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ags/tag1.xml" ContentType="application/vnd.openxmlformats-officedocument.presentationml.tags+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tags/tag2.xml" ContentType="application/vnd.openxmlformats-officedocument.presentationml.tags+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tags/tag3.xml" ContentType="application/vnd.openxmlformats-officedocument.presentationml.tags+xml"/>
  <Override PartName="/ppt/tags/tag4.xml" ContentType="application/vnd.openxmlformats-officedocument.presentationml.tags+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51.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52.xml" ContentType="application/vnd.openxmlformats-officedocument.presentationml.notesSl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53.xml" ContentType="application/vnd.openxmlformats-officedocument.presentationml.notesSlid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54.xml" ContentType="application/vnd.openxmlformats-officedocument.presentationml.notesSlid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notesSlides/notesSlide62.xml" ContentType="application/vnd.openxmlformats-officedocument.presentationml.notesSlid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charts/chart16.xml" ContentType="application/vnd.openxmlformats-officedocument.drawingml.chart+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charts/chart17.xml" ContentType="application/vnd.openxmlformats-officedocument.drawingml.chart+xml"/>
  <Override PartName="/ppt/charts/style16.xml" ContentType="application/vnd.ms-office.chartstyle+xml"/>
  <Override PartName="/ppt/charts/colors16.xml" ContentType="application/vnd.ms-office.chartcolorstyl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charts/chart18.xml" ContentType="application/vnd.openxmlformats-officedocument.drawingml.chart+xml"/>
  <Override PartName="/ppt/charts/style17.xml" ContentType="application/vnd.ms-office.chartstyle+xml"/>
  <Override PartName="/ppt/charts/colors17.xml" ContentType="application/vnd.ms-office.chartcolorstyl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tags/tag5.xml" ContentType="application/vnd.openxmlformats-officedocument.presentationml.tags+xml"/>
  <Override PartName="/ppt/tags/tag6.xml" ContentType="application/vnd.openxmlformats-officedocument.presentationml.tags+xml"/>
  <Override PartName="/ppt/notesSlides/notesSlide76.xml" ContentType="application/vnd.openxmlformats-officedocument.presentationml.notesSlide+xml"/>
  <Override PartName="/ppt/charts/chart19.xml" ContentType="application/vnd.openxmlformats-officedocument.drawingml.chart+xml"/>
  <Override PartName="/ppt/charts/style18.xml" ContentType="application/vnd.ms-office.chartstyle+xml"/>
  <Override PartName="/ppt/charts/colors18.xml" ContentType="application/vnd.ms-office.chartcolorstyle+xml"/>
  <Override PartName="/ppt/notesSlides/notesSlide77.xml" ContentType="application/vnd.openxmlformats-officedocument.presentationml.notesSlide+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notesSlides/notesSlide78.xml" ContentType="application/vnd.openxmlformats-officedocument.presentationml.notesSlide+xml"/>
  <Override PartName="/ppt/tags/tag10.xml" ContentType="application/vnd.openxmlformats-officedocument.presentationml.tags+xml"/>
  <Override PartName="/ppt/tags/tag11.xml" ContentType="application/vnd.openxmlformats-officedocument.presentationml.tags+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charts/chart20.xml" ContentType="application/vnd.openxmlformats-officedocument.drawingml.chart+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charts/chart21.xml" ContentType="application/vnd.openxmlformats-officedocument.drawingml.chart+xml"/>
  <Override PartName="/ppt/charts/style19.xml" ContentType="application/vnd.ms-office.chartstyle+xml"/>
  <Override PartName="/ppt/charts/colors19.xml" ContentType="application/vnd.ms-office.chartcolorstyl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4"/>
  </p:notesMasterIdLst>
  <p:sldIdLst>
    <p:sldId id="256" r:id="rId2"/>
    <p:sldId id="257" r:id="rId3"/>
    <p:sldId id="264" r:id="rId4"/>
    <p:sldId id="259" r:id="rId5"/>
    <p:sldId id="260" r:id="rId6"/>
    <p:sldId id="261" r:id="rId7"/>
    <p:sldId id="262" r:id="rId8"/>
    <p:sldId id="263" r:id="rId9"/>
    <p:sldId id="258" r:id="rId10"/>
    <p:sldId id="265" r:id="rId11"/>
    <p:sldId id="266" r:id="rId12"/>
    <p:sldId id="267" r:id="rId13"/>
    <p:sldId id="268" r:id="rId14"/>
    <p:sldId id="270" r:id="rId15"/>
    <p:sldId id="272" r:id="rId16"/>
    <p:sldId id="273" r:id="rId17"/>
    <p:sldId id="274" r:id="rId18"/>
    <p:sldId id="275" r:id="rId19"/>
    <p:sldId id="342" r:id="rId20"/>
    <p:sldId id="271" r:id="rId21"/>
    <p:sldId id="277" r:id="rId22"/>
    <p:sldId id="269" r:id="rId23"/>
    <p:sldId id="276" r:id="rId24"/>
    <p:sldId id="278" r:id="rId25"/>
    <p:sldId id="279" r:id="rId26"/>
    <p:sldId id="282" r:id="rId27"/>
    <p:sldId id="283" r:id="rId28"/>
    <p:sldId id="284" r:id="rId29"/>
    <p:sldId id="285" r:id="rId30"/>
    <p:sldId id="281" r:id="rId31"/>
    <p:sldId id="286" r:id="rId32"/>
    <p:sldId id="287" r:id="rId33"/>
    <p:sldId id="291" r:id="rId34"/>
    <p:sldId id="292" r:id="rId35"/>
    <p:sldId id="290" r:id="rId36"/>
    <p:sldId id="280" r:id="rId37"/>
    <p:sldId id="288" r:id="rId38"/>
    <p:sldId id="295" r:id="rId39"/>
    <p:sldId id="296" r:id="rId40"/>
    <p:sldId id="294" r:id="rId41"/>
    <p:sldId id="297" r:id="rId42"/>
    <p:sldId id="299" r:id="rId43"/>
    <p:sldId id="293" r:id="rId44"/>
    <p:sldId id="289" r:id="rId45"/>
    <p:sldId id="298" r:id="rId46"/>
    <p:sldId id="300" r:id="rId47"/>
    <p:sldId id="301" r:id="rId48"/>
    <p:sldId id="302" r:id="rId49"/>
    <p:sldId id="303" r:id="rId50"/>
    <p:sldId id="304" r:id="rId51"/>
    <p:sldId id="306" r:id="rId52"/>
    <p:sldId id="307" r:id="rId53"/>
    <p:sldId id="316" r:id="rId54"/>
    <p:sldId id="317" r:id="rId55"/>
    <p:sldId id="318" r:id="rId56"/>
    <p:sldId id="309" r:id="rId57"/>
    <p:sldId id="310" r:id="rId58"/>
    <p:sldId id="311" r:id="rId59"/>
    <p:sldId id="313" r:id="rId60"/>
    <p:sldId id="314" r:id="rId61"/>
    <p:sldId id="308" r:id="rId62"/>
    <p:sldId id="319" r:id="rId63"/>
    <p:sldId id="320" r:id="rId64"/>
    <p:sldId id="321" r:id="rId65"/>
    <p:sldId id="322" r:id="rId66"/>
    <p:sldId id="323" r:id="rId67"/>
    <p:sldId id="324" r:id="rId68"/>
    <p:sldId id="326" r:id="rId69"/>
    <p:sldId id="325" r:id="rId70"/>
    <p:sldId id="327" r:id="rId71"/>
    <p:sldId id="343" r:id="rId72"/>
    <p:sldId id="344" r:id="rId73"/>
    <p:sldId id="345" r:id="rId74"/>
    <p:sldId id="347" r:id="rId75"/>
    <p:sldId id="348" r:id="rId76"/>
    <p:sldId id="352" r:id="rId77"/>
    <p:sldId id="349" r:id="rId78"/>
    <p:sldId id="351" r:id="rId79"/>
    <p:sldId id="354" r:id="rId80"/>
    <p:sldId id="353" r:id="rId81"/>
    <p:sldId id="350" r:id="rId82"/>
    <p:sldId id="328" r:id="rId83"/>
    <p:sldId id="315" r:id="rId84"/>
    <p:sldId id="329" r:id="rId85"/>
    <p:sldId id="330" r:id="rId86"/>
    <p:sldId id="331" r:id="rId87"/>
    <p:sldId id="333" r:id="rId88"/>
    <p:sldId id="334" r:id="rId89"/>
    <p:sldId id="335" r:id="rId90"/>
    <p:sldId id="337" r:id="rId91"/>
    <p:sldId id="336" r:id="rId92"/>
    <p:sldId id="332" r:id="rId93"/>
    <p:sldId id="338" r:id="rId94"/>
    <p:sldId id="339" r:id="rId95"/>
    <p:sldId id="341" r:id="rId96"/>
    <p:sldId id="340" r:id="rId97"/>
    <p:sldId id="355" r:id="rId98"/>
    <p:sldId id="356" r:id="rId99"/>
    <p:sldId id="357" r:id="rId100"/>
    <p:sldId id="358" r:id="rId101"/>
    <p:sldId id="359" r:id="rId102"/>
    <p:sldId id="360" r:id="rId10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02326"/>
    <a:srgbClr val="00FFCC"/>
    <a:srgbClr val="00CC99"/>
    <a:srgbClr val="EEEEEE"/>
    <a:srgbClr val="009E80"/>
    <a:srgbClr val="E6E2DF"/>
    <a:srgbClr val="CC66FF"/>
    <a:srgbClr val="CAEA0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262" autoAdjust="0"/>
    <p:restoredTop sz="94872" autoAdjust="0"/>
  </p:normalViewPr>
  <p:slideViewPr>
    <p:cSldViewPr snapToGrid="0">
      <p:cViewPr varScale="1">
        <p:scale>
          <a:sx n="80" d="100"/>
          <a:sy n="80" d="100"/>
        </p:scale>
        <p:origin x="882" y="96"/>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6" Type="http://schemas.openxmlformats.org/officeDocument/2006/relationships/slide" Target="slides/slide15.xml"/><Relationship Id="rId107" Type="http://schemas.openxmlformats.org/officeDocument/2006/relationships/theme" Target="theme/theme1.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viewProps" Target="view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notesMaster" Target="notesMasters/notesMaster1.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4.xml"/><Relationship Id="rId1" Type="http://schemas.microsoft.com/office/2011/relationships/chartStyle" Target="style14.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5.xml"/><Relationship Id="rId1" Type="http://schemas.microsoft.com/office/2011/relationships/chartStyle" Target="style15.xml"/></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16.xml"/><Relationship Id="rId1" Type="http://schemas.microsoft.com/office/2011/relationships/chartStyle" Target="style16.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17.xml"/><Relationship Id="rId1" Type="http://schemas.microsoft.com/office/2011/relationships/chartStyle" Target="style17.xml"/></Relationships>
</file>

<file path=ppt/charts/_rels/chart19.xml.rels><?xml version="1.0" encoding="UTF-8" standalone="yes"?>
<Relationships xmlns="http://schemas.openxmlformats.org/package/2006/relationships"><Relationship Id="rId3" Type="http://schemas.openxmlformats.org/officeDocument/2006/relationships/package" Target="../embeddings/Microsoft_Excel_Worksheet19.xlsx"/><Relationship Id="rId2" Type="http://schemas.microsoft.com/office/2011/relationships/chartColorStyle" Target="colors18.xml"/><Relationship Id="rId1" Type="http://schemas.microsoft.com/office/2011/relationships/chartStyle" Target="style18.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19.xml"/><Relationship Id="rId1" Type="http://schemas.microsoft.com/office/2011/relationships/chartStyle" Target="style19.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2"/>
            </a:solidFill>
            <a:ln>
              <a:noFill/>
            </a:ln>
            <a:effectLst/>
          </c:spPr>
          <c:invertIfNegative val="0"/>
          <c:dPt>
            <c:idx val="0"/>
            <c:invertIfNegative val="0"/>
            <c:bubble3D val="0"/>
            <c:spPr>
              <a:solidFill>
                <a:schemeClr val="accent2"/>
              </a:solidFill>
              <a:ln>
                <a:noFill/>
              </a:ln>
              <a:effectLst/>
            </c:spPr>
          </c:dPt>
          <c:dPt>
            <c:idx val="1"/>
            <c:invertIfNegative val="0"/>
            <c:bubble3D val="0"/>
            <c:spPr>
              <a:solidFill>
                <a:schemeClr val="accent2"/>
              </a:solidFill>
              <a:ln>
                <a:noFill/>
              </a:ln>
              <a:effectLst/>
            </c:spPr>
          </c:dPt>
          <c:dPt>
            <c:idx val="2"/>
            <c:invertIfNegative val="0"/>
            <c:bubble3D val="0"/>
            <c:spPr>
              <a:solidFill>
                <a:schemeClr val="accent2"/>
              </a:solidFill>
              <a:ln>
                <a:noFill/>
              </a:ln>
              <a:effectLst/>
            </c:spPr>
          </c:dPt>
          <c:dPt>
            <c:idx val="3"/>
            <c:invertIfNegative val="0"/>
            <c:bubble3D val="0"/>
            <c:spPr>
              <a:solidFill>
                <a:schemeClr val="accent2"/>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7</c:v>
                </c:pt>
                <c:pt idx="1">
                  <c:v>2.5</c:v>
                </c:pt>
                <c:pt idx="2">
                  <c:v>4.5</c:v>
                </c:pt>
                <c:pt idx="3">
                  <c:v>0.8</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73"/>
        <c:overlap val="100"/>
        <c:axId val="-1764829056"/>
        <c:axId val="-1764814368"/>
      </c:barChart>
      <c:catAx>
        <c:axId val="-176482905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764814368"/>
        <c:crosses val="autoZero"/>
        <c:auto val="1"/>
        <c:lblAlgn val="ctr"/>
        <c:lblOffset val="100"/>
        <c:noMultiLvlLbl val="0"/>
      </c:catAx>
      <c:valAx>
        <c:axId val="-1764814368"/>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76482905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dPt>
          <c:dPt>
            <c:idx val="1"/>
            <c:bubble3D val="0"/>
            <c:spPr>
              <a:solidFill>
                <a:schemeClr val="bg1">
                  <a:lumMod val="85000"/>
                </a:schemeClr>
              </a:solidFill>
              <a:ln w="19050">
                <a:noFill/>
              </a:ln>
              <a:effectLst/>
            </c:spPr>
          </c:dPt>
          <c:cat>
            <c:strRef>
              <c:f>Sheet1!$A$2:$A$3</c:f>
              <c:strCache>
                <c:ptCount val="2"/>
                <c:pt idx="0">
                  <c:v>1st Qtr</c:v>
                </c:pt>
                <c:pt idx="1">
                  <c:v>2nd Qtr</c:v>
                </c:pt>
              </c:strCache>
            </c:strRef>
          </c:cat>
          <c:val>
            <c:numRef>
              <c:f>Sheet1!$B$2:$B$3</c:f>
              <c:numCache>
                <c:formatCode>General</c:formatCode>
                <c:ptCount val="2"/>
                <c:pt idx="0">
                  <c:v>75</c:v>
                </c:pt>
                <c:pt idx="1">
                  <c:v>25</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2"/>
              </a:solidFill>
              <a:ln w="19050">
                <a:noFill/>
              </a:ln>
              <a:effectLst/>
            </c:spPr>
          </c:dPt>
          <c:dPt>
            <c:idx val="1"/>
            <c:bubble3D val="0"/>
            <c:spPr>
              <a:solidFill>
                <a:schemeClr val="bg1">
                  <a:lumMod val="85000"/>
                </a:schemeClr>
              </a:solidFill>
              <a:ln w="19050">
                <a:noFill/>
              </a:ln>
              <a:effectLst/>
            </c:spPr>
          </c:dPt>
          <c:cat>
            <c:strRef>
              <c:f>Sheet1!$A$2:$A$3</c:f>
              <c:strCache>
                <c:ptCount val="2"/>
                <c:pt idx="0">
                  <c:v>1st Qtr</c:v>
                </c:pt>
                <c:pt idx="1">
                  <c:v>2nd Qtr</c:v>
                </c:pt>
              </c:strCache>
            </c:strRef>
          </c:cat>
          <c:val>
            <c:numRef>
              <c:f>Sheet1!$B$2:$B$3</c:f>
              <c:numCache>
                <c:formatCode>General</c:formatCode>
                <c:ptCount val="2"/>
                <c:pt idx="0">
                  <c:v>60</c:v>
                </c:pt>
                <c:pt idx="1">
                  <c:v>40</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3"/>
              </a:solidFill>
              <a:ln w="19050">
                <a:noFill/>
              </a:ln>
              <a:effectLst/>
            </c:spPr>
          </c:dPt>
          <c:dPt>
            <c:idx val="1"/>
            <c:bubble3D val="0"/>
            <c:spPr>
              <a:solidFill>
                <a:schemeClr val="bg1">
                  <a:lumMod val="85000"/>
                </a:schemeClr>
              </a:solidFill>
              <a:ln w="19050">
                <a:noFill/>
              </a:ln>
              <a:effectLst/>
            </c:spPr>
          </c:dPt>
          <c:cat>
            <c:strRef>
              <c:f>Sheet1!$A$2:$A$3</c:f>
              <c:strCache>
                <c:ptCount val="2"/>
                <c:pt idx="0">
                  <c:v>1st Qtr</c:v>
                </c:pt>
                <c:pt idx="1">
                  <c:v>2nd Qtr</c:v>
                </c:pt>
              </c:strCache>
            </c:strRef>
          </c:cat>
          <c:val>
            <c:numRef>
              <c:f>Sheet1!$B$2:$B$3</c:f>
              <c:numCache>
                <c:formatCode>General</c:formatCode>
                <c:ptCount val="2"/>
                <c:pt idx="0">
                  <c:v>35</c:v>
                </c:pt>
                <c:pt idx="1">
                  <c:v>65</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0"/>
          <c:tx>
            <c:strRef>
              <c:f>Sheet1!$B$1</c:f>
              <c:strCache>
                <c:ptCount val="1"/>
                <c:pt idx="0">
                  <c:v>Series 1</c:v>
                </c:pt>
              </c:strCache>
            </c:strRef>
          </c:tx>
          <c:spPr>
            <a:solidFill>
              <a:schemeClr val="accent1"/>
            </a:solidFill>
            <a:ln>
              <a:noFill/>
            </a:ln>
            <a:effectLst/>
          </c:spPr>
          <c:val>
            <c:numRef>
              <c:f>Sheet1!$B$2:$B$14</c:f>
              <c:numCache>
                <c:formatCode>General</c:formatCode>
                <c:ptCount val="13"/>
                <c:pt idx="0">
                  <c:v>10</c:v>
                </c:pt>
                <c:pt idx="1">
                  <c:v>15</c:v>
                </c:pt>
                <c:pt idx="2">
                  <c:v>28</c:v>
                </c:pt>
                <c:pt idx="3">
                  <c:v>20</c:v>
                </c:pt>
                <c:pt idx="4">
                  <c:v>10</c:v>
                </c:pt>
                <c:pt idx="5">
                  <c:v>10</c:v>
                </c:pt>
                <c:pt idx="6">
                  <c:v>8</c:v>
                </c:pt>
                <c:pt idx="7">
                  <c:v>23</c:v>
                </c:pt>
                <c:pt idx="8">
                  <c:v>5</c:v>
                </c:pt>
                <c:pt idx="9">
                  <c:v>8</c:v>
                </c:pt>
              </c:numCache>
            </c:numRef>
          </c:val>
          <c:extLst>
            <c:ext xmlns:c15="http://schemas.microsoft.com/office/drawing/2012/chart" uri="{02D57815-91ED-43cb-92C2-25804820EDAC}">
              <c15:filteredCategoryTitle>
                <c15:cat>
                  <c:strRef>
                    <c:extLst>
                      <c:ext uri="{02D57815-91ED-43cb-92C2-25804820EDAC}">
                        <c15:formulaRef>
                          <c15:sqref>Sheet1!$A$2:$A$14</c15:sqref>
                        </c15:formulaRef>
                      </c:ext>
                    </c:extLst>
                    <c:strCache>
                      <c:ptCount val="10"/>
                      <c:pt idx="0">
                        <c:v>One</c:v>
                      </c:pt>
                      <c:pt idx="1">
                        <c:v>Two</c:v>
                      </c:pt>
                      <c:pt idx="2">
                        <c:v>Three</c:v>
                      </c:pt>
                      <c:pt idx="3">
                        <c:v>Four</c:v>
                      </c:pt>
                      <c:pt idx="4">
                        <c:v>Five</c:v>
                      </c:pt>
                      <c:pt idx="5">
                        <c:v>Six</c:v>
                      </c:pt>
                      <c:pt idx="6">
                        <c:v>Seven</c:v>
                      </c:pt>
                      <c:pt idx="7">
                        <c:v>Eight</c:v>
                      </c:pt>
                      <c:pt idx="8">
                        <c:v>Nine</c:v>
                      </c:pt>
                      <c:pt idx="9">
                        <c:v>Ten</c:v>
                      </c:pt>
                    </c:strCache>
                  </c:strRef>
                </c15:cat>
              </c15:filteredCategoryTitle>
            </c:ext>
          </c:extLst>
        </c:ser>
        <c:ser>
          <c:idx val="1"/>
          <c:order val="1"/>
          <c:tx>
            <c:strRef>
              <c:f>Sheet1!$C$1</c:f>
              <c:strCache>
                <c:ptCount val="1"/>
                <c:pt idx="0">
                  <c:v>Series 2</c:v>
                </c:pt>
              </c:strCache>
            </c:strRef>
          </c:tx>
          <c:spPr>
            <a:solidFill>
              <a:schemeClr val="accent2"/>
            </a:solidFill>
            <a:ln w="25400">
              <a:noFill/>
            </a:ln>
            <a:effectLst/>
          </c:spPr>
          <c:val>
            <c:numRef>
              <c:f>Sheet1!$C$2:$C$14</c:f>
              <c:numCache>
                <c:formatCode>General</c:formatCode>
                <c:ptCount val="13"/>
                <c:pt idx="0">
                  <c:v>12</c:v>
                </c:pt>
                <c:pt idx="1">
                  <c:v>12</c:v>
                </c:pt>
                <c:pt idx="2">
                  <c:v>12</c:v>
                </c:pt>
                <c:pt idx="3">
                  <c:v>21</c:v>
                </c:pt>
                <c:pt idx="4">
                  <c:v>28</c:v>
                </c:pt>
              </c:numCache>
            </c:numRef>
          </c:val>
          <c:extLst>
            <c:ext xmlns:c15="http://schemas.microsoft.com/office/drawing/2012/chart" uri="{02D57815-91ED-43cb-92C2-25804820EDAC}">
              <c15:filteredCategoryTitle>
                <c15:cat>
                  <c:strRef>
                    <c:extLst>
                      <c:ext uri="{02D57815-91ED-43cb-92C2-25804820EDAC}">
                        <c15:formulaRef>
                          <c15:sqref>Sheet1!$A$2:$A$14</c15:sqref>
                        </c15:formulaRef>
                      </c:ext>
                    </c:extLst>
                    <c:strCache>
                      <c:ptCount val="10"/>
                      <c:pt idx="0">
                        <c:v>One</c:v>
                      </c:pt>
                      <c:pt idx="1">
                        <c:v>Two</c:v>
                      </c:pt>
                      <c:pt idx="2">
                        <c:v>Three</c:v>
                      </c:pt>
                      <c:pt idx="3">
                        <c:v>Four</c:v>
                      </c:pt>
                      <c:pt idx="4">
                        <c:v>Five</c:v>
                      </c:pt>
                      <c:pt idx="5">
                        <c:v>Six</c:v>
                      </c:pt>
                      <c:pt idx="6">
                        <c:v>Seven</c:v>
                      </c:pt>
                      <c:pt idx="7">
                        <c:v>Eight</c:v>
                      </c:pt>
                      <c:pt idx="8">
                        <c:v>Nine</c:v>
                      </c:pt>
                      <c:pt idx="9">
                        <c:v>Ten</c:v>
                      </c:pt>
                    </c:strCache>
                  </c:strRef>
                </c15:cat>
              </c15:filteredCategoryTitle>
            </c:ext>
          </c:extLst>
        </c:ser>
        <c:dLbls>
          <c:showLegendKey val="0"/>
          <c:showVal val="0"/>
          <c:showCatName val="0"/>
          <c:showSerName val="0"/>
          <c:showPercent val="0"/>
          <c:showBubbleSize val="0"/>
        </c:dLbls>
        <c:axId val="-1658247968"/>
        <c:axId val="-1658247424"/>
      </c:areaChart>
      <c:catAx>
        <c:axId val="-165824796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1658247424"/>
        <c:crosses val="autoZero"/>
        <c:auto val="1"/>
        <c:lblAlgn val="ctr"/>
        <c:lblOffset val="100"/>
        <c:noMultiLvlLbl val="0"/>
      </c:catAx>
      <c:valAx>
        <c:axId val="-1658247424"/>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1658247968"/>
        <c:crosses val="autoZero"/>
        <c:crossBetween val="midCat"/>
      </c:valAx>
      <c:spPr>
        <a:noFill/>
        <a:ln>
          <a:noFill/>
        </a:ln>
        <a:effectLst/>
      </c:spPr>
    </c:plotArea>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accent1"/>
              </a:solidFill>
              <a:ln>
                <a:noFill/>
              </a:ln>
              <a:effectLst/>
            </c:spPr>
          </c:dPt>
          <c:dPt>
            <c:idx val="1"/>
            <c:invertIfNegative val="0"/>
            <c:bubble3D val="0"/>
            <c:spPr>
              <a:solidFill>
                <a:schemeClr val="accent1"/>
              </a:solidFill>
              <a:ln>
                <a:noFill/>
              </a:ln>
              <a:effectLst/>
            </c:spPr>
          </c:dPt>
          <c:dPt>
            <c:idx val="2"/>
            <c:invertIfNegative val="0"/>
            <c:bubble3D val="0"/>
            <c:spPr>
              <a:solidFill>
                <a:schemeClr val="accent1"/>
              </a:solidFill>
              <a:ln>
                <a:noFill/>
              </a:ln>
              <a:effectLst/>
            </c:spPr>
          </c:dPt>
          <c:dPt>
            <c:idx val="3"/>
            <c:invertIfNegative val="0"/>
            <c:bubble3D val="0"/>
            <c:spPr>
              <a:solidFill>
                <a:schemeClr val="accent1"/>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7</c:v>
                </c:pt>
                <c:pt idx="1">
                  <c:v>2.5</c:v>
                </c:pt>
                <c:pt idx="2">
                  <c:v>4.5</c:v>
                </c:pt>
                <c:pt idx="3">
                  <c:v>0.8</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00"/>
        <c:overlap val="100"/>
        <c:axId val="-1658244160"/>
        <c:axId val="-1658236000"/>
      </c:barChart>
      <c:catAx>
        <c:axId val="-165824416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658236000"/>
        <c:crosses val="autoZero"/>
        <c:auto val="1"/>
        <c:lblAlgn val="ctr"/>
        <c:lblOffset val="100"/>
        <c:noMultiLvlLbl val="0"/>
      </c:catAx>
      <c:valAx>
        <c:axId val="-1658236000"/>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65824416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2"/>
            </a:solidFill>
            <a:ln>
              <a:noFill/>
            </a:ln>
            <a:effectLst/>
          </c:spPr>
          <c:invertIfNegative val="0"/>
          <c:dPt>
            <c:idx val="0"/>
            <c:invertIfNegative val="0"/>
            <c:bubble3D val="0"/>
            <c:spPr>
              <a:solidFill>
                <a:schemeClr val="accent2"/>
              </a:solidFill>
              <a:ln>
                <a:noFill/>
              </a:ln>
              <a:effectLst/>
            </c:spPr>
          </c:dPt>
          <c:dPt>
            <c:idx val="1"/>
            <c:invertIfNegative val="0"/>
            <c:bubble3D val="0"/>
            <c:spPr>
              <a:solidFill>
                <a:schemeClr val="accent2"/>
              </a:solidFill>
              <a:ln>
                <a:noFill/>
              </a:ln>
              <a:effectLst/>
            </c:spPr>
          </c:dPt>
          <c:dPt>
            <c:idx val="2"/>
            <c:invertIfNegative val="0"/>
            <c:bubble3D val="0"/>
            <c:spPr>
              <a:solidFill>
                <a:schemeClr val="accent2"/>
              </a:solidFill>
              <a:ln>
                <a:noFill/>
              </a:ln>
              <a:effectLst/>
            </c:spPr>
          </c:dPt>
          <c:dPt>
            <c:idx val="3"/>
            <c:invertIfNegative val="0"/>
            <c:bubble3D val="0"/>
            <c:spPr>
              <a:solidFill>
                <a:schemeClr val="accent2"/>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2</c:v>
                </c:pt>
                <c:pt idx="1">
                  <c:v>1</c:v>
                </c:pt>
                <c:pt idx="2">
                  <c:v>0.2</c:v>
                </c:pt>
                <c:pt idx="3">
                  <c:v>5</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00"/>
        <c:overlap val="100"/>
        <c:axId val="-1658246880"/>
        <c:axId val="-1658235456"/>
      </c:barChart>
      <c:catAx>
        <c:axId val="-165824688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658235456"/>
        <c:crosses val="autoZero"/>
        <c:auto val="1"/>
        <c:lblAlgn val="ctr"/>
        <c:lblOffset val="100"/>
        <c:noMultiLvlLbl val="0"/>
      </c:catAx>
      <c:valAx>
        <c:axId val="-1658235456"/>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65824688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512677119954283E-2"/>
          <c:y val="3.5781547632616484E-2"/>
          <c:w val="0.93636570518871531"/>
          <c:h val="0.76189569973416127"/>
        </c:manualLayout>
      </c:layout>
      <c:barChart>
        <c:barDir val="col"/>
        <c:grouping val="clustered"/>
        <c:varyColors val="0"/>
        <c:ser>
          <c:idx val="0"/>
          <c:order val="0"/>
          <c:tx>
            <c:strRef>
              <c:f>Sheet1!$B$1</c:f>
              <c:strCache>
                <c:ptCount val="1"/>
                <c:pt idx="0">
                  <c:v>Series 1</c:v>
                </c:pt>
              </c:strCache>
            </c:strRef>
          </c:tx>
          <c:spPr>
            <a:solidFill>
              <a:schemeClr val="bg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5</c:v>
                </c:pt>
                <c:pt idx="1">
                  <c:v>3</c:v>
                </c:pt>
                <c:pt idx="2">
                  <c:v>6</c:v>
                </c:pt>
                <c:pt idx="3">
                  <c:v>5</c:v>
                </c:pt>
              </c:numCache>
            </c:numRef>
          </c:val>
        </c:ser>
        <c:ser>
          <c:idx val="1"/>
          <c:order val="1"/>
          <c:tx>
            <c:strRef>
              <c:f>Sheet1!$C$1</c:f>
              <c:strCache>
                <c:ptCount val="1"/>
                <c:pt idx="0">
                  <c:v>Series 2</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3</c:v>
                </c:pt>
                <c:pt idx="1">
                  <c:v>5</c:v>
                </c:pt>
                <c:pt idx="2">
                  <c:v>3</c:v>
                </c:pt>
                <c:pt idx="3">
                  <c:v>6</c:v>
                </c:pt>
              </c:numCache>
            </c:numRef>
          </c:val>
        </c:ser>
        <c:dLbls>
          <c:showLegendKey val="0"/>
          <c:showVal val="0"/>
          <c:showCatName val="0"/>
          <c:showSerName val="0"/>
          <c:showPercent val="0"/>
          <c:showBubbleSize val="0"/>
        </c:dLbls>
        <c:gapWidth val="219"/>
        <c:overlap val="-62"/>
        <c:axId val="-1658243616"/>
        <c:axId val="-1658241984"/>
      </c:barChart>
      <c:catAx>
        <c:axId val="-1658243616"/>
        <c:scaling>
          <c:orientation val="minMax"/>
        </c:scaling>
        <c:delete val="0"/>
        <c:axPos val="b"/>
        <c:numFmt formatCode="General" sourceLinked="1"/>
        <c:majorTickMark val="none"/>
        <c:minorTickMark val="none"/>
        <c:tickLblPos val="nextTo"/>
        <c:spPr>
          <a:noFill/>
          <a:ln w="7769" cap="flat" cmpd="sng" algn="ctr">
            <a:solidFill>
              <a:schemeClr val="tx1">
                <a:lumMod val="15000"/>
                <a:lumOff val="85000"/>
              </a:schemeClr>
            </a:solidFill>
            <a:round/>
          </a:ln>
          <a:effectLst/>
        </c:spPr>
        <c:txPr>
          <a:bodyPr rot="-60000000" vert="horz"/>
          <a:lstStyle/>
          <a:p>
            <a:pPr>
              <a:defRPr/>
            </a:pPr>
            <a:endParaRPr lang="en-US"/>
          </a:p>
        </c:txPr>
        <c:crossAx val="-1658241984"/>
        <c:crosses val="autoZero"/>
        <c:auto val="1"/>
        <c:lblAlgn val="ctr"/>
        <c:lblOffset val="100"/>
        <c:noMultiLvlLbl val="0"/>
      </c:catAx>
      <c:valAx>
        <c:axId val="-1658241984"/>
        <c:scaling>
          <c:orientation val="minMax"/>
        </c:scaling>
        <c:delete val="1"/>
        <c:axPos val="l"/>
        <c:majorGridlines>
          <c:spPr>
            <a:ln w="7769" cap="flat" cmpd="sng" algn="ctr">
              <a:solidFill>
                <a:schemeClr val="tx1">
                  <a:lumMod val="15000"/>
                  <a:lumOff val="85000"/>
                </a:schemeClr>
              </a:solidFill>
              <a:round/>
            </a:ln>
            <a:effectLst/>
          </c:spPr>
        </c:majorGridlines>
        <c:numFmt formatCode="General" sourceLinked="1"/>
        <c:majorTickMark val="out"/>
        <c:minorTickMark val="none"/>
        <c:tickLblPos val="nextTo"/>
        <c:crossAx val="-1658243616"/>
        <c:crosses val="autoZero"/>
        <c:crossBetween val="between"/>
      </c:valAx>
      <c:spPr>
        <a:noFill/>
        <a:ln w="20717">
          <a:noFill/>
        </a:ln>
      </c:spPr>
    </c:plotArea>
    <c:legend>
      <c:legendPos val="r"/>
      <c:layout>
        <c:manualLayout>
          <c:xMode val="edge"/>
          <c:yMode val="edge"/>
          <c:x val="7.0617145364649039E-2"/>
          <c:y val="0.90945680434665122"/>
          <c:w val="0.75053060724654685"/>
          <c:h val="8.8636553988515568E-2"/>
        </c:manualLayout>
      </c:layout>
      <c:overlay val="0"/>
    </c:legend>
    <c:plotVisOnly val="1"/>
    <c:dispBlanksAs val="gap"/>
    <c:showDLblsOverMax val="0"/>
  </c:chart>
  <c:spPr>
    <a:noFill/>
    <a:ln>
      <a:noFill/>
    </a:ln>
    <a:effectLst/>
  </c:spPr>
  <c:txPr>
    <a:bodyPr/>
    <a:lstStyle/>
    <a:p>
      <a:pPr>
        <a:defRPr>
          <a:solidFill>
            <a:schemeClr val="bg1"/>
          </a:solidFill>
        </a:defRPr>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Sheet1!$A$2:$A$11</c:f>
              <c:numCache>
                <c:formatCode>General</c:formatCode>
                <c:ptCount val="10"/>
                <c:pt idx="0">
                  <c:v>2003</c:v>
                </c:pt>
                <c:pt idx="1">
                  <c:v>2004</c:v>
                </c:pt>
                <c:pt idx="2">
                  <c:v>2005</c:v>
                </c:pt>
                <c:pt idx="3">
                  <c:v>2006</c:v>
                </c:pt>
                <c:pt idx="4">
                  <c:v>2007</c:v>
                </c:pt>
                <c:pt idx="5">
                  <c:v>2008</c:v>
                </c:pt>
                <c:pt idx="6">
                  <c:v>2009</c:v>
                </c:pt>
                <c:pt idx="7">
                  <c:v>2010</c:v>
                </c:pt>
                <c:pt idx="8">
                  <c:v>2011</c:v>
                </c:pt>
                <c:pt idx="9">
                  <c:v>2012</c:v>
                </c:pt>
              </c:numCache>
            </c:numRef>
          </c:cat>
          <c:val>
            <c:numRef>
              <c:f>Sheet1!$B$2:$B$11</c:f>
              <c:numCache>
                <c:formatCode>General</c:formatCode>
                <c:ptCount val="10"/>
                <c:pt idx="0">
                  <c:v>6</c:v>
                </c:pt>
                <c:pt idx="1">
                  <c:v>7</c:v>
                </c:pt>
                <c:pt idx="2">
                  <c:v>8</c:v>
                </c:pt>
                <c:pt idx="3">
                  <c:v>12</c:v>
                </c:pt>
                <c:pt idx="4">
                  <c:v>9</c:v>
                </c:pt>
                <c:pt idx="5">
                  <c:v>11</c:v>
                </c:pt>
                <c:pt idx="6">
                  <c:v>7</c:v>
                </c:pt>
                <c:pt idx="7">
                  <c:v>8</c:v>
                </c:pt>
                <c:pt idx="8">
                  <c:v>10</c:v>
                </c:pt>
                <c:pt idx="9">
                  <c:v>12</c:v>
                </c:pt>
              </c:numCache>
            </c:numRef>
          </c:val>
        </c:ser>
        <c:ser>
          <c:idx val="1"/>
          <c:order val="1"/>
          <c:tx>
            <c:strRef>
              <c:f>Sheet1!$C$1</c:f>
              <c:strCache>
                <c:ptCount val="1"/>
                <c:pt idx="0">
                  <c:v>Series 2</c:v>
                </c:pt>
              </c:strCache>
            </c:strRef>
          </c:tx>
          <c:spPr>
            <a:solidFill>
              <a:schemeClr val="bg1">
                <a:lumMod val="8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Sheet1!$A$2:$A$11</c:f>
              <c:numCache>
                <c:formatCode>General</c:formatCode>
                <c:ptCount val="10"/>
                <c:pt idx="0">
                  <c:v>2003</c:v>
                </c:pt>
                <c:pt idx="1">
                  <c:v>2004</c:v>
                </c:pt>
                <c:pt idx="2">
                  <c:v>2005</c:v>
                </c:pt>
                <c:pt idx="3">
                  <c:v>2006</c:v>
                </c:pt>
                <c:pt idx="4">
                  <c:v>2007</c:v>
                </c:pt>
                <c:pt idx="5">
                  <c:v>2008</c:v>
                </c:pt>
                <c:pt idx="6">
                  <c:v>2009</c:v>
                </c:pt>
                <c:pt idx="7">
                  <c:v>2010</c:v>
                </c:pt>
                <c:pt idx="8">
                  <c:v>2011</c:v>
                </c:pt>
                <c:pt idx="9">
                  <c:v>2012</c:v>
                </c:pt>
              </c:numCache>
            </c:numRef>
          </c:cat>
          <c:val>
            <c:numRef>
              <c:f>Sheet1!$C$2:$C$11</c:f>
              <c:numCache>
                <c:formatCode>General</c:formatCode>
                <c:ptCount val="10"/>
                <c:pt idx="0">
                  <c:v>0</c:v>
                </c:pt>
                <c:pt idx="1">
                  <c:v>1</c:v>
                </c:pt>
                <c:pt idx="2">
                  <c:v>3</c:v>
                </c:pt>
                <c:pt idx="3">
                  <c:v>2</c:v>
                </c:pt>
                <c:pt idx="4">
                  <c:v>2</c:v>
                </c:pt>
                <c:pt idx="5">
                  <c:v>4</c:v>
                </c:pt>
                <c:pt idx="6">
                  <c:v>3</c:v>
                </c:pt>
                <c:pt idx="7">
                  <c:v>3</c:v>
                </c:pt>
                <c:pt idx="8">
                  <c:v>2</c:v>
                </c:pt>
                <c:pt idx="9">
                  <c:v>0</c:v>
                </c:pt>
              </c:numCache>
            </c:numRef>
          </c:val>
        </c:ser>
        <c:dLbls>
          <c:showLegendKey val="0"/>
          <c:showVal val="0"/>
          <c:showCatName val="0"/>
          <c:showSerName val="0"/>
          <c:showPercent val="0"/>
          <c:showBubbleSize val="0"/>
        </c:dLbls>
        <c:gapWidth val="0"/>
        <c:axId val="-1658249056"/>
        <c:axId val="-1658245248"/>
      </c:barChart>
      <c:catAx>
        <c:axId val="-165824905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crossAx val="-1658245248"/>
        <c:crosses val="autoZero"/>
        <c:auto val="1"/>
        <c:lblAlgn val="ctr"/>
        <c:lblOffset val="100"/>
        <c:noMultiLvlLbl val="0"/>
      </c:catAx>
      <c:valAx>
        <c:axId val="-165824524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1658249056"/>
        <c:crosses val="autoZero"/>
        <c:crossBetween val="between"/>
      </c:valAx>
      <c:spPr>
        <a:noFill/>
        <a:ln>
          <a:noFill/>
        </a:ln>
        <a:effectLst/>
      </c:spPr>
    </c:plotArea>
    <c:legend>
      <c:legendPos val="b"/>
      <c:layout>
        <c:manualLayout>
          <c:xMode val="edge"/>
          <c:yMode val="edge"/>
          <c:x val="0.40678433813035458"/>
          <c:y val="0.88567985921789116"/>
          <c:w val="0.1864311640461826"/>
          <c:h val="8.433468490873719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512677119954283E-2"/>
          <c:y val="3.5781547632616484E-2"/>
          <c:w val="0.93636570518871531"/>
          <c:h val="0.76189569973416127"/>
        </c:manualLayout>
      </c:layout>
      <c:barChart>
        <c:barDir val="col"/>
        <c:grouping val="clustered"/>
        <c:varyColors val="0"/>
        <c:ser>
          <c:idx val="0"/>
          <c:order val="0"/>
          <c:tx>
            <c:strRef>
              <c:f>Sheet1!$B$1</c:f>
              <c:strCache>
                <c:ptCount val="1"/>
                <c:pt idx="0">
                  <c:v>Series 1</c:v>
                </c:pt>
              </c:strCache>
            </c:strRef>
          </c:tx>
          <c:spPr>
            <a:pattFill prst="narHorz">
              <a:fgClr>
                <a:schemeClr val="accent1"/>
              </a:fgClr>
              <a:bgClr>
                <a:schemeClr val="accent1">
                  <a:lumMod val="20000"/>
                  <a:lumOff val="80000"/>
                </a:schemeClr>
              </a:bgClr>
            </a:pattFill>
            <a:ln>
              <a:noFill/>
            </a:ln>
            <a:effectLst>
              <a:innerShdw blurRad="114300">
                <a:schemeClr val="accent1"/>
              </a:innerShdw>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5</c:v>
                </c:pt>
                <c:pt idx="1">
                  <c:v>3</c:v>
                </c:pt>
                <c:pt idx="2">
                  <c:v>6</c:v>
                </c:pt>
                <c:pt idx="3">
                  <c:v>5</c:v>
                </c:pt>
              </c:numCache>
            </c:numRef>
          </c:val>
        </c:ser>
        <c:ser>
          <c:idx val="1"/>
          <c:order val="1"/>
          <c:tx>
            <c:strRef>
              <c:f>Sheet1!$C$1</c:f>
              <c:strCache>
                <c:ptCount val="1"/>
                <c:pt idx="0">
                  <c:v>Series 2</c:v>
                </c:pt>
              </c:strCache>
            </c:strRef>
          </c:tx>
          <c:spPr>
            <a:pattFill prst="narHorz">
              <a:fgClr>
                <a:schemeClr val="accent2"/>
              </a:fgClr>
              <a:bgClr>
                <a:schemeClr val="accent2">
                  <a:lumMod val="20000"/>
                  <a:lumOff val="80000"/>
                </a:schemeClr>
              </a:bgClr>
            </a:pattFill>
            <a:ln>
              <a:noFill/>
            </a:ln>
            <a:effectLst>
              <a:innerShdw blurRad="114300">
                <a:schemeClr val="accent2"/>
              </a:innerShdw>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3</c:v>
                </c:pt>
                <c:pt idx="1">
                  <c:v>5</c:v>
                </c:pt>
                <c:pt idx="2">
                  <c:v>3</c:v>
                </c:pt>
                <c:pt idx="3">
                  <c:v>6</c:v>
                </c:pt>
              </c:numCache>
            </c:numRef>
          </c:val>
        </c:ser>
        <c:dLbls>
          <c:showLegendKey val="0"/>
          <c:showVal val="0"/>
          <c:showCatName val="0"/>
          <c:showSerName val="0"/>
          <c:showPercent val="0"/>
          <c:showBubbleSize val="0"/>
        </c:dLbls>
        <c:gapWidth val="164"/>
        <c:overlap val="-22"/>
        <c:axId val="-1658244704"/>
        <c:axId val="-1658239808"/>
      </c:barChart>
      <c:catAx>
        <c:axId val="-1658244704"/>
        <c:scaling>
          <c:orientation val="minMax"/>
        </c:scaling>
        <c:delete val="0"/>
        <c:axPos val="b"/>
        <c:numFmt formatCode="General" sourceLinked="1"/>
        <c:majorTickMark val="none"/>
        <c:minorTickMark val="none"/>
        <c:tickLblPos val="nextTo"/>
        <c:spPr>
          <a:noFill/>
          <a:ln w="19050" cap="flat" cmpd="sng" algn="ctr">
            <a:solidFill>
              <a:schemeClr val="tx1">
                <a:lumMod val="25000"/>
                <a:lumOff val="7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1658239808"/>
        <c:crosses val="autoZero"/>
        <c:auto val="1"/>
        <c:lblAlgn val="ctr"/>
        <c:lblOffset val="100"/>
        <c:noMultiLvlLbl val="0"/>
      </c:catAx>
      <c:valAx>
        <c:axId val="-16582398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165824470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1050"/>
      </a:pPr>
      <a:endParaRPr lang="en-US"/>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512677119954283E-2"/>
          <c:y val="3.5781547632616484E-2"/>
          <c:w val="0.93636570518871531"/>
          <c:h val="0.76189569973416127"/>
        </c:manualLayout>
      </c:layout>
      <c:barChart>
        <c:barDir val="col"/>
        <c:grouping val="clustered"/>
        <c:varyColors val="0"/>
        <c:ser>
          <c:idx val="0"/>
          <c:order val="0"/>
          <c:tx>
            <c:strRef>
              <c:f>Sheet1!$B$1</c:f>
              <c:strCache>
                <c:ptCount val="1"/>
                <c:pt idx="0">
                  <c:v>Series 1</c:v>
                </c:pt>
              </c:strCache>
            </c:strRef>
          </c:tx>
          <c:spPr>
            <a:solidFill>
              <a:schemeClr val="bg1"/>
            </a:solidFill>
            <a:ln>
              <a:noFill/>
            </a:ln>
            <a:effectLst/>
          </c:spPr>
          <c:invertIfNegative val="0"/>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bg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5</c:v>
                </c:pt>
                <c:pt idx="1">
                  <c:v>3</c:v>
                </c:pt>
                <c:pt idx="2">
                  <c:v>6</c:v>
                </c:pt>
                <c:pt idx="3">
                  <c:v>5</c:v>
                </c:pt>
              </c:numCache>
            </c:numRef>
          </c:val>
        </c:ser>
        <c:ser>
          <c:idx val="1"/>
          <c:order val="1"/>
          <c:tx>
            <c:strRef>
              <c:f>Sheet1!$C$1</c:f>
              <c:strCache>
                <c:ptCount val="1"/>
                <c:pt idx="0">
                  <c:v>Series 2</c:v>
                </c:pt>
              </c:strCache>
            </c:strRef>
          </c:tx>
          <c:spPr>
            <a:solidFill>
              <a:schemeClr val="tx2"/>
            </a:solidFill>
            <a:ln>
              <a:noFill/>
            </a:ln>
            <a:effectLst/>
          </c:spPr>
          <c:invertIfNegative val="0"/>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bg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3</c:v>
                </c:pt>
                <c:pt idx="1">
                  <c:v>5</c:v>
                </c:pt>
                <c:pt idx="2">
                  <c:v>3</c:v>
                </c:pt>
                <c:pt idx="3">
                  <c:v>6</c:v>
                </c:pt>
              </c:numCache>
            </c:numRef>
          </c:val>
        </c:ser>
        <c:dLbls>
          <c:dLblPos val="outEnd"/>
          <c:showLegendKey val="0"/>
          <c:showVal val="1"/>
          <c:showCatName val="0"/>
          <c:showSerName val="0"/>
          <c:showPercent val="0"/>
          <c:showBubbleSize val="0"/>
        </c:dLbls>
        <c:gapWidth val="444"/>
        <c:overlap val="-90"/>
        <c:axId val="-1658250144"/>
        <c:axId val="-1658243072"/>
      </c:barChart>
      <c:catAx>
        <c:axId val="-1658250144"/>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64" b="0" i="0" u="none" strike="noStrike" kern="1200" cap="all" spc="120" normalizeH="0" baseline="0">
                <a:solidFill>
                  <a:schemeClr val="bg1"/>
                </a:solidFill>
                <a:latin typeface="+mn-lt"/>
                <a:ea typeface="+mn-ea"/>
                <a:cs typeface="+mn-cs"/>
              </a:defRPr>
            </a:pPr>
            <a:endParaRPr lang="en-US"/>
          </a:p>
        </c:txPr>
        <c:crossAx val="-1658243072"/>
        <c:crosses val="autoZero"/>
        <c:auto val="1"/>
        <c:lblAlgn val="ctr"/>
        <c:lblOffset val="100"/>
        <c:noMultiLvlLbl val="0"/>
      </c:catAx>
      <c:valAx>
        <c:axId val="-1658243072"/>
        <c:scaling>
          <c:orientation val="minMax"/>
        </c:scaling>
        <c:delete val="1"/>
        <c:axPos val="l"/>
        <c:numFmt formatCode="General" sourceLinked="1"/>
        <c:majorTickMark val="none"/>
        <c:minorTickMark val="none"/>
        <c:tickLblPos val="nextTo"/>
        <c:crossAx val="-1658250144"/>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bg1"/>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bg1"/>
            </a:solidFill>
            <a:ln w="28575">
              <a:noFill/>
            </a:ln>
            <a:effectLst/>
          </c:spPr>
          <c:invertIfNegative val="0"/>
          <c:dLbls>
            <c:spPr>
              <a:solidFill>
                <a:schemeClr val="tx1">
                  <a:lumMod val="75000"/>
                  <a:lumOff val="25000"/>
                </a:schemeClr>
              </a:solid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Lato" panose="020F0502020204030203" pitchFamily="34" charset="0"/>
                    <a:ea typeface="Roboto" panose="02000000000000000000" pitchFamily="2" charset="0"/>
                    <a:cs typeface="Lato" panose="020F0502020204030203"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Sheet1!$B$2:$B$11</c:f>
              <c:numCache>
                <c:formatCode>General</c:formatCode>
                <c:ptCount val="10"/>
                <c:pt idx="0">
                  <c:v>10</c:v>
                </c:pt>
                <c:pt idx="1">
                  <c:v>15</c:v>
                </c:pt>
                <c:pt idx="2">
                  <c:v>28</c:v>
                </c:pt>
                <c:pt idx="3">
                  <c:v>20</c:v>
                </c:pt>
                <c:pt idx="4">
                  <c:v>10</c:v>
                </c:pt>
                <c:pt idx="5">
                  <c:v>10</c:v>
                </c:pt>
                <c:pt idx="6">
                  <c:v>8</c:v>
                </c:pt>
                <c:pt idx="7">
                  <c:v>23</c:v>
                </c:pt>
                <c:pt idx="8">
                  <c:v>5</c:v>
                </c:pt>
                <c:pt idx="9">
                  <c:v>8</c:v>
                </c:pt>
              </c:numCache>
            </c:numRef>
          </c:val>
          <c:extLst>
            <c:ext xmlns:c15="http://schemas.microsoft.com/office/drawing/2012/chart" uri="{02D57815-91ED-43cb-92C2-25804820EDAC}">
              <c15:filteredCategoryTitle>
                <c15:cat>
                  <c:strRef>
                    <c:extLst>
                      <c:ext uri="{02D57815-91ED-43cb-92C2-25804820EDAC}">
                        <c15:formulaRef>
                          <c15:sqref>Sheet1!$A$2:$A$11</c15:sqref>
                        </c15:formulaRef>
                      </c:ext>
                    </c:extLst>
                    <c:strCache>
                      <c:ptCount val="10"/>
                      <c:pt idx="0">
                        <c:v>One</c:v>
                      </c:pt>
                      <c:pt idx="1">
                        <c:v>Two</c:v>
                      </c:pt>
                      <c:pt idx="2">
                        <c:v>Three</c:v>
                      </c:pt>
                      <c:pt idx="3">
                        <c:v>Four</c:v>
                      </c:pt>
                      <c:pt idx="4">
                        <c:v>Five</c:v>
                      </c:pt>
                      <c:pt idx="5">
                        <c:v>Six</c:v>
                      </c:pt>
                      <c:pt idx="6">
                        <c:v>Seven</c:v>
                      </c:pt>
                      <c:pt idx="7">
                        <c:v>Eight</c:v>
                      </c:pt>
                      <c:pt idx="8">
                        <c:v>Nine</c:v>
                      </c:pt>
                      <c:pt idx="9">
                        <c:v>Ten</c:v>
                      </c:pt>
                    </c:strCache>
                  </c:strRef>
                </c15:cat>
              </c15:filteredCategoryTitle>
            </c:ext>
          </c:extLst>
        </c:ser>
        <c:dLbls>
          <c:dLblPos val="ctr"/>
          <c:showLegendKey val="0"/>
          <c:showVal val="1"/>
          <c:showCatName val="0"/>
          <c:showSerName val="0"/>
          <c:showPercent val="0"/>
          <c:showBubbleSize val="0"/>
        </c:dLbls>
        <c:gapWidth val="150"/>
        <c:axId val="-1764824160"/>
        <c:axId val="-1764817088"/>
      </c:barChart>
      <c:catAx>
        <c:axId val="-1764824160"/>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1764817088"/>
        <c:crosses val="autoZero"/>
        <c:auto val="1"/>
        <c:lblAlgn val="ctr"/>
        <c:lblOffset val="100"/>
        <c:tickMarkSkip val="1"/>
        <c:noMultiLvlLbl val="0"/>
      </c:catAx>
      <c:valAx>
        <c:axId val="-176481708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1764824160"/>
        <c:crosses val="autoZero"/>
        <c:crossBetween val="between"/>
      </c:valAx>
      <c:spPr>
        <a:noFill/>
        <a:ln>
          <a:noFill/>
        </a:ln>
        <a:effectLst/>
      </c:spPr>
    </c:plotArea>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solidFill>
                <a:schemeClr val="bg1"/>
              </a:solidFill>
            </a:ln>
          </c:spPr>
          <c:invertIfNegative val="0"/>
          <c:dLbls>
            <c:dLbl>
              <c:idx val="0"/>
              <c:dLblPos val="outEnd"/>
              <c:showLegendKey val="0"/>
              <c:showVal val="1"/>
              <c:showCatName val="0"/>
              <c:showSerName val="0"/>
              <c:showPercent val="0"/>
              <c:showBubbleSize val="0"/>
              <c:extLst>
                <c:ext xmlns:c15="http://schemas.microsoft.com/office/drawing/2012/chart" uri="{CE6537A1-D6FC-4f65-9D91-7224C49458BB}"/>
              </c:extLst>
            </c:dLbl>
            <c:dLbl>
              <c:idx val="1"/>
              <c:showLegendKey val="0"/>
              <c:showVal val="1"/>
              <c:showCatName val="0"/>
              <c:showSerName val="0"/>
              <c:showPercent val="0"/>
              <c:showBubbleSize val="0"/>
              <c:extLst>
                <c:ext xmlns:c15="http://schemas.microsoft.com/office/drawing/2012/chart" uri="{CE6537A1-D6FC-4f65-9D91-7224C49458BB}"/>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strRef>
              <c:f>Sheet1!$A$2</c:f>
              <c:strCache>
                <c:ptCount val="1"/>
                <c:pt idx="0">
                  <c:v>PROJECT 1</c:v>
                </c:pt>
              </c:strCache>
            </c:strRef>
          </c:cat>
          <c:val>
            <c:numRef>
              <c:f>Sheet1!$B$2</c:f>
              <c:numCache>
                <c:formatCode>General</c:formatCode>
                <c:ptCount val="1"/>
                <c:pt idx="0">
                  <c:v>100</c:v>
                </c:pt>
              </c:numCache>
            </c:numRef>
          </c:val>
        </c:ser>
        <c:ser>
          <c:idx val="1"/>
          <c:order val="1"/>
          <c:tx>
            <c:strRef>
              <c:f>Sheet1!$C$1</c:f>
              <c:strCache>
                <c:ptCount val="1"/>
                <c:pt idx="0">
                  <c:v>Series 2</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PROJECT 1</c:v>
                </c:pt>
              </c:strCache>
            </c:strRef>
          </c:cat>
          <c:val>
            <c:numRef>
              <c:f>Sheet1!$C$2</c:f>
              <c:numCache>
                <c:formatCode>General</c:formatCode>
                <c:ptCount val="1"/>
                <c:pt idx="0">
                  <c:v>90</c:v>
                </c:pt>
              </c:numCache>
            </c:numRef>
          </c:val>
        </c:ser>
        <c:ser>
          <c:idx val="2"/>
          <c:order val="2"/>
          <c:tx>
            <c:strRef>
              <c:f>Sheet1!$D$1</c:f>
              <c:strCache>
                <c:ptCount val="1"/>
                <c:pt idx="0">
                  <c:v>Series 3</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PROJECT 1</c:v>
                </c:pt>
              </c:strCache>
            </c:strRef>
          </c:cat>
          <c:val>
            <c:numRef>
              <c:f>Sheet1!$D$2</c:f>
              <c:numCache>
                <c:formatCode>General</c:formatCode>
                <c:ptCount val="1"/>
                <c:pt idx="0">
                  <c:v>70</c:v>
                </c:pt>
              </c:numCache>
            </c:numRef>
          </c:val>
        </c:ser>
        <c:ser>
          <c:idx val="3"/>
          <c:order val="3"/>
          <c:tx>
            <c:strRef>
              <c:f>Sheet1!$E$1</c:f>
              <c:strCache>
                <c:ptCount val="1"/>
                <c:pt idx="0">
                  <c:v>Series 4</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PROJECT 1</c:v>
                </c:pt>
              </c:strCache>
            </c:strRef>
          </c:cat>
          <c:val>
            <c:numRef>
              <c:f>Sheet1!$E$2</c:f>
              <c:numCache>
                <c:formatCode>General</c:formatCode>
                <c:ptCount val="1"/>
                <c:pt idx="0">
                  <c:v>50</c:v>
                </c:pt>
              </c:numCache>
            </c:numRef>
          </c:val>
        </c:ser>
        <c:ser>
          <c:idx val="4"/>
          <c:order val="4"/>
          <c:tx>
            <c:strRef>
              <c:f>Sheet1!$F$1</c:f>
              <c:strCache>
                <c:ptCount val="1"/>
                <c:pt idx="0">
                  <c:v>Series 5</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PROJECT 1</c:v>
                </c:pt>
              </c:strCache>
            </c:strRef>
          </c:cat>
          <c:val>
            <c:numRef>
              <c:f>Sheet1!$F$2</c:f>
              <c:numCache>
                <c:formatCode>General</c:formatCode>
                <c:ptCount val="1"/>
                <c:pt idx="0">
                  <c:v>20</c:v>
                </c:pt>
              </c:numCache>
            </c:numRef>
          </c:val>
        </c:ser>
        <c:ser>
          <c:idx val="5"/>
          <c:order val="5"/>
          <c:tx>
            <c:strRef>
              <c:f>Sheet1!$G$1</c:f>
              <c:strCache>
                <c:ptCount val="1"/>
                <c:pt idx="0">
                  <c:v>Series 6</c:v>
                </c:pt>
              </c:strCache>
            </c:strRef>
          </c:tx>
          <c:invertIfNegative val="0"/>
          <c:cat>
            <c:strRef>
              <c:f>Sheet1!$A$2</c:f>
              <c:strCache>
                <c:ptCount val="1"/>
                <c:pt idx="0">
                  <c:v>PROJECT 1</c:v>
                </c:pt>
              </c:strCache>
            </c:strRef>
          </c:cat>
          <c:val>
            <c:numRef>
              <c:f>Sheet1!$G$2</c:f>
              <c:numCache>
                <c:formatCode>General</c:formatCode>
                <c:ptCount val="1"/>
                <c:pt idx="0">
                  <c:v>50</c:v>
                </c:pt>
              </c:numCache>
            </c:numRef>
          </c:val>
        </c:ser>
        <c:dLbls>
          <c:showLegendKey val="0"/>
          <c:showVal val="0"/>
          <c:showCatName val="0"/>
          <c:showSerName val="0"/>
          <c:showPercent val="0"/>
          <c:showBubbleSize val="0"/>
        </c:dLbls>
        <c:gapWidth val="351"/>
        <c:overlap val="-80"/>
        <c:axId val="-1628281840"/>
        <c:axId val="-1628276944"/>
      </c:barChart>
      <c:catAx>
        <c:axId val="-1628281840"/>
        <c:scaling>
          <c:orientation val="minMax"/>
        </c:scaling>
        <c:delete val="1"/>
        <c:axPos val="b"/>
        <c:numFmt formatCode="General" sourceLinked="0"/>
        <c:majorTickMark val="out"/>
        <c:minorTickMark val="none"/>
        <c:tickLblPos val="nextTo"/>
        <c:crossAx val="-1628276944"/>
        <c:crosses val="autoZero"/>
        <c:auto val="1"/>
        <c:lblAlgn val="ctr"/>
        <c:lblOffset val="100"/>
        <c:noMultiLvlLbl val="0"/>
      </c:catAx>
      <c:valAx>
        <c:axId val="-1628276944"/>
        <c:scaling>
          <c:orientation val="minMax"/>
        </c:scaling>
        <c:delete val="0"/>
        <c:axPos val="l"/>
        <c:majorGridlines>
          <c:spPr>
            <a:ln>
              <a:solidFill>
                <a:prstClr val="white">
                  <a:lumMod val="85000"/>
                  <a:alpha val="48000"/>
                </a:prstClr>
              </a:solidFill>
            </a:ln>
          </c:spPr>
        </c:majorGridlines>
        <c:numFmt formatCode="General" sourceLinked="0"/>
        <c:majorTickMark val="none"/>
        <c:minorTickMark val="in"/>
        <c:tickLblPos val="low"/>
        <c:spPr>
          <a:noFill/>
          <a:ln>
            <a:solidFill>
              <a:schemeClr val="bg1">
                <a:lumMod val="85000"/>
              </a:schemeClr>
            </a:solidFill>
          </a:ln>
        </c:spPr>
        <c:crossAx val="-1628281840"/>
        <c:crosses val="autoZero"/>
        <c:crossBetween val="between"/>
      </c:valAx>
    </c:plotArea>
    <c:plotVisOnly val="1"/>
    <c:dispBlanksAs val="gap"/>
    <c:showDLblsOverMax val="0"/>
  </c:chart>
  <c:txPr>
    <a:bodyPr/>
    <a:lstStyle/>
    <a:p>
      <a:pPr>
        <a:defRPr sz="1000" b="1">
          <a:solidFill>
            <a:schemeClr val="tx1">
              <a:lumMod val="50000"/>
              <a:lumOff val="50000"/>
            </a:schemeClr>
          </a:solidFill>
        </a:defRPr>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4611365728044326E-2"/>
          <c:y val="0.17304505057047259"/>
          <c:w val="0.96240162128494267"/>
          <c:h val="0.71579089012557207"/>
        </c:manualLayout>
      </c:layout>
      <c:barChart>
        <c:barDir val="bar"/>
        <c:grouping val="clustered"/>
        <c:varyColors val="0"/>
        <c:ser>
          <c:idx val="0"/>
          <c:order val="0"/>
          <c:tx>
            <c:strRef>
              <c:f>Sheet1!$B$1</c:f>
              <c:strCache>
                <c:ptCount val="1"/>
                <c:pt idx="0">
                  <c:v>Series 1</c:v>
                </c:pt>
              </c:strCache>
            </c:strRef>
          </c:tx>
          <c:spPr>
            <a:solidFill>
              <a:schemeClr val="bg1"/>
            </a:solidFill>
            <a:ln>
              <a:noFill/>
            </a:ln>
            <a:effectLst/>
          </c:spPr>
          <c:invertIfNegative val="0"/>
          <c:cat>
            <c:numRef>
              <c:f>Sheet1!$A$2:$A$8</c:f>
              <c:numCache>
                <c:formatCode>General</c:formatCode>
                <c:ptCount val="7"/>
                <c:pt idx="0">
                  <c:v>1</c:v>
                </c:pt>
                <c:pt idx="1">
                  <c:v>2</c:v>
                </c:pt>
                <c:pt idx="2">
                  <c:v>3</c:v>
                </c:pt>
                <c:pt idx="3">
                  <c:v>4</c:v>
                </c:pt>
                <c:pt idx="4">
                  <c:v>5</c:v>
                </c:pt>
                <c:pt idx="5">
                  <c:v>6</c:v>
                </c:pt>
                <c:pt idx="6">
                  <c:v>7</c:v>
                </c:pt>
              </c:numCache>
            </c:numRef>
          </c:cat>
          <c:val>
            <c:numRef>
              <c:f>Sheet1!$B$2:$B$8</c:f>
              <c:numCache>
                <c:formatCode>General</c:formatCode>
                <c:ptCount val="7"/>
                <c:pt idx="0">
                  <c:v>4.3</c:v>
                </c:pt>
                <c:pt idx="1">
                  <c:v>2.5</c:v>
                </c:pt>
                <c:pt idx="2">
                  <c:v>3.5</c:v>
                </c:pt>
                <c:pt idx="3">
                  <c:v>4.5</c:v>
                </c:pt>
                <c:pt idx="4">
                  <c:v>4</c:v>
                </c:pt>
                <c:pt idx="5">
                  <c:v>3</c:v>
                </c:pt>
                <c:pt idx="6">
                  <c:v>5</c:v>
                </c:pt>
              </c:numCache>
            </c:numRef>
          </c:val>
        </c:ser>
        <c:dLbls>
          <c:showLegendKey val="0"/>
          <c:showVal val="0"/>
          <c:showCatName val="0"/>
          <c:showSerName val="0"/>
          <c:showPercent val="0"/>
          <c:showBubbleSize val="0"/>
        </c:dLbls>
        <c:gapWidth val="85"/>
        <c:axId val="-1628278032"/>
        <c:axId val="-1628280208"/>
      </c:barChart>
      <c:catAx>
        <c:axId val="-1628278032"/>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628280208"/>
        <c:crosses val="autoZero"/>
        <c:auto val="1"/>
        <c:lblAlgn val="ctr"/>
        <c:lblOffset val="100"/>
        <c:noMultiLvlLbl val="0"/>
      </c:catAx>
      <c:valAx>
        <c:axId val="-1628280208"/>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628278032"/>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bg1"/>
          </a:solidFill>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w="25400">
              <a:noFill/>
            </a:ln>
            <a:effectLst/>
          </c:spPr>
          <c:invertIfNegative val="0"/>
          <c:cat>
            <c:numRef>
              <c:f>Sheet1!$A$2:$A$13</c:f>
              <c:numCache>
                <c:formatCode>General</c:formatCode>
                <c:ptCount val="12"/>
                <c:pt idx="0">
                  <c:v>1</c:v>
                </c:pt>
                <c:pt idx="1">
                  <c:v>2</c:v>
                </c:pt>
                <c:pt idx="2">
                  <c:v>3</c:v>
                </c:pt>
                <c:pt idx="3">
                  <c:v>4</c:v>
                </c:pt>
                <c:pt idx="4">
                  <c:v>5</c:v>
                </c:pt>
                <c:pt idx="5">
                  <c:v>6</c:v>
                </c:pt>
                <c:pt idx="6">
                  <c:v>7</c:v>
                </c:pt>
                <c:pt idx="7">
                  <c:v>8</c:v>
                </c:pt>
                <c:pt idx="8">
                  <c:v>9</c:v>
                </c:pt>
                <c:pt idx="9">
                  <c:v>10</c:v>
                </c:pt>
                <c:pt idx="10">
                  <c:v>11</c:v>
                </c:pt>
                <c:pt idx="11">
                  <c:v>12</c:v>
                </c:pt>
              </c:numCache>
            </c:numRef>
          </c:cat>
          <c:val>
            <c:numRef>
              <c:f>Sheet1!$B$2:$B$13</c:f>
              <c:numCache>
                <c:formatCode>General</c:formatCode>
                <c:ptCount val="12"/>
                <c:pt idx="0">
                  <c:v>4.3</c:v>
                </c:pt>
                <c:pt idx="1">
                  <c:v>2.5</c:v>
                </c:pt>
                <c:pt idx="2">
                  <c:v>3.5</c:v>
                </c:pt>
                <c:pt idx="3">
                  <c:v>4.5</c:v>
                </c:pt>
                <c:pt idx="4">
                  <c:v>8</c:v>
                </c:pt>
                <c:pt idx="5">
                  <c:v>1</c:v>
                </c:pt>
                <c:pt idx="6">
                  <c:v>2.5</c:v>
                </c:pt>
                <c:pt idx="7">
                  <c:v>4</c:v>
                </c:pt>
                <c:pt idx="8">
                  <c:v>6</c:v>
                </c:pt>
                <c:pt idx="9">
                  <c:v>1</c:v>
                </c:pt>
                <c:pt idx="10">
                  <c:v>2</c:v>
                </c:pt>
                <c:pt idx="11">
                  <c:v>4</c:v>
                </c:pt>
              </c:numCache>
            </c:numRef>
          </c:val>
        </c:ser>
        <c:dLbls>
          <c:showLegendKey val="0"/>
          <c:showVal val="0"/>
          <c:showCatName val="0"/>
          <c:showSerName val="0"/>
          <c:showPercent val="0"/>
          <c:showBubbleSize val="0"/>
        </c:dLbls>
        <c:gapWidth val="219"/>
        <c:axId val="-1764816544"/>
        <c:axId val="-1764825248"/>
      </c:barChart>
      <c:catAx>
        <c:axId val="-1764816544"/>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mn-cs"/>
              </a:defRPr>
            </a:pPr>
            <a:endParaRPr lang="en-US"/>
          </a:p>
        </c:txPr>
        <c:crossAx val="-1764825248"/>
        <c:crosses val="autoZero"/>
        <c:auto val="1"/>
        <c:lblAlgn val="ctr"/>
        <c:lblOffset val="100"/>
        <c:noMultiLvlLbl val="0"/>
      </c:catAx>
      <c:valAx>
        <c:axId val="-1764825248"/>
        <c:scaling>
          <c:orientation val="minMax"/>
        </c:scaling>
        <c:delete val="0"/>
        <c:axPos val="l"/>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mn-cs"/>
              </a:defRPr>
            </a:pPr>
            <a:endParaRPr lang="en-US"/>
          </a:p>
        </c:txPr>
        <c:crossAx val="-17648165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15"/>
      <c:rotY val="20"/>
      <c:depthPercent val="100"/>
      <c:rAngAx val="0"/>
    </c:view3D>
    <c:floor>
      <c:thickness val="0"/>
      <c:spPr>
        <a:noFill/>
        <a:ln w="9525" cap="flat" cmpd="sng" algn="ctr">
          <a:solidFill>
            <a:schemeClr val="tx1">
              <a:lumMod val="15000"/>
              <a:lumOff val="85000"/>
            </a:schemeClr>
          </a:solidFill>
          <a:round/>
        </a:ln>
        <a:effectLst/>
        <a:sp3d contourW="9525">
          <a:contourClr>
            <a:schemeClr val="tx1">
              <a:lumMod val="15000"/>
              <a:lumOff val="85000"/>
            </a:schemeClr>
          </a:contourClr>
        </a:sp3d>
      </c:spPr>
    </c:floor>
    <c:sideWall>
      <c:thickness val="0"/>
      <c:spPr>
        <a:noFill/>
        <a:ln>
          <a:noFill/>
        </a:ln>
        <a:effectLst/>
        <a:sp3d/>
      </c:spPr>
    </c:sideWall>
    <c:backWall>
      <c:thickness val="0"/>
      <c:spPr>
        <a:noFill/>
        <a:ln>
          <a:noFill/>
        </a:ln>
        <a:effectLst/>
        <a:sp3d/>
      </c:spPr>
    </c:backWall>
    <c:plotArea>
      <c:layout/>
      <c:area3DChart>
        <c:grouping val="standard"/>
        <c:varyColors val="0"/>
        <c:ser>
          <c:idx val="0"/>
          <c:order val="0"/>
          <c:tx>
            <c:strRef>
              <c:f>Sheet1!$B$1</c:f>
              <c:strCache>
                <c:ptCount val="1"/>
                <c:pt idx="0">
                  <c:v>Series 1</c:v>
                </c:pt>
              </c:strCache>
            </c:strRef>
          </c:tx>
          <c:spPr>
            <a:solidFill>
              <a:schemeClr val="accent1"/>
            </a:solidFill>
            <a:ln>
              <a:noFill/>
            </a:ln>
            <a:effectLst/>
            <a:sp3d/>
          </c:spPr>
          <c:cat>
            <c:numRef>
              <c:f>Sheet1!$A$2:$A$6</c:f>
              <c:numCache>
                <c:formatCode>m/d/yyyy</c:formatCode>
                <c:ptCount val="5"/>
                <c:pt idx="0">
                  <c:v>37261</c:v>
                </c:pt>
                <c:pt idx="1">
                  <c:v>37262</c:v>
                </c:pt>
                <c:pt idx="2">
                  <c:v>37263</c:v>
                </c:pt>
                <c:pt idx="3">
                  <c:v>37264</c:v>
                </c:pt>
                <c:pt idx="4">
                  <c:v>37265</c:v>
                </c:pt>
              </c:numCache>
            </c:numRef>
          </c:cat>
          <c:val>
            <c:numRef>
              <c:f>Sheet1!$B$2:$B$6</c:f>
              <c:numCache>
                <c:formatCode>General</c:formatCode>
                <c:ptCount val="5"/>
                <c:pt idx="0">
                  <c:v>32</c:v>
                </c:pt>
                <c:pt idx="1">
                  <c:v>32</c:v>
                </c:pt>
                <c:pt idx="2">
                  <c:v>28</c:v>
                </c:pt>
                <c:pt idx="3">
                  <c:v>12</c:v>
                </c:pt>
                <c:pt idx="4">
                  <c:v>15</c:v>
                </c:pt>
              </c:numCache>
            </c:numRef>
          </c:val>
        </c:ser>
        <c:ser>
          <c:idx val="1"/>
          <c:order val="1"/>
          <c:tx>
            <c:strRef>
              <c:f>Sheet1!$C$1</c:f>
              <c:strCache>
                <c:ptCount val="1"/>
                <c:pt idx="0">
                  <c:v>Series 2</c:v>
                </c:pt>
              </c:strCache>
            </c:strRef>
          </c:tx>
          <c:spPr>
            <a:solidFill>
              <a:schemeClr val="accent2"/>
            </a:solidFill>
            <a:ln>
              <a:noFill/>
            </a:ln>
            <a:effectLst/>
            <a:sp3d/>
          </c:spPr>
          <c:cat>
            <c:numRef>
              <c:f>Sheet1!$A$2:$A$6</c:f>
              <c:numCache>
                <c:formatCode>m/d/yyyy</c:formatCode>
                <c:ptCount val="5"/>
                <c:pt idx="0">
                  <c:v>37261</c:v>
                </c:pt>
                <c:pt idx="1">
                  <c:v>37262</c:v>
                </c:pt>
                <c:pt idx="2">
                  <c:v>37263</c:v>
                </c:pt>
                <c:pt idx="3">
                  <c:v>37264</c:v>
                </c:pt>
                <c:pt idx="4">
                  <c:v>37265</c:v>
                </c:pt>
              </c:numCache>
            </c:numRef>
          </c:cat>
          <c:val>
            <c:numRef>
              <c:f>Sheet1!$C$2:$C$6</c:f>
              <c:numCache>
                <c:formatCode>General</c:formatCode>
                <c:ptCount val="5"/>
                <c:pt idx="0">
                  <c:v>12</c:v>
                </c:pt>
                <c:pt idx="1">
                  <c:v>12</c:v>
                </c:pt>
                <c:pt idx="2">
                  <c:v>12</c:v>
                </c:pt>
                <c:pt idx="3">
                  <c:v>21</c:v>
                </c:pt>
                <c:pt idx="4">
                  <c:v>28</c:v>
                </c:pt>
              </c:numCache>
            </c:numRef>
          </c:val>
        </c:ser>
        <c:ser>
          <c:idx val="2"/>
          <c:order val="2"/>
          <c:tx>
            <c:strRef>
              <c:f>Sheet1!$D$1</c:f>
              <c:strCache>
                <c:ptCount val="1"/>
                <c:pt idx="0">
                  <c:v>Series 3</c:v>
                </c:pt>
              </c:strCache>
            </c:strRef>
          </c:tx>
          <c:spPr>
            <a:solidFill>
              <a:schemeClr val="tx2"/>
            </a:solidFill>
            <a:ln w="25400">
              <a:noFill/>
            </a:ln>
            <a:effectLst/>
            <a:sp3d/>
          </c:spPr>
          <c:cat>
            <c:numRef>
              <c:f>Sheet1!$A$2:$A$6</c:f>
              <c:numCache>
                <c:formatCode>m/d/yyyy</c:formatCode>
                <c:ptCount val="5"/>
                <c:pt idx="0">
                  <c:v>37261</c:v>
                </c:pt>
                <c:pt idx="1">
                  <c:v>37262</c:v>
                </c:pt>
                <c:pt idx="2">
                  <c:v>37263</c:v>
                </c:pt>
                <c:pt idx="3">
                  <c:v>37264</c:v>
                </c:pt>
                <c:pt idx="4">
                  <c:v>37265</c:v>
                </c:pt>
              </c:numCache>
            </c:numRef>
          </c:cat>
          <c:val>
            <c:numRef>
              <c:f>Sheet1!$D$2:$D$6</c:f>
              <c:numCache>
                <c:formatCode>General</c:formatCode>
                <c:ptCount val="5"/>
                <c:pt idx="0">
                  <c:v>13</c:v>
                </c:pt>
                <c:pt idx="1">
                  <c:v>13</c:v>
                </c:pt>
                <c:pt idx="2">
                  <c:v>15</c:v>
                </c:pt>
                <c:pt idx="3">
                  <c:v>25</c:v>
                </c:pt>
                <c:pt idx="4">
                  <c:v>32</c:v>
                </c:pt>
              </c:numCache>
            </c:numRef>
          </c:val>
        </c:ser>
        <c:dLbls>
          <c:showLegendKey val="0"/>
          <c:showVal val="0"/>
          <c:showCatName val="0"/>
          <c:showSerName val="0"/>
          <c:showPercent val="0"/>
          <c:showBubbleSize val="0"/>
        </c:dLbls>
        <c:axId val="-1764820352"/>
        <c:axId val="-1764821440"/>
        <c:axId val="-1720775024"/>
      </c:area3DChart>
      <c:dateAx>
        <c:axId val="-1764820352"/>
        <c:scaling>
          <c:orientation val="minMax"/>
        </c:scaling>
        <c:delete val="0"/>
        <c:axPos val="b"/>
        <c:numFmt formatCode="m/d/yyyy"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764821440"/>
        <c:crosses val="autoZero"/>
        <c:auto val="1"/>
        <c:lblOffset val="100"/>
        <c:baseTimeUnit val="days"/>
      </c:dateAx>
      <c:valAx>
        <c:axId val="-17648214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764820352"/>
        <c:crosses val="autoZero"/>
        <c:crossBetween val="midCat"/>
      </c:valAx>
      <c:serAx>
        <c:axId val="-1720775024"/>
        <c:scaling>
          <c:orientation val="minMax"/>
        </c:scaling>
        <c:delete val="0"/>
        <c:axPos val="b"/>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764821440"/>
        <c:crosses val="autoZero"/>
      </c:ser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zero"/>
    <c:showDLblsOverMax val="0"/>
  </c:chart>
  <c:spPr>
    <a:noFill/>
    <a:ln>
      <a:noFill/>
    </a:ln>
    <a:effectLst/>
  </c:spPr>
  <c:txPr>
    <a:bodyPr/>
    <a:lstStyle/>
    <a:p>
      <a:pPr>
        <a:defRPr>
          <a:solidFill>
            <a:schemeClr val="bg1"/>
          </a:solidFill>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accent1"/>
              </a:solidFill>
              <a:ln>
                <a:noFill/>
              </a:ln>
              <a:effectLst/>
            </c:spPr>
          </c:dPt>
          <c:dPt>
            <c:idx val="1"/>
            <c:invertIfNegative val="0"/>
            <c:bubble3D val="0"/>
            <c:spPr>
              <a:solidFill>
                <a:schemeClr val="accent1"/>
              </a:solidFill>
              <a:ln>
                <a:noFill/>
              </a:ln>
              <a:effectLst/>
            </c:spPr>
          </c:dPt>
          <c:dPt>
            <c:idx val="2"/>
            <c:invertIfNegative val="0"/>
            <c:bubble3D val="0"/>
            <c:spPr>
              <a:solidFill>
                <a:schemeClr val="accent1"/>
              </a:solidFill>
              <a:ln>
                <a:noFill/>
              </a:ln>
              <a:effectLst/>
            </c:spPr>
          </c:dPt>
          <c:dPt>
            <c:idx val="3"/>
            <c:invertIfNegative val="0"/>
            <c:bubble3D val="0"/>
            <c:spPr>
              <a:solidFill>
                <a:schemeClr val="accent1"/>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7</c:v>
                </c:pt>
                <c:pt idx="1">
                  <c:v>2.5</c:v>
                </c:pt>
                <c:pt idx="2">
                  <c:v>4.5</c:v>
                </c:pt>
                <c:pt idx="3">
                  <c:v>0.8</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80"/>
        <c:overlap val="100"/>
        <c:axId val="-1764819808"/>
        <c:axId val="-1764825792"/>
      </c:barChart>
      <c:catAx>
        <c:axId val="-176481980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764825792"/>
        <c:crosses val="autoZero"/>
        <c:auto val="1"/>
        <c:lblAlgn val="ctr"/>
        <c:lblOffset val="100"/>
        <c:noMultiLvlLbl val="0"/>
      </c:catAx>
      <c:valAx>
        <c:axId val="-1764825792"/>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76481980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2"/>
            </a:solidFill>
            <a:ln>
              <a:noFill/>
            </a:ln>
            <a:effectLst/>
          </c:spPr>
          <c:invertIfNegative val="0"/>
          <c:dPt>
            <c:idx val="0"/>
            <c:invertIfNegative val="0"/>
            <c:bubble3D val="0"/>
            <c:spPr>
              <a:solidFill>
                <a:schemeClr val="accent2"/>
              </a:solidFill>
              <a:ln>
                <a:noFill/>
              </a:ln>
              <a:effectLst/>
            </c:spPr>
          </c:dPt>
          <c:dPt>
            <c:idx val="1"/>
            <c:invertIfNegative val="0"/>
            <c:bubble3D val="0"/>
            <c:spPr>
              <a:solidFill>
                <a:schemeClr val="accent2"/>
              </a:solidFill>
              <a:ln>
                <a:noFill/>
              </a:ln>
              <a:effectLst/>
            </c:spPr>
          </c:dPt>
          <c:dPt>
            <c:idx val="2"/>
            <c:invertIfNegative val="0"/>
            <c:bubble3D val="0"/>
            <c:spPr>
              <a:solidFill>
                <a:schemeClr val="accent2"/>
              </a:solidFill>
              <a:ln>
                <a:noFill/>
              </a:ln>
              <a:effectLst/>
            </c:spPr>
          </c:dPt>
          <c:dPt>
            <c:idx val="3"/>
            <c:invertIfNegative val="0"/>
            <c:bubble3D val="0"/>
            <c:spPr>
              <a:solidFill>
                <a:schemeClr val="accent2"/>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3</c:v>
                </c:pt>
                <c:pt idx="1">
                  <c:v>1</c:v>
                </c:pt>
                <c:pt idx="2">
                  <c:v>8</c:v>
                </c:pt>
                <c:pt idx="3">
                  <c:v>3</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80"/>
        <c:overlap val="100"/>
        <c:axId val="-1658238720"/>
        <c:axId val="-1658234912"/>
      </c:barChart>
      <c:catAx>
        <c:axId val="-16582387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658234912"/>
        <c:crosses val="autoZero"/>
        <c:auto val="1"/>
        <c:lblAlgn val="ctr"/>
        <c:lblOffset val="100"/>
        <c:noMultiLvlLbl val="0"/>
      </c:catAx>
      <c:valAx>
        <c:axId val="-1658234912"/>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65823872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3"/>
            </a:solidFill>
            <a:ln>
              <a:noFill/>
            </a:ln>
            <a:effectLst/>
          </c:spPr>
          <c:invertIfNegative val="0"/>
          <c:dPt>
            <c:idx val="0"/>
            <c:invertIfNegative val="0"/>
            <c:bubble3D val="0"/>
            <c:spPr>
              <a:solidFill>
                <a:schemeClr val="accent3"/>
              </a:solidFill>
              <a:ln>
                <a:noFill/>
              </a:ln>
              <a:effectLst/>
            </c:spPr>
          </c:dPt>
          <c:dPt>
            <c:idx val="1"/>
            <c:invertIfNegative val="0"/>
            <c:bubble3D val="0"/>
            <c:spPr>
              <a:solidFill>
                <a:schemeClr val="accent3"/>
              </a:solidFill>
              <a:ln>
                <a:noFill/>
              </a:ln>
              <a:effectLst/>
            </c:spPr>
          </c:dPt>
          <c:dPt>
            <c:idx val="2"/>
            <c:invertIfNegative val="0"/>
            <c:bubble3D val="0"/>
            <c:spPr>
              <a:solidFill>
                <a:schemeClr val="accent3"/>
              </a:solidFill>
              <a:ln>
                <a:noFill/>
              </a:ln>
              <a:effectLst/>
            </c:spPr>
          </c:dPt>
          <c:dPt>
            <c:idx val="3"/>
            <c:invertIfNegative val="0"/>
            <c:bubble3D val="0"/>
            <c:spPr>
              <a:solidFill>
                <a:schemeClr val="accent3"/>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8</c:v>
                </c:pt>
                <c:pt idx="1">
                  <c:v>4</c:v>
                </c:pt>
                <c:pt idx="2">
                  <c:v>2</c:v>
                </c:pt>
                <c:pt idx="3">
                  <c:v>6</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80"/>
        <c:overlap val="100"/>
        <c:axId val="-1658240896"/>
        <c:axId val="-1658248512"/>
      </c:barChart>
      <c:catAx>
        <c:axId val="-165824089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658248512"/>
        <c:crosses val="autoZero"/>
        <c:auto val="1"/>
        <c:lblAlgn val="ctr"/>
        <c:lblOffset val="100"/>
        <c:noMultiLvlLbl val="0"/>
      </c:catAx>
      <c:valAx>
        <c:axId val="-1658248512"/>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65824089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view3D>
      <c:rotX val="15"/>
      <c:rotY val="2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16110675610265029"/>
          <c:y val="4.7888663505637606E-2"/>
          <c:w val="0.82649950886387158"/>
          <c:h val="0.83692559611038198"/>
        </c:manualLayout>
      </c:layout>
      <c:bar3DChart>
        <c:barDir val="col"/>
        <c:grouping val="clustered"/>
        <c:varyColors val="0"/>
        <c:ser>
          <c:idx val="0"/>
          <c:order val="0"/>
          <c:tx>
            <c:strRef>
              <c:f>Sheet1!$B$1</c:f>
              <c:strCache>
                <c:ptCount val="1"/>
                <c:pt idx="0">
                  <c:v>Economic</c:v>
                </c:pt>
              </c:strCache>
            </c:strRef>
          </c:tx>
          <c:spPr>
            <a:solidFill>
              <a:schemeClr val="accent1"/>
            </a:soli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Sheet1!$B$2:$B$9</c:f>
              <c:numCache>
                <c:formatCode>General</c:formatCode>
                <c:ptCount val="8"/>
                <c:pt idx="0">
                  <c:v>2</c:v>
                </c:pt>
                <c:pt idx="1">
                  <c:v>3</c:v>
                </c:pt>
                <c:pt idx="2">
                  <c:v>4</c:v>
                </c:pt>
                <c:pt idx="3">
                  <c:v>2</c:v>
                </c:pt>
                <c:pt idx="4">
                  <c:v>4</c:v>
                </c:pt>
                <c:pt idx="5">
                  <c:v>5</c:v>
                </c:pt>
                <c:pt idx="6">
                  <c:v>4</c:v>
                </c:pt>
                <c:pt idx="7">
                  <c:v>5</c:v>
                </c:pt>
              </c:numCache>
            </c:numRef>
          </c:val>
        </c:ser>
        <c:ser>
          <c:idx val="1"/>
          <c:order val="1"/>
          <c:tx>
            <c:strRef>
              <c:f>Sheet1!$C$1</c:f>
              <c:strCache>
                <c:ptCount val="1"/>
                <c:pt idx="0">
                  <c:v>Social</c:v>
                </c:pt>
              </c:strCache>
            </c:strRef>
          </c:tx>
          <c:spPr>
            <a:solidFill>
              <a:schemeClr val="accent2"/>
            </a:soli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Sheet1!$C$2:$C$9</c:f>
              <c:numCache>
                <c:formatCode>General</c:formatCode>
                <c:ptCount val="8"/>
                <c:pt idx="0">
                  <c:v>3</c:v>
                </c:pt>
                <c:pt idx="1">
                  <c:v>4</c:v>
                </c:pt>
                <c:pt idx="2">
                  <c:v>3</c:v>
                </c:pt>
                <c:pt idx="3">
                  <c:v>2</c:v>
                </c:pt>
                <c:pt idx="4">
                  <c:v>4</c:v>
                </c:pt>
                <c:pt idx="5">
                  <c:v>3</c:v>
                </c:pt>
                <c:pt idx="6">
                  <c:v>5</c:v>
                </c:pt>
                <c:pt idx="7">
                  <c:v>5</c:v>
                </c:pt>
              </c:numCache>
            </c:numRef>
          </c:val>
        </c:ser>
        <c:ser>
          <c:idx val="2"/>
          <c:order val="2"/>
          <c:tx>
            <c:strRef>
              <c:f>Sheet1!$D$1</c:f>
              <c:strCache>
                <c:ptCount val="1"/>
                <c:pt idx="0">
                  <c:v>Nature</c:v>
                </c:pt>
              </c:strCache>
            </c:strRef>
          </c:tx>
          <c:spPr>
            <a:solidFill>
              <a:schemeClr val="accent3"/>
            </a:soli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Sheet1!$D$2:$D$9</c:f>
              <c:numCache>
                <c:formatCode>General</c:formatCode>
                <c:ptCount val="8"/>
                <c:pt idx="0">
                  <c:v>4</c:v>
                </c:pt>
                <c:pt idx="1">
                  <c:v>5</c:v>
                </c:pt>
                <c:pt idx="2">
                  <c:v>4</c:v>
                </c:pt>
                <c:pt idx="3">
                  <c:v>3</c:v>
                </c:pt>
                <c:pt idx="4">
                  <c:v>2</c:v>
                </c:pt>
                <c:pt idx="5">
                  <c:v>4</c:v>
                </c:pt>
                <c:pt idx="6">
                  <c:v>5</c:v>
                </c:pt>
                <c:pt idx="7">
                  <c:v>4</c:v>
                </c:pt>
              </c:numCache>
            </c:numRef>
          </c:val>
        </c:ser>
        <c:ser>
          <c:idx val="3"/>
          <c:order val="3"/>
          <c:tx>
            <c:strRef>
              <c:f>Sheet1!$E$1</c:f>
              <c:strCache>
                <c:ptCount val="1"/>
                <c:pt idx="0">
                  <c:v>Life</c:v>
                </c:pt>
              </c:strCache>
            </c:strRef>
          </c:tx>
          <c:spPr>
            <a:gradFill rotWithShape="1">
              <a:gsLst>
                <a:gs pos="0">
                  <a:schemeClr val="accent4">
                    <a:tint val="58000"/>
                    <a:satMod val="103000"/>
                    <a:lumMod val="102000"/>
                    <a:tint val="94000"/>
                  </a:schemeClr>
                </a:gs>
                <a:gs pos="50000">
                  <a:schemeClr val="accent4">
                    <a:tint val="58000"/>
                    <a:satMod val="110000"/>
                    <a:lumMod val="100000"/>
                    <a:shade val="100000"/>
                  </a:schemeClr>
                </a:gs>
                <a:gs pos="100000">
                  <a:schemeClr val="accent4">
                    <a:tint val="58000"/>
                    <a:lumMod val="99000"/>
                    <a:satMod val="120000"/>
                    <a:shade val="78000"/>
                  </a:schemeClr>
                </a:gs>
              </a:gsLst>
              <a:lin ang="5400000" scaled="0"/>
            </a:gra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Sheet1!$E$2:$E$9</c:f>
              <c:numCache>
                <c:formatCode>General</c:formatCode>
                <c:ptCount val="8"/>
                <c:pt idx="0">
                  <c:v>5</c:v>
                </c:pt>
                <c:pt idx="1">
                  <c:v>4</c:v>
                </c:pt>
                <c:pt idx="2">
                  <c:v>4</c:v>
                </c:pt>
                <c:pt idx="3">
                  <c:v>4</c:v>
                </c:pt>
                <c:pt idx="4">
                  <c:v>4</c:v>
                </c:pt>
                <c:pt idx="5">
                  <c:v>2</c:v>
                </c:pt>
                <c:pt idx="6">
                  <c:v>2</c:v>
                </c:pt>
                <c:pt idx="7">
                  <c:v>4</c:v>
                </c:pt>
              </c:numCache>
            </c:numRef>
          </c:val>
        </c:ser>
        <c:dLbls>
          <c:showLegendKey val="0"/>
          <c:showVal val="0"/>
          <c:showCatName val="0"/>
          <c:showSerName val="0"/>
          <c:showPercent val="0"/>
          <c:showBubbleSize val="0"/>
        </c:dLbls>
        <c:gapWidth val="150"/>
        <c:shape val="box"/>
        <c:axId val="-1658240352"/>
        <c:axId val="-1658245792"/>
        <c:axId val="0"/>
      </c:bar3DChart>
      <c:catAx>
        <c:axId val="-1658240352"/>
        <c:scaling>
          <c:orientation val="minMax"/>
        </c:scaling>
        <c:delete val="0"/>
        <c:axPos val="b"/>
        <c:numFmt formatCode="General" sourceLinked="1"/>
        <c:majorTickMark val="out"/>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658245792"/>
        <c:crosses val="autoZero"/>
        <c:auto val="1"/>
        <c:lblAlgn val="ctr"/>
        <c:lblOffset val="100"/>
        <c:noMultiLvlLbl val="0"/>
      </c:catAx>
      <c:valAx>
        <c:axId val="-165824579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658240352"/>
        <c:crosses val="autoZero"/>
        <c:crossBetween val="between"/>
      </c:valAx>
      <c:spPr>
        <a:noFill/>
        <a:ln>
          <a:noFill/>
        </a:ln>
        <a:effectLst/>
      </c:spPr>
    </c:plotArea>
    <c:legend>
      <c:legendPos val="l"/>
      <c:layout>
        <c:manualLayout>
          <c:xMode val="edge"/>
          <c:yMode val="edge"/>
          <c:x val="9.0136254788932123E-3"/>
          <c:y val="2.6412703120058487E-2"/>
          <c:w val="0.14821913472034337"/>
          <c:h val="0.70074291519784626"/>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gap"/>
    <c:showDLblsOverMax val="0"/>
  </c:chart>
  <c:spPr>
    <a:noFill/>
    <a:ln>
      <a:noFill/>
    </a:ln>
    <a:effectLst/>
  </c:spPr>
  <c:txPr>
    <a:bodyPr/>
    <a:lstStyle/>
    <a:p>
      <a:pPr>
        <a:defRPr>
          <a:solidFill>
            <a:schemeClr val="bg1"/>
          </a:solidFill>
          <a:latin typeface="+mn-lt"/>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smoothMarker"/>
        <c:varyColors val="0"/>
        <c:ser>
          <c:idx val="0"/>
          <c:order val="0"/>
          <c:tx>
            <c:strRef>
              <c:f>Sheet1!$B$1</c:f>
              <c:strCache>
                <c:ptCount val="1"/>
                <c:pt idx="0">
                  <c:v>Economic</c:v>
                </c:pt>
              </c:strCache>
            </c:strRef>
          </c:tx>
          <c:spPr>
            <a:ln w="19050" cap="rnd">
              <a:solidFill>
                <a:schemeClr val="accent1"/>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Sheet1!$B$2:$B$9</c:f>
              <c:numCache>
                <c:formatCode>General</c:formatCode>
                <c:ptCount val="8"/>
                <c:pt idx="0">
                  <c:v>2</c:v>
                </c:pt>
                <c:pt idx="1">
                  <c:v>3</c:v>
                </c:pt>
                <c:pt idx="2">
                  <c:v>4</c:v>
                </c:pt>
                <c:pt idx="3">
                  <c:v>2</c:v>
                </c:pt>
                <c:pt idx="4">
                  <c:v>4</c:v>
                </c:pt>
                <c:pt idx="5">
                  <c:v>5</c:v>
                </c:pt>
                <c:pt idx="6">
                  <c:v>4</c:v>
                </c:pt>
                <c:pt idx="7">
                  <c:v>5</c:v>
                </c:pt>
              </c:numCache>
            </c:numRef>
          </c:yVal>
          <c:smooth val="1"/>
        </c:ser>
        <c:ser>
          <c:idx val="1"/>
          <c:order val="1"/>
          <c:tx>
            <c:strRef>
              <c:f>Sheet1!$C$1</c:f>
              <c:strCache>
                <c:ptCount val="1"/>
                <c:pt idx="0">
                  <c:v>Social</c:v>
                </c:pt>
              </c:strCache>
            </c:strRef>
          </c:tx>
          <c:spPr>
            <a:ln w="19050" cap="rnd">
              <a:solidFill>
                <a:schemeClr val="accent2"/>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Sheet1!$C$2:$C$9</c:f>
              <c:numCache>
                <c:formatCode>General</c:formatCode>
                <c:ptCount val="8"/>
                <c:pt idx="0">
                  <c:v>3</c:v>
                </c:pt>
                <c:pt idx="1">
                  <c:v>4</c:v>
                </c:pt>
                <c:pt idx="2">
                  <c:v>3</c:v>
                </c:pt>
                <c:pt idx="3">
                  <c:v>2</c:v>
                </c:pt>
                <c:pt idx="4">
                  <c:v>4</c:v>
                </c:pt>
                <c:pt idx="5">
                  <c:v>3</c:v>
                </c:pt>
                <c:pt idx="6">
                  <c:v>5</c:v>
                </c:pt>
                <c:pt idx="7">
                  <c:v>5</c:v>
                </c:pt>
              </c:numCache>
            </c:numRef>
          </c:yVal>
          <c:smooth val="1"/>
        </c:ser>
        <c:ser>
          <c:idx val="2"/>
          <c:order val="2"/>
          <c:tx>
            <c:strRef>
              <c:f>Sheet1!$D$1</c:f>
              <c:strCache>
                <c:ptCount val="1"/>
                <c:pt idx="0">
                  <c:v>Nature</c:v>
                </c:pt>
              </c:strCache>
            </c:strRef>
          </c:tx>
          <c:spPr>
            <a:ln w="19050" cap="rnd">
              <a:solidFill>
                <a:schemeClr val="accent3"/>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Sheet1!$D$2:$D$9</c:f>
              <c:numCache>
                <c:formatCode>General</c:formatCode>
                <c:ptCount val="8"/>
                <c:pt idx="0">
                  <c:v>4</c:v>
                </c:pt>
                <c:pt idx="1">
                  <c:v>5</c:v>
                </c:pt>
                <c:pt idx="2">
                  <c:v>4</c:v>
                </c:pt>
                <c:pt idx="3">
                  <c:v>3</c:v>
                </c:pt>
                <c:pt idx="4">
                  <c:v>2</c:v>
                </c:pt>
                <c:pt idx="5">
                  <c:v>4</c:v>
                </c:pt>
                <c:pt idx="6">
                  <c:v>5</c:v>
                </c:pt>
                <c:pt idx="7">
                  <c:v>4</c:v>
                </c:pt>
              </c:numCache>
            </c:numRef>
          </c:yVal>
          <c:smooth val="1"/>
        </c:ser>
        <c:ser>
          <c:idx val="3"/>
          <c:order val="3"/>
          <c:tx>
            <c:strRef>
              <c:f>Sheet1!$E$1</c:f>
              <c:strCache>
                <c:ptCount val="1"/>
                <c:pt idx="0">
                  <c:v>Life</c:v>
                </c:pt>
              </c:strCache>
            </c:strRef>
          </c:tx>
          <c:spPr>
            <a:ln w="19050" cap="rnd">
              <a:solidFill>
                <a:schemeClr val="accent4"/>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Sheet1!$E$2:$E$9</c:f>
              <c:numCache>
                <c:formatCode>General</c:formatCode>
                <c:ptCount val="8"/>
                <c:pt idx="0">
                  <c:v>5</c:v>
                </c:pt>
                <c:pt idx="1">
                  <c:v>4</c:v>
                </c:pt>
                <c:pt idx="2">
                  <c:v>4</c:v>
                </c:pt>
                <c:pt idx="3">
                  <c:v>4</c:v>
                </c:pt>
                <c:pt idx="4">
                  <c:v>4</c:v>
                </c:pt>
                <c:pt idx="5">
                  <c:v>2</c:v>
                </c:pt>
                <c:pt idx="6">
                  <c:v>2</c:v>
                </c:pt>
                <c:pt idx="7">
                  <c:v>4</c:v>
                </c:pt>
              </c:numCache>
            </c:numRef>
          </c:yVal>
          <c:smooth val="1"/>
        </c:ser>
        <c:dLbls>
          <c:showLegendKey val="0"/>
          <c:showVal val="0"/>
          <c:showCatName val="0"/>
          <c:showSerName val="0"/>
          <c:showPercent val="0"/>
          <c:showBubbleSize val="0"/>
        </c:dLbls>
        <c:axId val="-1658246336"/>
        <c:axId val="-1658242528"/>
      </c:scatterChart>
      <c:valAx>
        <c:axId val="-1658246336"/>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658242528"/>
        <c:crosses val="autoZero"/>
        <c:crossBetween val="midCat"/>
      </c:valAx>
      <c:valAx>
        <c:axId val="-165824252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658246336"/>
        <c:crosses val="autoZero"/>
        <c:crossBetween val="midCat"/>
      </c:valAx>
      <c:spPr>
        <a:noFill/>
        <a:ln>
          <a:noFill/>
        </a:ln>
        <a:effectLst/>
      </c:spPr>
    </c:plotArea>
    <c:legend>
      <c:legendPos val="t"/>
      <c:layout>
        <c:manualLayout>
          <c:xMode val="edge"/>
          <c:yMode val="edge"/>
          <c:x val="3.6221924032777436E-2"/>
          <c:y val="2.329396185048211E-2"/>
          <c:w val="0.92755602346603905"/>
          <c:h val="8.4943785739571065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gap"/>
    <c:showDLblsOverMax val="0"/>
  </c:chart>
  <c:spPr>
    <a:noFill/>
    <a:ln>
      <a:noFill/>
    </a:ln>
    <a:effectLst/>
  </c:spPr>
  <c:txPr>
    <a:bodyPr/>
    <a:lstStyle/>
    <a:p>
      <a:pPr>
        <a:defRPr>
          <a:solidFill>
            <a:schemeClr val="bg1"/>
          </a:solidFill>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20">
  <a:schemeClr val="dk1"/>
  <cs:variation>
    <a:tint val="88500"/>
  </cs:variation>
  <cs:variation>
    <a:tint val="55000"/>
  </cs:variation>
  <cs:variation>
    <a:tint val="75000"/>
  </cs:variation>
  <cs:variation>
    <a:tint val="98500"/>
  </cs:variation>
  <cs:variation>
    <a:tint val="30000"/>
  </cs:variation>
  <cs:variation>
    <a:tint val="60000"/>
  </cs:variation>
  <cs:variation>
    <a:tint val="8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withinLinear" id="17">
  <a:schemeClr val="accent4"/>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03">
  <cs:axisTitle>
    <cs:lnRef idx="0"/>
    <cs:fillRef idx="0"/>
    <cs:effectRef idx="0"/>
    <cs:fontRef idx="minor">
      <a:schemeClr val="tx1">
        <a:lumMod val="65000"/>
        <a:lumOff val="35000"/>
      </a:schemeClr>
    </cs:fontRef>
    <cs:defRPr sz="1197" b="1" kern="1200"/>
  </cs:axisTitle>
  <cs:categoryAxis>
    <cs:lnRef idx="0"/>
    <cs:fillRef idx="0"/>
    <cs:effectRef idx="0"/>
    <cs:fontRef idx="minor">
      <a:schemeClr val="tx1">
        <a:lumMod val="65000"/>
        <a:lumOff val="35000"/>
      </a:schemeClr>
    </cs:fontRef>
    <cs:spPr>
      <a:ln w="19050"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styleClr val="auto"/>
    </cs:effectRef>
    <cs:fontRef idx="minor">
      <a:schemeClr val="dk1"/>
    </cs:fontRef>
    <cs:spPr>
      <a:pattFill prst="narHorz">
        <a:fgClr>
          <a:schemeClr val="phClr"/>
        </a:fgClr>
        <a:bgClr>
          <a:schemeClr val="phClr">
            <a:lumMod val="20000"/>
            <a:lumOff val="80000"/>
          </a:schemeClr>
        </a:bgClr>
      </a:pattFill>
      <a:effectLst>
        <a:innerShdw blurRad="114300">
          <a:schemeClr val="phClr"/>
        </a:innerShdw>
      </a:effectLst>
    </cs:spPr>
  </cs:dataPoint>
  <cs:dataPoint3D>
    <cs:lnRef idx="0"/>
    <cs:fillRef idx="0">
      <cs:styleClr val="auto"/>
    </cs:fillRef>
    <cs:effectRef idx="0"/>
    <cs:fontRef idx="minor">
      <a:schemeClr val="dk1"/>
    </cs:fontRef>
    <cs:spPr>
      <a:pattFill prst="narHorz">
        <a:fgClr>
          <a:schemeClr val="phClr"/>
        </a:fgClr>
        <a:bgClr>
          <a:schemeClr val="phClr">
            <a:lumMod val="20000"/>
            <a:lumOff val="80000"/>
          </a:schemeClr>
        </a:bgClr>
      </a:pattFill>
      <a:effectLst>
        <a:innerShdw blurRad="114300">
          <a:schemeClr val="phClr"/>
        </a:innerShdw>
      </a:effectLst>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a:solidFill>
          <a:schemeClr val="tx1">
            <a:lumMod val="15000"/>
            <a:lumOff val="85000"/>
          </a:schemeClr>
        </a:solidFill>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18.xml><?xml version="1.0" encoding="utf-8"?>
<cs:chartStyle xmlns:cs="http://schemas.microsoft.com/office/drawing/2012/chartStyle" xmlns:a="http://schemas.openxmlformats.org/drawingml/2006/main" id="202">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064" kern="1200" cap="all" spc="1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50000"/>
        <a:lumOff val="50000"/>
      </a:schemeClr>
    </cs:fontRef>
    <cs:defRPr sz="1064" b="0" i="0" u="none" strike="noStrike" kern="1200" baseline="0"/>
    <cs:bodyPr rot="-5400000" spcFirstLastPara="1" vertOverflow="clip" horzOverflow="clip" vert="horz" wrap="square" lIns="38100" tIns="19050" rIns="38100" bIns="19050" anchor="ctr" anchorCtr="1">
      <a:spAutoFit/>
    </cs:bodyPr>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phClr"/>
      </a:solidFill>
      <a:ln w="9525">
        <a:solidFill>
          <a:schemeClr val="phClr"/>
        </a:solidFill>
        <a:round/>
      </a:ln>
    </cs:spPr>
  </cs:dataPointMarker>
  <cs:dataPointMarkerLayout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15000"/>
            <a:lumOff val="85000"/>
          </a:schemeClr>
        </a:solidFill>
      </a:ln>
    </cs:spPr>
  </cs:downBar>
  <cs:dropLine>
    <cs:lnRef idx="0"/>
    <cs:fillRef idx="0"/>
    <cs:effectRef idx="0"/>
    <cs:fontRef idx="minor">
      <a:schemeClr val="dk1"/>
    </cs:fontRef>
    <cs:spPr>
      <a:ln w="9525">
        <a:solidFill>
          <a:schemeClr val="tx1">
            <a:lumMod val="35000"/>
            <a:lumOff val="65000"/>
          </a:schemeClr>
        </a:solidFill>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50000"/>
            <a:lumOff val="50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cap="all" spc="120" normalizeH="0" baseline="0"/>
  </cs:title>
  <cs:trendline>
    <cs:lnRef idx="0">
      <cs:styleClr val="auto"/>
    </cs:lnRef>
    <cs:fillRef idx="0"/>
    <cs:effectRef idx="0"/>
    <cs:fontRef idx="minor">
      <a:schemeClr val="dk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064"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spPr>
      <a:ln w="9525" cap="flat" cmpd="sng" algn="ctr">
        <a:solidFill>
          <a:schemeClr val="dk1">
            <a:lumMod val="15000"/>
            <a:lumOff val="85000"/>
          </a:schemeClr>
        </a:solidFill>
        <a:round/>
      </a:ln>
    </cs:spPr>
    <cs:defRPr sz="1197" kern="1200"/>
  </cs:valueAxis>
  <cs:wall>
    <cs:lnRef idx="0"/>
    <cs:fillRef idx="0"/>
    <cs:effectRef idx="0"/>
    <cs:fontRef idx="minor">
      <a:schemeClr val="dk1"/>
    </cs:fontRef>
  </cs:wall>
</cs:chartStyle>
</file>

<file path=ppt/charts/style1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350">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lt1"/>
    </cs:fontRef>
  </cs:wall>
</cs:chartStyle>
</file>

<file path=ppt/charts/style9.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9F2F7B9-BB27-495A-971D-E155925C131A}" type="datetimeFigureOut">
              <a:rPr lang="en-US" smtClean="0"/>
              <a:t>5/28/2018</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49649A1-FA39-4C52-9B76-A81E3FE7F446}" type="slidenum">
              <a:rPr lang="en-US" smtClean="0"/>
              <a:t>‹#›</a:t>
            </a:fld>
            <a:endParaRPr lang="en-US"/>
          </a:p>
        </p:txBody>
      </p:sp>
    </p:spTree>
    <p:extLst>
      <p:ext uri="{BB962C8B-B14F-4D97-AF65-F5344CB8AC3E}">
        <p14:creationId xmlns:p14="http://schemas.microsoft.com/office/powerpoint/2010/main" val="174373739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a:t>
            </a:fld>
            <a:endParaRPr lang="en-US"/>
          </a:p>
        </p:txBody>
      </p:sp>
    </p:spTree>
    <p:extLst>
      <p:ext uri="{BB962C8B-B14F-4D97-AF65-F5344CB8AC3E}">
        <p14:creationId xmlns:p14="http://schemas.microsoft.com/office/powerpoint/2010/main" val="370743854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12</a:t>
            </a:fld>
            <a:endParaRPr lang="en-US"/>
          </a:p>
        </p:txBody>
      </p:sp>
    </p:spTree>
    <p:extLst>
      <p:ext uri="{BB962C8B-B14F-4D97-AF65-F5344CB8AC3E}">
        <p14:creationId xmlns:p14="http://schemas.microsoft.com/office/powerpoint/2010/main" val="57937576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13</a:t>
            </a:fld>
            <a:endParaRPr lang="en-US"/>
          </a:p>
        </p:txBody>
      </p:sp>
    </p:spTree>
    <p:extLst>
      <p:ext uri="{BB962C8B-B14F-4D97-AF65-F5344CB8AC3E}">
        <p14:creationId xmlns:p14="http://schemas.microsoft.com/office/powerpoint/2010/main" val="12139625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14</a:t>
            </a:fld>
            <a:endParaRPr lang="en-US"/>
          </a:p>
        </p:txBody>
      </p:sp>
    </p:spTree>
    <p:extLst>
      <p:ext uri="{BB962C8B-B14F-4D97-AF65-F5344CB8AC3E}">
        <p14:creationId xmlns:p14="http://schemas.microsoft.com/office/powerpoint/2010/main" val="178998697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15</a:t>
            </a:fld>
            <a:endParaRPr lang="en-US"/>
          </a:p>
        </p:txBody>
      </p:sp>
    </p:spTree>
    <p:extLst>
      <p:ext uri="{BB962C8B-B14F-4D97-AF65-F5344CB8AC3E}">
        <p14:creationId xmlns:p14="http://schemas.microsoft.com/office/powerpoint/2010/main" val="136780328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16</a:t>
            </a:fld>
            <a:endParaRPr lang="en-US"/>
          </a:p>
        </p:txBody>
      </p:sp>
    </p:spTree>
    <p:extLst>
      <p:ext uri="{BB962C8B-B14F-4D97-AF65-F5344CB8AC3E}">
        <p14:creationId xmlns:p14="http://schemas.microsoft.com/office/powerpoint/2010/main" val="49837118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17</a:t>
            </a:fld>
            <a:endParaRPr lang="en-US"/>
          </a:p>
        </p:txBody>
      </p:sp>
    </p:spTree>
    <p:extLst>
      <p:ext uri="{BB962C8B-B14F-4D97-AF65-F5344CB8AC3E}">
        <p14:creationId xmlns:p14="http://schemas.microsoft.com/office/powerpoint/2010/main" val="329246877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18</a:t>
            </a:fld>
            <a:endParaRPr lang="en-US"/>
          </a:p>
        </p:txBody>
      </p:sp>
    </p:spTree>
    <p:extLst>
      <p:ext uri="{BB962C8B-B14F-4D97-AF65-F5344CB8AC3E}">
        <p14:creationId xmlns:p14="http://schemas.microsoft.com/office/powerpoint/2010/main" val="300050043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19</a:t>
            </a:fld>
            <a:endParaRPr lang="en-US"/>
          </a:p>
        </p:txBody>
      </p:sp>
    </p:spTree>
    <p:extLst>
      <p:ext uri="{BB962C8B-B14F-4D97-AF65-F5344CB8AC3E}">
        <p14:creationId xmlns:p14="http://schemas.microsoft.com/office/powerpoint/2010/main" val="37673687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20</a:t>
            </a:fld>
            <a:endParaRPr lang="en-US"/>
          </a:p>
        </p:txBody>
      </p:sp>
    </p:spTree>
    <p:extLst>
      <p:ext uri="{BB962C8B-B14F-4D97-AF65-F5344CB8AC3E}">
        <p14:creationId xmlns:p14="http://schemas.microsoft.com/office/powerpoint/2010/main" val="408415796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21</a:t>
            </a:fld>
            <a:endParaRPr lang="en-US"/>
          </a:p>
        </p:txBody>
      </p:sp>
    </p:spTree>
    <p:extLst>
      <p:ext uri="{BB962C8B-B14F-4D97-AF65-F5344CB8AC3E}">
        <p14:creationId xmlns:p14="http://schemas.microsoft.com/office/powerpoint/2010/main" val="204132451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a:t>
            </a:fld>
            <a:endParaRPr lang="en-US"/>
          </a:p>
        </p:txBody>
      </p:sp>
    </p:spTree>
    <p:extLst>
      <p:ext uri="{BB962C8B-B14F-4D97-AF65-F5344CB8AC3E}">
        <p14:creationId xmlns:p14="http://schemas.microsoft.com/office/powerpoint/2010/main" val="120813176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22</a:t>
            </a:fld>
            <a:endParaRPr lang="en-US"/>
          </a:p>
        </p:txBody>
      </p:sp>
    </p:spTree>
    <p:extLst>
      <p:ext uri="{BB962C8B-B14F-4D97-AF65-F5344CB8AC3E}">
        <p14:creationId xmlns:p14="http://schemas.microsoft.com/office/powerpoint/2010/main" val="357362338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23</a:t>
            </a:fld>
            <a:endParaRPr lang="en-US"/>
          </a:p>
        </p:txBody>
      </p:sp>
    </p:spTree>
    <p:extLst>
      <p:ext uri="{BB962C8B-B14F-4D97-AF65-F5344CB8AC3E}">
        <p14:creationId xmlns:p14="http://schemas.microsoft.com/office/powerpoint/2010/main" val="1446073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24</a:t>
            </a:fld>
            <a:endParaRPr lang="en-US"/>
          </a:p>
        </p:txBody>
      </p:sp>
    </p:spTree>
    <p:extLst>
      <p:ext uri="{BB962C8B-B14F-4D97-AF65-F5344CB8AC3E}">
        <p14:creationId xmlns:p14="http://schemas.microsoft.com/office/powerpoint/2010/main" val="260949468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25</a:t>
            </a:fld>
            <a:endParaRPr lang="en-US"/>
          </a:p>
        </p:txBody>
      </p:sp>
    </p:spTree>
    <p:extLst>
      <p:ext uri="{BB962C8B-B14F-4D97-AF65-F5344CB8AC3E}">
        <p14:creationId xmlns:p14="http://schemas.microsoft.com/office/powerpoint/2010/main" val="160366133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26</a:t>
            </a:fld>
            <a:endParaRPr lang="en-US"/>
          </a:p>
        </p:txBody>
      </p:sp>
    </p:spTree>
    <p:extLst>
      <p:ext uri="{BB962C8B-B14F-4D97-AF65-F5344CB8AC3E}">
        <p14:creationId xmlns:p14="http://schemas.microsoft.com/office/powerpoint/2010/main" val="49127068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27</a:t>
            </a:fld>
            <a:endParaRPr lang="en-US"/>
          </a:p>
        </p:txBody>
      </p:sp>
    </p:spTree>
    <p:extLst>
      <p:ext uri="{BB962C8B-B14F-4D97-AF65-F5344CB8AC3E}">
        <p14:creationId xmlns:p14="http://schemas.microsoft.com/office/powerpoint/2010/main" val="193050529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28</a:t>
            </a:fld>
            <a:endParaRPr lang="en-US"/>
          </a:p>
        </p:txBody>
      </p:sp>
    </p:spTree>
    <p:extLst>
      <p:ext uri="{BB962C8B-B14F-4D97-AF65-F5344CB8AC3E}">
        <p14:creationId xmlns:p14="http://schemas.microsoft.com/office/powerpoint/2010/main" val="347679933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29</a:t>
            </a:fld>
            <a:endParaRPr lang="en-US"/>
          </a:p>
        </p:txBody>
      </p:sp>
    </p:spTree>
    <p:extLst>
      <p:ext uri="{BB962C8B-B14F-4D97-AF65-F5344CB8AC3E}">
        <p14:creationId xmlns:p14="http://schemas.microsoft.com/office/powerpoint/2010/main" val="292471145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30</a:t>
            </a:fld>
            <a:endParaRPr lang="en-US"/>
          </a:p>
        </p:txBody>
      </p:sp>
    </p:spTree>
    <p:extLst>
      <p:ext uri="{BB962C8B-B14F-4D97-AF65-F5344CB8AC3E}">
        <p14:creationId xmlns:p14="http://schemas.microsoft.com/office/powerpoint/2010/main" val="19191387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31</a:t>
            </a:fld>
            <a:endParaRPr lang="en-US"/>
          </a:p>
        </p:txBody>
      </p:sp>
    </p:spTree>
    <p:extLst>
      <p:ext uri="{BB962C8B-B14F-4D97-AF65-F5344CB8AC3E}">
        <p14:creationId xmlns:p14="http://schemas.microsoft.com/office/powerpoint/2010/main" val="182213959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a:t>
            </a:fld>
            <a:endParaRPr lang="en-US"/>
          </a:p>
        </p:txBody>
      </p:sp>
    </p:spTree>
    <p:extLst>
      <p:ext uri="{BB962C8B-B14F-4D97-AF65-F5344CB8AC3E}">
        <p14:creationId xmlns:p14="http://schemas.microsoft.com/office/powerpoint/2010/main" val="63943975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32</a:t>
            </a:fld>
            <a:endParaRPr lang="en-US"/>
          </a:p>
        </p:txBody>
      </p:sp>
    </p:spTree>
    <p:extLst>
      <p:ext uri="{BB962C8B-B14F-4D97-AF65-F5344CB8AC3E}">
        <p14:creationId xmlns:p14="http://schemas.microsoft.com/office/powerpoint/2010/main" val="85549952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33</a:t>
            </a:fld>
            <a:endParaRPr lang="en-US"/>
          </a:p>
        </p:txBody>
      </p:sp>
    </p:spTree>
    <p:extLst>
      <p:ext uri="{BB962C8B-B14F-4D97-AF65-F5344CB8AC3E}">
        <p14:creationId xmlns:p14="http://schemas.microsoft.com/office/powerpoint/2010/main" val="251780731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34</a:t>
            </a:fld>
            <a:endParaRPr lang="en-US"/>
          </a:p>
        </p:txBody>
      </p:sp>
    </p:spTree>
    <p:extLst>
      <p:ext uri="{BB962C8B-B14F-4D97-AF65-F5344CB8AC3E}">
        <p14:creationId xmlns:p14="http://schemas.microsoft.com/office/powerpoint/2010/main" val="79803763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35</a:t>
            </a:fld>
            <a:endParaRPr lang="en-US"/>
          </a:p>
        </p:txBody>
      </p:sp>
    </p:spTree>
    <p:extLst>
      <p:ext uri="{BB962C8B-B14F-4D97-AF65-F5344CB8AC3E}">
        <p14:creationId xmlns:p14="http://schemas.microsoft.com/office/powerpoint/2010/main" val="81686880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36</a:t>
            </a:fld>
            <a:endParaRPr lang="en-US"/>
          </a:p>
        </p:txBody>
      </p:sp>
    </p:spTree>
    <p:extLst>
      <p:ext uri="{BB962C8B-B14F-4D97-AF65-F5344CB8AC3E}">
        <p14:creationId xmlns:p14="http://schemas.microsoft.com/office/powerpoint/2010/main" val="145527457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37</a:t>
            </a:fld>
            <a:endParaRPr lang="en-US"/>
          </a:p>
        </p:txBody>
      </p:sp>
    </p:spTree>
    <p:extLst>
      <p:ext uri="{BB962C8B-B14F-4D97-AF65-F5344CB8AC3E}">
        <p14:creationId xmlns:p14="http://schemas.microsoft.com/office/powerpoint/2010/main" val="262680556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38</a:t>
            </a:fld>
            <a:endParaRPr lang="en-US"/>
          </a:p>
        </p:txBody>
      </p:sp>
    </p:spTree>
    <p:extLst>
      <p:ext uri="{BB962C8B-B14F-4D97-AF65-F5344CB8AC3E}">
        <p14:creationId xmlns:p14="http://schemas.microsoft.com/office/powerpoint/2010/main" val="153144865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39</a:t>
            </a:fld>
            <a:endParaRPr lang="en-US"/>
          </a:p>
        </p:txBody>
      </p:sp>
    </p:spTree>
    <p:extLst>
      <p:ext uri="{BB962C8B-B14F-4D97-AF65-F5344CB8AC3E}">
        <p14:creationId xmlns:p14="http://schemas.microsoft.com/office/powerpoint/2010/main" val="404295353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40</a:t>
            </a:fld>
            <a:endParaRPr lang="en-US"/>
          </a:p>
        </p:txBody>
      </p:sp>
    </p:spTree>
    <p:extLst>
      <p:ext uri="{BB962C8B-B14F-4D97-AF65-F5344CB8AC3E}">
        <p14:creationId xmlns:p14="http://schemas.microsoft.com/office/powerpoint/2010/main" val="226562088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41</a:t>
            </a:fld>
            <a:endParaRPr lang="en-US"/>
          </a:p>
        </p:txBody>
      </p:sp>
    </p:spTree>
    <p:extLst>
      <p:ext uri="{BB962C8B-B14F-4D97-AF65-F5344CB8AC3E}">
        <p14:creationId xmlns:p14="http://schemas.microsoft.com/office/powerpoint/2010/main" val="123303004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a:t>
            </a:fld>
            <a:endParaRPr lang="en-US"/>
          </a:p>
        </p:txBody>
      </p:sp>
    </p:spTree>
    <p:extLst>
      <p:ext uri="{BB962C8B-B14F-4D97-AF65-F5344CB8AC3E}">
        <p14:creationId xmlns:p14="http://schemas.microsoft.com/office/powerpoint/2010/main" val="328896674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42</a:t>
            </a:fld>
            <a:endParaRPr lang="en-US"/>
          </a:p>
        </p:txBody>
      </p:sp>
    </p:spTree>
    <p:extLst>
      <p:ext uri="{BB962C8B-B14F-4D97-AF65-F5344CB8AC3E}">
        <p14:creationId xmlns:p14="http://schemas.microsoft.com/office/powerpoint/2010/main" val="195547795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43</a:t>
            </a:fld>
            <a:endParaRPr lang="en-US"/>
          </a:p>
        </p:txBody>
      </p:sp>
    </p:spTree>
    <p:extLst>
      <p:ext uri="{BB962C8B-B14F-4D97-AF65-F5344CB8AC3E}">
        <p14:creationId xmlns:p14="http://schemas.microsoft.com/office/powerpoint/2010/main" val="51594165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44</a:t>
            </a:fld>
            <a:endParaRPr lang="en-US"/>
          </a:p>
        </p:txBody>
      </p:sp>
    </p:spTree>
    <p:extLst>
      <p:ext uri="{BB962C8B-B14F-4D97-AF65-F5344CB8AC3E}">
        <p14:creationId xmlns:p14="http://schemas.microsoft.com/office/powerpoint/2010/main" val="226198279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45</a:t>
            </a:fld>
            <a:endParaRPr lang="en-US"/>
          </a:p>
        </p:txBody>
      </p:sp>
    </p:spTree>
    <p:extLst>
      <p:ext uri="{BB962C8B-B14F-4D97-AF65-F5344CB8AC3E}">
        <p14:creationId xmlns:p14="http://schemas.microsoft.com/office/powerpoint/2010/main" val="34666305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46</a:t>
            </a:fld>
            <a:endParaRPr lang="en-US"/>
          </a:p>
        </p:txBody>
      </p:sp>
    </p:spTree>
    <p:extLst>
      <p:ext uri="{BB962C8B-B14F-4D97-AF65-F5344CB8AC3E}">
        <p14:creationId xmlns:p14="http://schemas.microsoft.com/office/powerpoint/2010/main" val="194393189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47</a:t>
            </a:fld>
            <a:endParaRPr lang="en-US"/>
          </a:p>
        </p:txBody>
      </p:sp>
    </p:spTree>
    <p:extLst>
      <p:ext uri="{BB962C8B-B14F-4D97-AF65-F5344CB8AC3E}">
        <p14:creationId xmlns:p14="http://schemas.microsoft.com/office/powerpoint/2010/main" val="405411408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48</a:t>
            </a:fld>
            <a:endParaRPr lang="en-US"/>
          </a:p>
        </p:txBody>
      </p:sp>
    </p:spTree>
    <p:extLst>
      <p:ext uri="{BB962C8B-B14F-4D97-AF65-F5344CB8AC3E}">
        <p14:creationId xmlns:p14="http://schemas.microsoft.com/office/powerpoint/2010/main" val="3657434742"/>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49</a:t>
            </a:fld>
            <a:endParaRPr lang="en-US"/>
          </a:p>
        </p:txBody>
      </p:sp>
    </p:spTree>
    <p:extLst>
      <p:ext uri="{BB962C8B-B14F-4D97-AF65-F5344CB8AC3E}">
        <p14:creationId xmlns:p14="http://schemas.microsoft.com/office/powerpoint/2010/main" val="178341338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50</a:t>
            </a:fld>
            <a:endParaRPr lang="en-US"/>
          </a:p>
        </p:txBody>
      </p:sp>
    </p:spTree>
    <p:extLst>
      <p:ext uri="{BB962C8B-B14F-4D97-AF65-F5344CB8AC3E}">
        <p14:creationId xmlns:p14="http://schemas.microsoft.com/office/powerpoint/2010/main" val="1768967554"/>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51</a:t>
            </a:fld>
            <a:endParaRPr lang="en-US"/>
          </a:p>
        </p:txBody>
      </p:sp>
    </p:spTree>
    <p:extLst>
      <p:ext uri="{BB962C8B-B14F-4D97-AF65-F5344CB8AC3E}">
        <p14:creationId xmlns:p14="http://schemas.microsoft.com/office/powerpoint/2010/main" val="328535735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a:t>
            </a:fld>
            <a:endParaRPr lang="en-US"/>
          </a:p>
        </p:txBody>
      </p:sp>
    </p:spTree>
    <p:extLst>
      <p:ext uri="{BB962C8B-B14F-4D97-AF65-F5344CB8AC3E}">
        <p14:creationId xmlns:p14="http://schemas.microsoft.com/office/powerpoint/2010/main" val="163360434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52</a:t>
            </a:fld>
            <a:endParaRPr lang="en-US"/>
          </a:p>
        </p:txBody>
      </p:sp>
    </p:spTree>
    <p:extLst>
      <p:ext uri="{BB962C8B-B14F-4D97-AF65-F5344CB8AC3E}">
        <p14:creationId xmlns:p14="http://schemas.microsoft.com/office/powerpoint/2010/main" val="87877707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53</a:t>
            </a:fld>
            <a:endParaRPr lang="en-US"/>
          </a:p>
        </p:txBody>
      </p:sp>
    </p:spTree>
    <p:extLst>
      <p:ext uri="{BB962C8B-B14F-4D97-AF65-F5344CB8AC3E}">
        <p14:creationId xmlns:p14="http://schemas.microsoft.com/office/powerpoint/2010/main" val="351132608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54</a:t>
            </a:fld>
            <a:endParaRPr lang="en-US"/>
          </a:p>
        </p:txBody>
      </p:sp>
    </p:spTree>
    <p:extLst>
      <p:ext uri="{BB962C8B-B14F-4D97-AF65-F5344CB8AC3E}">
        <p14:creationId xmlns:p14="http://schemas.microsoft.com/office/powerpoint/2010/main" val="289142437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55</a:t>
            </a:fld>
            <a:endParaRPr lang="en-US"/>
          </a:p>
        </p:txBody>
      </p:sp>
    </p:spTree>
    <p:extLst>
      <p:ext uri="{BB962C8B-B14F-4D97-AF65-F5344CB8AC3E}">
        <p14:creationId xmlns:p14="http://schemas.microsoft.com/office/powerpoint/2010/main" val="310934947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56</a:t>
            </a:fld>
            <a:endParaRPr lang="en-US"/>
          </a:p>
        </p:txBody>
      </p:sp>
    </p:spTree>
    <p:extLst>
      <p:ext uri="{BB962C8B-B14F-4D97-AF65-F5344CB8AC3E}">
        <p14:creationId xmlns:p14="http://schemas.microsoft.com/office/powerpoint/2010/main" val="3689076998"/>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57</a:t>
            </a:fld>
            <a:endParaRPr lang="en-US"/>
          </a:p>
        </p:txBody>
      </p:sp>
    </p:spTree>
    <p:extLst>
      <p:ext uri="{BB962C8B-B14F-4D97-AF65-F5344CB8AC3E}">
        <p14:creationId xmlns:p14="http://schemas.microsoft.com/office/powerpoint/2010/main" val="108663071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58</a:t>
            </a:fld>
            <a:endParaRPr lang="en-US"/>
          </a:p>
        </p:txBody>
      </p:sp>
    </p:spTree>
    <p:extLst>
      <p:ext uri="{BB962C8B-B14F-4D97-AF65-F5344CB8AC3E}">
        <p14:creationId xmlns:p14="http://schemas.microsoft.com/office/powerpoint/2010/main" val="102371792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59</a:t>
            </a:fld>
            <a:endParaRPr lang="en-US"/>
          </a:p>
        </p:txBody>
      </p:sp>
    </p:spTree>
    <p:extLst>
      <p:ext uri="{BB962C8B-B14F-4D97-AF65-F5344CB8AC3E}">
        <p14:creationId xmlns:p14="http://schemas.microsoft.com/office/powerpoint/2010/main" val="3950889582"/>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60</a:t>
            </a:fld>
            <a:endParaRPr lang="en-US"/>
          </a:p>
        </p:txBody>
      </p:sp>
    </p:spTree>
    <p:extLst>
      <p:ext uri="{BB962C8B-B14F-4D97-AF65-F5344CB8AC3E}">
        <p14:creationId xmlns:p14="http://schemas.microsoft.com/office/powerpoint/2010/main" val="1204221681"/>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61</a:t>
            </a:fld>
            <a:endParaRPr lang="en-US"/>
          </a:p>
        </p:txBody>
      </p:sp>
    </p:spTree>
    <p:extLst>
      <p:ext uri="{BB962C8B-B14F-4D97-AF65-F5344CB8AC3E}">
        <p14:creationId xmlns:p14="http://schemas.microsoft.com/office/powerpoint/2010/main" val="61731340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a:t>
            </a:fld>
            <a:endParaRPr lang="en-US"/>
          </a:p>
        </p:txBody>
      </p:sp>
    </p:spTree>
    <p:extLst>
      <p:ext uri="{BB962C8B-B14F-4D97-AF65-F5344CB8AC3E}">
        <p14:creationId xmlns:p14="http://schemas.microsoft.com/office/powerpoint/2010/main" val="329722389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62</a:t>
            </a:fld>
            <a:endParaRPr lang="en-US"/>
          </a:p>
        </p:txBody>
      </p:sp>
    </p:spTree>
    <p:extLst>
      <p:ext uri="{BB962C8B-B14F-4D97-AF65-F5344CB8AC3E}">
        <p14:creationId xmlns:p14="http://schemas.microsoft.com/office/powerpoint/2010/main" val="1986157292"/>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63</a:t>
            </a:fld>
            <a:endParaRPr lang="en-US"/>
          </a:p>
        </p:txBody>
      </p:sp>
    </p:spTree>
    <p:extLst>
      <p:ext uri="{BB962C8B-B14F-4D97-AF65-F5344CB8AC3E}">
        <p14:creationId xmlns:p14="http://schemas.microsoft.com/office/powerpoint/2010/main" val="3386041073"/>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64</a:t>
            </a:fld>
            <a:endParaRPr lang="en-US"/>
          </a:p>
        </p:txBody>
      </p:sp>
    </p:spTree>
    <p:extLst>
      <p:ext uri="{BB962C8B-B14F-4D97-AF65-F5344CB8AC3E}">
        <p14:creationId xmlns:p14="http://schemas.microsoft.com/office/powerpoint/2010/main" val="25199092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65</a:t>
            </a:fld>
            <a:endParaRPr lang="en-US"/>
          </a:p>
        </p:txBody>
      </p:sp>
    </p:spTree>
    <p:extLst>
      <p:ext uri="{BB962C8B-B14F-4D97-AF65-F5344CB8AC3E}">
        <p14:creationId xmlns:p14="http://schemas.microsoft.com/office/powerpoint/2010/main" val="1676740808"/>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66</a:t>
            </a:fld>
            <a:endParaRPr lang="en-US"/>
          </a:p>
        </p:txBody>
      </p:sp>
    </p:spTree>
    <p:extLst>
      <p:ext uri="{BB962C8B-B14F-4D97-AF65-F5344CB8AC3E}">
        <p14:creationId xmlns:p14="http://schemas.microsoft.com/office/powerpoint/2010/main" val="3099221658"/>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67</a:t>
            </a:fld>
            <a:endParaRPr lang="en-US"/>
          </a:p>
        </p:txBody>
      </p:sp>
    </p:spTree>
    <p:extLst>
      <p:ext uri="{BB962C8B-B14F-4D97-AF65-F5344CB8AC3E}">
        <p14:creationId xmlns:p14="http://schemas.microsoft.com/office/powerpoint/2010/main" val="414620618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68</a:t>
            </a:fld>
            <a:endParaRPr lang="en-US"/>
          </a:p>
        </p:txBody>
      </p:sp>
    </p:spTree>
    <p:extLst>
      <p:ext uri="{BB962C8B-B14F-4D97-AF65-F5344CB8AC3E}">
        <p14:creationId xmlns:p14="http://schemas.microsoft.com/office/powerpoint/2010/main" val="124625446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69</a:t>
            </a:fld>
            <a:endParaRPr lang="en-US"/>
          </a:p>
        </p:txBody>
      </p:sp>
    </p:spTree>
    <p:extLst>
      <p:ext uri="{BB962C8B-B14F-4D97-AF65-F5344CB8AC3E}">
        <p14:creationId xmlns:p14="http://schemas.microsoft.com/office/powerpoint/2010/main" val="1158772294"/>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70</a:t>
            </a:fld>
            <a:endParaRPr lang="en-US"/>
          </a:p>
        </p:txBody>
      </p:sp>
    </p:spTree>
    <p:extLst>
      <p:ext uri="{BB962C8B-B14F-4D97-AF65-F5344CB8AC3E}">
        <p14:creationId xmlns:p14="http://schemas.microsoft.com/office/powerpoint/2010/main" val="94491956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71</a:t>
            </a:fld>
            <a:endParaRPr lang="en-US"/>
          </a:p>
        </p:txBody>
      </p:sp>
    </p:spTree>
    <p:extLst>
      <p:ext uri="{BB962C8B-B14F-4D97-AF65-F5344CB8AC3E}">
        <p14:creationId xmlns:p14="http://schemas.microsoft.com/office/powerpoint/2010/main" val="25845052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a:t>
            </a:fld>
            <a:endParaRPr lang="en-US"/>
          </a:p>
        </p:txBody>
      </p:sp>
    </p:spTree>
    <p:extLst>
      <p:ext uri="{BB962C8B-B14F-4D97-AF65-F5344CB8AC3E}">
        <p14:creationId xmlns:p14="http://schemas.microsoft.com/office/powerpoint/2010/main" val="3547742257"/>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72</a:t>
            </a:fld>
            <a:endParaRPr lang="en-US"/>
          </a:p>
        </p:txBody>
      </p:sp>
    </p:spTree>
    <p:extLst>
      <p:ext uri="{BB962C8B-B14F-4D97-AF65-F5344CB8AC3E}">
        <p14:creationId xmlns:p14="http://schemas.microsoft.com/office/powerpoint/2010/main" val="4153655032"/>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73</a:t>
            </a:fld>
            <a:endParaRPr lang="en-US"/>
          </a:p>
        </p:txBody>
      </p:sp>
    </p:spTree>
    <p:extLst>
      <p:ext uri="{BB962C8B-B14F-4D97-AF65-F5344CB8AC3E}">
        <p14:creationId xmlns:p14="http://schemas.microsoft.com/office/powerpoint/2010/main" val="3280362837"/>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74</a:t>
            </a:fld>
            <a:endParaRPr lang="en-US"/>
          </a:p>
        </p:txBody>
      </p:sp>
    </p:spTree>
    <p:extLst>
      <p:ext uri="{BB962C8B-B14F-4D97-AF65-F5344CB8AC3E}">
        <p14:creationId xmlns:p14="http://schemas.microsoft.com/office/powerpoint/2010/main" val="247310911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75</a:t>
            </a:fld>
            <a:endParaRPr lang="en-US"/>
          </a:p>
        </p:txBody>
      </p:sp>
    </p:spTree>
    <p:extLst>
      <p:ext uri="{BB962C8B-B14F-4D97-AF65-F5344CB8AC3E}">
        <p14:creationId xmlns:p14="http://schemas.microsoft.com/office/powerpoint/2010/main" val="4065936085"/>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76</a:t>
            </a:fld>
            <a:endParaRPr lang="en-US"/>
          </a:p>
        </p:txBody>
      </p:sp>
    </p:spTree>
    <p:extLst>
      <p:ext uri="{BB962C8B-B14F-4D97-AF65-F5344CB8AC3E}">
        <p14:creationId xmlns:p14="http://schemas.microsoft.com/office/powerpoint/2010/main" val="1179570011"/>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77</a:t>
            </a:fld>
            <a:endParaRPr lang="en-US"/>
          </a:p>
        </p:txBody>
      </p:sp>
    </p:spTree>
    <p:extLst>
      <p:ext uri="{BB962C8B-B14F-4D97-AF65-F5344CB8AC3E}">
        <p14:creationId xmlns:p14="http://schemas.microsoft.com/office/powerpoint/2010/main" val="3056811471"/>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78</a:t>
            </a:fld>
            <a:endParaRPr lang="en-US"/>
          </a:p>
        </p:txBody>
      </p:sp>
    </p:spTree>
    <p:extLst>
      <p:ext uri="{BB962C8B-B14F-4D97-AF65-F5344CB8AC3E}">
        <p14:creationId xmlns:p14="http://schemas.microsoft.com/office/powerpoint/2010/main" val="913567709"/>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79</a:t>
            </a:fld>
            <a:endParaRPr lang="en-US"/>
          </a:p>
        </p:txBody>
      </p:sp>
    </p:spTree>
    <p:extLst>
      <p:ext uri="{BB962C8B-B14F-4D97-AF65-F5344CB8AC3E}">
        <p14:creationId xmlns:p14="http://schemas.microsoft.com/office/powerpoint/2010/main" val="1080100382"/>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80</a:t>
            </a:fld>
            <a:endParaRPr lang="en-US"/>
          </a:p>
        </p:txBody>
      </p:sp>
    </p:spTree>
    <p:extLst>
      <p:ext uri="{BB962C8B-B14F-4D97-AF65-F5344CB8AC3E}">
        <p14:creationId xmlns:p14="http://schemas.microsoft.com/office/powerpoint/2010/main" val="2544692910"/>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81</a:t>
            </a:fld>
            <a:endParaRPr lang="en-US"/>
          </a:p>
        </p:txBody>
      </p:sp>
    </p:spTree>
    <p:extLst>
      <p:ext uri="{BB962C8B-B14F-4D97-AF65-F5344CB8AC3E}">
        <p14:creationId xmlns:p14="http://schemas.microsoft.com/office/powerpoint/2010/main" val="136970321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10</a:t>
            </a:fld>
            <a:endParaRPr lang="en-US"/>
          </a:p>
        </p:txBody>
      </p:sp>
    </p:spTree>
    <p:extLst>
      <p:ext uri="{BB962C8B-B14F-4D97-AF65-F5344CB8AC3E}">
        <p14:creationId xmlns:p14="http://schemas.microsoft.com/office/powerpoint/2010/main" val="2537541101"/>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82</a:t>
            </a:fld>
            <a:endParaRPr lang="en-US"/>
          </a:p>
        </p:txBody>
      </p:sp>
    </p:spTree>
    <p:extLst>
      <p:ext uri="{BB962C8B-B14F-4D97-AF65-F5344CB8AC3E}">
        <p14:creationId xmlns:p14="http://schemas.microsoft.com/office/powerpoint/2010/main" val="2808477898"/>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83</a:t>
            </a:fld>
            <a:endParaRPr lang="en-US"/>
          </a:p>
        </p:txBody>
      </p:sp>
    </p:spTree>
    <p:extLst>
      <p:ext uri="{BB962C8B-B14F-4D97-AF65-F5344CB8AC3E}">
        <p14:creationId xmlns:p14="http://schemas.microsoft.com/office/powerpoint/2010/main" val="2214366548"/>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84</a:t>
            </a:fld>
            <a:endParaRPr lang="en-US"/>
          </a:p>
        </p:txBody>
      </p:sp>
    </p:spTree>
    <p:extLst>
      <p:ext uri="{BB962C8B-B14F-4D97-AF65-F5344CB8AC3E}">
        <p14:creationId xmlns:p14="http://schemas.microsoft.com/office/powerpoint/2010/main" val="2191386776"/>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85</a:t>
            </a:fld>
            <a:endParaRPr lang="en-US"/>
          </a:p>
        </p:txBody>
      </p:sp>
    </p:spTree>
    <p:extLst>
      <p:ext uri="{BB962C8B-B14F-4D97-AF65-F5344CB8AC3E}">
        <p14:creationId xmlns:p14="http://schemas.microsoft.com/office/powerpoint/2010/main" val="805564665"/>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86</a:t>
            </a:fld>
            <a:endParaRPr lang="en-US"/>
          </a:p>
        </p:txBody>
      </p:sp>
    </p:spTree>
    <p:extLst>
      <p:ext uri="{BB962C8B-B14F-4D97-AF65-F5344CB8AC3E}">
        <p14:creationId xmlns:p14="http://schemas.microsoft.com/office/powerpoint/2010/main" val="2085603295"/>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87</a:t>
            </a:fld>
            <a:endParaRPr lang="en-US"/>
          </a:p>
        </p:txBody>
      </p:sp>
    </p:spTree>
    <p:extLst>
      <p:ext uri="{BB962C8B-B14F-4D97-AF65-F5344CB8AC3E}">
        <p14:creationId xmlns:p14="http://schemas.microsoft.com/office/powerpoint/2010/main" val="1402179568"/>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88</a:t>
            </a:fld>
            <a:endParaRPr lang="en-US"/>
          </a:p>
        </p:txBody>
      </p:sp>
    </p:spTree>
    <p:extLst>
      <p:ext uri="{BB962C8B-B14F-4D97-AF65-F5344CB8AC3E}">
        <p14:creationId xmlns:p14="http://schemas.microsoft.com/office/powerpoint/2010/main" val="725145154"/>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89</a:t>
            </a:fld>
            <a:endParaRPr lang="en-US"/>
          </a:p>
        </p:txBody>
      </p:sp>
    </p:spTree>
    <p:extLst>
      <p:ext uri="{BB962C8B-B14F-4D97-AF65-F5344CB8AC3E}">
        <p14:creationId xmlns:p14="http://schemas.microsoft.com/office/powerpoint/2010/main" val="3171179127"/>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90</a:t>
            </a:fld>
            <a:endParaRPr lang="en-US"/>
          </a:p>
        </p:txBody>
      </p:sp>
    </p:spTree>
    <p:extLst>
      <p:ext uri="{BB962C8B-B14F-4D97-AF65-F5344CB8AC3E}">
        <p14:creationId xmlns:p14="http://schemas.microsoft.com/office/powerpoint/2010/main" val="1272835835"/>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91</a:t>
            </a:fld>
            <a:endParaRPr lang="en-US"/>
          </a:p>
        </p:txBody>
      </p:sp>
    </p:spTree>
    <p:extLst>
      <p:ext uri="{BB962C8B-B14F-4D97-AF65-F5344CB8AC3E}">
        <p14:creationId xmlns:p14="http://schemas.microsoft.com/office/powerpoint/2010/main" val="405311992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11</a:t>
            </a:fld>
            <a:endParaRPr lang="en-US"/>
          </a:p>
        </p:txBody>
      </p:sp>
    </p:spTree>
    <p:extLst>
      <p:ext uri="{BB962C8B-B14F-4D97-AF65-F5344CB8AC3E}">
        <p14:creationId xmlns:p14="http://schemas.microsoft.com/office/powerpoint/2010/main" val="164067790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92</a:t>
            </a:fld>
            <a:endParaRPr lang="en-US"/>
          </a:p>
        </p:txBody>
      </p:sp>
    </p:spTree>
    <p:extLst>
      <p:ext uri="{BB962C8B-B14F-4D97-AF65-F5344CB8AC3E}">
        <p14:creationId xmlns:p14="http://schemas.microsoft.com/office/powerpoint/2010/main" val="212036035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93</a:t>
            </a:fld>
            <a:endParaRPr lang="en-US"/>
          </a:p>
        </p:txBody>
      </p:sp>
    </p:spTree>
    <p:extLst>
      <p:ext uri="{BB962C8B-B14F-4D97-AF65-F5344CB8AC3E}">
        <p14:creationId xmlns:p14="http://schemas.microsoft.com/office/powerpoint/2010/main" val="2429784458"/>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94</a:t>
            </a:fld>
            <a:endParaRPr lang="en-US"/>
          </a:p>
        </p:txBody>
      </p:sp>
    </p:spTree>
    <p:extLst>
      <p:ext uri="{BB962C8B-B14F-4D97-AF65-F5344CB8AC3E}">
        <p14:creationId xmlns:p14="http://schemas.microsoft.com/office/powerpoint/2010/main" val="3598397796"/>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95</a:t>
            </a:fld>
            <a:endParaRPr lang="en-US"/>
          </a:p>
        </p:txBody>
      </p:sp>
    </p:spTree>
    <p:extLst>
      <p:ext uri="{BB962C8B-B14F-4D97-AF65-F5344CB8AC3E}">
        <p14:creationId xmlns:p14="http://schemas.microsoft.com/office/powerpoint/2010/main" val="659278074"/>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49649A1-FA39-4C52-9B76-A81E3FE7F446}" type="slidenum">
              <a:rPr lang="en-US" smtClean="0"/>
              <a:t>96</a:t>
            </a:fld>
            <a:endParaRPr lang="en-US"/>
          </a:p>
        </p:txBody>
      </p:sp>
    </p:spTree>
    <p:extLst>
      <p:ext uri="{BB962C8B-B14F-4D97-AF65-F5344CB8AC3E}">
        <p14:creationId xmlns:p14="http://schemas.microsoft.com/office/powerpoint/2010/main" val="19987978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smtClean="0"/>
              <a:t>Click to edit Master title style</a:t>
            </a:r>
            <a:endParaRPr lang="en-US"/>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F49B3644-26F4-4A45-9A29-BCE4E3346FE5}" type="datetime1">
              <a:rPr lang="en-US" smtClean="0"/>
              <a:t>5/28/2018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719476253"/>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48_Title Only">
    <p:spTree>
      <p:nvGrpSpPr>
        <p:cNvPr id="1" name=""/>
        <p:cNvGrpSpPr/>
        <p:nvPr/>
      </p:nvGrpSpPr>
      <p:grpSpPr>
        <a:xfrm>
          <a:off x="0" y="0"/>
          <a:ext cx="0" cy="0"/>
          <a:chOff x="0" y="0"/>
          <a:chExt cx="0" cy="0"/>
        </a:xfrm>
      </p:grpSpPr>
      <p:sp>
        <p:nvSpPr>
          <p:cNvPr id="9" name="Picture Placeholder 7"/>
          <p:cNvSpPr>
            <a:spLocks noGrp="1"/>
          </p:cNvSpPr>
          <p:nvPr>
            <p:ph type="pic" sz="quarter" idx="14"/>
          </p:nvPr>
        </p:nvSpPr>
        <p:spPr>
          <a:xfrm>
            <a:off x="496710" y="290286"/>
            <a:ext cx="1912661" cy="4142014"/>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5"/>
          </p:nvPr>
        </p:nvSpPr>
        <p:spPr>
          <a:xfrm>
            <a:off x="5704113" y="290286"/>
            <a:ext cx="6487885" cy="414201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569518684"/>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47_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3" name="Picture Placeholder 7"/>
          <p:cNvSpPr>
            <a:spLocks noGrp="1"/>
          </p:cNvSpPr>
          <p:nvPr>
            <p:ph type="pic" sz="quarter" idx="14"/>
          </p:nvPr>
        </p:nvSpPr>
        <p:spPr>
          <a:xfrm>
            <a:off x="3654739" y="2867376"/>
            <a:ext cx="2819402" cy="3990624"/>
          </a:xfrm>
        </p:spPr>
        <p:txBody>
          <a:bodyPr>
            <a:normAutofit/>
          </a:bodyPr>
          <a:lstStyle>
            <a:lvl1pPr marL="0" indent="0">
              <a:buNone/>
              <a:defRPr sz="1400"/>
            </a:lvl1pPr>
          </a:lstStyle>
          <a:p>
            <a:endParaRPr lang="en-US"/>
          </a:p>
        </p:txBody>
      </p:sp>
      <p:sp>
        <p:nvSpPr>
          <p:cNvPr id="14" name="Picture Placeholder 7"/>
          <p:cNvSpPr>
            <a:spLocks noGrp="1"/>
          </p:cNvSpPr>
          <p:nvPr>
            <p:ph type="pic" sz="quarter" idx="15"/>
          </p:nvPr>
        </p:nvSpPr>
        <p:spPr>
          <a:xfrm>
            <a:off x="6474141" y="0"/>
            <a:ext cx="2898458" cy="3695699"/>
          </a:xfrm>
        </p:spPr>
        <p:txBody>
          <a:bodyPr>
            <a:normAutofit/>
          </a:bodyPr>
          <a:lstStyle>
            <a:lvl1pPr marL="0" indent="0">
              <a:buNone/>
              <a:defRPr sz="1400"/>
            </a:lvl1pPr>
          </a:lstStyle>
          <a:p>
            <a:endParaRPr lang="en-US"/>
          </a:p>
        </p:txBody>
      </p:sp>
      <p:sp>
        <p:nvSpPr>
          <p:cNvPr id="15" name="Picture Placeholder 7"/>
          <p:cNvSpPr>
            <a:spLocks noGrp="1"/>
          </p:cNvSpPr>
          <p:nvPr>
            <p:ph type="pic" sz="quarter" idx="16"/>
          </p:nvPr>
        </p:nvSpPr>
        <p:spPr>
          <a:xfrm>
            <a:off x="9372598" y="3162300"/>
            <a:ext cx="2819402" cy="3695700"/>
          </a:xfrm>
        </p:spPr>
        <p:txBody>
          <a:bodyPr>
            <a:normAutofit/>
          </a:bodyPr>
          <a:lstStyle>
            <a:lvl1pPr marL="0" indent="0">
              <a:buNone/>
              <a:defRPr sz="1400"/>
            </a:lvl1pPr>
          </a:lstStyle>
          <a:p>
            <a:endParaRPr lang="en-US"/>
          </a:p>
        </p:txBody>
      </p:sp>
      <p:grpSp>
        <p:nvGrpSpPr>
          <p:cNvPr id="12" name="Group 11"/>
          <p:cNvGrpSpPr/>
          <p:nvPr userDrawn="1"/>
        </p:nvGrpSpPr>
        <p:grpSpPr>
          <a:xfrm>
            <a:off x="2191917" y="0"/>
            <a:ext cx="10000083" cy="6858000"/>
            <a:chOff x="2191917" y="0"/>
            <a:chExt cx="10000083" cy="6858000"/>
          </a:xfrm>
        </p:grpSpPr>
        <p:sp>
          <p:nvSpPr>
            <p:cNvPr id="7" name="Rectangle 6"/>
            <p:cNvSpPr/>
            <p:nvPr userDrawn="1"/>
          </p:nvSpPr>
          <p:spPr>
            <a:xfrm>
              <a:off x="6474143" y="3695700"/>
              <a:ext cx="1450658" cy="15827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userDrawn="1"/>
          </p:nvSpPr>
          <p:spPr>
            <a:xfrm>
              <a:off x="9372600" y="0"/>
              <a:ext cx="2819400" cy="31623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userDrawn="1"/>
          </p:nvSpPr>
          <p:spPr>
            <a:xfrm>
              <a:off x="2191917" y="5370286"/>
              <a:ext cx="1462823" cy="148771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951997715"/>
      </p:ext>
    </p:extLst>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46_Title Only">
    <p:spTree>
      <p:nvGrpSpPr>
        <p:cNvPr id="1" name=""/>
        <p:cNvGrpSpPr/>
        <p:nvPr/>
      </p:nvGrpSpPr>
      <p:grpSpPr>
        <a:xfrm>
          <a:off x="0" y="0"/>
          <a:ext cx="0" cy="0"/>
          <a:chOff x="0" y="0"/>
          <a:chExt cx="0" cy="0"/>
        </a:xfrm>
      </p:grpSpPr>
      <p:sp>
        <p:nvSpPr>
          <p:cNvPr id="12" name="Picture Placeholder 7"/>
          <p:cNvSpPr>
            <a:spLocks noGrp="1"/>
          </p:cNvSpPr>
          <p:nvPr>
            <p:ph type="pic" sz="quarter" idx="16"/>
          </p:nvPr>
        </p:nvSpPr>
        <p:spPr>
          <a:xfrm>
            <a:off x="8534980" y="2795555"/>
            <a:ext cx="2767965" cy="2278063"/>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0" name="Picture Placeholder 7"/>
          <p:cNvSpPr>
            <a:spLocks noGrp="1"/>
          </p:cNvSpPr>
          <p:nvPr>
            <p:ph type="pic" sz="quarter" idx="14"/>
          </p:nvPr>
        </p:nvSpPr>
        <p:spPr>
          <a:xfrm>
            <a:off x="1009599" y="2795555"/>
            <a:ext cx="2638478" cy="2278063"/>
          </a:xfrm>
        </p:spPr>
        <p:txBody>
          <a:bodyPr>
            <a:normAutofit/>
          </a:bodyPr>
          <a:lstStyle>
            <a:lvl1pPr marL="0" indent="0">
              <a:buNone/>
              <a:defRPr sz="1400"/>
            </a:lvl1pPr>
          </a:lstStyle>
          <a:p>
            <a:endParaRPr lang="en-US"/>
          </a:p>
        </p:txBody>
      </p:sp>
      <p:sp>
        <p:nvSpPr>
          <p:cNvPr id="11" name="Picture Placeholder 7"/>
          <p:cNvSpPr>
            <a:spLocks noGrp="1"/>
          </p:cNvSpPr>
          <p:nvPr>
            <p:ph type="pic" sz="quarter" idx="15"/>
          </p:nvPr>
        </p:nvSpPr>
        <p:spPr>
          <a:xfrm>
            <a:off x="4072516" y="2170867"/>
            <a:ext cx="4046966" cy="3305976"/>
          </a:xfrm>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4192823220"/>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45_Title Only">
    <p:spTree>
      <p:nvGrpSpPr>
        <p:cNvPr id="1" name=""/>
        <p:cNvGrpSpPr/>
        <p:nvPr/>
      </p:nvGrpSpPr>
      <p:grpSpPr>
        <a:xfrm>
          <a:off x="0" y="0"/>
          <a:ext cx="0" cy="0"/>
          <a:chOff x="0" y="0"/>
          <a:chExt cx="0" cy="0"/>
        </a:xfrm>
      </p:grpSpPr>
      <p:sp>
        <p:nvSpPr>
          <p:cNvPr id="15" name="Picture Placeholder 7"/>
          <p:cNvSpPr>
            <a:spLocks noGrp="1"/>
          </p:cNvSpPr>
          <p:nvPr>
            <p:ph type="pic" sz="quarter" idx="14"/>
          </p:nvPr>
        </p:nvSpPr>
        <p:spPr>
          <a:xfrm>
            <a:off x="814022" y="4189991"/>
            <a:ext cx="2801821" cy="2047522"/>
          </a:xfrm>
        </p:spPr>
        <p:txBody>
          <a:bodyPr>
            <a:normAutofit/>
          </a:bodyPr>
          <a:lstStyle>
            <a:lvl1pPr marL="0" indent="0">
              <a:buNone/>
              <a:defRPr sz="1400"/>
            </a:lvl1pPr>
          </a:lstStyle>
          <a:p>
            <a:endParaRPr lang="en-US"/>
          </a:p>
        </p:txBody>
      </p:sp>
      <p:sp>
        <p:nvSpPr>
          <p:cNvPr id="16" name="Picture Placeholder 7"/>
          <p:cNvSpPr>
            <a:spLocks noGrp="1"/>
          </p:cNvSpPr>
          <p:nvPr>
            <p:ph type="pic" sz="quarter" idx="15"/>
          </p:nvPr>
        </p:nvSpPr>
        <p:spPr>
          <a:xfrm>
            <a:off x="3615843" y="4189991"/>
            <a:ext cx="2801821" cy="2047522"/>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6"/>
          </p:nvPr>
        </p:nvSpPr>
        <p:spPr>
          <a:xfrm>
            <a:off x="6417663" y="4189991"/>
            <a:ext cx="2801821" cy="2047522"/>
          </a:xfrm>
        </p:spPr>
        <p:txBody>
          <a:bodyPr>
            <a:normAutofit/>
          </a:bodyPr>
          <a:lstStyle>
            <a:lvl1pPr marL="0" indent="0">
              <a:buNone/>
              <a:defRPr sz="1400"/>
            </a:lvl1pPr>
          </a:lstStyle>
          <a:p>
            <a:endParaRPr lang="en-US"/>
          </a:p>
        </p:txBody>
      </p:sp>
      <p:sp>
        <p:nvSpPr>
          <p:cNvPr id="18" name="Picture Placeholder 7"/>
          <p:cNvSpPr>
            <a:spLocks noGrp="1"/>
          </p:cNvSpPr>
          <p:nvPr>
            <p:ph type="pic" sz="quarter" idx="17"/>
          </p:nvPr>
        </p:nvSpPr>
        <p:spPr>
          <a:xfrm>
            <a:off x="9219484" y="4189991"/>
            <a:ext cx="2801821" cy="204752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6" name="Rectangle 5"/>
          <p:cNvSpPr/>
          <p:nvPr userDrawn="1"/>
        </p:nvSpPr>
        <p:spPr>
          <a:xfrm>
            <a:off x="814022" y="635000"/>
            <a:ext cx="2801821" cy="3554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7" name="Rectangle 6"/>
          <p:cNvSpPr/>
          <p:nvPr userDrawn="1"/>
        </p:nvSpPr>
        <p:spPr>
          <a:xfrm>
            <a:off x="3615843" y="635000"/>
            <a:ext cx="2801821" cy="3554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8" name="Rectangle 7"/>
          <p:cNvSpPr/>
          <p:nvPr userDrawn="1"/>
        </p:nvSpPr>
        <p:spPr>
          <a:xfrm>
            <a:off x="6417664" y="635000"/>
            <a:ext cx="2801821" cy="3554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12" name="Rectangle 11"/>
          <p:cNvSpPr/>
          <p:nvPr userDrawn="1"/>
        </p:nvSpPr>
        <p:spPr>
          <a:xfrm>
            <a:off x="9219485" y="635000"/>
            <a:ext cx="2801821" cy="3554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Tree>
    <p:extLst>
      <p:ext uri="{BB962C8B-B14F-4D97-AF65-F5344CB8AC3E}">
        <p14:creationId xmlns:p14="http://schemas.microsoft.com/office/powerpoint/2010/main" val="1789906879"/>
      </p:ext>
    </p:extLst>
  </p:cSld>
  <p:clrMapOvr>
    <a:masterClrMapping/>
  </p:clrMapOvr>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44_Title Only">
    <p:spTree>
      <p:nvGrpSpPr>
        <p:cNvPr id="1" name=""/>
        <p:cNvGrpSpPr/>
        <p:nvPr/>
      </p:nvGrpSpPr>
      <p:grpSpPr>
        <a:xfrm>
          <a:off x="0" y="0"/>
          <a:ext cx="0" cy="0"/>
          <a:chOff x="0" y="0"/>
          <a:chExt cx="0" cy="0"/>
        </a:xfrm>
      </p:grpSpPr>
      <p:sp>
        <p:nvSpPr>
          <p:cNvPr id="15" name="Picture Placeholder 7"/>
          <p:cNvSpPr>
            <a:spLocks noGrp="1"/>
          </p:cNvSpPr>
          <p:nvPr>
            <p:ph type="pic" sz="quarter" idx="13"/>
          </p:nvPr>
        </p:nvSpPr>
        <p:spPr>
          <a:xfrm>
            <a:off x="7626024" y="148069"/>
            <a:ext cx="4441650" cy="1984290"/>
          </a:xfrm>
        </p:spPr>
        <p:txBody>
          <a:bodyPr>
            <a:normAutofit/>
          </a:bodyPr>
          <a:lstStyle>
            <a:lvl1pPr marL="0" indent="0">
              <a:buNone/>
              <a:defRPr sz="1400"/>
            </a:lvl1pPr>
          </a:lstStyle>
          <a:p>
            <a:endParaRPr lang="en-US"/>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6" name="Picture Placeholder 7"/>
          <p:cNvSpPr>
            <a:spLocks noGrp="1"/>
          </p:cNvSpPr>
          <p:nvPr>
            <p:ph type="pic" sz="quarter" idx="14"/>
          </p:nvPr>
        </p:nvSpPr>
        <p:spPr>
          <a:xfrm>
            <a:off x="5175880" y="2249601"/>
            <a:ext cx="6891793" cy="1506979"/>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5"/>
          </p:nvPr>
        </p:nvSpPr>
        <p:spPr>
          <a:xfrm>
            <a:off x="5175881" y="3834907"/>
            <a:ext cx="2286786" cy="1535395"/>
          </a:xfrm>
        </p:spPr>
        <p:txBody>
          <a:bodyPr>
            <a:normAutofit/>
          </a:bodyPr>
          <a:lstStyle>
            <a:lvl1pPr marL="0" indent="0">
              <a:buNone/>
              <a:defRPr sz="1400"/>
            </a:lvl1pPr>
          </a:lstStyle>
          <a:p>
            <a:endParaRPr lang="en-US"/>
          </a:p>
        </p:txBody>
      </p:sp>
      <p:sp>
        <p:nvSpPr>
          <p:cNvPr id="18" name="Picture Placeholder 7"/>
          <p:cNvSpPr>
            <a:spLocks noGrp="1"/>
          </p:cNvSpPr>
          <p:nvPr>
            <p:ph type="pic" sz="quarter" idx="16"/>
          </p:nvPr>
        </p:nvSpPr>
        <p:spPr>
          <a:xfrm>
            <a:off x="9862830" y="3834907"/>
            <a:ext cx="2204843" cy="1535395"/>
          </a:xfrm>
        </p:spPr>
        <p:txBody>
          <a:bodyPr>
            <a:normAutofit/>
          </a:bodyPr>
          <a:lstStyle>
            <a:lvl1pPr marL="0" indent="0">
              <a:buNone/>
              <a:defRPr sz="1400"/>
            </a:lvl1pPr>
          </a:lstStyle>
          <a:p>
            <a:endParaRPr lang="en-US"/>
          </a:p>
        </p:txBody>
      </p:sp>
      <p:sp>
        <p:nvSpPr>
          <p:cNvPr id="19" name="Picture Placeholder 7"/>
          <p:cNvSpPr>
            <a:spLocks noGrp="1"/>
          </p:cNvSpPr>
          <p:nvPr>
            <p:ph type="pic" sz="quarter" idx="17"/>
          </p:nvPr>
        </p:nvSpPr>
        <p:spPr>
          <a:xfrm>
            <a:off x="5175880" y="5476044"/>
            <a:ext cx="6891793" cy="1245432"/>
          </a:xfrm>
        </p:spPr>
        <p:txBody>
          <a:bodyPr>
            <a:normAutofit/>
          </a:bodyPr>
          <a:lstStyle>
            <a:lvl1pPr marL="0" indent="0">
              <a:buNone/>
              <a:defRPr sz="1400"/>
            </a:lvl1pPr>
          </a:lstStyle>
          <a:p>
            <a:endParaRPr lang="en-US"/>
          </a:p>
        </p:txBody>
      </p:sp>
      <p:grpSp>
        <p:nvGrpSpPr>
          <p:cNvPr id="14" name="Group 13"/>
          <p:cNvGrpSpPr/>
          <p:nvPr userDrawn="1"/>
        </p:nvGrpSpPr>
        <p:grpSpPr>
          <a:xfrm>
            <a:off x="617067" y="119465"/>
            <a:ext cx="9124423" cy="6618218"/>
            <a:chOff x="617067" y="119465"/>
            <a:chExt cx="9124423" cy="6618218"/>
          </a:xfrm>
        </p:grpSpPr>
        <p:sp>
          <p:nvSpPr>
            <p:cNvPr id="10" name="Rectangle 9"/>
            <p:cNvSpPr/>
            <p:nvPr userDrawn="1"/>
          </p:nvSpPr>
          <p:spPr>
            <a:xfrm>
              <a:off x="617067" y="121278"/>
              <a:ext cx="4437474" cy="66164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userDrawn="1"/>
          </p:nvSpPr>
          <p:spPr>
            <a:xfrm>
              <a:off x="5180367" y="119465"/>
              <a:ext cx="2319831" cy="201289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userDrawn="1"/>
          </p:nvSpPr>
          <p:spPr>
            <a:xfrm>
              <a:off x="7585471" y="3851170"/>
              <a:ext cx="2156019" cy="151913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 name="Title 1"/>
          <p:cNvSpPr>
            <a:spLocks noGrp="1"/>
          </p:cNvSpPr>
          <p:nvPr>
            <p:ph type="title"/>
          </p:nvPr>
        </p:nvSpPr>
        <p:spPr>
          <a:xfrm>
            <a:off x="896075" y="434574"/>
            <a:ext cx="2549652" cy="1325563"/>
          </a:xfrm>
        </p:spPr>
        <p:txBody>
          <a:bodyPr/>
          <a:lstStyle/>
          <a:p>
            <a:r>
              <a:rPr lang="en-US" dirty="0" smtClean="0"/>
              <a:t>Click to edit Master title style</a:t>
            </a:r>
            <a:endParaRPr lang="en-US" dirty="0"/>
          </a:p>
        </p:txBody>
      </p:sp>
    </p:spTree>
    <p:extLst>
      <p:ext uri="{BB962C8B-B14F-4D97-AF65-F5344CB8AC3E}">
        <p14:creationId xmlns:p14="http://schemas.microsoft.com/office/powerpoint/2010/main" val="2848615697"/>
      </p:ext>
    </p:extLst>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43_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3" name="Picture Placeholder 7"/>
          <p:cNvSpPr>
            <a:spLocks noGrp="1"/>
          </p:cNvSpPr>
          <p:nvPr>
            <p:ph type="pic" sz="quarter" idx="13"/>
          </p:nvPr>
        </p:nvSpPr>
        <p:spPr>
          <a:xfrm>
            <a:off x="3779836" y="27016"/>
            <a:ext cx="2754312" cy="3311495"/>
          </a:xfrm>
        </p:spPr>
        <p:txBody>
          <a:bodyPr>
            <a:normAutofit/>
          </a:bodyPr>
          <a:lstStyle>
            <a:lvl1pPr marL="0" indent="0">
              <a:buNone/>
              <a:defRPr sz="1400"/>
            </a:lvl1pPr>
          </a:lstStyle>
          <a:p>
            <a:endParaRPr lang="en-US"/>
          </a:p>
        </p:txBody>
      </p:sp>
      <p:sp>
        <p:nvSpPr>
          <p:cNvPr id="14" name="Picture Placeholder 7"/>
          <p:cNvSpPr>
            <a:spLocks noGrp="1"/>
          </p:cNvSpPr>
          <p:nvPr>
            <p:ph type="pic" sz="quarter" idx="14"/>
          </p:nvPr>
        </p:nvSpPr>
        <p:spPr>
          <a:xfrm>
            <a:off x="3779836" y="3428998"/>
            <a:ext cx="2754312" cy="1828800"/>
          </a:xfrm>
        </p:spPr>
        <p:txBody>
          <a:bodyPr>
            <a:normAutofit/>
          </a:bodyPr>
          <a:lstStyle>
            <a:lvl1pPr marL="0" indent="0">
              <a:buNone/>
              <a:defRPr sz="1400"/>
            </a:lvl1pPr>
          </a:lstStyle>
          <a:p>
            <a:endParaRPr lang="en-US"/>
          </a:p>
        </p:txBody>
      </p:sp>
      <p:sp>
        <p:nvSpPr>
          <p:cNvPr id="15" name="Picture Placeholder 7"/>
          <p:cNvSpPr>
            <a:spLocks noGrp="1"/>
          </p:cNvSpPr>
          <p:nvPr>
            <p:ph type="pic" sz="quarter" idx="15"/>
          </p:nvPr>
        </p:nvSpPr>
        <p:spPr>
          <a:xfrm>
            <a:off x="6609557" y="3428998"/>
            <a:ext cx="2754312" cy="1828800"/>
          </a:xfrm>
        </p:spPr>
        <p:txBody>
          <a:bodyPr>
            <a:normAutofit/>
          </a:bodyPr>
          <a:lstStyle>
            <a:lvl1pPr marL="0" indent="0">
              <a:buNone/>
              <a:defRPr sz="1400"/>
            </a:lvl1pPr>
          </a:lstStyle>
          <a:p>
            <a:endParaRPr lang="en-US"/>
          </a:p>
        </p:txBody>
      </p:sp>
      <p:sp>
        <p:nvSpPr>
          <p:cNvPr id="16" name="Picture Placeholder 7"/>
          <p:cNvSpPr>
            <a:spLocks noGrp="1"/>
          </p:cNvSpPr>
          <p:nvPr>
            <p:ph type="pic" sz="quarter" idx="16"/>
          </p:nvPr>
        </p:nvSpPr>
        <p:spPr>
          <a:xfrm>
            <a:off x="6609557" y="1503185"/>
            <a:ext cx="2754312" cy="1828800"/>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7"/>
          </p:nvPr>
        </p:nvSpPr>
        <p:spPr>
          <a:xfrm>
            <a:off x="9475784" y="1503184"/>
            <a:ext cx="2716216" cy="3754613"/>
          </a:xfrm>
        </p:spPr>
        <p:txBody>
          <a:bodyPr>
            <a:normAutofit/>
          </a:bodyPr>
          <a:lstStyle>
            <a:lvl1pPr marL="0" indent="0">
              <a:buNone/>
              <a:defRPr sz="1400"/>
            </a:lvl1pPr>
          </a:lstStyle>
          <a:p>
            <a:endParaRPr lang="en-US"/>
          </a:p>
        </p:txBody>
      </p:sp>
      <p:sp>
        <p:nvSpPr>
          <p:cNvPr id="11" name="Rectangle 10"/>
          <p:cNvSpPr/>
          <p:nvPr userDrawn="1"/>
        </p:nvSpPr>
        <p:spPr>
          <a:xfrm>
            <a:off x="6629880" y="5348287"/>
            <a:ext cx="2753833" cy="1509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648833533"/>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42_Title Only">
    <p:spTree>
      <p:nvGrpSpPr>
        <p:cNvPr id="1" name=""/>
        <p:cNvGrpSpPr/>
        <p:nvPr/>
      </p:nvGrpSpPr>
      <p:grpSpPr>
        <a:xfrm>
          <a:off x="0" y="0"/>
          <a:ext cx="0" cy="0"/>
          <a:chOff x="0" y="0"/>
          <a:chExt cx="0" cy="0"/>
        </a:xfrm>
      </p:grpSpPr>
      <p:grpSp>
        <p:nvGrpSpPr>
          <p:cNvPr id="14" name="Group 13"/>
          <p:cNvGrpSpPr/>
          <p:nvPr userDrawn="1"/>
        </p:nvGrpSpPr>
        <p:grpSpPr>
          <a:xfrm>
            <a:off x="2529670" y="-8302"/>
            <a:ext cx="4082848" cy="6866302"/>
            <a:chOff x="2529670" y="-8302"/>
            <a:chExt cx="4082848" cy="6866302"/>
          </a:xfrm>
        </p:grpSpPr>
        <p:sp>
          <p:nvSpPr>
            <p:cNvPr id="7" name="Rectangle 6"/>
            <p:cNvSpPr/>
            <p:nvPr userDrawn="1"/>
          </p:nvSpPr>
          <p:spPr>
            <a:xfrm>
              <a:off x="2529670" y="-8302"/>
              <a:ext cx="2046093" cy="2297271"/>
            </a:xfrm>
            <a:prstGeom prst="rect">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9" name="Rectangle 8"/>
            <p:cNvSpPr/>
            <p:nvPr userDrawn="1"/>
          </p:nvSpPr>
          <p:spPr>
            <a:xfrm>
              <a:off x="4575763" y="2288970"/>
              <a:ext cx="2036755" cy="2271760"/>
            </a:xfrm>
            <a:prstGeom prst="rect">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1" name="Rectangle 10"/>
            <p:cNvSpPr/>
            <p:nvPr userDrawn="1"/>
          </p:nvSpPr>
          <p:spPr>
            <a:xfrm>
              <a:off x="2529670" y="4560729"/>
              <a:ext cx="2046093" cy="2297271"/>
            </a:xfrm>
            <a:prstGeom prst="rect">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grpSp>
      <p:sp>
        <p:nvSpPr>
          <p:cNvPr id="2" name="Title 1"/>
          <p:cNvSpPr>
            <a:spLocks noGrp="1"/>
          </p:cNvSpPr>
          <p:nvPr>
            <p:ph type="title"/>
          </p:nvPr>
        </p:nvSpPr>
        <p:spPr>
          <a:xfrm>
            <a:off x="896075" y="2640648"/>
            <a:ext cx="3319086"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5" name="Picture Placeholder 7"/>
          <p:cNvSpPr>
            <a:spLocks noGrp="1"/>
          </p:cNvSpPr>
          <p:nvPr>
            <p:ph type="pic" sz="quarter" idx="13"/>
          </p:nvPr>
        </p:nvSpPr>
        <p:spPr>
          <a:xfrm>
            <a:off x="483577" y="-14460"/>
            <a:ext cx="2046093" cy="2303430"/>
          </a:xfrm>
        </p:spPr>
        <p:txBody>
          <a:bodyPr>
            <a:normAutofit/>
          </a:bodyPr>
          <a:lstStyle>
            <a:lvl1pPr marL="0" indent="0">
              <a:buNone/>
              <a:defRPr sz="1400"/>
            </a:lvl1pPr>
          </a:lstStyle>
          <a:p>
            <a:endParaRPr lang="en-US"/>
          </a:p>
        </p:txBody>
      </p:sp>
      <p:sp>
        <p:nvSpPr>
          <p:cNvPr id="16" name="Picture Placeholder 7"/>
          <p:cNvSpPr>
            <a:spLocks noGrp="1"/>
          </p:cNvSpPr>
          <p:nvPr>
            <p:ph type="pic" sz="quarter" idx="14"/>
          </p:nvPr>
        </p:nvSpPr>
        <p:spPr>
          <a:xfrm>
            <a:off x="4566425" y="-14460"/>
            <a:ext cx="2046093" cy="2303430"/>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5"/>
          </p:nvPr>
        </p:nvSpPr>
        <p:spPr>
          <a:xfrm>
            <a:off x="483577" y="4554570"/>
            <a:ext cx="2046093" cy="2303430"/>
          </a:xfrm>
        </p:spPr>
        <p:txBody>
          <a:bodyPr>
            <a:normAutofit/>
          </a:bodyPr>
          <a:lstStyle>
            <a:lvl1pPr marL="0" indent="0">
              <a:buNone/>
              <a:defRPr sz="1400"/>
            </a:lvl1pPr>
          </a:lstStyle>
          <a:p>
            <a:endParaRPr lang="en-US"/>
          </a:p>
        </p:txBody>
      </p:sp>
      <p:sp>
        <p:nvSpPr>
          <p:cNvPr id="18" name="Picture Placeholder 7"/>
          <p:cNvSpPr>
            <a:spLocks noGrp="1"/>
          </p:cNvSpPr>
          <p:nvPr>
            <p:ph type="pic" sz="quarter" idx="16"/>
          </p:nvPr>
        </p:nvSpPr>
        <p:spPr>
          <a:xfrm>
            <a:off x="4566425" y="4554570"/>
            <a:ext cx="2046093" cy="2303430"/>
          </a:xfrm>
        </p:spPr>
        <p:txBody>
          <a:bodyPr>
            <a:normAutofit/>
          </a:bodyPr>
          <a:lstStyle>
            <a:lvl1pPr marL="0" indent="0">
              <a:buNone/>
              <a:defRPr sz="1400"/>
            </a:lvl1pPr>
          </a:lstStyle>
          <a:p>
            <a:endParaRPr lang="en-US"/>
          </a:p>
        </p:txBody>
      </p:sp>
      <p:sp>
        <p:nvSpPr>
          <p:cNvPr id="19" name="Picture Placeholder 7"/>
          <p:cNvSpPr>
            <a:spLocks noGrp="1"/>
          </p:cNvSpPr>
          <p:nvPr>
            <p:ph type="pic" sz="quarter" idx="17"/>
          </p:nvPr>
        </p:nvSpPr>
        <p:spPr>
          <a:xfrm>
            <a:off x="6612519" y="0"/>
            <a:ext cx="5579482" cy="6858000"/>
          </a:xfrm>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227011641"/>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40_Title Only">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2" cstate="print">
            <a:extLst>
              <a:ext uri="{28A0092B-C50C-407E-A947-70E740481C1C}">
                <a14:useLocalDpi xmlns:a14="http://schemas.microsoft.com/office/drawing/2010/main" val="0"/>
              </a:ext>
            </a:extLst>
          </a:blip>
          <a:srcRect l="23408" t="7866" r="29913" b="9089"/>
          <a:stretch/>
        </p:blipFill>
        <p:spPr>
          <a:xfrm>
            <a:off x="7091318" y="594795"/>
            <a:ext cx="3657600" cy="5606322"/>
          </a:xfrm>
          <a:prstGeom prst="rect">
            <a:avLst/>
          </a:prstGeom>
        </p:spPr>
      </p:pic>
      <p:sp>
        <p:nvSpPr>
          <p:cNvPr id="8" name="Picture Placeholder 7"/>
          <p:cNvSpPr>
            <a:spLocks noGrp="1"/>
          </p:cNvSpPr>
          <p:nvPr>
            <p:ph type="pic" sz="quarter" idx="13"/>
          </p:nvPr>
        </p:nvSpPr>
        <p:spPr>
          <a:xfrm>
            <a:off x="8404720" y="1330221"/>
            <a:ext cx="2003962" cy="4209519"/>
          </a:xfrm>
          <a:custGeom>
            <a:avLst/>
            <a:gdLst>
              <a:gd name="connsiteX0" fmla="*/ 0 w 2049682"/>
              <a:gd name="connsiteY0" fmla="*/ 0 h 4232379"/>
              <a:gd name="connsiteX1" fmla="*/ 2049682 w 2049682"/>
              <a:gd name="connsiteY1" fmla="*/ 0 h 4232379"/>
              <a:gd name="connsiteX2" fmla="*/ 2049682 w 2049682"/>
              <a:gd name="connsiteY2" fmla="*/ 4232379 h 4232379"/>
              <a:gd name="connsiteX3" fmla="*/ 0 w 2049682"/>
              <a:gd name="connsiteY3" fmla="*/ 4232379 h 4232379"/>
              <a:gd name="connsiteX4" fmla="*/ 0 w 2049682"/>
              <a:gd name="connsiteY4" fmla="*/ 0 h 4232379"/>
              <a:gd name="connsiteX0" fmla="*/ 45720 w 2049682"/>
              <a:gd name="connsiteY0" fmla="*/ 7620 h 4232379"/>
              <a:gd name="connsiteX1" fmla="*/ 2049682 w 2049682"/>
              <a:gd name="connsiteY1" fmla="*/ 0 h 4232379"/>
              <a:gd name="connsiteX2" fmla="*/ 2049682 w 2049682"/>
              <a:gd name="connsiteY2" fmla="*/ 4232379 h 4232379"/>
              <a:gd name="connsiteX3" fmla="*/ 0 w 2049682"/>
              <a:gd name="connsiteY3" fmla="*/ 4232379 h 4232379"/>
              <a:gd name="connsiteX4" fmla="*/ 45720 w 2049682"/>
              <a:gd name="connsiteY4" fmla="*/ 7620 h 4232379"/>
              <a:gd name="connsiteX0" fmla="*/ 45720 w 2049682"/>
              <a:gd name="connsiteY0" fmla="*/ 0 h 4224759"/>
              <a:gd name="connsiteX1" fmla="*/ 2011582 w 2049682"/>
              <a:gd name="connsiteY1" fmla="*/ 144780 h 4224759"/>
              <a:gd name="connsiteX2" fmla="*/ 2049682 w 2049682"/>
              <a:gd name="connsiteY2" fmla="*/ 4224759 h 4224759"/>
              <a:gd name="connsiteX3" fmla="*/ 0 w 2049682"/>
              <a:gd name="connsiteY3" fmla="*/ 4224759 h 4224759"/>
              <a:gd name="connsiteX4" fmla="*/ 45720 w 2049682"/>
              <a:gd name="connsiteY4" fmla="*/ 0 h 4224759"/>
              <a:gd name="connsiteX0" fmla="*/ 45720 w 2042062"/>
              <a:gd name="connsiteY0" fmla="*/ 0 h 4224759"/>
              <a:gd name="connsiteX1" fmla="*/ 2011582 w 2042062"/>
              <a:gd name="connsiteY1" fmla="*/ 144780 h 4224759"/>
              <a:gd name="connsiteX2" fmla="*/ 2042062 w 2042062"/>
              <a:gd name="connsiteY2" fmla="*/ 4156179 h 4224759"/>
              <a:gd name="connsiteX3" fmla="*/ 0 w 2042062"/>
              <a:gd name="connsiteY3" fmla="*/ 4224759 h 4224759"/>
              <a:gd name="connsiteX4" fmla="*/ 45720 w 2042062"/>
              <a:gd name="connsiteY4" fmla="*/ 0 h 4224759"/>
              <a:gd name="connsiteX0" fmla="*/ 7620 w 2003962"/>
              <a:gd name="connsiteY0" fmla="*/ 0 h 4209519"/>
              <a:gd name="connsiteX1" fmla="*/ 1973482 w 2003962"/>
              <a:gd name="connsiteY1" fmla="*/ 144780 h 4209519"/>
              <a:gd name="connsiteX2" fmla="*/ 2003962 w 2003962"/>
              <a:gd name="connsiteY2" fmla="*/ 4156179 h 4209519"/>
              <a:gd name="connsiteX3" fmla="*/ 0 w 2003962"/>
              <a:gd name="connsiteY3" fmla="*/ 4209519 h 4209519"/>
              <a:gd name="connsiteX4" fmla="*/ 7620 w 2003962"/>
              <a:gd name="connsiteY4" fmla="*/ 0 h 4209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3962" h="4209519">
                <a:moveTo>
                  <a:pt x="7620" y="0"/>
                </a:moveTo>
                <a:lnTo>
                  <a:pt x="1973482" y="144780"/>
                </a:lnTo>
                <a:lnTo>
                  <a:pt x="2003962" y="4156179"/>
                </a:lnTo>
                <a:lnTo>
                  <a:pt x="0" y="4209519"/>
                </a:lnTo>
                <a:lnTo>
                  <a:pt x="7620" y="0"/>
                </a:lnTo>
                <a:close/>
              </a:path>
            </a:pathLst>
          </a:custGeo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041618872"/>
      </p:ext>
    </p:extLst>
  </p:cSld>
  <p:clrMapOvr>
    <a:masterClrMapping/>
  </p:clrMapOvr>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39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5658019" y="1596284"/>
            <a:ext cx="1961646" cy="4171166"/>
          </a:xfrm>
          <a:prstGeom prst="roundRect">
            <a:avLst>
              <a:gd name="adj" fmla="val 8502"/>
            </a:avLst>
          </a:prstGeo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572934511"/>
      </p:ext>
    </p:extLst>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38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4255910" y="2327100"/>
            <a:ext cx="7154039" cy="2334957"/>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9485605" y="1330277"/>
            <a:ext cx="2241279" cy="4765769"/>
          </a:xfrm>
          <a:prstGeom prst="roundRect">
            <a:avLst>
              <a:gd name="adj" fmla="val 8502"/>
            </a:avLst>
          </a:prstGeo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128771851"/>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7DC2391B-06BA-496E-93E0-2D0FC4B45DF3}" type="datetime1">
              <a:rPr lang="en-US" smtClean="0"/>
              <a:t>5/28/2018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60238627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37_Title Only">
    <p:spTree>
      <p:nvGrpSpPr>
        <p:cNvPr id="1" name=""/>
        <p:cNvGrpSpPr/>
        <p:nvPr/>
      </p:nvGrpSpPr>
      <p:grpSpPr>
        <a:xfrm>
          <a:off x="0" y="0"/>
          <a:ext cx="0" cy="0"/>
          <a:chOff x="0" y="0"/>
          <a:chExt cx="0" cy="0"/>
        </a:xfrm>
      </p:grpSpPr>
      <p:sp>
        <p:nvSpPr>
          <p:cNvPr id="9" name="Picture Placeholder 7"/>
          <p:cNvSpPr>
            <a:spLocks noGrp="1"/>
          </p:cNvSpPr>
          <p:nvPr>
            <p:ph type="pic" sz="quarter" idx="14"/>
          </p:nvPr>
        </p:nvSpPr>
        <p:spPr>
          <a:xfrm>
            <a:off x="1578832" y="1155191"/>
            <a:ext cx="3733076" cy="7937867"/>
          </a:xfrm>
          <a:prstGeom prst="roundRect">
            <a:avLst>
              <a:gd name="adj" fmla="val 8502"/>
            </a:avLst>
          </a:prstGeom>
          <a:noFill/>
        </p:spPr>
        <p:txBody>
          <a:bodyPr>
            <a:normAutofit/>
          </a:bodyPr>
          <a:lstStyle>
            <a:lvl1pPr marL="0" indent="0">
              <a:buNone/>
              <a:defRPr sz="1400"/>
            </a:lvl1pPr>
          </a:lstStyle>
          <a:p>
            <a:endParaRPr lang="en-US"/>
          </a:p>
        </p:txBody>
      </p:sp>
      <p:sp>
        <p:nvSpPr>
          <p:cNvPr id="8" name="Picture Placeholder 7"/>
          <p:cNvSpPr>
            <a:spLocks noGrp="1"/>
          </p:cNvSpPr>
          <p:nvPr>
            <p:ph type="pic" sz="quarter" idx="13"/>
          </p:nvPr>
        </p:nvSpPr>
        <p:spPr>
          <a:xfrm>
            <a:off x="496806" y="0"/>
            <a:ext cx="11695194" cy="4535521"/>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182148236"/>
      </p:ext>
    </p:extLst>
  </p:cSld>
  <p:clrMapOvr>
    <a:masterClrMapping/>
  </p:clrMapOvr>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36_Title Only">
    <p:spTree>
      <p:nvGrpSpPr>
        <p:cNvPr id="1" name=""/>
        <p:cNvGrpSpPr/>
        <p:nvPr/>
      </p:nvGrpSpPr>
      <p:grpSpPr>
        <a:xfrm>
          <a:off x="0" y="0"/>
          <a:ext cx="0" cy="0"/>
          <a:chOff x="0" y="0"/>
          <a:chExt cx="0" cy="0"/>
        </a:xfrm>
      </p:grpSpPr>
      <p:pic>
        <p:nvPicPr>
          <p:cNvPr id="8" name="Picture 7" descr="imac2.png"/>
          <p:cNvPicPr>
            <a:picLocks noChangeAspect="1"/>
          </p:cNvPicPr>
          <p:nvPr/>
        </p:nvPicPr>
        <p:blipFill>
          <a:blip r:embed="rId2" cstate="print"/>
          <a:stretch>
            <a:fillRect/>
          </a:stretch>
        </p:blipFill>
        <p:spPr>
          <a:xfrm>
            <a:off x="942865" y="955909"/>
            <a:ext cx="5237982" cy="5218726"/>
          </a:xfrm>
          <a:prstGeom prst="rect">
            <a:avLst/>
          </a:prstGeom>
        </p:spPr>
      </p:pic>
      <p:sp>
        <p:nvSpPr>
          <p:cNvPr id="10" name="Picture Placeholder 7"/>
          <p:cNvSpPr>
            <a:spLocks noGrp="1"/>
          </p:cNvSpPr>
          <p:nvPr>
            <p:ph type="pic" sz="quarter" idx="13"/>
          </p:nvPr>
        </p:nvSpPr>
        <p:spPr>
          <a:xfrm>
            <a:off x="1204223" y="1209957"/>
            <a:ext cx="3891661" cy="3259270"/>
          </a:xfrm>
          <a:custGeom>
            <a:avLst/>
            <a:gdLst>
              <a:gd name="connsiteX0" fmla="*/ 0 w 4148836"/>
              <a:gd name="connsiteY0" fmla="*/ 0 h 2335345"/>
              <a:gd name="connsiteX1" fmla="*/ 4148836 w 4148836"/>
              <a:gd name="connsiteY1" fmla="*/ 0 h 2335345"/>
              <a:gd name="connsiteX2" fmla="*/ 4148836 w 4148836"/>
              <a:gd name="connsiteY2" fmla="*/ 2335345 h 2335345"/>
              <a:gd name="connsiteX3" fmla="*/ 0 w 4148836"/>
              <a:gd name="connsiteY3" fmla="*/ 2335345 h 2335345"/>
              <a:gd name="connsiteX4" fmla="*/ 0 w 4148836"/>
              <a:gd name="connsiteY4" fmla="*/ 0 h 2335345"/>
              <a:gd name="connsiteX0" fmla="*/ 0 w 4148836"/>
              <a:gd name="connsiteY0" fmla="*/ 0 h 3259270"/>
              <a:gd name="connsiteX1" fmla="*/ 4148836 w 4148836"/>
              <a:gd name="connsiteY1" fmla="*/ 0 h 3259270"/>
              <a:gd name="connsiteX2" fmla="*/ 3891661 w 4148836"/>
              <a:gd name="connsiteY2" fmla="*/ 3259270 h 3259270"/>
              <a:gd name="connsiteX3" fmla="*/ 0 w 4148836"/>
              <a:gd name="connsiteY3" fmla="*/ 2335345 h 3259270"/>
              <a:gd name="connsiteX4" fmla="*/ 0 w 4148836"/>
              <a:gd name="connsiteY4" fmla="*/ 0 h 3259270"/>
              <a:gd name="connsiteX0" fmla="*/ 0 w 3891661"/>
              <a:gd name="connsiteY0" fmla="*/ 0 h 3259270"/>
              <a:gd name="connsiteX1" fmla="*/ 3386836 w 3891661"/>
              <a:gd name="connsiteY1" fmla="*/ 1228725 h 3259270"/>
              <a:gd name="connsiteX2" fmla="*/ 3891661 w 3891661"/>
              <a:gd name="connsiteY2" fmla="*/ 3259270 h 3259270"/>
              <a:gd name="connsiteX3" fmla="*/ 0 w 3891661"/>
              <a:gd name="connsiteY3" fmla="*/ 2335345 h 3259270"/>
              <a:gd name="connsiteX4" fmla="*/ 0 w 3891661"/>
              <a:gd name="connsiteY4" fmla="*/ 0 h 3259270"/>
              <a:gd name="connsiteX0" fmla="*/ 0 w 3891661"/>
              <a:gd name="connsiteY0" fmla="*/ 0 h 3259270"/>
              <a:gd name="connsiteX1" fmla="*/ 3386836 w 3891661"/>
              <a:gd name="connsiteY1" fmla="*/ 1228725 h 3259270"/>
              <a:gd name="connsiteX2" fmla="*/ 3891661 w 3891661"/>
              <a:gd name="connsiteY2" fmla="*/ 3259270 h 3259270"/>
              <a:gd name="connsiteX3" fmla="*/ 190500 w 3891661"/>
              <a:gd name="connsiteY3" fmla="*/ 2925895 h 3259270"/>
              <a:gd name="connsiteX4" fmla="*/ 0 w 3891661"/>
              <a:gd name="connsiteY4" fmla="*/ 0 h 3259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1661" h="3259270">
                <a:moveTo>
                  <a:pt x="0" y="0"/>
                </a:moveTo>
                <a:lnTo>
                  <a:pt x="3386836" y="1228725"/>
                </a:lnTo>
                <a:lnTo>
                  <a:pt x="3891661" y="3259270"/>
                </a:lnTo>
                <a:lnTo>
                  <a:pt x="190500" y="2925895"/>
                </a:lnTo>
                <a:lnTo>
                  <a:pt x="0" y="0"/>
                </a:lnTo>
                <a:close/>
              </a:path>
            </a:pathLst>
          </a:custGeo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986356710"/>
      </p:ext>
    </p:extLst>
  </p:cSld>
  <p:clrMapOvr>
    <a:masterClrMapping/>
  </p:clrMapOvr>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35_Title Only">
    <p:spTree>
      <p:nvGrpSpPr>
        <p:cNvPr id="1" name=""/>
        <p:cNvGrpSpPr/>
        <p:nvPr/>
      </p:nvGrpSpPr>
      <p:grpSpPr>
        <a:xfrm>
          <a:off x="0" y="0"/>
          <a:ext cx="0" cy="0"/>
          <a:chOff x="0" y="0"/>
          <a:chExt cx="0" cy="0"/>
        </a:xfrm>
      </p:grpSpPr>
      <p:grpSp>
        <p:nvGrpSpPr>
          <p:cNvPr id="6" name="Group 5"/>
          <p:cNvGrpSpPr/>
          <p:nvPr userDrawn="1"/>
        </p:nvGrpSpPr>
        <p:grpSpPr>
          <a:xfrm>
            <a:off x="4122821" y="2401480"/>
            <a:ext cx="4520731" cy="3640978"/>
            <a:chOff x="4122821" y="2401480"/>
            <a:chExt cx="4520731" cy="3640978"/>
          </a:xfrm>
        </p:grpSpPr>
        <p:sp>
          <p:nvSpPr>
            <p:cNvPr id="7" name="Freeform 5"/>
            <p:cNvSpPr>
              <a:spLocks/>
            </p:cNvSpPr>
            <p:nvPr/>
          </p:nvSpPr>
          <p:spPr bwMode="auto">
            <a:xfrm>
              <a:off x="4122821" y="2401480"/>
              <a:ext cx="4520731" cy="2733233"/>
            </a:xfrm>
            <a:custGeom>
              <a:avLst/>
              <a:gdLst>
                <a:gd name="T0" fmla="*/ 2537 w 2537"/>
                <a:gd name="T1" fmla="*/ 1533 h 1533"/>
                <a:gd name="T2" fmla="*/ 2537 w 2537"/>
                <a:gd name="T3" fmla="*/ 71 h 1533"/>
                <a:gd name="T4" fmla="*/ 2467 w 2537"/>
                <a:gd name="T5" fmla="*/ 0 h 1533"/>
                <a:gd name="T6" fmla="*/ 71 w 2537"/>
                <a:gd name="T7" fmla="*/ 0 h 1533"/>
                <a:gd name="T8" fmla="*/ 0 w 2537"/>
                <a:gd name="T9" fmla="*/ 71 h 1533"/>
                <a:gd name="T10" fmla="*/ 0 w 2537"/>
                <a:gd name="T11" fmla="*/ 1533 h 1533"/>
                <a:gd name="T12" fmla="*/ 2537 w 2537"/>
                <a:gd name="T13" fmla="*/ 1533 h 1533"/>
              </a:gdLst>
              <a:ahLst/>
              <a:cxnLst>
                <a:cxn ang="0">
                  <a:pos x="T0" y="T1"/>
                </a:cxn>
                <a:cxn ang="0">
                  <a:pos x="T2" y="T3"/>
                </a:cxn>
                <a:cxn ang="0">
                  <a:pos x="T4" y="T5"/>
                </a:cxn>
                <a:cxn ang="0">
                  <a:pos x="T6" y="T7"/>
                </a:cxn>
                <a:cxn ang="0">
                  <a:pos x="T8" y="T9"/>
                </a:cxn>
                <a:cxn ang="0">
                  <a:pos x="T10" y="T11"/>
                </a:cxn>
                <a:cxn ang="0">
                  <a:pos x="T12" y="T13"/>
                </a:cxn>
              </a:cxnLst>
              <a:rect l="0" t="0" r="r" b="b"/>
              <a:pathLst>
                <a:path w="2537" h="1533">
                  <a:moveTo>
                    <a:pt x="2537" y="1533"/>
                  </a:moveTo>
                  <a:cubicBezTo>
                    <a:pt x="2537" y="71"/>
                    <a:pt x="2537" y="71"/>
                    <a:pt x="2537" y="71"/>
                  </a:cubicBezTo>
                  <a:cubicBezTo>
                    <a:pt x="2537" y="32"/>
                    <a:pt x="2506" y="0"/>
                    <a:pt x="2467" y="0"/>
                  </a:cubicBezTo>
                  <a:cubicBezTo>
                    <a:pt x="71" y="0"/>
                    <a:pt x="71" y="0"/>
                    <a:pt x="71" y="0"/>
                  </a:cubicBezTo>
                  <a:cubicBezTo>
                    <a:pt x="32" y="0"/>
                    <a:pt x="0" y="32"/>
                    <a:pt x="0" y="71"/>
                  </a:cubicBezTo>
                  <a:cubicBezTo>
                    <a:pt x="0" y="1533"/>
                    <a:pt x="0" y="1533"/>
                    <a:pt x="0" y="1533"/>
                  </a:cubicBezTo>
                  <a:lnTo>
                    <a:pt x="2537" y="1533"/>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6"/>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close/>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7"/>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5614402" y="5980475"/>
              <a:ext cx="1521573" cy="61983"/>
            </a:xfrm>
            <a:custGeom>
              <a:avLst/>
              <a:gdLst>
                <a:gd name="T0" fmla="*/ 852 w 854"/>
                <a:gd name="T1" fmla="*/ 24 h 35"/>
                <a:gd name="T2" fmla="*/ 478 w 854"/>
                <a:gd name="T3" fmla="*/ 5 h 35"/>
                <a:gd name="T4" fmla="*/ 478 w 854"/>
                <a:gd name="T5" fmla="*/ 0 h 35"/>
                <a:gd name="T6" fmla="*/ 427 w 854"/>
                <a:gd name="T7" fmla="*/ 3 h 35"/>
                <a:gd name="T8" fmla="*/ 375 w 854"/>
                <a:gd name="T9" fmla="*/ 0 h 35"/>
                <a:gd name="T10" fmla="*/ 375 w 854"/>
                <a:gd name="T11" fmla="*/ 5 h 35"/>
                <a:gd name="T12" fmla="*/ 1 w 854"/>
                <a:gd name="T13" fmla="*/ 24 h 35"/>
                <a:gd name="T14" fmla="*/ 24 w 854"/>
                <a:gd name="T15" fmla="*/ 35 h 35"/>
                <a:gd name="T16" fmla="*/ 375 w 854"/>
                <a:gd name="T17" fmla="*/ 35 h 35"/>
                <a:gd name="T18" fmla="*/ 478 w 854"/>
                <a:gd name="T19" fmla="*/ 35 h 35"/>
                <a:gd name="T20" fmla="*/ 829 w 854"/>
                <a:gd name="T21" fmla="*/ 35 h 35"/>
                <a:gd name="T22" fmla="*/ 852 w 854"/>
                <a:gd name="T23"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4" h="35">
                  <a:moveTo>
                    <a:pt x="852" y="24"/>
                  </a:moveTo>
                  <a:cubicBezTo>
                    <a:pt x="478" y="5"/>
                    <a:pt x="478" y="5"/>
                    <a:pt x="478" y="5"/>
                  </a:cubicBezTo>
                  <a:cubicBezTo>
                    <a:pt x="478" y="0"/>
                    <a:pt x="478" y="0"/>
                    <a:pt x="478" y="0"/>
                  </a:cubicBezTo>
                  <a:cubicBezTo>
                    <a:pt x="427" y="3"/>
                    <a:pt x="427" y="3"/>
                    <a:pt x="427" y="3"/>
                  </a:cubicBezTo>
                  <a:cubicBezTo>
                    <a:pt x="375" y="0"/>
                    <a:pt x="375" y="0"/>
                    <a:pt x="375" y="0"/>
                  </a:cubicBezTo>
                  <a:cubicBezTo>
                    <a:pt x="375" y="5"/>
                    <a:pt x="375" y="5"/>
                    <a:pt x="375" y="5"/>
                  </a:cubicBezTo>
                  <a:cubicBezTo>
                    <a:pt x="1" y="24"/>
                    <a:pt x="1" y="24"/>
                    <a:pt x="1" y="24"/>
                  </a:cubicBezTo>
                  <a:cubicBezTo>
                    <a:pt x="1" y="24"/>
                    <a:pt x="0" y="35"/>
                    <a:pt x="24" y="35"/>
                  </a:cubicBezTo>
                  <a:cubicBezTo>
                    <a:pt x="41" y="35"/>
                    <a:pt x="247" y="35"/>
                    <a:pt x="375" y="35"/>
                  </a:cubicBezTo>
                  <a:cubicBezTo>
                    <a:pt x="435" y="35"/>
                    <a:pt x="478" y="35"/>
                    <a:pt x="478" y="35"/>
                  </a:cubicBezTo>
                  <a:cubicBezTo>
                    <a:pt x="606" y="35"/>
                    <a:pt x="812" y="35"/>
                    <a:pt x="829" y="35"/>
                  </a:cubicBezTo>
                  <a:cubicBezTo>
                    <a:pt x="854" y="35"/>
                    <a:pt x="852" y="24"/>
                    <a:pt x="852" y="24"/>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0"/>
            <p:cNvSpPr>
              <a:spLocks/>
            </p:cNvSpPr>
            <p:nvPr/>
          </p:nvSpPr>
          <p:spPr bwMode="auto">
            <a:xfrm>
              <a:off x="5606404" y="5502610"/>
              <a:ext cx="1535569" cy="525853"/>
            </a:xfrm>
            <a:custGeom>
              <a:avLst/>
              <a:gdLst>
                <a:gd name="T0" fmla="*/ 790 w 861"/>
                <a:gd name="T1" fmla="*/ 274 h 295"/>
                <a:gd name="T2" fmla="*/ 738 w 861"/>
                <a:gd name="T3" fmla="*/ 224 h 295"/>
                <a:gd name="T4" fmla="*/ 714 w 861"/>
                <a:gd name="T5" fmla="*/ 0 h 295"/>
                <a:gd name="T6" fmla="*/ 431 w 861"/>
                <a:gd name="T7" fmla="*/ 4 h 295"/>
                <a:gd name="T8" fmla="*/ 147 w 861"/>
                <a:gd name="T9" fmla="*/ 0 h 295"/>
                <a:gd name="T10" fmla="*/ 124 w 861"/>
                <a:gd name="T11" fmla="*/ 224 h 295"/>
                <a:gd name="T12" fmla="*/ 72 w 861"/>
                <a:gd name="T13" fmla="*/ 274 h 295"/>
                <a:gd name="T14" fmla="*/ 0 w 861"/>
                <a:gd name="T15" fmla="*/ 291 h 295"/>
                <a:gd name="T16" fmla="*/ 0 w 861"/>
                <a:gd name="T17" fmla="*/ 295 h 295"/>
                <a:gd name="T18" fmla="*/ 379 w 861"/>
                <a:gd name="T19" fmla="*/ 295 h 295"/>
                <a:gd name="T20" fmla="*/ 482 w 861"/>
                <a:gd name="T21" fmla="*/ 295 h 295"/>
                <a:gd name="T22" fmla="*/ 861 w 861"/>
                <a:gd name="T23" fmla="*/ 295 h 295"/>
                <a:gd name="T24" fmla="*/ 861 w 861"/>
                <a:gd name="T25" fmla="*/ 291 h 295"/>
                <a:gd name="T26" fmla="*/ 790 w 861"/>
                <a:gd name="T27" fmla="*/ 27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1" h="295">
                  <a:moveTo>
                    <a:pt x="790" y="274"/>
                  </a:moveTo>
                  <a:cubicBezTo>
                    <a:pt x="760" y="268"/>
                    <a:pt x="744" y="271"/>
                    <a:pt x="738" y="224"/>
                  </a:cubicBezTo>
                  <a:cubicBezTo>
                    <a:pt x="731" y="177"/>
                    <a:pt x="714" y="0"/>
                    <a:pt x="714" y="0"/>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82" y="295"/>
                    <a:pt x="482" y="295"/>
                    <a:pt x="482" y="295"/>
                  </a:cubicBezTo>
                  <a:cubicBezTo>
                    <a:pt x="861" y="295"/>
                    <a:pt x="861" y="295"/>
                    <a:pt x="861" y="295"/>
                  </a:cubicBezTo>
                  <a:cubicBezTo>
                    <a:pt x="861" y="295"/>
                    <a:pt x="861" y="295"/>
                    <a:pt x="861" y="291"/>
                  </a:cubicBezTo>
                  <a:cubicBezTo>
                    <a:pt x="861" y="287"/>
                    <a:pt x="820" y="280"/>
                    <a:pt x="790" y="274"/>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Oval 11"/>
            <p:cNvSpPr>
              <a:spLocks noChangeArrowheads="1"/>
            </p:cNvSpPr>
            <p:nvPr/>
          </p:nvSpPr>
          <p:spPr bwMode="auto">
            <a:xfrm>
              <a:off x="6352196" y="2477459"/>
              <a:ext cx="61983" cy="61983"/>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Oval 12"/>
            <p:cNvSpPr>
              <a:spLocks noChangeArrowheads="1"/>
            </p:cNvSpPr>
            <p:nvPr/>
          </p:nvSpPr>
          <p:spPr bwMode="auto">
            <a:xfrm>
              <a:off x="6352196" y="2473460"/>
              <a:ext cx="61983" cy="61983"/>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Oval 13"/>
            <p:cNvSpPr>
              <a:spLocks noChangeArrowheads="1"/>
            </p:cNvSpPr>
            <p:nvPr/>
          </p:nvSpPr>
          <p:spPr bwMode="auto">
            <a:xfrm>
              <a:off x="6362192" y="2483458"/>
              <a:ext cx="41989" cy="39989"/>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Oval 14"/>
            <p:cNvSpPr>
              <a:spLocks noChangeArrowheads="1"/>
            </p:cNvSpPr>
            <p:nvPr/>
          </p:nvSpPr>
          <p:spPr bwMode="auto">
            <a:xfrm>
              <a:off x="6374189" y="2491455"/>
              <a:ext cx="19994" cy="23993"/>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Oval 15"/>
            <p:cNvSpPr>
              <a:spLocks noChangeArrowheads="1"/>
            </p:cNvSpPr>
            <p:nvPr/>
          </p:nvSpPr>
          <p:spPr bwMode="auto">
            <a:xfrm>
              <a:off x="6380188" y="2501452"/>
              <a:ext cx="5999" cy="599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5606404" y="5502610"/>
              <a:ext cx="1241652" cy="525853"/>
            </a:xfrm>
            <a:custGeom>
              <a:avLst/>
              <a:gdLst>
                <a:gd name="T0" fmla="*/ 696 w 696"/>
                <a:gd name="T1" fmla="*/ 10 h 295"/>
                <a:gd name="T2" fmla="*/ 573 w 696"/>
                <a:gd name="T3" fmla="*/ 2 h 295"/>
                <a:gd name="T4" fmla="*/ 431 w 696"/>
                <a:gd name="T5" fmla="*/ 4 h 295"/>
                <a:gd name="T6" fmla="*/ 147 w 696"/>
                <a:gd name="T7" fmla="*/ 0 h 295"/>
                <a:gd name="T8" fmla="*/ 124 w 696"/>
                <a:gd name="T9" fmla="*/ 224 h 295"/>
                <a:gd name="T10" fmla="*/ 72 w 696"/>
                <a:gd name="T11" fmla="*/ 274 h 295"/>
                <a:gd name="T12" fmla="*/ 0 w 696"/>
                <a:gd name="T13" fmla="*/ 291 h 295"/>
                <a:gd name="T14" fmla="*/ 0 w 696"/>
                <a:gd name="T15" fmla="*/ 295 h 295"/>
                <a:gd name="T16" fmla="*/ 379 w 696"/>
                <a:gd name="T17" fmla="*/ 295 h 295"/>
                <a:gd name="T18" fmla="*/ 432 w 696"/>
                <a:gd name="T19" fmla="*/ 295 h 295"/>
                <a:gd name="T20" fmla="*/ 696 w 696"/>
                <a:gd name="T21" fmla="*/ 1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6" h="295">
                  <a:moveTo>
                    <a:pt x="696" y="10"/>
                  </a:moveTo>
                  <a:cubicBezTo>
                    <a:pt x="573" y="2"/>
                    <a:pt x="573" y="2"/>
                    <a:pt x="573" y="2"/>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32" y="295"/>
                    <a:pt x="432" y="295"/>
                    <a:pt x="432" y="295"/>
                  </a:cubicBezTo>
                  <a:lnTo>
                    <a:pt x="696" y="10"/>
                  </a:lnTo>
                  <a:close/>
                </a:path>
              </a:pathLst>
            </a:custGeom>
            <a:solidFill>
              <a:srgbClr val="A8A9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4122821" y="5134713"/>
              <a:ext cx="4520731" cy="429880"/>
            </a:xfrm>
            <a:custGeom>
              <a:avLst/>
              <a:gdLst>
                <a:gd name="T0" fmla="*/ 0 w 2537"/>
                <a:gd name="T1" fmla="*/ 0 h 241"/>
                <a:gd name="T2" fmla="*/ 0 w 2537"/>
                <a:gd name="T3" fmla="*/ 170 h 241"/>
                <a:gd name="T4" fmla="*/ 71 w 2537"/>
                <a:gd name="T5" fmla="*/ 241 h 241"/>
                <a:gd name="T6" fmla="*/ 2467 w 2537"/>
                <a:gd name="T7" fmla="*/ 241 h 241"/>
                <a:gd name="T8" fmla="*/ 2537 w 2537"/>
                <a:gd name="T9" fmla="*/ 170 h 241"/>
                <a:gd name="T10" fmla="*/ 2537 w 2537"/>
                <a:gd name="T11" fmla="*/ 0 h 241"/>
                <a:gd name="T12" fmla="*/ 0 w 2537"/>
                <a:gd name="T13" fmla="*/ 0 h 241"/>
              </a:gdLst>
              <a:ahLst/>
              <a:cxnLst>
                <a:cxn ang="0">
                  <a:pos x="T0" y="T1"/>
                </a:cxn>
                <a:cxn ang="0">
                  <a:pos x="T2" y="T3"/>
                </a:cxn>
                <a:cxn ang="0">
                  <a:pos x="T4" y="T5"/>
                </a:cxn>
                <a:cxn ang="0">
                  <a:pos x="T6" y="T7"/>
                </a:cxn>
                <a:cxn ang="0">
                  <a:pos x="T8" y="T9"/>
                </a:cxn>
                <a:cxn ang="0">
                  <a:pos x="T10" y="T11"/>
                </a:cxn>
                <a:cxn ang="0">
                  <a:pos x="T12" y="T13"/>
                </a:cxn>
              </a:cxnLst>
              <a:rect l="0" t="0" r="r" b="b"/>
              <a:pathLst>
                <a:path w="2537" h="241">
                  <a:moveTo>
                    <a:pt x="0" y="0"/>
                  </a:moveTo>
                  <a:cubicBezTo>
                    <a:pt x="0" y="170"/>
                    <a:pt x="0" y="170"/>
                    <a:pt x="0" y="170"/>
                  </a:cubicBezTo>
                  <a:cubicBezTo>
                    <a:pt x="0" y="209"/>
                    <a:pt x="32" y="241"/>
                    <a:pt x="71" y="241"/>
                  </a:cubicBezTo>
                  <a:cubicBezTo>
                    <a:pt x="2467" y="241"/>
                    <a:pt x="2467" y="241"/>
                    <a:pt x="2467" y="241"/>
                  </a:cubicBezTo>
                  <a:cubicBezTo>
                    <a:pt x="2506" y="241"/>
                    <a:pt x="2537" y="209"/>
                    <a:pt x="2537" y="170"/>
                  </a:cubicBezTo>
                  <a:cubicBezTo>
                    <a:pt x="2537" y="0"/>
                    <a:pt x="2537" y="0"/>
                    <a:pt x="2537" y="0"/>
                  </a:cubicBezTo>
                  <a:lnTo>
                    <a:pt x="0" y="0"/>
                  </a:ln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 name="Picture Placeholder 7"/>
          <p:cNvSpPr>
            <a:spLocks noGrp="1"/>
          </p:cNvSpPr>
          <p:nvPr>
            <p:ph type="pic" sz="quarter" idx="13"/>
          </p:nvPr>
        </p:nvSpPr>
        <p:spPr>
          <a:xfrm>
            <a:off x="4318766" y="2591427"/>
            <a:ext cx="4148836" cy="233534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114601039"/>
      </p:ext>
    </p:extLst>
  </p:cSld>
  <p:clrMapOvr>
    <a:masterClrMapping/>
  </p:clrMapOvr>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34_Title Only">
    <p:spTree>
      <p:nvGrpSpPr>
        <p:cNvPr id="1" name=""/>
        <p:cNvGrpSpPr/>
        <p:nvPr/>
      </p:nvGrpSpPr>
      <p:grpSpPr>
        <a:xfrm>
          <a:off x="0" y="0"/>
          <a:ext cx="0" cy="0"/>
          <a:chOff x="0" y="0"/>
          <a:chExt cx="0" cy="0"/>
        </a:xfrm>
      </p:grpSpPr>
      <p:grpSp>
        <p:nvGrpSpPr>
          <p:cNvPr id="6" name="Group 5"/>
          <p:cNvGrpSpPr/>
          <p:nvPr userDrawn="1"/>
        </p:nvGrpSpPr>
        <p:grpSpPr>
          <a:xfrm>
            <a:off x="6206218" y="2019300"/>
            <a:ext cx="7001258" cy="4029213"/>
            <a:chOff x="6195332" y="2019300"/>
            <a:chExt cx="7001258" cy="4029213"/>
          </a:xfrm>
        </p:grpSpPr>
        <p:sp>
          <p:nvSpPr>
            <p:cNvPr id="7" name="Image #1"/>
            <p:cNvSpPr>
              <a:spLocks noChangeArrowheads="1"/>
            </p:cNvSpPr>
            <p:nvPr/>
          </p:nvSpPr>
          <p:spPr bwMode="auto">
            <a:xfrm>
              <a:off x="7091762" y="2280598"/>
              <a:ext cx="5260974" cy="3328445"/>
            </a:xfrm>
            <a:prstGeom prst="rect">
              <a:avLst/>
            </a:prstGeom>
            <a:solidFill>
              <a:srgbClr val="EDF1F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8" name="Freeform 45"/>
            <p:cNvSpPr>
              <a:spLocks/>
            </p:cNvSpPr>
            <p:nvPr/>
          </p:nvSpPr>
          <p:spPr bwMode="auto">
            <a:xfrm>
              <a:off x="6195332" y="5892928"/>
              <a:ext cx="3526559" cy="155585"/>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46"/>
            <p:cNvSpPr>
              <a:spLocks/>
            </p:cNvSpPr>
            <p:nvPr/>
          </p:nvSpPr>
          <p:spPr bwMode="auto">
            <a:xfrm>
              <a:off x="9670029" y="5892928"/>
              <a:ext cx="3526559" cy="155585"/>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6885483" y="2019300"/>
              <a:ext cx="5672813" cy="3885597"/>
            </a:xfrm>
            <a:custGeom>
              <a:avLst/>
              <a:gdLst>
                <a:gd name="connsiteX0" fmla="*/ 207445 w 5672813"/>
                <a:gd name="connsiteY0" fmla="*/ 263295 h 3885597"/>
                <a:gd name="connsiteX1" fmla="*/ 207445 w 5672813"/>
                <a:gd name="connsiteY1" fmla="*/ 3586400 h 3885597"/>
                <a:gd name="connsiteX2" fmla="*/ 5469359 w 5672813"/>
                <a:gd name="connsiteY2" fmla="*/ 3586400 h 3885597"/>
                <a:gd name="connsiteX3" fmla="*/ 5469359 w 5672813"/>
                <a:gd name="connsiteY3" fmla="*/ 263295 h 3885597"/>
                <a:gd name="connsiteX4" fmla="*/ 179393 w 5672813"/>
                <a:gd name="connsiteY4" fmla="*/ 0 h 3885597"/>
                <a:gd name="connsiteX5" fmla="*/ 5493420 w 5672813"/>
                <a:gd name="connsiteY5" fmla="*/ 0 h 3885597"/>
                <a:gd name="connsiteX6" fmla="*/ 5672813 w 5672813"/>
                <a:gd name="connsiteY6" fmla="*/ 179520 h 3885597"/>
                <a:gd name="connsiteX7" fmla="*/ 5672813 w 5672813"/>
                <a:gd name="connsiteY7" fmla="*/ 3706078 h 3885597"/>
                <a:gd name="connsiteX8" fmla="*/ 5493420 w 5672813"/>
                <a:gd name="connsiteY8" fmla="*/ 3885597 h 3885597"/>
                <a:gd name="connsiteX9" fmla="*/ 179393 w 5672813"/>
                <a:gd name="connsiteY9" fmla="*/ 3885597 h 3885597"/>
                <a:gd name="connsiteX10" fmla="*/ 0 w 5672813"/>
                <a:gd name="connsiteY10" fmla="*/ 3706078 h 3885597"/>
                <a:gd name="connsiteX11" fmla="*/ 0 w 5672813"/>
                <a:gd name="connsiteY11" fmla="*/ 869672 h 3885597"/>
                <a:gd name="connsiteX12" fmla="*/ 0 w 5672813"/>
                <a:gd name="connsiteY12" fmla="*/ 179520 h 3885597"/>
                <a:gd name="connsiteX13" fmla="*/ 179393 w 5672813"/>
                <a:gd name="connsiteY13" fmla="*/ 0 h 3885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72813" h="3885597">
                  <a:moveTo>
                    <a:pt x="207445" y="263295"/>
                  </a:moveTo>
                  <a:lnTo>
                    <a:pt x="207445" y="3586400"/>
                  </a:lnTo>
                  <a:lnTo>
                    <a:pt x="5469359" y="3586400"/>
                  </a:lnTo>
                  <a:lnTo>
                    <a:pt x="5469359" y="263295"/>
                  </a:lnTo>
                  <a:close/>
                  <a:moveTo>
                    <a:pt x="179393" y="0"/>
                  </a:moveTo>
                  <a:cubicBezTo>
                    <a:pt x="179393" y="0"/>
                    <a:pt x="179393" y="0"/>
                    <a:pt x="5493420" y="0"/>
                  </a:cubicBezTo>
                  <a:cubicBezTo>
                    <a:pt x="5593082" y="0"/>
                    <a:pt x="5672813" y="79787"/>
                    <a:pt x="5672813" y="179520"/>
                  </a:cubicBezTo>
                  <a:cubicBezTo>
                    <a:pt x="5672813" y="179520"/>
                    <a:pt x="5672813" y="179520"/>
                    <a:pt x="5672813" y="3706078"/>
                  </a:cubicBezTo>
                  <a:cubicBezTo>
                    <a:pt x="5672813" y="3805811"/>
                    <a:pt x="5593082" y="3885597"/>
                    <a:pt x="5493420" y="3885597"/>
                  </a:cubicBezTo>
                  <a:cubicBezTo>
                    <a:pt x="5493420" y="3885597"/>
                    <a:pt x="5493420" y="3885597"/>
                    <a:pt x="179393" y="3885597"/>
                  </a:cubicBezTo>
                  <a:cubicBezTo>
                    <a:pt x="79731" y="3885597"/>
                    <a:pt x="0" y="3805811"/>
                    <a:pt x="0" y="3706078"/>
                  </a:cubicBezTo>
                  <a:cubicBezTo>
                    <a:pt x="0" y="3706078"/>
                    <a:pt x="0" y="3706078"/>
                    <a:pt x="0" y="869672"/>
                  </a:cubicBezTo>
                  <a:cubicBezTo>
                    <a:pt x="0" y="869672"/>
                    <a:pt x="0" y="869672"/>
                    <a:pt x="0" y="179520"/>
                  </a:cubicBezTo>
                  <a:cubicBezTo>
                    <a:pt x="0" y="79787"/>
                    <a:pt x="79731" y="0"/>
                    <a:pt x="179393" y="0"/>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1" name="Freeform 49"/>
            <p:cNvSpPr>
              <a:spLocks/>
            </p:cNvSpPr>
            <p:nvPr/>
          </p:nvSpPr>
          <p:spPr bwMode="auto">
            <a:xfrm>
              <a:off x="6905431" y="5721389"/>
              <a:ext cx="5636911" cy="163563"/>
            </a:xfrm>
            <a:custGeom>
              <a:avLst/>
              <a:gdLst>
                <a:gd name="T0" fmla="*/ 1414 w 1414"/>
                <a:gd name="T1" fmla="*/ 0 h 41"/>
                <a:gd name="T2" fmla="*/ 1396 w 1414"/>
                <a:gd name="T3" fmla="*/ 9 h 41"/>
                <a:gd name="T4" fmla="*/ 18 w 1414"/>
                <a:gd name="T5" fmla="*/ 9 h 41"/>
                <a:gd name="T6" fmla="*/ 0 w 1414"/>
                <a:gd name="T7" fmla="*/ 0 h 41"/>
                <a:gd name="T8" fmla="*/ 0 w 1414"/>
                <a:gd name="T9" fmla="*/ 1 h 41"/>
                <a:gd name="T10" fmla="*/ 40 w 1414"/>
                <a:gd name="T11" fmla="*/ 41 h 41"/>
                <a:gd name="T12" fmla="*/ 1373 w 1414"/>
                <a:gd name="T13" fmla="*/ 41 h 41"/>
                <a:gd name="T14" fmla="*/ 1414 w 1414"/>
                <a:gd name="T15" fmla="*/ 1 h 41"/>
                <a:gd name="T16" fmla="*/ 1414 w 1414"/>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41">
                  <a:moveTo>
                    <a:pt x="1414" y="0"/>
                  </a:moveTo>
                  <a:cubicBezTo>
                    <a:pt x="1409" y="6"/>
                    <a:pt x="1403" y="9"/>
                    <a:pt x="1396" y="9"/>
                  </a:cubicBezTo>
                  <a:cubicBezTo>
                    <a:pt x="18" y="9"/>
                    <a:pt x="18" y="9"/>
                    <a:pt x="18" y="9"/>
                  </a:cubicBezTo>
                  <a:cubicBezTo>
                    <a:pt x="10" y="9"/>
                    <a:pt x="4" y="6"/>
                    <a:pt x="0" y="0"/>
                  </a:cubicBezTo>
                  <a:cubicBezTo>
                    <a:pt x="0" y="1"/>
                    <a:pt x="0" y="1"/>
                    <a:pt x="0" y="1"/>
                  </a:cubicBezTo>
                  <a:cubicBezTo>
                    <a:pt x="0" y="23"/>
                    <a:pt x="18" y="41"/>
                    <a:pt x="40" y="41"/>
                  </a:cubicBezTo>
                  <a:cubicBezTo>
                    <a:pt x="1373" y="41"/>
                    <a:pt x="1373" y="41"/>
                    <a:pt x="1373" y="41"/>
                  </a:cubicBezTo>
                  <a:cubicBezTo>
                    <a:pt x="1396" y="41"/>
                    <a:pt x="1414" y="23"/>
                    <a:pt x="1414" y="1"/>
                  </a:cubicBezTo>
                  <a:lnTo>
                    <a:pt x="1414"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58"/>
            <p:cNvSpPr>
              <a:spLocks/>
            </p:cNvSpPr>
            <p:nvPr/>
          </p:nvSpPr>
          <p:spPr bwMode="auto">
            <a:xfrm>
              <a:off x="9717900" y="2162916"/>
              <a:ext cx="3991" cy="7979"/>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6905431" y="2039245"/>
              <a:ext cx="5636911" cy="3845704"/>
            </a:xfrm>
            <a:custGeom>
              <a:avLst/>
              <a:gdLst>
                <a:gd name="connsiteX0" fmla="*/ 187497 w 5636911"/>
                <a:gd name="connsiteY0" fmla="*/ 243350 h 3845704"/>
                <a:gd name="connsiteX1" fmla="*/ 187497 w 5636911"/>
                <a:gd name="connsiteY1" fmla="*/ 3566455 h 3845704"/>
                <a:gd name="connsiteX2" fmla="*/ 5449411 w 5636911"/>
                <a:gd name="connsiteY2" fmla="*/ 3566455 h 3845704"/>
                <a:gd name="connsiteX3" fmla="*/ 5449411 w 5636911"/>
                <a:gd name="connsiteY3" fmla="*/ 243350 h 3845704"/>
                <a:gd name="connsiteX4" fmla="*/ 159460 w 5636911"/>
                <a:gd name="connsiteY4" fmla="*/ 0 h 3845704"/>
                <a:gd name="connsiteX5" fmla="*/ 5473464 w 5636911"/>
                <a:gd name="connsiteY5" fmla="*/ 0 h 3845704"/>
                <a:gd name="connsiteX6" fmla="*/ 5636911 w 5636911"/>
                <a:gd name="connsiteY6" fmla="*/ 159573 h 3845704"/>
                <a:gd name="connsiteX7" fmla="*/ 5636911 w 5636911"/>
                <a:gd name="connsiteY7" fmla="*/ 3686131 h 3845704"/>
                <a:gd name="connsiteX8" fmla="*/ 5473464 w 5636911"/>
                <a:gd name="connsiteY8" fmla="*/ 3845704 h 3845704"/>
                <a:gd name="connsiteX9" fmla="*/ 159460 w 5636911"/>
                <a:gd name="connsiteY9" fmla="*/ 3845704 h 3845704"/>
                <a:gd name="connsiteX10" fmla="*/ 0 w 5636911"/>
                <a:gd name="connsiteY10" fmla="*/ 3686131 h 3845704"/>
                <a:gd name="connsiteX11" fmla="*/ 0 w 5636911"/>
                <a:gd name="connsiteY11" fmla="*/ 159573 h 3845704"/>
                <a:gd name="connsiteX12" fmla="*/ 159460 w 5636911"/>
                <a:gd name="connsiteY12" fmla="*/ 0 h 3845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36911" h="3845704">
                  <a:moveTo>
                    <a:pt x="187497" y="243350"/>
                  </a:moveTo>
                  <a:lnTo>
                    <a:pt x="187497" y="3566455"/>
                  </a:lnTo>
                  <a:lnTo>
                    <a:pt x="5449411" y="3566455"/>
                  </a:lnTo>
                  <a:lnTo>
                    <a:pt x="5449411" y="243350"/>
                  </a:lnTo>
                  <a:close/>
                  <a:moveTo>
                    <a:pt x="159460" y="0"/>
                  </a:moveTo>
                  <a:cubicBezTo>
                    <a:pt x="5473464" y="0"/>
                    <a:pt x="5473464" y="0"/>
                    <a:pt x="5473464" y="0"/>
                  </a:cubicBezTo>
                  <a:cubicBezTo>
                    <a:pt x="5565154" y="0"/>
                    <a:pt x="5636911" y="71808"/>
                    <a:pt x="5636911" y="159573"/>
                  </a:cubicBezTo>
                  <a:cubicBezTo>
                    <a:pt x="5636911" y="3686131"/>
                    <a:pt x="5636911" y="3686131"/>
                    <a:pt x="5636911" y="3686131"/>
                  </a:cubicBezTo>
                  <a:cubicBezTo>
                    <a:pt x="5636911" y="3773896"/>
                    <a:pt x="5565154" y="3845704"/>
                    <a:pt x="5473464" y="3845704"/>
                  </a:cubicBezTo>
                  <a:lnTo>
                    <a:pt x="159460" y="3845704"/>
                  </a:lnTo>
                  <a:cubicBezTo>
                    <a:pt x="71757" y="3845704"/>
                    <a:pt x="0" y="3773896"/>
                    <a:pt x="0" y="3686131"/>
                  </a:cubicBezTo>
                  <a:cubicBezTo>
                    <a:pt x="0" y="159573"/>
                    <a:pt x="0" y="159573"/>
                    <a:pt x="0" y="159573"/>
                  </a:cubicBezTo>
                  <a:cubicBezTo>
                    <a:pt x="0" y="71808"/>
                    <a:pt x="71757" y="0"/>
                    <a:pt x="159460"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4" name="Rectangle 50"/>
            <p:cNvSpPr>
              <a:spLocks noChangeArrowheads="1"/>
            </p:cNvSpPr>
            <p:nvPr/>
          </p:nvSpPr>
          <p:spPr bwMode="auto">
            <a:xfrm>
              <a:off x="6195332" y="5829099"/>
              <a:ext cx="7001258" cy="127658"/>
            </a:xfrm>
            <a:prstGeom prst="rect">
              <a:avLst/>
            </a:prstGeom>
            <a:solidFill>
              <a:srgbClr val="D2D6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51"/>
            <p:cNvSpPr>
              <a:spLocks/>
            </p:cNvSpPr>
            <p:nvPr/>
          </p:nvSpPr>
          <p:spPr bwMode="auto">
            <a:xfrm>
              <a:off x="9191310" y="5829099"/>
              <a:ext cx="1005309" cy="71808"/>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6" name="Group 15"/>
            <p:cNvGrpSpPr/>
            <p:nvPr/>
          </p:nvGrpSpPr>
          <p:grpSpPr>
            <a:xfrm>
              <a:off x="9689976" y="2138980"/>
              <a:ext cx="59841" cy="63829"/>
              <a:chOff x="9688615" y="2138980"/>
              <a:chExt cx="59841" cy="63829"/>
            </a:xfrm>
          </p:grpSpPr>
          <p:sp>
            <p:nvSpPr>
              <p:cNvPr id="17" name="Oval 54"/>
              <p:cNvSpPr>
                <a:spLocks noChangeArrowheads="1"/>
              </p:cNvSpPr>
              <p:nvPr/>
            </p:nvSpPr>
            <p:spPr bwMode="auto">
              <a:xfrm>
                <a:off x="9688615" y="2142968"/>
                <a:ext cx="59841" cy="59841"/>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Oval 55"/>
              <p:cNvSpPr>
                <a:spLocks noChangeArrowheads="1"/>
              </p:cNvSpPr>
              <p:nvPr/>
            </p:nvSpPr>
            <p:spPr bwMode="auto">
              <a:xfrm>
                <a:off x="9688615" y="2138980"/>
                <a:ext cx="59841" cy="55850"/>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Oval 56"/>
              <p:cNvSpPr>
                <a:spLocks noChangeArrowheads="1"/>
              </p:cNvSpPr>
              <p:nvPr/>
            </p:nvSpPr>
            <p:spPr bwMode="auto">
              <a:xfrm>
                <a:off x="9700582" y="2146958"/>
                <a:ext cx="35905" cy="3989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Oval 57"/>
              <p:cNvSpPr>
                <a:spLocks noChangeArrowheads="1"/>
              </p:cNvSpPr>
              <p:nvPr/>
            </p:nvSpPr>
            <p:spPr bwMode="auto">
              <a:xfrm>
                <a:off x="9708561" y="2158925"/>
                <a:ext cx="19948" cy="19948"/>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2" name="Picture Placeholder 7"/>
          <p:cNvSpPr>
            <a:spLocks noGrp="1"/>
          </p:cNvSpPr>
          <p:nvPr>
            <p:ph type="pic" sz="quarter" idx="13"/>
          </p:nvPr>
        </p:nvSpPr>
        <p:spPr>
          <a:xfrm>
            <a:off x="7076343" y="2228209"/>
            <a:ext cx="5313584" cy="340142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0744879"/>
      </p:ext>
    </p:extLst>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33_Title Only">
    <p:spTree>
      <p:nvGrpSpPr>
        <p:cNvPr id="1" name=""/>
        <p:cNvGrpSpPr/>
        <p:nvPr/>
      </p:nvGrpSpPr>
      <p:grpSpPr>
        <a:xfrm>
          <a:off x="0" y="0"/>
          <a:ext cx="0" cy="0"/>
          <a:chOff x="0" y="0"/>
          <a:chExt cx="0" cy="0"/>
        </a:xfrm>
      </p:grpSpPr>
      <p:pic>
        <p:nvPicPr>
          <p:cNvPr id="6" name="Picture 5"/>
          <p:cNvPicPr>
            <a:picLocks noChangeAspect="1"/>
          </p:cNvPicPr>
          <p:nvPr userDrawn="1"/>
        </p:nvPicPr>
        <p:blipFill rotWithShape="1">
          <a:blip r:embed="rId2">
            <a:extLst>
              <a:ext uri="{28A0092B-C50C-407E-A947-70E740481C1C}">
                <a14:useLocalDpi xmlns:a14="http://schemas.microsoft.com/office/drawing/2010/main" val="0"/>
              </a:ext>
            </a:extLst>
          </a:blip>
          <a:srcRect r="20059"/>
          <a:stretch/>
        </p:blipFill>
        <p:spPr>
          <a:xfrm flipH="1">
            <a:off x="5136560" y="713582"/>
            <a:ext cx="8452440" cy="5962411"/>
          </a:xfrm>
          <a:prstGeom prst="rect">
            <a:avLst/>
          </a:prstGeom>
        </p:spPr>
      </p:pic>
      <p:sp>
        <p:nvSpPr>
          <p:cNvPr id="8" name="Picture Placeholder 7"/>
          <p:cNvSpPr>
            <a:spLocks noGrp="1"/>
          </p:cNvSpPr>
          <p:nvPr>
            <p:ph type="pic" sz="quarter" idx="13"/>
          </p:nvPr>
        </p:nvSpPr>
        <p:spPr>
          <a:xfrm>
            <a:off x="8086538" y="1379511"/>
            <a:ext cx="4667997" cy="4261356"/>
          </a:xfrm>
          <a:custGeom>
            <a:avLst/>
            <a:gdLst>
              <a:gd name="connsiteX0" fmla="*/ 0 w 3575797"/>
              <a:gd name="connsiteY0" fmla="*/ 0 h 4769356"/>
              <a:gd name="connsiteX1" fmla="*/ 3575797 w 3575797"/>
              <a:gd name="connsiteY1" fmla="*/ 0 h 4769356"/>
              <a:gd name="connsiteX2" fmla="*/ 3575797 w 3575797"/>
              <a:gd name="connsiteY2" fmla="*/ 4769356 h 4769356"/>
              <a:gd name="connsiteX3" fmla="*/ 0 w 3575797"/>
              <a:gd name="connsiteY3" fmla="*/ 4769356 h 4769356"/>
              <a:gd name="connsiteX4" fmla="*/ 0 w 3575797"/>
              <a:gd name="connsiteY4" fmla="*/ 0 h 4769356"/>
              <a:gd name="connsiteX0" fmla="*/ 1498600 w 3575797"/>
              <a:gd name="connsiteY0" fmla="*/ 101600 h 4769356"/>
              <a:gd name="connsiteX1" fmla="*/ 3575797 w 3575797"/>
              <a:gd name="connsiteY1" fmla="*/ 0 h 4769356"/>
              <a:gd name="connsiteX2" fmla="*/ 3575797 w 3575797"/>
              <a:gd name="connsiteY2" fmla="*/ 4769356 h 4769356"/>
              <a:gd name="connsiteX3" fmla="*/ 0 w 3575797"/>
              <a:gd name="connsiteY3" fmla="*/ 4769356 h 4769356"/>
              <a:gd name="connsiteX4" fmla="*/ 1498600 w 3575797"/>
              <a:gd name="connsiteY4" fmla="*/ 101600 h 4769356"/>
              <a:gd name="connsiteX0" fmla="*/ 2590800 w 4667997"/>
              <a:gd name="connsiteY0" fmla="*/ 101600 h 4769356"/>
              <a:gd name="connsiteX1" fmla="*/ 4667997 w 4667997"/>
              <a:gd name="connsiteY1" fmla="*/ 0 h 4769356"/>
              <a:gd name="connsiteX2" fmla="*/ 4667997 w 4667997"/>
              <a:gd name="connsiteY2" fmla="*/ 4769356 h 4769356"/>
              <a:gd name="connsiteX3" fmla="*/ 0 w 4667997"/>
              <a:gd name="connsiteY3" fmla="*/ 3562856 h 4769356"/>
              <a:gd name="connsiteX4" fmla="*/ 2590800 w 4667997"/>
              <a:gd name="connsiteY4" fmla="*/ 101600 h 4769356"/>
              <a:gd name="connsiteX0" fmla="*/ 2590800 w 4667997"/>
              <a:gd name="connsiteY0" fmla="*/ 101600 h 4261356"/>
              <a:gd name="connsiteX1" fmla="*/ 4667997 w 4667997"/>
              <a:gd name="connsiteY1" fmla="*/ 0 h 4261356"/>
              <a:gd name="connsiteX2" fmla="*/ 1569197 w 4667997"/>
              <a:gd name="connsiteY2" fmla="*/ 4261356 h 4261356"/>
              <a:gd name="connsiteX3" fmla="*/ 0 w 4667997"/>
              <a:gd name="connsiteY3" fmla="*/ 3562856 h 4261356"/>
              <a:gd name="connsiteX4" fmla="*/ 2590800 w 4667997"/>
              <a:gd name="connsiteY4" fmla="*/ 101600 h 4261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997" h="4261356">
                <a:moveTo>
                  <a:pt x="2590800" y="101600"/>
                </a:moveTo>
                <a:lnTo>
                  <a:pt x="4667997" y="0"/>
                </a:lnTo>
                <a:lnTo>
                  <a:pt x="1569197" y="4261356"/>
                </a:lnTo>
                <a:lnTo>
                  <a:pt x="0" y="3562856"/>
                </a:lnTo>
                <a:lnTo>
                  <a:pt x="2590800" y="101600"/>
                </a:lnTo>
                <a:close/>
              </a:path>
            </a:pathLst>
          </a:custGeo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912497069"/>
      </p:ext>
    </p:extLst>
  </p:cSld>
  <p:clrMapOvr>
    <a:masterClrMapping/>
  </p:clrMapOvr>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32_Title Only">
    <p:spTree>
      <p:nvGrpSpPr>
        <p:cNvPr id="1" name=""/>
        <p:cNvGrpSpPr/>
        <p:nvPr/>
      </p:nvGrpSpPr>
      <p:grpSpPr>
        <a:xfrm>
          <a:off x="0" y="0"/>
          <a:ext cx="0" cy="0"/>
          <a:chOff x="0" y="0"/>
          <a:chExt cx="0" cy="0"/>
        </a:xfrm>
      </p:grpSpPr>
      <p:sp>
        <p:nvSpPr>
          <p:cNvPr id="7" name="Freeform 6"/>
          <p:cNvSpPr>
            <a:spLocks/>
          </p:cNvSpPr>
          <p:nvPr userDrawn="1"/>
        </p:nvSpPr>
        <p:spPr bwMode="auto">
          <a:xfrm>
            <a:off x="7587916" y="834021"/>
            <a:ext cx="4014247" cy="5719328"/>
          </a:xfrm>
          <a:custGeom>
            <a:avLst/>
            <a:gdLst>
              <a:gd name="connsiteX0" fmla="*/ 219223 w 4014247"/>
              <a:gd name="connsiteY0" fmla="*/ 462809 h 5719328"/>
              <a:gd name="connsiteX1" fmla="*/ 219223 w 4014247"/>
              <a:gd name="connsiteY1" fmla="*/ 5232165 h 5719328"/>
              <a:gd name="connsiteX2" fmla="*/ 3795020 w 4014247"/>
              <a:gd name="connsiteY2" fmla="*/ 5232165 h 5719328"/>
              <a:gd name="connsiteX3" fmla="*/ 3795020 w 4014247"/>
              <a:gd name="connsiteY3" fmla="*/ 462809 h 5719328"/>
              <a:gd name="connsiteX4" fmla="*/ 218959 w 4014247"/>
              <a:gd name="connsiteY4" fmla="*/ 0 h 5719328"/>
              <a:gd name="connsiteX5" fmla="*/ 3795288 w 4014247"/>
              <a:gd name="connsiteY5" fmla="*/ 0 h 5719328"/>
              <a:gd name="connsiteX6" fmla="*/ 4014247 w 4014247"/>
              <a:gd name="connsiteY6" fmla="*/ 219225 h 5719328"/>
              <a:gd name="connsiteX7" fmla="*/ 4014247 w 4014247"/>
              <a:gd name="connsiteY7" fmla="*/ 5500104 h 5719328"/>
              <a:gd name="connsiteX8" fmla="*/ 3795288 w 4014247"/>
              <a:gd name="connsiteY8" fmla="*/ 5719328 h 5719328"/>
              <a:gd name="connsiteX9" fmla="*/ 218959 w 4014247"/>
              <a:gd name="connsiteY9" fmla="*/ 5719328 h 5719328"/>
              <a:gd name="connsiteX10" fmla="*/ 0 w 4014247"/>
              <a:gd name="connsiteY10" fmla="*/ 5500104 h 5719328"/>
              <a:gd name="connsiteX11" fmla="*/ 0 w 4014247"/>
              <a:gd name="connsiteY11" fmla="*/ 219225 h 5719328"/>
              <a:gd name="connsiteX12" fmla="*/ 218959 w 4014247"/>
              <a:gd name="connsiteY12" fmla="*/ 0 h 5719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14247" h="5719328">
                <a:moveTo>
                  <a:pt x="219223" y="462809"/>
                </a:moveTo>
                <a:lnTo>
                  <a:pt x="219223" y="5232165"/>
                </a:lnTo>
                <a:lnTo>
                  <a:pt x="3795020" y="5232165"/>
                </a:lnTo>
                <a:lnTo>
                  <a:pt x="3795020" y="462809"/>
                </a:lnTo>
                <a:close/>
                <a:moveTo>
                  <a:pt x="218959" y="0"/>
                </a:moveTo>
                <a:cubicBezTo>
                  <a:pt x="3795288" y="0"/>
                  <a:pt x="3795288" y="0"/>
                  <a:pt x="3795288" y="0"/>
                </a:cubicBezTo>
                <a:cubicBezTo>
                  <a:pt x="3916932" y="0"/>
                  <a:pt x="4014247" y="102305"/>
                  <a:pt x="4014247" y="219225"/>
                </a:cubicBezTo>
                <a:cubicBezTo>
                  <a:pt x="4014247" y="5500104"/>
                  <a:pt x="4014247" y="5500104"/>
                  <a:pt x="4014247" y="5500104"/>
                </a:cubicBezTo>
                <a:cubicBezTo>
                  <a:pt x="4014247" y="5621895"/>
                  <a:pt x="3916932" y="5719328"/>
                  <a:pt x="3795288" y="5719328"/>
                </a:cubicBezTo>
                <a:cubicBezTo>
                  <a:pt x="218959" y="5719328"/>
                  <a:pt x="218959" y="5719328"/>
                  <a:pt x="218959" y="5719328"/>
                </a:cubicBezTo>
                <a:cubicBezTo>
                  <a:pt x="97315" y="5719328"/>
                  <a:pt x="0" y="5621895"/>
                  <a:pt x="0" y="5500104"/>
                </a:cubicBezTo>
                <a:cubicBezTo>
                  <a:pt x="0" y="219225"/>
                  <a:pt x="0" y="219225"/>
                  <a:pt x="0" y="219225"/>
                </a:cubicBezTo>
                <a:cubicBezTo>
                  <a:pt x="0" y="102305"/>
                  <a:pt x="97315" y="0"/>
                  <a:pt x="218959"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8" name="Picture Placeholder 7"/>
          <p:cNvSpPr>
            <a:spLocks noGrp="1"/>
          </p:cNvSpPr>
          <p:nvPr>
            <p:ph type="pic" sz="quarter" idx="13"/>
          </p:nvPr>
        </p:nvSpPr>
        <p:spPr>
          <a:xfrm>
            <a:off x="7807138" y="1309010"/>
            <a:ext cx="3575797" cy="4769356"/>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433385192"/>
      </p:ext>
    </p:extLst>
  </p:cSld>
  <p:clrMapOvr>
    <a:masterClrMapping/>
  </p:clrMapOvr>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31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1127934" y="4018843"/>
            <a:ext cx="10036256" cy="198684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638843613"/>
      </p:ext>
    </p:extLst>
  </p:cSld>
  <p:clrMapOvr>
    <a:masterClrMapping/>
  </p:clrMapOvr>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30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4191729" y="2219784"/>
            <a:ext cx="2580545" cy="2981326"/>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6" name="Rectangle 5"/>
          <p:cNvSpPr/>
          <p:nvPr userDrawn="1"/>
        </p:nvSpPr>
        <p:spPr>
          <a:xfrm>
            <a:off x="6772274" y="2219785"/>
            <a:ext cx="5419726" cy="29813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78165880"/>
      </p:ext>
    </p:extLst>
  </p:cSld>
  <p:clrMapOvr>
    <a:masterClrMapping/>
  </p:clrMapOvr>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9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1069364" y="1903338"/>
            <a:ext cx="2196203" cy="1843643"/>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667168806"/>
      </p:ext>
    </p:extLst>
  </p:cSld>
  <p:clrMapOvr>
    <a:masterClrMapping/>
  </p:clrMapOvr>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8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1104901" y="4089400"/>
            <a:ext cx="10604500" cy="2768600"/>
          </a:xfrm>
          <a:prstGeom prst="round2SameRect">
            <a:avLst>
              <a:gd name="adj1" fmla="val 9892"/>
              <a:gd name="adj2" fmla="val 0"/>
            </a:avLst>
          </a:prstGeom>
          <a:solidFill>
            <a:schemeClr val="bg1">
              <a:lumMod val="95000"/>
            </a:schemeClr>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en-US" sz="1800">
                <a:solidFill>
                  <a:schemeClr val="lt1"/>
                </a:solidFill>
                <a:latin typeface="+mn-lt"/>
              </a:defRPr>
            </a:lvl1pPr>
          </a:lstStyle>
          <a:p>
            <a:pPr marL="0" lvl="0" algn="ctr"/>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096602396"/>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smtClean="0"/>
              <a:t>Click to edit Master title style</a:t>
            </a:r>
            <a:endParaRPr lang="en-US"/>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FB9B5520-B2A4-4974-BA0A-DDE5A1D43875}" type="datetime1">
              <a:rPr lang="en-US" smtClean="0"/>
              <a:t>5/28/2018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86396060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7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96806" y="0"/>
            <a:ext cx="11695193" cy="4826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65577837"/>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6_Title Only">
    <p:spTree>
      <p:nvGrpSpPr>
        <p:cNvPr id="1" name=""/>
        <p:cNvGrpSpPr/>
        <p:nvPr/>
      </p:nvGrpSpPr>
      <p:grpSpPr>
        <a:xfrm>
          <a:off x="0" y="0"/>
          <a:ext cx="0" cy="0"/>
          <a:chOff x="0" y="0"/>
          <a:chExt cx="0" cy="0"/>
        </a:xfrm>
      </p:grpSpPr>
      <p:sp>
        <p:nvSpPr>
          <p:cNvPr id="11" name="Picture Placeholder 7"/>
          <p:cNvSpPr>
            <a:spLocks noGrp="1"/>
          </p:cNvSpPr>
          <p:nvPr>
            <p:ph type="pic" sz="quarter" idx="13"/>
          </p:nvPr>
        </p:nvSpPr>
        <p:spPr>
          <a:xfrm>
            <a:off x="1300954" y="2442126"/>
            <a:ext cx="1726905" cy="1606887"/>
          </a:xfrm>
        </p:spPr>
        <p:txBody>
          <a:bodyPr>
            <a:normAutofit/>
          </a:bodyPr>
          <a:lstStyle>
            <a:lvl1pPr marL="0" indent="0">
              <a:buNone/>
              <a:defRPr sz="1400"/>
            </a:lvl1pPr>
          </a:lstStyle>
          <a:p>
            <a:endParaRPr lang="en-US"/>
          </a:p>
        </p:txBody>
      </p:sp>
      <p:sp>
        <p:nvSpPr>
          <p:cNvPr id="12" name="Picture Placeholder 7"/>
          <p:cNvSpPr>
            <a:spLocks noGrp="1"/>
          </p:cNvSpPr>
          <p:nvPr>
            <p:ph type="pic" sz="quarter" idx="14"/>
          </p:nvPr>
        </p:nvSpPr>
        <p:spPr>
          <a:xfrm>
            <a:off x="5486441" y="2442126"/>
            <a:ext cx="1726905" cy="1606887"/>
          </a:xfrm>
        </p:spPr>
        <p:txBody>
          <a:bodyPr>
            <a:normAutofit/>
          </a:bodyPr>
          <a:lstStyle>
            <a:lvl1pPr marL="0" indent="0">
              <a:buNone/>
              <a:defRPr sz="1400"/>
            </a:lvl1pPr>
          </a:lstStyle>
          <a:p>
            <a:endParaRPr lang="en-US"/>
          </a:p>
        </p:txBody>
      </p:sp>
      <p:sp>
        <p:nvSpPr>
          <p:cNvPr id="13" name="Picture Placeholder 7"/>
          <p:cNvSpPr>
            <a:spLocks noGrp="1"/>
          </p:cNvSpPr>
          <p:nvPr>
            <p:ph type="pic" sz="quarter" idx="15"/>
          </p:nvPr>
        </p:nvSpPr>
        <p:spPr>
          <a:xfrm>
            <a:off x="9602224" y="2442126"/>
            <a:ext cx="1726905" cy="1606887"/>
          </a:xfrm>
        </p:spPr>
        <p:txBody>
          <a:bodyPr>
            <a:normAutofit/>
          </a:bodyPr>
          <a:lstStyle>
            <a:lvl1pPr marL="0" indent="0">
              <a:buNone/>
              <a:defRPr sz="1400"/>
            </a:lvl1pPr>
          </a:lstStyle>
          <a:p>
            <a:endParaRPr lang="en-US"/>
          </a:p>
        </p:txBody>
      </p:sp>
      <p:sp>
        <p:nvSpPr>
          <p:cNvPr id="14" name="Picture Placeholder 7"/>
          <p:cNvSpPr>
            <a:spLocks noGrp="1"/>
          </p:cNvSpPr>
          <p:nvPr>
            <p:ph type="pic" sz="quarter" idx="16"/>
          </p:nvPr>
        </p:nvSpPr>
        <p:spPr>
          <a:xfrm>
            <a:off x="3372236" y="3513791"/>
            <a:ext cx="1726905" cy="1606887"/>
          </a:xfrm>
        </p:spPr>
        <p:txBody>
          <a:bodyPr>
            <a:normAutofit/>
          </a:bodyPr>
          <a:lstStyle>
            <a:lvl1pPr marL="0" indent="0">
              <a:buNone/>
              <a:defRPr sz="1400"/>
            </a:lvl1pPr>
          </a:lstStyle>
          <a:p>
            <a:endParaRPr lang="en-US"/>
          </a:p>
        </p:txBody>
      </p:sp>
      <p:sp>
        <p:nvSpPr>
          <p:cNvPr id="15" name="Picture Placeholder 7"/>
          <p:cNvSpPr>
            <a:spLocks noGrp="1"/>
          </p:cNvSpPr>
          <p:nvPr>
            <p:ph type="pic" sz="quarter" idx="17"/>
          </p:nvPr>
        </p:nvSpPr>
        <p:spPr>
          <a:xfrm>
            <a:off x="7557723" y="3513791"/>
            <a:ext cx="1726905" cy="1606887"/>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17547688"/>
      </p:ext>
    </p:extLst>
  </p:cSld>
  <p:clrMapOvr>
    <a:masterClrMapping/>
  </p:clrMapOvr>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5_Title Only">
    <p:spTree>
      <p:nvGrpSpPr>
        <p:cNvPr id="1" name=""/>
        <p:cNvGrpSpPr/>
        <p:nvPr/>
      </p:nvGrpSpPr>
      <p:grpSpPr>
        <a:xfrm>
          <a:off x="0" y="0"/>
          <a:ext cx="0" cy="0"/>
          <a:chOff x="0" y="0"/>
          <a:chExt cx="0" cy="0"/>
        </a:xfrm>
      </p:grpSpPr>
      <p:sp>
        <p:nvSpPr>
          <p:cNvPr id="14" name="Picture Placeholder 7"/>
          <p:cNvSpPr>
            <a:spLocks noGrp="1"/>
          </p:cNvSpPr>
          <p:nvPr>
            <p:ph type="pic" sz="quarter" idx="17"/>
          </p:nvPr>
        </p:nvSpPr>
        <p:spPr>
          <a:xfrm>
            <a:off x="9613949" y="2284882"/>
            <a:ext cx="1472610" cy="1467968"/>
          </a:xfrm>
          <a:prstGeom prst="ellipse">
            <a:avLst/>
          </a:prstGeom>
          <a:noFill/>
          <a:ln>
            <a:noFill/>
          </a:ln>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1" name="Picture Placeholder 7"/>
          <p:cNvSpPr>
            <a:spLocks noGrp="1"/>
          </p:cNvSpPr>
          <p:nvPr>
            <p:ph type="pic" sz="quarter" idx="14"/>
          </p:nvPr>
        </p:nvSpPr>
        <p:spPr>
          <a:xfrm>
            <a:off x="1768811" y="2284882"/>
            <a:ext cx="1472610" cy="1467968"/>
          </a:xfrm>
          <a:prstGeom prst="ellipse">
            <a:avLst/>
          </a:prstGeom>
          <a:noFill/>
          <a:ln>
            <a:noFill/>
          </a:ln>
        </p:spPr>
        <p:txBody>
          <a:bodyPr>
            <a:normAutofit/>
          </a:bodyPr>
          <a:lstStyle>
            <a:lvl1pPr marL="0" indent="0">
              <a:buNone/>
              <a:defRPr sz="1400"/>
            </a:lvl1pPr>
          </a:lstStyle>
          <a:p>
            <a:endParaRPr lang="en-US"/>
          </a:p>
        </p:txBody>
      </p:sp>
      <p:sp>
        <p:nvSpPr>
          <p:cNvPr id="12" name="Picture Placeholder 7"/>
          <p:cNvSpPr>
            <a:spLocks noGrp="1"/>
          </p:cNvSpPr>
          <p:nvPr>
            <p:ph type="pic" sz="quarter" idx="15"/>
          </p:nvPr>
        </p:nvSpPr>
        <p:spPr>
          <a:xfrm>
            <a:off x="4377706" y="2284882"/>
            <a:ext cx="1472610" cy="1467968"/>
          </a:xfrm>
          <a:prstGeom prst="ellipse">
            <a:avLst/>
          </a:prstGeom>
          <a:noFill/>
          <a:ln>
            <a:noFill/>
          </a:ln>
        </p:spPr>
        <p:txBody>
          <a:bodyPr>
            <a:normAutofit/>
          </a:bodyPr>
          <a:lstStyle>
            <a:lvl1pPr marL="0" indent="0">
              <a:buNone/>
              <a:defRPr sz="1400"/>
            </a:lvl1pPr>
          </a:lstStyle>
          <a:p>
            <a:endParaRPr lang="en-US"/>
          </a:p>
        </p:txBody>
      </p:sp>
      <p:sp>
        <p:nvSpPr>
          <p:cNvPr id="13" name="Picture Placeholder 7"/>
          <p:cNvSpPr>
            <a:spLocks noGrp="1"/>
          </p:cNvSpPr>
          <p:nvPr>
            <p:ph type="pic" sz="quarter" idx="16"/>
          </p:nvPr>
        </p:nvSpPr>
        <p:spPr>
          <a:xfrm>
            <a:off x="7002428" y="2284882"/>
            <a:ext cx="1472610" cy="1467968"/>
          </a:xfrm>
          <a:prstGeom prst="ellipse">
            <a:avLst/>
          </a:prstGeom>
          <a:noFill/>
          <a:ln>
            <a:noFill/>
          </a:ln>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535793625"/>
      </p:ext>
    </p:extLst>
  </p:cSld>
  <p:clrMapOvr>
    <a:masterClrMapping/>
  </p:clrMapOvr>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24_Title Only">
    <p:spTree>
      <p:nvGrpSpPr>
        <p:cNvPr id="1" name=""/>
        <p:cNvGrpSpPr/>
        <p:nvPr/>
      </p:nvGrpSpPr>
      <p:grpSpPr>
        <a:xfrm>
          <a:off x="0" y="0"/>
          <a:ext cx="0" cy="0"/>
          <a:chOff x="0" y="0"/>
          <a:chExt cx="0" cy="0"/>
        </a:xfrm>
      </p:grpSpPr>
      <p:sp>
        <p:nvSpPr>
          <p:cNvPr id="14" name="Picture Placeholder 7"/>
          <p:cNvSpPr>
            <a:spLocks noGrp="1"/>
          </p:cNvSpPr>
          <p:nvPr>
            <p:ph type="pic" sz="quarter" idx="17"/>
          </p:nvPr>
        </p:nvSpPr>
        <p:spPr>
          <a:xfrm>
            <a:off x="9484843" y="2704047"/>
            <a:ext cx="955118" cy="952108"/>
          </a:xfrm>
          <a:prstGeom prst="ellipse">
            <a:avLst/>
          </a:prstGeom>
          <a:noFill/>
          <a:ln>
            <a:noFill/>
          </a:ln>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1" name="Picture Placeholder 7"/>
          <p:cNvSpPr>
            <a:spLocks noGrp="1"/>
          </p:cNvSpPr>
          <p:nvPr>
            <p:ph type="pic" sz="quarter" idx="14"/>
          </p:nvPr>
        </p:nvSpPr>
        <p:spPr>
          <a:xfrm>
            <a:off x="6177484" y="1576846"/>
            <a:ext cx="1259328" cy="1255358"/>
          </a:xfrm>
          <a:prstGeom prst="ellipse">
            <a:avLst/>
          </a:prstGeom>
          <a:noFill/>
          <a:ln>
            <a:noFill/>
          </a:ln>
        </p:spPr>
        <p:txBody>
          <a:bodyPr>
            <a:normAutofit/>
          </a:bodyPr>
          <a:lstStyle>
            <a:lvl1pPr marL="0" indent="0">
              <a:buNone/>
              <a:defRPr sz="1400"/>
            </a:lvl1pPr>
          </a:lstStyle>
          <a:p>
            <a:endParaRPr lang="en-US"/>
          </a:p>
        </p:txBody>
      </p:sp>
      <p:sp>
        <p:nvSpPr>
          <p:cNvPr id="12" name="Picture Placeholder 7"/>
          <p:cNvSpPr>
            <a:spLocks noGrp="1"/>
          </p:cNvSpPr>
          <p:nvPr>
            <p:ph type="pic" sz="quarter" idx="15"/>
          </p:nvPr>
        </p:nvSpPr>
        <p:spPr>
          <a:xfrm>
            <a:off x="3019982" y="2709596"/>
            <a:ext cx="955118" cy="952108"/>
          </a:xfrm>
          <a:prstGeom prst="ellipse">
            <a:avLst/>
          </a:prstGeom>
          <a:noFill/>
          <a:ln>
            <a:noFill/>
          </a:ln>
        </p:spPr>
        <p:txBody>
          <a:bodyPr>
            <a:normAutofit/>
          </a:bodyPr>
          <a:lstStyle>
            <a:lvl1pPr marL="0" indent="0">
              <a:buNone/>
              <a:defRPr sz="1400"/>
            </a:lvl1pPr>
          </a:lstStyle>
          <a:p>
            <a:endParaRPr lang="en-US"/>
          </a:p>
        </p:txBody>
      </p:sp>
      <p:sp>
        <p:nvSpPr>
          <p:cNvPr id="13" name="Picture Placeholder 7"/>
          <p:cNvSpPr>
            <a:spLocks noGrp="1"/>
          </p:cNvSpPr>
          <p:nvPr>
            <p:ph type="pic" sz="quarter" idx="16"/>
          </p:nvPr>
        </p:nvSpPr>
        <p:spPr>
          <a:xfrm>
            <a:off x="6340592" y="3571500"/>
            <a:ext cx="955118" cy="952108"/>
          </a:xfrm>
          <a:prstGeom prst="ellipse">
            <a:avLst/>
          </a:prstGeom>
          <a:noFill/>
          <a:ln>
            <a:noFill/>
          </a:ln>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2573755732"/>
      </p:ext>
    </p:extLst>
  </p:cSld>
  <p:clrMapOvr>
    <a:masterClrMapping/>
  </p:clrMapOvr>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23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508000" y="0"/>
            <a:ext cx="6629400" cy="2530550"/>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4"/>
          </p:nvPr>
        </p:nvSpPr>
        <p:spPr>
          <a:xfrm>
            <a:off x="7137400" y="4327450"/>
            <a:ext cx="5054600" cy="253055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827556207"/>
      </p:ext>
    </p:extLst>
  </p:cSld>
  <p:clrMapOvr>
    <a:masterClrMapping/>
  </p:clrMapOvr>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22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3370838" y="-1"/>
            <a:ext cx="2543762" cy="3973689"/>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635014894"/>
      </p:ext>
    </p:extLst>
  </p:cSld>
  <p:clrMapOvr>
    <a:masterClrMapping/>
  </p:clrMapOvr>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21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4670403" y="2325814"/>
            <a:ext cx="2520664" cy="2512716"/>
          </a:xfrm>
          <a:prstGeom prst="ellipse">
            <a:avLst/>
          </a:prstGeo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735655170"/>
      </p:ext>
    </p:extLst>
  </p:cSld>
  <p:clrMapOvr>
    <a:masterClrMapping/>
  </p:clrMapOvr>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20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1364002" y="2284287"/>
            <a:ext cx="2816464" cy="2766172"/>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6996927" y="0"/>
            <a:ext cx="5195073" cy="2284287"/>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052992600"/>
      </p:ext>
    </p:extLst>
  </p:cSld>
  <p:clrMapOvr>
    <a:masterClrMapping/>
  </p:clrMapOvr>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19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74579" y="0"/>
            <a:ext cx="8326522" cy="3996267"/>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395000639"/>
      </p:ext>
    </p:extLst>
  </p:cSld>
  <p:clrMapOvr>
    <a:masterClrMapping/>
  </p:clrMapOvr>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8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74579" y="0"/>
            <a:ext cx="8180211"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480800991"/>
      </p:ext>
    </p:extLst>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Section Header">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496888" y="0"/>
            <a:ext cx="5656262" cy="1495425"/>
          </a:xfrm>
        </p:spPr>
        <p:txBody>
          <a:bodyPr>
            <a:normAutofit/>
          </a:bodyPr>
          <a:lstStyle>
            <a:lvl1pPr marL="0" indent="0" algn="l">
              <a:buNone/>
              <a:defRPr sz="1800"/>
            </a:lvl1pPr>
          </a:lstStyle>
          <a:p>
            <a:endParaRPr lang="en-US"/>
          </a:p>
        </p:txBody>
      </p:sp>
      <p:sp>
        <p:nvSpPr>
          <p:cNvPr id="2" name="Title 1"/>
          <p:cNvSpPr>
            <a:spLocks noGrp="1"/>
          </p:cNvSpPr>
          <p:nvPr>
            <p:ph type="title" hasCustomPrompt="1"/>
          </p:nvPr>
        </p:nvSpPr>
        <p:spPr>
          <a:xfrm>
            <a:off x="6153662" y="1709738"/>
            <a:ext cx="5193788" cy="2852737"/>
          </a:xfrm>
        </p:spPr>
        <p:txBody>
          <a:bodyPr vert="horz" wrap="square" lIns="91416" tIns="45708" rIns="91416" bIns="45708" rtlCol="0" anchor="ctr">
            <a:noAutofit/>
          </a:bodyPr>
          <a:lstStyle>
            <a:lvl1pPr algn="ctr">
              <a:defRPr lang="en-US" sz="13800" dirty="0">
                <a:solidFill>
                  <a:schemeClr val="tx1">
                    <a:lumMod val="95000"/>
                    <a:lumOff val="5000"/>
                  </a:schemeClr>
                </a:solidFill>
                <a:latin typeface="Dense" panose="02000000000000000000" pitchFamily="50" charset="0"/>
                <a:ea typeface="Roboto" panose="02000000000000000000" pitchFamily="2" charset="0"/>
                <a:cs typeface="Lato" panose="020F0502020204030203" pitchFamily="34" charset="0"/>
              </a:defRPr>
            </a:lvl1pPr>
          </a:lstStyle>
          <a:p>
            <a:pPr marL="0" lvl="0">
              <a:lnSpc>
                <a:spcPct val="100000"/>
              </a:lnSpc>
            </a:pPr>
            <a:r>
              <a:rPr lang="en-US" dirty="0" smtClean="0"/>
              <a:t>Click To</a:t>
            </a:r>
            <a:endParaRPr lang="en-US" dirty="0"/>
          </a:p>
        </p:txBody>
      </p:sp>
      <p:sp>
        <p:nvSpPr>
          <p:cNvPr id="9" name="Rectangle 8"/>
          <p:cNvSpPr/>
          <p:nvPr userDrawn="1"/>
        </p:nvSpPr>
        <p:spPr>
          <a:xfrm>
            <a:off x="6153665" y="5226908"/>
            <a:ext cx="6038335" cy="163109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92623865"/>
      </p:ext>
    </p:extLst>
  </p:cSld>
  <p:clrMapOvr>
    <a:masterClrMapping/>
  </p:clrMapOvr>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7_Title Only">
    <p:spTree>
      <p:nvGrpSpPr>
        <p:cNvPr id="1" name=""/>
        <p:cNvGrpSpPr/>
        <p:nvPr/>
      </p:nvGrpSpPr>
      <p:grpSpPr>
        <a:xfrm>
          <a:off x="0" y="0"/>
          <a:ext cx="0" cy="0"/>
          <a:chOff x="0" y="0"/>
          <a:chExt cx="0" cy="0"/>
        </a:xfrm>
      </p:grpSpPr>
      <p:sp>
        <p:nvSpPr>
          <p:cNvPr id="10" name="Picture Placeholder 7"/>
          <p:cNvSpPr>
            <a:spLocks noGrp="1"/>
          </p:cNvSpPr>
          <p:nvPr>
            <p:ph type="pic" sz="quarter" idx="13"/>
          </p:nvPr>
        </p:nvSpPr>
        <p:spPr>
          <a:xfrm>
            <a:off x="1037616" y="4873966"/>
            <a:ext cx="2597361" cy="1145894"/>
          </a:xfrm>
        </p:spPr>
        <p:txBody>
          <a:bodyPr>
            <a:normAutofit/>
          </a:bodyPr>
          <a:lstStyle>
            <a:lvl1pPr marL="0" indent="0">
              <a:buNone/>
              <a:defRPr sz="1400"/>
            </a:lvl1pPr>
          </a:lstStyle>
          <a:p>
            <a:endParaRPr lang="en-US"/>
          </a:p>
        </p:txBody>
      </p:sp>
      <p:sp>
        <p:nvSpPr>
          <p:cNvPr id="11" name="Picture Placeholder 7"/>
          <p:cNvSpPr>
            <a:spLocks noGrp="1"/>
          </p:cNvSpPr>
          <p:nvPr>
            <p:ph type="pic" sz="quarter" idx="14"/>
          </p:nvPr>
        </p:nvSpPr>
        <p:spPr>
          <a:xfrm>
            <a:off x="4565974" y="4873966"/>
            <a:ext cx="2597361" cy="1145894"/>
          </a:xfrm>
        </p:spPr>
        <p:txBody>
          <a:bodyPr>
            <a:normAutofit/>
          </a:bodyPr>
          <a:lstStyle>
            <a:lvl1pPr marL="0" indent="0">
              <a:buNone/>
              <a:defRPr sz="1400"/>
            </a:lvl1pPr>
          </a:lstStyle>
          <a:p>
            <a:endParaRPr lang="en-US"/>
          </a:p>
        </p:txBody>
      </p:sp>
      <p:sp>
        <p:nvSpPr>
          <p:cNvPr id="12" name="Picture Placeholder 7"/>
          <p:cNvSpPr>
            <a:spLocks noGrp="1"/>
          </p:cNvSpPr>
          <p:nvPr>
            <p:ph type="pic" sz="quarter" idx="15"/>
          </p:nvPr>
        </p:nvSpPr>
        <p:spPr>
          <a:xfrm>
            <a:off x="8094333" y="4873966"/>
            <a:ext cx="2597361" cy="114589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758882104"/>
      </p:ext>
    </p:extLst>
  </p:cSld>
  <p:clrMapOvr>
    <a:masterClrMapping/>
  </p:clrMapOvr>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6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506537" y="1797756"/>
            <a:ext cx="3419863" cy="47244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439504358"/>
      </p:ext>
    </p:extLst>
  </p:cSld>
  <p:clrMapOvr>
    <a:masterClrMapping/>
  </p:clrMapOvr>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5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1105556" y="4905896"/>
            <a:ext cx="5453259" cy="135362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7" name="Rectangle 6"/>
          <p:cNvSpPr/>
          <p:nvPr userDrawn="1"/>
        </p:nvSpPr>
        <p:spPr>
          <a:xfrm>
            <a:off x="6558815" y="4905896"/>
            <a:ext cx="5337857" cy="13536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21545583"/>
      </p:ext>
    </p:extLst>
  </p:cSld>
  <p:clrMapOvr>
    <a:masterClrMapping/>
  </p:clrMapOvr>
  <p:timing>
    <p:tnLst>
      <p:par>
        <p:cT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4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4653023" y="0"/>
            <a:ext cx="7538977" cy="6858000"/>
          </a:xfrm>
        </p:spPr>
        <p:txBody>
          <a:bodyPr>
            <a:normAutofit/>
          </a:bodyPr>
          <a:lstStyle>
            <a:lvl1pPr marL="0" indent="0">
              <a:buNone/>
              <a:defRPr sz="1400"/>
            </a:lvl1pPr>
          </a:lstStyle>
          <a:p>
            <a:endParaRPr lang="en-US"/>
          </a:p>
        </p:txBody>
      </p:sp>
      <p:sp>
        <p:nvSpPr>
          <p:cNvPr id="6" name="Rectangle 5"/>
          <p:cNvSpPr/>
          <p:nvPr userDrawn="1"/>
        </p:nvSpPr>
        <p:spPr>
          <a:xfrm>
            <a:off x="501102" y="0"/>
            <a:ext cx="415192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1721018" y="434574"/>
            <a:ext cx="4467662" cy="3468353"/>
          </a:xfrm>
        </p:spPr>
        <p:txBody>
          <a:bodyPr>
            <a:normAutofit/>
          </a:bodyPr>
          <a:lstStyle>
            <a:lvl1pPr>
              <a:defRPr sz="8000"/>
            </a:lvl1p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498443115"/>
      </p:ext>
    </p:extLst>
  </p:cSld>
  <p:clrMapOvr>
    <a:masterClrMapping/>
  </p:clrMapOvr>
  <p:timing>
    <p:tnLst>
      <p:par>
        <p:cTn id="1" dur="indefinite" restart="never" nodeType="tmRoot"/>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3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509287" y="0"/>
            <a:ext cx="11682713" cy="283001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2848642"/>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756282657"/>
      </p:ext>
    </p:extLst>
  </p:cSld>
  <p:clrMapOvr>
    <a:masterClrMapping/>
  </p:clrMapOvr>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2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965142" y="698500"/>
            <a:ext cx="7124757" cy="41148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965142" y="4672037"/>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487570082"/>
      </p:ext>
    </p:extLst>
  </p:cSld>
  <p:clrMapOvr>
    <a:masterClrMapping/>
  </p:clrMapOvr>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1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6423379" y="4406900"/>
            <a:ext cx="5162880" cy="2451099"/>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638844579"/>
      </p:ext>
    </p:extLst>
  </p:cSld>
  <p:clrMapOvr>
    <a:masterClrMapping/>
  </p:clrMapOvr>
  <p:timing>
    <p:tnLst>
      <p:par>
        <p:cT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0_Title Only">
    <p:spTree>
      <p:nvGrpSpPr>
        <p:cNvPr id="1" name=""/>
        <p:cNvGrpSpPr/>
        <p:nvPr/>
      </p:nvGrpSpPr>
      <p:grpSpPr>
        <a:xfrm>
          <a:off x="0" y="0"/>
          <a:ext cx="0" cy="0"/>
          <a:chOff x="0" y="0"/>
          <a:chExt cx="0" cy="0"/>
        </a:xfrm>
      </p:grpSpPr>
      <p:sp>
        <p:nvSpPr>
          <p:cNvPr id="7" name="Rectangle 6"/>
          <p:cNvSpPr/>
          <p:nvPr userDrawn="1"/>
        </p:nvSpPr>
        <p:spPr>
          <a:xfrm>
            <a:off x="965142" y="4916134"/>
            <a:ext cx="3614346" cy="118055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icture Placeholder 7"/>
          <p:cNvSpPr>
            <a:spLocks noGrp="1"/>
          </p:cNvSpPr>
          <p:nvPr>
            <p:ph type="pic" sz="quarter" idx="13"/>
          </p:nvPr>
        </p:nvSpPr>
        <p:spPr>
          <a:xfrm>
            <a:off x="965141" y="2290002"/>
            <a:ext cx="3614347" cy="262613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415027732"/>
      </p:ext>
    </p:extLst>
  </p:cSld>
  <p:clrMapOvr>
    <a:masterClrMapping/>
  </p:clrMapOvr>
  <p:timing>
    <p:tnLst>
      <p:par>
        <p:cTn id="1" dur="indefinite" restart="never" nodeType="tmRoot"/>
      </p:par>
    </p:tn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9_Title Only">
    <p:spTree>
      <p:nvGrpSpPr>
        <p:cNvPr id="1" name=""/>
        <p:cNvGrpSpPr/>
        <p:nvPr/>
      </p:nvGrpSpPr>
      <p:grpSpPr>
        <a:xfrm>
          <a:off x="0" y="0"/>
          <a:ext cx="0" cy="0"/>
          <a:chOff x="0" y="0"/>
          <a:chExt cx="0" cy="0"/>
        </a:xfrm>
      </p:grpSpPr>
      <p:sp>
        <p:nvSpPr>
          <p:cNvPr id="9" name="Picture Placeholder 7"/>
          <p:cNvSpPr>
            <a:spLocks noGrp="1"/>
          </p:cNvSpPr>
          <p:nvPr>
            <p:ph type="pic" sz="quarter" idx="13"/>
          </p:nvPr>
        </p:nvSpPr>
        <p:spPr>
          <a:xfrm>
            <a:off x="496711" y="3589866"/>
            <a:ext cx="3714043" cy="3268133"/>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4"/>
          </p:nvPr>
        </p:nvSpPr>
        <p:spPr>
          <a:xfrm>
            <a:off x="4210755" y="0"/>
            <a:ext cx="7981246" cy="478609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7" name="Rectangle 6"/>
          <p:cNvSpPr/>
          <p:nvPr userDrawn="1"/>
        </p:nvSpPr>
        <p:spPr>
          <a:xfrm>
            <a:off x="4210757" y="4786093"/>
            <a:ext cx="7981244" cy="207190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989922956"/>
      </p:ext>
    </p:extLst>
  </p:cSld>
  <p:clrMapOvr>
    <a:masterClrMapping/>
  </p:clrMapOvr>
  <p:timing>
    <p:tnLst>
      <p:par>
        <p:cTn id="1" dur="indefinite" restart="never" nodeType="tmRoot"/>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8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965143" y="3178628"/>
            <a:ext cx="10762400" cy="3679372"/>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6453413" y="342952"/>
            <a:ext cx="2670629" cy="283567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1705642"/>
            <a:ext cx="5348608"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379845063"/>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72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0B2B1E7E-2744-43F7-B0BD-05C049071F11}" type="datetime1">
              <a:rPr lang="en-US" smtClean="0"/>
              <a:t>5/28/2018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2931053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7_Title Only">
    <p:spTree>
      <p:nvGrpSpPr>
        <p:cNvPr id="1" name=""/>
        <p:cNvGrpSpPr/>
        <p:nvPr/>
      </p:nvGrpSpPr>
      <p:grpSpPr>
        <a:xfrm>
          <a:off x="0" y="0"/>
          <a:ext cx="0" cy="0"/>
          <a:chOff x="0" y="0"/>
          <a:chExt cx="0" cy="0"/>
        </a:xfrm>
      </p:grpSpPr>
      <p:sp>
        <p:nvSpPr>
          <p:cNvPr id="9" name="Picture Placeholder 7"/>
          <p:cNvSpPr>
            <a:spLocks noGrp="1"/>
          </p:cNvSpPr>
          <p:nvPr>
            <p:ph type="pic" sz="quarter" idx="13"/>
          </p:nvPr>
        </p:nvSpPr>
        <p:spPr>
          <a:xfrm>
            <a:off x="496710" y="0"/>
            <a:ext cx="8748889" cy="5483839"/>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4"/>
          </p:nvPr>
        </p:nvSpPr>
        <p:spPr>
          <a:xfrm>
            <a:off x="9245599" y="4038600"/>
            <a:ext cx="2946401" cy="2819400"/>
          </a:xfrm>
        </p:spPr>
        <p:txBody>
          <a:bodyPr>
            <a:normAutofit/>
          </a:bodyPr>
          <a:lstStyle>
            <a:lvl1pPr marL="0" indent="0">
              <a:buNone/>
              <a:defRPr sz="1400"/>
            </a:lvl1pPr>
          </a:lstStyle>
          <a:p>
            <a:endParaRPr lang="en-US"/>
          </a:p>
        </p:txBody>
      </p:sp>
      <p:sp>
        <p:nvSpPr>
          <p:cNvPr id="7" name="Rectangle 6"/>
          <p:cNvSpPr/>
          <p:nvPr userDrawn="1"/>
        </p:nvSpPr>
        <p:spPr>
          <a:xfrm>
            <a:off x="496710" y="5483840"/>
            <a:ext cx="8748889" cy="137416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p:cNvSpPr>
            <a:spLocks noGrp="1"/>
          </p:cNvSpPr>
          <p:nvPr>
            <p:ph type="title"/>
          </p:nvPr>
        </p:nvSpPr>
        <p:spPr>
          <a:xfrm>
            <a:off x="896075" y="5030786"/>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4154988880"/>
      </p:ext>
    </p:extLst>
  </p:cSld>
  <p:clrMapOvr>
    <a:masterClrMapping/>
  </p:clrMapOvr>
  <p:timing>
    <p:tnLst>
      <p:par>
        <p:cTn id="1" dur="indefinite" restart="never" nodeType="tmRoot"/>
      </p:par>
    </p:tn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6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6807200" y="0"/>
            <a:ext cx="5384800"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307888560"/>
      </p:ext>
    </p:extLst>
  </p:cSld>
  <p:clrMapOvr>
    <a:masterClrMapping/>
  </p:clrMapOvr>
  <p:timing>
    <p:tnLst>
      <p:par>
        <p:cTn id="1" dur="indefinite" restart="never" nodeType="tmRoot"/>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5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96710" y="0"/>
            <a:ext cx="11695290"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741725810"/>
      </p:ext>
    </p:extLst>
  </p:cSld>
  <p:clrMapOvr>
    <a:masterClrMapping/>
  </p:clrMapOvr>
  <p:timing>
    <p:tnLst>
      <p:par>
        <p:cTn id="1" dur="indefinite" restart="never" nodeType="tmRoot"/>
      </p:par>
    </p:tn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52_Title Only">
    <p:spTree>
      <p:nvGrpSpPr>
        <p:cNvPr id="1" name=""/>
        <p:cNvGrpSpPr/>
        <p:nvPr/>
      </p:nvGrpSpPr>
      <p:grpSpPr>
        <a:xfrm>
          <a:off x="0" y="0"/>
          <a:ext cx="0" cy="0"/>
          <a:chOff x="0" y="0"/>
          <a:chExt cx="0" cy="0"/>
        </a:xfrm>
      </p:grpSpPr>
      <p:sp>
        <p:nvSpPr>
          <p:cNvPr id="9" name="Picture Placeholder 7"/>
          <p:cNvSpPr>
            <a:spLocks noGrp="1"/>
          </p:cNvSpPr>
          <p:nvPr>
            <p:ph type="pic" sz="quarter" idx="14"/>
          </p:nvPr>
        </p:nvSpPr>
        <p:spPr>
          <a:xfrm>
            <a:off x="4758657" y="1968500"/>
            <a:ext cx="2674684" cy="2674684"/>
          </a:xfrm>
          <a:prstGeom prst="ellipse">
            <a:avLst/>
          </a:prstGeom>
          <a:solidFill>
            <a:schemeClr val="bg1">
              <a:lumMod val="85000"/>
            </a:schemeClr>
          </a:solidFill>
        </p:spPr>
        <p:txBody>
          <a:bodyPr>
            <a:normAutofit/>
          </a:bodyPr>
          <a:lstStyle>
            <a:lvl1pPr marL="0" indent="0">
              <a:buNone/>
              <a:defRPr sz="1400"/>
            </a:lvl1pPr>
          </a:lstStyle>
          <a:p>
            <a:endParaRPr lang="en-US"/>
          </a:p>
        </p:txBody>
      </p:sp>
      <p:sp>
        <p:nvSpPr>
          <p:cNvPr id="7" name="Picture Placeholder 7"/>
          <p:cNvSpPr>
            <a:spLocks noGrp="1"/>
          </p:cNvSpPr>
          <p:nvPr>
            <p:ph type="pic" sz="quarter" idx="13"/>
          </p:nvPr>
        </p:nvSpPr>
        <p:spPr>
          <a:xfrm>
            <a:off x="496710" y="0"/>
            <a:ext cx="11695290" cy="6858000"/>
          </a:xfr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588667828"/>
      </p:ext>
    </p:extLst>
  </p:cSld>
  <p:clrMapOvr>
    <a:masterClrMapping/>
  </p:clrMapOvr>
  <p:timing>
    <p:tnLst>
      <p:par>
        <p:cTn id="1" dur="indefinite" restart="never" nodeType="tmRoot"/>
      </p:par>
    </p:tn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41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96710" y="0"/>
            <a:ext cx="11695290" cy="6858000"/>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5825241" y="2095775"/>
            <a:ext cx="5552062" cy="154569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551830741"/>
      </p:ext>
    </p:extLst>
  </p:cSld>
  <p:clrMapOvr>
    <a:masterClrMapping/>
  </p:clrMapOvr>
  <p:timing>
    <p:tnLst>
      <p:par>
        <p:cTn id="1" dur="indefinite" restart="never" nodeType="tmRoot"/>
      </p:par>
    </p:tn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sp>
        <p:nvSpPr>
          <p:cNvPr id="9" name="Picture Placeholder 7"/>
          <p:cNvSpPr>
            <a:spLocks noGrp="1"/>
          </p:cNvSpPr>
          <p:nvPr>
            <p:ph type="pic" sz="quarter" idx="13"/>
          </p:nvPr>
        </p:nvSpPr>
        <p:spPr>
          <a:xfrm>
            <a:off x="4749800" y="2666078"/>
            <a:ext cx="7442200" cy="419192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7" name="Rectangle 6"/>
          <p:cNvSpPr/>
          <p:nvPr userDrawn="1"/>
        </p:nvSpPr>
        <p:spPr>
          <a:xfrm>
            <a:off x="965143" y="1446927"/>
            <a:ext cx="3784657" cy="449667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userDrawn="1"/>
        </p:nvSpPr>
        <p:spPr>
          <a:xfrm>
            <a:off x="4749801" y="1446928"/>
            <a:ext cx="1384300" cy="12191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1854574"/>
      </p:ext>
    </p:extLst>
  </p:cSld>
  <p:clrMapOvr>
    <a:masterClrMapping/>
  </p:clrMapOvr>
  <p:timing>
    <p:tnLst>
      <p:par>
        <p:cTn id="1" dur="indefinite" restart="never" nodeType="tmRoot"/>
      </p:par>
    </p:tn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3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0" y="0"/>
            <a:ext cx="12192000"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249970736"/>
      </p:ext>
    </p:extLst>
  </p:cSld>
  <p:clrMapOvr>
    <a:masterClrMapping/>
  </p:clrMapOvr>
  <p:timing>
    <p:tnLst>
      <p:par>
        <p:cTn id="1" dur="indefinite" restart="never" nodeType="tmRoot"/>
      </p:par>
    </p:tn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5272088" y="0"/>
            <a:ext cx="6919912"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408852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985905161"/>
      </p:ext>
    </p:extLst>
  </p:cSld>
  <p:clrMapOvr>
    <a:masterClrMapping/>
  </p:clrMapOvr>
  <p:timing>
    <p:tnLst>
      <p:par>
        <p:cTn id="1" dur="indefinite" restart="never" nodeType="tmRoot"/>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315179149"/>
      </p:ext>
    </p:extLst>
  </p:cSld>
  <p:clrMapOvr>
    <a:masterClrMapping/>
  </p:clrMapOvr>
  <p:timing>
    <p:tnLst>
      <p:par>
        <p:cTn id="1" dur="indefinite" restart="never" nodeType="tmRoot"/>
      </p:par>
    </p:tn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DB8E53D0-F08B-4F77-8B24-757270B189CD}" type="datetime1">
              <a:rPr lang="en-US" smtClean="0"/>
              <a:t>5/28/2018</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1476539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4268119308"/>
      </p:ext>
    </p:extLst>
  </p:cSld>
  <p:clrMapOvr>
    <a:masterClrMapping/>
  </p:clrMapOvr>
  <p:timing>
    <p:tnLst>
      <p:par>
        <p:cTn id="1" dur="indefinite" restart="never" nodeType="tmRoot"/>
      </p:par>
    </p:tn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type="blank" preserve="1">
  <p:cSld name="1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0354115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51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420077" y="-1"/>
            <a:ext cx="3813256" cy="4617041"/>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539587018"/>
      </p:ext>
    </p:extLst>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50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965143" y="698500"/>
            <a:ext cx="7124758" cy="41148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141867658"/>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49_Title Only">
    <p:spTree>
      <p:nvGrpSpPr>
        <p:cNvPr id="1" name=""/>
        <p:cNvGrpSpPr/>
        <p:nvPr/>
      </p:nvGrpSpPr>
      <p:grpSpPr>
        <a:xfrm>
          <a:off x="0" y="0"/>
          <a:ext cx="0" cy="0"/>
          <a:chOff x="0" y="0"/>
          <a:chExt cx="0" cy="0"/>
        </a:xfrm>
      </p:grpSpPr>
      <p:sp>
        <p:nvSpPr>
          <p:cNvPr id="8" name="Picture Placeholder 7"/>
          <p:cNvSpPr>
            <a:spLocks noGrp="1"/>
          </p:cNvSpPr>
          <p:nvPr>
            <p:ph type="pic" sz="quarter" idx="14"/>
          </p:nvPr>
        </p:nvSpPr>
        <p:spPr>
          <a:xfrm>
            <a:off x="496710" y="0"/>
            <a:ext cx="7986890" cy="5461000"/>
          </a:xfrm>
        </p:spPr>
        <p:txBody>
          <a:bodyPr>
            <a:normAutofit/>
          </a:bodyPr>
          <a:lstStyle>
            <a:lvl1pPr marL="0" indent="0">
              <a:buNone/>
              <a:defRPr sz="1400"/>
            </a:lvl1pPr>
          </a:lstStyle>
          <a:p>
            <a:endParaRPr lang="en-US"/>
          </a:p>
        </p:txBody>
      </p:sp>
      <p:sp>
        <p:nvSpPr>
          <p:cNvPr id="9" name="Picture Placeholder 7"/>
          <p:cNvSpPr>
            <a:spLocks noGrp="1"/>
          </p:cNvSpPr>
          <p:nvPr>
            <p:ph type="pic" sz="quarter" idx="15"/>
          </p:nvPr>
        </p:nvSpPr>
        <p:spPr>
          <a:xfrm>
            <a:off x="9528212" y="4686300"/>
            <a:ext cx="2663788" cy="21717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561206942"/>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5" Type="http://schemas.openxmlformats.org/officeDocument/2006/relationships/slideLayout" Target="../slideLayouts/slideLayout5.xml"/><Relationship Id="rId61" Type="http://schemas.openxmlformats.org/officeDocument/2006/relationships/theme" Target="../theme/theme1.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02326"/>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480874"/>
            <a:ext cx="10515600" cy="1325563"/>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25BD3E4-312D-4AAD-96F8-CE53349EC301}" type="datetime1">
              <a:rPr lang="en-US" smtClean="0"/>
              <a:t>5/28/2018</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7" name="Rectangle 6"/>
          <p:cNvSpPr/>
          <p:nvPr userDrawn="1"/>
        </p:nvSpPr>
        <p:spPr>
          <a:xfrm>
            <a:off x="0" y="0"/>
            <a:ext cx="496711" cy="6858000"/>
          </a:xfrm>
          <a:prstGeom prst="rect">
            <a:avLst/>
          </a:prstGeom>
          <a:solidFill>
            <a:schemeClr val="tx1">
              <a:lumMod val="65000"/>
              <a:lumOff val="35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userDrawn="1"/>
        </p:nvSpPr>
        <p:spPr>
          <a:xfrm>
            <a:off x="0" y="5483841"/>
            <a:ext cx="496711" cy="137415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a:spLocks noChangeArrowheads="1"/>
          </p:cNvSpPr>
          <p:nvPr userDrawn="1"/>
        </p:nvSpPr>
        <p:spPr bwMode="auto">
          <a:xfrm rot="16200000">
            <a:off x="-661760" y="1684490"/>
            <a:ext cx="1820233" cy="142945"/>
          </a:xfrm>
          <a:prstGeom prst="rect">
            <a:avLst/>
          </a:prstGeom>
          <a:noFill/>
          <a:ln>
            <a:noFill/>
          </a:ln>
          <a:extLst/>
        </p:spPr>
        <p:txBody>
          <a:bodyPr wrap="square" anchor="ctr">
            <a:no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defRPr/>
            </a:pPr>
            <a:r>
              <a:rPr lang="en-US" sz="1000" dirty="0" smtClean="0">
                <a:solidFill>
                  <a:schemeClr val="bg1"/>
                </a:solidFill>
                <a:latin typeface="Calibri Light" panose="020F0302020204030204" pitchFamily="34" charset="0"/>
                <a:ea typeface="Roboto" panose="02000000000000000000" pitchFamily="2" charset="0"/>
                <a:cs typeface="Roboto" panose="02000000000000000000" pitchFamily="2" charset="0"/>
              </a:rPr>
              <a:t>www.yourcompanylogo.com</a:t>
            </a:r>
            <a:endParaRPr lang="en-US" sz="1000" dirty="0">
              <a:solidFill>
                <a:schemeClr val="bg1"/>
              </a:solidFill>
              <a:latin typeface="Calibri Light" panose="020F0302020204030204" pitchFamily="34" charset="0"/>
              <a:ea typeface="Roboto" panose="02000000000000000000" pitchFamily="2" charset="0"/>
              <a:cs typeface="Roboto" panose="02000000000000000000" pitchFamily="2" charset="0"/>
            </a:endParaRPr>
          </a:p>
        </p:txBody>
      </p:sp>
      <p:sp>
        <p:nvSpPr>
          <p:cNvPr id="11" name="Title 11"/>
          <p:cNvSpPr txBox="1">
            <a:spLocks/>
          </p:cNvSpPr>
          <p:nvPr userDrawn="1"/>
        </p:nvSpPr>
        <p:spPr>
          <a:xfrm rot="16200000">
            <a:off x="-314202" y="4051812"/>
            <a:ext cx="1089475" cy="379088"/>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nSpc>
                <a:spcPct val="100000"/>
              </a:lnSpc>
            </a:pPr>
            <a:r>
              <a:rPr lang="en-US" sz="2800" b="1" dirty="0" smtClean="0">
                <a:solidFill>
                  <a:schemeClr val="bg1"/>
                </a:solidFill>
                <a:latin typeface="Freestyle Script" panose="030804020302050B0404" pitchFamily="66" charset="0"/>
                <a:ea typeface="Roboto" panose="02000000000000000000" pitchFamily="2" charset="0"/>
                <a:cs typeface="Lato" panose="020F0502020204030203" pitchFamily="34" charset="0"/>
              </a:rPr>
              <a:t>Toetiec</a:t>
            </a:r>
            <a:endParaRPr lang="en-US" sz="2800" b="1" dirty="0">
              <a:solidFill>
                <a:schemeClr val="bg1"/>
              </a:solidFill>
              <a:latin typeface="Freestyle Script" panose="030804020302050B0404" pitchFamily="66" charset="0"/>
              <a:ea typeface="Roboto" panose="02000000000000000000" pitchFamily="2" charset="0"/>
              <a:cs typeface="Lato" panose="020F0502020204030203" pitchFamily="34" charset="0"/>
            </a:endParaRPr>
          </a:p>
        </p:txBody>
      </p:sp>
      <p:grpSp>
        <p:nvGrpSpPr>
          <p:cNvPr id="12" name="Group 11"/>
          <p:cNvGrpSpPr/>
          <p:nvPr userDrawn="1"/>
        </p:nvGrpSpPr>
        <p:grpSpPr>
          <a:xfrm>
            <a:off x="168345" y="5746711"/>
            <a:ext cx="160586" cy="825268"/>
            <a:chOff x="168345" y="5804890"/>
            <a:chExt cx="160586" cy="825268"/>
          </a:xfrm>
          <a:solidFill>
            <a:schemeClr val="bg1"/>
          </a:solidFill>
        </p:grpSpPr>
        <p:sp>
          <p:nvSpPr>
            <p:cNvPr id="13"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14" name="Freeform 13"/>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15" name="Freeform 14"/>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6" name="Slide Number Placeholder 5"/>
          <p:cNvSpPr>
            <a:spLocks noGrp="1"/>
          </p:cNvSpPr>
          <p:nvPr>
            <p:ph type="sldNum" sz="quarter" idx="4"/>
          </p:nvPr>
        </p:nvSpPr>
        <p:spPr>
          <a:xfrm>
            <a:off x="76635" y="2666079"/>
            <a:ext cx="343442" cy="365126"/>
          </a:xfrm>
          <a:prstGeom prst="rect">
            <a:avLst/>
          </a:prstGeom>
          <a:solidFill>
            <a:schemeClr val="accent1"/>
          </a:solidFill>
        </p:spPr>
        <p:txBody>
          <a:bodyPr anchor="ctr"/>
          <a:lstStyle>
            <a:lvl1pPr algn="ctr">
              <a:defRPr lang="en-US" sz="900" smtClean="0">
                <a:solidFill>
                  <a:schemeClr val="bg1"/>
                </a:solidFill>
              </a:defRPr>
            </a:lvl1pPr>
          </a:lstStyle>
          <a:p>
            <a:fld id="{3070EDD3-BB7C-45FF-B951-8D07C9BC3D5C}" type="slidenum">
              <a:rPr lang="en-US" smtClean="0"/>
              <a:pPr/>
              <a:t>‹#›</a:t>
            </a:fld>
            <a:endParaRPr lang="en-US" dirty="0"/>
          </a:p>
        </p:txBody>
      </p:sp>
    </p:spTree>
    <p:extLst>
      <p:ext uri="{BB962C8B-B14F-4D97-AF65-F5344CB8AC3E}">
        <p14:creationId xmlns:p14="http://schemas.microsoft.com/office/powerpoint/2010/main" val="3425267921"/>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8" r:id="rId4"/>
    <p:sldLayoutId id="2147483652" r:id="rId5"/>
    <p:sldLayoutId id="2147483654" r:id="rId6"/>
    <p:sldLayoutId id="2147483708" r:id="rId7"/>
    <p:sldLayoutId id="2147483707" r:id="rId8"/>
    <p:sldLayoutId id="2147483706" r:id="rId9"/>
    <p:sldLayoutId id="2147483705" r:id="rId10"/>
    <p:sldLayoutId id="2147483704" r:id="rId11"/>
    <p:sldLayoutId id="2147483703" r:id="rId12"/>
    <p:sldLayoutId id="2147483702" r:id="rId13"/>
    <p:sldLayoutId id="2147483701" r:id="rId14"/>
    <p:sldLayoutId id="2147483700" r:id="rId15"/>
    <p:sldLayoutId id="2147483699" r:id="rId16"/>
    <p:sldLayoutId id="2147483697" r:id="rId17"/>
    <p:sldLayoutId id="2147483696" r:id="rId18"/>
    <p:sldLayoutId id="2147483695" r:id="rId19"/>
    <p:sldLayoutId id="2147483694" r:id="rId20"/>
    <p:sldLayoutId id="2147483693" r:id="rId21"/>
    <p:sldLayoutId id="2147483692" r:id="rId22"/>
    <p:sldLayoutId id="2147483691" r:id="rId23"/>
    <p:sldLayoutId id="2147483690" r:id="rId24"/>
    <p:sldLayoutId id="2147483689" r:id="rId25"/>
    <p:sldLayoutId id="2147483688" r:id="rId26"/>
    <p:sldLayoutId id="2147483687" r:id="rId27"/>
    <p:sldLayoutId id="2147483686" r:id="rId28"/>
    <p:sldLayoutId id="2147483685" r:id="rId29"/>
    <p:sldLayoutId id="2147483684" r:id="rId30"/>
    <p:sldLayoutId id="2147483683" r:id="rId31"/>
    <p:sldLayoutId id="2147483682" r:id="rId32"/>
    <p:sldLayoutId id="2147483681" r:id="rId33"/>
    <p:sldLayoutId id="2147483680" r:id="rId34"/>
    <p:sldLayoutId id="2147483679" r:id="rId35"/>
    <p:sldLayoutId id="2147483678" r:id="rId36"/>
    <p:sldLayoutId id="2147483677" r:id="rId37"/>
    <p:sldLayoutId id="2147483676" r:id="rId38"/>
    <p:sldLayoutId id="2147483675" r:id="rId39"/>
    <p:sldLayoutId id="2147483674" r:id="rId40"/>
    <p:sldLayoutId id="2147483673" r:id="rId41"/>
    <p:sldLayoutId id="2147483672" r:id="rId42"/>
    <p:sldLayoutId id="2147483671" r:id="rId43"/>
    <p:sldLayoutId id="2147483670" r:id="rId44"/>
    <p:sldLayoutId id="2147483669" r:id="rId45"/>
    <p:sldLayoutId id="2147483668" r:id="rId46"/>
    <p:sldLayoutId id="2147483667" r:id="rId47"/>
    <p:sldLayoutId id="2147483666" r:id="rId48"/>
    <p:sldLayoutId id="2147483665" r:id="rId49"/>
    <p:sldLayoutId id="2147483664" r:id="rId50"/>
    <p:sldLayoutId id="2147483663" r:id="rId51"/>
    <p:sldLayoutId id="2147483662" r:id="rId52"/>
    <p:sldLayoutId id="2147483709" r:id="rId53"/>
    <p:sldLayoutId id="2147483698" r:id="rId54"/>
    <p:sldLayoutId id="2147483661" r:id="rId55"/>
    <p:sldLayoutId id="2147483660" r:id="rId56"/>
    <p:sldLayoutId id="2147483659" r:id="rId57"/>
    <p:sldLayoutId id="2147483656" r:id="rId58"/>
    <p:sldLayoutId id="2147483655" r:id="rId59"/>
    <p:sldLayoutId id="2147483657" r:id="rId60"/>
  </p:sldLayoutIdLst>
  <p:timing>
    <p:tnLst>
      <p:par>
        <p:cTn id="1" dur="indefinite" restart="never" nodeType="tmRoot"/>
      </p:par>
    </p:tnLst>
  </p:timing>
  <p:hf hdr="0" ftr="0" dt="0"/>
  <p:txStyles>
    <p:titleStyle>
      <a:lvl1pPr algn="l" defTabSz="914400" rtl="0" eaLnBrk="1" latinLnBrk="0" hangingPunct="1">
        <a:lnSpc>
          <a:spcPct val="90000"/>
        </a:lnSpc>
        <a:spcBef>
          <a:spcPct val="0"/>
        </a:spcBef>
        <a:buNone/>
        <a:defRPr sz="4400" b="1" kern="1200" spc="-150">
          <a:solidFill>
            <a:schemeClr val="tx1">
              <a:lumMod val="85000"/>
              <a:lumOff val="15000"/>
            </a:schemeClr>
          </a:solidFill>
          <a:latin typeface="Dense" panose="02000000000000000000" pitchFamily="50"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9.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8.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5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8.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5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57.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4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41.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40.xml"/></Relationships>
</file>

<file path=ppt/slides/_rels/slide25.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23.xml"/><Relationship Id="rId1" Type="http://schemas.openxmlformats.org/officeDocument/2006/relationships/slideLayout" Target="../slideLayouts/slideLayout52.xml"/></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53.xml"/><Relationship Id="rId1" Type="http://schemas.openxmlformats.org/officeDocument/2006/relationships/tags" Target="../tags/tag1.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5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52.xml"/></Relationships>
</file>

<file path=ppt/slides/_rels/slide29.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27.xml"/><Relationship Id="rId1" Type="http://schemas.openxmlformats.org/officeDocument/2006/relationships/slideLayout" Target="../slideLayouts/slideLayout39.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8.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7.xml"/></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36.xml"/><Relationship Id="rId1" Type="http://schemas.openxmlformats.org/officeDocument/2006/relationships/tags" Target="../tags/tag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5.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4.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3.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1.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0.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3.xml"/><Relationship Id="rId1" Type="http://schemas.openxmlformats.org/officeDocument/2006/relationships/slideLayout" Target="../slideLayouts/slideLayout56.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9.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6.xml"/></Relationships>
</file>

<file path=ppt/slides/_rels/slide44.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4.xml"/><Relationship Id="rId1" Type="http://schemas.openxmlformats.org/officeDocument/2006/relationships/tags" Target="../tags/tag3.xml"/><Relationship Id="rId4" Type="http://schemas.openxmlformats.org/officeDocument/2006/relationships/notesSlide" Target="../notesSlides/notesSlide4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6.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8.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50.xml"/><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51.xml"/><Relationship Id="rId1" Type="http://schemas.openxmlformats.org/officeDocument/2006/relationships/slideLayout" Target="../slideLayouts/slideLayout6.xml"/><Relationship Id="rId5" Type="http://schemas.openxmlformats.org/officeDocument/2006/relationships/chart" Target="../charts/chart7.xml"/><Relationship Id="rId4" Type="http://schemas.openxmlformats.org/officeDocument/2006/relationships/chart" Target="../charts/chart6.xml"/></Relationships>
</file>

<file path=ppt/slides/_rels/slide54.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52.xml"/><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53.xml"/><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54.xml"/><Relationship Id="rId1" Type="http://schemas.openxmlformats.org/officeDocument/2006/relationships/slideLayout" Target="../slideLayouts/slideLayout6.xml"/><Relationship Id="rId5" Type="http://schemas.openxmlformats.org/officeDocument/2006/relationships/chart" Target="../charts/chart12.xml"/><Relationship Id="rId4" Type="http://schemas.openxmlformats.org/officeDocument/2006/relationships/chart" Target="../charts/chart11.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7.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6.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5.xml"/></Relationships>
</file>

<file path=ppt/slides/_rels/slide6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0.xml"/><Relationship Id="rId1" Type="http://schemas.openxmlformats.org/officeDocument/2006/relationships/slideLayout" Target="../slideLayouts/slideLayout24.xml"/></Relationships>
</file>

<file path=ppt/slides/_rels/slide63.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61.xml"/><Relationship Id="rId1" Type="http://schemas.openxmlformats.org/officeDocument/2006/relationships/slideLayout" Target="../slideLayouts/slideLayout23.xml"/></Relationships>
</file>

<file path=ppt/slides/_rels/slide64.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62.xml"/><Relationship Id="rId1" Type="http://schemas.openxmlformats.org/officeDocument/2006/relationships/slideLayout" Target="../slideLayouts/slideLayout22.xml"/><Relationship Id="rId4" Type="http://schemas.openxmlformats.org/officeDocument/2006/relationships/chart" Target="../charts/chart15.xml"/></Relationships>
</file>

<file path=ppt/slides/_rels/slide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3.xml"/><Relationship Id="rId1" Type="http://schemas.openxmlformats.org/officeDocument/2006/relationships/slideLayout" Target="../slideLayouts/slideLayout21.xml"/></Relationships>
</file>

<file path=ppt/slides/_rels/slide6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4.xml"/><Relationship Id="rId1" Type="http://schemas.openxmlformats.org/officeDocument/2006/relationships/slideLayout" Target="../slideLayouts/slideLayout20.xml"/></Relationships>
</file>

<file path=ppt/slides/_rels/slide67.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notesSlide" Target="../notesSlides/notesSlide65.xml"/><Relationship Id="rId1" Type="http://schemas.openxmlformats.org/officeDocument/2006/relationships/slideLayout" Target="../slideLayouts/slideLayout19.xml"/><Relationship Id="rId4" Type="http://schemas.openxmlformats.org/officeDocument/2006/relationships/image" Target="../media/image4.png"/></Relationships>
</file>

<file path=ppt/slides/_rels/slide6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6.xml"/><Relationship Id="rId1" Type="http://schemas.openxmlformats.org/officeDocument/2006/relationships/slideLayout" Target="../slideLayouts/slideLayout18.xml"/><Relationship Id="rId4" Type="http://schemas.openxmlformats.org/officeDocument/2006/relationships/image" Target="../media/image4.png"/></Relationships>
</file>

<file path=ppt/slides/_rels/slide6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67.xml"/><Relationship Id="rId1" Type="http://schemas.openxmlformats.org/officeDocument/2006/relationships/slideLayout" Target="../slideLayouts/slideLayout17.xml"/><Relationship Id="rId4" Type="http://schemas.openxmlformats.org/officeDocument/2006/relationships/chart" Target="../charts/chart1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2.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54.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5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9.xml"/></Relationships>
</file>

<file path=ppt/slides/_rels/slide73.xml.rels><?xml version="1.0" encoding="UTF-8" standalone="yes"?>
<Relationships xmlns="http://schemas.openxmlformats.org/package/2006/relationships"><Relationship Id="rId3" Type="http://schemas.openxmlformats.org/officeDocument/2006/relationships/chart" Target="../charts/chart18.xml"/><Relationship Id="rId2" Type="http://schemas.openxmlformats.org/officeDocument/2006/relationships/notesSlide" Target="../notesSlides/notesSlide71.xml"/><Relationship Id="rId1" Type="http://schemas.openxmlformats.org/officeDocument/2006/relationships/slideLayout" Target="../slideLayouts/slideLayout10.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52.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11.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12.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13.xml"/></Relationships>
</file>

<file path=ppt/slides/_rels/slide78.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tags" Target="../tags/tag6.xml"/><Relationship Id="rId1" Type="http://schemas.openxmlformats.org/officeDocument/2006/relationships/tags" Target="../tags/tag5.xml"/><Relationship Id="rId5" Type="http://schemas.openxmlformats.org/officeDocument/2006/relationships/chart" Target="../charts/chart19.xml"/><Relationship Id="rId4" Type="http://schemas.openxmlformats.org/officeDocument/2006/relationships/notesSlide" Target="../notesSlides/notesSlide76.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1.xml"/></Relationships>
</file>

<file path=ppt/slides/_rels/slide80.xml.rels><?xml version="1.0" encoding="UTF-8" standalone="yes"?>
<Relationships xmlns="http://schemas.openxmlformats.org/package/2006/relationships"><Relationship Id="rId3" Type="http://schemas.openxmlformats.org/officeDocument/2006/relationships/tags" Target="../tags/tag9.xml"/><Relationship Id="rId2" Type="http://schemas.openxmlformats.org/officeDocument/2006/relationships/tags" Target="../tags/tag8.xml"/><Relationship Id="rId1" Type="http://schemas.openxmlformats.org/officeDocument/2006/relationships/tags" Target="../tags/tag7.xml"/><Relationship Id="rId5" Type="http://schemas.openxmlformats.org/officeDocument/2006/relationships/notesSlide" Target="../notesSlides/notesSlide78.xml"/><Relationship Id="rId4" Type="http://schemas.openxmlformats.org/officeDocument/2006/relationships/slideLayout" Target="../slideLayouts/slideLayout16.xml"/></Relationships>
</file>

<file path=ppt/slides/_rels/slide81.xml.rels><?xml version="1.0" encoding="UTF-8" standalone="yes"?>
<Relationships xmlns="http://schemas.openxmlformats.org/package/2006/relationships"><Relationship Id="rId3" Type="http://schemas.openxmlformats.org/officeDocument/2006/relationships/slideLayout" Target="../slideLayouts/slideLayout52.xml"/><Relationship Id="rId2" Type="http://schemas.openxmlformats.org/officeDocument/2006/relationships/tags" Target="../tags/tag11.xml"/><Relationship Id="rId1" Type="http://schemas.openxmlformats.org/officeDocument/2006/relationships/tags" Target="../tags/tag10.xml"/><Relationship Id="rId4" Type="http://schemas.openxmlformats.org/officeDocument/2006/relationships/notesSlide" Target="../notesSlides/notesSlide79.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6.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6.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6.xml"/></Relationships>
</file>

<file path=ppt/slides/_rels/slide88.xml.rels><?xml version="1.0" encoding="UTF-8" standalone="yes"?>
<Relationships xmlns="http://schemas.openxmlformats.org/package/2006/relationships"><Relationship Id="rId3" Type="http://schemas.openxmlformats.org/officeDocument/2006/relationships/chart" Target="../charts/chart20.xml"/><Relationship Id="rId2" Type="http://schemas.openxmlformats.org/officeDocument/2006/relationships/notesSlide" Target="../notesSlides/notesSlide86.xml"/><Relationship Id="rId1" Type="http://schemas.openxmlformats.org/officeDocument/2006/relationships/slideLayout" Target="../slideLayouts/slideLayout6.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0.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notesSlide" Target="../notesSlides/notesSlide89.xml"/><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6.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6.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52.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52.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1"/>
          <p:cNvSpPr txBox="1">
            <a:spLocks/>
          </p:cNvSpPr>
          <p:nvPr/>
        </p:nvSpPr>
        <p:spPr>
          <a:xfrm>
            <a:off x="6031456" y="1950845"/>
            <a:ext cx="4738144" cy="1907822"/>
          </a:xfrm>
          <a:prstGeom prst="rect">
            <a:avLst/>
          </a:prstGeom>
        </p:spPr>
        <p:txBody>
          <a:bodyPr vert="horz" wrap="square" lIns="91416" tIns="45708" rIns="91416" bIns="45708" rtlCol="0" anchor="ctr">
            <a:noAutofit/>
          </a:bodyPr>
          <a:lstStyle>
            <a:defPPr>
              <a:defRPr lang="en-US"/>
            </a:defPPr>
            <a:lvl1pPr algn="ctr">
              <a:lnSpc>
                <a:spcPct val="100000"/>
              </a:lnSpc>
              <a:spcBef>
                <a:spcPct val="0"/>
              </a:spcBef>
              <a:buNone/>
              <a:defRPr sz="2800" b="1">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defRPr>
            </a:lvl1pPr>
          </a:lstStyle>
          <a:p>
            <a:pPr algn="l"/>
            <a:r>
              <a:rPr lang="en-US" sz="13800" dirty="0" smtClean="0">
                <a:solidFill>
                  <a:schemeClr val="bg1"/>
                </a:solidFill>
              </a:rPr>
              <a:t>Toetiec</a:t>
            </a:r>
            <a:endParaRPr lang="en-US" sz="13800" dirty="0">
              <a:solidFill>
                <a:schemeClr val="bg1"/>
              </a:solidFill>
            </a:endParaRPr>
          </a:p>
        </p:txBody>
      </p:sp>
      <p:sp>
        <p:nvSpPr>
          <p:cNvPr id="6" name="Rectangle 5"/>
          <p:cNvSpPr/>
          <p:nvPr/>
        </p:nvSpPr>
        <p:spPr>
          <a:xfrm>
            <a:off x="6031456" y="3675222"/>
            <a:ext cx="4738144" cy="305416"/>
          </a:xfrm>
          <a:prstGeom prst="rect">
            <a:avLst/>
          </a:prstGeom>
        </p:spPr>
        <p:txBody>
          <a:bodyPr vert="horz" wrap="square" lIns="91416" tIns="45708" rIns="91416" bIns="45708" rtlCol="0" anchor="ctr">
            <a:noAutofit/>
          </a:bodyPr>
          <a:lstStyle/>
          <a:p>
            <a:pPr>
              <a:lnSpc>
                <a:spcPct val="90000"/>
              </a:lnSpc>
              <a:spcBef>
                <a:spcPct val="0"/>
              </a:spcBef>
            </a:pPr>
            <a:r>
              <a:rPr lang="en-US" sz="1100" noProof="1" smtClean="0">
                <a:solidFill>
                  <a:schemeClr val="bg1"/>
                </a:solidFill>
                <a:latin typeface="Lato" panose="020F0502020204030203" pitchFamily="34" charset="0"/>
                <a:ea typeface="Roboto" panose="02000000000000000000" pitchFamily="2" charset="0"/>
                <a:cs typeface="Lato" panose="020F0502020204030203" pitchFamily="34" charset="0"/>
              </a:rPr>
              <a:t>ONE OF THE BEAUTIFUL CAME FROM THIS LADY</a:t>
            </a:r>
            <a:endParaRPr lang="en-US" sz="11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9" name="Picture Placeholder 8"/>
          <p:cNvSpPr>
            <a:spLocks noGrp="1"/>
          </p:cNvSpPr>
          <p:nvPr>
            <p:ph type="pic" sz="quarter" idx="10"/>
          </p:nvPr>
        </p:nvSpPr>
        <p:spPr>
          <a:solidFill>
            <a:schemeClr val="bg1">
              <a:lumMod val="85000"/>
            </a:schemeClr>
          </a:solidFill>
        </p:spPr>
      </p:sp>
      <p:sp>
        <p:nvSpPr>
          <p:cNvPr id="3" name="Slide Number Placeholder 2"/>
          <p:cNvSpPr>
            <a:spLocks noGrp="1"/>
          </p:cNvSpPr>
          <p:nvPr>
            <p:ph type="sldNum" sz="quarter" idx="4294967295"/>
          </p:nvPr>
        </p:nvSpPr>
        <p:spPr>
          <a:xfrm>
            <a:off x="88719" y="2593659"/>
            <a:ext cx="344488" cy="365125"/>
          </a:xfrm>
          <a:solidFill>
            <a:schemeClr val="accent1"/>
          </a:solidFill>
        </p:spPr>
        <p:txBody>
          <a:bodyPr/>
          <a:lstStyle/>
          <a:p>
            <a:fld id="{3070EDD3-BB7C-45FF-B951-8D07C9BC3D5C}" type="slidenum">
              <a:rPr lang="en-US" smtClean="0"/>
              <a:t>1</a:t>
            </a:fld>
            <a:endParaRPr lang="en-US"/>
          </a:p>
        </p:txBody>
      </p:sp>
      <p:sp>
        <p:nvSpPr>
          <p:cNvPr id="10" name="Rectangle 9"/>
          <p:cNvSpPr/>
          <p:nvPr/>
        </p:nvSpPr>
        <p:spPr>
          <a:xfrm>
            <a:off x="6031456" y="4057019"/>
            <a:ext cx="4578487" cy="769441"/>
          </a:xfrm>
          <a:prstGeom prst="rect">
            <a:avLst/>
          </a:prstGeom>
        </p:spPr>
        <p:txBody>
          <a:bodyPr wrap="square">
            <a:spAutoFit/>
          </a:bodyPr>
          <a:lstStyle/>
          <a:p>
            <a:pPr>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1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100" noProof="1">
                <a:solidFill>
                  <a:schemeClr val="bg1"/>
                </a:solidFill>
                <a:latin typeface="+mj-lt"/>
                <a:ea typeface="Open Sans Light" panose="020B0306030504020204" pitchFamily="34" charset="0"/>
                <a:cs typeface="Open Sans Light" panose="020B0306030504020204" pitchFamily="34" charset="0"/>
              </a:rPr>
              <a:t>auctorLorem </a:t>
            </a:r>
            <a:r>
              <a:rPr lang="en-US" sz="1100" noProof="1" smtClean="0">
                <a:solidFill>
                  <a:schemeClr val="bg1"/>
                </a:solidFill>
                <a:latin typeface="+mj-lt"/>
                <a:ea typeface="Open Sans Light" panose="020B0306030504020204" pitchFamily="34" charset="0"/>
                <a:cs typeface="Open Sans Light" panose="020B0306030504020204" pitchFamily="34" charset="0"/>
              </a:rPr>
              <a:t>ipsum</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
        <p:nvSpPr>
          <p:cNvPr id="4" name="Rectangle 3"/>
          <p:cNvSpPr/>
          <p:nvPr/>
        </p:nvSpPr>
        <p:spPr>
          <a:xfrm>
            <a:off x="6153665" y="5226908"/>
            <a:ext cx="6038335" cy="163109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602684426"/>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125029" y="0"/>
            <a:ext cx="5602514" cy="68579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Picture Placeholder 9"/>
          <p:cNvSpPr>
            <a:spLocks noGrp="1"/>
          </p:cNvSpPr>
          <p:nvPr>
            <p:ph type="pic" sz="quarter" idx="14"/>
          </p:nvPr>
        </p:nvSpPr>
        <p:spPr>
          <a:solidFill>
            <a:schemeClr val="bg1">
              <a:lumMod val="85000"/>
            </a:schemeClr>
          </a:solidFill>
        </p:spPr>
      </p:sp>
      <p:sp>
        <p:nvSpPr>
          <p:cNvPr id="9" name="Picture Placeholder 8"/>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10</a:t>
            </a:fld>
            <a:endParaRPr lang="en-US" sz="1050" dirty="0"/>
          </a:p>
        </p:txBody>
      </p:sp>
      <p:sp>
        <p:nvSpPr>
          <p:cNvPr id="12" name="Title 1"/>
          <p:cNvSpPr txBox="1">
            <a:spLocks/>
          </p:cNvSpPr>
          <p:nvPr/>
        </p:nvSpPr>
        <p:spPr>
          <a:xfrm>
            <a:off x="901643" y="1932734"/>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What We Do</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2666079"/>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7" name="Rectangle 6"/>
          <p:cNvSpPr/>
          <p:nvPr/>
        </p:nvSpPr>
        <p:spPr>
          <a:xfrm>
            <a:off x="8696245" y="2035244"/>
            <a:ext cx="2714171" cy="2428388"/>
          </a:xfrm>
          <a:prstGeom prst="rect">
            <a:avLst/>
          </a:prstGeom>
          <a:solidFill>
            <a:schemeClr val="bg1"/>
          </a:solidFill>
          <a:ln>
            <a:noFill/>
          </a:ln>
          <a:effectLst>
            <a:outerShdw blurRad="165100" dist="38100" dir="2700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itle 1"/>
          <p:cNvSpPr txBox="1">
            <a:spLocks/>
          </p:cNvSpPr>
          <p:nvPr/>
        </p:nvSpPr>
        <p:spPr>
          <a:xfrm>
            <a:off x="8875848" y="2384954"/>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01</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22" name="Rectangle 21"/>
          <p:cNvSpPr/>
          <p:nvPr/>
        </p:nvSpPr>
        <p:spPr>
          <a:xfrm>
            <a:off x="9685698" y="2305335"/>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3" name="Shape 5050"/>
          <p:cNvSpPr/>
          <p:nvPr/>
        </p:nvSpPr>
        <p:spPr>
          <a:xfrm>
            <a:off x="9749198" y="2664426"/>
            <a:ext cx="1449318"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8" name="Rectangle 7"/>
          <p:cNvSpPr/>
          <p:nvPr/>
        </p:nvSpPr>
        <p:spPr>
          <a:xfrm>
            <a:off x="9124042" y="3572836"/>
            <a:ext cx="2002208" cy="28029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ct val="0"/>
              </a:spcBef>
            </a:pPr>
            <a:r>
              <a:rPr lang="en-US" sz="1400" b="1" noProof="1">
                <a:solidFill>
                  <a:schemeClr val="bg1"/>
                </a:solidFill>
                <a:latin typeface="Lato" panose="020F0502020204030203" pitchFamily="34" charset="0"/>
                <a:ea typeface="Roboto" panose="02000000000000000000" pitchFamily="2" charset="0"/>
                <a:cs typeface="Lato" panose="020F0502020204030203" pitchFamily="34" charset="0"/>
              </a:rPr>
              <a:t>Product </a:t>
            </a:r>
          </a:p>
        </p:txBody>
      </p:sp>
      <p:sp>
        <p:nvSpPr>
          <p:cNvPr id="24" name="Title 1"/>
          <p:cNvSpPr txBox="1">
            <a:spLocks/>
          </p:cNvSpPr>
          <p:nvPr/>
        </p:nvSpPr>
        <p:spPr>
          <a:xfrm>
            <a:off x="3568644" y="4655453"/>
            <a:ext cx="555539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72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Of All Achievement</a:t>
            </a:r>
          </a:p>
        </p:txBody>
      </p:sp>
    </p:spTree>
    <p:extLst>
      <p:ext uri="{BB962C8B-B14F-4D97-AF65-F5344CB8AC3E}">
        <p14:creationId xmlns:p14="http://schemas.microsoft.com/office/powerpoint/2010/main" val="4278212291"/>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4836682" y="368300"/>
            <a:ext cx="2788456" cy="707886"/>
          </a:xfrm>
          <a:prstGeom prst="rect">
            <a:avLst/>
          </a:prstGeom>
          <a:noFill/>
        </p:spPr>
        <p:txBody>
          <a:bodyPr wrap="none" rtlCol="0">
            <a:spAutoFit/>
          </a:bodyPr>
          <a:lstStyle/>
          <a:p>
            <a:r>
              <a:rPr lang="en-US" sz="4000" b="1" dirty="0">
                <a:solidFill>
                  <a:schemeClr val="bg1"/>
                </a:solidFill>
                <a:latin typeface="+mj-lt"/>
              </a:rPr>
              <a:t>E-Commerce</a:t>
            </a:r>
          </a:p>
        </p:txBody>
      </p:sp>
      <p:grpSp>
        <p:nvGrpSpPr>
          <p:cNvPr id="3" name="Group 2"/>
          <p:cNvGrpSpPr/>
          <p:nvPr/>
        </p:nvGrpSpPr>
        <p:grpSpPr>
          <a:xfrm>
            <a:off x="2028831" y="1998664"/>
            <a:ext cx="434975" cy="314325"/>
            <a:chOff x="2028826" y="1998663"/>
            <a:chExt cx="434975" cy="314325"/>
          </a:xfrm>
          <a:solidFill>
            <a:schemeClr val="tx2">
              <a:lumMod val="20000"/>
              <a:lumOff val="80000"/>
            </a:schemeClr>
          </a:solidFill>
        </p:grpSpPr>
        <p:sp>
          <p:nvSpPr>
            <p:cNvPr id="4" name="Freeform 45"/>
            <p:cNvSpPr>
              <a:spLocks/>
            </p:cNvSpPr>
            <p:nvPr/>
          </p:nvSpPr>
          <p:spPr bwMode="auto">
            <a:xfrm>
              <a:off x="2089151" y="2201863"/>
              <a:ext cx="192088" cy="9525"/>
            </a:xfrm>
            <a:custGeom>
              <a:avLst/>
              <a:gdLst>
                <a:gd name="T0" fmla="*/ 2 w 85"/>
                <a:gd name="T1" fmla="*/ 0 h 4"/>
                <a:gd name="T2" fmla="*/ 0 w 85"/>
                <a:gd name="T3" fmla="*/ 2 h 4"/>
                <a:gd name="T4" fmla="*/ 2 w 85"/>
                <a:gd name="T5" fmla="*/ 4 h 4"/>
                <a:gd name="T6" fmla="*/ 83 w 85"/>
                <a:gd name="T7" fmla="*/ 4 h 4"/>
                <a:gd name="T8" fmla="*/ 85 w 85"/>
                <a:gd name="T9" fmla="*/ 2 h 4"/>
                <a:gd name="T10" fmla="*/ 83 w 85"/>
                <a:gd name="T11" fmla="*/ 0 h 4"/>
                <a:gd name="T12" fmla="*/ 2 w 8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2" y="0"/>
                  </a:moveTo>
                  <a:cubicBezTo>
                    <a:pt x="1" y="0"/>
                    <a:pt x="0" y="1"/>
                    <a:pt x="0" y="2"/>
                  </a:cubicBezTo>
                  <a:cubicBezTo>
                    <a:pt x="0" y="3"/>
                    <a:pt x="1" y="4"/>
                    <a:pt x="2" y="4"/>
                  </a:cubicBezTo>
                  <a:cubicBezTo>
                    <a:pt x="83" y="4"/>
                    <a:pt x="83" y="4"/>
                    <a:pt x="83" y="4"/>
                  </a:cubicBezTo>
                  <a:cubicBezTo>
                    <a:pt x="84" y="4"/>
                    <a:pt x="85" y="3"/>
                    <a:pt x="85" y="2"/>
                  </a:cubicBezTo>
                  <a:cubicBezTo>
                    <a:pt x="85" y="1"/>
                    <a:pt x="84" y="0"/>
                    <a:pt x="83"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46"/>
            <p:cNvSpPr>
              <a:spLocks/>
            </p:cNvSpPr>
            <p:nvPr/>
          </p:nvSpPr>
          <p:spPr bwMode="auto">
            <a:xfrm>
              <a:off x="2355851" y="2201863"/>
              <a:ext cx="47625" cy="50800"/>
            </a:xfrm>
            <a:custGeom>
              <a:avLst/>
              <a:gdLst>
                <a:gd name="T0" fmla="*/ 1 w 21"/>
                <a:gd name="T1" fmla="*/ 0 h 22"/>
                <a:gd name="T2" fmla="*/ 0 w 21"/>
                <a:gd name="T3" fmla="*/ 2 h 22"/>
                <a:gd name="T4" fmla="*/ 0 w 21"/>
                <a:gd name="T5" fmla="*/ 20 h 22"/>
                <a:gd name="T6" fmla="*/ 1 w 21"/>
                <a:gd name="T7" fmla="*/ 22 h 22"/>
                <a:gd name="T8" fmla="*/ 20 w 21"/>
                <a:gd name="T9" fmla="*/ 22 h 22"/>
                <a:gd name="T10" fmla="*/ 21 w 21"/>
                <a:gd name="T11" fmla="*/ 20 h 22"/>
                <a:gd name="T12" fmla="*/ 21 w 21"/>
                <a:gd name="T13" fmla="*/ 2 h 22"/>
                <a:gd name="T14" fmla="*/ 20 w 21"/>
                <a:gd name="T15" fmla="*/ 0 h 22"/>
                <a:gd name="T16" fmla="*/ 1 w 21"/>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2">
                  <a:moveTo>
                    <a:pt x="1" y="0"/>
                  </a:moveTo>
                  <a:cubicBezTo>
                    <a:pt x="0" y="0"/>
                    <a:pt x="0" y="1"/>
                    <a:pt x="0" y="2"/>
                  </a:cubicBezTo>
                  <a:cubicBezTo>
                    <a:pt x="0" y="20"/>
                    <a:pt x="0" y="20"/>
                    <a:pt x="0" y="20"/>
                  </a:cubicBezTo>
                  <a:cubicBezTo>
                    <a:pt x="0" y="21"/>
                    <a:pt x="0" y="22"/>
                    <a:pt x="1" y="22"/>
                  </a:cubicBezTo>
                  <a:cubicBezTo>
                    <a:pt x="20" y="22"/>
                    <a:pt x="20" y="22"/>
                    <a:pt x="20" y="22"/>
                  </a:cubicBezTo>
                  <a:cubicBezTo>
                    <a:pt x="21" y="22"/>
                    <a:pt x="21" y="21"/>
                    <a:pt x="21" y="20"/>
                  </a:cubicBezTo>
                  <a:cubicBezTo>
                    <a:pt x="21" y="2"/>
                    <a:pt x="21" y="2"/>
                    <a:pt x="21" y="2"/>
                  </a:cubicBezTo>
                  <a:cubicBezTo>
                    <a:pt x="21" y="1"/>
                    <a:pt x="21" y="0"/>
                    <a:pt x="20"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47"/>
            <p:cNvSpPr>
              <a:spLocks/>
            </p:cNvSpPr>
            <p:nvPr/>
          </p:nvSpPr>
          <p:spPr bwMode="auto">
            <a:xfrm>
              <a:off x="2089151" y="2243138"/>
              <a:ext cx="152400" cy="9525"/>
            </a:xfrm>
            <a:custGeom>
              <a:avLst/>
              <a:gdLst>
                <a:gd name="T0" fmla="*/ 2 w 67"/>
                <a:gd name="T1" fmla="*/ 4 h 4"/>
                <a:gd name="T2" fmla="*/ 65 w 67"/>
                <a:gd name="T3" fmla="*/ 4 h 4"/>
                <a:gd name="T4" fmla="*/ 67 w 67"/>
                <a:gd name="T5" fmla="*/ 2 h 4"/>
                <a:gd name="T6" fmla="*/ 65 w 67"/>
                <a:gd name="T7" fmla="*/ 0 h 4"/>
                <a:gd name="T8" fmla="*/ 2 w 67"/>
                <a:gd name="T9" fmla="*/ 0 h 4"/>
                <a:gd name="T10" fmla="*/ 0 w 67"/>
                <a:gd name="T11" fmla="*/ 2 h 4"/>
                <a:gd name="T12" fmla="*/ 2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4"/>
                  </a:moveTo>
                  <a:cubicBezTo>
                    <a:pt x="65" y="4"/>
                    <a:pt x="65" y="4"/>
                    <a:pt x="65" y="4"/>
                  </a:cubicBez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48"/>
            <p:cNvSpPr>
              <a:spLocks noEditPoints="1"/>
            </p:cNvSpPr>
            <p:nvPr/>
          </p:nvSpPr>
          <p:spPr bwMode="auto">
            <a:xfrm>
              <a:off x="2028826" y="1998663"/>
              <a:ext cx="434975" cy="314325"/>
            </a:xfrm>
            <a:custGeom>
              <a:avLst/>
              <a:gdLst>
                <a:gd name="T0" fmla="*/ 193 w 193"/>
                <a:gd name="T1" fmla="*/ 7 h 139"/>
                <a:gd name="T2" fmla="*/ 187 w 193"/>
                <a:gd name="T3" fmla="*/ 0 h 139"/>
                <a:gd name="T4" fmla="*/ 7 w 193"/>
                <a:gd name="T5" fmla="*/ 0 h 139"/>
                <a:gd name="T6" fmla="*/ 0 w 193"/>
                <a:gd name="T7" fmla="*/ 7 h 139"/>
                <a:gd name="T8" fmla="*/ 0 w 193"/>
                <a:gd name="T9" fmla="*/ 133 h 139"/>
                <a:gd name="T10" fmla="*/ 7 w 193"/>
                <a:gd name="T11" fmla="*/ 139 h 139"/>
                <a:gd name="T12" fmla="*/ 187 w 193"/>
                <a:gd name="T13" fmla="*/ 139 h 139"/>
                <a:gd name="T14" fmla="*/ 193 w 193"/>
                <a:gd name="T15" fmla="*/ 133 h 139"/>
                <a:gd name="T16" fmla="*/ 193 w 193"/>
                <a:gd name="T17" fmla="*/ 7 h 139"/>
                <a:gd name="T18" fmla="*/ 190 w 193"/>
                <a:gd name="T19" fmla="*/ 135 h 139"/>
                <a:gd name="T20" fmla="*/ 4 w 193"/>
                <a:gd name="T21" fmla="*/ 135 h 139"/>
                <a:gd name="T22" fmla="*/ 4 w 193"/>
                <a:gd name="T23" fmla="*/ 58 h 139"/>
                <a:gd name="T24" fmla="*/ 190 w 193"/>
                <a:gd name="T25" fmla="*/ 58 h 139"/>
                <a:gd name="T26" fmla="*/ 190 w 193"/>
                <a:gd name="T27" fmla="*/ 135 h 139"/>
                <a:gd name="T28" fmla="*/ 190 w 193"/>
                <a:gd name="T29" fmla="*/ 27 h 139"/>
                <a:gd name="T30" fmla="*/ 4 w 193"/>
                <a:gd name="T31" fmla="*/ 27 h 139"/>
                <a:gd name="T32" fmla="*/ 4 w 193"/>
                <a:gd name="T33" fmla="*/ 4 h 139"/>
                <a:gd name="T34" fmla="*/ 190 w 193"/>
                <a:gd name="T35" fmla="*/ 4 h 139"/>
                <a:gd name="T36" fmla="*/ 190 w 193"/>
                <a:gd name="T37" fmla="*/ 2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39">
                  <a:moveTo>
                    <a:pt x="193" y="7"/>
                  </a:moveTo>
                  <a:cubicBezTo>
                    <a:pt x="193" y="3"/>
                    <a:pt x="191" y="0"/>
                    <a:pt x="187" y="0"/>
                  </a:cubicBezTo>
                  <a:cubicBezTo>
                    <a:pt x="7" y="0"/>
                    <a:pt x="7" y="0"/>
                    <a:pt x="7" y="0"/>
                  </a:cubicBezTo>
                  <a:cubicBezTo>
                    <a:pt x="3" y="0"/>
                    <a:pt x="0" y="3"/>
                    <a:pt x="0" y="7"/>
                  </a:cubicBezTo>
                  <a:cubicBezTo>
                    <a:pt x="0" y="133"/>
                    <a:pt x="0" y="133"/>
                    <a:pt x="0" y="133"/>
                  </a:cubicBezTo>
                  <a:cubicBezTo>
                    <a:pt x="0" y="136"/>
                    <a:pt x="3" y="139"/>
                    <a:pt x="7" y="139"/>
                  </a:cubicBezTo>
                  <a:cubicBezTo>
                    <a:pt x="187" y="139"/>
                    <a:pt x="187" y="139"/>
                    <a:pt x="187" y="139"/>
                  </a:cubicBezTo>
                  <a:cubicBezTo>
                    <a:pt x="191" y="139"/>
                    <a:pt x="193" y="136"/>
                    <a:pt x="193" y="133"/>
                  </a:cubicBezTo>
                  <a:lnTo>
                    <a:pt x="193" y="7"/>
                  </a:lnTo>
                  <a:close/>
                  <a:moveTo>
                    <a:pt x="190" y="135"/>
                  </a:moveTo>
                  <a:cubicBezTo>
                    <a:pt x="4" y="135"/>
                    <a:pt x="4" y="135"/>
                    <a:pt x="4" y="135"/>
                  </a:cubicBezTo>
                  <a:cubicBezTo>
                    <a:pt x="4" y="58"/>
                    <a:pt x="4" y="58"/>
                    <a:pt x="4" y="58"/>
                  </a:cubicBezTo>
                  <a:cubicBezTo>
                    <a:pt x="190" y="58"/>
                    <a:pt x="190" y="58"/>
                    <a:pt x="190" y="58"/>
                  </a:cubicBezTo>
                  <a:lnTo>
                    <a:pt x="190" y="135"/>
                  </a:lnTo>
                  <a:close/>
                  <a:moveTo>
                    <a:pt x="190" y="27"/>
                  </a:moveTo>
                  <a:cubicBezTo>
                    <a:pt x="4" y="27"/>
                    <a:pt x="4" y="27"/>
                    <a:pt x="4" y="27"/>
                  </a:cubicBezTo>
                  <a:cubicBezTo>
                    <a:pt x="4" y="4"/>
                    <a:pt x="4" y="4"/>
                    <a:pt x="4" y="4"/>
                  </a:cubicBezTo>
                  <a:cubicBezTo>
                    <a:pt x="190" y="4"/>
                    <a:pt x="190" y="4"/>
                    <a:pt x="190" y="4"/>
                  </a:cubicBezTo>
                  <a:lnTo>
                    <a:pt x="19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 name="Group 7"/>
          <p:cNvGrpSpPr/>
          <p:nvPr/>
        </p:nvGrpSpPr>
        <p:grpSpPr>
          <a:xfrm>
            <a:off x="2882906" y="1979616"/>
            <a:ext cx="434975" cy="354013"/>
            <a:chOff x="2882901" y="1979613"/>
            <a:chExt cx="434975" cy="354013"/>
          </a:xfrm>
          <a:solidFill>
            <a:schemeClr val="tx2">
              <a:lumMod val="20000"/>
              <a:lumOff val="80000"/>
            </a:schemeClr>
          </a:solidFill>
        </p:grpSpPr>
        <p:sp>
          <p:nvSpPr>
            <p:cNvPr id="9" name="Freeform 49"/>
            <p:cNvSpPr>
              <a:spLocks/>
            </p:cNvSpPr>
            <p:nvPr/>
          </p:nvSpPr>
          <p:spPr bwMode="auto">
            <a:xfrm>
              <a:off x="3125788" y="2222501"/>
              <a:ext cx="50800" cy="49213"/>
            </a:xfrm>
            <a:custGeom>
              <a:avLst/>
              <a:gdLst>
                <a:gd name="T0" fmla="*/ 2 w 22"/>
                <a:gd name="T1" fmla="*/ 0 h 22"/>
                <a:gd name="T2" fmla="*/ 0 w 22"/>
                <a:gd name="T3" fmla="*/ 2 h 22"/>
                <a:gd name="T4" fmla="*/ 0 w 22"/>
                <a:gd name="T5" fmla="*/ 20 h 22"/>
                <a:gd name="T6" fmla="*/ 2 w 22"/>
                <a:gd name="T7" fmla="*/ 22 h 22"/>
                <a:gd name="T8" fmla="*/ 20 w 22"/>
                <a:gd name="T9" fmla="*/ 22 h 22"/>
                <a:gd name="T10" fmla="*/ 22 w 22"/>
                <a:gd name="T11" fmla="*/ 20 h 22"/>
                <a:gd name="T12" fmla="*/ 22 w 22"/>
                <a:gd name="T13" fmla="*/ 2 h 22"/>
                <a:gd name="T14" fmla="*/ 20 w 22"/>
                <a:gd name="T15" fmla="*/ 0 h 22"/>
                <a:gd name="T16" fmla="*/ 2 w 22"/>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2" y="0"/>
                  </a:moveTo>
                  <a:cubicBezTo>
                    <a:pt x="1" y="0"/>
                    <a:pt x="0" y="1"/>
                    <a:pt x="0" y="2"/>
                  </a:cubicBezTo>
                  <a:cubicBezTo>
                    <a:pt x="0" y="20"/>
                    <a:pt x="0" y="20"/>
                    <a:pt x="0" y="20"/>
                  </a:cubicBezTo>
                  <a:cubicBezTo>
                    <a:pt x="0" y="21"/>
                    <a:pt x="1" y="22"/>
                    <a:pt x="2" y="22"/>
                  </a:cubicBezTo>
                  <a:cubicBezTo>
                    <a:pt x="20" y="22"/>
                    <a:pt x="20" y="22"/>
                    <a:pt x="20" y="22"/>
                  </a:cubicBezTo>
                  <a:cubicBezTo>
                    <a:pt x="21" y="22"/>
                    <a:pt x="22" y="21"/>
                    <a:pt x="22" y="20"/>
                  </a:cubicBezTo>
                  <a:cubicBezTo>
                    <a:pt x="22" y="2"/>
                    <a:pt x="22" y="2"/>
                    <a:pt x="22" y="2"/>
                  </a:cubicBezTo>
                  <a:cubicBezTo>
                    <a:pt x="22" y="1"/>
                    <a:pt x="21" y="0"/>
                    <a:pt x="20"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50"/>
            <p:cNvSpPr>
              <a:spLocks/>
            </p:cNvSpPr>
            <p:nvPr/>
          </p:nvSpPr>
          <p:spPr bwMode="auto">
            <a:xfrm>
              <a:off x="2943226" y="2263776"/>
              <a:ext cx="90488" cy="7938"/>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51"/>
            <p:cNvSpPr>
              <a:spLocks/>
            </p:cNvSpPr>
            <p:nvPr/>
          </p:nvSpPr>
          <p:spPr bwMode="auto">
            <a:xfrm>
              <a:off x="2963863" y="1979613"/>
              <a:ext cx="354013" cy="273050"/>
            </a:xfrm>
            <a:custGeom>
              <a:avLst/>
              <a:gdLst>
                <a:gd name="T0" fmla="*/ 157 w 157"/>
                <a:gd name="T1" fmla="*/ 7 h 121"/>
                <a:gd name="T2" fmla="*/ 151 w 157"/>
                <a:gd name="T3" fmla="*/ 0 h 121"/>
                <a:gd name="T4" fmla="*/ 6 w 157"/>
                <a:gd name="T5" fmla="*/ 0 h 121"/>
                <a:gd name="T6" fmla="*/ 0 w 157"/>
                <a:gd name="T7" fmla="*/ 7 h 121"/>
                <a:gd name="T8" fmla="*/ 0 w 157"/>
                <a:gd name="T9" fmla="*/ 20 h 121"/>
                <a:gd name="T10" fmla="*/ 2 w 157"/>
                <a:gd name="T11" fmla="*/ 22 h 121"/>
                <a:gd name="T12" fmla="*/ 4 w 157"/>
                <a:gd name="T13" fmla="*/ 20 h 121"/>
                <a:gd name="T14" fmla="*/ 4 w 157"/>
                <a:gd name="T15" fmla="*/ 4 h 121"/>
                <a:gd name="T16" fmla="*/ 153 w 157"/>
                <a:gd name="T17" fmla="*/ 4 h 121"/>
                <a:gd name="T18" fmla="*/ 153 w 157"/>
                <a:gd name="T19" fmla="*/ 117 h 121"/>
                <a:gd name="T20" fmla="*/ 137 w 157"/>
                <a:gd name="T21" fmla="*/ 117 h 121"/>
                <a:gd name="T22" fmla="*/ 135 w 157"/>
                <a:gd name="T23" fmla="*/ 119 h 121"/>
                <a:gd name="T24" fmla="*/ 137 w 157"/>
                <a:gd name="T25" fmla="*/ 121 h 121"/>
                <a:gd name="T26" fmla="*/ 151 w 157"/>
                <a:gd name="T27" fmla="*/ 121 h 121"/>
                <a:gd name="T28" fmla="*/ 157 w 157"/>
                <a:gd name="T29" fmla="*/ 115 h 121"/>
                <a:gd name="T30" fmla="*/ 157 w 157"/>
                <a:gd name="T31" fmla="*/ 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21">
                  <a:moveTo>
                    <a:pt x="157" y="7"/>
                  </a:moveTo>
                  <a:cubicBezTo>
                    <a:pt x="157" y="3"/>
                    <a:pt x="154" y="0"/>
                    <a:pt x="151" y="0"/>
                  </a:cubicBezTo>
                  <a:cubicBezTo>
                    <a:pt x="6" y="0"/>
                    <a:pt x="6" y="0"/>
                    <a:pt x="6" y="0"/>
                  </a:cubicBezTo>
                  <a:cubicBezTo>
                    <a:pt x="3" y="0"/>
                    <a:pt x="0" y="3"/>
                    <a:pt x="0" y="7"/>
                  </a:cubicBezTo>
                  <a:cubicBezTo>
                    <a:pt x="0" y="20"/>
                    <a:pt x="0" y="20"/>
                    <a:pt x="0" y="20"/>
                  </a:cubicBezTo>
                  <a:cubicBezTo>
                    <a:pt x="0" y="21"/>
                    <a:pt x="1" y="22"/>
                    <a:pt x="2" y="22"/>
                  </a:cubicBezTo>
                  <a:cubicBezTo>
                    <a:pt x="3" y="22"/>
                    <a:pt x="4" y="21"/>
                    <a:pt x="4" y="20"/>
                  </a:cubicBezTo>
                  <a:cubicBezTo>
                    <a:pt x="4" y="4"/>
                    <a:pt x="4" y="4"/>
                    <a:pt x="4" y="4"/>
                  </a:cubicBezTo>
                  <a:cubicBezTo>
                    <a:pt x="153" y="4"/>
                    <a:pt x="153" y="4"/>
                    <a:pt x="153" y="4"/>
                  </a:cubicBezTo>
                  <a:cubicBezTo>
                    <a:pt x="153" y="117"/>
                    <a:pt x="153" y="117"/>
                    <a:pt x="153" y="117"/>
                  </a:cubicBezTo>
                  <a:cubicBezTo>
                    <a:pt x="137" y="117"/>
                    <a:pt x="137" y="117"/>
                    <a:pt x="137" y="117"/>
                  </a:cubicBezTo>
                  <a:cubicBezTo>
                    <a:pt x="136" y="117"/>
                    <a:pt x="135" y="118"/>
                    <a:pt x="135" y="119"/>
                  </a:cubicBezTo>
                  <a:cubicBezTo>
                    <a:pt x="135" y="120"/>
                    <a:pt x="136" y="121"/>
                    <a:pt x="137" y="121"/>
                  </a:cubicBezTo>
                  <a:cubicBezTo>
                    <a:pt x="151" y="121"/>
                    <a:pt x="151" y="121"/>
                    <a:pt x="151" y="121"/>
                  </a:cubicBezTo>
                  <a:cubicBezTo>
                    <a:pt x="154" y="121"/>
                    <a:pt x="157" y="118"/>
                    <a:pt x="157" y="115"/>
                  </a:cubicBezTo>
                  <a:lnTo>
                    <a:pt x="15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52"/>
            <p:cNvSpPr>
              <a:spLocks noEditPoints="1"/>
            </p:cNvSpPr>
            <p:nvPr/>
          </p:nvSpPr>
          <p:spPr bwMode="auto">
            <a:xfrm>
              <a:off x="2882901" y="2060576"/>
              <a:ext cx="354013" cy="273050"/>
            </a:xfrm>
            <a:custGeom>
              <a:avLst/>
              <a:gdLst>
                <a:gd name="T0" fmla="*/ 157 w 157"/>
                <a:gd name="T1" fmla="*/ 7 h 121"/>
                <a:gd name="T2" fmla="*/ 151 w 157"/>
                <a:gd name="T3" fmla="*/ 0 h 121"/>
                <a:gd name="T4" fmla="*/ 6 w 157"/>
                <a:gd name="T5" fmla="*/ 0 h 121"/>
                <a:gd name="T6" fmla="*/ 0 w 157"/>
                <a:gd name="T7" fmla="*/ 7 h 121"/>
                <a:gd name="T8" fmla="*/ 0 w 157"/>
                <a:gd name="T9" fmla="*/ 115 h 121"/>
                <a:gd name="T10" fmla="*/ 6 w 157"/>
                <a:gd name="T11" fmla="*/ 121 h 121"/>
                <a:gd name="T12" fmla="*/ 151 w 157"/>
                <a:gd name="T13" fmla="*/ 121 h 121"/>
                <a:gd name="T14" fmla="*/ 157 w 157"/>
                <a:gd name="T15" fmla="*/ 115 h 121"/>
                <a:gd name="T16" fmla="*/ 157 w 157"/>
                <a:gd name="T17" fmla="*/ 7 h 121"/>
                <a:gd name="T18" fmla="*/ 153 w 157"/>
                <a:gd name="T19" fmla="*/ 117 h 121"/>
                <a:gd name="T20" fmla="*/ 4 w 157"/>
                <a:gd name="T21" fmla="*/ 117 h 121"/>
                <a:gd name="T22" fmla="*/ 4 w 157"/>
                <a:gd name="T23" fmla="*/ 49 h 121"/>
                <a:gd name="T24" fmla="*/ 153 w 157"/>
                <a:gd name="T25" fmla="*/ 49 h 121"/>
                <a:gd name="T26" fmla="*/ 153 w 157"/>
                <a:gd name="T27" fmla="*/ 117 h 121"/>
                <a:gd name="T28" fmla="*/ 153 w 157"/>
                <a:gd name="T29" fmla="*/ 27 h 121"/>
                <a:gd name="T30" fmla="*/ 4 w 157"/>
                <a:gd name="T31" fmla="*/ 27 h 121"/>
                <a:gd name="T32" fmla="*/ 4 w 157"/>
                <a:gd name="T33" fmla="*/ 4 h 121"/>
                <a:gd name="T34" fmla="*/ 153 w 157"/>
                <a:gd name="T35" fmla="*/ 4 h 121"/>
                <a:gd name="T36" fmla="*/ 153 w 157"/>
                <a:gd name="T37" fmla="*/ 2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21">
                  <a:moveTo>
                    <a:pt x="157" y="7"/>
                  </a:moveTo>
                  <a:cubicBezTo>
                    <a:pt x="157" y="3"/>
                    <a:pt x="154" y="0"/>
                    <a:pt x="151" y="0"/>
                  </a:cubicBezTo>
                  <a:cubicBezTo>
                    <a:pt x="6" y="0"/>
                    <a:pt x="6" y="0"/>
                    <a:pt x="6" y="0"/>
                  </a:cubicBezTo>
                  <a:cubicBezTo>
                    <a:pt x="3" y="0"/>
                    <a:pt x="0" y="3"/>
                    <a:pt x="0" y="7"/>
                  </a:cubicBezTo>
                  <a:cubicBezTo>
                    <a:pt x="0" y="115"/>
                    <a:pt x="0" y="115"/>
                    <a:pt x="0" y="115"/>
                  </a:cubicBezTo>
                  <a:cubicBezTo>
                    <a:pt x="0" y="118"/>
                    <a:pt x="3" y="121"/>
                    <a:pt x="6" y="121"/>
                  </a:cubicBezTo>
                  <a:cubicBezTo>
                    <a:pt x="151" y="121"/>
                    <a:pt x="151" y="121"/>
                    <a:pt x="151" y="121"/>
                  </a:cubicBezTo>
                  <a:cubicBezTo>
                    <a:pt x="154" y="121"/>
                    <a:pt x="157" y="118"/>
                    <a:pt x="157" y="115"/>
                  </a:cubicBezTo>
                  <a:lnTo>
                    <a:pt x="157" y="7"/>
                  </a:lnTo>
                  <a:close/>
                  <a:moveTo>
                    <a:pt x="153" y="117"/>
                  </a:moveTo>
                  <a:cubicBezTo>
                    <a:pt x="4" y="117"/>
                    <a:pt x="4" y="117"/>
                    <a:pt x="4" y="117"/>
                  </a:cubicBezTo>
                  <a:cubicBezTo>
                    <a:pt x="4" y="49"/>
                    <a:pt x="4" y="49"/>
                    <a:pt x="4" y="49"/>
                  </a:cubicBezTo>
                  <a:cubicBezTo>
                    <a:pt x="153" y="49"/>
                    <a:pt x="153" y="49"/>
                    <a:pt x="153" y="49"/>
                  </a:cubicBezTo>
                  <a:lnTo>
                    <a:pt x="153" y="117"/>
                  </a:lnTo>
                  <a:close/>
                  <a:moveTo>
                    <a:pt x="153" y="27"/>
                  </a:moveTo>
                  <a:cubicBezTo>
                    <a:pt x="4" y="27"/>
                    <a:pt x="4" y="27"/>
                    <a:pt x="4" y="27"/>
                  </a:cubicBezTo>
                  <a:cubicBezTo>
                    <a:pt x="4" y="4"/>
                    <a:pt x="4" y="4"/>
                    <a:pt x="4" y="4"/>
                  </a:cubicBezTo>
                  <a:cubicBezTo>
                    <a:pt x="153" y="4"/>
                    <a:pt x="153" y="4"/>
                    <a:pt x="153" y="4"/>
                  </a:cubicBezTo>
                  <a:lnTo>
                    <a:pt x="153"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53"/>
            <p:cNvSpPr>
              <a:spLocks/>
            </p:cNvSpPr>
            <p:nvPr/>
          </p:nvSpPr>
          <p:spPr bwMode="auto">
            <a:xfrm>
              <a:off x="2943226" y="2222501"/>
              <a:ext cx="131763" cy="9525"/>
            </a:xfrm>
            <a:custGeom>
              <a:avLst/>
              <a:gdLst>
                <a:gd name="T0" fmla="*/ 2 w 58"/>
                <a:gd name="T1" fmla="*/ 0 h 4"/>
                <a:gd name="T2" fmla="*/ 0 w 58"/>
                <a:gd name="T3" fmla="*/ 2 h 4"/>
                <a:gd name="T4" fmla="*/ 2 w 58"/>
                <a:gd name="T5" fmla="*/ 4 h 4"/>
                <a:gd name="T6" fmla="*/ 56 w 58"/>
                <a:gd name="T7" fmla="*/ 4 h 4"/>
                <a:gd name="T8" fmla="*/ 58 w 58"/>
                <a:gd name="T9" fmla="*/ 2 h 4"/>
                <a:gd name="T10" fmla="*/ 56 w 58"/>
                <a:gd name="T11" fmla="*/ 0 h 4"/>
                <a:gd name="T12" fmla="*/ 2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0"/>
                  </a:move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 name="Group 13"/>
          <p:cNvGrpSpPr/>
          <p:nvPr/>
        </p:nvGrpSpPr>
        <p:grpSpPr>
          <a:xfrm>
            <a:off x="3736982" y="1938343"/>
            <a:ext cx="434975" cy="434975"/>
            <a:chOff x="3736976" y="1938338"/>
            <a:chExt cx="434975" cy="434975"/>
          </a:xfrm>
          <a:solidFill>
            <a:schemeClr val="tx2">
              <a:lumMod val="20000"/>
              <a:lumOff val="80000"/>
            </a:schemeClr>
          </a:solidFill>
        </p:grpSpPr>
        <p:sp>
          <p:nvSpPr>
            <p:cNvPr id="15" name="Freeform 54"/>
            <p:cNvSpPr>
              <a:spLocks noEditPoints="1"/>
            </p:cNvSpPr>
            <p:nvPr/>
          </p:nvSpPr>
          <p:spPr bwMode="auto">
            <a:xfrm>
              <a:off x="3902076" y="2060576"/>
              <a:ext cx="103188" cy="192088"/>
            </a:xfrm>
            <a:custGeom>
              <a:avLst/>
              <a:gdLst>
                <a:gd name="T0" fmla="*/ 23 w 46"/>
                <a:gd name="T1" fmla="*/ 78 h 85"/>
                <a:gd name="T2" fmla="*/ 33 w 46"/>
                <a:gd name="T3" fmla="*/ 76 h 85"/>
                <a:gd name="T4" fmla="*/ 44 w 46"/>
                <a:gd name="T5" fmla="*/ 67 h 85"/>
                <a:gd name="T6" fmla="*/ 44 w 46"/>
                <a:gd name="T7" fmla="*/ 50 h 85"/>
                <a:gd name="T8" fmla="*/ 33 w 46"/>
                <a:gd name="T9" fmla="*/ 40 h 85"/>
                <a:gd name="T10" fmla="*/ 25 w 46"/>
                <a:gd name="T11" fmla="*/ 37 h 85"/>
                <a:gd name="T12" fmla="*/ 23 w 46"/>
                <a:gd name="T13" fmla="*/ 11 h 85"/>
                <a:gd name="T14" fmla="*/ 35 w 46"/>
                <a:gd name="T15" fmla="*/ 14 h 85"/>
                <a:gd name="T16" fmla="*/ 44 w 46"/>
                <a:gd name="T17" fmla="*/ 21 h 85"/>
                <a:gd name="T18" fmla="*/ 39 w 46"/>
                <a:gd name="T19" fmla="*/ 11 h 85"/>
                <a:gd name="T20" fmla="*/ 26 w 46"/>
                <a:gd name="T21" fmla="*/ 7 h 85"/>
                <a:gd name="T22" fmla="*/ 23 w 46"/>
                <a:gd name="T23" fmla="*/ 0 h 85"/>
                <a:gd name="T24" fmla="*/ 23 w 46"/>
                <a:gd name="T25" fmla="*/ 7 h 85"/>
                <a:gd name="T26" fmla="*/ 13 w 46"/>
                <a:gd name="T27" fmla="*/ 8 h 85"/>
                <a:gd name="T28" fmla="*/ 3 w 46"/>
                <a:gd name="T29" fmla="*/ 17 h 85"/>
                <a:gd name="T30" fmla="*/ 3 w 46"/>
                <a:gd name="T31" fmla="*/ 32 h 85"/>
                <a:gd name="T32" fmla="*/ 14 w 46"/>
                <a:gd name="T33" fmla="*/ 42 h 85"/>
                <a:gd name="T34" fmla="*/ 21 w 46"/>
                <a:gd name="T35" fmla="*/ 44 h 85"/>
                <a:gd name="T36" fmla="*/ 23 w 46"/>
                <a:gd name="T37" fmla="*/ 74 h 85"/>
                <a:gd name="T38" fmla="*/ 9 w 46"/>
                <a:gd name="T39" fmla="*/ 69 h 85"/>
                <a:gd name="T40" fmla="*/ 0 w 46"/>
                <a:gd name="T41" fmla="*/ 59 h 85"/>
                <a:gd name="T42" fmla="*/ 5 w 46"/>
                <a:gd name="T43" fmla="*/ 72 h 85"/>
                <a:gd name="T44" fmla="*/ 20 w 46"/>
                <a:gd name="T45" fmla="*/ 78 h 85"/>
                <a:gd name="T46" fmla="*/ 23 w 46"/>
                <a:gd name="T47" fmla="*/ 85 h 85"/>
                <a:gd name="T48" fmla="*/ 27 w 46"/>
                <a:gd name="T49" fmla="*/ 45 h 85"/>
                <a:gd name="T50" fmla="*/ 30 w 46"/>
                <a:gd name="T51" fmla="*/ 47 h 85"/>
                <a:gd name="T52" fmla="*/ 39 w 46"/>
                <a:gd name="T53" fmla="*/ 53 h 85"/>
                <a:gd name="T54" fmla="*/ 36 w 46"/>
                <a:gd name="T55" fmla="*/ 70 h 85"/>
                <a:gd name="T56" fmla="*/ 23 w 46"/>
                <a:gd name="T57" fmla="*/ 74 h 85"/>
                <a:gd name="T58" fmla="*/ 19 w 46"/>
                <a:gd name="T59" fmla="*/ 36 h 85"/>
                <a:gd name="T60" fmla="*/ 16 w 46"/>
                <a:gd name="T61" fmla="*/ 35 h 85"/>
                <a:gd name="T62" fmla="*/ 8 w 46"/>
                <a:gd name="T63" fmla="*/ 29 h 85"/>
                <a:gd name="T64" fmla="*/ 11 w 46"/>
                <a:gd name="T65" fmla="*/ 14 h 85"/>
                <a:gd name="T66" fmla="*/ 23 w 46"/>
                <a:gd name="T67" fmla="*/ 11 h 85"/>
                <a:gd name="T68" fmla="*/ 19 w 46"/>
                <a:gd name="T69" fmla="*/ 3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 h="85">
                  <a:moveTo>
                    <a:pt x="23" y="85"/>
                  </a:moveTo>
                  <a:cubicBezTo>
                    <a:pt x="23" y="78"/>
                    <a:pt x="23" y="78"/>
                    <a:pt x="23" y="78"/>
                  </a:cubicBezTo>
                  <a:cubicBezTo>
                    <a:pt x="26" y="78"/>
                    <a:pt x="26" y="78"/>
                    <a:pt x="26" y="78"/>
                  </a:cubicBezTo>
                  <a:cubicBezTo>
                    <a:pt x="29" y="78"/>
                    <a:pt x="31" y="77"/>
                    <a:pt x="33" y="76"/>
                  </a:cubicBezTo>
                  <a:cubicBezTo>
                    <a:pt x="36" y="76"/>
                    <a:pt x="38" y="74"/>
                    <a:pt x="40" y="73"/>
                  </a:cubicBezTo>
                  <a:cubicBezTo>
                    <a:pt x="42" y="71"/>
                    <a:pt x="43" y="69"/>
                    <a:pt x="44" y="67"/>
                  </a:cubicBezTo>
                  <a:cubicBezTo>
                    <a:pt x="45" y="64"/>
                    <a:pt x="46" y="61"/>
                    <a:pt x="46" y="58"/>
                  </a:cubicBezTo>
                  <a:cubicBezTo>
                    <a:pt x="46" y="54"/>
                    <a:pt x="45" y="52"/>
                    <a:pt x="44" y="50"/>
                  </a:cubicBezTo>
                  <a:cubicBezTo>
                    <a:pt x="43" y="47"/>
                    <a:pt x="42" y="46"/>
                    <a:pt x="40" y="44"/>
                  </a:cubicBezTo>
                  <a:cubicBezTo>
                    <a:pt x="38" y="43"/>
                    <a:pt x="36" y="41"/>
                    <a:pt x="33" y="40"/>
                  </a:cubicBezTo>
                  <a:cubicBezTo>
                    <a:pt x="32" y="40"/>
                    <a:pt x="31" y="40"/>
                    <a:pt x="31" y="39"/>
                  </a:cubicBezTo>
                  <a:cubicBezTo>
                    <a:pt x="29" y="39"/>
                    <a:pt x="27" y="38"/>
                    <a:pt x="25" y="37"/>
                  </a:cubicBezTo>
                  <a:cubicBezTo>
                    <a:pt x="23" y="37"/>
                    <a:pt x="23" y="37"/>
                    <a:pt x="23" y="37"/>
                  </a:cubicBezTo>
                  <a:cubicBezTo>
                    <a:pt x="23" y="11"/>
                    <a:pt x="23" y="11"/>
                    <a:pt x="23" y="11"/>
                  </a:cubicBezTo>
                  <a:cubicBezTo>
                    <a:pt x="26" y="11"/>
                    <a:pt x="26" y="11"/>
                    <a:pt x="26" y="11"/>
                  </a:cubicBezTo>
                  <a:cubicBezTo>
                    <a:pt x="30" y="11"/>
                    <a:pt x="33" y="12"/>
                    <a:pt x="35" y="14"/>
                  </a:cubicBezTo>
                  <a:cubicBezTo>
                    <a:pt x="36" y="16"/>
                    <a:pt x="37" y="19"/>
                    <a:pt x="38" y="21"/>
                  </a:cubicBezTo>
                  <a:cubicBezTo>
                    <a:pt x="44" y="21"/>
                    <a:pt x="44" y="21"/>
                    <a:pt x="44" y="21"/>
                  </a:cubicBezTo>
                  <a:cubicBezTo>
                    <a:pt x="44" y="20"/>
                    <a:pt x="43" y="18"/>
                    <a:pt x="43" y="16"/>
                  </a:cubicBezTo>
                  <a:cubicBezTo>
                    <a:pt x="42" y="14"/>
                    <a:pt x="40" y="12"/>
                    <a:pt x="39" y="11"/>
                  </a:cubicBezTo>
                  <a:cubicBezTo>
                    <a:pt x="37" y="10"/>
                    <a:pt x="35" y="9"/>
                    <a:pt x="33" y="8"/>
                  </a:cubicBezTo>
                  <a:cubicBezTo>
                    <a:pt x="30" y="7"/>
                    <a:pt x="29" y="7"/>
                    <a:pt x="26" y="7"/>
                  </a:cubicBezTo>
                  <a:cubicBezTo>
                    <a:pt x="23" y="7"/>
                    <a:pt x="23" y="7"/>
                    <a:pt x="23" y="7"/>
                  </a:cubicBezTo>
                  <a:cubicBezTo>
                    <a:pt x="23" y="0"/>
                    <a:pt x="23" y="0"/>
                    <a:pt x="23" y="0"/>
                  </a:cubicBezTo>
                  <a:cubicBezTo>
                    <a:pt x="23" y="0"/>
                    <a:pt x="23" y="0"/>
                    <a:pt x="23" y="0"/>
                  </a:cubicBezTo>
                  <a:cubicBezTo>
                    <a:pt x="23" y="7"/>
                    <a:pt x="23" y="7"/>
                    <a:pt x="23" y="7"/>
                  </a:cubicBezTo>
                  <a:cubicBezTo>
                    <a:pt x="20" y="7"/>
                    <a:pt x="20" y="7"/>
                    <a:pt x="20" y="7"/>
                  </a:cubicBezTo>
                  <a:cubicBezTo>
                    <a:pt x="17" y="7"/>
                    <a:pt x="16" y="7"/>
                    <a:pt x="13" y="8"/>
                  </a:cubicBezTo>
                  <a:cubicBezTo>
                    <a:pt x="11" y="9"/>
                    <a:pt x="9" y="10"/>
                    <a:pt x="7" y="11"/>
                  </a:cubicBezTo>
                  <a:cubicBezTo>
                    <a:pt x="5" y="13"/>
                    <a:pt x="4" y="15"/>
                    <a:pt x="3" y="17"/>
                  </a:cubicBezTo>
                  <a:cubicBezTo>
                    <a:pt x="1" y="19"/>
                    <a:pt x="1" y="21"/>
                    <a:pt x="1" y="24"/>
                  </a:cubicBezTo>
                  <a:cubicBezTo>
                    <a:pt x="1" y="28"/>
                    <a:pt x="2" y="30"/>
                    <a:pt x="3" y="32"/>
                  </a:cubicBezTo>
                  <a:cubicBezTo>
                    <a:pt x="4" y="35"/>
                    <a:pt x="5" y="36"/>
                    <a:pt x="7" y="38"/>
                  </a:cubicBezTo>
                  <a:cubicBezTo>
                    <a:pt x="9" y="39"/>
                    <a:pt x="11" y="41"/>
                    <a:pt x="14" y="42"/>
                  </a:cubicBezTo>
                  <a:cubicBezTo>
                    <a:pt x="14" y="42"/>
                    <a:pt x="15" y="42"/>
                    <a:pt x="16" y="42"/>
                  </a:cubicBezTo>
                  <a:cubicBezTo>
                    <a:pt x="17" y="43"/>
                    <a:pt x="19" y="44"/>
                    <a:pt x="21" y="44"/>
                  </a:cubicBezTo>
                  <a:cubicBezTo>
                    <a:pt x="23" y="45"/>
                    <a:pt x="23" y="45"/>
                    <a:pt x="23" y="45"/>
                  </a:cubicBezTo>
                  <a:cubicBezTo>
                    <a:pt x="23" y="74"/>
                    <a:pt x="23" y="74"/>
                    <a:pt x="23" y="74"/>
                  </a:cubicBezTo>
                  <a:cubicBezTo>
                    <a:pt x="20" y="74"/>
                    <a:pt x="20" y="74"/>
                    <a:pt x="20" y="74"/>
                  </a:cubicBezTo>
                  <a:cubicBezTo>
                    <a:pt x="15" y="74"/>
                    <a:pt x="12" y="72"/>
                    <a:pt x="9" y="69"/>
                  </a:cubicBezTo>
                  <a:cubicBezTo>
                    <a:pt x="7" y="66"/>
                    <a:pt x="6" y="63"/>
                    <a:pt x="6" y="59"/>
                  </a:cubicBezTo>
                  <a:cubicBezTo>
                    <a:pt x="0" y="59"/>
                    <a:pt x="0" y="59"/>
                    <a:pt x="0" y="59"/>
                  </a:cubicBezTo>
                  <a:cubicBezTo>
                    <a:pt x="0" y="62"/>
                    <a:pt x="0" y="64"/>
                    <a:pt x="1" y="66"/>
                  </a:cubicBezTo>
                  <a:cubicBezTo>
                    <a:pt x="2" y="68"/>
                    <a:pt x="3" y="71"/>
                    <a:pt x="5" y="72"/>
                  </a:cubicBezTo>
                  <a:cubicBezTo>
                    <a:pt x="7" y="74"/>
                    <a:pt x="9" y="75"/>
                    <a:pt x="12" y="76"/>
                  </a:cubicBezTo>
                  <a:cubicBezTo>
                    <a:pt x="15" y="77"/>
                    <a:pt x="17" y="78"/>
                    <a:pt x="20" y="78"/>
                  </a:cubicBezTo>
                  <a:cubicBezTo>
                    <a:pt x="23" y="78"/>
                    <a:pt x="23" y="78"/>
                    <a:pt x="23" y="78"/>
                  </a:cubicBezTo>
                  <a:cubicBezTo>
                    <a:pt x="23" y="85"/>
                    <a:pt x="23" y="85"/>
                    <a:pt x="23" y="85"/>
                  </a:cubicBezTo>
                  <a:close/>
                  <a:moveTo>
                    <a:pt x="23" y="44"/>
                  </a:moveTo>
                  <a:cubicBezTo>
                    <a:pt x="27" y="45"/>
                    <a:pt x="27" y="45"/>
                    <a:pt x="27" y="45"/>
                  </a:cubicBezTo>
                  <a:cubicBezTo>
                    <a:pt x="28" y="45"/>
                    <a:pt x="28" y="46"/>
                    <a:pt x="29" y="46"/>
                  </a:cubicBezTo>
                  <a:cubicBezTo>
                    <a:pt x="30" y="46"/>
                    <a:pt x="30" y="46"/>
                    <a:pt x="30" y="47"/>
                  </a:cubicBezTo>
                  <a:cubicBezTo>
                    <a:pt x="32" y="47"/>
                    <a:pt x="34" y="48"/>
                    <a:pt x="35" y="49"/>
                  </a:cubicBezTo>
                  <a:cubicBezTo>
                    <a:pt x="37" y="50"/>
                    <a:pt x="38" y="52"/>
                    <a:pt x="39" y="53"/>
                  </a:cubicBezTo>
                  <a:cubicBezTo>
                    <a:pt x="39" y="55"/>
                    <a:pt x="40" y="57"/>
                    <a:pt x="40" y="59"/>
                  </a:cubicBezTo>
                  <a:cubicBezTo>
                    <a:pt x="40" y="64"/>
                    <a:pt x="38" y="68"/>
                    <a:pt x="36" y="70"/>
                  </a:cubicBezTo>
                  <a:cubicBezTo>
                    <a:pt x="33" y="72"/>
                    <a:pt x="30" y="74"/>
                    <a:pt x="26" y="74"/>
                  </a:cubicBezTo>
                  <a:cubicBezTo>
                    <a:pt x="23" y="74"/>
                    <a:pt x="23" y="74"/>
                    <a:pt x="23" y="74"/>
                  </a:cubicBezTo>
                  <a:lnTo>
                    <a:pt x="23" y="44"/>
                  </a:lnTo>
                  <a:close/>
                  <a:moveTo>
                    <a:pt x="19" y="36"/>
                  </a:moveTo>
                  <a:cubicBezTo>
                    <a:pt x="18" y="36"/>
                    <a:pt x="18" y="36"/>
                    <a:pt x="17" y="35"/>
                  </a:cubicBezTo>
                  <a:cubicBezTo>
                    <a:pt x="17" y="35"/>
                    <a:pt x="16" y="35"/>
                    <a:pt x="16" y="35"/>
                  </a:cubicBezTo>
                  <a:cubicBezTo>
                    <a:pt x="14" y="34"/>
                    <a:pt x="13" y="34"/>
                    <a:pt x="11" y="33"/>
                  </a:cubicBezTo>
                  <a:cubicBezTo>
                    <a:pt x="10" y="32"/>
                    <a:pt x="9" y="30"/>
                    <a:pt x="8" y="29"/>
                  </a:cubicBezTo>
                  <a:cubicBezTo>
                    <a:pt x="7" y="27"/>
                    <a:pt x="7" y="25"/>
                    <a:pt x="7" y="23"/>
                  </a:cubicBezTo>
                  <a:cubicBezTo>
                    <a:pt x="7" y="19"/>
                    <a:pt x="8" y="16"/>
                    <a:pt x="11" y="14"/>
                  </a:cubicBezTo>
                  <a:cubicBezTo>
                    <a:pt x="14" y="12"/>
                    <a:pt x="16" y="11"/>
                    <a:pt x="20" y="11"/>
                  </a:cubicBezTo>
                  <a:cubicBezTo>
                    <a:pt x="23" y="11"/>
                    <a:pt x="23" y="11"/>
                    <a:pt x="23" y="11"/>
                  </a:cubicBezTo>
                  <a:cubicBezTo>
                    <a:pt x="23" y="37"/>
                    <a:pt x="23" y="37"/>
                    <a:pt x="23" y="37"/>
                  </a:cubicBezTo>
                  <a:lnTo>
                    <a:pt x="19"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55"/>
            <p:cNvSpPr>
              <a:spLocks noEditPoints="1"/>
            </p:cNvSpPr>
            <p:nvPr/>
          </p:nvSpPr>
          <p:spPr bwMode="auto">
            <a:xfrm>
              <a:off x="3736976" y="1938338"/>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96 w 193"/>
                <a:gd name="T11" fmla="*/ 189 h 193"/>
                <a:gd name="T12" fmla="*/ 4 w 193"/>
                <a:gd name="T13" fmla="*/ 97 h 193"/>
                <a:gd name="T14" fmla="*/ 96 w 193"/>
                <a:gd name="T15" fmla="*/ 4 h 193"/>
                <a:gd name="T16" fmla="*/ 189 w 193"/>
                <a:gd name="T17" fmla="*/ 97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7"/>
                  </a:cubicBezTo>
                  <a:cubicBezTo>
                    <a:pt x="0" y="150"/>
                    <a:pt x="43" y="193"/>
                    <a:pt x="96" y="193"/>
                  </a:cubicBezTo>
                  <a:cubicBezTo>
                    <a:pt x="150" y="193"/>
                    <a:pt x="193" y="150"/>
                    <a:pt x="193" y="97"/>
                  </a:cubicBezTo>
                  <a:cubicBezTo>
                    <a:pt x="193" y="43"/>
                    <a:pt x="150" y="0"/>
                    <a:pt x="96" y="0"/>
                  </a:cubicBezTo>
                  <a:close/>
                  <a:moveTo>
                    <a:pt x="96" y="189"/>
                  </a:moveTo>
                  <a:cubicBezTo>
                    <a:pt x="45" y="189"/>
                    <a:pt x="4" y="148"/>
                    <a:pt x="4" y="97"/>
                  </a:cubicBezTo>
                  <a:cubicBezTo>
                    <a:pt x="4" y="45"/>
                    <a:pt x="45" y="4"/>
                    <a:pt x="96" y="4"/>
                  </a:cubicBezTo>
                  <a:cubicBezTo>
                    <a:pt x="147" y="4"/>
                    <a:pt x="189" y="45"/>
                    <a:pt x="189" y="97"/>
                  </a:cubicBezTo>
                  <a:cubicBezTo>
                    <a:pt x="189" y="148"/>
                    <a:pt x="147"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 name="Group 16"/>
          <p:cNvGrpSpPr/>
          <p:nvPr/>
        </p:nvGrpSpPr>
        <p:grpSpPr>
          <a:xfrm>
            <a:off x="4589465" y="1938339"/>
            <a:ext cx="436563" cy="434976"/>
            <a:chOff x="4589463" y="1938338"/>
            <a:chExt cx="436563" cy="434976"/>
          </a:xfrm>
          <a:solidFill>
            <a:schemeClr val="tx2">
              <a:lumMod val="20000"/>
              <a:lumOff val="80000"/>
            </a:schemeClr>
          </a:solidFill>
        </p:grpSpPr>
        <p:sp>
          <p:nvSpPr>
            <p:cNvPr id="18" name="Freeform 56"/>
            <p:cNvSpPr>
              <a:spLocks/>
            </p:cNvSpPr>
            <p:nvPr/>
          </p:nvSpPr>
          <p:spPr bwMode="auto">
            <a:xfrm>
              <a:off x="4732338" y="2141538"/>
              <a:ext cx="68263" cy="111125"/>
            </a:xfrm>
            <a:custGeom>
              <a:avLst/>
              <a:gdLst>
                <a:gd name="T0" fmla="*/ 3 w 30"/>
                <a:gd name="T1" fmla="*/ 45 h 49"/>
                <a:gd name="T2" fmla="*/ 8 w 30"/>
                <a:gd name="T3" fmla="*/ 48 h 49"/>
                <a:gd name="T4" fmla="*/ 13 w 30"/>
                <a:gd name="T5" fmla="*/ 49 h 49"/>
                <a:gd name="T6" fmla="*/ 16 w 30"/>
                <a:gd name="T7" fmla="*/ 49 h 49"/>
                <a:gd name="T8" fmla="*/ 17 w 30"/>
                <a:gd name="T9" fmla="*/ 49 h 49"/>
                <a:gd name="T10" fmla="*/ 22 w 30"/>
                <a:gd name="T11" fmla="*/ 48 h 49"/>
                <a:gd name="T12" fmla="*/ 27 w 30"/>
                <a:gd name="T13" fmla="*/ 45 h 49"/>
                <a:gd name="T14" fmla="*/ 29 w 30"/>
                <a:gd name="T15" fmla="*/ 41 h 49"/>
                <a:gd name="T16" fmla="*/ 30 w 30"/>
                <a:gd name="T17" fmla="*/ 35 h 49"/>
                <a:gd name="T18" fmla="*/ 29 w 30"/>
                <a:gd name="T19" fmla="*/ 30 h 49"/>
                <a:gd name="T20" fmla="*/ 26 w 30"/>
                <a:gd name="T21" fmla="*/ 26 h 49"/>
                <a:gd name="T22" fmla="*/ 22 w 30"/>
                <a:gd name="T23" fmla="*/ 24 h 49"/>
                <a:gd name="T24" fmla="*/ 20 w 30"/>
                <a:gd name="T25" fmla="*/ 23 h 49"/>
                <a:gd name="T26" fmla="*/ 17 w 30"/>
                <a:gd name="T27" fmla="*/ 22 h 49"/>
                <a:gd name="T28" fmla="*/ 16 w 30"/>
                <a:gd name="T29" fmla="*/ 22 h 49"/>
                <a:gd name="T30" fmla="*/ 16 w 30"/>
                <a:gd name="T31" fmla="*/ 22 h 49"/>
                <a:gd name="T32" fmla="*/ 13 w 30"/>
                <a:gd name="T33" fmla="*/ 21 h 49"/>
                <a:gd name="T34" fmla="*/ 11 w 30"/>
                <a:gd name="T35" fmla="*/ 20 h 49"/>
                <a:gd name="T36" fmla="*/ 10 w 30"/>
                <a:gd name="T37" fmla="*/ 20 h 49"/>
                <a:gd name="T38" fmla="*/ 7 w 30"/>
                <a:gd name="T39" fmla="*/ 18 h 49"/>
                <a:gd name="T40" fmla="*/ 4 w 30"/>
                <a:gd name="T41" fmla="*/ 16 h 49"/>
                <a:gd name="T42" fmla="*/ 3 w 30"/>
                <a:gd name="T43" fmla="*/ 11 h 49"/>
                <a:gd name="T44" fmla="*/ 6 w 30"/>
                <a:gd name="T45" fmla="*/ 4 h 49"/>
                <a:gd name="T46" fmla="*/ 13 w 30"/>
                <a:gd name="T47" fmla="*/ 2 h 49"/>
                <a:gd name="T48" fmla="*/ 17 w 30"/>
                <a:gd name="T49" fmla="*/ 2 h 49"/>
                <a:gd name="T50" fmla="*/ 24 w 30"/>
                <a:gd name="T51" fmla="*/ 4 h 49"/>
                <a:gd name="T52" fmla="*/ 26 w 30"/>
                <a:gd name="T53" fmla="*/ 9 h 49"/>
                <a:gd name="T54" fmla="*/ 29 w 30"/>
                <a:gd name="T55" fmla="*/ 9 h 49"/>
                <a:gd name="T56" fmla="*/ 28 w 30"/>
                <a:gd name="T57" fmla="*/ 7 h 49"/>
                <a:gd name="T58" fmla="*/ 26 w 30"/>
                <a:gd name="T59" fmla="*/ 3 h 49"/>
                <a:gd name="T60" fmla="*/ 22 w 30"/>
                <a:gd name="T61" fmla="*/ 1 h 49"/>
                <a:gd name="T62" fmla="*/ 17 w 30"/>
                <a:gd name="T63" fmla="*/ 0 h 49"/>
                <a:gd name="T64" fmla="*/ 13 w 30"/>
                <a:gd name="T65" fmla="*/ 0 h 49"/>
                <a:gd name="T66" fmla="*/ 9 w 30"/>
                <a:gd name="T67" fmla="*/ 1 h 49"/>
                <a:gd name="T68" fmla="*/ 4 w 30"/>
                <a:gd name="T69" fmla="*/ 4 h 49"/>
                <a:gd name="T70" fmla="*/ 2 w 30"/>
                <a:gd name="T71" fmla="*/ 7 h 49"/>
                <a:gd name="T72" fmla="*/ 1 w 30"/>
                <a:gd name="T73" fmla="*/ 12 h 49"/>
                <a:gd name="T74" fmla="*/ 2 w 30"/>
                <a:gd name="T75" fmla="*/ 17 h 49"/>
                <a:gd name="T76" fmla="*/ 5 w 30"/>
                <a:gd name="T77" fmla="*/ 21 h 49"/>
                <a:gd name="T78" fmla="*/ 9 w 30"/>
                <a:gd name="T79" fmla="*/ 23 h 49"/>
                <a:gd name="T80" fmla="*/ 10 w 30"/>
                <a:gd name="T81" fmla="*/ 24 h 49"/>
                <a:gd name="T82" fmla="*/ 14 w 30"/>
                <a:gd name="T83" fmla="*/ 25 h 49"/>
                <a:gd name="T84" fmla="*/ 15 w 30"/>
                <a:gd name="T85" fmla="*/ 25 h 49"/>
                <a:gd name="T86" fmla="*/ 15 w 30"/>
                <a:gd name="T87" fmla="*/ 25 h 49"/>
                <a:gd name="T88" fmla="*/ 18 w 30"/>
                <a:gd name="T89" fmla="*/ 26 h 49"/>
                <a:gd name="T90" fmla="*/ 20 w 30"/>
                <a:gd name="T91" fmla="*/ 26 h 49"/>
                <a:gd name="T92" fmla="*/ 21 w 30"/>
                <a:gd name="T93" fmla="*/ 27 h 49"/>
                <a:gd name="T94" fmla="*/ 24 w 30"/>
                <a:gd name="T95" fmla="*/ 29 h 49"/>
                <a:gd name="T96" fmla="*/ 27 w 30"/>
                <a:gd name="T97" fmla="*/ 32 h 49"/>
                <a:gd name="T98" fmla="*/ 28 w 30"/>
                <a:gd name="T99" fmla="*/ 36 h 49"/>
                <a:gd name="T100" fmla="*/ 24 w 30"/>
                <a:gd name="T101" fmla="*/ 45 h 49"/>
                <a:gd name="T102" fmla="*/ 17 w 30"/>
                <a:gd name="T103" fmla="*/ 48 h 49"/>
                <a:gd name="T104" fmla="*/ 15 w 30"/>
                <a:gd name="T105" fmla="*/ 48 h 49"/>
                <a:gd name="T106" fmla="*/ 15 w 30"/>
                <a:gd name="T107" fmla="*/ 48 h 49"/>
                <a:gd name="T108" fmla="*/ 13 w 30"/>
                <a:gd name="T109" fmla="*/ 48 h 49"/>
                <a:gd name="T110" fmla="*/ 5 w 30"/>
                <a:gd name="T111" fmla="*/ 44 h 49"/>
                <a:gd name="T112" fmla="*/ 2 w 30"/>
                <a:gd name="T113" fmla="*/ 37 h 49"/>
                <a:gd name="T114" fmla="*/ 0 w 30"/>
                <a:gd name="T115" fmla="*/ 37 h 49"/>
                <a:gd name="T116" fmla="*/ 1 w 30"/>
                <a:gd name="T117" fmla="*/ 41 h 49"/>
                <a:gd name="T118" fmla="*/ 3 w 30"/>
                <a:gd name="T119"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49">
                  <a:moveTo>
                    <a:pt x="3" y="45"/>
                  </a:moveTo>
                  <a:cubicBezTo>
                    <a:pt x="5" y="46"/>
                    <a:pt x="6" y="47"/>
                    <a:pt x="8" y="48"/>
                  </a:cubicBezTo>
                  <a:cubicBezTo>
                    <a:pt x="10" y="48"/>
                    <a:pt x="11" y="49"/>
                    <a:pt x="13" y="49"/>
                  </a:cubicBezTo>
                  <a:cubicBezTo>
                    <a:pt x="16" y="49"/>
                    <a:pt x="16" y="49"/>
                    <a:pt x="16" y="49"/>
                  </a:cubicBezTo>
                  <a:cubicBezTo>
                    <a:pt x="17" y="49"/>
                    <a:pt x="17" y="49"/>
                    <a:pt x="17" y="49"/>
                  </a:cubicBezTo>
                  <a:cubicBezTo>
                    <a:pt x="19" y="49"/>
                    <a:pt x="20" y="48"/>
                    <a:pt x="22" y="48"/>
                  </a:cubicBezTo>
                  <a:cubicBezTo>
                    <a:pt x="24" y="47"/>
                    <a:pt x="25" y="46"/>
                    <a:pt x="27" y="45"/>
                  </a:cubicBezTo>
                  <a:cubicBezTo>
                    <a:pt x="28" y="44"/>
                    <a:pt x="29" y="43"/>
                    <a:pt x="29" y="41"/>
                  </a:cubicBezTo>
                  <a:cubicBezTo>
                    <a:pt x="30" y="40"/>
                    <a:pt x="30" y="38"/>
                    <a:pt x="30" y="35"/>
                  </a:cubicBezTo>
                  <a:cubicBezTo>
                    <a:pt x="30" y="33"/>
                    <a:pt x="30" y="31"/>
                    <a:pt x="29" y="30"/>
                  </a:cubicBezTo>
                  <a:cubicBezTo>
                    <a:pt x="29" y="29"/>
                    <a:pt x="28" y="27"/>
                    <a:pt x="26" y="26"/>
                  </a:cubicBezTo>
                  <a:cubicBezTo>
                    <a:pt x="25" y="25"/>
                    <a:pt x="24" y="24"/>
                    <a:pt x="22" y="24"/>
                  </a:cubicBezTo>
                  <a:cubicBezTo>
                    <a:pt x="21" y="24"/>
                    <a:pt x="21" y="23"/>
                    <a:pt x="20" y="23"/>
                  </a:cubicBezTo>
                  <a:cubicBezTo>
                    <a:pt x="19" y="23"/>
                    <a:pt x="18" y="22"/>
                    <a:pt x="17" y="22"/>
                  </a:cubicBezTo>
                  <a:cubicBezTo>
                    <a:pt x="16" y="22"/>
                    <a:pt x="16" y="22"/>
                    <a:pt x="16" y="22"/>
                  </a:cubicBezTo>
                  <a:cubicBezTo>
                    <a:pt x="16" y="22"/>
                    <a:pt x="16" y="22"/>
                    <a:pt x="16" y="22"/>
                  </a:cubicBezTo>
                  <a:cubicBezTo>
                    <a:pt x="13" y="21"/>
                    <a:pt x="13" y="21"/>
                    <a:pt x="13" y="21"/>
                  </a:cubicBezTo>
                  <a:cubicBezTo>
                    <a:pt x="12" y="21"/>
                    <a:pt x="11" y="21"/>
                    <a:pt x="11" y="20"/>
                  </a:cubicBezTo>
                  <a:cubicBezTo>
                    <a:pt x="10" y="20"/>
                    <a:pt x="10" y="20"/>
                    <a:pt x="10" y="20"/>
                  </a:cubicBezTo>
                  <a:cubicBezTo>
                    <a:pt x="9" y="20"/>
                    <a:pt x="8" y="19"/>
                    <a:pt x="7" y="18"/>
                  </a:cubicBezTo>
                  <a:cubicBezTo>
                    <a:pt x="6" y="18"/>
                    <a:pt x="5" y="17"/>
                    <a:pt x="4" y="16"/>
                  </a:cubicBezTo>
                  <a:cubicBezTo>
                    <a:pt x="4" y="14"/>
                    <a:pt x="3" y="13"/>
                    <a:pt x="3" y="11"/>
                  </a:cubicBezTo>
                  <a:cubicBezTo>
                    <a:pt x="3" y="8"/>
                    <a:pt x="4" y="5"/>
                    <a:pt x="6" y="4"/>
                  </a:cubicBezTo>
                  <a:cubicBezTo>
                    <a:pt x="8" y="2"/>
                    <a:pt x="10" y="2"/>
                    <a:pt x="13" y="2"/>
                  </a:cubicBezTo>
                  <a:cubicBezTo>
                    <a:pt x="17" y="2"/>
                    <a:pt x="17" y="2"/>
                    <a:pt x="17" y="2"/>
                  </a:cubicBezTo>
                  <a:cubicBezTo>
                    <a:pt x="20" y="2"/>
                    <a:pt x="22" y="3"/>
                    <a:pt x="24" y="4"/>
                  </a:cubicBezTo>
                  <a:cubicBezTo>
                    <a:pt x="25" y="6"/>
                    <a:pt x="26" y="7"/>
                    <a:pt x="26" y="9"/>
                  </a:cubicBezTo>
                  <a:cubicBezTo>
                    <a:pt x="29" y="9"/>
                    <a:pt x="29" y="9"/>
                    <a:pt x="29" y="9"/>
                  </a:cubicBezTo>
                  <a:cubicBezTo>
                    <a:pt x="29" y="8"/>
                    <a:pt x="29" y="7"/>
                    <a:pt x="28" y="7"/>
                  </a:cubicBezTo>
                  <a:cubicBezTo>
                    <a:pt x="28" y="5"/>
                    <a:pt x="27" y="4"/>
                    <a:pt x="26" y="3"/>
                  </a:cubicBezTo>
                  <a:cubicBezTo>
                    <a:pt x="25" y="2"/>
                    <a:pt x="23" y="2"/>
                    <a:pt x="22" y="1"/>
                  </a:cubicBezTo>
                  <a:cubicBezTo>
                    <a:pt x="20" y="1"/>
                    <a:pt x="19" y="0"/>
                    <a:pt x="17" y="0"/>
                  </a:cubicBezTo>
                  <a:cubicBezTo>
                    <a:pt x="13" y="0"/>
                    <a:pt x="13" y="0"/>
                    <a:pt x="13" y="0"/>
                  </a:cubicBezTo>
                  <a:cubicBezTo>
                    <a:pt x="11" y="0"/>
                    <a:pt x="10" y="1"/>
                    <a:pt x="9" y="1"/>
                  </a:cubicBezTo>
                  <a:cubicBezTo>
                    <a:pt x="7" y="2"/>
                    <a:pt x="6" y="3"/>
                    <a:pt x="4" y="4"/>
                  </a:cubicBezTo>
                  <a:cubicBezTo>
                    <a:pt x="3" y="4"/>
                    <a:pt x="2" y="6"/>
                    <a:pt x="2" y="7"/>
                  </a:cubicBezTo>
                  <a:cubicBezTo>
                    <a:pt x="1" y="8"/>
                    <a:pt x="1" y="10"/>
                    <a:pt x="1" y="12"/>
                  </a:cubicBezTo>
                  <a:cubicBezTo>
                    <a:pt x="1" y="14"/>
                    <a:pt x="1" y="16"/>
                    <a:pt x="2" y="17"/>
                  </a:cubicBezTo>
                  <a:cubicBezTo>
                    <a:pt x="2" y="19"/>
                    <a:pt x="3" y="20"/>
                    <a:pt x="5" y="21"/>
                  </a:cubicBezTo>
                  <a:cubicBezTo>
                    <a:pt x="6" y="22"/>
                    <a:pt x="7" y="23"/>
                    <a:pt x="9" y="23"/>
                  </a:cubicBezTo>
                  <a:cubicBezTo>
                    <a:pt x="10" y="23"/>
                    <a:pt x="10" y="24"/>
                    <a:pt x="10" y="24"/>
                  </a:cubicBezTo>
                  <a:cubicBezTo>
                    <a:pt x="12" y="24"/>
                    <a:pt x="13" y="25"/>
                    <a:pt x="14" y="25"/>
                  </a:cubicBezTo>
                  <a:cubicBezTo>
                    <a:pt x="15" y="25"/>
                    <a:pt x="15" y="25"/>
                    <a:pt x="15" y="25"/>
                  </a:cubicBezTo>
                  <a:cubicBezTo>
                    <a:pt x="15" y="25"/>
                    <a:pt x="15" y="25"/>
                    <a:pt x="15" y="25"/>
                  </a:cubicBezTo>
                  <a:cubicBezTo>
                    <a:pt x="18" y="26"/>
                    <a:pt x="18" y="26"/>
                    <a:pt x="18" y="26"/>
                  </a:cubicBezTo>
                  <a:cubicBezTo>
                    <a:pt x="19" y="26"/>
                    <a:pt x="19" y="26"/>
                    <a:pt x="20" y="26"/>
                  </a:cubicBezTo>
                  <a:cubicBezTo>
                    <a:pt x="20" y="27"/>
                    <a:pt x="20" y="27"/>
                    <a:pt x="21" y="27"/>
                  </a:cubicBezTo>
                  <a:cubicBezTo>
                    <a:pt x="22" y="27"/>
                    <a:pt x="23" y="28"/>
                    <a:pt x="24" y="29"/>
                  </a:cubicBezTo>
                  <a:cubicBezTo>
                    <a:pt x="25" y="29"/>
                    <a:pt x="26" y="31"/>
                    <a:pt x="27" y="32"/>
                  </a:cubicBezTo>
                  <a:cubicBezTo>
                    <a:pt x="27" y="33"/>
                    <a:pt x="28" y="35"/>
                    <a:pt x="28" y="36"/>
                  </a:cubicBezTo>
                  <a:cubicBezTo>
                    <a:pt x="28" y="40"/>
                    <a:pt x="27" y="43"/>
                    <a:pt x="24" y="45"/>
                  </a:cubicBezTo>
                  <a:cubicBezTo>
                    <a:pt x="22" y="46"/>
                    <a:pt x="20" y="47"/>
                    <a:pt x="17" y="48"/>
                  </a:cubicBezTo>
                  <a:cubicBezTo>
                    <a:pt x="15" y="48"/>
                    <a:pt x="15" y="48"/>
                    <a:pt x="15" y="48"/>
                  </a:cubicBezTo>
                  <a:cubicBezTo>
                    <a:pt x="15" y="48"/>
                    <a:pt x="15" y="48"/>
                    <a:pt x="15" y="48"/>
                  </a:cubicBezTo>
                  <a:cubicBezTo>
                    <a:pt x="13" y="48"/>
                    <a:pt x="13" y="48"/>
                    <a:pt x="13" y="48"/>
                  </a:cubicBezTo>
                  <a:cubicBezTo>
                    <a:pt x="9" y="47"/>
                    <a:pt x="7" y="46"/>
                    <a:pt x="5" y="44"/>
                  </a:cubicBezTo>
                  <a:cubicBezTo>
                    <a:pt x="3" y="42"/>
                    <a:pt x="3" y="40"/>
                    <a:pt x="2" y="37"/>
                  </a:cubicBezTo>
                  <a:cubicBezTo>
                    <a:pt x="0" y="37"/>
                    <a:pt x="0" y="37"/>
                    <a:pt x="0" y="37"/>
                  </a:cubicBezTo>
                  <a:cubicBezTo>
                    <a:pt x="0" y="39"/>
                    <a:pt x="0" y="40"/>
                    <a:pt x="1" y="41"/>
                  </a:cubicBezTo>
                  <a:cubicBezTo>
                    <a:pt x="1" y="42"/>
                    <a:pt x="2" y="44"/>
                    <a:pt x="3"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57"/>
            <p:cNvSpPr>
              <a:spLocks noEditPoints="1"/>
            </p:cNvSpPr>
            <p:nvPr/>
          </p:nvSpPr>
          <p:spPr bwMode="auto">
            <a:xfrm>
              <a:off x="4589463" y="2019301"/>
              <a:ext cx="355600" cy="354013"/>
            </a:xfrm>
            <a:custGeom>
              <a:avLst/>
              <a:gdLst>
                <a:gd name="T0" fmla="*/ 79 w 158"/>
                <a:gd name="T1" fmla="*/ 0 h 157"/>
                <a:gd name="T2" fmla="*/ 0 w 158"/>
                <a:gd name="T3" fmla="*/ 79 h 157"/>
                <a:gd name="T4" fmla="*/ 79 w 158"/>
                <a:gd name="T5" fmla="*/ 157 h 157"/>
                <a:gd name="T6" fmla="*/ 158 w 158"/>
                <a:gd name="T7" fmla="*/ 79 h 157"/>
                <a:gd name="T8" fmla="*/ 79 w 158"/>
                <a:gd name="T9" fmla="*/ 0 h 157"/>
                <a:gd name="T10" fmla="*/ 79 w 158"/>
                <a:gd name="T11" fmla="*/ 153 h 157"/>
                <a:gd name="T12" fmla="*/ 4 w 158"/>
                <a:gd name="T13" fmla="*/ 79 h 157"/>
                <a:gd name="T14" fmla="*/ 79 w 158"/>
                <a:gd name="T15" fmla="*/ 4 h 157"/>
                <a:gd name="T16" fmla="*/ 154 w 158"/>
                <a:gd name="T17" fmla="*/ 79 h 157"/>
                <a:gd name="T18" fmla="*/ 79 w 158"/>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8" h="157">
                  <a:moveTo>
                    <a:pt x="79" y="0"/>
                  </a:moveTo>
                  <a:cubicBezTo>
                    <a:pt x="36" y="0"/>
                    <a:pt x="0" y="35"/>
                    <a:pt x="0" y="79"/>
                  </a:cubicBezTo>
                  <a:cubicBezTo>
                    <a:pt x="0" y="122"/>
                    <a:pt x="36" y="157"/>
                    <a:pt x="79" y="157"/>
                  </a:cubicBezTo>
                  <a:cubicBezTo>
                    <a:pt x="122" y="157"/>
                    <a:pt x="158" y="122"/>
                    <a:pt x="158" y="79"/>
                  </a:cubicBezTo>
                  <a:cubicBezTo>
                    <a:pt x="158" y="35"/>
                    <a:pt x="122" y="0"/>
                    <a:pt x="79" y="0"/>
                  </a:cubicBezTo>
                  <a:close/>
                  <a:moveTo>
                    <a:pt x="79" y="153"/>
                  </a:moveTo>
                  <a:cubicBezTo>
                    <a:pt x="38" y="153"/>
                    <a:pt x="4" y="120"/>
                    <a:pt x="4" y="79"/>
                  </a:cubicBezTo>
                  <a:cubicBezTo>
                    <a:pt x="4" y="37"/>
                    <a:pt x="38" y="4"/>
                    <a:pt x="79" y="4"/>
                  </a:cubicBezTo>
                  <a:cubicBezTo>
                    <a:pt x="120" y="4"/>
                    <a:pt x="154" y="37"/>
                    <a:pt x="154" y="79"/>
                  </a:cubicBezTo>
                  <a:cubicBezTo>
                    <a:pt x="154" y="120"/>
                    <a:pt x="120" y="153"/>
                    <a:pt x="79"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58"/>
            <p:cNvSpPr>
              <a:spLocks/>
            </p:cNvSpPr>
            <p:nvPr/>
          </p:nvSpPr>
          <p:spPr bwMode="auto">
            <a:xfrm>
              <a:off x="4721226" y="1938338"/>
              <a:ext cx="304800" cy="304800"/>
            </a:xfrm>
            <a:custGeom>
              <a:avLst/>
              <a:gdLst>
                <a:gd name="T0" fmla="*/ 56 w 135"/>
                <a:gd name="T1" fmla="*/ 0 h 135"/>
                <a:gd name="T2" fmla="*/ 0 w 135"/>
                <a:gd name="T3" fmla="*/ 24 h 135"/>
                <a:gd name="T4" fmla="*/ 6 w 135"/>
                <a:gd name="T5" fmla="*/ 23 h 135"/>
                <a:gd name="T6" fmla="*/ 56 w 135"/>
                <a:gd name="T7" fmla="*/ 4 h 135"/>
                <a:gd name="T8" fmla="*/ 131 w 135"/>
                <a:gd name="T9" fmla="*/ 79 h 135"/>
                <a:gd name="T10" fmla="*/ 112 w 135"/>
                <a:gd name="T11" fmla="*/ 128 h 135"/>
                <a:gd name="T12" fmla="*/ 110 w 135"/>
                <a:gd name="T13" fmla="*/ 135 h 135"/>
                <a:gd name="T14" fmla="*/ 135 w 135"/>
                <a:gd name="T15" fmla="*/ 79 h 135"/>
                <a:gd name="T16" fmla="*/ 56 w 135"/>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5">
                  <a:moveTo>
                    <a:pt x="56" y="0"/>
                  </a:moveTo>
                  <a:cubicBezTo>
                    <a:pt x="34" y="0"/>
                    <a:pt x="14" y="9"/>
                    <a:pt x="0" y="24"/>
                  </a:cubicBezTo>
                  <a:cubicBezTo>
                    <a:pt x="2" y="24"/>
                    <a:pt x="4" y="23"/>
                    <a:pt x="6" y="23"/>
                  </a:cubicBezTo>
                  <a:cubicBezTo>
                    <a:pt x="20" y="11"/>
                    <a:pt x="38" y="4"/>
                    <a:pt x="56" y="4"/>
                  </a:cubicBezTo>
                  <a:cubicBezTo>
                    <a:pt x="97" y="4"/>
                    <a:pt x="131" y="37"/>
                    <a:pt x="131" y="79"/>
                  </a:cubicBezTo>
                  <a:cubicBezTo>
                    <a:pt x="131" y="97"/>
                    <a:pt x="124" y="115"/>
                    <a:pt x="112" y="128"/>
                  </a:cubicBezTo>
                  <a:cubicBezTo>
                    <a:pt x="111" y="131"/>
                    <a:pt x="111" y="133"/>
                    <a:pt x="110" y="135"/>
                  </a:cubicBezTo>
                  <a:cubicBezTo>
                    <a:pt x="126" y="120"/>
                    <a:pt x="135" y="100"/>
                    <a:pt x="135" y="79"/>
                  </a:cubicBezTo>
                  <a:cubicBezTo>
                    <a:pt x="135" y="35"/>
                    <a:pt x="99" y="0"/>
                    <a:pt x="5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 name="Group 20"/>
          <p:cNvGrpSpPr/>
          <p:nvPr/>
        </p:nvGrpSpPr>
        <p:grpSpPr>
          <a:xfrm>
            <a:off x="5441957" y="1938343"/>
            <a:ext cx="434975" cy="434975"/>
            <a:chOff x="5441951" y="1938338"/>
            <a:chExt cx="434975" cy="434975"/>
          </a:xfrm>
          <a:solidFill>
            <a:schemeClr val="tx2">
              <a:lumMod val="20000"/>
              <a:lumOff val="80000"/>
            </a:schemeClr>
          </a:solidFill>
        </p:grpSpPr>
        <p:sp>
          <p:nvSpPr>
            <p:cNvPr id="22" name="Freeform 59"/>
            <p:cNvSpPr>
              <a:spLocks noEditPoints="1"/>
            </p:cNvSpPr>
            <p:nvPr/>
          </p:nvSpPr>
          <p:spPr bwMode="auto">
            <a:xfrm>
              <a:off x="5441951" y="1938338"/>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97 w 193"/>
                <a:gd name="T11" fmla="*/ 189 h 193"/>
                <a:gd name="T12" fmla="*/ 4 w 193"/>
                <a:gd name="T13" fmla="*/ 97 h 193"/>
                <a:gd name="T14" fmla="*/ 97 w 193"/>
                <a:gd name="T15" fmla="*/ 4 h 193"/>
                <a:gd name="T16" fmla="*/ 190 w 193"/>
                <a:gd name="T17" fmla="*/ 97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97" y="189"/>
                  </a:moveTo>
                  <a:cubicBezTo>
                    <a:pt x="46" y="189"/>
                    <a:pt x="4" y="148"/>
                    <a:pt x="4" y="97"/>
                  </a:cubicBezTo>
                  <a:cubicBezTo>
                    <a:pt x="4" y="45"/>
                    <a:pt x="46" y="4"/>
                    <a:pt x="97" y="4"/>
                  </a:cubicBezTo>
                  <a:cubicBezTo>
                    <a:pt x="148" y="4"/>
                    <a:pt x="190" y="45"/>
                    <a:pt x="190" y="97"/>
                  </a:cubicBezTo>
                  <a:cubicBezTo>
                    <a:pt x="190" y="148"/>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60"/>
            <p:cNvSpPr>
              <a:spLocks/>
            </p:cNvSpPr>
            <p:nvPr/>
          </p:nvSpPr>
          <p:spPr bwMode="auto">
            <a:xfrm>
              <a:off x="5605463" y="2078038"/>
              <a:ext cx="104775" cy="155575"/>
            </a:xfrm>
            <a:custGeom>
              <a:avLst/>
              <a:gdLst>
                <a:gd name="T0" fmla="*/ 6 w 47"/>
                <a:gd name="T1" fmla="*/ 43 h 69"/>
                <a:gd name="T2" fmla="*/ 14 w 47"/>
                <a:gd name="T3" fmla="*/ 61 h 69"/>
                <a:gd name="T4" fmla="*/ 32 w 47"/>
                <a:gd name="T5" fmla="*/ 69 h 69"/>
                <a:gd name="T6" fmla="*/ 45 w 47"/>
                <a:gd name="T7" fmla="*/ 66 h 69"/>
                <a:gd name="T8" fmla="*/ 45 w 47"/>
                <a:gd name="T9" fmla="*/ 61 h 69"/>
                <a:gd name="T10" fmla="*/ 42 w 47"/>
                <a:gd name="T11" fmla="*/ 63 h 69"/>
                <a:gd name="T12" fmla="*/ 32 w 47"/>
                <a:gd name="T13" fmla="*/ 65 h 69"/>
                <a:gd name="T14" fmla="*/ 18 w 47"/>
                <a:gd name="T15" fmla="*/ 58 h 69"/>
                <a:gd name="T16" fmla="*/ 13 w 47"/>
                <a:gd name="T17" fmla="*/ 44 h 69"/>
                <a:gd name="T18" fmla="*/ 12 w 47"/>
                <a:gd name="T19" fmla="*/ 41 h 69"/>
                <a:gd name="T20" fmla="*/ 33 w 47"/>
                <a:gd name="T21" fmla="*/ 41 h 69"/>
                <a:gd name="T22" fmla="*/ 34 w 47"/>
                <a:gd name="T23" fmla="*/ 40 h 69"/>
                <a:gd name="T24" fmla="*/ 12 w 47"/>
                <a:gd name="T25" fmla="*/ 40 h 69"/>
                <a:gd name="T26" fmla="*/ 12 w 47"/>
                <a:gd name="T27" fmla="*/ 38 h 69"/>
                <a:gd name="T28" fmla="*/ 12 w 47"/>
                <a:gd name="T29" fmla="*/ 34 h 69"/>
                <a:gd name="T30" fmla="*/ 12 w 47"/>
                <a:gd name="T31" fmla="*/ 32 h 69"/>
                <a:gd name="T32" fmla="*/ 12 w 47"/>
                <a:gd name="T33" fmla="*/ 30 h 69"/>
                <a:gd name="T34" fmla="*/ 12 w 47"/>
                <a:gd name="T35" fmla="*/ 28 h 69"/>
                <a:gd name="T36" fmla="*/ 37 w 47"/>
                <a:gd name="T37" fmla="*/ 28 h 69"/>
                <a:gd name="T38" fmla="*/ 38 w 47"/>
                <a:gd name="T39" fmla="*/ 26 h 69"/>
                <a:gd name="T40" fmla="*/ 12 w 47"/>
                <a:gd name="T41" fmla="*/ 26 h 69"/>
                <a:gd name="T42" fmla="*/ 13 w 47"/>
                <a:gd name="T43" fmla="*/ 23 h 69"/>
                <a:gd name="T44" fmla="*/ 18 w 47"/>
                <a:gd name="T45" fmla="*/ 10 h 69"/>
                <a:gd name="T46" fmla="*/ 32 w 47"/>
                <a:gd name="T47" fmla="*/ 4 h 69"/>
                <a:gd name="T48" fmla="*/ 45 w 47"/>
                <a:gd name="T49" fmla="*/ 9 h 69"/>
                <a:gd name="T50" fmla="*/ 47 w 47"/>
                <a:gd name="T51" fmla="*/ 5 h 69"/>
                <a:gd name="T52" fmla="*/ 32 w 47"/>
                <a:gd name="T53" fmla="*/ 0 h 69"/>
                <a:gd name="T54" fmla="*/ 15 w 47"/>
                <a:gd name="T55" fmla="*/ 7 h 69"/>
                <a:gd name="T56" fmla="*/ 6 w 47"/>
                <a:gd name="T57" fmla="*/ 24 h 69"/>
                <a:gd name="T58" fmla="*/ 6 w 47"/>
                <a:gd name="T59" fmla="*/ 26 h 69"/>
                <a:gd name="T60" fmla="*/ 0 w 47"/>
                <a:gd name="T61" fmla="*/ 26 h 69"/>
                <a:gd name="T62" fmla="*/ 0 w 47"/>
                <a:gd name="T63" fmla="*/ 28 h 69"/>
                <a:gd name="T64" fmla="*/ 6 w 47"/>
                <a:gd name="T65" fmla="*/ 28 h 69"/>
                <a:gd name="T66" fmla="*/ 6 w 47"/>
                <a:gd name="T67" fmla="*/ 31 h 69"/>
                <a:gd name="T68" fmla="*/ 6 w 47"/>
                <a:gd name="T69" fmla="*/ 32 h 69"/>
                <a:gd name="T70" fmla="*/ 5 w 47"/>
                <a:gd name="T71" fmla="*/ 34 h 69"/>
                <a:gd name="T72" fmla="*/ 6 w 47"/>
                <a:gd name="T73" fmla="*/ 36 h 69"/>
                <a:gd name="T74" fmla="*/ 6 w 47"/>
                <a:gd name="T75" fmla="*/ 37 h 69"/>
                <a:gd name="T76" fmla="*/ 6 w 47"/>
                <a:gd name="T77" fmla="*/ 40 h 69"/>
                <a:gd name="T78" fmla="*/ 0 w 47"/>
                <a:gd name="T79" fmla="*/ 40 h 69"/>
                <a:gd name="T80" fmla="*/ 0 w 47"/>
                <a:gd name="T81" fmla="*/ 41 h 69"/>
                <a:gd name="T82" fmla="*/ 6 w 47"/>
                <a:gd name="T83" fmla="*/ 41 h 69"/>
                <a:gd name="T84" fmla="*/ 6 w 47"/>
                <a:gd name="T85" fmla="*/ 4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 h="69">
                  <a:moveTo>
                    <a:pt x="6" y="43"/>
                  </a:moveTo>
                  <a:cubicBezTo>
                    <a:pt x="7" y="51"/>
                    <a:pt x="10" y="57"/>
                    <a:pt x="14" y="61"/>
                  </a:cubicBezTo>
                  <a:cubicBezTo>
                    <a:pt x="18" y="66"/>
                    <a:pt x="24" y="69"/>
                    <a:pt x="32" y="69"/>
                  </a:cubicBezTo>
                  <a:cubicBezTo>
                    <a:pt x="37" y="69"/>
                    <a:pt x="41" y="68"/>
                    <a:pt x="45" y="66"/>
                  </a:cubicBezTo>
                  <a:cubicBezTo>
                    <a:pt x="45" y="61"/>
                    <a:pt x="45" y="61"/>
                    <a:pt x="45" y="61"/>
                  </a:cubicBezTo>
                  <a:cubicBezTo>
                    <a:pt x="44" y="62"/>
                    <a:pt x="43" y="63"/>
                    <a:pt x="42" y="63"/>
                  </a:cubicBezTo>
                  <a:cubicBezTo>
                    <a:pt x="39" y="64"/>
                    <a:pt x="36" y="65"/>
                    <a:pt x="32" y="65"/>
                  </a:cubicBezTo>
                  <a:cubicBezTo>
                    <a:pt x="26" y="65"/>
                    <a:pt x="22" y="63"/>
                    <a:pt x="18" y="58"/>
                  </a:cubicBezTo>
                  <a:cubicBezTo>
                    <a:pt x="15" y="55"/>
                    <a:pt x="13" y="50"/>
                    <a:pt x="13" y="44"/>
                  </a:cubicBezTo>
                  <a:cubicBezTo>
                    <a:pt x="12" y="41"/>
                    <a:pt x="12" y="41"/>
                    <a:pt x="12" y="41"/>
                  </a:cubicBezTo>
                  <a:cubicBezTo>
                    <a:pt x="33" y="41"/>
                    <a:pt x="33" y="41"/>
                    <a:pt x="33" y="41"/>
                  </a:cubicBezTo>
                  <a:cubicBezTo>
                    <a:pt x="34" y="40"/>
                    <a:pt x="34" y="40"/>
                    <a:pt x="34" y="40"/>
                  </a:cubicBezTo>
                  <a:cubicBezTo>
                    <a:pt x="12" y="40"/>
                    <a:pt x="12" y="40"/>
                    <a:pt x="12" y="40"/>
                  </a:cubicBezTo>
                  <a:cubicBezTo>
                    <a:pt x="12" y="38"/>
                    <a:pt x="12" y="38"/>
                    <a:pt x="12" y="38"/>
                  </a:cubicBezTo>
                  <a:cubicBezTo>
                    <a:pt x="12" y="37"/>
                    <a:pt x="12" y="37"/>
                    <a:pt x="12" y="34"/>
                  </a:cubicBezTo>
                  <a:cubicBezTo>
                    <a:pt x="12" y="32"/>
                    <a:pt x="12" y="32"/>
                    <a:pt x="12" y="32"/>
                  </a:cubicBezTo>
                  <a:cubicBezTo>
                    <a:pt x="12" y="31"/>
                    <a:pt x="12" y="30"/>
                    <a:pt x="12" y="30"/>
                  </a:cubicBezTo>
                  <a:cubicBezTo>
                    <a:pt x="12" y="28"/>
                    <a:pt x="12" y="28"/>
                    <a:pt x="12" y="28"/>
                  </a:cubicBezTo>
                  <a:cubicBezTo>
                    <a:pt x="37" y="28"/>
                    <a:pt x="37" y="28"/>
                    <a:pt x="37" y="28"/>
                  </a:cubicBezTo>
                  <a:cubicBezTo>
                    <a:pt x="38" y="26"/>
                    <a:pt x="38" y="26"/>
                    <a:pt x="38" y="26"/>
                  </a:cubicBezTo>
                  <a:cubicBezTo>
                    <a:pt x="12" y="26"/>
                    <a:pt x="12" y="26"/>
                    <a:pt x="12" y="26"/>
                  </a:cubicBezTo>
                  <a:cubicBezTo>
                    <a:pt x="13" y="23"/>
                    <a:pt x="13" y="23"/>
                    <a:pt x="13" y="23"/>
                  </a:cubicBezTo>
                  <a:cubicBezTo>
                    <a:pt x="14" y="18"/>
                    <a:pt x="16" y="14"/>
                    <a:pt x="18" y="10"/>
                  </a:cubicBezTo>
                  <a:cubicBezTo>
                    <a:pt x="22" y="6"/>
                    <a:pt x="26" y="4"/>
                    <a:pt x="32" y="4"/>
                  </a:cubicBezTo>
                  <a:cubicBezTo>
                    <a:pt x="36" y="4"/>
                    <a:pt x="41" y="5"/>
                    <a:pt x="45" y="9"/>
                  </a:cubicBezTo>
                  <a:cubicBezTo>
                    <a:pt x="47" y="5"/>
                    <a:pt x="47" y="5"/>
                    <a:pt x="47" y="5"/>
                  </a:cubicBezTo>
                  <a:cubicBezTo>
                    <a:pt x="42" y="1"/>
                    <a:pt x="37" y="0"/>
                    <a:pt x="32" y="0"/>
                  </a:cubicBezTo>
                  <a:cubicBezTo>
                    <a:pt x="25" y="0"/>
                    <a:pt x="19" y="2"/>
                    <a:pt x="15" y="7"/>
                  </a:cubicBezTo>
                  <a:cubicBezTo>
                    <a:pt x="11" y="11"/>
                    <a:pt x="8" y="17"/>
                    <a:pt x="6" y="24"/>
                  </a:cubicBezTo>
                  <a:cubicBezTo>
                    <a:pt x="6" y="26"/>
                    <a:pt x="6" y="26"/>
                    <a:pt x="6" y="26"/>
                  </a:cubicBezTo>
                  <a:cubicBezTo>
                    <a:pt x="0" y="26"/>
                    <a:pt x="0" y="26"/>
                    <a:pt x="0" y="26"/>
                  </a:cubicBezTo>
                  <a:cubicBezTo>
                    <a:pt x="0" y="28"/>
                    <a:pt x="0" y="28"/>
                    <a:pt x="0" y="28"/>
                  </a:cubicBezTo>
                  <a:cubicBezTo>
                    <a:pt x="6" y="28"/>
                    <a:pt x="6" y="28"/>
                    <a:pt x="6" y="28"/>
                  </a:cubicBezTo>
                  <a:cubicBezTo>
                    <a:pt x="6" y="31"/>
                    <a:pt x="6" y="31"/>
                    <a:pt x="6" y="31"/>
                  </a:cubicBezTo>
                  <a:cubicBezTo>
                    <a:pt x="6" y="31"/>
                    <a:pt x="6" y="32"/>
                    <a:pt x="6" y="32"/>
                  </a:cubicBezTo>
                  <a:cubicBezTo>
                    <a:pt x="5" y="33"/>
                    <a:pt x="5" y="34"/>
                    <a:pt x="5" y="34"/>
                  </a:cubicBezTo>
                  <a:cubicBezTo>
                    <a:pt x="5" y="35"/>
                    <a:pt x="5" y="35"/>
                    <a:pt x="6" y="36"/>
                  </a:cubicBezTo>
                  <a:cubicBezTo>
                    <a:pt x="6" y="36"/>
                    <a:pt x="6" y="36"/>
                    <a:pt x="6" y="37"/>
                  </a:cubicBezTo>
                  <a:cubicBezTo>
                    <a:pt x="6" y="40"/>
                    <a:pt x="6" y="40"/>
                    <a:pt x="6" y="40"/>
                  </a:cubicBezTo>
                  <a:cubicBezTo>
                    <a:pt x="0" y="40"/>
                    <a:pt x="0" y="40"/>
                    <a:pt x="0" y="40"/>
                  </a:cubicBezTo>
                  <a:cubicBezTo>
                    <a:pt x="0" y="41"/>
                    <a:pt x="0" y="41"/>
                    <a:pt x="0" y="41"/>
                  </a:cubicBezTo>
                  <a:cubicBezTo>
                    <a:pt x="6" y="41"/>
                    <a:pt x="6" y="41"/>
                    <a:pt x="6" y="41"/>
                  </a:cubicBezTo>
                  <a:lnTo>
                    <a:pt x="6"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 name="Group 23"/>
          <p:cNvGrpSpPr/>
          <p:nvPr/>
        </p:nvGrpSpPr>
        <p:grpSpPr>
          <a:xfrm>
            <a:off x="6296031" y="1938339"/>
            <a:ext cx="434975" cy="434976"/>
            <a:chOff x="6296026" y="1938338"/>
            <a:chExt cx="434975" cy="434976"/>
          </a:xfrm>
          <a:solidFill>
            <a:schemeClr val="tx2">
              <a:lumMod val="20000"/>
              <a:lumOff val="80000"/>
            </a:schemeClr>
          </a:solidFill>
        </p:grpSpPr>
        <p:sp>
          <p:nvSpPr>
            <p:cNvPr id="25" name="Freeform 61"/>
            <p:cNvSpPr>
              <a:spLocks noEditPoints="1"/>
            </p:cNvSpPr>
            <p:nvPr/>
          </p:nvSpPr>
          <p:spPr bwMode="auto">
            <a:xfrm>
              <a:off x="6423026" y="2136776"/>
              <a:ext cx="90488" cy="122238"/>
            </a:xfrm>
            <a:custGeom>
              <a:avLst/>
              <a:gdLst>
                <a:gd name="T0" fmla="*/ 37 w 40"/>
                <a:gd name="T1" fmla="*/ 11 h 54"/>
                <a:gd name="T2" fmla="*/ 27 w 40"/>
                <a:gd name="T3" fmla="*/ 0 h 54"/>
                <a:gd name="T4" fmla="*/ 6 w 40"/>
                <a:gd name="T5" fmla="*/ 19 h 54"/>
                <a:gd name="T6" fmla="*/ 0 w 40"/>
                <a:gd name="T7" fmla="*/ 24 h 54"/>
                <a:gd name="T8" fmla="*/ 5 w 40"/>
                <a:gd name="T9" fmla="*/ 25 h 54"/>
                <a:gd name="T10" fmla="*/ 5 w 40"/>
                <a:gd name="T11" fmla="*/ 28 h 54"/>
                <a:gd name="T12" fmla="*/ 2 w 40"/>
                <a:gd name="T13" fmla="*/ 29 h 54"/>
                <a:gd name="T14" fmla="*/ 6 w 40"/>
                <a:gd name="T15" fmla="*/ 33 h 54"/>
                <a:gd name="T16" fmla="*/ 27 w 40"/>
                <a:gd name="T17" fmla="*/ 54 h 54"/>
                <a:gd name="T18" fmla="*/ 38 w 40"/>
                <a:gd name="T19" fmla="*/ 42 h 54"/>
                <a:gd name="T20" fmla="*/ 27 w 40"/>
                <a:gd name="T21" fmla="*/ 47 h 54"/>
                <a:gd name="T22" fmla="*/ 14 w 40"/>
                <a:gd name="T23" fmla="*/ 33 h 54"/>
                <a:gd name="T24" fmla="*/ 31 w 40"/>
                <a:gd name="T25" fmla="*/ 29 h 54"/>
                <a:gd name="T26" fmla="*/ 14 w 40"/>
                <a:gd name="T27" fmla="*/ 26 h 54"/>
                <a:gd name="T28" fmla="*/ 14 w 40"/>
                <a:gd name="T29" fmla="*/ 24 h 54"/>
                <a:gd name="T30" fmla="*/ 34 w 40"/>
                <a:gd name="T31" fmla="*/ 19 h 54"/>
                <a:gd name="T32" fmla="*/ 18 w 40"/>
                <a:gd name="T33" fmla="*/ 10 h 54"/>
                <a:gd name="T34" fmla="*/ 16 w 40"/>
                <a:gd name="T35" fmla="*/ 9 h 54"/>
                <a:gd name="T36" fmla="*/ 11 w 40"/>
                <a:gd name="T37" fmla="*/ 22 h 54"/>
                <a:gd name="T38" fmla="*/ 11 w 40"/>
                <a:gd name="T39" fmla="*/ 23 h 54"/>
                <a:gd name="T40" fmla="*/ 11 w 40"/>
                <a:gd name="T41" fmla="*/ 26 h 54"/>
                <a:gd name="T42" fmla="*/ 12 w 40"/>
                <a:gd name="T43" fmla="*/ 31 h 54"/>
                <a:gd name="T44" fmla="*/ 12 w 40"/>
                <a:gd name="T45" fmla="*/ 34 h 54"/>
                <a:gd name="T46" fmla="*/ 27 w 40"/>
                <a:gd name="T47" fmla="*/ 50 h 54"/>
                <a:gd name="T48" fmla="*/ 36 w 40"/>
                <a:gd name="T49" fmla="*/ 48 h 54"/>
                <a:gd name="T50" fmla="*/ 27 w 40"/>
                <a:gd name="T51" fmla="*/ 51 h 54"/>
                <a:gd name="T52" fmla="*/ 8 w 40"/>
                <a:gd name="T53" fmla="*/ 33 h 54"/>
                <a:gd name="T54" fmla="*/ 8 w 40"/>
                <a:gd name="T55" fmla="*/ 31 h 54"/>
                <a:gd name="T56" fmla="*/ 8 w 40"/>
                <a:gd name="T57" fmla="*/ 28 h 54"/>
                <a:gd name="T58" fmla="*/ 8 w 40"/>
                <a:gd name="T59" fmla="*/ 26 h 54"/>
                <a:gd name="T60" fmla="*/ 8 w 40"/>
                <a:gd name="T61" fmla="*/ 25 h 54"/>
                <a:gd name="T62" fmla="*/ 8 w 40"/>
                <a:gd name="T63" fmla="*/ 21 h 54"/>
                <a:gd name="T64" fmla="*/ 8 w 40"/>
                <a:gd name="T65" fmla="*/ 19 h 54"/>
                <a:gd name="T66" fmla="*/ 27 w 40"/>
                <a:gd name="T67" fmla="*/ 2 h 54"/>
                <a:gd name="T68" fmla="*/ 36 w 40"/>
                <a:gd name="T69" fmla="*/ 7 h 54"/>
                <a:gd name="T70" fmla="*/ 16 w 40"/>
                <a:gd name="T71" fmla="*/ 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54">
                  <a:moveTo>
                    <a:pt x="27" y="6"/>
                  </a:moveTo>
                  <a:cubicBezTo>
                    <a:pt x="30" y="6"/>
                    <a:pt x="34" y="8"/>
                    <a:pt x="37" y="11"/>
                  </a:cubicBezTo>
                  <a:cubicBezTo>
                    <a:pt x="40" y="4"/>
                    <a:pt x="40" y="4"/>
                    <a:pt x="40" y="4"/>
                  </a:cubicBezTo>
                  <a:cubicBezTo>
                    <a:pt x="36" y="1"/>
                    <a:pt x="32" y="0"/>
                    <a:pt x="27" y="0"/>
                  </a:cubicBezTo>
                  <a:cubicBezTo>
                    <a:pt x="21" y="0"/>
                    <a:pt x="16" y="2"/>
                    <a:pt x="13" y="5"/>
                  </a:cubicBezTo>
                  <a:cubicBezTo>
                    <a:pt x="9" y="9"/>
                    <a:pt x="7" y="13"/>
                    <a:pt x="6" y="19"/>
                  </a:cubicBezTo>
                  <a:cubicBezTo>
                    <a:pt x="2" y="19"/>
                    <a:pt x="2" y="19"/>
                    <a:pt x="2" y="19"/>
                  </a:cubicBezTo>
                  <a:cubicBezTo>
                    <a:pt x="0" y="24"/>
                    <a:pt x="0" y="24"/>
                    <a:pt x="0" y="24"/>
                  </a:cubicBezTo>
                  <a:cubicBezTo>
                    <a:pt x="5" y="24"/>
                    <a:pt x="5" y="24"/>
                    <a:pt x="5" y="24"/>
                  </a:cubicBezTo>
                  <a:cubicBezTo>
                    <a:pt x="5" y="24"/>
                    <a:pt x="5" y="25"/>
                    <a:pt x="5" y="25"/>
                  </a:cubicBezTo>
                  <a:cubicBezTo>
                    <a:pt x="5" y="26"/>
                    <a:pt x="5" y="26"/>
                    <a:pt x="5" y="26"/>
                  </a:cubicBezTo>
                  <a:cubicBezTo>
                    <a:pt x="5" y="27"/>
                    <a:pt x="5" y="27"/>
                    <a:pt x="5" y="28"/>
                  </a:cubicBezTo>
                  <a:cubicBezTo>
                    <a:pt x="5" y="28"/>
                    <a:pt x="5" y="28"/>
                    <a:pt x="5" y="29"/>
                  </a:cubicBezTo>
                  <a:cubicBezTo>
                    <a:pt x="2" y="29"/>
                    <a:pt x="2" y="29"/>
                    <a:pt x="2" y="29"/>
                  </a:cubicBezTo>
                  <a:cubicBezTo>
                    <a:pt x="0" y="33"/>
                    <a:pt x="0" y="33"/>
                    <a:pt x="0" y="33"/>
                  </a:cubicBezTo>
                  <a:cubicBezTo>
                    <a:pt x="6" y="33"/>
                    <a:pt x="6" y="33"/>
                    <a:pt x="6" y="33"/>
                  </a:cubicBezTo>
                  <a:cubicBezTo>
                    <a:pt x="6" y="39"/>
                    <a:pt x="8" y="44"/>
                    <a:pt x="12" y="48"/>
                  </a:cubicBezTo>
                  <a:cubicBezTo>
                    <a:pt x="15" y="52"/>
                    <a:pt x="21" y="54"/>
                    <a:pt x="27" y="54"/>
                  </a:cubicBezTo>
                  <a:cubicBezTo>
                    <a:pt x="31" y="54"/>
                    <a:pt x="35" y="53"/>
                    <a:pt x="38" y="50"/>
                  </a:cubicBezTo>
                  <a:cubicBezTo>
                    <a:pt x="38" y="42"/>
                    <a:pt x="38" y="42"/>
                    <a:pt x="38" y="42"/>
                  </a:cubicBezTo>
                  <a:cubicBezTo>
                    <a:pt x="37" y="44"/>
                    <a:pt x="35" y="45"/>
                    <a:pt x="33" y="46"/>
                  </a:cubicBezTo>
                  <a:cubicBezTo>
                    <a:pt x="32" y="47"/>
                    <a:pt x="30" y="47"/>
                    <a:pt x="27" y="47"/>
                  </a:cubicBezTo>
                  <a:cubicBezTo>
                    <a:pt x="23" y="47"/>
                    <a:pt x="20" y="46"/>
                    <a:pt x="18" y="43"/>
                  </a:cubicBezTo>
                  <a:cubicBezTo>
                    <a:pt x="16" y="41"/>
                    <a:pt x="15" y="37"/>
                    <a:pt x="14" y="33"/>
                  </a:cubicBezTo>
                  <a:cubicBezTo>
                    <a:pt x="29" y="33"/>
                    <a:pt x="29" y="33"/>
                    <a:pt x="29" y="33"/>
                  </a:cubicBezTo>
                  <a:cubicBezTo>
                    <a:pt x="31" y="29"/>
                    <a:pt x="31" y="29"/>
                    <a:pt x="31" y="29"/>
                  </a:cubicBezTo>
                  <a:cubicBezTo>
                    <a:pt x="14" y="29"/>
                    <a:pt x="14" y="29"/>
                    <a:pt x="14" y="29"/>
                  </a:cubicBezTo>
                  <a:cubicBezTo>
                    <a:pt x="14" y="28"/>
                    <a:pt x="14" y="28"/>
                    <a:pt x="14" y="26"/>
                  </a:cubicBezTo>
                  <a:cubicBezTo>
                    <a:pt x="14" y="25"/>
                    <a:pt x="14" y="25"/>
                    <a:pt x="14" y="25"/>
                  </a:cubicBezTo>
                  <a:cubicBezTo>
                    <a:pt x="14" y="24"/>
                    <a:pt x="14" y="24"/>
                    <a:pt x="14" y="24"/>
                  </a:cubicBezTo>
                  <a:cubicBezTo>
                    <a:pt x="32" y="24"/>
                    <a:pt x="32" y="24"/>
                    <a:pt x="32" y="24"/>
                  </a:cubicBezTo>
                  <a:cubicBezTo>
                    <a:pt x="34" y="19"/>
                    <a:pt x="34" y="19"/>
                    <a:pt x="34" y="19"/>
                  </a:cubicBezTo>
                  <a:cubicBezTo>
                    <a:pt x="14" y="19"/>
                    <a:pt x="14" y="19"/>
                    <a:pt x="14" y="19"/>
                  </a:cubicBezTo>
                  <a:cubicBezTo>
                    <a:pt x="15" y="15"/>
                    <a:pt x="16" y="13"/>
                    <a:pt x="18" y="10"/>
                  </a:cubicBezTo>
                  <a:cubicBezTo>
                    <a:pt x="21" y="8"/>
                    <a:pt x="23" y="6"/>
                    <a:pt x="27" y="6"/>
                  </a:cubicBezTo>
                  <a:close/>
                  <a:moveTo>
                    <a:pt x="16" y="9"/>
                  </a:moveTo>
                  <a:cubicBezTo>
                    <a:pt x="14" y="11"/>
                    <a:pt x="13" y="15"/>
                    <a:pt x="12" y="18"/>
                  </a:cubicBezTo>
                  <a:cubicBezTo>
                    <a:pt x="11" y="22"/>
                    <a:pt x="11" y="22"/>
                    <a:pt x="11" y="22"/>
                  </a:cubicBezTo>
                  <a:cubicBezTo>
                    <a:pt x="12" y="22"/>
                    <a:pt x="12" y="22"/>
                    <a:pt x="12" y="22"/>
                  </a:cubicBezTo>
                  <a:cubicBezTo>
                    <a:pt x="11" y="23"/>
                    <a:pt x="11" y="23"/>
                    <a:pt x="11" y="23"/>
                  </a:cubicBezTo>
                  <a:cubicBezTo>
                    <a:pt x="11" y="24"/>
                    <a:pt x="11" y="24"/>
                    <a:pt x="11" y="25"/>
                  </a:cubicBezTo>
                  <a:cubicBezTo>
                    <a:pt x="11" y="26"/>
                    <a:pt x="11" y="26"/>
                    <a:pt x="11" y="26"/>
                  </a:cubicBezTo>
                  <a:cubicBezTo>
                    <a:pt x="11" y="28"/>
                    <a:pt x="11" y="29"/>
                    <a:pt x="11" y="29"/>
                  </a:cubicBezTo>
                  <a:cubicBezTo>
                    <a:pt x="12" y="31"/>
                    <a:pt x="12" y="31"/>
                    <a:pt x="12" y="31"/>
                  </a:cubicBezTo>
                  <a:cubicBezTo>
                    <a:pt x="11" y="31"/>
                    <a:pt x="11" y="31"/>
                    <a:pt x="11" y="31"/>
                  </a:cubicBezTo>
                  <a:cubicBezTo>
                    <a:pt x="12" y="34"/>
                    <a:pt x="12" y="34"/>
                    <a:pt x="12" y="34"/>
                  </a:cubicBezTo>
                  <a:cubicBezTo>
                    <a:pt x="12" y="38"/>
                    <a:pt x="14" y="42"/>
                    <a:pt x="16" y="45"/>
                  </a:cubicBezTo>
                  <a:cubicBezTo>
                    <a:pt x="19" y="48"/>
                    <a:pt x="23" y="50"/>
                    <a:pt x="27" y="50"/>
                  </a:cubicBezTo>
                  <a:cubicBezTo>
                    <a:pt x="30" y="50"/>
                    <a:pt x="33" y="49"/>
                    <a:pt x="35" y="48"/>
                  </a:cubicBezTo>
                  <a:cubicBezTo>
                    <a:pt x="35" y="48"/>
                    <a:pt x="35" y="48"/>
                    <a:pt x="36" y="48"/>
                  </a:cubicBezTo>
                  <a:cubicBezTo>
                    <a:pt x="36" y="49"/>
                    <a:pt x="36" y="49"/>
                    <a:pt x="36" y="49"/>
                  </a:cubicBezTo>
                  <a:cubicBezTo>
                    <a:pt x="33" y="50"/>
                    <a:pt x="30" y="51"/>
                    <a:pt x="27" y="51"/>
                  </a:cubicBezTo>
                  <a:cubicBezTo>
                    <a:pt x="21" y="51"/>
                    <a:pt x="17" y="49"/>
                    <a:pt x="14" y="46"/>
                  </a:cubicBezTo>
                  <a:cubicBezTo>
                    <a:pt x="11" y="43"/>
                    <a:pt x="9" y="38"/>
                    <a:pt x="8" y="33"/>
                  </a:cubicBezTo>
                  <a:cubicBezTo>
                    <a:pt x="8" y="31"/>
                    <a:pt x="8" y="31"/>
                    <a:pt x="8" y="31"/>
                  </a:cubicBezTo>
                  <a:cubicBezTo>
                    <a:pt x="8" y="31"/>
                    <a:pt x="8" y="31"/>
                    <a:pt x="8" y="31"/>
                  </a:cubicBezTo>
                  <a:cubicBezTo>
                    <a:pt x="8" y="28"/>
                    <a:pt x="8" y="28"/>
                    <a:pt x="8" y="28"/>
                  </a:cubicBezTo>
                  <a:cubicBezTo>
                    <a:pt x="8" y="28"/>
                    <a:pt x="8" y="28"/>
                    <a:pt x="8" y="28"/>
                  </a:cubicBezTo>
                  <a:cubicBezTo>
                    <a:pt x="8" y="27"/>
                    <a:pt x="8" y="27"/>
                    <a:pt x="8" y="27"/>
                  </a:cubicBezTo>
                  <a:cubicBezTo>
                    <a:pt x="8" y="27"/>
                    <a:pt x="8" y="27"/>
                    <a:pt x="8" y="26"/>
                  </a:cubicBezTo>
                  <a:cubicBezTo>
                    <a:pt x="8" y="26"/>
                    <a:pt x="8" y="26"/>
                    <a:pt x="8" y="26"/>
                  </a:cubicBezTo>
                  <a:cubicBezTo>
                    <a:pt x="8" y="25"/>
                    <a:pt x="8" y="25"/>
                    <a:pt x="8" y="25"/>
                  </a:cubicBezTo>
                  <a:cubicBezTo>
                    <a:pt x="8" y="25"/>
                    <a:pt x="8" y="24"/>
                    <a:pt x="8" y="24"/>
                  </a:cubicBezTo>
                  <a:cubicBezTo>
                    <a:pt x="8" y="21"/>
                    <a:pt x="8" y="21"/>
                    <a:pt x="8" y="21"/>
                  </a:cubicBezTo>
                  <a:cubicBezTo>
                    <a:pt x="8" y="21"/>
                    <a:pt x="8" y="21"/>
                    <a:pt x="8" y="21"/>
                  </a:cubicBezTo>
                  <a:cubicBezTo>
                    <a:pt x="8" y="19"/>
                    <a:pt x="8" y="19"/>
                    <a:pt x="8" y="19"/>
                  </a:cubicBezTo>
                  <a:cubicBezTo>
                    <a:pt x="9" y="14"/>
                    <a:pt x="12" y="10"/>
                    <a:pt x="14" y="7"/>
                  </a:cubicBezTo>
                  <a:cubicBezTo>
                    <a:pt x="18" y="4"/>
                    <a:pt x="22" y="2"/>
                    <a:pt x="27" y="2"/>
                  </a:cubicBezTo>
                  <a:cubicBezTo>
                    <a:pt x="30" y="2"/>
                    <a:pt x="34" y="3"/>
                    <a:pt x="37" y="5"/>
                  </a:cubicBezTo>
                  <a:cubicBezTo>
                    <a:pt x="36" y="7"/>
                    <a:pt x="36" y="7"/>
                    <a:pt x="36" y="7"/>
                  </a:cubicBezTo>
                  <a:cubicBezTo>
                    <a:pt x="33" y="5"/>
                    <a:pt x="30" y="4"/>
                    <a:pt x="27" y="4"/>
                  </a:cubicBezTo>
                  <a:cubicBezTo>
                    <a:pt x="22" y="4"/>
                    <a:pt x="19" y="5"/>
                    <a:pt x="1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62"/>
            <p:cNvSpPr>
              <a:spLocks/>
            </p:cNvSpPr>
            <p:nvPr/>
          </p:nvSpPr>
          <p:spPr bwMode="auto">
            <a:xfrm>
              <a:off x="6427788" y="1938338"/>
              <a:ext cx="303213" cy="304800"/>
            </a:xfrm>
            <a:custGeom>
              <a:avLst/>
              <a:gdLst>
                <a:gd name="T0" fmla="*/ 57 w 135"/>
                <a:gd name="T1" fmla="*/ 0 h 135"/>
                <a:gd name="T2" fmla="*/ 0 w 135"/>
                <a:gd name="T3" fmla="*/ 24 h 135"/>
                <a:gd name="T4" fmla="*/ 7 w 135"/>
                <a:gd name="T5" fmla="*/ 23 h 135"/>
                <a:gd name="T6" fmla="*/ 57 w 135"/>
                <a:gd name="T7" fmla="*/ 4 h 135"/>
                <a:gd name="T8" fmla="*/ 131 w 135"/>
                <a:gd name="T9" fmla="*/ 79 h 135"/>
                <a:gd name="T10" fmla="*/ 112 w 135"/>
                <a:gd name="T11" fmla="*/ 128 h 135"/>
                <a:gd name="T12" fmla="*/ 111 w 135"/>
                <a:gd name="T13" fmla="*/ 135 h 135"/>
                <a:gd name="T14" fmla="*/ 135 w 135"/>
                <a:gd name="T15" fmla="*/ 79 h 135"/>
                <a:gd name="T16" fmla="*/ 57 w 135"/>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5">
                  <a:moveTo>
                    <a:pt x="57" y="0"/>
                  </a:moveTo>
                  <a:cubicBezTo>
                    <a:pt x="35" y="0"/>
                    <a:pt x="15" y="9"/>
                    <a:pt x="0" y="24"/>
                  </a:cubicBezTo>
                  <a:cubicBezTo>
                    <a:pt x="2" y="24"/>
                    <a:pt x="4" y="23"/>
                    <a:pt x="7" y="23"/>
                  </a:cubicBezTo>
                  <a:cubicBezTo>
                    <a:pt x="20" y="11"/>
                    <a:pt x="38" y="4"/>
                    <a:pt x="57" y="4"/>
                  </a:cubicBezTo>
                  <a:cubicBezTo>
                    <a:pt x="98" y="4"/>
                    <a:pt x="131" y="37"/>
                    <a:pt x="131" y="79"/>
                  </a:cubicBezTo>
                  <a:cubicBezTo>
                    <a:pt x="131" y="97"/>
                    <a:pt x="124" y="115"/>
                    <a:pt x="112" y="128"/>
                  </a:cubicBezTo>
                  <a:cubicBezTo>
                    <a:pt x="112" y="131"/>
                    <a:pt x="111" y="133"/>
                    <a:pt x="111" y="135"/>
                  </a:cubicBezTo>
                  <a:cubicBezTo>
                    <a:pt x="126" y="120"/>
                    <a:pt x="135" y="100"/>
                    <a:pt x="135" y="79"/>
                  </a:cubicBezTo>
                  <a:cubicBezTo>
                    <a:pt x="135" y="35"/>
                    <a:pt x="100" y="0"/>
                    <a:pt x="5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63"/>
            <p:cNvSpPr>
              <a:spLocks noEditPoints="1"/>
            </p:cNvSpPr>
            <p:nvPr/>
          </p:nvSpPr>
          <p:spPr bwMode="auto">
            <a:xfrm>
              <a:off x="6296026" y="2019301"/>
              <a:ext cx="354013" cy="354013"/>
            </a:xfrm>
            <a:custGeom>
              <a:avLst/>
              <a:gdLst>
                <a:gd name="T0" fmla="*/ 78 w 157"/>
                <a:gd name="T1" fmla="*/ 0 h 157"/>
                <a:gd name="T2" fmla="*/ 0 w 157"/>
                <a:gd name="T3" fmla="*/ 79 h 157"/>
                <a:gd name="T4" fmla="*/ 78 w 157"/>
                <a:gd name="T5" fmla="*/ 157 h 157"/>
                <a:gd name="T6" fmla="*/ 157 w 157"/>
                <a:gd name="T7" fmla="*/ 79 h 157"/>
                <a:gd name="T8" fmla="*/ 78 w 157"/>
                <a:gd name="T9" fmla="*/ 0 h 157"/>
                <a:gd name="T10" fmla="*/ 78 w 157"/>
                <a:gd name="T11" fmla="*/ 153 h 157"/>
                <a:gd name="T12" fmla="*/ 4 w 157"/>
                <a:gd name="T13" fmla="*/ 79 h 157"/>
                <a:gd name="T14" fmla="*/ 78 w 157"/>
                <a:gd name="T15" fmla="*/ 4 h 157"/>
                <a:gd name="T16" fmla="*/ 153 w 157"/>
                <a:gd name="T17" fmla="*/ 79 h 157"/>
                <a:gd name="T18" fmla="*/ 78 w 157"/>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57">
                  <a:moveTo>
                    <a:pt x="78" y="0"/>
                  </a:moveTo>
                  <a:cubicBezTo>
                    <a:pt x="35" y="0"/>
                    <a:pt x="0" y="35"/>
                    <a:pt x="0" y="79"/>
                  </a:cubicBezTo>
                  <a:cubicBezTo>
                    <a:pt x="0" y="122"/>
                    <a:pt x="35" y="157"/>
                    <a:pt x="78" y="157"/>
                  </a:cubicBezTo>
                  <a:cubicBezTo>
                    <a:pt x="122" y="157"/>
                    <a:pt x="157" y="122"/>
                    <a:pt x="157" y="79"/>
                  </a:cubicBezTo>
                  <a:cubicBezTo>
                    <a:pt x="157" y="35"/>
                    <a:pt x="122" y="0"/>
                    <a:pt x="78" y="0"/>
                  </a:cubicBezTo>
                  <a:close/>
                  <a:moveTo>
                    <a:pt x="78" y="153"/>
                  </a:moveTo>
                  <a:cubicBezTo>
                    <a:pt x="37" y="153"/>
                    <a:pt x="4" y="120"/>
                    <a:pt x="4" y="79"/>
                  </a:cubicBezTo>
                  <a:cubicBezTo>
                    <a:pt x="4" y="37"/>
                    <a:pt x="37" y="4"/>
                    <a:pt x="78" y="4"/>
                  </a:cubicBezTo>
                  <a:cubicBezTo>
                    <a:pt x="120" y="4"/>
                    <a:pt x="153" y="37"/>
                    <a:pt x="153" y="79"/>
                  </a:cubicBezTo>
                  <a:cubicBezTo>
                    <a:pt x="153" y="120"/>
                    <a:pt x="120" y="153"/>
                    <a:pt x="78"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7150106" y="1938343"/>
            <a:ext cx="434975" cy="434975"/>
            <a:chOff x="7150101" y="1938338"/>
            <a:chExt cx="434975" cy="434975"/>
          </a:xfrm>
          <a:solidFill>
            <a:schemeClr val="tx2">
              <a:lumMod val="20000"/>
              <a:lumOff val="80000"/>
            </a:schemeClr>
          </a:solidFill>
        </p:grpSpPr>
        <p:sp>
          <p:nvSpPr>
            <p:cNvPr id="29" name="Freeform 64"/>
            <p:cNvSpPr>
              <a:spLocks noEditPoints="1"/>
            </p:cNvSpPr>
            <p:nvPr/>
          </p:nvSpPr>
          <p:spPr bwMode="auto">
            <a:xfrm>
              <a:off x="7304088" y="2071688"/>
              <a:ext cx="130175" cy="169863"/>
            </a:xfrm>
            <a:custGeom>
              <a:avLst/>
              <a:gdLst>
                <a:gd name="T0" fmla="*/ 29 w 58"/>
                <a:gd name="T1" fmla="*/ 64 h 75"/>
                <a:gd name="T2" fmla="*/ 41 w 58"/>
                <a:gd name="T3" fmla="*/ 65 h 75"/>
                <a:gd name="T4" fmla="*/ 49 w 58"/>
                <a:gd name="T5" fmla="*/ 42 h 75"/>
                <a:gd name="T6" fmla="*/ 50 w 58"/>
                <a:gd name="T7" fmla="*/ 37 h 75"/>
                <a:gd name="T8" fmla="*/ 44 w 58"/>
                <a:gd name="T9" fmla="*/ 16 h 75"/>
                <a:gd name="T10" fmla="*/ 45 w 58"/>
                <a:gd name="T11" fmla="*/ 4 h 75"/>
                <a:gd name="T12" fmla="*/ 40 w 58"/>
                <a:gd name="T13" fmla="*/ 15 h 75"/>
                <a:gd name="T14" fmla="*/ 34 w 58"/>
                <a:gd name="T15" fmla="*/ 13 h 75"/>
                <a:gd name="T16" fmla="*/ 32 w 58"/>
                <a:gd name="T17" fmla="*/ 1 h 75"/>
                <a:gd name="T18" fmla="*/ 27 w 58"/>
                <a:gd name="T19" fmla="*/ 12 h 75"/>
                <a:gd name="T20" fmla="*/ 20 w 58"/>
                <a:gd name="T21" fmla="*/ 10 h 75"/>
                <a:gd name="T22" fmla="*/ 11 w 58"/>
                <a:gd name="T23" fmla="*/ 11 h 75"/>
                <a:gd name="T24" fmla="*/ 14 w 58"/>
                <a:gd name="T25" fmla="*/ 11 h 75"/>
                <a:gd name="T26" fmla="*/ 19 w 58"/>
                <a:gd name="T27" fmla="*/ 19 h 75"/>
                <a:gd name="T28" fmla="*/ 14 w 58"/>
                <a:gd name="T29" fmla="*/ 31 h 75"/>
                <a:gd name="T30" fmla="*/ 16 w 58"/>
                <a:gd name="T31" fmla="*/ 32 h 75"/>
                <a:gd name="T32" fmla="*/ 5 w 58"/>
                <a:gd name="T33" fmla="*/ 54 h 75"/>
                <a:gd name="T34" fmla="*/ 0 w 58"/>
                <a:gd name="T35" fmla="*/ 56 h 75"/>
                <a:gd name="T36" fmla="*/ 10 w 58"/>
                <a:gd name="T37" fmla="*/ 59 h 75"/>
                <a:gd name="T38" fmla="*/ 14 w 58"/>
                <a:gd name="T39" fmla="*/ 60 h 75"/>
                <a:gd name="T40" fmla="*/ 14 w 58"/>
                <a:gd name="T41" fmla="*/ 72 h 75"/>
                <a:gd name="T42" fmla="*/ 19 w 58"/>
                <a:gd name="T43" fmla="*/ 61 h 75"/>
                <a:gd name="T44" fmla="*/ 27 w 58"/>
                <a:gd name="T45" fmla="*/ 63 h 75"/>
                <a:gd name="T46" fmla="*/ 27 w 58"/>
                <a:gd name="T47" fmla="*/ 75 h 75"/>
                <a:gd name="T48" fmla="*/ 31 w 58"/>
                <a:gd name="T49" fmla="*/ 16 h 75"/>
                <a:gd name="T50" fmla="*/ 47 w 58"/>
                <a:gd name="T51" fmla="*/ 24 h 75"/>
                <a:gd name="T52" fmla="*/ 37 w 58"/>
                <a:gd name="T53" fmla="*/ 37 h 75"/>
                <a:gd name="T54" fmla="*/ 26 w 58"/>
                <a:gd name="T55" fmla="*/ 35 h 75"/>
                <a:gd name="T56" fmla="*/ 28 w 58"/>
                <a:gd name="T57" fmla="*/ 15 h 75"/>
                <a:gd name="T58" fmla="*/ 20 w 58"/>
                <a:gd name="T59" fmla="*/ 58 h 75"/>
                <a:gd name="T60" fmla="*/ 23 w 58"/>
                <a:gd name="T61" fmla="*/ 36 h 75"/>
                <a:gd name="T62" fmla="*/ 27 w 58"/>
                <a:gd name="T63" fmla="*/ 37 h 75"/>
                <a:gd name="T64" fmla="*/ 46 w 58"/>
                <a:gd name="T65" fmla="*/ 53 h 75"/>
                <a:gd name="T66" fmla="*/ 21 w 58"/>
                <a:gd name="T67" fmla="*/ 5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8" h="75">
                  <a:moveTo>
                    <a:pt x="27" y="75"/>
                  </a:moveTo>
                  <a:cubicBezTo>
                    <a:pt x="29" y="64"/>
                    <a:pt x="29" y="64"/>
                    <a:pt x="29" y="64"/>
                  </a:cubicBezTo>
                  <a:cubicBezTo>
                    <a:pt x="32" y="64"/>
                    <a:pt x="32" y="64"/>
                    <a:pt x="32" y="64"/>
                  </a:cubicBezTo>
                  <a:cubicBezTo>
                    <a:pt x="35" y="65"/>
                    <a:pt x="38" y="65"/>
                    <a:pt x="41" y="65"/>
                  </a:cubicBezTo>
                  <a:cubicBezTo>
                    <a:pt x="48" y="65"/>
                    <a:pt x="52" y="62"/>
                    <a:pt x="55" y="56"/>
                  </a:cubicBezTo>
                  <a:cubicBezTo>
                    <a:pt x="57" y="50"/>
                    <a:pt x="55" y="45"/>
                    <a:pt x="49" y="42"/>
                  </a:cubicBezTo>
                  <a:cubicBezTo>
                    <a:pt x="43" y="39"/>
                    <a:pt x="43" y="39"/>
                    <a:pt x="43" y="39"/>
                  </a:cubicBezTo>
                  <a:cubicBezTo>
                    <a:pt x="50" y="37"/>
                    <a:pt x="50" y="37"/>
                    <a:pt x="50" y="37"/>
                  </a:cubicBezTo>
                  <a:cubicBezTo>
                    <a:pt x="54" y="36"/>
                    <a:pt x="56" y="34"/>
                    <a:pt x="57" y="29"/>
                  </a:cubicBezTo>
                  <a:cubicBezTo>
                    <a:pt x="58" y="25"/>
                    <a:pt x="57" y="20"/>
                    <a:pt x="44" y="16"/>
                  </a:cubicBezTo>
                  <a:cubicBezTo>
                    <a:pt x="42" y="15"/>
                    <a:pt x="42" y="15"/>
                    <a:pt x="42" y="15"/>
                  </a:cubicBezTo>
                  <a:cubicBezTo>
                    <a:pt x="45" y="4"/>
                    <a:pt x="45" y="4"/>
                    <a:pt x="45" y="4"/>
                  </a:cubicBezTo>
                  <a:cubicBezTo>
                    <a:pt x="43" y="3"/>
                    <a:pt x="43" y="3"/>
                    <a:pt x="43" y="3"/>
                  </a:cubicBezTo>
                  <a:cubicBezTo>
                    <a:pt x="40" y="15"/>
                    <a:pt x="40" y="15"/>
                    <a:pt x="40" y="15"/>
                  </a:cubicBezTo>
                  <a:cubicBezTo>
                    <a:pt x="37" y="14"/>
                    <a:pt x="37" y="14"/>
                    <a:pt x="37" y="14"/>
                  </a:cubicBezTo>
                  <a:cubicBezTo>
                    <a:pt x="36" y="14"/>
                    <a:pt x="35" y="13"/>
                    <a:pt x="34" y="13"/>
                  </a:cubicBezTo>
                  <a:cubicBezTo>
                    <a:pt x="29" y="12"/>
                    <a:pt x="29" y="12"/>
                    <a:pt x="29" y="12"/>
                  </a:cubicBezTo>
                  <a:cubicBezTo>
                    <a:pt x="32" y="1"/>
                    <a:pt x="32" y="1"/>
                    <a:pt x="32" y="1"/>
                  </a:cubicBezTo>
                  <a:cubicBezTo>
                    <a:pt x="30" y="0"/>
                    <a:pt x="30" y="0"/>
                    <a:pt x="30" y="0"/>
                  </a:cubicBezTo>
                  <a:cubicBezTo>
                    <a:pt x="27" y="12"/>
                    <a:pt x="27" y="12"/>
                    <a:pt x="27" y="12"/>
                  </a:cubicBezTo>
                  <a:cubicBezTo>
                    <a:pt x="24" y="11"/>
                    <a:pt x="24" y="11"/>
                    <a:pt x="24" y="11"/>
                  </a:cubicBezTo>
                  <a:cubicBezTo>
                    <a:pt x="23" y="11"/>
                    <a:pt x="21" y="10"/>
                    <a:pt x="20" y="10"/>
                  </a:cubicBezTo>
                  <a:cubicBezTo>
                    <a:pt x="12" y="8"/>
                    <a:pt x="12" y="8"/>
                    <a:pt x="12" y="8"/>
                  </a:cubicBezTo>
                  <a:cubicBezTo>
                    <a:pt x="11" y="11"/>
                    <a:pt x="11" y="11"/>
                    <a:pt x="11" y="11"/>
                  </a:cubicBezTo>
                  <a:cubicBezTo>
                    <a:pt x="13" y="11"/>
                    <a:pt x="13" y="11"/>
                    <a:pt x="14" y="11"/>
                  </a:cubicBezTo>
                  <a:cubicBezTo>
                    <a:pt x="14" y="11"/>
                    <a:pt x="14" y="11"/>
                    <a:pt x="14" y="11"/>
                  </a:cubicBezTo>
                  <a:cubicBezTo>
                    <a:pt x="18" y="12"/>
                    <a:pt x="20" y="15"/>
                    <a:pt x="20" y="18"/>
                  </a:cubicBezTo>
                  <a:cubicBezTo>
                    <a:pt x="19" y="19"/>
                    <a:pt x="19" y="19"/>
                    <a:pt x="19" y="19"/>
                  </a:cubicBezTo>
                  <a:cubicBezTo>
                    <a:pt x="16" y="32"/>
                    <a:pt x="16" y="32"/>
                    <a:pt x="16" y="32"/>
                  </a:cubicBezTo>
                  <a:cubicBezTo>
                    <a:pt x="14" y="31"/>
                    <a:pt x="14" y="31"/>
                    <a:pt x="14" y="31"/>
                  </a:cubicBezTo>
                  <a:cubicBezTo>
                    <a:pt x="14" y="31"/>
                    <a:pt x="14" y="31"/>
                    <a:pt x="14" y="31"/>
                  </a:cubicBezTo>
                  <a:cubicBezTo>
                    <a:pt x="16" y="32"/>
                    <a:pt x="16" y="32"/>
                    <a:pt x="16" y="32"/>
                  </a:cubicBezTo>
                  <a:cubicBezTo>
                    <a:pt x="11" y="51"/>
                    <a:pt x="11" y="51"/>
                    <a:pt x="11" y="51"/>
                  </a:cubicBezTo>
                  <a:cubicBezTo>
                    <a:pt x="10" y="53"/>
                    <a:pt x="8" y="54"/>
                    <a:pt x="5" y="54"/>
                  </a:cubicBezTo>
                  <a:cubicBezTo>
                    <a:pt x="5" y="54"/>
                    <a:pt x="4" y="54"/>
                    <a:pt x="2" y="53"/>
                  </a:cubicBezTo>
                  <a:cubicBezTo>
                    <a:pt x="0" y="56"/>
                    <a:pt x="0" y="56"/>
                    <a:pt x="0" y="56"/>
                  </a:cubicBezTo>
                  <a:cubicBezTo>
                    <a:pt x="7" y="58"/>
                    <a:pt x="7" y="58"/>
                    <a:pt x="7" y="58"/>
                  </a:cubicBezTo>
                  <a:cubicBezTo>
                    <a:pt x="8" y="58"/>
                    <a:pt x="9" y="58"/>
                    <a:pt x="10" y="59"/>
                  </a:cubicBezTo>
                  <a:cubicBezTo>
                    <a:pt x="10" y="59"/>
                    <a:pt x="11" y="59"/>
                    <a:pt x="12" y="59"/>
                  </a:cubicBezTo>
                  <a:cubicBezTo>
                    <a:pt x="14" y="60"/>
                    <a:pt x="14" y="60"/>
                    <a:pt x="14" y="60"/>
                  </a:cubicBezTo>
                  <a:cubicBezTo>
                    <a:pt x="11" y="71"/>
                    <a:pt x="11" y="71"/>
                    <a:pt x="11" y="71"/>
                  </a:cubicBezTo>
                  <a:cubicBezTo>
                    <a:pt x="14" y="72"/>
                    <a:pt x="14" y="72"/>
                    <a:pt x="14" y="72"/>
                  </a:cubicBezTo>
                  <a:cubicBezTo>
                    <a:pt x="16" y="60"/>
                    <a:pt x="16" y="60"/>
                    <a:pt x="16" y="60"/>
                  </a:cubicBezTo>
                  <a:cubicBezTo>
                    <a:pt x="19" y="61"/>
                    <a:pt x="19" y="61"/>
                    <a:pt x="19" y="61"/>
                  </a:cubicBezTo>
                  <a:cubicBezTo>
                    <a:pt x="21" y="61"/>
                    <a:pt x="23" y="62"/>
                    <a:pt x="25" y="62"/>
                  </a:cubicBezTo>
                  <a:cubicBezTo>
                    <a:pt x="27" y="63"/>
                    <a:pt x="27" y="63"/>
                    <a:pt x="27" y="63"/>
                  </a:cubicBezTo>
                  <a:cubicBezTo>
                    <a:pt x="24" y="75"/>
                    <a:pt x="24" y="75"/>
                    <a:pt x="24" y="75"/>
                  </a:cubicBezTo>
                  <a:lnTo>
                    <a:pt x="27" y="75"/>
                  </a:lnTo>
                  <a:close/>
                  <a:moveTo>
                    <a:pt x="28" y="15"/>
                  </a:moveTo>
                  <a:cubicBezTo>
                    <a:pt x="31" y="16"/>
                    <a:pt x="31" y="16"/>
                    <a:pt x="31" y="16"/>
                  </a:cubicBezTo>
                  <a:cubicBezTo>
                    <a:pt x="31" y="16"/>
                    <a:pt x="32" y="16"/>
                    <a:pt x="32" y="16"/>
                  </a:cubicBezTo>
                  <a:cubicBezTo>
                    <a:pt x="37" y="17"/>
                    <a:pt x="44" y="19"/>
                    <a:pt x="47" y="24"/>
                  </a:cubicBezTo>
                  <a:cubicBezTo>
                    <a:pt x="48" y="25"/>
                    <a:pt x="48" y="28"/>
                    <a:pt x="48" y="30"/>
                  </a:cubicBezTo>
                  <a:cubicBezTo>
                    <a:pt x="47" y="33"/>
                    <a:pt x="45" y="37"/>
                    <a:pt x="37" y="37"/>
                  </a:cubicBezTo>
                  <a:cubicBezTo>
                    <a:pt x="34" y="37"/>
                    <a:pt x="30" y="36"/>
                    <a:pt x="27" y="35"/>
                  </a:cubicBezTo>
                  <a:cubicBezTo>
                    <a:pt x="27" y="35"/>
                    <a:pt x="26" y="35"/>
                    <a:pt x="26" y="35"/>
                  </a:cubicBezTo>
                  <a:cubicBezTo>
                    <a:pt x="23" y="34"/>
                    <a:pt x="23" y="34"/>
                    <a:pt x="23" y="34"/>
                  </a:cubicBezTo>
                  <a:lnTo>
                    <a:pt x="28" y="15"/>
                  </a:lnTo>
                  <a:close/>
                  <a:moveTo>
                    <a:pt x="21" y="58"/>
                  </a:moveTo>
                  <a:cubicBezTo>
                    <a:pt x="21" y="58"/>
                    <a:pt x="21" y="58"/>
                    <a:pt x="20" y="58"/>
                  </a:cubicBezTo>
                  <a:cubicBezTo>
                    <a:pt x="18" y="57"/>
                    <a:pt x="18" y="57"/>
                    <a:pt x="18" y="57"/>
                  </a:cubicBezTo>
                  <a:cubicBezTo>
                    <a:pt x="23" y="36"/>
                    <a:pt x="23" y="36"/>
                    <a:pt x="23" y="36"/>
                  </a:cubicBezTo>
                  <a:cubicBezTo>
                    <a:pt x="25" y="37"/>
                    <a:pt x="25" y="37"/>
                    <a:pt x="25" y="37"/>
                  </a:cubicBezTo>
                  <a:cubicBezTo>
                    <a:pt x="26" y="37"/>
                    <a:pt x="26" y="37"/>
                    <a:pt x="27" y="37"/>
                  </a:cubicBezTo>
                  <a:cubicBezTo>
                    <a:pt x="32" y="39"/>
                    <a:pt x="41" y="40"/>
                    <a:pt x="45" y="46"/>
                  </a:cubicBezTo>
                  <a:cubicBezTo>
                    <a:pt x="46" y="48"/>
                    <a:pt x="46" y="50"/>
                    <a:pt x="46" y="53"/>
                  </a:cubicBezTo>
                  <a:cubicBezTo>
                    <a:pt x="45" y="56"/>
                    <a:pt x="42" y="60"/>
                    <a:pt x="34" y="60"/>
                  </a:cubicBezTo>
                  <a:cubicBezTo>
                    <a:pt x="30" y="60"/>
                    <a:pt x="25" y="59"/>
                    <a:pt x="21"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65"/>
            <p:cNvSpPr>
              <a:spLocks noEditPoints="1"/>
            </p:cNvSpPr>
            <p:nvPr/>
          </p:nvSpPr>
          <p:spPr bwMode="auto">
            <a:xfrm>
              <a:off x="7150101" y="1938338"/>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96 w 193"/>
                <a:gd name="T11" fmla="*/ 189 h 193"/>
                <a:gd name="T12" fmla="*/ 3 w 193"/>
                <a:gd name="T13" fmla="*/ 97 h 193"/>
                <a:gd name="T14" fmla="*/ 96 w 193"/>
                <a:gd name="T15" fmla="*/ 4 h 193"/>
                <a:gd name="T16" fmla="*/ 189 w 193"/>
                <a:gd name="T17" fmla="*/ 97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7"/>
                  </a:cubicBezTo>
                  <a:cubicBezTo>
                    <a:pt x="0" y="150"/>
                    <a:pt x="43" y="193"/>
                    <a:pt x="96" y="193"/>
                  </a:cubicBezTo>
                  <a:cubicBezTo>
                    <a:pt x="149" y="193"/>
                    <a:pt x="193" y="150"/>
                    <a:pt x="193" y="97"/>
                  </a:cubicBezTo>
                  <a:cubicBezTo>
                    <a:pt x="193" y="43"/>
                    <a:pt x="149" y="0"/>
                    <a:pt x="96" y="0"/>
                  </a:cubicBezTo>
                  <a:close/>
                  <a:moveTo>
                    <a:pt x="96" y="189"/>
                  </a:moveTo>
                  <a:cubicBezTo>
                    <a:pt x="45" y="189"/>
                    <a:pt x="3" y="148"/>
                    <a:pt x="3" y="97"/>
                  </a:cubicBezTo>
                  <a:cubicBezTo>
                    <a:pt x="3" y="45"/>
                    <a:pt x="45" y="4"/>
                    <a:pt x="96" y="4"/>
                  </a:cubicBezTo>
                  <a:cubicBezTo>
                    <a:pt x="147" y="4"/>
                    <a:pt x="189" y="45"/>
                    <a:pt x="189" y="97"/>
                  </a:cubicBezTo>
                  <a:cubicBezTo>
                    <a:pt x="189" y="148"/>
                    <a:pt x="147"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1" name="Group 30"/>
          <p:cNvGrpSpPr/>
          <p:nvPr/>
        </p:nvGrpSpPr>
        <p:grpSpPr>
          <a:xfrm>
            <a:off x="8002594" y="1938339"/>
            <a:ext cx="434975" cy="434976"/>
            <a:chOff x="8002588" y="1938338"/>
            <a:chExt cx="434975" cy="434976"/>
          </a:xfrm>
          <a:solidFill>
            <a:schemeClr val="tx2">
              <a:lumMod val="20000"/>
              <a:lumOff val="80000"/>
            </a:schemeClr>
          </a:solidFill>
        </p:grpSpPr>
        <p:sp>
          <p:nvSpPr>
            <p:cNvPr id="32" name="Freeform 66"/>
            <p:cNvSpPr>
              <a:spLocks noEditPoints="1"/>
            </p:cNvSpPr>
            <p:nvPr/>
          </p:nvSpPr>
          <p:spPr bwMode="auto">
            <a:xfrm>
              <a:off x="8126413" y="2132013"/>
              <a:ext cx="98425" cy="128588"/>
            </a:xfrm>
            <a:custGeom>
              <a:avLst/>
              <a:gdLst>
                <a:gd name="T0" fmla="*/ 22 w 44"/>
                <a:gd name="T1" fmla="*/ 48 h 57"/>
                <a:gd name="T2" fmla="*/ 32 w 44"/>
                <a:gd name="T3" fmla="*/ 49 h 57"/>
                <a:gd name="T4" fmla="*/ 42 w 44"/>
                <a:gd name="T5" fmla="*/ 43 h 57"/>
                <a:gd name="T6" fmla="*/ 31 w 44"/>
                <a:gd name="T7" fmla="*/ 30 h 57"/>
                <a:gd name="T8" fmla="*/ 44 w 44"/>
                <a:gd name="T9" fmla="*/ 22 h 57"/>
                <a:gd name="T10" fmla="*/ 32 w 44"/>
                <a:gd name="T11" fmla="*/ 12 h 57"/>
                <a:gd name="T12" fmla="*/ 33 w 44"/>
                <a:gd name="T13" fmla="*/ 3 h 57"/>
                <a:gd name="T14" fmla="*/ 29 w 44"/>
                <a:gd name="T15" fmla="*/ 11 h 57"/>
                <a:gd name="T16" fmla="*/ 21 w 44"/>
                <a:gd name="T17" fmla="*/ 9 h 57"/>
                <a:gd name="T18" fmla="*/ 23 w 44"/>
                <a:gd name="T19" fmla="*/ 0 h 57"/>
                <a:gd name="T20" fmla="*/ 18 w 44"/>
                <a:gd name="T21" fmla="*/ 9 h 57"/>
                <a:gd name="T22" fmla="*/ 15 w 44"/>
                <a:gd name="T23" fmla="*/ 8 h 57"/>
                <a:gd name="T24" fmla="*/ 9 w 44"/>
                <a:gd name="T25" fmla="*/ 7 h 57"/>
                <a:gd name="T26" fmla="*/ 11 w 44"/>
                <a:gd name="T27" fmla="*/ 8 h 57"/>
                <a:gd name="T28" fmla="*/ 15 w 44"/>
                <a:gd name="T29" fmla="*/ 14 h 57"/>
                <a:gd name="T30" fmla="*/ 11 w 44"/>
                <a:gd name="T31" fmla="*/ 24 h 57"/>
                <a:gd name="T32" fmla="*/ 13 w 44"/>
                <a:gd name="T33" fmla="*/ 24 h 57"/>
                <a:gd name="T34" fmla="*/ 5 w 44"/>
                <a:gd name="T35" fmla="*/ 42 h 57"/>
                <a:gd name="T36" fmla="*/ 3 w 44"/>
                <a:gd name="T37" fmla="*/ 42 h 57"/>
                <a:gd name="T38" fmla="*/ 0 w 44"/>
                <a:gd name="T39" fmla="*/ 43 h 57"/>
                <a:gd name="T40" fmla="*/ 7 w 44"/>
                <a:gd name="T41" fmla="*/ 44 h 57"/>
                <a:gd name="T42" fmla="*/ 9 w 44"/>
                <a:gd name="T43" fmla="*/ 54 h 57"/>
                <a:gd name="T44" fmla="*/ 12 w 44"/>
                <a:gd name="T45" fmla="*/ 46 h 57"/>
                <a:gd name="T46" fmla="*/ 18 w 44"/>
                <a:gd name="T47" fmla="*/ 47 h 57"/>
                <a:gd name="T48" fmla="*/ 19 w 44"/>
                <a:gd name="T49" fmla="*/ 57 h 57"/>
                <a:gd name="T50" fmla="*/ 21 w 44"/>
                <a:gd name="T51" fmla="*/ 11 h 57"/>
                <a:gd name="T52" fmla="*/ 25 w 44"/>
                <a:gd name="T53" fmla="*/ 11 h 57"/>
                <a:gd name="T54" fmla="*/ 38 w 44"/>
                <a:gd name="T55" fmla="*/ 23 h 57"/>
                <a:gd name="T56" fmla="*/ 21 w 44"/>
                <a:gd name="T57" fmla="*/ 27 h 57"/>
                <a:gd name="T58" fmla="*/ 21 w 44"/>
                <a:gd name="T59" fmla="*/ 11 h 57"/>
                <a:gd name="T60" fmla="*/ 13 w 44"/>
                <a:gd name="T61" fmla="*/ 44 h 57"/>
                <a:gd name="T62" fmla="*/ 20 w 44"/>
                <a:gd name="T63" fmla="*/ 28 h 57"/>
                <a:gd name="T64" fmla="*/ 35 w 44"/>
                <a:gd name="T65" fmla="*/ 35 h 57"/>
                <a:gd name="T66" fmla="*/ 26 w 44"/>
                <a:gd name="T67" fmla="*/ 4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57">
                  <a:moveTo>
                    <a:pt x="20" y="57"/>
                  </a:moveTo>
                  <a:cubicBezTo>
                    <a:pt x="22" y="48"/>
                    <a:pt x="22" y="48"/>
                    <a:pt x="22" y="48"/>
                  </a:cubicBezTo>
                  <a:cubicBezTo>
                    <a:pt x="25" y="49"/>
                    <a:pt x="25" y="49"/>
                    <a:pt x="25" y="49"/>
                  </a:cubicBezTo>
                  <a:cubicBezTo>
                    <a:pt x="27" y="49"/>
                    <a:pt x="30" y="49"/>
                    <a:pt x="32" y="49"/>
                  </a:cubicBezTo>
                  <a:cubicBezTo>
                    <a:pt x="32" y="49"/>
                    <a:pt x="32" y="49"/>
                    <a:pt x="32" y="49"/>
                  </a:cubicBezTo>
                  <a:cubicBezTo>
                    <a:pt x="37" y="49"/>
                    <a:pt x="40" y="47"/>
                    <a:pt x="42" y="43"/>
                  </a:cubicBezTo>
                  <a:cubicBezTo>
                    <a:pt x="44" y="38"/>
                    <a:pt x="42" y="35"/>
                    <a:pt x="38" y="33"/>
                  </a:cubicBezTo>
                  <a:cubicBezTo>
                    <a:pt x="31" y="30"/>
                    <a:pt x="31" y="30"/>
                    <a:pt x="31" y="30"/>
                  </a:cubicBezTo>
                  <a:cubicBezTo>
                    <a:pt x="38" y="28"/>
                    <a:pt x="38" y="28"/>
                    <a:pt x="38" y="28"/>
                  </a:cubicBezTo>
                  <a:cubicBezTo>
                    <a:pt x="42" y="27"/>
                    <a:pt x="43" y="25"/>
                    <a:pt x="44" y="22"/>
                  </a:cubicBezTo>
                  <a:cubicBezTo>
                    <a:pt x="44" y="19"/>
                    <a:pt x="43" y="16"/>
                    <a:pt x="34" y="12"/>
                  </a:cubicBezTo>
                  <a:cubicBezTo>
                    <a:pt x="32" y="12"/>
                    <a:pt x="32" y="12"/>
                    <a:pt x="32" y="12"/>
                  </a:cubicBezTo>
                  <a:cubicBezTo>
                    <a:pt x="34" y="3"/>
                    <a:pt x="34" y="3"/>
                    <a:pt x="34" y="3"/>
                  </a:cubicBezTo>
                  <a:cubicBezTo>
                    <a:pt x="33" y="3"/>
                    <a:pt x="33" y="3"/>
                    <a:pt x="33" y="3"/>
                  </a:cubicBezTo>
                  <a:cubicBezTo>
                    <a:pt x="31" y="11"/>
                    <a:pt x="31" y="11"/>
                    <a:pt x="31" y="11"/>
                  </a:cubicBezTo>
                  <a:cubicBezTo>
                    <a:pt x="29" y="11"/>
                    <a:pt x="29" y="11"/>
                    <a:pt x="29" y="11"/>
                  </a:cubicBezTo>
                  <a:cubicBezTo>
                    <a:pt x="27" y="11"/>
                    <a:pt x="26" y="10"/>
                    <a:pt x="25" y="10"/>
                  </a:cubicBezTo>
                  <a:cubicBezTo>
                    <a:pt x="21" y="9"/>
                    <a:pt x="21" y="9"/>
                    <a:pt x="21" y="9"/>
                  </a:cubicBezTo>
                  <a:cubicBezTo>
                    <a:pt x="24" y="0"/>
                    <a:pt x="24" y="0"/>
                    <a:pt x="24" y="0"/>
                  </a:cubicBezTo>
                  <a:cubicBezTo>
                    <a:pt x="23" y="0"/>
                    <a:pt x="23" y="0"/>
                    <a:pt x="23" y="0"/>
                  </a:cubicBezTo>
                  <a:cubicBezTo>
                    <a:pt x="21" y="9"/>
                    <a:pt x="21" y="9"/>
                    <a:pt x="21" y="9"/>
                  </a:cubicBezTo>
                  <a:cubicBezTo>
                    <a:pt x="18" y="9"/>
                    <a:pt x="18" y="9"/>
                    <a:pt x="18" y="9"/>
                  </a:cubicBezTo>
                  <a:cubicBezTo>
                    <a:pt x="18" y="9"/>
                    <a:pt x="17" y="8"/>
                    <a:pt x="17" y="8"/>
                  </a:cubicBezTo>
                  <a:cubicBezTo>
                    <a:pt x="16" y="8"/>
                    <a:pt x="15" y="8"/>
                    <a:pt x="15" y="8"/>
                  </a:cubicBezTo>
                  <a:cubicBezTo>
                    <a:pt x="9" y="7"/>
                    <a:pt x="9" y="7"/>
                    <a:pt x="9" y="7"/>
                  </a:cubicBezTo>
                  <a:cubicBezTo>
                    <a:pt x="9" y="7"/>
                    <a:pt x="9" y="7"/>
                    <a:pt x="9" y="7"/>
                  </a:cubicBezTo>
                  <a:cubicBezTo>
                    <a:pt x="10" y="7"/>
                    <a:pt x="10" y="8"/>
                    <a:pt x="11" y="8"/>
                  </a:cubicBezTo>
                  <a:cubicBezTo>
                    <a:pt x="11" y="8"/>
                    <a:pt x="11" y="8"/>
                    <a:pt x="11" y="8"/>
                  </a:cubicBezTo>
                  <a:cubicBezTo>
                    <a:pt x="14" y="8"/>
                    <a:pt x="16" y="11"/>
                    <a:pt x="15" y="14"/>
                  </a:cubicBezTo>
                  <a:cubicBezTo>
                    <a:pt x="15" y="14"/>
                    <a:pt x="15" y="14"/>
                    <a:pt x="15" y="14"/>
                  </a:cubicBezTo>
                  <a:cubicBezTo>
                    <a:pt x="13" y="24"/>
                    <a:pt x="13" y="24"/>
                    <a:pt x="13" y="24"/>
                  </a:cubicBezTo>
                  <a:cubicBezTo>
                    <a:pt x="11" y="24"/>
                    <a:pt x="11" y="24"/>
                    <a:pt x="11" y="24"/>
                  </a:cubicBezTo>
                  <a:cubicBezTo>
                    <a:pt x="11" y="24"/>
                    <a:pt x="11" y="24"/>
                    <a:pt x="11" y="24"/>
                  </a:cubicBezTo>
                  <a:cubicBezTo>
                    <a:pt x="13" y="24"/>
                    <a:pt x="13" y="24"/>
                    <a:pt x="13" y="24"/>
                  </a:cubicBezTo>
                  <a:cubicBezTo>
                    <a:pt x="9" y="39"/>
                    <a:pt x="9" y="39"/>
                    <a:pt x="9" y="39"/>
                  </a:cubicBezTo>
                  <a:cubicBezTo>
                    <a:pt x="8" y="41"/>
                    <a:pt x="7" y="42"/>
                    <a:pt x="5" y="42"/>
                  </a:cubicBezTo>
                  <a:cubicBezTo>
                    <a:pt x="5" y="42"/>
                    <a:pt x="5" y="42"/>
                    <a:pt x="5" y="42"/>
                  </a:cubicBezTo>
                  <a:cubicBezTo>
                    <a:pt x="5" y="42"/>
                    <a:pt x="4" y="42"/>
                    <a:pt x="3" y="42"/>
                  </a:cubicBezTo>
                  <a:cubicBezTo>
                    <a:pt x="3" y="42"/>
                    <a:pt x="3" y="42"/>
                    <a:pt x="1" y="41"/>
                  </a:cubicBezTo>
                  <a:cubicBezTo>
                    <a:pt x="0" y="43"/>
                    <a:pt x="0" y="43"/>
                    <a:pt x="0" y="43"/>
                  </a:cubicBezTo>
                  <a:cubicBezTo>
                    <a:pt x="5" y="44"/>
                    <a:pt x="5" y="44"/>
                    <a:pt x="5" y="44"/>
                  </a:cubicBezTo>
                  <a:cubicBezTo>
                    <a:pt x="6" y="44"/>
                    <a:pt x="7" y="44"/>
                    <a:pt x="7" y="44"/>
                  </a:cubicBezTo>
                  <a:cubicBezTo>
                    <a:pt x="11" y="45"/>
                    <a:pt x="11" y="45"/>
                    <a:pt x="11" y="45"/>
                  </a:cubicBezTo>
                  <a:cubicBezTo>
                    <a:pt x="9" y="54"/>
                    <a:pt x="9" y="54"/>
                    <a:pt x="9" y="54"/>
                  </a:cubicBezTo>
                  <a:cubicBezTo>
                    <a:pt x="10" y="55"/>
                    <a:pt x="10" y="55"/>
                    <a:pt x="10" y="55"/>
                  </a:cubicBezTo>
                  <a:cubicBezTo>
                    <a:pt x="12" y="46"/>
                    <a:pt x="12" y="46"/>
                    <a:pt x="12" y="46"/>
                  </a:cubicBezTo>
                  <a:cubicBezTo>
                    <a:pt x="15" y="46"/>
                    <a:pt x="15" y="46"/>
                    <a:pt x="15" y="46"/>
                  </a:cubicBezTo>
                  <a:cubicBezTo>
                    <a:pt x="16" y="47"/>
                    <a:pt x="17" y="47"/>
                    <a:pt x="18" y="47"/>
                  </a:cubicBezTo>
                  <a:cubicBezTo>
                    <a:pt x="22" y="48"/>
                    <a:pt x="22" y="48"/>
                    <a:pt x="22" y="48"/>
                  </a:cubicBezTo>
                  <a:cubicBezTo>
                    <a:pt x="19" y="57"/>
                    <a:pt x="19" y="57"/>
                    <a:pt x="19" y="57"/>
                  </a:cubicBezTo>
                  <a:lnTo>
                    <a:pt x="20" y="57"/>
                  </a:lnTo>
                  <a:close/>
                  <a:moveTo>
                    <a:pt x="21" y="11"/>
                  </a:moveTo>
                  <a:cubicBezTo>
                    <a:pt x="24" y="11"/>
                    <a:pt x="24" y="11"/>
                    <a:pt x="24" y="11"/>
                  </a:cubicBezTo>
                  <a:cubicBezTo>
                    <a:pt x="24" y="11"/>
                    <a:pt x="24" y="11"/>
                    <a:pt x="25" y="11"/>
                  </a:cubicBezTo>
                  <a:cubicBezTo>
                    <a:pt x="28" y="12"/>
                    <a:pt x="34" y="13"/>
                    <a:pt x="37" y="17"/>
                  </a:cubicBezTo>
                  <a:cubicBezTo>
                    <a:pt x="38" y="19"/>
                    <a:pt x="38" y="21"/>
                    <a:pt x="38" y="23"/>
                  </a:cubicBezTo>
                  <a:cubicBezTo>
                    <a:pt x="37" y="25"/>
                    <a:pt x="35" y="29"/>
                    <a:pt x="29" y="29"/>
                  </a:cubicBezTo>
                  <a:cubicBezTo>
                    <a:pt x="26" y="29"/>
                    <a:pt x="23" y="28"/>
                    <a:pt x="21" y="27"/>
                  </a:cubicBezTo>
                  <a:cubicBezTo>
                    <a:pt x="17" y="27"/>
                    <a:pt x="17" y="27"/>
                    <a:pt x="17" y="27"/>
                  </a:cubicBezTo>
                  <a:lnTo>
                    <a:pt x="21" y="11"/>
                  </a:lnTo>
                  <a:close/>
                  <a:moveTo>
                    <a:pt x="16" y="45"/>
                  </a:moveTo>
                  <a:cubicBezTo>
                    <a:pt x="13" y="44"/>
                    <a:pt x="13" y="44"/>
                    <a:pt x="13" y="44"/>
                  </a:cubicBezTo>
                  <a:cubicBezTo>
                    <a:pt x="17" y="27"/>
                    <a:pt x="17" y="27"/>
                    <a:pt x="17" y="27"/>
                  </a:cubicBezTo>
                  <a:cubicBezTo>
                    <a:pt x="20" y="28"/>
                    <a:pt x="20" y="28"/>
                    <a:pt x="20" y="28"/>
                  </a:cubicBezTo>
                  <a:cubicBezTo>
                    <a:pt x="20" y="28"/>
                    <a:pt x="20" y="28"/>
                    <a:pt x="21" y="28"/>
                  </a:cubicBezTo>
                  <a:cubicBezTo>
                    <a:pt x="25" y="29"/>
                    <a:pt x="32" y="30"/>
                    <a:pt x="35" y="35"/>
                  </a:cubicBezTo>
                  <a:cubicBezTo>
                    <a:pt x="36" y="37"/>
                    <a:pt x="36" y="39"/>
                    <a:pt x="36" y="41"/>
                  </a:cubicBezTo>
                  <a:cubicBezTo>
                    <a:pt x="35" y="43"/>
                    <a:pt x="33" y="47"/>
                    <a:pt x="26" y="47"/>
                  </a:cubicBezTo>
                  <a:cubicBezTo>
                    <a:pt x="23" y="47"/>
                    <a:pt x="19" y="46"/>
                    <a:pt x="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67"/>
            <p:cNvSpPr>
              <a:spLocks noEditPoints="1"/>
            </p:cNvSpPr>
            <p:nvPr/>
          </p:nvSpPr>
          <p:spPr bwMode="auto">
            <a:xfrm>
              <a:off x="8002588" y="2019301"/>
              <a:ext cx="354013" cy="354013"/>
            </a:xfrm>
            <a:custGeom>
              <a:avLst/>
              <a:gdLst>
                <a:gd name="T0" fmla="*/ 79 w 157"/>
                <a:gd name="T1" fmla="*/ 0 h 157"/>
                <a:gd name="T2" fmla="*/ 0 w 157"/>
                <a:gd name="T3" fmla="*/ 79 h 157"/>
                <a:gd name="T4" fmla="*/ 79 w 157"/>
                <a:gd name="T5" fmla="*/ 157 h 157"/>
                <a:gd name="T6" fmla="*/ 157 w 157"/>
                <a:gd name="T7" fmla="*/ 79 h 157"/>
                <a:gd name="T8" fmla="*/ 79 w 157"/>
                <a:gd name="T9" fmla="*/ 0 h 157"/>
                <a:gd name="T10" fmla="*/ 79 w 157"/>
                <a:gd name="T11" fmla="*/ 153 h 157"/>
                <a:gd name="T12" fmla="*/ 4 w 157"/>
                <a:gd name="T13" fmla="*/ 79 h 157"/>
                <a:gd name="T14" fmla="*/ 79 w 157"/>
                <a:gd name="T15" fmla="*/ 4 h 157"/>
                <a:gd name="T16" fmla="*/ 154 w 157"/>
                <a:gd name="T17" fmla="*/ 79 h 157"/>
                <a:gd name="T18" fmla="*/ 79 w 157"/>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57">
                  <a:moveTo>
                    <a:pt x="79" y="0"/>
                  </a:moveTo>
                  <a:cubicBezTo>
                    <a:pt x="36" y="0"/>
                    <a:pt x="0" y="35"/>
                    <a:pt x="0" y="79"/>
                  </a:cubicBezTo>
                  <a:cubicBezTo>
                    <a:pt x="0" y="122"/>
                    <a:pt x="36" y="157"/>
                    <a:pt x="79" y="157"/>
                  </a:cubicBezTo>
                  <a:cubicBezTo>
                    <a:pt x="122" y="157"/>
                    <a:pt x="157" y="122"/>
                    <a:pt x="157" y="79"/>
                  </a:cubicBezTo>
                  <a:cubicBezTo>
                    <a:pt x="157" y="35"/>
                    <a:pt x="122" y="0"/>
                    <a:pt x="79" y="0"/>
                  </a:cubicBezTo>
                  <a:close/>
                  <a:moveTo>
                    <a:pt x="79" y="153"/>
                  </a:moveTo>
                  <a:cubicBezTo>
                    <a:pt x="38" y="153"/>
                    <a:pt x="4" y="120"/>
                    <a:pt x="4" y="79"/>
                  </a:cubicBezTo>
                  <a:cubicBezTo>
                    <a:pt x="4" y="37"/>
                    <a:pt x="38" y="4"/>
                    <a:pt x="79" y="4"/>
                  </a:cubicBezTo>
                  <a:cubicBezTo>
                    <a:pt x="120" y="4"/>
                    <a:pt x="154" y="37"/>
                    <a:pt x="154" y="79"/>
                  </a:cubicBezTo>
                  <a:cubicBezTo>
                    <a:pt x="154" y="120"/>
                    <a:pt x="120" y="153"/>
                    <a:pt x="79"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68"/>
            <p:cNvSpPr>
              <a:spLocks/>
            </p:cNvSpPr>
            <p:nvPr/>
          </p:nvSpPr>
          <p:spPr bwMode="auto">
            <a:xfrm>
              <a:off x="8132763" y="1938338"/>
              <a:ext cx="304800" cy="304800"/>
            </a:xfrm>
            <a:custGeom>
              <a:avLst/>
              <a:gdLst>
                <a:gd name="T0" fmla="*/ 57 w 135"/>
                <a:gd name="T1" fmla="*/ 0 h 135"/>
                <a:gd name="T2" fmla="*/ 0 w 135"/>
                <a:gd name="T3" fmla="*/ 24 h 135"/>
                <a:gd name="T4" fmla="*/ 7 w 135"/>
                <a:gd name="T5" fmla="*/ 23 h 135"/>
                <a:gd name="T6" fmla="*/ 57 w 135"/>
                <a:gd name="T7" fmla="*/ 4 h 135"/>
                <a:gd name="T8" fmla="*/ 132 w 135"/>
                <a:gd name="T9" fmla="*/ 79 h 135"/>
                <a:gd name="T10" fmla="*/ 113 w 135"/>
                <a:gd name="T11" fmla="*/ 128 h 135"/>
                <a:gd name="T12" fmla="*/ 111 w 135"/>
                <a:gd name="T13" fmla="*/ 135 h 135"/>
                <a:gd name="T14" fmla="*/ 135 w 135"/>
                <a:gd name="T15" fmla="*/ 79 h 135"/>
                <a:gd name="T16" fmla="*/ 57 w 135"/>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5">
                  <a:moveTo>
                    <a:pt x="57" y="0"/>
                  </a:moveTo>
                  <a:cubicBezTo>
                    <a:pt x="35" y="0"/>
                    <a:pt x="15" y="9"/>
                    <a:pt x="0" y="24"/>
                  </a:cubicBezTo>
                  <a:cubicBezTo>
                    <a:pt x="3" y="24"/>
                    <a:pt x="5" y="23"/>
                    <a:pt x="7" y="23"/>
                  </a:cubicBezTo>
                  <a:cubicBezTo>
                    <a:pt x="21" y="11"/>
                    <a:pt x="39" y="4"/>
                    <a:pt x="57" y="4"/>
                  </a:cubicBezTo>
                  <a:cubicBezTo>
                    <a:pt x="98" y="4"/>
                    <a:pt x="132" y="37"/>
                    <a:pt x="132" y="79"/>
                  </a:cubicBezTo>
                  <a:cubicBezTo>
                    <a:pt x="132" y="97"/>
                    <a:pt x="125" y="115"/>
                    <a:pt x="113" y="128"/>
                  </a:cubicBezTo>
                  <a:cubicBezTo>
                    <a:pt x="112" y="131"/>
                    <a:pt x="112" y="133"/>
                    <a:pt x="111" y="135"/>
                  </a:cubicBezTo>
                  <a:cubicBezTo>
                    <a:pt x="127" y="120"/>
                    <a:pt x="135" y="100"/>
                    <a:pt x="135" y="79"/>
                  </a:cubicBezTo>
                  <a:cubicBezTo>
                    <a:pt x="135" y="35"/>
                    <a:pt x="100" y="0"/>
                    <a:pt x="5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 name="Group 34"/>
          <p:cNvGrpSpPr/>
          <p:nvPr/>
        </p:nvGrpSpPr>
        <p:grpSpPr>
          <a:xfrm>
            <a:off x="8856669" y="2039943"/>
            <a:ext cx="434975" cy="231775"/>
            <a:chOff x="8856663" y="2039938"/>
            <a:chExt cx="434975" cy="231775"/>
          </a:xfrm>
          <a:solidFill>
            <a:schemeClr val="tx2">
              <a:lumMod val="20000"/>
              <a:lumOff val="80000"/>
            </a:schemeClr>
          </a:solidFill>
        </p:grpSpPr>
        <p:sp>
          <p:nvSpPr>
            <p:cNvPr id="36" name="Freeform 69"/>
            <p:cNvSpPr>
              <a:spLocks/>
            </p:cNvSpPr>
            <p:nvPr/>
          </p:nvSpPr>
          <p:spPr bwMode="auto">
            <a:xfrm>
              <a:off x="9083676" y="2173288"/>
              <a:ext cx="4763" cy="12700"/>
            </a:xfrm>
            <a:custGeom>
              <a:avLst/>
              <a:gdLst>
                <a:gd name="T0" fmla="*/ 1 w 2"/>
                <a:gd name="T1" fmla="*/ 0 h 6"/>
                <a:gd name="T2" fmla="*/ 0 w 2"/>
                <a:gd name="T3" fmla="*/ 0 h 6"/>
                <a:gd name="T4" fmla="*/ 0 w 2"/>
                <a:gd name="T5" fmla="*/ 6 h 6"/>
                <a:gd name="T6" fmla="*/ 1 w 2"/>
                <a:gd name="T7" fmla="*/ 6 h 6"/>
                <a:gd name="T8" fmla="*/ 2 w 2"/>
                <a:gd name="T9" fmla="*/ 3 h 6"/>
                <a:gd name="T10" fmla="*/ 1 w 2"/>
                <a:gd name="T11" fmla="*/ 1 h 6"/>
                <a:gd name="T12" fmla="*/ 1 w 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 h="6">
                  <a:moveTo>
                    <a:pt x="1" y="0"/>
                  </a:moveTo>
                  <a:cubicBezTo>
                    <a:pt x="0" y="0"/>
                    <a:pt x="0" y="0"/>
                    <a:pt x="0" y="0"/>
                  </a:cubicBezTo>
                  <a:cubicBezTo>
                    <a:pt x="0" y="6"/>
                    <a:pt x="0" y="6"/>
                    <a:pt x="0" y="6"/>
                  </a:cubicBezTo>
                  <a:cubicBezTo>
                    <a:pt x="0" y="6"/>
                    <a:pt x="0" y="6"/>
                    <a:pt x="1" y="6"/>
                  </a:cubicBezTo>
                  <a:cubicBezTo>
                    <a:pt x="1" y="5"/>
                    <a:pt x="2" y="4"/>
                    <a:pt x="2" y="3"/>
                  </a:cubicBezTo>
                  <a:cubicBezTo>
                    <a:pt x="2" y="2"/>
                    <a:pt x="2"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70"/>
            <p:cNvSpPr>
              <a:spLocks/>
            </p:cNvSpPr>
            <p:nvPr/>
          </p:nvSpPr>
          <p:spPr bwMode="auto">
            <a:xfrm>
              <a:off x="9061451" y="2124076"/>
              <a:ext cx="1588" cy="11113"/>
            </a:xfrm>
            <a:custGeom>
              <a:avLst/>
              <a:gdLst>
                <a:gd name="T0" fmla="*/ 0 w 1"/>
                <a:gd name="T1" fmla="*/ 4 h 5"/>
                <a:gd name="T2" fmla="*/ 1 w 1"/>
                <a:gd name="T3" fmla="*/ 5 h 5"/>
                <a:gd name="T4" fmla="*/ 1 w 1"/>
                <a:gd name="T5" fmla="*/ 0 h 5"/>
                <a:gd name="T6" fmla="*/ 1 w 1"/>
                <a:gd name="T7" fmla="*/ 1 h 5"/>
                <a:gd name="T8" fmla="*/ 0 w 1"/>
                <a:gd name="T9" fmla="*/ 3 h 5"/>
                <a:gd name="T10" fmla="*/ 0 w 1"/>
                <a:gd name="T11" fmla="*/ 4 h 5"/>
              </a:gdLst>
              <a:ahLst/>
              <a:cxnLst>
                <a:cxn ang="0">
                  <a:pos x="T0" y="T1"/>
                </a:cxn>
                <a:cxn ang="0">
                  <a:pos x="T2" y="T3"/>
                </a:cxn>
                <a:cxn ang="0">
                  <a:pos x="T4" y="T5"/>
                </a:cxn>
                <a:cxn ang="0">
                  <a:pos x="T6" y="T7"/>
                </a:cxn>
                <a:cxn ang="0">
                  <a:pos x="T8" y="T9"/>
                </a:cxn>
                <a:cxn ang="0">
                  <a:pos x="T10" y="T11"/>
                </a:cxn>
              </a:cxnLst>
              <a:rect l="0" t="0" r="r" b="b"/>
              <a:pathLst>
                <a:path w="1" h="5">
                  <a:moveTo>
                    <a:pt x="0" y="4"/>
                  </a:moveTo>
                  <a:cubicBezTo>
                    <a:pt x="1" y="5"/>
                    <a:pt x="1" y="5"/>
                    <a:pt x="1" y="5"/>
                  </a:cubicBezTo>
                  <a:cubicBezTo>
                    <a:pt x="1" y="0"/>
                    <a:pt x="1" y="0"/>
                    <a:pt x="1" y="0"/>
                  </a:cubicBezTo>
                  <a:cubicBezTo>
                    <a:pt x="1" y="0"/>
                    <a:pt x="1" y="1"/>
                    <a:pt x="1" y="1"/>
                  </a:cubicBezTo>
                  <a:cubicBezTo>
                    <a:pt x="0" y="1"/>
                    <a:pt x="0" y="2"/>
                    <a:pt x="0" y="3"/>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71"/>
            <p:cNvSpPr>
              <a:spLocks noEditPoints="1"/>
            </p:cNvSpPr>
            <p:nvPr/>
          </p:nvSpPr>
          <p:spPr bwMode="auto">
            <a:xfrm>
              <a:off x="8997951" y="2081213"/>
              <a:ext cx="150813" cy="150813"/>
            </a:xfrm>
            <a:custGeom>
              <a:avLst/>
              <a:gdLst>
                <a:gd name="T0" fmla="*/ 34 w 67"/>
                <a:gd name="T1" fmla="*/ 0 h 67"/>
                <a:gd name="T2" fmla="*/ 0 w 67"/>
                <a:gd name="T3" fmla="*/ 34 h 67"/>
                <a:gd name="T4" fmla="*/ 34 w 67"/>
                <a:gd name="T5" fmla="*/ 67 h 67"/>
                <a:gd name="T6" fmla="*/ 67 w 67"/>
                <a:gd name="T7" fmla="*/ 34 h 67"/>
                <a:gd name="T8" fmla="*/ 34 w 67"/>
                <a:gd name="T9" fmla="*/ 0 h 67"/>
                <a:gd name="T10" fmla="*/ 51 w 67"/>
                <a:gd name="T11" fmla="*/ 50 h 67"/>
                <a:gd name="T12" fmla="*/ 47 w 67"/>
                <a:gd name="T13" fmla="*/ 55 h 67"/>
                <a:gd name="T14" fmla="*/ 41 w 67"/>
                <a:gd name="T15" fmla="*/ 58 h 67"/>
                <a:gd name="T16" fmla="*/ 38 w 67"/>
                <a:gd name="T17" fmla="*/ 59 h 67"/>
                <a:gd name="T18" fmla="*/ 38 w 67"/>
                <a:gd name="T19" fmla="*/ 63 h 67"/>
                <a:gd name="T20" fmla="*/ 29 w 67"/>
                <a:gd name="T21" fmla="*/ 63 h 67"/>
                <a:gd name="T22" fmla="*/ 29 w 67"/>
                <a:gd name="T23" fmla="*/ 59 h 67"/>
                <a:gd name="T24" fmla="*/ 25 w 67"/>
                <a:gd name="T25" fmla="*/ 58 h 67"/>
                <a:gd name="T26" fmla="*/ 20 w 67"/>
                <a:gd name="T27" fmla="*/ 55 h 67"/>
                <a:gd name="T28" fmla="*/ 16 w 67"/>
                <a:gd name="T29" fmla="*/ 49 h 67"/>
                <a:gd name="T30" fmla="*/ 15 w 67"/>
                <a:gd name="T31" fmla="*/ 42 h 67"/>
                <a:gd name="T32" fmla="*/ 15 w 67"/>
                <a:gd name="T33" fmla="*/ 40 h 67"/>
                <a:gd name="T34" fmla="*/ 27 w 67"/>
                <a:gd name="T35" fmla="*/ 40 h 67"/>
                <a:gd name="T36" fmla="*/ 27 w 67"/>
                <a:gd name="T37" fmla="*/ 42 h 67"/>
                <a:gd name="T38" fmla="*/ 28 w 67"/>
                <a:gd name="T39" fmla="*/ 47 h 67"/>
                <a:gd name="T40" fmla="*/ 29 w 67"/>
                <a:gd name="T41" fmla="*/ 48 h 67"/>
                <a:gd name="T42" fmla="*/ 29 w 67"/>
                <a:gd name="T43" fmla="*/ 38 h 67"/>
                <a:gd name="T44" fmla="*/ 28 w 67"/>
                <a:gd name="T45" fmla="*/ 37 h 67"/>
                <a:gd name="T46" fmla="*/ 26 w 67"/>
                <a:gd name="T47" fmla="*/ 37 h 67"/>
                <a:gd name="T48" fmla="*/ 21 w 67"/>
                <a:gd name="T49" fmla="*/ 34 h 67"/>
                <a:gd name="T50" fmla="*/ 18 w 67"/>
                <a:gd name="T51" fmla="*/ 30 h 67"/>
                <a:gd name="T52" fmla="*/ 16 w 67"/>
                <a:gd name="T53" fmla="*/ 23 h 67"/>
                <a:gd name="T54" fmla="*/ 17 w 67"/>
                <a:gd name="T55" fmla="*/ 16 h 67"/>
                <a:gd name="T56" fmla="*/ 21 w 67"/>
                <a:gd name="T57" fmla="*/ 12 h 67"/>
                <a:gd name="T58" fmla="*/ 26 w 67"/>
                <a:gd name="T59" fmla="*/ 9 h 67"/>
                <a:gd name="T60" fmla="*/ 29 w 67"/>
                <a:gd name="T61" fmla="*/ 8 h 67"/>
                <a:gd name="T62" fmla="*/ 29 w 67"/>
                <a:gd name="T63" fmla="*/ 4 h 67"/>
                <a:gd name="T64" fmla="*/ 38 w 67"/>
                <a:gd name="T65" fmla="*/ 4 h 67"/>
                <a:gd name="T66" fmla="*/ 38 w 67"/>
                <a:gd name="T67" fmla="*/ 8 h 67"/>
                <a:gd name="T68" fmla="*/ 41 w 67"/>
                <a:gd name="T69" fmla="*/ 9 h 67"/>
                <a:gd name="T70" fmla="*/ 46 w 67"/>
                <a:gd name="T71" fmla="*/ 12 h 67"/>
                <a:gd name="T72" fmla="*/ 50 w 67"/>
                <a:gd name="T73" fmla="*/ 16 h 67"/>
                <a:gd name="T74" fmla="*/ 51 w 67"/>
                <a:gd name="T75" fmla="*/ 23 h 67"/>
                <a:gd name="T76" fmla="*/ 51 w 67"/>
                <a:gd name="T77" fmla="*/ 25 h 67"/>
                <a:gd name="T78" fmla="*/ 39 w 67"/>
                <a:gd name="T79" fmla="*/ 25 h 67"/>
                <a:gd name="T80" fmla="*/ 39 w 67"/>
                <a:gd name="T81" fmla="*/ 23 h 67"/>
                <a:gd name="T82" fmla="*/ 38 w 67"/>
                <a:gd name="T83" fmla="*/ 20 h 67"/>
                <a:gd name="T84" fmla="*/ 38 w 67"/>
                <a:gd name="T85" fmla="*/ 27 h 67"/>
                <a:gd name="T86" fmla="*/ 40 w 67"/>
                <a:gd name="T87" fmla="*/ 28 h 67"/>
                <a:gd name="T88" fmla="*/ 41 w 67"/>
                <a:gd name="T89" fmla="*/ 28 h 67"/>
                <a:gd name="T90" fmla="*/ 47 w 67"/>
                <a:gd name="T91" fmla="*/ 31 h 67"/>
                <a:gd name="T92" fmla="*/ 50 w 67"/>
                <a:gd name="T93" fmla="*/ 36 h 67"/>
                <a:gd name="T94" fmla="*/ 52 w 67"/>
                <a:gd name="T95" fmla="*/ 43 h 67"/>
                <a:gd name="T96" fmla="*/ 51 w 67"/>
                <a:gd name="T97" fmla="*/ 5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 h="67">
                  <a:moveTo>
                    <a:pt x="34" y="0"/>
                  </a:moveTo>
                  <a:cubicBezTo>
                    <a:pt x="15" y="0"/>
                    <a:pt x="0" y="15"/>
                    <a:pt x="0" y="34"/>
                  </a:cubicBezTo>
                  <a:cubicBezTo>
                    <a:pt x="0" y="52"/>
                    <a:pt x="15" y="67"/>
                    <a:pt x="34" y="67"/>
                  </a:cubicBezTo>
                  <a:cubicBezTo>
                    <a:pt x="52" y="67"/>
                    <a:pt x="67" y="52"/>
                    <a:pt x="67" y="34"/>
                  </a:cubicBezTo>
                  <a:cubicBezTo>
                    <a:pt x="67" y="15"/>
                    <a:pt x="52" y="0"/>
                    <a:pt x="34" y="0"/>
                  </a:cubicBezTo>
                  <a:close/>
                  <a:moveTo>
                    <a:pt x="51" y="50"/>
                  </a:moveTo>
                  <a:cubicBezTo>
                    <a:pt x="50" y="52"/>
                    <a:pt x="48" y="54"/>
                    <a:pt x="47" y="55"/>
                  </a:cubicBezTo>
                  <a:cubicBezTo>
                    <a:pt x="45" y="56"/>
                    <a:pt x="44" y="57"/>
                    <a:pt x="41" y="58"/>
                  </a:cubicBezTo>
                  <a:cubicBezTo>
                    <a:pt x="40" y="58"/>
                    <a:pt x="39" y="59"/>
                    <a:pt x="38" y="59"/>
                  </a:cubicBezTo>
                  <a:cubicBezTo>
                    <a:pt x="38" y="63"/>
                    <a:pt x="38" y="63"/>
                    <a:pt x="38" y="63"/>
                  </a:cubicBezTo>
                  <a:cubicBezTo>
                    <a:pt x="29" y="63"/>
                    <a:pt x="29" y="63"/>
                    <a:pt x="29" y="63"/>
                  </a:cubicBezTo>
                  <a:cubicBezTo>
                    <a:pt x="29" y="59"/>
                    <a:pt x="29" y="59"/>
                    <a:pt x="29" y="59"/>
                  </a:cubicBezTo>
                  <a:cubicBezTo>
                    <a:pt x="28" y="59"/>
                    <a:pt x="27" y="58"/>
                    <a:pt x="25" y="58"/>
                  </a:cubicBezTo>
                  <a:cubicBezTo>
                    <a:pt x="23" y="57"/>
                    <a:pt x="21" y="56"/>
                    <a:pt x="20" y="55"/>
                  </a:cubicBezTo>
                  <a:cubicBezTo>
                    <a:pt x="18" y="53"/>
                    <a:pt x="17" y="51"/>
                    <a:pt x="16" y="49"/>
                  </a:cubicBezTo>
                  <a:cubicBezTo>
                    <a:pt x="15" y="47"/>
                    <a:pt x="15" y="45"/>
                    <a:pt x="15" y="42"/>
                  </a:cubicBezTo>
                  <a:cubicBezTo>
                    <a:pt x="15" y="40"/>
                    <a:pt x="15" y="40"/>
                    <a:pt x="15" y="40"/>
                  </a:cubicBezTo>
                  <a:cubicBezTo>
                    <a:pt x="27" y="40"/>
                    <a:pt x="27" y="40"/>
                    <a:pt x="27" y="40"/>
                  </a:cubicBezTo>
                  <a:cubicBezTo>
                    <a:pt x="27" y="42"/>
                    <a:pt x="27" y="42"/>
                    <a:pt x="27" y="42"/>
                  </a:cubicBezTo>
                  <a:cubicBezTo>
                    <a:pt x="27" y="44"/>
                    <a:pt x="28" y="46"/>
                    <a:pt x="28" y="47"/>
                  </a:cubicBezTo>
                  <a:cubicBezTo>
                    <a:pt x="29" y="47"/>
                    <a:pt x="29" y="47"/>
                    <a:pt x="29" y="48"/>
                  </a:cubicBezTo>
                  <a:cubicBezTo>
                    <a:pt x="29" y="38"/>
                    <a:pt x="29" y="38"/>
                    <a:pt x="29" y="38"/>
                  </a:cubicBezTo>
                  <a:cubicBezTo>
                    <a:pt x="29" y="38"/>
                    <a:pt x="28" y="38"/>
                    <a:pt x="28" y="37"/>
                  </a:cubicBezTo>
                  <a:cubicBezTo>
                    <a:pt x="27" y="37"/>
                    <a:pt x="27" y="37"/>
                    <a:pt x="26" y="37"/>
                  </a:cubicBezTo>
                  <a:cubicBezTo>
                    <a:pt x="25" y="36"/>
                    <a:pt x="23" y="35"/>
                    <a:pt x="21" y="34"/>
                  </a:cubicBezTo>
                  <a:cubicBezTo>
                    <a:pt x="20" y="33"/>
                    <a:pt x="19" y="31"/>
                    <a:pt x="18" y="30"/>
                  </a:cubicBezTo>
                  <a:cubicBezTo>
                    <a:pt x="16" y="28"/>
                    <a:pt x="16" y="25"/>
                    <a:pt x="16" y="23"/>
                  </a:cubicBezTo>
                  <a:cubicBezTo>
                    <a:pt x="16" y="20"/>
                    <a:pt x="16" y="18"/>
                    <a:pt x="17" y="16"/>
                  </a:cubicBezTo>
                  <a:cubicBezTo>
                    <a:pt x="18" y="14"/>
                    <a:pt x="20" y="13"/>
                    <a:pt x="21" y="12"/>
                  </a:cubicBezTo>
                  <a:cubicBezTo>
                    <a:pt x="23" y="10"/>
                    <a:pt x="24" y="10"/>
                    <a:pt x="26" y="9"/>
                  </a:cubicBezTo>
                  <a:cubicBezTo>
                    <a:pt x="27" y="9"/>
                    <a:pt x="28" y="8"/>
                    <a:pt x="29" y="8"/>
                  </a:cubicBezTo>
                  <a:cubicBezTo>
                    <a:pt x="29" y="4"/>
                    <a:pt x="29" y="4"/>
                    <a:pt x="29" y="4"/>
                  </a:cubicBezTo>
                  <a:cubicBezTo>
                    <a:pt x="38" y="4"/>
                    <a:pt x="38" y="4"/>
                    <a:pt x="38" y="4"/>
                  </a:cubicBezTo>
                  <a:cubicBezTo>
                    <a:pt x="38" y="8"/>
                    <a:pt x="38" y="8"/>
                    <a:pt x="38" y="8"/>
                  </a:cubicBezTo>
                  <a:cubicBezTo>
                    <a:pt x="39" y="8"/>
                    <a:pt x="40" y="9"/>
                    <a:pt x="41" y="9"/>
                  </a:cubicBezTo>
                  <a:cubicBezTo>
                    <a:pt x="43" y="9"/>
                    <a:pt x="45" y="10"/>
                    <a:pt x="46" y="12"/>
                  </a:cubicBezTo>
                  <a:cubicBezTo>
                    <a:pt x="47" y="13"/>
                    <a:pt x="49" y="14"/>
                    <a:pt x="50" y="16"/>
                  </a:cubicBezTo>
                  <a:cubicBezTo>
                    <a:pt x="50" y="18"/>
                    <a:pt x="51" y="20"/>
                    <a:pt x="51" y="23"/>
                  </a:cubicBezTo>
                  <a:cubicBezTo>
                    <a:pt x="51" y="25"/>
                    <a:pt x="51" y="25"/>
                    <a:pt x="51" y="25"/>
                  </a:cubicBezTo>
                  <a:cubicBezTo>
                    <a:pt x="39" y="25"/>
                    <a:pt x="39" y="25"/>
                    <a:pt x="39" y="25"/>
                  </a:cubicBezTo>
                  <a:cubicBezTo>
                    <a:pt x="39" y="23"/>
                    <a:pt x="39" y="23"/>
                    <a:pt x="39" y="23"/>
                  </a:cubicBezTo>
                  <a:cubicBezTo>
                    <a:pt x="39" y="22"/>
                    <a:pt x="38" y="21"/>
                    <a:pt x="38" y="20"/>
                  </a:cubicBezTo>
                  <a:cubicBezTo>
                    <a:pt x="38" y="27"/>
                    <a:pt x="38" y="27"/>
                    <a:pt x="38" y="27"/>
                  </a:cubicBezTo>
                  <a:cubicBezTo>
                    <a:pt x="39" y="27"/>
                    <a:pt x="39" y="28"/>
                    <a:pt x="40" y="28"/>
                  </a:cubicBezTo>
                  <a:cubicBezTo>
                    <a:pt x="41" y="28"/>
                    <a:pt x="41" y="28"/>
                    <a:pt x="41" y="28"/>
                  </a:cubicBezTo>
                  <a:cubicBezTo>
                    <a:pt x="43" y="29"/>
                    <a:pt x="45" y="30"/>
                    <a:pt x="47" y="31"/>
                  </a:cubicBezTo>
                  <a:cubicBezTo>
                    <a:pt x="48" y="32"/>
                    <a:pt x="49" y="34"/>
                    <a:pt x="50" y="36"/>
                  </a:cubicBezTo>
                  <a:cubicBezTo>
                    <a:pt x="51" y="38"/>
                    <a:pt x="52" y="40"/>
                    <a:pt x="52" y="43"/>
                  </a:cubicBezTo>
                  <a:cubicBezTo>
                    <a:pt x="52" y="45"/>
                    <a:pt x="51" y="48"/>
                    <a:pt x="51"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72"/>
            <p:cNvSpPr>
              <a:spLocks/>
            </p:cNvSpPr>
            <p:nvPr/>
          </p:nvSpPr>
          <p:spPr bwMode="auto">
            <a:xfrm>
              <a:off x="9180513" y="2222501"/>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73"/>
            <p:cNvSpPr>
              <a:spLocks noEditPoints="1"/>
            </p:cNvSpPr>
            <p:nvPr/>
          </p:nvSpPr>
          <p:spPr bwMode="auto">
            <a:xfrm>
              <a:off x="8856663" y="2039938"/>
              <a:ext cx="434975" cy="231775"/>
            </a:xfrm>
            <a:custGeom>
              <a:avLst/>
              <a:gdLst>
                <a:gd name="T0" fmla="*/ 193 w 193"/>
                <a:gd name="T1" fmla="*/ 7 h 103"/>
                <a:gd name="T2" fmla="*/ 187 w 193"/>
                <a:gd name="T3" fmla="*/ 0 h 103"/>
                <a:gd name="T4" fmla="*/ 6 w 193"/>
                <a:gd name="T5" fmla="*/ 0 h 103"/>
                <a:gd name="T6" fmla="*/ 0 w 193"/>
                <a:gd name="T7" fmla="*/ 7 h 103"/>
                <a:gd name="T8" fmla="*/ 0 w 193"/>
                <a:gd name="T9" fmla="*/ 97 h 103"/>
                <a:gd name="T10" fmla="*/ 6 w 193"/>
                <a:gd name="T11" fmla="*/ 103 h 103"/>
                <a:gd name="T12" fmla="*/ 187 w 193"/>
                <a:gd name="T13" fmla="*/ 103 h 103"/>
                <a:gd name="T14" fmla="*/ 193 w 193"/>
                <a:gd name="T15" fmla="*/ 97 h 103"/>
                <a:gd name="T16" fmla="*/ 193 w 193"/>
                <a:gd name="T17" fmla="*/ 7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7"/>
                  </a:moveTo>
                  <a:cubicBezTo>
                    <a:pt x="193" y="3"/>
                    <a:pt x="190" y="0"/>
                    <a:pt x="187" y="0"/>
                  </a:cubicBezTo>
                  <a:cubicBezTo>
                    <a:pt x="6" y="0"/>
                    <a:pt x="6" y="0"/>
                    <a:pt x="6" y="0"/>
                  </a:cubicBezTo>
                  <a:cubicBezTo>
                    <a:pt x="3" y="0"/>
                    <a:pt x="0" y="3"/>
                    <a:pt x="0" y="7"/>
                  </a:cubicBezTo>
                  <a:cubicBezTo>
                    <a:pt x="0" y="97"/>
                    <a:pt x="0" y="97"/>
                    <a:pt x="0" y="97"/>
                  </a:cubicBezTo>
                  <a:cubicBezTo>
                    <a:pt x="0" y="100"/>
                    <a:pt x="3" y="103"/>
                    <a:pt x="6" y="103"/>
                  </a:cubicBezTo>
                  <a:cubicBezTo>
                    <a:pt x="187" y="103"/>
                    <a:pt x="187" y="103"/>
                    <a:pt x="187" y="103"/>
                  </a:cubicBezTo>
                  <a:cubicBezTo>
                    <a:pt x="190" y="103"/>
                    <a:pt x="193" y="100"/>
                    <a:pt x="193" y="97"/>
                  </a:cubicBezTo>
                  <a:lnTo>
                    <a:pt x="193" y="7"/>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5" y="82"/>
                    <a:pt x="183" y="81"/>
                    <a:pt x="182" y="81"/>
                  </a:cubicBezTo>
                  <a:cubicBezTo>
                    <a:pt x="176" y="81"/>
                    <a:pt x="171" y="86"/>
                    <a:pt x="171" y="92"/>
                  </a:cubicBezTo>
                  <a:cubicBezTo>
                    <a:pt x="171" y="93"/>
                    <a:pt x="172" y="95"/>
                    <a:pt x="172" y="96"/>
                  </a:cubicBezTo>
                  <a:cubicBezTo>
                    <a:pt x="173" y="99"/>
                    <a:pt x="173" y="99"/>
                    <a:pt x="173" y="99"/>
                  </a:cubicBezTo>
                  <a:cubicBezTo>
                    <a:pt x="20" y="99"/>
                    <a:pt x="20" y="99"/>
                    <a:pt x="20" y="99"/>
                  </a:cubicBezTo>
                  <a:cubicBezTo>
                    <a:pt x="21" y="96"/>
                    <a:pt x="21" y="96"/>
                    <a:pt x="21" y="96"/>
                  </a:cubicBezTo>
                  <a:cubicBezTo>
                    <a:pt x="22" y="95"/>
                    <a:pt x="22" y="93"/>
                    <a:pt x="22" y="92"/>
                  </a:cubicBezTo>
                  <a:cubicBezTo>
                    <a:pt x="22" y="86"/>
                    <a:pt x="17" y="81"/>
                    <a:pt x="11" y="81"/>
                  </a:cubicBezTo>
                  <a:cubicBezTo>
                    <a:pt x="10" y="81"/>
                    <a:pt x="9" y="82"/>
                    <a:pt x="7" y="82"/>
                  </a:cubicBezTo>
                  <a:cubicBezTo>
                    <a:pt x="4" y="83"/>
                    <a:pt x="4" y="83"/>
                    <a:pt x="4" y="83"/>
                  </a:cubicBezTo>
                  <a:cubicBezTo>
                    <a:pt x="4" y="20"/>
                    <a:pt x="4" y="20"/>
                    <a:pt x="4" y="20"/>
                  </a:cubicBezTo>
                  <a:cubicBezTo>
                    <a:pt x="7" y="21"/>
                    <a:pt x="7" y="21"/>
                    <a:pt x="7" y="21"/>
                  </a:cubicBezTo>
                  <a:cubicBezTo>
                    <a:pt x="9" y="22"/>
                    <a:pt x="10" y="22"/>
                    <a:pt x="11" y="22"/>
                  </a:cubicBezTo>
                  <a:cubicBezTo>
                    <a:pt x="17" y="22"/>
                    <a:pt x="22" y="17"/>
                    <a:pt x="22" y="11"/>
                  </a:cubicBezTo>
                  <a:cubicBezTo>
                    <a:pt x="22" y="10"/>
                    <a:pt x="22" y="9"/>
                    <a:pt x="21" y="7"/>
                  </a:cubicBezTo>
                  <a:cubicBezTo>
                    <a:pt x="20" y="4"/>
                    <a:pt x="20" y="4"/>
                    <a:pt x="20" y="4"/>
                  </a:cubicBezTo>
                  <a:cubicBezTo>
                    <a:pt x="173" y="4"/>
                    <a:pt x="173" y="4"/>
                    <a:pt x="173" y="4"/>
                  </a:cubicBezTo>
                  <a:cubicBezTo>
                    <a:pt x="172" y="7"/>
                    <a:pt x="172" y="7"/>
                    <a:pt x="172" y="7"/>
                  </a:cubicBezTo>
                  <a:cubicBezTo>
                    <a:pt x="172" y="9"/>
                    <a:pt x="171" y="10"/>
                    <a:pt x="171" y="11"/>
                  </a:cubicBezTo>
                  <a:cubicBezTo>
                    <a:pt x="171" y="17"/>
                    <a:pt x="176" y="22"/>
                    <a:pt x="182" y="22"/>
                  </a:cubicBezTo>
                  <a:cubicBezTo>
                    <a:pt x="183" y="22"/>
                    <a:pt x="185" y="22"/>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74"/>
            <p:cNvSpPr>
              <a:spLocks/>
            </p:cNvSpPr>
            <p:nvPr/>
          </p:nvSpPr>
          <p:spPr bwMode="auto">
            <a:xfrm>
              <a:off x="8937626" y="2081213"/>
              <a:ext cx="28575"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2" name="Group 41"/>
          <p:cNvGrpSpPr/>
          <p:nvPr/>
        </p:nvGrpSpPr>
        <p:grpSpPr>
          <a:xfrm>
            <a:off x="9710743" y="1998664"/>
            <a:ext cx="434975" cy="314325"/>
            <a:chOff x="9710738" y="1998663"/>
            <a:chExt cx="434975" cy="314325"/>
          </a:xfrm>
          <a:solidFill>
            <a:schemeClr val="tx2">
              <a:lumMod val="20000"/>
              <a:lumOff val="80000"/>
            </a:schemeClr>
          </a:solidFill>
        </p:grpSpPr>
        <p:sp>
          <p:nvSpPr>
            <p:cNvPr id="43" name="Freeform 75"/>
            <p:cNvSpPr>
              <a:spLocks/>
            </p:cNvSpPr>
            <p:nvPr/>
          </p:nvSpPr>
          <p:spPr bwMode="auto">
            <a:xfrm>
              <a:off x="9937751" y="2212976"/>
              <a:ext cx="3175" cy="14288"/>
            </a:xfrm>
            <a:custGeom>
              <a:avLst/>
              <a:gdLst>
                <a:gd name="T0" fmla="*/ 0 w 1"/>
                <a:gd name="T1" fmla="*/ 0 h 6"/>
                <a:gd name="T2" fmla="*/ 0 w 1"/>
                <a:gd name="T3" fmla="*/ 0 h 6"/>
                <a:gd name="T4" fmla="*/ 0 w 1"/>
                <a:gd name="T5" fmla="*/ 6 h 6"/>
                <a:gd name="T6" fmla="*/ 0 w 1"/>
                <a:gd name="T7" fmla="*/ 6 h 6"/>
                <a:gd name="T8" fmla="*/ 1 w 1"/>
                <a:gd name="T9" fmla="*/ 3 h 6"/>
                <a:gd name="T10" fmla="*/ 1 w 1"/>
                <a:gd name="T11" fmla="*/ 1 h 6"/>
                <a:gd name="T12" fmla="*/ 0 w 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 h="6">
                  <a:moveTo>
                    <a:pt x="0" y="0"/>
                  </a:moveTo>
                  <a:cubicBezTo>
                    <a:pt x="0" y="0"/>
                    <a:pt x="0" y="0"/>
                    <a:pt x="0" y="0"/>
                  </a:cubicBezTo>
                  <a:cubicBezTo>
                    <a:pt x="0" y="6"/>
                    <a:pt x="0" y="6"/>
                    <a:pt x="0" y="6"/>
                  </a:cubicBezTo>
                  <a:cubicBezTo>
                    <a:pt x="0" y="6"/>
                    <a:pt x="0" y="6"/>
                    <a:pt x="0" y="6"/>
                  </a:cubicBezTo>
                  <a:cubicBezTo>
                    <a:pt x="1" y="6"/>
                    <a:pt x="1" y="5"/>
                    <a:pt x="1" y="3"/>
                  </a:cubicBezTo>
                  <a:cubicBezTo>
                    <a:pt x="1" y="2"/>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76"/>
            <p:cNvSpPr>
              <a:spLocks/>
            </p:cNvSpPr>
            <p:nvPr/>
          </p:nvSpPr>
          <p:spPr bwMode="auto">
            <a:xfrm>
              <a:off x="10034588" y="2263776"/>
              <a:ext cx="30163"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77"/>
            <p:cNvSpPr>
              <a:spLocks noEditPoints="1"/>
            </p:cNvSpPr>
            <p:nvPr/>
          </p:nvSpPr>
          <p:spPr bwMode="auto">
            <a:xfrm>
              <a:off x="9852026" y="2120901"/>
              <a:ext cx="150813" cy="150813"/>
            </a:xfrm>
            <a:custGeom>
              <a:avLst/>
              <a:gdLst>
                <a:gd name="T0" fmla="*/ 33 w 67"/>
                <a:gd name="T1" fmla="*/ 0 h 67"/>
                <a:gd name="T2" fmla="*/ 0 w 67"/>
                <a:gd name="T3" fmla="*/ 34 h 67"/>
                <a:gd name="T4" fmla="*/ 33 w 67"/>
                <a:gd name="T5" fmla="*/ 67 h 67"/>
                <a:gd name="T6" fmla="*/ 67 w 67"/>
                <a:gd name="T7" fmla="*/ 34 h 67"/>
                <a:gd name="T8" fmla="*/ 33 w 67"/>
                <a:gd name="T9" fmla="*/ 0 h 67"/>
                <a:gd name="T10" fmla="*/ 50 w 67"/>
                <a:gd name="T11" fmla="*/ 50 h 67"/>
                <a:gd name="T12" fmla="*/ 47 w 67"/>
                <a:gd name="T13" fmla="*/ 55 h 67"/>
                <a:gd name="T14" fmla="*/ 41 w 67"/>
                <a:gd name="T15" fmla="*/ 58 h 67"/>
                <a:gd name="T16" fmla="*/ 38 w 67"/>
                <a:gd name="T17" fmla="*/ 59 h 67"/>
                <a:gd name="T18" fmla="*/ 38 w 67"/>
                <a:gd name="T19" fmla="*/ 63 h 67"/>
                <a:gd name="T20" fmla="*/ 29 w 67"/>
                <a:gd name="T21" fmla="*/ 63 h 67"/>
                <a:gd name="T22" fmla="*/ 29 w 67"/>
                <a:gd name="T23" fmla="*/ 59 h 67"/>
                <a:gd name="T24" fmla="*/ 25 w 67"/>
                <a:gd name="T25" fmla="*/ 58 h 67"/>
                <a:gd name="T26" fmla="*/ 20 w 67"/>
                <a:gd name="T27" fmla="*/ 55 h 67"/>
                <a:gd name="T28" fmla="*/ 16 w 67"/>
                <a:gd name="T29" fmla="*/ 49 h 67"/>
                <a:gd name="T30" fmla="*/ 15 w 67"/>
                <a:gd name="T31" fmla="*/ 42 h 67"/>
                <a:gd name="T32" fmla="*/ 15 w 67"/>
                <a:gd name="T33" fmla="*/ 40 h 67"/>
                <a:gd name="T34" fmla="*/ 27 w 67"/>
                <a:gd name="T35" fmla="*/ 40 h 67"/>
                <a:gd name="T36" fmla="*/ 27 w 67"/>
                <a:gd name="T37" fmla="*/ 42 h 67"/>
                <a:gd name="T38" fmla="*/ 28 w 67"/>
                <a:gd name="T39" fmla="*/ 47 h 67"/>
                <a:gd name="T40" fmla="*/ 29 w 67"/>
                <a:gd name="T41" fmla="*/ 48 h 67"/>
                <a:gd name="T42" fmla="*/ 29 w 67"/>
                <a:gd name="T43" fmla="*/ 38 h 67"/>
                <a:gd name="T44" fmla="*/ 27 w 67"/>
                <a:gd name="T45" fmla="*/ 38 h 67"/>
                <a:gd name="T46" fmla="*/ 26 w 67"/>
                <a:gd name="T47" fmla="*/ 37 h 67"/>
                <a:gd name="T48" fmla="*/ 21 w 67"/>
                <a:gd name="T49" fmla="*/ 34 h 67"/>
                <a:gd name="T50" fmla="*/ 17 w 67"/>
                <a:gd name="T51" fmla="*/ 30 h 67"/>
                <a:gd name="T52" fmla="*/ 16 w 67"/>
                <a:gd name="T53" fmla="*/ 23 h 67"/>
                <a:gd name="T54" fmla="*/ 17 w 67"/>
                <a:gd name="T55" fmla="*/ 16 h 67"/>
                <a:gd name="T56" fmla="*/ 21 w 67"/>
                <a:gd name="T57" fmla="*/ 12 h 67"/>
                <a:gd name="T58" fmla="*/ 26 w 67"/>
                <a:gd name="T59" fmla="*/ 9 h 67"/>
                <a:gd name="T60" fmla="*/ 29 w 67"/>
                <a:gd name="T61" fmla="*/ 8 h 67"/>
                <a:gd name="T62" fmla="*/ 29 w 67"/>
                <a:gd name="T63" fmla="*/ 4 h 67"/>
                <a:gd name="T64" fmla="*/ 38 w 67"/>
                <a:gd name="T65" fmla="*/ 4 h 67"/>
                <a:gd name="T66" fmla="*/ 38 w 67"/>
                <a:gd name="T67" fmla="*/ 8 h 67"/>
                <a:gd name="T68" fmla="*/ 41 w 67"/>
                <a:gd name="T69" fmla="*/ 9 h 67"/>
                <a:gd name="T70" fmla="*/ 46 w 67"/>
                <a:gd name="T71" fmla="*/ 12 h 67"/>
                <a:gd name="T72" fmla="*/ 49 w 67"/>
                <a:gd name="T73" fmla="*/ 16 h 67"/>
                <a:gd name="T74" fmla="*/ 51 w 67"/>
                <a:gd name="T75" fmla="*/ 23 h 67"/>
                <a:gd name="T76" fmla="*/ 51 w 67"/>
                <a:gd name="T77" fmla="*/ 25 h 67"/>
                <a:gd name="T78" fmla="*/ 39 w 67"/>
                <a:gd name="T79" fmla="*/ 25 h 67"/>
                <a:gd name="T80" fmla="*/ 38 w 67"/>
                <a:gd name="T81" fmla="*/ 23 h 67"/>
                <a:gd name="T82" fmla="*/ 38 w 67"/>
                <a:gd name="T83" fmla="*/ 20 h 67"/>
                <a:gd name="T84" fmla="*/ 38 w 67"/>
                <a:gd name="T85" fmla="*/ 27 h 67"/>
                <a:gd name="T86" fmla="*/ 40 w 67"/>
                <a:gd name="T87" fmla="*/ 28 h 67"/>
                <a:gd name="T88" fmla="*/ 41 w 67"/>
                <a:gd name="T89" fmla="*/ 28 h 67"/>
                <a:gd name="T90" fmla="*/ 46 w 67"/>
                <a:gd name="T91" fmla="*/ 31 h 67"/>
                <a:gd name="T92" fmla="*/ 50 w 67"/>
                <a:gd name="T93" fmla="*/ 36 h 67"/>
                <a:gd name="T94" fmla="*/ 52 w 67"/>
                <a:gd name="T95" fmla="*/ 43 h 67"/>
                <a:gd name="T96" fmla="*/ 50 w 67"/>
                <a:gd name="T97" fmla="*/ 5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 h="67">
                  <a:moveTo>
                    <a:pt x="33" y="0"/>
                  </a:moveTo>
                  <a:cubicBezTo>
                    <a:pt x="15" y="0"/>
                    <a:pt x="0" y="15"/>
                    <a:pt x="0" y="34"/>
                  </a:cubicBezTo>
                  <a:cubicBezTo>
                    <a:pt x="0" y="52"/>
                    <a:pt x="15" y="67"/>
                    <a:pt x="33" y="67"/>
                  </a:cubicBezTo>
                  <a:cubicBezTo>
                    <a:pt x="52" y="67"/>
                    <a:pt x="67" y="52"/>
                    <a:pt x="67" y="34"/>
                  </a:cubicBezTo>
                  <a:cubicBezTo>
                    <a:pt x="67" y="15"/>
                    <a:pt x="52" y="0"/>
                    <a:pt x="33" y="0"/>
                  </a:cubicBezTo>
                  <a:close/>
                  <a:moveTo>
                    <a:pt x="50" y="50"/>
                  </a:moveTo>
                  <a:cubicBezTo>
                    <a:pt x="49" y="52"/>
                    <a:pt x="48" y="54"/>
                    <a:pt x="47" y="55"/>
                  </a:cubicBezTo>
                  <a:cubicBezTo>
                    <a:pt x="45" y="56"/>
                    <a:pt x="43" y="57"/>
                    <a:pt x="41" y="58"/>
                  </a:cubicBezTo>
                  <a:cubicBezTo>
                    <a:pt x="40" y="58"/>
                    <a:pt x="39" y="59"/>
                    <a:pt x="38" y="59"/>
                  </a:cubicBezTo>
                  <a:cubicBezTo>
                    <a:pt x="38" y="63"/>
                    <a:pt x="38" y="63"/>
                    <a:pt x="38" y="63"/>
                  </a:cubicBezTo>
                  <a:cubicBezTo>
                    <a:pt x="29" y="63"/>
                    <a:pt x="29" y="63"/>
                    <a:pt x="29" y="63"/>
                  </a:cubicBezTo>
                  <a:cubicBezTo>
                    <a:pt x="29" y="59"/>
                    <a:pt x="29" y="59"/>
                    <a:pt x="29" y="59"/>
                  </a:cubicBezTo>
                  <a:cubicBezTo>
                    <a:pt x="28" y="59"/>
                    <a:pt x="26" y="58"/>
                    <a:pt x="25" y="58"/>
                  </a:cubicBezTo>
                  <a:cubicBezTo>
                    <a:pt x="23" y="57"/>
                    <a:pt x="21" y="56"/>
                    <a:pt x="20" y="55"/>
                  </a:cubicBezTo>
                  <a:cubicBezTo>
                    <a:pt x="18" y="53"/>
                    <a:pt x="17" y="51"/>
                    <a:pt x="16" y="49"/>
                  </a:cubicBezTo>
                  <a:cubicBezTo>
                    <a:pt x="15" y="47"/>
                    <a:pt x="15" y="45"/>
                    <a:pt x="15" y="42"/>
                  </a:cubicBezTo>
                  <a:cubicBezTo>
                    <a:pt x="15" y="40"/>
                    <a:pt x="15" y="40"/>
                    <a:pt x="15" y="40"/>
                  </a:cubicBezTo>
                  <a:cubicBezTo>
                    <a:pt x="27" y="40"/>
                    <a:pt x="27" y="40"/>
                    <a:pt x="27" y="40"/>
                  </a:cubicBezTo>
                  <a:cubicBezTo>
                    <a:pt x="27" y="42"/>
                    <a:pt x="27" y="42"/>
                    <a:pt x="27" y="42"/>
                  </a:cubicBezTo>
                  <a:cubicBezTo>
                    <a:pt x="27" y="44"/>
                    <a:pt x="27" y="46"/>
                    <a:pt x="28" y="47"/>
                  </a:cubicBezTo>
                  <a:cubicBezTo>
                    <a:pt x="28" y="47"/>
                    <a:pt x="29" y="47"/>
                    <a:pt x="29" y="48"/>
                  </a:cubicBezTo>
                  <a:cubicBezTo>
                    <a:pt x="29" y="38"/>
                    <a:pt x="29" y="38"/>
                    <a:pt x="29" y="38"/>
                  </a:cubicBezTo>
                  <a:cubicBezTo>
                    <a:pt x="28" y="38"/>
                    <a:pt x="28" y="38"/>
                    <a:pt x="27" y="38"/>
                  </a:cubicBezTo>
                  <a:cubicBezTo>
                    <a:pt x="27" y="37"/>
                    <a:pt x="27" y="37"/>
                    <a:pt x="26" y="37"/>
                  </a:cubicBezTo>
                  <a:cubicBezTo>
                    <a:pt x="24" y="36"/>
                    <a:pt x="23" y="35"/>
                    <a:pt x="21" y="34"/>
                  </a:cubicBezTo>
                  <a:cubicBezTo>
                    <a:pt x="20" y="33"/>
                    <a:pt x="18" y="31"/>
                    <a:pt x="17" y="30"/>
                  </a:cubicBezTo>
                  <a:cubicBezTo>
                    <a:pt x="16" y="28"/>
                    <a:pt x="16" y="25"/>
                    <a:pt x="16" y="23"/>
                  </a:cubicBezTo>
                  <a:cubicBezTo>
                    <a:pt x="16" y="20"/>
                    <a:pt x="16" y="18"/>
                    <a:pt x="17" y="16"/>
                  </a:cubicBezTo>
                  <a:cubicBezTo>
                    <a:pt x="18" y="14"/>
                    <a:pt x="19" y="13"/>
                    <a:pt x="21" y="12"/>
                  </a:cubicBezTo>
                  <a:cubicBezTo>
                    <a:pt x="22" y="11"/>
                    <a:pt x="24" y="10"/>
                    <a:pt x="26" y="9"/>
                  </a:cubicBezTo>
                  <a:cubicBezTo>
                    <a:pt x="27" y="9"/>
                    <a:pt x="28" y="8"/>
                    <a:pt x="29" y="8"/>
                  </a:cubicBezTo>
                  <a:cubicBezTo>
                    <a:pt x="29" y="4"/>
                    <a:pt x="29" y="4"/>
                    <a:pt x="29" y="4"/>
                  </a:cubicBezTo>
                  <a:cubicBezTo>
                    <a:pt x="38" y="4"/>
                    <a:pt x="38" y="4"/>
                    <a:pt x="38" y="4"/>
                  </a:cubicBezTo>
                  <a:cubicBezTo>
                    <a:pt x="38" y="8"/>
                    <a:pt x="38" y="8"/>
                    <a:pt x="38" y="8"/>
                  </a:cubicBezTo>
                  <a:cubicBezTo>
                    <a:pt x="39" y="8"/>
                    <a:pt x="40" y="9"/>
                    <a:pt x="41" y="9"/>
                  </a:cubicBezTo>
                  <a:cubicBezTo>
                    <a:pt x="43" y="9"/>
                    <a:pt x="44" y="10"/>
                    <a:pt x="46" y="12"/>
                  </a:cubicBezTo>
                  <a:cubicBezTo>
                    <a:pt x="47" y="13"/>
                    <a:pt x="48" y="14"/>
                    <a:pt x="49" y="16"/>
                  </a:cubicBezTo>
                  <a:cubicBezTo>
                    <a:pt x="50" y="18"/>
                    <a:pt x="51" y="20"/>
                    <a:pt x="51" y="23"/>
                  </a:cubicBezTo>
                  <a:cubicBezTo>
                    <a:pt x="51" y="25"/>
                    <a:pt x="51" y="25"/>
                    <a:pt x="51" y="25"/>
                  </a:cubicBezTo>
                  <a:cubicBezTo>
                    <a:pt x="39" y="25"/>
                    <a:pt x="39" y="25"/>
                    <a:pt x="39" y="25"/>
                  </a:cubicBezTo>
                  <a:cubicBezTo>
                    <a:pt x="38" y="23"/>
                    <a:pt x="38" y="23"/>
                    <a:pt x="38" y="23"/>
                  </a:cubicBezTo>
                  <a:cubicBezTo>
                    <a:pt x="38" y="22"/>
                    <a:pt x="38" y="21"/>
                    <a:pt x="38" y="20"/>
                  </a:cubicBezTo>
                  <a:cubicBezTo>
                    <a:pt x="38" y="27"/>
                    <a:pt x="38" y="27"/>
                    <a:pt x="38" y="27"/>
                  </a:cubicBezTo>
                  <a:cubicBezTo>
                    <a:pt x="39" y="27"/>
                    <a:pt x="39" y="28"/>
                    <a:pt x="40" y="28"/>
                  </a:cubicBezTo>
                  <a:cubicBezTo>
                    <a:pt x="41" y="28"/>
                    <a:pt x="41" y="28"/>
                    <a:pt x="41" y="28"/>
                  </a:cubicBezTo>
                  <a:cubicBezTo>
                    <a:pt x="43" y="29"/>
                    <a:pt x="45" y="30"/>
                    <a:pt x="46" y="31"/>
                  </a:cubicBezTo>
                  <a:cubicBezTo>
                    <a:pt x="48" y="32"/>
                    <a:pt x="49" y="34"/>
                    <a:pt x="50" y="36"/>
                  </a:cubicBezTo>
                  <a:cubicBezTo>
                    <a:pt x="51" y="38"/>
                    <a:pt x="52" y="40"/>
                    <a:pt x="52" y="43"/>
                  </a:cubicBezTo>
                  <a:cubicBezTo>
                    <a:pt x="52" y="45"/>
                    <a:pt x="51" y="48"/>
                    <a:pt x="50"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78"/>
            <p:cNvSpPr>
              <a:spLocks/>
            </p:cNvSpPr>
            <p:nvPr/>
          </p:nvSpPr>
          <p:spPr bwMode="auto">
            <a:xfrm>
              <a:off x="9915526" y="2163763"/>
              <a:ext cx="1588" cy="11113"/>
            </a:xfrm>
            <a:custGeom>
              <a:avLst/>
              <a:gdLst>
                <a:gd name="T0" fmla="*/ 0 w 1"/>
                <a:gd name="T1" fmla="*/ 4 h 5"/>
                <a:gd name="T2" fmla="*/ 1 w 1"/>
                <a:gd name="T3" fmla="*/ 5 h 5"/>
                <a:gd name="T4" fmla="*/ 1 w 1"/>
                <a:gd name="T5" fmla="*/ 0 h 5"/>
                <a:gd name="T6" fmla="*/ 1 w 1"/>
                <a:gd name="T7" fmla="*/ 1 h 5"/>
                <a:gd name="T8" fmla="*/ 0 w 1"/>
                <a:gd name="T9" fmla="*/ 3 h 5"/>
                <a:gd name="T10" fmla="*/ 0 w 1"/>
                <a:gd name="T11" fmla="*/ 4 h 5"/>
              </a:gdLst>
              <a:ahLst/>
              <a:cxnLst>
                <a:cxn ang="0">
                  <a:pos x="T0" y="T1"/>
                </a:cxn>
                <a:cxn ang="0">
                  <a:pos x="T2" y="T3"/>
                </a:cxn>
                <a:cxn ang="0">
                  <a:pos x="T4" y="T5"/>
                </a:cxn>
                <a:cxn ang="0">
                  <a:pos x="T6" y="T7"/>
                </a:cxn>
                <a:cxn ang="0">
                  <a:pos x="T8" y="T9"/>
                </a:cxn>
                <a:cxn ang="0">
                  <a:pos x="T10" y="T11"/>
                </a:cxn>
              </a:cxnLst>
              <a:rect l="0" t="0" r="r" b="b"/>
              <a:pathLst>
                <a:path w="1" h="5">
                  <a:moveTo>
                    <a:pt x="0" y="4"/>
                  </a:moveTo>
                  <a:cubicBezTo>
                    <a:pt x="0" y="5"/>
                    <a:pt x="1" y="5"/>
                    <a:pt x="1" y="5"/>
                  </a:cubicBezTo>
                  <a:cubicBezTo>
                    <a:pt x="1" y="0"/>
                    <a:pt x="1" y="0"/>
                    <a:pt x="1" y="0"/>
                  </a:cubicBezTo>
                  <a:cubicBezTo>
                    <a:pt x="1" y="1"/>
                    <a:pt x="1" y="1"/>
                    <a:pt x="1" y="1"/>
                  </a:cubicBezTo>
                  <a:cubicBezTo>
                    <a:pt x="0" y="1"/>
                    <a:pt x="0" y="2"/>
                    <a:pt x="0" y="3"/>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79"/>
            <p:cNvSpPr>
              <a:spLocks noEditPoints="1"/>
            </p:cNvSpPr>
            <p:nvPr/>
          </p:nvSpPr>
          <p:spPr bwMode="auto">
            <a:xfrm>
              <a:off x="9710738" y="2081213"/>
              <a:ext cx="434975" cy="231775"/>
            </a:xfrm>
            <a:custGeom>
              <a:avLst/>
              <a:gdLst>
                <a:gd name="T0" fmla="*/ 193 w 193"/>
                <a:gd name="T1" fmla="*/ 7 h 103"/>
                <a:gd name="T2" fmla="*/ 187 w 193"/>
                <a:gd name="T3" fmla="*/ 0 h 103"/>
                <a:gd name="T4" fmla="*/ 6 w 193"/>
                <a:gd name="T5" fmla="*/ 0 h 103"/>
                <a:gd name="T6" fmla="*/ 0 w 193"/>
                <a:gd name="T7" fmla="*/ 7 h 103"/>
                <a:gd name="T8" fmla="*/ 0 w 193"/>
                <a:gd name="T9" fmla="*/ 97 h 103"/>
                <a:gd name="T10" fmla="*/ 6 w 193"/>
                <a:gd name="T11" fmla="*/ 103 h 103"/>
                <a:gd name="T12" fmla="*/ 187 w 193"/>
                <a:gd name="T13" fmla="*/ 103 h 103"/>
                <a:gd name="T14" fmla="*/ 193 w 193"/>
                <a:gd name="T15" fmla="*/ 97 h 103"/>
                <a:gd name="T16" fmla="*/ 193 w 193"/>
                <a:gd name="T17" fmla="*/ 7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7 w 193"/>
                <a:gd name="T67" fmla="*/ 82 h 103"/>
                <a:gd name="T68" fmla="*/ 4 w 193"/>
                <a:gd name="T69" fmla="*/ 83 h 103"/>
                <a:gd name="T70" fmla="*/ 4 w 193"/>
                <a:gd name="T71" fmla="*/ 20 h 103"/>
                <a:gd name="T72" fmla="*/ 7 w 193"/>
                <a:gd name="T73" fmla="*/ 21 h 103"/>
                <a:gd name="T74" fmla="*/ 11 w 193"/>
                <a:gd name="T75" fmla="*/ 22 h 103"/>
                <a:gd name="T76" fmla="*/ 22 w 193"/>
                <a:gd name="T77" fmla="*/ 11 h 103"/>
                <a:gd name="T78" fmla="*/ 21 w 193"/>
                <a:gd name="T79" fmla="*/ 7 h 103"/>
                <a:gd name="T80" fmla="*/ 20 w 193"/>
                <a:gd name="T81" fmla="*/ 4 h 103"/>
                <a:gd name="T82" fmla="*/ 173 w 193"/>
                <a:gd name="T83" fmla="*/ 4 h 103"/>
                <a:gd name="T84" fmla="*/ 172 w 193"/>
                <a:gd name="T85" fmla="*/ 7 h 103"/>
                <a:gd name="T86" fmla="*/ 171 w 193"/>
                <a:gd name="T87" fmla="*/ 11 h 103"/>
                <a:gd name="T88" fmla="*/ 182 w 193"/>
                <a:gd name="T89" fmla="*/ 22 h 103"/>
                <a:gd name="T90" fmla="*/ 186 w 193"/>
                <a:gd name="T91" fmla="*/ 21 h 103"/>
                <a:gd name="T92" fmla="*/ 189 w 193"/>
                <a:gd name="T93" fmla="*/ 20 h 103"/>
                <a:gd name="T94" fmla="*/ 189 w 193"/>
                <a:gd name="T95" fmla="*/ 83 h 103"/>
                <a:gd name="T96" fmla="*/ 182 w 193"/>
                <a:gd name="T97" fmla="*/ 18 h 103"/>
                <a:gd name="T98" fmla="*/ 175 w 193"/>
                <a:gd name="T99" fmla="*/ 11 h 103"/>
                <a:gd name="T100" fmla="*/ 182 w 193"/>
                <a:gd name="T101" fmla="*/ 4 h 103"/>
                <a:gd name="T102" fmla="*/ 189 w 193"/>
                <a:gd name="T103" fmla="*/ 11 h 103"/>
                <a:gd name="T104" fmla="*/ 182 w 193"/>
                <a:gd name="T105"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 h="103">
                  <a:moveTo>
                    <a:pt x="193" y="7"/>
                  </a:moveTo>
                  <a:cubicBezTo>
                    <a:pt x="193" y="3"/>
                    <a:pt x="190" y="0"/>
                    <a:pt x="187" y="0"/>
                  </a:cubicBezTo>
                  <a:cubicBezTo>
                    <a:pt x="6" y="0"/>
                    <a:pt x="6" y="0"/>
                    <a:pt x="6" y="0"/>
                  </a:cubicBezTo>
                  <a:cubicBezTo>
                    <a:pt x="3" y="0"/>
                    <a:pt x="0" y="3"/>
                    <a:pt x="0" y="7"/>
                  </a:cubicBezTo>
                  <a:cubicBezTo>
                    <a:pt x="0" y="97"/>
                    <a:pt x="0" y="97"/>
                    <a:pt x="0" y="97"/>
                  </a:cubicBezTo>
                  <a:cubicBezTo>
                    <a:pt x="0" y="100"/>
                    <a:pt x="3" y="103"/>
                    <a:pt x="6" y="103"/>
                  </a:cubicBezTo>
                  <a:cubicBezTo>
                    <a:pt x="187" y="103"/>
                    <a:pt x="187" y="103"/>
                    <a:pt x="187" y="103"/>
                  </a:cubicBezTo>
                  <a:cubicBezTo>
                    <a:pt x="190" y="103"/>
                    <a:pt x="193" y="100"/>
                    <a:pt x="193" y="97"/>
                  </a:cubicBezTo>
                  <a:lnTo>
                    <a:pt x="193" y="7"/>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4" y="82"/>
                    <a:pt x="183" y="81"/>
                    <a:pt x="182" y="81"/>
                  </a:cubicBezTo>
                  <a:cubicBezTo>
                    <a:pt x="176" y="81"/>
                    <a:pt x="171" y="86"/>
                    <a:pt x="171" y="92"/>
                  </a:cubicBezTo>
                  <a:cubicBezTo>
                    <a:pt x="171" y="93"/>
                    <a:pt x="171" y="95"/>
                    <a:pt x="172" y="96"/>
                  </a:cubicBezTo>
                  <a:cubicBezTo>
                    <a:pt x="173" y="99"/>
                    <a:pt x="173" y="99"/>
                    <a:pt x="173" y="99"/>
                  </a:cubicBezTo>
                  <a:cubicBezTo>
                    <a:pt x="20" y="99"/>
                    <a:pt x="20" y="99"/>
                    <a:pt x="20" y="99"/>
                  </a:cubicBezTo>
                  <a:cubicBezTo>
                    <a:pt x="21" y="96"/>
                    <a:pt x="21" y="96"/>
                    <a:pt x="21" y="96"/>
                  </a:cubicBezTo>
                  <a:cubicBezTo>
                    <a:pt x="21" y="95"/>
                    <a:pt x="22" y="93"/>
                    <a:pt x="22" y="92"/>
                  </a:cubicBezTo>
                  <a:cubicBezTo>
                    <a:pt x="22" y="85"/>
                    <a:pt x="15" y="79"/>
                    <a:pt x="7" y="82"/>
                  </a:cubicBezTo>
                  <a:cubicBezTo>
                    <a:pt x="4" y="83"/>
                    <a:pt x="4" y="83"/>
                    <a:pt x="4" y="83"/>
                  </a:cubicBezTo>
                  <a:cubicBezTo>
                    <a:pt x="4" y="20"/>
                    <a:pt x="4" y="20"/>
                    <a:pt x="4" y="20"/>
                  </a:cubicBezTo>
                  <a:cubicBezTo>
                    <a:pt x="7" y="21"/>
                    <a:pt x="7" y="21"/>
                    <a:pt x="7" y="21"/>
                  </a:cubicBezTo>
                  <a:cubicBezTo>
                    <a:pt x="8" y="22"/>
                    <a:pt x="10" y="22"/>
                    <a:pt x="11" y="22"/>
                  </a:cubicBezTo>
                  <a:cubicBezTo>
                    <a:pt x="17" y="22"/>
                    <a:pt x="22" y="17"/>
                    <a:pt x="22" y="11"/>
                  </a:cubicBezTo>
                  <a:cubicBezTo>
                    <a:pt x="22" y="10"/>
                    <a:pt x="21" y="9"/>
                    <a:pt x="21" y="7"/>
                  </a:cubicBezTo>
                  <a:cubicBezTo>
                    <a:pt x="20" y="4"/>
                    <a:pt x="20" y="4"/>
                    <a:pt x="20" y="4"/>
                  </a:cubicBezTo>
                  <a:cubicBezTo>
                    <a:pt x="173" y="4"/>
                    <a:pt x="173" y="4"/>
                    <a:pt x="173" y="4"/>
                  </a:cubicBezTo>
                  <a:cubicBezTo>
                    <a:pt x="172" y="7"/>
                    <a:pt x="172" y="7"/>
                    <a:pt x="172" y="7"/>
                  </a:cubicBezTo>
                  <a:cubicBezTo>
                    <a:pt x="171" y="9"/>
                    <a:pt x="171" y="10"/>
                    <a:pt x="171" y="11"/>
                  </a:cubicBezTo>
                  <a:cubicBezTo>
                    <a:pt x="171" y="17"/>
                    <a:pt x="176" y="22"/>
                    <a:pt x="182" y="22"/>
                  </a:cubicBezTo>
                  <a:cubicBezTo>
                    <a:pt x="183" y="22"/>
                    <a:pt x="184" y="22"/>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80"/>
            <p:cNvSpPr>
              <a:spLocks/>
            </p:cNvSpPr>
            <p:nvPr/>
          </p:nvSpPr>
          <p:spPr bwMode="auto">
            <a:xfrm>
              <a:off x="9791701" y="2120901"/>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81"/>
            <p:cNvSpPr>
              <a:spLocks/>
            </p:cNvSpPr>
            <p:nvPr/>
          </p:nvSpPr>
          <p:spPr bwMode="auto">
            <a:xfrm>
              <a:off x="9791701" y="1998663"/>
              <a:ext cx="273050" cy="9525"/>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82"/>
            <p:cNvSpPr>
              <a:spLocks/>
            </p:cNvSpPr>
            <p:nvPr/>
          </p:nvSpPr>
          <p:spPr bwMode="auto">
            <a:xfrm>
              <a:off x="9750426" y="2039938"/>
              <a:ext cx="354013"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1" y="4"/>
                    <a:pt x="2" y="4"/>
                  </a:cubicBezTo>
                  <a:cubicBezTo>
                    <a:pt x="155" y="4"/>
                    <a:pt x="155" y="4"/>
                    <a:pt x="155" y="4"/>
                  </a:cubicBezTo>
                  <a:cubicBezTo>
                    <a:pt x="156" y="4"/>
                    <a:pt x="157" y="3"/>
                    <a:pt x="157" y="2"/>
                  </a:cubicBezTo>
                  <a:cubicBezTo>
                    <a:pt x="157" y="1"/>
                    <a:pt x="156" y="0"/>
                    <a:pt x="15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 name="Group 50"/>
          <p:cNvGrpSpPr/>
          <p:nvPr/>
        </p:nvGrpSpPr>
        <p:grpSpPr>
          <a:xfrm>
            <a:off x="2028831" y="2874965"/>
            <a:ext cx="434975" cy="273051"/>
            <a:chOff x="2028826" y="2874963"/>
            <a:chExt cx="434975" cy="273050"/>
          </a:xfrm>
          <a:solidFill>
            <a:schemeClr val="tx2">
              <a:lumMod val="20000"/>
              <a:lumOff val="80000"/>
            </a:schemeClr>
          </a:solidFill>
        </p:grpSpPr>
        <p:sp>
          <p:nvSpPr>
            <p:cNvPr id="52" name="Oval 83"/>
            <p:cNvSpPr>
              <a:spLocks noChangeArrowheads="1"/>
            </p:cNvSpPr>
            <p:nvPr/>
          </p:nvSpPr>
          <p:spPr bwMode="auto">
            <a:xfrm>
              <a:off x="2109788" y="2976563"/>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84"/>
            <p:cNvSpPr>
              <a:spLocks noEditPoints="1"/>
            </p:cNvSpPr>
            <p:nvPr/>
          </p:nvSpPr>
          <p:spPr bwMode="auto">
            <a:xfrm>
              <a:off x="2141538" y="2976563"/>
              <a:ext cx="130175" cy="130175"/>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44 w 58"/>
                <a:gd name="T11" fmla="*/ 42 h 58"/>
                <a:gd name="T12" fmla="*/ 41 w 58"/>
                <a:gd name="T13" fmla="*/ 47 h 58"/>
                <a:gd name="T14" fmla="*/ 36 w 58"/>
                <a:gd name="T15" fmla="*/ 50 h 58"/>
                <a:gd name="T16" fmla="*/ 34 w 58"/>
                <a:gd name="T17" fmla="*/ 50 h 58"/>
                <a:gd name="T18" fmla="*/ 34 w 58"/>
                <a:gd name="T19" fmla="*/ 54 h 58"/>
                <a:gd name="T20" fmla="*/ 24 w 58"/>
                <a:gd name="T21" fmla="*/ 54 h 58"/>
                <a:gd name="T22" fmla="*/ 24 w 58"/>
                <a:gd name="T23" fmla="*/ 50 h 58"/>
                <a:gd name="T24" fmla="*/ 22 w 58"/>
                <a:gd name="T25" fmla="*/ 50 h 58"/>
                <a:gd name="T26" fmla="*/ 17 w 58"/>
                <a:gd name="T27" fmla="*/ 47 h 58"/>
                <a:gd name="T28" fmla="*/ 14 w 58"/>
                <a:gd name="T29" fmla="*/ 42 h 58"/>
                <a:gd name="T30" fmla="*/ 13 w 58"/>
                <a:gd name="T31" fmla="*/ 36 h 58"/>
                <a:gd name="T32" fmla="*/ 13 w 58"/>
                <a:gd name="T33" fmla="*/ 33 h 58"/>
                <a:gd name="T34" fmla="*/ 24 w 58"/>
                <a:gd name="T35" fmla="*/ 33 h 58"/>
                <a:gd name="T36" fmla="*/ 24 w 58"/>
                <a:gd name="T37" fmla="*/ 36 h 58"/>
                <a:gd name="T38" fmla="*/ 24 w 58"/>
                <a:gd name="T39" fmla="*/ 38 h 58"/>
                <a:gd name="T40" fmla="*/ 24 w 58"/>
                <a:gd name="T41" fmla="*/ 33 h 58"/>
                <a:gd name="T42" fmla="*/ 23 w 58"/>
                <a:gd name="T43" fmla="*/ 32 h 58"/>
                <a:gd name="T44" fmla="*/ 23 w 58"/>
                <a:gd name="T45" fmla="*/ 32 h 58"/>
                <a:gd name="T46" fmla="*/ 18 w 58"/>
                <a:gd name="T47" fmla="*/ 30 h 58"/>
                <a:gd name="T48" fmla="*/ 15 w 58"/>
                <a:gd name="T49" fmla="*/ 26 h 58"/>
                <a:gd name="T50" fmla="*/ 13 w 58"/>
                <a:gd name="T51" fmla="*/ 20 h 58"/>
                <a:gd name="T52" fmla="*/ 15 w 58"/>
                <a:gd name="T53" fmla="*/ 14 h 58"/>
                <a:gd name="T54" fmla="*/ 18 w 58"/>
                <a:gd name="T55" fmla="*/ 10 h 58"/>
                <a:gd name="T56" fmla="*/ 23 w 58"/>
                <a:gd name="T57" fmla="*/ 8 h 58"/>
                <a:gd name="T58" fmla="*/ 24 w 58"/>
                <a:gd name="T59" fmla="*/ 7 h 58"/>
                <a:gd name="T60" fmla="*/ 24 w 58"/>
                <a:gd name="T61" fmla="*/ 4 h 58"/>
                <a:gd name="T62" fmla="*/ 34 w 58"/>
                <a:gd name="T63" fmla="*/ 4 h 58"/>
                <a:gd name="T64" fmla="*/ 34 w 58"/>
                <a:gd name="T65" fmla="*/ 7 h 58"/>
                <a:gd name="T66" fmla="*/ 35 w 58"/>
                <a:gd name="T67" fmla="*/ 8 h 58"/>
                <a:gd name="T68" fmla="*/ 40 w 58"/>
                <a:gd name="T69" fmla="*/ 10 h 58"/>
                <a:gd name="T70" fmla="*/ 43 w 58"/>
                <a:gd name="T71" fmla="*/ 14 h 58"/>
                <a:gd name="T72" fmla="*/ 44 w 58"/>
                <a:gd name="T73" fmla="*/ 20 h 58"/>
                <a:gd name="T74" fmla="*/ 44 w 58"/>
                <a:gd name="T75" fmla="*/ 22 h 58"/>
                <a:gd name="T76" fmla="*/ 34 w 58"/>
                <a:gd name="T77" fmla="*/ 22 h 58"/>
                <a:gd name="T78" fmla="*/ 34 w 58"/>
                <a:gd name="T79" fmla="*/ 23 h 58"/>
                <a:gd name="T80" fmla="*/ 34 w 58"/>
                <a:gd name="T81" fmla="*/ 24 h 58"/>
                <a:gd name="T82" fmla="*/ 36 w 58"/>
                <a:gd name="T83" fmla="*/ 24 h 58"/>
                <a:gd name="T84" fmla="*/ 40 w 58"/>
                <a:gd name="T85" fmla="*/ 27 h 58"/>
                <a:gd name="T86" fmla="*/ 44 w 58"/>
                <a:gd name="T87" fmla="*/ 31 h 58"/>
                <a:gd name="T88" fmla="*/ 45 w 58"/>
                <a:gd name="T89" fmla="*/ 36 h 58"/>
                <a:gd name="T90" fmla="*/ 44 w 58"/>
                <a:gd name="T91" fmla="*/ 4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44" y="42"/>
                  </a:moveTo>
                  <a:cubicBezTo>
                    <a:pt x="43" y="44"/>
                    <a:pt x="42" y="46"/>
                    <a:pt x="41" y="47"/>
                  </a:cubicBezTo>
                  <a:cubicBezTo>
                    <a:pt x="39" y="48"/>
                    <a:pt x="38" y="49"/>
                    <a:pt x="36" y="50"/>
                  </a:cubicBezTo>
                  <a:cubicBezTo>
                    <a:pt x="35" y="50"/>
                    <a:pt x="34" y="50"/>
                    <a:pt x="34" y="50"/>
                  </a:cubicBezTo>
                  <a:cubicBezTo>
                    <a:pt x="34" y="54"/>
                    <a:pt x="34" y="54"/>
                    <a:pt x="34" y="54"/>
                  </a:cubicBezTo>
                  <a:cubicBezTo>
                    <a:pt x="24" y="54"/>
                    <a:pt x="24" y="54"/>
                    <a:pt x="24" y="54"/>
                  </a:cubicBezTo>
                  <a:cubicBezTo>
                    <a:pt x="24" y="50"/>
                    <a:pt x="24" y="50"/>
                    <a:pt x="24" y="50"/>
                  </a:cubicBezTo>
                  <a:cubicBezTo>
                    <a:pt x="23" y="50"/>
                    <a:pt x="23" y="50"/>
                    <a:pt x="22" y="50"/>
                  </a:cubicBezTo>
                  <a:cubicBezTo>
                    <a:pt x="20" y="49"/>
                    <a:pt x="18" y="48"/>
                    <a:pt x="17" y="47"/>
                  </a:cubicBezTo>
                  <a:cubicBezTo>
                    <a:pt x="16" y="45"/>
                    <a:pt x="14" y="44"/>
                    <a:pt x="14" y="42"/>
                  </a:cubicBezTo>
                  <a:cubicBezTo>
                    <a:pt x="13" y="40"/>
                    <a:pt x="13" y="38"/>
                    <a:pt x="13" y="36"/>
                  </a:cubicBezTo>
                  <a:cubicBezTo>
                    <a:pt x="13" y="33"/>
                    <a:pt x="13" y="33"/>
                    <a:pt x="13" y="33"/>
                  </a:cubicBezTo>
                  <a:cubicBezTo>
                    <a:pt x="24" y="33"/>
                    <a:pt x="24" y="33"/>
                    <a:pt x="24" y="33"/>
                  </a:cubicBezTo>
                  <a:cubicBezTo>
                    <a:pt x="24" y="36"/>
                    <a:pt x="24" y="36"/>
                    <a:pt x="24" y="36"/>
                  </a:cubicBezTo>
                  <a:cubicBezTo>
                    <a:pt x="24" y="37"/>
                    <a:pt x="24" y="38"/>
                    <a:pt x="24" y="38"/>
                  </a:cubicBezTo>
                  <a:cubicBezTo>
                    <a:pt x="24" y="33"/>
                    <a:pt x="24" y="33"/>
                    <a:pt x="24" y="33"/>
                  </a:cubicBezTo>
                  <a:cubicBezTo>
                    <a:pt x="24" y="32"/>
                    <a:pt x="23" y="32"/>
                    <a:pt x="23" y="32"/>
                  </a:cubicBezTo>
                  <a:cubicBezTo>
                    <a:pt x="23" y="32"/>
                    <a:pt x="23" y="32"/>
                    <a:pt x="23" y="32"/>
                  </a:cubicBezTo>
                  <a:cubicBezTo>
                    <a:pt x="21" y="31"/>
                    <a:pt x="20" y="31"/>
                    <a:pt x="18" y="30"/>
                  </a:cubicBezTo>
                  <a:cubicBezTo>
                    <a:pt x="17" y="29"/>
                    <a:pt x="16" y="27"/>
                    <a:pt x="15" y="26"/>
                  </a:cubicBezTo>
                  <a:cubicBezTo>
                    <a:pt x="14" y="24"/>
                    <a:pt x="13" y="22"/>
                    <a:pt x="13" y="20"/>
                  </a:cubicBezTo>
                  <a:cubicBezTo>
                    <a:pt x="13" y="18"/>
                    <a:pt x="14" y="16"/>
                    <a:pt x="15" y="14"/>
                  </a:cubicBezTo>
                  <a:cubicBezTo>
                    <a:pt x="16" y="13"/>
                    <a:pt x="17" y="11"/>
                    <a:pt x="18" y="10"/>
                  </a:cubicBezTo>
                  <a:cubicBezTo>
                    <a:pt x="19" y="9"/>
                    <a:pt x="21" y="8"/>
                    <a:pt x="23" y="8"/>
                  </a:cubicBezTo>
                  <a:cubicBezTo>
                    <a:pt x="23" y="8"/>
                    <a:pt x="24" y="8"/>
                    <a:pt x="24" y="7"/>
                  </a:cubicBezTo>
                  <a:cubicBezTo>
                    <a:pt x="24" y="4"/>
                    <a:pt x="24" y="4"/>
                    <a:pt x="24" y="4"/>
                  </a:cubicBezTo>
                  <a:cubicBezTo>
                    <a:pt x="34" y="4"/>
                    <a:pt x="34" y="4"/>
                    <a:pt x="34" y="4"/>
                  </a:cubicBezTo>
                  <a:cubicBezTo>
                    <a:pt x="34" y="7"/>
                    <a:pt x="34" y="7"/>
                    <a:pt x="34" y="7"/>
                  </a:cubicBezTo>
                  <a:cubicBezTo>
                    <a:pt x="34" y="8"/>
                    <a:pt x="35" y="8"/>
                    <a:pt x="35" y="8"/>
                  </a:cubicBezTo>
                  <a:cubicBezTo>
                    <a:pt x="37" y="8"/>
                    <a:pt x="38" y="9"/>
                    <a:pt x="40" y="10"/>
                  </a:cubicBezTo>
                  <a:cubicBezTo>
                    <a:pt x="41" y="11"/>
                    <a:pt x="42" y="13"/>
                    <a:pt x="43" y="14"/>
                  </a:cubicBezTo>
                  <a:cubicBezTo>
                    <a:pt x="44" y="16"/>
                    <a:pt x="44" y="18"/>
                    <a:pt x="44" y="20"/>
                  </a:cubicBezTo>
                  <a:cubicBezTo>
                    <a:pt x="44" y="22"/>
                    <a:pt x="44" y="22"/>
                    <a:pt x="44" y="22"/>
                  </a:cubicBezTo>
                  <a:cubicBezTo>
                    <a:pt x="34" y="22"/>
                    <a:pt x="34" y="22"/>
                    <a:pt x="34" y="22"/>
                  </a:cubicBezTo>
                  <a:cubicBezTo>
                    <a:pt x="34" y="23"/>
                    <a:pt x="34" y="23"/>
                    <a:pt x="34" y="23"/>
                  </a:cubicBezTo>
                  <a:cubicBezTo>
                    <a:pt x="34" y="24"/>
                    <a:pt x="34" y="24"/>
                    <a:pt x="34" y="24"/>
                  </a:cubicBezTo>
                  <a:cubicBezTo>
                    <a:pt x="36" y="24"/>
                    <a:pt x="36" y="24"/>
                    <a:pt x="36" y="24"/>
                  </a:cubicBezTo>
                  <a:cubicBezTo>
                    <a:pt x="37" y="25"/>
                    <a:pt x="39" y="26"/>
                    <a:pt x="40" y="27"/>
                  </a:cubicBezTo>
                  <a:cubicBezTo>
                    <a:pt x="42" y="28"/>
                    <a:pt x="43" y="29"/>
                    <a:pt x="44" y="31"/>
                  </a:cubicBezTo>
                  <a:cubicBezTo>
                    <a:pt x="45" y="32"/>
                    <a:pt x="45" y="34"/>
                    <a:pt x="45" y="36"/>
                  </a:cubicBezTo>
                  <a:cubicBezTo>
                    <a:pt x="45" y="39"/>
                    <a:pt x="45" y="41"/>
                    <a:pt x="44"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Oval 85"/>
            <p:cNvSpPr>
              <a:spLocks noChangeArrowheads="1"/>
            </p:cNvSpPr>
            <p:nvPr/>
          </p:nvSpPr>
          <p:spPr bwMode="auto">
            <a:xfrm>
              <a:off x="2295526" y="309880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86"/>
            <p:cNvSpPr>
              <a:spLocks/>
            </p:cNvSpPr>
            <p:nvPr/>
          </p:nvSpPr>
          <p:spPr bwMode="auto">
            <a:xfrm>
              <a:off x="2109788" y="2874963"/>
              <a:ext cx="354013" cy="212725"/>
            </a:xfrm>
            <a:custGeom>
              <a:avLst/>
              <a:gdLst>
                <a:gd name="T0" fmla="*/ 157 w 157"/>
                <a:gd name="T1" fmla="*/ 6 h 94"/>
                <a:gd name="T2" fmla="*/ 151 w 157"/>
                <a:gd name="T3" fmla="*/ 0 h 94"/>
                <a:gd name="T4" fmla="*/ 7 w 157"/>
                <a:gd name="T5" fmla="*/ 0 h 94"/>
                <a:gd name="T6" fmla="*/ 0 w 157"/>
                <a:gd name="T7" fmla="*/ 6 h 94"/>
                <a:gd name="T8" fmla="*/ 0 w 157"/>
                <a:gd name="T9" fmla="*/ 11 h 94"/>
                <a:gd name="T10" fmla="*/ 2 w 157"/>
                <a:gd name="T11" fmla="*/ 13 h 94"/>
                <a:gd name="T12" fmla="*/ 4 w 157"/>
                <a:gd name="T13" fmla="*/ 11 h 94"/>
                <a:gd name="T14" fmla="*/ 4 w 157"/>
                <a:gd name="T15" fmla="*/ 4 h 94"/>
                <a:gd name="T16" fmla="*/ 154 w 157"/>
                <a:gd name="T17" fmla="*/ 4 h 94"/>
                <a:gd name="T18" fmla="*/ 154 w 157"/>
                <a:gd name="T19" fmla="*/ 90 h 94"/>
                <a:gd name="T20" fmla="*/ 138 w 157"/>
                <a:gd name="T21" fmla="*/ 90 h 94"/>
                <a:gd name="T22" fmla="*/ 136 w 157"/>
                <a:gd name="T23" fmla="*/ 92 h 94"/>
                <a:gd name="T24" fmla="*/ 138 w 157"/>
                <a:gd name="T25" fmla="*/ 94 h 94"/>
                <a:gd name="T26" fmla="*/ 151 w 157"/>
                <a:gd name="T27" fmla="*/ 94 h 94"/>
                <a:gd name="T28" fmla="*/ 157 w 157"/>
                <a:gd name="T29" fmla="*/ 87 h 94"/>
                <a:gd name="T30" fmla="*/ 157 w 157"/>
                <a:gd name="T31" fmla="*/ 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94">
                  <a:moveTo>
                    <a:pt x="157" y="6"/>
                  </a:moveTo>
                  <a:cubicBezTo>
                    <a:pt x="157" y="3"/>
                    <a:pt x="155" y="0"/>
                    <a:pt x="151" y="0"/>
                  </a:cubicBezTo>
                  <a:cubicBezTo>
                    <a:pt x="7" y="0"/>
                    <a:pt x="7" y="0"/>
                    <a:pt x="7" y="0"/>
                  </a:cubicBezTo>
                  <a:cubicBezTo>
                    <a:pt x="3" y="0"/>
                    <a:pt x="0" y="3"/>
                    <a:pt x="0" y="6"/>
                  </a:cubicBezTo>
                  <a:cubicBezTo>
                    <a:pt x="0" y="11"/>
                    <a:pt x="0" y="11"/>
                    <a:pt x="0" y="11"/>
                  </a:cubicBezTo>
                  <a:cubicBezTo>
                    <a:pt x="0" y="12"/>
                    <a:pt x="1" y="13"/>
                    <a:pt x="2" y="13"/>
                  </a:cubicBezTo>
                  <a:cubicBezTo>
                    <a:pt x="3" y="13"/>
                    <a:pt x="4" y="12"/>
                    <a:pt x="4" y="11"/>
                  </a:cubicBezTo>
                  <a:cubicBezTo>
                    <a:pt x="4" y="4"/>
                    <a:pt x="4" y="4"/>
                    <a:pt x="4" y="4"/>
                  </a:cubicBezTo>
                  <a:cubicBezTo>
                    <a:pt x="154" y="4"/>
                    <a:pt x="154" y="4"/>
                    <a:pt x="154" y="4"/>
                  </a:cubicBezTo>
                  <a:cubicBezTo>
                    <a:pt x="154" y="90"/>
                    <a:pt x="154" y="90"/>
                    <a:pt x="154" y="90"/>
                  </a:cubicBezTo>
                  <a:cubicBezTo>
                    <a:pt x="138" y="90"/>
                    <a:pt x="138" y="90"/>
                    <a:pt x="138" y="90"/>
                  </a:cubicBezTo>
                  <a:cubicBezTo>
                    <a:pt x="136" y="90"/>
                    <a:pt x="136" y="91"/>
                    <a:pt x="136" y="92"/>
                  </a:cubicBezTo>
                  <a:cubicBezTo>
                    <a:pt x="136" y="93"/>
                    <a:pt x="136" y="94"/>
                    <a:pt x="138" y="94"/>
                  </a:cubicBezTo>
                  <a:cubicBezTo>
                    <a:pt x="151" y="94"/>
                    <a:pt x="151" y="94"/>
                    <a:pt x="151" y="94"/>
                  </a:cubicBezTo>
                  <a:cubicBezTo>
                    <a:pt x="155" y="94"/>
                    <a:pt x="157" y="91"/>
                    <a:pt x="157" y="87"/>
                  </a:cubicBezTo>
                  <a:lnTo>
                    <a:pt x="15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87"/>
            <p:cNvSpPr>
              <a:spLocks noEditPoints="1"/>
            </p:cNvSpPr>
            <p:nvPr/>
          </p:nvSpPr>
          <p:spPr bwMode="auto">
            <a:xfrm>
              <a:off x="2028826" y="2935288"/>
              <a:ext cx="354013" cy="212725"/>
            </a:xfrm>
            <a:custGeom>
              <a:avLst/>
              <a:gdLst>
                <a:gd name="T0" fmla="*/ 157 w 157"/>
                <a:gd name="T1" fmla="*/ 6 h 94"/>
                <a:gd name="T2" fmla="*/ 151 w 157"/>
                <a:gd name="T3" fmla="*/ 0 h 94"/>
                <a:gd name="T4" fmla="*/ 7 w 157"/>
                <a:gd name="T5" fmla="*/ 0 h 94"/>
                <a:gd name="T6" fmla="*/ 0 w 157"/>
                <a:gd name="T7" fmla="*/ 6 h 94"/>
                <a:gd name="T8" fmla="*/ 0 w 157"/>
                <a:gd name="T9" fmla="*/ 87 h 94"/>
                <a:gd name="T10" fmla="*/ 7 w 157"/>
                <a:gd name="T11" fmla="*/ 94 h 94"/>
                <a:gd name="T12" fmla="*/ 151 w 157"/>
                <a:gd name="T13" fmla="*/ 94 h 94"/>
                <a:gd name="T14" fmla="*/ 157 w 157"/>
                <a:gd name="T15" fmla="*/ 87 h 94"/>
                <a:gd name="T16" fmla="*/ 157 w 157"/>
                <a:gd name="T17" fmla="*/ 6 h 94"/>
                <a:gd name="T18" fmla="*/ 11 w 157"/>
                <a:gd name="T19" fmla="*/ 4 h 94"/>
                <a:gd name="T20" fmla="*/ 18 w 157"/>
                <a:gd name="T21" fmla="*/ 11 h 94"/>
                <a:gd name="T22" fmla="*/ 11 w 157"/>
                <a:gd name="T23" fmla="*/ 18 h 94"/>
                <a:gd name="T24" fmla="*/ 4 w 157"/>
                <a:gd name="T25" fmla="*/ 11 h 94"/>
                <a:gd name="T26" fmla="*/ 11 w 157"/>
                <a:gd name="T27" fmla="*/ 4 h 94"/>
                <a:gd name="T28" fmla="*/ 11 w 157"/>
                <a:gd name="T29" fmla="*/ 90 h 94"/>
                <a:gd name="T30" fmla="*/ 4 w 157"/>
                <a:gd name="T31" fmla="*/ 83 h 94"/>
                <a:gd name="T32" fmla="*/ 11 w 157"/>
                <a:gd name="T33" fmla="*/ 76 h 94"/>
                <a:gd name="T34" fmla="*/ 18 w 157"/>
                <a:gd name="T35" fmla="*/ 83 h 94"/>
                <a:gd name="T36" fmla="*/ 11 w 157"/>
                <a:gd name="T37" fmla="*/ 90 h 94"/>
                <a:gd name="T38" fmla="*/ 146 w 157"/>
                <a:gd name="T39" fmla="*/ 90 h 94"/>
                <a:gd name="T40" fmla="*/ 139 w 157"/>
                <a:gd name="T41" fmla="*/ 83 h 94"/>
                <a:gd name="T42" fmla="*/ 146 w 157"/>
                <a:gd name="T43" fmla="*/ 76 h 94"/>
                <a:gd name="T44" fmla="*/ 154 w 157"/>
                <a:gd name="T45" fmla="*/ 83 h 94"/>
                <a:gd name="T46" fmla="*/ 146 w 157"/>
                <a:gd name="T47" fmla="*/ 90 h 94"/>
                <a:gd name="T48" fmla="*/ 154 w 157"/>
                <a:gd name="T49" fmla="*/ 74 h 94"/>
                <a:gd name="T50" fmla="*/ 150 w 157"/>
                <a:gd name="T51" fmla="*/ 73 h 94"/>
                <a:gd name="T52" fmla="*/ 146 w 157"/>
                <a:gd name="T53" fmla="*/ 72 h 94"/>
                <a:gd name="T54" fmla="*/ 136 w 157"/>
                <a:gd name="T55" fmla="*/ 83 h 94"/>
                <a:gd name="T56" fmla="*/ 136 w 157"/>
                <a:gd name="T57" fmla="*/ 87 h 94"/>
                <a:gd name="T58" fmla="*/ 137 w 157"/>
                <a:gd name="T59" fmla="*/ 90 h 94"/>
                <a:gd name="T60" fmla="*/ 20 w 157"/>
                <a:gd name="T61" fmla="*/ 90 h 94"/>
                <a:gd name="T62" fmla="*/ 21 w 157"/>
                <a:gd name="T63" fmla="*/ 87 h 94"/>
                <a:gd name="T64" fmla="*/ 22 w 157"/>
                <a:gd name="T65" fmla="*/ 83 h 94"/>
                <a:gd name="T66" fmla="*/ 11 w 157"/>
                <a:gd name="T67" fmla="*/ 72 h 94"/>
                <a:gd name="T68" fmla="*/ 8 w 157"/>
                <a:gd name="T69" fmla="*/ 73 h 94"/>
                <a:gd name="T70" fmla="*/ 4 w 157"/>
                <a:gd name="T71" fmla="*/ 74 h 94"/>
                <a:gd name="T72" fmla="*/ 4 w 157"/>
                <a:gd name="T73" fmla="*/ 20 h 94"/>
                <a:gd name="T74" fmla="*/ 8 w 157"/>
                <a:gd name="T75" fmla="*/ 21 h 94"/>
                <a:gd name="T76" fmla="*/ 11 w 157"/>
                <a:gd name="T77" fmla="*/ 22 h 94"/>
                <a:gd name="T78" fmla="*/ 22 w 157"/>
                <a:gd name="T79" fmla="*/ 11 h 94"/>
                <a:gd name="T80" fmla="*/ 21 w 157"/>
                <a:gd name="T81" fmla="*/ 7 h 94"/>
                <a:gd name="T82" fmla="*/ 20 w 157"/>
                <a:gd name="T83" fmla="*/ 4 h 94"/>
                <a:gd name="T84" fmla="*/ 137 w 157"/>
                <a:gd name="T85" fmla="*/ 4 h 94"/>
                <a:gd name="T86" fmla="*/ 136 w 157"/>
                <a:gd name="T87" fmla="*/ 7 h 94"/>
                <a:gd name="T88" fmla="*/ 136 w 157"/>
                <a:gd name="T89" fmla="*/ 11 h 94"/>
                <a:gd name="T90" fmla="*/ 146 w 157"/>
                <a:gd name="T91" fmla="*/ 22 h 94"/>
                <a:gd name="T92" fmla="*/ 150 w 157"/>
                <a:gd name="T93" fmla="*/ 21 h 94"/>
                <a:gd name="T94" fmla="*/ 154 w 157"/>
                <a:gd name="T95" fmla="*/ 20 h 94"/>
                <a:gd name="T96" fmla="*/ 154 w 157"/>
                <a:gd name="T97" fmla="*/ 74 h 94"/>
                <a:gd name="T98" fmla="*/ 146 w 157"/>
                <a:gd name="T99" fmla="*/ 18 h 94"/>
                <a:gd name="T100" fmla="*/ 139 w 157"/>
                <a:gd name="T101" fmla="*/ 11 h 94"/>
                <a:gd name="T102" fmla="*/ 146 w 157"/>
                <a:gd name="T103" fmla="*/ 4 h 94"/>
                <a:gd name="T104" fmla="*/ 154 w 157"/>
                <a:gd name="T105" fmla="*/ 11 h 94"/>
                <a:gd name="T106" fmla="*/ 146 w 157"/>
                <a:gd name="T107" fmla="*/ 1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94">
                  <a:moveTo>
                    <a:pt x="157" y="6"/>
                  </a:moveTo>
                  <a:cubicBezTo>
                    <a:pt x="157" y="3"/>
                    <a:pt x="155" y="0"/>
                    <a:pt x="151" y="0"/>
                  </a:cubicBezTo>
                  <a:cubicBezTo>
                    <a:pt x="7" y="0"/>
                    <a:pt x="7" y="0"/>
                    <a:pt x="7" y="0"/>
                  </a:cubicBezTo>
                  <a:cubicBezTo>
                    <a:pt x="3" y="0"/>
                    <a:pt x="0" y="3"/>
                    <a:pt x="0" y="6"/>
                  </a:cubicBezTo>
                  <a:cubicBezTo>
                    <a:pt x="0" y="87"/>
                    <a:pt x="0" y="87"/>
                    <a:pt x="0" y="87"/>
                  </a:cubicBezTo>
                  <a:cubicBezTo>
                    <a:pt x="0" y="91"/>
                    <a:pt x="3" y="94"/>
                    <a:pt x="7" y="94"/>
                  </a:cubicBezTo>
                  <a:cubicBezTo>
                    <a:pt x="151" y="94"/>
                    <a:pt x="151" y="94"/>
                    <a:pt x="151" y="94"/>
                  </a:cubicBezTo>
                  <a:cubicBezTo>
                    <a:pt x="155" y="94"/>
                    <a:pt x="157" y="91"/>
                    <a:pt x="157" y="87"/>
                  </a:cubicBezTo>
                  <a:lnTo>
                    <a:pt x="157"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0"/>
                  </a:moveTo>
                  <a:cubicBezTo>
                    <a:pt x="7" y="90"/>
                    <a:pt x="4" y="87"/>
                    <a:pt x="4" y="83"/>
                  </a:cubicBezTo>
                  <a:cubicBezTo>
                    <a:pt x="4" y="79"/>
                    <a:pt x="7" y="76"/>
                    <a:pt x="11" y="76"/>
                  </a:cubicBezTo>
                  <a:cubicBezTo>
                    <a:pt x="15" y="76"/>
                    <a:pt x="18" y="79"/>
                    <a:pt x="18" y="83"/>
                  </a:cubicBezTo>
                  <a:cubicBezTo>
                    <a:pt x="18" y="87"/>
                    <a:pt x="15" y="90"/>
                    <a:pt x="11" y="90"/>
                  </a:cubicBezTo>
                  <a:close/>
                  <a:moveTo>
                    <a:pt x="146" y="90"/>
                  </a:moveTo>
                  <a:cubicBezTo>
                    <a:pt x="143" y="90"/>
                    <a:pt x="139" y="87"/>
                    <a:pt x="139" y="83"/>
                  </a:cubicBezTo>
                  <a:cubicBezTo>
                    <a:pt x="139" y="79"/>
                    <a:pt x="143" y="76"/>
                    <a:pt x="146" y="76"/>
                  </a:cubicBezTo>
                  <a:cubicBezTo>
                    <a:pt x="150" y="76"/>
                    <a:pt x="154" y="79"/>
                    <a:pt x="154" y="83"/>
                  </a:cubicBezTo>
                  <a:cubicBezTo>
                    <a:pt x="154" y="87"/>
                    <a:pt x="150" y="90"/>
                    <a:pt x="146" y="90"/>
                  </a:cubicBezTo>
                  <a:close/>
                  <a:moveTo>
                    <a:pt x="154" y="74"/>
                  </a:moveTo>
                  <a:cubicBezTo>
                    <a:pt x="150" y="73"/>
                    <a:pt x="150" y="73"/>
                    <a:pt x="150" y="73"/>
                  </a:cubicBezTo>
                  <a:cubicBezTo>
                    <a:pt x="149" y="72"/>
                    <a:pt x="148" y="72"/>
                    <a:pt x="146" y="72"/>
                  </a:cubicBezTo>
                  <a:cubicBezTo>
                    <a:pt x="140" y="72"/>
                    <a:pt x="136" y="77"/>
                    <a:pt x="136" y="83"/>
                  </a:cubicBezTo>
                  <a:cubicBezTo>
                    <a:pt x="136" y="84"/>
                    <a:pt x="136" y="85"/>
                    <a:pt x="136" y="87"/>
                  </a:cubicBezTo>
                  <a:cubicBezTo>
                    <a:pt x="137" y="90"/>
                    <a:pt x="137" y="90"/>
                    <a:pt x="137" y="90"/>
                  </a:cubicBezTo>
                  <a:cubicBezTo>
                    <a:pt x="20" y="90"/>
                    <a:pt x="20" y="90"/>
                    <a:pt x="20" y="90"/>
                  </a:cubicBezTo>
                  <a:cubicBezTo>
                    <a:pt x="21" y="87"/>
                    <a:pt x="21" y="87"/>
                    <a:pt x="21" y="87"/>
                  </a:cubicBezTo>
                  <a:cubicBezTo>
                    <a:pt x="22" y="85"/>
                    <a:pt x="22" y="84"/>
                    <a:pt x="22" y="83"/>
                  </a:cubicBezTo>
                  <a:cubicBezTo>
                    <a:pt x="22" y="77"/>
                    <a:pt x="17" y="72"/>
                    <a:pt x="11" y="72"/>
                  </a:cubicBezTo>
                  <a:cubicBezTo>
                    <a:pt x="10" y="72"/>
                    <a:pt x="9" y="72"/>
                    <a:pt x="8" y="73"/>
                  </a:cubicBezTo>
                  <a:cubicBezTo>
                    <a:pt x="4" y="74"/>
                    <a:pt x="4" y="74"/>
                    <a:pt x="4" y="74"/>
                  </a:cubicBezTo>
                  <a:cubicBezTo>
                    <a:pt x="4" y="20"/>
                    <a:pt x="4" y="20"/>
                    <a:pt x="4" y="20"/>
                  </a:cubicBezTo>
                  <a:cubicBezTo>
                    <a:pt x="8" y="21"/>
                    <a:pt x="8" y="21"/>
                    <a:pt x="8" y="21"/>
                  </a:cubicBezTo>
                  <a:cubicBezTo>
                    <a:pt x="9" y="21"/>
                    <a:pt x="10" y="22"/>
                    <a:pt x="11" y="22"/>
                  </a:cubicBezTo>
                  <a:cubicBezTo>
                    <a:pt x="17" y="22"/>
                    <a:pt x="22" y="17"/>
                    <a:pt x="22" y="11"/>
                  </a:cubicBezTo>
                  <a:cubicBezTo>
                    <a:pt x="22" y="10"/>
                    <a:pt x="22" y="8"/>
                    <a:pt x="21" y="7"/>
                  </a:cubicBezTo>
                  <a:cubicBezTo>
                    <a:pt x="20" y="4"/>
                    <a:pt x="20" y="4"/>
                    <a:pt x="20" y="4"/>
                  </a:cubicBezTo>
                  <a:cubicBezTo>
                    <a:pt x="137" y="4"/>
                    <a:pt x="137" y="4"/>
                    <a:pt x="137" y="4"/>
                  </a:cubicBezTo>
                  <a:cubicBezTo>
                    <a:pt x="136" y="7"/>
                    <a:pt x="136" y="7"/>
                    <a:pt x="136" y="7"/>
                  </a:cubicBezTo>
                  <a:cubicBezTo>
                    <a:pt x="136" y="8"/>
                    <a:pt x="136" y="10"/>
                    <a:pt x="136" y="11"/>
                  </a:cubicBezTo>
                  <a:cubicBezTo>
                    <a:pt x="136" y="17"/>
                    <a:pt x="140" y="22"/>
                    <a:pt x="146" y="22"/>
                  </a:cubicBezTo>
                  <a:cubicBezTo>
                    <a:pt x="148" y="22"/>
                    <a:pt x="149" y="21"/>
                    <a:pt x="150" y="21"/>
                  </a:cubicBezTo>
                  <a:cubicBezTo>
                    <a:pt x="154" y="20"/>
                    <a:pt x="154" y="20"/>
                    <a:pt x="154" y="20"/>
                  </a:cubicBezTo>
                  <a:lnTo>
                    <a:pt x="154" y="74"/>
                  </a:lnTo>
                  <a:close/>
                  <a:moveTo>
                    <a:pt x="146" y="18"/>
                  </a:moveTo>
                  <a:cubicBezTo>
                    <a:pt x="143" y="18"/>
                    <a:pt x="139" y="15"/>
                    <a:pt x="139" y="11"/>
                  </a:cubicBezTo>
                  <a:cubicBezTo>
                    <a:pt x="139" y="7"/>
                    <a:pt x="143" y="4"/>
                    <a:pt x="146" y="4"/>
                  </a:cubicBezTo>
                  <a:cubicBezTo>
                    <a:pt x="150" y="4"/>
                    <a:pt x="154" y="7"/>
                    <a:pt x="154" y="11"/>
                  </a:cubicBezTo>
                  <a:cubicBezTo>
                    <a:pt x="154" y="15"/>
                    <a:pt x="150" y="18"/>
                    <a:pt x="146"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7" name="Group 56"/>
          <p:cNvGrpSpPr/>
          <p:nvPr/>
        </p:nvGrpSpPr>
        <p:grpSpPr>
          <a:xfrm>
            <a:off x="2882906" y="2895606"/>
            <a:ext cx="434975" cy="231775"/>
            <a:chOff x="2882901" y="2895601"/>
            <a:chExt cx="434975" cy="231775"/>
          </a:xfrm>
          <a:solidFill>
            <a:schemeClr val="tx2">
              <a:lumMod val="20000"/>
              <a:lumOff val="80000"/>
            </a:schemeClr>
          </a:solidFill>
        </p:grpSpPr>
        <p:sp>
          <p:nvSpPr>
            <p:cNvPr id="58" name="Freeform 88"/>
            <p:cNvSpPr>
              <a:spLocks/>
            </p:cNvSpPr>
            <p:nvPr/>
          </p:nvSpPr>
          <p:spPr bwMode="auto">
            <a:xfrm>
              <a:off x="2963863" y="2935288"/>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89"/>
            <p:cNvSpPr>
              <a:spLocks/>
            </p:cNvSpPr>
            <p:nvPr/>
          </p:nvSpPr>
          <p:spPr bwMode="auto">
            <a:xfrm>
              <a:off x="3206751" y="3078163"/>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90"/>
            <p:cNvSpPr>
              <a:spLocks/>
            </p:cNvSpPr>
            <p:nvPr/>
          </p:nvSpPr>
          <p:spPr bwMode="auto">
            <a:xfrm>
              <a:off x="3090863" y="2978151"/>
              <a:ext cx="38100" cy="12700"/>
            </a:xfrm>
            <a:custGeom>
              <a:avLst/>
              <a:gdLst>
                <a:gd name="T0" fmla="*/ 8 w 17"/>
                <a:gd name="T1" fmla="*/ 0 h 5"/>
                <a:gd name="T2" fmla="*/ 2 w 17"/>
                <a:gd name="T3" fmla="*/ 2 h 5"/>
                <a:gd name="T4" fmla="*/ 0 w 17"/>
                <a:gd name="T5" fmla="*/ 5 h 5"/>
                <a:gd name="T6" fmla="*/ 17 w 17"/>
                <a:gd name="T7" fmla="*/ 5 h 5"/>
                <a:gd name="T8" fmla="*/ 15 w 17"/>
                <a:gd name="T9" fmla="*/ 3 h 5"/>
                <a:gd name="T10" fmla="*/ 8 w 17"/>
                <a:gd name="T11" fmla="*/ 0 h 5"/>
              </a:gdLst>
              <a:ahLst/>
              <a:cxnLst>
                <a:cxn ang="0">
                  <a:pos x="T0" y="T1"/>
                </a:cxn>
                <a:cxn ang="0">
                  <a:pos x="T2" y="T3"/>
                </a:cxn>
                <a:cxn ang="0">
                  <a:pos x="T4" y="T5"/>
                </a:cxn>
                <a:cxn ang="0">
                  <a:pos x="T6" y="T7"/>
                </a:cxn>
                <a:cxn ang="0">
                  <a:pos x="T8" y="T9"/>
                </a:cxn>
                <a:cxn ang="0">
                  <a:pos x="T10" y="T11"/>
                </a:cxn>
              </a:cxnLst>
              <a:rect l="0" t="0" r="r" b="b"/>
              <a:pathLst>
                <a:path w="17" h="5">
                  <a:moveTo>
                    <a:pt x="8" y="0"/>
                  </a:moveTo>
                  <a:cubicBezTo>
                    <a:pt x="5" y="0"/>
                    <a:pt x="4" y="1"/>
                    <a:pt x="2" y="2"/>
                  </a:cubicBezTo>
                  <a:cubicBezTo>
                    <a:pt x="1" y="3"/>
                    <a:pt x="1" y="4"/>
                    <a:pt x="0" y="5"/>
                  </a:cubicBezTo>
                  <a:cubicBezTo>
                    <a:pt x="17" y="5"/>
                    <a:pt x="17" y="5"/>
                    <a:pt x="17" y="5"/>
                  </a:cubicBezTo>
                  <a:cubicBezTo>
                    <a:pt x="15" y="3"/>
                    <a:pt x="15" y="3"/>
                    <a:pt x="15" y="3"/>
                  </a:cubicBezTo>
                  <a:cubicBezTo>
                    <a:pt x="13" y="1"/>
                    <a:pt x="10"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91"/>
            <p:cNvSpPr>
              <a:spLocks noEditPoints="1"/>
            </p:cNvSpPr>
            <p:nvPr/>
          </p:nvSpPr>
          <p:spPr bwMode="auto">
            <a:xfrm>
              <a:off x="3025776" y="2935288"/>
              <a:ext cx="150813" cy="152400"/>
            </a:xfrm>
            <a:custGeom>
              <a:avLst/>
              <a:gdLst>
                <a:gd name="T0" fmla="*/ 34 w 67"/>
                <a:gd name="T1" fmla="*/ 0 h 67"/>
                <a:gd name="T2" fmla="*/ 0 w 67"/>
                <a:gd name="T3" fmla="*/ 33 h 67"/>
                <a:gd name="T4" fmla="*/ 34 w 67"/>
                <a:gd name="T5" fmla="*/ 67 h 67"/>
                <a:gd name="T6" fmla="*/ 67 w 67"/>
                <a:gd name="T7" fmla="*/ 33 h 67"/>
                <a:gd name="T8" fmla="*/ 34 w 67"/>
                <a:gd name="T9" fmla="*/ 0 h 67"/>
                <a:gd name="T10" fmla="*/ 47 w 67"/>
                <a:gd name="T11" fmla="*/ 24 h 67"/>
                <a:gd name="T12" fmla="*/ 44 w 67"/>
                <a:gd name="T13" fmla="*/ 32 h 67"/>
                <a:gd name="T14" fmla="*/ 45 w 67"/>
                <a:gd name="T15" fmla="*/ 32 h 67"/>
                <a:gd name="T16" fmla="*/ 41 w 67"/>
                <a:gd name="T17" fmla="*/ 42 h 67"/>
                <a:gd name="T18" fmla="*/ 29 w 67"/>
                <a:gd name="T19" fmla="*/ 42 h 67"/>
                <a:gd name="T20" fmla="*/ 31 w 67"/>
                <a:gd name="T21" fmla="*/ 45 h 67"/>
                <a:gd name="T22" fmla="*/ 37 w 67"/>
                <a:gd name="T23" fmla="*/ 48 h 67"/>
                <a:gd name="T24" fmla="*/ 42 w 67"/>
                <a:gd name="T25" fmla="*/ 47 h 67"/>
                <a:gd name="T26" fmla="*/ 45 w 67"/>
                <a:gd name="T27" fmla="*/ 44 h 67"/>
                <a:gd name="T28" fmla="*/ 50 w 67"/>
                <a:gd name="T29" fmla="*/ 41 h 67"/>
                <a:gd name="T30" fmla="*/ 50 w 67"/>
                <a:gd name="T31" fmla="*/ 55 h 67"/>
                <a:gd name="T32" fmla="*/ 49 w 67"/>
                <a:gd name="T33" fmla="*/ 55 h 67"/>
                <a:gd name="T34" fmla="*/ 37 w 67"/>
                <a:gd name="T35" fmla="*/ 59 h 67"/>
                <a:gd name="T36" fmla="*/ 21 w 67"/>
                <a:gd name="T37" fmla="*/ 53 h 67"/>
                <a:gd name="T38" fmla="*/ 16 w 67"/>
                <a:gd name="T39" fmla="*/ 42 h 67"/>
                <a:gd name="T40" fmla="*/ 9 w 67"/>
                <a:gd name="T41" fmla="*/ 42 h 67"/>
                <a:gd name="T42" fmla="*/ 13 w 67"/>
                <a:gd name="T43" fmla="*/ 33 h 67"/>
                <a:gd name="T44" fmla="*/ 9 w 67"/>
                <a:gd name="T45" fmla="*/ 33 h 67"/>
                <a:gd name="T46" fmla="*/ 13 w 67"/>
                <a:gd name="T47" fmla="*/ 24 h 67"/>
                <a:gd name="T48" fmla="*/ 16 w 67"/>
                <a:gd name="T49" fmla="*/ 24 h 67"/>
                <a:gd name="T50" fmla="*/ 22 w 67"/>
                <a:gd name="T51" fmla="*/ 14 h 67"/>
                <a:gd name="T52" fmla="*/ 37 w 67"/>
                <a:gd name="T53" fmla="*/ 8 h 67"/>
                <a:gd name="T54" fmla="*/ 50 w 67"/>
                <a:gd name="T55" fmla="*/ 12 h 67"/>
                <a:gd name="T56" fmla="*/ 52 w 67"/>
                <a:gd name="T57" fmla="*/ 14 h 67"/>
                <a:gd name="T58" fmla="*/ 47 w 67"/>
                <a:gd name="T59" fmla="*/ 2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 h="67">
                  <a:moveTo>
                    <a:pt x="34" y="0"/>
                  </a:moveTo>
                  <a:cubicBezTo>
                    <a:pt x="15" y="0"/>
                    <a:pt x="0" y="15"/>
                    <a:pt x="0" y="33"/>
                  </a:cubicBezTo>
                  <a:cubicBezTo>
                    <a:pt x="0" y="52"/>
                    <a:pt x="15" y="67"/>
                    <a:pt x="34" y="67"/>
                  </a:cubicBezTo>
                  <a:cubicBezTo>
                    <a:pt x="52" y="67"/>
                    <a:pt x="67" y="52"/>
                    <a:pt x="67" y="33"/>
                  </a:cubicBezTo>
                  <a:cubicBezTo>
                    <a:pt x="67" y="15"/>
                    <a:pt x="52" y="0"/>
                    <a:pt x="34" y="0"/>
                  </a:cubicBezTo>
                  <a:close/>
                  <a:moveTo>
                    <a:pt x="47" y="24"/>
                  </a:moveTo>
                  <a:cubicBezTo>
                    <a:pt x="44" y="32"/>
                    <a:pt x="44" y="32"/>
                    <a:pt x="44" y="32"/>
                  </a:cubicBezTo>
                  <a:cubicBezTo>
                    <a:pt x="45" y="32"/>
                    <a:pt x="45" y="32"/>
                    <a:pt x="45" y="32"/>
                  </a:cubicBezTo>
                  <a:cubicBezTo>
                    <a:pt x="41" y="42"/>
                    <a:pt x="41" y="42"/>
                    <a:pt x="41" y="42"/>
                  </a:cubicBezTo>
                  <a:cubicBezTo>
                    <a:pt x="29" y="42"/>
                    <a:pt x="29" y="42"/>
                    <a:pt x="29" y="42"/>
                  </a:cubicBezTo>
                  <a:cubicBezTo>
                    <a:pt x="30" y="43"/>
                    <a:pt x="30" y="44"/>
                    <a:pt x="31" y="45"/>
                  </a:cubicBezTo>
                  <a:cubicBezTo>
                    <a:pt x="33" y="47"/>
                    <a:pt x="35" y="48"/>
                    <a:pt x="37" y="48"/>
                  </a:cubicBezTo>
                  <a:cubicBezTo>
                    <a:pt x="39" y="48"/>
                    <a:pt x="40" y="48"/>
                    <a:pt x="42" y="47"/>
                  </a:cubicBezTo>
                  <a:cubicBezTo>
                    <a:pt x="43" y="47"/>
                    <a:pt x="44" y="46"/>
                    <a:pt x="45" y="44"/>
                  </a:cubicBezTo>
                  <a:cubicBezTo>
                    <a:pt x="50" y="41"/>
                    <a:pt x="50" y="41"/>
                    <a:pt x="50" y="41"/>
                  </a:cubicBezTo>
                  <a:cubicBezTo>
                    <a:pt x="50" y="55"/>
                    <a:pt x="50" y="55"/>
                    <a:pt x="50" y="55"/>
                  </a:cubicBezTo>
                  <a:cubicBezTo>
                    <a:pt x="49" y="55"/>
                    <a:pt x="49" y="55"/>
                    <a:pt x="49" y="55"/>
                  </a:cubicBezTo>
                  <a:cubicBezTo>
                    <a:pt x="45" y="57"/>
                    <a:pt x="41" y="59"/>
                    <a:pt x="37" y="59"/>
                  </a:cubicBezTo>
                  <a:cubicBezTo>
                    <a:pt x="31" y="59"/>
                    <a:pt x="25" y="57"/>
                    <a:pt x="21" y="53"/>
                  </a:cubicBezTo>
                  <a:cubicBezTo>
                    <a:pt x="19" y="50"/>
                    <a:pt x="17" y="46"/>
                    <a:pt x="16" y="42"/>
                  </a:cubicBezTo>
                  <a:cubicBezTo>
                    <a:pt x="9" y="42"/>
                    <a:pt x="9" y="42"/>
                    <a:pt x="9" y="42"/>
                  </a:cubicBezTo>
                  <a:cubicBezTo>
                    <a:pt x="13" y="33"/>
                    <a:pt x="13" y="33"/>
                    <a:pt x="13" y="33"/>
                  </a:cubicBezTo>
                  <a:cubicBezTo>
                    <a:pt x="9" y="33"/>
                    <a:pt x="9" y="33"/>
                    <a:pt x="9" y="33"/>
                  </a:cubicBezTo>
                  <a:cubicBezTo>
                    <a:pt x="13" y="24"/>
                    <a:pt x="13" y="24"/>
                    <a:pt x="13" y="24"/>
                  </a:cubicBezTo>
                  <a:cubicBezTo>
                    <a:pt x="16" y="24"/>
                    <a:pt x="16" y="24"/>
                    <a:pt x="16" y="24"/>
                  </a:cubicBezTo>
                  <a:cubicBezTo>
                    <a:pt x="17" y="20"/>
                    <a:pt x="19" y="16"/>
                    <a:pt x="22" y="14"/>
                  </a:cubicBezTo>
                  <a:cubicBezTo>
                    <a:pt x="26" y="10"/>
                    <a:pt x="31" y="8"/>
                    <a:pt x="37" y="8"/>
                  </a:cubicBezTo>
                  <a:cubicBezTo>
                    <a:pt x="41" y="8"/>
                    <a:pt x="46" y="10"/>
                    <a:pt x="50" y="12"/>
                  </a:cubicBezTo>
                  <a:cubicBezTo>
                    <a:pt x="52" y="14"/>
                    <a:pt x="52" y="14"/>
                    <a:pt x="52" y="14"/>
                  </a:cubicBezTo>
                  <a:cubicBezTo>
                    <a:pt x="47" y="24"/>
                    <a:pt x="47" y="24"/>
                    <a:pt x="47"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92"/>
            <p:cNvSpPr>
              <a:spLocks noEditPoints="1"/>
            </p:cNvSpPr>
            <p:nvPr/>
          </p:nvSpPr>
          <p:spPr bwMode="auto">
            <a:xfrm>
              <a:off x="2882901" y="2895601"/>
              <a:ext cx="434975" cy="231775"/>
            </a:xfrm>
            <a:custGeom>
              <a:avLst/>
              <a:gdLst>
                <a:gd name="T0" fmla="*/ 193 w 193"/>
                <a:gd name="T1" fmla="*/ 6 h 103"/>
                <a:gd name="T2" fmla="*/ 187 w 193"/>
                <a:gd name="T3" fmla="*/ 0 h 103"/>
                <a:gd name="T4" fmla="*/ 6 w 193"/>
                <a:gd name="T5" fmla="*/ 0 h 103"/>
                <a:gd name="T6" fmla="*/ 0 w 193"/>
                <a:gd name="T7" fmla="*/ 6 h 103"/>
                <a:gd name="T8" fmla="*/ 0 w 193"/>
                <a:gd name="T9" fmla="*/ 96 h 103"/>
                <a:gd name="T10" fmla="*/ 6 w 193"/>
                <a:gd name="T11" fmla="*/ 103 h 103"/>
                <a:gd name="T12" fmla="*/ 187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7" y="0"/>
                  </a:cubicBezTo>
                  <a:cubicBezTo>
                    <a:pt x="6" y="0"/>
                    <a:pt x="6" y="0"/>
                    <a:pt x="6" y="0"/>
                  </a:cubicBezTo>
                  <a:cubicBezTo>
                    <a:pt x="3" y="0"/>
                    <a:pt x="0" y="3"/>
                    <a:pt x="0" y="6"/>
                  </a:cubicBezTo>
                  <a:cubicBezTo>
                    <a:pt x="0" y="96"/>
                    <a:pt x="0" y="96"/>
                    <a:pt x="0" y="96"/>
                  </a:cubicBezTo>
                  <a:cubicBezTo>
                    <a:pt x="0" y="100"/>
                    <a:pt x="3" y="103"/>
                    <a:pt x="6" y="103"/>
                  </a:cubicBezTo>
                  <a:cubicBezTo>
                    <a:pt x="187" y="103"/>
                    <a:pt x="187" y="103"/>
                    <a:pt x="187"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5" y="81"/>
                    <a:pt x="183" y="81"/>
                    <a:pt x="182" y="81"/>
                  </a:cubicBezTo>
                  <a:cubicBezTo>
                    <a:pt x="176" y="81"/>
                    <a:pt x="171" y="86"/>
                    <a:pt x="171" y="92"/>
                  </a:cubicBezTo>
                  <a:cubicBezTo>
                    <a:pt x="171" y="93"/>
                    <a:pt x="172" y="94"/>
                    <a:pt x="172" y="96"/>
                  </a:cubicBezTo>
                  <a:cubicBezTo>
                    <a:pt x="173" y="99"/>
                    <a:pt x="173" y="99"/>
                    <a:pt x="173" y="99"/>
                  </a:cubicBezTo>
                  <a:cubicBezTo>
                    <a:pt x="20" y="99"/>
                    <a:pt x="20" y="99"/>
                    <a:pt x="20" y="99"/>
                  </a:cubicBezTo>
                  <a:cubicBezTo>
                    <a:pt x="21" y="96"/>
                    <a:pt x="21" y="96"/>
                    <a:pt x="21" y="96"/>
                  </a:cubicBezTo>
                  <a:cubicBezTo>
                    <a:pt x="22" y="94"/>
                    <a:pt x="22" y="93"/>
                    <a:pt x="22" y="92"/>
                  </a:cubicBezTo>
                  <a:cubicBezTo>
                    <a:pt x="22" y="86"/>
                    <a:pt x="17" y="81"/>
                    <a:pt x="11" y="81"/>
                  </a:cubicBezTo>
                  <a:cubicBezTo>
                    <a:pt x="10" y="81"/>
                    <a:pt x="9" y="81"/>
                    <a:pt x="7" y="82"/>
                  </a:cubicBezTo>
                  <a:cubicBezTo>
                    <a:pt x="4" y="83"/>
                    <a:pt x="4" y="83"/>
                    <a:pt x="4" y="83"/>
                  </a:cubicBezTo>
                  <a:cubicBezTo>
                    <a:pt x="4" y="20"/>
                    <a:pt x="4" y="20"/>
                    <a:pt x="4" y="20"/>
                  </a:cubicBezTo>
                  <a:cubicBezTo>
                    <a:pt x="7" y="21"/>
                    <a:pt x="7" y="21"/>
                    <a:pt x="7" y="21"/>
                  </a:cubicBezTo>
                  <a:cubicBezTo>
                    <a:pt x="9" y="21"/>
                    <a:pt x="10" y="22"/>
                    <a:pt x="11" y="22"/>
                  </a:cubicBezTo>
                  <a:cubicBezTo>
                    <a:pt x="17" y="22"/>
                    <a:pt x="22" y="17"/>
                    <a:pt x="22" y="11"/>
                  </a:cubicBezTo>
                  <a:cubicBezTo>
                    <a:pt x="22" y="10"/>
                    <a:pt x="22" y="8"/>
                    <a:pt x="21" y="7"/>
                  </a:cubicBezTo>
                  <a:cubicBezTo>
                    <a:pt x="20" y="4"/>
                    <a:pt x="20" y="4"/>
                    <a:pt x="20" y="4"/>
                  </a:cubicBezTo>
                  <a:cubicBezTo>
                    <a:pt x="173" y="4"/>
                    <a:pt x="173" y="4"/>
                    <a:pt x="173" y="4"/>
                  </a:cubicBezTo>
                  <a:cubicBezTo>
                    <a:pt x="172" y="7"/>
                    <a:pt x="172" y="7"/>
                    <a:pt x="172" y="7"/>
                  </a:cubicBezTo>
                  <a:cubicBezTo>
                    <a:pt x="172" y="8"/>
                    <a:pt x="171" y="10"/>
                    <a:pt x="171" y="11"/>
                  </a:cubicBezTo>
                  <a:cubicBezTo>
                    <a:pt x="171" y="17"/>
                    <a:pt x="176" y="22"/>
                    <a:pt x="182" y="22"/>
                  </a:cubicBezTo>
                  <a:cubicBezTo>
                    <a:pt x="183" y="22"/>
                    <a:pt x="185" y="21"/>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3" name="Group 62"/>
          <p:cNvGrpSpPr/>
          <p:nvPr/>
        </p:nvGrpSpPr>
        <p:grpSpPr>
          <a:xfrm>
            <a:off x="3736982" y="2854328"/>
            <a:ext cx="434975" cy="314325"/>
            <a:chOff x="3736976" y="2854326"/>
            <a:chExt cx="434975" cy="314325"/>
          </a:xfrm>
          <a:solidFill>
            <a:schemeClr val="tx2">
              <a:lumMod val="20000"/>
              <a:lumOff val="80000"/>
            </a:schemeClr>
          </a:solidFill>
        </p:grpSpPr>
        <p:sp>
          <p:nvSpPr>
            <p:cNvPr id="64" name="Freeform 93"/>
            <p:cNvSpPr>
              <a:spLocks/>
            </p:cNvSpPr>
            <p:nvPr/>
          </p:nvSpPr>
          <p:spPr bwMode="auto">
            <a:xfrm>
              <a:off x="4060826" y="3119438"/>
              <a:ext cx="30163"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94"/>
            <p:cNvSpPr>
              <a:spLocks/>
            </p:cNvSpPr>
            <p:nvPr/>
          </p:nvSpPr>
          <p:spPr bwMode="auto">
            <a:xfrm>
              <a:off x="3944938" y="3019426"/>
              <a:ext cx="38100" cy="11113"/>
            </a:xfrm>
            <a:custGeom>
              <a:avLst/>
              <a:gdLst>
                <a:gd name="T0" fmla="*/ 7 w 17"/>
                <a:gd name="T1" fmla="*/ 0 h 5"/>
                <a:gd name="T2" fmla="*/ 2 w 17"/>
                <a:gd name="T3" fmla="*/ 2 h 5"/>
                <a:gd name="T4" fmla="*/ 0 w 17"/>
                <a:gd name="T5" fmla="*/ 5 h 5"/>
                <a:gd name="T6" fmla="*/ 17 w 17"/>
                <a:gd name="T7" fmla="*/ 5 h 5"/>
                <a:gd name="T8" fmla="*/ 15 w 17"/>
                <a:gd name="T9" fmla="*/ 3 h 5"/>
                <a:gd name="T10" fmla="*/ 7 w 17"/>
                <a:gd name="T11" fmla="*/ 0 h 5"/>
              </a:gdLst>
              <a:ahLst/>
              <a:cxnLst>
                <a:cxn ang="0">
                  <a:pos x="T0" y="T1"/>
                </a:cxn>
                <a:cxn ang="0">
                  <a:pos x="T2" y="T3"/>
                </a:cxn>
                <a:cxn ang="0">
                  <a:pos x="T4" y="T5"/>
                </a:cxn>
                <a:cxn ang="0">
                  <a:pos x="T6" y="T7"/>
                </a:cxn>
                <a:cxn ang="0">
                  <a:pos x="T8" y="T9"/>
                </a:cxn>
                <a:cxn ang="0">
                  <a:pos x="T10" y="T11"/>
                </a:cxn>
              </a:cxnLst>
              <a:rect l="0" t="0" r="r" b="b"/>
              <a:pathLst>
                <a:path w="17" h="5">
                  <a:moveTo>
                    <a:pt x="7" y="0"/>
                  </a:moveTo>
                  <a:cubicBezTo>
                    <a:pt x="5" y="0"/>
                    <a:pt x="3" y="1"/>
                    <a:pt x="2" y="2"/>
                  </a:cubicBezTo>
                  <a:cubicBezTo>
                    <a:pt x="1" y="3"/>
                    <a:pt x="1" y="4"/>
                    <a:pt x="0" y="5"/>
                  </a:cubicBezTo>
                  <a:cubicBezTo>
                    <a:pt x="17" y="5"/>
                    <a:pt x="17" y="5"/>
                    <a:pt x="17" y="5"/>
                  </a:cubicBezTo>
                  <a:cubicBezTo>
                    <a:pt x="15" y="3"/>
                    <a:pt x="15" y="3"/>
                    <a:pt x="15" y="3"/>
                  </a:cubicBezTo>
                  <a:cubicBezTo>
                    <a:pt x="12" y="1"/>
                    <a:pt x="10"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95"/>
            <p:cNvSpPr>
              <a:spLocks/>
            </p:cNvSpPr>
            <p:nvPr/>
          </p:nvSpPr>
          <p:spPr bwMode="auto">
            <a:xfrm>
              <a:off x="3778251" y="2895601"/>
              <a:ext cx="352425"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1" y="4"/>
                    <a:pt x="2" y="4"/>
                  </a:cubicBezTo>
                  <a:cubicBezTo>
                    <a:pt x="155" y="4"/>
                    <a:pt x="155" y="4"/>
                    <a:pt x="155" y="4"/>
                  </a:cubicBezTo>
                  <a:cubicBezTo>
                    <a:pt x="156" y="4"/>
                    <a:pt x="157" y="3"/>
                    <a:pt x="157" y="2"/>
                  </a:cubicBezTo>
                  <a:cubicBezTo>
                    <a:pt x="157" y="1"/>
                    <a:pt x="156" y="0"/>
                    <a:pt x="15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96"/>
            <p:cNvSpPr>
              <a:spLocks/>
            </p:cNvSpPr>
            <p:nvPr/>
          </p:nvSpPr>
          <p:spPr bwMode="auto">
            <a:xfrm>
              <a:off x="3817938" y="2854326"/>
              <a:ext cx="273050" cy="9525"/>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97"/>
            <p:cNvSpPr>
              <a:spLocks noEditPoints="1"/>
            </p:cNvSpPr>
            <p:nvPr/>
          </p:nvSpPr>
          <p:spPr bwMode="auto">
            <a:xfrm>
              <a:off x="3736976" y="2935288"/>
              <a:ext cx="434975" cy="233363"/>
            </a:xfrm>
            <a:custGeom>
              <a:avLst/>
              <a:gdLst>
                <a:gd name="T0" fmla="*/ 193 w 193"/>
                <a:gd name="T1" fmla="*/ 6 h 103"/>
                <a:gd name="T2" fmla="*/ 186 w 193"/>
                <a:gd name="T3" fmla="*/ 0 h 103"/>
                <a:gd name="T4" fmla="*/ 6 w 193"/>
                <a:gd name="T5" fmla="*/ 0 h 103"/>
                <a:gd name="T6" fmla="*/ 0 w 193"/>
                <a:gd name="T7" fmla="*/ 6 h 103"/>
                <a:gd name="T8" fmla="*/ 0 w 193"/>
                <a:gd name="T9" fmla="*/ 96 h 103"/>
                <a:gd name="T10" fmla="*/ 6 w 193"/>
                <a:gd name="T11" fmla="*/ 103 h 103"/>
                <a:gd name="T12" fmla="*/ 186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6" y="0"/>
                  </a:cubicBezTo>
                  <a:cubicBezTo>
                    <a:pt x="6" y="0"/>
                    <a:pt x="6" y="0"/>
                    <a:pt x="6" y="0"/>
                  </a:cubicBezTo>
                  <a:cubicBezTo>
                    <a:pt x="3" y="0"/>
                    <a:pt x="0" y="3"/>
                    <a:pt x="0" y="6"/>
                  </a:cubicBezTo>
                  <a:cubicBezTo>
                    <a:pt x="0" y="96"/>
                    <a:pt x="0" y="96"/>
                    <a:pt x="0" y="96"/>
                  </a:cubicBezTo>
                  <a:cubicBezTo>
                    <a:pt x="0" y="100"/>
                    <a:pt x="3" y="103"/>
                    <a:pt x="6" y="103"/>
                  </a:cubicBezTo>
                  <a:cubicBezTo>
                    <a:pt x="186" y="103"/>
                    <a:pt x="186" y="103"/>
                    <a:pt x="186"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4" y="81"/>
                    <a:pt x="183" y="81"/>
                    <a:pt x="182" y="81"/>
                  </a:cubicBezTo>
                  <a:cubicBezTo>
                    <a:pt x="176" y="81"/>
                    <a:pt x="171" y="86"/>
                    <a:pt x="171" y="92"/>
                  </a:cubicBezTo>
                  <a:cubicBezTo>
                    <a:pt x="171" y="93"/>
                    <a:pt x="171" y="94"/>
                    <a:pt x="172" y="96"/>
                  </a:cubicBezTo>
                  <a:cubicBezTo>
                    <a:pt x="173" y="99"/>
                    <a:pt x="173" y="99"/>
                    <a:pt x="173" y="99"/>
                  </a:cubicBezTo>
                  <a:cubicBezTo>
                    <a:pt x="20" y="99"/>
                    <a:pt x="20" y="99"/>
                    <a:pt x="20" y="99"/>
                  </a:cubicBezTo>
                  <a:cubicBezTo>
                    <a:pt x="21" y="96"/>
                    <a:pt x="21" y="96"/>
                    <a:pt x="21" y="96"/>
                  </a:cubicBezTo>
                  <a:cubicBezTo>
                    <a:pt x="21" y="94"/>
                    <a:pt x="22" y="93"/>
                    <a:pt x="22" y="92"/>
                  </a:cubicBezTo>
                  <a:cubicBezTo>
                    <a:pt x="22" y="86"/>
                    <a:pt x="17" y="81"/>
                    <a:pt x="11" y="81"/>
                  </a:cubicBezTo>
                  <a:cubicBezTo>
                    <a:pt x="9" y="81"/>
                    <a:pt x="8" y="81"/>
                    <a:pt x="7" y="82"/>
                  </a:cubicBezTo>
                  <a:cubicBezTo>
                    <a:pt x="4" y="83"/>
                    <a:pt x="4" y="83"/>
                    <a:pt x="4" y="83"/>
                  </a:cubicBezTo>
                  <a:cubicBezTo>
                    <a:pt x="4" y="20"/>
                    <a:pt x="4" y="20"/>
                    <a:pt x="4" y="20"/>
                  </a:cubicBezTo>
                  <a:cubicBezTo>
                    <a:pt x="7" y="21"/>
                    <a:pt x="7" y="21"/>
                    <a:pt x="7" y="21"/>
                  </a:cubicBezTo>
                  <a:cubicBezTo>
                    <a:pt x="8" y="21"/>
                    <a:pt x="10" y="22"/>
                    <a:pt x="11" y="22"/>
                  </a:cubicBezTo>
                  <a:cubicBezTo>
                    <a:pt x="17" y="22"/>
                    <a:pt x="22" y="17"/>
                    <a:pt x="22" y="11"/>
                  </a:cubicBezTo>
                  <a:cubicBezTo>
                    <a:pt x="22" y="10"/>
                    <a:pt x="21" y="9"/>
                    <a:pt x="21" y="7"/>
                  </a:cubicBezTo>
                  <a:cubicBezTo>
                    <a:pt x="20" y="4"/>
                    <a:pt x="20" y="4"/>
                    <a:pt x="20" y="4"/>
                  </a:cubicBezTo>
                  <a:cubicBezTo>
                    <a:pt x="173" y="4"/>
                    <a:pt x="173" y="4"/>
                    <a:pt x="173" y="4"/>
                  </a:cubicBezTo>
                  <a:cubicBezTo>
                    <a:pt x="172" y="7"/>
                    <a:pt x="172" y="7"/>
                    <a:pt x="172" y="7"/>
                  </a:cubicBezTo>
                  <a:cubicBezTo>
                    <a:pt x="171" y="8"/>
                    <a:pt x="171" y="10"/>
                    <a:pt x="171" y="11"/>
                  </a:cubicBezTo>
                  <a:cubicBezTo>
                    <a:pt x="171" y="17"/>
                    <a:pt x="176" y="22"/>
                    <a:pt x="182" y="22"/>
                  </a:cubicBezTo>
                  <a:cubicBezTo>
                    <a:pt x="183" y="22"/>
                    <a:pt x="184" y="21"/>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98"/>
            <p:cNvSpPr>
              <a:spLocks noEditPoints="1"/>
            </p:cNvSpPr>
            <p:nvPr/>
          </p:nvSpPr>
          <p:spPr bwMode="auto">
            <a:xfrm>
              <a:off x="3878263" y="2976563"/>
              <a:ext cx="152400" cy="150813"/>
            </a:xfrm>
            <a:custGeom>
              <a:avLst/>
              <a:gdLst>
                <a:gd name="T0" fmla="*/ 33 w 67"/>
                <a:gd name="T1" fmla="*/ 0 h 67"/>
                <a:gd name="T2" fmla="*/ 0 w 67"/>
                <a:gd name="T3" fmla="*/ 33 h 67"/>
                <a:gd name="T4" fmla="*/ 33 w 67"/>
                <a:gd name="T5" fmla="*/ 67 h 67"/>
                <a:gd name="T6" fmla="*/ 67 w 67"/>
                <a:gd name="T7" fmla="*/ 33 h 67"/>
                <a:gd name="T8" fmla="*/ 33 w 67"/>
                <a:gd name="T9" fmla="*/ 0 h 67"/>
                <a:gd name="T10" fmla="*/ 47 w 67"/>
                <a:gd name="T11" fmla="*/ 24 h 67"/>
                <a:gd name="T12" fmla="*/ 43 w 67"/>
                <a:gd name="T13" fmla="*/ 32 h 67"/>
                <a:gd name="T14" fmla="*/ 44 w 67"/>
                <a:gd name="T15" fmla="*/ 32 h 67"/>
                <a:gd name="T16" fmla="*/ 41 w 67"/>
                <a:gd name="T17" fmla="*/ 42 h 67"/>
                <a:gd name="T18" fmla="*/ 29 w 67"/>
                <a:gd name="T19" fmla="*/ 42 h 67"/>
                <a:gd name="T20" fmla="*/ 31 w 67"/>
                <a:gd name="T21" fmla="*/ 45 h 67"/>
                <a:gd name="T22" fmla="*/ 37 w 67"/>
                <a:gd name="T23" fmla="*/ 48 h 67"/>
                <a:gd name="T24" fmla="*/ 41 w 67"/>
                <a:gd name="T25" fmla="*/ 47 h 67"/>
                <a:gd name="T26" fmla="*/ 45 w 67"/>
                <a:gd name="T27" fmla="*/ 44 h 67"/>
                <a:gd name="T28" fmla="*/ 50 w 67"/>
                <a:gd name="T29" fmla="*/ 41 h 67"/>
                <a:gd name="T30" fmla="*/ 50 w 67"/>
                <a:gd name="T31" fmla="*/ 55 h 67"/>
                <a:gd name="T32" fmla="*/ 48 w 67"/>
                <a:gd name="T33" fmla="*/ 55 h 67"/>
                <a:gd name="T34" fmla="*/ 37 w 67"/>
                <a:gd name="T35" fmla="*/ 59 h 67"/>
                <a:gd name="T36" fmla="*/ 21 w 67"/>
                <a:gd name="T37" fmla="*/ 53 h 67"/>
                <a:gd name="T38" fmla="*/ 16 w 67"/>
                <a:gd name="T39" fmla="*/ 42 h 67"/>
                <a:gd name="T40" fmla="*/ 9 w 67"/>
                <a:gd name="T41" fmla="*/ 42 h 67"/>
                <a:gd name="T42" fmla="*/ 12 w 67"/>
                <a:gd name="T43" fmla="*/ 34 h 67"/>
                <a:gd name="T44" fmla="*/ 9 w 67"/>
                <a:gd name="T45" fmla="*/ 34 h 67"/>
                <a:gd name="T46" fmla="*/ 13 w 67"/>
                <a:gd name="T47" fmla="*/ 24 h 67"/>
                <a:gd name="T48" fmla="*/ 16 w 67"/>
                <a:gd name="T49" fmla="*/ 24 h 67"/>
                <a:gd name="T50" fmla="*/ 22 w 67"/>
                <a:gd name="T51" fmla="*/ 14 h 67"/>
                <a:gd name="T52" fmla="*/ 37 w 67"/>
                <a:gd name="T53" fmla="*/ 8 h 67"/>
                <a:gd name="T54" fmla="*/ 50 w 67"/>
                <a:gd name="T55" fmla="*/ 12 h 67"/>
                <a:gd name="T56" fmla="*/ 52 w 67"/>
                <a:gd name="T57" fmla="*/ 14 h 67"/>
                <a:gd name="T58" fmla="*/ 46 w 67"/>
                <a:gd name="T59" fmla="*/ 24 h 67"/>
                <a:gd name="T60" fmla="*/ 47 w 67"/>
                <a:gd name="T61" fmla="*/ 2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7" h="67">
                  <a:moveTo>
                    <a:pt x="33" y="0"/>
                  </a:moveTo>
                  <a:cubicBezTo>
                    <a:pt x="15" y="0"/>
                    <a:pt x="0" y="15"/>
                    <a:pt x="0" y="33"/>
                  </a:cubicBezTo>
                  <a:cubicBezTo>
                    <a:pt x="0" y="52"/>
                    <a:pt x="15" y="67"/>
                    <a:pt x="33" y="67"/>
                  </a:cubicBezTo>
                  <a:cubicBezTo>
                    <a:pt x="52" y="67"/>
                    <a:pt x="67" y="52"/>
                    <a:pt x="67" y="33"/>
                  </a:cubicBezTo>
                  <a:cubicBezTo>
                    <a:pt x="67" y="15"/>
                    <a:pt x="52" y="0"/>
                    <a:pt x="33" y="0"/>
                  </a:cubicBezTo>
                  <a:close/>
                  <a:moveTo>
                    <a:pt x="47" y="24"/>
                  </a:moveTo>
                  <a:cubicBezTo>
                    <a:pt x="43" y="32"/>
                    <a:pt x="43" y="32"/>
                    <a:pt x="43" y="32"/>
                  </a:cubicBezTo>
                  <a:cubicBezTo>
                    <a:pt x="44" y="32"/>
                    <a:pt x="44" y="32"/>
                    <a:pt x="44" y="32"/>
                  </a:cubicBezTo>
                  <a:cubicBezTo>
                    <a:pt x="41" y="42"/>
                    <a:pt x="41" y="42"/>
                    <a:pt x="41" y="42"/>
                  </a:cubicBezTo>
                  <a:cubicBezTo>
                    <a:pt x="29" y="42"/>
                    <a:pt x="29" y="42"/>
                    <a:pt x="29" y="42"/>
                  </a:cubicBezTo>
                  <a:cubicBezTo>
                    <a:pt x="29" y="43"/>
                    <a:pt x="30" y="44"/>
                    <a:pt x="31" y="45"/>
                  </a:cubicBezTo>
                  <a:cubicBezTo>
                    <a:pt x="32" y="47"/>
                    <a:pt x="34" y="48"/>
                    <a:pt x="37" y="48"/>
                  </a:cubicBezTo>
                  <a:cubicBezTo>
                    <a:pt x="39" y="48"/>
                    <a:pt x="40" y="48"/>
                    <a:pt x="41" y="47"/>
                  </a:cubicBezTo>
                  <a:cubicBezTo>
                    <a:pt x="42" y="47"/>
                    <a:pt x="44" y="46"/>
                    <a:pt x="45" y="44"/>
                  </a:cubicBezTo>
                  <a:cubicBezTo>
                    <a:pt x="50" y="41"/>
                    <a:pt x="50" y="41"/>
                    <a:pt x="50" y="41"/>
                  </a:cubicBezTo>
                  <a:cubicBezTo>
                    <a:pt x="50" y="55"/>
                    <a:pt x="50" y="55"/>
                    <a:pt x="50" y="55"/>
                  </a:cubicBezTo>
                  <a:cubicBezTo>
                    <a:pt x="48" y="55"/>
                    <a:pt x="48" y="55"/>
                    <a:pt x="48" y="55"/>
                  </a:cubicBezTo>
                  <a:cubicBezTo>
                    <a:pt x="45" y="58"/>
                    <a:pt x="41" y="59"/>
                    <a:pt x="37" y="59"/>
                  </a:cubicBezTo>
                  <a:cubicBezTo>
                    <a:pt x="30" y="59"/>
                    <a:pt x="25" y="57"/>
                    <a:pt x="21" y="53"/>
                  </a:cubicBezTo>
                  <a:cubicBezTo>
                    <a:pt x="18" y="50"/>
                    <a:pt x="16" y="46"/>
                    <a:pt x="16" y="42"/>
                  </a:cubicBezTo>
                  <a:cubicBezTo>
                    <a:pt x="9" y="42"/>
                    <a:pt x="9" y="42"/>
                    <a:pt x="9" y="42"/>
                  </a:cubicBezTo>
                  <a:cubicBezTo>
                    <a:pt x="12" y="34"/>
                    <a:pt x="12" y="34"/>
                    <a:pt x="12" y="34"/>
                  </a:cubicBezTo>
                  <a:cubicBezTo>
                    <a:pt x="9" y="34"/>
                    <a:pt x="9" y="34"/>
                    <a:pt x="9" y="34"/>
                  </a:cubicBezTo>
                  <a:cubicBezTo>
                    <a:pt x="13" y="24"/>
                    <a:pt x="13" y="24"/>
                    <a:pt x="13" y="24"/>
                  </a:cubicBezTo>
                  <a:cubicBezTo>
                    <a:pt x="16" y="24"/>
                    <a:pt x="16" y="24"/>
                    <a:pt x="16" y="24"/>
                  </a:cubicBezTo>
                  <a:cubicBezTo>
                    <a:pt x="17" y="20"/>
                    <a:pt x="19" y="16"/>
                    <a:pt x="22" y="14"/>
                  </a:cubicBezTo>
                  <a:cubicBezTo>
                    <a:pt x="26" y="10"/>
                    <a:pt x="31" y="8"/>
                    <a:pt x="37" y="8"/>
                  </a:cubicBezTo>
                  <a:cubicBezTo>
                    <a:pt x="41" y="8"/>
                    <a:pt x="46" y="10"/>
                    <a:pt x="50" y="12"/>
                  </a:cubicBezTo>
                  <a:cubicBezTo>
                    <a:pt x="52" y="14"/>
                    <a:pt x="52" y="14"/>
                    <a:pt x="52" y="14"/>
                  </a:cubicBezTo>
                  <a:cubicBezTo>
                    <a:pt x="46" y="24"/>
                    <a:pt x="46" y="24"/>
                    <a:pt x="46" y="24"/>
                  </a:cubicBezTo>
                  <a:lnTo>
                    <a:pt x="47"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99"/>
            <p:cNvSpPr>
              <a:spLocks/>
            </p:cNvSpPr>
            <p:nvPr/>
          </p:nvSpPr>
          <p:spPr bwMode="auto">
            <a:xfrm>
              <a:off x="3817938" y="2976563"/>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1" name="Group 70"/>
          <p:cNvGrpSpPr/>
          <p:nvPr/>
        </p:nvGrpSpPr>
        <p:grpSpPr>
          <a:xfrm>
            <a:off x="4589465" y="2874965"/>
            <a:ext cx="436563" cy="273051"/>
            <a:chOff x="4589463" y="2874963"/>
            <a:chExt cx="436563" cy="273050"/>
          </a:xfrm>
          <a:solidFill>
            <a:schemeClr val="tx2">
              <a:lumMod val="20000"/>
              <a:lumOff val="80000"/>
            </a:schemeClr>
          </a:solidFill>
        </p:grpSpPr>
        <p:sp>
          <p:nvSpPr>
            <p:cNvPr id="72" name="Oval 100"/>
            <p:cNvSpPr>
              <a:spLocks noChangeArrowheads="1"/>
            </p:cNvSpPr>
            <p:nvPr/>
          </p:nvSpPr>
          <p:spPr bwMode="auto">
            <a:xfrm>
              <a:off x="4672013" y="2976563"/>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01"/>
            <p:cNvSpPr>
              <a:spLocks/>
            </p:cNvSpPr>
            <p:nvPr/>
          </p:nvSpPr>
          <p:spPr bwMode="auto">
            <a:xfrm>
              <a:off x="4762501" y="3017838"/>
              <a:ext cx="22225" cy="6350"/>
            </a:xfrm>
            <a:custGeom>
              <a:avLst/>
              <a:gdLst>
                <a:gd name="T0" fmla="*/ 4 w 10"/>
                <a:gd name="T1" fmla="*/ 0 h 3"/>
                <a:gd name="T2" fmla="*/ 1 w 10"/>
                <a:gd name="T3" fmla="*/ 2 h 3"/>
                <a:gd name="T4" fmla="*/ 0 w 10"/>
                <a:gd name="T5" fmla="*/ 3 h 3"/>
                <a:gd name="T6" fmla="*/ 10 w 10"/>
                <a:gd name="T7" fmla="*/ 3 h 3"/>
                <a:gd name="T8" fmla="*/ 9 w 10"/>
                <a:gd name="T9" fmla="*/ 2 h 3"/>
                <a:gd name="T10" fmla="*/ 4 w 10"/>
                <a:gd name="T11" fmla="*/ 0 h 3"/>
              </a:gdLst>
              <a:ahLst/>
              <a:cxnLst>
                <a:cxn ang="0">
                  <a:pos x="T0" y="T1"/>
                </a:cxn>
                <a:cxn ang="0">
                  <a:pos x="T2" y="T3"/>
                </a:cxn>
                <a:cxn ang="0">
                  <a:pos x="T4" y="T5"/>
                </a:cxn>
                <a:cxn ang="0">
                  <a:pos x="T6" y="T7"/>
                </a:cxn>
                <a:cxn ang="0">
                  <a:pos x="T8" y="T9"/>
                </a:cxn>
                <a:cxn ang="0">
                  <a:pos x="T10" y="T11"/>
                </a:cxn>
              </a:cxnLst>
              <a:rect l="0" t="0" r="r" b="b"/>
              <a:pathLst>
                <a:path w="10" h="3">
                  <a:moveTo>
                    <a:pt x="4" y="0"/>
                  </a:moveTo>
                  <a:cubicBezTo>
                    <a:pt x="3" y="0"/>
                    <a:pt x="2" y="0"/>
                    <a:pt x="1" y="2"/>
                  </a:cubicBezTo>
                  <a:cubicBezTo>
                    <a:pt x="0" y="2"/>
                    <a:pt x="0" y="3"/>
                    <a:pt x="0" y="3"/>
                  </a:cubicBezTo>
                  <a:cubicBezTo>
                    <a:pt x="10" y="3"/>
                    <a:pt x="10" y="3"/>
                    <a:pt x="10" y="3"/>
                  </a:cubicBezTo>
                  <a:cubicBezTo>
                    <a:pt x="9" y="2"/>
                    <a:pt x="9" y="2"/>
                    <a:pt x="9" y="2"/>
                  </a:cubicBezTo>
                  <a:cubicBezTo>
                    <a:pt x="8" y="1"/>
                    <a:pt x="6"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Oval 102"/>
            <p:cNvSpPr>
              <a:spLocks noChangeArrowheads="1"/>
            </p:cNvSpPr>
            <p:nvPr/>
          </p:nvSpPr>
          <p:spPr bwMode="auto">
            <a:xfrm>
              <a:off x="4854576" y="309880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103"/>
            <p:cNvSpPr>
              <a:spLocks noEditPoints="1"/>
            </p:cNvSpPr>
            <p:nvPr/>
          </p:nvSpPr>
          <p:spPr bwMode="auto">
            <a:xfrm>
              <a:off x="4702176" y="2976563"/>
              <a:ext cx="130175" cy="130175"/>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40 w 58"/>
                <a:gd name="T11" fmla="*/ 21 h 58"/>
                <a:gd name="T12" fmla="*/ 38 w 58"/>
                <a:gd name="T13" fmla="*/ 28 h 58"/>
                <a:gd name="T14" fmla="*/ 38 w 58"/>
                <a:gd name="T15" fmla="*/ 28 h 58"/>
                <a:gd name="T16" fmla="*/ 35 w 58"/>
                <a:gd name="T17" fmla="*/ 36 h 58"/>
                <a:gd name="T18" fmla="*/ 27 w 58"/>
                <a:gd name="T19" fmla="*/ 36 h 58"/>
                <a:gd name="T20" fmla="*/ 28 w 58"/>
                <a:gd name="T21" fmla="*/ 38 h 58"/>
                <a:gd name="T22" fmla="*/ 32 w 58"/>
                <a:gd name="T23" fmla="*/ 40 h 58"/>
                <a:gd name="T24" fmla="*/ 35 w 58"/>
                <a:gd name="T25" fmla="*/ 39 h 58"/>
                <a:gd name="T26" fmla="*/ 37 w 58"/>
                <a:gd name="T27" fmla="*/ 37 h 58"/>
                <a:gd name="T28" fmla="*/ 42 w 58"/>
                <a:gd name="T29" fmla="*/ 33 h 58"/>
                <a:gd name="T30" fmla="*/ 42 w 58"/>
                <a:gd name="T31" fmla="*/ 46 h 58"/>
                <a:gd name="T32" fmla="*/ 41 w 58"/>
                <a:gd name="T33" fmla="*/ 47 h 58"/>
                <a:gd name="T34" fmla="*/ 32 w 58"/>
                <a:gd name="T35" fmla="*/ 50 h 58"/>
                <a:gd name="T36" fmla="*/ 19 w 58"/>
                <a:gd name="T37" fmla="*/ 45 h 58"/>
                <a:gd name="T38" fmla="*/ 15 w 58"/>
                <a:gd name="T39" fmla="*/ 36 h 58"/>
                <a:gd name="T40" fmla="*/ 10 w 58"/>
                <a:gd name="T41" fmla="*/ 36 h 58"/>
                <a:gd name="T42" fmla="*/ 12 w 58"/>
                <a:gd name="T43" fmla="*/ 30 h 58"/>
                <a:gd name="T44" fmla="*/ 10 w 58"/>
                <a:gd name="T45" fmla="*/ 30 h 58"/>
                <a:gd name="T46" fmla="*/ 13 w 58"/>
                <a:gd name="T47" fmla="*/ 21 h 58"/>
                <a:gd name="T48" fmla="*/ 15 w 58"/>
                <a:gd name="T49" fmla="*/ 21 h 58"/>
                <a:gd name="T50" fmla="*/ 20 w 58"/>
                <a:gd name="T51" fmla="*/ 13 h 58"/>
                <a:gd name="T52" fmla="*/ 32 w 58"/>
                <a:gd name="T53" fmla="*/ 8 h 58"/>
                <a:gd name="T54" fmla="*/ 42 w 58"/>
                <a:gd name="T55" fmla="*/ 12 h 58"/>
                <a:gd name="T56" fmla="*/ 44 w 58"/>
                <a:gd name="T57" fmla="*/ 13 h 58"/>
                <a:gd name="T58" fmla="*/ 40 w 58"/>
                <a:gd name="T59" fmla="*/ 2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40" y="21"/>
                  </a:moveTo>
                  <a:cubicBezTo>
                    <a:pt x="38" y="28"/>
                    <a:pt x="38" y="28"/>
                    <a:pt x="38" y="28"/>
                  </a:cubicBezTo>
                  <a:cubicBezTo>
                    <a:pt x="38" y="28"/>
                    <a:pt x="38" y="28"/>
                    <a:pt x="38" y="28"/>
                  </a:cubicBezTo>
                  <a:cubicBezTo>
                    <a:pt x="35" y="36"/>
                    <a:pt x="35" y="36"/>
                    <a:pt x="35" y="36"/>
                  </a:cubicBezTo>
                  <a:cubicBezTo>
                    <a:pt x="27" y="36"/>
                    <a:pt x="27" y="36"/>
                    <a:pt x="27" y="36"/>
                  </a:cubicBezTo>
                  <a:cubicBezTo>
                    <a:pt x="27" y="37"/>
                    <a:pt x="27" y="37"/>
                    <a:pt x="28" y="38"/>
                  </a:cubicBezTo>
                  <a:cubicBezTo>
                    <a:pt x="29" y="39"/>
                    <a:pt x="30" y="40"/>
                    <a:pt x="32" y="40"/>
                  </a:cubicBezTo>
                  <a:cubicBezTo>
                    <a:pt x="33" y="40"/>
                    <a:pt x="34" y="40"/>
                    <a:pt x="35" y="39"/>
                  </a:cubicBezTo>
                  <a:cubicBezTo>
                    <a:pt x="35" y="39"/>
                    <a:pt x="36" y="38"/>
                    <a:pt x="37" y="37"/>
                  </a:cubicBezTo>
                  <a:cubicBezTo>
                    <a:pt x="42" y="33"/>
                    <a:pt x="42" y="33"/>
                    <a:pt x="42" y="33"/>
                  </a:cubicBezTo>
                  <a:cubicBezTo>
                    <a:pt x="42" y="46"/>
                    <a:pt x="42" y="46"/>
                    <a:pt x="42" y="46"/>
                  </a:cubicBezTo>
                  <a:cubicBezTo>
                    <a:pt x="41" y="47"/>
                    <a:pt x="41" y="47"/>
                    <a:pt x="41" y="47"/>
                  </a:cubicBezTo>
                  <a:cubicBezTo>
                    <a:pt x="38" y="49"/>
                    <a:pt x="35" y="50"/>
                    <a:pt x="32" y="50"/>
                  </a:cubicBezTo>
                  <a:cubicBezTo>
                    <a:pt x="27" y="50"/>
                    <a:pt x="22" y="48"/>
                    <a:pt x="19" y="45"/>
                  </a:cubicBezTo>
                  <a:cubicBezTo>
                    <a:pt x="17" y="42"/>
                    <a:pt x="16" y="39"/>
                    <a:pt x="15" y="36"/>
                  </a:cubicBezTo>
                  <a:cubicBezTo>
                    <a:pt x="10" y="36"/>
                    <a:pt x="10" y="36"/>
                    <a:pt x="10" y="36"/>
                  </a:cubicBezTo>
                  <a:cubicBezTo>
                    <a:pt x="12" y="30"/>
                    <a:pt x="12" y="30"/>
                    <a:pt x="12" y="30"/>
                  </a:cubicBezTo>
                  <a:cubicBezTo>
                    <a:pt x="10" y="30"/>
                    <a:pt x="10" y="30"/>
                    <a:pt x="10" y="30"/>
                  </a:cubicBezTo>
                  <a:cubicBezTo>
                    <a:pt x="13" y="21"/>
                    <a:pt x="13" y="21"/>
                    <a:pt x="13" y="21"/>
                  </a:cubicBezTo>
                  <a:cubicBezTo>
                    <a:pt x="15" y="21"/>
                    <a:pt x="15" y="21"/>
                    <a:pt x="15" y="21"/>
                  </a:cubicBezTo>
                  <a:cubicBezTo>
                    <a:pt x="16" y="18"/>
                    <a:pt x="18" y="15"/>
                    <a:pt x="20" y="13"/>
                  </a:cubicBezTo>
                  <a:cubicBezTo>
                    <a:pt x="23" y="10"/>
                    <a:pt x="27" y="8"/>
                    <a:pt x="32" y="8"/>
                  </a:cubicBezTo>
                  <a:cubicBezTo>
                    <a:pt x="35" y="8"/>
                    <a:pt x="39" y="9"/>
                    <a:pt x="42" y="12"/>
                  </a:cubicBezTo>
                  <a:cubicBezTo>
                    <a:pt x="44" y="13"/>
                    <a:pt x="44" y="13"/>
                    <a:pt x="44" y="13"/>
                  </a:cubicBezTo>
                  <a:cubicBezTo>
                    <a:pt x="40" y="21"/>
                    <a:pt x="40" y="21"/>
                    <a:pt x="40"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104"/>
            <p:cNvSpPr>
              <a:spLocks/>
            </p:cNvSpPr>
            <p:nvPr/>
          </p:nvSpPr>
          <p:spPr bwMode="auto">
            <a:xfrm>
              <a:off x="4672013" y="2874963"/>
              <a:ext cx="354013" cy="212725"/>
            </a:xfrm>
            <a:custGeom>
              <a:avLst/>
              <a:gdLst>
                <a:gd name="T0" fmla="*/ 157 w 157"/>
                <a:gd name="T1" fmla="*/ 6 h 94"/>
                <a:gd name="T2" fmla="*/ 150 w 157"/>
                <a:gd name="T3" fmla="*/ 0 h 94"/>
                <a:gd name="T4" fmla="*/ 6 w 157"/>
                <a:gd name="T5" fmla="*/ 0 h 94"/>
                <a:gd name="T6" fmla="*/ 0 w 157"/>
                <a:gd name="T7" fmla="*/ 6 h 94"/>
                <a:gd name="T8" fmla="*/ 0 w 157"/>
                <a:gd name="T9" fmla="*/ 11 h 94"/>
                <a:gd name="T10" fmla="*/ 1 w 157"/>
                <a:gd name="T11" fmla="*/ 13 h 94"/>
                <a:gd name="T12" fmla="*/ 3 w 157"/>
                <a:gd name="T13" fmla="*/ 11 h 94"/>
                <a:gd name="T14" fmla="*/ 3 w 157"/>
                <a:gd name="T15" fmla="*/ 4 h 94"/>
                <a:gd name="T16" fmla="*/ 153 w 157"/>
                <a:gd name="T17" fmla="*/ 4 h 94"/>
                <a:gd name="T18" fmla="*/ 153 w 157"/>
                <a:gd name="T19" fmla="*/ 90 h 94"/>
                <a:gd name="T20" fmla="*/ 137 w 157"/>
                <a:gd name="T21" fmla="*/ 90 h 94"/>
                <a:gd name="T22" fmla="*/ 135 w 157"/>
                <a:gd name="T23" fmla="*/ 92 h 94"/>
                <a:gd name="T24" fmla="*/ 137 w 157"/>
                <a:gd name="T25" fmla="*/ 94 h 94"/>
                <a:gd name="T26" fmla="*/ 150 w 157"/>
                <a:gd name="T27" fmla="*/ 94 h 94"/>
                <a:gd name="T28" fmla="*/ 157 w 157"/>
                <a:gd name="T29" fmla="*/ 87 h 94"/>
                <a:gd name="T30" fmla="*/ 157 w 157"/>
                <a:gd name="T31" fmla="*/ 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94">
                  <a:moveTo>
                    <a:pt x="157" y="6"/>
                  </a:moveTo>
                  <a:cubicBezTo>
                    <a:pt x="157" y="3"/>
                    <a:pt x="154" y="0"/>
                    <a:pt x="150" y="0"/>
                  </a:cubicBezTo>
                  <a:cubicBezTo>
                    <a:pt x="6" y="0"/>
                    <a:pt x="6" y="0"/>
                    <a:pt x="6" y="0"/>
                  </a:cubicBezTo>
                  <a:cubicBezTo>
                    <a:pt x="2" y="0"/>
                    <a:pt x="0" y="3"/>
                    <a:pt x="0" y="6"/>
                  </a:cubicBezTo>
                  <a:cubicBezTo>
                    <a:pt x="0" y="11"/>
                    <a:pt x="0" y="11"/>
                    <a:pt x="0" y="11"/>
                  </a:cubicBezTo>
                  <a:cubicBezTo>
                    <a:pt x="0" y="12"/>
                    <a:pt x="0" y="13"/>
                    <a:pt x="1" y="13"/>
                  </a:cubicBezTo>
                  <a:cubicBezTo>
                    <a:pt x="2" y="13"/>
                    <a:pt x="3" y="12"/>
                    <a:pt x="3" y="11"/>
                  </a:cubicBezTo>
                  <a:cubicBezTo>
                    <a:pt x="3" y="4"/>
                    <a:pt x="3" y="4"/>
                    <a:pt x="3" y="4"/>
                  </a:cubicBezTo>
                  <a:cubicBezTo>
                    <a:pt x="153" y="4"/>
                    <a:pt x="153" y="4"/>
                    <a:pt x="153" y="4"/>
                  </a:cubicBezTo>
                  <a:cubicBezTo>
                    <a:pt x="153" y="90"/>
                    <a:pt x="153" y="90"/>
                    <a:pt x="153" y="90"/>
                  </a:cubicBezTo>
                  <a:cubicBezTo>
                    <a:pt x="137" y="90"/>
                    <a:pt x="137" y="90"/>
                    <a:pt x="137" y="90"/>
                  </a:cubicBezTo>
                  <a:cubicBezTo>
                    <a:pt x="136" y="90"/>
                    <a:pt x="135" y="91"/>
                    <a:pt x="135" y="92"/>
                  </a:cubicBezTo>
                  <a:cubicBezTo>
                    <a:pt x="135" y="93"/>
                    <a:pt x="136" y="94"/>
                    <a:pt x="137" y="94"/>
                  </a:cubicBezTo>
                  <a:cubicBezTo>
                    <a:pt x="150" y="94"/>
                    <a:pt x="150" y="94"/>
                    <a:pt x="150" y="94"/>
                  </a:cubicBezTo>
                  <a:cubicBezTo>
                    <a:pt x="154" y="94"/>
                    <a:pt x="157" y="91"/>
                    <a:pt x="157" y="87"/>
                  </a:cubicBezTo>
                  <a:lnTo>
                    <a:pt x="15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105"/>
            <p:cNvSpPr>
              <a:spLocks noEditPoints="1"/>
            </p:cNvSpPr>
            <p:nvPr/>
          </p:nvSpPr>
          <p:spPr bwMode="auto">
            <a:xfrm>
              <a:off x="4589463" y="2935288"/>
              <a:ext cx="355600" cy="212725"/>
            </a:xfrm>
            <a:custGeom>
              <a:avLst/>
              <a:gdLst>
                <a:gd name="T0" fmla="*/ 158 w 158"/>
                <a:gd name="T1" fmla="*/ 6 h 94"/>
                <a:gd name="T2" fmla="*/ 151 w 158"/>
                <a:gd name="T3" fmla="*/ 0 h 94"/>
                <a:gd name="T4" fmla="*/ 7 w 158"/>
                <a:gd name="T5" fmla="*/ 0 h 94"/>
                <a:gd name="T6" fmla="*/ 0 w 158"/>
                <a:gd name="T7" fmla="*/ 6 h 94"/>
                <a:gd name="T8" fmla="*/ 0 w 158"/>
                <a:gd name="T9" fmla="*/ 87 h 94"/>
                <a:gd name="T10" fmla="*/ 7 w 158"/>
                <a:gd name="T11" fmla="*/ 94 h 94"/>
                <a:gd name="T12" fmla="*/ 151 w 158"/>
                <a:gd name="T13" fmla="*/ 94 h 94"/>
                <a:gd name="T14" fmla="*/ 158 w 158"/>
                <a:gd name="T15" fmla="*/ 87 h 94"/>
                <a:gd name="T16" fmla="*/ 158 w 158"/>
                <a:gd name="T17" fmla="*/ 6 h 94"/>
                <a:gd name="T18" fmla="*/ 11 w 158"/>
                <a:gd name="T19" fmla="*/ 4 h 94"/>
                <a:gd name="T20" fmla="*/ 19 w 158"/>
                <a:gd name="T21" fmla="*/ 11 h 94"/>
                <a:gd name="T22" fmla="*/ 11 w 158"/>
                <a:gd name="T23" fmla="*/ 18 h 94"/>
                <a:gd name="T24" fmla="*/ 4 w 158"/>
                <a:gd name="T25" fmla="*/ 11 h 94"/>
                <a:gd name="T26" fmla="*/ 11 w 158"/>
                <a:gd name="T27" fmla="*/ 4 h 94"/>
                <a:gd name="T28" fmla="*/ 11 w 158"/>
                <a:gd name="T29" fmla="*/ 90 h 94"/>
                <a:gd name="T30" fmla="*/ 4 w 158"/>
                <a:gd name="T31" fmla="*/ 83 h 94"/>
                <a:gd name="T32" fmla="*/ 11 w 158"/>
                <a:gd name="T33" fmla="*/ 76 h 94"/>
                <a:gd name="T34" fmla="*/ 19 w 158"/>
                <a:gd name="T35" fmla="*/ 83 h 94"/>
                <a:gd name="T36" fmla="*/ 11 w 158"/>
                <a:gd name="T37" fmla="*/ 90 h 94"/>
                <a:gd name="T38" fmla="*/ 147 w 158"/>
                <a:gd name="T39" fmla="*/ 90 h 94"/>
                <a:gd name="T40" fmla="*/ 140 w 158"/>
                <a:gd name="T41" fmla="*/ 83 h 94"/>
                <a:gd name="T42" fmla="*/ 147 w 158"/>
                <a:gd name="T43" fmla="*/ 76 h 94"/>
                <a:gd name="T44" fmla="*/ 154 w 158"/>
                <a:gd name="T45" fmla="*/ 83 h 94"/>
                <a:gd name="T46" fmla="*/ 147 w 158"/>
                <a:gd name="T47" fmla="*/ 90 h 94"/>
                <a:gd name="T48" fmla="*/ 154 w 158"/>
                <a:gd name="T49" fmla="*/ 74 h 94"/>
                <a:gd name="T50" fmla="*/ 150 w 158"/>
                <a:gd name="T51" fmla="*/ 73 h 94"/>
                <a:gd name="T52" fmla="*/ 147 w 158"/>
                <a:gd name="T53" fmla="*/ 72 h 94"/>
                <a:gd name="T54" fmla="*/ 136 w 158"/>
                <a:gd name="T55" fmla="*/ 83 h 94"/>
                <a:gd name="T56" fmla="*/ 136 w 158"/>
                <a:gd name="T57" fmla="*/ 87 h 94"/>
                <a:gd name="T58" fmla="*/ 138 w 158"/>
                <a:gd name="T59" fmla="*/ 90 h 94"/>
                <a:gd name="T60" fmla="*/ 20 w 158"/>
                <a:gd name="T61" fmla="*/ 90 h 94"/>
                <a:gd name="T62" fmla="*/ 22 w 158"/>
                <a:gd name="T63" fmla="*/ 87 h 94"/>
                <a:gd name="T64" fmla="*/ 22 w 158"/>
                <a:gd name="T65" fmla="*/ 83 h 94"/>
                <a:gd name="T66" fmla="*/ 11 w 158"/>
                <a:gd name="T67" fmla="*/ 72 h 94"/>
                <a:gd name="T68" fmla="*/ 8 w 158"/>
                <a:gd name="T69" fmla="*/ 73 h 94"/>
                <a:gd name="T70" fmla="*/ 4 w 158"/>
                <a:gd name="T71" fmla="*/ 74 h 94"/>
                <a:gd name="T72" fmla="*/ 4 w 158"/>
                <a:gd name="T73" fmla="*/ 20 h 94"/>
                <a:gd name="T74" fmla="*/ 8 w 158"/>
                <a:gd name="T75" fmla="*/ 21 h 94"/>
                <a:gd name="T76" fmla="*/ 11 w 158"/>
                <a:gd name="T77" fmla="*/ 22 h 94"/>
                <a:gd name="T78" fmla="*/ 22 w 158"/>
                <a:gd name="T79" fmla="*/ 11 h 94"/>
                <a:gd name="T80" fmla="*/ 22 w 158"/>
                <a:gd name="T81" fmla="*/ 7 h 94"/>
                <a:gd name="T82" fmla="*/ 20 w 158"/>
                <a:gd name="T83" fmla="*/ 4 h 94"/>
                <a:gd name="T84" fmla="*/ 138 w 158"/>
                <a:gd name="T85" fmla="*/ 4 h 94"/>
                <a:gd name="T86" fmla="*/ 136 w 158"/>
                <a:gd name="T87" fmla="*/ 7 h 94"/>
                <a:gd name="T88" fmla="*/ 136 w 158"/>
                <a:gd name="T89" fmla="*/ 11 h 94"/>
                <a:gd name="T90" fmla="*/ 147 w 158"/>
                <a:gd name="T91" fmla="*/ 22 h 94"/>
                <a:gd name="T92" fmla="*/ 150 w 158"/>
                <a:gd name="T93" fmla="*/ 21 h 94"/>
                <a:gd name="T94" fmla="*/ 154 w 158"/>
                <a:gd name="T95" fmla="*/ 20 h 94"/>
                <a:gd name="T96" fmla="*/ 154 w 158"/>
                <a:gd name="T97" fmla="*/ 74 h 94"/>
                <a:gd name="T98" fmla="*/ 147 w 158"/>
                <a:gd name="T99" fmla="*/ 18 h 94"/>
                <a:gd name="T100" fmla="*/ 140 w 158"/>
                <a:gd name="T101" fmla="*/ 11 h 94"/>
                <a:gd name="T102" fmla="*/ 147 w 158"/>
                <a:gd name="T103" fmla="*/ 4 h 94"/>
                <a:gd name="T104" fmla="*/ 154 w 158"/>
                <a:gd name="T105" fmla="*/ 11 h 94"/>
                <a:gd name="T106" fmla="*/ 147 w 158"/>
                <a:gd name="T107" fmla="*/ 1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8" h="94">
                  <a:moveTo>
                    <a:pt x="158" y="6"/>
                  </a:moveTo>
                  <a:cubicBezTo>
                    <a:pt x="158" y="3"/>
                    <a:pt x="155" y="0"/>
                    <a:pt x="151" y="0"/>
                  </a:cubicBezTo>
                  <a:cubicBezTo>
                    <a:pt x="7" y="0"/>
                    <a:pt x="7" y="0"/>
                    <a:pt x="7" y="0"/>
                  </a:cubicBezTo>
                  <a:cubicBezTo>
                    <a:pt x="3" y="0"/>
                    <a:pt x="0" y="3"/>
                    <a:pt x="0" y="6"/>
                  </a:cubicBezTo>
                  <a:cubicBezTo>
                    <a:pt x="0" y="87"/>
                    <a:pt x="0" y="87"/>
                    <a:pt x="0" y="87"/>
                  </a:cubicBezTo>
                  <a:cubicBezTo>
                    <a:pt x="0" y="91"/>
                    <a:pt x="3" y="94"/>
                    <a:pt x="7" y="94"/>
                  </a:cubicBezTo>
                  <a:cubicBezTo>
                    <a:pt x="151" y="94"/>
                    <a:pt x="151" y="94"/>
                    <a:pt x="151" y="94"/>
                  </a:cubicBezTo>
                  <a:cubicBezTo>
                    <a:pt x="155" y="94"/>
                    <a:pt x="158" y="91"/>
                    <a:pt x="158" y="87"/>
                  </a:cubicBezTo>
                  <a:lnTo>
                    <a:pt x="158" y="6"/>
                  </a:lnTo>
                  <a:close/>
                  <a:moveTo>
                    <a:pt x="11" y="4"/>
                  </a:moveTo>
                  <a:cubicBezTo>
                    <a:pt x="15" y="4"/>
                    <a:pt x="19" y="7"/>
                    <a:pt x="19" y="11"/>
                  </a:cubicBezTo>
                  <a:cubicBezTo>
                    <a:pt x="19" y="15"/>
                    <a:pt x="15" y="18"/>
                    <a:pt x="11" y="18"/>
                  </a:cubicBezTo>
                  <a:cubicBezTo>
                    <a:pt x="7" y="18"/>
                    <a:pt x="4" y="15"/>
                    <a:pt x="4" y="11"/>
                  </a:cubicBezTo>
                  <a:cubicBezTo>
                    <a:pt x="4" y="7"/>
                    <a:pt x="7" y="4"/>
                    <a:pt x="11" y="4"/>
                  </a:cubicBezTo>
                  <a:close/>
                  <a:moveTo>
                    <a:pt x="11" y="90"/>
                  </a:moveTo>
                  <a:cubicBezTo>
                    <a:pt x="7" y="90"/>
                    <a:pt x="4" y="87"/>
                    <a:pt x="4" y="83"/>
                  </a:cubicBezTo>
                  <a:cubicBezTo>
                    <a:pt x="4" y="79"/>
                    <a:pt x="7" y="76"/>
                    <a:pt x="11" y="76"/>
                  </a:cubicBezTo>
                  <a:cubicBezTo>
                    <a:pt x="15" y="76"/>
                    <a:pt x="19" y="79"/>
                    <a:pt x="19" y="83"/>
                  </a:cubicBezTo>
                  <a:cubicBezTo>
                    <a:pt x="19" y="87"/>
                    <a:pt x="15" y="90"/>
                    <a:pt x="11" y="90"/>
                  </a:cubicBezTo>
                  <a:close/>
                  <a:moveTo>
                    <a:pt x="147" y="90"/>
                  </a:moveTo>
                  <a:cubicBezTo>
                    <a:pt x="143" y="90"/>
                    <a:pt x="140" y="87"/>
                    <a:pt x="140" y="83"/>
                  </a:cubicBezTo>
                  <a:cubicBezTo>
                    <a:pt x="140" y="79"/>
                    <a:pt x="143" y="76"/>
                    <a:pt x="147" y="76"/>
                  </a:cubicBezTo>
                  <a:cubicBezTo>
                    <a:pt x="151" y="76"/>
                    <a:pt x="154" y="79"/>
                    <a:pt x="154" y="83"/>
                  </a:cubicBezTo>
                  <a:cubicBezTo>
                    <a:pt x="154" y="87"/>
                    <a:pt x="151" y="90"/>
                    <a:pt x="147" y="90"/>
                  </a:cubicBezTo>
                  <a:close/>
                  <a:moveTo>
                    <a:pt x="154" y="74"/>
                  </a:moveTo>
                  <a:cubicBezTo>
                    <a:pt x="150" y="73"/>
                    <a:pt x="150" y="73"/>
                    <a:pt x="150" y="73"/>
                  </a:cubicBezTo>
                  <a:cubicBezTo>
                    <a:pt x="149" y="72"/>
                    <a:pt x="148" y="72"/>
                    <a:pt x="147" y="72"/>
                  </a:cubicBezTo>
                  <a:cubicBezTo>
                    <a:pt x="141" y="72"/>
                    <a:pt x="136" y="77"/>
                    <a:pt x="136" y="83"/>
                  </a:cubicBezTo>
                  <a:cubicBezTo>
                    <a:pt x="136" y="84"/>
                    <a:pt x="136" y="85"/>
                    <a:pt x="136" y="87"/>
                  </a:cubicBezTo>
                  <a:cubicBezTo>
                    <a:pt x="138" y="90"/>
                    <a:pt x="138" y="90"/>
                    <a:pt x="138" y="90"/>
                  </a:cubicBezTo>
                  <a:cubicBezTo>
                    <a:pt x="20" y="90"/>
                    <a:pt x="20" y="90"/>
                    <a:pt x="20" y="90"/>
                  </a:cubicBezTo>
                  <a:cubicBezTo>
                    <a:pt x="22" y="87"/>
                    <a:pt x="22" y="87"/>
                    <a:pt x="22" y="87"/>
                  </a:cubicBezTo>
                  <a:cubicBezTo>
                    <a:pt x="22" y="85"/>
                    <a:pt x="22" y="84"/>
                    <a:pt x="22" y="83"/>
                  </a:cubicBezTo>
                  <a:cubicBezTo>
                    <a:pt x="22" y="77"/>
                    <a:pt x="17" y="72"/>
                    <a:pt x="11" y="72"/>
                  </a:cubicBezTo>
                  <a:cubicBezTo>
                    <a:pt x="10" y="72"/>
                    <a:pt x="9" y="72"/>
                    <a:pt x="8" y="73"/>
                  </a:cubicBezTo>
                  <a:cubicBezTo>
                    <a:pt x="4" y="74"/>
                    <a:pt x="4" y="74"/>
                    <a:pt x="4" y="74"/>
                  </a:cubicBezTo>
                  <a:cubicBezTo>
                    <a:pt x="4" y="20"/>
                    <a:pt x="4" y="20"/>
                    <a:pt x="4" y="20"/>
                  </a:cubicBezTo>
                  <a:cubicBezTo>
                    <a:pt x="8" y="21"/>
                    <a:pt x="8" y="21"/>
                    <a:pt x="8" y="21"/>
                  </a:cubicBezTo>
                  <a:cubicBezTo>
                    <a:pt x="9" y="21"/>
                    <a:pt x="10" y="22"/>
                    <a:pt x="11" y="22"/>
                  </a:cubicBezTo>
                  <a:cubicBezTo>
                    <a:pt x="17" y="22"/>
                    <a:pt x="22" y="17"/>
                    <a:pt x="22" y="11"/>
                  </a:cubicBezTo>
                  <a:cubicBezTo>
                    <a:pt x="22" y="10"/>
                    <a:pt x="22" y="8"/>
                    <a:pt x="22" y="7"/>
                  </a:cubicBezTo>
                  <a:cubicBezTo>
                    <a:pt x="20" y="4"/>
                    <a:pt x="20" y="4"/>
                    <a:pt x="20" y="4"/>
                  </a:cubicBezTo>
                  <a:cubicBezTo>
                    <a:pt x="138" y="4"/>
                    <a:pt x="138" y="4"/>
                    <a:pt x="138" y="4"/>
                  </a:cubicBezTo>
                  <a:cubicBezTo>
                    <a:pt x="136" y="7"/>
                    <a:pt x="136" y="7"/>
                    <a:pt x="136" y="7"/>
                  </a:cubicBezTo>
                  <a:cubicBezTo>
                    <a:pt x="136" y="8"/>
                    <a:pt x="136" y="10"/>
                    <a:pt x="136" y="11"/>
                  </a:cubicBezTo>
                  <a:cubicBezTo>
                    <a:pt x="136" y="17"/>
                    <a:pt x="141" y="22"/>
                    <a:pt x="147" y="22"/>
                  </a:cubicBezTo>
                  <a:cubicBezTo>
                    <a:pt x="148" y="22"/>
                    <a:pt x="149" y="21"/>
                    <a:pt x="150" y="21"/>
                  </a:cubicBezTo>
                  <a:cubicBezTo>
                    <a:pt x="154" y="20"/>
                    <a:pt x="154" y="20"/>
                    <a:pt x="154" y="20"/>
                  </a:cubicBezTo>
                  <a:lnTo>
                    <a:pt x="154" y="74"/>
                  </a:lnTo>
                  <a:close/>
                  <a:moveTo>
                    <a:pt x="147" y="18"/>
                  </a:moveTo>
                  <a:cubicBezTo>
                    <a:pt x="143" y="18"/>
                    <a:pt x="140" y="15"/>
                    <a:pt x="140" y="11"/>
                  </a:cubicBezTo>
                  <a:cubicBezTo>
                    <a:pt x="140" y="7"/>
                    <a:pt x="143" y="4"/>
                    <a:pt x="147" y="4"/>
                  </a:cubicBezTo>
                  <a:cubicBezTo>
                    <a:pt x="151" y="4"/>
                    <a:pt x="154" y="7"/>
                    <a:pt x="154" y="11"/>
                  </a:cubicBezTo>
                  <a:cubicBezTo>
                    <a:pt x="154" y="15"/>
                    <a:pt x="151" y="18"/>
                    <a:pt x="14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8" name="Group 77"/>
          <p:cNvGrpSpPr/>
          <p:nvPr/>
        </p:nvGrpSpPr>
        <p:grpSpPr>
          <a:xfrm>
            <a:off x="5441957" y="2895606"/>
            <a:ext cx="434975" cy="231775"/>
            <a:chOff x="5441951" y="2895601"/>
            <a:chExt cx="434975" cy="231775"/>
          </a:xfrm>
          <a:solidFill>
            <a:schemeClr val="tx2">
              <a:lumMod val="20000"/>
              <a:lumOff val="80000"/>
            </a:schemeClr>
          </a:solidFill>
        </p:grpSpPr>
        <p:sp>
          <p:nvSpPr>
            <p:cNvPr id="79" name="Freeform 106"/>
            <p:cNvSpPr>
              <a:spLocks/>
            </p:cNvSpPr>
            <p:nvPr/>
          </p:nvSpPr>
          <p:spPr bwMode="auto">
            <a:xfrm>
              <a:off x="5767388" y="3078163"/>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07"/>
            <p:cNvSpPr>
              <a:spLocks/>
            </p:cNvSpPr>
            <p:nvPr/>
          </p:nvSpPr>
          <p:spPr bwMode="auto">
            <a:xfrm>
              <a:off x="5654676" y="3021013"/>
              <a:ext cx="17463" cy="14288"/>
            </a:xfrm>
            <a:custGeom>
              <a:avLst/>
              <a:gdLst>
                <a:gd name="T0" fmla="*/ 1 w 8"/>
                <a:gd name="T1" fmla="*/ 0 h 6"/>
                <a:gd name="T2" fmla="*/ 0 w 8"/>
                <a:gd name="T3" fmla="*/ 5 h 6"/>
                <a:gd name="T4" fmla="*/ 5 w 8"/>
                <a:gd name="T5" fmla="*/ 6 h 6"/>
                <a:gd name="T6" fmla="*/ 8 w 8"/>
                <a:gd name="T7" fmla="*/ 4 h 6"/>
                <a:gd name="T8" fmla="*/ 8 w 8"/>
                <a:gd name="T9" fmla="*/ 3 h 6"/>
                <a:gd name="T10" fmla="*/ 1 w 8"/>
                <a:gd name="T11" fmla="*/ 0 h 6"/>
              </a:gdLst>
              <a:ahLst/>
              <a:cxnLst>
                <a:cxn ang="0">
                  <a:pos x="T0" y="T1"/>
                </a:cxn>
                <a:cxn ang="0">
                  <a:pos x="T2" y="T3"/>
                </a:cxn>
                <a:cxn ang="0">
                  <a:pos x="T4" y="T5"/>
                </a:cxn>
                <a:cxn ang="0">
                  <a:pos x="T6" y="T7"/>
                </a:cxn>
                <a:cxn ang="0">
                  <a:pos x="T8" y="T9"/>
                </a:cxn>
                <a:cxn ang="0">
                  <a:pos x="T10" y="T11"/>
                </a:cxn>
              </a:cxnLst>
              <a:rect l="0" t="0" r="r" b="b"/>
              <a:pathLst>
                <a:path w="8" h="6">
                  <a:moveTo>
                    <a:pt x="1" y="0"/>
                  </a:moveTo>
                  <a:cubicBezTo>
                    <a:pt x="0" y="5"/>
                    <a:pt x="0" y="5"/>
                    <a:pt x="0" y="5"/>
                  </a:cubicBezTo>
                  <a:cubicBezTo>
                    <a:pt x="1" y="5"/>
                    <a:pt x="3" y="6"/>
                    <a:pt x="5" y="6"/>
                  </a:cubicBezTo>
                  <a:cubicBezTo>
                    <a:pt x="8" y="6"/>
                    <a:pt x="8" y="5"/>
                    <a:pt x="8" y="4"/>
                  </a:cubicBezTo>
                  <a:cubicBezTo>
                    <a:pt x="8" y="4"/>
                    <a:pt x="8" y="3"/>
                    <a:pt x="8" y="3"/>
                  </a:cubicBezTo>
                  <a:cubicBezTo>
                    <a:pt x="7" y="1"/>
                    <a:pt x="3"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08"/>
            <p:cNvSpPr>
              <a:spLocks noEditPoints="1"/>
            </p:cNvSpPr>
            <p:nvPr/>
          </p:nvSpPr>
          <p:spPr bwMode="auto">
            <a:xfrm>
              <a:off x="5584826" y="2935288"/>
              <a:ext cx="150813" cy="152400"/>
            </a:xfrm>
            <a:custGeom>
              <a:avLst/>
              <a:gdLst>
                <a:gd name="T0" fmla="*/ 34 w 67"/>
                <a:gd name="T1" fmla="*/ 0 h 67"/>
                <a:gd name="T2" fmla="*/ 0 w 67"/>
                <a:gd name="T3" fmla="*/ 33 h 67"/>
                <a:gd name="T4" fmla="*/ 34 w 67"/>
                <a:gd name="T5" fmla="*/ 67 h 67"/>
                <a:gd name="T6" fmla="*/ 67 w 67"/>
                <a:gd name="T7" fmla="*/ 33 h 67"/>
                <a:gd name="T8" fmla="*/ 34 w 67"/>
                <a:gd name="T9" fmla="*/ 0 h 67"/>
                <a:gd name="T10" fmla="*/ 55 w 67"/>
                <a:gd name="T11" fmla="*/ 28 h 67"/>
                <a:gd name="T12" fmla="*/ 51 w 67"/>
                <a:gd name="T13" fmla="*/ 35 h 67"/>
                <a:gd name="T14" fmla="*/ 53 w 67"/>
                <a:gd name="T15" fmla="*/ 47 h 67"/>
                <a:gd name="T16" fmla="*/ 40 w 67"/>
                <a:gd name="T17" fmla="*/ 56 h 67"/>
                <a:gd name="T18" fmla="*/ 36 w 67"/>
                <a:gd name="T19" fmla="*/ 56 h 67"/>
                <a:gd name="T20" fmla="*/ 34 w 67"/>
                <a:gd name="T21" fmla="*/ 64 h 67"/>
                <a:gd name="T22" fmla="*/ 25 w 67"/>
                <a:gd name="T23" fmla="*/ 61 h 67"/>
                <a:gd name="T24" fmla="*/ 25 w 67"/>
                <a:gd name="T25" fmla="*/ 61 h 67"/>
                <a:gd name="T26" fmla="*/ 16 w 67"/>
                <a:gd name="T27" fmla="*/ 59 h 67"/>
                <a:gd name="T28" fmla="*/ 18 w 67"/>
                <a:gd name="T29" fmla="*/ 51 h 67"/>
                <a:gd name="T30" fmla="*/ 17 w 67"/>
                <a:gd name="T31" fmla="*/ 51 h 67"/>
                <a:gd name="T32" fmla="*/ 8 w 67"/>
                <a:gd name="T33" fmla="*/ 49 h 67"/>
                <a:gd name="T34" fmla="*/ 13 w 67"/>
                <a:gd name="T35" fmla="*/ 38 h 67"/>
                <a:gd name="T36" fmla="*/ 15 w 67"/>
                <a:gd name="T37" fmla="*/ 39 h 67"/>
                <a:gd name="T38" fmla="*/ 17 w 67"/>
                <a:gd name="T39" fmla="*/ 40 h 67"/>
                <a:gd name="T40" fmla="*/ 17 w 67"/>
                <a:gd name="T41" fmla="*/ 40 h 67"/>
                <a:gd name="T42" fmla="*/ 22 w 67"/>
                <a:gd name="T43" fmla="*/ 20 h 67"/>
                <a:gd name="T44" fmla="*/ 22 w 67"/>
                <a:gd name="T45" fmla="*/ 20 h 67"/>
                <a:gd name="T46" fmla="*/ 21 w 67"/>
                <a:gd name="T47" fmla="*/ 20 h 67"/>
                <a:gd name="T48" fmla="*/ 19 w 67"/>
                <a:gd name="T49" fmla="*/ 19 h 67"/>
                <a:gd name="T50" fmla="*/ 16 w 67"/>
                <a:gd name="T51" fmla="*/ 19 h 67"/>
                <a:gd name="T52" fmla="*/ 19 w 67"/>
                <a:gd name="T53" fmla="*/ 8 h 67"/>
                <a:gd name="T54" fmla="*/ 28 w 67"/>
                <a:gd name="T55" fmla="*/ 11 h 67"/>
                <a:gd name="T56" fmla="*/ 30 w 67"/>
                <a:gd name="T57" fmla="*/ 3 h 67"/>
                <a:gd name="T58" fmla="*/ 40 w 67"/>
                <a:gd name="T59" fmla="*/ 6 h 67"/>
                <a:gd name="T60" fmla="*/ 40 w 67"/>
                <a:gd name="T61" fmla="*/ 6 h 67"/>
                <a:gd name="T62" fmla="*/ 48 w 67"/>
                <a:gd name="T63" fmla="*/ 8 h 67"/>
                <a:gd name="T64" fmla="*/ 46 w 67"/>
                <a:gd name="T65" fmla="*/ 16 h 67"/>
                <a:gd name="T66" fmla="*/ 55 w 67"/>
                <a:gd name="T67" fmla="*/ 2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 h="67">
                  <a:moveTo>
                    <a:pt x="34" y="0"/>
                  </a:moveTo>
                  <a:cubicBezTo>
                    <a:pt x="15" y="0"/>
                    <a:pt x="0" y="15"/>
                    <a:pt x="0" y="33"/>
                  </a:cubicBezTo>
                  <a:cubicBezTo>
                    <a:pt x="0" y="52"/>
                    <a:pt x="15" y="67"/>
                    <a:pt x="34" y="67"/>
                  </a:cubicBezTo>
                  <a:cubicBezTo>
                    <a:pt x="52" y="67"/>
                    <a:pt x="67" y="52"/>
                    <a:pt x="67" y="33"/>
                  </a:cubicBezTo>
                  <a:cubicBezTo>
                    <a:pt x="67" y="15"/>
                    <a:pt x="52" y="0"/>
                    <a:pt x="34" y="0"/>
                  </a:cubicBezTo>
                  <a:close/>
                  <a:moveTo>
                    <a:pt x="55" y="28"/>
                  </a:moveTo>
                  <a:cubicBezTo>
                    <a:pt x="55" y="31"/>
                    <a:pt x="53" y="34"/>
                    <a:pt x="51" y="35"/>
                  </a:cubicBezTo>
                  <a:cubicBezTo>
                    <a:pt x="54" y="38"/>
                    <a:pt x="55" y="42"/>
                    <a:pt x="53" y="47"/>
                  </a:cubicBezTo>
                  <a:cubicBezTo>
                    <a:pt x="51" y="53"/>
                    <a:pt x="47" y="56"/>
                    <a:pt x="40" y="56"/>
                  </a:cubicBezTo>
                  <a:cubicBezTo>
                    <a:pt x="39" y="56"/>
                    <a:pt x="38" y="56"/>
                    <a:pt x="36" y="56"/>
                  </a:cubicBezTo>
                  <a:cubicBezTo>
                    <a:pt x="34" y="64"/>
                    <a:pt x="34" y="64"/>
                    <a:pt x="34" y="64"/>
                  </a:cubicBezTo>
                  <a:cubicBezTo>
                    <a:pt x="25" y="61"/>
                    <a:pt x="25" y="61"/>
                    <a:pt x="25" y="61"/>
                  </a:cubicBezTo>
                  <a:cubicBezTo>
                    <a:pt x="25" y="61"/>
                    <a:pt x="25" y="61"/>
                    <a:pt x="25" y="61"/>
                  </a:cubicBezTo>
                  <a:cubicBezTo>
                    <a:pt x="16" y="59"/>
                    <a:pt x="16" y="59"/>
                    <a:pt x="16" y="59"/>
                  </a:cubicBezTo>
                  <a:cubicBezTo>
                    <a:pt x="18" y="51"/>
                    <a:pt x="18" y="51"/>
                    <a:pt x="18" y="51"/>
                  </a:cubicBezTo>
                  <a:cubicBezTo>
                    <a:pt x="18" y="51"/>
                    <a:pt x="18" y="51"/>
                    <a:pt x="17" y="51"/>
                  </a:cubicBezTo>
                  <a:cubicBezTo>
                    <a:pt x="8" y="49"/>
                    <a:pt x="8" y="49"/>
                    <a:pt x="8" y="49"/>
                  </a:cubicBezTo>
                  <a:cubicBezTo>
                    <a:pt x="13" y="38"/>
                    <a:pt x="13" y="38"/>
                    <a:pt x="13" y="38"/>
                  </a:cubicBezTo>
                  <a:cubicBezTo>
                    <a:pt x="15" y="39"/>
                    <a:pt x="15" y="39"/>
                    <a:pt x="15" y="39"/>
                  </a:cubicBezTo>
                  <a:cubicBezTo>
                    <a:pt x="15" y="39"/>
                    <a:pt x="16" y="39"/>
                    <a:pt x="17" y="40"/>
                  </a:cubicBezTo>
                  <a:cubicBezTo>
                    <a:pt x="17" y="40"/>
                    <a:pt x="17" y="40"/>
                    <a:pt x="17" y="40"/>
                  </a:cubicBezTo>
                  <a:cubicBezTo>
                    <a:pt x="22" y="20"/>
                    <a:pt x="22" y="20"/>
                    <a:pt x="22" y="20"/>
                  </a:cubicBezTo>
                  <a:cubicBezTo>
                    <a:pt x="22" y="20"/>
                    <a:pt x="22" y="20"/>
                    <a:pt x="22" y="20"/>
                  </a:cubicBezTo>
                  <a:cubicBezTo>
                    <a:pt x="21" y="20"/>
                    <a:pt x="21" y="20"/>
                    <a:pt x="21" y="20"/>
                  </a:cubicBezTo>
                  <a:cubicBezTo>
                    <a:pt x="20" y="20"/>
                    <a:pt x="19" y="19"/>
                    <a:pt x="19" y="19"/>
                  </a:cubicBezTo>
                  <a:cubicBezTo>
                    <a:pt x="16" y="19"/>
                    <a:pt x="16" y="19"/>
                    <a:pt x="16" y="19"/>
                  </a:cubicBezTo>
                  <a:cubicBezTo>
                    <a:pt x="19" y="8"/>
                    <a:pt x="19" y="8"/>
                    <a:pt x="19" y="8"/>
                  </a:cubicBezTo>
                  <a:cubicBezTo>
                    <a:pt x="28" y="11"/>
                    <a:pt x="28" y="11"/>
                    <a:pt x="28" y="11"/>
                  </a:cubicBezTo>
                  <a:cubicBezTo>
                    <a:pt x="30" y="3"/>
                    <a:pt x="30" y="3"/>
                    <a:pt x="30" y="3"/>
                  </a:cubicBezTo>
                  <a:cubicBezTo>
                    <a:pt x="40" y="6"/>
                    <a:pt x="40" y="6"/>
                    <a:pt x="40" y="6"/>
                  </a:cubicBezTo>
                  <a:cubicBezTo>
                    <a:pt x="40" y="6"/>
                    <a:pt x="40" y="6"/>
                    <a:pt x="40" y="6"/>
                  </a:cubicBezTo>
                  <a:cubicBezTo>
                    <a:pt x="48" y="8"/>
                    <a:pt x="48" y="8"/>
                    <a:pt x="48" y="8"/>
                  </a:cubicBezTo>
                  <a:cubicBezTo>
                    <a:pt x="46" y="16"/>
                    <a:pt x="46" y="16"/>
                    <a:pt x="46" y="16"/>
                  </a:cubicBezTo>
                  <a:cubicBezTo>
                    <a:pt x="50" y="17"/>
                    <a:pt x="56" y="21"/>
                    <a:pt x="55"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09"/>
            <p:cNvSpPr>
              <a:spLocks/>
            </p:cNvSpPr>
            <p:nvPr/>
          </p:nvSpPr>
          <p:spPr bwMode="auto">
            <a:xfrm>
              <a:off x="5661026" y="2990851"/>
              <a:ext cx="15875" cy="11113"/>
            </a:xfrm>
            <a:custGeom>
              <a:avLst/>
              <a:gdLst>
                <a:gd name="T0" fmla="*/ 4 w 7"/>
                <a:gd name="T1" fmla="*/ 5 h 5"/>
                <a:gd name="T2" fmla="*/ 7 w 7"/>
                <a:gd name="T3" fmla="*/ 3 h 5"/>
                <a:gd name="T4" fmla="*/ 7 w 7"/>
                <a:gd name="T5" fmla="*/ 2 h 5"/>
                <a:gd name="T6" fmla="*/ 1 w 7"/>
                <a:gd name="T7" fmla="*/ 0 h 5"/>
                <a:gd name="T8" fmla="*/ 0 w 7"/>
                <a:gd name="T9" fmla="*/ 4 h 5"/>
                <a:gd name="T10" fmla="*/ 4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4" y="5"/>
                  </a:moveTo>
                  <a:cubicBezTo>
                    <a:pt x="6" y="5"/>
                    <a:pt x="7" y="4"/>
                    <a:pt x="7" y="3"/>
                  </a:cubicBezTo>
                  <a:cubicBezTo>
                    <a:pt x="7" y="3"/>
                    <a:pt x="7" y="2"/>
                    <a:pt x="7" y="2"/>
                  </a:cubicBezTo>
                  <a:cubicBezTo>
                    <a:pt x="6" y="1"/>
                    <a:pt x="3" y="0"/>
                    <a:pt x="1" y="0"/>
                  </a:cubicBezTo>
                  <a:cubicBezTo>
                    <a:pt x="0" y="4"/>
                    <a:pt x="0" y="4"/>
                    <a:pt x="0" y="4"/>
                  </a:cubicBezTo>
                  <a:cubicBezTo>
                    <a:pt x="2" y="4"/>
                    <a:pt x="3" y="5"/>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110"/>
            <p:cNvSpPr>
              <a:spLocks/>
            </p:cNvSpPr>
            <p:nvPr/>
          </p:nvSpPr>
          <p:spPr bwMode="auto">
            <a:xfrm>
              <a:off x="5524501" y="2935288"/>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11"/>
            <p:cNvSpPr>
              <a:spLocks noEditPoints="1"/>
            </p:cNvSpPr>
            <p:nvPr/>
          </p:nvSpPr>
          <p:spPr bwMode="auto">
            <a:xfrm>
              <a:off x="5441951" y="2895601"/>
              <a:ext cx="434975" cy="231775"/>
            </a:xfrm>
            <a:custGeom>
              <a:avLst/>
              <a:gdLst>
                <a:gd name="T0" fmla="*/ 193 w 193"/>
                <a:gd name="T1" fmla="*/ 6 h 103"/>
                <a:gd name="T2" fmla="*/ 187 w 193"/>
                <a:gd name="T3" fmla="*/ 0 h 103"/>
                <a:gd name="T4" fmla="*/ 7 w 193"/>
                <a:gd name="T5" fmla="*/ 0 h 103"/>
                <a:gd name="T6" fmla="*/ 0 w 193"/>
                <a:gd name="T7" fmla="*/ 6 h 103"/>
                <a:gd name="T8" fmla="*/ 0 w 193"/>
                <a:gd name="T9" fmla="*/ 96 h 103"/>
                <a:gd name="T10" fmla="*/ 7 w 193"/>
                <a:gd name="T11" fmla="*/ 103 h 103"/>
                <a:gd name="T12" fmla="*/ 187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90 w 193"/>
                <a:gd name="T45" fmla="*/ 92 h 103"/>
                <a:gd name="T46" fmla="*/ 182 w 193"/>
                <a:gd name="T47" fmla="*/ 99 h 103"/>
                <a:gd name="T48" fmla="*/ 190 w 193"/>
                <a:gd name="T49" fmla="*/ 83 h 103"/>
                <a:gd name="T50" fmla="*/ 186 w 193"/>
                <a:gd name="T51" fmla="*/ 82 h 103"/>
                <a:gd name="T52" fmla="*/ 182 w 193"/>
                <a:gd name="T53" fmla="*/ 81 h 103"/>
                <a:gd name="T54" fmla="*/ 172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2 w 193"/>
                <a:gd name="T89" fmla="*/ 11 h 103"/>
                <a:gd name="T90" fmla="*/ 182 w 193"/>
                <a:gd name="T91" fmla="*/ 22 h 103"/>
                <a:gd name="T92" fmla="*/ 186 w 193"/>
                <a:gd name="T93" fmla="*/ 21 h 103"/>
                <a:gd name="T94" fmla="*/ 190 w 193"/>
                <a:gd name="T95" fmla="*/ 20 h 103"/>
                <a:gd name="T96" fmla="*/ 190 w 193"/>
                <a:gd name="T97" fmla="*/ 83 h 103"/>
                <a:gd name="T98" fmla="*/ 182 w 193"/>
                <a:gd name="T99" fmla="*/ 18 h 103"/>
                <a:gd name="T100" fmla="*/ 175 w 193"/>
                <a:gd name="T101" fmla="*/ 11 h 103"/>
                <a:gd name="T102" fmla="*/ 182 w 193"/>
                <a:gd name="T103" fmla="*/ 4 h 103"/>
                <a:gd name="T104" fmla="*/ 190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7" y="0"/>
                  </a:cubicBezTo>
                  <a:cubicBezTo>
                    <a:pt x="7" y="0"/>
                    <a:pt x="7" y="0"/>
                    <a:pt x="7" y="0"/>
                  </a:cubicBezTo>
                  <a:cubicBezTo>
                    <a:pt x="3" y="0"/>
                    <a:pt x="0" y="3"/>
                    <a:pt x="0" y="6"/>
                  </a:cubicBezTo>
                  <a:cubicBezTo>
                    <a:pt x="0" y="96"/>
                    <a:pt x="0" y="96"/>
                    <a:pt x="0" y="96"/>
                  </a:cubicBezTo>
                  <a:cubicBezTo>
                    <a:pt x="0" y="100"/>
                    <a:pt x="3" y="103"/>
                    <a:pt x="7" y="103"/>
                  </a:cubicBezTo>
                  <a:cubicBezTo>
                    <a:pt x="187" y="103"/>
                    <a:pt x="187" y="103"/>
                    <a:pt x="187"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90" y="88"/>
                    <a:pt x="190" y="92"/>
                  </a:cubicBezTo>
                  <a:cubicBezTo>
                    <a:pt x="190" y="96"/>
                    <a:pt x="186" y="99"/>
                    <a:pt x="182" y="99"/>
                  </a:cubicBezTo>
                  <a:close/>
                  <a:moveTo>
                    <a:pt x="190" y="83"/>
                  </a:moveTo>
                  <a:cubicBezTo>
                    <a:pt x="186" y="82"/>
                    <a:pt x="186" y="82"/>
                    <a:pt x="186" y="82"/>
                  </a:cubicBezTo>
                  <a:cubicBezTo>
                    <a:pt x="185" y="81"/>
                    <a:pt x="184" y="81"/>
                    <a:pt x="182" y="81"/>
                  </a:cubicBezTo>
                  <a:cubicBezTo>
                    <a:pt x="176" y="81"/>
                    <a:pt x="172" y="86"/>
                    <a:pt x="172" y="92"/>
                  </a:cubicBezTo>
                  <a:cubicBezTo>
                    <a:pt x="172" y="93"/>
                    <a:pt x="172" y="94"/>
                    <a:pt x="172" y="96"/>
                  </a:cubicBezTo>
                  <a:cubicBezTo>
                    <a:pt x="173" y="99"/>
                    <a:pt x="173" y="99"/>
                    <a:pt x="173" y="99"/>
                  </a:cubicBezTo>
                  <a:cubicBezTo>
                    <a:pt x="20" y="99"/>
                    <a:pt x="20" y="99"/>
                    <a:pt x="20" y="99"/>
                  </a:cubicBezTo>
                  <a:cubicBezTo>
                    <a:pt x="21" y="96"/>
                    <a:pt x="21" y="96"/>
                    <a:pt x="21" y="96"/>
                  </a:cubicBezTo>
                  <a:cubicBezTo>
                    <a:pt x="22" y="94"/>
                    <a:pt x="22" y="93"/>
                    <a:pt x="22" y="92"/>
                  </a:cubicBezTo>
                  <a:cubicBezTo>
                    <a:pt x="22" y="86"/>
                    <a:pt x="17" y="81"/>
                    <a:pt x="11" y="81"/>
                  </a:cubicBezTo>
                  <a:cubicBezTo>
                    <a:pt x="10" y="81"/>
                    <a:pt x="9" y="81"/>
                    <a:pt x="7" y="82"/>
                  </a:cubicBezTo>
                  <a:cubicBezTo>
                    <a:pt x="4" y="83"/>
                    <a:pt x="4" y="83"/>
                    <a:pt x="4" y="83"/>
                  </a:cubicBezTo>
                  <a:cubicBezTo>
                    <a:pt x="4" y="20"/>
                    <a:pt x="4" y="20"/>
                    <a:pt x="4" y="20"/>
                  </a:cubicBezTo>
                  <a:cubicBezTo>
                    <a:pt x="7" y="21"/>
                    <a:pt x="7" y="21"/>
                    <a:pt x="7" y="21"/>
                  </a:cubicBezTo>
                  <a:cubicBezTo>
                    <a:pt x="9" y="21"/>
                    <a:pt x="10" y="22"/>
                    <a:pt x="11" y="22"/>
                  </a:cubicBezTo>
                  <a:cubicBezTo>
                    <a:pt x="17" y="22"/>
                    <a:pt x="22" y="17"/>
                    <a:pt x="22" y="11"/>
                  </a:cubicBezTo>
                  <a:cubicBezTo>
                    <a:pt x="22" y="10"/>
                    <a:pt x="22" y="8"/>
                    <a:pt x="21" y="7"/>
                  </a:cubicBezTo>
                  <a:cubicBezTo>
                    <a:pt x="20" y="4"/>
                    <a:pt x="20" y="4"/>
                    <a:pt x="20" y="4"/>
                  </a:cubicBezTo>
                  <a:cubicBezTo>
                    <a:pt x="173" y="4"/>
                    <a:pt x="173" y="4"/>
                    <a:pt x="173" y="4"/>
                  </a:cubicBezTo>
                  <a:cubicBezTo>
                    <a:pt x="172" y="7"/>
                    <a:pt x="172" y="7"/>
                    <a:pt x="172" y="7"/>
                  </a:cubicBezTo>
                  <a:cubicBezTo>
                    <a:pt x="172" y="8"/>
                    <a:pt x="172" y="10"/>
                    <a:pt x="172" y="11"/>
                  </a:cubicBezTo>
                  <a:cubicBezTo>
                    <a:pt x="172" y="17"/>
                    <a:pt x="176" y="22"/>
                    <a:pt x="182" y="22"/>
                  </a:cubicBezTo>
                  <a:cubicBezTo>
                    <a:pt x="184" y="22"/>
                    <a:pt x="185" y="21"/>
                    <a:pt x="186" y="21"/>
                  </a:cubicBezTo>
                  <a:cubicBezTo>
                    <a:pt x="190" y="20"/>
                    <a:pt x="190" y="20"/>
                    <a:pt x="190" y="20"/>
                  </a:cubicBezTo>
                  <a:lnTo>
                    <a:pt x="190" y="83"/>
                  </a:lnTo>
                  <a:close/>
                  <a:moveTo>
                    <a:pt x="182" y="18"/>
                  </a:moveTo>
                  <a:cubicBezTo>
                    <a:pt x="178" y="18"/>
                    <a:pt x="175" y="15"/>
                    <a:pt x="175" y="11"/>
                  </a:cubicBezTo>
                  <a:cubicBezTo>
                    <a:pt x="175" y="7"/>
                    <a:pt x="178" y="4"/>
                    <a:pt x="182" y="4"/>
                  </a:cubicBezTo>
                  <a:cubicBezTo>
                    <a:pt x="186" y="4"/>
                    <a:pt x="190" y="7"/>
                    <a:pt x="190" y="11"/>
                  </a:cubicBezTo>
                  <a:cubicBezTo>
                    <a:pt x="190" y="15"/>
                    <a:pt x="186" y="18"/>
                    <a:pt x="18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5" name="Group 84"/>
          <p:cNvGrpSpPr/>
          <p:nvPr/>
        </p:nvGrpSpPr>
        <p:grpSpPr>
          <a:xfrm>
            <a:off x="6296031" y="2854328"/>
            <a:ext cx="434975" cy="314325"/>
            <a:chOff x="6296026" y="2854326"/>
            <a:chExt cx="434975" cy="314325"/>
          </a:xfrm>
          <a:solidFill>
            <a:schemeClr val="tx2">
              <a:lumMod val="20000"/>
              <a:lumOff val="80000"/>
            </a:schemeClr>
          </a:solidFill>
        </p:grpSpPr>
        <p:sp>
          <p:nvSpPr>
            <p:cNvPr id="86" name="Freeform 112"/>
            <p:cNvSpPr>
              <a:spLocks/>
            </p:cNvSpPr>
            <p:nvPr/>
          </p:nvSpPr>
          <p:spPr bwMode="auto">
            <a:xfrm>
              <a:off x="6505576" y="3062288"/>
              <a:ext cx="20638" cy="14288"/>
            </a:xfrm>
            <a:custGeom>
              <a:avLst/>
              <a:gdLst>
                <a:gd name="T0" fmla="*/ 2 w 9"/>
                <a:gd name="T1" fmla="*/ 0 h 6"/>
                <a:gd name="T2" fmla="*/ 0 w 9"/>
                <a:gd name="T3" fmla="*/ 5 h 6"/>
                <a:gd name="T4" fmla="*/ 6 w 9"/>
                <a:gd name="T5" fmla="*/ 6 h 6"/>
                <a:gd name="T6" fmla="*/ 9 w 9"/>
                <a:gd name="T7" fmla="*/ 4 h 6"/>
                <a:gd name="T8" fmla="*/ 9 w 9"/>
                <a:gd name="T9" fmla="*/ 3 h 6"/>
                <a:gd name="T10" fmla="*/ 2 w 9"/>
                <a:gd name="T11" fmla="*/ 0 h 6"/>
              </a:gdLst>
              <a:ahLst/>
              <a:cxnLst>
                <a:cxn ang="0">
                  <a:pos x="T0" y="T1"/>
                </a:cxn>
                <a:cxn ang="0">
                  <a:pos x="T2" y="T3"/>
                </a:cxn>
                <a:cxn ang="0">
                  <a:pos x="T4" y="T5"/>
                </a:cxn>
                <a:cxn ang="0">
                  <a:pos x="T6" y="T7"/>
                </a:cxn>
                <a:cxn ang="0">
                  <a:pos x="T8" y="T9"/>
                </a:cxn>
                <a:cxn ang="0">
                  <a:pos x="T10" y="T11"/>
                </a:cxn>
              </a:cxnLst>
              <a:rect l="0" t="0" r="r" b="b"/>
              <a:pathLst>
                <a:path w="9" h="6">
                  <a:moveTo>
                    <a:pt x="2" y="0"/>
                  </a:moveTo>
                  <a:cubicBezTo>
                    <a:pt x="0" y="5"/>
                    <a:pt x="0" y="5"/>
                    <a:pt x="0" y="5"/>
                  </a:cubicBezTo>
                  <a:cubicBezTo>
                    <a:pt x="2" y="6"/>
                    <a:pt x="4" y="6"/>
                    <a:pt x="6" y="6"/>
                  </a:cubicBezTo>
                  <a:cubicBezTo>
                    <a:pt x="9" y="6"/>
                    <a:pt x="9" y="5"/>
                    <a:pt x="9" y="4"/>
                  </a:cubicBezTo>
                  <a:cubicBezTo>
                    <a:pt x="9" y="4"/>
                    <a:pt x="9" y="3"/>
                    <a:pt x="9" y="3"/>
                  </a:cubicBezTo>
                  <a:cubicBezTo>
                    <a:pt x="8" y="1"/>
                    <a:pt x="4"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13"/>
            <p:cNvSpPr>
              <a:spLocks/>
            </p:cNvSpPr>
            <p:nvPr/>
          </p:nvSpPr>
          <p:spPr bwMode="auto">
            <a:xfrm>
              <a:off x="6621463" y="3119438"/>
              <a:ext cx="28575"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14"/>
            <p:cNvSpPr>
              <a:spLocks/>
            </p:cNvSpPr>
            <p:nvPr/>
          </p:nvSpPr>
          <p:spPr bwMode="auto">
            <a:xfrm>
              <a:off x="6515101" y="3030538"/>
              <a:ext cx="15875" cy="11113"/>
            </a:xfrm>
            <a:custGeom>
              <a:avLst/>
              <a:gdLst>
                <a:gd name="T0" fmla="*/ 1 w 7"/>
                <a:gd name="T1" fmla="*/ 0 h 5"/>
                <a:gd name="T2" fmla="*/ 0 w 7"/>
                <a:gd name="T3" fmla="*/ 4 h 5"/>
                <a:gd name="T4" fmla="*/ 4 w 7"/>
                <a:gd name="T5" fmla="*/ 5 h 5"/>
                <a:gd name="T6" fmla="*/ 4 w 7"/>
                <a:gd name="T7" fmla="*/ 5 h 5"/>
                <a:gd name="T8" fmla="*/ 6 w 7"/>
                <a:gd name="T9" fmla="*/ 3 h 5"/>
                <a:gd name="T10" fmla="*/ 6 w 7"/>
                <a:gd name="T11" fmla="*/ 2 h 5"/>
                <a:gd name="T12" fmla="*/ 1 w 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1" y="0"/>
                  </a:moveTo>
                  <a:cubicBezTo>
                    <a:pt x="0" y="4"/>
                    <a:pt x="0" y="4"/>
                    <a:pt x="0" y="4"/>
                  </a:cubicBezTo>
                  <a:cubicBezTo>
                    <a:pt x="1" y="4"/>
                    <a:pt x="3" y="5"/>
                    <a:pt x="4" y="5"/>
                  </a:cubicBezTo>
                  <a:cubicBezTo>
                    <a:pt x="4" y="5"/>
                    <a:pt x="4" y="5"/>
                    <a:pt x="4" y="5"/>
                  </a:cubicBezTo>
                  <a:cubicBezTo>
                    <a:pt x="6" y="5"/>
                    <a:pt x="6" y="4"/>
                    <a:pt x="6" y="3"/>
                  </a:cubicBezTo>
                  <a:cubicBezTo>
                    <a:pt x="7" y="3"/>
                    <a:pt x="6" y="2"/>
                    <a:pt x="6" y="2"/>
                  </a:cubicBezTo>
                  <a:cubicBezTo>
                    <a:pt x="6" y="1"/>
                    <a:pt x="3"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15"/>
            <p:cNvSpPr>
              <a:spLocks/>
            </p:cNvSpPr>
            <p:nvPr/>
          </p:nvSpPr>
          <p:spPr bwMode="auto">
            <a:xfrm>
              <a:off x="6337301" y="2895601"/>
              <a:ext cx="354013"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1" y="4"/>
                    <a:pt x="2" y="4"/>
                  </a:cubicBezTo>
                  <a:cubicBezTo>
                    <a:pt x="155" y="4"/>
                    <a:pt x="155" y="4"/>
                    <a:pt x="155" y="4"/>
                  </a:cubicBezTo>
                  <a:cubicBezTo>
                    <a:pt x="156" y="4"/>
                    <a:pt x="157" y="3"/>
                    <a:pt x="157" y="2"/>
                  </a:cubicBezTo>
                  <a:cubicBezTo>
                    <a:pt x="157" y="1"/>
                    <a:pt x="156" y="0"/>
                    <a:pt x="15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116"/>
            <p:cNvSpPr>
              <a:spLocks/>
            </p:cNvSpPr>
            <p:nvPr/>
          </p:nvSpPr>
          <p:spPr bwMode="auto">
            <a:xfrm>
              <a:off x="6378576" y="2854326"/>
              <a:ext cx="271463" cy="9525"/>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117"/>
            <p:cNvSpPr>
              <a:spLocks/>
            </p:cNvSpPr>
            <p:nvPr/>
          </p:nvSpPr>
          <p:spPr bwMode="auto">
            <a:xfrm>
              <a:off x="6378576" y="2976563"/>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18"/>
            <p:cNvSpPr>
              <a:spLocks noEditPoints="1"/>
            </p:cNvSpPr>
            <p:nvPr/>
          </p:nvSpPr>
          <p:spPr bwMode="auto">
            <a:xfrm>
              <a:off x="6296026" y="2935288"/>
              <a:ext cx="434975" cy="233363"/>
            </a:xfrm>
            <a:custGeom>
              <a:avLst/>
              <a:gdLst>
                <a:gd name="T0" fmla="*/ 193 w 193"/>
                <a:gd name="T1" fmla="*/ 6 h 103"/>
                <a:gd name="T2" fmla="*/ 187 w 193"/>
                <a:gd name="T3" fmla="*/ 0 h 103"/>
                <a:gd name="T4" fmla="*/ 6 w 193"/>
                <a:gd name="T5" fmla="*/ 0 h 103"/>
                <a:gd name="T6" fmla="*/ 0 w 193"/>
                <a:gd name="T7" fmla="*/ 6 h 103"/>
                <a:gd name="T8" fmla="*/ 0 w 193"/>
                <a:gd name="T9" fmla="*/ 96 h 103"/>
                <a:gd name="T10" fmla="*/ 6 w 193"/>
                <a:gd name="T11" fmla="*/ 103 h 103"/>
                <a:gd name="T12" fmla="*/ 187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7" y="0"/>
                  </a:cubicBezTo>
                  <a:cubicBezTo>
                    <a:pt x="6" y="0"/>
                    <a:pt x="6" y="0"/>
                    <a:pt x="6" y="0"/>
                  </a:cubicBezTo>
                  <a:cubicBezTo>
                    <a:pt x="3" y="0"/>
                    <a:pt x="0" y="3"/>
                    <a:pt x="0" y="6"/>
                  </a:cubicBezTo>
                  <a:cubicBezTo>
                    <a:pt x="0" y="96"/>
                    <a:pt x="0" y="96"/>
                    <a:pt x="0" y="96"/>
                  </a:cubicBezTo>
                  <a:cubicBezTo>
                    <a:pt x="0" y="100"/>
                    <a:pt x="3" y="103"/>
                    <a:pt x="6" y="103"/>
                  </a:cubicBezTo>
                  <a:cubicBezTo>
                    <a:pt x="187" y="103"/>
                    <a:pt x="187" y="103"/>
                    <a:pt x="187"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4" y="81"/>
                    <a:pt x="183" y="81"/>
                    <a:pt x="182" y="81"/>
                  </a:cubicBezTo>
                  <a:cubicBezTo>
                    <a:pt x="176" y="81"/>
                    <a:pt x="171" y="86"/>
                    <a:pt x="171" y="92"/>
                  </a:cubicBezTo>
                  <a:cubicBezTo>
                    <a:pt x="171" y="93"/>
                    <a:pt x="171" y="94"/>
                    <a:pt x="172" y="96"/>
                  </a:cubicBezTo>
                  <a:cubicBezTo>
                    <a:pt x="173" y="99"/>
                    <a:pt x="173" y="99"/>
                    <a:pt x="173" y="99"/>
                  </a:cubicBezTo>
                  <a:cubicBezTo>
                    <a:pt x="20" y="99"/>
                    <a:pt x="20" y="99"/>
                    <a:pt x="20" y="99"/>
                  </a:cubicBezTo>
                  <a:cubicBezTo>
                    <a:pt x="21" y="96"/>
                    <a:pt x="21" y="96"/>
                    <a:pt x="21" y="96"/>
                  </a:cubicBezTo>
                  <a:cubicBezTo>
                    <a:pt x="21" y="94"/>
                    <a:pt x="22" y="93"/>
                    <a:pt x="22" y="92"/>
                  </a:cubicBezTo>
                  <a:cubicBezTo>
                    <a:pt x="22" y="86"/>
                    <a:pt x="17" y="81"/>
                    <a:pt x="11" y="81"/>
                  </a:cubicBezTo>
                  <a:cubicBezTo>
                    <a:pt x="10" y="81"/>
                    <a:pt x="8" y="81"/>
                    <a:pt x="7" y="82"/>
                  </a:cubicBezTo>
                  <a:cubicBezTo>
                    <a:pt x="4" y="83"/>
                    <a:pt x="4" y="83"/>
                    <a:pt x="4" y="83"/>
                  </a:cubicBezTo>
                  <a:cubicBezTo>
                    <a:pt x="4" y="20"/>
                    <a:pt x="4" y="20"/>
                    <a:pt x="4" y="20"/>
                  </a:cubicBezTo>
                  <a:cubicBezTo>
                    <a:pt x="7" y="21"/>
                    <a:pt x="7" y="21"/>
                    <a:pt x="7" y="21"/>
                  </a:cubicBezTo>
                  <a:cubicBezTo>
                    <a:pt x="8" y="21"/>
                    <a:pt x="10" y="22"/>
                    <a:pt x="11" y="22"/>
                  </a:cubicBezTo>
                  <a:cubicBezTo>
                    <a:pt x="17" y="22"/>
                    <a:pt x="22" y="17"/>
                    <a:pt x="22" y="11"/>
                  </a:cubicBezTo>
                  <a:cubicBezTo>
                    <a:pt x="22" y="10"/>
                    <a:pt x="21" y="8"/>
                    <a:pt x="21" y="7"/>
                  </a:cubicBezTo>
                  <a:cubicBezTo>
                    <a:pt x="20" y="4"/>
                    <a:pt x="20" y="4"/>
                    <a:pt x="20" y="4"/>
                  </a:cubicBezTo>
                  <a:cubicBezTo>
                    <a:pt x="173" y="4"/>
                    <a:pt x="173" y="4"/>
                    <a:pt x="173" y="4"/>
                  </a:cubicBezTo>
                  <a:cubicBezTo>
                    <a:pt x="172" y="7"/>
                    <a:pt x="172" y="7"/>
                    <a:pt x="172" y="7"/>
                  </a:cubicBezTo>
                  <a:cubicBezTo>
                    <a:pt x="171" y="8"/>
                    <a:pt x="171" y="10"/>
                    <a:pt x="171" y="11"/>
                  </a:cubicBezTo>
                  <a:cubicBezTo>
                    <a:pt x="171" y="17"/>
                    <a:pt x="176" y="22"/>
                    <a:pt x="182" y="22"/>
                  </a:cubicBezTo>
                  <a:cubicBezTo>
                    <a:pt x="183" y="22"/>
                    <a:pt x="184" y="21"/>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119"/>
            <p:cNvSpPr>
              <a:spLocks noEditPoints="1"/>
            </p:cNvSpPr>
            <p:nvPr/>
          </p:nvSpPr>
          <p:spPr bwMode="auto">
            <a:xfrm>
              <a:off x="6438901" y="2976563"/>
              <a:ext cx="150813" cy="150813"/>
            </a:xfrm>
            <a:custGeom>
              <a:avLst/>
              <a:gdLst>
                <a:gd name="T0" fmla="*/ 33 w 67"/>
                <a:gd name="T1" fmla="*/ 0 h 67"/>
                <a:gd name="T2" fmla="*/ 0 w 67"/>
                <a:gd name="T3" fmla="*/ 33 h 67"/>
                <a:gd name="T4" fmla="*/ 33 w 67"/>
                <a:gd name="T5" fmla="*/ 67 h 67"/>
                <a:gd name="T6" fmla="*/ 67 w 67"/>
                <a:gd name="T7" fmla="*/ 33 h 67"/>
                <a:gd name="T8" fmla="*/ 33 w 67"/>
                <a:gd name="T9" fmla="*/ 0 h 67"/>
                <a:gd name="T10" fmla="*/ 55 w 67"/>
                <a:gd name="T11" fmla="*/ 28 h 67"/>
                <a:gd name="T12" fmla="*/ 51 w 67"/>
                <a:gd name="T13" fmla="*/ 35 h 67"/>
                <a:gd name="T14" fmla="*/ 53 w 67"/>
                <a:gd name="T15" fmla="*/ 47 h 67"/>
                <a:gd name="T16" fmla="*/ 40 w 67"/>
                <a:gd name="T17" fmla="*/ 56 h 67"/>
                <a:gd name="T18" fmla="*/ 36 w 67"/>
                <a:gd name="T19" fmla="*/ 56 h 67"/>
                <a:gd name="T20" fmla="*/ 34 w 67"/>
                <a:gd name="T21" fmla="*/ 64 h 67"/>
                <a:gd name="T22" fmla="*/ 26 w 67"/>
                <a:gd name="T23" fmla="*/ 62 h 67"/>
                <a:gd name="T24" fmla="*/ 26 w 67"/>
                <a:gd name="T25" fmla="*/ 62 h 67"/>
                <a:gd name="T26" fmla="*/ 16 w 67"/>
                <a:gd name="T27" fmla="*/ 59 h 67"/>
                <a:gd name="T28" fmla="*/ 18 w 67"/>
                <a:gd name="T29" fmla="*/ 51 h 67"/>
                <a:gd name="T30" fmla="*/ 17 w 67"/>
                <a:gd name="T31" fmla="*/ 51 h 67"/>
                <a:gd name="T32" fmla="*/ 8 w 67"/>
                <a:gd name="T33" fmla="*/ 49 h 67"/>
                <a:gd name="T34" fmla="*/ 12 w 67"/>
                <a:gd name="T35" fmla="*/ 39 h 67"/>
                <a:gd name="T36" fmla="*/ 15 w 67"/>
                <a:gd name="T37" fmla="*/ 39 h 67"/>
                <a:gd name="T38" fmla="*/ 16 w 67"/>
                <a:gd name="T39" fmla="*/ 40 h 67"/>
                <a:gd name="T40" fmla="*/ 16 w 67"/>
                <a:gd name="T41" fmla="*/ 39 h 67"/>
                <a:gd name="T42" fmla="*/ 17 w 67"/>
                <a:gd name="T43" fmla="*/ 40 h 67"/>
                <a:gd name="T44" fmla="*/ 19 w 67"/>
                <a:gd name="T45" fmla="*/ 31 h 67"/>
                <a:gd name="T46" fmla="*/ 19 w 67"/>
                <a:gd name="T47" fmla="*/ 31 h 67"/>
                <a:gd name="T48" fmla="*/ 22 w 67"/>
                <a:gd name="T49" fmla="*/ 20 h 67"/>
                <a:gd name="T50" fmla="*/ 22 w 67"/>
                <a:gd name="T51" fmla="*/ 20 h 67"/>
                <a:gd name="T52" fmla="*/ 20 w 67"/>
                <a:gd name="T53" fmla="*/ 20 h 67"/>
                <a:gd name="T54" fmla="*/ 19 w 67"/>
                <a:gd name="T55" fmla="*/ 19 h 67"/>
                <a:gd name="T56" fmla="*/ 16 w 67"/>
                <a:gd name="T57" fmla="*/ 19 h 67"/>
                <a:gd name="T58" fmla="*/ 18 w 67"/>
                <a:gd name="T59" fmla="*/ 9 h 67"/>
                <a:gd name="T60" fmla="*/ 28 w 67"/>
                <a:gd name="T61" fmla="*/ 11 h 67"/>
                <a:gd name="T62" fmla="*/ 30 w 67"/>
                <a:gd name="T63" fmla="*/ 3 h 67"/>
                <a:gd name="T64" fmla="*/ 38 w 67"/>
                <a:gd name="T65" fmla="*/ 5 h 67"/>
                <a:gd name="T66" fmla="*/ 38 w 67"/>
                <a:gd name="T67" fmla="*/ 5 h 67"/>
                <a:gd name="T68" fmla="*/ 48 w 67"/>
                <a:gd name="T69" fmla="*/ 8 h 67"/>
                <a:gd name="T70" fmla="*/ 46 w 67"/>
                <a:gd name="T71" fmla="*/ 16 h 67"/>
                <a:gd name="T72" fmla="*/ 55 w 67"/>
                <a:gd name="T73" fmla="*/ 2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7" h="67">
                  <a:moveTo>
                    <a:pt x="33" y="0"/>
                  </a:moveTo>
                  <a:cubicBezTo>
                    <a:pt x="15" y="0"/>
                    <a:pt x="0" y="15"/>
                    <a:pt x="0" y="33"/>
                  </a:cubicBezTo>
                  <a:cubicBezTo>
                    <a:pt x="0" y="52"/>
                    <a:pt x="15" y="67"/>
                    <a:pt x="33" y="67"/>
                  </a:cubicBezTo>
                  <a:cubicBezTo>
                    <a:pt x="52" y="67"/>
                    <a:pt x="67" y="52"/>
                    <a:pt x="67" y="33"/>
                  </a:cubicBezTo>
                  <a:cubicBezTo>
                    <a:pt x="67" y="15"/>
                    <a:pt x="52" y="0"/>
                    <a:pt x="33" y="0"/>
                  </a:cubicBezTo>
                  <a:close/>
                  <a:moveTo>
                    <a:pt x="55" y="28"/>
                  </a:moveTo>
                  <a:cubicBezTo>
                    <a:pt x="54" y="31"/>
                    <a:pt x="53" y="34"/>
                    <a:pt x="51" y="35"/>
                  </a:cubicBezTo>
                  <a:cubicBezTo>
                    <a:pt x="54" y="38"/>
                    <a:pt x="55" y="42"/>
                    <a:pt x="53" y="47"/>
                  </a:cubicBezTo>
                  <a:cubicBezTo>
                    <a:pt x="51" y="53"/>
                    <a:pt x="47" y="56"/>
                    <a:pt x="40" y="56"/>
                  </a:cubicBezTo>
                  <a:cubicBezTo>
                    <a:pt x="39" y="56"/>
                    <a:pt x="38" y="56"/>
                    <a:pt x="36" y="56"/>
                  </a:cubicBezTo>
                  <a:cubicBezTo>
                    <a:pt x="34" y="64"/>
                    <a:pt x="34" y="64"/>
                    <a:pt x="34" y="64"/>
                  </a:cubicBezTo>
                  <a:cubicBezTo>
                    <a:pt x="26" y="62"/>
                    <a:pt x="26" y="62"/>
                    <a:pt x="26" y="62"/>
                  </a:cubicBezTo>
                  <a:cubicBezTo>
                    <a:pt x="26" y="62"/>
                    <a:pt x="26" y="62"/>
                    <a:pt x="26" y="62"/>
                  </a:cubicBezTo>
                  <a:cubicBezTo>
                    <a:pt x="16" y="59"/>
                    <a:pt x="16" y="59"/>
                    <a:pt x="16" y="59"/>
                  </a:cubicBezTo>
                  <a:cubicBezTo>
                    <a:pt x="18" y="51"/>
                    <a:pt x="18" y="51"/>
                    <a:pt x="18" y="51"/>
                  </a:cubicBezTo>
                  <a:cubicBezTo>
                    <a:pt x="18" y="51"/>
                    <a:pt x="17" y="51"/>
                    <a:pt x="17" y="51"/>
                  </a:cubicBezTo>
                  <a:cubicBezTo>
                    <a:pt x="8" y="49"/>
                    <a:pt x="8" y="49"/>
                    <a:pt x="8" y="49"/>
                  </a:cubicBezTo>
                  <a:cubicBezTo>
                    <a:pt x="12" y="39"/>
                    <a:pt x="12" y="39"/>
                    <a:pt x="12" y="39"/>
                  </a:cubicBezTo>
                  <a:cubicBezTo>
                    <a:pt x="15" y="39"/>
                    <a:pt x="15" y="39"/>
                    <a:pt x="15" y="39"/>
                  </a:cubicBezTo>
                  <a:cubicBezTo>
                    <a:pt x="15" y="39"/>
                    <a:pt x="16" y="39"/>
                    <a:pt x="16" y="40"/>
                  </a:cubicBezTo>
                  <a:cubicBezTo>
                    <a:pt x="16" y="39"/>
                    <a:pt x="16" y="39"/>
                    <a:pt x="16" y="39"/>
                  </a:cubicBezTo>
                  <a:cubicBezTo>
                    <a:pt x="17" y="40"/>
                    <a:pt x="17" y="40"/>
                    <a:pt x="17" y="40"/>
                  </a:cubicBezTo>
                  <a:cubicBezTo>
                    <a:pt x="19" y="31"/>
                    <a:pt x="19" y="31"/>
                    <a:pt x="19" y="31"/>
                  </a:cubicBezTo>
                  <a:cubicBezTo>
                    <a:pt x="19" y="31"/>
                    <a:pt x="19" y="31"/>
                    <a:pt x="19" y="31"/>
                  </a:cubicBezTo>
                  <a:cubicBezTo>
                    <a:pt x="22" y="20"/>
                    <a:pt x="22" y="20"/>
                    <a:pt x="22" y="20"/>
                  </a:cubicBezTo>
                  <a:cubicBezTo>
                    <a:pt x="22" y="20"/>
                    <a:pt x="22" y="20"/>
                    <a:pt x="22" y="20"/>
                  </a:cubicBezTo>
                  <a:cubicBezTo>
                    <a:pt x="20" y="20"/>
                    <a:pt x="20" y="20"/>
                    <a:pt x="20" y="20"/>
                  </a:cubicBezTo>
                  <a:cubicBezTo>
                    <a:pt x="20" y="20"/>
                    <a:pt x="19" y="19"/>
                    <a:pt x="19" y="19"/>
                  </a:cubicBezTo>
                  <a:cubicBezTo>
                    <a:pt x="16" y="19"/>
                    <a:pt x="16" y="19"/>
                    <a:pt x="16" y="19"/>
                  </a:cubicBezTo>
                  <a:cubicBezTo>
                    <a:pt x="18" y="9"/>
                    <a:pt x="18" y="9"/>
                    <a:pt x="18" y="9"/>
                  </a:cubicBezTo>
                  <a:cubicBezTo>
                    <a:pt x="28" y="11"/>
                    <a:pt x="28" y="11"/>
                    <a:pt x="28" y="11"/>
                  </a:cubicBezTo>
                  <a:cubicBezTo>
                    <a:pt x="30" y="3"/>
                    <a:pt x="30" y="3"/>
                    <a:pt x="30" y="3"/>
                  </a:cubicBezTo>
                  <a:cubicBezTo>
                    <a:pt x="38" y="5"/>
                    <a:pt x="38" y="5"/>
                    <a:pt x="38" y="5"/>
                  </a:cubicBezTo>
                  <a:cubicBezTo>
                    <a:pt x="38" y="5"/>
                    <a:pt x="38" y="5"/>
                    <a:pt x="38" y="5"/>
                  </a:cubicBezTo>
                  <a:cubicBezTo>
                    <a:pt x="48" y="8"/>
                    <a:pt x="48" y="8"/>
                    <a:pt x="48" y="8"/>
                  </a:cubicBezTo>
                  <a:cubicBezTo>
                    <a:pt x="46" y="16"/>
                    <a:pt x="46" y="16"/>
                    <a:pt x="46" y="16"/>
                  </a:cubicBezTo>
                  <a:cubicBezTo>
                    <a:pt x="50" y="17"/>
                    <a:pt x="56" y="21"/>
                    <a:pt x="55"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4" name="Group 93"/>
          <p:cNvGrpSpPr/>
          <p:nvPr/>
        </p:nvGrpSpPr>
        <p:grpSpPr>
          <a:xfrm>
            <a:off x="7150106" y="2874965"/>
            <a:ext cx="434975" cy="273051"/>
            <a:chOff x="7150101" y="2874963"/>
            <a:chExt cx="434975" cy="273050"/>
          </a:xfrm>
          <a:solidFill>
            <a:schemeClr val="tx2">
              <a:lumMod val="20000"/>
              <a:lumOff val="80000"/>
            </a:schemeClr>
          </a:solidFill>
        </p:grpSpPr>
        <p:sp>
          <p:nvSpPr>
            <p:cNvPr id="95" name="Freeform 120"/>
            <p:cNvSpPr>
              <a:spLocks/>
            </p:cNvSpPr>
            <p:nvPr/>
          </p:nvSpPr>
          <p:spPr bwMode="auto">
            <a:xfrm>
              <a:off x="7324726" y="3051176"/>
              <a:ext cx="11113" cy="9525"/>
            </a:xfrm>
            <a:custGeom>
              <a:avLst/>
              <a:gdLst>
                <a:gd name="T0" fmla="*/ 3 w 5"/>
                <a:gd name="T1" fmla="*/ 4 h 4"/>
                <a:gd name="T2" fmla="*/ 5 w 5"/>
                <a:gd name="T3" fmla="*/ 3 h 4"/>
                <a:gd name="T4" fmla="*/ 0 w 5"/>
                <a:gd name="T5" fmla="*/ 0 h 4"/>
                <a:gd name="T6" fmla="*/ 0 w 5"/>
                <a:gd name="T7" fmla="*/ 4 h 4"/>
                <a:gd name="T8" fmla="*/ 3 w 5"/>
                <a:gd name="T9" fmla="*/ 4 h 4"/>
              </a:gdLst>
              <a:ahLst/>
              <a:cxnLst>
                <a:cxn ang="0">
                  <a:pos x="T0" y="T1"/>
                </a:cxn>
                <a:cxn ang="0">
                  <a:pos x="T2" y="T3"/>
                </a:cxn>
                <a:cxn ang="0">
                  <a:pos x="T4" y="T5"/>
                </a:cxn>
                <a:cxn ang="0">
                  <a:pos x="T6" y="T7"/>
                </a:cxn>
                <a:cxn ang="0">
                  <a:pos x="T8" y="T9"/>
                </a:cxn>
              </a:cxnLst>
              <a:rect l="0" t="0" r="r" b="b"/>
              <a:pathLst>
                <a:path w="5" h="4">
                  <a:moveTo>
                    <a:pt x="3" y="4"/>
                  </a:moveTo>
                  <a:cubicBezTo>
                    <a:pt x="5" y="4"/>
                    <a:pt x="5" y="4"/>
                    <a:pt x="5" y="3"/>
                  </a:cubicBezTo>
                  <a:cubicBezTo>
                    <a:pt x="5" y="2"/>
                    <a:pt x="3" y="1"/>
                    <a:pt x="0" y="0"/>
                  </a:cubicBezTo>
                  <a:cubicBezTo>
                    <a:pt x="0" y="4"/>
                    <a:pt x="0" y="4"/>
                    <a:pt x="0" y="4"/>
                  </a:cubicBezTo>
                  <a:cubicBezTo>
                    <a:pt x="1" y="4"/>
                    <a:pt x="2"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Oval 121"/>
            <p:cNvSpPr>
              <a:spLocks noChangeArrowheads="1"/>
            </p:cNvSpPr>
            <p:nvPr/>
          </p:nvSpPr>
          <p:spPr bwMode="auto">
            <a:xfrm>
              <a:off x="7231063" y="2976563"/>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22"/>
            <p:cNvSpPr>
              <a:spLocks noEditPoints="1"/>
            </p:cNvSpPr>
            <p:nvPr/>
          </p:nvSpPr>
          <p:spPr bwMode="auto">
            <a:xfrm>
              <a:off x="7261226" y="2976563"/>
              <a:ext cx="130175" cy="130175"/>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47 w 58"/>
                <a:gd name="T11" fmla="*/ 25 h 58"/>
                <a:gd name="T12" fmla="*/ 44 w 58"/>
                <a:gd name="T13" fmla="*/ 31 h 58"/>
                <a:gd name="T14" fmla="*/ 45 w 58"/>
                <a:gd name="T15" fmla="*/ 40 h 58"/>
                <a:gd name="T16" fmla="*/ 35 w 58"/>
                <a:gd name="T17" fmla="*/ 48 h 58"/>
                <a:gd name="T18" fmla="*/ 32 w 58"/>
                <a:gd name="T19" fmla="*/ 48 h 58"/>
                <a:gd name="T20" fmla="*/ 30 w 58"/>
                <a:gd name="T21" fmla="*/ 55 h 58"/>
                <a:gd name="T22" fmla="*/ 24 w 58"/>
                <a:gd name="T23" fmla="*/ 53 h 58"/>
                <a:gd name="T24" fmla="*/ 24 w 58"/>
                <a:gd name="T25" fmla="*/ 53 h 58"/>
                <a:gd name="T26" fmla="*/ 15 w 58"/>
                <a:gd name="T27" fmla="*/ 51 h 58"/>
                <a:gd name="T28" fmla="*/ 17 w 58"/>
                <a:gd name="T29" fmla="*/ 44 h 58"/>
                <a:gd name="T30" fmla="*/ 9 w 58"/>
                <a:gd name="T31" fmla="*/ 42 h 58"/>
                <a:gd name="T32" fmla="*/ 13 w 58"/>
                <a:gd name="T33" fmla="*/ 33 h 58"/>
                <a:gd name="T34" fmla="*/ 15 w 58"/>
                <a:gd name="T35" fmla="*/ 33 h 58"/>
                <a:gd name="T36" fmla="*/ 16 w 58"/>
                <a:gd name="T37" fmla="*/ 34 h 58"/>
                <a:gd name="T38" fmla="*/ 20 w 58"/>
                <a:gd name="T39" fmla="*/ 18 h 58"/>
                <a:gd name="T40" fmla="*/ 20 w 58"/>
                <a:gd name="T41" fmla="*/ 18 h 58"/>
                <a:gd name="T42" fmla="*/ 18 w 58"/>
                <a:gd name="T43" fmla="*/ 18 h 58"/>
                <a:gd name="T44" fmla="*/ 15 w 58"/>
                <a:gd name="T45" fmla="*/ 17 h 58"/>
                <a:gd name="T46" fmla="*/ 17 w 58"/>
                <a:gd name="T47" fmla="*/ 8 h 58"/>
                <a:gd name="T48" fmla="*/ 25 w 58"/>
                <a:gd name="T49" fmla="*/ 10 h 58"/>
                <a:gd name="T50" fmla="*/ 26 w 58"/>
                <a:gd name="T51" fmla="*/ 3 h 58"/>
                <a:gd name="T52" fmla="*/ 35 w 58"/>
                <a:gd name="T53" fmla="*/ 5 h 58"/>
                <a:gd name="T54" fmla="*/ 35 w 58"/>
                <a:gd name="T55" fmla="*/ 5 h 58"/>
                <a:gd name="T56" fmla="*/ 41 w 58"/>
                <a:gd name="T57" fmla="*/ 7 h 58"/>
                <a:gd name="T58" fmla="*/ 40 w 58"/>
                <a:gd name="T59" fmla="*/ 14 h 58"/>
                <a:gd name="T60" fmla="*/ 47 w 58"/>
                <a:gd name="T61" fmla="*/ 2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47" y="25"/>
                  </a:moveTo>
                  <a:cubicBezTo>
                    <a:pt x="46" y="27"/>
                    <a:pt x="45" y="29"/>
                    <a:pt x="44" y="31"/>
                  </a:cubicBezTo>
                  <a:cubicBezTo>
                    <a:pt x="46" y="33"/>
                    <a:pt x="46" y="37"/>
                    <a:pt x="45" y="40"/>
                  </a:cubicBezTo>
                  <a:cubicBezTo>
                    <a:pt x="43" y="46"/>
                    <a:pt x="40" y="48"/>
                    <a:pt x="35" y="48"/>
                  </a:cubicBezTo>
                  <a:cubicBezTo>
                    <a:pt x="34" y="48"/>
                    <a:pt x="33" y="48"/>
                    <a:pt x="32" y="48"/>
                  </a:cubicBezTo>
                  <a:cubicBezTo>
                    <a:pt x="30" y="55"/>
                    <a:pt x="30" y="55"/>
                    <a:pt x="30" y="55"/>
                  </a:cubicBezTo>
                  <a:cubicBezTo>
                    <a:pt x="24" y="53"/>
                    <a:pt x="24" y="53"/>
                    <a:pt x="24" y="53"/>
                  </a:cubicBezTo>
                  <a:cubicBezTo>
                    <a:pt x="24" y="53"/>
                    <a:pt x="24" y="53"/>
                    <a:pt x="24" y="53"/>
                  </a:cubicBezTo>
                  <a:cubicBezTo>
                    <a:pt x="15" y="51"/>
                    <a:pt x="15" y="51"/>
                    <a:pt x="15" y="51"/>
                  </a:cubicBezTo>
                  <a:cubicBezTo>
                    <a:pt x="17" y="44"/>
                    <a:pt x="17" y="44"/>
                    <a:pt x="17" y="44"/>
                  </a:cubicBezTo>
                  <a:cubicBezTo>
                    <a:pt x="9" y="42"/>
                    <a:pt x="9" y="42"/>
                    <a:pt x="9" y="42"/>
                  </a:cubicBezTo>
                  <a:cubicBezTo>
                    <a:pt x="13" y="33"/>
                    <a:pt x="13" y="33"/>
                    <a:pt x="13" y="33"/>
                  </a:cubicBezTo>
                  <a:cubicBezTo>
                    <a:pt x="15" y="33"/>
                    <a:pt x="15" y="33"/>
                    <a:pt x="15" y="33"/>
                  </a:cubicBezTo>
                  <a:cubicBezTo>
                    <a:pt x="15" y="33"/>
                    <a:pt x="16" y="33"/>
                    <a:pt x="16" y="34"/>
                  </a:cubicBezTo>
                  <a:cubicBezTo>
                    <a:pt x="20" y="18"/>
                    <a:pt x="20" y="18"/>
                    <a:pt x="20" y="18"/>
                  </a:cubicBezTo>
                  <a:cubicBezTo>
                    <a:pt x="20" y="18"/>
                    <a:pt x="20" y="18"/>
                    <a:pt x="20" y="18"/>
                  </a:cubicBezTo>
                  <a:cubicBezTo>
                    <a:pt x="19" y="18"/>
                    <a:pt x="18" y="18"/>
                    <a:pt x="18" y="18"/>
                  </a:cubicBezTo>
                  <a:cubicBezTo>
                    <a:pt x="15" y="17"/>
                    <a:pt x="15" y="17"/>
                    <a:pt x="15" y="17"/>
                  </a:cubicBezTo>
                  <a:cubicBezTo>
                    <a:pt x="17" y="8"/>
                    <a:pt x="17" y="8"/>
                    <a:pt x="17" y="8"/>
                  </a:cubicBezTo>
                  <a:cubicBezTo>
                    <a:pt x="25" y="10"/>
                    <a:pt x="25" y="10"/>
                    <a:pt x="25" y="10"/>
                  </a:cubicBezTo>
                  <a:cubicBezTo>
                    <a:pt x="26" y="3"/>
                    <a:pt x="26" y="3"/>
                    <a:pt x="26" y="3"/>
                  </a:cubicBezTo>
                  <a:cubicBezTo>
                    <a:pt x="35" y="5"/>
                    <a:pt x="35" y="5"/>
                    <a:pt x="35" y="5"/>
                  </a:cubicBezTo>
                  <a:cubicBezTo>
                    <a:pt x="35" y="5"/>
                    <a:pt x="35" y="5"/>
                    <a:pt x="35" y="5"/>
                  </a:cubicBezTo>
                  <a:cubicBezTo>
                    <a:pt x="41" y="7"/>
                    <a:pt x="41" y="7"/>
                    <a:pt x="41" y="7"/>
                  </a:cubicBezTo>
                  <a:cubicBezTo>
                    <a:pt x="40" y="14"/>
                    <a:pt x="40" y="14"/>
                    <a:pt x="40" y="14"/>
                  </a:cubicBezTo>
                  <a:cubicBezTo>
                    <a:pt x="45" y="16"/>
                    <a:pt x="47" y="20"/>
                    <a:pt x="47"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23"/>
            <p:cNvSpPr>
              <a:spLocks/>
            </p:cNvSpPr>
            <p:nvPr/>
          </p:nvSpPr>
          <p:spPr bwMode="auto">
            <a:xfrm>
              <a:off x="7331076" y="3024188"/>
              <a:ext cx="6350" cy="6350"/>
            </a:xfrm>
            <a:custGeom>
              <a:avLst/>
              <a:gdLst>
                <a:gd name="T0" fmla="*/ 0 w 3"/>
                <a:gd name="T1" fmla="*/ 0 h 3"/>
                <a:gd name="T2" fmla="*/ 0 w 3"/>
                <a:gd name="T3" fmla="*/ 3 h 3"/>
                <a:gd name="T4" fmla="*/ 2 w 3"/>
                <a:gd name="T5" fmla="*/ 3 h 3"/>
                <a:gd name="T6" fmla="*/ 3 w 3"/>
                <a:gd name="T7" fmla="*/ 3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cubicBezTo>
                    <a:pt x="0" y="3"/>
                    <a:pt x="0" y="3"/>
                    <a:pt x="0" y="3"/>
                  </a:cubicBezTo>
                  <a:cubicBezTo>
                    <a:pt x="0" y="3"/>
                    <a:pt x="1" y="3"/>
                    <a:pt x="2" y="3"/>
                  </a:cubicBezTo>
                  <a:cubicBezTo>
                    <a:pt x="3" y="3"/>
                    <a:pt x="3" y="3"/>
                    <a:pt x="3" y="3"/>
                  </a:cubicBezTo>
                  <a:cubicBezTo>
                    <a:pt x="3" y="2"/>
                    <a:pt x="3"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24"/>
            <p:cNvSpPr>
              <a:spLocks noEditPoints="1"/>
            </p:cNvSpPr>
            <p:nvPr/>
          </p:nvSpPr>
          <p:spPr bwMode="auto">
            <a:xfrm>
              <a:off x="7150101" y="2935288"/>
              <a:ext cx="354013" cy="212725"/>
            </a:xfrm>
            <a:custGeom>
              <a:avLst/>
              <a:gdLst>
                <a:gd name="T0" fmla="*/ 157 w 157"/>
                <a:gd name="T1" fmla="*/ 6 h 94"/>
                <a:gd name="T2" fmla="*/ 150 w 157"/>
                <a:gd name="T3" fmla="*/ 0 h 94"/>
                <a:gd name="T4" fmla="*/ 6 w 157"/>
                <a:gd name="T5" fmla="*/ 0 h 94"/>
                <a:gd name="T6" fmla="*/ 0 w 157"/>
                <a:gd name="T7" fmla="*/ 6 h 94"/>
                <a:gd name="T8" fmla="*/ 0 w 157"/>
                <a:gd name="T9" fmla="*/ 87 h 94"/>
                <a:gd name="T10" fmla="*/ 6 w 157"/>
                <a:gd name="T11" fmla="*/ 94 h 94"/>
                <a:gd name="T12" fmla="*/ 150 w 157"/>
                <a:gd name="T13" fmla="*/ 94 h 94"/>
                <a:gd name="T14" fmla="*/ 157 w 157"/>
                <a:gd name="T15" fmla="*/ 87 h 94"/>
                <a:gd name="T16" fmla="*/ 157 w 157"/>
                <a:gd name="T17" fmla="*/ 6 h 94"/>
                <a:gd name="T18" fmla="*/ 11 w 157"/>
                <a:gd name="T19" fmla="*/ 4 h 94"/>
                <a:gd name="T20" fmla="*/ 18 w 157"/>
                <a:gd name="T21" fmla="*/ 11 h 94"/>
                <a:gd name="T22" fmla="*/ 11 w 157"/>
                <a:gd name="T23" fmla="*/ 18 h 94"/>
                <a:gd name="T24" fmla="*/ 3 w 157"/>
                <a:gd name="T25" fmla="*/ 11 h 94"/>
                <a:gd name="T26" fmla="*/ 11 w 157"/>
                <a:gd name="T27" fmla="*/ 4 h 94"/>
                <a:gd name="T28" fmla="*/ 11 w 157"/>
                <a:gd name="T29" fmla="*/ 90 h 94"/>
                <a:gd name="T30" fmla="*/ 3 w 157"/>
                <a:gd name="T31" fmla="*/ 83 h 94"/>
                <a:gd name="T32" fmla="*/ 11 w 157"/>
                <a:gd name="T33" fmla="*/ 76 h 94"/>
                <a:gd name="T34" fmla="*/ 18 w 157"/>
                <a:gd name="T35" fmla="*/ 83 h 94"/>
                <a:gd name="T36" fmla="*/ 11 w 157"/>
                <a:gd name="T37" fmla="*/ 90 h 94"/>
                <a:gd name="T38" fmla="*/ 146 w 157"/>
                <a:gd name="T39" fmla="*/ 90 h 94"/>
                <a:gd name="T40" fmla="*/ 139 w 157"/>
                <a:gd name="T41" fmla="*/ 83 h 94"/>
                <a:gd name="T42" fmla="*/ 146 w 157"/>
                <a:gd name="T43" fmla="*/ 76 h 94"/>
                <a:gd name="T44" fmla="*/ 153 w 157"/>
                <a:gd name="T45" fmla="*/ 83 h 94"/>
                <a:gd name="T46" fmla="*/ 146 w 157"/>
                <a:gd name="T47" fmla="*/ 90 h 94"/>
                <a:gd name="T48" fmla="*/ 153 w 157"/>
                <a:gd name="T49" fmla="*/ 74 h 94"/>
                <a:gd name="T50" fmla="*/ 149 w 157"/>
                <a:gd name="T51" fmla="*/ 73 h 94"/>
                <a:gd name="T52" fmla="*/ 146 w 157"/>
                <a:gd name="T53" fmla="*/ 72 h 94"/>
                <a:gd name="T54" fmla="*/ 135 w 157"/>
                <a:gd name="T55" fmla="*/ 83 h 94"/>
                <a:gd name="T56" fmla="*/ 136 w 157"/>
                <a:gd name="T57" fmla="*/ 87 h 94"/>
                <a:gd name="T58" fmla="*/ 137 w 157"/>
                <a:gd name="T59" fmla="*/ 90 h 94"/>
                <a:gd name="T60" fmla="*/ 20 w 157"/>
                <a:gd name="T61" fmla="*/ 90 h 94"/>
                <a:gd name="T62" fmla="*/ 21 w 157"/>
                <a:gd name="T63" fmla="*/ 87 h 94"/>
                <a:gd name="T64" fmla="*/ 21 w 157"/>
                <a:gd name="T65" fmla="*/ 83 h 94"/>
                <a:gd name="T66" fmla="*/ 11 w 157"/>
                <a:gd name="T67" fmla="*/ 72 h 94"/>
                <a:gd name="T68" fmla="*/ 7 w 157"/>
                <a:gd name="T69" fmla="*/ 73 h 94"/>
                <a:gd name="T70" fmla="*/ 3 w 157"/>
                <a:gd name="T71" fmla="*/ 74 h 94"/>
                <a:gd name="T72" fmla="*/ 3 w 157"/>
                <a:gd name="T73" fmla="*/ 20 h 94"/>
                <a:gd name="T74" fmla="*/ 7 w 157"/>
                <a:gd name="T75" fmla="*/ 21 h 94"/>
                <a:gd name="T76" fmla="*/ 11 w 157"/>
                <a:gd name="T77" fmla="*/ 22 h 94"/>
                <a:gd name="T78" fmla="*/ 21 w 157"/>
                <a:gd name="T79" fmla="*/ 11 h 94"/>
                <a:gd name="T80" fmla="*/ 21 w 157"/>
                <a:gd name="T81" fmla="*/ 7 h 94"/>
                <a:gd name="T82" fmla="*/ 20 w 157"/>
                <a:gd name="T83" fmla="*/ 4 h 94"/>
                <a:gd name="T84" fmla="*/ 137 w 157"/>
                <a:gd name="T85" fmla="*/ 4 h 94"/>
                <a:gd name="T86" fmla="*/ 136 w 157"/>
                <a:gd name="T87" fmla="*/ 7 h 94"/>
                <a:gd name="T88" fmla="*/ 135 w 157"/>
                <a:gd name="T89" fmla="*/ 11 h 94"/>
                <a:gd name="T90" fmla="*/ 146 w 157"/>
                <a:gd name="T91" fmla="*/ 22 h 94"/>
                <a:gd name="T92" fmla="*/ 149 w 157"/>
                <a:gd name="T93" fmla="*/ 21 h 94"/>
                <a:gd name="T94" fmla="*/ 153 w 157"/>
                <a:gd name="T95" fmla="*/ 20 h 94"/>
                <a:gd name="T96" fmla="*/ 153 w 157"/>
                <a:gd name="T97" fmla="*/ 74 h 94"/>
                <a:gd name="T98" fmla="*/ 146 w 157"/>
                <a:gd name="T99" fmla="*/ 18 h 94"/>
                <a:gd name="T100" fmla="*/ 139 w 157"/>
                <a:gd name="T101" fmla="*/ 11 h 94"/>
                <a:gd name="T102" fmla="*/ 146 w 157"/>
                <a:gd name="T103" fmla="*/ 4 h 94"/>
                <a:gd name="T104" fmla="*/ 153 w 157"/>
                <a:gd name="T105" fmla="*/ 11 h 94"/>
                <a:gd name="T106" fmla="*/ 146 w 157"/>
                <a:gd name="T107" fmla="*/ 1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94">
                  <a:moveTo>
                    <a:pt x="157" y="6"/>
                  </a:moveTo>
                  <a:cubicBezTo>
                    <a:pt x="157" y="3"/>
                    <a:pt x="154" y="0"/>
                    <a:pt x="150" y="0"/>
                  </a:cubicBezTo>
                  <a:cubicBezTo>
                    <a:pt x="6" y="0"/>
                    <a:pt x="6" y="0"/>
                    <a:pt x="6" y="0"/>
                  </a:cubicBezTo>
                  <a:cubicBezTo>
                    <a:pt x="2" y="0"/>
                    <a:pt x="0" y="3"/>
                    <a:pt x="0" y="6"/>
                  </a:cubicBezTo>
                  <a:cubicBezTo>
                    <a:pt x="0" y="87"/>
                    <a:pt x="0" y="87"/>
                    <a:pt x="0" y="87"/>
                  </a:cubicBezTo>
                  <a:cubicBezTo>
                    <a:pt x="0" y="91"/>
                    <a:pt x="2" y="94"/>
                    <a:pt x="6" y="94"/>
                  </a:cubicBezTo>
                  <a:cubicBezTo>
                    <a:pt x="150" y="94"/>
                    <a:pt x="150" y="94"/>
                    <a:pt x="150" y="94"/>
                  </a:cubicBezTo>
                  <a:cubicBezTo>
                    <a:pt x="154" y="94"/>
                    <a:pt x="157" y="91"/>
                    <a:pt x="157" y="87"/>
                  </a:cubicBezTo>
                  <a:lnTo>
                    <a:pt x="157" y="6"/>
                  </a:lnTo>
                  <a:close/>
                  <a:moveTo>
                    <a:pt x="11" y="4"/>
                  </a:moveTo>
                  <a:cubicBezTo>
                    <a:pt x="14" y="4"/>
                    <a:pt x="18" y="7"/>
                    <a:pt x="18" y="11"/>
                  </a:cubicBezTo>
                  <a:cubicBezTo>
                    <a:pt x="18" y="15"/>
                    <a:pt x="14" y="18"/>
                    <a:pt x="11" y="18"/>
                  </a:cubicBezTo>
                  <a:cubicBezTo>
                    <a:pt x="7" y="18"/>
                    <a:pt x="3" y="15"/>
                    <a:pt x="3" y="11"/>
                  </a:cubicBezTo>
                  <a:cubicBezTo>
                    <a:pt x="3" y="7"/>
                    <a:pt x="7" y="4"/>
                    <a:pt x="11" y="4"/>
                  </a:cubicBezTo>
                  <a:close/>
                  <a:moveTo>
                    <a:pt x="11" y="90"/>
                  </a:moveTo>
                  <a:cubicBezTo>
                    <a:pt x="7" y="90"/>
                    <a:pt x="3" y="87"/>
                    <a:pt x="3" y="83"/>
                  </a:cubicBezTo>
                  <a:cubicBezTo>
                    <a:pt x="3" y="79"/>
                    <a:pt x="7" y="76"/>
                    <a:pt x="11" y="76"/>
                  </a:cubicBezTo>
                  <a:cubicBezTo>
                    <a:pt x="14" y="76"/>
                    <a:pt x="18" y="79"/>
                    <a:pt x="18" y="83"/>
                  </a:cubicBezTo>
                  <a:cubicBezTo>
                    <a:pt x="18" y="87"/>
                    <a:pt x="14" y="90"/>
                    <a:pt x="11" y="90"/>
                  </a:cubicBezTo>
                  <a:close/>
                  <a:moveTo>
                    <a:pt x="146" y="90"/>
                  </a:moveTo>
                  <a:cubicBezTo>
                    <a:pt x="142" y="90"/>
                    <a:pt x="139" y="87"/>
                    <a:pt x="139" y="83"/>
                  </a:cubicBezTo>
                  <a:cubicBezTo>
                    <a:pt x="139" y="79"/>
                    <a:pt x="142" y="76"/>
                    <a:pt x="146" y="76"/>
                  </a:cubicBezTo>
                  <a:cubicBezTo>
                    <a:pt x="150" y="76"/>
                    <a:pt x="153" y="79"/>
                    <a:pt x="153" y="83"/>
                  </a:cubicBezTo>
                  <a:cubicBezTo>
                    <a:pt x="153" y="87"/>
                    <a:pt x="150" y="90"/>
                    <a:pt x="146" y="90"/>
                  </a:cubicBezTo>
                  <a:close/>
                  <a:moveTo>
                    <a:pt x="153" y="74"/>
                  </a:moveTo>
                  <a:cubicBezTo>
                    <a:pt x="149" y="73"/>
                    <a:pt x="149" y="73"/>
                    <a:pt x="149" y="73"/>
                  </a:cubicBezTo>
                  <a:cubicBezTo>
                    <a:pt x="148" y="72"/>
                    <a:pt x="147" y="72"/>
                    <a:pt x="146" y="72"/>
                  </a:cubicBezTo>
                  <a:cubicBezTo>
                    <a:pt x="140" y="72"/>
                    <a:pt x="135" y="77"/>
                    <a:pt x="135" y="83"/>
                  </a:cubicBezTo>
                  <a:cubicBezTo>
                    <a:pt x="135" y="84"/>
                    <a:pt x="135" y="85"/>
                    <a:pt x="136" y="87"/>
                  </a:cubicBezTo>
                  <a:cubicBezTo>
                    <a:pt x="137" y="90"/>
                    <a:pt x="137" y="90"/>
                    <a:pt x="137" y="90"/>
                  </a:cubicBezTo>
                  <a:cubicBezTo>
                    <a:pt x="20" y="90"/>
                    <a:pt x="20" y="90"/>
                    <a:pt x="20" y="90"/>
                  </a:cubicBezTo>
                  <a:cubicBezTo>
                    <a:pt x="21" y="87"/>
                    <a:pt x="21" y="87"/>
                    <a:pt x="21" y="87"/>
                  </a:cubicBezTo>
                  <a:cubicBezTo>
                    <a:pt x="21" y="85"/>
                    <a:pt x="21" y="84"/>
                    <a:pt x="21" y="83"/>
                  </a:cubicBezTo>
                  <a:cubicBezTo>
                    <a:pt x="21" y="77"/>
                    <a:pt x="17" y="72"/>
                    <a:pt x="11" y="72"/>
                  </a:cubicBezTo>
                  <a:cubicBezTo>
                    <a:pt x="9" y="72"/>
                    <a:pt x="8" y="72"/>
                    <a:pt x="7" y="73"/>
                  </a:cubicBezTo>
                  <a:cubicBezTo>
                    <a:pt x="3" y="74"/>
                    <a:pt x="3" y="74"/>
                    <a:pt x="3" y="74"/>
                  </a:cubicBezTo>
                  <a:cubicBezTo>
                    <a:pt x="3" y="20"/>
                    <a:pt x="3" y="20"/>
                    <a:pt x="3" y="20"/>
                  </a:cubicBezTo>
                  <a:cubicBezTo>
                    <a:pt x="7" y="21"/>
                    <a:pt x="7" y="21"/>
                    <a:pt x="7" y="21"/>
                  </a:cubicBezTo>
                  <a:cubicBezTo>
                    <a:pt x="8" y="21"/>
                    <a:pt x="9" y="22"/>
                    <a:pt x="11" y="22"/>
                  </a:cubicBezTo>
                  <a:cubicBezTo>
                    <a:pt x="17" y="22"/>
                    <a:pt x="21" y="17"/>
                    <a:pt x="21" y="11"/>
                  </a:cubicBezTo>
                  <a:cubicBezTo>
                    <a:pt x="21" y="10"/>
                    <a:pt x="21" y="9"/>
                    <a:pt x="21" y="7"/>
                  </a:cubicBezTo>
                  <a:cubicBezTo>
                    <a:pt x="20" y="4"/>
                    <a:pt x="20" y="4"/>
                    <a:pt x="20" y="4"/>
                  </a:cubicBezTo>
                  <a:cubicBezTo>
                    <a:pt x="137" y="4"/>
                    <a:pt x="137" y="4"/>
                    <a:pt x="137" y="4"/>
                  </a:cubicBezTo>
                  <a:cubicBezTo>
                    <a:pt x="136" y="7"/>
                    <a:pt x="136" y="7"/>
                    <a:pt x="136" y="7"/>
                  </a:cubicBezTo>
                  <a:cubicBezTo>
                    <a:pt x="135" y="8"/>
                    <a:pt x="135" y="10"/>
                    <a:pt x="135" y="11"/>
                  </a:cubicBezTo>
                  <a:cubicBezTo>
                    <a:pt x="135" y="17"/>
                    <a:pt x="140" y="22"/>
                    <a:pt x="146" y="22"/>
                  </a:cubicBezTo>
                  <a:cubicBezTo>
                    <a:pt x="147" y="22"/>
                    <a:pt x="148" y="21"/>
                    <a:pt x="149" y="21"/>
                  </a:cubicBezTo>
                  <a:cubicBezTo>
                    <a:pt x="153" y="20"/>
                    <a:pt x="153" y="20"/>
                    <a:pt x="153" y="20"/>
                  </a:cubicBezTo>
                  <a:lnTo>
                    <a:pt x="153" y="74"/>
                  </a:lnTo>
                  <a:close/>
                  <a:moveTo>
                    <a:pt x="146" y="18"/>
                  </a:moveTo>
                  <a:cubicBezTo>
                    <a:pt x="142" y="18"/>
                    <a:pt x="139" y="15"/>
                    <a:pt x="139" y="11"/>
                  </a:cubicBezTo>
                  <a:cubicBezTo>
                    <a:pt x="139" y="7"/>
                    <a:pt x="142" y="4"/>
                    <a:pt x="146" y="4"/>
                  </a:cubicBezTo>
                  <a:cubicBezTo>
                    <a:pt x="150" y="4"/>
                    <a:pt x="153" y="7"/>
                    <a:pt x="153" y="11"/>
                  </a:cubicBezTo>
                  <a:cubicBezTo>
                    <a:pt x="153" y="15"/>
                    <a:pt x="150" y="18"/>
                    <a:pt x="146"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25"/>
            <p:cNvSpPr>
              <a:spLocks/>
            </p:cNvSpPr>
            <p:nvPr/>
          </p:nvSpPr>
          <p:spPr bwMode="auto">
            <a:xfrm>
              <a:off x="7231063" y="2874963"/>
              <a:ext cx="354013" cy="212725"/>
            </a:xfrm>
            <a:custGeom>
              <a:avLst/>
              <a:gdLst>
                <a:gd name="T0" fmla="*/ 157 w 157"/>
                <a:gd name="T1" fmla="*/ 6 h 94"/>
                <a:gd name="T2" fmla="*/ 150 w 157"/>
                <a:gd name="T3" fmla="*/ 0 h 94"/>
                <a:gd name="T4" fmla="*/ 6 w 157"/>
                <a:gd name="T5" fmla="*/ 0 h 94"/>
                <a:gd name="T6" fmla="*/ 0 w 157"/>
                <a:gd name="T7" fmla="*/ 6 h 94"/>
                <a:gd name="T8" fmla="*/ 0 w 157"/>
                <a:gd name="T9" fmla="*/ 11 h 94"/>
                <a:gd name="T10" fmla="*/ 2 w 157"/>
                <a:gd name="T11" fmla="*/ 13 h 94"/>
                <a:gd name="T12" fmla="*/ 3 w 157"/>
                <a:gd name="T13" fmla="*/ 11 h 94"/>
                <a:gd name="T14" fmla="*/ 3 w 157"/>
                <a:gd name="T15" fmla="*/ 4 h 94"/>
                <a:gd name="T16" fmla="*/ 153 w 157"/>
                <a:gd name="T17" fmla="*/ 4 h 94"/>
                <a:gd name="T18" fmla="*/ 153 w 157"/>
                <a:gd name="T19" fmla="*/ 90 h 94"/>
                <a:gd name="T20" fmla="*/ 137 w 157"/>
                <a:gd name="T21" fmla="*/ 90 h 94"/>
                <a:gd name="T22" fmla="*/ 135 w 157"/>
                <a:gd name="T23" fmla="*/ 92 h 94"/>
                <a:gd name="T24" fmla="*/ 137 w 157"/>
                <a:gd name="T25" fmla="*/ 94 h 94"/>
                <a:gd name="T26" fmla="*/ 150 w 157"/>
                <a:gd name="T27" fmla="*/ 94 h 94"/>
                <a:gd name="T28" fmla="*/ 157 w 157"/>
                <a:gd name="T29" fmla="*/ 87 h 94"/>
                <a:gd name="T30" fmla="*/ 157 w 157"/>
                <a:gd name="T31" fmla="*/ 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94">
                  <a:moveTo>
                    <a:pt x="157" y="6"/>
                  </a:moveTo>
                  <a:cubicBezTo>
                    <a:pt x="157" y="3"/>
                    <a:pt x="154" y="0"/>
                    <a:pt x="150" y="0"/>
                  </a:cubicBezTo>
                  <a:cubicBezTo>
                    <a:pt x="6" y="0"/>
                    <a:pt x="6" y="0"/>
                    <a:pt x="6" y="0"/>
                  </a:cubicBezTo>
                  <a:cubicBezTo>
                    <a:pt x="3" y="0"/>
                    <a:pt x="0" y="3"/>
                    <a:pt x="0" y="6"/>
                  </a:cubicBezTo>
                  <a:cubicBezTo>
                    <a:pt x="0" y="11"/>
                    <a:pt x="0" y="11"/>
                    <a:pt x="0" y="11"/>
                  </a:cubicBezTo>
                  <a:cubicBezTo>
                    <a:pt x="0" y="12"/>
                    <a:pt x="1" y="13"/>
                    <a:pt x="2" y="13"/>
                  </a:cubicBezTo>
                  <a:cubicBezTo>
                    <a:pt x="3" y="13"/>
                    <a:pt x="3" y="12"/>
                    <a:pt x="3" y="11"/>
                  </a:cubicBezTo>
                  <a:cubicBezTo>
                    <a:pt x="3" y="4"/>
                    <a:pt x="3" y="4"/>
                    <a:pt x="3" y="4"/>
                  </a:cubicBezTo>
                  <a:cubicBezTo>
                    <a:pt x="153" y="4"/>
                    <a:pt x="153" y="4"/>
                    <a:pt x="153" y="4"/>
                  </a:cubicBezTo>
                  <a:cubicBezTo>
                    <a:pt x="153" y="90"/>
                    <a:pt x="153" y="90"/>
                    <a:pt x="153" y="90"/>
                  </a:cubicBezTo>
                  <a:cubicBezTo>
                    <a:pt x="137" y="90"/>
                    <a:pt x="137" y="90"/>
                    <a:pt x="137" y="90"/>
                  </a:cubicBezTo>
                  <a:cubicBezTo>
                    <a:pt x="136" y="90"/>
                    <a:pt x="135" y="91"/>
                    <a:pt x="135" y="92"/>
                  </a:cubicBezTo>
                  <a:cubicBezTo>
                    <a:pt x="135" y="93"/>
                    <a:pt x="136" y="94"/>
                    <a:pt x="137" y="94"/>
                  </a:cubicBezTo>
                  <a:cubicBezTo>
                    <a:pt x="150" y="94"/>
                    <a:pt x="150" y="94"/>
                    <a:pt x="150" y="94"/>
                  </a:cubicBezTo>
                  <a:cubicBezTo>
                    <a:pt x="154" y="94"/>
                    <a:pt x="157" y="91"/>
                    <a:pt x="157" y="87"/>
                  </a:cubicBezTo>
                  <a:lnTo>
                    <a:pt x="15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Oval 126"/>
            <p:cNvSpPr>
              <a:spLocks noChangeArrowheads="1"/>
            </p:cNvSpPr>
            <p:nvPr/>
          </p:nvSpPr>
          <p:spPr bwMode="auto">
            <a:xfrm>
              <a:off x="7413626" y="3098801"/>
              <a:ext cx="9525"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2" name="Freeform 127"/>
          <p:cNvSpPr>
            <a:spLocks noEditPoints="1"/>
          </p:cNvSpPr>
          <p:nvPr/>
        </p:nvSpPr>
        <p:spPr bwMode="auto">
          <a:xfrm>
            <a:off x="8002594" y="2854328"/>
            <a:ext cx="434975" cy="314325"/>
          </a:xfrm>
          <a:custGeom>
            <a:avLst/>
            <a:gdLst>
              <a:gd name="T0" fmla="*/ 172 w 193"/>
              <a:gd name="T1" fmla="*/ 113 h 139"/>
              <a:gd name="T2" fmla="*/ 175 w 193"/>
              <a:gd name="T3" fmla="*/ 110 h 139"/>
              <a:gd name="T4" fmla="*/ 193 w 193"/>
              <a:gd name="T5" fmla="*/ 32 h 139"/>
              <a:gd name="T6" fmla="*/ 193 w 193"/>
              <a:gd name="T7" fmla="*/ 29 h 139"/>
              <a:gd name="T8" fmla="*/ 192 w 193"/>
              <a:gd name="T9" fmla="*/ 27 h 139"/>
              <a:gd name="T10" fmla="*/ 38 w 193"/>
              <a:gd name="T11" fmla="*/ 1 h 139"/>
              <a:gd name="T12" fmla="*/ 2 w 193"/>
              <a:gd name="T13" fmla="*/ 0 h 139"/>
              <a:gd name="T14" fmla="*/ 2 w 193"/>
              <a:gd name="T15" fmla="*/ 4 h 139"/>
              <a:gd name="T16" fmla="*/ 64 w 193"/>
              <a:gd name="T17" fmla="*/ 110 h 139"/>
              <a:gd name="T18" fmla="*/ 67 w 193"/>
              <a:gd name="T19" fmla="*/ 113 h 139"/>
              <a:gd name="T20" fmla="*/ 63 w 193"/>
              <a:gd name="T21" fmla="*/ 123 h 139"/>
              <a:gd name="T22" fmla="*/ 94 w 193"/>
              <a:gd name="T23" fmla="*/ 123 h 139"/>
              <a:gd name="T24" fmla="*/ 90 w 193"/>
              <a:gd name="T25" fmla="*/ 112 h 139"/>
              <a:gd name="T26" fmla="*/ 147 w 193"/>
              <a:gd name="T27" fmla="*/ 116 h 139"/>
              <a:gd name="T28" fmla="*/ 160 w 193"/>
              <a:gd name="T29" fmla="*/ 139 h 139"/>
              <a:gd name="T30" fmla="*/ 173 w 193"/>
              <a:gd name="T31" fmla="*/ 115 h 139"/>
              <a:gd name="T32" fmla="*/ 189 w 193"/>
              <a:gd name="T33" fmla="*/ 31 h 139"/>
              <a:gd name="T34" fmla="*/ 155 w 193"/>
              <a:gd name="T35" fmla="*/ 54 h 139"/>
              <a:gd name="T36" fmla="*/ 183 w 193"/>
              <a:gd name="T37" fmla="*/ 58 h 139"/>
              <a:gd name="T38" fmla="*/ 152 w 193"/>
              <a:gd name="T39" fmla="*/ 81 h 139"/>
              <a:gd name="T40" fmla="*/ 183 w 193"/>
              <a:gd name="T41" fmla="*/ 58 h 139"/>
              <a:gd name="T42" fmla="*/ 153 w 193"/>
              <a:gd name="T43" fmla="*/ 31 h 139"/>
              <a:gd name="T44" fmla="*/ 121 w 193"/>
              <a:gd name="T45" fmla="*/ 54 h 139"/>
              <a:gd name="T46" fmla="*/ 46 w 193"/>
              <a:gd name="T47" fmla="*/ 31 h 139"/>
              <a:gd name="T48" fmla="*/ 84 w 193"/>
              <a:gd name="T49" fmla="*/ 54 h 139"/>
              <a:gd name="T50" fmla="*/ 46 w 193"/>
              <a:gd name="T51" fmla="*/ 31 h 139"/>
              <a:gd name="T52" fmla="*/ 85 w 193"/>
              <a:gd name="T53" fmla="*/ 58 h 139"/>
              <a:gd name="T54" fmla="*/ 60 w 193"/>
              <a:gd name="T55" fmla="*/ 81 h 139"/>
              <a:gd name="T56" fmla="*/ 91 w 193"/>
              <a:gd name="T57" fmla="*/ 123 h 139"/>
              <a:gd name="T58" fmla="*/ 67 w 193"/>
              <a:gd name="T59" fmla="*/ 123 h 139"/>
              <a:gd name="T60" fmla="*/ 91 w 193"/>
              <a:gd name="T61" fmla="*/ 123 h 139"/>
              <a:gd name="T62" fmla="*/ 61 w 193"/>
              <a:gd name="T63" fmla="*/ 85 h 139"/>
              <a:gd name="T64" fmla="*/ 90 w 193"/>
              <a:gd name="T65" fmla="*/ 108 h 139"/>
              <a:gd name="T66" fmla="*/ 118 w 193"/>
              <a:gd name="T67" fmla="*/ 108 h 139"/>
              <a:gd name="T68" fmla="*/ 91 w 193"/>
              <a:gd name="T69" fmla="*/ 85 h 139"/>
              <a:gd name="T70" fmla="*/ 118 w 193"/>
              <a:gd name="T71" fmla="*/ 108 h 139"/>
              <a:gd name="T72" fmla="*/ 91 w 193"/>
              <a:gd name="T73" fmla="*/ 81 h 139"/>
              <a:gd name="T74" fmla="*/ 118 w 193"/>
              <a:gd name="T75" fmla="*/ 58 h 139"/>
              <a:gd name="T76" fmla="*/ 118 w 193"/>
              <a:gd name="T77" fmla="*/ 54 h 139"/>
              <a:gd name="T78" fmla="*/ 85 w 193"/>
              <a:gd name="T79" fmla="*/ 31 h 139"/>
              <a:gd name="T80" fmla="*/ 118 w 193"/>
              <a:gd name="T81" fmla="*/ 54 h 139"/>
              <a:gd name="T82" fmla="*/ 121 w 193"/>
              <a:gd name="T83" fmla="*/ 108 h 139"/>
              <a:gd name="T84" fmla="*/ 147 w 193"/>
              <a:gd name="T85" fmla="*/ 85 h 139"/>
              <a:gd name="T86" fmla="*/ 121 w 193"/>
              <a:gd name="T87" fmla="*/ 81 h 139"/>
              <a:gd name="T88" fmla="*/ 150 w 193"/>
              <a:gd name="T89" fmla="*/ 58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2" y="113"/>
                  <a:pt x="172" y="113"/>
                  <a:pt x="172" y="113"/>
                </a:cubicBezTo>
                <a:cubicBezTo>
                  <a:pt x="174" y="112"/>
                  <a:pt x="174" y="112"/>
                  <a:pt x="174" y="112"/>
                </a:cubicBezTo>
                <a:cubicBezTo>
                  <a:pt x="175" y="111"/>
                  <a:pt x="175" y="111"/>
                  <a:pt x="175" y="110"/>
                </a:cubicBezTo>
                <a:cubicBezTo>
                  <a:pt x="176" y="109"/>
                  <a:pt x="176" y="109"/>
                  <a:pt x="176" y="109"/>
                </a:cubicBezTo>
                <a:cubicBezTo>
                  <a:pt x="193" y="32"/>
                  <a:pt x="193" y="32"/>
                  <a:pt x="193" y="32"/>
                </a:cubicBezTo>
                <a:cubicBezTo>
                  <a:pt x="193" y="32"/>
                  <a:pt x="193" y="32"/>
                  <a:pt x="193" y="32"/>
                </a:cubicBezTo>
                <a:cubicBezTo>
                  <a:pt x="193" y="29"/>
                  <a:pt x="193" y="29"/>
                  <a:pt x="193" y="29"/>
                </a:cubicBezTo>
                <a:cubicBezTo>
                  <a:pt x="193" y="29"/>
                  <a:pt x="193" y="29"/>
                  <a:pt x="193" y="29"/>
                </a:cubicBezTo>
                <a:cubicBezTo>
                  <a:pt x="193" y="28"/>
                  <a:pt x="193" y="27"/>
                  <a:pt x="192" y="27"/>
                </a:cubicBezTo>
                <a:cubicBezTo>
                  <a:pt x="45" y="27"/>
                  <a:pt x="45" y="27"/>
                  <a:pt x="45" y="27"/>
                </a:cubicBezTo>
                <a:cubicBezTo>
                  <a:pt x="38" y="1"/>
                  <a:pt x="38" y="1"/>
                  <a:pt x="38" y="1"/>
                </a:cubicBezTo>
                <a:cubicBezTo>
                  <a:pt x="38" y="1"/>
                  <a:pt x="37" y="0"/>
                  <a:pt x="36" y="0"/>
                </a:cubicBezTo>
                <a:cubicBezTo>
                  <a:pt x="2" y="0"/>
                  <a:pt x="2" y="0"/>
                  <a:pt x="2" y="0"/>
                </a:cubicBezTo>
                <a:cubicBezTo>
                  <a:pt x="1" y="0"/>
                  <a:pt x="0" y="1"/>
                  <a:pt x="0" y="2"/>
                </a:cubicBezTo>
                <a:cubicBezTo>
                  <a:pt x="0" y="3"/>
                  <a:pt x="1" y="4"/>
                  <a:pt x="2" y="4"/>
                </a:cubicBezTo>
                <a:cubicBezTo>
                  <a:pt x="35" y="4"/>
                  <a:pt x="35" y="4"/>
                  <a:pt x="35" y="4"/>
                </a:cubicBezTo>
                <a:cubicBezTo>
                  <a:pt x="64" y="110"/>
                  <a:pt x="64" y="110"/>
                  <a:pt x="64" y="110"/>
                </a:cubicBezTo>
                <a:cubicBezTo>
                  <a:pt x="64" y="111"/>
                  <a:pt x="64" y="111"/>
                  <a:pt x="65" y="112"/>
                </a:cubicBezTo>
                <a:cubicBezTo>
                  <a:pt x="67" y="113"/>
                  <a:pt x="67" y="113"/>
                  <a:pt x="67" y="113"/>
                </a:cubicBezTo>
                <a:cubicBezTo>
                  <a:pt x="66" y="115"/>
                  <a:pt x="66" y="115"/>
                  <a:pt x="66" y="115"/>
                </a:cubicBezTo>
                <a:cubicBezTo>
                  <a:pt x="64" y="118"/>
                  <a:pt x="63" y="121"/>
                  <a:pt x="63" y="123"/>
                </a:cubicBezTo>
                <a:cubicBezTo>
                  <a:pt x="63" y="132"/>
                  <a:pt x="70" y="139"/>
                  <a:pt x="79" y="139"/>
                </a:cubicBezTo>
                <a:cubicBezTo>
                  <a:pt x="87" y="139"/>
                  <a:pt x="94" y="132"/>
                  <a:pt x="94" y="123"/>
                </a:cubicBezTo>
                <a:cubicBezTo>
                  <a:pt x="94" y="121"/>
                  <a:pt x="94" y="118"/>
                  <a:pt x="92" y="116"/>
                </a:cubicBezTo>
                <a:cubicBezTo>
                  <a:pt x="90" y="112"/>
                  <a:pt x="90" y="112"/>
                  <a:pt x="90" y="112"/>
                </a:cubicBezTo>
                <a:cubicBezTo>
                  <a:pt x="149" y="112"/>
                  <a:pt x="149" y="112"/>
                  <a:pt x="149" y="112"/>
                </a:cubicBezTo>
                <a:cubicBezTo>
                  <a:pt x="147" y="116"/>
                  <a:pt x="147" y="116"/>
                  <a:pt x="147" y="116"/>
                </a:cubicBezTo>
                <a:cubicBezTo>
                  <a:pt x="145" y="118"/>
                  <a:pt x="145" y="121"/>
                  <a:pt x="145" y="123"/>
                </a:cubicBezTo>
                <a:cubicBezTo>
                  <a:pt x="145" y="132"/>
                  <a:pt x="152" y="139"/>
                  <a:pt x="160" y="139"/>
                </a:cubicBezTo>
                <a:cubicBezTo>
                  <a:pt x="169" y="139"/>
                  <a:pt x="175" y="132"/>
                  <a:pt x="175" y="123"/>
                </a:cubicBezTo>
                <a:cubicBezTo>
                  <a:pt x="175" y="121"/>
                  <a:pt x="175" y="118"/>
                  <a:pt x="173" y="115"/>
                </a:cubicBezTo>
                <a:close/>
                <a:moveTo>
                  <a:pt x="157" y="31"/>
                </a:moveTo>
                <a:cubicBezTo>
                  <a:pt x="189" y="31"/>
                  <a:pt x="189" y="31"/>
                  <a:pt x="189" y="31"/>
                </a:cubicBezTo>
                <a:cubicBezTo>
                  <a:pt x="184" y="54"/>
                  <a:pt x="184" y="54"/>
                  <a:pt x="184" y="54"/>
                </a:cubicBezTo>
                <a:cubicBezTo>
                  <a:pt x="155" y="54"/>
                  <a:pt x="155" y="54"/>
                  <a:pt x="155" y="54"/>
                </a:cubicBezTo>
                <a:lnTo>
                  <a:pt x="157" y="31"/>
                </a:lnTo>
                <a:close/>
                <a:moveTo>
                  <a:pt x="183" y="58"/>
                </a:moveTo>
                <a:cubicBezTo>
                  <a:pt x="178" y="81"/>
                  <a:pt x="178" y="81"/>
                  <a:pt x="178" y="81"/>
                </a:cubicBezTo>
                <a:cubicBezTo>
                  <a:pt x="152" y="81"/>
                  <a:pt x="152" y="81"/>
                  <a:pt x="152" y="81"/>
                </a:cubicBezTo>
                <a:cubicBezTo>
                  <a:pt x="154" y="58"/>
                  <a:pt x="154" y="58"/>
                  <a:pt x="154" y="58"/>
                </a:cubicBezTo>
                <a:lnTo>
                  <a:pt x="183" y="58"/>
                </a:lnTo>
                <a:close/>
                <a:moveTo>
                  <a:pt x="121" y="31"/>
                </a:moveTo>
                <a:cubicBezTo>
                  <a:pt x="153" y="31"/>
                  <a:pt x="153" y="31"/>
                  <a:pt x="153" y="31"/>
                </a:cubicBezTo>
                <a:cubicBezTo>
                  <a:pt x="151" y="54"/>
                  <a:pt x="151" y="54"/>
                  <a:pt x="151" y="54"/>
                </a:cubicBezTo>
                <a:cubicBezTo>
                  <a:pt x="121" y="54"/>
                  <a:pt x="121" y="54"/>
                  <a:pt x="121" y="54"/>
                </a:cubicBezTo>
                <a:lnTo>
                  <a:pt x="121" y="31"/>
                </a:lnTo>
                <a:close/>
                <a:moveTo>
                  <a:pt x="46" y="31"/>
                </a:moveTo>
                <a:cubicBezTo>
                  <a:pt x="82" y="31"/>
                  <a:pt x="82" y="31"/>
                  <a:pt x="82" y="31"/>
                </a:cubicBezTo>
                <a:cubicBezTo>
                  <a:pt x="84" y="54"/>
                  <a:pt x="84" y="54"/>
                  <a:pt x="84" y="54"/>
                </a:cubicBezTo>
                <a:cubicBezTo>
                  <a:pt x="52" y="54"/>
                  <a:pt x="52" y="54"/>
                  <a:pt x="52" y="54"/>
                </a:cubicBezTo>
                <a:lnTo>
                  <a:pt x="46" y="31"/>
                </a:lnTo>
                <a:close/>
                <a:moveTo>
                  <a:pt x="53" y="58"/>
                </a:moveTo>
                <a:cubicBezTo>
                  <a:pt x="85" y="58"/>
                  <a:pt x="85" y="58"/>
                  <a:pt x="85" y="58"/>
                </a:cubicBezTo>
                <a:cubicBezTo>
                  <a:pt x="87" y="81"/>
                  <a:pt x="87" y="81"/>
                  <a:pt x="87" y="81"/>
                </a:cubicBezTo>
                <a:cubicBezTo>
                  <a:pt x="60" y="81"/>
                  <a:pt x="60" y="81"/>
                  <a:pt x="60" y="81"/>
                </a:cubicBezTo>
                <a:lnTo>
                  <a:pt x="53" y="58"/>
                </a:lnTo>
                <a:close/>
                <a:moveTo>
                  <a:pt x="91" y="123"/>
                </a:moveTo>
                <a:cubicBezTo>
                  <a:pt x="91" y="130"/>
                  <a:pt x="85" y="135"/>
                  <a:pt x="79" y="135"/>
                </a:cubicBezTo>
                <a:cubicBezTo>
                  <a:pt x="72" y="135"/>
                  <a:pt x="67" y="130"/>
                  <a:pt x="67" y="123"/>
                </a:cubicBezTo>
                <a:cubicBezTo>
                  <a:pt x="67" y="117"/>
                  <a:pt x="72" y="112"/>
                  <a:pt x="79" y="112"/>
                </a:cubicBezTo>
                <a:cubicBezTo>
                  <a:pt x="85" y="112"/>
                  <a:pt x="91" y="117"/>
                  <a:pt x="91" y="123"/>
                </a:cubicBezTo>
                <a:close/>
                <a:moveTo>
                  <a:pt x="67" y="108"/>
                </a:moveTo>
                <a:cubicBezTo>
                  <a:pt x="61" y="85"/>
                  <a:pt x="61" y="85"/>
                  <a:pt x="61" y="85"/>
                </a:cubicBezTo>
                <a:cubicBezTo>
                  <a:pt x="88" y="85"/>
                  <a:pt x="88" y="85"/>
                  <a:pt x="88" y="85"/>
                </a:cubicBezTo>
                <a:cubicBezTo>
                  <a:pt x="90" y="108"/>
                  <a:pt x="90" y="108"/>
                  <a:pt x="90" y="108"/>
                </a:cubicBezTo>
                <a:lnTo>
                  <a:pt x="67" y="108"/>
                </a:lnTo>
                <a:close/>
                <a:moveTo>
                  <a:pt x="118" y="108"/>
                </a:moveTo>
                <a:cubicBezTo>
                  <a:pt x="94" y="108"/>
                  <a:pt x="94" y="108"/>
                  <a:pt x="94" y="108"/>
                </a:cubicBezTo>
                <a:cubicBezTo>
                  <a:pt x="91" y="85"/>
                  <a:pt x="91" y="85"/>
                  <a:pt x="91" y="85"/>
                </a:cubicBezTo>
                <a:cubicBezTo>
                  <a:pt x="118" y="85"/>
                  <a:pt x="118" y="85"/>
                  <a:pt x="118" y="85"/>
                </a:cubicBezTo>
                <a:lnTo>
                  <a:pt x="118" y="108"/>
                </a:lnTo>
                <a:close/>
                <a:moveTo>
                  <a:pt x="118" y="81"/>
                </a:moveTo>
                <a:cubicBezTo>
                  <a:pt x="91" y="81"/>
                  <a:pt x="91" y="81"/>
                  <a:pt x="91" y="81"/>
                </a:cubicBezTo>
                <a:cubicBezTo>
                  <a:pt x="88" y="58"/>
                  <a:pt x="88" y="58"/>
                  <a:pt x="88" y="58"/>
                </a:cubicBezTo>
                <a:cubicBezTo>
                  <a:pt x="118" y="58"/>
                  <a:pt x="118" y="58"/>
                  <a:pt x="118" y="58"/>
                </a:cubicBezTo>
                <a:lnTo>
                  <a:pt x="118" y="81"/>
                </a:lnTo>
                <a:close/>
                <a:moveTo>
                  <a:pt x="118" y="54"/>
                </a:moveTo>
                <a:cubicBezTo>
                  <a:pt x="88" y="54"/>
                  <a:pt x="88" y="54"/>
                  <a:pt x="88" y="54"/>
                </a:cubicBezTo>
                <a:cubicBezTo>
                  <a:pt x="85" y="31"/>
                  <a:pt x="85" y="31"/>
                  <a:pt x="85" y="31"/>
                </a:cubicBezTo>
                <a:cubicBezTo>
                  <a:pt x="118" y="31"/>
                  <a:pt x="118" y="31"/>
                  <a:pt x="118" y="31"/>
                </a:cubicBezTo>
                <a:lnTo>
                  <a:pt x="118"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8"/>
                  <a:pt x="121" y="58"/>
                  <a:pt x="121" y="58"/>
                </a:cubicBezTo>
                <a:cubicBezTo>
                  <a:pt x="150" y="58"/>
                  <a:pt x="150" y="58"/>
                  <a:pt x="150" y="58"/>
                </a:cubicBezTo>
                <a:cubicBezTo>
                  <a:pt x="148" y="81"/>
                  <a:pt x="148" y="81"/>
                  <a:pt x="148" y="81"/>
                </a:cubicBezTo>
                <a:lnTo>
                  <a:pt x="121" y="81"/>
                </a:lnTo>
                <a:close/>
                <a:moveTo>
                  <a:pt x="149" y="108"/>
                </a:moveTo>
                <a:cubicBezTo>
                  <a:pt x="151" y="85"/>
                  <a:pt x="151" y="85"/>
                  <a:pt x="151" y="85"/>
                </a:cubicBezTo>
                <a:cubicBezTo>
                  <a:pt x="177" y="85"/>
                  <a:pt x="177" y="85"/>
                  <a:pt x="177" y="85"/>
                </a:cubicBezTo>
                <a:cubicBezTo>
                  <a:pt x="172" y="108"/>
                  <a:pt x="172" y="108"/>
                  <a:pt x="172" y="108"/>
                </a:cubicBezTo>
                <a:lnTo>
                  <a:pt x="149" y="108"/>
                </a:lnTo>
                <a:close/>
                <a:moveTo>
                  <a:pt x="160" y="135"/>
                </a:moveTo>
                <a:cubicBezTo>
                  <a:pt x="154" y="135"/>
                  <a:pt x="148" y="130"/>
                  <a:pt x="148" y="123"/>
                </a:cubicBezTo>
                <a:cubicBezTo>
                  <a:pt x="148" y="117"/>
                  <a:pt x="154" y="112"/>
                  <a:pt x="160" y="112"/>
                </a:cubicBezTo>
                <a:cubicBezTo>
                  <a:pt x="166" y="112"/>
                  <a:pt x="172" y="117"/>
                  <a:pt x="172" y="123"/>
                </a:cubicBezTo>
                <a:cubicBezTo>
                  <a:pt x="172" y="130"/>
                  <a:pt x="166" y="135"/>
                  <a:pt x="160" y="135"/>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03" name="Group 102"/>
          <p:cNvGrpSpPr/>
          <p:nvPr/>
        </p:nvGrpSpPr>
        <p:grpSpPr>
          <a:xfrm>
            <a:off x="8856669" y="2794006"/>
            <a:ext cx="434975" cy="434975"/>
            <a:chOff x="8856663" y="2794001"/>
            <a:chExt cx="434975" cy="434975"/>
          </a:xfrm>
          <a:solidFill>
            <a:schemeClr val="tx2">
              <a:lumMod val="20000"/>
              <a:lumOff val="80000"/>
            </a:schemeClr>
          </a:solidFill>
        </p:grpSpPr>
        <p:sp>
          <p:nvSpPr>
            <p:cNvPr id="104" name="Freeform 128"/>
            <p:cNvSpPr>
              <a:spLocks noEditPoints="1"/>
            </p:cNvSpPr>
            <p:nvPr/>
          </p:nvSpPr>
          <p:spPr bwMode="auto">
            <a:xfrm>
              <a:off x="8856663" y="2916238"/>
              <a:ext cx="434975" cy="312738"/>
            </a:xfrm>
            <a:custGeom>
              <a:avLst/>
              <a:gdLst>
                <a:gd name="T0" fmla="*/ 171 w 193"/>
                <a:gd name="T1" fmla="*/ 113 h 139"/>
                <a:gd name="T2" fmla="*/ 175 w 193"/>
                <a:gd name="T3" fmla="*/ 110 h 139"/>
                <a:gd name="T4" fmla="*/ 193 w 193"/>
                <a:gd name="T5" fmla="*/ 31 h 139"/>
                <a:gd name="T6" fmla="*/ 193 w 193"/>
                <a:gd name="T7" fmla="*/ 29 h 139"/>
                <a:gd name="T8" fmla="*/ 191 w 193"/>
                <a:gd name="T9" fmla="*/ 27 h 139"/>
                <a:gd name="T10" fmla="*/ 38 w 193"/>
                <a:gd name="T11" fmla="*/ 1 h 139"/>
                <a:gd name="T12" fmla="*/ 2 w 193"/>
                <a:gd name="T13" fmla="*/ 0 h 139"/>
                <a:gd name="T14" fmla="*/ 2 w 193"/>
                <a:gd name="T15" fmla="*/ 4 h 139"/>
                <a:gd name="T16" fmla="*/ 63 w 193"/>
                <a:gd name="T17" fmla="*/ 111 h 139"/>
                <a:gd name="T18" fmla="*/ 67 w 193"/>
                <a:gd name="T19" fmla="*/ 113 h 139"/>
                <a:gd name="T20" fmla="*/ 63 w 193"/>
                <a:gd name="T21" fmla="*/ 124 h 139"/>
                <a:gd name="T22" fmla="*/ 94 w 193"/>
                <a:gd name="T23" fmla="*/ 124 h 139"/>
                <a:gd name="T24" fmla="*/ 90 w 193"/>
                <a:gd name="T25" fmla="*/ 112 h 139"/>
                <a:gd name="T26" fmla="*/ 146 w 193"/>
                <a:gd name="T27" fmla="*/ 116 h 139"/>
                <a:gd name="T28" fmla="*/ 160 w 193"/>
                <a:gd name="T29" fmla="*/ 139 h 139"/>
                <a:gd name="T30" fmla="*/ 173 w 193"/>
                <a:gd name="T31" fmla="*/ 115 h 139"/>
                <a:gd name="T32" fmla="*/ 189 w 193"/>
                <a:gd name="T33" fmla="*/ 31 h 139"/>
                <a:gd name="T34" fmla="*/ 154 w 193"/>
                <a:gd name="T35" fmla="*/ 54 h 139"/>
                <a:gd name="T36" fmla="*/ 183 w 193"/>
                <a:gd name="T37" fmla="*/ 58 h 139"/>
                <a:gd name="T38" fmla="*/ 151 w 193"/>
                <a:gd name="T39" fmla="*/ 81 h 139"/>
                <a:gd name="T40" fmla="*/ 183 w 193"/>
                <a:gd name="T41" fmla="*/ 58 h 139"/>
                <a:gd name="T42" fmla="*/ 153 w 193"/>
                <a:gd name="T43" fmla="*/ 31 h 139"/>
                <a:gd name="T44" fmla="*/ 121 w 193"/>
                <a:gd name="T45" fmla="*/ 54 h 139"/>
                <a:gd name="T46" fmla="*/ 46 w 193"/>
                <a:gd name="T47" fmla="*/ 31 h 139"/>
                <a:gd name="T48" fmla="*/ 84 w 193"/>
                <a:gd name="T49" fmla="*/ 54 h 139"/>
                <a:gd name="T50" fmla="*/ 46 w 193"/>
                <a:gd name="T51" fmla="*/ 31 h 139"/>
                <a:gd name="T52" fmla="*/ 84 w 193"/>
                <a:gd name="T53" fmla="*/ 58 h 139"/>
                <a:gd name="T54" fmla="*/ 59 w 193"/>
                <a:gd name="T55" fmla="*/ 81 h 139"/>
                <a:gd name="T56" fmla="*/ 90 w 193"/>
                <a:gd name="T57" fmla="*/ 124 h 139"/>
                <a:gd name="T58" fmla="*/ 67 w 193"/>
                <a:gd name="T59" fmla="*/ 124 h 139"/>
                <a:gd name="T60" fmla="*/ 90 w 193"/>
                <a:gd name="T61" fmla="*/ 124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1 w 193"/>
                <a:gd name="T73" fmla="*/ 81 h 139"/>
                <a:gd name="T74" fmla="*/ 117 w 193"/>
                <a:gd name="T75" fmla="*/ 58 h 139"/>
                <a:gd name="T76" fmla="*/ 117 w 193"/>
                <a:gd name="T77" fmla="*/ 54 h 139"/>
                <a:gd name="T78" fmla="*/ 85 w 193"/>
                <a:gd name="T79" fmla="*/ 31 h 139"/>
                <a:gd name="T80" fmla="*/ 117 w 193"/>
                <a:gd name="T81" fmla="*/ 54 h 139"/>
                <a:gd name="T82" fmla="*/ 121 w 193"/>
                <a:gd name="T83" fmla="*/ 108 h 139"/>
                <a:gd name="T84" fmla="*/ 147 w 193"/>
                <a:gd name="T85" fmla="*/ 85 h 139"/>
                <a:gd name="T86" fmla="*/ 121 w 193"/>
                <a:gd name="T87" fmla="*/ 81 h 139"/>
                <a:gd name="T88" fmla="*/ 150 w 193"/>
                <a:gd name="T89" fmla="*/ 58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2"/>
                    <a:pt x="174" y="112"/>
                    <a:pt x="174" y="112"/>
                  </a:cubicBezTo>
                  <a:cubicBezTo>
                    <a:pt x="175" y="111"/>
                    <a:pt x="175" y="111"/>
                    <a:pt x="175" y="110"/>
                  </a:cubicBezTo>
                  <a:cubicBezTo>
                    <a:pt x="175" y="110"/>
                    <a:pt x="175" y="110"/>
                    <a:pt x="175" y="110"/>
                  </a:cubicBezTo>
                  <a:cubicBezTo>
                    <a:pt x="193" y="31"/>
                    <a:pt x="193" y="31"/>
                    <a:pt x="193" y="31"/>
                  </a:cubicBezTo>
                  <a:cubicBezTo>
                    <a:pt x="193" y="29"/>
                    <a:pt x="193" y="29"/>
                    <a:pt x="193" y="29"/>
                  </a:cubicBezTo>
                  <a:cubicBezTo>
                    <a:pt x="193" y="29"/>
                    <a:pt x="193" y="29"/>
                    <a:pt x="193" y="29"/>
                  </a:cubicBezTo>
                  <a:cubicBezTo>
                    <a:pt x="193" y="29"/>
                    <a:pt x="193" y="29"/>
                    <a:pt x="193" y="29"/>
                  </a:cubicBezTo>
                  <a:cubicBezTo>
                    <a:pt x="193" y="28"/>
                    <a:pt x="192" y="27"/>
                    <a:pt x="191" y="27"/>
                  </a:cubicBezTo>
                  <a:cubicBezTo>
                    <a:pt x="45" y="27"/>
                    <a:pt x="45" y="27"/>
                    <a:pt x="45" y="27"/>
                  </a:cubicBezTo>
                  <a:cubicBezTo>
                    <a:pt x="38" y="1"/>
                    <a:pt x="38" y="1"/>
                    <a:pt x="38" y="1"/>
                  </a:cubicBezTo>
                  <a:cubicBezTo>
                    <a:pt x="38" y="1"/>
                    <a:pt x="37" y="0"/>
                    <a:pt x="36" y="0"/>
                  </a:cubicBezTo>
                  <a:cubicBezTo>
                    <a:pt x="2" y="0"/>
                    <a:pt x="2" y="0"/>
                    <a:pt x="2" y="0"/>
                  </a:cubicBezTo>
                  <a:cubicBezTo>
                    <a:pt x="1" y="0"/>
                    <a:pt x="0" y="1"/>
                    <a:pt x="0" y="2"/>
                  </a:cubicBezTo>
                  <a:cubicBezTo>
                    <a:pt x="0" y="3"/>
                    <a:pt x="1" y="4"/>
                    <a:pt x="2" y="4"/>
                  </a:cubicBezTo>
                  <a:cubicBezTo>
                    <a:pt x="35" y="4"/>
                    <a:pt x="35" y="4"/>
                    <a:pt x="35" y="4"/>
                  </a:cubicBezTo>
                  <a:cubicBezTo>
                    <a:pt x="63" y="111"/>
                    <a:pt x="63" y="111"/>
                    <a:pt x="63" y="111"/>
                  </a:cubicBezTo>
                  <a:cubicBezTo>
                    <a:pt x="63" y="111"/>
                    <a:pt x="64" y="111"/>
                    <a:pt x="64" y="112"/>
                  </a:cubicBezTo>
                  <a:cubicBezTo>
                    <a:pt x="67" y="113"/>
                    <a:pt x="67" y="113"/>
                    <a:pt x="67" y="113"/>
                  </a:cubicBezTo>
                  <a:cubicBezTo>
                    <a:pt x="66" y="115"/>
                    <a:pt x="66" y="115"/>
                    <a:pt x="66" y="115"/>
                  </a:cubicBezTo>
                  <a:cubicBezTo>
                    <a:pt x="64" y="118"/>
                    <a:pt x="63" y="121"/>
                    <a:pt x="63" y="124"/>
                  </a:cubicBezTo>
                  <a:cubicBezTo>
                    <a:pt x="63" y="132"/>
                    <a:pt x="70" y="139"/>
                    <a:pt x="79" y="139"/>
                  </a:cubicBezTo>
                  <a:cubicBezTo>
                    <a:pt x="87" y="139"/>
                    <a:pt x="94" y="132"/>
                    <a:pt x="94" y="124"/>
                  </a:cubicBezTo>
                  <a:cubicBezTo>
                    <a:pt x="94" y="121"/>
                    <a:pt x="93" y="118"/>
                    <a:pt x="92" y="116"/>
                  </a:cubicBezTo>
                  <a:cubicBezTo>
                    <a:pt x="90" y="112"/>
                    <a:pt x="90" y="112"/>
                    <a:pt x="90" y="112"/>
                  </a:cubicBezTo>
                  <a:cubicBezTo>
                    <a:pt x="149" y="112"/>
                    <a:pt x="149" y="112"/>
                    <a:pt x="149" y="112"/>
                  </a:cubicBezTo>
                  <a:cubicBezTo>
                    <a:pt x="146" y="116"/>
                    <a:pt x="146" y="116"/>
                    <a:pt x="146" y="116"/>
                  </a:cubicBezTo>
                  <a:cubicBezTo>
                    <a:pt x="145" y="118"/>
                    <a:pt x="144" y="121"/>
                    <a:pt x="144" y="124"/>
                  </a:cubicBezTo>
                  <a:cubicBezTo>
                    <a:pt x="144" y="132"/>
                    <a:pt x="151" y="139"/>
                    <a:pt x="160" y="139"/>
                  </a:cubicBezTo>
                  <a:cubicBezTo>
                    <a:pt x="168" y="139"/>
                    <a:pt x="175" y="132"/>
                    <a:pt x="175" y="124"/>
                  </a:cubicBezTo>
                  <a:cubicBezTo>
                    <a:pt x="175" y="121"/>
                    <a:pt x="174" y="118"/>
                    <a:pt x="173" y="115"/>
                  </a:cubicBezTo>
                  <a:close/>
                  <a:moveTo>
                    <a:pt x="157" y="31"/>
                  </a:moveTo>
                  <a:cubicBezTo>
                    <a:pt x="189" y="31"/>
                    <a:pt x="189" y="31"/>
                    <a:pt x="189" y="31"/>
                  </a:cubicBezTo>
                  <a:cubicBezTo>
                    <a:pt x="184" y="54"/>
                    <a:pt x="184" y="54"/>
                    <a:pt x="184" y="54"/>
                  </a:cubicBezTo>
                  <a:cubicBezTo>
                    <a:pt x="154" y="54"/>
                    <a:pt x="154" y="54"/>
                    <a:pt x="154" y="54"/>
                  </a:cubicBezTo>
                  <a:lnTo>
                    <a:pt x="157" y="31"/>
                  </a:lnTo>
                  <a:close/>
                  <a:moveTo>
                    <a:pt x="183" y="58"/>
                  </a:moveTo>
                  <a:cubicBezTo>
                    <a:pt x="178" y="81"/>
                    <a:pt x="178" y="81"/>
                    <a:pt x="178" y="81"/>
                  </a:cubicBezTo>
                  <a:cubicBezTo>
                    <a:pt x="151" y="81"/>
                    <a:pt x="151" y="81"/>
                    <a:pt x="151" y="81"/>
                  </a:cubicBezTo>
                  <a:cubicBezTo>
                    <a:pt x="154" y="58"/>
                    <a:pt x="154" y="58"/>
                    <a:pt x="154" y="58"/>
                  </a:cubicBezTo>
                  <a:lnTo>
                    <a:pt x="183" y="58"/>
                  </a:lnTo>
                  <a:close/>
                  <a:moveTo>
                    <a:pt x="121" y="31"/>
                  </a:moveTo>
                  <a:cubicBezTo>
                    <a:pt x="153" y="31"/>
                    <a:pt x="153" y="31"/>
                    <a:pt x="153" y="31"/>
                  </a:cubicBezTo>
                  <a:cubicBezTo>
                    <a:pt x="151" y="54"/>
                    <a:pt x="151" y="54"/>
                    <a:pt x="151" y="54"/>
                  </a:cubicBezTo>
                  <a:cubicBezTo>
                    <a:pt x="121" y="54"/>
                    <a:pt x="121" y="54"/>
                    <a:pt x="121" y="54"/>
                  </a:cubicBezTo>
                  <a:lnTo>
                    <a:pt x="121" y="31"/>
                  </a:lnTo>
                  <a:close/>
                  <a:moveTo>
                    <a:pt x="46" y="31"/>
                  </a:moveTo>
                  <a:cubicBezTo>
                    <a:pt x="81" y="31"/>
                    <a:pt x="81" y="31"/>
                    <a:pt x="81" y="31"/>
                  </a:cubicBezTo>
                  <a:cubicBezTo>
                    <a:pt x="84" y="54"/>
                    <a:pt x="84" y="54"/>
                    <a:pt x="84" y="54"/>
                  </a:cubicBezTo>
                  <a:cubicBezTo>
                    <a:pt x="52" y="54"/>
                    <a:pt x="52" y="54"/>
                    <a:pt x="52" y="54"/>
                  </a:cubicBezTo>
                  <a:lnTo>
                    <a:pt x="46" y="31"/>
                  </a:lnTo>
                  <a:close/>
                  <a:moveTo>
                    <a:pt x="53" y="58"/>
                  </a:moveTo>
                  <a:cubicBezTo>
                    <a:pt x="84" y="58"/>
                    <a:pt x="84" y="58"/>
                    <a:pt x="84" y="58"/>
                  </a:cubicBezTo>
                  <a:cubicBezTo>
                    <a:pt x="87" y="81"/>
                    <a:pt x="87" y="81"/>
                    <a:pt x="87" y="81"/>
                  </a:cubicBezTo>
                  <a:cubicBezTo>
                    <a:pt x="59" y="81"/>
                    <a:pt x="59" y="81"/>
                    <a:pt x="59" y="81"/>
                  </a:cubicBezTo>
                  <a:lnTo>
                    <a:pt x="53" y="58"/>
                  </a:lnTo>
                  <a:close/>
                  <a:moveTo>
                    <a:pt x="90" y="124"/>
                  </a:moveTo>
                  <a:cubicBezTo>
                    <a:pt x="90" y="130"/>
                    <a:pt x="85" y="135"/>
                    <a:pt x="79" y="135"/>
                  </a:cubicBezTo>
                  <a:cubicBezTo>
                    <a:pt x="72" y="135"/>
                    <a:pt x="67" y="130"/>
                    <a:pt x="67" y="124"/>
                  </a:cubicBezTo>
                  <a:cubicBezTo>
                    <a:pt x="67" y="117"/>
                    <a:pt x="72" y="112"/>
                    <a:pt x="79" y="112"/>
                  </a:cubicBezTo>
                  <a:cubicBezTo>
                    <a:pt x="85" y="112"/>
                    <a:pt x="90" y="117"/>
                    <a:pt x="90" y="124"/>
                  </a:cubicBezTo>
                  <a:close/>
                  <a:moveTo>
                    <a:pt x="67" y="108"/>
                  </a:moveTo>
                  <a:cubicBezTo>
                    <a:pt x="60" y="85"/>
                    <a:pt x="60" y="85"/>
                    <a:pt x="60" y="85"/>
                  </a:cubicBezTo>
                  <a:cubicBezTo>
                    <a:pt x="87" y="85"/>
                    <a:pt x="87" y="85"/>
                    <a:pt x="87" y="85"/>
                  </a:cubicBezTo>
                  <a:cubicBezTo>
                    <a:pt x="90" y="108"/>
                    <a:pt x="90" y="108"/>
                    <a:pt x="90" y="108"/>
                  </a:cubicBezTo>
                  <a:lnTo>
                    <a:pt x="67" y="108"/>
                  </a:lnTo>
                  <a:close/>
                  <a:moveTo>
                    <a:pt x="117" y="108"/>
                  </a:moveTo>
                  <a:cubicBezTo>
                    <a:pt x="94" y="108"/>
                    <a:pt x="94" y="108"/>
                    <a:pt x="94" y="108"/>
                  </a:cubicBezTo>
                  <a:cubicBezTo>
                    <a:pt x="91" y="85"/>
                    <a:pt x="91" y="85"/>
                    <a:pt x="91" y="85"/>
                  </a:cubicBezTo>
                  <a:cubicBezTo>
                    <a:pt x="117" y="85"/>
                    <a:pt x="117" y="85"/>
                    <a:pt x="117" y="85"/>
                  </a:cubicBezTo>
                  <a:lnTo>
                    <a:pt x="117" y="108"/>
                  </a:lnTo>
                  <a:close/>
                  <a:moveTo>
                    <a:pt x="117" y="81"/>
                  </a:moveTo>
                  <a:cubicBezTo>
                    <a:pt x="91" y="81"/>
                    <a:pt x="91" y="81"/>
                    <a:pt x="91" y="81"/>
                  </a:cubicBezTo>
                  <a:cubicBezTo>
                    <a:pt x="88" y="58"/>
                    <a:pt x="88" y="58"/>
                    <a:pt x="88" y="58"/>
                  </a:cubicBezTo>
                  <a:cubicBezTo>
                    <a:pt x="117" y="58"/>
                    <a:pt x="117" y="58"/>
                    <a:pt x="117" y="58"/>
                  </a:cubicBezTo>
                  <a:lnTo>
                    <a:pt x="117" y="81"/>
                  </a:lnTo>
                  <a:close/>
                  <a:moveTo>
                    <a:pt x="117" y="54"/>
                  </a:moveTo>
                  <a:cubicBezTo>
                    <a:pt x="88" y="54"/>
                    <a:pt x="88" y="54"/>
                    <a:pt x="88" y="54"/>
                  </a:cubicBezTo>
                  <a:cubicBezTo>
                    <a:pt x="85" y="31"/>
                    <a:pt x="85" y="31"/>
                    <a:pt x="85" y="31"/>
                  </a:cubicBezTo>
                  <a:cubicBezTo>
                    <a:pt x="117" y="31"/>
                    <a:pt x="117" y="31"/>
                    <a:pt x="117" y="31"/>
                  </a:cubicBezTo>
                  <a:lnTo>
                    <a:pt x="117"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8"/>
                    <a:pt x="121" y="58"/>
                    <a:pt x="121" y="58"/>
                  </a:cubicBezTo>
                  <a:cubicBezTo>
                    <a:pt x="150" y="58"/>
                    <a:pt x="150" y="58"/>
                    <a:pt x="150" y="58"/>
                  </a:cubicBezTo>
                  <a:cubicBezTo>
                    <a:pt x="148" y="81"/>
                    <a:pt x="148" y="81"/>
                    <a:pt x="148" y="81"/>
                  </a:cubicBezTo>
                  <a:lnTo>
                    <a:pt x="121" y="81"/>
                  </a:lnTo>
                  <a:close/>
                  <a:moveTo>
                    <a:pt x="148" y="108"/>
                  </a:moveTo>
                  <a:cubicBezTo>
                    <a:pt x="151" y="85"/>
                    <a:pt x="151" y="85"/>
                    <a:pt x="151" y="85"/>
                  </a:cubicBezTo>
                  <a:cubicBezTo>
                    <a:pt x="177" y="85"/>
                    <a:pt x="177" y="85"/>
                    <a:pt x="177" y="85"/>
                  </a:cubicBezTo>
                  <a:cubicBezTo>
                    <a:pt x="172" y="108"/>
                    <a:pt x="172" y="108"/>
                    <a:pt x="172" y="108"/>
                  </a:cubicBezTo>
                  <a:lnTo>
                    <a:pt x="148" y="108"/>
                  </a:lnTo>
                  <a:close/>
                  <a:moveTo>
                    <a:pt x="160" y="135"/>
                  </a:moveTo>
                  <a:cubicBezTo>
                    <a:pt x="153" y="135"/>
                    <a:pt x="148" y="130"/>
                    <a:pt x="148" y="124"/>
                  </a:cubicBezTo>
                  <a:cubicBezTo>
                    <a:pt x="148" y="117"/>
                    <a:pt x="153" y="112"/>
                    <a:pt x="160" y="112"/>
                  </a:cubicBezTo>
                  <a:cubicBezTo>
                    <a:pt x="166" y="112"/>
                    <a:pt x="171" y="117"/>
                    <a:pt x="171" y="124"/>
                  </a:cubicBezTo>
                  <a:cubicBezTo>
                    <a:pt x="171" y="130"/>
                    <a:pt x="166" y="135"/>
                    <a:pt x="160"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29"/>
            <p:cNvSpPr>
              <a:spLocks/>
            </p:cNvSpPr>
            <p:nvPr/>
          </p:nvSpPr>
          <p:spPr bwMode="auto">
            <a:xfrm>
              <a:off x="9078913" y="2794001"/>
              <a:ext cx="90488" cy="150813"/>
            </a:xfrm>
            <a:custGeom>
              <a:avLst/>
              <a:gdLst>
                <a:gd name="T0" fmla="*/ 2 w 40"/>
                <a:gd name="T1" fmla="*/ 45 h 67"/>
                <a:gd name="T2" fmla="*/ 0 w 40"/>
                <a:gd name="T3" fmla="*/ 47 h 67"/>
                <a:gd name="T4" fmla="*/ 1 w 40"/>
                <a:gd name="T5" fmla="*/ 48 h 67"/>
                <a:gd name="T6" fmla="*/ 19 w 40"/>
                <a:gd name="T7" fmla="*/ 66 h 67"/>
                <a:gd name="T8" fmla="*/ 21 w 40"/>
                <a:gd name="T9" fmla="*/ 66 h 67"/>
                <a:gd name="T10" fmla="*/ 40 w 40"/>
                <a:gd name="T11" fmla="*/ 48 h 67"/>
                <a:gd name="T12" fmla="*/ 40 w 40"/>
                <a:gd name="T13" fmla="*/ 47 h 67"/>
                <a:gd name="T14" fmla="*/ 38 w 40"/>
                <a:gd name="T15" fmla="*/ 45 h 67"/>
                <a:gd name="T16" fmla="*/ 37 w 40"/>
                <a:gd name="T17" fmla="*/ 45 h 67"/>
                <a:gd name="T18" fmla="*/ 22 w 40"/>
                <a:gd name="T19" fmla="*/ 60 h 67"/>
                <a:gd name="T20" fmla="*/ 22 w 40"/>
                <a:gd name="T21" fmla="*/ 2 h 67"/>
                <a:gd name="T22" fmla="*/ 20 w 40"/>
                <a:gd name="T23" fmla="*/ 0 h 67"/>
                <a:gd name="T24" fmla="*/ 18 w 40"/>
                <a:gd name="T25" fmla="*/ 2 h 67"/>
                <a:gd name="T26" fmla="*/ 18 w 40"/>
                <a:gd name="T27" fmla="*/ 60 h 67"/>
                <a:gd name="T28" fmla="*/ 3 w 40"/>
                <a:gd name="T29" fmla="*/ 45 h 67"/>
                <a:gd name="T30" fmla="*/ 2 w 40"/>
                <a:gd name="T31" fmla="*/ 4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67">
                  <a:moveTo>
                    <a:pt x="2" y="45"/>
                  </a:moveTo>
                  <a:cubicBezTo>
                    <a:pt x="1" y="45"/>
                    <a:pt x="0" y="46"/>
                    <a:pt x="0" y="47"/>
                  </a:cubicBezTo>
                  <a:cubicBezTo>
                    <a:pt x="0" y="47"/>
                    <a:pt x="0" y="48"/>
                    <a:pt x="1" y="48"/>
                  </a:cubicBezTo>
                  <a:cubicBezTo>
                    <a:pt x="19" y="66"/>
                    <a:pt x="19" y="66"/>
                    <a:pt x="19" y="66"/>
                  </a:cubicBezTo>
                  <a:cubicBezTo>
                    <a:pt x="20" y="67"/>
                    <a:pt x="21" y="67"/>
                    <a:pt x="21" y="66"/>
                  </a:cubicBezTo>
                  <a:cubicBezTo>
                    <a:pt x="40" y="48"/>
                    <a:pt x="40" y="48"/>
                    <a:pt x="40" y="48"/>
                  </a:cubicBezTo>
                  <a:cubicBezTo>
                    <a:pt x="40" y="48"/>
                    <a:pt x="40" y="47"/>
                    <a:pt x="40" y="47"/>
                  </a:cubicBezTo>
                  <a:cubicBezTo>
                    <a:pt x="40" y="46"/>
                    <a:pt x="39" y="45"/>
                    <a:pt x="38" y="45"/>
                  </a:cubicBezTo>
                  <a:cubicBezTo>
                    <a:pt x="38" y="45"/>
                    <a:pt x="37" y="45"/>
                    <a:pt x="37" y="45"/>
                  </a:cubicBezTo>
                  <a:cubicBezTo>
                    <a:pt x="22" y="60"/>
                    <a:pt x="22" y="60"/>
                    <a:pt x="22" y="60"/>
                  </a:cubicBezTo>
                  <a:cubicBezTo>
                    <a:pt x="22" y="2"/>
                    <a:pt x="22" y="2"/>
                    <a:pt x="22" y="2"/>
                  </a:cubicBezTo>
                  <a:cubicBezTo>
                    <a:pt x="22" y="1"/>
                    <a:pt x="21" y="0"/>
                    <a:pt x="20" y="0"/>
                  </a:cubicBezTo>
                  <a:cubicBezTo>
                    <a:pt x="19" y="0"/>
                    <a:pt x="18" y="1"/>
                    <a:pt x="18" y="2"/>
                  </a:cubicBezTo>
                  <a:cubicBezTo>
                    <a:pt x="18" y="60"/>
                    <a:pt x="18" y="60"/>
                    <a:pt x="18" y="60"/>
                  </a:cubicBezTo>
                  <a:cubicBezTo>
                    <a:pt x="3" y="45"/>
                    <a:pt x="3" y="45"/>
                    <a:pt x="3" y="45"/>
                  </a:cubicBezTo>
                  <a:cubicBezTo>
                    <a:pt x="3" y="45"/>
                    <a:pt x="3" y="45"/>
                    <a:pt x="2"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6" name="Group 105"/>
          <p:cNvGrpSpPr/>
          <p:nvPr/>
        </p:nvGrpSpPr>
        <p:grpSpPr>
          <a:xfrm>
            <a:off x="9710743" y="2794006"/>
            <a:ext cx="434975" cy="434975"/>
            <a:chOff x="9710738" y="2794001"/>
            <a:chExt cx="434975" cy="434975"/>
          </a:xfrm>
          <a:solidFill>
            <a:schemeClr val="tx2">
              <a:lumMod val="20000"/>
              <a:lumOff val="80000"/>
            </a:schemeClr>
          </a:solidFill>
        </p:grpSpPr>
        <p:sp>
          <p:nvSpPr>
            <p:cNvPr id="107" name="Freeform 130"/>
            <p:cNvSpPr>
              <a:spLocks/>
            </p:cNvSpPr>
            <p:nvPr/>
          </p:nvSpPr>
          <p:spPr bwMode="auto">
            <a:xfrm>
              <a:off x="9932988" y="2794001"/>
              <a:ext cx="90488" cy="150813"/>
            </a:xfrm>
            <a:custGeom>
              <a:avLst/>
              <a:gdLst>
                <a:gd name="T0" fmla="*/ 21 w 40"/>
                <a:gd name="T1" fmla="*/ 0 h 67"/>
                <a:gd name="T2" fmla="*/ 20 w 40"/>
                <a:gd name="T3" fmla="*/ 0 h 67"/>
                <a:gd name="T4" fmla="*/ 19 w 40"/>
                <a:gd name="T5" fmla="*/ 0 h 67"/>
                <a:gd name="T6" fmla="*/ 1 w 40"/>
                <a:gd name="T7" fmla="*/ 18 h 67"/>
                <a:gd name="T8" fmla="*/ 0 w 40"/>
                <a:gd name="T9" fmla="*/ 20 h 67"/>
                <a:gd name="T10" fmla="*/ 2 w 40"/>
                <a:gd name="T11" fmla="*/ 22 h 67"/>
                <a:gd name="T12" fmla="*/ 3 w 40"/>
                <a:gd name="T13" fmla="*/ 21 h 67"/>
                <a:gd name="T14" fmla="*/ 18 w 40"/>
                <a:gd name="T15" fmla="*/ 6 h 67"/>
                <a:gd name="T16" fmla="*/ 18 w 40"/>
                <a:gd name="T17" fmla="*/ 65 h 67"/>
                <a:gd name="T18" fmla="*/ 20 w 40"/>
                <a:gd name="T19" fmla="*/ 67 h 67"/>
                <a:gd name="T20" fmla="*/ 22 w 40"/>
                <a:gd name="T21" fmla="*/ 65 h 67"/>
                <a:gd name="T22" fmla="*/ 22 w 40"/>
                <a:gd name="T23" fmla="*/ 6 h 67"/>
                <a:gd name="T24" fmla="*/ 37 w 40"/>
                <a:gd name="T25" fmla="*/ 21 h 67"/>
                <a:gd name="T26" fmla="*/ 38 w 40"/>
                <a:gd name="T27" fmla="*/ 22 h 67"/>
                <a:gd name="T28" fmla="*/ 40 w 40"/>
                <a:gd name="T29" fmla="*/ 20 h 67"/>
                <a:gd name="T30" fmla="*/ 39 w 40"/>
                <a:gd name="T31" fmla="*/ 18 h 67"/>
                <a:gd name="T32" fmla="*/ 21 w 40"/>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67">
                  <a:moveTo>
                    <a:pt x="21" y="0"/>
                  </a:moveTo>
                  <a:cubicBezTo>
                    <a:pt x="21" y="0"/>
                    <a:pt x="21" y="0"/>
                    <a:pt x="20" y="0"/>
                  </a:cubicBezTo>
                  <a:cubicBezTo>
                    <a:pt x="19" y="0"/>
                    <a:pt x="19" y="0"/>
                    <a:pt x="19" y="0"/>
                  </a:cubicBezTo>
                  <a:cubicBezTo>
                    <a:pt x="1" y="18"/>
                    <a:pt x="1" y="18"/>
                    <a:pt x="1" y="18"/>
                  </a:cubicBezTo>
                  <a:cubicBezTo>
                    <a:pt x="0" y="19"/>
                    <a:pt x="0" y="19"/>
                    <a:pt x="0" y="20"/>
                  </a:cubicBezTo>
                  <a:cubicBezTo>
                    <a:pt x="0" y="21"/>
                    <a:pt x="1" y="22"/>
                    <a:pt x="2" y="22"/>
                  </a:cubicBezTo>
                  <a:cubicBezTo>
                    <a:pt x="3" y="22"/>
                    <a:pt x="3" y="21"/>
                    <a:pt x="3" y="21"/>
                  </a:cubicBezTo>
                  <a:cubicBezTo>
                    <a:pt x="18" y="6"/>
                    <a:pt x="18" y="6"/>
                    <a:pt x="18" y="6"/>
                  </a:cubicBezTo>
                  <a:cubicBezTo>
                    <a:pt x="18" y="65"/>
                    <a:pt x="18" y="65"/>
                    <a:pt x="18" y="65"/>
                  </a:cubicBezTo>
                  <a:cubicBezTo>
                    <a:pt x="18" y="66"/>
                    <a:pt x="19" y="67"/>
                    <a:pt x="20" y="67"/>
                  </a:cubicBezTo>
                  <a:cubicBezTo>
                    <a:pt x="21" y="67"/>
                    <a:pt x="22" y="66"/>
                    <a:pt x="22" y="65"/>
                  </a:cubicBezTo>
                  <a:cubicBezTo>
                    <a:pt x="22" y="6"/>
                    <a:pt x="22" y="6"/>
                    <a:pt x="22" y="6"/>
                  </a:cubicBezTo>
                  <a:cubicBezTo>
                    <a:pt x="37" y="21"/>
                    <a:pt x="37" y="21"/>
                    <a:pt x="37" y="21"/>
                  </a:cubicBezTo>
                  <a:cubicBezTo>
                    <a:pt x="37" y="21"/>
                    <a:pt x="37" y="22"/>
                    <a:pt x="38" y="22"/>
                  </a:cubicBezTo>
                  <a:cubicBezTo>
                    <a:pt x="39" y="22"/>
                    <a:pt x="40" y="21"/>
                    <a:pt x="40" y="20"/>
                  </a:cubicBezTo>
                  <a:cubicBezTo>
                    <a:pt x="40" y="19"/>
                    <a:pt x="40" y="19"/>
                    <a:pt x="39" y="18"/>
                  </a:cubicBezTo>
                  <a:lnTo>
                    <a:pt x="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31"/>
            <p:cNvSpPr>
              <a:spLocks noEditPoints="1"/>
            </p:cNvSpPr>
            <p:nvPr/>
          </p:nvSpPr>
          <p:spPr bwMode="auto">
            <a:xfrm>
              <a:off x="9710738" y="2916238"/>
              <a:ext cx="434975" cy="312738"/>
            </a:xfrm>
            <a:custGeom>
              <a:avLst/>
              <a:gdLst>
                <a:gd name="T0" fmla="*/ 171 w 193"/>
                <a:gd name="T1" fmla="*/ 113 h 139"/>
                <a:gd name="T2" fmla="*/ 175 w 193"/>
                <a:gd name="T3" fmla="*/ 110 h 139"/>
                <a:gd name="T4" fmla="*/ 192 w 193"/>
                <a:gd name="T5" fmla="*/ 31 h 139"/>
                <a:gd name="T6" fmla="*/ 193 w 193"/>
                <a:gd name="T7" fmla="*/ 29 h 139"/>
                <a:gd name="T8" fmla="*/ 191 w 193"/>
                <a:gd name="T9" fmla="*/ 27 h 139"/>
                <a:gd name="T10" fmla="*/ 37 w 193"/>
                <a:gd name="T11" fmla="*/ 1 h 139"/>
                <a:gd name="T12" fmla="*/ 2 w 193"/>
                <a:gd name="T13" fmla="*/ 0 h 139"/>
                <a:gd name="T14" fmla="*/ 2 w 193"/>
                <a:gd name="T15" fmla="*/ 4 h 139"/>
                <a:gd name="T16" fmla="*/ 63 w 193"/>
                <a:gd name="T17" fmla="*/ 111 h 139"/>
                <a:gd name="T18" fmla="*/ 67 w 193"/>
                <a:gd name="T19" fmla="*/ 113 h 139"/>
                <a:gd name="T20" fmla="*/ 63 w 193"/>
                <a:gd name="T21" fmla="*/ 124 h 139"/>
                <a:gd name="T22" fmla="*/ 94 w 193"/>
                <a:gd name="T23" fmla="*/ 124 h 139"/>
                <a:gd name="T24" fmla="*/ 89 w 193"/>
                <a:gd name="T25" fmla="*/ 112 h 139"/>
                <a:gd name="T26" fmla="*/ 146 w 193"/>
                <a:gd name="T27" fmla="*/ 116 h 139"/>
                <a:gd name="T28" fmla="*/ 159 w 193"/>
                <a:gd name="T29" fmla="*/ 139 h 139"/>
                <a:gd name="T30" fmla="*/ 173 w 193"/>
                <a:gd name="T31" fmla="*/ 115 h 139"/>
                <a:gd name="T32" fmla="*/ 189 w 193"/>
                <a:gd name="T33" fmla="*/ 31 h 139"/>
                <a:gd name="T34" fmla="*/ 154 w 193"/>
                <a:gd name="T35" fmla="*/ 54 h 139"/>
                <a:gd name="T36" fmla="*/ 183 w 193"/>
                <a:gd name="T37" fmla="*/ 58 h 139"/>
                <a:gd name="T38" fmla="*/ 151 w 193"/>
                <a:gd name="T39" fmla="*/ 81 h 139"/>
                <a:gd name="T40" fmla="*/ 183 w 193"/>
                <a:gd name="T41" fmla="*/ 58 h 139"/>
                <a:gd name="T42" fmla="*/ 153 w 193"/>
                <a:gd name="T43" fmla="*/ 31 h 139"/>
                <a:gd name="T44" fmla="*/ 121 w 193"/>
                <a:gd name="T45" fmla="*/ 54 h 139"/>
                <a:gd name="T46" fmla="*/ 45 w 193"/>
                <a:gd name="T47" fmla="*/ 31 h 139"/>
                <a:gd name="T48" fmla="*/ 84 w 193"/>
                <a:gd name="T49" fmla="*/ 54 h 139"/>
                <a:gd name="T50" fmla="*/ 45 w 193"/>
                <a:gd name="T51" fmla="*/ 31 h 139"/>
                <a:gd name="T52" fmla="*/ 84 w 193"/>
                <a:gd name="T53" fmla="*/ 58 h 139"/>
                <a:gd name="T54" fmla="*/ 59 w 193"/>
                <a:gd name="T55" fmla="*/ 81 h 139"/>
                <a:gd name="T56" fmla="*/ 90 w 193"/>
                <a:gd name="T57" fmla="*/ 124 h 139"/>
                <a:gd name="T58" fmla="*/ 67 w 193"/>
                <a:gd name="T59" fmla="*/ 124 h 139"/>
                <a:gd name="T60" fmla="*/ 90 w 193"/>
                <a:gd name="T61" fmla="*/ 124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1 w 193"/>
                <a:gd name="T73" fmla="*/ 81 h 139"/>
                <a:gd name="T74" fmla="*/ 117 w 193"/>
                <a:gd name="T75" fmla="*/ 58 h 139"/>
                <a:gd name="T76" fmla="*/ 117 w 193"/>
                <a:gd name="T77" fmla="*/ 54 h 139"/>
                <a:gd name="T78" fmla="*/ 85 w 193"/>
                <a:gd name="T79" fmla="*/ 31 h 139"/>
                <a:gd name="T80" fmla="*/ 117 w 193"/>
                <a:gd name="T81" fmla="*/ 54 h 139"/>
                <a:gd name="T82" fmla="*/ 121 w 193"/>
                <a:gd name="T83" fmla="*/ 108 h 139"/>
                <a:gd name="T84" fmla="*/ 147 w 193"/>
                <a:gd name="T85" fmla="*/ 85 h 139"/>
                <a:gd name="T86" fmla="*/ 121 w 193"/>
                <a:gd name="T87" fmla="*/ 81 h 139"/>
                <a:gd name="T88" fmla="*/ 150 w 193"/>
                <a:gd name="T89" fmla="*/ 58 h 139"/>
                <a:gd name="T90" fmla="*/ 121 w 193"/>
                <a:gd name="T91" fmla="*/ 81 h 139"/>
                <a:gd name="T92" fmla="*/ 151 w 193"/>
                <a:gd name="T93" fmla="*/ 85 h 139"/>
                <a:gd name="T94" fmla="*/ 171 w 193"/>
                <a:gd name="T95" fmla="*/ 108 h 139"/>
                <a:gd name="T96" fmla="*/ 159 w 193"/>
                <a:gd name="T97" fmla="*/ 135 h 139"/>
                <a:gd name="T98" fmla="*/ 159 w 193"/>
                <a:gd name="T99" fmla="*/ 112 h 139"/>
                <a:gd name="T100" fmla="*/ 159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2"/>
                    <a:pt x="174" y="112"/>
                    <a:pt x="174" y="112"/>
                  </a:cubicBezTo>
                  <a:cubicBezTo>
                    <a:pt x="174" y="111"/>
                    <a:pt x="175" y="111"/>
                    <a:pt x="175" y="110"/>
                  </a:cubicBezTo>
                  <a:cubicBezTo>
                    <a:pt x="175" y="110"/>
                    <a:pt x="175" y="110"/>
                    <a:pt x="175" y="110"/>
                  </a:cubicBezTo>
                  <a:cubicBezTo>
                    <a:pt x="192" y="31"/>
                    <a:pt x="192" y="31"/>
                    <a:pt x="192" y="31"/>
                  </a:cubicBezTo>
                  <a:cubicBezTo>
                    <a:pt x="193" y="29"/>
                    <a:pt x="193" y="29"/>
                    <a:pt x="193" y="29"/>
                  </a:cubicBezTo>
                  <a:cubicBezTo>
                    <a:pt x="193" y="29"/>
                    <a:pt x="193" y="29"/>
                    <a:pt x="193" y="29"/>
                  </a:cubicBezTo>
                  <a:cubicBezTo>
                    <a:pt x="193" y="29"/>
                    <a:pt x="193" y="29"/>
                    <a:pt x="193" y="29"/>
                  </a:cubicBezTo>
                  <a:cubicBezTo>
                    <a:pt x="193" y="28"/>
                    <a:pt x="192" y="27"/>
                    <a:pt x="191" y="27"/>
                  </a:cubicBezTo>
                  <a:cubicBezTo>
                    <a:pt x="44" y="27"/>
                    <a:pt x="44" y="27"/>
                    <a:pt x="44" y="27"/>
                  </a:cubicBezTo>
                  <a:cubicBezTo>
                    <a:pt x="37" y="1"/>
                    <a:pt x="37" y="1"/>
                    <a:pt x="37" y="1"/>
                  </a:cubicBezTo>
                  <a:cubicBezTo>
                    <a:pt x="37" y="1"/>
                    <a:pt x="37" y="0"/>
                    <a:pt x="36" y="0"/>
                  </a:cubicBezTo>
                  <a:cubicBezTo>
                    <a:pt x="2" y="0"/>
                    <a:pt x="2" y="0"/>
                    <a:pt x="2" y="0"/>
                  </a:cubicBezTo>
                  <a:cubicBezTo>
                    <a:pt x="1" y="0"/>
                    <a:pt x="0" y="1"/>
                    <a:pt x="0" y="2"/>
                  </a:cubicBezTo>
                  <a:cubicBezTo>
                    <a:pt x="0" y="3"/>
                    <a:pt x="1" y="4"/>
                    <a:pt x="2" y="4"/>
                  </a:cubicBezTo>
                  <a:cubicBezTo>
                    <a:pt x="34" y="4"/>
                    <a:pt x="34" y="4"/>
                    <a:pt x="34" y="4"/>
                  </a:cubicBezTo>
                  <a:cubicBezTo>
                    <a:pt x="63" y="111"/>
                    <a:pt x="63" y="111"/>
                    <a:pt x="63" y="111"/>
                  </a:cubicBezTo>
                  <a:cubicBezTo>
                    <a:pt x="63" y="111"/>
                    <a:pt x="64" y="111"/>
                    <a:pt x="64" y="112"/>
                  </a:cubicBezTo>
                  <a:cubicBezTo>
                    <a:pt x="67" y="113"/>
                    <a:pt x="67" y="113"/>
                    <a:pt x="67" y="113"/>
                  </a:cubicBezTo>
                  <a:cubicBezTo>
                    <a:pt x="65" y="115"/>
                    <a:pt x="65" y="115"/>
                    <a:pt x="65" y="115"/>
                  </a:cubicBezTo>
                  <a:cubicBezTo>
                    <a:pt x="64" y="118"/>
                    <a:pt x="63" y="121"/>
                    <a:pt x="63" y="124"/>
                  </a:cubicBezTo>
                  <a:cubicBezTo>
                    <a:pt x="63" y="132"/>
                    <a:pt x="70" y="139"/>
                    <a:pt x="78" y="139"/>
                  </a:cubicBezTo>
                  <a:cubicBezTo>
                    <a:pt x="87" y="139"/>
                    <a:pt x="94" y="132"/>
                    <a:pt x="94" y="124"/>
                  </a:cubicBezTo>
                  <a:cubicBezTo>
                    <a:pt x="94" y="121"/>
                    <a:pt x="93" y="118"/>
                    <a:pt x="92" y="116"/>
                  </a:cubicBezTo>
                  <a:cubicBezTo>
                    <a:pt x="89" y="112"/>
                    <a:pt x="89" y="112"/>
                    <a:pt x="89" y="112"/>
                  </a:cubicBezTo>
                  <a:cubicBezTo>
                    <a:pt x="148" y="112"/>
                    <a:pt x="148" y="112"/>
                    <a:pt x="148" y="112"/>
                  </a:cubicBezTo>
                  <a:cubicBezTo>
                    <a:pt x="146" y="116"/>
                    <a:pt x="146" y="116"/>
                    <a:pt x="146" y="116"/>
                  </a:cubicBezTo>
                  <a:cubicBezTo>
                    <a:pt x="145" y="118"/>
                    <a:pt x="144" y="121"/>
                    <a:pt x="144" y="124"/>
                  </a:cubicBezTo>
                  <a:cubicBezTo>
                    <a:pt x="144" y="132"/>
                    <a:pt x="151" y="139"/>
                    <a:pt x="159" y="139"/>
                  </a:cubicBezTo>
                  <a:cubicBezTo>
                    <a:pt x="168" y="139"/>
                    <a:pt x="175" y="132"/>
                    <a:pt x="175" y="124"/>
                  </a:cubicBezTo>
                  <a:cubicBezTo>
                    <a:pt x="175" y="121"/>
                    <a:pt x="174" y="118"/>
                    <a:pt x="173" y="115"/>
                  </a:cubicBezTo>
                  <a:close/>
                  <a:moveTo>
                    <a:pt x="157" y="31"/>
                  </a:moveTo>
                  <a:cubicBezTo>
                    <a:pt x="189" y="31"/>
                    <a:pt x="189" y="31"/>
                    <a:pt x="189" y="31"/>
                  </a:cubicBezTo>
                  <a:cubicBezTo>
                    <a:pt x="184" y="54"/>
                    <a:pt x="184" y="54"/>
                    <a:pt x="184" y="54"/>
                  </a:cubicBezTo>
                  <a:cubicBezTo>
                    <a:pt x="154" y="54"/>
                    <a:pt x="154" y="54"/>
                    <a:pt x="154" y="54"/>
                  </a:cubicBezTo>
                  <a:lnTo>
                    <a:pt x="157" y="31"/>
                  </a:lnTo>
                  <a:close/>
                  <a:moveTo>
                    <a:pt x="183" y="58"/>
                  </a:moveTo>
                  <a:cubicBezTo>
                    <a:pt x="177" y="81"/>
                    <a:pt x="177" y="81"/>
                    <a:pt x="177" y="81"/>
                  </a:cubicBezTo>
                  <a:cubicBezTo>
                    <a:pt x="151" y="81"/>
                    <a:pt x="151" y="81"/>
                    <a:pt x="151" y="81"/>
                  </a:cubicBezTo>
                  <a:cubicBezTo>
                    <a:pt x="154" y="58"/>
                    <a:pt x="154" y="58"/>
                    <a:pt x="154" y="58"/>
                  </a:cubicBezTo>
                  <a:lnTo>
                    <a:pt x="183" y="58"/>
                  </a:lnTo>
                  <a:close/>
                  <a:moveTo>
                    <a:pt x="121" y="31"/>
                  </a:moveTo>
                  <a:cubicBezTo>
                    <a:pt x="153" y="31"/>
                    <a:pt x="153" y="31"/>
                    <a:pt x="153" y="31"/>
                  </a:cubicBezTo>
                  <a:cubicBezTo>
                    <a:pt x="150" y="54"/>
                    <a:pt x="150" y="54"/>
                    <a:pt x="150" y="54"/>
                  </a:cubicBezTo>
                  <a:cubicBezTo>
                    <a:pt x="121" y="54"/>
                    <a:pt x="121" y="54"/>
                    <a:pt x="121" y="54"/>
                  </a:cubicBezTo>
                  <a:lnTo>
                    <a:pt x="121" y="31"/>
                  </a:lnTo>
                  <a:close/>
                  <a:moveTo>
                    <a:pt x="45" y="31"/>
                  </a:moveTo>
                  <a:cubicBezTo>
                    <a:pt x="81" y="31"/>
                    <a:pt x="81" y="31"/>
                    <a:pt x="81" y="31"/>
                  </a:cubicBezTo>
                  <a:cubicBezTo>
                    <a:pt x="84" y="54"/>
                    <a:pt x="84" y="54"/>
                    <a:pt x="84" y="54"/>
                  </a:cubicBezTo>
                  <a:cubicBezTo>
                    <a:pt x="52" y="54"/>
                    <a:pt x="52" y="54"/>
                    <a:pt x="52" y="54"/>
                  </a:cubicBezTo>
                  <a:lnTo>
                    <a:pt x="45" y="31"/>
                  </a:lnTo>
                  <a:close/>
                  <a:moveTo>
                    <a:pt x="53" y="58"/>
                  </a:moveTo>
                  <a:cubicBezTo>
                    <a:pt x="84" y="58"/>
                    <a:pt x="84" y="58"/>
                    <a:pt x="84" y="58"/>
                  </a:cubicBezTo>
                  <a:cubicBezTo>
                    <a:pt x="87" y="81"/>
                    <a:pt x="87" y="81"/>
                    <a:pt x="87" y="81"/>
                  </a:cubicBezTo>
                  <a:cubicBezTo>
                    <a:pt x="59" y="81"/>
                    <a:pt x="59" y="81"/>
                    <a:pt x="59" y="81"/>
                  </a:cubicBezTo>
                  <a:lnTo>
                    <a:pt x="53" y="58"/>
                  </a:lnTo>
                  <a:close/>
                  <a:moveTo>
                    <a:pt x="90" y="124"/>
                  </a:moveTo>
                  <a:cubicBezTo>
                    <a:pt x="90" y="130"/>
                    <a:pt x="85" y="135"/>
                    <a:pt x="78" y="135"/>
                  </a:cubicBezTo>
                  <a:cubicBezTo>
                    <a:pt x="72" y="135"/>
                    <a:pt x="67" y="130"/>
                    <a:pt x="67" y="124"/>
                  </a:cubicBezTo>
                  <a:cubicBezTo>
                    <a:pt x="67" y="117"/>
                    <a:pt x="72" y="112"/>
                    <a:pt x="78" y="112"/>
                  </a:cubicBezTo>
                  <a:cubicBezTo>
                    <a:pt x="85" y="112"/>
                    <a:pt x="90" y="117"/>
                    <a:pt x="90" y="124"/>
                  </a:cubicBezTo>
                  <a:close/>
                  <a:moveTo>
                    <a:pt x="66" y="108"/>
                  </a:moveTo>
                  <a:cubicBezTo>
                    <a:pt x="60" y="85"/>
                    <a:pt x="60" y="85"/>
                    <a:pt x="60" y="85"/>
                  </a:cubicBezTo>
                  <a:cubicBezTo>
                    <a:pt x="87" y="85"/>
                    <a:pt x="87" y="85"/>
                    <a:pt x="87" y="85"/>
                  </a:cubicBezTo>
                  <a:cubicBezTo>
                    <a:pt x="90" y="108"/>
                    <a:pt x="90" y="108"/>
                    <a:pt x="90" y="108"/>
                  </a:cubicBezTo>
                  <a:lnTo>
                    <a:pt x="66" y="108"/>
                  </a:lnTo>
                  <a:close/>
                  <a:moveTo>
                    <a:pt x="117" y="108"/>
                  </a:moveTo>
                  <a:cubicBezTo>
                    <a:pt x="94" y="108"/>
                    <a:pt x="94" y="108"/>
                    <a:pt x="94" y="108"/>
                  </a:cubicBezTo>
                  <a:cubicBezTo>
                    <a:pt x="91" y="85"/>
                    <a:pt x="91" y="85"/>
                    <a:pt x="91" y="85"/>
                  </a:cubicBezTo>
                  <a:cubicBezTo>
                    <a:pt x="117" y="85"/>
                    <a:pt x="117" y="85"/>
                    <a:pt x="117" y="85"/>
                  </a:cubicBezTo>
                  <a:lnTo>
                    <a:pt x="117" y="108"/>
                  </a:lnTo>
                  <a:close/>
                  <a:moveTo>
                    <a:pt x="117" y="81"/>
                  </a:moveTo>
                  <a:cubicBezTo>
                    <a:pt x="91" y="81"/>
                    <a:pt x="91" y="81"/>
                    <a:pt x="91" y="81"/>
                  </a:cubicBezTo>
                  <a:cubicBezTo>
                    <a:pt x="88" y="58"/>
                    <a:pt x="88" y="58"/>
                    <a:pt x="88" y="58"/>
                  </a:cubicBezTo>
                  <a:cubicBezTo>
                    <a:pt x="117" y="58"/>
                    <a:pt x="117" y="58"/>
                    <a:pt x="117" y="58"/>
                  </a:cubicBezTo>
                  <a:lnTo>
                    <a:pt x="117" y="81"/>
                  </a:lnTo>
                  <a:close/>
                  <a:moveTo>
                    <a:pt x="117" y="54"/>
                  </a:moveTo>
                  <a:cubicBezTo>
                    <a:pt x="88" y="54"/>
                    <a:pt x="88" y="54"/>
                    <a:pt x="88" y="54"/>
                  </a:cubicBezTo>
                  <a:cubicBezTo>
                    <a:pt x="85" y="31"/>
                    <a:pt x="85" y="31"/>
                    <a:pt x="85" y="31"/>
                  </a:cubicBezTo>
                  <a:cubicBezTo>
                    <a:pt x="117" y="31"/>
                    <a:pt x="117" y="31"/>
                    <a:pt x="117" y="31"/>
                  </a:cubicBezTo>
                  <a:lnTo>
                    <a:pt x="117" y="54"/>
                  </a:lnTo>
                  <a:close/>
                  <a:moveTo>
                    <a:pt x="144" y="108"/>
                  </a:moveTo>
                  <a:cubicBezTo>
                    <a:pt x="121" y="108"/>
                    <a:pt x="121" y="108"/>
                    <a:pt x="121" y="108"/>
                  </a:cubicBezTo>
                  <a:cubicBezTo>
                    <a:pt x="121" y="85"/>
                    <a:pt x="121" y="85"/>
                    <a:pt x="121" y="85"/>
                  </a:cubicBezTo>
                  <a:cubicBezTo>
                    <a:pt x="147" y="85"/>
                    <a:pt x="147" y="85"/>
                    <a:pt x="147" y="85"/>
                  </a:cubicBezTo>
                  <a:lnTo>
                    <a:pt x="144" y="108"/>
                  </a:lnTo>
                  <a:close/>
                  <a:moveTo>
                    <a:pt x="121" y="81"/>
                  </a:moveTo>
                  <a:cubicBezTo>
                    <a:pt x="121" y="58"/>
                    <a:pt x="121" y="58"/>
                    <a:pt x="121" y="58"/>
                  </a:cubicBezTo>
                  <a:cubicBezTo>
                    <a:pt x="150" y="58"/>
                    <a:pt x="150" y="58"/>
                    <a:pt x="150" y="58"/>
                  </a:cubicBezTo>
                  <a:cubicBezTo>
                    <a:pt x="147" y="81"/>
                    <a:pt x="147" y="81"/>
                    <a:pt x="147" y="81"/>
                  </a:cubicBezTo>
                  <a:lnTo>
                    <a:pt x="121" y="81"/>
                  </a:lnTo>
                  <a:close/>
                  <a:moveTo>
                    <a:pt x="148" y="108"/>
                  </a:moveTo>
                  <a:cubicBezTo>
                    <a:pt x="151" y="85"/>
                    <a:pt x="151" y="85"/>
                    <a:pt x="151" y="85"/>
                  </a:cubicBezTo>
                  <a:cubicBezTo>
                    <a:pt x="177" y="85"/>
                    <a:pt x="177" y="85"/>
                    <a:pt x="177" y="85"/>
                  </a:cubicBezTo>
                  <a:cubicBezTo>
                    <a:pt x="171" y="108"/>
                    <a:pt x="171" y="108"/>
                    <a:pt x="171" y="108"/>
                  </a:cubicBezTo>
                  <a:lnTo>
                    <a:pt x="148" y="108"/>
                  </a:lnTo>
                  <a:close/>
                  <a:moveTo>
                    <a:pt x="159" y="135"/>
                  </a:moveTo>
                  <a:cubicBezTo>
                    <a:pt x="153" y="135"/>
                    <a:pt x="148" y="130"/>
                    <a:pt x="148" y="124"/>
                  </a:cubicBezTo>
                  <a:cubicBezTo>
                    <a:pt x="148" y="117"/>
                    <a:pt x="153" y="112"/>
                    <a:pt x="159" y="112"/>
                  </a:cubicBezTo>
                  <a:cubicBezTo>
                    <a:pt x="166" y="112"/>
                    <a:pt x="171" y="117"/>
                    <a:pt x="171" y="124"/>
                  </a:cubicBezTo>
                  <a:cubicBezTo>
                    <a:pt x="171" y="130"/>
                    <a:pt x="166" y="135"/>
                    <a:pt x="159"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9" name="Group 108"/>
          <p:cNvGrpSpPr/>
          <p:nvPr/>
        </p:nvGrpSpPr>
        <p:grpSpPr>
          <a:xfrm>
            <a:off x="2028831" y="3668713"/>
            <a:ext cx="434975" cy="395288"/>
            <a:chOff x="2028826" y="3668713"/>
            <a:chExt cx="434975" cy="395288"/>
          </a:xfrm>
          <a:solidFill>
            <a:schemeClr val="tx2">
              <a:lumMod val="20000"/>
              <a:lumOff val="80000"/>
            </a:schemeClr>
          </a:solidFill>
        </p:grpSpPr>
        <p:sp>
          <p:nvSpPr>
            <p:cNvPr id="110" name="Freeform 132"/>
            <p:cNvSpPr>
              <a:spLocks/>
            </p:cNvSpPr>
            <p:nvPr/>
          </p:nvSpPr>
          <p:spPr bwMode="auto">
            <a:xfrm>
              <a:off x="2211388" y="3668713"/>
              <a:ext cx="150813" cy="88900"/>
            </a:xfrm>
            <a:custGeom>
              <a:avLst/>
              <a:gdLst>
                <a:gd name="T0" fmla="*/ 2 w 67"/>
                <a:gd name="T1" fmla="*/ 18 h 39"/>
                <a:gd name="T2" fmla="*/ 0 w 67"/>
                <a:gd name="T3" fmla="*/ 19 h 39"/>
                <a:gd name="T4" fmla="*/ 2 w 67"/>
                <a:gd name="T5" fmla="*/ 21 h 39"/>
                <a:gd name="T6" fmla="*/ 61 w 67"/>
                <a:gd name="T7" fmla="*/ 21 h 39"/>
                <a:gd name="T8" fmla="*/ 46 w 67"/>
                <a:gd name="T9" fmla="*/ 36 h 39"/>
                <a:gd name="T10" fmla="*/ 46 w 67"/>
                <a:gd name="T11" fmla="*/ 37 h 39"/>
                <a:gd name="T12" fmla="*/ 47 w 67"/>
                <a:gd name="T13" fmla="*/ 39 h 39"/>
                <a:gd name="T14" fmla="*/ 49 w 67"/>
                <a:gd name="T15" fmla="*/ 39 h 39"/>
                <a:gd name="T16" fmla="*/ 67 w 67"/>
                <a:gd name="T17" fmla="*/ 21 h 39"/>
                <a:gd name="T18" fmla="*/ 67 w 67"/>
                <a:gd name="T19" fmla="*/ 19 h 39"/>
                <a:gd name="T20" fmla="*/ 67 w 67"/>
                <a:gd name="T21" fmla="*/ 18 h 39"/>
                <a:gd name="T22" fmla="*/ 49 w 67"/>
                <a:gd name="T23" fmla="*/ 0 h 39"/>
                <a:gd name="T24" fmla="*/ 47 w 67"/>
                <a:gd name="T25" fmla="*/ 0 h 39"/>
                <a:gd name="T26" fmla="*/ 46 w 67"/>
                <a:gd name="T27" fmla="*/ 1 h 39"/>
                <a:gd name="T28" fmla="*/ 46 w 67"/>
                <a:gd name="T29" fmla="*/ 3 h 39"/>
                <a:gd name="T30" fmla="*/ 61 w 67"/>
                <a:gd name="T31" fmla="*/ 18 h 39"/>
                <a:gd name="T32" fmla="*/ 2 w 67"/>
                <a:gd name="T33" fmla="*/ 1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39">
                  <a:moveTo>
                    <a:pt x="2" y="18"/>
                  </a:moveTo>
                  <a:cubicBezTo>
                    <a:pt x="1" y="18"/>
                    <a:pt x="0" y="18"/>
                    <a:pt x="0" y="19"/>
                  </a:cubicBezTo>
                  <a:cubicBezTo>
                    <a:pt x="0" y="20"/>
                    <a:pt x="1" y="21"/>
                    <a:pt x="2" y="21"/>
                  </a:cubicBezTo>
                  <a:cubicBezTo>
                    <a:pt x="61" y="21"/>
                    <a:pt x="61" y="21"/>
                    <a:pt x="61" y="21"/>
                  </a:cubicBezTo>
                  <a:cubicBezTo>
                    <a:pt x="46" y="36"/>
                    <a:pt x="46" y="36"/>
                    <a:pt x="46" y="36"/>
                  </a:cubicBezTo>
                  <a:cubicBezTo>
                    <a:pt x="46" y="37"/>
                    <a:pt x="46" y="37"/>
                    <a:pt x="46" y="37"/>
                  </a:cubicBezTo>
                  <a:cubicBezTo>
                    <a:pt x="46" y="39"/>
                    <a:pt x="46" y="39"/>
                    <a:pt x="47" y="39"/>
                  </a:cubicBezTo>
                  <a:cubicBezTo>
                    <a:pt x="48" y="39"/>
                    <a:pt x="48" y="39"/>
                    <a:pt x="49" y="39"/>
                  </a:cubicBezTo>
                  <a:cubicBezTo>
                    <a:pt x="67" y="21"/>
                    <a:pt x="67" y="21"/>
                    <a:pt x="67" y="21"/>
                  </a:cubicBezTo>
                  <a:cubicBezTo>
                    <a:pt x="67" y="20"/>
                    <a:pt x="67" y="20"/>
                    <a:pt x="67" y="19"/>
                  </a:cubicBezTo>
                  <a:cubicBezTo>
                    <a:pt x="67" y="19"/>
                    <a:pt x="67" y="18"/>
                    <a:pt x="67" y="18"/>
                  </a:cubicBezTo>
                  <a:cubicBezTo>
                    <a:pt x="49" y="0"/>
                    <a:pt x="49" y="0"/>
                    <a:pt x="49" y="0"/>
                  </a:cubicBezTo>
                  <a:cubicBezTo>
                    <a:pt x="48" y="0"/>
                    <a:pt x="48" y="0"/>
                    <a:pt x="47" y="0"/>
                  </a:cubicBezTo>
                  <a:cubicBezTo>
                    <a:pt x="46" y="0"/>
                    <a:pt x="46" y="0"/>
                    <a:pt x="46" y="1"/>
                  </a:cubicBezTo>
                  <a:cubicBezTo>
                    <a:pt x="46" y="2"/>
                    <a:pt x="46" y="3"/>
                    <a:pt x="46" y="3"/>
                  </a:cubicBezTo>
                  <a:cubicBezTo>
                    <a:pt x="61" y="18"/>
                    <a:pt x="61" y="18"/>
                    <a:pt x="61" y="18"/>
                  </a:cubicBezTo>
                  <a:lnTo>
                    <a:pt x="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33"/>
            <p:cNvSpPr>
              <a:spLocks noEditPoints="1"/>
            </p:cNvSpPr>
            <p:nvPr/>
          </p:nvSpPr>
          <p:spPr bwMode="auto">
            <a:xfrm>
              <a:off x="2028826" y="3751263"/>
              <a:ext cx="434975" cy="312738"/>
            </a:xfrm>
            <a:custGeom>
              <a:avLst/>
              <a:gdLst>
                <a:gd name="T0" fmla="*/ 171 w 193"/>
                <a:gd name="T1" fmla="*/ 113 h 139"/>
                <a:gd name="T2" fmla="*/ 175 w 193"/>
                <a:gd name="T3" fmla="*/ 110 h 139"/>
                <a:gd name="T4" fmla="*/ 193 w 193"/>
                <a:gd name="T5" fmla="*/ 32 h 139"/>
                <a:gd name="T6" fmla="*/ 193 w 193"/>
                <a:gd name="T7" fmla="*/ 29 h 139"/>
                <a:gd name="T8" fmla="*/ 192 w 193"/>
                <a:gd name="T9" fmla="*/ 27 h 139"/>
                <a:gd name="T10" fmla="*/ 38 w 193"/>
                <a:gd name="T11" fmla="*/ 1 h 139"/>
                <a:gd name="T12" fmla="*/ 2 w 193"/>
                <a:gd name="T13" fmla="*/ 0 h 139"/>
                <a:gd name="T14" fmla="*/ 2 w 193"/>
                <a:gd name="T15" fmla="*/ 3 h 139"/>
                <a:gd name="T16" fmla="*/ 64 w 193"/>
                <a:gd name="T17" fmla="*/ 110 h 139"/>
                <a:gd name="T18" fmla="*/ 67 w 193"/>
                <a:gd name="T19" fmla="*/ 113 h 139"/>
                <a:gd name="T20" fmla="*/ 63 w 193"/>
                <a:gd name="T21" fmla="*/ 123 h 139"/>
                <a:gd name="T22" fmla="*/ 94 w 193"/>
                <a:gd name="T23" fmla="*/ 123 h 139"/>
                <a:gd name="T24" fmla="*/ 90 w 193"/>
                <a:gd name="T25" fmla="*/ 112 h 139"/>
                <a:gd name="T26" fmla="*/ 147 w 193"/>
                <a:gd name="T27" fmla="*/ 116 h 139"/>
                <a:gd name="T28" fmla="*/ 160 w 193"/>
                <a:gd name="T29" fmla="*/ 139 h 139"/>
                <a:gd name="T30" fmla="*/ 173 w 193"/>
                <a:gd name="T31" fmla="*/ 115 h 139"/>
                <a:gd name="T32" fmla="*/ 189 w 193"/>
                <a:gd name="T33" fmla="*/ 30 h 139"/>
                <a:gd name="T34" fmla="*/ 155 w 193"/>
                <a:gd name="T35" fmla="*/ 54 h 139"/>
                <a:gd name="T36" fmla="*/ 183 w 193"/>
                <a:gd name="T37" fmla="*/ 57 h 139"/>
                <a:gd name="T38" fmla="*/ 152 w 193"/>
                <a:gd name="T39" fmla="*/ 81 h 139"/>
                <a:gd name="T40" fmla="*/ 183 w 193"/>
                <a:gd name="T41" fmla="*/ 57 h 139"/>
                <a:gd name="T42" fmla="*/ 153 w 193"/>
                <a:gd name="T43" fmla="*/ 30 h 139"/>
                <a:gd name="T44" fmla="*/ 121 w 193"/>
                <a:gd name="T45" fmla="*/ 54 h 139"/>
                <a:gd name="T46" fmla="*/ 46 w 193"/>
                <a:gd name="T47" fmla="*/ 30 h 139"/>
                <a:gd name="T48" fmla="*/ 84 w 193"/>
                <a:gd name="T49" fmla="*/ 54 h 139"/>
                <a:gd name="T50" fmla="*/ 46 w 193"/>
                <a:gd name="T51" fmla="*/ 30 h 139"/>
                <a:gd name="T52" fmla="*/ 85 w 193"/>
                <a:gd name="T53" fmla="*/ 57 h 139"/>
                <a:gd name="T54" fmla="*/ 60 w 193"/>
                <a:gd name="T55" fmla="*/ 81 h 139"/>
                <a:gd name="T56" fmla="*/ 90 w 193"/>
                <a:gd name="T57" fmla="*/ 123 h 139"/>
                <a:gd name="T58" fmla="*/ 67 w 193"/>
                <a:gd name="T59" fmla="*/ 123 h 139"/>
                <a:gd name="T60" fmla="*/ 90 w 193"/>
                <a:gd name="T61" fmla="*/ 123 h 139"/>
                <a:gd name="T62" fmla="*/ 61 w 193"/>
                <a:gd name="T63" fmla="*/ 85 h 139"/>
                <a:gd name="T64" fmla="*/ 90 w 193"/>
                <a:gd name="T65" fmla="*/ 108 h 139"/>
                <a:gd name="T66" fmla="*/ 118 w 193"/>
                <a:gd name="T67" fmla="*/ 108 h 139"/>
                <a:gd name="T68" fmla="*/ 91 w 193"/>
                <a:gd name="T69" fmla="*/ 85 h 139"/>
                <a:gd name="T70" fmla="*/ 118 w 193"/>
                <a:gd name="T71" fmla="*/ 108 h 139"/>
                <a:gd name="T72" fmla="*/ 91 w 193"/>
                <a:gd name="T73" fmla="*/ 81 h 139"/>
                <a:gd name="T74" fmla="*/ 118 w 193"/>
                <a:gd name="T75" fmla="*/ 57 h 139"/>
                <a:gd name="T76" fmla="*/ 118 w 193"/>
                <a:gd name="T77" fmla="*/ 54 h 139"/>
                <a:gd name="T78" fmla="*/ 85 w 193"/>
                <a:gd name="T79" fmla="*/ 30 h 139"/>
                <a:gd name="T80" fmla="*/ 118 w 193"/>
                <a:gd name="T81" fmla="*/ 54 h 139"/>
                <a:gd name="T82" fmla="*/ 121 w 193"/>
                <a:gd name="T83" fmla="*/ 108 h 139"/>
                <a:gd name="T84" fmla="*/ 147 w 193"/>
                <a:gd name="T85" fmla="*/ 85 h 139"/>
                <a:gd name="T86" fmla="*/ 121 w 193"/>
                <a:gd name="T87" fmla="*/ 81 h 139"/>
                <a:gd name="T88" fmla="*/ 150 w 193"/>
                <a:gd name="T89" fmla="*/ 57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1"/>
                    <a:pt x="174" y="111"/>
                    <a:pt x="174" y="111"/>
                  </a:cubicBezTo>
                  <a:cubicBezTo>
                    <a:pt x="175" y="111"/>
                    <a:pt x="175" y="111"/>
                    <a:pt x="175" y="110"/>
                  </a:cubicBezTo>
                  <a:cubicBezTo>
                    <a:pt x="176" y="109"/>
                    <a:pt x="176" y="109"/>
                    <a:pt x="176" y="109"/>
                  </a:cubicBezTo>
                  <a:cubicBezTo>
                    <a:pt x="193" y="32"/>
                    <a:pt x="193" y="32"/>
                    <a:pt x="193" y="32"/>
                  </a:cubicBezTo>
                  <a:cubicBezTo>
                    <a:pt x="193" y="32"/>
                    <a:pt x="193" y="32"/>
                    <a:pt x="193" y="32"/>
                  </a:cubicBezTo>
                  <a:cubicBezTo>
                    <a:pt x="193" y="29"/>
                    <a:pt x="193" y="29"/>
                    <a:pt x="193" y="29"/>
                  </a:cubicBezTo>
                  <a:cubicBezTo>
                    <a:pt x="193" y="29"/>
                    <a:pt x="193" y="28"/>
                    <a:pt x="193" y="28"/>
                  </a:cubicBezTo>
                  <a:cubicBezTo>
                    <a:pt x="193" y="28"/>
                    <a:pt x="193" y="27"/>
                    <a:pt x="192" y="27"/>
                  </a:cubicBezTo>
                  <a:cubicBezTo>
                    <a:pt x="45" y="27"/>
                    <a:pt x="45" y="27"/>
                    <a:pt x="45" y="27"/>
                  </a:cubicBezTo>
                  <a:cubicBezTo>
                    <a:pt x="38" y="1"/>
                    <a:pt x="38" y="1"/>
                    <a:pt x="38" y="1"/>
                  </a:cubicBezTo>
                  <a:cubicBezTo>
                    <a:pt x="38" y="0"/>
                    <a:pt x="37" y="0"/>
                    <a:pt x="36" y="0"/>
                  </a:cubicBezTo>
                  <a:cubicBezTo>
                    <a:pt x="2" y="0"/>
                    <a:pt x="2" y="0"/>
                    <a:pt x="2" y="0"/>
                  </a:cubicBezTo>
                  <a:cubicBezTo>
                    <a:pt x="1" y="0"/>
                    <a:pt x="0" y="0"/>
                    <a:pt x="0" y="1"/>
                  </a:cubicBezTo>
                  <a:cubicBezTo>
                    <a:pt x="0" y="3"/>
                    <a:pt x="1" y="3"/>
                    <a:pt x="2" y="3"/>
                  </a:cubicBezTo>
                  <a:cubicBezTo>
                    <a:pt x="35" y="3"/>
                    <a:pt x="35" y="3"/>
                    <a:pt x="35" y="3"/>
                  </a:cubicBezTo>
                  <a:cubicBezTo>
                    <a:pt x="64" y="110"/>
                    <a:pt x="64" y="110"/>
                    <a:pt x="64" y="110"/>
                  </a:cubicBezTo>
                  <a:cubicBezTo>
                    <a:pt x="64" y="111"/>
                    <a:pt x="64" y="111"/>
                    <a:pt x="65" y="111"/>
                  </a:cubicBezTo>
                  <a:cubicBezTo>
                    <a:pt x="67" y="113"/>
                    <a:pt x="67" y="113"/>
                    <a:pt x="67" y="113"/>
                  </a:cubicBezTo>
                  <a:cubicBezTo>
                    <a:pt x="66" y="115"/>
                    <a:pt x="66" y="115"/>
                    <a:pt x="66" y="115"/>
                  </a:cubicBezTo>
                  <a:cubicBezTo>
                    <a:pt x="64" y="118"/>
                    <a:pt x="63" y="120"/>
                    <a:pt x="63" y="123"/>
                  </a:cubicBezTo>
                  <a:cubicBezTo>
                    <a:pt x="63" y="132"/>
                    <a:pt x="70" y="139"/>
                    <a:pt x="79" y="139"/>
                  </a:cubicBezTo>
                  <a:cubicBezTo>
                    <a:pt x="87" y="139"/>
                    <a:pt x="94" y="132"/>
                    <a:pt x="94" y="123"/>
                  </a:cubicBezTo>
                  <a:cubicBezTo>
                    <a:pt x="94" y="121"/>
                    <a:pt x="94" y="118"/>
                    <a:pt x="92" y="116"/>
                  </a:cubicBezTo>
                  <a:cubicBezTo>
                    <a:pt x="90" y="112"/>
                    <a:pt x="90" y="112"/>
                    <a:pt x="90" y="112"/>
                  </a:cubicBezTo>
                  <a:cubicBezTo>
                    <a:pt x="149" y="112"/>
                    <a:pt x="149" y="112"/>
                    <a:pt x="149" y="112"/>
                  </a:cubicBezTo>
                  <a:cubicBezTo>
                    <a:pt x="147" y="116"/>
                    <a:pt x="147" y="116"/>
                    <a:pt x="147" y="116"/>
                  </a:cubicBezTo>
                  <a:cubicBezTo>
                    <a:pt x="145" y="118"/>
                    <a:pt x="145" y="121"/>
                    <a:pt x="145" y="123"/>
                  </a:cubicBezTo>
                  <a:cubicBezTo>
                    <a:pt x="145" y="132"/>
                    <a:pt x="152" y="139"/>
                    <a:pt x="160" y="139"/>
                  </a:cubicBezTo>
                  <a:cubicBezTo>
                    <a:pt x="168" y="139"/>
                    <a:pt x="175" y="132"/>
                    <a:pt x="175" y="123"/>
                  </a:cubicBezTo>
                  <a:cubicBezTo>
                    <a:pt x="175" y="120"/>
                    <a:pt x="175" y="118"/>
                    <a:pt x="173" y="115"/>
                  </a:cubicBezTo>
                  <a:close/>
                  <a:moveTo>
                    <a:pt x="157" y="30"/>
                  </a:moveTo>
                  <a:cubicBezTo>
                    <a:pt x="189" y="30"/>
                    <a:pt x="189" y="30"/>
                    <a:pt x="189" y="30"/>
                  </a:cubicBezTo>
                  <a:cubicBezTo>
                    <a:pt x="184" y="54"/>
                    <a:pt x="184" y="54"/>
                    <a:pt x="184" y="54"/>
                  </a:cubicBezTo>
                  <a:cubicBezTo>
                    <a:pt x="155" y="54"/>
                    <a:pt x="155" y="54"/>
                    <a:pt x="155" y="54"/>
                  </a:cubicBezTo>
                  <a:lnTo>
                    <a:pt x="157" y="30"/>
                  </a:lnTo>
                  <a:close/>
                  <a:moveTo>
                    <a:pt x="183" y="57"/>
                  </a:moveTo>
                  <a:cubicBezTo>
                    <a:pt x="178" y="81"/>
                    <a:pt x="178" y="81"/>
                    <a:pt x="178" y="81"/>
                  </a:cubicBezTo>
                  <a:cubicBezTo>
                    <a:pt x="152" y="81"/>
                    <a:pt x="152" y="81"/>
                    <a:pt x="152" y="81"/>
                  </a:cubicBezTo>
                  <a:cubicBezTo>
                    <a:pt x="154" y="57"/>
                    <a:pt x="154" y="57"/>
                    <a:pt x="154" y="57"/>
                  </a:cubicBezTo>
                  <a:lnTo>
                    <a:pt x="183" y="57"/>
                  </a:lnTo>
                  <a:close/>
                  <a:moveTo>
                    <a:pt x="121" y="30"/>
                  </a:moveTo>
                  <a:cubicBezTo>
                    <a:pt x="153" y="30"/>
                    <a:pt x="153" y="30"/>
                    <a:pt x="153" y="30"/>
                  </a:cubicBezTo>
                  <a:cubicBezTo>
                    <a:pt x="151" y="54"/>
                    <a:pt x="151" y="54"/>
                    <a:pt x="151" y="54"/>
                  </a:cubicBezTo>
                  <a:cubicBezTo>
                    <a:pt x="121" y="54"/>
                    <a:pt x="121" y="54"/>
                    <a:pt x="121" y="54"/>
                  </a:cubicBezTo>
                  <a:lnTo>
                    <a:pt x="121" y="30"/>
                  </a:lnTo>
                  <a:close/>
                  <a:moveTo>
                    <a:pt x="46" y="30"/>
                  </a:moveTo>
                  <a:cubicBezTo>
                    <a:pt x="82" y="30"/>
                    <a:pt x="82" y="30"/>
                    <a:pt x="82" y="30"/>
                  </a:cubicBezTo>
                  <a:cubicBezTo>
                    <a:pt x="84" y="54"/>
                    <a:pt x="84" y="54"/>
                    <a:pt x="84" y="54"/>
                  </a:cubicBezTo>
                  <a:cubicBezTo>
                    <a:pt x="52" y="54"/>
                    <a:pt x="52" y="54"/>
                    <a:pt x="52" y="54"/>
                  </a:cubicBezTo>
                  <a:lnTo>
                    <a:pt x="46" y="30"/>
                  </a:lnTo>
                  <a:close/>
                  <a:moveTo>
                    <a:pt x="53" y="57"/>
                  </a:moveTo>
                  <a:cubicBezTo>
                    <a:pt x="85" y="57"/>
                    <a:pt x="85" y="57"/>
                    <a:pt x="85" y="57"/>
                  </a:cubicBezTo>
                  <a:cubicBezTo>
                    <a:pt x="87" y="81"/>
                    <a:pt x="87" y="81"/>
                    <a:pt x="87" y="81"/>
                  </a:cubicBezTo>
                  <a:cubicBezTo>
                    <a:pt x="60" y="81"/>
                    <a:pt x="60" y="81"/>
                    <a:pt x="60" y="81"/>
                  </a:cubicBezTo>
                  <a:lnTo>
                    <a:pt x="53" y="57"/>
                  </a:lnTo>
                  <a:close/>
                  <a:moveTo>
                    <a:pt x="90" y="123"/>
                  </a:moveTo>
                  <a:cubicBezTo>
                    <a:pt x="90" y="130"/>
                    <a:pt x="85" y="135"/>
                    <a:pt x="79" y="135"/>
                  </a:cubicBezTo>
                  <a:cubicBezTo>
                    <a:pt x="72" y="135"/>
                    <a:pt x="67" y="130"/>
                    <a:pt x="67" y="123"/>
                  </a:cubicBezTo>
                  <a:cubicBezTo>
                    <a:pt x="67" y="117"/>
                    <a:pt x="72" y="112"/>
                    <a:pt x="79" y="112"/>
                  </a:cubicBezTo>
                  <a:cubicBezTo>
                    <a:pt x="85" y="112"/>
                    <a:pt x="90" y="117"/>
                    <a:pt x="90" y="123"/>
                  </a:cubicBezTo>
                  <a:close/>
                  <a:moveTo>
                    <a:pt x="67" y="108"/>
                  </a:moveTo>
                  <a:cubicBezTo>
                    <a:pt x="61" y="85"/>
                    <a:pt x="61" y="85"/>
                    <a:pt x="61" y="85"/>
                  </a:cubicBezTo>
                  <a:cubicBezTo>
                    <a:pt x="88" y="85"/>
                    <a:pt x="88" y="85"/>
                    <a:pt x="88" y="85"/>
                  </a:cubicBezTo>
                  <a:cubicBezTo>
                    <a:pt x="90" y="108"/>
                    <a:pt x="90" y="108"/>
                    <a:pt x="90" y="108"/>
                  </a:cubicBezTo>
                  <a:lnTo>
                    <a:pt x="67" y="108"/>
                  </a:lnTo>
                  <a:close/>
                  <a:moveTo>
                    <a:pt x="118" y="108"/>
                  </a:moveTo>
                  <a:cubicBezTo>
                    <a:pt x="94" y="108"/>
                    <a:pt x="94" y="108"/>
                    <a:pt x="94" y="108"/>
                  </a:cubicBezTo>
                  <a:cubicBezTo>
                    <a:pt x="91" y="85"/>
                    <a:pt x="91" y="85"/>
                    <a:pt x="91" y="85"/>
                  </a:cubicBezTo>
                  <a:cubicBezTo>
                    <a:pt x="118" y="85"/>
                    <a:pt x="118" y="85"/>
                    <a:pt x="118" y="85"/>
                  </a:cubicBezTo>
                  <a:lnTo>
                    <a:pt x="118" y="108"/>
                  </a:lnTo>
                  <a:close/>
                  <a:moveTo>
                    <a:pt x="118" y="81"/>
                  </a:moveTo>
                  <a:cubicBezTo>
                    <a:pt x="91" y="81"/>
                    <a:pt x="91" y="81"/>
                    <a:pt x="91" y="81"/>
                  </a:cubicBezTo>
                  <a:cubicBezTo>
                    <a:pt x="88" y="57"/>
                    <a:pt x="88" y="57"/>
                    <a:pt x="88" y="57"/>
                  </a:cubicBezTo>
                  <a:cubicBezTo>
                    <a:pt x="118" y="57"/>
                    <a:pt x="118" y="57"/>
                    <a:pt x="118" y="57"/>
                  </a:cubicBezTo>
                  <a:lnTo>
                    <a:pt x="118" y="81"/>
                  </a:lnTo>
                  <a:close/>
                  <a:moveTo>
                    <a:pt x="118" y="54"/>
                  </a:moveTo>
                  <a:cubicBezTo>
                    <a:pt x="88" y="54"/>
                    <a:pt x="88" y="54"/>
                    <a:pt x="88" y="54"/>
                  </a:cubicBezTo>
                  <a:cubicBezTo>
                    <a:pt x="85" y="30"/>
                    <a:pt x="85" y="30"/>
                    <a:pt x="85" y="30"/>
                  </a:cubicBezTo>
                  <a:cubicBezTo>
                    <a:pt x="118" y="30"/>
                    <a:pt x="118" y="30"/>
                    <a:pt x="118" y="30"/>
                  </a:cubicBezTo>
                  <a:lnTo>
                    <a:pt x="118"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7"/>
                    <a:pt x="121" y="57"/>
                    <a:pt x="121" y="57"/>
                  </a:cubicBezTo>
                  <a:cubicBezTo>
                    <a:pt x="150" y="57"/>
                    <a:pt x="150" y="57"/>
                    <a:pt x="150" y="57"/>
                  </a:cubicBezTo>
                  <a:cubicBezTo>
                    <a:pt x="148" y="81"/>
                    <a:pt x="148" y="81"/>
                    <a:pt x="148" y="81"/>
                  </a:cubicBezTo>
                  <a:lnTo>
                    <a:pt x="121" y="81"/>
                  </a:lnTo>
                  <a:close/>
                  <a:moveTo>
                    <a:pt x="149" y="108"/>
                  </a:moveTo>
                  <a:cubicBezTo>
                    <a:pt x="151" y="85"/>
                    <a:pt x="151" y="85"/>
                    <a:pt x="151" y="85"/>
                  </a:cubicBezTo>
                  <a:cubicBezTo>
                    <a:pt x="177" y="85"/>
                    <a:pt x="177" y="85"/>
                    <a:pt x="177" y="85"/>
                  </a:cubicBezTo>
                  <a:cubicBezTo>
                    <a:pt x="172" y="108"/>
                    <a:pt x="172" y="108"/>
                    <a:pt x="172" y="108"/>
                  </a:cubicBezTo>
                  <a:lnTo>
                    <a:pt x="149" y="108"/>
                  </a:lnTo>
                  <a:close/>
                  <a:moveTo>
                    <a:pt x="160" y="135"/>
                  </a:moveTo>
                  <a:cubicBezTo>
                    <a:pt x="154" y="135"/>
                    <a:pt x="148" y="130"/>
                    <a:pt x="148" y="123"/>
                  </a:cubicBezTo>
                  <a:cubicBezTo>
                    <a:pt x="148" y="117"/>
                    <a:pt x="154" y="112"/>
                    <a:pt x="160" y="112"/>
                  </a:cubicBezTo>
                  <a:cubicBezTo>
                    <a:pt x="166" y="112"/>
                    <a:pt x="172" y="117"/>
                    <a:pt x="172" y="123"/>
                  </a:cubicBezTo>
                  <a:cubicBezTo>
                    <a:pt x="172" y="130"/>
                    <a:pt x="166" y="135"/>
                    <a:pt x="160"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111"/>
          <p:cNvGrpSpPr/>
          <p:nvPr/>
        </p:nvGrpSpPr>
        <p:grpSpPr>
          <a:xfrm>
            <a:off x="2882906" y="3668713"/>
            <a:ext cx="434975" cy="395288"/>
            <a:chOff x="2882901" y="3668713"/>
            <a:chExt cx="434975" cy="395288"/>
          </a:xfrm>
          <a:solidFill>
            <a:schemeClr val="tx2">
              <a:lumMod val="20000"/>
              <a:lumOff val="80000"/>
            </a:schemeClr>
          </a:solidFill>
        </p:grpSpPr>
        <p:sp>
          <p:nvSpPr>
            <p:cNvPr id="113" name="Freeform 134"/>
            <p:cNvSpPr>
              <a:spLocks/>
            </p:cNvSpPr>
            <p:nvPr/>
          </p:nvSpPr>
          <p:spPr bwMode="auto">
            <a:xfrm>
              <a:off x="3065463" y="3668713"/>
              <a:ext cx="150813" cy="88900"/>
            </a:xfrm>
            <a:custGeom>
              <a:avLst/>
              <a:gdLst>
                <a:gd name="T0" fmla="*/ 0 w 67"/>
                <a:gd name="T1" fmla="*/ 19 h 39"/>
                <a:gd name="T2" fmla="*/ 1 w 67"/>
                <a:gd name="T3" fmla="*/ 21 h 39"/>
                <a:gd name="T4" fmla="*/ 19 w 67"/>
                <a:gd name="T5" fmla="*/ 39 h 39"/>
                <a:gd name="T6" fmla="*/ 20 w 67"/>
                <a:gd name="T7" fmla="*/ 39 h 39"/>
                <a:gd name="T8" fmla="*/ 22 w 67"/>
                <a:gd name="T9" fmla="*/ 37 h 39"/>
                <a:gd name="T10" fmla="*/ 21 w 67"/>
                <a:gd name="T11" fmla="*/ 36 h 39"/>
                <a:gd name="T12" fmla="*/ 7 w 67"/>
                <a:gd name="T13" fmla="*/ 21 h 39"/>
                <a:gd name="T14" fmla="*/ 65 w 67"/>
                <a:gd name="T15" fmla="*/ 21 h 39"/>
                <a:gd name="T16" fmla="*/ 67 w 67"/>
                <a:gd name="T17" fmla="*/ 19 h 39"/>
                <a:gd name="T18" fmla="*/ 65 w 67"/>
                <a:gd name="T19" fmla="*/ 18 h 39"/>
                <a:gd name="T20" fmla="*/ 7 w 67"/>
                <a:gd name="T21" fmla="*/ 18 h 39"/>
                <a:gd name="T22" fmla="*/ 21 w 67"/>
                <a:gd name="T23" fmla="*/ 3 h 39"/>
                <a:gd name="T24" fmla="*/ 22 w 67"/>
                <a:gd name="T25" fmla="*/ 1 h 39"/>
                <a:gd name="T26" fmla="*/ 20 w 67"/>
                <a:gd name="T27" fmla="*/ 0 h 39"/>
                <a:gd name="T28" fmla="*/ 19 w 67"/>
                <a:gd name="T29" fmla="*/ 0 h 39"/>
                <a:gd name="T30" fmla="*/ 1 w 67"/>
                <a:gd name="T31" fmla="*/ 18 h 39"/>
                <a:gd name="T32" fmla="*/ 0 w 67"/>
                <a:gd name="T33"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39">
                  <a:moveTo>
                    <a:pt x="0" y="19"/>
                  </a:moveTo>
                  <a:cubicBezTo>
                    <a:pt x="0" y="20"/>
                    <a:pt x="0" y="20"/>
                    <a:pt x="1" y="21"/>
                  </a:cubicBezTo>
                  <a:cubicBezTo>
                    <a:pt x="19" y="39"/>
                    <a:pt x="19" y="39"/>
                    <a:pt x="19" y="39"/>
                  </a:cubicBezTo>
                  <a:cubicBezTo>
                    <a:pt x="19" y="39"/>
                    <a:pt x="20" y="39"/>
                    <a:pt x="20" y="39"/>
                  </a:cubicBezTo>
                  <a:cubicBezTo>
                    <a:pt x="21" y="39"/>
                    <a:pt x="22" y="39"/>
                    <a:pt x="22" y="37"/>
                  </a:cubicBezTo>
                  <a:cubicBezTo>
                    <a:pt x="22" y="37"/>
                    <a:pt x="22" y="37"/>
                    <a:pt x="21" y="36"/>
                  </a:cubicBezTo>
                  <a:cubicBezTo>
                    <a:pt x="7" y="21"/>
                    <a:pt x="7" y="21"/>
                    <a:pt x="7" y="21"/>
                  </a:cubicBezTo>
                  <a:cubicBezTo>
                    <a:pt x="65" y="21"/>
                    <a:pt x="65" y="21"/>
                    <a:pt x="65" y="21"/>
                  </a:cubicBezTo>
                  <a:cubicBezTo>
                    <a:pt x="66" y="21"/>
                    <a:pt x="67" y="21"/>
                    <a:pt x="67" y="19"/>
                  </a:cubicBezTo>
                  <a:cubicBezTo>
                    <a:pt x="67" y="18"/>
                    <a:pt x="66" y="18"/>
                    <a:pt x="65" y="18"/>
                  </a:cubicBezTo>
                  <a:cubicBezTo>
                    <a:pt x="7" y="18"/>
                    <a:pt x="7" y="18"/>
                    <a:pt x="7" y="18"/>
                  </a:cubicBezTo>
                  <a:cubicBezTo>
                    <a:pt x="21" y="3"/>
                    <a:pt x="21" y="3"/>
                    <a:pt x="21" y="3"/>
                  </a:cubicBezTo>
                  <a:cubicBezTo>
                    <a:pt x="22" y="2"/>
                    <a:pt x="22" y="2"/>
                    <a:pt x="22" y="1"/>
                  </a:cubicBezTo>
                  <a:cubicBezTo>
                    <a:pt x="22" y="0"/>
                    <a:pt x="21" y="0"/>
                    <a:pt x="20" y="0"/>
                  </a:cubicBezTo>
                  <a:cubicBezTo>
                    <a:pt x="20" y="0"/>
                    <a:pt x="19" y="0"/>
                    <a:pt x="19" y="0"/>
                  </a:cubicBezTo>
                  <a:cubicBezTo>
                    <a:pt x="1" y="18"/>
                    <a:pt x="1" y="18"/>
                    <a:pt x="1" y="18"/>
                  </a:cubicBezTo>
                  <a:cubicBezTo>
                    <a:pt x="1" y="18"/>
                    <a:pt x="0" y="19"/>
                    <a:pt x="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35"/>
            <p:cNvSpPr>
              <a:spLocks noEditPoints="1"/>
            </p:cNvSpPr>
            <p:nvPr/>
          </p:nvSpPr>
          <p:spPr bwMode="auto">
            <a:xfrm>
              <a:off x="2882901" y="3751263"/>
              <a:ext cx="434975" cy="312738"/>
            </a:xfrm>
            <a:custGeom>
              <a:avLst/>
              <a:gdLst>
                <a:gd name="T0" fmla="*/ 171 w 193"/>
                <a:gd name="T1" fmla="*/ 113 h 139"/>
                <a:gd name="T2" fmla="*/ 175 w 193"/>
                <a:gd name="T3" fmla="*/ 110 h 139"/>
                <a:gd name="T4" fmla="*/ 193 w 193"/>
                <a:gd name="T5" fmla="*/ 32 h 139"/>
                <a:gd name="T6" fmla="*/ 193 w 193"/>
                <a:gd name="T7" fmla="*/ 29 h 139"/>
                <a:gd name="T8" fmla="*/ 191 w 193"/>
                <a:gd name="T9" fmla="*/ 27 h 139"/>
                <a:gd name="T10" fmla="*/ 38 w 193"/>
                <a:gd name="T11" fmla="*/ 1 h 139"/>
                <a:gd name="T12" fmla="*/ 2 w 193"/>
                <a:gd name="T13" fmla="*/ 0 h 139"/>
                <a:gd name="T14" fmla="*/ 2 w 193"/>
                <a:gd name="T15" fmla="*/ 3 h 139"/>
                <a:gd name="T16" fmla="*/ 63 w 193"/>
                <a:gd name="T17" fmla="*/ 110 h 139"/>
                <a:gd name="T18" fmla="*/ 67 w 193"/>
                <a:gd name="T19" fmla="*/ 113 h 139"/>
                <a:gd name="T20" fmla="*/ 63 w 193"/>
                <a:gd name="T21" fmla="*/ 123 h 139"/>
                <a:gd name="T22" fmla="*/ 94 w 193"/>
                <a:gd name="T23" fmla="*/ 123 h 139"/>
                <a:gd name="T24" fmla="*/ 90 w 193"/>
                <a:gd name="T25" fmla="*/ 112 h 139"/>
                <a:gd name="T26" fmla="*/ 146 w 193"/>
                <a:gd name="T27" fmla="*/ 116 h 139"/>
                <a:gd name="T28" fmla="*/ 160 w 193"/>
                <a:gd name="T29" fmla="*/ 139 h 139"/>
                <a:gd name="T30" fmla="*/ 173 w 193"/>
                <a:gd name="T31" fmla="*/ 115 h 139"/>
                <a:gd name="T32" fmla="*/ 189 w 193"/>
                <a:gd name="T33" fmla="*/ 30 h 139"/>
                <a:gd name="T34" fmla="*/ 154 w 193"/>
                <a:gd name="T35" fmla="*/ 54 h 139"/>
                <a:gd name="T36" fmla="*/ 183 w 193"/>
                <a:gd name="T37" fmla="*/ 57 h 139"/>
                <a:gd name="T38" fmla="*/ 151 w 193"/>
                <a:gd name="T39" fmla="*/ 81 h 139"/>
                <a:gd name="T40" fmla="*/ 183 w 193"/>
                <a:gd name="T41" fmla="*/ 57 h 139"/>
                <a:gd name="T42" fmla="*/ 153 w 193"/>
                <a:gd name="T43" fmla="*/ 30 h 139"/>
                <a:gd name="T44" fmla="*/ 121 w 193"/>
                <a:gd name="T45" fmla="*/ 54 h 139"/>
                <a:gd name="T46" fmla="*/ 46 w 193"/>
                <a:gd name="T47" fmla="*/ 30 h 139"/>
                <a:gd name="T48" fmla="*/ 84 w 193"/>
                <a:gd name="T49" fmla="*/ 54 h 139"/>
                <a:gd name="T50" fmla="*/ 46 w 193"/>
                <a:gd name="T51" fmla="*/ 30 h 139"/>
                <a:gd name="T52" fmla="*/ 84 w 193"/>
                <a:gd name="T53" fmla="*/ 57 h 139"/>
                <a:gd name="T54" fmla="*/ 59 w 193"/>
                <a:gd name="T55" fmla="*/ 81 h 139"/>
                <a:gd name="T56" fmla="*/ 90 w 193"/>
                <a:gd name="T57" fmla="*/ 123 h 139"/>
                <a:gd name="T58" fmla="*/ 67 w 193"/>
                <a:gd name="T59" fmla="*/ 123 h 139"/>
                <a:gd name="T60" fmla="*/ 90 w 193"/>
                <a:gd name="T61" fmla="*/ 123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1 w 193"/>
                <a:gd name="T73" fmla="*/ 81 h 139"/>
                <a:gd name="T74" fmla="*/ 117 w 193"/>
                <a:gd name="T75" fmla="*/ 57 h 139"/>
                <a:gd name="T76" fmla="*/ 117 w 193"/>
                <a:gd name="T77" fmla="*/ 54 h 139"/>
                <a:gd name="T78" fmla="*/ 85 w 193"/>
                <a:gd name="T79" fmla="*/ 30 h 139"/>
                <a:gd name="T80" fmla="*/ 117 w 193"/>
                <a:gd name="T81" fmla="*/ 54 h 139"/>
                <a:gd name="T82" fmla="*/ 121 w 193"/>
                <a:gd name="T83" fmla="*/ 108 h 139"/>
                <a:gd name="T84" fmla="*/ 147 w 193"/>
                <a:gd name="T85" fmla="*/ 85 h 139"/>
                <a:gd name="T86" fmla="*/ 121 w 193"/>
                <a:gd name="T87" fmla="*/ 81 h 139"/>
                <a:gd name="T88" fmla="*/ 150 w 193"/>
                <a:gd name="T89" fmla="*/ 57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1"/>
                    <a:pt x="174" y="111"/>
                    <a:pt x="174" y="111"/>
                  </a:cubicBezTo>
                  <a:cubicBezTo>
                    <a:pt x="175" y="111"/>
                    <a:pt x="175" y="111"/>
                    <a:pt x="175" y="110"/>
                  </a:cubicBezTo>
                  <a:cubicBezTo>
                    <a:pt x="175" y="109"/>
                    <a:pt x="175" y="109"/>
                    <a:pt x="175" y="109"/>
                  </a:cubicBezTo>
                  <a:cubicBezTo>
                    <a:pt x="193" y="32"/>
                    <a:pt x="193" y="32"/>
                    <a:pt x="193" y="32"/>
                  </a:cubicBezTo>
                  <a:cubicBezTo>
                    <a:pt x="193" y="29"/>
                    <a:pt x="193" y="29"/>
                    <a:pt x="193" y="29"/>
                  </a:cubicBezTo>
                  <a:cubicBezTo>
                    <a:pt x="193" y="29"/>
                    <a:pt x="193" y="29"/>
                    <a:pt x="193" y="29"/>
                  </a:cubicBezTo>
                  <a:cubicBezTo>
                    <a:pt x="193" y="29"/>
                    <a:pt x="193" y="29"/>
                    <a:pt x="193" y="28"/>
                  </a:cubicBezTo>
                  <a:cubicBezTo>
                    <a:pt x="193" y="28"/>
                    <a:pt x="192" y="27"/>
                    <a:pt x="191" y="27"/>
                  </a:cubicBezTo>
                  <a:cubicBezTo>
                    <a:pt x="45" y="27"/>
                    <a:pt x="45" y="27"/>
                    <a:pt x="45" y="27"/>
                  </a:cubicBezTo>
                  <a:cubicBezTo>
                    <a:pt x="38" y="1"/>
                    <a:pt x="38" y="1"/>
                    <a:pt x="38" y="1"/>
                  </a:cubicBezTo>
                  <a:cubicBezTo>
                    <a:pt x="38" y="0"/>
                    <a:pt x="37" y="0"/>
                    <a:pt x="36" y="0"/>
                  </a:cubicBezTo>
                  <a:cubicBezTo>
                    <a:pt x="2" y="0"/>
                    <a:pt x="2" y="0"/>
                    <a:pt x="2" y="0"/>
                  </a:cubicBezTo>
                  <a:cubicBezTo>
                    <a:pt x="1" y="0"/>
                    <a:pt x="0" y="0"/>
                    <a:pt x="0" y="1"/>
                  </a:cubicBezTo>
                  <a:cubicBezTo>
                    <a:pt x="0" y="3"/>
                    <a:pt x="1" y="3"/>
                    <a:pt x="2" y="3"/>
                  </a:cubicBezTo>
                  <a:cubicBezTo>
                    <a:pt x="35" y="3"/>
                    <a:pt x="35" y="3"/>
                    <a:pt x="35" y="3"/>
                  </a:cubicBezTo>
                  <a:cubicBezTo>
                    <a:pt x="63" y="110"/>
                    <a:pt x="63" y="110"/>
                    <a:pt x="63" y="110"/>
                  </a:cubicBezTo>
                  <a:cubicBezTo>
                    <a:pt x="63" y="111"/>
                    <a:pt x="64" y="111"/>
                    <a:pt x="64" y="111"/>
                  </a:cubicBezTo>
                  <a:cubicBezTo>
                    <a:pt x="67" y="113"/>
                    <a:pt x="67" y="113"/>
                    <a:pt x="67" y="113"/>
                  </a:cubicBezTo>
                  <a:cubicBezTo>
                    <a:pt x="65" y="115"/>
                    <a:pt x="65" y="115"/>
                    <a:pt x="65" y="115"/>
                  </a:cubicBezTo>
                  <a:cubicBezTo>
                    <a:pt x="64" y="118"/>
                    <a:pt x="63" y="120"/>
                    <a:pt x="63" y="123"/>
                  </a:cubicBezTo>
                  <a:cubicBezTo>
                    <a:pt x="63" y="132"/>
                    <a:pt x="70" y="139"/>
                    <a:pt x="79" y="139"/>
                  </a:cubicBezTo>
                  <a:cubicBezTo>
                    <a:pt x="87" y="139"/>
                    <a:pt x="94" y="132"/>
                    <a:pt x="94" y="123"/>
                  </a:cubicBezTo>
                  <a:cubicBezTo>
                    <a:pt x="94" y="121"/>
                    <a:pt x="93" y="118"/>
                    <a:pt x="92" y="116"/>
                  </a:cubicBezTo>
                  <a:cubicBezTo>
                    <a:pt x="90" y="112"/>
                    <a:pt x="90" y="112"/>
                    <a:pt x="90" y="112"/>
                  </a:cubicBezTo>
                  <a:cubicBezTo>
                    <a:pt x="149" y="112"/>
                    <a:pt x="149" y="112"/>
                    <a:pt x="149" y="112"/>
                  </a:cubicBezTo>
                  <a:cubicBezTo>
                    <a:pt x="146" y="116"/>
                    <a:pt x="146" y="116"/>
                    <a:pt x="146" y="116"/>
                  </a:cubicBezTo>
                  <a:cubicBezTo>
                    <a:pt x="145" y="118"/>
                    <a:pt x="144" y="121"/>
                    <a:pt x="144" y="123"/>
                  </a:cubicBezTo>
                  <a:cubicBezTo>
                    <a:pt x="144" y="132"/>
                    <a:pt x="151" y="139"/>
                    <a:pt x="160" y="139"/>
                  </a:cubicBezTo>
                  <a:cubicBezTo>
                    <a:pt x="168" y="139"/>
                    <a:pt x="175" y="132"/>
                    <a:pt x="175" y="123"/>
                  </a:cubicBezTo>
                  <a:cubicBezTo>
                    <a:pt x="175" y="120"/>
                    <a:pt x="174" y="118"/>
                    <a:pt x="173" y="115"/>
                  </a:cubicBezTo>
                  <a:close/>
                  <a:moveTo>
                    <a:pt x="157" y="30"/>
                  </a:moveTo>
                  <a:cubicBezTo>
                    <a:pt x="189" y="30"/>
                    <a:pt x="189" y="30"/>
                    <a:pt x="189" y="30"/>
                  </a:cubicBezTo>
                  <a:cubicBezTo>
                    <a:pt x="184" y="54"/>
                    <a:pt x="184" y="54"/>
                    <a:pt x="184" y="54"/>
                  </a:cubicBezTo>
                  <a:cubicBezTo>
                    <a:pt x="154" y="54"/>
                    <a:pt x="154" y="54"/>
                    <a:pt x="154" y="54"/>
                  </a:cubicBezTo>
                  <a:lnTo>
                    <a:pt x="157" y="30"/>
                  </a:lnTo>
                  <a:close/>
                  <a:moveTo>
                    <a:pt x="183" y="57"/>
                  </a:moveTo>
                  <a:cubicBezTo>
                    <a:pt x="178" y="81"/>
                    <a:pt x="178" y="81"/>
                    <a:pt x="178" y="81"/>
                  </a:cubicBezTo>
                  <a:cubicBezTo>
                    <a:pt x="151" y="81"/>
                    <a:pt x="151" y="81"/>
                    <a:pt x="151" y="81"/>
                  </a:cubicBezTo>
                  <a:cubicBezTo>
                    <a:pt x="154" y="57"/>
                    <a:pt x="154" y="57"/>
                    <a:pt x="154" y="57"/>
                  </a:cubicBezTo>
                  <a:lnTo>
                    <a:pt x="183" y="57"/>
                  </a:lnTo>
                  <a:close/>
                  <a:moveTo>
                    <a:pt x="121" y="30"/>
                  </a:moveTo>
                  <a:cubicBezTo>
                    <a:pt x="153" y="30"/>
                    <a:pt x="153" y="30"/>
                    <a:pt x="153" y="30"/>
                  </a:cubicBezTo>
                  <a:cubicBezTo>
                    <a:pt x="151" y="54"/>
                    <a:pt x="151" y="54"/>
                    <a:pt x="151" y="54"/>
                  </a:cubicBezTo>
                  <a:cubicBezTo>
                    <a:pt x="121" y="54"/>
                    <a:pt x="121" y="54"/>
                    <a:pt x="121" y="54"/>
                  </a:cubicBezTo>
                  <a:lnTo>
                    <a:pt x="121" y="30"/>
                  </a:lnTo>
                  <a:close/>
                  <a:moveTo>
                    <a:pt x="46" y="30"/>
                  </a:moveTo>
                  <a:cubicBezTo>
                    <a:pt x="81" y="30"/>
                    <a:pt x="81" y="30"/>
                    <a:pt x="81" y="30"/>
                  </a:cubicBezTo>
                  <a:cubicBezTo>
                    <a:pt x="84" y="54"/>
                    <a:pt x="84" y="54"/>
                    <a:pt x="84" y="54"/>
                  </a:cubicBezTo>
                  <a:cubicBezTo>
                    <a:pt x="52" y="54"/>
                    <a:pt x="52" y="54"/>
                    <a:pt x="52" y="54"/>
                  </a:cubicBezTo>
                  <a:lnTo>
                    <a:pt x="46" y="30"/>
                  </a:lnTo>
                  <a:close/>
                  <a:moveTo>
                    <a:pt x="53" y="57"/>
                  </a:moveTo>
                  <a:cubicBezTo>
                    <a:pt x="84" y="57"/>
                    <a:pt x="84" y="57"/>
                    <a:pt x="84" y="57"/>
                  </a:cubicBezTo>
                  <a:cubicBezTo>
                    <a:pt x="87" y="81"/>
                    <a:pt x="87" y="81"/>
                    <a:pt x="87" y="81"/>
                  </a:cubicBezTo>
                  <a:cubicBezTo>
                    <a:pt x="59" y="81"/>
                    <a:pt x="59" y="81"/>
                    <a:pt x="59" y="81"/>
                  </a:cubicBezTo>
                  <a:lnTo>
                    <a:pt x="53" y="57"/>
                  </a:lnTo>
                  <a:close/>
                  <a:moveTo>
                    <a:pt x="90" y="123"/>
                  </a:moveTo>
                  <a:cubicBezTo>
                    <a:pt x="90" y="130"/>
                    <a:pt x="85" y="135"/>
                    <a:pt x="79" y="135"/>
                  </a:cubicBezTo>
                  <a:cubicBezTo>
                    <a:pt x="72" y="135"/>
                    <a:pt x="67" y="130"/>
                    <a:pt x="67" y="123"/>
                  </a:cubicBezTo>
                  <a:cubicBezTo>
                    <a:pt x="67" y="117"/>
                    <a:pt x="72" y="112"/>
                    <a:pt x="79" y="112"/>
                  </a:cubicBezTo>
                  <a:cubicBezTo>
                    <a:pt x="85" y="112"/>
                    <a:pt x="90" y="117"/>
                    <a:pt x="90" y="123"/>
                  </a:cubicBezTo>
                  <a:close/>
                  <a:moveTo>
                    <a:pt x="66" y="108"/>
                  </a:moveTo>
                  <a:cubicBezTo>
                    <a:pt x="60" y="85"/>
                    <a:pt x="60" y="85"/>
                    <a:pt x="60" y="85"/>
                  </a:cubicBezTo>
                  <a:cubicBezTo>
                    <a:pt x="87" y="85"/>
                    <a:pt x="87" y="85"/>
                    <a:pt x="87" y="85"/>
                  </a:cubicBezTo>
                  <a:cubicBezTo>
                    <a:pt x="90" y="108"/>
                    <a:pt x="90" y="108"/>
                    <a:pt x="90" y="108"/>
                  </a:cubicBezTo>
                  <a:lnTo>
                    <a:pt x="66" y="108"/>
                  </a:lnTo>
                  <a:close/>
                  <a:moveTo>
                    <a:pt x="117" y="108"/>
                  </a:moveTo>
                  <a:cubicBezTo>
                    <a:pt x="94" y="108"/>
                    <a:pt x="94" y="108"/>
                    <a:pt x="94" y="108"/>
                  </a:cubicBezTo>
                  <a:cubicBezTo>
                    <a:pt x="91" y="85"/>
                    <a:pt x="91" y="85"/>
                    <a:pt x="91" y="85"/>
                  </a:cubicBezTo>
                  <a:cubicBezTo>
                    <a:pt x="117" y="85"/>
                    <a:pt x="117" y="85"/>
                    <a:pt x="117" y="85"/>
                  </a:cubicBezTo>
                  <a:lnTo>
                    <a:pt x="117" y="108"/>
                  </a:lnTo>
                  <a:close/>
                  <a:moveTo>
                    <a:pt x="117" y="81"/>
                  </a:moveTo>
                  <a:cubicBezTo>
                    <a:pt x="91" y="81"/>
                    <a:pt x="91" y="81"/>
                    <a:pt x="91" y="81"/>
                  </a:cubicBezTo>
                  <a:cubicBezTo>
                    <a:pt x="88" y="57"/>
                    <a:pt x="88" y="57"/>
                    <a:pt x="88" y="57"/>
                  </a:cubicBezTo>
                  <a:cubicBezTo>
                    <a:pt x="117" y="57"/>
                    <a:pt x="117" y="57"/>
                    <a:pt x="117" y="57"/>
                  </a:cubicBezTo>
                  <a:lnTo>
                    <a:pt x="117" y="81"/>
                  </a:lnTo>
                  <a:close/>
                  <a:moveTo>
                    <a:pt x="117" y="54"/>
                  </a:moveTo>
                  <a:cubicBezTo>
                    <a:pt x="88" y="54"/>
                    <a:pt x="88" y="54"/>
                    <a:pt x="88" y="54"/>
                  </a:cubicBezTo>
                  <a:cubicBezTo>
                    <a:pt x="85" y="30"/>
                    <a:pt x="85" y="30"/>
                    <a:pt x="85" y="30"/>
                  </a:cubicBezTo>
                  <a:cubicBezTo>
                    <a:pt x="117" y="30"/>
                    <a:pt x="117" y="30"/>
                    <a:pt x="117" y="30"/>
                  </a:cubicBezTo>
                  <a:lnTo>
                    <a:pt x="117"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7"/>
                    <a:pt x="121" y="57"/>
                    <a:pt x="121" y="57"/>
                  </a:cubicBezTo>
                  <a:cubicBezTo>
                    <a:pt x="150" y="57"/>
                    <a:pt x="150" y="57"/>
                    <a:pt x="150" y="57"/>
                  </a:cubicBezTo>
                  <a:cubicBezTo>
                    <a:pt x="148" y="81"/>
                    <a:pt x="148" y="81"/>
                    <a:pt x="148" y="81"/>
                  </a:cubicBezTo>
                  <a:lnTo>
                    <a:pt x="121" y="81"/>
                  </a:lnTo>
                  <a:close/>
                  <a:moveTo>
                    <a:pt x="148" y="108"/>
                  </a:moveTo>
                  <a:cubicBezTo>
                    <a:pt x="151" y="85"/>
                    <a:pt x="151" y="85"/>
                    <a:pt x="151" y="85"/>
                  </a:cubicBezTo>
                  <a:cubicBezTo>
                    <a:pt x="177" y="85"/>
                    <a:pt x="177" y="85"/>
                    <a:pt x="177" y="85"/>
                  </a:cubicBezTo>
                  <a:cubicBezTo>
                    <a:pt x="172" y="108"/>
                    <a:pt x="172" y="108"/>
                    <a:pt x="172" y="108"/>
                  </a:cubicBezTo>
                  <a:lnTo>
                    <a:pt x="148" y="108"/>
                  </a:lnTo>
                  <a:close/>
                  <a:moveTo>
                    <a:pt x="160" y="135"/>
                  </a:moveTo>
                  <a:cubicBezTo>
                    <a:pt x="153" y="135"/>
                    <a:pt x="148" y="130"/>
                    <a:pt x="148" y="123"/>
                  </a:cubicBezTo>
                  <a:cubicBezTo>
                    <a:pt x="148" y="117"/>
                    <a:pt x="153" y="112"/>
                    <a:pt x="160" y="112"/>
                  </a:cubicBezTo>
                  <a:cubicBezTo>
                    <a:pt x="166" y="112"/>
                    <a:pt x="171" y="117"/>
                    <a:pt x="171" y="123"/>
                  </a:cubicBezTo>
                  <a:cubicBezTo>
                    <a:pt x="171" y="130"/>
                    <a:pt x="166" y="135"/>
                    <a:pt x="160"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5" name="Group 114"/>
          <p:cNvGrpSpPr/>
          <p:nvPr/>
        </p:nvGrpSpPr>
        <p:grpSpPr>
          <a:xfrm>
            <a:off x="3736982" y="3668713"/>
            <a:ext cx="434975" cy="395288"/>
            <a:chOff x="3736976" y="3668713"/>
            <a:chExt cx="434975" cy="395288"/>
          </a:xfrm>
          <a:solidFill>
            <a:schemeClr val="tx2">
              <a:lumMod val="20000"/>
              <a:lumOff val="80000"/>
            </a:schemeClr>
          </a:solidFill>
        </p:grpSpPr>
        <p:sp>
          <p:nvSpPr>
            <p:cNvPr id="116" name="Freeform 136"/>
            <p:cNvSpPr>
              <a:spLocks/>
            </p:cNvSpPr>
            <p:nvPr/>
          </p:nvSpPr>
          <p:spPr bwMode="auto">
            <a:xfrm>
              <a:off x="3948113" y="3668713"/>
              <a:ext cx="111125" cy="109538"/>
            </a:xfrm>
            <a:custGeom>
              <a:avLst/>
              <a:gdLst>
                <a:gd name="T0" fmla="*/ 0 w 49"/>
                <a:gd name="T1" fmla="*/ 24 h 48"/>
                <a:gd name="T2" fmla="*/ 2 w 49"/>
                <a:gd name="T3" fmla="*/ 26 h 48"/>
                <a:gd name="T4" fmla="*/ 23 w 49"/>
                <a:gd name="T5" fmla="*/ 26 h 48"/>
                <a:gd name="T6" fmla="*/ 23 w 49"/>
                <a:gd name="T7" fmla="*/ 47 h 48"/>
                <a:gd name="T8" fmla="*/ 25 w 49"/>
                <a:gd name="T9" fmla="*/ 48 h 48"/>
                <a:gd name="T10" fmla="*/ 27 w 49"/>
                <a:gd name="T11" fmla="*/ 47 h 48"/>
                <a:gd name="T12" fmla="*/ 27 w 49"/>
                <a:gd name="T13" fmla="*/ 26 h 48"/>
                <a:gd name="T14" fmla="*/ 47 w 49"/>
                <a:gd name="T15" fmla="*/ 26 h 48"/>
                <a:gd name="T16" fmla="*/ 49 w 49"/>
                <a:gd name="T17" fmla="*/ 24 h 48"/>
                <a:gd name="T18" fmla="*/ 47 w 49"/>
                <a:gd name="T19" fmla="*/ 22 h 48"/>
                <a:gd name="T20" fmla="*/ 27 w 49"/>
                <a:gd name="T21" fmla="*/ 22 h 48"/>
                <a:gd name="T22" fmla="*/ 27 w 49"/>
                <a:gd name="T23" fmla="*/ 1 h 48"/>
                <a:gd name="T24" fmla="*/ 25 w 49"/>
                <a:gd name="T25" fmla="*/ 0 h 48"/>
                <a:gd name="T26" fmla="*/ 23 w 49"/>
                <a:gd name="T27" fmla="*/ 1 h 48"/>
                <a:gd name="T28" fmla="*/ 23 w 49"/>
                <a:gd name="T29" fmla="*/ 22 h 48"/>
                <a:gd name="T30" fmla="*/ 2 w 49"/>
                <a:gd name="T31" fmla="*/ 22 h 48"/>
                <a:gd name="T32" fmla="*/ 0 w 49"/>
                <a:gd name="T3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8">
                  <a:moveTo>
                    <a:pt x="0" y="24"/>
                  </a:moveTo>
                  <a:cubicBezTo>
                    <a:pt x="0" y="25"/>
                    <a:pt x="1" y="26"/>
                    <a:pt x="2" y="26"/>
                  </a:cubicBezTo>
                  <a:cubicBezTo>
                    <a:pt x="23" y="26"/>
                    <a:pt x="23" y="26"/>
                    <a:pt x="23" y="26"/>
                  </a:cubicBezTo>
                  <a:cubicBezTo>
                    <a:pt x="23" y="47"/>
                    <a:pt x="23" y="47"/>
                    <a:pt x="23" y="47"/>
                  </a:cubicBezTo>
                  <a:cubicBezTo>
                    <a:pt x="23" y="48"/>
                    <a:pt x="24" y="48"/>
                    <a:pt x="25" y="48"/>
                  </a:cubicBezTo>
                  <a:cubicBezTo>
                    <a:pt x="26" y="48"/>
                    <a:pt x="27" y="48"/>
                    <a:pt x="27" y="47"/>
                  </a:cubicBezTo>
                  <a:cubicBezTo>
                    <a:pt x="27" y="26"/>
                    <a:pt x="27" y="26"/>
                    <a:pt x="27" y="26"/>
                  </a:cubicBezTo>
                  <a:cubicBezTo>
                    <a:pt x="47" y="26"/>
                    <a:pt x="47" y="26"/>
                    <a:pt x="47" y="26"/>
                  </a:cubicBezTo>
                  <a:cubicBezTo>
                    <a:pt x="48" y="26"/>
                    <a:pt x="49" y="25"/>
                    <a:pt x="49" y="24"/>
                  </a:cubicBezTo>
                  <a:cubicBezTo>
                    <a:pt x="49" y="23"/>
                    <a:pt x="48" y="22"/>
                    <a:pt x="47" y="22"/>
                  </a:cubicBezTo>
                  <a:cubicBezTo>
                    <a:pt x="27" y="22"/>
                    <a:pt x="27" y="22"/>
                    <a:pt x="27" y="22"/>
                  </a:cubicBezTo>
                  <a:cubicBezTo>
                    <a:pt x="27" y="1"/>
                    <a:pt x="27" y="1"/>
                    <a:pt x="27" y="1"/>
                  </a:cubicBezTo>
                  <a:cubicBezTo>
                    <a:pt x="27" y="0"/>
                    <a:pt x="26" y="0"/>
                    <a:pt x="25" y="0"/>
                  </a:cubicBezTo>
                  <a:cubicBezTo>
                    <a:pt x="24" y="0"/>
                    <a:pt x="23" y="0"/>
                    <a:pt x="23" y="1"/>
                  </a:cubicBezTo>
                  <a:cubicBezTo>
                    <a:pt x="23" y="22"/>
                    <a:pt x="23" y="22"/>
                    <a:pt x="23" y="22"/>
                  </a:cubicBezTo>
                  <a:cubicBezTo>
                    <a:pt x="2" y="22"/>
                    <a:pt x="2" y="22"/>
                    <a:pt x="2" y="22"/>
                  </a:cubicBezTo>
                  <a:cubicBezTo>
                    <a:pt x="1" y="22"/>
                    <a:pt x="0" y="23"/>
                    <a:pt x="0"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37"/>
            <p:cNvSpPr>
              <a:spLocks noEditPoints="1"/>
            </p:cNvSpPr>
            <p:nvPr/>
          </p:nvSpPr>
          <p:spPr bwMode="auto">
            <a:xfrm>
              <a:off x="3736976" y="3751263"/>
              <a:ext cx="434975" cy="312738"/>
            </a:xfrm>
            <a:custGeom>
              <a:avLst/>
              <a:gdLst>
                <a:gd name="T0" fmla="*/ 171 w 193"/>
                <a:gd name="T1" fmla="*/ 113 h 139"/>
                <a:gd name="T2" fmla="*/ 175 w 193"/>
                <a:gd name="T3" fmla="*/ 110 h 139"/>
                <a:gd name="T4" fmla="*/ 192 w 193"/>
                <a:gd name="T5" fmla="*/ 32 h 139"/>
                <a:gd name="T6" fmla="*/ 193 w 193"/>
                <a:gd name="T7" fmla="*/ 29 h 139"/>
                <a:gd name="T8" fmla="*/ 191 w 193"/>
                <a:gd name="T9" fmla="*/ 27 h 139"/>
                <a:gd name="T10" fmla="*/ 37 w 193"/>
                <a:gd name="T11" fmla="*/ 1 h 139"/>
                <a:gd name="T12" fmla="*/ 2 w 193"/>
                <a:gd name="T13" fmla="*/ 0 h 139"/>
                <a:gd name="T14" fmla="*/ 2 w 193"/>
                <a:gd name="T15" fmla="*/ 3 h 139"/>
                <a:gd name="T16" fmla="*/ 63 w 193"/>
                <a:gd name="T17" fmla="*/ 110 h 139"/>
                <a:gd name="T18" fmla="*/ 67 w 193"/>
                <a:gd name="T19" fmla="*/ 113 h 139"/>
                <a:gd name="T20" fmla="*/ 63 w 193"/>
                <a:gd name="T21" fmla="*/ 123 h 139"/>
                <a:gd name="T22" fmla="*/ 94 w 193"/>
                <a:gd name="T23" fmla="*/ 123 h 139"/>
                <a:gd name="T24" fmla="*/ 89 w 193"/>
                <a:gd name="T25" fmla="*/ 112 h 139"/>
                <a:gd name="T26" fmla="*/ 146 w 193"/>
                <a:gd name="T27" fmla="*/ 116 h 139"/>
                <a:gd name="T28" fmla="*/ 159 w 193"/>
                <a:gd name="T29" fmla="*/ 139 h 139"/>
                <a:gd name="T30" fmla="*/ 173 w 193"/>
                <a:gd name="T31" fmla="*/ 115 h 139"/>
                <a:gd name="T32" fmla="*/ 189 w 193"/>
                <a:gd name="T33" fmla="*/ 30 h 139"/>
                <a:gd name="T34" fmla="*/ 154 w 193"/>
                <a:gd name="T35" fmla="*/ 54 h 139"/>
                <a:gd name="T36" fmla="*/ 183 w 193"/>
                <a:gd name="T37" fmla="*/ 57 h 139"/>
                <a:gd name="T38" fmla="*/ 151 w 193"/>
                <a:gd name="T39" fmla="*/ 81 h 139"/>
                <a:gd name="T40" fmla="*/ 183 w 193"/>
                <a:gd name="T41" fmla="*/ 57 h 139"/>
                <a:gd name="T42" fmla="*/ 153 w 193"/>
                <a:gd name="T43" fmla="*/ 30 h 139"/>
                <a:gd name="T44" fmla="*/ 121 w 193"/>
                <a:gd name="T45" fmla="*/ 54 h 139"/>
                <a:gd name="T46" fmla="*/ 45 w 193"/>
                <a:gd name="T47" fmla="*/ 30 h 139"/>
                <a:gd name="T48" fmla="*/ 84 w 193"/>
                <a:gd name="T49" fmla="*/ 54 h 139"/>
                <a:gd name="T50" fmla="*/ 45 w 193"/>
                <a:gd name="T51" fmla="*/ 30 h 139"/>
                <a:gd name="T52" fmla="*/ 84 w 193"/>
                <a:gd name="T53" fmla="*/ 57 h 139"/>
                <a:gd name="T54" fmla="*/ 59 w 193"/>
                <a:gd name="T55" fmla="*/ 81 h 139"/>
                <a:gd name="T56" fmla="*/ 90 w 193"/>
                <a:gd name="T57" fmla="*/ 123 h 139"/>
                <a:gd name="T58" fmla="*/ 67 w 193"/>
                <a:gd name="T59" fmla="*/ 123 h 139"/>
                <a:gd name="T60" fmla="*/ 90 w 193"/>
                <a:gd name="T61" fmla="*/ 123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0 w 193"/>
                <a:gd name="T73" fmla="*/ 81 h 139"/>
                <a:gd name="T74" fmla="*/ 117 w 193"/>
                <a:gd name="T75" fmla="*/ 57 h 139"/>
                <a:gd name="T76" fmla="*/ 117 w 193"/>
                <a:gd name="T77" fmla="*/ 54 h 139"/>
                <a:gd name="T78" fmla="*/ 85 w 193"/>
                <a:gd name="T79" fmla="*/ 30 h 139"/>
                <a:gd name="T80" fmla="*/ 117 w 193"/>
                <a:gd name="T81" fmla="*/ 54 h 139"/>
                <a:gd name="T82" fmla="*/ 121 w 193"/>
                <a:gd name="T83" fmla="*/ 108 h 139"/>
                <a:gd name="T84" fmla="*/ 147 w 193"/>
                <a:gd name="T85" fmla="*/ 85 h 139"/>
                <a:gd name="T86" fmla="*/ 121 w 193"/>
                <a:gd name="T87" fmla="*/ 81 h 139"/>
                <a:gd name="T88" fmla="*/ 150 w 193"/>
                <a:gd name="T89" fmla="*/ 57 h 139"/>
                <a:gd name="T90" fmla="*/ 121 w 193"/>
                <a:gd name="T91" fmla="*/ 81 h 139"/>
                <a:gd name="T92" fmla="*/ 151 w 193"/>
                <a:gd name="T93" fmla="*/ 85 h 139"/>
                <a:gd name="T94" fmla="*/ 171 w 193"/>
                <a:gd name="T95" fmla="*/ 108 h 139"/>
                <a:gd name="T96" fmla="*/ 159 w 193"/>
                <a:gd name="T97" fmla="*/ 135 h 139"/>
                <a:gd name="T98" fmla="*/ 159 w 193"/>
                <a:gd name="T99" fmla="*/ 112 h 139"/>
                <a:gd name="T100" fmla="*/ 159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1"/>
                    <a:pt x="174" y="111"/>
                    <a:pt x="174" y="111"/>
                  </a:cubicBezTo>
                  <a:cubicBezTo>
                    <a:pt x="174" y="111"/>
                    <a:pt x="175" y="111"/>
                    <a:pt x="175" y="110"/>
                  </a:cubicBezTo>
                  <a:cubicBezTo>
                    <a:pt x="175" y="109"/>
                    <a:pt x="175" y="109"/>
                    <a:pt x="175" y="109"/>
                  </a:cubicBezTo>
                  <a:cubicBezTo>
                    <a:pt x="192" y="32"/>
                    <a:pt x="192" y="32"/>
                    <a:pt x="192" y="32"/>
                  </a:cubicBezTo>
                  <a:cubicBezTo>
                    <a:pt x="192" y="32"/>
                    <a:pt x="192" y="32"/>
                    <a:pt x="192" y="32"/>
                  </a:cubicBezTo>
                  <a:cubicBezTo>
                    <a:pt x="193" y="29"/>
                    <a:pt x="193" y="29"/>
                    <a:pt x="193" y="29"/>
                  </a:cubicBezTo>
                  <a:cubicBezTo>
                    <a:pt x="193" y="29"/>
                    <a:pt x="193" y="29"/>
                    <a:pt x="193" y="28"/>
                  </a:cubicBezTo>
                  <a:cubicBezTo>
                    <a:pt x="193" y="28"/>
                    <a:pt x="192" y="27"/>
                    <a:pt x="191" y="27"/>
                  </a:cubicBezTo>
                  <a:cubicBezTo>
                    <a:pt x="44" y="27"/>
                    <a:pt x="44" y="27"/>
                    <a:pt x="44" y="27"/>
                  </a:cubicBezTo>
                  <a:cubicBezTo>
                    <a:pt x="37" y="1"/>
                    <a:pt x="37" y="1"/>
                    <a:pt x="37" y="1"/>
                  </a:cubicBezTo>
                  <a:cubicBezTo>
                    <a:pt x="37" y="0"/>
                    <a:pt x="37" y="0"/>
                    <a:pt x="36" y="0"/>
                  </a:cubicBezTo>
                  <a:cubicBezTo>
                    <a:pt x="2" y="0"/>
                    <a:pt x="2" y="0"/>
                    <a:pt x="2" y="0"/>
                  </a:cubicBezTo>
                  <a:cubicBezTo>
                    <a:pt x="1" y="0"/>
                    <a:pt x="0" y="0"/>
                    <a:pt x="0" y="1"/>
                  </a:cubicBezTo>
                  <a:cubicBezTo>
                    <a:pt x="0" y="3"/>
                    <a:pt x="1" y="3"/>
                    <a:pt x="2" y="3"/>
                  </a:cubicBezTo>
                  <a:cubicBezTo>
                    <a:pt x="34" y="3"/>
                    <a:pt x="34" y="3"/>
                    <a:pt x="34" y="3"/>
                  </a:cubicBezTo>
                  <a:cubicBezTo>
                    <a:pt x="63" y="110"/>
                    <a:pt x="63" y="110"/>
                    <a:pt x="63" y="110"/>
                  </a:cubicBezTo>
                  <a:cubicBezTo>
                    <a:pt x="63" y="111"/>
                    <a:pt x="64" y="111"/>
                    <a:pt x="64" y="111"/>
                  </a:cubicBezTo>
                  <a:cubicBezTo>
                    <a:pt x="67" y="113"/>
                    <a:pt x="67" y="113"/>
                    <a:pt x="67" y="113"/>
                  </a:cubicBezTo>
                  <a:cubicBezTo>
                    <a:pt x="65" y="115"/>
                    <a:pt x="65" y="115"/>
                    <a:pt x="65" y="115"/>
                  </a:cubicBezTo>
                  <a:cubicBezTo>
                    <a:pt x="64" y="118"/>
                    <a:pt x="63" y="120"/>
                    <a:pt x="63" y="123"/>
                  </a:cubicBezTo>
                  <a:cubicBezTo>
                    <a:pt x="63" y="132"/>
                    <a:pt x="70" y="139"/>
                    <a:pt x="78" y="139"/>
                  </a:cubicBezTo>
                  <a:cubicBezTo>
                    <a:pt x="87" y="139"/>
                    <a:pt x="94" y="132"/>
                    <a:pt x="94" y="123"/>
                  </a:cubicBezTo>
                  <a:cubicBezTo>
                    <a:pt x="94" y="121"/>
                    <a:pt x="93" y="118"/>
                    <a:pt x="92" y="116"/>
                  </a:cubicBezTo>
                  <a:cubicBezTo>
                    <a:pt x="89" y="112"/>
                    <a:pt x="89" y="112"/>
                    <a:pt x="89" y="112"/>
                  </a:cubicBezTo>
                  <a:cubicBezTo>
                    <a:pt x="148" y="112"/>
                    <a:pt x="148" y="112"/>
                    <a:pt x="148" y="112"/>
                  </a:cubicBezTo>
                  <a:cubicBezTo>
                    <a:pt x="146" y="116"/>
                    <a:pt x="146" y="116"/>
                    <a:pt x="146" y="116"/>
                  </a:cubicBezTo>
                  <a:cubicBezTo>
                    <a:pt x="145" y="118"/>
                    <a:pt x="144" y="121"/>
                    <a:pt x="144" y="123"/>
                  </a:cubicBezTo>
                  <a:cubicBezTo>
                    <a:pt x="144" y="132"/>
                    <a:pt x="151" y="139"/>
                    <a:pt x="159" y="139"/>
                  </a:cubicBezTo>
                  <a:cubicBezTo>
                    <a:pt x="168" y="139"/>
                    <a:pt x="175" y="132"/>
                    <a:pt x="175" y="123"/>
                  </a:cubicBezTo>
                  <a:cubicBezTo>
                    <a:pt x="175" y="120"/>
                    <a:pt x="174" y="118"/>
                    <a:pt x="173" y="115"/>
                  </a:cubicBezTo>
                  <a:close/>
                  <a:moveTo>
                    <a:pt x="157" y="30"/>
                  </a:moveTo>
                  <a:cubicBezTo>
                    <a:pt x="189" y="30"/>
                    <a:pt x="189" y="30"/>
                    <a:pt x="189" y="30"/>
                  </a:cubicBezTo>
                  <a:cubicBezTo>
                    <a:pt x="183" y="54"/>
                    <a:pt x="183" y="54"/>
                    <a:pt x="183" y="54"/>
                  </a:cubicBezTo>
                  <a:cubicBezTo>
                    <a:pt x="154" y="54"/>
                    <a:pt x="154" y="54"/>
                    <a:pt x="154" y="54"/>
                  </a:cubicBezTo>
                  <a:lnTo>
                    <a:pt x="157" y="30"/>
                  </a:lnTo>
                  <a:close/>
                  <a:moveTo>
                    <a:pt x="183" y="57"/>
                  </a:moveTo>
                  <a:cubicBezTo>
                    <a:pt x="177" y="81"/>
                    <a:pt x="177" y="81"/>
                    <a:pt x="177" y="81"/>
                  </a:cubicBezTo>
                  <a:cubicBezTo>
                    <a:pt x="151" y="81"/>
                    <a:pt x="151" y="81"/>
                    <a:pt x="151" y="81"/>
                  </a:cubicBezTo>
                  <a:cubicBezTo>
                    <a:pt x="154" y="57"/>
                    <a:pt x="154" y="57"/>
                    <a:pt x="154" y="57"/>
                  </a:cubicBezTo>
                  <a:lnTo>
                    <a:pt x="183" y="57"/>
                  </a:lnTo>
                  <a:close/>
                  <a:moveTo>
                    <a:pt x="121" y="30"/>
                  </a:moveTo>
                  <a:cubicBezTo>
                    <a:pt x="153" y="30"/>
                    <a:pt x="153" y="30"/>
                    <a:pt x="153" y="30"/>
                  </a:cubicBezTo>
                  <a:cubicBezTo>
                    <a:pt x="150" y="54"/>
                    <a:pt x="150" y="54"/>
                    <a:pt x="150" y="54"/>
                  </a:cubicBezTo>
                  <a:cubicBezTo>
                    <a:pt x="121" y="54"/>
                    <a:pt x="121" y="54"/>
                    <a:pt x="121" y="54"/>
                  </a:cubicBezTo>
                  <a:lnTo>
                    <a:pt x="121" y="30"/>
                  </a:lnTo>
                  <a:close/>
                  <a:moveTo>
                    <a:pt x="45" y="30"/>
                  </a:moveTo>
                  <a:cubicBezTo>
                    <a:pt x="81" y="30"/>
                    <a:pt x="81" y="30"/>
                    <a:pt x="81" y="30"/>
                  </a:cubicBezTo>
                  <a:cubicBezTo>
                    <a:pt x="84" y="54"/>
                    <a:pt x="84" y="54"/>
                    <a:pt x="84" y="54"/>
                  </a:cubicBezTo>
                  <a:cubicBezTo>
                    <a:pt x="52" y="54"/>
                    <a:pt x="52" y="54"/>
                    <a:pt x="52" y="54"/>
                  </a:cubicBezTo>
                  <a:lnTo>
                    <a:pt x="45" y="30"/>
                  </a:lnTo>
                  <a:close/>
                  <a:moveTo>
                    <a:pt x="53" y="57"/>
                  </a:moveTo>
                  <a:cubicBezTo>
                    <a:pt x="84" y="57"/>
                    <a:pt x="84" y="57"/>
                    <a:pt x="84" y="57"/>
                  </a:cubicBezTo>
                  <a:cubicBezTo>
                    <a:pt x="87" y="81"/>
                    <a:pt x="87" y="81"/>
                    <a:pt x="87" y="81"/>
                  </a:cubicBezTo>
                  <a:cubicBezTo>
                    <a:pt x="59" y="81"/>
                    <a:pt x="59" y="81"/>
                    <a:pt x="59" y="81"/>
                  </a:cubicBezTo>
                  <a:lnTo>
                    <a:pt x="53" y="57"/>
                  </a:lnTo>
                  <a:close/>
                  <a:moveTo>
                    <a:pt x="90" y="123"/>
                  </a:moveTo>
                  <a:cubicBezTo>
                    <a:pt x="90" y="130"/>
                    <a:pt x="85" y="135"/>
                    <a:pt x="78" y="135"/>
                  </a:cubicBezTo>
                  <a:cubicBezTo>
                    <a:pt x="72" y="135"/>
                    <a:pt x="67" y="130"/>
                    <a:pt x="67" y="123"/>
                  </a:cubicBezTo>
                  <a:cubicBezTo>
                    <a:pt x="67" y="117"/>
                    <a:pt x="72" y="112"/>
                    <a:pt x="78" y="112"/>
                  </a:cubicBezTo>
                  <a:cubicBezTo>
                    <a:pt x="85" y="112"/>
                    <a:pt x="90" y="117"/>
                    <a:pt x="90" y="123"/>
                  </a:cubicBezTo>
                  <a:close/>
                  <a:moveTo>
                    <a:pt x="66" y="108"/>
                  </a:moveTo>
                  <a:cubicBezTo>
                    <a:pt x="60" y="85"/>
                    <a:pt x="60" y="85"/>
                    <a:pt x="60" y="85"/>
                  </a:cubicBezTo>
                  <a:cubicBezTo>
                    <a:pt x="87" y="85"/>
                    <a:pt x="87" y="85"/>
                    <a:pt x="87" y="85"/>
                  </a:cubicBezTo>
                  <a:cubicBezTo>
                    <a:pt x="90" y="108"/>
                    <a:pt x="90" y="108"/>
                    <a:pt x="90" y="108"/>
                  </a:cubicBezTo>
                  <a:lnTo>
                    <a:pt x="66" y="108"/>
                  </a:lnTo>
                  <a:close/>
                  <a:moveTo>
                    <a:pt x="117" y="108"/>
                  </a:moveTo>
                  <a:cubicBezTo>
                    <a:pt x="93" y="108"/>
                    <a:pt x="93" y="108"/>
                    <a:pt x="93" y="108"/>
                  </a:cubicBezTo>
                  <a:cubicBezTo>
                    <a:pt x="91" y="85"/>
                    <a:pt x="91" y="85"/>
                    <a:pt x="91" y="85"/>
                  </a:cubicBezTo>
                  <a:cubicBezTo>
                    <a:pt x="117" y="85"/>
                    <a:pt x="117" y="85"/>
                    <a:pt x="117" y="85"/>
                  </a:cubicBezTo>
                  <a:lnTo>
                    <a:pt x="117" y="108"/>
                  </a:lnTo>
                  <a:close/>
                  <a:moveTo>
                    <a:pt x="117" y="81"/>
                  </a:moveTo>
                  <a:cubicBezTo>
                    <a:pt x="90" y="81"/>
                    <a:pt x="90" y="81"/>
                    <a:pt x="90" y="81"/>
                  </a:cubicBezTo>
                  <a:cubicBezTo>
                    <a:pt x="88" y="57"/>
                    <a:pt x="88" y="57"/>
                    <a:pt x="88" y="57"/>
                  </a:cubicBezTo>
                  <a:cubicBezTo>
                    <a:pt x="117" y="57"/>
                    <a:pt x="117" y="57"/>
                    <a:pt x="117" y="57"/>
                  </a:cubicBezTo>
                  <a:lnTo>
                    <a:pt x="117" y="81"/>
                  </a:lnTo>
                  <a:close/>
                  <a:moveTo>
                    <a:pt x="117" y="54"/>
                  </a:moveTo>
                  <a:cubicBezTo>
                    <a:pt x="87" y="54"/>
                    <a:pt x="87" y="54"/>
                    <a:pt x="87" y="54"/>
                  </a:cubicBezTo>
                  <a:cubicBezTo>
                    <a:pt x="85" y="30"/>
                    <a:pt x="85" y="30"/>
                    <a:pt x="85" y="30"/>
                  </a:cubicBezTo>
                  <a:cubicBezTo>
                    <a:pt x="117" y="30"/>
                    <a:pt x="117" y="30"/>
                    <a:pt x="117" y="30"/>
                  </a:cubicBezTo>
                  <a:lnTo>
                    <a:pt x="117" y="54"/>
                  </a:lnTo>
                  <a:close/>
                  <a:moveTo>
                    <a:pt x="144" y="108"/>
                  </a:moveTo>
                  <a:cubicBezTo>
                    <a:pt x="121" y="108"/>
                    <a:pt x="121" y="108"/>
                    <a:pt x="121" y="108"/>
                  </a:cubicBezTo>
                  <a:cubicBezTo>
                    <a:pt x="121" y="85"/>
                    <a:pt x="121" y="85"/>
                    <a:pt x="121" y="85"/>
                  </a:cubicBezTo>
                  <a:cubicBezTo>
                    <a:pt x="147" y="85"/>
                    <a:pt x="147" y="85"/>
                    <a:pt x="147" y="85"/>
                  </a:cubicBezTo>
                  <a:lnTo>
                    <a:pt x="144" y="108"/>
                  </a:lnTo>
                  <a:close/>
                  <a:moveTo>
                    <a:pt x="121" y="81"/>
                  </a:moveTo>
                  <a:cubicBezTo>
                    <a:pt x="121" y="57"/>
                    <a:pt x="121" y="57"/>
                    <a:pt x="121" y="57"/>
                  </a:cubicBezTo>
                  <a:cubicBezTo>
                    <a:pt x="150" y="57"/>
                    <a:pt x="150" y="57"/>
                    <a:pt x="150" y="57"/>
                  </a:cubicBezTo>
                  <a:cubicBezTo>
                    <a:pt x="147" y="81"/>
                    <a:pt x="147" y="81"/>
                    <a:pt x="147" y="81"/>
                  </a:cubicBezTo>
                  <a:lnTo>
                    <a:pt x="121" y="81"/>
                  </a:lnTo>
                  <a:close/>
                  <a:moveTo>
                    <a:pt x="148" y="108"/>
                  </a:moveTo>
                  <a:cubicBezTo>
                    <a:pt x="151" y="85"/>
                    <a:pt x="151" y="85"/>
                    <a:pt x="151" y="85"/>
                  </a:cubicBezTo>
                  <a:cubicBezTo>
                    <a:pt x="177" y="85"/>
                    <a:pt x="177" y="85"/>
                    <a:pt x="177" y="85"/>
                  </a:cubicBezTo>
                  <a:cubicBezTo>
                    <a:pt x="171" y="108"/>
                    <a:pt x="171" y="108"/>
                    <a:pt x="171" y="108"/>
                  </a:cubicBezTo>
                  <a:lnTo>
                    <a:pt x="148" y="108"/>
                  </a:lnTo>
                  <a:close/>
                  <a:moveTo>
                    <a:pt x="159" y="135"/>
                  </a:moveTo>
                  <a:cubicBezTo>
                    <a:pt x="153" y="135"/>
                    <a:pt x="148" y="130"/>
                    <a:pt x="148" y="123"/>
                  </a:cubicBezTo>
                  <a:cubicBezTo>
                    <a:pt x="148" y="117"/>
                    <a:pt x="153" y="112"/>
                    <a:pt x="159" y="112"/>
                  </a:cubicBezTo>
                  <a:cubicBezTo>
                    <a:pt x="166" y="112"/>
                    <a:pt x="171" y="117"/>
                    <a:pt x="171" y="123"/>
                  </a:cubicBezTo>
                  <a:cubicBezTo>
                    <a:pt x="171" y="130"/>
                    <a:pt x="166" y="135"/>
                    <a:pt x="159"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8" name="Group 117"/>
          <p:cNvGrpSpPr/>
          <p:nvPr/>
        </p:nvGrpSpPr>
        <p:grpSpPr>
          <a:xfrm>
            <a:off x="4589465" y="3698876"/>
            <a:ext cx="436563" cy="344488"/>
            <a:chOff x="4589463" y="3698876"/>
            <a:chExt cx="436563" cy="344488"/>
          </a:xfrm>
          <a:solidFill>
            <a:schemeClr val="tx2">
              <a:lumMod val="20000"/>
              <a:lumOff val="80000"/>
            </a:schemeClr>
          </a:solidFill>
        </p:grpSpPr>
        <p:sp>
          <p:nvSpPr>
            <p:cNvPr id="119" name="Freeform 138"/>
            <p:cNvSpPr>
              <a:spLocks/>
            </p:cNvSpPr>
            <p:nvPr/>
          </p:nvSpPr>
          <p:spPr bwMode="auto">
            <a:xfrm>
              <a:off x="4802188" y="3698876"/>
              <a:ext cx="111125" cy="9525"/>
            </a:xfrm>
            <a:custGeom>
              <a:avLst/>
              <a:gdLst>
                <a:gd name="T0" fmla="*/ 47 w 49"/>
                <a:gd name="T1" fmla="*/ 0 h 4"/>
                <a:gd name="T2" fmla="*/ 2 w 49"/>
                <a:gd name="T3" fmla="*/ 0 h 4"/>
                <a:gd name="T4" fmla="*/ 0 w 49"/>
                <a:gd name="T5" fmla="*/ 2 h 4"/>
                <a:gd name="T6" fmla="*/ 2 w 49"/>
                <a:gd name="T7" fmla="*/ 4 h 4"/>
                <a:gd name="T8" fmla="*/ 47 w 49"/>
                <a:gd name="T9" fmla="*/ 4 h 4"/>
                <a:gd name="T10" fmla="*/ 49 w 49"/>
                <a:gd name="T11" fmla="*/ 2 h 4"/>
                <a:gd name="T12" fmla="*/ 47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47" y="0"/>
                  </a:moveTo>
                  <a:cubicBezTo>
                    <a:pt x="2" y="0"/>
                    <a:pt x="2" y="0"/>
                    <a:pt x="2" y="0"/>
                  </a:cubicBez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39"/>
            <p:cNvSpPr>
              <a:spLocks noEditPoints="1"/>
            </p:cNvSpPr>
            <p:nvPr/>
          </p:nvSpPr>
          <p:spPr bwMode="auto">
            <a:xfrm>
              <a:off x="4589463" y="3730626"/>
              <a:ext cx="436563" cy="312738"/>
            </a:xfrm>
            <a:custGeom>
              <a:avLst/>
              <a:gdLst>
                <a:gd name="T0" fmla="*/ 172 w 194"/>
                <a:gd name="T1" fmla="*/ 113 h 139"/>
                <a:gd name="T2" fmla="*/ 175 w 194"/>
                <a:gd name="T3" fmla="*/ 110 h 139"/>
                <a:gd name="T4" fmla="*/ 193 w 194"/>
                <a:gd name="T5" fmla="*/ 32 h 139"/>
                <a:gd name="T6" fmla="*/ 193 w 194"/>
                <a:gd name="T7" fmla="*/ 29 h 139"/>
                <a:gd name="T8" fmla="*/ 192 w 194"/>
                <a:gd name="T9" fmla="*/ 27 h 139"/>
                <a:gd name="T10" fmla="*/ 38 w 194"/>
                <a:gd name="T11" fmla="*/ 1 h 139"/>
                <a:gd name="T12" fmla="*/ 2 w 194"/>
                <a:gd name="T13" fmla="*/ 0 h 139"/>
                <a:gd name="T14" fmla="*/ 2 w 194"/>
                <a:gd name="T15" fmla="*/ 3 h 139"/>
                <a:gd name="T16" fmla="*/ 64 w 194"/>
                <a:gd name="T17" fmla="*/ 110 h 139"/>
                <a:gd name="T18" fmla="*/ 67 w 194"/>
                <a:gd name="T19" fmla="*/ 113 h 139"/>
                <a:gd name="T20" fmla="*/ 64 w 194"/>
                <a:gd name="T21" fmla="*/ 123 h 139"/>
                <a:gd name="T22" fmla="*/ 94 w 194"/>
                <a:gd name="T23" fmla="*/ 123 h 139"/>
                <a:gd name="T24" fmla="*/ 90 w 194"/>
                <a:gd name="T25" fmla="*/ 112 h 139"/>
                <a:gd name="T26" fmla="*/ 147 w 194"/>
                <a:gd name="T27" fmla="*/ 116 h 139"/>
                <a:gd name="T28" fmla="*/ 160 w 194"/>
                <a:gd name="T29" fmla="*/ 139 h 139"/>
                <a:gd name="T30" fmla="*/ 173 w 194"/>
                <a:gd name="T31" fmla="*/ 115 h 139"/>
                <a:gd name="T32" fmla="*/ 189 w 194"/>
                <a:gd name="T33" fmla="*/ 30 h 139"/>
                <a:gd name="T34" fmla="*/ 155 w 194"/>
                <a:gd name="T35" fmla="*/ 54 h 139"/>
                <a:gd name="T36" fmla="*/ 183 w 194"/>
                <a:gd name="T37" fmla="*/ 57 h 139"/>
                <a:gd name="T38" fmla="*/ 152 w 194"/>
                <a:gd name="T39" fmla="*/ 81 h 139"/>
                <a:gd name="T40" fmla="*/ 183 w 194"/>
                <a:gd name="T41" fmla="*/ 57 h 139"/>
                <a:gd name="T42" fmla="*/ 154 w 194"/>
                <a:gd name="T43" fmla="*/ 30 h 139"/>
                <a:gd name="T44" fmla="*/ 121 w 194"/>
                <a:gd name="T45" fmla="*/ 54 h 139"/>
                <a:gd name="T46" fmla="*/ 46 w 194"/>
                <a:gd name="T47" fmla="*/ 30 h 139"/>
                <a:gd name="T48" fmla="*/ 84 w 194"/>
                <a:gd name="T49" fmla="*/ 54 h 139"/>
                <a:gd name="T50" fmla="*/ 46 w 194"/>
                <a:gd name="T51" fmla="*/ 30 h 139"/>
                <a:gd name="T52" fmla="*/ 85 w 194"/>
                <a:gd name="T53" fmla="*/ 57 h 139"/>
                <a:gd name="T54" fmla="*/ 60 w 194"/>
                <a:gd name="T55" fmla="*/ 81 h 139"/>
                <a:gd name="T56" fmla="*/ 91 w 194"/>
                <a:gd name="T57" fmla="*/ 123 h 139"/>
                <a:gd name="T58" fmla="*/ 67 w 194"/>
                <a:gd name="T59" fmla="*/ 123 h 139"/>
                <a:gd name="T60" fmla="*/ 91 w 194"/>
                <a:gd name="T61" fmla="*/ 123 h 139"/>
                <a:gd name="T62" fmla="*/ 61 w 194"/>
                <a:gd name="T63" fmla="*/ 85 h 139"/>
                <a:gd name="T64" fmla="*/ 90 w 194"/>
                <a:gd name="T65" fmla="*/ 108 h 139"/>
                <a:gd name="T66" fmla="*/ 118 w 194"/>
                <a:gd name="T67" fmla="*/ 108 h 139"/>
                <a:gd name="T68" fmla="*/ 92 w 194"/>
                <a:gd name="T69" fmla="*/ 85 h 139"/>
                <a:gd name="T70" fmla="*/ 118 w 194"/>
                <a:gd name="T71" fmla="*/ 108 h 139"/>
                <a:gd name="T72" fmla="*/ 91 w 194"/>
                <a:gd name="T73" fmla="*/ 81 h 139"/>
                <a:gd name="T74" fmla="*/ 118 w 194"/>
                <a:gd name="T75" fmla="*/ 57 h 139"/>
                <a:gd name="T76" fmla="*/ 118 w 194"/>
                <a:gd name="T77" fmla="*/ 54 h 139"/>
                <a:gd name="T78" fmla="*/ 86 w 194"/>
                <a:gd name="T79" fmla="*/ 30 h 139"/>
                <a:gd name="T80" fmla="*/ 118 w 194"/>
                <a:gd name="T81" fmla="*/ 54 h 139"/>
                <a:gd name="T82" fmla="*/ 121 w 194"/>
                <a:gd name="T83" fmla="*/ 108 h 139"/>
                <a:gd name="T84" fmla="*/ 148 w 194"/>
                <a:gd name="T85" fmla="*/ 85 h 139"/>
                <a:gd name="T86" fmla="*/ 121 w 194"/>
                <a:gd name="T87" fmla="*/ 81 h 139"/>
                <a:gd name="T88" fmla="*/ 151 w 194"/>
                <a:gd name="T89" fmla="*/ 57 h 139"/>
                <a:gd name="T90" fmla="*/ 121 w 194"/>
                <a:gd name="T91" fmla="*/ 81 h 139"/>
                <a:gd name="T92" fmla="*/ 151 w 194"/>
                <a:gd name="T93" fmla="*/ 85 h 139"/>
                <a:gd name="T94" fmla="*/ 172 w 194"/>
                <a:gd name="T95" fmla="*/ 108 h 139"/>
                <a:gd name="T96" fmla="*/ 160 w 194"/>
                <a:gd name="T97" fmla="*/ 135 h 139"/>
                <a:gd name="T98" fmla="*/ 160 w 194"/>
                <a:gd name="T99" fmla="*/ 112 h 139"/>
                <a:gd name="T100" fmla="*/ 160 w 194"/>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4" h="139">
                  <a:moveTo>
                    <a:pt x="173" y="115"/>
                  </a:moveTo>
                  <a:cubicBezTo>
                    <a:pt x="172" y="113"/>
                    <a:pt x="172" y="113"/>
                    <a:pt x="172" y="113"/>
                  </a:cubicBezTo>
                  <a:cubicBezTo>
                    <a:pt x="174" y="111"/>
                    <a:pt x="174" y="111"/>
                    <a:pt x="174" y="111"/>
                  </a:cubicBezTo>
                  <a:cubicBezTo>
                    <a:pt x="175" y="111"/>
                    <a:pt x="175" y="111"/>
                    <a:pt x="175" y="110"/>
                  </a:cubicBezTo>
                  <a:cubicBezTo>
                    <a:pt x="176" y="108"/>
                    <a:pt x="176" y="108"/>
                    <a:pt x="176" y="108"/>
                  </a:cubicBezTo>
                  <a:cubicBezTo>
                    <a:pt x="193" y="32"/>
                    <a:pt x="193" y="32"/>
                    <a:pt x="193" y="32"/>
                  </a:cubicBezTo>
                  <a:cubicBezTo>
                    <a:pt x="193" y="32"/>
                    <a:pt x="193" y="32"/>
                    <a:pt x="193" y="32"/>
                  </a:cubicBezTo>
                  <a:cubicBezTo>
                    <a:pt x="193" y="29"/>
                    <a:pt x="193" y="29"/>
                    <a:pt x="193" y="29"/>
                  </a:cubicBezTo>
                  <a:cubicBezTo>
                    <a:pt x="194" y="29"/>
                    <a:pt x="194" y="29"/>
                    <a:pt x="194" y="28"/>
                  </a:cubicBezTo>
                  <a:cubicBezTo>
                    <a:pt x="194" y="27"/>
                    <a:pt x="193" y="27"/>
                    <a:pt x="192" y="27"/>
                  </a:cubicBezTo>
                  <a:cubicBezTo>
                    <a:pt x="45" y="27"/>
                    <a:pt x="45" y="27"/>
                    <a:pt x="45" y="27"/>
                  </a:cubicBezTo>
                  <a:cubicBezTo>
                    <a:pt x="38" y="1"/>
                    <a:pt x="38" y="1"/>
                    <a:pt x="38" y="1"/>
                  </a:cubicBezTo>
                  <a:cubicBezTo>
                    <a:pt x="38" y="0"/>
                    <a:pt x="37" y="0"/>
                    <a:pt x="36" y="0"/>
                  </a:cubicBezTo>
                  <a:cubicBezTo>
                    <a:pt x="2" y="0"/>
                    <a:pt x="2" y="0"/>
                    <a:pt x="2" y="0"/>
                  </a:cubicBezTo>
                  <a:cubicBezTo>
                    <a:pt x="1" y="0"/>
                    <a:pt x="0" y="0"/>
                    <a:pt x="0" y="1"/>
                  </a:cubicBezTo>
                  <a:cubicBezTo>
                    <a:pt x="0" y="3"/>
                    <a:pt x="1" y="3"/>
                    <a:pt x="2" y="3"/>
                  </a:cubicBezTo>
                  <a:cubicBezTo>
                    <a:pt x="35" y="3"/>
                    <a:pt x="35" y="3"/>
                    <a:pt x="35" y="3"/>
                  </a:cubicBezTo>
                  <a:cubicBezTo>
                    <a:pt x="64" y="110"/>
                    <a:pt x="64" y="110"/>
                    <a:pt x="64" y="110"/>
                  </a:cubicBezTo>
                  <a:cubicBezTo>
                    <a:pt x="64" y="111"/>
                    <a:pt x="64" y="111"/>
                    <a:pt x="65" y="111"/>
                  </a:cubicBezTo>
                  <a:cubicBezTo>
                    <a:pt x="67" y="113"/>
                    <a:pt x="67" y="113"/>
                    <a:pt x="67" y="113"/>
                  </a:cubicBezTo>
                  <a:cubicBezTo>
                    <a:pt x="66" y="115"/>
                    <a:pt x="66" y="115"/>
                    <a:pt x="66" y="115"/>
                  </a:cubicBezTo>
                  <a:cubicBezTo>
                    <a:pt x="64" y="118"/>
                    <a:pt x="64" y="120"/>
                    <a:pt x="64" y="123"/>
                  </a:cubicBezTo>
                  <a:cubicBezTo>
                    <a:pt x="64" y="132"/>
                    <a:pt x="71" y="139"/>
                    <a:pt x="79" y="139"/>
                  </a:cubicBezTo>
                  <a:cubicBezTo>
                    <a:pt x="87" y="139"/>
                    <a:pt x="94" y="132"/>
                    <a:pt x="94" y="123"/>
                  </a:cubicBezTo>
                  <a:cubicBezTo>
                    <a:pt x="94" y="121"/>
                    <a:pt x="94" y="118"/>
                    <a:pt x="92" y="116"/>
                  </a:cubicBezTo>
                  <a:cubicBezTo>
                    <a:pt x="90" y="112"/>
                    <a:pt x="90" y="112"/>
                    <a:pt x="90" y="112"/>
                  </a:cubicBezTo>
                  <a:cubicBezTo>
                    <a:pt x="149" y="112"/>
                    <a:pt x="149" y="112"/>
                    <a:pt x="149" y="112"/>
                  </a:cubicBezTo>
                  <a:cubicBezTo>
                    <a:pt x="147" y="116"/>
                    <a:pt x="147" y="116"/>
                    <a:pt x="147" y="116"/>
                  </a:cubicBezTo>
                  <a:cubicBezTo>
                    <a:pt x="145" y="118"/>
                    <a:pt x="145" y="121"/>
                    <a:pt x="145" y="123"/>
                  </a:cubicBezTo>
                  <a:cubicBezTo>
                    <a:pt x="145" y="132"/>
                    <a:pt x="152" y="139"/>
                    <a:pt x="160" y="139"/>
                  </a:cubicBezTo>
                  <a:cubicBezTo>
                    <a:pt x="169" y="139"/>
                    <a:pt x="176" y="132"/>
                    <a:pt x="176" y="123"/>
                  </a:cubicBezTo>
                  <a:cubicBezTo>
                    <a:pt x="176" y="120"/>
                    <a:pt x="175" y="118"/>
                    <a:pt x="173" y="115"/>
                  </a:cubicBezTo>
                  <a:close/>
                  <a:moveTo>
                    <a:pt x="157" y="30"/>
                  </a:moveTo>
                  <a:cubicBezTo>
                    <a:pt x="189" y="30"/>
                    <a:pt x="189" y="30"/>
                    <a:pt x="189" y="30"/>
                  </a:cubicBezTo>
                  <a:cubicBezTo>
                    <a:pt x="184" y="54"/>
                    <a:pt x="184" y="54"/>
                    <a:pt x="184" y="54"/>
                  </a:cubicBezTo>
                  <a:cubicBezTo>
                    <a:pt x="155" y="54"/>
                    <a:pt x="155" y="54"/>
                    <a:pt x="155" y="54"/>
                  </a:cubicBezTo>
                  <a:lnTo>
                    <a:pt x="157" y="30"/>
                  </a:lnTo>
                  <a:close/>
                  <a:moveTo>
                    <a:pt x="183" y="57"/>
                  </a:moveTo>
                  <a:cubicBezTo>
                    <a:pt x="178" y="81"/>
                    <a:pt x="178" y="81"/>
                    <a:pt x="178" y="81"/>
                  </a:cubicBezTo>
                  <a:cubicBezTo>
                    <a:pt x="152" y="81"/>
                    <a:pt x="152" y="81"/>
                    <a:pt x="152" y="81"/>
                  </a:cubicBezTo>
                  <a:cubicBezTo>
                    <a:pt x="154" y="57"/>
                    <a:pt x="154" y="57"/>
                    <a:pt x="154" y="57"/>
                  </a:cubicBezTo>
                  <a:lnTo>
                    <a:pt x="183" y="57"/>
                  </a:lnTo>
                  <a:close/>
                  <a:moveTo>
                    <a:pt x="121" y="30"/>
                  </a:moveTo>
                  <a:cubicBezTo>
                    <a:pt x="154" y="30"/>
                    <a:pt x="154" y="30"/>
                    <a:pt x="154" y="30"/>
                  </a:cubicBezTo>
                  <a:cubicBezTo>
                    <a:pt x="151" y="54"/>
                    <a:pt x="151" y="54"/>
                    <a:pt x="151" y="54"/>
                  </a:cubicBezTo>
                  <a:cubicBezTo>
                    <a:pt x="121" y="54"/>
                    <a:pt x="121" y="54"/>
                    <a:pt x="121" y="54"/>
                  </a:cubicBezTo>
                  <a:lnTo>
                    <a:pt x="121" y="30"/>
                  </a:lnTo>
                  <a:close/>
                  <a:moveTo>
                    <a:pt x="46" y="30"/>
                  </a:moveTo>
                  <a:cubicBezTo>
                    <a:pt x="82" y="30"/>
                    <a:pt x="82" y="30"/>
                    <a:pt x="82" y="30"/>
                  </a:cubicBezTo>
                  <a:cubicBezTo>
                    <a:pt x="84" y="54"/>
                    <a:pt x="84" y="54"/>
                    <a:pt x="84" y="54"/>
                  </a:cubicBezTo>
                  <a:cubicBezTo>
                    <a:pt x="52" y="54"/>
                    <a:pt x="52" y="54"/>
                    <a:pt x="52" y="54"/>
                  </a:cubicBezTo>
                  <a:lnTo>
                    <a:pt x="46" y="30"/>
                  </a:lnTo>
                  <a:close/>
                  <a:moveTo>
                    <a:pt x="53" y="57"/>
                  </a:moveTo>
                  <a:cubicBezTo>
                    <a:pt x="85" y="57"/>
                    <a:pt x="85" y="57"/>
                    <a:pt x="85" y="57"/>
                  </a:cubicBezTo>
                  <a:cubicBezTo>
                    <a:pt x="87" y="81"/>
                    <a:pt x="87" y="81"/>
                    <a:pt x="87" y="81"/>
                  </a:cubicBezTo>
                  <a:cubicBezTo>
                    <a:pt x="60" y="81"/>
                    <a:pt x="60" y="81"/>
                    <a:pt x="60" y="81"/>
                  </a:cubicBezTo>
                  <a:lnTo>
                    <a:pt x="53" y="57"/>
                  </a:lnTo>
                  <a:close/>
                  <a:moveTo>
                    <a:pt x="91" y="123"/>
                  </a:moveTo>
                  <a:cubicBezTo>
                    <a:pt x="91" y="130"/>
                    <a:pt x="85" y="135"/>
                    <a:pt x="79" y="135"/>
                  </a:cubicBezTo>
                  <a:cubicBezTo>
                    <a:pt x="73" y="135"/>
                    <a:pt x="67" y="130"/>
                    <a:pt x="67" y="123"/>
                  </a:cubicBezTo>
                  <a:cubicBezTo>
                    <a:pt x="67" y="117"/>
                    <a:pt x="73" y="112"/>
                    <a:pt x="79" y="112"/>
                  </a:cubicBezTo>
                  <a:cubicBezTo>
                    <a:pt x="85" y="112"/>
                    <a:pt x="91" y="117"/>
                    <a:pt x="91" y="123"/>
                  </a:cubicBezTo>
                  <a:close/>
                  <a:moveTo>
                    <a:pt x="67" y="108"/>
                  </a:moveTo>
                  <a:cubicBezTo>
                    <a:pt x="61" y="85"/>
                    <a:pt x="61" y="85"/>
                    <a:pt x="61" y="85"/>
                  </a:cubicBezTo>
                  <a:cubicBezTo>
                    <a:pt x="88" y="85"/>
                    <a:pt x="88" y="85"/>
                    <a:pt x="88" y="85"/>
                  </a:cubicBezTo>
                  <a:cubicBezTo>
                    <a:pt x="90" y="108"/>
                    <a:pt x="90" y="108"/>
                    <a:pt x="90" y="108"/>
                  </a:cubicBezTo>
                  <a:lnTo>
                    <a:pt x="67" y="108"/>
                  </a:lnTo>
                  <a:close/>
                  <a:moveTo>
                    <a:pt x="118" y="108"/>
                  </a:moveTo>
                  <a:cubicBezTo>
                    <a:pt x="94" y="108"/>
                    <a:pt x="94" y="108"/>
                    <a:pt x="94" y="108"/>
                  </a:cubicBezTo>
                  <a:cubicBezTo>
                    <a:pt x="92" y="85"/>
                    <a:pt x="92" y="85"/>
                    <a:pt x="92" y="85"/>
                  </a:cubicBezTo>
                  <a:cubicBezTo>
                    <a:pt x="118" y="85"/>
                    <a:pt x="118" y="85"/>
                    <a:pt x="118" y="85"/>
                  </a:cubicBezTo>
                  <a:lnTo>
                    <a:pt x="118" y="108"/>
                  </a:lnTo>
                  <a:close/>
                  <a:moveTo>
                    <a:pt x="118" y="81"/>
                  </a:moveTo>
                  <a:cubicBezTo>
                    <a:pt x="91" y="81"/>
                    <a:pt x="91" y="81"/>
                    <a:pt x="91" y="81"/>
                  </a:cubicBezTo>
                  <a:cubicBezTo>
                    <a:pt x="89" y="57"/>
                    <a:pt x="89" y="57"/>
                    <a:pt x="89" y="57"/>
                  </a:cubicBezTo>
                  <a:cubicBezTo>
                    <a:pt x="118" y="57"/>
                    <a:pt x="118" y="57"/>
                    <a:pt x="118" y="57"/>
                  </a:cubicBezTo>
                  <a:lnTo>
                    <a:pt x="118" y="81"/>
                  </a:lnTo>
                  <a:close/>
                  <a:moveTo>
                    <a:pt x="118" y="54"/>
                  </a:moveTo>
                  <a:cubicBezTo>
                    <a:pt x="88" y="54"/>
                    <a:pt x="88" y="54"/>
                    <a:pt x="88" y="54"/>
                  </a:cubicBezTo>
                  <a:cubicBezTo>
                    <a:pt x="86" y="30"/>
                    <a:pt x="86" y="30"/>
                    <a:pt x="86" y="30"/>
                  </a:cubicBezTo>
                  <a:cubicBezTo>
                    <a:pt x="118" y="30"/>
                    <a:pt x="118" y="30"/>
                    <a:pt x="118" y="30"/>
                  </a:cubicBezTo>
                  <a:lnTo>
                    <a:pt x="118" y="54"/>
                  </a:lnTo>
                  <a:close/>
                  <a:moveTo>
                    <a:pt x="145" y="108"/>
                  </a:moveTo>
                  <a:cubicBezTo>
                    <a:pt x="121" y="108"/>
                    <a:pt x="121" y="108"/>
                    <a:pt x="121" y="108"/>
                  </a:cubicBezTo>
                  <a:cubicBezTo>
                    <a:pt x="121" y="85"/>
                    <a:pt x="121" y="85"/>
                    <a:pt x="121" y="85"/>
                  </a:cubicBezTo>
                  <a:cubicBezTo>
                    <a:pt x="148" y="85"/>
                    <a:pt x="148" y="85"/>
                    <a:pt x="148" y="85"/>
                  </a:cubicBezTo>
                  <a:lnTo>
                    <a:pt x="145" y="108"/>
                  </a:lnTo>
                  <a:close/>
                  <a:moveTo>
                    <a:pt x="121" y="81"/>
                  </a:moveTo>
                  <a:cubicBezTo>
                    <a:pt x="121" y="57"/>
                    <a:pt x="121" y="57"/>
                    <a:pt x="121" y="57"/>
                  </a:cubicBezTo>
                  <a:cubicBezTo>
                    <a:pt x="151" y="57"/>
                    <a:pt x="151" y="57"/>
                    <a:pt x="151" y="57"/>
                  </a:cubicBezTo>
                  <a:cubicBezTo>
                    <a:pt x="148" y="81"/>
                    <a:pt x="148" y="81"/>
                    <a:pt x="148" y="81"/>
                  </a:cubicBezTo>
                  <a:lnTo>
                    <a:pt x="121" y="81"/>
                  </a:lnTo>
                  <a:close/>
                  <a:moveTo>
                    <a:pt x="149" y="108"/>
                  </a:moveTo>
                  <a:cubicBezTo>
                    <a:pt x="151" y="85"/>
                    <a:pt x="151" y="85"/>
                    <a:pt x="151" y="85"/>
                  </a:cubicBezTo>
                  <a:cubicBezTo>
                    <a:pt x="177" y="85"/>
                    <a:pt x="177" y="85"/>
                    <a:pt x="177" y="85"/>
                  </a:cubicBezTo>
                  <a:cubicBezTo>
                    <a:pt x="172" y="108"/>
                    <a:pt x="172" y="108"/>
                    <a:pt x="172" y="108"/>
                  </a:cubicBezTo>
                  <a:lnTo>
                    <a:pt x="149" y="108"/>
                  </a:lnTo>
                  <a:close/>
                  <a:moveTo>
                    <a:pt x="160" y="135"/>
                  </a:moveTo>
                  <a:cubicBezTo>
                    <a:pt x="154" y="135"/>
                    <a:pt x="149" y="130"/>
                    <a:pt x="149" y="123"/>
                  </a:cubicBezTo>
                  <a:cubicBezTo>
                    <a:pt x="149" y="117"/>
                    <a:pt x="154" y="112"/>
                    <a:pt x="160" y="112"/>
                  </a:cubicBezTo>
                  <a:cubicBezTo>
                    <a:pt x="167" y="112"/>
                    <a:pt x="172" y="117"/>
                    <a:pt x="172" y="123"/>
                  </a:cubicBezTo>
                  <a:cubicBezTo>
                    <a:pt x="172" y="130"/>
                    <a:pt x="167" y="135"/>
                    <a:pt x="160"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1" name="Group 120"/>
          <p:cNvGrpSpPr/>
          <p:nvPr/>
        </p:nvGrpSpPr>
        <p:grpSpPr>
          <a:xfrm>
            <a:off x="5483228" y="3649669"/>
            <a:ext cx="354013" cy="434975"/>
            <a:chOff x="5483226" y="3649663"/>
            <a:chExt cx="354013" cy="434975"/>
          </a:xfrm>
          <a:solidFill>
            <a:schemeClr val="tx2">
              <a:lumMod val="20000"/>
              <a:lumOff val="80000"/>
            </a:schemeClr>
          </a:solidFill>
        </p:grpSpPr>
        <p:sp>
          <p:nvSpPr>
            <p:cNvPr id="122" name="Rectangle 140"/>
            <p:cNvSpPr>
              <a:spLocks noChangeArrowheads="1"/>
            </p:cNvSpPr>
            <p:nvPr/>
          </p:nvSpPr>
          <p:spPr bwMode="auto">
            <a:xfrm>
              <a:off x="5788026" y="3832226"/>
              <a:ext cx="7938"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41"/>
            <p:cNvSpPr>
              <a:spLocks/>
            </p:cNvSpPr>
            <p:nvPr/>
          </p:nvSpPr>
          <p:spPr bwMode="auto">
            <a:xfrm>
              <a:off x="5624513" y="4035426"/>
              <a:ext cx="69850" cy="7938"/>
            </a:xfrm>
            <a:custGeom>
              <a:avLst/>
              <a:gdLst>
                <a:gd name="T0" fmla="*/ 2 w 31"/>
                <a:gd name="T1" fmla="*/ 0 h 4"/>
                <a:gd name="T2" fmla="*/ 0 w 31"/>
                <a:gd name="T3" fmla="*/ 2 h 4"/>
                <a:gd name="T4" fmla="*/ 2 w 31"/>
                <a:gd name="T5" fmla="*/ 4 h 4"/>
                <a:gd name="T6" fmla="*/ 29 w 31"/>
                <a:gd name="T7" fmla="*/ 4 h 4"/>
                <a:gd name="T8" fmla="*/ 31 w 31"/>
                <a:gd name="T9" fmla="*/ 2 h 4"/>
                <a:gd name="T10" fmla="*/ 29 w 31"/>
                <a:gd name="T11" fmla="*/ 0 h 4"/>
                <a:gd name="T12" fmla="*/ 2 w 3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 y="0"/>
                  </a:moveTo>
                  <a:cubicBezTo>
                    <a:pt x="1" y="0"/>
                    <a:pt x="0" y="1"/>
                    <a:pt x="0" y="2"/>
                  </a:cubicBezTo>
                  <a:cubicBezTo>
                    <a:pt x="0" y="3"/>
                    <a:pt x="1" y="4"/>
                    <a:pt x="2" y="4"/>
                  </a:cubicBezTo>
                  <a:cubicBezTo>
                    <a:pt x="29" y="4"/>
                    <a:pt x="29" y="4"/>
                    <a:pt x="29" y="4"/>
                  </a:cubicBezTo>
                  <a:cubicBezTo>
                    <a:pt x="30" y="4"/>
                    <a:pt x="31" y="3"/>
                    <a:pt x="31" y="2"/>
                  </a:cubicBezTo>
                  <a:cubicBezTo>
                    <a:pt x="31" y="1"/>
                    <a:pt x="30" y="0"/>
                    <a:pt x="29"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Rectangle 142"/>
            <p:cNvSpPr>
              <a:spLocks noChangeArrowheads="1"/>
            </p:cNvSpPr>
            <p:nvPr/>
          </p:nvSpPr>
          <p:spPr bwMode="auto">
            <a:xfrm>
              <a:off x="5707063" y="3913188"/>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Rectangle 143"/>
            <p:cNvSpPr>
              <a:spLocks noChangeArrowheads="1"/>
            </p:cNvSpPr>
            <p:nvPr/>
          </p:nvSpPr>
          <p:spPr bwMode="auto">
            <a:xfrm>
              <a:off x="5788026" y="3913188"/>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Rectangle 144"/>
            <p:cNvSpPr>
              <a:spLocks noChangeArrowheads="1"/>
            </p:cNvSpPr>
            <p:nvPr/>
          </p:nvSpPr>
          <p:spPr bwMode="auto">
            <a:xfrm>
              <a:off x="5746751" y="3954463"/>
              <a:ext cx="49213"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Rectangle 145"/>
            <p:cNvSpPr>
              <a:spLocks noChangeArrowheads="1"/>
            </p:cNvSpPr>
            <p:nvPr/>
          </p:nvSpPr>
          <p:spPr bwMode="auto">
            <a:xfrm>
              <a:off x="5746751" y="387191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Rectangle 146"/>
            <p:cNvSpPr>
              <a:spLocks noChangeArrowheads="1"/>
            </p:cNvSpPr>
            <p:nvPr/>
          </p:nvSpPr>
          <p:spPr bwMode="auto">
            <a:xfrm>
              <a:off x="5746751" y="3832226"/>
              <a:ext cx="9525"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Rectangle 147"/>
            <p:cNvSpPr>
              <a:spLocks noChangeArrowheads="1"/>
            </p:cNvSpPr>
            <p:nvPr/>
          </p:nvSpPr>
          <p:spPr bwMode="auto">
            <a:xfrm>
              <a:off x="5707063" y="3871913"/>
              <a:ext cx="7938"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Rectangle 148"/>
            <p:cNvSpPr>
              <a:spLocks noChangeArrowheads="1"/>
            </p:cNvSpPr>
            <p:nvPr/>
          </p:nvSpPr>
          <p:spPr bwMode="auto">
            <a:xfrm>
              <a:off x="5746751" y="391318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Rectangle 149"/>
            <p:cNvSpPr>
              <a:spLocks noChangeArrowheads="1"/>
            </p:cNvSpPr>
            <p:nvPr/>
          </p:nvSpPr>
          <p:spPr bwMode="auto">
            <a:xfrm>
              <a:off x="5788026" y="3871913"/>
              <a:ext cx="7938"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50"/>
            <p:cNvSpPr>
              <a:spLocks noEditPoints="1"/>
            </p:cNvSpPr>
            <p:nvPr/>
          </p:nvSpPr>
          <p:spPr bwMode="auto">
            <a:xfrm>
              <a:off x="5524501" y="3790951"/>
              <a:ext cx="150813" cy="131763"/>
            </a:xfrm>
            <a:custGeom>
              <a:avLst/>
              <a:gdLst>
                <a:gd name="T0" fmla="*/ 95 w 95"/>
                <a:gd name="T1" fmla="*/ 83 h 83"/>
                <a:gd name="T2" fmla="*/ 95 w 95"/>
                <a:gd name="T3" fmla="*/ 0 h 83"/>
                <a:gd name="T4" fmla="*/ 0 w 95"/>
                <a:gd name="T5" fmla="*/ 0 h 83"/>
                <a:gd name="T6" fmla="*/ 0 w 95"/>
                <a:gd name="T7" fmla="*/ 83 h 83"/>
                <a:gd name="T8" fmla="*/ 95 w 95"/>
                <a:gd name="T9" fmla="*/ 83 h 83"/>
                <a:gd name="T10" fmla="*/ 5 w 95"/>
                <a:gd name="T11" fmla="*/ 5 h 83"/>
                <a:gd name="T12" fmla="*/ 89 w 95"/>
                <a:gd name="T13" fmla="*/ 5 h 83"/>
                <a:gd name="T14" fmla="*/ 89 w 95"/>
                <a:gd name="T15" fmla="*/ 77 h 83"/>
                <a:gd name="T16" fmla="*/ 5 w 95"/>
                <a:gd name="T17" fmla="*/ 77 h 83"/>
                <a:gd name="T18" fmla="*/ 5 w 95"/>
                <a:gd name="T19" fmla="*/ 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 h="83">
                  <a:moveTo>
                    <a:pt x="95" y="83"/>
                  </a:moveTo>
                  <a:lnTo>
                    <a:pt x="95" y="0"/>
                  </a:lnTo>
                  <a:lnTo>
                    <a:pt x="0" y="0"/>
                  </a:lnTo>
                  <a:lnTo>
                    <a:pt x="0" y="83"/>
                  </a:lnTo>
                  <a:lnTo>
                    <a:pt x="95" y="83"/>
                  </a:lnTo>
                  <a:close/>
                  <a:moveTo>
                    <a:pt x="5" y="5"/>
                  </a:moveTo>
                  <a:lnTo>
                    <a:pt x="89" y="5"/>
                  </a:lnTo>
                  <a:lnTo>
                    <a:pt x="89" y="77"/>
                  </a:lnTo>
                  <a:lnTo>
                    <a:pt x="5" y="77"/>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Rectangle 151"/>
            <p:cNvSpPr>
              <a:spLocks noChangeArrowheads="1"/>
            </p:cNvSpPr>
            <p:nvPr/>
          </p:nvSpPr>
          <p:spPr bwMode="auto">
            <a:xfrm>
              <a:off x="5524501" y="3954463"/>
              <a:ext cx="7938"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Rectangle 152"/>
            <p:cNvSpPr>
              <a:spLocks noChangeArrowheads="1"/>
            </p:cNvSpPr>
            <p:nvPr/>
          </p:nvSpPr>
          <p:spPr bwMode="auto">
            <a:xfrm>
              <a:off x="5707063" y="3832226"/>
              <a:ext cx="7938"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53"/>
            <p:cNvSpPr>
              <a:spLocks noEditPoints="1"/>
            </p:cNvSpPr>
            <p:nvPr/>
          </p:nvSpPr>
          <p:spPr bwMode="auto">
            <a:xfrm>
              <a:off x="5483226" y="3649663"/>
              <a:ext cx="354013" cy="434975"/>
            </a:xfrm>
            <a:custGeom>
              <a:avLst/>
              <a:gdLst>
                <a:gd name="T0" fmla="*/ 157 w 157"/>
                <a:gd name="T1" fmla="*/ 51 h 193"/>
                <a:gd name="T2" fmla="*/ 151 w 157"/>
                <a:gd name="T3" fmla="*/ 45 h 193"/>
                <a:gd name="T4" fmla="*/ 117 w 157"/>
                <a:gd name="T5" fmla="*/ 45 h 193"/>
                <a:gd name="T6" fmla="*/ 117 w 157"/>
                <a:gd name="T7" fmla="*/ 21 h 193"/>
                <a:gd name="T8" fmla="*/ 133 w 157"/>
                <a:gd name="T9" fmla="*/ 21 h 193"/>
                <a:gd name="T10" fmla="*/ 139 w 157"/>
                <a:gd name="T11" fmla="*/ 15 h 193"/>
                <a:gd name="T12" fmla="*/ 139 w 157"/>
                <a:gd name="T13" fmla="*/ 6 h 193"/>
                <a:gd name="T14" fmla="*/ 133 w 157"/>
                <a:gd name="T15" fmla="*/ 0 h 193"/>
                <a:gd name="T16" fmla="*/ 79 w 157"/>
                <a:gd name="T17" fmla="*/ 0 h 193"/>
                <a:gd name="T18" fmla="*/ 72 w 157"/>
                <a:gd name="T19" fmla="*/ 6 h 193"/>
                <a:gd name="T20" fmla="*/ 72 w 157"/>
                <a:gd name="T21" fmla="*/ 15 h 193"/>
                <a:gd name="T22" fmla="*/ 79 w 157"/>
                <a:gd name="T23" fmla="*/ 21 h 193"/>
                <a:gd name="T24" fmla="*/ 95 w 157"/>
                <a:gd name="T25" fmla="*/ 21 h 193"/>
                <a:gd name="T26" fmla="*/ 95 w 157"/>
                <a:gd name="T27" fmla="*/ 45 h 193"/>
                <a:gd name="T28" fmla="*/ 7 w 157"/>
                <a:gd name="T29" fmla="*/ 45 h 193"/>
                <a:gd name="T30" fmla="*/ 0 w 157"/>
                <a:gd name="T31" fmla="*/ 51 h 193"/>
                <a:gd name="T32" fmla="*/ 0 w 157"/>
                <a:gd name="T33" fmla="*/ 186 h 193"/>
                <a:gd name="T34" fmla="*/ 7 w 157"/>
                <a:gd name="T35" fmla="*/ 193 h 193"/>
                <a:gd name="T36" fmla="*/ 151 w 157"/>
                <a:gd name="T37" fmla="*/ 193 h 193"/>
                <a:gd name="T38" fmla="*/ 157 w 157"/>
                <a:gd name="T39" fmla="*/ 186 h 193"/>
                <a:gd name="T40" fmla="*/ 157 w 157"/>
                <a:gd name="T41" fmla="*/ 51 h 193"/>
                <a:gd name="T42" fmla="*/ 90 w 157"/>
                <a:gd name="T43" fmla="*/ 18 h 193"/>
                <a:gd name="T44" fmla="*/ 76 w 157"/>
                <a:gd name="T45" fmla="*/ 18 h 193"/>
                <a:gd name="T46" fmla="*/ 76 w 157"/>
                <a:gd name="T47" fmla="*/ 3 h 193"/>
                <a:gd name="T48" fmla="*/ 90 w 157"/>
                <a:gd name="T49" fmla="*/ 3 h 193"/>
                <a:gd name="T50" fmla="*/ 90 w 157"/>
                <a:gd name="T51" fmla="*/ 18 h 193"/>
                <a:gd name="T52" fmla="*/ 94 w 157"/>
                <a:gd name="T53" fmla="*/ 18 h 193"/>
                <a:gd name="T54" fmla="*/ 94 w 157"/>
                <a:gd name="T55" fmla="*/ 3 h 193"/>
                <a:gd name="T56" fmla="*/ 135 w 157"/>
                <a:gd name="T57" fmla="*/ 3 h 193"/>
                <a:gd name="T58" fmla="*/ 135 w 157"/>
                <a:gd name="T59" fmla="*/ 18 h 193"/>
                <a:gd name="T60" fmla="*/ 94 w 157"/>
                <a:gd name="T61" fmla="*/ 18 h 193"/>
                <a:gd name="T62" fmla="*/ 113 w 157"/>
                <a:gd name="T63" fmla="*/ 21 h 193"/>
                <a:gd name="T64" fmla="*/ 113 w 157"/>
                <a:gd name="T65" fmla="*/ 45 h 193"/>
                <a:gd name="T66" fmla="*/ 99 w 157"/>
                <a:gd name="T67" fmla="*/ 45 h 193"/>
                <a:gd name="T68" fmla="*/ 99 w 157"/>
                <a:gd name="T69" fmla="*/ 21 h 193"/>
                <a:gd name="T70" fmla="*/ 113 w 157"/>
                <a:gd name="T71" fmla="*/ 21 h 193"/>
                <a:gd name="T72" fmla="*/ 154 w 157"/>
                <a:gd name="T73" fmla="*/ 189 h 193"/>
                <a:gd name="T74" fmla="*/ 4 w 157"/>
                <a:gd name="T75" fmla="*/ 189 h 193"/>
                <a:gd name="T76" fmla="*/ 4 w 157"/>
                <a:gd name="T77" fmla="*/ 157 h 193"/>
                <a:gd name="T78" fmla="*/ 154 w 157"/>
                <a:gd name="T79" fmla="*/ 157 h 193"/>
                <a:gd name="T80" fmla="*/ 154 w 157"/>
                <a:gd name="T81" fmla="*/ 189 h 193"/>
                <a:gd name="T82" fmla="*/ 154 w 157"/>
                <a:gd name="T83" fmla="*/ 153 h 193"/>
                <a:gd name="T84" fmla="*/ 4 w 157"/>
                <a:gd name="T85" fmla="*/ 153 h 193"/>
                <a:gd name="T86" fmla="*/ 4 w 157"/>
                <a:gd name="T87" fmla="*/ 48 h 193"/>
                <a:gd name="T88" fmla="*/ 154 w 157"/>
                <a:gd name="T89" fmla="*/ 48 h 193"/>
                <a:gd name="T90" fmla="*/ 154 w 157"/>
                <a:gd name="T91" fmla="*/ 15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193">
                  <a:moveTo>
                    <a:pt x="157" y="51"/>
                  </a:moveTo>
                  <a:cubicBezTo>
                    <a:pt x="157" y="47"/>
                    <a:pt x="154" y="45"/>
                    <a:pt x="151" y="45"/>
                  </a:cubicBezTo>
                  <a:cubicBezTo>
                    <a:pt x="117" y="45"/>
                    <a:pt x="117" y="45"/>
                    <a:pt x="117" y="45"/>
                  </a:cubicBezTo>
                  <a:cubicBezTo>
                    <a:pt x="117" y="21"/>
                    <a:pt x="117" y="21"/>
                    <a:pt x="117" y="21"/>
                  </a:cubicBezTo>
                  <a:cubicBezTo>
                    <a:pt x="133" y="21"/>
                    <a:pt x="133" y="21"/>
                    <a:pt x="133" y="21"/>
                  </a:cubicBezTo>
                  <a:cubicBezTo>
                    <a:pt x="136" y="21"/>
                    <a:pt x="139" y="18"/>
                    <a:pt x="139" y="15"/>
                  </a:cubicBezTo>
                  <a:cubicBezTo>
                    <a:pt x="139" y="6"/>
                    <a:pt x="139" y="6"/>
                    <a:pt x="139" y="6"/>
                  </a:cubicBezTo>
                  <a:cubicBezTo>
                    <a:pt x="139" y="2"/>
                    <a:pt x="136" y="0"/>
                    <a:pt x="133" y="0"/>
                  </a:cubicBezTo>
                  <a:cubicBezTo>
                    <a:pt x="79" y="0"/>
                    <a:pt x="79" y="0"/>
                    <a:pt x="79" y="0"/>
                  </a:cubicBezTo>
                  <a:cubicBezTo>
                    <a:pt x="75" y="0"/>
                    <a:pt x="72" y="2"/>
                    <a:pt x="72" y="6"/>
                  </a:cubicBezTo>
                  <a:cubicBezTo>
                    <a:pt x="72" y="15"/>
                    <a:pt x="72" y="15"/>
                    <a:pt x="72" y="15"/>
                  </a:cubicBezTo>
                  <a:cubicBezTo>
                    <a:pt x="72" y="18"/>
                    <a:pt x="75" y="21"/>
                    <a:pt x="79" y="21"/>
                  </a:cubicBezTo>
                  <a:cubicBezTo>
                    <a:pt x="95" y="21"/>
                    <a:pt x="95" y="21"/>
                    <a:pt x="95" y="21"/>
                  </a:cubicBezTo>
                  <a:cubicBezTo>
                    <a:pt x="95" y="45"/>
                    <a:pt x="95" y="45"/>
                    <a:pt x="95" y="45"/>
                  </a:cubicBezTo>
                  <a:cubicBezTo>
                    <a:pt x="7" y="45"/>
                    <a:pt x="7" y="45"/>
                    <a:pt x="7" y="45"/>
                  </a:cubicBezTo>
                  <a:cubicBezTo>
                    <a:pt x="3" y="45"/>
                    <a:pt x="0" y="47"/>
                    <a:pt x="0" y="51"/>
                  </a:cubicBezTo>
                  <a:cubicBezTo>
                    <a:pt x="0" y="186"/>
                    <a:pt x="0" y="186"/>
                    <a:pt x="0" y="186"/>
                  </a:cubicBezTo>
                  <a:cubicBezTo>
                    <a:pt x="0" y="190"/>
                    <a:pt x="3" y="193"/>
                    <a:pt x="7" y="193"/>
                  </a:cubicBezTo>
                  <a:cubicBezTo>
                    <a:pt x="151" y="193"/>
                    <a:pt x="151" y="193"/>
                    <a:pt x="151" y="193"/>
                  </a:cubicBezTo>
                  <a:cubicBezTo>
                    <a:pt x="154" y="193"/>
                    <a:pt x="157" y="190"/>
                    <a:pt x="157" y="186"/>
                  </a:cubicBezTo>
                  <a:lnTo>
                    <a:pt x="157" y="51"/>
                  </a:lnTo>
                  <a:close/>
                  <a:moveTo>
                    <a:pt x="90" y="18"/>
                  </a:moveTo>
                  <a:cubicBezTo>
                    <a:pt x="76" y="18"/>
                    <a:pt x="76" y="18"/>
                    <a:pt x="76" y="18"/>
                  </a:cubicBezTo>
                  <a:cubicBezTo>
                    <a:pt x="76" y="3"/>
                    <a:pt x="76" y="3"/>
                    <a:pt x="76" y="3"/>
                  </a:cubicBezTo>
                  <a:cubicBezTo>
                    <a:pt x="90" y="3"/>
                    <a:pt x="90" y="3"/>
                    <a:pt x="90" y="3"/>
                  </a:cubicBezTo>
                  <a:lnTo>
                    <a:pt x="90" y="18"/>
                  </a:lnTo>
                  <a:close/>
                  <a:moveTo>
                    <a:pt x="94" y="18"/>
                  </a:moveTo>
                  <a:cubicBezTo>
                    <a:pt x="94" y="3"/>
                    <a:pt x="94" y="3"/>
                    <a:pt x="94" y="3"/>
                  </a:cubicBezTo>
                  <a:cubicBezTo>
                    <a:pt x="135" y="3"/>
                    <a:pt x="135" y="3"/>
                    <a:pt x="135" y="3"/>
                  </a:cubicBezTo>
                  <a:cubicBezTo>
                    <a:pt x="135" y="18"/>
                    <a:pt x="135" y="18"/>
                    <a:pt x="135" y="18"/>
                  </a:cubicBezTo>
                  <a:lnTo>
                    <a:pt x="94" y="18"/>
                  </a:lnTo>
                  <a:close/>
                  <a:moveTo>
                    <a:pt x="113" y="21"/>
                  </a:moveTo>
                  <a:cubicBezTo>
                    <a:pt x="113" y="45"/>
                    <a:pt x="113" y="45"/>
                    <a:pt x="113" y="45"/>
                  </a:cubicBezTo>
                  <a:cubicBezTo>
                    <a:pt x="99" y="45"/>
                    <a:pt x="99" y="45"/>
                    <a:pt x="99" y="45"/>
                  </a:cubicBezTo>
                  <a:cubicBezTo>
                    <a:pt x="99" y="21"/>
                    <a:pt x="99" y="21"/>
                    <a:pt x="99" y="21"/>
                  </a:cubicBezTo>
                  <a:lnTo>
                    <a:pt x="113" y="21"/>
                  </a:lnTo>
                  <a:close/>
                  <a:moveTo>
                    <a:pt x="154" y="189"/>
                  </a:moveTo>
                  <a:cubicBezTo>
                    <a:pt x="4" y="189"/>
                    <a:pt x="4" y="189"/>
                    <a:pt x="4" y="189"/>
                  </a:cubicBezTo>
                  <a:cubicBezTo>
                    <a:pt x="4" y="157"/>
                    <a:pt x="4" y="157"/>
                    <a:pt x="4" y="157"/>
                  </a:cubicBezTo>
                  <a:cubicBezTo>
                    <a:pt x="154" y="157"/>
                    <a:pt x="154" y="157"/>
                    <a:pt x="154" y="157"/>
                  </a:cubicBezTo>
                  <a:lnTo>
                    <a:pt x="154" y="189"/>
                  </a:lnTo>
                  <a:close/>
                  <a:moveTo>
                    <a:pt x="154" y="153"/>
                  </a:moveTo>
                  <a:cubicBezTo>
                    <a:pt x="4" y="153"/>
                    <a:pt x="4" y="153"/>
                    <a:pt x="4" y="153"/>
                  </a:cubicBezTo>
                  <a:cubicBezTo>
                    <a:pt x="4" y="48"/>
                    <a:pt x="4" y="48"/>
                    <a:pt x="4" y="48"/>
                  </a:cubicBezTo>
                  <a:cubicBezTo>
                    <a:pt x="154" y="48"/>
                    <a:pt x="154" y="48"/>
                    <a:pt x="154" y="48"/>
                  </a:cubicBezTo>
                  <a:lnTo>
                    <a:pt x="154" y="1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Rectangle 154"/>
            <p:cNvSpPr>
              <a:spLocks noChangeArrowheads="1"/>
            </p:cNvSpPr>
            <p:nvPr/>
          </p:nvSpPr>
          <p:spPr bwMode="auto">
            <a:xfrm>
              <a:off x="5564188" y="395446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Rectangle 155"/>
            <p:cNvSpPr>
              <a:spLocks noChangeArrowheads="1"/>
            </p:cNvSpPr>
            <p:nvPr/>
          </p:nvSpPr>
          <p:spPr bwMode="auto">
            <a:xfrm>
              <a:off x="5605463" y="3954463"/>
              <a:ext cx="7938"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Rectangle 156"/>
            <p:cNvSpPr>
              <a:spLocks noChangeArrowheads="1"/>
            </p:cNvSpPr>
            <p:nvPr/>
          </p:nvSpPr>
          <p:spPr bwMode="auto">
            <a:xfrm>
              <a:off x="5707063" y="3790951"/>
              <a:ext cx="88900"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9" name="Freeform 157"/>
          <p:cNvSpPr>
            <a:spLocks noEditPoints="1"/>
          </p:cNvSpPr>
          <p:nvPr/>
        </p:nvSpPr>
        <p:spPr bwMode="auto">
          <a:xfrm>
            <a:off x="6316663" y="3649669"/>
            <a:ext cx="395288" cy="434975"/>
          </a:xfrm>
          <a:custGeom>
            <a:avLst/>
            <a:gdLst>
              <a:gd name="T0" fmla="*/ 0 w 175"/>
              <a:gd name="T1" fmla="*/ 190 h 193"/>
              <a:gd name="T2" fmla="*/ 0 w 175"/>
              <a:gd name="T3" fmla="*/ 191 h 193"/>
              <a:gd name="T4" fmla="*/ 2 w 175"/>
              <a:gd name="T5" fmla="*/ 193 h 193"/>
              <a:gd name="T6" fmla="*/ 173 w 175"/>
              <a:gd name="T7" fmla="*/ 193 h 193"/>
              <a:gd name="T8" fmla="*/ 175 w 175"/>
              <a:gd name="T9" fmla="*/ 191 h 193"/>
              <a:gd name="T10" fmla="*/ 175 w 175"/>
              <a:gd name="T11" fmla="*/ 190 h 193"/>
              <a:gd name="T12" fmla="*/ 175 w 175"/>
              <a:gd name="T13" fmla="*/ 188 h 193"/>
              <a:gd name="T14" fmla="*/ 175 w 175"/>
              <a:gd name="T15" fmla="*/ 188 h 193"/>
              <a:gd name="T16" fmla="*/ 157 w 175"/>
              <a:gd name="T17" fmla="*/ 58 h 193"/>
              <a:gd name="T18" fmla="*/ 157 w 175"/>
              <a:gd name="T19" fmla="*/ 55 h 193"/>
              <a:gd name="T20" fmla="*/ 155 w 175"/>
              <a:gd name="T21" fmla="*/ 54 h 193"/>
              <a:gd name="T22" fmla="*/ 121 w 175"/>
              <a:gd name="T23" fmla="*/ 54 h 193"/>
              <a:gd name="T24" fmla="*/ 121 w 175"/>
              <a:gd name="T25" fmla="*/ 33 h 193"/>
              <a:gd name="T26" fmla="*/ 87 w 175"/>
              <a:gd name="T27" fmla="*/ 0 h 193"/>
              <a:gd name="T28" fmla="*/ 54 w 175"/>
              <a:gd name="T29" fmla="*/ 33 h 193"/>
              <a:gd name="T30" fmla="*/ 54 w 175"/>
              <a:gd name="T31" fmla="*/ 54 h 193"/>
              <a:gd name="T32" fmla="*/ 20 w 175"/>
              <a:gd name="T33" fmla="*/ 54 h 193"/>
              <a:gd name="T34" fmla="*/ 18 w 175"/>
              <a:gd name="T35" fmla="*/ 55 h 193"/>
              <a:gd name="T36" fmla="*/ 18 w 175"/>
              <a:gd name="T37" fmla="*/ 58 h 193"/>
              <a:gd name="T38" fmla="*/ 18 w 175"/>
              <a:gd name="T39" fmla="*/ 58 h 193"/>
              <a:gd name="T40" fmla="*/ 0 w 175"/>
              <a:gd name="T41" fmla="*/ 189 h 193"/>
              <a:gd name="T42" fmla="*/ 0 w 175"/>
              <a:gd name="T43" fmla="*/ 190 h 193"/>
              <a:gd name="T44" fmla="*/ 58 w 175"/>
              <a:gd name="T45" fmla="*/ 33 h 193"/>
              <a:gd name="T46" fmla="*/ 87 w 175"/>
              <a:gd name="T47" fmla="*/ 3 h 193"/>
              <a:gd name="T48" fmla="*/ 117 w 175"/>
              <a:gd name="T49" fmla="*/ 33 h 193"/>
              <a:gd name="T50" fmla="*/ 117 w 175"/>
              <a:gd name="T51" fmla="*/ 54 h 193"/>
              <a:gd name="T52" fmla="*/ 58 w 175"/>
              <a:gd name="T53" fmla="*/ 54 h 193"/>
              <a:gd name="T54" fmla="*/ 58 w 175"/>
              <a:gd name="T55" fmla="*/ 33 h 193"/>
              <a:gd name="T56" fmla="*/ 21 w 175"/>
              <a:gd name="T57" fmla="*/ 57 h 193"/>
              <a:gd name="T58" fmla="*/ 54 w 175"/>
              <a:gd name="T59" fmla="*/ 57 h 193"/>
              <a:gd name="T60" fmla="*/ 54 w 175"/>
              <a:gd name="T61" fmla="*/ 81 h 193"/>
              <a:gd name="T62" fmla="*/ 53 w 175"/>
              <a:gd name="T63" fmla="*/ 82 h 193"/>
              <a:gd name="T64" fmla="*/ 50 w 175"/>
              <a:gd name="T65" fmla="*/ 87 h 193"/>
              <a:gd name="T66" fmla="*/ 56 w 175"/>
              <a:gd name="T67" fmla="*/ 93 h 193"/>
              <a:gd name="T68" fmla="*/ 62 w 175"/>
              <a:gd name="T69" fmla="*/ 87 h 193"/>
              <a:gd name="T70" fmla="*/ 59 w 175"/>
              <a:gd name="T71" fmla="*/ 82 h 193"/>
              <a:gd name="T72" fmla="*/ 58 w 175"/>
              <a:gd name="T73" fmla="*/ 81 h 193"/>
              <a:gd name="T74" fmla="*/ 58 w 175"/>
              <a:gd name="T75" fmla="*/ 57 h 193"/>
              <a:gd name="T76" fmla="*/ 117 w 175"/>
              <a:gd name="T77" fmla="*/ 57 h 193"/>
              <a:gd name="T78" fmla="*/ 117 w 175"/>
              <a:gd name="T79" fmla="*/ 81 h 193"/>
              <a:gd name="T80" fmla="*/ 116 w 175"/>
              <a:gd name="T81" fmla="*/ 82 h 193"/>
              <a:gd name="T82" fmla="*/ 113 w 175"/>
              <a:gd name="T83" fmla="*/ 87 h 193"/>
              <a:gd name="T84" fmla="*/ 119 w 175"/>
              <a:gd name="T85" fmla="*/ 93 h 193"/>
              <a:gd name="T86" fmla="*/ 125 w 175"/>
              <a:gd name="T87" fmla="*/ 87 h 193"/>
              <a:gd name="T88" fmla="*/ 122 w 175"/>
              <a:gd name="T89" fmla="*/ 82 h 193"/>
              <a:gd name="T90" fmla="*/ 121 w 175"/>
              <a:gd name="T91" fmla="*/ 81 h 193"/>
              <a:gd name="T92" fmla="*/ 121 w 175"/>
              <a:gd name="T93" fmla="*/ 57 h 193"/>
              <a:gd name="T94" fmla="*/ 153 w 175"/>
              <a:gd name="T95" fmla="*/ 57 h 193"/>
              <a:gd name="T96" fmla="*/ 169 w 175"/>
              <a:gd name="T97" fmla="*/ 171 h 193"/>
              <a:gd name="T98" fmla="*/ 6 w 175"/>
              <a:gd name="T99" fmla="*/ 171 h 193"/>
              <a:gd name="T100" fmla="*/ 21 w 175"/>
              <a:gd name="T101" fmla="*/ 57 h 193"/>
              <a:gd name="T102" fmla="*/ 6 w 175"/>
              <a:gd name="T103" fmla="*/ 175 h 193"/>
              <a:gd name="T104" fmla="*/ 169 w 175"/>
              <a:gd name="T105" fmla="*/ 175 h 193"/>
              <a:gd name="T106" fmla="*/ 171 w 175"/>
              <a:gd name="T107" fmla="*/ 189 h 193"/>
              <a:gd name="T108" fmla="*/ 4 w 175"/>
              <a:gd name="T109" fmla="*/ 189 h 193"/>
              <a:gd name="T110" fmla="*/ 6 w 175"/>
              <a:gd name="T111" fmla="*/ 17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5" h="193">
                <a:moveTo>
                  <a:pt x="0" y="190"/>
                </a:moveTo>
                <a:cubicBezTo>
                  <a:pt x="0" y="191"/>
                  <a:pt x="0" y="191"/>
                  <a:pt x="0" y="191"/>
                </a:cubicBezTo>
                <a:cubicBezTo>
                  <a:pt x="0" y="192"/>
                  <a:pt x="1" y="193"/>
                  <a:pt x="2" y="193"/>
                </a:cubicBezTo>
                <a:cubicBezTo>
                  <a:pt x="173" y="193"/>
                  <a:pt x="173" y="193"/>
                  <a:pt x="173" y="193"/>
                </a:cubicBezTo>
                <a:cubicBezTo>
                  <a:pt x="174" y="193"/>
                  <a:pt x="175" y="192"/>
                  <a:pt x="175" y="191"/>
                </a:cubicBezTo>
                <a:cubicBezTo>
                  <a:pt x="175" y="191"/>
                  <a:pt x="175" y="191"/>
                  <a:pt x="175" y="190"/>
                </a:cubicBezTo>
                <a:cubicBezTo>
                  <a:pt x="175" y="188"/>
                  <a:pt x="175" y="188"/>
                  <a:pt x="175" y="188"/>
                </a:cubicBezTo>
                <a:cubicBezTo>
                  <a:pt x="175" y="188"/>
                  <a:pt x="175" y="188"/>
                  <a:pt x="175" y="188"/>
                </a:cubicBezTo>
                <a:cubicBezTo>
                  <a:pt x="157" y="58"/>
                  <a:pt x="157" y="58"/>
                  <a:pt x="157" y="58"/>
                </a:cubicBezTo>
                <a:cubicBezTo>
                  <a:pt x="157" y="55"/>
                  <a:pt x="157" y="55"/>
                  <a:pt x="157" y="55"/>
                </a:cubicBezTo>
                <a:cubicBezTo>
                  <a:pt x="157" y="54"/>
                  <a:pt x="156" y="54"/>
                  <a:pt x="155" y="54"/>
                </a:cubicBezTo>
                <a:cubicBezTo>
                  <a:pt x="121" y="54"/>
                  <a:pt x="121" y="54"/>
                  <a:pt x="121" y="54"/>
                </a:cubicBezTo>
                <a:cubicBezTo>
                  <a:pt x="121" y="33"/>
                  <a:pt x="121" y="33"/>
                  <a:pt x="121" y="33"/>
                </a:cubicBezTo>
                <a:cubicBezTo>
                  <a:pt x="121" y="15"/>
                  <a:pt x="106" y="0"/>
                  <a:pt x="87" y="0"/>
                </a:cubicBezTo>
                <a:cubicBezTo>
                  <a:pt x="69" y="0"/>
                  <a:pt x="54" y="15"/>
                  <a:pt x="54" y="33"/>
                </a:cubicBezTo>
                <a:cubicBezTo>
                  <a:pt x="54" y="54"/>
                  <a:pt x="54" y="54"/>
                  <a:pt x="54" y="54"/>
                </a:cubicBezTo>
                <a:cubicBezTo>
                  <a:pt x="20" y="54"/>
                  <a:pt x="20" y="54"/>
                  <a:pt x="20" y="54"/>
                </a:cubicBezTo>
                <a:cubicBezTo>
                  <a:pt x="19" y="54"/>
                  <a:pt x="18" y="54"/>
                  <a:pt x="18" y="55"/>
                </a:cubicBezTo>
                <a:cubicBezTo>
                  <a:pt x="18" y="58"/>
                  <a:pt x="18" y="58"/>
                  <a:pt x="18" y="58"/>
                </a:cubicBezTo>
                <a:cubicBezTo>
                  <a:pt x="18" y="58"/>
                  <a:pt x="18" y="58"/>
                  <a:pt x="18" y="58"/>
                </a:cubicBezTo>
                <a:cubicBezTo>
                  <a:pt x="0" y="189"/>
                  <a:pt x="0" y="189"/>
                  <a:pt x="0" y="189"/>
                </a:cubicBezTo>
                <a:lnTo>
                  <a:pt x="0" y="190"/>
                </a:lnTo>
                <a:close/>
                <a:moveTo>
                  <a:pt x="58" y="33"/>
                </a:moveTo>
                <a:cubicBezTo>
                  <a:pt x="58" y="17"/>
                  <a:pt x="71" y="3"/>
                  <a:pt x="87" y="3"/>
                </a:cubicBezTo>
                <a:cubicBezTo>
                  <a:pt x="104" y="3"/>
                  <a:pt x="117" y="17"/>
                  <a:pt x="117" y="33"/>
                </a:cubicBezTo>
                <a:cubicBezTo>
                  <a:pt x="117" y="54"/>
                  <a:pt x="117" y="54"/>
                  <a:pt x="117" y="54"/>
                </a:cubicBezTo>
                <a:cubicBezTo>
                  <a:pt x="58" y="54"/>
                  <a:pt x="58" y="54"/>
                  <a:pt x="58" y="54"/>
                </a:cubicBezTo>
                <a:lnTo>
                  <a:pt x="58" y="33"/>
                </a:lnTo>
                <a:close/>
                <a:moveTo>
                  <a:pt x="21" y="57"/>
                </a:moveTo>
                <a:cubicBezTo>
                  <a:pt x="54" y="57"/>
                  <a:pt x="54" y="57"/>
                  <a:pt x="54" y="57"/>
                </a:cubicBezTo>
                <a:cubicBezTo>
                  <a:pt x="54" y="81"/>
                  <a:pt x="54" y="81"/>
                  <a:pt x="54" y="81"/>
                </a:cubicBezTo>
                <a:cubicBezTo>
                  <a:pt x="53" y="82"/>
                  <a:pt x="53" y="82"/>
                  <a:pt x="53" y="82"/>
                </a:cubicBezTo>
                <a:cubicBezTo>
                  <a:pt x="51" y="83"/>
                  <a:pt x="50" y="85"/>
                  <a:pt x="50" y="87"/>
                </a:cubicBezTo>
                <a:cubicBezTo>
                  <a:pt x="50" y="91"/>
                  <a:pt x="52" y="93"/>
                  <a:pt x="56" y="93"/>
                </a:cubicBezTo>
                <a:cubicBezTo>
                  <a:pt x="59" y="93"/>
                  <a:pt x="62" y="91"/>
                  <a:pt x="62" y="87"/>
                </a:cubicBezTo>
                <a:cubicBezTo>
                  <a:pt x="62" y="85"/>
                  <a:pt x="61" y="83"/>
                  <a:pt x="59" y="82"/>
                </a:cubicBezTo>
                <a:cubicBezTo>
                  <a:pt x="58" y="81"/>
                  <a:pt x="58" y="81"/>
                  <a:pt x="58" y="81"/>
                </a:cubicBezTo>
                <a:cubicBezTo>
                  <a:pt x="58" y="57"/>
                  <a:pt x="58" y="57"/>
                  <a:pt x="58" y="57"/>
                </a:cubicBezTo>
                <a:cubicBezTo>
                  <a:pt x="117" y="57"/>
                  <a:pt x="117" y="57"/>
                  <a:pt x="117" y="57"/>
                </a:cubicBezTo>
                <a:cubicBezTo>
                  <a:pt x="117" y="81"/>
                  <a:pt x="117" y="81"/>
                  <a:pt x="117" y="81"/>
                </a:cubicBezTo>
                <a:cubicBezTo>
                  <a:pt x="116" y="82"/>
                  <a:pt x="116" y="82"/>
                  <a:pt x="116" y="82"/>
                </a:cubicBezTo>
                <a:cubicBezTo>
                  <a:pt x="114" y="83"/>
                  <a:pt x="113" y="85"/>
                  <a:pt x="113" y="87"/>
                </a:cubicBezTo>
                <a:cubicBezTo>
                  <a:pt x="113" y="91"/>
                  <a:pt x="116" y="93"/>
                  <a:pt x="119" y="93"/>
                </a:cubicBezTo>
                <a:cubicBezTo>
                  <a:pt x="123" y="93"/>
                  <a:pt x="125" y="91"/>
                  <a:pt x="125" y="87"/>
                </a:cubicBezTo>
                <a:cubicBezTo>
                  <a:pt x="125" y="85"/>
                  <a:pt x="124" y="83"/>
                  <a:pt x="122" y="82"/>
                </a:cubicBezTo>
                <a:cubicBezTo>
                  <a:pt x="121" y="81"/>
                  <a:pt x="121" y="81"/>
                  <a:pt x="121" y="81"/>
                </a:cubicBezTo>
                <a:cubicBezTo>
                  <a:pt x="121" y="57"/>
                  <a:pt x="121" y="57"/>
                  <a:pt x="121" y="57"/>
                </a:cubicBezTo>
                <a:cubicBezTo>
                  <a:pt x="153" y="57"/>
                  <a:pt x="153" y="57"/>
                  <a:pt x="153" y="57"/>
                </a:cubicBezTo>
                <a:cubicBezTo>
                  <a:pt x="169" y="171"/>
                  <a:pt x="169" y="171"/>
                  <a:pt x="169" y="171"/>
                </a:cubicBezTo>
                <a:cubicBezTo>
                  <a:pt x="6" y="171"/>
                  <a:pt x="6" y="171"/>
                  <a:pt x="6" y="171"/>
                </a:cubicBezTo>
                <a:lnTo>
                  <a:pt x="21" y="57"/>
                </a:lnTo>
                <a:close/>
                <a:moveTo>
                  <a:pt x="6" y="175"/>
                </a:moveTo>
                <a:cubicBezTo>
                  <a:pt x="169" y="175"/>
                  <a:pt x="169" y="175"/>
                  <a:pt x="169" y="175"/>
                </a:cubicBezTo>
                <a:cubicBezTo>
                  <a:pt x="171" y="189"/>
                  <a:pt x="171" y="189"/>
                  <a:pt x="171" y="189"/>
                </a:cubicBezTo>
                <a:cubicBezTo>
                  <a:pt x="4" y="189"/>
                  <a:pt x="4" y="189"/>
                  <a:pt x="4" y="189"/>
                </a:cubicBezTo>
                <a:lnTo>
                  <a:pt x="6" y="175"/>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40" name="Group 139"/>
          <p:cNvGrpSpPr/>
          <p:nvPr/>
        </p:nvGrpSpPr>
        <p:grpSpPr>
          <a:xfrm>
            <a:off x="7138988" y="3649669"/>
            <a:ext cx="434976" cy="434975"/>
            <a:chOff x="7138988" y="3649663"/>
            <a:chExt cx="434976" cy="434975"/>
          </a:xfrm>
          <a:solidFill>
            <a:schemeClr val="tx2">
              <a:lumMod val="20000"/>
              <a:lumOff val="80000"/>
            </a:schemeClr>
          </a:solidFill>
        </p:grpSpPr>
        <p:sp>
          <p:nvSpPr>
            <p:cNvPr id="141" name="Freeform 158"/>
            <p:cNvSpPr>
              <a:spLocks noEditPoints="1"/>
            </p:cNvSpPr>
            <p:nvPr/>
          </p:nvSpPr>
          <p:spPr bwMode="auto">
            <a:xfrm>
              <a:off x="7138988" y="3709988"/>
              <a:ext cx="354013" cy="374650"/>
            </a:xfrm>
            <a:custGeom>
              <a:avLst/>
              <a:gdLst>
                <a:gd name="T0" fmla="*/ 0 w 157"/>
                <a:gd name="T1" fmla="*/ 164 h 166"/>
                <a:gd name="T2" fmla="*/ 2 w 157"/>
                <a:gd name="T3" fmla="*/ 166 h 166"/>
                <a:gd name="T4" fmla="*/ 155 w 157"/>
                <a:gd name="T5" fmla="*/ 166 h 166"/>
                <a:gd name="T6" fmla="*/ 157 w 157"/>
                <a:gd name="T7" fmla="*/ 164 h 166"/>
                <a:gd name="T8" fmla="*/ 157 w 157"/>
                <a:gd name="T9" fmla="*/ 164 h 166"/>
                <a:gd name="T10" fmla="*/ 157 w 157"/>
                <a:gd name="T11" fmla="*/ 161 h 166"/>
                <a:gd name="T12" fmla="*/ 157 w 157"/>
                <a:gd name="T13" fmla="*/ 161 h 166"/>
                <a:gd name="T14" fmla="*/ 148 w 157"/>
                <a:gd name="T15" fmla="*/ 47 h 166"/>
                <a:gd name="T16" fmla="*/ 148 w 157"/>
                <a:gd name="T17" fmla="*/ 46 h 166"/>
                <a:gd name="T18" fmla="*/ 146 w 157"/>
                <a:gd name="T19" fmla="*/ 45 h 166"/>
                <a:gd name="T20" fmla="*/ 112 w 157"/>
                <a:gd name="T21" fmla="*/ 45 h 166"/>
                <a:gd name="T22" fmla="*/ 112 w 157"/>
                <a:gd name="T23" fmla="*/ 33 h 166"/>
                <a:gd name="T24" fmla="*/ 79 w 157"/>
                <a:gd name="T25" fmla="*/ 0 h 166"/>
                <a:gd name="T26" fmla="*/ 45 w 157"/>
                <a:gd name="T27" fmla="*/ 33 h 166"/>
                <a:gd name="T28" fmla="*/ 45 w 157"/>
                <a:gd name="T29" fmla="*/ 45 h 166"/>
                <a:gd name="T30" fmla="*/ 11 w 157"/>
                <a:gd name="T31" fmla="*/ 45 h 166"/>
                <a:gd name="T32" fmla="*/ 9 w 157"/>
                <a:gd name="T33" fmla="*/ 46 h 166"/>
                <a:gd name="T34" fmla="*/ 9 w 157"/>
                <a:gd name="T35" fmla="*/ 48 h 166"/>
                <a:gd name="T36" fmla="*/ 0 w 157"/>
                <a:gd name="T37" fmla="*/ 161 h 166"/>
                <a:gd name="T38" fmla="*/ 1 w 157"/>
                <a:gd name="T39" fmla="*/ 161 h 166"/>
                <a:gd name="T40" fmla="*/ 0 w 157"/>
                <a:gd name="T41" fmla="*/ 164 h 166"/>
                <a:gd name="T42" fmla="*/ 0 w 157"/>
                <a:gd name="T43" fmla="*/ 164 h 166"/>
                <a:gd name="T44" fmla="*/ 49 w 157"/>
                <a:gd name="T45" fmla="*/ 33 h 166"/>
                <a:gd name="T46" fmla="*/ 79 w 157"/>
                <a:gd name="T47" fmla="*/ 3 h 166"/>
                <a:gd name="T48" fmla="*/ 108 w 157"/>
                <a:gd name="T49" fmla="*/ 33 h 166"/>
                <a:gd name="T50" fmla="*/ 108 w 157"/>
                <a:gd name="T51" fmla="*/ 45 h 166"/>
                <a:gd name="T52" fmla="*/ 49 w 157"/>
                <a:gd name="T53" fmla="*/ 45 h 166"/>
                <a:gd name="T54" fmla="*/ 49 w 157"/>
                <a:gd name="T55" fmla="*/ 33 h 166"/>
                <a:gd name="T56" fmla="*/ 13 w 157"/>
                <a:gd name="T57" fmla="*/ 48 h 166"/>
                <a:gd name="T58" fmla="*/ 45 w 157"/>
                <a:gd name="T59" fmla="*/ 48 h 166"/>
                <a:gd name="T60" fmla="*/ 45 w 157"/>
                <a:gd name="T61" fmla="*/ 72 h 166"/>
                <a:gd name="T62" fmla="*/ 44 w 157"/>
                <a:gd name="T63" fmla="*/ 73 h 166"/>
                <a:gd name="T64" fmla="*/ 41 w 157"/>
                <a:gd name="T65" fmla="*/ 78 h 166"/>
                <a:gd name="T66" fmla="*/ 47 w 157"/>
                <a:gd name="T67" fmla="*/ 85 h 166"/>
                <a:gd name="T68" fmla="*/ 53 w 157"/>
                <a:gd name="T69" fmla="*/ 78 h 166"/>
                <a:gd name="T70" fmla="*/ 50 w 157"/>
                <a:gd name="T71" fmla="*/ 73 h 166"/>
                <a:gd name="T72" fmla="*/ 49 w 157"/>
                <a:gd name="T73" fmla="*/ 72 h 166"/>
                <a:gd name="T74" fmla="*/ 49 w 157"/>
                <a:gd name="T75" fmla="*/ 48 h 166"/>
                <a:gd name="T76" fmla="*/ 108 w 157"/>
                <a:gd name="T77" fmla="*/ 48 h 166"/>
                <a:gd name="T78" fmla="*/ 108 w 157"/>
                <a:gd name="T79" fmla="*/ 72 h 166"/>
                <a:gd name="T80" fmla="*/ 107 w 157"/>
                <a:gd name="T81" fmla="*/ 73 h 166"/>
                <a:gd name="T82" fmla="*/ 104 w 157"/>
                <a:gd name="T83" fmla="*/ 78 h 166"/>
                <a:gd name="T84" fmla="*/ 110 w 157"/>
                <a:gd name="T85" fmla="*/ 85 h 166"/>
                <a:gd name="T86" fmla="*/ 117 w 157"/>
                <a:gd name="T87" fmla="*/ 78 h 166"/>
                <a:gd name="T88" fmla="*/ 113 w 157"/>
                <a:gd name="T89" fmla="*/ 73 h 166"/>
                <a:gd name="T90" fmla="*/ 112 w 157"/>
                <a:gd name="T91" fmla="*/ 72 h 166"/>
                <a:gd name="T92" fmla="*/ 112 w 157"/>
                <a:gd name="T93" fmla="*/ 48 h 166"/>
                <a:gd name="T94" fmla="*/ 145 w 157"/>
                <a:gd name="T95" fmla="*/ 48 h 166"/>
                <a:gd name="T96" fmla="*/ 152 w 157"/>
                <a:gd name="T97" fmla="*/ 144 h 166"/>
                <a:gd name="T98" fmla="*/ 5 w 157"/>
                <a:gd name="T99" fmla="*/ 144 h 166"/>
                <a:gd name="T100" fmla="*/ 13 w 157"/>
                <a:gd name="T101" fmla="*/ 48 h 166"/>
                <a:gd name="T102" fmla="*/ 5 w 157"/>
                <a:gd name="T103" fmla="*/ 148 h 166"/>
                <a:gd name="T104" fmla="*/ 152 w 157"/>
                <a:gd name="T105" fmla="*/ 148 h 166"/>
                <a:gd name="T106" fmla="*/ 153 w 157"/>
                <a:gd name="T107" fmla="*/ 162 h 166"/>
                <a:gd name="T108" fmla="*/ 4 w 157"/>
                <a:gd name="T109" fmla="*/ 162 h 166"/>
                <a:gd name="T110" fmla="*/ 5 w 157"/>
                <a:gd name="T111" fmla="*/ 148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7" h="166">
                  <a:moveTo>
                    <a:pt x="0" y="164"/>
                  </a:moveTo>
                  <a:cubicBezTo>
                    <a:pt x="0" y="165"/>
                    <a:pt x="1" y="166"/>
                    <a:pt x="2" y="166"/>
                  </a:cubicBezTo>
                  <a:cubicBezTo>
                    <a:pt x="155" y="166"/>
                    <a:pt x="155" y="166"/>
                    <a:pt x="155" y="166"/>
                  </a:cubicBezTo>
                  <a:cubicBezTo>
                    <a:pt x="156" y="166"/>
                    <a:pt x="157" y="165"/>
                    <a:pt x="157" y="164"/>
                  </a:cubicBezTo>
                  <a:cubicBezTo>
                    <a:pt x="157" y="164"/>
                    <a:pt x="157" y="164"/>
                    <a:pt x="157" y="164"/>
                  </a:cubicBezTo>
                  <a:cubicBezTo>
                    <a:pt x="157" y="161"/>
                    <a:pt x="157" y="161"/>
                    <a:pt x="157" y="161"/>
                  </a:cubicBezTo>
                  <a:cubicBezTo>
                    <a:pt x="157" y="161"/>
                    <a:pt x="157" y="161"/>
                    <a:pt x="157" y="161"/>
                  </a:cubicBezTo>
                  <a:cubicBezTo>
                    <a:pt x="148" y="47"/>
                    <a:pt x="148" y="47"/>
                    <a:pt x="148" y="47"/>
                  </a:cubicBezTo>
                  <a:cubicBezTo>
                    <a:pt x="148" y="46"/>
                    <a:pt x="148" y="46"/>
                    <a:pt x="148" y="46"/>
                  </a:cubicBezTo>
                  <a:cubicBezTo>
                    <a:pt x="148" y="45"/>
                    <a:pt x="147" y="45"/>
                    <a:pt x="146" y="45"/>
                  </a:cubicBezTo>
                  <a:cubicBezTo>
                    <a:pt x="112" y="45"/>
                    <a:pt x="112" y="45"/>
                    <a:pt x="112" y="45"/>
                  </a:cubicBezTo>
                  <a:cubicBezTo>
                    <a:pt x="112" y="33"/>
                    <a:pt x="112" y="33"/>
                    <a:pt x="112" y="33"/>
                  </a:cubicBezTo>
                  <a:cubicBezTo>
                    <a:pt x="112" y="15"/>
                    <a:pt x="97" y="0"/>
                    <a:pt x="79" y="0"/>
                  </a:cubicBezTo>
                  <a:cubicBezTo>
                    <a:pt x="60" y="0"/>
                    <a:pt x="45" y="15"/>
                    <a:pt x="45" y="33"/>
                  </a:cubicBezTo>
                  <a:cubicBezTo>
                    <a:pt x="45" y="45"/>
                    <a:pt x="45" y="45"/>
                    <a:pt x="45" y="45"/>
                  </a:cubicBezTo>
                  <a:cubicBezTo>
                    <a:pt x="11" y="45"/>
                    <a:pt x="11" y="45"/>
                    <a:pt x="11" y="45"/>
                  </a:cubicBezTo>
                  <a:cubicBezTo>
                    <a:pt x="10" y="45"/>
                    <a:pt x="9" y="45"/>
                    <a:pt x="9" y="46"/>
                  </a:cubicBezTo>
                  <a:cubicBezTo>
                    <a:pt x="9" y="48"/>
                    <a:pt x="9" y="48"/>
                    <a:pt x="9" y="48"/>
                  </a:cubicBezTo>
                  <a:cubicBezTo>
                    <a:pt x="0" y="161"/>
                    <a:pt x="0" y="161"/>
                    <a:pt x="0" y="161"/>
                  </a:cubicBezTo>
                  <a:cubicBezTo>
                    <a:pt x="1" y="161"/>
                    <a:pt x="1" y="161"/>
                    <a:pt x="1" y="161"/>
                  </a:cubicBezTo>
                  <a:cubicBezTo>
                    <a:pt x="0" y="164"/>
                    <a:pt x="0" y="164"/>
                    <a:pt x="0" y="164"/>
                  </a:cubicBezTo>
                  <a:cubicBezTo>
                    <a:pt x="0" y="164"/>
                    <a:pt x="0" y="164"/>
                    <a:pt x="0" y="164"/>
                  </a:cubicBezTo>
                  <a:close/>
                  <a:moveTo>
                    <a:pt x="49" y="33"/>
                  </a:moveTo>
                  <a:cubicBezTo>
                    <a:pt x="49" y="17"/>
                    <a:pt x="62" y="3"/>
                    <a:pt x="79" y="3"/>
                  </a:cubicBezTo>
                  <a:cubicBezTo>
                    <a:pt x="95" y="3"/>
                    <a:pt x="108" y="17"/>
                    <a:pt x="108" y="33"/>
                  </a:cubicBezTo>
                  <a:cubicBezTo>
                    <a:pt x="108" y="45"/>
                    <a:pt x="108" y="45"/>
                    <a:pt x="108" y="45"/>
                  </a:cubicBezTo>
                  <a:cubicBezTo>
                    <a:pt x="49" y="45"/>
                    <a:pt x="49" y="45"/>
                    <a:pt x="49" y="45"/>
                  </a:cubicBezTo>
                  <a:lnTo>
                    <a:pt x="49" y="33"/>
                  </a:lnTo>
                  <a:close/>
                  <a:moveTo>
                    <a:pt x="13" y="48"/>
                  </a:moveTo>
                  <a:cubicBezTo>
                    <a:pt x="45" y="48"/>
                    <a:pt x="45" y="48"/>
                    <a:pt x="45" y="48"/>
                  </a:cubicBezTo>
                  <a:cubicBezTo>
                    <a:pt x="45" y="72"/>
                    <a:pt x="45" y="72"/>
                    <a:pt x="45" y="72"/>
                  </a:cubicBezTo>
                  <a:cubicBezTo>
                    <a:pt x="44" y="73"/>
                    <a:pt x="44" y="73"/>
                    <a:pt x="44" y="73"/>
                  </a:cubicBezTo>
                  <a:cubicBezTo>
                    <a:pt x="42" y="74"/>
                    <a:pt x="41" y="76"/>
                    <a:pt x="41" y="78"/>
                  </a:cubicBezTo>
                  <a:cubicBezTo>
                    <a:pt x="41" y="82"/>
                    <a:pt x="44" y="85"/>
                    <a:pt x="47" y="85"/>
                  </a:cubicBezTo>
                  <a:cubicBezTo>
                    <a:pt x="51" y="85"/>
                    <a:pt x="53" y="82"/>
                    <a:pt x="53" y="78"/>
                  </a:cubicBezTo>
                  <a:cubicBezTo>
                    <a:pt x="53" y="76"/>
                    <a:pt x="52" y="74"/>
                    <a:pt x="50" y="73"/>
                  </a:cubicBezTo>
                  <a:cubicBezTo>
                    <a:pt x="49" y="72"/>
                    <a:pt x="49" y="72"/>
                    <a:pt x="49" y="72"/>
                  </a:cubicBezTo>
                  <a:cubicBezTo>
                    <a:pt x="49" y="48"/>
                    <a:pt x="49" y="48"/>
                    <a:pt x="49" y="48"/>
                  </a:cubicBezTo>
                  <a:cubicBezTo>
                    <a:pt x="108" y="48"/>
                    <a:pt x="108" y="48"/>
                    <a:pt x="108" y="48"/>
                  </a:cubicBezTo>
                  <a:cubicBezTo>
                    <a:pt x="108" y="72"/>
                    <a:pt x="108" y="72"/>
                    <a:pt x="108" y="72"/>
                  </a:cubicBezTo>
                  <a:cubicBezTo>
                    <a:pt x="107" y="73"/>
                    <a:pt x="107" y="73"/>
                    <a:pt x="107" y="73"/>
                  </a:cubicBezTo>
                  <a:cubicBezTo>
                    <a:pt x="105" y="74"/>
                    <a:pt x="104" y="76"/>
                    <a:pt x="104" y="78"/>
                  </a:cubicBezTo>
                  <a:cubicBezTo>
                    <a:pt x="104" y="82"/>
                    <a:pt x="107" y="85"/>
                    <a:pt x="110" y="85"/>
                  </a:cubicBezTo>
                  <a:cubicBezTo>
                    <a:pt x="114" y="85"/>
                    <a:pt x="117" y="82"/>
                    <a:pt x="117" y="78"/>
                  </a:cubicBezTo>
                  <a:cubicBezTo>
                    <a:pt x="117" y="76"/>
                    <a:pt x="115" y="74"/>
                    <a:pt x="113" y="73"/>
                  </a:cubicBezTo>
                  <a:cubicBezTo>
                    <a:pt x="112" y="72"/>
                    <a:pt x="112" y="72"/>
                    <a:pt x="112" y="72"/>
                  </a:cubicBezTo>
                  <a:cubicBezTo>
                    <a:pt x="112" y="48"/>
                    <a:pt x="112" y="48"/>
                    <a:pt x="112" y="48"/>
                  </a:cubicBezTo>
                  <a:cubicBezTo>
                    <a:pt x="145" y="48"/>
                    <a:pt x="145" y="48"/>
                    <a:pt x="145" y="48"/>
                  </a:cubicBezTo>
                  <a:cubicBezTo>
                    <a:pt x="152" y="144"/>
                    <a:pt x="152" y="144"/>
                    <a:pt x="152" y="144"/>
                  </a:cubicBezTo>
                  <a:cubicBezTo>
                    <a:pt x="5" y="144"/>
                    <a:pt x="5" y="144"/>
                    <a:pt x="5" y="144"/>
                  </a:cubicBezTo>
                  <a:lnTo>
                    <a:pt x="13" y="48"/>
                  </a:lnTo>
                  <a:close/>
                  <a:moveTo>
                    <a:pt x="5" y="148"/>
                  </a:moveTo>
                  <a:cubicBezTo>
                    <a:pt x="152" y="148"/>
                    <a:pt x="152" y="148"/>
                    <a:pt x="152" y="148"/>
                  </a:cubicBezTo>
                  <a:cubicBezTo>
                    <a:pt x="153" y="162"/>
                    <a:pt x="153" y="162"/>
                    <a:pt x="153" y="162"/>
                  </a:cubicBezTo>
                  <a:cubicBezTo>
                    <a:pt x="4" y="162"/>
                    <a:pt x="4" y="162"/>
                    <a:pt x="4" y="162"/>
                  </a:cubicBezTo>
                  <a:lnTo>
                    <a:pt x="5"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59"/>
            <p:cNvSpPr>
              <a:spLocks/>
            </p:cNvSpPr>
            <p:nvPr/>
          </p:nvSpPr>
          <p:spPr bwMode="auto">
            <a:xfrm>
              <a:off x="7337426" y="3649663"/>
              <a:ext cx="236538" cy="374650"/>
            </a:xfrm>
            <a:custGeom>
              <a:avLst/>
              <a:gdLst>
                <a:gd name="T0" fmla="*/ 103 w 105"/>
                <a:gd name="T1" fmla="*/ 166 h 166"/>
                <a:gd name="T2" fmla="*/ 105 w 105"/>
                <a:gd name="T3" fmla="*/ 164 h 166"/>
                <a:gd name="T4" fmla="*/ 105 w 105"/>
                <a:gd name="T5" fmla="*/ 163 h 166"/>
                <a:gd name="T6" fmla="*/ 105 w 105"/>
                <a:gd name="T7" fmla="*/ 160 h 166"/>
                <a:gd name="T8" fmla="*/ 105 w 105"/>
                <a:gd name="T9" fmla="*/ 160 h 166"/>
                <a:gd name="T10" fmla="*/ 96 w 105"/>
                <a:gd name="T11" fmla="*/ 47 h 166"/>
                <a:gd name="T12" fmla="*/ 96 w 105"/>
                <a:gd name="T13" fmla="*/ 46 h 166"/>
                <a:gd name="T14" fmla="*/ 94 w 105"/>
                <a:gd name="T15" fmla="*/ 45 h 166"/>
                <a:gd name="T16" fmla="*/ 60 w 105"/>
                <a:gd name="T17" fmla="*/ 45 h 166"/>
                <a:gd name="T18" fmla="*/ 60 w 105"/>
                <a:gd name="T19" fmla="*/ 33 h 166"/>
                <a:gd name="T20" fmla="*/ 27 w 105"/>
                <a:gd name="T21" fmla="*/ 0 h 166"/>
                <a:gd name="T22" fmla="*/ 0 w 105"/>
                <a:gd name="T23" fmla="*/ 13 h 166"/>
                <a:gd name="T24" fmla="*/ 4 w 105"/>
                <a:gd name="T25" fmla="*/ 14 h 166"/>
                <a:gd name="T26" fmla="*/ 27 w 105"/>
                <a:gd name="T27" fmla="*/ 3 h 166"/>
                <a:gd name="T28" fmla="*/ 56 w 105"/>
                <a:gd name="T29" fmla="*/ 33 h 166"/>
                <a:gd name="T30" fmla="*/ 56 w 105"/>
                <a:gd name="T31" fmla="*/ 45 h 166"/>
                <a:gd name="T32" fmla="*/ 36 w 105"/>
                <a:gd name="T33" fmla="*/ 45 h 166"/>
                <a:gd name="T34" fmla="*/ 37 w 105"/>
                <a:gd name="T35" fmla="*/ 48 h 166"/>
                <a:gd name="T36" fmla="*/ 56 w 105"/>
                <a:gd name="T37" fmla="*/ 48 h 166"/>
                <a:gd name="T38" fmla="*/ 56 w 105"/>
                <a:gd name="T39" fmla="*/ 57 h 166"/>
                <a:gd name="T40" fmla="*/ 58 w 105"/>
                <a:gd name="T41" fmla="*/ 57 h 166"/>
                <a:gd name="T42" fmla="*/ 60 w 105"/>
                <a:gd name="T43" fmla="*/ 58 h 166"/>
                <a:gd name="T44" fmla="*/ 60 w 105"/>
                <a:gd name="T45" fmla="*/ 48 h 166"/>
                <a:gd name="T46" fmla="*/ 93 w 105"/>
                <a:gd name="T47" fmla="*/ 48 h 166"/>
                <a:gd name="T48" fmla="*/ 100 w 105"/>
                <a:gd name="T49" fmla="*/ 144 h 166"/>
                <a:gd name="T50" fmla="*/ 80 w 105"/>
                <a:gd name="T51" fmla="*/ 144 h 166"/>
                <a:gd name="T52" fmla="*/ 80 w 105"/>
                <a:gd name="T53" fmla="*/ 148 h 166"/>
                <a:gd name="T54" fmla="*/ 100 w 105"/>
                <a:gd name="T55" fmla="*/ 148 h 166"/>
                <a:gd name="T56" fmla="*/ 101 w 105"/>
                <a:gd name="T57" fmla="*/ 162 h 166"/>
                <a:gd name="T58" fmla="*/ 81 w 105"/>
                <a:gd name="T59" fmla="*/ 162 h 166"/>
                <a:gd name="T60" fmla="*/ 82 w 105"/>
                <a:gd name="T61" fmla="*/ 166 h 166"/>
                <a:gd name="T62" fmla="*/ 103 w 105"/>
                <a:gd name="T63"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5" h="166">
                  <a:moveTo>
                    <a:pt x="103" y="166"/>
                  </a:moveTo>
                  <a:cubicBezTo>
                    <a:pt x="104" y="166"/>
                    <a:pt x="105" y="165"/>
                    <a:pt x="105" y="164"/>
                  </a:cubicBezTo>
                  <a:cubicBezTo>
                    <a:pt x="105" y="164"/>
                    <a:pt x="105" y="164"/>
                    <a:pt x="105" y="163"/>
                  </a:cubicBezTo>
                  <a:cubicBezTo>
                    <a:pt x="105" y="160"/>
                    <a:pt x="105" y="160"/>
                    <a:pt x="105" y="160"/>
                  </a:cubicBezTo>
                  <a:cubicBezTo>
                    <a:pt x="105" y="160"/>
                    <a:pt x="105" y="160"/>
                    <a:pt x="105" y="160"/>
                  </a:cubicBezTo>
                  <a:cubicBezTo>
                    <a:pt x="96" y="47"/>
                    <a:pt x="96" y="47"/>
                    <a:pt x="96" y="47"/>
                  </a:cubicBezTo>
                  <a:cubicBezTo>
                    <a:pt x="96" y="46"/>
                    <a:pt x="96" y="46"/>
                    <a:pt x="96" y="46"/>
                  </a:cubicBezTo>
                  <a:cubicBezTo>
                    <a:pt x="96" y="45"/>
                    <a:pt x="95" y="45"/>
                    <a:pt x="94" y="45"/>
                  </a:cubicBezTo>
                  <a:cubicBezTo>
                    <a:pt x="60" y="45"/>
                    <a:pt x="60" y="45"/>
                    <a:pt x="60" y="45"/>
                  </a:cubicBezTo>
                  <a:cubicBezTo>
                    <a:pt x="60" y="33"/>
                    <a:pt x="60" y="33"/>
                    <a:pt x="60" y="33"/>
                  </a:cubicBezTo>
                  <a:cubicBezTo>
                    <a:pt x="60" y="15"/>
                    <a:pt x="45" y="0"/>
                    <a:pt x="27" y="0"/>
                  </a:cubicBezTo>
                  <a:cubicBezTo>
                    <a:pt x="16" y="0"/>
                    <a:pt x="6" y="5"/>
                    <a:pt x="0" y="13"/>
                  </a:cubicBezTo>
                  <a:cubicBezTo>
                    <a:pt x="1" y="13"/>
                    <a:pt x="2" y="14"/>
                    <a:pt x="4" y="14"/>
                  </a:cubicBezTo>
                  <a:cubicBezTo>
                    <a:pt x="9" y="7"/>
                    <a:pt x="18" y="3"/>
                    <a:pt x="27" y="3"/>
                  </a:cubicBezTo>
                  <a:cubicBezTo>
                    <a:pt x="43" y="3"/>
                    <a:pt x="56" y="17"/>
                    <a:pt x="56" y="33"/>
                  </a:cubicBezTo>
                  <a:cubicBezTo>
                    <a:pt x="56" y="45"/>
                    <a:pt x="56" y="45"/>
                    <a:pt x="56" y="45"/>
                  </a:cubicBezTo>
                  <a:cubicBezTo>
                    <a:pt x="36" y="45"/>
                    <a:pt x="36" y="45"/>
                    <a:pt x="36" y="45"/>
                  </a:cubicBezTo>
                  <a:cubicBezTo>
                    <a:pt x="36" y="46"/>
                    <a:pt x="37" y="47"/>
                    <a:pt x="37" y="48"/>
                  </a:cubicBezTo>
                  <a:cubicBezTo>
                    <a:pt x="56" y="48"/>
                    <a:pt x="56" y="48"/>
                    <a:pt x="56" y="48"/>
                  </a:cubicBezTo>
                  <a:cubicBezTo>
                    <a:pt x="56" y="57"/>
                    <a:pt x="56" y="57"/>
                    <a:pt x="56" y="57"/>
                  </a:cubicBezTo>
                  <a:cubicBezTo>
                    <a:pt x="58" y="57"/>
                    <a:pt x="58" y="57"/>
                    <a:pt x="58" y="57"/>
                  </a:cubicBezTo>
                  <a:cubicBezTo>
                    <a:pt x="59" y="57"/>
                    <a:pt x="60" y="57"/>
                    <a:pt x="60" y="58"/>
                  </a:cubicBezTo>
                  <a:cubicBezTo>
                    <a:pt x="60" y="48"/>
                    <a:pt x="60" y="48"/>
                    <a:pt x="60" y="48"/>
                  </a:cubicBezTo>
                  <a:cubicBezTo>
                    <a:pt x="93" y="48"/>
                    <a:pt x="93" y="48"/>
                    <a:pt x="93" y="48"/>
                  </a:cubicBezTo>
                  <a:cubicBezTo>
                    <a:pt x="100" y="144"/>
                    <a:pt x="100" y="144"/>
                    <a:pt x="100" y="144"/>
                  </a:cubicBezTo>
                  <a:cubicBezTo>
                    <a:pt x="80" y="144"/>
                    <a:pt x="80" y="144"/>
                    <a:pt x="80" y="144"/>
                  </a:cubicBezTo>
                  <a:cubicBezTo>
                    <a:pt x="80" y="148"/>
                    <a:pt x="80" y="148"/>
                    <a:pt x="80" y="148"/>
                  </a:cubicBezTo>
                  <a:cubicBezTo>
                    <a:pt x="100" y="148"/>
                    <a:pt x="100" y="148"/>
                    <a:pt x="100" y="148"/>
                  </a:cubicBezTo>
                  <a:cubicBezTo>
                    <a:pt x="101" y="162"/>
                    <a:pt x="101" y="162"/>
                    <a:pt x="101" y="162"/>
                  </a:cubicBezTo>
                  <a:cubicBezTo>
                    <a:pt x="81" y="162"/>
                    <a:pt x="81" y="162"/>
                    <a:pt x="81" y="162"/>
                  </a:cubicBezTo>
                  <a:cubicBezTo>
                    <a:pt x="82" y="166"/>
                    <a:pt x="82" y="166"/>
                    <a:pt x="82" y="166"/>
                  </a:cubicBezTo>
                  <a:lnTo>
                    <a:pt x="103" y="1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3" name="Freeform 160"/>
          <p:cNvSpPr>
            <a:spLocks noEditPoints="1"/>
          </p:cNvSpPr>
          <p:nvPr/>
        </p:nvSpPr>
        <p:spPr bwMode="auto">
          <a:xfrm>
            <a:off x="8002594" y="3689352"/>
            <a:ext cx="434975" cy="354013"/>
          </a:xfrm>
          <a:custGeom>
            <a:avLst/>
            <a:gdLst>
              <a:gd name="T0" fmla="*/ 193 w 193"/>
              <a:gd name="T1" fmla="*/ 69 h 157"/>
              <a:gd name="T2" fmla="*/ 187 w 193"/>
              <a:gd name="T3" fmla="*/ 54 h 157"/>
              <a:gd name="T4" fmla="*/ 100 w 193"/>
              <a:gd name="T5" fmla="*/ 2 h 157"/>
              <a:gd name="T6" fmla="*/ 98 w 193"/>
              <a:gd name="T7" fmla="*/ 0 h 157"/>
              <a:gd name="T8" fmla="*/ 96 w 193"/>
              <a:gd name="T9" fmla="*/ 0 h 157"/>
              <a:gd name="T10" fmla="*/ 94 w 193"/>
              <a:gd name="T11" fmla="*/ 2 h 157"/>
              <a:gd name="T12" fmla="*/ 7 w 193"/>
              <a:gd name="T13" fmla="*/ 54 h 157"/>
              <a:gd name="T14" fmla="*/ 0 w 193"/>
              <a:gd name="T15" fmla="*/ 69 h 157"/>
              <a:gd name="T16" fmla="*/ 11 w 193"/>
              <a:gd name="T17" fmla="*/ 75 h 157"/>
              <a:gd name="T18" fmla="*/ 28 w 193"/>
              <a:gd name="T19" fmla="*/ 155 h 157"/>
              <a:gd name="T20" fmla="*/ 165 w 193"/>
              <a:gd name="T21" fmla="*/ 157 h 157"/>
              <a:gd name="T22" fmla="*/ 167 w 193"/>
              <a:gd name="T23" fmla="*/ 153 h 157"/>
              <a:gd name="T24" fmla="*/ 187 w 193"/>
              <a:gd name="T25" fmla="*/ 75 h 157"/>
              <a:gd name="T26" fmla="*/ 168 w 193"/>
              <a:gd name="T27" fmla="*/ 54 h 157"/>
              <a:gd name="T28" fmla="*/ 97 w 193"/>
              <a:gd name="T29" fmla="*/ 4 h 157"/>
              <a:gd name="T30" fmla="*/ 4 w 193"/>
              <a:gd name="T31" fmla="*/ 57 h 157"/>
              <a:gd name="T32" fmla="*/ 190 w 193"/>
              <a:gd name="T33" fmla="*/ 72 h 157"/>
              <a:gd name="T34" fmla="*/ 99 w 193"/>
              <a:gd name="T35" fmla="*/ 99 h 157"/>
              <a:gd name="T36" fmla="*/ 139 w 193"/>
              <a:gd name="T37" fmla="*/ 75 h 157"/>
              <a:gd name="T38" fmla="*/ 99 w 193"/>
              <a:gd name="T39" fmla="*/ 99 h 157"/>
              <a:gd name="T40" fmla="*/ 131 w 193"/>
              <a:gd name="T41" fmla="*/ 126 h 157"/>
              <a:gd name="T42" fmla="*/ 99 w 193"/>
              <a:gd name="T43" fmla="*/ 103 h 157"/>
              <a:gd name="T44" fmla="*/ 15 w 193"/>
              <a:gd name="T45" fmla="*/ 75 h 157"/>
              <a:gd name="T46" fmla="*/ 55 w 193"/>
              <a:gd name="T47" fmla="*/ 99 h 157"/>
              <a:gd name="T48" fmla="*/ 15 w 193"/>
              <a:gd name="T49" fmla="*/ 75 h 157"/>
              <a:gd name="T50" fmla="*/ 55 w 193"/>
              <a:gd name="T51" fmla="*/ 103 h 157"/>
              <a:gd name="T52" fmla="*/ 25 w 193"/>
              <a:gd name="T53" fmla="*/ 126 h 157"/>
              <a:gd name="T54" fmla="*/ 31 w 193"/>
              <a:gd name="T55" fmla="*/ 153 h 157"/>
              <a:gd name="T56" fmla="*/ 60 w 193"/>
              <a:gd name="T57" fmla="*/ 130 h 157"/>
              <a:gd name="T58" fmla="*/ 31 w 193"/>
              <a:gd name="T59" fmla="*/ 153 h 157"/>
              <a:gd name="T60" fmla="*/ 67 w 193"/>
              <a:gd name="T61" fmla="*/ 153 h 157"/>
              <a:gd name="T62" fmla="*/ 95 w 193"/>
              <a:gd name="T63" fmla="*/ 130 h 157"/>
              <a:gd name="T64" fmla="*/ 95 w 193"/>
              <a:gd name="T65" fmla="*/ 126 h 157"/>
              <a:gd name="T66" fmla="*/ 59 w 193"/>
              <a:gd name="T67" fmla="*/ 103 h 157"/>
              <a:gd name="T68" fmla="*/ 95 w 193"/>
              <a:gd name="T69" fmla="*/ 126 h 157"/>
              <a:gd name="T70" fmla="*/ 58 w 193"/>
              <a:gd name="T71" fmla="*/ 99 h 157"/>
              <a:gd name="T72" fmla="*/ 95 w 193"/>
              <a:gd name="T73" fmla="*/ 75 h 157"/>
              <a:gd name="T74" fmla="*/ 127 w 193"/>
              <a:gd name="T75" fmla="*/ 153 h 157"/>
              <a:gd name="T76" fmla="*/ 99 w 193"/>
              <a:gd name="T77" fmla="*/ 130 h 157"/>
              <a:gd name="T78" fmla="*/ 127 w 193"/>
              <a:gd name="T79" fmla="*/ 153 h 157"/>
              <a:gd name="T80" fmla="*/ 131 w 193"/>
              <a:gd name="T81" fmla="*/ 153 h 157"/>
              <a:gd name="T82" fmla="*/ 168 w 193"/>
              <a:gd name="T83" fmla="*/ 130 h 157"/>
              <a:gd name="T84" fmla="*/ 169 w 193"/>
              <a:gd name="T85" fmla="*/ 126 h 157"/>
              <a:gd name="T86" fmla="*/ 139 w 193"/>
              <a:gd name="T87" fmla="*/ 103 h 157"/>
              <a:gd name="T88" fmla="*/ 169 w 193"/>
              <a:gd name="T89" fmla="*/ 126 h 157"/>
              <a:gd name="T90" fmla="*/ 139 w 193"/>
              <a:gd name="T91" fmla="*/ 99 h 157"/>
              <a:gd name="T92" fmla="*/ 179 w 193"/>
              <a:gd name="T93" fmla="*/ 7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157">
                <a:moveTo>
                  <a:pt x="187" y="75"/>
                </a:moveTo>
                <a:cubicBezTo>
                  <a:pt x="191" y="75"/>
                  <a:pt x="193" y="73"/>
                  <a:pt x="193" y="69"/>
                </a:cubicBezTo>
                <a:cubicBezTo>
                  <a:pt x="193" y="60"/>
                  <a:pt x="193" y="60"/>
                  <a:pt x="193" y="60"/>
                </a:cubicBezTo>
                <a:cubicBezTo>
                  <a:pt x="193" y="57"/>
                  <a:pt x="191" y="54"/>
                  <a:pt x="187" y="54"/>
                </a:cubicBezTo>
                <a:cubicBezTo>
                  <a:pt x="174" y="54"/>
                  <a:pt x="174" y="54"/>
                  <a:pt x="174" y="54"/>
                </a:cubicBezTo>
                <a:cubicBezTo>
                  <a:pt x="100" y="2"/>
                  <a:pt x="100" y="2"/>
                  <a:pt x="100" y="2"/>
                </a:cubicBezTo>
                <a:cubicBezTo>
                  <a:pt x="100" y="2"/>
                  <a:pt x="100" y="2"/>
                  <a:pt x="100" y="2"/>
                </a:cubicBezTo>
                <a:cubicBezTo>
                  <a:pt x="98" y="0"/>
                  <a:pt x="98" y="0"/>
                  <a:pt x="98" y="0"/>
                </a:cubicBezTo>
                <a:cubicBezTo>
                  <a:pt x="98" y="0"/>
                  <a:pt x="98" y="0"/>
                  <a:pt x="97" y="0"/>
                </a:cubicBezTo>
                <a:cubicBezTo>
                  <a:pt x="96" y="0"/>
                  <a:pt x="96" y="0"/>
                  <a:pt x="96" y="0"/>
                </a:cubicBezTo>
                <a:cubicBezTo>
                  <a:pt x="94" y="2"/>
                  <a:pt x="94" y="2"/>
                  <a:pt x="94" y="2"/>
                </a:cubicBezTo>
                <a:cubicBezTo>
                  <a:pt x="94" y="2"/>
                  <a:pt x="94" y="2"/>
                  <a:pt x="94" y="2"/>
                </a:cubicBezTo>
                <a:cubicBezTo>
                  <a:pt x="20" y="54"/>
                  <a:pt x="20" y="54"/>
                  <a:pt x="20" y="54"/>
                </a:cubicBezTo>
                <a:cubicBezTo>
                  <a:pt x="7" y="54"/>
                  <a:pt x="7" y="54"/>
                  <a:pt x="7" y="54"/>
                </a:cubicBezTo>
                <a:cubicBezTo>
                  <a:pt x="3" y="54"/>
                  <a:pt x="0" y="57"/>
                  <a:pt x="0" y="60"/>
                </a:cubicBezTo>
                <a:cubicBezTo>
                  <a:pt x="0" y="69"/>
                  <a:pt x="0" y="69"/>
                  <a:pt x="0" y="69"/>
                </a:cubicBezTo>
                <a:cubicBezTo>
                  <a:pt x="0" y="73"/>
                  <a:pt x="3" y="75"/>
                  <a:pt x="7" y="75"/>
                </a:cubicBezTo>
                <a:cubicBezTo>
                  <a:pt x="11" y="75"/>
                  <a:pt x="11" y="75"/>
                  <a:pt x="11" y="75"/>
                </a:cubicBezTo>
                <a:cubicBezTo>
                  <a:pt x="27" y="154"/>
                  <a:pt x="27" y="154"/>
                  <a:pt x="27" y="154"/>
                </a:cubicBezTo>
                <a:cubicBezTo>
                  <a:pt x="28" y="155"/>
                  <a:pt x="28" y="155"/>
                  <a:pt x="28" y="155"/>
                </a:cubicBezTo>
                <a:cubicBezTo>
                  <a:pt x="28" y="156"/>
                  <a:pt x="28" y="157"/>
                  <a:pt x="29" y="157"/>
                </a:cubicBezTo>
                <a:cubicBezTo>
                  <a:pt x="165" y="157"/>
                  <a:pt x="165" y="157"/>
                  <a:pt x="165" y="157"/>
                </a:cubicBezTo>
                <a:cubicBezTo>
                  <a:pt x="166" y="157"/>
                  <a:pt x="166" y="156"/>
                  <a:pt x="166" y="155"/>
                </a:cubicBezTo>
                <a:cubicBezTo>
                  <a:pt x="167" y="153"/>
                  <a:pt x="167" y="153"/>
                  <a:pt x="167" y="153"/>
                </a:cubicBezTo>
                <a:cubicBezTo>
                  <a:pt x="183" y="75"/>
                  <a:pt x="183" y="75"/>
                  <a:pt x="183" y="75"/>
                </a:cubicBezTo>
                <a:lnTo>
                  <a:pt x="187" y="75"/>
                </a:lnTo>
                <a:close/>
                <a:moveTo>
                  <a:pt x="97" y="4"/>
                </a:moveTo>
                <a:cubicBezTo>
                  <a:pt x="168" y="54"/>
                  <a:pt x="168" y="54"/>
                  <a:pt x="168" y="54"/>
                </a:cubicBezTo>
                <a:cubicBezTo>
                  <a:pt x="26" y="54"/>
                  <a:pt x="26" y="54"/>
                  <a:pt x="26" y="54"/>
                </a:cubicBezTo>
                <a:lnTo>
                  <a:pt x="97" y="4"/>
                </a:lnTo>
                <a:close/>
                <a:moveTo>
                  <a:pt x="4" y="72"/>
                </a:moveTo>
                <a:cubicBezTo>
                  <a:pt x="4" y="57"/>
                  <a:pt x="4" y="57"/>
                  <a:pt x="4" y="57"/>
                </a:cubicBezTo>
                <a:cubicBezTo>
                  <a:pt x="190" y="57"/>
                  <a:pt x="190" y="57"/>
                  <a:pt x="190" y="57"/>
                </a:cubicBezTo>
                <a:cubicBezTo>
                  <a:pt x="190" y="72"/>
                  <a:pt x="190" y="72"/>
                  <a:pt x="190" y="72"/>
                </a:cubicBezTo>
                <a:lnTo>
                  <a:pt x="4" y="72"/>
                </a:lnTo>
                <a:close/>
                <a:moveTo>
                  <a:pt x="99" y="99"/>
                </a:moveTo>
                <a:cubicBezTo>
                  <a:pt x="99" y="75"/>
                  <a:pt x="99" y="75"/>
                  <a:pt x="99" y="75"/>
                </a:cubicBezTo>
                <a:cubicBezTo>
                  <a:pt x="139" y="75"/>
                  <a:pt x="139" y="75"/>
                  <a:pt x="139" y="75"/>
                </a:cubicBezTo>
                <a:cubicBezTo>
                  <a:pt x="135" y="99"/>
                  <a:pt x="135" y="99"/>
                  <a:pt x="135" y="99"/>
                </a:cubicBezTo>
                <a:lnTo>
                  <a:pt x="99" y="99"/>
                </a:lnTo>
                <a:close/>
                <a:moveTo>
                  <a:pt x="135" y="103"/>
                </a:moveTo>
                <a:cubicBezTo>
                  <a:pt x="131" y="126"/>
                  <a:pt x="131" y="126"/>
                  <a:pt x="131" y="126"/>
                </a:cubicBezTo>
                <a:cubicBezTo>
                  <a:pt x="99" y="126"/>
                  <a:pt x="99" y="126"/>
                  <a:pt x="99" y="126"/>
                </a:cubicBezTo>
                <a:cubicBezTo>
                  <a:pt x="99" y="103"/>
                  <a:pt x="99" y="103"/>
                  <a:pt x="99" y="103"/>
                </a:cubicBezTo>
                <a:lnTo>
                  <a:pt x="135" y="103"/>
                </a:lnTo>
                <a:close/>
                <a:moveTo>
                  <a:pt x="15" y="75"/>
                </a:moveTo>
                <a:cubicBezTo>
                  <a:pt x="51" y="75"/>
                  <a:pt x="51" y="75"/>
                  <a:pt x="51" y="75"/>
                </a:cubicBezTo>
                <a:cubicBezTo>
                  <a:pt x="55" y="99"/>
                  <a:pt x="55" y="99"/>
                  <a:pt x="55" y="99"/>
                </a:cubicBezTo>
                <a:cubicBezTo>
                  <a:pt x="19" y="99"/>
                  <a:pt x="19" y="99"/>
                  <a:pt x="19" y="99"/>
                </a:cubicBezTo>
                <a:lnTo>
                  <a:pt x="15" y="75"/>
                </a:lnTo>
                <a:close/>
                <a:moveTo>
                  <a:pt x="20" y="103"/>
                </a:moveTo>
                <a:cubicBezTo>
                  <a:pt x="55" y="103"/>
                  <a:pt x="55" y="103"/>
                  <a:pt x="55" y="103"/>
                </a:cubicBezTo>
                <a:cubicBezTo>
                  <a:pt x="59" y="126"/>
                  <a:pt x="59" y="126"/>
                  <a:pt x="59" y="126"/>
                </a:cubicBezTo>
                <a:cubicBezTo>
                  <a:pt x="25" y="126"/>
                  <a:pt x="25" y="126"/>
                  <a:pt x="25" y="126"/>
                </a:cubicBezTo>
                <a:lnTo>
                  <a:pt x="20" y="103"/>
                </a:lnTo>
                <a:close/>
                <a:moveTo>
                  <a:pt x="31" y="153"/>
                </a:moveTo>
                <a:cubicBezTo>
                  <a:pt x="26" y="130"/>
                  <a:pt x="26" y="130"/>
                  <a:pt x="26" y="130"/>
                </a:cubicBezTo>
                <a:cubicBezTo>
                  <a:pt x="60" y="130"/>
                  <a:pt x="60" y="130"/>
                  <a:pt x="60" y="130"/>
                </a:cubicBezTo>
                <a:cubicBezTo>
                  <a:pt x="63" y="153"/>
                  <a:pt x="63" y="153"/>
                  <a:pt x="63" y="153"/>
                </a:cubicBezTo>
                <a:lnTo>
                  <a:pt x="31" y="153"/>
                </a:lnTo>
                <a:close/>
                <a:moveTo>
                  <a:pt x="95" y="153"/>
                </a:moveTo>
                <a:cubicBezTo>
                  <a:pt x="67" y="153"/>
                  <a:pt x="67" y="153"/>
                  <a:pt x="67" y="153"/>
                </a:cubicBezTo>
                <a:cubicBezTo>
                  <a:pt x="63" y="130"/>
                  <a:pt x="63" y="130"/>
                  <a:pt x="63" y="130"/>
                </a:cubicBezTo>
                <a:cubicBezTo>
                  <a:pt x="95" y="130"/>
                  <a:pt x="95" y="130"/>
                  <a:pt x="95" y="130"/>
                </a:cubicBezTo>
                <a:lnTo>
                  <a:pt x="95" y="153"/>
                </a:lnTo>
                <a:close/>
                <a:moveTo>
                  <a:pt x="95" y="126"/>
                </a:moveTo>
                <a:cubicBezTo>
                  <a:pt x="63" y="126"/>
                  <a:pt x="63" y="126"/>
                  <a:pt x="63" y="126"/>
                </a:cubicBezTo>
                <a:cubicBezTo>
                  <a:pt x="59" y="103"/>
                  <a:pt x="59" y="103"/>
                  <a:pt x="59" y="103"/>
                </a:cubicBezTo>
                <a:cubicBezTo>
                  <a:pt x="95" y="103"/>
                  <a:pt x="95" y="103"/>
                  <a:pt x="95" y="103"/>
                </a:cubicBezTo>
                <a:lnTo>
                  <a:pt x="95" y="126"/>
                </a:lnTo>
                <a:close/>
                <a:moveTo>
                  <a:pt x="95" y="99"/>
                </a:moveTo>
                <a:cubicBezTo>
                  <a:pt x="58" y="99"/>
                  <a:pt x="58" y="99"/>
                  <a:pt x="58" y="99"/>
                </a:cubicBezTo>
                <a:cubicBezTo>
                  <a:pt x="55" y="75"/>
                  <a:pt x="55" y="75"/>
                  <a:pt x="55" y="75"/>
                </a:cubicBezTo>
                <a:cubicBezTo>
                  <a:pt x="95" y="75"/>
                  <a:pt x="95" y="75"/>
                  <a:pt x="95" y="75"/>
                </a:cubicBezTo>
                <a:lnTo>
                  <a:pt x="95" y="99"/>
                </a:lnTo>
                <a:close/>
                <a:moveTo>
                  <a:pt x="127" y="153"/>
                </a:moveTo>
                <a:cubicBezTo>
                  <a:pt x="99" y="153"/>
                  <a:pt x="99" y="153"/>
                  <a:pt x="99" y="153"/>
                </a:cubicBezTo>
                <a:cubicBezTo>
                  <a:pt x="99" y="130"/>
                  <a:pt x="99" y="130"/>
                  <a:pt x="99" y="130"/>
                </a:cubicBezTo>
                <a:cubicBezTo>
                  <a:pt x="131" y="130"/>
                  <a:pt x="131" y="130"/>
                  <a:pt x="131" y="130"/>
                </a:cubicBezTo>
                <a:lnTo>
                  <a:pt x="127" y="153"/>
                </a:lnTo>
                <a:close/>
                <a:moveTo>
                  <a:pt x="163" y="153"/>
                </a:moveTo>
                <a:cubicBezTo>
                  <a:pt x="131" y="153"/>
                  <a:pt x="131" y="153"/>
                  <a:pt x="131" y="153"/>
                </a:cubicBezTo>
                <a:cubicBezTo>
                  <a:pt x="134" y="130"/>
                  <a:pt x="134" y="130"/>
                  <a:pt x="134" y="130"/>
                </a:cubicBezTo>
                <a:cubicBezTo>
                  <a:pt x="168" y="130"/>
                  <a:pt x="168" y="130"/>
                  <a:pt x="168" y="130"/>
                </a:cubicBezTo>
                <a:lnTo>
                  <a:pt x="163" y="153"/>
                </a:lnTo>
                <a:close/>
                <a:moveTo>
                  <a:pt x="169" y="126"/>
                </a:moveTo>
                <a:cubicBezTo>
                  <a:pt x="135" y="126"/>
                  <a:pt x="135" y="126"/>
                  <a:pt x="135" y="126"/>
                </a:cubicBezTo>
                <a:cubicBezTo>
                  <a:pt x="139" y="103"/>
                  <a:pt x="139" y="103"/>
                  <a:pt x="139" y="103"/>
                </a:cubicBezTo>
                <a:cubicBezTo>
                  <a:pt x="174" y="103"/>
                  <a:pt x="174" y="103"/>
                  <a:pt x="174" y="103"/>
                </a:cubicBezTo>
                <a:lnTo>
                  <a:pt x="169" y="126"/>
                </a:lnTo>
                <a:close/>
                <a:moveTo>
                  <a:pt x="174" y="99"/>
                </a:moveTo>
                <a:cubicBezTo>
                  <a:pt x="139" y="99"/>
                  <a:pt x="139" y="99"/>
                  <a:pt x="139" y="99"/>
                </a:cubicBezTo>
                <a:cubicBezTo>
                  <a:pt x="143" y="75"/>
                  <a:pt x="143" y="75"/>
                  <a:pt x="143" y="75"/>
                </a:cubicBezTo>
                <a:cubicBezTo>
                  <a:pt x="179" y="75"/>
                  <a:pt x="179" y="75"/>
                  <a:pt x="179" y="75"/>
                </a:cubicBezTo>
                <a:lnTo>
                  <a:pt x="174" y="99"/>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44" name="Group 143"/>
          <p:cNvGrpSpPr/>
          <p:nvPr/>
        </p:nvGrpSpPr>
        <p:grpSpPr>
          <a:xfrm>
            <a:off x="8856669" y="3668713"/>
            <a:ext cx="434975" cy="395288"/>
            <a:chOff x="8856663" y="3668713"/>
            <a:chExt cx="434975" cy="395288"/>
          </a:xfrm>
          <a:solidFill>
            <a:schemeClr val="tx2">
              <a:lumMod val="20000"/>
              <a:lumOff val="80000"/>
            </a:schemeClr>
          </a:solidFill>
        </p:grpSpPr>
        <p:sp>
          <p:nvSpPr>
            <p:cNvPr id="145" name="Freeform 161"/>
            <p:cNvSpPr>
              <a:spLocks noEditPoints="1"/>
            </p:cNvSpPr>
            <p:nvPr/>
          </p:nvSpPr>
          <p:spPr bwMode="auto">
            <a:xfrm>
              <a:off x="8856663" y="3832226"/>
              <a:ext cx="434975" cy="231775"/>
            </a:xfrm>
            <a:custGeom>
              <a:avLst/>
              <a:gdLst>
                <a:gd name="T0" fmla="*/ 193 w 193"/>
                <a:gd name="T1" fmla="*/ 15 h 103"/>
                <a:gd name="T2" fmla="*/ 187 w 193"/>
                <a:gd name="T3" fmla="*/ 0 h 103"/>
                <a:gd name="T4" fmla="*/ 0 w 193"/>
                <a:gd name="T5" fmla="*/ 6 h 103"/>
                <a:gd name="T6" fmla="*/ 6 w 193"/>
                <a:gd name="T7" fmla="*/ 21 h 103"/>
                <a:gd name="T8" fmla="*/ 27 w 193"/>
                <a:gd name="T9" fmla="*/ 100 h 103"/>
                <a:gd name="T10" fmla="*/ 29 w 193"/>
                <a:gd name="T11" fmla="*/ 103 h 103"/>
                <a:gd name="T12" fmla="*/ 166 w 193"/>
                <a:gd name="T13" fmla="*/ 101 h 103"/>
                <a:gd name="T14" fmla="*/ 183 w 193"/>
                <a:gd name="T15" fmla="*/ 21 h 103"/>
                <a:gd name="T16" fmla="*/ 4 w 193"/>
                <a:gd name="T17" fmla="*/ 18 h 103"/>
                <a:gd name="T18" fmla="*/ 189 w 193"/>
                <a:gd name="T19" fmla="*/ 3 h 103"/>
                <a:gd name="T20" fmla="*/ 4 w 193"/>
                <a:gd name="T21" fmla="*/ 18 h 103"/>
                <a:gd name="T22" fmla="*/ 99 w 193"/>
                <a:gd name="T23" fmla="*/ 21 h 103"/>
                <a:gd name="T24" fmla="*/ 135 w 193"/>
                <a:gd name="T25" fmla="*/ 45 h 103"/>
                <a:gd name="T26" fmla="*/ 135 w 193"/>
                <a:gd name="T27" fmla="*/ 49 h 103"/>
                <a:gd name="T28" fmla="*/ 99 w 193"/>
                <a:gd name="T29" fmla="*/ 72 h 103"/>
                <a:gd name="T30" fmla="*/ 135 w 193"/>
                <a:gd name="T31" fmla="*/ 49 h 103"/>
                <a:gd name="T32" fmla="*/ 51 w 193"/>
                <a:gd name="T33" fmla="*/ 21 h 103"/>
                <a:gd name="T34" fmla="*/ 19 w 193"/>
                <a:gd name="T35" fmla="*/ 45 h 103"/>
                <a:gd name="T36" fmla="*/ 20 w 193"/>
                <a:gd name="T37" fmla="*/ 49 h 103"/>
                <a:gd name="T38" fmla="*/ 59 w 193"/>
                <a:gd name="T39" fmla="*/ 72 h 103"/>
                <a:gd name="T40" fmla="*/ 20 w 193"/>
                <a:gd name="T41" fmla="*/ 49 h 103"/>
                <a:gd name="T42" fmla="*/ 26 w 193"/>
                <a:gd name="T43" fmla="*/ 76 h 103"/>
                <a:gd name="T44" fmla="*/ 63 w 193"/>
                <a:gd name="T45" fmla="*/ 99 h 103"/>
                <a:gd name="T46" fmla="*/ 95 w 193"/>
                <a:gd name="T47" fmla="*/ 99 h 103"/>
                <a:gd name="T48" fmla="*/ 63 w 193"/>
                <a:gd name="T49" fmla="*/ 76 h 103"/>
                <a:gd name="T50" fmla="*/ 95 w 193"/>
                <a:gd name="T51" fmla="*/ 99 h 103"/>
                <a:gd name="T52" fmla="*/ 62 w 193"/>
                <a:gd name="T53" fmla="*/ 72 h 103"/>
                <a:gd name="T54" fmla="*/ 95 w 193"/>
                <a:gd name="T55" fmla="*/ 49 h 103"/>
                <a:gd name="T56" fmla="*/ 95 w 193"/>
                <a:gd name="T57" fmla="*/ 45 h 103"/>
                <a:gd name="T58" fmla="*/ 54 w 193"/>
                <a:gd name="T59" fmla="*/ 21 h 103"/>
                <a:gd name="T60" fmla="*/ 95 w 193"/>
                <a:gd name="T61" fmla="*/ 45 h 103"/>
                <a:gd name="T62" fmla="*/ 99 w 193"/>
                <a:gd name="T63" fmla="*/ 99 h 103"/>
                <a:gd name="T64" fmla="*/ 130 w 193"/>
                <a:gd name="T65" fmla="*/ 76 h 103"/>
                <a:gd name="T66" fmla="*/ 163 w 193"/>
                <a:gd name="T67" fmla="*/ 99 h 103"/>
                <a:gd name="T68" fmla="*/ 134 w 193"/>
                <a:gd name="T69" fmla="*/ 76 h 103"/>
                <a:gd name="T70" fmla="*/ 163 w 193"/>
                <a:gd name="T71" fmla="*/ 99 h 103"/>
                <a:gd name="T72" fmla="*/ 135 w 193"/>
                <a:gd name="T73" fmla="*/ 72 h 103"/>
                <a:gd name="T74" fmla="*/ 173 w 193"/>
                <a:gd name="T75" fmla="*/ 49 h 103"/>
                <a:gd name="T76" fmla="*/ 174 w 193"/>
                <a:gd name="T77" fmla="*/ 45 h 103"/>
                <a:gd name="T78" fmla="*/ 143 w 193"/>
                <a:gd name="T79" fmla="*/ 21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1"/>
                  </a:moveTo>
                  <a:cubicBezTo>
                    <a:pt x="190" y="21"/>
                    <a:pt x="193" y="19"/>
                    <a:pt x="193" y="15"/>
                  </a:cubicBezTo>
                  <a:cubicBezTo>
                    <a:pt x="193" y="6"/>
                    <a:pt x="193" y="6"/>
                    <a:pt x="193" y="6"/>
                  </a:cubicBezTo>
                  <a:cubicBezTo>
                    <a:pt x="193" y="3"/>
                    <a:pt x="190" y="0"/>
                    <a:pt x="187" y="0"/>
                  </a:cubicBezTo>
                  <a:cubicBezTo>
                    <a:pt x="6" y="0"/>
                    <a:pt x="6" y="0"/>
                    <a:pt x="6" y="0"/>
                  </a:cubicBezTo>
                  <a:cubicBezTo>
                    <a:pt x="3" y="0"/>
                    <a:pt x="0" y="3"/>
                    <a:pt x="0" y="6"/>
                  </a:cubicBezTo>
                  <a:cubicBezTo>
                    <a:pt x="0" y="15"/>
                    <a:pt x="0" y="15"/>
                    <a:pt x="0" y="15"/>
                  </a:cubicBezTo>
                  <a:cubicBezTo>
                    <a:pt x="0" y="19"/>
                    <a:pt x="3" y="21"/>
                    <a:pt x="6" y="21"/>
                  </a:cubicBezTo>
                  <a:cubicBezTo>
                    <a:pt x="10" y="21"/>
                    <a:pt x="10" y="21"/>
                    <a:pt x="10" y="21"/>
                  </a:cubicBezTo>
                  <a:cubicBezTo>
                    <a:pt x="27" y="100"/>
                    <a:pt x="27" y="100"/>
                    <a:pt x="27" y="100"/>
                  </a:cubicBezTo>
                  <a:cubicBezTo>
                    <a:pt x="27" y="101"/>
                    <a:pt x="27" y="101"/>
                    <a:pt x="27" y="101"/>
                  </a:cubicBezTo>
                  <a:cubicBezTo>
                    <a:pt x="27" y="102"/>
                    <a:pt x="28" y="103"/>
                    <a:pt x="29" y="103"/>
                  </a:cubicBezTo>
                  <a:cubicBezTo>
                    <a:pt x="164" y="103"/>
                    <a:pt x="164" y="103"/>
                    <a:pt x="164" y="103"/>
                  </a:cubicBezTo>
                  <a:cubicBezTo>
                    <a:pt x="165" y="103"/>
                    <a:pt x="166" y="102"/>
                    <a:pt x="166" y="101"/>
                  </a:cubicBezTo>
                  <a:cubicBezTo>
                    <a:pt x="167" y="99"/>
                    <a:pt x="167" y="99"/>
                    <a:pt x="167" y="99"/>
                  </a:cubicBezTo>
                  <a:cubicBezTo>
                    <a:pt x="183" y="21"/>
                    <a:pt x="183" y="21"/>
                    <a:pt x="183" y="21"/>
                  </a:cubicBezTo>
                  <a:lnTo>
                    <a:pt x="187" y="21"/>
                  </a:lnTo>
                  <a:close/>
                  <a:moveTo>
                    <a:pt x="4" y="18"/>
                  </a:moveTo>
                  <a:cubicBezTo>
                    <a:pt x="4" y="3"/>
                    <a:pt x="4" y="3"/>
                    <a:pt x="4" y="3"/>
                  </a:cubicBezTo>
                  <a:cubicBezTo>
                    <a:pt x="189" y="3"/>
                    <a:pt x="189" y="3"/>
                    <a:pt x="189" y="3"/>
                  </a:cubicBezTo>
                  <a:cubicBezTo>
                    <a:pt x="189" y="18"/>
                    <a:pt x="189" y="18"/>
                    <a:pt x="189" y="18"/>
                  </a:cubicBezTo>
                  <a:lnTo>
                    <a:pt x="4" y="18"/>
                  </a:lnTo>
                  <a:close/>
                  <a:moveTo>
                    <a:pt x="99" y="45"/>
                  </a:moveTo>
                  <a:cubicBezTo>
                    <a:pt x="99" y="21"/>
                    <a:pt x="99" y="21"/>
                    <a:pt x="99" y="21"/>
                  </a:cubicBezTo>
                  <a:cubicBezTo>
                    <a:pt x="139" y="21"/>
                    <a:pt x="139" y="21"/>
                    <a:pt x="139" y="21"/>
                  </a:cubicBezTo>
                  <a:cubicBezTo>
                    <a:pt x="135" y="45"/>
                    <a:pt x="135" y="45"/>
                    <a:pt x="135" y="45"/>
                  </a:cubicBezTo>
                  <a:lnTo>
                    <a:pt x="99" y="45"/>
                  </a:lnTo>
                  <a:close/>
                  <a:moveTo>
                    <a:pt x="135" y="49"/>
                  </a:moveTo>
                  <a:cubicBezTo>
                    <a:pt x="131" y="72"/>
                    <a:pt x="131" y="72"/>
                    <a:pt x="131" y="72"/>
                  </a:cubicBezTo>
                  <a:cubicBezTo>
                    <a:pt x="99" y="72"/>
                    <a:pt x="99" y="72"/>
                    <a:pt x="99" y="72"/>
                  </a:cubicBezTo>
                  <a:cubicBezTo>
                    <a:pt x="99" y="49"/>
                    <a:pt x="99" y="49"/>
                    <a:pt x="99" y="49"/>
                  </a:cubicBezTo>
                  <a:lnTo>
                    <a:pt x="135" y="49"/>
                  </a:lnTo>
                  <a:close/>
                  <a:moveTo>
                    <a:pt x="14" y="21"/>
                  </a:moveTo>
                  <a:cubicBezTo>
                    <a:pt x="51" y="21"/>
                    <a:pt x="51" y="21"/>
                    <a:pt x="51" y="21"/>
                  </a:cubicBezTo>
                  <a:cubicBezTo>
                    <a:pt x="54" y="45"/>
                    <a:pt x="54" y="45"/>
                    <a:pt x="54" y="45"/>
                  </a:cubicBezTo>
                  <a:cubicBezTo>
                    <a:pt x="19" y="45"/>
                    <a:pt x="19" y="45"/>
                    <a:pt x="19" y="45"/>
                  </a:cubicBezTo>
                  <a:lnTo>
                    <a:pt x="14" y="21"/>
                  </a:lnTo>
                  <a:close/>
                  <a:moveTo>
                    <a:pt x="20" y="49"/>
                  </a:moveTo>
                  <a:cubicBezTo>
                    <a:pt x="55" y="49"/>
                    <a:pt x="55" y="49"/>
                    <a:pt x="55" y="49"/>
                  </a:cubicBezTo>
                  <a:cubicBezTo>
                    <a:pt x="59" y="72"/>
                    <a:pt x="59" y="72"/>
                    <a:pt x="59" y="72"/>
                  </a:cubicBezTo>
                  <a:cubicBezTo>
                    <a:pt x="25" y="72"/>
                    <a:pt x="25" y="72"/>
                    <a:pt x="25" y="72"/>
                  </a:cubicBezTo>
                  <a:lnTo>
                    <a:pt x="20" y="49"/>
                  </a:lnTo>
                  <a:close/>
                  <a:moveTo>
                    <a:pt x="31" y="99"/>
                  </a:moveTo>
                  <a:cubicBezTo>
                    <a:pt x="26" y="76"/>
                    <a:pt x="26" y="76"/>
                    <a:pt x="26" y="76"/>
                  </a:cubicBezTo>
                  <a:cubicBezTo>
                    <a:pt x="59" y="76"/>
                    <a:pt x="59" y="76"/>
                    <a:pt x="59" y="76"/>
                  </a:cubicBezTo>
                  <a:cubicBezTo>
                    <a:pt x="63" y="99"/>
                    <a:pt x="63" y="99"/>
                    <a:pt x="63" y="99"/>
                  </a:cubicBezTo>
                  <a:lnTo>
                    <a:pt x="31" y="99"/>
                  </a:lnTo>
                  <a:close/>
                  <a:moveTo>
                    <a:pt x="95" y="99"/>
                  </a:moveTo>
                  <a:cubicBezTo>
                    <a:pt x="67" y="99"/>
                    <a:pt x="67" y="99"/>
                    <a:pt x="67" y="99"/>
                  </a:cubicBezTo>
                  <a:cubicBezTo>
                    <a:pt x="63" y="76"/>
                    <a:pt x="63" y="76"/>
                    <a:pt x="63" y="76"/>
                  </a:cubicBezTo>
                  <a:cubicBezTo>
                    <a:pt x="95" y="76"/>
                    <a:pt x="95" y="76"/>
                    <a:pt x="95" y="76"/>
                  </a:cubicBezTo>
                  <a:lnTo>
                    <a:pt x="95" y="99"/>
                  </a:lnTo>
                  <a:close/>
                  <a:moveTo>
                    <a:pt x="95" y="72"/>
                  </a:moveTo>
                  <a:cubicBezTo>
                    <a:pt x="62" y="72"/>
                    <a:pt x="62" y="72"/>
                    <a:pt x="62" y="72"/>
                  </a:cubicBezTo>
                  <a:cubicBezTo>
                    <a:pt x="59" y="49"/>
                    <a:pt x="59" y="49"/>
                    <a:pt x="59" y="49"/>
                  </a:cubicBezTo>
                  <a:cubicBezTo>
                    <a:pt x="95" y="49"/>
                    <a:pt x="95" y="49"/>
                    <a:pt x="95" y="49"/>
                  </a:cubicBezTo>
                  <a:lnTo>
                    <a:pt x="95" y="72"/>
                  </a:lnTo>
                  <a:close/>
                  <a:moveTo>
                    <a:pt x="95" y="45"/>
                  </a:moveTo>
                  <a:cubicBezTo>
                    <a:pt x="58" y="45"/>
                    <a:pt x="58" y="45"/>
                    <a:pt x="58" y="45"/>
                  </a:cubicBezTo>
                  <a:cubicBezTo>
                    <a:pt x="54" y="21"/>
                    <a:pt x="54" y="21"/>
                    <a:pt x="54" y="21"/>
                  </a:cubicBezTo>
                  <a:cubicBezTo>
                    <a:pt x="95" y="21"/>
                    <a:pt x="95" y="21"/>
                    <a:pt x="95" y="21"/>
                  </a:cubicBezTo>
                  <a:lnTo>
                    <a:pt x="95" y="45"/>
                  </a:lnTo>
                  <a:close/>
                  <a:moveTo>
                    <a:pt x="127" y="99"/>
                  </a:moveTo>
                  <a:cubicBezTo>
                    <a:pt x="99" y="99"/>
                    <a:pt x="99" y="99"/>
                    <a:pt x="99" y="99"/>
                  </a:cubicBezTo>
                  <a:cubicBezTo>
                    <a:pt x="99" y="76"/>
                    <a:pt x="99" y="76"/>
                    <a:pt x="99" y="76"/>
                  </a:cubicBezTo>
                  <a:cubicBezTo>
                    <a:pt x="130" y="76"/>
                    <a:pt x="130" y="76"/>
                    <a:pt x="130" y="76"/>
                  </a:cubicBezTo>
                  <a:lnTo>
                    <a:pt x="127" y="99"/>
                  </a:lnTo>
                  <a:close/>
                  <a:moveTo>
                    <a:pt x="163" y="99"/>
                  </a:moveTo>
                  <a:cubicBezTo>
                    <a:pt x="130" y="99"/>
                    <a:pt x="130" y="99"/>
                    <a:pt x="130" y="99"/>
                  </a:cubicBezTo>
                  <a:cubicBezTo>
                    <a:pt x="134" y="76"/>
                    <a:pt x="134" y="76"/>
                    <a:pt x="134" y="76"/>
                  </a:cubicBezTo>
                  <a:cubicBezTo>
                    <a:pt x="168" y="76"/>
                    <a:pt x="168" y="76"/>
                    <a:pt x="168" y="76"/>
                  </a:cubicBezTo>
                  <a:lnTo>
                    <a:pt x="163" y="99"/>
                  </a:lnTo>
                  <a:close/>
                  <a:moveTo>
                    <a:pt x="168" y="72"/>
                  </a:moveTo>
                  <a:cubicBezTo>
                    <a:pt x="135" y="72"/>
                    <a:pt x="135" y="72"/>
                    <a:pt x="135" y="72"/>
                  </a:cubicBezTo>
                  <a:cubicBezTo>
                    <a:pt x="138" y="49"/>
                    <a:pt x="138" y="49"/>
                    <a:pt x="138" y="49"/>
                  </a:cubicBezTo>
                  <a:cubicBezTo>
                    <a:pt x="173" y="49"/>
                    <a:pt x="173" y="49"/>
                    <a:pt x="173" y="49"/>
                  </a:cubicBezTo>
                  <a:lnTo>
                    <a:pt x="168" y="72"/>
                  </a:lnTo>
                  <a:close/>
                  <a:moveTo>
                    <a:pt x="174" y="45"/>
                  </a:moveTo>
                  <a:cubicBezTo>
                    <a:pt x="139" y="45"/>
                    <a:pt x="139" y="45"/>
                    <a:pt x="139" y="45"/>
                  </a:cubicBezTo>
                  <a:cubicBezTo>
                    <a:pt x="143" y="21"/>
                    <a:pt x="143" y="21"/>
                    <a:pt x="143" y="21"/>
                  </a:cubicBezTo>
                  <a:cubicBezTo>
                    <a:pt x="179" y="21"/>
                    <a:pt x="179" y="21"/>
                    <a:pt x="179" y="21"/>
                  </a:cubicBezTo>
                  <a:lnTo>
                    <a:pt x="174"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62"/>
            <p:cNvSpPr>
              <a:spLocks/>
            </p:cNvSpPr>
            <p:nvPr/>
          </p:nvSpPr>
          <p:spPr bwMode="auto">
            <a:xfrm>
              <a:off x="9029701" y="3668713"/>
              <a:ext cx="90488" cy="131763"/>
            </a:xfrm>
            <a:custGeom>
              <a:avLst/>
              <a:gdLst>
                <a:gd name="T0" fmla="*/ 2 w 40"/>
                <a:gd name="T1" fmla="*/ 36 h 58"/>
                <a:gd name="T2" fmla="*/ 0 w 40"/>
                <a:gd name="T3" fmla="*/ 37 h 58"/>
                <a:gd name="T4" fmla="*/ 0 w 40"/>
                <a:gd name="T5" fmla="*/ 39 h 58"/>
                <a:gd name="T6" fmla="*/ 18 w 40"/>
                <a:gd name="T7" fmla="*/ 57 h 58"/>
                <a:gd name="T8" fmla="*/ 21 w 40"/>
                <a:gd name="T9" fmla="*/ 57 h 58"/>
                <a:gd name="T10" fmla="*/ 39 w 40"/>
                <a:gd name="T11" fmla="*/ 39 h 58"/>
                <a:gd name="T12" fmla="*/ 40 w 40"/>
                <a:gd name="T13" fmla="*/ 37 h 58"/>
                <a:gd name="T14" fmla="*/ 38 w 40"/>
                <a:gd name="T15" fmla="*/ 36 h 58"/>
                <a:gd name="T16" fmla="*/ 36 w 40"/>
                <a:gd name="T17" fmla="*/ 36 h 58"/>
                <a:gd name="T18" fmla="*/ 22 w 40"/>
                <a:gd name="T19" fmla="*/ 51 h 58"/>
                <a:gd name="T20" fmla="*/ 22 w 40"/>
                <a:gd name="T21" fmla="*/ 1 h 58"/>
                <a:gd name="T22" fmla="*/ 20 w 40"/>
                <a:gd name="T23" fmla="*/ 0 h 58"/>
                <a:gd name="T24" fmla="*/ 18 w 40"/>
                <a:gd name="T25" fmla="*/ 1 h 58"/>
                <a:gd name="T26" fmla="*/ 18 w 40"/>
                <a:gd name="T27" fmla="*/ 51 h 58"/>
                <a:gd name="T28" fmla="*/ 3 w 40"/>
                <a:gd name="T29" fmla="*/ 36 h 58"/>
                <a:gd name="T30" fmla="*/ 2 w 40"/>
                <a:gd name="T31" fmla="*/ 3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58">
                  <a:moveTo>
                    <a:pt x="2" y="36"/>
                  </a:moveTo>
                  <a:cubicBezTo>
                    <a:pt x="1" y="36"/>
                    <a:pt x="0" y="36"/>
                    <a:pt x="0" y="37"/>
                  </a:cubicBezTo>
                  <a:cubicBezTo>
                    <a:pt x="0" y="38"/>
                    <a:pt x="0" y="38"/>
                    <a:pt x="0" y="39"/>
                  </a:cubicBezTo>
                  <a:cubicBezTo>
                    <a:pt x="18" y="57"/>
                    <a:pt x="18" y="57"/>
                    <a:pt x="18" y="57"/>
                  </a:cubicBezTo>
                  <a:cubicBezTo>
                    <a:pt x="19" y="58"/>
                    <a:pt x="20" y="58"/>
                    <a:pt x="21" y="57"/>
                  </a:cubicBezTo>
                  <a:cubicBezTo>
                    <a:pt x="39" y="39"/>
                    <a:pt x="39" y="39"/>
                    <a:pt x="39" y="39"/>
                  </a:cubicBezTo>
                  <a:cubicBezTo>
                    <a:pt x="39" y="38"/>
                    <a:pt x="40" y="38"/>
                    <a:pt x="40" y="37"/>
                  </a:cubicBezTo>
                  <a:cubicBezTo>
                    <a:pt x="40" y="36"/>
                    <a:pt x="39" y="36"/>
                    <a:pt x="38" y="36"/>
                  </a:cubicBezTo>
                  <a:cubicBezTo>
                    <a:pt x="37" y="36"/>
                    <a:pt x="37" y="36"/>
                    <a:pt x="36" y="36"/>
                  </a:cubicBezTo>
                  <a:cubicBezTo>
                    <a:pt x="22" y="51"/>
                    <a:pt x="22" y="51"/>
                    <a:pt x="22" y="51"/>
                  </a:cubicBezTo>
                  <a:cubicBezTo>
                    <a:pt x="22" y="1"/>
                    <a:pt x="22" y="1"/>
                    <a:pt x="22" y="1"/>
                  </a:cubicBezTo>
                  <a:cubicBezTo>
                    <a:pt x="22" y="0"/>
                    <a:pt x="21" y="0"/>
                    <a:pt x="20" y="0"/>
                  </a:cubicBezTo>
                  <a:cubicBezTo>
                    <a:pt x="19" y="0"/>
                    <a:pt x="18" y="0"/>
                    <a:pt x="18" y="1"/>
                  </a:cubicBezTo>
                  <a:cubicBezTo>
                    <a:pt x="18" y="51"/>
                    <a:pt x="18" y="51"/>
                    <a:pt x="18" y="51"/>
                  </a:cubicBezTo>
                  <a:cubicBezTo>
                    <a:pt x="3" y="36"/>
                    <a:pt x="3" y="36"/>
                    <a:pt x="3" y="36"/>
                  </a:cubicBezTo>
                  <a:cubicBezTo>
                    <a:pt x="3" y="36"/>
                    <a:pt x="2" y="36"/>
                    <a:pt x="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7" name="Group 146"/>
          <p:cNvGrpSpPr/>
          <p:nvPr/>
        </p:nvGrpSpPr>
        <p:grpSpPr>
          <a:xfrm>
            <a:off x="9710743" y="3668713"/>
            <a:ext cx="434975" cy="395288"/>
            <a:chOff x="9710738" y="3668713"/>
            <a:chExt cx="434975" cy="395288"/>
          </a:xfrm>
          <a:solidFill>
            <a:schemeClr val="tx2">
              <a:lumMod val="20000"/>
              <a:lumOff val="80000"/>
            </a:schemeClr>
          </a:solidFill>
        </p:grpSpPr>
        <p:sp>
          <p:nvSpPr>
            <p:cNvPr id="148" name="Freeform 163"/>
            <p:cNvSpPr>
              <a:spLocks/>
            </p:cNvSpPr>
            <p:nvPr/>
          </p:nvSpPr>
          <p:spPr bwMode="auto">
            <a:xfrm>
              <a:off x="9882188" y="3668713"/>
              <a:ext cx="88900" cy="130175"/>
            </a:xfrm>
            <a:custGeom>
              <a:avLst/>
              <a:gdLst>
                <a:gd name="T0" fmla="*/ 0 w 40"/>
                <a:gd name="T1" fmla="*/ 19 h 57"/>
                <a:gd name="T2" fmla="*/ 2 w 40"/>
                <a:gd name="T3" fmla="*/ 21 h 57"/>
                <a:gd name="T4" fmla="*/ 4 w 40"/>
                <a:gd name="T5" fmla="*/ 21 h 57"/>
                <a:gd name="T6" fmla="*/ 18 w 40"/>
                <a:gd name="T7" fmla="*/ 6 h 57"/>
                <a:gd name="T8" fmla="*/ 18 w 40"/>
                <a:gd name="T9" fmla="*/ 56 h 57"/>
                <a:gd name="T10" fmla="*/ 20 w 40"/>
                <a:gd name="T11" fmla="*/ 57 h 57"/>
                <a:gd name="T12" fmla="*/ 22 w 40"/>
                <a:gd name="T13" fmla="*/ 56 h 57"/>
                <a:gd name="T14" fmla="*/ 22 w 40"/>
                <a:gd name="T15" fmla="*/ 6 h 57"/>
                <a:gd name="T16" fmla="*/ 37 w 40"/>
                <a:gd name="T17" fmla="*/ 21 h 57"/>
                <a:gd name="T18" fmla="*/ 38 w 40"/>
                <a:gd name="T19" fmla="*/ 21 h 57"/>
                <a:gd name="T20" fmla="*/ 40 w 40"/>
                <a:gd name="T21" fmla="*/ 19 h 57"/>
                <a:gd name="T22" fmla="*/ 40 w 40"/>
                <a:gd name="T23" fmla="*/ 18 h 57"/>
                <a:gd name="T24" fmla="*/ 22 w 40"/>
                <a:gd name="T25" fmla="*/ 0 h 57"/>
                <a:gd name="T26" fmla="*/ 20 w 40"/>
                <a:gd name="T27" fmla="*/ 0 h 57"/>
                <a:gd name="T28" fmla="*/ 19 w 40"/>
                <a:gd name="T29" fmla="*/ 0 h 57"/>
                <a:gd name="T30" fmla="*/ 1 w 40"/>
                <a:gd name="T31" fmla="*/ 18 h 57"/>
                <a:gd name="T32" fmla="*/ 0 w 40"/>
                <a:gd name="T33" fmla="*/ 1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57">
                  <a:moveTo>
                    <a:pt x="0" y="19"/>
                  </a:moveTo>
                  <a:cubicBezTo>
                    <a:pt x="0" y="20"/>
                    <a:pt x="1" y="21"/>
                    <a:pt x="2" y="21"/>
                  </a:cubicBezTo>
                  <a:cubicBezTo>
                    <a:pt x="3" y="21"/>
                    <a:pt x="3" y="21"/>
                    <a:pt x="4" y="21"/>
                  </a:cubicBezTo>
                  <a:cubicBezTo>
                    <a:pt x="18" y="6"/>
                    <a:pt x="18" y="6"/>
                    <a:pt x="18" y="6"/>
                  </a:cubicBezTo>
                  <a:cubicBezTo>
                    <a:pt x="18" y="56"/>
                    <a:pt x="18" y="56"/>
                    <a:pt x="18" y="56"/>
                  </a:cubicBezTo>
                  <a:cubicBezTo>
                    <a:pt x="18" y="57"/>
                    <a:pt x="19" y="57"/>
                    <a:pt x="20" y="57"/>
                  </a:cubicBezTo>
                  <a:cubicBezTo>
                    <a:pt x="21" y="57"/>
                    <a:pt x="22" y="57"/>
                    <a:pt x="22" y="56"/>
                  </a:cubicBezTo>
                  <a:cubicBezTo>
                    <a:pt x="22" y="6"/>
                    <a:pt x="22" y="6"/>
                    <a:pt x="22" y="6"/>
                  </a:cubicBezTo>
                  <a:cubicBezTo>
                    <a:pt x="37" y="21"/>
                    <a:pt x="37" y="21"/>
                    <a:pt x="37" y="21"/>
                  </a:cubicBezTo>
                  <a:cubicBezTo>
                    <a:pt x="37" y="21"/>
                    <a:pt x="38" y="21"/>
                    <a:pt x="38" y="21"/>
                  </a:cubicBezTo>
                  <a:cubicBezTo>
                    <a:pt x="39" y="21"/>
                    <a:pt x="40" y="20"/>
                    <a:pt x="40" y="19"/>
                  </a:cubicBezTo>
                  <a:cubicBezTo>
                    <a:pt x="40" y="19"/>
                    <a:pt x="40" y="18"/>
                    <a:pt x="40" y="18"/>
                  </a:cubicBezTo>
                  <a:cubicBezTo>
                    <a:pt x="22" y="0"/>
                    <a:pt x="22" y="0"/>
                    <a:pt x="22" y="0"/>
                  </a:cubicBezTo>
                  <a:cubicBezTo>
                    <a:pt x="21" y="0"/>
                    <a:pt x="21" y="0"/>
                    <a:pt x="20" y="0"/>
                  </a:cubicBezTo>
                  <a:cubicBezTo>
                    <a:pt x="20" y="0"/>
                    <a:pt x="19" y="0"/>
                    <a:pt x="19" y="0"/>
                  </a:cubicBezTo>
                  <a:cubicBezTo>
                    <a:pt x="1" y="18"/>
                    <a:pt x="1" y="18"/>
                    <a:pt x="1" y="18"/>
                  </a:cubicBezTo>
                  <a:cubicBezTo>
                    <a:pt x="1" y="18"/>
                    <a:pt x="0" y="19"/>
                    <a:pt x="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64"/>
            <p:cNvSpPr>
              <a:spLocks noEditPoints="1"/>
            </p:cNvSpPr>
            <p:nvPr/>
          </p:nvSpPr>
          <p:spPr bwMode="auto">
            <a:xfrm>
              <a:off x="9710738" y="3832226"/>
              <a:ext cx="434975" cy="231775"/>
            </a:xfrm>
            <a:custGeom>
              <a:avLst/>
              <a:gdLst>
                <a:gd name="T0" fmla="*/ 193 w 193"/>
                <a:gd name="T1" fmla="*/ 15 h 103"/>
                <a:gd name="T2" fmla="*/ 187 w 193"/>
                <a:gd name="T3" fmla="*/ 0 h 103"/>
                <a:gd name="T4" fmla="*/ 0 w 193"/>
                <a:gd name="T5" fmla="*/ 6 h 103"/>
                <a:gd name="T6" fmla="*/ 6 w 193"/>
                <a:gd name="T7" fmla="*/ 21 h 103"/>
                <a:gd name="T8" fmla="*/ 27 w 193"/>
                <a:gd name="T9" fmla="*/ 100 h 103"/>
                <a:gd name="T10" fmla="*/ 29 w 193"/>
                <a:gd name="T11" fmla="*/ 103 h 103"/>
                <a:gd name="T12" fmla="*/ 166 w 193"/>
                <a:gd name="T13" fmla="*/ 101 h 103"/>
                <a:gd name="T14" fmla="*/ 183 w 193"/>
                <a:gd name="T15" fmla="*/ 21 h 103"/>
                <a:gd name="T16" fmla="*/ 4 w 193"/>
                <a:gd name="T17" fmla="*/ 18 h 103"/>
                <a:gd name="T18" fmla="*/ 189 w 193"/>
                <a:gd name="T19" fmla="*/ 3 h 103"/>
                <a:gd name="T20" fmla="*/ 4 w 193"/>
                <a:gd name="T21" fmla="*/ 18 h 103"/>
                <a:gd name="T22" fmla="*/ 98 w 193"/>
                <a:gd name="T23" fmla="*/ 21 h 103"/>
                <a:gd name="T24" fmla="*/ 135 w 193"/>
                <a:gd name="T25" fmla="*/ 45 h 103"/>
                <a:gd name="T26" fmla="*/ 134 w 193"/>
                <a:gd name="T27" fmla="*/ 49 h 103"/>
                <a:gd name="T28" fmla="*/ 98 w 193"/>
                <a:gd name="T29" fmla="*/ 72 h 103"/>
                <a:gd name="T30" fmla="*/ 134 w 193"/>
                <a:gd name="T31" fmla="*/ 49 h 103"/>
                <a:gd name="T32" fmla="*/ 50 w 193"/>
                <a:gd name="T33" fmla="*/ 21 h 103"/>
                <a:gd name="T34" fmla="*/ 19 w 193"/>
                <a:gd name="T35" fmla="*/ 45 h 103"/>
                <a:gd name="T36" fmla="*/ 20 w 193"/>
                <a:gd name="T37" fmla="*/ 49 h 103"/>
                <a:gd name="T38" fmla="*/ 58 w 193"/>
                <a:gd name="T39" fmla="*/ 72 h 103"/>
                <a:gd name="T40" fmla="*/ 20 w 193"/>
                <a:gd name="T41" fmla="*/ 49 h 103"/>
                <a:gd name="T42" fmla="*/ 25 w 193"/>
                <a:gd name="T43" fmla="*/ 76 h 103"/>
                <a:gd name="T44" fmla="*/ 63 w 193"/>
                <a:gd name="T45" fmla="*/ 99 h 103"/>
                <a:gd name="T46" fmla="*/ 94 w 193"/>
                <a:gd name="T47" fmla="*/ 99 h 103"/>
                <a:gd name="T48" fmla="*/ 63 w 193"/>
                <a:gd name="T49" fmla="*/ 76 h 103"/>
                <a:gd name="T50" fmla="*/ 94 w 193"/>
                <a:gd name="T51" fmla="*/ 99 h 103"/>
                <a:gd name="T52" fmla="*/ 62 w 193"/>
                <a:gd name="T53" fmla="*/ 72 h 103"/>
                <a:gd name="T54" fmla="*/ 94 w 193"/>
                <a:gd name="T55" fmla="*/ 49 h 103"/>
                <a:gd name="T56" fmla="*/ 94 w 193"/>
                <a:gd name="T57" fmla="*/ 45 h 103"/>
                <a:gd name="T58" fmla="*/ 54 w 193"/>
                <a:gd name="T59" fmla="*/ 21 h 103"/>
                <a:gd name="T60" fmla="*/ 94 w 193"/>
                <a:gd name="T61" fmla="*/ 45 h 103"/>
                <a:gd name="T62" fmla="*/ 98 w 193"/>
                <a:gd name="T63" fmla="*/ 99 h 103"/>
                <a:gd name="T64" fmla="*/ 130 w 193"/>
                <a:gd name="T65" fmla="*/ 76 h 103"/>
                <a:gd name="T66" fmla="*/ 162 w 193"/>
                <a:gd name="T67" fmla="*/ 99 h 103"/>
                <a:gd name="T68" fmla="*/ 134 w 193"/>
                <a:gd name="T69" fmla="*/ 76 h 103"/>
                <a:gd name="T70" fmla="*/ 162 w 193"/>
                <a:gd name="T71" fmla="*/ 99 h 103"/>
                <a:gd name="T72" fmla="*/ 134 w 193"/>
                <a:gd name="T73" fmla="*/ 72 h 103"/>
                <a:gd name="T74" fmla="*/ 173 w 193"/>
                <a:gd name="T75" fmla="*/ 49 h 103"/>
                <a:gd name="T76" fmla="*/ 174 w 193"/>
                <a:gd name="T77" fmla="*/ 45 h 103"/>
                <a:gd name="T78" fmla="*/ 142 w 193"/>
                <a:gd name="T79" fmla="*/ 21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1"/>
                  </a:moveTo>
                  <a:cubicBezTo>
                    <a:pt x="190" y="21"/>
                    <a:pt x="193" y="19"/>
                    <a:pt x="193" y="15"/>
                  </a:cubicBezTo>
                  <a:cubicBezTo>
                    <a:pt x="193" y="6"/>
                    <a:pt x="193" y="6"/>
                    <a:pt x="193" y="6"/>
                  </a:cubicBezTo>
                  <a:cubicBezTo>
                    <a:pt x="193" y="3"/>
                    <a:pt x="190" y="0"/>
                    <a:pt x="187" y="0"/>
                  </a:cubicBezTo>
                  <a:cubicBezTo>
                    <a:pt x="6" y="0"/>
                    <a:pt x="6" y="0"/>
                    <a:pt x="6" y="0"/>
                  </a:cubicBezTo>
                  <a:cubicBezTo>
                    <a:pt x="3" y="0"/>
                    <a:pt x="0" y="3"/>
                    <a:pt x="0" y="6"/>
                  </a:cubicBezTo>
                  <a:cubicBezTo>
                    <a:pt x="0" y="15"/>
                    <a:pt x="0" y="15"/>
                    <a:pt x="0" y="15"/>
                  </a:cubicBezTo>
                  <a:cubicBezTo>
                    <a:pt x="0" y="19"/>
                    <a:pt x="3" y="21"/>
                    <a:pt x="6" y="21"/>
                  </a:cubicBezTo>
                  <a:cubicBezTo>
                    <a:pt x="10" y="21"/>
                    <a:pt x="10" y="21"/>
                    <a:pt x="10" y="21"/>
                  </a:cubicBezTo>
                  <a:cubicBezTo>
                    <a:pt x="27" y="100"/>
                    <a:pt x="27" y="100"/>
                    <a:pt x="27" y="100"/>
                  </a:cubicBezTo>
                  <a:cubicBezTo>
                    <a:pt x="27" y="101"/>
                    <a:pt x="27" y="101"/>
                    <a:pt x="27" y="101"/>
                  </a:cubicBezTo>
                  <a:cubicBezTo>
                    <a:pt x="27" y="102"/>
                    <a:pt x="28" y="103"/>
                    <a:pt x="29" y="103"/>
                  </a:cubicBezTo>
                  <a:cubicBezTo>
                    <a:pt x="164" y="103"/>
                    <a:pt x="164" y="103"/>
                    <a:pt x="164" y="103"/>
                  </a:cubicBezTo>
                  <a:cubicBezTo>
                    <a:pt x="165" y="103"/>
                    <a:pt x="166" y="102"/>
                    <a:pt x="166" y="101"/>
                  </a:cubicBezTo>
                  <a:cubicBezTo>
                    <a:pt x="166" y="99"/>
                    <a:pt x="166" y="99"/>
                    <a:pt x="166" y="99"/>
                  </a:cubicBezTo>
                  <a:cubicBezTo>
                    <a:pt x="183" y="21"/>
                    <a:pt x="183" y="21"/>
                    <a:pt x="183" y="21"/>
                  </a:cubicBezTo>
                  <a:lnTo>
                    <a:pt x="187" y="21"/>
                  </a:lnTo>
                  <a:close/>
                  <a:moveTo>
                    <a:pt x="4" y="18"/>
                  </a:moveTo>
                  <a:cubicBezTo>
                    <a:pt x="4" y="3"/>
                    <a:pt x="4" y="3"/>
                    <a:pt x="4" y="3"/>
                  </a:cubicBezTo>
                  <a:cubicBezTo>
                    <a:pt x="189" y="3"/>
                    <a:pt x="189" y="3"/>
                    <a:pt x="189" y="3"/>
                  </a:cubicBezTo>
                  <a:cubicBezTo>
                    <a:pt x="189" y="18"/>
                    <a:pt x="189" y="18"/>
                    <a:pt x="189" y="18"/>
                  </a:cubicBezTo>
                  <a:lnTo>
                    <a:pt x="4" y="18"/>
                  </a:lnTo>
                  <a:close/>
                  <a:moveTo>
                    <a:pt x="98" y="45"/>
                  </a:moveTo>
                  <a:cubicBezTo>
                    <a:pt x="98" y="21"/>
                    <a:pt x="98" y="21"/>
                    <a:pt x="98" y="21"/>
                  </a:cubicBezTo>
                  <a:cubicBezTo>
                    <a:pt x="139" y="21"/>
                    <a:pt x="139" y="21"/>
                    <a:pt x="139" y="21"/>
                  </a:cubicBezTo>
                  <a:cubicBezTo>
                    <a:pt x="135" y="45"/>
                    <a:pt x="135" y="45"/>
                    <a:pt x="135" y="45"/>
                  </a:cubicBezTo>
                  <a:lnTo>
                    <a:pt x="98" y="45"/>
                  </a:lnTo>
                  <a:close/>
                  <a:moveTo>
                    <a:pt x="134" y="49"/>
                  </a:moveTo>
                  <a:cubicBezTo>
                    <a:pt x="131" y="72"/>
                    <a:pt x="131" y="72"/>
                    <a:pt x="131" y="72"/>
                  </a:cubicBezTo>
                  <a:cubicBezTo>
                    <a:pt x="98" y="72"/>
                    <a:pt x="98" y="72"/>
                    <a:pt x="98" y="72"/>
                  </a:cubicBezTo>
                  <a:cubicBezTo>
                    <a:pt x="98" y="49"/>
                    <a:pt x="98" y="49"/>
                    <a:pt x="98" y="49"/>
                  </a:cubicBezTo>
                  <a:lnTo>
                    <a:pt x="134" y="49"/>
                  </a:lnTo>
                  <a:close/>
                  <a:moveTo>
                    <a:pt x="14" y="21"/>
                  </a:moveTo>
                  <a:cubicBezTo>
                    <a:pt x="50" y="21"/>
                    <a:pt x="50" y="21"/>
                    <a:pt x="50" y="21"/>
                  </a:cubicBezTo>
                  <a:cubicBezTo>
                    <a:pt x="54" y="45"/>
                    <a:pt x="54" y="45"/>
                    <a:pt x="54" y="45"/>
                  </a:cubicBezTo>
                  <a:cubicBezTo>
                    <a:pt x="19" y="45"/>
                    <a:pt x="19" y="45"/>
                    <a:pt x="19" y="45"/>
                  </a:cubicBezTo>
                  <a:lnTo>
                    <a:pt x="14" y="21"/>
                  </a:lnTo>
                  <a:close/>
                  <a:moveTo>
                    <a:pt x="20" y="49"/>
                  </a:moveTo>
                  <a:cubicBezTo>
                    <a:pt x="55" y="49"/>
                    <a:pt x="55" y="49"/>
                    <a:pt x="55" y="49"/>
                  </a:cubicBezTo>
                  <a:cubicBezTo>
                    <a:pt x="58" y="72"/>
                    <a:pt x="58" y="72"/>
                    <a:pt x="58" y="72"/>
                  </a:cubicBezTo>
                  <a:cubicBezTo>
                    <a:pt x="25" y="72"/>
                    <a:pt x="25" y="72"/>
                    <a:pt x="25" y="72"/>
                  </a:cubicBezTo>
                  <a:lnTo>
                    <a:pt x="20" y="49"/>
                  </a:lnTo>
                  <a:close/>
                  <a:moveTo>
                    <a:pt x="30" y="99"/>
                  </a:moveTo>
                  <a:cubicBezTo>
                    <a:pt x="25" y="76"/>
                    <a:pt x="25" y="76"/>
                    <a:pt x="25" y="76"/>
                  </a:cubicBezTo>
                  <a:cubicBezTo>
                    <a:pt x="59" y="76"/>
                    <a:pt x="59" y="76"/>
                    <a:pt x="59" y="76"/>
                  </a:cubicBezTo>
                  <a:cubicBezTo>
                    <a:pt x="63" y="99"/>
                    <a:pt x="63" y="99"/>
                    <a:pt x="63" y="99"/>
                  </a:cubicBezTo>
                  <a:lnTo>
                    <a:pt x="30" y="99"/>
                  </a:lnTo>
                  <a:close/>
                  <a:moveTo>
                    <a:pt x="94" y="99"/>
                  </a:moveTo>
                  <a:cubicBezTo>
                    <a:pt x="66" y="99"/>
                    <a:pt x="66" y="99"/>
                    <a:pt x="66" y="99"/>
                  </a:cubicBezTo>
                  <a:cubicBezTo>
                    <a:pt x="63" y="76"/>
                    <a:pt x="63" y="76"/>
                    <a:pt x="63" y="76"/>
                  </a:cubicBezTo>
                  <a:cubicBezTo>
                    <a:pt x="94" y="76"/>
                    <a:pt x="94" y="76"/>
                    <a:pt x="94" y="76"/>
                  </a:cubicBezTo>
                  <a:lnTo>
                    <a:pt x="94" y="99"/>
                  </a:lnTo>
                  <a:close/>
                  <a:moveTo>
                    <a:pt x="94" y="72"/>
                  </a:moveTo>
                  <a:cubicBezTo>
                    <a:pt x="62" y="72"/>
                    <a:pt x="62" y="72"/>
                    <a:pt x="62" y="72"/>
                  </a:cubicBezTo>
                  <a:cubicBezTo>
                    <a:pt x="58" y="49"/>
                    <a:pt x="58" y="49"/>
                    <a:pt x="58" y="49"/>
                  </a:cubicBezTo>
                  <a:cubicBezTo>
                    <a:pt x="94" y="49"/>
                    <a:pt x="94" y="49"/>
                    <a:pt x="94" y="49"/>
                  </a:cubicBezTo>
                  <a:lnTo>
                    <a:pt x="94" y="72"/>
                  </a:lnTo>
                  <a:close/>
                  <a:moveTo>
                    <a:pt x="94" y="45"/>
                  </a:moveTo>
                  <a:cubicBezTo>
                    <a:pt x="58" y="45"/>
                    <a:pt x="58" y="45"/>
                    <a:pt x="58" y="45"/>
                  </a:cubicBezTo>
                  <a:cubicBezTo>
                    <a:pt x="54" y="21"/>
                    <a:pt x="54" y="21"/>
                    <a:pt x="54" y="21"/>
                  </a:cubicBezTo>
                  <a:cubicBezTo>
                    <a:pt x="94" y="21"/>
                    <a:pt x="94" y="21"/>
                    <a:pt x="94" y="21"/>
                  </a:cubicBezTo>
                  <a:lnTo>
                    <a:pt x="94" y="45"/>
                  </a:lnTo>
                  <a:close/>
                  <a:moveTo>
                    <a:pt x="126" y="99"/>
                  </a:moveTo>
                  <a:cubicBezTo>
                    <a:pt x="98" y="99"/>
                    <a:pt x="98" y="99"/>
                    <a:pt x="98" y="99"/>
                  </a:cubicBezTo>
                  <a:cubicBezTo>
                    <a:pt x="98" y="76"/>
                    <a:pt x="98" y="76"/>
                    <a:pt x="98" y="76"/>
                  </a:cubicBezTo>
                  <a:cubicBezTo>
                    <a:pt x="130" y="76"/>
                    <a:pt x="130" y="76"/>
                    <a:pt x="130" y="76"/>
                  </a:cubicBezTo>
                  <a:lnTo>
                    <a:pt x="126" y="99"/>
                  </a:lnTo>
                  <a:close/>
                  <a:moveTo>
                    <a:pt x="162" y="99"/>
                  </a:moveTo>
                  <a:cubicBezTo>
                    <a:pt x="130" y="99"/>
                    <a:pt x="130" y="99"/>
                    <a:pt x="130" y="99"/>
                  </a:cubicBezTo>
                  <a:cubicBezTo>
                    <a:pt x="134" y="76"/>
                    <a:pt x="134" y="76"/>
                    <a:pt x="134" y="76"/>
                  </a:cubicBezTo>
                  <a:cubicBezTo>
                    <a:pt x="167" y="76"/>
                    <a:pt x="167" y="76"/>
                    <a:pt x="167" y="76"/>
                  </a:cubicBezTo>
                  <a:lnTo>
                    <a:pt x="162" y="99"/>
                  </a:lnTo>
                  <a:close/>
                  <a:moveTo>
                    <a:pt x="168" y="72"/>
                  </a:moveTo>
                  <a:cubicBezTo>
                    <a:pt x="134" y="72"/>
                    <a:pt x="134" y="72"/>
                    <a:pt x="134" y="72"/>
                  </a:cubicBezTo>
                  <a:cubicBezTo>
                    <a:pt x="138" y="49"/>
                    <a:pt x="138" y="49"/>
                    <a:pt x="138" y="49"/>
                  </a:cubicBezTo>
                  <a:cubicBezTo>
                    <a:pt x="173" y="49"/>
                    <a:pt x="173" y="49"/>
                    <a:pt x="173" y="49"/>
                  </a:cubicBezTo>
                  <a:lnTo>
                    <a:pt x="168" y="72"/>
                  </a:lnTo>
                  <a:close/>
                  <a:moveTo>
                    <a:pt x="174" y="45"/>
                  </a:moveTo>
                  <a:cubicBezTo>
                    <a:pt x="139" y="45"/>
                    <a:pt x="139" y="45"/>
                    <a:pt x="139" y="45"/>
                  </a:cubicBezTo>
                  <a:cubicBezTo>
                    <a:pt x="142" y="21"/>
                    <a:pt x="142" y="21"/>
                    <a:pt x="142" y="21"/>
                  </a:cubicBezTo>
                  <a:cubicBezTo>
                    <a:pt x="179" y="21"/>
                    <a:pt x="179" y="21"/>
                    <a:pt x="179" y="21"/>
                  </a:cubicBezTo>
                  <a:lnTo>
                    <a:pt x="174"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0" name="Group 149"/>
          <p:cNvGrpSpPr/>
          <p:nvPr/>
        </p:nvGrpSpPr>
        <p:grpSpPr>
          <a:xfrm>
            <a:off x="2028831" y="4522788"/>
            <a:ext cx="434975" cy="395288"/>
            <a:chOff x="2028826" y="4522788"/>
            <a:chExt cx="434975" cy="395288"/>
          </a:xfrm>
          <a:solidFill>
            <a:schemeClr val="tx2">
              <a:lumMod val="20000"/>
              <a:lumOff val="80000"/>
            </a:schemeClr>
          </a:solidFill>
        </p:grpSpPr>
        <p:sp>
          <p:nvSpPr>
            <p:cNvPr id="151" name="Freeform 165"/>
            <p:cNvSpPr>
              <a:spLocks/>
            </p:cNvSpPr>
            <p:nvPr/>
          </p:nvSpPr>
          <p:spPr bwMode="auto">
            <a:xfrm>
              <a:off x="2182813" y="4522788"/>
              <a:ext cx="130175" cy="90488"/>
            </a:xfrm>
            <a:custGeom>
              <a:avLst/>
              <a:gdLst>
                <a:gd name="T0" fmla="*/ 0 w 58"/>
                <a:gd name="T1" fmla="*/ 20 h 40"/>
                <a:gd name="T2" fmla="*/ 1 w 58"/>
                <a:gd name="T3" fmla="*/ 22 h 40"/>
                <a:gd name="T4" fmla="*/ 19 w 58"/>
                <a:gd name="T5" fmla="*/ 40 h 40"/>
                <a:gd name="T6" fmla="*/ 20 w 58"/>
                <a:gd name="T7" fmla="*/ 40 h 40"/>
                <a:gd name="T8" fmla="*/ 22 w 58"/>
                <a:gd name="T9" fmla="*/ 38 h 40"/>
                <a:gd name="T10" fmla="*/ 21 w 58"/>
                <a:gd name="T11" fmla="*/ 37 h 40"/>
                <a:gd name="T12" fmla="*/ 6 w 58"/>
                <a:gd name="T13" fmla="*/ 22 h 40"/>
                <a:gd name="T14" fmla="*/ 56 w 58"/>
                <a:gd name="T15" fmla="*/ 22 h 40"/>
                <a:gd name="T16" fmla="*/ 58 w 58"/>
                <a:gd name="T17" fmla="*/ 20 h 40"/>
                <a:gd name="T18" fmla="*/ 56 w 58"/>
                <a:gd name="T19" fmla="*/ 18 h 40"/>
                <a:gd name="T20" fmla="*/ 6 w 58"/>
                <a:gd name="T21" fmla="*/ 18 h 40"/>
                <a:gd name="T22" fmla="*/ 21 w 58"/>
                <a:gd name="T23" fmla="*/ 3 h 40"/>
                <a:gd name="T24" fmla="*/ 22 w 58"/>
                <a:gd name="T25" fmla="*/ 2 h 40"/>
                <a:gd name="T26" fmla="*/ 20 w 58"/>
                <a:gd name="T27" fmla="*/ 0 h 40"/>
                <a:gd name="T28" fmla="*/ 19 w 58"/>
                <a:gd name="T29" fmla="*/ 1 h 40"/>
                <a:gd name="T30" fmla="*/ 0 w 58"/>
                <a:gd name="T31" fmla="*/ 19 h 40"/>
                <a:gd name="T32" fmla="*/ 0 w 58"/>
                <a:gd name="T33"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40">
                  <a:moveTo>
                    <a:pt x="0" y="20"/>
                  </a:moveTo>
                  <a:cubicBezTo>
                    <a:pt x="0" y="21"/>
                    <a:pt x="0" y="21"/>
                    <a:pt x="1" y="22"/>
                  </a:cubicBezTo>
                  <a:cubicBezTo>
                    <a:pt x="19" y="40"/>
                    <a:pt x="19" y="40"/>
                    <a:pt x="19" y="40"/>
                  </a:cubicBezTo>
                  <a:cubicBezTo>
                    <a:pt x="19" y="40"/>
                    <a:pt x="19" y="40"/>
                    <a:pt x="20" y="40"/>
                  </a:cubicBezTo>
                  <a:cubicBezTo>
                    <a:pt x="21" y="40"/>
                    <a:pt x="22" y="39"/>
                    <a:pt x="22" y="38"/>
                  </a:cubicBezTo>
                  <a:cubicBezTo>
                    <a:pt x="22" y="38"/>
                    <a:pt x="21" y="37"/>
                    <a:pt x="21" y="37"/>
                  </a:cubicBezTo>
                  <a:cubicBezTo>
                    <a:pt x="6" y="22"/>
                    <a:pt x="6" y="22"/>
                    <a:pt x="6" y="22"/>
                  </a:cubicBezTo>
                  <a:cubicBezTo>
                    <a:pt x="56" y="22"/>
                    <a:pt x="56" y="22"/>
                    <a:pt x="56" y="22"/>
                  </a:cubicBezTo>
                  <a:cubicBezTo>
                    <a:pt x="57" y="22"/>
                    <a:pt x="58" y="21"/>
                    <a:pt x="58" y="20"/>
                  </a:cubicBezTo>
                  <a:cubicBezTo>
                    <a:pt x="58" y="19"/>
                    <a:pt x="57" y="18"/>
                    <a:pt x="56" y="18"/>
                  </a:cubicBezTo>
                  <a:cubicBezTo>
                    <a:pt x="6" y="18"/>
                    <a:pt x="6" y="18"/>
                    <a:pt x="6" y="18"/>
                  </a:cubicBezTo>
                  <a:cubicBezTo>
                    <a:pt x="21" y="3"/>
                    <a:pt x="21" y="3"/>
                    <a:pt x="21" y="3"/>
                  </a:cubicBezTo>
                  <a:cubicBezTo>
                    <a:pt x="21" y="3"/>
                    <a:pt x="22" y="3"/>
                    <a:pt x="22" y="2"/>
                  </a:cubicBezTo>
                  <a:cubicBezTo>
                    <a:pt x="22" y="1"/>
                    <a:pt x="21" y="0"/>
                    <a:pt x="20" y="0"/>
                  </a:cubicBezTo>
                  <a:cubicBezTo>
                    <a:pt x="19" y="0"/>
                    <a:pt x="19" y="0"/>
                    <a:pt x="19" y="1"/>
                  </a:cubicBezTo>
                  <a:cubicBezTo>
                    <a:pt x="0" y="19"/>
                    <a:pt x="0" y="19"/>
                    <a:pt x="0" y="19"/>
                  </a:cubicBezTo>
                  <a:cubicBezTo>
                    <a:pt x="0" y="19"/>
                    <a:pt x="0" y="20"/>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66"/>
            <p:cNvSpPr>
              <a:spLocks noEditPoints="1"/>
            </p:cNvSpPr>
            <p:nvPr/>
          </p:nvSpPr>
          <p:spPr bwMode="auto">
            <a:xfrm>
              <a:off x="2028826" y="4684713"/>
              <a:ext cx="434975" cy="233363"/>
            </a:xfrm>
            <a:custGeom>
              <a:avLst/>
              <a:gdLst>
                <a:gd name="T0" fmla="*/ 193 w 193"/>
                <a:gd name="T1" fmla="*/ 16 h 103"/>
                <a:gd name="T2" fmla="*/ 187 w 193"/>
                <a:gd name="T3" fmla="*/ 0 h 103"/>
                <a:gd name="T4" fmla="*/ 0 w 193"/>
                <a:gd name="T5" fmla="*/ 7 h 103"/>
                <a:gd name="T6" fmla="*/ 7 w 193"/>
                <a:gd name="T7" fmla="*/ 22 h 103"/>
                <a:gd name="T8" fmla="*/ 27 w 193"/>
                <a:gd name="T9" fmla="*/ 101 h 103"/>
                <a:gd name="T10" fmla="*/ 29 w 193"/>
                <a:gd name="T11" fmla="*/ 103 h 103"/>
                <a:gd name="T12" fmla="*/ 166 w 193"/>
                <a:gd name="T13" fmla="*/ 102 h 103"/>
                <a:gd name="T14" fmla="*/ 183 w 193"/>
                <a:gd name="T15" fmla="*/ 22 h 103"/>
                <a:gd name="T16" fmla="*/ 4 w 193"/>
                <a:gd name="T17" fmla="*/ 18 h 103"/>
                <a:gd name="T18" fmla="*/ 190 w 193"/>
                <a:gd name="T19" fmla="*/ 4 h 103"/>
                <a:gd name="T20" fmla="*/ 4 w 193"/>
                <a:gd name="T21" fmla="*/ 18 h 103"/>
                <a:gd name="T22" fmla="*/ 99 w 193"/>
                <a:gd name="T23" fmla="*/ 22 h 103"/>
                <a:gd name="T24" fmla="*/ 135 w 193"/>
                <a:gd name="T25" fmla="*/ 45 h 103"/>
                <a:gd name="T26" fmla="*/ 135 w 193"/>
                <a:gd name="T27" fmla="*/ 49 h 103"/>
                <a:gd name="T28" fmla="*/ 99 w 193"/>
                <a:gd name="T29" fmla="*/ 73 h 103"/>
                <a:gd name="T30" fmla="*/ 135 w 193"/>
                <a:gd name="T31" fmla="*/ 49 h 103"/>
                <a:gd name="T32" fmla="*/ 51 w 193"/>
                <a:gd name="T33" fmla="*/ 22 h 103"/>
                <a:gd name="T34" fmla="*/ 19 w 193"/>
                <a:gd name="T35" fmla="*/ 45 h 103"/>
                <a:gd name="T36" fmla="*/ 20 w 193"/>
                <a:gd name="T37" fmla="*/ 49 h 103"/>
                <a:gd name="T38" fmla="*/ 59 w 193"/>
                <a:gd name="T39" fmla="*/ 73 h 103"/>
                <a:gd name="T40" fmla="*/ 20 w 193"/>
                <a:gd name="T41" fmla="*/ 49 h 103"/>
                <a:gd name="T42" fmla="*/ 26 w 193"/>
                <a:gd name="T43" fmla="*/ 76 h 103"/>
                <a:gd name="T44" fmla="*/ 63 w 193"/>
                <a:gd name="T45" fmla="*/ 100 h 103"/>
                <a:gd name="T46" fmla="*/ 95 w 193"/>
                <a:gd name="T47" fmla="*/ 100 h 103"/>
                <a:gd name="T48" fmla="*/ 63 w 193"/>
                <a:gd name="T49" fmla="*/ 76 h 103"/>
                <a:gd name="T50" fmla="*/ 95 w 193"/>
                <a:gd name="T51" fmla="*/ 100 h 103"/>
                <a:gd name="T52" fmla="*/ 63 w 193"/>
                <a:gd name="T53" fmla="*/ 73 h 103"/>
                <a:gd name="T54" fmla="*/ 95 w 193"/>
                <a:gd name="T55" fmla="*/ 49 h 103"/>
                <a:gd name="T56" fmla="*/ 95 w 193"/>
                <a:gd name="T57" fmla="*/ 45 h 103"/>
                <a:gd name="T58" fmla="*/ 55 w 193"/>
                <a:gd name="T59" fmla="*/ 22 h 103"/>
                <a:gd name="T60" fmla="*/ 95 w 193"/>
                <a:gd name="T61" fmla="*/ 45 h 103"/>
                <a:gd name="T62" fmla="*/ 99 w 193"/>
                <a:gd name="T63" fmla="*/ 100 h 103"/>
                <a:gd name="T64" fmla="*/ 131 w 193"/>
                <a:gd name="T65" fmla="*/ 76 h 103"/>
                <a:gd name="T66" fmla="*/ 163 w 193"/>
                <a:gd name="T67" fmla="*/ 100 h 103"/>
                <a:gd name="T68" fmla="*/ 134 w 193"/>
                <a:gd name="T69" fmla="*/ 76 h 103"/>
                <a:gd name="T70" fmla="*/ 163 w 193"/>
                <a:gd name="T71" fmla="*/ 100 h 103"/>
                <a:gd name="T72" fmla="*/ 135 w 193"/>
                <a:gd name="T73" fmla="*/ 73 h 103"/>
                <a:gd name="T74" fmla="*/ 174 w 193"/>
                <a:gd name="T75" fmla="*/ 49 h 103"/>
                <a:gd name="T76" fmla="*/ 174 w 193"/>
                <a:gd name="T77" fmla="*/ 45 h 103"/>
                <a:gd name="T78" fmla="*/ 143 w 193"/>
                <a:gd name="T79" fmla="*/ 22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2"/>
                  </a:moveTo>
                  <a:cubicBezTo>
                    <a:pt x="191" y="22"/>
                    <a:pt x="193" y="19"/>
                    <a:pt x="193" y="16"/>
                  </a:cubicBezTo>
                  <a:cubicBezTo>
                    <a:pt x="193" y="7"/>
                    <a:pt x="193" y="7"/>
                    <a:pt x="193" y="7"/>
                  </a:cubicBezTo>
                  <a:cubicBezTo>
                    <a:pt x="193" y="3"/>
                    <a:pt x="191" y="0"/>
                    <a:pt x="187" y="0"/>
                  </a:cubicBezTo>
                  <a:cubicBezTo>
                    <a:pt x="7" y="0"/>
                    <a:pt x="7" y="0"/>
                    <a:pt x="7" y="0"/>
                  </a:cubicBezTo>
                  <a:cubicBezTo>
                    <a:pt x="3" y="0"/>
                    <a:pt x="0" y="3"/>
                    <a:pt x="0" y="7"/>
                  </a:cubicBezTo>
                  <a:cubicBezTo>
                    <a:pt x="0" y="16"/>
                    <a:pt x="0" y="16"/>
                    <a:pt x="0" y="16"/>
                  </a:cubicBezTo>
                  <a:cubicBezTo>
                    <a:pt x="0" y="19"/>
                    <a:pt x="3" y="22"/>
                    <a:pt x="7" y="22"/>
                  </a:cubicBezTo>
                  <a:cubicBezTo>
                    <a:pt x="11" y="22"/>
                    <a:pt x="11" y="22"/>
                    <a:pt x="11" y="22"/>
                  </a:cubicBezTo>
                  <a:cubicBezTo>
                    <a:pt x="27" y="101"/>
                    <a:pt x="27" y="101"/>
                    <a:pt x="27" y="101"/>
                  </a:cubicBezTo>
                  <a:cubicBezTo>
                    <a:pt x="28" y="102"/>
                    <a:pt x="28" y="102"/>
                    <a:pt x="28" y="102"/>
                  </a:cubicBezTo>
                  <a:cubicBezTo>
                    <a:pt x="28" y="103"/>
                    <a:pt x="28" y="103"/>
                    <a:pt x="29" y="103"/>
                  </a:cubicBezTo>
                  <a:cubicBezTo>
                    <a:pt x="165" y="103"/>
                    <a:pt x="165" y="103"/>
                    <a:pt x="165" y="103"/>
                  </a:cubicBezTo>
                  <a:cubicBezTo>
                    <a:pt x="165" y="103"/>
                    <a:pt x="166" y="103"/>
                    <a:pt x="166" y="102"/>
                  </a:cubicBezTo>
                  <a:cubicBezTo>
                    <a:pt x="167" y="100"/>
                    <a:pt x="167" y="100"/>
                    <a:pt x="167" y="100"/>
                  </a:cubicBezTo>
                  <a:cubicBezTo>
                    <a:pt x="183" y="22"/>
                    <a:pt x="183" y="22"/>
                    <a:pt x="183" y="22"/>
                  </a:cubicBezTo>
                  <a:lnTo>
                    <a:pt x="187" y="22"/>
                  </a:lnTo>
                  <a:close/>
                  <a:moveTo>
                    <a:pt x="4" y="18"/>
                  </a:moveTo>
                  <a:cubicBezTo>
                    <a:pt x="4" y="4"/>
                    <a:pt x="4" y="4"/>
                    <a:pt x="4" y="4"/>
                  </a:cubicBezTo>
                  <a:cubicBezTo>
                    <a:pt x="190" y="4"/>
                    <a:pt x="190" y="4"/>
                    <a:pt x="190" y="4"/>
                  </a:cubicBezTo>
                  <a:cubicBezTo>
                    <a:pt x="190" y="18"/>
                    <a:pt x="190" y="18"/>
                    <a:pt x="190" y="18"/>
                  </a:cubicBezTo>
                  <a:lnTo>
                    <a:pt x="4" y="18"/>
                  </a:lnTo>
                  <a:close/>
                  <a:moveTo>
                    <a:pt x="99" y="45"/>
                  </a:moveTo>
                  <a:cubicBezTo>
                    <a:pt x="99" y="22"/>
                    <a:pt x="99" y="22"/>
                    <a:pt x="99" y="22"/>
                  </a:cubicBezTo>
                  <a:cubicBezTo>
                    <a:pt x="139" y="22"/>
                    <a:pt x="139" y="22"/>
                    <a:pt x="139" y="22"/>
                  </a:cubicBezTo>
                  <a:cubicBezTo>
                    <a:pt x="135" y="45"/>
                    <a:pt x="135" y="45"/>
                    <a:pt x="135" y="45"/>
                  </a:cubicBezTo>
                  <a:lnTo>
                    <a:pt x="99" y="45"/>
                  </a:lnTo>
                  <a:close/>
                  <a:moveTo>
                    <a:pt x="135" y="49"/>
                  </a:moveTo>
                  <a:cubicBezTo>
                    <a:pt x="131" y="73"/>
                    <a:pt x="131" y="73"/>
                    <a:pt x="131" y="73"/>
                  </a:cubicBezTo>
                  <a:cubicBezTo>
                    <a:pt x="99" y="73"/>
                    <a:pt x="99" y="73"/>
                    <a:pt x="99" y="73"/>
                  </a:cubicBezTo>
                  <a:cubicBezTo>
                    <a:pt x="99" y="49"/>
                    <a:pt x="99" y="49"/>
                    <a:pt x="99" y="49"/>
                  </a:cubicBezTo>
                  <a:lnTo>
                    <a:pt x="135" y="49"/>
                  </a:lnTo>
                  <a:close/>
                  <a:moveTo>
                    <a:pt x="14" y="22"/>
                  </a:moveTo>
                  <a:cubicBezTo>
                    <a:pt x="51" y="22"/>
                    <a:pt x="51" y="22"/>
                    <a:pt x="51" y="22"/>
                  </a:cubicBezTo>
                  <a:cubicBezTo>
                    <a:pt x="55" y="45"/>
                    <a:pt x="55" y="45"/>
                    <a:pt x="55" y="45"/>
                  </a:cubicBezTo>
                  <a:cubicBezTo>
                    <a:pt x="19" y="45"/>
                    <a:pt x="19" y="45"/>
                    <a:pt x="19" y="45"/>
                  </a:cubicBezTo>
                  <a:lnTo>
                    <a:pt x="14" y="22"/>
                  </a:lnTo>
                  <a:close/>
                  <a:moveTo>
                    <a:pt x="20" y="49"/>
                  </a:moveTo>
                  <a:cubicBezTo>
                    <a:pt x="55" y="49"/>
                    <a:pt x="55" y="49"/>
                    <a:pt x="55" y="49"/>
                  </a:cubicBezTo>
                  <a:cubicBezTo>
                    <a:pt x="59" y="73"/>
                    <a:pt x="59" y="73"/>
                    <a:pt x="59" y="73"/>
                  </a:cubicBezTo>
                  <a:cubicBezTo>
                    <a:pt x="25" y="73"/>
                    <a:pt x="25" y="73"/>
                    <a:pt x="25" y="73"/>
                  </a:cubicBezTo>
                  <a:lnTo>
                    <a:pt x="20" y="49"/>
                  </a:lnTo>
                  <a:close/>
                  <a:moveTo>
                    <a:pt x="31" y="100"/>
                  </a:moveTo>
                  <a:cubicBezTo>
                    <a:pt x="26" y="76"/>
                    <a:pt x="26" y="76"/>
                    <a:pt x="26" y="76"/>
                  </a:cubicBezTo>
                  <a:cubicBezTo>
                    <a:pt x="59" y="76"/>
                    <a:pt x="59" y="76"/>
                    <a:pt x="59" y="76"/>
                  </a:cubicBezTo>
                  <a:cubicBezTo>
                    <a:pt x="63" y="100"/>
                    <a:pt x="63" y="100"/>
                    <a:pt x="63" y="100"/>
                  </a:cubicBezTo>
                  <a:lnTo>
                    <a:pt x="31" y="100"/>
                  </a:lnTo>
                  <a:close/>
                  <a:moveTo>
                    <a:pt x="95" y="100"/>
                  </a:moveTo>
                  <a:cubicBezTo>
                    <a:pt x="67" y="100"/>
                    <a:pt x="67" y="100"/>
                    <a:pt x="67" y="100"/>
                  </a:cubicBezTo>
                  <a:cubicBezTo>
                    <a:pt x="63" y="76"/>
                    <a:pt x="63" y="76"/>
                    <a:pt x="63" y="76"/>
                  </a:cubicBezTo>
                  <a:cubicBezTo>
                    <a:pt x="95" y="76"/>
                    <a:pt x="95" y="76"/>
                    <a:pt x="95" y="76"/>
                  </a:cubicBezTo>
                  <a:lnTo>
                    <a:pt x="95" y="100"/>
                  </a:lnTo>
                  <a:close/>
                  <a:moveTo>
                    <a:pt x="95" y="73"/>
                  </a:moveTo>
                  <a:cubicBezTo>
                    <a:pt x="63" y="73"/>
                    <a:pt x="63" y="73"/>
                    <a:pt x="63" y="73"/>
                  </a:cubicBezTo>
                  <a:cubicBezTo>
                    <a:pt x="59" y="49"/>
                    <a:pt x="59" y="49"/>
                    <a:pt x="59" y="49"/>
                  </a:cubicBezTo>
                  <a:cubicBezTo>
                    <a:pt x="95" y="49"/>
                    <a:pt x="95" y="49"/>
                    <a:pt x="95" y="49"/>
                  </a:cubicBezTo>
                  <a:lnTo>
                    <a:pt x="95" y="73"/>
                  </a:lnTo>
                  <a:close/>
                  <a:moveTo>
                    <a:pt x="95" y="45"/>
                  </a:moveTo>
                  <a:cubicBezTo>
                    <a:pt x="58" y="45"/>
                    <a:pt x="58" y="45"/>
                    <a:pt x="58" y="45"/>
                  </a:cubicBezTo>
                  <a:cubicBezTo>
                    <a:pt x="55" y="22"/>
                    <a:pt x="55" y="22"/>
                    <a:pt x="55" y="22"/>
                  </a:cubicBezTo>
                  <a:cubicBezTo>
                    <a:pt x="95" y="22"/>
                    <a:pt x="95" y="22"/>
                    <a:pt x="95" y="22"/>
                  </a:cubicBezTo>
                  <a:lnTo>
                    <a:pt x="95" y="45"/>
                  </a:lnTo>
                  <a:close/>
                  <a:moveTo>
                    <a:pt x="127" y="100"/>
                  </a:moveTo>
                  <a:cubicBezTo>
                    <a:pt x="99" y="100"/>
                    <a:pt x="99" y="100"/>
                    <a:pt x="99" y="100"/>
                  </a:cubicBezTo>
                  <a:cubicBezTo>
                    <a:pt x="99" y="76"/>
                    <a:pt x="99" y="76"/>
                    <a:pt x="99" y="76"/>
                  </a:cubicBezTo>
                  <a:cubicBezTo>
                    <a:pt x="131" y="76"/>
                    <a:pt x="131" y="76"/>
                    <a:pt x="131" y="76"/>
                  </a:cubicBezTo>
                  <a:lnTo>
                    <a:pt x="127" y="100"/>
                  </a:lnTo>
                  <a:close/>
                  <a:moveTo>
                    <a:pt x="163" y="100"/>
                  </a:moveTo>
                  <a:cubicBezTo>
                    <a:pt x="131" y="100"/>
                    <a:pt x="131" y="100"/>
                    <a:pt x="131" y="100"/>
                  </a:cubicBezTo>
                  <a:cubicBezTo>
                    <a:pt x="134" y="76"/>
                    <a:pt x="134" y="76"/>
                    <a:pt x="134" y="76"/>
                  </a:cubicBezTo>
                  <a:cubicBezTo>
                    <a:pt x="168" y="76"/>
                    <a:pt x="168" y="76"/>
                    <a:pt x="168" y="76"/>
                  </a:cubicBezTo>
                  <a:lnTo>
                    <a:pt x="163" y="100"/>
                  </a:lnTo>
                  <a:close/>
                  <a:moveTo>
                    <a:pt x="169" y="73"/>
                  </a:moveTo>
                  <a:cubicBezTo>
                    <a:pt x="135" y="73"/>
                    <a:pt x="135" y="73"/>
                    <a:pt x="135" y="73"/>
                  </a:cubicBezTo>
                  <a:cubicBezTo>
                    <a:pt x="139" y="49"/>
                    <a:pt x="139" y="49"/>
                    <a:pt x="139" y="49"/>
                  </a:cubicBezTo>
                  <a:cubicBezTo>
                    <a:pt x="174" y="49"/>
                    <a:pt x="174" y="49"/>
                    <a:pt x="174" y="49"/>
                  </a:cubicBezTo>
                  <a:lnTo>
                    <a:pt x="169" y="73"/>
                  </a:lnTo>
                  <a:close/>
                  <a:moveTo>
                    <a:pt x="174" y="45"/>
                  </a:moveTo>
                  <a:cubicBezTo>
                    <a:pt x="139" y="45"/>
                    <a:pt x="139" y="45"/>
                    <a:pt x="139" y="45"/>
                  </a:cubicBezTo>
                  <a:cubicBezTo>
                    <a:pt x="143" y="22"/>
                    <a:pt x="143" y="22"/>
                    <a:pt x="143" y="22"/>
                  </a:cubicBezTo>
                  <a:cubicBezTo>
                    <a:pt x="179" y="22"/>
                    <a:pt x="179" y="22"/>
                    <a:pt x="179" y="22"/>
                  </a:cubicBezTo>
                  <a:lnTo>
                    <a:pt x="174"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3" name="Group 152"/>
          <p:cNvGrpSpPr/>
          <p:nvPr/>
        </p:nvGrpSpPr>
        <p:grpSpPr>
          <a:xfrm>
            <a:off x="2882906" y="4522788"/>
            <a:ext cx="434975" cy="395288"/>
            <a:chOff x="2882901" y="4522788"/>
            <a:chExt cx="434975" cy="395288"/>
          </a:xfrm>
          <a:solidFill>
            <a:schemeClr val="tx2">
              <a:lumMod val="20000"/>
              <a:lumOff val="80000"/>
            </a:schemeClr>
          </a:solidFill>
        </p:grpSpPr>
        <p:sp>
          <p:nvSpPr>
            <p:cNvPr id="154" name="Freeform 167"/>
            <p:cNvSpPr>
              <a:spLocks noEditPoints="1"/>
            </p:cNvSpPr>
            <p:nvPr/>
          </p:nvSpPr>
          <p:spPr bwMode="auto">
            <a:xfrm>
              <a:off x="2882901" y="4684713"/>
              <a:ext cx="434975" cy="233363"/>
            </a:xfrm>
            <a:custGeom>
              <a:avLst/>
              <a:gdLst>
                <a:gd name="T0" fmla="*/ 193 w 193"/>
                <a:gd name="T1" fmla="*/ 16 h 103"/>
                <a:gd name="T2" fmla="*/ 187 w 193"/>
                <a:gd name="T3" fmla="*/ 0 h 103"/>
                <a:gd name="T4" fmla="*/ 0 w 193"/>
                <a:gd name="T5" fmla="*/ 7 h 103"/>
                <a:gd name="T6" fmla="*/ 6 w 193"/>
                <a:gd name="T7" fmla="*/ 22 h 103"/>
                <a:gd name="T8" fmla="*/ 27 w 193"/>
                <a:gd name="T9" fmla="*/ 101 h 103"/>
                <a:gd name="T10" fmla="*/ 29 w 193"/>
                <a:gd name="T11" fmla="*/ 103 h 103"/>
                <a:gd name="T12" fmla="*/ 166 w 193"/>
                <a:gd name="T13" fmla="*/ 102 h 103"/>
                <a:gd name="T14" fmla="*/ 183 w 193"/>
                <a:gd name="T15" fmla="*/ 22 h 103"/>
                <a:gd name="T16" fmla="*/ 4 w 193"/>
                <a:gd name="T17" fmla="*/ 18 h 103"/>
                <a:gd name="T18" fmla="*/ 189 w 193"/>
                <a:gd name="T19" fmla="*/ 4 h 103"/>
                <a:gd name="T20" fmla="*/ 4 w 193"/>
                <a:gd name="T21" fmla="*/ 18 h 103"/>
                <a:gd name="T22" fmla="*/ 98 w 193"/>
                <a:gd name="T23" fmla="*/ 22 h 103"/>
                <a:gd name="T24" fmla="*/ 135 w 193"/>
                <a:gd name="T25" fmla="*/ 45 h 103"/>
                <a:gd name="T26" fmla="*/ 135 w 193"/>
                <a:gd name="T27" fmla="*/ 49 h 103"/>
                <a:gd name="T28" fmla="*/ 98 w 193"/>
                <a:gd name="T29" fmla="*/ 73 h 103"/>
                <a:gd name="T30" fmla="*/ 135 w 193"/>
                <a:gd name="T31" fmla="*/ 49 h 103"/>
                <a:gd name="T32" fmla="*/ 51 w 193"/>
                <a:gd name="T33" fmla="*/ 22 h 103"/>
                <a:gd name="T34" fmla="*/ 19 w 193"/>
                <a:gd name="T35" fmla="*/ 45 h 103"/>
                <a:gd name="T36" fmla="*/ 20 w 193"/>
                <a:gd name="T37" fmla="*/ 49 h 103"/>
                <a:gd name="T38" fmla="*/ 59 w 193"/>
                <a:gd name="T39" fmla="*/ 73 h 103"/>
                <a:gd name="T40" fmla="*/ 20 w 193"/>
                <a:gd name="T41" fmla="*/ 49 h 103"/>
                <a:gd name="T42" fmla="*/ 26 w 193"/>
                <a:gd name="T43" fmla="*/ 76 h 103"/>
                <a:gd name="T44" fmla="*/ 63 w 193"/>
                <a:gd name="T45" fmla="*/ 100 h 103"/>
                <a:gd name="T46" fmla="*/ 95 w 193"/>
                <a:gd name="T47" fmla="*/ 100 h 103"/>
                <a:gd name="T48" fmla="*/ 63 w 193"/>
                <a:gd name="T49" fmla="*/ 76 h 103"/>
                <a:gd name="T50" fmla="*/ 95 w 193"/>
                <a:gd name="T51" fmla="*/ 100 h 103"/>
                <a:gd name="T52" fmla="*/ 62 w 193"/>
                <a:gd name="T53" fmla="*/ 73 h 103"/>
                <a:gd name="T54" fmla="*/ 95 w 193"/>
                <a:gd name="T55" fmla="*/ 49 h 103"/>
                <a:gd name="T56" fmla="*/ 95 w 193"/>
                <a:gd name="T57" fmla="*/ 45 h 103"/>
                <a:gd name="T58" fmla="*/ 54 w 193"/>
                <a:gd name="T59" fmla="*/ 22 h 103"/>
                <a:gd name="T60" fmla="*/ 95 w 193"/>
                <a:gd name="T61" fmla="*/ 45 h 103"/>
                <a:gd name="T62" fmla="*/ 98 w 193"/>
                <a:gd name="T63" fmla="*/ 100 h 103"/>
                <a:gd name="T64" fmla="*/ 130 w 193"/>
                <a:gd name="T65" fmla="*/ 76 h 103"/>
                <a:gd name="T66" fmla="*/ 163 w 193"/>
                <a:gd name="T67" fmla="*/ 100 h 103"/>
                <a:gd name="T68" fmla="*/ 134 w 193"/>
                <a:gd name="T69" fmla="*/ 76 h 103"/>
                <a:gd name="T70" fmla="*/ 163 w 193"/>
                <a:gd name="T71" fmla="*/ 100 h 103"/>
                <a:gd name="T72" fmla="*/ 135 w 193"/>
                <a:gd name="T73" fmla="*/ 73 h 103"/>
                <a:gd name="T74" fmla="*/ 173 w 193"/>
                <a:gd name="T75" fmla="*/ 49 h 103"/>
                <a:gd name="T76" fmla="*/ 174 w 193"/>
                <a:gd name="T77" fmla="*/ 45 h 103"/>
                <a:gd name="T78" fmla="*/ 143 w 193"/>
                <a:gd name="T79" fmla="*/ 22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2"/>
                  </a:moveTo>
                  <a:cubicBezTo>
                    <a:pt x="190" y="22"/>
                    <a:pt x="193" y="19"/>
                    <a:pt x="193" y="16"/>
                  </a:cubicBezTo>
                  <a:cubicBezTo>
                    <a:pt x="193" y="7"/>
                    <a:pt x="193" y="7"/>
                    <a:pt x="193" y="7"/>
                  </a:cubicBezTo>
                  <a:cubicBezTo>
                    <a:pt x="193" y="3"/>
                    <a:pt x="190" y="0"/>
                    <a:pt x="187" y="0"/>
                  </a:cubicBezTo>
                  <a:cubicBezTo>
                    <a:pt x="6" y="0"/>
                    <a:pt x="6" y="0"/>
                    <a:pt x="6" y="0"/>
                  </a:cubicBezTo>
                  <a:cubicBezTo>
                    <a:pt x="3" y="0"/>
                    <a:pt x="0" y="3"/>
                    <a:pt x="0" y="7"/>
                  </a:cubicBezTo>
                  <a:cubicBezTo>
                    <a:pt x="0" y="16"/>
                    <a:pt x="0" y="16"/>
                    <a:pt x="0" y="16"/>
                  </a:cubicBezTo>
                  <a:cubicBezTo>
                    <a:pt x="0" y="19"/>
                    <a:pt x="3" y="22"/>
                    <a:pt x="6" y="22"/>
                  </a:cubicBezTo>
                  <a:cubicBezTo>
                    <a:pt x="10" y="22"/>
                    <a:pt x="10" y="22"/>
                    <a:pt x="10" y="22"/>
                  </a:cubicBezTo>
                  <a:cubicBezTo>
                    <a:pt x="27" y="101"/>
                    <a:pt x="27" y="101"/>
                    <a:pt x="27" y="101"/>
                  </a:cubicBezTo>
                  <a:cubicBezTo>
                    <a:pt x="27" y="102"/>
                    <a:pt x="27" y="102"/>
                    <a:pt x="27" y="102"/>
                  </a:cubicBezTo>
                  <a:cubicBezTo>
                    <a:pt x="27" y="103"/>
                    <a:pt x="28" y="103"/>
                    <a:pt x="29" y="103"/>
                  </a:cubicBezTo>
                  <a:cubicBezTo>
                    <a:pt x="164" y="103"/>
                    <a:pt x="164" y="103"/>
                    <a:pt x="164" y="103"/>
                  </a:cubicBezTo>
                  <a:cubicBezTo>
                    <a:pt x="165" y="103"/>
                    <a:pt x="166" y="103"/>
                    <a:pt x="166" y="102"/>
                  </a:cubicBezTo>
                  <a:cubicBezTo>
                    <a:pt x="166" y="100"/>
                    <a:pt x="166" y="100"/>
                    <a:pt x="166" y="100"/>
                  </a:cubicBezTo>
                  <a:cubicBezTo>
                    <a:pt x="183" y="22"/>
                    <a:pt x="183" y="22"/>
                    <a:pt x="183" y="22"/>
                  </a:cubicBezTo>
                  <a:lnTo>
                    <a:pt x="187" y="22"/>
                  </a:lnTo>
                  <a:close/>
                  <a:moveTo>
                    <a:pt x="4" y="18"/>
                  </a:moveTo>
                  <a:cubicBezTo>
                    <a:pt x="4" y="4"/>
                    <a:pt x="4" y="4"/>
                    <a:pt x="4" y="4"/>
                  </a:cubicBezTo>
                  <a:cubicBezTo>
                    <a:pt x="189" y="4"/>
                    <a:pt x="189" y="4"/>
                    <a:pt x="189" y="4"/>
                  </a:cubicBezTo>
                  <a:cubicBezTo>
                    <a:pt x="189" y="18"/>
                    <a:pt x="189" y="18"/>
                    <a:pt x="189" y="18"/>
                  </a:cubicBezTo>
                  <a:lnTo>
                    <a:pt x="4" y="18"/>
                  </a:lnTo>
                  <a:close/>
                  <a:moveTo>
                    <a:pt x="98" y="45"/>
                  </a:moveTo>
                  <a:cubicBezTo>
                    <a:pt x="98" y="22"/>
                    <a:pt x="98" y="22"/>
                    <a:pt x="98" y="22"/>
                  </a:cubicBezTo>
                  <a:cubicBezTo>
                    <a:pt x="139" y="22"/>
                    <a:pt x="139" y="22"/>
                    <a:pt x="139" y="22"/>
                  </a:cubicBezTo>
                  <a:cubicBezTo>
                    <a:pt x="135" y="45"/>
                    <a:pt x="135" y="45"/>
                    <a:pt x="135" y="45"/>
                  </a:cubicBezTo>
                  <a:lnTo>
                    <a:pt x="98" y="45"/>
                  </a:lnTo>
                  <a:close/>
                  <a:moveTo>
                    <a:pt x="135" y="49"/>
                  </a:moveTo>
                  <a:cubicBezTo>
                    <a:pt x="131" y="73"/>
                    <a:pt x="131" y="73"/>
                    <a:pt x="131" y="73"/>
                  </a:cubicBezTo>
                  <a:cubicBezTo>
                    <a:pt x="98" y="73"/>
                    <a:pt x="98" y="73"/>
                    <a:pt x="98" y="73"/>
                  </a:cubicBezTo>
                  <a:cubicBezTo>
                    <a:pt x="98" y="49"/>
                    <a:pt x="98" y="49"/>
                    <a:pt x="98" y="49"/>
                  </a:cubicBezTo>
                  <a:lnTo>
                    <a:pt x="135" y="49"/>
                  </a:lnTo>
                  <a:close/>
                  <a:moveTo>
                    <a:pt x="14" y="22"/>
                  </a:moveTo>
                  <a:cubicBezTo>
                    <a:pt x="51" y="22"/>
                    <a:pt x="51" y="22"/>
                    <a:pt x="51" y="22"/>
                  </a:cubicBezTo>
                  <a:cubicBezTo>
                    <a:pt x="54" y="45"/>
                    <a:pt x="54" y="45"/>
                    <a:pt x="54" y="45"/>
                  </a:cubicBezTo>
                  <a:cubicBezTo>
                    <a:pt x="19" y="45"/>
                    <a:pt x="19" y="45"/>
                    <a:pt x="19" y="45"/>
                  </a:cubicBezTo>
                  <a:lnTo>
                    <a:pt x="14" y="22"/>
                  </a:lnTo>
                  <a:close/>
                  <a:moveTo>
                    <a:pt x="20" y="49"/>
                  </a:moveTo>
                  <a:cubicBezTo>
                    <a:pt x="55" y="49"/>
                    <a:pt x="55" y="49"/>
                    <a:pt x="55" y="49"/>
                  </a:cubicBezTo>
                  <a:cubicBezTo>
                    <a:pt x="59" y="73"/>
                    <a:pt x="59" y="73"/>
                    <a:pt x="59" y="73"/>
                  </a:cubicBezTo>
                  <a:cubicBezTo>
                    <a:pt x="25" y="73"/>
                    <a:pt x="25" y="73"/>
                    <a:pt x="25" y="73"/>
                  </a:cubicBezTo>
                  <a:lnTo>
                    <a:pt x="20" y="49"/>
                  </a:lnTo>
                  <a:close/>
                  <a:moveTo>
                    <a:pt x="30" y="100"/>
                  </a:moveTo>
                  <a:cubicBezTo>
                    <a:pt x="26" y="76"/>
                    <a:pt x="26" y="76"/>
                    <a:pt x="26" y="76"/>
                  </a:cubicBezTo>
                  <a:cubicBezTo>
                    <a:pt x="59" y="76"/>
                    <a:pt x="59" y="76"/>
                    <a:pt x="59" y="76"/>
                  </a:cubicBezTo>
                  <a:cubicBezTo>
                    <a:pt x="63" y="100"/>
                    <a:pt x="63" y="100"/>
                    <a:pt x="63" y="100"/>
                  </a:cubicBezTo>
                  <a:lnTo>
                    <a:pt x="30" y="100"/>
                  </a:lnTo>
                  <a:close/>
                  <a:moveTo>
                    <a:pt x="95" y="100"/>
                  </a:moveTo>
                  <a:cubicBezTo>
                    <a:pt x="67" y="100"/>
                    <a:pt x="67" y="100"/>
                    <a:pt x="67" y="100"/>
                  </a:cubicBezTo>
                  <a:cubicBezTo>
                    <a:pt x="63" y="76"/>
                    <a:pt x="63" y="76"/>
                    <a:pt x="63" y="76"/>
                  </a:cubicBezTo>
                  <a:cubicBezTo>
                    <a:pt x="95" y="76"/>
                    <a:pt x="95" y="76"/>
                    <a:pt x="95" y="76"/>
                  </a:cubicBezTo>
                  <a:lnTo>
                    <a:pt x="95" y="100"/>
                  </a:lnTo>
                  <a:close/>
                  <a:moveTo>
                    <a:pt x="95" y="73"/>
                  </a:moveTo>
                  <a:cubicBezTo>
                    <a:pt x="62" y="73"/>
                    <a:pt x="62" y="73"/>
                    <a:pt x="62" y="73"/>
                  </a:cubicBezTo>
                  <a:cubicBezTo>
                    <a:pt x="59" y="49"/>
                    <a:pt x="59" y="49"/>
                    <a:pt x="59" y="49"/>
                  </a:cubicBezTo>
                  <a:cubicBezTo>
                    <a:pt x="95" y="49"/>
                    <a:pt x="95" y="49"/>
                    <a:pt x="95" y="49"/>
                  </a:cubicBezTo>
                  <a:lnTo>
                    <a:pt x="95" y="73"/>
                  </a:lnTo>
                  <a:close/>
                  <a:moveTo>
                    <a:pt x="95" y="45"/>
                  </a:moveTo>
                  <a:cubicBezTo>
                    <a:pt x="58" y="45"/>
                    <a:pt x="58" y="45"/>
                    <a:pt x="58" y="45"/>
                  </a:cubicBezTo>
                  <a:cubicBezTo>
                    <a:pt x="54" y="22"/>
                    <a:pt x="54" y="22"/>
                    <a:pt x="54" y="22"/>
                  </a:cubicBezTo>
                  <a:cubicBezTo>
                    <a:pt x="95" y="22"/>
                    <a:pt x="95" y="22"/>
                    <a:pt x="95" y="22"/>
                  </a:cubicBezTo>
                  <a:lnTo>
                    <a:pt x="95" y="45"/>
                  </a:lnTo>
                  <a:close/>
                  <a:moveTo>
                    <a:pt x="127" y="100"/>
                  </a:moveTo>
                  <a:cubicBezTo>
                    <a:pt x="98" y="100"/>
                    <a:pt x="98" y="100"/>
                    <a:pt x="98" y="100"/>
                  </a:cubicBezTo>
                  <a:cubicBezTo>
                    <a:pt x="98" y="76"/>
                    <a:pt x="98" y="76"/>
                    <a:pt x="98" y="76"/>
                  </a:cubicBezTo>
                  <a:cubicBezTo>
                    <a:pt x="130" y="76"/>
                    <a:pt x="130" y="76"/>
                    <a:pt x="130" y="76"/>
                  </a:cubicBezTo>
                  <a:lnTo>
                    <a:pt x="127" y="100"/>
                  </a:lnTo>
                  <a:close/>
                  <a:moveTo>
                    <a:pt x="163" y="100"/>
                  </a:moveTo>
                  <a:cubicBezTo>
                    <a:pt x="130" y="100"/>
                    <a:pt x="130" y="100"/>
                    <a:pt x="130" y="100"/>
                  </a:cubicBezTo>
                  <a:cubicBezTo>
                    <a:pt x="134" y="76"/>
                    <a:pt x="134" y="76"/>
                    <a:pt x="134" y="76"/>
                  </a:cubicBezTo>
                  <a:cubicBezTo>
                    <a:pt x="168" y="76"/>
                    <a:pt x="168" y="76"/>
                    <a:pt x="168" y="76"/>
                  </a:cubicBezTo>
                  <a:lnTo>
                    <a:pt x="163" y="100"/>
                  </a:lnTo>
                  <a:close/>
                  <a:moveTo>
                    <a:pt x="168" y="73"/>
                  </a:moveTo>
                  <a:cubicBezTo>
                    <a:pt x="135" y="73"/>
                    <a:pt x="135" y="73"/>
                    <a:pt x="135" y="73"/>
                  </a:cubicBezTo>
                  <a:cubicBezTo>
                    <a:pt x="138" y="49"/>
                    <a:pt x="138" y="49"/>
                    <a:pt x="138" y="49"/>
                  </a:cubicBezTo>
                  <a:cubicBezTo>
                    <a:pt x="173" y="49"/>
                    <a:pt x="173" y="49"/>
                    <a:pt x="173" y="49"/>
                  </a:cubicBezTo>
                  <a:lnTo>
                    <a:pt x="168" y="73"/>
                  </a:lnTo>
                  <a:close/>
                  <a:moveTo>
                    <a:pt x="174" y="45"/>
                  </a:moveTo>
                  <a:cubicBezTo>
                    <a:pt x="139" y="45"/>
                    <a:pt x="139" y="45"/>
                    <a:pt x="139" y="45"/>
                  </a:cubicBezTo>
                  <a:cubicBezTo>
                    <a:pt x="143" y="22"/>
                    <a:pt x="143" y="22"/>
                    <a:pt x="143" y="22"/>
                  </a:cubicBezTo>
                  <a:cubicBezTo>
                    <a:pt x="179" y="22"/>
                    <a:pt x="179" y="22"/>
                    <a:pt x="179" y="22"/>
                  </a:cubicBezTo>
                  <a:lnTo>
                    <a:pt x="174"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68"/>
            <p:cNvSpPr>
              <a:spLocks/>
            </p:cNvSpPr>
            <p:nvPr/>
          </p:nvSpPr>
          <p:spPr bwMode="auto">
            <a:xfrm>
              <a:off x="3036888" y="4522788"/>
              <a:ext cx="130175" cy="90488"/>
            </a:xfrm>
            <a:custGeom>
              <a:avLst/>
              <a:gdLst>
                <a:gd name="T0" fmla="*/ 2 w 58"/>
                <a:gd name="T1" fmla="*/ 18 h 40"/>
                <a:gd name="T2" fmla="*/ 0 w 58"/>
                <a:gd name="T3" fmla="*/ 20 h 40"/>
                <a:gd name="T4" fmla="*/ 2 w 58"/>
                <a:gd name="T5" fmla="*/ 22 h 40"/>
                <a:gd name="T6" fmla="*/ 51 w 58"/>
                <a:gd name="T7" fmla="*/ 22 h 40"/>
                <a:gd name="T8" fmla="*/ 36 w 58"/>
                <a:gd name="T9" fmla="*/ 37 h 40"/>
                <a:gd name="T10" fmla="*/ 36 w 58"/>
                <a:gd name="T11" fmla="*/ 38 h 40"/>
                <a:gd name="T12" fmla="*/ 38 w 58"/>
                <a:gd name="T13" fmla="*/ 40 h 40"/>
                <a:gd name="T14" fmla="*/ 39 w 58"/>
                <a:gd name="T15" fmla="*/ 40 h 40"/>
                <a:gd name="T16" fmla="*/ 57 w 58"/>
                <a:gd name="T17" fmla="*/ 22 h 40"/>
                <a:gd name="T18" fmla="*/ 58 w 58"/>
                <a:gd name="T19" fmla="*/ 20 h 40"/>
                <a:gd name="T20" fmla="*/ 57 w 58"/>
                <a:gd name="T21" fmla="*/ 19 h 40"/>
                <a:gd name="T22" fmla="*/ 39 w 58"/>
                <a:gd name="T23" fmla="*/ 1 h 40"/>
                <a:gd name="T24" fmla="*/ 38 w 58"/>
                <a:gd name="T25" fmla="*/ 0 h 40"/>
                <a:gd name="T26" fmla="*/ 36 w 58"/>
                <a:gd name="T27" fmla="*/ 2 h 40"/>
                <a:gd name="T28" fmla="*/ 36 w 58"/>
                <a:gd name="T29" fmla="*/ 3 h 40"/>
                <a:gd name="T30" fmla="*/ 51 w 58"/>
                <a:gd name="T31" fmla="*/ 18 h 40"/>
                <a:gd name="T32" fmla="*/ 2 w 58"/>
                <a:gd name="T33"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40">
                  <a:moveTo>
                    <a:pt x="2" y="18"/>
                  </a:moveTo>
                  <a:cubicBezTo>
                    <a:pt x="1" y="18"/>
                    <a:pt x="0" y="19"/>
                    <a:pt x="0" y="20"/>
                  </a:cubicBezTo>
                  <a:cubicBezTo>
                    <a:pt x="0" y="21"/>
                    <a:pt x="1" y="22"/>
                    <a:pt x="2" y="22"/>
                  </a:cubicBezTo>
                  <a:cubicBezTo>
                    <a:pt x="51" y="22"/>
                    <a:pt x="51" y="22"/>
                    <a:pt x="51" y="22"/>
                  </a:cubicBezTo>
                  <a:cubicBezTo>
                    <a:pt x="36" y="37"/>
                    <a:pt x="36" y="37"/>
                    <a:pt x="36" y="37"/>
                  </a:cubicBezTo>
                  <a:cubicBezTo>
                    <a:pt x="36" y="37"/>
                    <a:pt x="36" y="38"/>
                    <a:pt x="36" y="38"/>
                  </a:cubicBezTo>
                  <a:cubicBezTo>
                    <a:pt x="36" y="39"/>
                    <a:pt x="37" y="40"/>
                    <a:pt x="38" y="40"/>
                  </a:cubicBezTo>
                  <a:cubicBezTo>
                    <a:pt x="38" y="40"/>
                    <a:pt x="39" y="40"/>
                    <a:pt x="39" y="40"/>
                  </a:cubicBezTo>
                  <a:cubicBezTo>
                    <a:pt x="57" y="22"/>
                    <a:pt x="57" y="22"/>
                    <a:pt x="57" y="22"/>
                  </a:cubicBezTo>
                  <a:cubicBezTo>
                    <a:pt x="57" y="21"/>
                    <a:pt x="58" y="21"/>
                    <a:pt x="58" y="20"/>
                  </a:cubicBezTo>
                  <a:cubicBezTo>
                    <a:pt x="58" y="20"/>
                    <a:pt x="57" y="19"/>
                    <a:pt x="57" y="19"/>
                  </a:cubicBezTo>
                  <a:cubicBezTo>
                    <a:pt x="39" y="1"/>
                    <a:pt x="39" y="1"/>
                    <a:pt x="39" y="1"/>
                  </a:cubicBezTo>
                  <a:cubicBezTo>
                    <a:pt x="39" y="0"/>
                    <a:pt x="38" y="0"/>
                    <a:pt x="38" y="0"/>
                  </a:cubicBezTo>
                  <a:cubicBezTo>
                    <a:pt x="37" y="0"/>
                    <a:pt x="36" y="1"/>
                    <a:pt x="36" y="2"/>
                  </a:cubicBezTo>
                  <a:cubicBezTo>
                    <a:pt x="36" y="3"/>
                    <a:pt x="36" y="3"/>
                    <a:pt x="36" y="3"/>
                  </a:cubicBezTo>
                  <a:cubicBezTo>
                    <a:pt x="51" y="18"/>
                    <a:pt x="51" y="18"/>
                    <a:pt x="51" y="18"/>
                  </a:cubicBezTo>
                  <a:lnTo>
                    <a:pt x="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6" name="Group 155"/>
          <p:cNvGrpSpPr/>
          <p:nvPr/>
        </p:nvGrpSpPr>
        <p:grpSpPr>
          <a:xfrm>
            <a:off x="3736982" y="4522788"/>
            <a:ext cx="434975" cy="395288"/>
            <a:chOff x="3736976" y="4522788"/>
            <a:chExt cx="434975" cy="395288"/>
          </a:xfrm>
          <a:solidFill>
            <a:schemeClr val="tx2">
              <a:lumMod val="20000"/>
              <a:lumOff val="80000"/>
            </a:schemeClr>
          </a:solidFill>
        </p:grpSpPr>
        <p:sp>
          <p:nvSpPr>
            <p:cNvPr id="157" name="Freeform 169"/>
            <p:cNvSpPr>
              <a:spLocks/>
            </p:cNvSpPr>
            <p:nvPr/>
          </p:nvSpPr>
          <p:spPr bwMode="auto">
            <a:xfrm>
              <a:off x="3898901" y="4522788"/>
              <a:ext cx="111125" cy="111125"/>
            </a:xfrm>
            <a:custGeom>
              <a:avLst/>
              <a:gdLst>
                <a:gd name="T0" fmla="*/ 0 w 49"/>
                <a:gd name="T1" fmla="*/ 25 h 49"/>
                <a:gd name="T2" fmla="*/ 2 w 49"/>
                <a:gd name="T3" fmla="*/ 27 h 49"/>
                <a:gd name="T4" fmla="*/ 22 w 49"/>
                <a:gd name="T5" fmla="*/ 27 h 49"/>
                <a:gd name="T6" fmla="*/ 22 w 49"/>
                <a:gd name="T7" fmla="*/ 47 h 49"/>
                <a:gd name="T8" fmla="*/ 24 w 49"/>
                <a:gd name="T9" fmla="*/ 49 h 49"/>
                <a:gd name="T10" fmla="*/ 26 w 49"/>
                <a:gd name="T11" fmla="*/ 47 h 49"/>
                <a:gd name="T12" fmla="*/ 26 w 49"/>
                <a:gd name="T13" fmla="*/ 27 h 49"/>
                <a:gd name="T14" fmla="*/ 47 w 49"/>
                <a:gd name="T15" fmla="*/ 27 h 49"/>
                <a:gd name="T16" fmla="*/ 49 w 49"/>
                <a:gd name="T17" fmla="*/ 25 h 49"/>
                <a:gd name="T18" fmla="*/ 47 w 49"/>
                <a:gd name="T19" fmla="*/ 23 h 49"/>
                <a:gd name="T20" fmla="*/ 26 w 49"/>
                <a:gd name="T21" fmla="*/ 23 h 49"/>
                <a:gd name="T22" fmla="*/ 26 w 49"/>
                <a:gd name="T23" fmla="*/ 2 h 49"/>
                <a:gd name="T24" fmla="*/ 24 w 49"/>
                <a:gd name="T25" fmla="*/ 0 h 49"/>
                <a:gd name="T26" fmla="*/ 22 w 49"/>
                <a:gd name="T27" fmla="*/ 2 h 49"/>
                <a:gd name="T28" fmla="*/ 22 w 49"/>
                <a:gd name="T29" fmla="*/ 23 h 49"/>
                <a:gd name="T30" fmla="*/ 2 w 49"/>
                <a:gd name="T31" fmla="*/ 23 h 49"/>
                <a:gd name="T32" fmla="*/ 0 w 49"/>
                <a:gd name="T33" fmla="*/ 2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9">
                  <a:moveTo>
                    <a:pt x="0" y="25"/>
                  </a:moveTo>
                  <a:cubicBezTo>
                    <a:pt x="0" y="26"/>
                    <a:pt x="1" y="27"/>
                    <a:pt x="2" y="27"/>
                  </a:cubicBezTo>
                  <a:cubicBezTo>
                    <a:pt x="22" y="27"/>
                    <a:pt x="22" y="27"/>
                    <a:pt x="22" y="27"/>
                  </a:cubicBezTo>
                  <a:cubicBezTo>
                    <a:pt x="22" y="47"/>
                    <a:pt x="22" y="47"/>
                    <a:pt x="22" y="47"/>
                  </a:cubicBezTo>
                  <a:cubicBezTo>
                    <a:pt x="22" y="48"/>
                    <a:pt x="23" y="49"/>
                    <a:pt x="24" y="49"/>
                  </a:cubicBezTo>
                  <a:cubicBezTo>
                    <a:pt x="25" y="49"/>
                    <a:pt x="26" y="48"/>
                    <a:pt x="26" y="47"/>
                  </a:cubicBezTo>
                  <a:cubicBezTo>
                    <a:pt x="26" y="27"/>
                    <a:pt x="26" y="27"/>
                    <a:pt x="26" y="27"/>
                  </a:cubicBezTo>
                  <a:cubicBezTo>
                    <a:pt x="47" y="27"/>
                    <a:pt x="47" y="27"/>
                    <a:pt x="47" y="27"/>
                  </a:cubicBezTo>
                  <a:cubicBezTo>
                    <a:pt x="48" y="27"/>
                    <a:pt x="49" y="26"/>
                    <a:pt x="49" y="25"/>
                  </a:cubicBezTo>
                  <a:cubicBezTo>
                    <a:pt x="49" y="24"/>
                    <a:pt x="48" y="23"/>
                    <a:pt x="47" y="23"/>
                  </a:cubicBezTo>
                  <a:cubicBezTo>
                    <a:pt x="26" y="23"/>
                    <a:pt x="26" y="23"/>
                    <a:pt x="26" y="23"/>
                  </a:cubicBezTo>
                  <a:cubicBezTo>
                    <a:pt x="26" y="2"/>
                    <a:pt x="26" y="2"/>
                    <a:pt x="26" y="2"/>
                  </a:cubicBezTo>
                  <a:cubicBezTo>
                    <a:pt x="26" y="1"/>
                    <a:pt x="25" y="0"/>
                    <a:pt x="24" y="0"/>
                  </a:cubicBezTo>
                  <a:cubicBezTo>
                    <a:pt x="23" y="0"/>
                    <a:pt x="22" y="1"/>
                    <a:pt x="22" y="2"/>
                  </a:cubicBezTo>
                  <a:cubicBezTo>
                    <a:pt x="22" y="23"/>
                    <a:pt x="22" y="23"/>
                    <a:pt x="22" y="23"/>
                  </a:cubicBezTo>
                  <a:cubicBezTo>
                    <a:pt x="2" y="23"/>
                    <a:pt x="2" y="23"/>
                    <a:pt x="2" y="23"/>
                  </a:cubicBezTo>
                  <a:cubicBezTo>
                    <a:pt x="1" y="23"/>
                    <a:pt x="0" y="24"/>
                    <a:pt x="0"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70"/>
            <p:cNvSpPr>
              <a:spLocks noEditPoints="1"/>
            </p:cNvSpPr>
            <p:nvPr/>
          </p:nvSpPr>
          <p:spPr bwMode="auto">
            <a:xfrm>
              <a:off x="3736976" y="4684713"/>
              <a:ext cx="434975" cy="233363"/>
            </a:xfrm>
            <a:custGeom>
              <a:avLst/>
              <a:gdLst>
                <a:gd name="T0" fmla="*/ 193 w 193"/>
                <a:gd name="T1" fmla="*/ 16 h 103"/>
                <a:gd name="T2" fmla="*/ 186 w 193"/>
                <a:gd name="T3" fmla="*/ 0 h 103"/>
                <a:gd name="T4" fmla="*/ 0 w 193"/>
                <a:gd name="T5" fmla="*/ 7 h 103"/>
                <a:gd name="T6" fmla="*/ 6 w 193"/>
                <a:gd name="T7" fmla="*/ 22 h 103"/>
                <a:gd name="T8" fmla="*/ 27 w 193"/>
                <a:gd name="T9" fmla="*/ 101 h 103"/>
                <a:gd name="T10" fmla="*/ 29 w 193"/>
                <a:gd name="T11" fmla="*/ 103 h 103"/>
                <a:gd name="T12" fmla="*/ 166 w 193"/>
                <a:gd name="T13" fmla="*/ 102 h 103"/>
                <a:gd name="T14" fmla="*/ 183 w 193"/>
                <a:gd name="T15" fmla="*/ 22 h 103"/>
                <a:gd name="T16" fmla="*/ 4 w 193"/>
                <a:gd name="T17" fmla="*/ 18 h 103"/>
                <a:gd name="T18" fmla="*/ 189 w 193"/>
                <a:gd name="T19" fmla="*/ 4 h 103"/>
                <a:gd name="T20" fmla="*/ 4 w 193"/>
                <a:gd name="T21" fmla="*/ 18 h 103"/>
                <a:gd name="T22" fmla="*/ 98 w 193"/>
                <a:gd name="T23" fmla="*/ 22 h 103"/>
                <a:gd name="T24" fmla="*/ 135 w 193"/>
                <a:gd name="T25" fmla="*/ 45 h 103"/>
                <a:gd name="T26" fmla="*/ 134 w 193"/>
                <a:gd name="T27" fmla="*/ 49 h 103"/>
                <a:gd name="T28" fmla="*/ 98 w 193"/>
                <a:gd name="T29" fmla="*/ 73 h 103"/>
                <a:gd name="T30" fmla="*/ 134 w 193"/>
                <a:gd name="T31" fmla="*/ 49 h 103"/>
                <a:gd name="T32" fmla="*/ 50 w 193"/>
                <a:gd name="T33" fmla="*/ 22 h 103"/>
                <a:gd name="T34" fmla="*/ 19 w 193"/>
                <a:gd name="T35" fmla="*/ 45 h 103"/>
                <a:gd name="T36" fmla="*/ 20 w 193"/>
                <a:gd name="T37" fmla="*/ 49 h 103"/>
                <a:gd name="T38" fmla="*/ 58 w 193"/>
                <a:gd name="T39" fmla="*/ 73 h 103"/>
                <a:gd name="T40" fmla="*/ 20 w 193"/>
                <a:gd name="T41" fmla="*/ 49 h 103"/>
                <a:gd name="T42" fmla="*/ 25 w 193"/>
                <a:gd name="T43" fmla="*/ 76 h 103"/>
                <a:gd name="T44" fmla="*/ 63 w 193"/>
                <a:gd name="T45" fmla="*/ 100 h 103"/>
                <a:gd name="T46" fmla="*/ 94 w 193"/>
                <a:gd name="T47" fmla="*/ 100 h 103"/>
                <a:gd name="T48" fmla="*/ 63 w 193"/>
                <a:gd name="T49" fmla="*/ 76 h 103"/>
                <a:gd name="T50" fmla="*/ 94 w 193"/>
                <a:gd name="T51" fmla="*/ 100 h 103"/>
                <a:gd name="T52" fmla="*/ 62 w 193"/>
                <a:gd name="T53" fmla="*/ 73 h 103"/>
                <a:gd name="T54" fmla="*/ 94 w 193"/>
                <a:gd name="T55" fmla="*/ 49 h 103"/>
                <a:gd name="T56" fmla="*/ 94 w 193"/>
                <a:gd name="T57" fmla="*/ 45 h 103"/>
                <a:gd name="T58" fmla="*/ 54 w 193"/>
                <a:gd name="T59" fmla="*/ 22 h 103"/>
                <a:gd name="T60" fmla="*/ 94 w 193"/>
                <a:gd name="T61" fmla="*/ 45 h 103"/>
                <a:gd name="T62" fmla="*/ 98 w 193"/>
                <a:gd name="T63" fmla="*/ 100 h 103"/>
                <a:gd name="T64" fmla="*/ 130 w 193"/>
                <a:gd name="T65" fmla="*/ 76 h 103"/>
                <a:gd name="T66" fmla="*/ 162 w 193"/>
                <a:gd name="T67" fmla="*/ 100 h 103"/>
                <a:gd name="T68" fmla="*/ 134 w 193"/>
                <a:gd name="T69" fmla="*/ 76 h 103"/>
                <a:gd name="T70" fmla="*/ 162 w 193"/>
                <a:gd name="T71" fmla="*/ 100 h 103"/>
                <a:gd name="T72" fmla="*/ 134 w 193"/>
                <a:gd name="T73" fmla="*/ 73 h 103"/>
                <a:gd name="T74" fmla="*/ 173 w 193"/>
                <a:gd name="T75" fmla="*/ 49 h 103"/>
                <a:gd name="T76" fmla="*/ 174 w 193"/>
                <a:gd name="T77" fmla="*/ 45 h 103"/>
                <a:gd name="T78" fmla="*/ 142 w 193"/>
                <a:gd name="T79" fmla="*/ 22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6" y="22"/>
                  </a:moveTo>
                  <a:cubicBezTo>
                    <a:pt x="190" y="22"/>
                    <a:pt x="193" y="19"/>
                    <a:pt x="193" y="16"/>
                  </a:cubicBezTo>
                  <a:cubicBezTo>
                    <a:pt x="193" y="7"/>
                    <a:pt x="193" y="7"/>
                    <a:pt x="193" y="7"/>
                  </a:cubicBezTo>
                  <a:cubicBezTo>
                    <a:pt x="193" y="3"/>
                    <a:pt x="190" y="0"/>
                    <a:pt x="186" y="0"/>
                  </a:cubicBezTo>
                  <a:cubicBezTo>
                    <a:pt x="6" y="0"/>
                    <a:pt x="6" y="0"/>
                    <a:pt x="6" y="0"/>
                  </a:cubicBezTo>
                  <a:cubicBezTo>
                    <a:pt x="3" y="0"/>
                    <a:pt x="0" y="3"/>
                    <a:pt x="0" y="7"/>
                  </a:cubicBezTo>
                  <a:cubicBezTo>
                    <a:pt x="0" y="16"/>
                    <a:pt x="0" y="16"/>
                    <a:pt x="0" y="16"/>
                  </a:cubicBezTo>
                  <a:cubicBezTo>
                    <a:pt x="0" y="19"/>
                    <a:pt x="3" y="22"/>
                    <a:pt x="6" y="22"/>
                  </a:cubicBezTo>
                  <a:cubicBezTo>
                    <a:pt x="10" y="22"/>
                    <a:pt x="10" y="22"/>
                    <a:pt x="10" y="22"/>
                  </a:cubicBezTo>
                  <a:cubicBezTo>
                    <a:pt x="27" y="101"/>
                    <a:pt x="27" y="101"/>
                    <a:pt x="27" y="101"/>
                  </a:cubicBezTo>
                  <a:cubicBezTo>
                    <a:pt x="27" y="102"/>
                    <a:pt x="27" y="102"/>
                    <a:pt x="27" y="102"/>
                  </a:cubicBezTo>
                  <a:cubicBezTo>
                    <a:pt x="27" y="103"/>
                    <a:pt x="28" y="103"/>
                    <a:pt x="29" y="103"/>
                  </a:cubicBezTo>
                  <a:cubicBezTo>
                    <a:pt x="164" y="103"/>
                    <a:pt x="164" y="103"/>
                    <a:pt x="164" y="103"/>
                  </a:cubicBezTo>
                  <a:cubicBezTo>
                    <a:pt x="165" y="103"/>
                    <a:pt x="166" y="103"/>
                    <a:pt x="166" y="102"/>
                  </a:cubicBezTo>
                  <a:cubicBezTo>
                    <a:pt x="166" y="100"/>
                    <a:pt x="166" y="100"/>
                    <a:pt x="166" y="100"/>
                  </a:cubicBezTo>
                  <a:cubicBezTo>
                    <a:pt x="183" y="22"/>
                    <a:pt x="183" y="22"/>
                    <a:pt x="183" y="22"/>
                  </a:cubicBezTo>
                  <a:lnTo>
                    <a:pt x="186" y="22"/>
                  </a:lnTo>
                  <a:close/>
                  <a:moveTo>
                    <a:pt x="4" y="18"/>
                  </a:moveTo>
                  <a:cubicBezTo>
                    <a:pt x="4" y="4"/>
                    <a:pt x="4" y="4"/>
                    <a:pt x="4" y="4"/>
                  </a:cubicBezTo>
                  <a:cubicBezTo>
                    <a:pt x="189" y="4"/>
                    <a:pt x="189" y="4"/>
                    <a:pt x="189" y="4"/>
                  </a:cubicBezTo>
                  <a:cubicBezTo>
                    <a:pt x="189" y="18"/>
                    <a:pt x="189" y="18"/>
                    <a:pt x="189" y="18"/>
                  </a:cubicBezTo>
                  <a:lnTo>
                    <a:pt x="4" y="18"/>
                  </a:lnTo>
                  <a:close/>
                  <a:moveTo>
                    <a:pt x="98" y="45"/>
                  </a:moveTo>
                  <a:cubicBezTo>
                    <a:pt x="98" y="22"/>
                    <a:pt x="98" y="22"/>
                    <a:pt x="98" y="22"/>
                  </a:cubicBezTo>
                  <a:cubicBezTo>
                    <a:pt x="139" y="22"/>
                    <a:pt x="139" y="22"/>
                    <a:pt x="139" y="22"/>
                  </a:cubicBezTo>
                  <a:cubicBezTo>
                    <a:pt x="135" y="45"/>
                    <a:pt x="135" y="45"/>
                    <a:pt x="135" y="45"/>
                  </a:cubicBezTo>
                  <a:lnTo>
                    <a:pt x="98" y="45"/>
                  </a:lnTo>
                  <a:close/>
                  <a:moveTo>
                    <a:pt x="134" y="49"/>
                  </a:moveTo>
                  <a:cubicBezTo>
                    <a:pt x="131" y="73"/>
                    <a:pt x="131" y="73"/>
                    <a:pt x="131" y="73"/>
                  </a:cubicBezTo>
                  <a:cubicBezTo>
                    <a:pt x="98" y="73"/>
                    <a:pt x="98" y="73"/>
                    <a:pt x="98" y="73"/>
                  </a:cubicBezTo>
                  <a:cubicBezTo>
                    <a:pt x="98" y="49"/>
                    <a:pt x="98" y="49"/>
                    <a:pt x="98" y="49"/>
                  </a:cubicBezTo>
                  <a:lnTo>
                    <a:pt x="134" y="49"/>
                  </a:lnTo>
                  <a:close/>
                  <a:moveTo>
                    <a:pt x="14" y="22"/>
                  </a:moveTo>
                  <a:cubicBezTo>
                    <a:pt x="50" y="22"/>
                    <a:pt x="50" y="22"/>
                    <a:pt x="50" y="22"/>
                  </a:cubicBezTo>
                  <a:cubicBezTo>
                    <a:pt x="54" y="45"/>
                    <a:pt x="54" y="45"/>
                    <a:pt x="54" y="45"/>
                  </a:cubicBezTo>
                  <a:cubicBezTo>
                    <a:pt x="19" y="45"/>
                    <a:pt x="19" y="45"/>
                    <a:pt x="19" y="45"/>
                  </a:cubicBezTo>
                  <a:lnTo>
                    <a:pt x="14" y="22"/>
                  </a:lnTo>
                  <a:close/>
                  <a:moveTo>
                    <a:pt x="20" y="49"/>
                  </a:moveTo>
                  <a:cubicBezTo>
                    <a:pt x="55" y="49"/>
                    <a:pt x="55" y="49"/>
                    <a:pt x="55" y="49"/>
                  </a:cubicBezTo>
                  <a:cubicBezTo>
                    <a:pt x="58" y="73"/>
                    <a:pt x="58" y="73"/>
                    <a:pt x="58" y="73"/>
                  </a:cubicBezTo>
                  <a:cubicBezTo>
                    <a:pt x="25" y="73"/>
                    <a:pt x="25" y="73"/>
                    <a:pt x="25" y="73"/>
                  </a:cubicBezTo>
                  <a:lnTo>
                    <a:pt x="20" y="49"/>
                  </a:lnTo>
                  <a:close/>
                  <a:moveTo>
                    <a:pt x="30" y="100"/>
                  </a:moveTo>
                  <a:cubicBezTo>
                    <a:pt x="25" y="76"/>
                    <a:pt x="25" y="76"/>
                    <a:pt x="25" y="76"/>
                  </a:cubicBezTo>
                  <a:cubicBezTo>
                    <a:pt x="59" y="76"/>
                    <a:pt x="59" y="76"/>
                    <a:pt x="59" y="76"/>
                  </a:cubicBezTo>
                  <a:cubicBezTo>
                    <a:pt x="63" y="100"/>
                    <a:pt x="63" y="100"/>
                    <a:pt x="63" y="100"/>
                  </a:cubicBezTo>
                  <a:lnTo>
                    <a:pt x="30" y="100"/>
                  </a:lnTo>
                  <a:close/>
                  <a:moveTo>
                    <a:pt x="94" y="100"/>
                  </a:moveTo>
                  <a:cubicBezTo>
                    <a:pt x="66" y="100"/>
                    <a:pt x="66" y="100"/>
                    <a:pt x="66" y="100"/>
                  </a:cubicBezTo>
                  <a:cubicBezTo>
                    <a:pt x="63" y="76"/>
                    <a:pt x="63" y="76"/>
                    <a:pt x="63" y="76"/>
                  </a:cubicBezTo>
                  <a:cubicBezTo>
                    <a:pt x="94" y="76"/>
                    <a:pt x="94" y="76"/>
                    <a:pt x="94" y="76"/>
                  </a:cubicBezTo>
                  <a:lnTo>
                    <a:pt x="94" y="100"/>
                  </a:lnTo>
                  <a:close/>
                  <a:moveTo>
                    <a:pt x="94" y="73"/>
                  </a:moveTo>
                  <a:cubicBezTo>
                    <a:pt x="62" y="73"/>
                    <a:pt x="62" y="73"/>
                    <a:pt x="62" y="73"/>
                  </a:cubicBezTo>
                  <a:cubicBezTo>
                    <a:pt x="58" y="49"/>
                    <a:pt x="58" y="49"/>
                    <a:pt x="58" y="49"/>
                  </a:cubicBezTo>
                  <a:cubicBezTo>
                    <a:pt x="94" y="49"/>
                    <a:pt x="94" y="49"/>
                    <a:pt x="94" y="49"/>
                  </a:cubicBezTo>
                  <a:lnTo>
                    <a:pt x="94" y="73"/>
                  </a:lnTo>
                  <a:close/>
                  <a:moveTo>
                    <a:pt x="94" y="45"/>
                  </a:moveTo>
                  <a:cubicBezTo>
                    <a:pt x="58" y="45"/>
                    <a:pt x="58" y="45"/>
                    <a:pt x="58" y="45"/>
                  </a:cubicBezTo>
                  <a:cubicBezTo>
                    <a:pt x="54" y="22"/>
                    <a:pt x="54" y="22"/>
                    <a:pt x="54" y="22"/>
                  </a:cubicBezTo>
                  <a:cubicBezTo>
                    <a:pt x="94" y="22"/>
                    <a:pt x="94" y="22"/>
                    <a:pt x="94" y="22"/>
                  </a:cubicBezTo>
                  <a:lnTo>
                    <a:pt x="94" y="45"/>
                  </a:lnTo>
                  <a:close/>
                  <a:moveTo>
                    <a:pt x="126" y="100"/>
                  </a:moveTo>
                  <a:cubicBezTo>
                    <a:pt x="98" y="100"/>
                    <a:pt x="98" y="100"/>
                    <a:pt x="98" y="100"/>
                  </a:cubicBezTo>
                  <a:cubicBezTo>
                    <a:pt x="98" y="76"/>
                    <a:pt x="98" y="76"/>
                    <a:pt x="98" y="76"/>
                  </a:cubicBezTo>
                  <a:cubicBezTo>
                    <a:pt x="130" y="76"/>
                    <a:pt x="130" y="76"/>
                    <a:pt x="130" y="76"/>
                  </a:cubicBezTo>
                  <a:lnTo>
                    <a:pt x="126" y="100"/>
                  </a:lnTo>
                  <a:close/>
                  <a:moveTo>
                    <a:pt x="162" y="100"/>
                  </a:moveTo>
                  <a:cubicBezTo>
                    <a:pt x="130" y="100"/>
                    <a:pt x="130" y="100"/>
                    <a:pt x="130" y="100"/>
                  </a:cubicBezTo>
                  <a:cubicBezTo>
                    <a:pt x="134" y="76"/>
                    <a:pt x="134" y="76"/>
                    <a:pt x="134" y="76"/>
                  </a:cubicBezTo>
                  <a:cubicBezTo>
                    <a:pt x="167" y="76"/>
                    <a:pt x="167" y="76"/>
                    <a:pt x="167" y="76"/>
                  </a:cubicBezTo>
                  <a:lnTo>
                    <a:pt x="162" y="100"/>
                  </a:lnTo>
                  <a:close/>
                  <a:moveTo>
                    <a:pt x="168" y="73"/>
                  </a:moveTo>
                  <a:cubicBezTo>
                    <a:pt x="134" y="73"/>
                    <a:pt x="134" y="73"/>
                    <a:pt x="134" y="73"/>
                  </a:cubicBezTo>
                  <a:cubicBezTo>
                    <a:pt x="138" y="49"/>
                    <a:pt x="138" y="49"/>
                    <a:pt x="138" y="49"/>
                  </a:cubicBezTo>
                  <a:cubicBezTo>
                    <a:pt x="173" y="49"/>
                    <a:pt x="173" y="49"/>
                    <a:pt x="173" y="49"/>
                  </a:cubicBezTo>
                  <a:lnTo>
                    <a:pt x="168" y="73"/>
                  </a:lnTo>
                  <a:close/>
                  <a:moveTo>
                    <a:pt x="174" y="45"/>
                  </a:moveTo>
                  <a:cubicBezTo>
                    <a:pt x="139" y="45"/>
                    <a:pt x="139" y="45"/>
                    <a:pt x="139" y="45"/>
                  </a:cubicBezTo>
                  <a:cubicBezTo>
                    <a:pt x="142" y="22"/>
                    <a:pt x="142" y="22"/>
                    <a:pt x="142" y="22"/>
                  </a:cubicBezTo>
                  <a:cubicBezTo>
                    <a:pt x="179" y="22"/>
                    <a:pt x="179" y="22"/>
                    <a:pt x="179" y="22"/>
                  </a:cubicBezTo>
                  <a:lnTo>
                    <a:pt x="174"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9" name="Group 158"/>
          <p:cNvGrpSpPr/>
          <p:nvPr/>
        </p:nvGrpSpPr>
        <p:grpSpPr>
          <a:xfrm>
            <a:off x="4589465" y="4554540"/>
            <a:ext cx="436563" cy="342901"/>
            <a:chOff x="4589463" y="4554538"/>
            <a:chExt cx="436563" cy="342901"/>
          </a:xfrm>
          <a:solidFill>
            <a:schemeClr val="tx2">
              <a:lumMod val="20000"/>
              <a:lumOff val="80000"/>
            </a:schemeClr>
          </a:solidFill>
        </p:grpSpPr>
        <p:sp>
          <p:nvSpPr>
            <p:cNvPr id="160" name="Freeform 171"/>
            <p:cNvSpPr>
              <a:spLocks/>
            </p:cNvSpPr>
            <p:nvPr/>
          </p:nvSpPr>
          <p:spPr bwMode="auto">
            <a:xfrm>
              <a:off x="4752976" y="4554538"/>
              <a:ext cx="107950" cy="7938"/>
            </a:xfrm>
            <a:custGeom>
              <a:avLst/>
              <a:gdLst>
                <a:gd name="T0" fmla="*/ 47 w 48"/>
                <a:gd name="T1" fmla="*/ 0 h 4"/>
                <a:gd name="T2" fmla="*/ 1 w 48"/>
                <a:gd name="T3" fmla="*/ 0 h 4"/>
                <a:gd name="T4" fmla="*/ 0 w 48"/>
                <a:gd name="T5" fmla="*/ 2 h 4"/>
                <a:gd name="T6" fmla="*/ 1 w 48"/>
                <a:gd name="T7" fmla="*/ 4 h 4"/>
                <a:gd name="T8" fmla="*/ 47 w 48"/>
                <a:gd name="T9" fmla="*/ 4 h 4"/>
                <a:gd name="T10" fmla="*/ 48 w 48"/>
                <a:gd name="T11" fmla="*/ 2 h 4"/>
                <a:gd name="T12" fmla="*/ 47 w 4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8" h="4">
                  <a:moveTo>
                    <a:pt x="47" y="0"/>
                  </a:moveTo>
                  <a:cubicBezTo>
                    <a:pt x="1" y="0"/>
                    <a:pt x="1" y="0"/>
                    <a:pt x="1" y="0"/>
                  </a:cubicBezTo>
                  <a:cubicBezTo>
                    <a:pt x="0" y="0"/>
                    <a:pt x="0" y="1"/>
                    <a:pt x="0" y="2"/>
                  </a:cubicBezTo>
                  <a:cubicBezTo>
                    <a:pt x="0" y="3"/>
                    <a:pt x="0" y="4"/>
                    <a:pt x="1" y="4"/>
                  </a:cubicBezTo>
                  <a:cubicBezTo>
                    <a:pt x="47" y="4"/>
                    <a:pt x="47" y="4"/>
                    <a:pt x="47" y="4"/>
                  </a:cubicBezTo>
                  <a:cubicBezTo>
                    <a:pt x="48" y="4"/>
                    <a:pt x="48" y="3"/>
                    <a:pt x="48" y="2"/>
                  </a:cubicBezTo>
                  <a:cubicBezTo>
                    <a:pt x="48" y="1"/>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72"/>
            <p:cNvSpPr>
              <a:spLocks noEditPoints="1"/>
            </p:cNvSpPr>
            <p:nvPr/>
          </p:nvSpPr>
          <p:spPr bwMode="auto">
            <a:xfrm>
              <a:off x="4589463" y="4664076"/>
              <a:ext cx="436563" cy="233363"/>
            </a:xfrm>
            <a:custGeom>
              <a:avLst/>
              <a:gdLst>
                <a:gd name="T0" fmla="*/ 194 w 194"/>
                <a:gd name="T1" fmla="*/ 16 h 103"/>
                <a:gd name="T2" fmla="*/ 187 w 194"/>
                <a:gd name="T3" fmla="*/ 0 h 103"/>
                <a:gd name="T4" fmla="*/ 0 w 194"/>
                <a:gd name="T5" fmla="*/ 7 h 103"/>
                <a:gd name="T6" fmla="*/ 7 w 194"/>
                <a:gd name="T7" fmla="*/ 22 h 103"/>
                <a:gd name="T8" fmla="*/ 27 w 194"/>
                <a:gd name="T9" fmla="*/ 101 h 103"/>
                <a:gd name="T10" fmla="*/ 29 w 194"/>
                <a:gd name="T11" fmla="*/ 103 h 103"/>
                <a:gd name="T12" fmla="*/ 166 w 194"/>
                <a:gd name="T13" fmla="*/ 102 h 103"/>
                <a:gd name="T14" fmla="*/ 183 w 194"/>
                <a:gd name="T15" fmla="*/ 22 h 103"/>
                <a:gd name="T16" fmla="*/ 4 w 194"/>
                <a:gd name="T17" fmla="*/ 18 h 103"/>
                <a:gd name="T18" fmla="*/ 190 w 194"/>
                <a:gd name="T19" fmla="*/ 4 h 103"/>
                <a:gd name="T20" fmla="*/ 4 w 194"/>
                <a:gd name="T21" fmla="*/ 18 h 103"/>
                <a:gd name="T22" fmla="*/ 99 w 194"/>
                <a:gd name="T23" fmla="*/ 22 h 103"/>
                <a:gd name="T24" fmla="*/ 136 w 194"/>
                <a:gd name="T25" fmla="*/ 45 h 103"/>
                <a:gd name="T26" fmla="*/ 135 w 194"/>
                <a:gd name="T27" fmla="*/ 49 h 103"/>
                <a:gd name="T28" fmla="*/ 99 w 194"/>
                <a:gd name="T29" fmla="*/ 73 h 103"/>
                <a:gd name="T30" fmla="*/ 135 w 194"/>
                <a:gd name="T31" fmla="*/ 49 h 103"/>
                <a:gd name="T32" fmla="*/ 51 w 194"/>
                <a:gd name="T33" fmla="*/ 22 h 103"/>
                <a:gd name="T34" fmla="*/ 20 w 194"/>
                <a:gd name="T35" fmla="*/ 45 h 103"/>
                <a:gd name="T36" fmla="*/ 20 w 194"/>
                <a:gd name="T37" fmla="*/ 49 h 103"/>
                <a:gd name="T38" fmla="*/ 59 w 194"/>
                <a:gd name="T39" fmla="*/ 73 h 103"/>
                <a:gd name="T40" fmla="*/ 20 w 194"/>
                <a:gd name="T41" fmla="*/ 49 h 103"/>
                <a:gd name="T42" fmla="*/ 26 w 194"/>
                <a:gd name="T43" fmla="*/ 76 h 103"/>
                <a:gd name="T44" fmla="*/ 63 w 194"/>
                <a:gd name="T45" fmla="*/ 100 h 103"/>
                <a:gd name="T46" fmla="*/ 95 w 194"/>
                <a:gd name="T47" fmla="*/ 100 h 103"/>
                <a:gd name="T48" fmla="*/ 63 w 194"/>
                <a:gd name="T49" fmla="*/ 76 h 103"/>
                <a:gd name="T50" fmla="*/ 95 w 194"/>
                <a:gd name="T51" fmla="*/ 100 h 103"/>
                <a:gd name="T52" fmla="*/ 63 w 194"/>
                <a:gd name="T53" fmla="*/ 73 h 103"/>
                <a:gd name="T54" fmla="*/ 95 w 194"/>
                <a:gd name="T55" fmla="*/ 49 h 103"/>
                <a:gd name="T56" fmla="*/ 95 w 194"/>
                <a:gd name="T57" fmla="*/ 45 h 103"/>
                <a:gd name="T58" fmla="*/ 55 w 194"/>
                <a:gd name="T59" fmla="*/ 22 h 103"/>
                <a:gd name="T60" fmla="*/ 95 w 194"/>
                <a:gd name="T61" fmla="*/ 45 h 103"/>
                <a:gd name="T62" fmla="*/ 99 w 194"/>
                <a:gd name="T63" fmla="*/ 100 h 103"/>
                <a:gd name="T64" fmla="*/ 131 w 194"/>
                <a:gd name="T65" fmla="*/ 76 h 103"/>
                <a:gd name="T66" fmla="*/ 163 w 194"/>
                <a:gd name="T67" fmla="*/ 100 h 103"/>
                <a:gd name="T68" fmla="*/ 134 w 194"/>
                <a:gd name="T69" fmla="*/ 76 h 103"/>
                <a:gd name="T70" fmla="*/ 163 w 194"/>
                <a:gd name="T71" fmla="*/ 100 h 103"/>
                <a:gd name="T72" fmla="*/ 135 w 194"/>
                <a:gd name="T73" fmla="*/ 73 h 103"/>
                <a:gd name="T74" fmla="*/ 174 w 194"/>
                <a:gd name="T75" fmla="*/ 49 h 103"/>
                <a:gd name="T76" fmla="*/ 175 w 194"/>
                <a:gd name="T77" fmla="*/ 45 h 103"/>
                <a:gd name="T78" fmla="*/ 143 w 194"/>
                <a:gd name="T79" fmla="*/ 22 h 103"/>
                <a:gd name="T80" fmla="*/ 175 w 194"/>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4" h="103">
                  <a:moveTo>
                    <a:pt x="187" y="22"/>
                  </a:moveTo>
                  <a:cubicBezTo>
                    <a:pt x="191" y="22"/>
                    <a:pt x="194" y="19"/>
                    <a:pt x="194" y="16"/>
                  </a:cubicBezTo>
                  <a:cubicBezTo>
                    <a:pt x="194" y="7"/>
                    <a:pt x="194" y="7"/>
                    <a:pt x="194" y="7"/>
                  </a:cubicBezTo>
                  <a:cubicBezTo>
                    <a:pt x="194" y="3"/>
                    <a:pt x="191" y="0"/>
                    <a:pt x="187" y="0"/>
                  </a:cubicBezTo>
                  <a:cubicBezTo>
                    <a:pt x="7" y="0"/>
                    <a:pt x="7" y="0"/>
                    <a:pt x="7" y="0"/>
                  </a:cubicBezTo>
                  <a:cubicBezTo>
                    <a:pt x="3" y="0"/>
                    <a:pt x="0" y="3"/>
                    <a:pt x="0" y="7"/>
                  </a:cubicBezTo>
                  <a:cubicBezTo>
                    <a:pt x="0" y="16"/>
                    <a:pt x="0" y="16"/>
                    <a:pt x="0" y="16"/>
                  </a:cubicBezTo>
                  <a:cubicBezTo>
                    <a:pt x="0" y="19"/>
                    <a:pt x="3" y="22"/>
                    <a:pt x="7" y="22"/>
                  </a:cubicBezTo>
                  <a:cubicBezTo>
                    <a:pt x="11" y="22"/>
                    <a:pt x="11" y="22"/>
                    <a:pt x="11" y="22"/>
                  </a:cubicBezTo>
                  <a:cubicBezTo>
                    <a:pt x="27" y="101"/>
                    <a:pt x="27" y="101"/>
                    <a:pt x="27" y="101"/>
                  </a:cubicBezTo>
                  <a:cubicBezTo>
                    <a:pt x="28" y="102"/>
                    <a:pt x="28" y="102"/>
                    <a:pt x="28" y="102"/>
                  </a:cubicBezTo>
                  <a:cubicBezTo>
                    <a:pt x="28" y="103"/>
                    <a:pt x="28" y="103"/>
                    <a:pt x="29" y="103"/>
                  </a:cubicBezTo>
                  <a:cubicBezTo>
                    <a:pt x="165" y="103"/>
                    <a:pt x="165" y="103"/>
                    <a:pt x="165" y="103"/>
                  </a:cubicBezTo>
                  <a:cubicBezTo>
                    <a:pt x="166" y="103"/>
                    <a:pt x="166" y="103"/>
                    <a:pt x="166" y="102"/>
                  </a:cubicBezTo>
                  <a:cubicBezTo>
                    <a:pt x="167" y="100"/>
                    <a:pt x="167" y="100"/>
                    <a:pt x="167" y="100"/>
                  </a:cubicBezTo>
                  <a:cubicBezTo>
                    <a:pt x="183" y="22"/>
                    <a:pt x="183" y="22"/>
                    <a:pt x="183" y="22"/>
                  </a:cubicBezTo>
                  <a:lnTo>
                    <a:pt x="187" y="22"/>
                  </a:lnTo>
                  <a:close/>
                  <a:moveTo>
                    <a:pt x="4" y="18"/>
                  </a:moveTo>
                  <a:cubicBezTo>
                    <a:pt x="4" y="4"/>
                    <a:pt x="4" y="4"/>
                    <a:pt x="4" y="4"/>
                  </a:cubicBezTo>
                  <a:cubicBezTo>
                    <a:pt x="190" y="4"/>
                    <a:pt x="190" y="4"/>
                    <a:pt x="190" y="4"/>
                  </a:cubicBezTo>
                  <a:cubicBezTo>
                    <a:pt x="190" y="18"/>
                    <a:pt x="190" y="18"/>
                    <a:pt x="190" y="18"/>
                  </a:cubicBezTo>
                  <a:lnTo>
                    <a:pt x="4" y="18"/>
                  </a:lnTo>
                  <a:close/>
                  <a:moveTo>
                    <a:pt x="99" y="45"/>
                  </a:moveTo>
                  <a:cubicBezTo>
                    <a:pt x="99" y="22"/>
                    <a:pt x="99" y="22"/>
                    <a:pt x="99" y="22"/>
                  </a:cubicBezTo>
                  <a:cubicBezTo>
                    <a:pt x="139" y="22"/>
                    <a:pt x="139" y="22"/>
                    <a:pt x="139" y="22"/>
                  </a:cubicBezTo>
                  <a:cubicBezTo>
                    <a:pt x="136" y="45"/>
                    <a:pt x="136" y="45"/>
                    <a:pt x="136" y="45"/>
                  </a:cubicBezTo>
                  <a:lnTo>
                    <a:pt x="99" y="45"/>
                  </a:lnTo>
                  <a:close/>
                  <a:moveTo>
                    <a:pt x="135" y="49"/>
                  </a:moveTo>
                  <a:cubicBezTo>
                    <a:pt x="131" y="73"/>
                    <a:pt x="131" y="73"/>
                    <a:pt x="131" y="73"/>
                  </a:cubicBezTo>
                  <a:cubicBezTo>
                    <a:pt x="99" y="73"/>
                    <a:pt x="99" y="73"/>
                    <a:pt x="99" y="73"/>
                  </a:cubicBezTo>
                  <a:cubicBezTo>
                    <a:pt x="99" y="49"/>
                    <a:pt x="99" y="49"/>
                    <a:pt x="99" y="49"/>
                  </a:cubicBezTo>
                  <a:lnTo>
                    <a:pt x="135" y="49"/>
                  </a:lnTo>
                  <a:close/>
                  <a:moveTo>
                    <a:pt x="15" y="22"/>
                  </a:moveTo>
                  <a:cubicBezTo>
                    <a:pt x="51" y="22"/>
                    <a:pt x="51" y="22"/>
                    <a:pt x="51" y="22"/>
                  </a:cubicBezTo>
                  <a:cubicBezTo>
                    <a:pt x="55" y="45"/>
                    <a:pt x="55" y="45"/>
                    <a:pt x="55" y="45"/>
                  </a:cubicBezTo>
                  <a:cubicBezTo>
                    <a:pt x="20" y="45"/>
                    <a:pt x="20" y="45"/>
                    <a:pt x="20" y="45"/>
                  </a:cubicBezTo>
                  <a:lnTo>
                    <a:pt x="15" y="22"/>
                  </a:lnTo>
                  <a:close/>
                  <a:moveTo>
                    <a:pt x="20" y="49"/>
                  </a:moveTo>
                  <a:cubicBezTo>
                    <a:pt x="55" y="49"/>
                    <a:pt x="55" y="49"/>
                    <a:pt x="55" y="49"/>
                  </a:cubicBezTo>
                  <a:cubicBezTo>
                    <a:pt x="59" y="73"/>
                    <a:pt x="59" y="73"/>
                    <a:pt x="59" y="73"/>
                  </a:cubicBezTo>
                  <a:cubicBezTo>
                    <a:pt x="25" y="73"/>
                    <a:pt x="25" y="73"/>
                    <a:pt x="25" y="73"/>
                  </a:cubicBezTo>
                  <a:lnTo>
                    <a:pt x="20" y="49"/>
                  </a:lnTo>
                  <a:close/>
                  <a:moveTo>
                    <a:pt x="31" y="100"/>
                  </a:moveTo>
                  <a:cubicBezTo>
                    <a:pt x="26" y="76"/>
                    <a:pt x="26" y="76"/>
                    <a:pt x="26" y="76"/>
                  </a:cubicBezTo>
                  <a:cubicBezTo>
                    <a:pt x="60" y="76"/>
                    <a:pt x="60" y="76"/>
                    <a:pt x="60" y="76"/>
                  </a:cubicBezTo>
                  <a:cubicBezTo>
                    <a:pt x="63" y="100"/>
                    <a:pt x="63" y="100"/>
                    <a:pt x="63" y="100"/>
                  </a:cubicBezTo>
                  <a:lnTo>
                    <a:pt x="31" y="100"/>
                  </a:lnTo>
                  <a:close/>
                  <a:moveTo>
                    <a:pt x="95" y="100"/>
                  </a:moveTo>
                  <a:cubicBezTo>
                    <a:pt x="67" y="100"/>
                    <a:pt x="67" y="100"/>
                    <a:pt x="67" y="100"/>
                  </a:cubicBezTo>
                  <a:cubicBezTo>
                    <a:pt x="63" y="76"/>
                    <a:pt x="63" y="76"/>
                    <a:pt x="63" y="76"/>
                  </a:cubicBezTo>
                  <a:cubicBezTo>
                    <a:pt x="95" y="76"/>
                    <a:pt x="95" y="76"/>
                    <a:pt x="95" y="76"/>
                  </a:cubicBezTo>
                  <a:lnTo>
                    <a:pt x="95" y="100"/>
                  </a:lnTo>
                  <a:close/>
                  <a:moveTo>
                    <a:pt x="95" y="73"/>
                  </a:moveTo>
                  <a:cubicBezTo>
                    <a:pt x="63" y="73"/>
                    <a:pt x="63" y="73"/>
                    <a:pt x="63" y="73"/>
                  </a:cubicBezTo>
                  <a:cubicBezTo>
                    <a:pt x="59" y="49"/>
                    <a:pt x="59" y="49"/>
                    <a:pt x="59" y="49"/>
                  </a:cubicBezTo>
                  <a:cubicBezTo>
                    <a:pt x="95" y="49"/>
                    <a:pt x="95" y="49"/>
                    <a:pt x="95" y="49"/>
                  </a:cubicBezTo>
                  <a:lnTo>
                    <a:pt x="95" y="73"/>
                  </a:lnTo>
                  <a:close/>
                  <a:moveTo>
                    <a:pt x="95" y="45"/>
                  </a:moveTo>
                  <a:cubicBezTo>
                    <a:pt x="58" y="45"/>
                    <a:pt x="58" y="45"/>
                    <a:pt x="58" y="45"/>
                  </a:cubicBezTo>
                  <a:cubicBezTo>
                    <a:pt x="55" y="22"/>
                    <a:pt x="55" y="22"/>
                    <a:pt x="55" y="22"/>
                  </a:cubicBezTo>
                  <a:cubicBezTo>
                    <a:pt x="95" y="22"/>
                    <a:pt x="95" y="22"/>
                    <a:pt x="95" y="22"/>
                  </a:cubicBezTo>
                  <a:lnTo>
                    <a:pt x="95" y="45"/>
                  </a:lnTo>
                  <a:close/>
                  <a:moveTo>
                    <a:pt x="127" y="100"/>
                  </a:moveTo>
                  <a:cubicBezTo>
                    <a:pt x="99" y="100"/>
                    <a:pt x="99" y="100"/>
                    <a:pt x="99" y="100"/>
                  </a:cubicBezTo>
                  <a:cubicBezTo>
                    <a:pt x="99" y="76"/>
                    <a:pt x="99" y="76"/>
                    <a:pt x="99" y="76"/>
                  </a:cubicBezTo>
                  <a:cubicBezTo>
                    <a:pt x="131" y="76"/>
                    <a:pt x="131" y="76"/>
                    <a:pt x="131" y="76"/>
                  </a:cubicBezTo>
                  <a:lnTo>
                    <a:pt x="127" y="100"/>
                  </a:lnTo>
                  <a:close/>
                  <a:moveTo>
                    <a:pt x="163" y="100"/>
                  </a:moveTo>
                  <a:cubicBezTo>
                    <a:pt x="131" y="100"/>
                    <a:pt x="131" y="100"/>
                    <a:pt x="131" y="100"/>
                  </a:cubicBezTo>
                  <a:cubicBezTo>
                    <a:pt x="134" y="76"/>
                    <a:pt x="134" y="76"/>
                    <a:pt x="134" y="76"/>
                  </a:cubicBezTo>
                  <a:cubicBezTo>
                    <a:pt x="168" y="76"/>
                    <a:pt x="168" y="76"/>
                    <a:pt x="168" y="76"/>
                  </a:cubicBezTo>
                  <a:lnTo>
                    <a:pt x="163" y="100"/>
                  </a:lnTo>
                  <a:close/>
                  <a:moveTo>
                    <a:pt x="169" y="73"/>
                  </a:moveTo>
                  <a:cubicBezTo>
                    <a:pt x="135" y="73"/>
                    <a:pt x="135" y="73"/>
                    <a:pt x="135" y="73"/>
                  </a:cubicBezTo>
                  <a:cubicBezTo>
                    <a:pt x="139" y="49"/>
                    <a:pt x="139" y="49"/>
                    <a:pt x="139" y="49"/>
                  </a:cubicBezTo>
                  <a:cubicBezTo>
                    <a:pt x="174" y="49"/>
                    <a:pt x="174" y="49"/>
                    <a:pt x="174" y="49"/>
                  </a:cubicBezTo>
                  <a:lnTo>
                    <a:pt x="169" y="73"/>
                  </a:lnTo>
                  <a:close/>
                  <a:moveTo>
                    <a:pt x="175" y="45"/>
                  </a:moveTo>
                  <a:cubicBezTo>
                    <a:pt x="139" y="45"/>
                    <a:pt x="139" y="45"/>
                    <a:pt x="139" y="45"/>
                  </a:cubicBezTo>
                  <a:cubicBezTo>
                    <a:pt x="143" y="22"/>
                    <a:pt x="143" y="22"/>
                    <a:pt x="143" y="22"/>
                  </a:cubicBezTo>
                  <a:cubicBezTo>
                    <a:pt x="179" y="22"/>
                    <a:pt x="179" y="22"/>
                    <a:pt x="179" y="22"/>
                  </a:cubicBezTo>
                  <a:lnTo>
                    <a:pt x="175"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2" name="Group 161"/>
          <p:cNvGrpSpPr/>
          <p:nvPr/>
        </p:nvGrpSpPr>
        <p:grpSpPr>
          <a:xfrm>
            <a:off x="5441957" y="4502157"/>
            <a:ext cx="434975" cy="434975"/>
            <a:chOff x="5441951" y="4502151"/>
            <a:chExt cx="434975" cy="434975"/>
          </a:xfrm>
          <a:solidFill>
            <a:schemeClr val="tx2">
              <a:lumMod val="20000"/>
              <a:lumOff val="80000"/>
            </a:schemeClr>
          </a:solidFill>
        </p:grpSpPr>
        <p:sp>
          <p:nvSpPr>
            <p:cNvPr id="163" name="Freeform 173"/>
            <p:cNvSpPr>
              <a:spLocks/>
            </p:cNvSpPr>
            <p:nvPr/>
          </p:nvSpPr>
          <p:spPr bwMode="auto">
            <a:xfrm>
              <a:off x="5686426" y="4705351"/>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74"/>
            <p:cNvSpPr>
              <a:spLocks/>
            </p:cNvSpPr>
            <p:nvPr/>
          </p:nvSpPr>
          <p:spPr bwMode="auto">
            <a:xfrm>
              <a:off x="5746751" y="4891088"/>
              <a:ext cx="30163" cy="6350"/>
            </a:xfrm>
            <a:custGeom>
              <a:avLst/>
              <a:gdLst>
                <a:gd name="T0" fmla="*/ 2 w 13"/>
                <a:gd name="T1" fmla="*/ 0 h 3"/>
                <a:gd name="T2" fmla="*/ 0 w 13"/>
                <a:gd name="T3" fmla="*/ 1 h 3"/>
                <a:gd name="T4" fmla="*/ 2 w 13"/>
                <a:gd name="T5" fmla="*/ 3 h 3"/>
                <a:gd name="T6" fmla="*/ 11 w 13"/>
                <a:gd name="T7" fmla="*/ 3 h 3"/>
                <a:gd name="T8" fmla="*/ 13 w 13"/>
                <a:gd name="T9" fmla="*/ 1 h 3"/>
                <a:gd name="T10" fmla="*/ 11 w 13"/>
                <a:gd name="T11" fmla="*/ 0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 y="0"/>
                    <a:pt x="0" y="0"/>
                    <a:pt x="0" y="1"/>
                  </a:cubicBezTo>
                  <a:cubicBezTo>
                    <a:pt x="0" y="3"/>
                    <a:pt x="1" y="3"/>
                    <a:pt x="2" y="3"/>
                  </a:cubicBezTo>
                  <a:cubicBezTo>
                    <a:pt x="11" y="3"/>
                    <a:pt x="11" y="3"/>
                    <a:pt x="11" y="3"/>
                  </a:cubicBezTo>
                  <a:cubicBezTo>
                    <a:pt x="12" y="3"/>
                    <a:pt x="13" y="2"/>
                    <a:pt x="13" y="1"/>
                  </a:cubicBezTo>
                  <a:cubicBezTo>
                    <a:pt x="13" y="0"/>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75"/>
            <p:cNvSpPr>
              <a:spLocks/>
            </p:cNvSpPr>
            <p:nvPr/>
          </p:nvSpPr>
          <p:spPr bwMode="auto">
            <a:xfrm>
              <a:off x="5686426" y="4891088"/>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3"/>
                    <a:pt x="13" y="1"/>
                  </a:cubicBezTo>
                  <a:cubicBezTo>
                    <a:pt x="13" y="0"/>
                    <a:pt x="12" y="0"/>
                    <a:pt x="11" y="0"/>
                  </a:cubicBezTo>
                  <a:cubicBezTo>
                    <a:pt x="2" y="0"/>
                    <a:pt x="2" y="0"/>
                    <a:pt x="2" y="0"/>
                  </a:cubicBezTo>
                  <a:cubicBezTo>
                    <a:pt x="1" y="0"/>
                    <a:pt x="0" y="0"/>
                    <a:pt x="0" y="1"/>
                  </a:cubicBezTo>
                  <a:cubicBezTo>
                    <a:pt x="0" y="3"/>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Oval 176"/>
            <p:cNvSpPr>
              <a:spLocks noChangeArrowheads="1"/>
            </p:cNvSpPr>
            <p:nvPr/>
          </p:nvSpPr>
          <p:spPr bwMode="auto">
            <a:xfrm>
              <a:off x="5788026" y="4797426"/>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77"/>
            <p:cNvSpPr>
              <a:spLocks/>
            </p:cNvSpPr>
            <p:nvPr/>
          </p:nvSpPr>
          <p:spPr bwMode="auto">
            <a:xfrm>
              <a:off x="5624513" y="4705351"/>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78"/>
            <p:cNvSpPr>
              <a:spLocks/>
            </p:cNvSpPr>
            <p:nvPr/>
          </p:nvSpPr>
          <p:spPr bwMode="auto">
            <a:xfrm>
              <a:off x="5746751" y="4705351"/>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79"/>
            <p:cNvSpPr>
              <a:spLocks/>
            </p:cNvSpPr>
            <p:nvPr/>
          </p:nvSpPr>
          <p:spPr bwMode="auto">
            <a:xfrm>
              <a:off x="5624513" y="4891088"/>
              <a:ext cx="30163"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3"/>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80"/>
            <p:cNvSpPr>
              <a:spLocks/>
            </p:cNvSpPr>
            <p:nvPr/>
          </p:nvSpPr>
          <p:spPr bwMode="auto">
            <a:xfrm>
              <a:off x="5503863" y="4891088"/>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3"/>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81"/>
            <p:cNvSpPr>
              <a:spLocks/>
            </p:cNvSpPr>
            <p:nvPr/>
          </p:nvSpPr>
          <p:spPr bwMode="auto">
            <a:xfrm>
              <a:off x="5503863" y="4705351"/>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82"/>
            <p:cNvSpPr>
              <a:spLocks/>
            </p:cNvSpPr>
            <p:nvPr/>
          </p:nvSpPr>
          <p:spPr bwMode="auto">
            <a:xfrm>
              <a:off x="5564188" y="4705351"/>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83"/>
            <p:cNvSpPr>
              <a:spLocks/>
            </p:cNvSpPr>
            <p:nvPr/>
          </p:nvSpPr>
          <p:spPr bwMode="auto">
            <a:xfrm>
              <a:off x="5564188" y="4891088"/>
              <a:ext cx="30163"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84"/>
            <p:cNvSpPr>
              <a:spLocks noEditPoints="1"/>
            </p:cNvSpPr>
            <p:nvPr/>
          </p:nvSpPr>
          <p:spPr bwMode="auto">
            <a:xfrm>
              <a:off x="5441951" y="4502151"/>
              <a:ext cx="434975" cy="434975"/>
            </a:xfrm>
            <a:custGeom>
              <a:avLst/>
              <a:gdLst>
                <a:gd name="T0" fmla="*/ 178 w 193"/>
                <a:gd name="T1" fmla="*/ 157 h 193"/>
                <a:gd name="T2" fmla="*/ 193 w 193"/>
                <a:gd name="T3" fmla="*/ 124 h 193"/>
                <a:gd name="T4" fmla="*/ 175 w 193"/>
                <a:gd name="T5" fmla="*/ 108 h 193"/>
                <a:gd name="T6" fmla="*/ 160 w 193"/>
                <a:gd name="T7" fmla="*/ 54 h 193"/>
                <a:gd name="T8" fmla="*/ 140 w 193"/>
                <a:gd name="T9" fmla="*/ 12 h 193"/>
                <a:gd name="T10" fmla="*/ 121 w 193"/>
                <a:gd name="T11" fmla="*/ 1 h 193"/>
                <a:gd name="T12" fmla="*/ 21 w 193"/>
                <a:gd name="T13" fmla="*/ 32 h 193"/>
                <a:gd name="T14" fmla="*/ 22 w 193"/>
                <a:gd name="T15" fmla="*/ 54 h 193"/>
                <a:gd name="T16" fmla="*/ 0 w 193"/>
                <a:gd name="T17" fmla="*/ 70 h 193"/>
                <a:gd name="T18" fmla="*/ 16 w 193"/>
                <a:gd name="T19" fmla="*/ 193 h 193"/>
                <a:gd name="T20" fmla="*/ 175 w 193"/>
                <a:gd name="T21" fmla="*/ 178 h 193"/>
                <a:gd name="T22" fmla="*/ 178 w 193"/>
                <a:gd name="T23" fmla="*/ 112 h 193"/>
                <a:gd name="T24" fmla="*/ 190 w 193"/>
                <a:gd name="T25" fmla="*/ 142 h 193"/>
                <a:gd name="T26" fmla="*/ 151 w 193"/>
                <a:gd name="T27" fmla="*/ 154 h 193"/>
                <a:gd name="T28" fmla="*/ 139 w 193"/>
                <a:gd name="T29" fmla="*/ 124 h 193"/>
                <a:gd name="T30" fmla="*/ 178 w 193"/>
                <a:gd name="T31" fmla="*/ 112 h 193"/>
                <a:gd name="T32" fmla="*/ 172 w 193"/>
                <a:gd name="T33" fmla="*/ 70 h 193"/>
                <a:gd name="T34" fmla="*/ 168 w 193"/>
                <a:gd name="T35" fmla="*/ 75 h 193"/>
                <a:gd name="T36" fmla="*/ 156 w 193"/>
                <a:gd name="T37" fmla="*/ 72 h 193"/>
                <a:gd name="T38" fmla="*/ 160 w 193"/>
                <a:gd name="T39" fmla="*/ 58 h 193"/>
                <a:gd name="T40" fmla="*/ 152 w 193"/>
                <a:gd name="T41" fmla="*/ 72 h 193"/>
                <a:gd name="T42" fmla="*/ 145 w 193"/>
                <a:gd name="T43" fmla="*/ 45 h 193"/>
                <a:gd name="T44" fmla="*/ 31 w 193"/>
                <a:gd name="T45" fmla="*/ 29 h 193"/>
                <a:gd name="T46" fmla="*/ 125 w 193"/>
                <a:gd name="T47" fmla="*/ 4 h 193"/>
                <a:gd name="T48" fmla="*/ 139 w 193"/>
                <a:gd name="T49" fmla="*/ 24 h 193"/>
                <a:gd name="T50" fmla="*/ 23 w 193"/>
                <a:gd name="T51" fmla="*/ 43 h 193"/>
                <a:gd name="T52" fmla="*/ 4 w 193"/>
                <a:gd name="T53" fmla="*/ 70 h 193"/>
                <a:gd name="T54" fmla="*/ 23 w 193"/>
                <a:gd name="T55" fmla="*/ 58 h 193"/>
                <a:gd name="T56" fmla="*/ 16 w 193"/>
                <a:gd name="T57" fmla="*/ 72 h 193"/>
                <a:gd name="T58" fmla="*/ 4 w 193"/>
                <a:gd name="T59" fmla="*/ 77 h 193"/>
                <a:gd name="T60" fmla="*/ 172 w 193"/>
                <a:gd name="T61" fmla="*/ 178 h 193"/>
                <a:gd name="T62" fmla="*/ 16 w 193"/>
                <a:gd name="T63" fmla="*/ 190 h 193"/>
                <a:gd name="T64" fmla="*/ 4 w 193"/>
                <a:gd name="T65" fmla="*/ 88 h 193"/>
                <a:gd name="T66" fmla="*/ 160 w 193"/>
                <a:gd name="T67" fmla="*/ 76 h 193"/>
                <a:gd name="T68" fmla="*/ 172 w 193"/>
                <a:gd name="T69" fmla="*/ 108 h 193"/>
                <a:gd name="T70" fmla="*/ 135 w 193"/>
                <a:gd name="T71" fmla="*/ 124 h 193"/>
                <a:gd name="T72" fmla="*/ 151 w 193"/>
                <a:gd name="T73" fmla="*/ 157 h 193"/>
                <a:gd name="T74" fmla="*/ 172 w 193"/>
                <a:gd name="T7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75" y="157"/>
                  </a:moveTo>
                  <a:cubicBezTo>
                    <a:pt x="178" y="157"/>
                    <a:pt x="178" y="157"/>
                    <a:pt x="178" y="157"/>
                  </a:cubicBezTo>
                  <a:cubicBezTo>
                    <a:pt x="186" y="157"/>
                    <a:pt x="193" y="150"/>
                    <a:pt x="193" y="142"/>
                  </a:cubicBezTo>
                  <a:cubicBezTo>
                    <a:pt x="193" y="124"/>
                    <a:pt x="193" y="124"/>
                    <a:pt x="193" y="124"/>
                  </a:cubicBezTo>
                  <a:cubicBezTo>
                    <a:pt x="193" y="115"/>
                    <a:pt x="186" y="108"/>
                    <a:pt x="178" y="108"/>
                  </a:cubicBezTo>
                  <a:cubicBezTo>
                    <a:pt x="175" y="108"/>
                    <a:pt x="175" y="108"/>
                    <a:pt x="175" y="108"/>
                  </a:cubicBezTo>
                  <a:cubicBezTo>
                    <a:pt x="175" y="70"/>
                    <a:pt x="175" y="70"/>
                    <a:pt x="175" y="70"/>
                  </a:cubicBezTo>
                  <a:cubicBezTo>
                    <a:pt x="175" y="61"/>
                    <a:pt x="168" y="54"/>
                    <a:pt x="160" y="54"/>
                  </a:cubicBezTo>
                  <a:cubicBezTo>
                    <a:pt x="151" y="54"/>
                    <a:pt x="151" y="54"/>
                    <a:pt x="151" y="54"/>
                  </a:cubicBezTo>
                  <a:cubicBezTo>
                    <a:pt x="140" y="12"/>
                    <a:pt x="140" y="12"/>
                    <a:pt x="140" y="12"/>
                  </a:cubicBezTo>
                  <a:cubicBezTo>
                    <a:pt x="138" y="5"/>
                    <a:pt x="132" y="0"/>
                    <a:pt x="125" y="0"/>
                  </a:cubicBezTo>
                  <a:cubicBezTo>
                    <a:pt x="124" y="0"/>
                    <a:pt x="122" y="0"/>
                    <a:pt x="121" y="1"/>
                  </a:cubicBezTo>
                  <a:cubicBezTo>
                    <a:pt x="30" y="25"/>
                    <a:pt x="30" y="25"/>
                    <a:pt x="30" y="25"/>
                  </a:cubicBezTo>
                  <a:cubicBezTo>
                    <a:pt x="26" y="26"/>
                    <a:pt x="23" y="28"/>
                    <a:pt x="21" y="32"/>
                  </a:cubicBezTo>
                  <a:cubicBezTo>
                    <a:pt x="19" y="36"/>
                    <a:pt x="18" y="40"/>
                    <a:pt x="19" y="44"/>
                  </a:cubicBezTo>
                  <a:cubicBezTo>
                    <a:pt x="22" y="54"/>
                    <a:pt x="22" y="54"/>
                    <a:pt x="22" y="54"/>
                  </a:cubicBezTo>
                  <a:cubicBezTo>
                    <a:pt x="16" y="54"/>
                    <a:pt x="16" y="54"/>
                    <a:pt x="16" y="54"/>
                  </a:cubicBezTo>
                  <a:cubicBezTo>
                    <a:pt x="7" y="54"/>
                    <a:pt x="0" y="61"/>
                    <a:pt x="0" y="70"/>
                  </a:cubicBezTo>
                  <a:cubicBezTo>
                    <a:pt x="0" y="178"/>
                    <a:pt x="0" y="178"/>
                    <a:pt x="0" y="178"/>
                  </a:cubicBezTo>
                  <a:cubicBezTo>
                    <a:pt x="0" y="186"/>
                    <a:pt x="7" y="193"/>
                    <a:pt x="16" y="193"/>
                  </a:cubicBezTo>
                  <a:cubicBezTo>
                    <a:pt x="160" y="193"/>
                    <a:pt x="160" y="193"/>
                    <a:pt x="160" y="193"/>
                  </a:cubicBezTo>
                  <a:cubicBezTo>
                    <a:pt x="168" y="193"/>
                    <a:pt x="175" y="186"/>
                    <a:pt x="175" y="178"/>
                  </a:cubicBezTo>
                  <a:lnTo>
                    <a:pt x="175" y="157"/>
                  </a:lnTo>
                  <a:close/>
                  <a:moveTo>
                    <a:pt x="178" y="112"/>
                  </a:moveTo>
                  <a:cubicBezTo>
                    <a:pt x="184" y="112"/>
                    <a:pt x="190" y="117"/>
                    <a:pt x="190" y="124"/>
                  </a:cubicBezTo>
                  <a:cubicBezTo>
                    <a:pt x="190" y="142"/>
                    <a:pt x="190" y="142"/>
                    <a:pt x="190" y="142"/>
                  </a:cubicBezTo>
                  <a:cubicBezTo>
                    <a:pt x="190" y="148"/>
                    <a:pt x="184" y="154"/>
                    <a:pt x="178" y="154"/>
                  </a:cubicBezTo>
                  <a:cubicBezTo>
                    <a:pt x="151" y="154"/>
                    <a:pt x="151" y="154"/>
                    <a:pt x="151" y="154"/>
                  </a:cubicBezTo>
                  <a:cubicBezTo>
                    <a:pt x="144" y="154"/>
                    <a:pt x="139" y="148"/>
                    <a:pt x="139" y="142"/>
                  </a:cubicBezTo>
                  <a:cubicBezTo>
                    <a:pt x="139" y="124"/>
                    <a:pt x="139" y="124"/>
                    <a:pt x="139" y="124"/>
                  </a:cubicBezTo>
                  <a:cubicBezTo>
                    <a:pt x="139" y="117"/>
                    <a:pt x="144" y="112"/>
                    <a:pt x="151" y="112"/>
                  </a:cubicBezTo>
                  <a:lnTo>
                    <a:pt x="178" y="112"/>
                  </a:lnTo>
                  <a:close/>
                  <a:moveTo>
                    <a:pt x="160" y="58"/>
                  </a:moveTo>
                  <a:cubicBezTo>
                    <a:pt x="166" y="58"/>
                    <a:pt x="172" y="63"/>
                    <a:pt x="172" y="70"/>
                  </a:cubicBezTo>
                  <a:cubicBezTo>
                    <a:pt x="172" y="77"/>
                    <a:pt x="172" y="77"/>
                    <a:pt x="172" y="77"/>
                  </a:cubicBezTo>
                  <a:cubicBezTo>
                    <a:pt x="168" y="75"/>
                    <a:pt x="168" y="75"/>
                    <a:pt x="168" y="75"/>
                  </a:cubicBezTo>
                  <a:cubicBezTo>
                    <a:pt x="165" y="73"/>
                    <a:pt x="163" y="72"/>
                    <a:pt x="160" y="72"/>
                  </a:cubicBezTo>
                  <a:cubicBezTo>
                    <a:pt x="156" y="72"/>
                    <a:pt x="156" y="72"/>
                    <a:pt x="156" y="72"/>
                  </a:cubicBezTo>
                  <a:cubicBezTo>
                    <a:pt x="152" y="58"/>
                    <a:pt x="152" y="58"/>
                    <a:pt x="152" y="58"/>
                  </a:cubicBezTo>
                  <a:lnTo>
                    <a:pt x="160" y="58"/>
                  </a:lnTo>
                  <a:close/>
                  <a:moveTo>
                    <a:pt x="145" y="45"/>
                  </a:moveTo>
                  <a:cubicBezTo>
                    <a:pt x="152" y="72"/>
                    <a:pt x="152" y="72"/>
                    <a:pt x="152" y="72"/>
                  </a:cubicBezTo>
                  <a:cubicBezTo>
                    <a:pt x="42" y="72"/>
                    <a:pt x="42" y="72"/>
                    <a:pt x="42" y="72"/>
                  </a:cubicBezTo>
                  <a:lnTo>
                    <a:pt x="145" y="45"/>
                  </a:lnTo>
                  <a:close/>
                  <a:moveTo>
                    <a:pt x="24" y="34"/>
                  </a:moveTo>
                  <a:cubicBezTo>
                    <a:pt x="26" y="31"/>
                    <a:pt x="28" y="29"/>
                    <a:pt x="31" y="29"/>
                  </a:cubicBezTo>
                  <a:cubicBezTo>
                    <a:pt x="122" y="4"/>
                    <a:pt x="122" y="4"/>
                    <a:pt x="122" y="4"/>
                  </a:cubicBezTo>
                  <a:cubicBezTo>
                    <a:pt x="123" y="4"/>
                    <a:pt x="124" y="4"/>
                    <a:pt x="125" y="4"/>
                  </a:cubicBezTo>
                  <a:cubicBezTo>
                    <a:pt x="130" y="4"/>
                    <a:pt x="135" y="8"/>
                    <a:pt x="136" y="13"/>
                  </a:cubicBezTo>
                  <a:cubicBezTo>
                    <a:pt x="139" y="24"/>
                    <a:pt x="139" y="24"/>
                    <a:pt x="139" y="24"/>
                  </a:cubicBezTo>
                  <a:cubicBezTo>
                    <a:pt x="26" y="54"/>
                    <a:pt x="26" y="54"/>
                    <a:pt x="26" y="54"/>
                  </a:cubicBezTo>
                  <a:cubicBezTo>
                    <a:pt x="23" y="43"/>
                    <a:pt x="23" y="43"/>
                    <a:pt x="23" y="43"/>
                  </a:cubicBezTo>
                  <a:cubicBezTo>
                    <a:pt x="22" y="40"/>
                    <a:pt x="22" y="37"/>
                    <a:pt x="24" y="34"/>
                  </a:cubicBezTo>
                  <a:close/>
                  <a:moveTo>
                    <a:pt x="4" y="70"/>
                  </a:moveTo>
                  <a:cubicBezTo>
                    <a:pt x="4" y="63"/>
                    <a:pt x="9" y="58"/>
                    <a:pt x="16" y="58"/>
                  </a:cubicBezTo>
                  <a:cubicBezTo>
                    <a:pt x="23" y="58"/>
                    <a:pt x="23" y="58"/>
                    <a:pt x="23" y="58"/>
                  </a:cubicBezTo>
                  <a:cubicBezTo>
                    <a:pt x="27" y="72"/>
                    <a:pt x="27" y="72"/>
                    <a:pt x="27" y="72"/>
                  </a:cubicBezTo>
                  <a:cubicBezTo>
                    <a:pt x="16" y="72"/>
                    <a:pt x="16" y="72"/>
                    <a:pt x="16" y="72"/>
                  </a:cubicBezTo>
                  <a:cubicBezTo>
                    <a:pt x="13" y="72"/>
                    <a:pt x="10" y="73"/>
                    <a:pt x="8" y="75"/>
                  </a:cubicBezTo>
                  <a:cubicBezTo>
                    <a:pt x="4" y="77"/>
                    <a:pt x="4" y="77"/>
                    <a:pt x="4" y="77"/>
                  </a:cubicBezTo>
                  <a:lnTo>
                    <a:pt x="4" y="70"/>
                  </a:lnTo>
                  <a:close/>
                  <a:moveTo>
                    <a:pt x="172" y="178"/>
                  </a:moveTo>
                  <a:cubicBezTo>
                    <a:pt x="172" y="184"/>
                    <a:pt x="166" y="190"/>
                    <a:pt x="160" y="190"/>
                  </a:cubicBezTo>
                  <a:cubicBezTo>
                    <a:pt x="16" y="190"/>
                    <a:pt x="16" y="190"/>
                    <a:pt x="16" y="190"/>
                  </a:cubicBezTo>
                  <a:cubicBezTo>
                    <a:pt x="9" y="190"/>
                    <a:pt x="4" y="184"/>
                    <a:pt x="4" y="178"/>
                  </a:cubicBezTo>
                  <a:cubicBezTo>
                    <a:pt x="4" y="88"/>
                    <a:pt x="4" y="88"/>
                    <a:pt x="4" y="88"/>
                  </a:cubicBezTo>
                  <a:cubicBezTo>
                    <a:pt x="4" y="81"/>
                    <a:pt x="9" y="76"/>
                    <a:pt x="16" y="76"/>
                  </a:cubicBezTo>
                  <a:cubicBezTo>
                    <a:pt x="160" y="76"/>
                    <a:pt x="160" y="76"/>
                    <a:pt x="160" y="76"/>
                  </a:cubicBezTo>
                  <a:cubicBezTo>
                    <a:pt x="166" y="76"/>
                    <a:pt x="172" y="81"/>
                    <a:pt x="172" y="88"/>
                  </a:cubicBezTo>
                  <a:cubicBezTo>
                    <a:pt x="172" y="108"/>
                    <a:pt x="172" y="108"/>
                    <a:pt x="172" y="108"/>
                  </a:cubicBezTo>
                  <a:cubicBezTo>
                    <a:pt x="151" y="108"/>
                    <a:pt x="151" y="108"/>
                    <a:pt x="151" y="108"/>
                  </a:cubicBezTo>
                  <a:cubicBezTo>
                    <a:pt x="142" y="108"/>
                    <a:pt x="135" y="115"/>
                    <a:pt x="135" y="124"/>
                  </a:cubicBezTo>
                  <a:cubicBezTo>
                    <a:pt x="135" y="142"/>
                    <a:pt x="135" y="142"/>
                    <a:pt x="135" y="142"/>
                  </a:cubicBezTo>
                  <a:cubicBezTo>
                    <a:pt x="135" y="150"/>
                    <a:pt x="142" y="157"/>
                    <a:pt x="151" y="157"/>
                  </a:cubicBezTo>
                  <a:cubicBezTo>
                    <a:pt x="172" y="157"/>
                    <a:pt x="172" y="157"/>
                    <a:pt x="172" y="157"/>
                  </a:cubicBezTo>
                  <a:lnTo>
                    <a:pt x="172"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5" name="Group 174"/>
          <p:cNvGrpSpPr/>
          <p:nvPr/>
        </p:nvGrpSpPr>
        <p:grpSpPr>
          <a:xfrm>
            <a:off x="6296031" y="4562476"/>
            <a:ext cx="434975" cy="314325"/>
            <a:chOff x="6296026" y="4562476"/>
            <a:chExt cx="434975" cy="314325"/>
          </a:xfrm>
          <a:solidFill>
            <a:schemeClr val="tx2">
              <a:lumMod val="20000"/>
              <a:lumOff val="80000"/>
            </a:schemeClr>
          </a:solidFill>
        </p:grpSpPr>
        <p:sp>
          <p:nvSpPr>
            <p:cNvPr id="176" name="Freeform 185"/>
            <p:cNvSpPr>
              <a:spLocks/>
            </p:cNvSpPr>
            <p:nvPr/>
          </p:nvSpPr>
          <p:spPr bwMode="auto">
            <a:xfrm>
              <a:off x="6540501" y="4645026"/>
              <a:ext cx="28575"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86"/>
            <p:cNvSpPr>
              <a:spLocks/>
            </p:cNvSpPr>
            <p:nvPr/>
          </p:nvSpPr>
          <p:spPr bwMode="auto">
            <a:xfrm>
              <a:off x="6540501" y="4829176"/>
              <a:ext cx="28575"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Oval 187"/>
            <p:cNvSpPr>
              <a:spLocks noChangeArrowheads="1"/>
            </p:cNvSpPr>
            <p:nvPr/>
          </p:nvSpPr>
          <p:spPr bwMode="auto">
            <a:xfrm>
              <a:off x="6642101" y="4737101"/>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88"/>
            <p:cNvSpPr>
              <a:spLocks/>
            </p:cNvSpPr>
            <p:nvPr/>
          </p:nvSpPr>
          <p:spPr bwMode="auto">
            <a:xfrm>
              <a:off x="6478588" y="4645026"/>
              <a:ext cx="30163"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89"/>
            <p:cNvSpPr>
              <a:spLocks/>
            </p:cNvSpPr>
            <p:nvPr/>
          </p:nvSpPr>
          <p:spPr bwMode="auto">
            <a:xfrm>
              <a:off x="6600826" y="4645026"/>
              <a:ext cx="30163"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90"/>
            <p:cNvSpPr>
              <a:spLocks/>
            </p:cNvSpPr>
            <p:nvPr/>
          </p:nvSpPr>
          <p:spPr bwMode="auto">
            <a:xfrm>
              <a:off x="6600826" y="4829176"/>
              <a:ext cx="30163" cy="7938"/>
            </a:xfrm>
            <a:custGeom>
              <a:avLst/>
              <a:gdLst>
                <a:gd name="T0" fmla="*/ 2 w 13"/>
                <a:gd name="T1" fmla="*/ 0 h 3"/>
                <a:gd name="T2" fmla="*/ 0 w 13"/>
                <a:gd name="T3" fmla="*/ 1 h 3"/>
                <a:gd name="T4" fmla="*/ 2 w 13"/>
                <a:gd name="T5" fmla="*/ 3 h 3"/>
                <a:gd name="T6" fmla="*/ 11 w 13"/>
                <a:gd name="T7" fmla="*/ 3 h 3"/>
                <a:gd name="T8" fmla="*/ 13 w 13"/>
                <a:gd name="T9" fmla="*/ 1 h 3"/>
                <a:gd name="T10" fmla="*/ 11 w 13"/>
                <a:gd name="T11" fmla="*/ 0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 y="0"/>
                    <a:pt x="0" y="0"/>
                    <a:pt x="0" y="1"/>
                  </a:cubicBezTo>
                  <a:cubicBezTo>
                    <a:pt x="0" y="2"/>
                    <a:pt x="1" y="3"/>
                    <a:pt x="2" y="3"/>
                  </a:cubicBezTo>
                  <a:cubicBezTo>
                    <a:pt x="11" y="3"/>
                    <a:pt x="11" y="3"/>
                    <a:pt x="11" y="3"/>
                  </a:cubicBezTo>
                  <a:cubicBezTo>
                    <a:pt x="12" y="3"/>
                    <a:pt x="13" y="2"/>
                    <a:pt x="13" y="1"/>
                  </a:cubicBezTo>
                  <a:cubicBezTo>
                    <a:pt x="13" y="0"/>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91"/>
            <p:cNvSpPr>
              <a:spLocks/>
            </p:cNvSpPr>
            <p:nvPr/>
          </p:nvSpPr>
          <p:spPr bwMode="auto">
            <a:xfrm>
              <a:off x="6357938" y="4645026"/>
              <a:ext cx="28575"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92"/>
            <p:cNvSpPr>
              <a:spLocks/>
            </p:cNvSpPr>
            <p:nvPr/>
          </p:nvSpPr>
          <p:spPr bwMode="auto">
            <a:xfrm>
              <a:off x="6357938" y="4829176"/>
              <a:ext cx="28575"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93"/>
            <p:cNvSpPr>
              <a:spLocks noEditPoints="1"/>
            </p:cNvSpPr>
            <p:nvPr/>
          </p:nvSpPr>
          <p:spPr bwMode="auto">
            <a:xfrm>
              <a:off x="6296026" y="4562476"/>
              <a:ext cx="434975" cy="314325"/>
            </a:xfrm>
            <a:custGeom>
              <a:avLst/>
              <a:gdLst>
                <a:gd name="T0" fmla="*/ 175 w 193"/>
                <a:gd name="T1" fmla="*/ 103 h 139"/>
                <a:gd name="T2" fmla="*/ 178 w 193"/>
                <a:gd name="T3" fmla="*/ 103 h 139"/>
                <a:gd name="T4" fmla="*/ 193 w 193"/>
                <a:gd name="T5" fmla="*/ 88 h 139"/>
                <a:gd name="T6" fmla="*/ 193 w 193"/>
                <a:gd name="T7" fmla="*/ 70 h 139"/>
                <a:gd name="T8" fmla="*/ 178 w 193"/>
                <a:gd name="T9" fmla="*/ 54 h 139"/>
                <a:gd name="T10" fmla="*/ 175 w 193"/>
                <a:gd name="T11" fmla="*/ 54 h 139"/>
                <a:gd name="T12" fmla="*/ 175 w 193"/>
                <a:gd name="T13" fmla="*/ 16 h 139"/>
                <a:gd name="T14" fmla="*/ 160 w 193"/>
                <a:gd name="T15" fmla="*/ 0 h 139"/>
                <a:gd name="T16" fmla="*/ 15 w 193"/>
                <a:gd name="T17" fmla="*/ 0 h 139"/>
                <a:gd name="T18" fmla="*/ 0 w 193"/>
                <a:gd name="T19" fmla="*/ 16 h 139"/>
                <a:gd name="T20" fmla="*/ 0 w 193"/>
                <a:gd name="T21" fmla="*/ 124 h 139"/>
                <a:gd name="T22" fmla="*/ 15 w 193"/>
                <a:gd name="T23" fmla="*/ 139 h 139"/>
                <a:gd name="T24" fmla="*/ 160 w 193"/>
                <a:gd name="T25" fmla="*/ 139 h 139"/>
                <a:gd name="T26" fmla="*/ 175 w 193"/>
                <a:gd name="T27" fmla="*/ 124 h 139"/>
                <a:gd name="T28" fmla="*/ 175 w 193"/>
                <a:gd name="T29" fmla="*/ 103 h 139"/>
                <a:gd name="T30" fmla="*/ 178 w 193"/>
                <a:gd name="T31" fmla="*/ 58 h 139"/>
                <a:gd name="T32" fmla="*/ 189 w 193"/>
                <a:gd name="T33" fmla="*/ 70 h 139"/>
                <a:gd name="T34" fmla="*/ 189 w 193"/>
                <a:gd name="T35" fmla="*/ 88 h 139"/>
                <a:gd name="T36" fmla="*/ 178 w 193"/>
                <a:gd name="T37" fmla="*/ 99 h 139"/>
                <a:gd name="T38" fmla="*/ 151 w 193"/>
                <a:gd name="T39" fmla="*/ 99 h 139"/>
                <a:gd name="T40" fmla="*/ 139 w 193"/>
                <a:gd name="T41" fmla="*/ 88 h 139"/>
                <a:gd name="T42" fmla="*/ 139 w 193"/>
                <a:gd name="T43" fmla="*/ 70 h 139"/>
                <a:gd name="T44" fmla="*/ 151 w 193"/>
                <a:gd name="T45" fmla="*/ 58 h 139"/>
                <a:gd name="T46" fmla="*/ 178 w 193"/>
                <a:gd name="T47" fmla="*/ 58 h 139"/>
                <a:gd name="T48" fmla="*/ 4 w 193"/>
                <a:gd name="T49" fmla="*/ 16 h 139"/>
                <a:gd name="T50" fmla="*/ 15 w 193"/>
                <a:gd name="T51" fmla="*/ 4 h 139"/>
                <a:gd name="T52" fmla="*/ 160 w 193"/>
                <a:gd name="T53" fmla="*/ 4 h 139"/>
                <a:gd name="T54" fmla="*/ 171 w 193"/>
                <a:gd name="T55" fmla="*/ 16 h 139"/>
                <a:gd name="T56" fmla="*/ 171 w 193"/>
                <a:gd name="T57" fmla="*/ 23 h 139"/>
                <a:gd name="T58" fmla="*/ 167 w 193"/>
                <a:gd name="T59" fmla="*/ 20 h 139"/>
                <a:gd name="T60" fmla="*/ 160 w 193"/>
                <a:gd name="T61" fmla="*/ 18 h 139"/>
                <a:gd name="T62" fmla="*/ 15 w 193"/>
                <a:gd name="T63" fmla="*/ 18 h 139"/>
                <a:gd name="T64" fmla="*/ 8 w 193"/>
                <a:gd name="T65" fmla="*/ 20 h 139"/>
                <a:gd name="T66" fmla="*/ 4 w 193"/>
                <a:gd name="T67" fmla="*/ 23 h 139"/>
                <a:gd name="T68" fmla="*/ 4 w 193"/>
                <a:gd name="T69" fmla="*/ 16 h 139"/>
                <a:gd name="T70" fmla="*/ 171 w 193"/>
                <a:gd name="T71" fmla="*/ 124 h 139"/>
                <a:gd name="T72" fmla="*/ 160 w 193"/>
                <a:gd name="T73" fmla="*/ 136 h 139"/>
                <a:gd name="T74" fmla="*/ 15 w 193"/>
                <a:gd name="T75" fmla="*/ 136 h 139"/>
                <a:gd name="T76" fmla="*/ 4 w 193"/>
                <a:gd name="T77" fmla="*/ 124 h 139"/>
                <a:gd name="T78" fmla="*/ 4 w 193"/>
                <a:gd name="T79" fmla="*/ 34 h 139"/>
                <a:gd name="T80" fmla="*/ 15 w 193"/>
                <a:gd name="T81" fmla="*/ 22 h 139"/>
                <a:gd name="T82" fmla="*/ 160 w 193"/>
                <a:gd name="T83" fmla="*/ 22 h 139"/>
                <a:gd name="T84" fmla="*/ 171 w 193"/>
                <a:gd name="T85" fmla="*/ 34 h 139"/>
                <a:gd name="T86" fmla="*/ 171 w 193"/>
                <a:gd name="T87" fmla="*/ 54 h 139"/>
                <a:gd name="T88" fmla="*/ 151 w 193"/>
                <a:gd name="T89" fmla="*/ 54 h 139"/>
                <a:gd name="T90" fmla="*/ 135 w 193"/>
                <a:gd name="T91" fmla="*/ 70 h 139"/>
                <a:gd name="T92" fmla="*/ 135 w 193"/>
                <a:gd name="T93" fmla="*/ 88 h 139"/>
                <a:gd name="T94" fmla="*/ 151 w 193"/>
                <a:gd name="T95" fmla="*/ 103 h 139"/>
                <a:gd name="T96" fmla="*/ 171 w 193"/>
                <a:gd name="T97" fmla="*/ 103 h 139"/>
                <a:gd name="T98" fmla="*/ 171 w 193"/>
                <a:gd name="T99" fmla="*/ 12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3" h="139">
                  <a:moveTo>
                    <a:pt x="175" y="103"/>
                  </a:moveTo>
                  <a:cubicBezTo>
                    <a:pt x="178" y="103"/>
                    <a:pt x="178" y="103"/>
                    <a:pt x="178" y="103"/>
                  </a:cubicBezTo>
                  <a:cubicBezTo>
                    <a:pt x="186" y="103"/>
                    <a:pt x="193" y="96"/>
                    <a:pt x="193" y="88"/>
                  </a:cubicBezTo>
                  <a:cubicBezTo>
                    <a:pt x="193" y="70"/>
                    <a:pt x="193" y="70"/>
                    <a:pt x="193" y="70"/>
                  </a:cubicBezTo>
                  <a:cubicBezTo>
                    <a:pt x="193" y="61"/>
                    <a:pt x="186" y="54"/>
                    <a:pt x="178" y="54"/>
                  </a:cubicBezTo>
                  <a:cubicBezTo>
                    <a:pt x="175" y="54"/>
                    <a:pt x="175" y="54"/>
                    <a:pt x="175" y="54"/>
                  </a:cubicBezTo>
                  <a:cubicBezTo>
                    <a:pt x="175" y="16"/>
                    <a:pt x="175" y="16"/>
                    <a:pt x="175" y="16"/>
                  </a:cubicBezTo>
                  <a:cubicBezTo>
                    <a:pt x="175" y="7"/>
                    <a:pt x="168" y="0"/>
                    <a:pt x="160" y="0"/>
                  </a:cubicBezTo>
                  <a:cubicBezTo>
                    <a:pt x="15" y="0"/>
                    <a:pt x="15" y="0"/>
                    <a:pt x="15" y="0"/>
                  </a:cubicBezTo>
                  <a:cubicBezTo>
                    <a:pt x="7" y="0"/>
                    <a:pt x="0" y="7"/>
                    <a:pt x="0" y="16"/>
                  </a:cubicBezTo>
                  <a:cubicBezTo>
                    <a:pt x="0" y="124"/>
                    <a:pt x="0" y="124"/>
                    <a:pt x="0" y="124"/>
                  </a:cubicBezTo>
                  <a:cubicBezTo>
                    <a:pt x="0" y="132"/>
                    <a:pt x="7" y="139"/>
                    <a:pt x="15" y="139"/>
                  </a:cubicBezTo>
                  <a:cubicBezTo>
                    <a:pt x="160" y="139"/>
                    <a:pt x="160" y="139"/>
                    <a:pt x="160" y="139"/>
                  </a:cubicBezTo>
                  <a:cubicBezTo>
                    <a:pt x="168" y="139"/>
                    <a:pt x="175" y="132"/>
                    <a:pt x="175" y="124"/>
                  </a:cubicBezTo>
                  <a:lnTo>
                    <a:pt x="175" y="103"/>
                  </a:lnTo>
                  <a:close/>
                  <a:moveTo>
                    <a:pt x="178" y="58"/>
                  </a:moveTo>
                  <a:cubicBezTo>
                    <a:pt x="184" y="58"/>
                    <a:pt x="189" y="63"/>
                    <a:pt x="189" y="70"/>
                  </a:cubicBezTo>
                  <a:cubicBezTo>
                    <a:pt x="189" y="88"/>
                    <a:pt x="189" y="88"/>
                    <a:pt x="189" y="88"/>
                  </a:cubicBezTo>
                  <a:cubicBezTo>
                    <a:pt x="189" y="94"/>
                    <a:pt x="184" y="99"/>
                    <a:pt x="178" y="99"/>
                  </a:cubicBezTo>
                  <a:cubicBezTo>
                    <a:pt x="151" y="99"/>
                    <a:pt x="151" y="99"/>
                    <a:pt x="151" y="99"/>
                  </a:cubicBezTo>
                  <a:cubicBezTo>
                    <a:pt x="144" y="99"/>
                    <a:pt x="139" y="94"/>
                    <a:pt x="139" y="88"/>
                  </a:cubicBezTo>
                  <a:cubicBezTo>
                    <a:pt x="139" y="70"/>
                    <a:pt x="139" y="70"/>
                    <a:pt x="139" y="70"/>
                  </a:cubicBezTo>
                  <a:cubicBezTo>
                    <a:pt x="139" y="63"/>
                    <a:pt x="144" y="58"/>
                    <a:pt x="151" y="58"/>
                  </a:cubicBezTo>
                  <a:lnTo>
                    <a:pt x="178" y="58"/>
                  </a:lnTo>
                  <a:close/>
                  <a:moveTo>
                    <a:pt x="4" y="16"/>
                  </a:moveTo>
                  <a:cubicBezTo>
                    <a:pt x="4" y="9"/>
                    <a:pt x="9" y="4"/>
                    <a:pt x="15" y="4"/>
                  </a:cubicBezTo>
                  <a:cubicBezTo>
                    <a:pt x="160" y="4"/>
                    <a:pt x="160" y="4"/>
                    <a:pt x="160" y="4"/>
                  </a:cubicBezTo>
                  <a:cubicBezTo>
                    <a:pt x="166" y="4"/>
                    <a:pt x="171" y="9"/>
                    <a:pt x="171" y="16"/>
                  </a:cubicBezTo>
                  <a:cubicBezTo>
                    <a:pt x="171" y="23"/>
                    <a:pt x="171" y="23"/>
                    <a:pt x="171" y="23"/>
                  </a:cubicBezTo>
                  <a:cubicBezTo>
                    <a:pt x="167" y="20"/>
                    <a:pt x="167" y="20"/>
                    <a:pt x="167" y="20"/>
                  </a:cubicBezTo>
                  <a:cubicBezTo>
                    <a:pt x="165" y="19"/>
                    <a:pt x="162" y="18"/>
                    <a:pt x="160" y="18"/>
                  </a:cubicBezTo>
                  <a:cubicBezTo>
                    <a:pt x="15" y="18"/>
                    <a:pt x="15" y="18"/>
                    <a:pt x="15" y="18"/>
                  </a:cubicBezTo>
                  <a:cubicBezTo>
                    <a:pt x="13" y="18"/>
                    <a:pt x="10" y="19"/>
                    <a:pt x="8" y="20"/>
                  </a:cubicBezTo>
                  <a:cubicBezTo>
                    <a:pt x="4" y="23"/>
                    <a:pt x="4" y="23"/>
                    <a:pt x="4" y="23"/>
                  </a:cubicBezTo>
                  <a:lnTo>
                    <a:pt x="4" y="16"/>
                  </a:lnTo>
                  <a:close/>
                  <a:moveTo>
                    <a:pt x="171" y="124"/>
                  </a:moveTo>
                  <a:cubicBezTo>
                    <a:pt x="171" y="130"/>
                    <a:pt x="166" y="136"/>
                    <a:pt x="160" y="136"/>
                  </a:cubicBezTo>
                  <a:cubicBezTo>
                    <a:pt x="15" y="136"/>
                    <a:pt x="15" y="136"/>
                    <a:pt x="15" y="136"/>
                  </a:cubicBezTo>
                  <a:cubicBezTo>
                    <a:pt x="9" y="136"/>
                    <a:pt x="4" y="130"/>
                    <a:pt x="4" y="124"/>
                  </a:cubicBezTo>
                  <a:cubicBezTo>
                    <a:pt x="4" y="34"/>
                    <a:pt x="4" y="34"/>
                    <a:pt x="4" y="34"/>
                  </a:cubicBezTo>
                  <a:cubicBezTo>
                    <a:pt x="4" y="27"/>
                    <a:pt x="9" y="22"/>
                    <a:pt x="15" y="22"/>
                  </a:cubicBezTo>
                  <a:cubicBezTo>
                    <a:pt x="160" y="22"/>
                    <a:pt x="160" y="22"/>
                    <a:pt x="160" y="22"/>
                  </a:cubicBezTo>
                  <a:cubicBezTo>
                    <a:pt x="166" y="22"/>
                    <a:pt x="171" y="27"/>
                    <a:pt x="171" y="34"/>
                  </a:cubicBezTo>
                  <a:cubicBezTo>
                    <a:pt x="171" y="54"/>
                    <a:pt x="171" y="54"/>
                    <a:pt x="171" y="54"/>
                  </a:cubicBezTo>
                  <a:cubicBezTo>
                    <a:pt x="151" y="54"/>
                    <a:pt x="151" y="54"/>
                    <a:pt x="151" y="54"/>
                  </a:cubicBezTo>
                  <a:cubicBezTo>
                    <a:pt x="142" y="54"/>
                    <a:pt x="135" y="61"/>
                    <a:pt x="135" y="70"/>
                  </a:cubicBezTo>
                  <a:cubicBezTo>
                    <a:pt x="135" y="88"/>
                    <a:pt x="135" y="88"/>
                    <a:pt x="135" y="88"/>
                  </a:cubicBezTo>
                  <a:cubicBezTo>
                    <a:pt x="135" y="96"/>
                    <a:pt x="142" y="103"/>
                    <a:pt x="151" y="103"/>
                  </a:cubicBezTo>
                  <a:cubicBezTo>
                    <a:pt x="171" y="103"/>
                    <a:pt x="171" y="103"/>
                    <a:pt x="171" y="103"/>
                  </a:cubicBezTo>
                  <a:lnTo>
                    <a:pt x="171" y="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94"/>
            <p:cNvSpPr>
              <a:spLocks/>
            </p:cNvSpPr>
            <p:nvPr/>
          </p:nvSpPr>
          <p:spPr bwMode="auto">
            <a:xfrm>
              <a:off x="6418263" y="4645026"/>
              <a:ext cx="30163"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95"/>
            <p:cNvSpPr>
              <a:spLocks/>
            </p:cNvSpPr>
            <p:nvPr/>
          </p:nvSpPr>
          <p:spPr bwMode="auto">
            <a:xfrm>
              <a:off x="6418263" y="4829176"/>
              <a:ext cx="30163"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96"/>
            <p:cNvSpPr>
              <a:spLocks/>
            </p:cNvSpPr>
            <p:nvPr/>
          </p:nvSpPr>
          <p:spPr bwMode="auto">
            <a:xfrm>
              <a:off x="6478588" y="4829176"/>
              <a:ext cx="30163"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8" name="Group 187"/>
          <p:cNvGrpSpPr/>
          <p:nvPr/>
        </p:nvGrpSpPr>
        <p:grpSpPr>
          <a:xfrm>
            <a:off x="7150106" y="4545018"/>
            <a:ext cx="434975" cy="352425"/>
            <a:chOff x="7150101" y="4545013"/>
            <a:chExt cx="434975" cy="352425"/>
          </a:xfrm>
          <a:solidFill>
            <a:schemeClr val="tx2">
              <a:lumMod val="20000"/>
              <a:lumOff val="80000"/>
            </a:schemeClr>
          </a:solidFill>
        </p:grpSpPr>
        <p:sp>
          <p:nvSpPr>
            <p:cNvPr id="189" name="Freeform 197"/>
            <p:cNvSpPr>
              <a:spLocks/>
            </p:cNvSpPr>
            <p:nvPr/>
          </p:nvSpPr>
          <p:spPr bwMode="auto">
            <a:xfrm>
              <a:off x="7332663" y="4664076"/>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98"/>
            <p:cNvSpPr>
              <a:spLocks/>
            </p:cNvSpPr>
            <p:nvPr/>
          </p:nvSpPr>
          <p:spPr bwMode="auto">
            <a:xfrm>
              <a:off x="7394576" y="4849813"/>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99"/>
            <p:cNvSpPr>
              <a:spLocks/>
            </p:cNvSpPr>
            <p:nvPr/>
          </p:nvSpPr>
          <p:spPr bwMode="auto">
            <a:xfrm>
              <a:off x="7454901" y="4849813"/>
              <a:ext cx="28575" cy="6350"/>
            </a:xfrm>
            <a:custGeom>
              <a:avLst/>
              <a:gdLst>
                <a:gd name="T0" fmla="*/ 2 w 13"/>
                <a:gd name="T1" fmla="*/ 0 h 3"/>
                <a:gd name="T2" fmla="*/ 0 w 13"/>
                <a:gd name="T3" fmla="*/ 1 h 3"/>
                <a:gd name="T4" fmla="*/ 2 w 13"/>
                <a:gd name="T5" fmla="*/ 3 h 3"/>
                <a:gd name="T6" fmla="*/ 11 w 13"/>
                <a:gd name="T7" fmla="*/ 3 h 3"/>
                <a:gd name="T8" fmla="*/ 13 w 13"/>
                <a:gd name="T9" fmla="*/ 1 h 3"/>
                <a:gd name="T10" fmla="*/ 11 w 13"/>
                <a:gd name="T11" fmla="*/ 0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 y="0"/>
                    <a:pt x="0" y="0"/>
                    <a:pt x="0" y="1"/>
                  </a:cubicBezTo>
                  <a:cubicBezTo>
                    <a:pt x="0" y="2"/>
                    <a:pt x="1" y="3"/>
                    <a:pt x="2" y="3"/>
                  </a:cubicBezTo>
                  <a:cubicBezTo>
                    <a:pt x="11" y="3"/>
                    <a:pt x="11" y="3"/>
                    <a:pt x="11" y="3"/>
                  </a:cubicBezTo>
                  <a:cubicBezTo>
                    <a:pt x="12" y="3"/>
                    <a:pt x="13" y="2"/>
                    <a:pt x="13" y="1"/>
                  </a:cubicBezTo>
                  <a:cubicBezTo>
                    <a:pt x="13" y="0"/>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200"/>
            <p:cNvSpPr>
              <a:spLocks/>
            </p:cNvSpPr>
            <p:nvPr/>
          </p:nvSpPr>
          <p:spPr bwMode="auto">
            <a:xfrm>
              <a:off x="7332663" y="4849813"/>
              <a:ext cx="30163"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201"/>
            <p:cNvSpPr>
              <a:spLocks/>
            </p:cNvSpPr>
            <p:nvPr/>
          </p:nvSpPr>
          <p:spPr bwMode="auto">
            <a:xfrm>
              <a:off x="7454901" y="4664076"/>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202"/>
            <p:cNvSpPr>
              <a:spLocks/>
            </p:cNvSpPr>
            <p:nvPr/>
          </p:nvSpPr>
          <p:spPr bwMode="auto">
            <a:xfrm>
              <a:off x="7394576" y="4664076"/>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203"/>
            <p:cNvSpPr>
              <a:spLocks/>
            </p:cNvSpPr>
            <p:nvPr/>
          </p:nvSpPr>
          <p:spPr bwMode="auto">
            <a:xfrm>
              <a:off x="7212013" y="4849813"/>
              <a:ext cx="26988" cy="6350"/>
            </a:xfrm>
            <a:custGeom>
              <a:avLst/>
              <a:gdLst>
                <a:gd name="T0" fmla="*/ 2 w 12"/>
                <a:gd name="T1" fmla="*/ 3 h 3"/>
                <a:gd name="T2" fmla="*/ 11 w 12"/>
                <a:gd name="T3" fmla="*/ 3 h 3"/>
                <a:gd name="T4" fmla="*/ 12 w 12"/>
                <a:gd name="T5" fmla="*/ 1 h 3"/>
                <a:gd name="T6" fmla="*/ 11 w 12"/>
                <a:gd name="T7" fmla="*/ 0 h 3"/>
                <a:gd name="T8" fmla="*/ 2 w 12"/>
                <a:gd name="T9" fmla="*/ 0 h 3"/>
                <a:gd name="T10" fmla="*/ 0 w 12"/>
                <a:gd name="T11" fmla="*/ 1 h 3"/>
                <a:gd name="T12" fmla="*/ 2 w 1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2" y="3"/>
                  </a:moveTo>
                  <a:cubicBezTo>
                    <a:pt x="11" y="3"/>
                    <a:pt x="11" y="3"/>
                    <a:pt x="11" y="3"/>
                  </a:cubicBezTo>
                  <a:cubicBezTo>
                    <a:pt x="12" y="3"/>
                    <a:pt x="12" y="2"/>
                    <a:pt x="12" y="1"/>
                  </a:cubicBezTo>
                  <a:cubicBezTo>
                    <a:pt x="12"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Oval 204"/>
            <p:cNvSpPr>
              <a:spLocks noChangeArrowheads="1"/>
            </p:cNvSpPr>
            <p:nvPr/>
          </p:nvSpPr>
          <p:spPr bwMode="auto">
            <a:xfrm>
              <a:off x="7496176" y="4757738"/>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206"/>
            <p:cNvSpPr>
              <a:spLocks/>
            </p:cNvSpPr>
            <p:nvPr/>
          </p:nvSpPr>
          <p:spPr bwMode="auto">
            <a:xfrm>
              <a:off x="7272338" y="4664076"/>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207"/>
            <p:cNvSpPr>
              <a:spLocks noEditPoints="1"/>
            </p:cNvSpPr>
            <p:nvPr/>
          </p:nvSpPr>
          <p:spPr bwMode="auto">
            <a:xfrm>
              <a:off x="7150101" y="4545013"/>
              <a:ext cx="434975" cy="352425"/>
            </a:xfrm>
            <a:custGeom>
              <a:avLst/>
              <a:gdLst>
                <a:gd name="T0" fmla="*/ 177 w 193"/>
                <a:gd name="T1" fmla="*/ 120 h 156"/>
                <a:gd name="T2" fmla="*/ 193 w 193"/>
                <a:gd name="T3" fmla="*/ 87 h 156"/>
                <a:gd name="T4" fmla="*/ 175 w 193"/>
                <a:gd name="T5" fmla="*/ 71 h 156"/>
                <a:gd name="T6" fmla="*/ 160 w 193"/>
                <a:gd name="T7" fmla="*/ 17 h 156"/>
                <a:gd name="T8" fmla="*/ 157 w 193"/>
                <a:gd name="T9" fmla="*/ 9 h 156"/>
                <a:gd name="T10" fmla="*/ 24 w 193"/>
                <a:gd name="T11" fmla="*/ 0 h 156"/>
                <a:gd name="T12" fmla="*/ 15 w 193"/>
                <a:gd name="T13" fmla="*/ 17 h 156"/>
                <a:gd name="T14" fmla="*/ 0 w 193"/>
                <a:gd name="T15" fmla="*/ 141 h 156"/>
                <a:gd name="T16" fmla="*/ 159 w 193"/>
                <a:gd name="T17" fmla="*/ 156 h 156"/>
                <a:gd name="T18" fmla="*/ 175 w 193"/>
                <a:gd name="T19" fmla="*/ 120 h 156"/>
                <a:gd name="T20" fmla="*/ 189 w 193"/>
                <a:gd name="T21" fmla="*/ 87 h 156"/>
                <a:gd name="T22" fmla="*/ 177 w 193"/>
                <a:gd name="T23" fmla="*/ 117 h 156"/>
                <a:gd name="T24" fmla="*/ 139 w 193"/>
                <a:gd name="T25" fmla="*/ 105 h 156"/>
                <a:gd name="T26" fmla="*/ 150 w 193"/>
                <a:gd name="T27" fmla="*/ 75 h 156"/>
                <a:gd name="T28" fmla="*/ 162 w 193"/>
                <a:gd name="T29" fmla="*/ 21 h 156"/>
                <a:gd name="T30" fmla="*/ 171 w 193"/>
                <a:gd name="T31" fmla="*/ 40 h 156"/>
                <a:gd name="T32" fmla="*/ 162 w 193"/>
                <a:gd name="T33" fmla="*/ 36 h 156"/>
                <a:gd name="T34" fmla="*/ 158 w 193"/>
                <a:gd name="T35" fmla="*/ 21 h 156"/>
                <a:gd name="T36" fmla="*/ 153 w 193"/>
                <a:gd name="T37" fmla="*/ 13 h 156"/>
                <a:gd name="T38" fmla="*/ 99 w 193"/>
                <a:gd name="T39" fmla="*/ 20 h 156"/>
                <a:gd name="T40" fmla="*/ 27 w 193"/>
                <a:gd name="T41" fmla="*/ 4 h 156"/>
                <a:gd name="T42" fmla="*/ 19 w 193"/>
                <a:gd name="T43" fmla="*/ 35 h 156"/>
                <a:gd name="T44" fmla="*/ 3 w 193"/>
                <a:gd name="T45" fmla="*/ 33 h 156"/>
                <a:gd name="T46" fmla="*/ 18 w 193"/>
                <a:gd name="T47" fmla="*/ 21 h 156"/>
                <a:gd name="T48" fmla="*/ 13 w 193"/>
                <a:gd name="T49" fmla="*/ 36 h 156"/>
                <a:gd name="T50" fmla="*/ 3 w 193"/>
                <a:gd name="T51" fmla="*/ 40 h 156"/>
                <a:gd name="T52" fmla="*/ 171 w 193"/>
                <a:gd name="T53" fmla="*/ 141 h 156"/>
                <a:gd name="T54" fmla="*/ 15 w 193"/>
                <a:gd name="T55" fmla="*/ 153 h 156"/>
                <a:gd name="T56" fmla="*/ 3 w 193"/>
                <a:gd name="T57" fmla="*/ 51 h 156"/>
                <a:gd name="T58" fmla="*/ 159 w 193"/>
                <a:gd name="T59" fmla="*/ 39 h 156"/>
                <a:gd name="T60" fmla="*/ 171 w 193"/>
                <a:gd name="T61" fmla="*/ 71 h 156"/>
                <a:gd name="T62" fmla="*/ 135 w 193"/>
                <a:gd name="T63" fmla="*/ 87 h 156"/>
                <a:gd name="T64" fmla="*/ 150 w 193"/>
                <a:gd name="T65" fmla="*/ 120 h 156"/>
                <a:gd name="T66" fmla="*/ 171 w 193"/>
                <a:gd name="T67" fmla="*/ 14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56">
                  <a:moveTo>
                    <a:pt x="175" y="120"/>
                  </a:moveTo>
                  <a:cubicBezTo>
                    <a:pt x="177" y="120"/>
                    <a:pt x="177" y="120"/>
                    <a:pt x="177" y="120"/>
                  </a:cubicBezTo>
                  <a:cubicBezTo>
                    <a:pt x="186" y="120"/>
                    <a:pt x="193" y="113"/>
                    <a:pt x="193" y="105"/>
                  </a:cubicBezTo>
                  <a:cubicBezTo>
                    <a:pt x="193" y="87"/>
                    <a:pt x="193" y="87"/>
                    <a:pt x="193" y="87"/>
                  </a:cubicBezTo>
                  <a:cubicBezTo>
                    <a:pt x="193" y="78"/>
                    <a:pt x="186" y="71"/>
                    <a:pt x="177" y="71"/>
                  </a:cubicBezTo>
                  <a:cubicBezTo>
                    <a:pt x="175" y="71"/>
                    <a:pt x="175" y="71"/>
                    <a:pt x="175" y="71"/>
                  </a:cubicBezTo>
                  <a:cubicBezTo>
                    <a:pt x="175" y="33"/>
                    <a:pt x="175" y="33"/>
                    <a:pt x="175" y="33"/>
                  </a:cubicBezTo>
                  <a:cubicBezTo>
                    <a:pt x="175" y="24"/>
                    <a:pt x="168" y="18"/>
                    <a:pt x="160" y="17"/>
                  </a:cubicBezTo>
                  <a:cubicBezTo>
                    <a:pt x="158" y="17"/>
                    <a:pt x="158" y="17"/>
                    <a:pt x="158" y="17"/>
                  </a:cubicBezTo>
                  <a:cubicBezTo>
                    <a:pt x="157" y="9"/>
                    <a:pt x="157" y="9"/>
                    <a:pt x="157" y="9"/>
                  </a:cubicBezTo>
                  <a:cubicBezTo>
                    <a:pt x="89" y="17"/>
                    <a:pt x="89" y="17"/>
                    <a:pt x="89" y="17"/>
                  </a:cubicBezTo>
                  <a:cubicBezTo>
                    <a:pt x="24" y="0"/>
                    <a:pt x="24" y="0"/>
                    <a:pt x="24" y="0"/>
                  </a:cubicBezTo>
                  <a:cubicBezTo>
                    <a:pt x="19" y="17"/>
                    <a:pt x="19" y="17"/>
                    <a:pt x="19" y="17"/>
                  </a:cubicBezTo>
                  <a:cubicBezTo>
                    <a:pt x="15" y="17"/>
                    <a:pt x="15" y="17"/>
                    <a:pt x="15" y="17"/>
                  </a:cubicBezTo>
                  <a:cubicBezTo>
                    <a:pt x="7" y="17"/>
                    <a:pt x="0" y="24"/>
                    <a:pt x="0" y="33"/>
                  </a:cubicBezTo>
                  <a:cubicBezTo>
                    <a:pt x="0" y="141"/>
                    <a:pt x="0" y="141"/>
                    <a:pt x="0" y="141"/>
                  </a:cubicBezTo>
                  <a:cubicBezTo>
                    <a:pt x="0" y="149"/>
                    <a:pt x="7" y="156"/>
                    <a:pt x="15" y="156"/>
                  </a:cubicBezTo>
                  <a:cubicBezTo>
                    <a:pt x="159" y="156"/>
                    <a:pt x="159" y="156"/>
                    <a:pt x="159" y="156"/>
                  </a:cubicBezTo>
                  <a:cubicBezTo>
                    <a:pt x="168" y="156"/>
                    <a:pt x="175" y="149"/>
                    <a:pt x="175" y="141"/>
                  </a:cubicBezTo>
                  <a:lnTo>
                    <a:pt x="175" y="120"/>
                  </a:lnTo>
                  <a:close/>
                  <a:moveTo>
                    <a:pt x="177" y="75"/>
                  </a:moveTo>
                  <a:cubicBezTo>
                    <a:pt x="184" y="75"/>
                    <a:pt x="189" y="80"/>
                    <a:pt x="189" y="87"/>
                  </a:cubicBezTo>
                  <a:cubicBezTo>
                    <a:pt x="189" y="105"/>
                    <a:pt x="189" y="105"/>
                    <a:pt x="189" y="105"/>
                  </a:cubicBezTo>
                  <a:cubicBezTo>
                    <a:pt x="189" y="111"/>
                    <a:pt x="184" y="117"/>
                    <a:pt x="177" y="117"/>
                  </a:cubicBezTo>
                  <a:cubicBezTo>
                    <a:pt x="150" y="117"/>
                    <a:pt x="150" y="117"/>
                    <a:pt x="150" y="117"/>
                  </a:cubicBezTo>
                  <a:cubicBezTo>
                    <a:pt x="144" y="117"/>
                    <a:pt x="139" y="111"/>
                    <a:pt x="139" y="105"/>
                  </a:cubicBezTo>
                  <a:cubicBezTo>
                    <a:pt x="139" y="87"/>
                    <a:pt x="139" y="87"/>
                    <a:pt x="139" y="87"/>
                  </a:cubicBezTo>
                  <a:cubicBezTo>
                    <a:pt x="139" y="80"/>
                    <a:pt x="144" y="75"/>
                    <a:pt x="150" y="75"/>
                  </a:cubicBezTo>
                  <a:lnTo>
                    <a:pt x="177" y="75"/>
                  </a:lnTo>
                  <a:close/>
                  <a:moveTo>
                    <a:pt x="162" y="21"/>
                  </a:moveTo>
                  <a:cubicBezTo>
                    <a:pt x="167" y="22"/>
                    <a:pt x="171" y="27"/>
                    <a:pt x="171" y="33"/>
                  </a:cubicBezTo>
                  <a:cubicBezTo>
                    <a:pt x="171" y="40"/>
                    <a:pt x="171" y="40"/>
                    <a:pt x="171" y="40"/>
                  </a:cubicBezTo>
                  <a:cubicBezTo>
                    <a:pt x="167" y="37"/>
                    <a:pt x="167" y="37"/>
                    <a:pt x="167" y="37"/>
                  </a:cubicBezTo>
                  <a:cubicBezTo>
                    <a:pt x="165" y="37"/>
                    <a:pt x="164" y="36"/>
                    <a:pt x="162" y="36"/>
                  </a:cubicBezTo>
                  <a:cubicBezTo>
                    <a:pt x="160" y="35"/>
                    <a:pt x="160" y="35"/>
                    <a:pt x="160" y="35"/>
                  </a:cubicBezTo>
                  <a:cubicBezTo>
                    <a:pt x="158" y="21"/>
                    <a:pt x="158" y="21"/>
                    <a:pt x="158" y="21"/>
                  </a:cubicBezTo>
                  <a:lnTo>
                    <a:pt x="162" y="21"/>
                  </a:lnTo>
                  <a:close/>
                  <a:moveTo>
                    <a:pt x="153" y="13"/>
                  </a:moveTo>
                  <a:cubicBezTo>
                    <a:pt x="156" y="35"/>
                    <a:pt x="156" y="35"/>
                    <a:pt x="156" y="35"/>
                  </a:cubicBezTo>
                  <a:cubicBezTo>
                    <a:pt x="99" y="20"/>
                    <a:pt x="99" y="20"/>
                    <a:pt x="99" y="20"/>
                  </a:cubicBezTo>
                  <a:lnTo>
                    <a:pt x="153" y="13"/>
                  </a:lnTo>
                  <a:close/>
                  <a:moveTo>
                    <a:pt x="27" y="4"/>
                  </a:moveTo>
                  <a:cubicBezTo>
                    <a:pt x="143" y="35"/>
                    <a:pt x="143" y="35"/>
                    <a:pt x="143" y="35"/>
                  </a:cubicBezTo>
                  <a:cubicBezTo>
                    <a:pt x="19" y="35"/>
                    <a:pt x="19" y="35"/>
                    <a:pt x="19" y="35"/>
                  </a:cubicBezTo>
                  <a:lnTo>
                    <a:pt x="27" y="4"/>
                  </a:lnTo>
                  <a:close/>
                  <a:moveTo>
                    <a:pt x="3" y="33"/>
                  </a:moveTo>
                  <a:cubicBezTo>
                    <a:pt x="3" y="26"/>
                    <a:pt x="9" y="21"/>
                    <a:pt x="15" y="21"/>
                  </a:cubicBezTo>
                  <a:cubicBezTo>
                    <a:pt x="18" y="21"/>
                    <a:pt x="18" y="21"/>
                    <a:pt x="18" y="21"/>
                  </a:cubicBezTo>
                  <a:cubicBezTo>
                    <a:pt x="15" y="35"/>
                    <a:pt x="15" y="35"/>
                    <a:pt x="15" y="35"/>
                  </a:cubicBezTo>
                  <a:cubicBezTo>
                    <a:pt x="13" y="36"/>
                    <a:pt x="13" y="36"/>
                    <a:pt x="13" y="36"/>
                  </a:cubicBezTo>
                  <a:cubicBezTo>
                    <a:pt x="11" y="36"/>
                    <a:pt x="9" y="37"/>
                    <a:pt x="7" y="37"/>
                  </a:cubicBezTo>
                  <a:cubicBezTo>
                    <a:pt x="3" y="40"/>
                    <a:pt x="3" y="40"/>
                    <a:pt x="3" y="40"/>
                  </a:cubicBezTo>
                  <a:lnTo>
                    <a:pt x="3" y="33"/>
                  </a:lnTo>
                  <a:close/>
                  <a:moveTo>
                    <a:pt x="171" y="141"/>
                  </a:moveTo>
                  <a:cubicBezTo>
                    <a:pt x="171" y="147"/>
                    <a:pt x="166" y="153"/>
                    <a:pt x="159" y="153"/>
                  </a:cubicBezTo>
                  <a:cubicBezTo>
                    <a:pt x="15" y="153"/>
                    <a:pt x="15" y="153"/>
                    <a:pt x="15" y="153"/>
                  </a:cubicBezTo>
                  <a:cubicBezTo>
                    <a:pt x="9" y="153"/>
                    <a:pt x="3" y="147"/>
                    <a:pt x="3" y="141"/>
                  </a:cubicBezTo>
                  <a:cubicBezTo>
                    <a:pt x="3" y="51"/>
                    <a:pt x="3" y="51"/>
                    <a:pt x="3" y="51"/>
                  </a:cubicBezTo>
                  <a:cubicBezTo>
                    <a:pt x="3" y="44"/>
                    <a:pt x="9" y="39"/>
                    <a:pt x="15" y="39"/>
                  </a:cubicBezTo>
                  <a:cubicBezTo>
                    <a:pt x="159" y="39"/>
                    <a:pt x="159" y="39"/>
                    <a:pt x="159" y="39"/>
                  </a:cubicBezTo>
                  <a:cubicBezTo>
                    <a:pt x="166" y="39"/>
                    <a:pt x="171" y="44"/>
                    <a:pt x="171" y="51"/>
                  </a:cubicBezTo>
                  <a:cubicBezTo>
                    <a:pt x="171" y="71"/>
                    <a:pt x="171" y="71"/>
                    <a:pt x="171" y="71"/>
                  </a:cubicBezTo>
                  <a:cubicBezTo>
                    <a:pt x="150" y="71"/>
                    <a:pt x="150" y="71"/>
                    <a:pt x="150" y="71"/>
                  </a:cubicBezTo>
                  <a:cubicBezTo>
                    <a:pt x="142" y="71"/>
                    <a:pt x="135" y="78"/>
                    <a:pt x="135" y="87"/>
                  </a:cubicBezTo>
                  <a:cubicBezTo>
                    <a:pt x="135" y="105"/>
                    <a:pt x="135" y="105"/>
                    <a:pt x="135" y="105"/>
                  </a:cubicBezTo>
                  <a:cubicBezTo>
                    <a:pt x="135" y="113"/>
                    <a:pt x="142" y="120"/>
                    <a:pt x="150" y="120"/>
                  </a:cubicBezTo>
                  <a:cubicBezTo>
                    <a:pt x="171" y="120"/>
                    <a:pt x="171" y="120"/>
                    <a:pt x="171" y="120"/>
                  </a:cubicBezTo>
                  <a:lnTo>
                    <a:pt x="171"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208"/>
            <p:cNvSpPr>
              <a:spLocks/>
            </p:cNvSpPr>
            <p:nvPr/>
          </p:nvSpPr>
          <p:spPr bwMode="auto">
            <a:xfrm>
              <a:off x="7212013" y="4664076"/>
              <a:ext cx="26988" cy="9525"/>
            </a:xfrm>
            <a:custGeom>
              <a:avLst/>
              <a:gdLst>
                <a:gd name="T0" fmla="*/ 11 w 12"/>
                <a:gd name="T1" fmla="*/ 4 h 4"/>
                <a:gd name="T2" fmla="*/ 12 w 12"/>
                <a:gd name="T3" fmla="*/ 2 h 4"/>
                <a:gd name="T4" fmla="*/ 11 w 12"/>
                <a:gd name="T5" fmla="*/ 0 h 4"/>
                <a:gd name="T6" fmla="*/ 2 w 12"/>
                <a:gd name="T7" fmla="*/ 0 h 4"/>
                <a:gd name="T8" fmla="*/ 0 w 12"/>
                <a:gd name="T9" fmla="*/ 2 h 4"/>
                <a:gd name="T10" fmla="*/ 2 w 12"/>
                <a:gd name="T11" fmla="*/ 4 h 4"/>
                <a:gd name="T12" fmla="*/ 11 w 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11" y="4"/>
                  </a:moveTo>
                  <a:cubicBezTo>
                    <a:pt x="12" y="4"/>
                    <a:pt x="12" y="3"/>
                    <a:pt x="12" y="2"/>
                  </a:cubicBezTo>
                  <a:cubicBezTo>
                    <a:pt x="12"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209"/>
            <p:cNvSpPr>
              <a:spLocks/>
            </p:cNvSpPr>
            <p:nvPr/>
          </p:nvSpPr>
          <p:spPr bwMode="auto">
            <a:xfrm>
              <a:off x="7272338" y="4849813"/>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1" name="Group 200"/>
          <p:cNvGrpSpPr/>
          <p:nvPr/>
        </p:nvGrpSpPr>
        <p:grpSpPr>
          <a:xfrm>
            <a:off x="8062916" y="4502157"/>
            <a:ext cx="314325" cy="434975"/>
            <a:chOff x="8062913" y="4502151"/>
            <a:chExt cx="314325" cy="434975"/>
          </a:xfrm>
          <a:solidFill>
            <a:schemeClr val="tx2">
              <a:lumMod val="20000"/>
              <a:lumOff val="80000"/>
            </a:schemeClr>
          </a:solidFill>
        </p:grpSpPr>
        <p:sp>
          <p:nvSpPr>
            <p:cNvPr id="202" name="Rectangle 210"/>
            <p:cNvSpPr>
              <a:spLocks noChangeArrowheads="1"/>
            </p:cNvSpPr>
            <p:nvPr/>
          </p:nvSpPr>
          <p:spPr bwMode="auto">
            <a:xfrm>
              <a:off x="8104188" y="4829176"/>
              <a:ext cx="190500"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Rectangle 211"/>
            <p:cNvSpPr>
              <a:spLocks noChangeArrowheads="1"/>
            </p:cNvSpPr>
            <p:nvPr/>
          </p:nvSpPr>
          <p:spPr bwMode="auto">
            <a:xfrm>
              <a:off x="8207376" y="4543426"/>
              <a:ext cx="6350" cy="1095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Rectangle 212"/>
            <p:cNvSpPr>
              <a:spLocks noChangeArrowheads="1"/>
            </p:cNvSpPr>
            <p:nvPr/>
          </p:nvSpPr>
          <p:spPr bwMode="auto">
            <a:xfrm>
              <a:off x="8248651" y="4543426"/>
              <a:ext cx="6350" cy="1095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Rectangle 213"/>
            <p:cNvSpPr>
              <a:spLocks noChangeArrowheads="1"/>
            </p:cNvSpPr>
            <p:nvPr/>
          </p:nvSpPr>
          <p:spPr bwMode="auto">
            <a:xfrm>
              <a:off x="8104188" y="4705351"/>
              <a:ext cx="150813"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214"/>
            <p:cNvSpPr>
              <a:spLocks noChangeArrowheads="1"/>
            </p:cNvSpPr>
            <p:nvPr/>
          </p:nvSpPr>
          <p:spPr bwMode="auto">
            <a:xfrm>
              <a:off x="8143876" y="4543426"/>
              <a:ext cx="30163" cy="1095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Rectangle 215"/>
            <p:cNvSpPr>
              <a:spLocks noChangeArrowheads="1"/>
            </p:cNvSpPr>
            <p:nvPr/>
          </p:nvSpPr>
          <p:spPr bwMode="auto">
            <a:xfrm>
              <a:off x="8104188" y="4543426"/>
              <a:ext cx="7938" cy="1095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Rectangle 216"/>
            <p:cNvSpPr>
              <a:spLocks noChangeArrowheads="1"/>
            </p:cNvSpPr>
            <p:nvPr/>
          </p:nvSpPr>
          <p:spPr bwMode="auto">
            <a:xfrm>
              <a:off x="8104188" y="4746626"/>
              <a:ext cx="23177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217"/>
            <p:cNvSpPr>
              <a:spLocks noEditPoints="1"/>
            </p:cNvSpPr>
            <p:nvPr/>
          </p:nvSpPr>
          <p:spPr bwMode="auto">
            <a:xfrm>
              <a:off x="8062913" y="4502151"/>
              <a:ext cx="314325" cy="434975"/>
            </a:xfrm>
            <a:custGeom>
              <a:avLst/>
              <a:gdLst>
                <a:gd name="T0" fmla="*/ 73 w 139"/>
                <a:gd name="T1" fmla="*/ 190 h 193"/>
                <a:gd name="T2" fmla="*/ 84 w 139"/>
                <a:gd name="T3" fmla="*/ 176 h 193"/>
                <a:gd name="T4" fmla="*/ 100 w 139"/>
                <a:gd name="T5" fmla="*/ 193 h 193"/>
                <a:gd name="T6" fmla="*/ 101 w 139"/>
                <a:gd name="T7" fmla="*/ 193 h 193"/>
                <a:gd name="T8" fmla="*/ 103 w 139"/>
                <a:gd name="T9" fmla="*/ 193 h 193"/>
                <a:gd name="T10" fmla="*/ 120 w 139"/>
                <a:gd name="T11" fmla="*/ 176 h 193"/>
                <a:gd name="T12" fmla="*/ 136 w 139"/>
                <a:gd name="T13" fmla="*/ 193 h 193"/>
                <a:gd name="T14" fmla="*/ 138 w 139"/>
                <a:gd name="T15" fmla="*/ 193 h 193"/>
                <a:gd name="T16" fmla="*/ 139 w 139"/>
                <a:gd name="T17" fmla="*/ 191 h 193"/>
                <a:gd name="T18" fmla="*/ 139 w 139"/>
                <a:gd name="T19" fmla="*/ 2 h 193"/>
                <a:gd name="T20" fmla="*/ 138 w 139"/>
                <a:gd name="T21" fmla="*/ 0 h 193"/>
                <a:gd name="T22" fmla="*/ 2 w 139"/>
                <a:gd name="T23" fmla="*/ 0 h 193"/>
                <a:gd name="T24" fmla="*/ 0 w 139"/>
                <a:gd name="T25" fmla="*/ 2 h 193"/>
                <a:gd name="T26" fmla="*/ 0 w 139"/>
                <a:gd name="T27" fmla="*/ 191 h 193"/>
                <a:gd name="T28" fmla="*/ 2 w 139"/>
                <a:gd name="T29" fmla="*/ 193 h 193"/>
                <a:gd name="T30" fmla="*/ 4 w 139"/>
                <a:gd name="T31" fmla="*/ 193 h 193"/>
                <a:gd name="T32" fmla="*/ 20 w 139"/>
                <a:gd name="T33" fmla="*/ 176 h 193"/>
                <a:gd name="T34" fmla="*/ 37 w 139"/>
                <a:gd name="T35" fmla="*/ 193 h 193"/>
                <a:gd name="T36" fmla="*/ 38 w 139"/>
                <a:gd name="T37" fmla="*/ 193 h 193"/>
                <a:gd name="T38" fmla="*/ 40 w 139"/>
                <a:gd name="T39" fmla="*/ 193 h 193"/>
                <a:gd name="T40" fmla="*/ 56 w 139"/>
                <a:gd name="T41" fmla="*/ 176 h 193"/>
                <a:gd name="T42" fmla="*/ 67 w 139"/>
                <a:gd name="T43" fmla="*/ 190 h 193"/>
                <a:gd name="T44" fmla="*/ 67 w 139"/>
                <a:gd name="T45" fmla="*/ 190 h 193"/>
                <a:gd name="T46" fmla="*/ 68 w 139"/>
                <a:gd name="T47" fmla="*/ 193 h 193"/>
                <a:gd name="T48" fmla="*/ 70 w 139"/>
                <a:gd name="T49" fmla="*/ 193 h 193"/>
                <a:gd name="T50" fmla="*/ 71 w 139"/>
                <a:gd name="T51" fmla="*/ 193 h 193"/>
                <a:gd name="T52" fmla="*/ 73 w 139"/>
                <a:gd name="T53" fmla="*/ 190 h 193"/>
                <a:gd name="T54" fmla="*/ 70 w 139"/>
                <a:gd name="T55" fmla="*/ 188 h 193"/>
                <a:gd name="T56" fmla="*/ 60 w 139"/>
                <a:gd name="T57" fmla="*/ 175 h 193"/>
                <a:gd name="T58" fmla="*/ 60 w 139"/>
                <a:gd name="T59" fmla="*/ 175 h 193"/>
                <a:gd name="T60" fmla="*/ 58 w 139"/>
                <a:gd name="T61" fmla="*/ 172 h 193"/>
                <a:gd name="T62" fmla="*/ 56 w 139"/>
                <a:gd name="T63" fmla="*/ 172 h 193"/>
                <a:gd name="T64" fmla="*/ 55 w 139"/>
                <a:gd name="T65" fmla="*/ 172 h 193"/>
                <a:gd name="T66" fmla="*/ 38 w 139"/>
                <a:gd name="T67" fmla="*/ 189 h 193"/>
                <a:gd name="T68" fmla="*/ 22 w 139"/>
                <a:gd name="T69" fmla="*/ 172 h 193"/>
                <a:gd name="T70" fmla="*/ 20 w 139"/>
                <a:gd name="T71" fmla="*/ 172 h 193"/>
                <a:gd name="T72" fmla="*/ 19 w 139"/>
                <a:gd name="T73" fmla="*/ 172 h 193"/>
                <a:gd name="T74" fmla="*/ 4 w 139"/>
                <a:gd name="T75" fmla="*/ 187 h 193"/>
                <a:gd name="T76" fmla="*/ 4 w 139"/>
                <a:gd name="T77" fmla="*/ 4 h 193"/>
                <a:gd name="T78" fmla="*/ 136 w 139"/>
                <a:gd name="T79" fmla="*/ 4 h 193"/>
                <a:gd name="T80" fmla="*/ 136 w 139"/>
                <a:gd name="T81" fmla="*/ 187 h 193"/>
                <a:gd name="T82" fmla="*/ 121 w 139"/>
                <a:gd name="T83" fmla="*/ 172 h 193"/>
                <a:gd name="T84" fmla="*/ 118 w 139"/>
                <a:gd name="T85" fmla="*/ 172 h 193"/>
                <a:gd name="T86" fmla="*/ 101 w 139"/>
                <a:gd name="T87" fmla="*/ 189 h 193"/>
                <a:gd name="T88" fmla="*/ 85 w 139"/>
                <a:gd name="T89" fmla="*/ 172 h 193"/>
                <a:gd name="T90" fmla="*/ 83 w 139"/>
                <a:gd name="T91" fmla="*/ 172 h 193"/>
                <a:gd name="T92" fmla="*/ 82 w 139"/>
                <a:gd name="T93" fmla="*/ 172 h 193"/>
                <a:gd name="T94" fmla="*/ 80 w 139"/>
                <a:gd name="T95" fmla="*/ 175 h 193"/>
                <a:gd name="T96" fmla="*/ 80 w 139"/>
                <a:gd name="T97" fmla="*/ 175 h 193"/>
                <a:gd name="T98" fmla="*/ 70 w 139"/>
                <a:gd name="T99" fmla="*/ 1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9" h="193">
                  <a:moveTo>
                    <a:pt x="73" y="190"/>
                  </a:moveTo>
                  <a:cubicBezTo>
                    <a:pt x="84" y="176"/>
                    <a:pt x="84" y="176"/>
                    <a:pt x="84" y="176"/>
                  </a:cubicBezTo>
                  <a:cubicBezTo>
                    <a:pt x="100" y="193"/>
                    <a:pt x="100" y="193"/>
                    <a:pt x="100" y="193"/>
                  </a:cubicBezTo>
                  <a:cubicBezTo>
                    <a:pt x="100" y="193"/>
                    <a:pt x="101" y="193"/>
                    <a:pt x="101" y="193"/>
                  </a:cubicBezTo>
                  <a:cubicBezTo>
                    <a:pt x="102" y="193"/>
                    <a:pt x="103" y="193"/>
                    <a:pt x="103" y="193"/>
                  </a:cubicBezTo>
                  <a:cubicBezTo>
                    <a:pt x="120" y="176"/>
                    <a:pt x="120" y="176"/>
                    <a:pt x="120" y="176"/>
                  </a:cubicBezTo>
                  <a:cubicBezTo>
                    <a:pt x="136" y="193"/>
                    <a:pt x="136" y="193"/>
                    <a:pt x="136" y="193"/>
                  </a:cubicBezTo>
                  <a:cubicBezTo>
                    <a:pt x="136" y="193"/>
                    <a:pt x="137" y="193"/>
                    <a:pt x="138" y="193"/>
                  </a:cubicBezTo>
                  <a:cubicBezTo>
                    <a:pt x="139" y="193"/>
                    <a:pt x="139" y="193"/>
                    <a:pt x="139" y="191"/>
                  </a:cubicBezTo>
                  <a:cubicBezTo>
                    <a:pt x="139" y="2"/>
                    <a:pt x="139" y="2"/>
                    <a:pt x="139" y="2"/>
                  </a:cubicBezTo>
                  <a:cubicBezTo>
                    <a:pt x="139" y="1"/>
                    <a:pt x="139" y="0"/>
                    <a:pt x="138" y="0"/>
                  </a:cubicBezTo>
                  <a:cubicBezTo>
                    <a:pt x="2" y="0"/>
                    <a:pt x="2" y="0"/>
                    <a:pt x="2" y="0"/>
                  </a:cubicBezTo>
                  <a:cubicBezTo>
                    <a:pt x="1" y="0"/>
                    <a:pt x="0" y="1"/>
                    <a:pt x="0" y="2"/>
                  </a:cubicBezTo>
                  <a:cubicBezTo>
                    <a:pt x="0" y="191"/>
                    <a:pt x="0" y="191"/>
                    <a:pt x="0" y="191"/>
                  </a:cubicBezTo>
                  <a:cubicBezTo>
                    <a:pt x="0" y="193"/>
                    <a:pt x="1" y="193"/>
                    <a:pt x="2" y="193"/>
                  </a:cubicBezTo>
                  <a:cubicBezTo>
                    <a:pt x="3" y="193"/>
                    <a:pt x="3" y="193"/>
                    <a:pt x="4" y="193"/>
                  </a:cubicBezTo>
                  <a:cubicBezTo>
                    <a:pt x="20" y="176"/>
                    <a:pt x="20" y="176"/>
                    <a:pt x="20" y="176"/>
                  </a:cubicBezTo>
                  <a:cubicBezTo>
                    <a:pt x="37" y="193"/>
                    <a:pt x="37" y="193"/>
                    <a:pt x="37" y="193"/>
                  </a:cubicBezTo>
                  <a:cubicBezTo>
                    <a:pt x="37" y="193"/>
                    <a:pt x="38" y="193"/>
                    <a:pt x="38" y="193"/>
                  </a:cubicBezTo>
                  <a:cubicBezTo>
                    <a:pt x="39" y="193"/>
                    <a:pt x="39" y="193"/>
                    <a:pt x="40" y="193"/>
                  </a:cubicBezTo>
                  <a:cubicBezTo>
                    <a:pt x="56" y="176"/>
                    <a:pt x="56" y="176"/>
                    <a:pt x="56" y="176"/>
                  </a:cubicBezTo>
                  <a:cubicBezTo>
                    <a:pt x="67" y="190"/>
                    <a:pt x="67" y="190"/>
                    <a:pt x="67" y="190"/>
                  </a:cubicBezTo>
                  <a:cubicBezTo>
                    <a:pt x="67" y="190"/>
                    <a:pt x="67" y="190"/>
                    <a:pt x="67" y="190"/>
                  </a:cubicBezTo>
                  <a:cubicBezTo>
                    <a:pt x="68" y="193"/>
                    <a:pt x="68" y="193"/>
                    <a:pt x="68" y="193"/>
                  </a:cubicBezTo>
                  <a:cubicBezTo>
                    <a:pt x="69" y="193"/>
                    <a:pt x="69" y="193"/>
                    <a:pt x="70" y="193"/>
                  </a:cubicBezTo>
                  <a:cubicBezTo>
                    <a:pt x="71" y="193"/>
                    <a:pt x="71" y="193"/>
                    <a:pt x="71" y="193"/>
                  </a:cubicBezTo>
                  <a:cubicBezTo>
                    <a:pt x="73" y="190"/>
                    <a:pt x="73" y="190"/>
                    <a:pt x="73" y="190"/>
                  </a:cubicBezTo>
                  <a:close/>
                  <a:moveTo>
                    <a:pt x="70" y="188"/>
                  </a:moveTo>
                  <a:cubicBezTo>
                    <a:pt x="60" y="175"/>
                    <a:pt x="60" y="175"/>
                    <a:pt x="60" y="175"/>
                  </a:cubicBezTo>
                  <a:cubicBezTo>
                    <a:pt x="60" y="175"/>
                    <a:pt x="60" y="175"/>
                    <a:pt x="60" y="175"/>
                  </a:cubicBezTo>
                  <a:cubicBezTo>
                    <a:pt x="58" y="172"/>
                    <a:pt x="58" y="172"/>
                    <a:pt x="58" y="172"/>
                  </a:cubicBezTo>
                  <a:cubicBezTo>
                    <a:pt x="58" y="172"/>
                    <a:pt x="57" y="172"/>
                    <a:pt x="56" y="172"/>
                  </a:cubicBezTo>
                  <a:cubicBezTo>
                    <a:pt x="56" y="172"/>
                    <a:pt x="55" y="172"/>
                    <a:pt x="55" y="172"/>
                  </a:cubicBezTo>
                  <a:cubicBezTo>
                    <a:pt x="38" y="189"/>
                    <a:pt x="38" y="189"/>
                    <a:pt x="38" y="189"/>
                  </a:cubicBezTo>
                  <a:cubicBezTo>
                    <a:pt x="22" y="172"/>
                    <a:pt x="22" y="172"/>
                    <a:pt x="22" y="172"/>
                  </a:cubicBezTo>
                  <a:cubicBezTo>
                    <a:pt x="21" y="172"/>
                    <a:pt x="21" y="172"/>
                    <a:pt x="20" y="172"/>
                  </a:cubicBezTo>
                  <a:cubicBezTo>
                    <a:pt x="20" y="172"/>
                    <a:pt x="19" y="172"/>
                    <a:pt x="19" y="172"/>
                  </a:cubicBezTo>
                  <a:cubicBezTo>
                    <a:pt x="4" y="187"/>
                    <a:pt x="4" y="187"/>
                    <a:pt x="4" y="187"/>
                  </a:cubicBezTo>
                  <a:cubicBezTo>
                    <a:pt x="4" y="4"/>
                    <a:pt x="4" y="4"/>
                    <a:pt x="4" y="4"/>
                  </a:cubicBezTo>
                  <a:cubicBezTo>
                    <a:pt x="136" y="4"/>
                    <a:pt x="136" y="4"/>
                    <a:pt x="136" y="4"/>
                  </a:cubicBezTo>
                  <a:cubicBezTo>
                    <a:pt x="136" y="187"/>
                    <a:pt x="136" y="187"/>
                    <a:pt x="136" y="187"/>
                  </a:cubicBezTo>
                  <a:cubicBezTo>
                    <a:pt x="121" y="172"/>
                    <a:pt x="121" y="172"/>
                    <a:pt x="121" y="172"/>
                  </a:cubicBezTo>
                  <a:cubicBezTo>
                    <a:pt x="120" y="171"/>
                    <a:pt x="119" y="171"/>
                    <a:pt x="118" y="172"/>
                  </a:cubicBezTo>
                  <a:cubicBezTo>
                    <a:pt x="101" y="189"/>
                    <a:pt x="101" y="189"/>
                    <a:pt x="101" y="189"/>
                  </a:cubicBezTo>
                  <a:cubicBezTo>
                    <a:pt x="85" y="172"/>
                    <a:pt x="85" y="172"/>
                    <a:pt x="85" y="172"/>
                  </a:cubicBezTo>
                  <a:cubicBezTo>
                    <a:pt x="84" y="172"/>
                    <a:pt x="84" y="172"/>
                    <a:pt x="83" y="172"/>
                  </a:cubicBezTo>
                  <a:cubicBezTo>
                    <a:pt x="83" y="172"/>
                    <a:pt x="82" y="172"/>
                    <a:pt x="82" y="172"/>
                  </a:cubicBezTo>
                  <a:cubicBezTo>
                    <a:pt x="80" y="175"/>
                    <a:pt x="80" y="175"/>
                    <a:pt x="80" y="175"/>
                  </a:cubicBezTo>
                  <a:cubicBezTo>
                    <a:pt x="80" y="175"/>
                    <a:pt x="80" y="175"/>
                    <a:pt x="80" y="175"/>
                  </a:cubicBezTo>
                  <a:lnTo>
                    <a:pt x="70"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Rectangle 218"/>
            <p:cNvSpPr>
              <a:spLocks noChangeArrowheads="1"/>
            </p:cNvSpPr>
            <p:nvPr/>
          </p:nvSpPr>
          <p:spPr bwMode="auto">
            <a:xfrm>
              <a:off x="8104188" y="4786313"/>
              <a:ext cx="23177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Rectangle 219"/>
            <p:cNvSpPr>
              <a:spLocks noChangeArrowheads="1"/>
            </p:cNvSpPr>
            <p:nvPr/>
          </p:nvSpPr>
          <p:spPr bwMode="auto">
            <a:xfrm>
              <a:off x="8288338" y="4543426"/>
              <a:ext cx="6350" cy="1095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Rectangle 220"/>
            <p:cNvSpPr>
              <a:spLocks noChangeArrowheads="1"/>
            </p:cNvSpPr>
            <p:nvPr/>
          </p:nvSpPr>
          <p:spPr bwMode="auto">
            <a:xfrm>
              <a:off x="8329613" y="4543426"/>
              <a:ext cx="6350" cy="1095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3" name="Group 212"/>
          <p:cNvGrpSpPr/>
          <p:nvPr/>
        </p:nvGrpSpPr>
        <p:grpSpPr>
          <a:xfrm>
            <a:off x="8896351" y="4502155"/>
            <a:ext cx="354012" cy="438151"/>
            <a:chOff x="8896351" y="4502151"/>
            <a:chExt cx="354012" cy="438150"/>
          </a:xfrm>
          <a:solidFill>
            <a:schemeClr val="tx2">
              <a:lumMod val="20000"/>
              <a:lumOff val="80000"/>
            </a:schemeClr>
          </a:solidFill>
        </p:grpSpPr>
        <p:sp>
          <p:nvSpPr>
            <p:cNvPr id="214" name="Rectangle 221"/>
            <p:cNvSpPr>
              <a:spLocks noChangeArrowheads="1"/>
            </p:cNvSpPr>
            <p:nvPr/>
          </p:nvSpPr>
          <p:spPr bwMode="auto">
            <a:xfrm>
              <a:off x="9039226" y="4603751"/>
              <a:ext cx="7938" cy="90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Rectangle 222"/>
            <p:cNvSpPr>
              <a:spLocks noChangeArrowheads="1"/>
            </p:cNvSpPr>
            <p:nvPr/>
          </p:nvSpPr>
          <p:spPr bwMode="auto">
            <a:xfrm>
              <a:off x="8977313" y="4603751"/>
              <a:ext cx="30163" cy="90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23"/>
            <p:cNvSpPr>
              <a:spLocks/>
            </p:cNvSpPr>
            <p:nvPr/>
          </p:nvSpPr>
          <p:spPr bwMode="auto">
            <a:xfrm>
              <a:off x="8977313" y="4502151"/>
              <a:ext cx="273050" cy="374650"/>
            </a:xfrm>
            <a:custGeom>
              <a:avLst/>
              <a:gdLst>
                <a:gd name="T0" fmla="*/ 119 w 121"/>
                <a:gd name="T1" fmla="*/ 166 h 166"/>
                <a:gd name="T2" fmla="*/ 121 w 121"/>
                <a:gd name="T3" fmla="*/ 164 h 166"/>
                <a:gd name="T4" fmla="*/ 121 w 121"/>
                <a:gd name="T5" fmla="*/ 2 h 166"/>
                <a:gd name="T6" fmla="*/ 119 w 121"/>
                <a:gd name="T7" fmla="*/ 0 h 166"/>
                <a:gd name="T8" fmla="*/ 2 w 121"/>
                <a:gd name="T9" fmla="*/ 0 h 166"/>
                <a:gd name="T10" fmla="*/ 0 w 121"/>
                <a:gd name="T11" fmla="*/ 2 h 166"/>
                <a:gd name="T12" fmla="*/ 0 w 121"/>
                <a:gd name="T13" fmla="*/ 13 h 166"/>
                <a:gd name="T14" fmla="*/ 4 w 121"/>
                <a:gd name="T15" fmla="*/ 13 h 166"/>
                <a:gd name="T16" fmla="*/ 4 w 121"/>
                <a:gd name="T17" fmla="*/ 4 h 166"/>
                <a:gd name="T18" fmla="*/ 117 w 121"/>
                <a:gd name="T19" fmla="*/ 4 h 166"/>
                <a:gd name="T20" fmla="*/ 117 w 121"/>
                <a:gd name="T21" fmla="*/ 161 h 166"/>
                <a:gd name="T22" fmla="*/ 99 w 121"/>
                <a:gd name="T23" fmla="*/ 146 h 166"/>
                <a:gd name="T24" fmla="*/ 99 w 121"/>
                <a:gd name="T25" fmla="*/ 151 h 166"/>
                <a:gd name="T26" fmla="*/ 118 w 121"/>
                <a:gd name="T27" fmla="*/ 166 h 166"/>
                <a:gd name="T28" fmla="*/ 119 w 121"/>
                <a:gd name="T29"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 h="166">
                  <a:moveTo>
                    <a:pt x="119" y="166"/>
                  </a:moveTo>
                  <a:cubicBezTo>
                    <a:pt x="120" y="166"/>
                    <a:pt x="121" y="165"/>
                    <a:pt x="121" y="164"/>
                  </a:cubicBezTo>
                  <a:cubicBezTo>
                    <a:pt x="121" y="2"/>
                    <a:pt x="121" y="2"/>
                    <a:pt x="121" y="2"/>
                  </a:cubicBezTo>
                  <a:cubicBezTo>
                    <a:pt x="121" y="1"/>
                    <a:pt x="120" y="0"/>
                    <a:pt x="119" y="0"/>
                  </a:cubicBezTo>
                  <a:cubicBezTo>
                    <a:pt x="2" y="0"/>
                    <a:pt x="2" y="0"/>
                    <a:pt x="2" y="0"/>
                  </a:cubicBezTo>
                  <a:cubicBezTo>
                    <a:pt x="1" y="0"/>
                    <a:pt x="0" y="1"/>
                    <a:pt x="0" y="2"/>
                  </a:cubicBezTo>
                  <a:cubicBezTo>
                    <a:pt x="0" y="13"/>
                    <a:pt x="0" y="13"/>
                    <a:pt x="0" y="13"/>
                  </a:cubicBezTo>
                  <a:cubicBezTo>
                    <a:pt x="4" y="13"/>
                    <a:pt x="4" y="13"/>
                    <a:pt x="4" y="13"/>
                  </a:cubicBezTo>
                  <a:cubicBezTo>
                    <a:pt x="4" y="4"/>
                    <a:pt x="4" y="4"/>
                    <a:pt x="4" y="4"/>
                  </a:cubicBezTo>
                  <a:cubicBezTo>
                    <a:pt x="117" y="4"/>
                    <a:pt x="117" y="4"/>
                    <a:pt x="117" y="4"/>
                  </a:cubicBezTo>
                  <a:cubicBezTo>
                    <a:pt x="117" y="161"/>
                    <a:pt x="117" y="161"/>
                    <a:pt x="117" y="161"/>
                  </a:cubicBezTo>
                  <a:cubicBezTo>
                    <a:pt x="99" y="146"/>
                    <a:pt x="99" y="146"/>
                    <a:pt x="99" y="146"/>
                  </a:cubicBezTo>
                  <a:cubicBezTo>
                    <a:pt x="99" y="151"/>
                    <a:pt x="99" y="151"/>
                    <a:pt x="99" y="151"/>
                  </a:cubicBezTo>
                  <a:cubicBezTo>
                    <a:pt x="118" y="166"/>
                    <a:pt x="118" y="166"/>
                    <a:pt x="118" y="166"/>
                  </a:cubicBezTo>
                  <a:cubicBezTo>
                    <a:pt x="118" y="166"/>
                    <a:pt x="119" y="166"/>
                    <a:pt x="119" y="1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Rectangle 224"/>
            <p:cNvSpPr>
              <a:spLocks noChangeArrowheads="1"/>
            </p:cNvSpPr>
            <p:nvPr/>
          </p:nvSpPr>
          <p:spPr bwMode="auto">
            <a:xfrm>
              <a:off x="8937626" y="4603751"/>
              <a:ext cx="9525" cy="90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Rectangle 225"/>
            <p:cNvSpPr>
              <a:spLocks noChangeArrowheads="1"/>
            </p:cNvSpPr>
            <p:nvPr/>
          </p:nvSpPr>
          <p:spPr bwMode="auto">
            <a:xfrm>
              <a:off x="8937626" y="4786313"/>
              <a:ext cx="19208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Rectangle 226"/>
            <p:cNvSpPr>
              <a:spLocks noChangeArrowheads="1"/>
            </p:cNvSpPr>
            <p:nvPr/>
          </p:nvSpPr>
          <p:spPr bwMode="auto">
            <a:xfrm>
              <a:off x="8937626" y="4746626"/>
              <a:ext cx="90488"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227"/>
            <p:cNvSpPr>
              <a:spLocks noEditPoints="1"/>
            </p:cNvSpPr>
            <p:nvPr/>
          </p:nvSpPr>
          <p:spPr bwMode="auto">
            <a:xfrm>
              <a:off x="8896351" y="4562476"/>
              <a:ext cx="273050" cy="377825"/>
            </a:xfrm>
            <a:custGeom>
              <a:avLst/>
              <a:gdLst>
                <a:gd name="T0" fmla="*/ 118 w 121"/>
                <a:gd name="T1" fmla="*/ 166 h 167"/>
                <a:gd name="T2" fmla="*/ 119 w 121"/>
                <a:gd name="T3" fmla="*/ 166 h 167"/>
                <a:gd name="T4" fmla="*/ 121 w 121"/>
                <a:gd name="T5" fmla="*/ 164 h 167"/>
                <a:gd name="T6" fmla="*/ 121 w 121"/>
                <a:gd name="T7" fmla="*/ 2 h 167"/>
                <a:gd name="T8" fmla="*/ 119 w 121"/>
                <a:gd name="T9" fmla="*/ 0 h 167"/>
                <a:gd name="T10" fmla="*/ 2 w 121"/>
                <a:gd name="T11" fmla="*/ 0 h 167"/>
                <a:gd name="T12" fmla="*/ 0 w 121"/>
                <a:gd name="T13" fmla="*/ 2 h 167"/>
                <a:gd name="T14" fmla="*/ 0 w 121"/>
                <a:gd name="T15" fmla="*/ 164 h 167"/>
                <a:gd name="T16" fmla="*/ 2 w 121"/>
                <a:gd name="T17" fmla="*/ 166 h 167"/>
                <a:gd name="T18" fmla="*/ 3 w 121"/>
                <a:gd name="T19" fmla="*/ 166 h 167"/>
                <a:gd name="T20" fmla="*/ 4 w 121"/>
                <a:gd name="T21" fmla="*/ 166 h 167"/>
                <a:gd name="T22" fmla="*/ 24 w 121"/>
                <a:gd name="T23" fmla="*/ 149 h 167"/>
                <a:gd name="T24" fmla="*/ 41 w 121"/>
                <a:gd name="T25" fmla="*/ 166 h 167"/>
                <a:gd name="T26" fmla="*/ 44 w 121"/>
                <a:gd name="T27" fmla="*/ 166 h 167"/>
                <a:gd name="T28" fmla="*/ 61 w 121"/>
                <a:gd name="T29" fmla="*/ 149 h 167"/>
                <a:gd name="T30" fmla="*/ 77 w 121"/>
                <a:gd name="T31" fmla="*/ 166 h 167"/>
                <a:gd name="T32" fmla="*/ 79 w 121"/>
                <a:gd name="T33" fmla="*/ 166 h 167"/>
                <a:gd name="T34" fmla="*/ 80 w 121"/>
                <a:gd name="T35" fmla="*/ 166 h 167"/>
                <a:gd name="T36" fmla="*/ 97 w 121"/>
                <a:gd name="T37" fmla="*/ 149 h 167"/>
                <a:gd name="T38" fmla="*/ 118 w 121"/>
                <a:gd name="T39" fmla="*/ 166 h 167"/>
                <a:gd name="T40" fmla="*/ 95 w 121"/>
                <a:gd name="T41" fmla="*/ 145 h 167"/>
                <a:gd name="T42" fmla="*/ 79 w 121"/>
                <a:gd name="T43" fmla="*/ 162 h 167"/>
                <a:gd name="T44" fmla="*/ 62 w 121"/>
                <a:gd name="T45" fmla="*/ 145 h 167"/>
                <a:gd name="T46" fmla="*/ 61 w 121"/>
                <a:gd name="T47" fmla="*/ 145 h 167"/>
                <a:gd name="T48" fmla="*/ 59 w 121"/>
                <a:gd name="T49" fmla="*/ 145 h 167"/>
                <a:gd name="T50" fmla="*/ 43 w 121"/>
                <a:gd name="T51" fmla="*/ 162 h 167"/>
                <a:gd name="T52" fmla="*/ 26 w 121"/>
                <a:gd name="T53" fmla="*/ 145 h 167"/>
                <a:gd name="T54" fmla="*/ 25 w 121"/>
                <a:gd name="T55" fmla="*/ 145 h 167"/>
                <a:gd name="T56" fmla="*/ 23 w 121"/>
                <a:gd name="T57" fmla="*/ 145 h 167"/>
                <a:gd name="T58" fmla="*/ 23 w 121"/>
                <a:gd name="T59" fmla="*/ 145 h 167"/>
                <a:gd name="T60" fmla="*/ 4 w 121"/>
                <a:gd name="T61" fmla="*/ 161 h 167"/>
                <a:gd name="T62" fmla="*/ 4 w 121"/>
                <a:gd name="T63" fmla="*/ 4 h 167"/>
                <a:gd name="T64" fmla="*/ 117 w 121"/>
                <a:gd name="T65" fmla="*/ 4 h 167"/>
                <a:gd name="T66" fmla="*/ 117 w 121"/>
                <a:gd name="T67" fmla="*/ 161 h 167"/>
                <a:gd name="T68" fmla="*/ 98 w 121"/>
                <a:gd name="T69" fmla="*/ 145 h 167"/>
                <a:gd name="T70" fmla="*/ 97 w 121"/>
                <a:gd name="T71" fmla="*/ 145 h 167"/>
                <a:gd name="T72" fmla="*/ 95 w 121"/>
                <a:gd name="T73" fmla="*/ 145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 h="167">
                  <a:moveTo>
                    <a:pt x="118" y="166"/>
                  </a:moveTo>
                  <a:cubicBezTo>
                    <a:pt x="118" y="166"/>
                    <a:pt x="119" y="166"/>
                    <a:pt x="119" y="166"/>
                  </a:cubicBezTo>
                  <a:cubicBezTo>
                    <a:pt x="120" y="166"/>
                    <a:pt x="121" y="166"/>
                    <a:pt x="121" y="164"/>
                  </a:cubicBezTo>
                  <a:cubicBezTo>
                    <a:pt x="121" y="2"/>
                    <a:pt x="121" y="2"/>
                    <a:pt x="121" y="2"/>
                  </a:cubicBezTo>
                  <a:cubicBezTo>
                    <a:pt x="121" y="1"/>
                    <a:pt x="120" y="0"/>
                    <a:pt x="119" y="0"/>
                  </a:cubicBezTo>
                  <a:cubicBezTo>
                    <a:pt x="2" y="0"/>
                    <a:pt x="2" y="0"/>
                    <a:pt x="2" y="0"/>
                  </a:cubicBezTo>
                  <a:cubicBezTo>
                    <a:pt x="1" y="0"/>
                    <a:pt x="0" y="1"/>
                    <a:pt x="0" y="2"/>
                  </a:cubicBezTo>
                  <a:cubicBezTo>
                    <a:pt x="0" y="164"/>
                    <a:pt x="0" y="164"/>
                    <a:pt x="0" y="164"/>
                  </a:cubicBezTo>
                  <a:cubicBezTo>
                    <a:pt x="0" y="166"/>
                    <a:pt x="1" y="166"/>
                    <a:pt x="2" y="166"/>
                  </a:cubicBezTo>
                  <a:cubicBezTo>
                    <a:pt x="2" y="166"/>
                    <a:pt x="3" y="166"/>
                    <a:pt x="3" y="166"/>
                  </a:cubicBezTo>
                  <a:cubicBezTo>
                    <a:pt x="4" y="166"/>
                    <a:pt x="4" y="166"/>
                    <a:pt x="4" y="166"/>
                  </a:cubicBezTo>
                  <a:cubicBezTo>
                    <a:pt x="24" y="149"/>
                    <a:pt x="24" y="149"/>
                    <a:pt x="24" y="149"/>
                  </a:cubicBezTo>
                  <a:cubicBezTo>
                    <a:pt x="41" y="166"/>
                    <a:pt x="41" y="166"/>
                    <a:pt x="41" y="166"/>
                  </a:cubicBezTo>
                  <a:cubicBezTo>
                    <a:pt x="42" y="166"/>
                    <a:pt x="43" y="167"/>
                    <a:pt x="44" y="166"/>
                  </a:cubicBezTo>
                  <a:cubicBezTo>
                    <a:pt x="61" y="149"/>
                    <a:pt x="61" y="149"/>
                    <a:pt x="61" y="149"/>
                  </a:cubicBezTo>
                  <a:cubicBezTo>
                    <a:pt x="77" y="166"/>
                    <a:pt x="77" y="166"/>
                    <a:pt x="77" y="166"/>
                  </a:cubicBezTo>
                  <a:cubicBezTo>
                    <a:pt x="78" y="166"/>
                    <a:pt x="78" y="166"/>
                    <a:pt x="79" y="166"/>
                  </a:cubicBezTo>
                  <a:cubicBezTo>
                    <a:pt x="79" y="166"/>
                    <a:pt x="80" y="166"/>
                    <a:pt x="80" y="166"/>
                  </a:cubicBezTo>
                  <a:cubicBezTo>
                    <a:pt x="97" y="149"/>
                    <a:pt x="97" y="149"/>
                    <a:pt x="97" y="149"/>
                  </a:cubicBezTo>
                  <a:lnTo>
                    <a:pt x="118" y="166"/>
                  </a:lnTo>
                  <a:close/>
                  <a:moveTo>
                    <a:pt x="95" y="145"/>
                  </a:moveTo>
                  <a:cubicBezTo>
                    <a:pt x="79" y="162"/>
                    <a:pt x="79" y="162"/>
                    <a:pt x="79" y="162"/>
                  </a:cubicBezTo>
                  <a:cubicBezTo>
                    <a:pt x="62" y="145"/>
                    <a:pt x="62" y="145"/>
                    <a:pt x="62" y="145"/>
                  </a:cubicBezTo>
                  <a:cubicBezTo>
                    <a:pt x="62" y="145"/>
                    <a:pt x="61" y="145"/>
                    <a:pt x="61" y="145"/>
                  </a:cubicBezTo>
                  <a:cubicBezTo>
                    <a:pt x="60" y="145"/>
                    <a:pt x="60" y="145"/>
                    <a:pt x="59" y="145"/>
                  </a:cubicBezTo>
                  <a:cubicBezTo>
                    <a:pt x="43" y="162"/>
                    <a:pt x="43" y="162"/>
                    <a:pt x="43" y="162"/>
                  </a:cubicBezTo>
                  <a:cubicBezTo>
                    <a:pt x="26" y="145"/>
                    <a:pt x="26" y="145"/>
                    <a:pt x="26" y="145"/>
                  </a:cubicBezTo>
                  <a:cubicBezTo>
                    <a:pt x="26" y="145"/>
                    <a:pt x="25" y="145"/>
                    <a:pt x="25" y="145"/>
                  </a:cubicBezTo>
                  <a:cubicBezTo>
                    <a:pt x="24" y="145"/>
                    <a:pt x="24" y="145"/>
                    <a:pt x="23" y="145"/>
                  </a:cubicBezTo>
                  <a:cubicBezTo>
                    <a:pt x="23" y="145"/>
                    <a:pt x="23" y="145"/>
                    <a:pt x="23" y="145"/>
                  </a:cubicBezTo>
                  <a:cubicBezTo>
                    <a:pt x="4" y="161"/>
                    <a:pt x="4" y="161"/>
                    <a:pt x="4" y="161"/>
                  </a:cubicBezTo>
                  <a:cubicBezTo>
                    <a:pt x="4" y="4"/>
                    <a:pt x="4" y="4"/>
                    <a:pt x="4" y="4"/>
                  </a:cubicBezTo>
                  <a:cubicBezTo>
                    <a:pt x="117" y="4"/>
                    <a:pt x="117" y="4"/>
                    <a:pt x="117" y="4"/>
                  </a:cubicBezTo>
                  <a:cubicBezTo>
                    <a:pt x="117" y="161"/>
                    <a:pt x="117" y="161"/>
                    <a:pt x="117" y="161"/>
                  </a:cubicBezTo>
                  <a:cubicBezTo>
                    <a:pt x="98" y="145"/>
                    <a:pt x="98" y="145"/>
                    <a:pt x="98" y="145"/>
                  </a:cubicBezTo>
                  <a:cubicBezTo>
                    <a:pt x="98" y="145"/>
                    <a:pt x="97" y="145"/>
                    <a:pt x="97" y="145"/>
                  </a:cubicBezTo>
                  <a:cubicBezTo>
                    <a:pt x="96" y="145"/>
                    <a:pt x="96" y="145"/>
                    <a:pt x="95" y="1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Rectangle 228"/>
            <p:cNvSpPr>
              <a:spLocks noChangeArrowheads="1"/>
            </p:cNvSpPr>
            <p:nvPr/>
          </p:nvSpPr>
          <p:spPr bwMode="auto">
            <a:xfrm>
              <a:off x="8937626" y="4829176"/>
              <a:ext cx="13017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Rectangle 229"/>
            <p:cNvSpPr>
              <a:spLocks noChangeArrowheads="1"/>
            </p:cNvSpPr>
            <p:nvPr/>
          </p:nvSpPr>
          <p:spPr bwMode="auto">
            <a:xfrm>
              <a:off x="9078913" y="4603751"/>
              <a:ext cx="9525" cy="90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Rectangle 230"/>
            <p:cNvSpPr>
              <a:spLocks noChangeArrowheads="1"/>
            </p:cNvSpPr>
            <p:nvPr/>
          </p:nvSpPr>
          <p:spPr bwMode="auto">
            <a:xfrm>
              <a:off x="9120188" y="4603751"/>
              <a:ext cx="9525" cy="90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4" name="Group 223"/>
          <p:cNvGrpSpPr/>
          <p:nvPr/>
        </p:nvGrpSpPr>
        <p:grpSpPr>
          <a:xfrm>
            <a:off x="9710743" y="4502157"/>
            <a:ext cx="434975" cy="434975"/>
            <a:chOff x="9710738" y="4502151"/>
            <a:chExt cx="434975" cy="434975"/>
          </a:xfrm>
          <a:solidFill>
            <a:schemeClr val="tx2">
              <a:lumMod val="20000"/>
              <a:lumOff val="80000"/>
            </a:schemeClr>
          </a:solidFill>
        </p:grpSpPr>
        <p:sp>
          <p:nvSpPr>
            <p:cNvPr id="225" name="Freeform 231"/>
            <p:cNvSpPr>
              <a:spLocks noEditPoints="1"/>
            </p:cNvSpPr>
            <p:nvPr/>
          </p:nvSpPr>
          <p:spPr bwMode="auto">
            <a:xfrm>
              <a:off x="9710738" y="4502151"/>
              <a:ext cx="434975" cy="434975"/>
            </a:xfrm>
            <a:custGeom>
              <a:avLst/>
              <a:gdLst>
                <a:gd name="T0" fmla="*/ 192 w 193"/>
                <a:gd name="T1" fmla="*/ 104 h 193"/>
                <a:gd name="T2" fmla="*/ 193 w 193"/>
                <a:gd name="T3" fmla="*/ 97 h 193"/>
                <a:gd name="T4" fmla="*/ 168 w 193"/>
                <a:gd name="T5" fmla="*/ 72 h 193"/>
                <a:gd name="T6" fmla="*/ 155 w 193"/>
                <a:gd name="T7" fmla="*/ 72 h 193"/>
                <a:gd name="T8" fmla="*/ 154 w 193"/>
                <a:gd name="T9" fmla="*/ 70 h 193"/>
                <a:gd name="T10" fmla="*/ 96 w 193"/>
                <a:gd name="T11" fmla="*/ 0 h 193"/>
                <a:gd name="T12" fmla="*/ 38 w 193"/>
                <a:gd name="T13" fmla="*/ 70 h 193"/>
                <a:gd name="T14" fmla="*/ 38 w 193"/>
                <a:gd name="T15" fmla="*/ 72 h 193"/>
                <a:gd name="T16" fmla="*/ 24 w 193"/>
                <a:gd name="T17" fmla="*/ 72 h 193"/>
                <a:gd name="T18" fmla="*/ 0 w 193"/>
                <a:gd name="T19" fmla="*/ 97 h 193"/>
                <a:gd name="T20" fmla="*/ 1 w 193"/>
                <a:gd name="T21" fmla="*/ 104 h 193"/>
                <a:gd name="T22" fmla="*/ 28 w 193"/>
                <a:gd name="T23" fmla="*/ 184 h 193"/>
                <a:gd name="T24" fmla="*/ 42 w 193"/>
                <a:gd name="T25" fmla="*/ 193 h 193"/>
                <a:gd name="T26" fmla="*/ 150 w 193"/>
                <a:gd name="T27" fmla="*/ 193 h 193"/>
                <a:gd name="T28" fmla="*/ 165 w 193"/>
                <a:gd name="T29" fmla="*/ 182 h 193"/>
                <a:gd name="T30" fmla="*/ 192 w 193"/>
                <a:gd name="T31" fmla="*/ 104 h 193"/>
                <a:gd name="T32" fmla="*/ 42 w 193"/>
                <a:gd name="T33" fmla="*/ 69 h 193"/>
                <a:gd name="T34" fmla="*/ 96 w 193"/>
                <a:gd name="T35" fmla="*/ 4 h 193"/>
                <a:gd name="T36" fmla="*/ 150 w 193"/>
                <a:gd name="T37" fmla="*/ 69 h 193"/>
                <a:gd name="T38" fmla="*/ 151 w 193"/>
                <a:gd name="T39" fmla="*/ 72 h 193"/>
                <a:gd name="T40" fmla="*/ 42 w 193"/>
                <a:gd name="T41" fmla="*/ 72 h 193"/>
                <a:gd name="T42" fmla="*/ 42 w 193"/>
                <a:gd name="T43" fmla="*/ 69 h 193"/>
                <a:gd name="T44" fmla="*/ 11 w 193"/>
                <a:gd name="T45" fmla="*/ 122 h 193"/>
                <a:gd name="T46" fmla="*/ 5 w 193"/>
                <a:gd name="T47" fmla="*/ 105 h 193"/>
                <a:gd name="T48" fmla="*/ 4 w 193"/>
                <a:gd name="T49" fmla="*/ 97 h 193"/>
                <a:gd name="T50" fmla="*/ 24 w 193"/>
                <a:gd name="T51" fmla="*/ 76 h 193"/>
                <a:gd name="T52" fmla="*/ 168 w 193"/>
                <a:gd name="T53" fmla="*/ 76 h 193"/>
                <a:gd name="T54" fmla="*/ 189 w 193"/>
                <a:gd name="T55" fmla="*/ 97 h 193"/>
                <a:gd name="T56" fmla="*/ 188 w 193"/>
                <a:gd name="T57" fmla="*/ 105 h 193"/>
                <a:gd name="T58" fmla="*/ 181 w 193"/>
                <a:gd name="T59" fmla="*/ 125 h 193"/>
                <a:gd name="T60" fmla="*/ 180 w 193"/>
                <a:gd name="T61" fmla="*/ 126 h 193"/>
                <a:gd name="T62" fmla="*/ 99 w 193"/>
                <a:gd name="T63" fmla="*/ 145 h 193"/>
                <a:gd name="T64" fmla="*/ 12 w 193"/>
                <a:gd name="T65" fmla="*/ 122 h 193"/>
                <a:gd name="T66" fmla="*/ 11 w 193"/>
                <a:gd name="T67" fmla="*/ 122 h 193"/>
                <a:gd name="T68" fmla="*/ 161 w 193"/>
                <a:gd name="T69" fmla="*/ 183 h 193"/>
                <a:gd name="T70" fmla="*/ 161 w 193"/>
                <a:gd name="T71" fmla="*/ 183 h 193"/>
                <a:gd name="T72" fmla="*/ 150 w 193"/>
                <a:gd name="T73" fmla="*/ 190 h 193"/>
                <a:gd name="T74" fmla="*/ 42 w 193"/>
                <a:gd name="T75" fmla="*/ 190 h 193"/>
                <a:gd name="T76" fmla="*/ 31 w 193"/>
                <a:gd name="T77" fmla="*/ 181 h 193"/>
                <a:gd name="T78" fmla="*/ 13 w 193"/>
                <a:gd name="T79" fmla="*/ 127 h 193"/>
                <a:gd name="T80" fmla="*/ 19 w 193"/>
                <a:gd name="T81" fmla="*/ 130 h 193"/>
                <a:gd name="T82" fmla="*/ 99 w 193"/>
                <a:gd name="T83" fmla="*/ 148 h 193"/>
                <a:gd name="T84" fmla="*/ 173 w 193"/>
                <a:gd name="T85" fmla="*/ 133 h 193"/>
                <a:gd name="T86" fmla="*/ 179 w 193"/>
                <a:gd name="T87" fmla="*/ 130 h 193"/>
                <a:gd name="T88" fmla="*/ 161 w 193"/>
                <a:gd name="T89" fmla="*/ 18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193">
                  <a:moveTo>
                    <a:pt x="192" y="104"/>
                  </a:moveTo>
                  <a:cubicBezTo>
                    <a:pt x="192" y="102"/>
                    <a:pt x="193" y="99"/>
                    <a:pt x="193" y="97"/>
                  </a:cubicBezTo>
                  <a:cubicBezTo>
                    <a:pt x="193" y="83"/>
                    <a:pt x="182" y="72"/>
                    <a:pt x="168" y="72"/>
                  </a:cubicBezTo>
                  <a:cubicBezTo>
                    <a:pt x="155" y="72"/>
                    <a:pt x="155" y="72"/>
                    <a:pt x="155" y="72"/>
                  </a:cubicBezTo>
                  <a:cubicBezTo>
                    <a:pt x="154" y="70"/>
                    <a:pt x="154" y="70"/>
                    <a:pt x="154" y="70"/>
                  </a:cubicBezTo>
                  <a:cubicBezTo>
                    <a:pt x="147" y="29"/>
                    <a:pt x="123" y="0"/>
                    <a:pt x="96" y="0"/>
                  </a:cubicBezTo>
                  <a:cubicBezTo>
                    <a:pt x="70" y="0"/>
                    <a:pt x="46" y="29"/>
                    <a:pt x="38" y="70"/>
                  </a:cubicBezTo>
                  <a:cubicBezTo>
                    <a:pt x="38" y="72"/>
                    <a:pt x="38" y="72"/>
                    <a:pt x="38" y="72"/>
                  </a:cubicBezTo>
                  <a:cubicBezTo>
                    <a:pt x="24" y="72"/>
                    <a:pt x="24" y="72"/>
                    <a:pt x="24" y="72"/>
                  </a:cubicBezTo>
                  <a:cubicBezTo>
                    <a:pt x="11" y="72"/>
                    <a:pt x="0" y="83"/>
                    <a:pt x="0" y="97"/>
                  </a:cubicBezTo>
                  <a:cubicBezTo>
                    <a:pt x="0" y="101"/>
                    <a:pt x="1" y="104"/>
                    <a:pt x="1" y="104"/>
                  </a:cubicBezTo>
                  <a:cubicBezTo>
                    <a:pt x="28" y="184"/>
                    <a:pt x="28" y="184"/>
                    <a:pt x="28" y="184"/>
                  </a:cubicBezTo>
                  <a:cubicBezTo>
                    <a:pt x="28" y="185"/>
                    <a:pt x="31" y="193"/>
                    <a:pt x="42" y="193"/>
                  </a:cubicBezTo>
                  <a:cubicBezTo>
                    <a:pt x="150" y="193"/>
                    <a:pt x="150" y="193"/>
                    <a:pt x="150" y="193"/>
                  </a:cubicBezTo>
                  <a:cubicBezTo>
                    <a:pt x="162" y="193"/>
                    <a:pt x="165" y="183"/>
                    <a:pt x="165" y="182"/>
                  </a:cubicBezTo>
                  <a:lnTo>
                    <a:pt x="192" y="104"/>
                  </a:lnTo>
                  <a:close/>
                  <a:moveTo>
                    <a:pt x="42" y="69"/>
                  </a:moveTo>
                  <a:cubicBezTo>
                    <a:pt x="50" y="30"/>
                    <a:pt x="71" y="4"/>
                    <a:pt x="96" y="4"/>
                  </a:cubicBezTo>
                  <a:cubicBezTo>
                    <a:pt x="121" y="4"/>
                    <a:pt x="143" y="30"/>
                    <a:pt x="150" y="69"/>
                  </a:cubicBezTo>
                  <a:cubicBezTo>
                    <a:pt x="151" y="72"/>
                    <a:pt x="151" y="72"/>
                    <a:pt x="151" y="72"/>
                  </a:cubicBezTo>
                  <a:cubicBezTo>
                    <a:pt x="42" y="72"/>
                    <a:pt x="42" y="72"/>
                    <a:pt x="42" y="72"/>
                  </a:cubicBezTo>
                  <a:lnTo>
                    <a:pt x="42" y="69"/>
                  </a:lnTo>
                  <a:close/>
                  <a:moveTo>
                    <a:pt x="11" y="122"/>
                  </a:moveTo>
                  <a:cubicBezTo>
                    <a:pt x="5" y="105"/>
                    <a:pt x="5" y="105"/>
                    <a:pt x="5" y="105"/>
                  </a:cubicBezTo>
                  <a:cubicBezTo>
                    <a:pt x="5" y="105"/>
                    <a:pt x="4" y="101"/>
                    <a:pt x="4" y="97"/>
                  </a:cubicBezTo>
                  <a:cubicBezTo>
                    <a:pt x="4" y="85"/>
                    <a:pt x="13" y="76"/>
                    <a:pt x="24" y="76"/>
                  </a:cubicBezTo>
                  <a:cubicBezTo>
                    <a:pt x="168" y="76"/>
                    <a:pt x="168" y="76"/>
                    <a:pt x="168" y="76"/>
                  </a:cubicBezTo>
                  <a:cubicBezTo>
                    <a:pt x="180" y="76"/>
                    <a:pt x="189" y="85"/>
                    <a:pt x="189" y="97"/>
                  </a:cubicBezTo>
                  <a:cubicBezTo>
                    <a:pt x="189" y="101"/>
                    <a:pt x="188" y="105"/>
                    <a:pt x="188" y="105"/>
                  </a:cubicBezTo>
                  <a:cubicBezTo>
                    <a:pt x="181" y="125"/>
                    <a:pt x="181" y="125"/>
                    <a:pt x="181" y="125"/>
                  </a:cubicBezTo>
                  <a:cubicBezTo>
                    <a:pt x="180" y="126"/>
                    <a:pt x="180" y="126"/>
                    <a:pt x="180" y="126"/>
                  </a:cubicBezTo>
                  <a:cubicBezTo>
                    <a:pt x="158" y="138"/>
                    <a:pt x="129" y="145"/>
                    <a:pt x="99" y="145"/>
                  </a:cubicBezTo>
                  <a:cubicBezTo>
                    <a:pt x="66" y="145"/>
                    <a:pt x="34" y="136"/>
                    <a:pt x="12" y="122"/>
                  </a:cubicBezTo>
                  <a:lnTo>
                    <a:pt x="11" y="122"/>
                  </a:lnTo>
                  <a:close/>
                  <a:moveTo>
                    <a:pt x="161" y="183"/>
                  </a:moveTo>
                  <a:cubicBezTo>
                    <a:pt x="161" y="183"/>
                    <a:pt x="161" y="183"/>
                    <a:pt x="161" y="183"/>
                  </a:cubicBezTo>
                  <a:cubicBezTo>
                    <a:pt x="159" y="187"/>
                    <a:pt x="155" y="190"/>
                    <a:pt x="150" y="190"/>
                  </a:cubicBezTo>
                  <a:cubicBezTo>
                    <a:pt x="42" y="190"/>
                    <a:pt x="42" y="190"/>
                    <a:pt x="42" y="190"/>
                  </a:cubicBezTo>
                  <a:cubicBezTo>
                    <a:pt x="35" y="190"/>
                    <a:pt x="32" y="184"/>
                    <a:pt x="31" y="181"/>
                  </a:cubicBezTo>
                  <a:cubicBezTo>
                    <a:pt x="13" y="127"/>
                    <a:pt x="13" y="127"/>
                    <a:pt x="13" y="127"/>
                  </a:cubicBezTo>
                  <a:cubicBezTo>
                    <a:pt x="19" y="130"/>
                    <a:pt x="19" y="130"/>
                    <a:pt x="19" y="130"/>
                  </a:cubicBezTo>
                  <a:cubicBezTo>
                    <a:pt x="41" y="142"/>
                    <a:pt x="69" y="148"/>
                    <a:pt x="99" y="148"/>
                  </a:cubicBezTo>
                  <a:cubicBezTo>
                    <a:pt x="126" y="148"/>
                    <a:pt x="152" y="143"/>
                    <a:pt x="173" y="133"/>
                  </a:cubicBezTo>
                  <a:cubicBezTo>
                    <a:pt x="179" y="130"/>
                    <a:pt x="179" y="130"/>
                    <a:pt x="179" y="130"/>
                  </a:cubicBezTo>
                  <a:lnTo>
                    <a:pt x="161"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32"/>
            <p:cNvSpPr>
              <a:spLocks noEditPoints="1"/>
            </p:cNvSpPr>
            <p:nvPr/>
          </p:nvSpPr>
          <p:spPr bwMode="auto">
            <a:xfrm>
              <a:off x="9901238" y="4725988"/>
              <a:ext cx="50800"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614822040"/>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485102" y="368300"/>
            <a:ext cx="1119665" cy="707886"/>
          </a:xfrm>
          <a:prstGeom prst="rect">
            <a:avLst/>
          </a:prstGeom>
          <a:noFill/>
        </p:spPr>
        <p:txBody>
          <a:bodyPr wrap="none" rtlCol="0">
            <a:spAutoFit/>
          </a:bodyPr>
          <a:lstStyle/>
          <a:p>
            <a:r>
              <a:rPr lang="en-US" sz="4000" b="1">
                <a:solidFill>
                  <a:schemeClr val="bg1"/>
                </a:solidFill>
                <a:latin typeface="+mj-lt"/>
              </a:rPr>
              <a:t>Web</a:t>
            </a:r>
          </a:p>
        </p:txBody>
      </p:sp>
      <p:grpSp>
        <p:nvGrpSpPr>
          <p:cNvPr id="3" name="Group 2"/>
          <p:cNvGrpSpPr/>
          <p:nvPr/>
        </p:nvGrpSpPr>
        <p:grpSpPr>
          <a:xfrm>
            <a:off x="2089152" y="1471613"/>
            <a:ext cx="314325" cy="436563"/>
            <a:chOff x="2089151" y="1471613"/>
            <a:chExt cx="314325" cy="436562"/>
          </a:xfrm>
          <a:solidFill>
            <a:schemeClr val="tx2">
              <a:lumMod val="20000"/>
              <a:lumOff val="80000"/>
            </a:schemeClr>
          </a:solidFill>
        </p:grpSpPr>
        <p:sp>
          <p:nvSpPr>
            <p:cNvPr id="4" name="Freeform 65"/>
            <p:cNvSpPr>
              <a:spLocks/>
            </p:cNvSpPr>
            <p:nvPr/>
          </p:nvSpPr>
          <p:spPr bwMode="auto">
            <a:xfrm>
              <a:off x="2089151" y="1616075"/>
              <a:ext cx="314325" cy="292100"/>
            </a:xfrm>
            <a:custGeom>
              <a:avLst/>
              <a:gdLst>
                <a:gd name="T0" fmla="*/ 2 w 139"/>
                <a:gd name="T1" fmla="*/ 130 h 130"/>
                <a:gd name="T2" fmla="*/ 138 w 139"/>
                <a:gd name="T3" fmla="*/ 130 h 130"/>
                <a:gd name="T4" fmla="*/ 139 w 139"/>
                <a:gd name="T5" fmla="*/ 128 h 130"/>
                <a:gd name="T6" fmla="*/ 139 w 139"/>
                <a:gd name="T7" fmla="*/ 1 h 130"/>
                <a:gd name="T8" fmla="*/ 138 w 139"/>
                <a:gd name="T9" fmla="*/ 0 h 130"/>
                <a:gd name="T10" fmla="*/ 88 w 139"/>
                <a:gd name="T11" fmla="*/ 0 h 130"/>
                <a:gd name="T12" fmla="*/ 86 w 139"/>
                <a:gd name="T13" fmla="*/ 1 h 130"/>
                <a:gd name="T14" fmla="*/ 88 w 139"/>
                <a:gd name="T15" fmla="*/ 3 h 130"/>
                <a:gd name="T16" fmla="*/ 136 w 139"/>
                <a:gd name="T17" fmla="*/ 3 h 130"/>
                <a:gd name="T18" fmla="*/ 136 w 139"/>
                <a:gd name="T19" fmla="*/ 126 h 130"/>
                <a:gd name="T20" fmla="*/ 4 w 139"/>
                <a:gd name="T21" fmla="*/ 126 h 130"/>
                <a:gd name="T22" fmla="*/ 4 w 139"/>
                <a:gd name="T23" fmla="*/ 3 h 130"/>
                <a:gd name="T24" fmla="*/ 52 w 139"/>
                <a:gd name="T25" fmla="*/ 3 h 130"/>
                <a:gd name="T26" fmla="*/ 54 w 139"/>
                <a:gd name="T27" fmla="*/ 1 h 130"/>
                <a:gd name="T28" fmla="*/ 52 w 139"/>
                <a:gd name="T29" fmla="*/ 0 h 130"/>
                <a:gd name="T30" fmla="*/ 2 w 139"/>
                <a:gd name="T31" fmla="*/ 0 h 130"/>
                <a:gd name="T32" fmla="*/ 0 w 139"/>
                <a:gd name="T33" fmla="*/ 1 h 130"/>
                <a:gd name="T34" fmla="*/ 0 w 139"/>
                <a:gd name="T35" fmla="*/ 128 h 130"/>
                <a:gd name="T36" fmla="*/ 2 w 139"/>
                <a:gd name="T3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9" h="130">
                  <a:moveTo>
                    <a:pt x="2" y="130"/>
                  </a:moveTo>
                  <a:cubicBezTo>
                    <a:pt x="138" y="130"/>
                    <a:pt x="138" y="130"/>
                    <a:pt x="138" y="130"/>
                  </a:cubicBezTo>
                  <a:cubicBezTo>
                    <a:pt x="139" y="130"/>
                    <a:pt x="139" y="129"/>
                    <a:pt x="139" y="128"/>
                  </a:cubicBezTo>
                  <a:cubicBezTo>
                    <a:pt x="139" y="1"/>
                    <a:pt x="139" y="1"/>
                    <a:pt x="139" y="1"/>
                  </a:cubicBezTo>
                  <a:cubicBezTo>
                    <a:pt x="139" y="0"/>
                    <a:pt x="139" y="0"/>
                    <a:pt x="138" y="0"/>
                  </a:cubicBezTo>
                  <a:cubicBezTo>
                    <a:pt x="88" y="0"/>
                    <a:pt x="88" y="0"/>
                    <a:pt x="88" y="0"/>
                  </a:cubicBezTo>
                  <a:cubicBezTo>
                    <a:pt x="87" y="0"/>
                    <a:pt x="86" y="0"/>
                    <a:pt x="86" y="1"/>
                  </a:cubicBezTo>
                  <a:cubicBezTo>
                    <a:pt x="86" y="2"/>
                    <a:pt x="87" y="3"/>
                    <a:pt x="88" y="3"/>
                  </a:cubicBezTo>
                  <a:cubicBezTo>
                    <a:pt x="136" y="3"/>
                    <a:pt x="136" y="3"/>
                    <a:pt x="136" y="3"/>
                  </a:cubicBezTo>
                  <a:cubicBezTo>
                    <a:pt x="136" y="126"/>
                    <a:pt x="136" y="126"/>
                    <a:pt x="136" y="126"/>
                  </a:cubicBezTo>
                  <a:cubicBezTo>
                    <a:pt x="4" y="126"/>
                    <a:pt x="4" y="126"/>
                    <a:pt x="4" y="126"/>
                  </a:cubicBezTo>
                  <a:cubicBezTo>
                    <a:pt x="4" y="3"/>
                    <a:pt x="4" y="3"/>
                    <a:pt x="4" y="3"/>
                  </a:cubicBezTo>
                  <a:cubicBezTo>
                    <a:pt x="52" y="3"/>
                    <a:pt x="52" y="3"/>
                    <a:pt x="52" y="3"/>
                  </a:cubicBezTo>
                  <a:cubicBezTo>
                    <a:pt x="53" y="3"/>
                    <a:pt x="54" y="2"/>
                    <a:pt x="54" y="1"/>
                  </a:cubicBezTo>
                  <a:cubicBezTo>
                    <a:pt x="54" y="0"/>
                    <a:pt x="53" y="0"/>
                    <a:pt x="52" y="0"/>
                  </a:cubicBezTo>
                  <a:cubicBezTo>
                    <a:pt x="2" y="0"/>
                    <a:pt x="2" y="0"/>
                    <a:pt x="2" y="0"/>
                  </a:cubicBezTo>
                  <a:cubicBezTo>
                    <a:pt x="1" y="0"/>
                    <a:pt x="0" y="0"/>
                    <a:pt x="0" y="1"/>
                  </a:cubicBezTo>
                  <a:cubicBezTo>
                    <a:pt x="0" y="128"/>
                    <a:pt x="0" y="128"/>
                    <a:pt x="0" y="128"/>
                  </a:cubicBezTo>
                  <a:cubicBezTo>
                    <a:pt x="0" y="129"/>
                    <a:pt x="1" y="130"/>
                    <a:pt x="2" y="1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 name="Freeform 66"/>
            <p:cNvSpPr>
              <a:spLocks/>
            </p:cNvSpPr>
            <p:nvPr/>
          </p:nvSpPr>
          <p:spPr bwMode="auto">
            <a:xfrm>
              <a:off x="2162176" y="1471613"/>
              <a:ext cx="171450" cy="354013"/>
            </a:xfrm>
            <a:custGeom>
              <a:avLst/>
              <a:gdLst>
                <a:gd name="T0" fmla="*/ 2 w 76"/>
                <a:gd name="T1" fmla="*/ 118 h 157"/>
                <a:gd name="T2" fmla="*/ 0 w 76"/>
                <a:gd name="T3" fmla="*/ 120 h 157"/>
                <a:gd name="T4" fmla="*/ 0 w 76"/>
                <a:gd name="T5" fmla="*/ 121 h 157"/>
                <a:gd name="T6" fmla="*/ 37 w 76"/>
                <a:gd name="T7" fmla="*/ 157 h 157"/>
                <a:gd name="T8" fmla="*/ 38 w 76"/>
                <a:gd name="T9" fmla="*/ 157 h 157"/>
                <a:gd name="T10" fmla="*/ 39 w 76"/>
                <a:gd name="T11" fmla="*/ 157 h 157"/>
                <a:gd name="T12" fmla="*/ 75 w 76"/>
                <a:gd name="T13" fmla="*/ 121 h 157"/>
                <a:gd name="T14" fmla="*/ 76 w 76"/>
                <a:gd name="T15" fmla="*/ 120 h 157"/>
                <a:gd name="T16" fmla="*/ 74 w 76"/>
                <a:gd name="T17" fmla="*/ 118 h 157"/>
                <a:gd name="T18" fmla="*/ 73 w 76"/>
                <a:gd name="T19" fmla="*/ 118 h 157"/>
                <a:gd name="T20" fmla="*/ 40 w 76"/>
                <a:gd name="T21" fmla="*/ 151 h 157"/>
                <a:gd name="T22" fmla="*/ 40 w 76"/>
                <a:gd name="T23" fmla="*/ 2 h 157"/>
                <a:gd name="T24" fmla="*/ 38 w 76"/>
                <a:gd name="T25" fmla="*/ 0 h 157"/>
                <a:gd name="T26" fmla="*/ 36 w 76"/>
                <a:gd name="T27" fmla="*/ 2 h 157"/>
                <a:gd name="T28" fmla="*/ 36 w 76"/>
                <a:gd name="T29" fmla="*/ 151 h 157"/>
                <a:gd name="T30" fmla="*/ 3 w 76"/>
                <a:gd name="T31" fmla="*/ 118 h 157"/>
                <a:gd name="T32" fmla="*/ 2 w 76"/>
                <a:gd name="T33" fmla="*/ 11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157">
                  <a:moveTo>
                    <a:pt x="2" y="118"/>
                  </a:moveTo>
                  <a:cubicBezTo>
                    <a:pt x="1" y="118"/>
                    <a:pt x="0" y="118"/>
                    <a:pt x="0" y="120"/>
                  </a:cubicBezTo>
                  <a:cubicBezTo>
                    <a:pt x="0" y="120"/>
                    <a:pt x="0" y="120"/>
                    <a:pt x="0" y="121"/>
                  </a:cubicBezTo>
                  <a:cubicBezTo>
                    <a:pt x="37" y="157"/>
                    <a:pt x="37" y="157"/>
                    <a:pt x="37" y="157"/>
                  </a:cubicBezTo>
                  <a:cubicBezTo>
                    <a:pt x="37" y="157"/>
                    <a:pt x="37" y="157"/>
                    <a:pt x="38" y="157"/>
                  </a:cubicBezTo>
                  <a:cubicBezTo>
                    <a:pt x="39" y="157"/>
                    <a:pt x="39" y="157"/>
                    <a:pt x="39" y="157"/>
                  </a:cubicBezTo>
                  <a:cubicBezTo>
                    <a:pt x="75" y="121"/>
                    <a:pt x="75" y="121"/>
                    <a:pt x="75" y="121"/>
                  </a:cubicBezTo>
                  <a:cubicBezTo>
                    <a:pt x="76" y="120"/>
                    <a:pt x="76" y="120"/>
                    <a:pt x="76" y="120"/>
                  </a:cubicBezTo>
                  <a:cubicBezTo>
                    <a:pt x="76" y="118"/>
                    <a:pt x="75" y="118"/>
                    <a:pt x="74" y="118"/>
                  </a:cubicBezTo>
                  <a:cubicBezTo>
                    <a:pt x="73" y="118"/>
                    <a:pt x="73" y="118"/>
                    <a:pt x="73" y="118"/>
                  </a:cubicBezTo>
                  <a:cubicBezTo>
                    <a:pt x="40" y="151"/>
                    <a:pt x="40" y="151"/>
                    <a:pt x="40" y="151"/>
                  </a:cubicBezTo>
                  <a:cubicBezTo>
                    <a:pt x="40" y="2"/>
                    <a:pt x="40" y="2"/>
                    <a:pt x="40" y="2"/>
                  </a:cubicBezTo>
                  <a:cubicBezTo>
                    <a:pt x="40" y="1"/>
                    <a:pt x="39" y="0"/>
                    <a:pt x="38" y="0"/>
                  </a:cubicBezTo>
                  <a:cubicBezTo>
                    <a:pt x="37" y="0"/>
                    <a:pt x="36" y="1"/>
                    <a:pt x="36" y="2"/>
                  </a:cubicBezTo>
                  <a:cubicBezTo>
                    <a:pt x="36" y="151"/>
                    <a:pt x="36" y="151"/>
                    <a:pt x="36" y="151"/>
                  </a:cubicBezTo>
                  <a:cubicBezTo>
                    <a:pt x="3" y="118"/>
                    <a:pt x="3" y="118"/>
                    <a:pt x="3" y="118"/>
                  </a:cubicBezTo>
                  <a:cubicBezTo>
                    <a:pt x="3" y="118"/>
                    <a:pt x="2" y="118"/>
                    <a:pt x="2"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6" name="Group 5"/>
          <p:cNvGrpSpPr/>
          <p:nvPr/>
        </p:nvGrpSpPr>
        <p:grpSpPr>
          <a:xfrm>
            <a:off x="2943228" y="1471613"/>
            <a:ext cx="314325" cy="436563"/>
            <a:chOff x="2943226" y="1471613"/>
            <a:chExt cx="314325" cy="436562"/>
          </a:xfrm>
          <a:solidFill>
            <a:schemeClr val="tx2">
              <a:lumMod val="20000"/>
              <a:lumOff val="80000"/>
            </a:schemeClr>
          </a:solidFill>
        </p:grpSpPr>
        <p:sp>
          <p:nvSpPr>
            <p:cNvPr id="7" name="Freeform 67"/>
            <p:cNvSpPr>
              <a:spLocks/>
            </p:cNvSpPr>
            <p:nvPr/>
          </p:nvSpPr>
          <p:spPr bwMode="auto">
            <a:xfrm>
              <a:off x="2943226" y="1616075"/>
              <a:ext cx="314325" cy="292100"/>
            </a:xfrm>
            <a:custGeom>
              <a:avLst/>
              <a:gdLst>
                <a:gd name="T0" fmla="*/ 2 w 139"/>
                <a:gd name="T1" fmla="*/ 130 h 130"/>
                <a:gd name="T2" fmla="*/ 137 w 139"/>
                <a:gd name="T3" fmla="*/ 130 h 130"/>
                <a:gd name="T4" fmla="*/ 139 w 139"/>
                <a:gd name="T5" fmla="*/ 128 h 130"/>
                <a:gd name="T6" fmla="*/ 139 w 139"/>
                <a:gd name="T7" fmla="*/ 1 h 130"/>
                <a:gd name="T8" fmla="*/ 137 w 139"/>
                <a:gd name="T9" fmla="*/ 0 h 130"/>
                <a:gd name="T10" fmla="*/ 88 w 139"/>
                <a:gd name="T11" fmla="*/ 0 h 130"/>
                <a:gd name="T12" fmla="*/ 86 w 139"/>
                <a:gd name="T13" fmla="*/ 1 h 130"/>
                <a:gd name="T14" fmla="*/ 88 w 139"/>
                <a:gd name="T15" fmla="*/ 3 h 130"/>
                <a:gd name="T16" fmla="*/ 135 w 139"/>
                <a:gd name="T17" fmla="*/ 3 h 130"/>
                <a:gd name="T18" fmla="*/ 135 w 139"/>
                <a:gd name="T19" fmla="*/ 126 h 130"/>
                <a:gd name="T20" fmla="*/ 4 w 139"/>
                <a:gd name="T21" fmla="*/ 126 h 130"/>
                <a:gd name="T22" fmla="*/ 4 w 139"/>
                <a:gd name="T23" fmla="*/ 3 h 130"/>
                <a:gd name="T24" fmla="*/ 52 w 139"/>
                <a:gd name="T25" fmla="*/ 3 h 130"/>
                <a:gd name="T26" fmla="*/ 53 w 139"/>
                <a:gd name="T27" fmla="*/ 1 h 130"/>
                <a:gd name="T28" fmla="*/ 52 w 139"/>
                <a:gd name="T29" fmla="*/ 0 h 130"/>
                <a:gd name="T30" fmla="*/ 2 w 139"/>
                <a:gd name="T31" fmla="*/ 0 h 130"/>
                <a:gd name="T32" fmla="*/ 0 w 139"/>
                <a:gd name="T33" fmla="*/ 1 h 130"/>
                <a:gd name="T34" fmla="*/ 0 w 139"/>
                <a:gd name="T35" fmla="*/ 128 h 130"/>
                <a:gd name="T36" fmla="*/ 2 w 139"/>
                <a:gd name="T3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9" h="130">
                  <a:moveTo>
                    <a:pt x="2" y="130"/>
                  </a:moveTo>
                  <a:cubicBezTo>
                    <a:pt x="137" y="130"/>
                    <a:pt x="137" y="130"/>
                    <a:pt x="137" y="130"/>
                  </a:cubicBezTo>
                  <a:cubicBezTo>
                    <a:pt x="138" y="130"/>
                    <a:pt x="139" y="129"/>
                    <a:pt x="139" y="128"/>
                  </a:cubicBezTo>
                  <a:cubicBezTo>
                    <a:pt x="139" y="1"/>
                    <a:pt x="139" y="1"/>
                    <a:pt x="139" y="1"/>
                  </a:cubicBezTo>
                  <a:cubicBezTo>
                    <a:pt x="139" y="0"/>
                    <a:pt x="138" y="0"/>
                    <a:pt x="137" y="0"/>
                  </a:cubicBezTo>
                  <a:cubicBezTo>
                    <a:pt x="88" y="0"/>
                    <a:pt x="88" y="0"/>
                    <a:pt x="88" y="0"/>
                  </a:cubicBezTo>
                  <a:cubicBezTo>
                    <a:pt x="87" y="0"/>
                    <a:pt x="86" y="0"/>
                    <a:pt x="86" y="1"/>
                  </a:cubicBezTo>
                  <a:cubicBezTo>
                    <a:pt x="86" y="2"/>
                    <a:pt x="87" y="3"/>
                    <a:pt x="88" y="3"/>
                  </a:cubicBezTo>
                  <a:cubicBezTo>
                    <a:pt x="135" y="3"/>
                    <a:pt x="135" y="3"/>
                    <a:pt x="135" y="3"/>
                  </a:cubicBezTo>
                  <a:cubicBezTo>
                    <a:pt x="135" y="126"/>
                    <a:pt x="135" y="126"/>
                    <a:pt x="135" y="126"/>
                  </a:cubicBezTo>
                  <a:cubicBezTo>
                    <a:pt x="4" y="126"/>
                    <a:pt x="4" y="126"/>
                    <a:pt x="4" y="126"/>
                  </a:cubicBezTo>
                  <a:cubicBezTo>
                    <a:pt x="4" y="3"/>
                    <a:pt x="4" y="3"/>
                    <a:pt x="4" y="3"/>
                  </a:cubicBezTo>
                  <a:cubicBezTo>
                    <a:pt x="52" y="3"/>
                    <a:pt x="52" y="3"/>
                    <a:pt x="52" y="3"/>
                  </a:cubicBezTo>
                  <a:cubicBezTo>
                    <a:pt x="53" y="3"/>
                    <a:pt x="53" y="2"/>
                    <a:pt x="53" y="1"/>
                  </a:cubicBezTo>
                  <a:cubicBezTo>
                    <a:pt x="53" y="0"/>
                    <a:pt x="53" y="0"/>
                    <a:pt x="52" y="0"/>
                  </a:cubicBezTo>
                  <a:cubicBezTo>
                    <a:pt x="2" y="0"/>
                    <a:pt x="2" y="0"/>
                    <a:pt x="2" y="0"/>
                  </a:cubicBezTo>
                  <a:cubicBezTo>
                    <a:pt x="1" y="0"/>
                    <a:pt x="0" y="0"/>
                    <a:pt x="0" y="1"/>
                  </a:cubicBezTo>
                  <a:cubicBezTo>
                    <a:pt x="0" y="128"/>
                    <a:pt x="0" y="128"/>
                    <a:pt x="0" y="128"/>
                  </a:cubicBezTo>
                  <a:cubicBezTo>
                    <a:pt x="0" y="129"/>
                    <a:pt x="1" y="130"/>
                    <a:pt x="2" y="1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68"/>
            <p:cNvSpPr>
              <a:spLocks/>
            </p:cNvSpPr>
            <p:nvPr/>
          </p:nvSpPr>
          <p:spPr bwMode="auto">
            <a:xfrm>
              <a:off x="3016251" y="1471613"/>
              <a:ext cx="171450" cy="354013"/>
            </a:xfrm>
            <a:custGeom>
              <a:avLst/>
              <a:gdLst>
                <a:gd name="T0" fmla="*/ 39 w 76"/>
                <a:gd name="T1" fmla="*/ 1 h 157"/>
                <a:gd name="T2" fmla="*/ 36 w 76"/>
                <a:gd name="T3" fmla="*/ 1 h 157"/>
                <a:gd name="T4" fmla="*/ 0 w 76"/>
                <a:gd name="T5" fmla="*/ 37 h 157"/>
                <a:gd name="T6" fmla="*/ 0 w 76"/>
                <a:gd name="T7" fmla="*/ 38 h 157"/>
                <a:gd name="T8" fmla="*/ 2 w 76"/>
                <a:gd name="T9" fmla="*/ 40 h 157"/>
                <a:gd name="T10" fmla="*/ 3 w 76"/>
                <a:gd name="T11" fmla="*/ 40 h 157"/>
                <a:gd name="T12" fmla="*/ 36 w 76"/>
                <a:gd name="T13" fmla="*/ 7 h 157"/>
                <a:gd name="T14" fmla="*/ 36 w 76"/>
                <a:gd name="T15" fmla="*/ 156 h 157"/>
                <a:gd name="T16" fmla="*/ 38 w 76"/>
                <a:gd name="T17" fmla="*/ 157 h 157"/>
                <a:gd name="T18" fmla="*/ 39 w 76"/>
                <a:gd name="T19" fmla="*/ 156 h 157"/>
                <a:gd name="T20" fmla="*/ 39 w 76"/>
                <a:gd name="T21" fmla="*/ 7 h 157"/>
                <a:gd name="T22" fmla="*/ 72 w 76"/>
                <a:gd name="T23" fmla="*/ 40 h 157"/>
                <a:gd name="T24" fmla="*/ 74 w 76"/>
                <a:gd name="T25" fmla="*/ 40 h 157"/>
                <a:gd name="T26" fmla="*/ 76 w 76"/>
                <a:gd name="T27" fmla="*/ 38 h 157"/>
                <a:gd name="T28" fmla="*/ 75 w 76"/>
                <a:gd name="T29" fmla="*/ 37 h 157"/>
                <a:gd name="T30" fmla="*/ 39 w 76"/>
                <a:gd name="T31" fmla="*/ 1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6" h="157">
                  <a:moveTo>
                    <a:pt x="39" y="1"/>
                  </a:moveTo>
                  <a:cubicBezTo>
                    <a:pt x="38" y="0"/>
                    <a:pt x="37" y="0"/>
                    <a:pt x="36" y="1"/>
                  </a:cubicBezTo>
                  <a:cubicBezTo>
                    <a:pt x="0" y="37"/>
                    <a:pt x="0" y="37"/>
                    <a:pt x="0" y="37"/>
                  </a:cubicBezTo>
                  <a:cubicBezTo>
                    <a:pt x="0" y="37"/>
                    <a:pt x="0" y="38"/>
                    <a:pt x="0" y="38"/>
                  </a:cubicBezTo>
                  <a:cubicBezTo>
                    <a:pt x="0" y="39"/>
                    <a:pt x="1" y="40"/>
                    <a:pt x="2" y="40"/>
                  </a:cubicBezTo>
                  <a:cubicBezTo>
                    <a:pt x="2" y="40"/>
                    <a:pt x="3" y="40"/>
                    <a:pt x="3" y="40"/>
                  </a:cubicBezTo>
                  <a:cubicBezTo>
                    <a:pt x="36" y="7"/>
                    <a:pt x="36" y="7"/>
                    <a:pt x="36" y="7"/>
                  </a:cubicBezTo>
                  <a:cubicBezTo>
                    <a:pt x="36" y="156"/>
                    <a:pt x="36" y="156"/>
                    <a:pt x="36" y="156"/>
                  </a:cubicBezTo>
                  <a:cubicBezTo>
                    <a:pt x="36" y="157"/>
                    <a:pt x="37" y="157"/>
                    <a:pt x="38" y="157"/>
                  </a:cubicBezTo>
                  <a:cubicBezTo>
                    <a:pt x="39" y="157"/>
                    <a:pt x="39" y="157"/>
                    <a:pt x="39" y="156"/>
                  </a:cubicBezTo>
                  <a:cubicBezTo>
                    <a:pt x="39" y="7"/>
                    <a:pt x="39" y="7"/>
                    <a:pt x="39" y="7"/>
                  </a:cubicBezTo>
                  <a:cubicBezTo>
                    <a:pt x="72" y="40"/>
                    <a:pt x="72" y="40"/>
                    <a:pt x="72" y="40"/>
                  </a:cubicBezTo>
                  <a:cubicBezTo>
                    <a:pt x="73" y="40"/>
                    <a:pt x="73" y="40"/>
                    <a:pt x="74" y="40"/>
                  </a:cubicBezTo>
                  <a:cubicBezTo>
                    <a:pt x="75" y="40"/>
                    <a:pt x="76" y="39"/>
                    <a:pt x="76" y="38"/>
                  </a:cubicBezTo>
                  <a:cubicBezTo>
                    <a:pt x="76" y="38"/>
                    <a:pt x="75" y="37"/>
                    <a:pt x="75" y="37"/>
                  </a:cubicBezTo>
                  <a:lnTo>
                    <a:pt x="3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9" name="Group 8"/>
          <p:cNvGrpSpPr/>
          <p:nvPr/>
        </p:nvGrpSpPr>
        <p:grpSpPr>
          <a:xfrm>
            <a:off x="3736982" y="1471613"/>
            <a:ext cx="434975" cy="436563"/>
            <a:chOff x="3736976" y="1471613"/>
            <a:chExt cx="434975" cy="436563"/>
          </a:xfrm>
          <a:solidFill>
            <a:schemeClr val="tx2">
              <a:lumMod val="20000"/>
              <a:lumOff val="80000"/>
            </a:schemeClr>
          </a:solidFill>
        </p:grpSpPr>
        <p:sp>
          <p:nvSpPr>
            <p:cNvPr id="10" name="Oval 69"/>
            <p:cNvSpPr>
              <a:spLocks noChangeArrowheads="1"/>
            </p:cNvSpPr>
            <p:nvPr/>
          </p:nvSpPr>
          <p:spPr bwMode="auto">
            <a:xfrm>
              <a:off x="3778251" y="1511300"/>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70"/>
            <p:cNvSpPr>
              <a:spLocks/>
            </p:cNvSpPr>
            <p:nvPr/>
          </p:nvSpPr>
          <p:spPr bwMode="auto">
            <a:xfrm>
              <a:off x="3917951" y="1692275"/>
              <a:ext cx="131763" cy="133350"/>
            </a:xfrm>
            <a:custGeom>
              <a:avLst/>
              <a:gdLst>
                <a:gd name="T0" fmla="*/ 59 w 59"/>
                <a:gd name="T1" fmla="*/ 17 h 59"/>
                <a:gd name="T2" fmla="*/ 55 w 59"/>
                <a:gd name="T3" fmla="*/ 0 h 59"/>
                <a:gd name="T4" fmla="*/ 53 w 59"/>
                <a:gd name="T5" fmla="*/ 4 h 59"/>
                <a:gd name="T6" fmla="*/ 55 w 59"/>
                <a:gd name="T7" fmla="*/ 17 h 59"/>
                <a:gd name="T8" fmla="*/ 16 w 59"/>
                <a:gd name="T9" fmla="*/ 56 h 59"/>
                <a:gd name="T10" fmla="*/ 4 w 59"/>
                <a:gd name="T11" fmla="*/ 54 h 59"/>
                <a:gd name="T12" fmla="*/ 0 w 59"/>
                <a:gd name="T13" fmla="*/ 56 h 59"/>
                <a:gd name="T14" fmla="*/ 16 w 59"/>
                <a:gd name="T15" fmla="*/ 59 h 59"/>
                <a:gd name="T16" fmla="*/ 59 w 59"/>
                <a:gd name="T17" fmla="*/ 1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9">
                  <a:moveTo>
                    <a:pt x="59" y="17"/>
                  </a:moveTo>
                  <a:cubicBezTo>
                    <a:pt x="59" y="11"/>
                    <a:pt x="58" y="6"/>
                    <a:pt x="55" y="0"/>
                  </a:cubicBezTo>
                  <a:cubicBezTo>
                    <a:pt x="53" y="4"/>
                    <a:pt x="53" y="4"/>
                    <a:pt x="53" y="4"/>
                  </a:cubicBezTo>
                  <a:cubicBezTo>
                    <a:pt x="54" y="8"/>
                    <a:pt x="55" y="13"/>
                    <a:pt x="55" y="17"/>
                  </a:cubicBezTo>
                  <a:cubicBezTo>
                    <a:pt x="55" y="38"/>
                    <a:pt x="38" y="56"/>
                    <a:pt x="16" y="56"/>
                  </a:cubicBezTo>
                  <a:cubicBezTo>
                    <a:pt x="12" y="56"/>
                    <a:pt x="8" y="55"/>
                    <a:pt x="4" y="54"/>
                  </a:cubicBezTo>
                  <a:cubicBezTo>
                    <a:pt x="0" y="56"/>
                    <a:pt x="0" y="56"/>
                    <a:pt x="0" y="56"/>
                  </a:cubicBezTo>
                  <a:cubicBezTo>
                    <a:pt x="5" y="58"/>
                    <a:pt x="11" y="59"/>
                    <a:pt x="16" y="59"/>
                  </a:cubicBezTo>
                  <a:cubicBezTo>
                    <a:pt x="40" y="59"/>
                    <a:pt x="59" y="40"/>
                    <a:pt x="5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 name="Freeform 71"/>
            <p:cNvSpPr>
              <a:spLocks/>
            </p:cNvSpPr>
            <p:nvPr/>
          </p:nvSpPr>
          <p:spPr bwMode="auto">
            <a:xfrm>
              <a:off x="3859213" y="1635125"/>
              <a:ext cx="131763" cy="133350"/>
            </a:xfrm>
            <a:custGeom>
              <a:avLst/>
              <a:gdLst>
                <a:gd name="T0" fmla="*/ 0 w 59"/>
                <a:gd name="T1" fmla="*/ 42 h 59"/>
                <a:gd name="T2" fmla="*/ 3 w 59"/>
                <a:gd name="T3" fmla="*/ 59 h 59"/>
                <a:gd name="T4" fmla="*/ 6 w 59"/>
                <a:gd name="T5" fmla="*/ 55 h 59"/>
                <a:gd name="T6" fmla="*/ 4 w 59"/>
                <a:gd name="T7" fmla="*/ 42 h 59"/>
                <a:gd name="T8" fmla="*/ 42 w 59"/>
                <a:gd name="T9" fmla="*/ 3 h 59"/>
                <a:gd name="T10" fmla="*/ 55 w 59"/>
                <a:gd name="T11" fmla="*/ 5 h 59"/>
                <a:gd name="T12" fmla="*/ 59 w 59"/>
                <a:gd name="T13" fmla="*/ 3 h 59"/>
                <a:gd name="T14" fmla="*/ 42 w 59"/>
                <a:gd name="T15" fmla="*/ 0 h 59"/>
                <a:gd name="T16" fmla="*/ 0 w 59"/>
                <a:gd name="T17" fmla="*/ 4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9">
                  <a:moveTo>
                    <a:pt x="0" y="42"/>
                  </a:moveTo>
                  <a:cubicBezTo>
                    <a:pt x="0" y="48"/>
                    <a:pt x="1" y="53"/>
                    <a:pt x="3" y="59"/>
                  </a:cubicBezTo>
                  <a:cubicBezTo>
                    <a:pt x="6" y="55"/>
                    <a:pt x="6" y="55"/>
                    <a:pt x="6" y="55"/>
                  </a:cubicBezTo>
                  <a:cubicBezTo>
                    <a:pt x="4" y="51"/>
                    <a:pt x="4" y="46"/>
                    <a:pt x="4" y="42"/>
                  </a:cubicBezTo>
                  <a:cubicBezTo>
                    <a:pt x="4" y="21"/>
                    <a:pt x="21" y="3"/>
                    <a:pt x="42" y="3"/>
                  </a:cubicBezTo>
                  <a:cubicBezTo>
                    <a:pt x="47" y="3"/>
                    <a:pt x="51" y="4"/>
                    <a:pt x="55" y="5"/>
                  </a:cubicBezTo>
                  <a:cubicBezTo>
                    <a:pt x="59" y="3"/>
                    <a:pt x="59" y="3"/>
                    <a:pt x="59" y="3"/>
                  </a:cubicBezTo>
                  <a:cubicBezTo>
                    <a:pt x="54" y="1"/>
                    <a:pt x="48" y="0"/>
                    <a:pt x="42" y="0"/>
                  </a:cubicBezTo>
                  <a:cubicBezTo>
                    <a:pt x="19" y="0"/>
                    <a:pt x="0" y="19"/>
                    <a:pt x="0"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72"/>
            <p:cNvSpPr>
              <a:spLocks noEditPoints="1"/>
            </p:cNvSpPr>
            <p:nvPr/>
          </p:nvSpPr>
          <p:spPr bwMode="auto">
            <a:xfrm>
              <a:off x="3876676" y="1654175"/>
              <a:ext cx="155575" cy="152400"/>
            </a:xfrm>
            <a:custGeom>
              <a:avLst/>
              <a:gdLst>
                <a:gd name="T0" fmla="*/ 42 w 69"/>
                <a:gd name="T1" fmla="*/ 42 h 68"/>
                <a:gd name="T2" fmla="*/ 69 w 69"/>
                <a:gd name="T3" fmla="*/ 0 h 68"/>
                <a:gd name="T4" fmla="*/ 27 w 69"/>
                <a:gd name="T5" fmla="*/ 26 h 68"/>
                <a:gd name="T6" fmla="*/ 0 w 69"/>
                <a:gd name="T7" fmla="*/ 68 h 68"/>
                <a:gd name="T8" fmla="*/ 42 w 69"/>
                <a:gd name="T9" fmla="*/ 42 h 68"/>
                <a:gd name="T10" fmla="*/ 29 w 69"/>
                <a:gd name="T11" fmla="*/ 29 h 68"/>
                <a:gd name="T12" fmla="*/ 34 w 69"/>
                <a:gd name="T13" fmla="*/ 27 h 68"/>
                <a:gd name="T14" fmla="*/ 39 w 69"/>
                <a:gd name="T15" fmla="*/ 29 h 68"/>
                <a:gd name="T16" fmla="*/ 39 w 69"/>
                <a:gd name="T17" fmla="*/ 39 h 68"/>
                <a:gd name="T18" fmla="*/ 34 w 69"/>
                <a:gd name="T19" fmla="*/ 41 h 68"/>
                <a:gd name="T20" fmla="*/ 29 w 69"/>
                <a:gd name="T21" fmla="*/ 39 h 68"/>
                <a:gd name="T22" fmla="*/ 29 w 69"/>
                <a:gd name="T23" fmla="*/ 2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 h="68">
                  <a:moveTo>
                    <a:pt x="42" y="42"/>
                  </a:moveTo>
                  <a:cubicBezTo>
                    <a:pt x="69" y="0"/>
                    <a:pt x="69" y="0"/>
                    <a:pt x="69" y="0"/>
                  </a:cubicBezTo>
                  <a:cubicBezTo>
                    <a:pt x="27" y="26"/>
                    <a:pt x="27" y="26"/>
                    <a:pt x="27" y="26"/>
                  </a:cubicBezTo>
                  <a:cubicBezTo>
                    <a:pt x="0" y="68"/>
                    <a:pt x="0" y="68"/>
                    <a:pt x="0" y="68"/>
                  </a:cubicBezTo>
                  <a:lnTo>
                    <a:pt x="42" y="42"/>
                  </a:lnTo>
                  <a:close/>
                  <a:moveTo>
                    <a:pt x="29" y="29"/>
                  </a:moveTo>
                  <a:cubicBezTo>
                    <a:pt x="31" y="28"/>
                    <a:pt x="32" y="27"/>
                    <a:pt x="34" y="27"/>
                  </a:cubicBezTo>
                  <a:cubicBezTo>
                    <a:pt x="36" y="27"/>
                    <a:pt x="38" y="28"/>
                    <a:pt x="39" y="29"/>
                  </a:cubicBezTo>
                  <a:cubicBezTo>
                    <a:pt x="42" y="32"/>
                    <a:pt x="42" y="36"/>
                    <a:pt x="39" y="39"/>
                  </a:cubicBezTo>
                  <a:cubicBezTo>
                    <a:pt x="38" y="40"/>
                    <a:pt x="36" y="41"/>
                    <a:pt x="34" y="41"/>
                  </a:cubicBezTo>
                  <a:cubicBezTo>
                    <a:pt x="32" y="41"/>
                    <a:pt x="31" y="40"/>
                    <a:pt x="29" y="39"/>
                  </a:cubicBezTo>
                  <a:cubicBezTo>
                    <a:pt x="26" y="36"/>
                    <a:pt x="26" y="32"/>
                    <a:pt x="29"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 name="Oval 73"/>
            <p:cNvSpPr>
              <a:spLocks noChangeArrowheads="1"/>
            </p:cNvSpPr>
            <p:nvPr/>
          </p:nvSpPr>
          <p:spPr bwMode="auto">
            <a:xfrm>
              <a:off x="3817938" y="1511300"/>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Oval 74"/>
            <p:cNvSpPr>
              <a:spLocks noChangeArrowheads="1"/>
            </p:cNvSpPr>
            <p:nvPr/>
          </p:nvSpPr>
          <p:spPr bwMode="auto">
            <a:xfrm>
              <a:off x="3859213" y="1511300"/>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75"/>
            <p:cNvSpPr>
              <a:spLocks/>
            </p:cNvSpPr>
            <p:nvPr/>
          </p:nvSpPr>
          <p:spPr bwMode="auto">
            <a:xfrm>
              <a:off x="3898901" y="1511300"/>
              <a:ext cx="231775" cy="9525"/>
            </a:xfrm>
            <a:custGeom>
              <a:avLst/>
              <a:gdLst>
                <a:gd name="T0" fmla="*/ 101 w 103"/>
                <a:gd name="T1" fmla="*/ 4 h 4"/>
                <a:gd name="T2" fmla="*/ 103 w 103"/>
                <a:gd name="T3" fmla="*/ 2 h 4"/>
                <a:gd name="T4" fmla="*/ 101 w 103"/>
                <a:gd name="T5" fmla="*/ 0 h 4"/>
                <a:gd name="T6" fmla="*/ 2 w 103"/>
                <a:gd name="T7" fmla="*/ 0 h 4"/>
                <a:gd name="T8" fmla="*/ 0 w 103"/>
                <a:gd name="T9" fmla="*/ 2 h 4"/>
                <a:gd name="T10" fmla="*/ 2 w 103"/>
                <a:gd name="T11" fmla="*/ 4 h 4"/>
                <a:gd name="T12" fmla="*/ 101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4"/>
                  </a:moveTo>
                  <a:cubicBezTo>
                    <a:pt x="102" y="4"/>
                    <a:pt x="103" y="3"/>
                    <a:pt x="103" y="2"/>
                  </a:cubicBezTo>
                  <a:cubicBezTo>
                    <a:pt x="103" y="1"/>
                    <a:pt x="102" y="0"/>
                    <a:pt x="101" y="0"/>
                  </a:cubicBezTo>
                  <a:cubicBezTo>
                    <a:pt x="2" y="0"/>
                    <a:pt x="2" y="0"/>
                    <a:pt x="2" y="0"/>
                  </a:cubicBezTo>
                  <a:cubicBezTo>
                    <a:pt x="1" y="0"/>
                    <a:pt x="0" y="1"/>
                    <a:pt x="0" y="2"/>
                  </a:cubicBezTo>
                  <a:cubicBezTo>
                    <a:pt x="0" y="3"/>
                    <a:pt x="1" y="4"/>
                    <a:pt x="2" y="4"/>
                  </a:cubicBezTo>
                  <a:lnTo>
                    <a:pt x="10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76"/>
            <p:cNvSpPr>
              <a:spLocks noEditPoints="1"/>
            </p:cNvSpPr>
            <p:nvPr/>
          </p:nvSpPr>
          <p:spPr bwMode="auto">
            <a:xfrm>
              <a:off x="3736976" y="1471613"/>
              <a:ext cx="434975" cy="436563"/>
            </a:xfrm>
            <a:custGeom>
              <a:avLst/>
              <a:gdLst>
                <a:gd name="T0" fmla="*/ 193 w 193"/>
                <a:gd name="T1" fmla="*/ 16 h 194"/>
                <a:gd name="T2" fmla="*/ 177 w 193"/>
                <a:gd name="T3" fmla="*/ 0 h 194"/>
                <a:gd name="T4" fmla="*/ 15 w 193"/>
                <a:gd name="T5" fmla="*/ 0 h 194"/>
                <a:gd name="T6" fmla="*/ 0 w 193"/>
                <a:gd name="T7" fmla="*/ 16 h 194"/>
                <a:gd name="T8" fmla="*/ 0 w 193"/>
                <a:gd name="T9" fmla="*/ 178 h 194"/>
                <a:gd name="T10" fmla="*/ 15 w 193"/>
                <a:gd name="T11" fmla="*/ 194 h 194"/>
                <a:gd name="T12" fmla="*/ 177 w 193"/>
                <a:gd name="T13" fmla="*/ 194 h 194"/>
                <a:gd name="T14" fmla="*/ 193 w 193"/>
                <a:gd name="T15" fmla="*/ 178 h 194"/>
                <a:gd name="T16" fmla="*/ 193 w 193"/>
                <a:gd name="T17" fmla="*/ 16 h 194"/>
                <a:gd name="T18" fmla="*/ 189 w 193"/>
                <a:gd name="T19" fmla="*/ 178 h 194"/>
                <a:gd name="T20" fmla="*/ 177 w 193"/>
                <a:gd name="T21" fmla="*/ 190 h 194"/>
                <a:gd name="T22" fmla="*/ 15 w 193"/>
                <a:gd name="T23" fmla="*/ 190 h 194"/>
                <a:gd name="T24" fmla="*/ 4 w 193"/>
                <a:gd name="T25" fmla="*/ 178 h 194"/>
                <a:gd name="T26" fmla="*/ 4 w 193"/>
                <a:gd name="T27" fmla="*/ 40 h 194"/>
                <a:gd name="T28" fmla="*/ 189 w 193"/>
                <a:gd name="T29" fmla="*/ 40 h 194"/>
                <a:gd name="T30" fmla="*/ 189 w 193"/>
                <a:gd name="T31" fmla="*/ 178 h 194"/>
                <a:gd name="T32" fmla="*/ 189 w 193"/>
                <a:gd name="T33" fmla="*/ 36 h 194"/>
                <a:gd name="T34" fmla="*/ 4 w 193"/>
                <a:gd name="T35" fmla="*/ 36 h 194"/>
                <a:gd name="T36" fmla="*/ 4 w 193"/>
                <a:gd name="T37" fmla="*/ 16 h 194"/>
                <a:gd name="T38" fmla="*/ 15 w 193"/>
                <a:gd name="T39" fmla="*/ 4 h 194"/>
                <a:gd name="T40" fmla="*/ 177 w 193"/>
                <a:gd name="T41" fmla="*/ 4 h 194"/>
                <a:gd name="T42" fmla="*/ 189 w 193"/>
                <a:gd name="T43" fmla="*/ 16 h 194"/>
                <a:gd name="T44" fmla="*/ 189 w 193"/>
                <a:gd name="T45" fmla="*/ 3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194">
                  <a:moveTo>
                    <a:pt x="193" y="16"/>
                  </a:moveTo>
                  <a:cubicBezTo>
                    <a:pt x="193" y="7"/>
                    <a:pt x="186" y="0"/>
                    <a:pt x="177" y="0"/>
                  </a:cubicBezTo>
                  <a:cubicBezTo>
                    <a:pt x="15" y="0"/>
                    <a:pt x="15" y="0"/>
                    <a:pt x="15" y="0"/>
                  </a:cubicBezTo>
                  <a:cubicBezTo>
                    <a:pt x="7" y="0"/>
                    <a:pt x="0" y="7"/>
                    <a:pt x="0" y="16"/>
                  </a:cubicBezTo>
                  <a:cubicBezTo>
                    <a:pt x="0" y="178"/>
                    <a:pt x="0" y="178"/>
                    <a:pt x="0" y="178"/>
                  </a:cubicBezTo>
                  <a:cubicBezTo>
                    <a:pt x="0" y="187"/>
                    <a:pt x="7" y="194"/>
                    <a:pt x="15" y="194"/>
                  </a:cubicBezTo>
                  <a:cubicBezTo>
                    <a:pt x="177" y="194"/>
                    <a:pt x="177" y="194"/>
                    <a:pt x="177" y="194"/>
                  </a:cubicBezTo>
                  <a:cubicBezTo>
                    <a:pt x="186" y="194"/>
                    <a:pt x="193" y="187"/>
                    <a:pt x="193" y="178"/>
                  </a:cubicBezTo>
                  <a:lnTo>
                    <a:pt x="193" y="16"/>
                  </a:lnTo>
                  <a:close/>
                  <a:moveTo>
                    <a:pt x="189" y="178"/>
                  </a:moveTo>
                  <a:cubicBezTo>
                    <a:pt x="189" y="185"/>
                    <a:pt x="184" y="190"/>
                    <a:pt x="177" y="190"/>
                  </a:cubicBezTo>
                  <a:cubicBezTo>
                    <a:pt x="15" y="190"/>
                    <a:pt x="15" y="190"/>
                    <a:pt x="15" y="190"/>
                  </a:cubicBezTo>
                  <a:cubicBezTo>
                    <a:pt x="9" y="190"/>
                    <a:pt x="4" y="185"/>
                    <a:pt x="4" y="178"/>
                  </a:cubicBezTo>
                  <a:cubicBezTo>
                    <a:pt x="4" y="40"/>
                    <a:pt x="4" y="40"/>
                    <a:pt x="4" y="40"/>
                  </a:cubicBezTo>
                  <a:cubicBezTo>
                    <a:pt x="189" y="40"/>
                    <a:pt x="189" y="40"/>
                    <a:pt x="189" y="40"/>
                  </a:cubicBezTo>
                  <a:lnTo>
                    <a:pt x="189" y="178"/>
                  </a:lnTo>
                  <a:close/>
                  <a:moveTo>
                    <a:pt x="189" y="36"/>
                  </a:moveTo>
                  <a:cubicBezTo>
                    <a:pt x="4" y="36"/>
                    <a:pt x="4" y="36"/>
                    <a:pt x="4" y="36"/>
                  </a:cubicBezTo>
                  <a:cubicBezTo>
                    <a:pt x="4" y="16"/>
                    <a:pt x="4" y="16"/>
                    <a:pt x="4" y="16"/>
                  </a:cubicBezTo>
                  <a:cubicBezTo>
                    <a:pt x="4" y="9"/>
                    <a:pt x="9" y="4"/>
                    <a:pt x="15" y="4"/>
                  </a:cubicBezTo>
                  <a:cubicBezTo>
                    <a:pt x="177" y="4"/>
                    <a:pt x="177" y="4"/>
                    <a:pt x="177" y="4"/>
                  </a:cubicBezTo>
                  <a:cubicBezTo>
                    <a:pt x="184" y="4"/>
                    <a:pt x="189" y="9"/>
                    <a:pt x="189" y="16"/>
                  </a:cubicBezTo>
                  <a:lnTo>
                    <a:pt x="189"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8" name="Group 17"/>
          <p:cNvGrpSpPr/>
          <p:nvPr/>
        </p:nvGrpSpPr>
        <p:grpSpPr>
          <a:xfrm>
            <a:off x="4589465" y="1471613"/>
            <a:ext cx="436563" cy="436563"/>
            <a:chOff x="4589463" y="1471613"/>
            <a:chExt cx="436563" cy="436563"/>
          </a:xfrm>
          <a:solidFill>
            <a:schemeClr val="tx2">
              <a:lumMod val="20000"/>
              <a:lumOff val="80000"/>
            </a:schemeClr>
          </a:solidFill>
        </p:grpSpPr>
        <p:sp>
          <p:nvSpPr>
            <p:cNvPr id="19" name="Oval 77"/>
            <p:cNvSpPr>
              <a:spLocks noChangeArrowheads="1"/>
            </p:cNvSpPr>
            <p:nvPr/>
          </p:nvSpPr>
          <p:spPr bwMode="auto">
            <a:xfrm>
              <a:off x="4672013" y="1511300"/>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Oval 78"/>
            <p:cNvSpPr>
              <a:spLocks noChangeArrowheads="1"/>
            </p:cNvSpPr>
            <p:nvPr/>
          </p:nvSpPr>
          <p:spPr bwMode="auto">
            <a:xfrm>
              <a:off x="4713288" y="1511300"/>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79"/>
            <p:cNvSpPr>
              <a:spLocks noEditPoints="1"/>
            </p:cNvSpPr>
            <p:nvPr/>
          </p:nvSpPr>
          <p:spPr bwMode="auto">
            <a:xfrm>
              <a:off x="4589463" y="1471613"/>
              <a:ext cx="436563" cy="436563"/>
            </a:xfrm>
            <a:custGeom>
              <a:avLst/>
              <a:gdLst>
                <a:gd name="T0" fmla="*/ 194 w 194"/>
                <a:gd name="T1" fmla="*/ 16 h 194"/>
                <a:gd name="T2" fmla="*/ 178 w 194"/>
                <a:gd name="T3" fmla="*/ 0 h 194"/>
                <a:gd name="T4" fmla="*/ 16 w 194"/>
                <a:gd name="T5" fmla="*/ 0 h 194"/>
                <a:gd name="T6" fmla="*/ 0 w 194"/>
                <a:gd name="T7" fmla="*/ 16 h 194"/>
                <a:gd name="T8" fmla="*/ 0 w 194"/>
                <a:gd name="T9" fmla="*/ 178 h 194"/>
                <a:gd name="T10" fmla="*/ 16 w 194"/>
                <a:gd name="T11" fmla="*/ 194 h 194"/>
                <a:gd name="T12" fmla="*/ 178 w 194"/>
                <a:gd name="T13" fmla="*/ 194 h 194"/>
                <a:gd name="T14" fmla="*/ 194 w 194"/>
                <a:gd name="T15" fmla="*/ 178 h 194"/>
                <a:gd name="T16" fmla="*/ 194 w 194"/>
                <a:gd name="T17" fmla="*/ 16 h 194"/>
                <a:gd name="T18" fmla="*/ 190 w 194"/>
                <a:gd name="T19" fmla="*/ 178 h 194"/>
                <a:gd name="T20" fmla="*/ 178 w 194"/>
                <a:gd name="T21" fmla="*/ 190 h 194"/>
                <a:gd name="T22" fmla="*/ 16 w 194"/>
                <a:gd name="T23" fmla="*/ 190 h 194"/>
                <a:gd name="T24" fmla="*/ 4 w 194"/>
                <a:gd name="T25" fmla="*/ 178 h 194"/>
                <a:gd name="T26" fmla="*/ 4 w 194"/>
                <a:gd name="T27" fmla="*/ 40 h 194"/>
                <a:gd name="T28" fmla="*/ 190 w 194"/>
                <a:gd name="T29" fmla="*/ 40 h 194"/>
                <a:gd name="T30" fmla="*/ 190 w 194"/>
                <a:gd name="T31" fmla="*/ 178 h 194"/>
                <a:gd name="T32" fmla="*/ 190 w 194"/>
                <a:gd name="T33" fmla="*/ 36 h 194"/>
                <a:gd name="T34" fmla="*/ 4 w 194"/>
                <a:gd name="T35" fmla="*/ 36 h 194"/>
                <a:gd name="T36" fmla="*/ 4 w 194"/>
                <a:gd name="T37" fmla="*/ 16 h 194"/>
                <a:gd name="T38" fmla="*/ 16 w 194"/>
                <a:gd name="T39" fmla="*/ 4 h 194"/>
                <a:gd name="T40" fmla="*/ 178 w 194"/>
                <a:gd name="T41" fmla="*/ 4 h 194"/>
                <a:gd name="T42" fmla="*/ 190 w 194"/>
                <a:gd name="T43" fmla="*/ 16 h 194"/>
                <a:gd name="T44" fmla="*/ 190 w 194"/>
                <a:gd name="T45" fmla="*/ 3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4" h="194">
                  <a:moveTo>
                    <a:pt x="194" y="16"/>
                  </a:moveTo>
                  <a:cubicBezTo>
                    <a:pt x="194" y="7"/>
                    <a:pt x="187" y="0"/>
                    <a:pt x="178" y="0"/>
                  </a:cubicBezTo>
                  <a:cubicBezTo>
                    <a:pt x="16" y="0"/>
                    <a:pt x="16" y="0"/>
                    <a:pt x="16" y="0"/>
                  </a:cubicBezTo>
                  <a:cubicBezTo>
                    <a:pt x="7" y="0"/>
                    <a:pt x="0" y="7"/>
                    <a:pt x="0" y="16"/>
                  </a:cubicBezTo>
                  <a:cubicBezTo>
                    <a:pt x="0" y="178"/>
                    <a:pt x="0" y="178"/>
                    <a:pt x="0" y="178"/>
                  </a:cubicBezTo>
                  <a:cubicBezTo>
                    <a:pt x="0" y="187"/>
                    <a:pt x="7" y="194"/>
                    <a:pt x="16" y="194"/>
                  </a:cubicBezTo>
                  <a:cubicBezTo>
                    <a:pt x="178" y="194"/>
                    <a:pt x="178" y="194"/>
                    <a:pt x="178" y="194"/>
                  </a:cubicBezTo>
                  <a:cubicBezTo>
                    <a:pt x="187" y="194"/>
                    <a:pt x="194" y="187"/>
                    <a:pt x="194" y="178"/>
                  </a:cubicBezTo>
                  <a:lnTo>
                    <a:pt x="194" y="16"/>
                  </a:lnTo>
                  <a:close/>
                  <a:moveTo>
                    <a:pt x="190" y="178"/>
                  </a:moveTo>
                  <a:cubicBezTo>
                    <a:pt x="190" y="185"/>
                    <a:pt x="185" y="190"/>
                    <a:pt x="178" y="190"/>
                  </a:cubicBezTo>
                  <a:cubicBezTo>
                    <a:pt x="16" y="190"/>
                    <a:pt x="16" y="190"/>
                    <a:pt x="16" y="190"/>
                  </a:cubicBezTo>
                  <a:cubicBezTo>
                    <a:pt x="9" y="190"/>
                    <a:pt x="4" y="185"/>
                    <a:pt x="4" y="178"/>
                  </a:cubicBezTo>
                  <a:cubicBezTo>
                    <a:pt x="4" y="40"/>
                    <a:pt x="4" y="40"/>
                    <a:pt x="4" y="40"/>
                  </a:cubicBezTo>
                  <a:cubicBezTo>
                    <a:pt x="190" y="40"/>
                    <a:pt x="190" y="40"/>
                    <a:pt x="190" y="40"/>
                  </a:cubicBezTo>
                  <a:lnTo>
                    <a:pt x="190" y="178"/>
                  </a:lnTo>
                  <a:close/>
                  <a:moveTo>
                    <a:pt x="190" y="36"/>
                  </a:moveTo>
                  <a:cubicBezTo>
                    <a:pt x="4" y="36"/>
                    <a:pt x="4" y="36"/>
                    <a:pt x="4" y="36"/>
                  </a:cubicBezTo>
                  <a:cubicBezTo>
                    <a:pt x="4" y="16"/>
                    <a:pt x="4" y="16"/>
                    <a:pt x="4" y="16"/>
                  </a:cubicBezTo>
                  <a:cubicBezTo>
                    <a:pt x="4" y="9"/>
                    <a:pt x="9" y="4"/>
                    <a:pt x="16" y="4"/>
                  </a:cubicBezTo>
                  <a:cubicBezTo>
                    <a:pt x="178" y="4"/>
                    <a:pt x="178" y="4"/>
                    <a:pt x="178" y="4"/>
                  </a:cubicBezTo>
                  <a:cubicBezTo>
                    <a:pt x="185" y="4"/>
                    <a:pt x="190" y="9"/>
                    <a:pt x="190" y="16"/>
                  </a:cubicBezTo>
                  <a:lnTo>
                    <a:pt x="19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Oval 80"/>
            <p:cNvSpPr>
              <a:spLocks noChangeArrowheads="1"/>
            </p:cNvSpPr>
            <p:nvPr/>
          </p:nvSpPr>
          <p:spPr bwMode="auto">
            <a:xfrm>
              <a:off x="4632326" y="1511300"/>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81"/>
            <p:cNvSpPr>
              <a:spLocks/>
            </p:cNvSpPr>
            <p:nvPr/>
          </p:nvSpPr>
          <p:spPr bwMode="auto">
            <a:xfrm>
              <a:off x="4752976" y="1511300"/>
              <a:ext cx="231775" cy="9525"/>
            </a:xfrm>
            <a:custGeom>
              <a:avLst/>
              <a:gdLst>
                <a:gd name="T0" fmla="*/ 101 w 103"/>
                <a:gd name="T1" fmla="*/ 4 h 4"/>
                <a:gd name="T2" fmla="*/ 103 w 103"/>
                <a:gd name="T3" fmla="*/ 2 h 4"/>
                <a:gd name="T4" fmla="*/ 101 w 103"/>
                <a:gd name="T5" fmla="*/ 0 h 4"/>
                <a:gd name="T6" fmla="*/ 1 w 103"/>
                <a:gd name="T7" fmla="*/ 0 h 4"/>
                <a:gd name="T8" fmla="*/ 0 w 103"/>
                <a:gd name="T9" fmla="*/ 2 h 4"/>
                <a:gd name="T10" fmla="*/ 1 w 103"/>
                <a:gd name="T11" fmla="*/ 4 h 4"/>
                <a:gd name="T12" fmla="*/ 101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4"/>
                  </a:moveTo>
                  <a:cubicBezTo>
                    <a:pt x="102" y="4"/>
                    <a:pt x="103" y="3"/>
                    <a:pt x="103" y="2"/>
                  </a:cubicBezTo>
                  <a:cubicBezTo>
                    <a:pt x="103" y="1"/>
                    <a:pt x="102" y="0"/>
                    <a:pt x="101" y="0"/>
                  </a:cubicBezTo>
                  <a:cubicBezTo>
                    <a:pt x="1" y="0"/>
                    <a:pt x="1" y="0"/>
                    <a:pt x="1" y="0"/>
                  </a:cubicBezTo>
                  <a:cubicBezTo>
                    <a:pt x="0" y="0"/>
                    <a:pt x="0" y="1"/>
                    <a:pt x="0" y="2"/>
                  </a:cubicBezTo>
                  <a:cubicBezTo>
                    <a:pt x="0" y="3"/>
                    <a:pt x="0" y="4"/>
                    <a:pt x="1" y="4"/>
                  </a:cubicBezTo>
                  <a:lnTo>
                    <a:pt x="10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4" name="Group 23"/>
          <p:cNvGrpSpPr/>
          <p:nvPr/>
        </p:nvGrpSpPr>
        <p:grpSpPr>
          <a:xfrm>
            <a:off x="5441957" y="1471613"/>
            <a:ext cx="434975" cy="436563"/>
            <a:chOff x="5441951" y="1471613"/>
            <a:chExt cx="434975" cy="436562"/>
          </a:xfrm>
          <a:solidFill>
            <a:schemeClr val="tx2">
              <a:lumMod val="20000"/>
              <a:lumOff val="80000"/>
            </a:schemeClr>
          </a:solidFill>
        </p:grpSpPr>
        <p:sp>
          <p:nvSpPr>
            <p:cNvPr id="25" name="Oval 82"/>
            <p:cNvSpPr>
              <a:spLocks noChangeArrowheads="1"/>
            </p:cNvSpPr>
            <p:nvPr/>
          </p:nvSpPr>
          <p:spPr bwMode="auto">
            <a:xfrm>
              <a:off x="5524501" y="1595438"/>
              <a:ext cx="7938"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Oval 83"/>
            <p:cNvSpPr>
              <a:spLocks noChangeArrowheads="1"/>
            </p:cNvSpPr>
            <p:nvPr/>
          </p:nvSpPr>
          <p:spPr bwMode="auto">
            <a:xfrm>
              <a:off x="5483226" y="1595438"/>
              <a:ext cx="9525"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84"/>
            <p:cNvSpPr>
              <a:spLocks/>
            </p:cNvSpPr>
            <p:nvPr/>
          </p:nvSpPr>
          <p:spPr bwMode="auto">
            <a:xfrm>
              <a:off x="5524501" y="1471613"/>
              <a:ext cx="352425" cy="354013"/>
            </a:xfrm>
            <a:custGeom>
              <a:avLst/>
              <a:gdLst>
                <a:gd name="T0" fmla="*/ 157 w 157"/>
                <a:gd name="T1" fmla="*/ 16 h 157"/>
                <a:gd name="T2" fmla="*/ 142 w 157"/>
                <a:gd name="T3" fmla="*/ 0 h 157"/>
                <a:gd name="T4" fmla="*/ 16 w 157"/>
                <a:gd name="T5" fmla="*/ 0 h 157"/>
                <a:gd name="T6" fmla="*/ 0 w 157"/>
                <a:gd name="T7" fmla="*/ 16 h 157"/>
                <a:gd name="T8" fmla="*/ 0 w 157"/>
                <a:gd name="T9" fmla="*/ 20 h 157"/>
                <a:gd name="T10" fmla="*/ 2 w 157"/>
                <a:gd name="T11" fmla="*/ 22 h 157"/>
                <a:gd name="T12" fmla="*/ 4 w 157"/>
                <a:gd name="T13" fmla="*/ 20 h 157"/>
                <a:gd name="T14" fmla="*/ 4 w 157"/>
                <a:gd name="T15" fmla="*/ 16 h 157"/>
                <a:gd name="T16" fmla="*/ 16 w 157"/>
                <a:gd name="T17" fmla="*/ 4 h 157"/>
                <a:gd name="T18" fmla="*/ 142 w 157"/>
                <a:gd name="T19" fmla="*/ 4 h 157"/>
                <a:gd name="T20" fmla="*/ 154 w 157"/>
                <a:gd name="T21" fmla="*/ 16 h 157"/>
                <a:gd name="T22" fmla="*/ 154 w 157"/>
                <a:gd name="T23" fmla="*/ 142 h 157"/>
                <a:gd name="T24" fmla="*/ 142 w 157"/>
                <a:gd name="T25" fmla="*/ 154 h 157"/>
                <a:gd name="T26" fmla="*/ 137 w 157"/>
                <a:gd name="T27" fmla="*/ 154 h 157"/>
                <a:gd name="T28" fmla="*/ 136 w 157"/>
                <a:gd name="T29" fmla="*/ 156 h 157"/>
                <a:gd name="T30" fmla="*/ 137 w 157"/>
                <a:gd name="T31" fmla="*/ 157 h 157"/>
                <a:gd name="T32" fmla="*/ 142 w 157"/>
                <a:gd name="T33" fmla="*/ 157 h 157"/>
                <a:gd name="T34" fmla="*/ 157 w 157"/>
                <a:gd name="T35" fmla="*/ 142 h 157"/>
                <a:gd name="T36" fmla="*/ 157 w 157"/>
                <a:gd name="T37" fmla="*/ 1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16"/>
                  </a:moveTo>
                  <a:cubicBezTo>
                    <a:pt x="157" y="7"/>
                    <a:pt x="150" y="0"/>
                    <a:pt x="142" y="0"/>
                  </a:cubicBezTo>
                  <a:cubicBezTo>
                    <a:pt x="16" y="0"/>
                    <a:pt x="16" y="0"/>
                    <a:pt x="16" y="0"/>
                  </a:cubicBezTo>
                  <a:cubicBezTo>
                    <a:pt x="7" y="0"/>
                    <a:pt x="0" y="7"/>
                    <a:pt x="0" y="16"/>
                  </a:cubicBezTo>
                  <a:cubicBezTo>
                    <a:pt x="0" y="20"/>
                    <a:pt x="0" y="20"/>
                    <a:pt x="0" y="20"/>
                  </a:cubicBezTo>
                  <a:cubicBezTo>
                    <a:pt x="0" y="21"/>
                    <a:pt x="1" y="22"/>
                    <a:pt x="2" y="22"/>
                  </a:cubicBezTo>
                  <a:cubicBezTo>
                    <a:pt x="3" y="22"/>
                    <a:pt x="4" y="21"/>
                    <a:pt x="4" y="20"/>
                  </a:cubicBezTo>
                  <a:cubicBezTo>
                    <a:pt x="4" y="16"/>
                    <a:pt x="4" y="16"/>
                    <a:pt x="4" y="16"/>
                  </a:cubicBezTo>
                  <a:cubicBezTo>
                    <a:pt x="4" y="9"/>
                    <a:pt x="9" y="4"/>
                    <a:pt x="16" y="4"/>
                  </a:cubicBezTo>
                  <a:cubicBezTo>
                    <a:pt x="142" y="4"/>
                    <a:pt x="142" y="4"/>
                    <a:pt x="142" y="4"/>
                  </a:cubicBezTo>
                  <a:cubicBezTo>
                    <a:pt x="148" y="4"/>
                    <a:pt x="154" y="9"/>
                    <a:pt x="154" y="16"/>
                  </a:cubicBezTo>
                  <a:cubicBezTo>
                    <a:pt x="154" y="142"/>
                    <a:pt x="154" y="142"/>
                    <a:pt x="154" y="142"/>
                  </a:cubicBezTo>
                  <a:cubicBezTo>
                    <a:pt x="154" y="148"/>
                    <a:pt x="148" y="154"/>
                    <a:pt x="142" y="154"/>
                  </a:cubicBezTo>
                  <a:cubicBezTo>
                    <a:pt x="137" y="154"/>
                    <a:pt x="137" y="154"/>
                    <a:pt x="137" y="154"/>
                  </a:cubicBezTo>
                  <a:cubicBezTo>
                    <a:pt x="136" y="154"/>
                    <a:pt x="136" y="155"/>
                    <a:pt x="136" y="156"/>
                  </a:cubicBezTo>
                  <a:cubicBezTo>
                    <a:pt x="136" y="157"/>
                    <a:pt x="136" y="157"/>
                    <a:pt x="137" y="157"/>
                  </a:cubicBezTo>
                  <a:cubicBezTo>
                    <a:pt x="142" y="157"/>
                    <a:pt x="142" y="157"/>
                    <a:pt x="142" y="157"/>
                  </a:cubicBezTo>
                  <a:cubicBezTo>
                    <a:pt x="150" y="157"/>
                    <a:pt x="157" y="151"/>
                    <a:pt x="157" y="142"/>
                  </a:cubicBezTo>
                  <a:lnTo>
                    <a:pt x="157"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85"/>
            <p:cNvSpPr>
              <a:spLocks noEditPoints="1"/>
            </p:cNvSpPr>
            <p:nvPr/>
          </p:nvSpPr>
          <p:spPr bwMode="auto">
            <a:xfrm>
              <a:off x="5441951" y="1552575"/>
              <a:ext cx="354013" cy="355600"/>
            </a:xfrm>
            <a:custGeom>
              <a:avLst/>
              <a:gdLst>
                <a:gd name="T0" fmla="*/ 157 w 157"/>
                <a:gd name="T1" fmla="*/ 16 h 158"/>
                <a:gd name="T2" fmla="*/ 142 w 157"/>
                <a:gd name="T3" fmla="*/ 0 h 158"/>
                <a:gd name="T4" fmla="*/ 16 w 157"/>
                <a:gd name="T5" fmla="*/ 0 h 158"/>
                <a:gd name="T6" fmla="*/ 0 w 157"/>
                <a:gd name="T7" fmla="*/ 16 h 158"/>
                <a:gd name="T8" fmla="*/ 0 w 157"/>
                <a:gd name="T9" fmla="*/ 142 h 158"/>
                <a:gd name="T10" fmla="*/ 16 w 157"/>
                <a:gd name="T11" fmla="*/ 158 h 158"/>
                <a:gd name="T12" fmla="*/ 142 w 157"/>
                <a:gd name="T13" fmla="*/ 158 h 158"/>
                <a:gd name="T14" fmla="*/ 157 w 157"/>
                <a:gd name="T15" fmla="*/ 142 h 158"/>
                <a:gd name="T16" fmla="*/ 157 w 157"/>
                <a:gd name="T17" fmla="*/ 16 h 158"/>
                <a:gd name="T18" fmla="*/ 153 w 157"/>
                <a:gd name="T19" fmla="*/ 142 h 158"/>
                <a:gd name="T20" fmla="*/ 142 w 157"/>
                <a:gd name="T21" fmla="*/ 154 h 158"/>
                <a:gd name="T22" fmla="*/ 16 w 157"/>
                <a:gd name="T23" fmla="*/ 154 h 158"/>
                <a:gd name="T24" fmla="*/ 4 w 157"/>
                <a:gd name="T25" fmla="*/ 142 h 158"/>
                <a:gd name="T26" fmla="*/ 4 w 157"/>
                <a:gd name="T27" fmla="*/ 40 h 158"/>
                <a:gd name="T28" fmla="*/ 153 w 157"/>
                <a:gd name="T29" fmla="*/ 40 h 158"/>
                <a:gd name="T30" fmla="*/ 153 w 157"/>
                <a:gd name="T31" fmla="*/ 142 h 158"/>
                <a:gd name="T32" fmla="*/ 153 w 157"/>
                <a:gd name="T33" fmla="*/ 37 h 158"/>
                <a:gd name="T34" fmla="*/ 4 w 157"/>
                <a:gd name="T35" fmla="*/ 37 h 158"/>
                <a:gd name="T36" fmla="*/ 4 w 157"/>
                <a:gd name="T37" fmla="*/ 16 h 158"/>
                <a:gd name="T38" fmla="*/ 16 w 157"/>
                <a:gd name="T39" fmla="*/ 4 h 158"/>
                <a:gd name="T40" fmla="*/ 142 w 157"/>
                <a:gd name="T41" fmla="*/ 4 h 158"/>
                <a:gd name="T42" fmla="*/ 153 w 157"/>
                <a:gd name="T43" fmla="*/ 16 h 158"/>
                <a:gd name="T44" fmla="*/ 153 w 157"/>
                <a:gd name="T45" fmla="*/ 37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158">
                  <a:moveTo>
                    <a:pt x="157" y="16"/>
                  </a:moveTo>
                  <a:cubicBezTo>
                    <a:pt x="157" y="7"/>
                    <a:pt x="150" y="0"/>
                    <a:pt x="142" y="0"/>
                  </a:cubicBezTo>
                  <a:cubicBezTo>
                    <a:pt x="16" y="0"/>
                    <a:pt x="16" y="0"/>
                    <a:pt x="16" y="0"/>
                  </a:cubicBezTo>
                  <a:cubicBezTo>
                    <a:pt x="7" y="0"/>
                    <a:pt x="0" y="7"/>
                    <a:pt x="0" y="16"/>
                  </a:cubicBezTo>
                  <a:cubicBezTo>
                    <a:pt x="0" y="142"/>
                    <a:pt x="0" y="142"/>
                    <a:pt x="0" y="142"/>
                  </a:cubicBezTo>
                  <a:cubicBezTo>
                    <a:pt x="0" y="151"/>
                    <a:pt x="7" y="158"/>
                    <a:pt x="16" y="158"/>
                  </a:cubicBezTo>
                  <a:cubicBezTo>
                    <a:pt x="142" y="158"/>
                    <a:pt x="142" y="158"/>
                    <a:pt x="142" y="158"/>
                  </a:cubicBezTo>
                  <a:cubicBezTo>
                    <a:pt x="150" y="158"/>
                    <a:pt x="157" y="151"/>
                    <a:pt x="157" y="142"/>
                  </a:cubicBezTo>
                  <a:lnTo>
                    <a:pt x="157" y="16"/>
                  </a:lnTo>
                  <a:close/>
                  <a:moveTo>
                    <a:pt x="153" y="142"/>
                  </a:moveTo>
                  <a:cubicBezTo>
                    <a:pt x="153" y="149"/>
                    <a:pt x="148" y="154"/>
                    <a:pt x="142" y="154"/>
                  </a:cubicBezTo>
                  <a:cubicBezTo>
                    <a:pt x="16" y="154"/>
                    <a:pt x="16" y="154"/>
                    <a:pt x="16" y="154"/>
                  </a:cubicBezTo>
                  <a:cubicBezTo>
                    <a:pt x="9" y="154"/>
                    <a:pt x="4" y="149"/>
                    <a:pt x="4" y="142"/>
                  </a:cubicBezTo>
                  <a:cubicBezTo>
                    <a:pt x="4" y="40"/>
                    <a:pt x="4" y="40"/>
                    <a:pt x="4" y="40"/>
                  </a:cubicBezTo>
                  <a:cubicBezTo>
                    <a:pt x="153" y="40"/>
                    <a:pt x="153" y="40"/>
                    <a:pt x="153" y="40"/>
                  </a:cubicBezTo>
                  <a:lnTo>
                    <a:pt x="153" y="142"/>
                  </a:lnTo>
                  <a:close/>
                  <a:moveTo>
                    <a:pt x="153" y="37"/>
                  </a:moveTo>
                  <a:cubicBezTo>
                    <a:pt x="4" y="37"/>
                    <a:pt x="4" y="37"/>
                    <a:pt x="4" y="37"/>
                  </a:cubicBezTo>
                  <a:cubicBezTo>
                    <a:pt x="4" y="16"/>
                    <a:pt x="4" y="16"/>
                    <a:pt x="4" y="16"/>
                  </a:cubicBezTo>
                  <a:cubicBezTo>
                    <a:pt x="4" y="9"/>
                    <a:pt x="9" y="4"/>
                    <a:pt x="16" y="4"/>
                  </a:cubicBezTo>
                  <a:cubicBezTo>
                    <a:pt x="142" y="4"/>
                    <a:pt x="142" y="4"/>
                    <a:pt x="142" y="4"/>
                  </a:cubicBezTo>
                  <a:cubicBezTo>
                    <a:pt x="148" y="4"/>
                    <a:pt x="153" y="9"/>
                    <a:pt x="153" y="16"/>
                  </a:cubicBezTo>
                  <a:lnTo>
                    <a:pt x="153"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86"/>
            <p:cNvSpPr>
              <a:spLocks/>
            </p:cNvSpPr>
            <p:nvPr/>
          </p:nvSpPr>
          <p:spPr bwMode="auto">
            <a:xfrm>
              <a:off x="5605463" y="1595438"/>
              <a:ext cx="150813" cy="6350"/>
            </a:xfrm>
            <a:custGeom>
              <a:avLst/>
              <a:gdLst>
                <a:gd name="T0" fmla="*/ 65 w 67"/>
                <a:gd name="T1" fmla="*/ 3 h 3"/>
                <a:gd name="T2" fmla="*/ 67 w 67"/>
                <a:gd name="T3" fmla="*/ 1 h 3"/>
                <a:gd name="T4" fmla="*/ 65 w 67"/>
                <a:gd name="T5" fmla="*/ 0 h 3"/>
                <a:gd name="T6" fmla="*/ 2 w 67"/>
                <a:gd name="T7" fmla="*/ 0 h 3"/>
                <a:gd name="T8" fmla="*/ 0 w 67"/>
                <a:gd name="T9" fmla="*/ 1 h 3"/>
                <a:gd name="T10" fmla="*/ 2 w 67"/>
                <a:gd name="T11" fmla="*/ 3 h 3"/>
                <a:gd name="T12" fmla="*/ 65 w 67"/>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7" h="3">
                  <a:moveTo>
                    <a:pt x="65" y="3"/>
                  </a:moveTo>
                  <a:cubicBezTo>
                    <a:pt x="66" y="3"/>
                    <a:pt x="67" y="2"/>
                    <a:pt x="67" y="1"/>
                  </a:cubicBezTo>
                  <a:cubicBezTo>
                    <a:pt x="67" y="0"/>
                    <a:pt x="66" y="0"/>
                    <a:pt x="65" y="0"/>
                  </a:cubicBezTo>
                  <a:cubicBezTo>
                    <a:pt x="2" y="0"/>
                    <a:pt x="2" y="0"/>
                    <a:pt x="2" y="0"/>
                  </a:cubicBezTo>
                  <a:cubicBezTo>
                    <a:pt x="1" y="0"/>
                    <a:pt x="0" y="0"/>
                    <a:pt x="0" y="1"/>
                  </a:cubicBezTo>
                  <a:cubicBezTo>
                    <a:pt x="0" y="2"/>
                    <a:pt x="1" y="3"/>
                    <a:pt x="2" y="3"/>
                  </a:cubicBezTo>
                  <a:lnTo>
                    <a:pt x="6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Oval 87"/>
            <p:cNvSpPr>
              <a:spLocks noChangeArrowheads="1"/>
            </p:cNvSpPr>
            <p:nvPr/>
          </p:nvSpPr>
          <p:spPr bwMode="auto">
            <a:xfrm>
              <a:off x="5564188" y="1595438"/>
              <a:ext cx="9525"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1" name="Freeform 88"/>
          <p:cNvSpPr>
            <a:spLocks noEditPoints="1"/>
          </p:cNvSpPr>
          <p:nvPr/>
        </p:nvSpPr>
        <p:spPr bwMode="auto">
          <a:xfrm>
            <a:off x="6296031" y="1531937"/>
            <a:ext cx="434975" cy="312739"/>
          </a:xfrm>
          <a:custGeom>
            <a:avLst/>
            <a:gdLst>
              <a:gd name="T0" fmla="*/ 193 w 193"/>
              <a:gd name="T1" fmla="*/ 16 h 139"/>
              <a:gd name="T2" fmla="*/ 178 w 193"/>
              <a:gd name="T3" fmla="*/ 0 h 139"/>
              <a:gd name="T4" fmla="*/ 15 w 193"/>
              <a:gd name="T5" fmla="*/ 0 h 139"/>
              <a:gd name="T6" fmla="*/ 0 w 193"/>
              <a:gd name="T7" fmla="*/ 16 h 139"/>
              <a:gd name="T8" fmla="*/ 0 w 193"/>
              <a:gd name="T9" fmla="*/ 124 h 139"/>
              <a:gd name="T10" fmla="*/ 15 w 193"/>
              <a:gd name="T11" fmla="*/ 139 h 139"/>
              <a:gd name="T12" fmla="*/ 178 w 193"/>
              <a:gd name="T13" fmla="*/ 139 h 139"/>
              <a:gd name="T14" fmla="*/ 193 w 193"/>
              <a:gd name="T15" fmla="*/ 124 h 139"/>
              <a:gd name="T16" fmla="*/ 193 w 193"/>
              <a:gd name="T17" fmla="*/ 16 h 139"/>
              <a:gd name="T18" fmla="*/ 11 w 193"/>
              <a:gd name="T19" fmla="*/ 5 h 139"/>
              <a:gd name="T20" fmla="*/ 15 w 193"/>
              <a:gd name="T21" fmla="*/ 4 h 139"/>
              <a:gd name="T22" fmla="*/ 178 w 193"/>
              <a:gd name="T23" fmla="*/ 4 h 139"/>
              <a:gd name="T24" fmla="*/ 182 w 193"/>
              <a:gd name="T25" fmla="*/ 5 h 139"/>
              <a:gd name="T26" fmla="*/ 185 w 193"/>
              <a:gd name="T27" fmla="*/ 6 h 139"/>
              <a:gd name="T28" fmla="*/ 104 w 193"/>
              <a:gd name="T29" fmla="*/ 87 h 139"/>
              <a:gd name="T30" fmla="*/ 96 w 193"/>
              <a:gd name="T31" fmla="*/ 91 h 139"/>
              <a:gd name="T32" fmla="*/ 89 w 193"/>
              <a:gd name="T33" fmla="*/ 87 h 139"/>
              <a:gd name="T34" fmla="*/ 8 w 193"/>
              <a:gd name="T35" fmla="*/ 6 h 139"/>
              <a:gd name="T36" fmla="*/ 11 w 193"/>
              <a:gd name="T37" fmla="*/ 5 h 139"/>
              <a:gd name="T38" fmla="*/ 4 w 193"/>
              <a:gd name="T39" fmla="*/ 126 h 139"/>
              <a:gd name="T40" fmla="*/ 4 w 193"/>
              <a:gd name="T41" fmla="*/ 124 h 139"/>
              <a:gd name="T42" fmla="*/ 4 w 193"/>
              <a:gd name="T43" fmla="*/ 16 h 139"/>
              <a:gd name="T44" fmla="*/ 4 w 193"/>
              <a:gd name="T45" fmla="*/ 14 h 139"/>
              <a:gd name="T46" fmla="*/ 5 w 193"/>
              <a:gd name="T47" fmla="*/ 9 h 139"/>
              <a:gd name="T48" fmla="*/ 66 w 193"/>
              <a:gd name="T49" fmla="*/ 70 h 139"/>
              <a:gd name="T50" fmla="*/ 5 w 193"/>
              <a:gd name="T51" fmla="*/ 131 h 139"/>
              <a:gd name="T52" fmla="*/ 4 w 193"/>
              <a:gd name="T53" fmla="*/ 126 h 139"/>
              <a:gd name="T54" fmla="*/ 182 w 193"/>
              <a:gd name="T55" fmla="*/ 135 h 139"/>
              <a:gd name="T56" fmla="*/ 178 w 193"/>
              <a:gd name="T57" fmla="*/ 136 h 139"/>
              <a:gd name="T58" fmla="*/ 15 w 193"/>
              <a:gd name="T59" fmla="*/ 136 h 139"/>
              <a:gd name="T60" fmla="*/ 11 w 193"/>
              <a:gd name="T61" fmla="*/ 135 h 139"/>
              <a:gd name="T62" fmla="*/ 8 w 193"/>
              <a:gd name="T63" fmla="*/ 134 h 139"/>
              <a:gd name="T64" fmla="*/ 69 w 193"/>
              <a:gd name="T65" fmla="*/ 73 h 139"/>
              <a:gd name="T66" fmla="*/ 86 w 193"/>
              <a:gd name="T67" fmla="*/ 90 h 139"/>
              <a:gd name="T68" fmla="*/ 96 w 193"/>
              <a:gd name="T69" fmla="*/ 94 h 139"/>
              <a:gd name="T70" fmla="*/ 107 w 193"/>
              <a:gd name="T71" fmla="*/ 90 h 139"/>
              <a:gd name="T72" fmla="*/ 124 w 193"/>
              <a:gd name="T73" fmla="*/ 73 h 139"/>
              <a:gd name="T74" fmla="*/ 185 w 193"/>
              <a:gd name="T75" fmla="*/ 134 h 139"/>
              <a:gd name="T76" fmla="*/ 182 w 193"/>
              <a:gd name="T77" fmla="*/ 135 h 139"/>
              <a:gd name="T78" fmla="*/ 189 w 193"/>
              <a:gd name="T79" fmla="*/ 124 h 139"/>
              <a:gd name="T80" fmla="*/ 189 w 193"/>
              <a:gd name="T81" fmla="*/ 126 h 139"/>
              <a:gd name="T82" fmla="*/ 188 w 193"/>
              <a:gd name="T83" fmla="*/ 131 h 139"/>
              <a:gd name="T84" fmla="*/ 185 w 193"/>
              <a:gd name="T85" fmla="*/ 127 h 139"/>
              <a:gd name="T86" fmla="*/ 127 w 193"/>
              <a:gd name="T87" fmla="*/ 70 h 139"/>
              <a:gd name="T88" fmla="*/ 188 w 193"/>
              <a:gd name="T89" fmla="*/ 9 h 139"/>
              <a:gd name="T90" fmla="*/ 189 w 193"/>
              <a:gd name="T91" fmla="*/ 14 h 139"/>
              <a:gd name="T92" fmla="*/ 186 w 193"/>
              <a:gd name="T93" fmla="*/ 14 h 139"/>
              <a:gd name="T94" fmla="*/ 189 w 193"/>
              <a:gd name="T95" fmla="*/ 14 h 139"/>
              <a:gd name="T96" fmla="*/ 189 w 193"/>
              <a:gd name="T97" fmla="*/ 16 h 139"/>
              <a:gd name="T98" fmla="*/ 189 w 193"/>
              <a:gd name="T99" fmla="*/ 12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3" h="139">
                <a:moveTo>
                  <a:pt x="193" y="16"/>
                </a:moveTo>
                <a:cubicBezTo>
                  <a:pt x="193" y="7"/>
                  <a:pt x="186" y="0"/>
                  <a:pt x="178" y="0"/>
                </a:cubicBezTo>
                <a:cubicBezTo>
                  <a:pt x="15" y="0"/>
                  <a:pt x="15" y="0"/>
                  <a:pt x="15" y="0"/>
                </a:cubicBezTo>
                <a:cubicBezTo>
                  <a:pt x="7" y="0"/>
                  <a:pt x="0" y="7"/>
                  <a:pt x="0" y="16"/>
                </a:cubicBezTo>
                <a:cubicBezTo>
                  <a:pt x="0" y="124"/>
                  <a:pt x="0" y="124"/>
                  <a:pt x="0" y="124"/>
                </a:cubicBezTo>
                <a:cubicBezTo>
                  <a:pt x="0" y="133"/>
                  <a:pt x="7" y="139"/>
                  <a:pt x="15" y="139"/>
                </a:cubicBezTo>
                <a:cubicBezTo>
                  <a:pt x="178" y="139"/>
                  <a:pt x="178" y="139"/>
                  <a:pt x="178" y="139"/>
                </a:cubicBezTo>
                <a:cubicBezTo>
                  <a:pt x="186" y="139"/>
                  <a:pt x="193" y="133"/>
                  <a:pt x="193" y="124"/>
                </a:cubicBezTo>
                <a:lnTo>
                  <a:pt x="193" y="16"/>
                </a:lnTo>
                <a:close/>
                <a:moveTo>
                  <a:pt x="11" y="5"/>
                </a:moveTo>
                <a:cubicBezTo>
                  <a:pt x="13" y="4"/>
                  <a:pt x="14" y="4"/>
                  <a:pt x="15" y="4"/>
                </a:cubicBezTo>
                <a:cubicBezTo>
                  <a:pt x="178" y="4"/>
                  <a:pt x="178" y="4"/>
                  <a:pt x="178" y="4"/>
                </a:cubicBezTo>
                <a:cubicBezTo>
                  <a:pt x="179" y="4"/>
                  <a:pt x="180" y="4"/>
                  <a:pt x="182" y="5"/>
                </a:cubicBezTo>
                <a:cubicBezTo>
                  <a:pt x="185" y="6"/>
                  <a:pt x="185" y="6"/>
                  <a:pt x="185" y="6"/>
                </a:cubicBezTo>
                <a:cubicBezTo>
                  <a:pt x="104" y="87"/>
                  <a:pt x="104" y="87"/>
                  <a:pt x="104" y="87"/>
                </a:cubicBezTo>
                <a:cubicBezTo>
                  <a:pt x="102" y="89"/>
                  <a:pt x="99" y="91"/>
                  <a:pt x="96" y="91"/>
                </a:cubicBezTo>
                <a:cubicBezTo>
                  <a:pt x="93" y="91"/>
                  <a:pt x="91" y="89"/>
                  <a:pt x="89" y="87"/>
                </a:cubicBezTo>
                <a:cubicBezTo>
                  <a:pt x="8" y="6"/>
                  <a:pt x="8" y="6"/>
                  <a:pt x="8" y="6"/>
                </a:cubicBezTo>
                <a:lnTo>
                  <a:pt x="11" y="5"/>
                </a:lnTo>
                <a:close/>
                <a:moveTo>
                  <a:pt x="4" y="126"/>
                </a:moveTo>
                <a:cubicBezTo>
                  <a:pt x="4" y="126"/>
                  <a:pt x="4" y="125"/>
                  <a:pt x="4" y="124"/>
                </a:cubicBezTo>
                <a:cubicBezTo>
                  <a:pt x="4" y="16"/>
                  <a:pt x="4" y="16"/>
                  <a:pt x="4" y="16"/>
                </a:cubicBezTo>
                <a:cubicBezTo>
                  <a:pt x="4" y="15"/>
                  <a:pt x="4" y="14"/>
                  <a:pt x="4" y="14"/>
                </a:cubicBezTo>
                <a:cubicBezTo>
                  <a:pt x="5" y="9"/>
                  <a:pt x="5" y="9"/>
                  <a:pt x="5" y="9"/>
                </a:cubicBezTo>
                <a:cubicBezTo>
                  <a:pt x="66" y="70"/>
                  <a:pt x="66" y="70"/>
                  <a:pt x="66" y="70"/>
                </a:cubicBezTo>
                <a:cubicBezTo>
                  <a:pt x="5" y="131"/>
                  <a:pt x="5" y="131"/>
                  <a:pt x="5" y="131"/>
                </a:cubicBezTo>
                <a:lnTo>
                  <a:pt x="4" y="126"/>
                </a:lnTo>
                <a:close/>
                <a:moveTo>
                  <a:pt x="182" y="135"/>
                </a:moveTo>
                <a:cubicBezTo>
                  <a:pt x="180" y="135"/>
                  <a:pt x="179" y="136"/>
                  <a:pt x="178" y="136"/>
                </a:cubicBezTo>
                <a:cubicBezTo>
                  <a:pt x="15" y="136"/>
                  <a:pt x="15" y="136"/>
                  <a:pt x="15" y="136"/>
                </a:cubicBezTo>
                <a:cubicBezTo>
                  <a:pt x="14" y="136"/>
                  <a:pt x="13" y="135"/>
                  <a:pt x="11" y="135"/>
                </a:cubicBezTo>
                <a:cubicBezTo>
                  <a:pt x="8" y="134"/>
                  <a:pt x="8" y="134"/>
                  <a:pt x="8" y="134"/>
                </a:cubicBezTo>
                <a:cubicBezTo>
                  <a:pt x="69" y="73"/>
                  <a:pt x="69" y="73"/>
                  <a:pt x="69" y="73"/>
                </a:cubicBezTo>
                <a:cubicBezTo>
                  <a:pt x="86" y="90"/>
                  <a:pt x="86" y="90"/>
                  <a:pt x="86" y="90"/>
                </a:cubicBezTo>
                <a:cubicBezTo>
                  <a:pt x="89" y="93"/>
                  <a:pt x="92" y="94"/>
                  <a:pt x="96" y="94"/>
                </a:cubicBezTo>
                <a:cubicBezTo>
                  <a:pt x="101" y="94"/>
                  <a:pt x="104" y="93"/>
                  <a:pt x="107" y="90"/>
                </a:cubicBezTo>
                <a:cubicBezTo>
                  <a:pt x="124" y="73"/>
                  <a:pt x="124" y="73"/>
                  <a:pt x="124" y="73"/>
                </a:cubicBezTo>
                <a:cubicBezTo>
                  <a:pt x="185" y="134"/>
                  <a:pt x="185" y="134"/>
                  <a:pt x="185" y="134"/>
                </a:cubicBezTo>
                <a:lnTo>
                  <a:pt x="182" y="135"/>
                </a:lnTo>
                <a:close/>
                <a:moveTo>
                  <a:pt x="189" y="124"/>
                </a:moveTo>
                <a:cubicBezTo>
                  <a:pt x="189" y="125"/>
                  <a:pt x="189" y="125"/>
                  <a:pt x="189" y="126"/>
                </a:cubicBezTo>
                <a:cubicBezTo>
                  <a:pt x="188" y="131"/>
                  <a:pt x="188" y="131"/>
                  <a:pt x="188" y="131"/>
                </a:cubicBezTo>
                <a:cubicBezTo>
                  <a:pt x="185" y="127"/>
                  <a:pt x="185" y="127"/>
                  <a:pt x="185" y="127"/>
                </a:cubicBezTo>
                <a:cubicBezTo>
                  <a:pt x="127" y="70"/>
                  <a:pt x="127" y="70"/>
                  <a:pt x="127" y="70"/>
                </a:cubicBezTo>
                <a:cubicBezTo>
                  <a:pt x="188" y="9"/>
                  <a:pt x="188" y="9"/>
                  <a:pt x="188" y="9"/>
                </a:cubicBezTo>
                <a:cubicBezTo>
                  <a:pt x="189" y="14"/>
                  <a:pt x="189" y="14"/>
                  <a:pt x="189" y="14"/>
                </a:cubicBezTo>
                <a:cubicBezTo>
                  <a:pt x="186" y="14"/>
                  <a:pt x="186" y="14"/>
                  <a:pt x="186" y="14"/>
                </a:cubicBezTo>
                <a:cubicBezTo>
                  <a:pt x="189" y="14"/>
                  <a:pt x="189" y="14"/>
                  <a:pt x="189" y="14"/>
                </a:cubicBezTo>
                <a:cubicBezTo>
                  <a:pt x="189" y="14"/>
                  <a:pt x="189" y="15"/>
                  <a:pt x="189" y="16"/>
                </a:cubicBezTo>
                <a:lnTo>
                  <a:pt x="189" y="124"/>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32" name="Group 31"/>
          <p:cNvGrpSpPr/>
          <p:nvPr/>
        </p:nvGrpSpPr>
        <p:grpSpPr>
          <a:xfrm>
            <a:off x="7150106" y="1522413"/>
            <a:ext cx="434975" cy="334963"/>
            <a:chOff x="7150101" y="1522413"/>
            <a:chExt cx="434975" cy="334963"/>
          </a:xfrm>
          <a:solidFill>
            <a:schemeClr val="tx2">
              <a:lumMod val="20000"/>
              <a:lumOff val="80000"/>
            </a:schemeClr>
          </a:solidFill>
        </p:grpSpPr>
        <p:sp>
          <p:nvSpPr>
            <p:cNvPr id="33" name="Freeform 89"/>
            <p:cNvSpPr>
              <a:spLocks/>
            </p:cNvSpPr>
            <p:nvPr/>
          </p:nvSpPr>
          <p:spPr bwMode="auto">
            <a:xfrm>
              <a:off x="7231063" y="1522413"/>
              <a:ext cx="354013" cy="252413"/>
            </a:xfrm>
            <a:custGeom>
              <a:avLst/>
              <a:gdLst>
                <a:gd name="T0" fmla="*/ 157 w 157"/>
                <a:gd name="T1" fmla="*/ 15 h 112"/>
                <a:gd name="T2" fmla="*/ 141 w 157"/>
                <a:gd name="T3" fmla="*/ 0 h 112"/>
                <a:gd name="T4" fmla="*/ 15 w 157"/>
                <a:gd name="T5" fmla="*/ 0 h 112"/>
                <a:gd name="T6" fmla="*/ 0 w 157"/>
                <a:gd name="T7" fmla="*/ 15 h 112"/>
                <a:gd name="T8" fmla="*/ 0 w 157"/>
                <a:gd name="T9" fmla="*/ 20 h 112"/>
                <a:gd name="T10" fmla="*/ 2 w 157"/>
                <a:gd name="T11" fmla="*/ 22 h 112"/>
                <a:gd name="T12" fmla="*/ 3 w 157"/>
                <a:gd name="T13" fmla="*/ 20 h 112"/>
                <a:gd name="T14" fmla="*/ 3 w 157"/>
                <a:gd name="T15" fmla="*/ 15 h 112"/>
                <a:gd name="T16" fmla="*/ 15 w 157"/>
                <a:gd name="T17" fmla="*/ 4 h 112"/>
                <a:gd name="T18" fmla="*/ 141 w 157"/>
                <a:gd name="T19" fmla="*/ 4 h 112"/>
                <a:gd name="T20" fmla="*/ 153 w 157"/>
                <a:gd name="T21" fmla="*/ 15 h 112"/>
                <a:gd name="T22" fmla="*/ 153 w 157"/>
                <a:gd name="T23" fmla="*/ 97 h 112"/>
                <a:gd name="T24" fmla="*/ 141 w 157"/>
                <a:gd name="T25" fmla="*/ 108 h 112"/>
                <a:gd name="T26" fmla="*/ 137 w 157"/>
                <a:gd name="T27" fmla="*/ 108 h 112"/>
                <a:gd name="T28" fmla="*/ 135 w 157"/>
                <a:gd name="T29" fmla="*/ 110 h 112"/>
                <a:gd name="T30" fmla="*/ 137 w 157"/>
                <a:gd name="T31" fmla="*/ 112 h 112"/>
                <a:gd name="T32" fmla="*/ 141 w 157"/>
                <a:gd name="T33" fmla="*/ 112 h 112"/>
                <a:gd name="T34" fmla="*/ 157 w 157"/>
                <a:gd name="T35" fmla="*/ 97 h 112"/>
                <a:gd name="T36" fmla="*/ 157 w 157"/>
                <a:gd name="T37" fmla="*/ 1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12">
                  <a:moveTo>
                    <a:pt x="157" y="15"/>
                  </a:moveTo>
                  <a:cubicBezTo>
                    <a:pt x="157" y="7"/>
                    <a:pt x="150" y="0"/>
                    <a:pt x="141" y="0"/>
                  </a:cubicBezTo>
                  <a:cubicBezTo>
                    <a:pt x="15" y="0"/>
                    <a:pt x="15" y="0"/>
                    <a:pt x="15" y="0"/>
                  </a:cubicBezTo>
                  <a:cubicBezTo>
                    <a:pt x="7" y="0"/>
                    <a:pt x="0" y="7"/>
                    <a:pt x="0" y="15"/>
                  </a:cubicBezTo>
                  <a:cubicBezTo>
                    <a:pt x="0" y="20"/>
                    <a:pt x="0" y="20"/>
                    <a:pt x="0" y="20"/>
                  </a:cubicBezTo>
                  <a:cubicBezTo>
                    <a:pt x="0" y="21"/>
                    <a:pt x="1" y="22"/>
                    <a:pt x="2" y="22"/>
                  </a:cubicBezTo>
                  <a:cubicBezTo>
                    <a:pt x="3" y="22"/>
                    <a:pt x="3" y="21"/>
                    <a:pt x="3" y="20"/>
                  </a:cubicBezTo>
                  <a:cubicBezTo>
                    <a:pt x="3" y="15"/>
                    <a:pt x="3" y="15"/>
                    <a:pt x="3" y="15"/>
                  </a:cubicBezTo>
                  <a:cubicBezTo>
                    <a:pt x="3" y="9"/>
                    <a:pt x="9" y="4"/>
                    <a:pt x="15" y="4"/>
                  </a:cubicBezTo>
                  <a:cubicBezTo>
                    <a:pt x="141" y="4"/>
                    <a:pt x="141" y="4"/>
                    <a:pt x="141" y="4"/>
                  </a:cubicBezTo>
                  <a:cubicBezTo>
                    <a:pt x="148" y="4"/>
                    <a:pt x="153" y="9"/>
                    <a:pt x="153" y="15"/>
                  </a:cubicBezTo>
                  <a:cubicBezTo>
                    <a:pt x="153" y="97"/>
                    <a:pt x="153" y="97"/>
                    <a:pt x="153" y="97"/>
                  </a:cubicBezTo>
                  <a:cubicBezTo>
                    <a:pt x="153" y="103"/>
                    <a:pt x="148" y="108"/>
                    <a:pt x="141" y="108"/>
                  </a:cubicBezTo>
                  <a:cubicBezTo>
                    <a:pt x="137" y="108"/>
                    <a:pt x="137" y="108"/>
                    <a:pt x="137" y="108"/>
                  </a:cubicBezTo>
                  <a:cubicBezTo>
                    <a:pt x="136" y="108"/>
                    <a:pt x="135" y="109"/>
                    <a:pt x="135" y="110"/>
                  </a:cubicBezTo>
                  <a:cubicBezTo>
                    <a:pt x="135" y="111"/>
                    <a:pt x="136" y="112"/>
                    <a:pt x="137" y="112"/>
                  </a:cubicBezTo>
                  <a:cubicBezTo>
                    <a:pt x="141" y="112"/>
                    <a:pt x="141" y="112"/>
                    <a:pt x="141" y="112"/>
                  </a:cubicBezTo>
                  <a:cubicBezTo>
                    <a:pt x="150" y="112"/>
                    <a:pt x="157" y="105"/>
                    <a:pt x="157" y="97"/>
                  </a:cubicBezTo>
                  <a:lnTo>
                    <a:pt x="157"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90"/>
            <p:cNvSpPr>
              <a:spLocks noEditPoints="1"/>
            </p:cNvSpPr>
            <p:nvPr/>
          </p:nvSpPr>
          <p:spPr bwMode="auto">
            <a:xfrm>
              <a:off x="7150101" y="1604963"/>
              <a:ext cx="354013" cy="252413"/>
            </a:xfrm>
            <a:custGeom>
              <a:avLst/>
              <a:gdLst>
                <a:gd name="T0" fmla="*/ 157 w 157"/>
                <a:gd name="T1" fmla="*/ 15 h 112"/>
                <a:gd name="T2" fmla="*/ 141 w 157"/>
                <a:gd name="T3" fmla="*/ 0 h 112"/>
                <a:gd name="T4" fmla="*/ 15 w 157"/>
                <a:gd name="T5" fmla="*/ 0 h 112"/>
                <a:gd name="T6" fmla="*/ 0 w 157"/>
                <a:gd name="T7" fmla="*/ 15 h 112"/>
                <a:gd name="T8" fmla="*/ 0 w 157"/>
                <a:gd name="T9" fmla="*/ 97 h 112"/>
                <a:gd name="T10" fmla="*/ 15 w 157"/>
                <a:gd name="T11" fmla="*/ 112 h 112"/>
                <a:gd name="T12" fmla="*/ 141 w 157"/>
                <a:gd name="T13" fmla="*/ 112 h 112"/>
                <a:gd name="T14" fmla="*/ 157 w 157"/>
                <a:gd name="T15" fmla="*/ 97 h 112"/>
                <a:gd name="T16" fmla="*/ 157 w 157"/>
                <a:gd name="T17" fmla="*/ 15 h 112"/>
                <a:gd name="T18" fmla="*/ 7 w 157"/>
                <a:gd name="T19" fmla="*/ 7 h 112"/>
                <a:gd name="T20" fmla="*/ 15 w 157"/>
                <a:gd name="T21" fmla="*/ 4 h 112"/>
                <a:gd name="T22" fmla="*/ 141 w 157"/>
                <a:gd name="T23" fmla="*/ 4 h 112"/>
                <a:gd name="T24" fmla="*/ 149 w 157"/>
                <a:gd name="T25" fmla="*/ 7 h 112"/>
                <a:gd name="T26" fmla="*/ 151 w 157"/>
                <a:gd name="T27" fmla="*/ 8 h 112"/>
                <a:gd name="T28" fmla="*/ 86 w 157"/>
                <a:gd name="T29" fmla="*/ 73 h 112"/>
                <a:gd name="T30" fmla="*/ 78 w 157"/>
                <a:gd name="T31" fmla="*/ 77 h 112"/>
                <a:gd name="T32" fmla="*/ 70 w 157"/>
                <a:gd name="T33" fmla="*/ 73 h 112"/>
                <a:gd name="T34" fmla="*/ 5 w 157"/>
                <a:gd name="T35" fmla="*/ 8 h 112"/>
                <a:gd name="T36" fmla="*/ 7 w 157"/>
                <a:gd name="T37" fmla="*/ 7 h 112"/>
                <a:gd name="T38" fmla="*/ 3 w 157"/>
                <a:gd name="T39" fmla="*/ 100 h 112"/>
                <a:gd name="T40" fmla="*/ 3 w 157"/>
                <a:gd name="T41" fmla="*/ 12 h 112"/>
                <a:gd name="T42" fmla="*/ 48 w 157"/>
                <a:gd name="T43" fmla="*/ 56 h 112"/>
                <a:gd name="T44" fmla="*/ 3 w 157"/>
                <a:gd name="T45" fmla="*/ 100 h 112"/>
                <a:gd name="T46" fmla="*/ 149 w 157"/>
                <a:gd name="T47" fmla="*/ 105 h 112"/>
                <a:gd name="T48" fmla="*/ 141 w 157"/>
                <a:gd name="T49" fmla="*/ 108 h 112"/>
                <a:gd name="T50" fmla="*/ 15 w 157"/>
                <a:gd name="T51" fmla="*/ 108 h 112"/>
                <a:gd name="T52" fmla="*/ 7 w 157"/>
                <a:gd name="T53" fmla="*/ 105 h 112"/>
                <a:gd name="T54" fmla="*/ 5 w 157"/>
                <a:gd name="T55" fmla="*/ 104 h 112"/>
                <a:gd name="T56" fmla="*/ 50 w 157"/>
                <a:gd name="T57" fmla="*/ 59 h 112"/>
                <a:gd name="T58" fmla="*/ 68 w 157"/>
                <a:gd name="T59" fmla="*/ 76 h 112"/>
                <a:gd name="T60" fmla="*/ 78 w 157"/>
                <a:gd name="T61" fmla="*/ 80 h 112"/>
                <a:gd name="T62" fmla="*/ 89 w 157"/>
                <a:gd name="T63" fmla="*/ 76 h 112"/>
                <a:gd name="T64" fmla="*/ 106 w 157"/>
                <a:gd name="T65" fmla="*/ 59 h 112"/>
                <a:gd name="T66" fmla="*/ 151 w 157"/>
                <a:gd name="T67" fmla="*/ 104 h 112"/>
                <a:gd name="T68" fmla="*/ 149 w 157"/>
                <a:gd name="T69" fmla="*/ 105 h 112"/>
                <a:gd name="T70" fmla="*/ 153 w 157"/>
                <a:gd name="T71" fmla="*/ 100 h 112"/>
                <a:gd name="T72" fmla="*/ 109 w 157"/>
                <a:gd name="T73" fmla="*/ 56 h 112"/>
                <a:gd name="T74" fmla="*/ 153 w 157"/>
                <a:gd name="T75" fmla="*/ 12 h 112"/>
                <a:gd name="T76" fmla="*/ 153 w 157"/>
                <a:gd name="T77" fmla="*/ 10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7" h="112">
                  <a:moveTo>
                    <a:pt x="157" y="15"/>
                  </a:moveTo>
                  <a:cubicBezTo>
                    <a:pt x="157" y="7"/>
                    <a:pt x="150" y="0"/>
                    <a:pt x="141" y="0"/>
                  </a:cubicBezTo>
                  <a:cubicBezTo>
                    <a:pt x="15" y="0"/>
                    <a:pt x="15" y="0"/>
                    <a:pt x="15" y="0"/>
                  </a:cubicBezTo>
                  <a:cubicBezTo>
                    <a:pt x="7" y="0"/>
                    <a:pt x="0" y="7"/>
                    <a:pt x="0" y="15"/>
                  </a:cubicBezTo>
                  <a:cubicBezTo>
                    <a:pt x="0" y="97"/>
                    <a:pt x="0" y="97"/>
                    <a:pt x="0" y="97"/>
                  </a:cubicBezTo>
                  <a:cubicBezTo>
                    <a:pt x="0" y="105"/>
                    <a:pt x="7" y="112"/>
                    <a:pt x="15" y="112"/>
                  </a:cubicBezTo>
                  <a:cubicBezTo>
                    <a:pt x="141" y="112"/>
                    <a:pt x="141" y="112"/>
                    <a:pt x="141" y="112"/>
                  </a:cubicBezTo>
                  <a:cubicBezTo>
                    <a:pt x="150" y="112"/>
                    <a:pt x="157" y="105"/>
                    <a:pt x="157" y="97"/>
                  </a:cubicBezTo>
                  <a:lnTo>
                    <a:pt x="157" y="15"/>
                  </a:lnTo>
                  <a:close/>
                  <a:moveTo>
                    <a:pt x="7" y="7"/>
                  </a:moveTo>
                  <a:cubicBezTo>
                    <a:pt x="10" y="5"/>
                    <a:pt x="12" y="4"/>
                    <a:pt x="15" y="4"/>
                  </a:cubicBezTo>
                  <a:cubicBezTo>
                    <a:pt x="141" y="4"/>
                    <a:pt x="141" y="4"/>
                    <a:pt x="141" y="4"/>
                  </a:cubicBezTo>
                  <a:cubicBezTo>
                    <a:pt x="144" y="4"/>
                    <a:pt x="147" y="5"/>
                    <a:pt x="149" y="7"/>
                  </a:cubicBezTo>
                  <a:cubicBezTo>
                    <a:pt x="151" y="8"/>
                    <a:pt x="151" y="8"/>
                    <a:pt x="151" y="8"/>
                  </a:cubicBezTo>
                  <a:cubicBezTo>
                    <a:pt x="86" y="73"/>
                    <a:pt x="86" y="73"/>
                    <a:pt x="86" y="73"/>
                  </a:cubicBezTo>
                  <a:cubicBezTo>
                    <a:pt x="84" y="75"/>
                    <a:pt x="81" y="77"/>
                    <a:pt x="78" y="77"/>
                  </a:cubicBezTo>
                  <a:cubicBezTo>
                    <a:pt x="75" y="77"/>
                    <a:pt x="72" y="75"/>
                    <a:pt x="70" y="73"/>
                  </a:cubicBezTo>
                  <a:cubicBezTo>
                    <a:pt x="5" y="8"/>
                    <a:pt x="5" y="8"/>
                    <a:pt x="5" y="8"/>
                  </a:cubicBezTo>
                  <a:lnTo>
                    <a:pt x="7" y="7"/>
                  </a:lnTo>
                  <a:close/>
                  <a:moveTo>
                    <a:pt x="3" y="100"/>
                  </a:moveTo>
                  <a:cubicBezTo>
                    <a:pt x="3" y="12"/>
                    <a:pt x="3" y="12"/>
                    <a:pt x="3" y="12"/>
                  </a:cubicBezTo>
                  <a:cubicBezTo>
                    <a:pt x="48" y="56"/>
                    <a:pt x="48" y="56"/>
                    <a:pt x="48" y="56"/>
                  </a:cubicBezTo>
                  <a:lnTo>
                    <a:pt x="3" y="100"/>
                  </a:lnTo>
                  <a:close/>
                  <a:moveTo>
                    <a:pt x="149" y="105"/>
                  </a:moveTo>
                  <a:cubicBezTo>
                    <a:pt x="147" y="107"/>
                    <a:pt x="144" y="108"/>
                    <a:pt x="141" y="108"/>
                  </a:cubicBezTo>
                  <a:cubicBezTo>
                    <a:pt x="15" y="108"/>
                    <a:pt x="15" y="108"/>
                    <a:pt x="15" y="108"/>
                  </a:cubicBezTo>
                  <a:cubicBezTo>
                    <a:pt x="12" y="108"/>
                    <a:pt x="10" y="107"/>
                    <a:pt x="7" y="105"/>
                  </a:cubicBezTo>
                  <a:cubicBezTo>
                    <a:pt x="5" y="104"/>
                    <a:pt x="5" y="104"/>
                    <a:pt x="5" y="104"/>
                  </a:cubicBezTo>
                  <a:cubicBezTo>
                    <a:pt x="50" y="59"/>
                    <a:pt x="50" y="59"/>
                    <a:pt x="50" y="59"/>
                  </a:cubicBezTo>
                  <a:cubicBezTo>
                    <a:pt x="68" y="76"/>
                    <a:pt x="68" y="76"/>
                    <a:pt x="68" y="76"/>
                  </a:cubicBezTo>
                  <a:cubicBezTo>
                    <a:pt x="70" y="79"/>
                    <a:pt x="74" y="80"/>
                    <a:pt x="78" y="80"/>
                  </a:cubicBezTo>
                  <a:cubicBezTo>
                    <a:pt x="82" y="80"/>
                    <a:pt x="86" y="79"/>
                    <a:pt x="89" y="76"/>
                  </a:cubicBezTo>
                  <a:cubicBezTo>
                    <a:pt x="106" y="59"/>
                    <a:pt x="106" y="59"/>
                    <a:pt x="106" y="59"/>
                  </a:cubicBezTo>
                  <a:cubicBezTo>
                    <a:pt x="151" y="104"/>
                    <a:pt x="151" y="104"/>
                    <a:pt x="151" y="104"/>
                  </a:cubicBezTo>
                  <a:lnTo>
                    <a:pt x="149" y="105"/>
                  </a:lnTo>
                  <a:close/>
                  <a:moveTo>
                    <a:pt x="153" y="100"/>
                  </a:moveTo>
                  <a:cubicBezTo>
                    <a:pt x="109" y="56"/>
                    <a:pt x="109" y="56"/>
                    <a:pt x="109" y="56"/>
                  </a:cubicBezTo>
                  <a:cubicBezTo>
                    <a:pt x="153" y="12"/>
                    <a:pt x="153" y="12"/>
                    <a:pt x="153" y="12"/>
                  </a:cubicBezTo>
                  <a:lnTo>
                    <a:pt x="153"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5" name="Freeform 91"/>
          <p:cNvSpPr>
            <a:spLocks noEditPoints="1"/>
          </p:cNvSpPr>
          <p:nvPr/>
        </p:nvSpPr>
        <p:spPr bwMode="auto">
          <a:xfrm>
            <a:off x="8002594" y="1511300"/>
            <a:ext cx="434975" cy="354013"/>
          </a:xfrm>
          <a:custGeom>
            <a:avLst/>
            <a:gdLst>
              <a:gd name="T0" fmla="*/ 0 w 193"/>
              <a:gd name="T1" fmla="*/ 92 h 157"/>
              <a:gd name="T2" fmla="*/ 0 w 193"/>
              <a:gd name="T3" fmla="*/ 156 h 157"/>
              <a:gd name="T4" fmla="*/ 2 w 193"/>
              <a:gd name="T5" fmla="*/ 157 h 157"/>
              <a:gd name="T6" fmla="*/ 192 w 193"/>
              <a:gd name="T7" fmla="*/ 157 h 157"/>
              <a:gd name="T8" fmla="*/ 193 w 193"/>
              <a:gd name="T9" fmla="*/ 156 h 157"/>
              <a:gd name="T10" fmla="*/ 193 w 193"/>
              <a:gd name="T11" fmla="*/ 92 h 157"/>
              <a:gd name="T12" fmla="*/ 193 w 193"/>
              <a:gd name="T13" fmla="*/ 92 h 157"/>
              <a:gd name="T14" fmla="*/ 192 w 193"/>
              <a:gd name="T15" fmla="*/ 89 h 157"/>
              <a:gd name="T16" fmla="*/ 192 w 193"/>
              <a:gd name="T17" fmla="*/ 89 h 157"/>
              <a:gd name="T18" fmla="*/ 149 w 193"/>
              <a:gd name="T19" fmla="*/ 4 h 157"/>
              <a:gd name="T20" fmla="*/ 148 w 193"/>
              <a:gd name="T21" fmla="*/ 2 h 157"/>
              <a:gd name="T22" fmla="*/ 147 w 193"/>
              <a:gd name="T23" fmla="*/ 0 h 157"/>
              <a:gd name="T24" fmla="*/ 47 w 193"/>
              <a:gd name="T25" fmla="*/ 0 h 157"/>
              <a:gd name="T26" fmla="*/ 46 w 193"/>
              <a:gd name="T27" fmla="*/ 2 h 157"/>
              <a:gd name="T28" fmla="*/ 44 w 193"/>
              <a:gd name="T29" fmla="*/ 4 h 157"/>
              <a:gd name="T30" fmla="*/ 44 w 193"/>
              <a:gd name="T31" fmla="*/ 4 h 157"/>
              <a:gd name="T32" fmla="*/ 2 w 193"/>
              <a:gd name="T33" fmla="*/ 89 h 157"/>
              <a:gd name="T34" fmla="*/ 2 w 193"/>
              <a:gd name="T35" fmla="*/ 89 h 157"/>
              <a:gd name="T36" fmla="*/ 1 w 193"/>
              <a:gd name="T37" fmla="*/ 92 h 157"/>
              <a:gd name="T38" fmla="*/ 0 w 193"/>
              <a:gd name="T39" fmla="*/ 92 h 157"/>
              <a:gd name="T40" fmla="*/ 48 w 193"/>
              <a:gd name="T41" fmla="*/ 4 h 157"/>
              <a:gd name="T42" fmla="*/ 145 w 193"/>
              <a:gd name="T43" fmla="*/ 4 h 157"/>
              <a:gd name="T44" fmla="*/ 189 w 193"/>
              <a:gd name="T45" fmla="*/ 91 h 157"/>
              <a:gd name="T46" fmla="*/ 128 w 193"/>
              <a:gd name="T47" fmla="*/ 91 h 157"/>
              <a:gd name="T48" fmla="*/ 127 w 193"/>
              <a:gd name="T49" fmla="*/ 92 h 157"/>
              <a:gd name="T50" fmla="*/ 97 w 193"/>
              <a:gd name="T51" fmla="*/ 122 h 157"/>
              <a:gd name="T52" fmla="*/ 67 w 193"/>
              <a:gd name="T53" fmla="*/ 92 h 157"/>
              <a:gd name="T54" fmla="*/ 65 w 193"/>
              <a:gd name="T55" fmla="*/ 91 h 157"/>
              <a:gd name="T56" fmla="*/ 5 w 193"/>
              <a:gd name="T57" fmla="*/ 91 h 157"/>
              <a:gd name="T58" fmla="*/ 48 w 193"/>
              <a:gd name="T59" fmla="*/ 4 h 157"/>
              <a:gd name="T60" fmla="*/ 4 w 193"/>
              <a:gd name="T61" fmla="*/ 94 h 157"/>
              <a:gd name="T62" fmla="*/ 63 w 193"/>
              <a:gd name="T63" fmla="*/ 94 h 157"/>
              <a:gd name="T64" fmla="*/ 64 w 193"/>
              <a:gd name="T65" fmla="*/ 97 h 157"/>
              <a:gd name="T66" fmla="*/ 97 w 193"/>
              <a:gd name="T67" fmla="*/ 126 h 157"/>
              <a:gd name="T68" fmla="*/ 130 w 193"/>
              <a:gd name="T69" fmla="*/ 97 h 157"/>
              <a:gd name="T70" fmla="*/ 130 w 193"/>
              <a:gd name="T71" fmla="*/ 94 h 157"/>
              <a:gd name="T72" fmla="*/ 190 w 193"/>
              <a:gd name="T73" fmla="*/ 94 h 157"/>
              <a:gd name="T74" fmla="*/ 190 w 193"/>
              <a:gd name="T75" fmla="*/ 154 h 157"/>
              <a:gd name="T76" fmla="*/ 4 w 193"/>
              <a:gd name="T77" fmla="*/ 154 h 157"/>
              <a:gd name="T78" fmla="*/ 4 w 193"/>
              <a:gd name="T79" fmla="*/ 9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57">
                <a:moveTo>
                  <a:pt x="0" y="92"/>
                </a:moveTo>
                <a:cubicBezTo>
                  <a:pt x="0" y="156"/>
                  <a:pt x="0" y="156"/>
                  <a:pt x="0" y="156"/>
                </a:cubicBezTo>
                <a:cubicBezTo>
                  <a:pt x="0" y="157"/>
                  <a:pt x="1" y="157"/>
                  <a:pt x="2" y="157"/>
                </a:cubicBezTo>
                <a:cubicBezTo>
                  <a:pt x="192" y="157"/>
                  <a:pt x="192" y="157"/>
                  <a:pt x="192" y="157"/>
                </a:cubicBezTo>
                <a:cubicBezTo>
                  <a:pt x="193" y="157"/>
                  <a:pt x="193" y="157"/>
                  <a:pt x="193" y="156"/>
                </a:cubicBezTo>
                <a:cubicBezTo>
                  <a:pt x="193" y="92"/>
                  <a:pt x="193" y="92"/>
                  <a:pt x="193" y="92"/>
                </a:cubicBezTo>
                <a:cubicBezTo>
                  <a:pt x="193" y="92"/>
                  <a:pt x="193" y="92"/>
                  <a:pt x="193" y="92"/>
                </a:cubicBezTo>
                <a:cubicBezTo>
                  <a:pt x="192" y="89"/>
                  <a:pt x="192" y="89"/>
                  <a:pt x="192" y="89"/>
                </a:cubicBezTo>
                <a:cubicBezTo>
                  <a:pt x="192" y="89"/>
                  <a:pt x="192" y="89"/>
                  <a:pt x="192" y="89"/>
                </a:cubicBezTo>
                <a:cubicBezTo>
                  <a:pt x="149" y="4"/>
                  <a:pt x="149" y="4"/>
                  <a:pt x="149" y="4"/>
                </a:cubicBezTo>
                <a:cubicBezTo>
                  <a:pt x="148" y="2"/>
                  <a:pt x="148" y="2"/>
                  <a:pt x="148" y="2"/>
                </a:cubicBezTo>
                <a:cubicBezTo>
                  <a:pt x="148" y="1"/>
                  <a:pt x="147" y="0"/>
                  <a:pt x="147" y="0"/>
                </a:cubicBezTo>
                <a:cubicBezTo>
                  <a:pt x="47" y="0"/>
                  <a:pt x="47" y="0"/>
                  <a:pt x="47" y="0"/>
                </a:cubicBezTo>
                <a:cubicBezTo>
                  <a:pt x="47" y="0"/>
                  <a:pt x="46" y="1"/>
                  <a:pt x="46" y="2"/>
                </a:cubicBezTo>
                <a:cubicBezTo>
                  <a:pt x="44" y="4"/>
                  <a:pt x="44" y="4"/>
                  <a:pt x="44" y="4"/>
                </a:cubicBezTo>
                <a:cubicBezTo>
                  <a:pt x="44" y="4"/>
                  <a:pt x="44" y="4"/>
                  <a:pt x="44" y="4"/>
                </a:cubicBezTo>
                <a:cubicBezTo>
                  <a:pt x="2" y="89"/>
                  <a:pt x="2" y="89"/>
                  <a:pt x="2" y="89"/>
                </a:cubicBezTo>
                <a:cubicBezTo>
                  <a:pt x="2" y="89"/>
                  <a:pt x="2" y="89"/>
                  <a:pt x="2" y="89"/>
                </a:cubicBezTo>
                <a:cubicBezTo>
                  <a:pt x="1" y="92"/>
                  <a:pt x="1" y="92"/>
                  <a:pt x="1" y="92"/>
                </a:cubicBezTo>
                <a:cubicBezTo>
                  <a:pt x="0" y="92"/>
                  <a:pt x="0" y="92"/>
                  <a:pt x="0" y="92"/>
                </a:cubicBezTo>
                <a:close/>
                <a:moveTo>
                  <a:pt x="48" y="4"/>
                </a:moveTo>
                <a:cubicBezTo>
                  <a:pt x="145" y="4"/>
                  <a:pt x="145" y="4"/>
                  <a:pt x="145" y="4"/>
                </a:cubicBezTo>
                <a:cubicBezTo>
                  <a:pt x="189" y="91"/>
                  <a:pt x="189" y="91"/>
                  <a:pt x="189" y="91"/>
                </a:cubicBezTo>
                <a:cubicBezTo>
                  <a:pt x="128" y="91"/>
                  <a:pt x="128" y="91"/>
                  <a:pt x="128" y="91"/>
                </a:cubicBezTo>
                <a:cubicBezTo>
                  <a:pt x="127" y="91"/>
                  <a:pt x="127" y="91"/>
                  <a:pt x="127" y="92"/>
                </a:cubicBezTo>
                <a:cubicBezTo>
                  <a:pt x="127" y="109"/>
                  <a:pt x="113" y="122"/>
                  <a:pt x="97" y="122"/>
                </a:cubicBezTo>
                <a:cubicBezTo>
                  <a:pt x="81" y="122"/>
                  <a:pt x="67" y="109"/>
                  <a:pt x="67" y="92"/>
                </a:cubicBezTo>
                <a:cubicBezTo>
                  <a:pt x="67" y="91"/>
                  <a:pt x="66" y="91"/>
                  <a:pt x="65" y="91"/>
                </a:cubicBezTo>
                <a:cubicBezTo>
                  <a:pt x="5" y="91"/>
                  <a:pt x="5" y="91"/>
                  <a:pt x="5" y="91"/>
                </a:cubicBezTo>
                <a:lnTo>
                  <a:pt x="48" y="4"/>
                </a:lnTo>
                <a:close/>
                <a:moveTo>
                  <a:pt x="4" y="94"/>
                </a:moveTo>
                <a:cubicBezTo>
                  <a:pt x="63" y="94"/>
                  <a:pt x="63" y="94"/>
                  <a:pt x="63" y="94"/>
                </a:cubicBezTo>
                <a:cubicBezTo>
                  <a:pt x="64" y="97"/>
                  <a:pt x="64" y="97"/>
                  <a:pt x="64" y="97"/>
                </a:cubicBezTo>
                <a:cubicBezTo>
                  <a:pt x="66" y="113"/>
                  <a:pt x="80" y="126"/>
                  <a:pt x="97" y="126"/>
                </a:cubicBezTo>
                <a:cubicBezTo>
                  <a:pt x="114" y="126"/>
                  <a:pt x="128" y="113"/>
                  <a:pt x="130" y="97"/>
                </a:cubicBezTo>
                <a:cubicBezTo>
                  <a:pt x="130" y="94"/>
                  <a:pt x="130" y="94"/>
                  <a:pt x="130" y="94"/>
                </a:cubicBezTo>
                <a:cubicBezTo>
                  <a:pt x="190" y="94"/>
                  <a:pt x="190" y="94"/>
                  <a:pt x="190" y="94"/>
                </a:cubicBezTo>
                <a:cubicBezTo>
                  <a:pt x="190" y="154"/>
                  <a:pt x="190" y="154"/>
                  <a:pt x="190" y="154"/>
                </a:cubicBezTo>
                <a:cubicBezTo>
                  <a:pt x="4" y="154"/>
                  <a:pt x="4" y="154"/>
                  <a:pt x="4" y="154"/>
                </a:cubicBezTo>
                <a:lnTo>
                  <a:pt x="4" y="94"/>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36" name="Group 35"/>
          <p:cNvGrpSpPr/>
          <p:nvPr/>
        </p:nvGrpSpPr>
        <p:grpSpPr>
          <a:xfrm>
            <a:off x="8856669" y="1492251"/>
            <a:ext cx="434975" cy="395288"/>
            <a:chOff x="8856663" y="1492250"/>
            <a:chExt cx="434975" cy="395288"/>
          </a:xfrm>
          <a:solidFill>
            <a:schemeClr val="tx2">
              <a:lumMod val="20000"/>
              <a:lumOff val="80000"/>
            </a:schemeClr>
          </a:solidFill>
        </p:grpSpPr>
        <p:sp>
          <p:nvSpPr>
            <p:cNvPr id="37" name="Freeform 92"/>
            <p:cNvSpPr>
              <a:spLocks noEditPoints="1"/>
            </p:cNvSpPr>
            <p:nvPr/>
          </p:nvSpPr>
          <p:spPr bwMode="auto">
            <a:xfrm>
              <a:off x="8856663" y="1531938"/>
              <a:ext cx="434975" cy="355600"/>
            </a:xfrm>
            <a:custGeom>
              <a:avLst/>
              <a:gdLst>
                <a:gd name="T0" fmla="*/ 0 w 193"/>
                <a:gd name="T1" fmla="*/ 93 h 158"/>
                <a:gd name="T2" fmla="*/ 0 w 193"/>
                <a:gd name="T3" fmla="*/ 156 h 158"/>
                <a:gd name="T4" fmla="*/ 2 w 193"/>
                <a:gd name="T5" fmla="*/ 158 h 158"/>
                <a:gd name="T6" fmla="*/ 191 w 193"/>
                <a:gd name="T7" fmla="*/ 158 h 158"/>
                <a:gd name="T8" fmla="*/ 193 w 193"/>
                <a:gd name="T9" fmla="*/ 156 h 158"/>
                <a:gd name="T10" fmla="*/ 193 w 193"/>
                <a:gd name="T11" fmla="*/ 93 h 158"/>
                <a:gd name="T12" fmla="*/ 193 w 193"/>
                <a:gd name="T13" fmla="*/ 92 h 158"/>
                <a:gd name="T14" fmla="*/ 192 w 193"/>
                <a:gd name="T15" fmla="*/ 90 h 158"/>
                <a:gd name="T16" fmla="*/ 192 w 193"/>
                <a:gd name="T17" fmla="*/ 90 h 158"/>
                <a:gd name="T18" fmla="*/ 149 w 193"/>
                <a:gd name="T19" fmla="*/ 4 h 158"/>
                <a:gd name="T20" fmla="*/ 148 w 193"/>
                <a:gd name="T21" fmla="*/ 2 h 158"/>
                <a:gd name="T22" fmla="*/ 146 w 193"/>
                <a:gd name="T23" fmla="*/ 0 h 158"/>
                <a:gd name="T24" fmla="*/ 115 w 193"/>
                <a:gd name="T25" fmla="*/ 0 h 158"/>
                <a:gd name="T26" fmla="*/ 113 w 193"/>
                <a:gd name="T27" fmla="*/ 2 h 158"/>
                <a:gd name="T28" fmla="*/ 115 w 193"/>
                <a:gd name="T29" fmla="*/ 4 h 158"/>
                <a:gd name="T30" fmla="*/ 145 w 193"/>
                <a:gd name="T31" fmla="*/ 4 h 158"/>
                <a:gd name="T32" fmla="*/ 188 w 193"/>
                <a:gd name="T33" fmla="*/ 91 h 158"/>
                <a:gd name="T34" fmla="*/ 128 w 193"/>
                <a:gd name="T35" fmla="*/ 91 h 158"/>
                <a:gd name="T36" fmla="*/ 126 w 193"/>
                <a:gd name="T37" fmla="*/ 93 h 158"/>
                <a:gd name="T38" fmla="*/ 97 w 193"/>
                <a:gd name="T39" fmla="*/ 122 h 158"/>
                <a:gd name="T40" fmla="*/ 67 w 193"/>
                <a:gd name="T41" fmla="*/ 93 h 158"/>
                <a:gd name="T42" fmla="*/ 65 w 193"/>
                <a:gd name="T43" fmla="*/ 91 h 158"/>
                <a:gd name="T44" fmla="*/ 5 w 193"/>
                <a:gd name="T45" fmla="*/ 91 h 158"/>
                <a:gd name="T46" fmla="*/ 48 w 193"/>
                <a:gd name="T47" fmla="*/ 4 h 158"/>
                <a:gd name="T48" fmla="*/ 79 w 193"/>
                <a:gd name="T49" fmla="*/ 4 h 158"/>
                <a:gd name="T50" fmla="*/ 80 w 193"/>
                <a:gd name="T51" fmla="*/ 2 h 158"/>
                <a:gd name="T52" fmla="*/ 79 w 193"/>
                <a:gd name="T53" fmla="*/ 0 h 158"/>
                <a:gd name="T54" fmla="*/ 47 w 193"/>
                <a:gd name="T55" fmla="*/ 0 h 158"/>
                <a:gd name="T56" fmla="*/ 45 w 193"/>
                <a:gd name="T57" fmla="*/ 2 h 158"/>
                <a:gd name="T58" fmla="*/ 44 w 193"/>
                <a:gd name="T59" fmla="*/ 4 h 158"/>
                <a:gd name="T60" fmla="*/ 44 w 193"/>
                <a:gd name="T61" fmla="*/ 4 h 158"/>
                <a:gd name="T62" fmla="*/ 1 w 193"/>
                <a:gd name="T63" fmla="*/ 89 h 158"/>
                <a:gd name="T64" fmla="*/ 1 w 193"/>
                <a:gd name="T65" fmla="*/ 89 h 158"/>
                <a:gd name="T66" fmla="*/ 0 w 193"/>
                <a:gd name="T67" fmla="*/ 92 h 158"/>
                <a:gd name="T68" fmla="*/ 0 w 193"/>
                <a:gd name="T69" fmla="*/ 93 h 158"/>
                <a:gd name="T70" fmla="*/ 4 w 193"/>
                <a:gd name="T71" fmla="*/ 94 h 158"/>
                <a:gd name="T72" fmla="*/ 63 w 193"/>
                <a:gd name="T73" fmla="*/ 94 h 158"/>
                <a:gd name="T74" fmla="*/ 63 w 193"/>
                <a:gd name="T75" fmla="*/ 97 h 158"/>
                <a:gd name="T76" fmla="*/ 97 w 193"/>
                <a:gd name="T77" fmla="*/ 126 h 158"/>
                <a:gd name="T78" fmla="*/ 130 w 193"/>
                <a:gd name="T79" fmla="*/ 97 h 158"/>
                <a:gd name="T80" fmla="*/ 130 w 193"/>
                <a:gd name="T81" fmla="*/ 94 h 158"/>
                <a:gd name="T82" fmla="*/ 189 w 193"/>
                <a:gd name="T83" fmla="*/ 94 h 158"/>
                <a:gd name="T84" fmla="*/ 189 w 193"/>
                <a:gd name="T85" fmla="*/ 154 h 158"/>
                <a:gd name="T86" fmla="*/ 4 w 193"/>
                <a:gd name="T87" fmla="*/ 154 h 158"/>
                <a:gd name="T88" fmla="*/ 4 w 193"/>
                <a:gd name="T89" fmla="*/ 9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158">
                  <a:moveTo>
                    <a:pt x="0" y="93"/>
                  </a:moveTo>
                  <a:cubicBezTo>
                    <a:pt x="0" y="156"/>
                    <a:pt x="0" y="156"/>
                    <a:pt x="0" y="156"/>
                  </a:cubicBezTo>
                  <a:cubicBezTo>
                    <a:pt x="0" y="157"/>
                    <a:pt x="1" y="158"/>
                    <a:pt x="2" y="158"/>
                  </a:cubicBezTo>
                  <a:cubicBezTo>
                    <a:pt x="191" y="158"/>
                    <a:pt x="191" y="158"/>
                    <a:pt x="191" y="158"/>
                  </a:cubicBezTo>
                  <a:cubicBezTo>
                    <a:pt x="192" y="158"/>
                    <a:pt x="193" y="157"/>
                    <a:pt x="193" y="156"/>
                  </a:cubicBezTo>
                  <a:cubicBezTo>
                    <a:pt x="193" y="93"/>
                    <a:pt x="193" y="93"/>
                    <a:pt x="193" y="93"/>
                  </a:cubicBezTo>
                  <a:cubicBezTo>
                    <a:pt x="193" y="92"/>
                    <a:pt x="193" y="92"/>
                    <a:pt x="193" y="92"/>
                  </a:cubicBezTo>
                  <a:cubicBezTo>
                    <a:pt x="192" y="90"/>
                    <a:pt x="192" y="90"/>
                    <a:pt x="192" y="90"/>
                  </a:cubicBezTo>
                  <a:cubicBezTo>
                    <a:pt x="192" y="90"/>
                    <a:pt x="192" y="90"/>
                    <a:pt x="192" y="90"/>
                  </a:cubicBezTo>
                  <a:cubicBezTo>
                    <a:pt x="149" y="4"/>
                    <a:pt x="149" y="4"/>
                    <a:pt x="149" y="4"/>
                  </a:cubicBezTo>
                  <a:cubicBezTo>
                    <a:pt x="148" y="2"/>
                    <a:pt x="148" y="2"/>
                    <a:pt x="148" y="2"/>
                  </a:cubicBezTo>
                  <a:cubicBezTo>
                    <a:pt x="148" y="1"/>
                    <a:pt x="147" y="0"/>
                    <a:pt x="146" y="0"/>
                  </a:cubicBezTo>
                  <a:cubicBezTo>
                    <a:pt x="115" y="0"/>
                    <a:pt x="115" y="0"/>
                    <a:pt x="115" y="0"/>
                  </a:cubicBezTo>
                  <a:cubicBezTo>
                    <a:pt x="114" y="0"/>
                    <a:pt x="113" y="1"/>
                    <a:pt x="113" y="2"/>
                  </a:cubicBezTo>
                  <a:cubicBezTo>
                    <a:pt x="113" y="3"/>
                    <a:pt x="114" y="4"/>
                    <a:pt x="115" y="4"/>
                  </a:cubicBezTo>
                  <a:cubicBezTo>
                    <a:pt x="145" y="4"/>
                    <a:pt x="145" y="4"/>
                    <a:pt x="145" y="4"/>
                  </a:cubicBezTo>
                  <a:cubicBezTo>
                    <a:pt x="188" y="91"/>
                    <a:pt x="188" y="91"/>
                    <a:pt x="188" y="91"/>
                  </a:cubicBezTo>
                  <a:cubicBezTo>
                    <a:pt x="128" y="91"/>
                    <a:pt x="128" y="91"/>
                    <a:pt x="128" y="91"/>
                  </a:cubicBezTo>
                  <a:cubicBezTo>
                    <a:pt x="127" y="91"/>
                    <a:pt x="126" y="91"/>
                    <a:pt x="126" y="93"/>
                  </a:cubicBezTo>
                  <a:cubicBezTo>
                    <a:pt x="126" y="109"/>
                    <a:pt x="113" y="122"/>
                    <a:pt x="97" y="122"/>
                  </a:cubicBezTo>
                  <a:cubicBezTo>
                    <a:pt x="80" y="122"/>
                    <a:pt x="67" y="109"/>
                    <a:pt x="67" y="93"/>
                  </a:cubicBezTo>
                  <a:cubicBezTo>
                    <a:pt x="67" y="91"/>
                    <a:pt x="66" y="91"/>
                    <a:pt x="65" y="91"/>
                  </a:cubicBezTo>
                  <a:cubicBezTo>
                    <a:pt x="5" y="91"/>
                    <a:pt x="5" y="91"/>
                    <a:pt x="5" y="91"/>
                  </a:cubicBezTo>
                  <a:cubicBezTo>
                    <a:pt x="48" y="4"/>
                    <a:pt x="48" y="4"/>
                    <a:pt x="48" y="4"/>
                  </a:cubicBezTo>
                  <a:cubicBezTo>
                    <a:pt x="79" y="4"/>
                    <a:pt x="79" y="4"/>
                    <a:pt x="79" y="4"/>
                  </a:cubicBezTo>
                  <a:cubicBezTo>
                    <a:pt x="80" y="4"/>
                    <a:pt x="80" y="3"/>
                    <a:pt x="80" y="2"/>
                  </a:cubicBezTo>
                  <a:cubicBezTo>
                    <a:pt x="80" y="1"/>
                    <a:pt x="80" y="0"/>
                    <a:pt x="79" y="0"/>
                  </a:cubicBezTo>
                  <a:cubicBezTo>
                    <a:pt x="47" y="0"/>
                    <a:pt x="47" y="0"/>
                    <a:pt x="47" y="0"/>
                  </a:cubicBezTo>
                  <a:cubicBezTo>
                    <a:pt x="46" y="0"/>
                    <a:pt x="46" y="1"/>
                    <a:pt x="45" y="2"/>
                  </a:cubicBezTo>
                  <a:cubicBezTo>
                    <a:pt x="44" y="4"/>
                    <a:pt x="44" y="4"/>
                    <a:pt x="44" y="4"/>
                  </a:cubicBezTo>
                  <a:cubicBezTo>
                    <a:pt x="44" y="4"/>
                    <a:pt x="44" y="4"/>
                    <a:pt x="44" y="4"/>
                  </a:cubicBezTo>
                  <a:cubicBezTo>
                    <a:pt x="1" y="89"/>
                    <a:pt x="1" y="89"/>
                    <a:pt x="1" y="89"/>
                  </a:cubicBezTo>
                  <a:cubicBezTo>
                    <a:pt x="1" y="89"/>
                    <a:pt x="1" y="89"/>
                    <a:pt x="1" y="89"/>
                  </a:cubicBezTo>
                  <a:cubicBezTo>
                    <a:pt x="0" y="92"/>
                    <a:pt x="0" y="92"/>
                    <a:pt x="0" y="92"/>
                  </a:cubicBezTo>
                  <a:cubicBezTo>
                    <a:pt x="0" y="92"/>
                    <a:pt x="0" y="92"/>
                    <a:pt x="0" y="93"/>
                  </a:cubicBezTo>
                  <a:close/>
                  <a:moveTo>
                    <a:pt x="4" y="94"/>
                  </a:moveTo>
                  <a:cubicBezTo>
                    <a:pt x="63" y="94"/>
                    <a:pt x="63" y="94"/>
                    <a:pt x="63" y="94"/>
                  </a:cubicBezTo>
                  <a:cubicBezTo>
                    <a:pt x="63" y="97"/>
                    <a:pt x="63" y="97"/>
                    <a:pt x="63" y="97"/>
                  </a:cubicBezTo>
                  <a:cubicBezTo>
                    <a:pt x="66" y="113"/>
                    <a:pt x="80" y="126"/>
                    <a:pt x="97" y="126"/>
                  </a:cubicBezTo>
                  <a:cubicBezTo>
                    <a:pt x="113" y="126"/>
                    <a:pt x="128" y="113"/>
                    <a:pt x="130" y="97"/>
                  </a:cubicBezTo>
                  <a:cubicBezTo>
                    <a:pt x="130" y="94"/>
                    <a:pt x="130" y="94"/>
                    <a:pt x="130" y="94"/>
                  </a:cubicBezTo>
                  <a:cubicBezTo>
                    <a:pt x="189" y="94"/>
                    <a:pt x="189" y="94"/>
                    <a:pt x="189" y="94"/>
                  </a:cubicBezTo>
                  <a:cubicBezTo>
                    <a:pt x="189" y="154"/>
                    <a:pt x="189" y="154"/>
                    <a:pt x="189" y="154"/>
                  </a:cubicBezTo>
                  <a:cubicBezTo>
                    <a:pt x="4" y="154"/>
                    <a:pt x="4" y="154"/>
                    <a:pt x="4" y="154"/>
                  </a:cubicBezTo>
                  <a:lnTo>
                    <a:pt x="4" y="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93"/>
            <p:cNvSpPr>
              <a:spLocks/>
            </p:cNvSpPr>
            <p:nvPr/>
          </p:nvSpPr>
          <p:spPr bwMode="auto">
            <a:xfrm>
              <a:off x="9009063" y="1492250"/>
              <a:ext cx="131763" cy="231775"/>
            </a:xfrm>
            <a:custGeom>
              <a:avLst/>
              <a:gdLst>
                <a:gd name="T0" fmla="*/ 2 w 58"/>
                <a:gd name="T1" fmla="*/ 73 h 103"/>
                <a:gd name="T2" fmla="*/ 0 w 58"/>
                <a:gd name="T3" fmla="*/ 74 h 103"/>
                <a:gd name="T4" fmla="*/ 0 w 58"/>
                <a:gd name="T5" fmla="*/ 76 h 103"/>
                <a:gd name="T6" fmla="*/ 27 w 58"/>
                <a:gd name="T7" fmla="*/ 103 h 103"/>
                <a:gd name="T8" fmla="*/ 29 w 58"/>
                <a:gd name="T9" fmla="*/ 103 h 103"/>
                <a:gd name="T10" fmla="*/ 30 w 58"/>
                <a:gd name="T11" fmla="*/ 103 h 103"/>
                <a:gd name="T12" fmla="*/ 57 w 58"/>
                <a:gd name="T13" fmla="*/ 76 h 103"/>
                <a:gd name="T14" fmla="*/ 58 w 58"/>
                <a:gd name="T15" fmla="*/ 74 h 103"/>
                <a:gd name="T16" fmla="*/ 56 w 58"/>
                <a:gd name="T17" fmla="*/ 73 h 103"/>
                <a:gd name="T18" fmla="*/ 54 w 58"/>
                <a:gd name="T19" fmla="*/ 73 h 103"/>
                <a:gd name="T20" fmla="*/ 31 w 58"/>
                <a:gd name="T21" fmla="*/ 97 h 103"/>
                <a:gd name="T22" fmla="*/ 31 w 58"/>
                <a:gd name="T23" fmla="*/ 2 h 103"/>
                <a:gd name="T24" fmla="*/ 29 w 58"/>
                <a:gd name="T25" fmla="*/ 0 h 103"/>
                <a:gd name="T26" fmla="*/ 27 w 58"/>
                <a:gd name="T27" fmla="*/ 2 h 103"/>
                <a:gd name="T28" fmla="*/ 27 w 58"/>
                <a:gd name="T29" fmla="*/ 97 h 103"/>
                <a:gd name="T30" fmla="*/ 3 w 58"/>
                <a:gd name="T31" fmla="*/ 73 h 103"/>
                <a:gd name="T32" fmla="*/ 2 w 58"/>
                <a:gd name="T33" fmla="*/ 7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103">
                  <a:moveTo>
                    <a:pt x="2" y="73"/>
                  </a:moveTo>
                  <a:cubicBezTo>
                    <a:pt x="1" y="73"/>
                    <a:pt x="0" y="73"/>
                    <a:pt x="0" y="74"/>
                  </a:cubicBezTo>
                  <a:cubicBezTo>
                    <a:pt x="0" y="75"/>
                    <a:pt x="0" y="75"/>
                    <a:pt x="0" y="76"/>
                  </a:cubicBezTo>
                  <a:cubicBezTo>
                    <a:pt x="27" y="103"/>
                    <a:pt x="27" y="103"/>
                    <a:pt x="27" y="103"/>
                  </a:cubicBezTo>
                  <a:cubicBezTo>
                    <a:pt x="28" y="103"/>
                    <a:pt x="28" y="103"/>
                    <a:pt x="29" y="103"/>
                  </a:cubicBezTo>
                  <a:cubicBezTo>
                    <a:pt x="29" y="103"/>
                    <a:pt x="30" y="103"/>
                    <a:pt x="30" y="103"/>
                  </a:cubicBezTo>
                  <a:cubicBezTo>
                    <a:pt x="57" y="76"/>
                    <a:pt x="57" y="76"/>
                    <a:pt x="57" y="76"/>
                  </a:cubicBezTo>
                  <a:cubicBezTo>
                    <a:pt x="57" y="75"/>
                    <a:pt x="58" y="75"/>
                    <a:pt x="58" y="74"/>
                  </a:cubicBezTo>
                  <a:cubicBezTo>
                    <a:pt x="58" y="73"/>
                    <a:pt x="57" y="73"/>
                    <a:pt x="56" y="73"/>
                  </a:cubicBezTo>
                  <a:cubicBezTo>
                    <a:pt x="55" y="73"/>
                    <a:pt x="55" y="73"/>
                    <a:pt x="54" y="73"/>
                  </a:cubicBezTo>
                  <a:cubicBezTo>
                    <a:pt x="31" y="97"/>
                    <a:pt x="31" y="97"/>
                    <a:pt x="31" y="97"/>
                  </a:cubicBezTo>
                  <a:cubicBezTo>
                    <a:pt x="31" y="2"/>
                    <a:pt x="31" y="2"/>
                    <a:pt x="31" y="2"/>
                  </a:cubicBezTo>
                  <a:cubicBezTo>
                    <a:pt x="31" y="1"/>
                    <a:pt x="30" y="0"/>
                    <a:pt x="29" y="0"/>
                  </a:cubicBezTo>
                  <a:cubicBezTo>
                    <a:pt x="28" y="0"/>
                    <a:pt x="27" y="1"/>
                    <a:pt x="27" y="2"/>
                  </a:cubicBezTo>
                  <a:cubicBezTo>
                    <a:pt x="27" y="97"/>
                    <a:pt x="27" y="97"/>
                    <a:pt x="27" y="97"/>
                  </a:cubicBezTo>
                  <a:cubicBezTo>
                    <a:pt x="3" y="73"/>
                    <a:pt x="3" y="73"/>
                    <a:pt x="3" y="73"/>
                  </a:cubicBezTo>
                  <a:cubicBezTo>
                    <a:pt x="3" y="73"/>
                    <a:pt x="2" y="73"/>
                    <a:pt x="2"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9" name="Group 38"/>
          <p:cNvGrpSpPr/>
          <p:nvPr/>
        </p:nvGrpSpPr>
        <p:grpSpPr>
          <a:xfrm>
            <a:off x="9710743" y="1492251"/>
            <a:ext cx="434975" cy="395288"/>
            <a:chOff x="9710738" y="1492250"/>
            <a:chExt cx="434975" cy="395288"/>
          </a:xfrm>
          <a:solidFill>
            <a:schemeClr val="tx2">
              <a:lumMod val="20000"/>
              <a:lumOff val="80000"/>
            </a:schemeClr>
          </a:solidFill>
        </p:grpSpPr>
        <p:sp>
          <p:nvSpPr>
            <p:cNvPr id="40" name="Freeform 94"/>
            <p:cNvSpPr>
              <a:spLocks noEditPoints="1"/>
            </p:cNvSpPr>
            <p:nvPr/>
          </p:nvSpPr>
          <p:spPr bwMode="auto">
            <a:xfrm>
              <a:off x="9710738" y="1531938"/>
              <a:ext cx="434975" cy="355600"/>
            </a:xfrm>
            <a:custGeom>
              <a:avLst/>
              <a:gdLst>
                <a:gd name="T0" fmla="*/ 0 w 193"/>
                <a:gd name="T1" fmla="*/ 92 h 158"/>
                <a:gd name="T2" fmla="*/ 0 w 193"/>
                <a:gd name="T3" fmla="*/ 93 h 158"/>
                <a:gd name="T4" fmla="*/ 0 w 193"/>
                <a:gd name="T5" fmla="*/ 156 h 158"/>
                <a:gd name="T6" fmla="*/ 2 w 193"/>
                <a:gd name="T7" fmla="*/ 158 h 158"/>
                <a:gd name="T8" fmla="*/ 191 w 193"/>
                <a:gd name="T9" fmla="*/ 158 h 158"/>
                <a:gd name="T10" fmla="*/ 193 w 193"/>
                <a:gd name="T11" fmla="*/ 156 h 158"/>
                <a:gd name="T12" fmla="*/ 193 w 193"/>
                <a:gd name="T13" fmla="*/ 93 h 158"/>
                <a:gd name="T14" fmla="*/ 193 w 193"/>
                <a:gd name="T15" fmla="*/ 92 h 158"/>
                <a:gd name="T16" fmla="*/ 191 w 193"/>
                <a:gd name="T17" fmla="*/ 89 h 158"/>
                <a:gd name="T18" fmla="*/ 192 w 193"/>
                <a:gd name="T19" fmla="*/ 89 h 158"/>
                <a:gd name="T20" fmla="*/ 149 w 193"/>
                <a:gd name="T21" fmla="*/ 4 h 158"/>
                <a:gd name="T22" fmla="*/ 149 w 193"/>
                <a:gd name="T23" fmla="*/ 4 h 158"/>
                <a:gd name="T24" fmla="*/ 148 w 193"/>
                <a:gd name="T25" fmla="*/ 2 h 158"/>
                <a:gd name="T26" fmla="*/ 146 w 193"/>
                <a:gd name="T27" fmla="*/ 0 h 158"/>
                <a:gd name="T28" fmla="*/ 141 w 193"/>
                <a:gd name="T29" fmla="*/ 0 h 158"/>
                <a:gd name="T30" fmla="*/ 140 w 193"/>
                <a:gd name="T31" fmla="*/ 2 h 158"/>
                <a:gd name="T32" fmla="*/ 141 w 193"/>
                <a:gd name="T33" fmla="*/ 4 h 158"/>
                <a:gd name="T34" fmla="*/ 145 w 193"/>
                <a:gd name="T35" fmla="*/ 4 h 158"/>
                <a:gd name="T36" fmla="*/ 188 w 193"/>
                <a:gd name="T37" fmla="*/ 91 h 158"/>
                <a:gd name="T38" fmla="*/ 128 w 193"/>
                <a:gd name="T39" fmla="*/ 91 h 158"/>
                <a:gd name="T40" fmla="*/ 126 w 193"/>
                <a:gd name="T41" fmla="*/ 93 h 158"/>
                <a:gd name="T42" fmla="*/ 96 w 193"/>
                <a:gd name="T43" fmla="*/ 122 h 158"/>
                <a:gd name="T44" fmla="*/ 67 w 193"/>
                <a:gd name="T45" fmla="*/ 93 h 158"/>
                <a:gd name="T46" fmla="*/ 65 w 193"/>
                <a:gd name="T47" fmla="*/ 91 h 158"/>
                <a:gd name="T48" fmla="*/ 5 w 193"/>
                <a:gd name="T49" fmla="*/ 91 h 158"/>
                <a:gd name="T50" fmla="*/ 48 w 193"/>
                <a:gd name="T51" fmla="*/ 4 h 158"/>
                <a:gd name="T52" fmla="*/ 51 w 193"/>
                <a:gd name="T53" fmla="*/ 4 h 158"/>
                <a:gd name="T54" fmla="*/ 53 w 193"/>
                <a:gd name="T55" fmla="*/ 2 h 158"/>
                <a:gd name="T56" fmla="*/ 51 w 193"/>
                <a:gd name="T57" fmla="*/ 0 h 158"/>
                <a:gd name="T58" fmla="*/ 47 w 193"/>
                <a:gd name="T59" fmla="*/ 0 h 158"/>
                <a:gd name="T60" fmla="*/ 45 w 193"/>
                <a:gd name="T61" fmla="*/ 2 h 158"/>
                <a:gd name="T62" fmla="*/ 44 w 193"/>
                <a:gd name="T63" fmla="*/ 4 h 158"/>
                <a:gd name="T64" fmla="*/ 1 w 193"/>
                <a:gd name="T65" fmla="*/ 90 h 158"/>
                <a:gd name="T66" fmla="*/ 0 w 193"/>
                <a:gd name="T67" fmla="*/ 92 h 158"/>
                <a:gd name="T68" fmla="*/ 4 w 193"/>
                <a:gd name="T69" fmla="*/ 94 h 158"/>
                <a:gd name="T70" fmla="*/ 63 w 193"/>
                <a:gd name="T71" fmla="*/ 94 h 158"/>
                <a:gd name="T72" fmla="*/ 63 w 193"/>
                <a:gd name="T73" fmla="*/ 97 h 158"/>
                <a:gd name="T74" fmla="*/ 96 w 193"/>
                <a:gd name="T75" fmla="*/ 126 h 158"/>
                <a:gd name="T76" fmla="*/ 130 w 193"/>
                <a:gd name="T77" fmla="*/ 97 h 158"/>
                <a:gd name="T78" fmla="*/ 130 w 193"/>
                <a:gd name="T79" fmla="*/ 94 h 158"/>
                <a:gd name="T80" fmla="*/ 189 w 193"/>
                <a:gd name="T81" fmla="*/ 94 h 158"/>
                <a:gd name="T82" fmla="*/ 189 w 193"/>
                <a:gd name="T83" fmla="*/ 154 h 158"/>
                <a:gd name="T84" fmla="*/ 4 w 193"/>
                <a:gd name="T85" fmla="*/ 154 h 158"/>
                <a:gd name="T86" fmla="*/ 4 w 193"/>
                <a:gd name="T87" fmla="*/ 9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3" h="158">
                  <a:moveTo>
                    <a:pt x="0" y="92"/>
                  </a:moveTo>
                  <a:cubicBezTo>
                    <a:pt x="0" y="92"/>
                    <a:pt x="0" y="92"/>
                    <a:pt x="0" y="93"/>
                  </a:cubicBezTo>
                  <a:cubicBezTo>
                    <a:pt x="0" y="156"/>
                    <a:pt x="0" y="156"/>
                    <a:pt x="0" y="156"/>
                  </a:cubicBezTo>
                  <a:cubicBezTo>
                    <a:pt x="0" y="157"/>
                    <a:pt x="1" y="158"/>
                    <a:pt x="2" y="158"/>
                  </a:cubicBezTo>
                  <a:cubicBezTo>
                    <a:pt x="191" y="158"/>
                    <a:pt x="191" y="158"/>
                    <a:pt x="191" y="158"/>
                  </a:cubicBezTo>
                  <a:cubicBezTo>
                    <a:pt x="192" y="158"/>
                    <a:pt x="193" y="157"/>
                    <a:pt x="193" y="156"/>
                  </a:cubicBezTo>
                  <a:cubicBezTo>
                    <a:pt x="193" y="93"/>
                    <a:pt x="193" y="93"/>
                    <a:pt x="193" y="93"/>
                  </a:cubicBezTo>
                  <a:cubicBezTo>
                    <a:pt x="193" y="92"/>
                    <a:pt x="193" y="92"/>
                    <a:pt x="193" y="92"/>
                  </a:cubicBezTo>
                  <a:cubicBezTo>
                    <a:pt x="191" y="89"/>
                    <a:pt x="191" y="89"/>
                    <a:pt x="191" y="89"/>
                  </a:cubicBezTo>
                  <a:cubicBezTo>
                    <a:pt x="192" y="89"/>
                    <a:pt x="192" y="89"/>
                    <a:pt x="192" y="89"/>
                  </a:cubicBezTo>
                  <a:cubicBezTo>
                    <a:pt x="149" y="4"/>
                    <a:pt x="149" y="4"/>
                    <a:pt x="149" y="4"/>
                  </a:cubicBezTo>
                  <a:cubicBezTo>
                    <a:pt x="149" y="4"/>
                    <a:pt x="149" y="4"/>
                    <a:pt x="149" y="4"/>
                  </a:cubicBezTo>
                  <a:cubicBezTo>
                    <a:pt x="148" y="2"/>
                    <a:pt x="148" y="2"/>
                    <a:pt x="148" y="2"/>
                  </a:cubicBezTo>
                  <a:cubicBezTo>
                    <a:pt x="147" y="1"/>
                    <a:pt x="147" y="0"/>
                    <a:pt x="146" y="0"/>
                  </a:cubicBezTo>
                  <a:cubicBezTo>
                    <a:pt x="141" y="0"/>
                    <a:pt x="141" y="0"/>
                    <a:pt x="141" y="0"/>
                  </a:cubicBezTo>
                  <a:cubicBezTo>
                    <a:pt x="140" y="0"/>
                    <a:pt x="140" y="1"/>
                    <a:pt x="140" y="2"/>
                  </a:cubicBezTo>
                  <a:cubicBezTo>
                    <a:pt x="140" y="3"/>
                    <a:pt x="140" y="4"/>
                    <a:pt x="141" y="4"/>
                  </a:cubicBezTo>
                  <a:cubicBezTo>
                    <a:pt x="145" y="4"/>
                    <a:pt x="145" y="4"/>
                    <a:pt x="145" y="4"/>
                  </a:cubicBezTo>
                  <a:cubicBezTo>
                    <a:pt x="188" y="91"/>
                    <a:pt x="188" y="91"/>
                    <a:pt x="188" y="91"/>
                  </a:cubicBezTo>
                  <a:cubicBezTo>
                    <a:pt x="128" y="91"/>
                    <a:pt x="128" y="91"/>
                    <a:pt x="128" y="91"/>
                  </a:cubicBezTo>
                  <a:cubicBezTo>
                    <a:pt x="127" y="91"/>
                    <a:pt x="126" y="91"/>
                    <a:pt x="126" y="93"/>
                  </a:cubicBezTo>
                  <a:cubicBezTo>
                    <a:pt x="126" y="109"/>
                    <a:pt x="113" y="122"/>
                    <a:pt x="96" y="122"/>
                  </a:cubicBezTo>
                  <a:cubicBezTo>
                    <a:pt x="80" y="122"/>
                    <a:pt x="67" y="109"/>
                    <a:pt x="67" y="93"/>
                  </a:cubicBezTo>
                  <a:cubicBezTo>
                    <a:pt x="67" y="91"/>
                    <a:pt x="66" y="91"/>
                    <a:pt x="65" y="91"/>
                  </a:cubicBezTo>
                  <a:cubicBezTo>
                    <a:pt x="5" y="91"/>
                    <a:pt x="5" y="91"/>
                    <a:pt x="5" y="91"/>
                  </a:cubicBezTo>
                  <a:cubicBezTo>
                    <a:pt x="48" y="4"/>
                    <a:pt x="48" y="4"/>
                    <a:pt x="48" y="4"/>
                  </a:cubicBezTo>
                  <a:cubicBezTo>
                    <a:pt x="51" y="4"/>
                    <a:pt x="51" y="4"/>
                    <a:pt x="51" y="4"/>
                  </a:cubicBezTo>
                  <a:cubicBezTo>
                    <a:pt x="52" y="4"/>
                    <a:pt x="53" y="3"/>
                    <a:pt x="53" y="2"/>
                  </a:cubicBezTo>
                  <a:cubicBezTo>
                    <a:pt x="53" y="1"/>
                    <a:pt x="52" y="0"/>
                    <a:pt x="51" y="0"/>
                  </a:cubicBezTo>
                  <a:cubicBezTo>
                    <a:pt x="47" y="0"/>
                    <a:pt x="47" y="0"/>
                    <a:pt x="47" y="0"/>
                  </a:cubicBezTo>
                  <a:cubicBezTo>
                    <a:pt x="46" y="0"/>
                    <a:pt x="45" y="1"/>
                    <a:pt x="45" y="2"/>
                  </a:cubicBezTo>
                  <a:cubicBezTo>
                    <a:pt x="44" y="4"/>
                    <a:pt x="44" y="4"/>
                    <a:pt x="44" y="4"/>
                  </a:cubicBezTo>
                  <a:cubicBezTo>
                    <a:pt x="1" y="90"/>
                    <a:pt x="1" y="90"/>
                    <a:pt x="1" y="90"/>
                  </a:cubicBezTo>
                  <a:lnTo>
                    <a:pt x="0" y="92"/>
                  </a:lnTo>
                  <a:close/>
                  <a:moveTo>
                    <a:pt x="4" y="94"/>
                  </a:moveTo>
                  <a:cubicBezTo>
                    <a:pt x="63" y="94"/>
                    <a:pt x="63" y="94"/>
                    <a:pt x="63" y="94"/>
                  </a:cubicBezTo>
                  <a:cubicBezTo>
                    <a:pt x="63" y="97"/>
                    <a:pt x="63" y="97"/>
                    <a:pt x="63" y="97"/>
                  </a:cubicBezTo>
                  <a:cubicBezTo>
                    <a:pt x="65" y="113"/>
                    <a:pt x="80" y="126"/>
                    <a:pt x="96" y="126"/>
                  </a:cubicBezTo>
                  <a:cubicBezTo>
                    <a:pt x="113" y="126"/>
                    <a:pt x="127" y="113"/>
                    <a:pt x="130" y="97"/>
                  </a:cubicBezTo>
                  <a:cubicBezTo>
                    <a:pt x="130" y="94"/>
                    <a:pt x="130" y="94"/>
                    <a:pt x="130" y="94"/>
                  </a:cubicBezTo>
                  <a:cubicBezTo>
                    <a:pt x="189" y="94"/>
                    <a:pt x="189" y="94"/>
                    <a:pt x="189" y="94"/>
                  </a:cubicBezTo>
                  <a:cubicBezTo>
                    <a:pt x="189" y="154"/>
                    <a:pt x="189" y="154"/>
                    <a:pt x="189" y="154"/>
                  </a:cubicBezTo>
                  <a:cubicBezTo>
                    <a:pt x="4" y="154"/>
                    <a:pt x="4" y="154"/>
                    <a:pt x="4" y="154"/>
                  </a:cubicBezTo>
                  <a:lnTo>
                    <a:pt x="4" y="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95"/>
            <p:cNvSpPr>
              <a:spLocks/>
            </p:cNvSpPr>
            <p:nvPr/>
          </p:nvSpPr>
          <p:spPr bwMode="auto">
            <a:xfrm>
              <a:off x="9861551" y="1492250"/>
              <a:ext cx="130175" cy="231775"/>
            </a:xfrm>
            <a:custGeom>
              <a:avLst/>
              <a:gdLst>
                <a:gd name="T0" fmla="*/ 0 w 58"/>
                <a:gd name="T1" fmla="*/ 29 h 103"/>
                <a:gd name="T2" fmla="*/ 2 w 58"/>
                <a:gd name="T3" fmla="*/ 31 h 103"/>
                <a:gd name="T4" fmla="*/ 4 w 58"/>
                <a:gd name="T5" fmla="*/ 31 h 103"/>
                <a:gd name="T6" fmla="*/ 27 w 58"/>
                <a:gd name="T7" fmla="*/ 7 h 103"/>
                <a:gd name="T8" fmla="*/ 27 w 58"/>
                <a:gd name="T9" fmla="*/ 101 h 103"/>
                <a:gd name="T10" fmla="*/ 29 w 58"/>
                <a:gd name="T11" fmla="*/ 103 h 103"/>
                <a:gd name="T12" fmla="*/ 31 w 58"/>
                <a:gd name="T13" fmla="*/ 101 h 103"/>
                <a:gd name="T14" fmla="*/ 31 w 58"/>
                <a:gd name="T15" fmla="*/ 7 h 103"/>
                <a:gd name="T16" fmla="*/ 55 w 58"/>
                <a:gd name="T17" fmla="*/ 31 h 103"/>
                <a:gd name="T18" fmla="*/ 56 w 58"/>
                <a:gd name="T19" fmla="*/ 31 h 103"/>
                <a:gd name="T20" fmla="*/ 58 w 58"/>
                <a:gd name="T21" fmla="*/ 29 h 103"/>
                <a:gd name="T22" fmla="*/ 58 w 58"/>
                <a:gd name="T23" fmla="*/ 28 h 103"/>
                <a:gd name="T24" fmla="*/ 31 w 58"/>
                <a:gd name="T25" fmla="*/ 1 h 103"/>
                <a:gd name="T26" fmla="*/ 28 w 58"/>
                <a:gd name="T27" fmla="*/ 1 h 103"/>
                <a:gd name="T28" fmla="*/ 1 w 58"/>
                <a:gd name="T29" fmla="*/ 28 h 103"/>
                <a:gd name="T30" fmla="*/ 0 w 58"/>
                <a:gd name="T31" fmla="*/ 2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03">
                  <a:moveTo>
                    <a:pt x="0" y="29"/>
                  </a:moveTo>
                  <a:cubicBezTo>
                    <a:pt x="0" y="30"/>
                    <a:pt x="1" y="31"/>
                    <a:pt x="2" y="31"/>
                  </a:cubicBezTo>
                  <a:cubicBezTo>
                    <a:pt x="3" y="31"/>
                    <a:pt x="3" y="31"/>
                    <a:pt x="4" y="31"/>
                  </a:cubicBezTo>
                  <a:cubicBezTo>
                    <a:pt x="27" y="7"/>
                    <a:pt x="27" y="7"/>
                    <a:pt x="27" y="7"/>
                  </a:cubicBezTo>
                  <a:cubicBezTo>
                    <a:pt x="27" y="101"/>
                    <a:pt x="27" y="101"/>
                    <a:pt x="27" y="101"/>
                  </a:cubicBezTo>
                  <a:cubicBezTo>
                    <a:pt x="27" y="103"/>
                    <a:pt x="28" y="103"/>
                    <a:pt x="29" y="103"/>
                  </a:cubicBezTo>
                  <a:cubicBezTo>
                    <a:pt x="30" y="103"/>
                    <a:pt x="31" y="103"/>
                    <a:pt x="31" y="101"/>
                  </a:cubicBezTo>
                  <a:cubicBezTo>
                    <a:pt x="31" y="7"/>
                    <a:pt x="31" y="7"/>
                    <a:pt x="31" y="7"/>
                  </a:cubicBezTo>
                  <a:cubicBezTo>
                    <a:pt x="55" y="31"/>
                    <a:pt x="55" y="31"/>
                    <a:pt x="55" y="31"/>
                  </a:cubicBezTo>
                  <a:cubicBezTo>
                    <a:pt x="55" y="31"/>
                    <a:pt x="56" y="31"/>
                    <a:pt x="56" y="31"/>
                  </a:cubicBezTo>
                  <a:cubicBezTo>
                    <a:pt x="57" y="31"/>
                    <a:pt x="58" y="30"/>
                    <a:pt x="58" y="29"/>
                  </a:cubicBezTo>
                  <a:cubicBezTo>
                    <a:pt x="58" y="29"/>
                    <a:pt x="58" y="28"/>
                    <a:pt x="58" y="28"/>
                  </a:cubicBezTo>
                  <a:cubicBezTo>
                    <a:pt x="31" y="1"/>
                    <a:pt x="31" y="1"/>
                    <a:pt x="31" y="1"/>
                  </a:cubicBezTo>
                  <a:cubicBezTo>
                    <a:pt x="30" y="0"/>
                    <a:pt x="29" y="0"/>
                    <a:pt x="28" y="1"/>
                  </a:cubicBezTo>
                  <a:cubicBezTo>
                    <a:pt x="1" y="28"/>
                    <a:pt x="1" y="28"/>
                    <a:pt x="1" y="28"/>
                  </a:cubicBezTo>
                  <a:cubicBezTo>
                    <a:pt x="1" y="28"/>
                    <a:pt x="0" y="29"/>
                    <a:pt x="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42" name="Group 41"/>
          <p:cNvGrpSpPr/>
          <p:nvPr/>
        </p:nvGrpSpPr>
        <p:grpSpPr>
          <a:xfrm>
            <a:off x="2028831" y="2365376"/>
            <a:ext cx="434975" cy="354013"/>
            <a:chOff x="2028826" y="2365375"/>
            <a:chExt cx="434975" cy="354013"/>
          </a:xfrm>
          <a:solidFill>
            <a:schemeClr val="tx2">
              <a:lumMod val="20000"/>
              <a:lumOff val="80000"/>
            </a:schemeClr>
          </a:solidFill>
        </p:grpSpPr>
        <p:sp>
          <p:nvSpPr>
            <p:cNvPr id="43" name="Freeform 96"/>
            <p:cNvSpPr>
              <a:spLocks/>
            </p:cNvSpPr>
            <p:nvPr/>
          </p:nvSpPr>
          <p:spPr bwMode="auto">
            <a:xfrm>
              <a:off x="2151063" y="2466975"/>
              <a:ext cx="190500" cy="9525"/>
            </a:xfrm>
            <a:custGeom>
              <a:avLst/>
              <a:gdLst>
                <a:gd name="T0" fmla="*/ 83 w 85"/>
                <a:gd name="T1" fmla="*/ 4 h 4"/>
                <a:gd name="T2" fmla="*/ 85 w 85"/>
                <a:gd name="T3" fmla="*/ 2 h 4"/>
                <a:gd name="T4" fmla="*/ 83 w 85"/>
                <a:gd name="T5" fmla="*/ 0 h 4"/>
                <a:gd name="T6" fmla="*/ 2 w 85"/>
                <a:gd name="T7" fmla="*/ 0 h 4"/>
                <a:gd name="T8" fmla="*/ 0 w 85"/>
                <a:gd name="T9" fmla="*/ 2 h 4"/>
                <a:gd name="T10" fmla="*/ 2 w 85"/>
                <a:gd name="T11" fmla="*/ 4 h 4"/>
                <a:gd name="T12" fmla="*/ 83 w 8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83" y="4"/>
                  </a:moveTo>
                  <a:cubicBezTo>
                    <a:pt x="84" y="4"/>
                    <a:pt x="85" y="3"/>
                    <a:pt x="85" y="2"/>
                  </a:cubicBezTo>
                  <a:cubicBezTo>
                    <a:pt x="85" y="1"/>
                    <a:pt x="84" y="0"/>
                    <a:pt x="83" y="0"/>
                  </a:cubicBezTo>
                  <a:cubicBezTo>
                    <a:pt x="2" y="0"/>
                    <a:pt x="2" y="0"/>
                    <a:pt x="2" y="0"/>
                  </a:cubicBezTo>
                  <a:cubicBezTo>
                    <a:pt x="1" y="0"/>
                    <a:pt x="0" y="1"/>
                    <a:pt x="0" y="2"/>
                  </a:cubicBezTo>
                  <a:cubicBezTo>
                    <a:pt x="0" y="3"/>
                    <a:pt x="1" y="4"/>
                    <a:pt x="2" y="4"/>
                  </a:cubicBezTo>
                  <a:lnTo>
                    <a:pt x="8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97"/>
            <p:cNvSpPr>
              <a:spLocks/>
            </p:cNvSpPr>
            <p:nvPr/>
          </p:nvSpPr>
          <p:spPr bwMode="auto">
            <a:xfrm>
              <a:off x="2130426" y="2508250"/>
              <a:ext cx="231775" cy="9525"/>
            </a:xfrm>
            <a:custGeom>
              <a:avLst/>
              <a:gdLst>
                <a:gd name="T0" fmla="*/ 101 w 103"/>
                <a:gd name="T1" fmla="*/ 0 h 4"/>
                <a:gd name="T2" fmla="*/ 2 w 103"/>
                <a:gd name="T3" fmla="*/ 0 h 4"/>
                <a:gd name="T4" fmla="*/ 0 w 103"/>
                <a:gd name="T5" fmla="*/ 2 h 4"/>
                <a:gd name="T6" fmla="*/ 2 w 103"/>
                <a:gd name="T7" fmla="*/ 4 h 4"/>
                <a:gd name="T8" fmla="*/ 101 w 103"/>
                <a:gd name="T9" fmla="*/ 4 h 4"/>
                <a:gd name="T10" fmla="*/ 103 w 103"/>
                <a:gd name="T11" fmla="*/ 2 h 4"/>
                <a:gd name="T12" fmla="*/ 101 w 10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0"/>
                  </a:moveTo>
                  <a:cubicBezTo>
                    <a:pt x="2" y="0"/>
                    <a:pt x="2" y="0"/>
                    <a:pt x="2" y="0"/>
                  </a:cubicBezTo>
                  <a:cubicBezTo>
                    <a:pt x="1" y="0"/>
                    <a:pt x="0" y="1"/>
                    <a:pt x="0" y="2"/>
                  </a:cubicBezTo>
                  <a:cubicBezTo>
                    <a:pt x="0" y="3"/>
                    <a:pt x="1" y="4"/>
                    <a:pt x="2" y="4"/>
                  </a:cubicBezTo>
                  <a:cubicBezTo>
                    <a:pt x="101" y="4"/>
                    <a:pt x="101" y="4"/>
                    <a:pt x="101" y="4"/>
                  </a:cubicBezTo>
                  <a:cubicBezTo>
                    <a:pt x="103" y="4"/>
                    <a:pt x="103" y="3"/>
                    <a:pt x="103" y="2"/>
                  </a:cubicBezTo>
                  <a:cubicBezTo>
                    <a:pt x="103" y="1"/>
                    <a:pt x="103" y="0"/>
                    <a:pt x="10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98"/>
            <p:cNvSpPr>
              <a:spLocks/>
            </p:cNvSpPr>
            <p:nvPr/>
          </p:nvSpPr>
          <p:spPr bwMode="auto">
            <a:xfrm>
              <a:off x="2171701" y="2427288"/>
              <a:ext cx="150813" cy="9525"/>
            </a:xfrm>
            <a:custGeom>
              <a:avLst/>
              <a:gdLst>
                <a:gd name="T0" fmla="*/ 65 w 67"/>
                <a:gd name="T1" fmla="*/ 4 h 4"/>
                <a:gd name="T2" fmla="*/ 67 w 67"/>
                <a:gd name="T3" fmla="*/ 2 h 4"/>
                <a:gd name="T4" fmla="*/ 65 w 67"/>
                <a:gd name="T5" fmla="*/ 0 h 4"/>
                <a:gd name="T6" fmla="*/ 2 w 67"/>
                <a:gd name="T7" fmla="*/ 0 h 4"/>
                <a:gd name="T8" fmla="*/ 0 w 67"/>
                <a:gd name="T9" fmla="*/ 2 h 4"/>
                <a:gd name="T10" fmla="*/ 2 w 67"/>
                <a:gd name="T11" fmla="*/ 4 h 4"/>
                <a:gd name="T12" fmla="*/ 65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65" y="4"/>
                  </a:move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lnTo>
                    <a:pt x="6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99"/>
            <p:cNvSpPr>
              <a:spLocks noEditPoints="1"/>
            </p:cNvSpPr>
            <p:nvPr/>
          </p:nvSpPr>
          <p:spPr bwMode="auto">
            <a:xfrm>
              <a:off x="2028826" y="2365375"/>
              <a:ext cx="434975" cy="354013"/>
            </a:xfrm>
            <a:custGeom>
              <a:avLst/>
              <a:gdLst>
                <a:gd name="T0" fmla="*/ 0 w 193"/>
                <a:gd name="T1" fmla="*/ 92 h 157"/>
                <a:gd name="T2" fmla="*/ 0 w 193"/>
                <a:gd name="T3" fmla="*/ 155 h 157"/>
                <a:gd name="T4" fmla="*/ 2 w 193"/>
                <a:gd name="T5" fmla="*/ 157 h 157"/>
                <a:gd name="T6" fmla="*/ 192 w 193"/>
                <a:gd name="T7" fmla="*/ 157 h 157"/>
                <a:gd name="T8" fmla="*/ 193 w 193"/>
                <a:gd name="T9" fmla="*/ 155 h 157"/>
                <a:gd name="T10" fmla="*/ 193 w 193"/>
                <a:gd name="T11" fmla="*/ 92 h 157"/>
                <a:gd name="T12" fmla="*/ 193 w 193"/>
                <a:gd name="T13" fmla="*/ 91 h 157"/>
                <a:gd name="T14" fmla="*/ 192 w 193"/>
                <a:gd name="T15" fmla="*/ 89 h 157"/>
                <a:gd name="T16" fmla="*/ 192 w 193"/>
                <a:gd name="T17" fmla="*/ 89 h 157"/>
                <a:gd name="T18" fmla="*/ 149 w 193"/>
                <a:gd name="T19" fmla="*/ 3 h 157"/>
                <a:gd name="T20" fmla="*/ 148 w 193"/>
                <a:gd name="T21" fmla="*/ 1 h 157"/>
                <a:gd name="T22" fmla="*/ 146 w 193"/>
                <a:gd name="T23" fmla="*/ 0 h 157"/>
                <a:gd name="T24" fmla="*/ 47 w 193"/>
                <a:gd name="T25" fmla="*/ 0 h 157"/>
                <a:gd name="T26" fmla="*/ 46 w 193"/>
                <a:gd name="T27" fmla="*/ 1 h 157"/>
                <a:gd name="T28" fmla="*/ 44 w 193"/>
                <a:gd name="T29" fmla="*/ 4 h 157"/>
                <a:gd name="T30" fmla="*/ 44 w 193"/>
                <a:gd name="T31" fmla="*/ 4 h 157"/>
                <a:gd name="T32" fmla="*/ 2 w 193"/>
                <a:gd name="T33" fmla="*/ 89 h 157"/>
                <a:gd name="T34" fmla="*/ 2 w 193"/>
                <a:gd name="T35" fmla="*/ 89 h 157"/>
                <a:gd name="T36" fmla="*/ 1 w 193"/>
                <a:gd name="T37" fmla="*/ 91 h 157"/>
                <a:gd name="T38" fmla="*/ 0 w 193"/>
                <a:gd name="T39" fmla="*/ 92 h 157"/>
                <a:gd name="T40" fmla="*/ 48 w 193"/>
                <a:gd name="T41" fmla="*/ 4 h 157"/>
                <a:gd name="T42" fmla="*/ 145 w 193"/>
                <a:gd name="T43" fmla="*/ 4 h 157"/>
                <a:gd name="T44" fmla="*/ 189 w 193"/>
                <a:gd name="T45" fmla="*/ 90 h 157"/>
                <a:gd name="T46" fmla="*/ 128 w 193"/>
                <a:gd name="T47" fmla="*/ 90 h 157"/>
                <a:gd name="T48" fmla="*/ 127 w 193"/>
                <a:gd name="T49" fmla="*/ 92 h 157"/>
                <a:gd name="T50" fmla="*/ 97 w 193"/>
                <a:gd name="T51" fmla="*/ 122 h 157"/>
                <a:gd name="T52" fmla="*/ 67 w 193"/>
                <a:gd name="T53" fmla="*/ 92 h 157"/>
                <a:gd name="T54" fmla="*/ 65 w 193"/>
                <a:gd name="T55" fmla="*/ 90 h 157"/>
                <a:gd name="T56" fmla="*/ 5 w 193"/>
                <a:gd name="T57" fmla="*/ 90 h 157"/>
                <a:gd name="T58" fmla="*/ 48 w 193"/>
                <a:gd name="T59" fmla="*/ 4 h 157"/>
                <a:gd name="T60" fmla="*/ 4 w 193"/>
                <a:gd name="T61" fmla="*/ 94 h 157"/>
                <a:gd name="T62" fmla="*/ 63 w 193"/>
                <a:gd name="T63" fmla="*/ 94 h 157"/>
                <a:gd name="T64" fmla="*/ 64 w 193"/>
                <a:gd name="T65" fmla="*/ 96 h 157"/>
                <a:gd name="T66" fmla="*/ 97 w 193"/>
                <a:gd name="T67" fmla="*/ 126 h 157"/>
                <a:gd name="T68" fmla="*/ 130 w 193"/>
                <a:gd name="T69" fmla="*/ 96 h 157"/>
                <a:gd name="T70" fmla="*/ 130 w 193"/>
                <a:gd name="T71" fmla="*/ 94 h 157"/>
                <a:gd name="T72" fmla="*/ 190 w 193"/>
                <a:gd name="T73" fmla="*/ 94 h 157"/>
                <a:gd name="T74" fmla="*/ 190 w 193"/>
                <a:gd name="T75" fmla="*/ 153 h 157"/>
                <a:gd name="T76" fmla="*/ 4 w 193"/>
                <a:gd name="T77" fmla="*/ 153 h 157"/>
                <a:gd name="T78" fmla="*/ 4 w 193"/>
                <a:gd name="T79" fmla="*/ 9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57">
                  <a:moveTo>
                    <a:pt x="0" y="92"/>
                  </a:moveTo>
                  <a:cubicBezTo>
                    <a:pt x="0" y="155"/>
                    <a:pt x="0" y="155"/>
                    <a:pt x="0" y="155"/>
                  </a:cubicBezTo>
                  <a:cubicBezTo>
                    <a:pt x="0" y="156"/>
                    <a:pt x="1" y="157"/>
                    <a:pt x="2" y="157"/>
                  </a:cubicBezTo>
                  <a:cubicBezTo>
                    <a:pt x="192" y="157"/>
                    <a:pt x="192" y="157"/>
                    <a:pt x="192" y="157"/>
                  </a:cubicBezTo>
                  <a:cubicBezTo>
                    <a:pt x="193" y="157"/>
                    <a:pt x="193" y="156"/>
                    <a:pt x="193" y="155"/>
                  </a:cubicBezTo>
                  <a:cubicBezTo>
                    <a:pt x="193" y="92"/>
                    <a:pt x="193" y="92"/>
                    <a:pt x="193" y="92"/>
                  </a:cubicBezTo>
                  <a:cubicBezTo>
                    <a:pt x="193" y="92"/>
                    <a:pt x="193" y="92"/>
                    <a:pt x="193" y="91"/>
                  </a:cubicBezTo>
                  <a:cubicBezTo>
                    <a:pt x="192" y="89"/>
                    <a:pt x="192" y="89"/>
                    <a:pt x="192" y="89"/>
                  </a:cubicBezTo>
                  <a:cubicBezTo>
                    <a:pt x="192" y="89"/>
                    <a:pt x="192" y="89"/>
                    <a:pt x="192" y="89"/>
                  </a:cubicBezTo>
                  <a:cubicBezTo>
                    <a:pt x="149" y="3"/>
                    <a:pt x="149" y="3"/>
                    <a:pt x="149" y="3"/>
                  </a:cubicBezTo>
                  <a:cubicBezTo>
                    <a:pt x="148" y="1"/>
                    <a:pt x="148" y="1"/>
                    <a:pt x="148" y="1"/>
                  </a:cubicBezTo>
                  <a:cubicBezTo>
                    <a:pt x="148" y="1"/>
                    <a:pt x="147" y="0"/>
                    <a:pt x="146" y="0"/>
                  </a:cubicBezTo>
                  <a:cubicBezTo>
                    <a:pt x="47" y="0"/>
                    <a:pt x="47" y="0"/>
                    <a:pt x="47" y="0"/>
                  </a:cubicBezTo>
                  <a:cubicBezTo>
                    <a:pt x="46" y="0"/>
                    <a:pt x="46" y="1"/>
                    <a:pt x="46" y="1"/>
                  </a:cubicBezTo>
                  <a:cubicBezTo>
                    <a:pt x="44" y="4"/>
                    <a:pt x="44" y="4"/>
                    <a:pt x="44" y="4"/>
                  </a:cubicBezTo>
                  <a:cubicBezTo>
                    <a:pt x="44" y="4"/>
                    <a:pt x="44" y="4"/>
                    <a:pt x="44" y="4"/>
                  </a:cubicBezTo>
                  <a:cubicBezTo>
                    <a:pt x="2" y="89"/>
                    <a:pt x="2" y="89"/>
                    <a:pt x="2" y="89"/>
                  </a:cubicBezTo>
                  <a:cubicBezTo>
                    <a:pt x="2" y="89"/>
                    <a:pt x="2" y="89"/>
                    <a:pt x="2" y="89"/>
                  </a:cubicBezTo>
                  <a:cubicBezTo>
                    <a:pt x="1" y="91"/>
                    <a:pt x="1" y="91"/>
                    <a:pt x="1" y="91"/>
                  </a:cubicBezTo>
                  <a:cubicBezTo>
                    <a:pt x="0" y="92"/>
                    <a:pt x="0" y="92"/>
                    <a:pt x="0" y="92"/>
                  </a:cubicBezTo>
                  <a:close/>
                  <a:moveTo>
                    <a:pt x="48" y="4"/>
                  </a:moveTo>
                  <a:cubicBezTo>
                    <a:pt x="145" y="4"/>
                    <a:pt x="145" y="4"/>
                    <a:pt x="145" y="4"/>
                  </a:cubicBezTo>
                  <a:cubicBezTo>
                    <a:pt x="189" y="90"/>
                    <a:pt x="189" y="90"/>
                    <a:pt x="189" y="90"/>
                  </a:cubicBezTo>
                  <a:cubicBezTo>
                    <a:pt x="128" y="90"/>
                    <a:pt x="128" y="90"/>
                    <a:pt x="128" y="90"/>
                  </a:cubicBezTo>
                  <a:cubicBezTo>
                    <a:pt x="127" y="90"/>
                    <a:pt x="127" y="91"/>
                    <a:pt x="127" y="92"/>
                  </a:cubicBezTo>
                  <a:cubicBezTo>
                    <a:pt x="127" y="109"/>
                    <a:pt x="113" y="122"/>
                    <a:pt x="97" y="122"/>
                  </a:cubicBezTo>
                  <a:cubicBezTo>
                    <a:pt x="81" y="122"/>
                    <a:pt x="67" y="109"/>
                    <a:pt x="67" y="92"/>
                  </a:cubicBezTo>
                  <a:cubicBezTo>
                    <a:pt x="67" y="91"/>
                    <a:pt x="66" y="90"/>
                    <a:pt x="65" y="90"/>
                  </a:cubicBezTo>
                  <a:cubicBezTo>
                    <a:pt x="5" y="90"/>
                    <a:pt x="5" y="90"/>
                    <a:pt x="5" y="90"/>
                  </a:cubicBezTo>
                  <a:lnTo>
                    <a:pt x="48" y="4"/>
                  </a:lnTo>
                  <a:close/>
                  <a:moveTo>
                    <a:pt x="4" y="94"/>
                  </a:moveTo>
                  <a:cubicBezTo>
                    <a:pt x="63" y="94"/>
                    <a:pt x="63" y="94"/>
                    <a:pt x="63" y="94"/>
                  </a:cubicBezTo>
                  <a:cubicBezTo>
                    <a:pt x="64" y="96"/>
                    <a:pt x="64" y="96"/>
                    <a:pt x="64" y="96"/>
                  </a:cubicBezTo>
                  <a:cubicBezTo>
                    <a:pt x="66" y="113"/>
                    <a:pt x="80" y="126"/>
                    <a:pt x="97" y="126"/>
                  </a:cubicBezTo>
                  <a:cubicBezTo>
                    <a:pt x="114" y="126"/>
                    <a:pt x="128" y="113"/>
                    <a:pt x="130" y="96"/>
                  </a:cubicBezTo>
                  <a:cubicBezTo>
                    <a:pt x="130" y="94"/>
                    <a:pt x="130" y="94"/>
                    <a:pt x="130" y="94"/>
                  </a:cubicBezTo>
                  <a:cubicBezTo>
                    <a:pt x="190" y="94"/>
                    <a:pt x="190" y="94"/>
                    <a:pt x="190" y="94"/>
                  </a:cubicBezTo>
                  <a:cubicBezTo>
                    <a:pt x="190" y="153"/>
                    <a:pt x="190" y="153"/>
                    <a:pt x="190" y="153"/>
                  </a:cubicBezTo>
                  <a:cubicBezTo>
                    <a:pt x="4" y="153"/>
                    <a:pt x="4" y="153"/>
                    <a:pt x="4" y="153"/>
                  </a:cubicBezTo>
                  <a:lnTo>
                    <a:pt x="4" y="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7" name="Freeform 100"/>
          <p:cNvSpPr>
            <a:spLocks noEditPoints="1"/>
          </p:cNvSpPr>
          <p:nvPr/>
        </p:nvSpPr>
        <p:spPr bwMode="auto">
          <a:xfrm>
            <a:off x="2924182" y="2305055"/>
            <a:ext cx="434975" cy="434975"/>
          </a:xfrm>
          <a:custGeom>
            <a:avLst/>
            <a:gdLst>
              <a:gd name="T0" fmla="*/ 191 w 193"/>
              <a:gd name="T1" fmla="*/ 193 h 193"/>
              <a:gd name="T2" fmla="*/ 193 w 193"/>
              <a:gd name="T3" fmla="*/ 137 h 193"/>
              <a:gd name="T4" fmla="*/ 192 w 193"/>
              <a:gd name="T5" fmla="*/ 136 h 193"/>
              <a:gd name="T6" fmla="*/ 191 w 193"/>
              <a:gd name="T7" fmla="*/ 112 h 193"/>
              <a:gd name="T8" fmla="*/ 193 w 193"/>
              <a:gd name="T9" fmla="*/ 56 h 193"/>
              <a:gd name="T10" fmla="*/ 192 w 193"/>
              <a:gd name="T11" fmla="*/ 55 h 193"/>
              <a:gd name="T12" fmla="*/ 157 w 193"/>
              <a:gd name="T13" fmla="*/ 3 h 193"/>
              <a:gd name="T14" fmla="*/ 155 w 193"/>
              <a:gd name="T15" fmla="*/ 0 h 193"/>
              <a:gd name="T16" fmla="*/ 36 w 193"/>
              <a:gd name="T17" fmla="*/ 1 h 193"/>
              <a:gd name="T18" fmla="*/ 35 w 193"/>
              <a:gd name="T19" fmla="*/ 3 h 193"/>
              <a:gd name="T20" fmla="*/ 0 w 193"/>
              <a:gd name="T21" fmla="*/ 56 h 193"/>
              <a:gd name="T22" fmla="*/ 1 w 193"/>
              <a:gd name="T23" fmla="*/ 112 h 193"/>
              <a:gd name="T24" fmla="*/ 0 w 193"/>
              <a:gd name="T25" fmla="*/ 136 h 193"/>
              <a:gd name="T26" fmla="*/ 0 w 193"/>
              <a:gd name="T27" fmla="*/ 137 h 193"/>
              <a:gd name="T28" fmla="*/ 1 w 193"/>
              <a:gd name="T29" fmla="*/ 193 h 193"/>
              <a:gd name="T30" fmla="*/ 154 w 193"/>
              <a:gd name="T31" fmla="*/ 4 h 193"/>
              <a:gd name="T32" fmla="*/ 128 w 193"/>
              <a:gd name="T33" fmla="*/ 54 h 193"/>
              <a:gd name="T34" fmla="*/ 96 w 193"/>
              <a:gd name="T35" fmla="*/ 86 h 193"/>
              <a:gd name="T36" fmla="*/ 65 w 193"/>
              <a:gd name="T37" fmla="*/ 54 h 193"/>
              <a:gd name="T38" fmla="*/ 39 w 193"/>
              <a:gd name="T39" fmla="*/ 4 h 193"/>
              <a:gd name="T40" fmla="*/ 3 w 193"/>
              <a:gd name="T41" fmla="*/ 58 h 193"/>
              <a:gd name="T42" fmla="*/ 63 w 193"/>
              <a:gd name="T43" fmla="*/ 61 h 193"/>
              <a:gd name="T44" fmla="*/ 129 w 193"/>
              <a:gd name="T45" fmla="*/ 61 h 193"/>
              <a:gd name="T46" fmla="*/ 189 w 193"/>
              <a:gd name="T47" fmla="*/ 58 h 193"/>
              <a:gd name="T48" fmla="*/ 3 w 193"/>
              <a:gd name="T49" fmla="*/ 109 h 193"/>
              <a:gd name="T50" fmla="*/ 172 w 193"/>
              <a:gd name="T51" fmla="*/ 112 h 193"/>
              <a:gd name="T52" fmla="*/ 128 w 193"/>
              <a:gd name="T53" fmla="*/ 136 h 193"/>
              <a:gd name="T54" fmla="*/ 96 w 193"/>
              <a:gd name="T55" fmla="*/ 167 h 193"/>
              <a:gd name="T56" fmla="*/ 65 w 193"/>
              <a:gd name="T57" fmla="*/ 136 h 193"/>
              <a:gd name="T58" fmla="*/ 20 w 193"/>
              <a:gd name="T59" fmla="*/ 112 h 193"/>
              <a:gd name="T60" fmla="*/ 63 w 193"/>
              <a:gd name="T61" fmla="*/ 139 h 193"/>
              <a:gd name="T62" fmla="*/ 96 w 193"/>
              <a:gd name="T63" fmla="*/ 171 h 193"/>
              <a:gd name="T64" fmla="*/ 130 w 193"/>
              <a:gd name="T65" fmla="*/ 139 h 193"/>
              <a:gd name="T66" fmla="*/ 189 w 193"/>
              <a:gd name="T67" fmla="*/ 190 h 193"/>
              <a:gd name="T68" fmla="*/ 3 w 193"/>
              <a:gd name="T69" fmla="*/ 13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193">
                <a:moveTo>
                  <a:pt x="1" y="193"/>
                </a:moveTo>
                <a:cubicBezTo>
                  <a:pt x="191" y="193"/>
                  <a:pt x="191" y="193"/>
                  <a:pt x="191" y="193"/>
                </a:cubicBezTo>
                <a:cubicBezTo>
                  <a:pt x="192" y="193"/>
                  <a:pt x="193" y="193"/>
                  <a:pt x="193" y="192"/>
                </a:cubicBezTo>
                <a:cubicBezTo>
                  <a:pt x="193" y="137"/>
                  <a:pt x="193" y="137"/>
                  <a:pt x="193" y="137"/>
                </a:cubicBezTo>
                <a:cubicBezTo>
                  <a:pt x="193" y="137"/>
                  <a:pt x="193" y="137"/>
                  <a:pt x="192" y="137"/>
                </a:cubicBezTo>
                <a:cubicBezTo>
                  <a:pt x="192" y="136"/>
                  <a:pt x="192" y="136"/>
                  <a:pt x="192" y="136"/>
                </a:cubicBezTo>
                <a:cubicBezTo>
                  <a:pt x="176" y="112"/>
                  <a:pt x="176" y="112"/>
                  <a:pt x="176" y="112"/>
                </a:cubicBezTo>
                <a:cubicBezTo>
                  <a:pt x="191" y="112"/>
                  <a:pt x="191" y="112"/>
                  <a:pt x="191" y="112"/>
                </a:cubicBezTo>
                <a:cubicBezTo>
                  <a:pt x="192" y="112"/>
                  <a:pt x="193" y="111"/>
                  <a:pt x="193" y="110"/>
                </a:cubicBezTo>
                <a:cubicBezTo>
                  <a:pt x="193" y="56"/>
                  <a:pt x="193" y="56"/>
                  <a:pt x="193" y="56"/>
                </a:cubicBezTo>
                <a:cubicBezTo>
                  <a:pt x="193" y="56"/>
                  <a:pt x="193" y="56"/>
                  <a:pt x="192" y="56"/>
                </a:cubicBezTo>
                <a:cubicBezTo>
                  <a:pt x="192" y="55"/>
                  <a:pt x="192" y="55"/>
                  <a:pt x="192" y="55"/>
                </a:cubicBezTo>
                <a:cubicBezTo>
                  <a:pt x="158" y="3"/>
                  <a:pt x="158" y="3"/>
                  <a:pt x="158" y="3"/>
                </a:cubicBezTo>
                <a:cubicBezTo>
                  <a:pt x="157" y="3"/>
                  <a:pt x="157" y="3"/>
                  <a:pt x="157" y="3"/>
                </a:cubicBezTo>
                <a:cubicBezTo>
                  <a:pt x="156" y="1"/>
                  <a:pt x="156" y="1"/>
                  <a:pt x="156" y="1"/>
                </a:cubicBezTo>
                <a:cubicBezTo>
                  <a:pt x="156" y="1"/>
                  <a:pt x="156" y="0"/>
                  <a:pt x="155" y="0"/>
                </a:cubicBezTo>
                <a:cubicBezTo>
                  <a:pt x="38" y="0"/>
                  <a:pt x="38" y="0"/>
                  <a:pt x="38" y="0"/>
                </a:cubicBezTo>
                <a:cubicBezTo>
                  <a:pt x="37" y="0"/>
                  <a:pt x="36" y="1"/>
                  <a:pt x="36" y="1"/>
                </a:cubicBezTo>
                <a:cubicBezTo>
                  <a:pt x="35" y="4"/>
                  <a:pt x="35" y="4"/>
                  <a:pt x="35" y="4"/>
                </a:cubicBezTo>
                <a:cubicBezTo>
                  <a:pt x="35" y="3"/>
                  <a:pt x="35" y="3"/>
                  <a:pt x="35" y="3"/>
                </a:cubicBezTo>
                <a:cubicBezTo>
                  <a:pt x="0" y="56"/>
                  <a:pt x="0" y="56"/>
                  <a:pt x="0" y="56"/>
                </a:cubicBezTo>
                <a:cubicBezTo>
                  <a:pt x="0" y="56"/>
                  <a:pt x="0" y="56"/>
                  <a:pt x="0" y="56"/>
                </a:cubicBezTo>
                <a:cubicBezTo>
                  <a:pt x="0" y="110"/>
                  <a:pt x="0" y="110"/>
                  <a:pt x="0" y="110"/>
                </a:cubicBezTo>
                <a:cubicBezTo>
                  <a:pt x="0" y="111"/>
                  <a:pt x="0" y="112"/>
                  <a:pt x="1" y="112"/>
                </a:cubicBezTo>
                <a:cubicBezTo>
                  <a:pt x="16" y="112"/>
                  <a:pt x="16" y="112"/>
                  <a:pt x="16" y="112"/>
                </a:cubicBezTo>
                <a:cubicBezTo>
                  <a:pt x="0" y="136"/>
                  <a:pt x="0" y="136"/>
                  <a:pt x="0" y="136"/>
                </a:cubicBezTo>
                <a:cubicBezTo>
                  <a:pt x="0" y="137"/>
                  <a:pt x="0" y="137"/>
                  <a:pt x="0" y="137"/>
                </a:cubicBezTo>
                <a:cubicBezTo>
                  <a:pt x="0" y="137"/>
                  <a:pt x="0" y="137"/>
                  <a:pt x="0" y="137"/>
                </a:cubicBezTo>
                <a:cubicBezTo>
                  <a:pt x="0" y="192"/>
                  <a:pt x="0" y="192"/>
                  <a:pt x="0" y="192"/>
                </a:cubicBezTo>
                <a:cubicBezTo>
                  <a:pt x="0" y="193"/>
                  <a:pt x="0" y="193"/>
                  <a:pt x="1" y="193"/>
                </a:cubicBezTo>
                <a:close/>
                <a:moveTo>
                  <a:pt x="39" y="4"/>
                </a:moveTo>
                <a:cubicBezTo>
                  <a:pt x="154" y="4"/>
                  <a:pt x="154" y="4"/>
                  <a:pt x="154" y="4"/>
                </a:cubicBezTo>
                <a:cubicBezTo>
                  <a:pt x="188" y="54"/>
                  <a:pt x="188" y="54"/>
                  <a:pt x="188" y="54"/>
                </a:cubicBezTo>
                <a:cubicBezTo>
                  <a:pt x="128" y="54"/>
                  <a:pt x="128" y="54"/>
                  <a:pt x="128" y="54"/>
                </a:cubicBezTo>
                <a:cubicBezTo>
                  <a:pt x="127" y="54"/>
                  <a:pt x="126" y="55"/>
                  <a:pt x="126" y="56"/>
                </a:cubicBezTo>
                <a:cubicBezTo>
                  <a:pt x="126" y="73"/>
                  <a:pt x="113" y="86"/>
                  <a:pt x="96" y="86"/>
                </a:cubicBezTo>
                <a:cubicBezTo>
                  <a:pt x="80" y="86"/>
                  <a:pt x="66" y="73"/>
                  <a:pt x="66" y="56"/>
                </a:cubicBezTo>
                <a:cubicBezTo>
                  <a:pt x="66" y="55"/>
                  <a:pt x="66" y="54"/>
                  <a:pt x="65" y="54"/>
                </a:cubicBezTo>
                <a:cubicBezTo>
                  <a:pt x="4" y="54"/>
                  <a:pt x="4" y="54"/>
                  <a:pt x="4" y="54"/>
                </a:cubicBezTo>
                <a:lnTo>
                  <a:pt x="39" y="4"/>
                </a:lnTo>
                <a:close/>
                <a:moveTo>
                  <a:pt x="3" y="109"/>
                </a:moveTo>
                <a:cubicBezTo>
                  <a:pt x="3" y="58"/>
                  <a:pt x="3" y="58"/>
                  <a:pt x="3" y="58"/>
                </a:cubicBezTo>
                <a:cubicBezTo>
                  <a:pt x="63" y="58"/>
                  <a:pt x="63" y="58"/>
                  <a:pt x="63" y="58"/>
                </a:cubicBezTo>
                <a:cubicBezTo>
                  <a:pt x="63" y="61"/>
                  <a:pt x="63" y="61"/>
                  <a:pt x="63" y="61"/>
                </a:cubicBezTo>
                <a:cubicBezTo>
                  <a:pt x="65" y="77"/>
                  <a:pt x="79" y="90"/>
                  <a:pt x="96" y="90"/>
                </a:cubicBezTo>
                <a:cubicBezTo>
                  <a:pt x="113" y="90"/>
                  <a:pt x="127" y="77"/>
                  <a:pt x="129" y="61"/>
                </a:cubicBezTo>
                <a:cubicBezTo>
                  <a:pt x="130" y="58"/>
                  <a:pt x="130" y="58"/>
                  <a:pt x="130" y="58"/>
                </a:cubicBezTo>
                <a:cubicBezTo>
                  <a:pt x="189" y="58"/>
                  <a:pt x="189" y="58"/>
                  <a:pt x="189" y="58"/>
                </a:cubicBezTo>
                <a:cubicBezTo>
                  <a:pt x="189" y="109"/>
                  <a:pt x="189" y="109"/>
                  <a:pt x="189" y="109"/>
                </a:cubicBezTo>
                <a:lnTo>
                  <a:pt x="3" y="109"/>
                </a:lnTo>
                <a:close/>
                <a:moveTo>
                  <a:pt x="20" y="112"/>
                </a:moveTo>
                <a:cubicBezTo>
                  <a:pt x="172" y="112"/>
                  <a:pt x="172" y="112"/>
                  <a:pt x="172" y="112"/>
                </a:cubicBezTo>
                <a:cubicBezTo>
                  <a:pt x="188" y="136"/>
                  <a:pt x="188" y="136"/>
                  <a:pt x="188" y="136"/>
                </a:cubicBezTo>
                <a:cubicBezTo>
                  <a:pt x="128" y="136"/>
                  <a:pt x="128" y="136"/>
                  <a:pt x="128" y="136"/>
                </a:cubicBezTo>
                <a:cubicBezTo>
                  <a:pt x="127" y="136"/>
                  <a:pt x="126" y="136"/>
                  <a:pt x="126" y="137"/>
                </a:cubicBezTo>
                <a:cubicBezTo>
                  <a:pt x="126" y="154"/>
                  <a:pt x="113" y="167"/>
                  <a:pt x="96" y="167"/>
                </a:cubicBezTo>
                <a:cubicBezTo>
                  <a:pt x="80" y="167"/>
                  <a:pt x="66" y="154"/>
                  <a:pt x="66" y="137"/>
                </a:cubicBezTo>
                <a:cubicBezTo>
                  <a:pt x="66" y="136"/>
                  <a:pt x="66" y="136"/>
                  <a:pt x="65" y="136"/>
                </a:cubicBezTo>
                <a:cubicBezTo>
                  <a:pt x="4" y="136"/>
                  <a:pt x="4" y="136"/>
                  <a:pt x="4" y="136"/>
                </a:cubicBezTo>
                <a:lnTo>
                  <a:pt x="20" y="112"/>
                </a:lnTo>
                <a:close/>
                <a:moveTo>
                  <a:pt x="3" y="139"/>
                </a:moveTo>
                <a:cubicBezTo>
                  <a:pt x="63" y="139"/>
                  <a:pt x="63" y="139"/>
                  <a:pt x="63" y="139"/>
                </a:cubicBezTo>
                <a:cubicBezTo>
                  <a:pt x="63" y="142"/>
                  <a:pt x="63" y="142"/>
                  <a:pt x="63" y="142"/>
                </a:cubicBezTo>
                <a:cubicBezTo>
                  <a:pt x="65" y="158"/>
                  <a:pt x="79" y="171"/>
                  <a:pt x="96" y="171"/>
                </a:cubicBezTo>
                <a:cubicBezTo>
                  <a:pt x="113" y="171"/>
                  <a:pt x="127" y="158"/>
                  <a:pt x="129" y="142"/>
                </a:cubicBezTo>
                <a:cubicBezTo>
                  <a:pt x="130" y="139"/>
                  <a:pt x="130" y="139"/>
                  <a:pt x="130" y="139"/>
                </a:cubicBezTo>
                <a:cubicBezTo>
                  <a:pt x="189" y="139"/>
                  <a:pt x="189" y="139"/>
                  <a:pt x="189" y="139"/>
                </a:cubicBezTo>
                <a:cubicBezTo>
                  <a:pt x="189" y="190"/>
                  <a:pt x="189" y="190"/>
                  <a:pt x="189" y="190"/>
                </a:cubicBezTo>
                <a:cubicBezTo>
                  <a:pt x="3" y="190"/>
                  <a:pt x="3" y="190"/>
                  <a:pt x="3" y="190"/>
                </a:cubicBezTo>
                <a:lnTo>
                  <a:pt x="3" y="139"/>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101"/>
          <p:cNvSpPr>
            <a:spLocks/>
          </p:cNvSpPr>
          <p:nvPr/>
        </p:nvSpPr>
        <p:spPr bwMode="auto">
          <a:xfrm>
            <a:off x="3736982" y="2325694"/>
            <a:ext cx="434975" cy="434975"/>
          </a:xfrm>
          <a:custGeom>
            <a:avLst/>
            <a:gdLst>
              <a:gd name="T0" fmla="*/ 191 w 193"/>
              <a:gd name="T1" fmla="*/ 95 h 193"/>
              <a:gd name="T2" fmla="*/ 189 w 193"/>
              <a:gd name="T3" fmla="*/ 97 h 193"/>
              <a:gd name="T4" fmla="*/ 96 w 193"/>
              <a:gd name="T5" fmla="*/ 189 h 193"/>
              <a:gd name="T6" fmla="*/ 4 w 193"/>
              <a:gd name="T7" fmla="*/ 97 h 193"/>
              <a:gd name="T8" fmla="*/ 96 w 193"/>
              <a:gd name="T9" fmla="*/ 4 h 193"/>
              <a:gd name="T10" fmla="*/ 171 w 193"/>
              <a:gd name="T11" fmla="*/ 41 h 193"/>
              <a:gd name="T12" fmla="*/ 174 w 193"/>
              <a:gd name="T13" fmla="*/ 45 h 193"/>
              <a:gd name="T14" fmla="*/ 132 w 193"/>
              <a:gd name="T15" fmla="*/ 45 h 193"/>
              <a:gd name="T16" fmla="*/ 131 w 193"/>
              <a:gd name="T17" fmla="*/ 47 h 193"/>
              <a:gd name="T18" fmla="*/ 132 w 193"/>
              <a:gd name="T19" fmla="*/ 49 h 193"/>
              <a:gd name="T20" fmla="*/ 177 w 193"/>
              <a:gd name="T21" fmla="*/ 49 h 193"/>
              <a:gd name="T22" fmla="*/ 179 w 193"/>
              <a:gd name="T23" fmla="*/ 47 h 193"/>
              <a:gd name="T24" fmla="*/ 179 w 193"/>
              <a:gd name="T25" fmla="*/ 2 h 193"/>
              <a:gd name="T26" fmla="*/ 177 w 193"/>
              <a:gd name="T27" fmla="*/ 0 h 193"/>
              <a:gd name="T28" fmla="*/ 176 w 193"/>
              <a:gd name="T29" fmla="*/ 2 h 193"/>
              <a:gd name="T30" fmla="*/ 176 w 193"/>
              <a:gd name="T31" fmla="*/ 41 h 193"/>
              <a:gd name="T32" fmla="*/ 171 w 193"/>
              <a:gd name="T33" fmla="*/ 36 h 193"/>
              <a:gd name="T34" fmla="*/ 96 w 193"/>
              <a:gd name="T35" fmla="*/ 0 h 193"/>
              <a:gd name="T36" fmla="*/ 0 w 193"/>
              <a:gd name="T37" fmla="*/ 97 h 193"/>
              <a:gd name="T38" fmla="*/ 96 w 193"/>
              <a:gd name="T39" fmla="*/ 193 h 193"/>
              <a:gd name="T40" fmla="*/ 193 w 193"/>
              <a:gd name="T41" fmla="*/ 97 h 193"/>
              <a:gd name="T42" fmla="*/ 191 w 193"/>
              <a:gd name="T43" fmla="*/ 9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3" h="193">
                <a:moveTo>
                  <a:pt x="191" y="95"/>
                </a:moveTo>
                <a:cubicBezTo>
                  <a:pt x="190" y="95"/>
                  <a:pt x="189" y="96"/>
                  <a:pt x="189" y="97"/>
                </a:cubicBezTo>
                <a:cubicBezTo>
                  <a:pt x="189" y="148"/>
                  <a:pt x="147" y="189"/>
                  <a:pt x="96" y="189"/>
                </a:cubicBezTo>
                <a:cubicBezTo>
                  <a:pt x="45" y="189"/>
                  <a:pt x="4" y="148"/>
                  <a:pt x="4" y="97"/>
                </a:cubicBezTo>
                <a:cubicBezTo>
                  <a:pt x="4" y="46"/>
                  <a:pt x="45" y="4"/>
                  <a:pt x="96" y="4"/>
                </a:cubicBezTo>
                <a:cubicBezTo>
                  <a:pt x="126" y="4"/>
                  <a:pt x="153" y="17"/>
                  <a:pt x="171" y="41"/>
                </a:cubicBezTo>
                <a:cubicBezTo>
                  <a:pt x="174" y="45"/>
                  <a:pt x="174" y="45"/>
                  <a:pt x="174" y="45"/>
                </a:cubicBezTo>
                <a:cubicBezTo>
                  <a:pt x="132" y="45"/>
                  <a:pt x="132" y="45"/>
                  <a:pt x="132" y="45"/>
                </a:cubicBezTo>
                <a:cubicBezTo>
                  <a:pt x="131" y="45"/>
                  <a:pt x="131" y="46"/>
                  <a:pt x="131" y="47"/>
                </a:cubicBezTo>
                <a:cubicBezTo>
                  <a:pt x="131" y="48"/>
                  <a:pt x="131" y="49"/>
                  <a:pt x="132" y="49"/>
                </a:cubicBezTo>
                <a:cubicBezTo>
                  <a:pt x="177" y="49"/>
                  <a:pt x="177" y="49"/>
                  <a:pt x="177" y="49"/>
                </a:cubicBezTo>
                <a:cubicBezTo>
                  <a:pt x="179" y="49"/>
                  <a:pt x="179" y="48"/>
                  <a:pt x="179" y="47"/>
                </a:cubicBezTo>
                <a:cubicBezTo>
                  <a:pt x="179" y="2"/>
                  <a:pt x="179" y="2"/>
                  <a:pt x="179" y="2"/>
                </a:cubicBezTo>
                <a:cubicBezTo>
                  <a:pt x="179" y="1"/>
                  <a:pt x="179" y="0"/>
                  <a:pt x="177" y="0"/>
                </a:cubicBezTo>
                <a:cubicBezTo>
                  <a:pt x="176" y="0"/>
                  <a:pt x="176" y="1"/>
                  <a:pt x="176" y="2"/>
                </a:cubicBezTo>
                <a:cubicBezTo>
                  <a:pt x="176" y="41"/>
                  <a:pt x="176" y="41"/>
                  <a:pt x="176" y="41"/>
                </a:cubicBezTo>
                <a:cubicBezTo>
                  <a:pt x="171" y="36"/>
                  <a:pt x="171" y="36"/>
                  <a:pt x="171" y="36"/>
                </a:cubicBezTo>
                <a:cubicBezTo>
                  <a:pt x="152" y="13"/>
                  <a:pt x="125" y="0"/>
                  <a:pt x="96" y="0"/>
                </a:cubicBezTo>
                <a:cubicBezTo>
                  <a:pt x="43" y="0"/>
                  <a:pt x="0" y="43"/>
                  <a:pt x="0" y="97"/>
                </a:cubicBezTo>
                <a:cubicBezTo>
                  <a:pt x="0" y="150"/>
                  <a:pt x="43" y="193"/>
                  <a:pt x="96" y="193"/>
                </a:cubicBezTo>
                <a:cubicBezTo>
                  <a:pt x="150" y="193"/>
                  <a:pt x="193" y="150"/>
                  <a:pt x="193" y="97"/>
                </a:cubicBezTo>
                <a:cubicBezTo>
                  <a:pt x="193" y="96"/>
                  <a:pt x="192" y="95"/>
                  <a:pt x="191" y="95"/>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9" name="Group 48"/>
          <p:cNvGrpSpPr/>
          <p:nvPr/>
        </p:nvGrpSpPr>
        <p:grpSpPr>
          <a:xfrm>
            <a:off x="4589465" y="2325694"/>
            <a:ext cx="436563" cy="434975"/>
            <a:chOff x="4589463" y="2325688"/>
            <a:chExt cx="436563" cy="434975"/>
          </a:xfrm>
          <a:solidFill>
            <a:schemeClr val="tx2">
              <a:lumMod val="20000"/>
              <a:lumOff val="80000"/>
            </a:schemeClr>
          </a:solidFill>
        </p:grpSpPr>
        <p:sp>
          <p:nvSpPr>
            <p:cNvPr id="50" name="Freeform 102"/>
            <p:cNvSpPr>
              <a:spLocks/>
            </p:cNvSpPr>
            <p:nvPr/>
          </p:nvSpPr>
          <p:spPr bwMode="auto">
            <a:xfrm>
              <a:off x="4589463" y="2325688"/>
              <a:ext cx="404813" cy="223838"/>
            </a:xfrm>
            <a:custGeom>
              <a:avLst/>
              <a:gdLst>
                <a:gd name="T0" fmla="*/ 97 w 180"/>
                <a:gd name="T1" fmla="*/ 4 h 99"/>
                <a:gd name="T2" fmla="*/ 171 w 180"/>
                <a:gd name="T3" fmla="*/ 41 h 99"/>
                <a:gd name="T4" fmla="*/ 174 w 180"/>
                <a:gd name="T5" fmla="*/ 45 h 99"/>
                <a:gd name="T6" fmla="*/ 133 w 180"/>
                <a:gd name="T7" fmla="*/ 45 h 99"/>
                <a:gd name="T8" fmla="*/ 131 w 180"/>
                <a:gd name="T9" fmla="*/ 47 h 99"/>
                <a:gd name="T10" fmla="*/ 133 w 180"/>
                <a:gd name="T11" fmla="*/ 49 h 99"/>
                <a:gd name="T12" fmla="*/ 178 w 180"/>
                <a:gd name="T13" fmla="*/ 49 h 99"/>
                <a:gd name="T14" fmla="*/ 180 w 180"/>
                <a:gd name="T15" fmla="*/ 47 h 99"/>
                <a:gd name="T16" fmla="*/ 180 w 180"/>
                <a:gd name="T17" fmla="*/ 2 h 99"/>
                <a:gd name="T18" fmla="*/ 178 w 180"/>
                <a:gd name="T19" fmla="*/ 0 h 99"/>
                <a:gd name="T20" fmla="*/ 176 w 180"/>
                <a:gd name="T21" fmla="*/ 2 h 99"/>
                <a:gd name="T22" fmla="*/ 176 w 180"/>
                <a:gd name="T23" fmla="*/ 41 h 99"/>
                <a:gd name="T24" fmla="*/ 172 w 180"/>
                <a:gd name="T25" fmla="*/ 36 h 99"/>
                <a:gd name="T26" fmla="*/ 97 w 180"/>
                <a:gd name="T27" fmla="*/ 0 h 99"/>
                <a:gd name="T28" fmla="*/ 0 w 180"/>
                <a:gd name="T29" fmla="*/ 97 h 99"/>
                <a:gd name="T30" fmla="*/ 2 w 180"/>
                <a:gd name="T31" fmla="*/ 99 h 99"/>
                <a:gd name="T32" fmla="*/ 4 w 180"/>
                <a:gd name="T33" fmla="*/ 97 h 99"/>
                <a:gd name="T34" fmla="*/ 97 w 180"/>
                <a:gd name="T35" fmla="*/ 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99">
                  <a:moveTo>
                    <a:pt x="97" y="4"/>
                  </a:moveTo>
                  <a:cubicBezTo>
                    <a:pt x="126" y="4"/>
                    <a:pt x="154" y="17"/>
                    <a:pt x="171" y="41"/>
                  </a:cubicBezTo>
                  <a:cubicBezTo>
                    <a:pt x="174" y="45"/>
                    <a:pt x="174" y="45"/>
                    <a:pt x="174" y="45"/>
                  </a:cubicBezTo>
                  <a:cubicBezTo>
                    <a:pt x="133" y="45"/>
                    <a:pt x="133" y="45"/>
                    <a:pt x="133" y="45"/>
                  </a:cubicBezTo>
                  <a:cubicBezTo>
                    <a:pt x="132" y="45"/>
                    <a:pt x="131" y="46"/>
                    <a:pt x="131" y="47"/>
                  </a:cubicBezTo>
                  <a:cubicBezTo>
                    <a:pt x="131" y="48"/>
                    <a:pt x="132" y="49"/>
                    <a:pt x="133" y="49"/>
                  </a:cubicBezTo>
                  <a:cubicBezTo>
                    <a:pt x="178" y="49"/>
                    <a:pt x="178" y="49"/>
                    <a:pt x="178" y="49"/>
                  </a:cubicBezTo>
                  <a:cubicBezTo>
                    <a:pt x="179" y="49"/>
                    <a:pt x="180" y="48"/>
                    <a:pt x="180" y="47"/>
                  </a:cubicBezTo>
                  <a:cubicBezTo>
                    <a:pt x="180" y="2"/>
                    <a:pt x="180" y="2"/>
                    <a:pt x="180" y="2"/>
                  </a:cubicBezTo>
                  <a:cubicBezTo>
                    <a:pt x="180" y="1"/>
                    <a:pt x="179" y="0"/>
                    <a:pt x="178" y="0"/>
                  </a:cubicBezTo>
                  <a:cubicBezTo>
                    <a:pt x="177" y="0"/>
                    <a:pt x="176" y="1"/>
                    <a:pt x="176" y="2"/>
                  </a:cubicBezTo>
                  <a:cubicBezTo>
                    <a:pt x="176" y="41"/>
                    <a:pt x="176" y="41"/>
                    <a:pt x="176" y="41"/>
                  </a:cubicBezTo>
                  <a:cubicBezTo>
                    <a:pt x="172" y="36"/>
                    <a:pt x="172" y="36"/>
                    <a:pt x="172" y="36"/>
                  </a:cubicBezTo>
                  <a:cubicBezTo>
                    <a:pt x="153" y="13"/>
                    <a:pt x="126" y="0"/>
                    <a:pt x="97" y="0"/>
                  </a:cubicBezTo>
                  <a:cubicBezTo>
                    <a:pt x="44" y="0"/>
                    <a:pt x="0" y="43"/>
                    <a:pt x="0" y="97"/>
                  </a:cubicBezTo>
                  <a:cubicBezTo>
                    <a:pt x="0" y="98"/>
                    <a:pt x="1" y="99"/>
                    <a:pt x="2" y="99"/>
                  </a:cubicBezTo>
                  <a:cubicBezTo>
                    <a:pt x="3" y="99"/>
                    <a:pt x="4" y="98"/>
                    <a:pt x="4" y="97"/>
                  </a:cubicBezTo>
                  <a:cubicBezTo>
                    <a:pt x="4" y="46"/>
                    <a:pt x="46" y="4"/>
                    <a:pt x="9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103"/>
            <p:cNvSpPr>
              <a:spLocks/>
            </p:cNvSpPr>
            <p:nvPr/>
          </p:nvSpPr>
          <p:spPr bwMode="auto">
            <a:xfrm>
              <a:off x="4619626" y="2540000"/>
              <a:ext cx="406400" cy="220663"/>
            </a:xfrm>
            <a:custGeom>
              <a:avLst/>
              <a:gdLst>
                <a:gd name="T0" fmla="*/ 178 w 180"/>
                <a:gd name="T1" fmla="*/ 0 h 98"/>
                <a:gd name="T2" fmla="*/ 176 w 180"/>
                <a:gd name="T3" fmla="*/ 2 h 98"/>
                <a:gd name="T4" fmla="*/ 83 w 180"/>
                <a:gd name="T5" fmla="*/ 94 h 98"/>
                <a:gd name="T6" fmla="*/ 9 w 180"/>
                <a:gd name="T7" fmla="*/ 57 h 98"/>
                <a:gd name="T8" fmla="*/ 6 w 180"/>
                <a:gd name="T9" fmla="*/ 53 h 98"/>
                <a:gd name="T10" fmla="*/ 47 w 180"/>
                <a:gd name="T11" fmla="*/ 53 h 98"/>
                <a:gd name="T12" fmla="*/ 49 w 180"/>
                <a:gd name="T13" fmla="*/ 51 h 98"/>
                <a:gd name="T14" fmla="*/ 47 w 180"/>
                <a:gd name="T15" fmla="*/ 49 h 98"/>
                <a:gd name="T16" fmla="*/ 2 w 180"/>
                <a:gd name="T17" fmla="*/ 49 h 98"/>
                <a:gd name="T18" fmla="*/ 0 w 180"/>
                <a:gd name="T19" fmla="*/ 51 h 98"/>
                <a:gd name="T20" fmla="*/ 0 w 180"/>
                <a:gd name="T21" fmla="*/ 96 h 98"/>
                <a:gd name="T22" fmla="*/ 2 w 180"/>
                <a:gd name="T23" fmla="*/ 98 h 98"/>
                <a:gd name="T24" fmla="*/ 4 w 180"/>
                <a:gd name="T25" fmla="*/ 96 h 98"/>
                <a:gd name="T26" fmla="*/ 4 w 180"/>
                <a:gd name="T27" fmla="*/ 57 h 98"/>
                <a:gd name="T28" fmla="*/ 8 w 180"/>
                <a:gd name="T29" fmla="*/ 63 h 98"/>
                <a:gd name="T30" fmla="*/ 83 w 180"/>
                <a:gd name="T31" fmla="*/ 98 h 98"/>
                <a:gd name="T32" fmla="*/ 180 w 180"/>
                <a:gd name="T33" fmla="*/ 2 h 98"/>
                <a:gd name="T34" fmla="*/ 178 w 180"/>
                <a:gd name="T3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98">
                  <a:moveTo>
                    <a:pt x="178" y="0"/>
                  </a:moveTo>
                  <a:cubicBezTo>
                    <a:pt x="177" y="0"/>
                    <a:pt x="176" y="1"/>
                    <a:pt x="176" y="2"/>
                  </a:cubicBezTo>
                  <a:cubicBezTo>
                    <a:pt x="176" y="53"/>
                    <a:pt x="134" y="94"/>
                    <a:pt x="83" y="94"/>
                  </a:cubicBezTo>
                  <a:cubicBezTo>
                    <a:pt x="54" y="94"/>
                    <a:pt x="27" y="81"/>
                    <a:pt x="9" y="57"/>
                  </a:cubicBezTo>
                  <a:cubicBezTo>
                    <a:pt x="6" y="53"/>
                    <a:pt x="6" y="53"/>
                    <a:pt x="6" y="53"/>
                  </a:cubicBezTo>
                  <a:cubicBezTo>
                    <a:pt x="47" y="53"/>
                    <a:pt x="47" y="53"/>
                    <a:pt x="47" y="53"/>
                  </a:cubicBezTo>
                  <a:cubicBezTo>
                    <a:pt x="48" y="53"/>
                    <a:pt x="49" y="52"/>
                    <a:pt x="49" y="51"/>
                  </a:cubicBezTo>
                  <a:cubicBezTo>
                    <a:pt x="49" y="50"/>
                    <a:pt x="48" y="49"/>
                    <a:pt x="47" y="49"/>
                  </a:cubicBezTo>
                  <a:cubicBezTo>
                    <a:pt x="2" y="49"/>
                    <a:pt x="2" y="49"/>
                    <a:pt x="2" y="49"/>
                  </a:cubicBezTo>
                  <a:cubicBezTo>
                    <a:pt x="1" y="49"/>
                    <a:pt x="0" y="50"/>
                    <a:pt x="0" y="51"/>
                  </a:cubicBezTo>
                  <a:cubicBezTo>
                    <a:pt x="0" y="96"/>
                    <a:pt x="0" y="96"/>
                    <a:pt x="0" y="96"/>
                  </a:cubicBezTo>
                  <a:cubicBezTo>
                    <a:pt x="0" y="97"/>
                    <a:pt x="1" y="98"/>
                    <a:pt x="2" y="98"/>
                  </a:cubicBezTo>
                  <a:cubicBezTo>
                    <a:pt x="3" y="98"/>
                    <a:pt x="4" y="97"/>
                    <a:pt x="4" y="96"/>
                  </a:cubicBezTo>
                  <a:cubicBezTo>
                    <a:pt x="4" y="57"/>
                    <a:pt x="4" y="57"/>
                    <a:pt x="4" y="57"/>
                  </a:cubicBezTo>
                  <a:cubicBezTo>
                    <a:pt x="8" y="63"/>
                    <a:pt x="8" y="63"/>
                    <a:pt x="8" y="63"/>
                  </a:cubicBezTo>
                  <a:cubicBezTo>
                    <a:pt x="27" y="85"/>
                    <a:pt x="54" y="98"/>
                    <a:pt x="83" y="98"/>
                  </a:cubicBezTo>
                  <a:cubicBezTo>
                    <a:pt x="136" y="98"/>
                    <a:pt x="180" y="55"/>
                    <a:pt x="180" y="2"/>
                  </a:cubicBezTo>
                  <a:cubicBezTo>
                    <a:pt x="180" y="1"/>
                    <a:pt x="179" y="0"/>
                    <a:pt x="1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52" name="Freeform 104"/>
          <p:cNvSpPr>
            <a:spLocks noEditPoints="1"/>
          </p:cNvSpPr>
          <p:nvPr/>
        </p:nvSpPr>
        <p:spPr bwMode="auto">
          <a:xfrm>
            <a:off x="5483228" y="2325694"/>
            <a:ext cx="354013" cy="434975"/>
          </a:xfrm>
          <a:custGeom>
            <a:avLst/>
            <a:gdLst>
              <a:gd name="T0" fmla="*/ 155 w 157"/>
              <a:gd name="T1" fmla="*/ 113 h 193"/>
              <a:gd name="T2" fmla="*/ 154 w 157"/>
              <a:gd name="T3" fmla="*/ 115 h 193"/>
              <a:gd name="T4" fmla="*/ 79 w 157"/>
              <a:gd name="T5" fmla="*/ 189 h 193"/>
              <a:gd name="T6" fmla="*/ 4 w 157"/>
              <a:gd name="T7" fmla="*/ 115 h 193"/>
              <a:gd name="T8" fmla="*/ 79 w 157"/>
              <a:gd name="T9" fmla="*/ 40 h 193"/>
              <a:gd name="T10" fmla="*/ 81 w 157"/>
              <a:gd name="T11" fmla="*/ 40 h 193"/>
              <a:gd name="T12" fmla="*/ 81 w 157"/>
              <a:gd name="T13" fmla="*/ 74 h 193"/>
              <a:gd name="T14" fmla="*/ 83 w 157"/>
              <a:gd name="T15" fmla="*/ 76 h 193"/>
              <a:gd name="T16" fmla="*/ 84 w 157"/>
              <a:gd name="T17" fmla="*/ 76 h 193"/>
              <a:gd name="T18" fmla="*/ 87 w 157"/>
              <a:gd name="T19" fmla="*/ 74 h 193"/>
              <a:gd name="T20" fmla="*/ 87 w 157"/>
              <a:gd name="T21" fmla="*/ 74 h 193"/>
              <a:gd name="T22" fmla="*/ 136 w 157"/>
              <a:gd name="T23" fmla="*/ 41 h 193"/>
              <a:gd name="T24" fmla="*/ 136 w 157"/>
              <a:gd name="T25" fmla="*/ 41 h 193"/>
              <a:gd name="T26" fmla="*/ 138 w 157"/>
              <a:gd name="T27" fmla="*/ 40 h 193"/>
              <a:gd name="T28" fmla="*/ 139 w 157"/>
              <a:gd name="T29" fmla="*/ 38 h 193"/>
              <a:gd name="T30" fmla="*/ 138 w 157"/>
              <a:gd name="T31" fmla="*/ 37 h 193"/>
              <a:gd name="T32" fmla="*/ 136 w 157"/>
              <a:gd name="T33" fmla="*/ 35 h 193"/>
              <a:gd name="T34" fmla="*/ 136 w 157"/>
              <a:gd name="T35" fmla="*/ 35 h 193"/>
              <a:gd name="T36" fmla="*/ 86 w 157"/>
              <a:gd name="T37" fmla="*/ 1 h 193"/>
              <a:gd name="T38" fmla="*/ 84 w 157"/>
              <a:gd name="T39" fmla="*/ 1 h 193"/>
              <a:gd name="T40" fmla="*/ 83 w 157"/>
              <a:gd name="T41" fmla="*/ 0 h 193"/>
              <a:gd name="T42" fmla="*/ 81 w 157"/>
              <a:gd name="T43" fmla="*/ 2 h 193"/>
              <a:gd name="T44" fmla="*/ 81 w 157"/>
              <a:gd name="T45" fmla="*/ 36 h 193"/>
              <a:gd name="T46" fmla="*/ 79 w 157"/>
              <a:gd name="T47" fmla="*/ 36 h 193"/>
              <a:gd name="T48" fmla="*/ 0 w 157"/>
              <a:gd name="T49" fmla="*/ 115 h 193"/>
              <a:gd name="T50" fmla="*/ 79 w 157"/>
              <a:gd name="T51" fmla="*/ 193 h 193"/>
              <a:gd name="T52" fmla="*/ 157 w 157"/>
              <a:gd name="T53" fmla="*/ 115 h 193"/>
              <a:gd name="T54" fmla="*/ 155 w 157"/>
              <a:gd name="T55" fmla="*/ 113 h 193"/>
              <a:gd name="T56" fmla="*/ 85 w 157"/>
              <a:gd name="T57" fmla="*/ 6 h 193"/>
              <a:gd name="T58" fmla="*/ 134 w 157"/>
              <a:gd name="T59" fmla="*/ 38 h 193"/>
              <a:gd name="T60" fmla="*/ 85 w 157"/>
              <a:gd name="T61" fmla="*/ 71 h 193"/>
              <a:gd name="T62" fmla="*/ 85 w 157"/>
              <a:gd name="T63" fmla="*/ 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7" h="193">
                <a:moveTo>
                  <a:pt x="155" y="113"/>
                </a:moveTo>
                <a:cubicBezTo>
                  <a:pt x="154" y="113"/>
                  <a:pt x="154" y="114"/>
                  <a:pt x="154" y="115"/>
                </a:cubicBezTo>
                <a:cubicBezTo>
                  <a:pt x="154" y="156"/>
                  <a:pt x="120" y="189"/>
                  <a:pt x="79" y="189"/>
                </a:cubicBezTo>
                <a:cubicBezTo>
                  <a:pt x="38" y="189"/>
                  <a:pt x="4" y="156"/>
                  <a:pt x="4" y="115"/>
                </a:cubicBezTo>
                <a:cubicBezTo>
                  <a:pt x="4" y="73"/>
                  <a:pt x="38" y="40"/>
                  <a:pt x="79" y="40"/>
                </a:cubicBezTo>
                <a:cubicBezTo>
                  <a:pt x="81" y="40"/>
                  <a:pt x="81" y="40"/>
                  <a:pt x="81" y="40"/>
                </a:cubicBezTo>
                <a:cubicBezTo>
                  <a:pt x="81" y="74"/>
                  <a:pt x="81" y="74"/>
                  <a:pt x="81" y="74"/>
                </a:cubicBezTo>
                <a:cubicBezTo>
                  <a:pt x="81" y="75"/>
                  <a:pt x="82" y="76"/>
                  <a:pt x="83" y="76"/>
                </a:cubicBezTo>
                <a:cubicBezTo>
                  <a:pt x="84" y="76"/>
                  <a:pt x="84" y="76"/>
                  <a:pt x="84" y="76"/>
                </a:cubicBezTo>
                <a:cubicBezTo>
                  <a:pt x="87" y="74"/>
                  <a:pt x="87" y="74"/>
                  <a:pt x="87" y="74"/>
                </a:cubicBezTo>
                <a:cubicBezTo>
                  <a:pt x="87" y="74"/>
                  <a:pt x="87" y="74"/>
                  <a:pt x="87" y="74"/>
                </a:cubicBezTo>
                <a:cubicBezTo>
                  <a:pt x="136" y="41"/>
                  <a:pt x="136" y="41"/>
                  <a:pt x="136" y="41"/>
                </a:cubicBezTo>
                <a:cubicBezTo>
                  <a:pt x="136" y="41"/>
                  <a:pt x="136" y="41"/>
                  <a:pt x="136" y="41"/>
                </a:cubicBezTo>
                <a:cubicBezTo>
                  <a:pt x="138" y="40"/>
                  <a:pt x="138" y="40"/>
                  <a:pt x="138" y="40"/>
                </a:cubicBezTo>
                <a:cubicBezTo>
                  <a:pt x="139" y="39"/>
                  <a:pt x="139" y="39"/>
                  <a:pt x="139" y="38"/>
                </a:cubicBezTo>
                <a:cubicBezTo>
                  <a:pt x="139" y="37"/>
                  <a:pt x="139" y="37"/>
                  <a:pt x="138" y="37"/>
                </a:cubicBezTo>
                <a:cubicBezTo>
                  <a:pt x="136" y="35"/>
                  <a:pt x="136" y="35"/>
                  <a:pt x="136" y="35"/>
                </a:cubicBezTo>
                <a:cubicBezTo>
                  <a:pt x="136" y="35"/>
                  <a:pt x="136" y="35"/>
                  <a:pt x="136" y="35"/>
                </a:cubicBezTo>
                <a:cubicBezTo>
                  <a:pt x="86" y="1"/>
                  <a:pt x="86" y="1"/>
                  <a:pt x="86" y="1"/>
                </a:cubicBezTo>
                <a:cubicBezTo>
                  <a:pt x="84" y="1"/>
                  <a:pt x="84" y="1"/>
                  <a:pt x="84" y="1"/>
                </a:cubicBezTo>
                <a:cubicBezTo>
                  <a:pt x="84" y="0"/>
                  <a:pt x="84" y="0"/>
                  <a:pt x="83" y="0"/>
                </a:cubicBezTo>
                <a:cubicBezTo>
                  <a:pt x="82" y="0"/>
                  <a:pt x="81" y="1"/>
                  <a:pt x="81" y="2"/>
                </a:cubicBezTo>
                <a:cubicBezTo>
                  <a:pt x="81" y="36"/>
                  <a:pt x="81" y="36"/>
                  <a:pt x="81" y="36"/>
                </a:cubicBezTo>
                <a:cubicBezTo>
                  <a:pt x="79" y="36"/>
                  <a:pt x="79" y="36"/>
                  <a:pt x="79" y="36"/>
                </a:cubicBezTo>
                <a:cubicBezTo>
                  <a:pt x="35" y="36"/>
                  <a:pt x="0" y="71"/>
                  <a:pt x="0" y="115"/>
                </a:cubicBezTo>
                <a:cubicBezTo>
                  <a:pt x="0" y="158"/>
                  <a:pt x="35" y="193"/>
                  <a:pt x="79" y="193"/>
                </a:cubicBezTo>
                <a:cubicBezTo>
                  <a:pt x="122" y="193"/>
                  <a:pt x="157" y="158"/>
                  <a:pt x="157" y="115"/>
                </a:cubicBezTo>
                <a:cubicBezTo>
                  <a:pt x="157" y="114"/>
                  <a:pt x="156" y="113"/>
                  <a:pt x="155" y="113"/>
                </a:cubicBezTo>
                <a:close/>
                <a:moveTo>
                  <a:pt x="85" y="6"/>
                </a:moveTo>
                <a:cubicBezTo>
                  <a:pt x="134" y="38"/>
                  <a:pt x="134" y="38"/>
                  <a:pt x="134" y="38"/>
                </a:cubicBezTo>
                <a:cubicBezTo>
                  <a:pt x="85" y="71"/>
                  <a:pt x="85" y="71"/>
                  <a:pt x="85" y="71"/>
                </a:cubicBezTo>
                <a:lnTo>
                  <a:pt x="85" y="6"/>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105"/>
          <p:cNvSpPr>
            <a:spLocks/>
          </p:cNvSpPr>
          <p:nvPr/>
        </p:nvSpPr>
        <p:spPr bwMode="auto">
          <a:xfrm>
            <a:off x="6337304" y="2325694"/>
            <a:ext cx="354013" cy="434975"/>
          </a:xfrm>
          <a:custGeom>
            <a:avLst/>
            <a:gdLst>
              <a:gd name="T0" fmla="*/ 155 w 157"/>
              <a:gd name="T1" fmla="*/ 113 h 193"/>
              <a:gd name="T2" fmla="*/ 153 w 157"/>
              <a:gd name="T3" fmla="*/ 115 h 193"/>
              <a:gd name="T4" fmla="*/ 78 w 157"/>
              <a:gd name="T5" fmla="*/ 189 h 193"/>
              <a:gd name="T6" fmla="*/ 4 w 157"/>
              <a:gd name="T7" fmla="*/ 115 h 193"/>
              <a:gd name="T8" fmla="*/ 78 w 157"/>
              <a:gd name="T9" fmla="*/ 40 h 193"/>
              <a:gd name="T10" fmla="*/ 115 w 157"/>
              <a:gd name="T11" fmla="*/ 40 h 193"/>
              <a:gd name="T12" fmla="*/ 84 w 157"/>
              <a:gd name="T13" fmla="*/ 71 h 193"/>
              <a:gd name="T14" fmla="*/ 84 w 157"/>
              <a:gd name="T15" fmla="*/ 71 h 193"/>
              <a:gd name="T16" fmla="*/ 82 w 157"/>
              <a:gd name="T17" fmla="*/ 73 h 193"/>
              <a:gd name="T18" fmla="*/ 81 w 157"/>
              <a:gd name="T19" fmla="*/ 74 h 193"/>
              <a:gd name="T20" fmla="*/ 83 w 157"/>
              <a:gd name="T21" fmla="*/ 76 h 193"/>
              <a:gd name="T22" fmla="*/ 84 w 157"/>
              <a:gd name="T23" fmla="*/ 76 h 193"/>
              <a:gd name="T24" fmla="*/ 84 w 157"/>
              <a:gd name="T25" fmla="*/ 76 h 193"/>
              <a:gd name="T26" fmla="*/ 84 w 157"/>
              <a:gd name="T27" fmla="*/ 75 h 193"/>
              <a:gd name="T28" fmla="*/ 85 w 157"/>
              <a:gd name="T29" fmla="*/ 75 h 193"/>
              <a:gd name="T30" fmla="*/ 118 w 157"/>
              <a:gd name="T31" fmla="*/ 41 h 193"/>
              <a:gd name="T32" fmla="*/ 118 w 157"/>
              <a:gd name="T33" fmla="*/ 41 h 193"/>
              <a:gd name="T34" fmla="*/ 120 w 157"/>
              <a:gd name="T35" fmla="*/ 40 h 193"/>
              <a:gd name="T36" fmla="*/ 121 w 157"/>
              <a:gd name="T37" fmla="*/ 38 h 193"/>
              <a:gd name="T38" fmla="*/ 120 w 157"/>
              <a:gd name="T39" fmla="*/ 37 h 193"/>
              <a:gd name="T40" fmla="*/ 118 w 157"/>
              <a:gd name="T41" fmla="*/ 35 h 193"/>
              <a:gd name="T42" fmla="*/ 118 w 157"/>
              <a:gd name="T43" fmla="*/ 35 h 193"/>
              <a:gd name="T44" fmla="*/ 84 w 157"/>
              <a:gd name="T45" fmla="*/ 1 h 193"/>
              <a:gd name="T46" fmla="*/ 84 w 157"/>
              <a:gd name="T47" fmla="*/ 1 h 193"/>
              <a:gd name="T48" fmla="*/ 84 w 157"/>
              <a:gd name="T49" fmla="*/ 1 h 193"/>
              <a:gd name="T50" fmla="*/ 83 w 157"/>
              <a:gd name="T51" fmla="*/ 0 h 193"/>
              <a:gd name="T52" fmla="*/ 81 w 157"/>
              <a:gd name="T53" fmla="*/ 2 h 193"/>
              <a:gd name="T54" fmla="*/ 82 w 157"/>
              <a:gd name="T55" fmla="*/ 4 h 193"/>
              <a:gd name="T56" fmla="*/ 84 w 157"/>
              <a:gd name="T57" fmla="*/ 5 h 193"/>
              <a:gd name="T58" fmla="*/ 84 w 157"/>
              <a:gd name="T59" fmla="*/ 5 h 193"/>
              <a:gd name="T60" fmla="*/ 115 w 157"/>
              <a:gd name="T61" fmla="*/ 36 h 193"/>
              <a:gd name="T62" fmla="*/ 78 w 157"/>
              <a:gd name="T63" fmla="*/ 36 h 193"/>
              <a:gd name="T64" fmla="*/ 0 w 157"/>
              <a:gd name="T65" fmla="*/ 115 h 193"/>
              <a:gd name="T66" fmla="*/ 78 w 157"/>
              <a:gd name="T67" fmla="*/ 193 h 193"/>
              <a:gd name="T68" fmla="*/ 157 w 157"/>
              <a:gd name="T69" fmla="*/ 115 h 193"/>
              <a:gd name="T70" fmla="*/ 155 w 157"/>
              <a:gd name="T71" fmla="*/ 11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7" h="193">
                <a:moveTo>
                  <a:pt x="155" y="113"/>
                </a:moveTo>
                <a:cubicBezTo>
                  <a:pt x="154" y="113"/>
                  <a:pt x="153" y="114"/>
                  <a:pt x="153" y="115"/>
                </a:cubicBezTo>
                <a:cubicBezTo>
                  <a:pt x="153" y="156"/>
                  <a:pt x="120" y="189"/>
                  <a:pt x="78" y="189"/>
                </a:cubicBezTo>
                <a:cubicBezTo>
                  <a:pt x="37" y="189"/>
                  <a:pt x="4" y="156"/>
                  <a:pt x="4" y="115"/>
                </a:cubicBezTo>
                <a:cubicBezTo>
                  <a:pt x="4" y="73"/>
                  <a:pt x="37" y="40"/>
                  <a:pt x="78" y="40"/>
                </a:cubicBezTo>
                <a:cubicBezTo>
                  <a:pt x="115" y="40"/>
                  <a:pt x="115" y="40"/>
                  <a:pt x="115" y="40"/>
                </a:cubicBezTo>
                <a:cubicBezTo>
                  <a:pt x="84" y="71"/>
                  <a:pt x="84" y="71"/>
                  <a:pt x="84" y="71"/>
                </a:cubicBezTo>
                <a:cubicBezTo>
                  <a:pt x="84" y="71"/>
                  <a:pt x="84" y="71"/>
                  <a:pt x="84" y="71"/>
                </a:cubicBezTo>
                <a:cubicBezTo>
                  <a:pt x="82" y="73"/>
                  <a:pt x="82" y="73"/>
                  <a:pt x="82" y="73"/>
                </a:cubicBezTo>
                <a:cubicBezTo>
                  <a:pt x="82" y="73"/>
                  <a:pt x="81" y="73"/>
                  <a:pt x="81" y="74"/>
                </a:cubicBezTo>
                <a:cubicBezTo>
                  <a:pt x="81" y="75"/>
                  <a:pt x="82" y="76"/>
                  <a:pt x="83" y="76"/>
                </a:cubicBezTo>
                <a:cubicBezTo>
                  <a:pt x="83" y="76"/>
                  <a:pt x="84" y="76"/>
                  <a:pt x="84" y="76"/>
                </a:cubicBezTo>
                <a:cubicBezTo>
                  <a:pt x="84" y="76"/>
                  <a:pt x="84" y="76"/>
                  <a:pt x="84" y="76"/>
                </a:cubicBezTo>
                <a:cubicBezTo>
                  <a:pt x="84" y="75"/>
                  <a:pt x="84" y="75"/>
                  <a:pt x="84" y="75"/>
                </a:cubicBezTo>
                <a:cubicBezTo>
                  <a:pt x="85" y="75"/>
                  <a:pt x="85" y="75"/>
                  <a:pt x="85" y="75"/>
                </a:cubicBezTo>
                <a:cubicBezTo>
                  <a:pt x="118" y="41"/>
                  <a:pt x="118" y="41"/>
                  <a:pt x="118" y="41"/>
                </a:cubicBezTo>
                <a:cubicBezTo>
                  <a:pt x="118" y="41"/>
                  <a:pt x="118" y="41"/>
                  <a:pt x="118" y="41"/>
                </a:cubicBezTo>
                <a:cubicBezTo>
                  <a:pt x="120" y="40"/>
                  <a:pt x="120" y="40"/>
                  <a:pt x="120" y="40"/>
                </a:cubicBezTo>
                <a:cubicBezTo>
                  <a:pt x="120" y="39"/>
                  <a:pt x="121" y="39"/>
                  <a:pt x="121" y="38"/>
                </a:cubicBezTo>
                <a:cubicBezTo>
                  <a:pt x="121" y="37"/>
                  <a:pt x="120" y="37"/>
                  <a:pt x="120" y="37"/>
                </a:cubicBezTo>
                <a:cubicBezTo>
                  <a:pt x="118" y="35"/>
                  <a:pt x="118" y="35"/>
                  <a:pt x="118" y="35"/>
                </a:cubicBezTo>
                <a:cubicBezTo>
                  <a:pt x="118" y="35"/>
                  <a:pt x="118" y="35"/>
                  <a:pt x="118" y="35"/>
                </a:cubicBezTo>
                <a:cubicBezTo>
                  <a:pt x="84" y="1"/>
                  <a:pt x="84" y="1"/>
                  <a:pt x="84" y="1"/>
                </a:cubicBezTo>
                <a:cubicBezTo>
                  <a:pt x="84" y="1"/>
                  <a:pt x="84" y="1"/>
                  <a:pt x="84" y="1"/>
                </a:cubicBezTo>
                <a:cubicBezTo>
                  <a:pt x="84" y="1"/>
                  <a:pt x="84" y="1"/>
                  <a:pt x="84" y="1"/>
                </a:cubicBezTo>
                <a:cubicBezTo>
                  <a:pt x="84" y="0"/>
                  <a:pt x="83" y="0"/>
                  <a:pt x="83" y="0"/>
                </a:cubicBezTo>
                <a:cubicBezTo>
                  <a:pt x="82" y="0"/>
                  <a:pt x="81" y="1"/>
                  <a:pt x="81" y="2"/>
                </a:cubicBezTo>
                <a:cubicBezTo>
                  <a:pt x="81" y="3"/>
                  <a:pt x="82" y="3"/>
                  <a:pt x="82" y="4"/>
                </a:cubicBezTo>
                <a:cubicBezTo>
                  <a:pt x="84" y="5"/>
                  <a:pt x="84" y="5"/>
                  <a:pt x="84" y="5"/>
                </a:cubicBezTo>
                <a:cubicBezTo>
                  <a:pt x="84" y="5"/>
                  <a:pt x="84" y="5"/>
                  <a:pt x="84" y="5"/>
                </a:cubicBezTo>
                <a:cubicBezTo>
                  <a:pt x="115" y="36"/>
                  <a:pt x="115" y="36"/>
                  <a:pt x="115" y="36"/>
                </a:cubicBezTo>
                <a:cubicBezTo>
                  <a:pt x="78" y="36"/>
                  <a:pt x="78" y="36"/>
                  <a:pt x="78" y="36"/>
                </a:cubicBezTo>
                <a:cubicBezTo>
                  <a:pt x="35" y="36"/>
                  <a:pt x="0" y="71"/>
                  <a:pt x="0" y="115"/>
                </a:cubicBezTo>
                <a:cubicBezTo>
                  <a:pt x="0" y="158"/>
                  <a:pt x="35" y="193"/>
                  <a:pt x="78" y="193"/>
                </a:cubicBezTo>
                <a:cubicBezTo>
                  <a:pt x="122" y="193"/>
                  <a:pt x="157" y="158"/>
                  <a:pt x="157" y="115"/>
                </a:cubicBezTo>
                <a:cubicBezTo>
                  <a:pt x="157" y="114"/>
                  <a:pt x="156" y="113"/>
                  <a:pt x="155" y="113"/>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54" name="Group 53"/>
          <p:cNvGrpSpPr/>
          <p:nvPr/>
        </p:nvGrpSpPr>
        <p:grpSpPr>
          <a:xfrm>
            <a:off x="7150106" y="2325694"/>
            <a:ext cx="434975" cy="434975"/>
            <a:chOff x="7150101" y="2325688"/>
            <a:chExt cx="434975" cy="434975"/>
          </a:xfrm>
          <a:solidFill>
            <a:schemeClr val="tx2">
              <a:lumMod val="20000"/>
              <a:lumOff val="80000"/>
            </a:schemeClr>
          </a:solidFill>
        </p:grpSpPr>
        <p:sp>
          <p:nvSpPr>
            <p:cNvPr id="55" name="Freeform 106"/>
            <p:cNvSpPr>
              <a:spLocks/>
            </p:cNvSpPr>
            <p:nvPr/>
          </p:nvSpPr>
          <p:spPr bwMode="auto">
            <a:xfrm>
              <a:off x="7150101" y="2325688"/>
              <a:ext cx="434975" cy="312738"/>
            </a:xfrm>
            <a:custGeom>
              <a:avLst/>
              <a:gdLst>
                <a:gd name="T0" fmla="*/ 167 w 193"/>
                <a:gd name="T1" fmla="*/ 58 h 139"/>
                <a:gd name="T2" fmla="*/ 165 w 193"/>
                <a:gd name="T3" fmla="*/ 57 h 139"/>
                <a:gd name="T4" fmla="*/ 166 w 193"/>
                <a:gd name="T5" fmla="*/ 54 h 139"/>
                <a:gd name="T6" fmla="*/ 166 w 193"/>
                <a:gd name="T7" fmla="*/ 52 h 139"/>
                <a:gd name="T8" fmla="*/ 114 w 193"/>
                <a:gd name="T9" fmla="*/ 0 h 139"/>
                <a:gd name="T10" fmla="*/ 69 w 193"/>
                <a:gd name="T11" fmla="*/ 28 h 139"/>
                <a:gd name="T12" fmla="*/ 68 w 193"/>
                <a:gd name="T13" fmla="*/ 30 h 139"/>
                <a:gd name="T14" fmla="*/ 65 w 193"/>
                <a:gd name="T15" fmla="*/ 29 h 139"/>
                <a:gd name="T16" fmla="*/ 56 w 193"/>
                <a:gd name="T17" fmla="*/ 27 h 139"/>
                <a:gd name="T18" fmla="*/ 27 w 193"/>
                <a:gd name="T19" fmla="*/ 56 h 139"/>
                <a:gd name="T20" fmla="*/ 27 w 193"/>
                <a:gd name="T21" fmla="*/ 62 h 139"/>
                <a:gd name="T22" fmla="*/ 28 w 193"/>
                <a:gd name="T23" fmla="*/ 64 h 139"/>
                <a:gd name="T24" fmla="*/ 26 w 193"/>
                <a:gd name="T25" fmla="*/ 65 h 139"/>
                <a:gd name="T26" fmla="*/ 0 w 193"/>
                <a:gd name="T27" fmla="*/ 101 h 139"/>
                <a:gd name="T28" fmla="*/ 38 w 193"/>
                <a:gd name="T29" fmla="*/ 139 h 139"/>
                <a:gd name="T30" fmla="*/ 78 w 193"/>
                <a:gd name="T31" fmla="*/ 139 h 139"/>
                <a:gd name="T32" fmla="*/ 80 w 193"/>
                <a:gd name="T33" fmla="*/ 137 h 139"/>
                <a:gd name="T34" fmla="*/ 78 w 193"/>
                <a:gd name="T35" fmla="*/ 135 h 139"/>
                <a:gd name="T36" fmla="*/ 38 w 193"/>
                <a:gd name="T37" fmla="*/ 135 h 139"/>
                <a:gd name="T38" fmla="*/ 3 w 193"/>
                <a:gd name="T39" fmla="*/ 101 h 139"/>
                <a:gd name="T40" fmla="*/ 27 w 193"/>
                <a:gd name="T41" fmla="*/ 69 h 139"/>
                <a:gd name="T42" fmla="*/ 32 w 193"/>
                <a:gd name="T43" fmla="*/ 67 h 139"/>
                <a:gd name="T44" fmla="*/ 31 w 193"/>
                <a:gd name="T45" fmla="*/ 61 h 139"/>
                <a:gd name="T46" fmla="*/ 30 w 193"/>
                <a:gd name="T47" fmla="*/ 56 h 139"/>
                <a:gd name="T48" fmla="*/ 56 w 193"/>
                <a:gd name="T49" fmla="*/ 31 h 139"/>
                <a:gd name="T50" fmla="*/ 64 w 193"/>
                <a:gd name="T51" fmla="*/ 32 h 139"/>
                <a:gd name="T52" fmla="*/ 69 w 193"/>
                <a:gd name="T53" fmla="*/ 34 h 139"/>
                <a:gd name="T54" fmla="*/ 72 w 193"/>
                <a:gd name="T55" fmla="*/ 29 h 139"/>
                <a:gd name="T56" fmla="*/ 114 w 193"/>
                <a:gd name="T57" fmla="*/ 4 h 139"/>
                <a:gd name="T58" fmla="*/ 162 w 193"/>
                <a:gd name="T59" fmla="*/ 52 h 139"/>
                <a:gd name="T60" fmla="*/ 162 w 193"/>
                <a:gd name="T61" fmla="*/ 54 h 139"/>
                <a:gd name="T62" fmla="*/ 161 w 193"/>
                <a:gd name="T63" fmla="*/ 59 h 139"/>
                <a:gd name="T64" fmla="*/ 166 w 193"/>
                <a:gd name="T65" fmla="*/ 61 h 139"/>
                <a:gd name="T66" fmla="*/ 189 w 193"/>
                <a:gd name="T67" fmla="*/ 97 h 139"/>
                <a:gd name="T68" fmla="*/ 150 w 193"/>
                <a:gd name="T69" fmla="*/ 135 h 139"/>
                <a:gd name="T70" fmla="*/ 114 w 193"/>
                <a:gd name="T71" fmla="*/ 135 h 139"/>
                <a:gd name="T72" fmla="*/ 112 w 193"/>
                <a:gd name="T73" fmla="*/ 137 h 139"/>
                <a:gd name="T74" fmla="*/ 114 w 193"/>
                <a:gd name="T75" fmla="*/ 139 h 139"/>
                <a:gd name="T76" fmla="*/ 150 w 193"/>
                <a:gd name="T77" fmla="*/ 139 h 139"/>
                <a:gd name="T78" fmla="*/ 193 w 193"/>
                <a:gd name="T79" fmla="*/ 97 h 139"/>
                <a:gd name="T80" fmla="*/ 167 w 193"/>
                <a:gd name="T8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39">
                  <a:moveTo>
                    <a:pt x="167" y="58"/>
                  </a:moveTo>
                  <a:cubicBezTo>
                    <a:pt x="165" y="57"/>
                    <a:pt x="165" y="57"/>
                    <a:pt x="165" y="57"/>
                  </a:cubicBezTo>
                  <a:cubicBezTo>
                    <a:pt x="166" y="54"/>
                    <a:pt x="166" y="54"/>
                    <a:pt x="166" y="54"/>
                  </a:cubicBezTo>
                  <a:cubicBezTo>
                    <a:pt x="166" y="54"/>
                    <a:pt x="166" y="53"/>
                    <a:pt x="166" y="52"/>
                  </a:cubicBezTo>
                  <a:cubicBezTo>
                    <a:pt x="166" y="23"/>
                    <a:pt x="143" y="0"/>
                    <a:pt x="114" y="0"/>
                  </a:cubicBezTo>
                  <a:cubicBezTo>
                    <a:pt x="95" y="0"/>
                    <a:pt x="78" y="11"/>
                    <a:pt x="69" y="28"/>
                  </a:cubicBezTo>
                  <a:cubicBezTo>
                    <a:pt x="68" y="30"/>
                    <a:pt x="68" y="30"/>
                    <a:pt x="68" y="30"/>
                  </a:cubicBezTo>
                  <a:cubicBezTo>
                    <a:pt x="65" y="29"/>
                    <a:pt x="65" y="29"/>
                    <a:pt x="65" y="29"/>
                  </a:cubicBezTo>
                  <a:cubicBezTo>
                    <a:pt x="62" y="28"/>
                    <a:pt x="59" y="27"/>
                    <a:pt x="56" y="27"/>
                  </a:cubicBezTo>
                  <a:cubicBezTo>
                    <a:pt x="40" y="27"/>
                    <a:pt x="27" y="40"/>
                    <a:pt x="27" y="56"/>
                  </a:cubicBezTo>
                  <a:cubicBezTo>
                    <a:pt x="27" y="58"/>
                    <a:pt x="27" y="60"/>
                    <a:pt x="27" y="62"/>
                  </a:cubicBezTo>
                  <a:cubicBezTo>
                    <a:pt x="28" y="64"/>
                    <a:pt x="28" y="64"/>
                    <a:pt x="28" y="64"/>
                  </a:cubicBezTo>
                  <a:cubicBezTo>
                    <a:pt x="26" y="65"/>
                    <a:pt x="26" y="65"/>
                    <a:pt x="26" y="65"/>
                  </a:cubicBezTo>
                  <a:cubicBezTo>
                    <a:pt x="10" y="70"/>
                    <a:pt x="0" y="85"/>
                    <a:pt x="0" y="101"/>
                  </a:cubicBezTo>
                  <a:cubicBezTo>
                    <a:pt x="0" y="122"/>
                    <a:pt x="17" y="139"/>
                    <a:pt x="38" y="139"/>
                  </a:cubicBezTo>
                  <a:cubicBezTo>
                    <a:pt x="78" y="139"/>
                    <a:pt x="78" y="139"/>
                    <a:pt x="78" y="139"/>
                  </a:cubicBezTo>
                  <a:cubicBezTo>
                    <a:pt x="79" y="139"/>
                    <a:pt x="80" y="138"/>
                    <a:pt x="80" y="137"/>
                  </a:cubicBezTo>
                  <a:cubicBezTo>
                    <a:pt x="80" y="136"/>
                    <a:pt x="79" y="135"/>
                    <a:pt x="78" y="135"/>
                  </a:cubicBezTo>
                  <a:cubicBezTo>
                    <a:pt x="38" y="135"/>
                    <a:pt x="38" y="135"/>
                    <a:pt x="38" y="135"/>
                  </a:cubicBezTo>
                  <a:cubicBezTo>
                    <a:pt x="19" y="135"/>
                    <a:pt x="3" y="120"/>
                    <a:pt x="3" y="101"/>
                  </a:cubicBezTo>
                  <a:cubicBezTo>
                    <a:pt x="3" y="86"/>
                    <a:pt x="13" y="73"/>
                    <a:pt x="27" y="69"/>
                  </a:cubicBezTo>
                  <a:cubicBezTo>
                    <a:pt x="32" y="67"/>
                    <a:pt x="32" y="67"/>
                    <a:pt x="32" y="67"/>
                  </a:cubicBezTo>
                  <a:cubicBezTo>
                    <a:pt x="31" y="61"/>
                    <a:pt x="31" y="61"/>
                    <a:pt x="31" y="61"/>
                  </a:cubicBezTo>
                  <a:cubicBezTo>
                    <a:pt x="31" y="60"/>
                    <a:pt x="30" y="58"/>
                    <a:pt x="30" y="56"/>
                  </a:cubicBezTo>
                  <a:cubicBezTo>
                    <a:pt x="30" y="42"/>
                    <a:pt x="42" y="31"/>
                    <a:pt x="56" y="31"/>
                  </a:cubicBezTo>
                  <a:cubicBezTo>
                    <a:pt x="58" y="31"/>
                    <a:pt x="61" y="31"/>
                    <a:pt x="64" y="32"/>
                  </a:cubicBezTo>
                  <a:cubicBezTo>
                    <a:pt x="69" y="34"/>
                    <a:pt x="69" y="34"/>
                    <a:pt x="69" y="34"/>
                  </a:cubicBezTo>
                  <a:cubicBezTo>
                    <a:pt x="72" y="29"/>
                    <a:pt x="72" y="29"/>
                    <a:pt x="72" y="29"/>
                  </a:cubicBezTo>
                  <a:cubicBezTo>
                    <a:pt x="80" y="14"/>
                    <a:pt x="96" y="4"/>
                    <a:pt x="114" y="4"/>
                  </a:cubicBezTo>
                  <a:cubicBezTo>
                    <a:pt x="141" y="4"/>
                    <a:pt x="162" y="25"/>
                    <a:pt x="162" y="52"/>
                  </a:cubicBezTo>
                  <a:cubicBezTo>
                    <a:pt x="162" y="52"/>
                    <a:pt x="162" y="53"/>
                    <a:pt x="162" y="54"/>
                  </a:cubicBezTo>
                  <a:cubicBezTo>
                    <a:pt x="161" y="59"/>
                    <a:pt x="161" y="59"/>
                    <a:pt x="161" y="59"/>
                  </a:cubicBezTo>
                  <a:cubicBezTo>
                    <a:pt x="166" y="61"/>
                    <a:pt x="166" y="61"/>
                    <a:pt x="166" y="61"/>
                  </a:cubicBezTo>
                  <a:cubicBezTo>
                    <a:pt x="180" y="67"/>
                    <a:pt x="189" y="81"/>
                    <a:pt x="189" y="97"/>
                  </a:cubicBezTo>
                  <a:cubicBezTo>
                    <a:pt x="189" y="118"/>
                    <a:pt x="172" y="135"/>
                    <a:pt x="150" y="135"/>
                  </a:cubicBezTo>
                  <a:cubicBezTo>
                    <a:pt x="114" y="135"/>
                    <a:pt x="114" y="135"/>
                    <a:pt x="114" y="135"/>
                  </a:cubicBezTo>
                  <a:cubicBezTo>
                    <a:pt x="113" y="135"/>
                    <a:pt x="112" y="136"/>
                    <a:pt x="112" y="137"/>
                  </a:cubicBezTo>
                  <a:cubicBezTo>
                    <a:pt x="112" y="138"/>
                    <a:pt x="113" y="139"/>
                    <a:pt x="114" y="139"/>
                  </a:cubicBezTo>
                  <a:cubicBezTo>
                    <a:pt x="150" y="139"/>
                    <a:pt x="150" y="139"/>
                    <a:pt x="150" y="139"/>
                  </a:cubicBezTo>
                  <a:cubicBezTo>
                    <a:pt x="174" y="139"/>
                    <a:pt x="193" y="120"/>
                    <a:pt x="193" y="97"/>
                  </a:cubicBezTo>
                  <a:cubicBezTo>
                    <a:pt x="193" y="80"/>
                    <a:pt x="183" y="64"/>
                    <a:pt x="167"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107"/>
            <p:cNvSpPr>
              <a:spLocks/>
            </p:cNvSpPr>
            <p:nvPr/>
          </p:nvSpPr>
          <p:spPr bwMode="auto">
            <a:xfrm>
              <a:off x="7300913" y="2487613"/>
              <a:ext cx="131763" cy="273050"/>
            </a:xfrm>
            <a:custGeom>
              <a:avLst/>
              <a:gdLst>
                <a:gd name="T0" fmla="*/ 58 w 58"/>
                <a:gd name="T1" fmla="*/ 92 h 121"/>
                <a:gd name="T2" fmla="*/ 56 w 58"/>
                <a:gd name="T3" fmla="*/ 90 h 121"/>
                <a:gd name="T4" fmla="*/ 55 w 58"/>
                <a:gd name="T5" fmla="*/ 91 h 121"/>
                <a:gd name="T6" fmla="*/ 31 w 58"/>
                <a:gd name="T7" fmla="*/ 115 h 121"/>
                <a:gd name="T8" fmla="*/ 31 w 58"/>
                <a:gd name="T9" fmla="*/ 2 h 121"/>
                <a:gd name="T10" fmla="*/ 29 w 58"/>
                <a:gd name="T11" fmla="*/ 0 h 121"/>
                <a:gd name="T12" fmla="*/ 27 w 58"/>
                <a:gd name="T13" fmla="*/ 2 h 121"/>
                <a:gd name="T14" fmla="*/ 27 w 58"/>
                <a:gd name="T15" fmla="*/ 115 h 121"/>
                <a:gd name="T16" fmla="*/ 3 w 58"/>
                <a:gd name="T17" fmla="*/ 91 h 121"/>
                <a:gd name="T18" fmla="*/ 2 w 58"/>
                <a:gd name="T19" fmla="*/ 90 h 121"/>
                <a:gd name="T20" fmla="*/ 0 w 58"/>
                <a:gd name="T21" fmla="*/ 92 h 121"/>
                <a:gd name="T22" fmla="*/ 1 w 58"/>
                <a:gd name="T23" fmla="*/ 94 h 121"/>
                <a:gd name="T24" fmla="*/ 28 w 58"/>
                <a:gd name="T25" fmla="*/ 121 h 121"/>
                <a:gd name="T26" fmla="*/ 30 w 58"/>
                <a:gd name="T27" fmla="*/ 121 h 121"/>
                <a:gd name="T28" fmla="*/ 58 w 58"/>
                <a:gd name="T29" fmla="*/ 94 h 121"/>
                <a:gd name="T30" fmla="*/ 58 w 58"/>
                <a:gd name="T31" fmla="*/ 9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21">
                  <a:moveTo>
                    <a:pt x="58" y="92"/>
                  </a:moveTo>
                  <a:cubicBezTo>
                    <a:pt x="58" y="91"/>
                    <a:pt x="57" y="90"/>
                    <a:pt x="56" y="90"/>
                  </a:cubicBezTo>
                  <a:cubicBezTo>
                    <a:pt x="56" y="90"/>
                    <a:pt x="55" y="91"/>
                    <a:pt x="55" y="91"/>
                  </a:cubicBezTo>
                  <a:cubicBezTo>
                    <a:pt x="31" y="115"/>
                    <a:pt x="31" y="115"/>
                    <a:pt x="31" y="115"/>
                  </a:cubicBezTo>
                  <a:cubicBezTo>
                    <a:pt x="31" y="2"/>
                    <a:pt x="31" y="2"/>
                    <a:pt x="31" y="2"/>
                  </a:cubicBezTo>
                  <a:cubicBezTo>
                    <a:pt x="31" y="1"/>
                    <a:pt x="30" y="0"/>
                    <a:pt x="29" y="0"/>
                  </a:cubicBezTo>
                  <a:cubicBezTo>
                    <a:pt x="28" y="0"/>
                    <a:pt x="27" y="1"/>
                    <a:pt x="27" y="2"/>
                  </a:cubicBezTo>
                  <a:cubicBezTo>
                    <a:pt x="27" y="115"/>
                    <a:pt x="27" y="115"/>
                    <a:pt x="27" y="115"/>
                  </a:cubicBezTo>
                  <a:cubicBezTo>
                    <a:pt x="3" y="91"/>
                    <a:pt x="3" y="91"/>
                    <a:pt x="3" y="91"/>
                  </a:cubicBezTo>
                  <a:cubicBezTo>
                    <a:pt x="3" y="91"/>
                    <a:pt x="3" y="90"/>
                    <a:pt x="2" y="90"/>
                  </a:cubicBezTo>
                  <a:cubicBezTo>
                    <a:pt x="1" y="90"/>
                    <a:pt x="0" y="91"/>
                    <a:pt x="0" y="92"/>
                  </a:cubicBezTo>
                  <a:cubicBezTo>
                    <a:pt x="0" y="93"/>
                    <a:pt x="0" y="93"/>
                    <a:pt x="1" y="94"/>
                  </a:cubicBezTo>
                  <a:cubicBezTo>
                    <a:pt x="28" y="121"/>
                    <a:pt x="28" y="121"/>
                    <a:pt x="28" y="121"/>
                  </a:cubicBezTo>
                  <a:cubicBezTo>
                    <a:pt x="29" y="121"/>
                    <a:pt x="30" y="121"/>
                    <a:pt x="30" y="121"/>
                  </a:cubicBezTo>
                  <a:cubicBezTo>
                    <a:pt x="58" y="94"/>
                    <a:pt x="58" y="94"/>
                    <a:pt x="58" y="94"/>
                  </a:cubicBezTo>
                  <a:cubicBezTo>
                    <a:pt x="58" y="93"/>
                    <a:pt x="58" y="93"/>
                    <a:pt x="58"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57" name="Group 56"/>
          <p:cNvGrpSpPr/>
          <p:nvPr/>
        </p:nvGrpSpPr>
        <p:grpSpPr>
          <a:xfrm>
            <a:off x="8002594" y="2325694"/>
            <a:ext cx="434975" cy="434975"/>
            <a:chOff x="8002588" y="2325688"/>
            <a:chExt cx="434975" cy="434975"/>
          </a:xfrm>
          <a:solidFill>
            <a:schemeClr val="tx2">
              <a:lumMod val="20000"/>
              <a:lumOff val="80000"/>
            </a:schemeClr>
          </a:solidFill>
        </p:grpSpPr>
        <p:sp>
          <p:nvSpPr>
            <p:cNvPr id="58" name="Freeform 108"/>
            <p:cNvSpPr>
              <a:spLocks/>
            </p:cNvSpPr>
            <p:nvPr/>
          </p:nvSpPr>
          <p:spPr bwMode="auto">
            <a:xfrm>
              <a:off x="8002588" y="2325688"/>
              <a:ext cx="434975" cy="312738"/>
            </a:xfrm>
            <a:custGeom>
              <a:avLst/>
              <a:gdLst>
                <a:gd name="T0" fmla="*/ 168 w 193"/>
                <a:gd name="T1" fmla="*/ 58 h 139"/>
                <a:gd name="T2" fmla="*/ 166 w 193"/>
                <a:gd name="T3" fmla="*/ 57 h 139"/>
                <a:gd name="T4" fmla="*/ 166 w 193"/>
                <a:gd name="T5" fmla="*/ 55 h 139"/>
                <a:gd name="T6" fmla="*/ 166 w 193"/>
                <a:gd name="T7" fmla="*/ 52 h 139"/>
                <a:gd name="T8" fmla="*/ 115 w 193"/>
                <a:gd name="T9" fmla="*/ 0 h 139"/>
                <a:gd name="T10" fmla="*/ 69 w 193"/>
                <a:gd name="T11" fmla="*/ 28 h 139"/>
                <a:gd name="T12" fmla="*/ 68 w 193"/>
                <a:gd name="T13" fmla="*/ 30 h 139"/>
                <a:gd name="T14" fmla="*/ 66 w 193"/>
                <a:gd name="T15" fmla="*/ 29 h 139"/>
                <a:gd name="T16" fmla="*/ 56 w 193"/>
                <a:gd name="T17" fmla="*/ 27 h 139"/>
                <a:gd name="T18" fmla="*/ 27 w 193"/>
                <a:gd name="T19" fmla="*/ 56 h 139"/>
                <a:gd name="T20" fmla="*/ 28 w 193"/>
                <a:gd name="T21" fmla="*/ 62 h 139"/>
                <a:gd name="T22" fmla="*/ 29 w 193"/>
                <a:gd name="T23" fmla="*/ 64 h 139"/>
                <a:gd name="T24" fmla="*/ 26 w 193"/>
                <a:gd name="T25" fmla="*/ 65 h 139"/>
                <a:gd name="T26" fmla="*/ 0 w 193"/>
                <a:gd name="T27" fmla="*/ 101 h 139"/>
                <a:gd name="T28" fmla="*/ 38 w 193"/>
                <a:gd name="T29" fmla="*/ 139 h 139"/>
                <a:gd name="T30" fmla="*/ 79 w 193"/>
                <a:gd name="T31" fmla="*/ 139 h 139"/>
                <a:gd name="T32" fmla="*/ 81 w 193"/>
                <a:gd name="T33" fmla="*/ 137 h 139"/>
                <a:gd name="T34" fmla="*/ 79 w 193"/>
                <a:gd name="T35" fmla="*/ 135 h 139"/>
                <a:gd name="T36" fmla="*/ 38 w 193"/>
                <a:gd name="T37" fmla="*/ 135 h 139"/>
                <a:gd name="T38" fmla="*/ 4 w 193"/>
                <a:gd name="T39" fmla="*/ 101 h 139"/>
                <a:gd name="T40" fmla="*/ 28 w 193"/>
                <a:gd name="T41" fmla="*/ 69 h 139"/>
                <a:gd name="T42" fmla="*/ 33 w 193"/>
                <a:gd name="T43" fmla="*/ 67 h 139"/>
                <a:gd name="T44" fmla="*/ 32 w 193"/>
                <a:gd name="T45" fmla="*/ 61 h 139"/>
                <a:gd name="T46" fmla="*/ 31 w 193"/>
                <a:gd name="T47" fmla="*/ 56 h 139"/>
                <a:gd name="T48" fmla="*/ 56 w 193"/>
                <a:gd name="T49" fmla="*/ 31 h 139"/>
                <a:gd name="T50" fmla="*/ 65 w 193"/>
                <a:gd name="T51" fmla="*/ 32 h 139"/>
                <a:gd name="T52" fmla="*/ 70 w 193"/>
                <a:gd name="T53" fmla="*/ 34 h 139"/>
                <a:gd name="T54" fmla="*/ 73 w 193"/>
                <a:gd name="T55" fmla="*/ 29 h 139"/>
                <a:gd name="T56" fmla="*/ 115 w 193"/>
                <a:gd name="T57" fmla="*/ 4 h 139"/>
                <a:gd name="T58" fmla="*/ 163 w 193"/>
                <a:gd name="T59" fmla="*/ 52 h 139"/>
                <a:gd name="T60" fmla="*/ 163 w 193"/>
                <a:gd name="T61" fmla="*/ 54 h 139"/>
                <a:gd name="T62" fmla="*/ 162 w 193"/>
                <a:gd name="T63" fmla="*/ 59 h 139"/>
                <a:gd name="T64" fmla="*/ 166 w 193"/>
                <a:gd name="T65" fmla="*/ 61 h 139"/>
                <a:gd name="T66" fmla="*/ 190 w 193"/>
                <a:gd name="T67" fmla="*/ 97 h 139"/>
                <a:gd name="T68" fmla="*/ 151 w 193"/>
                <a:gd name="T69" fmla="*/ 135 h 139"/>
                <a:gd name="T70" fmla="*/ 115 w 193"/>
                <a:gd name="T71" fmla="*/ 135 h 139"/>
                <a:gd name="T72" fmla="*/ 113 w 193"/>
                <a:gd name="T73" fmla="*/ 137 h 139"/>
                <a:gd name="T74" fmla="*/ 115 w 193"/>
                <a:gd name="T75" fmla="*/ 139 h 139"/>
                <a:gd name="T76" fmla="*/ 151 w 193"/>
                <a:gd name="T77" fmla="*/ 139 h 139"/>
                <a:gd name="T78" fmla="*/ 193 w 193"/>
                <a:gd name="T79" fmla="*/ 97 h 139"/>
                <a:gd name="T80" fmla="*/ 168 w 193"/>
                <a:gd name="T8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39">
                  <a:moveTo>
                    <a:pt x="168" y="58"/>
                  </a:moveTo>
                  <a:cubicBezTo>
                    <a:pt x="166" y="57"/>
                    <a:pt x="166" y="57"/>
                    <a:pt x="166" y="57"/>
                  </a:cubicBezTo>
                  <a:cubicBezTo>
                    <a:pt x="166" y="55"/>
                    <a:pt x="166" y="55"/>
                    <a:pt x="166" y="55"/>
                  </a:cubicBezTo>
                  <a:cubicBezTo>
                    <a:pt x="166" y="54"/>
                    <a:pt x="166" y="53"/>
                    <a:pt x="166" y="52"/>
                  </a:cubicBezTo>
                  <a:cubicBezTo>
                    <a:pt x="166" y="23"/>
                    <a:pt x="143" y="0"/>
                    <a:pt x="115" y="0"/>
                  </a:cubicBezTo>
                  <a:cubicBezTo>
                    <a:pt x="96" y="0"/>
                    <a:pt x="78" y="11"/>
                    <a:pt x="69" y="28"/>
                  </a:cubicBezTo>
                  <a:cubicBezTo>
                    <a:pt x="68" y="30"/>
                    <a:pt x="68" y="30"/>
                    <a:pt x="68" y="30"/>
                  </a:cubicBezTo>
                  <a:cubicBezTo>
                    <a:pt x="66" y="29"/>
                    <a:pt x="66" y="29"/>
                    <a:pt x="66" y="29"/>
                  </a:cubicBezTo>
                  <a:cubicBezTo>
                    <a:pt x="63" y="28"/>
                    <a:pt x="60" y="27"/>
                    <a:pt x="56" y="27"/>
                  </a:cubicBezTo>
                  <a:cubicBezTo>
                    <a:pt x="40" y="27"/>
                    <a:pt x="27" y="40"/>
                    <a:pt x="27" y="56"/>
                  </a:cubicBezTo>
                  <a:cubicBezTo>
                    <a:pt x="27" y="58"/>
                    <a:pt x="28" y="60"/>
                    <a:pt x="28" y="62"/>
                  </a:cubicBezTo>
                  <a:cubicBezTo>
                    <a:pt x="29" y="64"/>
                    <a:pt x="29" y="64"/>
                    <a:pt x="29" y="64"/>
                  </a:cubicBezTo>
                  <a:cubicBezTo>
                    <a:pt x="26" y="65"/>
                    <a:pt x="26" y="65"/>
                    <a:pt x="26" y="65"/>
                  </a:cubicBezTo>
                  <a:cubicBezTo>
                    <a:pt x="11" y="70"/>
                    <a:pt x="0" y="85"/>
                    <a:pt x="0" y="101"/>
                  </a:cubicBezTo>
                  <a:cubicBezTo>
                    <a:pt x="0" y="122"/>
                    <a:pt x="17" y="139"/>
                    <a:pt x="38" y="139"/>
                  </a:cubicBezTo>
                  <a:cubicBezTo>
                    <a:pt x="79" y="139"/>
                    <a:pt x="79" y="139"/>
                    <a:pt x="79" y="139"/>
                  </a:cubicBezTo>
                  <a:cubicBezTo>
                    <a:pt x="80" y="139"/>
                    <a:pt x="81" y="138"/>
                    <a:pt x="81" y="137"/>
                  </a:cubicBezTo>
                  <a:cubicBezTo>
                    <a:pt x="81" y="136"/>
                    <a:pt x="80" y="135"/>
                    <a:pt x="79" y="135"/>
                  </a:cubicBezTo>
                  <a:cubicBezTo>
                    <a:pt x="38" y="135"/>
                    <a:pt x="38" y="135"/>
                    <a:pt x="38" y="135"/>
                  </a:cubicBezTo>
                  <a:cubicBezTo>
                    <a:pt x="19" y="135"/>
                    <a:pt x="4" y="120"/>
                    <a:pt x="4" y="101"/>
                  </a:cubicBezTo>
                  <a:cubicBezTo>
                    <a:pt x="4" y="86"/>
                    <a:pt x="14" y="73"/>
                    <a:pt x="28" y="69"/>
                  </a:cubicBezTo>
                  <a:cubicBezTo>
                    <a:pt x="33" y="67"/>
                    <a:pt x="33" y="67"/>
                    <a:pt x="33" y="67"/>
                  </a:cubicBezTo>
                  <a:cubicBezTo>
                    <a:pt x="32" y="61"/>
                    <a:pt x="32" y="61"/>
                    <a:pt x="32" y="61"/>
                  </a:cubicBezTo>
                  <a:cubicBezTo>
                    <a:pt x="31" y="60"/>
                    <a:pt x="31" y="58"/>
                    <a:pt x="31" y="56"/>
                  </a:cubicBezTo>
                  <a:cubicBezTo>
                    <a:pt x="31" y="42"/>
                    <a:pt x="42" y="31"/>
                    <a:pt x="56" y="31"/>
                  </a:cubicBezTo>
                  <a:cubicBezTo>
                    <a:pt x="59" y="31"/>
                    <a:pt x="62" y="31"/>
                    <a:pt x="65" y="32"/>
                  </a:cubicBezTo>
                  <a:cubicBezTo>
                    <a:pt x="70" y="34"/>
                    <a:pt x="70" y="34"/>
                    <a:pt x="70" y="34"/>
                  </a:cubicBezTo>
                  <a:cubicBezTo>
                    <a:pt x="73" y="29"/>
                    <a:pt x="73" y="29"/>
                    <a:pt x="73" y="29"/>
                  </a:cubicBezTo>
                  <a:cubicBezTo>
                    <a:pt x="81" y="14"/>
                    <a:pt x="97" y="4"/>
                    <a:pt x="115" y="4"/>
                  </a:cubicBezTo>
                  <a:cubicBezTo>
                    <a:pt x="141" y="4"/>
                    <a:pt x="163" y="25"/>
                    <a:pt x="163" y="52"/>
                  </a:cubicBezTo>
                  <a:cubicBezTo>
                    <a:pt x="163" y="52"/>
                    <a:pt x="163" y="53"/>
                    <a:pt x="163" y="54"/>
                  </a:cubicBezTo>
                  <a:cubicBezTo>
                    <a:pt x="162" y="59"/>
                    <a:pt x="162" y="59"/>
                    <a:pt x="162" y="59"/>
                  </a:cubicBezTo>
                  <a:cubicBezTo>
                    <a:pt x="166" y="61"/>
                    <a:pt x="166" y="61"/>
                    <a:pt x="166" y="61"/>
                  </a:cubicBezTo>
                  <a:cubicBezTo>
                    <a:pt x="181" y="67"/>
                    <a:pt x="190" y="81"/>
                    <a:pt x="190" y="97"/>
                  </a:cubicBezTo>
                  <a:cubicBezTo>
                    <a:pt x="190" y="118"/>
                    <a:pt x="172" y="135"/>
                    <a:pt x="151" y="135"/>
                  </a:cubicBezTo>
                  <a:cubicBezTo>
                    <a:pt x="115" y="135"/>
                    <a:pt x="115" y="135"/>
                    <a:pt x="115" y="135"/>
                  </a:cubicBezTo>
                  <a:cubicBezTo>
                    <a:pt x="114" y="135"/>
                    <a:pt x="113" y="136"/>
                    <a:pt x="113" y="137"/>
                  </a:cubicBezTo>
                  <a:cubicBezTo>
                    <a:pt x="113" y="138"/>
                    <a:pt x="114" y="139"/>
                    <a:pt x="115" y="139"/>
                  </a:cubicBezTo>
                  <a:cubicBezTo>
                    <a:pt x="151" y="139"/>
                    <a:pt x="151" y="139"/>
                    <a:pt x="151" y="139"/>
                  </a:cubicBezTo>
                  <a:cubicBezTo>
                    <a:pt x="174" y="139"/>
                    <a:pt x="193" y="120"/>
                    <a:pt x="193" y="97"/>
                  </a:cubicBezTo>
                  <a:cubicBezTo>
                    <a:pt x="193" y="80"/>
                    <a:pt x="183" y="64"/>
                    <a:pt x="168"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109"/>
            <p:cNvSpPr>
              <a:spLocks/>
            </p:cNvSpPr>
            <p:nvPr/>
          </p:nvSpPr>
          <p:spPr bwMode="auto">
            <a:xfrm>
              <a:off x="8154988" y="2487613"/>
              <a:ext cx="131763" cy="273050"/>
            </a:xfrm>
            <a:custGeom>
              <a:avLst/>
              <a:gdLst>
                <a:gd name="T0" fmla="*/ 56 w 58"/>
                <a:gd name="T1" fmla="*/ 31 h 121"/>
                <a:gd name="T2" fmla="*/ 58 w 58"/>
                <a:gd name="T3" fmla="*/ 29 h 121"/>
                <a:gd name="T4" fmla="*/ 57 w 58"/>
                <a:gd name="T5" fmla="*/ 28 h 121"/>
                <a:gd name="T6" fmla="*/ 30 w 58"/>
                <a:gd name="T7" fmla="*/ 1 h 121"/>
                <a:gd name="T8" fmla="*/ 28 w 58"/>
                <a:gd name="T9" fmla="*/ 1 h 121"/>
                <a:gd name="T10" fmla="*/ 1 w 58"/>
                <a:gd name="T11" fmla="*/ 28 h 121"/>
                <a:gd name="T12" fmla="*/ 0 w 58"/>
                <a:gd name="T13" fmla="*/ 29 h 121"/>
                <a:gd name="T14" fmla="*/ 2 w 58"/>
                <a:gd name="T15" fmla="*/ 31 h 121"/>
                <a:gd name="T16" fmla="*/ 3 w 58"/>
                <a:gd name="T17" fmla="*/ 31 h 121"/>
                <a:gd name="T18" fmla="*/ 27 w 58"/>
                <a:gd name="T19" fmla="*/ 7 h 121"/>
                <a:gd name="T20" fmla="*/ 27 w 58"/>
                <a:gd name="T21" fmla="*/ 119 h 121"/>
                <a:gd name="T22" fmla="*/ 29 w 58"/>
                <a:gd name="T23" fmla="*/ 121 h 121"/>
                <a:gd name="T24" fmla="*/ 31 w 58"/>
                <a:gd name="T25" fmla="*/ 119 h 121"/>
                <a:gd name="T26" fmla="*/ 31 w 58"/>
                <a:gd name="T27" fmla="*/ 7 h 121"/>
                <a:gd name="T28" fmla="*/ 55 w 58"/>
                <a:gd name="T29" fmla="*/ 31 h 121"/>
                <a:gd name="T30" fmla="*/ 56 w 58"/>
                <a:gd name="T31" fmla="*/ 3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21">
                  <a:moveTo>
                    <a:pt x="56" y="31"/>
                  </a:moveTo>
                  <a:cubicBezTo>
                    <a:pt x="57" y="31"/>
                    <a:pt x="58" y="30"/>
                    <a:pt x="58" y="29"/>
                  </a:cubicBezTo>
                  <a:cubicBezTo>
                    <a:pt x="58" y="29"/>
                    <a:pt x="58" y="28"/>
                    <a:pt x="57" y="28"/>
                  </a:cubicBezTo>
                  <a:cubicBezTo>
                    <a:pt x="30" y="1"/>
                    <a:pt x="30" y="1"/>
                    <a:pt x="30" y="1"/>
                  </a:cubicBezTo>
                  <a:cubicBezTo>
                    <a:pt x="30" y="0"/>
                    <a:pt x="28" y="0"/>
                    <a:pt x="28" y="1"/>
                  </a:cubicBezTo>
                  <a:cubicBezTo>
                    <a:pt x="1" y="28"/>
                    <a:pt x="1" y="28"/>
                    <a:pt x="1" y="28"/>
                  </a:cubicBezTo>
                  <a:cubicBezTo>
                    <a:pt x="0" y="28"/>
                    <a:pt x="0" y="29"/>
                    <a:pt x="0" y="29"/>
                  </a:cubicBezTo>
                  <a:cubicBezTo>
                    <a:pt x="0" y="30"/>
                    <a:pt x="1" y="31"/>
                    <a:pt x="2" y="31"/>
                  </a:cubicBezTo>
                  <a:cubicBezTo>
                    <a:pt x="2" y="31"/>
                    <a:pt x="3" y="31"/>
                    <a:pt x="3" y="31"/>
                  </a:cubicBezTo>
                  <a:cubicBezTo>
                    <a:pt x="27" y="7"/>
                    <a:pt x="27" y="7"/>
                    <a:pt x="27" y="7"/>
                  </a:cubicBezTo>
                  <a:cubicBezTo>
                    <a:pt x="27" y="119"/>
                    <a:pt x="27" y="119"/>
                    <a:pt x="27" y="119"/>
                  </a:cubicBezTo>
                  <a:cubicBezTo>
                    <a:pt x="27" y="120"/>
                    <a:pt x="28" y="121"/>
                    <a:pt x="29" y="121"/>
                  </a:cubicBezTo>
                  <a:cubicBezTo>
                    <a:pt x="30" y="121"/>
                    <a:pt x="31" y="120"/>
                    <a:pt x="31" y="119"/>
                  </a:cubicBezTo>
                  <a:cubicBezTo>
                    <a:pt x="31" y="7"/>
                    <a:pt x="31" y="7"/>
                    <a:pt x="31" y="7"/>
                  </a:cubicBezTo>
                  <a:cubicBezTo>
                    <a:pt x="55" y="31"/>
                    <a:pt x="55" y="31"/>
                    <a:pt x="55" y="31"/>
                  </a:cubicBezTo>
                  <a:cubicBezTo>
                    <a:pt x="55" y="31"/>
                    <a:pt x="55" y="31"/>
                    <a:pt x="56"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60" name="Group 59"/>
          <p:cNvGrpSpPr/>
          <p:nvPr/>
        </p:nvGrpSpPr>
        <p:grpSpPr>
          <a:xfrm>
            <a:off x="8856669" y="2357437"/>
            <a:ext cx="434975" cy="374651"/>
            <a:chOff x="8856663" y="2357438"/>
            <a:chExt cx="434975" cy="374650"/>
          </a:xfrm>
          <a:solidFill>
            <a:schemeClr val="tx2">
              <a:lumMod val="20000"/>
              <a:lumOff val="80000"/>
            </a:schemeClr>
          </a:solidFill>
        </p:grpSpPr>
        <p:sp>
          <p:nvSpPr>
            <p:cNvPr id="61" name="Freeform 110"/>
            <p:cNvSpPr>
              <a:spLocks/>
            </p:cNvSpPr>
            <p:nvPr/>
          </p:nvSpPr>
          <p:spPr bwMode="auto">
            <a:xfrm>
              <a:off x="8856663" y="2357438"/>
              <a:ext cx="434975" cy="312738"/>
            </a:xfrm>
            <a:custGeom>
              <a:avLst/>
              <a:gdLst>
                <a:gd name="T0" fmla="*/ 168 w 193"/>
                <a:gd name="T1" fmla="*/ 57 h 139"/>
                <a:gd name="T2" fmla="*/ 166 w 193"/>
                <a:gd name="T3" fmla="*/ 56 h 139"/>
                <a:gd name="T4" fmla="*/ 166 w 193"/>
                <a:gd name="T5" fmla="*/ 54 h 139"/>
                <a:gd name="T6" fmla="*/ 166 w 193"/>
                <a:gd name="T7" fmla="*/ 51 h 139"/>
                <a:gd name="T8" fmla="*/ 115 w 193"/>
                <a:gd name="T9" fmla="*/ 0 h 139"/>
                <a:gd name="T10" fmla="*/ 69 w 193"/>
                <a:gd name="T11" fmla="*/ 27 h 139"/>
                <a:gd name="T12" fmla="*/ 68 w 193"/>
                <a:gd name="T13" fmla="*/ 29 h 139"/>
                <a:gd name="T14" fmla="*/ 66 w 193"/>
                <a:gd name="T15" fmla="*/ 28 h 139"/>
                <a:gd name="T16" fmla="*/ 56 w 193"/>
                <a:gd name="T17" fmla="*/ 27 h 139"/>
                <a:gd name="T18" fmla="*/ 27 w 193"/>
                <a:gd name="T19" fmla="*/ 56 h 139"/>
                <a:gd name="T20" fmla="*/ 28 w 193"/>
                <a:gd name="T21" fmla="*/ 62 h 139"/>
                <a:gd name="T22" fmla="*/ 28 w 193"/>
                <a:gd name="T23" fmla="*/ 64 h 139"/>
                <a:gd name="T24" fmla="*/ 26 w 193"/>
                <a:gd name="T25" fmla="*/ 65 h 139"/>
                <a:gd name="T26" fmla="*/ 0 w 193"/>
                <a:gd name="T27" fmla="*/ 101 h 139"/>
                <a:gd name="T28" fmla="*/ 38 w 193"/>
                <a:gd name="T29" fmla="*/ 139 h 139"/>
                <a:gd name="T30" fmla="*/ 56 w 193"/>
                <a:gd name="T31" fmla="*/ 139 h 139"/>
                <a:gd name="T32" fmla="*/ 58 w 193"/>
                <a:gd name="T33" fmla="*/ 137 h 139"/>
                <a:gd name="T34" fmla="*/ 56 w 193"/>
                <a:gd name="T35" fmla="*/ 135 h 139"/>
                <a:gd name="T36" fmla="*/ 38 w 193"/>
                <a:gd name="T37" fmla="*/ 135 h 139"/>
                <a:gd name="T38" fmla="*/ 4 w 193"/>
                <a:gd name="T39" fmla="*/ 101 h 139"/>
                <a:gd name="T40" fmla="*/ 27 w 193"/>
                <a:gd name="T41" fmla="*/ 68 h 139"/>
                <a:gd name="T42" fmla="*/ 33 w 193"/>
                <a:gd name="T43" fmla="*/ 66 h 139"/>
                <a:gd name="T44" fmla="*/ 31 w 193"/>
                <a:gd name="T45" fmla="*/ 61 h 139"/>
                <a:gd name="T46" fmla="*/ 31 w 193"/>
                <a:gd name="T47" fmla="*/ 56 h 139"/>
                <a:gd name="T48" fmla="*/ 56 w 193"/>
                <a:gd name="T49" fmla="*/ 30 h 139"/>
                <a:gd name="T50" fmla="*/ 65 w 193"/>
                <a:gd name="T51" fmla="*/ 32 h 139"/>
                <a:gd name="T52" fmla="*/ 70 w 193"/>
                <a:gd name="T53" fmla="*/ 34 h 139"/>
                <a:gd name="T54" fmla="*/ 72 w 193"/>
                <a:gd name="T55" fmla="*/ 29 h 139"/>
                <a:gd name="T56" fmla="*/ 115 w 193"/>
                <a:gd name="T57" fmla="*/ 3 h 139"/>
                <a:gd name="T58" fmla="*/ 162 w 193"/>
                <a:gd name="T59" fmla="*/ 51 h 139"/>
                <a:gd name="T60" fmla="*/ 162 w 193"/>
                <a:gd name="T61" fmla="*/ 53 h 139"/>
                <a:gd name="T62" fmla="*/ 162 w 193"/>
                <a:gd name="T63" fmla="*/ 59 h 139"/>
                <a:gd name="T64" fmla="*/ 166 w 193"/>
                <a:gd name="T65" fmla="*/ 61 h 139"/>
                <a:gd name="T66" fmla="*/ 189 w 193"/>
                <a:gd name="T67" fmla="*/ 96 h 139"/>
                <a:gd name="T68" fmla="*/ 151 w 193"/>
                <a:gd name="T69" fmla="*/ 135 h 139"/>
                <a:gd name="T70" fmla="*/ 137 w 193"/>
                <a:gd name="T71" fmla="*/ 135 h 139"/>
                <a:gd name="T72" fmla="*/ 135 w 193"/>
                <a:gd name="T73" fmla="*/ 137 h 139"/>
                <a:gd name="T74" fmla="*/ 137 w 193"/>
                <a:gd name="T75" fmla="*/ 139 h 139"/>
                <a:gd name="T76" fmla="*/ 151 w 193"/>
                <a:gd name="T77" fmla="*/ 139 h 139"/>
                <a:gd name="T78" fmla="*/ 193 w 193"/>
                <a:gd name="T79" fmla="*/ 96 h 139"/>
                <a:gd name="T80" fmla="*/ 168 w 193"/>
                <a:gd name="T81" fmla="*/ 5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39">
                  <a:moveTo>
                    <a:pt x="168" y="57"/>
                  </a:moveTo>
                  <a:cubicBezTo>
                    <a:pt x="166" y="56"/>
                    <a:pt x="166" y="56"/>
                    <a:pt x="166" y="56"/>
                  </a:cubicBezTo>
                  <a:cubicBezTo>
                    <a:pt x="166" y="54"/>
                    <a:pt x="166" y="54"/>
                    <a:pt x="166" y="54"/>
                  </a:cubicBezTo>
                  <a:cubicBezTo>
                    <a:pt x="166" y="53"/>
                    <a:pt x="166" y="52"/>
                    <a:pt x="166" y="51"/>
                  </a:cubicBezTo>
                  <a:cubicBezTo>
                    <a:pt x="166" y="23"/>
                    <a:pt x="143" y="0"/>
                    <a:pt x="115" y="0"/>
                  </a:cubicBezTo>
                  <a:cubicBezTo>
                    <a:pt x="96" y="0"/>
                    <a:pt x="78" y="10"/>
                    <a:pt x="69" y="27"/>
                  </a:cubicBezTo>
                  <a:cubicBezTo>
                    <a:pt x="68" y="29"/>
                    <a:pt x="68" y="29"/>
                    <a:pt x="68" y="29"/>
                  </a:cubicBezTo>
                  <a:cubicBezTo>
                    <a:pt x="66" y="28"/>
                    <a:pt x="66" y="28"/>
                    <a:pt x="66" y="28"/>
                  </a:cubicBezTo>
                  <a:cubicBezTo>
                    <a:pt x="63" y="27"/>
                    <a:pt x="59" y="27"/>
                    <a:pt x="56" y="27"/>
                  </a:cubicBezTo>
                  <a:cubicBezTo>
                    <a:pt x="40" y="27"/>
                    <a:pt x="27" y="40"/>
                    <a:pt x="27" y="56"/>
                  </a:cubicBezTo>
                  <a:cubicBezTo>
                    <a:pt x="27" y="58"/>
                    <a:pt x="27" y="60"/>
                    <a:pt x="28" y="62"/>
                  </a:cubicBezTo>
                  <a:cubicBezTo>
                    <a:pt x="28" y="64"/>
                    <a:pt x="28" y="64"/>
                    <a:pt x="28" y="64"/>
                  </a:cubicBezTo>
                  <a:cubicBezTo>
                    <a:pt x="26" y="65"/>
                    <a:pt x="26" y="65"/>
                    <a:pt x="26" y="65"/>
                  </a:cubicBezTo>
                  <a:cubicBezTo>
                    <a:pt x="11" y="70"/>
                    <a:pt x="0" y="84"/>
                    <a:pt x="0" y="101"/>
                  </a:cubicBezTo>
                  <a:cubicBezTo>
                    <a:pt x="0" y="122"/>
                    <a:pt x="17" y="139"/>
                    <a:pt x="38" y="139"/>
                  </a:cubicBezTo>
                  <a:cubicBezTo>
                    <a:pt x="56" y="139"/>
                    <a:pt x="56" y="139"/>
                    <a:pt x="56" y="139"/>
                  </a:cubicBezTo>
                  <a:cubicBezTo>
                    <a:pt x="57" y="139"/>
                    <a:pt x="58" y="138"/>
                    <a:pt x="58" y="137"/>
                  </a:cubicBezTo>
                  <a:cubicBezTo>
                    <a:pt x="58" y="136"/>
                    <a:pt x="57" y="135"/>
                    <a:pt x="56" y="135"/>
                  </a:cubicBezTo>
                  <a:cubicBezTo>
                    <a:pt x="38" y="135"/>
                    <a:pt x="38" y="135"/>
                    <a:pt x="38" y="135"/>
                  </a:cubicBezTo>
                  <a:cubicBezTo>
                    <a:pt x="19" y="135"/>
                    <a:pt x="4" y="120"/>
                    <a:pt x="4" y="101"/>
                  </a:cubicBezTo>
                  <a:cubicBezTo>
                    <a:pt x="4" y="86"/>
                    <a:pt x="13" y="73"/>
                    <a:pt x="27" y="68"/>
                  </a:cubicBezTo>
                  <a:cubicBezTo>
                    <a:pt x="33" y="66"/>
                    <a:pt x="33" y="66"/>
                    <a:pt x="33" y="66"/>
                  </a:cubicBezTo>
                  <a:cubicBezTo>
                    <a:pt x="31" y="61"/>
                    <a:pt x="31" y="61"/>
                    <a:pt x="31" y="61"/>
                  </a:cubicBezTo>
                  <a:cubicBezTo>
                    <a:pt x="31" y="59"/>
                    <a:pt x="31" y="57"/>
                    <a:pt x="31" y="56"/>
                  </a:cubicBezTo>
                  <a:cubicBezTo>
                    <a:pt x="31" y="42"/>
                    <a:pt x="42" y="30"/>
                    <a:pt x="56" y="30"/>
                  </a:cubicBezTo>
                  <a:cubicBezTo>
                    <a:pt x="59" y="30"/>
                    <a:pt x="62" y="31"/>
                    <a:pt x="65" y="32"/>
                  </a:cubicBezTo>
                  <a:cubicBezTo>
                    <a:pt x="70" y="34"/>
                    <a:pt x="70" y="34"/>
                    <a:pt x="70" y="34"/>
                  </a:cubicBezTo>
                  <a:cubicBezTo>
                    <a:pt x="72" y="29"/>
                    <a:pt x="72" y="29"/>
                    <a:pt x="72" y="29"/>
                  </a:cubicBezTo>
                  <a:cubicBezTo>
                    <a:pt x="81" y="13"/>
                    <a:pt x="97" y="3"/>
                    <a:pt x="115" y="3"/>
                  </a:cubicBezTo>
                  <a:cubicBezTo>
                    <a:pt x="141" y="3"/>
                    <a:pt x="162" y="25"/>
                    <a:pt x="162" y="51"/>
                  </a:cubicBezTo>
                  <a:cubicBezTo>
                    <a:pt x="162" y="52"/>
                    <a:pt x="162" y="52"/>
                    <a:pt x="162" y="53"/>
                  </a:cubicBezTo>
                  <a:cubicBezTo>
                    <a:pt x="162" y="59"/>
                    <a:pt x="162" y="59"/>
                    <a:pt x="162" y="59"/>
                  </a:cubicBezTo>
                  <a:cubicBezTo>
                    <a:pt x="166" y="61"/>
                    <a:pt x="166" y="61"/>
                    <a:pt x="166" y="61"/>
                  </a:cubicBezTo>
                  <a:cubicBezTo>
                    <a:pt x="180" y="67"/>
                    <a:pt x="189" y="81"/>
                    <a:pt x="189" y="96"/>
                  </a:cubicBezTo>
                  <a:cubicBezTo>
                    <a:pt x="189" y="118"/>
                    <a:pt x="172" y="135"/>
                    <a:pt x="151" y="135"/>
                  </a:cubicBezTo>
                  <a:cubicBezTo>
                    <a:pt x="137" y="135"/>
                    <a:pt x="137" y="135"/>
                    <a:pt x="137" y="135"/>
                  </a:cubicBezTo>
                  <a:cubicBezTo>
                    <a:pt x="136" y="135"/>
                    <a:pt x="135" y="136"/>
                    <a:pt x="135" y="137"/>
                  </a:cubicBezTo>
                  <a:cubicBezTo>
                    <a:pt x="135" y="138"/>
                    <a:pt x="136" y="139"/>
                    <a:pt x="137" y="139"/>
                  </a:cubicBezTo>
                  <a:cubicBezTo>
                    <a:pt x="151" y="139"/>
                    <a:pt x="151" y="139"/>
                    <a:pt x="151" y="139"/>
                  </a:cubicBezTo>
                  <a:cubicBezTo>
                    <a:pt x="174" y="139"/>
                    <a:pt x="193" y="120"/>
                    <a:pt x="193" y="96"/>
                  </a:cubicBezTo>
                  <a:cubicBezTo>
                    <a:pt x="193" y="79"/>
                    <a:pt x="183" y="64"/>
                    <a:pt x="168"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111"/>
            <p:cNvSpPr>
              <a:spLocks/>
            </p:cNvSpPr>
            <p:nvPr/>
          </p:nvSpPr>
          <p:spPr bwMode="auto">
            <a:xfrm>
              <a:off x="9078913" y="2619375"/>
              <a:ext cx="50800" cy="112713"/>
            </a:xfrm>
            <a:custGeom>
              <a:avLst/>
              <a:gdLst>
                <a:gd name="T0" fmla="*/ 1 w 22"/>
                <a:gd name="T1" fmla="*/ 45 h 50"/>
                <a:gd name="T2" fmla="*/ 2 w 22"/>
                <a:gd name="T3" fmla="*/ 45 h 50"/>
                <a:gd name="T4" fmla="*/ 20 w 22"/>
                <a:gd name="T5" fmla="*/ 50 h 50"/>
                <a:gd name="T6" fmla="*/ 21 w 22"/>
                <a:gd name="T7" fmla="*/ 50 h 50"/>
                <a:gd name="T8" fmla="*/ 21 w 22"/>
                <a:gd name="T9" fmla="*/ 50 h 50"/>
                <a:gd name="T10" fmla="*/ 22 w 22"/>
                <a:gd name="T11" fmla="*/ 48 h 50"/>
                <a:gd name="T12" fmla="*/ 22 w 22"/>
                <a:gd name="T13" fmla="*/ 47 h 50"/>
                <a:gd name="T14" fmla="*/ 21 w 22"/>
                <a:gd name="T15" fmla="*/ 46 h 50"/>
                <a:gd name="T16" fmla="*/ 9 w 22"/>
                <a:gd name="T17" fmla="*/ 43 h 50"/>
                <a:gd name="T18" fmla="*/ 13 w 22"/>
                <a:gd name="T19" fmla="*/ 40 h 50"/>
                <a:gd name="T20" fmla="*/ 22 w 22"/>
                <a:gd name="T21" fmla="*/ 21 h 50"/>
                <a:gd name="T22" fmla="*/ 10 w 22"/>
                <a:gd name="T23" fmla="*/ 0 h 50"/>
                <a:gd name="T24" fmla="*/ 9 w 22"/>
                <a:gd name="T25" fmla="*/ 4 h 50"/>
                <a:gd name="T26" fmla="*/ 18 w 22"/>
                <a:gd name="T27" fmla="*/ 21 h 50"/>
                <a:gd name="T28" fmla="*/ 11 w 22"/>
                <a:gd name="T29" fmla="*/ 37 h 50"/>
                <a:gd name="T30" fmla="*/ 4 w 22"/>
                <a:gd name="T31" fmla="*/ 42 h 50"/>
                <a:gd name="T32" fmla="*/ 9 w 22"/>
                <a:gd name="T33" fmla="*/ 25 h 50"/>
                <a:gd name="T34" fmla="*/ 9 w 22"/>
                <a:gd name="T35" fmla="*/ 24 h 50"/>
                <a:gd name="T36" fmla="*/ 6 w 22"/>
                <a:gd name="T37" fmla="*/ 23 h 50"/>
                <a:gd name="T38" fmla="*/ 5 w 22"/>
                <a:gd name="T39" fmla="*/ 24 h 50"/>
                <a:gd name="T40" fmla="*/ 0 w 22"/>
                <a:gd name="T41" fmla="*/ 43 h 50"/>
                <a:gd name="T42" fmla="*/ 0 w 22"/>
                <a:gd name="T43" fmla="*/ 44 h 50"/>
                <a:gd name="T44" fmla="*/ 1 w 22"/>
                <a:gd name="T45" fmla="*/ 4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 h="50">
                  <a:moveTo>
                    <a:pt x="1" y="45"/>
                  </a:moveTo>
                  <a:cubicBezTo>
                    <a:pt x="2" y="45"/>
                    <a:pt x="2" y="45"/>
                    <a:pt x="2" y="45"/>
                  </a:cubicBezTo>
                  <a:cubicBezTo>
                    <a:pt x="20" y="50"/>
                    <a:pt x="20" y="50"/>
                    <a:pt x="20" y="50"/>
                  </a:cubicBezTo>
                  <a:cubicBezTo>
                    <a:pt x="20" y="50"/>
                    <a:pt x="20" y="50"/>
                    <a:pt x="21" y="50"/>
                  </a:cubicBezTo>
                  <a:cubicBezTo>
                    <a:pt x="21" y="50"/>
                    <a:pt x="21" y="50"/>
                    <a:pt x="21" y="50"/>
                  </a:cubicBezTo>
                  <a:cubicBezTo>
                    <a:pt x="22" y="49"/>
                    <a:pt x="22" y="49"/>
                    <a:pt x="22" y="48"/>
                  </a:cubicBezTo>
                  <a:cubicBezTo>
                    <a:pt x="22" y="48"/>
                    <a:pt x="22" y="47"/>
                    <a:pt x="22" y="47"/>
                  </a:cubicBezTo>
                  <a:cubicBezTo>
                    <a:pt x="22" y="46"/>
                    <a:pt x="21" y="46"/>
                    <a:pt x="21" y="46"/>
                  </a:cubicBezTo>
                  <a:cubicBezTo>
                    <a:pt x="9" y="43"/>
                    <a:pt x="9" y="43"/>
                    <a:pt x="9" y="43"/>
                  </a:cubicBezTo>
                  <a:cubicBezTo>
                    <a:pt x="13" y="40"/>
                    <a:pt x="13" y="40"/>
                    <a:pt x="13" y="40"/>
                  </a:cubicBezTo>
                  <a:cubicBezTo>
                    <a:pt x="19" y="35"/>
                    <a:pt x="22" y="28"/>
                    <a:pt x="22" y="21"/>
                  </a:cubicBezTo>
                  <a:cubicBezTo>
                    <a:pt x="22" y="12"/>
                    <a:pt x="17" y="4"/>
                    <a:pt x="10" y="0"/>
                  </a:cubicBezTo>
                  <a:cubicBezTo>
                    <a:pt x="9" y="4"/>
                    <a:pt x="9" y="4"/>
                    <a:pt x="9" y="4"/>
                  </a:cubicBezTo>
                  <a:cubicBezTo>
                    <a:pt x="15" y="7"/>
                    <a:pt x="18" y="14"/>
                    <a:pt x="18" y="21"/>
                  </a:cubicBezTo>
                  <a:cubicBezTo>
                    <a:pt x="18" y="27"/>
                    <a:pt x="16" y="33"/>
                    <a:pt x="11" y="37"/>
                  </a:cubicBezTo>
                  <a:cubicBezTo>
                    <a:pt x="4" y="42"/>
                    <a:pt x="4" y="42"/>
                    <a:pt x="4" y="42"/>
                  </a:cubicBezTo>
                  <a:cubicBezTo>
                    <a:pt x="9" y="25"/>
                    <a:pt x="9" y="25"/>
                    <a:pt x="9" y="25"/>
                  </a:cubicBezTo>
                  <a:cubicBezTo>
                    <a:pt x="9" y="25"/>
                    <a:pt x="9" y="24"/>
                    <a:pt x="9" y="24"/>
                  </a:cubicBezTo>
                  <a:cubicBezTo>
                    <a:pt x="8" y="23"/>
                    <a:pt x="7" y="22"/>
                    <a:pt x="6" y="23"/>
                  </a:cubicBezTo>
                  <a:cubicBezTo>
                    <a:pt x="6" y="23"/>
                    <a:pt x="5" y="24"/>
                    <a:pt x="5" y="24"/>
                  </a:cubicBezTo>
                  <a:cubicBezTo>
                    <a:pt x="0" y="43"/>
                    <a:pt x="0" y="43"/>
                    <a:pt x="0" y="43"/>
                  </a:cubicBezTo>
                  <a:cubicBezTo>
                    <a:pt x="0" y="43"/>
                    <a:pt x="0" y="44"/>
                    <a:pt x="0" y="44"/>
                  </a:cubicBezTo>
                  <a:cubicBezTo>
                    <a:pt x="1" y="44"/>
                    <a:pt x="1" y="45"/>
                    <a:pt x="1"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112"/>
            <p:cNvSpPr>
              <a:spLocks/>
            </p:cNvSpPr>
            <p:nvPr/>
          </p:nvSpPr>
          <p:spPr bwMode="auto">
            <a:xfrm>
              <a:off x="9018588" y="2600325"/>
              <a:ext cx="49213" cy="112713"/>
            </a:xfrm>
            <a:custGeom>
              <a:avLst/>
              <a:gdLst>
                <a:gd name="T0" fmla="*/ 22 w 22"/>
                <a:gd name="T1" fmla="*/ 6 h 50"/>
                <a:gd name="T2" fmla="*/ 21 w 22"/>
                <a:gd name="T3" fmla="*/ 5 h 50"/>
                <a:gd name="T4" fmla="*/ 20 w 22"/>
                <a:gd name="T5" fmla="*/ 5 h 50"/>
                <a:gd name="T6" fmla="*/ 6 w 22"/>
                <a:gd name="T7" fmla="*/ 1 h 50"/>
                <a:gd name="T8" fmla="*/ 6 w 22"/>
                <a:gd name="T9" fmla="*/ 1 h 50"/>
                <a:gd name="T10" fmla="*/ 2 w 22"/>
                <a:gd name="T11" fmla="*/ 0 h 50"/>
                <a:gd name="T12" fmla="*/ 2 w 22"/>
                <a:gd name="T13" fmla="*/ 0 h 50"/>
                <a:gd name="T14" fmla="*/ 1 w 22"/>
                <a:gd name="T15" fmla="*/ 0 h 50"/>
                <a:gd name="T16" fmla="*/ 0 w 22"/>
                <a:gd name="T17" fmla="*/ 3 h 50"/>
                <a:gd name="T18" fmla="*/ 2 w 22"/>
                <a:gd name="T19" fmla="*/ 4 h 50"/>
                <a:gd name="T20" fmla="*/ 14 w 22"/>
                <a:gd name="T21" fmla="*/ 7 h 50"/>
                <a:gd name="T22" fmla="*/ 9 w 22"/>
                <a:gd name="T23" fmla="*/ 10 h 50"/>
                <a:gd name="T24" fmla="*/ 0 w 22"/>
                <a:gd name="T25" fmla="*/ 29 h 50"/>
                <a:gd name="T26" fmla="*/ 13 w 22"/>
                <a:gd name="T27" fmla="*/ 50 h 50"/>
                <a:gd name="T28" fmla="*/ 14 w 22"/>
                <a:gd name="T29" fmla="*/ 46 h 50"/>
                <a:gd name="T30" fmla="*/ 4 w 22"/>
                <a:gd name="T31" fmla="*/ 29 h 50"/>
                <a:gd name="T32" fmla="*/ 12 w 22"/>
                <a:gd name="T33" fmla="*/ 12 h 50"/>
                <a:gd name="T34" fmla="*/ 18 w 22"/>
                <a:gd name="T35" fmla="*/ 8 h 50"/>
                <a:gd name="T36" fmla="*/ 14 w 22"/>
                <a:gd name="T37" fmla="*/ 25 h 50"/>
                <a:gd name="T38" fmla="*/ 14 w 22"/>
                <a:gd name="T39" fmla="*/ 26 h 50"/>
                <a:gd name="T40" fmla="*/ 16 w 22"/>
                <a:gd name="T41" fmla="*/ 27 h 50"/>
                <a:gd name="T42" fmla="*/ 17 w 22"/>
                <a:gd name="T43" fmla="*/ 26 h 50"/>
                <a:gd name="T44" fmla="*/ 22 w 22"/>
                <a:gd name="T45" fmla="*/ 7 h 50"/>
                <a:gd name="T46" fmla="*/ 22 w 22"/>
                <a:gd name="T47"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50">
                  <a:moveTo>
                    <a:pt x="22" y="6"/>
                  </a:moveTo>
                  <a:cubicBezTo>
                    <a:pt x="22" y="5"/>
                    <a:pt x="21" y="5"/>
                    <a:pt x="21" y="5"/>
                  </a:cubicBezTo>
                  <a:cubicBezTo>
                    <a:pt x="20" y="5"/>
                    <a:pt x="20" y="5"/>
                    <a:pt x="20" y="5"/>
                  </a:cubicBezTo>
                  <a:cubicBezTo>
                    <a:pt x="6" y="1"/>
                    <a:pt x="6" y="1"/>
                    <a:pt x="6" y="1"/>
                  </a:cubicBezTo>
                  <a:cubicBezTo>
                    <a:pt x="6" y="1"/>
                    <a:pt x="6" y="1"/>
                    <a:pt x="6" y="1"/>
                  </a:cubicBezTo>
                  <a:cubicBezTo>
                    <a:pt x="2" y="0"/>
                    <a:pt x="2" y="0"/>
                    <a:pt x="2" y="0"/>
                  </a:cubicBezTo>
                  <a:cubicBezTo>
                    <a:pt x="2" y="0"/>
                    <a:pt x="2" y="0"/>
                    <a:pt x="2" y="0"/>
                  </a:cubicBezTo>
                  <a:cubicBezTo>
                    <a:pt x="2" y="0"/>
                    <a:pt x="1" y="0"/>
                    <a:pt x="1" y="0"/>
                  </a:cubicBezTo>
                  <a:cubicBezTo>
                    <a:pt x="0" y="1"/>
                    <a:pt x="0" y="2"/>
                    <a:pt x="0" y="3"/>
                  </a:cubicBezTo>
                  <a:cubicBezTo>
                    <a:pt x="1" y="3"/>
                    <a:pt x="1" y="3"/>
                    <a:pt x="2" y="4"/>
                  </a:cubicBezTo>
                  <a:cubicBezTo>
                    <a:pt x="14" y="7"/>
                    <a:pt x="14" y="7"/>
                    <a:pt x="14" y="7"/>
                  </a:cubicBezTo>
                  <a:cubicBezTo>
                    <a:pt x="9" y="10"/>
                    <a:pt x="9" y="10"/>
                    <a:pt x="9" y="10"/>
                  </a:cubicBezTo>
                  <a:cubicBezTo>
                    <a:pt x="4" y="15"/>
                    <a:pt x="0" y="21"/>
                    <a:pt x="0" y="29"/>
                  </a:cubicBezTo>
                  <a:cubicBezTo>
                    <a:pt x="0" y="38"/>
                    <a:pt x="5" y="46"/>
                    <a:pt x="13" y="50"/>
                  </a:cubicBezTo>
                  <a:cubicBezTo>
                    <a:pt x="14" y="46"/>
                    <a:pt x="14" y="46"/>
                    <a:pt x="14" y="46"/>
                  </a:cubicBezTo>
                  <a:cubicBezTo>
                    <a:pt x="8" y="42"/>
                    <a:pt x="4" y="36"/>
                    <a:pt x="4" y="29"/>
                  </a:cubicBezTo>
                  <a:cubicBezTo>
                    <a:pt x="4" y="22"/>
                    <a:pt x="7" y="16"/>
                    <a:pt x="12" y="12"/>
                  </a:cubicBezTo>
                  <a:cubicBezTo>
                    <a:pt x="18" y="8"/>
                    <a:pt x="18" y="8"/>
                    <a:pt x="18" y="8"/>
                  </a:cubicBezTo>
                  <a:cubicBezTo>
                    <a:pt x="14" y="25"/>
                    <a:pt x="14" y="25"/>
                    <a:pt x="14" y="25"/>
                  </a:cubicBezTo>
                  <a:cubicBezTo>
                    <a:pt x="14" y="25"/>
                    <a:pt x="14" y="26"/>
                    <a:pt x="14" y="26"/>
                  </a:cubicBezTo>
                  <a:cubicBezTo>
                    <a:pt x="14" y="27"/>
                    <a:pt x="16" y="27"/>
                    <a:pt x="16" y="27"/>
                  </a:cubicBezTo>
                  <a:cubicBezTo>
                    <a:pt x="17" y="27"/>
                    <a:pt x="17" y="26"/>
                    <a:pt x="17" y="26"/>
                  </a:cubicBezTo>
                  <a:cubicBezTo>
                    <a:pt x="22" y="7"/>
                    <a:pt x="22" y="7"/>
                    <a:pt x="22" y="7"/>
                  </a:cubicBezTo>
                  <a:cubicBezTo>
                    <a:pt x="22" y="7"/>
                    <a:pt x="22" y="6"/>
                    <a:pt x="2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64" name="Group 63"/>
          <p:cNvGrpSpPr/>
          <p:nvPr/>
        </p:nvGrpSpPr>
        <p:grpSpPr>
          <a:xfrm>
            <a:off x="9710743" y="2325694"/>
            <a:ext cx="434975" cy="434975"/>
            <a:chOff x="9710738" y="2325688"/>
            <a:chExt cx="434975" cy="434975"/>
          </a:xfrm>
          <a:solidFill>
            <a:schemeClr val="tx2">
              <a:lumMod val="20000"/>
              <a:lumOff val="80000"/>
            </a:schemeClr>
          </a:solidFill>
        </p:grpSpPr>
        <p:sp>
          <p:nvSpPr>
            <p:cNvPr id="65" name="Freeform 113"/>
            <p:cNvSpPr>
              <a:spLocks/>
            </p:cNvSpPr>
            <p:nvPr/>
          </p:nvSpPr>
          <p:spPr bwMode="auto">
            <a:xfrm>
              <a:off x="9710738" y="2528888"/>
              <a:ext cx="231775" cy="231775"/>
            </a:xfrm>
            <a:custGeom>
              <a:avLst/>
              <a:gdLst>
                <a:gd name="T0" fmla="*/ 99 w 103"/>
                <a:gd name="T1" fmla="*/ 101 h 103"/>
                <a:gd name="T2" fmla="*/ 101 w 103"/>
                <a:gd name="T3" fmla="*/ 103 h 103"/>
                <a:gd name="T4" fmla="*/ 103 w 103"/>
                <a:gd name="T5" fmla="*/ 101 h 103"/>
                <a:gd name="T6" fmla="*/ 2 w 103"/>
                <a:gd name="T7" fmla="*/ 0 h 103"/>
                <a:gd name="T8" fmla="*/ 0 w 103"/>
                <a:gd name="T9" fmla="*/ 2 h 103"/>
                <a:gd name="T10" fmla="*/ 2 w 103"/>
                <a:gd name="T11" fmla="*/ 4 h 103"/>
                <a:gd name="T12" fmla="*/ 99 w 103"/>
                <a:gd name="T13" fmla="*/ 101 h 103"/>
              </a:gdLst>
              <a:ahLst/>
              <a:cxnLst>
                <a:cxn ang="0">
                  <a:pos x="T0" y="T1"/>
                </a:cxn>
                <a:cxn ang="0">
                  <a:pos x="T2" y="T3"/>
                </a:cxn>
                <a:cxn ang="0">
                  <a:pos x="T4" y="T5"/>
                </a:cxn>
                <a:cxn ang="0">
                  <a:pos x="T6" y="T7"/>
                </a:cxn>
                <a:cxn ang="0">
                  <a:pos x="T8" y="T9"/>
                </a:cxn>
                <a:cxn ang="0">
                  <a:pos x="T10" y="T11"/>
                </a:cxn>
                <a:cxn ang="0">
                  <a:pos x="T12" y="T13"/>
                </a:cxn>
              </a:cxnLst>
              <a:rect l="0" t="0" r="r" b="b"/>
              <a:pathLst>
                <a:path w="103" h="103">
                  <a:moveTo>
                    <a:pt x="99" y="101"/>
                  </a:moveTo>
                  <a:cubicBezTo>
                    <a:pt x="99" y="102"/>
                    <a:pt x="100" y="103"/>
                    <a:pt x="101" y="103"/>
                  </a:cubicBezTo>
                  <a:cubicBezTo>
                    <a:pt x="102" y="103"/>
                    <a:pt x="103" y="102"/>
                    <a:pt x="103" y="101"/>
                  </a:cubicBezTo>
                  <a:cubicBezTo>
                    <a:pt x="103" y="46"/>
                    <a:pt x="57" y="0"/>
                    <a:pt x="2" y="0"/>
                  </a:cubicBezTo>
                  <a:cubicBezTo>
                    <a:pt x="1" y="0"/>
                    <a:pt x="0" y="1"/>
                    <a:pt x="0" y="2"/>
                  </a:cubicBezTo>
                  <a:cubicBezTo>
                    <a:pt x="0" y="3"/>
                    <a:pt x="1" y="4"/>
                    <a:pt x="2" y="4"/>
                  </a:cubicBezTo>
                  <a:cubicBezTo>
                    <a:pt x="55" y="4"/>
                    <a:pt x="99" y="48"/>
                    <a:pt x="99"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114"/>
            <p:cNvSpPr>
              <a:spLocks/>
            </p:cNvSpPr>
            <p:nvPr/>
          </p:nvSpPr>
          <p:spPr bwMode="auto">
            <a:xfrm>
              <a:off x="9710738" y="2325688"/>
              <a:ext cx="434975" cy="434975"/>
            </a:xfrm>
            <a:custGeom>
              <a:avLst/>
              <a:gdLst>
                <a:gd name="T0" fmla="*/ 189 w 193"/>
                <a:gd name="T1" fmla="*/ 191 h 193"/>
                <a:gd name="T2" fmla="*/ 191 w 193"/>
                <a:gd name="T3" fmla="*/ 193 h 193"/>
                <a:gd name="T4" fmla="*/ 193 w 193"/>
                <a:gd name="T5" fmla="*/ 191 h 193"/>
                <a:gd name="T6" fmla="*/ 2 w 193"/>
                <a:gd name="T7" fmla="*/ 0 h 193"/>
                <a:gd name="T8" fmla="*/ 0 w 193"/>
                <a:gd name="T9" fmla="*/ 2 h 193"/>
                <a:gd name="T10" fmla="*/ 2 w 193"/>
                <a:gd name="T11" fmla="*/ 4 h 193"/>
                <a:gd name="T12" fmla="*/ 189 w 193"/>
                <a:gd name="T13" fmla="*/ 191 h 193"/>
              </a:gdLst>
              <a:ahLst/>
              <a:cxnLst>
                <a:cxn ang="0">
                  <a:pos x="T0" y="T1"/>
                </a:cxn>
                <a:cxn ang="0">
                  <a:pos x="T2" y="T3"/>
                </a:cxn>
                <a:cxn ang="0">
                  <a:pos x="T4" y="T5"/>
                </a:cxn>
                <a:cxn ang="0">
                  <a:pos x="T6" y="T7"/>
                </a:cxn>
                <a:cxn ang="0">
                  <a:pos x="T8" y="T9"/>
                </a:cxn>
                <a:cxn ang="0">
                  <a:pos x="T10" y="T11"/>
                </a:cxn>
                <a:cxn ang="0">
                  <a:pos x="T12" y="T13"/>
                </a:cxn>
              </a:cxnLst>
              <a:rect l="0" t="0" r="r" b="b"/>
              <a:pathLst>
                <a:path w="193" h="193">
                  <a:moveTo>
                    <a:pt x="189" y="191"/>
                  </a:moveTo>
                  <a:cubicBezTo>
                    <a:pt x="189" y="192"/>
                    <a:pt x="190" y="193"/>
                    <a:pt x="191" y="193"/>
                  </a:cubicBezTo>
                  <a:cubicBezTo>
                    <a:pt x="192" y="193"/>
                    <a:pt x="193" y="192"/>
                    <a:pt x="193" y="191"/>
                  </a:cubicBezTo>
                  <a:cubicBezTo>
                    <a:pt x="193" y="86"/>
                    <a:pt x="107" y="0"/>
                    <a:pt x="2" y="0"/>
                  </a:cubicBezTo>
                  <a:cubicBezTo>
                    <a:pt x="1" y="0"/>
                    <a:pt x="0" y="1"/>
                    <a:pt x="0" y="2"/>
                  </a:cubicBezTo>
                  <a:cubicBezTo>
                    <a:pt x="0" y="3"/>
                    <a:pt x="1" y="4"/>
                    <a:pt x="2" y="4"/>
                  </a:cubicBezTo>
                  <a:cubicBezTo>
                    <a:pt x="105" y="4"/>
                    <a:pt x="189" y="88"/>
                    <a:pt x="189" y="1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115"/>
            <p:cNvSpPr>
              <a:spLocks/>
            </p:cNvSpPr>
            <p:nvPr/>
          </p:nvSpPr>
          <p:spPr bwMode="auto">
            <a:xfrm>
              <a:off x="9710738" y="2427288"/>
              <a:ext cx="333375" cy="333375"/>
            </a:xfrm>
            <a:custGeom>
              <a:avLst/>
              <a:gdLst>
                <a:gd name="T0" fmla="*/ 144 w 148"/>
                <a:gd name="T1" fmla="*/ 146 h 148"/>
                <a:gd name="T2" fmla="*/ 146 w 148"/>
                <a:gd name="T3" fmla="*/ 148 h 148"/>
                <a:gd name="T4" fmla="*/ 148 w 148"/>
                <a:gd name="T5" fmla="*/ 146 h 148"/>
                <a:gd name="T6" fmla="*/ 2 w 148"/>
                <a:gd name="T7" fmla="*/ 0 h 148"/>
                <a:gd name="T8" fmla="*/ 0 w 148"/>
                <a:gd name="T9" fmla="*/ 2 h 148"/>
                <a:gd name="T10" fmla="*/ 2 w 148"/>
                <a:gd name="T11" fmla="*/ 4 h 148"/>
                <a:gd name="T12" fmla="*/ 144 w 148"/>
                <a:gd name="T13" fmla="*/ 146 h 148"/>
              </a:gdLst>
              <a:ahLst/>
              <a:cxnLst>
                <a:cxn ang="0">
                  <a:pos x="T0" y="T1"/>
                </a:cxn>
                <a:cxn ang="0">
                  <a:pos x="T2" y="T3"/>
                </a:cxn>
                <a:cxn ang="0">
                  <a:pos x="T4" y="T5"/>
                </a:cxn>
                <a:cxn ang="0">
                  <a:pos x="T6" y="T7"/>
                </a:cxn>
                <a:cxn ang="0">
                  <a:pos x="T8" y="T9"/>
                </a:cxn>
                <a:cxn ang="0">
                  <a:pos x="T10" y="T11"/>
                </a:cxn>
                <a:cxn ang="0">
                  <a:pos x="T12" y="T13"/>
                </a:cxn>
              </a:cxnLst>
              <a:rect l="0" t="0" r="r" b="b"/>
              <a:pathLst>
                <a:path w="148" h="148">
                  <a:moveTo>
                    <a:pt x="144" y="146"/>
                  </a:moveTo>
                  <a:cubicBezTo>
                    <a:pt x="144" y="147"/>
                    <a:pt x="145" y="148"/>
                    <a:pt x="146" y="148"/>
                  </a:cubicBezTo>
                  <a:cubicBezTo>
                    <a:pt x="147" y="148"/>
                    <a:pt x="148" y="147"/>
                    <a:pt x="148" y="146"/>
                  </a:cubicBezTo>
                  <a:cubicBezTo>
                    <a:pt x="148" y="66"/>
                    <a:pt x="82" y="0"/>
                    <a:pt x="2" y="0"/>
                  </a:cubicBezTo>
                  <a:cubicBezTo>
                    <a:pt x="1" y="0"/>
                    <a:pt x="0" y="1"/>
                    <a:pt x="0" y="2"/>
                  </a:cubicBezTo>
                  <a:cubicBezTo>
                    <a:pt x="0" y="3"/>
                    <a:pt x="1" y="4"/>
                    <a:pt x="2" y="4"/>
                  </a:cubicBezTo>
                  <a:cubicBezTo>
                    <a:pt x="80" y="4"/>
                    <a:pt x="144" y="68"/>
                    <a:pt x="144" y="1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116"/>
            <p:cNvSpPr>
              <a:spLocks noEditPoints="1"/>
            </p:cNvSpPr>
            <p:nvPr/>
          </p:nvSpPr>
          <p:spPr bwMode="auto">
            <a:xfrm>
              <a:off x="9710738" y="2649538"/>
              <a:ext cx="109538" cy="111125"/>
            </a:xfrm>
            <a:custGeom>
              <a:avLst/>
              <a:gdLst>
                <a:gd name="T0" fmla="*/ 24 w 49"/>
                <a:gd name="T1" fmla="*/ 0 h 49"/>
                <a:gd name="T2" fmla="*/ 0 w 49"/>
                <a:gd name="T3" fmla="*/ 25 h 49"/>
                <a:gd name="T4" fmla="*/ 24 w 49"/>
                <a:gd name="T5" fmla="*/ 49 h 49"/>
                <a:gd name="T6" fmla="*/ 49 w 49"/>
                <a:gd name="T7" fmla="*/ 25 h 49"/>
                <a:gd name="T8" fmla="*/ 24 w 49"/>
                <a:gd name="T9" fmla="*/ 0 h 49"/>
                <a:gd name="T10" fmla="*/ 24 w 49"/>
                <a:gd name="T11" fmla="*/ 45 h 49"/>
                <a:gd name="T12" fmla="*/ 4 w 49"/>
                <a:gd name="T13" fmla="*/ 25 h 49"/>
                <a:gd name="T14" fmla="*/ 24 w 49"/>
                <a:gd name="T15" fmla="*/ 4 h 49"/>
                <a:gd name="T16" fmla="*/ 45 w 49"/>
                <a:gd name="T17" fmla="*/ 25 h 49"/>
                <a:gd name="T18" fmla="*/ 24 w 49"/>
                <a:gd name="T19"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4" y="0"/>
                  </a:moveTo>
                  <a:cubicBezTo>
                    <a:pt x="11" y="0"/>
                    <a:pt x="0" y="11"/>
                    <a:pt x="0" y="25"/>
                  </a:cubicBezTo>
                  <a:cubicBezTo>
                    <a:pt x="0" y="38"/>
                    <a:pt x="11" y="49"/>
                    <a:pt x="24" y="49"/>
                  </a:cubicBezTo>
                  <a:cubicBezTo>
                    <a:pt x="38" y="49"/>
                    <a:pt x="49" y="38"/>
                    <a:pt x="49" y="25"/>
                  </a:cubicBezTo>
                  <a:cubicBezTo>
                    <a:pt x="49" y="11"/>
                    <a:pt x="38" y="0"/>
                    <a:pt x="24" y="0"/>
                  </a:cubicBezTo>
                  <a:close/>
                  <a:moveTo>
                    <a:pt x="24" y="45"/>
                  </a:moveTo>
                  <a:cubicBezTo>
                    <a:pt x="13" y="45"/>
                    <a:pt x="4" y="36"/>
                    <a:pt x="4" y="25"/>
                  </a:cubicBezTo>
                  <a:cubicBezTo>
                    <a:pt x="4" y="13"/>
                    <a:pt x="13" y="4"/>
                    <a:pt x="24" y="4"/>
                  </a:cubicBezTo>
                  <a:cubicBezTo>
                    <a:pt x="36" y="4"/>
                    <a:pt x="45" y="13"/>
                    <a:pt x="45" y="25"/>
                  </a:cubicBezTo>
                  <a:cubicBezTo>
                    <a:pt x="45" y="36"/>
                    <a:pt x="36" y="45"/>
                    <a:pt x="24"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69" name="Group 68"/>
          <p:cNvGrpSpPr/>
          <p:nvPr/>
        </p:nvGrpSpPr>
        <p:grpSpPr>
          <a:xfrm>
            <a:off x="2028831" y="3179769"/>
            <a:ext cx="434975" cy="434975"/>
            <a:chOff x="2028826" y="3179763"/>
            <a:chExt cx="434975" cy="434975"/>
          </a:xfrm>
          <a:solidFill>
            <a:schemeClr val="tx2">
              <a:lumMod val="20000"/>
              <a:lumOff val="80000"/>
            </a:schemeClr>
          </a:solidFill>
        </p:grpSpPr>
        <p:sp>
          <p:nvSpPr>
            <p:cNvPr id="70" name="Freeform 117"/>
            <p:cNvSpPr>
              <a:spLocks noEditPoints="1"/>
            </p:cNvSpPr>
            <p:nvPr/>
          </p:nvSpPr>
          <p:spPr bwMode="auto">
            <a:xfrm>
              <a:off x="2120901" y="3454400"/>
              <a:ext cx="69850" cy="68263"/>
            </a:xfrm>
            <a:custGeom>
              <a:avLst/>
              <a:gdLst>
                <a:gd name="T0" fmla="*/ 15 w 31"/>
                <a:gd name="T1" fmla="*/ 0 h 30"/>
                <a:gd name="T2" fmla="*/ 0 w 31"/>
                <a:gd name="T3" fmla="*/ 15 h 30"/>
                <a:gd name="T4" fmla="*/ 15 w 31"/>
                <a:gd name="T5" fmla="*/ 30 h 30"/>
                <a:gd name="T6" fmla="*/ 31 w 31"/>
                <a:gd name="T7" fmla="*/ 15 h 30"/>
                <a:gd name="T8" fmla="*/ 15 w 31"/>
                <a:gd name="T9" fmla="*/ 0 h 30"/>
                <a:gd name="T10" fmla="*/ 15 w 31"/>
                <a:gd name="T11" fmla="*/ 27 h 30"/>
                <a:gd name="T12" fmla="*/ 4 w 31"/>
                <a:gd name="T13" fmla="*/ 15 h 30"/>
                <a:gd name="T14" fmla="*/ 15 w 31"/>
                <a:gd name="T15" fmla="*/ 3 h 30"/>
                <a:gd name="T16" fmla="*/ 27 w 31"/>
                <a:gd name="T17" fmla="*/ 15 h 30"/>
                <a:gd name="T18" fmla="*/ 15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5" y="0"/>
                  </a:moveTo>
                  <a:cubicBezTo>
                    <a:pt x="7" y="0"/>
                    <a:pt x="0" y="6"/>
                    <a:pt x="0" y="15"/>
                  </a:cubicBezTo>
                  <a:cubicBezTo>
                    <a:pt x="0" y="23"/>
                    <a:pt x="7" y="30"/>
                    <a:pt x="15" y="30"/>
                  </a:cubicBezTo>
                  <a:cubicBezTo>
                    <a:pt x="24" y="30"/>
                    <a:pt x="31" y="23"/>
                    <a:pt x="31" y="15"/>
                  </a:cubicBezTo>
                  <a:cubicBezTo>
                    <a:pt x="31" y="6"/>
                    <a:pt x="24" y="0"/>
                    <a:pt x="15" y="0"/>
                  </a:cubicBezTo>
                  <a:close/>
                  <a:moveTo>
                    <a:pt x="15" y="27"/>
                  </a:moveTo>
                  <a:cubicBezTo>
                    <a:pt x="9" y="27"/>
                    <a:pt x="4" y="21"/>
                    <a:pt x="4" y="15"/>
                  </a:cubicBezTo>
                  <a:cubicBezTo>
                    <a:pt x="4" y="9"/>
                    <a:pt x="9" y="3"/>
                    <a:pt x="15" y="3"/>
                  </a:cubicBezTo>
                  <a:cubicBezTo>
                    <a:pt x="22" y="3"/>
                    <a:pt x="27" y="9"/>
                    <a:pt x="27" y="15"/>
                  </a:cubicBezTo>
                  <a:cubicBezTo>
                    <a:pt x="27" y="21"/>
                    <a:pt x="22" y="27"/>
                    <a:pt x="15"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118"/>
            <p:cNvSpPr>
              <a:spLocks/>
            </p:cNvSpPr>
            <p:nvPr/>
          </p:nvSpPr>
          <p:spPr bwMode="auto">
            <a:xfrm>
              <a:off x="2120901" y="3330575"/>
              <a:ext cx="192088" cy="192088"/>
            </a:xfrm>
            <a:custGeom>
              <a:avLst/>
              <a:gdLst>
                <a:gd name="T0" fmla="*/ 83 w 85"/>
                <a:gd name="T1" fmla="*/ 85 h 85"/>
                <a:gd name="T2" fmla="*/ 85 w 85"/>
                <a:gd name="T3" fmla="*/ 84 h 85"/>
                <a:gd name="T4" fmla="*/ 85 w 85"/>
                <a:gd name="T5" fmla="*/ 74 h 85"/>
                <a:gd name="T6" fmla="*/ 11 w 85"/>
                <a:gd name="T7" fmla="*/ 0 h 85"/>
                <a:gd name="T8" fmla="*/ 2 w 85"/>
                <a:gd name="T9" fmla="*/ 0 h 85"/>
                <a:gd name="T10" fmla="*/ 0 w 85"/>
                <a:gd name="T11" fmla="*/ 2 h 85"/>
                <a:gd name="T12" fmla="*/ 2 w 85"/>
                <a:gd name="T13" fmla="*/ 4 h 85"/>
                <a:gd name="T14" fmla="*/ 11 w 85"/>
                <a:gd name="T15" fmla="*/ 4 h 85"/>
                <a:gd name="T16" fmla="*/ 81 w 85"/>
                <a:gd name="T17" fmla="*/ 74 h 85"/>
                <a:gd name="T18" fmla="*/ 81 w 85"/>
                <a:gd name="T19" fmla="*/ 84 h 85"/>
                <a:gd name="T20" fmla="*/ 83 w 85"/>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85">
                  <a:moveTo>
                    <a:pt x="83" y="85"/>
                  </a:moveTo>
                  <a:cubicBezTo>
                    <a:pt x="84" y="85"/>
                    <a:pt x="85" y="85"/>
                    <a:pt x="85" y="84"/>
                  </a:cubicBezTo>
                  <a:cubicBezTo>
                    <a:pt x="85" y="74"/>
                    <a:pt x="85" y="74"/>
                    <a:pt x="85" y="74"/>
                  </a:cubicBezTo>
                  <a:cubicBezTo>
                    <a:pt x="85" y="34"/>
                    <a:pt x="52" y="0"/>
                    <a:pt x="11" y="0"/>
                  </a:cubicBezTo>
                  <a:cubicBezTo>
                    <a:pt x="2" y="0"/>
                    <a:pt x="2" y="0"/>
                    <a:pt x="2" y="0"/>
                  </a:cubicBezTo>
                  <a:cubicBezTo>
                    <a:pt x="1" y="0"/>
                    <a:pt x="0" y="1"/>
                    <a:pt x="0" y="2"/>
                  </a:cubicBezTo>
                  <a:cubicBezTo>
                    <a:pt x="0" y="3"/>
                    <a:pt x="1" y="4"/>
                    <a:pt x="2" y="4"/>
                  </a:cubicBezTo>
                  <a:cubicBezTo>
                    <a:pt x="11" y="4"/>
                    <a:pt x="11" y="4"/>
                    <a:pt x="11" y="4"/>
                  </a:cubicBezTo>
                  <a:cubicBezTo>
                    <a:pt x="50" y="4"/>
                    <a:pt x="81" y="36"/>
                    <a:pt x="81" y="74"/>
                  </a:cubicBezTo>
                  <a:cubicBezTo>
                    <a:pt x="81" y="84"/>
                    <a:pt x="81" y="84"/>
                    <a:pt x="81" y="84"/>
                  </a:cubicBezTo>
                  <a:cubicBezTo>
                    <a:pt x="81" y="85"/>
                    <a:pt x="82" y="85"/>
                    <a:pt x="83"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119"/>
            <p:cNvSpPr>
              <a:spLocks/>
            </p:cNvSpPr>
            <p:nvPr/>
          </p:nvSpPr>
          <p:spPr bwMode="auto">
            <a:xfrm>
              <a:off x="2120901" y="3270250"/>
              <a:ext cx="252413" cy="252413"/>
            </a:xfrm>
            <a:custGeom>
              <a:avLst/>
              <a:gdLst>
                <a:gd name="T0" fmla="*/ 110 w 112"/>
                <a:gd name="T1" fmla="*/ 112 h 112"/>
                <a:gd name="T2" fmla="*/ 112 w 112"/>
                <a:gd name="T3" fmla="*/ 111 h 112"/>
                <a:gd name="T4" fmla="*/ 112 w 112"/>
                <a:gd name="T5" fmla="*/ 101 h 112"/>
                <a:gd name="T6" fmla="*/ 11 w 112"/>
                <a:gd name="T7" fmla="*/ 0 h 112"/>
                <a:gd name="T8" fmla="*/ 2 w 112"/>
                <a:gd name="T9" fmla="*/ 0 h 112"/>
                <a:gd name="T10" fmla="*/ 0 w 112"/>
                <a:gd name="T11" fmla="*/ 2 h 112"/>
                <a:gd name="T12" fmla="*/ 2 w 112"/>
                <a:gd name="T13" fmla="*/ 4 h 112"/>
                <a:gd name="T14" fmla="*/ 11 w 112"/>
                <a:gd name="T15" fmla="*/ 4 h 112"/>
                <a:gd name="T16" fmla="*/ 108 w 112"/>
                <a:gd name="T17" fmla="*/ 101 h 112"/>
                <a:gd name="T18" fmla="*/ 108 w 112"/>
                <a:gd name="T19" fmla="*/ 111 h 112"/>
                <a:gd name="T20" fmla="*/ 110 w 112"/>
                <a:gd name="T21"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12">
                  <a:moveTo>
                    <a:pt x="110" y="112"/>
                  </a:moveTo>
                  <a:cubicBezTo>
                    <a:pt x="111" y="112"/>
                    <a:pt x="112" y="112"/>
                    <a:pt x="112" y="111"/>
                  </a:cubicBezTo>
                  <a:cubicBezTo>
                    <a:pt x="112" y="101"/>
                    <a:pt x="112" y="101"/>
                    <a:pt x="112" y="101"/>
                  </a:cubicBezTo>
                  <a:cubicBezTo>
                    <a:pt x="112" y="46"/>
                    <a:pt x="67" y="0"/>
                    <a:pt x="11" y="0"/>
                  </a:cubicBezTo>
                  <a:cubicBezTo>
                    <a:pt x="2" y="0"/>
                    <a:pt x="2" y="0"/>
                    <a:pt x="2" y="0"/>
                  </a:cubicBezTo>
                  <a:cubicBezTo>
                    <a:pt x="1" y="0"/>
                    <a:pt x="0" y="1"/>
                    <a:pt x="0" y="2"/>
                  </a:cubicBezTo>
                  <a:cubicBezTo>
                    <a:pt x="0" y="3"/>
                    <a:pt x="1" y="4"/>
                    <a:pt x="2" y="4"/>
                  </a:cubicBezTo>
                  <a:cubicBezTo>
                    <a:pt x="11" y="4"/>
                    <a:pt x="11" y="4"/>
                    <a:pt x="11" y="4"/>
                  </a:cubicBezTo>
                  <a:cubicBezTo>
                    <a:pt x="64" y="4"/>
                    <a:pt x="108" y="48"/>
                    <a:pt x="108" y="101"/>
                  </a:cubicBezTo>
                  <a:cubicBezTo>
                    <a:pt x="108" y="111"/>
                    <a:pt x="108" y="111"/>
                    <a:pt x="108" y="111"/>
                  </a:cubicBezTo>
                  <a:cubicBezTo>
                    <a:pt x="108" y="112"/>
                    <a:pt x="109" y="112"/>
                    <a:pt x="110" y="1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120"/>
            <p:cNvSpPr>
              <a:spLocks/>
            </p:cNvSpPr>
            <p:nvPr/>
          </p:nvSpPr>
          <p:spPr bwMode="auto">
            <a:xfrm>
              <a:off x="2120901" y="3394075"/>
              <a:ext cx="131763" cy="128588"/>
            </a:xfrm>
            <a:custGeom>
              <a:avLst/>
              <a:gdLst>
                <a:gd name="T0" fmla="*/ 56 w 58"/>
                <a:gd name="T1" fmla="*/ 57 h 57"/>
                <a:gd name="T2" fmla="*/ 58 w 58"/>
                <a:gd name="T3" fmla="*/ 56 h 57"/>
                <a:gd name="T4" fmla="*/ 58 w 58"/>
                <a:gd name="T5" fmla="*/ 46 h 57"/>
                <a:gd name="T6" fmla="*/ 11 w 58"/>
                <a:gd name="T7" fmla="*/ 0 h 57"/>
                <a:gd name="T8" fmla="*/ 2 w 58"/>
                <a:gd name="T9" fmla="*/ 0 h 57"/>
                <a:gd name="T10" fmla="*/ 0 w 58"/>
                <a:gd name="T11" fmla="*/ 1 h 57"/>
                <a:gd name="T12" fmla="*/ 2 w 58"/>
                <a:gd name="T13" fmla="*/ 3 h 57"/>
                <a:gd name="T14" fmla="*/ 11 w 58"/>
                <a:gd name="T15" fmla="*/ 3 h 57"/>
                <a:gd name="T16" fmla="*/ 54 w 58"/>
                <a:gd name="T17" fmla="*/ 46 h 57"/>
                <a:gd name="T18" fmla="*/ 54 w 58"/>
                <a:gd name="T19" fmla="*/ 56 h 57"/>
                <a:gd name="T20" fmla="*/ 56 w 58"/>
                <a:gd name="T21"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57">
                  <a:moveTo>
                    <a:pt x="56" y="57"/>
                  </a:moveTo>
                  <a:cubicBezTo>
                    <a:pt x="57" y="57"/>
                    <a:pt x="58" y="57"/>
                    <a:pt x="58" y="56"/>
                  </a:cubicBezTo>
                  <a:cubicBezTo>
                    <a:pt x="58" y="46"/>
                    <a:pt x="58" y="46"/>
                    <a:pt x="58" y="46"/>
                  </a:cubicBezTo>
                  <a:cubicBezTo>
                    <a:pt x="58" y="21"/>
                    <a:pt x="37" y="0"/>
                    <a:pt x="11" y="0"/>
                  </a:cubicBezTo>
                  <a:cubicBezTo>
                    <a:pt x="2" y="0"/>
                    <a:pt x="2" y="0"/>
                    <a:pt x="2" y="0"/>
                  </a:cubicBezTo>
                  <a:cubicBezTo>
                    <a:pt x="1" y="0"/>
                    <a:pt x="0" y="0"/>
                    <a:pt x="0" y="1"/>
                  </a:cubicBezTo>
                  <a:cubicBezTo>
                    <a:pt x="0" y="2"/>
                    <a:pt x="1" y="3"/>
                    <a:pt x="2" y="3"/>
                  </a:cubicBezTo>
                  <a:cubicBezTo>
                    <a:pt x="11" y="3"/>
                    <a:pt x="11" y="3"/>
                    <a:pt x="11" y="3"/>
                  </a:cubicBezTo>
                  <a:cubicBezTo>
                    <a:pt x="35" y="3"/>
                    <a:pt x="54" y="23"/>
                    <a:pt x="54" y="46"/>
                  </a:cubicBezTo>
                  <a:cubicBezTo>
                    <a:pt x="54" y="56"/>
                    <a:pt x="54" y="56"/>
                    <a:pt x="54" y="56"/>
                  </a:cubicBezTo>
                  <a:cubicBezTo>
                    <a:pt x="54" y="57"/>
                    <a:pt x="55" y="57"/>
                    <a:pt x="5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121"/>
            <p:cNvSpPr>
              <a:spLocks noEditPoints="1"/>
            </p:cNvSpPr>
            <p:nvPr/>
          </p:nvSpPr>
          <p:spPr bwMode="auto">
            <a:xfrm>
              <a:off x="2028826" y="3179763"/>
              <a:ext cx="434975" cy="434975"/>
            </a:xfrm>
            <a:custGeom>
              <a:avLst/>
              <a:gdLst>
                <a:gd name="T0" fmla="*/ 193 w 193"/>
                <a:gd name="T1" fmla="*/ 15 h 193"/>
                <a:gd name="T2" fmla="*/ 178 w 193"/>
                <a:gd name="T3" fmla="*/ 0 h 193"/>
                <a:gd name="T4" fmla="*/ 16 w 193"/>
                <a:gd name="T5" fmla="*/ 0 h 193"/>
                <a:gd name="T6" fmla="*/ 0 w 193"/>
                <a:gd name="T7" fmla="*/ 15 h 193"/>
                <a:gd name="T8" fmla="*/ 0 w 193"/>
                <a:gd name="T9" fmla="*/ 178 h 193"/>
                <a:gd name="T10" fmla="*/ 16 w 193"/>
                <a:gd name="T11" fmla="*/ 193 h 193"/>
                <a:gd name="T12" fmla="*/ 178 w 193"/>
                <a:gd name="T13" fmla="*/ 193 h 193"/>
                <a:gd name="T14" fmla="*/ 193 w 193"/>
                <a:gd name="T15" fmla="*/ 178 h 193"/>
                <a:gd name="T16" fmla="*/ 193 w 193"/>
                <a:gd name="T17" fmla="*/ 15 h 193"/>
                <a:gd name="T18" fmla="*/ 190 w 193"/>
                <a:gd name="T19" fmla="*/ 178 h 193"/>
                <a:gd name="T20" fmla="*/ 178 w 193"/>
                <a:gd name="T21" fmla="*/ 189 h 193"/>
                <a:gd name="T22" fmla="*/ 16 w 193"/>
                <a:gd name="T23" fmla="*/ 189 h 193"/>
                <a:gd name="T24" fmla="*/ 4 w 193"/>
                <a:gd name="T25" fmla="*/ 178 h 193"/>
                <a:gd name="T26" fmla="*/ 4 w 193"/>
                <a:gd name="T27" fmla="*/ 15 h 193"/>
                <a:gd name="T28" fmla="*/ 16 w 193"/>
                <a:gd name="T29" fmla="*/ 4 h 193"/>
                <a:gd name="T30" fmla="*/ 178 w 193"/>
                <a:gd name="T31" fmla="*/ 4 h 193"/>
                <a:gd name="T32" fmla="*/ 190 w 193"/>
                <a:gd name="T33" fmla="*/ 15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7" y="0"/>
                    <a:pt x="178" y="0"/>
                  </a:cubicBezTo>
                  <a:cubicBezTo>
                    <a:pt x="16" y="0"/>
                    <a:pt x="16" y="0"/>
                    <a:pt x="16" y="0"/>
                  </a:cubicBezTo>
                  <a:cubicBezTo>
                    <a:pt x="7" y="0"/>
                    <a:pt x="0" y="7"/>
                    <a:pt x="0" y="15"/>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15"/>
                  </a:lnTo>
                  <a:close/>
                  <a:moveTo>
                    <a:pt x="190" y="178"/>
                  </a:moveTo>
                  <a:cubicBezTo>
                    <a:pt x="190" y="184"/>
                    <a:pt x="184" y="189"/>
                    <a:pt x="178" y="189"/>
                  </a:cubicBezTo>
                  <a:cubicBezTo>
                    <a:pt x="16" y="189"/>
                    <a:pt x="16" y="189"/>
                    <a:pt x="16" y="189"/>
                  </a:cubicBezTo>
                  <a:cubicBezTo>
                    <a:pt x="9" y="189"/>
                    <a:pt x="4" y="184"/>
                    <a:pt x="4" y="178"/>
                  </a:cubicBezTo>
                  <a:cubicBezTo>
                    <a:pt x="4" y="15"/>
                    <a:pt x="4" y="15"/>
                    <a:pt x="4" y="15"/>
                  </a:cubicBezTo>
                  <a:cubicBezTo>
                    <a:pt x="4" y="9"/>
                    <a:pt x="9" y="4"/>
                    <a:pt x="16" y="4"/>
                  </a:cubicBezTo>
                  <a:cubicBezTo>
                    <a:pt x="178" y="4"/>
                    <a:pt x="178" y="4"/>
                    <a:pt x="178" y="4"/>
                  </a:cubicBezTo>
                  <a:cubicBezTo>
                    <a:pt x="184" y="4"/>
                    <a:pt x="190" y="9"/>
                    <a:pt x="190" y="15"/>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75" name="Group 74"/>
          <p:cNvGrpSpPr/>
          <p:nvPr/>
        </p:nvGrpSpPr>
        <p:grpSpPr>
          <a:xfrm>
            <a:off x="2951163" y="3179769"/>
            <a:ext cx="393700" cy="434975"/>
            <a:chOff x="2951163" y="3179763"/>
            <a:chExt cx="393700" cy="434975"/>
          </a:xfrm>
          <a:solidFill>
            <a:schemeClr val="tx2">
              <a:lumMod val="20000"/>
              <a:lumOff val="80000"/>
            </a:schemeClr>
          </a:solidFill>
        </p:grpSpPr>
        <p:sp>
          <p:nvSpPr>
            <p:cNvPr id="76" name="Freeform 122"/>
            <p:cNvSpPr>
              <a:spLocks/>
            </p:cNvSpPr>
            <p:nvPr/>
          </p:nvSpPr>
          <p:spPr bwMode="auto">
            <a:xfrm>
              <a:off x="3032126" y="3240088"/>
              <a:ext cx="231775" cy="203200"/>
            </a:xfrm>
            <a:custGeom>
              <a:avLst/>
              <a:gdLst>
                <a:gd name="T0" fmla="*/ 103 w 103"/>
                <a:gd name="T1" fmla="*/ 51 h 90"/>
                <a:gd name="T2" fmla="*/ 52 w 103"/>
                <a:gd name="T3" fmla="*/ 0 h 90"/>
                <a:gd name="T4" fmla="*/ 0 w 103"/>
                <a:gd name="T5" fmla="*/ 51 h 90"/>
                <a:gd name="T6" fmla="*/ 17 w 103"/>
                <a:gd name="T7" fmla="*/ 90 h 90"/>
                <a:gd name="T8" fmla="*/ 19 w 103"/>
                <a:gd name="T9" fmla="*/ 86 h 90"/>
                <a:gd name="T10" fmla="*/ 4 w 103"/>
                <a:gd name="T11" fmla="*/ 51 h 90"/>
                <a:gd name="T12" fmla="*/ 52 w 103"/>
                <a:gd name="T13" fmla="*/ 4 h 90"/>
                <a:gd name="T14" fmla="*/ 99 w 103"/>
                <a:gd name="T15" fmla="*/ 51 h 90"/>
                <a:gd name="T16" fmla="*/ 84 w 103"/>
                <a:gd name="T17" fmla="*/ 87 h 90"/>
                <a:gd name="T18" fmla="*/ 86 w 103"/>
                <a:gd name="T19" fmla="*/ 90 h 90"/>
                <a:gd name="T20" fmla="*/ 103 w 103"/>
                <a:gd name="T21" fmla="*/ 5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90">
                  <a:moveTo>
                    <a:pt x="103" y="51"/>
                  </a:moveTo>
                  <a:cubicBezTo>
                    <a:pt x="103" y="23"/>
                    <a:pt x="80" y="0"/>
                    <a:pt x="52" y="0"/>
                  </a:cubicBezTo>
                  <a:cubicBezTo>
                    <a:pt x="23" y="0"/>
                    <a:pt x="0" y="23"/>
                    <a:pt x="0" y="51"/>
                  </a:cubicBezTo>
                  <a:cubicBezTo>
                    <a:pt x="0" y="66"/>
                    <a:pt x="6" y="80"/>
                    <a:pt x="17" y="90"/>
                  </a:cubicBezTo>
                  <a:cubicBezTo>
                    <a:pt x="18" y="88"/>
                    <a:pt x="18" y="87"/>
                    <a:pt x="19" y="86"/>
                  </a:cubicBezTo>
                  <a:cubicBezTo>
                    <a:pt x="9" y="77"/>
                    <a:pt x="4" y="65"/>
                    <a:pt x="4" y="51"/>
                  </a:cubicBezTo>
                  <a:cubicBezTo>
                    <a:pt x="4" y="25"/>
                    <a:pt x="25" y="4"/>
                    <a:pt x="52" y="4"/>
                  </a:cubicBezTo>
                  <a:cubicBezTo>
                    <a:pt x="78" y="4"/>
                    <a:pt x="99" y="25"/>
                    <a:pt x="99" y="51"/>
                  </a:cubicBezTo>
                  <a:cubicBezTo>
                    <a:pt x="99" y="65"/>
                    <a:pt x="94" y="77"/>
                    <a:pt x="84" y="87"/>
                  </a:cubicBezTo>
                  <a:cubicBezTo>
                    <a:pt x="85" y="88"/>
                    <a:pt x="85" y="89"/>
                    <a:pt x="86" y="90"/>
                  </a:cubicBezTo>
                  <a:cubicBezTo>
                    <a:pt x="97" y="80"/>
                    <a:pt x="103" y="66"/>
                    <a:pt x="10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123"/>
            <p:cNvSpPr>
              <a:spLocks noEditPoints="1"/>
            </p:cNvSpPr>
            <p:nvPr/>
          </p:nvSpPr>
          <p:spPr bwMode="auto">
            <a:xfrm>
              <a:off x="3103563" y="3309938"/>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7 h 40"/>
                <a:gd name="T12" fmla="*/ 3 w 40"/>
                <a:gd name="T13" fmla="*/ 20 h 40"/>
                <a:gd name="T14" fmla="*/ 20 w 40"/>
                <a:gd name="T15" fmla="*/ 4 h 40"/>
                <a:gd name="T16" fmla="*/ 36 w 40"/>
                <a:gd name="T17" fmla="*/ 20 h 40"/>
                <a:gd name="T18" fmla="*/ 20 w 40"/>
                <a:gd name="T19"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7"/>
                  </a:moveTo>
                  <a:cubicBezTo>
                    <a:pt x="11" y="37"/>
                    <a:pt x="3" y="29"/>
                    <a:pt x="3" y="20"/>
                  </a:cubicBezTo>
                  <a:cubicBezTo>
                    <a:pt x="3" y="11"/>
                    <a:pt x="11" y="4"/>
                    <a:pt x="20" y="4"/>
                  </a:cubicBezTo>
                  <a:cubicBezTo>
                    <a:pt x="29" y="4"/>
                    <a:pt x="36" y="11"/>
                    <a:pt x="36" y="20"/>
                  </a:cubicBezTo>
                  <a:cubicBezTo>
                    <a:pt x="36" y="29"/>
                    <a:pt x="29" y="37"/>
                    <a:pt x="20"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Freeform 124"/>
            <p:cNvSpPr>
              <a:spLocks noEditPoints="1"/>
            </p:cNvSpPr>
            <p:nvPr/>
          </p:nvSpPr>
          <p:spPr bwMode="auto">
            <a:xfrm>
              <a:off x="3092451" y="3435350"/>
              <a:ext cx="111125" cy="179388"/>
            </a:xfrm>
            <a:custGeom>
              <a:avLst/>
              <a:gdLst>
                <a:gd name="T0" fmla="*/ 16 w 49"/>
                <a:gd name="T1" fmla="*/ 80 h 80"/>
                <a:gd name="T2" fmla="*/ 34 w 49"/>
                <a:gd name="T3" fmla="*/ 80 h 80"/>
                <a:gd name="T4" fmla="*/ 40 w 49"/>
                <a:gd name="T5" fmla="*/ 72 h 80"/>
                <a:gd name="T6" fmla="*/ 49 w 49"/>
                <a:gd name="T7" fmla="*/ 24 h 80"/>
                <a:gd name="T8" fmla="*/ 25 w 49"/>
                <a:gd name="T9" fmla="*/ 0 h 80"/>
                <a:gd name="T10" fmla="*/ 0 w 49"/>
                <a:gd name="T11" fmla="*/ 24 h 80"/>
                <a:gd name="T12" fmla="*/ 9 w 49"/>
                <a:gd name="T13" fmla="*/ 72 h 80"/>
                <a:gd name="T14" fmla="*/ 16 w 49"/>
                <a:gd name="T15" fmla="*/ 80 h 80"/>
                <a:gd name="T16" fmla="*/ 25 w 49"/>
                <a:gd name="T17" fmla="*/ 3 h 80"/>
                <a:gd name="T18" fmla="*/ 45 w 49"/>
                <a:gd name="T19" fmla="*/ 24 h 80"/>
                <a:gd name="T20" fmla="*/ 37 w 49"/>
                <a:gd name="T21" fmla="*/ 71 h 80"/>
                <a:gd name="T22" fmla="*/ 34 w 49"/>
                <a:gd name="T23" fmla="*/ 75 h 80"/>
                <a:gd name="T24" fmla="*/ 33 w 49"/>
                <a:gd name="T25" fmla="*/ 76 h 80"/>
                <a:gd name="T26" fmla="*/ 16 w 49"/>
                <a:gd name="T27" fmla="*/ 76 h 80"/>
                <a:gd name="T28" fmla="*/ 16 w 49"/>
                <a:gd name="T29" fmla="*/ 75 h 80"/>
                <a:gd name="T30" fmla="*/ 12 w 49"/>
                <a:gd name="T31" fmla="*/ 71 h 80"/>
                <a:gd name="T32" fmla="*/ 4 w 49"/>
                <a:gd name="T33" fmla="*/ 24 h 80"/>
                <a:gd name="T34" fmla="*/ 25 w 49"/>
                <a:gd name="T35" fmla="*/ 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80">
                  <a:moveTo>
                    <a:pt x="16" y="80"/>
                  </a:moveTo>
                  <a:cubicBezTo>
                    <a:pt x="34" y="80"/>
                    <a:pt x="34" y="80"/>
                    <a:pt x="34" y="80"/>
                  </a:cubicBezTo>
                  <a:cubicBezTo>
                    <a:pt x="34" y="80"/>
                    <a:pt x="37" y="79"/>
                    <a:pt x="40" y="72"/>
                  </a:cubicBezTo>
                  <a:cubicBezTo>
                    <a:pt x="45" y="64"/>
                    <a:pt x="49" y="37"/>
                    <a:pt x="49" y="24"/>
                  </a:cubicBezTo>
                  <a:cubicBezTo>
                    <a:pt x="49" y="7"/>
                    <a:pt x="42" y="0"/>
                    <a:pt x="25" y="0"/>
                  </a:cubicBezTo>
                  <a:cubicBezTo>
                    <a:pt x="8" y="0"/>
                    <a:pt x="0" y="7"/>
                    <a:pt x="0" y="24"/>
                  </a:cubicBezTo>
                  <a:cubicBezTo>
                    <a:pt x="0" y="37"/>
                    <a:pt x="5" y="64"/>
                    <a:pt x="9" y="72"/>
                  </a:cubicBezTo>
                  <a:cubicBezTo>
                    <a:pt x="13" y="79"/>
                    <a:pt x="16" y="80"/>
                    <a:pt x="16" y="80"/>
                  </a:cubicBezTo>
                  <a:close/>
                  <a:moveTo>
                    <a:pt x="25" y="3"/>
                  </a:moveTo>
                  <a:cubicBezTo>
                    <a:pt x="39" y="3"/>
                    <a:pt x="45" y="9"/>
                    <a:pt x="45" y="24"/>
                  </a:cubicBezTo>
                  <a:cubicBezTo>
                    <a:pt x="45" y="37"/>
                    <a:pt x="41" y="63"/>
                    <a:pt x="37" y="71"/>
                  </a:cubicBezTo>
                  <a:cubicBezTo>
                    <a:pt x="36" y="73"/>
                    <a:pt x="34" y="75"/>
                    <a:pt x="34" y="75"/>
                  </a:cubicBezTo>
                  <a:cubicBezTo>
                    <a:pt x="33" y="76"/>
                    <a:pt x="33" y="76"/>
                    <a:pt x="33" y="76"/>
                  </a:cubicBezTo>
                  <a:cubicBezTo>
                    <a:pt x="16" y="76"/>
                    <a:pt x="16" y="76"/>
                    <a:pt x="16" y="76"/>
                  </a:cubicBezTo>
                  <a:cubicBezTo>
                    <a:pt x="16" y="75"/>
                    <a:pt x="16" y="75"/>
                    <a:pt x="16" y="75"/>
                  </a:cubicBezTo>
                  <a:cubicBezTo>
                    <a:pt x="15" y="75"/>
                    <a:pt x="14" y="73"/>
                    <a:pt x="12" y="71"/>
                  </a:cubicBezTo>
                  <a:cubicBezTo>
                    <a:pt x="9" y="63"/>
                    <a:pt x="4" y="37"/>
                    <a:pt x="4" y="24"/>
                  </a:cubicBezTo>
                  <a:cubicBezTo>
                    <a:pt x="4" y="9"/>
                    <a:pt x="10" y="3"/>
                    <a:pt x="2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Freeform 125"/>
            <p:cNvSpPr>
              <a:spLocks/>
            </p:cNvSpPr>
            <p:nvPr/>
          </p:nvSpPr>
          <p:spPr bwMode="auto">
            <a:xfrm>
              <a:off x="2951163" y="3179763"/>
              <a:ext cx="393700" cy="376238"/>
            </a:xfrm>
            <a:custGeom>
              <a:avLst/>
              <a:gdLst>
                <a:gd name="T0" fmla="*/ 175 w 175"/>
                <a:gd name="T1" fmla="*/ 87 h 167"/>
                <a:gd name="T2" fmla="*/ 88 w 175"/>
                <a:gd name="T3" fmla="*/ 0 h 167"/>
                <a:gd name="T4" fmla="*/ 0 w 175"/>
                <a:gd name="T5" fmla="*/ 87 h 167"/>
                <a:gd name="T6" fmla="*/ 52 w 175"/>
                <a:gd name="T7" fmla="*/ 167 h 167"/>
                <a:gd name="T8" fmla="*/ 51 w 175"/>
                <a:gd name="T9" fmla="*/ 163 h 167"/>
                <a:gd name="T10" fmla="*/ 4 w 175"/>
                <a:gd name="T11" fmla="*/ 87 h 167"/>
                <a:gd name="T12" fmla="*/ 88 w 175"/>
                <a:gd name="T13" fmla="*/ 4 h 167"/>
                <a:gd name="T14" fmla="*/ 171 w 175"/>
                <a:gd name="T15" fmla="*/ 87 h 167"/>
                <a:gd name="T16" fmla="*/ 124 w 175"/>
                <a:gd name="T17" fmla="*/ 163 h 167"/>
                <a:gd name="T18" fmla="*/ 123 w 175"/>
                <a:gd name="T19" fmla="*/ 167 h 167"/>
                <a:gd name="T20" fmla="*/ 175 w 175"/>
                <a:gd name="T21" fmla="*/ 8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5" h="167">
                  <a:moveTo>
                    <a:pt x="175" y="87"/>
                  </a:moveTo>
                  <a:cubicBezTo>
                    <a:pt x="175" y="39"/>
                    <a:pt x="136" y="0"/>
                    <a:pt x="88" y="0"/>
                  </a:cubicBezTo>
                  <a:cubicBezTo>
                    <a:pt x="39" y="0"/>
                    <a:pt x="0" y="39"/>
                    <a:pt x="0" y="87"/>
                  </a:cubicBezTo>
                  <a:cubicBezTo>
                    <a:pt x="0" y="122"/>
                    <a:pt x="21" y="153"/>
                    <a:pt x="52" y="167"/>
                  </a:cubicBezTo>
                  <a:cubicBezTo>
                    <a:pt x="52" y="166"/>
                    <a:pt x="52" y="164"/>
                    <a:pt x="51" y="163"/>
                  </a:cubicBezTo>
                  <a:cubicBezTo>
                    <a:pt x="22" y="149"/>
                    <a:pt x="4" y="119"/>
                    <a:pt x="4" y="87"/>
                  </a:cubicBezTo>
                  <a:cubicBezTo>
                    <a:pt x="4" y="41"/>
                    <a:pt x="41" y="4"/>
                    <a:pt x="88" y="4"/>
                  </a:cubicBezTo>
                  <a:cubicBezTo>
                    <a:pt x="134" y="4"/>
                    <a:pt x="171" y="41"/>
                    <a:pt x="171" y="87"/>
                  </a:cubicBezTo>
                  <a:cubicBezTo>
                    <a:pt x="171" y="119"/>
                    <a:pt x="153" y="149"/>
                    <a:pt x="124" y="163"/>
                  </a:cubicBezTo>
                  <a:cubicBezTo>
                    <a:pt x="124" y="164"/>
                    <a:pt x="124" y="166"/>
                    <a:pt x="123" y="167"/>
                  </a:cubicBezTo>
                  <a:cubicBezTo>
                    <a:pt x="155" y="153"/>
                    <a:pt x="175" y="122"/>
                    <a:pt x="175"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0" name="Group 79"/>
          <p:cNvGrpSpPr/>
          <p:nvPr/>
        </p:nvGrpSpPr>
        <p:grpSpPr>
          <a:xfrm>
            <a:off x="3778257" y="3179769"/>
            <a:ext cx="352425" cy="434975"/>
            <a:chOff x="3778251" y="3179763"/>
            <a:chExt cx="352425" cy="434975"/>
          </a:xfrm>
          <a:solidFill>
            <a:schemeClr val="tx2">
              <a:lumMod val="20000"/>
              <a:lumOff val="80000"/>
            </a:schemeClr>
          </a:solidFill>
        </p:grpSpPr>
        <p:sp>
          <p:nvSpPr>
            <p:cNvPr id="81" name="Freeform 126"/>
            <p:cNvSpPr>
              <a:spLocks noEditPoints="1"/>
            </p:cNvSpPr>
            <p:nvPr/>
          </p:nvSpPr>
          <p:spPr bwMode="auto">
            <a:xfrm>
              <a:off x="3919538" y="3322638"/>
              <a:ext cx="69850" cy="69850"/>
            </a:xfrm>
            <a:custGeom>
              <a:avLst/>
              <a:gdLst>
                <a:gd name="T0" fmla="*/ 15 w 31"/>
                <a:gd name="T1" fmla="*/ 0 h 31"/>
                <a:gd name="T2" fmla="*/ 0 w 31"/>
                <a:gd name="T3" fmla="*/ 15 h 31"/>
                <a:gd name="T4" fmla="*/ 15 w 31"/>
                <a:gd name="T5" fmla="*/ 31 h 31"/>
                <a:gd name="T6" fmla="*/ 31 w 31"/>
                <a:gd name="T7" fmla="*/ 15 h 31"/>
                <a:gd name="T8" fmla="*/ 15 w 31"/>
                <a:gd name="T9" fmla="*/ 0 h 31"/>
                <a:gd name="T10" fmla="*/ 15 w 31"/>
                <a:gd name="T11" fmla="*/ 27 h 31"/>
                <a:gd name="T12" fmla="*/ 4 w 31"/>
                <a:gd name="T13" fmla="*/ 15 h 31"/>
                <a:gd name="T14" fmla="*/ 15 w 31"/>
                <a:gd name="T15" fmla="*/ 4 h 31"/>
                <a:gd name="T16" fmla="*/ 27 w 31"/>
                <a:gd name="T17" fmla="*/ 15 h 31"/>
                <a:gd name="T18" fmla="*/ 15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5" y="0"/>
                  </a:moveTo>
                  <a:cubicBezTo>
                    <a:pt x="7" y="0"/>
                    <a:pt x="0" y="7"/>
                    <a:pt x="0" y="15"/>
                  </a:cubicBezTo>
                  <a:cubicBezTo>
                    <a:pt x="0" y="24"/>
                    <a:pt x="7" y="31"/>
                    <a:pt x="15" y="31"/>
                  </a:cubicBezTo>
                  <a:cubicBezTo>
                    <a:pt x="24" y="31"/>
                    <a:pt x="31" y="24"/>
                    <a:pt x="31" y="15"/>
                  </a:cubicBezTo>
                  <a:cubicBezTo>
                    <a:pt x="31" y="7"/>
                    <a:pt x="24" y="0"/>
                    <a:pt x="15" y="0"/>
                  </a:cubicBezTo>
                  <a:close/>
                  <a:moveTo>
                    <a:pt x="15" y="27"/>
                  </a:moveTo>
                  <a:cubicBezTo>
                    <a:pt x="9" y="27"/>
                    <a:pt x="4" y="22"/>
                    <a:pt x="4" y="15"/>
                  </a:cubicBezTo>
                  <a:cubicBezTo>
                    <a:pt x="4" y="9"/>
                    <a:pt x="9" y="4"/>
                    <a:pt x="15" y="4"/>
                  </a:cubicBezTo>
                  <a:cubicBezTo>
                    <a:pt x="22" y="4"/>
                    <a:pt x="27" y="9"/>
                    <a:pt x="27" y="15"/>
                  </a:cubicBezTo>
                  <a:cubicBezTo>
                    <a:pt x="27" y="22"/>
                    <a:pt x="22" y="27"/>
                    <a:pt x="15"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127"/>
            <p:cNvSpPr>
              <a:spLocks noEditPoints="1"/>
            </p:cNvSpPr>
            <p:nvPr/>
          </p:nvSpPr>
          <p:spPr bwMode="auto">
            <a:xfrm>
              <a:off x="3898901" y="3422650"/>
              <a:ext cx="111125" cy="192088"/>
            </a:xfrm>
            <a:custGeom>
              <a:avLst/>
              <a:gdLst>
                <a:gd name="T0" fmla="*/ 15 w 49"/>
                <a:gd name="T1" fmla="*/ 85 h 85"/>
                <a:gd name="T2" fmla="*/ 33 w 49"/>
                <a:gd name="T3" fmla="*/ 85 h 85"/>
                <a:gd name="T4" fmla="*/ 40 w 49"/>
                <a:gd name="T5" fmla="*/ 77 h 85"/>
                <a:gd name="T6" fmla="*/ 49 w 49"/>
                <a:gd name="T7" fmla="*/ 24 h 85"/>
                <a:gd name="T8" fmla="*/ 24 w 49"/>
                <a:gd name="T9" fmla="*/ 0 h 85"/>
                <a:gd name="T10" fmla="*/ 0 w 49"/>
                <a:gd name="T11" fmla="*/ 24 h 85"/>
                <a:gd name="T12" fmla="*/ 9 w 49"/>
                <a:gd name="T13" fmla="*/ 77 h 85"/>
                <a:gd name="T14" fmla="*/ 15 w 49"/>
                <a:gd name="T15" fmla="*/ 85 h 85"/>
                <a:gd name="T16" fmla="*/ 24 w 49"/>
                <a:gd name="T17" fmla="*/ 4 h 85"/>
                <a:gd name="T18" fmla="*/ 45 w 49"/>
                <a:gd name="T19" fmla="*/ 24 h 85"/>
                <a:gd name="T20" fmla="*/ 37 w 49"/>
                <a:gd name="T21" fmla="*/ 76 h 85"/>
                <a:gd name="T22" fmla="*/ 33 w 49"/>
                <a:gd name="T23" fmla="*/ 80 h 85"/>
                <a:gd name="T24" fmla="*/ 33 w 49"/>
                <a:gd name="T25" fmla="*/ 81 h 85"/>
                <a:gd name="T26" fmla="*/ 16 w 49"/>
                <a:gd name="T27" fmla="*/ 81 h 85"/>
                <a:gd name="T28" fmla="*/ 15 w 49"/>
                <a:gd name="T29" fmla="*/ 80 h 85"/>
                <a:gd name="T30" fmla="*/ 12 w 49"/>
                <a:gd name="T31" fmla="*/ 76 h 85"/>
                <a:gd name="T32" fmla="*/ 4 w 49"/>
                <a:gd name="T33" fmla="*/ 24 h 85"/>
                <a:gd name="T34" fmla="*/ 24 w 49"/>
                <a:gd name="T35"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85">
                  <a:moveTo>
                    <a:pt x="15" y="85"/>
                  </a:moveTo>
                  <a:cubicBezTo>
                    <a:pt x="33" y="85"/>
                    <a:pt x="33" y="85"/>
                    <a:pt x="33" y="85"/>
                  </a:cubicBezTo>
                  <a:cubicBezTo>
                    <a:pt x="34" y="85"/>
                    <a:pt x="37" y="84"/>
                    <a:pt x="40" y="77"/>
                  </a:cubicBezTo>
                  <a:cubicBezTo>
                    <a:pt x="44" y="69"/>
                    <a:pt x="49" y="38"/>
                    <a:pt x="49" y="24"/>
                  </a:cubicBezTo>
                  <a:cubicBezTo>
                    <a:pt x="49" y="8"/>
                    <a:pt x="41" y="0"/>
                    <a:pt x="24" y="0"/>
                  </a:cubicBezTo>
                  <a:cubicBezTo>
                    <a:pt x="7" y="0"/>
                    <a:pt x="0" y="8"/>
                    <a:pt x="0" y="24"/>
                  </a:cubicBezTo>
                  <a:cubicBezTo>
                    <a:pt x="0" y="38"/>
                    <a:pt x="5" y="69"/>
                    <a:pt x="9" y="77"/>
                  </a:cubicBezTo>
                  <a:cubicBezTo>
                    <a:pt x="12" y="84"/>
                    <a:pt x="15" y="85"/>
                    <a:pt x="15" y="85"/>
                  </a:cubicBezTo>
                  <a:close/>
                  <a:moveTo>
                    <a:pt x="24" y="4"/>
                  </a:moveTo>
                  <a:cubicBezTo>
                    <a:pt x="39" y="4"/>
                    <a:pt x="45" y="10"/>
                    <a:pt x="45" y="24"/>
                  </a:cubicBezTo>
                  <a:cubicBezTo>
                    <a:pt x="45" y="39"/>
                    <a:pt x="40" y="69"/>
                    <a:pt x="37" y="76"/>
                  </a:cubicBezTo>
                  <a:cubicBezTo>
                    <a:pt x="35" y="78"/>
                    <a:pt x="34" y="80"/>
                    <a:pt x="33" y="80"/>
                  </a:cubicBezTo>
                  <a:cubicBezTo>
                    <a:pt x="33" y="81"/>
                    <a:pt x="33" y="81"/>
                    <a:pt x="33" y="81"/>
                  </a:cubicBezTo>
                  <a:cubicBezTo>
                    <a:pt x="16" y="81"/>
                    <a:pt x="16" y="81"/>
                    <a:pt x="16" y="81"/>
                  </a:cubicBezTo>
                  <a:cubicBezTo>
                    <a:pt x="15" y="80"/>
                    <a:pt x="15" y="80"/>
                    <a:pt x="15" y="80"/>
                  </a:cubicBezTo>
                  <a:cubicBezTo>
                    <a:pt x="14" y="80"/>
                    <a:pt x="13" y="78"/>
                    <a:pt x="12" y="76"/>
                  </a:cubicBezTo>
                  <a:cubicBezTo>
                    <a:pt x="8" y="69"/>
                    <a:pt x="4" y="39"/>
                    <a:pt x="4" y="24"/>
                  </a:cubicBezTo>
                  <a:cubicBezTo>
                    <a:pt x="4" y="10"/>
                    <a:pt x="10" y="4"/>
                    <a:pt x="2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128"/>
            <p:cNvSpPr>
              <a:spLocks/>
            </p:cNvSpPr>
            <p:nvPr/>
          </p:nvSpPr>
          <p:spPr bwMode="auto">
            <a:xfrm>
              <a:off x="3848101" y="3249613"/>
              <a:ext cx="211138" cy="180975"/>
            </a:xfrm>
            <a:custGeom>
              <a:avLst/>
              <a:gdLst>
                <a:gd name="T0" fmla="*/ 94 w 94"/>
                <a:gd name="T1" fmla="*/ 47 h 80"/>
                <a:gd name="T2" fmla="*/ 47 w 94"/>
                <a:gd name="T3" fmla="*/ 0 h 80"/>
                <a:gd name="T4" fmla="*/ 0 w 94"/>
                <a:gd name="T5" fmla="*/ 47 h 80"/>
                <a:gd name="T6" fmla="*/ 14 w 94"/>
                <a:gd name="T7" fmla="*/ 80 h 80"/>
                <a:gd name="T8" fmla="*/ 16 w 94"/>
                <a:gd name="T9" fmla="*/ 77 h 80"/>
                <a:gd name="T10" fmla="*/ 4 w 94"/>
                <a:gd name="T11" fmla="*/ 47 h 80"/>
                <a:gd name="T12" fmla="*/ 47 w 94"/>
                <a:gd name="T13" fmla="*/ 4 h 80"/>
                <a:gd name="T14" fmla="*/ 91 w 94"/>
                <a:gd name="T15" fmla="*/ 47 h 80"/>
                <a:gd name="T16" fmla="*/ 79 w 94"/>
                <a:gd name="T17" fmla="*/ 77 h 80"/>
                <a:gd name="T18" fmla="*/ 81 w 94"/>
                <a:gd name="T19" fmla="*/ 80 h 80"/>
                <a:gd name="T20" fmla="*/ 94 w 94"/>
                <a:gd name="T21" fmla="*/ 4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80">
                  <a:moveTo>
                    <a:pt x="94" y="47"/>
                  </a:moveTo>
                  <a:cubicBezTo>
                    <a:pt x="94" y="21"/>
                    <a:pt x="73" y="0"/>
                    <a:pt x="47" y="0"/>
                  </a:cubicBezTo>
                  <a:cubicBezTo>
                    <a:pt x="21" y="0"/>
                    <a:pt x="0" y="21"/>
                    <a:pt x="0" y="47"/>
                  </a:cubicBezTo>
                  <a:cubicBezTo>
                    <a:pt x="0" y="59"/>
                    <a:pt x="5" y="71"/>
                    <a:pt x="14" y="80"/>
                  </a:cubicBezTo>
                  <a:cubicBezTo>
                    <a:pt x="14" y="79"/>
                    <a:pt x="15" y="78"/>
                    <a:pt x="16" y="77"/>
                  </a:cubicBezTo>
                  <a:cubicBezTo>
                    <a:pt x="8" y="69"/>
                    <a:pt x="4" y="58"/>
                    <a:pt x="4" y="47"/>
                  </a:cubicBezTo>
                  <a:cubicBezTo>
                    <a:pt x="4" y="24"/>
                    <a:pt x="23" y="4"/>
                    <a:pt x="47" y="4"/>
                  </a:cubicBezTo>
                  <a:cubicBezTo>
                    <a:pt x="71" y="4"/>
                    <a:pt x="91" y="24"/>
                    <a:pt x="91" y="47"/>
                  </a:cubicBezTo>
                  <a:cubicBezTo>
                    <a:pt x="91" y="58"/>
                    <a:pt x="86" y="69"/>
                    <a:pt x="79" y="77"/>
                  </a:cubicBezTo>
                  <a:cubicBezTo>
                    <a:pt x="80" y="78"/>
                    <a:pt x="80" y="79"/>
                    <a:pt x="81" y="80"/>
                  </a:cubicBezTo>
                  <a:cubicBezTo>
                    <a:pt x="89" y="71"/>
                    <a:pt x="94" y="60"/>
                    <a:pt x="94"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Freeform 129"/>
            <p:cNvSpPr>
              <a:spLocks/>
            </p:cNvSpPr>
            <p:nvPr/>
          </p:nvSpPr>
          <p:spPr bwMode="auto">
            <a:xfrm>
              <a:off x="3778251" y="3179763"/>
              <a:ext cx="352425" cy="331788"/>
            </a:xfrm>
            <a:custGeom>
              <a:avLst/>
              <a:gdLst>
                <a:gd name="T0" fmla="*/ 157 w 157"/>
                <a:gd name="T1" fmla="*/ 78 h 147"/>
                <a:gd name="T2" fmla="*/ 78 w 157"/>
                <a:gd name="T3" fmla="*/ 0 h 147"/>
                <a:gd name="T4" fmla="*/ 0 w 157"/>
                <a:gd name="T5" fmla="*/ 78 h 147"/>
                <a:gd name="T6" fmla="*/ 41 w 157"/>
                <a:gd name="T7" fmla="*/ 147 h 147"/>
                <a:gd name="T8" fmla="*/ 40 w 157"/>
                <a:gd name="T9" fmla="*/ 143 h 147"/>
                <a:gd name="T10" fmla="*/ 4 w 157"/>
                <a:gd name="T11" fmla="*/ 78 h 147"/>
                <a:gd name="T12" fmla="*/ 78 w 157"/>
                <a:gd name="T13" fmla="*/ 4 h 147"/>
                <a:gd name="T14" fmla="*/ 153 w 157"/>
                <a:gd name="T15" fmla="*/ 78 h 147"/>
                <a:gd name="T16" fmla="*/ 117 w 157"/>
                <a:gd name="T17" fmla="*/ 143 h 147"/>
                <a:gd name="T18" fmla="*/ 116 w 157"/>
                <a:gd name="T19" fmla="*/ 147 h 147"/>
                <a:gd name="T20" fmla="*/ 157 w 157"/>
                <a:gd name="T21" fmla="*/ 7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 h="147">
                  <a:moveTo>
                    <a:pt x="157" y="78"/>
                  </a:moveTo>
                  <a:cubicBezTo>
                    <a:pt x="157" y="35"/>
                    <a:pt x="122" y="0"/>
                    <a:pt x="78" y="0"/>
                  </a:cubicBezTo>
                  <a:cubicBezTo>
                    <a:pt x="35" y="0"/>
                    <a:pt x="0" y="35"/>
                    <a:pt x="0" y="78"/>
                  </a:cubicBezTo>
                  <a:cubicBezTo>
                    <a:pt x="0" y="107"/>
                    <a:pt x="16" y="133"/>
                    <a:pt x="41" y="147"/>
                  </a:cubicBezTo>
                  <a:cubicBezTo>
                    <a:pt x="40" y="146"/>
                    <a:pt x="40" y="144"/>
                    <a:pt x="40" y="143"/>
                  </a:cubicBezTo>
                  <a:cubicBezTo>
                    <a:pt x="18" y="129"/>
                    <a:pt x="4" y="105"/>
                    <a:pt x="4" y="78"/>
                  </a:cubicBezTo>
                  <a:cubicBezTo>
                    <a:pt x="4" y="37"/>
                    <a:pt x="37" y="4"/>
                    <a:pt x="78" y="4"/>
                  </a:cubicBezTo>
                  <a:cubicBezTo>
                    <a:pt x="120" y="4"/>
                    <a:pt x="153" y="37"/>
                    <a:pt x="153" y="78"/>
                  </a:cubicBezTo>
                  <a:cubicBezTo>
                    <a:pt x="153" y="105"/>
                    <a:pt x="139" y="129"/>
                    <a:pt x="117" y="143"/>
                  </a:cubicBezTo>
                  <a:cubicBezTo>
                    <a:pt x="117" y="144"/>
                    <a:pt x="116" y="146"/>
                    <a:pt x="116" y="147"/>
                  </a:cubicBezTo>
                  <a:cubicBezTo>
                    <a:pt x="141" y="133"/>
                    <a:pt x="157" y="107"/>
                    <a:pt x="157"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85" name="Freeform 130"/>
          <p:cNvSpPr>
            <a:spLocks noEditPoints="1"/>
          </p:cNvSpPr>
          <p:nvPr/>
        </p:nvSpPr>
        <p:spPr bwMode="auto">
          <a:xfrm>
            <a:off x="4589465" y="3179769"/>
            <a:ext cx="436563" cy="434975"/>
          </a:xfrm>
          <a:custGeom>
            <a:avLst/>
            <a:gdLst>
              <a:gd name="T0" fmla="*/ 194 w 194"/>
              <a:gd name="T1" fmla="*/ 20 h 193"/>
              <a:gd name="T2" fmla="*/ 174 w 194"/>
              <a:gd name="T3" fmla="*/ 0 h 193"/>
              <a:gd name="T4" fmla="*/ 154 w 194"/>
              <a:gd name="T5" fmla="*/ 20 h 193"/>
              <a:gd name="T6" fmla="*/ 170 w 194"/>
              <a:gd name="T7" fmla="*/ 39 h 193"/>
              <a:gd name="T8" fmla="*/ 172 w 194"/>
              <a:gd name="T9" fmla="*/ 40 h 193"/>
              <a:gd name="T10" fmla="*/ 172 w 194"/>
              <a:gd name="T11" fmla="*/ 94 h 193"/>
              <a:gd name="T12" fmla="*/ 117 w 194"/>
              <a:gd name="T13" fmla="*/ 94 h 193"/>
              <a:gd name="T14" fmla="*/ 117 w 194"/>
              <a:gd name="T15" fmla="*/ 92 h 193"/>
              <a:gd name="T16" fmla="*/ 97 w 194"/>
              <a:gd name="T17" fmla="*/ 77 h 193"/>
              <a:gd name="T18" fmla="*/ 78 w 194"/>
              <a:gd name="T19" fmla="*/ 92 h 193"/>
              <a:gd name="T20" fmla="*/ 77 w 194"/>
              <a:gd name="T21" fmla="*/ 94 h 193"/>
              <a:gd name="T22" fmla="*/ 20 w 194"/>
              <a:gd name="T23" fmla="*/ 94 h 193"/>
              <a:gd name="T24" fmla="*/ 19 w 194"/>
              <a:gd name="T25" fmla="*/ 96 h 193"/>
              <a:gd name="T26" fmla="*/ 19 w 194"/>
              <a:gd name="T27" fmla="*/ 153 h 193"/>
              <a:gd name="T28" fmla="*/ 16 w 194"/>
              <a:gd name="T29" fmla="*/ 154 h 193"/>
              <a:gd name="T30" fmla="*/ 0 w 194"/>
              <a:gd name="T31" fmla="*/ 173 h 193"/>
              <a:gd name="T32" fmla="*/ 20 w 194"/>
              <a:gd name="T33" fmla="*/ 193 h 193"/>
              <a:gd name="T34" fmla="*/ 40 w 194"/>
              <a:gd name="T35" fmla="*/ 173 h 193"/>
              <a:gd name="T36" fmla="*/ 24 w 194"/>
              <a:gd name="T37" fmla="*/ 154 h 193"/>
              <a:gd name="T38" fmla="*/ 22 w 194"/>
              <a:gd name="T39" fmla="*/ 153 h 193"/>
              <a:gd name="T40" fmla="*/ 22 w 194"/>
              <a:gd name="T41" fmla="*/ 98 h 193"/>
              <a:gd name="T42" fmla="*/ 77 w 194"/>
              <a:gd name="T43" fmla="*/ 98 h 193"/>
              <a:gd name="T44" fmla="*/ 78 w 194"/>
              <a:gd name="T45" fmla="*/ 100 h 193"/>
              <a:gd name="T46" fmla="*/ 97 w 194"/>
              <a:gd name="T47" fmla="*/ 116 h 193"/>
              <a:gd name="T48" fmla="*/ 117 w 194"/>
              <a:gd name="T49" fmla="*/ 100 h 193"/>
              <a:gd name="T50" fmla="*/ 117 w 194"/>
              <a:gd name="T51" fmla="*/ 98 h 193"/>
              <a:gd name="T52" fmla="*/ 174 w 194"/>
              <a:gd name="T53" fmla="*/ 98 h 193"/>
              <a:gd name="T54" fmla="*/ 176 w 194"/>
              <a:gd name="T55" fmla="*/ 96 h 193"/>
              <a:gd name="T56" fmla="*/ 176 w 194"/>
              <a:gd name="T57" fmla="*/ 40 h 193"/>
              <a:gd name="T58" fmla="*/ 178 w 194"/>
              <a:gd name="T59" fmla="*/ 39 h 193"/>
              <a:gd name="T60" fmla="*/ 194 w 194"/>
              <a:gd name="T61" fmla="*/ 20 h 193"/>
              <a:gd name="T62" fmla="*/ 37 w 194"/>
              <a:gd name="T63" fmla="*/ 173 h 193"/>
              <a:gd name="T64" fmla="*/ 20 w 194"/>
              <a:gd name="T65" fmla="*/ 189 h 193"/>
              <a:gd name="T66" fmla="*/ 4 w 194"/>
              <a:gd name="T67" fmla="*/ 173 h 193"/>
              <a:gd name="T68" fmla="*/ 20 w 194"/>
              <a:gd name="T69" fmla="*/ 157 h 193"/>
              <a:gd name="T70" fmla="*/ 37 w 194"/>
              <a:gd name="T71" fmla="*/ 173 h 193"/>
              <a:gd name="T72" fmla="*/ 97 w 194"/>
              <a:gd name="T73" fmla="*/ 113 h 193"/>
              <a:gd name="T74" fmla="*/ 81 w 194"/>
              <a:gd name="T75" fmla="*/ 96 h 193"/>
              <a:gd name="T76" fmla="*/ 97 w 194"/>
              <a:gd name="T77" fmla="*/ 80 h 193"/>
              <a:gd name="T78" fmla="*/ 113 w 194"/>
              <a:gd name="T79" fmla="*/ 96 h 193"/>
              <a:gd name="T80" fmla="*/ 97 w 194"/>
              <a:gd name="T81" fmla="*/ 113 h 193"/>
              <a:gd name="T82" fmla="*/ 174 w 194"/>
              <a:gd name="T83" fmla="*/ 36 h 193"/>
              <a:gd name="T84" fmla="*/ 158 w 194"/>
              <a:gd name="T85" fmla="*/ 20 h 193"/>
              <a:gd name="T86" fmla="*/ 174 w 194"/>
              <a:gd name="T87" fmla="*/ 4 h 193"/>
              <a:gd name="T88" fmla="*/ 190 w 194"/>
              <a:gd name="T89" fmla="*/ 20 h 193"/>
              <a:gd name="T90" fmla="*/ 174 w 194"/>
              <a:gd name="T91" fmla="*/ 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4" h="193">
                <a:moveTo>
                  <a:pt x="194" y="20"/>
                </a:moveTo>
                <a:cubicBezTo>
                  <a:pt x="194" y="9"/>
                  <a:pt x="185" y="0"/>
                  <a:pt x="174" y="0"/>
                </a:cubicBezTo>
                <a:cubicBezTo>
                  <a:pt x="163" y="0"/>
                  <a:pt x="154" y="9"/>
                  <a:pt x="154" y="20"/>
                </a:cubicBezTo>
                <a:cubicBezTo>
                  <a:pt x="154" y="29"/>
                  <a:pt x="160" y="37"/>
                  <a:pt x="170" y="39"/>
                </a:cubicBezTo>
                <a:cubicBezTo>
                  <a:pt x="172" y="40"/>
                  <a:pt x="172" y="40"/>
                  <a:pt x="172" y="40"/>
                </a:cubicBezTo>
                <a:cubicBezTo>
                  <a:pt x="172" y="94"/>
                  <a:pt x="172" y="94"/>
                  <a:pt x="172" y="94"/>
                </a:cubicBezTo>
                <a:cubicBezTo>
                  <a:pt x="117" y="94"/>
                  <a:pt x="117" y="94"/>
                  <a:pt x="117" y="94"/>
                </a:cubicBezTo>
                <a:cubicBezTo>
                  <a:pt x="117" y="92"/>
                  <a:pt x="117" y="92"/>
                  <a:pt x="117" y="92"/>
                </a:cubicBezTo>
                <a:cubicBezTo>
                  <a:pt x="115" y="83"/>
                  <a:pt x="106" y="77"/>
                  <a:pt x="97" y="77"/>
                </a:cubicBezTo>
                <a:cubicBezTo>
                  <a:pt x="88" y="77"/>
                  <a:pt x="79" y="83"/>
                  <a:pt x="78" y="92"/>
                </a:cubicBezTo>
                <a:cubicBezTo>
                  <a:pt x="77" y="94"/>
                  <a:pt x="77" y="94"/>
                  <a:pt x="77" y="94"/>
                </a:cubicBezTo>
                <a:cubicBezTo>
                  <a:pt x="20" y="94"/>
                  <a:pt x="20" y="94"/>
                  <a:pt x="20" y="94"/>
                </a:cubicBezTo>
                <a:cubicBezTo>
                  <a:pt x="19" y="94"/>
                  <a:pt x="19" y="95"/>
                  <a:pt x="19" y="96"/>
                </a:cubicBezTo>
                <a:cubicBezTo>
                  <a:pt x="19" y="153"/>
                  <a:pt x="19" y="153"/>
                  <a:pt x="19" y="153"/>
                </a:cubicBezTo>
                <a:cubicBezTo>
                  <a:pt x="16" y="154"/>
                  <a:pt x="16" y="154"/>
                  <a:pt x="16" y="154"/>
                </a:cubicBezTo>
                <a:cubicBezTo>
                  <a:pt x="7" y="155"/>
                  <a:pt x="0" y="164"/>
                  <a:pt x="0" y="173"/>
                </a:cubicBezTo>
                <a:cubicBezTo>
                  <a:pt x="0" y="184"/>
                  <a:pt x="9" y="193"/>
                  <a:pt x="20" y="193"/>
                </a:cubicBezTo>
                <a:cubicBezTo>
                  <a:pt x="31" y="193"/>
                  <a:pt x="40" y="184"/>
                  <a:pt x="40" y="173"/>
                </a:cubicBezTo>
                <a:cubicBezTo>
                  <a:pt x="40" y="164"/>
                  <a:pt x="34" y="155"/>
                  <a:pt x="24" y="154"/>
                </a:cubicBezTo>
                <a:cubicBezTo>
                  <a:pt x="22" y="153"/>
                  <a:pt x="22" y="153"/>
                  <a:pt x="22" y="153"/>
                </a:cubicBezTo>
                <a:cubicBezTo>
                  <a:pt x="22" y="98"/>
                  <a:pt x="22" y="98"/>
                  <a:pt x="22" y="98"/>
                </a:cubicBezTo>
                <a:cubicBezTo>
                  <a:pt x="77" y="98"/>
                  <a:pt x="77" y="98"/>
                  <a:pt x="77" y="98"/>
                </a:cubicBezTo>
                <a:cubicBezTo>
                  <a:pt x="78" y="100"/>
                  <a:pt x="78" y="100"/>
                  <a:pt x="78" y="100"/>
                </a:cubicBezTo>
                <a:cubicBezTo>
                  <a:pt x="79" y="110"/>
                  <a:pt x="88" y="116"/>
                  <a:pt x="97" y="116"/>
                </a:cubicBezTo>
                <a:cubicBezTo>
                  <a:pt x="106" y="116"/>
                  <a:pt x="115" y="110"/>
                  <a:pt x="117" y="100"/>
                </a:cubicBezTo>
                <a:cubicBezTo>
                  <a:pt x="117" y="98"/>
                  <a:pt x="117" y="98"/>
                  <a:pt x="117" y="98"/>
                </a:cubicBezTo>
                <a:cubicBezTo>
                  <a:pt x="174" y="98"/>
                  <a:pt x="174" y="98"/>
                  <a:pt x="174" y="98"/>
                </a:cubicBezTo>
                <a:cubicBezTo>
                  <a:pt x="175" y="98"/>
                  <a:pt x="176" y="97"/>
                  <a:pt x="176" y="96"/>
                </a:cubicBezTo>
                <a:cubicBezTo>
                  <a:pt x="176" y="40"/>
                  <a:pt x="176" y="40"/>
                  <a:pt x="176" y="40"/>
                </a:cubicBezTo>
                <a:cubicBezTo>
                  <a:pt x="178" y="39"/>
                  <a:pt x="178" y="39"/>
                  <a:pt x="178" y="39"/>
                </a:cubicBezTo>
                <a:cubicBezTo>
                  <a:pt x="187" y="37"/>
                  <a:pt x="194" y="29"/>
                  <a:pt x="194" y="20"/>
                </a:cubicBezTo>
                <a:close/>
                <a:moveTo>
                  <a:pt x="37" y="173"/>
                </a:moveTo>
                <a:cubicBezTo>
                  <a:pt x="37" y="182"/>
                  <a:pt x="29" y="189"/>
                  <a:pt x="20" y="189"/>
                </a:cubicBezTo>
                <a:cubicBezTo>
                  <a:pt x="12" y="189"/>
                  <a:pt x="4" y="182"/>
                  <a:pt x="4" y="173"/>
                </a:cubicBezTo>
                <a:cubicBezTo>
                  <a:pt x="4" y="164"/>
                  <a:pt x="12" y="157"/>
                  <a:pt x="20" y="157"/>
                </a:cubicBezTo>
                <a:cubicBezTo>
                  <a:pt x="29" y="157"/>
                  <a:pt x="37" y="164"/>
                  <a:pt x="37" y="173"/>
                </a:cubicBezTo>
                <a:close/>
                <a:moveTo>
                  <a:pt x="97" y="113"/>
                </a:moveTo>
                <a:cubicBezTo>
                  <a:pt x="88" y="113"/>
                  <a:pt x="81" y="105"/>
                  <a:pt x="81" y="96"/>
                </a:cubicBezTo>
                <a:cubicBezTo>
                  <a:pt x="81" y="87"/>
                  <a:pt x="88" y="80"/>
                  <a:pt x="97" y="80"/>
                </a:cubicBezTo>
                <a:cubicBezTo>
                  <a:pt x="106" y="80"/>
                  <a:pt x="113" y="87"/>
                  <a:pt x="113" y="96"/>
                </a:cubicBezTo>
                <a:cubicBezTo>
                  <a:pt x="113" y="105"/>
                  <a:pt x="106" y="113"/>
                  <a:pt x="97" y="113"/>
                </a:cubicBezTo>
                <a:close/>
                <a:moveTo>
                  <a:pt x="174" y="36"/>
                </a:moveTo>
                <a:cubicBezTo>
                  <a:pt x="165" y="36"/>
                  <a:pt x="158" y="29"/>
                  <a:pt x="158" y="20"/>
                </a:cubicBezTo>
                <a:cubicBezTo>
                  <a:pt x="158" y="11"/>
                  <a:pt x="165" y="4"/>
                  <a:pt x="174" y="4"/>
                </a:cubicBezTo>
                <a:cubicBezTo>
                  <a:pt x="183" y="4"/>
                  <a:pt x="190" y="11"/>
                  <a:pt x="190" y="20"/>
                </a:cubicBezTo>
                <a:cubicBezTo>
                  <a:pt x="190" y="29"/>
                  <a:pt x="183" y="36"/>
                  <a:pt x="174" y="36"/>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Freeform 131"/>
          <p:cNvSpPr>
            <a:spLocks noEditPoints="1"/>
          </p:cNvSpPr>
          <p:nvPr/>
        </p:nvSpPr>
        <p:spPr bwMode="auto">
          <a:xfrm>
            <a:off x="5462588" y="3179769"/>
            <a:ext cx="395288" cy="434975"/>
          </a:xfrm>
          <a:custGeom>
            <a:avLst/>
            <a:gdLst>
              <a:gd name="T0" fmla="*/ 155 w 175"/>
              <a:gd name="T1" fmla="*/ 153 h 193"/>
              <a:gd name="T2" fmla="*/ 140 w 175"/>
              <a:gd name="T3" fmla="*/ 160 h 193"/>
              <a:gd name="T4" fmla="*/ 139 w 175"/>
              <a:gd name="T5" fmla="*/ 162 h 193"/>
              <a:gd name="T6" fmla="*/ 38 w 175"/>
              <a:gd name="T7" fmla="*/ 105 h 193"/>
              <a:gd name="T8" fmla="*/ 39 w 175"/>
              <a:gd name="T9" fmla="*/ 102 h 193"/>
              <a:gd name="T10" fmla="*/ 40 w 175"/>
              <a:gd name="T11" fmla="*/ 96 h 193"/>
              <a:gd name="T12" fmla="*/ 39 w 175"/>
              <a:gd name="T13" fmla="*/ 90 h 193"/>
              <a:gd name="T14" fmla="*/ 38 w 175"/>
              <a:gd name="T15" fmla="*/ 88 h 193"/>
              <a:gd name="T16" fmla="*/ 139 w 175"/>
              <a:gd name="T17" fmla="*/ 31 h 193"/>
              <a:gd name="T18" fmla="*/ 140 w 175"/>
              <a:gd name="T19" fmla="*/ 33 h 193"/>
              <a:gd name="T20" fmla="*/ 155 w 175"/>
              <a:gd name="T21" fmla="*/ 40 h 193"/>
              <a:gd name="T22" fmla="*/ 175 w 175"/>
              <a:gd name="T23" fmla="*/ 20 h 193"/>
              <a:gd name="T24" fmla="*/ 155 w 175"/>
              <a:gd name="T25" fmla="*/ 0 h 193"/>
              <a:gd name="T26" fmla="*/ 135 w 175"/>
              <a:gd name="T27" fmla="*/ 20 h 193"/>
              <a:gd name="T28" fmla="*/ 137 w 175"/>
              <a:gd name="T29" fmla="*/ 26 h 193"/>
              <a:gd name="T30" fmla="*/ 137 w 175"/>
              <a:gd name="T31" fmla="*/ 28 h 193"/>
              <a:gd name="T32" fmla="*/ 36 w 175"/>
              <a:gd name="T33" fmla="*/ 85 h 193"/>
              <a:gd name="T34" fmla="*/ 35 w 175"/>
              <a:gd name="T35" fmla="*/ 83 h 193"/>
              <a:gd name="T36" fmla="*/ 20 w 175"/>
              <a:gd name="T37" fmla="*/ 77 h 193"/>
              <a:gd name="T38" fmla="*/ 0 w 175"/>
              <a:gd name="T39" fmla="*/ 96 h 193"/>
              <a:gd name="T40" fmla="*/ 20 w 175"/>
              <a:gd name="T41" fmla="*/ 116 h 193"/>
              <a:gd name="T42" fmla="*/ 35 w 175"/>
              <a:gd name="T43" fmla="*/ 109 h 193"/>
              <a:gd name="T44" fmla="*/ 36 w 175"/>
              <a:gd name="T45" fmla="*/ 108 h 193"/>
              <a:gd name="T46" fmla="*/ 137 w 175"/>
              <a:gd name="T47" fmla="*/ 165 h 193"/>
              <a:gd name="T48" fmla="*/ 137 w 175"/>
              <a:gd name="T49" fmla="*/ 167 h 193"/>
              <a:gd name="T50" fmla="*/ 135 w 175"/>
              <a:gd name="T51" fmla="*/ 173 h 193"/>
              <a:gd name="T52" fmla="*/ 155 w 175"/>
              <a:gd name="T53" fmla="*/ 193 h 193"/>
              <a:gd name="T54" fmla="*/ 175 w 175"/>
              <a:gd name="T55" fmla="*/ 173 h 193"/>
              <a:gd name="T56" fmla="*/ 155 w 175"/>
              <a:gd name="T57" fmla="*/ 153 h 193"/>
              <a:gd name="T58" fmla="*/ 155 w 175"/>
              <a:gd name="T59" fmla="*/ 4 h 193"/>
              <a:gd name="T60" fmla="*/ 172 w 175"/>
              <a:gd name="T61" fmla="*/ 20 h 193"/>
              <a:gd name="T62" fmla="*/ 155 w 175"/>
              <a:gd name="T63" fmla="*/ 36 h 193"/>
              <a:gd name="T64" fmla="*/ 139 w 175"/>
              <a:gd name="T65" fmla="*/ 20 h 193"/>
              <a:gd name="T66" fmla="*/ 155 w 175"/>
              <a:gd name="T67" fmla="*/ 4 h 193"/>
              <a:gd name="T68" fmla="*/ 20 w 175"/>
              <a:gd name="T69" fmla="*/ 113 h 193"/>
              <a:gd name="T70" fmla="*/ 4 w 175"/>
              <a:gd name="T71" fmla="*/ 96 h 193"/>
              <a:gd name="T72" fmla="*/ 20 w 175"/>
              <a:gd name="T73" fmla="*/ 80 h 193"/>
              <a:gd name="T74" fmla="*/ 36 w 175"/>
              <a:gd name="T75" fmla="*/ 96 h 193"/>
              <a:gd name="T76" fmla="*/ 20 w 175"/>
              <a:gd name="T77" fmla="*/ 113 h 193"/>
              <a:gd name="T78" fmla="*/ 155 w 175"/>
              <a:gd name="T79" fmla="*/ 189 h 193"/>
              <a:gd name="T80" fmla="*/ 139 w 175"/>
              <a:gd name="T81" fmla="*/ 173 h 193"/>
              <a:gd name="T82" fmla="*/ 155 w 175"/>
              <a:gd name="T83" fmla="*/ 157 h 193"/>
              <a:gd name="T84" fmla="*/ 172 w 175"/>
              <a:gd name="T85" fmla="*/ 173 h 193"/>
              <a:gd name="T86" fmla="*/ 155 w 175"/>
              <a:gd name="T87"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5" h="193">
                <a:moveTo>
                  <a:pt x="155" y="153"/>
                </a:moveTo>
                <a:cubicBezTo>
                  <a:pt x="150" y="153"/>
                  <a:pt x="144" y="156"/>
                  <a:pt x="140" y="160"/>
                </a:cubicBezTo>
                <a:cubicBezTo>
                  <a:pt x="139" y="162"/>
                  <a:pt x="139" y="162"/>
                  <a:pt x="139" y="162"/>
                </a:cubicBezTo>
                <a:cubicBezTo>
                  <a:pt x="38" y="105"/>
                  <a:pt x="38" y="105"/>
                  <a:pt x="38" y="105"/>
                </a:cubicBezTo>
                <a:cubicBezTo>
                  <a:pt x="39" y="102"/>
                  <a:pt x="39" y="102"/>
                  <a:pt x="39" y="102"/>
                </a:cubicBezTo>
                <a:cubicBezTo>
                  <a:pt x="40" y="100"/>
                  <a:pt x="40" y="98"/>
                  <a:pt x="40" y="96"/>
                </a:cubicBezTo>
                <a:cubicBezTo>
                  <a:pt x="40" y="95"/>
                  <a:pt x="40" y="93"/>
                  <a:pt x="39" y="90"/>
                </a:cubicBezTo>
                <a:cubicBezTo>
                  <a:pt x="38" y="88"/>
                  <a:pt x="38" y="88"/>
                  <a:pt x="38" y="88"/>
                </a:cubicBezTo>
                <a:cubicBezTo>
                  <a:pt x="139" y="31"/>
                  <a:pt x="139" y="31"/>
                  <a:pt x="139" y="31"/>
                </a:cubicBezTo>
                <a:cubicBezTo>
                  <a:pt x="140" y="33"/>
                  <a:pt x="140" y="33"/>
                  <a:pt x="140" y="33"/>
                </a:cubicBezTo>
                <a:cubicBezTo>
                  <a:pt x="144" y="37"/>
                  <a:pt x="150" y="40"/>
                  <a:pt x="155" y="40"/>
                </a:cubicBezTo>
                <a:cubicBezTo>
                  <a:pt x="166" y="40"/>
                  <a:pt x="175" y="31"/>
                  <a:pt x="175" y="20"/>
                </a:cubicBezTo>
                <a:cubicBezTo>
                  <a:pt x="175" y="9"/>
                  <a:pt x="166" y="0"/>
                  <a:pt x="155" y="0"/>
                </a:cubicBezTo>
                <a:cubicBezTo>
                  <a:pt x="144" y="0"/>
                  <a:pt x="135" y="9"/>
                  <a:pt x="135" y="20"/>
                </a:cubicBezTo>
                <a:cubicBezTo>
                  <a:pt x="135" y="22"/>
                  <a:pt x="136" y="24"/>
                  <a:pt x="137" y="26"/>
                </a:cubicBezTo>
                <a:cubicBezTo>
                  <a:pt x="137" y="28"/>
                  <a:pt x="137" y="28"/>
                  <a:pt x="137" y="28"/>
                </a:cubicBezTo>
                <a:cubicBezTo>
                  <a:pt x="36" y="85"/>
                  <a:pt x="36" y="85"/>
                  <a:pt x="36" y="85"/>
                </a:cubicBezTo>
                <a:cubicBezTo>
                  <a:pt x="35" y="83"/>
                  <a:pt x="35" y="83"/>
                  <a:pt x="35" y="83"/>
                </a:cubicBezTo>
                <a:cubicBezTo>
                  <a:pt x="31" y="79"/>
                  <a:pt x="26" y="77"/>
                  <a:pt x="20" y="77"/>
                </a:cubicBezTo>
                <a:cubicBezTo>
                  <a:pt x="9" y="77"/>
                  <a:pt x="0" y="85"/>
                  <a:pt x="0" y="96"/>
                </a:cubicBezTo>
                <a:cubicBezTo>
                  <a:pt x="0" y="107"/>
                  <a:pt x="9" y="116"/>
                  <a:pt x="20" y="116"/>
                </a:cubicBezTo>
                <a:cubicBezTo>
                  <a:pt x="26" y="116"/>
                  <a:pt x="31" y="114"/>
                  <a:pt x="35" y="109"/>
                </a:cubicBezTo>
                <a:cubicBezTo>
                  <a:pt x="36" y="108"/>
                  <a:pt x="36" y="108"/>
                  <a:pt x="36" y="108"/>
                </a:cubicBezTo>
                <a:cubicBezTo>
                  <a:pt x="137" y="165"/>
                  <a:pt x="137" y="165"/>
                  <a:pt x="137" y="165"/>
                </a:cubicBezTo>
                <a:cubicBezTo>
                  <a:pt x="137" y="167"/>
                  <a:pt x="137" y="167"/>
                  <a:pt x="137" y="167"/>
                </a:cubicBezTo>
                <a:cubicBezTo>
                  <a:pt x="136" y="169"/>
                  <a:pt x="135" y="171"/>
                  <a:pt x="135" y="173"/>
                </a:cubicBezTo>
                <a:cubicBezTo>
                  <a:pt x="135" y="184"/>
                  <a:pt x="144" y="193"/>
                  <a:pt x="155" y="193"/>
                </a:cubicBezTo>
                <a:cubicBezTo>
                  <a:pt x="166" y="193"/>
                  <a:pt x="175" y="184"/>
                  <a:pt x="175" y="173"/>
                </a:cubicBezTo>
                <a:cubicBezTo>
                  <a:pt x="175" y="162"/>
                  <a:pt x="166" y="153"/>
                  <a:pt x="155" y="153"/>
                </a:cubicBezTo>
                <a:close/>
                <a:moveTo>
                  <a:pt x="155" y="4"/>
                </a:moveTo>
                <a:cubicBezTo>
                  <a:pt x="164" y="4"/>
                  <a:pt x="172" y="11"/>
                  <a:pt x="172" y="20"/>
                </a:cubicBezTo>
                <a:cubicBezTo>
                  <a:pt x="172" y="29"/>
                  <a:pt x="164" y="36"/>
                  <a:pt x="155" y="36"/>
                </a:cubicBezTo>
                <a:cubicBezTo>
                  <a:pt x="147" y="36"/>
                  <a:pt x="139" y="29"/>
                  <a:pt x="139" y="20"/>
                </a:cubicBezTo>
                <a:cubicBezTo>
                  <a:pt x="139" y="11"/>
                  <a:pt x="147" y="4"/>
                  <a:pt x="155" y="4"/>
                </a:cubicBezTo>
                <a:close/>
                <a:moveTo>
                  <a:pt x="20" y="113"/>
                </a:moveTo>
                <a:cubicBezTo>
                  <a:pt x="11" y="113"/>
                  <a:pt x="4" y="105"/>
                  <a:pt x="4" y="96"/>
                </a:cubicBezTo>
                <a:cubicBezTo>
                  <a:pt x="4" y="87"/>
                  <a:pt x="11" y="80"/>
                  <a:pt x="20" y="80"/>
                </a:cubicBezTo>
                <a:cubicBezTo>
                  <a:pt x="29" y="80"/>
                  <a:pt x="36" y="87"/>
                  <a:pt x="36" y="96"/>
                </a:cubicBezTo>
                <a:cubicBezTo>
                  <a:pt x="36" y="105"/>
                  <a:pt x="29" y="113"/>
                  <a:pt x="20" y="113"/>
                </a:cubicBezTo>
                <a:close/>
                <a:moveTo>
                  <a:pt x="155" y="189"/>
                </a:moveTo>
                <a:cubicBezTo>
                  <a:pt x="147" y="189"/>
                  <a:pt x="139" y="182"/>
                  <a:pt x="139" y="173"/>
                </a:cubicBezTo>
                <a:cubicBezTo>
                  <a:pt x="139" y="164"/>
                  <a:pt x="147" y="157"/>
                  <a:pt x="155" y="157"/>
                </a:cubicBezTo>
                <a:cubicBezTo>
                  <a:pt x="164" y="157"/>
                  <a:pt x="172" y="164"/>
                  <a:pt x="172" y="173"/>
                </a:cubicBezTo>
                <a:cubicBezTo>
                  <a:pt x="172" y="182"/>
                  <a:pt x="164" y="189"/>
                  <a:pt x="155" y="189"/>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Freeform 132"/>
          <p:cNvSpPr>
            <a:spLocks noEditPoints="1"/>
          </p:cNvSpPr>
          <p:nvPr/>
        </p:nvSpPr>
        <p:spPr bwMode="auto">
          <a:xfrm>
            <a:off x="6296031" y="3179769"/>
            <a:ext cx="434975" cy="434975"/>
          </a:xfrm>
          <a:custGeom>
            <a:avLst/>
            <a:gdLst>
              <a:gd name="T0" fmla="*/ 189 w 193"/>
              <a:gd name="T1" fmla="*/ 147 h 193"/>
              <a:gd name="T2" fmla="*/ 170 w 193"/>
              <a:gd name="T3" fmla="*/ 164 h 193"/>
              <a:gd name="T4" fmla="*/ 127 w 193"/>
              <a:gd name="T5" fmla="*/ 186 h 193"/>
              <a:gd name="T6" fmla="*/ 64 w 193"/>
              <a:gd name="T7" fmla="*/ 184 h 193"/>
              <a:gd name="T8" fmla="*/ 12 w 193"/>
              <a:gd name="T9" fmla="*/ 136 h 193"/>
              <a:gd name="T10" fmla="*/ 11 w 193"/>
              <a:gd name="T11" fmla="*/ 60 h 193"/>
              <a:gd name="T12" fmla="*/ 63 w 193"/>
              <a:gd name="T13" fmla="*/ 11 h 193"/>
              <a:gd name="T14" fmla="*/ 137 w 193"/>
              <a:gd name="T15" fmla="*/ 9 h 193"/>
              <a:gd name="T16" fmla="*/ 183 w 193"/>
              <a:gd name="T17" fmla="*/ 49 h 193"/>
              <a:gd name="T18" fmla="*/ 184 w 193"/>
              <a:gd name="T19" fmla="*/ 108 h 193"/>
              <a:gd name="T20" fmla="*/ 152 w 193"/>
              <a:gd name="T21" fmla="*/ 145 h 193"/>
              <a:gd name="T22" fmla="*/ 124 w 193"/>
              <a:gd name="T23" fmla="*/ 148 h 193"/>
              <a:gd name="T24" fmla="*/ 121 w 193"/>
              <a:gd name="T25" fmla="*/ 132 h 193"/>
              <a:gd name="T26" fmla="*/ 156 w 193"/>
              <a:gd name="T27" fmla="*/ 44 h 193"/>
              <a:gd name="T28" fmla="*/ 145 w 193"/>
              <a:gd name="T29" fmla="*/ 64 h 193"/>
              <a:gd name="T30" fmla="*/ 129 w 193"/>
              <a:gd name="T31" fmla="*/ 45 h 193"/>
              <a:gd name="T32" fmla="*/ 78 w 193"/>
              <a:gd name="T33" fmla="*/ 46 h 193"/>
              <a:gd name="T34" fmla="*/ 44 w 193"/>
              <a:gd name="T35" fmla="*/ 90 h 193"/>
              <a:gd name="T36" fmla="*/ 42 w 193"/>
              <a:gd name="T37" fmla="*/ 131 h 193"/>
              <a:gd name="T38" fmla="*/ 62 w 193"/>
              <a:gd name="T39" fmla="*/ 151 h 193"/>
              <a:gd name="T40" fmla="*/ 112 w 193"/>
              <a:gd name="T41" fmla="*/ 141 h 193"/>
              <a:gd name="T42" fmla="*/ 116 w 193"/>
              <a:gd name="T43" fmla="*/ 142 h 193"/>
              <a:gd name="T44" fmla="*/ 133 w 193"/>
              <a:gd name="T45" fmla="*/ 154 h 193"/>
              <a:gd name="T46" fmla="*/ 173 w 193"/>
              <a:gd name="T47" fmla="*/ 133 h 193"/>
              <a:gd name="T48" fmla="*/ 193 w 193"/>
              <a:gd name="T49" fmla="*/ 80 h 193"/>
              <a:gd name="T50" fmla="*/ 166 w 193"/>
              <a:gd name="T51" fmla="*/ 21 h 193"/>
              <a:gd name="T52" fmla="*/ 102 w 193"/>
              <a:gd name="T53" fmla="*/ 0 h 193"/>
              <a:gd name="T54" fmla="*/ 30 w 193"/>
              <a:gd name="T55" fmla="*/ 27 h 193"/>
              <a:gd name="T56" fmla="*/ 0 w 193"/>
              <a:gd name="T57" fmla="*/ 96 h 193"/>
              <a:gd name="T58" fmla="*/ 32 w 193"/>
              <a:gd name="T59" fmla="*/ 170 h 193"/>
              <a:gd name="T60" fmla="*/ 102 w 193"/>
              <a:gd name="T61" fmla="*/ 193 h 193"/>
              <a:gd name="T62" fmla="*/ 152 w 193"/>
              <a:gd name="T63" fmla="*/ 180 h 193"/>
              <a:gd name="T64" fmla="*/ 113 w 193"/>
              <a:gd name="T65" fmla="*/ 134 h 193"/>
              <a:gd name="T66" fmla="*/ 90 w 193"/>
              <a:gd name="T67" fmla="*/ 150 h 193"/>
              <a:gd name="T68" fmla="*/ 64 w 193"/>
              <a:gd name="T69" fmla="*/ 148 h 193"/>
              <a:gd name="T70" fmla="*/ 45 w 193"/>
              <a:gd name="T71" fmla="*/ 130 h 193"/>
              <a:gd name="T72" fmla="*/ 47 w 193"/>
              <a:gd name="T73" fmla="*/ 92 h 193"/>
              <a:gd name="T74" fmla="*/ 79 w 193"/>
              <a:gd name="T75" fmla="*/ 50 h 193"/>
              <a:gd name="T76" fmla="*/ 116 w 193"/>
              <a:gd name="T77" fmla="*/ 44 h 193"/>
              <a:gd name="T78" fmla="*/ 136 w 193"/>
              <a:gd name="T79" fmla="*/ 56 h 193"/>
              <a:gd name="T80" fmla="*/ 143 w 193"/>
              <a:gd name="T81" fmla="*/ 68 h 193"/>
              <a:gd name="T82" fmla="*/ 113 w 193"/>
              <a:gd name="T83" fmla="*/ 13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193">
                <a:moveTo>
                  <a:pt x="173" y="165"/>
                </a:moveTo>
                <a:cubicBezTo>
                  <a:pt x="180" y="160"/>
                  <a:pt x="185" y="154"/>
                  <a:pt x="189" y="147"/>
                </a:cubicBezTo>
                <a:cubicBezTo>
                  <a:pt x="185" y="147"/>
                  <a:pt x="185" y="147"/>
                  <a:pt x="185" y="147"/>
                </a:cubicBezTo>
                <a:cubicBezTo>
                  <a:pt x="180" y="153"/>
                  <a:pt x="175" y="158"/>
                  <a:pt x="170" y="164"/>
                </a:cubicBezTo>
                <a:cubicBezTo>
                  <a:pt x="164" y="169"/>
                  <a:pt x="157" y="173"/>
                  <a:pt x="150" y="177"/>
                </a:cubicBezTo>
                <a:cubicBezTo>
                  <a:pt x="143" y="181"/>
                  <a:pt x="135" y="184"/>
                  <a:pt x="127" y="186"/>
                </a:cubicBezTo>
                <a:cubicBezTo>
                  <a:pt x="119" y="189"/>
                  <a:pt x="111" y="190"/>
                  <a:pt x="102" y="190"/>
                </a:cubicBezTo>
                <a:cubicBezTo>
                  <a:pt x="89" y="190"/>
                  <a:pt x="76" y="188"/>
                  <a:pt x="64" y="184"/>
                </a:cubicBezTo>
                <a:cubicBezTo>
                  <a:pt x="53" y="180"/>
                  <a:pt x="42" y="174"/>
                  <a:pt x="33" y="166"/>
                </a:cubicBezTo>
                <a:cubicBezTo>
                  <a:pt x="24" y="158"/>
                  <a:pt x="17" y="148"/>
                  <a:pt x="12" y="136"/>
                </a:cubicBezTo>
                <a:cubicBezTo>
                  <a:pt x="6" y="125"/>
                  <a:pt x="4" y="111"/>
                  <a:pt x="4" y="96"/>
                </a:cubicBezTo>
                <a:cubicBezTo>
                  <a:pt x="4" y="83"/>
                  <a:pt x="6" y="71"/>
                  <a:pt x="11" y="60"/>
                </a:cubicBezTo>
                <a:cubicBezTo>
                  <a:pt x="16" y="48"/>
                  <a:pt x="23" y="39"/>
                  <a:pt x="32" y="30"/>
                </a:cubicBezTo>
                <a:cubicBezTo>
                  <a:pt x="41" y="22"/>
                  <a:pt x="51" y="15"/>
                  <a:pt x="63" y="11"/>
                </a:cubicBezTo>
                <a:cubicBezTo>
                  <a:pt x="75" y="6"/>
                  <a:pt x="88" y="3"/>
                  <a:pt x="102" y="3"/>
                </a:cubicBezTo>
                <a:cubicBezTo>
                  <a:pt x="114" y="3"/>
                  <a:pt x="126" y="5"/>
                  <a:pt x="137" y="9"/>
                </a:cubicBezTo>
                <a:cubicBezTo>
                  <a:pt x="147" y="13"/>
                  <a:pt x="157" y="18"/>
                  <a:pt x="164" y="25"/>
                </a:cubicBezTo>
                <a:cubicBezTo>
                  <a:pt x="172" y="31"/>
                  <a:pt x="178" y="40"/>
                  <a:pt x="183" y="49"/>
                </a:cubicBezTo>
                <a:cubicBezTo>
                  <a:pt x="187" y="58"/>
                  <a:pt x="189" y="69"/>
                  <a:pt x="189" y="80"/>
                </a:cubicBezTo>
                <a:cubicBezTo>
                  <a:pt x="189" y="90"/>
                  <a:pt x="187" y="99"/>
                  <a:pt x="184" y="108"/>
                </a:cubicBezTo>
                <a:cubicBezTo>
                  <a:pt x="180" y="117"/>
                  <a:pt x="176" y="124"/>
                  <a:pt x="170" y="130"/>
                </a:cubicBezTo>
                <a:cubicBezTo>
                  <a:pt x="165" y="137"/>
                  <a:pt x="159" y="142"/>
                  <a:pt x="152" y="145"/>
                </a:cubicBezTo>
                <a:cubicBezTo>
                  <a:pt x="146" y="149"/>
                  <a:pt x="139" y="151"/>
                  <a:pt x="133" y="151"/>
                </a:cubicBezTo>
                <a:cubicBezTo>
                  <a:pt x="129" y="151"/>
                  <a:pt x="126" y="150"/>
                  <a:pt x="124" y="148"/>
                </a:cubicBezTo>
                <a:cubicBezTo>
                  <a:pt x="122" y="147"/>
                  <a:pt x="121" y="144"/>
                  <a:pt x="120" y="142"/>
                </a:cubicBezTo>
                <a:cubicBezTo>
                  <a:pt x="120" y="139"/>
                  <a:pt x="120" y="136"/>
                  <a:pt x="121" y="132"/>
                </a:cubicBezTo>
                <a:cubicBezTo>
                  <a:pt x="122" y="129"/>
                  <a:pt x="123" y="125"/>
                  <a:pt x="125" y="121"/>
                </a:cubicBezTo>
                <a:cubicBezTo>
                  <a:pt x="156" y="44"/>
                  <a:pt x="156" y="44"/>
                  <a:pt x="156" y="44"/>
                </a:cubicBezTo>
                <a:cubicBezTo>
                  <a:pt x="152" y="44"/>
                  <a:pt x="152" y="44"/>
                  <a:pt x="152" y="44"/>
                </a:cubicBezTo>
                <a:cubicBezTo>
                  <a:pt x="145" y="64"/>
                  <a:pt x="145" y="64"/>
                  <a:pt x="145" y="64"/>
                </a:cubicBezTo>
                <a:cubicBezTo>
                  <a:pt x="142" y="58"/>
                  <a:pt x="142" y="58"/>
                  <a:pt x="142" y="58"/>
                </a:cubicBezTo>
                <a:cubicBezTo>
                  <a:pt x="139" y="53"/>
                  <a:pt x="135" y="48"/>
                  <a:pt x="129" y="45"/>
                </a:cubicBezTo>
                <a:cubicBezTo>
                  <a:pt x="122" y="41"/>
                  <a:pt x="114" y="39"/>
                  <a:pt x="105" y="39"/>
                </a:cubicBezTo>
                <a:cubicBezTo>
                  <a:pt x="95" y="39"/>
                  <a:pt x="86" y="42"/>
                  <a:pt x="78" y="46"/>
                </a:cubicBezTo>
                <a:cubicBezTo>
                  <a:pt x="70" y="51"/>
                  <a:pt x="63" y="58"/>
                  <a:pt x="57" y="65"/>
                </a:cubicBezTo>
                <a:cubicBezTo>
                  <a:pt x="51" y="73"/>
                  <a:pt x="47" y="81"/>
                  <a:pt x="44" y="90"/>
                </a:cubicBezTo>
                <a:cubicBezTo>
                  <a:pt x="40" y="99"/>
                  <a:pt x="39" y="108"/>
                  <a:pt x="39" y="116"/>
                </a:cubicBezTo>
                <a:cubicBezTo>
                  <a:pt x="39" y="121"/>
                  <a:pt x="40" y="126"/>
                  <a:pt x="42" y="131"/>
                </a:cubicBezTo>
                <a:cubicBezTo>
                  <a:pt x="44" y="136"/>
                  <a:pt x="46" y="140"/>
                  <a:pt x="50" y="143"/>
                </a:cubicBezTo>
                <a:cubicBezTo>
                  <a:pt x="53" y="147"/>
                  <a:pt x="57" y="149"/>
                  <a:pt x="62" y="151"/>
                </a:cubicBezTo>
                <a:cubicBezTo>
                  <a:pt x="71" y="156"/>
                  <a:pt x="83" y="155"/>
                  <a:pt x="97" y="151"/>
                </a:cubicBezTo>
                <a:cubicBezTo>
                  <a:pt x="102" y="149"/>
                  <a:pt x="107" y="146"/>
                  <a:pt x="112" y="141"/>
                </a:cubicBezTo>
                <a:cubicBezTo>
                  <a:pt x="116" y="136"/>
                  <a:pt x="116" y="136"/>
                  <a:pt x="116" y="136"/>
                </a:cubicBezTo>
                <a:cubicBezTo>
                  <a:pt x="116" y="142"/>
                  <a:pt x="116" y="142"/>
                  <a:pt x="116" y="142"/>
                </a:cubicBezTo>
                <a:cubicBezTo>
                  <a:pt x="117" y="145"/>
                  <a:pt x="118" y="148"/>
                  <a:pt x="120" y="150"/>
                </a:cubicBezTo>
                <a:cubicBezTo>
                  <a:pt x="123" y="153"/>
                  <a:pt x="127" y="154"/>
                  <a:pt x="133" y="154"/>
                </a:cubicBezTo>
                <a:cubicBezTo>
                  <a:pt x="139" y="154"/>
                  <a:pt x="146" y="152"/>
                  <a:pt x="153" y="149"/>
                </a:cubicBezTo>
                <a:cubicBezTo>
                  <a:pt x="160" y="145"/>
                  <a:pt x="167" y="139"/>
                  <a:pt x="173" y="133"/>
                </a:cubicBezTo>
                <a:cubicBezTo>
                  <a:pt x="179" y="126"/>
                  <a:pt x="184" y="118"/>
                  <a:pt x="187" y="109"/>
                </a:cubicBezTo>
                <a:cubicBezTo>
                  <a:pt x="191" y="100"/>
                  <a:pt x="193" y="90"/>
                  <a:pt x="193" y="80"/>
                </a:cubicBezTo>
                <a:cubicBezTo>
                  <a:pt x="193" y="68"/>
                  <a:pt x="191" y="57"/>
                  <a:pt x="186" y="47"/>
                </a:cubicBezTo>
                <a:cubicBezTo>
                  <a:pt x="181" y="37"/>
                  <a:pt x="175" y="28"/>
                  <a:pt x="166" y="21"/>
                </a:cubicBezTo>
                <a:cubicBezTo>
                  <a:pt x="158" y="15"/>
                  <a:pt x="148" y="9"/>
                  <a:pt x="137" y="5"/>
                </a:cubicBezTo>
                <a:cubicBezTo>
                  <a:pt x="126" y="2"/>
                  <a:pt x="114" y="0"/>
                  <a:pt x="102" y="0"/>
                </a:cubicBezTo>
                <a:cubicBezTo>
                  <a:pt x="88" y="0"/>
                  <a:pt x="75" y="2"/>
                  <a:pt x="62" y="7"/>
                </a:cubicBezTo>
                <a:cubicBezTo>
                  <a:pt x="50" y="12"/>
                  <a:pt x="39" y="19"/>
                  <a:pt x="30" y="27"/>
                </a:cubicBezTo>
                <a:cubicBezTo>
                  <a:pt x="21" y="36"/>
                  <a:pt x="13" y="46"/>
                  <a:pt x="8" y="57"/>
                </a:cubicBezTo>
                <a:cubicBezTo>
                  <a:pt x="3" y="69"/>
                  <a:pt x="0" y="82"/>
                  <a:pt x="0" y="96"/>
                </a:cubicBezTo>
                <a:cubicBezTo>
                  <a:pt x="0" y="113"/>
                  <a:pt x="3" y="127"/>
                  <a:pt x="9" y="140"/>
                </a:cubicBezTo>
                <a:cubicBezTo>
                  <a:pt x="15" y="152"/>
                  <a:pt x="22" y="162"/>
                  <a:pt x="32" y="170"/>
                </a:cubicBezTo>
                <a:cubicBezTo>
                  <a:pt x="41" y="178"/>
                  <a:pt x="52" y="184"/>
                  <a:pt x="65" y="187"/>
                </a:cubicBezTo>
                <a:cubicBezTo>
                  <a:pt x="77" y="191"/>
                  <a:pt x="89" y="193"/>
                  <a:pt x="102" y="193"/>
                </a:cubicBezTo>
                <a:cubicBezTo>
                  <a:pt x="110" y="193"/>
                  <a:pt x="119" y="192"/>
                  <a:pt x="128" y="190"/>
                </a:cubicBezTo>
                <a:cubicBezTo>
                  <a:pt x="136" y="187"/>
                  <a:pt x="144" y="184"/>
                  <a:pt x="152" y="180"/>
                </a:cubicBezTo>
                <a:cubicBezTo>
                  <a:pt x="160" y="176"/>
                  <a:pt x="167" y="171"/>
                  <a:pt x="173" y="165"/>
                </a:cubicBezTo>
                <a:close/>
                <a:moveTo>
                  <a:pt x="113" y="134"/>
                </a:moveTo>
                <a:cubicBezTo>
                  <a:pt x="109" y="139"/>
                  <a:pt x="106" y="142"/>
                  <a:pt x="102" y="144"/>
                </a:cubicBezTo>
                <a:cubicBezTo>
                  <a:pt x="98" y="147"/>
                  <a:pt x="94" y="149"/>
                  <a:pt x="90" y="150"/>
                </a:cubicBezTo>
                <a:cubicBezTo>
                  <a:pt x="86" y="150"/>
                  <a:pt x="82" y="151"/>
                  <a:pt x="78" y="151"/>
                </a:cubicBezTo>
                <a:cubicBezTo>
                  <a:pt x="73" y="151"/>
                  <a:pt x="68" y="150"/>
                  <a:pt x="64" y="148"/>
                </a:cubicBezTo>
                <a:cubicBezTo>
                  <a:pt x="59" y="146"/>
                  <a:pt x="56" y="144"/>
                  <a:pt x="53" y="141"/>
                </a:cubicBezTo>
                <a:cubicBezTo>
                  <a:pt x="50" y="138"/>
                  <a:pt x="47" y="134"/>
                  <a:pt x="45" y="130"/>
                </a:cubicBezTo>
                <a:cubicBezTo>
                  <a:pt x="44" y="126"/>
                  <a:pt x="43" y="121"/>
                  <a:pt x="43" y="116"/>
                </a:cubicBezTo>
                <a:cubicBezTo>
                  <a:pt x="43" y="109"/>
                  <a:pt x="44" y="100"/>
                  <a:pt x="47" y="92"/>
                </a:cubicBezTo>
                <a:cubicBezTo>
                  <a:pt x="50" y="83"/>
                  <a:pt x="54" y="75"/>
                  <a:pt x="60" y="68"/>
                </a:cubicBezTo>
                <a:cubicBezTo>
                  <a:pt x="65" y="61"/>
                  <a:pt x="71" y="55"/>
                  <a:pt x="79" y="50"/>
                </a:cubicBezTo>
                <a:cubicBezTo>
                  <a:pt x="87" y="45"/>
                  <a:pt x="95" y="43"/>
                  <a:pt x="104" y="43"/>
                </a:cubicBezTo>
                <a:cubicBezTo>
                  <a:pt x="108" y="43"/>
                  <a:pt x="112" y="43"/>
                  <a:pt x="116" y="44"/>
                </a:cubicBezTo>
                <a:cubicBezTo>
                  <a:pt x="120" y="45"/>
                  <a:pt x="123" y="46"/>
                  <a:pt x="127" y="48"/>
                </a:cubicBezTo>
                <a:cubicBezTo>
                  <a:pt x="131" y="50"/>
                  <a:pt x="134" y="53"/>
                  <a:pt x="136" y="56"/>
                </a:cubicBezTo>
                <a:cubicBezTo>
                  <a:pt x="139" y="59"/>
                  <a:pt x="141" y="63"/>
                  <a:pt x="142" y="67"/>
                </a:cubicBezTo>
                <a:cubicBezTo>
                  <a:pt x="143" y="68"/>
                  <a:pt x="143" y="68"/>
                  <a:pt x="143" y="68"/>
                </a:cubicBezTo>
                <a:cubicBezTo>
                  <a:pt x="122" y="118"/>
                  <a:pt x="122" y="118"/>
                  <a:pt x="122" y="118"/>
                </a:cubicBezTo>
                <a:cubicBezTo>
                  <a:pt x="120" y="124"/>
                  <a:pt x="117" y="130"/>
                  <a:pt x="113" y="134"/>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133"/>
          <p:cNvSpPr>
            <a:spLocks noEditPoints="1"/>
          </p:cNvSpPr>
          <p:nvPr/>
        </p:nvSpPr>
        <p:spPr bwMode="auto">
          <a:xfrm>
            <a:off x="7150106" y="3179769"/>
            <a:ext cx="434975" cy="434975"/>
          </a:xfrm>
          <a:custGeom>
            <a:avLst/>
            <a:gdLst>
              <a:gd name="T0" fmla="*/ 193 w 193"/>
              <a:gd name="T1" fmla="*/ 96 h 193"/>
              <a:gd name="T2" fmla="*/ 96 w 193"/>
              <a:gd name="T3" fmla="*/ 193 h 193"/>
              <a:gd name="T4" fmla="*/ 22 w 193"/>
              <a:gd name="T5" fmla="*/ 143 h 193"/>
              <a:gd name="T6" fmla="*/ 17 w 193"/>
              <a:gd name="T7" fmla="*/ 145 h 193"/>
              <a:gd name="T8" fmla="*/ 8 w 193"/>
              <a:gd name="T9" fmla="*/ 96 h 193"/>
              <a:gd name="T10" fmla="*/ 25 w 193"/>
              <a:gd name="T11" fmla="*/ 111 h 193"/>
              <a:gd name="T12" fmla="*/ 27 w 193"/>
              <a:gd name="T13" fmla="*/ 157 h 193"/>
              <a:gd name="T14" fmla="*/ 29 w 193"/>
              <a:gd name="T15" fmla="*/ 112 h 193"/>
              <a:gd name="T16" fmla="*/ 86 w 193"/>
              <a:gd name="T17" fmla="*/ 135 h 193"/>
              <a:gd name="T18" fmla="*/ 87 w 193"/>
              <a:gd name="T19" fmla="*/ 139 h 193"/>
              <a:gd name="T20" fmla="*/ 29 w 193"/>
              <a:gd name="T21" fmla="*/ 161 h 193"/>
              <a:gd name="T22" fmla="*/ 37 w 193"/>
              <a:gd name="T23" fmla="*/ 168 h 193"/>
              <a:gd name="T24" fmla="*/ 89 w 193"/>
              <a:gd name="T25" fmla="*/ 142 h 193"/>
              <a:gd name="T26" fmla="*/ 96 w 193"/>
              <a:gd name="T27" fmla="*/ 143 h 193"/>
              <a:gd name="T28" fmla="*/ 107 w 193"/>
              <a:gd name="T29" fmla="*/ 138 h 193"/>
              <a:gd name="T30" fmla="*/ 166 w 193"/>
              <a:gd name="T31" fmla="*/ 134 h 193"/>
              <a:gd name="T32" fmla="*/ 178 w 193"/>
              <a:gd name="T33" fmla="*/ 139 h 193"/>
              <a:gd name="T34" fmla="*/ 108 w 193"/>
              <a:gd name="T35" fmla="*/ 127 h 193"/>
              <a:gd name="T36" fmla="*/ 129 w 193"/>
              <a:gd name="T37" fmla="*/ 108 h 193"/>
              <a:gd name="T38" fmla="*/ 153 w 193"/>
              <a:gd name="T39" fmla="*/ 132 h 193"/>
              <a:gd name="T40" fmla="*/ 107 w 193"/>
              <a:gd name="T41" fmla="*/ 134 h 193"/>
              <a:gd name="T42" fmla="*/ 106 w 193"/>
              <a:gd name="T43" fmla="*/ 128 h 193"/>
              <a:gd name="T44" fmla="*/ 152 w 193"/>
              <a:gd name="T45" fmla="*/ 22 h 193"/>
              <a:gd name="T46" fmla="*/ 185 w 193"/>
              <a:gd name="T47" fmla="*/ 123 h 193"/>
              <a:gd name="T48" fmla="*/ 167 w 193"/>
              <a:gd name="T49" fmla="*/ 130 h 193"/>
              <a:gd name="T50" fmla="*/ 130 w 193"/>
              <a:gd name="T51" fmla="*/ 104 h 193"/>
              <a:gd name="T52" fmla="*/ 142 w 193"/>
              <a:gd name="T53" fmla="*/ 77 h 193"/>
              <a:gd name="T54" fmla="*/ 146 w 193"/>
              <a:gd name="T55" fmla="*/ 76 h 193"/>
              <a:gd name="T56" fmla="*/ 149 w 193"/>
              <a:gd name="T57" fmla="*/ 54 h 193"/>
              <a:gd name="T58" fmla="*/ 127 w 193"/>
              <a:gd name="T59" fmla="*/ 9 h 193"/>
              <a:gd name="T60" fmla="*/ 148 w 193"/>
              <a:gd name="T61" fmla="*/ 21 h 193"/>
              <a:gd name="T62" fmla="*/ 146 w 193"/>
              <a:gd name="T63" fmla="*/ 52 h 193"/>
              <a:gd name="T64" fmla="*/ 135 w 193"/>
              <a:gd name="T65" fmla="*/ 65 h 193"/>
              <a:gd name="T66" fmla="*/ 139 w 193"/>
              <a:gd name="T67" fmla="*/ 75 h 193"/>
              <a:gd name="T68" fmla="*/ 124 w 193"/>
              <a:gd name="T69" fmla="*/ 97 h 193"/>
              <a:gd name="T70" fmla="*/ 92 w 193"/>
              <a:gd name="T71" fmla="*/ 24 h 193"/>
              <a:gd name="T72" fmla="*/ 92 w 193"/>
              <a:gd name="T73" fmla="*/ 4 h 193"/>
              <a:gd name="T74" fmla="*/ 121 w 193"/>
              <a:gd name="T75" fmla="*/ 7 h 193"/>
              <a:gd name="T76" fmla="*/ 90 w 193"/>
              <a:gd name="T77" fmla="*/ 21 h 193"/>
              <a:gd name="T78" fmla="*/ 89 w 193"/>
              <a:gd name="T79" fmla="*/ 4 h 193"/>
              <a:gd name="T80" fmla="*/ 122 w 193"/>
              <a:gd name="T81" fmla="*/ 101 h 193"/>
              <a:gd name="T82" fmla="*/ 106 w 193"/>
              <a:gd name="T83" fmla="*/ 124 h 193"/>
              <a:gd name="T84" fmla="*/ 96 w 193"/>
              <a:gd name="T85" fmla="*/ 122 h 193"/>
              <a:gd name="T86" fmla="*/ 83 w 193"/>
              <a:gd name="T87" fmla="*/ 130 h 193"/>
              <a:gd name="T88" fmla="*/ 31 w 193"/>
              <a:gd name="T89" fmla="*/ 106 h 193"/>
              <a:gd name="T90" fmla="*/ 53 w 193"/>
              <a:gd name="T91" fmla="*/ 62 h 193"/>
              <a:gd name="T92" fmla="*/ 66 w 193"/>
              <a:gd name="T93" fmla="*/ 47 h 193"/>
              <a:gd name="T94" fmla="*/ 83 w 193"/>
              <a:gd name="T95" fmla="*/ 29 h 193"/>
              <a:gd name="T96" fmla="*/ 4 w 193"/>
              <a:gd name="T97" fmla="*/ 86 h 193"/>
              <a:gd name="T98" fmla="*/ 85 w 193"/>
              <a:gd name="T99" fmla="*/ 7 h 193"/>
              <a:gd name="T100" fmla="*/ 85 w 193"/>
              <a:gd name="T101" fmla="*/ 24 h 193"/>
              <a:gd name="T102" fmla="*/ 61 w 193"/>
              <a:gd name="T103" fmla="*/ 42 h 193"/>
              <a:gd name="T104" fmla="*/ 47 w 193"/>
              <a:gd name="T105" fmla="*/ 58 h 193"/>
              <a:gd name="T106" fmla="*/ 28 w 193"/>
              <a:gd name="T107" fmla="*/ 102 h 193"/>
              <a:gd name="T108" fmla="*/ 5 w 193"/>
              <a:gd name="T109" fmla="*/ 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 h="193">
                <a:moveTo>
                  <a:pt x="96" y="193"/>
                </a:moveTo>
                <a:cubicBezTo>
                  <a:pt x="122" y="193"/>
                  <a:pt x="146" y="183"/>
                  <a:pt x="164" y="165"/>
                </a:cubicBezTo>
                <a:cubicBezTo>
                  <a:pt x="183" y="146"/>
                  <a:pt x="193" y="122"/>
                  <a:pt x="193" y="96"/>
                </a:cubicBezTo>
                <a:cubicBezTo>
                  <a:pt x="193" y="43"/>
                  <a:pt x="149" y="0"/>
                  <a:pt x="96" y="0"/>
                </a:cubicBezTo>
                <a:cubicBezTo>
                  <a:pt x="43" y="0"/>
                  <a:pt x="0" y="43"/>
                  <a:pt x="0" y="96"/>
                </a:cubicBezTo>
                <a:cubicBezTo>
                  <a:pt x="0" y="150"/>
                  <a:pt x="43" y="193"/>
                  <a:pt x="96" y="193"/>
                </a:cubicBezTo>
                <a:close/>
                <a:moveTo>
                  <a:pt x="25" y="111"/>
                </a:moveTo>
                <a:cubicBezTo>
                  <a:pt x="23" y="121"/>
                  <a:pt x="22" y="132"/>
                  <a:pt x="22" y="141"/>
                </a:cubicBezTo>
                <a:cubicBezTo>
                  <a:pt x="22" y="142"/>
                  <a:pt x="22" y="142"/>
                  <a:pt x="22" y="143"/>
                </a:cubicBezTo>
                <a:cubicBezTo>
                  <a:pt x="22" y="143"/>
                  <a:pt x="22" y="143"/>
                  <a:pt x="22" y="144"/>
                </a:cubicBezTo>
                <a:cubicBezTo>
                  <a:pt x="23" y="154"/>
                  <a:pt x="23" y="154"/>
                  <a:pt x="23" y="154"/>
                </a:cubicBezTo>
                <a:cubicBezTo>
                  <a:pt x="17" y="145"/>
                  <a:pt x="17" y="145"/>
                  <a:pt x="17" y="145"/>
                </a:cubicBezTo>
                <a:cubicBezTo>
                  <a:pt x="9" y="131"/>
                  <a:pt x="4" y="115"/>
                  <a:pt x="3" y="98"/>
                </a:cubicBezTo>
                <a:cubicBezTo>
                  <a:pt x="3" y="92"/>
                  <a:pt x="3" y="92"/>
                  <a:pt x="3" y="92"/>
                </a:cubicBezTo>
                <a:cubicBezTo>
                  <a:pt x="8" y="96"/>
                  <a:pt x="8" y="96"/>
                  <a:pt x="8" y="96"/>
                </a:cubicBezTo>
                <a:cubicBezTo>
                  <a:pt x="13" y="101"/>
                  <a:pt x="19" y="105"/>
                  <a:pt x="24" y="109"/>
                </a:cubicBezTo>
                <a:cubicBezTo>
                  <a:pt x="26" y="110"/>
                  <a:pt x="26" y="110"/>
                  <a:pt x="26" y="110"/>
                </a:cubicBezTo>
                <a:lnTo>
                  <a:pt x="25" y="111"/>
                </a:lnTo>
                <a:close/>
                <a:moveTo>
                  <a:pt x="29" y="161"/>
                </a:moveTo>
                <a:cubicBezTo>
                  <a:pt x="27" y="158"/>
                  <a:pt x="27" y="158"/>
                  <a:pt x="27" y="158"/>
                </a:cubicBezTo>
                <a:cubicBezTo>
                  <a:pt x="27" y="157"/>
                  <a:pt x="27" y="157"/>
                  <a:pt x="27" y="157"/>
                </a:cubicBezTo>
                <a:cubicBezTo>
                  <a:pt x="26" y="152"/>
                  <a:pt x="26" y="146"/>
                  <a:pt x="26" y="141"/>
                </a:cubicBezTo>
                <a:cubicBezTo>
                  <a:pt x="26" y="133"/>
                  <a:pt x="27" y="124"/>
                  <a:pt x="28" y="116"/>
                </a:cubicBezTo>
                <a:cubicBezTo>
                  <a:pt x="29" y="112"/>
                  <a:pt x="29" y="112"/>
                  <a:pt x="29" y="112"/>
                </a:cubicBezTo>
                <a:cubicBezTo>
                  <a:pt x="32" y="114"/>
                  <a:pt x="32" y="114"/>
                  <a:pt x="32" y="114"/>
                </a:cubicBezTo>
                <a:cubicBezTo>
                  <a:pt x="48" y="123"/>
                  <a:pt x="66" y="130"/>
                  <a:pt x="84" y="134"/>
                </a:cubicBezTo>
                <a:cubicBezTo>
                  <a:pt x="86" y="135"/>
                  <a:pt x="86" y="135"/>
                  <a:pt x="86" y="135"/>
                </a:cubicBezTo>
                <a:cubicBezTo>
                  <a:pt x="86" y="136"/>
                  <a:pt x="86" y="136"/>
                  <a:pt x="86" y="136"/>
                </a:cubicBezTo>
                <a:cubicBezTo>
                  <a:pt x="86" y="136"/>
                  <a:pt x="86" y="137"/>
                  <a:pt x="86" y="137"/>
                </a:cubicBezTo>
                <a:cubicBezTo>
                  <a:pt x="87" y="139"/>
                  <a:pt x="87" y="139"/>
                  <a:pt x="87" y="139"/>
                </a:cubicBezTo>
                <a:cubicBezTo>
                  <a:pt x="85" y="140"/>
                  <a:pt x="85" y="140"/>
                  <a:pt x="85" y="140"/>
                </a:cubicBezTo>
                <a:cubicBezTo>
                  <a:pt x="68" y="151"/>
                  <a:pt x="50" y="158"/>
                  <a:pt x="31" y="161"/>
                </a:cubicBezTo>
                <a:lnTo>
                  <a:pt x="29" y="161"/>
                </a:lnTo>
                <a:close/>
                <a:moveTo>
                  <a:pt x="177" y="142"/>
                </a:moveTo>
                <a:cubicBezTo>
                  <a:pt x="161" y="171"/>
                  <a:pt x="130" y="189"/>
                  <a:pt x="96" y="189"/>
                </a:cubicBezTo>
                <a:cubicBezTo>
                  <a:pt x="74" y="189"/>
                  <a:pt x="53" y="182"/>
                  <a:pt x="37" y="168"/>
                </a:cubicBezTo>
                <a:cubicBezTo>
                  <a:pt x="32" y="164"/>
                  <a:pt x="32" y="164"/>
                  <a:pt x="32" y="164"/>
                </a:cubicBezTo>
                <a:cubicBezTo>
                  <a:pt x="38" y="163"/>
                  <a:pt x="38" y="163"/>
                  <a:pt x="38" y="163"/>
                </a:cubicBezTo>
                <a:cubicBezTo>
                  <a:pt x="56" y="159"/>
                  <a:pt x="73" y="152"/>
                  <a:pt x="89" y="142"/>
                </a:cubicBezTo>
                <a:cubicBezTo>
                  <a:pt x="90" y="141"/>
                  <a:pt x="90" y="141"/>
                  <a:pt x="90" y="141"/>
                </a:cubicBezTo>
                <a:cubicBezTo>
                  <a:pt x="91" y="142"/>
                  <a:pt x="91" y="142"/>
                  <a:pt x="91" y="142"/>
                </a:cubicBezTo>
                <a:cubicBezTo>
                  <a:pt x="93" y="143"/>
                  <a:pt x="94" y="143"/>
                  <a:pt x="96" y="143"/>
                </a:cubicBezTo>
                <a:cubicBezTo>
                  <a:pt x="100" y="143"/>
                  <a:pt x="103" y="142"/>
                  <a:pt x="105" y="139"/>
                </a:cubicBezTo>
                <a:cubicBezTo>
                  <a:pt x="106" y="138"/>
                  <a:pt x="106" y="138"/>
                  <a:pt x="106" y="138"/>
                </a:cubicBezTo>
                <a:cubicBezTo>
                  <a:pt x="107" y="138"/>
                  <a:pt x="107" y="138"/>
                  <a:pt x="107" y="138"/>
                </a:cubicBezTo>
                <a:cubicBezTo>
                  <a:pt x="113" y="139"/>
                  <a:pt x="118" y="139"/>
                  <a:pt x="123" y="139"/>
                </a:cubicBezTo>
                <a:cubicBezTo>
                  <a:pt x="137" y="139"/>
                  <a:pt x="151" y="137"/>
                  <a:pt x="165" y="134"/>
                </a:cubicBezTo>
                <a:cubicBezTo>
                  <a:pt x="166" y="134"/>
                  <a:pt x="166" y="134"/>
                  <a:pt x="166" y="134"/>
                </a:cubicBezTo>
                <a:cubicBezTo>
                  <a:pt x="166" y="134"/>
                  <a:pt x="166" y="134"/>
                  <a:pt x="166" y="134"/>
                </a:cubicBezTo>
                <a:cubicBezTo>
                  <a:pt x="170" y="136"/>
                  <a:pt x="173" y="137"/>
                  <a:pt x="176" y="138"/>
                </a:cubicBezTo>
                <a:cubicBezTo>
                  <a:pt x="178" y="139"/>
                  <a:pt x="178" y="139"/>
                  <a:pt x="178" y="139"/>
                </a:cubicBezTo>
                <a:lnTo>
                  <a:pt x="177" y="142"/>
                </a:lnTo>
                <a:close/>
                <a:moveTo>
                  <a:pt x="106" y="128"/>
                </a:moveTo>
                <a:cubicBezTo>
                  <a:pt x="108" y="127"/>
                  <a:pt x="108" y="127"/>
                  <a:pt x="108" y="127"/>
                </a:cubicBezTo>
                <a:cubicBezTo>
                  <a:pt x="114" y="121"/>
                  <a:pt x="120" y="115"/>
                  <a:pt x="125" y="108"/>
                </a:cubicBezTo>
                <a:cubicBezTo>
                  <a:pt x="126" y="106"/>
                  <a:pt x="126" y="106"/>
                  <a:pt x="126" y="106"/>
                </a:cubicBezTo>
                <a:cubicBezTo>
                  <a:pt x="129" y="108"/>
                  <a:pt x="129" y="108"/>
                  <a:pt x="129" y="108"/>
                </a:cubicBezTo>
                <a:cubicBezTo>
                  <a:pt x="136" y="115"/>
                  <a:pt x="145" y="122"/>
                  <a:pt x="154" y="128"/>
                </a:cubicBezTo>
                <a:cubicBezTo>
                  <a:pt x="160" y="131"/>
                  <a:pt x="160" y="131"/>
                  <a:pt x="160" y="131"/>
                </a:cubicBezTo>
                <a:cubicBezTo>
                  <a:pt x="153" y="132"/>
                  <a:pt x="153" y="132"/>
                  <a:pt x="153" y="132"/>
                </a:cubicBezTo>
                <a:cubicBezTo>
                  <a:pt x="143" y="134"/>
                  <a:pt x="133" y="135"/>
                  <a:pt x="123" y="135"/>
                </a:cubicBezTo>
                <a:cubicBezTo>
                  <a:pt x="119" y="135"/>
                  <a:pt x="115" y="135"/>
                  <a:pt x="109" y="135"/>
                </a:cubicBezTo>
                <a:cubicBezTo>
                  <a:pt x="107" y="134"/>
                  <a:pt x="107" y="134"/>
                  <a:pt x="107" y="134"/>
                </a:cubicBezTo>
                <a:cubicBezTo>
                  <a:pt x="107" y="132"/>
                  <a:pt x="107" y="132"/>
                  <a:pt x="107" y="132"/>
                </a:cubicBezTo>
                <a:cubicBezTo>
                  <a:pt x="107" y="131"/>
                  <a:pt x="107" y="130"/>
                  <a:pt x="107" y="130"/>
                </a:cubicBezTo>
                <a:lnTo>
                  <a:pt x="106" y="128"/>
                </a:lnTo>
                <a:close/>
                <a:moveTo>
                  <a:pt x="149" y="52"/>
                </a:moveTo>
                <a:cubicBezTo>
                  <a:pt x="151" y="44"/>
                  <a:pt x="152" y="36"/>
                  <a:pt x="152" y="28"/>
                </a:cubicBezTo>
                <a:cubicBezTo>
                  <a:pt x="152" y="22"/>
                  <a:pt x="152" y="22"/>
                  <a:pt x="152" y="22"/>
                </a:cubicBezTo>
                <a:cubicBezTo>
                  <a:pt x="156" y="26"/>
                  <a:pt x="156" y="26"/>
                  <a:pt x="156" y="26"/>
                </a:cubicBezTo>
                <a:cubicBezTo>
                  <a:pt x="177" y="44"/>
                  <a:pt x="189" y="69"/>
                  <a:pt x="189" y="96"/>
                </a:cubicBezTo>
                <a:cubicBezTo>
                  <a:pt x="189" y="105"/>
                  <a:pt x="188" y="114"/>
                  <a:pt x="185" y="123"/>
                </a:cubicBezTo>
                <a:cubicBezTo>
                  <a:pt x="185" y="124"/>
                  <a:pt x="185" y="124"/>
                  <a:pt x="185" y="124"/>
                </a:cubicBezTo>
                <a:cubicBezTo>
                  <a:pt x="184" y="124"/>
                  <a:pt x="184" y="124"/>
                  <a:pt x="184" y="124"/>
                </a:cubicBezTo>
                <a:cubicBezTo>
                  <a:pt x="178" y="126"/>
                  <a:pt x="172" y="128"/>
                  <a:pt x="167" y="130"/>
                </a:cubicBezTo>
                <a:cubicBezTo>
                  <a:pt x="166" y="130"/>
                  <a:pt x="166" y="130"/>
                  <a:pt x="166" y="130"/>
                </a:cubicBezTo>
                <a:cubicBezTo>
                  <a:pt x="165" y="129"/>
                  <a:pt x="165" y="129"/>
                  <a:pt x="165" y="129"/>
                </a:cubicBezTo>
                <a:cubicBezTo>
                  <a:pt x="152" y="123"/>
                  <a:pt x="140" y="114"/>
                  <a:pt x="130" y="104"/>
                </a:cubicBezTo>
                <a:cubicBezTo>
                  <a:pt x="129" y="103"/>
                  <a:pt x="129" y="103"/>
                  <a:pt x="129" y="103"/>
                </a:cubicBezTo>
                <a:cubicBezTo>
                  <a:pt x="130" y="101"/>
                  <a:pt x="130" y="101"/>
                  <a:pt x="130" y="101"/>
                </a:cubicBezTo>
                <a:cubicBezTo>
                  <a:pt x="134" y="94"/>
                  <a:pt x="138" y="86"/>
                  <a:pt x="142" y="77"/>
                </a:cubicBezTo>
                <a:cubicBezTo>
                  <a:pt x="143" y="75"/>
                  <a:pt x="143" y="75"/>
                  <a:pt x="143" y="75"/>
                </a:cubicBezTo>
                <a:cubicBezTo>
                  <a:pt x="145" y="76"/>
                  <a:pt x="145" y="76"/>
                  <a:pt x="145" y="76"/>
                </a:cubicBezTo>
                <a:cubicBezTo>
                  <a:pt x="145" y="76"/>
                  <a:pt x="146" y="76"/>
                  <a:pt x="146" y="76"/>
                </a:cubicBezTo>
                <a:cubicBezTo>
                  <a:pt x="152" y="76"/>
                  <a:pt x="157" y="71"/>
                  <a:pt x="157" y="65"/>
                </a:cubicBezTo>
                <a:cubicBezTo>
                  <a:pt x="157" y="61"/>
                  <a:pt x="154" y="57"/>
                  <a:pt x="151" y="55"/>
                </a:cubicBezTo>
                <a:cubicBezTo>
                  <a:pt x="149" y="54"/>
                  <a:pt x="149" y="54"/>
                  <a:pt x="149" y="54"/>
                </a:cubicBezTo>
                <a:lnTo>
                  <a:pt x="149" y="52"/>
                </a:lnTo>
                <a:close/>
                <a:moveTo>
                  <a:pt x="127" y="9"/>
                </a:moveTo>
                <a:cubicBezTo>
                  <a:pt x="127" y="9"/>
                  <a:pt x="127" y="9"/>
                  <a:pt x="127" y="9"/>
                </a:cubicBezTo>
                <a:cubicBezTo>
                  <a:pt x="135" y="12"/>
                  <a:pt x="141" y="15"/>
                  <a:pt x="147" y="19"/>
                </a:cubicBezTo>
                <a:cubicBezTo>
                  <a:pt x="148" y="20"/>
                  <a:pt x="148" y="20"/>
                  <a:pt x="148" y="20"/>
                </a:cubicBezTo>
                <a:cubicBezTo>
                  <a:pt x="148" y="21"/>
                  <a:pt x="148" y="21"/>
                  <a:pt x="148" y="21"/>
                </a:cubicBezTo>
                <a:cubicBezTo>
                  <a:pt x="148" y="21"/>
                  <a:pt x="148" y="22"/>
                  <a:pt x="148" y="22"/>
                </a:cubicBezTo>
                <a:cubicBezTo>
                  <a:pt x="148" y="23"/>
                  <a:pt x="148" y="24"/>
                  <a:pt x="148" y="24"/>
                </a:cubicBezTo>
                <a:cubicBezTo>
                  <a:pt x="148" y="34"/>
                  <a:pt x="147" y="43"/>
                  <a:pt x="146" y="52"/>
                </a:cubicBezTo>
                <a:cubicBezTo>
                  <a:pt x="145" y="54"/>
                  <a:pt x="145" y="54"/>
                  <a:pt x="145" y="54"/>
                </a:cubicBezTo>
                <a:cubicBezTo>
                  <a:pt x="144" y="54"/>
                  <a:pt x="144" y="54"/>
                  <a:pt x="144" y="54"/>
                </a:cubicBezTo>
                <a:cubicBezTo>
                  <a:pt x="139" y="55"/>
                  <a:pt x="135" y="60"/>
                  <a:pt x="135" y="65"/>
                </a:cubicBezTo>
                <a:cubicBezTo>
                  <a:pt x="135" y="68"/>
                  <a:pt x="136" y="70"/>
                  <a:pt x="138" y="72"/>
                </a:cubicBezTo>
                <a:cubicBezTo>
                  <a:pt x="139" y="74"/>
                  <a:pt x="139" y="74"/>
                  <a:pt x="139" y="74"/>
                </a:cubicBezTo>
                <a:cubicBezTo>
                  <a:pt x="139" y="75"/>
                  <a:pt x="139" y="75"/>
                  <a:pt x="139" y="75"/>
                </a:cubicBezTo>
                <a:cubicBezTo>
                  <a:pt x="135" y="83"/>
                  <a:pt x="132" y="90"/>
                  <a:pt x="128" y="97"/>
                </a:cubicBezTo>
                <a:cubicBezTo>
                  <a:pt x="126" y="100"/>
                  <a:pt x="126" y="100"/>
                  <a:pt x="126" y="100"/>
                </a:cubicBezTo>
                <a:cubicBezTo>
                  <a:pt x="124" y="97"/>
                  <a:pt x="124" y="97"/>
                  <a:pt x="124" y="97"/>
                </a:cubicBezTo>
                <a:cubicBezTo>
                  <a:pt x="106" y="77"/>
                  <a:pt x="94" y="53"/>
                  <a:pt x="91" y="27"/>
                </a:cubicBezTo>
                <a:cubicBezTo>
                  <a:pt x="90" y="25"/>
                  <a:pt x="90" y="25"/>
                  <a:pt x="90" y="25"/>
                </a:cubicBezTo>
                <a:cubicBezTo>
                  <a:pt x="92" y="24"/>
                  <a:pt x="92" y="24"/>
                  <a:pt x="92" y="24"/>
                </a:cubicBezTo>
                <a:cubicBezTo>
                  <a:pt x="102" y="18"/>
                  <a:pt x="114" y="13"/>
                  <a:pt x="126" y="9"/>
                </a:cubicBezTo>
                <a:lnTo>
                  <a:pt x="127" y="9"/>
                </a:lnTo>
                <a:close/>
                <a:moveTo>
                  <a:pt x="92" y="4"/>
                </a:moveTo>
                <a:cubicBezTo>
                  <a:pt x="92" y="4"/>
                  <a:pt x="93" y="4"/>
                  <a:pt x="93" y="4"/>
                </a:cubicBezTo>
                <a:cubicBezTo>
                  <a:pt x="99" y="3"/>
                  <a:pt x="105" y="4"/>
                  <a:pt x="111" y="5"/>
                </a:cubicBezTo>
                <a:cubicBezTo>
                  <a:pt x="121" y="7"/>
                  <a:pt x="121" y="7"/>
                  <a:pt x="121" y="7"/>
                </a:cubicBezTo>
                <a:cubicBezTo>
                  <a:pt x="112" y="10"/>
                  <a:pt x="112" y="10"/>
                  <a:pt x="112" y="10"/>
                </a:cubicBezTo>
                <a:cubicBezTo>
                  <a:pt x="105" y="13"/>
                  <a:pt x="99" y="16"/>
                  <a:pt x="93" y="19"/>
                </a:cubicBezTo>
                <a:cubicBezTo>
                  <a:pt x="90" y="21"/>
                  <a:pt x="90" y="21"/>
                  <a:pt x="90" y="21"/>
                </a:cubicBezTo>
                <a:cubicBezTo>
                  <a:pt x="89" y="17"/>
                  <a:pt x="89" y="17"/>
                  <a:pt x="89" y="17"/>
                </a:cubicBezTo>
                <a:cubicBezTo>
                  <a:pt x="89" y="13"/>
                  <a:pt x="89" y="10"/>
                  <a:pt x="89" y="6"/>
                </a:cubicBezTo>
                <a:cubicBezTo>
                  <a:pt x="89" y="4"/>
                  <a:pt x="89" y="4"/>
                  <a:pt x="89" y="4"/>
                </a:cubicBezTo>
                <a:lnTo>
                  <a:pt x="92" y="4"/>
                </a:lnTo>
                <a:close/>
                <a:moveTo>
                  <a:pt x="88" y="31"/>
                </a:moveTo>
                <a:cubicBezTo>
                  <a:pt x="92" y="57"/>
                  <a:pt x="104" y="82"/>
                  <a:pt x="122" y="101"/>
                </a:cubicBezTo>
                <a:cubicBezTo>
                  <a:pt x="124" y="103"/>
                  <a:pt x="124" y="103"/>
                  <a:pt x="124" y="103"/>
                </a:cubicBezTo>
                <a:cubicBezTo>
                  <a:pt x="122" y="105"/>
                  <a:pt x="122" y="105"/>
                  <a:pt x="122" y="105"/>
                </a:cubicBezTo>
                <a:cubicBezTo>
                  <a:pt x="118" y="111"/>
                  <a:pt x="112" y="118"/>
                  <a:pt x="106" y="124"/>
                </a:cubicBezTo>
                <a:cubicBezTo>
                  <a:pt x="104" y="125"/>
                  <a:pt x="104" y="125"/>
                  <a:pt x="104" y="125"/>
                </a:cubicBezTo>
                <a:cubicBezTo>
                  <a:pt x="103" y="124"/>
                  <a:pt x="103" y="124"/>
                  <a:pt x="103" y="124"/>
                </a:cubicBezTo>
                <a:cubicBezTo>
                  <a:pt x="101" y="122"/>
                  <a:pt x="99" y="122"/>
                  <a:pt x="96" y="122"/>
                </a:cubicBezTo>
                <a:cubicBezTo>
                  <a:pt x="92" y="122"/>
                  <a:pt x="88" y="124"/>
                  <a:pt x="86" y="129"/>
                </a:cubicBezTo>
                <a:cubicBezTo>
                  <a:pt x="85" y="131"/>
                  <a:pt x="85" y="131"/>
                  <a:pt x="85" y="131"/>
                </a:cubicBezTo>
                <a:cubicBezTo>
                  <a:pt x="83" y="130"/>
                  <a:pt x="83" y="130"/>
                  <a:pt x="83" y="130"/>
                </a:cubicBezTo>
                <a:cubicBezTo>
                  <a:pt x="65" y="126"/>
                  <a:pt x="48" y="119"/>
                  <a:pt x="32" y="109"/>
                </a:cubicBezTo>
                <a:cubicBezTo>
                  <a:pt x="30" y="108"/>
                  <a:pt x="30" y="108"/>
                  <a:pt x="30" y="108"/>
                </a:cubicBezTo>
                <a:cubicBezTo>
                  <a:pt x="31" y="106"/>
                  <a:pt x="31" y="106"/>
                  <a:pt x="31" y="106"/>
                </a:cubicBezTo>
                <a:cubicBezTo>
                  <a:pt x="35" y="91"/>
                  <a:pt x="41" y="76"/>
                  <a:pt x="50" y="63"/>
                </a:cubicBezTo>
                <a:cubicBezTo>
                  <a:pt x="51" y="62"/>
                  <a:pt x="51" y="62"/>
                  <a:pt x="51" y="62"/>
                </a:cubicBezTo>
                <a:cubicBezTo>
                  <a:pt x="53" y="62"/>
                  <a:pt x="53" y="62"/>
                  <a:pt x="53" y="62"/>
                </a:cubicBezTo>
                <a:cubicBezTo>
                  <a:pt x="54" y="62"/>
                  <a:pt x="55" y="62"/>
                  <a:pt x="56" y="62"/>
                </a:cubicBezTo>
                <a:cubicBezTo>
                  <a:pt x="62" y="62"/>
                  <a:pt x="67" y="57"/>
                  <a:pt x="67" y="51"/>
                </a:cubicBezTo>
                <a:cubicBezTo>
                  <a:pt x="67" y="50"/>
                  <a:pt x="66" y="48"/>
                  <a:pt x="66" y="47"/>
                </a:cubicBezTo>
                <a:cubicBezTo>
                  <a:pt x="65" y="45"/>
                  <a:pt x="65" y="45"/>
                  <a:pt x="65" y="45"/>
                </a:cubicBezTo>
                <a:cubicBezTo>
                  <a:pt x="66" y="44"/>
                  <a:pt x="66" y="44"/>
                  <a:pt x="66" y="44"/>
                </a:cubicBezTo>
                <a:cubicBezTo>
                  <a:pt x="72" y="39"/>
                  <a:pt x="77" y="34"/>
                  <a:pt x="83" y="29"/>
                </a:cubicBezTo>
                <a:cubicBezTo>
                  <a:pt x="87" y="27"/>
                  <a:pt x="87" y="27"/>
                  <a:pt x="87" y="27"/>
                </a:cubicBezTo>
                <a:lnTo>
                  <a:pt x="88" y="31"/>
                </a:lnTo>
                <a:close/>
                <a:moveTo>
                  <a:pt x="4" y="86"/>
                </a:moveTo>
                <a:cubicBezTo>
                  <a:pt x="9" y="45"/>
                  <a:pt x="41" y="11"/>
                  <a:pt x="82" y="5"/>
                </a:cubicBezTo>
                <a:cubicBezTo>
                  <a:pt x="85" y="4"/>
                  <a:pt x="85" y="4"/>
                  <a:pt x="85" y="4"/>
                </a:cubicBezTo>
                <a:cubicBezTo>
                  <a:pt x="85" y="7"/>
                  <a:pt x="85" y="7"/>
                  <a:pt x="85" y="7"/>
                </a:cubicBezTo>
                <a:cubicBezTo>
                  <a:pt x="85" y="12"/>
                  <a:pt x="86" y="17"/>
                  <a:pt x="86" y="21"/>
                </a:cubicBezTo>
                <a:cubicBezTo>
                  <a:pt x="86" y="23"/>
                  <a:pt x="86" y="23"/>
                  <a:pt x="86" y="23"/>
                </a:cubicBezTo>
                <a:cubicBezTo>
                  <a:pt x="85" y="24"/>
                  <a:pt x="85" y="24"/>
                  <a:pt x="85" y="24"/>
                </a:cubicBezTo>
                <a:cubicBezTo>
                  <a:pt x="78" y="29"/>
                  <a:pt x="70" y="35"/>
                  <a:pt x="64" y="41"/>
                </a:cubicBezTo>
                <a:cubicBezTo>
                  <a:pt x="62" y="43"/>
                  <a:pt x="62" y="43"/>
                  <a:pt x="62" y="43"/>
                </a:cubicBezTo>
                <a:cubicBezTo>
                  <a:pt x="61" y="42"/>
                  <a:pt x="61" y="42"/>
                  <a:pt x="61" y="42"/>
                </a:cubicBezTo>
                <a:cubicBezTo>
                  <a:pt x="59" y="41"/>
                  <a:pt x="57" y="40"/>
                  <a:pt x="56" y="40"/>
                </a:cubicBezTo>
                <a:cubicBezTo>
                  <a:pt x="50" y="40"/>
                  <a:pt x="45" y="45"/>
                  <a:pt x="45" y="51"/>
                </a:cubicBezTo>
                <a:cubicBezTo>
                  <a:pt x="45" y="54"/>
                  <a:pt x="46" y="56"/>
                  <a:pt x="47" y="58"/>
                </a:cubicBezTo>
                <a:cubicBezTo>
                  <a:pt x="48" y="60"/>
                  <a:pt x="48" y="60"/>
                  <a:pt x="48" y="60"/>
                </a:cubicBezTo>
                <a:cubicBezTo>
                  <a:pt x="47" y="61"/>
                  <a:pt x="47" y="61"/>
                  <a:pt x="47" y="61"/>
                </a:cubicBezTo>
                <a:cubicBezTo>
                  <a:pt x="39" y="74"/>
                  <a:pt x="32" y="88"/>
                  <a:pt x="28" y="102"/>
                </a:cubicBezTo>
                <a:cubicBezTo>
                  <a:pt x="27" y="106"/>
                  <a:pt x="27" y="106"/>
                  <a:pt x="27" y="106"/>
                </a:cubicBezTo>
                <a:cubicBezTo>
                  <a:pt x="24" y="104"/>
                  <a:pt x="24" y="104"/>
                  <a:pt x="24" y="104"/>
                </a:cubicBezTo>
                <a:cubicBezTo>
                  <a:pt x="17" y="99"/>
                  <a:pt x="11" y="94"/>
                  <a:pt x="5" y="88"/>
                </a:cubicBezTo>
                <a:cubicBezTo>
                  <a:pt x="4" y="88"/>
                  <a:pt x="4" y="88"/>
                  <a:pt x="4" y="88"/>
                </a:cubicBezTo>
                <a:lnTo>
                  <a:pt x="4" y="86"/>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Freeform 134"/>
          <p:cNvSpPr>
            <a:spLocks noEditPoints="1"/>
          </p:cNvSpPr>
          <p:nvPr/>
        </p:nvSpPr>
        <p:spPr bwMode="auto">
          <a:xfrm>
            <a:off x="8042276" y="3179769"/>
            <a:ext cx="354013" cy="434975"/>
          </a:xfrm>
          <a:custGeom>
            <a:avLst/>
            <a:gdLst>
              <a:gd name="T0" fmla="*/ 154 w 157"/>
              <a:gd name="T1" fmla="*/ 125 h 193"/>
              <a:gd name="T2" fmla="*/ 154 w 157"/>
              <a:gd name="T3" fmla="*/ 122 h 193"/>
              <a:gd name="T4" fmla="*/ 157 w 157"/>
              <a:gd name="T5" fmla="*/ 78 h 193"/>
              <a:gd name="T6" fmla="*/ 152 w 157"/>
              <a:gd name="T7" fmla="*/ 69 h 193"/>
              <a:gd name="T8" fmla="*/ 157 w 157"/>
              <a:gd name="T9" fmla="*/ 60 h 193"/>
              <a:gd name="T10" fmla="*/ 79 w 157"/>
              <a:gd name="T11" fmla="*/ 0 h 193"/>
              <a:gd name="T12" fmla="*/ 0 w 157"/>
              <a:gd name="T13" fmla="*/ 60 h 193"/>
              <a:gd name="T14" fmla="*/ 6 w 157"/>
              <a:gd name="T15" fmla="*/ 69 h 193"/>
              <a:gd name="T16" fmla="*/ 0 w 157"/>
              <a:gd name="T17" fmla="*/ 78 h 193"/>
              <a:gd name="T18" fmla="*/ 4 w 157"/>
              <a:gd name="T19" fmla="*/ 122 h 193"/>
              <a:gd name="T20" fmla="*/ 4 w 157"/>
              <a:gd name="T21" fmla="*/ 125 h 193"/>
              <a:gd name="T22" fmla="*/ 0 w 157"/>
              <a:gd name="T23" fmla="*/ 169 h 193"/>
              <a:gd name="T24" fmla="*/ 157 w 157"/>
              <a:gd name="T25" fmla="*/ 169 h 193"/>
              <a:gd name="T26" fmla="*/ 79 w 157"/>
              <a:gd name="T27" fmla="*/ 4 h 193"/>
              <a:gd name="T28" fmla="*/ 79 w 157"/>
              <a:gd name="T29" fmla="*/ 45 h 193"/>
              <a:gd name="T30" fmla="*/ 79 w 157"/>
              <a:gd name="T31" fmla="*/ 4 h 193"/>
              <a:gd name="T32" fmla="*/ 4 w 157"/>
              <a:gd name="T33" fmla="*/ 32 h 193"/>
              <a:gd name="T34" fmla="*/ 79 w 157"/>
              <a:gd name="T35" fmla="*/ 49 h 193"/>
              <a:gd name="T36" fmla="*/ 154 w 157"/>
              <a:gd name="T37" fmla="*/ 32 h 193"/>
              <a:gd name="T38" fmla="*/ 79 w 157"/>
              <a:gd name="T39" fmla="*/ 81 h 193"/>
              <a:gd name="T40" fmla="*/ 7 w 157"/>
              <a:gd name="T41" fmla="*/ 72 h 193"/>
              <a:gd name="T42" fmla="*/ 10 w 157"/>
              <a:gd name="T43" fmla="*/ 72 h 193"/>
              <a:gd name="T44" fmla="*/ 148 w 157"/>
              <a:gd name="T45" fmla="*/ 72 h 193"/>
              <a:gd name="T46" fmla="*/ 151 w 157"/>
              <a:gd name="T47" fmla="*/ 72 h 193"/>
              <a:gd name="T48" fmla="*/ 79 w 157"/>
              <a:gd name="T49" fmla="*/ 99 h 193"/>
              <a:gd name="T50" fmla="*/ 7 w 157"/>
              <a:gd name="T51" fmla="*/ 72 h 193"/>
              <a:gd name="T52" fmla="*/ 4 w 157"/>
              <a:gd name="T53" fmla="*/ 86 h 193"/>
              <a:gd name="T54" fmla="*/ 79 w 157"/>
              <a:gd name="T55" fmla="*/ 103 h 193"/>
              <a:gd name="T56" fmla="*/ 154 w 157"/>
              <a:gd name="T57" fmla="*/ 86 h 193"/>
              <a:gd name="T58" fmla="*/ 79 w 157"/>
              <a:gd name="T59" fmla="*/ 135 h 193"/>
              <a:gd name="T60" fmla="*/ 154 w 157"/>
              <a:gd name="T61" fmla="*/ 169 h 193"/>
              <a:gd name="T62" fmla="*/ 4 w 157"/>
              <a:gd name="T63" fmla="*/ 169 h 193"/>
              <a:gd name="T64" fmla="*/ 8 w 157"/>
              <a:gd name="T65" fmla="*/ 143 h 193"/>
              <a:gd name="T66" fmla="*/ 150 w 157"/>
              <a:gd name="T67" fmla="*/ 143 h 193"/>
              <a:gd name="T68" fmla="*/ 154 w 157"/>
              <a:gd name="T69" fmla="*/ 169 h 193"/>
              <a:gd name="T70" fmla="*/ 4 w 157"/>
              <a:gd name="T71" fmla="*/ 132 h 193"/>
              <a:gd name="T72" fmla="*/ 9 w 157"/>
              <a:gd name="T73" fmla="*/ 125 h 193"/>
              <a:gd name="T74" fmla="*/ 79 w 157"/>
              <a:gd name="T75" fmla="*/ 139 h 193"/>
              <a:gd name="T76" fmla="*/ 149 w 157"/>
              <a:gd name="T77" fmla="*/ 125 h 193"/>
              <a:gd name="T78" fmla="*/ 154 w 157"/>
              <a:gd name="T79" fmla="*/ 13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7" h="193">
                <a:moveTo>
                  <a:pt x="157" y="132"/>
                </a:moveTo>
                <a:cubicBezTo>
                  <a:pt x="157" y="130"/>
                  <a:pt x="156" y="128"/>
                  <a:pt x="154" y="125"/>
                </a:cubicBezTo>
                <a:cubicBezTo>
                  <a:pt x="152" y="123"/>
                  <a:pt x="152" y="123"/>
                  <a:pt x="152" y="123"/>
                </a:cubicBezTo>
                <a:cubicBezTo>
                  <a:pt x="154" y="122"/>
                  <a:pt x="154" y="122"/>
                  <a:pt x="154" y="122"/>
                </a:cubicBezTo>
                <a:cubicBezTo>
                  <a:pt x="156" y="119"/>
                  <a:pt x="157" y="117"/>
                  <a:pt x="157" y="114"/>
                </a:cubicBezTo>
                <a:cubicBezTo>
                  <a:pt x="157" y="78"/>
                  <a:pt x="157" y="78"/>
                  <a:pt x="157" y="78"/>
                </a:cubicBezTo>
                <a:cubicBezTo>
                  <a:pt x="157" y="76"/>
                  <a:pt x="156" y="74"/>
                  <a:pt x="154" y="71"/>
                </a:cubicBezTo>
                <a:cubicBezTo>
                  <a:pt x="152" y="69"/>
                  <a:pt x="152" y="69"/>
                  <a:pt x="152" y="69"/>
                </a:cubicBezTo>
                <a:cubicBezTo>
                  <a:pt x="154" y="67"/>
                  <a:pt x="154" y="67"/>
                  <a:pt x="154" y="67"/>
                </a:cubicBezTo>
                <a:cubicBezTo>
                  <a:pt x="156" y="65"/>
                  <a:pt x="157" y="63"/>
                  <a:pt x="157" y="60"/>
                </a:cubicBezTo>
                <a:cubicBezTo>
                  <a:pt x="157" y="24"/>
                  <a:pt x="157" y="24"/>
                  <a:pt x="157" y="24"/>
                </a:cubicBezTo>
                <a:cubicBezTo>
                  <a:pt x="157" y="13"/>
                  <a:pt x="125" y="0"/>
                  <a:pt x="79" y="0"/>
                </a:cubicBezTo>
                <a:cubicBezTo>
                  <a:pt x="33" y="0"/>
                  <a:pt x="0" y="13"/>
                  <a:pt x="0" y="24"/>
                </a:cubicBezTo>
                <a:cubicBezTo>
                  <a:pt x="0" y="60"/>
                  <a:pt x="0" y="60"/>
                  <a:pt x="0" y="60"/>
                </a:cubicBezTo>
                <a:cubicBezTo>
                  <a:pt x="0" y="63"/>
                  <a:pt x="2" y="65"/>
                  <a:pt x="4" y="67"/>
                </a:cubicBezTo>
                <a:cubicBezTo>
                  <a:pt x="6" y="69"/>
                  <a:pt x="6" y="69"/>
                  <a:pt x="6" y="69"/>
                </a:cubicBezTo>
                <a:cubicBezTo>
                  <a:pt x="4" y="71"/>
                  <a:pt x="4" y="71"/>
                  <a:pt x="4" y="71"/>
                </a:cubicBezTo>
                <a:cubicBezTo>
                  <a:pt x="2" y="74"/>
                  <a:pt x="0" y="76"/>
                  <a:pt x="0" y="78"/>
                </a:cubicBezTo>
                <a:cubicBezTo>
                  <a:pt x="0" y="114"/>
                  <a:pt x="0" y="114"/>
                  <a:pt x="0" y="114"/>
                </a:cubicBezTo>
                <a:cubicBezTo>
                  <a:pt x="0" y="117"/>
                  <a:pt x="2" y="119"/>
                  <a:pt x="4" y="122"/>
                </a:cubicBezTo>
                <a:cubicBezTo>
                  <a:pt x="6" y="123"/>
                  <a:pt x="6" y="123"/>
                  <a:pt x="6" y="123"/>
                </a:cubicBezTo>
                <a:cubicBezTo>
                  <a:pt x="4" y="125"/>
                  <a:pt x="4" y="125"/>
                  <a:pt x="4" y="125"/>
                </a:cubicBezTo>
                <a:cubicBezTo>
                  <a:pt x="2" y="128"/>
                  <a:pt x="0" y="130"/>
                  <a:pt x="0" y="132"/>
                </a:cubicBezTo>
                <a:cubicBezTo>
                  <a:pt x="0" y="169"/>
                  <a:pt x="0" y="169"/>
                  <a:pt x="0" y="169"/>
                </a:cubicBezTo>
                <a:cubicBezTo>
                  <a:pt x="0" y="180"/>
                  <a:pt x="33" y="193"/>
                  <a:pt x="79" y="193"/>
                </a:cubicBezTo>
                <a:cubicBezTo>
                  <a:pt x="125" y="193"/>
                  <a:pt x="157" y="180"/>
                  <a:pt x="157" y="169"/>
                </a:cubicBezTo>
                <a:lnTo>
                  <a:pt x="157" y="132"/>
                </a:lnTo>
                <a:close/>
                <a:moveTo>
                  <a:pt x="79" y="4"/>
                </a:moveTo>
                <a:cubicBezTo>
                  <a:pt x="116" y="4"/>
                  <a:pt x="154" y="11"/>
                  <a:pt x="154" y="24"/>
                </a:cubicBezTo>
                <a:cubicBezTo>
                  <a:pt x="154" y="38"/>
                  <a:pt x="116" y="45"/>
                  <a:pt x="79" y="45"/>
                </a:cubicBezTo>
                <a:cubicBezTo>
                  <a:pt x="42" y="45"/>
                  <a:pt x="4" y="38"/>
                  <a:pt x="4" y="24"/>
                </a:cubicBezTo>
                <a:cubicBezTo>
                  <a:pt x="4" y="11"/>
                  <a:pt x="42" y="4"/>
                  <a:pt x="79" y="4"/>
                </a:cubicBezTo>
                <a:close/>
                <a:moveTo>
                  <a:pt x="4" y="60"/>
                </a:moveTo>
                <a:cubicBezTo>
                  <a:pt x="4" y="32"/>
                  <a:pt x="4" y="32"/>
                  <a:pt x="4" y="32"/>
                </a:cubicBezTo>
                <a:cubicBezTo>
                  <a:pt x="8" y="34"/>
                  <a:pt x="8" y="34"/>
                  <a:pt x="8" y="34"/>
                </a:cubicBezTo>
                <a:cubicBezTo>
                  <a:pt x="22" y="43"/>
                  <a:pt x="49" y="49"/>
                  <a:pt x="79" y="49"/>
                </a:cubicBezTo>
                <a:cubicBezTo>
                  <a:pt x="109" y="49"/>
                  <a:pt x="136" y="43"/>
                  <a:pt x="150" y="34"/>
                </a:cubicBezTo>
                <a:cubicBezTo>
                  <a:pt x="154" y="32"/>
                  <a:pt x="154" y="32"/>
                  <a:pt x="154" y="32"/>
                </a:cubicBezTo>
                <a:cubicBezTo>
                  <a:pt x="154" y="60"/>
                  <a:pt x="154" y="60"/>
                  <a:pt x="154" y="60"/>
                </a:cubicBezTo>
                <a:cubicBezTo>
                  <a:pt x="154" y="74"/>
                  <a:pt x="116" y="81"/>
                  <a:pt x="79" y="81"/>
                </a:cubicBezTo>
                <a:cubicBezTo>
                  <a:pt x="42" y="81"/>
                  <a:pt x="4" y="74"/>
                  <a:pt x="4" y="60"/>
                </a:cubicBezTo>
                <a:close/>
                <a:moveTo>
                  <a:pt x="7" y="72"/>
                </a:moveTo>
                <a:cubicBezTo>
                  <a:pt x="9" y="71"/>
                  <a:pt x="9" y="71"/>
                  <a:pt x="9" y="71"/>
                </a:cubicBezTo>
                <a:cubicBezTo>
                  <a:pt x="10" y="72"/>
                  <a:pt x="10" y="72"/>
                  <a:pt x="10" y="72"/>
                </a:cubicBezTo>
                <a:cubicBezTo>
                  <a:pt x="24" y="80"/>
                  <a:pt x="51" y="85"/>
                  <a:pt x="79" y="85"/>
                </a:cubicBezTo>
                <a:cubicBezTo>
                  <a:pt x="107" y="85"/>
                  <a:pt x="133" y="80"/>
                  <a:pt x="148" y="72"/>
                </a:cubicBezTo>
                <a:cubicBezTo>
                  <a:pt x="149" y="71"/>
                  <a:pt x="149" y="71"/>
                  <a:pt x="149" y="71"/>
                </a:cubicBezTo>
                <a:cubicBezTo>
                  <a:pt x="151" y="72"/>
                  <a:pt x="151" y="72"/>
                  <a:pt x="151" y="72"/>
                </a:cubicBezTo>
                <a:cubicBezTo>
                  <a:pt x="153" y="74"/>
                  <a:pt x="154" y="76"/>
                  <a:pt x="154" y="78"/>
                </a:cubicBezTo>
                <a:cubicBezTo>
                  <a:pt x="154" y="92"/>
                  <a:pt x="116" y="99"/>
                  <a:pt x="79" y="99"/>
                </a:cubicBezTo>
                <a:cubicBezTo>
                  <a:pt x="42" y="99"/>
                  <a:pt x="4" y="92"/>
                  <a:pt x="4" y="78"/>
                </a:cubicBezTo>
                <a:cubicBezTo>
                  <a:pt x="4" y="76"/>
                  <a:pt x="5" y="74"/>
                  <a:pt x="7" y="72"/>
                </a:cubicBezTo>
                <a:close/>
                <a:moveTo>
                  <a:pt x="4" y="114"/>
                </a:moveTo>
                <a:cubicBezTo>
                  <a:pt x="4" y="86"/>
                  <a:pt x="4" y="86"/>
                  <a:pt x="4" y="86"/>
                </a:cubicBezTo>
                <a:cubicBezTo>
                  <a:pt x="8" y="89"/>
                  <a:pt x="8" y="89"/>
                  <a:pt x="8" y="89"/>
                </a:cubicBezTo>
                <a:cubicBezTo>
                  <a:pt x="22" y="97"/>
                  <a:pt x="49" y="103"/>
                  <a:pt x="79" y="103"/>
                </a:cubicBezTo>
                <a:cubicBezTo>
                  <a:pt x="109" y="103"/>
                  <a:pt x="136" y="97"/>
                  <a:pt x="150" y="89"/>
                </a:cubicBezTo>
                <a:cubicBezTo>
                  <a:pt x="154" y="86"/>
                  <a:pt x="154" y="86"/>
                  <a:pt x="154" y="86"/>
                </a:cubicBezTo>
                <a:cubicBezTo>
                  <a:pt x="154" y="114"/>
                  <a:pt x="154" y="114"/>
                  <a:pt x="154" y="114"/>
                </a:cubicBezTo>
                <a:cubicBezTo>
                  <a:pt x="154" y="128"/>
                  <a:pt x="116" y="135"/>
                  <a:pt x="79" y="135"/>
                </a:cubicBezTo>
                <a:cubicBezTo>
                  <a:pt x="42" y="135"/>
                  <a:pt x="4" y="128"/>
                  <a:pt x="4" y="114"/>
                </a:cubicBezTo>
                <a:close/>
                <a:moveTo>
                  <a:pt x="154" y="169"/>
                </a:moveTo>
                <a:cubicBezTo>
                  <a:pt x="154" y="182"/>
                  <a:pt x="116" y="189"/>
                  <a:pt x="79" y="189"/>
                </a:cubicBezTo>
                <a:cubicBezTo>
                  <a:pt x="42" y="189"/>
                  <a:pt x="4" y="182"/>
                  <a:pt x="4" y="169"/>
                </a:cubicBezTo>
                <a:cubicBezTo>
                  <a:pt x="4" y="140"/>
                  <a:pt x="4" y="140"/>
                  <a:pt x="4" y="140"/>
                </a:cubicBezTo>
                <a:cubicBezTo>
                  <a:pt x="8" y="143"/>
                  <a:pt x="8" y="143"/>
                  <a:pt x="8" y="143"/>
                </a:cubicBezTo>
                <a:cubicBezTo>
                  <a:pt x="22" y="151"/>
                  <a:pt x="49" y="157"/>
                  <a:pt x="79" y="157"/>
                </a:cubicBezTo>
                <a:cubicBezTo>
                  <a:pt x="109" y="157"/>
                  <a:pt x="136" y="151"/>
                  <a:pt x="150" y="143"/>
                </a:cubicBezTo>
                <a:cubicBezTo>
                  <a:pt x="154" y="140"/>
                  <a:pt x="154" y="140"/>
                  <a:pt x="154" y="140"/>
                </a:cubicBezTo>
                <a:lnTo>
                  <a:pt x="154" y="169"/>
                </a:lnTo>
                <a:close/>
                <a:moveTo>
                  <a:pt x="79" y="153"/>
                </a:moveTo>
                <a:cubicBezTo>
                  <a:pt x="42" y="153"/>
                  <a:pt x="4" y="146"/>
                  <a:pt x="4" y="132"/>
                </a:cubicBezTo>
                <a:cubicBezTo>
                  <a:pt x="4" y="130"/>
                  <a:pt x="5" y="128"/>
                  <a:pt x="7" y="126"/>
                </a:cubicBezTo>
                <a:cubicBezTo>
                  <a:pt x="9" y="125"/>
                  <a:pt x="9" y="125"/>
                  <a:pt x="9" y="125"/>
                </a:cubicBezTo>
                <a:cubicBezTo>
                  <a:pt x="10" y="126"/>
                  <a:pt x="10" y="126"/>
                  <a:pt x="10" y="126"/>
                </a:cubicBezTo>
                <a:cubicBezTo>
                  <a:pt x="24" y="134"/>
                  <a:pt x="51" y="139"/>
                  <a:pt x="79" y="139"/>
                </a:cubicBezTo>
                <a:cubicBezTo>
                  <a:pt x="107" y="139"/>
                  <a:pt x="133" y="134"/>
                  <a:pt x="148" y="126"/>
                </a:cubicBezTo>
                <a:cubicBezTo>
                  <a:pt x="149" y="125"/>
                  <a:pt x="149" y="125"/>
                  <a:pt x="149" y="125"/>
                </a:cubicBezTo>
                <a:cubicBezTo>
                  <a:pt x="151" y="126"/>
                  <a:pt x="151" y="126"/>
                  <a:pt x="151" y="126"/>
                </a:cubicBezTo>
                <a:cubicBezTo>
                  <a:pt x="153" y="128"/>
                  <a:pt x="154" y="130"/>
                  <a:pt x="154" y="132"/>
                </a:cubicBezTo>
                <a:cubicBezTo>
                  <a:pt x="154" y="146"/>
                  <a:pt x="116" y="153"/>
                  <a:pt x="79" y="153"/>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90" name="Group 89"/>
          <p:cNvGrpSpPr/>
          <p:nvPr/>
        </p:nvGrpSpPr>
        <p:grpSpPr>
          <a:xfrm>
            <a:off x="8856669" y="3179769"/>
            <a:ext cx="434975" cy="434975"/>
            <a:chOff x="8856663" y="3179763"/>
            <a:chExt cx="434975" cy="434975"/>
          </a:xfrm>
          <a:solidFill>
            <a:schemeClr val="tx2">
              <a:lumMod val="20000"/>
              <a:lumOff val="80000"/>
            </a:schemeClr>
          </a:solidFill>
        </p:grpSpPr>
        <p:sp>
          <p:nvSpPr>
            <p:cNvPr id="91" name="Freeform 135"/>
            <p:cNvSpPr>
              <a:spLocks/>
            </p:cNvSpPr>
            <p:nvPr/>
          </p:nvSpPr>
          <p:spPr bwMode="auto">
            <a:xfrm>
              <a:off x="8996363" y="3322638"/>
              <a:ext cx="171450" cy="150813"/>
            </a:xfrm>
            <a:custGeom>
              <a:avLst/>
              <a:gdLst>
                <a:gd name="T0" fmla="*/ 76 w 76"/>
                <a:gd name="T1" fmla="*/ 11 h 67"/>
                <a:gd name="T2" fmla="*/ 74 w 76"/>
                <a:gd name="T3" fmla="*/ 11 h 67"/>
                <a:gd name="T4" fmla="*/ 61 w 76"/>
                <a:gd name="T5" fmla="*/ 13 h 67"/>
                <a:gd name="T6" fmla="*/ 72 w 76"/>
                <a:gd name="T7" fmla="*/ 6 h 67"/>
                <a:gd name="T8" fmla="*/ 75 w 76"/>
                <a:gd name="T9" fmla="*/ 5 h 67"/>
                <a:gd name="T10" fmla="*/ 70 w 76"/>
                <a:gd name="T11" fmla="*/ 6 h 67"/>
                <a:gd name="T12" fmla="*/ 69 w 76"/>
                <a:gd name="T13" fmla="*/ 6 h 67"/>
                <a:gd name="T14" fmla="*/ 68 w 76"/>
                <a:gd name="T15" fmla="*/ 5 h 67"/>
                <a:gd name="T16" fmla="*/ 56 w 76"/>
                <a:gd name="T17" fmla="*/ 0 h 67"/>
                <a:gd name="T18" fmla="*/ 41 w 76"/>
                <a:gd name="T19" fmla="*/ 16 h 67"/>
                <a:gd name="T20" fmla="*/ 41 w 76"/>
                <a:gd name="T21" fmla="*/ 19 h 67"/>
                <a:gd name="T22" fmla="*/ 42 w 76"/>
                <a:gd name="T23" fmla="*/ 22 h 67"/>
                <a:gd name="T24" fmla="*/ 38 w 76"/>
                <a:gd name="T25" fmla="*/ 22 h 67"/>
                <a:gd name="T26" fmla="*/ 1 w 76"/>
                <a:gd name="T27" fmla="*/ 5 h 67"/>
                <a:gd name="T28" fmla="*/ 0 w 76"/>
                <a:gd name="T29" fmla="*/ 10 h 67"/>
                <a:gd name="T30" fmla="*/ 8 w 76"/>
                <a:gd name="T31" fmla="*/ 23 h 67"/>
                <a:gd name="T32" fmla="*/ 15 w 76"/>
                <a:gd name="T33" fmla="*/ 28 h 67"/>
                <a:gd name="T34" fmla="*/ 6 w 76"/>
                <a:gd name="T35" fmla="*/ 28 h 67"/>
                <a:gd name="T36" fmla="*/ 1 w 76"/>
                <a:gd name="T37" fmla="*/ 27 h 67"/>
                <a:gd name="T38" fmla="*/ 13 w 76"/>
                <a:gd name="T39" fmla="*/ 38 h 67"/>
                <a:gd name="T40" fmla="*/ 24 w 76"/>
                <a:gd name="T41" fmla="*/ 40 h 67"/>
                <a:gd name="T42" fmla="*/ 13 w 76"/>
                <a:gd name="T43" fmla="*/ 43 h 67"/>
                <a:gd name="T44" fmla="*/ 8 w 76"/>
                <a:gd name="T45" fmla="*/ 44 h 67"/>
                <a:gd name="T46" fmla="*/ 21 w 76"/>
                <a:gd name="T47" fmla="*/ 51 h 67"/>
                <a:gd name="T48" fmla="*/ 29 w 76"/>
                <a:gd name="T49" fmla="*/ 51 h 67"/>
                <a:gd name="T50" fmla="*/ 23 w 76"/>
                <a:gd name="T51" fmla="*/ 56 h 67"/>
                <a:gd name="T52" fmla="*/ 5 w 76"/>
                <a:gd name="T53" fmla="*/ 64 h 67"/>
                <a:gd name="T54" fmla="*/ 22 w 76"/>
                <a:gd name="T55" fmla="*/ 67 h 67"/>
                <a:gd name="T56" fmla="*/ 72 w 76"/>
                <a:gd name="T57" fmla="*/ 18 h 67"/>
                <a:gd name="T58" fmla="*/ 72 w 76"/>
                <a:gd name="T59" fmla="*/ 15 h 67"/>
                <a:gd name="T60" fmla="*/ 72 w 76"/>
                <a:gd name="T61" fmla="*/ 14 h 67"/>
                <a:gd name="T62" fmla="*/ 73 w 76"/>
                <a:gd name="T63" fmla="*/ 13 h 67"/>
                <a:gd name="T64" fmla="*/ 76 w 76"/>
                <a:gd name="T65" fmla="*/ 1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67">
                  <a:moveTo>
                    <a:pt x="76" y="11"/>
                  </a:moveTo>
                  <a:cubicBezTo>
                    <a:pt x="75" y="11"/>
                    <a:pt x="75" y="11"/>
                    <a:pt x="74" y="11"/>
                  </a:cubicBezTo>
                  <a:cubicBezTo>
                    <a:pt x="61" y="13"/>
                    <a:pt x="61" y="13"/>
                    <a:pt x="61" y="13"/>
                  </a:cubicBezTo>
                  <a:cubicBezTo>
                    <a:pt x="72" y="6"/>
                    <a:pt x="72" y="6"/>
                    <a:pt x="72" y="6"/>
                  </a:cubicBezTo>
                  <a:cubicBezTo>
                    <a:pt x="73" y="6"/>
                    <a:pt x="74" y="5"/>
                    <a:pt x="75" y="5"/>
                  </a:cubicBezTo>
                  <a:cubicBezTo>
                    <a:pt x="73" y="5"/>
                    <a:pt x="72" y="5"/>
                    <a:pt x="70" y="6"/>
                  </a:cubicBezTo>
                  <a:cubicBezTo>
                    <a:pt x="69" y="6"/>
                    <a:pt x="69" y="6"/>
                    <a:pt x="69" y="6"/>
                  </a:cubicBezTo>
                  <a:cubicBezTo>
                    <a:pt x="68" y="5"/>
                    <a:pt x="68" y="5"/>
                    <a:pt x="68" y="5"/>
                  </a:cubicBezTo>
                  <a:cubicBezTo>
                    <a:pt x="65" y="2"/>
                    <a:pt x="61" y="0"/>
                    <a:pt x="56" y="0"/>
                  </a:cubicBezTo>
                  <a:cubicBezTo>
                    <a:pt x="48" y="0"/>
                    <a:pt x="41" y="7"/>
                    <a:pt x="41" y="16"/>
                  </a:cubicBezTo>
                  <a:cubicBezTo>
                    <a:pt x="41" y="17"/>
                    <a:pt x="41" y="18"/>
                    <a:pt x="41" y="19"/>
                  </a:cubicBezTo>
                  <a:cubicBezTo>
                    <a:pt x="42" y="22"/>
                    <a:pt x="42" y="22"/>
                    <a:pt x="42" y="22"/>
                  </a:cubicBezTo>
                  <a:cubicBezTo>
                    <a:pt x="38" y="22"/>
                    <a:pt x="38" y="22"/>
                    <a:pt x="38" y="22"/>
                  </a:cubicBezTo>
                  <a:cubicBezTo>
                    <a:pt x="24" y="22"/>
                    <a:pt x="11" y="16"/>
                    <a:pt x="1" y="5"/>
                  </a:cubicBezTo>
                  <a:cubicBezTo>
                    <a:pt x="1" y="7"/>
                    <a:pt x="0" y="8"/>
                    <a:pt x="0" y="10"/>
                  </a:cubicBezTo>
                  <a:cubicBezTo>
                    <a:pt x="0" y="15"/>
                    <a:pt x="3" y="20"/>
                    <a:pt x="8" y="23"/>
                  </a:cubicBezTo>
                  <a:cubicBezTo>
                    <a:pt x="15" y="28"/>
                    <a:pt x="15" y="28"/>
                    <a:pt x="15" y="28"/>
                  </a:cubicBezTo>
                  <a:cubicBezTo>
                    <a:pt x="6" y="28"/>
                    <a:pt x="6" y="28"/>
                    <a:pt x="6" y="28"/>
                  </a:cubicBezTo>
                  <a:cubicBezTo>
                    <a:pt x="4" y="28"/>
                    <a:pt x="2" y="27"/>
                    <a:pt x="1" y="27"/>
                  </a:cubicBezTo>
                  <a:cubicBezTo>
                    <a:pt x="2" y="32"/>
                    <a:pt x="7" y="37"/>
                    <a:pt x="13" y="38"/>
                  </a:cubicBezTo>
                  <a:cubicBezTo>
                    <a:pt x="24" y="40"/>
                    <a:pt x="24" y="40"/>
                    <a:pt x="24" y="40"/>
                  </a:cubicBezTo>
                  <a:cubicBezTo>
                    <a:pt x="13" y="43"/>
                    <a:pt x="13" y="43"/>
                    <a:pt x="13" y="43"/>
                  </a:cubicBezTo>
                  <a:cubicBezTo>
                    <a:pt x="12" y="44"/>
                    <a:pt x="10" y="44"/>
                    <a:pt x="8" y="44"/>
                  </a:cubicBezTo>
                  <a:cubicBezTo>
                    <a:pt x="11" y="48"/>
                    <a:pt x="16" y="51"/>
                    <a:pt x="21" y="51"/>
                  </a:cubicBezTo>
                  <a:cubicBezTo>
                    <a:pt x="29" y="51"/>
                    <a:pt x="29" y="51"/>
                    <a:pt x="29" y="51"/>
                  </a:cubicBezTo>
                  <a:cubicBezTo>
                    <a:pt x="23" y="56"/>
                    <a:pt x="23" y="56"/>
                    <a:pt x="23" y="56"/>
                  </a:cubicBezTo>
                  <a:cubicBezTo>
                    <a:pt x="18" y="60"/>
                    <a:pt x="11" y="63"/>
                    <a:pt x="5" y="64"/>
                  </a:cubicBezTo>
                  <a:cubicBezTo>
                    <a:pt x="10" y="66"/>
                    <a:pt x="16" y="67"/>
                    <a:pt x="22" y="67"/>
                  </a:cubicBezTo>
                  <a:cubicBezTo>
                    <a:pt x="54" y="67"/>
                    <a:pt x="72" y="42"/>
                    <a:pt x="72" y="18"/>
                  </a:cubicBezTo>
                  <a:cubicBezTo>
                    <a:pt x="72" y="17"/>
                    <a:pt x="72" y="16"/>
                    <a:pt x="72" y="15"/>
                  </a:cubicBezTo>
                  <a:cubicBezTo>
                    <a:pt x="72" y="14"/>
                    <a:pt x="72" y="14"/>
                    <a:pt x="72" y="14"/>
                  </a:cubicBezTo>
                  <a:cubicBezTo>
                    <a:pt x="73" y="13"/>
                    <a:pt x="73" y="13"/>
                    <a:pt x="73" y="13"/>
                  </a:cubicBezTo>
                  <a:cubicBezTo>
                    <a:pt x="74" y="12"/>
                    <a:pt x="75" y="12"/>
                    <a:pt x="7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Freeform 136"/>
            <p:cNvSpPr>
              <a:spLocks noEditPoints="1"/>
            </p:cNvSpPr>
            <p:nvPr/>
          </p:nvSpPr>
          <p:spPr bwMode="auto">
            <a:xfrm>
              <a:off x="8856663" y="3179763"/>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4 h 193"/>
                <a:gd name="T16" fmla="*/ 189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3" y="0"/>
                    <a:pt x="0" y="43"/>
                    <a:pt x="0" y="96"/>
                  </a:cubicBezTo>
                  <a:cubicBezTo>
                    <a:pt x="0" y="150"/>
                    <a:pt x="43" y="193"/>
                    <a:pt x="97" y="193"/>
                  </a:cubicBezTo>
                  <a:cubicBezTo>
                    <a:pt x="150" y="193"/>
                    <a:pt x="193" y="150"/>
                    <a:pt x="193" y="96"/>
                  </a:cubicBezTo>
                  <a:cubicBezTo>
                    <a:pt x="193" y="43"/>
                    <a:pt x="150" y="0"/>
                    <a:pt x="97" y="0"/>
                  </a:cubicBezTo>
                  <a:close/>
                  <a:moveTo>
                    <a:pt x="97" y="189"/>
                  </a:moveTo>
                  <a:cubicBezTo>
                    <a:pt x="45" y="189"/>
                    <a:pt x="4" y="148"/>
                    <a:pt x="4" y="96"/>
                  </a:cubicBezTo>
                  <a:cubicBezTo>
                    <a:pt x="4" y="45"/>
                    <a:pt x="45" y="4"/>
                    <a:pt x="97" y="4"/>
                  </a:cubicBezTo>
                  <a:cubicBezTo>
                    <a:pt x="148" y="4"/>
                    <a:pt x="189" y="45"/>
                    <a:pt x="189" y="96"/>
                  </a:cubicBezTo>
                  <a:cubicBezTo>
                    <a:pt x="189" y="148"/>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93" name="Group 92"/>
          <p:cNvGrpSpPr/>
          <p:nvPr/>
        </p:nvGrpSpPr>
        <p:grpSpPr>
          <a:xfrm>
            <a:off x="9710743" y="3179769"/>
            <a:ext cx="434975" cy="434975"/>
            <a:chOff x="9710738" y="3179763"/>
            <a:chExt cx="434975" cy="434975"/>
          </a:xfrm>
          <a:solidFill>
            <a:schemeClr val="tx2">
              <a:lumMod val="20000"/>
              <a:lumOff val="80000"/>
            </a:schemeClr>
          </a:solidFill>
        </p:grpSpPr>
        <p:sp>
          <p:nvSpPr>
            <p:cNvPr id="94" name="Freeform 137"/>
            <p:cNvSpPr>
              <a:spLocks/>
            </p:cNvSpPr>
            <p:nvPr/>
          </p:nvSpPr>
          <p:spPr bwMode="auto">
            <a:xfrm>
              <a:off x="9893301" y="3309938"/>
              <a:ext cx="77788" cy="171450"/>
            </a:xfrm>
            <a:custGeom>
              <a:avLst/>
              <a:gdLst>
                <a:gd name="T0" fmla="*/ 22 w 35"/>
                <a:gd name="T1" fmla="*/ 76 h 76"/>
                <a:gd name="T2" fmla="*/ 22 w 35"/>
                <a:gd name="T3" fmla="*/ 36 h 76"/>
                <a:gd name="T4" fmla="*/ 34 w 35"/>
                <a:gd name="T5" fmla="*/ 36 h 76"/>
                <a:gd name="T6" fmla="*/ 35 w 35"/>
                <a:gd name="T7" fmla="*/ 27 h 76"/>
                <a:gd name="T8" fmla="*/ 22 w 35"/>
                <a:gd name="T9" fmla="*/ 27 h 76"/>
                <a:gd name="T10" fmla="*/ 22 w 35"/>
                <a:gd name="T11" fmla="*/ 17 h 76"/>
                <a:gd name="T12" fmla="*/ 30 w 35"/>
                <a:gd name="T13" fmla="*/ 9 h 76"/>
                <a:gd name="T14" fmla="*/ 35 w 35"/>
                <a:gd name="T15" fmla="*/ 9 h 76"/>
                <a:gd name="T16" fmla="*/ 35 w 35"/>
                <a:gd name="T17" fmla="*/ 0 h 76"/>
                <a:gd name="T18" fmla="*/ 26 w 35"/>
                <a:gd name="T19" fmla="*/ 0 h 76"/>
                <a:gd name="T20" fmla="*/ 9 w 35"/>
                <a:gd name="T21" fmla="*/ 16 h 76"/>
                <a:gd name="T22" fmla="*/ 9 w 35"/>
                <a:gd name="T23" fmla="*/ 27 h 76"/>
                <a:gd name="T24" fmla="*/ 0 w 35"/>
                <a:gd name="T25" fmla="*/ 27 h 76"/>
                <a:gd name="T26" fmla="*/ 0 w 35"/>
                <a:gd name="T27" fmla="*/ 36 h 76"/>
                <a:gd name="T28" fmla="*/ 9 w 35"/>
                <a:gd name="T29" fmla="*/ 36 h 76"/>
                <a:gd name="T30" fmla="*/ 9 w 35"/>
                <a:gd name="T31" fmla="*/ 76 h 76"/>
                <a:gd name="T32" fmla="*/ 22 w 35"/>
                <a:gd name="T33"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76">
                  <a:moveTo>
                    <a:pt x="22" y="76"/>
                  </a:moveTo>
                  <a:cubicBezTo>
                    <a:pt x="22" y="36"/>
                    <a:pt x="22" y="36"/>
                    <a:pt x="22" y="36"/>
                  </a:cubicBezTo>
                  <a:cubicBezTo>
                    <a:pt x="34" y="36"/>
                    <a:pt x="34" y="36"/>
                    <a:pt x="34" y="36"/>
                  </a:cubicBezTo>
                  <a:cubicBezTo>
                    <a:pt x="35" y="27"/>
                    <a:pt x="35" y="27"/>
                    <a:pt x="35" y="27"/>
                  </a:cubicBezTo>
                  <a:cubicBezTo>
                    <a:pt x="22" y="27"/>
                    <a:pt x="22" y="27"/>
                    <a:pt x="22" y="27"/>
                  </a:cubicBezTo>
                  <a:cubicBezTo>
                    <a:pt x="22" y="17"/>
                    <a:pt x="22" y="17"/>
                    <a:pt x="22" y="17"/>
                  </a:cubicBezTo>
                  <a:cubicBezTo>
                    <a:pt x="22" y="13"/>
                    <a:pt x="22" y="9"/>
                    <a:pt x="30" y="9"/>
                  </a:cubicBezTo>
                  <a:cubicBezTo>
                    <a:pt x="35" y="9"/>
                    <a:pt x="35" y="9"/>
                    <a:pt x="35" y="9"/>
                  </a:cubicBezTo>
                  <a:cubicBezTo>
                    <a:pt x="35" y="0"/>
                    <a:pt x="35" y="0"/>
                    <a:pt x="35" y="0"/>
                  </a:cubicBezTo>
                  <a:cubicBezTo>
                    <a:pt x="26" y="0"/>
                    <a:pt x="26" y="0"/>
                    <a:pt x="26" y="0"/>
                  </a:cubicBezTo>
                  <a:cubicBezTo>
                    <a:pt x="14" y="0"/>
                    <a:pt x="9" y="5"/>
                    <a:pt x="9" y="16"/>
                  </a:cubicBezTo>
                  <a:cubicBezTo>
                    <a:pt x="9" y="27"/>
                    <a:pt x="9" y="27"/>
                    <a:pt x="9" y="27"/>
                  </a:cubicBezTo>
                  <a:cubicBezTo>
                    <a:pt x="0" y="27"/>
                    <a:pt x="0" y="27"/>
                    <a:pt x="0" y="27"/>
                  </a:cubicBezTo>
                  <a:cubicBezTo>
                    <a:pt x="0" y="36"/>
                    <a:pt x="0" y="36"/>
                    <a:pt x="0" y="36"/>
                  </a:cubicBezTo>
                  <a:cubicBezTo>
                    <a:pt x="9" y="36"/>
                    <a:pt x="9" y="36"/>
                    <a:pt x="9" y="36"/>
                  </a:cubicBezTo>
                  <a:cubicBezTo>
                    <a:pt x="9" y="76"/>
                    <a:pt x="9" y="76"/>
                    <a:pt x="9" y="76"/>
                  </a:cubicBezTo>
                  <a:lnTo>
                    <a:pt x="22"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138"/>
            <p:cNvSpPr>
              <a:spLocks noEditPoints="1"/>
            </p:cNvSpPr>
            <p:nvPr/>
          </p:nvSpPr>
          <p:spPr bwMode="auto">
            <a:xfrm>
              <a:off x="9710738" y="3179763"/>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4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50"/>
                    <a:pt x="43" y="193"/>
                    <a:pt x="96" y="193"/>
                  </a:cubicBezTo>
                  <a:cubicBezTo>
                    <a:pt x="150" y="193"/>
                    <a:pt x="193" y="150"/>
                    <a:pt x="193" y="96"/>
                  </a:cubicBezTo>
                  <a:cubicBezTo>
                    <a:pt x="193" y="43"/>
                    <a:pt x="150" y="0"/>
                    <a:pt x="96" y="0"/>
                  </a:cubicBezTo>
                  <a:close/>
                  <a:moveTo>
                    <a:pt x="96" y="189"/>
                  </a:moveTo>
                  <a:cubicBezTo>
                    <a:pt x="45" y="189"/>
                    <a:pt x="4" y="148"/>
                    <a:pt x="4" y="96"/>
                  </a:cubicBezTo>
                  <a:cubicBezTo>
                    <a:pt x="4" y="45"/>
                    <a:pt x="45" y="4"/>
                    <a:pt x="96" y="4"/>
                  </a:cubicBezTo>
                  <a:cubicBezTo>
                    <a:pt x="148" y="4"/>
                    <a:pt x="189" y="45"/>
                    <a:pt x="189" y="96"/>
                  </a:cubicBezTo>
                  <a:cubicBezTo>
                    <a:pt x="189" y="148"/>
                    <a:pt x="148"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96" name="Group 95"/>
          <p:cNvGrpSpPr/>
          <p:nvPr/>
        </p:nvGrpSpPr>
        <p:grpSpPr>
          <a:xfrm>
            <a:off x="2028831" y="4033843"/>
            <a:ext cx="434975" cy="434975"/>
            <a:chOff x="2028826" y="4033838"/>
            <a:chExt cx="434975" cy="434975"/>
          </a:xfrm>
          <a:solidFill>
            <a:schemeClr val="tx2">
              <a:lumMod val="20000"/>
              <a:lumOff val="80000"/>
            </a:schemeClr>
          </a:solidFill>
        </p:grpSpPr>
        <p:sp>
          <p:nvSpPr>
            <p:cNvPr id="97" name="Freeform 139"/>
            <p:cNvSpPr>
              <a:spLocks/>
            </p:cNvSpPr>
            <p:nvPr/>
          </p:nvSpPr>
          <p:spPr bwMode="auto">
            <a:xfrm>
              <a:off x="2141538" y="4225925"/>
              <a:ext cx="212725" cy="130175"/>
            </a:xfrm>
            <a:custGeom>
              <a:avLst/>
              <a:gdLst>
                <a:gd name="T0" fmla="*/ 1 w 94"/>
                <a:gd name="T1" fmla="*/ 46 h 58"/>
                <a:gd name="T2" fmla="*/ 13 w 94"/>
                <a:gd name="T3" fmla="*/ 57 h 58"/>
                <a:gd name="T4" fmla="*/ 47 w 94"/>
                <a:gd name="T5" fmla="*/ 58 h 58"/>
                <a:gd name="T6" fmla="*/ 81 w 94"/>
                <a:gd name="T7" fmla="*/ 57 h 58"/>
                <a:gd name="T8" fmla="*/ 92 w 94"/>
                <a:gd name="T9" fmla="*/ 46 h 58"/>
                <a:gd name="T10" fmla="*/ 92 w 94"/>
                <a:gd name="T11" fmla="*/ 46 h 58"/>
                <a:gd name="T12" fmla="*/ 94 w 94"/>
                <a:gd name="T13" fmla="*/ 29 h 58"/>
                <a:gd name="T14" fmla="*/ 92 w 94"/>
                <a:gd name="T15" fmla="*/ 12 h 58"/>
                <a:gd name="T16" fmla="*/ 92 w 94"/>
                <a:gd name="T17" fmla="*/ 12 h 58"/>
                <a:gd name="T18" fmla="*/ 81 w 94"/>
                <a:gd name="T19" fmla="*/ 1 h 58"/>
                <a:gd name="T20" fmla="*/ 47 w 94"/>
                <a:gd name="T21" fmla="*/ 0 h 58"/>
                <a:gd name="T22" fmla="*/ 13 w 94"/>
                <a:gd name="T23" fmla="*/ 1 h 58"/>
                <a:gd name="T24" fmla="*/ 4 w 94"/>
                <a:gd name="T25" fmla="*/ 5 h 58"/>
                <a:gd name="T26" fmla="*/ 29 w 94"/>
                <a:gd name="T27" fmla="*/ 5 h 58"/>
                <a:gd name="T28" fmla="*/ 29 w 94"/>
                <a:gd name="T29" fmla="*/ 15 h 58"/>
                <a:gd name="T30" fmla="*/ 36 w 94"/>
                <a:gd name="T31" fmla="*/ 15 h 58"/>
                <a:gd name="T32" fmla="*/ 36 w 94"/>
                <a:gd name="T33" fmla="*/ 42 h 58"/>
                <a:gd name="T34" fmla="*/ 36 w 94"/>
                <a:gd name="T35" fmla="*/ 42 h 58"/>
                <a:gd name="T36" fmla="*/ 36 w 94"/>
                <a:gd name="T37" fmla="*/ 15 h 58"/>
                <a:gd name="T38" fmla="*/ 46 w 94"/>
                <a:gd name="T39" fmla="*/ 15 h 58"/>
                <a:gd name="T40" fmla="*/ 46 w 94"/>
                <a:gd name="T41" fmla="*/ 5 h 58"/>
                <a:gd name="T42" fmla="*/ 58 w 94"/>
                <a:gd name="T43" fmla="*/ 5 h 58"/>
                <a:gd name="T44" fmla="*/ 58 w 94"/>
                <a:gd name="T45" fmla="*/ 16 h 58"/>
                <a:gd name="T46" fmla="*/ 61 w 94"/>
                <a:gd name="T47" fmla="*/ 15 h 58"/>
                <a:gd name="T48" fmla="*/ 69 w 94"/>
                <a:gd name="T49" fmla="*/ 23 h 58"/>
                <a:gd name="T50" fmla="*/ 80 w 94"/>
                <a:gd name="T51" fmla="*/ 15 h 58"/>
                <a:gd name="T52" fmla="*/ 88 w 94"/>
                <a:gd name="T53" fmla="*/ 19 h 58"/>
                <a:gd name="T54" fmla="*/ 91 w 94"/>
                <a:gd name="T55" fmla="*/ 26 h 58"/>
                <a:gd name="T56" fmla="*/ 91 w 94"/>
                <a:gd name="T57" fmla="*/ 43 h 58"/>
                <a:gd name="T58" fmla="*/ 91 w 94"/>
                <a:gd name="T59" fmla="*/ 43 h 58"/>
                <a:gd name="T60" fmla="*/ 80 w 94"/>
                <a:gd name="T61" fmla="*/ 52 h 58"/>
                <a:gd name="T62" fmla="*/ 69 w 94"/>
                <a:gd name="T63" fmla="*/ 45 h 58"/>
                <a:gd name="T64" fmla="*/ 61 w 94"/>
                <a:gd name="T65" fmla="*/ 52 h 58"/>
                <a:gd name="T66" fmla="*/ 58 w 94"/>
                <a:gd name="T67" fmla="*/ 51 h 58"/>
                <a:gd name="T68" fmla="*/ 58 w 94"/>
                <a:gd name="T69" fmla="*/ 51 h 58"/>
                <a:gd name="T70" fmla="*/ 36 w 94"/>
                <a:gd name="T71" fmla="*/ 51 h 58"/>
                <a:gd name="T72" fmla="*/ 36 w 94"/>
                <a:gd name="T73" fmla="*/ 51 h 58"/>
                <a:gd name="T74" fmla="*/ 32 w 94"/>
                <a:gd name="T75" fmla="*/ 52 h 58"/>
                <a:gd name="T76" fmla="*/ 25 w 94"/>
                <a:gd name="T77" fmla="*/ 46 h 58"/>
                <a:gd name="T78" fmla="*/ 25 w 94"/>
                <a:gd name="T79" fmla="*/ 46 h 58"/>
                <a:gd name="T80" fmla="*/ 25 w 94"/>
                <a:gd name="T81" fmla="*/ 16 h 58"/>
                <a:gd name="T82" fmla="*/ 22 w 94"/>
                <a:gd name="T83" fmla="*/ 16 h 58"/>
                <a:gd name="T84" fmla="*/ 22 w 94"/>
                <a:gd name="T85" fmla="*/ 51 h 58"/>
                <a:gd name="T86" fmla="*/ 10 w 94"/>
                <a:gd name="T87" fmla="*/ 51 h 58"/>
                <a:gd name="T88" fmla="*/ 10 w 94"/>
                <a:gd name="T89" fmla="*/ 16 h 58"/>
                <a:gd name="T90" fmla="*/ 4 w 94"/>
                <a:gd name="T91" fmla="*/ 16 h 58"/>
                <a:gd name="T92" fmla="*/ 4 w 94"/>
                <a:gd name="T93" fmla="*/ 6 h 58"/>
                <a:gd name="T94" fmla="*/ 1 w 94"/>
                <a:gd name="T95" fmla="*/ 12 h 58"/>
                <a:gd name="T96" fmla="*/ 1 w 94"/>
                <a:gd name="T97" fmla="*/ 12 h 58"/>
                <a:gd name="T98" fmla="*/ 0 w 94"/>
                <a:gd name="T99" fmla="*/ 29 h 58"/>
                <a:gd name="T100" fmla="*/ 1 w 94"/>
                <a:gd name="T101"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 h="58">
                  <a:moveTo>
                    <a:pt x="1" y="46"/>
                  </a:moveTo>
                  <a:cubicBezTo>
                    <a:pt x="1" y="52"/>
                    <a:pt x="6" y="57"/>
                    <a:pt x="13" y="57"/>
                  </a:cubicBezTo>
                  <a:cubicBezTo>
                    <a:pt x="13" y="57"/>
                    <a:pt x="30" y="58"/>
                    <a:pt x="47" y="58"/>
                  </a:cubicBezTo>
                  <a:cubicBezTo>
                    <a:pt x="63" y="58"/>
                    <a:pt x="81" y="57"/>
                    <a:pt x="81" y="57"/>
                  </a:cubicBezTo>
                  <a:cubicBezTo>
                    <a:pt x="87" y="57"/>
                    <a:pt x="92" y="52"/>
                    <a:pt x="92" y="46"/>
                  </a:cubicBezTo>
                  <a:cubicBezTo>
                    <a:pt x="92" y="46"/>
                    <a:pt x="92" y="46"/>
                    <a:pt x="92" y="46"/>
                  </a:cubicBezTo>
                  <a:cubicBezTo>
                    <a:pt x="92" y="46"/>
                    <a:pt x="94" y="37"/>
                    <a:pt x="94" y="29"/>
                  </a:cubicBezTo>
                  <a:cubicBezTo>
                    <a:pt x="94" y="21"/>
                    <a:pt x="93" y="12"/>
                    <a:pt x="92" y="12"/>
                  </a:cubicBezTo>
                  <a:cubicBezTo>
                    <a:pt x="92" y="12"/>
                    <a:pt x="92" y="12"/>
                    <a:pt x="92" y="12"/>
                  </a:cubicBezTo>
                  <a:cubicBezTo>
                    <a:pt x="92" y="6"/>
                    <a:pt x="87" y="1"/>
                    <a:pt x="81" y="1"/>
                  </a:cubicBezTo>
                  <a:cubicBezTo>
                    <a:pt x="81" y="1"/>
                    <a:pt x="64" y="0"/>
                    <a:pt x="47" y="0"/>
                  </a:cubicBezTo>
                  <a:cubicBezTo>
                    <a:pt x="30" y="0"/>
                    <a:pt x="13" y="1"/>
                    <a:pt x="13" y="1"/>
                  </a:cubicBezTo>
                  <a:cubicBezTo>
                    <a:pt x="9" y="1"/>
                    <a:pt x="6" y="3"/>
                    <a:pt x="4" y="5"/>
                  </a:cubicBezTo>
                  <a:cubicBezTo>
                    <a:pt x="29" y="5"/>
                    <a:pt x="29" y="5"/>
                    <a:pt x="29" y="5"/>
                  </a:cubicBezTo>
                  <a:cubicBezTo>
                    <a:pt x="29" y="15"/>
                    <a:pt x="29" y="15"/>
                    <a:pt x="29" y="15"/>
                  </a:cubicBezTo>
                  <a:cubicBezTo>
                    <a:pt x="36" y="15"/>
                    <a:pt x="36" y="15"/>
                    <a:pt x="36" y="15"/>
                  </a:cubicBezTo>
                  <a:cubicBezTo>
                    <a:pt x="36" y="42"/>
                    <a:pt x="36" y="42"/>
                    <a:pt x="36" y="42"/>
                  </a:cubicBezTo>
                  <a:cubicBezTo>
                    <a:pt x="36" y="42"/>
                    <a:pt x="36" y="42"/>
                    <a:pt x="36" y="42"/>
                  </a:cubicBezTo>
                  <a:cubicBezTo>
                    <a:pt x="36" y="15"/>
                    <a:pt x="36" y="15"/>
                    <a:pt x="36" y="15"/>
                  </a:cubicBezTo>
                  <a:cubicBezTo>
                    <a:pt x="46" y="15"/>
                    <a:pt x="46" y="15"/>
                    <a:pt x="46" y="15"/>
                  </a:cubicBezTo>
                  <a:cubicBezTo>
                    <a:pt x="46" y="5"/>
                    <a:pt x="46" y="5"/>
                    <a:pt x="46" y="5"/>
                  </a:cubicBezTo>
                  <a:cubicBezTo>
                    <a:pt x="58" y="5"/>
                    <a:pt x="58" y="5"/>
                    <a:pt x="58" y="5"/>
                  </a:cubicBezTo>
                  <a:cubicBezTo>
                    <a:pt x="58" y="16"/>
                    <a:pt x="58" y="16"/>
                    <a:pt x="58" y="16"/>
                  </a:cubicBezTo>
                  <a:cubicBezTo>
                    <a:pt x="59" y="16"/>
                    <a:pt x="60" y="15"/>
                    <a:pt x="61" y="15"/>
                  </a:cubicBezTo>
                  <a:cubicBezTo>
                    <a:pt x="65" y="15"/>
                    <a:pt x="68" y="18"/>
                    <a:pt x="69" y="23"/>
                  </a:cubicBezTo>
                  <a:cubicBezTo>
                    <a:pt x="70" y="20"/>
                    <a:pt x="73" y="15"/>
                    <a:pt x="80" y="15"/>
                  </a:cubicBezTo>
                  <a:cubicBezTo>
                    <a:pt x="83" y="15"/>
                    <a:pt x="86" y="17"/>
                    <a:pt x="88" y="19"/>
                  </a:cubicBezTo>
                  <a:cubicBezTo>
                    <a:pt x="91" y="22"/>
                    <a:pt x="91" y="25"/>
                    <a:pt x="91" y="26"/>
                  </a:cubicBezTo>
                  <a:cubicBezTo>
                    <a:pt x="91" y="43"/>
                    <a:pt x="91" y="43"/>
                    <a:pt x="91" y="43"/>
                  </a:cubicBezTo>
                  <a:cubicBezTo>
                    <a:pt x="91" y="43"/>
                    <a:pt x="91" y="43"/>
                    <a:pt x="91" y="43"/>
                  </a:cubicBezTo>
                  <a:cubicBezTo>
                    <a:pt x="90" y="46"/>
                    <a:pt x="87" y="52"/>
                    <a:pt x="80" y="52"/>
                  </a:cubicBezTo>
                  <a:cubicBezTo>
                    <a:pt x="73" y="52"/>
                    <a:pt x="70" y="47"/>
                    <a:pt x="69" y="45"/>
                  </a:cubicBezTo>
                  <a:cubicBezTo>
                    <a:pt x="68" y="48"/>
                    <a:pt x="66" y="52"/>
                    <a:pt x="61" y="52"/>
                  </a:cubicBezTo>
                  <a:cubicBezTo>
                    <a:pt x="60" y="52"/>
                    <a:pt x="59" y="52"/>
                    <a:pt x="58" y="51"/>
                  </a:cubicBezTo>
                  <a:cubicBezTo>
                    <a:pt x="58" y="51"/>
                    <a:pt x="58" y="51"/>
                    <a:pt x="58" y="51"/>
                  </a:cubicBezTo>
                  <a:cubicBezTo>
                    <a:pt x="36" y="51"/>
                    <a:pt x="36" y="51"/>
                    <a:pt x="36" y="51"/>
                  </a:cubicBezTo>
                  <a:cubicBezTo>
                    <a:pt x="36" y="51"/>
                    <a:pt x="36" y="51"/>
                    <a:pt x="36" y="51"/>
                  </a:cubicBezTo>
                  <a:cubicBezTo>
                    <a:pt x="35" y="51"/>
                    <a:pt x="33" y="52"/>
                    <a:pt x="32" y="52"/>
                  </a:cubicBezTo>
                  <a:cubicBezTo>
                    <a:pt x="27" y="52"/>
                    <a:pt x="25" y="48"/>
                    <a:pt x="25" y="46"/>
                  </a:cubicBezTo>
                  <a:cubicBezTo>
                    <a:pt x="25" y="46"/>
                    <a:pt x="25" y="46"/>
                    <a:pt x="25" y="46"/>
                  </a:cubicBezTo>
                  <a:cubicBezTo>
                    <a:pt x="25" y="16"/>
                    <a:pt x="25" y="16"/>
                    <a:pt x="25" y="16"/>
                  </a:cubicBezTo>
                  <a:cubicBezTo>
                    <a:pt x="22" y="16"/>
                    <a:pt x="22" y="16"/>
                    <a:pt x="22" y="16"/>
                  </a:cubicBezTo>
                  <a:cubicBezTo>
                    <a:pt x="22" y="51"/>
                    <a:pt x="22" y="51"/>
                    <a:pt x="22" y="51"/>
                  </a:cubicBezTo>
                  <a:cubicBezTo>
                    <a:pt x="10" y="51"/>
                    <a:pt x="10" y="51"/>
                    <a:pt x="10" y="51"/>
                  </a:cubicBezTo>
                  <a:cubicBezTo>
                    <a:pt x="10" y="16"/>
                    <a:pt x="10" y="16"/>
                    <a:pt x="10" y="16"/>
                  </a:cubicBezTo>
                  <a:cubicBezTo>
                    <a:pt x="4" y="16"/>
                    <a:pt x="4" y="16"/>
                    <a:pt x="4" y="16"/>
                  </a:cubicBezTo>
                  <a:cubicBezTo>
                    <a:pt x="4" y="6"/>
                    <a:pt x="4" y="6"/>
                    <a:pt x="4" y="6"/>
                  </a:cubicBezTo>
                  <a:cubicBezTo>
                    <a:pt x="2" y="7"/>
                    <a:pt x="1" y="10"/>
                    <a:pt x="1" y="12"/>
                  </a:cubicBezTo>
                  <a:cubicBezTo>
                    <a:pt x="1" y="12"/>
                    <a:pt x="1" y="12"/>
                    <a:pt x="1" y="12"/>
                  </a:cubicBezTo>
                  <a:cubicBezTo>
                    <a:pt x="1" y="12"/>
                    <a:pt x="0" y="21"/>
                    <a:pt x="0" y="29"/>
                  </a:cubicBezTo>
                  <a:cubicBezTo>
                    <a:pt x="0" y="38"/>
                    <a:pt x="1" y="46"/>
                    <a:pt x="1"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Freeform 140"/>
            <p:cNvSpPr>
              <a:spLocks/>
            </p:cNvSpPr>
            <p:nvPr/>
          </p:nvSpPr>
          <p:spPr bwMode="auto">
            <a:xfrm>
              <a:off x="2271713" y="4284663"/>
              <a:ext cx="0" cy="36513"/>
            </a:xfrm>
            <a:custGeom>
              <a:avLst/>
              <a:gdLst>
                <a:gd name="T0" fmla="*/ 0 h 16"/>
                <a:gd name="T1" fmla="*/ 0 h 16"/>
                <a:gd name="T2" fmla="*/ 0 h 16"/>
                <a:gd name="T3" fmla="*/ 16 h 16"/>
                <a:gd name="T4" fmla="*/ 16 h 16"/>
                <a:gd name="T5" fmla="*/ 15 h 16"/>
                <a:gd name="T6" fmla="*/ 0 h 16"/>
              </a:gdLst>
              <a:ahLst/>
              <a:cxnLst>
                <a:cxn ang="0">
                  <a:pos x="0" y="T0"/>
                </a:cxn>
                <a:cxn ang="0">
                  <a:pos x="0" y="T1"/>
                </a:cxn>
                <a:cxn ang="0">
                  <a:pos x="0" y="T2"/>
                </a:cxn>
                <a:cxn ang="0">
                  <a:pos x="0" y="T3"/>
                </a:cxn>
                <a:cxn ang="0">
                  <a:pos x="0" y="T4"/>
                </a:cxn>
                <a:cxn ang="0">
                  <a:pos x="0" y="T5"/>
                </a:cxn>
                <a:cxn ang="0">
                  <a:pos x="0" y="T6"/>
                </a:cxn>
              </a:cxnLst>
              <a:rect l="0" t="0" r="r" b="b"/>
              <a:pathLst>
                <a:path h="16">
                  <a:moveTo>
                    <a:pt x="0" y="0"/>
                  </a:moveTo>
                  <a:cubicBezTo>
                    <a:pt x="0" y="0"/>
                    <a:pt x="0" y="0"/>
                    <a:pt x="0" y="0"/>
                  </a:cubicBezTo>
                  <a:cubicBezTo>
                    <a:pt x="0" y="0"/>
                    <a:pt x="0" y="0"/>
                    <a:pt x="0" y="0"/>
                  </a:cubicBezTo>
                  <a:cubicBezTo>
                    <a:pt x="0" y="16"/>
                    <a:pt x="0" y="16"/>
                    <a:pt x="0" y="16"/>
                  </a:cubicBezTo>
                  <a:cubicBezTo>
                    <a:pt x="0" y="16"/>
                    <a:pt x="0" y="16"/>
                    <a:pt x="0" y="16"/>
                  </a:cubicBezTo>
                  <a:cubicBezTo>
                    <a:pt x="0" y="16"/>
                    <a:pt x="0" y="15"/>
                    <a:pt x="0" y="15"/>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9" name="Freeform 141"/>
            <p:cNvSpPr>
              <a:spLocks/>
            </p:cNvSpPr>
            <p:nvPr/>
          </p:nvSpPr>
          <p:spPr bwMode="auto">
            <a:xfrm>
              <a:off x="2179638" y="4135438"/>
              <a:ext cx="31750" cy="68263"/>
            </a:xfrm>
            <a:custGeom>
              <a:avLst/>
              <a:gdLst>
                <a:gd name="T0" fmla="*/ 10 w 20"/>
                <a:gd name="T1" fmla="*/ 27 h 43"/>
                <a:gd name="T2" fmla="*/ 2 w 20"/>
                <a:gd name="T3" fmla="*/ 0 h 43"/>
                <a:gd name="T4" fmla="*/ 0 w 20"/>
                <a:gd name="T5" fmla="*/ 0 h 43"/>
                <a:gd name="T6" fmla="*/ 10 w 20"/>
                <a:gd name="T7" fmla="*/ 24 h 43"/>
                <a:gd name="T8" fmla="*/ 10 w 20"/>
                <a:gd name="T9" fmla="*/ 43 h 43"/>
                <a:gd name="T10" fmla="*/ 12 w 20"/>
                <a:gd name="T11" fmla="*/ 43 h 43"/>
                <a:gd name="T12" fmla="*/ 12 w 20"/>
                <a:gd name="T13" fmla="*/ 24 h 43"/>
                <a:gd name="T14" fmla="*/ 20 w 20"/>
                <a:gd name="T15" fmla="*/ 0 h 43"/>
                <a:gd name="T16" fmla="*/ 20 w 20"/>
                <a:gd name="T17" fmla="*/ 0 h 43"/>
                <a:gd name="T18" fmla="*/ 10 w 20"/>
                <a:gd name="T19"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43">
                  <a:moveTo>
                    <a:pt x="10" y="27"/>
                  </a:moveTo>
                  <a:lnTo>
                    <a:pt x="2" y="0"/>
                  </a:lnTo>
                  <a:lnTo>
                    <a:pt x="0" y="0"/>
                  </a:lnTo>
                  <a:lnTo>
                    <a:pt x="10" y="24"/>
                  </a:lnTo>
                  <a:lnTo>
                    <a:pt x="10" y="43"/>
                  </a:lnTo>
                  <a:lnTo>
                    <a:pt x="12" y="43"/>
                  </a:lnTo>
                  <a:lnTo>
                    <a:pt x="12" y="24"/>
                  </a:lnTo>
                  <a:lnTo>
                    <a:pt x="20" y="0"/>
                  </a:lnTo>
                  <a:lnTo>
                    <a:pt x="20" y="0"/>
                  </a:ln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Freeform 142"/>
            <p:cNvSpPr>
              <a:spLocks/>
            </p:cNvSpPr>
            <p:nvPr/>
          </p:nvSpPr>
          <p:spPr bwMode="auto">
            <a:xfrm>
              <a:off x="2227263" y="4160838"/>
              <a:ext cx="1588" cy="38100"/>
            </a:xfrm>
            <a:custGeom>
              <a:avLst/>
              <a:gdLst>
                <a:gd name="T0" fmla="*/ 1 w 1"/>
                <a:gd name="T1" fmla="*/ 0 h 17"/>
                <a:gd name="T2" fmla="*/ 0 w 1"/>
                <a:gd name="T3" fmla="*/ 2 h 17"/>
                <a:gd name="T4" fmla="*/ 0 w 1"/>
                <a:gd name="T5" fmla="*/ 14 h 17"/>
                <a:gd name="T6" fmla="*/ 1 w 1"/>
                <a:gd name="T7" fmla="*/ 17 h 17"/>
                <a:gd name="T8" fmla="*/ 0 w 1"/>
                <a:gd name="T9" fmla="*/ 15 h 17"/>
                <a:gd name="T10" fmla="*/ 0 w 1"/>
                <a:gd name="T11" fmla="*/ 2 h 17"/>
                <a:gd name="T12" fmla="*/ 1 w 1"/>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 h="17">
                  <a:moveTo>
                    <a:pt x="1" y="0"/>
                  </a:moveTo>
                  <a:cubicBezTo>
                    <a:pt x="0" y="0"/>
                    <a:pt x="0" y="1"/>
                    <a:pt x="0" y="2"/>
                  </a:cubicBezTo>
                  <a:cubicBezTo>
                    <a:pt x="0" y="14"/>
                    <a:pt x="0" y="14"/>
                    <a:pt x="0" y="14"/>
                  </a:cubicBezTo>
                  <a:cubicBezTo>
                    <a:pt x="0" y="15"/>
                    <a:pt x="0" y="16"/>
                    <a:pt x="1" y="17"/>
                  </a:cubicBezTo>
                  <a:cubicBezTo>
                    <a:pt x="1" y="16"/>
                    <a:pt x="0" y="16"/>
                    <a:pt x="0" y="15"/>
                  </a:cubicBezTo>
                  <a:cubicBezTo>
                    <a:pt x="0" y="2"/>
                    <a:pt x="0" y="2"/>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43"/>
            <p:cNvSpPr>
              <a:spLocks/>
            </p:cNvSpPr>
            <p:nvPr/>
          </p:nvSpPr>
          <p:spPr bwMode="auto">
            <a:xfrm>
              <a:off x="2252663" y="4160838"/>
              <a:ext cx="1588" cy="38100"/>
            </a:xfrm>
            <a:custGeom>
              <a:avLst/>
              <a:gdLst>
                <a:gd name="T0" fmla="*/ 0 w 1"/>
                <a:gd name="T1" fmla="*/ 17 h 17"/>
                <a:gd name="T2" fmla="*/ 1 w 1"/>
                <a:gd name="T3" fmla="*/ 14 h 17"/>
                <a:gd name="T4" fmla="*/ 1 w 1"/>
                <a:gd name="T5" fmla="*/ 2 h 17"/>
                <a:gd name="T6" fmla="*/ 0 w 1"/>
                <a:gd name="T7" fmla="*/ 0 h 17"/>
                <a:gd name="T8" fmla="*/ 0 w 1"/>
                <a:gd name="T9" fmla="*/ 2 h 17"/>
                <a:gd name="T10" fmla="*/ 0 w 1"/>
                <a:gd name="T11" fmla="*/ 15 h 17"/>
                <a:gd name="T12" fmla="*/ 0 w 1"/>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 h="17">
                  <a:moveTo>
                    <a:pt x="0" y="17"/>
                  </a:moveTo>
                  <a:cubicBezTo>
                    <a:pt x="0" y="16"/>
                    <a:pt x="1" y="15"/>
                    <a:pt x="1" y="14"/>
                  </a:cubicBezTo>
                  <a:cubicBezTo>
                    <a:pt x="1" y="2"/>
                    <a:pt x="1" y="2"/>
                    <a:pt x="1" y="2"/>
                  </a:cubicBezTo>
                  <a:cubicBezTo>
                    <a:pt x="1" y="1"/>
                    <a:pt x="0" y="0"/>
                    <a:pt x="0" y="0"/>
                  </a:cubicBezTo>
                  <a:cubicBezTo>
                    <a:pt x="0" y="0"/>
                    <a:pt x="0" y="1"/>
                    <a:pt x="0" y="2"/>
                  </a:cubicBezTo>
                  <a:cubicBezTo>
                    <a:pt x="0" y="15"/>
                    <a:pt x="0" y="15"/>
                    <a:pt x="0" y="15"/>
                  </a:cubicBezTo>
                  <a:cubicBezTo>
                    <a:pt x="0" y="16"/>
                    <a:pt x="0" y="16"/>
                    <a:pt x="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Freeform 144"/>
            <p:cNvSpPr>
              <a:spLocks/>
            </p:cNvSpPr>
            <p:nvPr/>
          </p:nvSpPr>
          <p:spPr bwMode="auto">
            <a:xfrm>
              <a:off x="2276476" y="4156075"/>
              <a:ext cx="4763" cy="47625"/>
            </a:xfrm>
            <a:custGeom>
              <a:avLst/>
              <a:gdLst>
                <a:gd name="T0" fmla="*/ 0 w 2"/>
                <a:gd name="T1" fmla="*/ 0 h 21"/>
                <a:gd name="T2" fmla="*/ 0 w 2"/>
                <a:gd name="T3" fmla="*/ 20 h 21"/>
                <a:gd name="T4" fmla="*/ 2 w 2"/>
                <a:gd name="T5" fmla="*/ 21 h 21"/>
                <a:gd name="T6" fmla="*/ 0 w 2"/>
                <a:gd name="T7" fmla="*/ 18 h 21"/>
                <a:gd name="T8" fmla="*/ 0 w 2"/>
                <a:gd name="T9" fmla="*/ 0 h 21"/>
              </a:gdLst>
              <a:ahLst/>
              <a:cxnLst>
                <a:cxn ang="0">
                  <a:pos x="T0" y="T1"/>
                </a:cxn>
                <a:cxn ang="0">
                  <a:pos x="T2" y="T3"/>
                </a:cxn>
                <a:cxn ang="0">
                  <a:pos x="T4" y="T5"/>
                </a:cxn>
                <a:cxn ang="0">
                  <a:pos x="T6" y="T7"/>
                </a:cxn>
                <a:cxn ang="0">
                  <a:pos x="T8" y="T9"/>
                </a:cxn>
              </a:cxnLst>
              <a:rect l="0" t="0" r="r" b="b"/>
              <a:pathLst>
                <a:path w="2" h="21">
                  <a:moveTo>
                    <a:pt x="0" y="0"/>
                  </a:moveTo>
                  <a:cubicBezTo>
                    <a:pt x="0" y="20"/>
                    <a:pt x="0" y="20"/>
                    <a:pt x="0" y="20"/>
                  </a:cubicBezTo>
                  <a:cubicBezTo>
                    <a:pt x="0" y="21"/>
                    <a:pt x="1" y="21"/>
                    <a:pt x="2" y="21"/>
                  </a:cubicBezTo>
                  <a:cubicBezTo>
                    <a:pt x="1" y="20"/>
                    <a:pt x="0" y="19"/>
                    <a:pt x="0" y="18"/>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3" name="Rectangle 145"/>
            <p:cNvSpPr>
              <a:spLocks noChangeArrowheads="1"/>
            </p:cNvSpPr>
            <p:nvPr/>
          </p:nvSpPr>
          <p:spPr bwMode="auto">
            <a:xfrm>
              <a:off x="2301876" y="4156075"/>
              <a:ext cx="1588" cy="476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4" name="Freeform 146"/>
            <p:cNvSpPr>
              <a:spLocks noEditPoints="1"/>
            </p:cNvSpPr>
            <p:nvPr/>
          </p:nvSpPr>
          <p:spPr bwMode="auto">
            <a:xfrm>
              <a:off x="2028826"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49"/>
                    <a:pt x="44" y="193"/>
                    <a:pt x="97" y="193"/>
                  </a:cubicBezTo>
                  <a:cubicBezTo>
                    <a:pt x="150" y="193"/>
                    <a:pt x="193" y="149"/>
                    <a:pt x="193" y="96"/>
                  </a:cubicBezTo>
                  <a:cubicBezTo>
                    <a:pt x="193"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Freeform 147"/>
            <p:cNvSpPr>
              <a:spLocks/>
            </p:cNvSpPr>
            <p:nvPr/>
          </p:nvSpPr>
          <p:spPr bwMode="auto">
            <a:xfrm>
              <a:off x="2319338" y="4284663"/>
              <a:ext cx="0" cy="1588"/>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1"/>
                    <a:pt x="0" y="1"/>
                    <a:pt x="0" y="1"/>
                  </a:cubicBez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6" name="Freeform 148"/>
            <p:cNvSpPr>
              <a:spLocks/>
            </p:cNvSpPr>
            <p:nvPr/>
          </p:nvSpPr>
          <p:spPr bwMode="auto">
            <a:xfrm>
              <a:off x="2319338" y="4310063"/>
              <a:ext cx="0" cy="11113"/>
            </a:xfrm>
            <a:custGeom>
              <a:avLst/>
              <a:gdLst>
                <a:gd name="T0" fmla="*/ 4 h 5"/>
                <a:gd name="T1" fmla="*/ 5 h 5"/>
                <a:gd name="T2" fmla="*/ 4 h 5"/>
                <a:gd name="T3" fmla="*/ 0 h 5"/>
                <a:gd name="T4" fmla="*/ 0 h 5"/>
                <a:gd name="T5" fmla="*/ 4 h 5"/>
              </a:gdLst>
              <a:ahLst/>
              <a:cxnLst>
                <a:cxn ang="0">
                  <a:pos x="0" y="T0"/>
                </a:cxn>
                <a:cxn ang="0">
                  <a:pos x="0" y="T1"/>
                </a:cxn>
                <a:cxn ang="0">
                  <a:pos x="0" y="T2"/>
                </a:cxn>
                <a:cxn ang="0">
                  <a:pos x="0" y="T3"/>
                </a:cxn>
                <a:cxn ang="0">
                  <a:pos x="0" y="T4"/>
                </a:cxn>
                <a:cxn ang="0">
                  <a:pos x="0" y="T5"/>
                </a:cxn>
              </a:cxnLst>
              <a:rect l="0" t="0" r="r" b="b"/>
              <a:pathLst>
                <a:path h="5">
                  <a:moveTo>
                    <a:pt x="0" y="4"/>
                  </a:moveTo>
                  <a:cubicBezTo>
                    <a:pt x="0" y="4"/>
                    <a:pt x="0" y="5"/>
                    <a:pt x="0" y="5"/>
                  </a:cubicBezTo>
                  <a:cubicBezTo>
                    <a:pt x="0" y="5"/>
                    <a:pt x="0" y="4"/>
                    <a:pt x="0" y="4"/>
                  </a:cubicBezTo>
                  <a:cubicBezTo>
                    <a:pt x="0" y="0"/>
                    <a:pt x="0" y="0"/>
                    <a:pt x="0" y="0"/>
                  </a:cubicBezTo>
                  <a:cubicBezTo>
                    <a:pt x="0" y="0"/>
                    <a:pt x="0" y="0"/>
                    <a:pt x="0" y="0"/>
                  </a:cubicBez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07" name="Group 106"/>
          <p:cNvGrpSpPr/>
          <p:nvPr/>
        </p:nvGrpSpPr>
        <p:grpSpPr>
          <a:xfrm>
            <a:off x="2924182" y="4025906"/>
            <a:ext cx="434975" cy="434975"/>
            <a:chOff x="2924176" y="4025900"/>
            <a:chExt cx="434975" cy="434975"/>
          </a:xfrm>
          <a:solidFill>
            <a:schemeClr val="tx2">
              <a:lumMod val="20000"/>
              <a:lumOff val="80000"/>
            </a:schemeClr>
          </a:solidFill>
        </p:grpSpPr>
        <p:sp>
          <p:nvSpPr>
            <p:cNvPr id="108" name="Freeform 149"/>
            <p:cNvSpPr>
              <a:spLocks noEditPoints="1"/>
            </p:cNvSpPr>
            <p:nvPr/>
          </p:nvSpPr>
          <p:spPr bwMode="auto">
            <a:xfrm>
              <a:off x="2924176" y="4025900"/>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96 w 193"/>
                <a:gd name="T11" fmla="*/ 189 h 193"/>
                <a:gd name="T12" fmla="*/ 3 w 193"/>
                <a:gd name="T13" fmla="*/ 97 h 193"/>
                <a:gd name="T14" fmla="*/ 96 w 193"/>
                <a:gd name="T15" fmla="*/ 4 h 193"/>
                <a:gd name="T16" fmla="*/ 189 w 193"/>
                <a:gd name="T17" fmla="*/ 97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7"/>
                  </a:cubicBezTo>
                  <a:cubicBezTo>
                    <a:pt x="0" y="150"/>
                    <a:pt x="43" y="193"/>
                    <a:pt x="96" y="193"/>
                  </a:cubicBezTo>
                  <a:cubicBezTo>
                    <a:pt x="149" y="193"/>
                    <a:pt x="193" y="150"/>
                    <a:pt x="193" y="97"/>
                  </a:cubicBezTo>
                  <a:cubicBezTo>
                    <a:pt x="193" y="43"/>
                    <a:pt x="149" y="0"/>
                    <a:pt x="96" y="0"/>
                  </a:cubicBezTo>
                  <a:close/>
                  <a:moveTo>
                    <a:pt x="96" y="189"/>
                  </a:moveTo>
                  <a:cubicBezTo>
                    <a:pt x="45" y="189"/>
                    <a:pt x="3" y="148"/>
                    <a:pt x="3" y="97"/>
                  </a:cubicBezTo>
                  <a:cubicBezTo>
                    <a:pt x="3" y="45"/>
                    <a:pt x="45" y="4"/>
                    <a:pt x="96" y="4"/>
                  </a:cubicBezTo>
                  <a:cubicBezTo>
                    <a:pt x="147" y="4"/>
                    <a:pt x="189" y="45"/>
                    <a:pt x="189" y="97"/>
                  </a:cubicBezTo>
                  <a:cubicBezTo>
                    <a:pt x="189" y="148"/>
                    <a:pt x="147"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9" name="Freeform 150"/>
            <p:cNvSpPr>
              <a:spLocks/>
            </p:cNvSpPr>
            <p:nvPr/>
          </p:nvSpPr>
          <p:spPr bwMode="auto">
            <a:xfrm>
              <a:off x="3060701" y="4157663"/>
              <a:ext cx="155575" cy="185738"/>
            </a:xfrm>
            <a:custGeom>
              <a:avLst/>
              <a:gdLst>
                <a:gd name="T0" fmla="*/ 18 w 69"/>
                <a:gd name="T1" fmla="*/ 79 h 82"/>
                <a:gd name="T2" fmla="*/ 24 w 69"/>
                <a:gd name="T3" fmla="*/ 66 h 82"/>
                <a:gd name="T4" fmla="*/ 25 w 69"/>
                <a:gd name="T5" fmla="*/ 61 h 82"/>
                <a:gd name="T6" fmla="*/ 27 w 69"/>
                <a:gd name="T7" fmla="*/ 53 h 82"/>
                <a:gd name="T8" fmla="*/ 32 w 69"/>
                <a:gd name="T9" fmla="*/ 55 h 82"/>
                <a:gd name="T10" fmla="*/ 43 w 69"/>
                <a:gd name="T11" fmla="*/ 60 h 82"/>
                <a:gd name="T12" fmla="*/ 61 w 69"/>
                <a:gd name="T13" fmla="*/ 51 h 82"/>
                <a:gd name="T14" fmla="*/ 68 w 69"/>
                <a:gd name="T15" fmla="*/ 35 h 82"/>
                <a:gd name="T16" fmla="*/ 66 w 69"/>
                <a:gd name="T17" fmla="*/ 17 h 82"/>
                <a:gd name="T18" fmla="*/ 34 w 69"/>
                <a:gd name="T19" fmla="*/ 0 h 82"/>
                <a:gd name="T20" fmla="*/ 29 w 69"/>
                <a:gd name="T21" fmla="*/ 0 h 82"/>
                <a:gd name="T22" fmla="*/ 19 w 69"/>
                <a:gd name="T23" fmla="*/ 3 h 82"/>
                <a:gd name="T24" fmla="*/ 3 w 69"/>
                <a:gd name="T25" fmla="*/ 23 h 82"/>
                <a:gd name="T26" fmla="*/ 9 w 69"/>
                <a:gd name="T27" fmla="*/ 46 h 82"/>
                <a:gd name="T28" fmla="*/ 11 w 69"/>
                <a:gd name="T29" fmla="*/ 46 h 82"/>
                <a:gd name="T30" fmla="*/ 11 w 69"/>
                <a:gd name="T31" fmla="*/ 44 h 82"/>
                <a:gd name="T32" fmla="*/ 11 w 69"/>
                <a:gd name="T33" fmla="*/ 42 h 82"/>
                <a:gd name="T34" fmla="*/ 7 w 69"/>
                <a:gd name="T35" fmla="*/ 34 h 82"/>
                <a:gd name="T36" fmla="*/ 7 w 69"/>
                <a:gd name="T37" fmla="*/ 31 h 82"/>
                <a:gd name="T38" fmla="*/ 9 w 69"/>
                <a:gd name="T39" fmla="*/ 20 h 82"/>
                <a:gd name="T40" fmla="*/ 39 w 69"/>
                <a:gd name="T41" fmla="*/ 3 h 82"/>
                <a:gd name="T42" fmla="*/ 59 w 69"/>
                <a:gd name="T43" fmla="*/ 17 h 82"/>
                <a:gd name="T44" fmla="*/ 60 w 69"/>
                <a:gd name="T45" fmla="*/ 35 h 82"/>
                <a:gd name="T46" fmla="*/ 44 w 69"/>
                <a:gd name="T47" fmla="*/ 56 h 82"/>
                <a:gd name="T48" fmla="*/ 31 w 69"/>
                <a:gd name="T49" fmla="*/ 49 h 82"/>
                <a:gd name="T50" fmla="*/ 33 w 69"/>
                <a:gd name="T51" fmla="*/ 34 h 82"/>
                <a:gd name="T52" fmla="*/ 34 w 69"/>
                <a:gd name="T53" fmla="*/ 22 h 82"/>
                <a:gd name="T54" fmla="*/ 30 w 69"/>
                <a:gd name="T55" fmla="*/ 20 h 82"/>
                <a:gd name="T56" fmla="*/ 23 w 69"/>
                <a:gd name="T57" fmla="*/ 34 h 82"/>
                <a:gd name="T58" fmla="*/ 24 w 69"/>
                <a:gd name="T59" fmla="*/ 40 h 82"/>
                <a:gd name="T60" fmla="*/ 19 w 69"/>
                <a:gd name="T61" fmla="*/ 60 h 82"/>
                <a:gd name="T62" fmla="*/ 17 w 69"/>
                <a:gd name="T63" fmla="*/ 70 h 82"/>
                <a:gd name="T64" fmla="*/ 16 w 69"/>
                <a:gd name="T65" fmla="*/ 76 h 82"/>
                <a:gd name="T66" fmla="*/ 17 w 69"/>
                <a:gd name="T67" fmla="*/ 8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82">
                  <a:moveTo>
                    <a:pt x="17" y="80"/>
                  </a:moveTo>
                  <a:cubicBezTo>
                    <a:pt x="18" y="80"/>
                    <a:pt x="18" y="80"/>
                    <a:pt x="18" y="79"/>
                  </a:cubicBezTo>
                  <a:cubicBezTo>
                    <a:pt x="20" y="77"/>
                    <a:pt x="21" y="74"/>
                    <a:pt x="23" y="71"/>
                  </a:cubicBezTo>
                  <a:cubicBezTo>
                    <a:pt x="23" y="70"/>
                    <a:pt x="23" y="68"/>
                    <a:pt x="24" y="66"/>
                  </a:cubicBezTo>
                  <a:cubicBezTo>
                    <a:pt x="24" y="65"/>
                    <a:pt x="24" y="64"/>
                    <a:pt x="25" y="62"/>
                  </a:cubicBezTo>
                  <a:cubicBezTo>
                    <a:pt x="25" y="62"/>
                    <a:pt x="25" y="61"/>
                    <a:pt x="25" y="61"/>
                  </a:cubicBezTo>
                  <a:cubicBezTo>
                    <a:pt x="26" y="59"/>
                    <a:pt x="26" y="57"/>
                    <a:pt x="27" y="56"/>
                  </a:cubicBezTo>
                  <a:cubicBezTo>
                    <a:pt x="27" y="53"/>
                    <a:pt x="27" y="53"/>
                    <a:pt x="27" y="53"/>
                  </a:cubicBezTo>
                  <a:cubicBezTo>
                    <a:pt x="31" y="53"/>
                    <a:pt x="31" y="53"/>
                    <a:pt x="31" y="53"/>
                  </a:cubicBezTo>
                  <a:cubicBezTo>
                    <a:pt x="32" y="55"/>
                    <a:pt x="32" y="55"/>
                    <a:pt x="32" y="55"/>
                  </a:cubicBezTo>
                  <a:cubicBezTo>
                    <a:pt x="32" y="56"/>
                    <a:pt x="33" y="56"/>
                    <a:pt x="34" y="57"/>
                  </a:cubicBezTo>
                  <a:cubicBezTo>
                    <a:pt x="36" y="59"/>
                    <a:pt x="40" y="60"/>
                    <a:pt x="43" y="60"/>
                  </a:cubicBezTo>
                  <a:cubicBezTo>
                    <a:pt x="44" y="60"/>
                    <a:pt x="45" y="60"/>
                    <a:pt x="46" y="59"/>
                  </a:cubicBezTo>
                  <a:cubicBezTo>
                    <a:pt x="53" y="58"/>
                    <a:pt x="58" y="55"/>
                    <a:pt x="61" y="51"/>
                  </a:cubicBezTo>
                  <a:cubicBezTo>
                    <a:pt x="63" y="47"/>
                    <a:pt x="65" y="44"/>
                    <a:pt x="67" y="39"/>
                  </a:cubicBezTo>
                  <a:cubicBezTo>
                    <a:pt x="67" y="38"/>
                    <a:pt x="67" y="37"/>
                    <a:pt x="68" y="35"/>
                  </a:cubicBezTo>
                  <a:cubicBezTo>
                    <a:pt x="68" y="34"/>
                    <a:pt x="68" y="33"/>
                    <a:pt x="68" y="32"/>
                  </a:cubicBezTo>
                  <a:cubicBezTo>
                    <a:pt x="69" y="27"/>
                    <a:pt x="67" y="20"/>
                    <a:pt x="66" y="17"/>
                  </a:cubicBezTo>
                  <a:cubicBezTo>
                    <a:pt x="61" y="5"/>
                    <a:pt x="51" y="0"/>
                    <a:pt x="35" y="0"/>
                  </a:cubicBezTo>
                  <a:cubicBezTo>
                    <a:pt x="34" y="0"/>
                    <a:pt x="34" y="0"/>
                    <a:pt x="34" y="0"/>
                  </a:cubicBezTo>
                  <a:cubicBezTo>
                    <a:pt x="33" y="0"/>
                    <a:pt x="33" y="0"/>
                    <a:pt x="33" y="0"/>
                  </a:cubicBezTo>
                  <a:cubicBezTo>
                    <a:pt x="32" y="0"/>
                    <a:pt x="30" y="0"/>
                    <a:pt x="29" y="0"/>
                  </a:cubicBezTo>
                  <a:cubicBezTo>
                    <a:pt x="28" y="1"/>
                    <a:pt x="28" y="1"/>
                    <a:pt x="28" y="1"/>
                  </a:cubicBezTo>
                  <a:cubicBezTo>
                    <a:pt x="25" y="1"/>
                    <a:pt x="21" y="2"/>
                    <a:pt x="19" y="3"/>
                  </a:cubicBezTo>
                  <a:cubicBezTo>
                    <a:pt x="11" y="8"/>
                    <a:pt x="6" y="13"/>
                    <a:pt x="3" y="21"/>
                  </a:cubicBezTo>
                  <a:cubicBezTo>
                    <a:pt x="3" y="21"/>
                    <a:pt x="3" y="22"/>
                    <a:pt x="3" y="23"/>
                  </a:cubicBezTo>
                  <a:cubicBezTo>
                    <a:pt x="3" y="23"/>
                    <a:pt x="3" y="24"/>
                    <a:pt x="2" y="25"/>
                  </a:cubicBezTo>
                  <a:cubicBezTo>
                    <a:pt x="0" y="33"/>
                    <a:pt x="4" y="43"/>
                    <a:pt x="9" y="46"/>
                  </a:cubicBezTo>
                  <a:cubicBezTo>
                    <a:pt x="10" y="46"/>
                    <a:pt x="10" y="46"/>
                    <a:pt x="11" y="47"/>
                  </a:cubicBezTo>
                  <a:cubicBezTo>
                    <a:pt x="11" y="46"/>
                    <a:pt x="11" y="46"/>
                    <a:pt x="11" y="46"/>
                  </a:cubicBezTo>
                  <a:cubicBezTo>
                    <a:pt x="11" y="46"/>
                    <a:pt x="11" y="45"/>
                    <a:pt x="11" y="45"/>
                  </a:cubicBezTo>
                  <a:cubicBezTo>
                    <a:pt x="11" y="44"/>
                    <a:pt x="11" y="44"/>
                    <a:pt x="11" y="44"/>
                  </a:cubicBezTo>
                  <a:cubicBezTo>
                    <a:pt x="11" y="43"/>
                    <a:pt x="11" y="43"/>
                    <a:pt x="12" y="43"/>
                  </a:cubicBezTo>
                  <a:cubicBezTo>
                    <a:pt x="11" y="43"/>
                    <a:pt x="11" y="42"/>
                    <a:pt x="11" y="42"/>
                  </a:cubicBezTo>
                  <a:cubicBezTo>
                    <a:pt x="10" y="41"/>
                    <a:pt x="10" y="41"/>
                    <a:pt x="9" y="40"/>
                  </a:cubicBezTo>
                  <a:cubicBezTo>
                    <a:pt x="8" y="38"/>
                    <a:pt x="8" y="36"/>
                    <a:pt x="7" y="34"/>
                  </a:cubicBezTo>
                  <a:cubicBezTo>
                    <a:pt x="7" y="33"/>
                    <a:pt x="7" y="32"/>
                    <a:pt x="7" y="32"/>
                  </a:cubicBezTo>
                  <a:cubicBezTo>
                    <a:pt x="7" y="31"/>
                    <a:pt x="7" y="31"/>
                    <a:pt x="7" y="31"/>
                  </a:cubicBezTo>
                  <a:cubicBezTo>
                    <a:pt x="7" y="30"/>
                    <a:pt x="7" y="30"/>
                    <a:pt x="7" y="30"/>
                  </a:cubicBezTo>
                  <a:cubicBezTo>
                    <a:pt x="7" y="26"/>
                    <a:pt x="8" y="23"/>
                    <a:pt x="9" y="20"/>
                  </a:cubicBezTo>
                  <a:cubicBezTo>
                    <a:pt x="13" y="12"/>
                    <a:pt x="19" y="7"/>
                    <a:pt x="28" y="4"/>
                  </a:cubicBezTo>
                  <a:cubicBezTo>
                    <a:pt x="30" y="4"/>
                    <a:pt x="36" y="3"/>
                    <a:pt x="39" y="3"/>
                  </a:cubicBezTo>
                  <a:cubicBezTo>
                    <a:pt x="44" y="4"/>
                    <a:pt x="44" y="4"/>
                    <a:pt x="44" y="4"/>
                  </a:cubicBezTo>
                  <a:cubicBezTo>
                    <a:pt x="52" y="7"/>
                    <a:pt x="56" y="11"/>
                    <a:pt x="59" y="17"/>
                  </a:cubicBezTo>
                  <a:cubicBezTo>
                    <a:pt x="61" y="21"/>
                    <a:pt x="61" y="28"/>
                    <a:pt x="60" y="33"/>
                  </a:cubicBezTo>
                  <a:cubicBezTo>
                    <a:pt x="60" y="33"/>
                    <a:pt x="60" y="34"/>
                    <a:pt x="60" y="35"/>
                  </a:cubicBezTo>
                  <a:cubicBezTo>
                    <a:pt x="59" y="36"/>
                    <a:pt x="59" y="37"/>
                    <a:pt x="59" y="39"/>
                  </a:cubicBezTo>
                  <a:cubicBezTo>
                    <a:pt x="57" y="45"/>
                    <a:pt x="53" y="54"/>
                    <a:pt x="44" y="56"/>
                  </a:cubicBezTo>
                  <a:cubicBezTo>
                    <a:pt x="43" y="56"/>
                    <a:pt x="42" y="56"/>
                    <a:pt x="41" y="56"/>
                  </a:cubicBezTo>
                  <a:cubicBezTo>
                    <a:pt x="36" y="56"/>
                    <a:pt x="32" y="53"/>
                    <a:pt x="31" y="49"/>
                  </a:cubicBezTo>
                  <a:cubicBezTo>
                    <a:pt x="30" y="48"/>
                    <a:pt x="29" y="46"/>
                    <a:pt x="30" y="44"/>
                  </a:cubicBezTo>
                  <a:cubicBezTo>
                    <a:pt x="31" y="40"/>
                    <a:pt x="32" y="37"/>
                    <a:pt x="33" y="34"/>
                  </a:cubicBezTo>
                  <a:cubicBezTo>
                    <a:pt x="33" y="32"/>
                    <a:pt x="34" y="30"/>
                    <a:pt x="35" y="27"/>
                  </a:cubicBezTo>
                  <a:cubicBezTo>
                    <a:pt x="35" y="25"/>
                    <a:pt x="35" y="23"/>
                    <a:pt x="34" y="22"/>
                  </a:cubicBezTo>
                  <a:cubicBezTo>
                    <a:pt x="34" y="21"/>
                    <a:pt x="32" y="20"/>
                    <a:pt x="31" y="20"/>
                  </a:cubicBezTo>
                  <a:cubicBezTo>
                    <a:pt x="31" y="20"/>
                    <a:pt x="30" y="20"/>
                    <a:pt x="30" y="20"/>
                  </a:cubicBezTo>
                  <a:cubicBezTo>
                    <a:pt x="27" y="20"/>
                    <a:pt x="24" y="23"/>
                    <a:pt x="24" y="25"/>
                  </a:cubicBezTo>
                  <a:cubicBezTo>
                    <a:pt x="23" y="27"/>
                    <a:pt x="22" y="31"/>
                    <a:pt x="23" y="34"/>
                  </a:cubicBezTo>
                  <a:cubicBezTo>
                    <a:pt x="23" y="34"/>
                    <a:pt x="23" y="34"/>
                    <a:pt x="23" y="35"/>
                  </a:cubicBezTo>
                  <a:cubicBezTo>
                    <a:pt x="24" y="37"/>
                    <a:pt x="24" y="39"/>
                    <a:pt x="24" y="40"/>
                  </a:cubicBezTo>
                  <a:cubicBezTo>
                    <a:pt x="23" y="45"/>
                    <a:pt x="22" y="50"/>
                    <a:pt x="21" y="53"/>
                  </a:cubicBezTo>
                  <a:cubicBezTo>
                    <a:pt x="20" y="56"/>
                    <a:pt x="20" y="58"/>
                    <a:pt x="19" y="60"/>
                  </a:cubicBezTo>
                  <a:cubicBezTo>
                    <a:pt x="19" y="62"/>
                    <a:pt x="18" y="65"/>
                    <a:pt x="17" y="67"/>
                  </a:cubicBezTo>
                  <a:cubicBezTo>
                    <a:pt x="17" y="68"/>
                    <a:pt x="17" y="69"/>
                    <a:pt x="17" y="70"/>
                  </a:cubicBezTo>
                  <a:cubicBezTo>
                    <a:pt x="17" y="71"/>
                    <a:pt x="17" y="72"/>
                    <a:pt x="17" y="73"/>
                  </a:cubicBezTo>
                  <a:cubicBezTo>
                    <a:pt x="16" y="76"/>
                    <a:pt x="16" y="76"/>
                    <a:pt x="16" y="76"/>
                  </a:cubicBezTo>
                  <a:cubicBezTo>
                    <a:pt x="16" y="77"/>
                    <a:pt x="16" y="80"/>
                    <a:pt x="17" y="82"/>
                  </a:cubicBezTo>
                  <a:cubicBezTo>
                    <a:pt x="17" y="81"/>
                    <a:pt x="17" y="81"/>
                    <a:pt x="17"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10" name="Group 109"/>
          <p:cNvGrpSpPr/>
          <p:nvPr/>
        </p:nvGrpSpPr>
        <p:grpSpPr>
          <a:xfrm>
            <a:off x="3736982" y="4033843"/>
            <a:ext cx="434975" cy="434975"/>
            <a:chOff x="3736976" y="4033838"/>
            <a:chExt cx="434975" cy="434975"/>
          </a:xfrm>
          <a:solidFill>
            <a:schemeClr val="tx2">
              <a:lumMod val="20000"/>
              <a:lumOff val="80000"/>
            </a:schemeClr>
          </a:solidFill>
        </p:grpSpPr>
        <p:sp>
          <p:nvSpPr>
            <p:cNvPr id="111" name="Freeform 151"/>
            <p:cNvSpPr>
              <a:spLocks/>
            </p:cNvSpPr>
            <p:nvPr/>
          </p:nvSpPr>
          <p:spPr bwMode="auto">
            <a:xfrm>
              <a:off x="3860801" y="4173538"/>
              <a:ext cx="188913" cy="153988"/>
            </a:xfrm>
            <a:custGeom>
              <a:avLst/>
              <a:gdLst>
                <a:gd name="T0" fmla="*/ 8 w 84"/>
                <a:gd name="T1" fmla="*/ 16 h 68"/>
                <a:gd name="T2" fmla="*/ 19 w 84"/>
                <a:gd name="T3" fmla="*/ 31 h 68"/>
                <a:gd name="T4" fmla="*/ 26 w 84"/>
                <a:gd name="T5" fmla="*/ 56 h 68"/>
                <a:gd name="T6" fmla="*/ 37 w 84"/>
                <a:gd name="T7" fmla="*/ 68 h 68"/>
                <a:gd name="T8" fmla="*/ 66 w 84"/>
                <a:gd name="T9" fmla="*/ 46 h 68"/>
                <a:gd name="T10" fmla="*/ 84 w 84"/>
                <a:gd name="T11" fmla="*/ 15 h 68"/>
                <a:gd name="T12" fmla="*/ 81 w 84"/>
                <a:gd name="T13" fmla="*/ 4 h 68"/>
                <a:gd name="T14" fmla="*/ 73 w 84"/>
                <a:gd name="T15" fmla="*/ 1 h 68"/>
                <a:gd name="T16" fmla="*/ 52 w 84"/>
                <a:gd name="T17" fmla="*/ 14 h 68"/>
                <a:gd name="T18" fmla="*/ 54 w 84"/>
                <a:gd name="T19" fmla="*/ 14 h 68"/>
                <a:gd name="T20" fmla="*/ 61 w 84"/>
                <a:gd name="T21" fmla="*/ 16 h 68"/>
                <a:gd name="T22" fmla="*/ 63 w 84"/>
                <a:gd name="T23" fmla="*/ 24 h 68"/>
                <a:gd name="T24" fmla="*/ 57 w 84"/>
                <a:gd name="T25" fmla="*/ 37 h 68"/>
                <a:gd name="T26" fmla="*/ 46 w 84"/>
                <a:gd name="T27" fmla="*/ 47 h 68"/>
                <a:gd name="T28" fmla="*/ 37 w 84"/>
                <a:gd name="T29" fmla="*/ 32 h 68"/>
                <a:gd name="T30" fmla="*/ 33 w 84"/>
                <a:gd name="T31" fmla="*/ 13 h 68"/>
                <a:gd name="T32" fmla="*/ 24 w 84"/>
                <a:gd name="T33" fmla="*/ 2 h 68"/>
                <a:gd name="T34" fmla="*/ 23 w 84"/>
                <a:gd name="T35" fmla="*/ 2 h 68"/>
                <a:gd name="T36" fmla="*/ 11 w 84"/>
                <a:gd name="T37" fmla="*/ 9 h 68"/>
                <a:gd name="T38" fmla="*/ 0 w 84"/>
                <a:gd name="T39" fmla="*/ 18 h 68"/>
                <a:gd name="T40" fmla="*/ 1 w 84"/>
                <a:gd name="T41" fmla="*/ 19 h 68"/>
                <a:gd name="T42" fmla="*/ 8 w 84"/>
                <a:gd name="T43" fmla="*/ 1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4" h="68">
                  <a:moveTo>
                    <a:pt x="8" y="16"/>
                  </a:moveTo>
                  <a:cubicBezTo>
                    <a:pt x="12" y="16"/>
                    <a:pt x="16" y="21"/>
                    <a:pt x="19" y="31"/>
                  </a:cubicBezTo>
                  <a:cubicBezTo>
                    <a:pt x="21" y="39"/>
                    <a:pt x="24" y="48"/>
                    <a:pt x="26" y="56"/>
                  </a:cubicBezTo>
                  <a:cubicBezTo>
                    <a:pt x="29" y="64"/>
                    <a:pt x="33" y="68"/>
                    <a:pt x="37" y="68"/>
                  </a:cubicBezTo>
                  <a:cubicBezTo>
                    <a:pt x="45" y="68"/>
                    <a:pt x="54" y="60"/>
                    <a:pt x="66" y="46"/>
                  </a:cubicBezTo>
                  <a:cubicBezTo>
                    <a:pt x="77" y="33"/>
                    <a:pt x="83" y="22"/>
                    <a:pt x="84" y="15"/>
                  </a:cubicBezTo>
                  <a:cubicBezTo>
                    <a:pt x="84" y="9"/>
                    <a:pt x="83" y="6"/>
                    <a:pt x="81" y="4"/>
                  </a:cubicBezTo>
                  <a:cubicBezTo>
                    <a:pt x="79" y="2"/>
                    <a:pt x="77" y="1"/>
                    <a:pt x="73" y="1"/>
                  </a:cubicBezTo>
                  <a:cubicBezTo>
                    <a:pt x="63" y="0"/>
                    <a:pt x="56" y="5"/>
                    <a:pt x="52" y="14"/>
                  </a:cubicBezTo>
                  <a:cubicBezTo>
                    <a:pt x="53" y="14"/>
                    <a:pt x="54" y="14"/>
                    <a:pt x="54" y="14"/>
                  </a:cubicBezTo>
                  <a:cubicBezTo>
                    <a:pt x="57" y="14"/>
                    <a:pt x="60" y="14"/>
                    <a:pt x="61" y="16"/>
                  </a:cubicBezTo>
                  <a:cubicBezTo>
                    <a:pt x="63" y="18"/>
                    <a:pt x="64" y="20"/>
                    <a:pt x="63" y="24"/>
                  </a:cubicBezTo>
                  <a:cubicBezTo>
                    <a:pt x="63" y="27"/>
                    <a:pt x="61" y="31"/>
                    <a:pt x="57" y="37"/>
                  </a:cubicBezTo>
                  <a:cubicBezTo>
                    <a:pt x="52" y="44"/>
                    <a:pt x="49" y="47"/>
                    <a:pt x="46" y="47"/>
                  </a:cubicBezTo>
                  <a:cubicBezTo>
                    <a:pt x="42" y="47"/>
                    <a:pt x="39" y="42"/>
                    <a:pt x="37" y="32"/>
                  </a:cubicBezTo>
                  <a:cubicBezTo>
                    <a:pt x="36" y="29"/>
                    <a:pt x="35" y="23"/>
                    <a:pt x="33" y="13"/>
                  </a:cubicBezTo>
                  <a:cubicBezTo>
                    <a:pt x="31" y="3"/>
                    <a:pt x="27" y="2"/>
                    <a:pt x="24" y="2"/>
                  </a:cubicBezTo>
                  <a:cubicBezTo>
                    <a:pt x="24" y="2"/>
                    <a:pt x="23" y="2"/>
                    <a:pt x="23" y="2"/>
                  </a:cubicBezTo>
                  <a:cubicBezTo>
                    <a:pt x="22" y="2"/>
                    <a:pt x="18" y="3"/>
                    <a:pt x="11" y="9"/>
                  </a:cubicBezTo>
                  <a:cubicBezTo>
                    <a:pt x="7" y="12"/>
                    <a:pt x="4" y="15"/>
                    <a:pt x="0" y="18"/>
                  </a:cubicBezTo>
                  <a:cubicBezTo>
                    <a:pt x="1" y="19"/>
                    <a:pt x="1" y="19"/>
                    <a:pt x="1" y="19"/>
                  </a:cubicBezTo>
                  <a:cubicBezTo>
                    <a:pt x="6" y="16"/>
                    <a:pt x="7" y="16"/>
                    <a:pt x="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Freeform 152"/>
            <p:cNvSpPr>
              <a:spLocks noEditPoints="1"/>
            </p:cNvSpPr>
            <p:nvPr/>
          </p:nvSpPr>
          <p:spPr bwMode="auto">
            <a:xfrm>
              <a:off x="3736976"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7" y="3"/>
                    <a:pt x="189" y="45"/>
                    <a:pt x="189" y="96"/>
                  </a:cubicBezTo>
                  <a:cubicBezTo>
                    <a:pt x="189" y="147"/>
                    <a:pt x="147"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13" name="Group 112"/>
          <p:cNvGrpSpPr/>
          <p:nvPr/>
        </p:nvGrpSpPr>
        <p:grpSpPr>
          <a:xfrm>
            <a:off x="4589465" y="4033843"/>
            <a:ext cx="436563" cy="434975"/>
            <a:chOff x="4589463" y="4033838"/>
            <a:chExt cx="436563" cy="434975"/>
          </a:xfrm>
          <a:solidFill>
            <a:schemeClr val="tx2">
              <a:lumMod val="20000"/>
              <a:lumOff val="80000"/>
            </a:schemeClr>
          </a:solidFill>
        </p:grpSpPr>
        <p:sp>
          <p:nvSpPr>
            <p:cNvPr id="114" name="Freeform 153"/>
            <p:cNvSpPr>
              <a:spLocks noEditPoints="1"/>
            </p:cNvSpPr>
            <p:nvPr/>
          </p:nvSpPr>
          <p:spPr bwMode="auto">
            <a:xfrm>
              <a:off x="4732338" y="4176713"/>
              <a:ext cx="88900" cy="150813"/>
            </a:xfrm>
            <a:custGeom>
              <a:avLst/>
              <a:gdLst>
                <a:gd name="T0" fmla="*/ 19 w 39"/>
                <a:gd name="T1" fmla="*/ 67 h 67"/>
                <a:gd name="T2" fmla="*/ 39 w 39"/>
                <a:gd name="T3" fmla="*/ 52 h 67"/>
                <a:gd name="T4" fmla="*/ 32 w 39"/>
                <a:gd name="T5" fmla="*/ 39 h 67"/>
                <a:gd name="T6" fmla="*/ 26 w 39"/>
                <a:gd name="T7" fmla="*/ 32 h 67"/>
                <a:gd name="T8" fmla="*/ 26 w 39"/>
                <a:gd name="T9" fmla="*/ 32 h 67"/>
                <a:gd name="T10" fmla="*/ 30 w 39"/>
                <a:gd name="T11" fmla="*/ 25 h 67"/>
                <a:gd name="T12" fmla="*/ 36 w 39"/>
                <a:gd name="T13" fmla="*/ 15 h 67"/>
                <a:gd name="T14" fmla="*/ 33 w 39"/>
                <a:gd name="T15" fmla="*/ 6 h 67"/>
                <a:gd name="T16" fmla="*/ 30 w 39"/>
                <a:gd name="T17" fmla="*/ 2 h 67"/>
                <a:gd name="T18" fmla="*/ 36 w 39"/>
                <a:gd name="T19" fmla="*/ 2 h 67"/>
                <a:gd name="T20" fmla="*/ 39 w 39"/>
                <a:gd name="T21" fmla="*/ 0 h 67"/>
                <a:gd name="T22" fmla="*/ 21 w 39"/>
                <a:gd name="T23" fmla="*/ 0 h 67"/>
                <a:gd name="T24" fmla="*/ 4 w 39"/>
                <a:gd name="T25" fmla="*/ 14 h 67"/>
                <a:gd name="T26" fmla="*/ 18 w 39"/>
                <a:gd name="T27" fmla="*/ 29 h 67"/>
                <a:gd name="T28" fmla="*/ 21 w 39"/>
                <a:gd name="T29" fmla="*/ 29 h 67"/>
                <a:gd name="T30" fmla="*/ 20 w 39"/>
                <a:gd name="T31" fmla="*/ 32 h 67"/>
                <a:gd name="T32" fmla="*/ 20 w 39"/>
                <a:gd name="T33" fmla="*/ 34 h 67"/>
                <a:gd name="T34" fmla="*/ 21 w 39"/>
                <a:gd name="T35" fmla="*/ 37 h 67"/>
                <a:gd name="T36" fmla="*/ 23 w 39"/>
                <a:gd name="T37" fmla="*/ 40 h 67"/>
                <a:gd name="T38" fmla="*/ 19 w 39"/>
                <a:gd name="T39" fmla="*/ 40 h 67"/>
                <a:gd name="T40" fmla="*/ 0 w 39"/>
                <a:gd name="T41" fmla="*/ 55 h 67"/>
                <a:gd name="T42" fmla="*/ 19 w 39"/>
                <a:gd name="T43" fmla="*/ 67 h 67"/>
                <a:gd name="T44" fmla="*/ 22 w 39"/>
                <a:gd name="T45" fmla="*/ 28 h 67"/>
                <a:gd name="T46" fmla="*/ 10 w 39"/>
                <a:gd name="T47" fmla="*/ 15 h 67"/>
                <a:gd name="T48" fmla="*/ 12 w 39"/>
                <a:gd name="T49" fmla="*/ 4 h 67"/>
                <a:gd name="T50" fmla="*/ 18 w 39"/>
                <a:gd name="T51" fmla="*/ 1 h 67"/>
                <a:gd name="T52" fmla="*/ 18 w 39"/>
                <a:gd name="T53" fmla="*/ 2 h 67"/>
                <a:gd name="T54" fmla="*/ 18 w 39"/>
                <a:gd name="T55" fmla="*/ 2 h 67"/>
                <a:gd name="T56" fmla="*/ 18 w 39"/>
                <a:gd name="T57" fmla="*/ 1 h 67"/>
                <a:gd name="T58" fmla="*/ 30 w 39"/>
                <a:gd name="T59" fmla="*/ 15 h 67"/>
                <a:gd name="T60" fmla="*/ 27 w 39"/>
                <a:gd name="T61" fmla="*/ 26 h 67"/>
                <a:gd name="T62" fmla="*/ 22 w 39"/>
                <a:gd name="T63" fmla="*/ 28 h 67"/>
                <a:gd name="T64" fmla="*/ 21 w 39"/>
                <a:gd name="T65" fmla="*/ 41 h 67"/>
                <a:gd name="T66" fmla="*/ 21 w 39"/>
                <a:gd name="T67" fmla="*/ 41 h 67"/>
                <a:gd name="T68" fmla="*/ 21 w 39"/>
                <a:gd name="T69" fmla="*/ 41 h 67"/>
                <a:gd name="T70" fmla="*/ 21 w 39"/>
                <a:gd name="T71" fmla="*/ 41 h 67"/>
                <a:gd name="T72" fmla="*/ 26 w 39"/>
                <a:gd name="T73" fmla="*/ 42 h 67"/>
                <a:gd name="T74" fmla="*/ 26 w 39"/>
                <a:gd name="T75" fmla="*/ 42 h 67"/>
                <a:gd name="T76" fmla="*/ 28 w 39"/>
                <a:gd name="T77" fmla="*/ 43 h 67"/>
                <a:gd name="T78" fmla="*/ 35 w 39"/>
                <a:gd name="T79" fmla="*/ 51 h 67"/>
                <a:gd name="T80" fmla="*/ 35 w 39"/>
                <a:gd name="T81" fmla="*/ 53 h 67"/>
                <a:gd name="T82" fmla="*/ 19 w 39"/>
                <a:gd name="T83" fmla="*/ 65 h 67"/>
                <a:gd name="T84" fmla="*/ 5 w 39"/>
                <a:gd name="T85" fmla="*/ 53 h 67"/>
                <a:gd name="T86" fmla="*/ 21 w 39"/>
                <a:gd name="T87" fmla="*/ 4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 h="67">
                  <a:moveTo>
                    <a:pt x="19" y="67"/>
                  </a:moveTo>
                  <a:cubicBezTo>
                    <a:pt x="32" y="67"/>
                    <a:pt x="39" y="59"/>
                    <a:pt x="39" y="52"/>
                  </a:cubicBezTo>
                  <a:cubicBezTo>
                    <a:pt x="39" y="46"/>
                    <a:pt x="37" y="43"/>
                    <a:pt x="32" y="39"/>
                  </a:cubicBezTo>
                  <a:cubicBezTo>
                    <a:pt x="30" y="38"/>
                    <a:pt x="26" y="34"/>
                    <a:pt x="26" y="32"/>
                  </a:cubicBezTo>
                  <a:cubicBezTo>
                    <a:pt x="26" y="32"/>
                    <a:pt x="26" y="32"/>
                    <a:pt x="26" y="32"/>
                  </a:cubicBezTo>
                  <a:cubicBezTo>
                    <a:pt x="26" y="29"/>
                    <a:pt x="27" y="28"/>
                    <a:pt x="30" y="25"/>
                  </a:cubicBezTo>
                  <a:cubicBezTo>
                    <a:pt x="34" y="22"/>
                    <a:pt x="36" y="18"/>
                    <a:pt x="36" y="15"/>
                  </a:cubicBezTo>
                  <a:cubicBezTo>
                    <a:pt x="36" y="11"/>
                    <a:pt x="35" y="8"/>
                    <a:pt x="33" y="6"/>
                  </a:cubicBezTo>
                  <a:cubicBezTo>
                    <a:pt x="30" y="2"/>
                    <a:pt x="30" y="2"/>
                    <a:pt x="30" y="2"/>
                  </a:cubicBezTo>
                  <a:cubicBezTo>
                    <a:pt x="36" y="2"/>
                    <a:pt x="36" y="2"/>
                    <a:pt x="36" y="2"/>
                  </a:cubicBezTo>
                  <a:cubicBezTo>
                    <a:pt x="39" y="0"/>
                    <a:pt x="39" y="0"/>
                    <a:pt x="39" y="0"/>
                  </a:cubicBezTo>
                  <a:cubicBezTo>
                    <a:pt x="21" y="0"/>
                    <a:pt x="21" y="0"/>
                    <a:pt x="21" y="0"/>
                  </a:cubicBezTo>
                  <a:cubicBezTo>
                    <a:pt x="12" y="0"/>
                    <a:pt x="4" y="7"/>
                    <a:pt x="4" y="14"/>
                  </a:cubicBezTo>
                  <a:cubicBezTo>
                    <a:pt x="4" y="23"/>
                    <a:pt x="10" y="29"/>
                    <a:pt x="18" y="29"/>
                  </a:cubicBezTo>
                  <a:cubicBezTo>
                    <a:pt x="21" y="29"/>
                    <a:pt x="21" y="29"/>
                    <a:pt x="21" y="29"/>
                  </a:cubicBezTo>
                  <a:cubicBezTo>
                    <a:pt x="20" y="32"/>
                    <a:pt x="20" y="32"/>
                    <a:pt x="20" y="32"/>
                  </a:cubicBezTo>
                  <a:cubicBezTo>
                    <a:pt x="20" y="33"/>
                    <a:pt x="20" y="33"/>
                    <a:pt x="20" y="34"/>
                  </a:cubicBezTo>
                  <a:cubicBezTo>
                    <a:pt x="20" y="35"/>
                    <a:pt x="20" y="36"/>
                    <a:pt x="21" y="37"/>
                  </a:cubicBezTo>
                  <a:cubicBezTo>
                    <a:pt x="23" y="40"/>
                    <a:pt x="23" y="40"/>
                    <a:pt x="23" y="40"/>
                  </a:cubicBezTo>
                  <a:cubicBezTo>
                    <a:pt x="19" y="40"/>
                    <a:pt x="19" y="40"/>
                    <a:pt x="19" y="40"/>
                  </a:cubicBezTo>
                  <a:cubicBezTo>
                    <a:pt x="8" y="40"/>
                    <a:pt x="0" y="47"/>
                    <a:pt x="0" y="55"/>
                  </a:cubicBezTo>
                  <a:cubicBezTo>
                    <a:pt x="0" y="62"/>
                    <a:pt x="8" y="67"/>
                    <a:pt x="19" y="67"/>
                  </a:cubicBezTo>
                  <a:close/>
                  <a:moveTo>
                    <a:pt x="22" y="28"/>
                  </a:moveTo>
                  <a:cubicBezTo>
                    <a:pt x="16" y="28"/>
                    <a:pt x="11" y="22"/>
                    <a:pt x="10" y="15"/>
                  </a:cubicBezTo>
                  <a:cubicBezTo>
                    <a:pt x="9" y="10"/>
                    <a:pt x="10" y="6"/>
                    <a:pt x="12" y="4"/>
                  </a:cubicBezTo>
                  <a:cubicBezTo>
                    <a:pt x="14" y="2"/>
                    <a:pt x="16" y="1"/>
                    <a:pt x="18" y="1"/>
                  </a:cubicBezTo>
                  <a:cubicBezTo>
                    <a:pt x="18" y="2"/>
                    <a:pt x="18" y="2"/>
                    <a:pt x="18" y="2"/>
                  </a:cubicBezTo>
                  <a:cubicBezTo>
                    <a:pt x="18" y="2"/>
                    <a:pt x="18" y="2"/>
                    <a:pt x="18" y="2"/>
                  </a:cubicBezTo>
                  <a:cubicBezTo>
                    <a:pt x="18" y="1"/>
                    <a:pt x="18" y="1"/>
                    <a:pt x="18" y="1"/>
                  </a:cubicBezTo>
                  <a:cubicBezTo>
                    <a:pt x="24" y="1"/>
                    <a:pt x="29" y="7"/>
                    <a:pt x="30" y="15"/>
                  </a:cubicBezTo>
                  <a:cubicBezTo>
                    <a:pt x="31" y="19"/>
                    <a:pt x="30" y="23"/>
                    <a:pt x="27" y="26"/>
                  </a:cubicBezTo>
                  <a:cubicBezTo>
                    <a:pt x="26" y="27"/>
                    <a:pt x="24" y="28"/>
                    <a:pt x="22" y="28"/>
                  </a:cubicBezTo>
                  <a:close/>
                  <a:moveTo>
                    <a:pt x="21" y="41"/>
                  </a:moveTo>
                  <a:cubicBezTo>
                    <a:pt x="21" y="41"/>
                    <a:pt x="21" y="41"/>
                    <a:pt x="21" y="41"/>
                  </a:cubicBezTo>
                  <a:cubicBezTo>
                    <a:pt x="21" y="41"/>
                    <a:pt x="21" y="41"/>
                    <a:pt x="21" y="41"/>
                  </a:cubicBezTo>
                  <a:cubicBezTo>
                    <a:pt x="21" y="41"/>
                    <a:pt x="21" y="41"/>
                    <a:pt x="21" y="41"/>
                  </a:cubicBezTo>
                  <a:cubicBezTo>
                    <a:pt x="22" y="41"/>
                    <a:pt x="24" y="41"/>
                    <a:pt x="26" y="42"/>
                  </a:cubicBezTo>
                  <a:cubicBezTo>
                    <a:pt x="26" y="42"/>
                    <a:pt x="26" y="42"/>
                    <a:pt x="26" y="42"/>
                  </a:cubicBezTo>
                  <a:cubicBezTo>
                    <a:pt x="28" y="43"/>
                    <a:pt x="28" y="43"/>
                    <a:pt x="28" y="43"/>
                  </a:cubicBezTo>
                  <a:cubicBezTo>
                    <a:pt x="31" y="45"/>
                    <a:pt x="34" y="47"/>
                    <a:pt x="35" y="51"/>
                  </a:cubicBezTo>
                  <a:cubicBezTo>
                    <a:pt x="35" y="51"/>
                    <a:pt x="35" y="52"/>
                    <a:pt x="35" y="53"/>
                  </a:cubicBezTo>
                  <a:cubicBezTo>
                    <a:pt x="35" y="57"/>
                    <a:pt x="33" y="65"/>
                    <a:pt x="19" y="65"/>
                  </a:cubicBezTo>
                  <a:cubicBezTo>
                    <a:pt x="12" y="65"/>
                    <a:pt x="5" y="59"/>
                    <a:pt x="5" y="53"/>
                  </a:cubicBezTo>
                  <a:cubicBezTo>
                    <a:pt x="5" y="46"/>
                    <a:pt x="12" y="41"/>
                    <a:pt x="21"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154"/>
            <p:cNvSpPr>
              <a:spLocks noEditPoints="1"/>
            </p:cNvSpPr>
            <p:nvPr/>
          </p:nvSpPr>
          <p:spPr bwMode="auto">
            <a:xfrm>
              <a:off x="4589463" y="4033838"/>
              <a:ext cx="436563" cy="434975"/>
            </a:xfrm>
            <a:custGeom>
              <a:avLst/>
              <a:gdLst>
                <a:gd name="T0" fmla="*/ 97 w 194"/>
                <a:gd name="T1" fmla="*/ 0 h 193"/>
                <a:gd name="T2" fmla="*/ 0 w 194"/>
                <a:gd name="T3" fmla="*/ 96 h 193"/>
                <a:gd name="T4" fmla="*/ 97 w 194"/>
                <a:gd name="T5" fmla="*/ 193 h 193"/>
                <a:gd name="T6" fmla="*/ 194 w 194"/>
                <a:gd name="T7" fmla="*/ 96 h 193"/>
                <a:gd name="T8" fmla="*/ 97 w 194"/>
                <a:gd name="T9" fmla="*/ 0 h 193"/>
                <a:gd name="T10" fmla="*/ 97 w 194"/>
                <a:gd name="T11" fmla="*/ 189 h 193"/>
                <a:gd name="T12" fmla="*/ 4 w 194"/>
                <a:gd name="T13" fmla="*/ 96 h 193"/>
                <a:gd name="T14" fmla="*/ 97 w 194"/>
                <a:gd name="T15" fmla="*/ 3 h 193"/>
                <a:gd name="T16" fmla="*/ 190 w 194"/>
                <a:gd name="T17" fmla="*/ 96 h 193"/>
                <a:gd name="T18" fmla="*/ 97 w 194"/>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193">
                  <a:moveTo>
                    <a:pt x="97" y="0"/>
                  </a:moveTo>
                  <a:cubicBezTo>
                    <a:pt x="44" y="0"/>
                    <a:pt x="0" y="43"/>
                    <a:pt x="0" y="96"/>
                  </a:cubicBezTo>
                  <a:cubicBezTo>
                    <a:pt x="0" y="149"/>
                    <a:pt x="44" y="193"/>
                    <a:pt x="97" y="193"/>
                  </a:cubicBezTo>
                  <a:cubicBezTo>
                    <a:pt x="150" y="193"/>
                    <a:pt x="194" y="149"/>
                    <a:pt x="194" y="96"/>
                  </a:cubicBezTo>
                  <a:cubicBezTo>
                    <a:pt x="194"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155"/>
            <p:cNvSpPr>
              <a:spLocks/>
            </p:cNvSpPr>
            <p:nvPr/>
          </p:nvSpPr>
          <p:spPr bwMode="auto">
            <a:xfrm>
              <a:off x="4843463" y="4184650"/>
              <a:ext cx="69850" cy="69850"/>
            </a:xfrm>
            <a:custGeom>
              <a:avLst/>
              <a:gdLst>
                <a:gd name="T0" fmla="*/ 20 w 44"/>
                <a:gd name="T1" fmla="*/ 0 h 44"/>
                <a:gd name="T2" fmla="*/ 20 w 44"/>
                <a:gd name="T3" fmla="*/ 20 h 44"/>
                <a:gd name="T4" fmla="*/ 0 w 44"/>
                <a:gd name="T5" fmla="*/ 20 h 44"/>
                <a:gd name="T6" fmla="*/ 0 w 44"/>
                <a:gd name="T7" fmla="*/ 25 h 44"/>
                <a:gd name="T8" fmla="*/ 20 w 44"/>
                <a:gd name="T9" fmla="*/ 25 h 44"/>
                <a:gd name="T10" fmla="*/ 20 w 44"/>
                <a:gd name="T11" fmla="*/ 44 h 44"/>
                <a:gd name="T12" fmla="*/ 24 w 44"/>
                <a:gd name="T13" fmla="*/ 44 h 44"/>
                <a:gd name="T14" fmla="*/ 24 w 44"/>
                <a:gd name="T15" fmla="*/ 25 h 44"/>
                <a:gd name="T16" fmla="*/ 44 w 44"/>
                <a:gd name="T17" fmla="*/ 25 h 44"/>
                <a:gd name="T18" fmla="*/ 44 w 44"/>
                <a:gd name="T19" fmla="*/ 20 h 44"/>
                <a:gd name="T20" fmla="*/ 24 w 44"/>
                <a:gd name="T21" fmla="*/ 20 h 44"/>
                <a:gd name="T22" fmla="*/ 24 w 44"/>
                <a:gd name="T23" fmla="*/ 0 h 44"/>
                <a:gd name="T24" fmla="*/ 20 w 44"/>
                <a:gd name="T2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44">
                  <a:moveTo>
                    <a:pt x="20" y="0"/>
                  </a:moveTo>
                  <a:lnTo>
                    <a:pt x="20" y="20"/>
                  </a:lnTo>
                  <a:lnTo>
                    <a:pt x="0" y="20"/>
                  </a:lnTo>
                  <a:lnTo>
                    <a:pt x="0" y="25"/>
                  </a:lnTo>
                  <a:lnTo>
                    <a:pt x="20" y="25"/>
                  </a:lnTo>
                  <a:lnTo>
                    <a:pt x="20" y="44"/>
                  </a:lnTo>
                  <a:lnTo>
                    <a:pt x="24" y="44"/>
                  </a:lnTo>
                  <a:lnTo>
                    <a:pt x="24" y="25"/>
                  </a:lnTo>
                  <a:lnTo>
                    <a:pt x="44" y="25"/>
                  </a:lnTo>
                  <a:lnTo>
                    <a:pt x="44" y="20"/>
                  </a:lnTo>
                  <a:lnTo>
                    <a:pt x="24" y="20"/>
                  </a:lnTo>
                  <a:lnTo>
                    <a:pt x="24" y="0"/>
                  </a:lnTo>
                  <a:lnTo>
                    <a:pt x="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17" name="Group 116"/>
          <p:cNvGrpSpPr/>
          <p:nvPr/>
        </p:nvGrpSpPr>
        <p:grpSpPr>
          <a:xfrm>
            <a:off x="5441957" y="4033843"/>
            <a:ext cx="434975" cy="434975"/>
            <a:chOff x="5441951" y="4033838"/>
            <a:chExt cx="434975" cy="434975"/>
          </a:xfrm>
          <a:solidFill>
            <a:schemeClr val="tx2">
              <a:lumMod val="20000"/>
              <a:lumOff val="80000"/>
            </a:schemeClr>
          </a:solidFill>
        </p:grpSpPr>
        <p:sp>
          <p:nvSpPr>
            <p:cNvPr id="118" name="Freeform 156"/>
            <p:cNvSpPr>
              <a:spLocks/>
            </p:cNvSpPr>
            <p:nvPr/>
          </p:nvSpPr>
          <p:spPr bwMode="auto">
            <a:xfrm>
              <a:off x="5683251" y="4225925"/>
              <a:ext cx="63500" cy="101600"/>
            </a:xfrm>
            <a:custGeom>
              <a:avLst/>
              <a:gdLst>
                <a:gd name="T0" fmla="*/ 28 w 28"/>
                <a:gd name="T1" fmla="*/ 45 h 45"/>
                <a:gd name="T2" fmla="*/ 28 w 28"/>
                <a:gd name="T3" fmla="*/ 20 h 45"/>
                <a:gd name="T4" fmla="*/ 14 w 28"/>
                <a:gd name="T5" fmla="*/ 0 h 45"/>
                <a:gd name="T6" fmla="*/ 1 w 28"/>
                <a:gd name="T7" fmla="*/ 6 h 45"/>
                <a:gd name="T8" fmla="*/ 0 w 28"/>
                <a:gd name="T9" fmla="*/ 11 h 45"/>
                <a:gd name="T10" fmla="*/ 6 w 28"/>
                <a:gd name="T11" fmla="*/ 8 h 45"/>
                <a:gd name="T12" fmla="*/ 15 w 28"/>
                <a:gd name="T13" fmla="*/ 20 h 45"/>
                <a:gd name="T14" fmla="*/ 15 w 28"/>
                <a:gd name="T15" fmla="*/ 45 h 45"/>
                <a:gd name="T16" fmla="*/ 28 w 28"/>
                <a:gd name="T1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5">
                  <a:moveTo>
                    <a:pt x="28" y="45"/>
                  </a:moveTo>
                  <a:cubicBezTo>
                    <a:pt x="28" y="20"/>
                    <a:pt x="28" y="20"/>
                    <a:pt x="28" y="20"/>
                  </a:cubicBezTo>
                  <a:cubicBezTo>
                    <a:pt x="28" y="7"/>
                    <a:pt x="23" y="0"/>
                    <a:pt x="14" y="0"/>
                  </a:cubicBezTo>
                  <a:cubicBezTo>
                    <a:pt x="3" y="0"/>
                    <a:pt x="1" y="6"/>
                    <a:pt x="1" y="6"/>
                  </a:cubicBezTo>
                  <a:cubicBezTo>
                    <a:pt x="0" y="11"/>
                    <a:pt x="0" y="11"/>
                    <a:pt x="0" y="11"/>
                  </a:cubicBezTo>
                  <a:cubicBezTo>
                    <a:pt x="2" y="9"/>
                    <a:pt x="4" y="8"/>
                    <a:pt x="6" y="8"/>
                  </a:cubicBezTo>
                  <a:cubicBezTo>
                    <a:pt x="8" y="8"/>
                    <a:pt x="15" y="9"/>
                    <a:pt x="15" y="20"/>
                  </a:cubicBezTo>
                  <a:cubicBezTo>
                    <a:pt x="15" y="45"/>
                    <a:pt x="15" y="45"/>
                    <a:pt x="15" y="45"/>
                  </a:cubicBezTo>
                  <a:lnTo>
                    <a:pt x="28"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Rectangle 157"/>
            <p:cNvSpPr>
              <a:spLocks noChangeArrowheads="1"/>
            </p:cNvSpPr>
            <p:nvPr/>
          </p:nvSpPr>
          <p:spPr bwMode="auto">
            <a:xfrm>
              <a:off x="5584826" y="4225925"/>
              <a:ext cx="28575" cy="1016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Oval 158"/>
            <p:cNvSpPr>
              <a:spLocks noChangeArrowheads="1"/>
            </p:cNvSpPr>
            <p:nvPr/>
          </p:nvSpPr>
          <p:spPr bwMode="auto">
            <a:xfrm>
              <a:off x="5584826" y="4176713"/>
              <a:ext cx="28575"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1" name="Freeform 159"/>
            <p:cNvSpPr>
              <a:spLocks/>
            </p:cNvSpPr>
            <p:nvPr/>
          </p:nvSpPr>
          <p:spPr bwMode="auto">
            <a:xfrm>
              <a:off x="5645151" y="4225925"/>
              <a:ext cx="30163" cy="101600"/>
            </a:xfrm>
            <a:custGeom>
              <a:avLst/>
              <a:gdLst>
                <a:gd name="T0" fmla="*/ 0 w 19"/>
                <a:gd name="T1" fmla="*/ 0 h 64"/>
                <a:gd name="T2" fmla="*/ 0 w 19"/>
                <a:gd name="T3" fmla="*/ 64 h 64"/>
                <a:gd name="T4" fmla="*/ 19 w 19"/>
                <a:gd name="T5" fmla="*/ 64 h 64"/>
                <a:gd name="T6" fmla="*/ 19 w 19"/>
                <a:gd name="T7" fmla="*/ 37 h 64"/>
                <a:gd name="T8" fmla="*/ 19 w 19"/>
                <a:gd name="T9" fmla="*/ 37 h 64"/>
                <a:gd name="T10" fmla="*/ 19 w 19"/>
                <a:gd name="T11" fmla="*/ 0 h 64"/>
                <a:gd name="T12" fmla="*/ 0 w 19"/>
                <a:gd name="T13" fmla="*/ 0 h 64"/>
              </a:gdLst>
              <a:ahLst/>
              <a:cxnLst>
                <a:cxn ang="0">
                  <a:pos x="T0" y="T1"/>
                </a:cxn>
                <a:cxn ang="0">
                  <a:pos x="T2" y="T3"/>
                </a:cxn>
                <a:cxn ang="0">
                  <a:pos x="T4" y="T5"/>
                </a:cxn>
                <a:cxn ang="0">
                  <a:pos x="T6" y="T7"/>
                </a:cxn>
                <a:cxn ang="0">
                  <a:pos x="T8" y="T9"/>
                </a:cxn>
                <a:cxn ang="0">
                  <a:pos x="T10" y="T11"/>
                </a:cxn>
                <a:cxn ang="0">
                  <a:pos x="T12" y="T13"/>
                </a:cxn>
              </a:cxnLst>
              <a:rect l="0" t="0" r="r" b="b"/>
              <a:pathLst>
                <a:path w="19" h="64">
                  <a:moveTo>
                    <a:pt x="0" y="0"/>
                  </a:moveTo>
                  <a:lnTo>
                    <a:pt x="0" y="64"/>
                  </a:lnTo>
                  <a:lnTo>
                    <a:pt x="19" y="64"/>
                  </a:lnTo>
                  <a:lnTo>
                    <a:pt x="19" y="37"/>
                  </a:lnTo>
                  <a:lnTo>
                    <a:pt x="19" y="37"/>
                  </a:lnTo>
                  <a:lnTo>
                    <a:pt x="1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2" name="Freeform 160"/>
            <p:cNvSpPr>
              <a:spLocks noEditPoints="1"/>
            </p:cNvSpPr>
            <p:nvPr/>
          </p:nvSpPr>
          <p:spPr bwMode="auto">
            <a:xfrm>
              <a:off x="5441951"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49"/>
                    <a:pt x="44" y="193"/>
                    <a:pt x="97" y="193"/>
                  </a:cubicBezTo>
                  <a:cubicBezTo>
                    <a:pt x="150" y="193"/>
                    <a:pt x="193" y="149"/>
                    <a:pt x="193" y="96"/>
                  </a:cubicBezTo>
                  <a:cubicBezTo>
                    <a:pt x="193"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23" name="Group 122"/>
          <p:cNvGrpSpPr/>
          <p:nvPr/>
        </p:nvGrpSpPr>
        <p:grpSpPr>
          <a:xfrm>
            <a:off x="6296031" y="4033843"/>
            <a:ext cx="434975" cy="434975"/>
            <a:chOff x="6296026" y="4033838"/>
            <a:chExt cx="434975" cy="434975"/>
          </a:xfrm>
          <a:solidFill>
            <a:schemeClr val="tx2">
              <a:lumMod val="20000"/>
              <a:lumOff val="80000"/>
            </a:schemeClr>
          </a:solidFill>
        </p:grpSpPr>
        <p:sp>
          <p:nvSpPr>
            <p:cNvPr id="124" name="Freeform 161"/>
            <p:cNvSpPr>
              <a:spLocks noEditPoints="1"/>
            </p:cNvSpPr>
            <p:nvPr/>
          </p:nvSpPr>
          <p:spPr bwMode="auto">
            <a:xfrm>
              <a:off x="6296026"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5" name="Freeform 162"/>
            <p:cNvSpPr>
              <a:spLocks/>
            </p:cNvSpPr>
            <p:nvPr/>
          </p:nvSpPr>
          <p:spPr bwMode="auto">
            <a:xfrm>
              <a:off x="6470651" y="4176713"/>
              <a:ext cx="93663" cy="150813"/>
            </a:xfrm>
            <a:custGeom>
              <a:avLst/>
              <a:gdLst>
                <a:gd name="T0" fmla="*/ 9 w 42"/>
                <a:gd name="T1" fmla="*/ 58 h 67"/>
                <a:gd name="T2" fmla="*/ 13 w 42"/>
                <a:gd name="T3" fmla="*/ 62 h 67"/>
                <a:gd name="T4" fmla="*/ 19 w 42"/>
                <a:gd name="T5" fmla="*/ 65 h 67"/>
                <a:gd name="T6" fmla="*/ 27 w 42"/>
                <a:gd name="T7" fmla="*/ 67 h 67"/>
                <a:gd name="T8" fmla="*/ 35 w 42"/>
                <a:gd name="T9" fmla="*/ 66 h 67"/>
                <a:gd name="T10" fmla="*/ 42 w 42"/>
                <a:gd name="T11" fmla="*/ 63 h 67"/>
                <a:gd name="T12" fmla="*/ 42 w 42"/>
                <a:gd name="T13" fmla="*/ 58 h 67"/>
                <a:gd name="T14" fmla="*/ 33 w 42"/>
                <a:gd name="T15" fmla="*/ 60 h 67"/>
                <a:gd name="T16" fmla="*/ 25 w 42"/>
                <a:gd name="T17" fmla="*/ 58 h 67"/>
                <a:gd name="T18" fmla="*/ 22 w 42"/>
                <a:gd name="T19" fmla="*/ 54 h 67"/>
                <a:gd name="T20" fmla="*/ 21 w 42"/>
                <a:gd name="T21" fmla="*/ 29 h 67"/>
                <a:gd name="T22" fmla="*/ 21 w 42"/>
                <a:gd name="T23" fmla="*/ 26 h 67"/>
                <a:gd name="T24" fmla="*/ 39 w 42"/>
                <a:gd name="T25" fmla="*/ 26 h 67"/>
                <a:gd name="T26" fmla="*/ 39 w 42"/>
                <a:gd name="T27" fmla="*/ 18 h 67"/>
                <a:gd name="T28" fmla="*/ 21 w 42"/>
                <a:gd name="T29" fmla="*/ 18 h 67"/>
                <a:gd name="T30" fmla="*/ 21 w 42"/>
                <a:gd name="T31" fmla="*/ 0 h 67"/>
                <a:gd name="T32" fmla="*/ 15 w 42"/>
                <a:gd name="T33" fmla="*/ 0 h 67"/>
                <a:gd name="T34" fmla="*/ 12 w 42"/>
                <a:gd name="T35" fmla="*/ 8 h 67"/>
                <a:gd name="T36" fmla="*/ 6 w 42"/>
                <a:gd name="T37" fmla="*/ 15 h 67"/>
                <a:gd name="T38" fmla="*/ 0 w 42"/>
                <a:gd name="T39" fmla="*/ 18 h 67"/>
                <a:gd name="T40" fmla="*/ 0 w 42"/>
                <a:gd name="T41" fmla="*/ 26 h 67"/>
                <a:gd name="T42" fmla="*/ 9 w 42"/>
                <a:gd name="T43" fmla="*/ 26 h 67"/>
                <a:gd name="T44" fmla="*/ 9 w 42"/>
                <a:gd name="T45" fmla="*/ 52 h 67"/>
                <a:gd name="T46" fmla="*/ 9 w 42"/>
                <a:gd name="T47"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 h="67">
                  <a:moveTo>
                    <a:pt x="9" y="58"/>
                  </a:moveTo>
                  <a:cubicBezTo>
                    <a:pt x="10" y="60"/>
                    <a:pt x="11" y="61"/>
                    <a:pt x="13" y="62"/>
                  </a:cubicBezTo>
                  <a:cubicBezTo>
                    <a:pt x="14" y="64"/>
                    <a:pt x="16" y="65"/>
                    <a:pt x="19" y="65"/>
                  </a:cubicBezTo>
                  <a:cubicBezTo>
                    <a:pt x="21" y="66"/>
                    <a:pt x="24" y="67"/>
                    <a:pt x="27" y="67"/>
                  </a:cubicBezTo>
                  <a:cubicBezTo>
                    <a:pt x="30" y="67"/>
                    <a:pt x="32" y="66"/>
                    <a:pt x="35" y="66"/>
                  </a:cubicBezTo>
                  <a:cubicBezTo>
                    <a:pt x="36" y="65"/>
                    <a:pt x="39" y="65"/>
                    <a:pt x="42" y="63"/>
                  </a:cubicBezTo>
                  <a:cubicBezTo>
                    <a:pt x="42" y="58"/>
                    <a:pt x="42" y="58"/>
                    <a:pt x="42" y="58"/>
                  </a:cubicBezTo>
                  <a:cubicBezTo>
                    <a:pt x="39" y="59"/>
                    <a:pt x="36" y="60"/>
                    <a:pt x="33" y="60"/>
                  </a:cubicBezTo>
                  <a:cubicBezTo>
                    <a:pt x="30" y="60"/>
                    <a:pt x="28" y="59"/>
                    <a:pt x="25" y="58"/>
                  </a:cubicBezTo>
                  <a:cubicBezTo>
                    <a:pt x="24" y="57"/>
                    <a:pt x="22" y="56"/>
                    <a:pt x="22" y="54"/>
                  </a:cubicBezTo>
                  <a:cubicBezTo>
                    <a:pt x="21" y="53"/>
                    <a:pt x="21" y="53"/>
                    <a:pt x="21" y="29"/>
                  </a:cubicBezTo>
                  <a:cubicBezTo>
                    <a:pt x="21" y="26"/>
                    <a:pt x="21" y="26"/>
                    <a:pt x="21" y="26"/>
                  </a:cubicBezTo>
                  <a:cubicBezTo>
                    <a:pt x="39" y="26"/>
                    <a:pt x="39" y="26"/>
                    <a:pt x="39" y="26"/>
                  </a:cubicBezTo>
                  <a:cubicBezTo>
                    <a:pt x="39" y="18"/>
                    <a:pt x="39" y="18"/>
                    <a:pt x="39" y="18"/>
                  </a:cubicBezTo>
                  <a:cubicBezTo>
                    <a:pt x="21" y="18"/>
                    <a:pt x="21" y="18"/>
                    <a:pt x="21" y="18"/>
                  </a:cubicBezTo>
                  <a:cubicBezTo>
                    <a:pt x="21" y="0"/>
                    <a:pt x="21" y="0"/>
                    <a:pt x="21" y="0"/>
                  </a:cubicBezTo>
                  <a:cubicBezTo>
                    <a:pt x="15" y="0"/>
                    <a:pt x="15" y="0"/>
                    <a:pt x="15" y="0"/>
                  </a:cubicBezTo>
                  <a:cubicBezTo>
                    <a:pt x="14" y="3"/>
                    <a:pt x="13" y="5"/>
                    <a:pt x="12" y="8"/>
                  </a:cubicBezTo>
                  <a:cubicBezTo>
                    <a:pt x="11" y="10"/>
                    <a:pt x="9" y="13"/>
                    <a:pt x="6" y="15"/>
                  </a:cubicBezTo>
                  <a:cubicBezTo>
                    <a:pt x="4" y="16"/>
                    <a:pt x="2" y="17"/>
                    <a:pt x="0" y="18"/>
                  </a:cubicBezTo>
                  <a:cubicBezTo>
                    <a:pt x="0" y="26"/>
                    <a:pt x="0" y="26"/>
                    <a:pt x="0" y="26"/>
                  </a:cubicBezTo>
                  <a:cubicBezTo>
                    <a:pt x="9" y="26"/>
                    <a:pt x="9" y="26"/>
                    <a:pt x="9" y="26"/>
                  </a:cubicBezTo>
                  <a:cubicBezTo>
                    <a:pt x="9" y="52"/>
                    <a:pt x="9" y="52"/>
                    <a:pt x="9" y="52"/>
                  </a:cubicBezTo>
                  <a:cubicBezTo>
                    <a:pt x="9" y="56"/>
                    <a:pt x="9" y="57"/>
                    <a:pt x="9"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26" name="Group 125"/>
          <p:cNvGrpSpPr/>
          <p:nvPr/>
        </p:nvGrpSpPr>
        <p:grpSpPr>
          <a:xfrm>
            <a:off x="7150106" y="4033843"/>
            <a:ext cx="434975" cy="434975"/>
            <a:chOff x="7150101" y="4033838"/>
            <a:chExt cx="434975" cy="434975"/>
          </a:xfrm>
          <a:solidFill>
            <a:schemeClr val="tx2">
              <a:lumMod val="20000"/>
              <a:lumOff val="80000"/>
            </a:schemeClr>
          </a:solidFill>
        </p:grpSpPr>
        <p:sp>
          <p:nvSpPr>
            <p:cNvPr id="127" name="Freeform 163"/>
            <p:cNvSpPr>
              <a:spLocks/>
            </p:cNvSpPr>
            <p:nvPr/>
          </p:nvSpPr>
          <p:spPr bwMode="auto">
            <a:xfrm>
              <a:off x="7410451" y="4313238"/>
              <a:ext cx="12700" cy="14288"/>
            </a:xfrm>
            <a:custGeom>
              <a:avLst/>
              <a:gdLst>
                <a:gd name="T0" fmla="*/ 3 w 6"/>
                <a:gd name="T1" fmla="*/ 0 h 6"/>
                <a:gd name="T2" fmla="*/ 2 w 6"/>
                <a:gd name="T3" fmla="*/ 0 h 6"/>
                <a:gd name="T4" fmla="*/ 0 w 6"/>
                <a:gd name="T5" fmla="*/ 2 h 6"/>
                <a:gd name="T6" fmla="*/ 0 w 6"/>
                <a:gd name="T7" fmla="*/ 4 h 6"/>
                <a:gd name="T8" fmla="*/ 2 w 6"/>
                <a:gd name="T9" fmla="*/ 5 h 6"/>
                <a:gd name="T10" fmla="*/ 3 w 6"/>
                <a:gd name="T11" fmla="*/ 6 h 6"/>
                <a:gd name="T12" fmla="*/ 5 w 6"/>
                <a:gd name="T13" fmla="*/ 4 h 6"/>
                <a:gd name="T14" fmla="*/ 5 w 6"/>
                <a:gd name="T15" fmla="*/ 2 h 6"/>
                <a:gd name="T16" fmla="*/ 3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3" y="0"/>
                  </a:moveTo>
                  <a:cubicBezTo>
                    <a:pt x="3" y="0"/>
                    <a:pt x="3" y="0"/>
                    <a:pt x="2" y="0"/>
                  </a:cubicBezTo>
                  <a:cubicBezTo>
                    <a:pt x="2" y="0"/>
                    <a:pt x="0" y="1"/>
                    <a:pt x="0" y="2"/>
                  </a:cubicBezTo>
                  <a:cubicBezTo>
                    <a:pt x="0" y="3"/>
                    <a:pt x="0" y="4"/>
                    <a:pt x="0" y="4"/>
                  </a:cubicBezTo>
                  <a:cubicBezTo>
                    <a:pt x="1" y="5"/>
                    <a:pt x="1" y="5"/>
                    <a:pt x="2" y="5"/>
                  </a:cubicBezTo>
                  <a:cubicBezTo>
                    <a:pt x="2" y="6"/>
                    <a:pt x="3" y="6"/>
                    <a:pt x="3" y="6"/>
                  </a:cubicBezTo>
                  <a:cubicBezTo>
                    <a:pt x="4" y="6"/>
                    <a:pt x="5" y="5"/>
                    <a:pt x="5" y="4"/>
                  </a:cubicBezTo>
                  <a:cubicBezTo>
                    <a:pt x="5" y="3"/>
                    <a:pt x="6" y="2"/>
                    <a:pt x="5" y="2"/>
                  </a:cubicBezTo>
                  <a:cubicBezTo>
                    <a:pt x="5" y="1"/>
                    <a:pt x="4"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8" name="Freeform 164"/>
            <p:cNvSpPr>
              <a:spLocks/>
            </p:cNvSpPr>
            <p:nvPr/>
          </p:nvSpPr>
          <p:spPr bwMode="auto">
            <a:xfrm>
              <a:off x="7297738" y="4176713"/>
              <a:ext cx="104775" cy="147638"/>
            </a:xfrm>
            <a:custGeom>
              <a:avLst/>
              <a:gdLst>
                <a:gd name="T0" fmla="*/ 38 w 47"/>
                <a:gd name="T1" fmla="*/ 17 h 66"/>
                <a:gd name="T2" fmla="*/ 47 w 47"/>
                <a:gd name="T3" fmla="*/ 0 h 66"/>
                <a:gd name="T4" fmla="*/ 43 w 47"/>
                <a:gd name="T5" fmla="*/ 0 h 66"/>
                <a:gd name="T6" fmla="*/ 24 w 47"/>
                <a:gd name="T7" fmla="*/ 32 h 66"/>
                <a:gd name="T8" fmla="*/ 5 w 47"/>
                <a:gd name="T9" fmla="*/ 0 h 66"/>
                <a:gd name="T10" fmla="*/ 1 w 47"/>
                <a:gd name="T11" fmla="*/ 0 h 66"/>
                <a:gd name="T12" fmla="*/ 0 w 47"/>
                <a:gd name="T13" fmla="*/ 0 h 66"/>
                <a:gd name="T14" fmla="*/ 22 w 47"/>
                <a:gd name="T15" fmla="*/ 38 h 66"/>
                <a:gd name="T16" fmla="*/ 21 w 47"/>
                <a:gd name="T17" fmla="*/ 66 h 66"/>
                <a:gd name="T18" fmla="*/ 24 w 47"/>
                <a:gd name="T19" fmla="*/ 66 h 66"/>
                <a:gd name="T20" fmla="*/ 26 w 47"/>
                <a:gd name="T21" fmla="*/ 66 h 66"/>
                <a:gd name="T22" fmla="*/ 26 w 47"/>
                <a:gd name="T23" fmla="*/ 38 h 66"/>
                <a:gd name="T24" fmla="*/ 27 w 47"/>
                <a:gd name="T25" fmla="*/ 37 h 66"/>
                <a:gd name="T26" fmla="*/ 38 w 47"/>
                <a:gd name="T27" fmla="*/ 1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66">
                  <a:moveTo>
                    <a:pt x="38" y="17"/>
                  </a:moveTo>
                  <a:cubicBezTo>
                    <a:pt x="41" y="11"/>
                    <a:pt x="45" y="4"/>
                    <a:pt x="47" y="0"/>
                  </a:cubicBezTo>
                  <a:cubicBezTo>
                    <a:pt x="46" y="0"/>
                    <a:pt x="44" y="0"/>
                    <a:pt x="43" y="0"/>
                  </a:cubicBezTo>
                  <a:cubicBezTo>
                    <a:pt x="24" y="32"/>
                    <a:pt x="24" y="32"/>
                    <a:pt x="24" y="32"/>
                  </a:cubicBezTo>
                  <a:cubicBezTo>
                    <a:pt x="5" y="0"/>
                    <a:pt x="5" y="0"/>
                    <a:pt x="5" y="0"/>
                  </a:cubicBezTo>
                  <a:cubicBezTo>
                    <a:pt x="4" y="0"/>
                    <a:pt x="2" y="0"/>
                    <a:pt x="1" y="0"/>
                  </a:cubicBezTo>
                  <a:cubicBezTo>
                    <a:pt x="1" y="0"/>
                    <a:pt x="0" y="0"/>
                    <a:pt x="0" y="0"/>
                  </a:cubicBezTo>
                  <a:cubicBezTo>
                    <a:pt x="22" y="38"/>
                    <a:pt x="22" y="38"/>
                    <a:pt x="22" y="38"/>
                  </a:cubicBezTo>
                  <a:cubicBezTo>
                    <a:pt x="21" y="66"/>
                    <a:pt x="21" y="66"/>
                    <a:pt x="21" y="66"/>
                  </a:cubicBezTo>
                  <a:cubicBezTo>
                    <a:pt x="22" y="66"/>
                    <a:pt x="23" y="66"/>
                    <a:pt x="24" y="66"/>
                  </a:cubicBezTo>
                  <a:cubicBezTo>
                    <a:pt x="25" y="66"/>
                    <a:pt x="26" y="66"/>
                    <a:pt x="26" y="66"/>
                  </a:cubicBezTo>
                  <a:cubicBezTo>
                    <a:pt x="26" y="38"/>
                    <a:pt x="26" y="38"/>
                    <a:pt x="26" y="38"/>
                  </a:cubicBezTo>
                  <a:cubicBezTo>
                    <a:pt x="27" y="37"/>
                    <a:pt x="27" y="37"/>
                    <a:pt x="27" y="37"/>
                  </a:cubicBezTo>
                  <a:cubicBezTo>
                    <a:pt x="28" y="34"/>
                    <a:pt x="33" y="25"/>
                    <a:pt x="3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9" name="Freeform 165"/>
            <p:cNvSpPr>
              <a:spLocks noEditPoints="1"/>
            </p:cNvSpPr>
            <p:nvPr/>
          </p:nvSpPr>
          <p:spPr bwMode="auto">
            <a:xfrm>
              <a:off x="7150101"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3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49" y="193"/>
                    <a:pt x="193" y="149"/>
                    <a:pt x="193" y="96"/>
                  </a:cubicBezTo>
                  <a:cubicBezTo>
                    <a:pt x="193" y="43"/>
                    <a:pt x="149" y="0"/>
                    <a:pt x="96" y="0"/>
                  </a:cubicBezTo>
                  <a:close/>
                  <a:moveTo>
                    <a:pt x="96" y="189"/>
                  </a:moveTo>
                  <a:cubicBezTo>
                    <a:pt x="45" y="189"/>
                    <a:pt x="3" y="147"/>
                    <a:pt x="3" y="96"/>
                  </a:cubicBezTo>
                  <a:cubicBezTo>
                    <a:pt x="3" y="45"/>
                    <a:pt x="45" y="3"/>
                    <a:pt x="96" y="3"/>
                  </a:cubicBezTo>
                  <a:cubicBezTo>
                    <a:pt x="147" y="3"/>
                    <a:pt x="189" y="45"/>
                    <a:pt x="189" y="96"/>
                  </a:cubicBezTo>
                  <a:cubicBezTo>
                    <a:pt x="189" y="147"/>
                    <a:pt x="147"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0" name="Freeform 166"/>
            <p:cNvSpPr>
              <a:spLocks/>
            </p:cNvSpPr>
            <p:nvPr/>
          </p:nvSpPr>
          <p:spPr bwMode="auto">
            <a:xfrm>
              <a:off x="7421563" y="4178300"/>
              <a:ext cx="22225" cy="111125"/>
            </a:xfrm>
            <a:custGeom>
              <a:avLst/>
              <a:gdLst>
                <a:gd name="T0" fmla="*/ 8 w 10"/>
                <a:gd name="T1" fmla="*/ 8 h 49"/>
                <a:gd name="T2" fmla="*/ 9 w 10"/>
                <a:gd name="T3" fmla="*/ 4 h 49"/>
                <a:gd name="T4" fmla="*/ 9 w 10"/>
                <a:gd name="T5" fmla="*/ 1 h 49"/>
                <a:gd name="T6" fmla="*/ 8 w 10"/>
                <a:gd name="T7" fmla="*/ 0 h 49"/>
                <a:gd name="T8" fmla="*/ 7 w 10"/>
                <a:gd name="T9" fmla="*/ 0 h 49"/>
                <a:gd name="T10" fmla="*/ 4 w 10"/>
                <a:gd name="T11" fmla="*/ 2 h 49"/>
                <a:gd name="T12" fmla="*/ 0 w 10"/>
                <a:gd name="T13" fmla="*/ 49 h 49"/>
                <a:gd name="T14" fmla="*/ 8 w 10"/>
                <a:gd name="T15" fmla="*/ 11 h 49"/>
                <a:gd name="T16" fmla="*/ 8 w 10"/>
                <a:gd name="T17"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9">
                  <a:moveTo>
                    <a:pt x="8" y="8"/>
                  </a:moveTo>
                  <a:cubicBezTo>
                    <a:pt x="9" y="6"/>
                    <a:pt x="9" y="5"/>
                    <a:pt x="9" y="4"/>
                  </a:cubicBezTo>
                  <a:cubicBezTo>
                    <a:pt x="10" y="2"/>
                    <a:pt x="10" y="1"/>
                    <a:pt x="9" y="1"/>
                  </a:cubicBezTo>
                  <a:cubicBezTo>
                    <a:pt x="9" y="0"/>
                    <a:pt x="9" y="0"/>
                    <a:pt x="8" y="0"/>
                  </a:cubicBezTo>
                  <a:cubicBezTo>
                    <a:pt x="8" y="0"/>
                    <a:pt x="7" y="0"/>
                    <a:pt x="7" y="0"/>
                  </a:cubicBezTo>
                  <a:cubicBezTo>
                    <a:pt x="5" y="0"/>
                    <a:pt x="4" y="0"/>
                    <a:pt x="4" y="2"/>
                  </a:cubicBezTo>
                  <a:cubicBezTo>
                    <a:pt x="2" y="29"/>
                    <a:pt x="1" y="43"/>
                    <a:pt x="0" y="49"/>
                  </a:cubicBezTo>
                  <a:cubicBezTo>
                    <a:pt x="2" y="36"/>
                    <a:pt x="6" y="21"/>
                    <a:pt x="8" y="11"/>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31" name="Group 130"/>
          <p:cNvGrpSpPr/>
          <p:nvPr/>
        </p:nvGrpSpPr>
        <p:grpSpPr>
          <a:xfrm>
            <a:off x="8002594" y="4033843"/>
            <a:ext cx="434975" cy="434975"/>
            <a:chOff x="8002588" y="4033838"/>
            <a:chExt cx="434975" cy="434975"/>
          </a:xfrm>
          <a:solidFill>
            <a:schemeClr val="tx2">
              <a:lumMod val="20000"/>
              <a:lumOff val="80000"/>
            </a:schemeClr>
          </a:solidFill>
        </p:grpSpPr>
        <p:sp>
          <p:nvSpPr>
            <p:cNvPr id="132" name="Freeform 167"/>
            <p:cNvSpPr>
              <a:spLocks/>
            </p:cNvSpPr>
            <p:nvPr/>
          </p:nvSpPr>
          <p:spPr bwMode="auto">
            <a:xfrm>
              <a:off x="8229601" y="4156075"/>
              <a:ext cx="92075" cy="65088"/>
            </a:xfrm>
            <a:custGeom>
              <a:avLst/>
              <a:gdLst>
                <a:gd name="T0" fmla="*/ 24 w 58"/>
                <a:gd name="T1" fmla="*/ 0 h 41"/>
                <a:gd name="T2" fmla="*/ 0 w 58"/>
                <a:gd name="T3" fmla="*/ 20 h 41"/>
                <a:gd name="T4" fmla="*/ 34 w 58"/>
                <a:gd name="T5" fmla="*/ 41 h 41"/>
                <a:gd name="T6" fmla="*/ 58 w 58"/>
                <a:gd name="T7" fmla="*/ 23 h 41"/>
                <a:gd name="T8" fmla="*/ 24 w 58"/>
                <a:gd name="T9" fmla="*/ 0 h 41"/>
              </a:gdLst>
              <a:ahLst/>
              <a:cxnLst>
                <a:cxn ang="0">
                  <a:pos x="T0" y="T1"/>
                </a:cxn>
                <a:cxn ang="0">
                  <a:pos x="T2" y="T3"/>
                </a:cxn>
                <a:cxn ang="0">
                  <a:pos x="T4" y="T5"/>
                </a:cxn>
                <a:cxn ang="0">
                  <a:pos x="T6" y="T7"/>
                </a:cxn>
                <a:cxn ang="0">
                  <a:pos x="T8" y="T9"/>
                </a:cxn>
              </a:cxnLst>
              <a:rect l="0" t="0" r="r" b="b"/>
              <a:pathLst>
                <a:path w="58" h="41">
                  <a:moveTo>
                    <a:pt x="24" y="0"/>
                  </a:moveTo>
                  <a:lnTo>
                    <a:pt x="0" y="20"/>
                  </a:lnTo>
                  <a:lnTo>
                    <a:pt x="34" y="41"/>
                  </a:lnTo>
                  <a:lnTo>
                    <a:pt x="58" y="23"/>
                  </a:lnTo>
                  <a:lnTo>
                    <a:pt x="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3" name="Freeform 168"/>
            <p:cNvSpPr>
              <a:spLocks/>
            </p:cNvSpPr>
            <p:nvPr/>
          </p:nvSpPr>
          <p:spPr bwMode="auto">
            <a:xfrm>
              <a:off x="8180388" y="4306888"/>
              <a:ext cx="84138" cy="58738"/>
            </a:xfrm>
            <a:custGeom>
              <a:avLst/>
              <a:gdLst>
                <a:gd name="T0" fmla="*/ 53 w 53"/>
                <a:gd name="T1" fmla="*/ 20 h 37"/>
                <a:gd name="T2" fmla="*/ 51 w 53"/>
                <a:gd name="T3" fmla="*/ 19 h 37"/>
                <a:gd name="T4" fmla="*/ 26 w 53"/>
                <a:gd name="T5" fmla="*/ 0 h 37"/>
                <a:gd name="T6" fmla="*/ 1 w 53"/>
                <a:gd name="T7" fmla="*/ 19 h 37"/>
                <a:gd name="T8" fmla="*/ 0 w 53"/>
                <a:gd name="T9" fmla="*/ 20 h 37"/>
                <a:gd name="T10" fmla="*/ 26 w 53"/>
                <a:gd name="T11" fmla="*/ 37 h 37"/>
                <a:gd name="T12" fmla="*/ 53 w 53"/>
                <a:gd name="T13" fmla="*/ 20 h 37"/>
              </a:gdLst>
              <a:ahLst/>
              <a:cxnLst>
                <a:cxn ang="0">
                  <a:pos x="T0" y="T1"/>
                </a:cxn>
                <a:cxn ang="0">
                  <a:pos x="T2" y="T3"/>
                </a:cxn>
                <a:cxn ang="0">
                  <a:pos x="T4" y="T5"/>
                </a:cxn>
                <a:cxn ang="0">
                  <a:pos x="T6" y="T7"/>
                </a:cxn>
                <a:cxn ang="0">
                  <a:pos x="T8" y="T9"/>
                </a:cxn>
                <a:cxn ang="0">
                  <a:pos x="T10" y="T11"/>
                </a:cxn>
                <a:cxn ang="0">
                  <a:pos x="T12" y="T13"/>
                </a:cxn>
              </a:cxnLst>
              <a:rect l="0" t="0" r="r" b="b"/>
              <a:pathLst>
                <a:path w="53" h="37">
                  <a:moveTo>
                    <a:pt x="53" y="20"/>
                  </a:moveTo>
                  <a:lnTo>
                    <a:pt x="51" y="19"/>
                  </a:lnTo>
                  <a:lnTo>
                    <a:pt x="26" y="0"/>
                  </a:lnTo>
                  <a:lnTo>
                    <a:pt x="1" y="19"/>
                  </a:lnTo>
                  <a:lnTo>
                    <a:pt x="0" y="20"/>
                  </a:lnTo>
                  <a:lnTo>
                    <a:pt x="26" y="37"/>
                  </a:lnTo>
                  <a:lnTo>
                    <a:pt x="5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4" name="Freeform 169"/>
            <p:cNvSpPr>
              <a:spLocks/>
            </p:cNvSpPr>
            <p:nvPr/>
          </p:nvSpPr>
          <p:spPr bwMode="auto">
            <a:xfrm>
              <a:off x="8120063" y="4156075"/>
              <a:ext cx="88900" cy="65088"/>
            </a:xfrm>
            <a:custGeom>
              <a:avLst/>
              <a:gdLst>
                <a:gd name="T0" fmla="*/ 0 w 56"/>
                <a:gd name="T1" fmla="*/ 24 h 41"/>
                <a:gd name="T2" fmla="*/ 22 w 56"/>
                <a:gd name="T3" fmla="*/ 41 h 41"/>
                <a:gd name="T4" fmla="*/ 56 w 56"/>
                <a:gd name="T5" fmla="*/ 20 h 41"/>
                <a:gd name="T6" fmla="*/ 35 w 56"/>
                <a:gd name="T7" fmla="*/ 0 h 41"/>
                <a:gd name="T8" fmla="*/ 0 w 56"/>
                <a:gd name="T9" fmla="*/ 24 h 41"/>
              </a:gdLst>
              <a:ahLst/>
              <a:cxnLst>
                <a:cxn ang="0">
                  <a:pos x="T0" y="T1"/>
                </a:cxn>
                <a:cxn ang="0">
                  <a:pos x="T2" y="T3"/>
                </a:cxn>
                <a:cxn ang="0">
                  <a:pos x="T4" y="T5"/>
                </a:cxn>
                <a:cxn ang="0">
                  <a:pos x="T6" y="T7"/>
                </a:cxn>
                <a:cxn ang="0">
                  <a:pos x="T8" y="T9"/>
                </a:cxn>
              </a:cxnLst>
              <a:rect l="0" t="0" r="r" b="b"/>
              <a:pathLst>
                <a:path w="56" h="41">
                  <a:moveTo>
                    <a:pt x="0" y="24"/>
                  </a:moveTo>
                  <a:lnTo>
                    <a:pt x="22" y="41"/>
                  </a:lnTo>
                  <a:lnTo>
                    <a:pt x="56" y="20"/>
                  </a:lnTo>
                  <a:lnTo>
                    <a:pt x="35" y="0"/>
                  </a:lnTo>
                  <a:lnTo>
                    <a:pt x="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5" name="Freeform 170"/>
            <p:cNvSpPr>
              <a:spLocks/>
            </p:cNvSpPr>
            <p:nvPr/>
          </p:nvSpPr>
          <p:spPr bwMode="auto">
            <a:xfrm>
              <a:off x="8228013" y="4237038"/>
              <a:ext cx="93663" cy="63500"/>
            </a:xfrm>
            <a:custGeom>
              <a:avLst/>
              <a:gdLst>
                <a:gd name="T0" fmla="*/ 40 w 59"/>
                <a:gd name="T1" fmla="*/ 4 h 40"/>
                <a:gd name="T2" fmla="*/ 35 w 59"/>
                <a:gd name="T3" fmla="*/ 0 h 40"/>
                <a:gd name="T4" fmla="*/ 0 w 59"/>
                <a:gd name="T5" fmla="*/ 21 h 40"/>
                <a:gd name="T6" fmla="*/ 24 w 59"/>
                <a:gd name="T7" fmla="*/ 40 h 40"/>
                <a:gd name="T8" fmla="*/ 59 w 59"/>
                <a:gd name="T9" fmla="*/ 19 h 40"/>
                <a:gd name="T10" fmla="*/ 40 w 59"/>
                <a:gd name="T11" fmla="*/ 3 h 40"/>
                <a:gd name="T12" fmla="*/ 40 w 59"/>
                <a:gd name="T13" fmla="*/ 4 h 40"/>
              </a:gdLst>
              <a:ahLst/>
              <a:cxnLst>
                <a:cxn ang="0">
                  <a:pos x="T0" y="T1"/>
                </a:cxn>
                <a:cxn ang="0">
                  <a:pos x="T2" y="T3"/>
                </a:cxn>
                <a:cxn ang="0">
                  <a:pos x="T4" y="T5"/>
                </a:cxn>
                <a:cxn ang="0">
                  <a:pos x="T6" y="T7"/>
                </a:cxn>
                <a:cxn ang="0">
                  <a:pos x="T8" y="T9"/>
                </a:cxn>
                <a:cxn ang="0">
                  <a:pos x="T10" y="T11"/>
                </a:cxn>
                <a:cxn ang="0">
                  <a:pos x="T12" y="T13"/>
                </a:cxn>
              </a:cxnLst>
              <a:rect l="0" t="0" r="r" b="b"/>
              <a:pathLst>
                <a:path w="59" h="40">
                  <a:moveTo>
                    <a:pt x="40" y="4"/>
                  </a:moveTo>
                  <a:lnTo>
                    <a:pt x="35" y="0"/>
                  </a:lnTo>
                  <a:lnTo>
                    <a:pt x="0" y="21"/>
                  </a:lnTo>
                  <a:lnTo>
                    <a:pt x="24" y="40"/>
                  </a:lnTo>
                  <a:lnTo>
                    <a:pt x="59" y="19"/>
                  </a:lnTo>
                  <a:lnTo>
                    <a:pt x="40" y="3"/>
                  </a:lnTo>
                  <a:lnTo>
                    <a:pt x="4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6" name="Freeform 171"/>
            <p:cNvSpPr>
              <a:spLocks noEditPoints="1"/>
            </p:cNvSpPr>
            <p:nvPr/>
          </p:nvSpPr>
          <p:spPr bwMode="auto">
            <a:xfrm>
              <a:off x="8002588"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49"/>
                    <a:pt x="44" y="193"/>
                    <a:pt x="97" y="193"/>
                  </a:cubicBezTo>
                  <a:cubicBezTo>
                    <a:pt x="150" y="193"/>
                    <a:pt x="193" y="149"/>
                    <a:pt x="193" y="96"/>
                  </a:cubicBezTo>
                  <a:cubicBezTo>
                    <a:pt x="193"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7" name="Freeform 172"/>
            <p:cNvSpPr>
              <a:spLocks/>
            </p:cNvSpPr>
            <p:nvPr/>
          </p:nvSpPr>
          <p:spPr bwMode="auto">
            <a:xfrm>
              <a:off x="8120063" y="4237038"/>
              <a:ext cx="92075" cy="63500"/>
            </a:xfrm>
            <a:custGeom>
              <a:avLst/>
              <a:gdLst>
                <a:gd name="T0" fmla="*/ 18 w 58"/>
                <a:gd name="T1" fmla="*/ 30 h 40"/>
                <a:gd name="T2" fmla="*/ 35 w 58"/>
                <a:gd name="T3" fmla="*/ 40 h 40"/>
                <a:gd name="T4" fmla="*/ 58 w 58"/>
                <a:gd name="T5" fmla="*/ 21 h 40"/>
                <a:gd name="T6" fmla="*/ 22 w 58"/>
                <a:gd name="T7" fmla="*/ 0 h 40"/>
                <a:gd name="T8" fmla="*/ 0 w 58"/>
                <a:gd name="T9" fmla="*/ 19 h 40"/>
                <a:gd name="T10" fmla="*/ 18 w 58"/>
                <a:gd name="T11" fmla="*/ 30 h 40"/>
                <a:gd name="T12" fmla="*/ 18 w 58"/>
                <a:gd name="T13" fmla="*/ 30 h 40"/>
              </a:gdLst>
              <a:ahLst/>
              <a:cxnLst>
                <a:cxn ang="0">
                  <a:pos x="T0" y="T1"/>
                </a:cxn>
                <a:cxn ang="0">
                  <a:pos x="T2" y="T3"/>
                </a:cxn>
                <a:cxn ang="0">
                  <a:pos x="T4" y="T5"/>
                </a:cxn>
                <a:cxn ang="0">
                  <a:pos x="T6" y="T7"/>
                </a:cxn>
                <a:cxn ang="0">
                  <a:pos x="T8" y="T9"/>
                </a:cxn>
                <a:cxn ang="0">
                  <a:pos x="T10" y="T11"/>
                </a:cxn>
                <a:cxn ang="0">
                  <a:pos x="T12" y="T13"/>
                </a:cxn>
              </a:cxnLst>
              <a:rect l="0" t="0" r="r" b="b"/>
              <a:pathLst>
                <a:path w="58" h="40">
                  <a:moveTo>
                    <a:pt x="18" y="30"/>
                  </a:moveTo>
                  <a:lnTo>
                    <a:pt x="35" y="40"/>
                  </a:lnTo>
                  <a:lnTo>
                    <a:pt x="58" y="21"/>
                  </a:lnTo>
                  <a:lnTo>
                    <a:pt x="22" y="0"/>
                  </a:lnTo>
                  <a:lnTo>
                    <a:pt x="0" y="19"/>
                  </a:lnTo>
                  <a:lnTo>
                    <a:pt x="18" y="30"/>
                  </a:lnTo>
                  <a:lnTo>
                    <a:pt x="18"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38" name="Group 137"/>
          <p:cNvGrpSpPr/>
          <p:nvPr/>
        </p:nvGrpSpPr>
        <p:grpSpPr>
          <a:xfrm>
            <a:off x="8856669" y="4033843"/>
            <a:ext cx="434975" cy="434975"/>
            <a:chOff x="8856663" y="4033838"/>
            <a:chExt cx="434975" cy="434975"/>
          </a:xfrm>
          <a:solidFill>
            <a:schemeClr val="tx2">
              <a:lumMod val="20000"/>
              <a:lumOff val="80000"/>
            </a:schemeClr>
          </a:solidFill>
        </p:grpSpPr>
        <p:sp>
          <p:nvSpPr>
            <p:cNvPr id="139" name="Freeform 173"/>
            <p:cNvSpPr>
              <a:spLocks noEditPoints="1"/>
            </p:cNvSpPr>
            <p:nvPr/>
          </p:nvSpPr>
          <p:spPr bwMode="auto">
            <a:xfrm>
              <a:off x="8856663"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89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3" y="0"/>
                    <a:pt x="0" y="43"/>
                    <a:pt x="0" y="96"/>
                  </a:cubicBezTo>
                  <a:cubicBezTo>
                    <a:pt x="0" y="149"/>
                    <a:pt x="43" y="193"/>
                    <a:pt x="97" y="193"/>
                  </a:cubicBezTo>
                  <a:cubicBezTo>
                    <a:pt x="150" y="193"/>
                    <a:pt x="193" y="149"/>
                    <a:pt x="193" y="96"/>
                  </a:cubicBezTo>
                  <a:cubicBezTo>
                    <a:pt x="193" y="43"/>
                    <a:pt x="150" y="0"/>
                    <a:pt x="97" y="0"/>
                  </a:cubicBezTo>
                  <a:close/>
                  <a:moveTo>
                    <a:pt x="97" y="189"/>
                  </a:moveTo>
                  <a:cubicBezTo>
                    <a:pt x="45" y="189"/>
                    <a:pt x="4" y="147"/>
                    <a:pt x="4" y="96"/>
                  </a:cubicBezTo>
                  <a:cubicBezTo>
                    <a:pt x="4" y="45"/>
                    <a:pt x="45" y="3"/>
                    <a:pt x="97" y="3"/>
                  </a:cubicBezTo>
                  <a:cubicBezTo>
                    <a:pt x="148" y="3"/>
                    <a:pt x="189" y="45"/>
                    <a:pt x="189" y="96"/>
                  </a:cubicBezTo>
                  <a:cubicBezTo>
                    <a:pt x="189" y="147"/>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0" name="Freeform 174"/>
            <p:cNvSpPr>
              <a:spLocks noEditPoints="1"/>
            </p:cNvSpPr>
            <p:nvPr/>
          </p:nvSpPr>
          <p:spPr bwMode="auto">
            <a:xfrm>
              <a:off x="8977313" y="4156075"/>
              <a:ext cx="192088" cy="192088"/>
            </a:xfrm>
            <a:custGeom>
              <a:avLst/>
              <a:gdLst>
                <a:gd name="T0" fmla="*/ 16 w 85"/>
                <a:gd name="T1" fmla="*/ 85 h 85"/>
                <a:gd name="T2" fmla="*/ 70 w 85"/>
                <a:gd name="T3" fmla="*/ 85 h 85"/>
                <a:gd name="T4" fmla="*/ 85 w 85"/>
                <a:gd name="T5" fmla="*/ 69 h 85"/>
                <a:gd name="T6" fmla="*/ 85 w 85"/>
                <a:gd name="T7" fmla="*/ 15 h 85"/>
                <a:gd name="T8" fmla="*/ 70 w 85"/>
                <a:gd name="T9" fmla="*/ 0 h 85"/>
                <a:gd name="T10" fmla="*/ 16 w 85"/>
                <a:gd name="T11" fmla="*/ 0 h 85"/>
                <a:gd name="T12" fmla="*/ 0 w 85"/>
                <a:gd name="T13" fmla="*/ 15 h 85"/>
                <a:gd name="T14" fmla="*/ 0 w 85"/>
                <a:gd name="T15" fmla="*/ 69 h 85"/>
                <a:gd name="T16" fmla="*/ 16 w 85"/>
                <a:gd name="T17" fmla="*/ 85 h 85"/>
                <a:gd name="T18" fmla="*/ 58 w 85"/>
                <a:gd name="T19" fmla="*/ 8 h 85"/>
                <a:gd name="T20" fmla="*/ 77 w 85"/>
                <a:gd name="T21" fmla="*/ 8 h 85"/>
                <a:gd name="T22" fmla="*/ 77 w 85"/>
                <a:gd name="T23" fmla="*/ 27 h 85"/>
                <a:gd name="T24" fmla="*/ 58 w 85"/>
                <a:gd name="T25" fmla="*/ 27 h 85"/>
                <a:gd name="T26" fmla="*/ 58 w 85"/>
                <a:gd name="T27" fmla="*/ 8 h 85"/>
                <a:gd name="T28" fmla="*/ 43 w 85"/>
                <a:gd name="T29" fmla="*/ 21 h 85"/>
                <a:gd name="T30" fmla="*/ 63 w 85"/>
                <a:gd name="T31" fmla="*/ 42 h 85"/>
                <a:gd name="T32" fmla="*/ 43 w 85"/>
                <a:gd name="T33" fmla="*/ 63 h 85"/>
                <a:gd name="T34" fmla="*/ 22 w 85"/>
                <a:gd name="T35" fmla="*/ 42 h 85"/>
                <a:gd name="T36" fmla="*/ 43 w 85"/>
                <a:gd name="T37" fmla="*/ 21 h 85"/>
                <a:gd name="T38" fmla="*/ 4 w 85"/>
                <a:gd name="T39" fmla="*/ 35 h 85"/>
                <a:gd name="T40" fmla="*/ 19 w 85"/>
                <a:gd name="T41" fmla="*/ 35 h 85"/>
                <a:gd name="T42" fmla="*/ 19 w 85"/>
                <a:gd name="T43" fmla="*/ 38 h 85"/>
                <a:gd name="T44" fmla="*/ 18 w 85"/>
                <a:gd name="T45" fmla="*/ 42 h 85"/>
                <a:gd name="T46" fmla="*/ 43 w 85"/>
                <a:gd name="T47" fmla="*/ 67 h 85"/>
                <a:gd name="T48" fmla="*/ 67 w 85"/>
                <a:gd name="T49" fmla="*/ 42 h 85"/>
                <a:gd name="T50" fmla="*/ 67 w 85"/>
                <a:gd name="T51" fmla="*/ 38 h 85"/>
                <a:gd name="T52" fmla="*/ 66 w 85"/>
                <a:gd name="T53" fmla="*/ 35 h 85"/>
                <a:gd name="T54" fmla="*/ 81 w 85"/>
                <a:gd name="T55" fmla="*/ 35 h 85"/>
                <a:gd name="T56" fmla="*/ 81 w 85"/>
                <a:gd name="T57" fmla="*/ 69 h 85"/>
                <a:gd name="T58" fmla="*/ 70 w 85"/>
                <a:gd name="T59" fmla="*/ 81 h 85"/>
                <a:gd name="T60" fmla="*/ 16 w 85"/>
                <a:gd name="T61" fmla="*/ 81 h 85"/>
                <a:gd name="T62" fmla="*/ 4 w 85"/>
                <a:gd name="T63" fmla="*/ 69 h 85"/>
                <a:gd name="T64" fmla="*/ 4 w 85"/>
                <a:gd name="T65" fmla="*/ 3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 h="85">
                  <a:moveTo>
                    <a:pt x="16" y="85"/>
                  </a:moveTo>
                  <a:cubicBezTo>
                    <a:pt x="70" y="85"/>
                    <a:pt x="70" y="85"/>
                    <a:pt x="70" y="85"/>
                  </a:cubicBezTo>
                  <a:cubicBezTo>
                    <a:pt x="78" y="85"/>
                    <a:pt x="85" y="78"/>
                    <a:pt x="85" y="69"/>
                  </a:cubicBezTo>
                  <a:cubicBezTo>
                    <a:pt x="85" y="15"/>
                    <a:pt x="85" y="15"/>
                    <a:pt x="85" y="15"/>
                  </a:cubicBezTo>
                  <a:cubicBezTo>
                    <a:pt x="85" y="7"/>
                    <a:pt x="78" y="0"/>
                    <a:pt x="70" y="0"/>
                  </a:cubicBezTo>
                  <a:cubicBezTo>
                    <a:pt x="16" y="0"/>
                    <a:pt x="16" y="0"/>
                    <a:pt x="16" y="0"/>
                  </a:cubicBezTo>
                  <a:cubicBezTo>
                    <a:pt x="7" y="0"/>
                    <a:pt x="0" y="7"/>
                    <a:pt x="0" y="15"/>
                  </a:cubicBezTo>
                  <a:cubicBezTo>
                    <a:pt x="0" y="69"/>
                    <a:pt x="0" y="69"/>
                    <a:pt x="0" y="69"/>
                  </a:cubicBezTo>
                  <a:cubicBezTo>
                    <a:pt x="0" y="78"/>
                    <a:pt x="7" y="85"/>
                    <a:pt x="16" y="85"/>
                  </a:cubicBezTo>
                  <a:close/>
                  <a:moveTo>
                    <a:pt x="58" y="8"/>
                  </a:moveTo>
                  <a:cubicBezTo>
                    <a:pt x="77" y="8"/>
                    <a:pt x="77" y="8"/>
                    <a:pt x="77" y="8"/>
                  </a:cubicBezTo>
                  <a:cubicBezTo>
                    <a:pt x="77" y="27"/>
                    <a:pt x="77" y="27"/>
                    <a:pt x="77" y="27"/>
                  </a:cubicBezTo>
                  <a:cubicBezTo>
                    <a:pt x="58" y="27"/>
                    <a:pt x="58" y="27"/>
                    <a:pt x="58" y="27"/>
                  </a:cubicBezTo>
                  <a:lnTo>
                    <a:pt x="58" y="8"/>
                  </a:lnTo>
                  <a:close/>
                  <a:moveTo>
                    <a:pt x="43" y="21"/>
                  </a:moveTo>
                  <a:cubicBezTo>
                    <a:pt x="54" y="21"/>
                    <a:pt x="63" y="31"/>
                    <a:pt x="63" y="42"/>
                  </a:cubicBezTo>
                  <a:cubicBezTo>
                    <a:pt x="63" y="54"/>
                    <a:pt x="54" y="63"/>
                    <a:pt x="43" y="63"/>
                  </a:cubicBezTo>
                  <a:cubicBezTo>
                    <a:pt x="31" y="63"/>
                    <a:pt x="22" y="54"/>
                    <a:pt x="22" y="42"/>
                  </a:cubicBezTo>
                  <a:cubicBezTo>
                    <a:pt x="22" y="31"/>
                    <a:pt x="31" y="21"/>
                    <a:pt x="43" y="21"/>
                  </a:cubicBezTo>
                  <a:close/>
                  <a:moveTo>
                    <a:pt x="4" y="35"/>
                  </a:moveTo>
                  <a:cubicBezTo>
                    <a:pt x="19" y="35"/>
                    <a:pt x="19" y="35"/>
                    <a:pt x="19" y="35"/>
                  </a:cubicBezTo>
                  <a:cubicBezTo>
                    <a:pt x="19" y="38"/>
                    <a:pt x="19" y="38"/>
                    <a:pt x="19" y="38"/>
                  </a:cubicBezTo>
                  <a:cubicBezTo>
                    <a:pt x="18" y="39"/>
                    <a:pt x="18" y="41"/>
                    <a:pt x="18" y="42"/>
                  </a:cubicBezTo>
                  <a:cubicBezTo>
                    <a:pt x="18" y="56"/>
                    <a:pt x="29" y="67"/>
                    <a:pt x="43" y="67"/>
                  </a:cubicBezTo>
                  <a:cubicBezTo>
                    <a:pt x="56" y="67"/>
                    <a:pt x="67" y="56"/>
                    <a:pt x="67" y="42"/>
                  </a:cubicBezTo>
                  <a:cubicBezTo>
                    <a:pt x="67" y="41"/>
                    <a:pt x="67" y="39"/>
                    <a:pt x="67" y="38"/>
                  </a:cubicBezTo>
                  <a:cubicBezTo>
                    <a:pt x="66" y="35"/>
                    <a:pt x="66" y="35"/>
                    <a:pt x="66" y="35"/>
                  </a:cubicBezTo>
                  <a:cubicBezTo>
                    <a:pt x="81" y="35"/>
                    <a:pt x="81" y="35"/>
                    <a:pt x="81" y="35"/>
                  </a:cubicBezTo>
                  <a:cubicBezTo>
                    <a:pt x="81" y="69"/>
                    <a:pt x="81" y="69"/>
                    <a:pt x="81" y="69"/>
                  </a:cubicBezTo>
                  <a:cubicBezTo>
                    <a:pt x="81" y="76"/>
                    <a:pt x="76" y="81"/>
                    <a:pt x="70" y="81"/>
                  </a:cubicBezTo>
                  <a:cubicBezTo>
                    <a:pt x="16" y="81"/>
                    <a:pt x="16" y="81"/>
                    <a:pt x="16" y="81"/>
                  </a:cubicBezTo>
                  <a:cubicBezTo>
                    <a:pt x="9" y="81"/>
                    <a:pt x="4" y="76"/>
                    <a:pt x="4" y="69"/>
                  </a:cubicBezTo>
                  <a:lnTo>
                    <a:pt x="4"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41" name="Group 140"/>
          <p:cNvGrpSpPr/>
          <p:nvPr/>
        </p:nvGrpSpPr>
        <p:grpSpPr>
          <a:xfrm>
            <a:off x="9710743" y="4033843"/>
            <a:ext cx="434975" cy="434975"/>
            <a:chOff x="9710738" y="4033838"/>
            <a:chExt cx="434975" cy="434975"/>
          </a:xfrm>
          <a:solidFill>
            <a:schemeClr val="tx2">
              <a:lumMod val="20000"/>
              <a:lumOff val="80000"/>
            </a:schemeClr>
          </a:solidFill>
        </p:grpSpPr>
        <p:sp>
          <p:nvSpPr>
            <p:cNvPr id="142" name="Freeform 175"/>
            <p:cNvSpPr>
              <a:spLocks/>
            </p:cNvSpPr>
            <p:nvPr/>
          </p:nvSpPr>
          <p:spPr bwMode="auto">
            <a:xfrm>
              <a:off x="9836151" y="4198938"/>
              <a:ext cx="63500" cy="152400"/>
            </a:xfrm>
            <a:custGeom>
              <a:avLst/>
              <a:gdLst>
                <a:gd name="T0" fmla="*/ 9 w 28"/>
                <a:gd name="T1" fmla="*/ 1 h 68"/>
                <a:gd name="T2" fmla="*/ 5 w 28"/>
                <a:gd name="T3" fmla="*/ 1 h 68"/>
                <a:gd name="T4" fmla="*/ 3 w 28"/>
                <a:gd name="T5" fmla="*/ 1 h 68"/>
                <a:gd name="T6" fmla="*/ 0 w 28"/>
                <a:gd name="T7" fmla="*/ 0 h 68"/>
                <a:gd name="T8" fmla="*/ 24 w 28"/>
                <a:gd name="T9" fmla="*/ 68 h 68"/>
                <a:gd name="T10" fmla="*/ 28 w 28"/>
                <a:gd name="T11" fmla="*/ 57 h 68"/>
                <a:gd name="T12" fmla="*/ 9 w 28"/>
                <a:gd name="T13" fmla="*/ 1 h 68"/>
              </a:gdLst>
              <a:ahLst/>
              <a:cxnLst>
                <a:cxn ang="0">
                  <a:pos x="T0" y="T1"/>
                </a:cxn>
                <a:cxn ang="0">
                  <a:pos x="T2" y="T3"/>
                </a:cxn>
                <a:cxn ang="0">
                  <a:pos x="T4" y="T5"/>
                </a:cxn>
                <a:cxn ang="0">
                  <a:pos x="T6" y="T7"/>
                </a:cxn>
                <a:cxn ang="0">
                  <a:pos x="T8" y="T9"/>
                </a:cxn>
                <a:cxn ang="0">
                  <a:pos x="T10" y="T11"/>
                </a:cxn>
                <a:cxn ang="0">
                  <a:pos x="T12" y="T13"/>
                </a:cxn>
              </a:cxnLst>
              <a:rect l="0" t="0" r="r" b="b"/>
              <a:pathLst>
                <a:path w="28" h="68">
                  <a:moveTo>
                    <a:pt x="9" y="1"/>
                  </a:moveTo>
                  <a:cubicBezTo>
                    <a:pt x="8" y="1"/>
                    <a:pt x="6" y="1"/>
                    <a:pt x="5" y="1"/>
                  </a:cubicBezTo>
                  <a:cubicBezTo>
                    <a:pt x="4" y="1"/>
                    <a:pt x="4" y="1"/>
                    <a:pt x="3" y="1"/>
                  </a:cubicBezTo>
                  <a:cubicBezTo>
                    <a:pt x="0" y="0"/>
                    <a:pt x="0" y="0"/>
                    <a:pt x="0" y="0"/>
                  </a:cubicBezTo>
                  <a:cubicBezTo>
                    <a:pt x="24" y="68"/>
                    <a:pt x="24" y="68"/>
                    <a:pt x="24" y="68"/>
                  </a:cubicBezTo>
                  <a:cubicBezTo>
                    <a:pt x="28" y="57"/>
                    <a:pt x="28" y="57"/>
                    <a:pt x="28" y="57"/>
                  </a:cubicBezTo>
                  <a:lnTo>
                    <a:pt x="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3" name="Freeform 176"/>
            <p:cNvSpPr>
              <a:spLocks noEditPoints="1"/>
            </p:cNvSpPr>
            <p:nvPr/>
          </p:nvSpPr>
          <p:spPr bwMode="auto">
            <a:xfrm>
              <a:off x="9812338" y="4135438"/>
              <a:ext cx="231775" cy="231775"/>
            </a:xfrm>
            <a:custGeom>
              <a:avLst/>
              <a:gdLst>
                <a:gd name="T0" fmla="*/ 51 w 103"/>
                <a:gd name="T1" fmla="*/ 0 h 103"/>
                <a:gd name="T2" fmla="*/ 0 w 103"/>
                <a:gd name="T3" fmla="*/ 51 h 103"/>
                <a:gd name="T4" fmla="*/ 51 w 103"/>
                <a:gd name="T5" fmla="*/ 103 h 103"/>
                <a:gd name="T6" fmla="*/ 103 w 103"/>
                <a:gd name="T7" fmla="*/ 51 h 103"/>
                <a:gd name="T8" fmla="*/ 51 w 103"/>
                <a:gd name="T9" fmla="*/ 0 h 103"/>
                <a:gd name="T10" fmla="*/ 94 w 103"/>
                <a:gd name="T11" fmla="*/ 30 h 103"/>
                <a:gd name="T12" fmla="*/ 99 w 103"/>
                <a:gd name="T13" fmla="*/ 51 h 103"/>
                <a:gd name="T14" fmla="*/ 76 w 103"/>
                <a:gd name="T15" fmla="*/ 92 h 103"/>
                <a:gd name="T16" fmla="*/ 70 w 103"/>
                <a:gd name="T17" fmla="*/ 96 h 103"/>
                <a:gd name="T18" fmla="*/ 74 w 103"/>
                <a:gd name="T19" fmla="*/ 85 h 103"/>
                <a:gd name="T20" fmla="*/ 55 w 103"/>
                <a:gd name="T21" fmla="*/ 29 h 103"/>
                <a:gd name="T22" fmla="*/ 50 w 103"/>
                <a:gd name="T23" fmla="*/ 29 h 103"/>
                <a:gd name="T24" fmla="*/ 45 w 103"/>
                <a:gd name="T25" fmla="*/ 28 h 103"/>
                <a:gd name="T26" fmla="*/ 53 w 103"/>
                <a:gd name="T27" fmla="*/ 49 h 103"/>
                <a:gd name="T28" fmla="*/ 53 w 103"/>
                <a:gd name="T29" fmla="*/ 49 h 103"/>
                <a:gd name="T30" fmla="*/ 55 w 103"/>
                <a:gd name="T31" fmla="*/ 54 h 103"/>
                <a:gd name="T32" fmla="*/ 69 w 103"/>
                <a:gd name="T33" fmla="*/ 93 h 103"/>
                <a:gd name="T34" fmla="*/ 70 w 103"/>
                <a:gd name="T35" fmla="*/ 95 h 103"/>
                <a:gd name="T36" fmla="*/ 67 w 103"/>
                <a:gd name="T37" fmla="*/ 96 h 103"/>
                <a:gd name="T38" fmla="*/ 51 w 103"/>
                <a:gd name="T39" fmla="*/ 99 h 103"/>
                <a:gd name="T40" fmla="*/ 38 w 103"/>
                <a:gd name="T41" fmla="*/ 97 h 103"/>
                <a:gd name="T42" fmla="*/ 36 w 103"/>
                <a:gd name="T43" fmla="*/ 96 h 103"/>
                <a:gd name="T44" fmla="*/ 36 w 103"/>
                <a:gd name="T45" fmla="*/ 97 h 103"/>
                <a:gd name="T46" fmla="*/ 30 w 103"/>
                <a:gd name="T47" fmla="*/ 94 h 103"/>
                <a:gd name="T48" fmla="*/ 4 w 103"/>
                <a:gd name="T49" fmla="*/ 51 h 103"/>
                <a:gd name="T50" fmla="*/ 7 w 103"/>
                <a:gd name="T51" fmla="*/ 32 h 103"/>
                <a:gd name="T52" fmla="*/ 9 w 103"/>
                <a:gd name="T53" fmla="*/ 28 h 103"/>
                <a:gd name="T54" fmla="*/ 9 w 103"/>
                <a:gd name="T55" fmla="*/ 28 h 103"/>
                <a:gd name="T56" fmla="*/ 9 w 103"/>
                <a:gd name="T57" fmla="*/ 28 h 103"/>
                <a:gd name="T58" fmla="*/ 10 w 103"/>
                <a:gd name="T59" fmla="*/ 26 h 103"/>
                <a:gd name="T60" fmla="*/ 10 w 103"/>
                <a:gd name="T61" fmla="*/ 27 h 103"/>
                <a:gd name="T62" fmla="*/ 12 w 103"/>
                <a:gd name="T63" fmla="*/ 24 h 103"/>
                <a:gd name="T64" fmla="*/ 51 w 103"/>
                <a:gd name="T65" fmla="*/ 3 h 103"/>
                <a:gd name="T66" fmla="*/ 83 w 103"/>
                <a:gd name="T67" fmla="*/ 15 h 103"/>
                <a:gd name="T68" fmla="*/ 88 w 103"/>
                <a:gd name="T69" fmla="*/ 19 h 103"/>
                <a:gd name="T70" fmla="*/ 81 w 103"/>
                <a:gd name="T71" fmla="*/ 20 h 103"/>
                <a:gd name="T72" fmla="*/ 77 w 103"/>
                <a:gd name="T73" fmla="*/ 25 h 103"/>
                <a:gd name="T74" fmla="*/ 81 w 103"/>
                <a:gd name="T75" fmla="*/ 35 h 103"/>
                <a:gd name="T76" fmla="*/ 85 w 103"/>
                <a:gd name="T77" fmla="*/ 49 h 103"/>
                <a:gd name="T78" fmla="*/ 84 w 103"/>
                <a:gd name="T79" fmla="*/ 54 h 103"/>
                <a:gd name="T80" fmla="*/ 86 w 103"/>
                <a:gd name="T81" fmla="*/ 49 h 103"/>
                <a:gd name="T82" fmla="*/ 89 w 103"/>
                <a:gd name="T83" fmla="*/ 34 h 103"/>
                <a:gd name="T84" fmla="*/ 89 w 103"/>
                <a:gd name="T85" fmla="*/ 32 h 103"/>
                <a:gd name="T86" fmla="*/ 88 w 103"/>
                <a:gd name="T87" fmla="*/ 18 h 103"/>
                <a:gd name="T88" fmla="*/ 94 w 103"/>
                <a:gd name="T89" fmla="*/ 3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3" h="103">
                  <a:moveTo>
                    <a:pt x="51" y="0"/>
                  </a:moveTo>
                  <a:cubicBezTo>
                    <a:pt x="23" y="0"/>
                    <a:pt x="0" y="23"/>
                    <a:pt x="0" y="51"/>
                  </a:cubicBezTo>
                  <a:cubicBezTo>
                    <a:pt x="0" y="79"/>
                    <a:pt x="23" y="103"/>
                    <a:pt x="51" y="103"/>
                  </a:cubicBezTo>
                  <a:cubicBezTo>
                    <a:pt x="80" y="103"/>
                    <a:pt x="103" y="79"/>
                    <a:pt x="103" y="51"/>
                  </a:cubicBezTo>
                  <a:cubicBezTo>
                    <a:pt x="103" y="23"/>
                    <a:pt x="80" y="0"/>
                    <a:pt x="51" y="0"/>
                  </a:cubicBezTo>
                  <a:close/>
                  <a:moveTo>
                    <a:pt x="94" y="30"/>
                  </a:moveTo>
                  <a:cubicBezTo>
                    <a:pt x="97" y="37"/>
                    <a:pt x="99" y="44"/>
                    <a:pt x="99" y="51"/>
                  </a:cubicBezTo>
                  <a:cubicBezTo>
                    <a:pt x="99" y="68"/>
                    <a:pt x="91" y="83"/>
                    <a:pt x="76" y="92"/>
                  </a:cubicBezTo>
                  <a:cubicBezTo>
                    <a:pt x="70" y="96"/>
                    <a:pt x="70" y="96"/>
                    <a:pt x="70" y="96"/>
                  </a:cubicBezTo>
                  <a:cubicBezTo>
                    <a:pt x="74" y="85"/>
                    <a:pt x="74" y="85"/>
                    <a:pt x="74" y="85"/>
                  </a:cubicBezTo>
                  <a:cubicBezTo>
                    <a:pt x="55" y="29"/>
                    <a:pt x="55" y="29"/>
                    <a:pt x="55" y="29"/>
                  </a:cubicBezTo>
                  <a:cubicBezTo>
                    <a:pt x="53" y="29"/>
                    <a:pt x="52" y="29"/>
                    <a:pt x="50" y="29"/>
                  </a:cubicBezTo>
                  <a:cubicBezTo>
                    <a:pt x="49" y="29"/>
                    <a:pt x="47" y="29"/>
                    <a:pt x="45" y="28"/>
                  </a:cubicBezTo>
                  <a:cubicBezTo>
                    <a:pt x="53" y="49"/>
                    <a:pt x="53" y="49"/>
                    <a:pt x="53" y="49"/>
                  </a:cubicBezTo>
                  <a:cubicBezTo>
                    <a:pt x="53" y="49"/>
                    <a:pt x="53" y="49"/>
                    <a:pt x="53" y="49"/>
                  </a:cubicBezTo>
                  <a:cubicBezTo>
                    <a:pt x="55" y="54"/>
                    <a:pt x="55" y="54"/>
                    <a:pt x="55" y="54"/>
                  </a:cubicBezTo>
                  <a:cubicBezTo>
                    <a:pt x="55" y="55"/>
                    <a:pt x="67" y="88"/>
                    <a:pt x="69" y="93"/>
                  </a:cubicBezTo>
                  <a:cubicBezTo>
                    <a:pt x="70" y="95"/>
                    <a:pt x="70" y="95"/>
                    <a:pt x="70" y="95"/>
                  </a:cubicBezTo>
                  <a:cubicBezTo>
                    <a:pt x="67" y="96"/>
                    <a:pt x="67" y="96"/>
                    <a:pt x="67" y="96"/>
                  </a:cubicBezTo>
                  <a:cubicBezTo>
                    <a:pt x="62" y="98"/>
                    <a:pt x="57" y="99"/>
                    <a:pt x="51" y="99"/>
                  </a:cubicBezTo>
                  <a:cubicBezTo>
                    <a:pt x="47" y="99"/>
                    <a:pt x="42" y="98"/>
                    <a:pt x="38" y="97"/>
                  </a:cubicBezTo>
                  <a:cubicBezTo>
                    <a:pt x="36" y="96"/>
                    <a:pt x="36" y="96"/>
                    <a:pt x="36" y="96"/>
                  </a:cubicBezTo>
                  <a:cubicBezTo>
                    <a:pt x="36" y="97"/>
                    <a:pt x="36" y="97"/>
                    <a:pt x="36" y="97"/>
                  </a:cubicBezTo>
                  <a:cubicBezTo>
                    <a:pt x="30" y="94"/>
                    <a:pt x="30" y="94"/>
                    <a:pt x="30" y="94"/>
                  </a:cubicBezTo>
                  <a:cubicBezTo>
                    <a:pt x="14" y="85"/>
                    <a:pt x="4" y="69"/>
                    <a:pt x="4" y="51"/>
                  </a:cubicBezTo>
                  <a:cubicBezTo>
                    <a:pt x="4" y="45"/>
                    <a:pt x="5" y="38"/>
                    <a:pt x="7" y="32"/>
                  </a:cubicBezTo>
                  <a:cubicBezTo>
                    <a:pt x="9" y="28"/>
                    <a:pt x="9" y="28"/>
                    <a:pt x="9" y="28"/>
                  </a:cubicBezTo>
                  <a:cubicBezTo>
                    <a:pt x="9" y="28"/>
                    <a:pt x="9" y="28"/>
                    <a:pt x="9" y="28"/>
                  </a:cubicBezTo>
                  <a:cubicBezTo>
                    <a:pt x="9" y="28"/>
                    <a:pt x="9" y="28"/>
                    <a:pt x="9" y="28"/>
                  </a:cubicBezTo>
                  <a:cubicBezTo>
                    <a:pt x="10" y="26"/>
                    <a:pt x="10" y="26"/>
                    <a:pt x="10" y="26"/>
                  </a:cubicBezTo>
                  <a:cubicBezTo>
                    <a:pt x="10" y="27"/>
                    <a:pt x="10" y="27"/>
                    <a:pt x="10" y="27"/>
                  </a:cubicBezTo>
                  <a:cubicBezTo>
                    <a:pt x="12" y="24"/>
                    <a:pt x="12" y="24"/>
                    <a:pt x="12" y="24"/>
                  </a:cubicBezTo>
                  <a:cubicBezTo>
                    <a:pt x="21" y="11"/>
                    <a:pt x="35" y="3"/>
                    <a:pt x="51" y="3"/>
                  </a:cubicBezTo>
                  <a:cubicBezTo>
                    <a:pt x="63" y="3"/>
                    <a:pt x="74" y="8"/>
                    <a:pt x="83" y="15"/>
                  </a:cubicBezTo>
                  <a:cubicBezTo>
                    <a:pt x="88" y="19"/>
                    <a:pt x="88" y="19"/>
                    <a:pt x="88" y="19"/>
                  </a:cubicBezTo>
                  <a:cubicBezTo>
                    <a:pt x="81" y="20"/>
                    <a:pt x="81" y="20"/>
                    <a:pt x="81" y="20"/>
                  </a:cubicBezTo>
                  <a:cubicBezTo>
                    <a:pt x="78" y="20"/>
                    <a:pt x="77" y="23"/>
                    <a:pt x="77" y="25"/>
                  </a:cubicBezTo>
                  <a:cubicBezTo>
                    <a:pt x="77" y="29"/>
                    <a:pt x="79" y="31"/>
                    <a:pt x="81" y="35"/>
                  </a:cubicBezTo>
                  <a:cubicBezTo>
                    <a:pt x="82" y="37"/>
                    <a:pt x="85" y="42"/>
                    <a:pt x="85" y="49"/>
                  </a:cubicBezTo>
                  <a:cubicBezTo>
                    <a:pt x="85" y="50"/>
                    <a:pt x="85" y="52"/>
                    <a:pt x="84" y="54"/>
                  </a:cubicBezTo>
                  <a:cubicBezTo>
                    <a:pt x="86" y="49"/>
                    <a:pt x="86" y="49"/>
                    <a:pt x="86" y="49"/>
                  </a:cubicBezTo>
                  <a:cubicBezTo>
                    <a:pt x="88" y="44"/>
                    <a:pt x="89" y="39"/>
                    <a:pt x="89" y="34"/>
                  </a:cubicBezTo>
                  <a:cubicBezTo>
                    <a:pt x="89" y="33"/>
                    <a:pt x="89" y="33"/>
                    <a:pt x="89" y="32"/>
                  </a:cubicBezTo>
                  <a:cubicBezTo>
                    <a:pt x="88" y="18"/>
                    <a:pt x="88" y="18"/>
                    <a:pt x="88" y="18"/>
                  </a:cubicBezTo>
                  <a:lnTo>
                    <a:pt x="94"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4" name="Freeform 177"/>
            <p:cNvSpPr>
              <a:spLocks noEditPoints="1"/>
            </p:cNvSpPr>
            <p:nvPr/>
          </p:nvSpPr>
          <p:spPr bwMode="auto">
            <a:xfrm>
              <a:off x="9710738"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45" name="Group 144"/>
          <p:cNvGrpSpPr/>
          <p:nvPr/>
        </p:nvGrpSpPr>
        <p:grpSpPr>
          <a:xfrm>
            <a:off x="2028831" y="4886330"/>
            <a:ext cx="434975" cy="434975"/>
            <a:chOff x="2028826" y="4886325"/>
            <a:chExt cx="434975" cy="434975"/>
          </a:xfrm>
          <a:solidFill>
            <a:schemeClr val="tx2">
              <a:lumMod val="20000"/>
              <a:lumOff val="80000"/>
            </a:schemeClr>
          </a:solidFill>
        </p:grpSpPr>
        <p:sp>
          <p:nvSpPr>
            <p:cNvPr id="146" name="Freeform 178"/>
            <p:cNvSpPr>
              <a:spLocks noEditPoints="1"/>
            </p:cNvSpPr>
            <p:nvPr/>
          </p:nvSpPr>
          <p:spPr bwMode="auto">
            <a:xfrm>
              <a:off x="2130426" y="4987925"/>
              <a:ext cx="231775" cy="231775"/>
            </a:xfrm>
            <a:custGeom>
              <a:avLst/>
              <a:gdLst>
                <a:gd name="T0" fmla="*/ 0 w 103"/>
                <a:gd name="T1" fmla="*/ 52 h 103"/>
                <a:gd name="T2" fmla="*/ 103 w 103"/>
                <a:gd name="T3" fmla="*/ 52 h 103"/>
                <a:gd name="T4" fmla="*/ 38 w 103"/>
                <a:gd name="T5" fmla="*/ 6 h 103"/>
                <a:gd name="T6" fmla="*/ 82 w 103"/>
                <a:gd name="T7" fmla="*/ 15 h 103"/>
                <a:gd name="T8" fmla="*/ 82 w 103"/>
                <a:gd name="T9" fmla="*/ 19 h 103"/>
                <a:gd name="T10" fmla="*/ 55 w 103"/>
                <a:gd name="T11" fmla="*/ 35 h 103"/>
                <a:gd name="T12" fmla="*/ 37 w 103"/>
                <a:gd name="T13" fmla="*/ 11 h 103"/>
                <a:gd name="T14" fmla="*/ 38 w 103"/>
                <a:gd name="T15" fmla="*/ 6 h 103"/>
                <a:gd name="T16" fmla="*/ 28 w 103"/>
                <a:gd name="T17" fmla="*/ 10 h 103"/>
                <a:gd name="T18" fmla="*/ 31 w 103"/>
                <a:gd name="T19" fmla="*/ 11 h 103"/>
                <a:gd name="T20" fmla="*/ 52 w 103"/>
                <a:gd name="T21" fmla="*/ 37 h 103"/>
                <a:gd name="T22" fmla="*/ 8 w 103"/>
                <a:gd name="T23" fmla="*/ 45 h 103"/>
                <a:gd name="T24" fmla="*/ 5 w 103"/>
                <a:gd name="T25" fmla="*/ 42 h 103"/>
                <a:gd name="T26" fmla="*/ 17 w 103"/>
                <a:gd name="T27" fmla="*/ 84 h 103"/>
                <a:gd name="T28" fmla="*/ 4 w 103"/>
                <a:gd name="T29" fmla="*/ 49 h 103"/>
                <a:gd name="T30" fmla="*/ 51 w 103"/>
                <a:gd name="T31" fmla="*/ 41 h 103"/>
                <a:gd name="T32" fmla="*/ 55 w 103"/>
                <a:gd name="T33" fmla="*/ 42 h 103"/>
                <a:gd name="T34" fmla="*/ 60 w 103"/>
                <a:gd name="T35" fmla="*/ 54 h 103"/>
                <a:gd name="T36" fmla="*/ 21 w 103"/>
                <a:gd name="T37" fmla="*/ 84 h 103"/>
                <a:gd name="T38" fmla="*/ 66 w 103"/>
                <a:gd name="T39" fmla="*/ 97 h 103"/>
                <a:gd name="T40" fmla="*/ 24 w 103"/>
                <a:gd name="T41" fmla="*/ 91 h 103"/>
                <a:gd name="T42" fmla="*/ 24 w 103"/>
                <a:gd name="T43" fmla="*/ 87 h 103"/>
                <a:gd name="T44" fmla="*/ 61 w 103"/>
                <a:gd name="T45" fmla="*/ 57 h 103"/>
                <a:gd name="T46" fmla="*/ 68 w 103"/>
                <a:gd name="T47" fmla="*/ 95 h 103"/>
                <a:gd name="T48" fmla="*/ 66 w 103"/>
                <a:gd name="T49" fmla="*/ 97 h 103"/>
                <a:gd name="T50" fmla="*/ 75 w 103"/>
                <a:gd name="T51" fmla="*/ 93 h 103"/>
                <a:gd name="T52" fmla="*/ 72 w 103"/>
                <a:gd name="T53" fmla="*/ 91 h 103"/>
                <a:gd name="T54" fmla="*/ 65 w 103"/>
                <a:gd name="T55" fmla="*/ 56 h 103"/>
                <a:gd name="T56" fmla="*/ 83 w 103"/>
                <a:gd name="T57" fmla="*/ 54 h 103"/>
                <a:gd name="T58" fmla="*/ 99 w 103"/>
                <a:gd name="T59" fmla="*/ 56 h 103"/>
                <a:gd name="T60" fmla="*/ 99 w 103"/>
                <a:gd name="T61" fmla="*/ 48 h 103"/>
                <a:gd name="T62" fmla="*/ 96 w 103"/>
                <a:gd name="T63" fmla="*/ 51 h 103"/>
                <a:gd name="T64" fmla="*/ 66 w 103"/>
                <a:gd name="T65" fmla="*/ 52 h 103"/>
                <a:gd name="T66" fmla="*/ 63 w 103"/>
                <a:gd name="T67" fmla="*/ 51 h 103"/>
                <a:gd name="T68" fmla="*/ 57 w 103"/>
                <a:gd name="T69" fmla="*/ 39 h 103"/>
                <a:gd name="T70" fmla="*/ 85 w 103"/>
                <a:gd name="T71" fmla="*/ 21 h 103"/>
                <a:gd name="T72" fmla="*/ 89 w 103"/>
                <a:gd name="T73" fmla="*/ 2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03">
                  <a:moveTo>
                    <a:pt x="52" y="0"/>
                  </a:moveTo>
                  <a:cubicBezTo>
                    <a:pt x="24" y="0"/>
                    <a:pt x="0" y="23"/>
                    <a:pt x="0" y="52"/>
                  </a:cubicBezTo>
                  <a:cubicBezTo>
                    <a:pt x="0" y="80"/>
                    <a:pt x="24" y="103"/>
                    <a:pt x="52" y="103"/>
                  </a:cubicBezTo>
                  <a:cubicBezTo>
                    <a:pt x="80" y="103"/>
                    <a:pt x="103" y="80"/>
                    <a:pt x="103" y="52"/>
                  </a:cubicBezTo>
                  <a:cubicBezTo>
                    <a:pt x="103" y="23"/>
                    <a:pt x="80" y="0"/>
                    <a:pt x="52" y="0"/>
                  </a:cubicBezTo>
                  <a:close/>
                  <a:moveTo>
                    <a:pt x="38" y="6"/>
                  </a:moveTo>
                  <a:cubicBezTo>
                    <a:pt x="42" y="5"/>
                    <a:pt x="47" y="4"/>
                    <a:pt x="52" y="4"/>
                  </a:cubicBezTo>
                  <a:cubicBezTo>
                    <a:pt x="63" y="4"/>
                    <a:pt x="73" y="8"/>
                    <a:pt x="82" y="15"/>
                  </a:cubicBezTo>
                  <a:cubicBezTo>
                    <a:pt x="84" y="17"/>
                    <a:pt x="84" y="17"/>
                    <a:pt x="84" y="17"/>
                  </a:cubicBezTo>
                  <a:cubicBezTo>
                    <a:pt x="82" y="19"/>
                    <a:pt x="82" y="19"/>
                    <a:pt x="82" y="19"/>
                  </a:cubicBezTo>
                  <a:cubicBezTo>
                    <a:pt x="74" y="25"/>
                    <a:pt x="66" y="30"/>
                    <a:pt x="57" y="34"/>
                  </a:cubicBezTo>
                  <a:cubicBezTo>
                    <a:pt x="55" y="35"/>
                    <a:pt x="55" y="35"/>
                    <a:pt x="55" y="35"/>
                  </a:cubicBezTo>
                  <a:cubicBezTo>
                    <a:pt x="54" y="33"/>
                    <a:pt x="54" y="33"/>
                    <a:pt x="54" y="33"/>
                  </a:cubicBezTo>
                  <a:cubicBezTo>
                    <a:pt x="49" y="25"/>
                    <a:pt x="43" y="18"/>
                    <a:pt x="37" y="11"/>
                  </a:cubicBezTo>
                  <a:cubicBezTo>
                    <a:pt x="34" y="8"/>
                    <a:pt x="34" y="8"/>
                    <a:pt x="34" y="8"/>
                  </a:cubicBezTo>
                  <a:lnTo>
                    <a:pt x="38" y="6"/>
                  </a:lnTo>
                  <a:close/>
                  <a:moveTo>
                    <a:pt x="5" y="42"/>
                  </a:moveTo>
                  <a:cubicBezTo>
                    <a:pt x="8" y="29"/>
                    <a:pt x="16" y="17"/>
                    <a:pt x="28" y="10"/>
                  </a:cubicBezTo>
                  <a:cubicBezTo>
                    <a:pt x="30" y="9"/>
                    <a:pt x="30" y="9"/>
                    <a:pt x="30" y="9"/>
                  </a:cubicBezTo>
                  <a:cubicBezTo>
                    <a:pt x="31" y="11"/>
                    <a:pt x="31" y="11"/>
                    <a:pt x="31" y="11"/>
                  </a:cubicBezTo>
                  <a:cubicBezTo>
                    <a:pt x="39" y="18"/>
                    <a:pt x="45" y="26"/>
                    <a:pt x="50" y="34"/>
                  </a:cubicBezTo>
                  <a:cubicBezTo>
                    <a:pt x="52" y="37"/>
                    <a:pt x="52" y="37"/>
                    <a:pt x="52" y="37"/>
                  </a:cubicBezTo>
                  <a:cubicBezTo>
                    <a:pt x="49" y="38"/>
                    <a:pt x="49" y="38"/>
                    <a:pt x="49" y="38"/>
                  </a:cubicBezTo>
                  <a:cubicBezTo>
                    <a:pt x="35" y="43"/>
                    <a:pt x="22" y="45"/>
                    <a:pt x="8" y="45"/>
                  </a:cubicBezTo>
                  <a:cubicBezTo>
                    <a:pt x="4" y="45"/>
                    <a:pt x="4" y="45"/>
                    <a:pt x="4" y="45"/>
                  </a:cubicBezTo>
                  <a:lnTo>
                    <a:pt x="5" y="42"/>
                  </a:lnTo>
                  <a:close/>
                  <a:moveTo>
                    <a:pt x="19" y="87"/>
                  </a:moveTo>
                  <a:cubicBezTo>
                    <a:pt x="17" y="84"/>
                    <a:pt x="17" y="84"/>
                    <a:pt x="17" y="84"/>
                  </a:cubicBezTo>
                  <a:cubicBezTo>
                    <a:pt x="9" y="76"/>
                    <a:pt x="4" y="64"/>
                    <a:pt x="4" y="52"/>
                  </a:cubicBezTo>
                  <a:cubicBezTo>
                    <a:pt x="4" y="49"/>
                    <a:pt x="4" y="49"/>
                    <a:pt x="4" y="49"/>
                  </a:cubicBezTo>
                  <a:cubicBezTo>
                    <a:pt x="7" y="49"/>
                    <a:pt x="7" y="49"/>
                    <a:pt x="7" y="49"/>
                  </a:cubicBezTo>
                  <a:cubicBezTo>
                    <a:pt x="22" y="49"/>
                    <a:pt x="37" y="46"/>
                    <a:pt x="51" y="41"/>
                  </a:cubicBezTo>
                  <a:cubicBezTo>
                    <a:pt x="54" y="40"/>
                    <a:pt x="54" y="40"/>
                    <a:pt x="54" y="40"/>
                  </a:cubicBezTo>
                  <a:cubicBezTo>
                    <a:pt x="55" y="42"/>
                    <a:pt x="55" y="42"/>
                    <a:pt x="55" y="42"/>
                  </a:cubicBezTo>
                  <a:cubicBezTo>
                    <a:pt x="56" y="45"/>
                    <a:pt x="58" y="48"/>
                    <a:pt x="59" y="51"/>
                  </a:cubicBezTo>
                  <a:cubicBezTo>
                    <a:pt x="60" y="54"/>
                    <a:pt x="60" y="54"/>
                    <a:pt x="60" y="54"/>
                  </a:cubicBezTo>
                  <a:cubicBezTo>
                    <a:pt x="57" y="55"/>
                    <a:pt x="57" y="55"/>
                    <a:pt x="57" y="55"/>
                  </a:cubicBezTo>
                  <a:cubicBezTo>
                    <a:pt x="43" y="60"/>
                    <a:pt x="30" y="71"/>
                    <a:pt x="21" y="84"/>
                  </a:cubicBezTo>
                  <a:lnTo>
                    <a:pt x="19" y="87"/>
                  </a:lnTo>
                  <a:close/>
                  <a:moveTo>
                    <a:pt x="66" y="97"/>
                  </a:moveTo>
                  <a:cubicBezTo>
                    <a:pt x="62" y="99"/>
                    <a:pt x="57" y="100"/>
                    <a:pt x="52" y="100"/>
                  </a:cubicBezTo>
                  <a:cubicBezTo>
                    <a:pt x="42" y="100"/>
                    <a:pt x="32" y="97"/>
                    <a:pt x="24" y="91"/>
                  </a:cubicBezTo>
                  <a:cubicBezTo>
                    <a:pt x="22" y="89"/>
                    <a:pt x="22" y="89"/>
                    <a:pt x="22" y="89"/>
                  </a:cubicBezTo>
                  <a:cubicBezTo>
                    <a:pt x="24" y="87"/>
                    <a:pt x="24" y="87"/>
                    <a:pt x="24" y="87"/>
                  </a:cubicBezTo>
                  <a:cubicBezTo>
                    <a:pt x="32" y="74"/>
                    <a:pt x="44" y="64"/>
                    <a:pt x="59" y="58"/>
                  </a:cubicBezTo>
                  <a:cubicBezTo>
                    <a:pt x="61" y="57"/>
                    <a:pt x="61" y="57"/>
                    <a:pt x="61" y="57"/>
                  </a:cubicBezTo>
                  <a:cubicBezTo>
                    <a:pt x="62" y="60"/>
                    <a:pt x="62" y="60"/>
                    <a:pt x="62" y="60"/>
                  </a:cubicBezTo>
                  <a:cubicBezTo>
                    <a:pt x="66" y="71"/>
                    <a:pt x="68" y="83"/>
                    <a:pt x="68" y="95"/>
                  </a:cubicBezTo>
                  <a:cubicBezTo>
                    <a:pt x="68" y="97"/>
                    <a:pt x="68" y="97"/>
                    <a:pt x="68" y="97"/>
                  </a:cubicBezTo>
                  <a:lnTo>
                    <a:pt x="66" y="97"/>
                  </a:lnTo>
                  <a:close/>
                  <a:moveTo>
                    <a:pt x="99" y="58"/>
                  </a:moveTo>
                  <a:cubicBezTo>
                    <a:pt x="97" y="73"/>
                    <a:pt x="88" y="86"/>
                    <a:pt x="75" y="93"/>
                  </a:cubicBezTo>
                  <a:cubicBezTo>
                    <a:pt x="72" y="95"/>
                    <a:pt x="72" y="95"/>
                    <a:pt x="72" y="95"/>
                  </a:cubicBezTo>
                  <a:cubicBezTo>
                    <a:pt x="72" y="91"/>
                    <a:pt x="72" y="91"/>
                    <a:pt x="72" y="91"/>
                  </a:cubicBezTo>
                  <a:cubicBezTo>
                    <a:pt x="71" y="80"/>
                    <a:pt x="69" y="69"/>
                    <a:pt x="66" y="59"/>
                  </a:cubicBezTo>
                  <a:cubicBezTo>
                    <a:pt x="65" y="56"/>
                    <a:pt x="65" y="56"/>
                    <a:pt x="65" y="56"/>
                  </a:cubicBezTo>
                  <a:cubicBezTo>
                    <a:pt x="68" y="56"/>
                    <a:pt x="68" y="56"/>
                    <a:pt x="68" y="56"/>
                  </a:cubicBezTo>
                  <a:cubicBezTo>
                    <a:pt x="73" y="54"/>
                    <a:pt x="78" y="54"/>
                    <a:pt x="83" y="54"/>
                  </a:cubicBezTo>
                  <a:cubicBezTo>
                    <a:pt x="88" y="54"/>
                    <a:pt x="92" y="54"/>
                    <a:pt x="97" y="55"/>
                  </a:cubicBezTo>
                  <a:cubicBezTo>
                    <a:pt x="99" y="56"/>
                    <a:pt x="99" y="56"/>
                    <a:pt x="99" y="56"/>
                  </a:cubicBezTo>
                  <a:lnTo>
                    <a:pt x="99" y="58"/>
                  </a:lnTo>
                  <a:close/>
                  <a:moveTo>
                    <a:pt x="99" y="48"/>
                  </a:moveTo>
                  <a:cubicBezTo>
                    <a:pt x="100" y="52"/>
                    <a:pt x="100" y="52"/>
                    <a:pt x="100" y="52"/>
                  </a:cubicBezTo>
                  <a:cubicBezTo>
                    <a:pt x="96" y="51"/>
                    <a:pt x="96" y="51"/>
                    <a:pt x="96" y="51"/>
                  </a:cubicBezTo>
                  <a:cubicBezTo>
                    <a:pt x="91" y="50"/>
                    <a:pt x="87" y="50"/>
                    <a:pt x="83" y="50"/>
                  </a:cubicBezTo>
                  <a:cubicBezTo>
                    <a:pt x="78" y="50"/>
                    <a:pt x="72" y="51"/>
                    <a:pt x="66" y="52"/>
                  </a:cubicBezTo>
                  <a:cubicBezTo>
                    <a:pt x="64" y="53"/>
                    <a:pt x="64" y="53"/>
                    <a:pt x="64" y="53"/>
                  </a:cubicBezTo>
                  <a:cubicBezTo>
                    <a:pt x="63" y="51"/>
                    <a:pt x="63" y="51"/>
                    <a:pt x="63" y="51"/>
                  </a:cubicBezTo>
                  <a:cubicBezTo>
                    <a:pt x="61" y="47"/>
                    <a:pt x="60" y="44"/>
                    <a:pt x="58" y="41"/>
                  </a:cubicBezTo>
                  <a:cubicBezTo>
                    <a:pt x="57" y="39"/>
                    <a:pt x="57" y="39"/>
                    <a:pt x="57" y="39"/>
                  </a:cubicBezTo>
                  <a:cubicBezTo>
                    <a:pt x="60" y="37"/>
                    <a:pt x="60" y="37"/>
                    <a:pt x="60" y="37"/>
                  </a:cubicBezTo>
                  <a:cubicBezTo>
                    <a:pt x="68" y="33"/>
                    <a:pt x="77" y="28"/>
                    <a:pt x="85" y="21"/>
                  </a:cubicBezTo>
                  <a:cubicBezTo>
                    <a:pt x="87" y="20"/>
                    <a:pt x="87" y="20"/>
                    <a:pt x="87" y="20"/>
                  </a:cubicBezTo>
                  <a:cubicBezTo>
                    <a:pt x="89" y="22"/>
                    <a:pt x="89" y="22"/>
                    <a:pt x="89" y="22"/>
                  </a:cubicBezTo>
                  <a:cubicBezTo>
                    <a:pt x="95" y="29"/>
                    <a:pt x="99" y="39"/>
                    <a:pt x="99"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7" name="Freeform 179"/>
            <p:cNvSpPr>
              <a:spLocks noEditPoints="1"/>
            </p:cNvSpPr>
            <p:nvPr/>
          </p:nvSpPr>
          <p:spPr bwMode="auto">
            <a:xfrm>
              <a:off x="2028826" y="4886325"/>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97 w 193"/>
                <a:gd name="T11" fmla="*/ 190 h 193"/>
                <a:gd name="T12" fmla="*/ 4 w 193"/>
                <a:gd name="T13" fmla="*/ 97 h 193"/>
                <a:gd name="T14" fmla="*/ 97 w 193"/>
                <a:gd name="T15" fmla="*/ 4 h 193"/>
                <a:gd name="T16" fmla="*/ 190 w 193"/>
                <a:gd name="T17" fmla="*/ 97 h 193"/>
                <a:gd name="T18" fmla="*/ 97 w 193"/>
                <a:gd name="T19"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4"/>
                    <a:pt x="0" y="97"/>
                  </a:cubicBezTo>
                  <a:cubicBezTo>
                    <a:pt x="0" y="150"/>
                    <a:pt x="44" y="193"/>
                    <a:pt x="97" y="193"/>
                  </a:cubicBezTo>
                  <a:cubicBezTo>
                    <a:pt x="150" y="193"/>
                    <a:pt x="193" y="150"/>
                    <a:pt x="193" y="97"/>
                  </a:cubicBezTo>
                  <a:cubicBezTo>
                    <a:pt x="193" y="44"/>
                    <a:pt x="150" y="0"/>
                    <a:pt x="97" y="0"/>
                  </a:cubicBezTo>
                  <a:close/>
                  <a:moveTo>
                    <a:pt x="97" y="190"/>
                  </a:moveTo>
                  <a:cubicBezTo>
                    <a:pt x="46" y="190"/>
                    <a:pt x="4" y="148"/>
                    <a:pt x="4" y="97"/>
                  </a:cubicBezTo>
                  <a:cubicBezTo>
                    <a:pt x="4" y="46"/>
                    <a:pt x="46" y="4"/>
                    <a:pt x="97" y="4"/>
                  </a:cubicBezTo>
                  <a:cubicBezTo>
                    <a:pt x="148" y="4"/>
                    <a:pt x="190" y="46"/>
                    <a:pt x="190" y="97"/>
                  </a:cubicBezTo>
                  <a:cubicBezTo>
                    <a:pt x="190" y="148"/>
                    <a:pt x="148" y="190"/>
                    <a:pt x="97" y="1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48" name="Group 147"/>
          <p:cNvGrpSpPr/>
          <p:nvPr/>
        </p:nvGrpSpPr>
        <p:grpSpPr>
          <a:xfrm>
            <a:off x="2919418" y="4886330"/>
            <a:ext cx="434975" cy="434975"/>
            <a:chOff x="2919413" y="4886325"/>
            <a:chExt cx="434975" cy="434975"/>
          </a:xfrm>
          <a:solidFill>
            <a:schemeClr val="tx2">
              <a:lumMod val="20000"/>
              <a:lumOff val="80000"/>
            </a:schemeClr>
          </a:solidFill>
        </p:grpSpPr>
        <p:sp>
          <p:nvSpPr>
            <p:cNvPr id="149" name="Freeform 180"/>
            <p:cNvSpPr>
              <a:spLocks/>
            </p:cNvSpPr>
            <p:nvPr/>
          </p:nvSpPr>
          <p:spPr bwMode="auto">
            <a:xfrm>
              <a:off x="3059113" y="5027613"/>
              <a:ext cx="171450" cy="152400"/>
            </a:xfrm>
            <a:custGeom>
              <a:avLst/>
              <a:gdLst>
                <a:gd name="T0" fmla="*/ 76 w 76"/>
                <a:gd name="T1" fmla="*/ 11 h 67"/>
                <a:gd name="T2" fmla="*/ 74 w 76"/>
                <a:gd name="T3" fmla="*/ 12 h 67"/>
                <a:gd name="T4" fmla="*/ 61 w 76"/>
                <a:gd name="T5" fmla="*/ 13 h 67"/>
                <a:gd name="T6" fmla="*/ 72 w 76"/>
                <a:gd name="T7" fmla="*/ 7 h 67"/>
                <a:gd name="T8" fmla="*/ 75 w 76"/>
                <a:gd name="T9" fmla="*/ 5 h 67"/>
                <a:gd name="T10" fmla="*/ 70 w 76"/>
                <a:gd name="T11" fmla="*/ 6 h 67"/>
                <a:gd name="T12" fmla="*/ 69 w 76"/>
                <a:gd name="T13" fmla="*/ 6 h 67"/>
                <a:gd name="T14" fmla="*/ 68 w 76"/>
                <a:gd name="T15" fmla="*/ 5 h 67"/>
                <a:gd name="T16" fmla="*/ 56 w 76"/>
                <a:gd name="T17" fmla="*/ 0 h 67"/>
                <a:gd name="T18" fmla="*/ 40 w 76"/>
                <a:gd name="T19" fmla="*/ 16 h 67"/>
                <a:gd name="T20" fmla="*/ 41 w 76"/>
                <a:gd name="T21" fmla="*/ 20 h 67"/>
                <a:gd name="T22" fmla="*/ 42 w 76"/>
                <a:gd name="T23" fmla="*/ 23 h 67"/>
                <a:gd name="T24" fmla="*/ 38 w 76"/>
                <a:gd name="T25" fmla="*/ 23 h 67"/>
                <a:gd name="T26" fmla="*/ 1 w 76"/>
                <a:gd name="T27" fmla="*/ 6 h 67"/>
                <a:gd name="T28" fmla="*/ 0 w 76"/>
                <a:gd name="T29" fmla="*/ 10 h 67"/>
                <a:gd name="T30" fmla="*/ 7 w 76"/>
                <a:gd name="T31" fmla="*/ 23 h 67"/>
                <a:gd name="T32" fmla="*/ 15 w 76"/>
                <a:gd name="T33" fmla="*/ 28 h 67"/>
                <a:gd name="T34" fmla="*/ 6 w 76"/>
                <a:gd name="T35" fmla="*/ 28 h 67"/>
                <a:gd name="T36" fmla="*/ 1 w 76"/>
                <a:gd name="T37" fmla="*/ 27 h 67"/>
                <a:gd name="T38" fmla="*/ 13 w 76"/>
                <a:gd name="T39" fmla="*/ 39 h 67"/>
                <a:gd name="T40" fmla="*/ 24 w 76"/>
                <a:gd name="T41" fmla="*/ 41 h 67"/>
                <a:gd name="T42" fmla="*/ 13 w 76"/>
                <a:gd name="T43" fmla="*/ 44 h 67"/>
                <a:gd name="T44" fmla="*/ 8 w 76"/>
                <a:gd name="T45" fmla="*/ 44 h 67"/>
                <a:gd name="T46" fmla="*/ 21 w 76"/>
                <a:gd name="T47" fmla="*/ 52 h 67"/>
                <a:gd name="T48" fmla="*/ 29 w 76"/>
                <a:gd name="T49" fmla="*/ 52 h 67"/>
                <a:gd name="T50" fmla="*/ 23 w 76"/>
                <a:gd name="T51" fmla="*/ 56 h 67"/>
                <a:gd name="T52" fmla="*/ 5 w 76"/>
                <a:gd name="T53" fmla="*/ 64 h 67"/>
                <a:gd name="T54" fmla="*/ 22 w 76"/>
                <a:gd name="T55" fmla="*/ 67 h 67"/>
                <a:gd name="T56" fmla="*/ 72 w 76"/>
                <a:gd name="T57" fmla="*/ 18 h 67"/>
                <a:gd name="T58" fmla="*/ 72 w 76"/>
                <a:gd name="T59" fmla="*/ 16 h 67"/>
                <a:gd name="T60" fmla="*/ 72 w 76"/>
                <a:gd name="T61" fmla="*/ 14 h 67"/>
                <a:gd name="T62" fmla="*/ 73 w 76"/>
                <a:gd name="T63" fmla="*/ 14 h 67"/>
                <a:gd name="T64" fmla="*/ 76 w 76"/>
                <a:gd name="T65" fmla="*/ 1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67">
                  <a:moveTo>
                    <a:pt x="76" y="11"/>
                  </a:moveTo>
                  <a:cubicBezTo>
                    <a:pt x="75" y="12"/>
                    <a:pt x="74" y="12"/>
                    <a:pt x="74" y="12"/>
                  </a:cubicBezTo>
                  <a:cubicBezTo>
                    <a:pt x="61" y="13"/>
                    <a:pt x="61" y="13"/>
                    <a:pt x="61" y="13"/>
                  </a:cubicBezTo>
                  <a:cubicBezTo>
                    <a:pt x="72" y="7"/>
                    <a:pt x="72" y="7"/>
                    <a:pt x="72" y="7"/>
                  </a:cubicBezTo>
                  <a:cubicBezTo>
                    <a:pt x="73" y="6"/>
                    <a:pt x="74" y="6"/>
                    <a:pt x="75" y="5"/>
                  </a:cubicBezTo>
                  <a:cubicBezTo>
                    <a:pt x="73" y="5"/>
                    <a:pt x="72" y="6"/>
                    <a:pt x="70" y="6"/>
                  </a:cubicBezTo>
                  <a:cubicBezTo>
                    <a:pt x="69" y="6"/>
                    <a:pt x="69" y="6"/>
                    <a:pt x="69" y="6"/>
                  </a:cubicBezTo>
                  <a:cubicBezTo>
                    <a:pt x="68" y="5"/>
                    <a:pt x="68" y="5"/>
                    <a:pt x="68" y="5"/>
                  </a:cubicBezTo>
                  <a:cubicBezTo>
                    <a:pt x="65" y="2"/>
                    <a:pt x="61" y="0"/>
                    <a:pt x="56" y="0"/>
                  </a:cubicBezTo>
                  <a:cubicBezTo>
                    <a:pt x="47" y="0"/>
                    <a:pt x="40" y="7"/>
                    <a:pt x="40" y="16"/>
                  </a:cubicBezTo>
                  <a:cubicBezTo>
                    <a:pt x="40" y="17"/>
                    <a:pt x="40" y="18"/>
                    <a:pt x="41" y="20"/>
                  </a:cubicBezTo>
                  <a:cubicBezTo>
                    <a:pt x="42" y="23"/>
                    <a:pt x="42" y="23"/>
                    <a:pt x="42" y="23"/>
                  </a:cubicBezTo>
                  <a:cubicBezTo>
                    <a:pt x="38" y="23"/>
                    <a:pt x="38" y="23"/>
                    <a:pt x="38" y="23"/>
                  </a:cubicBezTo>
                  <a:cubicBezTo>
                    <a:pt x="24" y="22"/>
                    <a:pt x="11" y="16"/>
                    <a:pt x="1" y="6"/>
                  </a:cubicBezTo>
                  <a:cubicBezTo>
                    <a:pt x="0" y="7"/>
                    <a:pt x="0" y="9"/>
                    <a:pt x="0" y="10"/>
                  </a:cubicBezTo>
                  <a:cubicBezTo>
                    <a:pt x="0" y="15"/>
                    <a:pt x="3" y="20"/>
                    <a:pt x="7" y="23"/>
                  </a:cubicBezTo>
                  <a:cubicBezTo>
                    <a:pt x="15" y="28"/>
                    <a:pt x="15" y="28"/>
                    <a:pt x="15" y="28"/>
                  </a:cubicBezTo>
                  <a:cubicBezTo>
                    <a:pt x="6" y="28"/>
                    <a:pt x="6" y="28"/>
                    <a:pt x="6" y="28"/>
                  </a:cubicBezTo>
                  <a:cubicBezTo>
                    <a:pt x="4" y="28"/>
                    <a:pt x="2" y="28"/>
                    <a:pt x="1" y="27"/>
                  </a:cubicBezTo>
                  <a:cubicBezTo>
                    <a:pt x="2" y="33"/>
                    <a:pt x="7" y="37"/>
                    <a:pt x="13" y="39"/>
                  </a:cubicBezTo>
                  <a:cubicBezTo>
                    <a:pt x="24" y="41"/>
                    <a:pt x="24" y="41"/>
                    <a:pt x="24" y="41"/>
                  </a:cubicBezTo>
                  <a:cubicBezTo>
                    <a:pt x="13" y="44"/>
                    <a:pt x="13" y="44"/>
                    <a:pt x="13" y="44"/>
                  </a:cubicBezTo>
                  <a:cubicBezTo>
                    <a:pt x="11" y="44"/>
                    <a:pt x="10" y="44"/>
                    <a:pt x="8" y="44"/>
                  </a:cubicBezTo>
                  <a:cubicBezTo>
                    <a:pt x="11" y="49"/>
                    <a:pt x="16" y="51"/>
                    <a:pt x="21" y="52"/>
                  </a:cubicBezTo>
                  <a:cubicBezTo>
                    <a:pt x="29" y="52"/>
                    <a:pt x="29" y="52"/>
                    <a:pt x="29" y="52"/>
                  </a:cubicBezTo>
                  <a:cubicBezTo>
                    <a:pt x="23" y="56"/>
                    <a:pt x="23" y="56"/>
                    <a:pt x="23" y="56"/>
                  </a:cubicBezTo>
                  <a:cubicBezTo>
                    <a:pt x="17" y="60"/>
                    <a:pt x="11" y="63"/>
                    <a:pt x="5" y="64"/>
                  </a:cubicBezTo>
                  <a:cubicBezTo>
                    <a:pt x="10" y="66"/>
                    <a:pt x="16" y="67"/>
                    <a:pt x="22" y="67"/>
                  </a:cubicBezTo>
                  <a:cubicBezTo>
                    <a:pt x="53" y="67"/>
                    <a:pt x="72" y="42"/>
                    <a:pt x="72" y="18"/>
                  </a:cubicBezTo>
                  <a:cubicBezTo>
                    <a:pt x="72" y="18"/>
                    <a:pt x="72" y="17"/>
                    <a:pt x="72" y="16"/>
                  </a:cubicBezTo>
                  <a:cubicBezTo>
                    <a:pt x="72" y="14"/>
                    <a:pt x="72" y="14"/>
                    <a:pt x="72" y="14"/>
                  </a:cubicBezTo>
                  <a:cubicBezTo>
                    <a:pt x="73" y="14"/>
                    <a:pt x="73" y="14"/>
                    <a:pt x="73" y="14"/>
                  </a:cubicBezTo>
                  <a:cubicBezTo>
                    <a:pt x="74" y="13"/>
                    <a:pt x="75" y="12"/>
                    <a:pt x="7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0" name="Freeform 181"/>
            <p:cNvSpPr>
              <a:spLocks noEditPoints="1"/>
            </p:cNvSpPr>
            <p:nvPr/>
          </p:nvSpPr>
          <p:spPr bwMode="auto">
            <a:xfrm>
              <a:off x="2919413"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51" name="Group 150"/>
          <p:cNvGrpSpPr/>
          <p:nvPr/>
        </p:nvGrpSpPr>
        <p:grpSpPr>
          <a:xfrm>
            <a:off x="3736982" y="4886330"/>
            <a:ext cx="434975" cy="434975"/>
            <a:chOff x="3736976" y="4886325"/>
            <a:chExt cx="434975" cy="434975"/>
          </a:xfrm>
          <a:solidFill>
            <a:schemeClr val="tx2">
              <a:lumMod val="20000"/>
              <a:lumOff val="80000"/>
            </a:schemeClr>
          </a:solidFill>
        </p:grpSpPr>
        <p:sp>
          <p:nvSpPr>
            <p:cNvPr id="152" name="Freeform 182"/>
            <p:cNvSpPr>
              <a:spLocks/>
            </p:cNvSpPr>
            <p:nvPr/>
          </p:nvSpPr>
          <p:spPr bwMode="auto">
            <a:xfrm>
              <a:off x="3919538" y="5019675"/>
              <a:ext cx="79375" cy="171450"/>
            </a:xfrm>
            <a:custGeom>
              <a:avLst/>
              <a:gdLst>
                <a:gd name="T0" fmla="*/ 22 w 35"/>
                <a:gd name="T1" fmla="*/ 76 h 76"/>
                <a:gd name="T2" fmla="*/ 22 w 35"/>
                <a:gd name="T3" fmla="*/ 35 h 76"/>
                <a:gd name="T4" fmla="*/ 34 w 35"/>
                <a:gd name="T5" fmla="*/ 35 h 76"/>
                <a:gd name="T6" fmla="*/ 35 w 35"/>
                <a:gd name="T7" fmla="*/ 27 h 76"/>
                <a:gd name="T8" fmla="*/ 22 w 35"/>
                <a:gd name="T9" fmla="*/ 27 h 76"/>
                <a:gd name="T10" fmla="*/ 22 w 35"/>
                <a:gd name="T11" fmla="*/ 16 h 76"/>
                <a:gd name="T12" fmla="*/ 30 w 35"/>
                <a:gd name="T13" fmla="*/ 8 h 76"/>
                <a:gd name="T14" fmla="*/ 35 w 35"/>
                <a:gd name="T15" fmla="*/ 8 h 76"/>
                <a:gd name="T16" fmla="*/ 35 w 35"/>
                <a:gd name="T17" fmla="*/ 0 h 76"/>
                <a:gd name="T18" fmla="*/ 26 w 35"/>
                <a:gd name="T19" fmla="*/ 0 h 76"/>
                <a:gd name="T20" fmla="*/ 9 w 35"/>
                <a:gd name="T21" fmla="*/ 15 h 76"/>
                <a:gd name="T22" fmla="*/ 9 w 35"/>
                <a:gd name="T23" fmla="*/ 27 h 76"/>
                <a:gd name="T24" fmla="*/ 0 w 35"/>
                <a:gd name="T25" fmla="*/ 27 h 76"/>
                <a:gd name="T26" fmla="*/ 0 w 35"/>
                <a:gd name="T27" fmla="*/ 35 h 76"/>
                <a:gd name="T28" fmla="*/ 9 w 35"/>
                <a:gd name="T29" fmla="*/ 35 h 76"/>
                <a:gd name="T30" fmla="*/ 9 w 35"/>
                <a:gd name="T31" fmla="*/ 76 h 76"/>
                <a:gd name="T32" fmla="*/ 22 w 35"/>
                <a:gd name="T33"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76">
                  <a:moveTo>
                    <a:pt x="22" y="76"/>
                  </a:moveTo>
                  <a:cubicBezTo>
                    <a:pt x="22" y="35"/>
                    <a:pt x="22" y="35"/>
                    <a:pt x="22" y="35"/>
                  </a:cubicBezTo>
                  <a:cubicBezTo>
                    <a:pt x="34" y="35"/>
                    <a:pt x="34" y="35"/>
                    <a:pt x="34" y="35"/>
                  </a:cubicBezTo>
                  <a:cubicBezTo>
                    <a:pt x="35" y="27"/>
                    <a:pt x="35" y="27"/>
                    <a:pt x="35" y="27"/>
                  </a:cubicBezTo>
                  <a:cubicBezTo>
                    <a:pt x="22" y="27"/>
                    <a:pt x="22" y="27"/>
                    <a:pt x="22" y="27"/>
                  </a:cubicBezTo>
                  <a:cubicBezTo>
                    <a:pt x="22" y="16"/>
                    <a:pt x="22" y="16"/>
                    <a:pt x="22" y="16"/>
                  </a:cubicBezTo>
                  <a:cubicBezTo>
                    <a:pt x="22" y="12"/>
                    <a:pt x="22" y="8"/>
                    <a:pt x="30" y="8"/>
                  </a:cubicBezTo>
                  <a:cubicBezTo>
                    <a:pt x="35" y="8"/>
                    <a:pt x="35" y="8"/>
                    <a:pt x="35" y="8"/>
                  </a:cubicBezTo>
                  <a:cubicBezTo>
                    <a:pt x="35" y="0"/>
                    <a:pt x="35" y="0"/>
                    <a:pt x="35" y="0"/>
                  </a:cubicBezTo>
                  <a:cubicBezTo>
                    <a:pt x="26" y="0"/>
                    <a:pt x="26" y="0"/>
                    <a:pt x="26" y="0"/>
                  </a:cubicBezTo>
                  <a:cubicBezTo>
                    <a:pt x="14" y="0"/>
                    <a:pt x="9" y="4"/>
                    <a:pt x="9" y="15"/>
                  </a:cubicBezTo>
                  <a:cubicBezTo>
                    <a:pt x="9" y="27"/>
                    <a:pt x="9" y="27"/>
                    <a:pt x="9" y="27"/>
                  </a:cubicBezTo>
                  <a:cubicBezTo>
                    <a:pt x="0" y="27"/>
                    <a:pt x="0" y="27"/>
                    <a:pt x="0" y="27"/>
                  </a:cubicBezTo>
                  <a:cubicBezTo>
                    <a:pt x="0" y="35"/>
                    <a:pt x="0" y="35"/>
                    <a:pt x="0" y="35"/>
                  </a:cubicBezTo>
                  <a:cubicBezTo>
                    <a:pt x="9" y="35"/>
                    <a:pt x="9" y="35"/>
                    <a:pt x="9" y="35"/>
                  </a:cubicBezTo>
                  <a:cubicBezTo>
                    <a:pt x="9" y="76"/>
                    <a:pt x="9" y="76"/>
                    <a:pt x="9" y="76"/>
                  </a:cubicBezTo>
                  <a:lnTo>
                    <a:pt x="22"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3" name="Freeform 183"/>
            <p:cNvSpPr>
              <a:spLocks noEditPoints="1"/>
            </p:cNvSpPr>
            <p:nvPr/>
          </p:nvSpPr>
          <p:spPr bwMode="auto">
            <a:xfrm>
              <a:off x="3736976" y="4886325"/>
              <a:ext cx="434975" cy="434975"/>
            </a:xfrm>
            <a:custGeom>
              <a:avLst/>
              <a:gdLst>
                <a:gd name="T0" fmla="*/ 193 w 193"/>
                <a:gd name="T1" fmla="*/ 16 h 193"/>
                <a:gd name="T2" fmla="*/ 177 w 193"/>
                <a:gd name="T3" fmla="*/ 0 h 193"/>
                <a:gd name="T4" fmla="*/ 15 w 193"/>
                <a:gd name="T5" fmla="*/ 0 h 193"/>
                <a:gd name="T6" fmla="*/ 0 w 193"/>
                <a:gd name="T7" fmla="*/ 16 h 193"/>
                <a:gd name="T8" fmla="*/ 0 w 193"/>
                <a:gd name="T9" fmla="*/ 178 h 193"/>
                <a:gd name="T10" fmla="*/ 15 w 193"/>
                <a:gd name="T11" fmla="*/ 193 h 193"/>
                <a:gd name="T12" fmla="*/ 177 w 193"/>
                <a:gd name="T13" fmla="*/ 193 h 193"/>
                <a:gd name="T14" fmla="*/ 193 w 193"/>
                <a:gd name="T15" fmla="*/ 178 h 193"/>
                <a:gd name="T16" fmla="*/ 193 w 193"/>
                <a:gd name="T17" fmla="*/ 16 h 193"/>
                <a:gd name="T18" fmla="*/ 189 w 193"/>
                <a:gd name="T19" fmla="*/ 178 h 193"/>
                <a:gd name="T20" fmla="*/ 177 w 193"/>
                <a:gd name="T21" fmla="*/ 190 h 193"/>
                <a:gd name="T22" fmla="*/ 15 w 193"/>
                <a:gd name="T23" fmla="*/ 190 h 193"/>
                <a:gd name="T24" fmla="*/ 4 w 193"/>
                <a:gd name="T25" fmla="*/ 178 h 193"/>
                <a:gd name="T26" fmla="*/ 4 w 193"/>
                <a:gd name="T27" fmla="*/ 16 h 193"/>
                <a:gd name="T28" fmla="*/ 15 w 193"/>
                <a:gd name="T29" fmla="*/ 4 h 193"/>
                <a:gd name="T30" fmla="*/ 177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7" y="0"/>
                  </a:cubicBezTo>
                  <a:cubicBezTo>
                    <a:pt x="15" y="0"/>
                    <a:pt x="15" y="0"/>
                    <a:pt x="15" y="0"/>
                  </a:cubicBezTo>
                  <a:cubicBezTo>
                    <a:pt x="7" y="0"/>
                    <a:pt x="0" y="7"/>
                    <a:pt x="0" y="16"/>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16"/>
                  </a:lnTo>
                  <a:close/>
                  <a:moveTo>
                    <a:pt x="189" y="178"/>
                  </a:moveTo>
                  <a:cubicBezTo>
                    <a:pt x="189" y="184"/>
                    <a:pt x="184" y="190"/>
                    <a:pt x="177" y="190"/>
                  </a:cubicBezTo>
                  <a:cubicBezTo>
                    <a:pt x="15" y="190"/>
                    <a:pt x="15" y="190"/>
                    <a:pt x="15" y="190"/>
                  </a:cubicBezTo>
                  <a:cubicBezTo>
                    <a:pt x="9" y="190"/>
                    <a:pt x="4" y="184"/>
                    <a:pt x="4" y="178"/>
                  </a:cubicBezTo>
                  <a:cubicBezTo>
                    <a:pt x="4" y="16"/>
                    <a:pt x="4" y="16"/>
                    <a:pt x="4" y="16"/>
                  </a:cubicBezTo>
                  <a:cubicBezTo>
                    <a:pt x="4" y="9"/>
                    <a:pt x="9" y="4"/>
                    <a:pt x="15" y="4"/>
                  </a:cubicBezTo>
                  <a:cubicBezTo>
                    <a:pt x="177" y="4"/>
                    <a:pt x="177" y="4"/>
                    <a:pt x="177"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54" name="Group 153"/>
          <p:cNvGrpSpPr/>
          <p:nvPr/>
        </p:nvGrpSpPr>
        <p:grpSpPr>
          <a:xfrm>
            <a:off x="4589465" y="4886330"/>
            <a:ext cx="436563" cy="434975"/>
            <a:chOff x="4589463" y="4886325"/>
            <a:chExt cx="436563" cy="434975"/>
          </a:xfrm>
          <a:solidFill>
            <a:schemeClr val="tx2">
              <a:lumMod val="20000"/>
              <a:lumOff val="80000"/>
            </a:schemeClr>
          </a:solidFill>
        </p:grpSpPr>
        <p:sp>
          <p:nvSpPr>
            <p:cNvPr id="155" name="Freeform 184"/>
            <p:cNvSpPr>
              <a:spLocks/>
            </p:cNvSpPr>
            <p:nvPr/>
          </p:nvSpPr>
          <p:spPr bwMode="auto">
            <a:xfrm>
              <a:off x="4879976" y="5164138"/>
              <a:ext cx="1588" cy="7938"/>
            </a:xfrm>
            <a:custGeom>
              <a:avLst/>
              <a:gdLst>
                <a:gd name="T0" fmla="*/ 0 w 1"/>
                <a:gd name="T1" fmla="*/ 0 h 4"/>
                <a:gd name="T2" fmla="*/ 0 w 1"/>
                <a:gd name="T3" fmla="*/ 4 h 4"/>
                <a:gd name="T4" fmla="*/ 0 w 1"/>
                <a:gd name="T5" fmla="*/ 4 h 4"/>
                <a:gd name="T6" fmla="*/ 1 w 1"/>
                <a:gd name="T7" fmla="*/ 4 h 4"/>
                <a:gd name="T8" fmla="*/ 1 w 1"/>
                <a:gd name="T9" fmla="*/ 0 h 4"/>
                <a:gd name="T10" fmla="*/ 0 w 1"/>
                <a:gd name="T11" fmla="*/ 0 h 4"/>
              </a:gdLst>
              <a:ahLst/>
              <a:cxnLst>
                <a:cxn ang="0">
                  <a:pos x="T0" y="T1"/>
                </a:cxn>
                <a:cxn ang="0">
                  <a:pos x="T2" y="T3"/>
                </a:cxn>
                <a:cxn ang="0">
                  <a:pos x="T4" y="T5"/>
                </a:cxn>
                <a:cxn ang="0">
                  <a:pos x="T6" y="T7"/>
                </a:cxn>
                <a:cxn ang="0">
                  <a:pos x="T8" y="T9"/>
                </a:cxn>
                <a:cxn ang="0">
                  <a:pos x="T10" y="T11"/>
                </a:cxn>
              </a:cxnLst>
              <a:rect l="0" t="0" r="r" b="b"/>
              <a:pathLst>
                <a:path w="1" h="4">
                  <a:moveTo>
                    <a:pt x="0" y="0"/>
                  </a:moveTo>
                  <a:cubicBezTo>
                    <a:pt x="0" y="4"/>
                    <a:pt x="0" y="4"/>
                    <a:pt x="0" y="4"/>
                  </a:cubicBezTo>
                  <a:cubicBezTo>
                    <a:pt x="0" y="4"/>
                    <a:pt x="0" y="4"/>
                    <a:pt x="0" y="4"/>
                  </a:cubicBezTo>
                  <a:cubicBezTo>
                    <a:pt x="0" y="4"/>
                    <a:pt x="1" y="4"/>
                    <a:pt x="1" y="4"/>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6" name="Freeform 185"/>
            <p:cNvSpPr>
              <a:spLocks/>
            </p:cNvSpPr>
            <p:nvPr/>
          </p:nvSpPr>
          <p:spPr bwMode="auto">
            <a:xfrm>
              <a:off x="4879976" y="5137150"/>
              <a:ext cx="1588" cy="3175"/>
            </a:xfrm>
            <a:custGeom>
              <a:avLst/>
              <a:gdLst>
                <a:gd name="T0" fmla="*/ 0 w 1"/>
                <a:gd name="T1" fmla="*/ 0 h 2"/>
                <a:gd name="T2" fmla="*/ 0 w 1"/>
                <a:gd name="T3" fmla="*/ 1 h 2"/>
                <a:gd name="T4" fmla="*/ 0 w 1"/>
                <a:gd name="T5" fmla="*/ 2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1"/>
                    <a:pt x="0" y="1"/>
                  </a:cubicBezTo>
                  <a:cubicBezTo>
                    <a:pt x="0" y="2"/>
                    <a:pt x="0" y="2"/>
                    <a:pt x="0" y="2"/>
                  </a:cubicBezTo>
                  <a:cubicBezTo>
                    <a:pt x="1" y="2"/>
                    <a:pt x="1" y="2"/>
                    <a:pt x="1" y="2"/>
                  </a:cubicBezTo>
                  <a:cubicBezTo>
                    <a:pt x="1"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7" name="Rectangle 186"/>
            <p:cNvSpPr>
              <a:spLocks noChangeArrowheads="1"/>
            </p:cNvSpPr>
            <p:nvPr/>
          </p:nvSpPr>
          <p:spPr bwMode="auto">
            <a:xfrm>
              <a:off x="4860926" y="5008563"/>
              <a:ext cx="3175" cy="476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8" name="Freeform 187"/>
            <p:cNvSpPr>
              <a:spLocks/>
            </p:cNvSpPr>
            <p:nvPr/>
          </p:nvSpPr>
          <p:spPr bwMode="auto">
            <a:xfrm>
              <a:off x="4702176" y="5080000"/>
              <a:ext cx="211138" cy="131763"/>
            </a:xfrm>
            <a:custGeom>
              <a:avLst/>
              <a:gdLst>
                <a:gd name="T0" fmla="*/ 1 w 94"/>
                <a:gd name="T1" fmla="*/ 12 h 58"/>
                <a:gd name="T2" fmla="*/ 1 w 94"/>
                <a:gd name="T3" fmla="*/ 12 h 58"/>
                <a:gd name="T4" fmla="*/ 0 w 94"/>
                <a:gd name="T5" fmla="*/ 29 h 58"/>
                <a:gd name="T6" fmla="*/ 1 w 94"/>
                <a:gd name="T7" fmla="*/ 46 h 58"/>
                <a:gd name="T8" fmla="*/ 1 w 94"/>
                <a:gd name="T9" fmla="*/ 46 h 58"/>
                <a:gd name="T10" fmla="*/ 13 w 94"/>
                <a:gd name="T11" fmla="*/ 57 h 58"/>
                <a:gd name="T12" fmla="*/ 47 w 94"/>
                <a:gd name="T13" fmla="*/ 58 h 58"/>
                <a:gd name="T14" fmla="*/ 81 w 94"/>
                <a:gd name="T15" fmla="*/ 57 h 58"/>
                <a:gd name="T16" fmla="*/ 93 w 94"/>
                <a:gd name="T17" fmla="*/ 46 h 58"/>
                <a:gd name="T18" fmla="*/ 93 w 94"/>
                <a:gd name="T19" fmla="*/ 46 h 58"/>
                <a:gd name="T20" fmla="*/ 94 w 94"/>
                <a:gd name="T21" fmla="*/ 29 h 58"/>
                <a:gd name="T22" fmla="*/ 93 w 94"/>
                <a:gd name="T23" fmla="*/ 12 h 58"/>
                <a:gd name="T24" fmla="*/ 93 w 94"/>
                <a:gd name="T25" fmla="*/ 12 h 58"/>
                <a:gd name="T26" fmla="*/ 81 w 94"/>
                <a:gd name="T27" fmla="*/ 1 h 58"/>
                <a:gd name="T28" fmla="*/ 47 w 94"/>
                <a:gd name="T29" fmla="*/ 0 h 58"/>
                <a:gd name="T30" fmla="*/ 13 w 94"/>
                <a:gd name="T31" fmla="*/ 1 h 58"/>
                <a:gd name="T32" fmla="*/ 4 w 94"/>
                <a:gd name="T33" fmla="*/ 5 h 58"/>
                <a:gd name="T34" fmla="*/ 29 w 94"/>
                <a:gd name="T35" fmla="*/ 5 h 58"/>
                <a:gd name="T36" fmla="*/ 29 w 94"/>
                <a:gd name="T37" fmla="*/ 15 h 58"/>
                <a:gd name="T38" fmla="*/ 36 w 94"/>
                <a:gd name="T39" fmla="*/ 15 h 58"/>
                <a:gd name="T40" fmla="*/ 36 w 94"/>
                <a:gd name="T41" fmla="*/ 42 h 58"/>
                <a:gd name="T42" fmla="*/ 36 w 94"/>
                <a:gd name="T43" fmla="*/ 42 h 58"/>
                <a:gd name="T44" fmla="*/ 36 w 94"/>
                <a:gd name="T45" fmla="*/ 15 h 58"/>
                <a:gd name="T46" fmla="*/ 47 w 94"/>
                <a:gd name="T47" fmla="*/ 15 h 58"/>
                <a:gd name="T48" fmla="*/ 47 w 94"/>
                <a:gd name="T49" fmla="*/ 5 h 58"/>
                <a:gd name="T50" fmla="*/ 58 w 94"/>
                <a:gd name="T51" fmla="*/ 5 h 58"/>
                <a:gd name="T52" fmla="*/ 58 w 94"/>
                <a:gd name="T53" fmla="*/ 16 h 58"/>
                <a:gd name="T54" fmla="*/ 61 w 94"/>
                <a:gd name="T55" fmla="*/ 15 h 58"/>
                <a:gd name="T56" fmla="*/ 69 w 94"/>
                <a:gd name="T57" fmla="*/ 23 h 58"/>
                <a:gd name="T58" fmla="*/ 80 w 94"/>
                <a:gd name="T59" fmla="*/ 15 h 58"/>
                <a:gd name="T60" fmla="*/ 88 w 94"/>
                <a:gd name="T61" fmla="*/ 18 h 58"/>
                <a:gd name="T62" fmla="*/ 91 w 94"/>
                <a:gd name="T63" fmla="*/ 26 h 58"/>
                <a:gd name="T64" fmla="*/ 91 w 94"/>
                <a:gd name="T65" fmla="*/ 43 h 58"/>
                <a:gd name="T66" fmla="*/ 91 w 94"/>
                <a:gd name="T67" fmla="*/ 43 h 58"/>
                <a:gd name="T68" fmla="*/ 80 w 94"/>
                <a:gd name="T69" fmla="*/ 52 h 58"/>
                <a:gd name="T70" fmla="*/ 69 w 94"/>
                <a:gd name="T71" fmla="*/ 44 h 58"/>
                <a:gd name="T72" fmla="*/ 61 w 94"/>
                <a:gd name="T73" fmla="*/ 52 h 58"/>
                <a:gd name="T74" fmla="*/ 58 w 94"/>
                <a:gd name="T75" fmla="*/ 51 h 58"/>
                <a:gd name="T76" fmla="*/ 58 w 94"/>
                <a:gd name="T77" fmla="*/ 51 h 58"/>
                <a:gd name="T78" fmla="*/ 36 w 94"/>
                <a:gd name="T79" fmla="*/ 51 h 58"/>
                <a:gd name="T80" fmla="*/ 36 w 94"/>
                <a:gd name="T81" fmla="*/ 51 h 58"/>
                <a:gd name="T82" fmla="*/ 32 w 94"/>
                <a:gd name="T83" fmla="*/ 52 h 58"/>
                <a:gd name="T84" fmla="*/ 25 w 94"/>
                <a:gd name="T85" fmla="*/ 46 h 58"/>
                <a:gd name="T86" fmla="*/ 25 w 94"/>
                <a:gd name="T87" fmla="*/ 45 h 58"/>
                <a:gd name="T88" fmla="*/ 25 w 94"/>
                <a:gd name="T89" fmla="*/ 16 h 58"/>
                <a:gd name="T90" fmla="*/ 22 w 94"/>
                <a:gd name="T91" fmla="*/ 16 h 58"/>
                <a:gd name="T92" fmla="*/ 22 w 94"/>
                <a:gd name="T93" fmla="*/ 51 h 58"/>
                <a:gd name="T94" fmla="*/ 11 w 94"/>
                <a:gd name="T95" fmla="*/ 51 h 58"/>
                <a:gd name="T96" fmla="*/ 11 w 94"/>
                <a:gd name="T97" fmla="*/ 16 h 58"/>
                <a:gd name="T98" fmla="*/ 4 w 94"/>
                <a:gd name="T99" fmla="*/ 16 h 58"/>
                <a:gd name="T100" fmla="*/ 4 w 94"/>
                <a:gd name="T101" fmla="*/ 5 h 58"/>
                <a:gd name="T102" fmla="*/ 1 w 94"/>
                <a:gd name="T103" fmla="*/ 1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 h="58">
                  <a:moveTo>
                    <a:pt x="1" y="12"/>
                  </a:moveTo>
                  <a:cubicBezTo>
                    <a:pt x="1" y="12"/>
                    <a:pt x="1" y="12"/>
                    <a:pt x="1" y="12"/>
                  </a:cubicBezTo>
                  <a:cubicBezTo>
                    <a:pt x="1" y="12"/>
                    <a:pt x="0" y="21"/>
                    <a:pt x="0" y="29"/>
                  </a:cubicBezTo>
                  <a:cubicBezTo>
                    <a:pt x="0" y="37"/>
                    <a:pt x="1" y="46"/>
                    <a:pt x="1" y="46"/>
                  </a:cubicBezTo>
                  <a:cubicBezTo>
                    <a:pt x="1" y="46"/>
                    <a:pt x="1" y="46"/>
                    <a:pt x="1" y="46"/>
                  </a:cubicBezTo>
                  <a:cubicBezTo>
                    <a:pt x="1" y="52"/>
                    <a:pt x="7" y="57"/>
                    <a:pt x="13" y="57"/>
                  </a:cubicBezTo>
                  <a:cubicBezTo>
                    <a:pt x="13" y="57"/>
                    <a:pt x="30" y="58"/>
                    <a:pt x="47" y="58"/>
                  </a:cubicBezTo>
                  <a:cubicBezTo>
                    <a:pt x="64" y="58"/>
                    <a:pt x="81" y="57"/>
                    <a:pt x="81" y="57"/>
                  </a:cubicBezTo>
                  <a:cubicBezTo>
                    <a:pt x="88" y="57"/>
                    <a:pt x="93" y="52"/>
                    <a:pt x="93" y="46"/>
                  </a:cubicBezTo>
                  <a:cubicBezTo>
                    <a:pt x="93" y="46"/>
                    <a:pt x="93" y="46"/>
                    <a:pt x="93" y="46"/>
                  </a:cubicBezTo>
                  <a:cubicBezTo>
                    <a:pt x="93" y="46"/>
                    <a:pt x="94" y="37"/>
                    <a:pt x="94" y="29"/>
                  </a:cubicBezTo>
                  <a:cubicBezTo>
                    <a:pt x="94" y="20"/>
                    <a:pt x="93" y="12"/>
                    <a:pt x="93" y="12"/>
                  </a:cubicBezTo>
                  <a:cubicBezTo>
                    <a:pt x="93" y="12"/>
                    <a:pt x="93" y="12"/>
                    <a:pt x="93" y="12"/>
                  </a:cubicBezTo>
                  <a:cubicBezTo>
                    <a:pt x="93" y="6"/>
                    <a:pt x="88" y="1"/>
                    <a:pt x="81" y="1"/>
                  </a:cubicBezTo>
                  <a:cubicBezTo>
                    <a:pt x="81" y="1"/>
                    <a:pt x="64" y="0"/>
                    <a:pt x="47" y="0"/>
                  </a:cubicBezTo>
                  <a:cubicBezTo>
                    <a:pt x="30" y="0"/>
                    <a:pt x="13" y="1"/>
                    <a:pt x="13" y="1"/>
                  </a:cubicBezTo>
                  <a:cubicBezTo>
                    <a:pt x="9" y="1"/>
                    <a:pt x="6" y="2"/>
                    <a:pt x="4" y="5"/>
                  </a:cubicBezTo>
                  <a:cubicBezTo>
                    <a:pt x="29" y="5"/>
                    <a:pt x="29" y="5"/>
                    <a:pt x="29" y="5"/>
                  </a:cubicBezTo>
                  <a:cubicBezTo>
                    <a:pt x="29" y="15"/>
                    <a:pt x="29" y="15"/>
                    <a:pt x="29" y="15"/>
                  </a:cubicBezTo>
                  <a:cubicBezTo>
                    <a:pt x="36" y="15"/>
                    <a:pt x="36" y="15"/>
                    <a:pt x="36" y="15"/>
                  </a:cubicBezTo>
                  <a:cubicBezTo>
                    <a:pt x="36" y="42"/>
                    <a:pt x="36" y="42"/>
                    <a:pt x="36" y="42"/>
                  </a:cubicBezTo>
                  <a:cubicBezTo>
                    <a:pt x="36" y="42"/>
                    <a:pt x="36" y="42"/>
                    <a:pt x="36" y="42"/>
                  </a:cubicBezTo>
                  <a:cubicBezTo>
                    <a:pt x="36" y="15"/>
                    <a:pt x="36" y="15"/>
                    <a:pt x="36" y="15"/>
                  </a:cubicBezTo>
                  <a:cubicBezTo>
                    <a:pt x="47" y="15"/>
                    <a:pt x="47" y="15"/>
                    <a:pt x="47" y="15"/>
                  </a:cubicBezTo>
                  <a:cubicBezTo>
                    <a:pt x="47" y="5"/>
                    <a:pt x="47" y="5"/>
                    <a:pt x="47" y="5"/>
                  </a:cubicBezTo>
                  <a:cubicBezTo>
                    <a:pt x="58" y="5"/>
                    <a:pt x="58" y="5"/>
                    <a:pt x="58" y="5"/>
                  </a:cubicBezTo>
                  <a:cubicBezTo>
                    <a:pt x="58" y="16"/>
                    <a:pt x="58" y="16"/>
                    <a:pt x="58" y="16"/>
                  </a:cubicBezTo>
                  <a:cubicBezTo>
                    <a:pt x="59" y="15"/>
                    <a:pt x="60" y="15"/>
                    <a:pt x="61" y="15"/>
                  </a:cubicBezTo>
                  <a:cubicBezTo>
                    <a:pt x="65" y="15"/>
                    <a:pt x="68" y="18"/>
                    <a:pt x="69" y="23"/>
                  </a:cubicBezTo>
                  <a:cubicBezTo>
                    <a:pt x="70" y="19"/>
                    <a:pt x="73" y="15"/>
                    <a:pt x="80" y="15"/>
                  </a:cubicBezTo>
                  <a:cubicBezTo>
                    <a:pt x="83" y="15"/>
                    <a:pt x="86" y="16"/>
                    <a:pt x="88" y="18"/>
                  </a:cubicBezTo>
                  <a:cubicBezTo>
                    <a:pt x="91" y="21"/>
                    <a:pt x="91" y="25"/>
                    <a:pt x="91" y="26"/>
                  </a:cubicBezTo>
                  <a:cubicBezTo>
                    <a:pt x="91" y="43"/>
                    <a:pt x="91" y="43"/>
                    <a:pt x="91" y="43"/>
                  </a:cubicBezTo>
                  <a:cubicBezTo>
                    <a:pt x="91" y="43"/>
                    <a:pt x="91" y="43"/>
                    <a:pt x="91" y="43"/>
                  </a:cubicBezTo>
                  <a:cubicBezTo>
                    <a:pt x="90" y="46"/>
                    <a:pt x="88" y="52"/>
                    <a:pt x="80" y="52"/>
                  </a:cubicBezTo>
                  <a:cubicBezTo>
                    <a:pt x="73" y="52"/>
                    <a:pt x="70" y="47"/>
                    <a:pt x="69" y="44"/>
                  </a:cubicBezTo>
                  <a:cubicBezTo>
                    <a:pt x="68" y="48"/>
                    <a:pt x="66" y="52"/>
                    <a:pt x="61" y="52"/>
                  </a:cubicBezTo>
                  <a:cubicBezTo>
                    <a:pt x="60" y="52"/>
                    <a:pt x="59" y="51"/>
                    <a:pt x="58" y="51"/>
                  </a:cubicBezTo>
                  <a:cubicBezTo>
                    <a:pt x="58" y="51"/>
                    <a:pt x="58" y="51"/>
                    <a:pt x="58" y="51"/>
                  </a:cubicBezTo>
                  <a:cubicBezTo>
                    <a:pt x="36" y="51"/>
                    <a:pt x="36" y="51"/>
                    <a:pt x="36" y="51"/>
                  </a:cubicBezTo>
                  <a:cubicBezTo>
                    <a:pt x="36" y="51"/>
                    <a:pt x="36" y="51"/>
                    <a:pt x="36" y="51"/>
                  </a:cubicBezTo>
                  <a:cubicBezTo>
                    <a:pt x="35" y="51"/>
                    <a:pt x="33" y="52"/>
                    <a:pt x="32" y="52"/>
                  </a:cubicBezTo>
                  <a:cubicBezTo>
                    <a:pt x="27" y="52"/>
                    <a:pt x="25" y="48"/>
                    <a:pt x="25" y="46"/>
                  </a:cubicBezTo>
                  <a:cubicBezTo>
                    <a:pt x="25" y="45"/>
                    <a:pt x="25" y="45"/>
                    <a:pt x="25" y="45"/>
                  </a:cubicBezTo>
                  <a:cubicBezTo>
                    <a:pt x="25" y="16"/>
                    <a:pt x="25" y="16"/>
                    <a:pt x="25" y="16"/>
                  </a:cubicBezTo>
                  <a:cubicBezTo>
                    <a:pt x="22" y="16"/>
                    <a:pt x="22" y="16"/>
                    <a:pt x="22" y="16"/>
                  </a:cubicBezTo>
                  <a:cubicBezTo>
                    <a:pt x="22" y="51"/>
                    <a:pt x="22" y="51"/>
                    <a:pt x="22" y="51"/>
                  </a:cubicBezTo>
                  <a:cubicBezTo>
                    <a:pt x="11" y="51"/>
                    <a:pt x="11" y="51"/>
                    <a:pt x="11" y="51"/>
                  </a:cubicBezTo>
                  <a:cubicBezTo>
                    <a:pt x="11" y="16"/>
                    <a:pt x="11" y="16"/>
                    <a:pt x="11" y="16"/>
                  </a:cubicBezTo>
                  <a:cubicBezTo>
                    <a:pt x="4" y="16"/>
                    <a:pt x="4" y="16"/>
                    <a:pt x="4" y="16"/>
                  </a:cubicBezTo>
                  <a:cubicBezTo>
                    <a:pt x="4" y="5"/>
                    <a:pt x="4" y="5"/>
                    <a:pt x="4" y="5"/>
                  </a:cubicBezTo>
                  <a:cubicBezTo>
                    <a:pt x="2" y="7"/>
                    <a:pt x="1" y="9"/>
                    <a:pt x="1"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9" name="Freeform 188"/>
            <p:cNvSpPr>
              <a:spLocks/>
            </p:cNvSpPr>
            <p:nvPr/>
          </p:nvSpPr>
          <p:spPr bwMode="auto">
            <a:xfrm>
              <a:off x="4832351" y="5137150"/>
              <a:ext cx="0" cy="34925"/>
            </a:xfrm>
            <a:custGeom>
              <a:avLst/>
              <a:gdLst>
                <a:gd name="T0" fmla="*/ 1 h 16"/>
                <a:gd name="T1" fmla="*/ 0 h 16"/>
                <a:gd name="T2" fmla="*/ 0 h 16"/>
                <a:gd name="T3" fmla="*/ 16 h 16"/>
                <a:gd name="T4" fmla="*/ 16 h 16"/>
                <a:gd name="T5" fmla="*/ 16 h 16"/>
                <a:gd name="T6" fmla="*/ 1 h 16"/>
              </a:gdLst>
              <a:ahLst/>
              <a:cxnLst>
                <a:cxn ang="0">
                  <a:pos x="0" y="T0"/>
                </a:cxn>
                <a:cxn ang="0">
                  <a:pos x="0" y="T1"/>
                </a:cxn>
                <a:cxn ang="0">
                  <a:pos x="0" y="T2"/>
                </a:cxn>
                <a:cxn ang="0">
                  <a:pos x="0" y="T3"/>
                </a:cxn>
                <a:cxn ang="0">
                  <a:pos x="0" y="T4"/>
                </a:cxn>
                <a:cxn ang="0">
                  <a:pos x="0" y="T5"/>
                </a:cxn>
                <a:cxn ang="0">
                  <a:pos x="0" y="T6"/>
                </a:cxn>
              </a:cxnLst>
              <a:rect l="0" t="0" r="r" b="b"/>
              <a:pathLst>
                <a:path h="16">
                  <a:moveTo>
                    <a:pt x="0" y="1"/>
                  </a:moveTo>
                  <a:cubicBezTo>
                    <a:pt x="0" y="1"/>
                    <a:pt x="0" y="1"/>
                    <a:pt x="0" y="0"/>
                  </a:cubicBezTo>
                  <a:cubicBezTo>
                    <a:pt x="0" y="0"/>
                    <a:pt x="0" y="0"/>
                    <a:pt x="0" y="0"/>
                  </a:cubicBezTo>
                  <a:cubicBezTo>
                    <a:pt x="0" y="16"/>
                    <a:pt x="0" y="16"/>
                    <a:pt x="0" y="16"/>
                  </a:cubicBezTo>
                  <a:cubicBezTo>
                    <a:pt x="0" y="16"/>
                    <a:pt x="0" y="16"/>
                    <a:pt x="0" y="16"/>
                  </a:cubicBezTo>
                  <a:cubicBezTo>
                    <a:pt x="0" y="16"/>
                    <a:pt x="0" y="16"/>
                    <a:pt x="0" y="16"/>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0" name="Freeform 189"/>
            <p:cNvSpPr>
              <a:spLocks/>
            </p:cNvSpPr>
            <p:nvPr/>
          </p:nvSpPr>
          <p:spPr bwMode="auto">
            <a:xfrm>
              <a:off x="4837113" y="5008563"/>
              <a:ext cx="4763" cy="49213"/>
            </a:xfrm>
            <a:custGeom>
              <a:avLst/>
              <a:gdLst>
                <a:gd name="T0" fmla="*/ 0 w 2"/>
                <a:gd name="T1" fmla="*/ 0 h 22"/>
                <a:gd name="T2" fmla="*/ 0 w 2"/>
                <a:gd name="T3" fmla="*/ 21 h 22"/>
                <a:gd name="T4" fmla="*/ 2 w 2"/>
                <a:gd name="T5" fmla="*/ 22 h 22"/>
                <a:gd name="T6" fmla="*/ 0 w 2"/>
                <a:gd name="T7" fmla="*/ 19 h 22"/>
                <a:gd name="T8" fmla="*/ 0 w 2"/>
                <a:gd name="T9" fmla="*/ 0 h 22"/>
              </a:gdLst>
              <a:ahLst/>
              <a:cxnLst>
                <a:cxn ang="0">
                  <a:pos x="T0" y="T1"/>
                </a:cxn>
                <a:cxn ang="0">
                  <a:pos x="T2" y="T3"/>
                </a:cxn>
                <a:cxn ang="0">
                  <a:pos x="T4" y="T5"/>
                </a:cxn>
                <a:cxn ang="0">
                  <a:pos x="T6" y="T7"/>
                </a:cxn>
                <a:cxn ang="0">
                  <a:pos x="T8" y="T9"/>
                </a:cxn>
              </a:cxnLst>
              <a:rect l="0" t="0" r="r" b="b"/>
              <a:pathLst>
                <a:path w="2" h="22">
                  <a:moveTo>
                    <a:pt x="0" y="0"/>
                  </a:moveTo>
                  <a:cubicBezTo>
                    <a:pt x="0" y="21"/>
                    <a:pt x="0" y="21"/>
                    <a:pt x="0" y="21"/>
                  </a:cubicBezTo>
                  <a:cubicBezTo>
                    <a:pt x="0" y="21"/>
                    <a:pt x="1" y="22"/>
                    <a:pt x="2" y="22"/>
                  </a:cubicBezTo>
                  <a:cubicBezTo>
                    <a:pt x="1" y="21"/>
                    <a:pt x="0" y="20"/>
                    <a:pt x="0" y="19"/>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1" name="Freeform 190"/>
            <p:cNvSpPr>
              <a:spLocks/>
            </p:cNvSpPr>
            <p:nvPr/>
          </p:nvSpPr>
          <p:spPr bwMode="auto">
            <a:xfrm>
              <a:off x="4740276" y="4989513"/>
              <a:ext cx="31750" cy="66675"/>
            </a:xfrm>
            <a:custGeom>
              <a:avLst/>
              <a:gdLst>
                <a:gd name="T0" fmla="*/ 10 w 20"/>
                <a:gd name="T1" fmla="*/ 27 h 42"/>
                <a:gd name="T2" fmla="*/ 1 w 20"/>
                <a:gd name="T3" fmla="*/ 0 h 42"/>
                <a:gd name="T4" fmla="*/ 0 w 20"/>
                <a:gd name="T5" fmla="*/ 0 h 42"/>
                <a:gd name="T6" fmla="*/ 10 w 20"/>
                <a:gd name="T7" fmla="*/ 24 h 42"/>
                <a:gd name="T8" fmla="*/ 10 w 20"/>
                <a:gd name="T9" fmla="*/ 42 h 42"/>
                <a:gd name="T10" fmla="*/ 11 w 20"/>
                <a:gd name="T11" fmla="*/ 42 h 42"/>
                <a:gd name="T12" fmla="*/ 11 w 20"/>
                <a:gd name="T13" fmla="*/ 24 h 42"/>
                <a:gd name="T14" fmla="*/ 20 w 20"/>
                <a:gd name="T15" fmla="*/ 0 h 42"/>
                <a:gd name="T16" fmla="*/ 20 w 20"/>
                <a:gd name="T17" fmla="*/ 0 h 42"/>
                <a:gd name="T18" fmla="*/ 10 w 20"/>
                <a:gd name="T19"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42">
                  <a:moveTo>
                    <a:pt x="10" y="27"/>
                  </a:moveTo>
                  <a:lnTo>
                    <a:pt x="1" y="0"/>
                  </a:lnTo>
                  <a:lnTo>
                    <a:pt x="0" y="0"/>
                  </a:lnTo>
                  <a:lnTo>
                    <a:pt x="10" y="24"/>
                  </a:lnTo>
                  <a:lnTo>
                    <a:pt x="10" y="42"/>
                  </a:lnTo>
                  <a:lnTo>
                    <a:pt x="11" y="42"/>
                  </a:lnTo>
                  <a:lnTo>
                    <a:pt x="11" y="24"/>
                  </a:lnTo>
                  <a:lnTo>
                    <a:pt x="20" y="0"/>
                  </a:lnTo>
                  <a:lnTo>
                    <a:pt x="20" y="0"/>
                  </a:ln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2" name="Freeform 191"/>
            <p:cNvSpPr>
              <a:spLocks noEditPoints="1"/>
            </p:cNvSpPr>
            <p:nvPr/>
          </p:nvSpPr>
          <p:spPr bwMode="auto">
            <a:xfrm>
              <a:off x="4589463" y="4886325"/>
              <a:ext cx="436563" cy="434975"/>
            </a:xfrm>
            <a:custGeom>
              <a:avLst/>
              <a:gdLst>
                <a:gd name="T0" fmla="*/ 194 w 194"/>
                <a:gd name="T1" fmla="*/ 16 h 193"/>
                <a:gd name="T2" fmla="*/ 178 w 194"/>
                <a:gd name="T3" fmla="*/ 0 h 193"/>
                <a:gd name="T4" fmla="*/ 16 w 194"/>
                <a:gd name="T5" fmla="*/ 0 h 193"/>
                <a:gd name="T6" fmla="*/ 0 w 194"/>
                <a:gd name="T7" fmla="*/ 16 h 193"/>
                <a:gd name="T8" fmla="*/ 0 w 194"/>
                <a:gd name="T9" fmla="*/ 178 h 193"/>
                <a:gd name="T10" fmla="*/ 16 w 194"/>
                <a:gd name="T11" fmla="*/ 193 h 193"/>
                <a:gd name="T12" fmla="*/ 178 w 194"/>
                <a:gd name="T13" fmla="*/ 193 h 193"/>
                <a:gd name="T14" fmla="*/ 194 w 194"/>
                <a:gd name="T15" fmla="*/ 178 h 193"/>
                <a:gd name="T16" fmla="*/ 194 w 194"/>
                <a:gd name="T17" fmla="*/ 16 h 193"/>
                <a:gd name="T18" fmla="*/ 190 w 194"/>
                <a:gd name="T19" fmla="*/ 178 h 193"/>
                <a:gd name="T20" fmla="*/ 178 w 194"/>
                <a:gd name="T21" fmla="*/ 190 h 193"/>
                <a:gd name="T22" fmla="*/ 16 w 194"/>
                <a:gd name="T23" fmla="*/ 190 h 193"/>
                <a:gd name="T24" fmla="*/ 4 w 194"/>
                <a:gd name="T25" fmla="*/ 178 h 193"/>
                <a:gd name="T26" fmla="*/ 4 w 194"/>
                <a:gd name="T27" fmla="*/ 16 h 193"/>
                <a:gd name="T28" fmla="*/ 16 w 194"/>
                <a:gd name="T29" fmla="*/ 4 h 193"/>
                <a:gd name="T30" fmla="*/ 178 w 194"/>
                <a:gd name="T31" fmla="*/ 4 h 193"/>
                <a:gd name="T32" fmla="*/ 190 w 194"/>
                <a:gd name="T33" fmla="*/ 16 h 193"/>
                <a:gd name="T34" fmla="*/ 190 w 194"/>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 h="193">
                  <a:moveTo>
                    <a:pt x="194" y="16"/>
                  </a:moveTo>
                  <a:cubicBezTo>
                    <a:pt x="194" y="7"/>
                    <a:pt x="187"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7" y="193"/>
                    <a:pt x="194" y="186"/>
                    <a:pt x="194" y="178"/>
                  </a:cubicBezTo>
                  <a:lnTo>
                    <a:pt x="194" y="16"/>
                  </a:lnTo>
                  <a:close/>
                  <a:moveTo>
                    <a:pt x="190" y="178"/>
                  </a:moveTo>
                  <a:cubicBezTo>
                    <a:pt x="190" y="184"/>
                    <a:pt x="185"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5" y="4"/>
                    <a:pt x="190" y="9"/>
                    <a:pt x="190" y="16"/>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3" name="Freeform 192"/>
            <p:cNvSpPr>
              <a:spLocks/>
            </p:cNvSpPr>
            <p:nvPr/>
          </p:nvSpPr>
          <p:spPr bwMode="auto">
            <a:xfrm>
              <a:off x="4786313" y="5013325"/>
              <a:ext cx="3175" cy="39688"/>
            </a:xfrm>
            <a:custGeom>
              <a:avLst/>
              <a:gdLst>
                <a:gd name="T0" fmla="*/ 1 w 1"/>
                <a:gd name="T1" fmla="*/ 0 h 18"/>
                <a:gd name="T2" fmla="*/ 0 w 1"/>
                <a:gd name="T3" fmla="*/ 3 h 18"/>
                <a:gd name="T4" fmla="*/ 0 w 1"/>
                <a:gd name="T5" fmla="*/ 15 h 18"/>
                <a:gd name="T6" fmla="*/ 1 w 1"/>
                <a:gd name="T7" fmla="*/ 18 h 18"/>
                <a:gd name="T8" fmla="*/ 1 w 1"/>
                <a:gd name="T9" fmla="*/ 16 h 18"/>
                <a:gd name="T10" fmla="*/ 1 w 1"/>
                <a:gd name="T11" fmla="*/ 3 h 18"/>
                <a:gd name="T12" fmla="*/ 1 w 1"/>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 h="18">
                  <a:moveTo>
                    <a:pt x="1" y="0"/>
                  </a:moveTo>
                  <a:cubicBezTo>
                    <a:pt x="1" y="1"/>
                    <a:pt x="0" y="2"/>
                    <a:pt x="0" y="3"/>
                  </a:cubicBezTo>
                  <a:cubicBezTo>
                    <a:pt x="0" y="15"/>
                    <a:pt x="0" y="15"/>
                    <a:pt x="0" y="15"/>
                  </a:cubicBezTo>
                  <a:cubicBezTo>
                    <a:pt x="0" y="16"/>
                    <a:pt x="1" y="17"/>
                    <a:pt x="1" y="18"/>
                  </a:cubicBezTo>
                  <a:cubicBezTo>
                    <a:pt x="1" y="17"/>
                    <a:pt x="1" y="16"/>
                    <a:pt x="1" y="16"/>
                  </a:cubicBezTo>
                  <a:cubicBezTo>
                    <a:pt x="1" y="3"/>
                    <a:pt x="1" y="3"/>
                    <a:pt x="1" y="3"/>
                  </a:cubicBezTo>
                  <a:cubicBezTo>
                    <a:pt x="1"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4" name="Freeform 193"/>
            <p:cNvSpPr>
              <a:spLocks/>
            </p:cNvSpPr>
            <p:nvPr/>
          </p:nvSpPr>
          <p:spPr bwMode="auto">
            <a:xfrm>
              <a:off x="4811713" y="5013325"/>
              <a:ext cx="1588" cy="39688"/>
            </a:xfrm>
            <a:custGeom>
              <a:avLst/>
              <a:gdLst>
                <a:gd name="T0" fmla="*/ 0 w 1"/>
                <a:gd name="T1" fmla="*/ 18 h 18"/>
                <a:gd name="T2" fmla="*/ 1 w 1"/>
                <a:gd name="T3" fmla="*/ 15 h 18"/>
                <a:gd name="T4" fmla="*/ 1 w 1"/>
                <a:gd name="T5" fmla="*/ 3 h 18"/>
                <a:gd name="T6" fmla="*/ 0 w 1"/>
                <a:gd name="T7" fmla="*/ 0 h 18"/>
                <a:gd name="T8" fmla="*/ 0 w 1"/>
                <a:gd name="T9" fmla="*/ 3 h 18"/>
                <a:gd name="T10" fmla="*/ 0 w 1"/>
                <a:gd name="T11" fmla="*/ 16 h 18"/>
                <a:gd name="T12" fmla="*/ 0 w 1"/>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 h="18">
                  <a:moveTo>
                    <a:pt x="0" y="18"/>
                  </a:moveTo>
                  <a:cubicBezTo>
                    <a:pt x="0" y="17"/>
                    <a:pt x="1" y="16"/>
                    <a:pt x="1" y="15"/>
                  </a:cubicBezTo>
                  <a:cubicBezTo>
                    <a:pt x="1" y="3"/>
                    <a:pt x="1" y="3"/>
                    <a:pt x="1" y="3"/>
                  </a:cubicBezTo>
                  <a:cubicBezTo>
                    <a:pt x="1" y="2"/>
                    <a:pt x="0" y="1"/>
                    <a:pt x="0" y="0"/>
                  </a:cubicBezTo>
                  <a:cubicBezTo>
                    <a:pt x="0" y="1"/>
                    <a:pt x="0" y="2"/>
                    <a:pt x="0" y="3"/>
                  </a:cubicBezTo>
                  <a:cubicBezTo>
                    <a:pt x="0" y="16"/>
                    <a:pt x="0" y="16"/>
                    <a:pt x="0" y="16"/>
                  </a:cubicBezTo>
                  <a:cubicBezTo>
                    <a:pt x="0" y="16"/>
                    <a:pt x="0" y="17"/>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65" name="Group 164"/>
          <p:cNvGrpSpPr/>
          <p:nvPr/>
        </p:nvGrpSpPr>
        <p:grpSpPr>
          <a:xfrm>
            <a:off x="5441957" y="4886330"/>
            <a:ext cx="434975" cy="434975"/>
            <a:chOff x="5441951" y="4886325"/>
            <a:chExt cx="434975" cy="434975"/>
          </a:xfrm>
          <a:solidFill>
            <a:schemeClr val="tx2">
              <a:lumMod val="20000"/>
              <a:lumOff val="80000"/>
            </a:schemeClr>
          </a:solidFill>
        </p:grpSpPr>
        <p:sp>
          <p:nvSpPr>
            <p:cNvPr id="166" name="Freeform 194"/>
            <p:cNvSpPr>
              <a:spLocks/>
            </p:cNvSpPr>
            <p:nvPr/>
          </p:nvSpPr>
          <p:spPr bwMode="auto">
            <a:xfrm>
              <a:off x="5581651" y="5019675"/>
              <a:ext cx="155575" cy="184150"/>
            </a:xfrm>
            <a:custGeom>
              <a:avLst/>
              <a:gdLst>
                <a:gd name="T0" fmla="*/ 18 w 69"/>
                <a:gd name="T1" fmla="*/ 80 h 82"/>
                <a:gd name="T2" fmla="*/ 23 w 69"/>
                <a:gd name="T3" fmla="*/ 67 h 82"/>
                <a:gd name="T4" fmla="*/ 25 w 69"/>
                <a:gd name="T5" fmla="*/ 61 h 82"/>
                <a:gd name="T6" fmla="*/ 26 w 69"/>
                <a:gd name="T7" fmla="*/ 53 h 82"/>
                <a:gd name="T8" fmla="*/ 32 w 69"/>
                <a:gd name="T9" fmla="*/ 55 h 82"/>
                <a:gd name="T10" fmla="*/ 43 w 69"/>
                <a:gd name="T11" fmla="*/ 60 h 82"/>
                <a:gd name="T12" fmla="*/ 61 w 69"/>
                <a:gd name="T13" fmla="*/ 51 h 82"/>
                <a:gd name="T14" fmla="*/ 67 w 69"/>
                <a:gd name="T15" fmla="*/ 36 h 82"/>
                <a:gd name="T16" fmla="*/ 66 w 69"/>
                <a:gd name="T17" fmla="*/ 17 h 82"/>
                <a:gd name="T18" fmla="*/ 34 w 69"/>
                <a:gd name="T19" fmla="*/ 0 h 82"/>
                <a:gd name="T20" fmla="*/ 28 w 69"/>
                <a:gd name="T21" fmla="*/ 1 h 82"/>
                <a:gd name="T22" fmla="*/ 19 w 69"/>
                <a:gd name="T23" fmla="*/ 4 h 82"/>
                <a:gd name="T24" fmla="*/ 2 w 69"/>
                <a:gd name="T25" fmla="*/ 23 h 82"/>
                <a:gd name="T26" fmla="*/ 9 w 69"/>
                <a:gd name="T27" fmla="*/ 46 h 82"/>
                <a:gd name="T28" fmla="*/ 10 w 69"/>
                <a:gd name="T29" fmla="*/ 47 h 82"/>
                <a:gd name="T30" fmla="*/ 11 w 69"/>
                <a:gd name="T31" fmla="*/ 44 h 82"/>
                <a:gd name="T32" fmla="*/ 10 w 69"/>
                <a:gd name="T33" fmla="*/ 42 h 82"/>
                <a:gd name="T34" fmla="*/ 7 w 69"/>
                <a:gd name="T35" fmla="*/ 34 h 82"/>
                <a:gd name="T36" fmla="*/ 7 w 69"/>
                <a:gd name="T37" fmla="*/ 31 h 82"/>
                <a:gd name="T38" fmla="*/ 9 w 69"/>
                <a:gd name="T39" fmla="*/ 20 h 82"/>
                <a:gd name="T40" fmla="*/ 39 w 69"/>
                <a:gd name="T41" fmla="*/ 4 h 82"/>
                <a:gd name="T42" fmla="*/ 59 w 69"/>
                <a:gd name="T43" fmla="*/ 17 h 82"/>
                <a:gd name="T44" fmla="*/ 59 w 69"/>
                <a:gd name="T45" fmla="*/ 35 h 82"/>
                <a:gd name="T46" fmla="*/ 43 w 69"/>
                <a:gd name="T47" fmla="*/ 56 h 82"/>
                <a:gd name="T48" fmla="*/ 30 w 69"/>
                <a:gd name="T49" fmla="*/ 49 h 82"/>
                <a:gd name="T50" fmla="*/ 32 w 69"/>
                <a:gd name="T51" fmla="*/ 35 h 82"/>
                <a:gd name="T52" fmla="*/ 34 w 69"/>
                <a:gd name="T53" fmla="*/ 22 h 82"/>
                <a:gd name="T54" fmla="*/ 30 w 69"/>
                <a:gd name="T55" fmla="*/ 20 h 82"/>
                <a:gd name="T56" fmla="*/ 22 w 69"/>
                <a:gd name="T57" fmla="*/ 34 h 82"/>
                <a:gd name="T58" fmla="*/ 24 w 69"/>
                <a:gd name="T59" fmla="*/ 40 h 82"/>
                <a:gd name="T60" fmla="*/ 19 w 69"/>
                <a:gd name="T61" fmla="*/ 60 h 82"/>
                <a:gd name="T62" fmla="*/ 17 w 69"/>
                <a:gd name="T63" fmla="*/ 70 h 82"/>
                <a:gd name="T64" fmla="*/ 16 w 69"/>
                <a:gd name="T65" fmla="*/ 76 h 82"/>
                <a:gd name="T66" fmla="*/ 17 w 69"/>
                <a:gd name="T67"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82">
                  <a:moveTo>
                    <a:pt x="17" y="81"/>
                  </a:moveTo>
                  <a:cubicBezTo>
                    <a:pt x="17" y="80"/>
                    <a:pt x="17" y="80"/>
                    <a:pt x="18" y="80"/>
                  </a:cubicBezTo>
                  <a:cubicBezTo>
                    <a:pt x="20" y="77"/>
                    <a:pt x="21" y="74"/>
                    <a:pt x="22" y="71"/>
                  </a:cubicBezTo>
                  <a:cubicBezTo>
                    <a:pt x="23" y="70"/>
                    <a:pt x="23" y="68"/>
                    <a:pt x="23" y="67"/>
                  </a:cubicBezTo>
                  <a:cubicBezTo>
                    <a:pt x="24" y="65"/>
                    <a:pt x="24" y="64"/>
                    <a:pt x="24" y="62"/>
                  </a:cubicBezTo>
                  <a:cubicBezTo>
                    <a:pt x="25" y="62"/>
                    <a:pt x="25" y="62"/>
                    <a:pt x="25" y="61"/>
                  </a:cubicBezTo>
                  <a:cubicBezTo>
                    <a:pt x="25" y="59"/>
                    <a:pt x="26" y="57"/>
                    <a:pt x="26" y="56"/>
                  </a:cubicBezTo>
                  <a:cubicBezTo>
                    <a:pt x="26" y="53"/>
                    <a:pt x="26" y="53"/>
                    <a:pt x="26" y="53"/>
                  </a:cubicBezTo>
                  <a:cubicBezTo>
                    <a:pt x="31" y="53"/>
                    <a:pt x="31" y="53"/>
                    <a:pt x="31" y="53"/>
                  </a:cubicBezTo>
                  <a:cubicBezTo>
                    <a:pt x="32" y="55"/>
                    <a:pt x="32" y="55"/>
                    <a:pt x="32" y="55"/>
                  </a:cubicBezTo>
                  <a:cubicBezTo>
                    <a:pt x="32" y="56"/>
                    <a:pt x="33" y="57"/>
                    <a:pt x="33" y="57"/>
                  </a:cubicBezTo>
                  <a:cubicBezTo>
                    <a:pt x="36" y="59"/>
                    <a:pt x="39" y="60"/>
                    <a:pt x="43" y="60"/>
                  </a:cubicBezTo>
                  <a:cubicBezTo>
                    <a:pt x="44" y="60"/>
                    <a:pt x="45" y="60"/>
                    <a:pt x="46" y="60"/>
                  </a:cubicBezTo>
                  <a:cubicBezTo>
                    <a:pt x="53" y="58"/>
                    <a:pt x="57" y="55"/>
                    <a:pt x="61" y="51"/>
                  </a:cubicBezTo>
                  <a:cubicBezTo>
                    <a:pt x="63" y="48"/>
                    <a:pt x="65" y="44"/>
                    <a:pt x="66" y="39"/>
                  </a:cubicBezTo>
                  <a:cubicBezTo>
                    <a:pt x="67" y="38"/>
                    <a:pt x="67" y="37"/>
                    <a:pt x="67" y="36"/>
                  </a:cubicBezTo>
                  <a:cubicBezTo>
                    <a:pt x="67" y="35"/>
                    <a:pt x="68" y="33"/>
                    <a:pt x="68" y="32"/>
                  </a:cubicBezTo>
                  <a:cubicBezTo>
                    <a:pt x="69" y="27"/>
                    <a:pt x="67" y="20"/>
                    <a:pt x="66" y="17"/>
                  </a:cubicBezTo>
                  <a:cubicBezTo>
                    <a:pt x="61" y="6"/>
                    <a:pt x="50" y="0"/>
                    <a:pt x="35" y="0"/>
                  </a:cubicBezTo>
                  <a:cubicBezTo>
                    <a:pt x="34" y="0"/>
                    <a:pt x="34" y="0"/>
                    <a:pt x="34" y="0"/>
                  </a:cubicBezTo>
                  <a:cubicBezTo>
                    <a:pt x="32" y="0"/>
                    <a:pt x="31" y="0"/>
                    <a:pt x="30" y="0"/>
                  </a:cubicBezTo>
                  <a:cubicBezTo>
                    <a:pt x="28" y="1"/>
                    <a:pt x="28" y="1"/>
                    <a:pt x="28" y="1"/>
                  </a:cubicBezTo>
                  <a:cubicBezTo>
                    <a:pt x="27" y="1"/>
                    <a:pt x="27" y="1"/>
                    <a:pt x="27" y="1"/>
                  </a:cubicBezTo>
                  <a:cubicBezTo>
                    <a:pt x="24" y="2"/>
                    <a:pt x="21" y="2"/>
                    <a:pt x="19" y="4"/>
                  </a:cubicBezTo>
                  <a:cubicBezTo>
                    <a:pt x="11" y="8"/>
                    <a:pt x="6" y="13"/>
                    <a:pt x="3" y="21"/>
                  </a:cubicBezTo>
                  <a:cubicBezTo>
                    <a:pt x="3" y="22"/>
                    <a:pt x="3" y="22"/>
                    <a:pt x="2" y="23"/>
                  </a:cubicBezTo>
                  <a:cubicBezTo>
                    <a:pt x="2" y="24"/>
                    <a:pt x="2" y="24"/>
                    <a:pt x="2" y="25"/>
                  </a:cubicBezTo>
                  <a:cubicBezTo>
                    <a:pt x="0" y="34"/>
                    <a:pt x="4" y="43"/>
                    <a:pt x="9" y="46"/>
                  </a:cubicBezTo>
                  <a:cubicBezTo>
                    <a:pt x="9" y="46"/>
                    <a:pt x="10" y="47"/>
                    <a:pt x="10" y="47"/>
                  </a:cubicBezTo>
                  <a:cubicBezTo>
                    <a:pt x="10" y="47"/>
                    <a:pt x="10" y="47"/>
                    <a:pt x="10" y="47"/>
                  </a:cubicBezTo>
                  <a:cubicBezTo>
                    <a:pt x="10" y="46"/>
                    <a:pt x="10" y="45"/>
                    <a:pt x="11" y="45"/>
                  </a:cubicBezTo>
                  <a:cubicBezTo>
                    <a:pt x="11" y="45"/>
                    <a:pt x="11" y="44"/>
                    <a:pt x="11" y="44"/>
                  </a:cubicBezTo>
                  <a:cubicBezTo>
                    <a:pt x="11" y="44"/>
                    <a:pt x="11" y="43"/>
                    <a:pt x="11" y="43"/>
                  </a:cubicBezTo>
                  <a:cubicBezTo>
                    <a:pt x="11" y="43"/>
                    <a:pt x="11" y="42"/>
                    <a:pt x="10" y="42"/>
                  </a:cubicBezTo>
                  <a:cubicBezTo>
                    <a:pt x="10" y="42"/>
                    <a:pt x="9" y="41"/>
                    <a:pt x="9" y="40"/>
                  </a:cubicBezTo>
                  <a:cubicBezTo>
                    <a:pt x="8" y="38"/>
                    <a:pt x="7" y="36"/>
                    <a:pt x="7" y="34"/>
                  </a:cubicBezTo>
                  <a:cubicBezTo>
                    <a:pt x="7" y="33"/>
                    <a:pt x="7" y="33"/>
                    <a:pt x="7" y="32"/>
                  </a:cubicBezTo>
                  <a:cubicBezTo>
                    <a:pt x="7" y="31"/>
                    <a:pt x="7" y="31"/>
                    <a:pt x="7" y="31"/>
                  </a:cubicBezTo>
                  <a:cubicBezTo>
                    <a:pt x="7" y="30"/>
                    <a:pt x="7" y="30"/>
                    <a:pt x="7" y="30"/>
                  </a:cubicBezTo>
                  <a:cubicBezTo>
                    <a:pt x="7" y="26"/>
                    <a:pt x="8" y="23"/>
                    <a:pt x="9" y="20"/>
                  </a:cubicBezTo>
                  <a:cubicBezTo>
                    <a:pt x="12" y="12"/>
                    <a:pt x="18" y="7"/>
                    <a:pt x="28" y="5"/>
                  </a:cubicBezTo>
                  <a:cubicBezTo>
                    <a:pt x="30" y="4"/>
                    <a:pt x="36" y="3"/>
                    <a:pt x="39" y="4"/>
                  </a:cubicBezTo>
                  <a:cubicBezTo>
                    <a:pt x="44" y="5"/>
                    <a:pt x="44" y="5"/>
                    <a:pt x="44" y="5"/>
                  </a:cubicBezTo>
                  <a:cubicBezTo>
                    <a:pt x="51" y="7"/>
                    <a:pt x="56" y="11"/>
                    <a:pt x="59" y="17"/>
                  </a:cubicBezTo>
                  <a:cubicBezTo>
                    <a:pt x="60" y="21"/>
                    <a:pt x="61" y="28"/>
                    <a:pt x="60" y="33"/>
                  </a:cubicBezTo>
                  <a:cubicBezTo>
                    <a:pt x="59" y="34"/>
                    <a:pt x="59" y="34"/>
                    <a:pt x="59" y="35"/>
                  </a:cubicBezTo>
                  <a:cubicBezTo>
                    <a:pt x="59" y="36"/>
                    <a:pt x="59" y="38"/>
                    <a:pt x="59" y="39"/>
                  </a:cubicBezTo>
                  <a:cubicBezTo>
                    <a:pt x="56" y="46"/>
                    <a:pt x="53" y="54"/>
                    <a:pt x="43" y="56"/>
                  </a:cubicBezTo>
                  <a:cubicBezTo>
                    <a:pt x="42" y="56"/>
                    <a:pt x="41" y="56"/>
                    <a:pt x="41" y="56"/>
                  </a:cubicBezTo>
                  <a:cubicBezTo>
                    <a:pt x="35" y="56"/>
                    <a:pt x="32" y="53"/>
                    <a:pt x="30" y="49"/>
                  </a:cubicBezTo>
                  <a:cubicBezTo>
                    <a:pt x="30" y="48"/>
                    <a:pt x="29" y="46"/>
                    <a:pt x="30" y="44"/>
                  </a:cubicBezTo>
                  <a:cubicBezTo>
                    <a:pt x="30" y="41"/>
                    <a:pt x="31" y="38"/>
                    <a:pt x="32" y="35"/>
                  </a:cubicBezTo>
                  <a:cubicBezTo>
                    <a:pt x="33" y="32"/>
                    <a:pt x="34" y="30"/>
                    <a:pt x="34" y="27"/>
                  </a:cubicBezTo>
                  <a:cubicBezTo>
                    <a:pt x="35" y="25"/>
                    <a:pt x="35" y="24"/>
                    <a:pt x="34" y="22"/>
                  </a:cubicBezTo>
                  <a:cubicBezTo>
                    <a:pt x="33" y="21"/>
                    <a:pt x="32" y="20"/>
                    <a:pt x="31" y="20"/>
                  </a:cubicBezTo>
                  <a:cubicBezTo>
                    <a:pt x="30" y="20"/>
                    <a:pt x="30" y="20"/>
                    <a:pt x="30" y="20"/>
                  </a:cubicBezTo>
                  <a:cubicBezTo>
                    <a:pt x="27" y="20"/>
                    <a:pt x="24" y="23"/>
                    <a:pt x="23" y="25"/>
                  </a:cubicBezTo>
                  <a:cubicBezTo>
                    <a:pt x="22" y="27"/>
                    <a:pt x="22" y="31"/>
                    <a:pt x="22" y="34"/>
                  </a:cubicBezTo>
                  <a:cubicBezTo>
                    <a:pt x="22" y="34"/>
                    <a:pt x="23" y="35"/>
                    <a:pt x="23" y="35"/>
                  </a:cubicBezTo>
                  <a:cubicBezTo>
                    <a:pt x="24" y="37"/>
                    <a:pt x="24" y="39"/>
                    <a:pt x="24" y="40"/>
                  </a:cubicBezTo>
                  <a:cubicBezTo>
                    <a:pt x="23" y="44"/>
                    <a:pt x="22" y="49"/>
                    <a:pt x="20" y="54"/>
                  </a:cubicBezTo>
                  <a:cubicBezTo>
                    <a:pt x="20" y="56"/>
                    <a:pt x="19" y="58"/>
                    <a:pt x="19" y="60"/>
                  </a:cubicBezTo>
                  <a:cubicBezTo>
                    <a:pt x="18" y="62"/>
                    <a:pt x="18" y="65"/>
                    <a:pt x="17" y="67"/>
                  </a:cubicBezTo>
                  <a:cubicBezTo>
                    <a:pt x="17" y="68"/>
                    <a:pt x="17" y="69"/>
                    <a:pt x="17" y="70"/>
                  </a:cubicBezTo>
                  <a:cubicBezTo>
                    <a:pt x="16" y="71"/>
                    <a:pt x="16" y="72"/>
                    <a:pt x="16" y="73"/>
                  </a:cubicBezTo>
                  <a:cubicBezTo>
                    <a:pt x="16" y="76"/>
                    <a:pt x="16" y="76"/>
                    <a:pt x="16" y="76"/>
                  </a:cubicBezTo>
                  <a:cubicBezTo>
                    <a:pt x="16" y="77"/>
                    <a:pt x="16" y="80"/>
                    <a:pt x="16" y="82"/>
                  </a:cubicBezTo>
                  <a:cubicBezTo>
                    <a:pt x="17" y="81"/>
                    <a:pt x="17" y="81"/>
                    <a:pt x="17"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7" name="Freeform 195"/>
            <p:cNvSpPr>
              <a:spLocks noEditPoints="1"/>
            </p:cNvSpPr>
            <p:nvPr/>
          </p:nvSpPr>
          <p:spPr bwMode="auto">
            <a:xfrm>
              <a:off x="5441951" y="4886325"/>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190 w 193"/>
                <a:gd name="T19" fmla="*/ 178 h 193"/>
                <a:gd name="T20" fmla="*/ 178 w 193"/>
                <a:gd name="T21" fmla="*/ 190 h 193"/>
                <a:gd name="T22" fmla="*/ 16 w 193"/>
                <a:gd name="T23" fmla="*/ 190 h 193"/>
                <a:gd name="T24" fmla="*/ 4 w 193"/>
                <a:gd name="T25" fmla="*/ 178 h 193"/>
                <a:gd name="T26" fmla="*/ 4 w 193"/>
                <a:gd name="T27" fmla="*/ 16 h 193"/>
                <a:gd name="T28" fmla="*/ 16 w 193"/>
                <a:gd name="T29" fmla="*/ 4 h 193"/>
                <a:gd name="T30" fmla="*/ 178 w 193"/>
                <a:gd name="T31" fmla="*/ 4 h 193"/>
                <a:gd name="T32" fmla="*/ 190 w 193"/>
                <a:gd name="T33" fmla="*/ 16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6" y="193"/>
                    <a:pt x="193" y="186"/>
                    <a:pt x="193" y="178"/>
                  </a:cubicBezTo>
                  <a:lnTo>
                    <a:pt x="193" y="16"/>
                  </a:lnTo>
                  <a:close/>
                  <a:moveTo>
                    <a:pt x="190" y="178"/>
                  </a:moveTo>
                  <a:cubicBezTo>
                    <a:pt x="190" y="184"/>
                    <a:pt x="184"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4" y="4"/>
                    <a:pt x="190" y="9"/>
                    <a:pt x="190" y="16"/>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68" name="Group 167"/>
          <p:cNvGrpSpPr/>
          <p:nvPr/>
        </p:nvGrpSpPr>
        <p:grpSpPr>
          <a:xfrm>
            <a:off x="6296031" y="4886330"/>
            <a:ext cx="434975" cy="434975"/>
            <a:chOff x="6296026" y="4886325"/>
            <a:chExt cx="434975" cy="434975"/>
          </a:xfrm>
          <a:solidFill>
            <a:schemeClr val="tx2">
              <a:lumMod val="20000"/>
              <a:lumOff val="80000"/>
            </a:schemeClr>
          </a:solidFill>
        </p:grpSpPr>
        <p:sp>
          <p:nvSpPr>
            <p:cNvPr id="169" name="Freeform 196"/>
            <p:cNvSpPr>
              <a:spLocks/>
            </p:cNvSpPr>
            <p:nvPr/>
          </p:nvSpPr>
          <p:spPr bwMode="auto">
            <a:xfrm>
              <a:off x="6421438" y="5027613"/>
              <a:ext cx="188913" cy="152400"/>
            </a:xfrm>
            <a:custGeom>
              <a:avLst/>
              <a:gdLst>
                <a:gd name="T0" fmla="*/ 37 w 84"/>
                <a:gd name="T1" fmla="*/ 32 h 67"/>
                <a:gd name="T2" fmla="*/ 33 w 84"/>
                <a:gd name="T3" fmla="*/ 12 h 67"/>
                <a:gd name="T4" fmla="*/ 24 w 84"/>
                <a:gd name="T5" fmla="*/ 1 h 67"/>
                <a:gd name="T6" fmla="*/ 23 w 84"/>
                <a:gd name="T7" fmla="*/ 1 h 67"/>
                <a:gd name="T8" fmla="*/ 11 w 84"/>
                <a:gd name="T9" fmla="*/ 8 h 67"/>
                <a:gd name="T10" fmla="*/ 0 w 84"/>
                <a:gd name="T11" fmla="*/ 17 h 67"/>
                <a:gd name="T12" fmla="*/ 1 w 84"/>
                <a:gd name="T13" fmla="*/ 19 h 67"/>
                <a:gd name="T14" fmla="*/ 8 w 84"/>
                <a:gd name="T15" fmla="*/ 16 h 67"/>
                <a:gd name="T16" fmla="*/ 19 w 84"/>
                <a:gd name="T17" fmla="*/ 31 h 67"/>
                <a:gd name="T18" fmla="*/ 21 w 84"/>
                <a:gd name="T19" fmla="*/ 37 h 67"/>
                <a:gd name="T20" fmla="*/ 26 w 84"/>
                <a:gd name="T21" fmla="*/ 56 h 67"/>
                <a:gd name="T22" fmla="*/ 37 w 84"/>
                <a:gd name="T23" fmla="*/ 67 h 67"/>
                <a:gd name="T24" fmla="*/ 66 w 84"/>
                <a:gd name="T25" fmla="*/ 46 h 67"/>
                <a:gd name="T26" fmla="*/ 84 w 84"/>
                <a:gd name="T27" fmla="*/ 14 h 67"/>
                <a:gd name="T28" fmla="*/ 81 w 84"/>
                <a:gd name="T29" fmla="*/ 3 h 67"/>
                <a:gd name="T30" fmla="*/ 73 w 84"/>
                <a:gd name="T31" fmla="*/ 0 h 67"/>
                <a:gd name="T32" fmla="*/ 72 w 84"/>
                <a:gd name="T33" fmla="*/ 0 h 67"/>
                <a:gd name="T34" fmla="*/ 52 w 84"/>
                <a:gd name="T35" fmla="*/ 13 h 67"/>
                <a:gd name="T36" fmla="*/ 55 w 84"/>
                <a:gd name="T37" fmla="*/ 13 h 67"/>
                <a:gd name="T38" fmla="*/ 61 w 84"/>
                <a:gd name="T39" fmla="*/ 16 h 67"/>
                <a:gd name="T40" fmla="*/ 63 w 84"/>
                <a:gd name="T41" fmla="*/ 23 h 67"/>
                <a:gd name="T42" fmla="*/ 57 w 84"/>
                <a:gd name="T43" fmla="*/ 37 h 67"/>
                <a:gd name="T44" fmla="*/ 46 w 84"/>
                <a:gd name="T45" fmla="*/ 46 h 67"/>
                <a:gd name="T46" fmla="*/ 37 w 84"/>
                <a:gd name="T47" fmla="*/ 3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4" h="67">
                  <a:moveTo>
                    <a:pt x="37" y="32"/>
                  </a:moveTo>
                  <a:cubicBezTo>
                    <a:pt x="36" y="29"/>
                    <a:pt x="35" y="23"/>
                    <a:pt x="33" y="12"/>
                  </a:cubicBezTo>
                  <a:cubicBezTo>
                    <a:pt x="32" y="2"/>
                    <a:pt x="27" y="1"/>
                    <a:pt x="24" y="1"/>
                  </a:cubicBezTo>
                  <a:cubicBezTo>
                    <a:pt x="24" y="1"/>
                    <a:pt x="23" y="1"/>
                    <a:pt x="23" y="1"/>
                  </a:cubicBezTo>
                  <a:cubicBezTo>
                    <a:pt x="22" y="1"/>
                    <a:pt x="18" y="2"/>
                    <a:pt x="11" y="8"/>
                  </a:cubicBezTo>
                  <a:cubicBezTo>
                    <a:pt x="8" y="11"/>
                    <a:pt x="4" y="14"/>
                    <a:pt x="0" y="17"/>
                  </a:cubicBezTo>
                  <a:cubicBezTo>
                    <a:pt x="1" y="19"/>
                    <a:pt x="1" y="19"/>
                    <a:pt x="1" y="19"/>
                  </a:cubicBezTo>
                  <a:cubicBezTo>
                    <a:pt x="6" y="16"/>
                    <a:pt x="7" y="16"/>
                    <a:pt x="8" y="16"/>
                  </a:cubicBezTo>
                  <a:cubicBezTo>
                    <a:pt x="12" y="16"/>
                    <a:pt x="16" y="20"/>
                    <a:pt x="19" y="31"/>
                  </a:cubicBezTo>
                  <a:cubicBezTo>
                    <a:pt x="21" y="37"/>
                    <a:pt x="21" y="37"/>
                    <a:pt x="21" y="37"/>
                  </a:cubicBezTo>
                  <a:cubicBezTo>
                    <a:pt x="22" y="43"/>
                    <a:pt x="24" y="49"/>
                    <a:pt x="26" y="56"/>
                  </a:cubicBezTo>
                  <a:cubicBezTo>
                    <a:pt x="29" y="63"/>
                    <a:pt x="33" y="67"/>
                    <a:pt x="37" y="67"/>
                  </a:cubicBezTo>
                  <a:cubicBezTo>
                    <a:pt x="45" y="67"/>
                    <a:pt x="54" y="60"/>
                    <a:pt x="66" y="46"/>
                  </a:cubicBezTo>
                  <a:cubicBezTo>
                    <a:pt x="78" y="32"/>
                    <a:pt x="84" y="22"/>
                    <a:pt x="84" y="14"/>
                  </a:cubicBezTo>
                  <a:cubicBezTo>
                    <a:pt x="84" y="9"/>
                    <a:pt x="83" y="5"/>
                    <a:pt x="81" y="3"/>
                  </a:cubicBezTo>
                  <a:cubicBezTo>
                    <a:pt x="80" y="1"/>
                    <a:pt x="77" y="0"/>
                    <a:pt x="73" y="0"/>
                  </a:cubicBezTo>
                  <a:cubicBezTo>
                    <a:pt x="73" y="0"/>
                    <a:pt x="73" y="0"/>
                    <a:pt x="72" y="0"/>
                  </a:cubicBezTo>
                  <a:cubicBezTo>
                    <a:pt x="63" y="0"/>
                    <a:pt x="56" y="5"/>
                    <a:pt x="52" y="13"/>
                  </a:cubicBezTo>
                  <a:cubicBezTo>
                    <a:pt x="53" y="13"/>
                    <a:pt x="54" y="13"/>
                    <a:pt x="55" y="13"/>
                  </a:cubicBezTo>
                  <a:cubicBezTo>
                    <a:pt x="58" y="13"/>
                    <a:pt x="60" y="14"/>
                    <a:pt x="61" y="16"/>
                  </a:cubicBezTo>
                  <a:cubicBezTo>
                    <a:pt x="63" y="18"/>
                    <a:pt x="64" y="20"/>
                    <a:pt x="63" y="23"/>
                  </a:cubicBezTo>
                  <a:cubicBezTo>
                    <a:pt x="63" y="27"/>
                    <a:pt x="61" y="31"/>
                    <a:pt x="57" y="37"/>
                  </a:cubicBezTo>
                  <a:cubicBezTo>
                    <a:pt x="52" y="44"/>
                    <a:pt x="49" y="46"/>
                    <a:pt x="46" y="46"/>
                  </a:cubicBezTo>
                  <a:cubicBezTo>
                    <a:pt x="42" y="46"/>
                    <a:pt x="39" y="42"/>
                    <a:pt x="37"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0" name="Freeform 197"/>
            <p:cNvSpPr>
              <a:spLocks noEditPoints="1"/>
            </p:cNvSpPr>
            <p:nvPr/>
          </p:nvSpPr>
          <p:spPr bwMode="auto">
            <a:xfrm>
              <a:off x="6296026"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71" name="Group 170"/>
          <p:cNvGrpSpPr/>
          <p:nvPr/>
        </p:nvGrpSpPr>
        <p:grpSpPr>
          <a:xfrm>
            <a:off x="7150106" y="4886330"/>
            <a:ext cx="434975" cy="434975"/>
            <a:chOff x="7150101" y="4886325"/>
            <a:chExt cx="434975" cy="434975"/>
          </a:xfrm>
          <a:solidFill>
            <a:schemeClr val="tx2">
              <a:lumMod val="20000"/>
              <a:lumOff val="80000"/>
            </a:schemeClr>
          </a:solidFill>
        </p:grpSpPr>
        <p:sp>
          <p:nvSpPr>
            <p:cNvPr id="172" name="Freeform 198"/>
            <p:cNvSpPr>
              <a:spLocks/>
            </p:cNvSpPr>
            <p:nvPr/>
          </p:nvSpPr>
          <p:spPr bwMode="auto">
            <a:xfrm>
              <a:off x="7402513" y="5040313"/>
              <a:ext cx="69850" cy="69850"/>
            </a:xfrm>
            <a:custGeom>
              <a:avLst/>
              <a:gdLst>
                <a:gd name="T0" fmla="*/ 26 w 44"/>
                <a:gd name="T1" fmla="*/ 44 h 44"/>
                <a:gd name="T2" fmla="*/ 26 w 44"/>
                <a:gd name="T3" fmla="*/ 24 h 44"/>
                <a:gd name="T4" fmla="*/ 44 w 44"/>
                <a:gd name="T5" fmla="*/ 24 h 44"/>
                <a:gd name="T6" fmla="*/ 44 w 44"/>
                <a:gd name="T7" fmla="*/ 18 h 44"/>
                <a:gd name="T8" fmla="*/ 26 w 44"/>
                <a:gd name="T9" fmla="*/ 18 h 44"/>
                <a:gd name="T10" fmla="*/ 26 w 44"/>
                <a:gd name="T11" fmla="*/ 0 h 44"/>
                <a:gd name="T12" fmla="*/ 20 w 44"/>
                <a:gd name="T13" fmla="*/ 0 h 44"/>
                <a:gd name="T14" fmla="*/ 20 w 44"/>
                <a:gd name="T15" fmla="*/ 18 h 44"/>
                <a:gd name="T16" fmla="*/ 0 w 44"/>
                <a:gd name="T17" fmla="*/ 18 h 44"/>
                <a:gd name="T18" fmla="*/ 0 w 44"/>
                <a:gd name="T19" fmla="*/ 24 h 44"/>
                <a:gd name="T20" fmla="*/ 20 w 44"/>
                <a:gd name="T21" fmla="*/ 24 h 44"/>
                <a:gd name="T22" fmla="*/ 20 w 44"/>
                <a:gd name="T23" fmla="*/ 44 h 44"/>
                <a:gd name="T24" fmla="*/ 26 w 44"/>
                <a:gd name="T25"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44">
                  <a:moveTo>
                    <a:pt x="26" y="44"/>
                  </a:moveTo>
                  <a:lnTo>
                    <a:pt x="26" y="24"/>
                  </a:lnTo>
                  <a:lnTo>
                    <a:pt x="44" y="24"/>
                  </a:lnTo>
                  <a:lnTo>
                    <a:pt x="44" y="18"/>
                  </a:lnTo>
                  <a:lnTo>
                    <a:pt x="26" y="18"/>
                  </a:lnTo>
                  <a:lnTo>
                    <a:pt x="26" y="0"/>
                  </a:lnTo>
                  <a:lnTo>
                    <a:pt x="20" y="0"/>
                  </a:lnTo>
                  <a:lnTo>
                    <a:pt x="20" y="18"/>
                  </a:lnTo>
                  <a:lnTo>
                    <a:pt x="0" y="18"/>
                  </a:lnTo>
                  <a:lnTo>
                    <a:pt x="0" y="24"/>
                  </a:lnTo>
                  <a:lnTo>
                    <a:pt x="20" y="24"/>
                  </a:lnTo>
                  <a:lnTo>
                    <a:pt x="20" y="44"/>
                  </a:lnTo>
                  <a:lnTo>
                    <a:pt x="26"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3" name="Freeform 199"/>
            <p:cNvSpPr>
              <a:spLocks noEditPoints="1"/>
            </p:cNvSpPr>
            <p:nvPr/>
          </p:nvSpPr>
          <p:spPr bwMode="auto">
            <a:xfrm>
              <a:off x="7292976" y="5027613"/>
              <a:ext cx="87313" cy="152400"/>
            </a:xfrm>
            <a:custGeom>
              <a:avLst/>
              <a:gdLst>
                <a:gd name="T0" fmla="*/ 21 w 39"/>
                <a:gd name="T1" fmla="*/ 0 h 67"/>
                <a:gd name="T2" fmla="*/ 4 w 39"/>
                <a:gd name="T3" fmla="*/ 15 h 67"/>
                <a:gd name="T4" fmla="*/ 18 w 39"/>
                <a:gd name="T5" fmla="*/ 30 h 67"/>
                <a:gd name="T6" fmla="*/ 21 w 39"/>
                <a:gd name="T7" fmla="*/ 30 h 67"/>
                <a:gd name="T8" fmla="*/ 20 w 39"/>
                <a:gd name="T9" fmla="*/ 33 h 67"/>
                <a:gd name="T10" fmla="*/ 20 w 39"/>
                <a:gd name="T11" fmla="*/ 34 h 67"/>
                <a:gd name="T12" fmla="*/ 21 w 39"/>
                <a:gd name="T13" fmla="*/ 37 h 67"/>
                <a:gd name="T14" fmla="*/ 23 w 39"/>
                <a:gd name="T15" fmla="*/ 41 h 67"/>
                <a:gd name="T16" fmla="*/ 19 w 39"/>
                <a:gd name="T17" fmla="*/ 41 h 67"/>
                <a:gd name="T18" fmla="*/ 0 w 39"/>
                <a:gd name="T19" fmla="*/ 56 h 67"/>
                <a:gd name="T20" fmla="*/ 20 w 39"/>
                <a:gd name="T21" fmla="*/ 67 h 67"/>
                <a:gd name="T22" fmla="*/ 39 w 39"/>
                <a:gd name="T23" fmla="*/ 53 h 67"/>
                <a:gd name="T24" fmla="*/ 32 w 39"/>
                <a:gd name="T25" fmla="*/ 40 h 67"/>
                <a:gd name="T26" fmla="*/ 26 w 39"/>
                <a:gd name="T27" fmla="*/ 33 h 67"/>
                <a:gd name="T28" fmla="*/ 26 w 39"/>
                <a:gd name="T29" fmla="*/ 32 h 67"/>
                <a:gd name="T30" fmla="*/ 31 w 39"/>
                <a:gd name="T31" fmla="*/ 26 h 67"/>
                <a:gd name="T32" fmla="*/ 36 w 39"/>
                <a:gd name="T33" fmla="*/ 15 h 67"/>
                <a:gd name="T34" fmla="*/ 33 w 39"/>
                <a:gd name="T35" fmla="*/ 7 h 67"/>
                <a:gd name="T36" fmla="*/ 30 w 39"/>
                <a:gd name="T37" fmla="*/ 2 h 67"/>
                <a:gd name="T38" fmla="*/ 36 w 39"/>
                <a:gd name="T39" fmla="*/ 2 h 67"/>
                <a:gd name="T40" fmla="*/ 39 w 39"/>
                <a:gd name="T41" fmla="*/ 0 h 67"/>
                <a:gd name="T42" fmla="*/ 21 w 39"/>
                <a:gd name="T43" fmla="*/ 0 h 67"/>
                <a:gd name="T44" fmla="*/ 28 w 39"/>
                <a:gd name="T45" fmla="*/ 44 h 67"/>
                <a:gd name="T46" fmla="*/ 35 w 39"/>
                <a:gd name="T47" fmla="*/ 51 h 67"/>
                <a:gd name="T48" fmla="*/ 35 w 39"/>
                <a:gd name="T49" fmla="*/ 54 h 67"/>
                <a:gd name="T50" fmla="*/ 20 w 39"/>
                <a:gd name="T51" fmla="*/ 65 h 67"/>
                <a:gd name="T52" fmla="*/ 5 w 39"/>
                <a:gd name="T53" fmla="*/ 53 h 67"/>
                <a:gd name="T54" fmla="*/ 21 w 39"/>
                <a:gd name="T55" fmla="*/ 42 h 67"/>
                <a:gd name="T56" fmla="*/ 21 w 39"/>
                <a:gd name="T57" fmla="*/ 42 h 67"/>
                <a:gd name="T58" fmla="*/ 21 w 39"/>
                <a:gd name="T59" fmla="*/ 42 h 67"/>
                <a:gd name="T60" fmla="*/ 21 w 39"/>
                <a:gd name="T61" fmla="*/ 42 h 67"/>
                <a:gd name="T62" fmla="*/ 26 w 39"/>
                <a:gd name="T63" fmla="*/ 42 h 67"/>
                <a:gd name="T64" fmla="*/ 26 w 39"/>
                <a:gd name="T65" fmla="*/ 42 h 67"/>
                <a:gd name="T66" fmla="*/ 28 w 39"/>
                <a:gd name="T67" fmla="*/ 44 h 67"/>
                <a:gd name="T68" fmla="*/ 28 w 39"/>
                <a:gd name="T69" fmla="*/ 26 h 67"/>
                <a:gd name="T70" fmla="*/ 22 w 39"/>
                <a:gd name="T71" fmla="*/ 29 h 67"/>
                <a:gd name="T72" fmla="*/ 10 w 39"/>
                <a:gd name="T73" fmla="*/ 15 h 67"/>
                <a:gd name="T74" fmla="*/ 12 w 39"/>
                <a:gd name="T75" fmla="*/ 5 h 67"/>
                <a:gd name="T76" fmla="*/ 18 w 39"/>
                <a:gd name="T77" fmla="*/ 2 h 67"/>
                <a:gd name="T78" fmla="*/ 18 w 39"/>
                <a:gd name="T79" fmla="*/ 3 h 67"/>
                <a:gd name="T80" fmla="*/ 18 w 39"/>
                <a:gd name="T81" fmla="*/ 3 h 67"/>
                <a:gd name="T82" fmla="*/ 18 w 39"/>
                <a:gd name="T83" fmla="*/ 2 h 67"/>
                <a:gd name="T84" fmla="*/ 30 w 39"/>
                <a:gd name="T85" fmla="*/ 16 h 67"/>
                <a:gd name="T86" fmla="*/ 28 w 39"/>
                <a:gd name="T87" fmla="*/ 2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 h="67">
                  <a:moveTo>
                    <a:pt x="21" y="0"/>
                  </a:moveTo>
                  <a:cubicBezTo>
                    <a:pt x="12" y="0"/>
                    <a:pt x="4" y="7"/>
                    <a:pt x="4" y="15"/>
                  </a:cubicBezTo>
                  <a:cubicBezTo>
                    <a:pt x="4" y="23"/>
                    <a:pt x="10" y="29"/>
                    <a:pt x="18" y="30"/>
                  </a:cubicBezTo>
                  <a:cubicBezTo>
                    <a:pt x="21" y="30"/>
                    <a:pt x="21" y="30"/>
                    <a:pt x="21" y="30"/>
                  </a:cubicBezTo>
                  <a:cubicBezTo>
                    <a:pt x="20" y="33"/>
                    <a:pt x="20" y="33"/>
                    <a:pt x="20" y="33"/>
                  </a:cubicBezTo>
                  <a:cubicBezTo>
                    <a:pt x="20" y="33"/>
                    <a:pt x="20" y="34"/>
                    <a:pt x="20" y="34"/>
                  </a:cubicBezTo>
                  <a:cubicBezTo>
                    <a:pt x="20" y="35"/>
                    <a:pt x="21" y="36"/>
                    <a:pt x="21" y="37"/>
                  </a:cubicBezTo>
                  <a:cubicBezTo>
                    <a:pt x="23" y="41"/>
                    <a:pt x="23" y="41"/>
                    <a:pt x="23" y="41"/>
                  </a:cubicBezTo>
                  <a:cubicBezTo>
                    <a:pt x="19" y="41"/>
                    <a:pt x="19" y="41"/>
                    <a:pt x="19" y="41"/>
                  </a:cubicBezTo>
                  <a:cubicBezTo>
                    <a:pt x="8" y="41"/>
                    <a:pt x="0" y="48"/>
                    <a:pt x="0" y="56"/>
                  </a:cubicBezTo>
                  <a:cubicBezTo>
                    <a:pt x="0" y="62"/>
                    <a:pt x="8" y="67"/>
                    <a:pt x="20" y="67"/>
                  </a:cubicBezTo>
                  <a:cubicBezTo>
                    <a:pt x="32" y="67"/>
                    <a:pt x="39" y="60"/>
                    <a:pt x="39" y="53"/>
                  </a:cubicBezTo>
                  <a:cubicBezTo>
                    <a:pt x="39" y="47"/>
                    <a:pt x="37" y="43"/>
                    <a:pt x="32" y="40"/>
                  </a:cubicBezTo>
                  <a:cubicBezTo>
                    <a:pt x="31" y="39"/>
                    <a:pt x="27" y="35"/>
                    <a:pt x="26" y="33"/>
                  </a:cubicBezTo>
                  <a:cubicBezTo>
                    <a:pt x="26" y="32"/>
                    <a:pt x="26" y="32"/>
                    <a:pt x="26" y="32"/>
                  </a:cubicBezTo>
                  <a:cubicBezTo>
                    <a:pt x="26" y="30"/>
                    <a:pt x="27" y="29"/>
                    <a:pt x="31" y="26"/>
                  </a:cubicBezTo>
                  <a:cubicBezTo>
                    <a:pt x="34" y="23"/>
                    <a:pt x="36" y="19"/>
                    <a:pt x="36" y="15"/>
                  </a:cubicBezTo>
                  <a:cubicBezTo>
                    <a:pt x="36" y="12"/>
                    <a:pt x="35" y="9"/>
                    <a:pt x="33" y="7"/>
                  </a:cubicBezTo>
                  <a:cubicBezTo>
                    <a:pt x="30" y="2"/>
                    <a:pt x="30" y="2"/>
                    <a:pt x="30" y="2"/>
                  </a:cubicBezTo>
                  <a:cubicBezTo>
                    <a:pt x="36" y="2"/>
                    <a:pt x="36" y="2"/>
                    <a:pt x="36" y="2"/>
                  </a:cubicBezTo>
                  <a:cubicBezTo>
                    <a:pt x="39" y="0"/>
                    <a:pt x="39" y="0"/>
                    <a:pt x="39" y="0"/>
                  </a:cubicBezTo>
                  <a:lnTo>
                    <a:pt x="21" y="0"/>
                  </a:lnTo>
                  <a:close/>
                  <a:moveTo>
                    <a:pt x="28" y="44"/>
                  </a:moveTo>
                  <a:cubicBezTo>
                    <a:pt x="31" y="46"/>
                    <a:pt x="34" y="48"/>
                    <a:pt x="35" y="51"/>
                  </a:cubicBezTo>
                  <a:cubicBezTo>
                    <a:pt x="35" y="52"/>
                    <a:pt x="35" y="53"/>
                    <a:pt x="35" y="54"/>
                  </a:cubicBezTo>
                  <a:cubicBezTo>
                    <a:pt x="35" y="58"/>
                    <a:pt x="33" y="65"/>
                    <a:pt x="20" y="65"/>
                  </a:cubicBezTo>
                  <a:cubicBezTo>
                    <a:pt x="12" y="65"/>
                    <a:pt x="5" y="60"/>
                    <a:pt x="5" y="53"/>
                  </a:cubicBezTo>
                  <a:cubicBezTo>
                    <a:pt x="5" y="47"/>
                    <a:pt x="12" y="42"/>
                    <a:pt x="21" y="42"/>
                  </a:cubicBezTo>
                  <a:cubicBezTo>
                    <a:pt x="21" y="42"/>
                    <a:pt x="21" y="42"/>
                    <a:pt x="21" y="42"/>
                  </a:cubicBezTo>
                  <a:cubicBezTo>
                    <a:pt x="21" y="42"/>
                    <a:pt x="21" y="42"/>
                    <a:pt x="21" y="42"/>
                  </a:cubicBezTo>
                  <a:cubicBezTo>
                    <a:pt x="21" y="42"/>
                    <a:pt x="21" y="42"/>
                    <a:pt x="21" y="42"/>
                  </a:cubicBezTo>
                  <a:cubicBezTo>
                    <a:pt x="23" y="42"/>
                    <a:pt x="24" y="42"/>
                    <a:pt x="26" y="42"/>
                  </a:cubicBezTo>
                  <a:cubicBezTo>
                    <a:pt x="26" y="42"/>
                    <a:pt x="26" y="42"/>
                    <a:pt x="26" y="42"/>
                  </a:cubicBezTo>
                  <a:lnTo>
                    <a:pt x="28" y="44"/>
                  </a:lnTo>
                  <a:close/>
                  <a:moveTo>
                    <a:pt x="28" y="26"/>
                  </a:moveTo>
                  <a:cubicBezTo>
                    <a:pt x="26" y="28"/>
                    <a:pt x="24" y="29"/>
                    <a:pt x="22" y="29"/>
                  </a:cubicBezTo>
                  <a:cubicBezTo>
                    <a:pt x="16" y="29"/>
                    <a:pt x="11" y="23"/>
                    <a:pt x="10" y="15"/>
                  </a:cubicBezTo>
                  <a:cubicBezTo>
                    <a:pt x="9" y="11"/>
                    <a:pt x="10" y="7"/>
                    <a:pt x="12" y="5"/>
                  </a:cubicBezTo>
                  <a:cubicBezTo>
                    <a:pt x="14" y="3"/>
                    <a:pt x="16" y="2"/>
                    <a:pt x="18" y="2"/>
                  </a:cubicBezTo>
                  <a:cubicBezTo>
                    <a:pt x="18" y="3"/>
                    <a:pt x="18" y="3"/>
                    <a:pt x="18" y="3"/>
                  </a:cubicBezTo>
                  <a:cubicBezTo>
                    <a:pt x="18" y="3"/>
                    <a:pt x="18" y="3"/>
                    <a:pt x="18" y="3"/>
                  </a:cubicBezTo>
                  <a:cubicBezTo>
                    <a:pt x="18" y="2"/>
                    <a:pt x="18" y="2"/>
                    <a:pt x="18" y="2"/>
                  </a:cubicBezTo>
                  <a:cubicBezTo>
                    <a:pt x="24" y="2"/>
                    <a:pt x="29" y="8"/>
                    <a:pt x="30" y="16"/>
                  </a:cubicBezTo>
                  <a:cubicBezTo>
                    <a:pt x="31" y="20"/>
                    <a:pt x="30" y="24"/>
                    <a:pt x="28"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4" name="Freeform 200"/>
            <p:cNvSpPr>
              <a:spLocks noEditPoints="1"/>
            </p:cNvSpPr>
            <p:nvPr/>
          </p:nvSpPr>
          <p:spPr bwMode="auto">
            <a:xfrm>
              <a:off x="7150101" y="4886325"/>
              <a:ext cx="434975" cy="434975"/>
            </a:xfrm>
            <a:custGeom>
              <a:avLst/>
              <a:gdLst>
                <a:gd name="T0" fmla="*/ 193 w 193"/>
                <a:gd name="T1" fmla="*/ 16 h 193"/>
                <a:gd name="T2" fmla="*/ 177 w 193"/>
                <a:gd name="T3" fmla="*/ 0 h 193"/>
                <a:gd name="T4" fmla="*/ 15 w 193"/>
                <a:gd name="T5" fmla="*/ 0 h 193"/>
                <a:gd name="T6" fmla="*/ 0 w 193"/>
                <a:gd name="T7" fmla="*/ 16 h 193"/>
                <a:gd name="T8" fmla="*/ 0 w 193"/>
                <a:gd name="T9" fmla="*/ 178 h 193"/>
                <a:gd name="T10" fmla="*/ 15 w 193"/>
                <a:gd name="T11" fmla="*/ 193 h 193"/>
                <a:gd name="T12" fmla="*/ 177 w 193"/>
                <a:gd name="T13" fmla="*/ 193 h 193"/>
                <a:gd name="T14" fmla="*/ 193 w 193"/>
                <a:gd name="T15" fmla="*/ 178 h 193"/>
                <a:gd name="T16" fmla="*/ 193 w 193"/>
                <a:gd name="T17" fmla="*/ 16 h 193"/>
                <a:gd name="T18" fmla="*/ 189 w 193"/>
                <a:gd name="T19" fmla="*/ 178 h 193"/>
                <a:gd name="T20" fmla="*/ 177 w 193"/>
                <a:gd name="T21" fmla="*/ 190 h 193"/>
                <a:gd name="T22" fmla="*/ 15 w 193"/>
                <a:gd name="T23" fmla="*/ 190 h 193"/>
                <a:gd name="T24" fmla="*/ 3 w 193"/>
                <a:gd name="T25" fmla="*/ 178 h 193"/>
                <a:gd name="T26" fmla="*/ 3 w 193"/>
                <a:gd name="T27" fmla="*/ 16 h 193"/>
                <a:gd name="T28" fmla="*/ 15 w 193"/>
                <a:gd name="T29" fmla="*/ 4 h 193"/>
                <a:gd name="T30" fmla="*/ 177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7" y="0"/>
                  </a:cubicBezTo>
                  <a:cubicBezTo>
                    <a:pt x="15" y="0"/>
                    <a:pt x="15" y="0"/>
                    <a:pt x="15" y="0"/>
                  </a:cubicBezTo>
                  <a:cubicBezTo>
                    <a:pt x="7" y="0"/>
                    <a:pt x="0" y="7"/>
                    <a:pt x="0" y="16"/>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16"/>
                  </a:lnTo>
                  <a:close/>
                  <a:moveTo>
                    <a:pt x="189" y="178"/>
                  </a:moveTo>
                  <a:cubicBezTo>
                    <a:pt x="189" y="184"/>
                    <a:pt x="184" y="190"/>
                    <a:pt x="177" y="190"/>
                  </a:cubicBezTo>
                  <a:cubicBezTo>
                    <a:pt x="15" y="190"/>
                    <a:pt x="15" y="190"/>
                    <a:pt x="15" y="190"/>
                  </a:cubicBezTo>
                  <a:cubicBezTo>
                    <a:pt x="9" y="190"/>
                    <a:pt x="3" y="184"/>
                    <a:pt x="3" y="178"/>
                  </a:cubicBezTo>
                  <a:cubicBezTo>
                    <a:pt x="3" y="16"/>
                    <a:pt x="3" y="16"/>
                    <a:pt x="3" y="16"/>
                  </a:cubicBezTo>
                  <a:cubicBezTo>
                    <a:pt x="3" y="9"/>
                    <a:pt x="9" y="4"/>
                    <a:pt x="15" y="4"/>
                  </a:cubicBezTo>
                  <a:cubicBezTo>
                    <a:pt x="177" y="4"/>
                    <a:pt x="177" y="4"/>
                    <a:pt x="177"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75" name="Group 174"/>
          <p:cNvGrpSpPr/>
          <p:nvPr/>
        </p:nvGrpSpPr>
        <p:grpSpPr>
          <a:xfrm>
            <a:off x="8002594" y="4886330"/>
            <a:ext cx="434975" cy="434975"/>
            <a:chOff x="8002588" y="4886325"/>
            <a:chExt cx="434975" cy="434975"/>
          </a:xfrm>
          <a:solidFill>
            <a:schemeClr val="tx2">
              <a:lumMod val="20000"/>
              <a:lumOff val="80000"/>
            </a:schemeClr>
          </a:solidFill>
        </p:grpSpPr>
        <p:sp>
          <p:nvSpPr>
            <p:cNvPr id="176" name="Oval 201"/>
            <p:cNvSpPr>
              <a:spLocks noChangeArrowheads="1"/>
            </p:cNvSpPr>
            <p:nvPr/>
          </p:nvSpPr>
          <p:spPr bwMode="auto">
            <a:xfrm>
              <a:off x="8143876" y="5027613"/>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7" name="Freeform 202"/>
            <p:cNvSpPr>
              <a:spLocks/>
            </p:cNvSpPr>
            <p:nvPr/>
          </p:nvSpPr>
          <p:spPr bwMode="auto">
            <a:xfrm>
              <a:off x="8207376" y="5080000"/>
              <a:ext cx="26988" cy="100013"/>
            </a:xfrm>
            <a:custGeom>
              <a:avLst/>
              <a:gdLst>
                <a:gd name="T0" fmla="*/ 0 w 17"/>
                <a:gd name="T1" fmla="*/ 0 h 63"/>
                <a:gd name="T2" fmla="*/ 0 w 17"/>
                <a:gd name="T3" fmla="*/ 63 h 63"/>
                <a:gd name="T4" fmla="*/ 17 w 17"/>
                <a:gd name="T5" fmla="*/ 63 h 63"/>
                <a:gd name="T6" fmla="*/ 17 w 17"/>
                <a:gd name="T7" fmla="*/ 36 h 63"/>
                <a:gd name="T8" fmla="*/ 17 w 17"/>
                <a:gd name="T9" fmla="*/ 37 h 63"/>
                <a:gd name="T10" fmla="*/ 17 w 17"/>
                <a:gd name="T11" fmla="*/ 0 h 63"/>
                <a:gd name="T12" fmla="*/ 0 w 17"/>
                <a:gd name="T13" fmla="*/ 0 h 63"/>
              </a:gdLst>
              <a:ahLst/>
              <a:cxnLst>
                <a:cxn ang="0">
                  <a:pos x="T0" y="T1"/>
                </a:cxn>
                <a:cxn ang="0">
                  <a:pos x="T2" y="T3"/>
                </a:cxn>
                <a:cxn ang="0">
                  <a:pos x="T4" y="T5"/>
                </a:cxn>
                <a:cxn ang="0">
                  <a:pos x="T6" y="T7"/>
                </a:cxn>
                <a:cxn ang="0">
                  <a:pos x="T8" y="T9"/>
                </a:cxn>
                <a:cxn ang="0">
                  <a:pos x="T10" y="T11"/>
                </a:cxn>
                <a:cxn ang="0">
                  <a:pos x="T12" y="T13"/>
                </a:cxn>
              </a:cxnLst>
              <a:rect l="0" t="0" r="r" b="b"/>
              <a:pathLst>
                <a:path w="17" h="63">
                  <a:moveTo>
                    <a:pt x="0" y="0"/>
                  </a:moveTo>
                  <a:lnTo>
                    <a:pt x="0" y="63"/>
                  </a:lnTo>
                  <a:lnTo>
                    <a:pt x="17" y="63"/>
                  </a:lnTo>
                  <a:lnTo>
                    <a:pt x="17" y="36"/>
                  </a:lnTo>
                  <a:lnTo>
                    <a:pt x="17" y="37"/>
                  </a:lnTo>
                  <a:lnTo>
                    <a:pt x="17"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8" name="Freeform 203"/>
            <p:cNvSpPr>
              <a:spLocks noEditPoints="1"/>
            </p:cNvSpPr>
            <p:nvPr/>
          </p:nvSpPr>
          <p:spPr bwMode="auto">
            <a:xfrm>
              <a:off x="8002588" y="4886325"/>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190 w 193"/>
                <a:gd name="T19" fmla="*/ 178 h 193"/>
                <a:gd name="T20" fmla="*/ 178 w 193"/>
                <a:gd name="T21" fmla="*/ 190 h 193"/>
                <a:gd name="T22" fmla="*/ 16 w 193"/>
                <a:gd name="T23" fmla="*/ 190 h 193"/>
                <a:gd name="T24" fmla="*/ 4 w 193"/>
                <a:gd name="T25" fmla="*/ 178 h 193"/>
                <a:gd name="T26" fmla="*/ 4 w 193"/>
                <a:gd name="T27" fmla="*/ 16 h 193"/>
                <a:gd name="T28" fmla="*/ 16 w 193"/>
                <a:gd name="T29" fmla="*/ 4 h 193"/>
                <a:gd name="T30" fmla="*/ 178 w 193"/>
                <a:gd name="T31" fmla="*/ 4 h 193"/>
                <a:gd name="T32" fmla="*/ 190 w 193"/>
                <a:gd name="T33" fmla="*/ 16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16"/>
                  </a:lnTo>
                  <a:close/>
                  <a:moveTo>
                    <a:pt x="190" y="178"/>
                  </a:moveTo>
                  <a:cubicBezTo>
                    <a:pt x="190" y="184"/>
                    <a:pt x="184"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4" y="4"/>
                    <a:pt x="190" y="9"/>
                    <a:pt x="190" y="16"/>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9" name="Freeform 204"/>
            <p:cNvSpPr>
              <a:spLocks/>
            </p:cNvSpPr>
            <p:nvPr/>
          </p:nvSpPr>
          <p:spPr bwMode="auto">
            <a:xfrm>
              <a:off x="8243888" y="5080000"/>
              <a:ext cx="63500" cy="100013"/>
            </a:xfrm>
            <a:custGeom>
              <a:avLst/>
              <a:gdLst>
                <a:gd name="T0" fmla="*/ 28 w 28"/>
                <a:gd name="T1" fmla="*/ 44 h 44"/>
                <a:gd name="T2" fmla="*/ 28 w 28"/>
                <a:gd name="T3" fmla="*/ 20 h 44"/>
                <a:gd name="T4" fmla="*/ 14 w 28"/>
                <a:gd name="T5" fmla="*/ 0 h 44"/>
                <a:gd name="T6" fmla="*/ 1 w 28"/>
                <a:gd name="T7" fmla="*/ 6 h 44"/>
                <a:gd name="T8" fmla="*/ 0 w 28"/>
                <a:gd name="T9" fmla="*/ 10 h 44"/>
                <a:gd name="T10" fmla="*/ 7 w 28"/>
                <a:gd name="T11" fmla="*/ 8 h 44"/>
                <a:gd name="T12" fmla="*/ 15 w 28"/>
                <a:gd name="T13" fmla="*/ 20 h 44"/>
                <a:gd name="T14" fmla="*/ 15 w 28"/>
                <a:gd name="T15" fmla="*/ 44 h 44"/>
                <a:gd name="T16" fmla="*/ 28 w 28"/>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4">
                  <a:moveTo>
                    <a:pt x="28" y="44"/>
                  </a:moveTo>
                  <a:cubicBezTo>
                    <a:pt x="28" y="20"/>
                    <a:pt x="28" y="20"/>
                    <a:pt x="28" y="20"/>
                  </a:cubicBezTo>
                  <a:cubicBezTo>
                    <a:pt x="28" y="7"/>
                    <a:pt x="23" y="0"/>
                    <a:pt x="14" y="0"/>
                  </a:cubicBezTo>
                  <a:cubicBezTo>
                    <a:pt x="3" y="0"/>
                    <a:pt x="2" y="6"/>
                    <a:pt x="1" y="6"/>
                  </a:cubicBezTo>
                  <a:cubicBezTo>
                    <a:pt x="0" y="10"/>
                    <a:pt x="0" y="10"/>
                    <a:pt x="0" y="10"/>
                  </a:cubicBezTo>
                  <a:cubicBezTo>
                    <a:pt x="2" y="9"/>
                    <a:pt x="4" y="8"/>
                    <a:pt x="7" y="8"/>
                  </a:cubicBezTo>
                  <a:cubicBezTo>
                    <a:pt x="9" y="8"/>
                    <a:pt x="15" y="9"/>
                    <a:pt x="15" y="20"/>
                  </a:cubicBezTo>
                  <a:cubicBezTo>
                    <a:pt x="15" y="44"/>
                    <a:pt x="15" y="44"/>
                    <a:pt x="15" y="44"/>
                  </a:cubicBezTo>
                  <a:lnTo>
                    <a:pt x="28"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0" name="Rectangle 206"/>
            <p:cNvSpPr>
              <a:spLocks noChangeArrowheads="1"/>
            </p:cNvSpPr>
            <p:nvPr/>
          </p:nvSpPr>
          <p:spPr bwMode="auto">
            <a:xfrm>
              <a:off x="8143876" y="5080000"/>
              <a:ext cx="30163" cy="1000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81" name="Group 180"/>
          <p:cNvGrpSpPr/>
          <p:nvPr/>
        </p:nvGrpSpPr>
        <p:grpSpPr>
          <a:xfrm>
            <a:off x="8856669" y="4886330"/>
            <a:ext cx="434975" cy="434975"/>
            <a:chOff x="8856663" y="4886325"/>
            <a:chExt cx="434975" cy="434975"/>
          </a:xfrm>
          <a:solidFill>
            <a:schemeClr val="tx2">
              <a:lumMod val="20000"/>
              <a:lumOff val="80000"/>
            </a:schemeClr>
          </a:solidFill>
        </p:grpSpPr>
        <p:sp>
          <p:nvSpPr>
            <p:cNvPr id="182" name="Freeform 207"/>
            <p:cNvSpPr>
              <a:spLocks/>
            </p:cNvSpPr>
            <p:nvPr/>
          </p:nvSpPr>
          <p:spPr bwMode="auto">
            <a:xfrm>
              <a:off x="9029701" y="5027613"/>
              <a:ext cx="96838" cy="152400"/>
            </a:xfrm>
            <a:custGeom>
              <a:avLst/>
              <a:gdLst>
                <a:gd name="T0" fmla="*/ 10 w 43"/>
                <a:gd name="T1" fmla="*/ 59 h 67"/>
                <a:gd name="T2" fmla="*/ 13 w 43"/>
                <a:gd name="T3" fmla="*/ 63 h 67"/>
                <a:gd name="T4" fmla="*/ 19 w 43"/>
                <a:gd name="T5" fmla="*/ 66 h 67"/>
                <a:gd name="T6" fmla="*/ 27 w 43"/>
                <a:gd name="T7" fmla="*/ 67 h 67"/>
                <a:gd name="T8" fmla="*/ 35 w 43"/>
                <a:gd name="T9" fmla="*/ 66 h 67"/>
                <a:gd name="T10" fmla="*/ 43 w 43"/>
                <a:gd name="T11" fmla="*/ 64 h 67"/>
                <a:gd name="T12" fmla="*/ 43 w 43"/>
                <a:gd name="T13" fmla="*/ 59 h 67"/>
                <a:gd name="T14" fmla="*/ 33 w 43"/>
                <a:gd name="T15" fmla="*/ 61 h 67"/>
                <a:gd name="T16" fmla="*/ 26 w 43"/>
                <a:gd name="T17" fmla="*/ 59 h 67"/>
                <a:gd name="T18" fmla="*/ 22 w 43"/>
                <a:gd name="T19" fmla="*/ 55 h 67"/>
                <a:gd name="T20" fmla="*/ 21 w 43"/>
                <a:gd name="T21" fmla="*/ 29 h 67"/>
                <a:gd name="T22" fmla="*/ 22 w 43"/>
                <a:gd name="T23" fmla="*/ 27 h 67"/>
                <a:gd name="T24" fmla="*/ 40 w 43"/>
                <a:gd name="T25" fmla="*/ 27 h 67"/>
                <a:gd name="T26" fmla="*/ 40 w 43"/>
                <a:gd name="T27" fmla="*/ 18 h 67"/>
                <a:gd name="T28" fmla="*/ 22 w 43"/>
                <a:gd name="T29" fmla="*/ 18 h 67"/>
                <a:gd name="T30" fmla="*/ 22 w 43"/>
                <a:gd name="T31" fmla="*/ 0 h 67"/>
                <a:gd name="T32" fmla="*/ 15 w 43"/>
                <a:gd name="T33" fmla="*/ 0 h 67"/>
                <a:gd name="T34" fmla="*/ 12 w 43"/>
                <a:gd name="T35" fmla="*/ 8 h 67"/>
                <a:gd name="T36" fmla="*/ 6 w 43"/>
                <a:gd name="T37" fmla="*/ 15 h 67"/>
                <a:gd name="T38" fmla="*/ 0 w 43"/>
                <a:gd name="T39" fmla="*/ 19 h 67"/>
                <a:gd name="T40" fmla="*/ 0 w 43"/>
                <a:gd name="T41" fmla="*/ 27 h 67"/>
                <a:gd name="T42" fmla="*/ 9 w 43"/>
                <a:gd name="T43" fmla="*/ 27 h 67"/>
                <a:gd name="T44" fmla="*/ 9 w 43"/>
                <a:gd name="T45" fmla="*/ 53 h 67"/>
                <a:gd name="T46" fmla="*/ 10 w 43"/>
                <a:gd name="T47"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67">
                  <a:moveTo>
                    <a:pt x="10" y="59"/>
                  </a:moveTo>
                  <a:cubicBezTo>
                    <a:pt x="10" y="60"/>
                    <a:pt x="11" y="62"/>
                    <a:pt x="13" y="63"/>
                  </a:cubicBezTo>
                  <a:cubicBezTo>
                    <a:pt x="14" y="64"/>
                    <a:pt x="16" y="65"/>
                    <a:pt x="19" y="66"/>
                  </a:cubicBezTo>
                  <a:cubicBezTo>
                    <a:pt x="21" y="67"/>
                    <a:pt x="24" y="67"/>
                    <a:pt x="27" y="67"/>
                  </a:cubicBezTo>
                  <a:cubicBezTo>
                    <a:pt x="30" y="67"/>
                    <a:pt x="32" y="67"/>
                    <a:pt x="35" y="66"/>
                  </a:cubicBezTo>
                  <a:cubicBezTo>
                    <a:pt x="37" y="66"/>
                    <a:pt x="40" y="65"/>
                    <a:pt x="43" y="64"/>
                  </a:cubicBezTo>
                  <a:cubicBezTo>
                    <a:pt x="43" y="59"/>
                    <a:pt x="43" y="59"/>
                    <a:pt x="43" y="59"/>
                  </a:cubicBezTo>
                  <a:cubicBezTo>
                    <a:pt x="40" y="60"/>
                    <a:pt x="36" y="61"/>
                    <a:pt x="33" y="61"/>
                  </a:cubicBezTo>
                  <a:cubicBezTo>
                    <a:pt x="30" y="61"/>
                    <a:pt x="28" y="60"/>
                    <a:pt x="26" y="59"/>
                  </a:cubicBezTo>
                  <a:cubicBezTo>
                    <a:pt x="24" y="58"/>
                    <a:pt x="22" y="56"/>
                    <a:pt x="22" y="55"/>
                  </a:cubicBezTo>
                  <a:cubicBezTo>
                    <a:pt x="21" y="54"/>
                    <a:pt x="21" y="54"/>
                    <a:pt x="21" y="29"/>
                  </a:cubicBezTo>
                  <a:cubicBezTo>
                    <a:pt x="22" y="27"/>
                    <a:pt x="22" y="27"/>
                    <a:pt x="22" y="27"/>
                  </a:cubicBezTo>
                  <a:cubicBezTo>
                    <a:pt x="40" y="27"/>
                    <a:pt x="40" y="27"/>
                    <a:pt x="40" y="27"/>
                  </a:cubicBezTo>
                  <a:cubicBezTo>
                    <a:pt x="40" y="18"/>
                    <a:pt x="40" y="18"/>
                    <a:pt x="40" y="18"/>
                  </a:cubicBezTo>
                  <a:cubicBezTo>
                    <a:pt x="22" y="18"/>
                    <a:pt x="22" y="18"/>
                    <a:pt x="22" y="18"/>
                  </a:cubicBezTo>
                  <a:cubicBezTo>
                    <a:pt x="22" y="0"/>
                    <a:pt x="22" y="0"/>
                    <a:pt x="22" y="0"/>
                  </a:cubicBezTo>
                  <a:cubicBezTo>
                    <a:pt x="15" y="0"/>
                    <a:pt x="15" y="0"/>
                    <a:pt x="15" y="0"/>
                  </a:cubicBezTo>
                  <a:cubicBezTo>
                    <a:pt x="14" y="3"/>
                    <a:pt x="13" y="6"/>
                    <a:pt x="12" y="8"/>
                  </a:cubicBezTo>
                  <a:cubicBezTo>
                    <a:pt x="11" y="11"/>
                    <a:pt x="9" y="13"/>
                    <a:pt x="6" y="15"/>
                  </a:cubicBezTo>
                  <a:cubicBezTo>
                    <a:pt x="5" y="17"/>
                    <a:pt x="2" y="18"/>
                    <a:pt x="0" y="19"/>
                  </a:cubicBezTo>
                  <a:cubicBezTo>
                    <a:pt x="0" y="27"/>
                    <a:pt x="0" y="27"/>
                    <a:pt x="0" y="27"/>
                  </a:cubicBezTo>
                  <a:cubicBezTo>
                    <a:pt x="9" y="27"/>
                    <a:pt x="9" y="27"/>
                    <a:pt x="9" y="27"/>
                  </a:cubicBezTo>
                  <a:cubicBezTo>
                    <a:pt x="9" y="53"/>
                    <a:pt x="9" y="53"/>
                    <a:pt x="9" y="53"/>
                  </a:cubicBezTo>
                  <a:cubicBezTo>
                    <a:pt x="9" y="56"/>
                    <a:pt x="9" y="58"/>
                    <a:pt x="10"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3" name="Freeform 208"/>
            <p:cNvSpPr>
              <a:spLocks noEditPoints="1"/>
            </p:cNvSpPr>
            <p:nvPr/>
          </p:nvSpPr>
          <p:spPr bwMode="auto">
            <a:xfrm>
              <a:off x="8856663"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84" name="Group 183"/>
          <p:cNvGrpSpPr/>
          <p:nvPr/>
        </p:nvGrpSpPr>
        <p:grpSpPr>
          <a:xfrm>
            <a:off x="9710743" y="4886330"/>
            <a:ext cx="434975" cy="434975"/>
            <a:chOff x="9710738" y="4886325"/>
            <a:chExt cx="434975" cy="434975"/>
          </a:xfrm>
          <a:solidFill>
            <a:schemeClr val="tx2">
              <a:lumMod val="20000"/>
              <a:lumOff val="80000"/>
            </a:schemeClr>
          </a:solidFill>
        </p:grpSpPr>
        <p:sp>
          <p:nvSpPr>
            <p:cNvPr id="185" name="Freeform 209"/>
            <p:cNvSpPr>
              <a:spLocks/>
            </p:cNvSpPr>
            <p:nvPr/>
          </p:nvSpPr>
          <p:spPr bwMode="auto">
            <a:xfrm>
              <a:off x="9969501" y="5168900"/>
              <a:ext cx="14288" cy="11113"/>
            </a:xfrm>
            <a:custGeom>
              <a:avLst/>
              <a:gdLst>
                <a:gd name="T0" fmla="*/ 2 w 6"/>
                <a:gd name="T1" fmla="*/ 5 h 5"/>
                <a:gd name="T2" fmla="*/ 3 w 6"/>
                <a:gd name="T3" fmla="*/ 5 h 5"/>
                <a:gd name="T4" fmla="*/ 5 w 6"/>
                <a:gd name="T5" fmla="*/ 4 h 5"/>
                <a:gd name="T6" fmla="*/ 5 w 6"/>
                <a:gd name="T7" fmla="*/ 1 h 5"/>
                <a:gd name="T8" fmla="*/ 4 w 6"/>
                <a:gd name="T9" fmla="*/ 0 h 5"/>
                <a:gd name="T10" fmla="*/ 2 w 6"/>
                <a:gd name="T11" fmla="*/ 0 h 5"/>
                <a:gd name="T12" fmla="*/ 0 w 6"/>
                <a:gd name="T13" fmla="*/ 2 h 5"/>
                <a:gd name="T14" fmla="*/ 0 w 6"/>
                <a:gd name="T15" fmla="*/ 4 h 5"/>
                <a:gd name="T16" fmla="*/ 2 w 6"/>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5"/>
                  </a:moveTo>
                  <a:cubicBezTo>
                    <a:pt x="2" y="5"/>
                    <a:pt x="3" y="5"/>
                    <a:pt x="3" y="5"/>
                  </a:cubicBezTo>
                  <a:cubicBezTo>
                    <a:pt x="4" y="5"/>
                    <a:pt x="5" y="5"/>
                    <a:pt x="5" y="4"/>
                  </a:cubicBezTo>
                  <a:cubicBezTo>
                    <a:pt x="6" y="3"/>
                    <a:pt x="6" y="2"/>
                    <a:pt x="5" y="1"/>
                  </a:cubicBezTo>
                  <a:cubicBezTo>
                    <a:pt x="5" y="1"/>
                    <a:pt x="4" y="0"/>
                    <a:pt x="4" y="0"/>
                  </a:cubicBezTo>
                  <a:cubicBezTo>
                    <a:pt x="3" y="0"/>
                    <a:pt x="3" y="0"/>
                    <a:pt x="2" y="0"/>
                  </a:cubicBezTo>
                  <a:cubicBezTo>
                    <a:pt x="2" y="0"/>
                    <a:pt x="1" y="0"/>
                    <a:pt x="0" y="2"/>
                  </a:cubicBezTo>
                  <a:cubicBezTo>
                    <a:pt x="0" y="3"/>
                    <a:pt x="0" y="3"/>
                    <a:pt x="0" y="4"/>
                  </a:cubicBezTo>
                  <a:cubicBezTo>
                    <a:pt x="1" y="5"/>
                    <a:pt x="1" y="5"/>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6" name="Freeform 210"/>
            <p:cNvSpPr>
              <a:spLocks/>
            </p:cNvSpPr>
            <p:nvPr/>
          </p:nvSpPr>
          <p:spPr bwMode="auto">
            <a:xfrm>
              <a:off x="9980613" y="5030788"/>
              <a:ext cx="22225" cy="112713"/>
            </a:xfrm>
            <a:custGeom>
              <a:avLst/>
              <a:gdLst>
                <a:gd name="T0" fmla="*/ 9 w 10"/>
                <a:gd name="T1" fmla="*/ 8 h 50"/>
                <a:gd name="T2" fmla="*/ 10 w 10"/>
                <a:gd name="T3" fmla="*/ 4 h 50"/>
                <a:gd name="T4" fmla="*/ 9 w 10"/>
                <a:gd name="T5" fmla="*/ 1 h 50"/>
                <a:gd name="T6" fmla="*/ 8 w 10"/>
                <a:gd name="T7" fmla="*/ 0 h 50"/>
                <a:gd name="T8" fmla="*/ 7 w 10"/>
                <a:gd name="T9" fmla="*/ 0 h 50"/>
                <a:gd name="T10" fmla="*/ 4 w 10"/>
                <a:gd name="T11" fmla="*/ 3 h 50"/>
                <a:gd name="T12" fmla="*/ 0 w 10"/>
                <a:gd name="T13" fmla="*/ 50 h 50"/>
                <a:gd name="T14" fmla="*/ 8 w 10"/>
                <a:gd name="T15" fmla="*/ 11 h 50"/>
                <a:gd name="T16" fmla="*/ 9 w 10"/>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50">
                  <a:moveTo>
                    <a:pt x="9" y="8"/>
                  </a:moveTo>
                  <a:cubicBezTo>
                    <a:pt x="9" y="7"/>
                    <a:pt x="9" y="5"/>
                    <a:pt x="10" y="4"/>
                  </a:cubicBezTo>
                  <a:cubicBezTo>
                    <a:pt x="10" y="3"/>
                    <a:pt x="10" y="2"/>
                    <a:pt x="9" y="1"/>
                  </a:cubicBezTo>
                  <a:cubicBezTo>
                    <a:pt x="9" y="1"/>
                    <a:pt x="9" y="1"/>
                    <a:pt x="8" y="0"/>
                  </a:cubicBezTo>
                  <a:cubicBezTo>
                    <a:pt x="8" y="0"/>
                    <a:pt x="7" y="0"/>
                    <a:pt x="7" y="0"/>
                  </a:cubicBezTo>
                  <a:cubicBezTo>
                    <a:pt x="5" y="0"/>
                    <a:pt x="5" y="1"/>
                    <a:pt x="4" y="3"/>
                  </a:cubicBezTo>
                  <a:cubicBezTo>
                    <a:pt x="2" y="30"/>
                    <a:pt x="1" y="44"/>
                    <a:pt x="0" y="50"/>
                  </a:cubicBezTo>
                  <a:cubicBezTo>
                    <a:pt x="2" y="36"/>
                    <a:pt x="6" y="20"/>
                    <a:pt x="8" y="11"/>
                  </a:cubicBezTo>
                  <a:lnTo>
                    <a:pt x="9"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7" name="Freeform 211"/>
            <p:cNvSpPr>
              <a:spLocks noEditPoints="1"/>
            </p:cNvSpPr>
            <p:nvPr/>
          </p:nvSpPr>
          <p:spPr bwMode="auto">
            <a:xfrm>
              <a:off x="9710738"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8" name="Freeform 212"/>
            <p:cNvSpPr>
              <a:spLocks/>
            </p:cNvSpPr>
            <p:nvPr/>
          </p:nvSpPr>
          <p:spPr bwMode="auto">
            <a:xfrm>
              <a:off x="9856788" y="5030788"/>
              <a:ext cx="107950" cy="149225"/>
            </a:xfrm>
            <a:custGeom>
              <a:avLst/>
              <a:gdLst>
                <a:gd name="T0" fmla="*/ 38 w 48"/>
                <a:gd name="T1" fmla="*/ 17 h 66"/>
                <a:gd name="T2" fmla="*/ 48 w 48"/>
                <a:gd name="T3" fmla="*/ 0 h 66"/>
                <a:gd name="T4" fmla="*/ 43 w 48"/>
                <a:gd name="T5" fmla="*/ 0 h 66"/>
                <a:gd name="T6" fmla="*/ 24 w 48"/>
                <a:gd name="T7" fmla="*/ 32 h 66"/>
                <a:gd name="T8" fmla="*/ 5 w 48"/>
                <a:gd name="T9" fmla="*/ 0 h 66"/>
                <a:gd name="T10" fmla="*/ 1 w 48"/>
                <a:gd name="T11" fmla="*/ 0 h 66"/>
                <a:gd name="T12" fmla="*/ 0 w 48"/>
                <a:gd name="T13" fmla="*/ 0 h 66"/>
                <a:gd name="T14" fmla="*/ 22 w 48"/>
                <a:gd name="T15" fmla="*/ 38 h 66"/>
                <a:gd name="T16" fmla="*/ 21 w 48"/>
                <a:gd name="T17" fmla="*/ 66 h 66"/>
                <a:gd name="T18" fmla="*/ 24 w 48"/>
                <a:gd name="T19" fmla="*/ 66 h 66"/>
                <a:gd name="T20" fmla="*/ 27 w 48"/>
                <a:gd name="T21" fmla="*/ 66 h 66"/>
                <a:gd name="T22" fmla="*/ 26 w 48"/>
                <a:gd name="T23" fmla="*/ 38 h 66"/>
                <a:gd name="T24" fmla="*/ 27 w 48"/>
                <a:gd name="T25" fmla="*/ 37 h 66"/>
                <a:gd name="T26" fmla="*/ 38 w 48"/>
                <a:gd name="T27" fmla="*/ 1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66">
                  <a:moveTo>
                    <a:pt x="38" y="17"/>
                  </a:moveTo>
                  <a:cubicBezTo>
                    <a:pt x="40" y="12"/>
                    <a:pt x="44" y="6"/>
                    <a:pt x="48" y="0"/>
                  </a:cubicBezTo>
                  <a:cubicBezTo>
                    <a:pt x="46" y="0"/>
                    <a:pt x="44" y="0"/>
                    <a:pt x="43" y="0"/>
                  </a:cubicBezTo>
                  <a:cubicBezTo>
                    <a:pt x="24" y="32"/>
                    <a:pt x="24" y="32"/>
                    <a:pt x="24" y="32"/>
                  </a:cubicBezTo>
                  <a:cubicBezTo>
                    <a:pt x="5" y="0"/>
                    <a:pt x="5" y="0"/>
                    <a:pt x="5" y="0"/>
                  </a:cubicBezTo>
                  <a:cubicBezTo>
                    <a:pt x="4" y="0"/>
                    <a:pt x="3" y="0"/>
                    <a:pt x="1" y="0"/>
                  </a:cubicBezTo>
                  <a:cubicBezTo>
                    <a:pt x="1" y="0"/>
                    <a:pt x="1" y="0"/>
                    <a:pt x="0" y="0"/>
                  </a:cubicBezTo>
                  <a:cubicBezTo>
                    <a:pt x="22" y="38"/>
                    <a:pt x="22" y="38"/>
                    <a:pt x="22" y="38"/>
                  </a:cubicBezTo>
                  <a:cubicBezTo>
                    <a:pt x="21" y="66"/>
                    <a:pt x="21" y="66"/>
                    <a:pt x="21" y="66"/>
                  </a:cubicBezTo>
                  <a:cubicBezTo>
                    <a:pt x="22" y="66"/>
                    <a:pt x="23" y="66"/>
                    <a:pt x="24" y="66"/>
                  </a:cubicBezTo>
                  <a:cubicBezTo>
                    <a:pt x="25" y="66"/>
                    <a:pt x="26" y="66"/>
                    <a:pt x="27" y="66"/>
                  </a:cubicBezTo>
                  <a:cubicBezTo>
                    <a:pt x="26" y="38"/>
                    <a:pt x="26" y="38"/>
                    <a:pt x="26" y="38"/>
                  </a:cubicBezTo>
                  <a:cubicBezTo>
                    <a:pt x="27" y="37"/>
                    <a:pt x="27" y="37"/>
                    <a:pt x="27" y="37"/>
                  </a:cubicBezTo>
                  <a:cubicBezTo>
                    <a:pt x="31" y="28"/>
                    <a:pt x="35" y="21"/>
                    <a:pt x="3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89" name="Group 188"/>
          <p:cNvGrpSpPr/>
          <p:nvPr/>
        </p:nvGrpSpPr>
        <p:grpSpPr>
          <a:xfrm>
            <a:off x="2038357" y="5735643"/>
            <a:ext cx="434975" cy="434975"/>
            <a:chOff x="2038351" y="5735638"/>
            <a:chExt cx="434975" cy="434975"/>
          </a:xfrm>
          <a:solidFill>
            <a:schemeClr val="tx2">
              <a:lumMod val="20000"/>
              <a:lumOff val="80000"/>
            </a:schemeClr>
          </a:solidFill>
        </p:grpSpPr>
        <p:sp>
          <p:nvSpPr>
            <p:cNvPr id="190" name="Freeform 213"/>
            <p:cNvSpPr>
              <a:spLocks/>
            </p:cNvSpPr>
            <p:nvPr/>
          </p:nvSpPr>
          <p:spPr bwMode="auto">
            <a:xfrm>
              <a:off x="2265363" y="5859463"/>
              <a:ext cx="90488" cy="66675"/>
            </a:xfrm>
            <a:custGeom>
              <a:avLst/>
              <a:gdLst>
                <a:gd name="T0" fmla="*/ 23 w 57"/>
                <a:gd name="T1" fmla="*/ 0 h 42"/>
                <a:gd name="T2" fmla="*/ 0 w 57"/>
                <a:gd name="T3" fmla="*/ 20 h 42"/>
                <a:gd name="T4" fmla="*/ 34 w 57"/>
                <a:gd name="T5" fmla="*/ 42 h 42"/>
                <a:gd name="T6" fmla="*/ 57 w 57"/>
                <a:gd name="T7" fmla="*/ 23 h 42"/>
                <a:gd name="T8" fmla="*/ 23 w 57"/>
                <a:gd name="T9" fmla="*/ 0 h 42"/>
              </a:gdLst>
              <a:ahLst/>
              <a:cxnLst>
                <a:cxn ang="0">
                  <a:pos x="T0" y="T1"/>
                </a:cxn>
                <a:cxn ang="0">
                  <a:pos x="T2" y="T3"/>
                </a:cxn>
                <a:cxn ang="0">
                  <a:pos x="T4" y="T5"/>
                </a:cxn>
                <a:cxn ang="0">
                  <a:pos x="T6" y="T7"/>
                </a:cxn>
                <a:cxn ang="0">
                  <a:pos x="T8" y="T9"/>
                </a:cxn>
              </a:cxnLst>
              <a:rect l="0" t="0" r="r" b="b"/>
              <a:pathLst>
                <a:path w="57" h="42">
                  <a:moveTo>
                    <a:pt x="23" y="0"/>
                  </a:moveTo>
                  <a:lnTo>
                    <a:pt x="0" y="20"/>
                  </a:lnTo>
                  <a:lnTo>
                    <a:pt x="34" y="42"/>
                  </a:lnTo>
                  <a:lnTo>
                    <a:pt x="57" y="23"/>
                  </a:lnTo>
                  <a:lnTo>
                    <a:pt x="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1" name="Freeform 214"/>
            <p:cNvSpPr>
              <a:spLocks/>
            </p:cNvSpPr>
            <p:nvPr/>
          </p:nvSpPr>
          <p:spPr bwMode="auto">
            <a:xfrm>
              <a:off x="2263776" y="5938838"/>
              <a:ext cx="92075" cy="65088"/>
            </a:xfrm>
            <a:custGeom>
              <a:avLst/>
              <a:gdLst>
                <a:gd name="T0" fmla="*/ 58 w 58"/>
                <a:gd name="T1" fmla="*/ 20 h 41"/>
                <a:gd name="T2" fmla="*/ 35 w 58"/>
                <a:gd name="T3" fmla="*/ 0 h 41"/>
                <a:gd name="T4" fmla="*/ 0 w 58"/>
                <a:gd name="T5" fmla="*/ 23 h 41"/>
                <a:gd name="T6" fmla="*/ 24 w 58"/>
                <a:gd name="T7" fmla="*/ 41 h 41"/>
                <a:gd name="T8" fmla="*/ 58 w 58"/>
                <a:gd name="T9" fmla="*/ 20 h 41"/>
              </a:gdLst>
              <a:ahLst/>
              <a:cxnLst>
                <a:cxn ang="0">
                  <a:pos x="T0" y="T1"/>
                </a:cxn>
                <a:cxn ang="0">
                  <a:pos x="T2" y="T3"/>
                </a:cxn>
                <a:cxn ang="0">
                  <a:pos x="T4" y="T5"/>
                </a:cxn>
                <a:cxn ang="0">
                  <a:pos x="T6" y="T7"/>
                </a:cxn>
                <a:cxn ang="0">
                  <a:pos x="T8" y="T9"/>
                </a:cxn>
              </a:cxnLst>
              <a:rect l="0" t="0" r="r" b="b"/>
              <a:pathLst>
                <a:path w="58" h="41">
                  <a:moveTo>
                    <a:pt x="58" y="20"/>
                  </a:moveTo>
                  <a:lnTo>
                    <a:pt x="35" y="0"/>
                  </a:lnTo>
                  <a:lnTo>
                    <a:pt x="0" y="23"/>
                  </a:lnTo>
                  <a:lnTo>
                    <a:pt x="24" y="41"/>
                  </a:lnTo>
                  <a:lnTo>
                    <a:pt x="58"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2" name="Freeform 215"/>
            <p:cNvSpPr>
              <a:spLocks/>
            </p:cNvSpPr>
            <p:nvPr/>
          </p:nvSpPr>
          <p:spPr bwMode="auto">
            <a:xfrm>
              <a:off x="2152651" y="5859463"/>
              <a:ext cx="92075" cy="66675"/>
            </a:xfrm>
            <a:custGeom>
              <a:avLst/>
              <a:gdLst>
                <a:gd name="T0" fmla="*/ 0 w 58"/>
                <a:gd name="T1" fmla="*/ 23 h 42"/>
                <a:gd name="T2" fmla="*/ 24 w 58"/>
                <a:gd name="T3" fmla="*/ 42 h 42"/>
                <a:gd name="T4" fmla="*/ 58 w 58"/>
                <a:gd name="T5" fmla="*/ 20 h 42"/>
                <a:gd name="T6" fmla="*/ 36 w 58"/>
                <a:gd name="T7" fmla="*/ 0 h 42"/>
                <a:gd name="T8" fmla="*/ 0 w 58"/>
                <a:gd name="T9" fmla="*/ 23 h 42"/>
              </a:gdLst>
              <a:ahLst/>
              <a:cxnLst>
                <a:cxn ang="0">
                  <a:pos x="T0" y="T1"/>
                </a:cxn>
                <a:cxn ang="0">
                  <a:pos x="T2" y="T3"/>
                </a:cxn>
                <a:cxn ang="0">
                  <a:pos x="T4" y="T5"/>
                </a:cxn>
                <a:cxn ang="0">
                  <a:pos x="T6" y="T7"/>
                </a:cxn>
                <a:cxn ang="0">
                  <a:pos x="T8" y="T9"/>
                </a:cxn>
              </a:cxnLst>
              <a:rect l="0" t="0" r="r" b="b"/>
              <a:pathLst>
                <a:path w="58" h="42">
                  <a:moveTo>
                    <a:pt x="0" y="23"/>
                  </a:moveTo>
                  <a:lnTo>
                    <a:pt x="24" y="42"/>
                  </a:lnTo>
                  <a:lnTo>
                    <a:pt x="58" y="20"/>
                  </a:lnTo>
                  <a:lnTo>
                    <a:pt x="36"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3" name="Freeform 216"/>
            <p:cNvSpPr>
              <a:spLocks/>
            </p:cNvSpPr>
            <p:nvPr/>
          </p:nvSpPr>
          <p:spPr bwMode="auto">
            <a:xfrm>
              <a:off x="2152651" y="5942013"/>
              <a:ext cx="95250" cy="61913"/>
            </a:xfrm>
            <a:custGeom>
              <a:avLst/>
              <a:gdLst>
                <a:gd name="T0" fmla="*/ 20 w 60"/>
                <a:gd name="T1" fmla="*/ 29 h 39"/>
                <a:gd name="T2" fmla="*/ 20 w 60"/>
                <a:gd name="T3" fmla="*/ 29 h 39"/>
                <a:gd name="T4" fmla="*/ 36 w 60"/>
                <a:gd name="T5" fmla="*/ 39 h 39"/>
                <a:gd name="T6" fmla="*/ 60 w 60"/>
                <a:gd name="T7" fmla="*/ 21 h 39"/>
                <a:gd name="T8" fmla="*/ 24 w 60"/>
                <a:gd name="T9" fmla="*/ 0 h 39"/>
                <a:gd name="T10" fmla="*/ 0 w 60"/>
                <a:gd name="T11" fmla="*/ 18 h 39"/>
                <a:gd name="T12" fmla="*/ 20 w 60"/>
                <a:gd name="T13" fmla="*/ 29 h 39"/>
              </a:gdLst>
              <a:ahLst/>
              <a:cxnLst>
                <a:cxn ang="0">
                  <a:pos x="T0" y="T1"/>
                </a:cxn>
                <a:cxn ang="0">
                  <a:pos x="T2" y="T3"/>
                </a:cxn>
                <a:cxn ang="0">
                  <a:pos x="T4" y="T5"/>
                </a:cxn>
                <a:cxn ang="0">
                  <a:pos x="T6" y="T7"/>
                </a:cxn>
                <a:cxn ang="0">
                  <a:pos x="T8" y="T9"/>
                </a:cxn>
                <a:cxn ang="0">
                  <a:pos x="T10" y="T11"/>
                </a:cxn>
                <a:cxn ang="0">
                  <a:pos x="T12" y="T13"/>
                </a:cxn>
              </a:cxnLst>
              <a:rect l="0" t="0" r="r" b="b"/>
              <a:pathLst>
                <a:path w="60" h="39">
                  <a:moveTo>
                    <a:pt x="20" y="29"/>
                  </a:moveTo>
                  <a:lnTo>
                    <a:pt x="20" y="29"/>
                  </a:lnTo>
                  <a:lnTo>
                    <a:pt x="36" y="39"/>
                  </a:lnTo>
                  <a:lnTo>
                    <a:pt x="60" y="21"/>
                  </a:lnTo>
                  <a:lnTo>
                    <a:pt x="24" y="0"/>
                  </a:lnTo>
                  <a:lnTo>
                    <a:pt x="0" y="18"/>
                  </a:lnTo>
                  <a:lnTo>
                    <a:pt x="2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217"/>
            <p:cNvSpPr>
              <a:spLocks noEditPoints="1"/>
            </p:cNvSpPr>
            <p:nvPr/>
          </p:nvSpPr>
          <p:spPr bwMode="auto">
            <a:xfrm>
              <a:off x="2038351" y="5735638"/>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5" name="Freeform 218"/>
            <p:cNvSpPr>
              <a:spLocks/>
            </p:cNvSpPr>
            <p:nvPr/>
          </p:nvSpPr>
          <p:spPr bwMode="auto">
            <a:xfrm>
              <a:off x="2214563" y="6008688"/>
              <a:ext cx="82550" cy="61913"/>
            </a:xfrm>
            <a:custGeom>
              <a:avLst/>
              <a:gdLst>
                <a:gd name="T0" fmla="*/ 52 w 52"/>
                <a:gd name="T1" fmla="*/ 21 h 39"/>
                <a:gd name="T2" fmla="*/ 51 w 52"/>
                <a:gd name="T3" fmla="*/ 20 h 39"/>
                <a:gd name="T4" fmla="*/ 25 w 52"/>
                <a:gd name="T5" fmla="*/ 0 h 39"/>
                <a:gd name="T6" fmla="*/ 1 w 52"/>
                <a:gd name="T7" fmla="*/ 19 h 39"/>
                <a:gd name="T8" fmla="*/ 0 w 52"/>
                <a:gd name="T9" fmla="*/ 21 h 39"/>
                <a:gd name="T10" fmla="*/ 25 w 52"/>
                <a:gd name="T11" fmla="*/ 39 h 39"/>
                <a:gd name="T12" fmla="*/ 52 w 52"/>
                <a:gd name="T13" fmla="*/ 21 h 39"/>
              </a:gdLst>
              <a:ahLst/>
              <a:cxnLst>
                <a:cxn ang="0">
                  <a:pos x="T0" y="T1"/>
                </a:cxn>
                <a:cxn ang="0">
                  <a:pos x="T2" y="T3"/>
                </a:cxn>
                <a:cxn ang="0">
                  <a:pos x="T4" y="T5"/>
                </a:cxn>
                <a:cxn ang="0">
                  <a:pos x="T6" y="T7"/>
                </a:cxn>
                <a:cxn ang="0">
                  <a:pos x="T8" y="T9"/>
                </a:cxn>
                <a:cxn ang="0">
                  <a:pos x="T10" y="T11"/>
                </a:cxn>
                <a:cxn ang="0">
                  <a:pos x="T12" y="T13"/>
                </a:cxn>
              </a:cxnLst>
              <a:rect l="0" t="0" r="r" b="b"/>
              <a:pathLst>
                <a:path w="52" h="39">
                  <a:moveTo>
                    <a:pt x="52" y="21"/>
                  </a:moveTo>
                  <a:lnTo>
                    <a:pt x="51" y="20"/>
                  </a:lnTo>
                  <a:lnTo>
                    <a:pt x="25" y="0"/>
                  </a:lnTo>
                  <a:lnTo>
                    <a:pt x="1" y="19"/>
                  </a:lnTo>
                  <a:lnTo>
                    <a:pt x="0" y="21"/>
                  </a:lnTo>
                  <a:lnTo>
                    <a:pt x="25" y="39"/>
                  </a:lnTo>
                  <a:lnTo>
                    <a:pt x="52"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96" name="Group 195"/>
          <p:cNvGrpSpPr/>
          <p:nvPr/>
        </p:nvGrpSpPr>
        <p:grpSpPr>
          <a:xfrm>
            <a:off x="2919418" y="5735643"/>
            <a:ext cx="434975" cy="434975"/>
            <a:chOff x="2919413" y="5735638"/>
            <a:chExt cx="434975" cy="434975"/>
          </a:xfrm>
          <a:solidFill>
            <a:schemeClr val="tx2">
              <a:lumMod val="20000"/>
              <a:lumOff val="80000"/>
            </a:schemeClr>
          </a:solidFill>
        </p:grpSpPr>
        <p:sp>
          <p:nvSpPr>
            <p:cNvPr id="197" name="Freeform 219"/>
            <p:cNvSpPr>
              <a:spLocks noEditPoints="1"/>
            </p:cNvSpPr>
            <p:nvPr/>
          </p:nvSpPr>
          <p:spPr bwMode="auto">
            <a:xfrm>
              <a:off x="2919413" y="5735638"/>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8" name="Freeform 220"/>
            <p:cNvSpPr>
              <a:spLocks noEditPoints="1"/>
            </p:cNvSpPr>
            <p:nvPr/>
          </p:nvSpPr>
          <p:spPr bwMode="auto">
            <a:xfrm>
              <a:off x="3040063" y="5857875"/>
              <a:ext cx="192088" cy="192088"/>
            </a:xfrm>
            <a:custGeom>
              <a:avLst/>
              <a:gdLst>
                <a:gd name="T0" fmla="*/ 69 w 85"/>
                <a:gd name="T1" fmla="*/ 0 h 85"/>
                <a:gd name="T2" fmla="*/ 15 w 85"/>
                <a:gd name="T3" fmla="*/ 0 h 85"/>
                <a:gd name="T4" fmla="*/ 0 w 85"/>
                <a:gd name="T5" fmla="*/ 16 h 85"/>
                <a:gd name="T6" fmla="*/ 0 w 85"/>
                <a:gd name="T7" fmla="*/ 70 h 85"/>
                <a:gd name="T8" fmla="*/ 15 w 85"/>
                <a:gd name="T9" fmla="*/ 85 h 85"/>
                <a:gd name="T10" fmla="*/ 69 w 85"/>
                <a:gd name="T11" fmla="*/ 85 h 85"/>
                <a:gd name="T12" fmla="*/ 85 w 85"/>
                <a:gd name="T13" fmla="*/ 70 h 85"/>
                <a:gd name="T14" fmla="*/ 85 w 85"/>
                <a:gd name="T15" fmla="*/ 16 h 85"/>
                <a:gd name="T16" fmla="*/ 69 w 85"/>
                <a:gd name="T17" fmla="*/ 0 h 85"/>
                <a:gd name="T18" fmla="*/ 58 w 85"/>
                <a:gd name="T19" fmla="*/ 9 h 85"/>
                <a:gd name="T20" fmla="*/ 77 w 85"/>
                <a:gd name="T21" fmla="*/ 9 h 85"/>
                <a:gd name="T22" fmla="*/ 77 w 85"/>
                <a:gd name="T23" fmla="*/ 27 h 85"/>
                <a:gd name="T24" fmla="*/ 58 w 85"/>
                <a:gd name="T25" fmla="*/ 27 h 85"/>
                <a:gd name="T26" fmla="*/ 58 w 85"/>
                <a:gd name="T27" fmla="*/ 9 h 85"/>
                <a:gd name="T28" fmla="*/ 42 w 85"/>
                <a:gd name="T29" fmla="*/ 22 h 85"/>
                <a:gd name="T30" fmla="*/ 63 w 85"/>
                <a:gd name="T31" fmla="*/ 43 h 85"/>
                <a:gd name="T32" fmla="*/ 42 w 85"/>
                <a:gd name="T33" fmla="*/ 63 h 85"/>
                <a:gd name="T34" fmla="*/ 22 w 85"/>
                <a:gd name="T35" fmla="*/ 43 h 85"/>
                <a:gd name="T36" fmla="*/ 42 w 85"/>
                <a:gd name="T37" fmla="*/ 22 h 85"/>
                <a:gd name="T38" fmla="*/ 81 w 85"/>
                <a:gd name="T39" fmla="*/ 70 h 85"/>
                <a:gd name="T40" fmla="*/ 69 w 85"/>
                <a:gd name="T41" fmla="*/ 82 h 85"/>
                <a:gd name="T42" fmla="*/ 15 w 85"/>
                <a:gd name="T43" fmla="*/ 82 h 85"/>
                <a:gd name="T44" fmla="*/ 4 w 85"/>
                <a:gd name="T45" fmla="*/ 70 h 85"/>
                <a:gd name="T46" fmla="*/ 4 w 85"/>
                <a:gd name="T47" fmla="*/ 36 h 85"/>
                <a:gd name="T48" fmla="*/ 19 w 85"/>
                <a:gd name="T49" fmla="*/ 36 h 85"/>
                <a:gd name="T50" fmla="*/ 18 w 85"/>
                <a:gd name="T51" fmla="*/ 39 h 85"/>
                <a:gd name="T52" fmla="*/ 18 w 85"/>
                <a:gd name="T53" fmla="*/ 43 h 85"/>
                <a:gd name="T54" fmla="*/ 42 w 85"/>
                <a:gd name="T55" fmla="*/ 67 h 85"/>
                <a:gd name="T56" fmla="*/ 67 w 85"/>
                <a:gd name="T57" fmla="*/ 43 h 85"/>
                <a:gd name="T58" fmla="*/ 66 w 85"/>
                <a:gd name="T59" fmla="*/ 39 h 85"/>
                <a:gd name="T60" fmla="*/ 66 w 85"/>
                <a:gd name="T61" fmla="*/ 36 h 85"/>
                <a:gd name="T62" fmla="*/ 81 w 85"/>
                <a:gd name="T63" fmla="*/ 36 h 85"/>
                <a:gd name="T64" fmla="*/ 81 w 85"/>
                <a:gd name="T65" fmla="*/ 7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 h="85">
                  <a:moveTo>
                    <a:pt x="69" y="0"/>
                  </a:moveTo>
                  <a:cubicBezTo>
                    <a:pt x="15" y="0"/>
                    <a:pt x="15" y="0"/>
                    <a:pt x="15" y="0"/>
                  </a:cubicBezTo>
                  <a:cubicBezTo>
                    <a:pt x="7" y="0"/>
                    <a:pt x="0" y="7"/>
                    <a:pt x="0" y="16"/>
                  </a:cubicBezTo>
                  <a:cubicBezTo>
                    <a:pt x="0" y="70"/>
                    <a:pt x="0" y="70"/>
                    <a:pt x="0" y="70"/>
                  </a:cubicBezTo>
                  <a:cubicBezTo>
                    <a:pt x="0" y="78"/>
                    <a:pt x="7" y="85"/>
                    <a:pt x="15" y="85"/>
                  </a:cubicBezTo>
                  <a:cubicBezTo>
                    <a:pt x="69" y="85"/>
                    <a:pt x="69" y="85"/>
                    <a:pt x="69" y="85"/>
                  </a:cubicBezTo>
                  <a:cubicBezTo>
                    <a:pt x="78" y="85"/>
                    <a:pt x="85" y="78"/>
                    <a:pt x="85" y="70"/>
                  </a:cubicBezTo>
                  <a:cubicBezTo>
                    <a:pt x="85" y="16"/>
                    <a:pt x="85" y="16"/>
                    <a:pt x="85" y="16"/>
                  </a:cubicBezTo>
                  <a:cubicBezTo>
                    <a:pt x="85" y="7"/>
                    <a:pt x="78" y="0"/>
                    <a:pt x="69" y="0"/>
                  </a:cubicBezTo>
                  <a:close/>
                  <a:moveTo>
                    <a:pt x="58" y="9"/>
                  </a:moveTo>
                  <a:cubicBezTo>
                    <a:pt x="77" y="9"/>
                    <a:pt x="77" y="9"/>
                    <a:pt x="77" y="9"/>
                  </a:cubicBezTo>
                  <a:cubicBezTo>
                    <a:pt x="77" y="27"/>
                    <a:pt x="77" y="27"/>
                    <a:pt x="77" y="27"/>
                  </a:cubicBezTo>
                  <a:cubicBezTo>
                    <a:pt x="58" y="27"/>
                    <a:pt x="58" y="27"/>
                    <a:pt x="58" y="27"/>
                  </a:cubicBezTo>
                  <a:lnTo>
                    <a:pt x="58" y="9"/>
                  </a:lnTo>
                  <a:close/>
                  <a:moveTo>
                    <a:pt x="42" y="22"/>
                  </a:moveTo>
                  <a:cubicBezTo>
                    <a:pt x="54" y="22"/>
                    <a:pt x="63" y="31"/>
                    <a:pt x="63" y="43"/>
                  </a:cubicBezTo>
                  <a:cubicBezTo>
                    <a:pt x="63" y="54"/>
                    <a:pt x="54" y="63"/>
                    <a:pt x="42" y="63"/>
                  </a:cubicBezTo>
                  <a:cubicBezTo>
                    <a:pt x="31" y="63"/>
                    <a:pt x="22" y="54"/>
                    <a:pt x="22" y="43"/>
                  </a:cubicBezTo>
                  <a:cubicBezTo>
                    <a:pt x="22" y="31"/>
                    <a:pt x="31" y="22"/>
                    <a:pt x="42" y="22"/>
                  </a:cubicBezTo>
                  <a:close/>
                  <a:moveTo>
                    <a:pt x="81" y="70"/>
                  </a:moveTo>
                  <a:cubicBezTo>
                    <a:pt x="81" y="76"/>
                    <a:pt x="76" y="82"/>
                    <a:pt x="69" y="82"/>
                  </a:cubicBezTo>
                  <a:cubicBezTo>
                    <a:pt x="15" y="82"/>
                    <a:pt x="15" y="82"/>
                    <a:pt x="15" y="82"/>
                  </a:cubicBezTo>
                  <a:cubicBezTo>
                    <a:pt x="9" y="82"/>
                    <a:pt x="4" y="76"/>
                    <a:pt x="4" y="70"/>
                  </a:cubicBezTo>
                  <a:cubicBezTo>
                    <a:pt x="4" y="36"/>
                    <a:pt x="4" y="36"/>
                    <a:pt x="4" y="36"/>
                  </a:cubicBezTo>
                  <a:cubicBezTo>
                    <a:pt x="19" y="36"/>
                    <a:pt x="19" y="36"/>
                    <a:pt x="19" y="36"/>
                  </a:cubicBezTo>
                  <a:cubicBezTo>
                    <a:pt x="18" y="39"/>
                    <a:pt x="18" y="39"/>
                    <a:pt x="18" y="39"/>
                  </a:cubicBezTo>
                  <a:cubicBezTo>
                    <a:pt x="18" y="40"/>
                    <a:pt x="18" y="41"/>
                    <a:pt x="18" y="43"/>
                  </a:cubicBezTo>
                  <a:cubicBezTo>
                    <a:pt x="18" y="56"/>
                    <a:pt x="29" y="67"/>
                    <a:pt x="42" y="67"/>
                  </a:cubicBezTo>
                  <a:cubicBezTo>
                    <a:pt x="56" y="67"/>
                    <a:pt x="67" y="56"/>
                    <a:pt x="67" y="43"/>
                  </a:cubicBezTo>
                  <a:cubicBezTo>
                    <a:pt x="67" y="41"/>
                    <a:pt x="67" y="40"/>
                    <a:pt x="66" y="39"/>
                  </a:cubicBezTo>
                  <a:cubicBezTo>
                    <a:pt x="66" y="36"/>
                    <a:pt x="66" y="36"/>
                    <a:pt x="66" y="36"/>
                  </a:cubicBezTo>
                  <a:cubicBezTo>
                    <a:pt x="81" y="36"/>
                    <a:pt x="81" y="36"/>
                    <a:pt x="81" y="36"/>
                  </a:cubicBezTo>
                  <a:lnTo>
                    <a:pt x="81"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99" name="Group 198"/>
          <p:cNvGrpSpPr/>
          <p:nvPr/>
        </p:nvGrpSpPr>
        <p:grpSpPr>
          <a:xfrm>
            <a:off x="3736982" y="5740406"/>
            <a:ext cx="434975" cy="434975"/>
            <a:chOff x="3736976" y="5740400"/>
            <a:chExt cx="434975" cy="434975"/>
          </a:xfrm>
          <a:solidFill>
            <a:schemeClr val="tx2">
              <a:lumMod val="20000"/>
              <a:lumOff val="80000"/>
            </a:schemeClr>
          </a:solidFill>
        </p:grpSpPr>
        <p:sp>
          <p:nvSpPr>
            <p:cNvPr id="200" name="Freeform 221"/>
            <p:cNvSpPr>
              <a:spLocks noEditPoints="1"/>
            </p:cNvSpPr>
            <p:nvPr/>
          </p:nvSpPr>
          <p:spPr bwMode="auto">
            <a:xfrm>
              <a:off x="3736976" y="5740400"/>
              <a:ext cx="434975" cy="434975"/>
            </a:xfrm>
            <a:custGeom>
              <a:avLst/>
              <a:gdLst>
                <a:gd name="T0" fmla="*/ 193 w 193"/>
                <a:gd name="T1" fmla="*/ 15 h 193"/>
                <a:gd name="T2" fmla="*/ 177 w 193"/>
                <a:gd name="T3" fmla="*/ 0 h 193"/>
                <a:gd name="T4" fmla="*/ 15 w 193"/>
                <a:gd name="T5" fmla="*/ 0 h 193"/>
                <a:gd name="T6" fmla="*/ 0 w 193"/>
                <a:gd name="T7" fmla="*/ 15 h 193"/>
                <a:gd name="T8" fmla="*/ 0 w 193"/>
                <a:gd name="T9" fmla="*/ 178 h 193"/>
                <a:gd name="T10" fmla="*/ 15 w 193"/>
                <a:gd name="T11" fmla="*/ 193 h 193"/>
                <a:gd name="T12" fmla="*/ 177 w 193"/>
                <a:gd name="T13" fmla="*/ 193 h 193"/>
                <a:gd name="T14" fmla="*/ 193 w 193"/>
                <a:gd name="T15" fmla="*/ 178 h 193"/>
                <a:gd name="T16" fmla="*/ 193 w 193"/>
                <a:gd name="T17" fmla="*/ 15 h 193"/>
                <a:gd name="T18" fmla="*/ 189 w 193"/>
                <a:gd name="T19" fmla="*/ 178 h 193"/>
                <a:gd name="T20" fmla="*/ 177 w 193"/>
                <a:gd name="T21" fmla="*/ 189 h 193"/>
                <a:gd name="T22" fmla="*/ 15 w 193"/>
                <a:gd name="T23" fmla="*/ 189 h 193"/>
                <a:gd name="T24" fmla="*/ 4 w 193"/>
                <a:gd name="T25" fmla="*/ 178 h 193"/>
                <a:gd name="T26" fmla="*/ 4 w 193"/>
                <a:gd name="T27" fmla="*/ 15 h 193"/>
                <a:gd name="T28" fmla="*/ 15 w 193"/>
                <a:gd name="T29" fmla="*/ 4 h 193"/>
                <a:gd name="T30" fmla="*/ 177 w 193"/>
                <a:gd name="T31" fmla="*/ 4 h 193"/>
                <a:gd name="T32" fmla="*/ 189 w 193"/>
                <a:gd name="T33" fmla="*/ 15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6" y="0"/>
                    <a:pt x="177" y="0"/>
                  </a:cubicBezTo>
                  <a:cubicBezTo>
                    <a:pt x="15" y="0"/>
                    <a:pt x="15" y="0"/>
                    <a:pt x="15" y="0"/>
                  </a:cubicBezTo>
                  <a:cubicBezTo>
                    <a:pt x="7" y="0"/>
                    <a:pt x="0" y="7"/>
                    <a:pt x="0" y="15"/>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15"/>
                  </a:lnTo>
                  <a:close/>
                  <a:moveTo>
                    <a:pt x="189" y="178"/>
                  </a:moveTo>
                  <a:cubicBezTo>
                    <a:pt x="189" y="184"/>
                    <a:pt x="184" y="189"/>
                    <a:pt x="177" y="189"/>
                  </a:cubicBezTo>
                  <a:cubicBezTo>
                    <a:pt x="15" y="189"/>
                    <a:pt x="15" y="189"/>
                    <a:pt x="15" y="189"/>
                  </a:cubicBezTo>
                  <a:cubicBezTo>
                    <a:pt x="9" y="189"/>
                    <a:pt x="4" y="184"/>
                    <a:pt x="4" y="178"/>
                  </a:cubicBezTo>
                  <a:cubicBezTo>
                    <a:pt x="4" y="15"/>
                    <a:pt x="4" y="15"/>
                    <a:pt x="4" y="15"/>
                  </a:cubicBezTo>
                  <a:cubicBezTo>
                    <a:pt x="4" y="9"/>
                    <a:pt x="9" y="4"/>
                    <a:pt x="15" y="4"/>
                  </a:cubicBezTo>
                  <a:cubicBezTo>
                    <a:pt x="177" y="4"/>
                    <a:pt x="177" y="4"/>
                    <a:pt x="177" y="4"/>
                  </a:cubicBezTo>
                  <a:cubicBezTo>
                    <a:pt x="184" y="4"/>
                    <a:pt x="189" y="9"/>
                    <a:pt x="189" y="15"/>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1" name="Freeform 222"/>
            <p:cNvSpPr>
              <a:spLocks noEditPoints="1"/>
            </p:cNvSpPr>
            <p:nvPr/>
          </p:nvSpPr>
          <p:spPr bwMode="auto">
            <a:xfrm>
              <a:off x="3838576" y="5842000"/>
              <a:ext cx="231775" cy="231775"/>
            </a:xfrm>
            <a:custGeom>
              <a:avLst/>
              <a:gdLst>
                <a:gd name="T0" fmla="*/ 51 w 103"/>
                <a:gd name="T1" fmla="*/ 0 h 103"/>
                <a:gd name="T2" fmla="*/ 0 w 103"/>
                <a:gd name="T3" fmla="*/ 52 h 103"/>
                <a:gd name="T4" fmla="*/ 51 w 103"/>
                <a:gd name="T5" fmla="*/ 103 h 103"/>
                <a:gd name="T6" fmla="*/ 103 w 103"/>
                <a:gd name="T7" fmla="*/ 52 h 103"/>
                <a:gd name="T8" fmla="*/ 51 w 103"/>
                <a:gd name="T9" fmla="*/ 0 h 103"/>
                <a:gd name="T10" fmla="*/ 94 w 103"/>
                <a:gd name="T11" fmla="*/ 30 h 103"/>
                <a:gd name="T12" fmla="*/ 99 w 103"/>
                <a:gd name="T13" fmla="*/ 52 h 103"/>
                <a:gd name="T14" fmla="*/ 76 w 103"/>
                <a:gd name="T15" fmla="*/ 92 h 103"/>
                <a:gd name="T16" fmla="*/ 70 w 103"/>
                <a:gd name="T17" fmla="*/ 96 h 103"/>
                <a:gd name="T18" fmla="*/ 74 w 103"/>
                <a:gd name="T19" fmla="*/ 86 h 103"/>
                <a:gd name="T20" fmla="*/ 54 w 103"/>
                <a:gd name="T21" fmla="*/ 29 h 103"/>
                <a:gd name="T22" fmla="*/ 50 w 103"/>
                <a:gd name="T23" fmla="*/ 29 h 103"/>
                <a:gd name="T24" fmla="*/ 45 w 103"/>
                <a:gd name="T25" fmla="*/ 29 h 103"/>
                <a:gd name="T26" fmla="*/ 53 w 103"/>
                <a:gd name="T27" fmla="*/ 50 h 103"/>
                <a:gd name="T28" fmla="*/ 53 w 103"/>
                <a:gd name="T29" fmla="*/ 50 h 103"/>
                <a:gd name="T30" fmla="*/ 55 w 103"/>
                <a:gd name="T31" fmla="*/ 55 h 103"/>
                <a:gd name="T32" fmla="*/ 69 w 103"/>
                <a:gd name="T33" fmla="*/ 93 h 103"/>
                <a:gd name="T34" fmla="*/ 70 w 103"/>
                <a:gd name="T35" fmla="*/ 96 h 103"/>
                <a:gd name="T36" fmla="*/ 67 w 103"/>
                <a:gd name="T37" fmla="*/ 97 h 103"/>
                <a:gd name="T38" fmla="*/ 51 w 103"/>
                <a:gd name="T39" fmla="*/ 99 h 103"/>
                <a:gd name="T40" fmla="*/ 38 w 103"/>
                <a:gd name="T41" fmla="*/ 97 h 103"/>
                <a:gd name="T42" fmla="*/ 35 w 103"/>
                <a:gd name="T43" fmla="*/ 97 h 103"/>
                <a:gd name="T44" fmla="*/ 36 w 103"/>
                <a:gd name="T45" fmla="*/ 97 h 103"/>
                <a:gd name="T46" fmla="*/ 30 w 103"/>
                <a:gd name="T47" fmla="*/ 94 h 103"/>
                <a:gd name="T48" fmla="*/ 4 w 103"/>
                <a:gd name="T49" fmla="*/ 52 h 103"/>
                <a:gd name="T50" fmla="*/ 7 w 103"/>
                <a:gd name="T51" fmla="*/ 33 h 103"/>
                <a:gd name="T52" fmla="*/ 9 w 103"/>
                <a:gd name="T53" fmla="*/ 29 h 103"/>
                <a:gd name="T54" fmla="*/ 9 w 103"/>
                <a:gd name="T55" fmla="*/ 29 h 103"/>
                <a:gd name="T56" fmla="*/ 9 w 103"/>
                <a:gd name="T57" fmla="*/ 29 h 103"/>
                <a:gd name="T58" fmla="*/ 10 w 103"/>
                <a:gd name="T59" fmla="*/ 27 h 103"/>
                <a:gd name="T60" fmla="*/ 10 w 103"/>
                <a:gd name="T61" fmla="*/ 27 h 103"/>
                <a:gd name="T62" fmla="*/ 12 w 103"/>
                <a:gd name="T63" fmla="*/ 25 h 103"/>
                <a:gd name="T64" fmla="*/ 51 w 103"/>
                <a:gd name="T65" fmla="*/ 4 h 103"/>
                <a:gd name="T66" fmla="*/ 83 w 103"/>
                <a:gd name="T67" fmla="*/ 16 h 103"/>
                <a:gd name="T68" fmla="*/ 88 w 103"/>
                <a:gd name="T69" fmla="*/ 20 h 103"/>
                <a:gd name="T70" fmla="*/ 81 w 103"/>
                <a:gd name="T71" fmla="*/ 20 h 103"/>
                <a:gd name="T72" fmla="*/ 77 w 103"/>
                <a:gd name="T73" fmla="*/ 26 h 103"/>
                <a:gd name="T74" fmla="*/ 81 w 103"/>
                <a:gd name="T75" fmla="*/ 35 h 103"/>
                <a:gd name="T76" fmla="*/ 85 w 103"/>
                <a:gd name="T77" fmla="*/ 49 h 103"/>
                <a:gd name="T78" fmla="*/ 84 w 103"/>
                <a:gd name="T79" fmla="*/ 55 h 103"/>
                <a:gd name="T80" fmla="*/ 86 w 103"/>
                <a:gd name="T81" fmla="*/ 50 h 103"/>
                <a:gd name="T82" fmla="*/ 89 w 103"/>
                <a:gd name="T83" fmla="*/ 34 h 103"/>
                <a:gd name="T84" fmla="*/ 89 w 103"/>
                <a:gd name="T85" fmla="*/ 32 h 103"/>
                <a:gd name="T86" fmla="*/ 88 w 103"/>
                <a:gd name="T87" fmla="*/ 18 h 103"/>
                <a:gd name="T88" fmla="*/ 94 w 103"/>
                <a:gd name="T89" fmla="*/ 3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3" h="103">
                  <a:moveTo>
                    <a:pt x="51" y="0"/>
                  </a:moveTo>
                  <a:cubicBezTo>
                    <a:pt x="23" y="0"/>
                    <a:pt x="0" y="23"/>
                    <a:pt x="0" y="52"/>
                  </a:cubicBezTo>
                  <a:cubicBezTo>
                    <a:pt x="0" y="80"/>
                    <a:pt x="23" y="103"/>
                    <a:pt x="51" y="103"/>
                  </a:cubicBezTo>
                  <a:cubicBezTo>
                    <a:pt x="80" y="103"/>
                    <a:pt x="103" y="80"/>
                    <a:pt x="103" y="52"/>
                  </a:cubicBezTo>
                  <a:cubicBezTo>
                    <a:pt x="103" y="23"/>
                    <a:pt x="80" y="0"/>
                    <a:pt x="51" y="0"/>
                  </a:cubicBezTo>
                  <a:close/>
                  <a:moveTo>
                    <a:pt x="94" y="30"/>
                  </a:moveTo>
                  <a:cubicBezTo>
                    <a:pt x="97" y="37"/>
                    <a:pt x="99" y="44"/>
                    <a:pt x="99" y="52"/>
                  </a:cubicBezTo>
                  <a:cubicBezTo>
                    <a:pt x="99" y="68"/>
                    <a:pt x="90" y="83"/>
                    <a:pt x="76" y="92"/>
                  </a:cubicBezTo>
                  <a:cubicBezTo>
                    <a:pt x="70" y="96"/>
                    <a:pt x="70" y="96"/>
                    <a:pt x="70" y="96"/>
                  </a:cubicBezTo>
                  <a:cubicBezTo>
                    <a:pt x="74" y="86"/>
                    <a:pt x="74" y="86"/>
                    <a:pt x="74" y="86"/>
                  </a:cubicBezTo>
                  <a:cubicBezTo>
                    <a:pt x="54" y="29"/>
                    <a:pt x="54" y="29"/>
                    <a:pt x="54" y="29"/>
                  </a:cubicBezTo>
                  <a:cubicBezTo>
                    <a:pt x="53" y="29"/>
                    <a:pt x="52" y="29"/>
                    <a:pt x="50" y="29"/>
                  </a:cubicBezTo>
                  <a:cubicBezTo>
                    <a:pt x="49" y="29"/>
                    <a:pt x="47" y="29"/>
                    <a:pt x="45" y="29"/>
                  </a:cubicBezTo>
                  <a:cubicBezTo>
                    <a:pt x="53" y="50"/>
                    <a:pt x="53" y="50"/>
                    <a:pt x="53" y="50"/>
                  </a:cubicBezTo>
                  <a:cubicBezTo>
                    <a:pt x="53" y="50"/>
                    <a:pt x="53" y="50"/>
                    <a:pt x="53" y="50"/>
                  </a:cubicBezTo>
                  <a:cubicBezTo>
                    <a:pt x="55" y="55"/>
                    <a:pt x="55" y="55"/>
                    <a:pt x="55" y="55"/>
                  </a:cubicBezTo>
                  <a:cubicBezTo>
                    <a:pt x="55" y="55"/>
                    <a:pt x="67" y="88"/>
                    <a:pt x="69" y="93"/>
                  </a:cubicBezTo>
                  <a:cubicBezTo>
                    <a:pt x="70" y="96"/>
                    <a:pt x="70" y="96"/>
                    <a:pt x="70" y="96"/>
                  </a:cubicBezTo>
                  <a:cubicBezTo>
                    <a:pt x="67" y="97"/>
                    <a:pt x="67" y="97"/>
                    <a:pt x="67" y="97"/>
                  </a:cubicBezTo>
                  <a:cubicBezTo>
                    <a:pt x="62" y="98"/>
                    <a:pt x="57" y="99"/>
                    <a:pt x="51" y="99"/>
                  </a:cubicBezTo>
                  <a:cubicBezTo>
                    <a:pt x="47" y="99"/>
                    <a:pt x="42" y="99"/>
                    <a:pt x="38" y="97"/>
                  </a:cubicBezTo>
                  <a:cubicBezTo>
                    <a:pt x="35" y="97"/>
                    <a:pt x="35" y="97"/>
                    <a:pt x="35" y="97"/>
                  </a:cubicBezTo>
                  <a:cubicBezTo>
                    <a:pt x="36" y="97"/>
                    <a:pt x="36" y="97"/>
                    <a:pt x="36" y="97"/>
                  </a:cubicBezTo>
                  <a:cubicBezTo>
                    <a:pt x="30" y="94"/>
                    <a:pt x="30" y="94"/>
                    <a:pt x="30" y="94"/>
                  </a:cubicBezTo>
                  <a:cubicBezTo>
                    <a:pt x="14" y="86"/>
                    <a:pt x="4" y="70"/>
                    <a:pt x="4" y="52"/>
                  </a:cubicBezTo>
                  <a:cubicBezTo>
                    <a:pt x="4" y="45"/>
                    <a:pt x="5" y="39"/>
                    <a:pt x="7" y="33"/>
                  </a:cubicBezTo>
                  <a:cubicBezTo>
                    <a:pt x="9" y="29"/>
                    <a:pt x="9" y="29"/>
                    <a:pt x="9" y="29"/>
                  </a:cubicBezTo>
                  <a:cubicBezTo>
                    <a:pt x="9" y="29"/>
                    <a:pt x="9" y="29"/>
                    <a:pt x="9" y="29"/>
                  </a:cubicBezTo>
                  <a:cubicBezTo>
                    <a:pt x="9" y="29"/>
                    <a:pt x="9" y="29"/>
                    <a:pt x="9" y="29"/>
                  </a:cubicBezTo>
                  <a:cubicBezTo>
                    <a:pt x="10" y="27"/>
                    <a:pt x="10" y="27"/>
                    <a:pt x="10" y="27"/>
                  </a:cubicBezTo>
                  <a:cubicBezTo>
                    <a:pt x="10" y="27"/>
                    <a:pt x="10" y="27"/>
                    <a:pt x="10" y="27"/>
                  </a:cubicBezTo>
                  <a:cubicBezTo>
                    <a:pt x="12" y="25"/>
                    <a:pt x="12" y="25"/>
                    <a:pt x="12" y="25"/>
                  </a:cubicBezTo>
                  <a:cubicBezTo>
                    <a:pt x="21" y="12"/>
                    <a:pt x="35" y="4"/>
                    <a:pt x="51" y="4"/>
                  </a:cubicBezTo>
                  <a:cubicBezTo>
                    <a:pt x="63" y="4"/>
                    <a:pt x="74" y="8"/>
                    <a:pt x="83" y="16"/>
                  </a:cubicBezTo>
                  <a:cubicBezTo>
                    <a:pt x="88" y="20"/>
                    <a:pt x="88" y="20"/>
                    <a:pt x="88" y="20"/>
                  </a:cubicBezTo>
                  <a:cubicBezTo>
                    <a:pt x="81" y="20"/>
                    <a:pt x="81" y="20"/>
                    <a:pt x="81" y="20"/>
                  </a:cubicBezTo>
                  <a:cubicBezTo>
                    <a:pt x="78" y="21"/>
                    <a:pt x="77" y="23"/>
                    <a:pt x="77" y="26"/>
                  </a:cubicBezTo>
                  <a:cubicBezTo>
                    <a:pt x="77" y="29"/>
                    <a:pt x="78" y="31"/>
                    <a:pt x="81" y="35"/>
                  </a:cubicBezTo>
                  <a:cubicBezTo>
                    <a:pt x="82" y="38"/>
                    <a:pt x="85" y="42"/>
                    <a:pt x="85" y="49"/>
                  </a:cubicBezTo>
                  <a:cubicBezTo>
                    <a:pt x="85" y="51"/>
                    <a:pt x="85" y="53"/>
                    <a:pt x="84" y="55"/>
                  </a:cubicBezTo>
                  <a:cubicBezTo>
                    <a:pt x="86" y="50"/>
                    <a:pt x="86" y="50"/>
                    <a:pt x="86" y="50"/>
                  </a:cubicBezTo>
                  <a:cubicBezTo>
                    <a:pt x="88" y="44"/>
                    <a:pt x="89" y="39"/>
                    <a:pt x="89" y="34"/>
                  </a:cubicBezTo>
                  <a:cubicBezTo>
                    <a:pt x="89" y="34"/>
                    <a:pt x="89" y="33"/>
                    <a:pt x="89" y="32"/>
                  </a:cubicBezTo>
                  <a:cubicBezTo>
                    <a:pt x="88" y="18"/>
                    <a:pt x="88" y="18"/>
                    <a:pt x="88" y="18"/>
                  </a:cubicBezTo>
                  <a:lnTo>
                    <a:pt x="94"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2" name="Freeform 223"/>
            <p:cNvSpPr>
              <a:spLocks/>
            </p:cNvSpPr>
            <p:nvPr/>
          </p:nvSpPr>
          <p:spPr bwMode="auto">
            <a:xfrm>
              <a:off x="3863976" y="5907088"/>
              <a:ext cx="61913" cy="150813"/>
            </a:xfrm>
            <a:custGeom>
              <a:avLst/>
              <a:gdLst>
                <a:gd name="T0" fmla="*/ 9 w 28"/>
                <a:gd name="T1" fmla="*/ 0 h 67"/>
                <a:gd name="T2" fmla="*/ 5 w 28"/>
                <a:gd name="T3" fmla="*/ 0 h 67"/>
                <a:gd name="T4" fmla="*/ 4 w 28"/>
                <a:gd name="T5" fmla="*/ 0 h 67"/>
                <a:gd name="T6" fmla="*/ 0 w 28"/>
                <a:gd name="T7" fmla="*/ 0 h 67"/>
                <a:gd name="T8" fmla="*/ 24 w 28"/>
                <a:gd name="T9" fmla="*/ 67 h 67"/>
                <a:gd name="T10" fmla="*/ 28 w 28"/>
                <a:gd name="T11" fmla="*/ 56 h 67"/>
                <a:gd name="T12" fmla="*/ 9 w 28"/>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28" h="67">
                  <a:moveTo>
                    <a:pt x="9" y="0"/>
                  </a:moveTo>
                  <a:cubicBezTo>
                    <a:pt x="8" y="0"/>
                    <a:pt x="6" y="0"/>
                    <a:pt x="5" y="0"/>
                  </a:cubicBezTo>
                  <a:cubicBezTo>
                    <a:pt x="5" y="0"/>
                    <a:pt x="4" y="0"/>
                    <a:pt x="4" y="0"/>
                  </a:cubicBezTo>
                  <a:cubicBezTo>
                    <a:pt x="0" y="0"/>
                    <a:pt x="0" y="0"/>
                    <a:pt x="0" y="0"/>
                  </a:cubicBezTo>
                  <a:cubicBezTo>
                    <a:pt x="24" y="67"/>
                    <a:pt x="24" y="67"/>
                    <a:pt x="24" y="67"/>
                  </a:cubicBezTo>
                  <a:cubicBezTo>
                    <a:pt x="28" y="56"/>
                    <a:pt x="28" y="56"/>
                    <a:pt x="28" y="56"/>
                  </a:cubicBez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03" name="Group 202"/>
          <p:cNvGrpSpPr/>
          <p:nvPr/>
        </p:nvGrpSpPr>
        <p:grpSpPr>
          <a:xfrm>
            <a:off x="4589465" y="5740406"/>
            <a:ext cx="436563" cy="434975"/>
            <a:chOff x="4589463" y="5740400"/>
            <a:chExt cx="436563" cy="434975"/>
          </a:xfrm>
          <a:solidFill>
            <a:schemeClr val="tx2">
              <a:lumMod val="20000"/>
              <a:lumOff val="80000"/>
            </a:schemeClr>
          </a:solidFill>
        </p:grpSpPr>
        <p:sp>
          <p:nvSpPr>
            <p:cNvPr id="204" name="Freeform 224"/>
            <p:cNvSpPr>
              <a:spLocks noEditPoints="1"/>
            </p:cNvSpPr>
            <p:nvPr/>
          </p:nvSpPr>
          <p:spPr bwMode="auto">
            <a:xfrm>
              <a:off x="4692651" y="5842000"/>
              <a:ext cx="231775" cy="231775"/>
            </a:xfrm>
            <a:custGeom>
              <a:avLst/>
              <a:gdLst>
                <a:gd name="T0" fmla="*/ 0 w 103"/>
                <a:gd name="T1" fmla="*/ 52 h 103"/>
                <a:gd name="T2" fmla="*/ 103 w 103"/>
                <a:gd name="T3" fmla="*/ 52 h 103"/>
                <a:gd name="T4" fmla="*/ 37 w 103"/>
                <a:gd name="T5" fmla="*/ 6 h 103"/>
                <a:gd name="T6" fmla="*/ 81 w 103"/>
                <a:gd name="T7" fmla="*/ 14 h 103"/>
                <a:gd name="T8" fmla="*/ 81 w 103"/>
                <a:gd name="T9" fmla="*/ 19 h 103"/>
                <a:gd name="T10" fmla="*/ 54 w 103"/>
                <a:gd name="T11" fmla="*/ 35 h 103"/>
                <a:gd name="T12" fmla="*/ 36 w 103"/>
                <a:gd name="T13" fmla="*/ 10 h 103"/>
                <a:gd name="T14" fmla="*/ 37 w 103"/>
                <a:gd name="T15" fmla="*/ 6 h 103"/>
                <a:gd name="T16" fmla="*/ 27 w 103"/>
                <a:gd name="T17" fmla="*/ 10 h 103"/>
                <a:gd name="T18" fmla="*/ 30 w 103"/>
                <a:gd name="T19" fmla="*/ 11 h 103"/>
                <a:gd name="T20" fmla="*/ 51 w 103"/>
                <a:gd name="T21" fmla="*/ 36 h 103"/>
                <a:gd name="T22" fmla="*/ 7 w 103"/>
                <a:gd name="T23" fmla="*/ 45 h 103"/>
                <a:gd name="T24" fmla="*/ 4 w 103"/>
                <a:gd name="T25" fmla="*/ 42 h 103"/>
                <a:gd name="T26" fmla="*/ 16 w 103"/>
                <a:gd name="T27" fmla="*/ 84 h 103"/>
                <a:gd name="T28" fmla="*/ 3 w 103"/>
                <a:gd name="T29" fmla="*/ 49 h 103"/>
                <a:gd name="T30" fmla="*/ 51 w 103"/>
                <a:gd name="T31" fmla="*/ 41 h 103"/>
                <a:gd name="T32" fmla="*/ 54 w 103"/>
                <a:gd name="T33" fmla="*/ 42 h 103"/>
                <a:gd name="T34" fmla="*/ 59 w 103"/>
                <a:gd name="T35" fmla="*/ 54 h 103"/>
                <a:gd name="T36" fmla="*/ 20 w 103"/>
                <a:gd name="T37" fmla="*/ 84 h 103"/>
                <a:gd name="T38" fmla="*/ 65 w 103"/>
                <a:gd name="T39" fmla="*/ 97 h 103"/>
                <a:gd name="T40" fmla="*/ 24 w 103"/>
                <a:gd name="T41" fmla="*/ 90 h 103"/>
                <a:gd name="T42" fmla="*/ 23 w 103"/>
                <a:gd name="T43" fmla="*/ 87 h 103"/>
                <a:gd name="T44" fmla="*/ 60 w 103"/>
                <a:gd name="T45" fmla="*/ 57 h 103"/>
                <a:gd name="T46" fmla="*/ 67 w 103"/>
                <a:gd name="T47" fmla="*/ 95 h 103"/>
                <a:gd name="T48" fmla="*/ 65 w 103"/>
                <a:gd name="T49" fmla="*/ 97 h 103"/>
                <a:gd name="T50" fmla="*/ 75 w 103"/>
                <a:gd name="T51" fmla="*/ 93 h 103"/>
                <a:gd name="T52" fmla="*/ 71 w 103"/>
                <a:gd name="T53" fmla="*/ 91 h 103"/>
                <a:gd name="T54" fmla="*/ 64 w 103"/>
                <a:gd name="T55" fmla="*/ 56 h 103"/>
                <a:gd name="T56" fmla="*/ 83 w 103"/>
                <a:gd name="T57" fmla="*/ 53 h 103"/>
                <a:gd name="T58" fmla="*/ 99 w 103"/>
                <a:gd name="T59" fmla="*/ 55 h 103"/>
                <a:gd name="T60" fmla="*/ 99 w 103"/>
                <a:gd name="T61" fmla="*/ 48 h 103"/>
                <a:gd name="T62" fmla="*/ 95 w 103"/>
                <a:gd name="T63" fmla="*/ 51 h 103"/>
                <a:gd name="T64" fmla="*/ 65 w 103"/>
                <a:gd name="T65" fmla="*/ 52 h 103"/>
                <a:gd name="T66" fmla="*/ 62 w 103"/>
                <a:gd name="T67" fmla="*/ 50 h 103"/>
                <a:gd name="T68" fmla="*/ 56 w 103"/>
                <a:gd name="T69" fmla="*/ 38 h 103"/>
                <a:gd name="T70" fmla="*/ 84 w 103"/>
                <a:gd name="T71" fmla="*/ 21 h 103"/>
                <a:gd name="T72" fmla="*/ 88 w 103"/>
                <a:gd name="T73" fmla="*/ 2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03">
                  <a:moveTo>
                    <a:pt x="51" y="0"/>
                  </a:moveTo>
                  <a:cubicBezTo>
                    <a:pt x="23" y="0"/>
                    <a:pt x="0" y="23"/>
                    <a:pt x="0" y="52"/>
                  </a:cubicBezTo>
                  <a:cubicBezTo>
                    <a:pt x="0" y="80"/>
                    <a:pt x="23" y="103"/>
                    <a:pt x="51" y="103"/>
                  </a:cubicBezTo>
                  <a:cubicBezTo>
                    <a:pt x="79" y="103"/>
                    <a:pt x="103" y="80"/>
                    <a:pt x="103" y="52"/>
                  </a:cubicBezTo>
                  <a:cubicBezTo>
                    <a:pt x="103" y="23"/>
                    <a:pt x="79" y="0"/>
                    <a:pt x="51" y="0"/>
                  </a:cubicBezTo>
                  <a:close/>
                  <a:moveTo>
                    <a:pt x="37" y="6"/>
                  </a:moveTo>
                  <a:cubicBezTo>
                    <a:pt x="41" y="5"/>
                    <a:pt x="46" y="4"/>
                    <a:pt x="51" y="4"/>
                  </a:cubicBezTo>
                  <a:cubicBezTo>
                    <a:pt x="62" y="4"/>
                    <a:pt x="73" y="8"/>
                    <a:pt x="81" y="14"/>
                  </a:cubicBezTo>
                  <a:cubicBezTo>
                    <a:pt x="84" y="16"/>
                    <a:pt x="84" y="16"/>
                    <a:pt x="84" y="16"/>
                  </a:cubicBezTo>
                  <a:cubicBezTo>
                    <a:pt x="81" y="19"/>
                    <a:pt x="81" y="19"/>
                    <a:pt x="81" y="19"/>
                  </a:cubicBezTo>
                  <a:cubicBezTo>
                    <a:pt x="73" y="25"/>
                    <a:pt x="65" y="30"/>
                    <a:pt x="57" y="34"/>
                  </a:cubicBezTo>
                  <a:cubicBezTo>
                    <a:pt x="54" y="35"/>
                    <a:pt x="54" y="35"/>
                    <a:pt x="54" y="35"/>
                  </a:cubicBezTo>
                  <a:cubicBezTo>
                    <a:pt x="53" y="33"/>
                    <a:pt x="53" y="33"/>
                    <a:pt x="53" y="33"/>
                  </a:cubicBezTo>
                  <a:cubicBezTo>
                    <a:pt x="48" y="25"/>
                    <a:pt x="43" y="17"/>
                    <a:pt x="36" y="10"/>
                  </a:cubicBezTo>
                  <a:cubicBezTo>
                    <a:pt x="33" y="7"/>
                    <a:pt x="33" y="7"/>
                    <a:pt x="33" y="7"/>
                  </a:cubicBezTo>
                  <a:lnTo>
                    <a:pt x="37" y="6"/>
                  </a:lnTo>
                  <a:close/>
                  <a:moveTo>
                    <a:pt x="4" y="42"/>
                  </a:moveTo>
                  <a:cubicBezTo>
                    <a:pt x="7" y="29"/>
                    <a:pt x="15" y="17"/>
                    <a:pt x="27" y="10"/>
                  </a:cubicBezTo>
                  <a:cubicBezTo>
                    <a:pt x="29" y="9"/>
                    <a:pt x="29" y="9"/>
                    <a:pt x="29" y="9"/>
                  </a:cubicBezTo>
                  <a:cubicBezTo>
                    <a:pt x="30" y="11"/>
                    <a:pt x="30" y="11"/>
                    <a:pt x="30" y="11"/>
                  </a:cubicBezTo>
                  <a:cubicBezTo>
                    <a:pt x="38" y="18"/>
                    <a:pt x="44" y="25"/>
                    <a:pt x="49" y="34"/>
                  </a:cubicBezTo>
                  <a:cubicBezTo>
                    <a:pt x="51" y="36"/>
                    <a:pt x="51" y="36"/>
                    <a:pt x="51" y="36"/>
                  </a:cubicBezTo>
                  <a:cubicBezTo>
                    <a:pt x="48" y="37"/>
                    <a:pt x="48" y="37"/>
                    <a:pt x="48" y="37"/>
                  </a:cubicBezTo>
                  <a:cubicBezTo>
                    <a:pt x="35" y="42"/>
                    <a:pt x="21" y="45"/>
                    <a:pt x="7" y="45"/>
                  </a:cubicBezTo>
                  <a:cubicBezTo>
                    <a:pt x="4" y="45"/>
                    <a:pt x="4" y="45"/>
                    <a:pt x="4" y="45"/>
                  </a:cubicBezTo>
                  <a:lnTo>
                    <a:pt x="4" y="42"/>
                  </a:lnTo>
                  <a:close/>
                  <a:moveTo>
                    <a:pt x="19" y="87"/>
                  </a:moveTo>
                  <a:cubicBezTo>
                    <a:pt x="16" y="84"/>
                    <a:pt x="16" y="84"/>
                    <a:pt x="16" y="84"/>
                  </a:cubicBezTo>
                  <a:cubicBezTo>
                    <a:pt x="8" y="75"/>
                    <a:pt x="3" y="64"/>
                    <a:pt x="3" y="52"/>
                  </a:cubicBezTo>
                  <a:cubicBezTo>
                    <a:pt x="3" y="49"/>
                    <a:pt x="3" y="49"/>
                    <a:pt x="3" y="49"/>
                  </a:cubicBezTo>
                  <a:cubicBezTo>
                    <a:pt x="6" y="49"/>
                    <a:pt x="6" y="49"/>
                    <a:pt x="6" y="49"/>
                  </a:cubicBezTo>
                  <a:cubicBezTo>
                    <a:pt x="21" y="49"/>
                    <a:pt x="36" y="46"/>
                    <a:pt x="51" y="41"/>
                  </a:cubicBezTo>
                  <a:cubicBezTo>
                    <a:pt x="53" y="40"/>
                    <a:pt x="53" y="40"/>
                    <a:pt x="53" y="40"/>
                  </a:cubicBezTo>
                  <a:cubicBezTo>
                    <a:pt x="54" y="42"/>
                    <a:pt x="54" y="42"/>
                    <a:pt x="54" y="42"/>
                  </a:cubicBezTo>
                  <a:cubicBezTo>
                    <a:pt x="56" y="45"/>
                    <a:pt x="57" y="48"/>
                    <a:pt x="58" y="51"/>
                  </a:cubicBezTo>
                  <a:cubicBezTo>
                    <a:pt x="59" y="54"/>
                    <a:pt x="59" y="54"/>
                    <a:pt x="59" y="54"/>
                  </a:cubicBezTo>
                  <a:cubicBezTo>
                    <a:pt x="57" y="54"/>
                    <a:pt x="57" y="54"/>
                    <a:pt x="57" y="54"/>
                  </a:cubicBezTo>
                  <a:cubicBezTo>
                    <a:pt x="42" y="60"/>
                    <a:pt x="29" y="70"/>
                    <a:pt x="20" y="84"/>
                  </a:cubicBezTo>
                  <a:lnTo>
                    <a:pt x="19" y="87"/>
                  </a:lnTo>
                  <a:close/>
                  <a:moveTo>
                    <a:pt x="65" y="97"/>
                  </a:moveTo>
                  <a:cubicBezTo>
                    <a:pt x="61" y="99"/>
                    <a:pt x="56" y="99"/>
                    <a:pt x="51" y="99"/>
                  </a:cubicBezTo>
                  <a:cubicBezTo>
                    <a:pt x="41" y="99"/>
                    <a:pt x="32" y="96"/>
                    <a:pt x="24" y="90"/>
                  </a:cubicBezTo>
                  <a:cubicBezTo>
                    <a:pt x="22" y="89"/>
                    <a:pt x="22" y="89"/>
                    <a:pt x="22" y="89"/>
                  </a:cubicBezTo>
                  <a:cubicBezTo>
                    <a:pt x="23" y="87"/>
                    <a:pt x="23" y="87"/>
                    <a:pt x="23" y="87"/>
                  </a:cubicBezTo>
                  <a:cubicBezTo>
                    <a:pt x="31" y="74"/>
                    <a:pt x="43" y="63"/>
                    <a:pt x="58" y="58"/>
                  </a:cubicBezTo>
                  <a:cubicBezTo>
                    <a:pt x="60" y="57"/>
                    <a:pt x="60" y="57"/>
                    <a:pt x="60" y="57"/>
                  </a:cubicBezTo>
                  <a:cubicBezTo>
                    <a:pt x="61" y="60"/>
                    <a:pt x="61" y="60"/>
                    <a:pt x="61" y="60"/>
                  </a:cubicBezTo>
                  <a:cubicBezTo>
                    <a:pt x="65" y="71"/>
                    <a:pt x="67" y="83"/>
                    <a:pt x="67" y="95"/>
                  </a:cubicBezTo>
                  <a:cubicBezTo>
                    <a:pt x="67" y="97"/>
                    <a:pt x="67" y="97"/>
                    <a:pt x="67" y="97"/>
                  </a:cubicBezTo>
                  <a:lnTo>
                    <a:pt x="65" y="97"/>
                  </a:lnTo>
                  <a:close/>
                  <a:moveTo>
                    <a:pt x="98" y="58"/>
                  </a:moveTo>
                  <a:cubicBezTo>
                    <a:pt x="96" y="73"/>
                    <a:pt x="87" y="86"/>
                    <a:pt x="75" y="93"/>
                  </a:cubicBezTo>
                  <a:cubicBezTo>
                    <a:pt x="71" y="95"/>
                    <a:pt x="71" y="95"/>
                    <a:pt x="71" y="95"/>
                  </a:cubicBezTo>
                  <a:cubicBezTo>
                    <a:pt x="71" y="91"/>
                    <a:pt x="71" y="91"/>
                    <a:pt x="71" y="91"/>
                  </a:cubicBezTo>
                  <a:cubicBezTo>
                    <a:pt x="70" y="80"/>
                    <a:pt x="68" y="69"/>
                    <a:pt x="65" y="59"/>
                  </a:cubicBezTo>
                  <a:cubicBezTo>
                    <a:pt x="64" y="56"/>
                    <a:pt x="64" y="56"/>
                    <a:pt x="64" y="56"/>
                  </a:cubicBezTo>
                  <a:cubicBezTo>
                    <a:pt x="67" y="55"/>
                    <a:pt x="67" y="55"/>
                    <a:pt x="67" y="55"/>
                  </a:cubicBezTo>
                  <a:cubicBezTo>
                    <a:pt x="72" y="54"/>
                    <a:pt x="77" y="53"/>
                    <a:pt x="83" y="53"/>
                  </a:cubicBezTo>
                  <a:cubicBezTo>
                    <a:pt x="87" y="53"/>
                    <a:pt x="91" y="54"/>
                    <a:pt x="96" y="55"/>
                  </a:cubicBezTo>
                  <a:cubicBezTo>
                    <a:pt x="99" y="55"/>
                    <a:pt x="99" y="55"/>
                    <a:pt x="99" y="55"/>
                  </a:cubicBezTo>
                  <a:lnTo>
                    <a:pt x="98" y="58"/>
                  </a:lnTo>
                  <a:close/>
                  <a:moveTo>
                    <a:pt x="99" y="48"/>
                  </a:moveTo>
                  <a:cubicBezTo>
                    <a:pt x="99" y="52"/>
                    <a:pt x="99" y="52"/>
                    <a:pt x="99" y="52"/>
                  </a:cubicBezTo>
                  <a:cubicBezTo>
                    <a:pt x="95" y="51"/>
                    <a:pt x="95" y="51"/>
                    <a:pt x="95" y="51"/>
                  </a:cubicBezTo>
                  <a:cubicBezTo>
                    <a:pt x="91" y="50"/>
                    <a:pt x="86" y="50"/>
                    <a:pt x="83" y="50"/>
                  </a:cubicBezTo>
                  <a:cubicBezTo>
                    <a:pt x="77" y="50"/>
                    <a:pt x="71" y="50"/>
                    <a:pt x="65" y="52"/>
                  </a:cubicBezTo>
                  <a:cubicBezTo>
                    <a:pt x="63" y="52"/>
                    <a:pt x="63" y="52"/>
                    <a:pt x="63" y="52"/>
                  </a:cubicBezTo>
                  <a:cubicBezTo>
                    <a:pt x="62" y="50"/>
                    <a:pt x="62" y="50"/>
                    <a:pt x="62" y="50"/>
                  </a:cubicBezTo>
                  <a:cubicBezTo>
                    <a:pt x="61" y="47"/>
                    <a:pt x="59" y="44"/>
                    <a:pt x="58" y="41"/>
                  </a:cubicBezTo>
                  <a:cubicBezTo>
                    <a:pt x="56" y="38"/>
                    <a:pt x="56" y="38"/>
                    <a:pt x="56" y="38"/>
                  </a:cubicBezTo>
                  <a:cubicBezTo>
                    <a:pt x="59" y="37"/>
                    <a:pt x="59" y="37"/>
                    <a:pt x="59" y="37"/>
                  </a:cubicBezTo>
                  <a:cubicBezTo>
                    <a:pt x="68" y="33"/>
                    <a:pt x="76" y="27"/>
                    <a:pt x="84" y="21"/>
                  </a:cubicBezTo>
                  <a:cubicBezTo>
                    <a:pt x="86" y="19"/>
                    <a:pt x="86" y="19"/>
                    <a:pt x="86" y="19"/>
                  </a:cubicBezTo>
                  <a:cubicBezTo>
                    <a:pt x="88" y="21"/>
                    <a:pt x="88" y="21"/>
                    <a:pt x="88" y="21"/>
                  </a:cubicBezTo>
                  <a:cubicBezTo>
                    <a:pt x="94" y="29"/>
                    <a:pt x="98" y="38"/>
                    <a:pt x="99"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5" name="Freeform 225"/>
            <p:cNvSpPr>
              <a:spLocks noEditPoints="1"/>
            </p:cNvSpPr>
            <p:nvPr/>
          </p:nvSpPr>
          <p:spPr bwMode="auto">
            <a:xfrm>
              <a:off x="4589463" y="5740400"/>
              <a:ext cx="436563" cy="434975"/>
            </a:xfrm>
            <a:custGeom>
              <a:avLst/>
              <a:gdLst>
                <a:gd name="T0" fmla="*/ 194 w 194"/>
                <a:gd name="T1" fmla="*/ 15 h 193"/>
                <a:gd name="T2" fmla="*/ 178 w 194"/>
                <a:gd name="T3" fmla="*/ 0 h 193"/>
                <a:gd name="T4" fmla="*/ 16 w 194"/>
                <a:gd name="T5" fmla="*/ 0 h 193"/>
                <a:gd name="T6" fmla="*/ 0 w 194"/>
                <a:gd name="T7" fmla="*/ 15 h 193"/>
                <a:gd name="T8" fmla="*/ 0 w 194"/>
                <a:gd name="T9" fmla="*/ 178 h 193"/>
                <a:gd name="T10" fmla="*/ 16 w 194"/>
                <a:gd name="T11" fmla="*/ 193 h 193"/>
                <a:gd name="T12" fmla="*/ 178 w 194"/>
                <a:gd name="T13" fmla="*/ 193 h 193"/>
                <a:gd name="T14" fmla="*/ 194 w 194"/>
                <a:gd name="T15" fmla="*/ 178 h 193"/>
                <a:gd name="T16" fmla="*/ 194 w 194"/>
                <a:gd name="T17" fmla="*/ 15 h 193"/>
                <a:gd name="T18" fmla="*/ 190 w 194"/>
                <a:gd name="T19" fmla="*/ 178 h 193"/>
                <a:gd name="T20" fmla="*/ 178 w 194"/>
                <a:gd name="T21" fmla="*/ 189 h 193"/>
                <a:gd name="T22" fmla="*/ 16 w 194"/>
                <a:gd name="T23" fmla="*/ 189 h 193"/>
                <a:gd name="T24" fmla="*/ 4 w 194"/>
                <a:gd name="T25" fmla="*/ 178 h 193"/>
                <a:gd name="T26" fmla="*/ 4 w 194"/>
                <a:gd name="T27" fmla="*/ 15 h 193"/>
                <a:gd name="T28" fmla="*/ 16 w 194"/>
                <a:gd name="T29" fmla="*/ 4 h 193"/>
                <a:gd name="T30" fmla="*/ 178 w 194"/>
                <a:gd name="T31" fmla="*/ 4 h 193"/>
                <a:gd name="T32" fmla="*/ 190 w 194"/>
                <a:gd name="T33" fmla="*/ 15 h 193"/>
                <a:gd name="T34" fmla="*/ 190 w 194"/>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 h="193">
                  <a:moveTo>
                    <a:pt x="194" y="15"/>
                  </a:moveTo>
                  <a:cubicBezTo>
                    <a:pt x="194" y="7"/>
                    <a:pt x="187" y="0"/>
                    <a:pt x="178" y="0"/>
                  </a:cubicBezTo>
                  <a:cubicBezTo>
                    <a:pt x="16" y="0"/>
                    <a:pt x="16" y="0"/>
                    <a:pt x="16" y="0"/>
                  </a:cubicBezTo>
                  <a:cubicBezTo>
                    <a:pt x="7" y="0"/>
                    <a:pt x="0" y="7"/>
                    <a:pt x="0" y="15"/>
                  </a:cubicBezTo>
                  <a:cubicBezTo>
                    <a:pt x="0" y="178"/>
                    <a:pt x="0" y="178"/>
                    <a:pt x="0" y="178"/>
                  </a:cubicBezTo>
                  <a:cubicBezTo>
                    <a:pt x="0" y="186"/>
                    <a:pt x="7" y="193"/>
                    <a:pt x="16" y="193"/>
                  </a:cubicBezTo>
                  <a:cubicBezTo>
                    <a:pt x="178" y="193"/>
                    <a:pt x="178" y="193"/>
                    <a:pt x="178" y="193"/>
                  </a:cubicBezTo>
                  <a:cubicBezTo>
                    <a:pt x="187" y="193"/>
                    <a:pt x="194" y="186"/>
                    <a:pt x="194" y="178"/>
                  </a:cubicBezTo>
                  <a:lnTo>
                    <a:pt x="194" y="15"/>
                  </a:lnTo>
                  <a:close/>
                  <a:moveTo>
                    <a:pt x="190" y="178"/>
                  </a:moveTo>
                  <a:cubicBezTo>
                    <a:pt x="190" y="184"/>
                    <a:pt x="185" y="189"/>
                    <a:pt x="178" y="189"/>
                  </a:cubicBezTo>
                  <a:cubicBezTo>
                    <a:pt x="16" y="189"/>
                    <a:pt x="16" y="189"/>
                    <a:pt x="16" y="189"/>
                  </a:cubicBezTo>
                  <a:cubicBezTo>
                    <a:pt x="9" y="189"/>
                    <a:pt x="4" y="184"/>
                    <a:pt x="4" y="178"/>
                  </a:cubicBezTo>
                  <a:cubicBezTo>
                    <a:pt x="4" y="15"/>
                    <a:pt x="4" y="15"/>
                    <a:pt x="4" y="15"/>
                  </a:cubicBezTo>
                  <a:cubicBezTo>
                    <a:pt x="4" y="9"/>
                    <a:pt x="9" y="4"/>
                    <a:pt x="16" y="4"/>
                  </a:cubicBezTo>
                  <a:cubicBezTo>
                    <a:pt x="178" y="4"/>
                    <a:pt x="178" y="4"/>
                    <a:pt x="178" y="4"/>
                  </a:cubicBezTo>
                  <a:cubicBezTo>
                    <a:pt x="185" y="4"/>
                    <a:pt x="190" y="9"/>
                    <a:pt x="190" y="15"/>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06" name="Group 205"/>
          <p:cNvGrpSpPr/>
          <p:nvPr/>
        </p:nvGrpSpPr>
        <p:grpSpPr>
          <a:xfrm>
            <a:off x="5483227" y="5740406"/>
            <a:ext cx="1208088" cy="434975"/>
            <a:chOff x="5483226" y="5740400"/>
            <a:chExt cx="1208088" cy="434975"/>
          </a:xfrm>
          <a:solidFill>
            <a:schemeClr val="tx2">
              <a:lumMod val="20000"/>
              <a:lumOff val="80000"/>
            </a:schemeClr>
          </a:solidFill>
        </p:grpSpPr>
        <p:sp>
          <p:nvSpPr>
            <p:cNvPr id="207" name="Freeform 226"/>
            <p:cNvSpPr>
              <a:spLocks/>
            </p:cNvSpPr>
            <p:nvPr/>
          </p:nvSpPr>
          <p:spPr bwMode="auto">
            <a:xfrm>
              <a:off x="5634038" y="5984875"/>
              <a:ext cx="41275" cy="71438"/>
            </a:xfrm>
            <a:custGeom>
              <a:avLst/>
              <a:gdLst>
                <a:gd name="T0" fmla="*/ 18 w 18"/>
                <a:gd name="T1" fmla="*/ 23 h 32"/>
                <a:gd name="T2" fmla="*/ 11 w 18"/>
                <a:gd name="T3" fmla="*/ 15 h 32"/>
                <a:gd name="T4" fmla="*/ 3 w 18"/>
                <a:gd name="T5" fmla="*/ 7 h 32"/>
                <a:gd name="T6" fmla="*/ 10 w 18"/>
                <a:gd name="T7" fmla="*/ 1 h 32"/>
                <a:gd name="T8" fmla="*/ 15 w 18"/>
                <a:gd name="T9" fmla="*/ 2 h 32"/>
                <a:gd name="T10" fmla="*/ 16 w 18"/>
                <a:gd name="T11" fmla="*/ 1 h 32"/>
                <a:gd name="T12" fmla="*/ 10 w 18"/>
                <a:gd name="T13" fmla="*/ 0 h 32"/>
                <a:gd name="T14" fmla="*/ 0 w 18"/>
                <a:gd name="T15" fmla="*/ 8 h 32"/>
                <a:gd name="T16" fmla="*/ 8 w 18"/>
                <a:gd name="T17" fmla="*/ 16 h 32"/>
                <a:gd name="T18" fmla="*/ 15 w 18"/>
                <a:gd name="T19" fmla="*/ 24 h 32"/>
                <a:gd name="T20" fmla="*/ 7 w 18"/>
                <a:gd name="T21" fmla="*/ 30 h 32"/>
                <a:gd name="T22" fmla="*/ 1 w 18"/>
                <a:gd name="T23" fmla="*/ 29 h 32"/>
                <a:gd name="T24" fmla="*/ 0 w 18"/>
                <a:gd name="T25" fmla="*/ 30 h 32"/>
                <a:gd name="T26" fmla="*/ 7 w 18"/>
                <a:gd name="T27" fmla="*/ 32 h 32"/>
                <a:gd name="T28" fmla="*/ 18 w 18"/>
                <a:gd name="T29" fmla="*/ 2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32">
                  <a:moveTo>
                    <a:pt x="18" y="23"/>
                  </a:moveTo>
                  <a:cubicBezTo>
                    <a:pt x="18" y="20"/>
                    <a:pt x="17" y="17"/>
                    <a:pt x="11" y="15"/>
                  </a:cubicBezTo>
                  <a:cubicBezTo>
                    <a:pt x="7" y="13"/>
                    <a:pt x="3" y="12"/>
                    <a:pt x="3" y="7"/>
                  </a:cubicBezTo>
                  <a:cubicBezTo>
                    <a:pt x="3" y="4"/>
                    <a:pt x="5" y="1"/>
                    <a:pt x="10" y="1"/>
                  </a:cubicBezTo>
                  <a:cubicBezTo>
                    <a:pt x="12" y="1"/>
                    <a:pt x="14" y="2"/>
                    <a:pt x="15" y="2"/>
                  </a:cubicBezTo>
                  <a:cubicBezTo>
                    <a:pt x="16" y="1"/>
                    <a:pt x="16" y="1"/>
                    <a:pt x="16" y="1"/>
                  </a:cubicBezTo>
                  <a:cubicBezTo>
                    <a:pt x="14" y="0"/>
                    <a:pt x="12" y="0"/>
                    <a:pt x="10" y="0"/>
                  </a:cubicBezTo>
                  <a:cubicBezTo>
                    <a:pt x="4" y="0"/>
                    <a:pt x="0" y="3"/>
                    <a:pt x="0" y="8"/>
                  </a:cubicBezTo>
                  <a:cubicBezTo>
                    <a:pt x="0" y="10"/>
                    <a:pt x="1" y="14"/>
                    <a:pt x="8" y="16"/>
                  </a:cubicBezTo>
                  <a:cubicBezTo>
                    <a:pt x="11" y="18"/>
                    <a:pt x="15" y="19"/>
                    <a:pt x="15" y="24"/>
                  </a:cubicBezTo>
                  <a:cubicBezTo>
                    <a:pt x="15" y="27"/>
                    <a:pt x="13" y="30"/>
                    <a:pt x="7" y="30"/>
                  </a:cubicBezTo>
                  <a:cubicBezTo>
                    <a:pt x="5" y="30"/>
                    <a:pt x="2" y="30"/>
                    <a:pt x="1" y="29"/>
                  </a:cubicBezTo>
                  <a:cubicBezTo>
                    <a:pt x="0" y="30"/>
                    <a:pt x="0" y="30"/>
                    <a:pt x="0" y="30"/>
                  </a:cubicBezTo>
                  <a:cubicBezTo>
                    <a:pt x="2" y="31"/>
                    <a:pt x="4" y="32"/>
                    <a:pt x="7" y="32"/>
                  </a:cubicBezTo>
                  <a:cubicBezTo>
                    <a:pt x="13" y="32"/>
                    <a:pt x="18" y="28"/>
                    <a:pt x="18"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8" name="Freeform 227"/>
            <p:cNvSpPr>
              <a:spLocks noEditPoints="1"/>
            </p:cNvSpPr>
            <p:nvPr/>
          </p:nvSpPr>
          <p:spPr bwMode="auto">
            <a:xfrm>
              <a:off x="5575301" y="5984875"/>
              <a:ext cx="42863" cy="69850"/>
            </a:xfrm>
            <a:custGeom>
              <a:avLst/>
              <a:gdLst>
                <a:gd name="T0" fmla="*/ 8 w 19"/>
                <a:gd name="T1" fmla="*/ 0 h 31"/>
                <a:gd name="T2" fmla="*/ 0 w 19"/>
                <a:gd name="T3" fmla="*/ 1 h 31"/>
                <a:gd name="T4" fmla="*/ 0 w 19"/>
                <a:gd name="T5" fmla="*/ 31 h 31"/>
                <a:gd name="T6" fmla="*/ 2 w 19"/>
                <a:gd name="T7" fmla="*/ 31 h 31"/>
                <a:gd name="T8" fmla="*/ 2 w 19"/>
                <a:gd name="T9" fmla="*/ 18 h 31"/>
                <a:gd name="T10" fmla="*/ 5 w 19"/>
                <a:gd name="T11" fmla="*/ 18 h 31"/>
                <a:gd name="T12" fmla="*/ 8 w 19"/>
                <a:gd name="T13" fmla="*/ 18 h 31"/>
                <a:gd name="T14" fmla="*/ 17 w 19"/>
                <a:gd name="T15" fmla="*/ 15 h 31"/>
                <a:gd name="T16" fmla="*/ 19 w 19"/>
                <a:gd name="T17" fmla="*/ 9 h 31"/>
                <a:gd name="T18" fmla="*/ 16 w 19"/>
                <a:gd name="T19" fmla="*/ 3 h 31"/>
                <a:gd name="T20" fmla="*/ 8 w 19"/>
                <a:gd name="T21" fmla="*/ 0 h 31"/>
                <a:gd name="T22" fmla="*/ 7 w 19"/>
                <a:gd name="T23" fmla="*/ 17 h 31"/>
                <a:gd name="T24" fmla="*/ 4 w 19"/>
                <a:gd name="T25" fmla="*/ 17 h 31"/>
                <a:gd name="T26" fmla="*/ 2 w 19"/>
                <a:gd name="T27" fmla="*/ 17 h 31"/>
                <a:gd name="T28" fmla="*/ 2 w 19"/>
                <a:gd name="T29" fmla="*/ 2 h 31"/>
                <a:gd name="T30" fmla="*/ 4 w 19"/>
                <a:gd name="T31" fmla="*/ 2 h 31"/>
                <a:gd name="T32" fmla="*/ 8 w 19"/>
                <a:gd name="T33" fmla="*/ 1 h 31"/>
                <a:gd name="T34" fmla="*/ 17 w 19"/>
                <a:gd name="T35" fmla="*/ 9 h 31"/>
                <a:gd name="T36" fmla="*/ 7 w 19"/>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31">
                  <a:moveTo>
                    <a:pt x="8" y="0"/>
                  </a:moveTo>
                  <a:cubicBezTo>
                    <a:pt x="5"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6" y="18"/>
                    <a:pt x="6" y="18"/>
                    <a:pt x="8" y="18"/>
                  </a:cubicBezTo>
                  <a:cubicBezTo>
                    <a:pt x="10" y="18"/>
                    <a:pt x="14" y="18"/>
                    <a:pt x="17" y="15"/>
                  </a:cubicBezTo>
                  <a:cubicBezTo>
                    <a:pt x="18" y="14"/>
                    <a:pt x="19" y="12"/>
                    <a:pt x="19" y="9"/>
                  </a:cubicBezTo>
                  <a:cubicBezTo>
                    <a:pt x="19" y="6"/>
                    <a:pt x="18" y="4"/>
                    <a:pt x="16" y="3"/>
                  </a:cubicBezTo>
                  <a:cubicBezTo>
                    <a:pt x="14" y="1"/>
                    <a:pt x="12" y="0"/>
                    <a:pt x="8" y="0"/>
                  </a:cubicBezTo>
                  <a:close/>
                  <a:moveTo>
                    <a:pt x="7" y="17"/>
                  </a:moveTo>
                  <a:cubicBezTo>
                    <a:pt x="6" y="17"/>
                    <a:pt x="5" y="17"/>
                    <a:pt x="4" y="17"/>
                  </a:cubicBezTo>
                  <a:cubicBezTo>
                    <a:pt x="2" y="17"/>
                    <a:pt x="2" y="17"/>
                    <a:pt x="2" y="17"/>
                  </a:cubicBezTo>
                  <a:cubicBezTo>
                    <a:pt x="2" y="2"/>
                    <a:pt x="2" y="2"/>
                    <a:pt x="2" y="2"/>
                  </a:cubicBezTo>
                  <a:cubicBezTo>
                    <a:pt x="4" y="2"/>
                    <a:pt x="4" y="2"/>
                    <a:pt x="4" y="2"/>
                  </a:cubicBezTo>
                  <a:cubicBezTo>
                    <a:pt x="5" y="1"/>
                    <a:pt x="7" y="1"/>
                    <a:pt x="8" y="1"/>
                  </a:cubicBezTo>
                  <a:cubicBezTo>
                    <a:pt x="13" y="1"/>
                    <a:pt x="17" y="4"/>
                    <a:pt x="17" y="9"/>
                  </a:cubicBezTo>
                  <a:cubicBezTo>
                    <a:pt x="17" y="14"/>
                    <a:pt x="13" y="17"/>
                    <a:pt x="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9" name="Freeform 228"/>
            <p:cNvSpPr>
              <a:spLocks noEditPoints="1"/>
            </p:cNvSpPr>
            <p:nvPr/>
          </p:nvSpPr>
          <p:spPr bwMode="auto">
            <a:xfrm>
              <a:off x="5697538" y="5984875"/>
              <a:ext cx="53975" cy="69850"/>
            </a:xfrm>
            <a:custGeom>
              <a:avLst/>
              <a:gdLst>
                <a:gd name="T0" fmla="*/ 20 w 24"/>
                <a:gd name="T1" fmla="*/ 3 h 31"/>
                <a:gd name="T2" fmla="*/ 8 w 24"/>
                <a:gd name="T3" fmla="*/ 0 h 31"/>
                <a:gd name="T4" fmla="*/ 0 w 24"/>
                <a:gd name="T5" fmla="*/ 1 h 31"/>
                <a:gd name="T6" fmla="*/ 0 w 24"/>
                <a:gd name="T7" fmla="*/ 31 h 31"/>
                <a:gd name="T8" fmla="*/ 6 w 24"/>
                <a:gd name="T9" fmla="*/ 31 h 31"/>
                <a:gd name="T10" fmla="*/ 20 w 24"/>
                <a:gd name="T11" fmla="*/ 27 h 31"/>
                <a:gd name="T12" fmla="*/ 24 w 24"/>
                <a:gd name="T13" fmla="*/ 15 h 31"/>
                <a:gd name="T14" fmla="*/ 20 w 24"/>
                <a:gd name="T15" fmla="*/ 3 h 31"/>
                <a:gd name="T16" fmla="*/ 8 w 24"/>
                <a:gd name="T17" fmla="*/ 30 h 31"/>
                <a:gd name="T18" fmla="*/ 4 w 24"/>
                <a:gd name="T19" fmla="*/ 30 h 31"/>
                <a:gd name="T20" fmla="*/ 3 w 24"/>
                <a:gd name="T21" fmla="*/ 30 h 31"/>
                <a:gd name="T22" fmla="*/ 3 w 24"/>
                <a:gd name="T23" fmla="*/ 2 h 31"/>
                <a:gd name="T24" fmla="*/ 5 w 24"/>
                <a:gd name="T25" fmla="*/ 2 h 31"/>
                <a:gd name="T26" fmla="*/ 9 w 24"/>
                <a:gd name="T27" fmla="*/ 1 h 31"/>
                <a:gd name="T28" fmla="*/ 18 w 24"/>
                <a:gd name="T29" fmla="*/ 5 h 31"/>
                <a:gd name="T30" fmla="*/ 22 w 24"/>
                <a:gd name="T31" fmla="*/ 15 h 31"/>
                <a:gd name="T32" fmla="*/ 8 w 24"/>
                <a:gd name="T33"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20" y="3"/>
                  </a:moveTo>
                  <a:cubicBezTo>
                    <a:pt x="17" y="1"/>
                    <a:pt x="13" y="0"/>
                    <a:pt x="8" y="0"/>
                  </a:cubicBezTo>
                  <a:cubicBezTo>
                    <a:pt x="5" y="0"/>
                    <a:pt x="2" y="0"/>
                    <a:pt x="0" y="1"/>
                  </a:cubicBezTo>
                  <a:cubicBezTo>
                    <a:pt x="0" y="31"/>
                    <a:pt x="0" y="31"/>
                    <a:pt x="0" y="31"/>
                  </a:cubicBezTo>
                  <a:cubicBezTo>
                    <a:pt x="2" y="31"/>
                    <a:pt x="4" y="31"/>
                    <a:pt x="6" y="31"/>
                  </a:cubicBezTo>
                  <a:cubicBezTo>
                    <a:pt x="12" y="31"/>
                    <a:pt x="17" y="30"/>
                    <a:pt x="20" y="27"/>
                  </a:cubicBezTo>
                  <a:cubicBezTo>
                    <a:pt x="23" y="25"/>
                    <a:pt x="24" y="20"/>
                    <a:pt x="24" y="15"/>
                  </a:cubicBezTo>
                  <a:cubicBezTo>
                    <a:pt x="24" y="10"/>
                    <a:pt x="23" y="6"/>
                    <a:pt x="20" y="3"/>
                  </a:cubicBezTo>
                  <a:close/>
                  <a:moveTo>
                    <a:pt x="8" y="30"/>
                  </a:moveTo>
                  <a:cubicBezTo>
                    <a:pt x="7" y="30"/>
                    <a:pt x="5" y="30"/>
                    <a:pt x="4" y="30"/>
                  </a:cubicBezTo>
                  <a:cubicBezTo>
                    <a:pt x="3" y="30"/>
                    <a:pt x="3" y="30"/>
                    <a:pt x="3" y="30"/>
                  </a:cubicBezTo>
                  <a:cubicBezTo>
                    <a:pt x="3" y="2"/>
                    <a:pt x="3" y="2"/>
                    <a:pt x="3" y="2"/>
                  </a:cubicBezTo>
                  <a:cubicBezTo>
                    <a:pt x="5" y="2"/>
                    <a:pt x="5" y="2"/>
                    <a:pt x="5" y="2"/>
                  </a:cubicBezTo>
                  <a:cubicBezTo>
                    <a:pt x="6" y="1"/>
                    <a:pt x="7" y="1"/>
                    <a:pt x="9" y="1"/>
                  </a:cubicBezTo>
                  <a:cubicBezTo>
                    <a:pt x="12" y="1"/>
                    <a:pt x="16" y="2"/>
                    <a:pt x="18" y="5"/>
                  </a:cubicBezTo>
                  <a:cubicBezTo>
                    <a:pt x="20" y="7"/>
                    <a:pt x="22" y="11"/>
                    <a:pt x="22" y="15"/>
                  </a:cubicBezTo>
                  <a:cubicBezTo>
                    <a:pt x="22" y="25"/>
                    <a:pt x="17" y="30"/>
                    <a:pt x="8"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0" name="Freeform 229"/>
            <p:cNvSpPr>
              <a:spLocks noEditPoints="1"/>
            </p:cNvSpPr>
            <p:nvPr/>
          </p:nvSpPr>
          <p:spPr bwMode="auto">
            <a:xfrm>
              <a:off x="5483226" y="5740400"/>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48 h 193"/>
                <a:gd name="T18" fmla="*/ 154 w 157"/>
                <a:gd name="T19" fmla="*/ 178 h 193"/>
                <a:gd name="T20" fmla="*/ 142 w 157"/>
                <a:gd name="T21" fmla="*/ 189 h 193"/>
                <a:gd name="T22" fmla="*/ 16 w 157"/>
                <a:gd name="T23" fmla="*/ 189 h 193"/>
                <a:gd name="T24" fmla="*/ 4 w 157"/>
                <a:gd name="T25" fmla="*/ 178 h 193"/>
                <a:gd name="T26" fmla="*/ 4 w 157"/>
                <a:gd name="T27" fmla="*/ 15 h 193"/>
                <a:gd name="T28" fmla="*/ 16 w 157"/>
                <a:gd name="T29" fmla="*/ 4 h 193"/>
                <a:gd name="T30" fmla="*/ 99 w 157"/>
                <a:gd name="T31" fmla="*/ 4 h 193"/>
                <a:gd name="T32" fmla="*/ 99 w 157"/>
                <a:gd name="T33" fmla="*/ 51 h 193"/>
                <a:gd name="T34" fmla="*/ 106 w 157"/>
                <a:gd name="T35" fmla="*/ 58 h 193"/>
                <a:gd name="T36" fmla="*/ 154 w 157"/>
                <a:gd name="T37" fmla="*/ 58 h 193"/>
                <a:gd name="T38" fmla="*/ 154 w 157"/>
                <a:gd name="T39" fmla="*/ 178 h 193"/>
                <a:gd name="T40" fmla="*/ 103 w 157"/>
                <a:gd name="T41" fmla="*/ 54 h 193"/>
                <a:gd name="T42" fmla="*/ 103 w 157"/>
                <a:gd name="T43" fmla="*/ 4 h 193"/>
                <a:gd name="T44" fmla="*/ 111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0" y="193"/>
                    <a:pt x="157" y="186"/>
                    <a:pt x="157" y="178"/>
                  </a:cubicBezTo>
                  <a:lnTo>
                    <a:pt x="157" y="48"/>
                  </a:lnTo>
                  <a:close/>
                  <a:moveTo>
                    <a:pt x="154" y="178"/>
                  </a:moveTo>
                  <a:cubicBezTo>
                    <a:pt x="154" y="184"/>
                    <a:pt x="148" y="189"/>
                    <a:pt x="142" y="189"/>
                  </a:cubicBezTo>
                  <a:cubicBezTo>
                    <a:pt x="16" y="189"/>
                    <a:pt x="16" y="189"/>
                    <a:pt x="16" y="189"/>
                  </a:cubicBezTo>
                  <a:cubicBezTo>
                    <a:pt x="9" y="189"/>
                    <a:pt x="4" y="184"/>
                    <a:pt x="4" y="178"/>
                  </a:cubicBezTo>
                  <a:cubicBezTo>
                    <a:pt x="4" y="15"/>
                    <a:pt x="4" y="15"/>
                    <a:pt x="4" y="15"/>
                  </a:cubicBezTo>
                  <a:cubicBezTo>
                    <a:pt x="4" y="9"/>
                    <a:pt x="9" y="4"/>
                    <a:pt x="16" y="4"/>
                  </a:cubicBezTo>
                  <a:cubicBezTo>
                    <a:pt x="99" y="4"/>
                    <a:pt x="99" y="4"/>
                    <a:pt x="99" y="4"/>
                  </a:cubicBezTo>
                  <a:cubicBezTo>
                    <a:pt x="99" y="51"/>
                    <a:pt x="99" y="51"/>
                    <a:pt x="99" y="51"/>
                  </a:cubicBezTo>
                  <a:cubicBezTo>
                    <a:pt x="99" y="55"/>
                    <a:pt x="102" y="58"/>
                    <a:pt x="106" y="58"/>
                  </a:cubicBezTo>
                  <a:cubicBezTo>
                    <a:pt x="154" y="58"/>
                    <a:pt x="154" y="58"/>
                    <a:pt x="154" y="58"/>
                  </a:cubicBezTo>
                  <a:lnTo>
                    <a:pt x="154" y="178"/>
                  </a:lnTo>
                  <a:close/>
                  <a:moveTo>
                    <a:pt x="103" y="54"/>
                  </a:moveTo>
                  <a:cubicBezTo>
                    <a:pt x="103" y="4"/>
                    <a:pt x="103" y="4"/>
                    <a:pt x="103" y="4"/>
                  </a:cubicBezTo>
                  <a:cubicBezTo>
                    <a:pt x="111" y="4"/>
                    <a:pt x="111" y="4"/>
                    <a:pt x="111" y="4"/>
                  </a:cubicBezTo>
                  <a:cubicBezTo>
                    <a:pt x="157" y="54"/>
                    <a:pt x="157" y="54"/>
                    <a:pt x="157" y="54"/>
                  </a:cubicBezTo>
                  <a:lnTo>
                    <a:pt x="10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11" name="Group 210"/>
            <p:cNvGrpSpPr/>
            <p:nvPr/>
          </p:nvGrpSpPr>
          <p:grpSpPr>
            <a:xfrm>
              <a:off x="6337301" y="5740400"/>
              <a:ext cx="354013" cy="434975"/>
              <a:chOff x="6337301" y="5740400"/>
              <a:chExt cx="354013" cy="434975"/>
            </a:xfrm>
            <a:grpFill/>
          </p:grpSpPr>
          <p:sp>
            <p:nvSpPr>
              <p:cNvPr id="212" name="Rectangle 230"/>
              <p:cNvSpPr>
                <a:spLocks noChangeArrowheads="1"/>
              </p:cNvSpPr>
              <p:nvPr/>
            </p:nvSpPr>
            <p:spPr bwMode="auto">
              <a:xfrm>
                <a:off x="6551613" y="5986463"/>
                <a:ext cx="4763" cy="682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3" name="Freeform 231"/>
              <p:cNvSpPr>
                <a:spLocks noEditPoints="1"/>
              </p:cNvSpPr>
              <p:nvPr/>
            </p:nvSpPr>
            <p:spPr bwMode="auto">
              <a:xfrm>
                <a:off x="6337301" y="5740400"/>
                <a:ext cx="354013" cy="434975"/>
              </a:xfrm>
              <a:custGeom>
                <a:avLst/>
                <a:gdLst>
                  <a:gd name="T0" fmla="*/ 157 w 157"/>
                  <a:gd name="T1" fmla="*/ 48 h 193"/>
                  <a:gd name="T2" fmla="*/ 113 w 157"/>
                  <a:gd name="T3" fmla="*/ 0 h 193"/>
                  <a:gd name="T4" fmla="*/ 15 w 157"/>
                  <a:gd name="T5" fmla="*/ 0 h 193"/>
                  <a:gd name="T6" fmla="*/ 0 w 157"/>
                  <a:gd name="T7" fmla="*/ 15 h 193"/>
                  <a:gd name="T8" fmla="*/ 0 w 157"/>
                  <a:gd name="T9" fmla="*/ 178 h 193"/>
                  <a:gd name="T10" fmla="*/ 15 w 157"/>
                  <a:gd name="T11" fmla="*/ 193 h 193"/>
                  <a:gd name="T12" fmla="*/ 142 w 157"/>
                  <a:gd name="T13" fmla="*/ 193 h 193"/>
                  <a:gd name="T14" fmla="*/ 157 w 157"/>
                  <a:gd name="T15" fmla="*/ 178 h 193"/>
                  <a:gd name="T16" fmla="*/ 157 w 157"/>
                  <a:gd name="T17" fmla="*/ 48 h 193"/>
                  <a:gd name="T18" fmla="*/ 153 w 157"/>
                  <a:gd name="T19" fmla="*/ 178 h 193"/>
                  <a:gd name="T20" fmla="*/ 142 w 157"/>
                  <a:gd name="T21" fmla="*/ 189 h 193"/>
                  <a:gd name="T22" fmla="*/ 15 w 157"/>
                  <a:gd name="T23" fmla="*/ 189 h 193"/>
                  <a:gd name="T24" fmla="*/ 4 w 157"/>
                  <a:gd name="T25" fmla="*/ 178 h 193"/>
                  <a:gd name="T26" fmla="*/ 4 w 157"/>
                  <a:gd name="T27" fmla="*/ 15 h 193"/>
                  <a:gd name="T28" fmla="*/ 15 w 157"/>
                  <a:gd name="T29" fmla="*/ 4 h 193"/>
                  <a:gd name="T30" fmla="*/ 99 w 157"/>
                  <a:gd name="T31" fmla="*/ 4 h 193"/>
                  <a:gd name="T32" fmla="*/ 99 w 157"/>
                  <a:gd name="T33" fmla="*/ 51 h 193"/>
                  <a:gd name="T34" fmla="*/ 106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3" y="0"/>
                      <a:pt x="113" y="0"/>
                      <a:pt x="113" y="0"/>
                    </a:cubicBezTo>
                    <a:cubicBezTo>
                      <a:pt x="15" y="0"/>
                      <a:pt x="15" y="0"/>
                      <a:pt x="15" y="0"/>
                    </a:cubicBezTo>
                    <a:cubicBezTo>
                      <a:pt x="7" y="0"/>
                      <a:pt x="0" y="7"/>
                      <a:pt x="0" y="15"/>
                    </a:cubicBezTo>
                    <a:cubicBezTo>
                      <a:pt x="0" y="178"/>
                      <a:pt x="0" y="178"/>
                      <a:pt x="0" y="178"/>
                    </a:cubicBezTo>
                    <a:cubicBezTo>
                      <a:pt x="0" y="186"/>
                      <a:pt x="7" y="193"/>
                      <a:pt x="15" y="193"/>
                    </a:cubicBezTo>
                    <a:cubicBezTo>
                      <a:pt x="142" y="193"/>
                      <a:pt x="142" y="193"/>
                      <a:pt x="142" y="193"/>
                    </a:cubicBezTo>
                    <a:cubicBezTo>
                      <a:pt x="150" y="193"/>
                      <a:pt x="157" y="186"/>
                      <a:pt x="157" y="178"/>
                    </a:cubicBezTo>
                    <a:lnTo>
                      <a:pt x="157" y="48"/>
                    </a:lnTo>
                    <a:close/>
                    <a:moveTo>
                      <a:pt x="153" y="178"/>
                    </a:moveTo>
                    <a:cubicBezTo>
                      <a:pt x="153" y="184"/>
                      <a:pt x="148" y="189"/>
                      <a:pt x="142" y="189"/>
                    </a:cubicBezTo>
                    <a:cubicBezTo>
                      <a:pt x="15" y="189"/>
                      <a:pt x="15" y="189"/>
                      <a:pt x="15" y="189"/>
                    </a:cubicBezTo>
                    <a:cubicBezTo>
                      <a:pt x="9" y="189"/>
                      <a:pt x="4" y="184"/>
                      <a:pt x="4" y="178"/>
                    </a:cubicBezTo>
                    <a:cubicBezTo>
                      <a:pt x="4" y="15"/>
                      <a:pt x="4" y="15"/>
                      <a:pt x="4" y="15"/>
                    </a:cubicBezTo>
                    <a:cubicBezTo>
                      <a:pt x="4" y="9"/>
                      <a:pt x="9" y="4"/>
                      <a:pt x="15" y="4"/>
                    </a:cubicBezTo>
                    <a:cubicBezTo>
                      <a:pt x="99" y="4"/>
                      <a:pt x="99" y="4"/>
                      <a:pt x="99" y="4"/>
                    </a:cubicBezTo>
                    <a:cubicBezTo>
                      <a:pt x="99" y="51"/>
                      <a:pt x="99" y="51"/>
                      <a:pt x="99" y="51"/>
                    </a:cubicBezTo>
                    <a:cubicBezTo>
                      <a:pt x="99" y="55"/>
                      <a:pt x="102" y="58"/>
                      <a:pt x="106"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7" y="54"/>
                      <a:pt x="157" y="54"/>
                      <a:pt x="157" y="54"/>
                    </a:cubicBezTo>
                    <a:lnTo>
                      <a:pt x="10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4" name="Freeform 232"/>
              <p:cNvSpPr>
                <a:spLocks noEditPoints="1"/>
              </p:cNvSpPr>
              <p:nvPr/>
            </p:nvSpPr>
            <p:spPr bwMode="auto">
              <a:xfrm>
                <a:off x="6477001" y="5986463"/>
                <a:ext cx="52388" cy="68263"/>
              </a:xfrm>
              <a:custGeom>
                <a:avLst/>
                <a:gdLst>
                  <a:gd name="T0" fmla="*/ 8 w 23"/>
                  <a:gd name="T1" fmla="*/ 0 h 30"/>
                  <a:gd name="T2" fmla="*/ 0 w 23"/>
                  <a:gd name="T3" fmla="*/ 30 h 30"/>
                  <a:gd name="T4" fmla="*/ 2 w 23"/>
                  <a:gd name="T5" fmla="*/ 30 h 30"/>
                  <a:gd name="T6" fmla="*/ 4 w 23"/>
                  <a:gd name="T7" fmla="*/ 21 h 30"/>
                  <a:gd name="T8" fmla="*/ 18 w 23"/>
                  <a:gd name="T9" fmla="*/ 21 h 30"/>
                  <a:gd name="T10" fmla="*/ 21 w 23"/>
                  <a:gd name="T11" fmla="*/ 30 h 30"/>
                  <a:gd name="T12" fmla="*/ 23 w 23"/>
                  <a:gd name="T13" fmla="*/ 30 h 30"/>
                  <a:gd name="T14" fmla="*/ 14 w 23"/>
                  <a:gd name="T15" fmla="*/ 0 h 30"/>
                  <a:gd name="T16" fmla="*/ 8 w 23"/>
                  <a:gd name="T17" fmla="*/ 0 h 30"/>
                  <a:gd name="T18" fmla="*/ 18 w 23"/>
                  <a:gd name="T19" fmla="*/ 20 h 30"/>
                  <a:gd name="T20" fmla="*/ 4 w 23"/>
                  <a:gd name="T21" fmla="*/ 20 h 30"/>
                  <a:gd name="T22" fmla="*/ 7 w 23"/>
                  <a:gd name="T23" fmla="*/ 9 h 30"/>
                  <a:gd name="T24" fmla="*/ 8 w 23"/>
                  <a:gd name="T25" fmla="*/ 5 h 30"/>
                  <a:gd name="T26" fmla="*/ 9 w 23"/>
                  <a:gd name="T27" fmla="*/ 2 h 30"/>
                  <a:gd name="T28" fmla="*/ 9 w 23"/>
                  <a:gd name="T29" fmla="*/ 0 h 30"/>
                  <a:gd name="T30" fmla="*/ 13 w 23"/>
                  <a:gd name="T31" fmla="*/ 0 h 30"/>
                  <a:gd name="T32" fmla="*/ 14 w 23"/>
                  <a:gd name="T33" fmla="*/ 3 h 30"/>
                  <a:gd name="T34" fmla="*/ 15 w 23"/>
                  <a:gd name="T35" fmla="*/ 9 h 30"/>
                  <a:gd name="T36" fmla="*/ 18 w 23"/>
                  <a:gd name="T37"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30">
                    <a:moveTo>
                      <a:pt x="8" y="0"/>
                    </a:moveTo>
                    <a:cubicBezTo>
                      <a:pt x="0" y="30"/>
                      <a:pt x="0" y="30"/>
                      <a:pt x="0" y="30"/>
                    </a:cubicBezTo>
                    <a:cubicBezTo>
                      <a:pt x="2" y="30"/>
                      <a:pt x="2" y="30"/>
                      <a:pt x="2" y="30"/>
                    </a:cubicBezTo>
                    <a:cubicBezTo>
                      <a:pt x="4" y="21"/>
                      <a:pt x="4" y="21"/>
                      <a:pt x="4" y="21"/>
                    </a:cubicBezTo>
                    <a:cubicBezTo>
                      <a:pt x="18" y="21"/>
                      <a:pt x="18" y="21"/>
                      <a:pt x="18" y="21"/>
                    </a:cubicBezTo>
                    <a:cubicBezTo>
                      <a:pt x="21" y="30"/>
                      <a:pt x="21" y="30"/>
                      <a:pt x="21" y="30"/>
                    </a:cubicBezTo>
                    <a:cubicBezTo>
                      <a:pt x="23" y="30"/>
                      <a:pt x="23" y="30"/>
                      <a:pt x="23" y="30"/>
                    </a:cubicBezTo>
                    <a:cubicBezTo>
                      <a:pt x="14" y="0"/>
                      <a:pt x="14" y="0"/>
                      <a:pt x="14" y="0"/>
                    </a:cubicBezTo>
                    <a:lnTo>
                      <a:pt x="8" y="0"/>
                    </a:lnTo>
                    <a:close/>
                    <a:moveTo>
                      <a:pt x="18" y="20"/>
                    </a:moveTo>
                    <a:cubicBezTo>
                      <a:pt x="4" y="20"/>
                      <a:pt x="4" y="20"/>
                      <a:pt x="4" y="20"/>
                    </a:cubicBezTo>
                    <a:cubicBezTo>
                      <a:pt x="7" y="9"/>
                      <a:pt x="7" y="9"/>
                      <a:pt x="7" y="9"/>
                    </a:cubicBezTo>
                    <a:cubicBezTo>
                      <a:pt x="7" y="8"/>
                      <a:pt x="8" y="7"/>
                      <a:pt x="8" y="5"/>
                    </a:cubicBezTo>
                    <a:cubicBezTo>
                      <a:pt x="8" y="4"/>
                      <a:pt x="8" y="3"/>
                      <a:pt x="9" y="2"/>
                    </a:cubicBezTo>
                    <a:cubicBezTo>
                      <a:pt x="9" y="0"/>
                      <a:pt x="9" y="0"/>
                      <a:pt x="9" y="0"/>
                    </a:cubicBezTo>
                    <a:cubicBezTo>
                      <a:pt x="13" y="0"/>
                      <a:pt x="13" y="0"/>
                      <a:pt x="13" y="0"/>
                    </a:cubicBezTo>
                    <a:cubicBezTo>
                      <a:pt x="14" y="3"/>
                      <a:pt x="14" y="3"/>
                      <a:pt x="14" y="3"/>
                    </a:cubicBezTo>
                    <a:cubicBezTo>
                      <a:pt x="14" y="5"/>
                      <a:pt x="15" y="7"/>
                      <a:pt x="15" y="9"/>
                    </a:cubicBezTo>
                    <a:lnTo>
                      <a:pt x="18"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grpSp>
        <p:nvGrpSpPr>
          <p:cNvPr id="215" name="Group 214"/>
          <p:cNvGrpSpPr/>
          <p:nvPr/>
        </p:nvGrpSpPr>
        <p:grpSpPr>
          <a:xfrm>
            <a:off x="7191376" y="5740406"/>
            <a:ext cx="354013" cy="434975"/>
            <a:chOff x="7191376" y="5740400"/>
            <a:chExt cx="354013" cy="434975"/>
          </a:xfrm>
          <a:solidFill>
            <a:schemeClr val="tx2">
              <a:lumMod val="20000"/>
              <a:lumOff val="80000"/>
            </a:schemeClr>
          </a:solidFill>
        </p:grpSpPr>
        <p:sp>
          <p:nvSpPr>
            <p:cNvPr id="216" name="Freeform 233"/>
            <p:cNvSpPr>
              <a:spLocks noEditPoints="1"/>
            </p:cNvSpPr>
            <p:nvPr/>
          </p:nvSpPr>
          <p:spPr bwMode="auto">
            <a:xfrm>
              <a:off x="7283451" y="5984875"/>
              <a:ext cx="41275" cy="69850"/>
            </a:xfrm>
            <a:custGeom>
              <a:avLst/>
              <a:gdLst>
                <a:gd name="T0" fmla="*/ 7 w 18"/>
                <a:gd name="T1" fmla="*/ 0 h 31"/>
                <a:gd name="T2" fmla="*/ 0 w 18"/>
                <a:gd name="T3" fmla="*/ 1 h 31"/>
                <a:gd name="T4" fmla="*/ 0 w 18"/>
                <a:gd name="T5" fmla="*/ 31 h 31"/>
                <a:gd name="T6" fmla="*/ 2 w 18"/>
                <a:gd name="T7" fmla="*/ 31 h 31"/>
                <a:gd name="T8" fmla="*/ 2 w 18"/>
                <a:gd name="T9" fmla="*/ 18 h 31"/>
                <a:gd name="T10" fmla="*/ 5 w 18"/>
                <a:gd name="T11" fmla="*/ 18 h 31"/>
                <a:gd name="T12" fmla="*/ 7 w 18"/>
                <a:gd name="T13" fmla="*/ 18 h 31"/>
                <a:gd name="T14" fmla="*/ 16 w 18"/>
                <a:gd name="T15" fmla="*/ 15 h 31"/>
                <a:gd name="T16" fmla="*/ 18 w 18"/>
                <a:gd name="T17" fmla="*/ 9 h 31"/>
                <a:gd name="T18" fmla="*/ 16 w 18"/>
                <a:gd name="T19" fmla="*/ 3 h 31"/>
                <a:gd name="T20" fmla="*/ 7 w 18"/>
                <a:gd name="T21" fmla="*/ 0 h 31"/>
                <a:gd name="T22" fmla="*/ 7 w 18"/>
                <a:gd name="T23" fmla="*/ 17 h 31"/>
                <a:gd name="T24" fmla="*/ 4 w 18"/>
                <a:gd name="T25" fmla="*/ 17 h 31"/>
                <a:gd name="T26" fmla="*/ 2 w 18"/>
                <a:gd name="T27" fmla="*/ 17 h 31"/>
                <a:gd name="T28" fmla="*/ 2 w 18"/>
                <a:gd name="T29" fmla="*/ 2 h 31"/>
                <a:gd name="T30" fmla="*/ 4 w 18"/>
                <a:gd name="T31" fmla="*/ 2 h 31"/>
                <a:gd name="T32" fmla="*/ 8 w 18"/>
                <a:gd name="T33" fmla="*/ 1 h 31"/>
                <a:gd name="T34" fmla="*/ 16 w 18"/>
                <a:gd name="T35" fmla="*/ 9 h 31"/>
                <a:gd name="T36" fmla="*/ 7 w 18"/>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31">
                  <a:moveTo>
                    <a:pt x="7" y="0"/>
                  </a:moveTo>
                  <a:cubicBezTo>
                    <a:pt x="4"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5" y="18"/>
                    <a:pt x="6" y="18"/>
                    <a:pt x="7" y="18"/>
                  </a:cubicBezTo>
                  <a:cubicBezTo>
                    <a:pt x="10" y="18"/>
                    <a:pt x="13" y="18"/>
                    <a:pt x="16" y="15"/>
                  </a:cubicBezTo>
                  <a:cubicBezTo>
                    <a:pt x="17" y="14"/>
                    <a:pt x="18" y="12"/>
                    <a:pt x="18" y="9"/>
                  </a:cubicBezTo>
                  <a:cubicBezTo>
                    <a:pt x="18" y="6"/>
                    <a:pt x="17" y="4"/>
                    <a:pt x="16" y="3"/>
                  </a:cubicBezTo>
                  <a:cubicBezTo>
                    <a:pt x="14" y="1"/>
                    <a:pt x="11" y="0"/>
                    <a:pt x="7" y="0"/>
                  </a:cubicBezTo>
                  <a:close/>
                  <a:moveTo>
                    <a:pt x="7" y="17"/>
                  </a:moveTo>
                  <a:cubicBezTo>
                    <a:pt x="6" y="17"/>
                    <a:pt x="5" y="17"/>
                    <a:pt x="4" y="17"/>
                  </a:cubicBezTo>
                  <a:cubicBezTo>
                    <a:pt x="2" y="17"/>
                    <a:pt x="2" y="17"/>
                    <a:pt x="2" y="17"/>
                  </a:cubicBezTo>
                  <a:cubicBezTo>
                    <a:pt x="2" y="2"/>
                    <a:pt x="2" y="2"/>
                    <a:pt x="2" y="2"/>
                  </a:cubicBezTo>
                  <a:cubicBezTo>
                    <a:pt x="4" y="2"/>
                    <a:pt x="4" y="2"/>
                    <a:pt x="4" y="2"/>
                  </a:cubicBezTo>
                  <a:cubicBezTo>
                    <a:pt x="5" y="1"/>
                    <a:pt x="6" y="1"/>
                    <a:pt x="8" y="1"/>
                  </a:cubicBezTo>
                  <a:cubicBezTo>
                    <a:pt x="13" y="1"/>
                    <a:pt x="16" y="4"/>
                    <a:pt x="16" y="9"/>
                  </a:cubicBezTo>
                  <a:cubicBezTo>
                    <a:pt x="16" y="14"/>
                    <a:pt x="12" y="17"/>
                    <a:pt x="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7" name="Freeform 234"/>
            <p:cNvSpPr>
              <a:spLocks/>
            </p:cNvSpPr>
            <p:nvPr/>
          </p:nvSpPr>
          <p:spPr bwMode="auto">
            <a:xfrm>
              <a:off x="7426326" y="5986463"/>
              <a:ext cx="33338" cy="68263"/>
            </a:xfrm>
            <a:custGeom>
              <a:avLst/>
              <a:gdLst>
                <a:gd name="T0" fmla="*/ 21 w 21"/>
                <a:gd name="T1" fmla="*/ 1 h 43"/>
                <a:gd name="T2" fmla="*/ 21 w 21"/>
                <a:gd name="T3" fmla="*/ 0 h 43"/>
                <a:gd name="T4" fmla="*/ 0 w 21"/>
                <a:gd name="T5" fmla="*/ 0 h 43"/>
                <a:gd name="T6" fmla="*/ 0 w 21"/>
                <a:gd name="T7" fmla="*/ 43 h 43"/>
                <a:gd name="T8" fmla="*/ 2 w 21"/>
                <a:gd name="T9" fmla="*/ 43 h 43"/>
                <a:gd name="T10" fmla="*/ 2 w 21"/>
                <a:gd name="T11" fmla="*/ 23 h 43"/>
                <a:gd name="T12" fmla="*/ 19 w 21"/>
                <a:gd name="T13" fmla="*/ 23 h 43"/>
                <a:gd name="T14" fmla="*/ 19 w 21"/>
                <a:gd name="T15" fmla="*/ 20 h 43"/>
                <a:gd name="T16" fmla="*/ 2 w 21"/>
                <a:gd name="T17" fmla="*/ 20 h 43"/>
                <a:gd name="T18" fmla="*/ 2 w 21"/>
                <a:gd name="T19" fmla="*/ 1 h 43"/>
                <a:gd name="T20" fmla="*/ 21 w 21"/>
                <a:gd name="T21"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21" y="1"/>
                  </a:moveTo>
                  <a:lnTo>
                    <a:pt x="21" y="0"/>
                  </a:lnTo>
                  <a:lnTo>
                    <a:pt x="0" y="0"/>
                  </a:lnTo>
                  <a:lnTo>
                    <a:pt x="0" y="43"/>
                  </a:lnTo>
                  <a:lnTo>
                    <a:pt x="2" y="43"/>
                  </a:lnTo>
                  <a:lnTo>
                    <a:pt x="2" y="23"/>
                  </a:lnTo>
                  <a:lnTo>
                    <a:pt x="19" y="23"/>
                  </a:lnTo>
                  <a:lnTo>
                    <a:pt x="19" y="20"/>
                  </a:lnTo>
                  <a:lnTo>
                    <a:pt x="2" y="20"/>
                  </a:lnTo>
                  <a:lnTo>
                    <a:pt x="2" y="1"/>
                  </a:lnTo>
                  <a:lnTo>
                    <a:pt x="2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8" name="Freeform 235"/>
            <p:cNvSpPr>
              <a:spLocks noEditPoints="1"/>
            </p:cNvSpPr>
            <p:nvPr/>
          </p:nvSpPr>
          <p:spPr bwMode="auto">
            <a:xfrm>
              <a:off x="7191376" y="5740400"/>
              <a:ext cx="354013" cy="434975"/>
            </a:xfrm>
            <a:custGeom>
              <a:avLst/>
              <a:gdLst>
                <a:gd name="T0" fmla="*/ 157 w 157"/>
                <a:gd name="T1" fmla="*/ 48 h 193"/>
                <a:gd name="T2" fmla="*/ 113 w 157"/>
                <a:gd name="T3" fmla="*/ 0 h 193"/>
                <a:gd name="T4" fmla="*/ 15 w 157"/>
                <a:gd name="T5" fmla="*/ 0 h 193"/>
                <a:gd name="T6" fmla="*/ 0 w 157"/>
                <a:gd name="T7" fmla="*/ 15 h 193"/>
                <a:gd name="T8" fmla="*/ 0 w 157"/>
                <a:gd name="T9" fmla="*/ 178 h 193"/>
                <a:gd name="T10" fmla="*/ 15 w 157"/>
                <a:gd name="T11" fmla="*/ 193 h 193"/>
                <a:gd name="T12" fmla="*/ 141 w 157"/>
                <a:gd name="T13" fmla="*/ 193 h 193"/>
                <a:gd name="T14" fmla="*/ 157 w 157"/>
                <a:gd name="T15" fmla="*/ 178 h 193"/>
                <a:gd name="T16" fmla="*/ 157 w 157"/>
                <a:gd name="T17" fmla="*/ 48 h 193"/>
                <a:gd name="T18" fmla="*/ 153 w 157"/>
                <a:gd name="T19" fmla="*/ 178 h 193"/>
                <a:gd name="T20" fmla="*/ 141 w 157"/>
                <a:gd name="T21" fmla="*/ 189 h 193"/>
                <a:gd name="T22" fmla="*/ 15 w 157"/>
                <a:gd name="T23" fmla="*/ 189 h 193"/>
                <a:gd name="T24" fmla="*/ 3 w 157"/>
                <a:gd name="T25" fmla="*/ 178 h 193"/>
                <a:gd name="T26" fmla="*/ 3 w 157"/>
                <a:gd name="T27" fmla="*/ 15 h 193"/>
                <a:gd name="T28" fmla="*/ 15 w 157"/>
                <a:gd name="T29" fmla="*/ 4 h 193"/>
                <a:gd name="T30" fmla="*/ 99 w 157"/>
                <a:gd name="T31" fmla="*/ 4 h 193"/>
                <a:gd name="T32" fmla="*/ 99 w 157"/>
                <a:gd name="T33" fmla="*/ 51 h 193"/>
                <a:gd name="T34" fmla="*/ 105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6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3" y="0"/>
                    <a:pt x="113" y="0"/>
                    <a:pt x="113" y="0"/>
                  </a:cubicBezTo>
                  <a:cubicBezTo>
                    <a:pt x="15" y="0"/>
                    <a:pt x="15" y="0"/>
                    <a:pt x="15" y="0"/>
                  </a:cubicBezTo>
                  <a:cubicBezTo>
                    <a:pt x="7" y="0"/>
                    <a:pt x="0" y="7"/>
                    <a:pt x="0" y="15"/>
                  </a:cubicBezTo>
                  <a:cubicBezTo>
                    <a:pt x="0" y="178"/>
                    <a:pt x="0" y="178"/>
                    <a:pt x="0" y="178"/>
                  </a:cubicBezTo>
                  <a:cubicBezTo>
                    <a:pt x="0" y="186"/>
                    <a:pt x="7" y="193"/>
                    <a:pt x="15" y="193"/>
                  </a:cubicBezTo>
                  <a:cubicBezTo>
                    <a:pt x="141" y="193"/>
                    <a:pt x="141" y="193"/>
                    <a:pt x="141" y="193"/>
                  </a:cubicBezTo>
                  <a:cubicBezTo>
                    <a:pt x="150" y="193"/>
                    <a:pt x="157" y="186"/>
                    <a:pt x="157" y="178"/>
                  </a:cubicBezTo>
                  <a:lnTo>
                    <a:pt x="157" y="48"/>
                  </a:lnTo>
                  <a:close/>
                  <a:moveTo>
                    <a:pt x="153" y="178"/>
                  </a:moveTo>
                  <a:cubicBezTo>
                    <a:pt x="153" y="184"/>
                    <a:pt x="148" y="189"/>
                    <a:pt x="141" y="189"/>
                  </a:cubicBezTo>
                  <a:cubicBezTo>
                    <a:pt x="15" y="189"/>
                    <a:pt x="15" y="189"/>
                    <a:pt x="15" y="189"/>
                  </a:cubicBezTo>
                  <a:cubicBezTo>
                    <a:pt x="9" y="189"/>
                    <a:pt x="3" y="184"/>
                    <a:pt x="3" y="178"/>
                  </a:cubicBezTo>
                  <a:cubicBezTo>
                    <a:pt x="3" y="15"/>
                    <a:pt x="3" y="15"/>
                    <a:pt x="3" y="15"/>
                  </a:cubicBezTo>
                  <a:cubicBezTo>
                    <a:pt x="3" y="9"/>
                    <a:pt x="9" y="4"/>
                    <a:pt x="15" y="4"/>
                  </a:cubicBezTo>
                  <a:cubicBezTo>
                    <a:pt x="99" y="4"/>
                    <a:pt x="99" y="4"/>
                    <a:pt x="99" y="4"/>
                  </a:cubicBezTo>
                  <a:cubicBezTo>
                    <a:pt x="99" y="51"/>
                    <a:pt x="99" y="51"/>
                    <a:pt x="99" y="51"/>
                  </a:cubicBezTo>
                  <a:cubicBezTo>
                    <a:pt x="99" y="55"/>
                    <a:pt x="102" y="58"/>
                    <a:pt x="105"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6" y="54"/>
                    <a:pt x="156" y="54"/>
                    <a:pt x="156" y="54"/>
                  </a:cubicBezTo>
                  <a:lnTo>
                    <a:pt x="10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9" name="Freeform 236"/>
            <p:cNvSpPr>
              <a:spLocks noEditPoints="1"/>
            </p:cNvSpPr>
            <p:nvPr/>
          </p:nvSpPr>
          <p:spPr bwMode="auto">
            <a:xfrm>
              <a:off x="7343776" y="5984875"/>
              <a:ext cx="55563" cy="69850"/>
            </a:xfrm>
            <a:custGeom>
              <a:avLst/>
              <a:gdLst>
                <a:gd name="T0" fmla="*/ 19 w 24"/>
                <a:gd name="T1" fmla="*/ 3 h 31"/>
                <a:gd name="T2" fmla="*/ 7 w 24"/>
                <a:gd name="T3" fmla="*/ 0 h 31"/>
                <a:gd name="T4" fmla="*/ 0 w 24"/>
                <a:gd name="T5" fmla="*/ 1 h 31"/>
                <a:gd name="T6" fmla="*/ 0 w 24"/>
                <a:gd name="T7" fmla="*/ 31 h 31"/>
                <a:gd name="T8" fmla="*/ 6 w 24"/>
                <a:gd name="T9" fmla="*/ 31 h 31"/>
                <a:gd name="T10" fmla="*/ 19 w 24"/>
                <a:gd name="T11" fmla="*/ 27 h 31"/>
                <a:gd name="T12" fmla="*/ 24 w 24"/>
                <a:gd name="T13" fmla="*/ 15 h 31"/>
                <a:gd name="T14" fmla="*/ 19 w 24"/>
                <a:gd name="T15" fmla="*/ 3 h 31"/>
                <a:gd name="T16" fmla="*/ 7 w 24"/>
                <a:gd name="T17" fmla="*/ 30 h 31"/>
                <a:gd name="T18" fmla="*/ 4 w 24"/>
                <a:gd name="T19" fmla="*/ 30 h 31"/>
                <a:gd name="T20" fmla="*/ 2 w 24"/>
                <a:gd name="T21" fmla="*/ 30 h 31"/>
                <a:gd name="T22" fmla="*/ 2 w 24"/>
                <a:gd name="T23" fmla="*/ 2 h 31"/>
                <a:gd name="T24" fmla="*/ 4 w 24"/>
                <a:gd name="T25" fmla="*/ 2 h 31"/>
                <a:gd name="T26" fmla="*/ 8 w 24"/>
                <a:gd name="T27" fmla="*/ 1 h 31"/>
                <a:gd name="T28" fmla="*/ 17 w 24"/>
                <a:gd name="T29" fmla="*/ 5 h 31"/>
                <a:gd name="T30" fmla="*/ 21 w 24"/>
                <a:gd name="T31" fmla="*/ 15 h 31"/>
                <a:gd name="T32" fmla="*/ 7 w 24"/>
                <a:gd name="T33"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19" y="3"/>
                  </a:moveTo>
                  <a:cubicBezTo>
                    <a:pt x="16" y="1"/>
                    <a:pt x="13" y="0"/>
                    <a:pt x="7" y="0"/>
                  </a:cubicBezTo>
                  <a:cubicBezTo>
                    <a:pt x="4" y="0"/>
                    <a:pt x="2" y="0"/>
                    <a:pt x="0" y="1"/>
                  </a:cubicBezTo>
                  <a:cubicBezTo>
                    <a:pt x="0" y="31"/>
                    <a:pt x="0" y="31"/>
                    <a:pt x="0" y="31"/>
                  </a:cubicBezTo>
                  <a:cubicBezTo>
                    <a:pt x="1" y="31"/>
                    <a:pt x="3" y="31"/>
                    <a:pt x="6" y="31"/>
                  </a:cubicBezTo>
                  <a:cubicBezTo>
                    <a:pt x="12" y="31"/>
                    <a:pt x="16" y="30"/>
                    <a:pt x="19" y="27"/>
                  </a:cubicBezTo>
                  <a:cubicBezTo>
                    <a:pt x="22" y="25"/>
                    <a:pt x="24" y="20"/>
                    <a:pt x="24" y="15"/>
                  </a:cubicBezTo>
                  <a:cubicBezTo>
                    <a:pt x="24" y="10"/>
                    <a:pt x="22" y="6"/>
                    <a:pt x="19" y="3"/>
                  </a:cubicBezTo>
                  <a:close/>
                  <a:moveTo>
                    <a:pt x="7" y="30"/>
                  </a:moveTo>
                  <a:cubicBezTo>
                    <a:pt x="6" y="30"/>
                    <a:pt x="5" y="30"/>
                    <a:pt x="4" y="30"/>
                  </a:cubicBezTo>
                  <a:cubicBezTo>
                    <a:pt x="2" y="30"/>
                    <a:pt x="2" y="30"/>
                    <a:pt x="2" y="30"/>
                  </a:cubicBezTo>
                  <a:cubicBezTo>
                    <a:pt x="2" y="2"/>
                    <a:pt x="2" y="2"/>
                    <a:pt x="2" y="2"/>
                  </a:cubicBezTo>
                  <a:cubicBezTo>
                    <a:pt x="4" y="2"/>
                    <a:pt x="4" y="2"/>
                    <a:pt x="4" y="2"/>
                  </a:cubicBezTo>
                  <a:cubicBezTo>
                    <a:pt x="5" y="1"/>
                    <a:pt x="6" y="1"/>
                    <a:pt x="8" y="1"/>
                  </a:cubicBezTo>
                  <a:cubicBezTo>
                    <a:pt x="12" y="1"/>
                    <a:pt x="15" y="2"/>
                    <a:pt x="17" y="5"/>
                  </a:cubicBezTo>
                  <a:cubicBezTo>
                    <a:pt x="20" y="7"/>
                    <a:pt x="21" y="11"/>
                    <a:pt x="21" y="15"/>
                  </a:cubicBezTo>
                  <a:cubicBezTo>
                    <a:pt x="21" y="25"/>
                    <a:pt x="16" y="30"/>
                    <a:pt x="7"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20" name="Group 219"/>
          <p:cNvGrpSpPr/>
          <p:nvPr/>
        </p:nvGrpSpPr>
        <p:grpSpPr>
          <a:xfrm>
            <a:off x="8042276" y="5740406"/>
            <a:ext cx="354013" cy="434975"/>
            <a:chOff x="8042276" y="5740400"/>
            <a:chExt cx="354013" cy="434975"/>
          </a:xfrm>
          <a:solidFill>
            <a:schemeClr val="tx2">
              <a:lumMod val="20000"/>
              <a:lumOff val="80000"/>
            </a:schemeClr>
          </a:solidFill>
        </p:grpSpPr>
        <p:sp>
          <p:nvSpPr>
            <p:cNvPr id="221" name="Freeform 237"/>
            <p:cNvSpPr>
              <a:spLocks noEditPoints="1"/>
            </p:cNvSpPr>
            <p:nvPr/>
          </p:nvSpPr>
          <p:spPr bwMode="auto">
            <a:xfrm>
              <a:off x="8042276" y="5740400"/>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48 h 193"/>
                <a:gd name="T18" fmla="*/ 154 w 157"/>
                <a:gd name="T19" fmla="*/ 178 h 193"/>
                <a:gd name="T20" fmla="*/ 142 w 157"/>
                <a:gd name="T21" fmla="*/ 189 h 193"/>
                <a:gd name="T22" fmla="*/ 16 w 157"/>
                <a:gd name="T23" fmla="*/ 189 h 193"/>
                <a:gd name="T24" fmla="*/ 4 w 157"/>
                <a:gd name="T25" fmla="*/ 178 h 193"/>
                <a:gd name="T26" fmla="*/ 4 w 157"/>
                <a:gd name="T27" fmla="*/ 15 h 193"/>
                <a:gd name="T28" fmla="*/ 16 w 157"/>
                <a:gd name="T29" fmla="*/ 4 h 193"/>
                <a:gd name="T30" fmla="*/ 100 w 157"/>
                <a:gd name="T31" fmla="*/ 4 h 193"/>
                <a:gd name="T32" fmla="*/ 100 w 157"/>
                <a:gd name="T33" fmla="*/ 51 h 193"/>
                <a:gd name="T34" fmla="*/ 106 w 157"/>
                <a:gd name="T35" fmla="*/ 58 h 193"/>
                <a:gd name="T36" fmla="*/ 154 w 157"/>
                <a:gd name="T37" fmla="*/ 58 h 193"/>
                <a:gd name="T38" fmla="*/ 154 w 157"/>
                <a:gd name="T39" fmla="*/ 178 h 193"/>
                <a:gd name="T40" fmla="*/ 103 w 157"/>
                <a:gd name="T41" fmla="*/ 54 h 193"/>
                <a:gd name="T42" fmla="*/ 103 w 157"/>
                <a:gd name="T43" fmla="*/ 4 h 193"/>
                <a:gd name="T44" fmla="*/ 112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1" y="193"/>
                    <a:pt x="157" y="186"/>
                    <a:pt x="157" y="178"/>
                  </a:cubicBezTo>
                  <a:lnTo>
                    <a:pt x="157" y="48"/>
                  </a:lnTo>
                  <a:close/>
                  <a:moveTo>
                    <a:pt x="154" y="178"/>
                  </a:moveTo>
                  <a:cubicBezTo>
                    <a:pt x="154" y="184"/>
                    <a:pt x="148" y="189"/>
                    <a:pt x="142" y="189"/>
                  </a:cubicBezTo>
                  <a:cubicBezTo>
                    <a:pt x="16" y="189"/>
                    <a:pt x="16" y="189"/>
                    <a:pt x="16" y="189"/>
                  </a:cubicBezTo>
                  <a:cubicBezTo>
                    <a:pt x="9" y="189"/>
                    <a:pt x="4" y="184"/>
                    <a:pt x="4" y="178"/>
                  </a:cubicBezTo>
                  <a:cubicBezTo>
                    <a:pt x="4" y="15"/>
                    <a:pt x="4" y="15"/>
                    <a:pt x="4" y="15"/>
                  </a:cubicBezTo>
                  <a:cubicBezTo>
                    <a:pt x="4" y="9"/>
                    <a:pt x="9" y="4"/>
                    <a:pt x="16" y="4"/>
                  </a:cubicBezTo>
                  <a:cubicBezTo>
                    <a:pt x="100" y="4"/>
                    <a:pt x="100" y="4"/>
                    <a:pt x="100" y="4"/>
                  </a:cubicBezTo>
                  <a:cubicBezTo>
                    <a:pt x="100" y="51"/>
                    <a:pt x="100" y="51"/>
                    <a:pt x="100" y="51"/>
                  </a:cubicBezTo>
                  <a:cubicBezTo>
                    <a:pt x="100" y="55"/>
                    <a:pt x="102" y="58"/>
                    <a:pt x="106" y="58"/>
                  </a:cubicBezTo>
                  <a:cubicBezTo>
                    <a:pt x="154" y="58"/>
                    <a:pt x="154" y="58"/>
                    <a:pt x="154" y="58"/>
                  </a:cubicBezTo>
                  <a:lnTo>
                    <a:pt x="154" y="178"/>
                  </a:lnTo>
                  <a:close/>
                  <a:moveTo>
                    <a:pt x="103" y="54"/>
                  </a:moveTo>
                  <a:cubicBezTo>
                    <a:pt x="103" y="4"/>
                    <a:pt x="103" y="4"/>
                    <a:pt x="103" y="4"/>
                  </a:cubicBezTo>
                  <a:cubicBezTo>
                    <a:pt x="112" y="4"/>
                    <a:pt x="112" y="4"/>
                    <a:pt x="112" y="4"/>
                  </a:cubicBezTo>
                  <a:cubicBezTo>
                    <a:pt x="157" y="54"/>
                    <a:pt x="157" y="54"/>
                    <a:pt x="157" y="54"/>
                  </a:cubicBezTo>
                  <a:lnTo>
                    <a:pt x="10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2" name="Freeform 238"/>
            <p:cNvSpPr>
              <a:spLocks/>
            </p:cNvSpPr>
            <p:nvPr/>
          </p:nvSpPr>
          <p:spPr bwMode="auto">
            <a:xfrm>
              <a:off x="8147051" y="5984875"/>
              <a:ext cx="55563" cy="69850"/>
            </a:xfrm>
            <a:custGeom>
              <a:avLst/>
              <a:gdLst>
                <a:gd name="T0" fmla="*/ 0 w 25"/>
                <a:gd name="T1" fmla="*/ 16 h 31"/>
                <a:gd name="T2" fmla="*/ 4 w 25"/>
                <a:gd name="T3" fmla="*/ 27 h 31"/>
                <a:gd name="T4" fmla="*/ 16 w 25"/>
                <a:gd name="T5" fmla="*/ 31 h 31"/>
                <a:gd name="T6" fmla="*/ 25 w 25"/>
                <a:gd name="T7" fmla="*/ 30 h 31"/>
                <a:gd name="T8" fmla="*/ 25 w 25"/>
                <a:gd name="T9" fmla="*/ 16 h 31"/>
                <a:gd name="T10" fmla="*/ 17 w 25"/>
                <a:gd name="T11" fmla="*/ 16 h 31"/>
                <a:gd name="T12" fmla="*/ 17 w 25"/>
                <a:gd name="T13" fmla="*/ 17 h 31"/>
                <a:gd name="T14" fmla="*/ 23 w 25"/>
                <a:gd name="T15" fmla="*/ 17 h 31"/>
                <a:gd name="T16" fmla="*/ 23 w 25"/>
                <a:gd name="T17" fmla="*/ 29 h 31"/>
                <a:gd name="T18" fmla="*/ 21 w 25"/>
                <a:gd name="T19" fmla="*/ 29 h 31"/>
                <a:gd name="T20" fmla="*/ 16 w 25"/>
                <a:gd name="T21" fmla="*/ 30 h 31"/>
                <a:gd name="T22" fmla="*/ 3 w 25"/>
                <a:gd name="T23" fmla="*/ 16 h 31"/>
                <a:gd name="T24" fmla="*/ 17 w 25"/>
                <a:gd name="T25" fmla="*/ 2 h 31"/>
                <a:gd name="T26" fmla="*/ 23 w 25"/>
                <a:gd name="T27" fmla="*/ 2 h 31"/>
                <a:gd name="T28" fmla="*/ 23 w 25"/>
                <a:gd name="T29" fmla="*/ 1 h 31"/>
                <a:gd name="T30" fmla="*/ 17 w 25"/>
                <a:gd name="T31" fmla="*/ 0 h 31"/>
                <a:gd name="T32" fmla="*/ 0 w 25"/>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31">
                  <a:moveTo>
                    <a:pt x="0" y="16"/>
                  </a:moveTo>
                  <a:cubicBezTo>
                    <a:pt x="0" y="21"/>
                    <a:pt x="2" y="25"/>
                    <a:pt x="4" y="27"/>
                  </a:cubicBezTo>
                  <a:cubicBezTo>
                    <a:pt x="7" y="30"/>
                    <a:pt x="11" y="31"/>
                    <a:pt x="16" y="31"/>
                  </a:cubicBezTo>
                  <a:cubicBezTo>
                    <a:pt x="19" y="31"/>
                    <a:pt x="22" y="31"/>
                    <a:pt x="25" y="30"/>
                  </a:cubicBezTo>
                  <a:cubicBezTo>
                    <a:pt x="25" y="16"/>
                    <a:pt x="25" y="16"/>
                    <a:pt x="25" y="16"/>
                  </a:cubicBezTo>
                  <a:cubicBezTo>
                    <a:pt x="17" y="16"/>
                    <a:pt x="17" y="16"/>
                    <a:pt x="17" y="16"/>
                  </a:cubicBezTo>
                  <a:cubicBezTo>
                    <a:pt x="17" y="17"/>
                    <a:pt x="17" y="17"/>
                    <a:pt x="17" y="17"/>
                  </a:cubicBezTo>
                  <a:cubicBezTo>
                    <a:pt x="23" y="17"/>
                    <a:pt x="23" y="17"/>
                    <a:pt x="23" y="17"/>
                  </a:cubicBezTo>
                  <a:cubicBezTo>
                    <a:pt x="23" y="29"/>
                    <a:pt x="23" y="29"/>
                    <a:pt x="23" y="29"/>
                  </a:cubicBezTo>
                  <a:cubicBezTo>
                    <a:pt x="21" y="29"/>
                    <a:pt x="21" y="29"/>
                    <a:pt x="21" y="29"/>
                  </a:cubicBezTo>
                  <a:cubicBezTo>
                    <a:pt x="20" y="30"/>
                    <a:pt x="18" y="30"/>
                    <a:pt x="16" y="30"/>
                  </a:cubicBezTo>
                  <a:cubicBezTo>
                    <a:pt x="8" y="30"/>
                    <a:pt x="3" y="24"/>
                    <a:pt x="3" y="16"/>
                  </a:cubicBezTo>
                  <a:cubicBezTo>
                    <a:pt x="3" y="7"/>
                    <a:pt x="9" y="2"/>
                    <a:pt x="17" y="2"/>
                  </a:cubicBezTo>
                  <a:cubicBezTo>
                    <a:pt x="19" y="2"/>
                    <a:pt x="21" y="2"/>
                    <a:pt x="23" y="2"/>
                  </a:cubicBezTo>
                  <a:cubicBezTo>
                    <a:pt x="23" y="1"/>
                    <a:pt x="23" y="1"/>
                    <a:pt x="23" y="1"/>
                  </a:cubicBezTo>
                  <a:cubicBezTo>
                    <a:pt x="22" y="0"/>
                    <a:pt x="19" y="0"/>
                    <a:pt x="17" y="0"/>
                  </a:cubicBezTo>
                  <a:cubicBezTo>
                    <a:pt x="7" y="0"/>
                    <a:pt x="1" y="6"/>
                    <a:pt x="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3" name="Rectangle 239"/>
            <p:cNvSpPr>
              <a:spLocks noChangeArrowheads="1"/>
            </p:cNvSpPr>
            <p:nvPr/>
          </p:nvSpPr>
          <p:spPr bwMode="auto">
            <a:xfrm>
              <a:off x="8232776" y="5986463"/>
              <a:ext cx="4763" cy="682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4" name="Freeform 240"/>
            <p:cNvSpPr>
              <a:spLocks/>
            </p:cNvSpPr>
            <p:nvPr/>
          </p:nvSpPr>
          <p:spPr bwMode="auto">
            <a:xfrm>
              <a:off x="8264526" y="5986463"/>
              <a:ext cx="33338" cy="68263"/>
            </a:xfrm>
            <a:custGeom>
              <a:avLst/>
              <a:gdLst>
                <a:gd name="T0" fmla="*/ 21 w 21"/>
                <a:gd name="T1" fmla="*/ 1 h 43"/>
                <a:gd name="T2" fmla="*/ 21 w 21"/>
                <a:gd name="T3" fmla="*/ 0 h 43"/>
                <a:gd name="T4" fmla="*/ 0 w 21"/>
                <a:gd name="T5" fmla="*/ 0 h 43"/>
                <a:gd name="T6" fmla="*/ 0 w 21"/>
                <a:gd name="T7" fmla="*/ 43 h 43"/>
                <a:gd name="T8" fmla="*/ 2 w 21"/>
                <a:gd name="T9" fmla="*/ 43 h 43"/>
                <a:gd name="T10" fmla="*/ 2 w 21"/>
                <a:gd name="T11" fmla="*/ 23 h 43"/>
                <a:gd name="T12" fmla="*/ 19 w 21"/>
                <a:gd name="T13" fmla="*/ 23 h 43"/>
                <a:gd name="T14" fmla="*/ 19 w 21"/>
                <a:gd name="T15" fmla="*/ 20 h 43"/>
                <a:gd name="T16" fmla="*/ 2 w 21"/>
                <a:gd name="T17" fmla="*/ 20 h 43"/>
                <a:gd name="T18" fmla="*/ 2 w 21"/>
                <a:gd name="T19" fmla="*/ 1 h 43"/>
                <a:gd name="T20" fmla="*/ 21 w 21"/>
                <a:gd name="T21"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21" y="1"/>
                  </a:moveTo>
                  <a:lnTo>
                    <a:pt x="21" y="0"/>
                  </a:lnTo>
                  <a:lnTo>
                    <a:pt x="0" y="0"/>
                  </a:lnTo>
                  <a:lnTo>
                    <a:pt x="0" y="43"/>
                  </a:lnTo>
                  <a:lnTo>
                    <a:pt x="2" y="43"/>
                  </a:lnTo>
                  <a:lnTo>
                    <a:pt x="2" y="23"/>
                  </a:lnTo>
                  <a:lnTo>
                    <a:pt x="19" y="23"/>
                  </a:lnTo>
                  <a:lnTo>
                    <a:pt x="19" y="20"/>
                  </a:lnTo>
                  <a:lnTo>
                    <a:pt x="2" y="20"/>
                  </a:lnTo>
                  <a:lnTo>
                    <a:pt x="2" y="1"/>
                  </a:lnTo>
                  <a:lnTo>
                    <a:pt x="2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25" name="Group 224"/>
          <p:cNvGrpSpPr/>
          <p:nvPr/>
        </p:nvGrpSpPr>
        <p:grpSpPr>
          <a:xfrm>
            <a:off x="8896352" y="5740406"/>
            <a:ext cx="354013" cy="434975"/>
            <a:chOff x="8896351" y="5740400"/>
            <a:chExt cx="354013" cy="434975"/>
          </a:xfrm>
          <a:solidFill>
            <a:schemeClr val="tx2">
              <a:lumMod val="20000"/>
              <a:lumOff val="80000"/>
            </a:schemeClr>
          </a:solidFill>
        </p:grpSpPr>
        <p:sp>
          <p:nvSpPr>
            <p:cNvPr id="226" name="Freeform 241"/>
            <p:cNvSpPr>
              <a:spLocks noEditPoints="1"/>
            </p:cNvSpPr>
            <p:nvPr/>
          </p:nvSpPr>
          <p:spPr bwMode="auto">
            <a:xfrm>
              <a:off x="9045576" y="5984875"/>
              <a:ext cx="41275" cy="69850"/>
            </a:xfrm>
            <a:custGeom>
              <a:avLst/>
              <a:gdLst>
                <a:gd name="T0" fmla="*/ 7 w 18"/>
                <a:gd name="T1" fmla="*/ 0 h 31"/>
                <a:gd name="T2" fmla="*/ 0 w 18"/>
                <a:gd name="T3" fmla="*/ 1 h 31"/>
                <a:gd name="T4" fmla="*/ 0 w 18"/>
                <a:gd name="T5" fmla="*/ 31 h 31"/>
                <a:gd name="T6" fmla="*/ 2 w 18"/>
                <a:gd name="T7" fmla="*/ 31 h 31"/>
                <a:gd name="T8" fmla="*/ 2 w 18"/>
                <a:gd name="T9" fmla="*/ 18 h 31"/>
                <a:gd name="T10" fmla="*/ 5 w 18"/>
                <a:gd name="T11" fmla="*/ 18 h 31"/>
                <a:gd name="T12" fmla="*/ 16 w 18"/>
                <a:gd name="T13" fmla="*/ 15 h 31"/>
                <a:gd name="T14" fmla="*/ 18 w 18"/>
                <a:gd name="T15" fmla="*/ 9 h 31"/>
                <a:gd name="T16" fmla="*/ 16 w 18"/>
                <a:gd name="T17" fmla="*/ 3 h 31"/>
                <a:gd name="T18" fmla="*/ 7 w 18"/>
                <a:gd name="T19" fmla="*/ 0 h 31"/>
                <a:gd name="T20" fmla="*/ 7 w 18"/>
                <a:gd name="T21" fmla="*/ 17 h 31"/>
                <a:gd name="T22" fmla="*/ 4 w 18"/>
                <a:gd name="T23" fmla="*/ 17 h 31"/>
                <a:gd name="T24" fmla="*/ 2 w 18"/>
                <a:gd name="T25" fmla="*/ 17 h 31"/>
                <a:gd name="T26" fmla="*/ 2 w 18"/>
                <a:gd name="T27" fmla="*/ 2 h 31"/>
                <a:gd name="T28" fmla="*/ 4 w 18"/>
                <a:gd name="T29" fmla="*/ 2 h 31"/>
                <a:gd name="T30" fmla="*/ 8 w 18"/>
                <a:gd name="T31" fmla="*/ 1 h 31"/>
                <a:gd name="T32" fmla="*/ 16 w 18"/>
                <a:gd name="T33" fmla="*/ 9 h 31"/>
                <a:gd name="T34" fmla="*/ 7 w 18"/>
                <a:gd name="T35"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31">
                  <a:moveTo>
                    <a:pt x="7" y="0"/>
                  </a:moveTo>
                  <a:cubicBezTo>
                    <a:pt x="4"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7" y="19"/>
                    <a:pt x="13" y="19"/>
                    <a:pt x="16" y="15"/>
                  </a:cubicBezTo>
                  <a:cubicBezTo>
                    <a:pt x="18" y="14"/>
                    <a:pt x="18" y="12"/>
                    <a:pt x="18" y="9"/>
                  </a:cubicBezTo>
                  <a:cubicBezTo>
                    <a:pt x="18" y="6"/>
                    <a:pt x="18" y="4"/>
                    <a:pt x="16" y="3"/>
                  </a:cubicBezTo>
                  <a:cubicBezTo>
                    <a:pt x="14" y="1"/>
                    <a:pt x="11" y="0"/>
                    <a:pt x="7" y="0"/>
                  </a:cubicBezTo>
                  <a:close/>
                  <a:moveTo>
                    <a:pt x="7" y="17"/>
                  </a:moveTo>
                  <a:cubicBezTo>
                    <a:pt x="6" y="17"/>
                    <a:pt x="5" y="17"/>
                    <a:pt x="4" y="17"/>
                  </a:cubicBezTo>
                  <a:cubicBezTo>
                    <a:pt x="2" y="17"/>
                    <a:pt x="2" y="17"/>
                    <a:pt x="2" y="17"/>
                  </a:cubicBezTo>
                  <a:cubicBezTo>
                    <a:pt x="2" y="2"/>
                    <a:pt x="2" y="2"/>
                    <a:pt x="2" y="2"/>
                  </a:cubicBezTo>
                  <a:cubicBezTo>
                    <a:pt x="4" y="2"/>
                    <a:pt x="4" y="2"/>
                    <a:pt x="4" y="2"/>
                  </a:cubicBezTo>
                  <a:cubicBezTo>
                    <a:pt x="5" y="1"/>
                    <a:pt x="6" y="1"/>
                    <a:pt x="8" y="1"/>
                  </a:cubicBezTo>
                  <a:cubicBezTo>
                    <a:pt x="13" y="1"/>
                    <a:pt x="16" y="4"/>
                    <a:pt x="16" y="9"/>
                  </a:cubicBezTo>
                  <a:cubicBezTo>
                    <a:pt x="16" y="14"/>
                    <a:pt x="13" y="17"/>
                    <a:pt x="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7" name="Freeform 242"/>
            <p:cNvSpPr>
              <a:spLocks/>
            </p:cNvSpPr>
            <p:nvPr/>
          </p:nvSpPr>
          <p:spPr bwMode="auto">
            <a:xfrm>
              <a:off x="8986838" y="5986463"/>
              <a:ext cx="26988" cy="69850"/>
            </a:xfrm>
            <a:custGeom>
              <a:avLst/>
              <a:gdLst>
                <a:gd name="T0" fmla="*/ 2 w 12"/>
                <a:gd name="T1" fmla="*/ 29 h 31"/>
                <a:gd name="T2" fmla="*/ 0 w 12"/>
                <a:gd name="T3" fmla="*/ 29 h 31"/>
                <a:gd name="T4" fmla="*/ 0 w 12"/>
                <a:gd name="T5" fmla="*/ 30 h 31"/>
                <a:gd name="T6" fmla="*/ 3 w 12"/>
                <a:gd name="T7" fmla="*/ 31 h 31"/>
                <a:gd name="T8" fmla="*/ 12 w 12"/>
                <a:gd name="T9" fmla="*/ 19 h 31"/>
                <a:gd name="T10" fmla="*/ 12 w 12"/>
                <a:gd name="T11" fmla="*/ 0 h 31"/>
                <a:gd name="T12" fmla="*/ 10 w 12"/>
                <a:gd name="T13" fmla="*/ 0 h 31"/>
                <a:gd name="T14" fmla="*/ 10 w 12"/>
                <a:gd name="T15" fmla="*/ 19 h 31"/>
                <a:gd name="T16" fmla="*/ 2 w 12"/>
                <a:gd name="T1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1">
                  <a:moveTo>
                    <a:pt x="2" y="29"/>
                  </a:moveTo>
                  <a:cubicBezTo>
                    <a:pt x="1" y="29"/>
                    <a:pt x="1" y="29"/>
                    <a:pt x="0" y="29"/>
                  </a:cubicBezTo>
                  <a:cubicBezTo>
                    <a:pt x="0" y="30"/>
                    <a:pt x="0" y="30"/>
                    <a:pt x="0" y="30"/>
                  </a:cubicBezTo>
                  <a:cubicBezTo>
                    <a:pt x="1" y="31"/>
                    <a:pt x="2" y="31"/>
                    <a:pt x="3" y="31"/>
                  </a:cubicBezTo>
                  <a:cubicBezTo>
                    <a:pt x="8" y="31"/>
                    <a:pt x="12" y="29"/>
                    <a:pt x="12" y="19"/>
                  </a:cubicBezTo>
                  <a:cubicBezTo>
                    <a:pt x="12" y="0"/>
                    <a:pt x="12" y="0"/>
                    <a:pt x="12" y="0"/>
                  </a:cubicBezTo>
                  <a:cubicBezTo>
                    <a:pt x="10" y="0"/>
                    <a:pt x="10" y="0"/>
                    <a:pt x="10" y="0"/>
                  </a:cubicBezTo>
                  <a:cubicBezTo>
                    <a:pt x="10" y="19"/>
                    <a:pt x="10" y="19"/>
                    <a:pt x="10" y="19"/>
                  </a:cubicBezTo>
                  <a:cubicBezTo>
                    <a:pt x="10" y="26"/>
                    <a:pt x="7" y="29"/>
                    <a:pt x="2"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8" name="Freeform 243"/>
            <p:cNvSpPr>
              <a:spLocks noEditPoints="1"/>
            </p:cNvSpPr>
            <p:nvPr/>
          </p:nvSpPr>
          <p:spPr bwMode="auto">
            <a:xfrm>
              <a:off x="8896351" y="5740400"/>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48 h 193"/>
                <a:gd name="T18" fmla="*/ 153 w 157"/>
                <a:gd name="T19" fmla="*/ 178 h 193"/>
                <a:gd name="T20" fmla="*/ 142 w 157"/>
                <a:gd name="T21" fmla="*/ 189 h 193"/>
                <a:gd name="T22" fmla="*/ 16 w 157"/>
                <a:gd name="T23" fmla="*/ 189 h 193"/>
                <a:gd name="T24" fmla="*/ 4 w 157"/>
                <a:gd name="T25" fmla="*/ 178 h 193"/>
                <a:gd name="T26" fmla="*/ 4 w 157"/>
                <a:gd name="T27" fmla="*/ 15 h 193"/>
                <a:gd name="T28" fmla="*/ 16 w 157"/>
                <a:gd name="T29" fmla="*/ 4 h 193"/>
                <a:gd name="T30" fmla="*/ 99 w 157"/>
                <a:gd name="T31" fmla="*/ 4 h 193"/>
                <a:gd name="T32" fmla="*/ 99 w 157"/>
                <a:gd name="T33" fmla="*/ 51 h 193"/>
                <a:gd name="T34" fmla="*/ 106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0" y="193"/>
                    <a:pt x="157" y="186"/>
                    <a:pt x="157" y="178"/>
                  </a:cubicBezTo>
                  <a:lnTo>
                    <a:pt x="157" y="48"/>
                  </a:lnTo>
                  <a:close/>
                  <a:moveTo>
                    <a:pt x="153" y="178"/>
                  </a:moveTo>
                  <a:cubicBezTo>
                    <a:pt x="153" y="184"/>
                    <a:pt x="148" y="189"/>
                    <a:pt x="142" y="189"/>
                  </a:cubicBezTo>
                  <a:cubicBezTo>
                    <a:pt x="16" y="189"/>
                    <a:pt x="16" y="189"/>
                    <a:pt x="16" y="189"/>
                  </a:cubicBezTo>
                  <a:cubicBezTo>
                    <a:pt x="9" y="189"/>
                    <a:pt x="4" y="184"/>
                    <a:pt x="4" y="178"/>
                  </a:cubicBezTo>
                  <a:cubicBezTo>
                    <a:pt x="4" y="15"/>
                    <a:pt x="4" y="15"/>
                    <a:pt x="4" y="15"/>
                  </a:cubicBezTo>
                  <a:cubicBezTo>
                    <a:pt x="4" y="9"/>
                    <a:pt x="9" y="4"/>
                    <a:pt x="16" y="4"/>
                  </a:cubicBezTo>
                  <a:cubicBezTo>
                    <a:pt x="99" y="4"/>
                    <a:pt x="99" y="4"/>
                    <a:pt x="99" y="4"/>
                  </a:cubicBezTo>
                  <a:cubicBezTo>
                    <a:pt x="99" y="51"/>
                    <a:pt x="99" y="51"/>
                    <a:pt x="99" y="51"/>
                  </a:cubicBezTo>
                  <a:cubicBezTo>
                    <a:pt x="99" y="55"/>
                    <a:pt x="102" y="58"/>
                    <a:pt x="106"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7" y="54"/>
                    <a:pt x="157" y="54"/>
                    <a:pt x="157" y="54"/>
                  </a:cubicBezTo>
                  <a:lnTo>
                    <a:pt x="10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9" name="Freeform 244"/>
            <p:cNvSpPr>
              <a:spLocks/>
            </p:cNvSpPr>
            <p:nvPr/>
          </p:nvSpPr>
          <p:spPr bwMode="auto">
            <a:xfrm>
              <a:off x="9102726" y="5984875"/>
              <a:ext cx="53975" cy="69850"/>
            </a:xfrm>
            <a:custGeom>
              <a:avLst/>
              <a:gdLst>
                <a:gd name="T0" fmla="*/ 0 w 24"/>
                <a:gd name="T1" fmla="*/ 16 h 31"/>
                <a:gd name="T2" fmla="*/ 4 w 24"/>
                <a:gd name="T3" fmla="*/ 27 h 31"/>
                <a:gd name="T4" fmla="*/ 16 w 24"/>
                <a:gd name="T5" fmla="*/ 31 h 31"/>
                <a:gd name="T6" fmla="*/ 24 w 24"/>
                <a:gd name="T7" fmla="*/ 30 h 31"/>
                <a:gd name="T8" fmla="*/ 24 w 24"/>
                <a:gd name="T9" fmla="*/ 16 h 31"/>
                <a:gd name="T10" fmla="*/ 17 w 24"/>
                <a:gd name="T11" fmla="*/ 16 h 31"/>
                <a:gd name="T12" fmla="*/ 17 w 24"/>
                <a:gd name="T13" fmla="*/ 17 h 31"/>
                <a:gd name="T14" fmla="*/ 22 w 24"/>
                <a:gd name="T15" fmla="*/ 17 h 31"/>
                <a:gd name="T16" fmla="*/ 22 w 24"/>
                <a:gd name="T17" fmla="*/ 29 h 31"/>
                <a:gd name="T18" fmla="*/ 21 w 24"/>
                <a:gd name="T19" fmla="*/ 29 h 31"/>
                <a:gd name="T20" fmla="*/ 16 w 24"/>
                <a:gd name="T21" fmla="*/ 30 h 31"/>
                <a:gd name="T22" fmla="*/ 3 w 24"/>
                <a:gd name="T23" fmla="*/ 16 h 31"/>
                <a:gd name="T24" fmla="*/ 17 w 24"/>
                <a:gd name="T25" fmla="*/ 2 h 31"/>
                <a:gd name="T26" fmla="*/ 23 w 24"/>
                <a:gd name="T27" fmla="*/ 2 h 31"/>
                <a:gd name="T28" fmla="*/ 23 w 24"/>
                <a:gd name="T29" fmla="*/ 1 h 31"/>
                <a:gd name="T30" fmla="*/ 17 w 24"/>
                <a:gd name="T31" fmla="*/ 0 h 31"/>
                <a:gd name="T32" fmla="*/ 0 w 24"/>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0" y="16"/>
                  </a:moveTo>
                  <a:cubicBezTo>
                    <a:pt x="0" y="21"/>
                    <a:pt x="2" y="25"/>
                    <a:pt x="4" y="27"/>
                  </a:cubicBezTo>
                  <a:cubicBezTo>
                    <a:pt x="7" y="30"/>
                    <a:pt x="11" y="31"/>
                    <a:pt x="16" y="31"/>
                  </a:cubicBezTo>
                  <a:cubicBezTo>
                    <a:pt x="19" y="31"/>
                    <a:pt x="22" y="31"/>
                    <a:pt x="24" y="30"/>
                  </a:cubicBezTo>
                  <a:cubicBezTo>
                    <a:pt x="24" y="16"/>
                    <a:pt x="24" y="16"/>
                    <a:pt x="24" y="16"/>
                  </a:cubicBezTo>
                  <a:cubicBezTo>
                    <a:pt x="17" y="16"/>
                    <a:pt x="17" y="16"/>
                    <a:pt x="17" y="16"/>
                  </a:cubicBezTo>
                  <a:cubicBezTo>
                    <a:pt x="17" y="17"/>
                    <a:pt x="17" y="17"/>
                    <a:pt x="17" y="17"/>
                  </a:cubicBezTo>
                  <a:cubicBezTo>
                    <a:pt x="22" y="17"/>
                    <a:pt x="22" y="17"/>
                    <a:pt x="22" y="17"/>
                  </a:cubicBezTo>
                  <a:cubicBezTo>
                    <a:pt x="22" y="29"/>
                    <a:pt x="22" y="29"/>
                    <a:pt x="22" y="29"/>
                  </a:cubicBezTo>
                  <a:cubicBezTo>
                    <a:pt x="21" y="29"/>
                    <a:pt x="21" y="29"/>
                    <a:pt x="21" y="29"/>
                  </a:cubicBezTo>
                  <a:cubicBezTo>
                    <a:pt x="20" y="30"/>
                    <a:pt x="18" y="30"/>
                    <a:pt x="16" y="30"/>
                  </a:cubicBezTo>
                  <a:cubicBezTo>
                    <a:pt x="8" y="30"/>
                    <a:pt x="3" y="24"/>
                    <a:pt x="3" y="16"/>
                  </a:cubicBezTo>
                  <a:cubicBezTo>
                    <a:pt x="3" y="7"/>
                    <a:pt x="8" y="2"/>
                    <a:pt x="17" y="2"/>
                  </a:cubicBezTo>
                  <a:cubicBezTo>
                    <a:pt x="19" y="2"/>
                    <a:pt x="21" y="2"/>
                    <a:pt x="23" y="2"/>
                  </a:cubicBezTo>
                  <a:cubicBezTo>
                    <a:pt x="23" y="1"/>
                    <a:pt x="23" y="1"/>
                    <a:pt x="23" y="1"/>
                  </a:cubicBezTo>
                  <a:cubicBezTo>
                    <a:pt x="21" y="1"/>
                    <a:pt x="19" y="0"/>
                    <a:pt x="17" y="0"/>
                  </a:cubicBezTo>
                  <a:cubicBezTo>
                    <a:pt x="7" y="0"/>
                    <a:pt x="0" y="6"/>
                    <a:pt x="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30" name="Group 229"/>
          <p:cNvGrpSpPr/>
          <p:nvPr/>
        </p:nvGrpSpPr>
        <p:grpSpPr>
          <a:xfrm>
            <a:off x="9750428" y="5740406"/>
            <a:ext cx="354013" cy="434975"/>
            <a:chOff x="9750426" y="5740400"/>
            <a:chExt cx="354013" cy="434975"/>
          </a:xfrm>
          <a:solidFill>
            <a:schemeClr val="tx2">
              <a:lumMod val="20000"/>
              <a:lumOff val="80000"/>
            </a:schemeClr>
          </a:solidFill>
        </p:grpSpPr>
        <p:sp>
          <p:nvSpPr>
            <p:cNvPr id="231" name="Freeform 245"/>
            <p:cNvSpPr>
              <a:spLocks/>
            </p:cNvSpPr>
            <p:nvPr/>
          </p:nvSpPr>
          <p:spPr bwMode="auto">
            <a:xfrm>
              <a:off x="9893301" y="5986463"/>
              <a:ext cx="50800" cy="68263"/>
            </a:xfrm>
            <a:custGeom>
              <a:avLst/>
              <a:gdLst>
                <a:gd name="T0" fmla="*/ 7 w 23"/>
                <a:gd name="T1" fmla="*/ 5 h 30"/>
                <a:gd name="T2" fmla="*/ 13 w 23"/>
                <a:gd name="T3" fmla="*/ 18 h 30"/>
                <a:gd name="T4" fmla="*/ 19 w 23"/>
                <a:gd name="T5" fmla="*/ 30 h 30"/>
                <a:gd name="T6" fmla="*/ 23 w 23"/>
                <a:gd name="T7" fmla="*/ 30 h 30"/>
                <a:gd name="T8" fmla="*/ 23 w 23"/>
                <a:gd name="T9" fmla="*/ 0 h 30"/>
                <a:gd name="T10" fmla="*/ 21 w 23"/>
                <a:gd name="T11" fmla="*/ 0 h 30"/>
                <a:gd name="T12" fmla="*/ 21 w 23"/>
                <a:gd name="T13" fmla="*/ 7 h 30"/>
                <a:gd name="T14" fmla="*/ 22 w 23"/>
                <a:gd name="T15" fmla="*/ 22 h 30"/>
                <a:gd name="T16" fmla="*/ 22 w 23"/>
                <a:gd name="T17" fmla="*/ 25 h 30"/>
                <a:gd name="T18" fmla="*/ 17 w 23"/>
                <a:gd name="T19" fmla="*/ 25 h 30"/>
                <a:gd name="T20" fmla="*/ 16 w 23"/>
                <a:gd name="T21" fmla="*/ 23 h 30"/>
                <a:gd name="T22" fmla="*/ 11 w 23"/>
                <a:gd name="T23" fmla="*/ 11 h 30"/>
                <a:gd name="T24" fmla="*/ 5 w 23"/>
                <a:gd name="T25" fmla="*/ 0 h 30"/>
                <a:gd name="T26" fmla="*/ 0 w 23"/>
                <a:gd name="T27" fmla="*/ 0 h 30"/>
                <a:gd name="T28" fmla="*/ 0 w 23"/>
                <a:gd name="T29" fmla="*/ 30 h 30"/>
                <a:gd name="T30" fmla="*/ 2 w 23"/>
                <a:gd name="T31" fmla="*/ 30 h 30"/>
                <a:gd name="T32" fmla="*/ 2 w 23"/>
                <a:gd name="T33" fmla="*/ 22 h 30"/>
                <a:gd name="T34" fmla="*/ 2 w 23"/>
                <a:gd name="T35" fmla="*/ 6 h 30"/>
                <a:gd name="T36" fmla="*/ 2 w 23"/>
                <a:gd name="T37" fmla="*/ 4 h 30"/>
                <a:gd name="T38" fmla="*/ 6 w 23"/>
                <a:gd name="T39" fmla="*/ 3 h 30"/>
                <a:gd name="T40" fmla="*/ 7 w 23"/>
                <a:gd name="T41"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30">
                  <a:moveTo>
                    <a:pt x="7" y="5"/>
                  </a:moveTo>
                  <a:cubicBezTo>
                    <a:pt x="8" y="9"/>
                    <a:pt x="10" y="13"/>
                    <a:pt x="13" y="18"/>
                  </a:cubicBezTo>
                  <a:cubicBezTo>
                    <a:pt x="19" y="30"/>
                    <a:pt x="19" y="30"/>
                    <a:pt x="19" y="30"/>
                  </a:cubicBezTo>
                  <a:cubicBezTo>
                    <a:pt x="23" y="30"/>
                    <a:pt x="23" y="30"/>
                    <a:pt x="23" y="30"/>
                  </a:cubicBezTo>
                  <a:cubicBezTo>
                    <a:pt x="23" y="0"/>
                    <a:pt x="23" y="0"/>
                    <a:pt x="23" y="0"/>
                  </a:cubicBezTo>
                  <a:cubicBezTo>
                    <a:pt x="21" y="0"/>
                    <a:pt x="21" y="0"/>
                    <a:pt x="21" y="0"/>
                  </a:cubicBezTo>
                  <a:cubicBezTo>
                    <a:pt x="21" y="7"/>
                    <a:pt x="21" y="7"/>
                    <a:pt x="21" y="7"/>
                  </a:cubicBezTo>
                  <a:cubicBezTo>
                    <a:pt x="21" y="13"/>
                    <a:pt x="21" y="18"/>
                    <a:pt x="22" y="22"/>
                  </a:cubicBezTo>
                  <a:cubicBezTo>
                    <a:pt x="22" y="25"/>
                    <a:pt x="22" y="25"/>
                    <a:pt x="22" y="25"/>
                  </a:cubicBezTo>
                  <a:cubicBezTo>
                    <a:pt x="17" y="25"/>
                    <a:pt x="17" y="25"/>
                    <a:pt x="17" y="25"/>
                  </a:cubicBezTo>
                  <a:cubicBezTo>
                    <a:pt x="16" y="23"/>
                    <a:pt x="16" y="23"/>
                    <a:pt x="16" y="23"/>
                  </a:cubicBezTo>
                  <a:cubicBezTo>
                    <a:pt x="15" y="19"/>
                    <a:pt x="13" y="15"/>
                    <a:pt x="11" y="11"/>
                  </a:cubicBezTo>
                  <a:cubicBezTo>
                    <a:pt x="5" y="0"/>
                    <a:pt x="5" y="0"/>
                    <a:pt x="5" y="0"/>
                  </a:cubicBezTo>
                  <a:cubicBezTo>
                    <a:pt x="0" y="0"/>
                    <a:pt x="0" y="0"/>
                    <a:pt x="0" y="0"/>
                  </a:cubicBezTo>
                  <a:cubicBezTo>
                    <a:pt x="0" y="30"/>
                    <a:pt x="0" y="30"/>
                    <a:pt x="0" y="30"/>
                  </a:cubicBezTo>
                  <a:cubicBezTo>
                    <a:pt x="2" y="30"/>
                    <a:pt x="2" y="30"/>
                    <a:pt x="2" y="30"/>
                  </a:cubicBezTo>
                  <a:cubicBezTo>
                    <a:pt x="2" y="22"/>
                    <a:pt x="2" y="22"/>
                    <a:pt x="2" y="22"/>
                  </a:cubicBezTo>
                  <a:cubicBezTo>
                    <a:pt x="2" y="16"/>
                    <a:pt x="2" y="11"/>
                    <a:pt x="2" y="6"/>
                  </a:cubicBezTo>
                  <a:cubicBezTo>
                    <a:pt x="2" y="4"/>
                    <a:pt x="2" y="4"/>
                    <a:pt x="2" y="4"/>
                  </a:cubicBezTo>
                  <a:cubicBezTo>
                    <a:pt x="6" y="3"/>
                    <a:pt x="6" y="3"/>
                    <a:pt x="6" y="3"/>
                  </a:cubicBezTo>
                  <a:lnTo>
                    <a:pt x="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2" name="Freeform 246"/>
            <p:cNvSpPr>
              <a:spLocks/>
            </p:cNvSpPr>
            <p:nvPr/>
          </p:nvSpPr>
          <p:spPr bwMode="auto">
            <a:xfrm>
              <a:off x="9971088" y="5984875"/>
              <a:ext cx="55563" cy="69850"/>
            </a:xfrm>
            <a:custGeom>
              <a:avLst/>
              <a:gdLst>
                <a:gd name="T0" fmla="*/ 0 w 24"/>
                <a:gd name="T1" fmla="*/ 16 h 31"/>
                <a:gd name="T2" fmla="*/ 4 w 24"/>
                <a:gd name="T3" fmla="*/ 27 h 31"/>
                <a:gd name="T4" fmla="*/ 15 w 24"/>
                <a:gd name="T5" fmla="*/ 31 h 31"/>
                <a:gd name="T6" fmla="*/ 24 w 24"/>
                <a:gd name="T7" fmla="*/ 30 h 31"/>
                <a:gd name="T8" fmla="*/ 24 w 24"/>
                <a:gd name="T9" fmla="*/ 16 h 31"/>
                <a:gd name="T10" fmla="*/ 17 w 24"/>
                <a:gd name="T11" fmla="*/ 16 h 31"/>
                <a:gd name="T12" fmla="*/ 17 w 24"/>
                <a:gd name="T13" fmla="*/ 17 h 31"/>
                <a:gd name="T14" fmla="*/ 22 w 24"/>
                <a:gd name="T15" fmla="*/ 17 h 31"/>
                <a:gd name="T16" fmla="*/ 22 w 24"/>
                <a:gd name="T17" fmla="*/ 29 h 31"/>
                <a:gd name="T18" fmla="*/ 21 w 24"/>
                <a:gd name="T19" fmla="*/ 29 h 31"/>
                <a:gd name="T20" fmla="*/ 16 w 24"/>
                <a:gd name="T21" fmla="*/ 30 h 31"/>
                <a:gd name="T22" fmla="*/ 2 w 24"/>
                <a:gd name="T23" fmla="*/ 16 h 31"/>
                <a:gd name="T24" fmla="*/ 16 w 24"/>
                <a:gd name="T25" fmla="*/ 2 h 31"/>
                <a:gd name="T26" fmla="*/ 22 w 24"/>
                <a:gd name="T27" fmla="*/ 2 h 31"/>
                <a:gd name="T28" fmla="*/ 22 w 24"/>
                <a:gd name="T29" fmla="*/ 1 h 31"/>
                <a:gd name="T30" fmla="*/ 16 w 24"/>
                <a:gd name="T31" fmla="*/ 0 h 31"/>
                <a:gd name="T32" fmla="*/ 0 w 24"/>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0" y="16"/>
                  </a:moveTo>
                  <a:cubicBezTo>
                    <a:pt x="0" y="21"/>
                    <a:pt x="1" y="25"/>
                    <a:pt x="4" y="27"/>
                  </a:cubicBezTo>
                  <a:cubicBezTo>
                    <a:pt x="6" y="30"/>
                    <a:pt x="10" y="31"/>
                    <a:pt x="15" y="31"/>
                  </a:cubicBezTo>
                  <a:cubicBezTo>
                    <a:pt x="18" y="31"/>
                    <a:pt x="22" y="31"/>
                    <a:pt x="24" y="30"/>
                  </a:cubicBezTo>
                  <a:cubicBezTo>
                    <a:pt x="24" y="16"/>
                    <a:pt x="24" y="16"/>
                    <a:pt x="24" y="16"/>
                  </a:cubicBezTo>
                  <a:cubicBezTo>
                    <a:pt x="17" y="16"/>
                    <a:pt x="17" y="16"/>
                    <a:pt x="17" y="16"/>
                  </a:cubicBezTo>
                  <a:cubicBezTo>
                    <a:pt x="17" y="17"/>
                    <a:pt x="17" y="17"/>
                    <a:pt x="17" y="17"/>
                  </a:cubicBezTo>
                  <a:cubicBezTo>
                    <a:pt x="22" y="17"/>
                    <a:pt x="22" y="17"/>
                    <a:pt x="22" y="17"/>
                  </a:cubicBezTo>
                  <a:cubicBezTo>
                    <a:pt x="22" y="29"/>
                    <a:pt x="22" y="29"/>
                    <a:pt x="22" y="29"/>
                  </a:cubicBezTo>
                  <a:cubicBezTo>
                    <a:pt x="21" y="29"/>
                    <a:pt x="21" y="29"/>
                    <a:pt x="21" y="29"/>
                  </a:cubicBezTo>
                  <a:cubicBezTo>
                    <a:pt x="20" y="30"/>
                    <a:pt x="18" y="30"/>
                    <a:pt x="16" y="30"/>
                  </a:cubicBezTo>
                  <a:cubicBezTo>
                    <a:pt x="8" y="30"/>
                    <a:pt x="2" y="24"/>
                    <a:pt x="2" y="16"/>
                  </a:cubicBezTo>
                  <a:cubicBezTo>
                    <a:pt x="2" y="7"/>
                    <a:pt x="8" y="2"/>
                    <a:pt x="16" y="2"/>
                  </a:cubicBezTo>
                  <a:cubicBezTo>
                    <a:pt x="19" y="2"/>
                    <a:pt x="21" y="2"/>
                    <a:pt x="22" y="2"/>
                  </a:cubicBezTo>
                  <a:cubicBezTo>
                    <a:pt x="22" y="1"/>
                    <a:pt x="22" y="1"/>
                    <a:pt x="22" y="1"/>
                  </a:cubicBezTo>
                  <a:cubicBezTo>
                    <a:pt x="21" y="1"/>
                    <a:pt x="19" y="0"/>
                    <a:pt x="16" y="0"/>
                  </a:cubicBezTo>
                  <a:cubicBezTo>
                    <a:pt x="6" y="0"/>
                    <a:pt x="0" y="6"/>
                    <a:pt x="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3" name="Freeform 247"/>
            <p:cNvSpPr>
              <a:spLocks noEditPoints="1"/>
            </p:cNvSpPr>
            <p:nvPr/>
          </p:nvSpPr>
          <p:spPr bwMode="auto">
            <a:xfrm>
              <a:off x="9831388" y="5984875"/>
              <a:ext cx="42863" cy="69850"/>
            </a:xfrm>
            <a:custGeom>
              <a:avLst/>
              <a:gdLst>
                <a:gd name="T0" fmla="*/ 8 w 19"/>
                <a:gd name="T1" fmla="*/ 0 h 31"/>
                <a:gd name="T2" fmla="*/ 0 w 19"/>
                <a:gd name="T3" fmla="*/ 1 h 31"/>
                <a:gd name="T4" fmla="*/ 0 w 19"/>
                <a:gd name="T5" fmla="*/ 31 h 31"/>
                <a:gd name="T6" fmla="*/ 2 w 19"/>
                <a:gd name="T7" fmla="*/ 31 h 31"/>
                <a:gd name="T8" fmla="*/ 2 w 19"/>
                <a:gd name="T9" fmla="*/ 18 h 31"/>
                <a:gd name="T10" fmla="*/ 5 w 19"/>
                <a:gd name="T11" fmla="*/ 18 h 31"/>
                <a:gd name="T12" fmla="*/ 8 w 19"/>
                <a:gd name="T13" fmla="*/ 18 h 31"/>
                <a:gd name="T14" fmla="*/ 17 w 19"/>
                <a:gd name="T15" fmla="*/ 15 h 31"/>
                <a:gd name="T16" fmla="*/ 19 w 19"/>
                <a:gd name="T17" fmla="*/ 9 h 31"/>
                <a:gd name="T18" fmla="*/ 16 w 19"/>
                <a:gd name="T19" fmla="*/ 3 h 31"/>
                <a:gd name="T20" fmla="*/ 8 w 19"/>
                <a:gd name="T21" fmla="*/ 0 h 31"/>
                <a:gd name="T22" fmla="*/ 8 w 19"/>
                <a:gd name="T23" fmla="*/ 17 h 31"/>
                <a:gd name="T24" fmla="*/ 4 w 19"/>
                <a:gd name="T25" fmla="*/ 17 h 31"/>
                <a:gd name="T26" fmla="*/ 2 w 19"/>
                <a:gd name="T27" fmla="*/ 17 h 31"/>
                <a:gd name="T28" fmla="*/ 2 w 19"/>
                <a:gd name="T29" fmla="*/ 2 h 31"/>
                <a:gd name="T30" fmla="*/ 4 w 19"/>
                <a:gd name="T31" fmla="*/ 2 h 31"/>
                <a:gd name="T32" fmla="*/ 8 w 19"/>
                <a:gd name="T33" fmla="*/ 1 h 31"/>
                <a:gd name="T34" fmla="*/ 17 w 19"/>
                <a:gd name="T35" fmla="*/ 9 h 31"/>
                <a:gd name="T36" fmla="*/ 8 w 19"/>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31">
                  <a:moveTo>
                    <a:pt x="8" y="0"/>
                  </a:moveTo>
                  <a:cubicBezTo>
                    <a:pt x="5"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6" y="18"/>
                    <a:pt x="7" y="18"/>
                    <a:pt x="8" y="18"/>
                  </a:cubicBezTo>
                  <a:cubicBezTo>
                    <a:pt x="10" y="18"/>
                    <a:pt x="14" y="18"/>
                    <a:pt x="17" y="15"/>
                  </a:cubicBezTo>
                  <a:cubicBezTo>
                    <a:pt x="18" y="14"/>
                    <a:pt x="19" y="12"/>
                    <a:pt x="19" y="9"/>
                  </a:cubicBezTo>
                  <a:cubicBezTo>
                    <a:pt x="19" y="6"/>
                    <a:pt x="18" y="4"/>
                    <a:pt x="16" y="3"/>
                  </a:cubicBezTo>
                  <a:cubicBezTo>
                    <a:pt x="15" y="1"/>
                    <a:pt x="12" y="0"/>
                    <a:pt x="8" y="0"/>
                  </a:cubicBezTo>
                  <a:close/>
                  <a:moveTo>
                    <a:pt x="8" y="17"/>
                  </a:moveTo>
                  <a:cubicBezTo>
                    <a:pt x="6" y="17"/>
                    <a:pt x="5" y="17"/>
                    <a:pt x="4" y="17"/>
                  </a:cubicBezTo>
                  <a:cubicBezTo>
                    <a:pt x="2" y="17"/>
                    <a:pt x="2" y="17"/>
                    <a:pt x="2" y="17"/>
                  </a:cubicBezTo>
                  <a:cubicBezTo>
                    <a:pt x="2" y="2"/>
                    <a:pt x="2" y="2"/>
                    <a:pt x="2" y="2"/>
                  </a:cubicBezTo>
                  <a:cubicBezTo>
                    <a:pt x="4" y="2"/>
                    <a:pt x="4" y="2"/>
                    <a:pt x="4" y="2"/>
                  </a:cubicBezTo>
                  <a:cubicBezTo>
                    <a:pt x="5" y="1"/>
                    <a:pt x="7" y="1"/>
                    <a:pt x="8" y="1"/>
                  </a:cubicBezTo>
                  <a:cubicBezTo>
                    <a:pt x="13" y="1"/>
                    <a:pt x="17" y="4"/>
                    <a:pt x="17" y="9"/>
                  </a:cubicBezTo>
                  <a:cubicBezTo>
                    <a:pt x="17" y="14"/>
                    <a:pt x="13" y="17"/>
                    <a:pt x="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4" name="Freeform 248"/>
            <p:cNvSpPr>
              <a:spLocks noEditPoints="1"/>
            </p:cNvSpPr>
            <p:nvPr/>
          </p:nvSpPr>
          <p:spPr bwMode="auto">
            <a:xfrm>
              <a:off x="9750426" y="5740400"/>
              <a:ext cx="354013" cy="434975"/>
            </a:xfrm>
            <a:custGeom>
              <a:avLst/>
              <a:gdLst>
                <a:gd name="T0" fmla="*/ 157 w 157"/>
                <a:gd name="T1" fmla="*/ 48 h 193"/>
                <a:gd name="T2" fmla="*/ 113 w 157"/>
                <a:gd name="T3" fmla="*/ 0 h 193"/>
                <a:gd name="T4" fmla="*/ 15 w 157"/>
                <a:gd name="T5" fmla="*/ 0 h 193"/>
                <a:gd name="T6" fmla="*/ 0 w 157"/>
                <a:gd name="T7" fmla="*/ 15 h 193"/>
                <a:gd name="T8" fmla="*/ 0 w 157"/>
                <a:gd name="T9" fmla="*/ 178 h 193"/>
                <a:gd name="T10" fmla="*/ 15 w 157"/>
                <a:gd name="T11" fmla="*/ 193 h 193"/>
                <a:gd name="T12" fmla="*/ 141 w 157"/>
                <a:gd name="T13" fmla="*/ 193 h 193"/>
                <a:gd name="T14" fmla="*/ 157 w 157"/>
                <a:gd name="T15" fmla="*/ 178 h 193"/>
                <a:gd name="T16" fmla="*/ 157 w 157"/>
                <a:gd name="T17" fmla="*/ 48 h 193"/>
                <a:gd name="T18" fmla="*/ 153 w 157"/>
                <a:gd name="T19" fmla="*/ 178 h 193"/>
                <a:gd name="T20" fmla="*/ 141 w 157"/>
                <a:gd name="T21" fmla="*/ 189 h 193"/>
                <a:gd name="T22" fmla="*/ 15 w 157"/>
                <a:gd name="T23" fmla="*/ 189 h 193"/>
                <a:gd name="T24" fmla="*/ 4 w 157"/>
                <a:gd name="T25" fmla="*/ 178 h 193"/>
                <a:gd name="T26" fmla="*/ 4 w 157"/>
                <a:gd name="T27" fmla="*/ 15 h 193"/>
                <a:gd name="T28" fmla="*/ 15 w 157"/>
                <a:gd name="T29" fmla="*/ 4 h 193"/>
                <a:gd name="T30" fmla="*/ 99 w 157"/>
                <a:gd name="T31" fmla="*/ 4 h 193"/>
                <a:gd name="T32" fmla="*/ 99 w 157"/>
                <a:gd name="T33" fmla="*/ 51 h 193"/>
                <a:gd name="T34" fmla="*/ 105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6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3" y="0"/>
                    <a:pt x="113" y="0"/>
                    <a:pt x="113" y="0"/>
                  </a:cubicBezTo>
                  <a:cubicBezTo>
                    <a:pt x="15" y="0"/>
                    <a:pt x="15" y="0"/>
                    <a:pt x="15" y="0"/>
                  </a:cubicBezTo>
                  <a:cubicBezTo>
                    <a:pt x="7" y="0"/>
                    <a:pt x="0" y="7"/>
                    <a:pt x="0" y="15"/>
                  </a:cubicBezTo>
                  <a:cubicBezTo>
                    <a:pt x="0" y="178"/>
                    <a:pt x="0" y="178"/>
                    <a:pt x="0" y="178"/>
                  </a:cubicBezTo>
                  <a:cubicBezTo>
                    <a:pt x="0" y="186"/>
                    <a:pt x="7" y="193"/>
                    <a:pt x="15" y="193"/>
                  </a:cubicBezTo>
                  <a:cubicBezTo>
                    <a:pt x="141" y="193"/>
                    <a:pt x="141" y="193"/>
                    <a:pt x="141" y="193"/>
                  </a:cubicBezTo>
                  <a:cubicBezTo>
                    <a:pt x="150" y="193"/>
                    <a:pt x="157" y="186"/>
                    <a:pt x="157" y="178"/>
                  </a:cubicBezTo>
                  <a:lnTo>
                    <a:pt x="157" y="48"/>
                  </a:lnTo>
                  <a:close/>
                  <a:moveTo>
                    <a:pt x="153" y="178"/>
                  </a:moveTo>
                  <a:cubicBezTo>
                    <a:pt x="153" y="184"/>
                    <a:pt x="148" y="189"/>
                    <a:pt x="141" y="189"/>
                  </a:cubicBezTo>
                  <a:cubicBezTo>
                    <a:pt x="15" y="189"/>
                    <a:pt x="15" y="189"/>
                    <a:pt x="15" y="189"/>
                  </a:cubicBezTo>
                  <a:cubicBezTo>
                    <a:pt x="9" y="189"/>
                    <a:pt x="4" y="184"/>
                    <a:pt x="4" y="178"/>
                  </a:cubicBezTo>
                  <a:cubicBezTo>
                    <a:pt x="4" y="15"/>
                    <a:pt x="4" y="15"/>
                    <a:pt x="4" y="15"/>
                  </a:cubicBezTo>
                  <a:cubicBezTo>
                    <a:pt x="4" y="9"/>
                    <a:pt x="9" y="4"/>
                    <a:pt x="15" y="4"/>
                  </a:cubicBezTo>
                  <a:cubicBezTo>
                    <a:pt x="99" y="4"/>
                    <a:pt x="99" y="4"/>
                    <a:pt x="99" y="4"/>
                  </a:cubicBezTo>
                  <a:cubicBezTo>
                    <a:pt x="99" y="51"/>
                    <a:pt x="99" y="51"/>
                    <a:pt x="99" y="51"/>
                  </a:cubicBezTo>
                  <a:cubicBezTo>
                    <a:pt x="99" y="55"/>
                    <a:pt x="102" y="58"/>
                    <a:pt x="105"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6" y="54"/>
                    <a:pt x="156" y="54"/>
                    <a:pt x="156" y="54"/>
                  </a:cubicBezTo>
                  <a:lnTo>
                    <a:pt x="10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2708950279"/>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237432" y="710281"/>
            <a:ext cx="1510350" cy="707886"/>
          </a:xfrm>
          <a:prstGeom prst="rect">
            <a:avLst/>
          </a:prstGeom>
          <a:noFill/>
        </p:spPr>
        <p:txBody>
          <a:bodyPr wrap="none" rtlCol="0">
            <a:spAutoFit/>
          </a:bodyPr>
          <a:lstStyle/>
          <a:p>
            <a:r>
              <a:rPr lang="en-US" sz="4000" b="1" dirty="0">
                <a:latin typeface="+mj-lt"/>
              </a:rPr>
              <a:t>Media</a:t>
            </a:r>
          </a:p>
        </p:txBody>
      </p:sp>
      <p:grpSp>
        <p:nvGrpSpPr>
          <p:cNvPr id="3" name="Group 2"/>
          <p:cNvGrpSpPr/>
          <p:nvPr/>
        </p:nvGrpSpPr>
        <p:grpSpPr>
          <a:xfrm>
            <a:off x="2028831" y="2044369"/>
            <a:ext cx="434975" cy="436563"/>
            <a:chOff x="2028826" y="1924051"/>
            <a:chExt cx="434975" cy="436563"/>
          </a:xfrm>
          <a:solidFill>
            <a:schemeClr val="tx2">
              <a:lumMod val="20000"/>
              <a:lumOff val="80000"/>
            </a:schemeClr>
          </a:solidFill>
        </p:grpSpPr>
        <p:sp>
          <p:nvSpPr>
            <p:cNvPr id="4" name="Freeform 45"/>
            <p:cNvSpPr>
              <a:spLocks noEditPoints="1"/>
            </p:cNvSpPr>
            <p:nvPr/>
          </p:nvSpPr>
          <p:spPr bwMode="auto">
            <a:xfrm>
              <a:off x="2190751" y="2087563"/>
              <a:ext cx="111125" cy="109538"/>
            </a:xfrm>
            <a:custGeom>
              <a:avLst/>
              <a:gdLst>
                <a:gd name="T0" fmla="*/ 25 w 49"/>
                <a:gd name="T1" fmla="*/ 49 h 49"/>
                <a:gd name="T2" fmla="*/ 49 w 49"/>
                <a:gd name="T3" fmla="*/ 24 h 49"/>
                <a:gd name="T4" fmla="*/ 25 w 49"/>
                <a:gd name="T5" fmla="*/ 0 h 49"/>
                <a:gd name="T6" fmla="*/ 0 w 49"/>
                <a:gd name="T7" fmla="*/ 24 h 49"/>
                <a:gd name="T8" fmla="*/ 25 w 49"/>
                <a:gd name="T9" fmla="*/ 49 h 49"/>
                <a:gd name="T10" fmla="*/ 25 w 49"/>
                <a:gd name="T11" fmla="*/ 4 h 49"/>
                <a:gd name="T12" fmla="*/ 46 w 49"/>
                <a:gd name="T13" fmla="*/ 24 h 49"/>
                <a:gd name="T14" fmla="*/ 25 w 49"/>
                <a:gd name="T15" fmla="*/ 45 h 49"/>
                <a:gd name="T16" fmla="*/ 4 w 49"/>
                <a:gd name="T17" fmla="*/ 24 h 49"/>
                <a:gd name="T18" fmla="*/ 25 w 49"/>
                <a:gd name="T19"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5" y="49"/>
                  </a:moveTo>
                  <a:cubicBezTo>
                    <a:pt x="38" y="49"/>
                    <a:pt x="49" y="38"/>
                    <a:pt x="49" y="24"/>
                  </a:cubicBezTo>
                  <a:cubicBezTo>
                    <a:pt x="49" y="11"/>
                    <a:pt x="38" y="0"/>
                    <a:pt x="25" y="0"/>
                  </a:cubicBezTo>
                  <a:cubicBezTo>
                    <a:pt x="11" y="0"/>
                    <a:pt x="0" y="11"/>
                    <a:pt x="0" y="24"/>
                  </a:cubicBezTo>
                  <a:cubicBezTo>
                    <a:pt x="0" y="38"/>
                    <a:pt x="11" y="49"/>
                    <a:pt x="25" y="49"/>
                  </a:cubicBezTo>
                  <a:close/>
                  <a:moveTo>
                    <a:pt x="25" y="4"/>
                  </a:moveTo>
                  <a:cubicBezTo>
                    <a:pt x="36" y="4"/>
                    <a:pt x="46" y="13"/>
                    <a:pt x="46" y="24"/>
                  </a:cubicBezTo>
                  <a:cubicBezTo>
                    <a:pt x="46" y="36"/>
                    <a:pt x="36" y="45"/>
                    <a:pt x="25" y="45"/>
                  </a:cubicBezTo>
                  <a:cubicBezTo>
                    <a:pt x="13" y="45"/>
                    <a:pt x="4" y="36"/>
                    <a:pt x="4" y="24"/>
                  </a:cubicBezTo>
                  <a:cubicBezTo>
                    <a:pt x="4" y="13"/>
                    <a:pt x="13" y="4"/>
                    <a:pt x="2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46"/>
            <p:cNvSpPr>
              <a:spLocks noEditPoints="1"/>
            </p:cNvSpPr>
            <p:nvPr/>
          </p:nvSpPr>
          <p:spPr bwMode="auto">
            <a:xfrm>
              <a:off x="2109788" y="2006601"/>
              <a:ext cx="273050" cy="273050"/>
            </a:xfrm>
            <a:custGeom>
              <a:avLst/>
              <a:gdLst>
                <a:gd name="T0" fmla="*/ 61 w 121"/>
                <a:gd name="T1" fmla="*/ 121 h 121"/>
                <a:gd name="T2" fmla="*/ 121 w 121"/>
                <a:gd name="T3" fmla="*/ 60 h 121"/>
                <a:gd name="T4" fmla="*/ 61 w 121"/>
                <a:gd name="T5" fmla="*/ 0 h 121"/>
                <a:gd name="T6" fmla="*/ 0 w 121"/>
                <a:gd name="T7" fmla="*/ 60 h 121"/>
                <a:gd name="T8" fmla="*/ 61 w 121"/>
                <a:gd name="T9" fmla="*/ 121 h 121"/>
                <a:gd name="T10" fmla="*/ 61 w 121"/>
                <a:gd name="T11" fmla="*/ 4 h 121"/>
                <a:gd name="T12" fmla="*/ 118 w 121"/>
                <a:gd name="T13" fmla="*/ 60 h 121"/>
                <a:gd name="T14" fmla="*/ 61 w 121"/>
                <a:gd name="T15" fmla="*/ 117 h 121"/>
                <a:gd name="T16" fmla="*/ 4 w 121"/>
                <a:gd name="T17" fmla="*/ 60 h 121"/>
                <a:gd name="T18" fmla="*/ 61 w 121"/>
                <a:gd name="T19" fmla="*/ 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21">
                  <a:moveTo>
                    <a:pt x="61" y="121"/>
                  </a:moveTo>
                  <a:cubicBezTo>
                    <a:pt x="94" y="121"/>
                    <a:pt x="121" y="94"/>
                    <a:pt x="121" y="60"/>
                  </a:cubicBezTo>
                  <a:cubicBezTo>
                    <a:pt x="121" y="27"/>
                    <a:pt x="94" y="0"/>
                    <a:pt x="61" y="0"/>
                  </a:cubicBezTo>
                  <a:cubicBezTo>
                    <a:pt x="28" y="0"/>
                    <a:pt x="0" y="27"/>
                    <a:pt x="0" y="60"/>
                  </a:cubicBezTo>
                  <a:cubicBezTo>
                    <a:pt x="0" y="94"/>
                    <a:pt x="28" y="121"/>
                    <a:pt x="61" y="121"/>
                  </a:cubicBezTo>
                  <a:close/>
                  <a:moveTo>
                    <a:pt x="61" y="4"/>
                  </a:moveTo>
                  <a:cubicBezTo>
                    <a:pt x="92" y="4"/>
                    <a:pt x="118" y="29"/>
                    <a:pt x="118" y="60"/>
                  </a:cubicBezTo>
                  <a:cubicBezTo>
                    <a:pt x="118" y="92"/>
                    <a:pt x="92" y="117"/>
                    <a:pt x="61" y="117"/>
                  </a:cubicBezTo>
                  <a:cubicBezTo>
                    <a:pt x="30" y="117"/>
                    <a:pt x="4" y="92"/>
                    <a:pt x="4" y="60"/>
                  </a:cubicBezTo>
                  <a:cubicBezTo>
                    <a:pt x="4" y="29"/>
                    <a:pt x="30" y="4"/>
                    <a:pt x="6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47"/>
            <p:cNvSpPr>
              <a:spLocks noEditPoints="1"/>
            </p:cNvSpPr>
            <p:nvPr/>
          </p:nvSpPr>
          <p:spPr bwMode="auto">
            <a:xfrm>
              <a:off x="2028826" y="1924051"/>
              <a:ext cx="434975" cy="436563"/>
            </a:xfrm>
            <a:custGeom>
              <a:avLst/>
              <a:gdLst>
                <a:gd name="T0" fmla="*/ 36 w 193"/>
                <a:gd name="T1" fmla="*/ 172 h 193"/>
                <a:gd name="T2" fmla="*/ 97 w 193"/>
                <a:gd name="T3" fmla="*/ 193 h 193"/>
                <a:gd name="T4" fmla="*/ 157 w 193"/>
                <a:gd name="T5" fmla="*/ 172 h 193"/>
                <a:gd name="T6" fmla="*/ 160 w 193"/>
                <a:gd name="T7" fmla="*/ 170 h 193"/>
                <a:gd name="T8" fmla="*/ 172 w 193"/>
                <a:gd name="T9" fmla="*/ 192 h 193"/>
                <a:gd name="T10" fmla="*/ 174 w 193"/>
                <a:gd name="T11" fmla="*/ 193 h 193"/>
                <a:gd name="T12" fmla="*/ 175 w 193"/>
                <a:gd name="T13" fmla="*/ 191 h 193"/>
                <a:gd name="T14" fmla="*/ 175 w 193"/>
                <a:gd name="T15" fmla="*/ 190 h 193"/>
                <a:gd name="T16" fmla="*/ 175 w 193"/>
                <a:gd name="T17" fmla="*/ 189 h 193"/>
                <a:gd name="T18" fmla="*/ 162 w 193"/>
                <a:gd name="T19" fmla="*/ 167 h 193"/>
                <a:gd name="T20" fmla="*/ 164 w 193"/>
                <a:gd name="T21" fmla="*/ 166 h 193"/>
                <a:gd name="T22" fmla="*/ 193 w 193"/>
                <a:gd name="T23" fmla="*/ 96 h 193"/>
                <a:gd name="T24" fmla="*/ 97 w 193"/>
                <a:gd name="T25" fmla="*/ 0 h 193"/>
                <a:gd name="T26" fmla="*/ 0 w 193"/>
                <a:gd name="T27" fmla="*/ 96 h 193"/>
                <a:gd name="T28" fmla="*/ 30 w 193"/>
                <a:gd name="T29" fmla="*/ 166 h 193"/>
                <a:gd name="T30" fmla="*/ 31 w 193"/>
                <a:gd name="T31" fmla="*/ 167 h 193"/>
                <a:gd name="T32" fmla="*/ 19 w 193"/>
                <a:gd name="T33" fmla="*/ 189 h 193"/>
                <a:gd name="T34" fmla="*/ 19 w 193"/>
                <a:gd name="T35" fmla="*/ 190 h 193"/>
                <a:gd name="T36" fmla="*/ 18 w 193"/>
                <a:gd name="T37" fmla="*/ 191 h 193"/>
                <a:gd name="T38" fmla="*/ 20 w 193"/>
                <a:gd name="T39" fmla="*/ 193 h 193"/>
                <a:gd name="T40" fmla="*/ 22 w 193"/>
                <a:gd name="T41" fmla="*/ 192 h 193"/>
                <a:gd name="T42" fmla="*/ 22 w 193"/>
                <a:gd name="T43" fmla="*/ 192 h 193"/>
                <a:gd name="T44" fmla="*/ 22 w 193"/>
                <a:gd name="T45" fmla="*/ 191 h 193"/>
                <a:gd name="T46" fmla="*/ 34 w 193"/>
                <a:gd name="T47" fmla="*/ 170 h 193"/>
                <a:gd name="T48" fmla="*/ 36 w 193"/>
                <a:gd name="T49" fmla="*/ 172 h 193"/>
                <a:gd name="T50" fmla="*/ 4 w 193"/>
                <a:gd name="T51" fmla="*/ 96 h 193"/>
                <a:gd name="T52" fmla="*/ 97 w 193"/>
                <a:gd name="T53" fmla="*/ 4 h 193"/>
                <a:gd name="T54" fmla="*/ 190 w 193"/>
                <a:gd name="T55" fmla="*/ 96 h 193"/>
                <a:gd name="T56" fmla="*/ 97 w 193"/>
                <a:gd name="T57" fmla="*/ 189 h 193"/>
                <a:gd name="T58" fmla="*/ 4 w 193"/>
                <a:gd name="T59" fmla="*/ 9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3" h="193">
                  <a:moveTo>
                    <a:pt x="36" y="172"/>
                  </a:moveTo>
                  <a:cubicBezTo>
                    <a:pt x="54" y="186"/>
                    <a:pt x="75" y="193"/>
                    <a:pt x="97" y="193"/>
                  </a:cubicBezTo>
                  <a:cubicBezTo>
                    <a:pt x="119" y="193"/>
                    <a:pt x="140" y="186"/>
                    <a:pt x="157" y="172"/>
                  </a:cubicBezTo>
                  <a:cubicBezTo>
                    <a:pt x="160" y="170"/>
                    <a:pt x="160" y="170"/>
                    <a:pt x="160" y="170"/>
                  </a:cubicBezTo>
                  <a:cubicBezTo>
                    <a:pt x="172" y="192"/>
                    <a:pt x="172" y="192"/>
                    <a:pt x="172" y="192"/>
                  </a:cubicBezTo>
                  <a:cubicBezTo>
                    <a:pt x="172" y="192"/>
                    <a:pt x="173" y="193"/>
                    <a:pt x="174" y="193"/>
                  </a:cubicBezTo>
                  <a:cubicBezTo>
                    <a:pt x="175" y="193"/>
                    <a:pt x="175" y="192"/>
                    <a:pt x="175" y="191"/>
                  </a:cubicBezTo>
                  <a:cubicBezTo>
                    <a:pt x="175" y="191"/>
                    <a:pt x="175" y="190"/>
                    <a:pt x="175" y="190"/>
                  </a:cubicBezTo>
                  <a:cubicBezTo>
                    <a:pt x="175" y="189"/>
                    <a:pt x="175" y="189"/>
                    <a:pt x="175" y="189"/>
                  </a:cubicBezTo>
                  <a:cubicBezTo>
                    <a:pt x="162" y="167"/>
                    <a:pt x="162" y="167"/>
                    <a:pt x="162" y="167"/>
                  </a:cubicBezTo>
                  <a:cubicBezTo>
                    <a:pt x="164" y="166"/>
                    <a:pt x="164" y="166"/>
                    <a:pt x="164" y="166"/>
                  </a:cubicBezTo>
                  <a:cubicBezTo>
                    <a:pt x="183" y="148"/>
                    <a:pt x="193" y="123"/>
                    <a:pt x="193" y="96"/>
                  </a:cubicBezTo>
                  <a:cubicBezTo>
                    <a:pt x="193" y="43"/>
                    <a:pt x="150" y="0"/>
                    <a:pt x="97" y="0"/>
                  </a:cubicBezTo>
                  <a:cubicBezTo>
                    <a:pt x="44" y="0"/>
                    <a:pt x="0" y="43"/>
                    <a:pt x="0" y="96"/>
                  </a:cubicBezTo>
                  <a:cubicBezTo>
                    <a:pt x="0" y="123"/>
                    <a:pt x="11" y="148"/>
                    <a:pt x="30" y="166"/>
                  </a:cubicBezTo>
                  <a:cubicBezTo>
                    <a:pt x="31" y="167"/>
                    <a:pt x="31" y="167"/>
                    <a:pt x="31" y="167"/>
                  </a:cubicBezTo>
                  <a:cubicBezTo>
                    <a:pt x="19" y="189"/>
                    <a:pt x="19" y="189"/>
                    <a:pt x="19" y="189"/>
                  </a:cubicBezTo>
                  <a:cubicBezTo>
                    <a:pt x="19" y="190"/>
                    <a:pt x="19" y="190"/>
                    <a:pt x="19" y="190"/>
                  </a:cubicBezTo>
                  <a:cubicBezTo>
                    <a:pt x="19" y="190"/>
                    <a:pt x="18" y="190"/>
                    <a:pt x="18" y="191"/>
                  </a:cubicBezTo>
                  <a:cubicBezTo>
                    <a:pt x="18" y="192"/>
                    <a:pt x="19" y="193"/>
                    <a:pt x="20" y="193"/>
                  </a:cubicBezTo>
                  <a:cubicBezTo>
                    <a:pt x="21" y="193"/>
                    <a:pt x="21" y="193"/>
                    <a:pt x="22" y="192"/>
                  </a:cubicBezTo>
                  <a:cubicBezTo>
                    <a:pt x="22" y="192"/>
                    <a:pt x="22" y="192"/>
                    <a:pt x="22" y="192"/>
                  </a:cubicBezTo>
                  <a:cubicBezTo>
                    <a:pt x="22" y="191"/>
                    <a:pt x="22" y="191"/>
                    <a:pt x="22" y="191"/>
                  </a:cubicBezTo>
                  <a:cubicBezTo>
                    <a:pt x="34" y="170"/>
                    <a:pt x="34" y="170"/>
                    <a:pt x="34" y="170"/>
                  </a:cubicBezTo>
                  <a:lnTo>
                    <a:pt x="36" y="172"/>
                  </a:lnTo>
                  <a:close/>
                  <a:moveTo>
                    <a:pt x="4" y="96"/>
                  </a:moveTo>
                  <a:cubicBezTo>
                    <a:pt x="4" y="45"/>
                    <a:pt x="46" y="4"/>
                    <a:pt x="97" y="4"/>
                  </a:cubicBezTo>
                  <a:cubicBezTo>
                    <a:pt x="148" y="4"/>
                    <a:pt x="190" y="45"/>
                    <a:pt x="190" y="96"/>
                  </a:cubicBezTo>
                  <a:cubicBezTo>
                    <a:pt x="190" y="148"/>
                    <a:pt x="148" y="189"/>
                    <a:pt x="97" y="189"/>
                  </a:cubicBezTo>
                  <a:cubicBezTo>
                    <a:pt x="46" y="189"/>
                    <a:pt x="4" y="148"/>
                    <a:pt x="4"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 name="Freeform 48"/>
          <p:cNvSpPr>
            <a:spLocks noEditPoints="1"/>
          </p:cNvSpPr>
          <p:nvPr/>
        </p:nvSpPr>
        <p:spPr bwMode="auto">
          <a:xfrm>
            <a:off x="2963865" y="2044369"/>
            <a:ext cx="273051" cy="436563"/>
          </a:xfrm>
          <a:custGeom>
            <a:avLst/>
            <a:gdLst>
              <a:gd name="T0" fmla="*/ 20 w 121"/>
              <a:gd name="T1" fmla="*/ 193 h 193"/>
              <a:gd name="T2" fmla="*/ 101 w 121"/>
              <a:gd name="T3" fmla="*/ 193 h 193"/>
              <a:gd name="T4" fmla="*/ 103 w 121"/>
              <a:gd name="T5" fmla="*/ 191 h 193"/>
              <a:gd name="T6" fmla="*/ 101 w 121"/>
              <a:gd name="T7" fmla="*/ 189 h 193"/>
              <a:gd name="T8" fmla="*/ 62 w 121"/>
              <a:gd name="T9" fmla="*/ 189 h 193"/>
              <a:gd name="T10" fmla="*/ 62 w 121"/>
              <a:gd name="T11" fmla="*/ 112 h 193"/>
              <a:gd name="T12" fmla="*/ 65 w 121"/>
              <a:gd name="T13" fmla="*/ 112 h 193"/>
              <a:gd name="T14" fmla="*/ 121 w 121"/>
              <a:gd name="T15" fmla="*/ 51 h 193"/>
              <a:gd name="T16" fmla="*/ 121 w 121"/>
              <a:gd name="T17" fmla="*/ 2 h 193"/>
              <a:gd name="T18" fmla="*/ 119 w 121"/>
              <a:gd name="T19" fmla="*/ 0 h 193"/>
              <a:gd name="T20" fmla="*/ 2 w 121"/>
              <a:gd name="T21" fmla="*/ 0 h 193"/>
              <a:gd name="T22" fmla="*/ 0 w 121"/>
              <a:gd name="T23" fmla="*/ 2 h 193"/>
              <a:gd name="T24" fmla="*/ 0 w 121"/>
              <a:gd name="T25" fmla="*/ 51 h 193"/>
              <a:gd name="T26" fmla="*/ 56 w 121"/>
              <a:gd name="T27" fmla="*/ 112 h 193"/>
              <a:gd name="T28" fmla="*/ 59 w 121"/>
              <a:gd name="T29" fmla="*/ 112 h 193"/>
              <a:gd name="T30" fmla="*/ 59 w 121"/>
              <a:gd name="T31" fmla="*/ 189 h 193"/>
              <a:gd name="T32" fmla="*/ 20 w 121"/>
              <a:gd name="T33" fmla="*/ 189 h 193"/>
              <a:gd name="T34" fmla="*/ 18 w 121"/>
              <a:gd name="T35" fmla="*/ 191 h 193"/>
              <a:gd name="T36" fmla="*/ 20 w 121"/>
              <a:gd name="T37" fmla="*/ 193 h 193"/>
              <a:gd name="T38" fmla="*/ 4 w 121"/>
              <a:gd name="T39" fmla="*/ 4 h 193"/>
              <a:gd name="T40" fmla="*/ 117 w 121"/>
              <a:gd name="T41" fmla="*/ 4 h 193"/>
              <a:gd name="T42" fmla="*/ 117 w 121"/>
              <a:gd name="T43" fmla="*/ 25 h 193"/>
              <a:gd name="T44" fmla="*/ 117 w 121"/>
              <a:gd name="T45" fmla="*/ 26 h 193"/>
              <a:gd name="T46" fmla="*/ 75 w 121"/>
              <a:gd name="T47" fmla="*/ 45 h 193"/>
              <a:gd name="T48" fmla="*/ 64 w 121"/>
              <a:gd name="T49" fmla="*/ 43 h 193"/>
              <a:gd name="T50" fmla="*/ 39 w 121"/>
              <a:gd name="T51" fmla="*/ 32 h 193"/>
              <a:gd name="T52" fmla="*/ 12 w 121"/>
              <a:gd name="T53" fmla="*/ 24 h 193"/>
              <a:gd name="T54" fmla="*/ 7 w 121"/>
              <a:gd name="T55" fmla="*/ 24 h 193"/>
              <a:gd name="T56" fmla="*/ 4 w 121"/>
              <a:gd name="T57" fmla="*/ 24 h 193"/>
              <a:gd name="T58" fmla="*/ 4 w 121"/>
              <a:gd name="T59" fmla="*/ 4 h 193"/>
              <a:gd name="T60" fmla="*/ 4 w 121"/>
              <a:gd name="T61" fmla="*/ 51 h 193"/>
              <a:gd name="T62" fmla="*/ 4 w 121"/>
              <a:gd name="T63" fmla="*/ 28 h 193"/>
              <a:gd name="T64" fmla="*/ 6 w 121"/>
              <a:gd name="T65" fmla="*/ 28 h 193"/>
              <a:gd name="T66" fmla="*/ 12 w 121"/>
              <a:gd name="T67" fmla="*/ 28 h 193"/>
              <a:gd name="T68" fmla="*/ 37 w 121"/>
              <a:gd name="T69" fmla="*/ 35 h 193"/>
              <a:gd name="T70" fmla="*/ 37 w 121"/>
              <a:gd name="T71" fmla="*/ 36 h 193"/>
              <a:gd name="T72" fmla="*/ 63 w 121"/>
              <a:gd name="T73" fmla="*/ 47 h 193"/>
              <a:gd name="T74" fmla="*/ 75 w 121"/>
              <a:gd name="T75" fmla="*/ 49 h 193"/>
              <a:gd name="T76" fmla="*/ 113 w 121"/>
              <a:gd name="T77" fmla="*/ 33 h 193"/>
              <a:gd name="T78" fmla="*/ 117 w 121"/>
              <a:gd name="T79" fmla="*/ 30 h 193"/>
              <a:gd name="T80" fmla="*/ 117 w 121"/>
              <a:gd name="T81" fmla="*/ 51 h 193"/>
              <a:gd name="T82" fmla="*/ 61 w 121"/>
              <a:gd name="T83" fmla="*/ 108 h 193"/>
              <a:gd name="T84" fmla="*/ 4 w 121"/>
              <a:gd name="T85" fmla="*/ 5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1" h="193">
                <a:moveTo>
                  <a:pt x="20" y="193"/>
                </a:moveTo>
                <a:cubicBezTo>
                  <a:pt x="101" y="193"/>
                  <a:pt x="101" y="193"/>
                  <a:pt x="101" y="193"/>
                </a:cubicBezTo>
                <a:cubicBezTo>
                  <a:pt x="102" y="193"/>
                  <a:pt x="103" y="192"/>
                  <a:pt x="103" y="191"/>
                </a:cubicBezTo>
                <a:cubicBezTo>
                  <a:pt x="103" y="190"/>
                  <a:pt x="102" y="189"/>
                  <a:pt x="101" y="189"/>
                </a:cubicBezTo>
                <a:cubicBezTo>
                  <a:pt x="62" y="189"/>
                  <a:pt x="62" y="189"/>
                  <a:pt x="62" y="189"/>
                </a:cubicBezTo>
                <a:cubicBezTo>
                  <a:pt x="62" y="112"/>
                  <a:pt x="62" y="112"/>
                  <a:pt x="62" y="112"/>
                </a:cubicBezTo>
                <a:cubicBezTo>
                  <a:pt x="65" y="112"/>
                  <a:pt x="65" y="112"/>
                  <a:pt x="65" y="112"/>
                </a:cubicBezTo>
                <a:cubicBezTo>
                  <a:pt x="96" y="109"/>
                  <a:pt x="121" y="83"/>
                  <a:pt x="121" y="51"/>
                </a:cubicBezTo>
                <a:cubicBezTo>
                  <a:pt x="121" y="2"/>
                  <a:pt x="121" y="2"/>
                  <a:pt x="121" y="2"/>
                </a:cubicBezTo>
                <a:cubicBezTo>
                  <a:pt x="121" y="1"/>
                  <a:pt x="120" y="0"/>
                  <a:pt x="119" y="0"/>
                </a:cubicBezTo>
                <a:cubicBezTo>
                  <a:pt x="2" y="0"/>
                  <a:pt x="2" y="0"/>
                  <a:pt x="2" y="0"/>
                </a:cubicBezTo>
                <a:cubicBezTo>
                  <a:pt x="1" y="0"/>
                  <a:pt x="0" y="1"/>
                  <a:pt x="0" y="2"/>
                </a:cubicBezTo>
                <a:cubicBezTo>
                  <a:pt x="0" y="51"/>
                  <a:pt x="0" y="51"/>
                  <a:pt x="0" y="51"/>
                </a:cubicBezTo>
                <a:cubicBezTo>
                  <a:pt x="0" y="83"/>
                  <a:pt x="25" y="109"/>
                  <a:pt x="56" y="112"/>
                </a:cubicBezTo>
                <a:cubicBezTo>
                  <a:pt x="59" y="112"/>
                  <a:pt x="59" y="112"/>
                  <a:pt x="59" y="112"/>
                </a:cubicBezTo>
                <a:cubicBezTo>
                  <a:pt x="59" y="189"/>
                  <a:pt x="59" y="189"/>
                  <a:pt x="59" y="189"/>
                </a:cubicBezTo>
                <a:cubicBezTo>
                  <a:pt x="20" y="189"/>
                  <a:pt x="20" y="189"/>
                  <a:pt x="20" y="189"/>
                </a:cubicBezTo>
                <a:cubicBezTo>
                  <a:pt x="19" y="189"/>
                  <a:pt x="18" y="190"/>
                  <a:pt x="18" y="191"/>
                </a:cubicBezTo>
                <a:cubicBezTo>
                  <a:pt x="18" y="192"/>
                  <a:pt x="19" y="193"/>
                  <a:pt x="20" y="193"/>
                </a:cubicBezTo>
                <a:close/>
                <a:moveTo>
                  <a:pt x="4" y="4"/>
                </a:moveTo>
                <a:cubicBezTo>
                  <a:pt x="117" y="4"/>
                  <a:pt x="117" y="4"/>
                  <a:pt x="117" y="4"/>
                </a:cubicBezTo>
                <a:cubicBezTo>
                  <a:pt x="117" y="25"/>
                  <a:pt x="117" y="25"/>
                  <a:pt x="117" y="25"/>
                </a:cubicBezTo>
                <a:cubicBezTo>
                  <a:pt x="117" y="26"/>
                  <a:pt x="117" y="26"/>
                  <a:pt x="117" y="26"/>
                </a:cubicBezTo>
                <a:cubicBezTo>
                  <a:pt x="116" y="26"/>
                  <a:pt x="97" y="45"/>
                  <a:pt x="75" y="45"/>
                </a:cubicBezTo>
                <a:cubicBezTo>
                  <a:pt x="72" y="45"/>
                  <a:pt x="68" y="44"/>
                  <a:pt x="64" y="43"/>
                </a:cubicBezTo>
                <a:cubicBezTo>
                  <a:pt x="53" y="39"/>
                  <a:pt x="45" y="35"/>
                  <a:pt x="39" y="32"/>
                </a:cubicBezTo>
                <a:cubicBezTo>
                  <a:pt x="30" y="27"/>
                  <a:pt x="23" y="24"/>
                  <a:pt x="12" y="24"/>
                </a:cubicBezTo>
                <a:cubicBezTo>
                  <a:pt x="10" y="24"/>
                  <a:pt x="8" y="24"/>
                  <a:pt x="7" y="24"/>
                </a:cubicBezTo>
                <a:cubicBezTo>
                  <a:pt x="4" y="24"/>
                  <a:pt x="4" y="24"/>
                  <a:pt x="4" y="24"/>
                </a:cubicBezTo>
                <a:lnTo>
                  <a:pt x="4" y="4"/>
                </a:lnTo>
                <a:close/>
                <a:moveTo>
                  <a:pt x="4" y="51"/>
                </a:moveTo>
                <a:cubicBezTo>
                  <a:pt x="4" y="28"/>
                  <a:pt x="4" y="28"/>
                  <a:pt x="4" y="28"/>
                </a:cubicBezTo>
                <a:cubicBezTo>
                  <a:pt x="6" y="28"/>
                  <a:pt x="6" y="28"/>
                  <a:pt x="6" y="28"/>
                </a:cubicBezTo>
                <a:cubicBezTo>
                  <a:pt x="8" y="28"/>
                  <a:pt x="10" y="28"/>
                  <a:pt x="12" y="28"/>
                </a:cubicBezTo>
                <a:cubicBezTo>
                  <a:pt x="22" y="28"/>
                  <a:pt x="28" y="31"/>
                  <a:pt x="37" y="35"/>
                </a:cubicBezTo>
                <a:cubicBezTo>
                  <a:pt x="37" y="36"/>
                  <a:pt x="37" y="36"/>
                  <a:pt x="37" y="36"/>
                </a:cubicBezTo>
                <a:cubicBezTo>
                  <a:pt x="44" y="39"/>
                  <a:pt x="52" y="43"/>
                  <a:pt x="63" y="47"/>
                </a:cubicBezTo>
                <a:cubicBezTo>
                  <a:pt x="67" y="48"/>
                  <a:pt x="71" y="49"/>
                  <a:pt x="75" y="49"/>
                </a:cubicBezTo>
                <a:cubicBezTo>
                  <a:pt x="91" y="49"/>
                  <a:pt x="106" y="39"/>
                  <a:pt x="113" y="33"/>
                </a:cubicBezTo>
                <a:cubicBezTo>
                  <a:pt x="117" y="30"/>
                  <a:pt x="117" y="30"/>
                  <a:pt x="117" y="30"/>
                </a:cubicBezTo>
                <a:cubicBezTo>
                  <a:pt x="117" y="51"/>
                  <a:pt x="117" y="51"/>
                  <a:pt x="117" y="51"/>
                </a:cubicBezTo>
                <a:cubicBezTo>
                  <a:pt x="117" y="83"/>
                  <a:pt x="92" y="108"/>
                  <a:pt x="61" y="108"/>
                </a:cubicBezTo>
                <a:cubicBezTo>
                  <a:pt x="29" y="108"/>
                  <a:pt x="4" y="83"/>
                  <a:pt x="4" y="51"/>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8" name="Freeform 49"/>
          <p:cNvSpPr>
            <a:spLocks noEditPoints="1"/>
          </p:cNvSpPr>
          <p:nvPr/>
        </p:nvSpPr>
        <p:spPr bwMode="auto">
          <a:xfrm>
            <a:off x="3859215" y="2044369"/>
            <a:ext cx="190500" cy="436563"/>
          </a:xfrm>
          <a:custGeom>
            <a:avLst/>
            <a:gdLst>
              <a:gd name="T0" fmla="*/ 85 w 85"/>
              <a:gd name="T1" fmla="*/ 78 h 193"/>
              <a:gd name="T2" fmla="*/ 60 w 85"/>
              <a:gd name="T3" fmla="*/ 54 h 193"/>
              <a:gd name="T4" fmla="*/ 58 w 85"/>
              <a:gd name="T5" fmla="*/ 54 h 193"/>
              <a:gd name="T6" fmla="*/ 58 w 85"/>
              <a:gd name="T7" fmla="*/ 6 h 193"/>
              <a:gd name="T8" fmla="*/ 51 w 85"/>
              <a:gd name="T9" fmla="*/ 0 h 193"/>
              <a:gd name="T10" fmla="*/ 33 w 85"/>
              <a:gd name="T11" fmla="*/ 0 h 193"/>
              <a:gd name="T12" fmla="*/ 27 w 85"/>
              <a:gd name="T13" fmla="*/ 6 h 193"/>
              <a:gd name="T14" fmla="*/ 27 w 85"/>
              <a:gd name="T15" fmla="*/ 54 h 193"/>
              <a:gd name="T16" fmla="*/ 24 w 85"/>
              <a:gd name="T17" fmla="*/ 54 h 193"/>
              <a:gd name="T18" fmla="*/ 0 w 85"/>
              <a:gd name="T19" fmla="*/ 78 h 193"/>
              <a:gd name="T20" fmla="*/ 0 w 85"/>
              <a:gd name="T21" fmla="*/ 169 h 193"/>
              <a:gd name="T22" fmla="*/ 24 w 85"/>
              <a:gd name="T23" fmla="*/ 193 h 193"/>
              <a:gd name="T24" fmla="*/ 60 w 85"/>
              <a:gd name="T25" fmla="*/ 193 h 193"/>
              <a:gd name="T26" fmla="*/ 85 w 85"/>
              <a:gd name="T27" fmla="*/ 169 h 193"/>
              <a:gd name="T28" fmla="*/ 85 w 85"/>
              <a:gd name="T29" fmla="*/ 78 h 193"/>
              <a:gd name="T30" fmla="*/ 31 w 85"/>
              <a:gd name="T31" fmla="*/ 4 h 193"/>
              <a:gd name="T32" fmla="*/ 54 w 85"/>
              <a:gd name="T33" fmla="*/ 4 h 193"/>
              <a:gd name="T34" fmla="*/ 54 w 85"/>
              <a:gd name="T35" fmla="*/ 18 h 193"/>
              <a:gd name="T36" fmla="*/ 31 w 85"/>
              <a:gd name="T37" fmla="*/ 18 h 193"/>
              <a:gd name="T38" fmla="*/ 31 w 85"/>
              <a:gd name="T39" fmla="*/ 4 h 193"/>
              <a:gd name="T40" fmla="*/ 31 w 85"/>
              <a:gd name="T41" fmla="*/ 22 h 193"/>
              <a:gd name="T42" fmla="*/ 54 w 85"/>
              <a:gd name="T43" fmla="*/ 22 h 193"/>
              <a:gd name="T44" fmla="*/ 54 w 85"/>
              <a:gd name="T45" fmla="*/ 54 h 193"/>
              <a:gd name="T46" fmla="*/ 31 w 85"/>
              <a:gd name="T47" fmla="*/ 54 h 193"/>
              <a:gd name="T48" fmla="*/ 31 w 85"/>
              <a:gd name="T49" fmla="*/ 22 h 193"/>
              <a:gd name="T50" fmla="*/ 81 w 85"/>
              <a:gd name="T51" fmla="*/ 169 h 193"/>
              <a:gd name="T52" fmla="*/ 60 w 85"/>
              <a:gd name="T53" fmla="*/ 189 h 193"/>
              <a:gd name="T54" fmla="*/ 24 w 85"/>
              <a:gd name="T55" fmla="*/ 189 h 193"/>
              <a:gd name="T56" fmla="*/ 4 w 85"/>
              <a:gd name="T57" fmla="*/ 169 h 193"/>
              <a:gd name="T58" fmla="*/ 4 w 85"/>
              <a:gd name="T59" fmla="*/ 148 h 193"/>
              <a:gd name="T60" fmla="*/ 81 w 85"/>
              <a:gd name="T61" fmla="*/ 148 h 193"/>
              <a:gd name="T62" fmla="*/ 81 w 85"/>
              <a:gd name="T63" fmla="*/ 169 h 193"/>
              <a:gd name="T64" fmla="*/ 81 w 85"/>
              <a:gd name="T65" fmla="*/ 144 h 193"/>
              <a:gd name="T66" fmla="*/ 4 w 85"/>
              <a:gd name="T67" fmla="*/ 144 h 193"/>
              <a:gd name="T68" fmla="*/ 4 w 85"/>
              <a:gd name="T69" fmla="*/ 103 h 193"/>
              <a:gd name="T70" fmla="*/ 81 w 85"/>
              <a:gd name="T71" fmla="*/ 103 h 193"/>
              <a:gd name="T72" fmla="*/ 81 w 85"/>
              <a:gd name="T73" fmla="*/ 144 h 193"/>
              <a:gd name="T74" fmla="*/ 81 w 85"/>
              <a:gd name="T75" fmla="*/ 99 h 193"/>
              <a:gd name="T76" fmla="*/ 4 w 85"/>
              <a:gd name="T77" fmla="*/ 99 h 193"/>
              <a:gd name="T78" fmla="*/ 4 w 85"/>
              <a:gd name="T79" fmla="*/ 78 h 193"/>
              <a:gd name="T80" fmla="*/ 24 w 85"/>
              <a:gd name="T81" fmla="*/ 58 h 193"/>
              <a:gd name="T82" fmla="*/ 60 w 85"/>
              <a:gd name="T83" fmla="*/ 58 h 193"/>
              <a:gd name="T84" fmla="*/ 81 w 85"/>
              <a:gd name="T85" fmla="*/ 78 h 193"/>
              <a:gd name="T86" fmla="*/ 81 w 85"/>
              <a:gd name="T87" fmla="*/ 9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5" h="193">
                <a:moveTo>
                  <a:pt x="85" y="78"/>
                </a:moveTo>
                <a:cubicBezTo>
                  <a:pt x="85" y="65"/>
                  <a:pt x="74" y="54"/>
                  <a:pt x="60" y="54"/>
                </a:cubicBezTo>
                <a:cubicBezTo>
                  <a:pt x="58" y="54"/>
                  <a:pt x="58" y="54"/>
                  <a:pt x="58" y="54"/>
                </a:cubicBezTo>
                <a:cubicBezTo>
                  <a:pt x="58" y="6"/>
                  <a:pt x="58" y="6"/>
                  <a:pt x="58" y="6"/>
                </a:cubicBezTo>
                <a:cubicBezTo>
                  <a:pt x="58" y="3"/>
                  <a:pt x="55" y="0"/>
                  <a:pt x="51" y="0"/>
                </a:cubicBezTo>
                <a:cubicBezTo>
                  <a:pt x="33" y="0"/>
                  <a:pt x="33" y="0"/>
                  <a:pt x="33" y="0"/>
                </a:cubicBezTo>
                <a:cubicBezTo>
                  <a:pt x="30" y="0"/>
                  <a:pt x="27" y="3"/>
                  <a:pt x="27" y="6"/>
                </a:cubicBezTo>
                <a:cubicBezTo>
                  <a:pt x="27" y="54"/>
                  <a:pt x="27" y="54"/>
                  <a:pt x="27" y="54"/>
                </a:cubicBezTo>
                <a:cubicBezTo>
                  <a:pt x="24" y="54"/>
                  <a:pt x="24" y="54"/>
                  <a:pt x="24" y="54"/>
                </a:cubicBezTo>
                <a:cubicBezTo>
                  <a:pt x="11" y="54"/>
                  <a:pt x="0" y="65"/>
                  <a:pt x="0" y="78"/>
                </a:cubicBezTo>
                <a:cubicBezTo>
                  <a:pt x="0" y="169"/>
                  <a:pt x="0" y="169"/>
                  <a:pt x="0" y="169"/>
                </a:cubicBezTo>
                <a:cubicBezTo>
                  <a:pt x="0" y="182"/>
                  <a:pt x="11" y="193"/>
                  <a:pt x="24" y="193"/>
                </a:cubicBezTo>
                <a:cubicBezTo>
                  <a:pt x="60" y="193"/>
                  <a:pt x="60" y="193"/>
                  <a:pt x="60" y="193"/>
                </a:cubicBezTo>
                <a:cubicBezTo>
                  <a:pt x="74" y="193"/>
                  <a:pt x="85" y="182"/>
                  <a:pt x="85" y="169"/>
                </a:cubicBezTo>
                <a:lnTo>
                  <a:pt x="85" y="78"/>
                </a:lnTo>
                <a:close/>
                <a:moveTo>
                  <a:pt x="31" y="4"/>
                </a:moveTo>
                <a:cubicBezTo>
                  <a:pt x="54" y="4"/>
                  <a:pt x="54" y="4"/>
                  <a:pt x="54" y="4"/>
                </a:cubicBezTo>
                <a:cubicBezTo>
                  <a:pt x="54" y="18"/>
                  <a:pt x="54" y="18"/>
                  <a:pt x="54" y="18"/>
                </a:cubicBezTo>
                <a:cubicBezTo>
                  <a:pt x="31" y="18"/>
                  <a:pt x="31" y="18"/>
                  <a:pt x="31" y="18"/>
                </a:cubicBezTo>
                <a:lnTo>
                  <a:pt x="31" y="4"/>
                </a:lnTo>
                <a:close/>
                <a:moveTo>
                  <a:pt x="31" y="22"/>
                </a:moveTo>
                <a:cubicBezTo>
                  <a:pt x="54" y="22"/>
                  <a:pt x="54" y="22"/>
                  <a:pt x="54" y="22"/>
                </a:cubicBezTo>
                <a:cubicBezTo>
                  <a:pt x="54" y="54"/>
                  <a:pt x="54" y="54"/>
                  <a:pt x="54" y="54"/>
                </a:cubicBezTo>
                <a:cubicBezTo>
                  <a:pt x="31" y="54"/>
                  <a:pt x="31" y="54"/>
                  <a:pt x="31" y="54"/>
                </a:cubicBezTo>
                <a:lnTo>
                  <a:pt x="31" y="22"/>
                </a:lnTo>
                <a:close/>
                <a:moveTo>
                  <a:pt x="81" y="169"/>
                </a:moveTo>
                <a:cubicBezTo>
                  <a:pt x="81" y="180"/>
                  <a:pt x="72" y="189"/>
                  <a:pt x="60" y="189"/>
                </a:cubicBezTo>
                <a:cubicBezTo>
                  <a:pt x="24" y="189"/>
                  <a:pt x="24" y="189"/>
                  <a:pt x="24" y="189"/>
                </a:cubicBezTo>
                <a:cubicBezTo>
                  <a:pt x="13" y="189"/>
                  <a:pt x="4" y="180"/>
                  <a:pt x="4" y="169"/>
                </a:cubicBezTo>
                <a:cubicBezTo>
                  <a:pt x="4" y="148"/>
                  <a:pt x="4" y="148"/>
                  <a:pt x="4" y="148"/>
                </a:cubicBezTo>
                <a:cubicBezTo>
                  <a:pt x="81" y="148"/>
                  <a:pt x="81" y="148"/>
                  <a:pt x="81" y="148"/>
                </a:cubicBezTo>
                <a:lnTo>
                  <a:pt x="81" y="169"/>
                </a:lnTo>
                <a:close/>
                <a:moveTo>
                  <a:pt x="81" y="144"/>
                </a:moveTo>
                <a:cubicBezTo>
                  <a:pt x="4" y="144"/>
                  <a:pt x="4" y="144"/>
                  <a:pt x="4" y="144"/>
                </a:cubicBezTo>
                <a:cubicBezTo>
                  <a:pt x="4" y="103"/>
                  <a:pt x="4" y="103"/>
                  <a:pt x="4" y="103"/>
                </a:cubicBezTo>
                <a:cubicBezTo>
                  <a:pt x="81" y="103"/>
                  <a:pt x="81" y="103"/>
                  <a:pt x="81" y="103"/>
                </a:cubicBezTo>
                <a:lnTo>
                  <a:pt x="81" y="144"/>
                </a:lnTo>
                <a:close/>
                <a:moveTo>
                  <a:pt x="81" y="99"/>
                </a:moveTo>
                <a:cubicBezTo>
                  <a:pt x="4" y="99"/>
                  <a:pt x="4" y="99"/>
                  <a:pt x="4" y="99"/>
                </a:cubicBezTo>
                <a:cubicBezTo>
                  <a:pt x="4" y="78"/>
                  <a:pt x="4" y="78"/>
                  <a:pt x="4" y="78"/>
                </a:cubicBezTo>
                <a:cubicBezTo>
                  <a:pt x="4" y="67"/>
                  <a:pt x="13" y="58"/>
                  <a:pt x="24" y="58"/>
                </a:cubicBezTo>
                <a:cubicBezTo>
                  <a:pt x="60" y="58"/>
                  <a:pt x="60" y="58"/>
                  <a:pt x="60" y="58"/>
                </a:cubicBezTo>
                <a:cubicBezTo>
                  <a:pt x="72" y="58"/>
                  <a:pt x="81" y="67"/>
                  <a:pt x="81" y="78"/>
                </a:cubicBezTo>
                <a:lnTo>
                  <a:pt x="81" y="99"/>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9" name="Group 8"/>
          <p:cNvGrpSpPr/>
          <p:nvPr/>
        </p:nvGrpSpPr>
        <p:grpSpPr>
          <a:xfrm>
            <a:off x="4672013" y="2044369"/>
            <a:ext cx="273051" cy="436563"/>
            <a:chOff x="4672013" y="1924051"/>
            <a:chExt cx="273050" cy="436563"/>
          </a:xfrm>
          <a:solidFill>
            <a:schemeClr val="tx2">
              <a:lumMod val="20000"/>
              <a:lumOff val="80000"/>
            </a:schemeClr>
          </a:solidFill>
        </p:grpSpPr>
        <p:sp>
          <p:nvSpPr>
            <p:cNvPr id="10" name="Oval 50"/>
            <p:cNvSpPr>
              <a:spLocks noChangeArrowheads="1"/>
            </p:cNvSpPr>
            <p:nvPr/>
          </p:nvSpPr>
          <p:spPr bwMode="auto">
            <a:xfrm>
              <a:off x="4833938" y="224948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Oval 51"/>
            <p:cNvSpPr>
              <a:spLocks noChangeArrowheads="1"/>
            </p:cNvSpPr>
            <p:nvPr/>
          </p:nvSpPr>
          <p:spPr bwMode="auto">
            <a:xfrm>
              <a:off x="4752976" y="2127251"/>
              <a:ext cx="26988"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Oval 52"/>
            <p:cNvSpPr>
              <a:spLocks noChangeArrowheads="1"/>
            </p:cNvSpPr>
            <p:nvPr/>
          </p:nvSpPr>
          <p:spPr bwMode="auto">
            <a:xfrm>
              <a:off x="4833938" y="2087563"/>
              <a:ext cx="26988"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Oval 53"/>
            <p:cNvSpPr>
              <a:spLocks noChangeArrowheads="1"/>
            </p:cNvSpPr>
            <p:nvPr/>
          </p:nvSpPr>
          <p:spPr bwMode="auto">
            <a:xfrm>
              <a:off x="4773613" y="2290763"/>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Oval 54"/>
            <p:cNvSpPr>
              <a:spLocks noChangeArrowheads="1"/>
            </p:cNvSpPr>
            <p:nvPr/>
          </p:nvSpPr>
          <p:spPr bwMode="auto">
            <a:xfrm>
              <a:off x="4794251" y="220980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55"/>
            <p:cNvSpPr>
              <a:spLocks noEditPoints="1"/>
            </p:cNvSpPr>
            <p:nvPr/>
          </p:nvSpPr>
          <p:spPr bwMode="auto">
            <a:xfrm>
              <a:off x="4672013" y="1924051"/>
              <a:ext cx="273050" cy="436563"/>
            </a:xfrm>
            <a:custGeom>
              <a:avLst/>
              <a:gdLst>
                <a:gd name="T0" fmla="*/ 121 w 121"/>
                <a:gd name="T1" fmla="*/ 6 h 193"/>
                <a:gd name="T2" fmla="*/ 114 w 121"/>
                <a:gd name="T3" fmla="*/ 0 h 193"/>
                <a:gd name="T4" fmla="*/ 6 w 121"/>
                <a:gd name="T5" fmla="*/ 0 h 193"/>
                <a:gd name="T6" fmla="*/ 0 w 121"/>
                <a:gd name="T7" fmla="*/ 6 h 193"/>
                <a:gd name="T8" fmla="*/ 0 w 121"/>
                <a:gd name="T9" fmla="*/ 15 h 193"/>
                <a:gd name="T10" fmla="*/ 6 w 121"/>
                <a:gd name="T11" fmla="*/ 22 h 193"/>
                <a:gd name="T12" fmla="*/ 18 w 121"/>
                <a:gd name="T13" fmla="*/ 22 h 193"/>
                <a:gd name="T14" fmla="*/ 18 w 121"/>
                <a:gd name="T15" fmla="*/ 150 h 193"/>
                <a:gd name="T16" fmla="*/ 60 w 121"/>
                <a:gd name="T17" fmla="*/ 193 h 193"/>
                <a:gd name="T18" fmla="*/ 103 w 121"/>
                <a:gd name="T19" fmla="*/ 150 h 193"/>
                <a:gd name="T20" fmla="*/ 103 w 121"/>
                <a:gd name="T21" fmla="*/ 22 h 193"/>
                <a:gd name="T22" fmla="*/ 114 w 121"/>
                <a:gd name="T23" fmla="*/ 22 h 193"/>
                <a:gd name="T24" fmla="*/ 121 w 121"/>
                <a:gd name="T25" fmla="*/ 15 h 193"/>
                <a:gd name="T26" fmla="*/ 121 w 121"/>
                <a:gd name="T27" fmla="*/ 6 h 193"/>
                <a:gd name="T28" fmla="*/ 99 w 121"/>
                <a:gd name="T29" fmla="*/ 150 h 193"/>
                <a:gd name="T30" fmla="*/ 60 w 121"/>
                <a:gd name="T31" fmla="*/ 189 h 193"/>
                <a:gd name="T32" fmla="*/ 21 w 121"/>
                <a:gd name="T33" fmla="*/ 150 h 193"/>
                <a:gd name="T34" fmla="*/ 21 w 121"/>
                <a:gd name="T35" fmla="*/ 52 h 193"/>
                <a:gd name="T36" fmla="*/ 25 w 121"/>
                <a:gd name="T37" fmla="*/ 53 h 193"/>
                <a:gd name="T38" fmla="*/ 57 w 121"/>
                <a:gd name="T39" fmla="*/ 56 h 193"/>
                <a:gd name="T40" fmla="*/ 84 w 121"/>
                <a:gd name="T41" fmla="*/ 45 h 193"/>
                <a:gd name="T42" fmla="*/ 95 w 121"/>
                <a:gd name="T43" fmla="*/ 41 h 193"/>
                <a:gd name="T44" fmla="*/ 99 w 121"/>
                <a:gd name="T45" fmla="*/ 39 h 193"/>
                <a:gd name="T46" fmla="*/ 99 w 121"/>
                <a:gd name="T47" fmla="*/ 150 h 193"/>
                <a:gd name="T48" fmla="*/ 99 w 121"/>
                <a:gd name="T49" fmla="*/ 36 h 193"/>
                <a:gd name="T50" fmla="*/ 97 w 121"/>
                <a:gd name="T51" fmla="*/ 37 h 193"/>
                <a:gd name="T52" fmla="*/ 82 w 121"/>
                <a:gd name="T53" fmla="*/ 43 h 193"/>
                <a:gd name="T54" fmla="*/ 56 w 121"/>
                <a:gd name="T55" fmla="*/ 53 h 193"/>
                <a:gd name="T56" fmla="*/ 45 w 121"/>
                <a:gd name="T57" fmla="*/ 55 h 193"/>
                <a:gd name="T58" fmla="*/ 23 w 121"/>
                <a:gd name="T59" fmla="*/ 49 h 193"/>
                <a:gd name="T60" fmla="*/ 21 w 121"/>
                <a:gd name="T61" fmla="*/ 48 h 193"/>
                <a:gd name="T62" fmla="*/ 21 w 121"/>
                <a:gd name="T63" fmla="*/ 22 h 193"/>
                <a:gd name="T64" fmla="*/ 99 w 121"/>
                <a:gd name="T65" fmla="*/ 22 h 193"/>
                <a:gd name="T66" fmla="*/ 99 w 121"/>
                <a:gd name="T67" fmla="*/ 36 h 193"/>
                <a:gd name="T68" fmla="*/ 117 w 121"/>
                <a:gd name="T69" fmla="*/ 18 h 193"/>
                <a:gd name="T70" fmla="*/ 3 w 121"/>
                <a:gd name="T71" fmla="*/ 18 h 193"/>
                <a:gd name="T72" fmla="*/ 3 w 121"/>
                <a:gd name="T73" fmla="*/ 4 h 193"/>
                <a:gd name="T74" fmla="*/ 117 w 121"/>
                <a:gd name="T75" fmla="*/ 4 h 193"/>
                <a:gd name="T76" fmla="*/ 117 w 121"/>
                <a:gd name="T77" fmla="*/ 1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1" h="193">
                  <a:moveTo>
                    <a:pt x="121" y="6"/>
                  </a:moveTo>
                  <a:cubicBezTo>
                    <a:pt x="121" y="3"/>
                    <a:pt x="118" y="0"/>
                    <a:pt x="114" y="0"/>
                  </a:cubicBezTo>
                  <a:cubicBezTo>
                    <a:pt x="6" y="0"/>
                    <a:pt x="6" y="0"/>
                    <a:pt x="6" y="0"/>
                  </a:cubicBezTo>
                  <a:cubicBezTo>
                    <a:pt x="2" y="0"/>
                    <a:pt x="0" y="3"/>
                    <a:pt x="0" y="6"/>
                  </a:cubicBezTo>
                  <a:cubicBezTo>
                    <a:pt x="0" y="15"/>
                    <a:pt x="0" y="15"/>
                    <a:pt x="0" y="15"/>
                  </a:cubicBezTo>
                  <a:cubicBezTo>
                    <a:pt x="0" y="19"/>
                    <a:pt x="2" y="22"/>
                    <a:pt x="6" y="22"/>
                  </a:cubicBezTo>
                  <a:cubicBezTo>
                    <a:pt x="18" y="22"/>
                    <a:pt x="18" y="22"/>
                    <a:pt x="18" y="22"/>
                  </a:cubicBezTo>
                  <a:cubicBezTo>
                    <a:pt x="18" y="150"/>
                    <a:pt x="18" y="150"/>
                    <a:pt x="18" y="150"/>
                  </a:cubicBezTo>
                  <a:cubicBezTo>
                    <a:pt x="18" y="174"/>
                    <a:pt x="37" y="193"/>
                    <a:pt x="60" y="193"/>
                  </a:cubicBezTo>
                  <a:cubicBezTo>
                    <a:pt x="83" y="193"/>
                    <a:pt x="103" y="174"/>
                    <a:pt x="103" y="150"/>
                  </a:cubicBezTo>
                  <a:cubicBezTo>
                    <a:pt x="103" y="22"/>
                    <a:pt x="103" y="22"/>
                    <a:pt x="103" y="22"/>
                  </a:cubicBezTo>
                  <a:cubicBezTo>
                    <a:pt x="114" y="22"/>
                    <a:pt x="114" y="22"/>
                    <a:pt x="114" y="22"/>
                  </a:cubicBezTo>
                  <a:cubicBezTo>
                    <a:pt x="118" y="22"/>
                    <a:pt x="121" y="19"/>
                    <a:pt x="121" y="15"/>
                  </a:cubicBezTo>
                  <a:lnTo>
                    <a:pt x="121" y="6"/>
                  </a:lnTo>
                  <a:close/>
                  <a:moveTo>
                    <a:pt x="99" y="150"/>
                  </a:moveTo>
                  <a:cubicBezTo>
                    <a:pt x="99" y="172"/>
                    <a:pt x="81" y="189"/>
                    <a:pt x="60" y="189"/>
                  </a:cubicBezTo>
                  <a:cubicBezTo>
                    <a:pt x="39" y="189"/>
                    <a:pt x="21" y="172"/>
                    <a:pt x="21" y="150"/>
                  </a:cubicBezTo>
                  <a:cubicBezTo>
                    <a:pt x="21" y="52"/>
                    <a:pt x="21" y="52"/>
                    <a:pt x="21" y="52"/>
                  </a:cubicBezTo>
                  <a:cubicBezTo>
                    <a:pt x="25" y="53"/>
                    <a:pt x="25" y="53"/>
                    <a:pt x="25" y="53"/>
                  </a:cubicBezTo>
                  <a:cubicBezTo>
                    <a:pt x="37" y="58"/>
                    <a:pt x="48" y="59"/>
                    <a:pt x="57" y="56"/>
                  </a:cubicBezTo>
                  <a:cubicBezTo>
                    <a:pt x="69" y="52"/>
                    <a:pt x="77" y="48"/>
                    <a:pt x="84" y="45"/>
                  </a:cubicBezTo>
                  <a:cubicBezTo>
                    <a:pt x="88" y="43"/>
                    <a:pt x="92" y="42"/>
                    <a:pt x="95" y="41"/>
                  </a:cubicBezTo>
                  <a:cubicBezTo>
                    <a:pt x="99" y="39"/>
                    <a:pt x="99" y="39"/>
                    <a:pt x="99" y="39"/>
                  </a:cubicBezTo>
                  <a:lnTo>
                    <a:pt x="99" y="150"/>
                  </a:lnTo>
                  <a:close/>
                  <a:moveTo>
                    <a:pt x="99" y="36"/>
                  </a:moveTo>
                  <a:cubicBezTo>
                    <a:pt x="97" y="37"/>
                    <a:pt x="97" y="37"/>
                    <a:pt x="97" y="37"/>
                  </a:cubicBezTo>
                  <a:cubicBezTo>
                    <a:pt x="92" y="38"/>
                    <a:pt x="87" y="40"/>
                    <a:pt x="82" y="43"/>
                  </a:cubicBezTo>
                  <a:cubicBezTo>
                    <a:pt x="75" y="46"/>
                    <a:pt x="67" y="49"/>
                    <a:pt x="56" y="53"/>
                  </a:cubicBezTo>
                  <a:cubicBezTo>
                    <a:pt x="53" y="54"/>
                    <a:pt x="49" y="55"/>
                    <a:pt x="45" y="55"/>
                  </a:cubicBezTo>
                  <a:cubicBezTo>
                    <a:pt x="38" y="55"/>
                    <a:pt x="31" y="53"/>
                    <a:pt x="23" y="49"/>
                  </a:cubicBezTo>
                  <a:cubicBezTo>
                    <a:pt x="21" y="48"/>
                    <a:pt x="21" y="48"/>
                    <a:pt x="21" y="48"/>
                  </a:cubicBezTo>
                  <a:cubicBezTo>
                    <a:pt x="21" y="22"/>
                    <a:pt x="21" y="22"/>
                    <a:pt x="21" y="22"/>
                  </a:cubicBezTo>
                  <a:cubicBezTo>
                    <a:pt x="99" y="22"/>
                    <a:pt x="99" y="22"/>
                    <a:pt x="99" y="22"/>
                  </a:cubicBezTo>
                  <a:lnTo>
                    <a:pt x="99" y="36"/>
                  </a:lnTo>
                  <a:close/>
                  <a:moveTo>
                    <a:pt x="117" y="18"/>
                  </a:moveTo>
                  <a:cubicBezTo>
                    <a:pt x="3" y="18"/>
                    <a:pt x="3" y="18"/>
                    <a:pt x="3" y="18"/>
                  </a:cubicBezTo>
                  <a:cubicBezTo>
                    <a:pt x="3" y="4"/>
                    <a:pt x="3" y="4"/>
                    <a:pt x="3" y="4"/>
                  </a:cubicBezTo>
                  <a:cubicBezTo>
                    <a:pt x="117" y="4"/>
                    <a:pt x="117" y="4"/>
                    <a:pt x="117" y="4"/>
                  </a:cubicBezTo>
                  <a:lnTo>
                    <a:pt x="117"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 name="Group 15"/>
          <p:cNvGrpSpPr/>
          <p:nvPr/>
        </p:nvGrpSpPr>
        <p:grpSpPr>
          <a:xfrm>
            <a:off x="5483228" y="2044369"/>
            <a:ext cx="354013" cy="436563"/>
            <a:chOff x="5483226" y="1924051"/>
            <a:chExt cx="354013" cy="436563"/>
          </a:xfrm>
          <a:solidFill>
            <a:schemeClr val="tx2">
              <a:lumMod val="20000"/>
              <a:lumOff val="80000"/>
            </a:schemeClr>
          </a:solidFill>
        </p:grpSpPr>
        <p:sp>
          <p:nvSpPr>
            <p:cNvPr id="17" name="Oval 56"/>
            <p:cNvSpPr>
              <a:spLocks noChangeArrowheads="1"/>
            </p:cNvSpPr>
            <p:nvPr/>
          </p:nvSpPr>
          <p:spPr bwMode="auto">
            <a:xfrm>
              <a:off x="5686426" y="2290763"/>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Oval 57"/>
            <p:cNvSpPr>
              <a:spLocks noChangeArrowheads="1"/>
            </p:cNvSpPr>
            <p:nvPr/>
          </p:nvSpPr>
          <p:spPr bwMode="auto">
            <a:xfrm>
              <a:off x="5645151" y="2209801"/>
              <a:ext cx="30163"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Oval 58"/>
            <p:cNvSpPr>
              <a:spLocks noChangeArrowheads="1"/>
            </p:cNvSpPr>
            <p:nvPr/>
          </p:nvSpPr>
          <p:spPr bwMode="auto">
            <a:xfrm>
              <a:off x="5605463" y="2168526"/>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59"/>
            <p:cNvSpPr>
              <a:spLocks noChangeArrowheads="1"/>
            </p:cNvSpPr>
            <p:nvPr/>
          </p:nvSpPr>
          <p:spPr bwMode="auto">
            <a:xfrm>
              <a:off x="5564188" y="224948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Oval 60"/>
            <p:cNvSpPr>
              <a:spLocks noChangeArrowheads="1"/>
            </p:cNvSpPr>
            <p:nvPr/>
          </p:nvSpPr>
          <p:spPr bwMode="auto">
            <a:xfrm>
              <a:off x="5746751" y="2249488"/>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61"/>
            <p:cNvSpPr>
              <a:spLocks noEditPoints="1"/>
            </p:cNvSpPr>
            <p:nvPr/>
          </p:nvSpPr>
          <p:spPr bwMode="auto">
            <a:xfrm>
              <a:off x="5665788" y="2108201"/>
              <a:ext cx="49213"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62"/>
            <p:cNvSpPr>
              <a:spLocks noEditPoints="1"/>
            </p:cNvSpPr>
            <p:nvPr/>
          </p:nvSpPr>
          <p:spPr bwMode="auto">
            <a:xfrm>
              <a:off x="5483226" y="1924051"/>
              <a:ext cx="354013" cy="436563"/>
            </a:xfrm>
            <a:custGeom>
              <a:avLst/>
              <a:gdLst>
                <a:gd name="T0" fmla="*/ 122 w 157"/>
                <a:gd name="T1" fmla="*/ 72 h 193"/>
                <a:gd name="T2" fmla="*/ 121 w 157"/>
                <a:gd name="T3" fmla="*/ 71 h 193"/>
                <a:gd name="T4" fmla="*/ 121 w 157"/>
                <a:gd name="T5" fmla="*/ 22 h 193"/>
                <a:gd name="T6" fmla="*/ 133 w 157"/>
                <a:gd name="T7" fmla="*/ 22 h 193"/>
                <a:gd name="T8" fmla="*/ 139 w 157"/>
                <a:gd name="T9" fmla="*/ 15 h 193"/>
                <a:gd name="T10" fmla="*/ 139 w 157"/>
                <a:gd name="T11" fmla="*/ 6 h 193"/>
                <a:gd name="T12" fmla="*/ 133 w 157"/>
                <a:gd name="T13" fmla="*/ 0 h 193"/>
                <a:gd name="T14" fmla="*/ 25 w 157"/>
                <a:gd name="T15" fmla="*/ 0 h 193"/>
                <a:gd name="T16" fmla="*/ 18 w 157"/>
                <a:gd name="T17" fmla="*/ 6 h 193"/>
                <a:gd name="T18" fmla="*/ 18 w 157"/>
                <a:gd name="T19" fmla="*/ 15 h 193"/>
                <a:gd name="T20" fmla="*/ 25 w 157"/>
                <a:gd name="T21" fmla="*/ 22 h 193"/>
                <a:gd name="T22" fmla="*/ 36 w 157"/>
                <a:gd name="T23" fmla="*/ 22 h 193"/>
                <a:gd name="T24" fmla="*/ 36 w 157"/>
                <a:gd name="T25" fmla="*/ 71 h 193"/>
                <a:gd name="T26" fmla="*/ 35 w 157"/>
                <a:gd name="T27" fmla="*/ 72 h 193"/>
                <a:gd name="T28" fmla="*/ 0 w 157"/>
                <a:gd name="T29" fmla="*/ 137 h 193"/>
                <a:gd name="T30" fmla="*/ 24 w 157"/>
                <a:gd name="T31" fmla="*/ 193 h 193"/>
                <a:gd name="T32" fmla="*/ 134 w 157"/>
                <a:gd name="T33" fmla="*/ 193 h 193"/>
                <a:gd name="T34" fmla="*/ 157 w 157"/>
                <a:gd name="T35" fmla="*/ 137 h 193"/>
                <a:gd name="T36" fmla="*/ 122 w 157"/>
                <a:gd name="T37" fmla="*/ 72 h 193"/>
                <a:gd name="T38" fmla="*/ 22 w 157"/>
                <a:gd name="T39" fmla="*/ 18 h 193"/>
                <a:gd name="T40" fmla="*/ 22 w 157"/>
                <a:gd name="T41" fmla="*/ 4 h 193"/>
                <a:gd name="T42" fmla="*/ 135 w 157"/>
                <a:gd name="T43" fmla="*/ 4 h 193"/>
                <a:gd name="T44" fmla="*/ 135 w 157"/>
                <a:gd name="T45" fmla="*/ 18 h 193"/>
                <a:gd name="T46" fmla="*/ 22 w 157"/>
                <a:gd name="T47" fmla="*/ 18 h 193"/>
                <a:gd name="T48" fmla="*/ 117 w 157"/>
                <a:gd name="T49" fmla="*/ 22 h 193"/>
                <a:gd name="T50" fmla="*/ 117 w 157"/>
                <a:gd name="T51" fmla="*/ 40 h 193"/>
                <a:gd name="T52" fmla="*/ 114 w 157"/>
                <a:gd name="T53" fmla="*/ 40 h 193"/>
                <a:gd name="T54" fmla="*/ 83 w 157"/>
                <a:gd name="T55" fmla="*/ 48 h 193"/>
                <a:gd name="T56" fmla="*/ 61 w 157"/>
                <a:gd name="T57" fmla="*/ 54 h 193"/>
                <a:gd name="T58" fmla="*/ 42 w 157"/>
                <a:gd name="T59" fmla="*/ 50 h 193"/>
                <a:gd name="T60" fmla="*/ 40 w 157"/>
                <a:gd name="T61" fmla="*/ 49 h 193"/>
                <a:gd name="T62" fmla="*/ 40 w 157"/>
                <a:gd name="T63" fmla="*/ 22 h 193"/>
                <a:gd name="T64" fmla="*/ 117 w 157"/>
                <a:gd name="T65" fmla="*/ 22 h 193"/>
                <a:gd name="T66" fmla="*/ 133 w 157"/>
                <a:gd name="T67" fmla="*/ 188 h 193"/>
                <a:gd name="T68" fmla="*/ 132 w 157"/>
                <a:gd name="T69" fmla="*/ 189 h 193"/>
                <a:gd name="T70" fmla="*/ 25 w 157"/>
                <a:gd name="T71" fmla="*/ 189 h 193"/>
                <a:gd name="T72" fmla="*/ 25 w 157"/>
                <a:gd name="T73" fmla="*/ 188 h 193"/>
                <a:gd name="T74" fmla="*/ 4 w 157"/>
                <a:gd name="T75" fmla="*/ 137 h 193"/>
                <a:gd name="T76" fmla="*/ 37 w 157"/>
                <a:gd name="T77" fmla="*/ 75 h 193"/>
                <a:gd name="T78" fmla="*/ 40 w 157"/>
                <a:gd name="T79" fmla="*/ 69 h 193"/>
                <a:gd name="T80" fmla="*/ 40 w 157"/>
                <a:gd name="T81" fmla="*/ 53 h 193"/>
                <a:gd name="T82" fmla="*/ 44 w 157"/>
                <a:gd name="T83" fmla="*/ 55 h 193"/>
                <a:gd name="T84" fmla="*/ 85 w 157"/>
                <a:gd name="T85" fmla="*/ 52 h 193"/>
                <a:gd name="T86" fmla="*/ 114 w 157"/>
                <a:gd name="T87" fmla="*/ 43 h 193"/>
                <a:gd name="T88" fmla="*/ 115 w 157"/>
                <a:gd name="T89" fmla="*/ 43 h 193"/>
                <a:gd name="T90" fmla="*/ 117 w 157"/>
                <a:gd name="T91" fmla="*/ 43 h 193"/>
                <a:gd name="T92" fmla="*/ 117 w 157"/>
                <a:gd name="T93" fmla="*/ 69 h 193"/>
                <a:gd name="T94" fmla="*/ 120 w 157"/>
                <a:gd name="T95" fmla="*/ 75 h 193"/>
                <a:gd name="T96" fmla="*/ 154 w 157"/>
                <a:gd name="T97" fmla="*/ 137 h 193"/>
                <a:gd name="T98" fmla="*/ 133 w 157"/>
                <a:gd name="T99" fmla="*/ 1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7" h="193">
                  <a:moveTo>
                    <a:pt x="122" y="72"/>
                  </a:moveTo>
                  <a:cubicBezTo>
                    <a:pt x="121" y="71"/>
                    <a:pt x="121" y="71"/>
                    <a:pt x="121" y="71"/>
                  </a:cubicBezTo>
                  <a:cubicBezTo>
                    <a:pt x="121" y="22"/>
                    <a:pt x="121" y="22"/>
                    <a:pt x="121" y="22"/>
                  </a:cubicBezTo>
                  <a:cubicBezTo>
                    <a:pt x="133" y="22"/>
                    <a:pt x="133" y="22"/>
                    <a:pt x="133" y="22"/>
                  </a:cubicBezTo>
                  <a:cubicBezTo>
                    <a:pt x="136" y="22"/>
                    <a:pt x="139" y="19"/>
                    <a:pt x="139" y="15"/>
                  </a:cubicBezTo>
                  <a:cubicBezTo>
                    <a:pt x="139" y="6"/>
                    <a:pt x="139" y="6"/>
                    <a:pt x="139" y="6"/>
                  </a:cubicBezTo>
                  <a:cubicBezTo>
                    <a:pt x="139" y="3"/>
                    <a:pt x="136" y="0"/>
                    <a:pt x="133" y="0"/>
                  </a:cubicBezTo>
                  <a:cubicBezTo>
                    <a:pt x="25" y="0"/>
                    <a:pt x="25" y="0"/>
                    <a:pt x="25" y="0"/>
                  </a:cubicBezTo>
                  <a:cubicBezTo>
                    <a:pt x="21" y="0"/>
                    <a:pt x="18" y="3"/>
                    <a:pt x="18" y="6"/>
                  </a:cubicBezTo>
                  <a:cubicBezTo>
                    <a:pt x="18" y="15"/>
                    <a:pt x="18" y="15"/>
                    <a:pt x="18" y="15"/>
                  </a:cubicBezTo>
                  <a:cubicBezTo>
                    <a:pt x="18" y="19"/>
                    <a:pt x="21" y="22"/>
                    <a:pt x="25" y="22"/>
                  </a:cubicBezTo>
                  <a:cubicBezTo>
                    <a:pt x="36" y="22"/>
                    <a:pt x="36" y="22"/>
                    <a:pt x="36" y="22"/>
                  </a:cubicBezTo>
                  <a:cubicBezTo>
                    <a:pt x="36" y="71"/>
                    <a:pt x="36" y="71"/>
                    <a:pt x="36" y="71"/>
                  </a:cubicBezTo>
                  <a:cubicBezTo>
                    <a:pt x="35" y="72"/>
                    <a:pt x="35" y="72"/>
                    <a:pt x="35" y="72"/>
                  </a:cubicBezTo>
                  <a:cubicBezTo>
                    <a:pt x="13" y="86"/>
                    <a:pt x="0" y="111"/>
                    <a:pt x="0" y="137"/>
                  </a:cubicBezTo>
                  <a:cubicBezTo>
                    <a:pt x="0" y="158"/>
                    <a:pt x="9" y="178"/>
                    <a:pt x="24" y="193"/>
                  </a:cubicBezTo>
                  <a:cubicBezTo>
                    <a:pt x="134" y="193"/>
                    <a:pt x="134" y="193"/>
                    <a:pt x="134" y="193"/>
                  </a:cubicBezTo>
                  <a:cubicBezTo>
                    <a:pt x="149" y="178"/>
                    <a:pt x="157" y="158"/>
                    <a:pt x="157" y="137"/>
                  </a:cubicBezTo>
                  <a:cubicBezTo>
                    <a:pt x="157" y="111"/>
                    <a:pt x="144" y="86"/>
                    <a:pt x="122" y="72"/>
                  </a:cubicBezTo>
                  <a:close/>
                  <a:moveTo>
                    <a:pt x="22" y="18"/>
                  </a:moveTo>
                  <a:cubicBezTo>
                    <a:pt x="22" y="4"/>
                    <a:pt x="22" y="4"/>
                    <a:pt x="22" y="4"/>
                  </a:cubicBezTo>
                  <a:cubicBezTo>
                    <a:pt x="135" y="4"/>
                    <a:pt x="135" y="4"/>
                    <a:pt x="135" y="4"/>
                  </a:cubicBezTo>
                  <a:cubicBezTo>
                    <a:pt x="135" y="18"/>
                    <a:pt x="135" y="18"/>
                    <a:pt x="135" y="18"/>
                  </a:cubicBezTo>
                  <a:lnTo>
                    <a:pt x="22" y="18"/>
                  </a:lnTo>
                  <a:close/>
                  <a:moveTo>
                    <a:pt x="117" y="22"/>
                  </a:moveTo>
                  <a:cubicBezTo>
                    <a:pt x="117" y="40"/>
                    <a:pt x="117" y="40"/>
                    <a:pt x="117" y="40"/>
                  </a:cubicBezTo>
                  <a:cubicBezTo>
                    <a:pt x="114" y="40"/>
                    <a:pt x="114" y="40"/>
                    <a:pt x="114" y="40"/>
                  </a:cubicBezTo>
                  <a:cubicBezTo>
                    <a:pt x="103" y="40"/>
                    <a:pt x="93" y="43"/>
                    <a:pt x="83" y="48"/>
                  </a:cubicBezTo>
                  <a:cubicBezTo>
                    <a:pt x="76" y="52"/>
                    <a:pt x="69" y="54"/>
                    <a:pt x="61" y="54"/>
                  </a:cubicBezTo>
                  <a:cubicBezTo>
                    <a:pt x="55" y="54"/>
                    <a:pt x="48" y="53"/>
                    <a:pt x="42" y="50"/>
                  </a:cubicBezTo>
                  <a:cubicBezTo>
                    <a:pt x="40" y="49"/>
                    <a:pt x="40" y="49"/>
                    <a:pt x="40" y="49"/>
                  </a:cubicBezTo>
                  <a:cubicBezTo>
                    <a:pt x="40" y="22"/>
                    <a:pt x="40" y="22"/>
                    <a:pt x="40" y="22"/>
                  </a:cubicBezTo>
                  <a:lnTo>
                    <a:pt x="117" y="22"/>
                  </a:lnTo>
                  <a:close/>
                  <a:moveTo>
                    <a:pt x="133" y="188"/>
                  </a:moveTo>
                  <a:cubicBezTo>
                    <a:pt x="132" y="189"/>
                    <a:pt x="132" y="189"/>
                    <a:pt x="132" y="189"/>
                  </a:cubicBezTo>
                  <a:cubicBezTo>
                    <a:pt x="25" y="189"/>
                    <a:pt x="25" y="189"/>
                    <a:pt x="25" y="189"/>
                  </a:cubicBezTo>
                  <a:cubicBezTo>
                    <a:pt x="25" y="188"/>
                    <a:pt x="25" y="188"/>
                    <a:pt x="25" y="188"/>
                  </a:cubicBezTo>
                  <a:cubicBezTo>
                    <a:pt x="11" y="174"/>
                    <a:pt x="4" y="156"/>
                    <a:pt x="4" y="137"/>
                  </a:cubicBezTo>
                  <a:cubicBezTo>
                    <a:pt x="4" y="112"/>
                    <a:pt x="16" y="89"/>
                    <a:pt x="37" y="75"/>
                  </a:cubicBezTo>
                  <a:cubicBezTo>
                    <a:pt x="39" y="74"/>
                    <a:pt x="40" y="72"/>
                    <a:pt x="40" y="69"/>
                  </a:cubicBezTo>
                  <a:cubicBezTo>
                    <a:pt x="40" y="53"/>
                    <a:pt x="40" y="53"/>
                    <a:pt x="40" y="53"/>
                  </a:cubicBezTo>
                  <a:cubicBezTo>
                    <a:pt x="44" y="55"/>
                    <a:pt x="44" y="55"/>
                    <a:pt x="44" y="55"/>
                  </a:cubicBezTo>
                  <a:cubicBezTo>
                    <a:pt x="58" y="60"/>
                    <a:pt x="72" y="59"/>
                    <a:pt x="85" y="52"/>
                  </a:cubicBezTo>
                  <a:cubicBezTo>
                    <a:pt x="94" y="46"/>
                    <a:pt x="104" y="43"/>
                    <a:pt x="114" y="43"/>
                  </a:cubicBezTo>
                  <a:cubicBezTo>
                    <a:pt x="114" y="43"/>
                    <a:pt x="115" y="43"/>
                    <a:pt x="115" y="43"/>
                  </a:cubicBezTo>
                  <a:cubicBezTo>
                    <a:pt x="117" y="43"/>
                    <a:pt x="117" y="43"/>
                    <a:pt x="117" y="43"/>
                  </a:cubicBezTo>
                  <a:cubicBezTo>
                    <a:pt x="117" y="69"/>
                    <a:pt x="117" y="69"/>
                    <a:pt x="117" y="69"/>
                  </a:cubicBezTo>
                  <a:cubicBezTo>
                    <a:pt x="117" y="72"/>
                    <a:pt x="119" y="74"/>
                    <a:pt x="120" y="75"/>
                  </a:cubicBezTo>
                  <a:cubicBezTo>
                    <a:pt x="141" y="89"/>
                    <a:pt x="154" y="112"/>
                    <a:pt x="154" y="137"/>
                  </a:cubicBezTo>
                  <a:cubicBezTo>
                    <a:pt x="154" y="156"/>
                    <a:pt x="146" y="174"/>
                    <a:pt x="133" y="1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 name="Group 23"/>
          <p:cNvGrpSpPr/>
          <p:nvPr/>
        </p:nvGrpSpPr>
        <p:grpSpPr>
          <a:xfrm>
            <a:off x="6337304" y="2044369"/>
            <a:ext cx="354013" cy="436563"/>
            <a:chOff x="6337301" y="1924051"/>
            <a:chExt cx="354013" cy="436563"/>
          </a:xfrm>
          <a:solidFill>
            <a:schemeClr val="tx2">
              <a:lumMod val="20000"/>
              <a:lumOff val="80000"/>
            </a:schemeClr>
          </a:solidFill>
        </p:grpSpPr>
        <p:sp>
          <p:nvSpPr>
            <p:cNvPr id="25" name="Oval 63"/>
            <p:cNvSpPr>
              <a:spLocks noChangeArrowheads="1"/>
            </p:cNvSpPr>
            <p:nvPr/>
          </p:nvSpPr>
          <p:spPr bwMode="auto">
            <a:xfrm>
              <a:off x="6418263" y="2270126"/>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Oval 64"/>
            <p:cNvSpPr>
              <a:spLocks noChangeArrowheads="1"/>
            </p:cNvSpPr>
            <p:nvPr/>
          </p:nvSpPr>
          <p:spPr bwMode="auto">
            <a:xfrm>
              <a:off x="6561138" y="2309813"/>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Oval 65"/>
            <p:cNvSpPr>
              <a:spLocks noChangeArrowheads="1"/>
            </p:cNvSpPr>
            <p:nvPr/>
          </p:nvSpPr>
          <p:spPr bwMode="auto">
            <a:xfrm>
              <a:off x="6580188" y="2209801"/>
              <a:ext cx="30163"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Oval 66"/>
            <p:cNvSpPr>
              <a:spLocks noChangeArrowheads="1"/>
            </p:cNvSpPr>
            <p:nvPr/>
          </p:nvSpPr>
          <p:spPr bwMode="auto">
            <a:xfrm>
              <a:off x="6418263" y="214788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Oval 67"/>
            <p:cNvSpPr>
              <a:spLocks noChangeArrowheads="1"/>
            </p:cNvSpPr>
            <p:nvPr/>
          </p:nvSpPr>
          <p:spPr bwMode="auto">
            <a:xfrm>
              <a:off x="6621463" y="2168526"/>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68"/>
            <p:cNvSpPr>
              <a:spLocks noEditPoints="1"/>
            </p:cNvSpPr>
            <p:nvPr/>
          </p:nvSpPr>
          <p:spPr bwMode="auto">
            <a:xfrm>
              <a:off x="6478588" y="2209801"/>
              <a:ext cx="50800"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69"/>
            <p:cNvSpPr>
              <a:spLocks noEditPoints="1"/>
            </p:cNvSpPr>
            <p:nvPr/>
          </p:nvSpPr>
          <p:spPr bwMode="auto">
            <a:xfrm>
              <a:off x="6337301" y="1924051"/>
              <a:ext cx="354013" cy="436563"/>
            </a:xfrm>
            <a:custGeom>
              <a:avLst/>
              <a:gdLst>
                <a:gd name="T0" fmla="*/ 140 w 157"/>
                <a:gd name="T1" fmla="*/ 85 h 193"/>
                <a:gd name="T2" fmla="*/ 121 w 157"/>
                <a:gd name="T3" fmla="*/ 24 h 193"/>
                <a:gd name="T4" fmla="*/ 121 w 157"/>
                <a:gd name="T5" fmla="*/ 22 h 193"/>
                <a:gd name="T6" fmla="*/ 133 w 157"/>
                <a:gd name="T7" fmla="*/ 22 h 193"/>
                <a:gd name="T8" fmla="*/ 139 w 157"/>
                <a:gd name="T9" fmla="*/ 15 h 193"/>
                <a:gd name="T10" fmla="*/ 139 w 157"/>
                <a:gd name="T11" fmla="*/ 6 h 193"/>
                <a:gd name="T12" fmla="*/ 133 w 157"/>
                <a:gd name="T13" fmla="*/ 0 h 193"/>
                <a:gd name="T14" fmla="*/ 24 w 157"/>
                <a:gd name="T15" fmla="*/ 0 h 193"/>
                <a:gd name="T16" fmla="*/ 18 w 157"/>
                <a:gd name="T17" fmla="*/ 6 h 193"/>
                <a:gd name="T18" fmla="*/ 18 w 157"/>
                <a:gd name="T19" fmla="*/ 15 h 193"/>
                <a:gd name="T20" fmla="*/ 24 w 157"/>
                <a:gd name="T21" fmla="*/ 22 h 193"/>
                <a:gd name="T22" fmla="*/ 36 w 157"/>
                <a:gd name="T23" fmla="*/ 22 h 193"/>
                <a:gd name="T24" fmla="*/ 36 w 157"/>
                <a:gd name="T25" fmla="*/ 24 h 193"/>
                <a:gd name="T26" fmla="*/ 17 w 157"/>
                <a:gd name="T27" fmla="*/ 85 h 193"/>
                <a:gd name="T28" fmla="*/ 0 w 157"/>
                <a:gd name="T29" fmla="*/ 141 h 193"/>
                <a:gd name="T30" fmla="*/ 51 w 157"/>
                <a:gd name="T31" fmla="*/ 193 h 193"/>
                <a:gd name="T32" fmla="*/ 106 w 157"/>
                <a:gd name="T33" fmla="*/ 193 h 193"/>
                <a:gd name="T34" fmla="*/ 157 w 157"/>
                <a:gd name="T35" fmla="*/ 141 h 193"/>
                <a:gd name="T36" fmla="*/ 140 w 157"/>
                <a:gd name="T37" fmla="*/ 85 h 193"/>
                <a:gd name="T38" fmla="*/ 22 w 157"/>
                <a:gd name="T39" fmla="*/ 18 h 193"/>
                <a:gd name="T40" fmla="*/ 22 w 157"/>
                <a:gd name="T41" fmla="*/ 4 h 193"/>
                <a:gd name="T42" fmla="*/ 135 w 157"/>
                <a:gd name="T43" fmla="*/ 4 h 193"/>
                <a:gd name="T44" fmla="*/ 135 w 157"/>
                <a:gd name="T45" fmla="*/ 18 h 193"/>
                <a:gd name="T46" fmla="*/ 22 w 157"/>
                <a:gd name="T47" fmla="*/ 18 h 193"/>
                <a:gd name="T48" fmla="*/ 29 w 157"/>
                <a:gd name="T49" fmla="*/ 69 h 193"/>
                <a:gd name="T50" fmla="*/ 40 w 157"/>
                <a:gd name="T51" fmla="*/ 24 h 193"/>
                <a:gd name="T52" fmla="*/ 40 w 157"/>
                <a:gd name="T53" fmla="*/ 22 h 193"/>
                <a:gd name="T54" fmla="*/ 117 w 157"/>
                <a:gd name="T55" fmla="*/ 22 h 193"/>
                <a:gd name="T56" fmla="*/ 117 w 157"/>
                <a:gd name="T57" fmla="*/ 24 h 193"/>
                <a:gd name="T58" fmla="*/ 129 w 157"/>
                <a:gd name="T59" fmla="*/ 70 h 193"/>
                <a:gd name="T60" fmla="*/ 130 w 157"/>
                <a:gd name="T61" fmla="*/ 72 h 193"/>
                <a:gd name="T62" fmla="*/ 128 w 157"/>
                <a:gd name="T63" fmla="*/ 74 h 193"/>
                <a:gd name="T64" fmla="*/ 96 w 157"/>
                <a:gd name="T65" fmla="*/ 86 h 193"/>
                <a:gd name="T66" fmla="*/ 74 w 157"/>
                <a:gd name="T67" fmla="*/ 80 h 193"/>
                <a:gd name="T68" fmla="*/ 43 w 157"/>
                <a:gd name="T69" fmla="*/ 71 h 193"/>
                <a:gd name="T70" fmla="*/ 32 w 157"/>
                <a:gd name="T71" fmla="*/ 72 h 193"/>
                <a:gd name="T72" fmla="*/ 27 w 157"/>
                <a:gd name="T73" fmla="*/ 74 h 193"/>
                <a:gd name="T74" fmla="*/ 29 w 157"/>
                <a:gd name="T75" fmla="*/ 69 h 193"/>
                <a:gd name="T76" fmla="*/ 106 w 157"/>
                <a:gd name="T77" fmla="*/ 189 h 193"/>
                <a:gd name="T78" fmla="*/ 51 w 157"/>
                <a:gd name="T79" fmla="*/ 189 h 193"/>
                <a:gd name="T80" fmla="*/ 4 w 157"/>
                <a:gd name="T81" fmla="*/ 141 h 193"/>
                <a:gd name="T82" fmla="*/ 20 w 157"/>
                <a:gd name="T83" fmla="*/ 87 h 193"/>
                <a:gd name="T84" fmla="*/ 24 w 157"/>
                <a:gd name="T85" fmla="*/ 80 h 193"/>
                <a:gd name="T86" fmla="*/ 24 w 157"/>
                <a:gd name="T87" fmla="*/ 79 h 193"/>
                <a:gd name="T88" fmla="*/ 25 w 157"/>
                <a:gd name="T89" fmla="*/ 79 h 193"/>
                <a:gd name="T90" fmla="*/ 43 w 157"/>
                <a:gd name="T91" fmla="*/ 75 h 193"/>
                <a:gd name="T92" fmla="*/ 72 w 157"/>
                <a:gd name="T93" fmla="*/ 83 h 193"/>
                <a:gd name="T94" fmla="*/ 96 w 157"/>
                <a:gd name="T95" fmla="*/ 90 h 193"/>
                <a:gd name="T96" fmla="*/ 129 w 157"/>
                <a:gd name="T97" fmla="*/ 78 h 193"/>
                <a:gd name="T98" fmla="*/ 131 w 157"/>
                <a:gd name="T99" fmla="*/ 76 h 193"/>
                <a:gd name="T100" fmla="*/ 133 w 157"/>
                <a:gd name="T101" fmla="*/ 79 h 193"/>
                <a:gd name="T102" fmla="*/ 137 w 157"/>
                <a:gd name="T103" fmla="*/ 87 h 193"/>
                <a:gd name="T104" fmla="*/ 153 w 157"/>
                <a:gd name="T105" fmla="*/ 141 h 193"/>
                <a:gd name="T106" fmla="*/ 106 w 157"/>
                <a:gd name="T107"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193">
                  <a:moveTo>
                    <a:pt x="140" y="85"/>
                  </a:moveTo>
                  <a:cubicBezTo>
                    <a:pt x="132" y="69"/>
                    <a:pt x="123" y="52"/>
                    <a:pt x="121" y="24"/>
                  </a:cubicBezTo>
                  <a:cubicBezTo>
                    <a:pt x="121" y="22"/>
                    <a:pt x="121" y="22"/>
                    <a:pt x="121" y="22"/>
                  </a:cubicBezTo>
                  <a:cubicBezTo>
                    <a:pt x="133" y="22"/>
                    <a:pt x="133" y="22"/>
                    <a:pt x="133" y="22"/>
                  </a:cubicBezTo>
                  <a:cubicBezTo>
                    <a:pt x="136" y="22"/>
                    <a:pt x="139" y="19"/>
                    <a:pt x="139" y="15"/>
                  </a:cubicBezTo>
                  <a:cubicBezTo>
                    <a:pt x="139" y="6"/>
                    <a:pt x="139" y="6"/>
                    <a:pt x="139" y="6"/>
                  </a:cubicBezTo>
                  <a:cubicBezTo>
                    <a:pt x="139" y="3"/>
                    <a:pt x="136" y="0"/>
                    <a:pt x="133" y="0"/>
                  </a:cubicBezTo>
                  <a:cubicBezTo>
                    <a:pt x="24" y="0"/>
                    <a:pt x="24" y="0"/>
                    <a:pt x="24" y="0"/>
                  </a:cubicBezTo>
                  <a:cubicBezTo>
                    <a:pt x="21" y="0"/>
                    <a:pt x="18" y="3"/>
                    <a:pt x="18" y="6"/>
                  </a:cubicBezTo>
                  <a:cubicBezTo>
                    <a:pt x="18" y="15"/>
                    <a:pt x="18" y="15"/>
                    <a:pt x="18" y="15"/>
                  </a:cubicBezTo>
                  <a:cubicBezTo>
                    <a:pt x="18" y="19"/>
                    <a:pt x="21" y="22"/>
                    <a:pt x="24" y="22"/>
                  </a:cubicBezTo>
                  <a:cubicBezTo>
                    <a:pt x="36" y="22"/>
                    <a:pt x="36" y="22"/>
                    <a:pt x="36" y="22"/>
                  </a:cubicBezTo>
                  <a:cubicBezTo>
                    <a:pt x="36" y="24"/>
                    <a:pt x="36" y="24"/>
                    <a:pt x="36" y="24"/>
                  </a:cubicBezTo>
                  <a:cubicBezTo>
                    <a:pt x="34" y="52"/>
                    <a:pt x="25" y="69"/>
                    <a:pt x="17" y="85"/>
                  </a:cubicBezTo>
                  <a:cubicBezTo>
                    <a:pt x="8" y="101"/>
                    <a:pt x="0" y="116"/>
                    <a:pt x="0" y="141"/>
                  </a:cubicBezTo>
                  <a:cubicBezTo>
                    <a:pt x="0" y="170"/>
                    <a:pt x="23" y="193"/>
                    <a:pt x="51" y="193"/>
                  </a:cubicBezTo>
                  <a:cubicBezTo>
                    <a:pt x="106" y="193"/>
                    <a:pt x="106" y="193"/>
                    <a:pt x="106" y="193"/>
                  </a:cubicBezTo>
                  <a:cubicBezTo>
                    <a:pt x="134" y="193"/>
                    <a:pt x="157" y="170"/>
                    <a:pt x="157" y="141"/>
                  </a:cubicBezTo>
                  <a:cubicBezTo>
                    <a:pt x="157" y="116"/>
                    <a:pt x="149" y="101"/>
                    <a:pt x="140" y="85"/>
                  </a:cubicBezTo>
                  <a:close/>
                  <a:moveTo>
                    <a:pt x="22" y="18"/>
                  </a:moveTo>
                  <a:cubicBezTo>
                    <a:pt x="22" y="4"/>
                    <a:pt x="22" y="4"/>
                    <a:pt x="22" y="4"/>
                  </a:cubicBezTo>
                  <a:cubicBezTo>
                    <a:pt x="135" y="4"/>
                    <a:pt x="135" y="4"/>
                    <a:pt x="135" y="4"/>
                  </a:cubicBezTo>
                  <a:cubicBezTo>
                    <a:pt x="135" y="18"/>
                    <a:pt x="135" y="18"/>
                    <a:pt x="135" y="18"/>
                  </a:cubicBezTo>
                  <a:lnTo>
                    <a:pt x="22" y="18"/>
                  </a:lnTo>
                  <a:close/>
                  <a:moveTo>
                    <a:pt x="29" y="69"/>
                  </a:moveTo>
                  <a:cubicBezTo>
                    <a:pt x="35" y="54"/>
                    <a:pt x="39" y="40"/>
                    <a:pt x="40" y="24"/>
                  </a:cubicBezTo>
                  <a:cubicBezTo>
                    <a:pt x="40" y="22"/>
                    <a:pt x="40" y="22"/>
                    <a:pt x="40" y="22"/>
                  </a:cubicBezTo>
                  <a:cubicBezTo>
                    <a:pt x="117" y="22"/>
                    <a:pt x="117" y="22"/>
                    <a:pt x="117" y="22"/>
                  </a:cubicBezTo>
                  <a:cubicBezTo>
                    <a:pt x="117" y="24"/>
                    <a:pt x="117" y="24"/>
                    <a:pt x="117" y="24"/>
                  </a:cubicBezTo>
                  <a:cubicBezTo>
                    <a:pt x="119" y="46"/>
                    <a:pt x="124" y="60"/>
                    <a:pt x="129" y="70"/>
                  </a:cubicBezTo>
                  <a:cubicBezTo>
                    <a:pt x="130" y="72"/>
                    <a:pt x="130" y="72"/>
                    <a:pt x="130" y="72"/>
                  </a:cubicBezTo>
                  <a:cubicBezTo>
                    <a:pt x="128" y="74"/>
                    <a:pt x="128" y="74"/>
                    <a:pt x="128" y="74"/>
                  </a:cubicBezTo>
                  <a:cubicBezTo>
                    <a:pt x="123" y="77"/>
                    <a:pt x="111" y="86"/>
                    <a:pt x="96" y="86"/>
                  </a:cubicBezTo>
                  <a:cubicBezTo>
                    <a:pt x="88" y="86"/>
                    <a:pt x="81" y="84"/>
                    <a:pt x="74" y="80"/>
                  </a:cubicBezTo>
                  <a:cubicBezTo>
                    <a:pt x="64" y="74"/>
                    <a:pt x="54" y="71"/>
                    <a:pt x="43" y="71"/>
                  </a:cubicBezTo>
                  <a:cubicBezTo>
                    <a:pt x="39" y="71"/>
                    <a:pt x="35" y="72"/>
                    <a:pt x="32" y="72"/>
                  </a:cubicBezTo>
                  <a:cubicBezTo>
                    <a:pt x="27" y="74"/>
                    <a:pt x="27" y="74"/>
                    <a:pt x="27" y="74"/>
                  </a:cubicBezTo>
                  <a:lnTo>
                    <a:pt x="29" y="69"/>
                  </a:lnTo>
                  <a:close/>
                  <a:moveTo>
                    <a:pt x="106" y="189"/>
                  </a:moveTo>
                  <a:cubicBezTo>
                    <a:pt x="51" y="189"/>
                    <a:pt x="51" y="189"/>
                    <a:pt x="51" y="189"/>
                  </a:cubicBezTo>
                  <a:cubicBezTo>
                    <a:pt x="25" y="189"/>
                    <a:pt x="4" y="168"/>
                    <a:pt x="4" y="141"/>
                  </a:cubicBezTo>
                  <a:cubicBezTo>
                    <a:pt x="4" y="117"/>
                    <a:pt x="11" y="103"/>
                    <a:pt x="20" y="87"/>
                  </a:cubicBezTo>
                  <a:cubicBezTo>
                    <a:pt x="21" y="84"/>
                    <a:pt x="22" y="82"/>
                    <a:pt x="24" y="80"/>
                  </a:cubicBezTo>
                  <a:cubicBezTo>
                    <a:pt x="24" y="79"/>
                    <a:pt x="24" y="79"/>
                    <a:pt x="24" y="79"/>
                  </a:cubicBezTo>
                  <a:cubicBezTo>
                    <a:pt x="25" y="79"/>
                    <a:pt x="25" y="79"/>
                    <a:pt x="25" y="79"/>
                  </a:cubicBezTo>
                  <a:cubicBezTo>
                    <a:pt x="25" y="78"/>
                    <a:pt x="32" y="75"/>
                    <a:pt x="43" y="75"/>
                  </a:cubicBezTo>
                  <a:cubicBezTo>
                    <a:pt x="53" y="75"/>
                    <a:pt x="63" y="78"/>
                    <a:pt x="72" y="83"/>
                  </a:cubicBezTo>
                  <a:cubicBezTo>
                    <a:pt x="80" y="88"/>
                    <a:pt x="88" y="90"/>
                    <a:pt x="96" y="90"/>
                  </a:cubicBezTo>
                  <a:cubicBezTo>
                    <a:pt x="111" y="90"/>
                    <a:pt x="123" y="82"/>
                    <a:pt x="129" y="78"/>
                  </a:cubicBezTo>
                  <a:cubicBezTo>
                    <a:pt x="131" y="76"/>
                    <a:pt x="131" y="76"/>
                    <a:pt x="131" y="76"/>
                  </a:cubicBezTo>
                  <a:cubicBezTo>
                    <a:pt x="133" y="79"/>
                    <a:pt x="133" y="79"/>
                    <a:pt x="133" y="79"/>
                  </a:cubicBezTo>
                  <a:cubicBezTo>
                    <a:pt x="134" y="81"/>
                    <a:pt x="136" y="84"/>
                    <a:pt x="137" y="87"/>
                  </a:cubicBezTo>
                  <a:cubicBezTo>
                    <a:pt x="146" y="103"/>
                    <a:pt x="153" y="117"/>
                    <a:pt x="153" y="141"/>
                  </a:cubicBezTo>
                  <a:cubicBezTo>
                    <a:pt x="153" y="168"/>
                    <a:pt x="132" y="189"/>
                    <a:pt x="10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 name="Group 31"/>
          <p:cNvGrpSpPr/>
          <p:nvPr/>
        </p:nvGrpSpPr>
        <p:grpSpPr>
          <a:xfrm>
            <a:off x="7170739" y="2044369"/>
            <a:ext cx="395288" cy="436563"/>
            <a:chOff x="7170738" y="1924051"/>
            <a:chExt cx="395288" cy="436563"/>
          </a:xfrm>
          <a:solidFill>
            <a:schemeClr val="tx2">
              <a:lumMod val="20000"/>
              <a:lumOff val="80000"/>
            </a:schemeClr>
          </a:solidFill>
        </p:grpSpPr>
        <p:sp>
          <p:nvSpPr>
            <p:cNvPr id="33" name="Freeform 70"/>
            <p:cNvSpPr>
              <a:spLocks noEditPoints="1"/>
            </p:cNvSpPr>
            <p:nvPr/>
          </p:nvSpPr>
          <p:spPr bwMode="auto">
            <a:xfrm>
              <a:off x="7272338" y="2168526"/>
              <a:ext cx="49213"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Oval 71"/>
            <p:cNvSpPr>
              <a:spLocks noChangeArrowheads="1"/>
            </p:cNvSpPr>
            <p:nvPr/>
          </p:nvSpPr>
          <p:spPr bwMode="auto">
            <a:xfrm>
              <a:off x="7272338" y="2270126"/>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Oval 72"/>
            <p:cNvSpPr>
              <a:spLocks noChangeArrowheads="1"/>
            </p:cNvSpPr>
            <p:nvPr/>
          </p:nvSpPr>
          <p:spPr bwMode="auto">
            <a:xfrm>
              <a:off x="7353301" y="224948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Oval 73"/>
            <p:cNvSpPr>
              <a:spLocks noChangeArrowheads="1"/>
            </p:cNvSpPr>
            <p:nvPr/>
          </p:nvSpPr>
          <p:spPr bwMode="auto">
            <a:xfrm>
              <a:off x="7394576" y="2147888"/>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74"/>
            <p:cNvSpPr>
              <a:spLocks noEditPoints="1"/>
            </p:cNvSpPr>
            <p:nvPr/>
          </p:nvSpPr>
          <p:spPr bwMode="auto">
            <a:xfrm>
              <a:off x="7170738" y="1924051"/>
              <a:ext cx="395288" cy="436563"/>
            </a:xfrm>
            <a:custGeom>
              <a:avLst/>
              <a:gdLst>
                <a:gd name="T0" fmla="*/ 42 w 175"/>
                <a:gd name="T1" fmla="*/ 193 h 193"/>
                <a:gd name="T2" fmla="*/ 132 w 175"/>
                <a:gd name="T3" fmla="*/ 193 h 193"/>
                <a:gd name="T4" fmla="*/ 175 w 175"/>
                <a:gd name="T5" fmla="*/ 150 h 193"/>
                <a:gd name="T6" fmla="*/ 140 w 175"/>
                <a:gd name="T7" fmla="*/ 81 h 193"/>
                <a:gd name="T8" fmla="*/ 121 w 175"/>
                <a:gd name="T9" fmla="*/ 51 h 193"/>
                <a:gd name="T10" fmla="*/ 121 w 175"/>
                <a:gd name="T11" fmla="*/ 22 h 193"/>
                <a:gd name="T12" fmla="*/ 132 w 175"/>
                <a:gd name="T13" fmla="*/ 22 h 193"/>
                <a:gd name="T14" fmla="*/ 139 w 175"/>
                <a:gd name="T15" fmla="*/ 15 h 193"/>
                <a:gd name="T16" fmla="*/ 139 w 175"/>
                <a:gd name="T17" fmla="*/ 6 h 193"/>
                <a:gd name="T18" fmla="*/ 132 w 175"/>
                <a:gd name="T19" fmla="*/ 0 h 193"/>
                <a:gd name="T20" fmla="*/ 42 w 175"/>
                <a:gd name="T21" fmla="*/ 0 h 193"/>
                <a:gd name="T22" fmla="*/ 36 w 175"/>
                <a:gd name="T23" fmla="*/ 6 h 193"/>
                <a:gd name="T24" fmla="*/ 36 w 175"/>
                <a:gd name="T25" fmla="*/ 15 h 193"/>
                <a:gd name="T26" fmla="*/ 42 w 175"/>
                <a:gd name="T27" fmla="*/ 22 h 193"/>
                <a:gd name="T28" fmla="*/ 54 w 175"/>
                <a:gd name="T29" fmla="*/ 22 h 193"/>
                <a:gd name="T30" fmla="*/ 54 w 175"/>
                <a:gd name="T31" fmla="*/ 51 h 193"/>
                <a:gd name="T32" fmla="*/ 34 w 175"/>
                <a:gd name="T33" fmla="*/ 81 h 193"/>
                <a:gd name="T34" fmla="*/ 0 w 175"/>
                <a:gd name="T35" fmla="*/ 150 h 193"/>
                <a:gd name="T36" fmla="*/ 42 w 175"/>
                <a:gd name="T37" fmla="*/ 193 h 193"/>
                <a:gd name="T38" fmla="*/ 39 w 175"/>
                <a:gd name="T39" fmla="*/ 18 h 193"/>
                <a:gd name="T40" fmla="*/ 39 w 175"/>
                <a:gd name="T41" fmla="*/ 4 h 193"/>
                <a:gd name="T42" fmla="*/ 135 w 175"/>
                <a:gd name="T43" fmla="*/ 4 h 193"/>
                <a:gd name="T44" fmla="*/ 135 w 175"/>
                <a:gd name="T45" fmla="*/ 18 h 193"/>
                <a:gd name="T46" fmla="*/ 39 w 175"/>
                <a:gd name="T47" fmla="*/ 18 h 193"/>
                <a:gd name="T48" fmla="*/ 117 w 175"/>
                <a:gd name="T49" fmla="*/ 22 h 193"/>
                <a:gd name="T50" fmla="*/ 117 w 175"/>
                <a:gd name="T51" fmla="*/ 40 h 193"/>
                <a:gd name="T52" fmla="*/ 114 w 175"/>
                <a:gd name="T53" fmla="*/ 41 h 193"/>
                <a:gd name="T54" fmla="*/ 87 w 175"/>
                <a:gd name="T55" fmla="*/ 49 h 193"/>
                <a:gd name="T56" fmla="*/ 66 w 175"/>
                <a:gd name="T57" fmla="*/ 54 h 193"/>
                <a:gd name="T58" fmla="*/ 60 w 175"/>
                <a:gd name="T59" fmla="*/ 54 h 193"/>
                <a:gd name="T60" fmla="*/ 58 w 175"/>
                <a:gd name="T61" fmla="*/ 54 h 193"/>
                <a:gd name="T62" fmla="*/ 58 w 175"/>
                <a:gd name="T63" fmla="*/ 22 h 193"/>
                <a:gd name="T64" fmla="*/ 117 w 175"/>
                <a:gd name="T65" fmla="*/ 22 h 193"/>
                <a:gd name="T66" fmla="*/ 37 w 175"/>
                <a:gd name="T67" fmla="*/ 84 h 193"/>
                <a:gd name="T68" fmla="*/ 56 w 175"/>
                <a:gd name="T69" fmla="*/ 59 h 193"/>
                <a:gd name="T70" fmla="*/ 57 w 175"/>
                <a:gd name="T71" fmla="*/ 57 h 193"/>
                <a:gd name="T72" fmla="*/ 59 w 175"/>
                <a:gd name="T73" fmla="*/ 57 h 193"/>
                <a:gd name="T74" fmla="*/ 66 w 175"/>
                <a:gd name="T75" fmla="*/ 58 h 193"/>
                <a:gd name="T76" fmla="*/ 89 w 175"/>
                <a:gd name="T77" fmla="*/ 52 h 193"/>
                <a:gd name="T78" fmla="*/ 114 w 175"/>
                <a:gd name="T79" fmla="*/ 44 h 193"/>
                <a:gd name="T80" fmla="*/ 117 w 175"/>
                <a:gd name="T81" fmla="*/ 44 h 193"/>
                <a:gd name="T82" fmla="*/ 117 w 175"/>
                <a:gd name="T83" fmla="*/ 51 h 193"/>
                <a:gd name="T84" fmla="*/ 138 w 175"/>
                <a:gd name="T85" fmla="*/ 84 h 193"/>
                <a:gd name="T86" fmla="*/ 171 w 175"/>
                <a:gd name="T87" fmla="*/ 150 h 193"/>
                <a:gd name="T88" fmla="*/ 132 w 175"/>
                <a:gd name="T89" fmla="*/ 189 h 193"/>
                <a:gd name="T90" fmla="*/ 42 w 175"/>
                <a:gd name="T91" fmla="*/ 189 h 193"/>
                <a:gd name="T92" fmla="*/ 3 w 175"/>
                <a:gd name="T93" fmla="*/ 150 h 193"/>
                <a:gd name="T94" fmla="*/ 37 w 175"/>
                <a:gd name="T95" fmla="*/ 8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5" h="193">
                  <a:moveTo>
                    <a:pt x="42" y="193"/>
                  </a:moveTo>
                  <a:cubicBezTo>
                    <a:pt x="132" y="193"/>
                    <a:pt x="132" y="193"/>
                    <a:pt x="132" y="193"/>
                  </a:cubicBezTo>
                  <a:cubicBezTo>
                    <a:pt x="134" y="193"/>
                    <a:pt x="175" y="192"/>
                    <a:pt x="175" y="150"/>
                  </a:cubicBezTo>
                  <a:cubicBezTo>
                    <a:pt x="175" y="113"/>
                    <a:pt x="156" y="96"/>
                    <a:pt x="140" y="81"/>
                  </a:cubicBezTo>
                  <a:cubicBezTo>
                    <a:pt x="130" y="72"/>
                    <a:pt x="121" y="63"/>
                    <a:pt x="121" y="51"/>
                  </a:cubicBezTo>
                  <a:cubicBezTo>
                    <a:pt x="121" y="22"/>
                    <a:pt x="121" y="22"/>
                    <a:pt x="121" y="22"/>
                  </a:cubicBezTo>
                  <a:cubicBezTo>
                    <a:pt x="132" y="22"/>
                    <a:pt x="132" y="22"/>
                    <a:pt x="132" y="22"/>
                  </a:cubicBezTo>
                  <a:cubicBezTo>
                    <a:pt x="136" y="22"/>
                    <a:pt x="139" y="19"/>
                    <a:pt x="139" y="15"/>
                  </a:cubicBezTo>
                  <a:cubicBezTo>
                    <a:pt x="139" y="6"/>
                    <a:pt x="139" y="6"/>
                    <a:pt x="139" y="6"/>
                  </a:cubicBezTo>
                  <a:cubicBezTo>
                    <a:pt x="139" y="3"/>
                    <a:pt x="136" y="0"/>
                    <a:pt x="132" y="0"/>
                  </a:cubicBezTo>
                  <a:cubicBezTo>
                    <a:pt x="42" y="0"/>
                    <a:pt x="42" y="0"/>
                    <a:pt x="42" y="0"/>
                  </a:cubicBezTo>
                  <a:cubicBezTo>
                    <a:pt x="39" y="0"/>
                    <a:pt x="36" y="3"/>
                    <a:pt x="36" y="6"/>
                  </a:cubicBezTo>
                  <a:cubicBezTo>
                    <a:pt x="36" y="15"/>
                    <a:pt x="36" y="15"/>
                    <a:pt x="36" y="15"/>
                  </a:cubicBezTo>
                  <a:cubicBezTo>
                    <a:pt x="36" y="19"/>
                    <a:pt x="39" y="22"/>
                    <a:pt x="42" y="22"/>
                  </a:cubicBezTo>
                  <a:cubicBezTo>
                    <a:pt x="54" y="22"/>
                    <a:pt x="54" y="22"/>
                    <a:pt x="54" y="22"/>
                  </a:cubicBezTo>
                  <a:cubicBezTo>
                    <a:pt x="54" y="51"/>
                    <a:pt x="54" y="51"/>
                    <a:pt x="54" y="51"/>
                  </a:cubicBezTo>
                  <a:cubicBezTo>
                    <a:pt x="54" y="63"/>
                    <a:pt x="45" y="72"/>
                    <a:pt x="34" y="81"/>
                  </a:cubicBezTo>
                  <a:cubicBezTo>
                    <a:pt x="19" y="96"/>
                    <a:pt x="0" y="113"/>
                    <a:pt x="0" y="150"/>
                  </a:cubicBezTo>
                  <a:cubicBezTo>
                    <a:pt x="0" y="192"/>
                    <a:pt x="40" y="193"/>
                    <a:pt x="42" y="193"/>
                  </a:cubicBezTo>
                  <a:close/>
                  <a:moveTo>
                    <a:pt x="39" y="18"/>
                  </a:moveTo>
                  <a:cubicBezTo>
                    <a:pt x="39" y="4"/>
                    <a:pt x="39" y="4"/>
                    <a:pt x="39" y="4"/>
                  </a:cubicBezTo>
                  <a:cubicBezTo>
                    <a:pt x="135" y="4"/>
                    <a:pt x="135" y="4"/>
                    <a:pt x="135" y="4"/>
                  </a:cubicBezTo>
                  <a:cubicBezTo>
                    <a:pt x="135" y="18"/>
                    <a:pt x="135" y="18"/>
                    <a:pt x="135" y="18"/>
                  </a:cubicBezTo>
                  <a:lnTo>
                    <a:pt x="39" y="18"/>
                  </a:lnTo>
                  <a:close/>
                  <a:moveTo>
                    <a:pt x="117" y="22"/>
                  </a:moveTo>
                  <a:cubicBezTo>
                    <a:pt x="117" y="40"/>
                    <a:pt x="117" y="40"/>
                    <a:pt x="117" y="40"/>
                  </a:cubicBezTo>
                  <a:cubicBezTo>
                    <a:pt x="114" y="41"/>
                    <a:pt x="114" y="41"/>
                    <a:pt x="114" y="41"/>
                  </a:cubicBezTo>
                  <a:cubicBezTo>
                    <a:pt x="105" y="41"/>
                    <a:pt x="96" y="44"/>
                    <a:pt x="87" y="49"/>
                  </a:cubicBezTo>
                  <a:cubicBezTo>
                    <a:pt x="80" y="52"/>
                    <a:pt x="73" y="54"/>
                    <a:pt x="66" y="54"/>
                  </a:cubicBezTo>
                  <a:cubicBezTo>
                    <a:pt x="64" y="54"/>
                    <a:pt x="62" y="54"/>
                    <a:pt x="60" y="54"/>
                  </a:cubicBezTo>
                  <a:cubicBezTo>
                    <a:pt x="58" y="54"/>
                    <a:pt x="58" y="54"/>
                    <a:pt x="58" y="54"/>
                  </a:cubicBezTo>
                  <a:cubicBezTo>
                    <a:pt x="58" y="22"/>
                    <a:pt x="58" y="22"/>
                    <a:pt x="58" y="22"/>
                  </a:cubicBezTo>
                  <a:lnTo>
                    <a:pt x="117" y="22"/>
                  </a:lnTo>
                  <a:close/>
                  <a:moveTo>
                    <a:pt x="37" y="84"/>
                  </a:moveTo>
                  <a:cubicBezTo>
                    <a:pt x="45" y="76"/>
                    <a:pt x="53" y="69"/>
                    <a:pt x="56" y="59"/>
                  </a:cubicBezTo>
                  <a:cubicBezTo>
                    <a:pt x="57" y="57"/>
                    <a:pt x="57" y="57"/>
                    <a:pt x="57" y="57"/>
                  </a:cubicBezTo>
                  <a:cubicBezTo>
                    <a:pt x="59" y="57"/>
                    <a:pt x="59" y="57"/>
                    <a:pt x="59" y="57"/>
                  </a:cubicBezTo>
                  <a:cubicBezTo>
                    <a:pt x="62" y="58"/>
                    <a:pt x="64" y="58"/>
                    <a:pt x="66" y="58"/>
                  </a:cubicBezTo>
                  <a:cubicBezTo>
                    <a:pt x="74" y="58"/>
                    <a:pt x="82" y="56"/>
                    <a:pt x="89" y="52"/>
                  </a:cubicBezTo>
                  <a:cubicBezTo>
                    <a:pt x="97" y="47"/>
                    <a:pt x="106" y="45"/>
                    <a:pt x="114" y="44"/>
                  </a:cubicBezTo>
                  <a:cubicBezTo>
                    <a:pt x="117" y="44"/>
                    <a:pt x="117" y="44"/>
                    <a:pt x="117" y="44"/>
                  </a:cubicBezTo>
                  <a:cubicBezTo>
                    <a:pt x="117" y="51"/>
                    <a:pt x="117" y="51"/>
                    <a:pt x="117" y="51"/>
                  </a:cubicBezTo>
                  <a:cubicBezTo>
                    <a:pt x="117" y="65"/>
                    <a:pt x="127" y="74"/>
                    <a:pt x="138" y="84"/>
                  </a:cubicBezTo>
                  <a:cubicBezTo>
                    <a:pt x="153" y="99"/>
                    <a:pt x="171" y="115"/>
                    <a:pt x="171" y="150"/>
                  </a:cubicBezTo>
                  <a:cubicBezTo>
                    <a:pt x="171" y="181"/>
                    <a:pt x="147" y="189"/>
                    <a:pt x="132" y="189"/>
                  </a:cubicBezTo>
                  <a:cubicBezTo>
                    <a:pt x="42" y="189"/>
                    <a:pt x="42" y="189"/>
                    <a:pt x="42" y="189"/>
                  </a:cubicBezTo>
                  <a:cubicBezTo>
                    <a:pt x="41" y="189"/>
                    <a:pt x="3" y="189"/>
                    <a:pt x="3" y="150"/>
                  </a:cubicBezTo>
                  <a:cubicBezTo>
                    <a:pt x="3" y="115"/>
                    <a:pt x="21" y="99"/>
                    <a:pt x="37"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Oval 75"/>
            <p:cNvSpPr>
              <a:spLocks noChangeArrowheads="1"/>
            </p:cNvSpPr>
            <p:nvPr/>
          </p:nvSpPr>
          <p:spPr bwMode="auto">
            <a:xfrm>
              <a:off x="7475538" y="2290763"/>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Oval 76"/>
            <p:cNvSpPr>
              <a:spLocks noChangeArrowheads="1"/>
            </p:cNvSpPr>
            <p:nvPr/>
          </p:nvSpPr>
          <p:spPr bwMode="auto">
            <a:xfrm>
              <a:off x="7454901" y="2228851"/>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0" name="Freeform 77"/>
          <p:cNvSpPr>
            <a:spLocks noEditPoints="1"/>
          </p:cNvSpPr>
          <p:nvPr/>
        </p:nvSpPr>
        <p:spPr bwMode="auto">
          <a:xfrm>
            <a:off x="8042276" y="2044369"/>
            <a:ext cx="354013" cy="436563"/>
          </a:xfrm>
          <a:custGeom>
            <a:avLst/>
            <a:gdLst>
              <a:gd name="T0" fmla="*/ 7 w 157"/>
              <a:gd name="T1" fmla="*/ 0 h 193"/>
              <a:gd name="T2" fmla="*/ 7 w 157"/>
              <a:gd name="T3" fmla="*/ 193 h 193"/>
              <a:gd name="T4" fmla="*/ 157 w 157"/>
              <a:gd name="T5" fmla="*/ 6 h 193"/>
              <a:gd name="T6" fmla="*/ 139 w 157"/>
              <a:gd name="T7" fmla="*/ 169 h 193"/>
              <a:gd name="T8" fmla="*/ 136 w 157"/>
              <a:gd name="T9" fmla="*/ 189 h 193"/>
              <a:gd name="T10" fmla="*/ 119 w 157"/>
              <a:gd name="T11" fmla="*/ 167 h 193"/>
              <a:gd name="T12" fmla="*/ 103 w 157"/>
              <a:gd name="T13" fmla="*/ 189 h 193"/>
              <a:gd name="T14" fmla="*/ 100 w 157"/>
              <a:gd name="T15" fmla="*/ 164 h 193"/>
              <a:gd name="T16" fmla="*/ 76 w 157"/>
              <a:gd name="T17" fmla="*/ 164 h 193"/>
              <a:gd name="T18" fmla="*/ 73 w 157"/>
              <a:gd name="T19" fmla="*/ 189 h 193"/>
              <a:gd name="T20" fmla="*/ 56 w 157"/>
              <a:gd name="T21" fmla="*/ 167 h 193"/>
              <a:gd name="T22" fmla="*/ 40 w 157"/>
              <a:gd name="T23" fmla="*/ 189 h 193"/>
              <a:gd name="T24" fmla="*/ 36 w 157"/>
              <a:gd name="T25" fmla="*/ 164 h 193"/>
              <a:gd name="T26" fmla="*/ 22 w 157"/>
              <a:gd name="T27" fmla="*/ 169 h 193"/>
              <a:gd name="T28" fmla="*/ 18 w 157"/>
              <a:gd name="T29" fmla="*/ 189 h 193"/>
              <a:gd name="T30" fmla="*/ 154 w 157"/>
              <a:gd name="T31" fmla="*/ 148 h 193"/>
              <a:gd name="T32" fmla="*/ 139 w 157"/>
              <a:gd name="T33" fmla="*/ 144 h 193"/>
              <a:gd name="T34" fmla="*/ 136 w 157"/>
              <a:gd name="T35" fmla="*/ 119 h 193"/>
              <a:gd name="T36" fmla="*/ 121 w 157"/>
              <a:gd name="T37" fmla="*/ 119 h 193"/>
              <a:gd name="T38" fmla="*/ 118 w 157"/>
              <a:gd name="T39" fmla="*/ 144 h 193"/>
              <a:gd name="T40" fmla="*/ 92 w 157"/>
              <a:gd name="T41" fmla="*/ 122 h 193"/>
              <a:gd name="T42" fmla="*/ 76 w 157"/>
              <a:gd name="T43" fmla="*/ 144 h 193"/>
              <a:gd name="T44" fmla="*/ 73 w 157"/>
              <a:gd name="T45" fmla="*/ 123 h 193"/>
              <a:gd name="T46" fmla="*/ 58 w 157"/>
              <a:gd name="T47" fmla="*/ 119 h 193"/>
              <a:gd name="T48" fmla="*/ 54 w 157"/>
              <a:gd name="T49" fmla="*/ 144 h 193"/>
              <a:gd name="T50" fmla="*/ 38 w 157"/>
              <a:gd name="T51" fmla="*/ 122 h 193"/>
              <a:gd name="T52" fmla="*/ 4 w 157"/>
              <a:gd name="T53" fmla="*/ 144 h 193"/>
              <a:gd name="T54" fmla="*/ 154 w 157"/>
              <a:gd name="T55" fmla="*/ 144 h 193"/>
              <a:gd name="T56" fmla="*/ 139 w 157"/>
              <a:gd name="T57" fmla="*/ 69 h 193"/>
              <a:gd name="T58" fmla="*/ 136 w 157"/>
              <a:gd name="T59" fmla="*/ 94 h 193"/>
              <a:gd name="T60" fmla="*/ 119 w 157"/>
              <a:gd name="T61" fmla="*/ 63 h 193"/>
              <a:gd name="T62" fmla="*/ 103 w 157"/>
              <a:gd name="T63" fmla="*/ 94 h 193"/>
              <a:gd name="T64" fmla="*/ 100 w 157"/>
              <a:gd name="T65" fmla="*/ 69 h 193"/>
              <a:gd name="T66" fmla="*/ 85 w 157"/>
              <a:gd name="T67" fmla="*/ 65 h 193"/>
              <a:gd name="T68" fmla="*/ 82 w 157"/>
              <a:gd name="T69" fmla="*/ 94 h 193"/>
              <a:gd name="T70" fmla="*/ 56 w 157"/>
              <a:gd name="T71" fmla="*/ 67 h 193"/>
              <a:gd name="T72" fmla="*/ 40 w 157"/>
              <a:gd name="T73" fmla="*/ 94 h 193"/>
              <a:gd name="T74" fmla="*/ 36 w 157"/>
              <a:gd name="T75" fmla="*/ 69 h 193"/>
              <a:gd name="T76" fmla="*/ 22 w 157"/>
              <a:gd name="T77" fmla="*/ 65 h 193"/>
              <a:gd name="T78" fmla="*/ 18 w 157"/>
              <a:gd name="T79" fmla="*/ 94 h 193"/>
              <a:gd name="T80" fmla="*/ 154 w 157"/>
              <a:gd name="T81" fmla="*/ 49 h 193"/>
              <a:gd name="T82" fmla="*/ 139 w 157"/>
              <a:gd name="T83" fmla="*/ 45 h 193"/>
              <a:gd name="T84" fmla="*/ 136 w 157"/>
              <a:gd name="T85" fmla="*/ 24 h 193"/>
              <a:gd name="T86" fmla="*/ 121 w 157"/>
              <a:gd name="T87" fmla="*/ 24 h 193"/>
              <a:gd name="T88" fmla="*/ 118 w 157"/>
              <a:gd name="T89" fmla="*/ 45 h 193"/>
              <a:gd name="T90" fmla="*/ 101 w 157"/>
              <a:gd name="T91" fmla="*/ 18 h 193"/>
              <a:gd name="T92" fmla="*/ 85 w 157"/>
              <a:gd name="T93" fmla="*/ 45 h 193"/>
              <a:gd name="T94" fmla="*/ 82 w 157"/>
              <a:gd name="T95" fmla="*/ 24 h 193"/>
              <a:gd name="T96" fmla="*/ 67 w 157"/>
              <a:gd name="T97" fmla="*/ 20 h 193"/>
              <a:gd name="T98" fmla="*/ 64 w 157"/>
              <a:gd name="T99" fmla="*/ 45 h 193"/>
              <a:gd name="T100" fmla="*/ 38 w 157"/>
              <a:gd name="T101" fmla="*/ 22 h 193"/>
              <a:gd name="T102" fmla="*/ 22 w 157"/>
              <a:gd name="T103" fmla="*/ 45 h 193"/>
              <a:gd name="T104" fmla="*/ 18 w 157"/>
              <a:gd name="T105" fmla="*/ 20 h 193"/>
              <a:gd name="T106" fmla="*/ 4 w 157"/>
              <a:gd name="T107"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193">
                <a:moveTo>
                  <a:pt x="157" y="6"/>
                </a:moveTo>
                <a:cubicBezTo>
                  <a:pt x="157" y="3"/>
                  <a:pt x="155" y="0"/>
                  <a:pt x="151" y="0"/>
                </a:cubicBezTo>
                <a:cubicBezTo>
                  <a:pt x="7" y="0"/>
                  <a:pt x="7" y="0"/>
                  <a:pt x="7" y="0"/>
                </a:cubicBezTo>
                <a:cubicBezTo>
                  <a:pt x="3" y="0"/>
                  <a:pt x="0" y="3"/>
                  <a:pt x="0" y="6"/>
                </a:cubicBezTo>
                <a:cubicBezTo>
                  <a:pt x="0" y="187"/>
                  <a:pt x="0" y="187"/>
                  <a:pt x="0" y="187"/>
                </a:cubicBezTo>
                <a:cubicBezTo>
                  <a:pt x="0" y="190"/>
                  <a:pt x="3" y="193"/>
                  <a:pt x="7" y="193"/>
                </a:cubicBezTo>
                <a:cubicBezTo>
                  <a:pt x="151" y="193"/>
                  <a:pt x="151" y="193"/>
                  <a:pt x="151" y="193"/>
                </a:cubicBezTo>
                <a:cubicBezTo>
                  <a:pt x="155" y="193"/>
                  <a:pt x="157" y="190"/>
                  <a:pt x="157" y="187"/>
                </a:cubicBezTo>
                <a:lnTo>
                  <a:pt x="157" y="6"/>
                </a:lnTo>
                <a:close/>
                <a:moveTo>
                  <a:pt x="154" y="189"/>
                </a:moveTo>
                <a:cubicBezTo>
                  <a:pt x="139" y="189"/>
                  <a:pt x="139" y="189"/>
                  <a:pt x="139" y="189"/>
                </a:cubicBezTo>
                <a:cubicBezTo>
                  <a:pt x="139" y="169"/>
                  <a:pt x="139" y="169"/>
                  <a:pt x="139" y="169"/>
                </a:cubicBezTo>
                <a:cubicBezTo>
                  <a:pt x="139" y="167"/>
                  <a:pt x="139" y="167"/>
                  <a:pt x="138" y="167"/>
                </a:cubicBezTo>
                <a:cubicBezTo>
                  <a:pt x="136" y="167"/>
                  <a:pt x="136" y="167"/>
                  <a:pt x="136" y="169"/>
                </a:cubicBezTo>
                <a:cubicBezTo>
                  <a:pt x="136" y="189"/>
                  <a:pt x="136" y="189"/>
                  <a:pt x="136" y="189"/>
                </a:cubicBezTo>
                <a:cubicBezTo>
                  <a:pt x="121" y="189"/>
                  <a:pt x="121" y="189"/>
                  <a:pt x="121" y="189"/>
                </a:cubicBezTo>
                <a:cubicBezTo>
                  <a:pt x="121" y="169"/>
                  <a:pt x="121" y="169"/>
                  <a:pt x="121" y="169"/>
                </a:cubicBezTo>
                <a:cubicBezTo>
                  <a:pt x="121" y="167"/>
                  <a:pt x="121" y="167"/>
                  <a:pt x="119" y="167"/>
                </a:cubicBezTo>
                <a:cubicBezTo>
                  <a:pt x="118" y="167"/>
                  <a:pt x="118" y="167"/>
                  <a:pt x="118" y="169"/>
                </a:cubicBezTo>
                <a:cubicBezTo>
                  <a:pt x="118" y="189"/>
                  <a:pt x="118" y="189"/>
                  <a:pt x="118" y="189"/>
                </a:cubicBezTo>
                <a:cubicBezTo>
                  <a:pt x="103" y="189"/>
                  <a:pt x="103" y="189"/>
                  <a:pt x="103" y="189"/>
                </a:cubicBezTo>
                <a:cubicBezTo>
                  <a:pt x="103" y="164"/>
                  <a:pt x="103" y="164"/>
                  <a:pt x="103" y="164"/>
                </a:cubicBezTo>
                <a:cubicBezTo>
                  <a:pt x="103" y="163"/>
                  <a:pt x="102" y="162"/>
                  <a:pt x="101" y="162"/>
                </a:cubicBezTo>
                <a:cubicBezTo>
                  <a:pt x="100" y="162"/>
                  <a:pt x="100" y="163"/>
                  <a:pt x="100" y="164"/>
                </a:cubicBezTo>
                <a:cubicBezTo>
                  <a:pt x="100" y="189"/>
                  <a:pt x="100" y="189"/>
                  <a:pt x="100" y="189"/>
                </a:cubicBezTo>
                <a:cubicBezTo>
                  <a:pt x="76" y="189"/>
                  <a:pt x="76" y="189"/>
                  <a:pt x="76" y="189"/>
                </a:cubicBezTo>
                <a:cubicBezTo>
                  <a:pt x="76" y="164"/>
                  <a:pt x="76" y="164"/>
                  <a:pt x="76" y="164"/>
                </a:cubicBezTo>
                <a:cubicBezTo>
                  <a:pt x="76" y="163"/>
                  <a:pt x="75" y="162"/>
                  <a:pt x="74" y="162"/>
                </a:cubicBezTo>
                <a:cubicBezTo>
                  <a:pt x="73" y="162"/>
                  <a:pt x="73" y="163"/>
                  <a:pt x="73" y="164"/>
                </a:cubicBezTo>
                <a:cubicBezTo>
                  <a:pt x="73" y="189"/>
                  <a:pt x="73" y="189"/>
                  <a:pt x="73" y="189"/>
                </a:cubicBezTo>
                <a:cubicBezTo>
                  <a:pt x="58" y="189"/>
                  <a:pt x="58" y="189"/>
                  <a:pt x="58" y="189"/>
                </a:cubicBezTo>
                <a:cubicBezTo>
                  <a:pt x="58" y="169"/>
                  <a:pt x="58" y="169"/>
                  <a:pt x="58" y="169"/>
                </a:cubicBezTo>
                <a:cubicBezTo>
                  <a:pt x="58" y="167"/>
                  <a:pt x="57" y="167"/>
                  <a:pt x="56" y="167"/>
                </a:cubicBezTo>
                <a:cubicBezTo>
                  <a:pt x="55" y="167"/>
                  <a:pt x="54" y="167"/>
                  <a:pt x="54" y="169"/>
                </a:cubicBezTo>
                <a:cubicBezTo>
                  <a:pt x="54" y="189"/>
                  <a:pt x="54" y="189"/>
                  <a:pt x="54" y="189"/>
                </a:cubicBezTo>
                <a:cubicBezTo>
                  <a:pt x="40" y="189"/>
                  <a:pt x="40" y="189"/>
                  <a:pt x="40" y="189"/>
                </a:cubicBezTo>
                <a:cubicBezTo>
                  <a:pt x="40" y="164"/>
                  <a:pt x="40" y="164"/>
                  <a:pt x="40" y="164"/>
                </a:cubicBezTo>
                <a:cubicBezTo>
                  <a:pt x="40" y="163"/>
                  <a:pt x="39" y="162"/>
                  <a:pt x="38" y="162"/>
                </a:cubicBezTo>
                <a:cubicBezTo>
                  <a:pt x="37" y="162"/>
                  <a:pt x="36" y="163"/>
                  <a:pt x="36" y="164"/>
                </a:cubicBezTo>
                <a:cubicBezTo>
                  <a:pt x="36" y="189"/>
                  <a:pt x="36" y="189"/>
                  <a:pt x="36" y="189"/>
                </a:cubicBezTo>
                <a:cubicBezTo>
                  <a:pt x="22" y="189"/>
                  <a:pt x="22" y="189"/>
                  <a:pt x="22" y="189"/>
                </a:cubicBezTo>
                <a:cubicBezTo>
                  <a:pt x="22" y="169"/>
                  <a:pt x="22" y="169"/>
                  <a:pt x="22" y="169"/>
                </a:cubicBezTo>
                <a:cubicBezTo>
                  <a:pt x="22" y="167"/>
                  <a:pt x="21" y="167"/>
                  <a:pt x="20" y="167"/>
                </a:cubicBezTo>
                <a:cubicBezTo>
                  <a:pt x="19" y="167"/>
                  <a:pt x="18" y="167"/>
                  <a:pt x="18" y="169"/>
                </a:cubicBezTo>
                <a:cubicBezTo>
                  <a:pt x="18" y="189"/>
                  <a:pt x="18" y="189"/>
                  <a:pt x="18" y="189"/>
                </a:cubicBezTo>
                <a:cubicBezTo>
                  <a:pt x="4" y="189"/>
                  <a:pt x="4" y="189"/>
                  <a:pt x="4" y="189"/>
                </a:cubicBezTo>
                <a:cubicBezTo>
                  <a:pt x="4" y="148"/>
                  <a:pt x="4" y="148"/>
                  <a:pt x="4" y="148"/>
                </a:cubicBezTo>
                <a:cubicBezTo>
                  <a:pt x="154" y="148"/>
                  <a:pt x="154" y="148"/>
                  <a:pt x="154" y="148"/>
                </a:cubicBezTo>
                <a:lnTo>
                  <a:pt x="154" y="189"/>
                </a:lnTo>
                <a:close/>
                <a:moveTo>
                  <a:pt x="154" y="144"/>
                </a:moveTo>
                <a:cubicBezTo>
                  <a:pt x="139" y="144"/>
                  <a:pt x="139" y="144"/>
                  <a:pt x="139" y="144"/>
                </a:cubicBezTo>
                <a:cubicBezTo>
                  <a:pt x="139" y="119"/>
                  <a:pt x="139" y="119"/>
                  <a:pt x="139" y="119"/>
                </a:cubicBezTo>
                <a:cubicBezTo>
                  <a:pt x="139" y="118"/>
                  <a:pt x="139" y="117"/>
                  <a:pt x="138" y="117"/>
                </a:cubicBezTo>
                <a:cubicBezTo>
                  <a:pt x="136" y="117"/>
                  <a:pt x="136" y="118"/>
                  <a:pt x="136" y="119"/>
                </a:cubicBezTo>
                <a:cubicBezTo>
                  <a:pt x="136" y="144"/>
                  <a:pt x="136" y="144"/>
                  <a:pt x="136" y="144"/>
                </a:cubicBezTo>
                <a:cubicBezTo>
                  <a:pt x="121" y="144"/>
                  <a:pt x="121" y="144"/>
                  <a:pt x="121" y="144"/>
                </a:cubicBezTo>
                <a:cubicBezTo>
                  <a:pt x="121" y="119"/>
                  <a:pt x="121" y="119"/>
                  <a:pt x="121" y="119"/>
                </a:cubicBezTo>
                <a:cubicBezTo>
                  <a:pt x="121" y="118"/>
                  <a:pt x="121" y="117"/>
                  <a:pt x="119" y="117"/>
                </a:cubicBezTo>
                <a:cubicBezTo>
                  <a:pt x="118" y="117"/>
                  <a:pt x="118" y="118"/>
                  <a:pt x="118" y="119"/>
                </a:cubicBezTo>
                <a:cubicBezTo>
                  <a:pt x="118" y="144"/>
                  <a:pt x="118" y="144"/>
                  <a:pt x="118" y="144"/>
                </a:cubicBezTo>
                <a:cubicBezTo>
                  <a:pt x="94" y="144"/>
                  <a:pt x="94" y="144"/>
                  <a:pt x="94" y="144"/>
                </a:cubicBezTo>
                <a:cubicBezTo>
                  <a:pt x="94" y="123"/>
                  <a:pt x="94" y="123"/>
                  <a:pt x="94" y="123"/>
                </a:cubicBezTo>
                <a:cubicBezTo>
                  <a:pt x="94" y="122"/>
                  <a:pt x="93" y="122"/>
                  <a:pt x="92" y="122"/>
                </a:cubicBezTo>
                <a:cubicBezTo>
                  <a:pt x="91" y="122"/>
                  <a:pt x="91" y="122"/>
                  <a:pt x="91" y="123"/>
                </a:cubicBezTo>
                <a:cubicBezTo>
                  <a:pt x="91" y="144"/>
                  <a:pt x="91" y="144"/>
                  <a:pt x="91" y="144"/>
                </a:cubicBezTo>
                <a:cubicBezTo>
                  <a:pt x="76" y="144"/>
                  <a:pt x="76" y="144"/>
                  <a:pt x="76" y="144"/>
                </a:cubicBezTo>
                <a:cubicBezTo>
                  <a:pt x="76" y="123"/>
                  <a:pt x="76" y="123"/>
                  <a:pt x="76" y="123"/>
                </a:cubicBezTo>
                <a:cubicBezTo>
                  <a:pt x="76" y="122"/>
                  <a:pt x="75" y="122"/>
                  <a:pt x="74" y="122"/>
                </a:cubicBezTo>
                <a:cubicBezTo>
                  <a:pt x="73" y="122"/>
                  <a:pt x="73" y="122"/>
                  <a:pt x="73" y="123"/>
                </a:cubicBezTo>
                <a:cubicBezTo>
                  <a:pt x="73" y="144"/>
                  <a:pt x="73" y="144"/>
                  <a:pt x="73" y="144"/>
                </a:cubicBezTo>
                <a:cubicBezTo>
                  <a:pt x="58" y="144"/>
                  <a:pt x="58" y="144"/>
                  <a:pt x="58" y="144"/>
                </a:cubicBezTo>
                <a:cubicBezTo>
                  <a:pt x="58" y="119"/>
                  <a:pt x="58" y="119"/>
                  <a:pt x="58" y="119"/>
                </a:cubicBezTo>
                <a:cubicBezTo>
                  <a:pt x="58" y="118"/>
                  <a:pt x="57" y="117"/>
                  <a:pt x="56" y="117"/>
                </a:cubicBezTo>
                <a:cubicBezTo>
                  <a:pt x="55" y="117"/>
                  <a:pt x="54" y="118"/>
                  <a:pt x="54" y="119"/>
                </a:cubicBezTo>
                <a:cubicBezTo>
                  <a:pt x="54" y="144"/>
                  <a:pt x="54" y="144"/>
                  <a:pt x="54" y="144"/>
                </a:cubicBezTo>
                <a:cubicBezTo>
                  <a:pt x="40" y="144"/>
                  <a:pt x="40" y="144"/>
                  <a:pt x="40" y="144"/>
                </a:cubicBezTo>
                <a:cubicBezTo>
                  <a:pt x="40" y="123"/>
                  <a:pt x="40" y="123"/>
                  <a:pt x="40" y="123"/>
                </a:cubicBezTo>
                <a:cubicBezTo>
                  <a:pt x="40" y="122"/>
                  <a:pt x="39" y="122"/>
                  <a:pt x="38" y="122"/>
                </a:cubicBezTo>
                <a:cubicBezTo>
                  <a:pt x="37" y="122"/>
                  <a:pt x="36" y="122"/>
                  <a:pt x="36" y="123"/>
                </a:cubicBezTo>
                <a:cubicBezTo>
                  <a:pt x="36" y="144"/>
                  <a:pt x="36" y="144"/>
                  <a:pt x="36" y="144"/>
                </a:cubicBezTo>
                <a:cubicBezTo>
                  <a:pt x="4" y="144"/>
                  <a:pt x="4" y="144"/>
                  <a:pt x="4" y="144"/>
                </a:cubicBezTo>
                <a:cubicBezTo>
                  <a:pt x="4" y="98"/>
                  <a:pt x="4" y="98"/>
                  <a:pt x="4" y="98"/>
                </a:cubicBezTo>
                <a:cubicBezTo>
                  <a:pt x="154" y="98"/>
                  <a:pt x="154" y="98"/>
                  <a:pt x="154" y="98"/>
                </a:cubicBezTo>
                <a:lnTo>
                  <a:pt x="154" y="144"/>
                </a:lnTo>
                <a:close/>
                <a:moveTo>
                  <a:pt x="154" y="94"/>
                </a:moveTo>
                <a:cubicBezTo>
                  <a:pt x="139" y="94"/>
                  <a:pt x="139" y="94"/>
                  <a:pt x="139" y="94"/>
                </a:cubicBezTo>
                <a:cubicBezTo>
                  <a:pt x="139" y="69"/>
                  <a:pt x="139" y="69"/>
                  <a:pt x="139" y="69"/>
                </a:cubicBezTo>
                <a:cubicBezTo>
                  <a:pt x="139" y="68"/>
                  <a:pt x="139" y="67"/>
                  <a:pt x="138" y="67"/>
                </a:cubicBezTo>
                <a:cubicBezTo>
                  <a:pt x="136" y="67"/>
                  <a:pt x="136" y="68"/>
                  <a:pt x="136" y="69"/>
                </a:cubicBezTo>
                <a:cubicBezTo>
                  <a:pt x="136" y="94"/>
                  <a:pt x="136" y="94"/>
                  <a:pt x="136" y="94"/>
                </a:cubicBezTo>
                <a:cubicBezTo>
                  <a:pt x="121" y="94"/>
                  <a:pt x="121" y="94"/>
                  <a:pt x="121" y="94"/>
                </a:cubicBezTo>
                <a:cubicBezTo>
                  <a:pt x="121" y="65"/>
                  <a:pt x="121" y="65"/>
                  <a:pt x="121" y="65"/>
                </a:cubicBezTo>
                <a:cubicBezTo>
                  <a:pt x="121" y="64"/>
                  <a:pt x="121" y="63"/>
                  <a:pt x="119" y="63"/>
                </a:cubicBezTo>
                <a:cubicBezTo>
                  <a:pt x="118" y="63"/>
                  <a:pt x="118" y="64"/>
                  <a:pt x="118" y="65"/>
                </a:cubicBezTo>
                <a:cubicBezTo>
                  <a:pt x="118" y="94"/>
                  <a:pt x="118" y="94"/>
                  <a:pt x="118" y="94"/>
                </a:cubicBezTo>
                <a:cubicBezTo>
                  <a:pt x="103" y="94"/>
                  <a:pt x="103" y="94"/>
                  <a:pt x="103" y="94"/>
                </a:cubicBezTo>
                <a:cubicBezTo>
                  <a:pt x="103" y="69"/>
                  <a:pt x="103" y="69"/>
                  <a:pt x="103" y="69"/>
                </a:cubicBezTo>
                <a:cubicBezTo>
                  <a:pt x="103" y="68"/>
                  <a:pt x="103" y="67"/>
                  <a:pt x="101" y="67"/>
                </a:cubicBezTo>
                <a:cubicBezTo>
                  <a:pt x="100" y="67"/>
                  <a:pt x="100" y="68"/>
                  <a:pt x="100" y="69"/>
                </a:cubicBezTo>
                <a:cubicBezTo>
                  <a:pt x="100" y="94"/>
                  <a:pt x="100" y="94"/>
                  <a:pt x="100" y="94"/>
                </a:cubicBezTo>
                <a:cubicBezTo>
                  <a:pt x="85" y="94"/>
                  <a:pt x="85" y="94"/>
                  <a:pt x="85" y="94"/>
                </a:cubicBezTo>
                <a:cubicBezTo>
                  <a:pt x="85" y="65"/>
                  <a:pt x="85" y="65"/>
                  <a:pt x="85" y="65"/>
                </a:cubicBezTo>
                <a:cubicBezTo>
                  <a:pt x="85" y="64"/>
                  <a:pt x="84" y="63"/>
                  <a:pt x="83" y="63"/>
                </a:cubicBezTo>
                <a:cubicBezTo>
                  <a:pt x="82" y="63"/>
                  <a:pt x="82" y="64"/>
                  <a:pt x="82" y="65"/>
                </a:cubicBezTo>
                <a:cubicBezTo>
                  <a:pt x="82" y="94"/>
                  <a:pt x="82" y="94"/>
                  <a:pt x="82" y="94"/>
                </a:cubicBezTo>
                <a:cubicBezTo>
                  <a:pt x="58" y="94"/>
                  <a:pt x="58" y="94"/>
                  <a:pt x="58" y="94"/>
                </a:cubicBezTo>
                <a:cubicBezTo>
                  <a:pt x="58" y="69"/>
                  <a:pt x="58" y="69"/>
                  <a:pt x="58" y="69"/>
                </a:cubicBezTo>
                <a:cubicBezTo>
                  <a:pt x="58" y="68"/>
                  <a:pt x="57" y="67"/>
                  <a:pt x="56" y="67"/>
                </a:cubicBezTo>
                <a:cubicBezTo>
                  <a:pt x="55" y="67"/>
                  <a:pt x="54" y="68"/>
                  <a:pt x="54" y="69"/>
                </a:cubicBezTo>
                <a:cubicBezTo>
                  <a:pt x="54" y="94"/>
                  <a:pt x="54" y="94"/>
                  <a:pt x="54" y="94"/>
                </a:cubicBezTo>
                <a:cubicBezTo>
                  <a:pt x="40" y="94"/>
                  <a:pt x="40" y="94"/>
                  <a:pt x="40" y="94"/>
                </a:cubicBezTo>
                <a:cubicBezTo>
                  <a:pt x="40" y="69"/>
                  <a:pt x="40" y="69"/>
                  <a:pt x="40" y="69"/>
                </a:cubicBezTo>
                <a:cubicBezTo>
                  <a:pt x="40" y="68"/>
                  <a:pt x="39" y="67"/>
                  <a:pt x="38" y="67"/>
                </a:cubicBezTo>
                <a:cubicBezTo>
                  <a:pt x="37" y="67"/>
                  <a:pt x="36" y="68"/>
                  <a:pt x="36" y="69"/>
                </a:cubicBezTo>
                <a:cubicBezTo>
                  <a:pt x="36" y="94"/>
                  <a:pt x="36" y="94"/>
                  <a:pt x="36" y="94"/>
                </a:cubicBezTo>
                <a:cubicBezTo>
                  <a:pt x="22" y="94"/>
                  <a:pt x="22" y="94"/>
                  <a:pt x="22" y="94"/>
                </a:cubicBezTo>
                <a:cubicBezTo>
                  <a:pt x="22" y="65"/>
                  <a:pt x="22" y="65"/>
                  <a:pt x="22" y="65"/>
                </a:cubicBezTo>
                <a:cubicBezTo>
                  <a:pt x="22" y="64"/>
                  <a:pt x="21" y="63"/>
                  <a:pt x="20" y="63"/>
                </a:cubicBezTo>
                <a:cubicBezTo>
                  <a:pt x="19" y="63"/>
                  <a:pt x="18" y="64"/>
                  <a:pt x="18" y="65"/>
                </a:cubicBezTo>
                <a:cubicBezTo>
                  <a:pt x="18" y="94"/>
                  <a:pt x="18" y="94"/>
                  <a:pt x="18" y="94"/>
                </a:cubicBezTo>
                <a:cubicBezTo>
                  <a:pt x="4" y="94"/>
                  <a:pt x="4" y="94"/>
                  <a:pt x="4" y="94"/>
                </a:cubicBezTo>
                <a:cubicBezTo>
                  <a:pt x="4" y="49"/>
                  <a:pt x="4" y="49"/>
                  <a:pt x="4" y="49"/>
                </a:cubicBezTo>
                <a:cubicBezTo>
                  <a:pt x="154" y="49"/>
                  <a:pt x="154" y="49"/>
                  <a:pt x="154" y="49"/>
                </a:cubicBezTo>
                <a:lnTo>
                  <a:pt x="154" y="94"/>
                </a:lnTo>
                <a:close/>
                <a:moveTo>
                  <a:pt x="154" y="45"/>
                </a:moveTo>
                <a:cubicBezTo>
                  <a:pt x="139" y="45"/>
                  <a:pt x="139" y="45"/>
                  <a:pt x="139" y="45"/>
                </a:cubicBezTo>
                <a:cubicBezTo>
                  <a:pt x="139" y="24"/>
                  <a:pt x="139" y="24"/>
                  <a:pt x="139" y="24"/>
                </a:cubicBezTo>
                <a:cubicBezTo>
                  <a:pt x="139" y="23"/>
                  <a:pt x="139" y="22"/>
                  <a:pt x="138" y="22"/>
                </a:cubicBezTo>
                <a:cubicBezTo>
                  <a:pt x="136" y="22"/>
                  <a:pt x="136" y="23"/>
                  <a:pt x="136" y="24"/>
                </a:cubicBezTo>
                <a:cubicBezTo>
                  <a:pt x="136" y="45"/>
                  <a:pt x="136" y="45"/>
                  <a:pt x="136" y="45"/>
                </a:cubicBezTo>
                <a:cubicBezTo>
                  <a:pt x="121" y="45"/>
                  <a:pt x="121" y="45"/>
                  <a:pt x="121" y="45"/>
                </a:cubicBezTo>
                <a:cubicBezTo>
                  <a:pt x="121" y="24"/>
                  <a:pt x="121" y="24"/>
                  <a:pt x="121" y="24"/>
                </a:cubicBezTo>
                <a:cubicBezTo>
                  <a:pt x="121" y="23"/>
                  <a:pt x="121" y="22"/>
                  <a:pt x="119" y="22"/>
                </a:cubicBezTo>
                <a:cubicBezTo>
                  <a:pt x="118" y="22"/>
                  <a:pt x="118" y="23"/>
                  <a:pt x="118" y="24"/>
                </a:cubicBezTo>
                <a:cubicBezTo>
                  <a:pt x="118" y="45"/>
                  <a:pt x="118" y="45"/>
                  <a:pt x="118" y="45"/>
                </a:cubicBezTo>
                <a:cubicBezTo>
                  <a:pt x="103" y="45"/>
                  <a:pt x="103" y="45"/>
                  <a:pt x="103" y="45"/>
                </a:cubicBezTo>
                <a:cubicBezTo>
                  <a:pt x="103" y="20"/>
                  <a:pt x="103" y="20"/>
                  <a:pt x="103" y="20"/>
                </a:cubicBezTo>
                <a:cubicBezTo>
                  <a:pt x="103" y="19"/>
                  <a:pt x="103" y="18"/>
                  <a:pt x="101" y="18"/>
                </a:cubicBezTo>
                <a:cubicBezTo>
                  <a:pt x="100" y="18"/>
                  <a:pt x="100" y="19"/>
                  <a:pt x="100" y="20"/>
                </a:cubicBezTo>
                <a:cubicBezTo>
                  <a:pt x="100" y="45"/>
                  <a:pt x="100" y="45"/>
                  <a:pt x="100" y="45"/>
                </a:cubicBezTo>
                <a:cubicBezTo>
                  <a:pt x="85" y="45"/>
                  <a:pt x="85" y="45"/>
                  <a:pt x="85" y="45"/>
                </a:cubicBezTo>
                <a:cubicBezTo>
                  <a:pt x="85" y="24"/>
                  <a:pt x="85" y="24"/>
                  <a:pt x="85" y="24"/>
                </a:cubicBezTo>
                <a:cubicBezTo>
                  <a:pt x="85" y="23"/>
                  <a:pt x="84" y="22"/>
                  <a:pt x="83" y="22"/>
                </a:cubicBezTo>
                <a:cubicBezTo>
                  <a:pt x="82" y="22"/>
                  <a:pt x="82" y="23"/>
                  <a:pt x="82" y="24"/>
                </a:cubicBezTo>
                <a:cubicBezTo>
                  <a:pt x="82" y="45"/>
                  <a:pt x="82" y="45"/>
                  <a:pt x="82" y="45"/>
                </a:cubicBezTo>
                <a:cubicBezTo>
                  <a:pt x="67" y="45"/>
                  <a:pt x="67" y="45"/>
                  <a:pt x="67" y="45"/>
                </a:cubicBezTo>
                <a:cubicBezTo>
                  <a:pt x="67" y="20"/>
                  <a:pt x="67" y="20"/>
                  <a:pt x="67" y="20"/>
                </a:cubicBezTo>
                <a:cubicBezTo>
                  <a:pt x="67" y="19"/>
                  <a:pt x="66" y="18"/>
                  <a:pt x="65" y="18"/>
                </a:cubicBezTo>
                <a:cubicBezTo>
                  <a:pt x="64" y="18"/>
                  <a:pt x="64" y="19"/>
                  <a:pt x="64" y="20"/>
                </a:cubicBezTo>
                <a:cubicBezTo>
                  <a:pt x="64" y="45"/>
                  <a:pt x="64" y="45"/>
                  <a:pt x="64" y="45"/>
                </a:cubicBezTo>
                <a:cubicBezTo>
                  <a:pt x="40" y="45"/>
                  <a:pt x="40" y="45"/>
                  <a:pt x="40" y="45"/>
                </a:cubicBezTo>
                <a:cubicBezTo>
                  <a:pt x="40" y="24"/>
                  <a:pt x="40" y="24"/>
                  <a:pt x="40" y="24"/>
                </a:cubicBezTo>
                <a:cubicBezTo>
                  <a:pt x="40" y="23"/>
                  <a:pt x="39" y="22"/>
                  <a:pt x="38" y="22"/>
                </a:cubicBezTo>
                <a:cubicBezTo>
                  <a:pt x="37" y="22"/>
                  <a:pt x="36" y="23"/>
                  <a:pt x="36" y="24"/>
                </a:cubicBezTo>
                <a:cubicBezTo>
                  <a:pt x="36" y="45"/>
                  <a:pt x="36" y="45"/>
                  <a:pt x="36" y="45"/>
                </a:cubicBezTo>
                <a:cubicBezTo>
                  <a:pt x="22" y="45"/>
                  <a:pt x="22" y="45"/>
                  <a:pt x="22" y="45"/>
                </a:cubicBezTo>
                <a:cubicBezTo>
                  <a:pt x="22" y="20"/>
                  <a:pt x="22" y="20"/>
                  <a:pt x="22" y="20"/>
                </a:cubicBezTo>
                <a:cubicBezTo>
                  <a:pt x="22" y="19"/>
                  <a:pt x="21" y="18"/>
                  <a:pt x="20" y="18"/>
                </a:cubicBezTo>
                <a:cubicBezTo>
                  <a:pt x="19" y="18"/>
                  <a:pt x="18" y="19"/>
                  <a:pt x="18" y="20"/>
                </a:cubicBezTo>
                <a:cubicBezTo>
                  <a:pt x="18" y="45"/>
                  <a:pt x="18" y="45"/>
                  <a:pt x="18" y="45"/>
                </a:cubicBezTo>
                <a:cubicBezTo>
                  <a:pt x="4" y="45"/>
                  <a:pt x="4" y="45"/>
                  <a:pt x="4" y="45"/>
                </a:cubicBezTo>
                <a:cubicBezTo>
                  <a:pt x="4" y="4"/>
                  <a:pt x="4" y="4"/>
                  <a:pt x="4" y="4"/>
                </a:cubicBezTo>
                <a:cubicBezTo>
                  <a:pt x="154" y="4"/>
                  <a:pt x="154" y="4"/>
                  <a:pt x="154" y="4"/>
                </a:cubicBezTo>
                <a:lnTo>
                  <a:pt x="154" y="45"/>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1" name="Freeform 78"/>
          <p:cNvSpPr>
            <a:spLocks noEditPoints="1"/>
          </p:cNvSpPr>
          <p:nvPr/>
        </p:nvSpPr>
        <p:spPr bwMode="auto">
          <a:xfrm>
            <a:off x="8856669" y="2166604"/>
            <a:ext cx="434975" cy="192088"/>
          </a:xfrm>
          <a:custGeom>
            <a:avLst/>
            <a:gdLst>
              <a:gd name="T0" fmla="*/ 184 w 193"/>
              <a:gd name="T1" fmla="*/ 45 h 85"/>
              <a:gd name="T2" fmla="*/ 181 w 193"/>
              <a:gd name="T3" fmla="*/ 42 h 85"/>
              <a:gd name="T4" fmla="*/ 184 w 193"/>
              <a:gd name="T5" fmla="*/ 40 h 85"/>
              <a:gd name="T6" fmla="*/ 193 w 193"/>
              <a:gd name="T7" fmla="*/ 22 h 85"/>
              <a:gd name="T8" fmla="*/ 171 w 193"/>
              <a:gd name="T9" fmla="*/ 0 h 85"/>
              <a:gd name="T10" fmla="*/ 149 w 193"/>
              <a:gd name="T11" fmla="*/ 22 h 85"/>
              <a:gd name="T12" fmla="*/ 149 w 193"/>
              <a:gd name="T13" fmla="*/ 24 h 85"/>
              <a:gd name="T14" fmla="*/ 149 w 193"/>
              <a:gd name="T15" fmla="*/ 27 h 85"/>
              <a:gd name="T16" fmla="*/ 44 w 193"/>
              <a:gd name="T17" fmla="*/ 27 h 85"/>
              <a:gd name="T18" fmla="*/ 44 w 193"/>
              <a:gd name="T19" fmla="*/ 24 h 85"/>
              <a:gd name="T20" fmla="*/ 44 w 193"/>
              <a:gd name="T21" fmla="*/ 22 h 85"/>
              <a:gd name="T22" fmla="*/ 22 w 193"/>
              <a:gd name="T23" fmla="*/ 0 h 85"/>
              <a:gd name="T24" fmla="*/ 0 w 193"/>
              <a:gd name="T25" fmla="*/ 22 h 85"/>
              <a:gd name="T26" fmla="*/ 10 w 193"/>
              <a:gd name="T27" fmla="*/ 40 h 85"/>
              <a:gd name="T28" fmla="*/ 13 w 193"/>
              <a:gd name="T29" fmla="*/ 42 h 85"/>
              <a:gd name="T30" fmla="*/ 10 w 193"/>
              <a:gd name="T31" fmla="*/ 45 h 85"/>
              <a:gd name="T32" fmla="*/ 0 w 193"/>
              <a:gd name="T33" fmla="*/ 63 h 85"/>
              <a:gd name="T34" fmla="*/ 22 w 193"/>
              <a:gd name="T35" fmla="*/ 85 h 85"/>
              <a:gd name="T36" fmla="*/ 44 w 193"/>
              <a:gd name="T37" fmla="*/ 63 h 85"/>
              <a:gd name="T38" fmla="*/ 44 w 193"/>
              <a:gd name="T39" fmla="*/ 61 h 85"/>
              <a:gd name="T40" fmla="*/ 44 w 193"/>
              <a:gd name="T41" fmla="*/ 58 h 85"/>
              <a:gd name="T42" fmla="*/ 149 w 193"/>
              <a:gd name="T43" fmla="*/ 58 h 85"/>
              <a:gd name="T44" fmla="*/ 149 w 193"/>
              <a:gd name="T45" fmla="*/ 61 h 85"/>
              <a:gd name="T46" fmla="*/ 149 w 193"/>
              <a:gd name="T47" fmla="*/ 63 h 85"/>
              <a:gd name="T48" fmla="*/ 171 w 193"/>
              <a:gd name="T49" fmla="*/ 85 h 85"/>
              <a:gd name="T50" fmla="*/ 193 w 193"/>
              <a:gd name="T51" fmla="*/ 63 h 85"/>
              <a:gd name="T52" fmla="*/ 184 w 193"/>
              <a:gd name="T53" fmla="*/ 45 h 85"/>
              <a:gd name="T54" fmla="*/ 171 w 193"/>
              <a:gd name="T55" fmla="*/ 81 h 85"/>
              <a:gd name="T56" fmla="*/ 153 w 193"/>
              <a:gd name="T57" fmla="*/ 63 h 85"/>
              <a:gd name="T58" fmla="*/ 155 w 193"/>
              <a:gd name="T59" fmla="*/ 54 h 85"/>
              <a:gd name="T60" fmla="*/ 39 w 193"/>
              <a:gd name="T61" fmla="*/ 54 h 85"/>
              <a:gd name="T62" fmla="*/ 41 w 193"/>
              <a:gd name="T63" fmla="*/ 63 h 85"/>
              <a:gd name="T64" fmla="*/ 22 w 193"/>
              <a:gd name="T65" fmla="*/ 81 h 85"/>
              <a:gd name="T66" fmla="*/ 4 w 193"/>
              <a:gd name="T67" fmla="*/ 63 h 85"/>
              <a:gd name="T68" fmla="*/ 17 w 193"/>
              <a:gd name="T69" fmla="*/ 45 h 85"/>
              <a:gd name="T70" fmla="*/ 17 w 193"/>
              <a:gd name="T71" fmla="*/ 44 h 85"/>
              <a:gd name="T72" fmla="*/ 20 w 193"/>
              <a:gd name="T73" fmla="*/ 44 h 85"/>
              <a:gd name="T74" fmla="*/ 22 w 193"/>
              <a:gd name="T75" fmla="*/ 42 h 85"/>
              <a:gd name="T76" fmla="*/ 20 w 193"/>
              <a:gd name="T77" fmla="*/ 40 h 85"/>
              <a:gd name="T78" fmla="*/ 17 w 193"/>
              <a:gd name="T79" fmla="*/ 40 h 85"/>
              <a:gd name="T80" fmla="*/ 17 w 193"/>
              <a:gd name="T81" fmla="*/ 40 h 85"/>
              <a:gd name="T82" fmla="*/ 4 w 193"/>
              <a:gd name="T83" fmla="*/ 22 h 85"/>
              <a:gd name="T84" fmla="*/ 22 w 193"/>
              <a:gd name="T85" fmla="*/ 4 h 85"/>
              <a:gd name="T86" fmla="*/ 41 w 193"/>
              <a:gd name="T87" fmla="*/ 22 h 85"/>
              <a:gd name="T88" fmla="*/ 39 w 193"/>
              <a:gd name="T89" fmla="*/ 31 h 85"/>
              <a:gd name="T90" fmla="*/ 155 w 193"/>
              <a:gd name="T91" fmla="*/ 31 h 85"/>
              <a:gd name="T92" fmla="*/ 153 w 193"/>
              <a:gd name="T93" fmla="*/ 22 h 85"/>
              <a:gd name="T94" fmla="*/ 171 w 193"/>
              <a:gd name="T95" fmla="*/ 4 h 85"/>
              <a:gd name="T96" fmla="*/ 189 w 193"/>
              <a:gd name="T97" fmla="*/ 22 h 85"/>
              <a:gd name="T98" fmla="*/ 176 w 193"/>
              <a:gd name="T99" fmla="*/ 40 h 85"/>
              <a:gd name="T100" fmla="*/ 176 w 193"/>
              <a:gd name="T101" fmla="*/ 40 h 85"/>
              <a:gd name="T102" fmla="*/ 173 w 193"/>
              <a:gd name="T103" fmla="*/ 40 h 85"/>
              <a:gd name="T104" fmla="*/ 171 w 193"/>
              <a:gd name="T105" fmla="*/ 42 h 85"/>
              <a:gd name="T106" fmla="*/ 173 w 193"/>
              <a:gd name="T107" fmla="*/ 44 h 85"/>
              <a:gd name="T108" fmla="*/ 176 w 193"/>
              <a:gd name="T109" fmla="*/ 44 h 85"/>
              <a:gd name="T110" fmla="*/ 176 w 193"/>
              <a:gd name="T111" fmla="*/ 45 h 85"/>
              <a:gd name="T112" fmla="*/ 189 w 193"/>
              <a:gd name="T113" fmla="*/ 63 h 85"/>
              <a:gd name="T114" fmla="*/ 171 w 193"/>
              <a:gd name="T115"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3" h="85">
                <a:moveTo>
                  <a:pt x="184" y="45"/>
                </a:moveTo>
                <a:cubicBezTo>
                  <a:pt x="181" y="42"/>
                  <a:pt x="181" y="42"/>
                  <a:pt x="181" y="42"/>
                </a:cubicBezTo>
                <a:cubicBezTo>
                  <a:pt x="184" y="40"/>
                  <a:pt x="184" y="40"/>
                  <a:pt x="184" y="40"/>
                </a:cubicBezTo>
                <a:cubicBezTo>
                  <a:pt x="190" y="36"/>
                  <a:pt x="193" y="29"/>
                  <a:pt x="193" y="22"/>
                </a:cubicBezTo>
                <a:cubicBezTo>
                  <a:pt x="193" y="10"/>
                  <a:pt x="183" y="0"/>
                  <a:pt x="171" y="0"/>
                </a:cubicBezTo>
                <a:cubicBezTo>
                  <a:pt x="159" y="0"/>
                  <a:pt x="149" y="10"/>
                  <a:pt x="149" y="22"/>
                </a:cubicBezTo>
                <a:cubicBezTo>
                  <a:pt x="149" y="23"/>
                  <a:pt x="149" y="23"/>
                  <a:pt x="149" y="24"/>
                </a:cubicBezTo>
                <a:cubicBezTo>
                  <a:pt x="149" y="27"/>
                  <a:pt x="149" y="27"/>
                  <a:pt x="149" y="27"/>
                </a:cubicBezTo>
                <a:cubicBezTo>
                  <a:pt x="44" y="27"/>
                  <a:pt x="44" y="27"/>
                  <a:pt x="44" y="27"/>
                </a:cubicBezTo>
                <a:cubicBezTo>
                  <a:pt x="44" y="24"/>
                  <a:pt x="44" y="24"/>
                  <a:pt x="44" y="24"/>
                </a:cubicBezTo>
                <a:cubicBezTo>
                  <a:pt x="44" y="23"/>
                  <a:pt x="44" y="23"/>
                  <a:pt x="44" y="22"/>
                </a:cubicBezTo>
                <a:cubicBezTo>
                  <a:pt x="44" y="10"/>
                  <a:pt x="34" y="0"/>
                  <a:pt x="22" y="0"/>
                </a:cubicBezTo>
                <a:cubicBezTo>
                  <a:pt x="10" y="0"/>
                  <a:pt x="0" y="10"/>
                  <a:pt x="0" y="22"/>
                </a:cubicBezTo>
                <a:cubicBezTo>
                  <a:pt x="0" y="29"/>
                  <a:pt x="4" y="36"/>
                  <a:pt x="10" y="40"/>
                </a:cubicBezTo>
                <a:cubicBezTo>
                  <a:pt x="13" y="42"/>
                  <a:pt x="13" y="42"/>
                  <a:pt x="13" y="42"/>
                </a:cubicBezTo>
                <a:cubicBezTo>
                  <a:pt x="10" y="45"/>
                  <a:pt x="10" y="45"/>
                  <a:pt x="10" y="45"/>
                </a:cubicBezTo>
                <a:cubicBezTo>
                  <a:pt x="4" y="49"/>
                  <a:pt x="0" y="55"/>
                  <a:pt x="0" y="63"/>
                </a:cubicBezTo>
                <a:cubicBezTo>
                  <a:pt x="0" y="75"/>
                  <a:pt x="10" y="85"/>
                  <a:pt x="22" y="85"/>
                </a:cubicBezTo>
                <a:cubicBezTo>
                  <a:pt x="34" y="85"/>
                  <a:pt x="44" y="75"/>
                  <a:pt x="44" y="63"/>
                </a:cubicBezTo>
                <a:cubicBezTo>
                  <a:pt x="44" y="62"/>
                  <a:pt x="44" y="61"/>
                  <a:pt x="44" y="61"/>
                </a:cubicBezTo>
                <a:cubicBezTo>
                  <a:pt x="44" y="58"/>
                  <a:pt x="44" y="58"/>
                  <a:pt x="44" y="58"/>
                </a:cubicBezTo>
                <a:cubicBezTo>
                  <a:pt x="149" y="58"/>
                  <a:pt x="149" y="58"/>
                  <a:pt x="149" y="58"/>
                </a:cubicBezTo>
                <a:cubicBezTo>
                  <a:pt x="149" y="61"/>
                  <a:pt x="149" y="61"/>
                  <a:pt x="149" y="61"/>
                </a:cubicBezTo>
                <a:cubicBezTo>
                  <a:pt x="149" y="61"/>
                  <a:pt x="149" y="62"/>
                  <a:pt x="149" y="63"/>
                </a:cubicBezTo>
                <a:cubicBezTo>
                  <a:pt x="149" y="75"/>
                  <a:pt x="159" y="85"/>
                  <a:pt x="171" y="85"/>
                </a:cubicBezTo>
                <a:cubicBezTo>
                  <a:pt x="183" y="85"/>
                  <a:pt x="193" y="75"/>
                  <a:pt x="193" y="63"/>
                </a:cubicBezTo>
                <a:cubicBezTo>
                  <a:pt x="193" y="55"/>
                  <a:pt x="190" y="49"/>
                  <a:pt x="184" y="45"/>
                </a:cubicBezTo>
                <a:close/>
                <a:moveTo>
                  <a:pt x="171" y="81"/>
                </a:moveTo>
                <a:cubicBezTo>
                  <a:pt x="161" y="81"/>
                  <a:pt x="153" y="73"/>
                  <a:pt x="153" y="63"/>
                </a:cubicBezTo>
                <a:cubicBezTo>
                  <a:pt x="153" y="60"/>
                  <a:pt x="153" y="57"/>
                  <a:pt x="155" y="54"/>
                </a:cubicBezTo>
                <a:cubicBezTo>
                  <a:pt x="39" y="54"/>
                  <a:pt x="39" y="54"/>
                  <a:pt x="39" y="54"/>
                </a:cubicBezTo>
                <a:cubicBezTo>
                  <a:pt x="40" y="57"/>
                  <a:pt x="41" y="60"/>
                  <a:pt x="41" y="63"/>
                </a:cubicBezTo>
                <a:cubicBezTo>
                  <a:pt x="41" y="73"/>
                  <a:pt x="32" y="81"/>
                  <a:pt x="22" y="81"/>
                </a:cubicBezTo>
                <a:cubicBezTo>
                  <a:pt x="12" y="81"/>
                  <a:pt x="4" y="73"/>
                  <a:pt x="4" y="63"/>
                </a:cubicBezTo>
                <a:cubicBezTo>
                  <a:pt x="4" y="54"/>
                  <a:pt x="10" y="47"/>
                  <a:pt x="17" y="45"/>
                </a:cubicBezTo>
                <a:cubicBezTo>
                  <a:pt x="17" y="44"/>
                  <a:pt x="17" y="44"/>
                  <a:pt x="17" y="44"/>
                </a:cubicBezTo>
                <a:cubicBezTo>
                  <a:pt x="20" y="44"/>
                  <a:pt x="20" y="44"/>
                  <a:pt x="20" y="44"/>
                </a:cubicBezTo>
                <a:cubicBezTo>
                  <a:pt x="21" y="44"/>
                  <a:pt x="22" y="43"/>
                  <a:pt x="22" y="42"/>
                </a:cubicBezTo>
                <a:cubicBezTo>
                  <a:pt x="22" y="41"/>
                  <a:pt x="21" y="40"/>
                  <a:pt x="20" y="40"/>
                </a:cubicBezTo>
                <a:cubicBezTo>
                  <a:pt x="17" y="40"/>
                  <a:pt x="17" y="40"/>
                  <a:pt x="17" y="40"/>
                </a:cubicBezTo>
                <a:cubicBezTo>
                  <a:pt x="17" y="40"/>
                  <a:pt x="17" y="40"/>
                  <a:pt x="17" y="40"/>
                </a:cubicBezTo>
                <a:cubicBezTo>
                  <a:pt x="9" y="38"/>
                  <a:pt x="4" y="30"/>
                  <a:pt x="4" y="22"/>
                </a:cubicBezTo>
                <a:cubicBezTo>
                  <a:pt x="4" y="12"/>
                  <a:pt x="12" y="4"/>
                  <a:pt x="22" y="4"/>
                </a:cubicBezTo>
                <a:cubicBezTo>
                  <a:pt x="32" y="4"/>
                  <a:pt x="41" y="12"/>
                  <a:pt x="41" y="22"/>
                </a:cubicBezTo>
                <a:cubicBezTo>
                  <a:pt x="41" y="25"/>
                  <a:pt x="40" y="28"/>
                  <a:pt x="39" y="31"/>
                </a:cubicBezTo>
                <a:cubicBezTo>
                  <a:pt x="155" y="31"/>
                  <a:pt x="155" y="31"/>
                  <a:pt x="155" y="31"/>
                </a:cubicBezTo>
                <a:cubicBezTo>
                  <a:pt x="153" y="28"/>
                  <a:pt x="153" y="25"/>
                  <a:pt x="153" y="22"/>
                </a:cubicBezTo>
                <a:cubicBezTo>
                  <a:pt x="153" y="12"/>
                  <a:pt x="161" y="4"/>
                  <a:pt x="171" y="4"/>
                </a:cubicBezTo>
                <a:cubicBezTo>
                  <a:pt x="181" y="4"/>
                  <a:pt x="189" y="12"/>
                  <a:pt x="189" y="22"/>
                </a:cubicBezTo>
                <a:cubicBezTo>
                  <a:pt x="189" y="30"/>
                  <a:pt x="184" y="38"/>
                  <a:pt x="176" y="40"/>
                </a:cubicBezTo>
                <a:cubicBezTo>
                  <a:pt x="176" y="40"/>
                  <a:pt x="176" y="40"/>
                  <a:pt x="176" y="40"/>
                </a:cubicBezTo>
                <a:cubicBezTo>
                  <a:pt x="173" y="40"/>
                  <a:pt x="173" y="40"/>
                  <a:pt x="173" y="40"/>
                </a:cubicBezTo>
                <a:cubicBezTo>
                  <a:pt x="172" y="40"/>
                  <a:pt x="171" y="41"/>
                  <a:pt x="171" y="42"/>
                </a:cubicBezTo>
                <a:cubicBezTo>
                  <a:pt x="171" y="43"/>
                  <a:pt x="172" y="44"/>
                  <a:pt x="173" y="44"/>
                </a:cubicBezTo>
                <a:cubicBezTo>
                  <a:pt x="176" y="44"/>
                  <a:pt x="176" y="44"/>
                  <a:pt x="176" y="44"/>
                </a:cubicBezTo>
                <a:cubicBezTo>
                  <a:pt x="176" y="45"/>
                  <a:pt x="176" y="45"/>
                  <a:pt x="176" y="45"/>
                </a:cubicBezTo>
                <a:cubicBezTo>
                  <a:pt x="184" y="47"/>
                  <a:pt x="189" y="54"/>
                  <a:pt x="189" y="63"/>
                </a:cubicBezTo>
                <a:cubicBezTo>
                  <a:pt x="189" y="73"/>
                  <a:pt x="181" y="81"/>
                  <a:pt x="171" y="81"/>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42" name="Group 41"/>
          <p:cNvGrpSpPr/>
          <p:nvPr/>
        </p:nvGrpSpPr>
        <p:grpSpPr>
          <a:xfrm>
            <a:off x="9705977" y="2044369"/>
            <a:ext cx="439739" cy="436563"/>
            <a:chOff x="9705976" y="1924051"/>
            <a:chExt cx="439738" cy="436563"/>
          </a:xfrm>
          <a:solidFill>
            <a:schemeClr val="tx2">
              <a:lumMod val="20000"/>
              <a:lumOff val="80000"/>
            </a:schemeClr>
          </a:solidFill>
        </p:grpSpPr>
        <p:sp>
          <p:nvSpPr>
            <p:cNvPr id="43" name="Freeform 79"/>
            <p:cNvSpPr>
              <a:spLocks/>
            </p:cNvSpPr>
            <p:nvPr/>
          </p:nvSpPr>
          <p:spPr bwMode="auto">
            <a:xfrm>
              <a:off x="9952038" y="2166938"/>
              <a:ext cx="193675" cy="193675"/>
            </a:xfrm>
            <a:custGeom>
              <a:avLst/>
              <a:gdLst>
                <a:gd name="T0" fmla="*/ 79 w 86"/>
                <a:gd name="T1" fmla="*/ 52 h 86"/>
                <a:gd name="T2" fmla="*/ 86 w 86"/>
                <a:gd name="T3" fmla="*/ 37 h 86"/>
                <a:gd name="T4" fmla="*/ 79 w 86"/>
                <a:gd name="T5" fmla="*/ 21 h 86"/>
                <a:gd name="T6" fmla="*/ 64 w 86"/>
                <a:gd name="T7" fmla="*/ 14 h 86"/>
                <a:gd name="T8" fmla="*/ 48 w 86"/>
                <a:gd name="T9" fmla="*/ 21 h 86"/>
                <a:gd name="T10" fmla="*/ 48 w 86"/>
                <a:gd name="T11" fmla="*/ 21 h 86"/>
                <a:gd name="T12" fmla="*/ 47 w 86"/>
                <a:gd name="T13" fmla="*/ 22 h 86"/>
                <a:gd name="T14" fmla="*/ 45 w 86"/>
                <a:gd name="T15" fmla="*/ 24 h 86"/>
                <a:gd name="T16" fmla="*/ 22 w 86"/>
                <a:gd name="T17" fmla="*/ 1 h 86"/>
                <a:gd name="T18" fmla="*/ 20 w 86"/>
                <a:gd name="T19" fmla="*/ 1 h 86"/>
                <a:gd name="T20" fmla="*/ 20 w 86"/>
                <a:gd name="T21" fmla="*/ 3 h 86"/>
                <a:gd name="T22" fmla="*/ 22 w 86"/>
                <a:gd name="T23" fmla="*/ 5 h 86"/>
                <a:gd name="T24" fmla="*/ 22 w 86"/>
                <a:gd name="T25" fmla="*/ 5 h 86"/>
                <a:gd name="T26" fmla="*/ 46 w 86"/>
                <a:gd name="T27" fmla="*/ 30 h 86"/>
                <a:gd name="T28" fmla="*/ 50 w 86"/>
                <a:gd name="T29" fmla="*/ 24 h 86"/>
                <a:gd name="T30" fmla="*/ 64 w 86"/>
                <a:gd name="T31" fmla="*/ 18 h 86"/>
                <a:gd name="T32" fmla="*/ 77 w 86"/>
                <a:gd name="T33" fmla="*/ 24 h 86"/>
                <a:gd name="T34" fmla="*/ 82 w 86"/>
                <a:gd name="T35" fmla="*/ 37 h 86"/>
                <a:gd name="T36" fmla="*/ 77 w 86"/>
                <a:gd name="T37" fmla="*/ 50 h 86"/>
                <a:gd name="T38" fmla="*/ 64 w 86"/>
                <a:gd name="T39" fmla="*/ 55 h 86"/>
                <a:gd name="T40" fmla="*/ 55 w 86"/>
                <a:gd name="T41" fmla="*/ 53 h 86"/>
                <a:gd name="T42" fmla="*/ 55 w 86"/>
                <a:gd name="T43" fmla="*/ 53 h 86"/>
                <a:gd name="T44" fmla="*/ 53 w 86"/>
                <a:gd name="T45" fmla="*/ 52 h 86"/>
                <a:gd name="T46" fmla="*/ 52 w 86"/>
                <a:gd name="T47" fmla="*/ 52 h 86"/>
                <a:gd name="T48" fmla="*/ 52 w 86"/>
                <a:gd name="T49" fmla="*/ 53 h 86"/>
                <a:gd name="T50" fmla="*/ 53 w 86"/>
                <a:gd name="T51" fmla="*/ 55 h 86"/>
                <a:gd name="T52" fmla="*/ 53 w 86"/>
                <a:gd name="T53" fmla="*/ 55 h 86"/>
                <a:gd name="T54" fmla="*/ 50 w 86"/>
                <a:gd name="T55" fmla="*/ 77 h 86"/>
                <a:gd name="T56" fmla="*/ 36 w 86"/>
                <a:gd name="T57" fmla="*/ 82 h 86"/>
                <a:gd name="T58" fmla="*/ 23 w 86"/>
                <a:gd name="T59" fmla="*/ 77 h 86"/>
                <a:gd name="T60" fmla="*/ 18 w 86"/>
                <a:gd name="T61" fmla="*/ 64 h 86"/>
                <a:gd name="T62" fmla="*/ 23 w 86"/>
                <a:gd name="T63" fmla="*/ 51 h 86"/>
                <a:gd name="T64" fmla="*/ 30 w 86"/>
                <a:gd name="T65" fmla="*/ 47 h 86"/>
                <a:gd name="T66" fmla="*/ 3 w 86"/>
                <a:gd name="T67" fmla="*/ 20 h 86"/>
                <a:gd name="T68" fmla="*/ 2 w 86"/>
                <a:gd name="T69" fmla="*/ 20 h 86"/>
                <a:gd name="T70" fmla="*/ 1 w 86"/>
                <a:gd name="T71" fmla="*/ 20 h 86"/>
                <a:gd name="T72" fmla="*/ 1 w 86"/>
                <a:gd name="T73" fmla="*/ 23 h 86"/>
                <a:gd name="T74" fmla="*/ 24 w 86"/>
                <a:gd name="T75" fmla="*/ 45 h 86"/>
                <a:gd name="T76" fmla="*/ 22 w 86"/>
                <a:gd name="T77" fmla="*/ 47 h 86"/>
                <a:gd name="T78" fmla="*/ 21 w 86"/>
                <a:gd name="T79" fmla="*/ 48 h 86"/>
                <a:gd name="T80" fmla="*/ 14 w 86"/>
                <a:gd name="T81" fmla="*/ 64 h 86"/>
                <a:gd name="T82" fmla="*/ 21 w 86"/>
                <a:gd name="T83" fmla="*/ 79 h 86"/>
                <a:gd name="T84" fmla="*/ 36 w 86"/>
                <a:gd name="T85" fmla="*/ 86 h 86"/>
                <a:gd name="T86" fmla="*/ 52 w 86"/>
                <a:gd name="T87" fmla="*/ 79 h 86"/>
                <a:gd name="T88" fmla="*/ 58 w 86"/>
                <a:gd name="T89" fmla="*/ 61 h 86"/>
                <a:gd name="T90" fmla="*/ 58 w 86"/>
                <a:gd name="T91" fmla="*/ 58 h 86"/>
                <a:gd name="T92" fmla="*/ 61 w 86"/>
                <a:gd name="T93" fmla="*/ 59 h 86"/>
                <a:gd name="T94" fmla="*/ 79 w 86"/>
                <a:gd name="T95" fmla="*/ 5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6" h="86">
                  <a:moveTo>
                    <a:pt x="79" y="52"/>
                  </a:moveTo>
                  <a:cubicBezTo>
                    <a:pt x="83" y="48"/>
                    <a:pt x="86" y="43"/>
                    <a:pt x="86" y="37"/>
                  </a:cubicBezTo>
                  <a:cubicBezTo>
                    <a:pt x="86" y="31"/>
                    <a:pt x="83" y="25"/>
                    <a:pt x="79" y="21"/>
                  </a:cubicBezTo>
                  <a:cubicBezTo>
                    <a:pt x="75" y="17"/>
                    <a:pt x="70" y="14"/>
                    <a:pt x="64" y="14"/>
                  </a:cubicBezTo>
                  <a:cubicBezTo>
                    <a:pt x="58" y="14"/>
                    <a:pt x="52" y="17"/>
                    <a:pt x="48" y="21"/>
                  </a:cubicBezTo>
                  <a:cubicBezTo>
                    <a:pt x="48" y="21"/>
                    <a:pt x="48" y="21"/>
                    <a:pt x="48" y="21"/>
                  </a:cubicBezTo>
                  <a:cubicBezTo>
                    <a:pt x="48" y="21"/>
                    <a:pt x="47" y="22"/>
                    <a:pt x="47" y="22"/>
                  </a:cubicBezTo>
                  <a:cubicBezTo>
                    <a:pt x="45" y="24"/>
                    <a:pt x="45" y="24"/>
                    <a:pt x="45" y="24"/>
                  </a:cubicBezTo>
                  <a:cubicBezTo>
                    <a:pt x="22" y="1"/>
                    <a:pt x="22" y="1"/>
                    <a:pt x="22" y="1"/>
                  </a:cubicBezTo>
                  <a:cubicBezTo>
                    <a:pt x="22" y="0"/>
                    <a:pt x="21" y="0"/>
                    <a:pt x="20" y="1"/>
                  </a:cubicBezTo>
                  <a:cubicBezTo>
                    <a:pt x="19" y="2"/>
                    <a:pt x="19" y="3"/>
                    <a:pt x="20" y="3"/>
                  </a:cubicBezTo>
                  <a:cubicBezTo>
                    <a:pt x="22" y="5"/>
                    <a:pt x="22" y="5"/>
                    <a:pt x="22" y="5"/>
                  </a:cubicBezTo>
                  <a:cubicBezTo>
                    <a:pt x="22" y="5"/>
                    <a:pt x="22" y="5"/>
                    <a:pt x="22" y="5"/>
                  </a:cubicBezTo>
                  <a:cubicBezTo>
                    <a:pt x="46" y="30"/>
                    <a:pt x="46" y="30"/>
                    <a:pt x="46" y="30"/>
                  </a:cubicBezTo>
                  <a:cubicBezTo>
                    <a:pt x="47" y="28"/>
                    <a:pt x="49" y="25"/>
                    <a:pt x="50" y="24"/>
                  </a:cubicBezTo>
                  <a:cubicBezTo>
                    <a:pt x="54" y="20"/>
                    <a:pt x="59" y="18"/>
                    <a:pt x="64" y="18"/>
                  </a:cubicBezTo>
                  <a:cubicBezTo>
                    <a:pt x="68" y="18"/>
                    <a:pt x="73" y="20"/>
                    <a:pt x="77" y="24"/>
                  </a:cubicBezTo>
                  <a:cubicBezTo>
                    <a:pt x="80" y="27"/>
                    <a:pt x="82" y="32"/>
                    <a:pt x="82" y="37"/>
                  </a:cubicBezTo>
                  <a:cubicBezTo>
                    <a:pt x="82" y="42"/>
                    <a:pt x="80" y="46"/>
                    <a:pt x="77" y="50"/>
                  </a:cubicBezTo>
                  <a:cubicBezTo>
                    <a:pt x="73" y="53"/>
                    <a:pt x="69" y="55"/>
                    <a:pt x="64" y="55"/>
                  </a:cubicBezTo>
                  <a:cubicBezTo>
                    <a:pt x="61" y="55"/>
                    <a:pt x="58" y="54"/>
                    <a:pt x="55" y="53"/>
                  </a:cubicBezTo>
                  <a:cubicBezTo>
                    <a:pt x="55" y="53"/>
                    <a:pt x="55" y="53"/>
                    <a:pt x="55" y="53"/>
                  </a:cubicBezTo>
                  <a:cubicBezTo>
                    <a:pt x="53" y="52"/>
                    <a:pt x="53" y="52"/>
                    <a:pt x="53" y="52"/>
                  </a:cubicBezTo>
                  <a:cubicBezTo>
                    <a:pt x="52" y="51"/>
                    <a:pt x="52" y="51"/>
                    <a:pt x="52" y="52"/>
                  </a:cubicBezTo>
                  <a:cubicBezTo>
                    <a:pt x="51" y="52"/>
                    <a:pt x="51" y="53"/>
                    <a:pt x="52" y="53"/>
                  </a:cubicBezTo>
                  <a:cubicBezTo>
                    <a:pt x="53" y="55"/>
                    <a:pt x="53" y="55"/>
                    <a:pt x="53" y="55"/>
                  </a:cubicBezTo>
                  <a:cubicBezTo>
                    <a:pt x="53" y="55"/>
                    <a:pt x="53" y="55"/>
                    <a:pt x="53" y="55"/>
                  </a:cubicBezTo>
                  <a:cubicBezTo>
                    <a:pt x="56" y="62"/>
                    <a:pt x="55" y="71"/>
                    <a:pt x="50" y="77"/>
                  </a:cubicBezTo>
                  <a:cubicBezTo>
                    <a:pt x="46" y="80"/>
                    <a:pt x="41" y="82"/>
                    <a:pt x="36" y="82"/>
                  </a:cubicBezTo>
                  <a:cubicBezTo>
                    <a:pt x="32" y="82"/>
                    <a:pt x="27" y="80"/>
                    <a:pt x="23" y="77"/>
                  </a:cubicBezTo>
                  <a:cubicBezTo>
                    <a:pt x="20" y="73"/>
                    <a:pt x="18" y="69"/>
                    <a:pt x="18" y="64"/>
                  </a:cubicBezTo>
                  <a:cubicBezTo>
                    <a:pt x="18" y="59"/>
                    <a:pt x="20" y="54"/>
                    <a:pt x="23" y="51"/>
                  </a:cubicBezTo>
                  <a:cubicBezTo>
                    <a:pt x="25" y="49"/>
                    <a:pt x="27" y="47"/>
                    <a:pt x="30" y="47"/>
                  </a:cubicBezTo>
                  <a:cubicBezTo>
                    <a:pt x="3" y="20"/>
                    <a:pt x="3" y="20"/>
                    <a:pt x="3" y="20"/>
                  </a:cubicBezTo>
                  <a:cubicBezTo>
                    <a:pt x="3" y="20"/>
                    <a:pt x="3" y="20"/>
                    <a:pt x="2" y="20"/>
                  </a:cubicBezTo>
                  <a:cubicBezTo>
                    <a:pt x="2" y="20"/>
                    <a:pt x="1" y="20"/>
                    <a:pt x="1" y="20"/>
                  </a:cubicBezTo>
                  <a:cubicBezTo>
                    <a:pt x="0" y="21"/>
                    <a:pt x="0" y="22"/>
                    <a:pt x="1" y="23"/>
                  </a:cubicBezTo>
                  <a:cubicBezTo>
                    <a:pt x="24" y="45"/>
                    <a:pt x="24" y="45"/>
                    <a:pt x="24" y="45"/>
                  </a:cubicBezTo>
                  <a:cubicBezTo>
                    <a:pt x="22" y="47"/>
                    <a:pt x="22" y="47"/>
                    <a:pt x="22" y="47"/>
                  </a:cubicBezTo>
                  <a:cubicBezTo>
                    <a:pt x="21" y="48"/>
                    <a:pt x="21" y="48"/>
                    <a:pt x="21" y="48"/>
                  </a:cubicBezTo>
                  <a:cubicBezTo>
                    <a:pt x="17" y="52"/>
                    <a:pt x="14" y="58"/>
                    <a:pt x="14" y="64"/>
                  </a:cubicBezTo>
                  <a:cubicBezTo>
                    <a:pt x="14" y="70"/>
                    <a:pt x="17" y="75"/>
                    <a:pt x="21" y="79"/>
                  </a:cubicBezTo>
                  <a:cubicBezTo>
                    <a:pt x="25" y="84"/>
                    <a:pt x="31" y="86"/>
                    <a:pt x="36" y="86"/>
                  </a:cubicBezTo>
                  <a:cubicBezTo>
                    <a:pt x="42" y="86"/>
                    <a:pt x="48" y="84"/>
                    <a:pt x="52" y="79"/>
                  </a:cubicBezTo>
                  <a:cubicBezTo>
                    <a:pt x="57" y="75"/>
                    <a:pt x="59" y="68"/>
                    <a:pt x="58" y="61"/>
                  </a:cubicBezTo>
                  <a:cubicBezTo>
                    <a:pt x="58" y="58"/>
                    <a:pt x="58" y="58"/>
                    <a:pt x="58" y="58"/>
                  </a:cubicBezTo>
                  <a:cubicBezTo>
                    <a:pt x="61" y="59"/>
                    <a:pt x="61" y="59"/>
                    <a:pt x="61" y="59"/>
                  </a:cubicBezTo>
                  <a:cubicBezTo>
                    <a:pt x="68" y="59"/>
                    <a:pt x="75" y="57"/>
                    <a:pt x="79"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80"/>
            <p:cNvSpPr>
              <a:spLocks/>
            </p:cNvSpPr>
            <p:nvPr/>
          </p:nvSpPr>
          <p:spPr bwMode="auto">
            <a:xfrm>
              <a:off x="9710738" y="1924051"/>
              <a:ext cx="190500" cy="192088"/>
            </a:xfrm>
            <a:custGeom>
              <a:avLst/>
              <a:gdLst>
                <a:gd name="T0" fmla="*/ 6 w 85"/>
                <a:gd name="T1" fmla="*/ 33 h 85"/>
                <a:gd name="T2" fmla="*/ 0 w 85"/>
                <a:gd name="T3" fmla="*/ 49 h 85"/>
                <a:gd name="T4" fmla="*/ 6 w 85"/>
                <a:gd name="T5" fmla="*/ 65 h 85"/>
                <a:gd name="T6" fmla="*/ 22 w 85"/>
                <a:gd name="T7" fmla="*/ 71 h 85"/>
                <a:gd name="T8" fmla="*/ 38 w 85"/>
                <a:gd name="T9" fmla="*/ 65 h 85"/>
                <a:gd name="T10" fmla="*/ 38 w 85"/>
                <a:gd name="T11" fmla="*/ 64 h 85"/>
                <a:gd name="T12" fmla="*/ 38 w 85"/>
                <a:gd name="T13" fmla="*/ 64 h 85"/>
                <a:gd name="T14" fmla="*/ 40 w 85"/>
                <a:gd name="T15" fmla="*/ 62 h 85"/>
                <a:gd name="T16" fmla="*/ 63 w 85"/>
                <a:gd name="T17" fmla="*/ 85 h 85"/>
                <a:gd name="T18" fmla="*/ 66 w 85"/>
                <a:gd name="T19" fmla="*/ 85 h 85"/>
                <a:gd name="T20" fmla="*/ 66 w 85"/>
                <a:gd name="T21" fmla="*/ 82 h 85"/>
                <a:gd name="T22" fmla="*/ 64 w 85"/>
                <a:gd name="T23" fmla="*/ 80 h 85"/>
                <a:gd name="T24" fmla="*/ 64 w 85"/>
                <a:gd name="T25" fmla="*/ 80 h 85"/>
                <a:gd name="T26" fmla="*/ 39 w 85"/>
                <a:gd name="T27" fmla="*/ 56 h 85"/>
                <a:gd name="T28" fmla="*/ 35 w 85"/>
                <a:gd name="T29" fmla="*/ 62 h 85"/>
                <a:gd name="T30" fmla="*/ 22 w 85"/>
                <a:gd name="T31" fmla="*/ 67 h 85"/>
                <a:gd name="T32" fmla="*/ 9 w 85"/>
                <a:gd name="T33" fmla="*/ 62 h 85"/>
                <a:gd name="T34" fmla="*/ 4 w 85"/>
                <a:gd name="T35" fmla="*/ 49 h 85"/>
                <a:gd name="T36" fmla="*/ 9 w 85"/>
                <a:gd name="T37" fmla="*/ 36 h 85"/>
                <a:gd name="T38" fmla="*/ 22 w 85"/>
                <a:gd name="T39" fmla="*/ 31 h 85"/>
                <a:gd name="T40" fmla="*/ 31 w 85"/>
                <a:gd name="T41" fmla="*/ 33 h 85"/>
                <a:gd name="T42" fmla="*/ 31 w 85"/>
                <a:gd name="T43" fmla="*/ 33 h 85"/>
                <a:gd name="T44" fmla="*/ 33 w 85"/>
                <a:gd name="T45" fmla="*/ 34 h 85"/>
                <a:gd name="T46" fmla="*/ 34 w 85"/>
                <a:gd name="T47" fmla="*/ 34 h 85"/>
                <a:gd name="T48" fmla="*/ 34 w 85"/>
                <a:gd name="T49" fmla="*/ 33 h 85"/>
                <a:gd name="T50" fmla="*/ 33 w 85"/>
                <a:gd name="T51" fmla="*/ 31 h 85"/>
                <a:gd name="T52" fmla="*/ 33 w 85"/>
                <a:gd name="T53" fmla="*/ 31 h 85"/>
                <a:gd name="T54" fmla="*/ 36 w 85"/>
                <a:gd name="T55" fmla="*/ 9 h 85"/>
                <a:gd name="T56" fmla="*/ 49 w 85"/>
                <a:gd name="T57" fmla="*/ 4 h 85"/>
                <a:gd name="T58" fmla="*/ 62 w 85"/>
                <a:gd name="T59" fmla="*/ 9 h 85"/>
                <a:gd name="T60" fmla="*/ 62 w 85"/>
                <a:gd name="T61" fmla="*/ 35 h 85"/>
                <a:gd name="T62" fmla="*/ 56 w 85"/>
                <a:gd name="T63" fmla="*/ 39 h 85"/>
                <a:gd name="T64" fmla="*/ 82 w 85"/>
                <a:gd name="T65" fmla="*/ 66 h 85"/>
                <a:gd name="T66" fmla="*/ 85 w 85"/>
                <a:gd name="T67" fmla="*/ 66 h 85"/>
                <a:gd name="T68" fmla="*/ 85 w 85"/>
                <a:gd name="T69" fmla="*/ 63 h 85"/>
                <a:gd name="T70" fmla="*/ 62 w 85"/>
                <a:gd name="T71" fmla="*/ 40 h 85"/>
                <a:gd name="T72" fmla="*/ 64 w 85"/>
                <a:gd name="T73" fmla="*/ 38 h 85"/>
                <a:gd name="T74" fmla="*/ 65 w 85"/>
                <a:gd name="T75" fmla="*/ 38 h 85"/>
                <a:gd name="T76" fmla="*/ 65 w 85"/>
                <a:gd name="T77" fmla="*/ 38 h 85"/>
                <a:gd name="T78" fmla="*/ 71 w 85"/>
                <a:gd name="T79" fmla="*/ 22 h 85"/>
                <a:gd name="T80" fmla="*/ 65 w 85"/>
                <a:gd name="T81" fmla="*/ 6 h 85"/>
                <a:gd name="T82" fmla="*/ 49 w 85"/>
                <a:gd name="T83" fmla="*/ 0 h 85"/>
                <a:gd name="T84" fmla="*/ 33 w 85"/>
                <a:gd name="T85" fmla="*/ 6 h 85"/>
                <a:gd name="T86" fmla="*/ 27 w 85"/>
                <a:gd name="T87" fmla="*/ 24 h 85"/>
                <a:gd name="T88" fmla="*/ 27 w 85"/>
                <a:gd name="T89" fmla="*/ 27 h 85"/>
                <a:gd name="T90" fmla="*/ 24 w 85"/>
                <a:gd name="T91" fmla="*/ 27 h 85"/>
                <a:gd name="T92" fmla="*/ 6 w 85"/>
                <a:gd name="T93" fmla="*/ 3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 h="85">
                  <a:moveTo>
                    <a:pt x="6" y="33"/>
                  </a:moveTo>
                  <a:cubicBezTo>
                    <a:pt x="2" y="37"/>
                    <a:pt x="0" y="43"/>
                    <a:pt x="0" y="49"/>
                  </a:cubicBezTo>
                  <a:cubicBezTo>
                    <a:pt x="0" y="55"/>
                    <a:pt x="2" y="60"/>
                    <a:pt x="6" y="65"/>
                  </a:cubicBezTo>
                  <a:cubicBezTo>
                    <a:pt x="10" y="69"/>
                    <a:pt x="16" y="71"/>
                    <a:pt x="22" y="71"/>
                  </a:cubicBezTo>
                  <a:cubicBezTo>
                    <a:pt x="28" y="71"/>
                    <a:pt x="34" y="69"/>
                    <a:pt x="38" y="65"/>
                  </a:cubicBezTo>
                  <a:cubicBezTo>
                    <a:pt x="38" y="64"/>
                    <a:pt x="38" y="64"/>
                    <a:pt x="38" y="64"/>
                  </a:cubicBezTo>
                  <a:cubicBezTo>
                    <a:pt x="38" y="64"/>
                    <a:pt x="38" y="64"/>
                    <a:pt x="38" y="64"/>
                  </a:cubicBezTo>
                  <a:cubicBezTo>
                    <a:pt x="40" y="62"/>
                    <a:pt x="40" y="62"/>
                    <a:pt x="40" y="62"/>
                  </a:cubicBezTo>
                  <a:cubicBezTo>
                    <a:pt x="63" y="85"/>
                    <a:pt x="63" y="85"/>
                    <a:pt x="63" y="85"/>
                  </a:cubicBezTo>
                  <a:cubicBezTo>
                    <a:pt x="64" y="85"/>
                    <a:pt x="65" y="85"/>
                    <a:pt x="66" y="85"/>
                  </a:cubicBezTo>
                  <a:cubicBezTo>
                    <a:pt x="66" y="84"/>
                    <a:pt x="66" y="83"/>
                    <a:pt x="66" y="82"/>
                  </a:cubicBezTo>
                  <a:cubicBezTo>
                    <a:pt x="64" y="80"/>
                    <a:pt x="64" y="80"/>
                    <a:pt x="64" y="80"/>
                  </a:cubicBezTo>
                  <a:cubicBezTo>
                    <a:pt x="64" y="80"/>
                    <a:pt x="64" y="80"/>
                    <a:pt x="64" y="80"/>
                  </a:cubicBezTo>
                  <a:cubicBezTo>
                    <a:pt x="39" y="56"/>
                    <a:pt x="39" y="56"/>
                    <a:pt x="39" y="56"/>
                  </a:cubicBezTo>
                  <a:cubicBezTo>
                    <a:pt x="38" y="58"/>
                    <a:pt x="37" y="60"/>
                    <a:pt x="35" y="62"/>
                  </a:cubicBezTo>
                  <a:cubicBezTo>
                    <a:pt x="32" y="65"/>
                    <a:pt x="27" y="67"/>
                    <a:pt x="22" y="67"/>
                  </a:cubicBezTo>
                  <a:cubicBezTo>
                    <a:pt x="17" y="67"/>
                    <a:pt x="12" y="65"/>
                    <a:pt x="9" y="62"/>
                  </a:cubicBezTo>
                  <a:cubicBezTo>
                    <a:pt x="5" y="59"/>
                    <a:pt x="4" y="54"/>
                    <a:pt x="4" y="49"/>
                  </a:cubicBezTo>
                  <a:cubicBezTo>
                    <a:pt x="4" y="44"/>
                    <a:pt x="5" y="39"/>
                    <a:pt x="9" y="36"/>
                  </a:cubicBezTo>
                  <a:cubicBezTo>
                    <a:pt x="12" y="32"/>
                    <a:pt x="17" y="31"/>
                    <a:pt x="22" y="31"/>
                  </a:cubicBezTo>
                  <a:cubicBezTo>
                    <a:pt x="25" y="31"/>
                    <a:pt x="28" y="31"/>
                    <a:pt x="31" y="33"/>
                  </a:cubicBezTo>
                  <a:cubicBezTo>
                    <a:pt x="31" y="33"/>
                    <a:pt x="31" y="33"/>
                    <a:pt x="31" y="33"/>
                  </a:cubicBezTo>
                  <a:cubicBezTo>
                    <a:pt x="33" y="34"/>
                    <a:pt x="33" y="34"/>
                    <a:pt x="33" y="34"/>
                  </a:cubicBezTo>
                  <a:cubicBezTo>
                    <a:pt x="33" y="34"/>
                    <a:pt x="34" y="34"/>
                    <a:pt x="34" y="34"/>
                  </a:cubicBezTo>
                  <a:cubicBezTo>
                    <a:pt x="34" y="34"/>
                    <a:pt x="34" y="33"/>
                    <a:pt x="34" y="33"/>
                  </a:cubicBezTo>
                  <a:cubicBezTo>
                    <a:pt x="33" y="31"/>
                    <a:pt x="33" y="31"/>
                    <a:pt x="33" y="31"/>
                  </a:cubicBezTo>
                  <a:cubicBezTo>
                    <a:pt x="33" y="31"/>
                    <a:pt x="33" y="31"/>
                    <a:pt x="33" y="31"/>
                  </a:cubicBezTo>
                  <a:cubicBezTo>
                    <a:pt x="29" y="24"/>
                    <a:pt x="30" y="15"/>
                    <a:pt x="36" y="9"/>
                  </a:cubicBezTo>
                  <a:cubicBezTo>
                    <a:pt x="40" y="5"/>
                    <a:pt x="44" y="4"/>
                    <a:pt x="49" y="4"/>
                  </a:cubicBezTo>
                  <a:cubicBezTo>
                    <a:pt x="54" y="4"/>
                    <a:pt x="59" y="5"/>
                    <a:pt x="62" y="9"/>
                  </a:cubicBezTo>
                  <a:cubicBezTo>
                    <a:pt x="69" y="16"/>
                    <a:pt x="69" y="28"/>
                    <a:pt x="62" y="35"/>
                  </a:cubicBezTo>
                  <a:cubicBezTo>
                    <a:pt x="60" y="37"/>
                    <a:pt x="58" y="38"/>
                    <a:pt x="56" y="39"/>
                  </a:cubicBezTo>
                  <a:cubicBezTo>
                    <a:pt x="82" y="66"/>
                    <a:pt x="82" y="66"/>
                    <a:pt x="82" y="66"/>
                  </a:cubicBezTo>
                  <a:cubicBezTo>
                    <a:pt x="83" y="66"/>
                    <a:pt x="84" y="66"/>
                    <a:pt x="85" y="66"/>
                  </a:cubicBezTo>
                  <a:cubicBezTo>
                    <a:pt x="85" y="65"/>
                    <a:pt x="85" y="64"/>
                    <a:pt x="85" y="63"/>
                  </a:cubicBezTo>
                  <a:cubicBezTo>
                    <a:pt x="62" y="40"/>
                    <a:pt x="62" y="40"/>
                    <a:pt x="62" y="40"/>
                  </a:cubicBezTo>
                  <a:cubicBezTo>
                    <a:pt x="64" y="38"/>
                    <a:pt x="64" y="38"/>
                    <a:pt x="64" y="38"/>
                  </a:cubicBezTo>
                  <a:cubicBezTo>
                    <a:pt x="64" y="38"/>
                    <a:pt x="64" y="38"/>
                    <a:pt x="65" y="38"/>
                  </a:cubicBezTo>
                  <a:cubicBezTo>
                    <a:pt x="65" y="38"/>
                    <a:pt x="65" y="38"/>
                    <a:pt x="65" y="38"/>
                  </a:cubicBezTo>
                  <a:cubicBezTo>
                    <a:pt x="69" y="33"/>
                    <a:pt x="71" y="28"/>
                    <a:pt x="71" y="22"/>
                  </a:cubicBezTo>
                  <a:cubicBezTo>
                    <a:pt x="71" y="16"/>
                    <a:pt x="69" y="10"/>
                    <a:pt x="65" y="6"/>
                  </a:cubicBezTo>
                  <a:cubicBezTo>
                    <a:pt x="61" y="2"/>
                    <a:pt x="55" y="0"/>
                    <a:pt x="49" y="0"/>
                  </a:cubicBezTo>
                  <a:cubicBezTo>
                    <a:pt x="43" y="0"/>
                    <a:pt x="38" y="2"/>
                    <a:pt x="33" y="6"/>
                  </a:cubicBezTo>
                  <a:cubicBezTo>
                    <a:pt x="29" y="11"/>
                    <a:pt x="26" y="17"/>
                    <a:pt x="27" y="24"/>
                  </a:cubicBezTo>
                  <a:cubicBezTo>
                    <a:pt x="27" y="27"/>
                    <a:pt x="27" y="27"/>
                    <a:pt x="27" y="27"/>
                  </a:cubicBezTo>
                  <a:cubicBezTo>
                    <a:pt x="24" y="27"/>
                    <a:pt x="24" y="27"/>
                    <a:pt x="24" y="27"/>
                  </a:cubicBezTo>
                  <a:cubicBezTo>
                    <a:pt x="18" y="26"/>
                    <a:pt x="11" y="29"/>
                    <a:pt x="6"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81"/>
            <p:cNvSpPr>
              <a:spLocks noEditPoints="1"/>
            </p:cNvSpPr>
            <p:nvPr/>
          </p:nvSpPr>
          <p:spPr bwMode="auto">
            <a:xfrm>
              <a:off x="9705976" y="1924051"/>
              <a:ext cx="439738" cy="436563"/>
            </a:xfrm>
            <a:custGeom>
              <a:avLst/>
              <a:gdLst>
                <a:gd name="T0" fmla="*/ 66 w 195"/>
                <a:gd name="T1" fmla="*/ 154 h 193"/>
                <a:gd name="T2" fmla="*/ 155 w 195"/>
                <a:gd name="T3" fmla="*/ 62 h 193"/>
                <a:gd name="T4" fmla="*/ 157 w 195"/>
                <a:gd name="T5" fmla="*/ 64 h 193"/>
                <a:gd name="T6" fmla="*/ 173 w 195"/>
                <a:gd name="T7" fmla="*/ 71 h 193"/>
                <a:gd name="T8" fmla="*/ 195 w 195"/>
                <a:gd name="T9" fmla="*/ 49 h 193"/>
                <a:gd name="T10" fmla="*/ 170 w 195"/>
                <a:gd name="T11" fmla="*/ 27 h 193"/>
                <a:gd name="T12" fmla="*/ 168 w 195"/>
                <a:gd name="T13" fmla="*/ 24 h 193"/>
                <a:gd name="T14" fmla="*/ 146 w 195"/>
                <a:gd name="T15" fmla="*/ 0 h 193"/>
                <a:gd name="T16" fmla="*/ 123 w 195"/>
                <a:gd name="T17" fmla="*/ 22 h 193"/>
                <a:gd name="T18" fmla="*/ 130 w 195"/>
                <a:gd name="T19" fmla="*/ 38 h 193"/>
                <a:gd name="T20" fmla="*/ 133 w 195"/>
                <a:gd name="T21" fmla="*/ 40 h 193"/>
                <a:gd name="T22" fmla="*/ 40 w 195"/>
                <a:gd name="T23" fmla="*/ 129 h 193"/>
                <a:gd name="T24" fmla="*/ 40 w 195"/>
                <a:gd name="T25" fmla="*/ 128 h 193"/>
                <a:gd name="T26" fmla="*/ 8 w 195"/>
                <a:gd name="T27" fmla="*/ 128 h 193"/>
                <a:gd name="T28" fmla="*/ 26 w 195"/>
                <a:gd name="T29" fmla="*/ 166 h 193"/>
                <a:gd name="T30" fmla="*/ 29 w 195"/>
                <a:gd name="T31" fmla="*/ 168 h 193"/>
                <a:gd name="T32" fmla="*/ 51 w 195"/>
                <a:gd name="T33" fmla="*/ 193 h 193"/>
                <a:gd name="T34" fmla="*/ 67 w 195"/>
                <a:gd name="T35" fmla="*/ 155 h 193"/>
                <a:gd name="T36" fmla="*/ 51 w 195"/>
                <a:gd name="T37" fmla="*/ 189 h 193"/>
                <a:gd name="T38" fmla="*/ 35 w 195"/>
                <a:gd name="T39" fmla="*/ 162 h 193"/>
                <a:gd name="T40" fmla="*/ 36 w 195"/>
                <a:gd name="T41" fmla="*/ 160 h 193"/>
                <a:gd name="T42" fmla="*/ 35 w 195"/>
                <a:gd name="T43" fmla="*/ 159 h 193"/>
                <a:gd name="T44" fmla="*/ 33 w 195"/>
                <a:gd name="T45" fmla="*/ 160 h 193"/>
                <a:gd name="T46" fmla="*/ 11 w 195"/>
                <a:gd name="T47" fmla="*/ 157 h 193"/>
                <a:gd name="T48" fmla="*/ 11 w 195"/>
                <a:gd name="T49" fmla="*/ 131 h 193"/>
                <a:gd name="T50" fmla="*/ 37 w 195"/>
                <a:gd name="T51" fmla="*/ 131 h 193"/>
                <a:gd name="T52" fmla="*/ 139 w 195"/>
                <a:gd name="T53" fmla="*/ 39 h 193"/>
                <a:gd name="T54" fmla="*/ 133 w 195"/>
                <a:gd name="T55" fmla="*/ 9 h 193"/>
                <a:gd name="T56" fmla="*/ 159 w 195"/>
                <a:gd name="T57" fmla="*/ 9 h 193"/>
                <a:gd name="T58" fmla="*/ 162 w 195"/>
                <a:gd name="T59" fmla="*/ 31 h 193"/>
                <a:gd name="T60" fmla="*/ 161 w 195"/>
                <a:gd name="T61" fmla="*/ 34 h 193"/>
                <a:gd name="T62" fmla="*/ 164 w 195"/>
                <a:gd name="T63" fmla="*/ 32 h 193"/>
                <a:gd name="T64" fmla="*/ 173 w 195"/>
                <a:gd name="T65" fmla="*/ 31 h 193"/>
                <a:gd name="T66" fmla="*/ 191 w 195"/>
                <a:gd name="T67" fmla="*/ 49 h 193"/>
                <a:gd name="T68" fmla="*/ 173 w 195"/>
                <a:gd name="T69" fmla="*/ 67 h 193"/>
                <a:gd name="T70" fmla="*/ 156 w 195"/>
                <a:gd name="T71" fmla="*/ 56 h 193"/>
                <a:gd name="T72" fmla="*/ 64 w 195"/>
                <a:gd name="T73" fmla="*/ 15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5" h="193">
                  <a:moveTo>
                    <a:pt x="67" y="155"/>
                  </a:moveTo>
                  <a:cubicBezTo>
                    <a:pt x="66" y="155"/>
                    <a:pt x="66" y="155"/>
                    <a:pt x="66" y="154"/>
                  </a:cubicBezTo>
                  <a:cubicBezTo>
                    <a:pt x="64" y="152"/>
                    <a:pt x="64" y="152"/>
                    <a:pt x="64" y="152"/>
                  </a:cubicBezTo>
                  <a:cubicBezTo>
                    <a:pt x="155" y="62"/>
                    <a:pt x="155" y="62"/>
                    <a:pt x="155" y="62"/>
                  </a:cubicBezTo>
                  <a:cubicBezTo>
                    <a:pt x="156" y="64"/>
                    <a:pt x="156" y="64"/>
                    <a:pt x="156" y="64"/>
                  </a:cubicBezTo>
                  <a:cubicBezTo>
                    <a:pt x="157" y="64"/>
                    <a:pt x="157" y="64"/>
                    <a:pt x="157" y="64"/>
                  </a:cubicBezTo>
                  <a:cubicBezTo>
                    <a:pt x="157" y="65"/>
                    <a:pt x="157" y="65"/>
                    <a:pt x="157" y="65"/>
                  </a:cubicBezTo>
                  <a:cubicBezTo>
                    <a:pt x="161" y="69"/>
                    <a:pt x="167" y="71"/>
                    <a:pt x="173" y="71"/>
                  </a:cubicBezTo>
                  <a:cubicBezTo>
                    <a:pt x="179" y="71"/>
                    <a:pt x="184" y="69"/>
                    <a:pt x="188" y="65"/>
                  </a:cubicBezTo>
                  <a:cubicBezTo>
                    <a:pt x="193" y="60"/>
                    <a:pt x="195" y="55"/>
                    <a:pt x="195" y="49"/>
                  </a:cubicBezTo>
                  <a:cubicBezTo>
                    <a:pt x="195" y="43"/>
                    <a:pt x="193" y="37"/>
                    <a:pt x="188" y="33"/>
                  </a:cubicBezTo>
                  <a:cubicBezTo>
                    <a:pt x="184" y="29"/>
                    <a:pt x="177" y="26"/>
                    <a:pt x="170" y="27"/>
                  </a:cubicBezTo>
                  <a:cubicBezTo>
                    <a:pt x="167" y="27"/>
                    <a:pt x="167" y="27"/>
                    <a:pt x="167" y="27"/>
                  </a:cubicBezTo>
                  <a:cubicBezTo>
                    <a:pt x="168" y="24"/>
                    <a:pt x="168" y="24"/>
                    <a:pt x="168" y="24"/>
                  </a:cubicBezTo>
                  <a:cubicBezTo>
                    <a:pt x="168" y="17"/>
                    <a:pt x="166" y="11"/>
                    <a:pt x="161" y="6"/>
                  </a:cubicBezTo>
                  <a:cubicBezTo>
                    <a:pt x="157" y="2"/>
                    <a:pt x="152" y="0"/>
                    <a:pt x="146" y="0"/>
                  </a:cubicBezTo>
                  <a:cubicBezTo>
                    <a:pt x="140" y="0"/>
                    <a:pt x="134" y="2"/>
                    <a:pt x="130" y="6"/>
                  </a:cubicBezTo>
                  <a:cubicBezTo>
                    <a:pt x="126" y="10"/>
                    <a:pt x="123" y="16"/>
                    <a:pt x="123" y="22"/>
                  </a:cubicBezTo>
                  <a:cubicBezTo>
                    <a:pt x="123" y="28"/>
                    <a:pt x="126" y="33"/>
                    <a:pt x="130" y="38"/>
                  </a:cubicBezTo>
                  <a:cubicBezTo>
                    <a:pt x="130" y="38"/>
                    <a:pt x="130" y="38"/>
                    <a:pt x="130" y="38"/>
                  </a:cubicBezTo>
                  <a:cubicBezTo>
                    <a:pt x="130" y="38"/>
                    <a:pt x="131" y="38"/>
                    <a:pt x="131" y="38"/>
                  </a:cubicBezTo>
                  <a:cubicBezTo>
                    <a:pt x="133" y="40"/>
                    <a:pt x="133" y="40"/>
                    <a:pt x="133" y="40"/>
                  </a:cubicBezTo>
                  <a:cubicBezTo>
                    <a:pt x="42" y="131"/>
                    <a:pt x="42" y="131"/>
                    <a:pt x="42" y="131"/>
                  </a:cubicBezTo>
                  <a:cubicBezTo>
                    <a:pt x="40" y="129"/>
                    <a:pt x="40" y="129"/>
                    <a:pt x="40" y="129"/>
                  </a:cubicBezTo>
                  <a:cubicBezTo>
                    <a:pt x="40" y="129"/>
                    <a:pt x="40" y="128"/>
                    <a:pt x="40" y="128"/>
                  </a:cubicBezTo>
                  <a:cubicBezTo>
                    <a:pt x="40" y="128"/>
                    <a:pt x="40" y="128"/>
                    <a:pt x="40" y="128"/>
                  </a:cubicBezTo>
                  <a:cubicBezTo>
                    <a:pt x="35" y="124"/>
                    <a:pt x="30" y="121"/>
                    <a:pt x="24" y="121"/>
                  </a:cubicBezTo>
                  <a:cubicBezTo>
                    <a:pt x="18" y="121"/>
                    <a:pt x="12" y="124"/>
                    <a:pt x="8" y="128"/>
                  </a:cubicBezTo>
                  <a:cubicBezTo>
                    <a:pt x="0" y="137"/>
                    <a:pt x="0" y="151"/>
                    <a:pt x="8" y="159"/>
                  </a:cubicBezTo>
                  <a:cubicBezTo>
                    <a:pt x="13" y="164"/>
                    <a:pt x="19" y="166"/>
                    <a:pt x="26" y="166"/>
                  </a:cubicBezTo>
                  <a:cubicBezTo>
                    <a:pt x="29" y="165"/>
                    <a:pt x="29" y="165"/>
                    <a:pt x="29" y="165"/>
                  </a:cubicBezTo>
                  <a:cubicBezTo>
                    <a:pt x="29" y="168"/>
                    <a:pt x="29" y="168"/>
                    <a:pt x="29" y="168"/>
                  </a:cubicBezTo>
                  <a:cubicBezTo>
                    <a:pt x="28" y="175"/>
                    <a:pt x="31" y="182"/>
                    <a:pt x="35" y="186"/>
                  </a:cubicBezTo>
                  <a:cubicBezTo>
                    <a:pt x="39" y="191"/>
                    <a:pt x="45" y="193"/>
                    <a:pt x="51" y="193"/>
                  </a:cubicBezTo>
                  <a:cubicBezTo>
                    <a:pt x="57" y="193"/>
                    <a:pt x="62" y="191"/>
                    <a:pt x="67" y="186"/>
                  </a:cubicBezTo>
                  <a:cubicBezTo>
                    <a:pt x="75" y="178"/>
                    <a:pt x="75" y="164"/>
                    <a:pt x="67" y="155"/>
                  </a:cubicBezTo>
                  <a:close/>
                  <a:moveTo>
                    <a:pt x="64" y="184"/>
                  </a:moveTo>
                  <a:cubicBezTo>
                    <a:pt x="60" y="187"/>
                    <a:pt x="56" y="189"/>
                    <a:pt x="51" y="189"/>
                  </a:cubicBezTo>
                  <a:cubicBezTo>
                    <a:pt x="46" y="189"/>
                    <a:pt x="41" y="187"/>
                    <a:pt x="38" y="184"/>
                  </a:cubicBezTo>
                  <a:cubicBezTo>
                    <a:pt x="32" y="178"/>
                    <a:pt x="31" y="169"/>
                    <a:pt x="35" y="162"/>
                  </a:cubicBezTo>
                  <a:cubicBezTo>
                    <a:pt x="35" y="162"/>
                    <a:pt x="35" y="162"/>
                    <a:pt x="35" y="162"/>
                  </a:cubicBezTo>
                  <a:cubicBezTo>
                    <a:pt x="36" y="160"/>
                    <a:pt x="36" y="160"/>
                    <a:pt x="36" y="160"/>
                  </a:cubicBezTo>
                  <a:cubicBezTo>
                    <a:pt x="36" y="160"/>
                    <a:pt x="36" y="159"/>
                    <a:pt x="36" y="159"/>
                  </a:cubicBezTo>
                  <a:cubicBezTo>
                    <a:pt x="35" y="158"/>
                    <a:pt x="35" y="158"/>
                    <a:pt x="35" y="159"/>
                  </a:cubicBezTo>
                  <a:cubicBezTo>
                    <a:pt x="33" y="160"/>
                    <a:pt x="33" y="160"/>
                    <a:pt x="33" y="160"/>
                  </a:cubicBezTo>
                  <a:cubicBezTo>
                    <a:pt x="33" y="160"/>
                    <a:pt x="33" y="160"/>
                    <a:pt x="33" y="160"/>
                  </a:cubicBezTo>
                  <a:cubicBezTo>
                    <a:pt x="30" y="161"/>
                    <a:pt x="27" y="162"/>
                    <a:pt x="24" y="162"/>
                  </a:cubicBezTo>
                  <a:cubicBezTo>
                    <a:pt x="19" y="162"/>
                    <a:pt x="14" y="160"/>
                    <a:pt x="11" y="157"/>
                  </a:cubicBezTo>
                  <a:cubicBezTo>
                    <a:pt x="7" y="153"/>
                    <a:pt x="6" y="149"/>
                    <a:pt x="6" y="144"/>
                  </a:cubicBezTo>
                  <a:cubicBezTo>
                    <a:pt x="6" y="139"/>
                    <a:pt x="7" y="134"/>
                    <a:pt x="11" y="131"/>
                  </a:cubicBezTo>
                  <a:cubicBezTo>
                    <a:pt x="14" y="127"/>
                    <a:pt x="19" y="125"/>
                    <a:pt x="24" y="125"/>
                  </a:cubicBezTo>
                  <a:cubicBezTo>
                    <a:pt x="29" y="125"/>
                    <a:pt x="33" y="127"/>
                    <a:pt x="37" y="131"/>
                  </a:cubicBezTo>
                  <a:cubicBezTo>
                    <a:pt x="39" y="132"/>
                    <a:pt x="40" y="135"/>
                    <a:pt x="41" y="137"/>
                  </a:cubicBezTo>
                  <a:cubicBezTo>
                    <a:pt x="139" y="39"/>
                    <a:pt x="139" y="39"/>
                    <a:pt x="139" y="39"/>
                  </a:cubicBezTo>
                  <a:cubicBezTo>
                    <a:pt x="137" y="38"/>
                    <a:pt x="134" y="37"/>
                    <a:pt x="133" y="35"/>
                  </a:cubicBezTo>
                  <a:cubicBezTo>
                    <a:pt x="125" y="28"/>
                    <a:pt x="125" y="16"/>
                    <a:pt x="133" y="9"/>
                  </a:cubicBezTo>
                  <a:cubicBezTo>
                    <a:pt x="136" y="5"/>
                    <a:pt x="141" y="4"/>
                    <a:pt x="146" y="4"/>
                  </a:cubicBezTo>
                  <a:cubicBezTo>
                    <a:pt x="151" y="4"/>
                    <a:pt x="155" y="5"/>
                    <a:pt x="159" y="9"/>
                  </a:cubicBezTo>
                  <a:cubicBezTo>
                    <a:pt x="164" y="15"/>
                    <a:pt x="166" y="24"/>
                    <a:pt x="162" y="31"/>
                  </a:cubicBezTo>
                  <a:cubicBezTo>
                    <a:pt x="162" y="31"/>
                    <a:pt x="162" y="31"/>
                    <a:pt x="162" y="31"/>
                  </a:cubicBezTo>
                  <a:cubicBezTo>
                    <a:pt x="161" y="33"/>
                    <a:pt x="161" y="33"/>
                    <a:pt x="161" y="33"/>
                  </a:cubicBezTo>
                  <a:cubicBezTo>
                    <a:pt x="160" y="33"/>
                    <a:pt x="160" y="33"/>
                    <a:pt x="161" y="34"/>
                  </a:cubicBezTo>
                  <a:cubicBezTo>
                    <a:pt x="161" y="34"/>
                    <a:pt x="161" y="34"/>
                    <a:pt x="162" y="34"/>
                  </a:cubicBezTo>
                  <a:cubicBezTo>
                    <a:pt x="164" y="32"/>
                    <a:pt x="164" y="32"/>
                    <a:pt x="164" y="32"/>
                  </a:cubicBezTo>
                  <a:cubicBezTo>
                    <a:pt x="164" y="33"/>
                    <a:pt x="164" y="33"/>
                    <a:pt x="164" y="33"/>
                  </a:cubicBezTo>
                  <a:cubicBezTo>
                    <a:pt x="167" y="31"/>
                    <a:pt x="170" y="31"/>
                    <a:pt x="173" y="31"/>
                  </a:cubicBezTo>
                  <a:cubicBezTo>
                    <a:pt x="178" y="31"/>
                    <a:pt x="182" y="32"/>
                    <a:pt x="186" y="36"/>
                  </a:cubicBezTo>
                  <a:cubicBezTo>
                    <a:pt x="189" y="39"/>
                    <a:pt x="191" y="44"/>
                    <a:pt x="191" y="49"/>
                  </a:cubicBezTo>
                  <a:cubicBezTo>
                    <a:pt x="191" y="54"/>
                    <a:pt x="189" y="58"/>
                    <a:pt x="186" y="62"/>
                  </a:cubicBezTo>
                  <a:cubicBezTo>
                    <a:pt x="182" y="65"/>
                    <a:pt x="178" y="67"/>
                    <a:pt x="173" y="67"/>
                  </a:cubicBezTo>
                  <a:cubicBezTo>
                    <a:pt x="168" y="67"/>
                    <a:pt x="163" y="65"/>
                    <a:pt x="160" y="62"/>
                  </a:cubicBezTo>
                  <a:cubicBezTo>
                    <a:pt x="158" y="60"/>
                    <a:pt x="156" y="58"/>
                    <a:pt x="156" y="56"/>
                  </a:cubicBezTo>
                  <a:cubicBezTo>
                    <a:pt x="58" y="154"/>
                    <a:pt x="58" y="154"/>
                    <a:pt x="58" y="154"/>
                  </a:cubicBezTo>
                  <a:cubicBezTo>
                    <a:pt x="60" y="154"/>
                    <a:pt x="62" y="156"/>
                    <a:pt x="64" y="158"/>
                  </a:cubicBezTo>
                  <a:cubicBezTo>
                    <a:pt x="71" y="165"/>
                    <a:pt x="71" y="177"/>
                    <a:pt x="64" y="1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6" name="Group 45"/>
          <p:cNvGrpSpPr/>
          <p:nvPr/>
        </p:nvGrpSpPr>
        <p:grpSpPr>
          <a:xfrm>
            <a:off x="2028831" y="2900034"/>
            <a:ext cx="434975" cy="434975"/>
            <a:chOff x="2028826" y="2779713"/>
            <a:chExt cx="434975" cy="434975"/>
          </a:xfrm>
          <a:solidFill>
            <a:schemeClr val="tx2">
              <a:lumMod val="20000"/>
              <a:lumOff val="80000"/>
            </a:schemeClr>
          </a:solidFill>
        </p:grpSpPr>
        <p:sp>
          <p:nvSpPr>
            <p:cNvPr id="47" name="Freeform 82"/>
            <p:cNvSpPr>
              <a:spLocks noEditPoints="1"/>
            </p:cNvSpPr>
            <p:nvPr/>
          </p:nvSpPr>
          <p:spPr bwMode="auto">
            <a:xfrm>
              <a:off x="2028826" y="3144838"/>
              <a:ext cx="312738" cy="69850"/>
            </a:xfrm>
            <a:custGeom>
              <a:avLst/>
              <a:gdLst>
                <a:gd name="T0" fmla="*/ 139 w 139"/>
                <a:gd name="T1" fmla="*/ 6 h 31"/>
                <a:gd name="T2" fmla="*/ 133 w 139"/>
                <a:gd name="T3" fmla="*/ 0 h 31"/>
                <a:gd name="T4" fmla="*/ 7 w 139"/>
                <a:gd name="T5" fmla="*/ 0 h 31"/>
                <a:gd name="T6" fmla="*/ 0 w 139"/>
                <a:gd name="T7" fmla="*/ 6 h 31"/>
                <a:gd name="T8" fmla="*/ 0 w 139"/>
                <a:gd name="T9" fmla="*/ 24 h 31"/>
                <a:gd name="T10" fmla="*/ 7 w 139"/>
                <a:gd name="T11" fmla="*/ 31 h 31"/>
                <a:gd name="T12" fmla="*/ 133 w 139"/>
                <a:gd name="T13" fmla="*/ 31 h 31"/>
                <a:gd name="T14" fmla="*/ 139 w 139"/>
                <a:gd name="T15" fmla="*/ 24 h 31"/>
                <a:gd name="T16" fmla="*/ 139 w 139"/>
                <a:gd name="T17" fmla="*/ 6 h 31"/>
                <a:gd name="T18" fmla="*/ 136 w 139"/>
                <a:gd name="T19" fmla="*/ 27 h 31"/>
                <a:gd name="T20" fmla="*/ 4 w 139"/>
                <a:gd name="T21" fmla="*/ 27 h 31"/>
                <a:gd name="T22" fmla="*/ 4 w 139"/>
                <a:gd name="T23" fmla="*/ 4 h 31"/>
                <a:gd name="T24" fmla="*/ 136 w 139"/>
                <a:gd name="T25" fmla="*/ 4 h 31"/>
                <a:gd name="T26" fmla="*/ 136 w 139"/>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39" y="6"/>
                  </a:moveTo>
                  <a:cubicBezTo>
                    <a:pt x="139" y="3"/>
                    <a:pt x="136" y="0"/>
                    <a:pt x="133" y="0"/>
                  </a:cubicBezTo>
                  <a:cubicBezTo>
                    <a:pt x="7" y="0"/>
                    <a:pt x="7" y="0"/>
                    <a:pt x="7" y="0"/>
                  </a:cubicBezTo>
                  <a:cubicBezTo>
                    <a:pt x="3" y="0"/>
                    <a:pt x="0" y="3"/>
                    <a:pt x="0" y="6"/>
                  </a:cubicBezTo>
                  <a:cubicBezTo>
                    <a:pt x="0" y="24"/>
                    <a:pt x="0" y="24"/>
                    <a:pt x="0" y="24"/>
                  </a:cubicBezTo>
                  <a:cubicBezTo>
                    <a:pt x="0" y="28"/>
                    <a:pt x="3" y="31"/>
                    <a:pt x="7" y="31"/>
                  </a:cubicBezTo>
                  <a:cubicBezTo>
                    <a:pt x="133" y="31"/>
                    <a:pt x="133" y="31"/>
                    <a:pt x="133" y="31"/>
                  </a:cubicBezTo>
                  <a:cubicBezTo>
                    <a:pt x="136" y="31"/>
                    <a:pt x="139" y="28"/>
                    <a:pt x="139" y="24"/>
                  </a:cubicBezTo>
                  <a:lnTo>
                    <a:pt x="139" y="6"/>
                  </a:lnTo>
                  <a:close/>
                  <a:moveTo>
                    <a:pt x="136" y="27"/>
                  </a:moveTo>
                  <a:cubicBezTo>
                    <a:pt x="4" y="27"/>
                    <a:pt x="4" y="27"/>
                    <a:pt x="4" y="27"/>
                  </a:cubicBezTo>
                  <a:cubicBezTo>
                    <a:pt x="4" y="4"/>
                    <a:pt x="4" y="4"/>
                    <a:pt x="4" y="4"/>
                  </a:cubicBezTo>
                  <a:cubicBezTo>
                    <a:pt x="136" y="4"/>
                    <a:pt x="136" y="4"/>
                    <a:pt x="136" y="4"/>
                  </a:cubicBezTo>
                  <a:lnTo>
                    <a:pt x="136"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83"/>
            <p:cNvSpPr>
              <a:spLocks noEditPoints="1"/>
            </p:cNvSpPr>
            <p:nvPr/>
          </p:nvSpPr>
          <p:spPr bwMode="auto">
            <a:xfrm>
              <a:off x="2028826" y="3024188"/>
              <a:ext cx="434975" cy="69850"/>
            </a:xfrm>
            <a:custGeom>
              <a:avLst/>
              <a:gdLst>
                <a:gd name="T0" fmla="*/ 193 w 193"/>
                <a:gd name="T1" fmla="*/ 6 h 31"/>
                <a:gd name="T2" fmla="*/ 187 w 193"/>
                <a:gd name="T3" fmla="*/ 0 h 31"/>
                <a:gd name="T4" fmla="*/ 7 w 193"/>
                <a:gd name="T5" fmla="*/ 0 h 31"/>
                <a:gd name="T6" fmla="*/ 0 w 193"/>
                <a:gd name="T7" fmla="*/ 6 h 31"/>
                <a:gd name="T8" fmla="*/ 0 w 193"/>
                <a:gd name="T9" fmla="*/ 24 h 31"/>
                <a:gd name="T10" fmla="*/ 7 w 193"/>
                <a:gd name="T11" fmla="*/ 31 h 31"/>
                <a:gd name="T12" fmla="*/ 187 w 193"/>
                <a:gd name="T13" fmla="*/ 31 h 31"/>
                <a:gd name="T14" fmla="*/ 193 w 193"/>
                <a:gd name="T15" fmla="*/ 24 h 31"/>
                <a:gd name="T16" fmla="*/ 193 w 193"/>
                <a:gd name="T17" fmla="*/ 6 h 31"/>
                <a:gd name="T18" fmla="*/ 190 w 193"/>
                <a:gd name="T19" fmla="*/ 27 h 31"/>
                <a:gd name="T20" fmla="*/ 4 w 193"/>
                <a:gd name="T21" fmla="*/ 27 h 31"/>
                <a:gd name="T22" fmla="*/ 4 w 193"/>
                <a:gd name="T23" fmla="*/ 4 h 31"/>
                <a:gd name="T24" fmla="*/ 190 w 193"/>
                <a:gd name="T25" fmla="*/ 4 h 31"/>
                <a:gd name="T26" fmla="*/ 190 w 193"/>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193" y="6"/>
                  </a:moveTo>
                  <a:cubicBezTo>
                    <a:pt x="193" y="3"/>
                    <a:pt x="191" y="0"/>
                    <a:pt x="187" y="0"/>
                  </a:cubicBezTo>
                  <a:cubicBezTo>
                    <a:pt x="7" y="0"/>
                    <a:pt x="7" y="0"/>
                    <a:pt x="7" y="0"/>
                  </a:cubicBezTo>
                  <a:cubicBezTo>
                    <a:pt x="3" y="0"/>
                    <a:pt x="0" y="3"/>
                    <a:pt x="0" y="6"/>
                  </a:cubicBezTo>
                  <a:cubicBezTo>
                    <a:pt x="0" y="24"/>
                    <a:pt x="0" y="24"/>
                    <a:pt x="0" y="24"/>
                  </a:cubicBezTo>
                  <a:cubicBezTo>
                    <a:pt x="0" y="28"/>
                    <a:pt x="3" y="31"/>
                    <a:pt x="7" y="31"/>
                  </a:cubicBezTo>
                  <a:cubicBezTo>
                    <a:pt x="187" y="31"/>
                    <a:pt x="187" y="31"/>
                    <a:pt x="187" y="31"/>
                  </a:cubicBezTo>
                  <a:cubicBezTo>
                    <a:pt x="191" y="31"/>
                    <a:pt x="193" y="28"/>
                    <a:pt x="193" y="24"/>
                  </a:cubicBezTo>
                  <a:lnTo>
                    <a:pt x="193" y="6"/>
                  </a:lnTo>
                  <a:close/>
                  <a:moveTo>
                    <a:pt x="190" y="27"/>
                  </a:moveTo>
                  <a:cubicBezTo>
                    <a:pt x="4" y="27"/>
                    <a:pt x="4" y="27"/>
                    <a:pt x="4" y="27"/>
                  </a:cubicBezTo>
                  <a:cubicBezTo>
                    <a:pt x="4" y="4"/>
                    <a:pt x="4" y="4"/>
                    <a:pt x="4" y="4"/>
                  </a:cubicBezTo>
                  <a:cubicBezTo>
                    <a:pt x="190" y="4"/>
                    <a:pt x="190" y="4"/>
                    <a:pt x="190" y="4"/>
                  </a:cubicBezTo>
                  <a:lnTo>
                    <a:pt x="19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84"/>
            <p:cNvSpPr>
              <a:spLocks noEditPoints="1"/>
            </p:cNvSpPr>
            <p:nvPr/>
          </p:nvSpPr>
          <p:spPr bwMode="auto">
            <a:xfrm>
              <a:off x="2028826" y="2779713"/>
              <a:ext cx="434975" cy="68263"/>
            </a:xfrm>
            <a:custGeom>
              <a:avLst/>
              <a:gdLst>
                <a:gd name="T0" fmla="*/ 0 w 193"/>
                <a:gd name="T1" fmla="*/ 24 h 30"/>
                <a:gd name="T2" fmla="*/ 7 w 193"/>
                <a:gd name="T3" fmla="*/ 30 h 30"/>
                <a:gd name="T4" fmla="*/ 187 w 193"/>
                <a:gd name="T5" fmla="*/ 30 h 30"/>
                <a:gd name="T6" fmla="*/ 193 w 193"/>
                <a:gd name="T7" fmla="*/ 24 h 30"/>
                <a:gd name="T8" fmla="*/ 193 w 193"/>
                <a:gd name="T9" fmla="*/ 6 h 30"/>
                <a:gd name="T10" fmla="*/ 187 w 193"/>
                <a:gd name="T11" fmla="*/ 0 h 30"/>
                <a:gd name="T12" fmla="*/ 7 w 193"/>
                <a:gd name="T13" fmla="*/ 0 h 30"/>
                <a:gd name="T14" fmla="*/ 0 w 193"/>
                <a:gd name="T15" fmla="*/ 6 h 30"/>
                <a:gd name="T16" fmla="*/ 0 w 193"/>
                <a:gd name="T17" fmla="*/ 24 h 30"/>
                <a:gd name="T18" fmla="*/ 4 w 193"/>
                <a:gd name="T19" fmla="*/ 3 h 30"/>
                <a:gd name="T20" fmla="*/ 190 w 193"/>
                <a:gd name="T21" fmla="*/ 3 h 30"/>
                <a:gd name="T22" fmla="*/ 190 w 193"/>
                <a:gd name="T23" fmla="*/ 27 h 30"/>
                <a:gd name="T24" fmla="*/ 4 w 193"/>
                <a:gd name="T25" fmla="*/ 27 h 30"/>
                <a:gd name="T26" fmla="*/ 4 w 193"/>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0" y="24"/>
                  </a:moveTo>
                  <a:cubicBezTo>
                    <a:pt x="0" y="27"/>
                    <a:pt x="3" y="30"/>
                    <a:pt x="7" y="30"/>
                  </a:cubicBezTo>
                  <a:cubicBezTo>
                    <a:pt x="187" y="30"/>
                    <a:pt x="187" y="30"/>
                    <a:pt x="187" y="30"/>
                  </a:cubicBezTo>
                  <a:cubicBezTo>
                    <a:pt x="191" y="30"/>
                    <a:pt x="193" y="27"/>
                    <a:pt x="193" y="24"/>
                  </a:cubicBezTo>
                  <a:cubicBezTo>
                    <a:pt x="193" y="6"/>
                    <a:pt x="193" y="6"/>
                    <a:pt x="193" y="6"/>
                  </a:cubicBezTo>
                  <a:cubicBezTo>
                    <a:pt x="193" y="2"/>
                    <a:pt x="191" y="0"/>
                    <a:pt x="187" y="0"/>
                  </a:cubicBezTo>
                  <a:cubicBezTo>
                    <a:pt x="7" y="0"/>
                    <a:pt x="7" y="0"/>
                    <a:pt x="7" y="0"/>
                  </a:cubicBezTo>
                  <a:cubicBezTo>
                    <a:pt x="3" y="0"/>
                    <a:pt x="0" y="2"/>
                    <a:pt x="0" y="6"/>
                  </a:cubicBezTo>
                  <a:lnTo>
                    <a:pt x="0" y="24"/>
                  </a:lnTo>
                  <a:close/>
                  <a:moveTo>
                    <a:pt x="4" y="3"/>
                  </a:moveTo>
                  <a:cubicBezTo>
                    <a:pt x="190" y="3"/>
                    <a:pt x="190" y="3"/>
                    <a:pt x="190" y="3"/>
                  </a:cubicBezTo>
                  <a:cubicBezTo>
                    <a:pt x="190" y="27"/>
                    <a:pt x="190" y="27"/>
                    <a:pt x="190" y="27"/>
                  </a:cubicBezTo>
                  <a:cubicBezTo>
                    <a:pt x="4" y="27"/>
                    <a:pt x="4" y="27"/>
                    <a:pt x="4" y="27"/>
                  </a:cubicBez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85"/>
            <p:cNvSpPr>
              <a:spLocks noEditPoints="1"/>
            </p:cNvSpPr>
            <p:nvPr/>
          </p:nvSpPr>
          <p:spPr bwMode="auto">
            <a:xfrm>
              <a:off x="2028826" y="2901951"/>
              <a:ext cx="312738" cy="66675"/>
            </a:xfrm>
            <a:custGeom>
              <a:avLst/>
              <a:gdLst>
                <a:gd name="T0" fmla="*/ 0 w 139"/>
                <a:gd name="T1" fmla="*/ 24 h 30"/>
                <a:gd name="T2" fmla="*/ 7 w 139"/>
                <a:gd name="T3" fmla="*/ 30 h 30"/>
                <a:gd name="T4" fmla="*/ 133 w 139"/>
                <a:gd name="T5" fmla="*/ 30 h 30"/>
                <a:gd name="T6" fmla="*/ 139 w 139"/>
                <a:gd name="T7" fmla="*/ 24 h 30"/>
                <a:gd name="T8" fmla="*/ 139 w 139"/>
                <a:gd name="T9" fmla="*/ 6 h 30"/>
                <a:gd name="T10" fmla="*/ 133 w 139"/>
                <a:gd name="T11" fmla="*/ 0 h 30"/>
                <a:gd name="T12" fmla="*/ 7 w 139"/>
                <a:gd name="T13" fmla="*/ 0 h 30"/>
                <a:gd name="T14" fmla="*/ 0 w 139"/>
                <a:gd name="T15" fmla="*/ 6 h 30"/>
                <a:gd name="T16" fmla="*/ 0 w 139"/>
                <a:gd name="T17" fmla="*/ 24 h 30"/>
                <a:gd name="T18" fmla="*/ 4 w 139"/>
                <a:gd name="T19" fmla="*/ 3 h 30"/>
                <a:gd name="T20" fmla="*/ 136 w 139"/>
                <a:gd name="T21" fmla="*/ 3 h 30"/>
                <a:gd name="T22" fmla="*/ 136 w 139"/>
                <a:gd name="T23" fmla="*/ 27 h 30"/>
                <a:gd name="T24" fmla="*/ 4 w 139"/>
                <a:gd name="T25" fmla="*/ 27 h 30"/>
                <a:gd name="T26" fmla="*/ 4 w 139"/>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0" y="24"/>
                  </a:moveTo>
                  <a:cubicBezTo>
                    <a:pt x="0" y="28"/>
                    <a:pt x="3" y="30"/>
                    <a:pt x="7" y="30"/>
                  </a:cubicBezTo>
                  <a:cubicBezTo>
                    <a:pt x="133" y="30"/>
                    <a:pt x="133" y="30"/>
                    <a:pt x="133" y="30"/>
                  </a:cubicBezTo>
                  <a:cubicBezTo>
                    <a:pt x="136" y="30"/>
                    <a:pt x="139" y="28"/>
                    <a:pt x="139" y="24"/>
                  </a:cubicBezTo>
                  <a:cubicBezTo>
                    <a:pt x="139" y="6"/>
                    <a:pt x="139" y="6"/>
                    <a:pt x="139" y="6"/>
                  </a:cubicBezTo>
                  <a:cubicBezTo>
                    <a:pt x="139" y="2"/>
                    <a:pt x="136" y="0"/>
                    <a:pt x="133" y="0"/>
                  </a:cubicBezTo>
                  <a:cubicBezTo>
                    <a:pt x="7" y="0"/>
                    <a:pt x="7" y="0"/>
                    <a:pt x="7" y="0"/>
                  </a:cubicBezTo>
                  <a:cubicBezTo>
                    <a:pt x="3" y="0"/>
                    <a:pt x="0" y="2"/>
                    <a:pt x="0" y="6"/>
                  </a:cubicBezTo>
                  <a:lnTo>
                    <a:pt x="0" y="24"/>
                  </a:lnTo>
                  <a:close/>
                  <a:moveTo>
                    <a:pt x="4" y="3"/>
                  </a:moveTo>
                  <a:cubicBezTo>
                    <a:pt x="136" y="3"/>
                    <a:pt x="136" y="3"/>
                    <a:pt x="136" y="3"/>
                  </a:cubicBezTo>
                  <a:cubicBezTo>
                    <a:pt x="136" y="27"/>
                    <a:pt x="136" y="27"/>
                    <a:pt x="136" y="27"/>
                  </a:cubicBezTo>
                  <a:cubicBezTo>
                    <a:pt x="4" y="27"/>
                    <a:pt x="4" y="27"/>
                    <a:pt x="4" y="27"/>
                  </a:cubicBez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 name="Group 50"/>
          <p:cNvGrpSpPr/>
          <p:nvPr/>
        </p:nvGrpSpPr>
        <p:grpSpPr>
          <a:xfrm>
            <a:off x="2924182" y="2915910"/>
            <a:ext cx="434975" cy="434975"/>
            <a:chOff x="2924176" y="2795588"/>
            <a:chExt cx="434975" cy="434975"/>
          </a:xfrm>
          <a:solidFill>
            <a:schemeClr val="tx2">
              <a:lumMod val="20000"/>
              <a:lumOff val="80000"/>
            </a:schemeClr>
          </a:solidFill>
        </p:grpSpPr>
        <p:sp>
          <p:nvSpPr>
            <p:cNvPr id="52" name="Freeform 86"/>
            <p:cNvSpPr>
              <a:spLocks noEditPoints="1"/>
            </p:cNvSpPr>
            <p:nvPr/>
          </p:nvSpPr>
          <p:spPr bwMode="auto">
            <a:xfrm>
              <a:off x="2924176" y="3038476"/>
              <a:ext cx="434975" cy="69850"/>
            </a:xfrm>
            <a:custGeom>
              <a:avLst/>
              <a:gdLst>
                <a:gd name="T0" fmla="*/ 193 w 193"/>
                <a:gd name="T1" fmla="*/ 6 h 31"/>
                <a:gd name="T2" fmla="*/ 186 w 193"/>
                <a:gd name="T3" fmla="*/ 0 h 31"/>
                <a:gd name="T4" fmla="*/ 6 w 193"/>
                <a:gd name="T5" fmla="*/ 0 h 31"/>
                <a:gd name="T6" fmla="*/ 0 w 193"/>
                <a:gd name="T7" fmla="*/ 6 h 31"/>
                <a:gd name="T8" fmla="*/ 0 w 193"/>
                <a:gd name="T9" fmla="*/ 24 h 31"/>
                <a:gd name="T10" fmla="*/ 6 w 193"/>
                <a:gd name="T11" fmla="*/ 31 h 31"/>
                <a:gd name="T12" fmla="*/ 186 w 193"/>
                <a:gd name="T13" fmla="*/ 31 h 31"/>
                <a:gd name="T14" fmla="*/ 193 w 193"/>
                <a:gd name="T15" fmla="*/ 24 h 31"/>
                <a:gd name="T16" fmla="*/ 193 w 193"/>
                <a:gd name="T17" fmla="*/ 6 h 31"/>
                <a:gd name="T18" fmla="*/ 189 w 193"/>
                <a:gd name="T19" fmla="*/ 27 h 31"/>
                <a:gd name="T20" fmla="*/ 3 w 193"/>
                <a:gd name="T21" fmla="*/ 27 h 31"/>
                <a:gd name="T22" fmla="*/ 3 w 193"/>
                <a:gd name="T23" fmla="*/ 4 h 31"/>
                <a:gd name="T24" fmla="*/ 189 w 193"/>
                <a:gd name="T25" fmla="*/ 4 h 31"/>
                <a:gd name="T26" fmla="*/ 189 w 193"/>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193" y="6"/>
                  </a:moveTo>
                  <a:cubicBezTo>
                    <a:pt x="193" y="3"/>
                    <a:pt x="190" y="0"/>
                    <a:pt x="186" y="0"/>
                  </a:cubicBezTo>
                  <a:cubicBezTo>
                    <a:pt x="6" y="0"/>
                    <a:pt x="6" y="0"/>
                    <a:pt x="6" y="0"/>
                  </a:cubicBezTo>
                  <a:cubicBezTo>
                    <a:pt x="2" y="0"/>
                    <a:pt x="0" y="3"/>
                    <a:pt x="0" y="6"/>
                  </a:cubicBezTo>
                  <a:cubicBezTo>
                    <a:pt x="0" y="24"/>
                    <a:pt x="0" y="24"/>
                    <a:pt x="0" y="24"/>
                  </a:cubicBezTo>
                  <a:cubicBezTo>
                    <a:pt x="0" y="28"/>
                    <a:pt x="2" y="31"/>
                    <a:pt x="6" y="31"/>
                  </a:cubicBezTo>
                  <a:cubicBezTo>
                    <a:pt x="186" y="31"/>
                    <a:pt x="186" y="31"/>
                    <a:pt x="186" y="31"/>
                  </a:cubicBezTo>
                  <a:cubicBezTo>
                    <a:pt x="190" y="31"/>
                    <a:pt x="193" y="28"/>
                    <a:pt x="193" y="24"/>
                  </a:cubicBezTo>
                  <a:lnTo>
                    <a:pt x="193" y="6"/>
                  </a:lnTo>
                  <a:close/>
                  <a:moveTo>
                    <a:pt x="189" y="27"/>
                  </a:moveTo>
                  <a:cubicBezTo>
                    <a:pt x="3" y="27"/>
                    <a:pt x="3" y="27"/>
                    <a:pt x="3" y="27"/>
                  </a:cubicBezTo>
                  <a:cubicBezTo>
                    <a:pt x="3" y="4"/>
                    <a:pt x="3" y="4"/>
                    <a:pt x="3" y="4"/>
                  </a:cubicBezTo>
                  <a:cubicBezTo>
                    <a:pt x="189" y="4"/>
                    <a:pt x="189" y="4"/>
                    <a:pt x="189" y="4"/>
                  </a:cubicBezTo>
                  <a:lnTo>
                    <a:pt x="189"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87"/>
            <p:cNvSpPr>
              <a:spLocks noEditPoints="1"/>
            </p:cNvSpPr>
            <p:nvPr/>
          </p:nvSpPr>
          <p:spPr bwMode="auto">
            <a:xfrm>
              <a:off x="2924176" y="2795588"/>
              <a:ext cx="434975" cy="68263"/>
            </a:xfrm>
            <a:custGeom>
              <a:avLst/>
              <a:gdLst>
                <a:gd name="T0" fmla="*/ 0 w 193"/>
                <a:gd name="T1" fmla="*/ 24 h 30"/>
                <a:gd name="T2" fmla="*/ 6 w 193"/>
                <a:gd name="T3" fmla="*/ 30 h 30"/>
                <a:gd name="T4" fmla="*/ 186 w 193"/>
                <a:gd name="T5" fmla="*/ 30 h 30"/>
                <a:gd name="T6" fmla="*/ 193 w 193"/>
                <a:gd name="T7" fmla="*/ 24 h 30"/>
                <a:gd name="T8" fmla="*/ 193 w 193"/>
                <a:gd name="T9" fmla="*/ 6 h 30"/>
                <a:gd name="T10" fmla="*/ 186 w 193"/>
                <a:gd name="T11" fmla="*/ 0 h 30"/>
                <a:gd name="T12" fmla="*/ 6 w 193"/>
                <a:gd name="T13" fmla="*/ 0 h 30"/>
                <a:gd name="T14" fmla="*/ 0 w 193"/>
                <a:gd name="T15" fmla="*/ 6 h 30"/>
                <a:gd name="T16" fmla="*/ 0 w 193"/>
                <a:gd name="T17" fmla="*/ 24 h 30"/>
                <a:gd name="T18" fmla="*/ 3 w 193"/>
                <a:gd name="T19" fmla="*/ 3 h 30"/>
                <a:gd name="T20" fmla="*/ 189 w 193"/>
                <a:gd name="T21" fmla="*/ 3 h 30"/>
                <a:gd name="T22" fmla="*/ 189 w 193"/>
                <a:gd name="T23" fmla="*/ 27 h 30"/>
                <a:gd name="T24" fmla="*/ 3 w 193"/>
                <a:gd name="T25" fmla="*/ 27 h 30"/>
                <a:gd name="T26" fmla="*/ 3 w 193"/>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0" y="24"/>
                  </a:moveTo>
                  <a:cubicBezTo>
                    <a:pt x="0" y="27"/>
                    <a:pt x="2" y="30"/>
                    <a:pt x="6" y="30"/>
                  </a:cubicBezTo>
                  <a:cubicBezTo>
                    <a:pt x="186" y="30"/>
                    <a:pt x="186" y="30"/>
                    <a:pt x="186" y="30"/>
                  </a:cubicBezTo>
                  <a:cubicBezTo>
                    <a:pt x="190" y="30"/>
                    <a:pt x="193" y="27"/>
                    <a:pt x="193" y="24"/>
                  </a:cubicBezTo>
                  <a:cubicBezTo>
                    <a:pt x="193" y="6"/>
                    <a:pt x="193" y="6"/>
                    <a:pt x="193" y="6"/>
                  </a:cubicBezTo>
                  <a:cubicBezTo>
                    <a:pt x="193" y="2"/>
                    <a:pt x="190" y="0"/>
                    <a:pt x="186" y="0"/>
                  </a:cubicBezTo>
                  <a:cubicBezTo>
                    <a:pt x="6" y="0"/>
                    <a:pt x="6" y="0"/>
                    <a:pt x="6" y="0"/>
                  </a:cubicBezTo>
                  <a:cubicBezTo>
                    <a:pt x="2" y="0"/>
                    <a:pt x="0" y="2"/>
                    <a:pt x="0" y="6"/>
                  </a:cubicBezTo>
                  <a:lnTo>
                    <a:pt x="0" y="24"/>
                  </a:lnTo>
                  <a:close/>
                  <a:moveTo>
                    <a:pt x="3" y="3"/>
                  </a:moveTo>
                  <a:cubicBezTo>
                    <a:pt x="189" y="3"/>
                    <a:pt x="189" y="3"/>
                    <a:pt x="189" y="3"/>
                  </a:cubicBezTo>
                  <a:cubicBezTo>
                    <a:pt x="189" y="27"/>
                    <a:pt x="189" y="27"/>
                    <a:pt x="189" y="27"/>
                  </a:cubicBezTo>
                  <a:cubicBezTo>
                    <a:pt x="3" y="27"/>
                    <a:pt x="3" y="27"/>
                    <a:pt x="3" y="27"/>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88"/>
            <p:cNvSpPr>
              <a:spLocks noEditPoints="1"/>
            </p:cNvSpPr>
            <p:nvPr/>
          </p:nvSpPr>
          <p:spPr bwMode="auto">
            <a:xfrm>
              <a:off x="2984501" y="3160713"/>
              <a:ext cx="312738" cy="69850"/>
            </a:xfrm>
            <a:custGeom>
              <a:avLst/>
              <a:gdLst>
                <a:gd name="T0" fmla="*/ 139 w 139"/>
                <a:gd name="T1" fmla="*/ 6 h 31"/>
                <a:gd name="T2" fmla="*/ 132 w 139"/>
                <a:gd name="T3" fmla="*/ 0 h 31"/>
                <a:gd name="T4" fmla="*/ 6 w 139"/>
                <a:gd name="T5" fmla="*/ 0 h 31"/>
                <a:gd name="T6" fmla="*/ 0 w 139"/>
                <a:gd name="T7" fmla="*/ 6 h 31"/>
                <a:gd name="T8" fmla="*/ 0 w 139"/>
                <a:gd name="T9" fmla="*/ 24 h 31"/>
                <a:gd name="T10" fmla="*/ 6 w 139"/>
                <a:gd name="T11" fmla="*/ 31 h 31"/>
                <a:gd name="T12" fmla="*/ 132 w 139"/>
                <a:gd name="T13" fmla="*/ 31 h 31"/>
                <a:gd name="T14" fmla="*/ 139 w 139"/>
                <a:gd name="T15" fmla="*/ 24 h 31"/>
                <a:gd name="T16" fmla="*/ 139 w 139"/>
                <a:gd name="T17" fmla="*/ 6 h 31"/>
                <a:gd name="T18" fmla="*/ 135 w 139"/>
                <a:gd name="T19" fmla="*/ 27 h 31"/>
                <a:gd name="T20" fmla="*/ 3 w 139"/>
                <a:gd name="T21" fmla="*/ 27 h 31"/>
                <a:gd name="T22" fmla="*/ 3 w 139"/>
                <a:gd name="T23" fmla="*/ 4 h 31"/>
                <a:gd name="T24" fmla="*/ 135 w 139"/>
                <a:gd name="T25" fmla="*/ 4 h 31"/>
                <a:gd name="T26" fmla="*/ 135 w 139"/>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39" y="6"/>
                  </a:moveTo>
                  <a:cubicBezTo>
                    <a:pt x="139" y="3"/>
                    <a:pt x="136" y="0"/>
                    <a:pt x="132" y="0"/>
                  </a:cubicBezTo>
                  <a:cubicBezTo>
                    <a:pt x="6" y="0"/>
                    <a:pt x="6" y="0"/>
                    <a:pt x="6" y="0"/>
                  </a:cubicBezTo>
                  <a:cubicBezTo>
                    <a:pt x="2" y="0"/>
                    <a:pt x="0" y="3"/>
                    <a:pt x="0" y="6"/>
                  </a:cubicBezTo>
                  <a:cubicBezTo>
                    <a:pt x="0" y="24"/>
                    <a:pt x="0" y="24"/>
                    <a:pt x="0" y="24"/>
                  </a:cubicBezTo>
                  <a:cubicBezTo>
                    <a:pt x="0" y="28"/>
                    <a:pt x="2" y="31"/>
                    <a:pt x="6" y="31"/>
                  </a:cubicBezTo>
                  <a:cubicBezTo>
                    <a:pt x="132" y="31"/>
                    <a:pt x="132" y="31"/>
                    <a:pt x="132" y="31"/>
                  </a:cubicBezTo>
                  <a:cubicBezTo>
                    <a:pt x="136" y="31"/>
                    <a:pt x="139" y="28"/>
                    <a:pt x="139" y="24"/>
                  </a:cubicBezTo>
                  <a:lnTo>
                    <a:pt x="139" y="6"/>
                  </a:lnTo>
                  <a:close/>
                  <a:moveTo>
                    <a:pt x="135" y="27"/>
                  </a:moveTo>
                  <a:cubicBezTo>
                    <a:pt x="3" y="27"/>
                    <a:pt x="3" y="27"/>
                    <a:pt x="3" y="27"/>
                  </a:cubicBezTo>
                  <a:cubicBezTo>
                    <a:pt x="3" y="4"/>
                    <a:pt x="3" y="4"/>
                    <a:pt x="3" y="4"/>
                  </a:cubicBezTo>
                  <a:cubicBezTo>
                    <a:pt x="135" y="4"/>
                    <a:pt x="135" y="4"/>
                    <a:pt x="135" y="4"/>
                  </a:cubicBezTo>
                  <a:lnTo>
                    <a:pt x="13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89"/>
            <p:cNvSpPr>
              <a:spLocks noEditPoints="1"/>
            </p:cNvSpPr>
            <p:nvPr/>
          </p:nvSpPr>
          <p:spPr bwMode="auto">
            <a:xfrm>
              <a:off x="2984501" y="2917826"/>
              <a:ext cx="312738" cy="66675"/>
            </a:xfrm>
            <a:custGeom>
              <a:avLst/>
              <a:gdLst>
                <a:gd name="T0" fmla="*/ 6 w 139"/>
                <a:gd name="T1" fmla="*/ 30 h 30"/>
                <a:gd name="T2" fmla="*/ 132 w 139"/>
                <a:gd name="T3" fmla="*/ 30 h 30"/>
                <a:gd name="T4" fmla="*/ 139 w 139"/>
                <a:gd name="T5" fmla="*/ 24 h 30"/>
                <a:gd name="T6" fmla="*/ 139 w 139"/>
                <a:gd name="T7" fmla="*/ 6 h 30"/>
                <a:gd name="T8" fmla="*/ 132 w 139"/>
                <a:gd name="T9" fmla="*/ 0 h 30"/>
                <a:gd name="T10" fmla="*/ 6 w 139"/>
                <a:gd name="T11" fmla="*/ 0 h 30"/>
                <a:gd name="T12" fmla="*/ 0 w 139"/>
                <a:gd name="T13" fmla="*/ 6 h 30"/>
                <a:gd name="T14" fmla="*/ 0 w 139"/>
                <a:gd name="T15" fmla="*/ 24 h 30"/>
                <a:gd name="T16" fmla="*/ 6 w 139"/>
                <a:gd name="T17" fmla="*/ 30 h 30"/>
                <a:gd name="T18" fmla="*/ 3 w 139"/>
                <a:gd name="T19" fmla="*/ 3 h 30"/>
                <a:gd name="T20" fmla="*/ 135 w 139"/>
                <a:gd name="T21" fmla="*/ 3 h 30"/>
                <a:gd name="T22" fmla="*/ 135 w 139"/>
                <a:gd name="T23" fmla="*/ 27 h 30"/>
                <a:gd name="T24" fmla="*/ 3 w 139"/>
                <a:gd name="T25" fmla="*/ 27 h 30"/>
                <a:gd name="T26" fmla="*/ 3 w 139"/>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6" y="30"/>
                  </a:moveTo>
                  <a:cubicBezTo>
                    <a:pt x="132" y="30"/>
                    <a:pt x="132" y="30"/>
                    <a:pt x="132" y="30"/>
                  </a:cubicBezTo>
                  <a:cubicBezTo>
                    <a:pt x="136" y="30"/>
                    <a:pt x="139" y="28"/>
                    <a:pt x="139" y="24"/>
                  </a:cubicBezTo>
                  <a:cubicBezTo>
                    <a:pt x="139" y="6"/>
                    <a:pt x="139" y="6"/>
                    <a:pt x="139" y="6"/>
                  </a:cubicBezTo>
                  <a:cubicBezTo>
                    <a:pt x="139" y="3"/>
                    <a:pt x="136" y="0"/>
                    <a:pt x="132" y="0"/>
                  </a:cubicBezTo>
                  <a:cubicBezTo>
                    <a:pt x="6" y="0"/>
                    <a:pt x="6" y="0"/>
                    <a:pt x="6" y="0"/>
                  </a:cubicBezTo>
                  <a:cubicBezTo>
                    <a:pt x="2" y="0"/>
                    <a:pt x="0" y="3"/>
                    <a:pt x="0" y="6"/>
                  </a:cubicBezTo>
                  <a:cubicBezTo>
                    <a:pt x="0" y="24"/>
                    <a:pt x="0" y="24"/>
                    <a:pt x="0" y="24"/>
                  </a:cubicBezTo>
                  <a:cubicBezTo>
                    <a:pt x="0" y="28"/>
                    <a:pt x="2" y="30"/>
                    <a:pt x="6" y="30"/>
                  </a:cubicBezTo>
                  <a:close/>
                  <a:moveTo>
                    <a:pt x="3" y="3"/>
                  </a:moveTo>
                  <a:cubicBezTo>
                    <a:pt x="135" y="3"/>
                    <a:pt x="135" y="3"/>
                    <a:pt x="135" y="3"/>
                  </a:cubicBezTo>
                  <a:cubicBezTo>
                    <a:pt x="135" y="27"/>
                    <a:pt x="135" y="27"/>
                    <a:pt x="135" y="27"/>
                  </a:cubicBezTo>
                  <a:cubicBezTo>
                    <a:pt x="3" y="27"/>
                    <a:pt x="3" y="27"/>
                    <a:pt x="3" y="27"/>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6" name="Group 55"/>
          <p:cNvGrpSpPr/>
          <p:nvPr/>
        </p:nvGrpSpPr>
        <p:grpSpPr>
          <a:xfrm>
            <a:off x="3736982" y="2900034"/>
            <a:ext cx="434975" cy="434975"/>
            <a:chOff x="3736976" y="2779713"/>
            <a:chExt cx="434975" cy="434975"/>
          </a:xfrm>
          <a:solidFill>
            <a:schemeClr val="tx2">
              <a:lumMod val="20000"/>
              <a:lumOff val="80000"/>
            </a:schemeClr>
          </a:solidFill>
        </p:grpSpPr>
        <p:sp>
          <p:nvSpPr>
            <p:cNvPr id="57" name="Freeform 90"/>
            <p:cNvSpPr>
              <a:spLocks noEditPoints="1"/>
            </p:cNvSpPr>
            <p:nvPr/>
          </p:nvSpPr>
          <p:spPr bwMode="auto">
            <a:xfrm>
              <a:off x="3736976" y="3024188"/>
              <a:ext cx="434975" cy="69850"/>
            </a:xfrm>
            <a:custGeom>
              <a:avLst/>
              <a:gdLst>
                <a:gd name="T0" fmla="*/ 6 w 193"/>
                <a:gd name="T1" fmla="*/ 31 h 31"/>
                <a:gd name="T2" fmla="*/ 186 w 193"/>
                <a:gd name="T3" fmla="*/ 31 h 31"/>
                <a:gd name="T4" fmla="*/ 193 w 193"/>
                <a:gd name="T5" fmla="*/ 24 h 31"/>
                <a:gd name="T6" fmla="*/ 193 w 193"/>
                <a:gd name="T7" fmla="*/ 6 h 31"/>
                <a:gd name="T8" fmla="*/ 186 w 193"/>
                <a:gd name="T9" fmla="*/ 0 h 31"/>
                <a:gd name="T10" fmla="*/ 6 w 193"/>
                <a:gd name="T11" fmla="*/ 0 h 31"/>
                <a:gd name="T12" fmla="*/ 0 w 193"/>
                <a:gd name="T13" fmla="*/ 6 h 31"/>
                <a:gd name="T14" fmla="*/ 0 w 193"/>
                <a:gd name="T15" fmla="*/ 24 h 31"/>
                <a:gd name="T16" fmla="*/ 6 w 193"/>
                <a:gd name="T17" fmla="*/ 31 h 31"/>
                <a:gd name="T18" fmla="*/ 4 w 193"/>
                <a:gd name="T19" fmla="*/ 4 h 31"/>
                <a:gd name="T20" fmla="*/ 189 w 193"/>
                <a:gd name="T21" fmla="*/ 4 h 31"/>
                <a:gd name="T22" fmla="*/ 189 w 193"/>
                <a:gd name="T23" fmla="*/ 27 h 31"/>
                <a:gd name="T24" fmla="*/ 4 w 193"/>
                <a:gd name="T25" fmla="*/ 27 h 31"/>
                <a:gd name="T26" fmla="*/ 4 w 193"/>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6" y="31"/>
                  </a:moveTo>
                  <a:cubicBezTo>
                    <a:pt x="186" y="31"/>
                    <a:pt x="186" y="31"/>
                    <a:pt x="186" y="31"/>
                  </a:cubicBezTo>
                  <a:cubicBezTo>
                    <a:pt x="190" y="31"/>
                    <a:pt x="193" y="28"/>
                    <a:pt x="193" y="24"/>
                  </a:cubicBezTo>
                  <a:cubicBezTo>
                    <a:pt x="193" y="6"/>
                    <a:pt x="193" y="6"/>
                    <a:pt x="193" y="6"/>
                  </a:cubicBezTo>
                  <a:cubicBezTo>
                    <a:pt x="193" y="3"/>
                    <a:pt x="190" y="0"/>
                    <a:pt x="186" y="0"/>
                  </a:cubicBezTo>
                  <a:cubicBezTo>
                    <a:pt x="6" y="0"/>
                    <a:pt x="6" y="0"/>
                    <a:pt x="6" y="0"/>
                  </a:cubicBezTo>
                  <a:cubicBezTo>
                    <a:pt x="3" y="0"/>
                    <a:pt x="0" y="3"/>
                    <a:pt x="0" y="6"/>
                  </a:cubicBezTo>
                  <a:cubicBezTo>
                    <a:pt x="0" y="24"/>
                    <a:pt x="0" y="24"/>
                    <a:pt x="0" y="24"/>
                  </a:cubicBezTo>
                  <a:cubicBezTo>
                    <a:pt x="0" y="28"/>
                    <a:pt x="3" y="31"/>
                    <a:pt x="6" y="31"/>
                  </a:cubicBezTo>
                  <a:close/>
                  <a:moveTo>
                    <a:pt x="4" y="4"/>
                  </a:moveTo>
                  <a:cubicBezTo>
                    <a:pt x="189" y="4"/>
                    <a:pt x="189" y="4"/>
                    <a:pt x="189" y="4"/>
                  </a:cubicBezTo>
                  <a:cubicBezTo>
                    <a:pt x="189" y="27"/>
                    <a:pt x="189" y="27"/>
                    <a:pt x="189" y="27"/>
                  </a:cubicBezTo>
                  <a:cubicBezTo>
                    <a:pt x="4" y="27"/>
                    <a:pt x="4" y="27"/>
                    <a:pt x="4" y="27"/>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91"/>
            <p:cNvSpPr>
              <a:spLocks noEditPoints="1"/>
            </p:cNvSpPr>
            <p:nvPr/>
          </p:nvSpPr>
          <p:spPr bwMode="auto">
            <a:xfrm>
              <a:off x="3859213" y="2901951"/>
              <a:ext cx="312738" cy="66675"/>
            </a:xfrm>
            <a:custGeom>
              <a:avLst/>
              <a:gdLst>
                <a:gd name="T0" fmla="*/ 139 w 139"/>
                <a:gd name="T1" fmla="*/ 6 h 30"/>
                <a:gd name="T2" fmla="*/ 132 w 139"/>
                <a:gd name="T3" fmla="*/ 0 h 30"/>
                <a:gd name="T4" fmla="*/ 6 w 139"/>
                <a:gd name="T5" fmla="*/ 0 h 30"/>
                <a:gd name="T6" fmla="*/ 0 w 139"/>
                <a:gd name="T7" fmla="*/ 6 h 30"/>
                <a:gd name="T8" fmla="*/ 0 w 139"/>
                <a:gd name="T9" fmla="*/ 24 h 30"/>
                <a:gd name="T10" fmla="*/ 6 w 139"/>
                <a:gd name="T11" fmla="*/ 30 h 30"/>
                <a:gd name="T12" fmla="*/ 132 w 139"/>
                <a:gd name="T13" fmla="*/ 30 h 30"/>
                <a:gd name="T14" fmla="*/ 139 w 139"/>
                <a:gd name="T15" fmla="*/ 24 h 30"/>
                <a:gd name="T16" fmla="*/ 139 w 139"/>
                <a:gd name="T17" fmla="*/ 6 h 30"/>
                <a:gd name="T18" fmla="*/ 135 w 139"/>
                <a:gd name="T19" fmla="*/ 27 h 30"/>
                <a:gd name="T20" fmla="*/ 4 w 139"/>
                <a:gd name="T21" fmla="*/ 27 h 30"/>
                <a:gd name="T22" fmla="*/ 4 w 139"/>
                <a:gd name="T23" fmla="*/ 3 h 30"/>
                <a:gd name="T24" fmla="*/ 135 w 139"/>
                <a:gd name="T25" fmla="*/ 3 h 30"/>
                <a:gd name="T26" fmla="*/ 135 w 139"/>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139" y="6"/>
                  </a:moveTo>
                  <a:cubicBezTo>
                    <a:pt x="139" y="2"/>
                    <a:pt x="136" y="0"/>
                    <a:pt x="132" y="0"/>
                  </a:cubicBezTo>
                  <a:cubicBezTo>
                    <a:pt x="6" y="0"/>
                    <a:pt x="6" y="0"/>
                    <a:pt x="6" y="0"/>
                  </a:cubicBezTo>
                  <a:cubicBezTo>
                    <a:pt x="3" y="0"/>
                    <a:pt x="0" y="2"/>
                    <a:pt x="0" y="6"/>
                  </a:cubicBezTo>
                  <a:cubicBezTo>
                    <a:pt x="0" y="24"/>
                    <a:pt x="0" y="24"/>
                    <a:pt x="0" y="24"/>
                  </a:cubicBezTo>
                  <a:cubicBezTo>
                    <a:pt x="0" y="28"/>
                    <a:pt x="3" y="30"/>
                    <a:pt x="6" y="30"/>
                  </a:cubicBezTo>
                  <a:cubicBezTo>
                    <a:pt x="132" y="30"/>
                    <a:pt x="132" y="30"/>
                    <a:pt x="132" y="30"/>
                  </a:cubicBezTo>
                  <a:cubicBezTo>
                    <a:pt x="136" y="30"/>
                    <a:pt x="139" y="28"/>
                    <a:pt x="139" y="24"/>
                  </a:cubicBezTo>
                  <a:lnTo>
                    <a:pt x="139" y="6"/>
                  </a:lnTo>
                  <a:close/>
                  <a:moveTo>
                    <a:pt x="135" y="27"/>
                  </a:moveTo>
                  <a:cubicBezTo>
                    <a:pt x="4" y="27"/>
                    <a:pt x="4" y="27"/>
                    <a:pt x="4" y="27"/>
                  </a:cubicBezTo>
                  <a:cubicBezTo>
                    <a:pt x="4" y="3"/>
                    <a:pt x="4" y="3"/>
                    <a:pt x="4" y="3"/>
                  </a:cubicBezTo>
                  <a:cubicBezTo>
                    <a:pt x="135" y="3"/>
                    <a:pt x="135" y="3"/>
                    <a:pt x="135" y="3"/>
                  </a:cubicBezTo>
                  <a:lnTo>
                    <a:pt x="13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92"/>
            <p:cNvSpPr>
              <a:spLocks noEditPoints="1"/>
            </p:cNvSpPr>
            <p:nvPr/>
          </p:nvSpPr>
          <p:spPr bwMode="auto">
            <a:xfrm>
              <a:off x="3736976" y="2779713"/>
              <a:ext cx="434975" cy="68263"/>
            </a:xfrm>
            <a:custGeom>
              <a:avLst/>
              <a:gdLst>
                <a:gd name="T0" fmla="*/ 0 w 193"/>
                <a:gd name="T1" fmla="*/ 24 h 30"/>
                <a:gd name="T2" fmla="*/ 6 w 193"/>
                <a:gd name="T3" fmla="*/ 30 h 30"/>
                <a:gd name="T4" fmla="*/ 186 w 193"/>
                <a:gd name="T5" fmla="*/ 30 h 30"/>
                <a:gd name="T6" fmla="*/ 193 w 193"/>
                <a:gd name="T7" fmla="*/ 24 h 30"/>
                <a:gd name="T8" fmla="*/ 193 w 193"/>
                <a:gd name="T9" fmla="*/ 6 h 30"/>
                <a:gd name="T10" fmla="*/ 186 w 193"/>
                <a:gd name="T11" fmla="*/ 0 h 30"/>
                <a:gd name="T12" fmla="*/ 6 w 193"/>
                <a:gd name="T13" fmla="*/ 0 h 30"/>
                <a:gd name="T14" fmla="*/ 0 w 193"/>
                <a:gd name="T15" fmla="*/ 6 h 30"/>
                <a:gd name="T16" fmla="*/ 0 w 193"/>
                <a:gd name="T17" fmla="*/ 24 h 30"/>
                <a:gd name="T18" fmla="*/ 4 w 193"/>
                <a:gd name="T19" fmla="*/ 3 h 30"/>
                <a:gd name="T20" fmla="*/ 189 w 193"/>
                <a:gd name="T21" fmla="*/ 3 h 30"/>
                <a:gd name="T22" fmla="*/ 189 w 193"/>
                <a:gd name="T23" fmla="*/ 27 h 30"/>
                <a:gd name="T24" fmla="*/ 4 w 193"/>
                <a:gd name="T25" fmla="*/ 27 h 30"/>
                <a:gd name="T26" fmla="*/ 4 w 193"/>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0" y="24"/>
                  </a:moveTo>
                  <a:cubicBezTo>
                    <a:pt x="0" y="27"/>
                    <a:pt x="3" y="30"/>
                    <a:pt x="6" y="30"/>
                  </a:cubicBezTo>
                  <a:cubicBezTo>
                    <a:pt x="186" y="30"/>
                    <a:pt x="186" y="30"/>
                    <a:pt x="186" y="30"/>
                  </a:cubicBezTo>
                  <a:cubicBezTo>
                    <a:pt x="190" y="30"/>
                    <a:pt x="193" y="27"/>
                    <a:pt x="193" y="24"/>
                  </a:cubicBezTo>
                  <a:cubicBezTo>
                    <a:pt x="193" y="6"/>
                    <a:pt x="193" y="6"/>
                    <a:pt x="193" y="6"/>
                  </a:cubicBezTo>
                  <a:cubicBezTo>
                    <a:pt x="193" y="2"/>
                    <a:pt x="190" y="0"/>
                    <a:pt x="186" y="0"/>
                  </a:cubicBezTo>
                  <a:cubicBezTo>
                    <a:pt x="6" y="0"/>
                    <a:pt x="6" y="0"/>
                    <a:pt x="6" y="0"/>
                  </a:cubicBezTo>
                  <a:cubicBezTo>
                    <a:pt x="3" y="0"/>
                    <a:pt x="0" y="2"/>
                    <a:pt x="0" y="6"/>
                  </a:cubicBezTo>
                  <a:lnTo>
                    <a:pt x="0" y="24"/>
                  </a:lnTo>
                  <a:close/>
                  <a:moveTo>
                    <a:pt x="4" y="3"/>
                  </a:moveTo>
                  <a:cubicBezTo>
                    <a:pt x="189" y="3"/>
                    <a:pt x="189" y="3"/>
                    <a:pt x="189" y="3"/>
                  </a:cubicBezTo>
                  <a:cubicBezTo>
                    <a:pt x="189" y="27"/>
                    <a:pt x="189" y="27"/>
                    <a:pt x="189" y="27"/>
                  </a:cubicBezTo>
                  <a:cubicBezTo>
                    <a:pt x="4" y="27"/>
                    <a:pt x="4" y="27"/>
                    <a:pt x="4" y="27"/>
                  </a:cubicBez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93"/>
            <p:cNvSpPr>
              <a:spLocks noEditPoints="1"/>
            </p:cNvSpPr>
            <p:nvPr/>
          </p:nvSpPr>
          <p:spPr bwMode="auto">
            <a:xfrm>
              <a:off x="3859213" y="3144838"/>
              <a:ext cx="312738" cy="69850"/>
            </a:xfrm>
            <a:custGeom>
              <a:avLst/>
              <a:gdLst>
                <a:gd name="T0" fmla="*/ 139 w 139"/>
                <a:gd name="T1" fmla="*/ 6 h 31"/>
                <a:gd name="T2" fmla="*/ 132 w 139"/>
                <a:gd name="T3" fmla="*/ 0 h 31"/>
                <a:gd name="T4" fmla="*/ 6 w 139"/>
                <a:gd name="T5" fmla="*/ 0 h 31"/>
                <a:gd name="T6" fmla="*/ 0 w 139"/>
                <a:gd name="T7" fmla="*/ 6 h 31"/>
                <a:gd name="T8" fmla="*/ 0 w 139"/>
                <a:gd name="T9" fmla="*/ 24 h 31"/>
                <a:gd name="T10" fmla="*/ 6 w 139"/>
                <a:gd name="T11" fmla="*/ 31 h 31"/>
                <a:gd name="T12" fmla="*/ 132 w 139"/>
                <a:gd name="T13" fmla="*/ 31 h 31"/>
                <a:gd name="T14" fmla="*/ 139 w 139"/>
                <a:gd name="T15" fmla="*/ 24 h 31"/>
                <a:gd name="T16" fmla="*/ 139 w 139"/>
                <a:gd name="T17" fmla="*/ 6 h 31"/>
                <a:gd name="T18" fmla="*/ 135 w 139"/>
                <a:gd name="T19" fmla="*/ 27 h 31"/>
                <a:gd name="T20" fmla="*/ 4 w 139"/>
                <a:gd name="T21" fmla="*/ 27 h 31"/>
                <a:gd name="T22" fmla="*/ 4 w 139"/>
                <a:gd name="T23" fmla="*/ 4 h 31"/>
                <a:gd name="T24" fmla="*/ 135 w 139"/>
                <a:gd name="T25" fmla="*/ 4 h 31"/>
                <a:gd name="T26" fmla="*/ 135 w 139"/>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39" y="6"/>
                  </a:moveTo>
                  <a:cubicBezTo>
                    <a:pt x="139" y="3"/>
                    <a:pt x="136" y="0"/>
                    <a:pt x="132" y="0"/>
                  </a:cubicBezTo>
                  <a:cubicBezTo>
                    <a:pt x="6" y="0"/>
                    <a:pt x="6" y="0"/>
                    <a:pt x="6" y="0"/>
                  </a:cubicBezTo>
                  <a:cubicBezTo>
                    <a:pt x="3" y="0"/>
                    <a:pt x="0" y="3"/>
                    <a:pt x="0" y="6"/>
                  </a:cubicBezTo>
                  <a:cubicBezTo>
                    <a:pt x="0" y="24"/>
                    <a:pt x="0" y="24"/>
                    <a:pt x="0" y="24"/>
                  </a:cubicBezTo>
                  <a:cubicBezTo>
                    <a:pt x="0" y="28"/>
                    <a:pt x="3" y="31"/>
                    <a:pt x="6" y="31"/>
                  </a:cubicBezTo>
                  <a:cubicBezTo>
                    <a:pt x="132" y="31"/>
                    <a:pt x="132" y="31"/>
                    <a:pt x="132" y="31"/>
                  </a:cubicBezTo>
                  <a:cubicBezTo>
                    <a:pt x="136" y="31"/>
                    <a:pt x="139" y="28"/>
                    <a:pt x="139" y="24"/>
                  </a:cubicBezTo>
                  <a:lnTo>
                    <a:pt x="139" y="6"/>
                  </a:lnTo>
                  <a:close/>
                  <a:moveTo>
                    <a:pt x="135" y="27"/>
                  </a:moveTo>
                  <a:cubicBezTo>
                    <a:pt x="4" y="27"/>
                    <a:pt x="4" y="27"/>
                    <a:pt x="4" y="27"/>
                  </a:cubicBezTo>
                  <a:cubicBezTo>
                    <a:pt x="4" y="4"/>
                    <a:pt x="4" y="4"/>
                    <a:pt x="4" y="4"/>
                  </a:cubicBezTo>
                  <a:cubicBezTo>
                    <a:pt x="135" y="4"/>
                    <a:pt x="135" y="4"/>
                    <a:pt x="135" y="4"/>
                  </a:cubicBezTo>
                  <a:lnTo>
                    <a:pt x="13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1" name="Group 60"/>
          <p:cNvGrpSpPr/>
          <p:nvPr/>
        </p:nvGrpSpPr>
        <p:grpSpPr>
          <a:xfrm>
            <a:off x="4589465" y="2900034"/>
            <a:ext cx="436563" cy="434975"/>
            <a:chOff x="4589463" y="2779713"/>
            <a:chExt cx="436563" cy="434975"/>
          </a:xfrm>
          <a:solidFill>
            <a:schemeClr val="tx2">
              <a:lumMod val="20000"/>
              <a:lumOff val="80000"/>
            </a:schemeClr>
          </a:solidFill>
        </p:grpSpPr>
        <p:sp>
          <p:nvSpPr>
            <p:cNvPr id="62" name="Freeform 94"/>
            <p:cNvSpPr>
              <a:spLocks noEditPoints="1"/>
            </p:cNvSpPr>
            <p:nvPr/>
          </p:nvSpPr>
          <p:spPr bwMode="auto">
            <a:xfrm>
              <a:off x="4589463" y="3144838"/>
              <a:ext cx="436563" cy="69850"/>
            </a:xfrm>
            <a:custGeom>
              <a:avLst/>
              <a:gdLst>
                <a:gd name="T0" fmla="*/ 194 w 194"/>
                <a:gd name="T1" fmla="*/ 6 h 31"/>
                <a:gd name="T2" fmla="*/ 187 w 194"/>
                <a:gd name="T3" fmla="*/ 0 h 31"/>
                <a:gd name="T4" fmla="*/ 7 w 194"/>
                <a:gd name="T5" fmla="*/ 0 h 31"/>
                <a:gd name="T6" fmla="*/ 0 w 194"/>
                <a:gd name="T7" fmla="*/ 6 h 31"/>
                <a:gd name="T8" fmla="*/ 0 w 194"/>
                <a:gd name="T9" fmla="*/ 24 h 31"/>
                <a:gd name="T10" fmla="*/ 7 w 194"/>
                <a:gd name="T11" fmla="*/ 31 h 31"/>
                <a:gd name="T12" fmla="*/ 187 w 194"/>
                <a:gd name="T13" fmla="*/ 31 h 31"/>
                <a:gd name="T14" fmla="*/ 194 w 194"/>
                <a:gd name="T15" fmla="*/ 24 h 31"/>
                <a:gd name="T16" fmla="*/ 194 w 194"/>
                <a:gd name="T17" fmla="*/ 6 h 31"/>
                <a:gd name="T18" fmla="*/ 190 w 194"/>
                <a:gd name="T19" fmla="*/ 27 h 31"/>
                <a:gd name="T20" fmla="*/ 4 w 194"/>
                <a:gd name="T21" fmla="*/ 27 h 31"/>
                <a:gd name="T22" fmla="*/ 4 w 194"/>
                <a:gd name="T23" fmla="*/ 4 h 31"/>
                <a:gd name="T24" fmla="*/ 190 w 194"/>
                <a:gd name="T25" fmla="*/ 4 h 31"/>
                <a:gd name="T26" fmla="*/ 190 w 194"/>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1">
                  <a:moveTo>
                    <a:pt x="194" y="6"/>
                  </a:moveTo>
                  <a:cubicBezTo>
                    <a:pt x="194" y="3"/>
                    <a:pt x="191" y="0"/>
                    <a:pt x="187" y="0"/>
                  </a:cubicBezTo>
                  <a:cubicBezTo>
                    <a:pt x="7" y="0"/>
                    <a:pt x="7" y="0"/>
                    <a:pt x="7" y="0"/>
                  </a:cubicBezTo>
                  <a:cubicBezTo>
                    <a:pt x="3" y="0"/>
                    <a:pt x="0" y="3"/>
                    <a:pt x="0" y="6"/>
                  </a:cubicBezTo>
                  <a:cubicBezTo>
                    <a:pt x="0" y="24"/>
                    <a:pt x="0" y="24"/>
                    <a:pt x="0" y="24"/>
                  </a:cubicBezTo>
                  <a:cubicBezTo>
                    <a:pt x="0" y="28"/>
                    <a:pt x="3" y="31"/>
                    <a:pt x="7" y="31"/>
                  </a:cubicBezTo>
                  <a:cubicBezTo>
                    <a:pt x="187" y="31"/>
                    <a:pt x="187" y="31"/>
                    <a:pt x="187" y="31"/>
                  </a:cubicBezTo>
                  <a:cubicBezTo>
                    <a:pt x="191" y="31"/>
                    <a:pt x="194" y="28"/>
                    <a:pt x="194" y="24"/>
                  </a:cubicBezTo>
                  <a:lnTo>
                    <a:pt x="194" y="6"/>
                  </a:lnTo>
                  <a:close/>
                  <a:moveTo>
                    <a:pt x="190" y="27"/>
                  </a:moveTo>
                  <a:cubicBezTo>
                    <a:pt x="4" y="27"/>
                    <a:pt x="4" y="27"/>
                    <a:pt x="4" y="27"/>
                  </a:cubicBezTo>
                  <a:cubicBezTo>
                    <a:pt x="4" y="4"/>
                    <a:pt x="4" y="4"/>
                    <a:pt x="4" y="4"/>
                  </a:cubicBezTo>
                  <a:cubicBezTo>
                    <a:pt x="190" y="4"/>
                    <a:pt x="190" y="4"/>
                    <a:pt x="190" y="4"/>
                  </a:cubicBezTo>
                  <a:lnTo>
                    <a:pt x="19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95"/>
            <p:cNvSpPr>
              <a:spLocks noEditPoints="1"/>
            </p:cNvSpPr>
            <p:nvPr/>
          </p:nvSpPr>
          <p:spPr bwMode="auto">
            <a:xfrm>
              <a:off x="4589463" y="3024188"/>
              <a:ext cx="436563" cy="69850"/>
            </a:xfrm>
            <a:custGeom>
              <a:avLst/>
              <a:gdLst>
                <a:gd name="T0" fmla="*/ 194 w 194"/>
                <a:gd name="T1" fmla="*/ 6 h 31"/>
                <a:gd name="T2" fmla="*/ 187 w 194"/>
                <a:gd name="T3" fmla="*/ 0 h 31"/>
                <a:gd name="T4" fmla="*/ 7 w 194"/>
                <a:gd name="T5" fmla="*/ 0 h 31"/>
                <a:gd name="T6" fmla="*/ 0 w 194"/>
                <a:gd name="T7" fmla="*/ 6 h 31"/>
                <a:gd name="T8" fmla="*/ 0 w 194"/>
                <a:gd name="T9" fmla="*/ 24 h 31"/>
                <a:gd name="T10" fmla="*/ 7 w 194"/>
                <a:gd name="T11" fmla="*/ 31 h 31"/>
                <a:gd name="T12" fmla="*/ 187 w 194"/>
                <a:gd name="T13" fmla="*/ 31 h 31"/>
                <a:gd name="T14" fmla="*/ 194 w 194"/>
                <a:gd name="T15" fmla="*/ 24 h 31"/>
                <a:gd name="T16" fmla="*/ 194 w 194"/>
                <a:gd name="T17" fmla="*/ 6 h 31"/>
                <a:gd name="T18" fmla="*/ 190 w 194"/>
                <a:gd name="T19" fmla="*/ 27 h 31"/>
                <a:gd name="T20" fmla="*/ 4 w 194"/>
                <a:gd name="T21" fmla="*/ 27 h 31"/>
                <a:gd name="T22" fmla="*/ 4 w 194"/>
                <a:gd name="T23" fmla="*/ 4 h 31"/>
                <a:gd name="T24" fmla="*/ 190 w 194"/>
                <a:gd name="T25" fmla="*/ 4 h 31"/>
                <a:gd name="T26" fmla="*/ 190 w 194"/>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1">
                  <a:moveTo>
                    <a:pt x="194" y="6"/>
                  </a:moveTo>
                  <a:cubicBezTo>
                    <a:pt x="194" y="3"/>
                    <a:pt x="191" y="0"/>
                    <a:pt x="187" y="0"/>
                  </a:cubicBezTo>
                  <a:cubicBezTo>
                    <a:pt x="7" y="0"/>
                    <a:pt x="7" y="0"/>
                    <a:pt x="7" y="0"/>
                  </a:cubicBezTo>
                  <a:cubicBezTo>
                    <a:pt x="3" y="0"/>
                    <a:pt x="0" y="3"/>
                    <a:pt x="0" y="6"/>
                  </a:cubicBezTo>
                  <a:cubicBezTo>
                    <a:pt x="0" y="24"/>
                    <a:pt x="0" y="24"/>
                    <a:pt x="0" y="24"/>
                  </a:cubicBezTo>
                  <a:cubicBezTo>
                    <a:pt x="0" y="28"/>
                    <a:pt x="3" y="31"/>
                    <a:pt x="7" y="31"/>
                  </a:cubicBezTo>
                  <a:cubicBezTo>
                    <a:pt x="187" y="31"/>
                    <a:pt x="187" y="31"/>
                    <a:pt x="187" y="31"/>
                  </a:cubicBezTo>
                  <a:cubicBezTo>
                    <a:pt x="191" y="31"/>
                    <a:pt x="194" y="28"/>
                    <a:pt x="194" y="24"/>
                  </a:cubicBezTo>
                  <a:lnTo>
                    <a:pt x="194" y="6"/>
                  </a:lnTo>
                  <a:close/>
                  <a:moveTo>
                    <a:pt x="190" y="27"/>
                  </a:moveTo>
                  <a:cubicBezTo>
                    <a:pt x="4" y="27"/>
                    <a:pt x="4" y="27"/>
                    <a:pt x="4" y="27"/>
                  </a:cubicBezTo>
                  <a:cubicBezTo>
                    <a:pt x="4" y="4"/>
                    <a:pt x="4" y="4"/>
                    <a:pt x="4" y="4"/>
                  </a:cubicBezTo>
                  <a:cubicBezTo>
                    <a:pt x="190" y="4"/>
                    <a:pt x="190" y="4"/>
                    <a:pt x="190" y="4"/>
                  </a:cubicBezTo>
                  <a:lnTo>
                    <a:pt x="19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96"/>
            <p:cNvSpPr>
              <a:spLocks noEditPoints="1"/>
            </p:cNvSpPr>
            <p:nvPr/>
          </p:nvSpPr>
          <p:spPr bwMode="auto">
            <a:xfrm>
              <a:off x="4589463" y="2779713"/>
              <a:ext cx="436563" cy="68263"/>
            </a:xfrm>
            <a:custGeom>
              <a:avLst/>
              <a:gdLst>
                <a:gd name="T0" fmla="*/ 0 w 194"/>
                <a:gd name="T1" fmla="*/ 24 h 30"/>
                <a:gd name="T2" fmla="*/ 7 w 194"/>
                <a:gd name="T3" fmla="*/ 30 h 30"/>
                <a:gd name="T4" fmla="*/ 187 w 194"/>
                <a:gd name="T5" fmla="*/ 30 h 30"/>
                <a:gd name="T6" fmla="*/ 194 w 194"/>
                <a:gd name="T7" fmla="*/ 24 h 30"/>
                <a:gd name="T8" fmla="*/ 194 w 194"/>
                <a:gd name="T9" fmla="*/ 6 h 30"/>
                <a:gd name="T10" fmla="*/ 187 w 194"/>
                <a:gd name="T11" fmla="*/ 0 h 30"/>
                <a:gd name="T12" fmla="*/ 7 w 194"/>
                <a:gd name="T13" fmla="*/ 0 h 30"/>
                <a:gd name="T14" fmla="*/ 0 w 194"/>
                <a:gd name="T15" fmla="*/ 6 h 30"/>
                <a:gd name="T16" fmla="*/ 0 w 194"/>
                <a:gd name="T17" fmla="*/ 24 h 30"/>
                <a:gd name="T18" fmla="*/ 4 w 194"/>
                <a:gd name="T19" fmla="*/ 3 h 30"/>
                <a:gd name="T20" fmla="*/ 190 w 194"/>
                <a:gd name="T21" fmla="*/ 3 h 30"/>
                <a:gd name="T22" fmla="*/ 190 w 194"/>
                <a:gd name="T23" fmla="*/ 27 h 30"/>
                <a:gd name="T24" fmla="*/ 4 w 194"/>
                <a:gd name="T25" fmla="*/ 27 h 30"/>
                <a:gd name="T26" fmla="*/ 4 w 194"/>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0">
                  <a:moveTo>
                    <a:pt x="0" y="24"/>
                  </a:moveTo>
                  <a:cubicBezTo>
                    <a:pt x="0" y="27"/>
                    <a:pt x="3" y="30"/>
                    <a:pt x="7" y="30"/>
                  </a:cubicBezTo>
                  <a:cubicBezTo>
                    <a:pt x="187" y="30"/>
                    <a:pt x="187" y="30"/>
                    <a:pt x="187" y="30"/>
                  </a:cubicBezTo>
                  <a:cubicBezTo>
                    <a:pt x="191" y="30"/>
                    <a:pt x="194" y="27"/>
                    <a:pt x="194" y="24"/>
                  </a:cubicBezTo>
                  <a:cubicBezTo>
                    <a:pt x="194" y="6"/>
                    <a:pt x="194" y="6"/>
                    <a:pt x="194" y="6"/>
                  </a:cubicBezTo>
                  <a:cubicBezTo>
                    <a:pt x="194" y="2"/>
                    <a:pt x="191" y="0"/>
                    <a:pt x="187" y="0"/>
                  </a:cubicBezTo>
                  <a:cubicBezTo>
                    <a:pt x="7" y="0"/>
                    <a:pt x="7" y="0"/>
                    <a:pt x="7" y="0"/>
                  </a:cubicBezTo>
                  <a:cubicBezTo>
                    <a:pt x="3" y="0"/>
                    <a:pt x="0" y="2"/>
                    <a:pt x="0" y="6"/>
                  </a:cubicBezTo>
                  <a:lnTo>
                    <a:pt x="0" y="24"/>
                  </a:lnTo>
                  <a:close/>
                  <a:moveTo>
                    <a:pt x="4" y="3"/>
                  </a:moveTo>
                  <a:cubicBezTo>
                    <a:pt x="190" y="3"/>
                    <a:pt x="190" y="3"/>
                    <a:pt x="190" y="3"/>
                  </a:cubicBezTo>
                  <a:cubicBezTo>
                    <a:pt x="190" y="27"/>
                    <a:pt x="190" y="27"/>
                    <a:pt x="190" y="27"/>
                  </a:cubicBezTo>
                  <a:cubicBezTo>
                    <a:pt x="4" y="27"/>
                    <a:pt x="4" y="27"/>
                    <a:pt x="4" y="27"/>
                  </a:cubicBez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97"/>
            <p:cNvSpPr>
              <a:spLocks noEditPoints="1"/>
            </p:cNvSpPr>
            <p:nvPr/>
          </p:nvSpPr>
          <p:spPr bwMode="auto">
            <a:xfrm>
              <a:off x="4589463" y="2901951"/>
              <a:ext cx="436563" cy="66675"/>
            </a:xfrm>
            <a:custGeom>
              <a:avLst/>
              <a:gdLst>
                <a:gd name="T0" fmla="*/ 194 w 194"/>
                <a:gd name="T1" fmla="*/ 6 h 30"/>
                <a:gd name="T2" fmla="*/ 187 w 194"/>
                <a:gd name="T3" fmla="*/ 0 h 30"/>
                <a:gd name="T4" fmla="*/ 7 w 194"/>
                <a:gd name="T5" fmla="*/ 0 h 30"/>
                <a:gd name="T6" fmla="*/ 0 w 194"/>
                <a:gd name="T7" fmla="*/ 6 h 30"/>
                <a:gd name="T8" fmla="*/ 0 w 194"/>
                <a:gd name="T9" fmla="*/ 24 h 30"/>
                <a:gd name="T10" fmla="*/ 7 w 194"/>
                <a:gd name="T11" fmla="*/ 30 h 30"/>
                <a:gd name="T12" fmla="*/ 187 w 194"/>
                <a:gd name="T13" fmla="*/ 30 h 30"/>
                <a:gd name="T14" fmla="*/ 194 w 194"/>
                <a:gd name="T15" fmla="*/ 24 h 30"/>
                <a:gd name="T16" fmla="*/ 194 w 194"/>
                <a:gd name="T17" fmla="*/ 6 h 30"/>
                <a:gd name="T18" fmla="*/ 190 w 194"/>
                <a:gd name="T19" fmla="*/ 27 h 30"/>
                <a:gd name="T20" fmla="*/ 4 w 194"/>
                <a:gd name="T21" fmla="*/ 27 h 30"/>
                <a:gd name="T22" fmla="*/ 4 w 194"/>
                <a:gd name="T23" fmla="*/ 3 h 30"/>
                <a:gd name="T24" fmla="*/ 190 w 194"/>
                <a:gd name="T25" fmla="*/ 3 h 30"/>
                <a:gd name="T26" fmla="*/ 190 w 194"/>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0">
                  <a:moveTo>
                    <a:pt x="194" y="6"/>
                  </a:moveTo>
                  <a:cubicBezTo>
                    <a:pt x="194" y="2"/>
                    <a:pt x="191" y="0"/>
                    <a:pt x="187" y="0"/>
                  </a:cubicBezTo>
                  <a:cubicBezTo>
                    <a:pt x="7" y="0"/>
                    <a:pt x="7" y="0"/>
                    <a:pt x="7" y="0"/>
                  </a:cubicBezTo>
                  <a:cubicBezTo>
                    <a:pt x="3" y="0"/>
                    <a:pt x="0" y="2"/>
                    <a:pt x="0" y="6"/>
                  </a:cubicBezTo>
                  <a:cubicBezTo>
                    <a:pt x="0" y="24"/>
                    <a:pt x="0" y="24"/>
                    <a:pt x="0" y="24"/>
                  </a:cubicBezTo>
                  <a:cubicBezTo>
                    <a:pt x="0" y="28"/>
                    <a:pt x="3" y="30"/>
                    <a:pt x="7" y="30"/>
                  </a:cubicBezTo>
                  <a:cubicBezTo>
                    <a:pt x="187" y="30"/>
                    <a:pt x="187" y="30"/>
                    <a:pt x="187" y="30"/>
                  </a:cubicBezTo>
                  <a:cubicBezTo>
                    <a:pt x="191" y="30"/>
                    <a:pt x="194" y="28"/>
                    <a:pt x="194" y="24"/>
                  </a:cubicBezTo>
                  <a:lnTo>
                    <a:pt x="194" y="6"/>
                  </a:lnTo>
                  <a:close/>
                  <a:moveTo>
                    <a:pt x="190" y="27"/>
                  </a:moveTo>
                  <a:cubicBezTo>
                    <a:pt x="4" y="27"/>
                    <a:pt x="4" y="27"/>
                    <a:pt x="4" y="27"/>
                  </a:cubicBezTo>
                  <a:cubicBezTo>
                    <a:pt x="4" y="3"/>
                    <a:pt x="4" y="3"/>
                    <a:pt x="4" y="3"/>
                  </a:cubicBezTo>
                  <a:cubicBezTo>
                    <a:pt x="190" y="3"/>
                    <a:pt x="190" y="3"/>
                    <a:pt x="190" y="3"/>
                  </a:cubicBezTo>
                  <a:lnTo>
                    <a:pt x="19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 name="Group 65"/>
          <p:cNvGrpSpPr/>
          <p:nvPr/>
        </p:nvGrpSpPr>
        <p:grpSpPr>
          <a:xfrm>
            <a:off x="5441957" y="2900034"/>
            <a:ext cx="434975" cy="434975"/>
            <a:chOff x="5441951" y="2779713"/>
            <a:chExt cx="434975" cy="434975"/>
          </a:xfrm>
          <a:solidFill>
            <a:schemeClr val="tx2">
              <a:lumMod val="20000"/>
              <a:lumOff val="80000"/>
            </a:schemeClr>
          </a:solidFill>
        </p:grpSpPr>
        <p:sp>
          <p:nvSpPr>
            <p:cNvPr id="67" name="Freeform 98"/>
            <p:cNvSpPr>
              <a:spLocks/>
            </p:cNvSpPr>
            <p:nvPr/>
          </p:nvSpPr>
          <p:spPr bwMode="auto">
            <a:xfrm>
              <a:off x="5810251" y="2820988"/>
              <a:ext cx="17463" cy="26988"/>
            </a:xfrm>
            <a:custGeom>
              <a:avLst/>
              <a:gdLst>
                <a:gd name="T0" fmla="*/ 1 w 8"/>
                <a:gd name="T1" fmla="*/ 0 h 12"/>
                <a:gd name="T2" fmla="*/ 0 w 8"/>
                <a:gd name="T3" fmla="*/ 1 h 12"/>
                <a:gd name="T4" fmla="*/ 0 w 8"/>
                <a:gd name="T5" fmla="*/ 10 h 12"/>
                <a:gd name="T6" fmla="*/ 1 w 8"/>
                <a:gd name="T7" fmla="*/ 12 h 12"/>
                <a:gd name="T8" fmla="*/ 6 w 8"/>
                <a:gd name="T9" fmla="*/ 12 h 12"/>
                <a:gd name="T10" fmla="*/ 8 w 8"/>
                <a:gd name="T11" fmla="*/ 10 h 12"/>
                <a:gd name="T12" fmla="*/ 6 w 8"/>
                <a:gd name="T13" fmla="*/ 9 h 12"/>
                <a:gd name="T14" fmla="*/ 3 w 8"/>
                <a:gd name="T15" fmla="*/ 9 h 12"/>
                <a:gd name="T16" fmla="*/ 3 w 8"/>
                <a:gd name="T17" fmla="*/ 1 h 12"/>
                <a:gd name="T18" fmla="*/ 1 w 8"/>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1" y="0"/>
                  </a:moveTo>
                  <a:cubicBezTo>
                    <a:pt x="0" y="0"/>
                    <a:pt x="0" y="0"/>
                    <a:pt x="0" y="1"/>
                  </a:cubicBezTo>
                  <a:cubicBezTo>
                    <a:pt x="0" y="10"/>
                    <a:pt x="0" y="10"/>
                    <a:pt x="0" y="10"/>
                  </a:cubicBezTo>
                  <a:cubicBezTo>
                    <a:pt x="0" y="11"/>
                    <a:pt x="0" y="12"/>
                    <a:pt x="1" y="12"/>
                  </a:cubicBezTo>
                  <a:cubicBezTo>
                    <a:pt x="6" y="12"/>
                    <a:pt x="6" y="12"/>
                    <a:pt x="6" y="12"/>
                  </a:cubicBezTo>
                  <a:cubicBezTo>
                    <a:pt x="7" y="12"/>
                    <a:pt x="8" y="11"/>
                    <a:pt x="8" y="10"/>
                  </a:cubicBezTo>
                  <a:cubicBezTo>
                    <a:pt x="8" y="9"/>
                    <a:pt x="7" y="9"/>
                    <a:pt x="6" y="9"/>
                  </a:cubicBezTo>
                  <a:cubicBezTo>
                    <a:pt x="3" y="9"/>
                    <a:pt x="3" y="9"/>
                    <a:pt x="3" y="9"/>
                  </a:cubicBezTo>
                  <a:cubicBezTo>
                    <a:pt x="3" y="1"/>
                    <a:pt x="3" y="1"/>
                    <a:pt x="3" y="1"/>
                  </a:cubicBezTo>
                  <a:cubicBezTo>
                    <a:pt x="3"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99"/>
            <p:cNvSpPr>
              <a:spLocks noEditPoints="1"/>
            </p:cNvSpPr>
            <p:nvPr/>
          </p:nvSpPr>
          <p:spPr bwMode="auto">
            <a:xfrm>
              <a:off x="5746751" y="2779713"/>
              <a:ext cx="130175" cy="128588"/>
            </a:xfrm>
            <a:custGeom>
              <a:avLst/>
              <a:gdLst>
                <a:gd name="T0" fmla="*/ 29 w 58"/>
                <a:gd name="T1" fmla="*/ 57 h 57"/>
                <a:gd name="T2" fmla="*/ 58 w 58"/>
                <a:gd name="T3" fmla="*/ 28 h 57"/>
                <a:gd name="T4" fmla="*/ 29 w 58"/>
                <a:gd name="T5" fmla="*/ 0 h 57"/>
                <a:gd name="T6" fmla="*/ 0 w 58"/>
                <a:gd name="T7" fmla="*/ 28 h 57"/>
                <a:gd name="T8" fmla="*/ 29 w 58"/>
                <a:gd name="T9" fmla="*/ 57 h 57"/>
                <a:gd name="T10" fmla="*/ 29 w 58"/>
                <a:gd name="T11" fmla="*/ 3 h 57"/>
                <a:gd name="T12" fmla="*/ 55 w 58"/>
                <a:gd name="T13" fmla="*/ 28 h 57"/>
                <a:gd name="T14" fmla="*/ 29 w 58"/>
                <a:gd name="T15" fmla="*/ 54 h 57"/>
                <a:gd name="T16" fmla="*/ 4 w 58"/>
                <a:gd name="T17" fmla="*/ 28 h 57"/>
                <a:gd name="T18" fmla="*/ 29 w 58"/>
                <a:gd name="T19" fmla="*/ 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57">
                  <a:moveTo>
                    <a:pt x="29" y="57"/>
                  </a:moveTo>
                  <a:cubicBezTo>
                    <a:pt x="45" y="57"/>
                    <a:pt x="58" y="44"/>
                    <a:pt x="58" y="28"/>
                  </a:cubicBezTo>
                  <a:cubicBezTo>
                    <a:pt x="58" y="13"/>
                    <a:pt x="45" y="0"/>
                    <a:pt x="29" y="0"/>
                  </a:cubicBezTo>
                  <a:cubicBezTo>
                    <a:pt x="13" y="0"/>
                    <a:pt x="0" y="13"/>
                    <a:pt x="0" y="28"/>
                  </a:cubicBezTo>
                  <a:cubicBezTo>
                    <a:pt x="0" y="44"/>
                    <a:pt x="13" y="57"/>
                    <a:pt x="29" y="57"/>
                  </a:cubicBezTo>
                  <a:close/>
                  <a:moveTo>
                    <a:pt x="29" y="3"/>
                  </a:moveTo>
                  <a:cubicBezTo>
                    <a:pt x="43" y="3"/>
                    <a:pt x="55" y="15"/>
                    <a:pt x="55" y="28"/>
                  </a:cubicBezTo>
                  <a:cubicBezTo>
                    <a:pt x="55" y="42"/>
                    <a:pt x="43" y="54"/>
                    <a:pt x="29" y="54"/>
                  </a:cubicBezTo>
                  <a:cubicBezTo>
                    <a:pt x="16" y="54"/>
                    <a:pt x="4" y="42"/>
                    <a:pt x="4" y="28"/>
                  </a:cubicBezTo>
                  <a:cubicBezTo>
                    <a:pt x="4" y="15"/>
                    <a:pt x="16" y="3"/>
                    <a:pt x="2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100"/>
            <p:cNvSpPr>
              <a:spLocks noEditPoints="1"/>
            </p:cNvSpPr>
            <p:nvPr/>
          </p:nvSpPr>
          <p:spPr bwMode="auto">
            <a:xfrm>
              <a:off x="5441951" y="2941638"/>
              <a:ext cx="434975" cy="273050"/>
            </a:xfrm>
            <a:custGeom>
              <a:avLst/>
              <a:gdLst>
                <a:gd name="T0" fmla="*/ 29 w 193"/>
                <a:gd name="T1" fmla="*/ 45 h 121"/>
                <a:gd name="T2" fmla="*/ 2 w 193"/>
                <a:gd name="T3" fmla="*/ 45 h 121"/>
                <a:gd name="T4" fmla="*/ 0 w 193"/>
                <a:gd name="T5" fmla="*/ 47 h 121"/>
                <a:gd name="T6" fmla="*/ 2 w 193"/>
                <a:gd name="T7" fmla="*/ 49 h 121"/>
                <a:gd name="T8" fmla="*/ 27 w 193"/>
                <a:gd name="T9" fmla="*/ 49 h 121"/>
                <a:gd name="T10" fmla="*/ 27 w 193"/>
                <a:gd name="T11" fmla="*/ 119 h 121"/>
                <a:gd name="T12" fmla="*/ 29 w 193"/>
                <a:gd name="T13" fmla="*/ 121 h 121"/>
                <a:gd name="T14" fmla="*/ 31 w 193"/>
                <a:gd name="T15" fmla="*/ 119 h 121"/>
                <a:gd name="T16" fmla="*/ 31 w 193"/>
                <a:gd name="T17" fmla="*/ 49 h 121"/>
                <a:gd name="T18" fmla="*/ 163 w 193"/>
                <a:gd name="T19" fmla="*/ 49 h 121"/>
                <a:gd name="T20" fmla="*/ 163 w 193"/>
                <a:gd name="T21" fmla="*/ 119 h 121"/>
                <a:gd name="T22" fmla="*/ 164 w 193"/>
                <a:gd name="T23" fmla="*/ 121 h 121"/>
                <a:gd name="T24" fmla="*/ 166 w 193"/>
                <a:gd name="T25" fmla="*/ 119 h 121"/>
                <a:gd name="T26" fmla="*/ 166 w 193"/>
                <a:gd name="T27" fmla="*/ 49 h 121"/>
                <a:gd name="T28" fmla="*/ 191 w 193"/>
                <a:gd name="T29" fmla="*/ 49 h 121"/>
                <a:gd name="T30" fmla="*/ 193 w 193"/>
                <a:gd name="T31" fmla="*/ 47 h 121"/>
                <a:gd name="T32" fmla="*/ 191 w 193"/>
                <a:gd name="T33" fmla="*/ 45 h 121"/>
                <a:gd name="T34" fmla="*/ 101 w 193"/>
                <a:gd name="T35" fmla="*/ 45 h 121"/>
                <a:gd name="T36" fmla="*/ 101 w 193"/>
                <a:gd name="T37" fmla="*/ 40 h 121"/>
                <a:gd name="T38" fmla="*/ 103 w 193"/>
                <a:gd name="T39" fmla="*/ 38 h 121"/>
                <a:gd name="T40" fmla="*/ 101 w 193"/>
                <a:gd name="T41" fmla="*/ 36 h 121"/>
                <a:gd name="T42" fmla="*/ 94 w 193"/>
                <a:gd name="T43" fmla="*/ 36 h 121"/>
                <a:gd name="T44" fmla="*/ 94 w 193"/>
                <a:gd name="T45" fmla="*/ 6 h 121"/>
                <a:gd name="T46" fmla="*/ 88 w 193"/>
                <a:gd name="T47" fmla="*/ 0 h 121"/>
                <a:gd name="T48" fmla="*/ 43 w 193"/>
                <a:gd name="T49" fmla="*/ 0 h 121"/>
                <a:gd name="T50" fmla="*/ 36 w 193"/>
                <a:gd name="T51" fmla="*/ 6 h 121"/>
                <a:gd name="T52" fmla="*/ 36 w 193"/>
                <a:gd name="T53" fmla="*/ 36 h 121"/>
                <a:gd name="T54" fmla="*/ 29 w 193"/>
                <a:gd name="T55" fmla="*/ 36 h 121"/>
                <a:gd name="T56" fmla="*/ 27 w 193"/>
                <a:gd name="T57" fmla="*/ 38 h 121"/>
                <a:gd name="T58" fmla="*/ 29 w 193"/>
                <a:gd name="T59" fmla="*/ 40 h 121"/>
                <a:gd name="T60" fmla="*/ 29 w 193"/>
                <a:gd name="T61" fmla="*/ 45 h 121"/>
                <a:gd name="T62" fmla="*/ 40 w 193"/>
                <a:gd name="T63" fmla="*/ 3 h 121"/>
                <a:gd name="T64" fmla="*/ 90 w 193"/>
                <a:gd name="T65" fmla="*/ 3 h 121"/>
                <a:gd name="T66" fmla="*/ 90 w 193"/>
                <a:gd name="T67" fmla="*/ 36 h 121"/>
                <a:gd name="T68" fmla="*/ 40 w 193"/>
                <a:gd name="T69" fmla="*/ 36 h 121"/>
                <a:gd name="T70" fmla="*/ 40 w 193"/>
                <a:gd name="T71"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121">
                  <a:moveTo>
                    <a:pt x="29" y="45"/>
                  </a:moveTo>
                  <a:cubicBezTo>
                    <a:pt x="2" y="45"/>
                    <a:pt x="2" y="45"/>
                    <a:pt x="2" y="45"/>
                  </a:cubicBezTo>
                  <a:cubicBezTo>
                    <a:pt x="1" y="45"/>
                    <a:pt x="0" y="46"/>
                    <a:pt x="0" y="47"/>
                  </a:cubicBezTo>
                  <a:cubicBezTo>
                    <a:pt x="0" y="48"/>
                    <a:pt x="1" y="49"/>
                    <a:pt x="2" y="49"/>
                  </a:cubicBezTo>
                  <a:cubicBezTo>
                    <a:pt x="27" y="49"/>
                    <a:pt x="27" y="49"/>
                    <a:pt x="27" y="49"/>
                  </a:cubicBezTo>
                  <a:cubicBezTo>
                    <a:pt x="27" y="119"/>
                    <a:pt x="27" y="119"/>
                    <a:pt x="27" y="119"/>
                  </a:cubicBezTo>
                  <a:cubicBezTo>
                    <a:pt x="27" y="120"/>
                    <a:pt x="28" y="121"/>
                    <a:pt x="29" y="121"/>
                  </a:cubicBezTo>
                  <a:cubicBezTo>
                    <a:pt x="30" y="121"/>
                    <a:pt x="31" y="120"/>
                    <a:pt x="31" y="119"/>
                  </a:cubicBezTo>
                  <a:cubicBezTo>
                    <a:pt x="31" y="49"/>
                    <a:pt x="31" y="49"/>
                    <a:pt x="31" y="49"/>
                  </a:cubicBezTo>
                  <a:cubicBezTo>
                    <a:pt x="163" y="49"/>
                    <a:pt x="163" y="49"/>
                    <a:pt x="163" y="49"/>
                  </a:cubicBezTo>
                  <a:cubicBezTo>
                    <a:pt x="163" y="119"/>
                    <a:pt x="163" y="119"/>
                    <a:pt x="163" y="119"/>
                  </a:cubicBezTo>
                  <a:cubicBezTo>
                    <a:pt x="163" y="120"/>
                    <a:pt x="163" y="121"/>
                    <a:pt x="164" y="121"/>
                  </a:cubicBezTo>
                  <a:cubicBezTo>
                    <a:pt x="165" y="121"/>
                    <a:pt x="166" y="120"/>
                    <a:pt x="166" y="119"/>
                  </a:cubicBezTo>
                  <a:cubicBezTo>
                    <a:pt x="166" y="49"/>
                    <a:pt x="166" y="49"/>
                    <a:pt x="166" y="49"/>
                  </a:cubicBezTo>
                  <a:cubicBezTo>
                    <a:pt x="191" y="49"/>
                    <a:pt x="191" y="49"/>
                    <a:pt x="191" y="49"/>
                  </a:cubicBezTo>
                  <a:cubicBezTo>
                    <a:pt x="192" y="49"/>
                    <a:pt x="193" y="48"/>
                    <a:pt x="193" y="47"/>
                  </a:cubicBezTo>
                  <a:cubicBezTo>
                    <a:pt x="193" y="46"/>
                    <a:pt x="192" y="45"/>
                    <a:pt x="191" y="45"/>
                  </a:cubicBezTo>
                  <a:cubicBezTo>
                    <a:pt x="101" y="45"/>
                    <a:pt x="101" y="45"/>
                    <a:pt x="101" y="45"/>
                  </a:cubicBezTo>
                  <a:cubicBezTo>
                    <a:pt x="101" y="40"/>
                    <a:pt x="101" y="40"/>
                    <a:pt x="101" y="40"/>
                  </a:cubicBezTo>
                  <a:cubicBezTo>
                    <a:pt x="102" y="40"/>
                    <a:pt x="103" y="39"/>
                    <a:pt x="103" y="38"/>
                  </a:cubicBezTo>
                  <a:cubicBezTo>
                    <a:pt x="103" y="37"/>
                    <a:pt x="102" y="36"/>
                    <a:pt x="101" y="36"/>
                  </a:cubicBezTo>
                  <a:cubicBezTo>
                    <a:pt x="94" y="36"/>
                    <a:pt x="94" y="36"/>
                    <a:pt x="94" y="36"/>
                  </a:cubicBezTo>
                  <a:cubicBezTo>
                    <a:pt x="94" y="6"/>
                    <a:pt x="94" y="6"/>
                    <a:pt x="94" y="6"/>
                  </a:cubicBezTo>
                  <a:cubicBezTo>
                    <a:pt x="94" y="3"/>
                    <a:pt x="91" y="0"/>
                    <a:pt x="88" y="0"/>
                  </a:cubicBezTo>
                  <a:cubicBezTo>
                    <a:pt x="43" y="0"/>
                    <a:pt x="43" y="0"/>
                    <a:pt x="43" y="0"/>
                  </a:cubicBezTo>
                  <a:cubicBezTo>
                    <a:pt x="39" y="0"/>
                    <a:pt x="36" y="3"/>
                    <a:pt x="36" y="6"/>
                  </a:cubicBezTo>
                  <a:cubicBezTo>
                    <a:pt x="36" y="36"/>
                    <a:pt x="36" y="36"/>
                    <a:pt x="36" y="36"/>
                  </a:cubicBezTo>
                  <a:cubicBezTo>
                    <a:pt x="29" y="36"/>
                    <a:pt x="29" y="36"/>
                    <a:pt x="29" y="36"/>
                  </a:cubicBezTo>
                  <a:cubicBezTo>
                    <a:pt x="28" y="36"/>
                    <a:pt x="27" y="37"/>
                    <a:pt x="27" y="38"/>
                  </a:cubicBezTo>
                  <a:cubicBezTo>
                    <a:pt x="27" y="39"/>
                    <a:pt x="28" y="40"/>
                    <a:pt x="29" y="40"/>
                  </a:cubicBezTo>
                  <a:lnTo>
                    <a:pt x="29" y="45"/>
                  </a:lnTo>
                  <a:close/>
                  <a:moveTo>
                    <a:pt x="40" y="3"/>
                  </a:moveTo>
                  <a:cubicBezTo>
                    <a:pt x="90" y="3"/>
                    <a:pt x="90" y="3"/>
                    <a:pt x="90" y="3"/>
                  </a:cubicBezTo>
                  <a:cubicBezTo>
                    <a:pt x="90" y="36"/>
                    <a:pt x="90" y="36"/>
                    <a:pt x="90" y="36"/>
                  </a:cubicBezTo>
                  <a:cubicBezTo>
                    <a:pt x="40" y="36"/>
                    <a:pt x="40" y="36"/>
                    <a:pt x="40" y="36"/>
                  </a:cubicBezTo>
                  <a:lnTo>
                    <a:pt x="4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0" name="Freeform 101"/>
          <p:cNvSpPr>
            <a:spLocks noEditPoints="1"/>
          </p:cNvSpPr>
          <p:nvPr/>
        </p:nvSpPr>
        <p:spPr bwMode="auto">
          <a:xfrm>
            <a:off x="6296031" y="2900034"/>
            <a:ext cx="434975" cy="434975"/>
          </a:xfrm>
          <a:custGeom>
            <a:avLst/>
            <a:gdLst>
              <a:gd name="T0" fmla="*/ 193 w 193"/>
              <a:gd name="T1" fmla="*/ 62 h 193"/>
              <a:gd name="T2" fmla="*/ 193 w 193"/>
              <a:gd name="T3" fmla="*/ 62 h 193"/>
              <a:gd name="T4" fmla="*/ 193 w 193"/>
              <a:gd name="T5" fmla="*/ 62 h 193"/>
              <a:gd name="T6" fmla="*/ 193 w 193"/>
              <a:gd name="T7" fmla="*/ 56 h 193"/>
              <a:gd name="T8" fmla="*/ 137 w 193"/>
              <a:gd name="T9" fmla="*/ 0 h 193"/>
              <a:gd name="T10" fmla="*/ 98 w 193"/>
              <a:gd name="T11" fmla="*/ 15 h 193"/>
              <a:gd name="T12" fmla="*/ 96 w 193"/>
              <a:gd name="T13" fmla="*/ 17 h 193"/>
              <a:gd name="T14" fmla="*/ 95 w 193"/>
              <a:gd name="T15" fmla="*/ 15 h 193"/>
              <a:gd name="T16" fmla="*/ 56 w 193"/>
              <a:gd name="T17" fmla="*/ 0 h 193"/>
              <a:gd name="T18" fmla="*/ 0 w 193"/>
              <a:gd name="T19" fmla="*/ 56 h 193"/>
              <a:gd name="T20" fmla="*/ 0 w 193"/>
              <a:gd name="T21" fmla="*/ 62 h 193"/>
              <a:gd name="T22" fmla="*/ 0 w 193"/>
              <a:gd name="T23" fmla="*/ 62 h 193"/>
              <a:gd name="T24" fmla="*/ 0 w 193"/>
              <a:gd name="T25" fmla="*/ 63 h 193"/>
              <a:gd name="T26" fmla="*/ 96 w 193"/>
              <a:gd name="T27" fmla="*/ 193 h 193"/>
              <a:gd name="T28" fmla="*/ 193 w 193"/>
              <a:gd name="T29" fmla="*/ 62 h 193"/>
              <a:gd name="T30" fmla="*/ 189 w 193"/>
              <a:gd name="T31" fmla="*/ 62 h 193"/>
              <a:gd name="T32" fmla="*/ 98 w 193"/>
              <a:gd name="T33" fmla="*/ 188 h 193"/>
              <a:gd name="T34" fmla="*/ 96 w 193"/>
              <a:gd name="T35" fmla="*/ 189 h 193"/>
              <a:gd name="T36" fmla="*/ 95 w 193"/>
              <a:gd name="T37" fmla="*/ 188 h 193"/>
              <a:gd name="T38" fmla="*/ 4 w 193"/>
              <a:gd name="T39" fmla="*/ 61 h 193"/>
              <a:gd name="T40" fmla="*/ 4 w 193"/>
              <a:gd name="T41" fmla="*/ 56 h 193"/>
              <a:gd name="T42" fmla="*/ 56 w 193"/>
              <a:gd name="T43" fmla="*/ 3 h 193"/>
              <a:gd name="T44" fmla="*/ 92 w 193"/>
              <a:gd name="T45" fmla="*/ 18 h 193"/>
              <a:gd name="T46" fmla="*/ 98 w 193"/>
              <a:gd name="T47" fmla="*/ 23 h 193"/>
              <a:gd name="T48" fmla="*/ 82 w 193"/>
              <a:gd name="T49" fmla="*/ 60 h 193"/>
              <a:gd name="T50" fmla="*/ 104 w 193"/>
              <a:gd name="T51" fmla="*/ 87 h 193"/>
              <a:gd name="T52" fmla="*/ 86 w 193"/>
              <a:gd name="T53" fmla="*/ 127 h 193"/>
              <a:gd name="T54" fmla="*/ 92 w 193"/>
              <a:gd name="T55" fmla="*/ 137 h 193"/>
              <a:gd name="T56" fmla="*/ 90 w 193"/>
              <a:gd name="T57" fmla="*/ 127 h 193"/>
              <a:gd name="T58" fmla="*/ 108 w 193"/>
              <a:gd name="T59" fmla="*/ 85 h 193"/>
              <a:gd name="T60" fmla="*/ 86 w 193"/>
              <a:gd name="T61" fmla="*/ 60 h 193"/>
              <a:gd name="T62" fmla="*/ 106 w 193"/>
              <a:gd name="T63" fmla="*/ 14 h 193"/>
              <a:gd name="T64" fmla="*/ 107 w 193"/>
              <a:gd name="T65" fmla="*/ 13 h 193"/>
              <a:gd name="T66" fmla="*/ 137 w 193"/>
              <a:gd name="T67" fmla="*/ 3 h 193"/>
              <a:gd name="T68" fmla="*/ 189 w 193"/>
              <a:gd name="T69" fmla="*/ 56 h 193"/>
              <a:gd name="T70" fmla="*/ 189 w 193"/>
              <a:gd name="T71" fmla="*/ 6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193">
                <a:moveTo>
                  <a:pt x="193" y="62"/>
                </a:moveTo>
                <a:cubicBezTo>
                  <a:pt x="193" y="62"/>
                  <a:pt x="193" y="62"/>
                  <a:pt x="193" y="62"/>
                </a:cubicBezTo>
                <a:cubicBezTo>
                  <a:pt x="193" y="62"/>
                  <a:pt x="193" y="62"/>
                  <a:pt x="193" y="62"/>
                </a:cubicBezTo>
                <a:cubicBezTo>
                  <a:pt x="193" y="61"/>
                  <a:pt x="193" y="58"/>
                  <a:pt x="193" y="56"/>
                </a:cubicBezTo>
                <a:cubicBezTo>
                  <a:pt x="193" y="25"/>
                  <a:pt x="168" y="0"/>
                  <a:pt x="137" y="0"/>
                </a:cubicBezTo>
                <a:cubicBezTo>
                  <a:pt x="123" y="0"/>
                  <a:pt x="109" y="5"/>
                  <a:pt x="98" y="15"/>
                </a:cubicBezTo>
                <a:cubicBezTo>
                  <a:pt x="96" y="17"/>
                  <a:pt x="96" y="17"/>
                  <a:pt x="96" y="17"/>
                </a:cubicBezTo>
                <a:cubicBezTo>
                  <a:pt x="95" y="15"/>
                  <a:pt x="95" y="15"/>
                  <a:pt x="95" y="15"/>
                </a:cubicBezTo>
                <a:cubicBezTo>
                  <a:pt x="84" y="5"/>
                  <a:pt x="70" y="0"/>
                  <a:pt x="56" y="0"/>
                </a:cubicBezTo>
                <a:cubicBezTo>
                  <a:pt x="25" y="0"/>
                  <a:pt x="0" y="25"/>
                  <a:pt x="0" y="56"/>
                </a:cubicBezTo>
                <a:cubicBezTo>
                  <a:pt x="0" y="58"/>
                  <a:pt x="0" y="61"/>
                  <a:pt x="0" y="62"/>
                </a:cubicBezTo>
                <a:cubicBezTo>
                  <a:pt x="0" y="62"/>
                  <a:pt x="0" y="62"/>
                  <a:pt x="0" y="62"/>
                </a:cubicBezTo>
                <a:cubicBezTo>
                  <a:pt x="0" y="63"/>
                  <a:pt x="0" y="63"/>
                  <a:pt x="0" y="63"/>
                </a:cubicBezTo>
                <a:cubicBezTo>
                  <a:pt x="7" y="118"/>
                  <a:pt x="87" y="191"/>
                  <a:pt x="96" y="193"/>
                </a:cubicBezTo>
                <a:cubicBezTo>
                  <a:pt x="106" y="191"/>
                  <a:pt x="186" y="118"/>
                  <a:pt x="193" y="62"/>
                </a:cubicBezTo>
                <a:close/>
                <a:moveTo>
                  <a:pt x="189" y="62"/>
                </a:moveTo>
                <a:cubicBezTo>
                  <a:pt x="184" y="110"/>
                  <a:pt x="116" y="177"/>
                  <a:pt x="98" y="188"/>
                </a:cubicBezTo>
                <a:cubicBezTo>
                  <a:pt x="96" y="189"/>
                  <a:pt x="96" y="189"/>
                  <a:pt x="96" y="189"/>
                </a:cubicBezTo>
                <a:cubicBezTo>
                  <a:pt x="95" y="188"/>
                  <a:pt x="95" y="188"/>
                  <a:pt x="95" y="188"/>
                </a:cubicBezTo>
                <a:cubicBezTo>
                  <a:pt x="77" y="177"/>
                  <a:pt x="9" y="110"/>
                  <a:pt x="4" y="61"/>
                </a:cubicBezTo>
                <a:cubicBezTo>
                  <a:pt x="4" y="61"/>
                  <a:pt x="4" y="59"/>
                  <a:pt x="4" y="56"/>
                </a:cubicBezTo>
                <a:cubicBezTo>
                  <a:pt x="4" y="27"/>
                  <a:pt x="27" y="3"/>
                  <a:pt x="56" y="3"/>
                </a:cubicBezTo>
                <a:cubicBezTo>
                  <a:pt x="69" y="3"/>
                  <a:pt x="82" y="8"/>
                  <a:pt x="92" y="18"/>
                </a:cubicBezTo>
                <a:cubicBezTo>
                  <a:pt x="98" y="23"/>
                  <a:pt x="98" y="23"/>
                  <a:pt x="98" y="23"/>
                </a:cubicBezTo>
                <a:cubicBezTo>
                  <a:pt x="82" y="60"/>
                  <a:pt x="82" y="60"/>
                  <a:pt x="82" y="60"/>
                </a:cubicBezTo>
                <a:cubicBezTo>
                  <a:pt x="104" y="87"/>
                  <a:pt x="104" y="87"/>
                  <a:pt x="104" y="87"/>
                </a:cubicBezTo>
                <a:cubicBezTo>
                  <a:pt x="86" y="127"/>
                  <a:pt x="86" y="127"/>
                  <a:pt x="86" y="127"/>
                </a:cubicBezTo>
                <a:cubicBezTo>
                  <a:pt x="92" y="137"/>
                  <a:pt x="92" y="137"/>
                  <a:pt x="92" y="137"/>
                </a:cubicBezTo>
                <a:cubicBezTo>
                  <a:pt x="90" y="127"/>
                  <a:pt x="90" y="127"/>
                  <a:pt x="90" y="127"/>
                </a:cubicBezTo>
                <a:cubicBezTo>
                  <a:pt x="108" y="85"/>
                  <a:pt x="108" y="85"/>
                  <a:pt x="108" y="85"/>
                </a:cubicBezTo>
                <a:cubicBezTo>
                  <a:pt x="86" y="60"/>
                  <a:pt x="86" y="60"/>
                  <a:pt x="86" y="60"/>
                </a:cubicBezTo>
                <a:cubicBezTo>
                  <a:pt x="106" y="14"/>
                  <a:pt x="106" y="14"/>
                  <a:pt x="106" y="14"/>
                </a:cubicBezTo>
                <a:cubicBezTo>
                  <a:pt x="107" y="13"/>
                  <a:pt x="107" y="13"/>
                  <a:pt x="107" y="13"/>
                </a:cubicBezTo>
                <a:cubicBezTo>
                  <a:pt x="116" y="7"/>
                  <a:pt x="126" y="3"/>
                  <a:pt x="137" y="3"/>
                </a:cubicBezTo>
                <a:cubicBezTo>
                  <a:pt x="166" y="3"/>
                  <a:pt x="189" y="27"/>
                  <a:pt x="189" y="56"/>
                </a:cubicBezTo>
                <a:cubicBezTo>
                  <a:pt x="189" y="59"/>
                  <a:pt x="189" y="62"/>
                  <a:pt x="189" y="62"/>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71" name="Group 70"/>
          <p:cNvGrpSpPr/>
          <p:nvPr/>
        </p:nvGrpSpPr>
        <p:grpSpPr>
          <a:xfrm>
            <a:off x="7150106" y="2920667"/>
            <a:ext cx="434975" cy="393700"/>
            <a:chOff x="7150101" y="2800351"/>
            <a:chExt cx="434975" cy="393700"/>
          </a:xfrm>
          <a:solidFill>
            <a:schemeClr val="tx2">
              <a:lumMod val="20000"/>
              <a:lumOff val="80000"/>
            </a:schemeClr>
          </a:solidFill>
        </p:grpSpPr>
        <p:sp>
          <p:nvSpPr>
            <p:cNvPr id="72" name="Freeform 102"/>
            <p:cNvSpPr>
              <a:spLocks noEditPoints="1"/>
            </p:cNvSpPr>
            <p:nvPr/>
          </p:nvSpPr>
          <p:spPr bwMode="auto">
            <a:xfrm>
              <a:off x="7364413" y="2800351"/>
              <a:ext cx="220663" cy="374650"/>
            </a:xfrm>
            <a:custGeom>
              <a:avLst/>
              <a:gdLst>
                <a:gd name="T0" fmla="*/ 50 w 98"/>
                <a:gd name="T1" fmla="*/ 0 h 166"/>
                <a:gd name="T2" fmla="*/ 15 w 98"/>
                <a:gd name="T3" fmla="*/ 13 h 166"/>
                <a:gd name="T4" fmla="*/ 15 w 98"/>
                <a:gd name="T5" fmla="*/ 13 h 166"/>
                <a:gd name="T6" fmla="*/ 14 w 98"/>
                <a:gd name="T7" fmla="*/ 14 h 166"/>
                <a:gd name="T8" fmla="*/ 13 w 98"/>
                <a:gd name="T9" fmla="*/ 15 h 166"/>
                <a:gd name="T10" fmla="*/ 12 w 98"/>
                <a:gd name="T11" fmla="*/ 17 h 166"/>
                <a:gd name="T12" fmla="*/ 12 w 98"/>
                <a:gd name="T13" fmla="*/ 17 h 166"/>
                <a:gd name="T14" fmla="*/ 0 w 98"/>
                <a:gd name="T15" fmla="*/ 59 h 166"/>
                <a:gd name="T16" fmla="*/ 22 w 98"/>
                <a:gd name="T17" fmla="*/ 87 h 166"/>
                <a:gd name="T18" fmla="*/ 4 w 98"/>
                <a:gd name="T19" fmla="*/ 128 h 166"/>
                <a:gd name="T20" fmla="*/ 12 w 98"/>
                <a:gd name="T21" fmla="*/ 161 h 166"/>
                <a:gd name="T22" fmla="*/ 12 w 98"/>
                <a:gd name="T23" fmla="*/ 161 h 166"/>
                <a:gd name="T24" fmla="*/ 13 w 98"/>
                <a:gd name="T25" fmla="*/ 164 h 166"/>
                <a:gd name="T26" fmla="*/ 15 w 98"/>
                <a:gd name="T27" fmla="*/ 166 h 166"/>
                <a:gd name="T28" fmla="*/ 16 w 98"/>
                <a:gd name="T29" fmla="*/ 165 h 166"/>
                <a:gd name="T30" fmla="*/ 17 w 98"/>
                <a:gd name="T31" fmla="*/ 165 h 166"/>
                <a:gd name="T32" fmla="*/ 97 w 98"/>
                <a:gd name="T33" fmla="*/ 53 h 166"/>
                <a:gd name="T34" fmla="*/ 97 w 98"/>
                <a:gd name="T35" fmla="*/ 53 h 166"/>
                <a:gd name="T36" fmla="*/ 98 w 98"/>
                <a:gd name="T37" fmla="*/ 48 h 166"/>
                <a:gd name="T38" fmla="*/ 50 w 98"/>
                <a:gd name="T39" fmla="*/ 0 h 166"/>
                <a:gd name="T40" fmla="*/ 94 w 98"/>
                <a:gd name="T41" fmla="*/ 52 h 166"/>
                <a:gd name="T42" fmla="*/ 94 w 98"/>
                <a:gd name="T43" fmla="*/ 53 h 166"/>
                <a:gd name="T44" fmla="*/ 94 w 98"/>
                <a:gd name="T45" fmla="*/ 53 h 166"/>
                <a:gd name="T46" fmla="*/ 19 w 98"/>
                <a:gd name="T47" fmla="*/ 158 h 166"/>
                <a:gd name="T48" fmla="*/ 16 w 98"/>
                <a:gd name="T49" fmla="*/ 161 h 166"/>
                <a:gd name="T50" fmla="*/ 9 w 98"/>
                <a:gd name="T51" fmla="*/ 127 h 166"/>
                <a:gd name="T52" fmla="*/ 27 w 98"/>
                <a:gd name="T53" fmla="*/ 86 h 166"/>
                <a:gd name="T54" fmla="*/ 4 w 98"/>
                <a:gd name="T55" fmla="*/ 60 h 166"/>
                <a:gd name="T56" fmla="*/ 16 w 98"/>
                <a:gd name="T57" fmla="*/ 17 h 166"/>
                <a:gd name="T58" fmla="*/ 17 w 98"/>
                <a:gd name="T59" fmla="*/ 16 h 166"/>
                <a:gd name="T60" fmla="*/ 50 w 98"/>
                <a:gd name="T61" fmla="*/ 3 h 166"/>
                <a:gd name="T62" fmla="*/ 94 w 98"/>
                <a:gd name="T63" fmla="*/ 48 h 166"/>
                <a:gd name="T64" fmla="*/ 94 w 98"/>
                <a:gd name="T65" fmla="*/ 5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166">
                  <a:moveTo>
                    <a:pt x="50" y="0"/>
                  </a:moveTo>
                  <a:cubicBezTo>
                    <a:pt x="38" y="0"/>
                    <a:pt x="24" y="5"/>
                    <a:pt x="15" y="13"/>
                  </a:cubicBezTo>
                  <a:cubicBezTo>
                    <a:pt x="15" y="13"/>
                    <a:pt x="15" y="13"/>
                    <a:pt x="15" y="13"/>
                  </a:cubicBezTo>
                  <a:cubicBezTo>
                    <a:pt x="14" y="14"/>
                    <a:pt x="14" y="14"/>
                    <a:pt x="14" y="14"/>
                  </a:cubicBezTo>
                  <a:cubicBezTo>
                    <a:pt x="13" y="14"/>
                    <a:pt x="13" y="15"/>
                    <a:pt x="13" y="15"/>
                  </a:cubicBezTo>
                  <a:cubicBezTo>
                    <a:pt x="12" y="17"/>
                    <a:pt x="12" y="17"/>
                    <a:pt x="12" y="17"/>
                  </a:cubicBezTo>
                  <a:cubicBezTo>
                    <a:pt x="12" y="17"/>
                    <a:pt x="12" y="17"/>
                    <a:pt x="12" y="17"/>
                  </a:cubicBezTo>
                  <a:cubicBezTo>
                    <a:pt x="0" y="59"/>
                    <a:pt x="0" y="59"/>
                    <a:pt x="0" y="59"/>
                  </a:cubicBezTo>
                  <a:cubicBezTo>
                    <a:pt x="22" y="87"/>
                    <a:pt x="22" y="87"/>
                    <a:pt x="22" y="87"/>
                  </a:cubicBezTo>
                  <a:cubicBezTo>
                    <a:pt x="4" y="128"/>
                    <a:pt x="4" y="128"/>
                    <a:pt x="4" y="128"/>
                  </a:cubicBezTo>
                  <a:cubicBezTo>
                    <a:pt x="12" y="161"/>
                    <a:pt x="12" y="161"/>
                    <a:pt x="12" y="161"/>
                  </a:cubicBezTo>
                  <a:cubicBezTo>
                    <a:pt x="12" y="161"/>
                    <a:pt x="12" y="161"/>
                    <a:pt x="12" y="161"/>
                  </a:cubicBezTo>
                  <a:cubicBezTo>
                    <a:pt x="13" y="164"/>
                    <a:pt x="13" y="164"/>
                    <a:pt x="13" y="164"/>
                  </a:cubicBezTo>
                  <a:cubicBezTo>
                    <a:pt x="13" y="165"/>
                    <a:pt x="14" y="166"/>
                    <a:pt x="15" y="166"/>
                  </a:cubicBezTo>
                  <a:cubicBezTo>
                    <a:pt x="15" y="166"/>
                    <a:pt x="16" y="165"/>
                    <a:pt x="16" y="165"/>
                  </a:cubicBezTo>
                  <a:cubicBezTo>
                    <a:pt x="17" y="165"/>
                    <a:pt x="17" y="165"/>
                    <a:pt x="17" y="165"/>
                  </a:cubicBezTo>
                  <a:cubicBezTo>
                    <a:pt x="31" y="156"/>
                    <a:pt x="92" y="99"/>
                    <a:pt x="97" y="53"/>
                  </a:cubicBezTo>
                  <a:cubicBezTo>
                    <a:pt x="97" y="53"/>
                    <a:pt x="97" y="53"/>
                    <a:pt x="97" y="53"/>
                  </a:cubicBezTo>
                  <a:cubicBezTo>
                    <a:pt x="97" y="53"/>
                    <a:pt x="98" y="50"/>
                    <a:pt x="98" y="48"/>
                  </a:cubicBezTo>
                  <a:cubicBezTo>
                    <a:pt x="98" y="21"/>
                    <a:pt x="76" y="0"/>
                    <a:pt x="50" y="0"/>
                  </a:cubicBezTo>
                  <a:close/>
                  <a:moveTo>
                    <a:pt x="94" y="52"/>
                  </a:moveTo>
                  <a:cubicBezTo>
                    <a:pt x="94" y="53"/>
                    <a:pt x="94" y="53"/>
                    <a:pt x="94" y="53"/>
                  </a:cubicBezTo>
                  <a:cubicBezTo>
                    <a:pt x="94" y="53"/>
                    <a:pt x="94" y="53"/>
                    <a:pt x="94" y="53"/>
                  </a:cubicBezTo>
                  <a:cubicBezTo>
                    <a:pt x="89" y="92"/>
                    <a:pt x="39" y="143"/>
                    <a:pt x="19" y="158"/>
                  </a:cubicBezTo>
                  <a:cubicBezTo>
                    <a:pt x="16" y="161"/>
                    <a:pt x="16" y="161"/>
                    <a:pt x="16" y="161"/>
                  </a:cubicBezTo>
                  <a:cubicBezTo>
                    <a:pt x="9" y="127"/>
                    <a:pt x="9" y="127"/>
                    <a:pt x="9" y="127"/>
                  </a:cubicBezTo>
                  <a:cubicBezTo>
                    <a:pt x="27" y="86"/>
                    <a:pt x="27" y="86"/>
                    <a:pt x="27" y="86"/>
                  </a:cubicBezTo>
                  <a:cubicBezTo>
                    <a:pt x="4" y="60"/>
                    <a:pt x="4" y="60"/>
                    <a:pt x="4" y="60"/>
                  </a:cubicBezTo>
                  <a:cubicBezTo>
                    <a:pt x="16" y="17"/>
                    <a:pt x="16" y="17"/>
                    <a:pt x="16" y="17"/>
                  </a:cubicBezTo>
                  <a:cubicBezTo>
                    <a:pt x="17" y="16"/>
                    <a:pt x="17" y="16"/>
                    <a:pt x="17" y="16"/>
                  </a:cubicBezTo>
                  <a:cubicBezTo>
                    <a:pt x="25" y="8"/>
                    <a:pt x="38" y="3"/>
                    <a:pt x="50" y="3"/>
                  </a:cubicBezTo>
                  <a:cubicBezTo>
                    <a:pt x="74" y="3"/>
                    <a:pt x="94" y="23"/>
                    <a:pt x="94" y="48"/>
                  </a:cubicBezTo>
                  <a:cubicBezTo>
                    <a:pt x="94" y="49"/>
                    <a:pt x="94" y="51"/>
                    <a:pt x="94"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03"/>
            <p:cNvSpPr>
              <a:spLocks noEditPoints="1"/>
            </p:cNvSpPr>
            <p:nvPr/>
          </p:nvSpPr>
          <p:spPr bwMode="auto">
            <a:xfrm>
              <a:off x="7150101" y="2820988"/>
              <a:ext cx="214313" cy="373063"/>
            </a:xfrm>
            <a:custGeom>
              <a:avLst/>
              <a:gdLst>
                <a:gd name="T0" fmla="*/ 0 w 95"/>
                <a:gd name="T1" fmla="*/ 53 h 166"/>
                <a:gd name="T2" fmla="*/ 0 w 95"/>
                <a:gd name="T3" fmla="*/ 53 h 166"/>
                <a:gd name="T4" fmla="*/ 81 w 95"/>
                <a:gd name="T5" fmla="*/ 165 h 166"/>
                <a:gd name="T6" fmla="*/ 81 w 95"/>
                <a:gd name="T7" fmla="*/ 165 h 166"/>
                <a:gd name="T8" fmla="*/ 81 w 95"/>
                <a:gd name="T9" fmla="*/ 165 h 166"/>
                <a:gd name="T10" fmla="*/ 83 w 95"/>
                <a:gd name="T11" fmla="*/ 166 h 166"/>
                <a:gd name="T12" fmla="*/ 85 w 95"/>
                <a:gd name="T13" fmla="*/ 164 h 166"/>
                <a:gd name="T14" fmla="*/ 85 w 95"/>
                <a:gd name="T15" fmla="*/ 164 h 166"/>
                <a:gd name="T16" fmla="*/ 84 w 95"/>
                <a:gd name="T17" fmla="*/ 161 h 166"/>
                <a:gd name="T18" fmla="*/ 84 w 95"/>
                <a:gd name="T19" fmla="*/ 161 h 166"/>
                <a:gd name="T20" fmla="*/ 77 w 95"/>
                <a:gd name="T21" fmla="*/ 127 h 166"/>
                <a:gd name="T22" fmla="*/ 95 w 95"/>
                <a:gd name="T23" fmla="*/ 86 h 166"/>
                <a:gd name="T24" fmla="*/ 72 w 95"/>
                <a:gd name="T25" fmla="*/ 60 h 166"/>
                <a:gd name="T26" fmla="*/ 84 w 95"/>
                <a:gd name="T27" fmla="*/ 19 h 166"/>
                <a:gd name="T28" fmla="*/ 84 w 95"/>
                <a:gd name="T29" fmla="*/ 19 h 166"/>
                <a:gd name="T30" fmla="*/ 84 w 95"/>
                <a:gd name="T31" fmla="*/ 16 h 166"/>
                <a:gd name="T32" fmla="*/ 85 w 95"/>
                <a:gd name="T33" fmla="*/ 15 h 166"/>
                <a:gd name="T34" fmla="*/ 84 w 95"/>
                <a:gd name="T35" fmla="*/ 14 h 166"/>
                <a:gd name="T36" fmla="*/ 82 w 95"/>
                <a:gd name="T37" fmla="*/ 13 h 166"/>
                <a:gd name="T38" fmla="*/ 82 w 95"/>
                <a:gd name="T39" fmla="*/ 13 h 166"/>
                <a:gd name="T40" fmla="*/ 48 w 95"/>
                <a:gd name="T41" fmla="*/ 0 h 166"/>
                <a:gd name="T42" fmla="*/ 0 w 95"/>
                <a:gd name="T43" fmla="*/ 48 h 166"/>
                <a:gd name="T44" fmla="*/ 0 w 95"/>
                <a:gd name="T45" fmla="*/ 53 h 166"/>
                <a:gd name="T46" fmla="*/ 48 w 95"/>
                <a:gd name="T47" fmla="*/ 3 h 166"/>
                <a:gd name="T48" fmla="*/ 79 w 95"/>
                <a:gd name="T49" fmla="*/ 15 h 166"/>
                <a:gd name="T50" fmla="*/ 80 w 95"/>
                <a:gd name="T51" fmla="*/ 16 h 166"/>
                <a:gd name="T52" fmla="*/ 68 w 95"/>
                <a:gd name="T53" fmla="*/ 59 h 166"/>
                <a:gd name="T54" fmla="*/ 90 w 95"/>
                <a:gd name="T55" fmla="*/ 87 h 166"/>
                <a:gd name="T56" fmla="*/ 72 w 95"/>
                <a:gd name="T57" fmla="*/ 128 h 166"/>
                <a:gd name="T58" fmla="*/ 80 w 95"/>
                <a:gd name="T59" fmla="*/ 160 h 166"/>
                <a:gd name="T60" fmla="*/ 74 w 95"/>
                <a:gd name="T61" fmla="*/ 155 h 166"/>
                <a:gd name="T62" fmla="*/ 4 w 95"/>
                <a:gd name="T63" fmla="*/ 53 h 166"/>
                <a:gd name="T64" fmla="*/ 4 w 95"/>
                <a:gd name="T65" fmla="*/ 53 h 166"/>
                <a:gd name="T66" fmla="*/ 4 w 95"/>
                <a:gd name="T67" fmla="*/ 52 h 166"/>
                <a:gd name="T68" fmla="*/ 3 w 95"/>
                <a:gd name="T69" fmla="*/ 48 h 166"/>
                <a:gd name="T70" fmla="*/ 48 w 95"/>
                <a:gd name="T71" fmla="*/ 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5" h="166">
                  <a:moveTo>
                    <a:pt x="0" y="53"/>
                  </a:moveTo>
                  <a:cubicBezTo>
                    <a:pt x="0" y="53"/>
                    <a:pt x="0" y="53"/>
                    <a:pt x="0" y="53"/>
                  </a:cubicBezTo>
                  <a:cubicBezTo>
                    <a:pt x="5" y="99"/>
                    <a:pt x="67" y="156"/>
                    <a:pt x="81" y="165"/>
                  </a:cubicBezTo>
                  <a:cubicBezTo>
                    <a:pt x="81" y="165"/>
                    <a:pt x="81" y="165"/>
                    <a:pt x="81" y="165"/>
                  </a:cubicBezTo>
                  <a:cubicBezTo>
                    <a:pt x="81" y="165"/>
                    <a:pt x="81" y="165"/>
                    <a:pt x="81" y="165"/>
                  </a:cubicBezTo>
                  <a:cubicBezTo>
                    <a:pt x="82" y="165"/>
                    <a:pt x="82" y="166"/>
                    <a:pt x="83" y="166"/>
                  </a:cubicBezTo>
                  <a:cubicBezTo>
                    <a:pt x="84" y="166"/>
                    <a:pt x="85" y="165"/>
                    <a:pt x="85" y="164"/>
                  </a:cubicBezTo>
                  <a:cubicBezTo>
                    <a:pt x="85" y="164"/>
                    <a:pt x="85" y="164"/>
                    <a:pt x="85" y="164"/>
                  </a:cubicBezTo>
                  <a:cubicBezTo>
                    <a:pt x="84" y="161"/>
                    <a:pt x="84" y="161"/>
                    <a:pt x="84" y="161"/>
                  </a:cubicBezTo>
                  <a:cubicBezTo>
                    <a:pt x="84" y="161"/>
                    <a:pt x="84" y="161"/>
                    <a:pt x="84" y="161"/>
                  </a:cubicBezTo>
                  <a:cubicBezTo>
                    <a:pt x="77" y="127"/>
                    <a:pt x="77" y="127"/>
                    <a:pt x="77" y="127"/>
                  </a:cubicBezTo>
                  <a:cubicBezTo>
                    <a:pt x="95" y="86"/>
                    <a:pt x="95" y="86"/>
                    <a:pt x="95" y="86"/>
                  </a:cubicBezTo>
                  <a:cubicBezTo>
                    <a:pt x="72" y="60"/>
                    <a:pt x="72" y="60"/>
                    <a:pt x="72" y="60"/>
                  </a:cubicBezTo>
                  <a:cubicBezTo>
                    <a:pt x="84" y="19"/>
                    <a:pt x="84" y="19"/>
                    <a:pt x="84" y="19"/>
                  </a:cubicBezTo>
                  <a:cubicBezTo>
                    <a:pt x="84" y="19"/>
                    <a:pt x="84" y="19"/>
                    <a:pt x="84" y="19"/>
                  </a:cubicBezTo>
                  <a:cubicBezTo>
                    <a:pt x="84" y="16"/>
                    <a:pt x="84" y="16"/>
                    <a:pt x="84" y="16"/>
                  </a:cubicBezTo>
                  <a:cubicBezTo>
                    <a:pt x="84" y="16"/>
                    <a:pt x="85" y="16"/>
                    <a:pt x="85" y="15"/>
                  </a:cubicBezTo>
                  <a:cubicBezTo>
                    <a:pt x="85" y="15"/>
                    <a:pt x="84" y="14"/>
                    <a:pt x="84" y="14"/>
                  </a:cubicBezTo>
                  <a:cubicBezTo>
                    <a:pt x="82" y="13"/>
                    <a:pt x="82" y="13"/>
                    <a:pt x="82" y="13"/>
                  </a:cubicBezTo>
                  <a:cubicBezTo>
                    <a:pt x="82" y="13"/>
                    <a:pt x="82" y="13"/>
                    <a:pt x="82" y="13"/>
                  </a:cubicBezTo>
                  <a:cubicBezTo>
                    <a:pt x="73" y="5"/>
                    <a:pt x="60" y="0"/>
                    <a:pt x="48" y="0"/>
                  </a:cubicBezTo>
                  <a:cubicBezTo>
                    <a:pt x="21" y="0"/>
                    <a:pt x="0" y="21"/>
                    <a:pt x="0" y="48"/>
                  </a:cubicBezTo>
                  <a:cubicBezTo>
                    <a:pt x="0" y="50"/>
                    <a:pt x="0" y="53"/>
                    <a:pt x="0" y="53"/>
                  </a:cubicBezTo>
                  <a:close/>
                  <a:moveTo>
                    <a:pt x="48" y="3"/>
                  </a:moveTo>
                  <a:cubicBezTo>
                    <a:pt x="59" y="3"/>
                    <a:pt x="71" y="8"/>
                    <a:pt x="79" y="15"/>
                  </a:cubicBezTo>
                  <a:cubicBezTo>
                    <a:pt x="80" y="16"/>
                    <a:pt x="80" y="16"/>
                    <a:pt x="80" y="16"/>
                  </a:cubicBezTo>
                  <a:cubicBezTo>
                    <a:pt x="68" y="59"/>
                    <a:pt x="68" y="59"/>
                    <a:pt x="68" y="59"/>
                  </a:cubicBezTo>
                  <a:cubicBezTo>
                    <a:pt x="90" y="87"/>
                    <a:pt x="90" y="87"/>
                    <a:pt x="90" y="87"/>
                  </a:cubicBezTo>
                  <a:cubicBezTo>
                    <a:pt x="72" y="128"/>
                    <a:pt x="72" y="128"/>
                    <a:pt x="72" y="128"/>
                  </a:cubicBezTo>
                  <a:cubicBezTo>
                    <a:pt x="80" y="160"/>
                    <a:pt x="80" y="160"/>
                    <a:pt x="80" y="160"/>
                  </a:cubicBezTo>
                  <a:cubicBezTo>
                    <a:pt x="74" y="155"/>
                    <a:pt x="74" y="155"/>
                    <a:pt x="74" y="155"/>
                  </a:cubicBezTo>
                  <a:cubicBezTo>
                    <a:pt x="57" y="141"/>
                    <a:pt x="8" y="92"/>
                    <a:pt x="4" y="53"/>
                  </a:cubicBezTo>
                  <a:cubicBezTo>
                    <a:pt x="4" y="53"/>
                    <a:pt x="4" y="53"/>
                    <a:pt x="4" y="53"/>
                  </a:cubicBezTo>
                  <a:cubicBezTo>
                    <a:pt x="4" y="53"/>
                    <a:pt x="4" y="52"/>
                    <a:pt x="4" y="52"/>
                  </a:cubicBezTo>
                  <a:cubicBezTo>
                    <a:pt x="4" y="51"/>
                    <a:pt x="3" y="49"/>
                    <a:pt x="3" y="48"/>
                  </a:cubicBezTo>
                  <a:cubicBezTo>
                    <a:pt x="3" y="23"/>
                    <a:pt x="23" y="3"/>
                    <a:pt x="4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4" name="Group 73"/>
          <p:cNvGrpSpPr/>
          <p:nvPr/>
        </p:nvGrpSpPr>
        <p:grpSpPr>
          <a:xfrm>
            <a:off x="8002594" y="2900034"/>
            <a:ext cx="434975" cy="434975"/>
            <a:chOff x="8002588" y="2779713"/>
            <a:chExt cx="434975" cy="434975"/>
          </a:xfrm>
          <a:solidFill>
            <a:schemeClr val="tx2">
              <a:lumMod val="20000"/>
              <a:lumOff val="80000"/>
            </a:schemeClr>
          </a:solidFill>
        </p:grpSpPr>
        <p:sp>
          <p:nvSpPr>
            <p:cNvPr id="75" name="Oval 104"/>
            <p:cNvSpPr>
              <a:spLocks noChangeArrowheads="1"/>
            </p:cNvSpPr>
            <p:nvPr/>
          </p:nvSpPr>
          <p:spPr bwMode="auto">
            <a:xfrm>
              <a:off x="8237538" y="304323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Oval 105"/>
            <p:cNvSpPr>
              <a:spLocks noChangeArrowheads="1"/>
            </p:cNvSpPr>
            <p:nvPr/>
          </p:nvSpPr>
          <p:spPr bwMode="auto">
            <a:xfrm>
              <a:off x="8228013" y="2909888"/>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Oval 106"/>
            <p:cNvSpPr>
              <a:spLocks noChangeArrowheads="1"/>
            </p:cNvSpPr>
            <p:nvPr/>
          </p:nvSpPr>
          <p:spPr bwMode="auto">
            <a:xfrm>
              <a:off x="8216901" y="2992438"/>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Oval 107"/>
            <p:cNvSpPr>
              <a:spLocks noChangeArrowheads="1"/>
            </p:cNvSpPr>
            <p:nvPr/>
          </p:nvSpPr>
          <p:spPr bwMode="auto">
            <a:xfrm>
              <a:off x="8196263" y="2941638"/>
              <a:ext cx="9525"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Oval 108"/>
            <p:cNvSpPr>
              <a:spLocks noChangeArrowheads="1"/>
            </p:cNvSpPr>
            <p:nvPr/>
          </p:nvSpPr>
          <p:spPr bwMode="auto">
            <a:xfrm>
              <a:off x="8297863" y="2982913"/>
              <a:ext cx="9525"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Oval 109"/>
            <p:cNvSpPr>
              <a:spLocks noChangeArrowheads="1"/>
            </p:cNvSpPr>
            <p:nvPr/>
          </p:nvSpPr>
          <p:spPr bwMode="auto">
            <a:xfrm>
              <a:off x="8207376" y="307340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Oval 110"/>
            <p:cNvSpPr>
              <a:spLocks noChangeArrowheads="1"/>
            </p:cNvSpPr>
            <p:nvPr/>
          </p:nvSpPr>
          <p:spPr bwMode="auto">
            <a:xfrm>
              <a:off x="8164513" y="2971801"/>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11"/>
            <p:cNvSpPr>
              <a:spLocks noEditPoints="1"/>
            </p:cNvSpPr>
            <p:nvPr/>
          </p:nvSpPr>
          <p:spPr bwMode="auto">
            <a:xfrm>
              <a:off x="8002588" y="2779713"/>
              <a:ext cx="434975" cy="434975"/>
            </a:xfrm>
            <a:custGeom>
              <a:avLst/>
              <a:gdLst>
                <a:gd name="T0" fmla="*/ 193 w 193"/>
                <a:gd name="T1" fmla="*/ 42 h 193"/>
                <a:gd name="T2" fmla="*/ 151 w 193"/>
                <a:gd name="T3" fmla="*/ 0 h 193"/>
                <a:gd name="T4" fmla="*/ 126 w 193"/>
                <a:gd name="T5" fmla="*/ 8 h 193"/>
                <a:gd name="T6" fmla="*/ 124 w 193"/>
                <a:gd name="T7" fmla="*/ 9 h 193"/>
                <a:gd name="T8" fmla="*/ 124 w 193"/>
                <a:gd name="T9" fmla="*/ 9 h 193"/>
                <a:gd name="T10" fmla="*/ 122 w 193"/>
                <a:gd name="T11" fmla="*/ 11 h 193"/>
                <a:gd name="T12" fmla="*/ 122 w 193"/>
                <a:gd name="T13" fmla="*/ 13 h 193"/>
                <a:gd name="T14" fmla="*/ 120 w 193"/>
                <a:gd name="T15" fmla="*/ 13 h 193"/>
                <a:gd name="T16" fmla="*/ 13 w 193"/>
                <a:gd name="T17" fmla="*/ 120 h 193"/>
                <a:gd name="T18" fmla="*/ 0 w 193"/>
                <a:gd name="T19" fmla="*/ 150 h 193"/>
                <a:gd name="T20" fmla="*/ 43 w 193"/>
                <a:gd name="T21" fmla="*/ 193 h 193"/>
                <a:gd name="T22" fmla="*/ 73 w 193"/>
                <a:gd name="T23" fmla="*/ 180 h 193"/>
                <a:gd name="T24" fmla="*/ 184 w 193"/>
                <a:gd name="T25" fmla="*/ 69 h 193"/>
                <a:gd name="T26" fmla="*/ 184 w 193"/>
                <a:gd name="T27" fmla="*/ 69 h 193"/>
                <a:gd name="T28" fmla="*/ 185 w 193"/>
                <a:gd name="T29" fmla="*/ 67 h 193"/>
                <a:gd name="T30" fmla="*/ 193 w 193"/>
                <a:gd name="T31" fmla="*/ 42 h 193"/>
                <a:gd name="T32" fmla="*/ 70 w 193"/>
                <a:gd name="T33" fmla="*/ 178 h 193"/>
                <a:gd name="T34" fmla="*/ 43 w 193"/>
                <a:gd name="T35" fmla="*/ 189 h 193"/>
                <a:gd name="T36" fmla="*/ 4 w 193"/>
                <a:gd name="T37" fmla="*/ 150 h 193"/>
                <a:gd name="T38" fmla="*/ 15 w 193"/>
                <a:gd name="T39" fmla="*/ 123 h 193"/>
                <a:gd name="T40" fmla="*/ 34 w 193"/>
                <a:gd name="T41" fmla="*/ 104 h 193"/>
                <a:gd name="T42" fmla="*/ 89 w 193"/>
                <a:gd name="T43" fmla="*/ 159 h 193"/>
                <a:gd name="T44" fmla="*/ 70 w 193"/>
                <a:gd name="T45" fmla="*/ 178 h 193"/>
                <a:gd name="T46" fmla="*/ 92 w 193"/>
                <a:gd name="T47" fmla="*/ 156 h 193"/>
                <a:gd name="T48" fmla="*/ 37 w 193"/>
                <a:gd name="T49" fmla="*/ 101 h 193"/>
                <a:gd name="T50" fmla="*/ 102 w 193"/>
                <a:gd name="T51" fmla="*/ 36 h 193"/>
                <a:gd name="T52" fmla="*/ 157 w 193"/>
                <a:gd name="T53" fmla="*/ 91 h 193"/>
                <a:gd name="T54" fmla="*/ 92 w 193"/>
                <a:gd name="T55" fmla="*/ 156 h 193"/>
                <a:gd name="T56" fmla="*/ 159 w 193"/>
                <a:gd name="T57" fmla="*/ 88 h 193"/>
                <a:gd name="T58" fmla="*/ 105 w 193"/>
                <a:gd name="T59" fmla="*/ 34 h 193"/>
                <a:gd name="T60" fmla="*/ 130 w 193"/>
                <a:gd name="T61" fmla="*/ 8 h 193"/>
                <a:gd name="T62" fmla="*/ 131 w 193"/>
                <a:gd name="T63" fmla="*/ 9 h 193"/>
                <a:gd name="T64" fmla="*/ 151 w 193"/>
                <a:gd name="T65" fmla="*/ 3 h 193"/>
                <a:gd name="T66" fmla="*/ 190 w 193"/>
                <a:gd name="T67" fmla="*/ 42 h 193"/>
                <a:gd name="T68" fmla="*/ 184 w 193"/>
                <a:gd name="T69" fmla="*/ 62 h 193"/>
                <a:gd name="T70" fmla="*/ 185 w 193"/>
                <a:gd name="T71" fmla="*/ 63 h 193"/>
                <a:gd name="T72" fmla="*/ 159 w 193"/>
                <a:gd name="T73" fmla="*/ 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3">
                  <a:moveTo>
                    <a:pt x="193" y="42"/>
                  </a:moveTo>
                  <a:cubicBezTo>
                    <a:pt x="193" y="19"/>
                    <a:pt x="174" y="0"/>
                    <a:pt x="151" y="0"/>
                  </a:cubicBezTo>
                  <a:cubicBezTo>
                    <a:pt x="142" y="0"/>
                    <a:pt x="133" y="2"/>
                    <a:pt x="126" y="8"/>
                  </a:cubicBezTo>
                  <a:cubicBezTo>
                    <a:pt x="124" y="9"/>
                    <a:pt x="124" y="9"/>
                    <a:pt x="124" y="9"/>
                  </a:cubicBezTo>
                  <a:cubicBezTo>
                    <a:pt x="124" y="9"/>
                    <a:pt x="124" y="9"/>
                    <a:pt x="124" y="9"/>
                  </a:cubicBezTo>
                  <a:cubicBezTo>
                    <a:pt x="122" y="11"/>
                    <a:pt x="122" y="11"/>
                    <a:pt x="122" y="11"/>
                  </a:cubicBezTo>
                  <a:cubicBezTo>
                    <a:pt x="122" y="13"/>
                    <a:pt x="122" y="13"/>
                    <a:pt x="122" y="13"/>
                  </a:cubicBezTo>
                  <a:cubicBezTo>
                    <a:pt x="120" y="13"/>
                    <a:pt x="120" y="13"/>
                    <a:pt x="120" y="13"/>
                  </a:cubicBezTo>
                  <a:cubicBezTo>
                    <a:pt x="13" y="120"/>
                    <a:pt x="13" y="120"/>
                    <a:pt x="13" y="120"/>
                  </a:cubicBezTo>
                  <a:cubicBezTo>
                    <a:pt x="5" y="128"/>
                    <a:pt x="0" y="139"/>
                    <a:pt x="0" y="150"/>
                  </a:cubicBezTo>
                  <a:cubicBezTo>
                    <a:pt x="0" y="174"/>
                    <a:pt x="19" y="193"/>
                    <a:pt x="43" y="193"/>
                  </a:cubicBezTo>
                  <a:cubicBezTo>
                    <a:pt x="54" y="193"/>
                    <a:pt x="65" y="188"/>
                    <a:pt x="73" y="180"/>
                  </a:cubicBezTo>
                  <a:cubicBezTo>
                    <a:pt x="184" y="69"/>
                    <a:pt x="184" y="69"/>
                    <a:pt x="184" y="69"/>
                  </a:cubicBezTo>
                  <a:cubicBezTo>
                    <a:pt x="184" y="69"/>
                    <a:pt x="184" y="69"/>
                    <a:pt x="184" y="69"/>
                  </a:cubicBezTo>
                  <a:cubicBezTo>
                    <a:pt x="185" y="67"/>
                    <a:pt x="185" y="67"/>
                    <a:pt x="185" y="67"/>
                  </a:cubicBezTo>
                  <a:cubicBezTo>
                    <a:pt x="191" y="60"/>
                    <a:pt x="193" y="51"/>
                    <a:pt x="193" y="42"/>
                  </a:cubicBezTo>
                  <a:close/>
                  <a:moveTo>
                    <a:pt x="70" y="178"/>
                  </a:moveTo>
                  <a:cubicBezTo>
                    <a:pt x="63" y="185"/>
                    <a:pt x="53" y="189"/>
                    <a:pt x="43" y="189"/>
                  </a:cubicBezTo>
                  <a:cubicBezTo>
                    <a:pt x="21" y="189"/>
                    <a:pt x="4" y="172"/>
                    <a:pt x="4" y="150"/>
                  </a:cubicBezTo>
                  <a:cubicBezTo>
                    <a:pt x="4" y="140"/>
                    <a:pt x="8" y="130"/>
                    <a:pt x="15" y="123"/>
                  </a:cubicBezTo>
                  <a:cubicBezTo>
                    <a:pt x="34" y="104"/>
                    <a:pt x="34" y="104"/>
                    <a:pt x="34" y="104"/>
                  </a:cubicBezTo>
                  <a:cubicBezTo>
                    <a:pt x="89" y="159"/>
                    <a:pt x="89" y="159"/>
                    <a:pt x="89" y="159"/>
                  </a:cubicBezTo>
                  <a:lnTo>
                    <a:pt x="70" y="178"/>
                  </a:lnTo>
                  <a:close/>
                  <a:moveTo>
                    <a:pt x="92" y="156"/>
                  </a:moveTo>
                  <a:cubicBezTo>
                    <a:pt x="37" y="101"/>
                    <a:pt x="37" y="101"/>
                    <a:pt x="37" y="101"/>
                  </a:cubicBezTo>
                  <a:cubicBezTo>
                    <a:pt x="102" y="36"/>
                    <a:pt x="102" y="36"/>
                    <a:pt x="102" y="36"/>
                  </a:cubicBezTo>
                  <a:cubicBezTo>
                    <a:pt x="157" y="91"/>
                    <a:pt x="157" y="91"/>
                    <a:pt x="157" y="91"/>
                  </a:cubicBezTo>
                  <a:lnTo>
                    <a:pt x="92" y="156"/>
                  </a:lnTo>
                  <a:close/>
                  <a:moveTo>
                    <a:pt x="159" y="88"/>
                  </a:moveTo>
                  <a:cubicBezTo>
                    <a:pt x="105" y="34"/>
                    <a:pt x="105" y="34"/>
                    <a:pt x="105" y="34"/>
                  </a:cubicBezTo>
                  <a:cubicBezTo>
                    <a:pt x="130" y="8"/>
                    <a:pt x="130" y="8"/>
                    <a:pt x="130" y="8"/>
                  </a:cubicBezTo>
                  <a:cubicBezTo>
                    <a:pt x="131" y="9"/>
                    <a:pt x="131" y="9"/>
                    <a:pt x="131" y="9"/>
                  </a:cubicBezTo>
                  <a:cubicBezTo>
                    <a:pt x="137" y="5"/>
                    <a:pt x="144" y="3"/>
                    <a:pt x="151" y="3"/>
                  </a:cubicBezTo>
                  <a:cubicBezTo>
                    <a:pt x="172" y="3"/>
                    <a:pt x="190" y="21"/>
                    <a:pt x="190" y="42"/>
                  </a:cubicBezTo>
                  <a:cubicBezTo>
                    <a:pt x="190" y="49"/>
                    <a:pt x="188" y="56"/>
                    <a:pt x="184" y="62"/>
                  </a:cubicBezTo>
                  <a:cubicBezTo>
                    <a:pt x="185" y="63"/>
                    <a:pt x="185" y="63"/>
                    <a:pt x="185" y="63"/>
                  </a:cubicBezTo>
                  <a:lnTo>
                    <a:pt x="159"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Oval 112"/>
            <p:cNvSpPr>
              <a:spLocks noChangeArrowheads="1"/>
            </p:cNvSpPr>
            <p:nvPr/>
          </p:nvSpPr>
          <p:spPr bwMode="auto">
            <a:xfrm>
              <a:off x="8135938" y="3003551"/>
              <a:ext cx="7938"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Oval 113"/>
            <p:cNvSpPr>
              <a:spLocks noChangeArrowheads="1"/>
            </p:cNvSpPr>
            <p:nvPr/>
          </p:nvSpPr>
          <p:spPr bwMode="auto">
            <a:xfrm>
              <a:off x="8267701" y="301148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Oval 114"/>
            <p:cNvSpPr>
              <a:spLocks noChangeArrowheads="1"/>
            </p:cNvSpPr>
            <p:nvPr/>
          </p:nvSpPr>
          <p:spPr bwMode="auto">
            <a:xfrm>
              <a:off x="8248651" y="2962276"/>
              <a:ext cx="6350"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Oval 115"/>
            <p:cNvSpPr>
              <a:spLocks noChangeArrowheads="1"/>
            </p:cNvSpPr>
            <p:nvPr/>
          </p:nvSpPr>
          <p:spPr bwMode="auto">
            <a:xfrm>
              <a:off x="8186738" y="3024188"/>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7" name="Group 86"/>
          <p:cNvGrpSpPr/>
          <p:nvPr/>
        </p:nvGrpSpPr>
        <p:grpSpPr>
          <a:xfrm>
            <a:off x="8856669" y="2900034"/>
            <a:ext cx="434975" cy="434975"/>
            <a:chOff x="8856663" y="2779713"/>
            <a:chExt cx="434975" cy="434975"/>
          </a:xfrm>
          <a:solidFill>
            <a:schemeClr val="tx2">
              <a:lumMod val="20000"/>
              <a:lumOff val="80000"/>
            </a:schemeClr>
          </a:solidFill>
        </p:grpSpPr>
        <p:sp>
          <p:nvSpPr>
            <p:cNvPr id="88" name="Freeform 116"/>
            <p:cNvSpPr>
              <a:spLocks noEditPoints="1"/>
            </p:cNvSpPr>
            <p:nvPr/>
          </p:nvSpPr>
          <p:spPr bwMode="auto">
            <a:xfrm>
              <a:off x="8958263" y="2881313"/>
              <a:ext cx="231775" cy="231775"/>
            </a:xfrm>
            <a:custGeom>
              <a:avLst/>
              <a:gdLst>
                <a:gd name="T0" fmla="*/ 43 w 103"/>
                <a:gd name="T1" fmla="*/ 103 h 103"/>
                <a:gd name="T2" fmla="*/ 61 w 103"/>
                <a:gd name="T3" fmla="*/ 103 h 103"/>
                <a:gd name="T4" fmla="*/ 67 w 103"/>
                <a:gd name="T5" fmla="*/ 96 h 103"/>
                <a:gd name="T6" fmla="*/ 67 w 103"/>
                <a:gd name="T7" fmla="*/ 67 h 103"/>
                <a:gd name="T8" fmla="*/ 97 w 103"/>
                <a:gd name="T9" fmla="*/ 67 h 103"/>
                <a:gd name="T10" fmla="*/ 103 w 103"/>
                <a:gd name="T11" fmla="*/ 60 h 103"/>
                <a:gd name="T12" fmla="*/ 103 w 103"/>
                <a:gd name="T13" fmla="*/ 42 h 103"/>
                <a:gd name="T14" fmla="*/ 97 w 103"/>
                <a:gd name="T15" fmla="*/ 36 h 103"/>
                <a:gd name="T16" fmla="*/ 67 w 103"/>
                <a:gd name="T17" fmla="*/ 36 h 103"/>
                <a:gd name="T18" fmla="*/ 67 w 103"/>
                <a:gd name="T19" fmla="*/ 6 h 103"/>
                <a:gd name="T20" fmla="*/ 61 w 103"/>
                <a:gd name="T21" fmla="*/ 0 h 103"/>
                <a:gd name="T22" fmla="*/ 43 w 103"/>
                <a:gd name="T23" fmla="*/ 0 h 103"/>
                <a:gd name="T24" fmla="*/ 36 w 103"/>
                <a:gd name="T25" fmla="*/ 6 h 103"/>
                <a:gd name="T26" fmla="*/ 36 w 103"/>
                <a:gd name="T27" fmla="*/ 36 h 103"/>
                <a:gd name="T28" fmla="*/ 7 w 103"/>
                <a:gd name="T29" fmla="*/ 36 h 103"/>
                <a:gd name="T30" fmla="*/ 0 w 103"/>
                <a:gd name="T31" fmla="*/ 42 h 103"/>
                <a:gd name="T32" fmla="*/ 0 w 103"/>
                <a:gd name="T33" fmla="*/ 60 h 103"/>
                <a:gd name="T34" fmla="*/ 7 w 103"/>
                <a:gd name="T35" fmla="*/ 67 h 103"/>
                <a:gd name="T36" fmla="*/ 36 w 103"/>
                <a:gd name="T37" fmla="*/ 67 h 103"/>
                <a:gd name="T38" fmla="*/ 36 w 103"/>
                <a:gd name="T39" fmla="*/ 96 h 103"/>
                <a:gd name="T40" fmla="*/ 43 w 103"/>
                <a:gd name="T41" fmla="*/ 103 h 103"/>
                <a:gd name="T42" fmla="*/ 4 w 103"/>
                <a:gd name="T43" fmla="*/ 63 h 103"/>
                <a:gd name="T44" fmla="*/ 4 w 103"/>
                <a:gd name="T45" fmla="*/ 39 h 103"/>
                <a:gd name="T46" fmla="*/ 40 w 103"/>
                <a:gd name="T47" fmla="*/ 39 h 103"/>
                <a:gd name="T48" fmla="*/ 40 w 103"/>
                <a:gd name="T49" fmla="*/ 3 h 103"/>
                <a:gd name="T50" fmla="*/ 63 w 103"/>
                <a:gd name="T51" fmla="*/ 3 h 103"/>
                <a:gd name="T52" fmla="*/ 63 w 103"/>
                <a:gd name="T53" fmla="*/ 39 h 103"/>
                <a:gd name="T54" fmla="*/ 99 w 103"/>
                <a:gd name="T55" fmla="*/ 39 h 103"/>
                <a:gd name="T56" fmla="*/ 99 w 103"/>
                <a:gd name="T57" fmla="*/ 63 h 103"/>
                <a:gd name="T58" fmla="*/ 63 w 103"/>
                <a:gd name="T59" fmla="*/ 63 h 103"/>
                <a:gd name="T60" fmla="*/ 63 w 103"/>
                <a:gd name="T61" fmla="*/ 99 h 103"/>
                <a:gd name="T62" fmla="*/ 40 w 103"/>
                <a:gd name="T63" fmla="*/ 99 h 103"/>
                <a:gd name="T64" fmla="*/ 40 w 103"/>
                <a:gd name="T65" fmla="*/ 63 h 103"/>
                <a:gd name="T66" fmla="*/ 4 w 103"/>
                <a:gd name="T67" fmla="*/ 6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03">
                  <a:moveTo>
                    <a:pt x="43" y="103"/>
                  </a:moveTo>
                  <a:cubicBezTo>
                    <a:pt x="61" y="103"/>
                    <a:pt x="61" y="103"/>
                    <a:pt x="61" y="103"/>
                  </a:cubicBezTo>
                  <a:cubicBezTo>
                    <a:pt x="64" y="103"/>
                    <a:pt x="67" y="100"/>
                    <a:pt x="67" y="96"/>
                  </a:cubicBezTo>
                  <a:cubicBezTo>
                    <a:pt x="67" y="67"/>
                    <a:pt x="67" y="67"/>
                    <a:pt x="67" y="67"/>
                  </a:cubicBezTo>
                  <a:cubicBezTo>
                    <a:pt x="97" y="67"/>
                    <a:pt x="97" y="67"/>
                    <a:pt x="97" y="67"/>
                  </a:cubicBezTo>
                  <a:cubicBezTo>
                    <a:pt x="100" y="67"/>
                    <a:pt x="103" y="64"/>
                    <a:pt x="103" y="60"/>
                  </a:cubicBezTo>
                  <a:cubicBezTo>
                    <a:pt x="103" y="42"/>
                    <a:pt x="103" y="42"/>
                    <a:pt x="103" y="42"/>
                  </a:cubicBezTo>
                  <a:cubicBezTo>
                    <a:pt x="103" y="39"/>
                    <a:pt x="100" y="36"/>
                    <a:pt x="97" y="36"/>
                  </a:cubicBezTo>
                  <a:cubicBezTo>
                    <a:pt x="67" y="36"/>
                    <a:pt x="67" y="36"/>
                    <a:pt x="67" y="36"/>
                  </a:cubicBezTo>
                  <a:cubicBezTo>
                    <a:pt x="67" y="6"/>
                    <a:pt x="67" y="6"/>
                    <a:pt x="67" y="6"/>
                  </a:cubicBezTo>
                  <a:cubicBezTo>
                    <a:pt x="67" y="2"/>
                    <a:pt x="64" y="0"/>
                    <a:pt x="61" y="0"/>
                  </a:cubicBezTo>
                  <a:cubicBezTo>
                    <a:pt x="43" y="0"/>
                    <a:pt x="43" y="0"/>
                    <a:pt x="43" y="0"/>
                  </a:cubicBezTo>
                  <a:cubicBezTo>
                    <a:pt x="39" y="0"/>
                    <a:pt x="36" y="2"/>
                    <a:pt x="36" y="6"/>
                  </a:cubicBezTo>
                  <a:cubicBezTo>
                    <a:pt x="36" y="36"/>
                    <a:pt x="36" y="36"/>
                    <a:pt x="36" y="36"/>
                  </a:cubicBezTo>
                  <a:cubicBezTo>
                    <a:pt x="7" y="36"/>
                    <a:pt x="7" y="36"/>
                    <a:pt x="7" y="36"/>
                  </a:cubicBezTo>
                  <a:cubicBezTo>
                    <a:pt x="3" y="36"/>
                    <a:pt x="0" y="39"/>
                    <a:pt x="0" y="42"/>
                  </a:cubicBezTo>
                  <a:cubicBezTo>
                    <a:pt x="0" y="60"/>
                    <a:pt x="0" y="60"/>
                    <a:pt x="0" y="60"/>
                  </a:cubicBezTo>
                  <a:cubicBezTo>
                    <a:pt x="0" y="64"/>
                    <a:pt x="3" y="67"/>
                    <a:pt x="7" y="67"/>
                  </a:cubicBezTo>
                  <a:cubicBezTo>
                    <a:pt x="36" y="67"/>
                    <a:pt x="36" y="67"/>
                    <a:pt x="36" y="67"/>
                  </a:cubicBezTo>
                  <a:cubicBezTo>
                    <a:pt x="36" y="96"/>
                    <a:pt x="36" y="96"/>
                    <a:pt x="36" y="96"/>
                  </a:cubicBezTo>
                  <a:cubicBezTo>
                    <a:pt x="36" y="100"/>
                    <a:pt x="39" y="103"/>
                    <a:pt x="43" y="103"/>
                  </a:cubicBezTo>
                  <a:close/>
                  <a:moveTo>
                    <a:pt x="4" y="63"/>
                  </a:moveTo>
                  <a:cubicBezTo>
                    <a:pt x="4" y="39"/>
                    <a:pt x="4" y="39"/>
                    <a:pt x="4" y="39"/>
                  </a:cubicBezTo>
                  <a:cubicBezTo>
                    <a:pt x="40" y="39"/>
                    <a:pt x="40" y="39"/>
                    <a:pt x="40" y="39"/>
                  </a:cubicBezTo>
                  <a:cubicBezTo>
                    <a:pt x="40" y="3"/>
                    <a:pt x="40" y="3"/>
                    <a:pt x="40" y="3"/>
                  </a:cubicBezTo>
                  <a:cubicBezTo>
                    <a:pt x="63" y="3"/>
                    <a:pt x="63" y="3"/>
                    <a:pt x="63" y="3"/>
                  </a:cubicBezTo>
                  <a:cubicBezTo>
                    <a:pt x="63" y="39"/>
                    <a:pt x="63" y="39"/>
                    <a:pt x="63" y="39"/>
                  </a:cubicBezTo>
                  <a:cubicBezTo>
                    <a:pt x="99" y="39"/>
                    <a:pt x="99" y="39"/>
                    <a:pt x="99" y="39"/>
                  </a:cubicBezTo>
                  <a:cubicBezTo>
                    <a:pt x="99" y="63"/>
                    <a:pt x="99" y="63"/>
                    <a:pt x="99" y="63"/>
                  </a:cubicBezTo>
                  <a:cubicBezTo>
                    <a:pt x="63" y="63"/>
                    <a:pt x="63" y="63"/>
                    <a:pt x="63" y="63"/>
                  </a:cubicBezTo>
                  <a:cubicBezTo>
                    <a:pt x="63" y="99"/>
                    <a:pt x="63" y="99"/>
                    <a:pt x="63" y="99"/>
                  </a:cubicBezTo>
                  <a:cubicBezTo>
                    <a:pt x="40" y="99"/>
                    <a:pt x="40" y="99"/>
                    <a:pt x="40" y="99"/>
                  </a:cubicBezTo>
                  <a:cubicBezTo>
                    <a:pt x="40" y="63"/>
                    <a:pt x="40" y="63"/>
                    <a:pt x="40" y="63"/>
                  </a:cubicBezTo>
                  <a:lnTo>
                    <a:pt x="4"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17"/>
            <p:cNvSpPr>
              <a:spLocks noEditPoints="1"/>
            </p:cNvSpPr>
            <p:nvPr/>
          </p:nvSpPr>
          <p:spPr bwMode="auto">
            <a:xfrm>
              <a:off x="8856663" y="2779713"/>
              <a:ext cx="434975" cy="434975"/>
            </a:xfrm>
            <a:custGeom>
              <a:avLst/>
              <a:gdLst>
                <a:gd name="T0" fmla="*/ 193 w 193"/>
                <a:gd name="T1" fmla="*/ 15 h 193"/>
                <a:gd name="T2" fmla="*/ 178 w 193"/>
                <a:gd name="T3" fmla="*/ 0 h 193"/>
                <a:gd name="T4" fmla="*/ 15 w 193"/>
                <a:gd name="T5" fmla="*/ 0 h 193"/>
                <a:gd name="T6" fmla="*/ 0 w 193"/>
                <a:gd name="T7" fmla="*/ 15 h 193"/>
                <a:gd name="T8" fmla="*/ 0 w 193"/>
                <a:gd name="T9" fmla="*/ 177 h 193"/>
                <a:gd name="T10" fmla="*/ 15 w 193"/>
                <a:gd name="T11" fmla="*/ 193 h 193"/>
                <a:gd name="T12" fmla="*/ 178 w 193"/>
                <a:gd name="T13" fmla="*/ 193 h 193"/>
                <a:gd name="T14" fmla="*/ 193 w 193"/>
                <a:gd name="T15" fmla="*/ 177 h 193"/>
                <a:gd name="T16" fmla="*/ 193 w 193"/>
                <a:gd name="T17" fmla="*/ 15 h 193"/>
                <a:gd name="T18" fmla="*/ 189 w 193"/>
                <a:gd name="T19" fmla="*/ 177 h 193"/>
                <a:gd name="T20" fmla="*/ 178 w 193"/>
                <a:gd name="T21" fmla="*/ 189 h 193"/>
                <a:gd name="T22" fmla="*/ 15 w 193"/>
                <a:gd name="T23" fmla="*/ 189 h 193"/>
                <a:gd name="T24" fmla="*/ 4 w 193"/>
                <a:gd name="T25" fmla="*/ 177 h 193"/>
                <a:gd name="T26" fmla="*/ 4 w 193"/>
                <a:gd name="T27" fmla="*/ 15 h 193"/>
                <a:gd name="T28" fmla="*/ 15 w 193"/>
                <a:gd name="T29" fmla="*/ 3 h 193"/>
                <a:gd name="T30" fmla="*/ 178 w 193"/>
                <a:gd name="T31" fmla="*/ 3 h 193"/>
                <a:gd name="T32" fmla="*/ 189 w 193"/>
                <a:gd name="T33" fmla="*/ 15 h 193"/>
                <a:gd name="T34" fmla="*/ 189 w 193"/>
                <a:gd name="T35"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6"/>
                    <a:pt x="186" y="0"/>
                    <a:pt x="178" y="0"/>
                  </a:cubicBezTo>
                  <a:cubicBezTo>
                    <a:pt x="15" y="0"/>
                    <a:pt x="15" y="0"/>
                    <a:pt x="15" y="0"/>
                  </a:cubicBezTo>
                  <a:cubicBezTo>
                    <a:pt x="7" y="0"/>
                    <a:pt x="0" y="6"/>
                    <a:pt x="0" y="15"/>
                  </a:cubicBezTo>
                  <a:cubicBezTo>
                    <a:pt x="0" y="177"/>
                    <a:pt x="0" y="177"/>
                    <a:pt x="0" y="177"/>
                  </a:cubicBezTo>
                  <a:cubicBezTo>
                    <a:pt x="0" y="186"/>
                    <a:pt x="7" y="193"/>
                    <a:pt x="15" y="193"/>
                  </a:cubicBezTo>
                  <a:cubicBezTo>
                    <a:pt x="178" y="193"/>
                    <a:pt x="178" y="193"/>
                    <a:pt x="178" y="193"/>
                  </a:cubicBezTo>
                  <a:cubicBezTo>
                    <a:pt x="186" y="193"/>
                    <a:pt x="193" y="186"/>
                    <a:pt x="193" y="177"/>
                  </a:cubicBezTo>
                  <a:lnTo>
                    <a:pt x="193" y="15"/>
                  </a:lnTo>
                  <a:close/>
                  <a:moveTo>
                    <a:pt x="189" y="177"/>
                  </a:moveTo>
                  <a:cubicBezTo>
                    <a:pt x="189" y="184"/>
                    <a:pt x="184" y="189"/>
                    <a:pt x="178" y="189"/>
                  </a:cubicBezTo>
                  <a:cubicBezTo>
                    <a:pt x="15" y="189"/>
                    <a:pt x="15" y="189"/>
                    <a:pt x="15" y="189"/>
                  </a:cubicBezTo>
                  <a:cubicBezTo>
                    <a:pt x="9" y="189"/>
                    <a:pt x="4" y="184"/>
                    <a:pt x="4" y="177"/>
                  </a:cubicBezTo>
                  <a:cubicBezTo>
                    <a:pt x="4" y="15"/>
                    <a:pt x="4" y="15"/>
                    <a:pt x="4" y="15"/>
                  </a:cubicBezTo>
                  <a:cubicBezTo>
                    <a:pt x="4" y="9"/>
                    <a:pt x="9" y="3"/>
                    <a:pt x="15" y="3"/>
                  </a:cubicBezTo>
                  <a:cubicBezTo>
                    <a:pt x="178" y="3"/>
                    <a:pt x="178" y="3"/>
                    <a:pt x="178" y="3"/>
                  </a:cubicBezTo>
                  <a:cubicBezTo>
                    <a:pt x="184" y="3"/>
                    <a:pt x="189" y="9"/>
                    <a:pt x="189" y="15"/>
                  </a:cubicBezTo>
                  <a:lnTo>
                    <a:pt x="189" y="1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0" name="Group 89"/>
          <p:cNvGrpSpPr/>
          <p:nvPr/>
        </p:nvGrpSpPr>
        <p:grpSpPr>
          <a:xfrm>
            <a:off x="9710743" y="2900034"/>
            <a:ext cx="434975" cy="434975"/>
            <a:chOff x="9710738" y="2779713"/>
            <a:chExt cx="434975" cy="434975"/>
          </a:xfrm>
          <a:solidFill>
            <a:schemeClr val="tx2">
              <a:lumMod val="20000"/>
              <a:lumOff val="80000"/>
            </a:schemeClr>
          </a:solidFill>
        </p:grpSpPr>
        <p:sp>
          <p:nvSpPr>
            <p:cNvPr id="91" name="Freeform 118"/>
            <p:cNvSpPr>
              <a:spLocks noEditPoints="1"/>
            </p:cNvSpPr>
            <p:nvPr/>
          </p:nvSpPr>
          <p:spPr bwMode="auto">
            <a:xfrm>
              <a:off x="9812338" y="2881313"/>
              <a:ext cx="231775" cy="231775"/>
            </a:xfrm>
            <a:custGeom>
              <a:avLst/>
              <a:gdLst>
                <a:gd name="T0" fmla="*/ 42 w 103"/>
                <a:gd name="T1" fmla="*/ 103 h 103"/>
                <a:gd name="T2" fmla="*/ 60 w 103"/>
                <a:gd name="T3" fmla="*/ 103 h 103"/>
                <a:gd name="T4" fmla="*/ 67 w 103"/>
                <a:gd name="T5" fmla="*/ 96 h 103"/>
                <a:gd name="T6" fmla="*/ 67 w 103"/>
                <a:gd name="T7" fmla="*/ 67 h 103"/>
                <a:gd name="T8" fmla="*/ 96 w 103"/>
                <a:gd name="T9" fmla="*/ 67 h 103"/>
                <a:gd name="T10" fmla="*/ 103 w 103"/>
                <a:gd name="T11" fmla="*/ 60 h 103"/>
                <a:gd name="T12" fmla="*/ 103 w 103"/>
                <a:gd name="T13" fmla="*/ 42 h 103"/>
                <a:gd name="T14" fmla="*/ 96 w 103"/>
                <a:gd name="T15" fmla="*/ 36 h 103"/>
                <a:gd name="T16" fmla="*/ 67 w 103"/>
                <a:gd name="T17" fmla="*/ 36 h 103"/>
                <a:gd name="T18" fmla="*/ 67 w 103"/>
                <a:gd name="T19" fmla="*/ 6 h 103"/>
                <a:gd name="T20" fmla="*/ 60 w 103"/>
                <a:gd name="T21" fmla="*/ 0 h 103"/>
                <a:gd name="T22" fmla="*/ 42 w 103"/>
                <a:gd name="T23" fmla="*/ 0 h 103"/>
                <a:gd name="T24" fmla="*/ 36 w 103"/>
                <a:gd name="T25" fmla="*/ 6 h 103"/>
                <a:gd name="T26" fmla="*/ 36 w 103"/>
                <a:gd name="T27" fmla="*/ 36 h 103"/>
                <a:gd name="T28" fmla="*/ 6 w 103"/>
                <a:gd name="T29" fmla="*/ 36 h 103"/>
                <a:gd name="T30" fmla="*/ 0 w 103"/>
                <a:gd name="T31" fmla="*/ 42 h 103"/>
                <a:gd name="T32" fmla="*/ 0 w 103"/>
                <a:gd name="T33" fmla="*/ 60 h 103"/>
                <a:gd name="T34" fmla="*/ 6 w 103"/>
                <a:gd name="T35" fmla="*/ 67 h 103"/>
                <a:gd name="T36" fmla="*/ 36 w 103"/>
                <a:gd name="T37" fmla="*/ 67 h 103"/>
                <a:gd name="T38" fmla="*/ 36 w 103"/>
                <a:gd name="T39" fmla="*/ 96 h 103"/>
                <a:gd name="T40" fmla="*/ 42 w 103"/>
                <a:gd name="T41" fmla="*/ 103 h 103"/>
                <a:gd name="T42" fmla="*/ 4 w 103"/>
                <a:gd name="T43" fmla="*/ 63 h 103"/>
                <a:gd name="T44" fmla="*/ 4 w 103"/>
                <a:gd name="T45" fmla="*/ 39 h 103"/>
                <a:gd name="T46" fmla="*/ 40 w 103"/>
                <a:gd name="T47" fmla="*/ 39 h 103"/>
                <a:gd name="T48" fmla="*/ 40 w 103"/>
                <a:gd name="T49" fmla="*/ 3 h 103"/>
                <a:gd name="T50" fmla="*/ 63 w 103"/>
                <a:gd name="T51" fmla="*/ 3 h 103"/>
                <a:gd name="T52" fmla="*/ 63 w 103"/>
                <a:gd name="T53" fmla="*/ 39 h 103"/>
                <a:gd name="T54" fmla="*/ 99 w 103"/>
                <a:gd name="T55" fmla="*/ 39 h 103"/>
                <a:gd name="T56" fmla="*/ 99 w 103"/>
                <a:gd name="T57" fmla="*/ 63 h 103"/>
                <a:gd name="T58" fmla="*/ 63 w 103"/>
                <a:gd name="T59" fmla="*/ 63 h 103"/>
                <a:gd name="T60" fmla="*/ 63 w 103"/>
                <a:gd name="T61" fmla="*/ 99 h 103"/>
                <a:gd name="T62" fmla="*/ 40 w 103"/>
                <a:gd name="T63" fmla="*/ 99 h 103"/>
                <a:gd name="T64" fmla="*/ 40 w 103"/>
                <a:gd name="T65" fmla="*/ 63 h 103"/>
                <a:gd name="T66" fmla="*/ 4 w 103"/>
                <a:gd name="T67" fmla="*/ 6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03">
                  <a:moveTo>
                    <a:pt x="42" y="103"/>
                  </a:moveTo>
                  <a:cubicBezTo>
                    <a:pt x="60" y="103"/>
                    <a:pt x="60" y="103"/>
                    <a:pt x="60" y="103"/>
                  </a:cubicBezTo>
                  <a:cubicBezTo>
                    <a:pt x="64" y="103"/>
                    <a:pt x="67" y="100"/>
                    <a:pt x="67" y="96"/>
                  </a:cubicBezTo>
                  <a:cubicBezTo>
                    <a:pt x="67" y="67"/>
                    <a:pt x="67" y="67"/>
                    <a:pt x="67" y="67"/>
                  </a:cubicBezTo>
                  <a:cubicBezTo>
                    <a:pt x="96" y="67"/>
                    <a:pt x="96" y="67"/>
                    <a:pt x="96" y="67"/>
                  </a:cubicBezTo>
                  <a:cubicBezTo>
                    <a:pt x="100" y="67"/>
                    <a:pt x="103" y="64"/>
                    <a:pt x="103" y="60"/>
                  </a:cubicBezTo>
                  <a:cubicBezTo>
                    <a:pt x="103" y="42"/>
                    <a:pt x="103" y="42"/>
                    <a:pt x="103" y="42"/>
                  </a:cubicBezTo>
                  <a:cubicBezTo>
                    <a:pt x="103" y="39"/>
                    <a:pt x="100" y="36"/>
                    <a:pt x="96" y="36"/>
                  </a:cubicBezTo>
                  <a:cubicBezTo>
                    <a:pt x="67" y="36"/>
                    <a:pt x="67" y="36"/>
                    <a:pt x="67" y="36"/>
                  </a:cubicBezTo>
                  <a:cubicBezTo>
                    <a:pt x="67" y="6"/>
                    <a:pt x="67" y="6"/>
                    <a:pt x="67" y="6"/>
                  </a:cubicBezTo>
                  <a:cubicBezTo>
                    <a:pt x="67" y="2"/>
                    <a:pt x="64" y="0"/>
                    <a:pt x="60" y="0"/>
                  </a:cubicBezTo>
                  <a:cubicBezTo>
                    <a:pt x="42" y="0"/>
                    <a:pt x="42" y="0"/>
                    <a:pt x="42" y="0"/>
                  </a:cubicBezTo>
                  <a:cubicBezTo>
                    <a:pt x="39" y="0"/>
                    <a:pt x="36" y="2"/>
                    <a:pt x="36" y="6"/>
                  </a:cubicBezTo>
                  <a:cubicBezTo>
                    <a:pt x="36" y="36"/>
                    <a:pt x="36" y="36"/>
                    <a:pt x="36" y="36"/>
                  </a:cubicBezTo>
                  <a:cubicBezTo>
                    <a:pt x="6" y="36"/>
                    <a:pt x="6" y="36"/>
                    <a:pt x="6" y="36"/>
                  </a:cubicBezTo>
                  <a:cubicBezTo>
                    <a:pt x="3" y="36"/>
                    <a:pt x="0" y="39"/>
                    <a:pt x="0" y="42"/>
                  </a:cubicBezTo>
                  <a:cubicBezTo>
                    <a:pt x="0" y="60"/>
                    <a:pt x="0" y="60"/>
                    <a:pt x="0" y="60"/>
                  </a:cubicBezTo>
                  <a:cubicBezTo>
                    <a:pt x="0" y="64"/>
                    <a:pt x="3" y="67"/>
                    <a:pt x="6" y="67"/>
                  </a:cubicBezTo>
                  <a:cubicBezTo>
                    <a:pt x="36" y="67"/>
                    <a:pt x="36" y="67"/>
                    <a:pt x="36" y="67"/>
                  </a:cubicBezTo>
                  <a:cubicBezTo>
                    <a:pt x="36" y="96"/>
                    <a:pt x="36" y="96"/>
                    <a:pt x="36" y="96"/>
                  </a:cubicBezTo>
                  <a:cubicBezTo>
                    <a:pt x="36" y="100"/>
                    <a:pt x="39" y="103"/>
                    <a:pt x="42" y="103"/>
                  </a:cubicBezTo>
                  <a:close/>
                  <a:moveTo>
                    <a:pt x="4" y="63"/>
                  </a:moveTo>
                  <a:cubicBezTo>
                    <a:pt x="4" y="39"/>
                    <a:pt x="4" y="39"/>
                    <a:pt x="4" y="39"/>
                  </a:cubicBezTo>
                  <a:cubicBezTo>
                    <a:pt x="40" y="39"/>
                    <a:pt x="40" y="39"/>
                    <a:pt x="40" y="39"/>
                  </a:cubicBezTo>
                  <a:cubicBezTo>
                    <a:pt x="40" y="3"/>
                    <a:pt x="40" y="3"/>
                    <a:pt x="40" y="3"/>
                  </a:cubicBezTo>
                  <a:cubicBezTo>
                    <a:pt x="63" y="3"/>
                    <a:pt x="63" y="3"/>
                    <a:pt x="63" y="3"/>
                  </a:cubicBezTo>
                  <a:cubicBezTo>
                    <a:pt x="63" y="39"/>
                    <a:pt x="63" y="39"/>
                    <a:pt x="63" y="39"/>
                  </a:cubicBezTo>
                  <a:cubicBezTo>
                    <a:pt x="99" y="39"/>
                    <a:pt x="99" y="39"/>
                    <a:pt x="99" y="39"/>
                  </a:cubicBezTo>
                  <a:cubicBezTo>
                    <a:pt x="99" y="63"/>
                    <a:pt x="99" y="63"/>
                    <a:pt x="99" y="63"/>
                  </a:cubicBezTo>
                  <a:cubicBezTo>
                    <a:pt x="63" y="63"/>
                    <a:pt x="63" y="63"/>
                    <a:pt x="63" y="63"/>
                  </a:cubicBezTo>
                  <a:cubicBezTo>
                    <a:pt x="63" y="99"/>
                    <a:pt x="63" y="99"/>
                    <a:pt x="63" y="99"/>
                  </a:cubicBezTo>
                  <a:cubicBezTo>
                    <a:pt x="40" y="99"/>
                    <a:pt x="40" y="99"/>
                    <a:pt x="40" y="99"/>
                  </a:cubicBezTo>
                  <a:cubicBezTo>
                    <a:pt x="40" y="63"/>
                    <a:pt x="40" y="63"/>
                    <a:pt x="40" y="63"/>
                  </a:cubicBezTo>
                  <a:lnTo>
                    <a:pt x="4"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19"/>
            <p:cNvSpPr>
              <a:spLocks noEditPoints="1"/>
            </p:cNvSpPr>
            <p:nvPr/>
          </p:nvSpPr>
          <p:spPr bwMode="auto">
            <a:xfrm>
              <a:off x="9710738" y="2779713"/>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3" name="Freeform 120"/>
          <p:cNvSpPr>
            <a:spLocks noEditPoints="1"/>
          </p:cNvSpPr>
          <p:nvPr/>
        </p:nvSpPr>
        <p:spPr bwMode="auto">
          <a:xfrm>
            <a:off x="2028831" y="3895392"/>
            <a:ext cx="434975" cy="150813"/>
          </a:xfrm>
          <a:custGeom>
            <a:avLst/>
            <a:gdLst>
              <a:gd name="T0" fmla="*/ 160 w 193"/>
              <a:gd name="T1" fmla="*/ 0 h 67"/>
              <a:gd name="T2" fmla="*/ 34 w 193"/>
              <a:gd name="T3" fmla="*/ 0 h 67"/>
              <a:gd name="T4" fmla="*/ 0 w 193"/>
              <a:gd name="T5" fmla="*/ 34 h 67"/>
              <a:gd name="T6" fmla="*/ 34 w 193"/>
              <a:gd name="T7" fmla="*/ 67 h 67"/>
              <a:gd name="T8" fmla="*/ 160 w 193"/>
              <a:gd name="T9" fmla="*/ 67 h 67"/>
              <a:gd name="T10" fmla="*/ 193 w 193"/>
              <a:gd name="T11" fmla="*/ 34 h 67"/>
              <a:gd name="T12" fmla="*/ 160 w 193"/>
              <a:gd name="T13" fmla="*/ 0 h 67"/>
              <a:gd name="T14" fmla="*/ 34 w 193"/>
              <a:gd name="T15" fmla="*/ 36 h 67"/>
              <a:gd name="T16" fmla="*/ 22 w 193"/>
              <a:gd name="T17" fmla="*/ 25 h 67"/>
              <a:gd name="T18" fmla="*/ 34 w 193"/>
              <a:gd name="T19" fmla="*/ 13 h 67"/>
              <a:gd name="T20" fmla="*/ 45 w 193"/>
              <a:gd name="T21" fmla="*/ 25 h 67"/>
              <a:gd name="T22" fmla="*/ 34 w 193"/>
              <a:gd name="T23" fmla="*/ 36 h 67"/>
              <a:gd name="T24" fmla="*/ 56 w 193"/>
              <a:gd name="T25" fmla="*/ 45 h 67"/>
              <a:gd name="T26" fmla="*/ 49 w 193"/>
              <a:gd name="T27" fmla="*/ 38 h 67"/>
              <a:gd name="T28" fmla="*/ 56 w 193"/>
              <a:gd name="T29" fmla="*/ 31 h 67"/>
              <a:gd name="T30" fmla="*/ 63 w 193"/>
              <a:gd name="T31" fmla="*/ 38 h 67"/>
              <a:gd name="T32" fmla="*/ 56 w 193"/>
              <a:gd name="T33" fmla="*/ 45 h 67"/>
              <a:gd name="T34" fmla="*/ 160 w 193"/>
              <a:gd name="T35" fmla="*/ 63 h 67"/>
              <a:gd name="T36" fmla="*/ 99 w 193"/>
              <a:gd name="T37" fmla="*/ 63 h 67"/>
              <a:gd name="T38" fmla="*/ 99 w 193"/>
              <a:gd name="T39" fmla="*/ 4 h 67"/>
              <a:gd name="T40" fmla="*/ 160 w 193"/>
              <a:gd name="T41" fmla="*/ 4 h 67"/>
              <a:gd name="T42" fmla="*/ 190 w 193"/>
              <a:gd name="T43" fmla="*/ 34 h 67"/>
              <a:gd name="T44" fmla="*/ 160 w 193"/>
              <a:gd name="T45"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67">
                <a:moveTo>
                  <a:pt x="160" y="0"/>
                </a:moveTo>
                <a:cubicBezTo>
                  <a:pt x="34" y="0"/>
                  <a:pt x="34" y="0"/>
                  <a:pt x="34" y="0"/>
                </a:cubicBezTo>
                <a:cubicBezTo>
                  <a:pt x="15" y="0"/>
                  <a:pt x="0" y="15"/>
                  <a:pt x="0" y="34"/>
                </a:cubicBezTo>
                <a:cubicBezTo>
                  <a:pt x="0" y="52"/>
                  <a:pt x="15" y="67"/>
                  <a:pt x="34" y="67"/>
                </a:cubicBezTo>
                <a:cubicBezTo>
                  <a:pt x="160" y="67"/>
                  <a:pt x="160" y="67"/>
                  <a:pt x="160" y="67"/>
                </a:cubicBezTo>
                <a:cubicBezTo>
                  <a:pt x="178" y="67"/>
                  <a:pt x="193" y="52"/>
                  <a:pt x="193" y="34"/>
                </a:cubicBezTo>
                <a:cubicBezTo>
                  <a:pt x="193" y="15"/>
                  <a:pt x="178" y="0"/>
                  <a:pt x="160" y="0"/>
                </a:cubicBezTo>
                <a:close/>
                <a:moveTo>
                  <a:pt x="34" y="36"/>
                </a:moveTo>
                <a:cubicBezTo>
                  <a:pt x="27" y="36"/>
                  <a:pt x="22" y="31"/>
                  <a:pt x="22" y="25"/>
                </a:cubicBezTo>
                <a:cubicBezTo>
                  <a:pt x="22" y="18"/>
                  <a:pt x="27" y="13"/>
                  <a:pt x="34" y="13"/>
                </a:cubicBezTo>
                <a:cubicBezTo>
                  <a:pt x="40" y="13"/>
                  <a:pt x="45" y="18"/>
                  <a:pt x="45" y="25"/>
                </a:cubicBezTo>
                <a:cubicBezTo>
                  <a:pt x="45" y="31"/>
                  <a:pt x="40" y="36"/>
                  <a:pt x="34" y="36"/>
                </a:cubicBezTo>
                <a:close/>
                <a:moveTo>
                  <a:pt x="56" y="45"/>
                </a:moveTo>
                <a:cubicBezTo>
                  <a:pt x="52" y="45"/>
                  <a:pt x="49" y="42"/>
                  <a:pt x="49" y="38"/>
                </a:cubicBezTo>
                <a:cubicBezTo>
                  <a:pt x="49" y="34"/>
                  <a:pt x="52" y="31"/>
                  <a:pt x="56" y="31"/>
                </a:cubicBezTo>
                <a:cubicBezTo>
                  <a:pt x="60" y="31"/>
                  <a:pt x="63" y="34"/>
                  <a:pt x="63" y="38"/>
                </a:cubicBezTo>
                <a:cubicBezTo>
                  <a:pt x="63" y="42"/>
                  <a:pt x="60" y="45"/>
                  <a:pt x="56" y="45"/>
                </a:cubicBezTo>
                <a:close/>
                <a:moveTo>
                  <a:pt x="160" y="63"/>
                </a:moveTo>
                <a:cubicBezTo>
                  <a:pt x="99" y="63"/>
                  <a:pt x="99" y="63"/>
                  <a:pt x="99" y="63"/>
                </a:cubicBezTo>
                <a:cubicBezTo>
                  <a:pt x="99" y="4"/>
                  <a:pt x="99" y="4"/>
                  <a:pt x="99" y="4"/>
                </a:cubicBezTo>
                <a:cubicBezTo>
                  <a:pt x="160" y="4"/>
                  <a:pt x="160" y="4"/>
                  <a:pt x="160" y="4"/>
                </a:cubicBezTo>
                <a:cubicBezTo>
                  <a:pt x="176" y="4"/>
                  <a:pt x="190" y="17"/>
                  <a:pt x="190" y="34"/>
                </a:cubicBezTo>
                <a:cubicBezTo>
                  <a:pt x="190" y="50"/>
                  <a:pt x="176" y="63"/>
                  <a:pt x="160" y="63"/>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94" name="Freeform 121"/>
          <p:cNvSpPr>
            <a:spLocks noEditPoints="1"/>
          </p:cNvSpPr>
          <p:nvPr/>
        </p:nvSpPr>
        <p:spPr bwMode="auto">
          <a:xfrm>
            <a:off x="2943228" y="3752522"/>
            <a:ext cx="314325" cy="434975"/>
          </a:xfrm>
          <a:custGeom>
            <a:avLst/>
            <a:gdLst>
              <a:gd name="T0" fmla="*/ 139 w 139"/>
              <a:gd name="T1" fmla="*/ 79 h 193"/>
              <a:gd name="T2" fmla="*/ 115 w 139"/>
              <a:gd name="T3" fmla="*/ 54 h 193"/>
              <a:gd name="T4" fmla="*/ 103 w 139"/>
              <a:gd name="T5" fmla="*/ 54 h 193"/>
              <a:gd name="T6" fmla="*/ 103 w 139"/>
              <a:gd name="T7" fmla="*/ 7 h 193"/>
              <a:gd name="T8" fmla="*/ 97 w 139"/>
              <a:gd name="T9" fmla="*/ 0 h 193"/>
              <a:gd name="T10" fmla="*/ 43 w 139"/>
              <a:gd name="T11" fmla="*/ 0 h 193"/>
              <a:gd name="T12" fmla="*/ 36 w 139"/>
              <a:gd name="T13" fmla="*/ 7 h 193"/>
              <a:gd name="T14" fmla="*/ 36 w 139"/>
              <a:gd name="T15" fmla="*/ 54 h 193"/>
              <a:gd name="T16" fmla="*/ 25 w 139"/>
              <a:gd name="T17" fmla="*/ 54 h 193"/>
              <a:gd name="T18" fmla="*/ 0 w 139"/>
              <a:gd name="T19" fmla="*/ 79 h 193"/>
              <a:gd name="T20" fmla="*/ 0 w 139"/>
              <a:gd name="T21" fmla="*/ 169 h 193"/>
              <a:gd name="T22" fmla="*/ 25 w 139"/>
              <a:gd name="T23" fmla="*/ 193 h 193"/>
              <a:gd name="T24" fmla="*/ 115 w 139"/>
              <a:gd name="T25" fmla="*/ 193 h 193"/>
              <a:gd name="T26" fmla="*/ 139 w 139"/>
              <a:gd name="T27" fmla="*/ 169 h 193"/>
              <a:gd name="T28" fmla="*/ 139 w 139"/>
              <a:gd name="T29" fmla="*/ 79 h 193"/>
              <a:gd name="T30" fmla="*/ 40 w 139"/>
              <a:gd name="T31" fmla="*/ 4 h 193"/>
              <a:gd name="T32" fmla="*/ 99 w 139"/>
              <a:gd name="T33" fmla="*/ 4 h 193"/>
              <a:gd name="T34" fmla="*/ 99 w 139"/>
              <a:gd name="T35" fmla="*/ 18 h 193"/>
              <a:gd name="T36" fmla="*/ 40 w 139"/>
              <a:gd name="T37" fmla="*/ 18 h 193"/>
              <a:gd name="T38" fmla="*/ 40 w 139"/>
              <a:gd name="T39" fmla="*/ 4 h 193"/>
              <a:gd name="T40" fmla="*/ 40 w 139"/>
              <a:gd name="T41" fmla="*/ 22 h 193"/>
              <a:gd name="T42" fmla="*/ 99 w 139"/>
              <a:gd name="T43" fmla="*/ 22 h 193"/>
              <a:gd name="T44" fmla="*/ 99 w 139"/>
              <a:gd name="T45" fmla="*/ 45 h 193"/>
              <a:gd name="T46" fmla="*/ 40 w 139"/>
              <a:gd name="T47" fmla="*/ 45 h 193"/>
              <a:gd name="T48" fmla="*/ 40 w 139"/>
              <a:gd name="T49" fmla="*/ 22 h 193"/>
              <a:gd name="T50" fmla="*/ 135 w 139"/>
              <a:gd name="T51" fmla="*/ 169 h 193"/>
              <a:gd name="T52" fmla="*/ 115 w 139"/>
              <a:gd name="T53" fmla="*/ 190 h 193"/>
              <a:gd name="T54" fmla="*/ 25 w 139"/>
              <a:gd name="T55" fmla="*/ 190 h 193"/>
              <a:gd name="T56" fmla="*/ 4 w 139"/>
              <a:gd name="T57" fmla="*/ 169 h 193"/>
              <a:gd name="T58" fmla="*/ 4 w 139"/>
              <a:gd name="T59" fmla="*/ 166 h 193"/>
              <a:gd name="T60" fmla="*/ 135 w 139"/>
              <a:gd name="T61" fmla="*/ 166 h 193"/>
              <a:gd name="T62" fmla="*/ 135 w 139"/>
              <a:gd name="T63" fmla="*/ 169 h 193"/>
              <a:gd name="T64" fmla="*/ 99 w 139"/>
              <a:gd name="T65" fmla="*/ 112 h 193"/>
              <a:gd name="T66" fmla="*/ 99 w 139"/>
              <a:gd name="T67" fmla="*/ 136 h 193"/>
              <a:gd name="T68" fmla="*/ 81 w 139"/>
              <a:gd name="T69" fmla="*/ 136 h 193"/>
              <a:gd name="T70" fmla="*/ 81 w 139"/>
              <a:gd name="T71" fmla="*/ 154 h 193"/>
              <a:gd name="T72" fmla="*/ 58 w 139"/>
              <a:gd name="T73" fmla="*/ 154 h 193"/>
              <a:gd name="T74" fmla="*/ 58 w 139"/>
              <a:gd name="T75" fmla="*/ 136 h 193"/>
              <a:gd name="T76" fmla="*/ 40 w 139"/>
              <a:gd name="T77" fmla="*/ 136 h 193"/>
              <a:gd name="T78" fmla="*/ 40 w 139"/>
              <a:gd name="T79" fmla="*/ 112 h 193"/>
              <a:gd name="T80" fmla="*/ 58 w 139"/>
              <a:gd name="T81" fmla="*/ 112 h 193"/>
              <a:gd name="T82" fmla="*/ 58 w 139"/>
              <a:gd name="T83" fmla="*/ 94 h 193"/>
              <a:gd name="T84" fmla="*/ 81 w 139"/>
              <a:gd name="T85" fmla="*/ 94 h 193"/>
              <a:gd name="T86" fmla="*/ 81 w 139"/>
              <a:gd name="T87" fmla="*/ 112 h 193"/>
              <a:gd name="T88" fmla="*/ 99 w 139"/>
              <a:gd name="T89" fmla="*/ 112 h 193"/>
              <a:gd name="T90" fmla="*/ 135 w 139"/>
              <a:gd name="T91" fmla="*/ 81 h 193"/>
              <a:gd name="T92" fmla="*/ 4 w 139"/>
              <a:gd name="T93" fmla="*/ 81 h 193"/>
              <a:gd name="T94" fmla="*/ 4 w 139"/>
              <a:gd name="T95" fmla="*/ 79 h 193"/>
              <a:gd name="T96" fmla="*/ 25 w 139"/>
              <a:gd name="T97" fmla="*/ 58 h 193"/>
              <a:gd name="T98" fmla="*/ 115 w 139"/>
              <a:gd name="T99" fmla="*/ 58 h 193"/>
              <a:gd name="T100" fmla="*/ 135 w 139"/>
              <a:gd name="T101" fmla="*/ 79 h 193"/>
              <a:gd name="T102" fmla="*/ 135 w 139"/>
              <a:gd name="T103" fmla="*/ 8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9" h="193">
                <a:moveTo>
                  <a:pt x="139" y="79"/>
                </a:moveTo>
                <a:cubicBezTo>
                  <a:pt x="139" y="65"/>
                  <a:pt x="128" y="54"/>
                  <a:pt x="115" y="54"/>
                </a:cubicBezTo>
                <a:cubicBezTo>
                  <a:pt x="103" y="54"/>
                  <a:pt x="103" y="54"/>
                  <a:pt x="103" y="54"/>
                </a:cubicBezTo>
                <a:cubicBezTo>
                  <a:pt x="103" y="7"/>
                  <a:pt x="103" y="7"/>
                  <a:pt x="103" y="7"/>
                </a:cubicBezTo>
                <a:cubicBezTo>
                  <a:pt x="103" y="3"/>
                  <a:pt x="100" y="0"/>
                  <a:pt x="97" y="0"/>
                </a:cubicBezTo>
                <a:cubicBezTo>
                  <a:pt x="43" y="0"/>
                  <a:pt x="43" y="0"/>
                  <a:pt x="43" y="0"/>
                </a:cubicBezTo>
                <a:cubicBezTo>
                  <a:pt x="39" y="0"/>
                  <a:pt x="36" y="3"/>
                  <a:pt x="36" y="7"/>
                </a:cubicBezTo>
                <a:cubicBezTo>
                  <a:pt x="36" y="54"/>
                  <a:pt x="36" y="54"/>
                  <a:pt x="36" y="54"/>
                </a:cubicBezTo>
                <a:cubicBezTo>
                  <a:pt x="25" y="54"/>
                  <a:pt x="25" y="54"/>
                  <a:pt x="25" y="54"/>
                </a:cubicBezTo>
                <a:cubicBezTo>
                  <a:pt x="11" y="54"/>
                  <a:pt x="0" y="65"/>
                  <a:pt x="0" y="79"/>
                </a:cubicBezTo>
                <a:cubicBezTo>
                  <a:pt x="0" y="169"/>
                  <a:pt x="0" y="169"/>
                  <a:pt x="0" y="169"/>
                </a:cubicBezTo>
                <a:cubicBezTo>
                  <a:pt x="0" y="182"/>
                  <a:pt x="11" y="193"/>
                  <a:pt x="25" y="193"/>
                </a:cubicBezTo>
                <a:cubicBezTo>
                  <a:pt x="115" y="193"/>
                  <a:pt x="115" y="193"/>
                  <a:pt x="115" y="193"/>
                </a:cubicBezTo>
                <a:cubicBezTo>
                  <a:pt x="128" y="193"/>
                  <a:pt x="139" y="182"/>
                  <a:pt x="139" y="169"/>
                </a:cubicBezTo>
                <a:lnTo>
                  <a:pt x="139" y="79"/>
                </a:lnTo>
                <a:close/>
                <a:moveTo>
                  <a:pt x="40" y="4"/>
                </a:moveTo>
                <a:cubicBezTo>
                  <a:pt x="99" y="4"/>
                  <a:pt x="99" y="4"/>
                  <a:pt x="99" y="4"/>
                </a:cubicBezTo>
                <a:cubicBezTo>
                  <a:pt x="99" y="18"/>
                  <a:pt x="99" y="18"/>
                  <a:pt x="99" y="18"/>
                </a:cubicBezTo>
                <a:cubicBezTo>
                  <a:pt x="40" y="18"/>
                  <a:pt x="40" y="18"/>
                  <a:pt x="40" y="18"/>
                </a:cubicBezTo>
                <a:lnTo>
                  <a:pt x="40" y="4"/>
                </a:lnTo>
                <a:close/>
                <a:moveTo>
                  <a:pt x="40" y="22"/>
                </a:moveTo>
                <a:cubicBezTo>
                  <a:pt x="99" y="22"/>
                  <a:pt x="99" y="22"/>
                  <a:pt x="99" y="22"/>
                </a:cubicBezTo>
                <a:cubicBezTo>
                  <a:pt x="99" y="45"/>
                  <a:pt x="99" y="45"/>
                  <a:pt x="99" y="45"/>
                </a:cubicBezTo>
                <a:cubicBezTo>
                  <a:pt x="40" y="45"/>
                  <a:pt x="40" y="45"/>
                  <a:pt x="40" y="45"/>
                </a:cubicBezTo>
                <a:lnTo>
                  <a:pt x="40" y="22"/>
                </a:lnTo>
                <a:close/>
                <a:moveTo>
                  <a:pt x="135" y="169"/>
                </a:moveTo>
                <a:cubicBezTo>
                  <a:pt x="135" y="180"/>
                  <a:pt x="126" y="190"/>
                  <a:pt x="115" y="190"/>
                </a:cubicBezTo>
                <a:cubicBezTo>
                  <a:pt x="25" y="190"/>
                  <a:pt x="25" y="190"/>
                  <a:pt x="25" y="190"/>
                </a:cubicBezTo>
                <a:cubicBezTo>
                  <a:pt x="13" y="190"/>
                  <a:pt x="4" y="180"/>
                  <a:pt x="4" y="169"/>
                </a:cubicBezTo>
                <a:cubicBezTo>
                  <a:pt x="4" y="166"/>
                  <a:pt x="4" y="166"/>
                  <a:pt x="4" y="166"/>
                </a:cubicBezTo>
                <a:cubicBezTo>
                  <a:pt x="135" y="166"/>
                  <a:pt x="135" y="166"/>
                  <a:pt x="135" y="166"/>
                </a:cubicBezTo>
                <a:lnTo>
                  <a:pt x="135" y="169"/>
                </a:lnTo>
                <a:close/>
                <a:moveTo>
                  <a:pt x="99" y="112"/>
                </a:moveTo>
                <a:cubicBezTo>
                  <a:pt x="99" y="136"/>
                  <a:pt x="99" y="136"/>
                  <a:pt x="99" y="136"/>
                </a:cubicBezTo>
                <a:cubicBezTo>
                  <a:pt x="81" y="136"/>
                  <a:pt x="81" y="136"/>
                  <a:pt x="81" y="136"/>
                </a:cubicBezTo>
                <a:cubicBezTo>
                  <a:pt x="81" y="154"/>
                  <a:pt x="81" y="154"/>
                  <a:pt x="81" y="154"/>
                </a:cubicBezTo>
                <a:cubicBezTo>
                  <a:pt x="58" y="154"/>
                  <a:pt x="58" y="154"/>
                  <a:pt x="58" y="154"/>
                </a:cubicBezTo>
                <a:cubicBezTo>
                  <a:pt x="58" y="136"/>
                  <a:pt x="58" y="136"/>
                  <a:pt x="58" y="136"/>
                </a:cubicBezTo>
                <a:cubicBezTo>
                  <a:pt x="40" y="136"/>
                  <a:pt x="40" y="136"/>
                  <a:pt x="40" y="136"/>
                </a:cubicBezTo>
                <a:cubicBezTo>
                  <a:pt x="40" y="112"/>
                  <a:pt x="40" y="112"/>
                  <a:pt x="40" y="112"/>
                </a:cubicBezTo>
                <a:cubicBezTo>
                  <a:pt x="58" y="112"/>
                  <a:pt x="58" y="112"/>
                  <a:pt x="58" y="112"/>
                </a:cubicBezTo>
                <a:cubicBezTo>
                  <a:pt x="58" y="94"/>
                  <a:pt x="58" y="94"/>
                  <a:pt x="58" y="94"/>
                </a:cubicBezTo>
                <a:cubicBezTo>
                  <a:pt x="81" y="94"/>
                  <a:pt x="81" y="94"/>
                  <a:pt x="81" y="94"/>
                </a:cubicBezTo>
                <a:cubicBezTo>
                  <a:pt x="81" y="112"/>
                  <a:pt x="81" y="112"/>
                  <a:pt x="81" y="112"/>
                </a:cubicBezTo>
                <a:lnTo>
                  <a:pt x="99" y="112"/>
                </a:lnTo>
                <a:close/>
                <a:moveTo>
                  <a:pt x="135" y="81"/>
                </a:moveTo>
                <a:cubicBezTo>
                  <a:pt x="4" y="81"/>
                  <a:pt x="4" y="81"/>
                  <a:pt x="4" y="81"/>
                </a:cubicBezTo>
                <a:cubicBezTo>
                  <a:pt x="4" y="79"/>
                  <a:pt x="4" y="79"/>
                  <a:pt x="4" y="79"/>
                </a:cubicBezTo>
                <a:cubicBezTo>
                  <a:pt x="4" y="67"/>
                  <a:pt x="13" y="58"/>
                  <a:pt x="25" y="58"/>
                </a:cubicBezTo>
                <a:cubicBezTo>
                  <a:pt x="115" y="58"/>
                  <a:pt x="115" y="58"/>
                  <a:pt x="115" y="58"/>
                </a:cubicBezTo>
                <a:cubicBezTo>
                  <a:pt x="126" y="58"/>
                  <a:pt x="135" y="67"/>
                  <a:pt x="135" y="79"/>
                </a:cubicBezTo>
                <a:lnTo>
                  <a:pt x="135" y="81"/>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95" name="Freeform 122"/>
          <p:cNvSpPr>
            <a:spLocks noEditPoints="1"/>
          </p:cNvSpPr>
          <p:nvPr/>
        </p:nvSpPr>
        <p:spPr bwMode="auto">
          <a:xfrm>
            <a:off x="3736982" y="3752522"/>
            <a:ext cx="434975" cy="434975"/>
          </a:xfrm>
          <a:custGeom>
            <a:avLst/>
            <a:gdLst>
              <a:gd name="T0" fmla="*/ 184 w 193"/>
              <a:gd name="T1" fmla="*/ 31 h 193"/>
              <a:gd name="T2" fmla="*/ 186 w 193"/>
              <a:gd name="T3" fmla="*/ 31 h 193"/>
              <a:gd name="T4" fmla="*/ 193 w 193"/>
              <a:gd name="T5" fmla="*/ 25 h 193"/>
              <a:gd name="T6" fmla="*/ 193 w 193"/>
              <a:gd name="T7" fmla="*/ 16 h 193"/>
              <a:gd name="T8" fmla="*/ 186 w 193"/>
              <a:gd name="T9" fmla="*/ 9 h 193"/>
              <a:gd name="T10" fmla="*/ 103 w 193"/>
              <a:gd name="T11" fmla="*/ 9 h 193"/>
              <a:gd name="T12" fmla="*/ 103 w 193"/>
              <a:gd name="T13" fmla="*/ 7 h 193"/>
              <a:gd name="T14" fmla="*/ 96 w 193"/>
              <a:gd name="T15" fmla="*/ 0 h 193"/>
              <a:gd name="T16" fmla="*/ 90 w 193"/>
              <a:gd name="T17" fmla="*/ 7 h 193"/>
              <a:gd name="T18" fmla="*/ 90 w 193"/>
              <a:gd name="T19" fmla="*/ 9 h 193"/>
              <a:gd name="T20" fmla="*/ 6 w 193"/>
              <a:gd name="T21" fmla="*/ 9 h 193"/>
              <a:gd name="T22" fmla="*/ 0 w 193"/>
              <a:gd name="T23" fmla="*/ 16 h 193"/>
              <a:gd name="T24" fmla="*/ 0 w 193"/>
              <a:gd name="T25" fmla="*/ 25 h 193"/>
              <a:gd name="T26" fmla="*/ 6 w 193"/>
              <a:gd name="T27" fmla="*/ 31 h 193"/>
              <a:gd name="T28" fmla="*/ 9 w 193"/>
              <a:gd name="T29" fmla="*/ 31 h 193"/>
              <a:gd name="T30" fmla="*/ 9 w 193"/>
              <a:gd name="T31" fmla="*/ 142 h 193"/>
              <a:gd name="T32" fmla="*/ 15 w 193"/>
              <a:gd name="T33" fmla="*/ 148 h 193"/>
              <a:gd name="T34" fmla="*/ 94 w 193"/>
              <a:gd name="T35" fmla="*/ 148 h 193"/>
              <a:gd name="T36" fmla="*/ 94 w 193"/>
              <a:gd name="T37" fmla="*/ 164 h 193"/>
              <a:gd name="T38" fmla="*/ 68 w 193"/>
              <a:gd name="T39" fmla="*/ 190 h 193"/>
              <a:gd name="T40" fmla="*/ 67 w 193"/>
              <a:gd name="T41" fmla="*/ 191 h 193"/>
              <a:gd name="T42" fmla="*/ 69 w 193"/>
              <a:gd name="T43" fmla="*/ 193 h 193"/>
              <a:gd name="T44" fmla="*/ 71 w 193"/>
              <a:gd name="T45" fmla="*/ 193 h 193"/>
              <a:gd name="T46" fmla="*/ 96 w 193"/>
              <a:gd name="T47" fmla="*/ 167 h 193"/>
              <a:gd name="T48" fmla="*/ 122 w 193"/>
              <a:gd name="T49" fmla="*/ 193 h 193"/>
              <a:gd name="T50" fmla="*/ 123 w 193"/>
              <a:gd name="T51" fmla="*/ 193 h 193"/>
              <a:gd name="T52" fmla="*/ 125 w 193"/>
              <a:gd name="T53" fmla="*/ 191 h 193"/>
              <a:gd name="T54" fmla="*/ 125 w 193"/>
              <a:gd name="T55" fmla="*/ 190 h 193"/>
              <a:gd name="T56" fmla="*/ 98 w 193"/>
              <a:gd name="T57" fmla="*/ 164 h 193"/>
              <a:gd name="T58" fmla="*/ 98 w 193"/>
              <a:gd name="T59" fmla="*/ 148 h 193"/>
              <a:gd name="T60" fmla="*/ 177 w 193"/>
              <a:gd name="T61" fmla="*/ 148 h 193"/>
              <a:gd name="T62" fmla="*/ 184 w 193"/>
              <a:gd name="T63" fmla="*/ 142 h 193"/>
              <a:gd name="T64" fmla="*/ 184 w 193"/>
              <a:gd name="T65" fmla="*/ 31 h 193"/>
              <a:gd name="T66" fmla="*/ 180 w 193"/>
              <a:gd name="T67" fmla="*/ 145 h 193"/>
              <a:gd name="T68" fmla="*/ 13 w 193"/>
              <a:gd name="T69" fmla="*/ 145 h 193"/>
              <a:gd name="T70" fmla="*/ 13 w 193"/>
              <a:gd name="T71" fmla="*/ 31 h 193"/>
              <a:gd name="T72" fmla="*/ 180 w 193"/>
              <a:gd name="T73" fmla="*/ 31 h 193"/>
              <a:gd name="T74" fmla="*/ 180 w 193"/>
              <a:gd name="T75" fmla="*/ 145 h 193"/>
              <a:gd name="T76" fmla="*/ 4 w 193"/>
              <a:gd name="T77" fmla="*/ 27 h 193"/>
              <a:gd name="T78" fmla="*/ 4 w 193"/>
              <a:gd name="T79" fmla="*/ 13 h 193"/>
              <a:gd name="T80" fmla="*/ 189 w 193"/>
              <a:gd name="T81" fmla="*/ 13 h 193"/>
              <a:gd name="T82" fmla="*/ 189 w 193"/>
              <a:gd name="T83" fmla="*/ 27 h 193"/>
              <a:gd name="T84" fmla="*/ 4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6" y="31"/>
                  <a:pt x="186" y="31"/>
                  <a:pt x="186" y="31"/>
                </a:cubicBezTo>
                <a:cubicBezTo>
                  <a:pt x="190" y="31"/>
                  <a:pt x="193" y="28"/>
                  <a:pt x="193" y="25"/>
                </a:cubicBezTo>
                <a:cubicBezTo>
                  <a:pt x="193" y="16"/>
                  <a:pt x="193" y="16"/>
                  <a:pt x="193" y="16"/>
                </a:cubicBezTo>
                <a:cubicBezTo>
                  <a:pt x="193" y="12"/>
                  <a:pt x="190" y="9"/>
                  <a:pt x="186" y="9"/>
                </a:cubicBezTo>
                <a:cubicBezTo>
                  <a:pt x="103" y="9"/>
                  <a:pt x="103" y="9"/>
                  <a:pt x="103" y="9"/>
                </a:cubicBezTo>
                <a:cubicBezTo>
                  <a:pt x="103" y="7"/>
                  <a:pt x="103" y="7"/>
                  <a:pt x="103" y="7"/>
                </a:cubicBezTo>
                <a:cubicBezTo>
                  <a:pt x="103" y="3"/>
                  <a:pt x="100" y="0"/>
                  <a:pt x="96" y="0"/>
                </a:cubicBezTo>
                <a:cubicBezTo>
                  <a:pt x="93" y="0"/>
                  <a:pt x="90" y="3"/>
                  <a:pt x="90" y="7"/>
                </a:cubicBezTo>
                <a:cubicBezTo>
                  <a:pt x="90" y="9"/>
                  <a:pt x="90" y="9"/>
                  <a:pt x="90" y="9"/>
                </a:cubicBezTo>
                <a:cubicBezTo>
                  <a:pt x="6" y="9"/>
                  <a:pt x="6" y="9"/>
                  <a:pt x="6" y="9"/>
                </a:cubicBezTo>
                <a:cubicBezTo>
                  <a:pt x="3" y="9"/>
                  <a:pt x="0" y="12"/>
                  <a:pt x="0" y="16"/>
                </a:cubicBezTo>
                <a:cubicBezTo>
                  <a:pt x="0" y="25"/>
                  <a:pt x="0" y="25"/>
                  <a:pt x="0" y="25"/>
                </a:cubicBezTo>
                <a:cubicBezTo>
                  <a:pt x="0" y="28"/>
                  <a:pt x="3" y="31"/>
                  <a:pt x="6" y="31"/>
                </a:cubicBezTo>
                <a:cubicBezTo>
                  <a:pt x="9" y="31"/>
                  <a:pt x="9" y="31"/>
                  <a:pt x="9" y="31"/>
                </a:cubicBezTo>
                <a:cubicBezTo>
                  <a:pt x="9" y="142"/>
                  <a:pt x="9" y="142"/>
                  <a:pt x="9" y="142"/>
                </a:cubicBezTo>
                <a:cubicBezTo>
                  <a:pt x="9" y="145"/>
                  <a:pt x="12" y="148"/>
                  <a:pt x="15" y="148"/>
                </a:cubicBezTo>
                <a:cubicBezTo>
                  <a:pt x="94" y="148"/>
                  <a:pt x="94" y="148"/>
                  <a:pt x="94" y="148"/>
                </a:cubicBezTo>
                <a:cubicBezTo>
                  <a:pt x="94" y="164"/>
                  <a:pt x="94" y="164"/>
                  <a:pt x="94" y="164"/>
                </a:cubicBezTo>
                <a:cubicBezTo>
                  <a:pt x="68" y="190"/>
                  <a:pt x="68" y="190"/>
                  <a:pt x="68" y="190"/>
                </a:cubicBezTo>
                <a:cubicBezTo>
                  <a:pt x="68" y="190"/>
                  <a:pt x="67" y="191"/>
                  <a:pt x="67" y="191"/>
                </a:cubicBezTo>
                <a:cubicBezTo>
                  <a:pt x="67" y="193"/>
                  <a:pt x="68" y="193"/>
                  <a:pt x="69" y="193"/>
                </a:cubicBezTo>
                <a:cubicBezTo>
                  <a:pt x="70" y="193"/>
                  <a:pt x="70" y="193"/>
                  <a:pt x="71" y="193"/>
                </a:cubicBezTo>
                <a:cubicBezTo>
                  <a:pt x="96" y="167"/>
                  <a:pt x="96" y="167"/>
                  <a:pt x="96" y="167"/>
                </a:cubicBezTo>
                <a:cubicBezTo>
                  <a:pt x="122" y="193"/>
                  <a:pt x="122" y="193"/>
                  <a:pt x="122" y="193"/>
                </a:cubicBezTo>
                <a:cubicBezTo>
                  <a:pt x="122" y="193"/>
                  <a:pt x="123" y="193"/>
                  <a:pt x="123" y="193"/>
                </a:cubicBezTo>
                <a:cubicBezTo>
                  <a:pt x="124" y="193"/>
                  <a:pt x="125" y="193"/>
                  <a:pt x="125" y="191"/>
                </a:cubicBezTo>
                <a:cubicBezTo>
                  <a:pt x="125" y="191"/>
                  <a:pt x="125" y="190"/>
                  <a:pt x="125" y="190"/>
                </a:cubicBezTo>
                <a:cubicBezTo>
                  <a:pt x="98" y="164"/>
                  <a:pt x="98" y="164"/>
                  <a:pt x="98" y="164"/>
                </a:cubicBezTo>
                <a:cubicBezTo>
                  <a:pt x="98" y="148"/>
                  <a:pt x="98" y="148"/>
                  <a:pt x="98" y="148"/>
                </a:cubicBezTo>
                <a:cubicBezTo>
                  <a:pt x="177" y="148"/>
                  <a:pt x="177" y="148"/>
                  <a:pt x="177" y="148"/>
                </a:cubicBezTo>
                <a:cubicBezTo>
                  <a:pt x="181" y="148"/>
                  <a:pt x="184" y="145"/>
                  <a:pt x="184" y="142"/>
                </a:cubicBezTo>
                <a:lnTo>
                  <a:pt x="184" y="31"/>
                </a:lnTo>
                <a:close/>
                <a:moveTo>
                  <a:pt x="180" y="145"/>
                </a:moveTo>
                <a:cubicBezTo>
                  <a:pt x="13" y="145"/>
                  <a:pt x="13" y="145"/>
                  <a:pt x="13" y="145"/>
                </a:cubicBezTo>
                <a:cubicBezTo>
                  <a:pt x="13" y="31"/>
                  <a:pt x="13" y="31"/>
                  <a:pt x="13" y="31"/>
                </a:cubicBezTo>
                <a:cubicBezTo>
                  <a:pt x="180" y="31"/>
                  <a:pt x="180" y="31"/>
                  <a:pt x="180" y="31"/>
                </a:cubicBezTo>
                <a:lnTo>
                  <a:pt x="180" y="145"/>
                </a:lnTo>
                <a:close/>
                <a:moveTo>
                  <a:pt x="4" y="27"/>
                </a:moveTo>
                <a:cubicBezTo>
                  <a:pt x="4" y="13"/>
                  <a:pt x="4" y="13"/>
                  <a:pt x="4" y="13"/>
                </a:cubicBezTo>
                <a:cubicBezTo>
                  <a:pt x="189" y="13"/>
                  <a:pt x="189" y="13"/>
                  <a:pt x="189" y="13"/>
                </a:cubicBezTo>
                <a:cubicBezTo>
                  <a:pt x="189" y="27"/>
                  <a:pt x="189" y="27"/>
                  <a:pt x="189" y="27"/>
                </a:cubicBezTo>
                <a:lnTo>
                  <a:pt x="4" y="27"/>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96" name="Group 95"/>
          <p:cNvGrpSpPr/>
          <p:nvPr/>
        </p:nvGrpSpPr>
        <p:grpSpPr>
          <a:xfrm>
            <a:off x="4589465" y="3752522"/>
            <a:ext cx="436563" cy="434975"/>
            <a:chOff x="4589463" y="3632201"/>
            <a:chExt cx="436563" cy="434975"/>
          </a:xfrm>
          <a:solidFill>
            <a:schemeClr val="tx2">
              <a:lumMod val="20000"/>
              <a:lumOff val="80000"/>
            </a:schemeClr>
          </a:solidFill>
        </p:grpSpPr>
        <p:sp>
          <p:nvSpPr>
            <p:cNvPr id="97" name="Freeform 123"/>
            <p:cNvSpPr>
              <a:spLocks noEditPoints="1"/>
            </p:cNvSpPr>
            <p:nvPr/>
          </p:nvSpPr>
          <p:spPr bwMode="auto">
            <a:xfrm>
              <a:off x="4833938" y="3794126"/>
              <a:ext cx="111125" cy="111125"/>
            </a:xfrm>
            <a:custGeom>
              <a:avLst/>
              <a:gdLst>
                <a:gd name="T0" fmla="*/ 24 w 49"/>
                <a:gd name="T1" fmla="*/ 0 h 49"/>
                <a:gd name="T2" fmla="*/ 0 w 49"/>
                <a:gd name="T3" fmla="*/ 25 h 49"/>
                <a:gd name="T4" fmla="*/ 24 w 49"/>
                <a:gd name="T5" fmla="*/ 49 h 49"/>
                <a:gd name="T6" fmla="*/ 49 w 49"/>
                <a:gd name="T7" fmla="*/ 25 h 49"/>
                <a:gd name="T8" fmla="*/ 24 w 49"/>
                <a:gd name="T9" fmla="*/ 0 h 49"/>
                <a:gd name="T10" fmla="*/ 24 w 49"/>
                <a:gd name="T11" fmla="*/ 45 h 49"/>
                <a:gd name="T12" fmla="*/ 3 w 49"/>
                <a:gd name="T13" fmla="*/ 25 h 49"/>
                <a:gd name="T14" fmla="*/ 24 w 49"/>
                <a:gd name="T15" fmla="*/ 4 h 49"/>
                <a:gd name="T16" fmla="*/ 45 w 49"/>
                <a:gd name="T17" fmla="*/ 25 h 49"/>
                <a:gd name="T18" fmla="*/ 24 w 49"/>
                <a:gd name="T19"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4" y="0"/>
                  </a:moveTo>
                  <a:cubicBezTo>
                    <a:pt x="11" y="0"/>
                    <a:pt x="0" y="11"/>
                    <a:pt x="0" y="25"/>
                  </a:cubicBezTo>
                  <a:cubicBezTo>
                    <a:pt x="0" y="38"/>
                    <a:pt x="11" y="49"/>
                    <a:pt x="24" y="49"/>
                  </a:cubicBezTo>
                  <a:cubicBezTo>
                    <a:pt x="38" y="49"/>
                    <a:pt x="49" y="38"/>
                    <a:pt x="49" y="25"/>
                  </a:cubicBezTo>
                  <a:cubicBezTo>
                    <a:pt x="49" y="11"/>
                    <a:pt x="38" y="0"/>
                    <a:pt x="24" y="0"/>
                  </a:cubicBezTo>
                  <a:close/>
                  <a:moveTo>
                    <a:pt x="24" y="45"/>
                  </a:moveTo>
                  <a:cubicBezTo>
                    <a:pt x="13" y="45"/>
                    <a:pt x="3" y="36"/>
                    <a:pt x="3" y="25"/>
                  </a:cubicBezTo>
                  <a:cubicBezTo>
                    <a:pt x="3" y="13"/>
                    <a:pt x="13" y="4"/>
                    <a:pt x="24" y="4"/>
                  </a:cubicBezTo>
                  <a:cubicBezTo>
                    <a:pt x="36" y="4"/>
                    <a:pt x="45" y="13"/>
                    <a:pt x="45" y="25"/>
                  </a:cubicBezTo>
                  <a:cubicBezTo>
                    <a:pt x="45" y="36"/>
                    <a:pt x="36" y="45"/>
                    <a:pt x="24"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24"/>
            <p:cNvSpPr>
              <a:spLocks noEditPoints="1"/>
            </p:cNvSpPr>
            <p:nvPr/>
          </p:nvSpPr>
          <p:spPr bwMode="auto">
            <a:xfrm>
              <a:off x="4672013" y="3754438"/>
              <a:ext cx="107950" cy="90488"/>
            </a:xfrm>
            <a:custGeom>
              <a:avLst/>
              <a:gdLst>
                <a:gd name="T0" fmla="*/ 0 w 48"/>
                <a:gd name="T1" fmla="*/ 38 h 40"/>
                <a:gd name="T2" fmla="*/ 1 w 48"/>
                <a:gd name="T3" fmla="*/ 40 h 40"/>
                <a:gd name="T4" fmla="*/ 47 w 48"/>
                <a:gd name="T5" fmla="*/ 40 h 40"/>
                <a:gd name="T6" fmla="*/ 48 w 48"/>
                <a:gd name="T7" fmla="*/ 38 h 40"/>
                <a:gd name="T8" fmla="*/ 48 w 48"/>
                <a:gd name="T9" fmla="*/ 37 h 40"/>
                <a:gd name="T10" fmla="*/ 46 w 48"/>
                <a:gd name="T11" fmla="*/ 35 h 40"/>
                <a:gd name="T12" fmla="*/ 46 w 48"/>
                <a:gd name="T13" fmla="*/ 35 h 40"/>
                <a:gd name="T14" fmla="*/ 25 w 48"/>
                <a:gd name="T15" fmla="*/ 1 h 40"/>
                <a:gd name="T16" fmla="*/ 24 w 48"/>
                <a:gd name="T17" fmla="*/ 0 h 40"/>
                <a:gd name="T18" fmla="*/ 22 w 48"/>
                <a:gd name="T19" fmla="*/ 1 h 40"/>
                <a:gd name="T20" fmla="*/ 21 w 48"/>
                <a:gd name="T21" fmla="*/ 3 h 40"/>
                <a:gd name="T22" fmla="*/ 2 w 48"/>
                <a:gd name="T23" fmla="*/ 35 h 40"/>
                <a:gd name="T24" fmla="*/ 2 w 48"/>
                <a:gd name="T25" fmla="*/ 35 h 40"/>
                <a:gd name="T26" fmla="*/ 0 w 48"/>
                <a:gd name="T27" fmla="*/ 37 h 40"/>
                <a:gd name="T28" fmla="*/ 0 w 48"/>
                <a:gd name="T29" fmla="*/ 38 h 40"/>
                <a:gd name="T30" fmla="*/ 24 w 48"/>
                <a:gd name="T31" fmla="*/ 6 h 40"/>
                <a:gd name="T32" fmla="*/ 43 w 48"/>
                <a:gd name="T33" fmla="*/ 36 h 40"/>
                <a:gd name="T34" fmla="*/ 5 w 48"/>
                <a:gd name="T35" fmla="*/ 36 h 40"/>
                <a:gd name="T36" fmla="*/ 24 w 48"/>
                <a:gd name="T3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40">
                  <a:moveTo>
                    <a:pt x="0" y="38"/>
                  </a:moveTo>
                  <a:cubicBezTo>
                    <a:pt x="0" y="39"/>
                    <a:pt x="0" y="40"/>
                    <a:pt x="1" y="40"/>
                  </a:cubicBezTo>
                  <a:cubicBezTo>
                    <a:pt x="47" y="40"/>
                    <a:pt x="47" y="40"/>
                    <a:pt x="47" y="40"/>
                  </a:cubicBezTo>
                  <a:cubicBezTo>
                    <a:pt x="48" y="40"/>
                    <a:pt x="48" y="39"/>
                    <a:pt x="48" y="38"/>
                  </a:cubicBezTo>
                  <a:cubicBezTo>
                    <a:pt x="48" y="38"/>
                    <a:pt x="48" y="38"/>
                    <a:pt x="48" y="37"/>
                  </a:cubicBezTo>
                  <a:cubicBezTo>
                    <a:pt x="46" y="35"/>
                    <a:pt x="46" y="35"/>
                    <a:pt x="46" y="35"/>
                  </a:cubicBezTo>
                  <a:cubicBezTo>
                    <a:pt x="46" y="35"/>
                    <a:pt x="46" y="35"/>
                    <a:pt x="46" y="35"/>
                  </a:cubicBezTo>
                  <a:cubicBezTo>
                    <a:pt x="25" y="1"/>
                    <a:pt x="25" y="1"/>
                    <a:pt x="25" y="1"/>
                  </a:cubicBezTo>
                  <a:cubicBezTo>
                    <a:pt x="25" y="1"/>
                    <a:pt x="25" y="0"/>
                    <a:pt x="24" y="0"/>
                  </a:cubicBezTo>
                  <a:cubicBezTo>
                    <a:pt x="23" y="0"/>
                    <a:pt x="23" y="1"/>
                    <a:pt x="22" y="1"/>
                  </a:cubicBezTo>
                  <a:cubicBezTo>
                    <a:pt x="21" y="3"/>
                    <a:pt x="21" y="3"/>
                    <a:pt x="21" y="3"/>
                  </a:cubicBezTo>
                  <a:cubicBezTo>
                    <a:pt x="2" y="35"/>
                    <a:pt x="2" y="35"/>
                    <a:pt x="2" y="35"/>
                  </a:cubicBezTo>
                  <a:cubicBezTo>
                    <a:pt x="2" y="35"/>
                    <a:pt x="2" y="35"/>
                    <a:pt x="2" y="35"/>
                  </a:cubicBezTo>
                  <a:cubicBezTo>
                    <a:pt x="0" y="37"/>
                    <a:pt x="0" y="37"/>
                    <a:pt x="0" y="37"/>
                  </a:cubicBezTo>
                  <a:cubicBezTo>
                    <a:pt x="0" y="38"/>
                    <a:pt x="0" y="38"/>
                    <a:pt x="0" y="38"/>
                  </a:cubicBezTo>
                  <a:close/>
                  <a:moveTo>
                    <a:pt x="24" y="6"/>
                  </a:moveTo>
                  <a:cubicBezTo>
                    <a:pt x="43" y="36"/>
                    <a:pt x="43" y="36"/>
                    <a:pt x="43" y="36"/>
                  </a:cubicBezTo>
                  <a:cubicBezTo>
                    <a:pt x="5" y="36"/>
                    <a:pt x="5" y="36"/>
                    <a:pt x="5" y="36"/>
                  </a:cubicBezTo>
                  <a:lnTo>
                    <a:pt x="2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25"/>
            <p:cNvSpPr>
              <a:spLocks noEditPoints="1"/>
            </p:cNvSpPr>
            <p:nvPr/>
          </p:nvSpPr>
          <p:spPr bwMode="auto">
            <a:xfrm>
              <a:off x="4589463" y="3632201"/>
              <a:ext cx="436563" cy="434975"/>
            </a:xfrm>
            <a:custGeom>
              <a:avLst/>
              <a:gdLst>
                <a:gd name="T0" fmla="*/ 185 w 194"/>
                <a:gd name="T1" fmla="*/ 31 h 193"/>
                <a:gd name="T2" fmla="*/ 187 w 194"/>
                <a:gd name="T3" fmla="*/ 31 h 193"/>
                <a:gd name="T4" fmla="*/ 194 w 194"/>
                <a:gd name="T5" fmla="*/ 25 h 193"/>
                <a:gd name="T6" fmla="*/ 194 w 194"/>
                <a:gd name="T7" fmla="*/ 16 h 193"/>
                <a:gd name="T8" fmla="*/ 187 w 194"/>
                <a:gd name="T9" fmla="*/ 9 h 193"/>
                <a:gd name="T10" fmla="*/ 103 w 194"/>
                <a:gd name="T11" fmla="*/ 9 h 193"/>
                <a:gd name="T12" fmla="*/ 103 w 194"/>
                <a:gd name="T13" fmla="*/ 7 h 193"/>
                <a:gd name="T14" fmla="*/ 97 w 194"/>
                <a:gd name="T15" fmla="*/ 0 h 193"/>
                <a:gd name="T16" fmla="*/ 91 w 194"/>
                <a:gd name="T17" fmla="*/ 7 h 193"/>
                <a:gd name="T18" fmla="*/ 91 w 194"/>
                <a:gd name="T19" fmla="*/ 9 h 193"/>
                <a:gd name="T20" fmla="*/ 7 w 194"/>
                <a:gd name="T21" fmla="*/ 9 h 193"/>
                <a:gd name="T22" fmla="*/ 0 w 194"/>
                <a:gd name="T23" fmla="*/ 16 h 193"/>
                <a:gd name="T24" fmla="*/ 0 w 194"/>
                <a:gd name="T25" fmla="*/ 25 h 193"/>
                <a:gd name="T26" fmla="*/ 7 w 194"/>
                <a:gd name="T27" fmla="*/ 31 h 193"/>
                <a:gd name="T28" fmla="*/ 9 w 194"/>
                <a:gd name="T29" fmla="*/ 31 h 193"/>
                <a:gd name="T30" fmla="*/ 9 w 194"/>
                <a:gd name="T31" fmla="*/ 142 h 193"/>
                <a:gd name="T32" fmla="*/ 16 w 194"/>
                <a:gd name="T33" fmla="*/ 148 h 193"/>
                <a:gd name="T34" fmla="*/ 95 w 194"/>
                <a:gd name="T35" fmla="*/ 148 h 193"/>
                <a:gd name="T36" fmla="*/ 95 w 194"/>
                <a:gd name="T37" fmla="*/ 164 h 193"/>
                <a:gd name="T38" fmla="*/ 69 w 194"/>
                <a:gd name="T39" fmla="*/ 190 h 193"/>
                <a:gd name="T40" fmla="*/ 68 w 194"/>
                <a:gd name="T41" fmla="*/ 191 h 193"/>
                <a:gd name="T42" fmla="*/ 70 w 194"/>
                <a:gd name="T43" fmla="*/ 193 h 193"/>
                <a:gd name="T44" fmla="*/ 71 w 194"/>
                <a:gd name="T45" fmla="*/ 193 h 193"/>
                <a:gd name="T46" fmla="*/ 97 w 194"/>
                <a:gd name="T47" fmla="*/ 167 h 193"/>
                <a:gd name="T48" fmla="*/ 123 w 194"/>
                <a:gd name="T49" fmla="*/ 193 h 193"/>
                <a:gd name="T50" fmla="*/ 124 w 194"/>
                <a:gd name="T51" fmla="*/ 193 h 193"/>
                <a:gd name="T52" fmla="*/ 126 w 194"/>
                <a:gd name="T53" fmla="*/ 191 h 193"/>
                <a:gd name="T54" fmla="*/ 125 w 194"/>
                <a:gd name="T55" fmla="*/ 190 h 193"/>
                <a:gd name="T56" fmla="*/ 99 w 194"/>
                <a:gd name="T57" fmla="*/ 164 h 193"/>
                <a:gd name="T58" fmla="*/ 99 w 194"/>
                <a:gd name="T59" fmla="*/ 148 h 193"/>
                <a:gd name="T60" fmla="*/ 178 w 194"/>
                <a:gd name="T61" fmla="*/ 148 h 193"/>
                <a:gd name="T62" fmla="*/ 185 w 194"/>
                <a:gd name="T63" fmla="*/ 142 h 193"/>
                <a:gd name="T64" fmla="*/ 185 w 194"/>
                <a:gd name="T65" fmla="*/ 31 h 193"/>
                <a:gd name="T66" fmla="*/ 181 w 194"/>
                <a:gd name="T67" fmla="*/ 145 h 193"/>
                <a:gd name="T68" fmla="*/ 13 w 194"/>
                <a:gd name="T69" fmla="*/ 145 h 193"/>
                <a:gd name="T70" fmla="*/ 13 w 194"/>
                <a:gd name="T71" fmla="*/ 31 h 193"/>
                <a:gd name="T72" fmla="*/ 181 w 194"/>
                <a:gd name="T73" fmla="*/ 31 h 193"/>
                <a:gd name="T74" fmla="*/ 181 w 194"/>
                <a:gd name="T75" fmla="*/ 145 h 193"/>
                <a:gd name="T76" fmla="*/ 4 w 194"/>
                <a:gd name="T77" fmla="*/ 27 h 193"/>
                <a:gd name="T78" fmla="*/ 4 w 194"/>
                <a:gd name="T79" fmla="*/ 13 h 193"/>
                <a:gd name="T80" fmla="*/ 190 w 194"/>
                <a:gd name="T81" fmla="*/ 13 h 193"/>
                <a:gd name="T82" fmla="*/ 190 w 194"/>
                <a:gd name="T83" fmla="*/ 27 h 193"/>
                <a:gd name="T84" fmla="*/ 4 w 194"/>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4" h="193">
                  <a:moveTo>
                    <a:pt x="185" y="31"/>
                  </a:moveTo>
                  <a:cubicBezTo>
                    <a:pt x="187" y="31"/>
                    <a:pt x="187" y="31"/>
                    <a:pt x="187" y="31"/>
                  </a:cubicBezTo>
                  <a:cubicBezTo>
                    <a:pt x="191" y="31"/>
                    <a:pt x="194" y="28"/>
                    <a:pt x="194" y="25"/>
                  </a:cubicBezTo>
                  <a:cubicBezTo>
                    <a:pt x="194" y="16"/>
                    <a:pt x="194" y="16"/>
                    <a:pt x="194" y="16"/>
                  </a:cubicBezTo>
                  <a:cubicBezTo>
                    <a:pt x="194" y="12"/>
                    <a:pt x="191" y="9"/>
                    <a:pt x="187" y="9"/>
                  </a:cubicBezTo>
                  <a:cubicBezTo>
                    <a:pt x="103" y="9"/>
                    <a:pt x="103" y="9"/>
                    <a:pt x="103" y="9"/>
                  </a:cubicBezTo>
                  <a:cubicBezTo>
                    <a:pt x="103" y="7"/>
                    <a:pt x="103" y="7"/>
                    <a:pt x="103" y="7"/>
                  </a:cubicBezTo>
                  <a:cubicBezTo>
                    <a:pt x="103" y="3"/>
                    <a:pt x="101" y="0"/>
                    <a:pt x="97" y="0"/>
                  </a:cubicBezTo>
                  <a:cubicBezTo>
                    <a:pt x="94" y="0"/>
                    <a:pt x="91" y="3"/>
                    <a:pt x="91" y="7"/>
                  </a:cubicBezTo>
                  <a:cubicBezTo>
                    <a:pt x="91" y="9"/>
                    <a:pt x="91" y="9"/>
                    <a:pt x="91" y="9"/>
                  </a:cubicBezTo>
                  <a:cubicBezTo>
                    <a:pt x="7" y="9"/>
                    <a:pt x="7" y="9"/>
                    <a:pt x="7" y="9"/>
                  </a:cubicBezTo>
                  <a:cubicBezTo>
                    <a:pt x="3" y="9"/>
                    <a:pt x="0" y="12"/>
                    <a:pt x="0" y="16"/>
                  </a:cubicBezTo>
                  <a:cubicBezTo>
                    <a:pt x="0" y="25"/>
                    <a:pt x="0" y="25"/>
                    <a:pt x="0" y="25"/>
                  </a:cubicBezTo>
                  <a:cubicBezTo>
                    <a:pt x="0" y="28"/>
                    <a:pt x="3" y="31"/>
                    <a:pt x="7" y="31"/>
                  </a:cubicBezTo>
                  <a:cubicBezTo>
                    <a:pt x="9" y="31"/>
                    <a:pt x="9" y="31"/>
                    <a:pt x="9" y="31"/>
                  </a:cubicBezTo>
                  <a:cubicBezTo>
                    <a:pt x="9" y="142"/>
                    <a:pt x="9" y="142"/>
                    <a:pt x="9" y="142"/>
                  </a:cubicBezTo>
                  <a:cubicBezTo>
                    <a:pt x="9" y="145"/>
                    <a:pt x="12" y="148"/>
                    <a:pt x="16" y="148"/>
                  </a:cubicBezTo>
                  <a:cubicBezTo>
                    <a:pt x="95" y="148"/>
                    <a:pt x="95" y="148"/>
                    <a:pt x="95" y="148"/>
                  </a:cubicBezTo>
                  <a:cubicBezTo>
                    <a:pt x="95" y="164"/>
                    <a:pt x="95" y="164"/>
                    <a:pt x="95" y="164"/>
                  </a:cubicBezTo>
                  <a:cubicBezTo>
                    <a:pt x="69" y="190"/>
                    <a:pt x="69" y="190"/>
                    <a:pt x="69" y="190"/>
                  </a:cubicBezTo>
                  <a:cubicBezTo>
                    <a:pt x="68" y="190"/>
                    <a:pt x="68" y="191"/>
                    <a:pt x="68" y="191"/>
                  </a:cubicBezTo>
                  <a:cubicBezTo>
                    <a:pt x="68" y="193"/>
                    <a:pt x="69" y="193"/>
                    <a:pt x="70" y="193"/>
                  </a:cubicBezTo>
                  <a:cubicBezTo>
                    <a:pt x="70" y="193"/>
                    <a:pt x="71" y="193"/>
                    <a:pt x="71" y="193"/>
                  </a:cubicBezTo>
                  <a:cubicBezTo>
                    <a:pt x="97" y="167"/>
                    <a:pt x="97" y="167"/>
                    <a:pt x="97" y="167"/>
                  </a:cubicBezTo>
                  <a:cubicBezTo>
                    <a:pt x="123" y="193"/>
                    <a:pt x="123" y="193"/>
                    <a:pt x="123" y="193"/>
                  </a:cubicBezTo>
                  <a:cubicBezTo>
                    <a:pt x="123" y="193"/>
                    <a:pt x="123" y="193"/>
                    <a:pt x="124" y="193"/>
                  </a:cubicBezTo>
                  <a:cubicBezTo>
                    <a:pt x="125" y="193"/>
                    <a:pt x="126" y="193"/>
                    <a:pt x="126" y="191"/>
                  </a:cubicBezTo>
                  <a:cubicBezTo>
                    <a:pt x="126" y="191"/>
                    <a:pt x="126" y="191"/>
                    <a:pt x="125" y="190"/>
                  </a:cubicBezTo>
                  <a:cubicBezTo>
                    <a:pt x="99" y="164"/>
                    <a:pt x="99" y="164"/>
                    <a:pt x="99" y="164"/>
                  </a:cubicBezTo>
                  <a:cubicBezTo>
                    <a:pt x="99" y="148"/>
                    <a:pt x="99" y="148"/>
                    <a:pt x="99" y="148"/>
                  </a:cubicBezTo>
                  <a:cubicBezTo>
                    <a:pt x="178" y="148"/>
                    <a:pt x="178" y="148"/>
                    <a:pt x="178" y="148"/>
                  </a:cubicBezTo>
                  <a:cubicBezTo>
                    <a:pt x="182" y="148"/>
                    <a:pt x="185" y="145"/>
                    <a:pt x="185" y="142"/>
                  </a:cubicBezTo>
                  <a:lnTo>
                    <a:pt x="185" y="31"/>
                  </a:lnTo>
                  <a:close/>
                  <a:moveTo>
                    <a:pt x="181" y="145"/>
                  </a:moveTo>
                  <a:cubicBezTo>
                    <a:pt x="13" y="145"/>
                    <a:pt x="13" y="145"/>
                    <a:pt x="13" y="145"/>
                  </a:cubicBezTo>
                  <a:cubicBezTo>
                    <a:pt x="13" y="31"/>
                    <a:pt x="13" y="31"/>
                    <a:pt x="13" y="31"/>
                  </a:cubicBezTo>
                  <a:cubicBezTo>
                    <a:pt x="181" y="31"/>
                    <a:pt x="181" y="31"/>
                    <a:pt x="181" y="31"/>
                  </a:cubicBezTo>
                  <a:lnTo>
                    <a:pt x="181" y="145"/>
                  </a:lnTo>
                  <a:close/>
                  <a:moveTo>
                    <a:pt x="4" y="27"/>
                  </a:moveTo>
                  <a:cubicBezTo>
                    <a:pt x="4" y="13"/>
                    <a:pt x="4" y="13"/>
                    <a:pt x="4" y="13"/>
                  </a:cubicBezTo>
                  <a:cubicBezTo>
                    <a:pt x="190" y="13"/>
                    <a:pt x="190" y="13"/>
                    <a:pt x="190" y="13"/>
                  </a:cubicBezTo>
                  <a:cubicBezTo>
                    <a:pt x="190" y="27"/>
                    <a:pt x="190" y="27"/>
                    <a:pt x="190" y="27"/>
                  </a:cubicBezTo>
                  <a:lnTo>
                    <a:pt x="4"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0" name="Group 99"/>
          <p:cNvGrpSpPr/>
          <p:nvPr/>
        </p:nvGrpSpPr>
        <p:grpSpPr>
          <a:xfrm>
            <a:off x="5441957" y="3752522"/>
            <a:ext cx="434975" cy="434975"/>
            <a:chOff x="5441951" y="3632201"/>
            <a:chExt cx="434975" cy="434975"/>
          </a:xfrm>
          <a:solidFill>
            <a:schemeClr val="tx2">
              <a:lumMod val="20000"/>
              <a:lumOff val="80000"/>
            </a:schemeClr>
          </a:solidFill>
        </p:grpSpPr>
        <p:sp>
          <p:nvSpPr>
            <p:cNvPr id="101" name="Freeform 126"/>
            <p:cNvSpPr>
              <a:spLocks/>
            </p:cNvSpPr>
            <p:nvPr/>
          </p:nvSpPr>
          <p:spPr bwMode="auto">
            <a:xfrm>
              <a:off x="5686426" y="3794126"/>
              <a:ext cx="109538" cy="9525"/>
            </a:xfrm>
            <a:custGeom>
              <a:avLst/>
              <a:gdLst>
                <a:gd name="T0" fmla="*/ 2 w 49"/>
                <a:gd name="T1" fmla="*/ 4 h 4"/>
                <a:gd name="T2" fmla="*/ 47 w 49"/>
                <a:gd name="T3" fmla="*/ 4 h 4"/>
                <a:gd name="T4" fmla="*/ 49 w 49"/>
                <a:gd name="T5" fmla="*/ 2 h 4"/>
                <a:gd name="T6" fmla="*/ 47 w 49"/>
                <a:gd name="T7" fmla="*/ 0 h 4"/>
                <a:gd name="T8" fmla="*/ 2 w 49"/>
                <a:gd name="T9" fmla="*/ 0 h 4"/>
                <a:gd name="T10" fmla="*/ 0 w 49"/>
                <a:gd name="T11" fmla="*/ 2 h 4"/>
                <a:gd name="T12" fmla="*/ 2 w 4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2" y="4"/>
                  </a:moveTo>
                  <a:cubicBezTo>
                    <a:pt x="47" y="4"/>
                    <a:pt x="47" y="4"/>
                    <a:pt x="47" y="4"/>
                  </a:cubicBezTo>
                  <a:cubicBezTo>
                    <a:pt x="48" y="4"/>
                    <a:pt x="49" y="3"/>
                    <a:pt x="49" y="2"/>
                  </a:cubicBezTo>
                  <a:cubicBezTo>
                    <a:pt x="49" y="1"/>
                    <a:pt x="48" y="0"/>
                    <a:pt x="47"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27"/>
            <p:cNvSpPr>
              <a:spLocks/>
            </p:cNvSpPr>
            <p:nvPr/>
          </p:nvSpPr>
          <p:spPr bwMode="auto">
            <a:xfrm>
              <a:off x="5686426" y="3835401"/>
              <a:ext cx="49213" cy="9525"/>
            </a:xfrm>
            <a:custGeom>
              <a:avLst/>
              <a:gdLst>
                <a:gd name="T0" fmla="*/ 2 w 22"/>
                <a:gd name="T1" fmla="*/ 0 h 4"/>
                <a:gd name="T2" fmla="*/ 0 w 22"/>
                <a:gd name="T3" fmla="*/ 2 h 4"/>
                <a:gd name="T4" fmla="*/ 2 w 22"/>
                <a:gd name="T5" fmla="*/ 4 h 4"/>
                <a:gd name="T6" fmla="*/ 20 w 22"/>
                <a:gd name="T7" fmla="*/ 4 h 4"/>
                <a:gd name="T8" fmla="*/ 22 w 22"/>
                <a:gd name="T9" fmla="*/ 2 h 4"/>
                <a:gd name="T10" fmla="*/ 20 w 22"/>
                <a:gd name="T11" fmla="*/ 0 h 4"/>
                <a:gd name="T12" fmla="*/ 2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0"/>
                  </a:move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28"/>
            <p:cNvSpPr>
              <a:spLocks/>
            </p:cNvSpPr>
            <p:nvPr/>
          </p:nvSpPr>
          <p:spPr bwMode="auto">
            <a:xfrm>
              <a:off x="5686426" y="3876676"/>
              <a:ext cx="109538" cy="7938"/>
            </a:xfrm>
            <a:custGeom>
              <a:avLst/>
              <a:gdLst>
                <a:gd name="T0" fmla="*/ 2 w 49"/>
                <a:gd name="T1" fmla="*/ 4 h 4"/>
                <a:gd name="T2" fmla="*/ 47 w 49"/>
                <a:gd name="T3" fmla="*/ 4 h 4"/>
                <a:gd name="T4" fmla="*/ 49 w 49"/>
                <a:gd name="T5" fmla="*/ 2 h 4"/>
                <a:gd name="T6" fmla="*/ 47 w 49"/>
                <a:gd name="T7" fmla="*/ 0 h 4"/>
                <a:gd name="T8" fmla="*/ 2 w 49"/>
                <a:gd name="T9" fmla="*/ 0 h 4"/>
                <a:gd name="T10" fmla="*/ 0 w 49"/>
                <a:gd name="T11" fmla="*/ 2 h 4"/>
                <a:gd name="T12" fmla="*/ 2 w 4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2" y="4"/>
                  </a:moveTo>
                  <a:cubicBezTo>
                    <a:pt x="47" y="4"/>
                    <a:pt x="47" y="4"/>
                    <a:pt x="47" y="4"/>
                  </a:cubicBezTo>
                  <a:cubicBezTo>
                    <a:pt x="48" y="4"/>
                    <a:pt x="49" y="3"/>
                    <a:pt x="49" y="2"/>
                  </a:cubicBezTo>
                  <a:cubicBezTo>
                    <a:pt x="49" y="1"/>
                    <a:pt x="48" y="0"/>
                    <a:pt x="47"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29"/>
            <p:cNvSpPr>
              <a:spLocks/>
            </p:cNvSpPr>
            <p:nvPr/>
          </p:nvSpPr>
          <p:spPr bwMode="auto">
            <a:xfrm>
              <a:off x="5686426" y="3754438"/>
              <a:ext cx="69850" cy="9525"/>
            </a:xfrm>
            <a:custGeom>
              <a:avLst/>
              <a:gdLst>
                <a:gd name="T0" fmla="*/ 29 w 31"/>
                <a:gd name="T1" fmla="*/ 0 h 4"/>
                <a:gd name="T2" fmla="*/ 2 w 31"/>
                <a:gd name="T3" fmla="*/ 0 h 4"/>
                <a:gd name="T4" fmla="*/ 0 w 31"/>
                <a:gd name="T5" fmla="*/ 2 h 4"/>
                <a:gd name="T6" fmla="*/ 2 w 31"/>
                <a:gd name="T7" fmla="*/ 4 h 4"/>
                <a:gd name="T8" fmla="*/ 29 w 31"/>
                <a:gd name="T9" fmla="*/ 4 h 4"/>
                <a:gd name="T10" fmla="*/ 31 w 31"/>
                <a:gd name="T11" fmla="*/ 2 h 4"/>
                <a:gd name="T12" fmla="*/ 29 w 3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9" y="0"/>
                  </a:moveTo>
                  <a:cubicBezTo>
                    <a:pt x="2" y="0"/>
                    <a:pt x="2" y="0"/>
                    <a:pt x="2" y="0"/>
                  </a:cubicBezTo>
                  <a:cubicBezTo>
                    <a:pt x="1" y="0"/>
                    <a:pt x="0" y="1"/>
                    <a:pt x="0" y="2"/>
                  </a:cubicBezTo>
                  <a:cubicBezTo>
                    <a:pt x="0" y="3"/>
                    <a:pt x="1" y="4"/>
                    <a:pt x="2" y="4"/>
                  </a:cubicBezTo>
                  <a:cubicBezTo>
                    <a:pt x="29" y="4"/>
                    <a:pt x="29" y="4"/>
                    <a:pt x="29" y="4"/>
                  </a:cubicBezTo>
                  <a:cubicBezTo>
                    <a:pt x="30" y="4"/>
                    <a:pt x="31" y="3"/>
                    <a:pt x="31" y="2"/>
                  </a:cubicBezTo>
                  <a:cubicBezTo>
                    <a:pt x="31" y="1"/>
                    <a:pt x="30"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30"/>
            <p:cNvSpPr>
              <a:spLocks noEditPoints="1"/>
            </p:cNvSpPr>
            <p:nvPr/>
          </p:nvSpPr>
          <p:spPr bwMode="auto">
            <a:xfrm>
              <a:off x="5524501" y="3754438"/>
              <a:ext cx="109538" cy="130175"/>
            </a:xfrm>
            <a:custGeom>
              <a:avLst/>
              <a:gdLst>
                <a:gd name="T0" fmla="*/ 43 w 49"/>
                <a:gd name="T1" fmla="*/ 0 h 58"/>
                <a:gd name="T2" fmla="*/ 7 w 49"/>
                <a:gd name="T3" fmla="*/ 0 h 58"/>
                <a:gd name="T4" fmla="*/ 0 w 49"/>
                <a:gd name="T5" fmla="*/ 7 h 58"/>
                <a:gd name="T6" fmla="*/ 0 w 49"/>
                <a:gd name="T7" fmla="*/ 52 h 58"/>
                <a:gd name="T8" fmla="*/ 7 w 49"/>
                <a:gd name="T9" fmla="*/ 58 h 58"/>
                <a:gd name="T10" fmla="*/ 43 w 49"/>
                <a:gd name="T11" fmla="*/ 58 h 58"/>
                <a:gd name="T12" fmla="*/ 49 w 49"/>
                <a:gd name="T13" fmla="*/ 52 h 58"/>
                <a:gd name="T14" fmla="*/ 49 w 49"/>
                <a:gd name="T15" fmla="*/ 7 h 58"/>
                <a:gd name="T16" fmla="*/ 43 w 49"/>
                <a:gd name="T17" fmla="*/ 0 h 58"/>
                <a:gd name="T18" fmla="*/ 45 w 49"/>
                <a:gd name="T19" fmla="*/ 54 h 58"/>
                <a:gd name="T20" fmla="*/ 4 w 49"/>
                <a:gd name="T21" fmla="*/ 54 h 58"/>
                <a:gd name="T22" fmla="*/ 4 w 49"/>
                <a:gd name="T23" fmla="*/ 4 h 58"/>
                <a:gd name="T24" fmla="*/ 45 w 49"/>
                <a:gd name="T25" fmla="*/ 4 h 58"/>
                <a:gd name="T26" fmla="*/ 45 w 49"/>
                <a:gd name="T27"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8">
                  <a:moveTo>
                    <a:pt x="43" y="0"/>
                  </a:moveTo>
                  <a:cubicBezTo>
                    <a:pt x="7" y="0"/>
                    <a:pt x="7" y="0"/>
                    <a:pt x="7" y="0"/>
                  </a:cubicBezTo>
                  <a:cubicBezTo>
                    <a:pt x="3" y="0"/>
                    <a:pt x="0" y="3"/>
                    <a:pt x="0" y="7"/>
                  </a:cubicBezTo>
                  <a:cubicBezTo>
                    <a:pt x="0" y="52"/>
                    <a:pt x="0" y="52"/>
                    <a:pt x="0" y="52"/>
                  </a:cubicBezTo>
                  <a:cubicBezTo>
                    <a:pt x="0" y="55"/>
                    <a:pt x="3" y="58"/>
                    <a:pt x="7" y="58"/>
                  </a:cubicBezTo>
                  <a:cubicBezTo>
                    <a:pt x="43" y="58"/>
                    <a:pt x="43" y="58"/>
                    <a:pt x="43" y="58"/>
                  </a:cubicBezTo>
                  <a:cubicBezTo>
                    <a:pt x="46" y="58"/>
                    <a:pt x="49" y="55"/>
                    <a:pt x="49" y="52"/>
                  </a:cubicBezTo>
                  <a:cubicBezTo>
                    <a:pt x="49" y="7"/>
                    <a:pt x="49" y="7"/>
                    <a:pt x="49" y="7"/>
                  </a:cubicBezTo>
                  <a:cubicBezTo>
                    <a:pt x="49" y="3"/>
                    <a:pt x="46" y="0"/>
                    <a:pt x="43" y="0"/>
                  </a:cubicBezTo>
                  <a:close/>
                  <a:moveTo>
                    <a:pt x="45" y="54"/>
                  </a:moveTo>
                  <a:cubicBezTo>
                    <a:pt x="4" y="54"/>
                    <a:pt x="4" y="54"/>
                    <a:pt x="4" y="54"/>
                  </a:cubicBezTo>
                  <a:cubicBezTo>
                    <a:pt x="4" y="4"/>
                    <a:pt x="4" y="4"/>
                    <a:pt x="4" y="4"/>
                  </a:cubicBezTo>
                  <a:cubicBezTo>
                    <a:pt x="45" y="4"/>
                    <a:pt x="45" y="4"/>
                    <a:pt x="45" y="4"/>
                  </a:cubicBezTo>
                  <a:lnTo>
                    <a:pt x="45"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31"/>
            <p:cNvSpPr>
              <a:spLocks noEditPoints="1"/>
            </p:cNvSpPr>
            <p:nvPr/>
          </p:nvSpPr>
          <p:spPr bwMode="auto">
            <a:xfrm>
              <a:off x="5441951" y="3632201"/>
              <a:ext cx="434975" cy="434975"/>
            </a:xfrm>
            <a:custGeom>
              <a:avLst/>
              <a:gdLst>
                <a:gd name="T0" fmla="*/ 184 w 193"/>
                <a:gd name="T1" fmla="*/ 31 h 193"/>
                <a:gd name="T2" fmla="*/ 187 w 193"/>
                <a:gd name="T3" fmla="*/ 31 h 193"/>
                <a:gd name="T4" fmla="*/ 193 w 193"/>
                <a:gd name="T5" fmla="*/ 25 h 193"/>
                <a:gd name="T6" fmla="*/ 193 w 193"/>
                <a:gd name="T7" fmla="*/ 16 h 193"/>
                <a:gd name="T8" fmla="*/ 187 w 193"/>
                <a:gd name="T9" fmla="*/ 9 h 193"/>
                <a:gd name="T10" fmla="*/ 103 w 193"/>
                <a:gd name="T11" fmla="*/ 9 h 193"/>
                <a:gd name="T12" fmla="*/ 103 w 193"/>
                <a:gd name="T13" fmla="*/ 7 h 193"/>
                <a:gd name="T14" fmla="*/ 97 w 193"/>
                <a:gd name="T15" fmla="*/ 0 h 193"/>
                <a:gd name="T16" fmla="*/ 90 w 193"/>
                <a:gd name="T17" fmla="*/ 7 h 193"/>
                <a:gd name="T18" fmla="*/ 90 w 193"/>
                <a:gd name="T19" fmla="*/ 9 h 193"/>
                <a:gd name="T20" fmla="*/ 7 w 193"/>
                <a:gd name="T21" fmla="*/ 9 h 193"/>
                <a:gd name="T22" fmla="*/ 0 w 193"/>
                <a:gd name="T23" fmla="*/ 16 h 193"/>
                <a:gd name="T24" fmla="*/ 0 w 193"/>
                <a:gd name="T25" fmla="*/ 25 h 193"/>
                <a:gd name="T26" fmla="*/ 7 w 193"/>
                <a:gd name="T27" fmla="*/ 31 h 193"/>
                <a:gd name="T28" fmla="*/ 9 w 193"/>
                <a:gd name="T29" fmla="*/ 31 h 193"/>
                <a:gd name="T30" fmla="*/ 9 w 193"/>
                <a:gd name="T31" fmla="*/ 142 h 193"/>
                <a:gd name="T32" fmla="*/ 16 w 193"/>
                <a:gd name="T33" fmla="*/ 148 h 193"/>
                <a:gd name="T34" fmla="*/ 95 w 193"/>
                <a:gd name="T35" fmla="*/ 148 h 193"/>
                <a:gd name="T36" fmla="*/ 95 w 193"/>
                <a:gd name="T37" fmla="*/ 164 h 193"/>
                <a:gd name="T38" fmla="*/ 68 w 193"/>
                <a:gd name="T39" fmla="*/ 190 h 193"/>
                <a:gd name="T40" fmla="*/ 68 w 193"/>
                <a:gd name="T41" fmla="*/ 191 h 193"/>
                <a:gd name="T42" fmla="*/ 70 w 193"/>
                <a:gd name="T43" fmla="*/ 193 h 193"/>
                <a:gd name="T44" fmla="*/ 71 w 193"/>
                <a:gd name="T45" fmla="*/ 193 h 193"/>
                <a:gd name="T46" fmla="*/ 97 w 193"/>
                <a:gd name="T47" fmla="*/ 167 h 193"/>
                <a:gd name="T48" fmla="*/ 122 w 193"/>
                <a:gd name="T49" fmla="*/ 193 h 193"/>
                <a:gd name="T50" fmla="*/ 124 w 193"/>
                <a:gd name="T51" fmla="*/ 193 h 193"/>
                <a:gd name="T52" fmla="*/ 126 w 193"/>
                <a:gd name="T53" fmla="*/ 191 h 193"/>
                <a:gd name="T54" fmla="*/ 125 w 193"/>
                <a:gd name="T55" fmla="*/ 190 h 193"/>
                <a:gd name="T56" fmla="*/ 99 w 193"/>
                <a:gd name="T57" fmla="*/ 164 h 193"/>
                <a:gd name="T58" fmla="*/ 99 w 193"/>
                <a:gd name="T59" fmla="*/ 148 h 193"/>
                <a:gd name="T60" fmla="*/ 178 w 193"/>
                <a:gd name="T61" fmla="*/ 148 h 193"/>
                <a:gd name="T62" fmla="*/ 184 w 193"/>
                <a:gd name="T63" fmla="*/ 142 h 193"/>
                <a:gd name="T64" fmla="*/ 184 w 193"/>
                <a:gd name="T65" fmla="*/ 31 h 193"/>
                <a:gd name="T66" fmla="*/ 181 w 193"/>
                <a:gd name="T67" fmla="*/ 145 h 193"/>
                <a:gd name="T68" fmla="*/ 13 w 193"/>
                <a:gd name="T69" fmla="*/ 145 h 193"/>
                <a:gd name="T70" fmla="*/ 13 w 193"/>
                <a:gd name="T71" fmla="*/ 31 h 193"/>
                <a:gd name="T72" fmla="*/ 181 w 193"/>
                <a:gd name="T73" fmla="*/ 31 h 193"/>
                <a:gd name="T74" fmla="*/ 181 w 193"/>
                <a:gd name="T75" fmla="*/ 145 h 193"/>
                <a:gd name="T76" fmla="*/ 4 w 193"/>
                <a:gd name="T77" fmla="*/ 27 h 193"/>
                <a:gd name="T78" fmla="*/ 4 w 193"/>
                <a:gd name="T79" fmla="*/ 13 h 193"/>
                <a:gd name="T80" fmla="*/ 190 w 193"/>
                <a:gd name="T81" fmla="*/ 13 h 193"/>
                <a:gd name="T82" fmla="*/ 190 w 193"/>
                <a:gd name="T83" fmla="*/ 27 h 193"/>
                <a:gd name="T84" fmla="*/ 4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7" y="31"/>
                    <a:pt x="187" y="31"/>
                    <a:pt x="187" y="31"/>
                  </a:cubicBezTo>
                  <a:cubicBezTo>
                    <a:pt x="190" y="31"/>
                    <a:pt x="193" y="28"/>
                    <a:pt x="193" y="25"/>
                  </a:cubicBezTo>
                  <a:cubicBezTo>
                    <a:pt x="193" y="16"/>
                    <a:pt x="193" y="16"/>
                    <a:pt x="193" y="16"/>
                  </a:cubicBezTo>
                  <a:cubicBezTo>
                    <a:pt x="193" y="12"/>
                    <a:pt x="190" y="9"/>
                    <a:pt x="187" y="9"/>
                  </a:cubicBezTo>
                  <a:cubicBezTo>
                    <a:pt x="103" y="9"/>
                    <a:pt x="103" y="9"/>
                    <a:pt x="103" y="9"/>
                  </a:cubicBezTo>
                  <a:cubicBezTo>
                    <a:pt x="103" y="7"/>
                    <a:pt x="103" y="7"/>
                    <a:pt x="103" y="7"/>
                  </a:cubicBezTo>
                  <a:cubicBezTo>
                    <a:pt x="103" y="3"/>
                    <a:pt x="100" y="0"/>
                    <a:pt x="97" y="0"/>
                  </a:cubicBezTo>
                  <a:cubicBezTo>
                    <a:pt x="93" y="0"/>
                    <a:pt x="90" y="3"/>
                    <a:pt x="90" y="7"/>
                  </a:cubicBezTo>
                  <a:cubicBezTo>
                    <a:pt x="90" y="9"/>
                    <a:pt x="90" y="9"/>
                    <a:pt x="90" y="9"/>
                  </a:cubicBezTo>
                  <a:cubicBezTo>
                    <a:pt x="7" y="9"/>
                    <a:pt x="7" y="9"/>
                    <a:pt x="7" y="9"/>
                  </a:cubicBezTo>
                  <a:cubicBezTo>
                    <a:pt x="3" y="9"/>
                    <a:pt x="0" y="12"/>
                    <a:pt x="0" y="16"/>
                  </a:cubicBezTo>
                  <a:cubicBezTo>
                    <a:pt x="0" y="25"/>
                    <a:pt x="0" y="25"/>
                    <a:pt x="0" y="25"/>
                  </a:cubicBezTo>
                  <a:cubicBezTo>
                    <a:pt x="0" y="28"/>
                    <a:pt x="3" y="31"/>
                    <a:pt x="7" y="31"/>
                  </a:cubicBezTo>
                  <a:cubicBezTo>
                    <a:pt x="9" y="31"/>
                    <a:pt x="9" y="31"/>
                    <a:pt x="9" y="31"/>
                  </a:cubicBezTo>
                  <a:cubicBezTo>
                    <a:pt x="9" y="142"/>
                    <a:pt x="9" y="142"/>
                    <a:pt x="9" y="142"/>
                  </a:cubicBezTo>
                  <a:cubicBezTo>
                    <a:pt x="9" y="145"/>
                    <a:pt x="12" y="148"/>
                    <a:pt x="16" y="148"/>
                  </a:cubicBezTo>
                  <a:cubicBezTo>
                    <a:pt x="95" y="148"/>
                    <a:pt x="95" y="148"/>
                    <a:pt x="95" y="148"/>
                  </a:cubicBezTo>
                  <a:cubicBezTo>
                    <a:pt x="95" y="164"/>
                    <a:pt x="95" y="164"/>
                    <a:pt x="95" y="164"/>
                  </a:cubicBezTo>
                  <a:cubicBezTo>
                    <a:pt x="68" y="190"/>
                    <a:pt x="68" y="190"/>
                    <a:pt x="68" y="190"/>
                  </a:cubicBezTo>
                  <a:cubicBezTo>
                    <a:pt x="68" y="191"/>
                    <a:pt x="68" y="191"/>
                    <a:pt x="68" y="191"/>
                  </a:cubicBezTo>
                  <a:cubicBezTo>
                    <a:pt x="68" y="193"/>
                    <a:pt x="69" y="193"/>
                    <a:pt x="70" y="193"/>
                  </a:cubicBezTo>
                  <a:cubicBezTo>
                    <a:pt x="70" y="193"/>
                    <a:pt x="71" y="193"/>
                    <a:pt x="71" y="193"/>
                  </a:cubicBezTo>
                  <a:cubicBezTo>
                    <a:pt x="97" y="167"/>
                    <a:pt x="97" y="167"/>
                    <a:pt x="97" y="167"/>
                  </a:cubicBezTo>
                  <a:cubicBezTo>
                    <a:pt x="122" y="193"/>
                    <a:pt x="122" y="193"/>
                    <a:pt x="122" y="193"/>
                  </a:cubicBezTo>
                  <a:cubicBezTo>
                    <a:pt x="123" y="193"/>
                    <a:pt x="123" y="193"/>
                    <a:pt x="124" y="193"/>
                  </a:cubicBezTo>
                  <a:cubicBezTo>
                    <a:pt x="125" y="193"/>
                    <a:pt x="126" y="193"/>
                    <a:pt x="126" y="191"/>
                  </a:cubicBezTo>
                  <a:cubicBezTo>
                    <a:pt x="126" y="191"/>
                    <a:pt x="125" y="191"/>
                    <a:pt x="125" y="190"/>
                  </a:cubicBezTo>
                  <a:cubicBezTo>
                    <a:pt x="99" y="164"/>
                    <a:pt x="99" y="164"/>
                    <a:pt x="99" y="164"/>
                  </a:cubicBezTo>
                  <a:cubicBezTo>
                    <a:pt x="99" y="148"/>
                    <a:pt x="99" y="148"/>
                    <a:pt x="99" y="148"/>
                  </a:cubicBezTo>
                  <a:cubicBezTo>
                    <a:pt x="178" y="148"/>
                    <a:pt x="178" y="148"/>
                    <a:pt x="178" y="148"/>
                  </a:cubicBezTo>
                  <a:cubicBezTo>
                    <a:pt x="181" y="148"/>
                    <a:pt x="184" y="145"/>
                    <a:pt x="184" y="142"/>
                  </a:cubicBezTo>
                  <a:lnTo>
                    <a:pt x="184" y="31"/>
                  </a:lnTo>
                  <a:close/>
                  <a:moveTo>
                    <a:pt x="181" y="145"/>
                  </a:moveTo>
                  <a:cubicBezTo>
                    <a:pt x="13" y="145"/>
                    <a:pt x="13" y="145"/>
                    <a:pt x="13" y="145"/>
                  </a:cubicBezTo>
                  <a:cubicBezTo>
                    <a:pt x="13" y="31"/>
                    <a:pt x="13" y="31"/>
                    <a:pt x="13" y="31"/>
                  </a:cubicBezTo>
                  <a:cubicBezTo>
                    <a:pt x="181" y="31"/>
                    <a:pt x="181" y="31"/>
                    <a:pt x="181" y="31"/>
                  </a:cubicBezTo>
                  <a:lnTo>
                    <a:pt x="181" y="145"/>
                  </a:lnTo>
                  <a:close/>
                  <a:moveTo>
                    <a:pt x="4" y="27"/>
                  </a:moveTo>
                  <a:cubicBezTo>
                    <a:pt x="4" y="13"/>
                    <a:pt x="4" y="13"/>
                    <a:pt x="4" y="13"/>
                  </a:cubicBezTo>
                  <a:cubicBezTo>
                    <a:pt x="190" y="13"/>
                    <a:pt x="190" y="13"/>
                    <a:pt x="190" y="13"/>
                  </a:cubicBezTo>
                  <a:cubicBezTo>
                    <a:pt x="190" y="27"/>
                    <a:pt x="190" y="27"/>
                    <a:pt x="190" y="27"/>
                  </a:cubicBezTo>
                  <a:lnTo>
                    <a:pt x="4"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7" name="Group 106"/>
          <p:cNvGrpSpPr/>
          <p:nvPr/>
        </p:nvGrpSpPr>
        <p:grpSpPr>
          <a:xfrm>
            <a:off x="6296031" y="3752522"/>
            <a:ext cx="434975" cy="434975"/>
            <a:chOff x="6296026" y="3632201"/>
            <a:chExt cx="434975" cy="434975"/>
          </a:xfrm>
          <a:solidFill>
            <a:schemeClr val="tx2">
              <a:lumMod val="20000"/>
              <a:lumOff val="80000"/>
            </a:schemeClr>
          </a:solidFill>
        </p:grpSpPr>
        <p:sp>
          <p:nvSpPr>
            <p:cNvPr id="108" name="Freeform 132"/>
            <p:cNvSpPr>
              <a:spLocks/>
            </p:cNvSpPr>
            <p:nvPr/>
          </p:nvSpPr>
          <p:spPr bwMode="auto">
            <a:xfrm>
              <a:off x="6386513" y="3754438"/>
              <a:ext cx="252413" cy="130175"/>
            </a:xfrm>
            <a:custGeom>
              <a:avLst/>
              <a:gdLst>
                <a:gd name="T0" fmla="*/ 56 w 112"/>
                <a:gd name="T1" fmla="*/ 0 h 58"/>
                <a:gd name="T2" fmla="*/ 0 w 112"/>
                <a:gd name="T3" fmla="*/ 56 h 58"/>
                <a:gd name="T4" fmla="*/ 2 w 112"/>
                <a:gd name="T5" fmla="*/ 58 h 58"/>
                <a:gd name="T6" fmla="*/ 4 w 112"/>
                <a:gd name="T7" fmla="*/ 56 h 58"/>
                <a:gd name="T8" fmla="*/ 56 w 112"/>
                <a:gd name="T9" fmla="*/ 4 h 58"/>
                <a:gd name="T10" fmla="*/ 109 w 112"/>
                <a:gd name="T11" fmla="*/ 56 h 58"/>
                <a:gd name="T12" fmla="*/ 111 w 112"/>
                <a:gd name="T13" fmla="*/ 58 h 58"/>
                <a:gd name="T14" fmla="*/ 112 w 112"/>
                <a:gd name="T15" fmla="*/ 56 h 58"/>
                <a:gd name="T16" fmla="*/ 56 w 112"/>
                <a:gd name="T1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58">
                  <a:moveTo>
                    <a:pt x="56" y="0"/>
                  </a:moveTo>
                  <a:cubicBezTo>
                    <a:pt x="26" y="0"/>
                    <a:pt x="0" y="25"/>
                    <a:pt x="0" y="56"/>
                  </a:cubicBezTo>
                  <a:cubicBezTo>
                    <a:pt x="0" y="57"/>
                    <a:pt x="1" y="58"/>
                    <a:pt x="2" y="58"/>
                  </a:cubicBezTo>
                  <a:cubicBezTo>
                    <a:pt x="3" y="58"/>
                    <a:pt x="4" y="57"/>
                    <a:pt x="4" y="56"/>
                  </a:cubicBezTo>
                  <a:cubicBezTo>
                    <a:pt x="4" y="28"/>
                    <a:pt x="28" y="4"/>
                    <a:pt x="56" y="4"/>
                  </a:cubicBezTo>
                  <a:cubicBezTo>
                    <a:pt x="85" y="4"/>
                    <a:pt x="109" y="28"/>
                    <a:pt x="109" y="56"/>
                  </a:cubicBezTo>
                  <a:cubicBezTo>
                    <a:pt x="109" y="57"/>
                    <a:pt x="110" y="58"/>
                    <a:pt x="111" y="58"/>
                  </a:cubicBezTo>
                  <a:cubicBezTo>
                    <a:pt x="112" y="58"/>
                    <a:pt x="112" y="57"/>
                    <a:pt x="112" y="56"/>
                  </a:cubicBezTo>
                  <a:cubicBezTo>
                    <a:pt x="112" y="25"/>
                    <a:pt x="87" y="0"/>
                    <a:pt x="5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33"/>
            <p:cNvSpPr>
              <a:spLocks/>
            </p:cNvSpPr>
            <p:nvPr/>
          </p:nvSpPr>
          <p:spPr bwMode="auto">
            <a:xfrm>
              <a:off x="6450013" y="3814763"/>
              <a:ext cx="128588" cy="69850"/>
            </a:xfrm>
            <a:custGeom>
              <a:avLst/>
              <a:gdLst>
                <a:gd name="T0" fmla="*/ 1 w 57"/>
                <a:gd name="T1" fmla="*/ 31 h 31"/>
                <a:gd name="T2" fmla="*/ 3 w 57"/>
                <a:gd name="T3" fmla="*/ 29 h 31"/>
                <a:gd name="T4" fmla="*/ 28 w 57"/>
                <a:gd name="T5" fmla="*/ 4 h 31"/>
                <a:gd name="T6" fmla="*/ 54 w 57"/>
                <a:gd name="T7" fmla="*/ 29 h 31"/>
                <a:gd name="T8" fmla="*/ 56 w 57"/>
                <a:gd name="T9" fmla="*/ 31 h 31"/>
                <a:gd name="T10" fmla="*/ 57 w 57"/>
                <a:gd name="T11" fmla="*/ 29 h 31"/>
                <a:gd name="T12" fmla="*/ 28 w 57"/>
                <a:gd name="T13" fmla="*/ 0 h 31"/>
                <a:gd name="T14" fmla="*/ 0 w 57"/>
                <a:gd name="T15" fmla="*/ 29 h 31"/>
                <a:gd name="T16" fmla="*/ 1 w 57"/>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31">
                  <a:moveTo>
                    <a:pt x="1" y="31"/>
                  </a:moveTo>
                  <a:cubicBezTo>
                    <a:pt x="2" y="31"/>
                    <a:pt x="3" y="30"/>
                    <a:pt x="3" y="29"/>
                  </a:cubicBezTo>
                  <a:cubicBezTo>
                    <a:pt x="3" y="15"/>
                    <a:pt x="15" y="4"/>
                    <a:pt x="28" y="4"/>
                  </a:cubicBezTo>
                  <a:cubicBezTo>
                    <a:pt x="42" y="4"/>
                    <a:pt x="54" y="15"/>
                    <a:pt x="54" y="29"/>
                  </a:cubicBezTo>
                  <a:cubicBezTo>
                    <a:pt x="54" y="30"/>
                    <a:pt x="54" y="31"/>
                    <a:pt x="56" y="31"/>
                  </a:cubicBezTo>
                  <a:cubicBezTo>
                    <a:pt x="57" y="31"/>
                    <a:pt x="57" y="30"/>
                    <a:pt x="57" y="29"/>
                  </a:cubicBezTo>
                  <a:cubicBezTo>
                    <a:pt x="57" y="13"/>
                    <a:pt x="44" y="0"/>
                    <a:pt x="28" y="0"/>
                  </a:cubicBezTo>
                  <a:cubicBezTo>
                    <a:pt x="13" y="0"/>
                    <a:pt x="0" y="13"/>
                    <a:pt x="0" y="29"/>
                  </a:cubicBezTo>
                  <a:cubicBezTo>
                    <a:pt x="0" y="30"/>
                    <a:pt x="0" y="31"/>
                    <a:pt x="1"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Oval 134"/>
            <p:cNvSpPr>
              <a:spLocks noChangeArrowheads="1"/>
            </p:cNvSpPr>
            <p:nvPr/>
          </p:nvSpPr>
          <p:spPr bwMode="auto">
            <a:xfrm>
              <a:off x="6510338" y="3876676"/>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35"/>
            <p:cNvSpPr>
              <a:spLocks noEditPoints="1"/>
            </p:cNvSpPr>
            <p:nvPr/>
          </p:nvSpPr>
          <p:spPr bwMode="auto">
            <a:xfrm>
              <a:off x="6296026" y="3632201"/>
              <a:ext cx="434975" cy="434975"/>
            </a:xfrm>
            <a:custGeom>
              <a:avLst/>
              <a:gdLst>
                <a:gd name="T0" fmla="*/ 184 w 193"/>
                <a:gd name="T1" fmla="*/ 31 h 193"/>
                <a:gd name="T2" fmla="*/ 187 w 193"/>
                <a:gd name="T3" fmla="*/ 31 h 193"/>
                <a:gd name="T4" fmla="*/ 193 w 193"/>
                <a:gd name="T5" fmla="*/ 25 h 193"/>
                <a:gd name="T6" fmla="*/ 193 w 193"/>
                <a:gd name="T7" fmla="*/ 16 h 193"/>
                <a:gd name="T8" fmla="*/ 187 w 193"/>
                <a:gd name="T9" fmla="*/ 9 h 193"/>
                <a:gd name="T10" fmla="*/ 103 w 193"/>
                <a:gd name="T11" fmla="*/ 9 h 193"/>
                <a:gd name="T12" fmla="*/ 103 w 193"/>
                <a:gd name="T13" fmla="*/ 7 h 193"/>
                <a:gd name="T14" fmla="*/ 96 w 193"/>
                <a:gd name="T15" fmla="*/ 0 h 193"/>
                <a:gd name="T16" fmla="*/ 90 w 193"/>
                <a:gd name="T17" fmla="*/ 7 h 193"/>
                <a:gd name="T18" fmla="*/ 90 w 193"/>
                <a:gd name="T19" fmla="*/ 9 h 193"/>
                <a:gd name="T20" fmla="*/ 6 w 193"/>
                <a:gd name="T21" fmla="*/ 9 h 193"/>
                <a:gd name="T22" fmla="*/ 0 w 193"/>
                <a:gd name="T23" fmla="*/ 16 h 193"/>
                <a:gd name="T24" fmla="*/ 0 w 193"/>
                <a:gd name="T25" fmla="*/ 25 h 193"/>
                <a:gd name="T26" fmla="*/ 6 w 193"/>
                <a:gd name="T27" fmla="*/ 31 h 193"/>
                <a:gd name="T28" fmla="*/ 9 w 193"/>
                <a:gd name="T29" fmla="*/ 31 h 193"/>
                <a:gd name="T30" fmla="*/ 9 w 193"/>
                <a:gd name="T31" fmla="*/ 142 h 193"/>
                <a:gd name="T32" fmla="*/ 15 w 193"/>
                <a:gd name="T33" fmla="*/ 148 h 193"/>
                <a:gd name="T34" fmla="*/ 95 w 193"/>
                <a:gd name="T35" fmla="*/ 148 h 193"/>
                <a:gd name="T36" fmla="*/ 95 w 193"/>
                <a:gd name="T37" fmla="*/ 164 h 193"/>
                <a:gd name="T38" fmla="*/ 68 w 193"/>
                <a:gd name="T39" fmla="*/ 190 h 193"/>
                <a:gd name="T40" fmla="*/ 68 w 193"/>
                <a:gd name="T41" fmla="*/ 191 h 193"/>
                <a:gd name="T42" fmla="*/ 69 w 193"/>
                <a:gd name="T43" fmla="*/ 193 h 193"/>
                <a:gd name="T44" fmla="*/ 71 w 193"/>
                <a:gd name="T45" fmla="*/ 193 h 193"/>
                <a:gd name="T46" fmla="*/ 96 w 193"/>
                <a:gd name="T47" fmla="*/ 167 h 193"/>
                <a:gd name="T48" fmla="*/ 122 w 193"/>
                <a:gd name="T49" fmla="*/ 193 h 193"/>
                <a:gd name="T50" fmla="*/ 124 w 193"/>
                <a:gd name="T51" fmla="*/ 193 h 193"/>
                <a:gd name="T52" fmla="*/ 125 w 193"/>
                <a:gd name="T53" fmla="*/ 191 h 193"/>
                <a:gd name="T54" fmla="*/ 125 w 193"/>
                <a:gd name="T55" fmla="*/ 190 h 193"/>
                <a:gd name="T56" fmla="*/ 98 w 193"/>
                <a:gd name="T57" fmla="*/ 164 h 193"/>
                <a:gd name="T58" fmla="*/ 98 w 193"/>
                <a:gd name="T59" fmla="*/ 148 h 193"/>
                <a:gd name="T60" fmla="*/ 178 w 193"/>
                <a:gd name="T61" fmla="*/ 148 h 193"/>
                <a:gd name="T62" fmla="*/ 184 w 193"/>
                <a:gd name="T63" fmla="*/ 142 h 193"/>
                <a:gd name="T64" fmla="*/ 184 w 193"/>
                <a:gd name="T65" fmla="*/ 31 h 193"/>
                <a:gd name="T66" fmla="*/ 180 w 193"/>
                <a:gd name="T67" fmla="*/ 145 h 193"/>
                <a:gd name="T68" fmla="*/ 13 w 193"/>
                <a:gd name="T69" fmla="*/ 145 h 193"/>
                <a:gd name="T70" fmla="*/ 13 w 193"/>
                <a:gd name="T71" fmla="*/ 31 h 193"/>
                <a:gd name="T72" fmla="*/ 180 w 193"/>
                <a:gd name="T73" fmla="*/ 31 h 193"/>
                <a:gd name="T74" fmla="*/ 180 w 193"/>
                <a:gd name="T75" fmla="*/ 145 h 193"/>
                <a:gd name="T76" fmla="*/ 4 w 193"/>
                <a:gd name="T77" fmla="*/ 27 h 193"/>
                <a:gd name="T78" fmla="*/ 4 w 193"/>
                <a:gd name="T79" fmla="*/ 13 h 193"/>
                <a:gd name="T80" fmla="*/ 189 w 193"/>
                <a:gd name="T81" fmla="*/ 13 h 193"/>
                <a:gd name="T82" fmla="*/ 189 w 193"/>
                <a:gd name="T83" fmla="*/ 27 h 193"/>
                <a:gd name="T84" fmla="*/ 4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7" y="31"/>
                    <a:pt x="187" y="31"/>
                    <a:pt x="187" y="31"/>
                  </a:cubicBezTo>
                  <a:cubicBezTo>
                    <a:pt x="190" y="31"/>
                    <a:pt x="193" y="28"/>
                    <a:pt x="193" y="25"/>
                  </a:cubicBezTo>
                  <a:cubicBezTo>
                    <a:pt x="193" y="16"/>
                    <a:pt x="193" y="16"/>
                    <a:pt x="193" y="16"/>
                  </a:cubicBezTo>
                  <a:cubicBezTo>
                    <a:pt x="193" y="12"/>
                    <a:pt x="190" y="9"/>
                    <a:pt x="187" y="9"/>
                  </a:cubicBezTo>
                  <a:cubicBezTo>
                    <a:pt x="103" y="9"/>
                    <a:pt x="103" y="9"/>
                    <a:pt x="103" y="9"/>
                  </a:cubicBezTo>
                  <a:cubicBezTo>
                    <a:pt x="103" y="7"/>
                    <a:pt x="103" y="7"/>
                    <a:pt x="103" y="7"/>
                  </a:cubicBezTo>
                  <a:cubicBezTo>
                    <a:pt x="103" y="3"/>
                    <a:pt x="100" y="0"/>
                    <a:pt x="96" y="0"/>
                  </a:cubicBezTo>
                  <a:cubicBezTo>
                    <a:pt x="93" y="0"/>
                    <a:pt x="90" y="3"/>
                    <a:pt x="90" y="7"/>
                  </a:cubicBezTo>
                  <a:cubicBezTo>
                    <a:pt x="90" y="9"/>
                    <a:pt x="90" y="9"/>
                    <a:pt x="90" y="9"/>
                  </a:cubicBezTo>
                  <a:cubicBezTo>
                    <a:pt x="6" y="9"/>
                    <a:pt x="6" y="9"/>
                    <a:pt x="6" y="9"/>
                  </a:cubicBezTo>
                  <a:cubicBezTo>
                    <a:pt x="3" y="9"/>
                    <a:pt x="0" y="12"/>
                    <a:pt x="0" y="16"/>
                  </a:cubicBezTo>
                  <a:cubicBezTo>
                    <a:pt x="0" y="25"/>
                    <a:pt x="0" y="25"/>
                    <a:pt x="0" y="25"/>
                  </a:cubicBezTo>
                  <a:cubicBezTo>
                    <a:pt x="0" y="28"/>
                    <a:pt x="3" y="31"/>
                    <a:pt x="6" y="31"/>
                  </a:cubicBezTo>
                  <a:cubicBezTo>
                    <a:pt x="9" y="31"/>
                    <a:pt x="9" y="31"/>
                    <a:pt x="9" y="31"/>
                  </a:cubicBezTo>
                  <a:cubicBezTo>
                    <a:pt x="9" y="142"/>
                    <a:pt x="9" y="142"/>
                    <a:pt x="9" y="142"/>
                  </a:cubicBezTo>
                  <a:cubicBezTo>
                    <a:pt x="9" y="145"/>
                    <a:pt x="12" y="148"/>
                    <a:pt x="15" y="148"/>
                  </a:cubicBezTo>
                  <a:cubicBezTo>
                    <a:pt x="95" y="148"/>
                    <a:pt x="95" y="148"/>
                    <a:pt x="95" y="148"/>
                  </a:cubicBezTo>
                  <a:cubicBezTo>
                    <a:pt x="95" y="164"/>
                    <a:pt x="95" y="164"/>
                    <a:pt x="95" y="164"/>
                  </a:cubicBezTo>
                  <a:cubicBezTo>
                    <a:pt x="68" y="190"/>
                    <a:pt x="68" y="190"/>
                    <a:pt x="68" y="190"/>
                  </a:cubicBezTo>
                  <a:cubicBezTo>
                    <a:pt x="68" y="191"/>
                    <a:pt x="68" y="191"/>
                    <a:pt x="68" y="191"/>
                  </a:cubicBezTo>
                  <a:cubicBezTo>
                    <a:pt x="68" y="193"/>
                    <a:pt x="68" y="193"/>
                    <a:pt x="69" y="193"/>
                  </a:cubicBezTo>
                  <a:cubicBezTo>
                    <a:pt x="70" y="193"/>
                    <a:pt x="70" y="193"/>
                    <a:pt x="71" y="193"/>
                  </a:cubicBezTo>
                  <a:cubicBezTo>
                    <a:pt x="96" y="167"/>
                    <a:pt x="96" y="167"/>
                    <a:pt x="96" y="167"/>
                  </a:cubicBezTo>
                  <a:cubicBezTo>
                    <a:pt x="122" y="193"/>
                    <a:pt x="122" y="193"/>
                    <a:pt x="122" y="193"/>
                  </a:cubicBezTo>
                  <a:cubicBezTo>
                    <a:pt x="123" y="193"/>
                    <a:pt x="123" y="193"/>
                    <a:pt x="124" y="193"/>
                  </a:cubicBezTo>
                  <a:cubicBezTo>
                    <a:pt x="125" y="193"/>
                    <a:pt x="125" y="193"/>
                    <a:pt x="125" y="191"/>
                  </a:cubicBezTo>
                  <a:cubicBezTo>
                    <a:pt x="125" y="191"/>
                    <a:pt x="125" y="191"/>
                    <a:pt x="125" y="190"/>
                  </a:cubicBezTo>
                  <a:cubicBezTo>
                    <a:pt x="98" y="164"/>
                    <a:pt x="98" y="164"/>
                    <a:pt x="98" y="164"/>
                  </a:cubicBezTo>
                  <a:cubicBezTo>
                    <a:pt x="98" y="148"/>
                    <a:pt x="98" y="148"/>
                    <a:pt x="98" y="148"/>
                  </a:cubicBezTo>
                  <a:cubicBezTo>
                    <a:pt x="178" y="148"/>
                    <a:pt x="178" y="148"/>
                    <a:pt x="178" y="148"/>
                  </a:cubicBezTo>
                  <a:cubicBezTo>
                    <a:pt x="181" y="148"/>
                    <a:pt x="184" y="145"/>
                    <a:pt x="184" y="142"/>
                  </a:cubicBezTo>
                  <a:lnTo>
                    <a:pt x="184" y="31"/>
                  </a:lnTo>
                  <a:close/>
                  <a:moveTo>
                    <a:pt x="180" y="145"/>
                  </a:moveTo>
                  <a:cubicBezTo>
                    <a:pt x="13" y="145"/>
                    <a:pt x="13" y="145"/>
                    <a:pt x="13" y="145"/>
                  </a:cubicBezTo>
                  <a:cubicBezTo>
                    <a:pt x="13" y="31"/>
                    <a:pt x="13" y="31"/>
                    <a:pt x="13" y="31"/>
                  </a:cubicBezTo>
                  <a:cubicBezTo>
                    <a:pt x="180" y="31"/>
                    <a:pt x="180" y="31"/>
                    <a:pt x="180" y="31"/>
                  </a:cubicBezTo>
                  <a:lnTo>
                    <a:pt x="180" y="145"/>
                  </a:lnTo>
                  <a:close/>
                  <a:moveTo>
                    <a:pt x="4" y="27"/>
                  </a:moveTo>
                  <a:cubicBezTo>
                    <a:pt x="4" y="13"/>
                    <a:pt x="4" y="13"/>
                    <a:pt x="4" y="13"/>
                  </a:cubicBezTo>
                  <a:cubicBezTo>
                    <a:pt x="189" y="13"/>
                    <a:pt x="189" y="13"/>
                    <a:pt x="189" y="13"/>
                  </a:cubicBezTo>
                  <a:cubicBezTo>
                    <a:pt x="189" y="27"/>
                    <a:pt x="189" y="27"/>
                    <a:pt x="189" y="27"/>
                  </a:cubicBezTo>
                  <a:lnTo>
                    <a:pt x="4"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111"/>
          <p:cNvGrpSpPr/>
          <p:nvPr/>
        </p:nvGrpSpPr>
        <p:grpSpPr>
          <a:xfrm>
            <a:off x="7150106" y="3752522"/>
            <a:ext cx="434975" cy="434975"/>
            <a:chOff x="7150101" y="3632201"/>
            <a:chExt cx="434975" cy="434975"/>
          </a:xfrm>
          <a:solidFill>
            <a:schemeClr val="tx2">
              <a:lumMod val="20000"/>
              <a:lumOff val="80000"/>
            </a:schemeClr>
          </a:solidFill>
        </p:grpSpPr>
        <p:sp>
          <p:nvSpPr>
            <p:cNvPr id="113" name="Freeform 136"/>
            <p:cNvSpPr>
              <a:spLocks noEditPoints="1"/>
            </p:cNvSpPr>
            <p:nvPr/>
          </p:nvSpPr>
          <p:spPr bwMode="auto">
            <a:xfrm>
              <a:off x="7150101" y="3632201"/>
              <a:ext cx="434975" cy="434975"/>
            </a:xfrm>
            <a:custGeom>
              <a:avLst/>
              <a:gdLst>
                <a:gd name="T0" fmla="*/ 184 w 193"/>
                <a:gd name="T1" fmla="*/ 31 h 193"/>
                <a:gd name="T2" fmla="*/ 186 w 193"/>
                <a:gd name="T3" fmla="*/ 31 h 193"/>
                <a:gd name="T4" fmla="*/ 193 w 193"/>
                <a:gd name="T5" fmla="*/ 25 h 193"/>
                <a:gd name="T6" fmla="*/ 193 w 193"/>
                <a:gd name="T7" fmla="*/ 16 h 193"/>
                <a:gd name="T8" fmla="*/ 186 w 193"/>
                <a:gd name="T9" fmla="*/ 9 h 193"/>
                <a:gd name="T10" fmla="*/ 103 w 193"/>
                <a:gd name="T11" fmla="*/ 9 h 193"/>
                <a:gd name="T12" fmla="*/ 103 w 193"/>
                <a:gd name="T13" fmla="*/ 7 h 193"/>
                <a:gd name="T14" fmla="*/ 96 w 193"/>
                <a:gd name="T15" fmla="*/ 0 h 193"/>
                <a:gd name="T16" fmla="*/ 90 w 193"/>
                <a:gd name="T17" fmla="*/ 7 h 193"/>
                <a:gd name="T18" fmla="*/ 90 w 193"/>
                <a:gd name="T19" fmla="*/ 9 h 193"/>
                <a:gd name="T20" fmla="*/ 6 w 193"/>
                <a:gd name="T21" fmla="*/ 9 h 193"/>
                <a:gd name="T22" fmla="*/ 0 w 193"/>
                <a:gd name="T23" fmla="*/ 16 h 193"/>
                <a:gd name="T24" fmla="*/ 0 w 193"/>
                <a:gd name="T25" fmla="*/ 25 h 193"/>
                <a:gd name="T26" fmla="*/ 6 w 193"/>
                <a:gd name="T27" fmla="*/ 31 h 193"/>
                <a:gd name="T28" fmla="*/ 9 w 193"/>
                <a:gd name="T29" fmla="*/ 31 h 193"/>
                <a:gd name="T30" fmla="*/ 9 w 193"/>
                <a:gd name="T31" fmla="*/ 142 h 193"/>
                <a:gd name="T32" fmla="*/ 15 w 193"/>
                <a:gd name="T33" fmla="*/ 148 h 193"/>
                <a:gd name="T34" fmla="*/ 94 w 193"/>
                <a:gd name="T35" fmla="*/ 148 h 193"/>
                <a:gd name="T36" fmla="*/ 94 w 193"/>
                <a:gd name="T37" fmla="*/ 164 h 193"/>
                <a:gd name="T38" fmla="*/ 68 w 193"/>
                <a:gd name="T39" fmla="*/ 190 h 193"/>
                <a:gd name="T40" fmla="*/ 67 w 193"/>
                <a:gd name="T41" fmla="*/ 191 h 193"/>
                <a:gd name="T42" fmla="*/ 69 w 193"/>
                <a:gd name="T43" fmla="*/ 193 h 193"/>
                <a:gd name="T44" fmla="*/ 70 w 193"/>
                <a:gd name="T45" fmla="*/ 193 h 193"/>
                <a:gd name="T46" fmla="*/ 96 w 193"/>
                <a:gd name="T47" fmla="*/ 167 h 193"/>
                <a:gd name="T48" fmla="*/ 122 w 193"/>
                <a:gd name="T49" fmla="*/ 193 h 193"/>
                <a:gd name="T50" fmla="*/ 123 w 193"/>
                <a:gd name="T51" fmla="*/ 193 h 193"/>
                <a:gd name="T52" fmla="*/ 125 w 193"/>
                <a:gd name="T53" fmla="*/ 191 h 193"/>
                <a:gd name="T54" fmla="*/ 125 w 193"/>
                <a:gd name="T55" fmla="*/ 190 h 193"/>
                <a:gd name="T56" fmla="*/ 98 w 193"/>
                <a:gd name="T57" fmla="*/ 164 h 193"/>
                <a:gd name="T58" fmla="*/ 98 w 193"/>
                <a:gd name="T59" fmla="*/ 148 h 193"/>
                <a:gd name="T60" fmla="*/ 177 w 193"/>
                <a:gd name="T61" fmla="*/ 148 h 193"/>
                <a:gd name="T62" fmla="*/ 184 w 193"/>
                <a:gd name="T63" fmla="*/ 142 h 193"/>
                <a:gd name="T64" fmla="*/ 184 w 193"/>
                <a:gd name="T65" fmla="*/ 31 h 193"/>
                <a:gd name="T66" fmla="*/ 180 w 193"/>
                <a:gd name="T67" fmla="*/ 145 h 193"/>
                <a:gd name="T68" fmla="*/ 12 w 193"/>
                <a:gd name="T69" fmla="*/ 145 h 193"/>
                <a:gd name="T70" fmla="*/ 12 w 193"/>
                <a:gd name="T71" fmla="*/ 31 h 193"/>
                <a:gd name="T72" fmla="*/ 180 w 193"/>
                <a:gd name="T73" fmla="*/ 31 h 193"/>
                <a:gd name="T74" fmla="*/ 180 w 193"/>
                <a:gd name="T75" fmla="*/ 145 h 193"/>
                <a:gd name="T76" fmla="*/ 3 w 193"/>
                <a:gd name="T77" fmla="*/ 27 h 193"/>
                <a:gd name="T78" fmla="*/ 3 w 193"/>
                <a:gd name="T79" fmla="*/ 13 h 193"/>
                <a:gd name="T80" fmla="*/ 189 w 193"/>
                <a:gd name="T81" fmla="*/ 13 h 193"/>
                <a:gd name="T82" fmla="*/ 189 w 193"/>
                <a:gd name="T83" fmla="*/ 27 h 193"/>
                <a:gd name="T84" fmla="*/ 3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6" y="31"/>
                    <a:pt x="186" y="31"/>
                    <a:pt x="186" y="31"/>
                  </a:cubicBezTo>
                  <a:cubicBezTo>
                    <a:pt x="190" y="31"/>
                    <a:pt x="193" y="28"/>
                    <a:pt x="193" y="25"/>
                  </a:cubicBezTo>
                  <a:cubicBezTo>
                    <a:pt x="193" y="16"/>
                    <a:pt x="193" y="16"/>
                    <a:pt x="193" y="16"/>
                  </a:cubicBezTo>
                  <a:cubicBezTo>
                    <a:pt x="193" y="12"/>
                    <a:pt x="190" y="9"/>
                    <a:pt x="186" y="9"/>
                  </a:cubicBezTo>
                  <a:cubicBezTo>
                    <a:pt x="103" y="9"/>
                    <a:pt x="103" y="9"/>
                    <a:pt x="103" y="9"/>
                  </a:cubicBezTo>
                  <a:cubicBezTo>
                    <a:pt x="103" y="7"/>
                    <a:pt x="103" y="7"/>
                    <a:pt x="103" y="7"/>
                  </a:cubicBezTo>
                  <a:cubicBezTo>
                    <a:pt x="103" y="3"/>
                    <a:pt x="100" y="0"/>
                    <a:pt x="96" y="0"/>
                  </a:cubicBezTo>
                  <a:cubicBezTo>
                    <a:pt x="93" y="0"/>
                    <a:pt x="90" y="3"/>
                    <a:pt x="90" y="7"/>
                  </a:cubicBezTo>
                  <a:cubicBezTo>
                    <a:pt x="90" y="9"/>
                    <a:pt x="90" y="9"/>
                    <a:pt x="90" y="9"/>
                  </a:cubicBezTo>
                  <a:cubicBezTo>
                    <a:pt x="6" y="9"/>
                    <a:pt x="6" y="9"/>
                    <a:pt x="6" y="9"/>
                  </a:cubicBezTo>
                  <a:cubicBezTo>
                    <a:pt x="2" y="9"/>
                    <a:pt x="0" y="12"/>
                    <a:pt x="0" y="16"/>
                  </a:cubicBezTo>
                  <a:cubicBezTo>
                    <a:pt x="0" y="25"/>
                    <a:pt x="0" y="25"/>
                    <a:pt x="0" y="25"/>
                  </a:cubicBezTo>
                  <a:cubicBezTo>
                    <a:pt x="0" y="28"/>
                    <a:pt x="2" y="31"/>
                    <a:pt x="6" y="31"/>
                  </a:cubicBezTo>
                  <a:cubicBezTo>
                    <a:pt x="9" y="31"/>
                    <a:pt x="9" y="31"/>
                    <a:pt x="9" y="31"/>
                  </a:cubicBezTo>
                  <a:cubicBezTo>
                    <a:pt x="9" y="142"/>
                    <a:pt x="9" y="142"/>
                    <a:pt x="9" y="142"/>
                  </a:cubicBezTo>
                  <a:cubicBezTo>
                    <a:pt x="9" y="145"/>
                    <a:pt x="12" y="148"/>
                    <a:pt x="15" y="148"/>
                  </a:cubicBezTo>
                  <a:cubicBezTo>
                    <a:pt x="94" y="148"/>
                    <a:pt x="94" y="148"/>
                    <a:pt x="94" y="148"/>
                  </a:cubicBezTo>
                  <a:cubicBezTo>
                    <a:pt x="94" y="164"/>
                    <a:pt x="94" y="164"/>
                    <a:pt x="94" y="164"/>
                  </a:cubicBezTo>
                  <a:cubicBezTo>
                    <a:pt x="68" y="190"/>
                    <a:pt x="68" y="190"/>
                    <a:pt x="68" y="190"/>
                  </a:cubicBezTo>
                  <a:cubicBezTo>
                    <a:pt x="67" y="191"/>
                    <a:pt x="67" y="191"/>
                    <a:pt x="67" y="191"/>
                  </a:cubicBezTo>
                  <a:cubicBezTo>
                    <a:pt x="67" y="193"/>
                    <a:pt x="68" y="193"/>
                    <a:pt x="69" y="193"/>
                  </a:cubicBezTo>
                  <a:cubicBezTo>
                    <a:pt x="70" y="193"/>
                    <a:pt x="70" y="193"/>
                    <a:pt x="70" y="193"/>
                  </a:cubicBezTo>
                  <a:cubicBezTo>
                    <a:pt x="96" y="167"/>
                    <a:pt x="96" y="167"/>
                    <a:pt x="96" y="167"/>
                  </a:cubicBezTo>
                  <a:cubicBezTo>
                    <a:pt x="122" y="193"/>
                    <a:pt x="122" y="193"/>
                    <a:pt x="122" y="193"/>
                  </a:cubicBezTo>
                  <a:cubicBezTo>
                    <a:pt x="122" y="193"/>
                    <a:pt x="123" y="193"/>
                    <a:pt x="123" y="193"/>
                  </a:cubicBezTo>
                  <a:cubicBezTo>
                    <a:pt x="124" y="193"/>
                    <a:pt x="125" y="193"/>
                    <a:pt x="125" y="191"/>
                  </a:cubicBezTo>
                  <a:cubicBezTo>
                    <a:pt x="125" y="191"/>
                    <a:pt x="125" y="190"/>
                    <a:pt x="125" y="190"/>
                  </a:cubicBezTo>
                  <a:cubicBezTo>
                    <a:pt x="98" y="164"/>
                    <a:pt x="98" y="164"/>
                    <a:pt x="98" y="164"/>
                  </a:cubicBezTo>
                  <a:cubicBezTo>
                    <a:pt x="98" y="148"/>
                    <a:pt x="98" y="148"/>
                    <a:pt x="98" y="148"/>
                  </a:cubicBezTo>
                  <a:cubicBezTo>
                    <a:pt x="177" y="148"/>
                    <a:pt x="177" y="148"/>
                    <a:pt x="177" y="148"/>
                  </a:cubicBezTo>
                  <a:cubicBezTo>
                    <a:pt x="181" y="148"/>
                    <a:pt x="184" y="145"/>
                    <a:pt x="184" y="142"/>
                  </a:cubicBezTo>
                  <a:lnTo>
                    <a:pt x="184" y="31"/>
                  </a:lnTo>
                  <a:close/>
                  <a:moveTo>
                    <a:pt x="180" y="145"/>
                  </a:moveTo>
                  <a:cubicBezTo>
                    <a:pt x="12" y="145"/>
                    <a:pt x="12" y="145"/>
                    <a:pt x="12" y="145"/>
                  </a:cubicBezTo>
                  <a:cubicBezTo>
                    <a:pt x="12" y="31"/>
                    <a:pt x="12" y="31"/>
                    <a:pt x="12" y="31"/>
                  </a:cubicBezTo>
                  <a:cubicBezTo>
                    <a:pt x="180" y="31"/>
                    <a:pt x="180" y="31"/>
                    <a:pt x="180" y="31"/>
                  </a:cubicBezTo>
                  <a:lnTo>
                    <a:pt x="180" y="145"/>
                  </a:lnTo>
                  <a:close/>
                  <a:moveTo>
                    <a:pt x="3" y="27"/>
                  </a:moveTo>
                  <a:cubicBezTo>
                    <a:pt x="3" y="13"/>
                    <a:pt x="3" y="13"/>
                    <a:pt x="3" y="13"/>
                  </a:cubicBezTo>
                  <a:cubicBezTo>
                    <a:pt x="189" y="13"/>
                    <a:pt x="189" y="13"/>
                    <a:pt x="189" y="13"/>
                  </a:cubicBezTo>
                  <a:cubicBezTo>
                    <a:pt x="189" y="27"/>
                    <a:pt x="189" y="27"/>
                    <a:pt x="189" y="27"/>
                  </a:cubicBezTo>
                  <a:lnTo>
                    <a:pt x="3"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37"/>
            <p:cNvSpPr>
              <a:spLocks noEditPoints="1"/>
            </p:cNvSpPr>
            <p:nvPr/>
          </p:nvSpPr>
          <p:spPr bwMode="auto">
            <a:xfrm>
              <a:off x="7454901" y="3733801"/>
              <a:ext cx="49213"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38"/>
            <p:cNvSpPr>
              <a:spLocks noEditPoints="1"/>
            </p:cNvSpPr>
            <p:nvPr/>
          </p:nvSpPr>
          <p:spPr bwMode="auto">
            <a:xfrm>
              <a:off x="7231063" y="3775076"/>
              <a:ext cx="273050" cy="130175"/>
            </a:xfrm>
            <a:custGeom>
              <a:avLst/>
              <a:gdLst>
                <a:gd name="T0" fmla="*/ 0 w 121"/>
                <a:gd name="T1" fmla="*/ 56 h 58"/>
                <a:gd name="T2" fmla="*/ 2 w 121"/>
                <a:gd name="T3" fmla="*/ 58 h 58"/>
                <a:gd name="T4" fmla="*/ 119 w 121"/>
                <a:gd name="T5" fmla="*/ 58 h 58"/>
                <a:gd name="T6" fmla="*/ 121 w 121"/>
                <a:gd name="T7" fmla="*/ 56 h 58"/>
                <a:gd name="T8" fmla="*/ 120 w 121"/>
                <a:gd name="T9" fmla="*/ 55 h 58"/>
                <a:gd name="T10" fmla="*/ 119 w 121"/>
                <a:gd name="T11" fmla="*/ 53 h 58"/>
                <a:gd name="T12" fmla="*/ 119 w 121"/>
                <a:gd name="T13" fmla="*/ 53 h 58"/>
                <a:gd name="T14" fmla="*/ 93 w 121"/>
                <a:gd name="T15" fmla="*/ 19 h 58"/>
                <a:gd name="T16" fmla="*/ 92 w 121"/>
                <a:gd name="T17" fmla="*/ 18 h 58"/>
                <a:gd name="T18" fmla="*/ 90 w 121"/>
                <a:gd name="T19" fmla="*/ 19 h 58"/>
                <a:gd name="T20" fmla="*/ 74 w 121"/>
                <a:gd name="T21" fmla="*/ 36 h 58"/>
                <a:gd name="T22" fmla="*/ 39 w 121"/>
                <a:gd name="T23" fmla="*/ 1 h 58"/>
                <a:gd name="T24" fmla="*/ 38 w 121"/>
                <a:gd name="T25" fmla="*/ 0 h 58"/>
                <a:gd name="T26" fmla="*/ 36 w 121"/>
                <a:gd name="T27" fmla="*/ 1 h 58"/>
                <a:gd name="T28" fmla="*/ 35 w 121"/>
                <a:gd name="T29" fmla="*/ 4 h 58"/>
                <a:gd name="T30" fmla="*/ 35 w 121"/>
                <a:gd name="T31" fmla="*/ 4 h 58"/>
                <a:gd name="T32" fmla="*/ 1 w 121"/>
                <a:gd name="T33" fmla="*/ 53 h 58"/>
                <a:gd name="T34" fmla="*/ 1 w 121"/>
                <a:gd name="T35" fmla="*/ 53 h 58"/>
                <a:gd name="T36" fmla="*/ 0 w 121"/>
                <a:gd name="T37" fmla="*/ 55 h 58"/>
                <a:gd name="T38" fmla="*/ 0 w 121"/>
                <a:gd name="T39" fmla="*/ 56 h 58"/>
                <a:gd name="T40" fmla="*/ 38 w 121"/>
                <a:gd name="T41" fmla="*/ 5 h 58"/>
                <a:gd name="T42" fmla="*/ 72 w 121"/>
                <a:gd name="T43" fmla="*/ 40 h 58"/>
                <a:gd name="T44" fmla="*/ 75 w 121"/>
                <a:gd name="T45" fmla="*/ 40 h 58"/>
                <a:gd name="T46" fmla="*/ 92 w 121"/>
                <a:gd name="T47" fmla="*/ 23 h 58"/>
                <a:gd name="T48" fmla="*/ 115 w 121"/>
                <a:gd name="T49" fmla="*/ 54 h 58"/>
                <a:gd name="T50" fmla="*/ 5 w 121"/>
                <a:gd name="T51" fmla="*/ 54 h 58"/>
                <a:gd name="T52" fmla="*/ 38 w 121"/>
                <a:gd name="T53" fmla="*/ 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58">
                  <a:moveTo>
                    <a:pt x="0" y="56"/>
                  </a:moveTo>
                  <a:cubicBezTo>
                    <a:pt x="0" y="57"/>
                    <a:pt x="1" y="58"/>
                    <a:pt x="2" y="58"/>
                  </a:cubicBezTo>
                  <a:cubicBezTo>
                    <a:pt x="119" y="58"/>
                    <a:pt x="119" y="58"/>
                    <a:pt x="119" y="58"/>
                  </a:cubicBezTo>
                  <a:cubicBezTo>
                    <a:pt x="120" y="58"/>
                    <a:pt x="121" y="57"/>
                    <a:pt x="121" y="56"/>
                  </a:cubicBezTo>
                  <a:cubicBezTo>
                    <a:pt x="121" y="56"/>
                    <a:pt x="121" y="56"/>
                    <a:pt x="120" y="55"/>
                  </a:cubicBezTo>
                  <a:cubicBezTo>
                    <a:pt x="119" y="53"/>
                    <a:pt x="119" y="53"/>
                    <a:pt x="119" y="53"/>
                  </a:cubicBezTo>
                  <a:cubicBezTo>
                    <a:pt x="119" y="53"/>
                    <a:pt x="119" y="53"/>
                    <a:pt x="119" y="53"/>
                  </a:cubicBezTo>
                  <a:cubicBezTo>
                    <a:pt x="93" y="19"/>
                    <a:pt x="93" y="19"/>
                    <a:pt x="93" y="19"/>
                  </a:cubicBezTo>
                  <a:cubicBezTo>
                    <a:pt x="93" y="19"/>
                    <a:pt x="93" y="18"/>
                    <a:pt x="92" y="18"/>
                  </a:cubicBezTo>
                  <a:cubicBezTo>
                    <a:pt x="91" y="18"/>
                    <a:pt x="91" y="19"/>
                    <a:pt x="90" y="19"/>
                  </a:cubicBezTo>
                  <a:cubicBezTo>
                    <a:pt x="74" y="36"/>
                    <a:pt x="74" y="36"/>
                    <a:pt x="74" y="36"/>
                  </a:cubicBezTo>
                  <a:cubicBezTo>
                    <a:pt x="39" y="1"/>
                    <a:pt x="39" y="1"/>
                    <a:pt x="39" y="1"/>
                  </a:cubicBezTo>
                  <a:cubicBezTo>
                    <a:pt x="39" y="1"/>
                    <a:pt x="38" y="0"/>
                    <a:pt x="38" y="0"/>
                  </a:cubicBezTo>
                  <a:cubicBezTo>
                    <a:pt x="37" y="0"/>
                    <a:pt x="36" y="1"/>
                    <a:pt x="36" y="1"/>
                  </a:cubicBezTo>
                  <a:cubicBezTo>
                    <a:pt x="35" y="4"/>
                    <a:pt x="35" y="4"/>
                    <a:pt x="35" y="4"/>
                  </a:cubicBezTo>
                  <a:cubicBezTo>
                    <a:pt x="35" y="4"/>
                    <a:pt x="35" y="4"/>
                    <a:pt x="35" y="4"/>
                  </a:cubicBezTo>
                  <a:cubicBezTo>
                    <a:pt x="1" y="53"/>
                    <a:pt x="1" y="53"/>
                    <a:pt x="1" y="53"/>
                  </a:cubicBezTo>
                  <a:cubicBezTo>
                    <a:pt x="1" y="53"/>
                    <a:pt x="1" y="53"/>
                    <a:pt x="1" y="53"/>
                  </a:cubicBezTo>
                  <a:cubicBezTo>
                    <a:pt x="0" y="55"/>
                    <a:pt x="0" y="55"/>
                    <a:pt x="0" y="55"/>
                  </a:cubicBezTo>
                  <a:cubicBezTo>
                    <a:pt x="0" y="56"/>
                    <a:pt x="0" y="56"/>
                    <a:pt x="0" y="56"/>
                  </a:cubicBezTo>
                  <a:close/>
                  <a:moveTo>
                    <a:pt x="38" y="5"/>
                  </a:moveTo>
                  <a:cubicBezTo>
                    <a:pt x="72" y="40"/>
                    <a:pt x="72" y="40"/>
                    <a:pt x="72" y="40"/>
                  </a:cubicBezTo>
                  <a:cubicBezTo>
                    <a:pt x="73" y="40"/>
                    <a:pt x="74" y="40"/>
                    <a:pt x="75" y="40"/>
                  </a:cubicBezTo>
                  <a:cubicBezTo>
                    <a:pt x="92" y="23"/>
                    <a:pt x="92" y="23"/>
                    <a:pt x="92" y="23"/>
                  </a:cubicBezTo>
                  <a:cubicBezTo>
                    <a:pt x="115" y="54"/>
                    <a:pt x="115" y="54"/>
                    <a:pt x="115" y="54"/>
                  </a:cubicBezTo>
                  <a:cubicBezTo>
                    <a:pt x="5" y="54"/>
                    <a:pt x="5" y="54"/>
                    <a:pt x="5" y="54"/>
                  </a:cubicBezTo>
                  <a:lnTo>
                    <a:pt x="38"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6" name="Freeform 139"/>
          <p:cNvSpPr>
            <a:spLocks noEditPoints="1"/>
          </p:cNvSpPr>
          <p:nvPr/>
        </p:nvSpPr>
        <p:spPr bwMode="auto">
          <a:xfrm>
            <a:off x="8002594" y="3825541"/>
            <a:ext cx="434975" cy="312739"/>
          </a:xfrm>
          <a:custGeom>
            <a:avLst/>
            <a:gdLst>
              <a:gd name="T0" fmla="*/ 171 w 193"/>
              <a:gd name="T1" fmla="*/ 119 h 139"/>
              <a:gd name="T2" fmla="*/ 170 w 193"/>
              <a:gd name="T3" fmla="*/ 116 h 139"/>
              <a:gd name="T4" fmla="*/ 192 w 193"/>
              <a:gd name="T5" fmla="*/ 39 h 139"/>
              <a:gd name="T6" fmla="*/ 192 w 193"/>
              <a:gd name="T7" fmla="*/ 36 h 139"/>
              <a:gd name="T8" fmla="*/ 100 w 193"/>
              <a:gd name="T9" fmla="*/ 1 h 139"/>
              <a:gd name="T10" fmla="*/ 98 w 193"/>
              <a:gd name="T11" fmla="*/ 0 h 139"/>
              <a:gd name="T12" fmla="*/ 94 w 193"/>
              <a:gd name="T13" fmla="*/ 1 h 139"/>
              <a:gd name="T14" fmla="*/ 1 w 193"/>
              <a:gd name="T15" fmla="*/ 36 h 139"/>
              <a:gd name="T16" fmla="*/ 1 w 193"/>
              <a:gd name="T17" fmla="*/ 39 h 139"/>
              <a:gd name="T18" fmla="*/ 12 w 193"/>
              <a:gd name="T19" fmla="*/ 43 h 139"/>
              <a:gd name="T20" fmla="*/ 4 w 193"/>
              <a:gd name="T21" fmla="*/ 90 h 139"/>
              <a:gd name="T22" fmla="*/ 7 w 193"/>
              <a:gd name="T23" fmla="*/ 103 h 139"/>
              <a:gd name="T24" fmla="*/ 11 w 193"/>
              <a:gd name="T25" fmla="*/ 91 h 139"/>
              <a:gd name="T26" fmla="*/ 16 w 193"/>
              <a:gd name="T27" fmla="*/ 45 h 139"/>
              <a:gd name="T28" fmla="*/ 28 w 193"/>
              <a:gd name="T29" fmla="*/ 116 h 139"/>
              <a:gd name="T30" fmla="*/ 28 w 193"/>
              <a:gd name="T31" fmla="*/ 119 h 139"/>
              <a:gd name="T32" fmla="*/ 29 w 193"/>
              <a:gd name="T33" fmla="*/ 121 h 139"/>
              <a:gd name="T34" fmla="*/ 33 w 193"/>
              <a:gd name="T35" fmla="*/ 120 h 139"/>
              <a:gd name="T36" fmla="*/ 65 w 193"/>
              <a:gd name="T37" fmla="*/ 112 h 139"/>
              <a:gd name="T38" fmla="*/ 96 w 193"/>
              <a:gd name="T39" fmla="*/ 138 h 139"/>
              <a:gd name="T40" fmla="*/ 99 w 193"/>
              <a:gd name="T41" fmla="*/ 138 h 139"/>
              <a:gd name="T42" fmla="*/ 169 w 193"/>
              <a:gd name="T43" fmla="*/ 121 h 139"/>
              <a:gd name="T44" fmla="*/ 171 w 193"/>
              <a:gd name="T45" fmla="*/ 119 h 139"/>
              <a:gd name="T46" fmla="*/ 97 w 193"/>
              <a:gd name="T47" fmla="*/ 4 h 139"/>
              <a:gd name="T48" fmla="*/ 97 w 193"/>
              <a:gd name="T49" fmla="*/ 72 h 139"/>
              <a:gd name="T50" fmla="*/ 135 w 193"/>
              <a:gd name="T51" fmla="*/ 109 h 139"/>
              <a:gd name="T52" fmla="*/ 133 w 193"/>
              <a:gd name="T53" fmla="*/ 108 h 139"/>
              <a:gd name="T54" fmla="*/ 132 w 193"/>
              <a:gd name="T55" fmla="*/ 108 h 139"/>
              <a:gd name="T56" fmla="*/ 97 w 193"/>
              <a:gd name="T57" fmla="*/ 135 h 139"/>
              <a:gd name="T58" fmla="*/ 65 w 193"/>
              <a:gd name="T59" fmla="*/ 108 h 139"/>
              <a:gd name="T60" fmla="*/ 62 w 193"/>
              <a:gd name="T61" fmla="*/ 109 h 139"/>
              <a:gd name="T62" fmla="*/ 31 w 193"/>
              <a:gd name="T63" fmla="*/ 116 h 139"/>
              <a:gd name="T64" fmla="*/ 94 w 193"/>
              <a:gd name="T65" fmla="*/ 75 h 139"/>
              <a:gd name="T66" fmla="*/ 96 w 193"/>
              <a:gd name="T67" fmla="*/ 76 h 139"/>
              <a:gd name="T68" fmla="*/ 100 w 193"/>
              <a:gd name="T69" fmla="*/ 74 h 139"/>
              <a:gd name="T70" fmla="*/ 155 w 193"/>
              <a:gd name="T71" fmla="*/ 54 h 139"/>
              <a:gd name="T72" fmla="*/ 135 w 193"/>
              <a:gd name="T73" fmla="*/ 10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39">
                <a:moveTo>
                  <a:pt x="171" y="119"/>
                </a:moveTo>
                <a:cubicBezTo>
                  <a:pt x="171" y="119"/>
                  <a:pt x="171" y="119"/>
                  <a:pt x="171" y="119"/>
                </a:cubicBezTo>
                <a:cubicBezTo>
                  <a:pt x="170" y="116"/>
                  <a:pt x="170" y="116"/>
                  <a:pt x="170" y="116"/>
                </a:cubicBezTo>
                <a:cubicBezTo>
                  <a:pt x="170" y="116"/>
                  <a:pt x="170" y="116"/>
                  <a:pt x="170" y="116"/>
                </a:cubicBezTo>
                <a:cubicBezTo>
                  <a:pt x="159" y="52"/>
                  <a:pt x="159" y="52"/>
                  <a:pt x="159" y="52"/>
                </a:cubicBezTo>
                <a:cubicBezTo>
                  <a:pt x="192" y="39"/>
                  <a:pt x="192" y="39"/>
                  <a:pt x="192" y="39"/>
                </a:cubicBezTo>
                <a:cubicBezTo>
                  <a:pt x="193" y="39"/>
                  <a:pt x="193" y="39"/>
                  <a:pt x="193" y="38"/>
                </a:cubicBezTo>
                <a:cubicBezTo>
                  <a:pt x="193" y="37"/>
                  <a:pt x="193" y="36"/>
                  <a:pt x="192" y="36"/>
                </a:cubicBezTo>
                <a:cubicBezTo>
                  <a:pt x="192" y="36"/>
                  <a:pt x="192" y="36"/>
                  <a:pt x="192" y="36"/>
                </a:cubicBezTo>
                <a:cubicBezTo>
                  <a:pt x="100" y="1"/>
                  <a:pt x="100" y="1"/>
                  <a:pt x="100" y="1"/>
                </a:cubicBezTo>
                <a:cubicBezTo>
                  <a:pt x="100" y="1"/>
                  <a:pt x="100" y="1"/>
                  <a:pt x="100" y="1"/>
                </a:cubicBezTo>
                <a:cubicBezTo>
                  <a:pt x="98" y="0"/>
                  <a:pt x="98" y="0"/>
                  <a:pt x="98" y="0"/>
                </a:cubicBezTo>
                <a:cubicBezTo>
                  <a:pt x="97" y="0"/>
                  <a:pt x="97" y="0"/>
                  <a:pt x="96" y="0"/>
                </a:cubicBezTo>
                <a:cubicBezTo>
                  <a:pt x="94" y="1"/>
                  <a:pt x="94" y="1"/>
                  <a:pt x="94" y="1"/>
                </a:cubicBezTo>
                <a:cubicBezTo>
                  <a:pt x="94" y="1"/>
                  <a:pt x="94" y="1"/>
                  <a:pt x="94" y="1"/>
                </a:cubicBezTo>
                <a:cubicBezTo>
                  <a:pt x="1" y="36"/>
                  <a:pt x="1" y="36"/>
                  <a:pt x="1" y="36"/>
                </a:cubicBezTo>
                <a:cubicBezTo>
                  <a:pt x="1" y="36"/>
                  <a:pt x="0" y="37"/>
                  <a:pt x="0" y="38"/>
                </a:cubicBezTo>
                <a:cubicBezTo>
                  <a:pt x="0" y="39"/>
                  <a:pt x="1" y="39"/>
                  <a:pt x="1" y="39"/>
                </a:cubicBezTo>
                <a:cubicBezTo>
                  <a:pt x="2" y="40"/>
                  <a:pt x="2" y="40"/>
                  <a:pt x="2" y="40"/>
                </a:cubicBezTo>
                <a:cubicBezTo>
                  <a:pt x="12" y="43"/>
                  <a:pt x="12" y="43"/>
                  <a:pt x="12" y="43"/>
                </a:cubicBezTo>
                <a:cubicBezTo>
                  <a:pt x="6" y="90"/>
                  <a:pt x="6" y="90"/>
                  <a:pt x="6" y="90"/>
                </a:cubicBezTo>
                <a:cubicBezTo>
                  <a:pt x="4" y="90"/>
                  <a:pt x="4" y="90"/>
                  <a:pt x="4" y="90"/>
                </a:cubicBezTo>
                <a:cubicBezTo>
                  <a:pt x="2" y="91"/>
                  <a:pt x="0" y="94"/>
                  <a:pt x="0" y="96"/>
                </a:cubicBezTo>
                <a:cubicBezTo>
                  <a:pt x="0" y="100"/>
                  <a:pt x="3" y="103"/>
                  <a:pt x="7" y="103"/>
                </a:cubicBezTo>
                <a:cubicBezTo>
                  <a:pt x="10" y="103"/>
                  <a:pt x="13" y="100"/>
                  <a:pt x="13" y="96"/>
                </a:cubicBezTo>
                <a:cubicBezTo>
                  <a:pt x="13" y="94"/>
                  <a:pt x="12" y="93"/>
                  <a:pt x="11" y="91"/>
                </a:cubicBezTo>
                <a:cubicBezTo>
                  <a:pt x="9" y="90"/>
                  <a:pt x="9" y="90"/>
                  <a:pt x="9" y="90"/>
                </a:cubicBezTo>
                <a:cubicBezTo>
                  <a:pt x="16" y="45"/>
                  <a:pt x="16" y="45"/>
                  <a:pt x="16" y="45"/>
                </a:cubicBezTo>
                <a:cubicBezTo>
                  <a:pt x="36" y="53"/>
                  <a:pt x="36" y="53"/>
                  <a:pt x="36" y="53"/>
                </a:cubicBezTo>
                <a:cubicBezTo>
                  <a:pt x="28" y="116"/>
                  <a:pt x="28" y="116"/>
                  <a:pt x="28" y="116"/>
                </a:cubicBezTo>
                <a:cubicBezTo>
                  <a:pt x="28" y="116"/>
                  <a:pt x="28" y="116"/>
                  <a:pt x="28" y="116"/>
                </a:cubicBezTo>
                <a:cubicBezTo>
                  <a:pt x="28" y="119"/>
                  <a:pt x="28" y="119"/>
                  <a:pt x="28" y="119"/>
                </a:cubicBezTo>
                <a:cubicBezTo>
                  <a:pt x="27" y="119"/>
                  <a:pt x="27" y="119"/>
                  <a:pt x="27" y="119"/>
                </a:cubicBezTo>
                <a:cubicBezTo>
                  <a:pt x="28" y="120"/>
                  <a:pt x="28" y="121"/>
                  <a:pt x="29" y="121"/>
                </a:cubicBezTo>
                <a:cubicBezTo>
                  <a:pt x="30" y="121"/>
                  <a:pt x="30" y="121"/>
                  <a:pt x="30" y="121"/>
                </a:cubicBezTo>
                <a:cubicBezTo>
                  <a:pt x="33" y="120"/>
                  <a:pt x="33" y="120"/>
                  <a:pt x="33" y="120"/>
                </a:cubicBezTo>
                <a:cubicBezTo>
                  <a:pt x="33" y="120"/>
                  <a:pt x="33" y="120"/>
                  <a:pt x="33" y="120"/>
                </a:cubicBezTo>
                <a:cubicBezTo>
                  <a:pt x="65" y="112"/>
                  <a:pt x="65" y="112"/>
                  <a:pt x="65" y="112"/>
                </a:cubicBezTo>
                <a:cubicBezTo>
                  <a:pt x="95" y="138"/>
                  <a:pt x="95" y="138"/>
                  <a:pt x="95" y="138"/>
                </a:cubicBezTo>
                <a:cubicBezTo>
                  <a:pt x="96" y="138"/>
                  <a:pt x="96" y="138"/>
                  <a:pt x="96" y="138"/>
                </a:cubicBezTo>
                <a:cubicBezTo>
                  <a:pt x="96" y="139"/>
                  <a:pt x="97" y="139"/>
                  <a:pt x="98" y="138"/>
                </a:cubicBezTo>
                <a:cubicBezTo>
                  <a:pt x="99" y="138"/>
                  <a:pt x="99" y="138"/>
                  <a:pt x="99" y="138"/>
                </a:cubicBezTo>
                <a:cubicBezTo>
                  <a:pt x="133" y="112"/>
                  <a:pt x="133" y="112"/>
                  <a:pt x="133" y="112"/>
                </a:cubicBezTo>
                <a:cubicBezTo>
                  <a:pt x="169" y="121"/>
                  <a:pt x="169" y="121"/>
                  <a:pt x="169" y="121"/>
                </a:cubicBezTo>
                <a:cubicBezTo>
                  <a:pt x="169" y="121"/>
                  <a:pt x="169" y="121"/>
                  <a:pt x="169" y="121"/>
                </a:cubicBezTo>
                <a:cubicBezTo>
                  <a:pt x="170" y="121"/>
                  <a:pt x="171" y="120"/>
                  <a:pt x="171" y="119"/>
                </a:cubicBezTo>
                <a:close/>
                <a:moveTo>
                  <a:pt x="7" y="38"/>
                </a:moveTo>
                <a:cubicBezTo>
                  <a:pt x="97" y="4"/>
                  <a:pt x="97" y="4"/>
                  <a:pt x="97" y="4"/>
                </a:cubicBezTo>
                <a:cubicBezTo>
                  <a:pt x="186" y="38"/>
                  <a:pt x="186" y="38"/>
                  <a:pt x="186" y="38"/>
                </a:cubicBezTo>
                <a:cubicBezTo>
                  <a:pt x="97" y="72"/>
                  <a:pt x="97" y="72"/>
                  <a:pt x="97" y="72"/>
                </a:cubicBezTo>
                <a:lnTo>
                  <a:pt x="7" y="38"/>
                </a:lnTo>
                <a:close/>
                <a:moveTo>
                  <a:pt x="135" y="109"/>
                </a:moveTo>
                <a:cubicBezTo>
                  <a:pt x="133" y="108"/>
                  <a:pt x="133" y="108"/>
                  <a:pt x="133" y="108"/>
                </a:cubicBezTo>
                <a:cubicBezTo>
                  <a:pt x="133" y="108"/>
                  <a:pt x="133" y="108"/>
                  <a:pt x="133" y="108"/>
                </a:cubicBezTo>
                <a:cubicBezTo>
                  <a:pt x="133" y="108"/>
                  <a:pt x="133" y="108"/>
                  <a:pt x="133" y="108"/>
                </a:cubicBezTo>
                <a:cubicBezTo>
                  <a:pt x="133" y="108"/>
                  <a:pt x="132" y="108"/>
                  <a:pt x="132" y="108"/>
                </a:cubicBezTo>
                <a:cubicBezTo>
                  <a:pt x="130" y="110"/>
                  <a:pt x="130" y="110"/>
                  <a:pt x="130" y="110"/>
                </a:cubicBezTo>
                <a:cubicBezTo>
                  <a:pt x="97" y="135"/>
                  <a:pt x="97" y="135"/>
                  <a:pt x="97" y="135"/>
                </a:cubicBezTo>
                <a:cubicBezTo>
                  <a:pt x="66" y="108"/>
                  <a:pt x="66" y="108"/>
                  <a:pt x="66" y="108"/>
                </a:cubicBezTo>
                <a:cubicBezTo>
                  <a:pt x="66" y="108"/>
                  <a:pt x="66" y="108"/>
                  <a:pt x="65" y="108"/>
                </a:cubicBezTo>
                <a:cubicBezTo>
                  <a:pt x="65" y="108"/>
                  <a:pt x="65" y="108"/>
                  <a:pt x="65" y="108"/>
                </a:cubicBezTo>
                <a:cubicBezTo>
                  <a:pt x="62" y="109"/>
                  <a:pt x="62" y="109"/>
                  <a:pt x="62" y="109"/>
                </a:cubicBezTo>
                <a:cubicBezTo>
                  <a:pt x="62" y="109"/>
                  <a:pt x="62" y="109"/>
                  <a:pt x="62" y="109"/>
                </a:cubicBezTo>
                <a:cubicBezTo>
                  <a:pt x="31" y="116"/>
                  <a:pt x="31" y="116"/>
                  <a:pt x="31" y="116"/>
                </a:cubicBezTo>
                <a:cubicBezTo>
                  <a:pt x="39" y="54"/>
                  <a:pt x="39" y="54"/>
                  <a:pt x="39" y="54"/>
                </a:cubicBezTo>
                <a:cubicBezTo>
                  <a:pt x="94" y="75"/>
                  <a:pt x="94" y="75"/>
                  <a:pt x="94" y="75"/>
                </a:cubicBezTo>
                <a:cubicBezTo>
                  <a:pt x="94" y="74"/>
                  <a:pt x="94" y="74"/>
                  <a:pt x="94" y="74"/>
                </a:cubicBezTo>
                <a:cubicBezTo>
                  <a:pt x="96" y="76"/>
                  <a:pt x="96" y="76"/>
                  <a:pt x="96" y="76"/>
                </a:cubicBezTo>
                <a:cubicBezTo>
                  <a:pt x="97" y="76"/>
                  <a:pt x="97" y="76"/>
                  <a:pt x="98" y="75"/>
                </a:cubicBezTo>
                <a:cubicBezTo>
                  <a:pt x="100" y="74"/>
                  <a:pt x="100" y="74"/>
                  <a:pt x="100" y="74"/>
                </a:cubicBezTo>
                <a:cubicBezTo>
                  <a:pt x="100" y="75"/>
                  <a:pt x="100" y="75"/>
                  <a:pt x="100" y="75"/>
                </a:cubicBezTo>
                <a:cubicBezTo>
                  <a:pt x="155" y="54"/>
                  <a:pt x="155" y="54"/>
                  <a:pt x="155" y="54"/>
                </a:cubicBezTo>
                <a:cubicBezTo>
                  <a:pt x="167" y="116"/>
                  <a:pt x="167" y="116"/>
                  <a:pt x="167" y="116"/>
                </a:cubicBezTo>
                <a:lnTo>
                  <a:pt x="135" y="109"/>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17" name="Group 116"/>
          <p:cNvGrpSpPr/>
          <p:nvPr/>
        </p:nvGrpSpPr>
        <p:grpSpPr>
          <a:xfrm>
            <a:off x="8958269" y="3752522"/>
            <a:ext cx="231775" cy="434975"/>
            <a:chOff x="8958263" y="3632201"/>
            <a:chExt cx="231775" cy="434975"/>
          </a:xfrm>
          <a:solidFill>
            <a:schemeClr val="tx2">
              <a:lumMod val="20000"/>
              <a:lumOff val="80000"/>
            </a:schemeClr>
          </a:solidFill>
        </p:grpSpPr>
        <p:sp>
          <p:nvSpPr>
            <p:cNvPr id="118" name="Freeform 140"/>
            <p:cNvSpPr>
              <a:spLocks/>
            </p:cNvSpPr>
            <p:nvPr/>
          </p:nvSpPr>
          <p:spPr bwMode="auto">
            <a:xfrm>
              <a:off x="9018588" y="3724276"/>
              <a:ext cx="111125" cy="111125"/>
            </a:xfrm>
            <a:custGeom>
              <a:avLst/>
              <a:gdLst>
                <a:gd name="T0" fmla="*/ 25 w 49"/>
                <a:gd name="T1" fmla="*/ 49 h 49"/>
                <a:gd name="T2" fmla="*/ 27 w 49"/>
                <a:gd name="T3" fmla="*/ 47 h 49"/>
                <a:gd name="T4" fmla="*/ 27 w 49"/>
                <a:gd name="T5" fmla="*/ 26 h 49"/>
                <a:gd name="T6" fmla="*/ 47 w 49"/>
                <a:gd name="T7" fmla="*/ 26 h 49"/>
                <a:gd name="T8" fmla="*/ 49 w 49"/>
                <a:gd name="T9" fmla="*/ 24 h 49"/>
                <a:gd name="T10" fmla="*/ 47 w 49"/>
                <a:gd name="T11" fmla="*/ 22 h 49"/>
                <a:gd name="T12" fmla="*/ 27 w 49"/>
                <a:gd name="T13" fmla="*/ 22 h 49"/>
                <a:gd name="T14" fmla="*/ 27 w 49"/>
                <a:gd name="T15" fmla="*/ 2 h 49"/>
                <a:gd name="T16" fmla="*/ 25 w 49"/>
                <a:gd name="T17" fmla="*/ 0 h 49"/>
                <a:gd name="T18" fmla="*/ 23 w 49"/>
                <a:gd name="T19" fmla="*/ 2 h 49"/>
                <a:gd name="T20" fmla="*/ 23 w 49"/>
                <a:gd name="T21" fmla="*/ 22 h 49"/>
                <a:gd name="T22" fmla="*/ 2 w 49"/>
                <a:gd name="T23" fmla="*/ 22 h 49"/>
                <a:gd name="T24" fmla="*/ 0 w 49"/>
                <a:gd name="T25" fmla="*/ 24 h 49"/>
                <a:gd name="T26" fmla="*/ 2 w 49"/>
                <a:gd name="T27" fmla="*/ 26 h 49"/>
                <a:gd name="T28" fmla="*/ 23 w 49"/>
                <a:gd name="T29" fmla="*/ 26 h 49"/>
                <a:gd name="T30" fmla="*/ 23 w 49"/>
                <a:gd name="T31" fmla="*/ 47 h 49"/>
                <a:gd name="T32" fmla="*/ 25 w 49"/>
                <a:gd name="T3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9">
                  <a:moveTo>
                    <a:pt x="25" y="49"/>
                  </a:moveTo>
                  <a:cubicBezTo>
                    <a:pt x="26" y="49"/>
                    <a:pt x="27" y="48"/>
                    <a:pt x="27" y="47"/>
                  </a:cubicBezTo>
                  <a:cubicBezTo>
                    <a:pt x="27" y="26"/>
                    <a:pt x="27" y="26"/>
                    <a:pt x="27" y="26"/>
                  </a:cubicBezTo>
                  <a:cubicBezTo>
                    <a:pt x="47" y="26"/>
                    <a:pt x="47" y="26"/>
                    <a:pt x="47" y="26"/>
                  </a:cubicBezTo>
                  <a:cubicBezTo>
                    <a:pt x="48" y="26"/>
                    <a:pt x="49" y="25"/>
                    <a:pt x="49" y="24"/>
                  </a:cubicBezTo>
                  <a:cubicBezTo>
                    <a:pt x="49" y="23"/>
                    <a:pt x="48" y="22"/>
                    <a:pt x="47" y="22"/>
                  </a:cubicBezTo>
                  <a:cubicBezTo>
                    <a:pt x="27" y="22"/>
                    <a:pt x="27" y="22"/>
                    <a:pt x="27" y="22"/>
                  </a:cubicBezTo>
                  <a:cubicBezTo>
                    <a:pt x="27" y="2"/>
                    <a:pt x="27" y="2"/>
                    <a:pt x="27" y="2"/>
                  </a:cubicBezTo>
                  <a:cubicBezTo>
                    <a:pt x="27" y="1"/>
                    <a:pt x="26" y="0"/>
                    <a:pt x="25" y="0"/>
                  </a:cubicBezTo>
                  <a:cubicBezTo>
                    <a:pt x="24" y="0"/>
                    <a:pt x="23" y="1"/>
                    <a:pt x="23" y="2"/>
                  </a:cubicBezTo>
                  <a:cubicBezTo>
                    <a:pt x="23" y="22"/>
                    <a:pt x="23" y="22"/>
                    <a:pt x="23" y="22"/>
                  </a:cubicBezTo>
                  <a:cubicBezTo>
                    <a:pt x="2" y="22"/>
                    <a:pt x="2" y="22"/>
                    <a:pt x="2" y="22"/>
                  </a:cubicBezTo>
                  <a:cubicBezTo>
                    <a:pt x="1" y="22"/>
                    <a:pt x="0" y="23"/>
                    <a:pt x="0" y="24"/>
                  </a:cubicBezTo>
                  <a:cubicBezTo>
                    <a:pt x="0" y="25"/>
                    <a:pt x="1" y="26"/>
                    <a:pt x="2" y="26"/>
                  </a:cubicBezTo>
                  <a:cubicBezTo>
                    <a:pt x="23" y="26"/>
                    <a:pt x="23" y="26"/>
                    <a:pt x="23" y="26"/>
                  </a:cubicBezTo>
                  <a:cubicBezTo>
                    <a:pt x="23" y="47"/>
                    <a:pt x="23" y="47"/>
                    <a:pt x="23" y="47"/>
                  </a:cubicBezTo>
                  <a:cubicBezTo>
                    <a:pt x="23" y="48"/>
                    <a:pt x="24" y="49"/>
                    <a:pt x="2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41"/>
            <p:cNvSpPr>
              <a:spLocks noEditPoints="1"/>
            </p:cNvSpPr>
            <p:nvPr/>
          </p:nvSpPr>
          <p:spPr bwMode="auto">
            <a:xfrm>
              <a:off x="8958263" y="3632201"/>
              <a:ext cx="231775" cy="434975"/>
            </a:xfrm>
            <a:custGeom>
              <a:avLst/>
              <a:gdLst>
                <a:gd name="T0" fmla="*/ 2 w 103"/>
                <a:gd name="T1" fmla="*/ 193 h 193"/>
                <a:gd name="T2" fmla="*/ 3 w 103"/>
                <a:gd name="T3" fmla="*/ 193 h 193"/>
                <a:gd name="T4" fmla="*/ 5 w 103"/>
                <a:gd name="T5" fmla="*/ 191 h 193"/>
                <a:gd name="T6" fmla="*/ 5 w 103"/>
                <a:gd name="T7" fmla="*/ 191 h 193"/>
                <a:gd name="T8" fmla="*/ 52 w 103"/>
                <a:gd name="T9" fmla="*/ 140 h 193"/>
                <a:gd name="T10" fmla="*/ 98 w 103"/>
                <a:gd name="T11" fmla="*/ 191 h 193"/>
                <a:gd name="T12" fmla="*/ 100 w 103"/>
                <a:gd name="T13" fmla="*/ 193 h 193"/>
                <a:gd name="T14" fmla="*/ 101 w 103"/>
                <a:gd name="T15" fmla="*/ 193 h 193"/>
                <a:gd name="T16" fmla="*/ 103 w 103"/>
                <a:gd name="T17" fmla="*/ 191 h 193"/>
                <a:gd name="T18" fmla="*/ 103 w 103"/>
                <a:gd name="T19" fmla="*/ 2 h 193"/>
                <a:gd name="T20" fmla="*/ 101 w 103"/>
                <a:gd name="T21" fmla="*/ 0 h 193"/>
                <a:gd name="T22" fmla="*/ 2 w 103"/>
                <a:gd name="T23" fmla="*/ 0 h 193"/>
                <a:gd name="T24" fmla="*/ 0 w 103"/>
                <a:gd name="T25" fmla="*/ 2 h 193"/>
                <a:gd name="T26" fmla="*/ 0 w 103"/>
                <a:gd name="T27" fmla="*/ 191 h 193"/>
                <a:gd name="T28" fmla="*/ 2 w 103"/>
                <a:gd name="T29" fmla="*/ 193 h 193"/>
                <a:gd name="T30" fmla="*/ 4 w 103"/>
                <a:gd name="T31" fmla="*/ 4 h 193"/>
                <a:gd name="T32" fmla="*/ 99 w 103"/>
                <a:gd name="T33" fmla="*/ 4 h 193"/>
                <a:gd name="T34" fmla="*/ 99 w 103"/>
                <a:gd name="T35" fmla="*/ 187 h 193"/>
                <a:gd name="T36" fmla="*/ 54 w 103"/>
                <a:gd name="T37" fmla="*/ 138 h 193"/>
                <a:gd name="T38" fmla="*/ 54 w 103"/>
                <a:gd name="T39" fmla="*/ 138 h 193"/>
                <a:gd name="T40" fmla="*/ 53 w 103"/>
                <a:gd name="T41" fmla="*/ 136 h 193"/>
                <a:gd name="T42" fmla="*/ 52 w 103"/>
                <a:gd name="T43" fmla="*/ 136 h 193"/>
                <a:gd name="T44" fmla="*/ 50 w 103"/>
                <a:gd name="T45" fmla="*/ 136 h 193"/>
                <a:gd name="T46" fmla="*/ 49 w 103"/>
                <a:gd name="T47" fmla="*/ 138 h 193"/>
                <a:gd name="T48" fmla="*/ 49 w 103"/>
                <a:gd name="T49" fmla="*/ 138 h 193"/>
                <a:gd name="T50" fmla="*/ 4 w 103"/>
                <a:gd name="T51" fmla="*/ 187 h 193"/>
                <a:gd name="T52" fmla="*/ 4 w 103"/>
                <a:gd name="T53"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 h="193">
                  <a:moveTo>
                    <a:pt x="2" y="193"/>
                  </a:moveTo>
                  <a:cubicBezTo>
                    <a:pt x="3" y="193"/>
                    <a:pt x="3" y="193"/>
                    <a:pt x="3" y="193"/>
                  </a:cubicBezTo>
                  <a:cubicBezTo>
                    <a:pt x="5" y="191"/>
                    <a:pt x="5" y="191"/>
                    <a:pt x="5" y="191"/>
                  </a:cubicBezTo>
                  <a:cubicBezTo>
                    <a:pt x="5" y="191"/>
                    <a:pt x="5" y="191"/>
                    <a:pt x="5" y="191"/>
                  </a:cubicBezTo>
                  <a:cubicBezTo>
                    <a:pt x="52" y="140"/>
                    <a:pt x="52" y="140"/>
                    <a:pt x="52" y="140"/>
                  </a:cubicBezTo>
                  <a:cubicBezTo>
                    <a:pt x="98" y="191"/>
                    <a:pt x="98" y="191"/>
                    <a:pt x="98" y="191"/>
                  </a:cubicBezTo>
                  <a:cubicBezTo>
                    <a:pt x="100" y="193"/>
                    <a:pt x="100" y="193"/>
                    <a:pt x="100" y="193"/>
                  </a:cubicBezTo>
                  <a:cubicBezTo>
                    <a:pt x="100" y="193"/>
                    <a:pt x="101" y="193"/>
                    <a:pt x="101" y="193"/>
                  </a:cubicBezTo>
                  <a:cubicBezTo>
                    <a:pt x="102" y="193"/>
                    <a:pt x="103" y="193"/>
                    <a:pt x="103" y="191"/>
                  </a:cubicBezTo>
                  <a:cubicBezTo>
                    <a:pt x="103" y="2"/>
                    <a:pt x="103" y="2"/>
                    <a:pt x="103" y="2"/>
                  </a:cubicBezTo>
                  <a:cubicBezTo>
                    <a:pt x="103" y="1"/>
                    <a:pt x="102" y="0"/>
                    <a:pt x="101" y="0"/>
                  </a:cubicBezTo>
                  <a:cubicBezTo>
                    <a:pt x="2" y="0"/>
                    <a:pt x="2" y="0"/>
                    <a:pt x="2" y="0"/>
                  </a:cubicBezTo>
                  <a:cubicBezTo>
                    <a:pt x="1" y="0"/>
                    <a:pt x="0" y="1"/>
                    <a:pt x="0" y="2"/>
                  </a:cubicBezTo>
                  <a:cubicBezTo>
                    <a:pt x="0" y="191"/>
                    <a:pt x="0" y="191"/>
                    <a:pt x="0" y="191"/>
                  </a:cubicBezTo>
                  <a:cubicBezTo>
                    <a:pt x="0" y="193"/>
                    <a:pt x="1" y="193"/>
                    <a:pt x="2" y="193"/>
                  </a:cubicBezTo>
                  <a:close/>
                  <a:moveTo>
                    <a:pt x="4" y="4"/>
                  </a:moveTo>
                  <a:cubicBezTo>
                    <a:pt x="99" y="4"/>
                    <a:pt x="99" y="4"/>
                    <a:pt x="99" y="4"/>
                  </a:cubicBezTo>
                  <a:cubicBezTo>
                    <a:pt x="99" y="187"/>
                    <a:pt x="99" y="187"/>
                    <a:pt x="99" y="187"/>
                  </a:cubicBezTo>
                  <a:cubicBezTo>
                    <a:pt x="54" y="138"/>
                    <a:pt x="54" y="138"/>
                    <a:pt x="54" y="138"/>
                  </a:cubicBezTo>
                  <a:cubicBezTo>
                    <a:pt x="54" y="138"/>
                    <a:pt x="54" y="138"/>
                    <a:pt x="54" y="138"/>
                  </a:cubicBezTo>
                  <a:cubicBezTo>
                    <a:pt x="53" y="136"/>
                    <a:pt x="53" y="136"/>
                    <a:pt x="53" y="136"/>
                  </a:cubicBezTo>
                  <a:cubicBezTo>
                    <a:pt x="53" y="136"/>
                    <a:pt x="52" y="136"/>
                    <a:pt x="52" y="136"/>
                  </a:cubicBezTo>
                  <a:cubicBezTo>
                    <a:pt x="51" y="136"/>
                    <a:pt x="51" y="136"/>
                    <a:pt x="50" y="136"/>
                  </a:cubicBezTo>
                  <a:cubicBezTo>
                    <a:pt x="49" y="138"/>
                    <a:pt x="49" y="138"/>
                    <a:pt x="49" y="138"/>
                  </a:cubicBezTo>
                  <a:cubicBezTo>
                    <a:pt x="49" y="138"/>
                    <a:pt x="49" y="138"/>
                    <a:pt x="49" y="138"/>
                  </a:cubicBezTo>
                  <a:cubicBezTo>
                    <a:pt x="4" y="187"/>
                    <a:pt x="4" y="187"/>
                    <a:pt x="4" y="187"/>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0" name="Group 119"/>
          <p:cNvGrpSpPr/>
          <p:nvPr/>
        </p:nvGrpSpPr>
        <p:grpSpPr>
          <a:xfrm>
            <a:off x="9771065" y="3752522"/>
            <a:ext cx="312739" cy="434975"/>
            <a:chOff x="9771063" y="3632201"/>
            <a:chExt cx="312738" cy="434975"/>
          </a:xfrm>
          <a:solidFill>
            <a:schemeClr val="tx2">
              <a:lumMod val="20000"/>
              <a:lumOff val="80000"/>
            </a:schemeClr>
          </a:solidFill>
        </p:grpSpPr>
        <p:sp>
          <p:nvSpPr>
            <p:cNvPr id="121" name="Freeform 142"/>
            <p:cNvSpPr>
              <a:spLocks noEditPoints="1"/>
            </p:cNvSpPr>
            <p:nvPr/>
          </p:nvSpPr>
          <p:spPr bwMode="auto">
            <a:xfrm>
              <a:off x="9771063" y="3632201"/>
              <a:ext cx="312738" cy="434975"/>
            </a:xfrm>
            <a:custGeom>
              <a:avLst/>
              <a:gdLst>
                <a:gd name="T0" fmla="*/ 2 w 139"/>
                <a:gd name="T1" fmla="*/ 193 h 193"/>
                <a:gd name="T2" fmla="*/ 3 w 139"/>
                <a:gd name="T3" fmla="*/ 193 h 193"/>
                <a:gd name="T4" fmla="*/ 5 w 139"/>
                <a:gd name="T5" fmla="*/ 190 h 193"/>
                <a:gd name="T6" fmla="*/ 5 w 139"/>
                <a:gd name="T7" fmla="*/ 191 h 193"/>
                <a:gd name="T8" fmla="*/ 69 w 139"/>
                <a:gd name="T9" fmla="*/ 140 h 193"/>
                <a:gd name="T10" fmla="*/ 133 w 139"/>
                <a:gd name="T11" fmla="*/ 191 h 193"/>
                <a:gd name="T12" fmla="*/ 134 w 139"/>
                <a:gd name="T13" fmla="*/ 191 h 193"/>
                <a:gd name="T14" fmla="*/ 136 w 139"/>
                <a:gd name="T15" fmla="*/ 193 h 193"/>
                <a:gd name="T16" fmla="*/ 137 w 139"/>
                <a:gd name="T17" fmla="*/ 193 h 193"/>
                <a:gd name="T18" fmla="*/ 139 w 139"/>
                <a:gd name="T19" fmla="*/ 191 h 193"/>
                <a:gd name="T20" fmla="*/ 139 w 139"/>
                <a:gd name="T21" fmla="*/ 2 h 193"/>
                <a:gd name="T22" fmla="*/ 137 w 139"/>
                <a:gd name="T23" fmla="*/ 0 h 193"/>
                <a:gd name="T24" fmla="*/ 2 w 139"/>
                <a:gd name="T25" fmla="*/ 0 h 193"/>
                <a:gd name="T26" fmla="*/ 0 w 139"/>
                <a:gd name="T27" fmla="*/ 2 h 193"/>
                <a:gd name="T28" fmla="*/ 0 w 139"/>
                <a:gd name="T29" fmla="*/ 191 h 193"/>
                <a:gd name="T30" fmla="*/ 2 w 139"/>
                <a:gd name="T31" fmla="*/ 193 h 193"/>
                <a:gd name="T32" fmla="*/ 4 w 139"/>
                <a:gd name="T33" fmla="*/ 4 h 193"/>
                <a:gd name="T34" fmla="*/ 135 w 139"/>
                <a:gd name="T35" fmla="*/ 4 h 193"/>
                <a:gd name="T36" fmla="*/ 135 w 139"/>
                <a:gd name="T37" fmla="*/ 188 h 193"/>
                <a:gd name="T38" fmla="*/ 73 w 139"/>
                <a:gd name="T39" fmla="*/ 138 h 193"/>
                <a:gd name="T40" fmla="*/ 73 w 139"/>
                <a:gd name="T41" fmla="*/ 138 h 193"/>
                <a:gd name="T42" fmla="*/ 71 w 139"/>
                <a:gd name="T43" fmla="*/ 136 h 193"/>
                <a:gd name="T44" fmla="*/ 69 w 139"/>
                <a:gd name="T45" fmla="*/ 136 h 193"/>
                <a:gd name="T46" fmla="*/ 68 w 139"/>
                <a:gd name="T47" fmla="*/ 136 h 193"/>
                <a:gd name="T48" fmla="*/ 66 w 139"/>
                <a:gd name="T49" fmla="*/ 139 h 193"/>
                <a:gd name="T50" fmla="*/ 65 w 139"/>
                <a:gd name="T51" fmla="*/ 138 h 193"/>
                <a:gd name="T52" fmla="*/ 4 w 139"/>
                <a:gd name="T53" fmla="*/ 188 h 193"/>
                <a:gd name="T54" fmla="*/ 4 w 139"/>
                <a:gd name="T55"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9" h="193">
                  <a:moveTo>
                    <a:pt x="2" y="193"/>
                  </a:moveTo>
                  <a:cubicBezTo>
                    <a:pt x="2" y="193"/>
                    <a:pt x="3" y="193"/>
                    <a:pt x="3" y="193"/>
                  </a:cubicBezTo>
                  <a:cubicBezTo>
                    <a:pt x="5" y="190"/>
                    <a:pt x="5" y="190"/>
                    <a:pt x="5" y="190"/>
                  </a:cubicBezTo>
                  <a:cubicBezTo>
                    <a:pt x="5" y="191"/>
                    <a:pt x="5" y="191"/>
                    <a:pt x="5" y="191"/>
                  </a:cubicBezTo>
                  <a:cubicBezTo>
                    <a:pt x="69" y="140"/>
                    <a:pt x="69" y="140"/>
                    <a:pt x="69" y="140"/>
                  </a:cubicBezTo>
                  <a:cubicBezTo>
                    <a:pt x="133" y="191"/>
                    <a:pt x="133" y="191"/>
                    <a:pt x="133" y="191"/>
                  </a:cubicBezTo>
                  <a:cubicBezTo>
                    <a:pt x="134" y="191"/>
                    <a:pt x="134" y="191"/>
                    <a:pt x="134" y="191"/>
                  </a:cubicBezTo>
                  <a:cubicBezTo>
                    <a:pt x="136" y="193"/>
                    <a:pt x="136" y="193"/>
                    <a:pt x="136" y="193"/>
                  </a:cubicBezTo>
                  <a:cubicBezTo>
                    <a:pt x="136" y="193"/>
                    <a:pt x="136" y="193"/>
                    <a:pt x="137" y="193"/>
                  </a:cubicBezTo>
                  <a:cubicBezTo>
                    <a:pt x="138" y="193"/>
                    <a:pt x="139" y="193"/>
                    <a:pt x="139" y="191"/>
                  </a:cubicBezTo>
                  <a:cubicBezTo>
                    <a:pt x="139" y="2"/>
                    <a:pt x="139" y="2"/>
                    <a:pt x="139" y="2"/>
                  </a:cubicBezTo>
                  <a:cubicBezTo>
                    <a:pt x="139" y="1"/>
                    <a:pt x="138" y="0"/>
                    <a:pt x="137" y="0"/>
                  </a:cubicBezTo>
                  <a:cubicBezTo>
                    <a:pt x="2" y="0"/>
                    <a:pt x="2" y="0"/>
                    <a:pt x="2" y="0"/>
                  </a:cubicBezTo>
                  <a:cubicBezTo>
                    <a:pt x="1" y="0"/>
                    <a:pt x="0" y="1"/>
                    <a:pt x="0" y="2"/>
                  </a:cubicBezTo>
                  <a:cubicBezTo>
                    <a:pt x="0" y="191"/>
                    <a:pt x="0" y="191"/>
                    <a:pt x="0" y="191"/>
                  </a:cubicBezTo>
                  <a:cubicBezTo>
                    <a:pt x="0" y="193"/>
                    <a:pt x="1" y="193"/>
                    <a:pt x="2" y="193"/>
                  </a:cubicBezTo>
                  <a:close/>
                  <a:moveTo>
                    <a:pt x="4" y="4"/>
                  </a:moveTo>
                  <a:cubicBezTo>
                    <a:pt x="135" y="4"/>
                    <a:pt x="135" y="4"/>
                    <a:pt x="135" y="4"/>
                  </a:cubicBezTo>
                  <a:cubicBezTo>
                    <a:pt x="135" y="188"/>
                    <a:pt x="135" y="188"/>
                    <a:pt x="135" y="188"/>
                  </a:cubicBezTo>
                  <a:cubicBezTo>
                    <a:pt x="73" y="138"/>
                    <a:pt x="73" y="138"/>
                    <a:pt x="73" y="138"/>
                  </a:cubicBezTo>
                  <a:cubicBezTo>
                    <a:pt x="73" y="138"/>
                    <a:pt x="73" y="138"/>
                    <a:pt x="73" y="138"/>
                  </a:cubicBezTo>
                  <a:cubicBezTo>
                    <a:pt x="71" y="136"/>
                    <a:pt x="71" y="136"/>
                    <a:pt x="71" y="136"/>
                  </a:cubicBezTo>
                  <a:cubicBezTo>
                    <a:pt x="70" y="136"/>
                    <a:pt x="70" y="136"/>
                    <a:pt x="69" y="136"/>
                  </a:cubicBezTo>
                  <a:cubicBezTo>
                    <a:pt x="69" y="136"/>
                    <a:pt x="68" y="136"/>
                    <a:pt x="68" y="136"/>
                  </a:cubicBezTo>
                  <a:cubicBezTo>
                    <a:pt x="66" y="139"/>
                    <a:pt x="66" y="139"/>
                    <a:pt x="66" y="139"/>
                  </a:cubicBezTo>
                  <a:cubicBezTo>
                    <a:pt x="65" y="138"/>
                    <a:pt x="65" y="138"/>
                    <a:pt x="65" y="138"/>
                  </a:cubicBezTo>
                  <a:cubicBezTo>
                    <a:pt x="4" y="188"/>
                    <a:pt x="4" y="188"/>
                    <a:pt x="4" y="188"/>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43"/>
            <p:cNvSpPr>
              <a:spLocks noEditPoints="1"/>
            </p:cNvSpPr>
            <p:nvPr/>
          </p:nvSpPr>
          <p:spPr bwMode="auto">
            <a:xfrm>
              <a:off x="9831388" y="3705226"/>
              <a:ext cx="190500" cy="190500"/>
            </a:xfrm>
            <a:custGeom>
              <a:avLst/>
              <a:gdLst>
                <a:gd name="T0" fmla="*/ 120 w 120"/>
                <a:gd name="T1" fmla="*/ 44 h 120"/>
                <a:gd name="T2" fmla="*/ 77 w 120"/>
                <a:gd name="T3" fmla="*/ 44 h 120"/>
                <a:gd name="T4" fmla="*/ 60 w 120"/>
                <a:gd name="T5" fmla="*/ 0 h 120"/>
                <a:gd name="T6" fmla="*/ 44 w 120"/>
                <a:gd name="T7" fmla="*/ 44 h 120"/>
                <a:gd name="T8" fmla="*/ 0 w 120"/>
                <a:gd name="T9" fmla="*/ 44 h 120"/>
                <a:gd name="T10" fmla="*/ 36 w 120"/>
                <a:gd name="T11" fmla="*/ 71 h 120"/>
                <a:gd name="T12" fmla="*/ 20 w 120"/>
                <a:gd name="T13" fmla="*/ 120 h 120"/>
                <a:gd name="T14" fmla="*/ 60 w 120"/>
                <a:gd name="T15" fmla="*/ 91 h 120"/>
                <a:gd name="T16" fmla="*/ 101 w 120"/>
                <a:gd name="T17" fmla="*/ 120 h 120"/>
                <a:gd name="T18" fmla="*/ 86 w 120"/>
                <a:gd name="T19" fmla="*/ 71 h 120"/>
                <a:gd name="T20" fmla="*/ 120 w 120"/>
                <a:gd name="T21" fmla="*/ 44 h 120"/>
                <a:gd name="T22" fmla="*/ 91 w 120"/>
                <a:gd name="T23" fmla="*/ 106 h 120"/>
                <a:gd name="T24" fmla="*/ 60 w 120"/>
                <a:gd name="T25" fmla="*/ 83 h 120"/>
                <a:gd name="T26" fmla="*/ 30 w 120"/>
                <a:gd name="T27" fmla="*/ 106 h 120"/>
                <a:gd name="T28" fmla="*/ 43 w 120"/>
                <a:gd name="T29" fmla="*/ 69 h 120"/>
                <a:gd name="T30" fmla="*/ 16 w 120"/>
                <a:gd name="T31" fmla="*/ 49 h 120"/>
                <a:gd name="T32" fmla="*/ 47 w 120"/>
                <a:gd name="T33" fmla="*/ 49 h 120"/>
                <a:gd name="T34" fmla="*/ 60 w 120"/>
                <a:gd name="T35" fmla="*/ 15 h 120"/>
                <a:gd name="T36" fmla="*/ 73 w 120"/>
                <a:gd name="T37" fmla="*/ 49 h 120"/>
                <a:gd name="T38" fmla="*/ 104 w 120"/>
                <a:gd name="T39" fmla="*/ 49 h 120"/>
                <a:gd name="T40" fmla="*/ 79 w 120"/>
                <a:gd name="T41" fmla="*/ 69 h 120"/>
                <a:gd name="T42" fmla="*/ 91 w 120"/>
                <a:gd name="T43" fmla="*/ 10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0" h="120">
                  <a:moveTo>
                    <a:pt x="120" y="44"/>
                  </a:moveTo>
                  <a:lnTo>
                    <a:pt x="77" y="44"/>
                  </a:lnTo>
                  <a:lnTo>
                    <a:pt x="60" y="0"/>
                  </a:lnTo>
                  <a:lnTo>
                    <a:pt x="44" y="44"/>
                  </a:lnTo>
                  <a:lnTo>
                    <a:pt x="0" y="44"/>
                  </a:lnTo>
                  <a:lnTo>
                    <a:pt x="36" y="71"/>
                  </a:lnTo>
                  <a:lnTo>
                    <a:pt x="20" y="120"/>
                  </a:lnTo>
                  <a:lnTo>
                    <a:pt x="60" y="91"/>
                  </a:lnTo>
                  <a:lnTo>
                    <a:pt x="101" y="120"/>
                  </a:lnTo>
                  <a:lnTo>
                    <a:pt x="86" y="71"/>
                  </a:lnTo>
                  <a:lnTo>
                    <a:pt x="120" y="44"/>
                  </a:lnTo>
                  <a:close/>
                  <a:moveTo>
                    <a:pt x="91" y="106"/>
                  </a:moveTo>
                  <a:lnTo>
                    <a:pt x="60" y="83"/>
                  </a:lnTo>
                  <a:lnTo>
                    <a:pt x="30" y="106"/>
                  </a:lnTo>
                  <a:lnTo>
                    <a:pt x="43" y="69"/>
                  </a:lnTo>
                  <a:lnTo>
                    <a:pt x="16" y="49"/>
                  </a:lnTo>
                  <a:lnTo>
                    <a:pt x="47" y="49"/>
                  </a:lnTo>
                  <a:lnTo>
                    <a:pt x="60" y="15"/>
                  </a:lnTo>
                  <a:lnTo>
                    <a:pt x="73" y="49"/>
                  </a:lnTo>
                  <a:lnTo>
                    <a:pt x="104" y="49"/>
                  </a:lnTo>
                  <a:lnTo>
                    <a:pt x="79" y="69"/>
                  </a:lnTo>
                  <a:lnTo>
                    <a:pt x="91" y="1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3" name="Group 122"/>
          <p:cNvGrpSpPr/>
          <p:nvPr/>
        </p:nvGrpSpPr>
        <p:grpSpPr>
          <a:xfrm>
            <a:off x="2028831" y="4608185"/>
            <a:ext cx="434975" cy="434975"/>
            <a:chOff x="2028826" y="4487863"/>
            <a:chExt cx="434975" cy="434975"/>
          </a:xfrm>
          <a:solidFill>
            <a:schemeClr val="tx2">
              <a:lumMod val="20000"/>
              <a:lumOff val="80000"/>
            </a:schemeClr>
          </a:solidFill>
        </p:grpSpPr>
        <p:sp>
          <p:nvSpPr>
            <p:cNvPr id="124" name="Oval 144"/>
            <p:cNvSpPr>
              <a:spLocks noChangeArrowheads="1"/>
            </p:cNvSpPr>
            <p:nvPr/>
          </p:nvSpPr>
          <p:spPr bwMode="auto">
            <a:xfrm>
              <a:off x="2233613" y="4691063"/>
              <a:ext cx="26988"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45"/>
            <p:cNvSpPr>
              <a:spLocks noEditPoints="1"/>
            </p:cNvSpPr>
            <p:nvPr/>
          </p:nvSpPr>
          <p:spPr bwMode="auto">
            <a:xfrm>
              <a:off x="2028826" y="4487863"/>
              <a:ext cx="434975" cy="434975"/>
            </a:xfrm>
            <a:custGeom>
              <a:avLst/>
              <a:gdLst>
                <a:gd name="T0" fmla="*/ 154 w 193"/>
                <a:gd name="T1" fmla="*/ 25 h 193"/>
                <a:gd name="T2" fmla="*/ 72 w 193"/>
                <a:gd name="T3" fmla="*/ 32 h 193"/>
                <a:gd name="T4" fmla="*/ 34 w 193"/>
                <a:gd name="T5" fmla="*/ 68 h 193"/>
                <a:gd name="T6" fmla="*/ 35 w 193"/>
                <a:gd name="T7" fmla="*/ 122 h 193"/>
                <a:gd name="T8" fmla="*/ 71 w 193"/>
                <a:gd name="T9" fmla="*/ 158 h 193"/>
                <a:gd name="T10" fmla="*/ 125 w 193"/>
                <a:gd name="T11" fmla="*/ 160 h 193"/>
                <a:gd name="T12" fmla="*/ 158 w 193"/>
                <a:gd name="T13" fmla="*/ 122 h 193"/>
                <a:gd name="T14" fmla="*/ 153 w 193"/>
                <a:gd name="T15" fmla="*/ 27 h 193"/>
                <a:gd name="T16" fmla="*/ 130 w 193"/>
                <a:gd name="T17" fmla="*/ 65 h 193"/>
                <a:gd name="T18" fmla="*/ 125 w 193"/>
                <a:gd name="T19" fmla="*/ 37 h 193"/>
                <a:gd name="T20" fmla="*/ 130 w 193"/>
                <a:gd name="T21" fmla="*/ 83 h 193"/>
                <a:gd name="T22" fmla="*/ 150 w 193"/>
                <a:gd name="T23" fmla="*/ 72 h 193"/>
                <a:gd name="T24" fmla="*/ 152 w 193"/>
                <a:gd name="T25" fmla="*/ 117 h 193"/>
                <a:gd name="T26" fmla="*/ 129 w 193"/>
                <a:gd name="T27" fmla="*/ 121 h 193"/>
                <a:gd name="T28" fmla="*/ 139 w 193"/>
                <a:gd name="T29" fmla="*/ 99 h 193"/>
                <a:gd name="T30" fmla="*/ 126 w 193"/>
                <a:gd name="T31" fmla="*/ 109 h 193"/>
                <a:gd name="T32" fmla="*/ 97 w 193"/>
                <a:gd name="T33" fmla="*/ 126 h 193"/>
                <a:gd name="T34" fmla="*/ 68 w 193"/>
                <a:gd name="T35" fmla="*/ 109 h 193"/>
                <a:gd name="T36" fmla="*/ 67 w 193"/>
                <a:gd name="T37" fmla="*/ 84 h 193"/>
                <a:gd name="T38" fmla="*/ 86 w 193"/>
                <a:gd name="T39" fmla="*/ 67 h 193"/>
                <a:gd name="T40" fmla="*/ 118 w 193"/>
                <a:gd name="T41" fmla="*/ 76 h 193"/>
                <a:gd name="T42" fmla="*/ 121 w 193"/>
                <a:gd name="T43" fmla="*/ 43 h 193"/>
                <a:gd name="T44" fmla="*/ 111 w 193"/>
                <a:gd name="T45" fmla="*/ 63 h 193"/>
                <a:gd name="T46" fmla="*/ 117 w 193"/>
                <a:gd name="T47" fmla="*/ 41 h 193"/>
                <a:gd name="T48" fmla="*/ 119 w 193"/>
                <a:gd name="T49" fmla="*/ 34 h 193"/>
                <a:gd name="T50" fmla="*/ 95 w 193"/>
                <a:gd name="T51" fmla="*/ 51 h 193"/>
                <a:gd name="T52" fmla="*/ 73 w 193"/>
                <a:gd name="T53" fmla="*/ 39 h 193"/>
                <a:gd name="T54" fmla="*/ 84 w 193"/>
                <a:gd name="T55" fmla="*/ 63 h 193"/>
                <a:gd name="T56" fmla="*/ 69 w 193"/>
                <a:gd name="T57" fmla="*/ 61 h 193"/>
                <a:gd name="T58" fmla="*/ 71 w 193"/>
                <a:gd name="T59" fmla="*/ 38 h 193"/>
                <a:gd name="T60" fmla="*/ 40 w 193"/>
                <a:gd name="T61" fmla="*/ 70 h 193"/>
                <a:gd name="T62" fmla="*/ 64 w 193"/>
                <a:gd name="T63" fmla="*/ 82 h 193"/>
                <a:gd name="T64" fmla="*/ 53 w 193"/>
                <a:gd name="T65" fmla="*/ 91 h 193"/>
                <a:gd name="T66" fmla="*/ 65 w 193"/>
                <a:gd name="T67" fmla="*/ 69 h 193"/>
                <a:gd name="T68" fmla="*/ 40 w 193"/>
                <a:gd name="T69" fmla="*/ 120 h 193"/>
                <a:gd name="T70" fmla="*/ 63 w 193"/>
                <a:gd name="T71" fmla="*/ 110 h 193"/>
                <a:gd name="T72" fmla="*/ 35 w 193"/>
                <a:gd name="T73" fmla="*/ 119 h 193"/>
                <a:gd name="T74" fmla="*/ 51 w 193"/>
                <a:gd name="T75" fmla="*/ 95 h 193"/>
                <a:gd name="T76" fmla="*/ 35 w 193"/>
                <a:gd name="T77" fmla="*/ 119 h 193"/>
                <a:gd name="T78" fmla="*/ 38 w 193"/>
                <a:gd name="T79" fmla="*/ 123 h 193"/>
                <a:gd name="T80" fmla="*/ 70 w 193"/>
                <a:gd name="T81" fmla="*/ 153 h 193"/>
                <a:gd name="T82" fmla="*/ 69 w 193"/>
                <a:gd name="T83" fmla="*/ 128 h 193"/>
                <a:gd name="T84" fmla="*/ 92 w 193"/>
                <a:gd name="T85" fmla="*/ 137 h 193"/>
                <a:gd name="T86" fmla="*/ 72 w 193"/>
                <a:gd name="T87" fmla="*/ 150 h 193"/>
                <a:gd name="T88" fmla="*/ 76 w 193"/>
                <a:gd name="T89" fmla="*/ 156 h 193"/>
                <a:gd name="T90" fmla="*/ 120 w 193"/>
                <a:gd name="T91" fmla="*/ 157 h 193"/>
                <a:gd name="T92" fmla="*/ 102 w 193"/>
                <a:gd name="T93" fmla="*/ 141 h 193"/>
                <a:gd name="T94" fmla="*/ 112 w 193"/>
                <a:gd name="T95" fmla="*/ 130 h 193"/>
                <a:gd name="T96" fmla="*/ 163 w 193"/>
                <a:gd name="T97" fmla="*/ 162 h 193"/>
                <a:gd name="T98" fmla="*/ 128 w 193"/>
                <a:gd name="T99" fmla="*/ 130 h 193"/>
                <a:gd name="T100" fmla="*/ 157 w 193"/>
                <a:gd name="T101" fmla="*/ 125 h 193"/>
                <a:gd name="T102" fmla="*/ 143 w 193"/>
                <a:gd name="T103" fmla="*/ 98 h 193"/>
                <a:gd name="T104" fmla="*/ 159 w 193"/>
                <a:gd name="T105" fmla="*/ 7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 h="193">
                  <a:moveTo>
                    <a:pt x="161" y="72"/>
                  </a:moveTo>
                  <a:cubicBezTo>
                    <a:pt x="158" y="71"/>
                    <a:pt x="158" y="71"/>
                    <a:pt x="158" y="71"/>
                  </a:cubicBezTo>
                  <a:cubicBezTo>
                    <a:pt x="160" y="68"/>
                    <a:pt x="160" y="68"/>
                    <a:pt x="160" y="68"/>
                  </a:cubicBezTo>
                  <a:cubicBezTo>
                    <a:pt x="170" y="49"/>
                    <a:pt x="172" y="35"/>
                    <a:pt x="165" y="28"/>
                  </a:cubicBezTo>
                  <a:cubicBezTo>
                    <a:pt x="163" y="26"/>
                    <a:pt x="159" y="25"/>
                    <a:pt x="154" y="25"/>
                  </a:cubicBezTo>
                  <a:cubicBezTo>
                    <a:pt x="147" y="25"/>
                    <a:pt x="137" y="28"/>
                    <a:pt x="125" y="33"/>
                  </a:cubicBezTo>
                  <a:cubicBezTo>
                    <a:pt x="122" y="35"/>
                    <a:pt x="122" y="35"/>
                    <a:pt x="122" y="35"/>
                  </a:cubicBezTo>
                  <a:cubicBezTo>
                    <a:pt x="121" y="32"/>
                    <a:pt x="121" y="32"/>
                    <a:pt x="121" y="32"/>
                  </a:cubicBezTo>
                  <a:cubicBezTo>
                    <a:pt x="115" y="12"/>
                    <a:pt x="106" y="0"/>
                    <a:pt x="97" y="0"/>
                  </a:cubicBezTo>
                  <a:cubicBezTo>
                    <a:pt x="88" y="0"/>
                    <a:pt x="79" y="12"/>
                    <a:pt x="72" y="32"/>
                  </a:cubicBezTo>
                  <a:cubicBezTo>
                    <a:pt x="71" y="35"/>
                    <a:pt x="71" y="35"/>
                    <a:pt x="71" y="35"/>
                  </a:cubicBezTo>
                  <a:cubicBezTo>
                    <a:pt x="69" y="33"/>
                    <a:pt x="69" y="33"/>
                    <a:pt x="69" y="33"/>
                  </a:cubicBezTo>
                  <a:cubicBezTo>
                    <a:pt x="57" y="28"/>
                    <a:pt x="47" y="25"/>
                    <a:pt x="40" y="25"/>
                  </a:cubicBezTo>
                  <a:cubicBezTo>
                    <a:pt x="35" y="25"/>
                    <a:pt x="31" y="26"/>
                    <a:pt x="29" y="28"/>
                  </a:cubicBezTo>
                  <a:cubicBezTo>
                    <a:pt x="22" y="35"/>
                    <a:pt x="24" y="50"/>
                    <a:pt x="34" y="68"/>
                  </a:cubicBezTo>
                  <a:cubicBezTo>
                    <a:pt x="35" y="71"/>
                    <a:pt x="35" y="71"/>
                    <a:pt x="35" y="71"/>
                  </a:cubicBezTo>
                  <a:cubicBezTo>
                    <a:pt x="32" y="72"/>
                    <a:pt x="32" y="72"/>
                    <a:pt x="32" y="72"/>
                  </a:cubicBezTo>
                  <a:cubicBezTo>
                    <a:pt x="12" y="78"/>
                    <a:pt x="0" y="88"/>
                    <a:pt x="0" y="97"/>
                  </a:cubicBezTo>
                  <a:cubicBezTo>
                    <a:pt x="0" y="106"/>
                    <a:pt x="12" y="115"/>
                    <a:pt x="32" y="121"/>
                  </a:cubicBezTo>
                  <a:cubicBezTo>
                    <a:pt x="35" y="122"/>
                    <a:pt x="35" y="122"/>
                    <a:pt x="35" y="122"/>
                  </a:cubicBezTo>
                  <a:cubicBezTo>
                    <a:pt x="34" y="125"/>
                    <a:pt x="34" y="125"/>
                    <a:pt x="34" y="125"/>
                  </a:cubicBezTo>
                  <a:cubicBezTo>
                    <a:pt x="24" y="143"/>
                    <a:pt x="22" y="158"/>
                    <a:pt x="29" y="165"/>
                  </a:cubicBezTo>
                  <a:cubicBezTo>
                    <a:pt x="31" y="167"/>
                    <a:pt x="35" y="169"/>
                    <a:pt x="40" y="169"/>
                  </a:cubicBezTo>
                  <a:cubicBezTo>
                    <a:pt x="47" y="169"/>
                    <a:pt x="57" y="165"/>
                    <a:pt x="69" y="160"/>
                  </a:cubicBezTo>
                  <a:cubicBezTo>
                    <a:pt x="71" y="158"/>
                    <a:pt x="71" y="158"/>
                    <a:pt x="71" y="158"/>
                  </a:cubicBezTo>
                  <a:cubicBezTo>
                    <a:pt x="72" y="161"/>
                    <a:pt x="72" y="161"/>
                    <a:pt x="72" y="161"/>
                  </a:cubicBezTo>
                  <a:cubicBezTo>
                    <a:pt x="79" y="181"/>
                    <a:pt x="88" y="193"/>
                    <a:pt x="97" y="193"/>
                  </a:cubicBezTo>
                  <a:cubicBezTo>
                    <a:pt x="106" y="193"/>
                    <a:pt x="115" y="181"/>
                    <a:pt x="121" y="161"/>
                  </a:cubicBezTo>
                  <a:cubicBezTo>
                    <a:pt x="122" y="158"/>
                    <a:pt x="122" y="158"/>
                    <a:pt x="122" y="158"/>
                  </a:cubicBezTo>
                  <a:cubicBezTo>
                    <a:pt x="125" y="160"/>
                    <a:pt x="125" y="160"/>
                    <a:pt x="125" y="160"/>
                  </a:cubicBezTo>
                  <a:cubicBezTo>
                    <a:pt x="137" y="165"/>
                    <a:pt x="147" y="169"/>
                    <a:pt x="154" y="169"/>
                  </a:cubicBezTo>
                  <a:cubicBezTo>
                    <a:pt x="154" y="169"/>
                    <a:pt x="154" y="169"/>
                    <a:pt x="154" y="169"/>
                  </a:cubicBezTo>
                  <a:cubicBezTo>
                    <a:pt x="159" y="169"/>
                    <a:pt x="163" y="167"/>
                    <a:pt x="165" y="165"/>
                  </a:cubicBezTo>
                  <a:cubicBezTo>
                    <a:pt x="172" y="158"/>
                    <a:pt x="170" y="144"/>
                    <a:pt x="160" y="125"/>
                  </a:cubicBezTo>
                  <a:cubicBezTo>
                    <a:pt x="158" y="122"/>
                    <a:pt x="158" y="122"/>
                    <a:pt x="158" y="122"/>
                  </a:cubicBezTo>
                  <a:cubicBezTo>
                    <a:pt x="161" y="121"/>
                    <a:pt x="161" y="121"/>
                    <a:pt x="161" y="121"/>
                  </a:cubicBezTo>
                  <a:cubicBezTo>
                    <a:pt x="181" y="115"/>
                    <a:pt x="193" y="106"/>
                    <a:pt x="193" y="97"/>
                  </a:cubicBezTo>
                  <a:cubicBezTo>
                    <a:pt x="193" y="88"/>
                    <a:pt x="181" y="78"/>
                    <a:pt x="161" y="72"/>
                  </a:cubicBezTo>
                  <a:close/>
                  <a:moveTo>
                    <a:pt x="125" y="37"/>
                  </a:moveTo>
                  <a:cubicBezTo>
                    <a:pt x="136" y="31"/>
                    <a:pt x="146" y="27"/>
                    <a:pt x="153" y="27"/>
                  </a:cubicBezTo>
                  <a:cubicBezTo>
                    <a:pt x="157" y="27"/>
                    <a:pt x="160" y="29"/>
                    <a:pt x="163" y="31"/>
                  </a:cubicBezTo>
                  <a:cubicBezTo>
                    <a:pt x="169" y="37"/>
                    <a:pt x="167" y="50"/>
                    <a:pt x="157" y="68"/>
                  </a:cubicBezTo>
                  <a:cubicBezTo>
                    <a:pt x="156" y="70"/>
                    <a:pt x="156" y="70"/>
                    <a:pt x="156" y="70"/>
                  </a:cubicBezTo>
                  <a:cubicBezTo>
                    <a:pt x="154" y="70"/>
                    <a:pt x="154" y="70"/>
                    <a:pt x="154" y="70"/>
                  </a:cubicBezTo>
                  <a:cubicBezTo>
                    <a:pt x="146" y="68"/>
                    <a:pt x="138" y="66"/>
                    <a:pt x="130" y="65"/>
                  </a:cubicBezTo>
                  <a:cubicBezTo>
                    <a:pt x="128" y="65"/>
                    <a:pt x="128" y="65"/>
                    <a:pt x="128" y="65"/>
                  </a:cubicBezTo>
                  <a:cubicBezTo>
                    <a:pt x="128" y="63"/>
                    <a:pt x="128" y="63"/>
                    <a:pt x="128" y="63"/>
                  </a:cubicBezTo>
                  <a:cubicBezTo>
                    <a:pt x="127" y="55"/>
                    <a:pt x="126" y="47"/>
                    <a:pt x="124" y="40"/>
                  </a:cubicBezTo>
                  <a:cubicBezTo>
                    <a:pt x="123" y="38"/>
                    <a:pt x="123" y="38"/>
                    <a:pt x="123" y="38"/>
                  </a:cubicBezTo>
                  <a:lnTo>
                    <a:pt x="125" y="37"/>
                  </a:lnTo>
                  <a:close/>
                  <a:moveTo>
                    <a:pt x="141" y="91"/>
                  </a:moveTo>
                  <a:cubicBezTo>
                    <a:pt x="139" y="94"/>
                    <a:pt x="139" y="94"/>
                    <a:pt x="139" y="94"/>
                  </a:cubicBezTo>
                  <a:cubicBezTo>
                    <a:pt x="137" y="91"/>
                    <a:pt x="137" y="91"/>
                    <a:pt x="137" y="91"/>
                  </a:cubicBezTo>
                  <a:cubicBezTo>
                    <a:pt x="135" y="89"/>
                    <a:pt x="133" y="86"/>
                    <a:pt x="131" y="84"/>
                  </a:cubicBezTo>
                  <a:cubicBezTo>
                    <a:pt x="130" y="83"/>
                    <a:pt x="130" y="83"/>
                    <a:pt x="130" y="83"/>
                  </a:cubicBezTo>
                  <a:cubicBezTo>
                    <a:pt x="130" y="82"/>
                    <a:pt x="130" y="82"/>
                    <a:pt x="130" y="82"/>
                  </a:cubicBezTo>
                  <a:cubicBezTo>
                    <a:pt x="130" y="78"/>
                    <a:pt x="129" y="75"/>
                    <a:pt x="129" y="72"/>
                  </a:cubicBezTo>
                  <a:cubicBezTo>
                    <a:pt x="129" y="69"/>
                    <a:pt x="129" y="69"/>
                    <a:pt x="129" y="69"/>
                  </a:cubicBezTo>
                  <a:cubicBezTo>
                    <a:pt x="132" y="69"/>
                    <a:pt x="132" y="69"/>
                    <a:pt x="132" y="69"/>
                  </a:cubicBezTo>
                  <a:cubicBezTo>
                    <a:pt x="138" y="70"/>
                    <a:pt x="144" y="71"/>
                    <a:pt x="150" y="72"/>
                  </a:cubicBezTo>
                  <a:cubicBezTo>
                    <a:pt x="154" y="73"/>
                    <a:pt x="154" y="73"/>
                    <a:pt x="154" y="73"/>
                  </a:cubicBezTo>
                  <a:cubicBezTo>
                    <a:pt x="152" y="76"/>
                    <a:pt x="152" y="76"/>
                    <a:pt x="152" y="76"/>
                  </a:cubicBezTo>
                  <a:cubicBezTo>
                    <a:pt x="149" y="81"/>
                    <a:pt x="145" y="86"/>
                    <a:pt x="141" y="91"/>
                  </a:cubicBezTo>
                  <a:close/>
                  <a:moveTo>
                    <a:pt x="141" y="102"/>
                  </a:moveTo>
                  <a:cubicBezTo>
                    <a:pt x="145" y="107"/>
                    <a:pt x="149" y="112"/>
                    <a:pt x="152" y="117"/>
                  </a:cubicBezTo>
                  <a:cubicBezTo>
                    <a:pt x="154" y="120"/>
                    <a:pt x="154" y="120"/>
                    <a:pt x="154" y="120"/>
                  </a:cubicBezTo>
                  <a:cubicBezTo>
                    <a:pt x="150" y="121"/>
                    <a:pt x="150" y="121"/>
                    <a:pt x="150" y="121"/>
                  </a:cubicBezTo>
                  <a:cubicBezTo>
                    <a:pt x="145" y="122"/>
                    <a:pt x="139" y="123"/>
                    <a:pt x="132" y="124"/>
                  </a:cubicBezTo>
                  <a:cubicBezTo>
                    <a:pt x="129" y="124"/>
                    <a:pt x="129" y="124"/>
                    <a:pt x="129" y="124"/>
                  </a:cubicBezTo>
                  <a:cubicBezTo>
                    <a:pt x="129" y="121"/>
                    <a:pt x="129" y="121"/>
                    <a:pt x="129" y="121"/>
                  </a:cubicBezTo>
                  <a:cubicBezTo>
                    <a:pt x="129" y="118"/>
                    <a:pt x="130" y="115"/>
                    <a:pt x="130" y="111"/>
                  </a:cubicBezTo>
                  <a:cubicBezTo>
                    <a:pt x="130" y="110"/>
                    <a:pt x="130" y="110"/>
                    <a:pt x="130" y="110"/>
                  </a:cubicBezTo>
                  <a:cubicBezTo>
                    <a:pt x="131" y="110"/>
                    <a:pt x="131" y="110"/>
                    <a:pt x="131" y="110"/>
                  </a:cubicBezTo>
                  <a:cubicBezTo>
                    <a:pt x="133" y="107"/>
                    <a:pt x="135" y="104"/>
                    <a:pt x="137" y="102"/>
                  </a:cubicBezTo>
                  <a:cubicBezTo>
                    <a:pt x="139" y="99"/>
                    <a:pt x="139" y="99"/>
                    <a:pt x="139" y="99"/>
                  </a:cubicBezTo>
                  <a:lnTo>
                    <a:pt x="141" y="102"/>
                  </a:lnTo>
                  <a:close/>
                  <a:moveTo>
                    <a:pt x="127" y="97"/>
                  </a:moveTo>
                  <a:cubicBezTo>
                    <a:pt x="127" y="100"/>
                    <a:pt x="126" y="104"/>
                    <a:pt x="126" y="108"/>
                  </a:cubicBezTo>
                  <a:cubicBezTo>
                    <a:pt x="126" y="109"/>
                    <a:pt x="126" y="109"/>
                    <a:pt x="126" y="109"/>
                  </a:cubicBezTo>
                  <a:cubicBezTo>
                    <a:pt x="126" y="109"/>
                    <a:pt x="126" y="109"/>
                    <a:pt x="126" y="109"/>
                  </a:cubicBezTo>
                  <a:cubicBezTo>
                    <a:pt x="123" y="112"/>
                    <a:pt x="120" y="115"/>
                    <a:pt x="118" y="118"/>
                  </a:cubicBezTo>
                  <a:cubicBezTo>
                    <a:pt x="116" y="120"/>
                    <a:pt x="113" y="122"/>
                    <a:pt x="110" y="125"/>
                  </a:cubicBezTo>
                  <a:cubicBezTo>
                    <a:pt x="109" y="126"/>
                    <a:pt x="109" y="126"/>
                    <a:pt x="109" y="126"/>
                  </a:cubicBezTo>
                  <a:cubicBezTo>
                    <a:pt x="108" y="126"/>
                    <a:pt x="108" y="126"/>
                    <a:pt x="108" y="126"/>
                  </a:cubicBezTo>
                  <a:cubicBezTo>
                    <a:pt x="105" y="126"/>
                    <a:pt x="101" y="126"/>
                    <a:pt x="97" y="126"/>
                  </a:cubicBezTo>
                  <a:cubicBezTo>
                    <a:pt x="93" y="126"/>
                    <a:pt x="89" y="126"/>
                    <a:pt x="86" y="126"/>
                  </a:cubicBezTo>
                  <a:cubicBezTo>
                    <a:pt x="85" y="126"/>
                    <a:pt x="85" y="126"/>
                    <a:pt x="85" y="126"/>
                  </a:cubicBezTo>
                  <a:cubicBezTo>
                    <a:pt x="84" y="125"/>
                    <a:pt x="84" y="125"/>
                    <a:pt x="84" y="125"/>
                  </a:cubicBezTo>
                  <a:cubicBezTo>
                    <a:pt x="81" y="123"/>
                    <a:pt x="78" y="120"/>
                    <a:pt x="76" y="118"/>
                  </a:cubicBezTo>
                  <a:cubicBezTo>
                    <a:pt x="73" y="115"/>
                    <a:pt x="71" y="112"/>
                    <a:pt x="68" y="109"/>
                  </a:cubicBezTo>
                  <a:cubicBezTo>
                    <a:pt x="67" y="109"/>
                    <a:pt x="67" y="109"/>
                    <a:pt x="67" y="109"/>
                  </a:cubicBezTo>
                  <a:cubicBezTo>
                    <a:pt x="67" y="108"/>
                    <a:pt x="67" y="108"/>
                    <a:pt x="67" y="108"/>
                  </a:cubicBezTo>
                  <a:cubicBezTo>
                    <a:pt x="67" y="105"/>
                    <a:pt x="67" y="101"/>
                    <a:pt x="67" y="97"/>
                  </a:cubicBezTo>
                  <a:cubicBezTo>
                    <a:pt x="67" y="92"/>
                    <a:pt x="67" y="88"/>
                    <a:pt x="67" y="85"/>
                  </a:cubicBezTo>
                  <a:cubicBezTo>
                    <a:pt x="67" y="84"/>
                    <a:pt x="67" y="84"/>
                    <a:pt x="67" y="84"/>
                  </a:cubicBezTo>
                  <a:cubicBezTo>
                    <a:pt x="68" y="84"/>
                    <a:pt x="68" y="84"/>
                    <a:pt x="68" y="84"/>
                  </a:cubicBezTo>
                  <a:cubicBezTo>
                    <a:pt x="71" y="81"/>
                    <a:pt x="73" y="78"/>
                    <a:pt x="76" y="76"/>
                  </a:cubicBezTo>
                  <a:cubicBezTo>
                    <a:pt x="79" y="73"/>
                    <a:pt x="81" y="70"/>
                    <a:pt x="84" y="68"/>
                  </a:cubicBezTo>
                  <a:cubicBezTo>
                    <a:pt x="85" y="67"/>
                    <a:pt x="85" y="67"/>
                    <a:pt x="85" y="67"/>
                  </a:cubicBezTo>
                  <a:cubicBezTo>
                    <a:pt x="86" y="67"/>
                    <a:pt x="86" y="67"/>
                    <a:pt x="86" y="67"/>
                  </a:cubicBezTo>
                  <a:cubicBezTo>
                    <a:pt x="89" y="67"/>
                    <a:pt x="93" y="67"/>
                    <a:pt x="97" y="67"/>
                  </a:cubicBezTo>
                  <a:cubicBezTo>
                    <a:pt x="101" y="67"/>
                    <a:pt x="105" y="67"/>
                    <a:pt x="108" y="67"/>
                  </a:cubicBezTo>
                  <a:cubicBezTo>
                    <a:pt x="109" y="67"/>
                    <a:pt x="109" y="67"/>
                    <a:pt x="109" y="67"/>
                  </a:cubicBezTo>
                  <a:cubicBezTo>
                    <a:pt x="110" y="68"/>
                    <a:pt x="110" y="68"/>
                    <a:pt x="110" y="68"/>
                  </a:cubicBezTo>
                  <a:cubicBezTo>
                    <a:pt x="113" y="70"/>
                    <a:pt x="115" y="73"/>
                    <a:pt x="118" y="76"/>
                  </a:cubicBezTo>
                  <a:cubicBezTo>
                    <a:pt x="120" y="78"/>
                    <a:pt x="123" y="81"/>
                    <a:pt x="126" y="84"/>
                  </a:cubicBezTo>
                  <a:cubicBezTo>
                    <a:pt x="126" y="84"/>
                    <a:pt x="126" y="84"/>
                    <a:pt x="126" y="84"/>
                  </a:cubicBezTo>
                  <a:cubicBezTo>
                    <a:pt x="126" y="85"/>
                    <a:pt x="126" y="85"/>
                    <a:pt x="126" y="85"/>
                  </a:cubicBezTo>
                  <a:cubicBezTo>
                    <a:pt x="126" y="89"/>
                    <a:pt x="127" y="93"/>
                    <a:pt x="127" y="97"/>
                  </a:cubicBezTo>
                  <a:close/>
                  <a:moveTo>
                    <a:pt x="121" y="43"/>
                  </a:moveTo>
                  <a:cubicBezTo>
                    <a:pt x="123" y="49"/>
                    <a:pt x="124" y="55"/>
                    <a:pt x="124" y="61"/>
                  </a:cubicBezTo>
                  <a:cubicBezTo>
                    <a:pt x="125" y="65"/>
                    <a:pt x="125" y="65"/>
                    <a:pt x="125" y="65"/>
                  </a:cubicBezTo>
                  <a:cubicBezTo>
                    <a:pt x="122" y="64"/>
                    <a:pt x="122" y="64"/>
                    <a:pt x="122" y="64"/>
                  </a:cubicBezTo>
                  <a:cubicBezTo>
                    <a:pt x="118" y="64"/>
                    <a:pt x="115" y="64"/>
                    <a:pt x="112" y="64"/>
                  </a:cubicBezTo>
                  <a:cubicBezTo>
                    <a:pt x="111" y="63"/>
                    <a:pt x="111" y="63"/>
                    <a:pt x="111" y="63"/>
                  </a:cubicBezTo>
                  <a:cubicBezTo>
                    <a:pt x="110" y="63"/>
                    <a:pt x="110" y="63"/>
                    <a:pt x="110" y="63"/>
                  </a:cubicBezTo>
                  <a:cubicBezTo>
                    <a:pt x="107" y="61"/>
                    <a:pt x="105" y="58"/>
                    <a:pt x="102" y="56"/>
                  </a:cubicBezTo>
                  <a:cubicBezTo>
                    <a:pt x="100" y="54"/>
                    <a:pt x="100" y="54"/>
                    <a:pt x="100" y="54"/>
                  </a:cubicBezTo>
                  <a:cubicBezTo>
                    <a:pt x="102" y="52"/>
                    <a:pt x="102" y="52"/>
                    <a:pt x="102" y="52"/>
                  </a:cubicBezTo>
                  <a:cubicBezTo>
                    <a:pt x="107" y="48"/>
                    <a:pt x="113" y="45"/>
                    <a:pt x="117" y="41"/>
                  </a:cubicBezTo>
                  <a:cubicBezTo>
                    <a:pt x="121" y="39"/>
                    <a:pt x="121" y="39"/>
                    <a:pt x="121" y="39"/>
                  </a:cubicBezTo>
                  <a:lnTo>
                    <a:pt x="121" y="43"/>
                  </a:lnTo>
                  <a:close/>
                  <a:moveTo>
                    <a:pt x="75" y="34"/>
                  </a:moveTo>
                  <a:cubicBezTo>
                    <a:pt x="80" y="14"/>
                    <a:pt x="88" y="4"/>
                    <a:pt x="97" y="4"/>
                  </a:cubicBezTo>
                  <a:cubicBezTo>
                    <a:pt x="106" y="4"/>
                    <a:pt x="114" y="14"/>
                    <a:pt x="119" y="34"/>
                  </a:cubicBezTo>
                  <a:cubicBezTo>
                    <a:pt x="120" y="36"/>
                    <a:pt x="120" y="36"/>
                    <a:pt x="120" y="36"/>
                  </a:cubicBezTo>
                  <a:cubicBezTo>
                    <a:pt x="118" y="37"/>
                    <a:pt x="118" y="37"/>
                    <a:pt x="118" y="37"/>
                  </a:cubicBezTo>
                  <a:cubicBezTo>
                    <a:pt x="112" y="41"/>
                    <a:pt x="105" y="46"/>
                    <a:pt x="99" y="51"/>
                  </a:cubicBezTo>
                  <a:cubicBezTo>
                    <a:pt x="97" y="52"/>
                    <a:pt x="97" y="52"/>
                    <a:pt x="97" y="52"/>
                  </a:cubicBezTo>
                  <a:cubicBezTo>
                    <a:pt x="95" y="51"/>
                    <a:pt x="95" y="51"/>
                    <a:pt x="95" y="51"/>
                  </a:cubicBezTo>
                  <a:cubicBezTo>
                    <a:pt x="89" y="46"/>
                    <a:pt x="82" y="41"/>
                    <a:pt x="76" y="37"/>
                  </a:cubicBezTo>
                  <a:cubicBezTo>
                    <a:pt x="74" y="36"/>
                    <a:pt x="74" y="36"/>
                    <a:pt x="74" y="36"/>
                  </a:cubicBezTo>
                  <a:lnTo>
                    <a:pt x="75" y="34"/>
                  </a:lnTo>
                  <a:close/>
                  <a:moveTo>
                    <a:pt x="72" y="43"/>
                  </a:moveTo>
                  <a:cubicBezTo>
                    <a:pt x="73" y="39"/>
                    <a:pt x="73" y="39"/>
                    <a:pt x="73" y="39"/>
                  </a:cubicBezTo>
                  <a:cubicBezTo>
                    <a:pt x="76" y="41"/>
                    <a:pt x="76" y="41"/>
                    <a:pt x="76" y="41"/>
                  </a:cubicBezTo>
                  <a:cubicBezTo>
                    <a:pt x="82" y="45"/>
                    <a:pt x="87" y="48"/>
                    <a:pt x="91" y="52"/>
                  </a:cubicBezTo>
                  <a:cubicBezTo>
                    <a:pt x="94" y="54"/>
                    <a:pt x="94" y="54"/>
                    <a:pt x="94" y="54"/>
                  </a:cubicBezTo>
                  <a:cubicBezTo>
                    <a:pt x="92" y="56"/>
                    <a:pt x="92" y="56"/>
                    <a:pt x="92" y="56"/>
                  </a:cubicBezTo>
                  <a:cubicBezTo>
                    <a:pt x="89" y="59"/>
                    <a:pt x="86" y="61"/>
                    <a:pt x="84" y="63"/>
                  </a:cubicBezTo>
                  <a:cubicBezTo>
                    <a:pt x="83" y="63"/>
                    <a:pt x="83" y="63"/>
                    <a:pt x="83" y="63"/>
                  </a:cubicBezTo>
                  <a:cubicBezTo>
                    <a:pt x="82" y="64"/>
                    <a:pt x="82" y="64"/>
                    <a:pt x="82" y="64"/>
                  </a:cubicBezTo>
                  <a:cubicBezTo>
                    <a:pt x="79" y="64"/>
                    <a:pt x="75" y="64"/>
                    <a:pt x="72" y="64"/>
                  </a:cubicBezTo>
                  <a:cubicBezTo>
                    <a:pt x="69" y="65"/>
                    <a:pt x="69" y="65"/>
                    <a:pt x="69" y="65"/>
                  </a:cubicBezTo>
                  <a:cubicBezTo>
                    <a:pt x="69" y="61"/>
                    <a:pt x="69" y="61"/>
                    <a:pt x="69" y="61"/>
                  </a:cubicBezTo>
                  <a:cubicBezTo>
                    <a:pt x="70" y="55"/>
                    <a:pt x="71" y="49"/>
                    <a:pt x="72" y="43"/>
                  </a:cubicBezTo>
                  <a:close/>
                  <a:moveTo>
                    <a:pt x="31" y="31"/>
                  </a:moveTo>
                  <a:cubicBezTo>
                    <a:pt x="34" y="29"/>
                    <a:pt x="37" y="27"/>
                    <a:pt x="41" y="27"/>
                  </a:cubicBezTo>
                  <a:cubicBezTo>
                    <a:pt x="48" y="27"/>
                    <a:pt x="58" y="31"/>
                    <a:pt x="69" y="37"/>
                  </a:cubicBezTo>
                  <a:cubicBezTo>
                    <a:pt x="71" y="38"/>
                    <a:pt x="71" y="38"/>
                    <a:pt x="71" y="38"/>
                  </a:cubicBezTo>
                  <a:cubicBezTo>
                    <a:pt x="70" y="40"/>
                    <a:pt x="70" y="40"/>
                    <a:pt x="70" y="40"/>
                  </a:cubicBezTo>
                  <a:cubicBezTo>
                    <a:pt x="68" y="47"/>
                    <a:pt x="67" y="55"/>
                    <a:pt x="66" y="63"/>
                  </a:cubicBezTo>
                  <a:cubicBezTo>
                    <a:pt x="65" y="65"/>
                    <a:pt x="65" y="65"/>
                    <a:pt x="65" y="65"/>
                  </a:cubicBezTo>
                  <a:cubicBezTo>
                    <a:pt x="63" y="65"/>
                    <a:pt x="63" y="65"/>
                    <a:pt x="63" y="65"/>
                  </a:cubicBezTo>
                  <a:cubicBezTo>
                    <a:pt x="55" y="66"/>
                    <a:pt x="47" y="68"/>
                    <a:pt x="40" y="70"/>
                  </a:cubicBezTo>
                  <a:cubicBezTo>
                    <a:pt x="38" y="70"/>
                    <a:pt x="38" y="70"/>
                    <a:pt x="38" y="70"/>
                  </a:cubicBezTo>
                  <a:cubicBezTo>
                    <a:pt x="37" y="68"/>
                    <a:pt x="37" y="68"/>
                    <a:pt x="37" y="68"/>
                  </a:cubicBezTo>
                  <a:cubicBezTo>
                    <a:pt x="27" y="50"/>
                    <a:pt x="25" y="37"/>
                    <a:pt x="31" y="31"/>
                  </a:cubicBezTo>
                  <a:close/>
                  <a:moveTo>
                    <a:pt x="65" y="72"/>
                  </a:moveTo>
                  <a:cubicBezTo>
                    <a:pt x="64" y="75"/>
                    <a:pt x="64" y="79"/>
                    <a:pt x="64" y="82"/>
                  </a:cubicBezTo>
                  <a:cubicBezTo>
                    <a:pt x="64" y="83"/>
                    <a:pt x="64" y="83"/>
                    <a:pt x="64" y="83"/>
                  </a:cubicBezTo>
                  <a:cubicBezTo>
                    <a:pt x="63" y="84"/>
                    <a:pt x="63" y="84"/>
                    <a:pt x="63" y="84"/>
                  </a:cubicBezTo>
                  <a:cubicBezTo>
                    <a:pt x="61" y="86"/>
                    <a:pt x="59" y="88"/>
                    <a:pt x="57" y="91"/>
                  </a:cubicBezTo>
                  <a:cubicBezTo>
                    <a:pt x="55" y="94"/>
                    <a:pt x="55" y="94"/>
                    <a:pt x="55" y="94"/>
                  </a:cubicBezTo>
                  <a:cubicBezTo>
                    <a:pt x="53" y="91"/>
                    <a:pt x="53" y="91"/>
                    <a:pt x="53" y="91"/>
                  </a:cubicBezTo>
                  <a:cubicBezTo>
                    <a:pt x="49" y="86"/>
                    <a:pt x="45" y="81"/>
                    <a:pt x="42" y="76"/>
                  </a:cubicBezTo>
                  <a:cubicBezTo>
                    <a:pt x="40" y="73"/>
                    <a:pt x="40" y="73"/>
                    <a:pt x="40" y="73"/>
                  </a:cubicBezTo>
                  <a:cubicBezTo>
                    <a:pt x="43" y="72"/>
                    <a:pt x="43" y="72"/>
                    <a:pt x="43" y="72"/>
                  </a:cubicBezTo>
                  <a:cubicBezTo>
                    <a:pt x="49" y="71"/>
                    <a:pt x="55" y="70"/>
                    <a:pt x="62" y="69"/>
                  </a:cubicBezTo>
                  <a:cubicBezTo>
                    <a:pt x="65" y="69"/>
                    <a:pt x="65" y="69"/>
                    <a:pt x="65" y="69"/>
                  </a:cubicBezTo>
                  <a:lnTo>
                    <a:pt x="65" y="72"/>
                  </a:lnTo>
                  <a:close/>
                  <a:moveTo>
                    <a:pt x="65" y="124"/>
                  </a:moveTo>
                  <a:cubicBezTo>
                    <a:pt x="62" y="124"/>
                    <a:pt x="62" y="124"/>
                    <a:pt x="62" y="124"/>
                  </a:cubicBezTo>
                  <a:cubicBezTo>
                    <a:pt x="55" y="123"/>
                    <a:pt x="49" y="122"/>
                    <a:pt x="43" y="121"/>
                  </a:cubicBezTo>
                  <a:cubicBezTo>
                    <a:pt x="40" y="120"/>
                    <a:pt x="40" y="120"/>
                    <a:pt x="40" y="120"/>
                  </a:cubicBezTo>
                  <a:cubicBezTo>
                    <a:pt x="42" y="117"/>
                    <a:pt x="42" y="117"/>
                    <a:pt x="42" y="117"/>
                  </a:cubicBezTo>
                  <a:cubicBezTo>
                    <a:pt x="45" y="112"/>
                    <a:pt x="49" y="107"/>
                    <a:pt x="53" y="102"/>
                  </a:cubicBezTo>
                  <a:cubicBezTo>
                    <a:pt x="55" y="99"/>
                    <a:pt x="55" y="99"/>
                    <a:pt x="55" y="99"/>
                  </a:cubicBezTo>
                  <a:cubicBezTo>
                    <a:pt x="57" y="102"/>
                    <a:pt x="57" y="102"/>
                    <a:pt x="57" y="102"/>
                  </a:cubicBezTo>
                  <a:cubicBezTo>
                    <a:pt x="59" y="104"/>
                    <a:pt x="61" y="107"/>
                    <a:pt x="63" y="110"/>
                  </a:cubicBezTo>
                  <a:cubicBezTo>
                    <a:pt x="64" y="110"/>
                    <a:pt x="64" y="110"/>
                    <a:pt x="64" y="110"/>
                  </a:cubicBezTo>
                  <a:cubicBezTo>
                    <a:pt x="64" y="111"/>
                    <a:pt x="64" y="111"/>
                    <a:pt x="64" y="111"/>
                  </a:cubicBezTo>
                  <a:cubicBezTo>
                    <a:pt x="64" y="114"/>
                    <a:pt x="64" y="118"/>
                    <a:pt x="65" y="121"/>
                  </a:cubicBezTo>
                  <a:lnTo>
                    <a:pt x="65" y="124"/>
                  </a:lnTo>
                  <a:close/>
                  <a:moveTo>
                    <a:pt x="35" y="119"/>
                  </a:moveTo>
                  <a:cubicBezTo>
                    <a:pt x="15" y="113"/>
                    <a:pt x="4" y="105"/>
                    <a:pt x="4" y="97"/>
                  </a:cubicBezTo>
                  <a:cubicBezTo>
                    <a:pt x="4" y="88"/>
                    <a:pt x="15" y="80"/>
                    <a:pt x="35" y="74"/>
                  </a:cubicBezTo>
                  <a:cubicBezTo>
                    <a:pt x="37" y="74"/>
                    <a:pt x="37" y="74"/>
                    <a:pt x="37" y="74"/>
                  </a:cubicBezTo>
                  <a:cubicBezTo>
                    <a:pt x="38" y="75"/>
                    <a:pt x="38" y="75"/>
                    <a:pt x="38" y="75"/>
                  </a:cubicBezTo>
                  <a:cubicBezTo>
                    <a:pt x="41" y="82"/>
                    <a:pt x="46" y="88"/>
                    <a:pt x="51" y="95"/>
                  </a:cubicBezTo>
                  <a:cubicBezTo>
                    <a:pt x="52" y="97"/>
                    <a:pt x="52" y="97"/>
                    <a:pt x="52" y="97"/>
                  </a:cubicBezTo>
                  <a:cubicBezTo>
                    <a:pt x="51" y="98"/>
                    <a:pt x="51" y="98"/>
                    <a:pt x="51" y="98"/>
                  </a:cubicBezTo>
                  <a:cubicBezTo>
                    <a:pt x="46" y="105"/>
                    <a:pt x="41" y="112"/>
                    <a:pt x="38" y="118"/>
                  </a:cubicBezTo>
                  <a:cubicBezTo>
                    <a:pt x="37" y="119"/>
                    <a:pt x="37" y="119"/>
                    <a:pt x="37" y="119"/>
                  </a:cubicBezTo>
                  <a:lnTo>
                    <a:pt x="35" y="119"/>
                  </a:lnTo>
                  <a:close/>
                  <a:moveTo>
                    <a:pt x="69" y="156"/>
                  </a:moveTo>
                  <a:cubicBezTo>
                    <a:pt x="58" y="162"/>
                    <a:pt x="48" y="166"/>
                    <a:pt x="41" y="166"/>
                  </a:cubicBezTo>
                  <a:cubicBezTo>
                    <a:pt x="37" y="166"/>
                    <a:pt x="34" y="165"/>
                    <a:pt x="31" y="162"/>
                  </a:cubicBezTo>
                  <a:cubicBezTo>
                    <a:pt x="25" y="156"/>
                    <a:pt x="27" y="143"/>
                    <a:pt x="37" y="125"/>
                  </a:cubicBezTo>
                  <a:cubicBezTo>
                    <a:pt x="38" y="123"/>
                    <a:pt x="38" y="123"/>
                    <a:pt x="38" y="123"/>
                  </a:cubicBezTo>
                  <a:cubicBezTo>
                    <a:pt x="40" y="123"/>
                    <a:pt x="40" y="123"/>
                    <a:pt x="40" y="123"/>
                  </a:cubicBezTo>
                  <a:cubicBezTo>
                    <a:pt x="47" y="125"/>
                    <a:pt x="55" y="127"/>
                    <a:pt x="63" y="128"/>
                  </a:cubicBezTo>
                  <a:cubicBezTo>
                    <a:pt x="65" y="128"/>
                    <a:pt x="65" y="128"/>
                    <a:pt x="65" y="128"/>
                  </a:cubicBezTo>
                  <a:cubicBezTo>
                    <a:pt x="66" y="130"/>
                    <a:pt x="66" y="130"/>
                    <a:pt x="66" y="130"/>
                  </a:cubicBezTo>
                  <a:cubicBezTo>
                    <a:pt x="67" y="138"/>
                    <a:pt x="68" y="146"/>
                    <a:pt x="70" y="153"/>
                  </a:cubicBezTo>
                  <a:cubicBezTo>
                    <a:pt x="71" y="155"/>
                    <a:pt x="71" y="155"/>
                    <a:pt x="71" y="155"/>
                  </a:cubicBezTo>
                  <a:lnTo>
                    <a:pt x="69" y="156"/>
                  </a:lnTo>
                  <a:close/>
                  <a:moveTo>
                    <a:pt x="72" y="150"/>
                  </a:moveTo>
                  <a:cubicBezTo>
                    <a:pt x="71" y="144"/>
                    <a:pt x="70" y="138"/>
                    <a:pt x="69" y="132"/>
                  </a:cubicBezTo>
                  <a:cubicBezTo>
                    <a:pt x="69" y="128"/>
                    <a:pt x="69" y="128"/>
                    <a:pt x="69" y="128"/>
                  </a:cubicBezTo>
                  <a:cubicBezTo>
                    <a:pt x="72" y="129"/>
                    <a:pt x="72" y="129"/>
                    <a:pt x="72" y="129"/>
                  </a:cubicBezTo>
                  <a:cubicBezTo>
                    <a:pt x="75" y="129"/>
                    <a:pt x="78" y="129"/>
                    <a:pt x="82" y="130"/>
                  </a:cubicBezTo>
                  <a:cubicBezTo>
                    <a:pt x="83" y="130"/>
                    <a:pt x="83" y="130"/>
                    <a:pt x="83" y="130"/>
                  </a:cubicBezTo>
                  <a:cubicBezTo>
                    <a:pt x="84" y="130"/>
                    <a:pt x="84" y="130"/>
                    <a:pt x="84" y="130"/>
                  </a:cubicBezTo>
                  <a:cubicBezTo>
                    <a:pt x="86" y="132"/>
                    <a:pt x="89" y="135"/>
                    <a:pt x="92" y="137"/>
                  </a:cubicBezTo>
                  <a:cubicBezTo>
                    <a:pt x="94" y="139"/>
                    <a:pt x="94" y="139"/>
                    <a:pt x="94" y="139"/>
                  </a:cubicBezTo>
                  <a:cubicBezTo>
                    <a:pt x="91" y="141"/>
                    <a:pt x="91" y="141"/>
                    <a:pt x="91" y="141"/>
                  </a:cubicBezTo>
                  <a:cubicBezTo>
                    <a:pt x="86" y="145"/>
                    <a:pt x="81" y="148"/>
                    <a:pt x="76" y="152"/>
                  </a:cubicBezTo>
                  <a:cubicBezTo>
                    <a:pt x="73" y="154"/>
                    <a:pt x="73" y="154"/>
                    <a:pt x="73" y="154"/>
                  </a:cubicBezTo>
                  <a:lnTo>
                    <a:pt x="72" y="150"/>
                  </a:lnTo>
                  <a:close/>
                  <a:moveTo>
                    <a:pt x="119" y="159"/>
                  </a:moveTo>
                  <a:cubicBezTo>
                    <a:pt x="114" y="179"/>
                    <a:pt x="106" y="189"/>
                    <a:pt x="97" y="189"/>
                  </a:cubicBezTo>
                  <a:cubicBezTo>
                    <a:pt x="88" y="189"/>
                    <a:pt x="80" y="179"/>
                    <a:pt x="75" y="159"/>
                  </a:cubicBezTo>
                  <a:cubicBezTo>
                    <a:pt x="74" y="157"/>
                    <a:pt x="74" y="157"/>
                    <a:pt x="74" y="157"/>
                  </a:cubicBezTo>
                  <a:cubicBezTo>
                    <a:pt x="76" y="156"/>
                    <a:pt x="76" y="156"/>
                    <a:pt x="76" y="156"/>
                  </a:cubicBezTo>
                  <a:cubicBezTo>
                    <a:pt x="82" y="152"/>
                    <a:pt x="88" y="148"/>
                    <a:pt x="95" y="142"/>
                  </a:cubicBezTo>
                  <a:cubicBezTo>
                    <a:pt x="97" y="141"/>
                    <a:pt x="97" y="141"/>
                    <a:pt x="97" y="141"/>
                  </a:cubicBezTo>
                  <a:cubicBezTo>
                    <a:pt x="98" y="142"/>
                    <a:pt x="98" y="142"/>
                    <a:pt x="98" y="142"/>
                  </a:cubicBezTo>
                  <a:cubicBezTo>
                    <a:pt x="105" y="147"/>
                    <a:pt x="112" y="152"/>
                    <a:pt x="118" y="156"/>
                  </a:cubicBezTo>
                  <a:cubicBezTo>
                    <a:pt x="120" y="157"/>
                    <a:pt x="120" y="157"/>
                    <a:pt x="120" y="157"/>
                  </a:cubicBezTo>
                  <a:lnTo>
                    <a:pt x="119" y="159"/>
                  </a:lnTo>
                  <a:close/>
                  <a:moveTo>
                    <a:pt x="121" y="150"/>
                  </a:moveTo>
                  <a:cubicBezTo>
                    <a:pt x="121" y="154"/>
                    <a:pt x="121" y="154"/>
                    <a:pt x="121" y="154"/>
                  </a:cubicBezTo>
                  <a:cubicBezTo>
                    <a:pt x="117" y="152"/>
                    <a:pt x="117" y="152"/>
                    <a:pt x="117" y="152"/>
                  </a:cubicBezTo>
                  <a:cubicBezTo>
                    <a:pt x="112" y="148"/>
                    <a:pt x="107" y="145"/>
                    <a:pt x="102" y="141"/>
                  </a:cubicBezTo>
                  <a:cubicBezTo>
                    <a:pt x="100" y="139"/>
                    <a:pt x="100" y="139"/>
                    <a:pt x="100" y="139"/>
                  </a:cubicBezTo>
                  <a:cubicBezTo>
                    <a:pt x="102" y="137"/>
                    <a:pt x="102" y="137"/>
                    <a:pt x="102" y="137"/>
                  </a:cubicBezTo>
                  <a:cubicBezTo>
                    <a:pt x="105" y="134"/>
                    <a:pt x="108" y="132"/>
                    <a:pt x="110" y="130"/>
                  </a:cubicBezTo>
                  <a:cubicBezTo>
                    <a:pt x="111" y="130"/>
                    <a:pt x="111" y="130"/>
                    <a:pt x="111" y="130"/>
                  </a:cubicBezTo>
                  <a:cubicBezTo>
                    <a:pt x="112" y="130"/>
                    <a:pt x="112" y="130"/>
                    <a:pt x="112" y="130"/>
                  </a:cubicBezTo>
                  <a:cubicBezTo>
                    <a:pt x="116" y="129"/>
                    <a:pt x="119" y="129"/>
                    <a:pt x="122" y="129"/>
                  </a:cubicBezTo>
                  <a:cubicBezTo>
                    <a:pt x="125" y="128"/>
                    <a:pt x="125" y="128"/>
                    <a:pt x="125" y="128"/>
                  </a:cubicBezTo>
                  <a:cubicBezTo>
                    <a:pt x="124" y="132"/>
                    <a:pt x="124" y="132"/>
                    <a:pt x="124" y="132"/>
                  </a:cubicBezTo>
                  <a:cubicBezTo>
                    <a:pt x="124" y="138"/>
                    <a:pt x="123" y="144"/>
                    <a:pt x="121" y="150"/>
                  </a:cubicBezTo>
                  <a:close/>
                  <a:moveTo>
                    <a:pt x="163" y="162"/>
                  </a:moveTo>
                  <a:cubicBezTo>
                    <a:pt x="160" y="165"/>
                    <a:pt x="157" y="166"/>
                    <a:pt x="153" y="166"/>
                  </a:cubicBezTo>
                  <a:cubicBezTo>
                    <a:pt x="146" y="166"/>
                    <a:pt x="136" y="162"/>
                    <a:pt x="125" y="156"/>
                  </a:cubicBezTo>
                  <a:cubicBezTo>
                    <a:pt x="123" y="155"/>
                    <a:pt x="123" y="155"/>
                    <a:pt x="123" y="155"/>
                  </a:cubicBezTo>
                  <a:cubicBezTo>
                    <a:pt x="124" y="153"/>
                    <a:pt x="124" y="153"/>
                    <a:pt x="124" y="153"/>
                  </a:cubicBezTo>
                  <a:cubicBezTo>
                    <a:pt x="126" y="146"/>
                    <a:pt x="127" y="138"/>
                    <a:pt x="128" y="130"/>
                  </a:cubicBezTo>
                  <a:cubicBezTo>
                    <a:pt x="128" y="128"/>
                    <a:pt x="128" y="128"/>
                    <a:pt x="128" y="128"/>
                  </a:cubicBezTo>
                  <a:cubicBezTo>
                    <a:pt x="130" y="128"/>
                    <a:pt x="130" y="128"/>
                    <a:pt x="130" y="128"/>
                  </a:cubicBezTo>
                  <a:cubicBezTo>
                    <a:pt x="139" y="127"/>
                    <a:pt x="146" y="125"/>
                    <a:pt x="154" y="123"/>
                  </a:cubicBezTo>
                  <a:cubicBezTo>
                    <a:pt x="156" y="123"/>
                    <a:pt x="156" y="123"/>
                    <a:pt x="156" y="123"/>
                  </a:cubicBezTo>
                  <a:cubicBezTo>
                    <a:pt x="157" y="125"/>
                    <a:pt x="157" y="125"/>
                    <a:pt x="157" y="125"/>
                  </a:cubicBezTo>
                  <a:cubicBezTo>
                    <a:pt x="167" y="143"/>
                    <a:pt x="169" y="156"/>
                    <a:pt x="163" y="162"/>
                  </a:cubicBezTo>
                  <a:close/>
                  <a:moveTo>
                    <a:pt x="159" y="119"/>
                  </a:moveTo>
                  <a:cubicBezTo>
                    <a:pt x="157" y="119"/>
                    <a:pt x="157" y="119"/>
                    <a:pt x="157" y="119"/>
                  </a:cubicBezTo>
                  <a:cubicBezTo>
                    <a:pt x="156" y="118"/>
                    <a:pt x="156" y="118"/>
                    <a:pt x="156" y="118"/>
                  </a:cubicBezTo>
                  <a:cubicBezTo>
                    <a:pt x="152" y="111"/>
                    <a:pt x="148" y="105"/>
                    <a:pt x="143" y="98"/>
                  </a:cubicBezTo>
                  <a:cubicBezTo>
                    <a:pt x="141" y="96"/>
                    <a:pt x="141" y="96"/>
                    <a:pt x="141" y="96"/>
                  </a:cubicBezTo>
                  <a:cubicBezTo>
                    <a:pt x="143" y="95"/>
                    <a:pt x="143" y="95"/>
                    <a:pt x="143" y="95"/>
                  </a:cubicBezTo>
                  <a:cubicBezTo>
                    <a:pt x="148" y="88"/>
                    <a:pt x="152" y="81"/>
                    <a:pt x="156" y="75"/>
                  </a:cubicBezTo>
                  <a:cubicBezTo>
                    <a:pt x="157" y="74"/>
                    <a:pt x="157" y="74"/>
                    <a:pt x="157" y="74"/>
                  </a:cubicBezTo>
                  <a:cubicBezTo>
                    <a:pt x="159" y="74"/>
                    <a:pt x="159" y="74"/>
                    <a:pt x="159" y="74"/>
                  </a:cubicBezTo>
                  <a:cubicBezTo>
                    <a:pt x="179" y="80"/>
                    <a:pt x="190" y="88"/>
                    <a:pt x="190" y="97"/>
                  </a:cubicBezTo>
                  <a:cubicBezTo>
                    <a:pt x="190" y="105"/>
                    <a:pt x="179" y="113"/>
                    <a:pt x="159" y="1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6" name="Freeform 146"/>
          <p:cNvSpPr>
            <a:spLocks noEditPoints="1"/>
          </p:cNvSpPr>
          <p:nvPr/>
        </p:nvSpPr>
        <p:spPr bwMode="auto">
          <a:xfrm>
            <a:off x="2943228" y="4608185"/>
            <a:ext cx="314325" cy="434975"/>
          </a:xfrm>
          <a:custGeom>
            <a:avLst/>
            <a:gdLst>
              <a:gd name="T0" fmla="*/ 139 w 139"/>
              <a:gd name="T1" fmla="*/ 154 h 193"/>
              <a:gd name="T2" fmla="*/ 138 w 139"/>
              <a:gd name="T3" fmla="*/ 152 h 193"/>
              <a:gd name="T4" fmla="*/ 128 w 139"/>
              <a:gd name="T5" fmla="*/ 112 h 193"/>
              <a:gd name="T6" fmla="*/ 130 w 139"/>
              <a:gd name="T7" fmla="*/ 109 h 193"/>
              <a:gd name="T8" fmla="*/ 128 w 139"/>
              <a:gd name="T9" fmla="*/ 107 h 193"/>
              <a:gd name="T10" fmla="*/ 119 w 139"/>
              <a:gd name="T11" fmla="*/ 76 h 193"/>
              <a:gd name="T12" fmla="*/ 120 w 139"/>
              <a:gd name="T13" fmla="*/ 73 h 193"/>
              <a:gd name="T14" fmla="*/ 119 w 139"/>
              <a:gd name="T15" fmla="*/ 70 h 193"/>
              <a:gd name="T16" fmla="*/ 106 w 139"/>
              <a:gd name="T17" fmla="*/ 40 h 193"/>
              <a:gd name="T18" fmla="*/ 107 w 139"/>
              <a:gd name="T19" fmla="*/ 37 h 193"/>
              <a:gd name="T20" fmla="*/ 68 w 139"/>
              <a:gd name="T21" fmla="*/ 1 h 193"/>
              <a:gd name="T22" fmla="*/ 32 w 139"/>
              <a:gd name="T23" fmla="*/ 38 h 193"/>
              <a:gd name="T24" fmla="*/ 47 w 139"/>
              <a:gd name="T25" fmla="*/ 40 h 193"/>
              <a:gd name="T26" fmla="*/ 21 w 139"/>
              <a:gd name="T27" fmla="*/ 71 h 193"/>
              <a:gd name="T28" fmla="*/ 18 w 139"/>
              <a:gd name="T29" fmla="*/ 74 h 193"/>
              <a:gd name="T30" fmla="*/ 34 w 139"/>
              <a:gd name="T31" fmla="*/ 76 h 193"/>
              <a:gd name="T32" fmla="*/ 9 w 139"/>
              <a:gd name="T33" fmla="*/ 110 h 193"/>
              <a:gd name="T34" fmla="*/ 26 w 139"/>
              <a:gd name="T35" fmla="*/ 112 h 193"/>
              <a:gd name="T36" fmla="*/ 1 w 139"/>
              <a:gd name="T37" fmla="*/ 152 h 193"/>
              <a:gd name="T38" fmla="*/ 0 w 139"/>
              <a:gd name="T39" fmla="*/ 155 h 193"/>
              <a:gd name="T40" fmla="*/ 54 w 139"/>
              <a:gd name="T41" fmla="*/ 157 h 193"/>
              <a:gd name="T42" fmla="*/ 56 w 139"/>
              <a:gd name="T43" fmla="*/ 193 h 193"/>
              <a:gd name="T44" fmla="*/ 85 w 139"/>
              <a:gd name="T45" fmla="*/ 191 h 193"/>
              <a:gd name="T46" fmla="*/ 137 w 139"/>
              <a:gd name="T47" fmla="*/ 157 h 193"/>
              <a:gd name="T48" fmla="*/ 81 w 139"/>
              <a:gd name="T49" fmla="*/ 189 h 193"/>
              <a:gd name="T50" fmla="*/ 58 w 139"/>
              <a:gd name="T51" fmla="*/ 157 h 193"/>
              <a:gd name="T52" fmla="*/ 81 w 139"/>
              <a:gd name="T53" fmla="*/ 189 h 193"/>
              <a:gd name="T54" fmla="*/ 29 w 139"/>
              <a:gd name="T55" fmla="*/ 113 h 193"/>
              <a:gd name="T56" fmla="*/ 31 w 139"/>
              <a:gd name="T57" fmla="*/ 111 h 193"/>
              <a:gd name="T58" fmla="*/ 29 w 139"/>
              <a:gd name="T59" fmla="*/ 108 h 193"/>
              <a:gd name="T60" fmla="*/ 38 w 139"/>
              <a:gd name="T61" fmla="*/ 77 h 193"/>
              <a:gd name="T62" fmla="*/ 39 w 139"/>
              <a:gd name="T63" fmla="*/ 75 h 193"/>
              <a:gd name="T64" fmla="*/ 38 w 139"/>
              <a:gd name="T65" fmla="*/ 72 h 193"/>
              <a:gd name="T66" fmla="*/ 51 w 139"/>
              <a:gd name="T67" fmla="*/ 41 h 193"/>
              <a:gd name="T68" fmla="*/ 53 w 139"/>
              <a:gd name="T69" fmla="*/ 39 h 193"/>
              <a:gd name="T70" fmla="*/ 52 w 139"/>
              <a:gd name="T71" fmla="*/ 36 h 193"/>
              <a:gd name="T72" fmla="*/ 70 w 139"/>
              <a:gd name="T73" fmla="*/ 5 h 193"/>
              <a:gd name="T74" fmla="*/ 88 w 139"/>
              <a:gd name="T75" fmla="*/ 36 h 193"/>
              <a:gd name="T76" fmla="*/ 86 w 139"/>
              <a:gd name="T77" fmla="*/ 39 h 193"/>
              <a:gd name="T78" fmla="*/ 88 w 139"/>
              <a:gd name="T79" fmla="*/ 41 h 193"/>
              <a:gd name="T80" fmla="*/ 101 w 139"/>
              <a:gd name="T81" fmla="*/ 72 h 193"/>
              <a:gd name="T82" fmla="*/ 100 w 139"/>
              <a:gd name="T83" fmla="*/ 75 h 193"/>
              <a:gd name="T84" fmla="*/ 101 w 139"/>
              <a:gd name="T85" fmla="*/ 77 h 193"/>
              <a:gd name="T86" fmla="*/ 110 w 139"/>
              <a:gd name="T87" fmla="*/ 108 h 193"/>
              <a:gd name="T88" fmla="*/ 109 w 139"/>
              <a:gd name="T89" fmla="*/ 111 h 193"/>
              <a:gd name="T90" fmla="*/ 110 w 139"/>
              <a:gd name="T91" fmla="*/ 113 h 193"/>
              <a:gd name="T92" fmla="*/ 5 w 139"/>
              <a:gd name="T93" fmla="*/ 15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9" h="193">
                <a:moveTo>
                  <a:pt x="139" y="155"/>
                </a:moveTo>
                <a:cubicBezTo>
                  <a:pt x="139" y="155"/>
                  <a:pt x="139" y="155"/>
                  <a:pt x="139" y="154"/>
                </a:cubicBezTo>
                <a:cubicBezTo>
                  <a:pt x="138" y="152"/>
                  <a:pt x="138" y="152"/>
                  <a:pt x="138" y="152"/>
                </a:cubicBezTo>
                <a:cubicBezTo>
                  <a:pt x="138" y="152"/>
                  <a:pt x="138" y="152"/>
                  <a:pt x="138" y="152"/>
                </a:cubicBezTo>
                <a:cubicBezTo>
                  <a:pt x="114" y="112"/>
                  <a:pt x="114" y="112"/>
                  <a:pt x="114" y="112"/>
                </a:cubicBezTo>
                <a:cubicBezTo>
                  <a:pt x="128" y="112"/>
                  <a:pt x="128" y="112"/>
                  <a:pt x="128" y="112"/>
                </a:cubicBezTo>
                <a:cubicBezTo>
                  <a:pt x="129" y="112"/>
                  <a:pt x="130" y="111"/>
                  <a:pt x="130" y="110"/>
                </a:cubicBezTo>
                <a:cubicBezTo>
                  <a:pt x="130" y="110"/>
                  <a:pt x="130" y="110"/>
                  <a:pt x="130" y="109"/>
                </a:cubicBezTo>
                <a:cubicBezTo>
                  <a:pt x="128" y="107"/>
                  <a:pt x="128" y="107"/>
                  <a:pt x="128" y="107"/>
                </a:cubicBezTo>
                <a:cubicBezTo>
                  <a:pt x="128" y="107"/>
                  <a:pt x="128" y="107"/>
                  <a:pt x="128" y="107"/>
                </a:cubicBezTo>
                <a:cubicBezTo>
                  <a:pt x="105" y="76"/>
                  <a:pt x="105" y="76"/>
                  <a:pt x="105" y="76"/>
                </a:cubicBezTo>
                <a:cubicBezTo>
                  <a:pt x="119" y="76"/>
                  <a:pt x="119" y="76"/>
                  <a:pt x="119" y="76"/>
                </a:cubicBezTo>
                <a:cubicBezTo>
                  <a:pt x="120" y="76"/>
                  <a:pt x="121" y="75"/>
                  <a:pt x="121" y="74"/>
                </a:cubicBezTo>
                <a:cubicBezTo>
                  <a:pt x="121" y="73"/>
                  <a:pt x="121" y="73"/>
                  <a:pt x="120" y="73"/>
                </a:cubicBezTo>
                <a:cubicBezTo>
                  <a:pt x="118" y="71"/>
                  <a:pt x="118" y="71"/>
                  <a:pt x="118" y="71"/>
                </a:cubicBezTo>
                <a:cubicBezTo>
                  <a:pt x="119" y="70"/>
                  <a:pt x="119" y="70"/>
                  <a:pt x="119" y="70"/>
                </a:cubicBezTo>
                <a:cubicBezTo>
                  <a:pt x="92" y="40"/>
                  <a:pt x="92" y="40"/>
                  <a:pt x="92" y="40"/>
                </a:cubicBezTo>
                <a:cubicBezTo>
                  <a:pt x="106" y="40"/>
                  <a:pt x="106" y="40"/>
                  <a:pt x="106" y="40"/>
                </a:cubicBezTo>
                <a:cubicBezTo>
                  <a:pt x="107" y="40"/>
                  <a:pt x="108" y="39"/>
                  <a:pt x="108" y="38"/>
                </a:cubicBezTo>
                <a:cubicBezTo>
                  <a:pt x="108" y="37"/>
                  <a:pt x="107" y="37"/>
                  <a:pt x="107" y="37"/>
                </a:cubicBezTo>
                <a:cubicBezTo>
                  <a:pt x="71" y="1"/>
                  <a:pt x="71" y="1"/>
                  <a:pt x="71" y="1"/>
                </a:cubicBezTo>
                <a:cubicBezTo>
                  <a:pt x="70" y="0"/>
                  <a:pt x="69" y="0"/>
                  <a:pt x="68" y="1"/>
                </a:cubicBezTo>
                <a:cubicBezTo>
                  <a:pt x="32" y="37"/>
                  <a:pt x="32" y="37"/>
                  <a:pt x="32" y="37"/>
                </a:cubicBezTo>
                <a:cubicBezTo>
                  <a:pt x="32" y="37"/>
                  <a:pt x="32" y="37"/>
                  <a:pt x="32" y="38"/>
                </a:cubicBezTo>
                <a:cubicBezTo>
                  <a:pt x="32" y="39"/>
                  <a:pt x="33" y="40"/>
                  <a:pt x="34" y="40"/>
                </a:cubicBezTo>
                <a:cubicBezTo>
                  <a:pt x="47" y="40"/>
                  <a:pt x="47" y="40"/>
                  <a:pt x="47" y="40"/>
                </a:cubicBezTo>
                <a:cubicBezTo>
                  <a:pt x="20" y="71"/>
                  <a:pt x="20" y="71"/>
                  <a:pt x="20" y="71"/>
                </a:cubicBezTo>
                <a:cubicBezTo>
                  <a:pt x="21" y="71"/>
                  <a:pt x="21" y="71"/>
                  <a:pt x="21" y="71"/>
                </a:cubicBezTo>
                <a:cubicBezTo>
                  <a:pt x="19" y="73"/>
                  <a:pt x="19" y="73"/>
                  <a:pt x="19" y="73"/>
                </a:cubicBezTo>
                <a:cubicBezTo>
                  <a:pt x="19" y="73"/>
                  <a:pt x="18" y="73"/>
                  <a:pt x="18" y="74"/>
                </a:cubicBezTo>
                <a:cubicBezTo>
                  <a:pt x="18" y="75"/>
                  <a:pt x="19" y="76"/>
                  <a:pt x="20" y="76"/>
                </a:cubicBezTo>
                <a:cubicBezTo>
                  <a:pt x="34" y="76"/>
                  <a:pt x="34" y="76"/>
                  <a:pt x="34" y="76"/>
                </a:cubicBezTo>
                <a:cubicBezTo>
                  <a:pt x="10" y="109"/>
                  <a:pt x="10" y="109"/>
                  <a:pt x="10" y="109"/>
                </a:cubicBezTo>
                <a:cubicBezTo>
                  <a:pt x="9" y="110"/>
                  <a:pt x="9" y="110"/>
                  <a:pt x="9" y="110"/>
                </a:cubicBezTo>
                <a:cubicBezTo>
                  <a:pt x="9" y="111"/>
                  <a:pt x="10" y="112"/>
                  <a:pt x="11" y="112"/>
                </a:cubicBezTo>
                <a:cubicBezTo>
                  <a:pt x="26" y="112"/>
                  <a:pt x="26" y="112"/>
                  <a:pt x="26" y="112"/>
                </a:cubicBezTo>
                <a:cubicBezTo>
                  <a:pt x="1" y="152"/>
                  <a:pt x="1" y="152"/>
                  <a:pt x="1" y="152"/>
                </a:cubicBezTo>
                <a:cubicBezTo>
                  <a:pt x="1" y="152"/>
                  <a:pt x="1" y="152"/>
                  <a:pt x="1" y="152"/>
                </a:cubicBezTo>
                <a:cubicBezTo>
                  <a:pt x="0" y="154"/>
                  <a:pt x="0" y="154"/>
                  <a:pt x="0" y="154"/>
                </a:cubicBezTo>
                <a:cubicBezTo>
                  <a:pt x="0" y="155"/>
                  <a:pt x="0" y="155"/>
                  <a:pt x="0" y="155"/>
                </a:cubicBezTo>
                <a:cubicBezTo>
                  <a:pt x="0" y="156"/>
                  <a:pt x="1" y="157"/>
                  <a:pt x="2" y="157"/>
                </a:cubicBezTo>
                <a:cubicBezTo>
                  <a:pt x="54" y="157"/>
                  <a:pt x="54" y="157"/>
                  <a:pt x="54" y="157"/>
                </a:cubicBezTo>
                <a:cubicBezTo>
                  <a:pt x="54" y="191"/>
                  <a:pt x="54" y="191"/>
                  <a:pt x="54" y="191"/>
                </a:cubicBezTo>
                <a:cubicBezTo>
                  <a:pt x="54" y="192"/>
                  <a:pt x="55" y="193"/>
                  <a:pt x="56" y="193"/>
                </a:cubicBezTo>
                <a:cubicBezTo>
                  <a:pt x="83" y="193"/>
                  <a:pt x="83" y="193"/>
                  <a:pt x="83" y="193"/>
                </a:cubicBezTo>
                <a:cubicBezTo>
                  <a:pt x="84" y="193"/>
                  <a:pt x="85" y="192"/>
                  <a:pt x="85" y="191"/>
                </a:cubicBezTo>
                <a:cubicBezTo>
                  <a:pt x="85" y="157"/>
                  <a:pt x="85" y="157"/>
                  <a:pt x="85" y="157"/>
                </a:cubicBezTo>
                <a:cubicBezTo>
                  <a:pt x="137" y="157"/>
                  <a:pt x="137" y="157"/>
                  <a:pt x="137" y="157"/>
                </a:cubicBezTo>
                <a:cubicBezTo>
                  <a:pt x="138" y="157"/>
                  <a:pt x="139" y="156"/>
                  <a:pt x="139" y="155"/>
                </a:cubicBezTo>
                <a:close/>
                <a:moveTo>
                  <a:pt x="81" y="189"/>
                </a:moveTo>
                <a:cubicBezTo>
                  <a:pt x="58" y="189"/>
                  <a:pt x="58" y="189"/>
                  <a:pt x="58" y="189"/>
                </a:cubicBezTo>
                <a:cubicBezTo>
                  <a:pt x="58" y="157"/>
                  <a:pt x="58" y="157"/>
                  <a:pt x="58" y="157"/>
                </a:cubicBezTo>
                <a:cubicBezTo>
                  <a:pt x="81" y="157"/>
                  <a:pt x="81" y="157"/>
                  <a:pt x="81" y="157"/>
                </a:cubicBezTo>
                <a:lnTo>
                  <a:pt x="81" y="189"/>
                </a:lnTo>
                <a:close/>
                <a:moveTo>
                  <a:pt x="5" y="153"/>
                </a:moveTo>
                <a:cubicBezTo>
                  <a:pt x="29" y="113"/>
                  <a:pt x="29" y="113"/>
                  <a:pt x="29" y="113"/>
                </a:cubicBezTo>
                <a:cubicBezTo>
                  <a:pt x="29" y="113"/>
                  <a:pt x="29" y="113"/>
                  <a:pt x="29" y="113"/>
                </a:cubicBezTo>
                <a:cubicBezTo>
                  <a:pt x="31" y="111"/>
                  <a:pt x="31" y="111"/>
                  <a:pt x="31" y="111"/>
                </a:cubicBezTo>
                <a:cubicBezTo>
                  <a:pt x="31" y="110"/>
                  <a:pt x="31" y="110"/>
                  <a:pt x="31" y="110"/>
                </a:cubicBezTo>
                <a:cubicBezTo>
                  <a:pt x="31" y="109"/>
                  <a:pt x="30" y="108"/>
                  <a:pt x="29" y="108"/>
                </a:cubicBezTo>
                <a:cubicBezTo>
                  <a:pt x="15" y="108"/>
                  <a:pt x="15" y="108"/>
                  <a:pt x="15" y="108"/>
                </a:cubicBezTo>
                <a:cubicBezTo>
                  <a:pt x="38" y="77"/>
                  <a:pt x="38" y="77"/>
                  <a:pt x="38" y="77"/>
                </a:cubicBezTo>
                <a:cubicBezTo>
                  <a:pt x="38" y="77"/>
                  <a:pt x="38" y="77"/>
                  <a:pt x="38" y="77"/>
                </a:cubicBezTo>
                <a:cubicBezTo>
                  <a:pt x="39" y="75"/>
                  <a:pt x="39" y="75"/>
                  <a:pt x="39" y="75"/>
                </a:cubicBezTo>
                <a:cubicBezTo>
                  <a:pt x="40" y="74"/>
                  <a:pt x="40" y="74"/>
                  <a:pt x="40" y="74"/>
                </a:cubicBezTo>
                <a:cubicBezTo>
                  <a:pt x="40" y="73"/>
                  <a:pt x="39" y="72"/>
                  <a:pt x="38" y="72"/>
                </a:cubicBezTo>
                <a:cubicBezTo>
                  <a:pt x="24" y="72"/>
                  <a:pt x="24" y="72"/>
                  <a:pt x="24" y="72"/>
                </a:cubicBezTo>
                <a:cubicBezTo>
                  <a:pt x="51" y="41"/>
                  <a:pt x="51" y="41"/>
                  <a:pt x="51" y="41"/>
                </a:cubicBezTo>
                <a:cubicBezTo>
                  <a:pt x="51" y="41"/>
                  <a:pt x="51" y="41"/>
                  <a:pt x="51" y="41"/>
                </a:cubicBezTo>
                <a:cubicBezTo>
                  <a:pt x="53" y="39"/>
                  <a:pt x="53" y="39"/>
                  <a:pt x="53" y="39"/>
                </a:cubicBezTo>
                <a:cubicBezTo>
                  <a:pt x="53" y="39"/>
                  <a:pt x="53" y="39"/>
                  <a:pt x="53" y="38"/>
                </a:cubicBezTo>
                <a:cubicBezTo>
                  <a:pt x="53" y="37"/>
                  <a:pt x="53" y="36"/>
                  <a:pt x="52" y="36"/>
                </a:cubicBezTo>
                <a:cubicBezTo>
                  <a:pt x="38" y="36"/>
                  <a:pt x="38" y="36"/>
                  <a:pt x="38" y="36"/>
                </a:cubicBezTo>
                <a:cubicBezTo>
                  <a:pt x="70" y="5"/>
                  <a:pt x="70" y="5"/>
                  <a:pt x="70" y="5"/>
                </a:cubicBezTo>
                <a:cubicBezTo>
                  <a:pt x="101" y="36"/>
                  <a:pt x="101" y="36"/>
                  <a:pt x="101" y="36"/>
                </a:cubicBezTo>
                <a:cubicBezTo>
                  <a:pt x="88" y="36"/>
                  <a:pt x="88" y="36"/>
                  <a:pt x="88" y="36"/>
                </a:cubicBezTo>
                <a:cubicBezTo>
                  <a:pt x="87" y="36"/>
                  <a:pt x="86" y="37"/>
                  <a:pt x="86" y="38"/>
                </a:cubicBezTo>
                <a:cubicBezTo>
                  <a:pt x="86" y="39"/>
                  <a:pt x="86" y="39"/>
                  <a:pt x="86" y="39"/>
                </a:cubicBezTo>
                <a:cubicBezTo>
                  <a:pt x="88" y="41"/>
                  <a:pt x="88" y="41"/>
                  <a:pt x="88" y="41"/>
                </a:cubicBezTo>
                <a:cubicBezTo>
                  <a:pt x="88" y="41"/>
                  <a:pt x="88" y="41"/>
                  <a:pt x="88" y="41"/>
                </a:cubicBezTo>
                <a:cubicBezTo>
                  <a:pt x="115" y="72"/>
                  <a:pt x="115" y="72"/>
                  <a:pt x="115" y="72"/>
                </a:cubicBezTo>
                <a:cubicBezTo>
                  <a:pt x="101" y="72"/>
                  <a:pt x="101" y="72"/>
                  <a:pt x="101" y="72"/>
                </a:cubicBezTo>
                <a:cubicBezTo>
                  <a:pt x="100" y="72"/>
                  <a:pt x="99" y="73"/>
                  <a:pt x="99" y="74"/>
                </a:cubicBezTo>
                <a:cubicBezTo>
                  <a:pt x="99" y="74"/>
                  <a:pt x="99" y="75"/>
                  <a:pt x="100" y="75"/>
                </a:cubicBezTo>
                <a:cubicBezTo>
                  <a:pt x="101" y="77"/>
                  <a:pt x="101" y="77"/>
                  <a:pt x="101" y="77"/>
                </a:cubicBezTo>
                <a:cubicBezTo>
                  <a:pt x="101" y="77"/>
                  <a:pt x="101" y="77"/>
                  <a:pt x="101" y="77"/>
                </a:cubicBezTo>
                <a:cubicBezTo>
                  <a:pt x="124" y="108"/>
                  <a:pt x="124" y="108"/>
                  <a:pt x="124" y="108"/>
                </a:cubicBezTo>
                <a:cubicBezTo>
                  <a:pt x="110" y="108"/>
                  <a:pt x="110" y="108"/>
                  <a:pt x="110" y="108"/>
                </a:cubicBezTo>
                <a:cubicBezTo>
                  <a:pt x="109" y="108"/>
                  <a:pt x="108" y="109"/>
                  <a:pt x="108" y="110"/>
                </a:cubicBezTo>
                <a:cubicBezTo>
                  <a:pt x="108" y="110"/>
                  <a:pt x="108" y="110"/>
                  <a:pt x="109" y="111"/>
                </a:cubicBezTo>
                <a:cubicBezTo>
                  <a:pt x="110" y="113"/>
                  <a:pt x="110" y="113"/>
                  <a:pt x="110" y="113"/>
                </a:cubicBezTo>
                <a:cubicBezTo>
                  <a:pt x="110" y="113"/>
                  <a:pt x="110" y="113"/>
                  <a:pt x="110" y="113"/>
                </a:cubicBezTo>
                <a:cubicBezTo>
                  <a:pt x="134" y="153"/>
                  <a:pt x="134" y="153"/>
                  <a:pt x="134" y="153"/>
                </a:cubicBezTo>
                <a:lnTo>
                  <a:pt x="5" y="153"/>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27" name="Group 126"/>
          <p:cNvGrpSpPr/>
          <p:nvPr/>
        </p:nvGrpSpPr>
        <p:grpSpPr>
          <a:xfrm>
            <a:off x="3859215" y="4608185"/>
            <a:ext cx="190500" cy="434975"/>
            <a:chOff x="3859213" y="4487863"/>
            <a:chExt cx="190500" cy="434975"/>
          </a:xfrm>
          <a:solidFill>
            <a:schemeClr val="tx2">
              <a:lumMod val="20000"/>
              <a:lumOff val="80000"/>
            </a:schemeClr>
          </a:solidFill>
        </p:grpSpPr>
        <p:sp>
          <p:nvSpPr>
            <p:cNvPr id="128" name="Freeform 147"/>
            <p:cNvSpPr>
              <a:spLocks/>
            </p:cNvSpPr>
            <p:nvPr/>
          </p:nvSpPr>
          <p:spPr bwMode="auto">
            <a:xfrm>
              <a:off x="3979863" y="4589463"/>
              <a:ext cx="9525" cy="150813"/>
            </a:xfrm>
            <a:custGeom>
              <a:avLst/>
              <a:gdLst>
                <a:gd name="T0" fmla="*/ 4 w 4"/>
                <a:gd name="T1" fmla="*/ 65 h 67"/>
                <a:gd name="T2" fmla="*/ 4 w 4"/>
                <a:gd name="T3" fmla="*/ 2 h 67"/>
                <a:gd name="T4" fmla="*/ 2 w 4"/>
                <a:gd name="T5" fmla="*/ 0 h 67"/>
                <a:gd name="T6" fmla="*/ 0 w 4"/>
                <a:gd name="T7" fmla="*/ 2 h 67"/>
                <a:gd name="T8" fmla="*/ 0 w 4"/>
                <a:gd name="T9" fmla="*/ 65 h 67"/>
                <a:gd name="T10" fmla="*/ 2 w 4"/>
                <a:gd name="T11" fmla="*/ 67 h 67"/>
                <a:gd name="T12" fmla="*/ 4 w 4"/>
                <a:gd name="T13" fmla="*/ 65 h 67"/>
              </a:gdLst>
              <a:ahLst/>
              <a:cxnLst>
                <a:cxn ang="0">
                  <a:pos x="T0" y="T1"/>
                </a:cxn>
                <a:cxn ang="0">
                  <a:pos x="T2" y="T3"/>
                </a:cxn>
                <a:cxn ang="0">
                  <a:pos x="T4" y="T5"/>
                </a:cxn>
                <a:cxn ang="0">
                  <a:pos x="T6" y="T7"/>
                </a:cxn>
                <a:cxn ang="0">
                  <a:pos x="T8" y="T9"/>
                </a:cxn>
                <a:cxn ang="0">
                  <a:pos x="T10" y="T11"/>
                </a:cxn>
                <a:cxn ang="0">
                  <a:pos x="T12" y="T13"/>
                </a:cxn>
              </a:cxnLst>
              <a:rect l="0" t="0" r="r" b="b"/>
              <a:pathLst>
                <a:path w="4" h="67">
                  <a:moveTo>
                    <a:pt x="4" y="65"/>
                  </a:moveTo>
                  <a:cubicBezTo>
                    <a:pt x="4" y="2"/>
                    <a:pt x="4" y="2"/>
                    <a:pt x="4" y="2"/>
                  </a:cubicBezTo>
                  <a:cubicBezTo>
                    <a:pt x="4" y="1"/>
                    <a:pt x="3" y="0"/>
                    <a:pt x="2" y="0"/>
                  </a:cubicBezTo>
                  <a:cubicBezTo>
                    <a:pt x="1" y="0"/>
                    <a:pt x="0" y="1"/>
                    <a:pt x="0" y="2"/>
                  </a:cubicBezTo>
                  <a:cubicBezTo>
                    <a:pt x="0" y="65"/>
                    <a:pt x="0" y="65"/>
                    <a:pt x="0" y="65"/>
                  </a:cubicBezTo>
                  <a:cubicBezTo>
                    <a:pt x="0" y="66"/>
                    <a:pt x="1" y="67"/>
                    <a:pt x="2" y="67"/>
                  </a:cubicBezTo>
                  <a:cubicBezTo>
                    <a:pt x="3" y="67"/>
                    <a:pt x="4" y="66"/>
                    <a:pt x="4"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48"/>
            <p:cNvSpPr>
              <a:spLocks/>
            </p:cNvSpPr>
            <p:nvPr/>
          </p:nvSpPr>
          <p:spPr bwMode="auto">
            <a:xfrm>
              <a:off x="3919538" y="4589463"/>
              <a:ext cx="9525" cy="150813"/>
            </a:xfrm>
            <a:custGeom>
              <a:avLst/>
              <a:gdLst>
                <a:gd name="T0" fmla="*/ 0 w 4"/>
                <a:gd name="T1" fmla="*/ 2 h 67"/>
                <a:gd name="T2" fmla="*/ 0 w 4"/>
                <a:gd name="T3" fmla="*/ 65 h 67"/>
                <a:gd name="T4" fmla="*/ 2 w 4"/>
                <a:gd name="T5" fmla="*/ 67 h 67"/>
                <a:gd name="T6" fmla="*/ 4 w 4"/>
                <a:gd name="T7" fmla="*/ 65 h 67"/>
                <a:gd name="T8" fmla="*/ 4 w 4"/>
                <a:gd name="T9" fmla="*/ 2 h 67"/>
                <a:gd name="T10" fmla="*/ 2 w 4"/>
                <a:gd name="T11" fmla="*/ 0 h 67"/>
                <a:gd name="T12" fmla="*/ 0 w 4"/>
                <a:gd name="T13" fmla="*/ 2 h 67"/>
              </a:gdLst>
              <a:ahLst/>
              <a:cxnLst>
                <a:cxn ang="0">
                  <a:pos x="T0" y="T1"/>
                </a:cxn>
                <a:cxn ang="0">
                  <a:pos x="T2" y="T3"/>
                </a:cxn>
                <a:cxn ang="0">
                  <a:pos x="T4" y="T5"/>
                </a:cxn>
                <a:cxn ang="0">
                  <a:pos x="T6" y="T7"/>
                </a:cxn>
                <a:cxn ang="0">
                  <a:pos x="T8" y="T9"/>
                </a:cxn>
                <a:cxn ang="0">
                  <a:pos x="T10" y="T11"/>
                </a:cxn>
                <a:cxn ang="0">
                  <a:pos x="T12" y="T13"/>
                </a:cxn>
              </a:cxnLst>
              <a:rect l="0" t="0" r="r" b="b"/>
              <a:pathLst>
                <a:path w="4" h="67">
                  <a:moveTo>
                    <a:pt x="0" y="2"/>
                  </a:moveTo>
                  <a:cubicBezTo>
                    <a:pt x="0" y="65"/>
                    <a:pt x="0" y="65"/>
                    <a:pt x="0" y="65"/>
                  </a:cubicBezTo>
                  <a:cubicBezTo>
                    <a:pt x="0" y="66"/>
                    <a:pt x="1" y="67"/>
                    <a:pt x="2" y="67"/>
                  </a:cubicBezTo>
                  <a:cubicBezTo>
                    <a:pt x="3" y="67"/>
                    <a:pt x="4" y="66"/>
                    <a:pt x="4" y="65"/>
                  </a:cubicBezTo>
                  <a:cubicBezTo>
                    <a:pt x="4" y="2"/>
                    <a:pt x="4" y="2"/>
                    <a:pt x="4" y="2"/>
                  </a:cubicBezTo>
                  <a:cubicBezTo>
                    <a:pt x="4" y="1"/>
                    <a:pt x="3"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49"/>
            <p:cNvSpPr>
              <a:spLocks noEditPoints="1"/>
            </p:cNvSpPr>
            <p:nvPr/>
          </p:nvSpPr>
          <p:spPr bwMode="auto">
            <a:xfrm>
              <a:off x="3859213" y="4487863"/>
              <a:ext cx="190500" cy="434975"/>
            </a:xfrm>
            <a:custGeom>
              <a:avLst/>
              <a:gdLst>
                <a:gd name="T0" fmla="*/ 85 w 85"/>
                <a:gd name="T1" fmla="*/ 42 h 193"/>
                <a:gd name="T2" fmla="*/ 42 w 85"/>
                <a:gd name="T3" fmla="*/ 0 h 193"/>
                <a:gd name="T4" fmla="*/ 0 w 85"/>
                <a:gd name="T5" fmla="*/ 42 h 193"/>
                <a:gd name="T6" fmla="*/ 0 w 85"/>
                <a:gd name="T7" fmla="*/ 133 h 193"/>
                <a:gd name="T8" fmla="*/ 6 w 85"/>
                <a:gd name="T9" fmla="*/ 139 h 193"/>
                <a:gd name="T10" fmla="*/ 40 w 85"/>
                <a:gd name="T11" fmla="*/ 139 h 193"/>
                <a:gd name="T12" fmla="*/ 40 w 85"/>
                <a:gd name="T13" fmla="*/ 191 h 193"/>
                <a:gd name="T14" fmla="*/ 42 w 85"/>
                <a:gd name="T15" fmla="*/ 193 h 193"/>
                <a:gd name="T16" fmla="*/ 44 w 85"/>
                <a:gd name="T17" fmla="*/ 191 h 193"/>
                <a:gd name="T18" fmla="*/ 44 w 85"/>
                <a:gd name="T19" fmla="*/ 139 h 193"/>
                <a:gd name="T20" fmla="*/ 78 w 85"/>
                <a:gd name="T21" fmla="*/ 139 h 193"/>
                <a:gd name="T22" fmla="*/ 85 w 85"/>
                <a:gd name="T23" fmla="*/ 133 h 193"/>
                <a:gd name="T24" fmla="*/ 85 w 85"/>
                <a:gd name="T25" fmla="*/ 42 h 193"/>
                <a:gd name="T26" fmla="*/ 81 w 85"/>
                <a:gd name="T27" fmla="*/ 135 h 193"/>
                <a:gd name="T28" fmla="*/ 4 w 85"/>
                <a:gd name="T29" fmla="*/ 135 h 193"/>
                <a:gd name="T30" fmla="*/ 4 w 85"/>
                <a:gd name="T31" fmla="*/ 42 h 193"/>
                <a:gd name="T32" fmla="*/ 42 w 85"/>
                <a:gd name="T33" fmla="*/ 4 h 193"/>
                <a:gd name="T34" fmla="*/ 81 w 85"/>
                <a:gd name="T35" fmla="*/ 42 h 193"/>
                <a:gd name="T36" fmla="*/ 81 w 85"/>
                <a:gd name="T37" fmla="*/ 1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193">
                  <a:moveTo>
                    <a:pt x="85" y="42"/>
                  </a:moveTo>
                  <a:cubicBezTo>
                    <a:pt x="85" y="19"/>
                    <a:pt x="66" y="0"/>
                    <a:pt x="42" y="0"/>
                  </a:cubicBezTo>
                  <a:cubicBezTo>
                    <a:pt x="19" y="0"/>
                    <a:pt x="0" y="19"/>
                    <a:pt x="0" y="42"/>
                  </a:cubicBezTo>
                  <a:cubicBezTo>
                    <a:pt x="0" y="133"/>
                    <a:pt x="0" y="133"/>
                    <a:pt x="0" y="133"/>
                  </a:cubicBezTo>
                  <a:cubicBezTo>
                    <a:pt x="0" y="136"/>
                    <a:pt x="3" y="139"/>
                    <a:pt x="6" y="139"/>
                  </a:cubicBezTo>
                  <a:cubicBezTo>
                    <a:pt x="40" y="139"/>
                    <a:pt x="40" y="139"/>
                    <a:pt x="40" y="139"/>
                  </a:cubicBezTo>
                  <a:cubicBezTo>
                    <a:pt x="40" y="191"/>
                    <a:pt x="40" y="191"/>
                    <a:pt x="40" y="191"/>
                  </a:cubicBezTo>
                  <a:cubicBezTo>
                    <a:pt x="40" y="192"/>
                    <a:pt x="41" y="193"/>
                    <a:pt x="42" y="193"/>
                  </a:cubicBezTo>
                  <a:cubicBezTo>
                    <a:pt x="43" y="193"/>
                    <a:pt x="44" y="192"/>
                    <a:pt x="44" y="191"/>
                  </a:cubicBezTo>
                  <a:cubicBezTo>
                    <a:pt x="44" y="139"/>
                    <a:pt x="44" y="139"/>
                    <a:pt x="44" y="139"/>
                  </a:cubicBezTo>
                  <a:cubicBezTo>
                    <a:pt x="78" y="139"/>
                    <a:pt x="78" y="139"/>
                    <a:pt x="78" y="139"/>
                  </a:cubicBezTo>
                  <a:cubicBezTo>
                    <a:pt x="82" y="139"/>
                    <a:pt x="85" y="136"/>
                    <a:pt x="85" y="133"/>
                  </a:cubicBezTo>
                  <a:lnTo>
                    <a:pt x="85" y="42"/>
                  </a:lnTo>
                  <a:close/>
                  <a:moveTo>
                    <a:pt x="81" y="135"/>
                  </a:moveTo>
                  <a:cubicBezTo>
                    <a:pt x="4" y="135"/>
                    <a:pt x="4" y="135"/>
                    <a:pt x="4" y="135"/>
                  </a:cubicBezTo>
                  <a:cubicBezTo>
                    <a:pt x="4" y="42"/>
                    <a:pt x="4" y="42"/>
                    <a:pt x="4" y="42"/>
                  </a:cubicBezTo>
                  <a:cubicBezTo>
                    <a:pt x="4" y="21"/>
                    <a:pt x="21" y="4"/>
                    <a:pt x="42" y="4"/>
                  </a:cubicBezTo>
                  <a:cubicBezTo>
                    <a:pt x="64" y="4"/>
                    <a:pt x="81" y="21"/>
                    <a:pt x="81" y="42"/>
                  </a:cubicBezTo>
                  <a:lnTo>
                    <a:pt x="81"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1" name="Group 130"/>
          <p:cNvGrpSpPr/>
          <p:nvPr/>
        </p:nvGrpSpPr>
        <p:grpSpPr>
          <a:xfrm>
            <a:off x="4589465" y="4608185"/>
            <a:ext cx="436563" cy="434975"/>
            <a:chOff x="4589463" y="4487863"/>
            <a:chExt cx="436563" cy="434975"/>
          </a:xfrm>
          <a:solidFill>
            <a:schemeClr val="tx2">
              <a:lumMod val="20000"/>
              <a:lumOff val="80000"/>
            </a:schemeClr>
          </a:solidFill>
        </p:grpSpPr>
        <p:sp>
          <p:nvSpPr>
            <p:cNvPr id="132" name="Freeform 150"/>
            <p:cNvSpPr>
              <a:spLocks/>
            </p:cNvSpPr>
            <p:nvPr/>
          </p:nvSpPr>
          <p:spPr bwMode="auto">
            <a:xfrm>
              <a:off x="4762501" y="4487863"/>
              <a:ext cx="9525" cy="109538"/>
            </a:xfrm>
            <a:custGeom>
              <a:avLst/>
              <a:gdLst>
                <a:gd name="T0" fmla="*/ 2 w 4"/>
                <a:gd name="T1" fmla="*/ 0 h 49"/>
                <a:gd name="T2" fmla="*/ 0 w 4"/>
                <a:gd name="T3" fmla="*/ 2 h 49"/>
                <a:gd name="T4" fmla="*/ 0 w 4"/>
                <a:gd name="T5" fmla="*/ 47 h 49"/>
                <a:gd name="T6" fmla="*/ 2 w 4"/>
                <a:gd name="T7" fmla="*/ 49 h 49"/>
                <a:gd name="T8" fmla="*/ 4 w 4"/>
                <a:gd name="T9" fmla="*/ 47 h 49"/>
                <a:gd name="T10" fmla="*/ 4 w 4"/>
                <a:gd name="T11" fmla="*/ 2 h 49"/>
                <a:gd name="T12" fmla="*/ 2 w 4"/>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 h="49">
                  <a:moveTo>
                    <a:pt x="2" y="0"/>
                  </a:moveTo>
                  <a:cubicBezTo>
                    <a:pt x="1" y="0"/>
                    <a:pt x="0" y="1"/>
                    <a:pt x="0" y="2"/>
                  </a:cubicBezTo>
                  <a:cubicBezTo>
                    <a:pt x="0" y="47"/>
                    <a:pt x="0" y="47"/>
                    <a:pt x="0" y="47"/>
                  </a:cubicBezTo>
                  <a:cubicBezTo>
                    <a:pt x="0" y="48"/>
                    <a:pt x="1" y="49"/>
                    <a:pt x="2" y="49"/>
                  </a:cubicBezTo>
                  <a:cubicBezTo>
                    <a:pt x="3" y="49"/>
                    <a:pt x="4" y="48"/>
                    <a:pt x="4" y="47"/>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51"/>
            <p:cNvSpPr>
              <a:spLocks/>
            </p:cNvSpPr>
            <p:nvPr/>
          </p:nvSpPr>
          <p:spPr bwMode="auto">
            <a:xfrm>
              <a:off x="4822826" y="4527551"/>
              <a:ext cx="9525" cy="69850"/>
            </a:xfrm>
            <a:custGeom>
              <a:avLst/>
              <a:gdLst>
                <a:gd name="T0" fmla="*/ 2 w 4"/>
                <a:gd name="T1" fmla="*/ 0 h 31"/>
                <a:gd name="T2" fmla="*/ 0 w 4"/>
                <a:gd name="T3" fmla="*/ 2 h 31"/>
                <a:gd name="T4" fmla="*/ 0 w 4"/>
                <a:gd name="T5" fmla="*/ 29 h 31"/>
                <a:gd name="T6" fmla="*/ 2 w 4"/>
                <a:gd name="T7" fmla="*/ 31 h 31"/>
                <a:gd name="T8" fmla="*/ 4 w 4"/>
                <a:gd name="T9" fmla="*/ 29 h 31"/>
                <a:gd name="T10" fmla="*/ 4 w 4"/>
                <a:gd name="T11" fmla="*/ 2 h 31"/>
                <a:gd name="T12" fmla="*/ 2 w 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4" h="31">
                  <a:moveTo>
                    <a:pt x="2" y="0"/>
                  </a:moveTo>
                  <a:cubicBezTo>
                    <a:pt x="1" y="0"/>
                    <a:pt x="0" y="1"/>
                    <a:pt x="0" y="2"/>
                  </a:cubicBezTo>
                  <a:cubicBezTo>
                    <a:pt x="0" y="29"/>
                    <a:pt x="0" y="29"/>
                    <a:pt x="0" y="29"/>
                  </a:cubicBezTo>
                  <a:cubicBezTo>
                    <a:pt x="0" y="30"/>
                    <a:pt x="1" y="31"/>
                    <a:pt x="2" y="31"/>
                  </a:cubicBezTo>
                  <a:cubicBezTo>
                    <a:pt x="3" y="31"/>
                    <a:pt x="4" y="30"/>
                    <a:pt x="4" y="29"/>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52"/>
            <p:cNvSpPr>
              <a:spLocks/>
            </p:cNvSpPr>
            <p:nvPr/>
          </p:nvSpPr>
          <p:spPr bwMode="auto">
            <a:xfrm>
              <a:off x="4702176" y="4508501"/>
              <a:ext cx="7938" cy="109538"/>
            </a:xfrm>
            <a:custGeom>
              <a:avLst/>
              <a:gdLst>
                <a:gd name="T0" fmla="*/ 2 w 4"/>
                <a:gd name="T1" fmla="*/ 0 h 49"/>
                <a:gd name="T2" fmla="*/ 0 w 4"/>
                <a:gd name="T3" fmla="*/ 2 h 49"/>
                <a:gd name="T4" fmla="*/ 0 w 4"/>
                <a:gd name="T5" fmla="*/ 47 h 49"/>
                <a:gd name="T6" fmla="*/ 2 w 4"/>
                <a:gd name="T7" fmla="*/ 49 h 49"/>
                <a:gd name="T8" fmla="*/ 4 w 4"/>
                <a:gd name="T9" fmla="*/ 47 h 49"/>
                <a:gd name="T10" fmla="*/ 4 w 4"/>
                <a:gd name="T11" fmla="*/ 2 h 49"/>
                <a:gd name="T12" fmla="*/ 2 w 4"/>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 h="49">
                  <a:moveTo>
                    <a:pt x="2" y="0"/>
                  </a:moveTo>
                  <a:cubicBezTo>
                    <a:pt x="1" y="0"/>
                    <a:pt x="0" y="1"/>
                    <a:pt x="0" y="2"/>
                  </a:cubicBezTo>
                  <a:cubicBezTo>
                    <a:pt x="0" y="47"/>
                    <a:pt x="0" y="47"/>
                    <a:pt x="0" y="47"/>
                  </a:cubicBezTo>
                  <a:cubicBezTo>
                    <a:pt x="0" y="48"/>
                    <a:pt x="1" y="49"/>
                    <a:pt x="2" y="49"/>
                  </a:cubicBezTo>
                  <a:cubicBezTo>
                    <a:pt x="3" y="49"/>
                    <a:pt x="4" y="48"/>
                    <a:pt x="4" y="47"/>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53"/>
            <p:cNvSpPr>
              <a:spLocks/>
            </p:cNvSpPr>
            <p:nvPr/>
          </p:nvSpPr>
          <p:spPr bwMode="auto">
            <a:xfrm>
              <a:off x="4883151" y="4508501"/>
              <a:ext cx="9525" cy="109538"/>
            </a:xfrm>
            <a:custGeom>
              <a:avLst/>
              <a:gdLst>
                <a:gd name="T0" fmla="*/ 2 w 4"/>
                <a:gd name="T1" fmla="*/ 0 h 49"/>
                <a:gd name="T2" fmla="*/ 0 w 4"/>
                <a:gd name="T3" fmla="*/ 2 h 49"/>
                <a:gd name="T4" fmla="*/ 0 w 4"/>
                <a:gd name="T5" fmla="*/ 47 h 49"/>
                <a:gd name="T6" fmla="*/ 2 w 4"/>
                <a:gd name="T7" fmla="*/ 49 h 49"/>
                <a:gd name="T8" fmla="*/ 4 w 4"/>
                <a:gd name="T9" fmla="*/ 47 h 49"/>
                <a:gd name="T10" fmla="*/ 4 w 4"/>
                <a:gd name="T11" fmla="*/ 2 h 49"/>
                <a:gd name="T12" fmla="*/ 2 w 4"/>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 h="49">
                  <a:moveTo>
                    <a:pt x="2" y="0"/>
                  </a:moveTo>
                  <a:cubicBezTo>
                    <a:pt x="1" y="0"/>
                    <a:pt x="0" y="1"/>
                    <a:pt x="0" y="2"/>
                  </a:cubicBezTo>
                  <a:cubicBezTo>
                    <a:pt x="0" y="47"/>
                    <a:pt x="0" y="47"/>
                    <a:pt x="0" y="47"/>
                  </a:cubicBezTo>
                  <a:cubicBezTo>
                    <a:pt x="0" y="48"/>
                    <a:pt x="1" y="49"/>
                    <a:pt x="2" y="49"/>
                  </a:cubicBezTo>
                  <a:cubicBezTo>
                    <a:pt x="3" y="49"/>
                    <a:pt x="4" y="48"/>
                    <a:pt x="4" y="47"/>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54"/>
            <p:cNvSpPr>
              <a:spLocks/>
            </p:cNvSpPr>
            <p:nvPr/>
          </p:nvSpPr>
          <p:spPr bwMode="auto">
            <a:xfrm>
              <a:off x="4640263" y="4527551"/>
              <a:ext cx="9525" cy="69850"/>
            </a:xfrm>
            <a:custGeom>
              <a:avLst/>
              <a:gdLst>
                <a:gd name="T0" fmla="*/ 2 w 4"/>
                <a:gd name="T1" fmla="*/ 0 h 31"/>
                <a:gd name="T2" fmla="*/ 0 w 4"/>
                <a:gd name="T3" fmla="*/ 2 h 31"/>
                <a:gd name="T4" fmla="*/ 0 w 4"/>
                <a:gd name="T5" fmla="*/ 29 h 31"/>
                <a:gd name="T6" fmla="*/ 2 w 4"/>
                <a:gd name="T7" fmla="*/ 31 h 31"/>
                <a:gd name="T8" fmla="*/ 4 w 4"/>
                <a:gd name="T9" fmla="*/ 29 h 31"/>
                <a:gd name="T10" fmla="*/ 4 w 4"/>
                <a:gd name="T11" fmla="*/ 2 h 31"/>
                <a:gd name="T12" fmla="*/ 2 w 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4" h="31">
                  <a:moveTo>
                    <a:pt x="2" y="0"/>
                  </a:moveTo>
                  <a:cubicBezTo>
                    <a:pt x="1" y="0"/>
                    <a:pt x="0" y="1"/>
                    <a:pt x="0" y="2"/>
                  </a:cubicBezTo>
                  <a:cubicBezTo>
                    <a:pt x="0" y="29"/>
                    <a:pt x="0" y="29"/>
                    <a:pt x="0" y="29"/>
                  </a:cubicBezTo>
                  <a:cubicBezTo>
                    <a:pt x="0" y="30"/>
                    <a:pt x="1" y="31"/>
                    <a:pt x="2" y="31"/>
                  </a:cubicBezTo>
                  <a:cubicBezTo>
                    <a:pt x="3" y="31"/>
                    <a:pt x="4" y="30"/>
                    <a:pt x="4" y="29"/>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55"/>
            <p:cNvSpPr>
              <a:spLocks noEditPoints="1"/>
            </p:cNvSpPr>
            <p:nvPr/>
          </p:nvSpPr>
          <p:spPr bwMode="auto">
            <a:xfrm>
              <a:off x="4589463" y="4649788"/>
              <a:ext cx="436563" cy="273050"/>
            </a:xfrm>
            <a:custGeom>
              <a:avLst/>
              <a:gdLst>
                <a:gd name="T0" fmla="*/ 169 w 194"/>
                <a:gd name="T1" fmla="*/ 23 h 121"/>
                <a:gd name="T2" fmla="*/ 158 w 194"/>
                <a:gd name="T3" fmla="*/ 23 h 121"/>
                <a:gd name="T4" fmla="*/ 158 w 194"/>
                <a:gd name="T5" fmla="*/ 6 h 121"/>
                <a:gd name="T6" fmla="*/ 151 w 194"/>
                <a:gd name="T7" fmla="*/ 0 h 121"/>
                <a:gd name="T8" fmla="*/ 7 w 194"/>
                <a:gd name="T9" fmla="*/ 0 h 121"/>
                <a:gd name="T10" fmla="*/ 0 w 194"/>
                <a:gd name="T11" fmla="*/ 6 h 121"/>
                <a:gd name="T12" fmla="*/ 0 w 194"/>
                <a:gd name="T13" fmla="*/ 61 h 121"/>
                <a:gd name="T14" fmla="*/ 30 w 194"/>
                <a:gd name="T15" fmla="*/ 112 h 121"/>
                <a:gd name="T16" fmla="*/ 38 w 194"/>
                <a:gd name="T17" fmla="*/ 117 h 121"/>
                <a:gd name="T18" fmla="*/ 2 w 194"/>
                <a:gd name="T19" fmla="*/ 117 h 121"/>
                <a:gd name="T20" fmla="*/ 0 w 194"/>
                <a:gd name="T21" fmla="*/ 119 h 121"/>
                <a:gd name="T22" fmla="*/ 2 w 194"/>
                <a:gd name="T23" fmla="*/ 121 h 121"/>
                <a:gd name="T24" fmla="*/ 156 w 194"/>
                <a:gd name="T25" fmla="*/ 121 h 121"/>
                <a:gd name="T26" fmla="*/ 158 w 194"/>
                <a:gd name="T27" fmla="*/ 119 h 121"/>
                <a:gd name="T28" fmla="*/ 156 w 194"/>
                <a:gd name="T29" fmla="*/ 117 h 121"/>
                <a:gd name="T30" fmla="*/ 120 w 194"/>
                <a:gd name="T31" fmla="*/ 117 h 121"/>
                <a:gd name="T32" fmla="*/ 128 w 194"/>
                <a:gd name="T33" fmla="*/ 112 h 121"/>
                <a:gd name="T34" fmla="*/ 156 w 194"/>
                <a:gd name="T35" fmla="*/ 74 h 121"/>
                <a:gd name="T36" fmla="*/ 157 w 194"/>
                <a:gd name="T37" fmla="*/ 71 h 121"/>
                <a:gd name="T38" fmla="*/ 169 w 194"/>
                <a:gd name="T39" fmla="*/ 71 h 121"/>
                <a:gd name="T40" fmla="*/ 194 w 194"/>
                <a:gd name="T41" fmla="*/ 47 h 121"/>
                <a:gd name="T42" fmla="*/ 169 w 194"/>
                <a:gd name="T43" fmla="*/ 23 h 121"/>
                <a:gd name="T44" fmla="*/ 139 w 194"/>
                <a:gd name="T45" fmla="*/ 98 h 121"/>
                <a:gd name="T46" fmla="*/ 97 w 194"/>
                <a:gd name="T47" fmla="*/ 117 h 121"/>
                <a:gd name="T48" fmla="*/ 61 w 194"/>
                <a:gd name="T49" fmla="*/ 117 h 121"/>
                <a:gd name="T50" fmla="*/ 19 w 194"/>
                <a:gd name="T51" fmla="*/ 98 h 121"/>
                <a:gd name="T52" fmla="*/ 15 w 194"/>
                <a:gd name="T53" fmla="*/ 94 h 121"/>
                <a:gd name="T54" fmla="*/ 143 w 194"/>
                <a:gd name="T55" fmla="*/ 94 h 121"/>
                <a:gd name="T56" fmla="*/ 139 w 194"/>
                <a:gd name="T57" fmla="*/ 98 h 121"/>
                <a:gd name="T58" fmla="*/ 154 w 194"/>
                <a:gd name="T59" fmla="*/ 61 h 121"/>
                <a:gd name="T60" fmla="*/ 146 w 194"/>
                <a:gd name="T61" fmla="*/ 89 h 121"/>
                <a:gd name="T62" fmla="*/ 145 w 194"/>
                <a:gd name="T63" fmla="*/ 90 h 121"/>
                <a:gd name="T64" fmla="*/ 13 w 194"/>
                <a:gd name="T65" fmla="*/ 90 h 121"/>
                <a:gd name="T66" fmla="*/ 12 w 194"/>
                <a:gd name="T67" fmla="*/ 89 h 121"/>
                <a:gd name="T68" fmla="*/ 4 w 194"/>
                <a:gd name="T69" fmla="*/ 61 h 121"/>
                <a:gd name="T70" fmla="*/ 4 w 194"/>
                <a:gd name="T71" fmla="*/ 4 h 121"/>
                <a:gd name="T72" fmla="*/ 154 w 194"/>
                <a:gd name="T73" fmla="*/ 4 h 121"/>
                <a:gd name="T74" fmla="*/ 154 w 194"/>
                <a:gd name="T75" fmla="*/ 61 h 121"/>
                <a:gd name="T76" fmla="*/ 169 w 194"/>
                <a:gd name="T77" fmla="*/ 68 h 121"/>
                <a:gd name="T78" fmla="*/ 157 w 194"/>
                <a:gd name="T79" fmla="*/ 68 h 121"/>
                <a:gd name="T80" fmla="*/ 157 w 194"/>
                <a:gd name="T81" fmla="*/ 64 h 121"/>
                <a:gd name="T82" fmla="*/ 158 w 194"/>
                <a:gd name="T83" fmla="*/ 61 h 121"/>
                <a:gd name="T84" fmla="*/ 158 w 194"/>
                <a:gd name="T85" fmla="*/ 26 h 121"/>
                <a:gd name="T86" fmla="*/ 169 w 194"/>
                <a:gd name="T87" fmla="*/ 26 h 121"/>
                <a:gd name="T88" fmla="*/ 190 w 194"/>
                <a:gd name="T89" fmla="*/ 47 h 121"/>
                <a:gd name="T90" fmla="*/ 169 w 194"/>
                <a:gd name="T91" fmla="*/ 6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4" h="121">
                  <a:moveTo>
                    <a:pt x="169" y="23"/>
                  </a:moveTo>
                  <a:cubicBezTo>
                    <a:pt x="158" y="23"/>
                    <a:pt x="158" y="23"/>
                    <a:pt x="158" y="23"/>
                  </a:cubicBezTo>
                  <a:cubicBezTo>
                    <a:pt x="158" y="6"/>
                    <a:pt x="158" y="6"/>
                    <a:pt x="158" y="6"/>
                  </a:cubicBezTo>
                  <a:cubicBezTo>
                    <a:pt x="158" y="3"/>
                    <a:pt x="155" y="0"/>
                    <a:pt x="151" y="0"/>
                  </a:cubicBezTo>
                  <a:cubicBezTo>
                    <a:pt x="7" y="0"/>
                    <a:pt x="7" y="0"/>
                    <a:pt x="7" y="0"/>
                  </a:cubicBezTo>
                  <a:cubicBezTo>
                    <a:pt x="3" y="0"/>
                    <a:pt x="0" y="3"/>
                    <a:pt x="0" y="6"/>
                  </a:cubicBezTo>
                  <a:cubicBezTo>
                    <a:pt x="0" y="61"/>
                    <a:pt x="0" y="61"/>
                    <a:pt x="0" y="61"/>
                  </a:cubicBezTo>
                  <a:cubicBezTo>
                    <a:pt x="0" y="82"/>
                    <a:pt x="11" y="101"/>
                    <a:pt x="30" y="112"/>
                  </a:cubicBezTo>
                  <a:cubicBezTo>
                    <a:pt x="38" y="117"/>
                    <a:pt x="38" y="117"/>
                    <a:pt x="38" y="117"/>
                  </a:cubicBezTo>
                  <a:cubicBezTo>
                    <a:pt x="2" y="117"/>
                    <a:pt x="2" y="117"/>
                    <a:pt x="2" y="117"/>
                  </a:cubicBezTo>
                  <a:cubicBezTo>
                    <a:pt x="1" y="117"/>
                    <a:pt x="0" y="118"/>
                    <a:pt x="0" y="119"/>
                  </a:cubicBezTo>
                  <a:cubicBezTo>
                    <a:pt x="0" y="120"/>
                    <a:pt x="1" y="121"/>
                    <a:pt x="2" y="121"/>
                  </a:cubicBezTo>
                  <a:cubicBezTo>
                    <a:pt x="156" y="121"/>
                    <a:pt x="156" y="121"/>
                    <a:pt x="156" y="121"/>
                  </a:cubicBezTo>
                  <a:cubicBezTo>
                    <a:pt x="157" y="121"/>
                    <a:pt x="158" y="120"/>
                    <a:pt x="158" y="119"/>
                  </a:cubicBezTo>
                  <a:cubicBezTo>
                    <a:pt x="158" y="118"/>
                    <a:pt x="157" y="117"/>
                    <a:pt x="156" y="117"/>
                  </a:cubicBezTo>
                  <a:cubicBezTo>
                    <a:pt x="120" y="117"/>
                    <a:pt x="120" y="117"/>
                    <a:pt x="120" y="117"/>
                  </a:cubicBezTo>
                  <a:cubicBezTo>
                    <a:pt x="128" y="112"/>
                    <a:pt x="128" y="112"/>
                    <a:pt x="128" y="112"/>
                  </a:cubicBezTo>
                  <a:cubicBezTo>
                    <a:pt x="142" y="104"/>
                    <a:pt x="153" y="90"/>
                    <a:pt x="156" y="74"/>
                  </a:cubicBezTo>
                  <a:cubicBezTo>
                    <a:pt x="157" y="71"/>
                    <a:pt x="157" y="71"/>
                    <a:pt x="157" y="71"/>
                  </a:cubicBezTo>
                  <a:cubicBezTo>
                    <a:pt x="169" y="71"/>
                    <a:pt x="169" y="71"/>
                    <a:pt x="169" y="71"/>
                  </a:cubicBezTo>
                  <a:cubicBezTo>
                    <a:pt x="183" y="71"/>
                    <a:pt x="194" y="61"/>
                    <a:pt x="194" y="47"/>
                  </a:cubicBezTo>
                  <a:cubicBezTo>
                    <a:pt x="194" y="34"/>
                    <a:pt x="183" y="23"/>
                    <a:pt x="169" y="23"/>
                  </a:cubicBezTo>
                  <a:close/>
                  <a:moveTo>
                    <a:pt x="139" y="98"/>
                  </a:moveTo>
                  <a:cubicBezTo>
                    <a:pt x="128" y="110"/>
                    <a:pt x="113" y="117"/>
                    <a:pt x="97" y="117"/>
                  </a:cubicBezTo>
                  <a:cubicBezTo>
                    <a:pt x="61" y="117"/>
                    <a:pt x="61" y="117"/>
                    <a:pt x="61" y="117"/>
                  </a:cubicBezTo>
                  <a:cubicBezTo>
                    <a:pt x="45" y="117"/>
                    <a:pt x="30" y="110"/>
                    <a:pt x="19" y="98"/>
                  </a:cubicBezTo>
                  <a:cubicBezTo>
                    <a:pt x="15" y="94"/>
                    <a:pt x="15" y="94"/>
                    <a:pt x="15" y="94"/>
                  </a:cubicBezTo>
                  <a:cubicBezTo>
                    <a:pt x="143" y="94"/>
                    <a:pt x="143" y="94"/>
                    <a:pt x="143" y="94"/>
                  </a:cubicBezTo>
                  <a:lnTo>
                    <a:pt x="139" y="98"/>
                  </a:lnTo>
                  <a:close/>
                  <a:moveTo>
                    <a:pt x="154" y="61"/>
                  </a:moveTo>
                  <a:cubicBezTo>
                    <a:pt x="154" y="71"/>
                    <a:pt x="151" y="80"/>
                    <a:pt x="146" y="89"/>
                  </a:cubicBezTo>
                  <a:cubicBezTo>
                    <a:pt x="145" y="90"/>
                    <a:pt x="145" y="90"/>
                    <a:pt x="145" y="90"/>
                  </a:cubicBezTo>
                  <a:cubicBezTo>
                    <a:pt x="13" y="90"/>
                    <a:pt x="13" y="90"/>
                    <a:pt x="13" y="90"/>
                  </a:cubicBezTo>
                  <a:cubicBezTo>
                    <a:pt x="12" y="89"/>
                    <a:pt x="12" y="89"/>
                    <a:pt x="12" y="89"/>
                  </a:cubicBezTo>
                  <a:cubicBezTo>
                    <a:pt x="7" y="80"/>
                    <a:pt x="4" y="71"/>
                    <a:pt x="4" y="61"/>
                  </a:cubicBezTo>
                  <a:cubicBezTo>
                    <a:pt x="4" y="4"/>
                    <a:pt x="4" y="4"/>
                    <a:pt x="4" y="4"/>
                  </a:cubicBezTo>
                  <a:cubicBezTo>
                    <a:pt x="154" y="4"/>
                    <a:pt x="154" y="4"/>
                    <a:pt x="154" y="4"/>
                  </a:cubicBezTo>
                  <a:lnTo>
                    <a:pt x="154" y="61"/>
                  </a:lnTo>
                  <a:close/>
                  <a:moveTo>
                    <a:pt x="169" y="68"/>
                  </a:moveTo>
                  <a:cubicBezTo>
                    <a:pt x="157" y="68"/>
                    <a:pt x="157" y="68"/>
                    <a:pt x="157" y="68"/>
                  </a:cubicBezTo>
                  <a:cubicBezTo>
                    <a:pt x="157" y="64"/>
                    <a:pt x="157" y="64"/>
                    <a:pt x="157" y="64"/>
                  </a:cubicBezTo>
                  <a:cubicBezTo>
                    <a:pt x="157" y="63"/>
                    <a:pt x="158" y="62"/>
                    <a:pt x="158" y="61"/>
                  </a:cubicBezTo>
                  <a:cubicBezTo>
                    <a:pt x="158" y="26"/>
                    <a:pt x="158" y="26"/>
                    <a:pt x="158" y="26"/>
                  </a:cubicBezTo>
                  <a:cubicBezTo>
                    <a:pt x="169" y="26"/>
                    <a:pt x="169" y="26"/>
                    <a:pt x="169" y="26"/>
                  </a:cubicBezTo>
                  <a:cubicBezTo>
                    <a:pt x="181" y="26"/>
                    <a:pt x="190" y="36"/>
                    <a:pt x="190" y="47"/>
                  </a:cubicBezTo>
                  <a:cubicBezTo>
                    <a:pt x="190" y="58"/>
                    <a:pt x="181" y="68"/>
                    <a:pt x="169"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8" name="Group 137"/>
          <p:cNvGrpSpPr/>
          <p:nvPr/>
        </p:nvGrpSpPr>
        <p:grpSpPr>
          <a:xfrm>
            <a:off x="5441951" y="4636753"/>
            <a:ext cx="444500" cy="377827"/>
            <a:chOff x="5441951" y="4516438"/>
            <a:chExt cx="444500" cy="377826"/>
          </a:xfrm>
          <a:solidFill>
            <a:schemeClr val="tx2">
              <a:lumMod val="20000"/>
              <a:lumOff val="80000"/>
            </a:schemeClr>
          </a:solidFill>
        </p:grpSpPr>
        <p:sp>
          <p:nvSpPr>
            <p:cNvPr id="139" name="Freeform 156"/>
            <p:cNvSpPr>
              <a:spLocks/>
            </p:cNvSpPr>
            <p:nvPr/>
          </p:nvSpPr>
          <p:spPr bwMode="auto">
            <a:xfrm>
              <a:off x="5441951" y="4546601"/>
              <a:ext cx="195263" cy="347663"/>
            </a:xfrm>
            <a:custGeom>
              <a:avLst/>
              <a:gdLst>
                <a:gd name="T0" fmla="*/ 0 w 86"/>
                <a:gd name="T1" fmla="*/ 103 h 154"/>
                <a:gd name="T2" fmla="*/ 15 w 86"/>
                <a:gd name="T3" fmla="*/ 139 h 154"/>
                <a:gd name="T4" fmla="*/ 52 w 86"/>
                <a:gd name="T5" fmla="*/ 154 h 154"/>
                <a:gd name="T6" fmla="*/ 86 w 86"/>
                <a:gd name="T7" fmla="*/ 140 h 154"/>
                <a:gd name="T8" fmla="*/ 83 w 86"/>
                <a:gd name="T9" fmla="*/ 138 h 154"/>
                <a:gd name="T10" fmla="*/ 52 w 86"/>
                <a:gd name="T11" fmla="*/ 150 h 154"/>
                <a:gd name="T12" fmla="*/ 18 w 86"/>
                <a:gd name="T13" fmla="*/ 136 h 154"/>
                <a:gd name="T14" fmla="*/ 4 w 86"/>
                <a:gd name="T15" fmla="*/ 103 h 154"/>
                <a:gd name="T16" fmla="*/ 18 w 86"/>
                <a:gd name="T17" fmla="*/ 70 h 154"/>
                <a:gd name="T18" fmla="*/ 85 w 86"/>
                <a:gd name="T19" fmla="*/ 3 h 154"/>
                <a:gd name="T20" fmla="*/ 85 w 86"/>
                <a:gd name="T21" fmla="*/ 2 h 154"/>
                <a:gd name="T22" fmla="*/ 85 w 86"/>
                <a:gd name="T23" fmla="*/ 0 h 154"/>
                <a:gd name="T24" fmla="*/ 84 w 86"/>
                <a:gd name="T25" fmla="*/ 0 h 154"/>
                <a:gd name="T26" fmla="*/ 82 w 86"/>
                <a:gd name="T27" fmla="*/ 0 h 154"/>
                <a:gd name="T28" fmla="*/ 15 w 86"/>
                <a:gd name="T29" fmla="*/ 67 h 154"/>
                <a:gd name="T30" fmla="*/ 0 w 86"/>
                <a:gd name="T31" fmla="*/ 10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6" h="154">
                  <a:moveTo>
                    <a:pt x="0" y="103"/>
                  </a:moveTo>
                  <a:cubicBezTo>
                    <a:pt x="0" y="116"/>
                    <a:pt x="6" y="129"/>
                    <a:pt x="15" y="139"/>
                  </a:cubicBezTo>
                  <a:cubicBezTo>
                    <a:pt x="25" y="148"/>
                    <a:pt x="38" y="154"/>
                    <a:pt x="52" y="154"/>
                  </a:cubicBezTo>
                  <a:cubicBezTo>
                    <a:pt x="65" y="154"/>
                    <a:pt x="77" y="149"/>
                    <a:pt x="86" y="140"/>
                  </a:cubicBezTo>
                  <a:cubicBezTo>
                    <a:pt x="83" y="138"/>
                    <a:pt x="83" y="138"/>
                    <a:pt x="83" y="138"/>
                  </a:cubicBezTo>
                  <a:cubicBezTo>
                    <a:pt x="75" y="146"/>
                    <a:pt x="63" y="150"/>
                    <a:pt x="52" y="150"/>
                  </a:cubicBezTo>
                  <a:cubicBezTo>
                    <a:pt x="39" y="150"/>
                    <a:pt x="27" y="145"/>
                    <a:pt x="18" y="136"/>
                  </a:cubicBezTo>
                  <a:cubicBezTo>
                    <a:pt x="9" y="127"/>
                    <a:pt x="4" y="115"/>
                    <a:pt x="4" y="103"/>
                  </a:cubicBezTo>
                  <a:cubicBezTo>
                    <a:pt x="4" y="91"/>
                    <a:pt x="9" y="79"/>
                    <a:pt x="18" y="70"/>
                  </a:cubicBezTo>
                  <a:cubicBezTo>
                    <a:pt x="85" y="3"/>
                    <a:pt x="85" y="3"/>
                    <a:pt x="85" y="3"/>
                  </a:cubicBezTo>
                  <a:cubicBezTo>
                    <a:pt x="85" y="3"/>
                    <a:pt x="85" y="2"/>
                    <a:pt x="85" y="2"/>
                  </a:cubicBezTo>
                  <a:cubicBezTo>
                    <a:pt x="85" y="1"/>
                    <a:pt x="85" y="1"/>
                    <a:pt x="85" y="0"/>
                  </a:cubicBezTo>
                  <a:cubicBezTo>
                    <a:pt x="85" y="0"/>
                    <a:pt x="84" y="0"/>
                    <a:pt x="84" y="0"/>
                  </a:cubicBezTo>
                  <a:cubicBezTo>
                    <a:pt x="83" y="0"/>
                    <a:pt x="83" y="0"/>
                    <a:pt x="82" y="0"/>
                  </a:cubicBezTo>
                  <a:cubicBezTo>
                    <a:pt x="15" y="67"/>
                    <a:pt x="15" y="67"/>
                    <a:pt x="15" y="67"/>
                  </a:cubicBezTo>
                  <a:cubicBezTo>
                    <a:pt x="6" y="77"/>
                    <a:pt x="0" y="90"/>
                    <a:pt x="0"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57"/>
            <p:cNvSpPr>
              <a:spLocks/>
            </p:cNvSpPr>
            <p:nvPr/>
          </p:nvSpPr>
          <p:spPr bwMode="auto">
            <a:xfrm>
              <a:off x="5638801" y="4516438"/>
              <a:ext cx="247650" cy="338138"/>
            </a:xfrm>
            <a:custGeom>
              <a:avLst/>
              <a:gdLst>
                <a:gd name="T0" fmla="*/ 97 w 110"/>
                <a:gd name="T1" fmla="*/ 58 h 150"/>
                <a:gd name="T2" fmla="*/ 97 w 110"/>
                <a:gd name="T3" fmla="*/ 10 h 150"/>
                <a:gd name="T4" fmla="*/ 73 w 110"/>
                <a:gd name="T5" fmla="*/ 0 h 150"/>
                <a:gd name="T6" fmla="*/ 51 w 110"/>
                <a:gd name="T7" fmla="*/ 8 h 150"/>
                <a:gd name="T8" fmla="*/ 54 w 110"/>
                <a:gd name="T9" fmla="*/ 11 h 150"/>
                <a:gd name="T10" fmla="*/ 73 w 110"/>
                <a:gd name="T11" fmla="*/ 4 h 150"/>
                <a:gd name="T12" fmla="*/ 94 w 110"/>
                <a:gd name="T13" fmla="*/ 13 h 150"/>
                <a:gd name="T14" fmla="*/ 94 w 110"/>
                <a:gd name="T15" fmla="*/ 55 h 150"/>
                <a:gd name="T16" fmla="*/ 0 w 110"/>
                <a:gd name="T17" fmla="*/ 147 h 150"/>
                <a:gd name="T18" fmla="*/ 3 w 110"/>
                <a:gd name="T19" fmla="*/ 150 h 150"/>
                <a:gd name="T20" fmla="*/ 97 w 110"/>
                <a:gd name="T21" fmla="*/ 5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 h="150">
                  <a:moveTo>
                    <a:pt x="97" y="58"/>
                  </a:moveTo>
                  <a:cubicBezTo>
                    <a:pt x="110" y="45"/>
                    <a:pt x="110" y="23"/>
                    <a:pt x="97" y="10"/>
                  </a:cubicBezTo>
                  <a:cubicBezTo>
                    <a:pt x="90" y="4"/>
                    <a:pt x="82" y="0"/>
                    <a:pt x="73" y="0"/>
                  </a:cubicBezTo>
                  <a:cubicBezTo>
                    <a:pt x="65" y="0"/>
                    <a:pt x="57" y="3"/>
                    <a:pt x="51" y="8"/>
                  </a:cubicBezTo>
                  <a:cubicBezTo>
                    <a:pt x="54" y="11"/>
                    <a:pt x="54" y="11"/>
                    <a:pt x="54" y="11"/>
                  </a:cubicBezTo>
                  <a:cubicBezTo>
                    <a:pt x="59" y="7"/>
                    <a:pt x="66" y="4"/>
                    <a:pt x="73" y="4"/>
                  </a:cubicBezTo>
                  <a:cubicBezTo>
                    <a:pt x="81" y="4"/>
                    <a:pt x="88" y="7"/>
                    <a:pt x="94" y="13"/>
                  </a:cubicBezTo>
                  <a:cubicBezTo>
                    <a:pt x="106" y="24"/>
                    <a:pt x="106" y="43"/>
                    <a:pt x="94" y="55"/>
                  </a:cubicBezTo>
                  <a:cubicBezTo>
                    <a:pt x="0" y="147"/>
                    <a:pt x="0" y="147"/>
                    <a:pt x="0" y="147"/>
                  </a:cubicBezTo>
                  <a:cubicBezTo>
                    <a:pt x="3" y="150"/>
                    <a:pt x="3" y="150"/>
                    <a:pt x="3" y="150"/>
                  </a:cubicBezTo>
                  <a:lnTo>
                    <a:pt x="97"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58"/>
            <p:cNvSpPr>
              <a:spLocks/>
            </p:cNvSpPr>
            <p:nvPr/>
          </p:nvSpPr>
          <p:spPr bwMode="auto">
            <a:xfrm>
              <a:off x="5567363" y="4543426"/>
              <a:ext cx="184150" cy="228600"/>
            </a:xfrm>
            <a:custGeom>
              <a:avLst/>
              <a:gdLst>
                <a:gd name="T0" fmla="*/ 0 w 82"/>
                <a:gd name="T1" fmla="*/ 86 h 101"/>
                <a:gd name="T2" fmla="*/ 5 w 82"/>
                <a:gd name="T3" fmla="*/ 97 h 101"/>
                <a:gd name="T4" fmla="*/ 16 w 82"/>
                <a:gd name="T5" fmla="*/ 101 h 101"/>
                <a:gd name="T6" fmla="*/ 27 w 82"/>
                <a:gd name="T7" fmla="*/ 97 h 101"/>
                <a:gd name="T8" fmla="*/ 74 w 82"/>
                <a:gd name="T9" fmla="*/ 49 h 101"/>
                <a:gd name="T10" fmla="*/ 75 w 82"/>
                <a:gd name="T11" fmla="*/ 47 h 101"/>
                <a:gd name="T12" fmla="*/ 74 w 82"/>
                <a:gd name="T13" fmla="*/ 46 h 101"/>
                <a:gd name="T14" fmla="*/ 72 w 82"/>
                <a:gd name="T15" fmla="*/ 46 h 101"/>
                <a:gd name="T16" fmla="*/ 24 w 82"/>
                <a:gd name="T17" fmla="*/ 94 h 101"/>
                <a:gd name="T18" fmla="*/ 16 w 82"/>
                <a:gd name="T19" fmla="*/ 97 h 101"/>
                <a:gd name="T20" fmla="*/ 8 w 82"/>
                <a:gd name="T21" fmla="*/ 94 h 101"/>
                <a:gd name="T22" fmla="*/ 8 w 82"/>
                <a:gd name="T23" fmla="*/ 77 h 101"/>
                <a:gd name="T24" fmla="*/ 82 w 82"/>
                <a:gd name="T25" fmla="*/ 3 h 101"/>
                <a:gd name="T26" fmla="*/ 80 w 82"/>
                <a:gd name="T27" fmla="*/ 0 h 101"/>
                <a:gd name="T28" fmla="*/ 5 w 82"/>
                <a:gd name="T29" fmla="*/ 75 h 101"/>
                <a:gd name="T30" fmla="*/ 0 w 82"/>
                <a:gd name="T31" fmla="*/ 8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2" h="101">
                  <a:moveTo>
                    <a:pt x="0" y="86"/>
                  </a:moveTo>
                  <a:cubicBezTo>
                    <a:pt x="0" y="90"/>
                    <a:pt x="2" y="94"/>
                    <a:pt x="5" y="97"/>
                  </a:cubicBezTo>
                  <a:cubicBezTo>
                    <a:pt x="8" y="99"/>
                    <a:pt x="12" y="101"/>
                    <a:pt x="16" y="101"/>
                  </a:cubicBezTo>
                  <a:cubicBezTo>
                    <a:pt x="20" y="101"/>
                    <a:pt x="24" y="99"/>
                    <a:pt x="27" y="97"/>
                  </a:cubicBezTo>
                  <a:cubicBezTo>
                    <a:pt x="74" y="49"/>
                    <a:pt x="74" y="49"/>
                    <a:pt x="74" y="49"/>
                  </a:cubicBezTo>
                  <a:cubicBezTo>
                    <a:pt x="75" y="48"/>
                    <a:pt x="75" y="48"/>
                    <a:pt x="75" y="47"/>
                  </a:cubicBezTo>
                  <a:cubicBezTo>
                    <a:pt x="75" y="47"/>
                    <a:pt x="75" y="46"/>
                    <a:pt x="74" y="46"/>
                  </a:cubicBezTo>
                  <a:cubicBezTo>
                    <a:pt x="74" y="45"/>
                    <a:pt x="73" y="45"/>
                    <a:pt x="72" y="46"/>
                  </a:cubicBezTo>
                  <a:cubicBezTo>
                    <a:pt x="24" y="94"/>
                    <a:pt x="24" y="94"/>
                    <a:pt x="24" y="94"/>
                  </a:cubicBezTo>
                  <a:cubicBezTo>
                    <a:pt x="22" y="96"/>
                    <a:pt x="19" y="97"/>
                    <a:pt x="16" y="97"/>
                  </a:cubicBezTo>
                  <a:cubicBezTo>
                    <a:pt x="13" y="97"/>
                    <a:pt x="10" y="96"/>
                    <a:pt x="8" y="94"/>
                  </a:cubicBezTo>
                  <a:cubicBezTo>
                    <a:pt x="3" y="89"/>
                    <a:pt x="3" y="82"/>
                    <a:pt x="8" y="77"/>
                  </a:cubicBezTo>
                  <a:cubicBezTo>
                    <a:pt x="82" y="3"/>
                    <a:pt x="82" y="3"/>
                    <a:pt x="82" y="3"/>
                  </a:cubicBezTo>
                  <a:cubicBezTo>
                    <a:pt x="80" y="0"/>
                    <a:pt x="80" y="0"/>
                    <a:pt x="80" y="0"/>
                  </a:cubicBezTo>
                  <a:cubicBezTo>
                    <a:pt x="5" y="75"/>
                    <a:pt x="5" y="75"/>
                    <a:pt x="5" y="75"/>
                  </a:cubicBezTo>
                  <a:cubicBezTo>
                    <a:pt x="2" y="78"/>
                    <a:pt x="0" y="82"/>
                    <a:pt x="0" y="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2" name="Freeform 159"/>
          <p:cNvSpPr>
            <a:spLocks noEditPoints="1"/>
          </p:cNvSpPr>
          <p:nvPr/>
        </p:nvSpPr>
        <p:spPr bwMode="auto">
          <a:xfrm>
            <a:off x="6296031" y="4636760"/>
            <a:ext cx="434975" cy="377825"/>
          </a:xfrm>
          <a:custGeom>
            <a:avLst/>
            <a:gdLst>
              <a:gd name="T0" fmla="*/ 187 w 193"/>
              <a:gd name="T1" fmla="*/ 116 h 167"/>
              <a:gd name="T2" fmla="*/ 158 w 193"/>
              <a:gd name="T3" fmla="*/ 102 h 167"/>
              <a:gd name="T4" fmla="*/ 187 w 193"/>
              <a:gd name="T5" fmla="*/ 88 h 167"/>
              <a:gd name="T6" fmla="*/ 193 w 193"/>
              <a:gd name="T7" fmla="*/ 84 h 167"/>
              <a:gd name="T8" fmla="*/ 189 w 193"/>
              <a:gd name="T9" fmla="*/ 80 h 167"/>
              <a:gd name="T10" fmla="*/ 158 w 193"/>
              <a:gd name="T11" fmla="*/ 65 h 167"/>
              <a:gd name="T12" fmla="*/ 187 w 193"/>
              <a:gd name="T13" fmla="*/ 52 h 167"/>
              <a:gd name="T14" fmla="*/ 193 w 193"/>
              <a:gd name="T15" fmla="*/ 47 h 167"/>
              <a:gd name="T16" fmla="*/ 188 w 193"/>
              <a:gd name="T17" fmla="*/ 44 h 167"/>
              <a:gd name="T18" fmla="*/ 97 w 193"/>
              <a:gd name="T19" fmla="*/ 1 h 167"/>
              <a:gd name="T20" fmla="*/ 94 w 193"/>
              <a:gd name="T21" fmla="*/ 1 h 167"/>
              <a:gd name="T22" fmla="*/ 1 w 193"/>
              <a:gd name="T23" fmla="*/ 46 h 167"/>
              <a:gd name="T24" fmla="*/ 1 w 193"/>
              <a:gd name="T25" fmla="*/ 49 h 167"/>
              <a:gd name="T26" fmla="*/ 3 w 193"/>
              <a:gd name="T27" fmla="*/ 50 h 167"/>
              <a:gd name="T28" fmla="*/ 1 w 193"/>
              <a:gd name="T29" fmla="*/ 82 h 167"/>
              <a:gd name="T30" fmla="*/ 1 w 193"/>
              <a:gd name="T31" fmla="*/ 85 h 167"/>
              <a:gd name="T32" fmla="*/ 3 w 193"/>
              <a:gd name="T33" fmla="*/ 86 h 167"/>
              <a:gd name="T34" fmla="*/ 1 w 193"/>
              <a:gd name="T35" fmla="*/ 118 h 167"/>
              <a:gd name="T36" fmla="*/ 1 w 193"/>
              <a:gd name="T37" fmla="*/ 121 h 167"/>
              <a:gd name="T38" fmla="*/ 3 w 193"/>
              <a:gd name="T39" fmla="*/ 122 h 167"/>
              <a:gd name="T40" fmla="*/ 96 w 193"/>
              <a:gd name="T41" fmla="*/ 166 h 167"/>
              <a:gd name="T42" fmla="*/ 99 w 193"/>
              <a:gd name="T43" fmla="*/ 166 h 167"/>
              <a:gd name="T44" fmla="*/ 189 w 193"/>
              <a:gd name="T45" fmla="*/ 123 h 167"/>
              <a:gd name="T46" fmla="*/ 193 w 193"/>
              <a:gd name="T47" fmla="*/ 120 h 167"/>
              <a:gd name="T48" fmla="*/ 6 w 193"/>
              <a:gd name="T49" fmla="*/ 47 h 167"/>
              <a:gd name="T50" fmla="*/ 187 w 193"/>
              <a:gd name="T51" fmla="*/ 47 h 167"/>
              <a:gd name="T52" fmla="*/ 6 w 193"/>
              <a:gd name="T53" fmla="*/ 47 h 167"/>
              <a:gd name="T54" fmla="*/ 40 w 193"/>
              <a:gd name="T55" fmla="*/ 68 h 167"/>
              <a:gd name="T56" fmla="*/ 93 w 193"/>
              <a:gd name="T57" fmla="*/ 93 h 167"/>
              <a:gd name="T58" fmla="*/ 97 w 193"/>
              <a:gd name="T59" fmla="*/ 94 h 167"/>
              <a:gd name="T60" fmla="*/ 101 w 193"/>
              <a:gd name="T61" fmla="*/ 92 h 167"/>
              <a:gd name="T62" fmla="*/ 187 w 193"/>
              <a:gd name="T63" fmla="*/ 84 h 167"/>
              <a:gd name="T64" fmla="*/ 6 w 193"/>
              <a:gd name="T65" fmla="*/ 84 h 167"/>
              <a:gd name="T66" fmla="*/ 6 w 193"/>
              <a:gd name="T67" fmla="*/ 120 h 167"/>
              <a:gd name="T68" fmla="*/ 96 w 193"/>
              <a:gd name="T69" fmla="*/ 130 h 167"/>
              <a:gd name="T70" fmla="*/ 100 w 193"/>
              <a:gd name="T71" fmla="*/ 129 h 167"/>
              <a:gd name="T72" fmla="*/ 187 w 193"/>
              <a:gd name="T73" fmla="*/ 12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67">
                <a:moveTo>
                  <a:pt x="192" y="118"/>
                </a:moveTo>
                <a:cubicBezTo>
                  <a:pt x="187" y="116"/>
                  <a:pt x="187" y="116"/>
                  <a:pt x="187" y="116"/>
                </a:cubicBezTo>
                <a:cubicBezTo>
                  <a:pt x="187" y="116"/>
                  <a:pt x="187" y="116"/>
                  <a:pt x="187" y="116"/>
                </a:cubicBezTo>
                <a:cubicBezTo>
                  <a:pt x="158" y="102"/>
                  <a:pt x="158" y="102"/>
                  <a:pt x="158" y="102"/>
                </a:cubicBezTo>
                <a:cubicBezTo>
                  <a:pt x="187" y="88"/>
                  <a:pt x="187" y="88"/>
                  <a:pt x="187" y="88"/>
                </a:cubicBezTo>
                <a:cubicBezTo>
                  <a:pt x="187" y="88"/>
                  <a:pt x="187" y="88"/>
                  <a:pt x="187" y="88"/>
                </a:cubicBezTo>
                <a:cubicBezTo>
                  <a:pt x="192" y="85"/>
                  <a:pt x="192" y="85"/>
                  <a:pt x="192" y="85"/>
                </a:cubicBezTo>
                <a:cubicBezTo>
                  <a:pt x="193" y="85"/>
                  <a:pt x="193" y="84"/>
                  <a:pt x="193" y="84"/>
                </a:cubicBezTo>
                <a:cubicBezTo>
                  <a:pt x="193" y="83"/>
                  <a:pt x="192" y="82"/>
                  <a:pt x="192" y="82"/>
                </a:cubicBezTo>
                <a:cubicBezTo>
                  <a:pt x="189" y="80"/>
                  <a:pt x="189" y="80"/>
                  <a:pt x="189" y="80"/>
                </a:cubicBezTo>
                <a:cubicBezTo>
                  <a:pt x="189" y="80"/>
                  <a:pt x="189" y="80"/>
                  <a:pt x="189" y="80"/>
                </a:cubicBezTo>
                <a:cubicBezTo>
                  <a:pt x="158" y="65"/>
                  <a:pt x="158" y="65"/>
                  <a:pt x="158" y="65"/>
                </a:cubicBezTo>
                <a:cubicBezTo>
                  <a:pt x="187" y="52"/>
                  <a:pt x="187" y="52"/>
                  <a:pt x="187" y="52"/>
                </a:cubicBezTo>
                <a:cubicBezTo>
                  <a:pt x="187" y="52"/>
                  <a:pt x="187" y="52"/>
                  <a:pt x="187" y="52"/>
                </a:cubicBezTo>
                <a:cubicBezTo>
                  <a:pt x="192" y="49"/>
                  <a:pt x="192" y="49"/>
                  <a:pt x="192" y="49"/>
                </a:cubicBezTo>
                <a:cubicBezTo>
                  <a:pt x="192" y="49"/>
                  <a:pt x="193" y="48"/>
                  <a:pt x="193" y="47"/>
                </a:cubicBezTo>
                <a:cubicBezTo>
                  <a:pt x="193" y="47"/>
                  <a:pt x="193" y="46"/>
                  <a:pt x="192" y="46"/>
                </a:cubicBezTo>
                <a:cubicBezTo>
                  <a:pt x="188" y="44"/>
                  <a:pt x="188" y="44"/>
                  <a:pt x="188" y="44"/>
                </a:cubicBezTo>
                <a:cubicBezTo>
                  <a:pt x="189" y="44"/>
                  <a:pt x="189" y="44"/>
                  <a:pt x="189" y="44"/>
                </a:cubicBezTo>
                <a:cubicBezTo>
                  <a:pt x="97" y="1"/>
                  <a:pt x="97" y="1"/>
                  <a:pt x="97" y="1"/>
                </a:cubicBezTo>
                <a:cubicBezTo>
                  <a:pt x="97" y="0"/>
                  <a:pt x="96" y="0"/>
                  <a:pt x="96" y="1"/>
                </a:cubicBezTo>
                <a:cubicBezTo>
                  <a:pt x="94" y="1"/>
                  <a:pt x="94" y="1"/>
                  <a:pt x="94" y="1"/>
                </a:cubicBezTo>
                <a:cubicBezTo>
                  <a:pt x="94" y="1"/>
                  <a:pt x="94" y="1"/>
                  <a:pt x="94" y="1"/>
                </a:cubicBezTo>
                <a:cubicBezTo>
                  <a:pt x="1" y="46"/>
                  <a:pt x="1" y="46"/>
                  <a:pt x="1" y="46"/>
                </a:cubicBezTo>
                <a:cubicBezTo>
                  <a:pt x="0" y="46"/>
                  <a:pt x="0" y="47"/>
                  <a:pt x="0" y="47"/>
                </a:cubicBezTo>
                <a:cubicBezTo>
                  <a:pt x="0" y="48"/>
                  <a:pt x="0" y="49"/>
                  <a:pt x="1" y="49"/>
                </a:cubicBezTo>
                <a:cubicBezTo>
                  <a:pt x="3" y="50"/>
                  <a:pt x="3" y="50"/>
                  <a:pt x="3" y="50"/>
                </a:cubicBezTo>
                <a:cubicBezTo>
                  <a:pt x="3" y="50"/>
                  <a:pt x="3" y="50"/>
                  <a:pt x="3" y="50"/>
                </a:cubicBezTo>
                <a:cubicBezTo>
                  <a:pt x="35" y="65"/>
                  <a:pt x="35" y="65"/>
                  <a:pt x="35" y="65"/>
                </a:cubicBezTo>
                <a:cubicBezTo>
                  <a:pt x="1" y="82"/>
                  <a:pt x="1" y="82"/>
                  <a:pt x="1" y="82"/>
                </a:cubicBezTo>
                <a:cubicBezTo>
                  <a:pt x="0" y="82"/>
                  <a:pt x="0" y="83"/>
                  <a:pt x="0" y="84"/>
                </a:cubicBezTo>
                <a:cubicBezTo>
                  <a:pt x="0" y="84"/>
                  <a:pt x="0" y="85"/>
                  <a:pt x="1" y="85"/>
                </a:cubicBezTo>
                <a:cubicBezTo>
                  <a:pt x="3" y="86"/>
                  <a:pt x="3" y="86"/>
                  <a:pt x="3" y="86"/>
                </a:cubicBezTo>
                <a:cubicBezTo>
                  <a:pt x="3" y="86"/>
                  <a:pt x="3" y="86"/>
                  <a:pt x="3" y="86"/>
                </a:cubicBezTo>
                <a:cubicBezTo>
                  <a:pt x="35" y="102"/>
                  <a:pt x="35" y="102"/>
                  <a:pt x="35" y="102"/>
                </a:cubicBezTo>
                <a:cubicBezTo>
                  <a:pt x="1" y="118"/>
                  <a:pt x="1" y="118"/>
                  <a:pt x="1" y="118"/>
                </a:cubicBezTo>
                <a:cubicBezTo>
                  <a:pt x="0" y="118"/>
                  <a:pt x="0" y="119"/>
                  <a:pt x="0" y="120"/>
                </a:cubicBezTo>
                <a:cubicBezTo>
                  <a:pt x="0" y="120"/>
                  <a:pt x="0" y="121"/>
                  <a:pt x="1" y="121"/>
                </a:cubicBezTo>
                <a:cubicBezTo>
                  <a:pt x="3" y="122"/>
                  <a:pt x="3" y="122"/>
                  <a:pt x="3" y="122"/>
                </a:cubicBezTo>
                <a:cubicBezTo>
                  <a:pt x="3" y="122"/>
                  <a:pt x="3" y="122"/>
                  <a:pt x="3" y="122"/>
                </a:cubicBezTo>
                <a:cubicBezTo>
                  <a:pt x="94" y="166"/>
                  <a:pt x="94" y="166"/>
                  <a:pt x="94" y="166"/>
                </a:cubicBezTo>
                <a:cubicBezTo>
                  <a:pt x="96" y="166"/>
                  <a:pt x="96" y="166"/>
                  <a:pt x="96" y="166"/>
                </a:cubicBezTo>
                <a:cubicBezTo>
                  <a:pt x="96" y="167"/>
                  <a:pt x="97" y="167"/>
                  <a:pt x="97" y="166"/>
                </a:cubicBezTo>
                <a:cubicBezTo>
                  <a:pt x="99" y="166"/>
                  <a:pt x="99" y="166"/>
                  <a:pt x="99" y="166"/>
                </a:cubicBezTo>
                <a:cubicBezTo>
                  <a:pt x="189" y="123"/>
                  <a:pt x="189" y="123"/>
                  <a:pt x="189" y="123"/>
                </a:cubicBezTo>
                <a:cubicBezTo>
                  <a:pt x="189" y="123"/>
                  <a:pt x="189" y="123"/>
                  <a:pt x="189" y="123"/>
                </a:cubicBezTo>
                <a:cubicBezTo>
                  <a:pt x="192" y="121"/>
                  <a:pt x="192" y="121"/>
                  <a:pt x="192" y="121"/>
                </a:cubicBezTo>
                <a:cubicBezTo>
                  <a:pt x="192" y="121"/>
                  <a:pt x="193" y="120"/>
                  <a:pt x="193" y="120"/>
                </a:cubicBezTo>
                <a:cubicBezTo>
                  <a:pt x="193" y="119"/>
                  <a:pt x="193" y="118"/>
                  <a:pt x="192" y="118"/>
                </a:cubicBezTo>
                <a:close/>
                <a:moveTo>
                  <a:pt x="6" y="47"/>
                </a:moveTo>
                <a:cubicBezTo>
                  <a:pt x="96" y="4"/>
                  <a:pt x="96" y="4"/>
                  <a:pt x="96" y="4"/>
                </a:cubicBezTo>
                <a:cubicBezTo>
                  <a:pt x="187" y="47"/>
                  <a:pt x="187" y="47"/>
                  <a:pt x="187" y="47"/>
                </a:cubicBezTo>
                <a:cubicBezTo>
                  <a:pt x="96" y="90"/>
                  <a:pt x="96" y="90"/>
                  <a:pt x="96" y="90"/>
                </a:cubicBezTo>
                <a:lnTo>
                  <a:pt x="6" y="47"/>
                </a:lnTo>
                <a:close/>
                <a:moveTo>
                  <a:pt x="6" y="84"/>
                </a:moveTo>
                <a:cubicBezTo>
                  <a:pt x="40" y="68"/>
                  <a:pt x="40" y="68"/>
                  <a:pt x="40" y="68"/>
                </a:cubicBezTo>
                <a:cubicBezTo>
                  <a:pt x="93" y="93"/>
                  <a:pt x="93" y="93"/>
                  <a:pt x="93" y="93"/>
                </a:cubicBezTo>
                <a:cubicBezTo>
                  <a:pt x="93" y="93"/>
                  <a:pt x="93" y="93"/>
                  <a:pt x="93" y="93"/>
                </a:cubicBezTo>
                <a:cubicBezTo>
                  <a:pt x="96" y="94"/>
                  <a:pt x="96" y="94"/>
                  <a:pt x="96" y="94"/>
                </a:cubicBezTo>
                <a:cubicBezTo>
                  <a:pt x="96" y="94"/>
                  <a:pt x="97" y="94"/>
                  <a:pt x="97" y="94"/>
                </a:cubicBezTo>
                <a:cubicBezTo>
                  <a:pt x="101" y="92"/>
                  <a:pt x="101" y="92"/>
                  <a:pt x="101" y="92"/>
                </a:cubicBezTo>
                <a:cubicBezTo>
                  <a:pt x="101" y="92"/>
                  <a:pt x="101" y="92"/>
                  <a:pt x="101" y="92"/>
                </a:cubicBezTo>
                <a:cubicBezTo>
                  <a:pt x="153" y="68"/>
                  <a:pt x="153" y="68"/>
                  <a:pt x="153" y="68"/>
                </a:cubicBezTo>
                <a:cubicBezTo>
                  <a:pt x="187" y="84"/>
                  <a:pt x="187" y="84"/>
                  <a:pt x="187" y="84"/>
                </a:cubicBezTo>
                <a:cubicBezTo>
                  <a:pt x="96" y="127"/>
                  <a:pt x="96" y="127"/>
                  <a:pt x="96" y="127"/>
                </a:cubicBezTo>
                <a:lnTo>
                  <a:pt x="6" y="84"/>
                </a:lnTo>
                <a:close/>
                <a:moveTo>
                  <a:pt x="96" y="163"/>
                </a:moveTo>
                <a:cubicBezTo>
                  <a:pt x="6" y="120"/>
                  <a:pt x="6" y="120"/>
                  <a:pt x="6" y="120"/>
                </a:cubicBezTo>
                <a:cubicBezTo>
                  <a:pt x="40" y="104"/>
                  <a:pt x="40" y="104"/>
                  <a:pt x="40" y="104"/>
                </a:cubicBezTo>
                <a:cubicBezTo>
                  <a:pt x="96" y="130"/>
                  <a:pt x="96" y="130"/>
                  <a:pt x="96" y="130"/>
                </a:cubicBezTo>
                <a:cubicBezTo>
                  <a:pt x="96" y="131"/>
                  <a:pt x="97" y="131"/>
                  <a:pt x="97" y="130"/>
                </a:cubicBezTo>
                <a:cubicBezTo>
                  <a:pt x="100" y="129"/>
                  <a:pt x="100" y="129"/>
                  <a:pt x="100" y="129"/>
                </a:cubicBezTo>
                <a:cubicBezTo>
                  <a:pt x="153" y="104"/>
                  <a:pt x="153" y="104"/>
                  <a:pt x="153" y="104"/>
                </a:cubicBezTo>
                <a:cubicBezTo>
                  <a:pt x="187" y="120"/>
                  <a:pt x="187" y="120"/>
                  <a:pt x="187" y="120"/>
                </a:cubicBezTo>
                <a:lnTo>
                  <a:pt x="96" y="163"/>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43" name="Freeform 160"/>
          <p:cNvSpPr>
            <a:spLocks noEditPoints="1"/>
          </p:cNvSpPr>
          <p:nvPr/>
        </p:nvSpPr>
        <p:spPr bwMode="auto">
          <a:xfrm>
            <a:off x="7150106" y="4608181"/>
            <a:ext cx="434975" cy="436563"/>
          </a:xfrm>
          <a:custGeom>
            <a:avLst/>
            <a:gdLst>
              <a:gd name="T0" fmla="*/ 185 w 193"/>
              <a:gd name="T1" fmla="*/ 86 h 194"/>
              <a:gd name="T2" fmla="*/ 167 w 193"/>
              <a:gd name="T3" fmla="*/ 76 h 194"/>
              <a:gd name="T4" fmla="*/ 185 w 193"/>
              <a:gd name="T5" fmla="*/ 67 h 194"/>
              <a:gd name="T6" fmla="*/ 193 w 193"/>
              <a:gd name="T7" fmla="*/ 56 h 194"/>
              <a:gd name="T8" fmla="*/ 185 w 193"/>
              <a:gd name="T9" fmla="*/ 45 h 194"/>
              <a:gd name="T10" fmla="*/ 104 w 193"/>
              <a:gd name="T11" fmla="*/ 2 h 194"/>
              <a:gd name="T12" fmla="*/ 91 w 193"/>
              <a:gd name="T13" fmla="*/ 1 h 194"/>
              <a:gd name="T14" fmla="*/ 88 w 193"/>
              <a:gd name="T15" fmla="*/ 3 h 194"/>
              <a:gd name="T16" fmla="*/ 8 w 193"/>
              <a:gd name="T17" fmla="*/ 45 h 194"/>
              <a:gd name="T18" fmla="*/ 0 w 193"/>
              <a:gd name="T19" fmla="*/ 56 h 194"/>
              <a:gd name="T20" fmla="*/ 8 w 193"/>
              <a:gd name="T21" fmla="*/ 67 h 194"/>
              <a:gd name="T22" fmla="*/ 26 w 193"/>
              <a:gd name="T23" fmla="*/ 76 h 194"/>
              <a:gd name="T24" fmla="*/ 8 w 193"/>
              <a:gd name="T25" fmla="*/ 86 h 194"/>
              <a:gd name="T26" fmla="*/ 0 w 193"/>
              <a:gd name="T27" fmla="*/ 97 h 194"/>
              <a:gd name="T28" fmla="*/ 8 w 193"/>
              <a:gd name="T29" fmla="*/ 108 h 194"/>
              <a:gd name="T30" fmla="*/ 26 w 193"/>
              <a:gd name="T31" fmla="*/ 117 h 194"/>
              <a:gd name="T32" fmla="*/ 8 w 193"/>
              <a:gd name="T33" fmla="*/ 126 h 194"/>
              <a:gd name="T34" fmla="*/ 0 w 193"/>
              <a:gd name="T35" fmla="*/ 137 h 194"/>
              <a:gd name="T36" fmla="*/ 8 w 193"/>
              <a:gd name="T37" fmla="*/ 148 h 194"/>
              <a:gd name="T38" fmla="*/ 88 w 193"/>
              <a:gd name="T39" fmla="*/ 190 h 194"/>
              <a:gd name="T40" fmla="*/ 91 w 193"/>
              <a:gd name="T41" fmla="*/ 192 h 194"/>
              <a:gd name="T42" fmla="*/ 104 w 193"/>
              <a:gd name="T43" fmla="*/ 191 h 194"/>
              <a:gd name="T44" fmla="*/ 185 w 193"/>
              <a:gd name="T45" fmla="*/ 148 h 194"/>
              <a:gd name="T46" fmla="*/ 193 w 193"/>
              <a:gd name="T47" fmla="*/ 137 h 194"/>
              <a:gd name="T48" fmla="*/ 185 w 193"/>
              <a:gd name="T49" fmla="*/ 126 h 194"/>
              <a:gd name="T50" fmla="*/ 167 w 193"/>
              <a:gd name="T51" fmla="*/ 117 h 194"/>
              <a:gd name="T52" fmla="*/ 193 w 193"/>
              <a:gd name="T53" fmla="*/ 97 h 194"/>
              <a:gd name="T54" fmla="*/ 5 w 193"/>
              <a:gd name="T55" fmla="*/ 61 h 194"/>
              <a:gd name="T56" fmla="*/ 3 w 193"/>
              <a:gd name="T57" fmla="*/ 56 h 194"/>
              <a:gd name="T58" fmla="*/ 5 w 193"/>
              <a:gd name="T59" fmla="*/ 51 h 194"/>
              <a:gd name="T60" fmla="*/ 96 w 193"/>
              <a:gd name="T61" fmla="*/ 3 h 194"/>
              <a:gd name="T62" fmla="*/ 97 w 193"/>
              <a:gd name="T63" fmla="*/ 4 h 194"/>
              <a:gd name="T64" fmla="*/ 100 w 193"/>
              <a:gd name="T65" fmla="*/ 5 h 194"/>
              <a:gd name="T66" fmla="*/ 187 w 193"/>
              <a:gd name="T67" fmla="*/ 51 h 194"/>
              <a:gd name="T68" fmla="*/ 187 w 193"/>
              <a:gd name="T69" fmla="*/ 61 h 194"/>
              <a:gd name="T70" fmla="*/ 185 w 193"/>
              <a:gd name="T71" fmla="*/ 62 h 194"/>
              <a:gd name="T72" fmla="*/ 97 w 193"/>
              <a:gd name="T73" fmla="*/ 108 h 194"/>
              <a:gd name="T74" fmla="*/ 95 w 193"/>
              <a:gd name="T75" fmla="*/ 109 h 194"/>
              <a:gd name="T76" fmla="*/ 187 w 193"/>
              <a:gd name="T77" fmla="*/ 132 h 194"/>
              <a:gd name="T78" fmla="*/ 189 w 193"/>
              <a:gd name="T79" fmla="*/ 137 h 194"/>
              <a:gd name="T80" fmla="*/ 188 w 193"/>
              <a:gd name="T81" fmla="*/ 142 h 194"/>
              <a:gd name="T82" fmla="*/ 97 w 193"/>
              <a:gd name="T83" fmla="*/ 190 h 194"/>
              <a:gd name="T84" fmla="*/ 96 w 193"/>
              <a:gd name="T85" fmla="*/ 189 h 194"/>
              <a:gd name="T86" fmla="*/ 4 w 193"/>
              <a:gd name="T87" fmla="*/ 142 h 194"/>
              <a:gd name="T88" fmla="*/ 3 w 193"/>
              <a:gd name="T89" fmla="*/ 137 h 194"/>
              <a:gd name="T90" fmla="*/ 5 w 193"/>
              <a:gd name="T91" fmla="*/ 132 h 194"/>
              <a:gd name="T92" fmla="*/ 30 w 193"/>
              <a:gd name="T93" fmla="*/ 119 h 194"/>
              <a:gd name="T94" fmla="*/ 101 w 193"/>
              <a:gd name="T95" fmla="*/ 151 h 194"/>
              <a:gd name="T96" fmla="*/ 104 w 193"/>
              <a:gd name="T97" fmla="*/ 150 h 194"/>
              <a:gd name="T98" fmla="*/ 187 w 193"/>
              <a:gd name="T99" fmla="*/ 132 h 194"/>
              <a:gd name="T100" fmla="*/ 185 w 193"/>
              <a:gd name="T101" fmla="*/ 103 h 194"/>
              <a:gd name="T102" fmla="*/ 97 w 193"/>
              <a:gd name="T103" fmla="*/ 149 h 194"/>
              <a:gd name="T104" fmla="*/ 96 w 193"/>
              <a:gd name="T105" fmla="*/ 149 h 194"/>
              <a:gd name="T106" fmla="*/ 5 w 193"/>
              <a:gd name="T107" fmla="*/ 101 h 194"/>
              <a:gd name="T108" fmla="*/ 5 w 193"/>
              <a:gd name="T109" fmla="*/ 92 h 194"/>
              <a:gd name="T110" fmla="*/ 7 w 193"/>
              <a:gd name="T111" fmla="*/ 90 h 194"/>
              <a:gd name="T112" fmla="*/ 89 w 193"/>
              <a:gd name="T113" fmla="*/ 109 h 194"/>
              <a:gd name="T114" fmla="*/ 91 w 193"/>
              <a:gd name="T115" fmla="*/ 111 h 194"/>
              <a:gd name="T116" fmla="*/ 103 w 193"/>
              <a:gd name="T117" fmla="*/ 110 h 194"/>
              <a:gd name="T118" fmla="*/ 163 w 193"/>
              <a:gd name="T119" fmla="*/ 78 h 194"/>
              <a:gd name="T120" fmla="*/ 187 w 193"/>
              <a:gd name="T121" fmla="*/ 92 h 194"/>
              <a:gd name="T122" fmla="*/ 187 w 193"/>
              <a:gd name="T123" fmla="*/ 101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3" h="194">
                <a:moveTo>
                  <a:pt x="187" y="87"/>
                </a:moveTo>
                <a:cubicBezTo>
                  <a:pt x="185" y="86"/>
                  <a:pt x="185" y="86"/>
                  <a:pt x="185" y="86"/>
                </a:cubicBezTo>
                <a:cubicBezTo>
                  <a:pt x="185" y="86"/>
                  <a:pt x="185" y="86"/>
                  <a:pt x="185" y="86"/>
                </a:cubicBezTo>
                <a:cubicBezTo>
                  <a:pt x="167" y="76"/>
                  <a:pt x="167" y="76"/>
                  <a:pt x="167" y="76"/>
                </a:cubicBezTo>
                <a:cubicBezTo>
                  <a:pt x="185" y="67"/>
                  <a:pt x="185" y="67"/>
                  <a:pt x="185" y="67"/>
                </a:cubicBezTo>
                <a:cubicBezTo>
                  <a:pt x="185" y="67"/>
                  <a:pt x="185" y="67"/>
                  <a:pt x="185" y="67"/>
                </a:cubicBezTo>
                <a:cubicBezTo>
                  <a:pt x="187" y="66"/>
                  <a:pt x="187" y="66"/>
                  <a:pt x="187" y="66"/>
                </a:cubicBezTo>
                <a:cubicBezTo>
                  <a:pt x="191" y="64"/>
                  <a:pt x="193" y="60"/>
                  <a:pt x="193" y="56"/>
                </a:cubicBezTo>
                <a:cubicBezTo>
                  <a:pt x="193" y="52"/>
                  <a:pt x="191" y="48"/>
                  <a:pt x="187" y="46"/>
                </a:cubicBezTo>
                <a:cubicBezTo>
                  <a:pt x="185" y="45"/>
                  <a:pt x="185" y="45"/>
                  <a:pt x="185" y="45"/>
                </a:cubicBezTo>
                <a:cubicBezTo>
                  <a:pt x="185" y="45"/>
                  <a:pt x="185" y="45"/>
                  <a:pt x="185" y="45"/>
                </a:cubicBezTo>
                <a:cubicBezTo>
                  <a:pt x="104" y="2"/>
                  <a:pt x="104" y="2"/>
                  <a:pt x="104" y="2"/>
                </a:cubicBezTo>
                <a:cubicBezTo>
                  <a:pt x="101" y="1"/>
                  <a:pt x="101" y="1"/>
                  <a:pt x="101" y="1"/>
                </a:cubicBezTo>
                <a:cubicBezTo>
                  <a:pt x="98" y="0"/>
                  <a:pt x="94" y="0"/>
                  <a:pt x="91" y="1"/>
                </a:cubicBezTo>
                <a:cubicBezTo>
                  <a:pt x="88" y="3"/>
                  <a:pt x="88" y="3"/>
                  <a:pt x="88" y="3"/>
                </a:cubicBezTo>
                <a:cubicBezTo>
                  <a:pt x="88" y="3"/>
                  <a:pt x="88" y="3"/>
                  <a:pt x="88" y="3"/>
                </a:cubicBezTo>
                <a:cubicBezTo>
                  <a:pt x="8" y="45"/>
                  <a:pt x="8" y="45"/>
                  <a:pt x="8" y="45"/>
                </a:cubicBezTo>
                <a:cubicBezTo>
                  <a:pt x="8" y="45"/>
                  <a:pt x="8" y="45"/>
                  <a:pt x="8" y="45"/>
                </a:cubicBezTo>
                <a:cubicBezTo>
                  <a:pt x="5" y="46"/>
                  <a:pt x="5" y="46"/>
                  <a:pt x="5" y="46"/>
                </a:cubicBezTo>
                <a:cubicBezTo>
                  <a:pt x="2" y="48"/>
                  <a:pt x="0" y="52"/>
                  <a:pt x="0" y="56"/>
                </a:cubicBezTo>
                <a:cubicBezTo>
                  <a:pt x="0" y="60"/>
                  <a:pt x="2" y="64"/>
                  <a:pt x="5" y="66"/>
                </a:cubicBezTo>
                <a:cubicBezTo>
                  <a:pt x="8" y="67"/>
                  <a:pt x="8" y="67"/>
                  <a:pt x="8" y="67"/>
                </a:cubicBezTo>
                <a:cubicBezTo>
                  <a:pt x="8" y="67"/>
                  <a:pt x="8" y="67"/>
                  <a:pt x="8" y="67"/>
                </a:cubicBezTo>
                <a:cubicBezTo>
                  <a:pt x="26" y="76"/>
                  <a:pt x="26" y="76"/>
                  <a:pt x="26" y="76"/>
                </a:cubicBezTo>
                <a:cubicBezTo>
                  <a:pt x="8" y="86"/>
                  <a:pt x="8" y="86"/>
                  <a:pt x="8" y="86"/>
                </a:cubicBezTo>
                <a:cubicBezTo>
                  <a:pt x="8" y="86"/>
                  <a:pt x="8" y="86"/>
                  <a:pt x="8" y="86"/>
                </a:cubicBezTo>
                <a:cubicBezTo>
                  <a:pt x="5" y="87"/>
                  <a:pt x="5" y="87"/>
                  <a:pt x="5" y="87"/>
                </a:cubicBezTo>
                <a:cubicBezTo>
                  <a:pt x="2" y="89"/>
                  <a:pt x="0" y="93"/>
                  <a:pt x="0" y="97"/>
                </a:cubicBezTo>
                <a:cubicBezTo>
                  <a:pt x="0" y="101"/>
                  <a:pt x="2" y="104"/>
                  <a:pt x="5" y="106"/>
                </a:cubicBezTo>
                <a:cubicBezTo>
                  <a:pt x="8" y="108"/>
                  <a:pt x="8" y="108"/>
                  <a:pt x="8" y="108"/>
                </a:cubicBezTo>
                <a:cubicBezTo>
                  <a:pt x="8" y="108"/>
                  <a:pt x="8" y="108"/>
                  <a:pt x="8" y="108"/>
                </a:cubicBezTo>
                <a:cubicBezTo>
                  <a:pt x="26" y="117"/>
                  <a:pt x="26" y="117"/>
                  <a:pt x="26" y="117"/>
                </a:cubicBezTo>
                <a:cubicBezTo>
                  <a:pt x="8" y="126"/>
                  <a:pt x="8" y="126"/>
                  <a:pt x="8" y="126"/>
                </a:cubicBezTo>
                <a:cubicBezTo>
                  <a:pt x="8" y="126"/>
                  <a:pt x="8" y="126"/>
                  <a:pt x="8" y="126"/>
                </a:cubicBezTo>
                <a:cubicBezTo>
                  <a:pt x="5" y="128"/>
                  <a:pt x="5" y="128"/>
                  <a:pt x="5" y="128"/>
                </a:cubicBezTo>
                <a:cubicBezTo>
                  <a:pt x="2" y="129"/>
                  <a:pt x="0" y="133"/>
                  <a:pt x="0" y="137"/>
                </a:cubicBezTo>
                <a:cubicBezTo>
                  <a:pt x="0" y="141"/>
                  <a:pt x="2" y="145"/>
                  <a:pt x="5" y="147"/>
                </a:cubicBezTo>
                <a:cubicBezTo>
                  <a:pt x="8" y="148"/>
                  <a:pt x="8" y="148"/>
                  <a:pt x="8" y="148"/>
                </a:cubicBezTo>
                <a:cubicBezTo>
                  <a:pt x="8" y="148"/>
                  <a:pt x="8" y="148"/>
                  <a:pt x="8" y="148"/>
                </a:cubicBezTo>
                <a:cubicBezTo>
                  <a:pt x="88" y="190"/>
                  <a:pt x="88" y="190"/>
                  <a:pt x="88" y="190"/>
                </a:cubicBezTo>
                <a:cubicBezTo>
                  <a:pt x="88" y="190"/>
                  <a:pt x="88" y="190"/>
                  <a:pt x="88" y="190"/>
                </a:cubicBezTo>
                <a:cubicBezTo>
                  <a:pt x="91" y="192"/>
                  <a:pt x="91" y="192"/>
                  <a:pt x="91" y="192"/>
                </a:cubicBezTo>
                <a:cubicBezTo>
                  <a:pt x="94" y="194"/>
                  <a:pt x="98" y="194"/>
                  <a:pt x="101" y="192"/>
                </a:cubicBezTo>
                <a:cubicBezTo>
                  <a:pt x="104" y="191"/>
                  <a:pt x="104" y="191"/>
                  <a:pt x="104" y="191"/>
                </a:cubicBezTo>
                <a:cubicBezTo>
                  <a:pt x="104" y="191"/>
                  <a:pt x="104" y="191"/>
                  <a:pt x="104" y="191"/>
                </a:cubicBezTo>
                <a:cubicBezTo>
                  <a:pt x="185" y="148"/>
                  <a:pt x="185" y="148"/>
                  <a:pt x="185" y="148"/>
                </a:cubicBezTo>
                <a:cubicBezTo>
                  <a:pt x="187" y="147"/>
                  <a:pt x="187" y="147"/>
                  <a:pt x="187" y="147"/>
                </a:cubicBezTo>
                <a:cubicBezTo>
                  <a:pt x="191" y="145"/>
                  <a:pt x="193" y="141"/>
                  <a:pt x="193" y="137"/>
                </a:cubicBezTo>
                <a:cubicBezTo>
                  <a:pt x="193" y="133"/>
                  <a:pt x="191" y="129"/>
                  <a:pt x="187" y="128"/>
                </a:cubicBezTo>
                <a:cubicBezTo>
                  <a:pt x="185" y="126"/>
                  <a:pt x="185" y="126"/>
                  <a:pt x="185" y="126"/>
                </a:cubicBezTo>
                <a:cubicBezTo>
                  <a:pt x="185" y="126"/>
                  <a:pt x="185" y="126"/>
                  <a:pt x="185" y="126"/>
                </a:cubicBezTo>
                <a:cubicBezTo>
                  <a:pt x="167" y="117"/>
                  <a:pt x="167" y="117"/>
                  <a:pt x="167" y="117"/>
                </a:cubicBezTo>
                <a:cubicBezTo>
                  <a:pt x="187" y="106"/>
                  <a:pt x="187" y="106"/>
                  <a:pt x="187" y="106"/>
                </a:cubicBezTo>
                <a:cubicBezTo>
                  <a:pt x="191" y="104"/>
                  <a:pt x="193" y="101"/>
                  <a:pt x="193" y="97"/>
                </a:cubicBezTo>
                <a:cubicBezTo>
                  <a:pt x="193" y="93"/>
                  <a:pt x="191" y="89"/>
                  <a:pt x="187" y="87"/>
                </a:cubicBezTo>
                <a:close/>
                <a:moveTo>
                  <a:pt x="5" y="61"/>
                </a:moveTo>
                <a:cubicBezTo>
                  <a:pt x="5" y="61"/>
                  <a:pt x="5" y="61"/>
                  <a:pt x="5" y="61"/>
                </a:cubicBezTo>
                <a:cubicBezTo>
                  <a:pt x="4" y="59"/>
                  <a:pt x="3" y="58"/>
                  <a:pt x="3" y="56"/>
                </a:cubicBezTo>
                <a:cubicBezTo>
                  <a:pt x="3" y="54"/>
                  <a:pt x="4" y="53"/>
                  <a:pt x="5" y="51"/>
                </a:cubicBezTo>
                <a:cubicBezTo>
                  <a:pt x="5" y="51"/>
                  <a:pt x="5" y="51"/>
                  <a:pt x="5" y="51"/>
                </a:cubicBezTo>
                <a:cubicBezTo>
                  <a:pt x="7" y="50"/>
                  <a:pt x="7" y="50"/>
                  <a:pt x="7" y="50"/>
                </a:cubicBezTo>
                <a:cubicBezTo>
                  <a:pt x="96" y="3"/>
                  <a:pt x="96" y="3"/>
                  <a:pt x="96" y="3"/>
                </a:cubicBezTo>
                <a:cubicBezTo>
                  <a:pt x="96" y="4"/>
                  <a:pt x="96" y="4"/>
                  <a:pt x="96" y="4"/>
                </a:cubicBezTo>
                <a:cubicBezTo>
                  <a:pt x="96" y="4"/>
                  <a:pt x="96" y="4"/>
                  <a:pt x="97" y="4"/>
                </a:cubicBezTo>
                <a:cubicBezTo>
                  <a:pt x="97" y="3"/>
                  <a:pt x="97" y="3"/>
                  <a:pt x="97" y="3"/>
                </a:cubicBezTo>
                <a:cubicBezTo>
                  <a:pt x="100" y="5"/>
                  <a:pt x="100" y="5"/>
                  <a:pt x="100" y="5"/>
                </a:cubicBezTo>
                <a:cubicBezTo>
                  <a:pt x="187" y="51"/>
                  <a:pt x="187" y="51"/>
                  <a:pt x="187" y="51"/>
                </a:cubicBezTo>
                <a:cubicBezTo>
                  <a:pt x="187" y="51"/>
                  <a:pt x="187" y="51"/>
                  <a:pt x="187" y="51"/>
                </a:cubicBezTo>
                <a:cubicBezTo>
                  <a:pt x="188" y="53"/>
                  <a:pt x="189" y="54"/>
                  <a:pt x="189" y="56"/>
                </a:cubicBezTo>
                <a:cubicBezTo>
                  <a:pt x="189" y="58"/>
                  <a:pt x="188" y="59"/>
                  <a:pt x="187" y="61"/>
                </a:cubicBezTo>
                <a:cubicBezTo>
                  <a:pt x="187" y="61"/>
                  <a:pt x="187" y="61"/>
                  <a:pt x="187" y="61"/>
                </a:cubicBezTo>
                <a:cubicBezTo>
                  <a:pt x="185" y="62"/>
                  <a:pt x="185" y="62"/>
                  <a:pt x="185" y="62"/>
                </a:cubicBezTo>
                <a:cubicBezTo>
                  <a:pt x="97" y="109"/>
                  <a:pt x="97" y="109"/>
                  <a:pt x="97" y="109"/>
                </a:cubicBezTo>
                <a:cubicBezTo>
                  <a:pt x="97" y="108"/>
                  <a:pt x="97" y="108"/>
                  <a:pt x="97" y="108"/>
                </a:cubicBezTo>
                <a:cubicBezTo>
                  <a:pt x="96" y="108"/>
                  <a:pt x="96" y="108"/>
                  <a:pt x="96" y="108"/>
                </a:cubicBezTo>
                <a:cubicBezTo>
                  <a:pt x="95" y="109"/>
                  <a:pt x="95" y="109"/>
                  <a:pt x="95" y="109"/>
                </a:cubicBezTo>
                <a:lnTo>
                  <a:pt x="5" y="61"/>
                </a:lnTo>
                <a:close/>
                <a:moveTo>
                  <a:pt x="187" y="132"/>
                </a:moveTo>
                <a:cubicBezTo>
                  <a:pt x="187" y="132"/>
                  <a:pt x="187" y="132"/>
                  <a:pt x="187" y="132"/>
                </a:cubicBezTo>
                <a:cubicBezTo>
                  <a:pt x="188" y="134"/>
                  <a:pt x="189" y="135"/>
                  <a:pt x="189" y="137"/>
                </a:cubicBezTo>
                <a:cubicBezTo>
                  <a:pt x="189" y="139"/>
                  <a:pt x="188" y="140"/>
                  <a:pt x="188" y="141"/>
                </a:cubicBezTo>
                <a:cubicBezTo>
                  <a:pt x="188" y="142"/>
                  <a:pt x="188" y="142"/>
                  <a:pt x="188" y="142"/>
                </a:cubicBezTo>
                <a:cubicBezTo>
                  <a:pt x="185" y="143"/>
                  <a:pt x="185" y="143"/>
                  <a:pt x="185" y="143"/>
                </a:cubicBezTo>
                <a:cubicBezTo>
                  <a:pt x="97" y="190"/>
                  <a:pt x="97" y="190"/>
                  <a:pt x="97" y="190"/>
                </a:cubicBezTo>
                <a:cubicBezTo>
                  <a:pt x="97" y="189"/>
                  <a:pt x="97" y="189"/>
                  <a:pt x="97" y="189"/>
                </a:cubicBezTo>
                <a:cubicBezTo>
                  <a:pt x="96" y="189"/>
                  <a:pt x="96" y="189"/>
                  <a:pt x="96" y="189"/>
                </a:cubicBezTo>
                <a:cubicBezTo>
                  <a:pt x="96" y="190"/>
                  <a:pt x="96" y="190"/>
                  <a:pt x="96" y="190"/>
                </a:cubicBezTo>
                <a:cubicBezTo>
                  <a:pt x="4" y="142"/>
                  <a:pt x="4" y="142"/>
                  <a:pt x="4" y="142"/>
                </a:cubicBezTo>
                <a:cubicBezTo>
                  <a:pt x="5" y="141"/>
                  <a:pt x="5" y="141"/>
                  <a:pt x="5" y="141"/>
                </a:cubicBezTo>
                <a:cubicBezTo>
                  <a:pt x="4" y="140"/>
                  <a:pt x="3" y="139"/>
                  <a:pt x="3" y="137"/>
                </a:cubicBezTo>
                <a:cubicBezTo>
                  <a:pt x="3" y="135"/>
                  <a:pt x="4" y="134"/>
                  <a:pt x="5" y="132"/>
                </a:cubicBezTo>
                <a:cubicBezTo>
                  <a:pt x="5" y="132"/>
                  <a:pt x="5" y="132"/>
                  <a:pt x="5" y="132"/>
                </a:cubicBezTo>
                <a:cubicBezTo>
                  <a:pt x="7" y="131"/>
                  <a:pt x="7" y="131"/>
                  <a:pt x="7" y="131"/>
                </a:cubicBezTo>
                <a:cubicBezTo>
                  <a:pt x="30" y="119"/>
                  <a:pt x="30" y="119"/>
                  <a:pt x="30" y="119"/>
                </a:cubicBezTo>
                <a:cubicBezTo>
                  <a:pt x="91" y="151"/>
                  <a:pt x="91" y="151"/>
                  <a:pt x="91" y="151"/>
                </a:cubicBezTo>
                <a:cubicBezTo>
                  <a:pt x="94" y="153"/>
                  <a:pt x="98" y="153"/>
                  <a:pt x="101" y="151"/>
                </a:cubicBezTo>
                <a:cubicBezTo>
                  <a:pt x="104" y="150"/>
                  <a:pt x="104" y="150"/>
                  <a:pt x="104" y="150"/>
                </a:cubicBezTo>
                <a:cubicBezTo>
                  <a:pt x="104" y="150"/>
                  <a:pt x="104" y="150"/>
                  <a:pt x="104" y="150"/>
                </a:cubicBezTo>
                <a:cubicBezTo>
                  <a:pt x="163" y="119"/>
                  <a:pt x="163" y="119"/>
                  <a:pt x="163" y="119"/>
                </a:cubicBezTo>
                <a:lnTo>
                  <a:pt x="187" y="132"/>
                </a:lnTo>
                <a:close/>
                <a:moveTo>
                  <a:pt x="188" y="102"/>
                </a:moveTo>
                <a:cubicBezTo>
                  <a:pt x="185" y="103"/>
                  <a:pt x="185" y="103"/>
                  <a:pt x="185" y="103"/>
                </a:cubicBezTo>
                <a:cubicBezTo>
                  <a:pt x="97" y="149"/>
                  <a:pt x="97" y="149"/>
                  <a:pt x="97" y="149"/>
                </a:cubicBezTo>
                <a:cubicBezTo>
                  <a:pt x="97" y="149"/>
                  <a:pt x="97" y="149"/>
                  <a:pt x="97" y="149"/>
                </a:cubicBezTo>
                <a:cubicBezTo>
                  <a:pt x="96" y="149"/>
                  <a:pt x="96" y="149"/>
                  <a:pt x="96" y="149"/>
                </a:cubicBezTo>
                <a:cubicBezTo>
                  <a:pt x="96" y="149"/>
                  <a:pt x="96" y="149"/>
                  <a:pt x="96" y="149"/>
                </a:cubicBezTo>
                <a:cubicBezTo>
                  <a:pt x="5" y="101"/>
                  <a:pt x="5" y="101"/>
                  <a:pt x="5" y="101"/>
                </a:cubicBezTo>
                <a:cubicBezTo>
                  <a:pt x="5" y="101"/>
                  <a:pt x="5" y="101"/>
                  <a:pt x="5" y="101"/>
                </a:cubicBezTo>
                <a:cubicBezTo>
                  <a:pt x="4" y="100"/>
                  <a:pt x="3" y="98"/>
                  <a:pt x="3" y="97"/>
                </a:cubicBezTo>
                <a:cubicBezTo>
                  <a:pt x="3" y="95"/>
                  <a:pt x="4" y="93"/>
                  <a:pt x="5" y="92"/>
                </a:cubicBezTo>
                <a:cubicBezTo>
                  <a:pt x="5" y="91"/>
                  <a:pt x="5" y="91"/>
                  <a:pt x="5" y="91"/>
                </a:cubicBezTo>
                <a:cubicBezTo>
                  <a:pt x="7" y="90"/>
                  <a:pt x="7" y="90"/>
                  <a:pt x="7" y="90"/>
                </a:cubicBezTo>
                <a:cubicBezTo>
                  <a:pt x="30" y="78"/>
                  <a:pt x="30" y="78"/>
                  <a:pt x="30" y="78"/>
                </a:cubicBezTo>
                <a:cubicBezTo>
                  <a:pt x="89" y="109"/>
                  <a:pt x="89" y="109"/>
                  <a:pt x="89" y="109"/>
                </a:cubicBezTo>
                <a:cubicBezTo>
                  <a:pt x="89" y="109"/>
                  <a:pt x="89" y="109"/>
                  <a:pt x="89" y="109"/>
                </a:cubicBezTo>
                <a:cubicBezTo>
                  <a:pt x="91" y="111"/>
                  <a:pt x="91" y="111"/>
                  <a:pt x="91" y="111"/>
                </a:cubicBezTo>
                <a:cubicBezTo>
                  <a:pt x="94" y="112"/>
                  <a:pt x="98" y="112"/>
                  <a:pt x="101" y="111"/>
                </a:cubicBezTo>
                <a:cubicBezTo>
                  <a:pt x="103" y="110"/>
                  <a:pt x="103" y="110"/>
                  <a:pt x="103" y="110"/>
                </a:cubicBezTo>
                <a:cubicBezTo>
                  <a:pt x="103" y="110"/>
                  <a:pt x="103" y="110"/>
                  <a:pt x="103" y="110"/>
                </a:cubicBezTo>
                <a:cubicBezTo>
                  <a:pt x="163" y="78"/>
                  <a:pt x="163" y="78"/>
                  <a:pt x="163" y="78"/>
                </a:cubicBezTo>
                <a:cubicBezTo>
                  <a:pt x="187" y="91"/>
                  <a:pt x="187" y="91"/>
                  <a:pt x="187" y="91"/>
                </a:cubicBezTo>
                <a:cubicBezTo>
                  <a:pt x="187" y="92"/>
                  <a:pt x="187" y="92"/>
                  <a:pt x="187" y="92"/>
                </a:cubicBezTo>
                <a:cubicBezTo>
                  <a:pt x="188" y="93"/>
                  <a:pt x="189" y="95"/>
                  <a:pt x="189" y="97"/>
                </a:cubicBezTo>
                <a:cubicBezTo>
                  <a:pt x="189" y="98"/>
                  <a:pt x="188" y="100"/>
                  <a:pt x="187" y="101"/>
                </a:cubicBezTo>
                <a:lnTo>
                  <a:pt x="188" y="102"/>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44" name="Group 143"/>
          <p:cNvGrpSpPr/>
          <p:nvPr/>
        </p:nvGrpSpPr>
        <p:grpSpPr>
          <a:xfrm>
            <a:off x="8002594" y="4647868"/>
            <a:ext cx="434975" cy="354013"/>
            <a:chOff x="8002588" y="4527551"/>
            <a:chExt cx="434975" cy="354013"/>
          </a:xfrm>
          <a:solidFill>
            <a:schemeClr val="tx2">
              <a:lumMod val="20000"/>
              <a:lumOff val="80000"/>
            </a:schemeClr>
          </a:solidFill>
        </p:grpSpPr>
        <p:sp>
          <p:nvSpPr>
            <p:cNvPr id="145" name="Freeform 161"/>
            <p:cNvSpPr>
              <a:spLocks/>
            </p:cNvSpPr>
            <p:nvPr/>
          </p:nvSpPr>
          <p:spPr bwMode="auto">
            <a:xfrm>
              <a:off x="8042276" y="4730751"/>
              <a:ext cx="61913" cy="58738"/>
            </a:xfrm>
            <a:custGeom>
              <a:avLst/>
              <a:gdLst>
                <a:gd name="T0" fmla="*/ 2 w 27"/>
                <a:gd name="T1" fmla="*/ 26 h 26"/>
                <a:gd name="T2" fmla="*/ 4 w 27"/>
                <a:gd name="T3" fmla="*/ 25 h 26"/>
                <a:gd name="T4" fmla="*/ 25 w 27"/>
                <a:gd name="T5" fmla="*/ 4 h 26"/>
                <a:gd name="T6" fmla="*/ 27 w 27"/>
                <a:gd name="T7" fmla="*/ 2 h 26"/>
                <a:gd name="T8" fmla="*/ 25 w 27"/>
                <a:gd name="T9" fmla="*/ 0 h 26"/>
                <a:gd name="T10" fmla="*/ 0 w 27"/>
                <a:gd name="T11" fmla="*/ 25 h 26"/>
                <a:gd name="T12" fmla="*/ 2 w 27"/>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27" h="26">
                  <a:moveTo>
                    <a:pt x="2" y="26"/>
                  </a:moveTo>
                  <a:cubicBezTo>
                    <a:pt x="3" y="26"/>
                    <a:pt x="4" y="26"/>
                    <a:pt x="4" y="25"/>
                  </a:cubicBezTo>
                  <a:cubicBezTo>
                    <a:pt x="4" y="13"/>
                    <a:pt x="13" y="4"/>
                    <a:pt x="25" y="4"/>
                  </a:cubicBezTo>
                  <a:cubicBezTo>
                    <a:pt x="26" y="4"/>
                    <a:pt x="27" y="3"/>
                    <a:pt x="27" y="2"/>
                  </a:cubicBezTo>
                  <a:cubicBezTo>
                    <a:pt x="27" y="1"/>
                    <a:pt x="26" y="0"/>
                    <a:pt x="25" y="0"/>
                  </a:cubicBezTo>
                  <a:cubicBezTo>
                    <a:pt x="11" y="0"/>
                    <a:pt x="0" y="11"/>
                    <a:pt x="0" y="25"/>
                  </a:cubicBezTo>
                  <a:cubicBezTo>
                    <a:pt x="0" y="26"/>
                    <a:pt x="1" y="26"/>
                    <a:pt x="2"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62"/>
            <p:cNvSpPr>
              <a:spLocks/>
            </p:cNvSpPr>
            <p:nvPr/>
          </p:nvSpPr>
          <p:spPr bwMode="auto">
            <a:xfrm>
              <a:off x="8288338" y="4730751"/>
              <a:ext cx="58738" cy="58738"/>
            </a:xfrm>
            <a:custGeom>
              <a:avLst/>
              <a:gdLst>
                <a:gd name="T0" fmla="*/ 1 w 26"/>
                <a:gd name="T1" fmla="*/ 26 h 26"/>
                <a:gd name="T2" fmla="*/ 3 w 26"/>
                <a:gd name="T3" fmla="*/ 25 h 26"/>
                <a:gd name="T4" fmla="*/ 24 w 26"/>
                <a:gd name="T5" fmla="*/ 4 h 26"/>
                <a:gd name="T6" fmla="*/ 26 w 26"/>
                <a:gd name="T7" fmla="*/ 2 h 26"/>
                <a:gd name="T8" fmla="*/ 24 w 26"/>
                <a:gd name="T9" fmla="*/ 0 h 26"/>
                <a:gd name="T10" fmla="*/ 0 w 26"/>
                <a:gd name="T11" fmla="*/ 25 h 26"/>
                <a:gd name="T12" fmla="*/ 1 w 26"/>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 y="26"/>
                  </a:moveTo>
                  <a:cubicBezTo>
                    <a:pt x="3" y="26"/>
                    <a:pt x="3" y="26"/>
                    <a:pt x="3" y="25"/>
                  </a:cubicBezTo>
                  <a:cubicBezTo>
                    <a:pt x="3" y="13"/>
                    <a:pt x="13" y="4"/>
                    <a:pt x="24" y="4"/>
                  </a:cubicBezTo>
                  <a:cubicBezTo>
                    <a:pt x="25" y="4"/>
                    <a:pt x="26" y="3"/>
                    <a:pt x="26" y="2"/>
                  </a:cubicBezTo>
                  <a:cubicBezTo>
                    <a:pt x="26" y="1"/>
                    <a:pt x="25" y="0"/>
                    <a:pt x="24" y="0"/>
                  </a:cubicBezTo>
                  <a:cubicBezTo>
                    <a:pt x="11" y="0"/>
                    <a:pt x="0" y="11"/>
                    <a:pt x="0" y="25"/>
                  </a:cubicBezTo>
                  <a:cubicBezTo>
                    <a:pt x="0" y="26"/>
                    <a:pt x="0" y="26"/>
                    <a:pt x="1"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63"/>
            <p:cNvSpPr>
              <a:spLocks noEditPoints="1"/>
            </p:cNvSpPr>
            <p:nvPr/>
          </p:nvSpPr>
          <p:spPr bwMode="auto">
            <a:xfrm>
              <a:off x="8002588" y="4527551"/>
              <a:ext cx="434975" cy="354013"/>
            </a:xfrm>
            <a:custGeom>
              <a:avLst/>
              <a:gdLst>
                <a:gd name="T0" fmla="*/ 157 w 193"/>
                <a:gd name="T1" fmla="*/ 18 h 157"/>
                <a:gd name="T2" fmla="*/ 156 w 193"/>
                <a:gd name="T3" fmla="*/ 16 h 157"/>
                <a:gd name="T4" fmla="*/ 109 w 193"/>
                <a:gd name="T5" fmla="*/ 24 h 157"/>
                <a:gd name="T6" fmla="*/ 85 w 193"/>
                <a:gd name="T7" fmla="*/ 27 h 157"/>
                <a:gd name="T8" fmla="*/ 61 w 193"/>
                <a:gd name="T9" fmla="*/ 0 h 157"/>
                <a:gd name="T10" fmla="*/ 37 w 193"/>
                <a:gd name="T11" fmla="*/ 18 h 157"/>
                <a:gd name="T12" fmla="*/ 5 w 193"/>
                <a:gd name="T13" fmla="*/ 96 h 157"/>
                <a:gd name="T14" fmla="*/ 43 w 193"/>
                <a:gd name="T15" fmla="*/ 157 h 157"/>
                <a:gd name="T16" fmla="*/ 85 w 193"/>
                <a:gd name="T17" fmla="*/ 121 h 157"/>
                <a:gd name="T18" fmla="*/ 109 w 193"/>
                <a:gd name="T19" fmla="*/ 123 h 157"/>
                <a:gd name="T20" fmla="*/ 193 w 193"/>
                <a:gd name="T21" fmla="*/ 115 h 157"/>
                <a:gd name="T22" fmla="*/ 43 w 193"/>
                <a:gd name="T23" fmla="*/ 153 h 157"/>
                <a:gd name="T24" fmla="*/ 43 w 193"/>
                <a:gd name="T25" fmla="*/ 76 h 157"/>
                <a:gd name="T26" fmla="*/ 43 w 193"/>
                <a:gd name="T27" fmla="*/ 153 h 157"/>
                <a:gd name="T28" fmla="*/ 77 w 193"/>
                <a:gd name="T29" fmla="*/ 89 h 157"/>
                <a:gd name="T30" fmla="*/ 21 w 193"/>
                <a:gd name="T31" fmla="*/ 78 h 157"/>
                <a:gd name="T32" fmla="*/ 41 w 193"/>
                <a:gd name="T33" fmla="*/ 20 h 157"/>
                <a:gd name="T34" fmla="*/ 42 w 193"/>
                <a:gd name="T35" fmla="*/ 16 h 157"/>
                <a:gd name="T36" fmla="*/ 81 w 193"/>
                <a:gd name="T37" fmla="*/ 21 h 157"/>
                <a:gd name="T38" fmla="*/ 82 w 193"/>
                <a:gd name="T39" fmla="*/ 96 h 157"/>
                <a:gd name="T40" fmla="*/ 85 w 193"/>
                <a:gd name="T41" fmla="*/ 117 h 157"/>
                <a:gd name="T42" fmla="*/ 109 w 193"/>
                <a:gd name="T43" fmla="*/ 103 h 157"/>
                <a:gd name="T44" fmla="*/ 109 w 193"/>
                <a:gd name="T45" fmla="*/ 99 h 157"/>
                <a:gd name="T46" fmla="*/ 85 w 193"/>
                <a:gd name="T47" fmla="*/ 31 h 157"/>
                <a:gd name="T48" fmla="*/ 109 w 193"/>
                <a:gd name="T49" fmla="*/ 99 h 157"/>
                <a:gd name="T50" fmla="*/ 133 w 193"/>
                <a:gd name="T51" fmla="*/ 4 h 157"/>
                <a:gd name="T52" fmla="*/ 153 w 193"/>
                <a:gd name="T53" fmla="*/ 20 h 157"/>
                <a:gd name="T54" fmla="*/ 179 w 193"/>
                <a:gd name="T55" fmla="*/ 82 h 157"/>
                <a:gd name="T56" fmla="*/ 151 w 193"/>
                <a:gd name="T57" fmla="*/ 72 h 157"/>
                <a:gd name="T58" fmla="*/ 112 w 193"/>
                <a:gd name="T59" fmla="*/ 96 h 157"/>
                <a:gd name="T60" fmla="*/ 113 w 193"/>
                <a:gd name="T61" fmla="*/ 21 h 157"/>
                <a:gd name="T62" fmla="*/ 112 w 193"/>
                <a:gd name="T63" fmla="*/ 115 h 157"/>
                <a:gd name="T64" fmla="*/ 190 w 193"/>
                <a:gd name="T65" fmla="*/ 11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57">
                  <a:moveTo>
                    <a:pt x="189" y="96"/>
                  </a:moveTo>
                  <a:cubicBezTo>
                    <a:pt x="157" y="18"/>
                    <a:pt x="157" y="18"/>
                    <a:pt x="157" y="18"/>
                  </a:cubicBezTo>
                  <a:cubicBezTo>
                    <a:pt x="157" y="18"/>
                    <a:pt x="157" y="18"/>
                    <a:pt x="157" y="18"/>
                  </a:cubicBezTo>
                  <a:cubicBezTo>
                    <a:pt x="156" y="16"/>
                    <a:pt x="156" y="16"/>
                    <a:pt x="156" y="16"/>
                  </a:cubicBezTo>
                  <a:cubicBezTo>
                    <a:pt x="152" y="7"/>
                    <a:pt x="143" y="0"/>
                    <a:pt x="133" y="0"/>
                  </a:cubicBezTo>
                  <a:cubicBezTo>
                    <a:pt x="120" y="0"/>
                    <a:pt x="109" y="11"/>
                    <a:pt x="109" y="24"/>
                  </a:cubicBezTo>
                  <a:cubicBezTo>
                    <a:pt x="109" y="27"/>
                    <a:pt x="109" y="27"/>
                    <a:pt x="109" y="27"/>
                  </a:cubicBezTo>
                  <a:cubicBezTo>
                    <a:pt x="85" y="27"/>
                    <a:pt x="85" y="27"/>
                    <a:pt x="85" y="27"/>
                  </a:cubicBezTo>
                  <a:cubicBezTo>
                    <a:pt x="85" y="24"/>
                    <a:pt x="85" y="24"/>
                    <a:pt x="85" y="24"/>
                  </a:cubicBezTo>
                  <a:cubicBezTo>
                    <a:pt x="85" y="11"/>
                    <a:pt x="74" y="0"/>
                    <a:pt x="61" y="0"/>
                  </a:cubicBezTo>
                  <a:cubicBezTo>
                    <a:pt x="51" y="0"/>
                    <a:pt x="41" y="7"/>
                    <a:pt x="38" y="16"/>
                  </a:cubicBezTo>
                  <a:cubicBezTo>
                    <a:pt x="37" y="18"/>
                    <a:pt x="37" y="18"/>
                    <a:pt x="37" y="18"/>
                  </a:cubicBezTo>
                  <a:cubicBezTo>
                    <a:pt x="37" y="18"/>
                    <a:pt x="37" y="18"/>
                    <a:pt x="37" y="18"/>
                  </a:cubicBezTo>
                  <a:cubicBezTo>
                    <a:pt x="5" y="96"/>
                    <a:pt x="5" y="96"/>
                    <a:pt x="5" y="96"/>
                  </a:cubicBezTo>
                  <a:cubicBezTo>
                    <a:pt x="2" y="102"/>
                    <a:pt x="0" y="108"/>
                    <a:pt x="0" y="115"/>
                  </a:cubicBezTo>
                  <a:cubicBezTo>
                    <a:pt x="0" y="138"/>
                    <a:pt x="19" y="157"/>
                    <a:pt x="43" y="157"/>
                  </a:cubicBezTo>
                  <a:cubicBezTo>
                    <a:pt x="63" y="157"/>
                    <a:pt x="80" y="143"/>
                    <a:pt x="84" y="123"/>
                  </a:cubicBezTo>
                  <a:cubicBezTo>
                    <a:pt x="85" y="121"/>
                    <a:pt x="85" y="121"/>
                    <a:pt x="85" y="121"/>
                  </a:cubicBezTo>
                  <a:cubicBezTo>
                    <a:pt x="109" y="121"/>
                    <a:pt x="109" y="121"/>
                    <a:pt x="109" y="121"/>
                  </a:cubicBezTo>
                  <a:cubicBezTo>
                    <a:pt x="109" y="123"/>
                    <a:pt x="109" y="123"/>
                    <a:pt x="109" y="123"/>
                  </a:cubicBezTo>
                  <a:cubicBezTo>
                    <a:pt x="113" y="143"/>
                    <a:pt x="131" y="157"/>
                    <a:pt x="151" y="157"/>
                  </a:cubicBezTo>
                  <a:cubicBezTo>
                    <a:pt x="174" y="157"/>
                    <a:pt x="193" y="138"/>
                    <a:pt x="193" y="115"/>
                  </a:cubicBezTo>
                  <a:cubicBezTo>
                    <a:pt x="193" y="108"/>
                    <a:pt x="192" y="102"/>
                    <a:pt x="189" y="96"/>
                  </a:cubicBezTo>
                  <a:close/>
                  <a:moveTo>
                    <a:pt x="43" y="153"/>
                  </a:moveTo>
                  <a:cubicBezTo>
                    <a:pt x="21" y="153"/>
                    <a:pt x="4" y="136"/>
                    <a:pt x="4" y="115"/>
                  </a:cubicBezTo>
                  <a:cubicBezTo>
                    <a:pt x="4" y="93"/>
                    <a:pt x="21" y="76"/>
                    <a:pt x="43" y="76"/>
                  </a:cubicBezTo>
                  <a:cubicBezTo>
                    <a:pt x="64" y="76"/>
                    <a:pt x="82" y="93"/>
                    <a:pt x="82" y="115"/>
                  </a:cubicBezTo>
                  <a:cubicBezTo>
                    <a:pt x="82" y="136"/>
                    <a:pt x="64" y="153"/>
                    <a:pt x="43" y="153"/>
                  </a:cubicBezTo>
                  <a:close/>
                  <a:moveTo>
                    <a:pt x="82" y="96"/>
                  </a:moveTo>
                  <a:cubicBezTo>
                    <a:pt x="77" y="89"/>
                    <a:pt x="77" y="89"/>
                    <a:pt x="77" y="89"/>
                  </a:cubicBezTo>
                  <a:cubicBezTo>
                    <a:pt x="69" y="78"/>
                    <a:pt x="56" y="72"/>
                    <a:pt x="43" y="72"/>
                  </a:cubicBezTo>
                  <a:cubicBezTo>
                    <a:pt x="35" y="72"/>
                    <a:pt x="28" y="74"/>
                    <a:pt x="21" y="78"/>
                  </a:cubicBezTo>
                  <a:cubicBezTo>
                    <a:pt x="15" y="82"/>
                    <a:pt x="15" y="82"/>
                    <a:pt x="15" y="82"/>
                  </a:cubicBezTo>
                  <a:cubicBezTo>
                    <a:pt x="41" y="20"/>
                    <a:pt x="41" y="20"/>
                    <a:pt x="41" y="20"/>
                  </a:cubicBezTo>
                  <a:cubicBezTo>
                    <a:pt x="40" y="20"/>
                    <a:pt x="40" y="20"/>
                    <a:pt x="40" y="20"/>
                  </a:cubicBezTo>
                  <a:cubicBezTo>
                    <a:pt x="42" y="16"/>
                    <a:pt x="42" y="16"/>
                    <a:pt x="42" y="16"/>
                  </a:cubicBezTo>
                  <a:cubicBezTo>
                    <a:pt x="45" y="9"/>
                    <a:pt x="53" y="4"/>
                    <a:pt x="61" y="4"/>
                  </a:cubicBezTo>
                  <a:cubicBezTo>
                    <a:pt x="71" y="4"/>
                    <a:pt x="79" y="11"/>
                    <a:pt x="81" y="21"/>
                  </a:cubicBezTo>
                  <a:cubicBezTo>
                    <a:pt x="82" y="21"/>
                    <a:pt x="82" y="21"/>
                    <a:pt x="82" y="21"/>
                  </a:cubicBezTo>
                  <a:lnTo>
                    <a:pt x="82" y="96"/>
                  </a:lnTo>
                  <a:close/>
                  <a:moveTo>
                    <a:pt x="109" y="117"/>
                  </a:moveTo>
                  <a:cubicBezTo>
                    <a:pt x="85" y="117"/>
                    <a:pt x="85" y="117"/>
                    <a:pt x="85" y="117"/>
                  </a:cubicBezTo>
                  <a:cubicBezTo>
                    <a:pt x="85" y="103"/>
                    <a:pt x="85" y="103"/>
                    <a:pt x="85" y="103"/>
                  </a:cubicBezTo>
                  <a:cubicBezTo>
                    <a:pt x="109" y="103"/>
                    <a:pt x="109" y="103"/>
                    <a:pt x="109" y="103"/>
                  </a:cubicBezTo>
                  <a:lnTo>
                    <a:pt x="109" y="117"/>
                  </a:lnTo>
                  <a:close/>
                  <a:moveTo>
                    <a:pt x="109" y="99"/>
                  </a:moveTo>
                  <a:cubicBezTo>
                    <a:pt x="85" y="99"/>
                    <a:pt x="85" y="99"/>
                    <a:pt x="85" y="99"/>
                  </a:cubicBezTo>
                  <a:cubicBezTo>
                    <a:pt x="85" y="31"/>
                    <a:pt x="85" y="31"/>
                    <a:pt x="85" y="31"/>
                  </a:cubicBezTo>
                  <a:cubicBezTo>
                    <a:pt x="109" y="31"/>
                    <a:pt x="109" y="31"/>
                    <a:pt x="109" y="31"/>
                  </a:cubicBezTo>
                  <a:lnTo>
                    <a:pt x="109" y="99"/>
                  </a:lnTo>
                  <a:close/>
                  <a:moveTo>
                    <a:pt x="113" y="21"/>
                  </a:moveTo>
                  <a:cubicBezTo>
                    <a:pt x="114" y="11"/>
                    <a:pt x="123" y="4"/>
                    <a:pt x="133" y="4"/>
                  </a:cubicBezTo>
                  <a:cubicBezTo>
                    <a:pt x="141" y="4"/>
                    <a:pt x="148" y="9"/>
                    <a:pt x="152" y="16"/>
                  </a:cubicBezTo>
                  <a:cubicBezTo>
                    <a:pt x="153" y="20"/>
                    <a:pt x="153" y="20"/>
                    <a:pt x="153" y="20"/>
                  </a:cubicBezTo>
                  <a:cubicBezTo>
                    <a:pt x="153" y="20"/>
                    <a:pt x="153" y="20"/>
                    <a:pt x="153" y="20"/>
                  </a:cubicBezTo>
                  <a:cubicBezTo>
                    <a:pt x="179" y="82"/>
                    <a:pt x="179" y="82"/>
                    <a:pt x="179" y="82"/>
                  </a:cubicBezTo>
                  <a:cubicBezTo>
                    <a:pt x="172" y="78"/>
                    <a:pt x="172" y="78"/>
                    <a:pt x="172" y="78"/>
                  </a:cubicBezTo>
                  <a:cubicBezTo>
                    <a:pt x="166" y="74"/>
                    <a:pt x="159" y="72"/>
                    <a:pt x="151" y="72"/>
                  </a:cubicBezTo>
                  <a:cubicBezTo>
                    <a:pt x="138" y="72"/>
                    <a:pt x="125" y="78"/>
                    <a:pt x="117" y="89"/>
                  </a:cubicBezTo>
                  <a:cubicBezTo>
                    <a:pt x="112" y="96"/>
                    <a:pt x="112" y="96"/>
                    <a:pt x="112" y="96"/>
                  </a:cubicBezTo>
                  <a:cubicBezTo>
                    <a:pt x="112" y="21"/>
                    <a:pt x="112" y="21"/>
                    <a:pt x="112" y="21"/>
                  </a:cubicBezTo>
                  <a:lnTo>
                    <a:pt x="113" y="21"/>
                  </a:lnTo>
                  <a:close/>
                  <a:moveTo>
                    <a:pt x="151" y="153"/>
                  </a:moveTo>
                  <a:cubicBezTo>
                    <a:pt x="130" y="153"/>
                    <a:pt x="112" y="136"/>
                    <a:pt x="112" y="115"/>
                  </a:cubicBezTo>
                  <a:cubicBezTo>
                    <a:pt x="112" y="93"/>
                    <a:pt x="130" y="76"/>
                    <a:pt x="151" y="76"/>
                  </a:cubicBezTo>
                  <a:cubicBezTo>
                    <a:pt x="172" y="76"/>
                    <a:pt x="190" y="93"/>
                    <a:pt x="190" y="115"/>
                  </a:cubicBezTo>
                  <a:cubicBezTo>
                    <a:pt x="190" y="136"/>
                    <a:pt x="172" y="153"/>
                    <a:pt x="151"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8" name="Group 147"/>
          <p:cNvGrpSpPr/>
          <p:nvPr/>
        </p:nvGrpSpPr>
        <p:grpSpPr>
          <a:xfrm>
            <a:off x="8847139" y="4628819"/>
            <a:ext cx="444500" cy="393700"/>
            <a:chOff x="8847138" y="4508501"/>
            <a:chExt cx="444500" cy="393700"/>
          </a:xfrm>
          <a:solidFill>
            <a:schemeClr val="tx2">
              <a:lumMod val="20000"/>
              <a:lumOff val="80000"/>
            </a:schemeClr>
          </a:solidFill>
        </p:grpSpPr>
        <p:sp>
          <p:nvSpPr>
            <p:cNvPr id="149" name="Oval 164"/>
            <p:cNvSpPr>
              <a:spLocks noChangeArrowheads="1"/>
            </p:cNvSpPr>
            <p:nvPr/>
          </p:nvSpPr>
          <p:spPr bwMode="auto">
            <a:xfrm>
              <a:off x="9029701" y="4702176"/>
              <a:ext cx="6350"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65"/>
            <p:cNvSpPr>
              <a:spLocks noEditPoints="1"/>
            </p:cNvSpPr>
            <p:nvPr/>
          </p:nvSpPr>
          <p:spPr bwMode="auto">
            <a:xfrm>
              <a:off x="8905876" y="4803776"/>
              <a:ext cx="71438" cy="49213"/>
            </a:xfrm>
            <a:custGeom>
              <a:avLst/>
              <a:gdLst>
                <a:gd name="T0" fmla="*/ 18 w 32"/>
                <a:gd name="T1" fmla="*/ 0 h 22"/>
                <a:gd name="T2" fmla="*/ 7 w 32"/>
                <a:gd name="T3" fmla="*/ 2 h 22"/>
                <a:gd name="T4" fmla="*/ 1 w 32"/>
                <a:gd name="T5" fmla="*/ 9 h 22"/>
                <a:gd name="T6" fmla="*/ 2 w 32"/>
                <a:gd name="T7" fmla="*/ 16 h 22"/>
                <a:gd name="T8" fmla="*/ 15 w 32"/>
                <a:gd name="T9" fmla="*/ 22 h 22"/>
                <a:gd name="T10" fmla="*/ 22 w 32"/>
                <a:gd name="T11" fmla="*/ 20 h 22"/>
                <a:gd name="T12" fmla="*/ 31 w 32"/>
                <a:gd name="T13" fmla="*/ 10 h 22"/>
                <a:gd name="T14" fmla="*/ 30 w 32"/>
                <a:gd name="T15" fmla="*/ 4 h 22"/>
                <a:gd name="T16" fmla="*/ 18 w 32"/>
                <a:gd name="T17" fmla="*/ 0 h 22"/>
                <a:gd name="T18" fmla="*/ 28 w 32"/>
                <a:gd name="T19" fmla="*/ 8 h 22"/>
                <a:gd name="T20" fmla="*/ 20 w 32"/>
                <a:gd name="T21" fmla="*/ 17 h 22"/>
                <a:gd name="T22" fmla="*/ 15 w 32"/>
                <a:gd name="T23" fmla="*/ 18 h 22"/>
                <a:gd name="T24" fmla="*/ 5 w 32"/>
                <a:gd name="T25" fmla="*/ 14 h 22"/>
                <a:gd name="T26" fmla="*/ 5 w 32"/>
                <a:gd name="T27" fmla="*/ 10 h 22"/>
                <a:gd name="T28" fmla="*/ 9 w 32"/>
                <a:gd name="T29" fmla="*/ 5 h 22"/>
                <a:gd name="T30" fmla="*/ 18 w 32"/>
                <a:gd name="T31" fmla="*/ 4 h 22"/>
                <a:gd name="T32" fmla="*/ 27 w 32"/>
                <a:gd name="T33" fmla="*/ 6 h 22"/>
                <a:gd name="T34" fmla="*/ 28 w 32"/>
                <a:gd name="T35" fmla="*/ 7 h 22"/>
                <a:gd name="T36" fmla="*/ 28 w 32"/>
                <a:gd name="T37"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2">
                  <a:moveTo>
                    <a:pt x="18" y="0"/>
                  </a:moveTo>
                  <a:cubicBezTo>
                    <a:pt x="14" y="0"/>
                    <a:pt x="10" y="1"/>
                    <a:pt x="7" y="2"/>
                  </a:cubicBezTo>
                  <a:cubicBezTo>
                    <a:pt x="4" y="3"/>
                    <a:pt x="2" y="6"/>
                    <a:pt x="1" y="9"/>
                  </a:cubicBezTo>
                  <a:cubicBezTo>
                    <a:pt x="0" y="11"/>
                    <a:pt x="1" y="14"/>
                    <a:pt x="2" y="16"/>
                  </a:cubicBezTo>
                  <a:cubicBezTo>
                    <a:pt x="5" y="20"/>
                    <a:pt x="10" y="22"/>
                    <a:pt x="15" y="22"/>
                  </a:cubicBezTo>
                  <a:cubicBezTo>
                    <a:pt x="17" y="22"/>
                    <a:pt x="20" y="21"/>
                    <a:pt x="22" y="20"/>
                  </a:cubicBezTo>
                  <a:cubicBezTo>
                    <a:pt x="26" y="18"/>
                    <a:pt x="30" y="14"/>
                    <a:pt x="31" y="10"/>
                  </a:cubicBezTo>
                  <a:cubicBezTo>
                    <a:pt x="32" y="8"/>
                    <a:pt x="31" y="6"/>
                    <a:pt x="30" y="4"/>
                  </a:cubicBezTo>
                  <a:cubicBezTo>
                    <a:pt x="28" y="2"/>
                    <a:pt x="24" y="0"/>
                    <a:pt x="18" y="0"/>
                  </a:cubicBezTo>
                  <a:close/>
                  <a:moveTo>
                    <a:pt x="28" y="8"/>
                  </a:moveTo>
                  <a:cubicBezTo>
                    <a:pt x="27" y="10"/>
                    <a:pt x="25" y="15"/>
                    <a:pt x="20" y="17"/>
                  </a:cubicBezTo>
                  <a:cubicBezTo>
                    <a:pt x="18" y="18"/>
                    <a:pt x="17" y="18"/>
                    <a:pt x="15" y="18"/>
                  </a:cubicBezTo>
                  <a:cubicBezTo>
                    <a:pt x="11" y="18"/>
                    <a:pt x="7" y="16"/>
                    <a:pt x="5" y="14"/>
                  </a:cubicBezTo>
                  <a:cubicBezTo>
                    <a:pt x="4" y="13"/>
                    <a:pt x="4" y="11"/>
                    <a:pt x="5" y="10"/>
                  </a:cubicBezTo>
                  <a:cubicBezTo>
                    <a:pt x="5" y="8"/>
                    <a:pt x="7" y="6"/>
                    <a:pt x="9" y="5"/>
                  </a:cubicBezTo>
                  <a:cubicBezTo>
                    <a:pt x="11" y="4"/>
                    <a:pt x="14" y="4"/>
                    <a:pt x="18" y="4"/>
                  </a:cubicBezTo>
                  <a:cubicBezTo>
                    <a:pt x="22" y="4"/>
                    <a:pt x="25" y="5"/>
                    <a:pt x="27" y="6"/>
                  </a:cubicBezTo>
                  <a:cubicBezTo>
                    <a:pt x="28" y="7"/>
                    <a:pt x="28" y="7"/>
                    <a:pt x="28" y="7"/>
                  </a:cubicBezTo>
                  <a:lnTo>
                    <a:pt x="2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66"/>
            <p:cNvSpPr>
              <a:spLocks noEditPoints="1"/>
            </p:cNvSpPr>
            <p:nvPr/>
          </p:nvSpPr>
          <p:spPr bwMode="auto">
            <a:xfrm>
              <a:off x="8905876" y="4557713"/>
              <a:ext cx="71438" cy="49213"/>
            </a:xfrm>
            <a:custGeom>
              <a:avLst/>
              <a:gdLst>
                <a:gd name="T0" fmla="*/ 22 w 32"/>
                <a:gd name="T1" fmla="*/ 2 h 22"/>
                <a:gd name="T2" fmla="*/ 15 w 32"/>
                <a:gd name="T3" fmla="*/ 0 h 22"/>
                <a:gd name="T4" fmla="*/ 2 w 32"/>
                <a:gd name="T5" fmla="*/ 6 h 22"/>
                <a:gd name="T6" fmla="*/ 1 w 32"/>
                <a:gd name="T7" fmla="*/ 13 h 22"/>
                <a:gd name="T8" fmla="*/ 7 w 32"/>
                <a:gd name="T9" fmla="*/ 20 h 22"/>
                <a:gd name="T10" fmla="*/ 18 w 32"/>
                <a:gd name="T11" fmla="*/ 22 h 22"/>
                <a:gd name="T12" fmla="*/ 30 w 32"/>
                <a:gd name="T13" fmla="*/ 18 h 22"/>
                <a:gd name="T14" fmla="*/ 31 w 32"/>
                <a:gd name="T15" fmla="*/ 12 h 22"/>
                <a:gd name="T16" fmla="*/ 22 w 32"/>
                <a:gd name="T17" fmla="*/ 2 h 22"/>
                <a:gd name="T18" fmla="*/ 28 w 32"/>
                <a:gd name="T19" fmla="*/ 15 h 22"/>
                <a:gd name="T20" fmla="*/ 27 w 32"/>
                <a:gd name="T21" fmla="*/ 16 h 22"/>
                <a:gd name="T22" fmla="*/ 18 w 32"/>
                <a:gd name="T23" fmla="*/ 18 h 22"/>
                <a:gd name="T24" fmla="*/ 9 w 32"/>
                <a:gd name="T25" fmla="*/ 17 h 22"/>
                <a:gd name="T26" fmla="*/ 5 w 32"/>
                <a:gd name="T27" fmla="*/ 12 h 22"/>
                <a:gd name="T28" fmla="*/ 5 w 32"/>
                <a:gd name="T29" fmla="*/ 8 h 22"/>
                <a:gd name="T30" fmla="*/ 15 w 32"/>
                <a:gd name="T31" fmla="*/ 4 h 22"/>
                <a:gd name="T32" fmla="*/ 20 w 32"/>
                <a:gd name="T33" fmla="*/ 5 h 22"/>
                <a:gd name="T34" fmla="*/ 28 w 32"/>
                <a:gd name="T35" fmla="*/ 14 h 22"/>
                <a:gd name="T36" fmla="*/ 28 w 32"/>
                <a:gd name="T37" fmla="*/ 1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2">
                  <a:moveTo>
                    <a:pt x="22" y="2"/>
                  </a:moveTo>
                  <a:cubicBezTo>
                    <a:pt x="20" y="1"/>
                    <a:pt x="17" y="0"/>
                    <a:pt x="15" y="0"/>
                  </a:cubicBezTo>
                  <a:cubicBezTo>
                    <a:pt x="10" y="0"/>
                    <a:pt x="5" y="2"/>
                    <a:pt x="2" y="6"/>
                  </a:cubicBezTo>
                  <a:cubicBezTo>
                    <a:pt x="1" y="8"/>
                    <a:pt x="0" y="11"/>
                    <a:pt x="1" y="13"/>
                  </a:cubicBezTo>
                  <a:cubicBezTo>
                    <a:pt x="2" y="16"/>
                    <a:pt x="4" y="19"/>
                    <a:pt x="7" y="20"/>
                  </a:cubicBezTo>
                  <a:cubicBezTo>
                    <a:pt x="10" y="21"/>
                    <a:pt x="14" y="22"/>
                    <a:pt x="18" y="22"/>
                  </a:cubicBezTo>
                  <a:cubicBezTo>
                    <a:pt x="24" y="22"/>
                    <a:pt x="28" y="21"/>
                    <a:pt x="30" y="18"/>
                  </a:cubicBezTo>
                  <a:cubicBezTo>
                    <a:pt x="31" y="16"/>
                    <a:pt x="32" y="14"/>
                    <a:pt x="31" y="12"/>
                  </a:cubicBezTo>
                  <a:cubicBezTo>
                    <a:pt x="30" y="8"/>
                    <a:pt x="26" y="4"/>
                    <a:pt x="22" y="2"/>
                  </a:cubicBezTo>
                  <a:close/>
                  <a:moveTo>
                    <a:pt x="28" y="15"/>
                  </a:moveTo>
                  <a:cubicBezTo>
                    <a:pt x="27" y="16"/>
                    <a:pt x="27" y="16"/>
                    <a:pt x="27" y="16"/>
                  </a:cubicBezTo>
                  <a:cubicBezTo>
                    <a:pt x="25" y="17"/>
                    <a:pt x="22" y="18"/>
                    <a:pt x="18" y="18"/>
                  </a:cubicBezTo>
                  <a:cubicBezTo>
                    <a:pt x="15" y="18"/>
                    <a:pt x="11" y="18"/>
                    <a:pt x="9" y="17"/>
                  </a:cubicBezTo>
                  <a:cubicBezTo>
                    <a:pt x="7" y="16"/>
                    <a:pt x="5" y="14"/>
                    <a:pt x="5" y="12"/>
                  </a:cubicBezTo>
                  <a:cubicBezTo>
                    <a:pt x="4" y="11"/>
                    <a:pt x="4" y="9"/>
                    <a:pt x="5" y="8"/>
                  </a:cubicBezTo>
                  <a:cubicBezTo>
                    <a:pt x="7" y="6"/>
                    <a:pt x="11" y="4"/>
                    <a:pt x="15" y="4"/>
                  </a:cubicBezTo>
                  <a:cubicBezTo>
                    <a:pt x="17" y="4"/>
                    <a:pt x="19" y="5"/>
                    <a:pt x="20" y="5"/>
                  </a:cubicBezTo>
                  <a:cubicBezTo>
                    <a:pt x="25" y="7"/>
                    <a:pt x="27" y="12"/>
                    <a:pt x="28" y="14"/>
                  </a:cubicBezTo>
                  <a:lnTo>
                    <a:pt x="28"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67"/>
            <p:cNvSpPr>
              <a:spLocks noEditPoints="1"/>
            </p:cNvSpPr>
            <p:nvPr/>
          </p:nvSpPr>
          <p:spPr bwMode="auto">
            <a:xfrm>
              <a:off x="8847138" y="4508501"/>
              <a:ext cx="444500" cy="393700"/>
            </a:xfrm>
            <a:custGeom>
              <a:avLst/>
              <a:gdLst>
                <a:gd name="T0" fmla="*/ 172 w 197"/>
                <a:gd name="T1" fmla="*/ 14 h 175"/>
                <a:gd name="T2" fmla="*/ 82 w 197"/>
                <a:gd name="T3" fmla="*/ 71 h 175"/>
                <a:gd name="T4" fmla="*/ 71 w 197"/>
                <a:gd name="T5" fmla="*/ 60 h 175"/>
                <a:gd name="T6" fmla="*/ 79 w 197"/>
                <a:gd name="T7" fmla="*/ 34 h 175"/>
                <a:gd name="T8" fmla="*/ 39 w 197"/>
                <a:gd name="T9" fmla="*/ 0 h 175"/>
                <a:gd name="T10" fmla="*/ 19 w 197"/>
                <a:gd name="T11" fmla="*/ 60 h 175"/>
                <a:gd name="T12" fmla="*/ 56 w 197"/>
                <a:gd name="T13" fmla="*/ 90 h 175"/>
                <a:gd name="T14" fmla="*/ 20 w 197"/>
                <a:gd name="T15" fmla="*/ 115 h 175"/>
                <a:gd name="T16" fmla="*/ 39 w 197"/>
                <a:gd name="T17" fmla="*/ 175 h 175"/>
                <a:gd name="T18" fmla="*/ 79 w 197"/>
                <a:gd name="T19" fmla="*/ 141 h 175"/>
                <a:gd name="T20" fmla="*/ 71 w 197"/>
                <a:gd name="T21" fmla="*/ 115 h 175"/>
                <a:gd name="T22" fmla="*/ 82 w 197"/>
                <a:gd name="T23" fmla="*/ 104 h 175"/>
                <a:gd name="T24" fmla="*/ 172 w 197"/>
                <a:gd name="T25" fmla="*/ 162 h 175"/>
                <a:gd name="T26" fmla="*/ 197 w 197"/>
                <a:gd name="T27" fmla="*/ 147 h 175"/>
                <a:gd name="T28" fmla="*/ 197 w 197"/>
                <a:gd name="T29" fmla="*/ 28 h 175"/>
                <a:gd name="T30" fmla="*/ 9 w 197"/>
                <a:gd name="T31" fmla="*/ 40 h 175"/>
                <a:gd name="T32" fmla="*/ 40 w 197"/>
                <a:gd name="T33" fmla="*/ 4 h 175"/>
                <a:gd name="T34" fmla="*/ 75 w 197"/>
                <a:gd name="T35" fmla="*/ 33 h 175"/>
                <a:gd name="T36" fmla="*/ 45 w 197"/>
                <a:gd name="T37" fmla="*/ 63 h 175"/>
                <a:gd name="T38" fmla="*/ 9 w 197"/>
                <a:gd name="T39" fmla="*/ 40 h 175"/>
                <a:gd name="T40" fmla="*/ 42 w 197"/>
                <a:gd name="T41" fmla="*/ 72 h 175"/>
                <a:gd name="T42" fmla="*/ 44 w 197"/>
                <a:gd name="T43" fmla="*/ 67 h 175"/>
                <a:gd name="T44" fmla="*/ 64 w 197"/>
                <a:gd name="T45" fmla="*/ 64 h 175"/>
                <a:gd name="T46" fmla="*/ 76 w 197"/>
                <a:gd name="T47" fmla="*/ 76 h 175"/>
                <a:gd name="T48" fmla="*/ 62 w 197"/>
                <a:gd name="T49" fmla="*/ 85 h 175"/>
                <a:gd name="T50" fmla="*/ 73 w 197"/>
                <a:gd name="T51" fmla="*/ 124 h 175"/>
                <a:gd name="T52" fmla="*/ 55 w 197"/>
                <a:gd name="T53" fmla="*/ 167 h 175"/>
                <a:gd name="T54" fmla="*/ 12 w 197"/>
                <a:gd name="T55" fmla="*/ 157 h 175"/>
                <a:gd name="T56" fmla="*/ 24 w 197"/>
                <a:gd name="T57" fmla="*/ 117 h 175"/>
                <a:gd name="T58" fmla="*/ 73 w 197"/>
                <a:gd name="T59" fmla="*/ 124 h 175"/>
                <a:gd name="T60" fmla="*/ 190 w 197"/>
                <a:gd name="T61" fmla="*/ 151 h 175"/>
                <a:gd name="T62" fmla="*/ 172 w 197"/>
                <a:gd name="T63" fmla="*/ 158 h 175"/>
                <a:gd name="T64" fmla="*/ 86 w 197"/>
                <a:gd name="T65" fmla="*/ 102 h 175"/>
                <a:gd name="T66" fmla="*/ 192 w 197"/>
                <a:gd name="T67" fmla="*/ 149 h 175"/>
                <a:gd name="T68" fmla="*/ 63 w 197"/>
                <a:gd name="T69" fmla="*/ 111 h 175"/>
                <a:gd name="T70" fmla="*/ 35 w 197"/>
                <a:gd name="T71" fmla="*/ 108 h 175"/>
                <a:gd name="T72" fmla="*/ 172 w 197"/>
                <a:gd name="T73" fmla="*/ 17 h 175"/>
                <a:gd name="T74" fmla="*/ 190 w 197"/>
                <a:gd name="T75" fmla="*/ 24 h 175"/>
                <a:gd name="T76" fmla="*/ 64 w 197"/>
                <a:gd name="T77"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7" h="175">
                  <a:moveTo>
                    <a:pt x="173" y="14"/>
                  </a:moveTo>
                  <a:cubicBezTo>
                    <a:pt x="172" y="14"/>
                    <a:pt x="172" y="14"/>
                    <a:pt x="172" y="14"/>
                  </a:cubicBezTo>
                  <a:cubicBezTo>
                    <a:pt x="166" y="14"/>
                    <a:pt x="162" y="16"/>
                    <a:pt x="84" y="70"/>
                  </a:cubicBezTo>
                  <a:cubicBezTo>
                    <a:pt x="82" y="71"/>
                    <a:pt x="82" y="71"/>
                    <a:pt x="82" y="71"/>
                  </a:cubicBezTo>
                  <a:cubicBezTo>
                    <a:pt x="69" y="62"/>
                    <a:pt x="69" y="62"/>
                    <a:pt x="69" y="62"/>
                  </a:cubicBezTo>
                  <a:cubicBezTo>
                    <a:pt x="71" y="60"/>
                    <a:pt x="71" y="60"/>
                    <a:pt x="71" y="60"/>
                  </a:cubicBezTo>
                  <a:cubicBezTo>
                    <a:pt x="74" y="58"/>
                    <a:pt x="76" y="56"/>
                    <a:pt x="77" y="54"/>
                  </a:cubicBezTo>
                  <a:cubicBezTo>
                    <a:pt x="81" y="47"/>
                    <a:pt x="80" y="39"/>
                    <a:pt x="79" y="34"/>
                  </a:cubicBezTo>
                  <a:cubicBezTo>
                    <a:pt x="76" y="22"/>
                    <a:pt x="67" y="10"/>
                    <a:pt x="56" y="4"/>
                  </a:cubicBezTo>
                  <a:cubicBezTo>
                    <a:pt x="51" y="2"/>
                    <a:pt x="45" y="0"/>
                    <a:pt x="39" y="0"/>
                  </a:cubicBezTo>
                  <a:cubicBezTo>
                    <a:pt x="26" y="0"/>
                    <a:pt x="15" y="6"/>
                    <a:pt x="9" y="16"/>
                  </a:cubicBezTo>
                  <a:cubicBezTo>
                    <a:pt x="0" y="31"/>
                    <a:pt x="4" y="50"/>
                    <a:pt x="19" y="60"/>
                  </a:cubicBezTo>
                  <a:cubicBezTo>
                    <a:pt x="59" y="88"/>
                    <a:pt x="59" y="88"/>
                    <a:pt x="59" y="88"/>
                  </a:cubicBezTo>
                  <a:cubicBezTo>
                    <a:pt x="56" y="90"/>
                    <a:pt x="56" y="90"/>
                    <a:pt x="56" y="90"/>
                  </a:cubicBezTo>
                  <a:cubicBezTo>
                    <a:pt x="48" y="95"/>
                    <a:pt x="40" y="101"/>
                    <a:pt x="31" y="107"/>
                  </a:cubicBezTo>
                  <a:cubicBezTo>
                    <a:pt x="20" y="115"/>
                    <a:pt x="20" y="115"/>
                    <a:pt x="20" y="115"/>
                  </a:cubicBezTo>
                  <a:cubicBezTo>
                    <a:pt x="4" y="125"/>
                    <a:pt x="0" y="144"/>
                    <a:pt x="9" y="159"/>
                  </a:cubicBezTo>
                  <a:cubicBezTo>
                    <a:pt x="15" y="169"/>
                    <a:pt x="26" y="175"/>
                    <a:pt x="39" y="175"/>
                  </a:cubicBezTo>
                  <a:cubicBezTo>
                    <a:pt x="45" y="175"/>
                    <a:pt x="51" y="174"/>
                    <a:pt x="56" y="171"/>
                  </a:cubicBezTo>
                  <a:cubicBezTo>
                    <a:pt x="67" y="165"/>
                    <a:pt x="76" y="153"/>
                    <a:pt x="79" y="141"/>
                  </a:cubicBezTo>
                  <a:cubicBezTo>
                    <a:pt x="80" y="136"/>
                    <a:pt x="81" y="128"/>
                    <a:pt x="77" y="121"/>
                  </a:cubicBezTo>
                  <a:cubicBezTo>
                    <a:pt x="76" y="119"/>
                    <a:pt x="74" y="117"/>
                    <a:pt x="71" y="115"/>
                  </a:cubicBezTo>
                  <a:cubicBezTo>
                    <a:pt x="69" y="113"/>
                    <a:pt x="69" y="113"/>
                    <a:pt x="69" y="113"/>
                  </a:cubicBezTo>
                  <a:cubicBezTo>
                    <a:pt x="82" y="104"/>
                    <a:pt x="82" y="104"/>
                    <a:pt x="82" y="104"/>
                  </a:cubicBezTo>
                  <a:cubicBezTo>
                    <a:pt x="84" y="105"/>
                    <a:pt x="84" y="105"/>
                    <a:pt x="84" y="105"/>
                  </a:cubicBezTo>
                  <a:cubicBezTo>
                    <a:pt x="162" y="159"/>
                    <a:pt x="166" y="162"/>
                    <a:pt x="172" y="162"/>
                  </a:cubicBezTo>
                  <a:cubicBezTo>
                    <a:pt x="173" y="162"/>
                    <a:pt x="173" y="162"/>
                    <a:pt x="173" y="162"/>
                  </a:cubicBezTo>
                  <a:cubicBezTo>
                    <a:pt x="181" y="162"/>
                    <a:pt x="195" y="155"/>
                    <a:pt x="197" y="147"/>
                  </a:cubicBezTo>
                  <a:cubicBezTo>
                    <a:pt x="107" y="88"/>
                    <a:pt x="107" y="88"/>
                    <a:pt x="107" y="88"/>
                  </a:cubicBezTo>
                  <a:cubicBezTo>
                    <a:pt x="197" y="28"/>
                    <a:pt x="197" y="28"/>
                    <a:pt x="197" y="28"/>
                  </a:cubicBezTo>
                  <a:cubicBezTo>
                    <a:pt x="195" y="20"/>
                    <a:pt x="181" y="14"/>
                    <a:pt x="173" y="14"/>
                  </a:cubicBezTo>
                  <a:close/>
                  <a:moveTo>
                    <a:pt x="9" y="40"/>
                  </a:moveTo>
                  <a:cubicBezTo>
                    <a:pt x="7" y="33"/>
                    <a:pt x="8" y="25"/>
                    <a:pt x="12" y="18"/>
                  </a:cubicBezTo>
                  <a:cubicBezTo>
                    <a:pt x="18" y="9"/>
                    <a:pt x="28" y="4"/>
                    <a:pt x="40" y="4"/>
                  </a:cubicBezTo>
                  <a:cubicBezTo>
                    <a:pt x="45" y="4"/>
                    <a:pt x="50" y="5"/>
                    <a:pt x="55" y="8"/>
                  </a:cubicBezTo>
                  <a:cubicBezTo>
                    <a:pt x="64" y="13"/>
                    <a:pt x="73" y="23"/>
                    <a:pt x="75" y="33"/>
                  </a:cubicBezTo>
                  <a:cubicBezTo>
                    <a:pt x="77" y="40"/>
                    <a:pt x="76" y="46"/>
                    <a:pt x="73" y="51"/>
                  </a:cubicBezTo>
                  <a:cubicBezTo>
                    <a:pt x="68" y="59"/>
                    <a:pt x="58" y="63"/>
                    <a:pt x="45" y="63"/>
                  </a:cubicBezTo>
                  <a:cubicBezTo>
                    <a:pt x="37" y="63"/>
                    <a:pt x="30" y="61"/>
                    <a:pt x="24" y="58"/>
                  </a:cubicBezTo>
                  <a:cubicBezTo>
                    <a:pt x="16" y="54"/>
                    <a:pt x="11" y="48"/>
                    <a:pt x="9" y="40"/>
                  </a:cubicBezTo>
                  <a:close/>
                  <a:moveTo>
                    <a:pt x="56" y="81"/>
                  </a:moveTo>
                  <a:cubicBezTo>
                    <a:pt x="52" y="78"/>
                    <a:pt x="47" y="75"/>
                    <a:pt x="42" y="72"/>
                  </a:cubicBezTo>
                  <a:cubicBezTo>
                    <a:pt x="35" y="67"/>
                    <a:pt x="35" y="67"/>
                    <a:pt x="35" y="67"/>
                  </a:cubicBezTo>
                  <a:cubicBezTo>
                    <a:pt x="44" y="67"/>
                    <a:pt x="44" y="67"/>
                    <a:pt x="44" y="67"/>
                  </a:cubicBezTo>
                  <a:cubicBezTo>
                    <a:pt x="51" y="67"/>
                    <a:pt x="58" y="66"/>
                    <a:pt x="63" y="64"/>
                  </a:cubicBezTo>
                  <a:cubicBezTo>
                    <a:pt x="64" y="64"/>
                    <a:pt x="64" y="64"/>
                    <a:pt x="64" y="64"/>
                  </a:cubicBezTo>
                  <a:cubicBezTo>
                    <a:pt x="79" y="73"/>
                    <a:pt x="79" y="73"/>
                    <a:pt x="79" y="73"/>
                  </a:cubicBezTo>
                  <a:cubicBezTo>
                    <a:pt x="76" y="76"/>
                    <a:pt x="76" y="76"/>
                    <a:pt x="76" y="76"/>
                  </a:cubicBezTo>
                  <a:cubicBezTo>
                    <a:pt x="73" y="78"/>
                    <a:pt x="70" y="80"/>
                    <a:pt x="67" y="82"/>
                  </a:cubicBezTo>
                  <a:cubicBezTo>
                    <a:pt x="62" y="85"/>
                    <a:pt x="62" y="85"/>
                    <a:pt x="62" y="85"/>
                  </a:cubicBezTo>
                  <a:lnTo>
                    <a:pt x="56" y="81"/>
                  </a:lnTo>
                  <a:close/>
                  <a:moveTo>
                    <a:pt x="73" y="124"/>
                  </a:moveTo>
                  <a:cubicBezTo>
                    <a:pt x="76" y="129"/>
                    <a:pt x="77" y="136"/>
                    <a:pt x="75" y="142"/>
                  </a:cubicBezTo>
                  <a:cubicBezTo>
                    <a:pt x="73" y="152"/>
                    <a:pt x="64" y="163"/>
                    <a:pt x="55" y="167"/>
                  </a:cubicBezTo>
                  <a:cubicBezTo>
                    <a:pt x="50" y="170"/>
                    <a:pt x="45" y="171"/>
                    <a:pt x="40" y="171"/>
                  </a:cubicBezTo>
                  <a:cubicBezTo>
                    <a:pt x="28" y="171"/>
                    <a:pt x="18" y="166"/>
                    <a:pt x="12" y="157"/>
                  </a:cubicBezTo>
                  <a:cubicBezTo>
                    <a:pt x="8" y="150"/>
                    <a:pt x="7" y="142"/>
                    <a:pt x="9" y="135"/>
                  </a:cubicBezTo>
                  <a:cubicBezTo>
                    <a:pt x="11" y="127"/>
                    <a:pt x="16" y="121"/>
                    <a:pt x="24" y="117"/>
                  </a:cubicBezTo>
                  <a:cubicBezTo>
                    <a:pt x="30" y="114"/>
                    <a:pt x="37" y="112"/>
                    <a:pt x="45" y="112"/>
                  </a:cubicBezTo>
                  <a:cubicBezTo>
                    <a:pt x="58" y="112"/>
                    <a:pt x="68" y="116"/>
                    <a:pt x="73" y="124"/>
                  </a:cubicBezTo>
                  <a:close/>
                  <a:moveTo>
                    <a:pt x="192" y="149"/>
                  </a:moveTo>
                  <a:cubicBezTo>
                    <a:pt x="190" y="151"/>
                    <a:pt x="190" y="151"/>
                    <a:pt x="190" y="151"/>
                  </a:cubicBezTo>
                  <a:cubicBezTo>
                    <a:pt x="182" y="157"/>
                    <a:pt x="175" y="158"/>
                    <a:pt x="172" y="158"/>
                  </a:cubicBezTo>
                  <a:cubicBezTo>
                    <a:pt x="172" y="158"/>
                    <a:pt x="172" y="158"/>
                    <a:pt x="172" y="158"/>
                  </a:cubicBezTo>
                  <a:cubicBezTo>
                    <a:pt x="167" y="158"/>
                    <a:pt x="159" y="153"/>
                    <a:pt x="89" y="104"/>
                  </a:cubicBezTo>
                  <a:cubicBezTo>
                    <a:pt x="86" y="102"/>
                    <a:pt x="86" y="102"/>
                    <a:pt x="86" y="102"/>
                  </a:cubicBezTo>
                  <a:cubicBezTo>
                    <a:pt x="104" y="90"/>
                    <a:pt x="104" y="90"/>
                    <a:pt x="104" y="90"/>
                  </a:cubicBezTo>
                  <a:lnTo>
                    <a:pt x="192" y="149"/>
                  </a:lnTo>
                  <a:close/>
                  <a:moveTo>
                    <a:pt x="64" y="111"/>
                  </a:moveTo>
                  <a:cubicBezTo>
                    <a:pt x="63" y="111"/>
                    <a:pt x="63" y="111"/>
                    <a:pt x="63" y="111"/>
                  </a:cubicBezTo>
                  <a:cubicBezTo>
                    <a:pt x="58" y="109"/>
                    <a:pt x="51" y="108"/>
                    <a:pt x="44" y="108"/>
                  </a:cubicBezTo>
                  <a:cubicBezTo>
                    <a:pt x="35" y="108"/>
                    <a:pt x="35" y="108"/>
                    <a:pt x="35" y="108"/>
                  </a:cubicBezTo>
                  <a:cubicBezTo>
                    <a:pt x="42" y="103"/>
                    <a:pt x="42" y="103"/>
                    <a:pt x="42" y="103"/>
                  </a:cubicBezTo>
                  <a:cubicBezTo>
                    <a:pt x="155" y="25"/>
                    <a:pt x="166" y="17"/>
                    <a:pt x="172" y="17"/>
                  </a:cubicBezTo>
                  <a:cubicBezTo>
                    <a:pt x="172" y="17"/>
                    <a:pt x="172" y="17"/>
                    <a:pt x="172" y="17"/>
                  </a:cubicBezTo>
                  <a:cubicBezTo>
                    <a:pt x="175" y="17"/>
                    <a:pt x="182" y="18"/>
                    <a:pt x="190" y="24"/>
                  </a:cubicBezTo>
                  <a:cubicBezTo>
                    <a:pt x="192" y="26"/>
                    <a:pt x="192" y="26"/>
                    <a:pt x="192" y="26"/>
                  </a:cubicBezTo>
                  <a:lnTo>
                    <a:pt x="64"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3" name="Group 152"/>
          <p:cNvGrpSpPr/>
          <p:nvPr/>
        </p:nvGrpSpPr>
        <p:grpSpPr>
          <a:xfrm>
            <a:off x="9715506" y="4608180"/>
            <a:ext cx="438151" cy="430213"/>
            <a:chOff x="9715501" y="4487863"/>
            <a:chExt cx="438150" cy="430213"/>
          </a:xfrm>
          <a:solidFill>
            <a:schemeClr val="tx2">
              <a:lumMod val="20000"/>
              <a:lumOff val="80000"/>
            </a:schemeClr>
          </a:solidFill>
        </p:grpSpPr>
        <p:sp>
          <p:nvSpPr>
            <p:cNvPr id="154" name="Freeform 168"/>
            <p:cNvSpPr>
              <a:spLocks noEditPoints="1"/>
            </p:cNvSpPr>
            <p:nvPr/>
          </p:nvSpPr>
          <p:spPr bwMode="auto">
            <a:xfrm>
              <a:off x="10013951" y="4568826"/>
              <a:ext cx="50800"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Oval 169"/>
            <p:cNvSpPr>
              <a:spLocks noChangeArrowheads="1"/>
            </p:cNvSpPr>
            <p:nvPr/>
          </p:nvSpPr>
          <p:spPr bwMode="auto">
            <a:xfrm>
              <a:off x="9942513" y="4681538"/>
              <a:ext cx="9525"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70"/>
            <p:cNvSpPr>
              <a:spLocks noEditPoints="1"/>
            </p:cNvSpPr>
            <p:nvPr/>
          </p:nvSpPr>
          <p:spPr bwMode="auto">
            <a:xfrm>
              <a:off x="9715501" y="4760913"/>
              <a:ext cx="157163" cy="157163"/>
            </a:xfrm>
            <a:custGeom>
              <a:avLst/>
              <a:gdLst>
                <a:gd name="T0" fmla="*/ 41 w 70"/>
                <a:gd name="T1" fmla="*/ 25 h 70"/>
                <a:gd name="T2" fmla="*/ 28 w 70"/>
                <a:gd name="T3" fmla="*/ 0 h 70"/>
                <a:gd name="T4" fmla="*/ 0 w 70"/>
                <a:gd name="T5" fmla="*/ 70 h 70"/>
                <a:gd name="T6" fmla="*/ 70 w 70"/>
                <a:gd name="T7" fmla="*/ 42 h 70"/>
                <a:gd name="T8" fmla="*/ 41 w 70"/>
                <a:gd name="T9" fmla="*/ 25 h 70"/>
                <a:gd name="T10" fmla="*/ 27 w 70"/>
                <a:gd name="T11" fmla="*/ 12 h 70"/>
                <a:gd name="T12" fmla="*/ 30 w 70"/>
                <a:gd name="T13" fmla="*/ 16 h 70"/>
                <a:gd name="T14" fmla="*/ 38 w 70"/>
                <a:gd name="T15" fmla="*/ 27 h 70"/>
                <a:gd name="T16" fmla="*/ 53 w 70"/>
                <a:gd name="T17" fmla="*/ 40 h 70"/>
                <a:gd name="T18" fmla="*/ 58 w 70"/>
                <a:gd name="T19" fmla="*/ 43 h 70"/>
                <a:gd name="T20" fmla="*/ 7 w 70"/>
                <a:gd name="T21" fmla="*/ 63 h 70"/>
                <a:gd name="T22" fmla="*/ 27 w 70"/>
                <a:gd name="T23" fmla="*/ 1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70">
                  <a:moveTo>
                    <a:pt x="41" y="25"/>
                  </a:moveTo>
                  <a:cubicBezTo>
                    <a:pt x="34" y="18"/>
                    <a:pt x="30" y="9"/>
                    <a:pt x="28" y="0"/>
                  </a:cubicBezTo>
                  <a:cubicBezTo>
                    <a:pt x="0" y="70"/>
                    <a:pt x="0" y="70"/>
                    <a:pt x="0" y="70"/>
                  </a:cubicBezTo>
                  <a:cubicBezTo>
                    <a:pt x="70" y="42"/>
                    <a:pt x="70" y="42"/>
                    <a:pt x="70" y="42"/>
                  </a:cubicBezTo>
                  <a:cubicBezTo>
                    <a:pt x="59" y="40"/>
                    <a:pt x="49" y="34"/>
                    <a:pt x="41" y="25"/>
                  </a:cubicBezTo>
                  <a:close/>
                  <a:moveTo>
                    <a:pt x="27" y="12"/>
                  </a:moveTo>
                  <a:cubicBezTo>
                    <a:pt x="30" y="16"/>
                    <a:pt x="30" y="16"/>
                    <a:pt x="30" y="16"/>
                  </a:cubicBezTo>
                  <a:cubicBezTo>
                    <a:pt x="32" y="20"/>
                    <a:pt x="35" y="24"/>
                    <a:pt x="38" y="27"/>
                  </a:cubicBezTo>
                  <a:cubicBezTo>
                    <a:pt x="42" y="33"/>
                    <a:pt x="48" y="37"/>
                    <a:pt x="53" y="40"/>
                  </a:cubicBezTo>
                  <a:cubicBezTo>
                    <a:pt x="58" y="43"/>
                    <a:pt x="58" y="43"/>
                    <a:pt x="58" y="43"/>
                  </a:cubicBezTo>
                  <a:cubicBezTo>
                    <a:pt x="7" y="63"/>
                    <a:pt x="7" y="63"/>
                    <a:pt x="7" y="63"/>
                  </a:cubicBezTo>
                  <a:lnTo>
                    <a:pt x="2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71"/>
            <p:cNvSpPr>
              <a:spLocks/>
            </p:cNvSpPr>
            <p:nvPr/>
          </p:nvSpPr>
          <p:spPr bwMode="auto">
            <a:xfrm>
              <a:off x="9791701" y="4703763"/>
              <a:ext cx="136525" cy="138113"/>
            </a:xfrm>
            <a:custGeom>
              <a:avLst/>
              <a:gdLst>
                <a:gd name="T0" fmla="*/ 52 w 61"/>
                <a:gd name="T1" fmla="*/ 53 h 61"/>
                <a:gd name="T2" fmla="*/ 57 w 61"/>
                <a:gd name="T3" fmla="*/ 61 h 61"/>
                <a:gd name="T4" fmla="*/ 61 w 61"/>
                <a:gd name="T5" fmla="*/ 61 h 61"/>
                <a:gd name="T6" fmla="*/ 55 w 61"/>
                <a:gd name="T7" fmla="*/ 51 h 61"/>
                <a:gd name="T8" fmla="*/ 50 w 61"/>
                <a:gd name="T9" fmla="*/ 48 h 61"/>
                <a:gd name="T10" fmla="*/ 48 w 61"/>
                <a:gd name="T11" fmla="*/ 48 h 61"/>
                <a:gd name="T12" fmla="*/ 42 w 61"/>
                <a:gd name="T13" fmla="*/ 49 h 61"/>
                <a:gd name="T14" fmla="*/ 22 w 61"/>
                <a:gd name="T15" fmla="*/ 39 h 61"/>
                <a:gd name="T16" fmla="*/ 13 w 61"/>
                <a:gd name="T17" fmla="*/ 13 h 61"/>
                <a:gd name="T18" fmla="*/ 10 w 61"/>
                <a:gd name="T19" fmla="*/ 6 h 61"/>
                <a:gd name="T20" fmla="*/ 0 w 61"/>
                <a:gd name="T21" fmla="*/ 0 h 61"/>
                <a:gd name="T22" fmla="*/ 0 w 61"/>
                <a:gd name="T23" fmla="*/ 4 h 61"/>
                <a:gd name="T24" fmla="*/ 8 w 61"/>
                <a:gd name="T25" fmla="*/ 9 h 61"/>
                <a:gd name="T26" fmla="*/ 10 w 61"/>
                <a:gd name="T27" fmla="*/ 10 h 61"/>
                <a:gd name="T28" fmla="*/ 9 w 61"/>
                <a:gd name="T29" fmla="*/ 12 h 61"/>
                <a:gd name="T30" fmla="*/ 19 w 61"/>
                <a:gd name="T31" fmla="*/ 42 h 61"/>
                <a:gd name="T32" fmla="*/ 42 w 61"/>
                <a:gd name="T33" fmla="*/ 52 h 61"/>
                <a:gd name="T34" fmla="*/ 49 w 61"/>
                <a:gd name="T35" fmla="*/ 52 h 61"/>
                <a:gd name="T36" fmla="*/ 51 w 61"/>
                <a:gd name="T37" fmla="*/ 51 h 61"/>
                <a:gd name="T38" fmla="*/ 52 w 61"/>
                <a:gd name="T39" fmla="*/ 5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61">
                  <a:moveTo>
                    <a:pt x="52" y="53"/>
                  </a:moveTo>
                  <a:cubicBezTo>
                    <a:pt x="54" y="56"/>
                    <a:pt x="55" y="59"/>
                    <a:pt x="57" y="61"/>
                  </a:cubicBezTo>
                  <a:cubicBezTo>
                    <a:pt x="61" y="61"/>
                    <a:pt x="61" y="61"/>
                    <a:pt x="61" y="61"/>
                  </a:cubicBezTo>
                  <a:cubicBezTo>
                    <a:pt x="59" y="57"/>
                    <a:pt x="57" y="54"/>
                    <a:pt x="55" y="51"/>
                  </a:cubicBezTo>
                  <a:cubicBezTo>
                    <a:pt x="54" y="49"/>
                    <a:pt x="52" y="48"/>
                    <a:pt x="50" y="48"/>
                  </a:cubicBezTo>
                  <a:cubicBezTo>
                    <a:pt x="49" y="48"/>
                    <a:pt x="49" y="48"/>
                    <a:pt x="48" y="48"/>
                  </a:cubicBezTo>
                  <a:cubicBezTo>
                    <a:pt x="46" y="48"/>
                    <a:pt x="44" y="49"/>
                    <a:pt x="42" y="49"/>
                  </a:cubicBezTo>
                  <a:cubicBezTo>
                    <a:pt x="35" y="49"/>
                    <a:pt x="28" y="45"/>
                    <a:pt x="22" y="39"/>
                  </a:cubicBezTo>
                  <a:cubicBezTo>
                    <a:pt x="14" y="32"/>
                    <a:pt x="11" y="22"/>
                    <a:pt x="13" y="13"/>
                  </a:cubicBezTo>
                  <a:cubicBezTo>
                    <a:pt x="14" y="10"/>
                    <a:pt x="13" y="7"/>
                    <a:pt x="10" y="6"/>
                  </a:cubicBezTo>
                  <a:cubicBezTo>
                    <a:pt x="7" y="4"/>
                    <a:pt x="4" y="2"/>
                    <a:pt x="0" y="0"/>
                  </a:cubicBezTo>
                  <a:cubicBezTo>
                    <a:pt x="0" y="4"/>
                    <a:pt x="0" y="4"/>
                    <a:pt x="0" y="4"/>
                  </a:cubicBezTo>
                  <a:cubicBezTo>
                    <a:pt x="2" y="6"/>
                    <a:pt x="5" y="7"/>
                    <a:pt x="8" y="9"/>
                  </a:cubicBezTo>
                  <a:cubicBezTo>
                    <a:pt x="10" y="10"/>
                    <a:pt x="10" y="10"/>
                    <a:pt x="10" y="10"/>
                  </a:cubicBezTo>
                  <a:cubicBezTo>
                    <a:pt x="9" y="12"/>
                    <a:pt x="9" y="12"/>
                    <a:pt x="9" y="12"/>
                  </a:cubicBezTo>
                  <a:cubicBezTo>
                    <a:pt x="7" y="22"/>
                    <a:pt x="10" y="33"/>
                    <a:pt x="19" y="42"/>
                  </a:cubicBezTo>
                  <a:cubicBezTo>
                    <a:pt x="26" y="49"/>
                    <a:pt x="34" y="52"/>
                    <a:pt x="42" y="52"/>
                  </a:cubicBezTo>
                  <a:cubicBezTo>
                    <a:pt x="45" y="52"/>
                    <a:pt x="47" y="52"/>
                    <a:pt x="49" y="52"/>
                  </a:cubicBezTo>
                  <a:cubicBezTo>
                    <a:pt x="51" y="51"/>
                    <a:pt x="51" y="51"/>
                    <a:pt x="51" y="51"/>
                  </a:cubicBezTo>
                  <a:lnTo>
                    <a:pt x="52"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72"/>
            <p:cNvSpPr>
              <a:spLocks noEditPoints="1"/>
            </p:cNvSpPr>
            <p:nvPr/>
          </p:nvSpPr>
          <p:spPr bwMode="auto">
            <a:xfrm>
              <a:off x="9744076" y="4487863"/>
              <a:ext cx="409575" cy="401638"/>
            </a:xfrm>
            <a:custGeom>
              <a:avLst/>
              <a:gdLst>
                <a:gd name="T0" fmla="*/ 106 w 182"/>
                <a:gd name="T1" fmla="*/ 133 h 178"/>
                <a:gd name="T2" fmla="*/ 106 w 182"/>
                <a:gd name="T3" fmla="*/ 132 h 178"/>
                <a:gd name="T4" fmla="*/ 107 w 182"/>
                <a:gd name="T5" fmla="*/ 131 h 178"/>
                <a:gd name="T6" fmla="*/ 131 w 182"/>
                <a:gd name="T7" fmla="*/ 108 h 178"/>
                <a:gd name="T8" fmla="*/ 138 w 182"/>
                <a:gd name="T9" fmla="*/ 100 h 178"/>
                <a:gd name="T10" fmla="*/ 177 w 182"/>
                <a:gd name="T11" fmla="*/ 1 h 178"/>
                <a:gd name="T12" fmla="*/ 177 w 182"/>
                <a:gd name="T13" fmla="*/ 1 h 178"/>
                <a:gd name="T14" fmla="*/ 172 w 182"/>
                <a:gd name="T15" fmla="*/ 0 h 178"/>
                <a:gd name="T16" fmla="*/ 78 w 182"/>
                <a:gd name="T17" fmla="*/ 40 h 178"/>
                <a:gd name="T18" fmla="*/ 70 w 182"/>
                <a:gd name="T19" fmla="*/ 47 h 178"/>
                <a:gd name="T20" fmla="*/ 47 w 182"/>
                <a:gd name="T21" fmla="*/ 71 h 178"/>
                <a:gd name="T22" fmla="*/ 46 w 182"/>
                <a:gd name="T23" fmla="*/ 72 h 178"/>
                <a:gd name="T24" fmla="*/ 45 w 182"/>
                <a:gd name="T25" fmla="*/ 72 h 178"/>
                <a:gd name="T26" fmla="*/ 0 w 182"/>
                <a:gd name="T27" fmla="*/ 93 h 178"/>
                <a:gd name="T28" fmla="*/ 18 w 182"/>
                <a:gd name="T29" fmla="*/ 99 h 178"/>
                <a:gd name="T30" fmla="*/ 19 w 182"/>
                <a:gd name="T31" fmla="*/ 96 h 178"/>
                <a:gd name="T32" fmla="*/ 14 w 182"/>
                <a:gd name="T33" fmla="*/ 93 h 178"/>
                <a:gd name="T34" fmla="*/ 9 w 182"/>
                <a:gd name="T35" fmla="*/ 91 h 178"/>
                <a:gd name="T36" fmla="*/ 14 w 182"/>
                <a:gd name="T37" fmla="*/ 89 h 178"/>
                <a:gd name="T38" fmla="*/ 46 w 182"/>
                <a:gd name="T39" fmla="*/ 76 h 178"/>
                <a:gd name="T40" fmla="*/ 46 w 182"/>
                <a:gd name="T41" fmla="*/ 76 h 178"/>
                <a:gd name="T42" fmla="*/ 48 w 182"/>
                <a:gd name="T43" fmla="*/ 75 h 178"/>
                <a:gd name="T44" fmla="*/ 103 w 182"/>
                <a:gd name="T45" fmla="*/ 130 h 178"/>
                <a:gd name="T46" fmla="*/ 102 w 182"/>
                <a:gd name="T47" fmla="*/ 131 h 178"/>
                <a:gd name="T48" fmla="*/ 102 w 182"/>
                <a:gd name="T49" fmla="*/ 132 h 178"/>
                <a:gd name="T50" fmla="*/ 89 w 182"/>
                <a:gd name="T51" fmla="*/ 164 h 178"/>
                <a:gd name="T52" fmla="*/ 87 w 182"/>
                <a:gd name="T53" fmla="*/ 169 h 178"/>
                <a:gd name="T54" fmla="*/ 85 w 182"/>
                <a:gd name="T55" fmla="*/ 164 h 178"/>
                <a:gd name="T56" fmla="*/ 82 w 182"/>
                <a:gd name="T57" fmla="*/ 159 h 178"/>
                <a:gd name="T58" fmla="*/ 79 w 182"/>
                <a:gd name="T59" fmla="*/ 160 h 178"/>
                <a:gd name="T60" fmla="*/ 85 w 182"/>
                <a:gd name="T61" fmla="*/ 178 h 178"/>
                <a:gd name="T62" fmla="*/ 106 w 182"/>
                <a:gd name="T63" fmla="*/ 133 h 178"/>
                <a:gd name="T64" fmla="*/ 51 w 182"/>
                <a:gd name="T65" fmla="*/ 72 h 178"/>
                <a:gd name="T66" fmla="*/ 52 w 182"/>
                <a:gd name="T67" fmla="*/ 70 h 178"/>
                <a:gd name="T68" fmla="*/ 73 w 182"/>
                <a:gd name="T69" fmla="*/ 50 h 178"/>
                <a:gd name="T70" fmla="*/ 74 w 182"/>
                <a:gd name="T71" fmla="*/ 49 h 178"/>
                <a:gd name="T72" fmla="*/ 81 w 182"/>
                <a:gd name="T73" fmla="*/ 42 h 178"/>
                <a:gd name="T74" fmla="*/ 172 w 182"/>
                <a:gd name="T75" fmla="*/ 4 h 178"/>
                <a:gd name="T76" fmla="*/ 174 w 182"/>
                <a:gd name="T77" fmla="*/ 4 h 178"/>
                <a:gd name="T78" fmla="*/ 174 w 182"/>
                <a:gd name="T79" fmla="*/ 6 h 178"/>
                <a:gd name="T80" fmla="*/ 136 w 182"/>
                <a:gd name="T81" fmla="*/ 97 h 178"/>
                <a:gd name="T82" fmla="*/ 128 w 182"/>
                <a:gd name="T83" fmla="*/ 105 h 178"/>
                <a:gd name="T84" fmla="*/ 127 w 182"/>
                <a:gd name="T85" fmla="*/ 106 h 178"/>
                <a:gd name="T86" fmla="*/ 108 w 182"/>
                <a:gd name="T87" fmla="*/ 126 h 178"/>
                <a:gd name="T88" fmla="*/ 106 w 182"/>
                <a:gd name="T89" fmla="*/ 127 h 178"/>
                <a:gd name="T90" fmla="*/ 51 w 182"/>
                <a:gd name="T91" fmla="*/ 72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2" h="178">
                  <a:moveTo>
                    <a:pt x="106" y="133"/>
                  </a:moveTo>
                  <a:cubicBezTo>
                    <a:pt x="106" y="132"/>
                    <a:pt x="106" y="132"/>
                    <a:pt x="106" y="132"/>
                  </a:cubicBezTo>
                  <a:cubicBezTo>
                    <a:pt x="107" y="131"/>
                    <a:pt x="107" y="131"/>
                    <a:pt x="107" y="131"/>
                  </a:cubicBezTo>
                  <a:cubicBezTo>
                    <a:pt x="111" y="128"/>
                    <a:pt x="122" y="116"/>
                    <a:pt x="131" y="108"/>
                  </a:cubicBezTo>
                  <a:cubicBezTo>
                    <a:pt x="134" y="104"/>
                    <a:pt x="136" y="101"/>
                    <a:pt x="138" y="100"/>
                  </a:cubicBezTo>
                  <a:cubicBezTo>
                    <a:pt x="169" y="69"/>
                    <a:pt x="182" y="6"/>
                    <a:pt x="177" y="1"/>
                  </a:cubicBezTo>
                  <a:cubicBezTo>
                    <a:pt x="177" y="1"/>
                    <a:pt x="177" y="1"/>
                    <a:pt x="177" y="1"/>
                  </a:cubicBezTo>
                  <a:cubicBezTo>
                    <a:pt x="177" y="1"/>
                    <a:pt x="176" y="0"/>
                    <a:pt x="172" y="0"/>
                  </a:cubicBezTo>
                  <a:cubicBezTo>
                    <a:pt x="153" y="0"/>
                    <a:pt x="104" y="14"/>
                    <a:pt x="78" y="40"/>
                  </a:cubicBezTo>
                  <a:cubicBezTo>
                    <a:pt x="76" y="41"/>
                    <a:pt x="74" y="44"/>
                    <a:pt x="70" y="47"/>
                  </a:cubicBezTo>
                  <a:cubicBezTo>
                    <a:pt x="62" y="56"/>
                    <a:pt x="50" y="67"/>
                    <a:pt x="47" y="71"/>
                  </a:cubicBezTo>
                  <a:cubicBezTo>
                    <a:pt x="46" y="72"/>
                    <a:pt x="46" y="72"/>
                    <a:pt x="46" y="72"/>
                  </a:cubicBezTo>
                  <a:cubicBezTo>
                    <a:pt x="45" y="72"/>
                    <a:pt x="45" y="72"/>
                    <a:pt x="45" y="72"/>
                  </a:cubicBezTo>
                  <a:cubicBezTo>
                    <a:pt x="36" y="75"/>
                    <a:pt x="14" y="82"/>
                    <a:pt x="0" y="93"/>
                  </a:cubicBezTo>
                  <a:cubicBezTo>
                    <a:pt x="4" y="94"/>
                    <a:pt x="10" y="96"/>
                    <a:pt x="18" y="99"/>
                  </a:cubicBezTo>
                  <a:cubicBezTo>
                    <a:pt x="19" y="96"/>
                    <a:pt x="19" y="96"/>
                    <a:pt x="19" y="96"/>
                  </a:cubicBezTo>
                  <a:cubicBezTo>
                    <a:pt x="18" y="95"/>
                    <a:pt x="16" y="94"/>
                    <a:pt x="14" y="93"/>
                  </a:cubicBezTo>
                  <a:cubicBezTo>
                    <a:pt x="9" y="91"/>
                    <a:pt x="9" y="91"/>
                    <a:pt x="9" y="91"/>
                  </a:cubicBezTo>
                  <a:cubicBezTo>
                    <a:pt x="14" y="89"/>
                    <a:pt x="14" y="89"/>
                    <a:pt x="14" y="89"/>
                  </a:cubicBezTo>
                  <a:cubicBezTo>
                    <a:pt x="23" y="84"/>
                    <a:pt x="34" y="79"/>
                    <a:pt x="46" y="76"/>
                  </a:cubicBezTo>
                  <a:cubicBezTo>
                    <a:pt x="46" y="76"/>
                    <a:pt x="46" y="76"/>
                    <a:pt x="46" y="76"/>
                  </a:cubicBezTo>
                  <a:cubicBezTo>
                    <a:pt x="48" y="75"/>
                    <a:pt x="48" y="75"/>
                    <a:pt x="48" y="75"/>
                  </a:cubicBezTo>
                  <a:cubicBezTo>
                    <a:pt x="103" y="130"/>
                    <a:pt x="103" y="130"/>
                    <a:pt x="103" y="130"/>
                  </a:cubicBezTo>
                  <a:cubicBezTo>
                    <a:pt x="102" y="131"/>
                    <a:pt x="102" y="131"/>
                    <a:pt x="102" y="131"/>
                  </a:cubicBezTo>
                  <a:cubicBezTo>
                    <a:pt x="102" y="132"/>
                    <a:pt x="102" y="132"/>
                    <a:pt x="102" y="132"/>
                  </a:cubicBezTo>
                  <a:cubicBezTo>
                    <a:pt x="99" y="144"/>
                    <a:pt x="94" y="155"/>
                    <a:pt x="89" y="164"/>
                  </a:cubicBezTo>
                  <a:cubicBezTo>
                    <a:pt x="87" y="169"/>
                    <a:pt x="87" y="169"/>
                    <a:pt x="87" y="169"/>
                  </a:cubicBezTo>
                  <a:cubicBezTo>
                    <a:pt x="85" y="164"/>
                    <a:pt x="85" y="164"/>
                    <a:pt x="85" y="164"/>
                  </a:cubicBezTo>
                  <a:cubicBezTo>
                    <a:pt x="84" y="162"/>
                    <a:pt x="83" y="160"/>
                    <a:pt x="82" y="159"/>
                  </a:cubicBezTo>
                  <a:cubicBezTo>
                    <a:pt x="79" y="160"/>
                    <a:pt x="79" y="160"/>
                    <a:pt x="79" y="160"/>
                  </a:cubicBezTo>
                  <a:cubicBezTo>
                    <a:pt x="82" y="168"/>
                    <a:pt x="84" y="174"/>
                    <a:pt x="85" y="178"/>
                  </a:cubicBezTo>
                  <a:cubicBezTo>
                    <a:pt x="96" y="164"/>
                    <a:pt x="103" y="142"/>
                    <a:pt x="106" y="133"/>
                  </a:cubicBezTo>
                  <a:close/>
                  <a:moveTo>
                    <a:pt x="51" y="72"/>
                  </a:moveTo>
                  <a:cubicBezTo>
                    <a:pt x="52" y="70"/>
                    <a:pt x="52" y="70"/>
                    <a:pt x="52" y="70"/>
                  </a:cubicBezTo>
                  <a:cubicBezTo>
                    <a:pt x="57" y="65"/>
                    <a:pt x="67" y="56"/>
                    <a:pt x="73" y="50"/>
                  </a:cubicBezTo>
                  <a:cubicBezTo>
                    <a:pt x="74" y="49"/>
                    <a:pt x="74" y="49"/>
                    <a:pt x="74" y="49"/>
                  </a:cubicBezTo>
                  <a:cubicBezTo>
                    <a:pt x="77" y="46"/>
                    <a:pt x="79" y="44"/>
                    <a:pt x="81" y="42"/>
                  </a:cubicBezTo>
                  <a:cubicBezTo>
                    <a:pt x="106" y="17"/>
                    <a:pt x="153" y="4"/>
                    <a:pt x="172" y="4"/>
                  </a:cubicBezTo>
                  <a:cubicBezTo>
                    <a:pt x="174" y="4"/>
                    <a:pt x="174" y="4"/>
                    <a:pt x="174" y="4"/>
                  </a:cubicBezTo>
                  <a:cubicBezTo>
                    <a:pt x="174" y="6"/>
                    <a:pt x="174" y="6"/>
                    <a:pt x="174" y="6"/>
                  </a:cubicBezTo>
                  <a:cubicBezTo>
                    <a:pt x="174" y="21"/>
                    <a:pt x="162" y="70"/>
                    <a:pt x="136" y="97"/>
                  </a:cubicBezTo>
                  <a:cubicBezTo>
                    <a:pt x="134" y="99"/>
                    <a:pt x="131" y="102"/>
                    <a:pt x="128" y="105"/>
                  </a:cubicBezTo>
                  <a:cubicBezTo>
                    <a:pt x="127" y="106"/>
                    <a:pt x="127" y="106"/>
                    <a:pt x="127" y="106"/>
                  </a:cubicBezTo>
                  <a:cubicBezTo>
                    <a:pt x="122" y="112"/>
                    <a:pt x="113" y="121"/>
                    <a:pt x="108" y="126"/>
                  </a:cubicBezTo>
                  <a:cubicBezTo>
                    <a:pt x="106" y="127"/>
                    <a:pt x="106" y="127"/>
                    <a:pt x="106" y="127"/>
                  </a:cubicBezTo>
                  <a:lnTo>
                    <a:pt x="51"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Oval 173"/>
            <p:cNvSpPr>
              <a:spLocks noChangeArrowheads="1"/>
            </p:cNvSpPr>
            <p:nvPr/>
          </p:nvSpPr>
          <p:spPr bwMode="auto">
            <a:xfrm>
              <a:off x="9974263" y="4710113"/>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Oval 174"/>
            <p:cNvSpPr>
              <a:spLocks noChangeArrowheads="1"/>
            </p:cNvSpPr>
            <p:nvPr/>
          </p:nvSpPr>
          <p:spPr bwMode="auto">
            <a:xfrm>
              <a:off x="9913938" y="464978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947899734"/>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75000"/>
            </a:schemeClr>
          </a:solidFill>
        </p:spPr>
      </p:sp>
      <p:sp>
        <p:nvSpPr>
          <p:cNvPr id="6" name="Picture Placeholder 5"/>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11</a:t>
            </a:fld>
            <a:endParaRPr lang="en-US" sz="1050" dirty="0"/>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bg1"/>
                </a:solidFill>
                <a:latin typeface="+mj-lt"/>
              </a:endParaRPr>
            </a:p>
          </p:txBody>
        </p:sp>
      </p:grpSp>
      <p:sp>
        <p:nvSpPr>
          <p:cNvPr id="15" name="Rectangle 14"/>
          <p:cNvSpPr/>
          <p:nvPr/>
        </p:nvSpPr>
        <p:spPr>
          <a:xfrm>
            <a:off x="760204" y="713582"/>
            <a:ext cx="3187058" cy="1934539"/>
          </a:xfrm>
          <a:prstGeom prst="rect">
            <a:avLst/>
          </a:prstGeom>
        </p:spPr>
        <p:txBody>
          <a:bodyPr wrap="square" anchor="ctr">
            <a:noAutofit/>
          </a:bodyPr>
          <a:lstStyle/>
          <a:p>
            <a:pPr fontAlgn="base">
              <a:spcBef>
                <a:spcPct val="0"/>
              </a:spcBef>
              <a:spcAft>
                <a:spcPct val="0"/>
              </a:spcAft>
            </a:pPr>
            <a:r>
              <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rPr>
              <a:t>The </a:t>
            </a:r>
            <a:r>
              <a:rPr lang="en-US" sz="4800" kern="0" spc="-150" noProof="1">
                <a:solidFill>
                  <a:schemeClr val="bg1"/>
                </a:solidFill>
                <a:latin typeface="Dense" panose="02000000000000000000" pitchFamily="50" charset="0"/>
                <a:ea typeface="Source Sans Pro" panose="020B0503030403020204" pitchFamily="34" charset="0"/>
                <a:cs typeface="Lato" panose="020F0502020204030203" pitchFamily="34" charset="0"/>
              </a:rPr>
              <a:t>Starting Point </a:t>
            </a:r>
            <a:endPar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a:solidFill>
                  <a:schemeClr val="bg1"/>
                </a:solidFill>
                <a:latin typeface="Dense" panose="02000000000000000000" pitchFamily="50" charset="0"/>
                <a:ea typeface="Source Sans Pro" panose="020B0503030403020204" pitchFamily="34" charset="0"/>
                <a:cs typeface="Lato" panose="020F0502020204030203" pitchFamily="34" charset="0"/>
              </a:rPr>
              <a:t>All Achievement</a:t>
            </a:r>
          </a:p>
        </p:txBody>
      </p:sp>
      <p:sp>
        <p:nvSpPr>
          <p:cNvPr id="16" name="Rectangle 15"/>
          <p:cNvSpPr/>
          <p:nvPr/>
        </p:nvSpPr>
        <p:spPr>
          <a:xfrm>
            <a:off x="827733" y="2343184"/>
            <a:ext cx="3119530" cy="975000"/>
          </a:xfrm>
          <a:prstGeom prst="rect">
            <a:avLst/>
          </a:prstGeom>
        </p:spPr>
        <p:txBody>
          <a:bodyPr wrap="square" anchor="ctr">
            <a:noAutofit/>
          </a:bodyPr>
          <a:lstStyle/>
          <a:p>
            <a:pPr>
              <a:spcBef>
                <a:spcPts val="600"/>
              </a:spcBef>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Behavior we improving at something to. Evil true high lady roof men had open. To projection considered it precaution an melancholy or</a:t>
            </a:r>
            <a:r>
              <a:rPr lang="en-US" sz="1200" noProof="1" smtClean="0">
                <a:solidFill>
                  <a:schemeClr val="bg1"/>
                </a:solidFill>
                <a:latin typeface="+mj-lt"/>
                <a:ea typeface="Open Sans Light" panose="020B0306030504020204" pitchFamily="34" charset="0"/>
                <a:cs typeface="Open Sans Light" panose="020B0306030504020204" pitchFamily="34" charset="0"/>
              </a:rPr>
              <a:t>.</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17" name="Rectangle 16"/>
          <p:cNvSpPr/>
          <p:nvPr/>
        </p:nvSpPr>
        <p:spPr>
          <a:xfrm>
            <a:off x="4210757" y="4786093"/>
            <a:ext cx="7981244" cy="207190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3" name="Rectangle 22"/>
          <p:cNvSpPr/>
          <p:nvPr/>
        </p:nvSpPr>
        <p:spPr>
          <a:xfrm>
            <a:off x="4984163" y="5346312"/>
            <a:ext cx="1648323" cy="954107"/>
          </a:xfrm>
          <a:prstGeom prst="rect">
            <a:avLst/>
          </a:prstGeom>
        </p:spPr>
        <p:txBody>
          <a:bodyPr wrap="square">
            <a:spAutoFit/>
          </a:bodyPr>
          <a:lstStyle/>
          <a:p>
            <a:r>
              <a:rPr lang="en-US" sz="1200" b="1" dirty="0" smtClean="0">
                <a:solidFill>
                  <a:schemeClr val="bg1"/>
                </a:solidFill>
                <a:latin typeface="Lato" panose="020F0502020204030203" pitchFamily="34" charset="0"/>
                <a:ea typeface="Open Sans" panose="020B0606030504020204" pitchFamily="34" charset="0"/>
                <a:cs typeface="Lato" panose="020F0502020204030203" pitchFamily="34" charset="0"/>
              </a:rPr>
              <a:t>Business Plan</a:t>
            </a:r>
          </a:p>
          <a:p>
            <a:endPar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24" name="Rectangle 23"/>
          <p:cNvSpPr/>
          <p:nvPr/>
        </p:nvSpPr>
        <p:spPr>
          <a:xfrm>
            <a:off x="7611447" y="5349255"/>
            <a:ext cx="1765576" cy="954107"/>
          </a:xfrm>
          <a:prstGeom prst="rect">
            <a:avLst/>
          </a:prstGeom>
        </p:spPr>
        <p:txBody>
          <a:bodyPr wrap="square">
            <a:spAutoFit/>
          </a:bodyPr>
          <a:lstStyle/>
          <a:p>
            <a:r>
              <a:rPr lang="en-US" sz="1200" b="1" dirty="0" smtClean="0">
                <a:solidFill>
                  <a:schemeClr val="bg1"/>
                </a:solidFill>
                <a:latin typeface="Lato" panose="020F0502020204030203" pitchFamily="34" charset="0"/>
                <a:ea typeface="Open Sans" panose="020B0606030504020204" pitchFamily="34" charset="0"/>
                <a:cs typeface="Lato" panose="020F0502020204030203" pitchFamily="34" charset="0"/>
              </a:rPr>
              <a:t>Product</a:t>
            </a:r>
          </a:p>
          <a:p>
            <a:endPar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25" name="Rectangle 24"/>
          <p:cNvSpPr/>
          <p:nvPr/>
        </p:nvSpPr>
        <p:spPr>
          <a:xfrm>
            <a:off x="10365257" y="5346312"/>
            <a:ext cx="1543026" cy="954107"/>
          </a:xfrm>
          <a:prstGeom prst="rect">
            <a:avLst/>
          </a:prstGeom>
        </p:spPr>
        <p:txBody>
          <a:bodyPr wrap="square">
            <a:spAutoFit/>
          </a:bodyPr>
          <a:lstStyle/>
          <a:p>
            <a:r>
              <a:rPr lang="en-US" sz="1200" b="1" dirty="0" smtClean="0">
                <a:solidFill>
                  <a:schemeClr val="bg1"/>
                </a:solidFill>
                <a:latin typeface="Lato" panose="020F0502020204030203" pitchFamily="34" charset="0"/>
                <a:ea typeface="Open Sans" panose="020B0606030504020204" pitchFamily="34" charset="0"/>
                <a:cs typeface="Lato" panose="020F0502020204030203" pitchFamily="34" charset="0"/>
              </a:rPr>
              <a:t>Service</a:t>
            </a:r>
          </a:p>
          <a:p>
            <a:endPar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grpSp>
        <p:nvGrpSpPr>
          <p:cNvPr id="26" name="Group 25"/>
          <p:cNvGrpSpPr/>
          <p:nvPr/>
        </p:nvGrpSpPr>
        <p:grpSpPr>
          <a:xfrm>
            <a:off x="7064882" y="5340731"/>
            <a:ext cx="377827" cy="393701"/>
            <a:chOff x="5421312" y="5200650"/>
            <a:chExt cx="377826" cy="393701"/>
          </a:xfrm>
          <a:solidFill>
            <a:schemeClr val="bg1"/>
          </a:solidFill>
        </p:grpSpPr>
        <p:sp>
          <p:nvSpPr>
            <p:cNvPr id="27" name="Freeform 145"/>
            <p:cNvSpPr>
              <a:spLocks/>
            </p:cNvSpPr>
            <p:nvPr/>
          </p:nvSpPr>
          <p:spPr bwMode="auto">
            <a:xfrm>
              <a:off x="5421312" y="5281613"/>
              <a:ext cx="180975" cy="312738"/>
            </a:xfrm>
            <a:custGeom>
              <a:avLst/>
              <a:gdLst>
                <a:gd name="T0" fmla="*/ 337 w 459"/>
                <a:gd name="T1" fmla="*/ 121 h 789"/>
                <a:gd name="T2" fmla="*/ 0 w 459"/>
                <a:gd name="T3" fmla="*/ 0 h 789"/>
                <a:gd name="T4" fmla="*/ 0 w 459"/>
                <a:gd name="T5" fmla="*/ 4 h 789"/>
                <a:gd name="T6" fmla="*/ 0 w 459"/>
                <a:gd name="T7" fmla="*/ 623 h 789"/>
                <a:gd name="T8" fmla="*/ 459 w 459"/>
                <a:gd name="T9" fmla="*/ 789 h 789"/>
                <a:gd name="T10" fmla="*/ 459 w 459"/>
                <a:gd name="T11" fmla="*/ 165 h 789"/>
                <a:gd name="T12" fmla="*/ 337 w 459"/>
                <a:gd name="T13" fmla="*/ 121 h 789"/>
              </a:gdLst>
              <a:ahLst/>
              <a:cxnLst>
                <a:cxn ang="0">
                  <a:pos x="T0" y="T1"/>
                </a:cxn>
                <a:cxn ang="0">
                  <a:pos x="T2" y="T3"/>
                </a:cxn>
                <a:cxn ang="0">
                  <a:pos x="T4" y="T5"/>
                </a:cxn>
                <a:cxn ang="0">
                  <a:pos x="T6" y="T7"/>
                </a:cxn>
                <a:cxn ang="0">
                  <a:pos x="T8" y="T9"/>
                </a:cxn>
                <a:cxn ang="0">
                  <a:pos x="T10" y="T11"/>
                </a:cxn>
                <a:cxn ang="0">
                  <a:pos x="T12" y="T13"/>
                </a:cxn>
              </a:cxnLst>
              <a:rect l="0" t="0" r="r" b="b"/>
              <a:pathLst>
                <a:path w="459" h="789">
                  <a:moveTo>
                    <a:pt x="337" y="121"/>
                  </a:moveTo>
                  <a:lnTo>
                    <a:pt x="0" y="0"/>
                  </a:lnTo>
                  <a:lnTo>
                    <a:pt x="0" y="4"/>
                  </a:lnTo>
                  <a:lnTo>
                    <a:pt x="0" y="623"/>
                  </a:lnTo>
                  <a:lnTo>
                    <a:pt x="459" y="789"/>
                  </a:lnTo>
                  <a:lnTo>
                    <a:pt x="459" y="165"/>
                  </a:lnTo>
                  <a:lnTo>
                    <a:pt x="337"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146"/>
            <p:cNvSpPr>
              <a:spLocks/>
            </p:cNvSpPr>
            <p:nvPr/>
          </p:nvSpPr>
          <p:spPr bwMode="auto">
            <a:xfrm>
              <a:off x="5427662" y="5200650"/>
              <a:ext cx="363538" cy="133350"/>
            </a:xfrm>
            <a:custGeom>
              <a:avLst/>
              <a:gdLst>
                <a:gd name="T0" fmla="*/ 460 w 917"/>
                <a:gd name="T1" fmla="*/ 335 h 335"/>
                <a:gd name="T2" fmla="*/ 917 w 917"/>
                <a:gd name="T3" fmla="*/ 167 h 335"/>
                <a:gd name="T4" fmla="*/ 460 w 917"/>
                <a:gd name="T5" fmla="*/ 0 h 335"/>
                <a:gd name="T6" fmla="*/ 1 w 917"/>
                <a:gd name="T7" fmla="*/ 168 h 335"/>
                <a:gd name="T8" fmla="*/ 0 w 917"/>
                <a:gd name="T9" fmla="*/ 168 h 335"/>
                <a:gd name="T10" fmla="*/ 243 w 917"/>
                <a:gd name="T11" fmla="*/ 256 h 335"/>
                <a:gd name="T12" fmla="*/ 460 w 917"/>
                <a:gd name="T13" fmla="*/ 335 h 335"/>
              </a:gdLst>
              <a:ahLst/>
              <a:cxnLst>
                <a:cxn ang="0">
                  <a:pos x="T0" y="T1"/>
                </a:cxn>
                <a:cxn ang="0">
                  <a:pos x="T2" y="T3"/>
                </a:cxn>
                <a:cxn ang="0">
                  <a:pos x="T4" y="T5"/>
                </a:cxn>
                <a:cxn ang="0">
                  <a:pos x="T6" y="T7"/>
                </a:cxn>
                <a:cxn ang="0">
                  <a:pos x="T8" y="T9"/>
                </a:cxn>
                <a:cxn ang="0">
                  <a:pos x="T10" y="T11"/>
                </a:cxn>
                <a:cxn ang="0">
                  <a:pos x="T12" y="T13"/>
                </a:cxn>
              </a:cxnLst>
              <a:rect l="0" t="0" r="r" b="b"/>
              <a:pathLst>
                <a:path w="917" h="335">
                  <a:moveTo>
                    <a:pt x="460" y="335"/>
                  </a:moveTo>
                  <a:lnTo>
                    <a:pt x="917" y="167"/>
                  </a:lnTo>
                  <a:lnTo>
                    <a:pt x="460" y="0"/>
                  </a:lnTo>
                  <a:lnTo>
                    <a:pt x="1" y="168"/>
                  </a:lnTo>
                  <a:lnTo>
                    <a:pt x="0" y="168"/>
                  </a:lnTo>
                  <a:lnTo>
                    <a:pt x="243" y="256"/>
                  </a:lnTo>
                  <a:lnTo>
                    <a:pt x="460" y="3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147"/>
            <p:cNvSpPr>
              <a:spLocks/>
            </p:cNvSpPr>
            <p:nvPr/>
          </p:nvSpPr>
          <p:spPr bwMode="auto">
            <a:xfrm>
              <a:off x="5616575" y="5280025"/>
              <a:ext cx="182563" cy="314325"/>
            </a:xfrm>
            <a:custGeom>
              <a:avLst/>
              <a:gdLst>
                <a:gd name="T0" fmla="*/ 458 w 458"/>
                <a:gd name="T1" fmla="*/ 9 h 791"/>
                <a:gd name="T2" fmla="*/ 458 w 458"/>
                <a:gd name="T3" fmla="*/ 2 h 791"/>
                <a:gd name="T4" fmla="*/ 458 w 458"/>
                <a:gd name="T5" fmla="*/ 0 h 791"/>
                <a:gd name="T6" fmla="*/ 0 w 458"/>
                <a:gd name="T7" fmla="*/ 167 h 791"/>
                <a:gd name="T8" fmla="*/ 0 w 458"/>
                <a:gd name="T9" fmla="*/ 791 h 791"/>
                <a:gd name="T10" fmla="*/ 458 w 458"/>
                <a:gd name="T11" fmla="*/ 625 h 791"/>
                <a:gd name="T12" fmla="*/ 458 w 458"/>
                <a:gd name="T13" fmla="*/ 9 h 791"/>
              </a:gdLst>
              <a:ahLst/>
              <a:cxnLst>
                <a:cxn ang="0">
                  <a:pos x="T0" y="T1"/>
                </a:cxn>
                <a:cxn ang="0">
                  <a:pos x="T2" y="T3"/>
                </a:cxn>
                <a:cxn ang="0">
                  <a:pos x="T4" y="T5"/>
                </a:cxn>
                <a:cxn ang="0">
                  <a:pos x="T6" y="T7"/>
                </a:cxn>
                <a:cxn ang="0">
                  <a:pos x="T8" y="T9"/>
                </a:cxn>
                <a:cxn ang="0">
                  <a:pos x="T10" y="T11"/>
                </a:cxn>
                <a:cxn ang="0">
                  <a:pos x="T12" y="T13"/>
                </a:cxn>
              </a:cxnLst>
              <a:rect l="0" t="0" r="r" b="b"/>
              <a:pathLst>
                <a:path w="458" h="791">
                  <a:moveTo>
                    <a:pt x="458" y="9"/>
                  </a:moveTo>
                  <a:lnTo>
                    <a:pt x="458" y="2"/>
                  </a:lnTo>
                  <a:lnTo>
                    <a:pt x="458" y="0"/>
                  </a:lnTo>
                  <a:lnTo>
                    <a:pt x="0" y="167"/>
                  </a:lnTo>
                  <a:lnTo>
                    <a:pt x="0" y="791"/>
                  </a:lnTo>
                  <a:lnTo>
                    <a:pt x="458" y="625"/>
                  </a:lnTo>
                  <a:lnTo>
                    <a:pt x="45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0" name="Freeform 331"/>
          <p:cNvSpPr>
            <a:spLocks noEditPoints="1"/>
          </p:cNvSpPr>
          <p:nvPr/>
        </p:nvSpPr>
        <p:spPr bwMode="auto">
          <a:xfrm>
            <a:off x="4494475" y="5410115"/>
            <a:ext cx="363539" cy="328613"/>
          </a:xfrm>
          <a:custGeom>
            <a:avLst/>
            <a:gdLst>
              <a:gd name="T0" fmla="*/ 336 w 917"/>
              <a:gd name="T1" fmla="*/ 317 h 828"/>
              <a:gd name="T2" fmla="*/ 161 w 917"/>
              <a:gd name="T3" fmla="*/ 262 h 828"/>
              <a:gd name="T4" fmla="*/ 71 w 917"/>
              <a:gd name="T5" fmla="*/ 459 h 828"/>
              <a:gd name="T6" fmla="*/ 261 w 917"/>
              <a:gd name="T7" fmla="*/ 385 h 828"/>
              <a:gd name="T8" fmla="*/ 436 w 917"/>
              <a:gd name="T9" fmla="*/ 396 h 828"/>
              <a:gd name="T10" fmla="*/ 547 w 917"/>
              <a:gd name="T11" fmla="*/ 147 h 828"/>
              <a:gd name="T12" fmla="*/ 706 w 917"/>
              <a:gd name="T13" fmla="*/ 212 h 828"/>
              <a:gd name="T14" fmla="*/ 727 w 917"/>
              <a:gd name="T15" fmla="*/ 214 h 828"/>
              <a:gd name="T16" fmla="*/ 747 w 917"/>
              <a:gd name="T17" fmla="*/ 221 h 828"/>
              <a:gd name="T18" fmla="*/ 765 w 917"/>
              <a:gd name="T19" fmla="*/ 230 h 828"/>
              <a:gd name="T20" fmla="*/ 780 w 917"/>
              <a:gd name="T21" fmla="*/ 243 h 828"/>
              <a:gd name="T22" fmla="*/ 793 w 917"/>
              <a:gd name="T23" fmla="*/ 260 h 828"/>
              <a:gd name="T24" fmla="*/ 803 w 917"/>
              <a:gd name="T25" fmla="*/ 277 h 828"/>
              <a:gd name="T26" fmla="*/ 809 w 917"/>
              <a:gd name="T27" fmla="*/ 297 h 828"/>
              <a:gd name="T28" fmla="*/ 812 w 917"/>
              <a:gd name="T29" fmla="*/ 318 h 828"/>
              <a:gd name="T30" fmla="*/ 809 w 917"/>
              <a:gd name="T31" fmla="*/ 340 h 828"/>
              <a:gd name="T32" fmla="*/ 803 w 917"/>
              <a:gd name="T33" fmla="*/ 359 h 828"/>
              <a:gd name="T34" fmla="*/ 793 w 917"/>
              <a:gd name="T35" fmla="*/ 377 h 828"/>
              <a:gd name="T36" fmla="*/ 780 w 917"/>
              <a:gd name="T37" fmla="*/ 394 h 828"/>
              <a:gd name="T38" fmla="*/ 765 w 917"/>
              <a:gd name="T39" fmla="*/ 407 h 828"/>
              <a:gd name="T40" fmla="*/ 747 w 917"/>
              <a:gd name="T41" fmla="*/ 416 h 828"/>
              <a:gd name="T42" fmla="*/ 727 w 917"/>
              <a:gd name="T43" fmla="*/ 422 h 828"/>
              <a:gd name="T44" fmla="*/ 706 w 917"/>
              <a:gd name="T45" fmla="*/ 424 h 828"/>
              <a:gd name="T46" fmla="*/ 685 w 917"/>
              <a:gd name="T47" fmla="*/ 422 h 828"/>
              <a:gd name="T48" fmla="*/ 665 w 917"/>
              <a:gd name="T49" fmla="*/ 416 h 828"/>
              <a:gd name="T50" fmla="*/ 647 w 917"/>
              <a:gd name="T51" fmla="*/ 407 h 828"/>
              <a:gd name="T52" fmla="*/ 631 w 917"/>
              <a:gd name="T53" fmla="*/ 394 h 828"/>
              <a:gd name="T54" fmla="*/ 618 w 917"/>
              <a:gd name="T55" fmla="*/ 377 h 828"/>
              <a:gd name="T56" fmla="*/ 609 w 917"/>
              <a:gd name="T57" fmla="*/ 359 h 828"/>
              <a:gd name="T58" fmla="*/ 602 w 917"/>
              <a:gd name="T59" fmla="*/ 340 h 828"/>
              <a:gd name="T60" fmla="*/ 600 w 917"/>
              <a:gd name="T61" fmla="*/ 318 h 828"/>
              <a:gd name="T62" fmla="*/ 602 w 917"/>
              <a:gd name="T63" fmla="*/ 297 h 828"/>
              <a:gd name="T64" fmla="*/ 609 w 917"/>
              <a:gd name="T65" fmla="*/ 277 h 828"/>
              <a:gd name="T66" fmla="*/ 618 w 917"/>
              <a:gd name="T67" fmla="*/ 260 h 828"/>
              <a:gd name="T68" fmla="*/ 631 w 917"/>
              <a:gd name="T69" fmla="*/ 243 h 828"/>
              <a:gd name="T70" fmla="*/ 647 w 917"/>
              <a:gd name="T71" fmla="*/ 230 h 828"/>
              <a:gd name="T72" fmla="*/ 665 w 917"/>
              <a:gd name="T73" fmla="*/ 221 h 828"/>
              <a:gd name="T74" fmla="*/ 685 w 917"/>
              <a:gd name="T75" fmla="*/ 214 h 828"/>
              <a:gd name="T76" fmla="*/ 706 w 917"/>
              <a:gd name="T77" fmla="*/ 212 h 828"/>
              <a:gd name="T78" fmla="*/ 917 w 917"/>
              <a:gd name="T79" fmla="*/ 0 h 828"/>
              <a:gd name="T80" fmla="*/ 0 w 917"/>
              <a:gd name="T81" fmla="*/ 635 h 828"/>
              <a:gd name="T82" fmla="*/ 441 w 917"/>
              <a:gd name="T83" fmla="*/ 704 h 828"/>
              <a:gd name="T84" fmla="*/ 291 w 917"/>
              <a:gd name="T85" fmla="*/ 828 h 828"/>
              <a:gd name="T86" fmla="*/ 627 w 917"/>
              <a:gd name="T87" fmla="*/ 828 h 828"/>
              <a:gd name="T88" fmla="*/ 477 w 917"/>
              <a:gd name="T89" fmla="*/ 704 h 828"/>
              <a:gd name="T90" fmla="*/ 917 w 917"/>
              <a:gd name="T91" fmla="*/ 635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7" h="828">
                <a:moveTo>
                  <a:pt x="449" y="475"/>
                </a:moveTo>
                <a:lnTo>
                  <a:pt x="336" y="317"/>
                </a:lnTo>
                <a:lnTo>
                  <a:pt x="261" y="464"/>
                </a:lnTo>
                <a:lnTo>
                  <a:pt x="161" y="262"/>
                </a:lnTo>
                <a:lnTo>
                  <a:pt x="105" y="469"/>
                </a:lnTo>
                <a:lnTo>
                  <a:pt x="71" y="459"/>
                </a:lnTo>
                <a:lnTo>
                  <a:pt x="152" y="162"/>
                </a:lnTo>
                <a:lnTo>
                  <a:pt x="261" y="385"/>
                </a:lnTo>
                <a:lnTo>
                  <a:pt x="331" y="249"/>
                </a:lnTo>
                <a:lnTo>
                  <a:pt x="436" y="396"/>
                </a:lnTo>
                <a:lnTo>
                  <a:pt x="512" y="137"/>
                </a:lnTo>
                <a:lnTo>
                  <a:pt x="547" y="147"/>
                </a:lnTo>
                <a:lnTo>
                  <a:pt x="449" y="475"/>
                </a:lnTo>
                <a:close/>
                <a:moveTo>
                  <a:pt x="706" y="212"/>
                </a:moveTo>
                <a:lnTo>
                  <a:pt x="717" y="213"/>
                </a:lnTo>
                <a:lnTo>
                  <a:pt x="727" y="214"/>
                </a:lnTo>
                <a:lnTo>
                  <a:pt x="737" y="218"/>
                </a:lnTo>
                <a:lnTo>
                  <a:pt x="747" y="221"/>
                </a:lnTo>
                <a:lnTo>
                  <a:pt x="756" y="225"/>
                </a:lnTo>
                <a:lnTo>
                  <a:pt x="765" y="230"/>
                </a:lnTo>
                <a:lnTo>
                  <a:pt x="774" y="237"/>
                </a:lnTo>
                <a:lnTo>
                  <a:pt x="780" y="243"/>
                </a:lnTo>
                <a:lnTo>
                  <a:pt x="788" y="251"/>
                </a:lnTo>
                <a:lnTo>
                  <a:pt x="793" y="260"/>
                </a:lnTo>
                <a:lnTo>
                  <a:pt x="799" y="268"/>
                </a:lnTo>
                <a:lnTo>
                  <a:pt x="803" y="277"/>
                </a:lnTo>
                <a:lnTo>
                  <a:pt x="807" y="287"/>
                </a:lnTo>
                <a:lnTo>
                  <a:pt x="809" y="297"/>
                </a:lnTo>
                <a:lnTo>
                  <a:pt x="812" y="307"/>
                </a:lnTo>
                <a:lnTo>
                  <a:pt x="812" y="318"/>
                </a:lnTo>
                <a:lnTo>
                  <a:pt x="812" y="329"/>
                </a:lnTo>
                <a:lnTo>
                  <a:pt x="809" y="340"/>
                </a:lnTo>
                <a:lnTo>
                  <a:pt x="807" y="349"/>
                </a:lnTo>
                <a:lnTo>
                  <a:pt x="803" y="359"/>
                </a:lnTo>
                <a:lnTo>
                  <a:pt x="799" y="369"/>
                </a:lnTo>
                <a:lnTo>
                  <a:pt x="793" y="377"/>
                </a:lnTo>
                <a:lnTo>
                  <a:pt x="788" y="386"/>
                </a:lnTo>
                <a:lnTo>
                  <a:pt x="780" y="394"/>
                </a:lnTo>
                <a:lnTo>
                  <a:pt x="774" y="400"/>
                </a:lnTo>
                <a:lnTo>
                  <a:pt x="765" y="407"/>
                </a:lnTo>
                <a:lnTo>
                  <a:pt x="756" y="411"/>
                </a:lnTo>
                <a:lnTo>
                  <a:pt x="747" y="416"/>
                </a:lnTo>
                <a:lnTo>
                  <a:pt x="737" y="419"/>
                </a:lnTo>
                <a:lnTo>
                  <a:pt x="727" y="422"/>
                </a:lnTo>
                <a:lnTo>
                  <a:pt x="717" y="424"/>
                </a:lnTo>
                <a:lnTo>
                  <a:pt x="706" y="424"/>
                </a:lnTo>
                <a:lnTo>
                  <a:pt x="695" y="424"/>
                </a:lnTo>
                <a:lnTo>
                  <a:pt x="685" y="422"/>
                </a:lnTo>
                <a:lnTo>
                  <a:pt x="674" y="419"/>
                </a:lnTo>
                <a:lnTo>
                  <a:pt x="665" y="416"/>
                </a:lnTo>
                <a:lnTo>
                  <a:pt x="656" y="411"/>
                </a:lnTo>
                <a:lnTo>
                  <a:pt x="647" y="407"/>
                </a:lnTo>
                <a:lnTo>
                  <a:pt x="639" y="400"/>
                </a:lnTo>
                <a:lnTo>
                  <a:pt x="631" y="394"/>
                </a:lnTo>
                <a:lnTo>
                  <a:pt x="625" y="386"/>
                </a:lnTo>
                <a:lnTo>
                  <a:pt x="618" y="377"/>
                </a:lnTo>
                <a:lnTo>
                  <a:pt x="613" y="369"/>
                </a:lnTo>
                <a:lnTo>
                  <a:pt x="609" y="359"/>
                </a:lnTo>
                <a:lnTo>
                  <a:pt x="605" y="349"/>
                </a:lnTo>
                <a:lnTo>
                  <a:pt x="602" y="340"/>
                </a:lnTo>
                <a:lnTo>
                  <a:pt x="601" y="329"/>
                </a:lnTo>
                <a:lnTo>
                  <a:pt x="600" y="318"/>
                </a:lnTo>
                <a:lnTo>
                  <a:pt x="601" y="307"/>
                </a:lnTo>
                <a:lnTo>
                  <a:pt x="602" y="297"/>
                </a:lnTo>
                <a:lnTo>
                  <a:pt x="605" y="287"/>
                </a:lnTo>
                <a:lnTo>
                  <a:pt x="609" y="277"/>
                </a:lnTo>
                <a:lnTo>
                  <a:pt x="613" y="268"/>
                </a:lnTo>
                <a:lnTo>
                  <a:pt x="618" y="260"/>
                </a:lnTo>
                <a:lnTo>
                  <a:pt x="625" y="251"/>
                </a:lnTo>
                <a:lnTo>
                  <a:pt x="631" y="243"/>
                </a:lnTo>
                <a:lnTo>
                  <a:pt x="639" y="237"/>
                </a:lnTo>
                <a:lnTo>
                  <a:pt x="647" y="230"/>
                </a:lnTo>
                <a:lnTo>
                  <a:pt x="656" y="225"/>
                </a:lnTo>
                <a:lnTo>
                  <a:pt x="665" y="221"/>
                </a:lnTo>
                <a:lnTo>
                  <a:pt x="674" y="218"/>
                </a:lnTo>
                <a:lnTo>
                  <a:pt x="685" y="214"/>
                </a:lnTo>
                <a:lnTo>
                  <a:pt x="695" y="213"/>
                </a:lnTo>
                <a:lnTo>
                  <a:pt x="706" y="212"/>
                </a:lnTo>
                <a:close/>
                <a:moveTo>
                  <a:pt x="917" y="635"/>
                </a:moveTo>
                <a:lnTo>
                  <a:pt x="917" y="0"/>
                </a:lnTo>
                <a:lnTo>
                  <a:pt x="0" y="0"/>
                </a:lnTo>
                <a:lnTo>
                  <a:pt x="0" y="635"/>
                </a:lnTo>
                <a:lnTo>
                  <a:pt x="441" y="635"/>
                </a:lnTo>
                <a:lnTo>
                  <a:pt x="441" y="704"/>
                </a:lnTo>
                <a:lnTo>
                  <a:pt x="274" y="796"/>
                </a:lnTo>
                <a:lnTo>
                  <a:pt x="291" y="828"/>
                </a:lnTo>
                <a:lnTo>
                  <a:pt x="459" y="735"/>
                </a:lnTo>
                <a:lnTo>
                  <a:pt x="627" y="828"/>
                </a:lnTo>
                <a:lnTo>
                  <a:pt x="644" y="796"/>
                </a:lnTo>
                <a:lnTo>
                  <a:pt x="477" y="704"/>
                </a:lnTo>
                <a:lnTo>
                  <a:pt x="477" y="635"/>
                </a:lnTo>
                <a:lnTo>
                  <a:pt x="917" y="635"/>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149"/>
          <p:cNvSpPr>
            <a:spLocks/>
          </p:cNvSpPr>
          <p:nvPr/>
        </p:nvSpPr>
        <p:spPr bwMode="auto">
          <a:xfrm>
            <a:off x="9829479" y="5383430"/>
            <a:ext cx="376239" cy="376239"/>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2356015369"/>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rgbClr val="00FFCC"/>
          </a:solidFill>
        </p:spPr>
        <p:txBody>
          <a:bodyPr/>
          <a:lstStyle/>
          <a:p>
            <a:pPr algn="ctr"/>
            <a:fld id="{3070EDD3-BB7C-45FF-B951-8D07C9BC3D5C}" type="slidenum">
              <a:rPr lang="en-US" sz="1050" smtClean="0">
                <a:solidFill>
                  <a:schemeClr val="bg1"/>
                </a:solidFill>
              </a:rPr>
              <a:pPr algn="ctr"/>
              <a:t>12</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Content Mission </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23" name="Rectangle 22"/>
          <p:cNvSpPr/>
          <p:nvPr/>
        </p:nvSpPr>
        <p:spPr>
          <a:xfrm>
            <a:off x="965142" y="4916134"/>
            <a:ext cx="3614346" cy="118055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Rectangle 32"/>
          <p:cNvSpPr/>
          <p:nvPr/>
        </p:nvSpPr>
        <p:spPr>
          <a:xfrm>
            <a:off x="1100842" y="5041273"/>
            <a:ext cx="1648323" cy="954107"/>
          </a:xfrm>
          <a:prstGeom prst="rect">
            <a:avLst/>
          </a:prstGeom>
        </p:spPr>
        <p:txBody>
          <a:bodyPr wrap="square">
            <a:spAutoFit/>
          </a:bodyPr>
          <a:lstStyle/>
          <a:p>
            <a:r>
              <a:rPr lang="en-US" sz="1200" b="1" dirty="0" smtClean="0">
                <a:solidFill>
                  <a:schemeClr val="bg1"/>
                </a:solidFill>
                <a:latin typeface="Lato" panose="020F0502020204030203" pitchFamily="34" charset="0"/>
                <a:ea typeface="Open Sans" panose="020B0606030504020204" pitchFamily="34" charset="0"/>
                <a:cs typeface="Lato" panose="020F0502020204030203" pitchFamily="34" charset="0"/>
              </a:rPr>
              <a:t>Business Plan</a:t>
            </a:r>
          </a:p>
          <a:p>
            <a:endPar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4" name="Rectangle 33"/>
          <p:cNvSpPr/>
          <p:nvPr/>
        </p:nvSpPr>
        <p:spPr>
          <a:xfrm>
            <a:off x="5548798" y="3011460"/>
            <a:ext cx="2746231" cy="707886"/>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35" name="Content Placeholder 2"/>
          <p:cNvSpPr txBox="1">
            <a:spLocks/>
          </p:cNvSpPr>
          <p:nvPr/>
        </p:nvSpPr>
        <p:spPr>
          <a:xfrm>
            <a:off x="5548798" y="263525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36" name="Freeform 1668"/>
          <p:cNvSpPr>
            <a:spLocks noEditPoints="1"/>
          </p:cNvSpPr>
          <p:nvPr/>
        </p:nvSpPr>
        <p:spPr bwMode="auto">
          <a:xfrm>
            <a:off x="5124554" y="2760170"/>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Rectangle 36"/>
          <p:cNvSpPr/>
          <p:nvPr/>
        </p:nvSpPr>
        <p:spPr>
          <a:xfrm>
            <a:off x="8719273" y="3011460"/>
            <a:ext cx="2746231" cy="707886"/>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38" name="Content Placeholder 2"/>
          <p:cNvSpPr txBox="1">
            <a:spLocks/>
          </p:cNvSpPr>
          <p:nvPr/>
        </p:nvSpPr>
        <p:spPr>
          <a:xfrm>
            <a:off x="8719273" y="263525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39" name="Freeform 1668"/>
          <p:cNvSpPr>
            <a:spLocks noEditPoints="1"/>
          </p:cNvSpPr>
          <p:nvPr/>
        </p:nvSpPr>
        <p:spPr bwMode="auto">
          <a:xfrm>
            <a:off x="8295029" y="2760170"/>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Rectangle 39"/>
          <p:cNvSpPr/>
          <p:nvPr/>
        </p:nvSpPr>
        <p:spPr>
          <a:xfrm>
            <a:off x="5548798" y="4884609"/>
            <a:ext cx="2746231" cy="707886"/>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41" name="Content Placeholder 2"/>
          <p:cNvSpPr txBox="1">
            <a:spLocks/>
          </p:cNvSpPr>
          <p:nvPr/>
        </p:nvSpPr>
        <p:spPr>
          <a:xfrm>
            <a:off x="5548798" y="4508406"/>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42" name="Freeform 1668"/>
          <p:cNvSpPr>
            <a:spLocks noEditPoints="1"/>
          </p:cNvSpPr>
          <p:nvPr/>
        </p:nvSpPr>
        <p:spPr bwMode="auto">
          <a:xfrm>
            <a:off x="5124554" y="4633319"/>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Rectangle 42"/>
          <p:cNvSpPr/>
          <p:nvPr/>
        </p:nvSpPr>
        <p:spPr>
          <a:xfrm>
            <a:off x="8719273" y="4884609"/>
            <a:ext cx="2746231" cy="707886"/>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44" name="Content Placeholder 2"/>
          <p:cNvSpPr txBox="1">
            <a:spLocks/>
          </p:cNvSpPr>
          <p:nvPr/>
        </p:nvSpPr>
        <p:spPr>
          <a:xfrm>
            <a:off x="8719273" y="4508406"/>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45" name="Freeform 1668"/>
          <p:cNvSpPr>
            <a:spLocks noEditPoints="1"/>
          </p:cNvSpPr>
          <p:nvPr/>
        </p:nvSpPr>
        <p:spPr bwMode="auto">
          <a:xfrm>
            <a:off x="8295029" y="4633319"/>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110809038"/>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13</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Our 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6" name="Rectangle 55"/>
          <p:cNvSpPr/>
          <p:nvPr/>
        </p:nvSpPr>
        <p:spPr>
          <a:xfrm>
            <a:off x="6264453" y="3021603"/>
            <a:ext cx="4877237" cy="1200329"/>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bg1"/>
                </a:solidFill>
                <a:latin typeface="+mj-lt"/>
                <a:ea typeface="Open Sans Light" panose="020B0306030504020204" pitchFamily="34" charset="0"/>
                <a:cs typeface="Open Sans Light" panose="020B0306030504020204" pitchFamily="34" charset="0"/>
              </a:rPr>
              <a:t>auctorLorem ipsum dolor sit amet, consectetur adipiscing elit. Nulla imperdiet volutpat dui at fermentum. Aliquam erat volutpat. Aenean lacinia lacus aliquet </a:t>
            </a:r>
            <a:r>
              <a:rPr lang="en-US" sz="1200" noProof="1" smtClean="0">
                <a:solidFill>
                  <a:schemeClr val="bg1"/>
                </a:solidFill>
                <a:latin typeface="+mj-lt"/>
                <a:ea typeface="Open Sans Light" panose="020B0306030504020204" pitchFamily="34" charset="0"/>
                <a:cs typeface="Open Sans Light" panose="020B0306030504020204" pitchFamily="34" charset="0"/>
              </a:rPr>
              <a:t>ante</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cxnSp>
        <p:nvCxnSpPr>
          <p:cNvPr id="57" name="Straight Connector 56"/>
          <p:cNvCxnSpPr/>
          <p:nvPr/>
        </p:nvCxnSpPr>
        <p:spPr>
          <a:xfrm>
            <a:off x="5780883" y="2413018"/>
            <a:ext cx="0" cy="2104572"/>
          </a:xfrm>
          <a:prstGeom prst="line">
            <a:avLst/>
          </a:prstGeom>
        </p:spPr>
        <p:style>
          <a:lnRef idx="1">
            <a:schemeClr val="accent1"/>
          </a:lnRef>
          <a:fillRef idx="0">
            <a:schemeClr val="accent1"/>
          </a:fillRef>
          <a:effectRef idx="0">
            <a:schemeClr val="accent1"/>
          </a:effectRef>
          <a:fontRef idx="minor">
            <a:schemeClr val="tx1"/>
          </a:fontRef>
        </p:style>
      </p:cxnSp>
      <p:grpSp>
        <p:nvGrpSpPr>
          <p:cNvPr id="58" name="Group 57"/>
          <p:cNvGrpSpPr/>
          <p:nvPr/>
        </p:nvGrpSpPr>
        <p:grpSpPr>
          <a:xfrm>
            <a:off x="1064933" y="3118780"/>
            <a:ext cx="3561191" cy="1103152"/>
            <a:chOff x="774590" y="5070117"/>
            <a:chExt cx="2943133" cy="771675"/>
          </a:xfrm>
        </p:grpSpPr>
        <p:grpSp>
          <p:nvGrpSpPr>
            <p:cNvPr id="59" name="Group 58"/>
            <p:cNvGrpSpPr/>
            <p:nvPr/>
          </p:nvGrpSpPr>
          <p:grpSpPr>
            <a:xfrm>
              <a:off x="774590" y="5070117"/>
              <a:ext cx="2939062" cy="203590"/>
              <a:chOff x="4957185" y="1719784"/>
              <a:chExt cx="3372079" cy="245913"/>
            </a:xfrm>
          </p:grpSpPr>
          <p:sp>
            <p:nvSpPr>
              <p:cNvPr id="68" name="Rounded Rectangle 67"/>
              <p:cNvSpPr/>
              <p:nvPr/>
            </p:nvSpPr>
            <p:spPr>
              <a:xfrm>
                <a:off x="4972243" y="1719784"/>
                <a:ext cx="3357021" cy="245913"/>
              </a:xfrm>
              <a:prstGeom prst="roundRect">
                <a:avLst>
                  <a:gd name="adj" fmla="val 50000"/>
                </a:avLst>
              </a:prstGeom>
              <a:solidFill>
                <a:schemeClr val="tx2">
                  <a:lumMod val="20000"/>
                  <a:lumOff val="80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900">
                  <a:solidFill>
                    <a:schemeClr val="bg1"/>
                  </a:solidFill>
                  <a:latin typeface="+mj-lt"/>
                  <a:cs typeface="Open Sans"/>
                </a:endParaRPr>
              </a:p>
            </p:txBody>
          </p:sp>
          <p:sp>
            <p:nvSpPr>
              <p:cNvPr id="69" name="Rounded Rectangle 68"/>
              <p:cNvSpPr/>
              <p:nvPr/>
            </p:nvSpPr>
            <p:spPr>
              <a:xfrm>
                <a:off x="4957185" y="1719784"/>
                <a:ext cx="2676809" cy="245913"/>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solidFill>
                      <a:schemeClr val="bg1"/>
                    </a:solidFill>
                    <a:latin typeface="+mj-lt"/>
                    <a:ea typeface="Roboto" pitchFamily="2" charset="0"/>
                    <a:cs typeface="Open Sans"/>
                  </a:rPr>
                  <a:t>BRANDING</a:t>
                </a:r>
                <a:endParaRPr lang="en-AU" sz="900" dirty="0">
                  <a:solidFill>
                    <a:schemeClr val="bg1"/>
                  </a:solidFill>
                  <a:latin typeface="+mj-lt"/>
                  <a:ea typeface="Roboto" pitchFamily="2" charset="0"/>
                  <a:cs typeface="Open Sans"/>
                </a:endParaRPr>
              </a:p>
            </p:txBody>
          </p:sp>
          <p:sp>
            <p:nvSpPr>
              <p:cNvPr id="70" name="TextBox 69"/>
              <p:cNvSpPr txBox="1"/>
              <p:nvPr/>
            </p:nvSpPr>
            <p:spPr>
              <a:xfrm>
                <a:off x="7758545" y="1751529"/>
                <a:ext cx="362060" cy="195038"/>
              </a:xfrm>
              <a:prstGeom prst="rect">
                <a:avLst/>
              </a:prstGeom>
              <a:noFill/>
            </p:spPr>
            <p:txBody>
              <a:bodyPr wrap="none" rtlCol="0" anchor="ctr">
                <a:spAutoFit/>
              </a:bodyPr>
              <a:lstStyle/>
              <a:p>
                <a:r>
                  <a:rPr lang="en-US" sz="900" dirty="0">
                    <a:solidFill>
                      <a:schemeClr val="bg1"/>
                    </a:solidFill>
                    <a:latin typeface="+mj-lt"/>
                    <a:cs typeface="Georgia"/>
                  </a:rPr>
                  <a:t>85%</a:t>
                </a:r>
              </a:p>
            </p:txBody>
          </p:sp>
        </p:grpSp>
        <p:grpSp>
          <p:nvGrpSpPr>
            <p:cNvPr id="60" name="Group 59"/>
            <p:cNvGrpSpPr/>
            <p:nvPr/>
          </p:nvGrpSpPr>
          <p:grpSpPr>
            <a:xfrm>
              <a:off x="783025" y="5359110"/>
              <a:ext cx="2932913" cy="203590"/>
              <a:chOff x="4964241" y="1719784"/>
              <a:chExt cx="3365023" cy="245913"/>
            </a:xfrm>
          </p:grpSpPr>
          <p:sp>
            <p:nvSpPr>
              <p:cNvPr id="65" name="Rounded Rectangle 64"/>
              <p:cNvSpPr/>
              <p:nvPr/>
            </p:nvSpPr>
            <p:spPr>
              <a:xfrm>
                <a:off x="4972243" y="1719784"/>
                <a:ext cx="3357021" cy="245913"/>
              </a:xfrm>
              <a:prstGeom prst="roundRect">
                <a:avLst>
                  <a:gd name="adj" fmla="val 50000"/>
                </a:avLst>
              </a:prstGeom>
              <a:solidFill>
                <a:schemeClr val="tx2">
                  <a:lumMod val="20000"/>
                  <a:lumOff val="80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900">
                  <a:solidFill>
                    <a:schemeClr val="bg1"/>
                  </a:solidFill>
                  <a:latin typeface="+mj-lt"/>
                  <a:cs typeface="Open Sans"/>
                </a:endParaRPr>
              </a:p>
            </p:txBody>
          </p:sp>
          <p:sp>
            <p:nvSpPr>
              <p:cNvPr id="66" name="Rounded Rectangle 65"/>
              <p:cNvSpPr/>
              <p:nvPr/>
            </p:nvSpPr>
            <p:spPr>
              <a:xfrm>
                <a:off x="4964241" y="1719784"/>
                <a:ext cx="1662087" cy="245913"/>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solidFill>
                      <a:schemeClr val="bg1"/>
                    </a:solidFill>
                    <a:latin typeface="+mj-lt"/>
                    <a:ea typeface="Roboto" pitchFamily="2" charset="0"/>
                    <a:cs typeface="Open Sans"/>
                  </a:rPr>
                  <a:t>STANDARDIZATION</a:t>
                </a:r>
                <a:endParaRPr lang="en-AU" sz="900" dirty="0">
                  <a:solidFill>
                    <a:schemeClr val="bg1"/>
                  </a:solidFill>
                  <a:latin typeface="+mj-lt"/>
                  <a:ea typeface="Roboto" pitchFamily="2" charset="0"/>
                  <a:cs typeface="Open Sans"/>
                </a:endParaRPr>
              </a:p>
            </p:txBody>
          </p:sp>
          <p:sp>
            <p:nvSpPr>
              <p:cNvPr id="67" name="TextBox 66"/>
              <p:cNvSpPr txBox="1"/>
              <p:nvPr/>
            </p:nvSpPr>
            <p:spPr>
              <a:xfrm>
                <a:off x="7758545" y="1751529"/>
                <a:ext cx="362060" cy="195038"/>
              </a:xfrm>
              <a:prstGeom prst="rect">
                <a:avLst/>
              </a:prstGeom>
              <a:noFill/>
            </p:spPr>
            <p:txBody>
              <a:bodyPr wrap="none" rtlCol="0" anchor="ctr">
                <a:spAutoFit/>
              </a:bodyPr>
              <a:lstStyle/>
              <a:p>
                <a:r>
                  <a:rPr lang="en-US" sz="900" dirty="0">
                    <a:solidFill>
                      <a:schemeClr val="bg1"/>
                    </a:solidFill>
                    <a:latin typeface="+mj-lt"/>
                    <a:cs typeface="Georgia"/>
                  </a:rPr>
                  <a:t>45%</a:t>
                </a:r>
              </a:p>
            </p:txBody>
          </p:sp>
        </p:grpSp>
        <p:grpSp>
          <p:nvGrpSpPr>
            <p:cNvPr id="61" name="Group 60"/>
            <p:cNvGrpSpPr/>
            <p:nvPr/>
          </p:nvGrpSpPr>
          <p:grpSpPr>
            <a:xfrm>
              <a:off x="779859" y="5638202"/>
              <a:ext cx="2937864" cy="203590"/>
              <a:chOff x="4958560" y="1719784"/>
              <a:chExt cx="3370704" cy="245913"/>
            </a:xfrm>
          </p:grpSpPr>
          <p:sp>
            <p:nvSpPr>
              <p:cNvPr id="62" name="Rounded Rectangle 61"/>
              <p:cNvSpPr/>
              <p:nvPr/>
            </p:nvSpPr>
            <p:spPr>
              <a:xfrm>
                <a:off x="4972243" y="1719784"/>
                <a:ext cx="3357021" cy="245913"/>
              </a:xfrm>
              <a:prstGeom prst="roundRect">
                <a:avLst>
                  <a:gd name="adj" fmla="val 50000"/>
                </a:avLst>
              </a:prstGeom>
              <a:solidFill>
                <a:schemeClr val="tx2">
                  <a:lumMod val="20000"/>
                  <a:lumOff val="80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900">
                  <a:solidFill>
                    <a:schemeClr val="bg1"/>
                  </a:solidFill>
                  <a:latin typeface="+mj-lt"/>
                  <a:cs typeface="Open Sans"/>
                </a:endParaRPr>
              </a:p>
            </p:txBody>
          </p:sp>
          <p:sp>
            <p:nvSpPr>
              <p:cNvPr id="63" name="Rounded Rectangle 62"/>
              <p:cNvSpPr/>
              <p:nvPr/>
            </p:nvSpPr>
            <p:spPr>
              <a:xfrm>
                <a:off x="4958560" y="1719784"/>
                <a:ext cx="2212239" cy="245913"/>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solidFill>
                      <a:schemeClr val="bg1"/>
                    </a:solidFill>
                    <a:latin typeface="+mj-lt"/>
                    <a:ea typeface="Roboto" pitchFamily="2" charset="0"/>
                    <a:cs typeface="Open Sans"/>
                  </a:rPr>
                  <a:t>HORTCODE CENTRAL</a:t>
                </a:r>
                <a:endParaRPr lang="en-AU" sz="900" dirty="0">
                  <a:solidFill>
                    <a:schemeClr val="bg1"/>
                  </a:solidFill>
                  <a:latin typeface="+mj-lt"/>
                  <a:ea typeface="Roboto" pitchFamily="2" charset="0"/>
                  <a:cs typeface="Open Sans"/>
                </a:endParaRPr>
              </a:p>
            </p:txBody>
          </p:sp>
          <p:sp>
            <p:nvSpPr>
              <p:cNvPr id="64" name="TextBox 63"/>
              <p:cNvSpPr txBox="1"/>
              <p:nvPr/>
            </p:nvSpPr>
            <p:spPr>
              <a:xfrm>
                <a:off x="7758545" y="1751529"/>
                <a:ext cx="362060" cy="195038"/>
              </a:xfrm>
              <a:prstGeom prst="rect">
                <a:avLst/>
              </a:prstGeom>
              <a:noFill/>
            </p:spPr>
            <p:txBody>
              <a:bodyPr wrap="none" rtlCol="0" anchor="ctr">
                <a:spAutoFit/>
              </a:bodyPr>
              <a:lstStyle/>
              <a:p>
                <a:r>
                  <a:rPr lang="en-US" sz="900" dirty="0">
                    <a:solidFill>
                      <a:schemeClr val="bg1"/>
                    </a:solidFill>
                    <a:latin typeface="+mj-lt"/>
                    <a:cs typeface="Georgia"/>
                  </a:rPr>
                  <a:t>70%</a:t>
                </a:r>
              </a:p>
            </p:txBody>
          </p:sp>
        </p:grpSp>
      </p:grpSp>
      <p:sp>
        <p:nvSpPr>
          <p:cNvPr id="71" name="Content Placeholder 2"/>
          <p:cNvSpPr txBox="1">
            <a:spLocks/>
          </p:cNvSpPr>
          <p:nvPr/>
        </p:nvSpPr>
        <p:spPr>
          <a:xfrm>
            <a:off x="990878" y="2546482"/>
            <a:ext cx="2566801" cy="355694"/>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rPr>
              <a:t>Training Worker</a:t>
            </a:r>
          </a:p>
        </p:txBody>
      </p:sp>
      <p:sp>
        <p:nvSpPr>
          <p:cNvPr id="72" name="Content Placeholder 2"/>
          <p:cNvSpPr txBox="1">
            <a:spLocks/>
          </p:cNvSpPr>
          <p:nvPr/>
        </p:nvSpPr>
        <p:spPr>
          <a:xfrm>
            <a:off x="6256818" y="264872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239425837"/>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2" name="Rectangle 1"/>
          <p:cNvSpPr/>
          <p:nvPr/>
        </p:nvSpPr>
        <p:spPr>
          <a:xfrm>
            <a:off x="496710" y="1765300"/>
            <a:ext cx="6856590" cy="5092700"/>
          </a:xfrm>
          <a:prstGeom prst="rect">
            <a:avLst/>
          </a:prstGeom>
          <a:solidFill>
            <a:schemeClr val="tx1">
              <a:lumMod val="95000"/>
              <a:lumOff val="5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14</a:t>
            </a:fld>
            <a:endParaRPr lang="en-US" sz="1050" dirty="0">
              <a:solidFill>
                <a:schemeClr val="bg1"/>
              </a:solidFill>
            </a:endParaRPr>
          </a:p>
        </p:txBody>
      </p:sp>
      <p:sp>
        <p:nvSpPr>
          <p:cNvPr id="12" name="Title 1"/>
          <p:cNvSpPr txBox="1">
            <a:spLocks/>
          </p:cNvSpPr>
          <p:nvPr/>
        </p:nvSpPr>
        <p:spPr>
          <a:xfrm>
            <a:off x="7962843" y="2279428"/>
            <a:ext cx="3421662" cy="302588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Design is not just what </a:t>
            </a:r>
          </a:p>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it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looks like </a:t>
            </a:r>
            <a:endPar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and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feels like. </a:t>
            </a:r>
            <a:b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b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Design is how it works</a:t>
            </a:r>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7962843" y="2017818"/>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1" name="Rectangle 10"/>
          <p:cNvSpPr/>
          <p:nvPr/>
        </p:nvSpPr>
        <p:spPr>
          <a:xfrm>
            <a:off x="2060753" y="2754903"/>
            <a:ext cx="4877237"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bg1"/>
                </a:solidFill>
                <a:latin typeface="+mj-lt"/>
                <a:ea typeface="Open Sans Light" panose="020B0306030504020204" pitchFamily="34" charset="0"/>
                <a:cs typeface="Open Sans Light" panose="020B0306030504020204" pitchFamily="34" charset="0"/>
              </a:rPr>
              <a:t>auctorLorem ipsum dolor sit amet, consectetur adipiscing elit. Nulla imperdiet volutpat dui at fermentum. </a:t>
            </a:r>
          </a:p>
        </p:txBody>
      </p:sp>
      <p:sp>
        <p:nvSpPr>
          <p:cNvPr id="13" name="Content Placeholder 2"/>
          <p:cNvSpPr txBox="1">
            <a:spLocks/>
          </p:cNvSpPr>
          <p:nvPr/>
        </p:nvSpPr>
        <p:spPr>
          <a:xfrm>
            <a:off x="2053118" y="238202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Tranding</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cxnSp>
        <p:nvCxnSpPr>
          <p:cNvPr id="7" name="Straight Connector 6"/>
          <p:cNvCxnSpPr/>
          <p:nvPr/>
        </p:nvCxnSpPr>
        <p:spPr>
          <a:xfrm>
            <a:off x="7353300" y="1765300"/>
            <a:ext cx="0" cy="3810000"/>
          </a:xfrm>
          <a:prstGeom prst="line">
            <a:avLst/>
          </a:prstGeom>
        </p:spPr>
        <p:style>
          <a:lnRef idx="1">
            <a:schemeClr val="accent1"/>
          </a:lnRef>
          <a:fillRef idx="0">
            <a:schemeClr val="accent1"/>
          </a:fillRef>
          <a:effectRef idx="0">
            <a:schemeClr val="accent1"/>
          </a:effectRef>
          <a:fontRef idx="minor">
            <a:schemeClr val="tx1"/>
          </a:fontRef>
        </p:style>
      </p:cxnSp>
      <p:sp>
        <p:nvSpPr>
          <p:cNvPr id="15" name="Rectangle 14"/>
          <p:cNvSpPr/>
          <p:nvPr/>
        </p:nvSpPr>
        <p:spPr>
          <a:xfrm>
            <a:off x="2060753" y="4661455"/>
            <a:ext cx="4877237"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bg1"/>
                </a:solidFill>
                <a:latin typeface="+mj-lt"/>
                <a:ea typeface="Open Sans Light" panose="020B0306030504020204" pitchFamily="34" charset="0"/>
                <a:cs typeface="Open Sans Light" panose="020B0306030504020204" pitchFamily="34" charset="0"/>
              </a:rPr>
              <a:t>auctorLorem ipsum dolor sit amet, consectetur adipiscing elit. Nulla imperdiet volutpat dui at fermentum. </a:t>
            </a:r>
          </a:p>
        </p:txBody>
      </p:sp>
      <p:sp>
        <p:nvSpPr>
          <p:cNvPr id="16" name="Content Placeholder 2"/>
          <p:cNvSpPr txBox="1">
            <a:spLocks/>
          </p:cNvSpPr>
          <p:nvPr/>
        </p:nvSpPr>
        <p:spPr>
          <a:xfrm>
            <a:off x="2053118" y="4288579"/>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rPr>
              <a:t>CREATIVE</a:t>
            </a:r>
          </a:p>
        </p:txBody>
      </p:sp>
      <p:grpSp>
        <p:nvGrpSpPr>
          <p:cNvPr id="18" name="Group 17"/>
          <p:cNvGrpSpPr/>
          <p:nvPr/>
        </p:nvGrpSpPr>
        <p:grpSpPr>
          <a:xfrm>
            <a:off x="1144134" y="4444742"/>
            <a:ext cx="675204" cy="732264"/>
            <a:chOff x="7193817" y="2374863"/>
            <a:chExt cx="413501" cy="448445"/>
          </a:xfrm>
          <a:solidFill>
            <a:schemeClr val="accent1"/>
          </a:solidFill>
        </p:grpSpPr>
        <p:sp>
          <p:nvSpPr>
            <p:cNvPr id="19" name="Freeform 210"/>
            <p:cNvSpPr>
              <a:spLocks noEditPoints="1"/>
            </p:cNvSpPr>
            <p:nvPr/>
          </p:nvSpPr>
          <p:spPr bwMode="auto">
            <a:xfrm>
              <a:off x="7193817" y="2644221"/>
              <a:ext cx="264990" cy="179087"/>
            </a:xfrm>
            <a:custGeom>
              <a:avLst/>
              <a:gdLst>
                <a:gd name="T0" fmla="*/ 504 w 547"/>
                <a:gd name="T1" fmla="*/ 328 h 367"/>
                <a:gd name="T2" fmla="*/ 498 w 547"/>
                <a:gd name="T3" fmla="*/ 297 h 367"/>
                <a:gd name="T4" fmla="*/ 487 w 547"/>
                <a:gd name="T5" fmla="*/ 268 h 367"/>
                <a:gd name="T6" fmla="*/ 472 w 547"/>
                <a:gd name="T7" fmla="*/ 243 h 367"/>
                <a:gd name="T8" fmla="*/ 452 w 547"/>
                <a:gd name="T9" fmla="*/ 222 h 367"/>
                <a:gd name="T10" fmla="*/ 429 w 547"/>
                <a:gd name="T11" fmla="*/ 204 h 367"/>
                <a:gd name="T12" fmla="*/ 402 w 547"/>
                <a:gd name="T13" fmla="*/ 192 h 367"/>
                <a:gd name="T14" fmla="*/ 368 w 547"/>
                <a:gd name="T15" fmla="*/ 181 h 367"/>
                <a:gd name="T16" fmla="*/ 331 w 547"/>
                <a:gd name="T17" fmla="*/ 174 h 367"/>
                <a:gd name="T18" fmla="*/ 314 w 547"/>
                <a:gd name="T19" fmla="*/ 78 h 367"/>
                <a:gd name="T20" fmla="*/ 353 w 547"/>
                <a:gd name="T21" fmla="*/ 39 h 367"/>
                <a:gd name="T22" fmla="*/ 199 w 547"/>
                <a:gd name="T23" fmla="*/ 78 h 367"/>
                <a:gd name="T24" fmla="*/ 237 w 547"/>
                <a:gd name="T25" fmla="*/ 171 h 367"/>
                <a:gd name="T26" fmla="*/ 201 w 547"/>
                <a:gd name="T27" fmla="*/ 177 h 367"/>
                <a:gd name="T28" fmla="*/ 165 w 547"/>
                <a:gd name="T29" fmla="*/ 186 h 367"/>
                <a:gd name="T30" fmla="*/ 134 w 547"/>
                <a:gd name="T31" fmla="*/ 197 h 367"/>
                <a:gd name="T32" fmla="*/ 108 w 547"/>
                <a:gd name="T33" fmla="*/ 213 h 367"/>
                <a:gd name="T34" fmla="*/ 86 w 547"/>
                <a:gd name="T35" fmla="*/ 232 h 367"/>
                <a:gd name="T36" fmla="*/ 67 w 547"/>
                <a:gd name="T37" fmla="*/ 255 h 367"/>
                <a:gd name="T38" fmla="*/ 55 w 547"/>
                <a:gd name="T39" fmla="*/ 282 h 367"/>
                <a:gd name="T40" fmla="*/ 46 w 547"/>
                <a:gd name="T41" fmla="*/ 312 h 367"/>
                <a:gd name="T42" fmla="*/ 547 w 547"/>
                <a:gd name="T43" fmla="*/ 367 h 367"/>
                <a:gd name="T44" fmla="*/ 1 w 547"/>
                <a:gd name="T45" fmla="*/ 347 h 367"/>
                <a:gd name="T46" fmla="*/ 7 w 547"/>
                <a:gd name="T47" fmla="*/ 305 h 367"/>
                <a:gd name="T48" fmla="*/ 19 w 547"/>
                <a:gd name="T49" fmla="*/ 268 h 367"/>
                <a:gd name="T50" fmla="*/ 36 w 547"/>
                <a:gd name="T51" fmla="*/ 235 h 367"/>
                <a:gd name="T52" fmla="*/ 57 w 547"/>
                <a:gd name="T53" fmla="*/ 206 h 367"/>
                <a:gd name="T54" fmla="*/ 85 w 547"/>
                <a:gd name="T55" fmla="*/ 183 h 367"/>
                <a:gd name="T56" fmla="*/ 118 w 547"/>
                <a:gd name="T57" fmla="*/ 163 h 367"/>
                <a:gd name="T58" fmla="*/ 155 w 547"/>
                <a:gd name="T59" fmla="*/ 148 h 367"/>
                <a:gd name="T60" fmla="*/ 199 w 547"/>
                <a:gd name="T61" fmla="*/ 138 h 367"/>
                <a:gd name="T62" fmla="*/ 160 w 547"/>
                <a:gd name="T63" fmla="*/ 117 h 367"/>
                <a:gd name="T64" fmla="*/ 391 w 547"/>
                <a:gd name="T65" fmla="*/ 0 h 367"/>
                <a:gd name="T66" fmla="*/ 353 w 547"/>
                <a:gd name="T67" fmla="*/ 117 h 367"/>
                <a:gd name="T68" fmla="*/ 374 w 547"/>
                <a:gd name="T69" fmla="*/ 143 h 367"/>
                <a:gd name="T70" fmla="*/ 415 w 547"/>
                <a:gd name="T71" fmla="*/ 155 h 367"/>
                <a:gd name="T72" fmla="*/ 449 w 547"/>
                <a:gd name="T73" fmla="*/ 171 h 367"/>
                <a:gd name="T74" fmla="*/ 478 w 547"/>
                <a:gd name="T75" fmla="*/ 193 h 367"/>
                <a:gd name="T76" fmla="*/ 502 w 547"/>
                <a:gd name="T77" fmla="*/ 219 h 367"/>
                <a:gd name="T78" fmla="*/ 521 w 547"/>
                <a:gd name="T79" fmla="*/ 249 h 367"/>
                <a:gd name="T80" fmla="*/ 534 w 547"/>
                <a:gd name="T81" fmla="*/ 285 h 367"/>
                <a:gd name="T82" fmla="*/ 543 w 547"/>
                <a:gd name="T83" fmla="*/ 325 h 367"/>
                <a:gd name="T84" fmla="*/ 547 w 547"/>
                <a:gd name="T85" fmla="*/ 36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7" h="367">
                  <a:moveTo>
                    <a:pt x="43" y="328"/>
                  </a:moveTo>
                  <a:lnTo>
                    <a:pt x="504" y="328"/>
                  </a:lnTo>
                  <a:lnTo>
                    <a:pt x="501" y="312"/>
                  </a:lnTo>
                  <a:lnTo>
                    <a:pt x="498" y="297"/>
                  </a:lnTo>
                  <a:lnTo>
                    <a:pt x="492" y="281"/>
                  </a:lnTo>
                  <a:lnTo>
                    <a:pt x="487" y="268"/>
                  </a:lnTo>
                  <a:lnTo>
                    <a:pt x="479" y="255"/>
                  </a:lnTo>
                  <a:lnTo>
                    <a:pt x="472" y="243"/>
                  </a:lnTo>
                  <a:lnTo>
                    <a:pt x="462" y="232"/>
                  </a:lnTo>
                  <a:lnTo>
                    <a:pt x="452" y="222"/>
                  </a:lnTo>
                  <a:lnTo>
                    <a:pt x="440" y="213"/>
                  </a:lnTo>
                  <a:lnTo>
                    <a:pt x="429" y="204"/>
                  </a:lnTo>
                  <a:lnTo>
                    <a:pt x="416" y="197"/>
                  </a:lnTo>
                  <a:lnTo>
                    <a:pt x="402" y="192"/>
                  </a:lnTo>
                  <a:lnTo>
                    <a:pt x="386" y="186"/>
                  </a:lnTo>
                  <a:lnTo>
                    <a:pt x="368" y="181"/>
                  </a:lnTo>
                  <a:lnTo>
                    <a:pt x="350" y="177"/>
                  </a:lnTo>
                  <a:lnTo>
                    <a:pt x="331" y="174"/>
                  </a:lnTo>
                  <a:lnTo>
                    <a:pt x="314" y="171"/>
                  </a:lnTo>
                  <a:lnTo>
                    <a:pt x="314" y="78"/>
                  </a:lnTo>
                  <a:lnTo>
                    <a:pt x="353" y="78"/>
                  </a:lnTo>
                  <a:lnTo>
                    <a:pt x="353" y="39"/>
                  </a:lnTo>
                  <a:lnTo>
                    <a:pt x="199" y="39"/>
                  </a:lnTo>
                  <a:lnTo>
                    <a:pt x="199" y="78"/>
                  </a:lnTo>
                  <a:lnTo>
                    <a:pt x="237" y="78"/>
                  </a:lnTo>
                  <a:lnTo>
                    <a:pt x="237" y="171"/>
                  </a:lnTo>
                  <a:lnTo>
                    <a:pt x="220" y="174"/>
                  </a:lnTo>
                  <a:lnTo>
                    <a:pt x="201" y="177"/>
                  </a:lnTo>
                  <a:lnTo>
                    <a:pt x="183" y="181"/>
                  </a:lnTo>
                  <a:lnTo>
                    <a:pt x="165" y="186"/>
                  </a:lnTo>
                  <a:lnTo>
                    <a:pt x="150" y="192"/>
                  </a:lnTo>
                  <a:lnTo>
                    <a:pt x="134" y="197"/>
                  </a:lnTo>
                  <a:lnTo>
                    <a:pt x="121" y="204"/>
                  </a:lnTo>
                  <a:lnTo>
                    <a:pt x="108" y="213"/>
                  </a:lnTo>
                  <a:lnTo>
                    <a:pt x="96" y="223"/>
                  </a:lnTo>
                  <a:lnTo>
                    <a:pt x="86" y="232"/>
                  </a:lnTo>
                  <a:lnTo>
                    <a:pt x="76" y="243"/>
                  </a:lnTo>
                  <a:lnTo>
                    <a:pt x="67" y="255"/>
                  </a:lnTo>
                  <a:lnTo>
                    <a:pt x="60" y="268"/>
                  </a:lnTo>
                  <a:lnTo>
                    <a:pt x="55" y="282"/>
                  </a:lnTo>
                  <a:lnTo>
                    <a:pt x="50" y="297"/>
                  </a:lnTo>
                  <a:lnTo>
                    <a:pt x="46" y="312"/>
                  </a:lnTo>
                  <a:lnTo>
                    <a:pt x="43" y="328"/>
                  </a:lnTo>
                  <a:close/>
                  <a:moveTo>
                    <a:pt x="547" y="367"/>
                  </a:moveTo>
                  <a:lnTo>
                    <a:pt x="0" y="367"/>
                  </a:lnTo>
                  <a:lnTo>
                    <a:pt x="1" y="347"/>
                  </a:lnTo>
                  <a:lnTo>
                    <a:pt x="4" y="325"/>
                  </a:lnTo>
                  <a:lnTo>
                    <a:pt x="7" y="305"/>
                  </a:lnTo>
                  <a:lnTo>
                    <a:pt x="13" y="285"/>
                  </a:lnTo>
                  <a:lnTo>
                    <a:pt x="19" y="268"/>
                  </a:lnTo>
                  <a:lnTo>
                    <a:pt x="27" y="251"/>
                  </a:lnTo>
                  <a:lnTo>
                    <a:pt x="36" y="235"/>
                  </a:lnTo>
                  <a:lnTo>
                    <a:pt x="46" y="220"/>
                  </a:lnTo>
                  <a:lnTo>
                    <a:pt x="57" y="206"/>
                  </a:lnTo>
                  <a:lnTo>
                    <a:pt x="70" y="194"/>
                  </a:lnTo>
                  <a:lnTo>
                    <a:pt x="85" y="183"/>
                  </a:lnTo>
                  <a:lnTo>
                    <a:pt x="101" y="173"/>
                  </a:lnTo>
                  <a:lnTo>
                    <a:pt x="118" y="163"/>
                  </a:lnTo>
                  <a:lnTo>
                    <a:pt x="137" y="155"/>
                  </a:lnTo>
                  <a:lnTo>
                    <a:pt x="155" y="148"/>
                  </a:lnTo>
                  <a:lnTo>
                    <a:pt x="177" y="143"/>
                  </a:lnTo>
                  <a:lnTo>
                    <a:pt x="199" y="138"/>
                  </a:lnTo>
                  <a:lnTo>
                    <a:pt x="199" y="117"/>
                  </a:lnTo>
                  <a:lnTo>
                    <a:pt x="160" y="117"/>
                  </a:lnTo>
                  <a:lnTo>
                    <a:pt x="160" y="0"/>
                  </a:lnTo>
                  <a:lnTo>
                    <a:pt x="391" y="0"/>
                  </a:lnTo>
                  <a:lnTo>
                    <a:pt x="391" y="117"/>
                  </a:lnTo>
                  <a:lnTo>
                    <a:pt x="353" y="117"/>
                  </a:lnTo>
                  <a:lnTo>
                    <a:pt x="353" y="138"/>
                  </a:lnTo>
                  <a:lnTo>
                    <a:pt x="374" y="143"/>
                  </a:lnTo>
                  <a:lnTo>
                    <a:pt x="396" y="148"/>
                  </a:lnTo>
                  <a:lnTo>
                    <a:pt x="415" y="155"/>
                  </a:lnTo>
                  <a:lnTo>
                    <a:pt x="432" y="163"/>
                  </a:lnTo>
                  <a:lnTo>
                    <a:pt x="449" y="171"/>
                  </a:lnTo>
                  <a:lnTo>
                    <a:pt x="465" y="181"/>
                  </a:lnTo>
                  <a:lnTo>
                    <a:pt x="478" y="193"/>
                  </a:lnTo>
                  <a:lnTo>
                    <a:pt x="491" y="206"/>
                  </a:lnTo>
                  <a:lnTo>
                    <a:pt x="502" y="219"/>
                  </a:lnTo>
                  <a:lnTo>
                    <a:pt x="512" y="233"/>
                  </a:lnTo>
                  <a:lnTo>
                    <a:pt x="521" y="249"/>
                  </a:lnTo>
                  <a:lnTo>
                    <a:pt x="528" y="266"/>
                  </a:lnTo>
                  <a:lnTo>
                    <a:pt x="534" y="285"/>
                  </a:lnTo>
                  <a:lnTo>
                    <a:pt x="540" y="304"/>
                  </a:lnTo>
                  <a:lnTo>
                    <a:pt x="543" y="325"/>
                  </a:lnTo>
                  <a:lnTo>
                    <a:pt x="546" y="347"/>
                  </a:lnTo>
                  <a:lnTo>
                    <a:pt x="547" y="3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11"/>
            <p:cNvSpPr>
              <a:spLocks/>
            </p:cNvSpPr>
            <p:nvPr/>
          </p:nvSpPr>
          <p:spPr bwMode="auto">
            <a:xfrm>
              <a:off x="7351064" y="2379231"/>
              <a:ext cx="246062" cy="247519"/>
            </a:xfrm>
            <a:custGeom>
              <a:avLst/>
              <a:gdLst>
                <a:gd name="T0" fmla="*/ 19 w 508"/>
                <a:gd name="T1" fmla="*/ 509 h 509"/>
                <a:gd name="T2" fmla="*/ 16 w 508"/>
                <a:gd name="T3" fmla="*/ 508 h 509"/>
                <a:gd name="T4" fmla="*/ 11 w 508"/>
                <a:gd name="T5" fmla="*/ 508 h 509"/>
                <a:gd name="T6" fmla="*/ 8 w 508"/>
                <a:gd name="T7" fmla="*/ 507 h 509"/>
                <a:gd name="T8" fmla="*/ 6 w 508"/>
                <a:gd name="T9" fmla="*/ 504 h 509"/>
                <a:gd name="T10" fmla="*/ 3 w 508"/>
                <a:gd name="T11" fmla="*/ 501 h 509"/>
                <a:gd name="T12" fmla="*/ 1 w 508"/>
                <a:gd name="T13" fmla="*/ 497 h 509"/>
                <a:gd name="T14" fmla="*/ 0 w 508"/>
                <a:gd name="T15" fmla="*/ 494 h 509"/>
                <a:gd name="T16" fmla="*/ 0 w 508"/>
                <a:gd name="T17" fmla="*/ 489 h 509"/>
                <a:gd name="T18" fmla="*/ 0 w 508"/>
                <a:gd name="T19" fmla="*/ 486 h 509"/>
                <a:gd name="T20" fmla="*/ 1 w 508"/>
                <a:gd name="T21" fmla="*/ 482 h 509"/>
                <a:gd name="T22" fmla="*/ 3 w 508"/>
                <a:gd name="T23" fmla="*/ 479 h 509"/>
                <a:gd name="T24" fmla="*/ 6 w 508"/>
                <a:gd name="T25" fmla="*/ 476 h 509"/>
                <a:gd name="T26" fmla="*/ 475 w 508"/>
                <a:gd name="T27" fmla="*/ 5 h 509"/>
                <a:gd name="T28" fmla="*/ 478 w 508"/>
                <a:gd name="T29" fmla="*/ 4 h 509"/>
                <a:gd name="T30" fmla="*/ 482 w 508"/>
                <a:gd name="T31" fmla="*/ 1 h 509"/>
                <a:gd name="T32" fmla="*/ 485 w 508"/>
                <a:gd name="T33" fmla="*/ 1 h 509"/>
                <a:gd name="T34" fmla="*/ 489 w 508"/>
                <a:gd name="T35" fmla="*/ 0 h 509"/>
                <a:gd name="T36" fmla="*/ 492 w 508"/>
                <a:gd name="T37" fmla="*/ 1 h 509"/>
                <a:gd name="T38" fmla="*/ 497 w 508"/>
                <a:gd name="T39" fmla="*/ 1 h 509"/>
                <a:gd name="T40" fmla="*/ 499 w 508"/>
                <a:gd name="T41" fmla="*/ 4 h 509"/>
                <a:gd name="T42" fmla="*/ 502 w 508"/>
                <a:gd name="T43" fmla="*/ 5 h 509"/>
                <a:gd name="T44" fmla="*/ 505 w 508"/>
                <a:gd name="T45" fmla="*/ 8 h 509"/>
                <a:gd name="T46" fmla="*/ 507 w 508"/>
                <a:gd name="T47" fmla="*/ 13 h 509"/>
                <a:gd name="T48" fmla="*/ 508 w 508"/>
                <a:gd name="T49" fmla="*/ 15 h 509"/>
                <a:gd name="T50" fmla="*/ 508 w 508"/>
                <a:gd name="T51" fmla="*/ 20 h 509"/>
                <a:gd name="T52" fmla="*/ 508 w 508"/>
                <a:gd name="T53" fmla="*/ 23 h 509"/>
                <a:gd name="T54" fmla="*/ 507 w 508"/>
                <a:gd name="T55" fmla="*/ 27 h 509"/>
                <a:gd name="T56" fmla="*/ 505 w 508"/>
                <a:gd name="T57" fmla="*/ 30 h 509"/>
                <a:gd name="T58" fmla="*/ 502 w 508"/>
                <a:gd name="T59" fmla="*/ 33 h 509"/>
                <a:gd name="T60" fmla="*/ 33 w 508"/>
                <a:gd name="T61" fmla="*/ 504 h 509"/>
                <a:gd name="T62" fmla="*/ 29 w 508"/>
                <a:gd name="T63" fmla="*/ 507 h 509"/>
                <a:gd name="T64" fmla="*/ 26 w 508"/>
                <a:gd name="T65" fmla="*/ 508 h 509"/>
                <a:gd name="T66" fmla="*/ 23 w 508"/>
                <a:gd name="T67" fmla="*/ 508 h 509"/>
                <a:gd name="T68" fmla="*/ 19 w 508"/>
                <a:gd name="T69" fmla="*/ 509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8" h="509">
                  <a:moveTo>
                    <a:pt x="19" y="509"/>
                  </a:moveTo>
                  <a:lnTo>
                    <a:pt x="16" y="508"/>
                  </a:lnTo>
                  <a:lnTo>
                    <a:pt x="11" y="508"/>
                  </a:lnTo>
                  <a:lnTo>
                    <a:pt x="8" y="507"/>
                  </a:lnTo>
                  <a:lnTo>
                    <a:pt x="6" y="504"/>
                  </a:lnTo>
                  <a:lnTo>
                    <a:pt x="3" y="501"/>
                  </a:lnTo>
                  <a:lnTo>
                    <a:pt x="1" y="497"/>
                  </a:lnTo>
                  <a:lnTo>
                    <a:pt x="0" y="494"/>
                  </a:lnTo>
                  <a:lnTo>
                    <a:pt x="0" y="489"/>
                  </a:lnTo>
                  <a:lnTo>
                    <a:pt x="0" y="486"/>
                  </a:lnTo>
                  <a:lnTo>
                    <a:pt x="1" y="482"/>
                  </a:lnTo>
                  <a:lnTo>
                    <a:pt x="3" y="479"/>
                  </a:lnTo>
                  <a:lnTo>
                    <a:pt x="6" y="476"/>
                  </a:lnTo>
                  <a:lnTo>
                    <a:pt x="475" y="5"/>
                  </a:lnTo>
                  <a:lnTo>
                    <a:pt x="478" y="4"/>
                  </a:lnTo>
                  <a:lnTo>
                    <a:pt x="482" y="1"/>
                  </a:lnTo>
                  <a:lnTo>
                    <a:pt x="485" y="1"/>
                  </a:lnTo>
                  <a:lnTo>
                    <a:pt x="489" y="0"/>
                  </a:lnTo>
                  <a:lnTo>
                    <a:pt x="492" y="1"/>
                  </a:lnTo>
                  <a:lnTo>
                    <a:pt x="497" y="1"/>
                  </a:lnTo>
                  <a:lnTo>
                    <a:pt x="499" y="4"/>
                  </a:lnTo>
                  <a:lnTo>
                    <a:pt x="502" y="5"/>
                  </a:lnTo>
                  <a:lnTo>
                    <a:pt x="505" y="8"/>
                  </a:lnTo>
                  <a:lnTo>
                    <a:pt x="507" y="13"/>
                  </a:lnTo>
                  <a:lnTo>
                    <a:pt x="508" y="15"/>
                  </a:lnTo>
                  <a:lnTo>
                    <a:pt x="508" y="20"/>
                  </a:lnTo>
                  <a:lnTo>
                    <a:pt x="508" y="23"/>
                  </a:lnTo>
                  <a:lnTo>
                    <a:pt x="507" y="27"/>
                  </a:lnTo>
                  <a:lnTo>
                    <a:pt x="505" y="30"/>
                  </a:lnTo>
                  <a:lnTo>
                    <a:pt x="502" y="33"/>
                  </a:lnTo>
                  <a:lnTo>
                    <a:pt x="33" y="504"/>
                  </a:lnTo>
                  <a:lnTo>
                    <a:pt x="29" y="507"/>
                  </a:lnTo>
                  <a:lnTo>
                    <a:pt x="26" y="508"/>
                  </a:lnTo>
                  <a:lnTo>
                    <a:pt x="23" y="508"/>
                  </a:lnTo>
                  <a:lnTo>
                    <a:pt x="19" y="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12"/>
            <p:cNvSpPr>
              <a:spLocks/>
            </p:cNvSpPr>
            <p:nvPr/>
          </p:nvSpPr>
          <p:spPr bwMode="auto">
            <a:xfrm>
              <a:off x="7369992" y="2374863"/>
              <a:ext cx="167439" cy="222767"/>
            </a:xfrm>
            <a:custGeom>
              <a:avLst/>
              <a:gdLst>
                <a:gd name="T0" fmla="*/ 37 w 347"/>
                <a:gd name="T1" fmla="*/ 457 h 458"/>
                <a:gd name="T2" fmla="*/ 30 w 347"/>
                <a:gd name="T3" fmla="*/ 454 h 458"/>
                <a:gd name="T4" fmla="*/ 21 w 347"/>
                <a:gd name="T5" fmla="*/ 446 h 458"/>
                <a:gd name="T6" fmla="*/ 13 w 347"/>
                <a:gd name="T7" fmla="*/ 432 h 458"/>
                <a:gd name="T8" fmla="*/ 4 w 347"/>
                <a:gd name="T9" fmla="*/ 409 h 458"/>
                <a:gd name="T10" fmla="*/ 0 w 347"/>
                <a:gd name="T11" fmla="*/ 373 h 458"/>
                <a:gd name="T12" fmla="*/ 5 w 347"/>
                <a:gd name="T13" fmla="*/ 333 h 458"/>
                <a:gd name="T14" fmla="*/ 21 w 347"/>
                <a:gd name="T15" fmla="*/ 288 h 458"/>
                <a:gd name="T16" fmla="*/ 44 w 347"/>
                <a:gd name="T17" fmla="*/ 242 h 458"/>
                <a:gd name="T18" fmla="*/ 75 w 347"/>
                <a:gd name="T19" fmla="*/ 194 h 458"/>
                <a:gd name="T20" fmla="*/ 113 w 347"/>
                <a:gd name="T21" fmla="*/ 147 h 458"/>
                <a:gd name="T22" fmla="*/ 158 w 347"/>
                <a:gd name="T23" fmla="*/ 102 h 458"/>
                <a:gd name="T24" fmla="*/ 204 w 347"/>
                <a:gd name="T25" fmla="*/ 65 h 458"/>
                <a:gd name="T26" fmla="*/ 250 w 347"/>
                <a:gd name="T27" fmla="*/ 33 h 458"/>
                <a:gd name="T28" fmla="*/ 298 w 347"/>
                <a:gd name="T29" fmla="*/ 10 h 458"/>
                <a:gd name="T30" fmla="*/ 325 w 347"/>
                <a:gd name="T31" fmla="*/ 0 h 458"/>
                <a:gd name="T32" fmla="*/ 334 w 347"/>
                <a:gd name="T33" fmla="*/ 1 h 458"/>
                <a:gd name="T34" fmla="*/ 341 w 347"/>
                <a:gd name="T35" fmla="*/ 7 h 458"/>
                <a:gd name="T36" fmla="*/ 345 w 347"/>
                <a:gd name="T37" fmla="*/ 14 h 458"/>
                <a:gd name="T38" fmla="*/ 347 w 347"/>
                <a:gd name="T39" fmla="*/ 151 h 458"/>
                <a:gd name="T40" fmla="*/ 345 w 347"/>
                <a:gd name="T41" fmla="*/ 158 h 458"/>
                <a:gd name="T42" fmla="*/ 341 w 347"/>
                <a:gd name="T43" fmla="*/ 164 h 458"/>
                <a:gd name="T44" fmla="*/ 334 w 347"/>
                <a:gd name="T45" fmla="*/ 168 h 458"/>
                <a:gd name="T46" fmla="*/ 327 w 347"/>
                <a:gd name="T47" fmla="*/ 170 h 458"/>
                <a:gd name="T48" fmla="*/ 319 w 347"/>
                <a:gd name="T49" fmla="*/ 168 h 458"/>
                <a:gd name="T50" fmla="*/ 314 w 347"/>
                <a:gd name="T51" fmla="*/ 164 h 458"/>
                <a:gd name="T52" fmla="*/ 309 w 347"/>
                <a:gd name="T53" fmla="*/ 158 h 458"/>
                <a:gd name="T54" fmla="*/ 308 w 347"/>
                <a:gd name="T55" fmla="*/ 151 h 458"/>
                <a:gd name="T56" fmla="*/ 289 w 347"/>
                <a:gd name="T57" fmla="*/ 56 h 458"/>
                <a:gd name="T58" fmla="*/ 253 w 347"/>
                <a:gd name="T59" fmla="*/ 78 h 458"/>
                <a:gd name="T60" fmla="*/ 216 w 347"/>
                <a:gd name="T61" fmla="*/ 104 h 458"/>
                <a:gd name="T62" fmla="*/ 180 w 347"/>
                <a:gd name="T63" fmla="*/ 135 h 458"/>
                <a:gd name="T64" fmla="*/ 142 w 347"/>
                <a:gd name="T65" fmla="*/ 173 h 458"/>
                <a:gd name="T66" fmla="*/ 108 w 347"/>
                <a:gd name="T67" fmla="*/ 215 h 458"/>
                <a:gd name="T68" fmla="*/ 80 w 347"/>
                <a:gd name="T69" fmla="*/ 256 h 458"/>
                <a:gd name="T70" fmla="*/ 59 w 347"/>
                <a:gd name="T71" fmla="*/ 297 h 458"/>
                <a:gd name="T72" fmla="*/ 46 w 347"/>
                <a:gd name="T73" fmla="*/ 334 h 458"/>
                <a:gd name="T74" fmla="*/ 40 w 347"/>
                <a:gd name="T75" fmla="*/ 367 h 458"/>
                <a:gd name="T76" fmla="*/ 40 w 347"/>
                <a:gd name="T77" fmla="*/ 395 h 458"/>
                <a:gd name="T78" fmla="*/ 47 w 347"/>
                <a:gd name="T79" fmla="*/ 416 h 458"/>
                <a:gd name="T80" fmla="*/ 56 w 347"/>
                <a:gd name="T81" fmla="*/ 428 h 458"/>
                <a:gd name="T82" fmla="*/ 59 w 347"/>
                <a:gd name="T83" fmla="*/ 435 h 458"/>
                <a:gd name="T84" fmla="*/ 59 w 347"/>
                <a:gd name="T85" fmla="*/ 442 h 458"/>
                <a:gd name="T86" fmla="*/ 56 w 347"/>
                <a:gd name="T87" fmla="*/ 449 h 458"/>
                <a:gd name="T88" fmla="*/ 52 w 347"/>
                <a:gd name="T89" fmla="*/ 454 h 458"/>
                <a:gd name="T90" fmla="*/ 44 w 347"/>
                <a:gd name="T91" fmla="*/ 457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7" h="458">
                  <a:moveTo>
                    <a:pt x="40" y="458"/>
                  </a:moveTo>
                  <a:lnTo>
                    <a:pt x="37" y="457"/>
                  </a:lnTo>
                  <a:lnTo>
                    <a:pt x="33" y="457"/>
                  </a:lnTo>
                  <a:lnTo>
                    <a:pt x="30" y="454"/>
                  </a:lnTo>
                  <a:lnTo>
                    <a:pt x="27" y="452"/>
                  </a:lnTo>
                  <a:lnTo>
                    <a:pt x="21" y="446"/>
                  </a:lnTo>
                  <a:lnTo>
                    <a:pt x="17" y="439"/>
                  </a:lnTo>
                  <a:lnTo>
                    <a:pt x="13" y="432"/>
                  </a:lnTo>
                  <a:lnTo>
                    <a:pt x="8" y="425"/>
                  </a:lnTo>
                  <a:lnTo>
                    <a:pt x="4" y="409"/>
                  </a:lnTo>
                  <a:lnTo>
                    <a:pt x="1" y="392"/>
                  </a:lnTo>
                  <a:lnTo>
                    <a:pt x="0" y="373"/>
                  </a:lnTo>
                  <a:lnTo>
                    <a:pt x="3" y="353"/>
                  </a:lnTo>
                  <a:lnTo>
                    <a:pt x="5" y="333"/>
                  </a:lnTo>
                  <a:lnTo>
                    <a:pt x="13" y="311"/>
                  </a:lnTo>
                  <a:lnTo>
                    <a:pt x="21" y="288"/>
                  </a:lnTo>
                  <a:lnTo>
                    <a:pt x="31" y="265"/>
                  </a:lnTo>
                  <a:lnTo>
                    <a:pt x="44" y="242"/>
                  </a:lnTo>
                  <a:lnTo>
                    <a:pt x="59" y="219"/>
                  </a:lnTo>
                  <a:lnTo>
                    <a:pt x="75" y="194"/>
                  </a:lnTo>
                  <a:lnTo>
                    <a:pt x="93" y="171"/>
                  </a:lnTo>
                  <a:lnTo>
                    <a:pt x="113" y="147"/>
                  </a:lnTo>
                  <a:lnTo>
                    <a:pt x="136" y="124"/>
                  </a:lnTo>
                  <a:lnTo>
                    <a:pt x="158" y="102"/>
                  </a:lnTo>
                  <a:lnTo>
                    <a:pt x="181" y="84"/>
                  </a:lnTo>
                  <a:lnTo>
                    <a:pt x="204" y="65"/>
                  </a:lnTo>
                  <a:lnTo>
                    <a:pt x="227" y="49"/>
                  </a:lnTo>
                  <a:lnTo>
                    <a:pt x="250" y="33"/>
                  </a:lnTo>
                  <a:lnTo>
                    <a:pt x="275" y="20"/>
                  </a:lnTo>
                  <a:lnTo>
                    <a:pt x="298" y="10"/>
                  </a:lnTo>
                  <a:lnTo>
                    <a:pt x="321" y="1"/>
                  </a:lnTo>
                  <a:lnTo>
                    <a:pt x="325" y="0"/>
                  </a:lnTo>
                  <a:lnTo>
                    <a:pt x="329" y="0"/>
                  </a:lnTo>
                  <a:lnTo>
                    <a:pt x="334" y="1"/>
                  </a:lnTo>
                  <a:lnTo>
                    <a:pt x="338" y="3"/>
                  </a:lnTo>
                  <a:lnTo>
                    <a:pt x="341" y="7"/>
                  </a:lnTo>
                  <a:lnTo>
                    <a:pt x="344" y="10"/>
                  </a:lnTo>
                  <a:lnTo>
                    <a:pt x="345" y="14"/>
                  </a:lnTo>
                  <a:lnTo>
                    <a:pt x="347" y="19"/>
                  </a:lnTo>
                  <a:lnTo>
                    <a:pt x="347" y="151"/>
                  </a:lnTo>
                  <a:lnTo>
                    <a:pt x="345" y="154"/>
                  </a:lnTo>
                  <a:lnTo>
                    <a:pt x="345" y="158"/>
                  </a:lnTo>
                  <a:lnTo>
                    <a:pt x="342" y="161"/>
                  </a:lnTo>
                  <a:lnTo>
                    <a:pt x="341" y="164"/>
                  </a:lnTo>
                  <a:lnTo>
                    <a:pt x="338" y="167"/>
                  </a:lnTo>
                  <a:lnTo>
                    <a:pt x="334" y="168"/>
                  </a:lnTo>
                  <a:lnTo>
                    <a:pt x="331" y="170"/>
                  </a:lnTo>
                  <a:lnTo>
                    <a:pt x="327" y="170"/>
                  </a:lnTo>
                  <a:lnTo>
                    <a:pt x="324" y="170"/>
                  </a:lnTo>
                  <a:lnTo>
                    <a:pt x="319" y="168"/>
                  </a:lnTo>
                  <a:lnTo>
                    <a:pt x="316" y="167"/>
                  </a:lnTo>
                  <a:lnTo>
                    <a:pt x="314" y="164"/>
                  </a:lnTo>
                  <a:lnTo>
                    <a:pt x="311" y="161"/>
                  </a:lnTo>
                  <a:lnTo>
                    <a:pt x="309" y="158"/>
                  </a:lnTo>
                  <a:lnTo>
                    <a:pt x="308" y="154"/>
                  </a:lnTo>
                  <a:lnTo>
                    <a:pt x="308" y="151"/>
                  </a:lnTo>
                  <a:lnTo>
                    <a:pt x="308" y="47"/>
                  </a:lnTo>
                  <a:lnTo>
                    <a:pt x="289" y="56"/>
                  </a:lnTo>
                  <a:lnTo>
                    <a:pt x="272" y="66"/>
                  </a:lnTo>
                  <a:lnTo>
                    <a:pt x="253" y="78"/>
                  </a:lnTo>
                  <a:lnTo>
                    <a:pt x="234" y="91"/>
                  </a:lnTo>
                  <a:lnTo>
                    <a:pt x="216" y="104"/>
                  </a:lnTo>
                  <a:lnTo>
                    <a:pt x="198" y="120"/>
                  </a:lnTo>
                  <a:lnTo>
                    <a:pt x="180" y="135"/>
                  </a:lnTo>
                  <a:lnTo>
                    <a:pt x="162" y="151"/>
                  </a:lnTo>
                  <a:lnTo>
                    <a:pt x="142" y="173"/>
                  </a:lnTo>
                  <a:lnTo>
                    <a:pt x="125" y="194"/>
                  </a:lnTo>
                  <a:lnTo>
                    <a:pt x="108" y="215"/>
                  </a:lnTo>
                  <a:lnTo>
                    <a:pt x="93" y="236"/>
                  </a:lnTo>
                  <a:lnTo>
                    <a:pt x="80" y="256"/>
                  </a:lnTo>
                  <a:lnTo>
                    <a:pt x="69" y="277"/>
                  </a:lnTo>
                  <a:lnTo>
                    <a:pt x="59" y="297"/>
                  </a:lnTo>
                  <a:lnTo>
                    <a:pt x="52" y="315"/>
                  </a:lnTo>
                  <a:lnTo>
                    <a:pt x="46" y="334"/>
                  </a:lnTo>
                  <a:lnTo>
                    <a:pt x="41" y="351"/>
                  </a:lnTo>
                  <a:lnTo>
                    <a:pt x="40" y="367"/>
                  </a:lnTo>
                  <a:lnTo>
                    <a:pt x="39" y="382"/>
                  </a:lnTo>
                  <a:lnTo>
                    <a:pt x="40" y="395"/>
                  </a:lnTo>
                  <a:lnTo>
                    <a:pt x="43" y="406"/>
                  </a:lnTo>
                  <a:lnTo>
                    <a:pt x="47" y="416"/>
                  </a:lnTo>
                  <a:lnTo>
                    <a:pt x="54" y="425"/>
                  </a:lnTo>
                  <a:lnTo>
                    <a:pt x="56" y="428"/>
                  </a:lnTo>
                  <a:lnTo>
                    <a:pt x="59" y="431"/>
                  </a:lnTo>
                  <a:lnTo>
                    <a:pt x="59" y="435"/>
                  </a:lnTo>
                  <a:lnTo>
                    <a:pt x="60" y="438"/>
                  </a:lnTo>
                  <a:lnTo>
                    <a:pt x="59" y="442"/>
                  </a:lnTo>
                  <a:lnTo>
                    <a:pt x="59" y="445"/>
                  </a:lnTo>
                  <a:lnTo>
                    <a:pt x="56" y="449"/>
                  </a:lnTo>
                  <a:lnTo>
                    <a:pt x="54" y="452"/>
                  </a:lnTo>
                  <a:lnTo>
                    <a:pt x="52" y="454"/>
                  </a:lnTo>
                  <a:lnTo>
                    <a:pt x="47" y="457"/>
                  </a:lnTo>
                  <a:lnTo>
                    <a:pt x="44" y="457"/>
                  </a:lnTo>
                  <a:lnTo>
                    <a:pt x="40" y="4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13"/>
            <p:cNvSpPr>
              <a:spLocks/>
            </p:cNvSpPr>
            <p:nvPr/>
          </p:nvSpPr>
          <p:spPr bwMode="auto">
            <a:xfrm>
              <a:off x="7452984" y="2504446"/>
              <a:ext cx="107743" cy="18928"/>
            </a:xfrm>
            <a:custGeom>
              <a:avLst/>
              <a:gdLst>
                <a:gd name="T0" fmla="*/ 202 w 222"/>
                <a:gd name="T1" fmla="*/ 39 h 39"/>
                <a:gd name="T2" fmla="*/ 21 w 222"/>
                <a:gd name="T3" fmla="*/ 39 h 39"/>
                <a:gd name="T4" fmla="*/ 16 w 222"/>
                <a:gd name="T5" fmla="*/ 39 h 39"/>
                <a:gd name="T6" fmla="*/ 12 w 222"/>
                <a:gd name="T7" fmla="*/ 38 h 39"/>
                <a:gd name="T8" fmla="*/ 9 w 222"/>
                <a:gd name="T9" fmla="*/ 36 h 39"/>
                <a:gd name="T10" fmla="*/ 6 w 222"/>
                <a:gd name="T11" fmla="*/ 34 h 39"/>
                <a:gd name="T12" fmla="*/ 3 w 222"/>
                <a:gd name="T13" fmla="*/ 31 h 39"/>
                <a:gd name="T14" fmla="*/ 2 w 222"/>
                <a:gd name="T15" fmla="*/ 28 h 39"/>
                <a:gd name="T16" fmla="*/ 0 w 222"/>
                <a:gd name="T17" fmla="*/ 23 h 39"/>
                <a:gd name="T18" fmla="*/ 0 w 222"/>
                <a:gd name="T19" fmla="*/ 21 h 39"/>
                <a:gd name="T20" fmla="*/ 0 w 222"/>
                <a:gd name="T21" fmla="*/ 16 h 39"/>
                <a:gd name="T22" fmla="*/ 2 w 222"/>
                <a:gd name="T23" fmla="*/ 12 h 39"/>
                <a:gd name="T24" fmla="*/ 3 w 222"/>
                <a:gd name="T25" fmla="*/ 9 h 39"/>
                <a:gd name="T26" fmla="*/ 6 w 222"/>
                <a:gd name="T27" fmla="*/ 6 h 39"/>
                <a:gd name="T28" fmla="*/ 9 w 222"/>
                <a:gd name="T29" fmla="*/ 5 h 39"/>
                <a:gd name="T30" fmla="*/ 12 w 222"/>
                <a:gd name="T31" fmla="*/ 2 h 39"/>
                <a:gd name="T32" fmla="*/ 16 w 222"/>
                <a:gd name="T33" fmla="*/ 0 h 39"/>
                <a:gd name="T34" fmla="*/ 21 w 222"/>
                <a:gd name="T35" fmla="*/ 0 h 39"/>
                <a:gd name="T36" fmla="*/ 202 w 222"/>
                <a:gd name="T37" fmla="*/ 0 h 39"/>
                <a:gd name="T38" fmla="*/ 206 w 222"/>
                <a:gd name="T39" fmla="*/ 0 h 39"/>
                <a:gd name="T40" fmla="*/ 211 w 222"/>
                <a:gd name="T41" fmla="*/ 2 h 39"/>
                <a:gd name="T42" fmla="*/ 214 w 222"/>
                <a:gd name="T43" fmla="*/ 5 h 39"/>
                <a:gd name="T44" fmla="*/ 216 w 222"/>
                <a:gd name="T45" fmla="*/ 6 h 39"/>
                <a:gd name="T46" fmla="*/ 218 w 222"/>
                <a:gd name="T47" fmla="*/ 9 h 39"/>
                <a:gd name="T48" fmla="*/ 221 w 222"/>
                <a:gd name="T49" fmla="*/ 12 h 39"/>
                <a:gd name="T50" fmla="*/ 221 w 222"/>
                <a:gd name="T51" fmla="*/ 16 h 39"/>
                <a:gd name="T52" fmla="*/ 222 w 222"/>
                <a:gd name="T53" fmla="*/ 21 h 39"/>
                <a:gd name="T54" fmla="*/ 221 w 222"/>
                <a:gd name="T55" fmla="*/ 23 h 39"/>
                <a:gd name="T56" fmla="*/ 221 w 222"/>
                <a:gd name="T57" fmla="*/ 28 h 39"/>
                <a:gd name="T58" fmla="*/ 218 w 222"/>
                <a:gd name="T59" fmla="*/ 31 h 39"/>
                <a:gd name="T60" fmla="*/ 216 w 222"/>
                <a:gd name="T61" fmla="*/ 34 h 39"/>
                <a:gd name="T62" fmla="*/ 214 w 222"/>
                <a:gd name="T63" fmla="*/ 36 h 39"/>
                <a:gd name="T64" fmla="*/ 211 w 222"/>
                <a:gd name="T65" fmla="*/ 38 h 39"/>
                <a:gd name="T66" fmla="*/ 206 w 222"/>
                <a:gd name="T67" fmla="*/ 39 h 39"/>
                <a:gd name="T68" fmla="*/ 202 w 222"/>
                <a:gd name="T69"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2" h="39">
                  <a:moveTo>
                    <a:pt x="202" y="39"/>
                  </a:moveTo>
                  <a:lnTo>
                    <a:pt x="21" y="39"/>
                  </a:lnTo>
                  <a:lnTo>
                    <a:pt x="16" y="39"/>
                  </a:lnTo>
                  <a:lnTo>
                    <a:pt x="12" y="38"/>
                  </a:lnTo>
                  <a:lnTo>
                    <a:pt x="9" y="36"/>
                  </a:lnTo>
                  <a:lnTo>
                    <a:pt x="6" y="34"/>
                  </a:lnTo>
                  <a:lnTo>
                    <a:pt x="3" y="31"/>
                  </a:lnTo>
                  <a:lnTo>
                    <a:pt x="2" y="28"/>
                  </a:lnTo>
                  <a:lnTo>
                    <a:pt x="0" y="23"/>
                  </a:lnTo>
                  <a:lnTo>
                    <a:pt x="0" y="21"/>
                  </a:lnTo>
                  <a:lnTo>
                    <a:pt x="0" y="16"/>
                  </a:lnTo>
                  <a:lnTo>
                    <a:pt x="2" y="12"/>
                  </a:lnTo>
                  <a:lnTo>
                    <a:pt x="3" y="9"/>
                  </a:lnTo>
                  <a:lnTo>
                    <a:pt x="6" y="6"/>
                  </a:lnTo>
                  <a:lnTo>
                    <a:pt x="9" y="5"/>
                  </a:lnTo>
                  <a:lnTo>
                    <a:pt x="12" y="2"/>
                  </a:lnTo>
                  <a:lnTo>
                    <a:pt x="16" y="0"/>
                  </a:lnTo>
                  <a:lnTo>
                    <a:pt x="21" y="0"/>
                  </a:lnTo>
                  <a:lnTo>
                    <a:pt x="202" y="0"/>
                  </a:lnTo>
                  <a:lnTo>
                    <a:pt x="206" y="0"/>
                  </a:lnTo>
                  <a:lnTo>
                    <a:pt x="211" y="2"/>
                  </a:lnTo>
                  <a:lnTo>
                    <a:pt x="214" y="5"/>
                  </a:lnTo>
                  <a:lnTo>
                    <a:pt x="216" y="6"/>
                  </a:lnTo>
                  <a:lnTo>
                    <a:pt x="218" y="9"/>
                  </a:lnTo>
                  <a:lnTo>
                    <a:pt x="221" y="12"/>
                  </a:lnTo>
                  <a:lnTo>
                    <a:pt x="221" y="16"/>
                  </a:lnTo>
                  <a:lnTo>
                    <a:pt x="222" y="21"/>
                  </a:lnTo>
                  <a:lnTo>
                    <a:pt x="221" y="23"/>
                  </a:lnTo>
                  <a:lnTo>
                    <a:pt x="221" y="28"/>
                  </a:lnTo>
                  <a:lnTo>
                    <a:pt x="218" y="31"/>
                  </a:lnTo>
                  <a:lnTo>
                    <a:pt x="216" y="34"/>
                  </a:lnTo>
                  <a:lnTo>
                    <a:pt x="214" y="36"/>
                  </a:lnTo>
                  <a:lnTo>
                    <a:pt x="211" y="38"/>
                  </a:lnTo>
                  <a:lnTo>
                    <a:pt x="206" y="39"/>
                  </a:lnTo>
                  <a:lnTo>
                    <a:pt x="202"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14"/>
            <p:cNvSpPr>
              <a:spLocks/>
            </p:cNvSpPr>
            <p:nvPr/>
          </p:nvSpPr>
          <p:spPr bwMode="auto">
            <a:xfrm>
              <a:off x="7380184" y="2542302"/>
              <a:ext cx="142687" cy="64064"/>
            </a:xfrm>
            <a:custGeom>
              <a:avLst/>
              <a:gdLst>
                <a:gd name="T0" fmla="*/ 65 w 295"/>
                <a:gd name="T1" fmla="*/ 134 h 134"/>
                <a:gd name="T2" fmla="*/ 46 w 295"/>
                <a:gd name="T3" fmla="*/ 130 h 134"/>
                <a:gd name="T4" fmla="*/ 28 w 295"/>
                <a:gd name="T5" fmla="*/ 124 h 134"/>
                <a:gd name="T6" fmla="*/ 12 w 295"/>
                <a:gd name="T7" fmla="*/ 114 h 134"/>
                <a:gd name="T8" fmla="*/ 3 w 295"/>
                <a:gd name="T9" fmla="*/ 105 h 134"/>
                <a:gd name="T10" fmla="*/ 0 w 295"/>
                <a:gd name="T11" fmla="*/ 98 h 134"/>
                <a:gd name="T12" fmla="*/ 0 w 295"/>
                <a:gd name="T13" fmla="*/ 91 h 134"/>
                <a:gd name="T14" fmla="*/ 3 w 295"/>
                <a:gd name="T15" fmla="*/ 84 h 134"/>
                <a:gd name="T16" fmla="*/ 9 w 295"/>
                <a:gd name="T17" fmla="*/ 78 h 134"/>
                <a:gd name="T18" fmla="*/ 16 w 295"/>
                <a:gd name="T19" fmla="*/ 75 h 134"/>
                <a:gd name="T20" fmla="*/ 23 w 295"/>
                <a:gd name="T21" fmla="*/ 75 h 134"/>
                <a:gd name="T22" fmla="*/ 31 w 295"/>
                <a:gd name="T23" fmla="*/ 78 h 134"/>
                <a:gd name="T24" fmla="*/ 39 w 295"/>
                <a:gd name="T25" fmla="*/ 85 h 134"/>
                <a:gd name="T26" fmla="*/ 55 w 295"/>
                <a:gd name="T27" fmla="*/ 92 h 134"/>
                <a:gd name="T28" fmla="*/ 74 w 295"/>
                <a:gd name="T29" fmla="*/ 95 h 134"/>
                <a:gd name="T30" fmla="*/ 95 w 295"/>
                <a:gd name="T31" fmla="*/ 94 h 134"/>
                <a:gd name="T32" fmla="*/ 120 w 295"/>
                <a:gd name="T33" fmla="*/ 90 h 134"/>
                <a:gd name="T34" fmla="*/ 147 w 295"/>
                <a:gd name="T35" fmla="*/ 79 h 134"/>
                <a:gd name="T36" fmla="*/ 189 w 295"/>
                <a:gd name="T37" fmla="*/ 58 h 134"/>
                <a:gd name="T38" fmla="*/ 94 w 295"/>
                <a:gd name="T39" fmla="*/ 39 h 134"/>
                <a:gd name="T40" fmla="*/ 87 w 295"/>
                <a:gd name="T41" fmla="*/ 38 h 134"/>
                <a:gd name="T42" fmla="*/ 79 w 295"/>
                <a:gd name="T43" fmla="*/ 33 h 134"/>
                <a:gd name="T44" fmla="*/ 77 w 295"/>
                <a:gd name="T45" fmla="*/ 26 h 134"/>
                <a:gd name="T46" fmla="*/ 75 w 295"/>
                <a:gd name="T47" fmla="*/ 19 h 134"/>
                <a:gd name="T48" fmla="*/ 77 w 295"/>
                <a:gd name="T49" fmla="*/ 12 h 134"/>
                <a:gd name="T50" fmla="*/ 79 w 295"/>
                <a:gd name="T51" fmla="*/ 6 h 134"/>
                <a:gd name="T52" fmla="*/ 87 w 295"/>
                <a:gd name="T53" fmla="*/ 2 h 134"/>
                <a:gd name="T54" fmla="*/ 94 w 295"/>
                <a:gd name="T55" fmla="*/ 0 h 134"/>
                <a:gd name="T56" fmla="*/ 283 w 295"/>
                <a:gd name="T57" fmla="*/ 0 h 134"/>
                <a:gd name="T58" fmla="*/ 291 w 295"/>
                <a:gd name="T59" fmla="*/ 7 h 134"/>
                <a:gd name="T60" fmla="*/ 295 w 295"/>
                <a:gd name="T61" fmla="*/ 19 h 134"/>
                <a:gd name="T62" fmla="*/ 293 w 295"/>
                <a:gd name="T63" fmla="*/ 29 h 134"/>
                <a:gd name="T64" fmla="*/ 259 w 295"/>
                <a:gd name="T65" fmla="*/ 58 h 134"/>
                <a:gd name="T66" fmla="*/ 203 w 295"/>
                <a:gd name="T67" fmla="*/ 94 h 134"/>
                <a:gd name="T68" fmla="*/ 149 w 295"/>
                <a:gd name="T69" fmla="*/ 120 h 134"/>
                <a:gd name="T70" fmla="*/ 111 w 295"/>
                <a:gd name="T71" fmla="*/ 130 h 134"/>
                <a:gd name="T72" fmla="*/ 88 w 295"/>
                <a:gd name="T73"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5" h="134">
                  <a:moveTo>
                    <a:pt x="77" y="134"/>
                  </a:moveTo>
                  <a:lnTo>
                    <a:pt x="65" y="134"/>
                  </a:lnTo>
                  <a:lnTo>
                    <a:pt x="55" y="133"/>
                  </a:lnTo>
                  <a:lnTo>
                    <a:pt x="46" y="130"/>
                  </a:lnTo>
                  <a:lnTo>
                    <a:pt x="36" y="127"/>
                  </a:lnTo>
                  <a:lnTo>
                    <a:pt x="28" y="124"/>
                  </a:lnTo>
                  <a:lnTo>
                    <a:pt x="20" y="120"/>
                  </a:lnTo>
                  <a:lnTo>
                    <a:pt x="12" y="114"/>
                  </a:lnTo>
                  <a:lnTo>
                    <a:pt x="6" y="108"/>
                  </a:lnTo>
                  <a:lnTo>
                    <a:pt x="3" y="105"/>
                  </a:lnTo>
                  <a:lnTo>
                    <a:pt x="2" y="101"/>
                  </a:lnTo>
                  <a:lnTo>
                    <a:pt x="0" y="98"/>
                  </a:lnTo>
                  <a:lnTo>
                    <a:pt x="0" y="94"/>
                  </a:lnTo>
                  <a:lnTo>
                    <a:pt x="0" y="91"/>
                  </a:lnTo>
                  <a:lnTo>
                    <a:pt x="2" y="87"/>
                  </a:lnTo>
                  <a:lnTo>
                    <a:pt x="3" y="84"/>
                  </a:lnTo>
                  <a:lnTo>
                    <a:pt x="6" y="81"/>
                  </a:lnTo>
                  <a:lnTo>
                    <a:pt x="9" y="78"/>
                  </a:lnTo>
                  <a:lnTo>
                    <a:pt x="12" y="77"/>
                  </a:lnTo>
                  <a:lnTo>
                    <a:pt x="16" y="75"/>
                  </a:lnTo>
                  <a:lnTo>
                    <a:pt x="19" y="75"/>
                  </a:lnTo>
                  <a:lnTo>
                    <a:pt x="23" y="75"/>
                  </a:lnTo>
                  <a:lnTo>
                    <a:pt x="26" y="77"/>
                  </a:lnTo>
                  <a:lnTo>
                    <a:pt x="31" y="78"/>
                  </a:lnTo>
                  <a:lnTo>
                    <a:pt x="33" y="81"/>
                  </a:lnTo>
                  <a:lnTo>
                    <a:pt x="39" y="85"/>
                  </a:lnTo>
                  <a:lnTo>
                    <a:pt x="46" y="90"/>
                  </a:lnTo>
                  <a:lnTo>
                    <a:pt x="55" y="92"/>
                  </a:lnTo>
                  <a:lnTo>
                    <a:pt x="64" y="95"/>
                  </a:lnTo>
                  <a:lnTo>
                    <a:pt x="74" y="95"/>
                  </a:lnTo>
                  <a:lnTo>
                    <a:pt x="84" y="95"/>
                  </a:lnTo>
                  <a:lnTo>
                    <a:pt x="95" y="94"/>
                  </a:lnTo>
                  <a:lnTo>
                    <a:pt x="107" y="92"/>
                  </a:lnTo>
                  <a:lnTo>
                    <a:pt x="120" y="90"/>
                  </a:lnTo>
                  <a:lnTo>
                    <a:pt x="133" y="85"/>
                  </a:lnTo>
                  <a:lnTo>
                    <a:pt x="147" y="79"/>
                  </a:lnTo>
                  <a:lnTo>
                    <a:pt x="160" y="72"/>
                  </a:lnTo>
                  <a:lnTo>
                    <a:pt x="189" y="58"/>
                  </a:lnTo>
                  <a:lnTo>
                    <a:pt x="219" y="39"/>
                  </a:lnTo>
                  <a:lnTo>
                    <a:pt x="94" y="39"/>
                  </a:lnTo>
                  <a:lnTo>
                    <a:pt x="90" y="38"/>
                  </a:lnTo>
                  <a:lnTo>
                    <a:pt x="87" y="38"/>
                  </a:lnTo>
                  <a:lnTo>
                    <a:pt x="82" y="35"/>
                  </a:lnTo>
                  <a:lnTo>
                    <a:pt x="79" y="33"/>
                  </a:lnTo>
                  <a:lnTo>
                    <a:pt x="78" y="30"/>
                  </a:lnTo>
                  <a:lnTo>
                    <a:pt x="77" y="26"/>
                  </a:lnTo>
                  <a:lnTo>
                    <a:pt x="75" y="23"/>
                  </a:lnTo>
                  <a:lnTo>
                    <a:pt x="75" y="19"/>
                  </a:lnTo>
                  <a:lnTo>
                    <a:pt x="75" y="16"/>
                  </a:lnTo>
                  <a:lnTo>
                    <a:pt x="77" y="12"/>
                  </a:lnTo>
                  <a:lnTo>
                    <a:pt x="78" y="9"/>
                  </a:lnTo>
                  <a:lnTo>
                    <a:pt x="79" y="6"/>
                  </a:lnTo>
                  <a:lnTo>
                    <a:pt x="82" y="3"/>
                  </a:lnTo>
                  <a:lnTo>
                    <a:pt x="87" y="2"/>
                  </a:lnTo>
                  <a:lnTo>
                    <a:pt x="90" y="0"/>
                  </a:lnTo>
                  <a:lnTo>
                    <a:pt x="94" y="0"/>
                  </a:lnTo>
                  <a:lnTo>
                    <a:pt x="277" y="0"/>
                  </a:lnTo>
                  <a:lnTo>
                    <a:pt x="283" y="0"/>
                  </a:lnTo>
                  <a:lnTo>
                    <a:pt x="287" y="3"/>
                  </a:lnTo>
                  <a:lnTo>
                    <a:pt x="291" y="7"/>
                  </a:lnTo>
                  <a:lnTo>
                    <a:pt x="294" y="13"/>
                  </a:lnTo>
                  <a:lnTo>
                    <a:pt x="295" y="19"/>
                  </a:lnTo>
                  <a:lnTo>
                    <a:pt x="295" y="25"/>
                  </a:lnTo>
                  <a:lnTo>
                    <a:pt x="293" y="29"/>
                  </a:lnTo>
                  <a:lnTo>
                    <a:pt x="288" y="35"/>
                  </a:lnTo>
                  <a:lnTo>
                    <a:pt x="259" y="58"/>
                  </a:lnTo>
                  <a:lnTo>
                    <a:pt x="231" y="77"/>
                  </a:lnTo>
                  <a:lnTo>
                    <a:pt x="203" y="94"/>
                  </a:lnTo>
                  <a:lnTo>
                    <a:pt x="175" y="108"/>
                  </a:lnTo>
                  <a:lnTo>
                    <a:pt x="149" y="120"/>
                  </a:lnTo>
                  <a:lnTo>
                    <a:pt x="123" y="127"/>
                  </a:lnTo>
                  <a:lnTo>
                    <a:pt x="111" y="130"/>
                  </a:lnTo>
                  <a:lnTo>
                    <a:pt x="100" y="133"/>
                  </a:lnTo>
                  <a:lnTo>
                    <a:pt x="88" y="134"/>
                  </a:lnTo>
                  <a:lnTo>
                    <a:pt x="77"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15"/>
            <p:cNvSpPr>
              <a:spLocks/>
            </p:cNvSpPr>
            <p:nvPr/>
          </p:nvSpPr>
          <p:spPr bwMode="auto">
            <a:xfrm>
              <a:off x="7490839" y="2379231"/>
              <a:ext cx="116479" cy="106287"/>
            </a:xfrm>
            <a:custGeom>
              <a:avLst/>
              <a:gdLst>
                <a:gd name="T0" fmla="*/ 19 w 241"/>
                <a:gd name="T1" fmla="*/ 219 h 219"/>
                <a:gd name="T2" fmla="*/ 12 w 241"/>
                <a:gd name="T3" fmla="*/ 217 h 219"/>
                <a:gd name="T4" fmla="*/ 6 w 241"/>
                <a:gd name="T5" fmla="*/ 213 h 219"/>
                <a:gd name="T6" fmla="*/ 2 w 241"/>
                <a:gd name="T7" fmla="*/ 207 h 219"/>
                <a:gd name="T8" fmla="*/ 0 w 241"/>
                <a:gd name="T9" fmla="*/ 200 h 219"/>
                <a:gd name="T10" fmla="*/ 2 w 241"/>
                <a:gd name="T11" fmla="*/ 193 h 219"/>
                <a:gd name="T12" fmla="*/ 6 w 241"/>
                <a:gd name="T13" fmla="*/ 187 h 219"/>
                <a:gd name="T14" fmla="*/ 12 w 241"/>
                <a:gd name="T15" fmla="*/ 183 h 219"/>
                <a:gd name="T16" fmla="*/ 19 w 241"/>
                <a:gd name="T17" fmla="*/ 181 h 219"/>
                <a:gd name="T18" fmla="*/ 183 w 241"/>
                <a:gd name="T19" fmla="*/ 157 h 219"/>
                <a:gd name="T20" fmla="*/ 199 w 241"/>
                <a:gd name="T21" fmla="*/ 112 h 219"/>
                <a:gd name="T22" fmla="*/ 202 w 241"/>
                <a:gd name="T23" fmla="*/ 83 h 219"/>
                <a:gd name="T24" fmla="*/ 202 w 241"/>
                <a:gd name="T25" fmla="*/ 66 h 219"/>
                <a:gd name="T26" fmla="*/ 198 w 241"/>
                <a:gd name="T27" fmla="*/ 51 h 219"/>
                <a:gd name="T28" fmla="*/ 190 w 241"/>
                <a:gd name="T29" fmla="*/ 38 h 219"/>
                <a:gd name="T30" fmla="*/ 183 w 241"/>
                <a:gd name="T31" fmla="*/ 30 h 219"/>
                <a:gd name="T32" fmla="*/ 180 w 241"/>
                <a:gd name="T33" fmla="*/ 23 h 219"/>
                <a:gd name="T34" fmla="*/ 180 w 241"/>
                <a:gd name="T35" fmla="*/ 15 h 219"/>
                <a:gd name="T36" fmla="*/ 183 w 241"/>
                <a:gd name="T37" fmla="*/ 8 h 219"/>
                <a:gd name="T38" fmla="*/ 189 w 241"/>
                <a:gd name="T39" fmla="*/ 4 h 219"/>
                <a:gd name="T40" fmla="*/ 196 w 241"/>
                <a:gd name="T41" fmla="*/ 1 h 219"/>
                <a:gd name="T42" fmla="*/ 203 w 241"/>
                <a:gd name="T43" fmla="*/ 1 h 219"/>
                <a:gd name="T44" fmla="*/ 210 w 241"/>
                <a:gd name="T45" fmla="*/ 4 h 219"/>
                <a:gd name="T46" fmla="*/ 221 w 241"/>
                <a:gd name="T47" fmla="*/ 14 h 219"/>
                <a:gd name="T48" fmla="*/ 232 w 241"/>
                <a:gd name="T49" fmla="*/ 33 h 219"/>
                <a:gd name="T50" fmla="*/ 239 w 241"/>
                <a:gd name="T51" fmla="*/ 54 h 219"/>
                <a:gd name="T52" fmla="*/ 241 w 241"/>
                <a:gd name="T53" fmla="*/ 77 h 219"/>
                <a:gd name="T54" fmla="*/ 239 w 241"/>
                <a:gd name="T55" fmla="*/ 103 h 219"/>
                <a:gd name="T56" fmla="*/ 234 w 241"/>
                <a:gd name="T57" fmla="*/ 132 h 219"/>
                <a:gd name="T58" fmla="*/ 223 w 241"/>
                <a:gd name="T59" fmla="*/ 161 h 219"/>
                <a:gd name="T60" fmla="*/ 208 w 241"/>
                <a:gd name="T61" fmla="*/ 193 h 219"/>
                <a:gd name="T62" fmla="*/ 196 w 241"/>
                <a:gd name="T63" fmla="*/ 213 h 219"/>
                <a:gd name="T64" fmla="*/ 187 w 241"/>
                <a:gd name="T65"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1" h="219">
                  <a:moveTo>
                    <a:pt x="183" y="219"/>
                  </a:moveTo>
                  <a:lnTo>
                    <a:pt x="19" y="219"/>
                  </a:lnTo>
                  <a:lnTo>
                    <a:pt x="16" y="219"/>
                  </a:lnTo>
                  <a:lnTo>
                    <a:pt x="12" y="217"/>
                  </a:lnTo>
                  <a:lnTo>
                    <a:pt x="9" y="216"/>
                  </a:lnTo>
                  <a:lnTo>
                    <a:pt x="6" y="213"/>
                  </a:lnTo>
                  <a:lnTo>
                    <a:pt x="3" y="210"/>
                  </a:lnTo>
                  <a:lnTo>
                    <a:pt x="2" y="207"/>
                  </a:lnTo>
                  <a:lnTo>
                    <a:pt x="0" y="204"/>
                  </a:lnTo>
                  <a:lnTo>
                    <a:pt x="0" y="200"/>
                  </a:lnTo>
                  <a:lnTo>
                    <a:pt x="0" y="195"/>
                  </a:lnTo>
                  <a:lnTo>
                    <a:pt x="2" y="193"/>
                  </a:lnTo>
                  <a:lnTo>
                    <a:pt x="3" y="188"/>
                  </a:lnTo>
                  <a:lnTo>
                    <a:pt x="6" y="187"/>
                  </a:lnTo>
                  <a:lnTo>
                    <a:pt x="9" y="184"/>
                  </a:lnTo>
                  <a:lnTo>
                    <a:pt x="12" y="183"/>
                  </a:lnTo>
                  <a:lnTo>
                    <a:pt x="16" y="181"/>
                  </a:lnTo>
                  <a:lnTo>
                    <a:pt x="19" y="181"/>
                  </a:lnTo>
                  <a:lnTo>
                    <a:pt x="172" y="181"/>
                  </a:lnTo>
                  <a:lnTo>
                    <a:pt x="183" y="157"/>
                  </a:lnTo>
                  <a:lnTo>
                    <a:pt x="192" y="134"/>
                  </a:lnTo>
                  <a:lnTo>
                    <a:pt x="199" y="112"/>
                  </a:lnTo>
                  <a:lnTo>
                    <a:pt x="202" y="92"/>
                  </a:lnTo>
                  <a:lnTo>
                    <a:pt x="202" y="83"/>
                  </a:lnTo>
                  <a:lnTo>
                    <a:pt x="202" y="75"/>
                  </a:lnTo>
                  <a:lnTo>
                    <a:pt x="202" y="66"/>
                  </a:lnTo>
                  <a:lnTo>
                    <a:pt x="200" y="59"/>
                  </a:lnTo>
                  <a:lnTo>
                    <a:pt x="198" y="51"/>
                  </a:lnTo>
                  <a:lnTo>
                    <a:pt x="195" y="44"/>
                  </a:lnTo>
                  <a:lnTo>
                    <a:pt x="190" y="38"/>
                  </a:lnTo>
                  <a:lnTo>
                    <a:pt x="186" y="33"/>
                  </a:lnTo>
                  <a:lnTo>
                    <a:pt x="183" y="30"/>
                  </a:lnTo>
                  <a:lnTo>
                    <a:pt x="182" y="27"/>
                  </a:lnTo>
                  <a:lnTo>
                    <a:pt x="180" y="23"/>
                  </a:lnTo>
                  <a:lnTo>
                    <a:pt x="180" y="20"/>
                  </a:lnTo>
                  <a:lnTo>
                    <a:pt x="180" y="15"/>
                  </a:lnTo>
                  <a:lnTo>
                    <a:pt x="182" y="13"/>
                  </a:lnTo>
                  <a:lnTo>
                    <a:pt x="183" y="8"/>
                  </a:lnTo>
                  <a:lnTo>
                    <a:pt x="186" y="5"/>
                  </a:lnTo>
                  <a:lnTo>
                    <a:pt x="189" y="4"/>
                  </a:lnTo>
                  <a:lnTo>
                    <a:pt x="193" y="1"/>
                  </a:lnTo>
                  <a:lnTo>
                    <a:pt x="196" y="1"/>
                  </a:lnTo>
                  <a:lnTo>
                    <a:pt x="200" y="0"/>
                  </a:lnTo>
                  <a:lnTo>
                    <a:pt x="203" y="1"/>
                  </a:lnTo>
                  <a:lnTo>
                    <a:pt x="208" y="1"/>
                  </a:lnTo>
                  <a:lnTo>
                    <a:pt x="210" y="4"/>
                  </a:lnTo>
                  <a:lnTo>
                    <a:pt x="213" y="5"/>
                  </a:lnTo>
                  <a:lnTo>
                    <a:pt x="221" y="14"/>
                  </a:lnTo>
                  <a:lnTo>
                    <a:pt x="226" y="23"/>
                  </a:lnTo>
                  <a:lnTo>
                    <a:pt x="232" y="33"/>
                  </a:lnTo>
                  <a:lnTo>
                    <a:pt x="236" y="43"/>
                  </a:lnTo>
                  <a:lnTo>
                    <a:pt x="239" y="54"/>
                  </a:lnTo>
                  <a:lnTo>
                    <a:pt x="241" y="66"/>
                  </a:lnTo>
                  <a:lnTo>
                    <a:pt x="241" y="77"/>
                  </a:lnTo>
                  <a:lnTo>
                    <a:pt x="241" y="90"/>
                  </a:lnTo>
                  <a:lnTo>
                    <a:pt x="239" y="103"/>
                  </a:lnTo>
                  <a:lnTo>
                    <a:pt x="236" y="118"/>
                  </a:lnTo>
                  <a:lnTo>
                    <a:pt x="234" y="132"/>
                  </a:lnTo>
                  <a:lnTo>
                    <a:pt x="229" y="147"/>
                  </a:lnTo>
                  <a:lnTo>
                    <a:pt x="223" y="161"/>
                  </a:lnTo>
                  <a:lnTo>
                    <a:pt x="216" y="177"/>
                  </a:lnTo>
                  <a:lnTo>
                    <a:pt x="208" y="193"/>
                  </a:lnTo>
                  <a:lnTo>
                    <a:pt x="199" y="210"/>
                  </a:lnTo>
                  <a:lnTo>
                    <a:pt x="196" y="213"/>
                  </a:lnTo>
                  <a:lnTo>
                    <a:pt x="192" y="217"/>
                  </a:lnTo>
                  <a:lnTo>
                    <a:pt x="187" y="219"/>
                  </a:lnTo>
                  <a:lnTo>
                    <a:pt x="183" y="2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 name="Group 24"/>
          <p:cNvGrpSpPr/>
          <p:nvPr/>
        </p:nvGrpSpPr>
        <p:grpSpPr>
          <a:xfrm>
            <a:off x="1178165" y="2627217"/>
            <a:ext cx="607142" cy="524618"/>
            <a:chOff x="504994" y="5962425"/>
            <a:chExt cx="449901" cy="388750"/>
          </a:xfrm>
          <a:solidFill>
            <a:schemeClr val="accent1"/>
          </a:solidFill>
        </p:grpSpPr>
        <p:sp>
          <p:nvSpPr>
            <p:cNvPr id="26" name="Freeform 591"/>
            <p:cNvSpPr>
              <a:spLocks noEditPoints="1"/>
            </p:cNvSpPr>
            <p:nvPr/>
          </p:nvSpPr>
          <p:spPr bwMode="auto">
            <a:xfrm>
              <a:off x="504994" y="5962425"/>
              <a:ext cx="449901" cy="388750"/>
            </a:xfrm>
            <a:custGeom>
              <a:avLst/>
              <a:gdLst>
                <a:gd name="T0" fmla="*/ 55 w 927"/>
                <a:gd name="T1" fmla="*/ 39 h 800"/>
                <a:gd name="T2" fmla="*/ 48 w 927"/>
                <a:gd name="T3" fmla="*/ 42 h 800"/>
                <a:gd name="T4" fmla="*/ 42 w 927"/>
                <a:gd name="T5" fmla="*/ 46 h 800"/>
                <a:gd name="T6" fmla="*/ 39 w 927"/>
                <a:gd name="T7" fmla="*/ 54 h 800"/>
                <a:gd name="T8" fmla="*/ 39 w 927"/>
                <a:gd name="T9" fmla="*/ 559 h 800"/>
                <a:gd name="T10" fmla="*/ 40 w 927"/>
                <a:gd name="T11" fmla="*/ 568 h 800"/>
                <a:gd name="T12" fmla="*/ 45 w 927"/>
                <a:gd name="T13" fmla="*/ 573 h 800"/>
                <a:gd name="T14" fmla="*/ 50 w 927"/>
                <a:gd name="T15" fmla="*/ 578 h 800"/>
                <a:gd name="T16" fmla="*/ 58 w 927"/>
                <a:gd name="T17" fmla="*/ 579 h 800"/>
                <a:gd name="T18" fmla="*/ 154 w 927"/>
                <a:gd name="T19" fmla="*/ 706 h 800"/>
                <a:gd name="T20" fmla="*/ 868 w 927"/>
                <a:gd name="T21" fmla="*/ 579 h 800"/>
                <a:gd name="T22" fmla="*/ 877 w 927"/>
                <a:gd name="T23" fmla="*/ 578 h 800"/>
                <a:gd name="T24" fmla="*/ 883 w 927"/>
                <a:gd name="T25" fmla="*/ 573 h 800"/>
                <a:gd name="T26" fmla="*/ 887 w 927"/>
                <a:gd name="T27" fmla="*/ 568 h 800"/>
                <a:gd name="T28" fmla="*/ 888 w 927"/>
                <a:gd name="T29" fmla="*/ 559 h 800"/>
                <a:gd name="T30" fmla="*/ 888 w 927"/>
                <a:gd name="T31" fmla="*/ 54 h 800"/>
                <a:gd name="T32" fmla="*/ 886 w 927"/>
                <a:gd name="T33" fmla="*/ 46 h 800"/>
                <a:gd name="T34" fmla="*/ 880 w 927"/>
                <a:gd name="T35" fmla="*/ 42 h 800"/>
                <a:gd name="T36" fmla="*/ 873 w 927"/>
                <a:gd name="T37" fmla="*/ 39 h 800"/>
                <a:gd name="T38" fmla="*/ 58 w 927"/>
                <a:gd name="T39" fmla="*/ 38 h 800"/>
                <a:gd name="T40" fmla="*/ 115 w 927"/>
                <a:gd name="T41" fmla="*/ 618 h 800"/>
                <a:gd name="T42" fmla="*/ 46 w 927"/>
                <a:gd name="T43" fmla="*/ 617 h 800"/>
                <a:gd name="T44" fmla="*/ 26 w 927"/>
                <a:gd name="T45" fmla="*/ 608 h 800"/>
                <a:gd name="T46" fmla="*/ 10 w 927"/>
                <a:gd name="T47" fmla="*/ 592 h 800"/>
                <a:gd name="T48" fmla="*/ 1 w 927"/>
                <a:gd name="T49" fmla="*/ 571 h 800"/>
                <a:gd name="T50" fmla="*/ 0 w 927"/>
                <a:gd name="T51" fmla="*/ 58 h 800"/>
                <a:gd name="T52" fmla="*/ 4 w 927"/>
                <a:gd name="T53" fmla="*/ 35 h 800"/>
                <a:gd name="T54" fmla="*/ 17 w 927"/>
                <a:gd name="T55" fmla="*/ 16 h 800"/>
                <a:gd name="T56" fmla="*/ 36 w 927"/>
                <a:gd name="T57" fmla="*/ 5 h 800"/>
                <a:gd name="T58" fmla="*/ 58 w 927"/>
                <a:gd name="T59" fmla="*/ 0 h 800"/>
                <a:gd name="T60" fmla="*/ 881 w 927"/>
                <a:gd name="T61" fmla="*/ 0 h 800"/>
                <a:gd name="T62" fmla="*/ 901 w 927"/>
                <a:gd name="T63" fmla="*/ 9 h 800"/>
                <a:gd name="T64" fmla="*/ 917 w 927"/>
                <a:gd name="T65" fmla="*/ 25 h 800"/>
                <a:gd name="T66" fmla="*/ 926 w 927"/>
                <a:gd name="T67" fmla="*/ 46 h 800"/>
                <a:gd name="T68" fmla="*/ 927 w 927"/>
                <a:gd name="T69" fmla="*/ 559 h 800"/>
                <a:gd name="T70" fmla="*/ 922 w 927"/>
                <a:gd name="T71" fmla="*/ 582 h 800"/>
                <a:gd name="T72" fmla="*/ 910 w 927"/>
                <a:gd name="T73" fmla="*/ 601 h 800"/>
                <a:gd name="T74" fmla="*/ 891 w 927"/>
                <a:gd name="T75" fmla="*/ 612 h 800"/>
                <a:gd name="T76" fmla="*/ 868 w 927"/>
                <a:gd name="T77" fmla="*/ 618 h 800"/>
                <a:gd name="T78" fmla="*/ 115 w 927"/>
                <a:gd name="T79" fmla="*/ 800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7" h="800">
                  <a:moveTo>
                    <a:pt x="58" y="38"/>
                  </a:moveTo>
                  <a:lnTo>
                    <a:pt x="55" y="39"/>
                  </a:lnTo>
                  <a:lnTo>
                    <a:pt x="50" y="39"/>
                  </a:lnTo>
                  <a:lnTo>
                    <a:pt x="48" y="42"/>
                  </a:lnTo>
                  <a:lnTo>
                    <a:pt x="45" y="43"/>
                  </a:lnTo>
                  <a:lnTo>
                    <a:pt x="42" y="46"/>
                  </a:lnTo>
                  <a:lnTo>
                    <a:pt x="40" y="51"/>
                  </a:lnTo>
                  <a:lnTo>
                    <a:pt x="39" y="54"/>
                  </a:lnTo>
                  <a:lnTo>
                    <a:pt x="39" y="58"/>
                  </a:lnTo>
                  <a:lnTo>
                    <a:pt x="39" y="559"/>
                  </a:lnTo>
                  <a:lnTo>
                    <a:pt x="39" y="563"/>
                  </a:lnTo>
                  <a:lnTo>
                    <a:pt x="40" y="568"/>
                  </a:lnTo>
                  <a:lnTo>
                    <a:pt x="42" y="571"/>
                  </a:lnTo>
                  <a:lnTo>
                    <a:pt x="45" y="573"/>
                  </a:lnTo>
                  <a:lnTo>
                    <a:pt x="48" y="575"/>
                  </a:lnTo>
                  <a:lnTo>
                    <a:pt x="50" y="578"/>
                  </a:lnTo>
                  <a:lnTo>
                    <a:pt x="55" y="579"/>
                  </a:lnTo>
                  <a:lnTo>
                    <a:pt x="58" y="579"/>
                  </a:lnTo>
                  <a:lnTo>
                    <a:pt x="154" y="579"/>
                  </a:lnTo>
                  <a:lnTo>
                    <a:pt x="154" y="706"/>
                  </a:lnTo>
                  <a:lnTo>
                    <a:pt x="282" y="579"/>
                  </a:lnTo>
                  <a:lnTo>
                    <a:pt x="868" y="579"/>
                  </a:lnTo>
                  <a:lnTo>
                    <a:pt x="873" y="579"/>
                  </a:lnTo>
                  <a:lnTo>
                    <a:pt x="877" y="578"/>
                  </a:lnTo>
                  <a:lnTo>
                    <a:pt x="880" y="575"/>
                  </a:lnTo>
                  <a:lnTo>
                    <a:pt x="883" y="573"/>
                  </a:lnTo>
                  <a:lnTo>
                    <a:pt x="886" y="571"/>
                  </a:lnTo>
                  <a:lnTo>
                    <a:pt x="887" y="568"/>
                  </a:lnTo>
                  <a:lnTo>
                    <a:pt x="888" y="563"/>
                  </a:lnTo>
                  <a:lnTo>
                    <a:pt x="888" y="559"/>
                  </a:lnTo>
                  <a:lnTo>
                    <a:pt x="888" y="58"/>
                  </a:lnTo>
                  <a:lnTo>
                    <a:pt x="888" y="54"/>
                  </a:lnTo>
                  <a:lnTo>
                    <a:pt x="887" y="51"/>
                  </a:lnTo>
                  <a:lnTo>
                    <a:pt x="886" y="46"/>
                  </a:lnTo>
                  <a:lnTo>
                    <a:pt x="883" y="43"/>
                  </a:lnTo>
                  <a:lnTo>
                    <a:pt x="880" y="42"/>
                  </a:lnTo>
                  <a:lnTo>
                    <a:pt x="877" y="39"/>
                  </a:lnTo>
                  <a:lnTo>
                    <a:pt x="873" y="39"/>
                  </a:lnTo>
                  <a:lnTo>
                    <a:pt x="868" y="38"/>
                  </a:lnTo>
                  <a:lnTo>
                    <a:pt x="58" y="38"/>
                  </a:lnTo>
                  <a:close/>
                  <a:moveTo>
                    <a:pt x="115" y="800"/>
                  </a:moveTo>
                  <a:lnTo>
                    <a:pt x="115" y="618"/>
                  </a:lnTo>
                  <a:lnTo>
                    <a:pt x="58" y="618"/>
                  </a:lnTo>
                  <a:lnTo>
                    <a:pt x="46" y="617"/>
                  </a:lnTo>
                  <a:lnTo>
                    <a:pt x="36" y="612"/>
                  </a:lnTo>
                  <a:lnTo>
                    <a:pt x="26" y="608"/>
                  </a:lnTo>
                  <a:lnTo>
                    <a:pt x="17" y="601"/>
                  </a:lnTo>
                  <a:lnTo>
                    <a:pt x="10" y="592"/>
                  </a:lnTo>
                  <a:lnTo>
                    <a:pt x="4" y="582"/>
                  </a:lnTo>
                  <a:lnTo>
                    <a:pt x="1" y="571"/>
                  </a:lnTo>
                  <a:lnTo>
                    <a:pt x="0" y="559"/>
                  </a:lnTo>
                  <a:lnTo>
                    <a:pt x="0" y="58"/>
                  </a:lnTo>
                  <a:lnTo>
                    <a:pt x="1" y="46"/>
                  </a:lnTo>
                  <a:lnTo>
                    <a:pt x="4" y="35"/>
                  </a:lnTo>
                  <a:lnTo>
                    <a:pt x="10" y="25"/>
                  </a:lnTo>
                  <a:lnTo>
                    <a:pt x="17" y="16"/>
                  </a:lnTo>
                  <a:lnTo>
                    <a:pt x="26" y="9"/>
                  </a:lnTo>
                  <a:lnTo>
                    <a:pt x="36" y="5"/>
                  </a:lnTo>
                  <a:lnTo>
                    <a:pt x="46" y="0"/>
                  </a:lnTo>
                  <a:lnTo>
                    <a:pt x="58" y="0"/>
                  </a:lnTo>
                  <a:lnTo>
                    <a:pt x="868" y="0"/>
                  </a:lnTo>
                  <a:lnTo>
                    <a:pt x="881" y="0"/>
                  </a:lnTo>
                  <a:lnTo>
                    <a:pt x="891" y="5"/>
                  </a:lnTo>
                  <a:lnTo>
                    <a:pt x="901" y="9"/>
                  </a:lnTo>
                  <a:lnTo>
                    <a:pt x="910" y="16"/>
                  </a:lnTo>
                  <a:lnTo>
                    <a:pt x="917" y="25"/>
                  </a:lnTo>
                  <a:lnTo>
                    <a:pt x="922" y="35"/>
                  </a:lnTo>
                  <a:lnTo>
                    <a:pt x="926" y="46"/>
                  </a:lnTo>
                  <a:lnTo>
                    <a:pt x="927" y="58"/>
                  </a:lnTo>
                  <a:lnTo>
                    <a:pt x="927" y="559"/>
                  </a:lnTo>
                  <a:lnTo>
                    <a:pt x="926" y="571"/>
                  </a:lnTo>
                  <a:lnTo>
                    <a:pt x="922" y="582"/>
                  </a:lnTo>
                  <a:lnTo>
                    <a:pt x="917" y="592"/>
                  </a:lnTo>
                  <a:lnTo>
                    <a:pt x="910" y="601"/>
                  </a:lnTo>
                  <a:lnTo>
                    <a:pt x="901" y="608"/>
                  </a:lnTo>
                  <a:lnTo>
                    <a:pt x="891" y="612"/>
                  </a:lnTo>
                  <a:lnTo>
                    <a:pt x="881" y="617"/>
                  </a:lnTo>
                  <a:lnTo>
                    <a:pt x="868" y="618"/>
                  </a:lnTo>
                  <a:lnTo>
                    <a:pt x="298" y="618"/>
                  </a:lnTo>
                  <a:lnTo>
                    <a:pt x="115" y="8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592"/>
            <p:cNvSpPr>
              <a:spLocks/>
            </p:cNvSpPr>
            <p:nvPr/>
          </p:nvSpPr>
          <p:spPr bwMode="auto">
            <a:xfrm>
              <a:off x="636033" y="6093464"/>
              <a:ext cx="37856" cy="37856"/>
            </a:xfrm>
            <a:custGeom>
              <a:avLst/>
              <a:gdLst>
                <a:gd name="T0" fmla="*/ 39 w 76"/>
                <a:gd name="T1" fmla="*/ 0 h 77"/>
                <a:gd name="T2" fmla="*/ 46 w 76"/>
                <a:gd name="T3" fmla="*/ 1 h 77"/>
                <a:gd name="T4" fmla="*/ 53 w 76"/>
                <a:gd name="T5" fmla="*/ 2 h 77"/>
                <a:gd name="T6" fmla="*/ 60 w 76"/>
                <a:gd name="T7" fmla="*/ 7 h 77"/>
                <a:gd name="T8" fmla="*/ 66 w 76"/>
                <a:gd name="T9" fmla="*/ 11 h 77"/>
                <a:gd name="T10" fmla="*/ 70 w 76"/>
                <a:gd name="T11" fmla="*/ 17 h 77"/>
                <a:gd name="T12" fmla="*/ 73 w 76"/>
                <a:gd name="T13" fmla="*/ 24 h 77"/>
                <a:gd name="T14" fmla="*/ 76 w 76"/>
                <a:gd name="T15" fmla="*/ 31 h 77"/>
                <a:gd name="T16" fmla="*/ 76 w 76"/>
                <a:gd name="T17" fmla="*/ 38 h 77"/>
                <a:gd name="T18" fmla="*/ 76 w 76"/>
                <a:gd name="T19" fmla="*/ 46 h 77"/>
                <a:gd name="T20" fmla="*/ 73 w 76"/>
                <a:gd name="T21" fmla="*/ 53 h 77"/>
                <a:gd name="T22" fmla="*/ 70 w 76"/>
                <a:gd name="T23" fmla="*/ 60 h 77"/>
                <a:gd name="T24" fmla="*/ 66 w 76"/>
                <a:gd name="T25" fmla="*/ 66 h 77"/>
                <a:gd name="T26" fmla="*/ 60 w 76"/>
                <a:gd name="T27" fmla="*/ 70 h 77"/>
                <a:gd name="T28" fmla="*/ 53 w 76"/>
                <a:gd name="T29" fmla="*/ 74 h 77"/>
                <a:gd name="T30" fmla="*/ 46 w 76"/>
                <a:gd name="T31" fmla="*/ 76 h 77"/>
                <a:gd name="T32" fmla="*/ 39 w 76"/>
                <a:gd name="T33" fmla="*/ 77 h 77"/>
                <a:gd name="T34" fmla="*/ 30 w 76"/>
                <a:gd name="T35" fmla="*/ 76 h 77"/>
                <a:gd name="T36" fmla="*/ 23 w 76"/>
                <a:gd name="T37" fmla="*/ 74 h 77"/>
                <a:gd name="T38" fmla="*/ 17 w 76"/>
                <a:gd name="T39" fmla="*/ 70 h 77"/>
                <a:gd name="T40" fmla="*/ 11 w 76"/>
                <a:gd name="T41" fmla="*/ 66 h 77"/>
                <a:gd name="T42" fmla="*/ 5 w 76"/>
                <a:gd name="T43" fmla="*/ 60 h 77"/>
                <a:gd name="T44" fmla="*/ 3 w 76"/>
                <a:gd name="T45" fmla="*/ 53 h 77"/>
                <a:gd name="T46" fmla="*/ 0 w 76"/>
                <a:gd name="T47" fmla="*/ 46 h 77"/>
                <a:gd name="T48" fmla="*/ 0 w 76"/>
                <a:gd name="T49" fmla="*/ 38 h 77"/>
                <a:gd name="T50" fmla="*/ 0 w 76"/>
                <a:gd name="T51" fmla="*/ 31 h 77"/>
                <a:gd name="T52" fmla="*/ 3 w 76"/>
                <a:gd name="T53" fmla="*/ 24 h 77"/>
                <a:gd name="T54" fmla="*/ 5 w 76"/>
                <a:gd name="T55" fmla="*/ 17 h 77"/>
                <a:gd name="T56" fmla="*/ 11 w 76"/>
                <a:gd name="T57" fmla="*/ 11 h 77"/>
                <a:gd name="T58" fmla="*/ 17 w 76"/>
                <a:gd name="T59" fmla="*/ 7 h 77"/>
                <a:gd name="T60" fmla="*/ 23 w 76"/>
                <a:gd name="T61" fmla="*/ 2 h 77"/>
                <a:gd name="T62" fmla="*/ 30 w 76"/>
                <a:gd name="T63" fmla="*/ 1 h 77"/>
                <a:gd name="T64" fmla="*/ 39 w 76"/>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7">
                  <a:moveTo>
                    <a:pt x="39" y="0"/>
                  </a:moveTo>
                  <a:lnTo>
                    <a:pt x="46" y="1"/>
                  </a:lnTo>
                  <a:lnTo>
                    <a:pt x="53" y="2"/>
                  </a:lnTo>
                  <a:lnTo>
                    <a:pt x="60" y="7"/>
                  </a:lnTo>
                  <a:lnTo>
                    <a:pt x="66" y="11"/>
                  </a:lnTo>
                  <a:lnTo>
                    <a:pt x="70" y="17"/>
                  </a:lnTo>
                  <a:lnTo>
                    <a:pt x="73" y="24"/>
                  </a:lnTo>
                  <a:lnTo>
                    <a:pt x="76" y="31"/>
                  </a:lnTo>
                  <a:lnTo>
                    <a:pt x="76" y="38"/>
                  </a:lnTo>
                  <a:lnTo>
                    <a:pt x="76" y="46"/>
                  </a:lnTo>
                  <a:lnTo>
                    <a:pt x="73" y="53"/>
                  </a:lnTo>
                  <a:lnTo>
                    <a:pt x="70" y="60"/>
                  </a:lnTo>
                  <a:lnTo>
                    <a:pt x="66" y="66"/>
                  </a:lnTo>
                  <a:lnTo>
                    <a:pt x="60" y="70"/>
                  </a:lnTo>
                  <a:lnTo>
                    <a:pt x="53" y="74"/>
                  </a:lnTo>
                  <a:lnTo>
                    <a:pt x="46" y="76"/>
                  </a:lnTo>
                  <a:lnTo>
                    <a:pt x="39" y="77"/>
                  </a:lnTo>
                  <a:lnTo>
                    <a:pt x="30" y="76"/>
                  </a:lnTo>
                  <a:lnTo>
                    <a:pt x="23" y="74"/>
                  </a:lnTo>
                  <a:lnTo>
                    <a:pt x="17" y="70"/>
                  </a:lnTo>
                  <a:lnTo>
                    <a:pt x="11" y="66"/>
                  </a:lnTo>
                  <a:lnTo>
                    <a:pt x="5" y="60"/>
                  </a:lnTo>
                  <a:lnTo>
                    <a:pt x="3" y="53"/>
                  </a:lnTo>
                  <a:lnTo>
                    <a:pt x="0" y="46"/>
                  </a:lnTo>
                  <a:lnTo>
                    <a:pt x="0" y="38"/>
                  </a:lnTo>
                  <a:lnTo>
                    <a:pt x="0" y="31"/>
                  </a:lnTo>
                  <a:lnTo>
                    <a:pt x="3" y="24"/>
                  </a:lnTo>
                  <a:lnTo>
                    <a:pt x="5" y="17"/>
                  </a:lnTo>
                  <a:lnTo>
                    <a:pt x="11" y="11"/>
                  </a:lnTo>
                  <a:lnTo>
                    <a:pt x="17" y="7"/>
                  </a:lnTo>
                  <a:lnTo>
                    <a:pt x="23" y="2"/>
                  </a:lnTo>
                  <a:lnTo>
                    <a:pt x="30" y="1"/>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593"/>
            <p:cNvSpPr>
              <a:spLocks/>
            </p:cNvSpPr>
            <p:nvPr/>
          </p:nvSpPr>
          <p:spPr bwMode="auto">
            <a:xfrm>
              <a:off x="786000" y="6093464"/>
              <a:ext cx="37856" cy="37856"/>
            </a:xfrm>
            <a:custGeom>
              <a:avLst/>
              <a:gdLst>
                <a:gd name="T0" fmla="*/ 39 w 78"/>
                <a:gd name="T1" fmla="*/ 0 h 77"/>
                <a:gd name="T2" fmla="*/ 47 w 78"/>
                <a:gd name="T3" fmla="*/ 1 h 77"/>
                <a:gd name="T4" fmla="*/ 55 w 78"/>
                <a:gd name="T5" fmla="*/ 2 h 77"/>
                <a:gd name="T6" fmla="*/ 60 w 78"/>
                <a:gd name="T7" fmla="*/ 7 h 77"/>
                <a:gd name="T8" fmla="*/ 66 w 78"/>
                <a:gd name="T9" fmla="*/ 11 h 77"/>
                <a:gd name="T10" fmla="*/ 70 w 78"/>
                <a:gd name="T11" fmla="*/ 17 h 77"/>
                <a:gd name="T12" fmla="*/ 75 w 78"/>
                <a:gd name="T13" fmla="*/ 24 h 77"/>
                <a:gd name="T14" fmla="*/ 76 w 78"/>
                <a:gd name="T15" fmla="*/ 31 h 77"/>
                <a:gd name="T16" fmla="*/ 78 w 78"/>
                <a:gd name="T17" fmla="*/ 38 h 77"/>
                <a:gd name="T18" fmla="*/ 76 w 78"/>
                <a:gd name="T19" fmla="*/ 46 h 77"/>
                <a:gd name="T20" fmla="*/ 75 w 78"/>
                <a:gd name="T21" fmla="*/ 53 h 77"/>
                <a:gd name="T22" fmla="*/ 70 w 78"/>
                <a:gd name="T23" fmla="*/ 60 h 77"/>
                <a:gd name="T24" fmla="*/ 66 w 78"/>
                <a:gd name="T25" fmla="*/ 66 h 77"/>
                <a:gd name="T26" fmla="*/ 60 w 78"/>
                <a:gd name="T27" fmla="*/ 70 h 77"/>
                <a:gd name="T28" fmla="*/ 55 w 78"/>
                <a:gd name="T29" fmla="*/ 74 h 77"/>
                <a:gd name="T30" fmla="*/ 47 w 78"/>
                <a:gd name="T31" fmla="*/ 76 h 77"/>
                <a:gd name="T32" fmla="*/ 39 w 78"/>
                <a:gd name="T33" fmla="*/ 77 h 77"/>
                <a:gd name="T34" fmla="*/ 32 w 78"/>
                <a:gd name="T35" fmla="*/ 76 h 77"/>
                <a:gd name="T36" fmla="*/ 24 w 78"/>
                <a:gd name="T37" fmla="*/ 74 h 77"/>
                <a:gd name="T38" fmla="*/ 17 w 78"/>
                <a:gd name="T39" fmla="*/ 70 h 77"/>
                <a:gd name="T40" fmla="*/ 11 w 78"/>
                <a:gd name="T41" fmla="*/ 66 h 77"/>
                <a:gd name="T42" fmla="*/ 7 w 78"/>
                <a:gd name="T43" fmla="*/ 60 h 77"/>
                <a:gd name="T44" fmla="*/ 3 w 78"/>
                <a:gd name="T45" fmla="*/ 53 h 77"/>
                <a:gd name="T46" fmla="*/ 1 w 78"/>
                <a:gd name="T47" fmla="*/ 46 h 77"/>
                <a:gd name="T48" fmla="*/ 0 w 78"/>
                <a:gd name="T49" fmla="*/ 38 h 77"/>
                <a:gd name="T50" fmla="*/ 1 w 78"/>
                <a:gd name="T51" fmla="*/ 31 h 77"/>
                <a:gd name="T52" fmla="*/ 3 w 78"/>
                <a:gd name="T53" fmla="*/ 24 h 77"/>
                <a:gd name="T54" fmla="*/ 7 w 78"/>
                <a:gd name="T55" fmla="*/ 17 h 77"/>
                <a:gd name="T56" fmla="*/ 11 w 78"/>
                <a:gd name="T57" fmla="*/ 11 h 77"/>
                <a:gd name="T58" fmla="*/ 17 w 78"/>
                <a:gd name="T59" fmla="*/ 7 h 77"/>
                <a:gd name="T60" fmla="*/ 24 w 78"/>
                <a:gd name="T61" fmla="*/ 2 h 77"/>
                <a:gd name="T62" fmla="*/ 32 w 78"/>
                <a:gd name="T63" fmla="*/ 1 h 77"/>
                <a:gd name="T64" fmla="*/ 39 w 78"/>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77">
                  <a:moveTo>
                    <a:pt x="39" y="0"/>
                  </a:moveTo>
                  <a:lnTo>
                    <a:pt x="47" y="1"/>
                  </a:lnTo>
                  <a:lnTo>
                    <a:pt x="55" y="2"/>
                  </a:lnTo>
                  <a:lnTo>
                    <a:pt x="60" y="7"/>
                  </a:lnTo>
                  <a:lnTo>
                    <a:pt x="66" y="11"/>
                  </a:lnTo>
                  <a:lnTo>
                    <a:pt x="70" y="17"/>
                  </a:lnTo>
                  <a:lnTo>
                    <a:pt x="75" y="24"/>
                  </a:lnTo>
                  <a:lnTo>
                    <a:pt x="76" y="31"/>
                  </a:lnTo>
                  <a:lnTo>
                    <a:pt x="78" y="38"/>
                  </a:lnTo>
                  <a:lnTo>
                    <a:pt x="76" y="46"/>
                  </a:lnTo>
                  <a:lnTo>
                    <a:pt x="75" y="53"/>
                  </a:lnTo>
                  <a:lnTo>
                    <a:pt x="70" y="60"/>
                  </a:lnTo>
                  <a:lnTo>
                    <a:pt x="66" y="66"/>
                  </a:lnTo>
                  <a:lnTo>
                    <a:pt x="60" y="70"/>
                  </a:lnTo>
                  <a:lnTo>
                    <a:pt x="55" y="74"/>
                  </a:lnTo>
                  <a:lnTo>
                    <a:pt x="47" y="76"/>
                  </a:lnTo>
                  <a:lnTo>
                    <a:pt x="39" y="77"/>
                  </a:lnTo>
                  <a:lnTo>
                    <a:pt x="32" y="76"/>
                  </a:lnTo>
                  <a:lnTo>
                    <a:pt x="24" y="74"/>
                  </a:lnTo>
                  <a:lnTo>
                    <a:pt x="17" y="70"/>
                  </a:lnTo>
                  <a:lnTo>
                    <a:pt x="11" y="66"/>
                  </a:lnTo>
                  <a:lnTo>
                    <a:pt x="7" y="60"/>
                  </a:lnTo>
                  <a:lnTo>
                    <a:pt x="3" y="53"/>
                  </a:lnTo>
                  <a:lnTo>
                    <a:pt x="1" y="46"/>
                  </a:lnTo>
                  <a:lnTo>
                    <a:pt x="0" y="38"/>
                  </a:lnTo>
                  <a:lnTo>
                    <a:pt x="1" y="31"/>
                  </a:lnTo>
                  <a:lnTo>
                    <a:pt x="3" y="24"/>
                  </a:lnTo>
                  <a:lnTo>
                    <a:pt x="7" y="17"/>
                  </a:lnTo>
                  <a:lnTo>
                    <a:pt x="11" y="11"/>
                  </a:lnTo>
                  <a:lnTo>
                    <a:pt x="17" y="7"/>
                  </a:lnTo>
                  <a:lnTo>
                    <a:pt x="24" y="2"/>
                  </a:lnTo>
                  <a:lnTo>
                    <a:pt x="32" y="1"/>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594"/>
            <p:cNvSpPr>
              <a:spLocks/>
            </p:cNvSpPr>
            <p:nvPr/>
          </p:nvSpPr>
          <p:spPr bwMode="auto">
            <a:xfrm>
              <a:off x="711745" y="6093464"/>
              <a:ext cx="37856" cy="37856"/>
            </a:xfrm>
            <a:custGeom>
              <a:avLst/>
              <a:gdLst>
                <a:gd name="T0" fmla="*/ 39 w 78"/>
                <a:gd name="T1" fmla="*/ 0 h 77"/>
                <a:gd name="T2" fmla="*/ 46 w 78"/>
                <a:gd name="T3" fmla="*/ 1 h 77"/>
                <a:gd name="T4" fmla="*/ 53 w 78"/>
                <a:gd name="T5" fmla="*/ 2 h 77"/>
                <a:gd name="T6" fmla="*/ 60 w 78"/>
                <a:gd name="T7" fmla="*/ 7 h 77"/>
                <a:gd name="T8" fmla="*/ 66 w 78"/>
                <a:gd name="T9" fmla="*/ 11 h 77"/>
                <a:gd name="T10" fmla="*/ 70 w 78"/>
                <a:gd name="T11" fmla="*/ 17 h 77"/>
                <a:gd name="T12" fmla="*/ 75 w 78"/>
                <a:gd name="T13" fmla="*/ 24 h 77"/>
                <a:gd name="T14" fmla="*/ 76 w 78"/>
                <a:gd name="T15" fmla="*/ 31 h 77"/>
                <a:gd name="T16" fmla="*/ 78 w 78"/>
                <a:gd name="T17" fmla="*/ 38 h 77"/>
                <a:gd name="T18" fmla="*/ 76 w 78"/>
                <a:gd name="T19" fmla="*/ 46 h 77"/>
                <a:gd name="T20" fmla="*/ 75 w 78"/>
                <a:gd name="T21" fmla="*/ 53 h 77"/>
                <a:gd name="T22" fmla="*/ 70 w 78"/>
                <a:gd name="T23" fmla="*/ 60 h 77"/>
                <a:gd name="T24" fmla="*/ 66 w 78"/>
                <a:gd name="T25" fmla="*/ 66 h 77"/>
                <a:gd name="T26" fmla="*/ 60 w 78"/>
                <a:gd name="T27" fmla="*/ 70 h 77"/>
                <a:gd name="T28" fmla="*/ 53 w 78"/>
                <a:gd name="T29" fmla="*/ 74 h 77"/>
                <a:gd name="T30" fmla="*/ 46 w 78"/>
                <a:gd name="T31" fmla="*/ 76 h 77"/>
                <a:gd name="T32" fmla="*/ 39 w 78"/>
                <a:gd name="T33" fmla="*/ 77 h 77"/>
                <a:gd name="T34" fmla="*/ 30 w 78"/>
                <a:gd name="T35" fmla="*/ 76 h 77"/>
                <a:gd name="T36" fmla="*/ 23 w 78"/>
                <a:gd name="T37" fmla="*/ 74 h 77"/>
                <a:gd name="T38" fmla="*/ 17 w 78"/>
                <a:gd name="T39" fmla="*/ 70 h 77"/>
                <a:gd name="T40" fmla="*/ 11 w 78"/>
                <a:gd name="T41" fmla="*/ 66 h 77"/>
                <a:gd name="T42" fmla="*/ 7 w 78"/>
                <a:gd name="T43" fmla="*/ 60 h 77"/>
                <a:gd name="T44" fmla="*/ 3 w 78"/>
                <a:gd name="T45" fmla="*/ 53 h 77"/>
                <a:gd name="T46" fmla="*/ 1 w 78"/>
                <a:gd name="T47" fmla="*/ 46 h 77"/>
                <a:gd name="T48" fmla="*/ 0 w 78"/>
                <a:gd name="T49" fmla="*/ 38 h 77"/>
                <a:gd name="T50" fmla="*/ 1 w 78"/>
                <a:gd name="T51" fmla="*/ 31 h 77"/>
                <a:gd name="T52" fmla="*/ 3 w 78"/>
                <a:gd name="T53" fmla="*/ 24 h 77"/>
                <a:gd name="T54" fmla="*/ 7 w 78"/>
                <a:gd name="T55" fmla="*/ 17 h 77"/>
                <a:gd name="T56" fmla="*/ 11 w 78"/>
                <a:gd name="T57" fmla="*/ 11 h 77"/>
                <a:gd name="T58" fmla="*/ 17 w 78"/>
                <a:gd name="T59" fmla="*/ 7 h 77"/>
                <a:gd name="T60" fmla="*/ 23 w 78"/>
                <a:gd name="T61" fmla="*/ 2 h 77"/>
                <a:gd name="T62" fmla="*/ 30 w 78"/>
                <a:gd name="T63" fmla="*/ 1 h 77"/>
                <a:gd name="T64" fmla="*/ 39 w 78"/>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77">
                  <a:moveTo>
                    <a:pt x="39" y="0"/>
                  </a:moveTo>
                  <a:lnTo>
                    <a:pt x="46" y="1"/>
                  </a:lnTo>
                  <a:lnTo>
                    <a:pt x="53" y="2"/>
                  </a:lnTo>
                  <a:lnTo>
                    <a:pt x="60" y="7"/>
                  </a:lnTo>
                  <a:lnTo>
                    <a:pt x="66" y="11"/>
                  </a:lnTo>
                  <a:lnTo>
                    <a:pt x="70" y="17"/>
                  </a:lnTo>
                  <a:lnTo>
                    <a:pt x="75" y="24"/>
                  </a:lnTo>
                  <a:lnTo>
                    <a:pt x="76" y="31"/>
                  </a:lnTo>
                  <a:lnTo>
                    <a:pt x="78" y="38"/>
                  </a:lnTo>
                  <a:lnTo>
                    <a:pt x="76" y="46"/>
                  </a:lnTo>
                  <a:lnTo>
                    <a:pt x="75" y="53"/>
                  </a:lnTo>
                  <a:lnTo>
                    <a:pt x="70" y="60"/>
                  </a:lnTo>
                  <a:lnTo>
                    <a:pt x="66" y="66"/>
                  </a:lnTo>
                  <a:lnTo>
                    <a:pt x="60" y="70"/>
                  </a:lnTo>
                  <a:lnTo>
                    <a:pt x="53" y="74"/>
                  </a:lnTo>
                  <a:lnTo>
                    <a:pt x="46" y="76"/>
                  </a:lnTo>
                  <a:lnTo>
                    <a:pt x="39" y="77"/>
                  </a:lnTo>
                  <a:lnTo>
                    <a:pt x="30" y="76"/>
                  </a:lnTo>
                  <a:lnTo>
                    <a:pt x="23" y="74"/>
                  </a:lnTo>
                  <a:lnTo>
                    <a:pt x="17" y="70"/>
                  </a:lnTo>
                  <a:lnTo>
                    <a:pt x="11" y="66"/>
                  </a:lnTo>
                  <a:lnTo>
                    <a:pt x="7" y="60"/>
                  </a:lnTo>
                  <a:lnTo>
                    <a:pt x="3" y="53"/>
                  </a:lnTo>
                  <a:lnTo>
                    <a:pt x="1" y="46"/>
                  </a:lnTo>
                  <a:lnTo>
                    <a:pt x="0" y="38"/>
                  </a:lnTo>
                  <a:lnTo>
                    <a:pt x="1" y="31"/>
                  </a:lnTo>
                  <a:lnTo>
                    <a:pt x="3" y="24"/>
                  </a:lnTo>
                  <a:lnTo>
                    <a:pt x="7" y="17"/>
                  </a:lnTo>
                  <a:lnTo>
                    <a:pt x="11" y="11"/>
                  </a:lnTo>
                  <a:lnTo>
                    <a:pt x="17" y="7"/>
                  </a:lnTo>
                  <a:lnTo>
                    <a:pt x="23" y="2"/>
                  </a:lnTo>
                  <a:lnTo>
                    <a:pt x="30" y="1"/>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743551626"/>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15</a:t>
            </a:fld>
            <a:endParaRPr lang="en-US" sz="1050" dirty="0">
              <a:solidFill>
                <a:schemeClr val="bg1"/>
              </a:solidFill>
            </a:endParaRPr>
          </a:p>
        </p:txBody>
      </p:sp>
      <p:sp>
        <p:nvSpPr>
          <p:cNvPr id="12" name="Title 1"/>
          <p:cNvSpPr txBox="1">
            <a:spLocks/>
          </p:cNvSpPr>
          <p:nvPr/>
        </p:nvSpPr>
        <p:spPr>
          <a:xfrm>
            <a:off x="1185022" y="4509547"/>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Who We Are</a:t>
            </a:r>
            <a:endPar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1248522" y="5242892"/>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8" name="Rectangle 7"/>
          <p:cNvSpPr/>
          <p:nvPr/>
        </p:nvSpPr>
        <p:spPr>
          <a:xfrm>
            <a:off x="8410754" y="3111611"/>
            <a:ext cx="2627570" cy="2123658"/>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a:t>
            </a:r>
          </a:p>
        </p:txBody>
      </p:sp>
      <p:sp>
        <p:nvSpPr>
          <p:cNvPr id="9" name="Content Placeholder 2"/>
          <p:cNvSpPr txBox="1">
            <a:spLocks/>
          </p:cNvSpPr>
          <p:nvPr/>
        </p:nvSpPr>
        <p:spPr>
          <a:xfrm>
            <a:off x="8403118" y="2665158"/>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656855323"/>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6845243" y="2703258"/>
            <a:ext cx="304857" cy="32982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 name="Rectangle 1"/>
          <p:cNvSpPr/>
          <p:nvPr/>
        </p:nvSpPr>
        <p:spPr>
          <a:xfrm>
            <a:off x="1092143" y="2703258"/>
            <a:ext cx="304857" cy="32982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16</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About Slide</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965143" y="3209004"/>
            <a:ext cx="4457757" cy="1815882"/>
          </a:xfrm>
          <a:prstGeom prst="rect">
            <a:avLst/>
          </a:prstGeom>
        </p:spPr>
        <p:txBody>
          <a:bodyPr wrap="square">
            <a:spAutoFit/>
          </a:bodyPr>
          <a:lstStyle/>
          <a:p>
            <a:pPr>
              <a:buClr>
                <a:srgbClr val="E24848"/>
              </a:buClr>
            </a:pPr>
            <a:r>
              <a:rPr lang="en-US" sz="14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Behaviour we improving at something to. </a:t>
            </a:r>
          </a:p>
        </p:txBody>
      </p:sp>
      <p:sp>
        <p:nvSpPr>
          <p:cNvPr id="7" name="Rectangle 6"/>
          <p:cNvSpPr/>
          <p:nvPr/>
        </p:nvSpPr>
        <p:spPr>
          <a:xfrm>
            <a:off x="6845243" y="3209004"/>
            <a:ext cx="4457757" cy="1815882"/>
          </a:xfrm>
          <a:prstGeom prst="rect">
            <a:avLst/>
          </a:prstGeom>
        </p:spPr>
        <p:txBody>
          <a:bodyPr wrap="square">
            <a:spAutoFit/>
          </a:bodyPr>
          <a:lstStyle/>
          <a:p>
            <a:pPr>
              <a:buClr>
                <a:srgbClr val="E24848"/>
              </a:buClr>
            </a:pPr>
            <a:r>
              <a:rPr lang="en-US" sz="14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Behaviour we improving at something to. </a:t>
            </a:r>
          </a:p>
        </p:txBody>
      </p:sp>
      <p:sp>
        <p:nvSpPr>
          <p:cNvPr id="10" name="Content Placeholder 2"/>
          <p:cNvSpPr txBox="1">
            <a:spLocks/>
          </p:cNvSpPr>
          <p:nvPr/>
        </p:nvSpPr>
        <p:spPr>
          <a:xfrm>
            <a:off x="1507018" y="2652458"/>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11" name="Content Placeholder 2"/>
          <p:cNvSpPr txBox="1">
            <a:spLocks/>
          </p:cNvSpPr>
          <p:nvPr/>
        </p:nvSpPr>
        <p:spPr>
          <a:xfrm>
            <a:off x="7361718" y="2652458"/>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2768004151"/>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xfrm>
            <a:off x="0" y="2704179"/>
            <a:ext cx="343442" cy="365126"/>
          </a:xfrm>
          <a:solidFill>
            <a:schemeClr val="accent1"/>
          </a:solidFill>
        </p:spPr>
        <p:txBody>
          <a:bodyPr/>
          <a:lstStyle/>
          <a:p>
            <a:pPr algn="ctr"/>
            <a:fld id="{3070EDD3-BB7C-45FF-B951-8D07C9BC3D5C}" type="slidenum">
              <a:rPr lang="en-US" sz="1050" smtClean="0">
                <a:solidFill>
                  <a:schemeClr val="bg1"/>
                </a:solidFill>
              </a:rPr>
              <a:pPr algn="ctr"/>
              <a:t>17</a:t>
            </a:fld>
            <a:endParaRPr lang="en-US" sz="1050" dirty="0">
              <a:solidFill>
                <a:schemeClr val="bg1"/>
              </a:solidFill>
            </a:endParaRPr>
          </a:p>
        </p:txBody>
      </p:sp>
      <p:sp>
        <p:nvSpPr>
          <p:cNvPr id="12" name="Title 1"/>
          <p:cNvSpPr txBox="1">
            <a:spLocks/>
          </p:cNvSpPr>
          <p:nvPr/>
        </p:nvSpPr>
        <p:spPr>
          <a:xfrm>
            <a:off x="825008" y="7516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Agenda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888508" y="14850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29" name="Rectangle 28"/>
          <p:cNvSpPr/>
          <p:nvPr/>
        </p:nvSpPr>
        <p:spPr>
          <a:xfrm>
            <a:off x="888508" y="2704179"/>
            <a:ext cx="3361512" cy="1978458"/>
          </a:xfrm>
          <a:prstGeom prst="rect">
            <a:avLst/>
          </a:prstGeom>
          <a:solidFill>
            <a:schemeClr val="accent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32" name="Oval 31"/>
          <p:cNvSpPr/>
          <p:nvPr/>
        </p:nvSpPr>
        <p:spPr>
          <a:xfrm>
            <a:off x="2101022" y="2267459"/>
            <a:ext cx="936481" cy="93648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36" name="Rectangle 35"/>
          <p:cNvSpPr/>
          <p:nvPr/>
        </p:nvSpPr>
        <p:spPr>
          <a:xfrm>
            <a:off x="4591687" y="2704179"/>
            <a:ext cx="3361512" cy="1978458"/>
          </a:xfrm>
          <a:prstGeom prst="rect">
            <a:avLst/>
          </a:prstGeom>
          <a:solidFill>
            <a:schemeClr val="accent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39" name="Oval 38"/>
          <p:cNvSpPr/>
          <p:nvPr/>
        </p:nvSpPr>
        <p:spPr>
          <a:xfrm>
            <a:off x="5804201" y="2267459"/>
            <a:ext cx="936481" cy="93648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42" name="Rectangle 41"/>
          <p:cNvSpPr/>
          <p:nvPr/>
        </p:nvSpPr>
        <p:spPr>
          <a:xfrm>
            <a:off x="8294866" y="2704179"/>
            <a:ext cx="3361512" cy="1978458"/>
          </a:xfrm>
          <a:prstGeom prst="rect">
            <a:avLst/>
          </a:prstGeom>
          <a:solidFill>
            <a:schemeClr val="accent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45" name="Oval 44"/>
          <p:cNvSpPr/>
          <p:nvPr/>
        </p:nvSpPr>
        <p:spPr>
          <a:xfrm>
            <a:off x="9507381" y="2267459"/>
            <a:ext cx="936481" cy="93648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49" name="Rectangle 48"/>
          <p:cNvSpPr/>
          <p:nvPr/>
        </p:nvSpPr>
        <p:spPr>
          <a:xfrm>
            <a:off x="1053608" y="5108103"/>
            <a:ext cx="10401357" cy="954107"/>
          </a:xfrm>
          <a:prstGeom prst="rect">
            <a:avLst/>
          </a:prstGeom>
        </p:spPr>
        <p:txBody>
          <a:bodyPr wrap="square">
            <a:spAutoFit/>
          </a:bodyPr>
          <a:lstStyle/>
          <a:p>
            <a:pPr algn="ctr">
              <a:buClr>
                <a:srgbClr val="E24848"/>
              </a:buClr>
            </a:pPr>
            <a:r>
              <a:rPr lang="en-US" sz="14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Behaviour we improving at something to. </a:t>
            </a:r>
          </a:p>
        </p:txBody>
      </p:sp>
      <p:sp>
        <p:nvSpPr>
          <p:cNvPr id="50" name="Content Placeholder 2"/>
          <p:cNvSpPr txBox="1">
            <a:spLocks/>
          </p:cNvSpPr>
          <p:nvPr/>
        </p:nvSpPr>
        <p:spPr>
          <a:xfrm>
            <a:off x="1408268" y="325898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51" name="Rectangle 50"/>
          <p:cNvSpPr/>
          <p:nvPr/>
        </p:nvSpPr>
        <p:spPr>
          <a:xfrm>
            <a:off x="1196145" y="3687936"/>
            <a:ext cx="2746231" cy="600164"/>
          </a:xfrm>
          <a:prstGeom prst="rect">
            <a:avLst/>
          </a:prstGeom>
        </p:spPr>
        <p:txBody>
          <a:bodyPr wrap="square">
            <a:spAutoFit/>
          </a:bodyPr>
          <a:lstStyle/>
          <a:p>
            <a:pPr algn="ct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t>
            </a:r>
          </a:p>
        </p:txBody>
      </p:sp>
      <p:sp>
        <p:nvSpPr>
          <p:cNvPr id="52" name="Content Placeholder 2"/>
          <p:cNvSpPr txBox="1">
            <a:spLocks/>
          </p:cNvSpPr>
          <p:nvPr/>
        </p:nvSpPr>
        <p:spPr>
          <a:xfrm>
            <a:off x="5086047" y="325898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53" name="Rectangle 52"/>
          <p:cNvSpPr/>
          <p:nvPr/>
        </p:nvSpPr>
        <p:spPr>
          <a:xfrm>
            <a:off x="4873924" y="3687936"/>
            <a:ext cx="2746231" cy="600164"/>
          </a:xfrm>
          <a:prstGeom prst="rect">
            <a:avLst/>
          </a:prstGeom>
        </p:spPr>
        <p:txBody>
          <a:bodyPr wrap="square">
            <a:spAutoFit/>
          </a:bodyPr>
          <a:lstStyle/>
          <a:p>
            <a:pPr algn="ct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t>
            </a:r>
          </a:p>
        </p:txBody>
      </p:sp>
      <p:sp>
        <p:nvSpPr>
          <p:cNvPr id="54" name="Content Placeholder 2"/>
          <p:cNvSpPr txBox="1">
            <a:spLocks/>
          </p:cNvSpPr>
          <p:nvPr/>
        </p:nvSpPr>
        <p:spPr>
          <a:xfrm>
            <a:off x="8755757" y="325898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55" name="Rectangle 54"/>
          <p:cNvSpPr/>
          <p:nvPr/>
        </p:nvSpPr>
        <p:spPr>
          <a:xfrm>
            <a:off x="8543634" y="3687936"/>
            <a:ext cx="2746231" cy="600164"/>
          </a:xfrm>
          <a:prstGeom prst="rect">
            <a:avLst/>
          </a:prstGeom>
        </p:spPr>
        <p:txBody>
          <a:bodyPr wrap="square">
            <a:spAutoFit/>
          </a:bodyPr>
          <a:lstStyle/>
          <a:p>
            <a:pPr algn="ct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t>
            </a:r>
          </a:p>
        </p:txBody>
      </p:sp>
      <p:grpSp>
        <p:nvGrpSpPr>
          <p:cNvPr id="74" name="Group 73"/>
          <p:cNvGrpSpPr/>
          <p:nvPr/>
        </p:nvGrpSpPr>
        <p:grpSpPr>
          <a:xfrm>
            <a:off x="6058238" y="2504398"/>
            <a:ext cx="420564" cy="420564"/>
            <a:chOff x="9655756" y="6077828"/>
            <a:chExt cx="649288" cy="649288"/>
          </a:xfrm>
          <a:solidFill>
            <a:schemeClr val="tx1">
              <a:lumMod val="85000"/>
              <a:lumOff val="15000"/>
            </a:schemeClr>
          </a:solidFill>
        </p:grpSpPr>
        <p:sp>
          <p:nvSpPr>
            <p:cNvPr id="75" name="Freeform 671"/>
            <p:cNvSpPr>
              <a:spLocks noEditPoints="1"/>
            </p:cNvSpPr>
            <p:nvPr/>
          </p:nvSpPr>
          <p:spPr bwMode="auto">
            <a:xfrm>
              <a:off x="9655756" y="6342941"/>
              <a:ext cx="649288" cy="384175"/>
            </a:xfrm>
            <a:custGeom>
              <a:avLst/>
              <a:gdLst>
                <a:gd name="T0" fmla="*/ 1993 w 2045"/>
                <a:gd name="T1" fmla="*/ 0 h 1209"/>
                <a:gd name="T2" fmla="*/ 964 w 2045"/>
                <a:gd name="T3" fmla="*/ 0 h 1209"/>
                <a:gd name="T4" fmla="*/ 964 w 2045"/>
                <a:gd name="T5" fmla="*/ 0 h 1209"/>
                <a:gd name="T6" fmla="*/ 954 w 2045"/>
                <a:gd name="T7" fmla="*/ 1 h 1209"/>
                <a:gd name="T8" fmla="*/ 944 w 2045"/>
                <a:gd name="T9" fmla="*/ 4 h 1209"/>
                <a:gd name="T10" fmla="*/ 935 w 2045"/>
                <a:gd name="T11" fmla="*/ 9 h 1209"/>
                <a:gd name="T12" fmla="*/ 928 w 2045"/>
                <a:gd name="T13" fmla="*/ 15 h 1209"/>
                <a:gd name="T14" fmla="*/ 921 w 2045"/>
                <a:gd name="T15" fmla="*/ 23 h 1209"/>
                <a:gd name="T16" fmla="*/ 916 w 2045"/>
                <a:gd name="T17" fmla="*/ 31 h 1209"/>
                <a:gd name="T18" fmla="*/ 913 w 2045"/>
                <a:gd name="T19" fmla="*/ 42 h 1209"/>
                <a:gd name="T20" fmla="*/ 912 w 2045"/>
                <a:gd name="T21" fmla="*/ 52 h 1209"/>
                <a:gd name="T22" fmla="*/ 822 w 2045"/>
                <a:gd name="T23" fmla="*/ 334 h 1209"/>
                <a:gd name="T24" fmla="*/ 52 w 2045"/>
                <a:gd name="T25" fmla="*/ 334 h 1209"/>
                <a:gd name="T26" fmla="*/ 52 w 2045"/>
                <a:gd name="T27" fmla="*/ 334 h 1209"/>
                <a:gd name="T28" fmla="*/ 42 w 2045"/>
                <a:gd name="T29" fmla="*/ 335 h 1209"/>
                <a:gd name="T30" fmla="*/ 31 w 2045"/>
                <a:gd name="T31" fmla="*/ 338 h 1209"/>
                <a:gd name="T32" fmla="*/ 23 w 2045"/>
                <a:gd name="T33" fmla="*/ 342 h 1209"/>
                <a:gd name="T34" fmla="*/ 16 w 2045"/>
                <a:gd name="T35" fmla="*/ 348 h 1209"/>
                <a:gd name="T36" fmla="*/ 8 w 2045"/>
                <a:gd name="T37" fmla="*/ 357 h 1209"/>
                <a:gd name="T38" fmla="*/ 4 w 2045"/>
                <a:gd name="T39" fmla="*/ 365 h 1209"/>
                <a:gd name="T40" fmla="*/ 1 w 2045"/>
                <a:gd name="T41" fmla="*/ 376 h 1209"/>
                <a:gd name="T42" fmla="*/ 0 w 2045"/>
                <a:gd name="T43" fmla="*/ 386 h 1209"/>
                <a:gd name="T44" fmla="*/ 168 w 2045"/>
                <a:gd name="T45" fmla="*/ 1157 h 1209"/>
                <a:gd name="T46" fmla="*/ 168 w 2045"/>
                <a:gd name="T47" fmla="*/ 1157 h 1209"/>
                <a:gd name="T48" fmla="*/ 169 w 2045"/>
                <a:gd name="T49" fmla="*/ 1167 h 1209"/>
                <a:gd name="T50" fmla="*/ 172 w 2045"/>
                <a:gd name="T51" fmla="*/ 1177 h 1209"/>
                <a:gd name="T52" fmla="*/ 177 w 2045"/>
                <a:gd name="T53" fmla="*/ 1186 h 1209"/>
                <a:gd name="T54" fmla="*/ 184 w 2045"/>
                <a:gd name="T55" fmla="*/ 1193 h 1209"/>
                <a:gd name="T56" fmla="*/ 191 w 2045"/>
                <a:gd name="T57" fmla="*/ 1200 h 1209"/>
                <a:gd name="T58" fmla="*/ 199 w 2045"/>
                <a:gd name="T59" fmla="*/ 1205 h 1209"/>
                <a:gd name="T60" fmla="*/ 210 w 2045"/>
                <a:gd name="T61" fmla="*/ 1208 h 1209"/>
                <a:gd name="T62" fmla="*/ 220 w 2045"/>
                <a:gd name="T63" fmla="*/ 1209 h 1209"/>
                <a:gd name="T64" fmla="*/ 1782 w 2045"/>
                <a:gd name="T65" fmla="*/ 1208 h 1209"/>
                <a:gd name="T66" fmla="*/ 1782 w 2045"/>
                <a:gd name="T67" fmla="*/ 1208 h 1209"/>
                <a:gd name="T68" fmla="*/ 1793 w 2045"/>
                <a:gd name="T69" fmla="*/ 1207 h 1209"/>
                <a:gd name="T70" fmla="*/ 1802 w 2045"/>
                <a:gd name="T71" fmla="*/ 1203 h 1209"/>
                <a:gd name="T72" fmla="*/ 1812 w 2045"/>
                <a:gd name="T73" fmla="*/ 1198 h 1209"/>
                <a:gd name="T74" fmla="*/ 1819 w 2045"/>
                <a:gd name="T75" fmla="*/ 1192 h 1209"/>
                <a:gd name="T76" fmla="*/ 1825 w 2045"/>
                <a:gd name="T77" fmla="*/ 1185 h 1209"/>
                <a:gd name="T78" fmla="*/ 1830 w 2045"/>
                <a:gd name="T79" fmla="*/ 1175 h 1209"/>
                <a:gd name="T80" fmla="*/ 1834 w 2045"/>
                <a:gd name="T81" fmla="*/ 1166 h 1209"/>
                <a:gd name="T82" fmla="*/ 1835 w 2045"/>
                <a:gd name="T83" fmla="*/ 1156 h 1209"/>
                <a:gd name="T84" fmla="*/ 1971 w 2045"/>
                <a:gd name="T85" fmla="*/ 403 h 1209"/>
                <a:gd name="T86" fmla="*/ 2045 w 2045"/>
                <a:gd name="T87" fmla="*/ 52 h 1209"/>
                <a:gd name="T88" fmla="*/ 2045 w 2045"/>
                <a:gd name="T89" fmla="*/ 52 h 1209"/>
                <a:gd name="T90" fmla="*/ 2044 w 2045"/>
                <a:gd name="T91" fmla="*/ 42 h 1209"/>
                <a:gd name="T92" fmla="*/ 2041 w 2045"/>
                <a:gd name="T93" fmla="*/ 31 h 1209"/>
                <a:gd name="T94" fmla="*/ 2037 w 2045"/>
                <a:gd name="T95" fmla="*/ 23 h 1209"/>
                <a:gd name="T96" fmla="*/ 2030 w 2045"/>
                <a:gd name="T97" fmla="*/ 15 h 1209"/>
                <a:gd name="T98" fmla="*/ 2022 w 2045"/>
                <a:gd name="T99" fmla="*/ 9 h 1209"/>
                <a:gd name="T100" fmla="*/ 2014 w 2045"/>
                <a:gd name="T101" fmla="*/ 4 h 1209"/>
                <a:gd name="T102" fmla="*/ 2004 w 2045"/>
                <a:gd name="T103" fmla="*/ 1 h 1209"/>
                <a:gd name="T104" fmla="*/ 1993 w 2045"/>
                <a:gd name="T105" fmla="*/ 0 h 1209"/>
                <a:gd name="T106" fmla="*/ 1993 w 2045"/>
                <a:gd name="T107" fmla="*/ 0 h 1209"/>
                <a:gd name="T108" fmla="*/ 835 w 2045"/>
                <a:gd name="T109" fmla="*/ 588 h 1209"/>
                <a:gd name="T110" fmla="*/ 213 w 2045"/>
                <a:gd name="T111" fmla="*/ 588 h 1209"/>
                <a:gd name="T112" fmla="*/ 213 w 2045"/>
                <a:gd name="T113" fmla="*/ 459 h 1209"/>
                <a:gd name="T114" fmla="*/ 835 w 2045"/>
                <a:gd name="T115" fmla="*/ 459 h 1209"/>
                <a:gd name="T116" fmla="*/ 835 w 2045"/>
                <a:gd name="T117" fmla="*/ 588 h 1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45" h="1209">
                  <a:moveTo>
                    <a:pt x="1993" y="0"/>
                  </a:moveTo>
                  <a:lnTo>
                    <a:pt x="964" y="0"/>
                  </a:lnTo>
                  <a:lnTo>
                    <a:pt x="964" y="0"/>
                  </a:lnTo>
                  <a:lnTo>
                    <a:pt x="954" y="1"/>
                  </a:lnTo>
                  <a:lnTo>
                    <a:pt x="944" y="4"/>
                  </a:lnTo>
                  <a:lnTo>
                    <a:pt x="935" y="9"/>
                  </a:lnTo>
                  <a:lnTo>
                    <a:pt x="928" y="15"/>
                  </a:lnTo>
                  <a:lnTo>
                    <a:pt x="921" y="23"/>
                  </a:lnTo>
                  <a:lnTo>
                    <a:pt x="916" y="31"/>
                  </a:lnTo>
                  <a:lnTo>
                    <a:pt x="913" y="42"/>
                  </a:lnTo>
                  <a:lnTo>
                    <a:pt x="912" y="52"/>
                  </a:lnTo>
                  <a:lnTo>
                    <a:pt x="822" y="334"/>
                  </a:lnTo>
                  <a:lnTo>
                    <a:pt x="52" y="334"/>
                  </a:lnTo>
                  <a:lnTo>
                    <a:pt x="52" y="334"/>
                  </a:lnTo>
                  <a:lnTo>
                    <a:pt x="42" y="335"/>
                  </a:lnTo>
                  <a:lnTo>
                    <a:pt x="31" y="338"/>
                  </a:lnTo>
                  <a:lnTo>
                    <a:pt x="23" y="342"/>
                  </a:lnTo>
                  <a:lnTo>
                    <a:pt x="16" y="348"/>
                  </a:lnTo>
                  <a:lnTo>
                    <a:pt x="8" y="357"/>
                  </a:lnTo>
                  <a:lnTo>
                    <a:pt x="4" y="365"/>
                  </a:lnTo>
                  <a:lnTo>
                    <a:pt x="1" y="376"/>
                  </a:lnTo>
                  <a:lnTo>
                    <a:pt x="0" y="386"/>
                  </a:lnTo>
                  <a:lnTo>
                    <a:pt x="168" y="1157"/>
                  </a:lnTo>
                  <a:lnTo>
                    <a:pt x="168" y="1157"/>
                  </a:lnTo>
                  <a:lnTo>
                    <a:pt x="169" y="1167"/>
                  </a:lnTo>
                  <a:lnTo>
                    <a:pt x="172" y="1177"/>
                  </a:lnTo>
                  <a:lnTo>
                    <a:pt x="177" y="1186"/>
                  </a:lnTo>
                  <a:lnTo>
                    <a:pt x="184" y="1193"/>
                  </a:lnTo>
                  <a:lnTo>
                    <a:pt x="191" y="1200"/>
                  </a:lnTo>
                  <a:lnTo>
                    <a:pt x="199" y="1205"/>
                  </a:lnTo>
                  <a:lnTo>
                    <a:pt x="210" y="1208"/>
                  </a:lnTo>
                  <a:lnTo>
                    <a:pt x="220" y="1209"/>
                  </a:lnTo>
                  <a:lnTo>
                    <a:pt x="1782" y="1208"/>
                  </a:lnTo>
                  <a:lnTo>
                    <a:pt x="1782" y="1208"/>
                  </a:lnTo>
                  <a:lnTo>
                    <a:pt x="1793" y="1207"/>
                  </a:lnTo>
                  <a:lnTo>
                    <a:pt x="1802" y="1203"/>
                  </a:lnTo>
                  <a:lnTo>
                    <a:pt x="1812" y="1198"/>
                  </a:lnTo>
                  <a:lnTo>
                    <a:pt x="1819" y="1192"/>
                  </a:lnTo>
                  <a:lnTo>
                    <a:pt x="1825" y="1185"/>
                  </a:lnTo>
                  <a:lnTo>
                    <a:pt x="1830" y="1175"/>
                  </a:lnTo>
                  <a:lnTo>
                    <a:pt x="1834" y="1166"/>
                  </a:lnTo>
                  <a:lnTo>
                    <a:pt x="1835" y="1156"/>
                  </a:lnTo>
                  <a:lnTo>
                    <a:pt x="1971" y="403"/>
                  </a:lnTo>
                  <a:lnTo>
                    <a:pt x="2045" y="52"/>
                  </a:lnTo>
                  <a:lnTo>
                    <a:pt x="2045" y="52"/>
                  </a:lnTo>
                  <a:lnTo>
                    <a:pt x="2044" y="42"/>
                  </a:lnTo>
                  <a:lnTo>
                    <a:pt x="2041" y="31"/>
                  </a:lnTo>
                  <a:lnTo>
                    <a:pt x="2037" y="23"/>
                  </a:lnTo>
                  <a:lnTo>
                    <a:pt x="2030" y="15"/>
                  </a:lnTo>
                  <a:lnTo>
                    <a:pt x="2022" y="9"/>
                  </a:lnTo>
                  <a:lnTo>
                    <a:pt x="2014" y="4"/>
                  </a:lnTo>
                  <a:lnTo>
                    <a:pt x="2004" y="1"/>
                  </a:lnTo>
                  <a:lnTo>
                    <a:pt x="1993" y="0"/>
                  </a:lnTo>
                  <a:lnTo>
                    <a:pt x="1993" y="0"/>
                  </a:lnTo>
                  <a:close/>
                  <a:moveTo>
                    <a:pt x="835" y="588"/>
                  </a:moveTo>
                  <a:lnTo>
                    <a:pt x="213" y="588"/>
                  </a:lnTo>
                  <a:lnTo>
                    <a:pt x="213" y="459"/>
                  </a:lnTo>
                  <a:lnTo>
                    <a:pt x="835" y="459"/>
                  </a:lnTo>
                  <a:lnTo>
                    <a:pt x="835"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672"/>
            <p:cNvSpPr>
              <a:spLocks/>
            </p:cNvSpPr>
            <p:nvPr/>
          </p:nvSpPr>
          <p:spPr bwMode="auto">
            <a:xfrm>
              <a:off x="9655756" y="6077828"/>
              <a:ext cx="649288" cy="398463"/>
            </a:xfrm>
            <a:custGeom>
              <a:avLst/>
              <a:gdLst>
                <a:gd name="T0" fmla="*/ 75 w 2045"/>
                <a:gd name="T1" fmla="*/ 851 h 1255"/>
                <a:gd name="T2" fmla="*/ 284 w 2045"/>
                <a:gd name="T3" fmla="*/ 797 h 1255"/>
                <a:gd name="T4" fmla="*/ 325 w 2045"/>
                <a:gd name="T5" fmla="*/ 1255 h 1255"/>
                <a:gd name="T6" fmla="*/ 387 w 2045"/>
                <a:gd name="T7" fmla="*/ 1255 h 1255"/>
                <a:gd name="T8" fmla="*/ 345 w 2045"/>
                <a:gd name="T9" fmla="*/ 781 h 1255"/>
                <a:gd name="T10" fmla="*/ 340 w 2045"/>
                <a:gd name="T11" fmla="*/ 718 h 1255"/>
                <a:gd name="T12" fmla="*/ 305 w 2045"/>
                <a:gd name="T13" fmla="*/ 334 h 1255"/>
                <a:gd name="T14" fmla="*/ 860 w 2045"/>
                <a:gd name="T15" fmla="*/ 288 h 1255"/>
                <a:gd name="T16" fmla="*/ 805 w 2045"/>
                <a:gd name="T17" fmla="*/ 593 h 1255"/>
                <a:gd name="T18" fmla="*/ 793 w 2045"/>
                <a:gd name="T19" fmla="*/ 661 h 1255"/>
                <a:gd name="T20" fmla="*/ 689 w 2045"/>
                <a:gd name="T21" fmla="*/ 1255 h 1255"/>
                <a:gd name="T22" fmla="*/ 751 w 2045"/>
                <a:gd name="T23" fmla="*/ 1255 h 1255"/>
                <a:gd name="T24" fmla="*/ 859 w 2045"/>
                <a:gd name="T25" fmla="*/ 643 h 1255"/>
                <a:gd name="T26" fmla="*/ 871 w 2045"/>
                <a:gd name="T27" fmla="*/ 576 h 1255"/>
                <a:gd name="T28" fmla="*/ 923 w 2045"/>
                <a:gd name="T29" fmla="*/ 282 h 1255"/>
                <a:gd name="T30" fmla="*/ 934 w 2045"/>
                <a:gd name="T31" fmla="*/ 219 h 1255"/>
                <a:gd name="T32" fmla="*/ 960 w 2045"/>
                <a:gd name="T33" fmla="*/ 71 h 1255"/>
                <a:gd name="T34" fmla="*/ 1974 w 2045"/>
                <a:gd name="T35" fmla="*/ 250 h 1255"/>
                <a:gd name="T36" fmla="*/ 1797 w 2045"/>
                <a:gd name="T37" fmla="*/ 1255 h 1255"/>
                <a:gd name="T38" fmla="*/ 1860 w 2045"/>
                <a:gd name="T39" fmla="*/ 1255 h 1255"/>
                <a:gd name="T40" fmla="*/ 2045 w 2045"/>
                <a:gd name="T41" fmla="*/ 200 h 1255"/>
                <a:gd name="T42" fmla="*/ 910 w 2045"/>
                <a:gd name="T43" fmla="*/ 0 h 1255"/>
                <a:gd name="T44" fmla="*/ 870 w 2045"/>
                <a:gd name="T45" fmla="*/ 224 h 1255"/>
                <a:gd name="T46" fmla="*/ 240 w 2045"/>
                <a:gd name="T47" fmla="*/ 279 h 1255"/>
                <a:gd name="T48" fmla="*/ 280 w 2045"/>
                <a:gd name="T49" fmla="*/ 735 h 1255"/>
                <a:gd name="T50" fmla="*/ 0 w 2045"/>
                <a:gd name="T51" fmla="*/ 809 h 1255"/>
                <a:gd name="T52" fmla="*/ 120 w 2045"/>
                <a:gd name="T53" fmla="*/ 1255 h 1255"/>
                <a:gd name="T54" fmla="*/ 185 w 2045"/>
                <a:gd name="T55" fmla="*/ 1255 h 1255"/>
                <a:gd name="T56" fmla="*/ 75 w 2045"/>
                <a:gd name="T57" fmla="*/ 851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45" h="1255">
                  <a:moveTo>
                    <a:pt x="75" y="851"/>
                  </a:moveTo>
                  <a:lnTo>
                    <a:pt x="284" y="797"/>
                  </a:lnTo>
                  <a:lnTo>
                    <a:pt x="325" y="1255"/>
                  </a:lnTo>
                  <a:lnTo>
                    <a:pt x="387" y="1255"/>
                  </a:lnTo>
                  <a:lnTo>
                    <a:pt x="345" y="781"/>
                  </a:lnTo>
                  <a:lnTo>
                    <a:pt x="340" y="718"/>
                  </a:lnTo>
                  <a:lnTo>
                    <a:pt x="305" y="334"/>
                  </a:lnTo>
                  <a:lnTo>
                    <a:pt x="860" y="288"/>
                  </a:lnTo>
                  <a:lnTo>
                    <a:pt x="805" y="593"/>
                  </a:lnTo>
                  <a:lnTo>
                    <a:pt x="793" y="661"/>
                  </a:lnTo>
                  <a:lnTo>
                    <a:pt x="689" y="1255"/>
                  </a:lnTo>
                  <a:lnTo>
                    <a:pt x="751" y="1255"/>
                  </a:lnTo>
                  <a:lnTo>
                    <a:pt x="859" y="643"/>
                  </a:lnTo>
                  <a:lnTo>
                    <a:pt x="871" y="576"/>
                  </a:lnTo>
                  <a:lnTo>
                    <a:pt x="923" y="282"/>
                  </a:lnTo>
                  <a:lnTo>
                    <a:pt x="934" y="219"/>
                  </a:lnTo>
                  <a:lnTo>
                    <a:pt x="960" y="71"/>
                  </a:lnTo>
                  <a:lnTo>
                    <a:pt x="1974" y="250"/>
                  </a:lnTo>
                  <a:lnTo>
                    <a:pt x="1797" y="1255"/>
                  </a:lnTo>
                  <a:lnTo>
                    <a:pt x="1860" y="1255"/>
                  </a:lnTo>
                  <a:lnTo>
                    <a:pt x="2045" y="200"/>
                  </a:lnTo>
                  <a:lnTo>
                    <a:pt x="910" y="0"/>
                  </a:lnTo>
                  <a:lnTo>
                    <a:pt x="870" y="224"/>
                  </a:lnTo>
                  <a:lnTo>
                    <a:pt x="240" y="279"/>
                  </a:lnTo>
                  <a:lnTo>
                    <a:pt x="280" y="735"/>
                  </a:lnTo>
                  <a:lnTo>
                    <a:pt x="0" y="809"/>
                  </a:lnTo>
                  <a:lnTo>
                    <a:pt x="120" y="1255"/>
                  </a:lnTo>
                  <a:lnTo>
                    <a:pt x="185" y="1255"/>
                  </a:lnTo>
                  <a:lnTo>
                    <a:pt x="75" y="8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7" name="Group 1069"/>
          <p:cNvGrpSpPr>
            <a:grpSpLocks noChangeAspect="1"/>
          </p:cNvGrpSpPr>
          <p:nvPr/>
        </p:nvGrpSpPr>
        <p:grpSpPr bwMode="auto">
          <a:xfrm>
            <a:off x="2422914" y="2567765"/>
            <a:ext cx="347446" cy="348251"/>
            <a:chOff x="7968" y="2892"/>
            <a:chExt cx="431" cy="432"/>
          </a:xfrm>
          <a:solidFill>
            <a:schemeClr val="tx1">
              <a:lumMod val="85000"/>
              <a:lumOff val="15000"/>
            </a:schemeClr>
          </a:solidFill>
        </p:grpSpPr>
        <p:sp>
          <p:nvSpPr>
            <p:cNvPr id="78" name="Freeform 1070"/>
            <p:cNvSpPr>
              <a:spLocks/>
            </p:cNvSpPr>
            <p:nvPr/>
          </p:nvSpPr>
          <p:spPr bwMode="auto">
            <a:xfrm>
              <a:off x="7968" y="2892"/>
              <a:ext cx="70" cy="62"/>
            </a:xfrm>
            <a:custGeom>
              <a:avLst/>
              <a:gdLst>
                <a:gd name="T0" fmla="*/ 350 w 350"/>
                <a:gd name="T1" fmla="*/ 311 h 311"/>
                <a:gd name="T2" fmla="*/ 0 w 350"/>
                <a:gd name="T3" fmla="*/ 311 h 311"/>
                <a:gd name="T4" fmla="*/ 350 w 350"/>
                <a:gd name="T5" fmla="*/ 0 h 311"/>
                <a:gd name="T6" fmla="*/ 350 w 350"/>
                <a:gd name="T7" fmla="*/ 311 h 311"/>
              </a:gdLst>
              <a:ahLst/>
              <a:cxnLst>
                <a:cxn ang="0">
                  <a:pos x="T0" y="T1"/>
                </a:cxn>
                <a:cxn ang="0">
                  <a:pos x="T2" y="T3"/>
                </a:cxn>
                <a:cxn ang="0">
                  <a:pos x="T4" y="T5"/>
                </a:cxn>
                <a:cxn ang="0">
                  <a:pos x="T6" y="T7"/>
                </a:cxn>
              </a:cxnLst>
              <a:rect l="0" t="0" r="r" b="b"/>
              <a:pathLst>
                <a:path w="350" h="311">
                  <a:moveTo>
                    <a:pt x="350" y="311"/>
                  </a:moveTo>
                  <a:lnTo>
                    <a:pt x="0" y="311"/>
                  </a:lnTo>
                  <a:lnTo>
                    <a:pt x="350" y="0"/>
                  </a:lnTo>
                  <a:lnTo>
                    <a:pt x="350" y="3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071"/>
            <p:cNvSpPr>
              <a:spLocks noEditPoints="1"/>
            </p:cNvSpPr>
            <p:nvPr/>
          </p:nvSpPr>
          <p:spPr bwMode="auto">
            <a:xfrm>
              <a:off x="8198" y="3024"/>
              <a:ext cx="201" cy="200"/>
            </a:xfrm>
            <a:custGeom>
              <a:avLst/>
              <a:gdLst>
                <a:gd name="T0" fmla="*/ 997 w 1003"/>
                <a:gd name="T1" fmla="*/ 576 h 1000"/>
                <a:gd name="T2" fmla="*/ 963 w 1003"/>
                <a:gd name="T3" fmla="*/ 694 h 1000"/>
                <a:gd name="T4" fmla="*/ 903 w 1003"/>
                <a:gd name="T5" fmla="*/ 799 h 1000"/>
                <a:gd name="T6" fmla="*/ 820 w 1003"/>
                <a:gd name="T7" fmla="*/ 886 h 1000"/>
                <a:gd name="T8" fmla="*/ 719 w 1003"/>
                <a:gd name="T9" fmla="*/ 950 h 1000"/>
                <a:gd name="T10" fmla="*/ 602 w 1003"/>
                <a:gd name="T11" fmla="*/ 990 h 1000"/>
                <a:gd name="T12" fmla="*/ 501 w 1003"/>
                <a:gd name="T13" fmla="*/ 1000 h 1000"/>
                <a:gd name="T14" fmla="*/ 376 w 1003"/>
                <a:gd name="T15" fmla="*/ 984 h 1000"/>
                <a:gd name="T16" fmla="*/ 262 w 1003"/>
                <a:gd name="T17" fmla="*/ 939 h 1000"/>
                <a:gd name="T18" fmla="*/ 164 w 1003"/>
                <a:gd name="T19" fmla="*/ 870 h 1000"/>
                <a:gd name="T20" fmla="*/ 85 w 1003"/>
                <a:gd name="T21" fmla="*/ 779 h 1000"/>
                <a:gd name="T22" fmla="*/ 30 w 1003"/>
                <a:gd name="T23" fmla="*/ 672 h 1000"/>
                <a:gd name="T24" fmla="*/ 3 w 1003"/>
                <a:gd name="T25" fmla="*/ 551 h 1000"/>
                <a:gd name="T26" fmla="*/ 3 w 1003"/>
                <a:gd name="T27" fmla="*/ 449 h 1000"/>
                <a:gd name="T28" fmla="*/ 30 w 1003"/>
                <a:gd name="T29" fmla="*/ 329 h 1000"/>
                <a:gd name="T30" fmla="*/ 85 w 1003"/>
                <a:gd name="T31" fmla="*/ 221 h 1000"/>
                <a:gd name="T32" fmla="*/ 164 w 1003"/>
                <a:gd name="T33" fmla="*/ 130 h 1000"/>
                <a:gd name="T34" fmla="*/ 262 w 1003"/>
                <a:gd name="T35" fmla="*/ 61 h 1000"/>
                <a:gd name="T36" fmla="*/ 376 w 1003"/>
                <a:gd name="T37" fmla="*/ 17 h 1000"/>
                <a:gd name="T38" fmla="*/ 501 w 1003"/>
                <a:gd name="T39" fmla="*/ 0 h 1000"/>
                <a:gd name="T40" fmla="*/ 602 w 1003"/>
                <a:gd name="T41" fmla="*/ 10 h 1000"/>
                <a:gd name="T42" fmla="*/ 719 w 1003"/>
                <a:gd name="T43" fmla="*/ 50 h 1000"/>
                <a:gd name="T44" fmla="*/ 820 w 1003"/>
                <a:gd name="T45" fmla="*/ 115 h 1000"/>
                <a:gd name="T46" fmla="*/ 903 w 1003"/>
                <a:gd name="T47" fmla="*/ 201 h 1000"/>
                <a:gd name="T48" fmla="*/ 963 w 1003"/>
                <a:gd name="T49" fmla="*/ 305 h 1000"/>
                <a:gd name="T50" fmla="*/ 997 w 1003"/>
                <a:gd name="T51" fmla="*/ 424 h 1000"/>
                <a:gd name="T52" fmla="*/ 511 w 1003"/>
                <a:gd name="T53" fmla="*/ 111 h 1000"/>
                <a:gd name="T54" fmla="*/ 433 w 1003"/>
                <a:gd name="T55" fmla="*/ 119 h 1000"/>
                <a:gd name="T56" fmla="*/ 342 w 1003"/>
                <a:gd name="T57" fmla="*/ 150 h 1000"/>
                <a:gd name="T58" fmla="*/ 263 w 1003"/>
                <a:gd name="T59" fmla="*/ 200 h 1000"/>
                <a:gd name="T60" fmla="*/ 198 w 1003"/>
                <a:gd name="T61" fmla="*/ 268 h 1000"/>
                <a:gd name="T62" fmla="*/ 151 w 1003"/>
                <a:gd name="T63" fmla="*/ 348 h 1000"/>
                <a:gd name="T64" fmla="*/ 126 w 1003"/>
                <a:gd name="T65" fmla="*/ 441 h 1000"/>
                <a:gd name="T66" fmla="*/ 121 w 1003"/>
                <a:gd name="T67" fmla="*/ 520 h 1000"/>
                <a:gd name="T68" fmla="*/ 138 w 1003"/>
                <a:gd name="T69" fmla="*/ 616 h 1000"/>
                <a:gd name="T70" fmla="*/ 178 w 1003"/>
                <a:gd name="T71" fmla="*/ 702 h 1000"/>
                <a:gd name="T72" fmla="*/ 235 w 1003"/>
                <a:gd name="T73" fmla="*/ 775 h 1000"/>
                <a:gd name="T74" fmla="*/ 309 w 1003"/>
                <a:gd name="T75" fmla="*/ 832 h 1000"/>
                <a:gd name="T76" fmla="*/ 395 w 1003"/>
                <a:gd name="T77" fmla="*/ 872 h 1000"/>
                <a:gd name="T78" fmla="*/ 491 w 1003"/>
                <a:gd name="T79" fmla="*/ 888 h 1000"/>
                <a:gd name="T80" fmla="*/ 570 w 1003"/>
                <a:gd name="T81" fmla="*/ 884 h 1000"/>
                <a:gd name="T82" fmla="*/ 663 w 1003"/>
                <a:gd name="T83" fmla="*/ 859 h 1000"/>
                <a:gd name="T84" fmla="*/ 744 w 1003"/>
                <a:gd name="T85" fmla="*/ 811 h 1000"/>
                <a:gd name="T86" fmla="*/ 813 w 1003"/>
                <a:gd name="T87" fmla="*/ 747 h 1000"/>
                <a:gd name="T88" fmla="*/ 863 w 1003"/>
                <a:gd name="T89" fmla="*/ 669 h 1000"/>
                <a:gd name="T90" fmla="*/ 893 w 1003"/>
                <a:gd name="T91" fmla="*/ 579 h 1000"/>
                <a:gd name="T92" fmla="*/ 902 w 1003"/>
                <a:gd name="T93" fmla="*/ 500 h 1000"/>
                <a:gd name="T94" fmla="*/ 889 w 1003"/>
                <a:gd name="T95" fmla="*/ 403 h 1000"/>
                <a:gd name="T96" fmla="*/ 854 w 1003"/>
                <a:gd name="T97" fmla="*/ 315 h 1000"/>
                <a:gd name="T98" fmla="*/ 799 w 1003"/>
                <a:gd name="T99" fmla="*/ 239 h 1000"/>
                <a:gd name="T100" fmla="*/ 729 w 1003"/>
                <a:gd name="T101" fmla="*/ 178 h 1000"/>
                <a:gd name="T102" fmla="*/ 645 w 1003"/>
                <a:gd name="T103" fmla="*/ 135 h 1000"/>
                <a:gd name="T104" fmla="*/ 551 w 1003"/>
                <a:gd name="T105" fmla="*/ 114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3" h="1000">
                  <a:moveTo>
                    <a:pt x="1003" y="500"/>
                  </a:moveTo>
                  <a:lnTo>
                    <a:pt x="1003" y="500"/>
                  </a:lnTo>
                  <a:lnTo>
                    <a:pt x="1002" y="526"/>
                  </a:lnTo>
                  <a:lnTo>
                    <a:pt x="1001" y="551"/>
                  </a:lnTo>
                  <a:lnTo>
                    <a:pt x="997" y="576"/>
                  </a:lnTo>
                  <a:lnTo>
                    <a:pt x="993" y="601"/>
                  </a:lnTo>
                  <a:lnTo>
                    <a:pt x="988" y="625"/>
                  </a:lnTo>
                  <a:lnTo>
                    <a:pt x="980" y="649"/>
                  </a:lnTo>
                  <a:lnTo>
                    <a:pt x="972" y="672"/>
                  </a:lnTo>
                  <a:lnTo>
                    <a:pt x="963" y="694"/>
                  </a:lnTo>
                  <a:lnTo>
                    <a:pt x="953" y="716"/>
                  </a:lnTo>
                  <a:lnTo>
                    <a:pt x="942" y="738"/>
                  </a:lnTo>
                  <a:lnTo>
                    <a:pt x="930" y="759"/>
                  </a:lnTo>
                  <a:lnTo>
                    <a:pt x="917" y="779"/>
                  </a:lnTo>
                  <a:lnTo>
                    <a:pt x="903" y="799"/>
                  </a:lnTo>
                  <a:lnTo>
                    <a:pt x="889" y="818"/>
                  </a:lnTo>
                  <a:lnTo>
                    <a:pt x="873" y="837"/>
                  </a:lnTo>
                  <a:lnTo>
                    <a:pt x="856" y="853"/>
                  </a:lnTo>
                  <a:lnTo>
                    <a:pt x="839" y="870"/>
                  </a:lnTo>
                  <a:lnTo>
                    <a:pt x="820" y="886"/>
                  </a:lnTo>
                  <a:lnTo>
                    <a:pt x="802" y="900"/>
                  </a:lnTo>
                  <a:lnTo>
                    <a:pt x="782" y="915"/>
                  </a:lnTo>
                  <a:lnTo>
                    <a:pt x="762" y="928"/>
                  </a:lnTo>
                  <a:lnTo>
                    <a:pt x="740" y="939"/>
                  </a:lnTo>
                  <a:lnTo>
                    <a:pt x="719" y="950"/>
                  </a:lnTo>
                  <a:lnTo>
                    <a:pt x="697" y="961"/>
                  </a:lnTo>
                  <a:lnTo>
                    <a:pt x="674" y="970"/>
                  </a:lnTo>
                  <a:lnTo>
                    <a:pt x="651" y="978"/>
                  </a:lnTo>
                  <a:lnTo>
                    <a:pt x="627" y="984"/>
                  </a:lnTo>
                  <a:lnTo>
                    <a:pt x="602" y="990"/>
                  </a:lnTo>
                  <a:lnTo>
                    <a:pt x="578" y="994"/>
                  </a:lnTo>
                  <a:lnTo>
                    <a:pt x="553" y="997"/>
                  </a:lnTo>
                  <a:lnTo>
                    <a:pt x="528" y="1000"/>
                  </a:lnTo>
                  <a:lnTo>
                    <a:pt x="501" y="1000"/>
                  </a:lnTo>
                  <a:lnTo>
                    <a:pt x="501" y="1000"/>
                  </a:lnTo>
                  <a:lnTo>
                    <a:pt x="476" y="1000"/>
                  </a:lnTo>
                  <a:lnTo>
                    <a:pt x="450" y="997"/>
                  </a:lnTo>
                  <a:lnTo>
                    <a:pt x="425" y="994"/>
                  </a:lnTo>
                  <a:lnTo>
                    <a:pt x="400" y="990"/>
                  </a:lnTo>
                  <a:lnTo>
                    <a:pt x="376" y="984"/>
                  </a:lnTo>
                  <a:lnTo>
                    <a:pt x="353" y="978"/>
                  </a:lnTo>
                  <a:lnTo>
                    <a:pt x="329" y="970"/>
                  </a:lnTo>
                  <a:lnTo>
                    <a:pt x="306" y="961"/>
                  </a:lnTo>
                  <a:lnTo>
                    <a:pt x="284" y="950"/>
                  </a:lnTo>
                  <a:lnTo>
                    <a:pt x="262" y="939"/>
                  </a:lnTo>
                  <a:lnTo>
                    <a:pt x="241" y="928"/>
                  </a:lnTo>
                  <a:lnTo>
                    <a:pt x="220" y="915"/>
                  </a:lnTo>
                  <a:lnTo>
                    <a:pt x="202" y="900"/>
                  </a:lnTo>
                  <a:lnTo>
                    <a:pt x="182" y="886"/>
                  </a:lnTo>
                  <a:lnTo>
                    <a:pt x="164" y="870"/>
                  </a:lnTo>
                  <a:lnTo>
                    <a:pt x="147" y="853"/>
                  </a:lnTo>
                  <a:lnTo>
                    <a:pt x="130" y="837"/>
                  </a:lnTo>
                  <a:lnTo>
                    <a:pt x="115" y="818"/>
                  </a:lnTo>
                  <a:lnTo>
                    <a:pt x="99" y="799"/>
                  </a:lnTo>
                  <a:lnTo>
                    <a:pt x="85" y="779"/>
                  </a:lnTo>
                  <a:lnTo>
                    <a:pt x="72" y="759"/>
                  </a:lnTo>
                  <a:lnTo>
                    <a:pt x="61" y="738"/>
                  </a:lnTo>
                  <a:lnTo>
                    <a:pt x="49" y="716"/>
                  </a:lnTo>
                  <a:lnTo>
                    <a:pt x="39" y="694"/>
                  </a:lnTo>
                  <a:lnTo>
                    <a:pt x="30" y="672"/>
                  </a:lnTo>
                  <a:lnTo>
                    <a:pt x="22" y="649"/>
                  </a:lnTo>
                  <a:lnTo>
                    <a:pt x="16" y="625"/>
                  </a:lnTo>
                  <a:lnTo>
                    <a:pt x="10" y="601"/>
                  </a:lnTo>
                  <a:lnTo>
                    <a:pt x="6" y="576"/>
                  </a:lnTo>
                  <a:lnTo>
                    <a:pt x="3" y="551"/>
                  </a:lnTo>
                  <a:lnTo>
                    <a:pt x="0" y="526"/>
                  </a:lnTo>
                  <a:lnTo>
                    <a:pt x="0" y="500"/>
                  </a:lnTo>
                  <a:lnTo>
                    <a:pt x="0" y="500"/>
                  </a:lnTo>
                  <a:lnTo>
                    <a:pt x="0" y="474"/>
                  </a:lnTo>
                  <a:lnTo>
                    <a:pt x="3" y="449"/>
                  </a:lnTo>
                  <a:lnTo>
                    <a:pt x="6" y="424"/>
                  </a:lnTo>
                  <a:lnTo>
                    <a:pt x="10" y="399"/>
                  </a:lnTo>
                  <a:lnTo>
                    <a:pt x="16" y="375"/>
                  </a:lnTo>
                  <a:lnTo>
                    <a:pt x="22" y="352"/>
                  </a:lnTo>
                  <a:lnTo>
                    <a:pt x="30" y="329"/>
                  </a:lnTo>
                  <a:lnTo>
                    <a:pt x="39" y="305"/>
                  </a:lnTo>
                  <a:lnTo>
                    <a:pt x="49" y="283"/>
                  </a:lnTo>
                  <a:lnTo>
                    <a:pt x="61" y="262"/>
                  </a:lnTo>
                  <a:lnTo>
                    <a:pt x="72" y="241"/>
                  </a:lnTo>
                  <a:lnTo>
                    <a:pt x="85" y="221"/>
                  </a:lnTo>
                  <a:lnTo>
                    <a:pt x="99" y="201"/>
                  </a:lnTo>
                  <a:lnTo>
                    <a:pt x="115" y="182"/>
                  </a:lnTo>
                  <a:lnTo>
                    <a:pt x="130" y="164"/>
                  </a:lnTo>
                  <a:lnTo>
                    <a:pt x="147" y="147"/>
                  </a:lnTo>
                  <a:lnTo>
                    <a:pt x="164" y="130"/>
                  </a:lnTo>
                  <a:lnTo>
                    <a:pt x="182" y="115"/>
                  </a:lnTo>
                  <a:lnTo>
                    <a:pt x="202" y="99"/>
                  </a:lnTo>
                  <a:lnTo>
                    <a:pt x="220" y="86"/>
                  </a:lnTo>
                  <a:lnTo>
                    <a:pt x="241" y="73"/>
                  </a:lnTo>
                  <a:lnTo>
                    <a:pt x="262" y="61"/>
                  </a:lnTo>
                  <a:lnTo>
                    <a:pt x="284" y="50"/>
                  </a:lnTo>
                  <a:lnTo>
                    <a:pt x="306" y="40"/>
                  </a:lnTo>
                  <a:lnTo>
                    <a:pt x="329" y="31"/>
                  </a:lnTo>
                  <a:lnTo>
                    <a:pt x="353" y="23"/>
                  </a:lnTo>
                  <a:lnTo>
                    <a:pt x="376" y="17"/>
                  </a:lnTo>
                  <a:lnTo>
                    <a:pt x="400" y="10"/>
                  </a:lnTo>
                  <a:lnTo>
                    <a:pt x="425" y="6"/>
                  </a:lnTo>
                  <a:lnTo>
                    <a:pt x="450" y="3"/>
                  </a:lnTo>
                  <a:lnTo>
                    <a:pt x="476" y="1"/>
                  </a:lnTo>
                  <a:lnTo>
                    <a:pt x="501" y="0"/>
                  </a:lnTo>
                  <a:lnTo>
                    <a:pt x="501" y="0"/>
                  </a:lnTo>
                  <a:lnTo>
                    <a:pt x="528" y="1"/>
                  </a:lnTo>
                  <a:lnTo>
                    <a:pt x="553" y="3"/>
                  </a:lnTo>
                  <a:lnTo>
                    <a:pt x="578" y="6"/>
                  </a:lnTo>
                  <a:lnTo>
                    <a:pt x="602" y="10"/>
                  </a:lnTo>
                  <a:lnTo>
                    <a:pt x="627" y="17"/>
                  </a:lnTo>
                  <a:lnTo>
                    <a:pt x="651" y="23"/>
                  </a:lnTo>
                  <a:lnTo>
                    <a:pt x="674" y="31"/>
                  </a:lnTo>
                  <a:lnTo>
                    <a:pt x="697" y="40"/>
                  </a:lnTo>
                  <a:lnTo>
                    <a:pt x="719" y="50"/>
                  </a:lnTo>
                  <a:lnTo>
                    <a:pt x="740" y="61"/>
                  </a:lnTo>
                  <a:lnTo>
                    <a:pt x="762" y="73"/>
                  </a:lnTo>
                  <a:lnTo>
                    <a:pt x="782" y="86"/>
                  </a:lnTo>
                  <a:lnTo>
                    <a:pt x="802" y="99"/>
                  </a:lnTo>
                  <a:lnTo>
                    <a:pt x="820" y="115"/>
                  </a:lnTo>
                  <a:lnTo>
                    <a:pt x="839" y="130"/>
                  </a:lnTo>
                  <a:lnTo>
                    <a:pt x="856" y="147"/>
                  </a:lnTo>
                  <a:lnTo>
                    <a:pt x="873" y="164"/>
                  </a:lnTo>
                  <a:lnTo>
                    <a:pt x="889" y="182"/>
                  </a:lnTo>
                  <a:lnTo>
                    <a:pt x="903" y="201"/>
                  </a:lnTo>
                  <a:lnTo>
                    <a:pt x="917" y="221"/>
                  </a:lnTo>
                  <a:lnTo>
                    <a:pt x="930" y="241"/>
                  </a:lnTo>
                  <a:lnTo>
                    <a:pt x="942" y="262"/>
                  </a:lnTo>
                  <a:lnTo>
                    <a:pt x="953" y="283"/>
                  </a:lnTo>
                  <a:lnTo>
                    <a:pt x="963" y="305"/>
                  </a:lnTo>
                  <a:lnTo>
                    <a:pt x="972" y="329"/>
                  </a:lnTo>
                  <a:lnTo>
                    <a:pt x="980" y="352"/>
                  </a:lnTo>
                  <a:lnTo>
                    <a:pt x="988" y="375"/>
                  </a:lnTo>
                  <a:lnTo>
                    <a:pt x="993" y="399"/>
                  </a:lnTo>
                  <a:lnTo>
                    <a:pt x="997" y="424"/>
                  </a:lnTo>
                  <a:lnTo>
                    <a:pt x="1001" y="449"/>
                  </a:lnTo>
                  <a:lnTo>
                    <a:pt x="1002" y="474"/>
                  </a:lnTo>
                  <a:lnTo>
                    <a:pt x="1003" y="500"/>
                  </a:lnTo>
                  <a:lnTo>
                    <a:pt x="1003" y="500"/>
                  </a:lnTo>
                  <a:close/>
                  <a:moveTo>
                    <a:pt x="511" y="111"/>
                  </a:moveTo>
                  <a:lnTo>
                    <a:pt x="511" y="111"/>
                  </a:lnTo>
                  <a:lnTo>
                    <a:pt x="491" y="111"/>
                  </a:lnTo>
                  <a:lnTo>
                    <a:pt x="471" y="114"/>
                  </a:lnTo>
                  <a:lnTo>
                    <a:pt x="452" y="116"/>
                  </a:lnTo>
                  <a:lnTo>
                    <a:pt x="433" y="119"/>
                  </a:lnTo>
                  <a:lnTo>
                    <a:pt x="413" y="124"/>
                  </a:lnTo>
                  <a:lnTo>
                    <a:pt x="395" y="129"/>
                  </a:lnTo>
                  <a:lnTo>
                    <a:pt x="377" y="135"/>
                  </a:lnTo>
                  <a:lnTo>
                    <a:pt x="359" y="142"/>
                  </a:lnTo>
                  <a:lnTo>
                    <a:pt x="342" y="150"/>
                  </a:lnTo>
                  <a:lnTo>
                    <a:pt x="325" y="159"/>
                  </a:lnTo>
                  <a:lnTo>
                    <a:pt x="309" y="168"/>
                  </a:lnTo>
                  <a:lnTo>
                    <a:pt x="293" y="178"/>
                  </a:lnTo>
                  <a:lnTo>
                    <a:pt x="278" y="189"/>
                  </a:lnTo>
                  <a:lnTo>
                    <a:pt x="263" y="200"/>
                  </a:lnTo>
                  <a:lnTo>
                    <a:pt x="249" y="213"/>
                  </a:lnTo>
                  <a:lnTo>
                    <a:pt x="235" y="225"/>
                  </a:lnTo>
                  <a:lnTo>
                    <a:pt x="223" y="239"/>
                  </a:lnTo>
                  <a:lnTo>
                    <a:pt x="209" y="252"/>
                  </a:lnTo>
                  <a:lnTo>
                    <a:pt x="198" y="268"/>
                  </a:lnTo>
                  <a:lnTo>
                    <a:pt x="187" y="282"/>
                  </a:lnTo>
                  <a:lnTo>
                    <a:pt x="178" y="299"/>
                  </a:lnTo>
                  <a:lnTo>
                    <a:pt x="168" y="315"/>
                  </a:lnTo>
                  <a:lnTo>
                    <a:pt x="159" y="332"/>
                  </a:lnTo>
                  <a:lnTo>
                    <a:pt x="151" y="348"/>
                  </a:lnTo>
                  <a:lnTo>
                    <a:pt x="145" y="366"/>
                  </a:lnTo>
                  <a:lnTo>
                    <a:pt x="138" y="385"/>
                  </a:lnTo>
                  <a:lnTo>
                    <a:pt x="134" y="403"/>
                  </a:lnTo>
                  <a:lnTo>
                    <a:pt x="129" y="422"/>
                  </a:lnTo>
                  <a:lnTo>
                    <a:pt x="126" y="441"/>
                  </a:lnTo>
                  <a:lnTo>
                    <a:pt x="123" y="461"/>
                  </a:lnTo>
                  <a:lnTo>
                    <a:pt x="121" y="481"/>
                  </a:lnTo>
                  <a:lnTo>
                    <a:pt x="121" y="500"/>
                  </a:lnTo>
                  <a:lnTo>
                    <a:pt x="121" y="500"/>
                  </a:lnTo>
                  <a:lnTo>
                    <a:pt x="121" y="520"/>
                  </a:lnTo>
                  <a:lnTo>
                    <a:pt x="123" y="540"/>
                  </a:lnTo>
                  <a:lnTo>
                    <a:pt x="126" y="559"/>
                  </a:lnTo>
                  <a:lnTo>
                    <a:pt x="129" y="579"/>
                  </a:lnTo>
                  <a:lnTo>
                    <a:pt x="134" y="597"/>
                  </a:lnTo>
                  <a:lnTo>
                    <a:pt x="138" y="616"/>
                  </a:lnTo>
                  <a:lnTo>
                    <a:pt x="145" y="634"/>
                  </a:lnTo>
                  <a:lnTo>
                    <a:pt x="151" y="651"/>
                  </a:lnTo>
                  <a:lnTo>
                    <a:pt x="159" y="669"/>
                  </a:lnTo>
                  <a:lnTo>
                    <a:pt x="168" y="686"/>
                  </a:lnTo>
                  <a:lnTo>
                    <a:pt x="178" y="702"/>
                  </a:lnTo>
                  <a:lnTo>
                    <a:pt x="187" y="718"/>
                  </a:lnTo>
                  <a:lnTo>
                    <a:pt x="198" y="733"/>
                  </a:lnTo>
                  <a:lnTo>
                    <a:pt x="209" y="747"/>
                  </a:lnTo>
                  <a:lnTo>
                    <a:pt x="223" y="762"/>
                  </a:lnTo>
                  <a:lnTo>
                    <a:pt x="235" y="775"/>
                  </a:lnTo>
                  <a:lnTo>
                    <a:pt x="249" y="788"/>
                  </a:lnTo>
                  <a:lnTo>
                    <a:pt x="263" y="800"/>
                  </a:lnTo>
                  <a:lnTo>
                    <a:pt x="278" y="811"/>
                  </a:lnTo>
                  <a:lnTo>
                    <a:pt x="293" y="822"/>
                  </a:lnTo>
                  <a:lnTo>
                    <a:pt x="309" y="832"/>
                  </a:lnTo>
                  <a:lnTo>
                    <a:pt x="325" y="842"/>
                  </a:lnTo>
                  <a:lnTo>
                    <a:pt x="342" y="851"/>
                  </a:lnTo>
                  <a:lnTo>
                    <a:pt x="359" y="859"/>
                  </a:lnTo>
                  <a:lnTo>
                    <a:pt x="377" y="865"/>
                  </a:lnTo>
                  <a:lnTo>
                    <a:pt x="395" y="872"/>
                  </a:lnTo>
                  <a:lnTo>
                    <a:pt x="413" y="876"/>
                  </a:lnTo>
                  <a:lnTo>
                    <a:pt x="433" y="881"/>
                  </a:lnTo>
                  <a:lnTo>
                    <a:pt x="452" y="884"/>
                  </a:lnTo>
                  <a:lnTo>
                    <a:pt x="471" y="887"/>
                  </a:lnTo>
                  <a:lnTo>
                    <a:pt x="491" y="888"/>
                  </a:lnTo>
                  <a:lnTo>
                    <a:pt x="511" y="888"/>
                  </a:lnTo>
                  <a:lnTo>
                    <a:pt x="511" y="888"/>
                  </a:lnTo>
                  <a:lnTo>
                    <a:pt x="531" y="888"/>
                  </a:lnTo>
                  <a:lnTo>
                    <a:pt x="551" y="887"/>
                  </a:lnTo>
                  <a:lnTo>
                    <a:pt x="570" y="884"/>
                  </a:lnTo>
                  <a:lnTo>
                    <a:pt x="589" y="881"/>
                  </a:lnTo>
                  <a:lnTo>
                    <a:pt x="609" y="876"/>
                  </a:lnTo>
                  <a:lnTo>
                    <a:pt x="627" y="872"/>
                  </a:lnTo>
                  <a:lnTo>
                    <a:pt x="645" y="865"/>
                  </a:lnTo>
                  <a:lnTo>
                    <a:pt x="663" y="859"/>
                  </a:lnTo>
                  <a:lnTo>
                    <a:pt x="681" y="851"/>
                  </a:lnTo>
                  <a:lnTo>
                    <a:pt x="697" y="842"/>
                  </a:lnTo>
                  <a:lnTo>
                    <a:pt x="714" y="832"/>
                  </a:lnTo>
                  <a:lnTo>
                    <a:pt x="729" y="822"/>
                  </a:lnTo>
                  <a:lnTo>
                    <a:pt x="744" y="811"/>
                  </a:lnTo>
                  <a:lnTo>
                    <a:pt x="760" y="800"/>
                  </a:lnTo>
                  <a:lnTo>
                    <a:pt x="773" y="788"/>
                  </a:lnTo>
                  <a:lnTo>
                    <a:pt x="787" y="775"/>
                  </a:lnTo>
                  <a:lnTo>
                    <a:pt x="799" y="762"/>
                  </a:lnTo>
                  <a:lnTo>
                    <a:pt x="813" y="747"/>
                  </a:lnTo>
                  <a:lnTo>
                    <a:pt x="824" y="733"/>
                  </a:lnTo>
                  <a:lnTo>
                    <a:pt x="835" y="718"/>
                  </a:lnTo>
                  <a:lnTo>
                    <a:pt x="845" y="702"/>
                  </a:lnTo>
                  <a:lnTo>
                    <a:pt x="854" y="686"/>
                  </a:lnTo>
                  <a:lnTo>
                    <a:pt x="863" y="669"/>
                  </a:lnTo>
                  <a:lnTo>
                    <a:pt x="871" y="651"/>
                  </a:lnTo>
                  <a:lnTo>
                    <a:pt x="878" y="634"/>
                  </a:lnTo>
                  <a:lnTo>
                    <a:pt x="884" y="616"/>
                  </a:lnTo>
                  <a:lnTo>
                    <a:pt x="889" y="597"/>
                  </a:lnTo>
                  <a:lnTo>
                    <a:pt x="893" y="579"/>
                  </a:lnTo>
                  <a:lnTo>
                    <a:pt x="896" y="559"/>
                  </a:lnTo>
                  <a:lnTo>
                    <a:pt x="900" y="540"/>
                  </a:lnTo>
                  <a:lnTo>
                    <a:pt x="901" y="520"/>
                  </a:lnTo>
                  <a:lnTo>
                    <a:pt x="902" y="500"/>
                  </a:lnTo>
                  <a:lnTo>
                    <a:pt x="902" y="500"/>
                  </a:lnTo>
                  <a:lnTo>
                    <a:pt x="901" y="481"/>
                  </a:lnTo>
                  <a:lnTo>
                    <a:pt x="900" y="461"/>
                  </a:lnTo>
                  <a:lnTo>
                    <a:pt x="896" y="441"/>
                  </a:lnTo>
                  <a:lnTo>
                    <a:pt x="893" y="422"/>
                  </a:lnTo>
                  <a:lnTo>
                    <a:pt x="889" y="403"/>
                  </a:lnTo>
                  <a:lnTo>
                    <a:pt x="884" y="385"/>
                  </a:lnTo>
                  <a:lnTo>
                    <a:pt x="878" y="366"/>
                  </a:lnTo>
                  <a:lnTo>
                    <a:pt x="871" y="348"/>
                  </a:lnTo>
                  <a:lnTo>
                    <a:pt x="863" y="332"/>
                  </a:lnTo>
                  <a:lnTo>
                    <a:pt x="854" y="315"/>
                  </a:lnTo>
                  <a:lnTo>
                    <a:pt x="845" y="299"/>
                  </a:lnTo>
                  <a:lnTo>
                    <a:pt x="835" y="282"/>
                  </a:lnTo>
                  <a:lnTo>
                    <a:pt x="824" y="268"/>
                  </a:lnTo>
                  <a:lnTo>
                    <a:pt x="813" y="252"/>
                  </a:lnTo>
                  <a:lnTo>
                    <a:pt x="799" y="239"/>
                  </a:lnTo>
                  <a:lnTo>
                    <a:pt x="787" y="225"/>
                  </a:lnTo>
                  <a:lnTo>
                    <a:pt x="773" y="213"/>
                  </a:lnTo>
                  <a:lnTo>
                    <a:pt x="760" y="200"/>
                  </a:lnTo>
                  <a:lnTo>
                    <a:pt x="744" y="189"/>
                  </a:lnTo>
                  <a:lnTo>
                    <a:pt x="729" y="178"/>
                  </a:lnTo>
                  <a:lnTo>
                    <a:pt x="714" y="168"/>
                  </a:lnTo>
                  <a:lnTo>
                    <a:pt x="697" y="159"/>
                  </a:lnTo>
                  <a:lnTo>
                    <a:pt x="681" y="150"/>
                  </a:lnTo>
                  <a:lnTo>
                    <a:pt x="663" y="142"/>
                  </a:lnTo>
                  <a:lnTo>
                    <a:pt x="645" y="135"/>
                  </a:lnTo>
                  <a:lnTo>
                    <a:pt x="627" y="129"/>
                  </a:lnTo>
                  <a:lnTo>
                    <a:pt x="609" y="124"/>
                  </a:lnTo>
                  <a:lnTo>
                    <a:pt x="589" y="119"/>
                  </a:lnTo>
                  <a:lnTo>
                    <a:pt x="570" y="116"/>
                  </a:lnTo>
                  <a:lnTo>
                    <a:pt x="551" y="114"/>
                  </a:lnTo>
                  <a:lnTo>
                    <a:pt x="531" y="111"/>
                  </a:lnTo>
                  <a:lnTo>
                    <a:pt x="511" y="111"/>
                  </a:lnTo>
                  <a:lnTo>
                    <a:pt x="511"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072"/>
            <p:cNvSpPr>
              <a:spLocks/>
            </p:cNvSpPr>
            <p:nvPr/>
          </p:nvSpPr>
          <p:spPr bwMode="auto">
            <a:xfrm>
              <a:off x="8258" y="3090"/>
              <a:ext cx="90" cy="71"/>
            </a:xfrm>
            <a:custGeom>
              <a:avLst/>
              <a:gdLst>
                <a:gd name="T0" fmla="*/ 446 w 454"/>
                <a:gd name="T1" fmla="*/ 50 h 358"/>
                <a:gd name="T2" fmla="*/ 403 w 454"/>
                <a:gd name="T3" fmla="*/ 7 h 358"/>
                <a:gd name="T4" fmla="*/ 403 w 454"/>
                <a:gd name="T5" fmla="*/ 7 h 358"/>
                <a:gd name="T6" fmla="*/ 399 w 454"/>
                <a:gd name="T7" fmla="*/ 4 h 358"/>
                <a:gd name="T8" fmla="*/ 393 w 454"/>
                <a:gd name="T9" fmla="*/ 1 h 358"/>
                <a:gd name="T10" fmla="*/ 389 w 454"/>
                <a:gd name="T11" fmla="*/ 0 h 358"/>
                <a:gd name="T12" fmla="*/ 383 w 454"/>
                <a:gd name="T13" fmla="*/ 0 h 358"/>
                <a:gd name="T14" fmla="*/ 379 w 454"/>
                <a:gd name="T15" fmla="*/ 0 h 358"/>
                <a:gd name="T16" fmla="*/ 374 w 454"/>
                <a:gd name="T17" fmla="*/ 1 h 358"/>
                <a:gd name="T18" fmla="*/ 369 w 454"/>
                <a:gd name="T19" fmla="*/ 4 h 358"/>
                <a:gd name="T20" fmla="*/ 365 w 454"/>
                <a:gd name="T21" fmla="*/ 7 h 358"/>
                <a:gd name="T22" fmla="*/ 164 w 454"/>
                <a:gd name="T23" fmla="*/ 207 h 358"/>
                <a:gd name="T24" fmla="*/ 90 w 454"/>
                <a:gd name="T25" fmla="*/ 133 h 358"/>
                <a:gd name="T26" fmla="*/ 90 w 454"/>
                <a:gd name="T27" fmla="*/ 133 h 358"/>
                <a:gd name="T28" fmla="*/ 85 w 454"/>
                <a:gd name="T29" fmla="*/ 130 h 358"/>
                <a:gd name="T30" fmla="*/ 81 w 454"/>
                <a:gd name="T31" fmla="*/ 127 h 358"/>
                <a:gd name="T32" fmla="*/ 75 w 454"/>
                <a:gd name="T33" fmla="*/ 126 h 358"/>
                <a:gd name="T34" fmla="*/ 71 w 454"/>
                <a:gd name="T35" fmla="*/ 125 h 358"/>
                <a:gd name="T36" fmla="*/ 65 w 454"/>
                <a:gd name="T37" fmla="*/ 126 h 358"/>
                <a:gd name="T38" fmla="*/ 60 w 454"/>
                <a:gd name="T39" fmla="*/ 127 h 358"/>
                <a:gd name="T40" fmla="*/ 55 w 454"/>
                <a:gd name="T41" fmla="*/ 130 h 358"/>
                <a:gd name="T42" fmla="*/ 51 w 454"/>
                <a:gd name="T43" fmla="*/ 133 h 358"/>
                <a:gd name="T44" fmla="*/ 8 w 454"/>
                <a:gd name="T45" fmla="*/ 176 h 358"/>
                <a:gd name="T46" fmla="*/ 8 w 454"/>
                <a:gd name="T47" fmla="*/ 176 h 358"/>
                <a:gd name="T48" fmla="*/ 5 w 454"/>
                <a:gd name="T49" fmla="*/ 180 h 358"/>
                <a:gd name="T50" fmla="*/ 3 w 454"/>
                <a:gd name="T51" fmla="*/ 185 h 358"/>
                <a:gd name="T52" fmla="*/ 2 w 454"/>
                <a:gd name="T53" fmla="*/ 190 h 358"/>
                <a:gd name="T54" fmla="*/ 0 w 454"/>
                <a:gd name="T55" fmla="*/ 196 h 358"/>
                <a:gd name="T56" fmla="*/ 2 w 454"/>
                <a:gd name="T57" fmla="*/ 200 h 358"/>
                <a:gd name="T58" fmla="*/ 3 w 454"/>
                <a:gd name="T59" fmla="*/ 206 h 358"/>
                <a:gd name="T60" fmla="*/ 5 w 454"/>
                <a:gd name="T61" fmla="*/ 210 h 358"/>
                <a:gd name="T62" fmla="*/ 8 w 454"/>
                <a:gd name="T63" fmla="*/ 214 h 358"/>
                <a:gd name="T64" fmla="*/ 145 w 454"/>
                <a:gd name="T65" fmla="*/ 350 h 358"/>
                <a:gd name="T66" fmla="*/ 145 w 454"/>
                <a:gd name="T67" fmla="*/ 350 h 358"/>
                <a:gd name="T68" fmla="*/ 149 w 454"/>
                <a:gd name="T69" fmla="*/ 353 h 358"/>
                <a:gd name="T70" fmla="*/ 153 w 454"/>
                <a:gd name="T71" fmla="*/ 355 h 358"/>
                <a:gd name="T72" fmla="*/ 159 w 454"/>
                <a:gd name="T73" fmla="*/ 357 h 358"/>
                <a:gd name="T74" fmla="*/ 164 w 454"/>
                <a:gd name="T75" fmla="*/ 358 h 358"/>
                <a:gd name="T76" fmla="*/ 169 w 454"/>
                <a:gd name="T77" fmla="*/ 357 h 358"/>
                <a:gd name="T78" fmla="*/ 174 w 454"/>
                <a:gd name="T79" fmla="*/ 355 h 358"/>
                <a:gd name="T80" fmla="*/ 179 w 454"/>
                <a:gd name="T81" fmla="*/ 353 h 358"/>
                <a:gd name="T82" fmla="*/ 183 w 454"/>
                <a:gd name="T83" fmla="*/ 350 h 358"/>
                <a:gd name="T84" fmla="*/ 208 w 454"/>
                <a:gd name="T85" fmla="*/ 324 h 358"/>
                <a:gd name="T86" fmla="*/ 226 w 454"/>
                <a:gd name="T87" fmla="*/ 307 h 358"/>
                <a:gd name="T88" fmla="*/ 446 w 454"/>
                <a:gd name="T89" fmla="*/ 88 h 358"/>
                <a:gd name="T90" fmla="*/ 446 w 454"/>
                <a:gd name="T91" fmla="*/ 88 h 358"/>
                <a:gd name="T92" fmla="*/ 449 w 454"/>
                <a:gd name="T93" fmla="*/ 83 h 358"/>
                <a:gd name="T94" fmla="*/ 452 w 454"/>
                <a:gd name="T95" fmla="*/ 79 h 358"/>
                <a:gd name="T96" fmla="*/ 453 w 454"/>
                <a:gd name="T97" fmla="*/ 73 h 358"/>
                <a:gd name="T98" fmla="*/ 454 w 454"/>
                <a:gd name="T99" fmla="*/ 69 h 358"/>
                <a:gd name="T100" fmla="*/ 453 w 454"/>
                <a:gd name="T101" fmla="*/ 63 h 358"/>
                <a:gd name="T102" fmla="*/ 452 w 454"/>
                <a:gd name="T103" fmla="*/ 59 h 358"/>
                <a:gd name="T104" fmla="*/ 449 w 454"/>
                <a:gd name="T105" fmla="*/ 54 h 358"/>
                <a:gd name="T106" fmla="*/ 446 w 454"/>
                <a:gd name="T107" fmla="*/ 50 h 358"/>
                <a:gd name="T108" fmla="*/ 446 w 454"/>
                <a:gd name="T109" fmla="*/ 5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4" h="358">
                  <a:moveTo>
                    <a:pt x="446" y="50"/>
                  </a:moveTo>
                  <a:lnTo>
                    <a:pt x="403" y="7"/>
                  </a:lnTo>
                  <a:lnTo>
                    <a:pt x="403" y="7"/>
                  </a:lnTo>
                  <a:lnTo>
                    <a:pt x="399" y="4"/>
                  </a:lnTo>
                  <a:lnTo>
                    <a:pt x="393" y="1"/>
                  </a:lnTo>
                  <a:lnTo>
                    <a:pt x="389" y="0"/>
                  </a:lnTo>
                  <a:lnTo>
                    <a:pt x="383" y="0"/>
                  </a:lnTo>
                  <a:lnTo>
                    <a:pt x="379" y="0"/>
                  </a:lnTo>
                  <a:lnTo>
                    <a:pt x="374" y="1"/>
                  </a:lnTo>
                  <a:lnTo>
                    <a:pt x="369" y="4"/>
                  </a:lnTo>
                  <a:lnTo>
                    <a:pt x="365" y="7"/>
                  </a:lnTo>
                  <a:lnTo>
                    <a:pt x="164" y="207"/>
                  </a:lnTo>
                  <a:lnTo>
                    <a:pt x="90" y="133"/>
                  </a:lnTo>
                  <a:lnTo>
                    <a:pt x="90" y="133"/>
                  </a:lnTo>
                  <a:lnTo>
                    <a:pt x="85" y="130"/>
                  </a:lnTo>
                  <a:lnTo>
                    <a:pt x="81" y="127"/>
                  </a:lnTo>
                  <a:lnTo>
                    <a:pt x="75" y="126"/>
                  </a:lnTo>
                  <a:lnTo>
                    <a:pt x="71" y="125"/>
                  </a:lnTo>
                  <a:lnTo>
                    <a:pt x="65" y="126"/>
                  </a:lnTo>
                  <a:lnTo>
                    <a:pt x="60" y="127"/>
                  </a:lnTo>
                  <a:lnTo>
                    <a:pt x="55" y="130"/>
                  </a:lnTo>
                  <a:lnTo>
                    <a:pt x="51" y="133"/>
                  </a:lnTo>
                  <a:lnTo>
                    <a:pt x="8" y="176"/>
                  </a:lnTo>
                  <a:lnTo>
                    <a:pt x="8" y="176"/>
                  </a:lnTo>
                  <a:lnTo>
                    <a:pt x="5" y="180"/>
                  </a:lnTo>
                  <a:lnTo>
                    <a:pt x="3" y="185"/>
                  </a:lnTo>
                  <a:lnTo>
                    <a:pt x="2" y="190"/>
                  </a:lnTo>
                  <a:lnTo>
                    <a:pt x="0" y="196"/>
                  </a:lnTo>
                  <a:lnTo>
                    <a:pt x="2" y="200"/>
                  </a:lnTo>
                  <a:lnTo>
                    <a:pt x="3" y="206"/>
                  </a:lnTo>
                  <a:lnTo>
                    <a:pt x="5" y="210"/>
                  </a:lnTo>
                  <a:lnTo>
                    <a:pt x="8" y="214"/>
                  </a:lnTo>
                  <a:lnTo>
                    <a:pt x="145" y="350"/>
                  </a:lnTo>
                  <a:lnTo>
                    <a:pt x="145" y="350"/>
                  </a:lnTo>
                  <a:lnTo>
                    <a:pt x="149" y="353"/>
                  </a:lnTo>
                  <a:lnTo>
                    <a:pt x="153" y="355"/>
                  </a:lnTo>
                  <a:lnTo>
                    <a:pt x="159" y="357"/>
                  </a:lnTo>
                  <a:lnTo>
                    <a:pt x="164" y="358"/>
                  </a:lnTo>
                  <a:lnTo>
                    <a:pt x="169" y="357"/>
                  </a:lnTo>
                  <a:lnTo>
                    <a:pt x="174" y="355"/>
                  </a:lnTo>
                  <a:lnTo>
                    <a:pt x="179" y="353"/>
                  </a:lnTo>
                  <a:lnTo>
                    <a:pt x="183" y="350"/>
                  </a:lnTo>
                  <a:lnTo>
                    <a:pt x="208" y="324"/>
                  </a:lnTo>
                  <a:lnTo>
                    <a:pt x="226" y="307"/>
                  </a:lnTo>
                  <a:lnTo>
                    <a:pt x="446" y="88"/>
                  </a:lnTo>
                  <a:lnTo>
                    <a:pt x="446" y="88"/>
                  </a:lnTo>
                  <a:lnTo>
                    <a:pt x="449" y="83"/>
                  </a:lnTo>
                  <a:lnTo>
                    <a:pt x="452" y="79"/>
                  </a:lnTo>
                  <a:lnTo>
                    <a:pt x="453" y="73"/>
                  </a:lnTo>
                  <a:lnTo>
                    <a:pt x="454" y="69"/>
                  </a:lnTo>
                  <a:lnTo>
                    <a:pt x="453" y="63"/>
                  </a:lnTo>
                  <a:lnTo>
                    <a:pt x="452" y="59"/>
                  </a:lnTo>
                  <a:lnTo>
                    <a:pt x="449" y="54"/>
                  </a:lnTo>
                  <a:lnTo>
                    <a:pt x="446" y="50"/>
                  </a:lnTo>
                  <a:lnTo>
                    <a:pt x="446"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073"/>
            <p:cNvSpPr>
              <a:spLocks/>
            </p:cNvSpPr>
            <p:nvPr/>
          </p:nvSpPr>
          <p:spPr bwMode="auto">
            <a:xfrm>
              <a:off x="7968" y="2892"/>
              <a:ext cx="325" cy="432"/>
            </a:xfrm>
            <a:custGeom>
              <a:avLst/>
              <a:gdLst>
                <a:gd name="T0" fmla="*/ 1626 w 1626"/>
                <a:gd name="T1" fmla="*/ 0 h 2160"/>
                <a:gd name="T2" fmla="*/ 452 w 1626"/>
                <a:gd name="T3" fmla="*/ 0 h 2160"/>
                <a:gd name="T4" fmla="*/ 440 w 1626"/>
                <a:gd name="T5" fmla="*/ 403 h 2160"/>
                <a:gd name="T6" fmla="*/ 0 w 1626"/>
                <a:gd name="T7" fmla="*/ 403 h 2160"/>
                <a:gd name="T8" fmla="*/ 0 w 1626"/>
                <a:gd name="T9" fmla="*/ 2123 h 2160"/>
                <a:gd name="T10" fmla="*/ 1626 w 1626"/>
                <a:gd name="T11" fmla="*/ 2160 h 2160"/>
                <a:gd name="T12" fmla="*/ 1626 w 1626"/>
                <a:gd name="T13" fmla="*/ 2123 h 2160"/>
                <a:gd name="T14" fmla="*/ 1626 w 1626"/>
                <a:gd name="T15" fmla="*/ 1974 h 2160"/>
                <a:gd name="T16" fmla="*/ 1626 w 1626"/>
                <a:gd name="T17" fmla="*/ 1756 h 2160"/>
                <a:gd name="T18" fmla="*/ 1596 w 1626"/>
                <a:gd name="T19" fmla="*/ 1753 h 2160"/>
                <a:gd name="T20" fmla="*/ 1539 w 1626"/>
                <a:gd name="T21" fmla="*/ 1746 h 2160"/>
                <a:gd name="T22" fmla="*/ 1483 w 1626"/>
                <a:gd name="T23" fmla="*/ 1731 h 2160"/>
                <a:gd name="T24" fmla="*/ 1429 w 1626"/>
                <a:gd name="T25" fmla="*/ 1713 h 2160"/>
                <a:gd name="T26" fmla="*/ 1377 w 1626"/>
                <a:gd name="T27" fmla="*/ 1689 h 2160"/>
                <a:gd name="T28" fmla="*/ 1328 w 1626"/>
                <a:gd name="T29" fmla="*/ 1661 h 2160"/>
                <a:gd name="T30" fmla="*/ 1283 w 1626"/>
                <a:gd name="T31" fmla="*/ 1629 h 2160"/>
                <a:gd name="T32" fmla="*/ 1241 w 1626"/>
                <a:gd name="T33" fmla="*/ 1592 h 2160"/>
                <a:gd name="T34" fmla="*/ 1202 w 1626"/>
                <a:gd name="T35" fmla="*/ 1552 h 2160"/>
                <a:gd name="T36" fmla="*/ 1168 w 1626"/>
                <a:gd name="T37" fmla="*/ 1509 h 2160"/>
                <a:gd name="T38" fmla="*/ 1137 w 1626"/>
                <a:gd name="T39" fmla="*/ 1461 h 2160"/>
                <a:gd name="T40" fmla="*/ 1111 w 1626"/>
                <a:gd name="T41" fmla="*/ 1412 h 2160"/>
                <a:gd name="T42" fmla="*/ 1090 w 1626"/>
                <a:gd name="T43" fmla="*/ 1360 h 2160"/>
                <a:gd name="T44" fmla="*/ 1073 w 1626"/>
                <a:gd name="T45" fmla="*/ 1305 h 2160"/>
                <a:gd name="T46" fmla="*/ 1061 w 1626"/>
                <a:gd name="T47" fmla="*/ 1249 h 2160"/>
                <a:gd name="T48" fmla="*/ 1055 w 1626"/>
                <a:gd name="T49" fmla="*/ 1190 h 2160"/>
                <a:gd name="T50" fmla="*/ 1055 w 1626"/>
                <a:gd name="T51" fmla="*/ 1160 h 2160"/>
                <a:gd name="T52" fmla="*/ 1058 w 1626"/>
                <a:gd name="T53" fmla="*/ 1101 h 2160"/>
                <a:gd name="T54" fmla="*/ 1066 w 1626"/>
                <a:gd name="T55" fmla="*/ 1044 h 2160"/>
                <a:gd name="T56" fmla="*/ 1081 w 1626"/>
                <a:gd name="T57" fmla="*/ 987 h 2160"/>
                <a:gd name="T58" fmla="*/ 1100 w 1626"/>
                <a:gd name="T59" fmla="*/ 935 h 2160"/>
                <a:gd name="T60" fmla="*/ 1124 w 1626"/>
                <a:gd name="T61" fmla="*/ 883 h 2160"/>
                <a:gd name="T62" fmla="*/ 1152 w 1626"/>
                <a:gd name="T63" fmla="*/ 834 h 2160"/>
                <a:gd name="T64" fmla="*/ 1184 w 1626"/>
                <a:gd name="T65" fmla="*/ 789 h 2160"/>
                <a:gd name="T66" fmla="*/ 1222 w 1626"/>
                <a:gd name="T67" fmla="*/ 747 h 2160"/>
                <a:gd name="T68" fmla="*/ 1261 w 1626"/>
                <a:gd name="T69" fmla="*/ 710 h 2160"/>
                <a:gd name="T70" fmla="*/ 1305 w 1626"/>
                <a:gd name="T71" fmla="*/ 674 h 2160"/>
                <a:gd name="T72" fmla="*/ 1353 w 1626"/>
                <a:gd name="T73" fmla="*/ 645 h 2160"/>
                <a:gd name="T74" fmla="*/ 1402 w 1626"/>
                <a:gd name="T75" fmla="*/ 618 h 2160"/>
                <a:gd name="T76" fmla="*/ 1455 w 1626"/>
                <a:gd name="T77" fmla="*/ 597 h 2160"/>
                <a:gd name="T78" fmla="*/ 1510 w 1626"/>
                <a:gd name="T79" fmla="*/ 581 h 2160"/>
                <a:gd name="T80" fmla="*/ 1567 w 1626"/>
                <a:gd name="T81" fmla="*/ 570 h 2160"/>
                <a:gd name="T82" fmla="*/ 1626 w 1626"/>
                <a:gd name="T83" fmla="*/ 564 h 2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26" h="2160">
                  <a:moveTo>
                    <a:pt x="1626" y="564"/>
                  </a:moveTo>
                  <a:lnTo>
                    <a:pt x="1626" y="0"/>
                  </a:lnTo>
                  <a:lnTo>
                    <a:pt x="641" y="0"/>
                  </a:lnTo>
                  <a:lnTo>
                    <a:pt x="452" y="0"/>
                  </a:lnTo>
                  <a:lnTo>
                    <a:pt x="440" y="0"/>
                  </a:lnTo>
                  <a:lnTo>
                    <a:pt x="440" y="403"/>
                  </a:lnTo>
                  <a:lnTo>
                    <a:pt x="0" y="403"/>
                  </a:lnTo>
                  <a:lnTo>
                    <a:pt x="0" y="403"/>
                  </a:lnTo>
                  <a:lnTo>
                    <a:pt x="0" y="403"/>
                  </a:lnTo>
                  <a:lnTo>
                    <a:pt x="0" y="2123"/>
                  </a:lnTo>
                  <a:lnTo>
                    <a:pt x="0" y="2160"/>
                  </a:lnTo>
                  <a:lnTo>
                    <a:pt x="1626" y="2160"/>
                  </a:lnTo>
                  <a:lnTo>
                    <a:pt x="1626" y="2123"/>
                  </a:lnTo>
                  <a:lnTo>
                    <a:pt x="1626" y="2123"/>
                  </a:lnTo>
                  <a:lnTo>
                    <a:pt x="1626" y="1974"/>
                  </a:lnTo>
                  <a:lnTo>
                    <a:pt x="1626" y="1974"/>
                  </a:lnTo>
                  <a:lnTo>
                    <a:pt x="1626" y="1974"/>
                  </a:lnTo>
                  <a:lnTo>
                    <a:pt x="1626" y="1756"/>
                  </a:lnTo>
                  <a:lnTo>
                    <a:pt x="1626" y="1756"/>
                  </a:lnTo>
                  <a:lnTo>
                    <a:pt x="1596" y="1753"/>
                  </a:lnTo>
                  <a:lnTo>
                    <a:pt x="1567" y="1750"/>
                  </a:lnTo>
                  <a:lnTo>
                    <a:pt x="1539" y="1746"/>
                  </a:lnTo>
                  <a:lnTo>
                    <a:pt x="1510" y="1739"/>
                  </a:lnTo>
                  <a:lnTo>
                    <a:pt x="1483" y="1731"/>
                  </a:lnTo>
                  <a:lnTo>
                    <a:pt x="1455" y="1722"/>
                  </a:lnTo>
                  <a:lnTo>
                    <a:pt x="1429" y="1713"/>
                  </a:lnTo>
                  <a:lnTo>
                    <a:pt x="1402" y="1702"/>
                  </a:lnTo>
                  <a:lnTo>
                    <a:pt x="1377" y="1689"/>
                  </a:lnTo>
                  <a:lnTo>
                    <a:pt x="1353" y="1675"/>
                  </a:lnTo>
                  <a:lnTo>
                    <a:pt x="1328" y="1661"/>
                  </a:lnTo>
                  <a:lnTo>
                    <a:pt x="1305" y="1645"/>
                  </a:lnTo>
                  <a:lnTo>
                    <a:pt x="1283" y="1629"/>
                  </a:lnTo>
                  <a:lnTo>
                    <a:pt x="1261" y="1611"/>
                  </a:lnTo>
                  <a:lnTo>
                    <a:pt x="1241" y="1592"/>
                  </a:lnTo>
                  <a:lnTo>
                    <a:pt x="1222" y="1573"/>
                  </a:lnTo>
                  <a:lnTo>
                    <a:pt x="1202" y="1552"/>
                  </a:lnTo>
                  <a:lnTo>
                    <a:pt x="1184" y="1531"/>
                  </a:lnTo>
                  <a:lnTo>
                    <a:pt x="1168" y="1509"/>
                  </a:lnTo>
                  <a:lnTo>
                    <a:pt x="1151" y="1486"/>
                  </a:lnTo>
                  <a:lnTo>
                    <a:pt x="1137" y="1461"/>
                  </a:lnTo>
                  <a:lnTo>
                    <a:pt x="1124" y="1437"/>
                  </a:lnTo>
                  <a:lnTo>
                    <a:pt x="1111" y="1412"/>
                  </a:lnTo>
                  <a:lnTo>
                    <a:pt x="1100" y="1386"/>
                  </a:lnTo>
                  <a:lnTo>
                    <a:pt x="1090" y="1360"/>
                  </a:lnTo>
                  <a:lnTo>
                    <a:pt x="1081" y="1332"/>
                  </a:lnTo>
                  <a:lnTo>
                    <a:pt x="1073" y="1305"/>
                  </a:lnTo>
                  <a:lnTo>
                    <a:pt x="1066" y="1277"/>
                  </a:lnTo>
                  <a:lnTo>
                    <a:pt x="1061" y="1249"/>
                  </a:lnTo>
                  <a:lnTo>
                    <a:pt x="1058" y="1219"/>
                  </a:lnTo>
                  <a:lnTo>
                    <a:pt x="1055" y="1190"/>
                  </a:lnTo>
                  <a:lnTo>
                    <a:pt x="1055" y="1160"/>
                  </a:lnTo>
                  <a:lnTo>
                    <a:pt x="1055" y="1160"/>
                  </a:lnTo>
                  <a:lnTo>
                    <a:pt x="1055" y="1131"/>
                  </a:lnTo>
                  <a:lnTo>
                    <a:pt x="1058" y="1101"/>
                  </a:lnTo>
                  <a:lnTo>
                    <a:pt x="1061" y="1072"/>
                  </a:lnTo>
                  <a:lnTo>
                    <a:pt x="1066" y="1044"/>
                  </a:lnTo>
                  <a:lnTo>
                    <a:pt x="1073" y="1015"/>
                  </a:lnTo>
                  <a:lnTo>
                    <a:pt x="1081" y="987"/>
                  </a:lnTo>
                  <a:lnTo>
                    <a:pt x="1090" y="961"/>
                  </a:lnTo>
                  <a:lnTo>
                    <a:pt x="1100" y="935"/>
                  </a:lnTo>
                  <a:lnTo>
                    <a:pt x="1111" y="908"/>
                  </a:lnTo>
                  <a:lnTo>
                    <a:pt x="1124" y="883"/>
                  </a:lnTo>
                  <a:lnTo>
                    <a:pt x="1137" y="858"/>
                  </a:lnTo>
                  <a:lnTo>
                    <a:pt x="1152" y="834"/>
                  </a:lnTo>
                  <a:lnTo>
                    <a:pt x="1168" y="812"/>
                  </a:lnTo>
                  <a:lnTo>
                    <a:pt x="1184" y="789"/>
                  </a:lnTo>
                  <a:lnTo>
                    <a:pt x="1203" y="768"/>
                  </a:lnTo>
                  <a:lnTo>
                    <a:pt x="1222" y="747"/>
                  </a:lnTo>
                  <a:lnTo>
                    <a:pt x="1241" y="728"/>
                  </a:lnTo>
                  <a:lnTo>
                    <a:pt x="1261" y="710"/>
                  </a:lnTo>
                  <a:lnTo>
                    <a:pt x="1283" y="692"/>
                  </a:lnTo>
                  <a:lnTo>
                    <a:pt x="1305" y="674"/>
                  </a:lnTo>
                  <a:lnTo>
                    <a:pt x="1328" y="659"/>
                  </a:lnTo>
                  <a:lnTo>
                    <a:pt x="1353" y="645"/>
                  </a:lnTo>
                  <a:lnTo>
                    <a:pt x="1377" y="631"/>
                  </a:lnTo>
                  <a:lnTo>
                    <a:pt x="1402" y="618"/>
                  </a:lnTo>
                  <a:lnTo>
                    <a:pt x="1429" y="607"/>
                  </a:lnTo>
                  <a:lnTo>
                    <a:pt x="1455" y="597"/>
                  </a:lnTo>
                  <a:lnTo>
                    <a:pt x="1483" y="588"/>
                  </a:lnTo>
                  <a:lnTo>
                    <a:pt x="1510" y="581"/>
                  </a:lnTo>
                  <a:lnTo>
                    <a:pt x="1539" y="575"/>
                  </a:lnTo>
                  <a:lnTo>
                    <a:pt x="1567" y="570"/>
                  </a:lnTo>
                  <a:lnTo>
                    <a:pt x="1596" y="566"/>
                  </a:lnTo>
                  <a:lnTo>
                    <a:pt x="1626" y="564"/>
                  </a:lnTo>
                  <a:lnTo>
                    <a:pt x="1626" y="5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2" name="Freeform 395"/>
          <p:cNvSpPr>
            <a:spLocks noEditPoints="1"/>
          </p:cNvSpPr>
          <p:nvPr/>
        </p:nvSpPr>
        <p:spPr bwMode="auto">
          <a:xfrm>
            <a:off x="9779741" y="2511186"/>
            <a:ext cx="391759" cy="366140"/>
          </a:xfrm>
          <a:custGeom>
            <a:avLst/>
            <a:gdLst>
              <a:gd name="T0" fmla="*/ 2164 w 2202"/>
              <a:gd name="T1" fmla="*/ 817 h 2058"/>
              <a:gd name="T2" fmla="*/ 2164 w 2202"/>
              <a:gd name="T3" fmla="*/ 817 h 2058"/>
              <a:gd name="T4" fmla="*/ 2150 w 2202"/>
              <a:gd name="T5" fmla="*/ 805 h 2058"/>
              <a:gd name="T6" fmla="*/ 2133 w 2202"/>
              <a:gd name="T7" fmla="*/ 794 h 2058"/>
              <a:gd name="T8" fmla="*/ 40 w 2202"/>
              <a:gd name="T9" fmla="*/ 814 h 2058"/>
              <a:gd name="T10" fmla="*/ 40 w 2202"/>
              <a:gd name="T11" fmla="*/ 815 h 2058"/>
              <a:gd name="T12" fmla="*/ 23 w 2202"/>
              <a:gd name="T13" fmla="*/ 835 h 2058"/>
              <a:gd name="T14" fmla="*/ 11 w 2202"/>
              <a:gd name="T15" fmla="*/ 858 h 2058"/>
              <a:gd name="T16" fmla="*/ 3 w 2202"/>
              <a:gd name="T17" fmla="*/ 884 h 2058"/>
              <a:gd name="T18" fmla="*/ 0 w 2202"/>
              <a:gd name="T19" fmla="*/ 911 h 2058"/>
              <a:gd name="T20" fmla="*/ 0 w 2202"/>
              <a:gd name="T21" fmla="*/ 1925 h 2058"/>
              <a:gd name="T22" fmla="*/ 2 w 2202"/>
              <a:gd name="T23" fmla="*/ 1951 h 2058"/>
              <a:gd name="T24" fmla="*/ 10 w 2202"/>
              <a:gd name="T25" fmla="*/ 1977 h 2058"/>
              <a:gd name="T26" fmla="*/ 23 w 2202"/>
              <a:gd name="T27" fmla="*/ 1999 h 2058"/>
              <a:gd name="T28" fmla="*/ 39 w 2202"/>
              <a:gd name="T29" fmla="*/ 2019 h 2058"/>
              <a:gd name="T30" fmla="*/ 59 w 2202"/>
              <a:gd name="T31" fmla="*/ 2035 h 2058"/>
              <a:gd name="T32" fmla="*/ 81 w 2202"/>
              <a:gd name="T33" fmla="*/ 2048 h 2058"/>
              <a:gd name="T34" fmla="*/ 107 w 2202"/>
              <a:gd name="T35" fmla="*/ 2056 h 2058"/>
              <a:gd name="T36" fmla="*/ 133 w 2202"/>
              <a:gd name="T37" fmla="*/ 2058 h 2058"/>
              <a:gd name="T38" fmla="*/ 2069 w 2202"/>
              <a:gd name="T39" fmla="*/ 2058 h 2058"/>
              <a:gd name="T40" fmla="*/ 2095 w 2202"/>
              <a:gd name="T41" fmla="*/ 2056 h 2058"/>
              <a:gd name="T42" fmla="*/ 2121 w 2202"/>
              <a:gd name="T43" fmla="*/ 2048 h 2058"/>
              <a:gd name="T44" fmla="*/ 2143 w 2202"/>
              <a:gd name="T45" fmla="*/ 2035 h 2058"/>
              <a:gd name="T46" fmla="*/ 2163 w 2202"/>
              <a:gd name="T47" fmla="*/ 2019 h 2058"/>
              <a:gd name="T48" fmla="*/ 2179 w 2202"/>
              <a:gd name="T49" fmla="*/ 1999 h 2058"/>
              <a:gd name="T50" fmla="*/ 2192 w 2202"/>
              <a:gd name="T51" fmla="*/ 1977 h 2058"/>
              <a:gd name="T52" fmla="*/ 2200 w 2202"/>
              <a:gd name="T53" fmla="*/ 1951 h 2058"/>
              <a:gd name="T54" fmla="*/ 2202 w 2202"/>
              <a:gd name="T55" fmla="*/ 1925 h 2058"/>
              <a:gd name="T56" fmla="*/ 2202 w 2202"/>
              <a:gd name="T57" fmla="*/ 911 h 2058"/>
              <a:gd name="T58" fmla="*/ 2200 w 2202"/>
              <a:gd name="T59" fmla="*/ 884 h 2058"/>
              <a:gd name="T60" fmla="*/ 2192 w 2202"/>
              <a:gd name="T61" fmla="*/ 859 h 2058"/>
              <a:gd name="T62" fmla="*/ 2180 w 2202"/>
              <a:gd name="T63" fmla="*/ 837 h 2058"/>
              <a:gd name="T64" fmla="*/ 2164 w 2202"/>
              <a:gd name="T65" fmla="*/ 817 h 2058"/>
              <a:gd name="T66" fmla="*/ 2113 w 2202"/>
              <a:gd name="T67" fmla="*/ 911 h 2058"/>
              <a:gd name="T68" fmla="*/ 2113 w 2202"/>
              <a:gd name="T69" fmla="*/ 1925 h 2058"/>
              <a:gd name="T70" fmla="*/ 1405 w 2202"/>
              <a:gd name="T71" fmla="*/ 1408 h 2058"/>
              <a:gd name="T72" fmla="*/ 2112 w 2202"/>
              <a:gd name="T73" fmla="*/ 899 h 2058"/>
              <a:gd name="T74" fmla="*/ 2113 w 2202"/>
              <a:gd name="T75" fmla="*/ 911 h 2058"/>
              <a:gd name="T76" fmla="*/ 89 w 2202"/>
              <a:gd name="T77" fmla="*/ 1925 h 2058"/>
              <a:gd name="T78" fmla="*/ 89 w 2202"/>
              <a:gd name="T79" fmla="*/ 911 h 2058"/>
              <a:gd name="T80" fmla="*/ 90 w 2202"/>
              <a:gd name="T81" fmla="*/ 899 h 2058"/>
              <a:gd name="T82" fmla="*/ 89 w 2202"/>
              <a:gd name="T83" fmla="*/ 1928 h 2058"/>
              <a:gd name="T84" fmla="*/ 89 w 2202"/>
              <a:gd name="T85" fmla="*/ 1925 h 2058"/>
              <a:gd name="T86" fmla="*/ 873 w 2202"/>
              <a:gd name="T87" fmla="*/ 1462 h 2058"/>
              <a:gd name="T88" fmla="*/ 1329 w 2202"/>
              <a:gd name="T89" fmla="*/ 1462 h 2058"/>
              <a:gd name="T90" fmla="*/ 184 w 2202"/>
              <a:gd name="T91" fmla="*/ 1969 h 2058"/>
              <a:gd name="T92" fmla="*/ 1965 w 2202"/>
              <a:gd name="T93" fmla="*/ 777 h 2058"/>
              <a:gd name="T94" fmla="*/ 1099 w 2202"/>
              <a:gd name="T95" fmla="*/ 113 h 2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02" h="2058">
                <a:moveTo>
                  <a:pt x="2164" y="817"/>
                </a:moveTo>
                <a:lnTo>
                  <a:pt x="2164" y="817"/>
                </a:lnTo>
                <a:lnTo>
                  <a:pt x="2164" y="817"/>
                </a:lnTo>
                <a:lnTo>
                  <a:pt x="2164" y="817"/>
                </a:lnTo>
                <a:lnTo>
                  <a:pt x="2156" y="811"/>
                </a:lnTo>
                <a:lnTo>
                  <a:pt x="2150" y="805"/>
                </a:lnTo>
                <a:lnTo>
                  <a:pt x="2142" y="799"/>
                </a:lnTo>
                <a:lnTo>
                  <a:pt x="2133" y="794"/>
                </a:lnTo>
                <a:lnTo>
                  <a:pt x="1099" y="0"/>
                </a:lnTo>
                <a:lnTo>
                  <a:pt x="40" y="814"/>
                </a:lnTo>
                <a:lnTo>
                  <a:pt x="40" y="815"/>
                </a:lnTo>
                <a:lnTo>
                  <a:pt x="40" y="815"/>
                </a:lnTo>
                <a:lnTo>
                  <a:pt x="31" y="825"/>
                </a:lnTo>
                <a:lnTo>
                  <a:pt x="23" y="835"/>
                </a:lnTo>
                <a:lnTo>
                  <a:pt x="17" y="846"/>
                </a:lnTo>
                <a:lnTo>
                  <a:pt x="11" y="858"/>
                </a:lnTo>
                <a:lnTo>
                  <a:pt x="7" y="871"/>
                </a:lnTo>
                <a:lnTo>
                  <a:pt x="3" y="884"/>
                </a:lnTo>
                <a:lnTo>
                  <a:pt x="1" y="897"/>
                </a:lnTo>
                <a:lnTo>
                  <a:pt x="0" y="911"/>
                </a:lnTo>
                <a:lnTo>
                  <a:pt x="0" y="1925"/>
                </a:lnTo>
                <a:lnTo>
                  <a:pt x="0" y="1925"/>
                </a:lnTo>
                <a:lnTo>
                  <a:pt x="1" y="1938"/>
                </a:lnTo>
                <a:lnTo>
                  <a:pt x="2" y="1951"/>
                </a:lnTo>
                <a:lnTo>
                  <a:pt x="6" y="1965"/>
                </a:lnTo>
                <a:lnTo>
                  <a:pt x="10" y="1977"/>
                </a:lnTo>
                <a:lnTo>
                  <a:pt x="17" y="1988"/>
                </a:lnTo>
                <a:lnTo>
                  <a:pt x="23" y="1999"/>
                </a:lnTo>
                <a:lnTo>
                  <a:pt x="30" y="2009"/>
                </a:lnTo>
                <a:lnTo>
                  <a:pt x="39" y="2019"/>
                </a:lnTo>
                <a:lnTo>
                  <a:pt x="49" y="2028"/>
                </a:lnTo>
                <a:lnTo>
                  <a:pt x="59" y="2035"/>
                </a:lnTo>
                <a:lnTo>
                  <a:pt x="70" y="2041"/>
                </a:lnTo>
                <a:lnTo>
                  <a:pt x="81" y="2048"/>
                </a:lnTo>
                <a:lnTo>
                  <a:pt x="93" y="2052"/>
                </a:lnTo>
                <a:lnTo>
                  <a:pt x="107" y="2056"/>
                </a:lnTo>
                <a:lnTo>
                  <a:pt x="120" y="2057"/>
                </a:lnTo>
                <a:lnTo>
                  <a:pt x="133" y="2058"/>
                </a:lnTo>
                <a:lnTo>
                  <a:pt x="2069" y="2058"/>
                </a:lnTo>
                <a:lnTo>
                  <a:pt x="2069" y="2058"/>
                </a:lnTo>
                <a:lnTo>
                  <a:pt x="2082" y="2057"/>
                </a:lnTo>
                <a:lnTo>
                  <a:pt x="2095" y="2056"/>
                </a:lnTo>
                <a:lnTo>
                  <a:pt x="2109" y="2052"/>
                </a:lnTo>
                <a:lnTo>
                  <a:pt x="2121" y="2048"/>
                </a:lnTo>
                <a:lnTo>
                  <a:pt x="2132" y="2041"/>
                </a:lnTo>
                <a:lnTo>
                  <a:pt x="2143" y="2035"/>
                </a:lnTo>
                <a:lnTo>
                  <a:pt x="2153" y="2028"/>
                </a:lnTo>
                <a:lnTo>
                  <a:pt x="2163" y="2019"/>
                </a:lnTo>
                <a:lnTo>
                  <a:pt x="2172" y="2009"/>
                </a:lnTo>
                <a:lnTo>
                  <a:pt x="2179" y="1999"/>
                </a:lnTo>
                <a:lnTo>
                  <a:pt x="2185" y="1988"/>
                </a:lnTo>
                <a:lnTo>
                  <a:pt x="2192" y="1977"/>
                </a:lnTo>
                <a:lnTo>
                  <a:pt x="2196" y="1965"/>
                </a:lnTo>
                <a:lnTo>
                  <a:pt x="2200" y="1951"/>
                </a:lnTo>
                <a:lnTo>
                  <a:pt x="2201" y="1938"/>
                </a:lnTo>
                <a:lnTo>
                  <a:pt x="2202" y="1925"/>
                </a:lnTo>
                <a:lnTo>
                  <a:pt x="2202" y="911"/>
                </a:lnTo>
                <a:lnTo>
                  <a:pt x="2202" y="911"/>
                </a:lnTo>
                <a:lnTo>
                  <a:pt x="2201" y="897"/>
                </a:lnTo>
                <a:lnTo>
                  <a:pt x="2200" y="884"/>
                </a:lnTo>
                <a:lnTo>
                  <a:pt x="2196" y="872"/>
                </a:lnTo>
                <a:lnTo>
                  <a:pt x="2192" y="859"/>
                </a:lnTo>
                <a:lnTo>
                  <a:pt x="2186" y="848"/>
                </a:lnTo>
                <a:lnTo>
                  <a:pt x="2180" y="837"/>
                </a:lnTo>
                <a:lnTo>
                  <a:pt x="2172" y="827"/>
                </a:lnTo>
                <a:lnTo>
                  <a:pt x="2164" y="817"/>
                </a:lnTo>
                <a:lnTo>
                  <a:pt x="2164" y="817"/>
                </a:lnTo>
                <a:close/>
                <a:moveTo>
                  <a:pt x="2113" y="911"/>
                </a:moveTo>
                <a:lnTo>
                  <a:pt x="2113" y="1925"/>
                </a:lnTo>
                <a:lnTo>
                  <a:pt x="2113" y="1925"/>
                </a:lnTo>
                <a:lnTo>
                  <a:pt x="2113" y="1928"/>
                </a:lnTo>
                <a:lnTo>
                  <a:pt x="1405" y="1408"/>
                </a:lnTo>
                <a:lnTo>
                  <a:pt x="2112" y="899"/>
                </a:lnTo>
                <a:lnTo>
                  <a:pt x="2112" y="899"/>
                </a:lnTo>
                <a:lnTo>
                  <a:pt x="2113" y="905"/>
                </a:lnTo>
                <a:lnTo>
                  <a:pt x="2113" y="911"/>
                </a:lnTo>
                <a:lnTo>
                  <a:pt x="2113" y="911"/>
                </a:lnTo>
                <a:close/>
                <a:moveTo>
                  <a:pt x="89" y="1925"/>
                </a:moveTo>
                <a:lnTo>
                  <a:pt x="89" y="911"/>
                </a:lnTo>
                <a:lnTo>
                  <a:pt x="89" y="911"/>
                </a:lnTo>
                <a:lnTo>
                  <a:pt x="89" y="905"/>
                </a:lnTo>
                <a:lnTo>
                  <a:pt x="90" y="899"/>
                </a:lnTo>
                <a:lnTo>
                  <a:pt x="797" y="1408"/>
                </a:lnTo>
                <a:lnTo>
                  <a:pt x="89" y="1928"/>
                </a:lnTo>
                <a:lnTo>
                  <a:pt x="89" y="1928"/>
                </a:lnTo>
                <a:lnTo>
                  <a:pt x="89" y="1925"/>
                </a:lnTo>
                <a:lnTo>
                  <a:pt x="89" y="1925"/>
                </a:lnTo>
                <a:close/>
                <a:moveTo>
                  <a:pt x="873" y="1462"/>
                </a:moveTo>
                <a:lnTo>
                  <a:pt x="1101" y="1627"/>
                </a:lnTo>
                <a:lnTo>
                  <a:pt x="1329" y="1462"/>
                </a:lnTo>
                <a:lnTo>
                  <a:pt x="2019" y="1969"/>
                </a:lnTo>
                <a:lnTo>
                  <a:pt x="184" y="1969"/>
                </a:lnTo>
                <a:lnTo>
                  <a:pt x="873" y="1462"/>
                </a:lnTo>
                <a:close/>
                <a:moveTo>
                  <a:pt x="1965" y="777"/>
                </a:moveTo>
                <a:lnTo>
                  <a:pt x="234" y="777"/>
                </a:lnTo>
                <a:lnTo>
                  <a:pt x="1099" y="113"/>
                </a:lnTo>
                <a:lnTo>
                  <a:pt x="1965" y="777"/>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471969978"/>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13" name="Title 1"/>
          <p:cNvSpPr txBox="1">
            <a:spLocks/>
          </p:cNvSpPr>
          <p:nvPr/>
        </p:nvSpPr>
        <p:spPr>
          <a:xfrm>
            <a:off x="4260512" y="3550477"/>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01</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18</a:t>
            </a:fld>
            <a:endParaRPr lang="en-US" sz="1050" dirty="0"/>
          </a:p>
        </p:txBody>
      </p:sp>
      <p:sp>
        <p:nvSpPr>
          <p:cNvPr id="14" name="Rectangle 13"/>
          <p:cNvSpPr/>
          <p:nvPr/>
        </p:nvSpPr>
        <p:spPr>
          <a:xfrm>
            <a:off x="824036" y="5903650"/>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Title 1"/>
          <p:cNvSpPr txBox="1">
            <a:spLocks/>
          </p:cNvSpPr>
          <p:nvPr/>
        </p:nvSpPr>
        <p:spPr>
          <a:xfrm>
            <a:off x="824036" y="3207928"/>
            <a:ext cx="3634991" cy="2683587"/>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Design is not just what </a:t>
            </a:r>
          </a:p>
          <a:p>
            <a:pPr algn="l"/>
            <a:r>
              <a:rPr lang="en-US" sz="44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it </a:t>
            </a:r>
            <a:r>
              <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looks like </a:t>
            </a:r>
            <a:endParaRPr lang="en-US" sz="44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algn="l"/>
            <a:r>
              <a:rPr lang="en-US" sz="44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and </a:t>
            </a:r>
            <a:r>
              <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feels like. </a:t>
            </a:r>
            <a:br>
              <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br>
            <a:r>
              <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Design is how it works</a:t>
            </a:r>
            <a:r>
              <a:rPr lang="en-US" sz="44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t>
            </a:r>
            <a:endPar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7" name="Rectangle 6"/>
          <p:cNvSpPr/>
          <p:nvPr/>
        </p:nvSpPr>
        <p:spPr>
          <a:xfrm>
            <a:off x="4459027" y="4218740"/>
            <a:ext cx="3249712" cy="1569660"/>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a:t>
            </a:r>
            <a:r>
              <a:rPr lang="en-US" sz="1200" noProof="1" smtClean="0">
                <a:solidFill>
                  <a:schemeClr val="bg1"/>
                </a:solidFill>
                <a:latin typeface="+mj-lt"/>
                <a:ea typeface="Open Sans Light" panose="020B0306030504020204" pitchFamily="34" charset="0"/>
                <a:cs typeface="Open Sans Light" panose="020B0306030504020204" pitchFamily="34" charset="0"/>
              </a:rPr>
              <a:t>discovery</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10" name="Rectangle 9"/>
          <p:cNvSpPr/>
          <p:nvPr/>
        </p:nvSpPr>
        <p:spPr>
          <a:xfrm>
            <a:off x="8475442" y="4218740"/>
            <a:ext cx="3249712" cy="1569660"/>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a:t>
            </a:r>
            <a:r>
              <a:rPr lang="en-US" sz="1200" noProof="1" smtClean="0">
                <a:solidFill>
                  <a:schemeClr val="bg1"/>
                </a:solidFill>
                <a:latin typeface="+mj-lt"/>
                <a:ea typeface="Open Sans Light" panose="020B0306030504020204" pitchFamily="34" charset="0"/>
                <a:cs typeface="Open Sans Light" panose="020B0306030504020204" pitchFamily="34" charset="0"/>
              </a:rPr>
              <a:t>discovery</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11" name="Content Placeholder 2"/>
          <p:cNvSpPr txBox="1">
            <a:spLocks/>
          </p:cNvSpPr>
          <p:nvPr/>
        </p:nvSpPr>
        <p:spPr>
          <a:xfrm>
            <a:off x="4562935" y="3659424"/>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15" name="Title 1"/>
          <p:cNvSpPr txBox="1">
            <a:spLocks/>
          </p:cNvSpPr>
          <p:nvPr/>
        </p:nvSpPr>
        <p:spPr>
          <a:xfrm>
            <a:off x="8434572" y="3550477"/>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02</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16" name="Content Placeholder 2"/>
          <p:cNvSpPr txBox="1">
            <a:spLocks/>
          </p:cNvSpPr>
          <p:nvPr/>
        </p:nvSpPr>
        <p:spPr>
          <a:xfrm>
            <a:off x="8736995" y="3659424"/>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2995093365"/>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19</a:t>
            </a:fld>
            <a:endParaRPr lang="en-US" sz="1050" dirty="0">
              <a:solidFill>
                <a:schemeClr val="bg1"/>
              </a:solidFill>
            </a:endParaRPr>
          </a:p>
        </p:txBody>
      </p:sp>
      <p:sp>
        <p:nvSpPr>
          <p:cNvPr id="2" name="Rectangle 1"/>
          <p:cNvSpPr/>
          <p:nvPr/>
        </p:nvSpPr>
        <p:spPr>
          <a:xfrm>
            <a:off x="7597423" y="0"/>
            <a:ext cx="4594577" cy="27142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Placeholder 2"/>
          <p:cNvSpPr txBox="1">
            <a:spLocks/>
          </p:cNvSpPr>
          <p:nvPr/>
        </p:nvSpPr>
        <p:spPr>
          <a:xfrm>
            <a:off x="10082568" y="1246274"/>
            <a:ext cx="1522447" cy="507136"/>
          </a:xfrm>
          <a:prstGeom prst="rect">
            <a:avLst/>
          </a:prstGeom>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US"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158</a:t>
            </a:r>
            <a:r>
              <a:rPr lang="id-ID"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000+</a:t>
            </a:r>
          </a:p>
        </p:txBody>
      </p:sp>
      <p:sp>
        <p:nvSpPr>
          <p:cNvPr id="10" name="Text Placeholder 2"/>
          <p:cNvSpPr txBox="1">
            <a:spLocks/>
          </p:cNvSpPr>
          <p:nvPr/>
        </p:nvSpPr>
        <p:spPr>
          <a:xfrm>
            <a:off x="10105146" y="1645045"/>
            <a:ext cx="1522448" cy="345563"/>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id-ID" sz="1400"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STRATEGY</a:t>
            </a:r>
          </a:p>
        </p:txBody>
      </p:sp>
      <p:sp>
        <p:nvSpPr>
          <p:cNvPr id="15" name="Shape 6350"/>
          <p:cNvSpPr/>
          <p:nvPr/>
        </p:nvSpPr>
        <p:spPr>
          <a:xfrm>
            <a:off x="8019776" y="637045"/>
            <a:ext cx="1877223" cy="54373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noAutofit/>
          </a:bodyPr>
          <a:lstStyle/>
          <a:p>
            <a:pPr>
              <a:lnSpc>
                <a:spcPct val="80000"/>
              </a:lnSpc>
              <a:defRPr sz="4000" b="1">
                <a:solidFill>
                  <a:srgbClr val="FFFFFF"/>
                </a:solidFill>
                <a:latin typeface="Helvetica"/>
                <a:ea typeface="Helvetica"/>
                <a:cs typeface="Helvetica"/>
                <a:sym typeface="Helvetica"/>
              </a:defRPr>
            </a:pPr>
            <a:r>
              <a:rPr lang="en-US" sz="2000" dirty="0" err="1"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Tutik</a:t>
            </a:r>
            <a:endPar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endParaRPr>
          </a:p>
          <a:p>
            <a:pPr>
              <a:lnSpc>
                <a:spcPct val="80000"/>
              </a:lnSpc>
              <a:defRPr sz="4000" b="1">
                <a:solidFill>
                  <a:srgbClr val="FFFFFF"/>
                </a:solidFill>
                <a:latin typeface="Helvetica"/>
                <a:ea typeface="Helvetica"/>
                <a:cs typeface="Helvetica"/>
                <a:sym typeface="Helvetica"/>
              </a:defRPr>
            </a:pPr>
            <a:r>
              <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Solution</a:t>
            </a:r>
            <a:endParaRPr lang="en-US" sz="2000" dirty="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endParaRPr>
          </a:p>
        </p:txBody>
      </p:sp>
      <p:sp>
        <p:nvSpPr>
          <p:cNvPr id="16" name="Rectangle 15"/>
          <p:cNvSpPr/>
          <p:nvPr/>
        </p:nvSpPr>
        <p:spPr>
          <a:xfrm>
            <a:off x="7963348" y="1315505"/>
            <a:ext cx="1933651" cy="921593"/>
          </a:xfrm>
          <a:prstGeom prst="rect">
            <a:avLst/>
          </a:prstGeom>
        </p:spPr>
        <p:txBody>
          <a:bodyPr wrap="square">
            <a:no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grpSp>
        <p:nvGrpSpPr>
          <p:cNvPr id="4" name="Group 3"/>
          <p:cNvGrpSpPr/>
          <p:nvPr/>
        </p:nvGrpSpPr>
        <p:grpSpPr>
          <a:xfrm>
            <a:off x="11087041" y="525829"/>
            <a:ext cx="594607" cy="766169"/>
            <a:chOff x="3650983" y="1830703"/>
            <a:chExt cx="540552" cy="696517"/>
          </a:xfrm>
          <a:solidFill>
            <a:schemeClr val="accent2"/>
          </a:solidFill>
        </p:grpSpPr>
        <p:sp>
          <p:nvSpPr>
            <p:cNvPr id="17" name="Freeform 39"/>
            <p:cNvSpPr>
              <a:spLocks noEditPoints="1"/>
            </p:cNvSpPr>
            <p:nvPr/>
          </p:nvSpPr>
          <p:spPr bwMode="auto">
            <a:xfrm>
              <a:off x="3792522" y="1989466"/>
              <a:ext cx="257480" cy="205985"/>
            </a:xfrm>
            <a:custGeom>
              <a:avLst/>
              <a:gdLst/>
              <a:ahLst/>
              <a:cxnLst>
                <a:cxn ang="0">
                  <a:pos x="25" y="5"/>
                </a:cxn>
                <a:cxn ang="0">
                  <a:pos x="48" y="5"/>
                </a:cxn>
                <a:cxn ang="0">
                  <a:pos x="48" y="11"/>
                </a:cxn>
                <a:cxn ang="0">
                  <a:pos x="53" y="11"/>
                </a:cxn>
                <a:cxn ang="0">
                  <a:pos x="53" y="4"/>
                </a:cxn>
                <a:cxn ang="0">
                  <a:pos x="48" y="0"/>
                </a:cxn>
                <a:cxn ang="0">
                  <a:pos x="24" y="0"/>
                </a:cxn>
                <a:cxn ang="0">
                  <a:pos x="20" y="4"/>
                </a:cxn>
                <a:cxn ang="0">
                  <a:pos x="20" y="11"/>
                </a:cxn>
                <a:cxn ang="0">
                  <a:pos x="25" y="11"/>
                </a:cxn>
                <a:cxn ang="0">
                  <a:pos x="25" y="5"/>
                </a:cxn>
                <a:cxn ang="0">
                  <a:pos x="0" y="19"/>
                </a:cxn>
                <a:cxn ang="0">
                  <a:pos x="0" y="53"/>
                </a:cxn>
                <a:cxn ang="0">
                  <a:pos x="5" y="58"/>
                </a:cxn>
                <a:cxn ang="0">
                  <a:pos x="10" y="58"/>
                </a:cxn>
                <a:cxn ang="0">
                  <a:pos x="10" y="14"/>
                </a:cxn>
                <a:cxn ang="0">
                  <a:pos x="5" y="14"/>
                </a:cxn>
                <a:cxn ang="0">
                  <a:pos x="0" y="19"/>
                </a:cxn>
                <a:cxn ang="0">
                  <a:pos x="14" y="58"/>
                </a:cxn>
                <a:cxn ang="0">
                  <a:pos x="59" y="58"/>
                </a:cxn>
                <a:cxn ang="0">
                  <a:pos x="59" y="14"/>
                </a:cxn>
                <a:cxn ang="0">
                  <a:pos x="14" y="14"/>
                </a:cxn>
                <a:cxn ang="0">
                  <a:pos x="14" y="58"/>
                </a:cxn>
                <a:cxn ang="0">
                  <a:pos x="67" y="14"/>
                </a:cxn>
                <a:cxn ang="0">
                  <a:pos x="63" y="14"/>
                </a:cxn>
                <a:cxn ang="0">
                  <a:pos x="63" y="58"/>
                </a:cxn>
                <a:cxn ang="0">
                  <a:pos x="67" y="58"/>
                </a:cxn>
                <a:cxn ang="0">
                  <a:pos x="72" y="53"/>
                </a:cxn>
                <a:cxn ang="0">
                  <a:pos x="72" y="19"/>
                </a:cxn>
                <a:cxn ang="0">
                  <a:pos x="67" y="14"/>
                </a:cxn>
              </a:cxnLst>
              <a:rect l="0" t="0" r="r" b="b"/>
              <a:pathLst>
                <a:path w="72" h="58">
                  <a:moveTo>
                    <a:pt x="25" y="5"/>
                  </a:moveTo>
                  <a:cubicBezTo>
                    <a:pt x="48" y="5"/>
                    <a:pt x="48" y="5"/>
                    <a:pt x="48" y="5"/>
                  </a:cubicBezTo>
                  <a:cubicBezTo>
                    <a:pt x="48" y="11"/>
                    <a:pt x="48" y="11"/>
                    <a:pt x="48" y="11"/>
                  </a:cubicBezTo>
                  <a:cubicBezTo>
                    <a:pt x="53" y="11"/>
                    <a:pt x="53" y="11"/>
                    <a:pt x="53" y="11"/>
                  </a:cubicBezTo>
                  <a:cubicBezTo>
                    <a:pt x="53" y="4"/>
                    <a:pt x="53" y="4"/>
                    <a:pt x="53" y="4"/>
                  </a:cubicBezTo>
                  <a:cubicBezTo>
                    <a:pt x="53" y="2"/>
                    <a:pt x="51" y="0"/>
                    <a:pt x="48" y="0"/>
                  </a:cubicBezTo>
                  <a:cubicBezTo>
                    <a:pt x="24" y="0"/>
                    <a:pt x="24" y="0"/>
                    <a:pt x="24" y="0"/>
                  </a:cubicBezTo>
                  <a:cubicBezTo>
                    <a:pt x="22" y="0"/>
                    <a:pt x="20" y="2"/>
                    <a:pt x="20" y="4"/>
                  </a:cubicBezTo>
                  <a:cubicBezTo>
                    <a:pt x="20" y="11"/>
                    <a:pt x="20" y="11"/>
                    <a:pt x="20" y="11"/>
                  </a:cubicBezTo>
                  <a:cubicBezTo>
                    <a:pt x="25" y="11"/>
                    <a:pt x="25" y="11"/>
                    <a:pt x="25" y="11"/>
                  </a:cubicBezTo>
                  <a:lnTo>
                    <a:pt x="25" y="5"/>
                  </a:lnTo>
                  <a:close/>
                  <a:moveTo>
                    <a:pt x="0" y="19"/>
                  </a:moveTo>
                  <a:cubicBezTo>
                    <a:pt x="0" y="53"/>
                    <a:pt x="0" y="53"/>
                    <a:pt x="0" y="53"/>
                  </a:cubicBezTo>
                  <a:cubicBezTo>
                    <a:pt x="0" y="56"/>
                    <a:pt x="3" y="58"/>
                    <a:pt x="5" y="58"/>
                  </a:cubicBezTo>
                  <a:cubicBezTo>
                    <a:pt x="10" y="58"/>
                    <a:pt x="10" y="58"/>
                    <a:pt x="10" y="58"/>
                  </a:cubicBezTo>
                  <a:cubicBezTo>
                    <a:pt x="10" y="14"/>
                    <a:pt x="10" y="14"/>
                    <a:pt x="10" y="14"/>
                  </a:cubicBezTo>
                  <a:cubicBezTo>
                    <a:pt x="5" y="14"/>
                    <a:pt x="5" y="14"/>
                    <a:pt x="5" y="14"/>
                  </a:cubicBezTo>
                  <a:cubicBezTo>
                    <a:pt x="3" y="14"/>
                    <a:pt x="0" y="16"/>
                    <a:pt x="0" y="19"/>
                  </a:cubicBezTo>
                  <a:close/>
                  <a:moveTo>
                    <a:pt x="14" y="58"/>
                  </a:moveTo>
                  <a:cubicBezTo>
                    <a:pt x="59" y="58"/>
                    <a:pt x="59" y="58"/>
                    <a:pt x="59" y="58"/>
                  </a:cubicBezTo>
                  <a:cubicBezTo>
                    <a:pt x="59" y="14"/>
                    <a:pt x="59" y="14"/>
                    <a:pt x="59" y="14"/>
                  </a:cubicBezTo>
                  <a:cubicBezTo>
                    <a:pt x="14" y="14"/>
                    <a:pt x="14" y="14"/>
                    <a:pt x="14" y="14"/>
                  </a:cubicBezTo>
                  <a:lnTo>
                    <a:pt x="14" y="58"/>
                  </a:lnTo>
                  <a:close/>
                  <a:moveTo>
                    <a:pt x="67" y="14"/>
                  </a:moveTo>
                  <a:cubicBezTo>
                    <a:pt x="63" y="14"/>
                    <a:pt x="63" y="14"/>
                    <a:pt x="63" y="14"/>
                  </a:cubicBezTo>
                  <a:cubicBezTo>
                    <a:pt x="63" y="58"/>
                    <a:pt x="63" y="58"/>
                    <a:pt x="63" y="58"/>
                  </a:cubicBezTo>
                  <a:cubicBezTo>
                    <a:pt x="67" y="58"/>
                    <a:pt x="67" y="58"/>
                    <a:pt x="67" y="58"/>
                  </a:cubicBezTo>
                  <a:cubicBezTo>
                    <a:pt x="70" y="58"/>
                    <a:pt x="72" y="56"/>
                    <a:pt x="72" y="53"/>
                  </a:cubicBezTo>
                  <a:cubicBezTo>
                    <a:pt x="72" y="19"/>
                    <a:pt x="72" y="19"/>
                    <a:pt x="72" y="19"/>
                  </a:cubicBezTo>
                  <a:cubicBezTo>
                    <a:pt x="72" y="16"/>
                    <a:pt x="70" y="14"/>
                    <a:pt x="67" y="1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algn="ctr"/>
              <a:endParaRPr lang="id-ID"/>
            </a:p>
          </p:txBody>
        </p:sp>
        <p:sp>
          <p:nvSpPr>
            <p:cNvPr id="18" name="Oval 115"/>
            <p:cNvSpPr/>
            <p:nvPr/>
          </p:nvSpPr>
          <p:spPr>
            <a:xfrm>
              <a:off x="3650983" y="1830703"/>
              <a:ext cx="540552" cy="696517"/>
            </a:xfrm>
            <a:custGeom>
              <a:avLst/>
              <a:gdLst/>
              <a:ahLst/>
              <a:cxnLst/>
              <a:rect l="l" t="t" r="r" b="b"/>
              <a:pathLst>
                <a:path w="375850" h="484294">
                  <a:moveTo>
                    <a:pt x="187925" y="54568"/>
                  </a:moveTo>
                  <a:cubicBezTo>
                    <a:pt x="115003" y="54568"/>
                    <a:pt x="55888" y="114274"/>
                    <a:pt x="55888" y="187925"/>
                  </a:cubicBezTo>
                  <a:cubicBezTo>
                    <a:pt x="55888" y="261576"/>
                    <a:pt x="115003" y="321282"/>
                    <a:pt x="187925" y="321282"/>
                  </a:cubicBezTo>
                  <a:cubicBezTo>
                    <a:pt x="260847" y="321282"/>
                    <a:pt x="319962" y="261576"/>
                    <a:pt x="319962" y="187925"/>
                  </a:cubicBezTo>
                  <a:cubicBezTo>
                    <a:pt x="319962" y="114274"/>
                    <a:pt x="260847" y="54568"/>
                    <a:pt x="187925" y="54568"/>
                  </a:cubicBezTo>
                  <a:close/>
                  <a:moveTo>
                    <a:pt x="187925" y="0"/>
                  </a:moveTo>
                  <a:cubicBezTo>
                    <a:pt x="291713" y="0"/>
                    <a:pt x="375850" y="84137"/>
                    <a:pt x="375850" y="187925"/>
                  </a:cubicBezTo>
                  <a:cubicBezTo>
                    <a:pt x="375850" y="249640"/>
                    <a:pt x="346101" y="304407"/>
                    <a:pt x="298206" y="336047"/>
                  </a:cubicBezTo>
                  <a:cubicBezTo>
                    <a:pt x="300731" y="336436"/>
                    <a:pt x="302082" y="338164"/>
                    <a:pt x="303125" y="340158"/>
                  </a:cubicBezTo>
                  <a:lnTo>
                    <a:pt x="359838" y="448620"/>
                  </a:lnTo>
                  <a:cubicBezTo>
                    <a:pt x="364631" y="457786"/>
                    <a:pt x="361085" y="469104"/>
                    <a:pt x="351919" y="473897"/>
                  </a:cubicBezTo>
                  <a:lnTo>
                    <a:pt x="336116" y="482159"/>
                  </a:lnTo>
                  <a:cubicBezTo>
                    <a:pt x="326950" y="486952"/>
                    <a:pt x="315633" y="483407"/>
                    <a:pt x="310840" y="474240"/>
                  </a:cubicBezTo>
                  <a:lnTo>
                    <a:pt x="254127" y="365779"/>
                  </a:lnTo>
                  <a:lnTo>
                    <a:pt x="253906" y="363307"/>
                  </a:lnTo>
                  <a:cubicBezTo>
                    <a:pt x="233528" y="371611"/>
                    <a:pt x="211222" y="375850"/>
                    <a:pt x="187925" y="375850"/>
                  </a:cubicBezTo>
                  <a:cubicBezTo>
                    <a:pt x="84137" y="375850"/>
                    <a:pt x="0" y="291713"/>
                    <a:pt x="0" y="187925"/>
                  </a:cubicBezTo>
                  <a:cubicBezTo>
                    <a:pt x="0" y="84137"/>
                    <a:pt x="84137" y="0"/>
                    <a:pt x="187925" y="0"/>
                  </a:cubicBezTo>
                  <a:close/>
                </a:path>
              </a:pathLst>
            </a:custGeom>
            <a:grpFill/>
            <a:ln w="9525">
              <a:noFill/>
              <a:round/>
              <a:headEnd/>
              <a:tailEnd/>
            </a:ln>
            <a:scene3d>
              <a:camera prst="orthographicFront"/>
              <a:lightRig rig="threePt" dir="t"/>
            </a:scene3d>
            <a:sp3d prstMaterial="matte">
              <a:extrusionClr>
                <a:srgbClr val="FF9966"/>
              </a:extrusionClr>
            </a:sp3d>
          </p:spPr>
          <p:txBody>
            <a:bodyPr/>
            <a:lstStyle/>
            <a:p>
              <a:pPr algn="ctr"/>
              <a:endParaRPr lang="id-ID">
                <a:latin typeface="Arial" pitchFamily="34" charset="0"/>
                <a:ea typeface="MS PGothic" pitchFamily="34" charset="-128"/>
                <a:cs typeface="Arial" pitchFamily="34" charset="0"/>
              </a:endParaRPr>
            </a:p>
          </p:txBody>
        </p:sp>
      </p:grpSp>
      <p:sp>
        <p:nvSpPr>
          <p:cNvPr id="12" name="Rectangle 11"/>
          <p:cNvSpPr/>
          <p:nvPr/>
        </p:nvSpPr>
        <p:spPr>
          <a:xfrm>
            <a:off x="7597423" y="2672636"/>
            <a:ext cx="4594577" cy="27142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itle 1"/>
          <p:cNvSpPr txBox="1">
            <a:spLocks/>
          </p:cNvSpPr>
          <p:nvPr/>
        </p:nvSpPr>
        <p:spPr>
          <a:xfrm>
            <a:off x="7962842" y="2848642"/>
            <a:ext cx="3972483" cy="236303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Design is not just what </a:t>
            </a:r>
          </a:p>
          <a:p>
            <a:pPr algn="l"/>
            <a:r>
              <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it </a:t>
            </a:r>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looks like </a:t>
            </a:r>
            <a:endPar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a:p>
            <a:pPr algn="l"/>
            <a:r>
              <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and </a:t>
            </a:r>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feels like. </a:t>
            </a:r>
            <a:b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br>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Design is how it works</a:t>
            </a:r>
            <a:r>
              <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t>
            </a:r>
            <a:endPar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Tree>
    <p:extLst>
      <p:ext uri="{BB962C8B-B14F-4D97-AF65-F5344CB8AC3E}">
        <p14:creationId xmlns:p14="http://schemas.microsoft.com/office/powerpoint/2010/main" val="1698544527"/>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a:spLocks noChangeArrowheads="1"/>
          </p:cNvSpPr>
          <p:nvPr/>
        </p:nvSpPr>
        <p:spPr bwMode="auto">
          <a:xfrm rot="16200000">
            <a:off x="-661760" y="1684490"/>
            <a:ext cx="1820233" cy="142945"/>
          </a:xfrm>
          <a:prstGeom prst="rect">
            <a:avLst/>
          </a:prstGeom>
          <a:noFill/>
          <a:ln>
            <a:noFill/>
          </a:ln>
          <a:extLst/>
        </p:spPr>
        <p:txBody>
          <a:bodyPr wrap="square" anchor="ctr">
            <a:no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defRPr/>
            </a:pPr>
            <a:r>
              <a:rPr lang="en-US" sz="1000" dirty="0" smtClean="0">
                <a:solidFill>
                  <a:schemeClr val="bg1"/>
                </a:solidFill>
                <a:latin typeface="Calibri Light" panose="020F0302020204030204" pitchFamily="34" charset="0"/>
                <a:ea typeface="Roboto" panose="02000000000000000000" pitchFamily="2" charset="0"/>
                <a:cs typeface="Roboto" panose="02000000000000000000" pitchFamily="2" charset="0"/>
              </a:rPr>
              <a:t>www.yourcompanylogo.com</a:t>
            </a:r>
            <a:endParaRPr lang="en-US" sz="1000" dirty="0">
              <a:solidFill>
                <a:schemeClr val="bg1"/>
              </a:solidFill>
              <a:latin typeface="Calibri Light" panose="020F0302020204030204" pitchFamily="34" charset="0"/>
              <a:ea typeface="Roboto" panose="02000000000000000000" pitchFamily="2" charset="0"/>
              <a:cs typeface="Roboto" panose="02000000000000000000" pitchFamily="2" charset="0"/>
            </a:endParaRPr>
          </a:p>
        </p:txBody>
      </p:sp>
      <p:sp>
        <p:nvSpPr>
          <p:cNvPr id="5" name="Picture Placeholder 4"/>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2</a:t>
            </a:fld>
            <a:endParaRPr lang="en-US" sz="1050" dirty="0"/>
          </a:p>
        </p:txBody>
      </p:sp>
      <p:sp>
        <p:nvSpPr>
          <p:cNvPr id="8" name="Rectangle 7"/>
          <p:cNvSpPr/>
          <p:nvPr/>
        </p:nvSpPr>
        <p:spPr>
          <a:xfrm>
            <a:off x="1193743" y="4380257"/>
            <a:ext cx="3644957"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bg1"/>
                </a:solidFill>
                <a:latin typeface="+mj-lt"/>
                <a:ea typeface="Open Sans Light" panose="020B0306030504020204" pitchFamily="34" charset="0"/>
                <a:cs typeface="Open Sans Light" panose="020B0306030504020204" pitchFamily="34" charset="0"/>
              </a:rPr>
              <a:t>auctorLorem </a:t>
            </a:r>
            <a:r>
              <a:rPr lang="en-US" sz="1200" noProof="1" smtClean="0">
                <a:solidFill>
                  <a:schemeClr val="bg1"/>
                </a:solidFill>
                <a:latin typeface="+mj-lt"/>
                <a:ea typeface="Open Sans Light" panose="020B0306030504020204" pitchFamily="34" charset="0"/>
                <a:cs typeface="Open Sans Light" panose="020B0306030504020204" pitchFamily="34" charset="0"/>
              </a:rPr>
              <a:t>ipsum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12" name="Title 1"/>
          <p:cNvSpPr txBox="1">
            <a:spLocks/>
          </p:cNvSpPr>
          <p:nvPr/>
        </p:nvSpPr>
        <p:spPr>
          <a:xfrm>
            <a:off x="1193743" y="3556000"/>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Be Looking For It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Tree>
    <p:extLst>
      <p:ext uri="{BB962C8B-B14F-4D97-AF65-F5344CB8AC3E}">
        <p14:creationId xmlns:p14="http://schemas.microsoft.com/office/powerpoint/2010/main" val="1223707308"/>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2" name="Rectangle 1"/>
          <p:cNvSpPr/>
          <p:nvPr/>
        </p:nvSpPr>
        <p:spPr>
          <a:xfrm>
            <a:off x="501102" y="0"/>
            <a:ext cx="415192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20</a:t>
            </a:fld>
            <a:endParaRPr lang="en-US" sz="1050" dirty="0">
              <a:solidFill>
                <a:schemeClr val="bg1"/>
              </a:solidFill>
            </a:endParaRPr>
          </a:p>
        </p:txBody>
      </p:sp>
      <p:sp>
        <p:nvSpPr>
          <p:cNvPr id="14" name="Rectangle 13"/>
          <p:cNvSpPr/>
          <p:nvPr/>
        </p:nvSpPr>
        <p:spPr>
          <a:xfrm>
            <a:off x="1822649" y="3049928"/>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2" name="Title 1"/>
          <p:cNvSpPr txBox="1">
            <a:spLocks/>
          </p:cNvSpPr>
          <p:nvPr/>
        </p:nvSpPr>
        <p:spPr>
          <a:xfrm>
            <a:off x="1753781" y="732289"/>
            <a:ext cx="3948149" cy="125855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96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Be </a:t>
            </a:r>
            <a:r>
              <a:rPr lang="en-US" sz="9600" b="1"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Looking</a:t>
            </a:r>
            <a:endParaRPr lang="en-US" sz="96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7" name="Title 1"/>
          <p:cNvSpPr txBox="1">
            <a:spLocks/>
          </p:cNvSpPr>
          <p:nvPr/>
        </p:nvSpPr>
        <p:spPr>
          <a:xfrm>
            <a:off x="1753781" y="1772646"/>
            <a:ext cx="3948149" cy="125855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96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For It</a:t>
            </a:r>
          </a:p>
        </p:txBody>
      </p:sp>
      <p:sp>
        <p:nvSpPr>
          <p:cNvPr id="8" name="Rectangle 7"/>
          <p:cNvSpPr/>
          <p:nvPr/>
        </p:nvSpPr>
        <p:spPr>
          <a:xfrm>
            <a:off x="1865068" y="3909074"/>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Customize</a:t>
            </a:r>
          </a:p>
        </p:txBody>
      </p:sp>
      <p:sp>
        <p:nvSpPr>
          <p:cNvPr id="9" name="Rectangle 8"/>
          <p:cNvSpPr/>
          <p:nvPr/>
        </p:nvSpPr>
        <p:spPr>
          <a:xfrm>
            <a:off x="1865068" y="4299414"/>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10" name="Rectangle 9"/>
          <p:cNvSpPr/>
          <p:nvPr/>
        </p:nvSpPr>
        <p:spPr>
          <a:xfrm>
            <a:off x="1865068" y="4761078"/>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623582013"/>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21</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What We Do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Shape 5491"/>
          <p:cNvSpPr/>
          <p:nvPr/>
        </p:nvSpPr>
        <p:spPr>
          <a:xfrm>
            <a:off x="7132081" y="2409769"/>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bg1"/>
              </a:solidFill>
            </a:endParaRPr>
          </a:p>
        </p:txBody>
      </p:sp>
      <p:sp>
        <p:nvSpPr>
          <p:cNvPr id="6" name="Text Placeholder 2"/>
          <p:cNvSpPr txBox="1">
            <a:spLocks/>
          </p:cNvSpPr>
          <p:nvPr/>
        </p:nvSpPr>
        <p:spPr>
          <a:xfrm>
            <a:off x="7847292" y="2412511"/>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a:solidFill>
                  <a:schemeClr val="bg1"/>
                </a:solidFill>
                <a:latin typeface="Lato" panose="020F0502020204030203" pitchFamily="34" charset="0"/>
                <a:cs typeface="Lato" panose="020F0502020204030203" pitchFamily="34" charset="0"/>
              </a:rPr>
              <a:t>4</a:t>
            </a:r>
            <a:r>
              <a:rPr lang="id-ID" sz="2400" spc="-150" dirty="0">
                <a:solidFill>
                  <a:schemeClr val="bg1"/>
                </a:solidFill>
                <a:latin typeface="Lato" panose="020F0502020204030203" pitchFamily="34" charset="0"/>
                <a:cs typeface="Lato" panose="020F0502020204030203" pitchFamily="34" charset="0"/>
              </a:rPr>
              <a:t>00</a:t>
            </a:r>
            <a:r>
              <a:rPr lang="en-US" sz="2400" spc="-150" dirty="0">
                <a:solidFill>
                  <a:schemeClr val="bg1"/>
                </a:solidFill>
                <a:latin typeface="Lato" panose="020F0502020204030203" pitchFamily="34" charset="0"/>
                <a:cs typeface="Lato" panose="020F0502020204030203" pitchFamily="34" charset="0"/>
              </a:rPr>
              <a:t>K</a:t>
            </a:r>
            <a:endParaRPr lang="id-ID" sz="2400" spc="-150" dirty="0">
              <a:solidFill>
                <a:schemeClr val="bg1"/>
              </a:solidFill>
              <a:latin typeface="Lato" panose="020F0502020204030203" pitchFamily="34" charset="0"/>
              <a:cs typeface="Lato" panose="020F0502020204030203" pitchFamily="34" charset="0"/>
            </a:endParaRPr>
          </a:p>
        </p:txBody>
      </p:sp>
      <p:sp>
        <p:nvSpPr>
          <p:cNvPr id="7" name="Text Placeholder 2"/>
          <p:cNvSpPr txBox="1">
            <a:spLocks/>
          </p:cNvSpPr>
          <p:nvPr/>
        </p:nvSpPr>
        <p:spPr>
          <a:xfrm>
            <a:off x="8177491" y="2811280"/>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bg1"/>
                </a:solidFill>
                <a:latin typeface="+mj-lt"/>
                <a:ea typeface="Roboto Light" panose="02000000000000000000" pitchFamily="2" charset="0"/>
                <a:cs typeface="Open Sans" panose="020B0606030504020204" pitchFamily="34" charset="0"/>
              </a:rPr>
              <a:t>Web</a:t>
            </a:r>
            <a:r>
              <a:rPr lang="en-US" sz="1100" dirty="0" smtClean="0">
                <a:solidFill>
                  <a:schemeClr val="bg1"/>
                </a:solidFill>
                <a:latin typeface="+mj-lt"/>
                <a:ea typeface="Roboto Light" panose="02000000000000000000" pitchFamily="2" charset="0"/>
                <a:cs typeface="Open Sans" panose="020B0606030504020204" pitchFamily="34" charset="0"/>
              </a:rPr>
              <a:t> </a:t>
            </a:r>
            <a:r>
              <a:rPr lang="id-ID" sz="1100" dirty="0" smtClean="0">
                <a:solidFill>
                  <a:schemeClr val="bg1"/>
                </a:solidFill>
                <a:latin typeface="+mj-lt"/>
                <a:ea typeface="Roboto Light" panose="02000000000000000000" pitchFamily="2" charset="0"/>
                <a:cs typeface="Open Sans" panose="020B0606030504020204" pitchFamily="34" charset="0"/>
              </a:rPr>
              <a:t>Design</a:t>
            </a:r>
            <a:endParaRPr lang="id-ID" sz="1100" dirty="0">
              <a:solidFill>
                <a:schemeClr val="bg1"/>
              </a:solidFill>
              <a:latin typeface="+mj-lt"/>
              <a:ea typeface="Roboto Light" panose="02000000000000000000" pitchFamily="2" charset="0"/>
              <a:cs typeface="Open Sans" panose="020B0606030504020204" pitchFamily="34" charset="0"/>
            </a:endParaRPr>
          </a:p>
        </p:txBody>
      </p:sp>
      <p:cxnSp>
        <p:nvCxnSpPr>
          <p:cNvPr id="8" name="Straight Connector 7"/>
          <p:cNvCxnSpPr/>
          <p:nvPr/>
        </p:nvCxnSpPr>
        <p:spPr>
          <a:xfrm>
            <a:off x="9241038" y="2363356"/>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9438289" y="2412511"/>
            <a:ext cx="2094771" cy="707886"/>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10" name="Shape 5491"/>
          <p:cNvSpPr/>
          <p:nvPr/>
        </p:nvSpPr>
        <p:spPr>
          <a:xfrm>
            <a:off x="7132081" y="3555612"/>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bg1"/>
              </a:solidFill>
            </a:endParaRPr>
          </a:p>
        </p:txBody>
      </p:sp>
      <p:sp>
        <p:nvSpPr>
          <p:cNvPr id="11" name="Text Placeholder 2"/>
          <p:cNvSpPr txBox="1">
            <a:spLocks/>
          </p:cNvSpPr>
          <p:nvPr/>
        </p:nvSpPr>
        <p:spPr>
          <a:xfrm>
            <a:off x="7847292" y="3558354"/>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smtClean="0">
                <a:solidFill>
                  <a:schemeClr val="bg1"/>
                </a:solidFill>
                <a:latin typeface="Lato" panose="020F0502020204030203" pitchFamily="34" charset="0"/>
                <a:cs typeface="Lato" panose="020F0502020204030203" pitchFamily="34" charset="0"/>
              </a:rPr>
              <a:t>58K</a:t>
            </a:r>
            <a:endParaRPr lang="id-ID" sz="2400" spc="-150" dirty="0">
              <a:solidFill>
                <a:schemeClr val="bg1"/>
              </a:solidFill>
              <a:latin typeface="Lato" panose="020F0502020204030203" pitchFamily="34" charset="0"/>
              <a:cs typeface="Lato" panose="020F0502020204030203" pitchFamily="34" charset="0"/>
            </a:endParaRPr>
          </a:p>
        </p:txBody>
      </p:sp>
      <p:sp>
        <p:nvSpPr>
          <p:cNvPr id="13" name="Text Placeholder 2"/>
          <p:cNvSpPr txBox="1">
            <a:spLocks/>
          </p:cNvSpPr>
          <p:nvPr/>
        </p:nvSpPr>
        <p:spPr>
          <a:xfrm>
            <a:off x="8177491" y="3957123"/>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bg1"/>
                </a:solidFill>
                <a:latin typeface="+mj-lt"/>
                <a:ea typeface="Roboto Light" panose="02000000000000000000" pitchFamily="2" charset="0"/>
                <a:cs typeface="Open Sans" panose="020B0606030504020204" pitchFamily="34" charset="0"/>
              </a:rPr>
              <a:t>Marketing</a:t>
            </a:r>
            <a:endParaRPr lang="id-ID" sz="1100" dirty="0">
              <a:solidFill>
                <a:schemeClr val="bg1"/>
              </a:solidFill>
              <a:latin typeface="+mj-lt"/>
              <a:ea typeface="Roboto Light" panose="02000000000000000000" pitchFamily="2" charset="0"/>
              <a:cs typeface="Open Sans" panose="020B0606030504020204" pitchFamily="34" charset="0"/>
            </a:endParaRPr>
          </a:p>
        </p:txBody>
      </p:sp>
      <p:cxnSp>
        <p:nvCxnSpPr>
          <p:cNvPr id="15" name="Straight Connector 14"/>
          <p:cNvCxnSpPr/>
          <p:nvPr/>
        </p:nvCxnSpPr>
        <p:spPr>
          <a:xfrm>
            <a:off x="9241038" y="3509199"/>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6" name="Rectangle 15"/>
          <p:cNvSpPr/>
          <p:nvPr/>
        </p:nvSpPr>
        <p:spPr>
          <a:xfrm>
            <a:off x="9438289" y="3558354"/>
            <a:ext cx="2094771" cy="707886"/>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23" name="Group 22"/>
          <p:cNvGrpSpPr/>
          <p:nvPr/>
        </p:nvGrpSpPr>
        <p:grpSpPr>
          <a:xfrm>
            <a:off x="7348931" y="3770631"/>
            <a:ext cx="284163" cy="284163"/>
            <a:chOff x="1470025" y="766763"/>
            <a:chExt cx="284163" cy="284163"/>
          </a:xfrm>
          <a:solidFill>
            <a:schemeClr val="bg1"/>
          </a:solidFill>
        </p:grpSpPr>
        <p:sp>
          <p:nvSpPr>
            <p:cNvPr id="24" name="Freeform 5"/>
            <p:cNvSpPr>
              <a:spLocks noEditPoints="1"/>
            </p:cNvSpPr>
            <p:nvPr/>
          </p:nvSpPr>
          <p:spPr bwMode="auto">
            <a:xfrm>
              <a:off x="1470025" y="814388"/>
              <a:ext cx="236538" cy="236538"/>
            </a:xfrm>
            <a:custGeom>
              <a:avLst/>
              <a:gdLst>
                <a:gd name="T0" fmla="*/ 634 w 749"/>
                <a:gd name="T1" fmla="*/ 708 h 748"/>
                <a:gd name="T2" fmla="*/ 588 w 749"/>
                <a:gd name="T3" fmla="*/ 718 h 748"/>
                <a:gd name="T4" fmla="*/ 540 w 749"/>
                <a:gd name="T5" fmla="*/ 707 h 748"/>
                <a:gd name="T6" fmla="*/ 394 w 749"/>
                <a:gd name="T7" fmla="*/ 600 h 748"/>
                <a:gd name="T8" fmla="*/ 235 w 749"/>
                <a:gd name="T9" fmla="*/ 452 h 748"/>
                <a:gd name="T10" fmla="*/ 96 w 749"/>
                <a:gd name="T11" fmla="*/ 286 h 748"/>
                <a:gd name="T12" fmla="*/ 35 w 749"/>
                <a:gd name="T13" fmla="*/ 192 h 748"/>
                <a:gd name="T14" fmla="*/ 30 w 749"/>
                <a:gd name="T15" fmla="*/ 152 h 748"/>
                <a:gd name="T16" fmla="*/ 43 w 749"/>
                <a:gd name="T17" fmla="*/ 112 h 748"/>
                <a:gd name="T18" fmla="*/ 107 w 749"/>
                <a:gd name="T19" fmla="*/ 44 h 748"/>
                <a:gd name="T20" fmla="*/ 133 w 749"/>
                <a:gd name="T21" fmla="*/ 31 h 748"/>
                <a:gd name="T22" fmla="*/ 163 w 749"/>
                <a:gd name="T23" fmla="*/ 33 h 748"/>
                <a:gd name="T24" fmla="*/ 189 w 749"/>
                <a:gd name="T25" fmla="*/ 48 h 748"/>
                <a:gd name="T26" fmla="*/ 282 w 749"/>
                <a:gd name="T27" fmla="*/ 148 h 748"/>
                <a:gd name="T28" fmla="*/ 286 w 749"/>
                <a:gd name="T29" fmla="*/ 176 h 748"/>
                <a:gd name="T30" fmla="*/ 276 w 749"/>
                <a:gd name="T31" fmla="*/ 204 h 748"/>
                <a:gd name="T32" fmla="*/ 238 w 749"/>
                <a:gd name="T33" fmla="*/ 250 h 748"/>
                <a:gd name="T34" fmla="*/ 328 w 749"/>
                <a:gd name="T35" fmla="*/ 359 h 748"/>
                <a:gd name="T36" fmla="*/ 488 w 749"/>
                <a:gd name="T37" fmla="*/ 508 h 748"/>
                <a:gd name="T38" fmla="*/ 535 w 749"/>
                <a:gd name="T39" fmla="*/ 480 h 748"/>
                <a:gd name="T40" fmla="*/ 560 w 749"/>
                <a:gd name="T41" fmla="*/ 465 h 748"/>
                <a:gd name="T42" fmla="*/ 590 w 749"/>
                <a:gd name="T43" fmla="*/ 464 h 748"/>
                <a:gd name="T44" fmla="*/ 617 w 749"/>
                <a:gd name="T45" fmla="*/ 477 h 748"/>
                <a:gd name="T46" fmla="*/ 712 w 749"/>
                <a:gd name="T47" fmla="*/ 575 h 748"/>
                <a:gd name="T48" fmla="*/ 719 w 749"/>
                <a:gd name="T49" fmla="*/ 603 h 748"/>
                <a:gd name="T50" fmla="*/ 712 w 749"/>
                <a:gd name="T51" fmla="*/ 632 h 748"/>
                <a:gd name="T52" fmla="*/ 636 w 749"/>
                <a:gd name="T53" fmla="*/ 453 h 748"/>
                <a:gd name="T54" fmla="*/ 596 w 749"/>
                <a:gd name="T55" fmla="*/ 434 h 748"/>
                <a:gd name="T56" fmla="*/ 551 w 749"/>
                <a:gd name="T57" fmla="*/ 436 h 748"/>
                <a:gd name="T58" fmla="*/ 514 w 749"/>
                <a:gd name="T59" fmla="*/ 460 h 748"/>
                <a:gd name="T60" fmla="*/ 380 w 749"/>
                <a:gd name="T61" fmla="*/ 369 h 748"/>
                <a:gd name="T62" fmla="*/ 289 w 749"/>
                <a:gd name="T63" fmla="*/ 235 h 748"/>
                <a:gd name="T64" fmla="*/ 313 w 749"/>
                <a:gd name="T65" fmla="*/ 196 h 748"/>
                <a:gd name="T66" fmla="*/ 315 w 749"/>
                <a:gd name="T67" fmla="*/ 154 h 748"/>
                <a:gd name="T68" fmla="*/ 296 w 749"/>
                <a:gd name="T69" fmla="*/ 113 h 748"/>
                <a:gd name="T70" fmla="*/ 188 w 749"/>
                <a:gd name="T71" fmla="*/ 10 h 748"/>
                <a:gd name="T72" fmla="*/ 146 w 749"/>
                <a:gd name="T73" fmla="*/ 0 h 748"/>
                <a:gd name="T74" fmla="*/ 103 w 749"/>
                <a:gd name="T75" fmla="*/ 10 h 748"/>
                <a:gd name="T76" fmla="*/ 29 w 749"/>
                <a:gd name="T77" fmla="*/ 79 h 748"/>
                <a:gd name="T78" fmla="*/ 5 w 749"/>
                <a:gd name="T79" fmla="*/ 127 h 748"/>
                <a:gd name="T80" fmla="*/ 1 w 749"/>
                <a:gd name="T81" fmla="*/ 180 h 748"/>
                <a:gd name="T82" fmla="*/ 21 w 749"/>
                <a:gd name="T83" fmla="*/ 232 h 748"/>
                <a:gd name="T84" fmla="*/ 154 w 749"/>
                <a:gd name="T85" fmla="*/ 407 h 748"/>
                <a:gd name="T86" fmla="*/ 308 w 749"/>
                <a:gd name="T87" fmla="*/ 566 h 748"/>
                <a:gd name="T88" fmla="*/ 481 w 749"/>
                <a:gd name="T89" fmla="*/ 702 h 748"/>
                <a:gd name="T90" fmla="*/ 550 w 749"/>
                <a:gd name="T91" fmla="*/ 743 h 748"/>
                <a:gd name="T92" fmla="*/ 600 w 749"/>
                <a:gd name="T93" fmla="*/ 748 h 748"/>
                <a:gd name="T94" fmla="*/ 658 w 749"/>
                <a:gd name="T95" fmla="*/ 727 h 748"/>
                <a:gd name="T96" fmla="*/ 734 w 749"/>
                <a:gd name="T97" fmla="*/ 653 h 748"/>
                <a:gd name="T98" fmla="*/ 748 w 749"/>
                <a:gd name="T99" fmla="*/ 612 h 748"/>
                <a:gd name="T100" fmla="*/ 742 w 749"/>
                <a:gd name="T101" fmla="*/ 569 h 748"/>
                <a:gd name="T102" fmla="*/ 642 w 749"/>
                <a:gd name="T103" fmla="*/ 459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9" h="748">
                  <a:moveTo>
                    <a:pt x="701" y="646"/>
                  </a:moveTo>
                  <a:lnTo>
                    <a:pt x="657" y="691"/>
                  </a:lnTo>
                  <a:lnTo>
                    <a:pt x="650" y="697"/>
                  </a:lnTo>
                  <a:lnTo>
                    <a:pt x="642" y="702"/>
                  </a:lnTo>
                  <a:lnTo>
                    <a:pt x="634" y="708"/>
                  </a:lnTo>
                  <a:lnTo>
                    <a:pt x="625" y="711"/>
                  </a:lnTo>
                  <a:lnTo>
                    <a:pt x="617" y="714"/>
                  </a:lnTo>
                  <a:lnTo>
                    <a:pt x="607" y="717"/>
                  </a:lnTo>
                  <a:lnTo>
                    <a:pt x="597" y="718"/>
                  </a:lnTo>
                  <a:lnTo>
                    <a:pt x="588" y="718"/>
                  </a:lnTo>
                  <a:lnTo>
                    <a:pt x="573" y="717"/>
                  </a:lnTo>
                  <a:lnTo>
                    <a:pt x="559" y="714"/>
                  </a:lnTo>
                  <a:lnTo>
                    <a:pt x="552" y="712"/>
                  </a:lnTo>
                  <a:lnTo>
                    <a:pt x="546" y="710"/>
                  </a:lnTo>
                  <a:lnTo>
                    <a:pt x="540" y="707"/>
                  </a:lnTo>
                  <a:lnTo>
                    <a:pt x="533" y="702"/>
                  </a:lnTo>
                  <a:lnTo>
                    <a:pt x="498" y="678"/>
                  </a:lnTo>
                  <a:lnTo>
                    <a:pt x="462" y="653"/>
                  </a:lnTo>
                  <a:lnTo>
                    <a:pt x="428" y="627"/>
                  </a:lnTo>
                  <a:lnTo>
                    <a:pt x="394" y="600"/>
                  </a:lnTo>
                  <a:lnTo>
                    <a:pt x="361" y="572"/>
                  </a:lnTo>
                  <a:lnTo>
                    <a:pt x="329" y="543"/>
                  </a:lnTo>
                  <a:lnTo>
                    <a:pt x="297" y="514"/>
                  </a:lnTo>
                  <a:lnTo>
                    <a:pt x="266" y="483"/>
                  </a:lnTo>
                  <a:lnTo>
                    <a:pt x="235" y="452"/>
                  </a:lnTo>
                  <a:lnTo>
                    <a:pt x="206" y="420"/>
                  </a:lnTo>
                  <a:lnTo>
                    <a:pt x="177" y="388"/>
                  </a:lnTo>
                  <a:lnTo>
                    <a:pt x="149" y="355"/>
                  </a:lnTo>
                  <a:lnTo>
                    <a:pt x="122" y="321"/>
                  </a:lnTo>
                  <a:lnTo>
                    <a:pt x="96" y="286"/>
                  </a:lnTo>
                  <a:lnTo>
                    <a:pt x="71" y="251"/>
                  </a:lnTo>
                  <a:lnTo>
                    <a:pt x="46" y="216"/>
                  </a:lnTo>
                  <a:lnTo>
                    <a:pt x="42" y="208"/>
                  </a:lnTo>
                  <a:lnTo>
                    <a:pt x="38" y="201"/>
                  </a:lnTo>
                  <a:lnTo>
                    <a:pt x="35" y="192"/>
                  </a:lnTo>
                  <a:lnTo>
                    <a:pt x="32" y="185"/>
                  </a:lnTo>
                  <a:lnTo>
                    <a:pt x="31" y="176"/>
                  </a:lnTo>
                  <a:lnTo>
                    <a:pt x="30" y="168"/>
                  </a:lnTo>
                  <a:lnTo>
                    <a:pt x="30" y="160"/>
                  </a:lnTo>
                  <a:lnTo>
                    <a:pt x="30" y="152"/>
                  </a:lnTo>
                  <a:lnTo>
                    <a:pt x="31" y="143"/>
                  </a:lnTo>
                  <a:lnTo>
                    <a:pt x="34" y="135"/>
                  </a:lnTo>
                  <a:lnTo>
                    <a:pt x="36" y="127"/>
                  </a:lnTo>
                  <a:lnTo>
                    <a:pt x="39" y="119"/>
                  </a:lnTo>
                  <a:lnTo>
                    <a:pt x="43" y="112"/>
                  </a:lnTo>
                  <a:lnTo>
                    <a:pt x="47" y="104"/>
                  </a:lnTo>
                  <a:lnTo>
                    <a:pt x="53" y="98"/>
                  </a:lnTo>
                  <a:lnTo>
                    <a:pt x="58" y="92"/>
                  </a:lnTo>
                  <a:lnTo>
                    <a:pt x="103" y="48"/>
                  </a:lnTo>
                  <a:lnTo>
                    <a:pt x="107" y="44"/>
                  </a:lnTo>
                  <a:lnTo>
                    <a:pt x="112" y="40"/>
                  </a:lnTo>
                  <a:lnTo>
                    <a:pt x="117" y="37"/>
                  </a:lnTo>
                  <a:lnTo>
                    <a:pt x="122" y="35"/>
                  </a:lnTo>
                  <a:lnTo>
                    <a:pt x="128" y="33"/>
                  </a:lnTo>
                  <a:lnTo>
                    <a:pt x="133" y="31"/>
                  </a:lnTo>
                  <a:lnTo>
                    <a:pt x="139" y="31"/>
                  </a:lnTo>
                  <a:lnTo>
                    <a:pt x="146" y="30"/>
                  </a:lnTo>
                  <a:lnTo>
                    <a:pt x="151" y="31"/>
                  </a:lnTo>
                  <a:lnTo>
                    <a:pt x="158" y="31"/>
                  </a:lnTo>
                  <a:lnTo>
                    <a:pt x="163" y="33"/>
                  </a:lnTo>
                  <a:lnTo>
                    <a:pt x="168" y="35"/>
                  </a:lnTo>
                  <a:lnTo>
                    <a:pt x="174" y="37"/>
                  </a:lnTo>
                  <a:lnTo>
                    <a:pt x="179" y="40"/>
                  </a:lnTo>
                  <a:lnTo>
                    <a:pt x="183" y="44"/>
                  </a:lnTo>
                  <a:lnTo>
                    <a:pt x="189" y="48"/>
                  </a:lnTo>
                  <a:lnTo>
                    <a:pt x="269" y="128"/>
                  </a:lnTo>
                  <a:lnTo>
                    <a:pt x="272" y="132"/>
                  </a:lnTo>
                  <a:lnTo>
                    <a:pt x="276" y="138"/>
                  </a:lnTo>
                  <a:lnTo>
                    <a:pt x="280" y="143"/>
                  </a:lnTo>
                  <a:lnTo>
                    <a:pt x="282" y="148"/>
                  </a:lnTo>
                  <a:lnTo>
                    <a:pt x="284" y="154"/>
                  </a:lnTo>
                  <a:lnTo>
                    <a:pt x="285" y="159"/>
                  </a:lnTo>
                  <a:lnTo>
                    <a:pt x="286" y="164"/>
                  </a:lnTo>
                  <a:lnTo>
                    <a:pt x="286" y="171"/>
                  </a:lnTo>
                  <a:lnTo>
                    <a:pt x="286" y="176"/>
                  </a:lnTo>
                  <a:lnTo>
                    <a:pt x="285" y="183"/>
                  </a:lnTo>
                  <a:lnTo>
                    <a:pt x="284" y="188"/>
                  </a:lnTo>
                  <a:lnTo>
                    <a:pt x="282" y="193"/>
                  </a:lnTo>
                  <a:lnTo>
                    <a:pt x="280" y="199"/>
                  </a:lnTo>
                  <a:lnTo>
                    <a:pt x="276" y="204"/>
                  </a:lnTo>
                  <a:lnTo>
                    <a:pt x="272" y="209"/>
                  </a:lnTo>
                  <a:lnTo>
                    <a:pt x="269" y="214"/>
                  </a:lnTo>
                  <a:lnTo>
                    <a:pt x="242" y="240"/>
                  </a:lnTo>
                  <a:lnTo>
                    <a:pt x="239" y="245"/>
                  </a:lnTo>
                  <a:lnTo>
                    <a:pt x="238" y="250"/>
                  </a:lnTo>
                  <a:lnTo>
                    <a:pt x="238" y="255"/>
                  </a:lnTo>
                  <a:lnTo>
                    <a:pt x="241" y="261"/>
                  </a:lnTo>
                  <a:lnTo>
                    <a:pt x="269" y="294"/>
                  </a:lnTo>
                  <a:lnTo>
                    <a:pt x="298" y="326"/>
                  </a:lnTo>
                  <a:lnTo>
                    <a:pt x="328" y="359"/>
                  </a:lnTo>
                  <a:lnTo>
                    <a:pt x="359" y="390"/>
                  </a:lnTo>
                  <a:lnTo>
                    <a:pt x="390" y="421"/>
                  </a:lnTo>
                  <a:lnTo>
                    <a:pt x="422" y="451"/>
                  </a:lnTo>
                  <a:lnTo>
                    <a:pt x="455" y="480"/>
                  </a:lnTo>
                  <a:lnTo>
                    <a:pt x="488" y="508"/>
                  </a:lnTo>
                  <a:lnTo>
                    <a:pt x="494" y="511"/>
                  </a:lnTo>
                  <a:lnTo>
                    <a:pt x="499" y="511"/>
                  </a:lnTo>
                  <a:lnTo>
                    <a:pt x="504" y="510"/>
                  </a:lnTo>
                  <a:lnTo>
                    <a:pt x="508" y="507"/>
                  </a:lnTo>
                  <a:lnTo>
                    <a:pt x="535" y="480"/>
                  </a:lnTo>
                  <a:lnTo>
                    <a:pt x="540" y="476"/>
                  </a:lnTo>
                  <a:lnTo>
                    <a:pt x="545" y="472"/>
                  </a:lnTo>
                  <a:lnTo>
                    <a:pt x="549" y="469"/>
                  </a:lnTo>
                  <a:lnTo>
                    <a:pt x="554" y="467"/>
                  </a:lnTo>
                  <a:lnTo>
                    <a:pt x="560" y="465"/>
                  </a:lnTo>
                  <a:lnTo>
                    <a:pt x="566" y="464"/>
                  </a:lnTo>
                  <a:lnTo>
                    <a:pt x="572" y="463"/>
                  </a:lnTo>
                  <a:lnTo>
                    <a:pt x="578" y="463"/>
                  </a:lnTo>
                  <a:lnTo>
                    <a:pt x="584" y="463"/>
                  </a:lnTo>
                  <a:lnTo>
                    <a:pt x="590" y="464"/>
                  </a:lnTo>
                  <a:lnTo>
                    <a:pt x="595" y="465"/>
                  </a:lnTo>
                  <a:lnTo>
                    <a:pt x="602" y="467"/>
                  </a:lnTo>
                  <a:lnTo>
                    <a:pt x="607" y="469"/>
                  </a:lnTo>
                  <a:lnTo>
                    <a:pt x="611" y="472"/>
                  </a:lnTo>
                  <a:lnTo>
                    <a:pt x="617" y="477"/>
                  </a:lnTo>
                  <a:lnTo>
                    <a:pt x="621" y="480"/>
                  </a:lnTo>
                  <a:lnTo>
                    <a:pt x="701" y="560"/>
                  </a:lnTo>
                  <a:lnTo>
                    <a:pt x="705" y="564"/>
                  </a:lnTo>
                  <a:lnTo>
                    <a:pt x="709" y="570"/>
                  </a:lnTo>
                  <a:lnTo>
                    <a:pt x="712" y="575"/>
                  </a:lnTo>
                  <a:lnTo>
                    <a:pt x="714" y="581"/>
                  </a:lnTo>
                  <a:lnTo>
                    <a:pt x="716" y="586"/>
                  </a:lnTo>
                  <a:lnTo>
                    <a:pt x="717" y="591"/>
                  </a:lnTo>
                  <a:lnTo>
                    <a:pt x="718" y="598"/>
                  </a:lnTo>
                  <a:lnTo>
                    <a:pt x="719" y="603"/>
                  </a:lnTo>
                  <a:lnTo>
                    <a:pt x="718" y="609"/>
                  </a:lnTo>
                  <a:lnTo>
                    <a:pt x="717" y="615"/>
                  </a:lnTo>
                  <a:lnTo>
                    <a:pt x="716" y="620"/>
                  </a:lnTo>
                  <a:lnTo>
                    <a:pt x="714" y="627"/>
                  </a:lnTo>
                  <a:lnTo>
                    <a:pt x="712" y="632"/>
                  </a:lnTo>
                  <a:lnTo>
                    <a:pt x="709" y="636"/>
                  </a:lnTo>
                  <a:lnTo>
                    <a:pt x="705" y="641"/>
                  </a:lnTo>
                  <a:lnTo>
                    <a:pt x="701" y="646"/>
                  </a:lnTo>
                  <a:close/>
                  <a:moveTo>
                    <a:pt x="642" y="459"/>
                  </a:moveTo>
                  <a:lnTo>
                    <a:pt x="636" y="453"/>
                  </a:lnTo>
                  <a:lnTo>
                    <a:pt x="628" y="448"/>
                  </a:lnTo>
                  <a:lnTo>
                    <a:pt x="621" y="444"/>
                  </a:lnTo>
                  <a:lnTo>
                    <a:pt x="612" y="439"/>
                  </a:lnTo>
                  <a:lnTo>
                    <a:pt x="605" y="436"/>
                  </a:lnTo>
                  <a:lnTo>
                    <a:pt x="596" y="434"/>
                  </a:lnTo>
                  <a:lnTo>
                    <a:pt x="587" y="433"/>
                  </a:lnTo>
                  <a:lnTo>
                    <a:pt x="578" y="433"/>
                  </a:lnTo>
                  <a:lnTo>
                    <a:pt x="569" y="433"/>
                  </a:lnTo>
                  <a:lnTo>
                    <a:pt x="560" y="434"/>
                  </a:lnTo>
                  <a:lnTo>
                    <a:pt x="551" y="436"/>
                  </a:lnTo>
                  <a:lnTo>
                    <a:pt x="544" y="439"/>
                  </a:lnTo>
                  <a:lnTo>
                    <a:pt x="535" y="444"/>
                  </a:lnTo>
                  <a:lnTo>
                    <a:pt x="528" y="448"/>
                  </a:lnTo>
                  <a:lnTo>
                    <a:pt x="520" y="453"/>
                  </a:lnTo>
                  <a:lnTo>
                    <a:pt x="514" y="460"/>
                  </a:lnTo>
                  <a:lnTo>
                    <a:pt x="497" y="476"/>
                  </a:lnTo>
                  <a:lnTo>
                    <a:pt x="467" y="451"/>
                  </a:lnTo>
                  <a:lnTo>
                    <a:pt x="437" y="424"/>
                  </a:lnTo>
                  <a:lnTo>
                    <a:pt x="408" y="397"/>
                  </a:lnTo>
                  <a:lnTo>
                    <a:pt x="380" y="369"/>
                  </a:lnTo>
                  <a:lnTo>
                    <a:pt x="351" y="341"/>
                  </a:lnTo>
                  <a:lnTo>
                    <a:pt x="324" y="311"/>
                  </a:lnTo>
                  <a:lnTo>
                    <a:pt x="298" y="282"/>
                  </a:lnTo>
                  <a:lnTo>
                    <a:pt x="272" y="252"/>
                  </a:lnTo>
                  <a:lnTo>
                    <a:pt x="289" y="235"/>
                  </a:lnTo>
                  <a:lnTo>
                    <a:pt x="296" y="227"/>
                  </a:lnTo>
                  <a:lnTo>
                    <a:pt x="301" y="220"/>
                  </a:lnTo>
                  <a:lnTo>
                    <a:pt x="305" y="213"/>
                  </a:lnTo>
                  <a:lnTo>
                    <a:pt x="310" y="205"/>
                  </a:lnTo>
                  <a:lnTo>
                    <a:pt x="313" y="196"/>
                  </a:lnTo>
                  <a:lnTo>
                    <a:pt x="315" y="188"/>
                  </a:lnTo>
                  <a:lnTo>
                    <a:pt x="316" y="179"/>
                  </a:lnTo>
                  <a:lnTo>
                    <a:pt x="316" y="171"/>
                  </a:lnTo>
                  <a:lnTo>
                    <a:pt x="316" y="162"/>
                  </a:lnTo>
                  <a:lnTo>
                    <a:pt x="315" y="154"/>
                  </a:lnTo>
                  <a:lnTo>
                    <a:pt x="313" y="145"/>
                  </a:lnTo>
                  <a:lnTo>
                    <a:pt x="310" y="137"/>
                  </a:lnTo>
                  <a:lnTo>
                    <a:pt x="305" y="129"/>
                  </a:lnTo>
                  <a:lnTo>
                    <a:pt x="301" y="121"/>
                  </a:lnTo>
                  <a:lnTo>
                    <a:pt x="296" y="113"/>
                  </a:lnTo>
                  <a:lnTo>
                    <a:pt x="289" y="107"/>
                  </a:lnTo>
                  <a:lnTo>
                    <a:pt x="209" y="26"/>
                  </a:lnTo>
                  <a:lnTo>
                    <a:pt x="203" y="20"/>
                  </a:lnTo>
                  <a:lnTo>
                    <a:pt x="196" y="15"/>
                  </a:lnTo>
                  <a:lnTo>
                    <a:pt x="188" y="10"/>
                  </a:lnTo>
                  <a:lnTo>
                    <a:pt x="180" y="7"/>
                  </a:lnTo>
                  <a:lnTo>
                    <a:pt x="172" y="4"/>
                  </a:lnTo>
                  <a:lnTo>
                    <a:pt x="163" y="2"/>
                  </a:lnTo>
                  <a:lnTo>
                    <a:pt x="154" y="1"/>
                  </a:lnTo>
                  <a:lnTo>
                    <a:pt x="146" y="0"/>
                  </a:lnTo>
                  <a:lnTo>
                    <a:pt x="136" y="1"/>
                  </a:lnTo>
                  <a:lnTo>
                    <a:pt x="128" y="2"/>
                  </a:lnTo>
                  <a:lnTo>
                    <a:pt x="119" y="4"/>
                  </a:lnTo>
                  <a:lnTo>
                    <a:pt x="111" y="7"/>
                  </a:lnTo>
                  <a:lnTo>
                    <a:pt x="103" y="10"/>
                  </a:lnTo>
                  <a:lnTo>
                    <a:pt x="96" y="15"/>
                  </a:lnTo>
                  <a:lnTo>
                    <a:pt x="88" y="20"/>
                  </a:lnTo>
                  <a:lnTo>
                    <a:pt x="82" y="26"/>
                  </a:lnTo>
                  <a:lnTo>
                    <a:pt x="38" y="70"/>
                  </a:lnTo>
                  <a:lnTo>
                    <a:pt x="29" y="79"/>
                  </a:lnTo>
                  <a:lnTo>
                    <a:pt x="23" y="87"/>
                  </a:lnTo>
                  <a:lnTo>
                    <a:pt x="17" y="97"/>
                  </a:lnTo>
                  <a:lnTo>
                    <a:pt x="12" y="107"/>
                  </a:lnTo>
                  <a:lnTo>
                    <a:pt x="8" y="116"/>
                  </a:lnTo>
                  <a:lnTo>
                    <a:pt x="5" y="127"/>
                  </a:lnTo>
                  <a:lnTo>
                    <a:pt x="3" y="138"/>
                  </a:lnTo>
                  <a:lnTo>
                    <a:pt x="0" y="148"/>
                  </a:lnTo>
                  <a:lnTo>
                    <a:pt x="0" y="159"/>
                  </a:lnTo>
                  <a:lnTo>
                    <a:pt x="0" y="170"/>
                  </a:lnTo>
                  <a:lnTo>
                    <a:pt x="1" y="180"/>
                  </a:lnTo>
                  <a:lnTo>
                    <a:pt x="4" y="191"/>
                  </a:lnTo>
                  <a:lnTo>
                    <a:pt x="7" y="202"/>
                  </a:lnTo>
                  <a:lnTo>
                    <a:pt x="10" y="213"/>
                  </a:lnTo>
                  <a:lnTo>
                    <a:pt x="15" y="222"/>
                  </a:lnTo>
                  <a:lnTo>
                    <a:pt x="21" y="232"/>
                  </a:lnTo>
                  <a:lnTo>
                    <a:pt x="46" y="268"/>
                  </a:lnTo>
                  <a:lnTo>
                    <a:pt x="72" y="305"/>
                  </a:lnTo>
                  <a:lnTo>
                    <a:pt x="98" y="339"/>
                  </a:lnTo>
                  <a:lnTo>
                    <a:pt x="126" y="374"/>
                  </a:lnTo>
                  <a:lnTo>
                    <a:pt x="154" y="407"/>
                  </a:lnTo>
                  <a:lnTo>
                    <a:pt x="183" y="440"/>
                  </a:lnTo>
                  <a:lnTo>
                    <a:pt x="213" y="472"/>
                  </a:lnTo>
                  <a:lnTo>
                    <a:pt x="244" y="505"/>
                  </a:lnTo>
                  <a:lnTo>
                    <a:pt x="275" y="536"/>
                  </a:lnTo>
                  <a:lnTo>
                    <a:pt x="308" y="566"/>
                  </a:lnTo>
                  <a:lnTo>
                    <a:pt x="342" y="594"/>
                  </a:lnTo>
                  <a:lnTo>
                    <a:pt x="375" y="623"/>
                  </a:lnTo>
                  <a:lnTo>
                    <a:pt x="410" y="651"/>
                  </a:lnTo>
                  <a:lnTo>
                    <a:pt x="444" y="677"/>
                  </a:lnTo>
                  <a:lnTo>
                    <a:pt x="481" y="702"/>
                  </a:lnTo>
                  <a:lnTo>
                    <a:pt x="517" y="727"/>
                  </a:lnTo>
                  <a:lnTo>
                    <a:pt x="525" y="732"/>
                  </a:lnTo>
                  <a:lnTo>
                    <a:pt x="533" y="737"/>
                  </a:lnTo>
                  <a:lnTo>
                    <a:pt x="542" y="740"/>
                  </a:lnTo>
                  <a:lnTo>
                    <a:pt x="550" y="743"/>
                  </a:lnTo>
                  <a:lnTo>
                    <a:pt x="560" y="745"/>
                  </a:lnTo>
                  <a:lnTo>
                    <a:pt x="568" y="747"/>
                  </a:lnTo>
                  <a:lnTo>
                    <a:pt x="578" y="748"/>
                  </a:lnTo>
                  <a:lnTo>
                    <a:pt x="588" y="748"/>
                  </a:lnTo>
                  <a:lnTo>
                    <a:pt x="600" y="748"/>
                  </a:lnTo>
                  <a:lnTo>
                    <a:pt x="612" y="746"/>
                  </a:lnTo>
                  <a:lnTo>
                    <a:pt x="625" y="743"/>
                  </a:lnTo>
                  <a:lnTo>
                    <a:pt x="637" y="739"/>
                  </a:lnTo>
                  <a:lnTo>
                    <a:pt x="648" y="733"/>
                  </a:lnTo>
                  <a:lnTo>
                    <a:pt x="658" y="727"/>
                  </a:lnTo>
                  <a:lnTo>
                    <a:pt x="669" y="720"/>
                  </a:lnTo>
                  <a:lnTo>
                    <a:pt x="679" y="711"/>
                  </a:lnTo>
                  <a:lnTo>
                    <a:pt x="722" y="667"/>
                  </a:lnTo>
                  <a:lnTo>
                    <a:pt x="729" y="661"/>
                  </a:lnTo>
                  <a:lnTo>
                    <a:pt x="734" y="653"/>
                  </a:lnTo>
                  <a:lnTo>
                    <a:pt x="738" y="646"/>
                  </a:lnTo>
                  <a:lnTo>
                    <a:pt x="742" y="637"/>
                  </a:lnTo>
                  <a:lnTo>
                    <a:pt x="745" y="629"/>
                  </a:lnTo>
                  <a:lnTo>
                    <a:pt x="747" y="620"/>
                  </a:lnTo>
                  <a:lnTo>
                    <a:pt x="748" y="612"/>
                  </a:lnTo>
                  <a:lnTo>
                    <a:pt x="749" y="603"/>
                  </a:lnTo>
                  <a:lnTo>
                    <a:pt x="748" y="594"/>
                  </a:lnTo>
                  <a:lnTo>
                    <a:pt x="747" y="586"/>
                  </a:lnTo>
                  <a:lnTo>
                    <a:pt x="745" y="577"/>
                  </a:lnTo>
                  <a:lnTo>
                    <a:pt x="742" y="569"/>
                  </a:lnTo>
                  <a:lnTo>
                    <a:pt x="738" y="561"/>
                  </a:lnTo>
                  <a:lnTo>
                    <a:pt x="734" y="554"/>
                  </a:lnTo>
                  <a:lnTo>
                    <a:pt x="729" y="546"/>
                  </a:lnTo>
                  <a:lnTo>
                    <a:pt x="722" y="539"/>
                  </a:lnTo>
                  <a:lnTo>
                    <a:pt x="642" y="4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6"/>
            <p:cNvSpPr>
              <a:spLocks/>
            </p:cNvSpPr>
            <p:nvPr/>
          </p:nvSpPr>
          <p:spPr bwMode="auto">
            <a:xfrm>
              <a:off x="1608138" y="766763"/>
              <a:ext cx="146050" cy="146050"/>
            </a:xfrm>
            <a:custGeom>
              <a:avLst/>
              <a:gdLst>
                <a:gd name="T0" fmla="*/ 11 w 464"/>
                <a:gd name="T1" fmla="*/ 0 h 464"/>
                <a:gd name="T2" fmla="*/ 6 w 464"/>
                <a:gd name="T3" fmla="*/ 2 h 464"/>
                <a:gd name="T4" fmla="*/ 2 w 464"/>
                <a:gd name="T5" fmla="*/ 6 h 464"/>
                <a:gd name="T6" fmla="*/ 0 w 464"/>
                <a:gd name="T7" fmla="*/ 12 h 464"/>
                <a:gd name="T8" fmla="*/ 0 w 464"/>
                <a:gd name="T9" fmla="*/ 18 h 464"/>
                <a:gd name="T10" fmla="*/ 2 w 464"/>
                <a:gd name="T11" fmla="*/ 23 h 464"/>
                <a:gd name="T12" fmla="*/ 6 w 464"/>
                <a:gd name="T13" fmla="*/ 28 h 464"/>
                <a:gd name="T14" fmla="*/ 11 w 464"/>
                <a:gd name="T15" fmla="*/ 30 h 464"/>
                <a:gd name="T16" fmla="*/ 36 w 464"/>
                <a:gd name="T17" fmla="*/ 30 h 464"/>
                <a:gd name="T18" fmla="*/ 78 w 464"/>
                <a:gd name="T19" fmla="*/ 34 h 464"/>
                <a:gd name="T20" fmla="*/ 119 w 464"/>
                <a:gd name="T21" fmla="*/ 43 h 464"/>
                <a:gd name="T22" fmla="*/ 158 w 464"/>
                <a:gd name="T23" fmla="*/ 56 h 464"/>
                <a:gd name="T24" fmla="*/ 196 w 464"/>
                <a:gd name="T25" fmla="*/ 72 h 464"/>
                <a:gd name="T26" fmla="*/ 232 w 464"/>
                <a:gd name="T27" fmla="*/ 91 h 464"/>
                <a:gd name="T28" fmla="*/ 265 w 464"/>
                <a:gd name="T29" fmla="*/ 113 h 464"/>
                <a:gd name="T30" fmla="*/ 296 w 464"/>
                <a:gd name="T31" fmla="*/ 139 h 464"/>
                <a:gd name="T32" fmla="*/ 325 w 464"/>
                <a:gd name="T33" fmla="*/ 168 h 464"/>
                <a:gd name="T34" fmla="*/ 351 w 464"/>
                <a:gd name="T35" fmla="*/ 199 h 464"/>
                <a:gd name="T36" fmla="*/ 373 w 464"/>
                <a:gd name="T37" fmla="*/ 232 h 464"/>
                <a:gd name="T38" fmla="*/ 392 w 464"/>
                <a:gd name="T39" fmla="*/ 267 h 464"/>
                <a:gd name="T40" fmla="*/ 408 w 464"/>
                <a:gd name="T41" fmla="*/ 305 h 464"/>
                <a:gd name="T42" fmla="*/ 421 w 464"/>
                <a:gd name="T43" fmla="*/ 344 h 464"/>
                <a:gd name="T44" fmla="*/ 429 w 464"/>
                <a:gd name="T45" fmla="*/ 386 h 464"/>
                <a:gd name="T46" fmla="*/ 434 w 464"/>
                <a:gd name="T47" fmla="*/ 428 h 464"/>
                <a:gd name="T48" fmla="*/ 434 w 464"/>
                <a:gd name="T49" fmla="*/ 452 h 464"/>
                <a:gd name="T50" fmla="*/ 436 w 464"/>
                <a:gd name="T51" fmla="*/ 458 h 464"/>
                <a:gd name="T52" fmla="*/ 440 w 464"/>
                <a:gd name="T53" fmla="*/ 462 h 464"/>
                <a:gd name="T54" fmla="*/ 446 w 464"/>
                <a:gd name="T55" fmla="*/ 464 h 464"/>
                <a:gd name="T56" fmla="*/ 452 w 464"/>
                <a:gd name="T57" fmla="*/ 464 h 464"/>
                <a:gd name="T58" fmla="*/ 457 w 464"/>
                <a:gd name="T59" fmla="*/ 462 h 464"/>
                <a:gd name="T60" fmla="*/ 462 w 464"/>
                <a:gd name="T61" fmla="*/ 458 h 464"/>
                <a:gd name="T62" fmla="*/ 464 w 464"/>
                <a:gd name="T63" fmla="*/ 452 h 464"/>
                <a:gd name="T64" fmla="*/ 463 w 464"/>
                <a:gd name="T65" fmla="*/ 427 h 464"/>
                <a:gd name="T66" fmla="*/ 459 w 464"/>
                <a:gd name="T67" fmla="*/ 381 h 464"/>
                <a:gd name="T68" fmla="*/ 450 w 464"/>
                <a:gd name="T69" fmla="*/ 337 h 464"/>
                <a:gd name="T70" fmla="*/ 436 w 464"/>
                <a:gd name="T71" fmla="*/ 295 h 464"/>
                <a:gd name="T72" fmla="*/ 420 w 464"/>
                <a:gd name="T73" fmla="*/ 254 h 464"/>
                <a:gd name="T74" fmla="*/ 399 w 464"/>
                <a:gd name="T75" fmla="*/ 216 h 464"/>
                <a:gd name="T76" fmla="*/ 374 w 464"/>
                <a:gd name="T77" fmla="*/ 181 h 464"/>
                <a:gd name="T78" fmla="*/ 347 w 464"/>
                <a:gd name="T79" fmla="*/ 148 h 464"/>
                <a:gd name="T80" fmla="*/ 316 w 464"/>
                <a:gd name="T81" fmla="*/ 116 h 464"/>
                <a:gd name="T82" fmla="*/ 283 w 464"/>
                <a:gd name="T83" fmla="*/ 90 h 464"/>
                <a:gd name="T84" fmla="*/ 248 w 464"/>
                <a:gd name="T85" fmla="*/ 65 h 464"/>
                <a:gd name="T86" fmla="*/ 209 w 464"/>
                <a:gd name="T87" fmla="*/ 44 h 464"/>
                <a:gd name="T88" fmla="*/ 169 w 464"/>
                <a:gd name="T89" fmla="*/ 27 h 464"/>
                <a:gd name="T90" fmla="*/ 127 w 464"/>
                <a:gd name="T91" fmla="*/ 14 h 464"/>
                <a:gd name="T92" fmla="*/ 83 w 464"/>
                <a:gd name="T93" fmla="*/ 5 h 464"/>
                <a:gd name="T94" fmla="*/ 37 w 464"/>
                <a:gd name="T95" fmla="*/ 0 h 464"/>
                <a:gd name="T96" fmla="*/ 15 w 464"/>
                <a:gd name="T97"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4" h="464">
                  <a:moveTo>
                    <a:pt x="15" y="0"/>
                  </a:moveTo>
                  <a:lnTo>
                    <a:pt x="11" y="0"/>
                  </a:lnTo>
                  <a:lnTo>
                    <a:pt x="8" y="1"/>
                  </a:lnTo>
                  <a:lnTo>
                    <a:pt x="6" y="2"/>
                  </a:lnTo>
                  <a:lnTo>
                    <a:pt x="4" y="4"/>
                  </a:lnTo>
                  <a:lnTo>
                    <a:pt x="2" y="6"/>
                  </a:lnTo>
                  <a:lnTo>
                    <a:pt x="1" y="8"/>
                  </a:lnTo>
                  <a:lnTo>
                    <a:pt x="0" y="12"/>
                  </a:lnTo>
                  <a:lnTo>
                    <a:pt x="0" y="15"/>
                  </a:lnTo>
                  <a:lnTo>
                    <a:pt x="0" y="18"/>
                  </a:lnTo>
                  <a:lnTo>
                    <a:pt x="1" y="20"/>
                  </a:lnTo>
                  <a:lnTo>
                    <a:pt x="2" y="23"/>
                  </a:lnTo>
                  <a:lnTo>
                    <a:pt x="4" y="26"/>
                  </a:lnTo>
                  <a:lnTo>
                    <a:pt x="6" y="28"/>
                  </a:lnTo>
                  <a:lnTo>
                    <a:pt x="8" y="29"/>
                  </a:lnTo>
                  <a:lnTo>
                    <a:pt x="11" y="30"/>
                  </a:lnTo>
                  <a:lnTo>
                    <a:pt x="15" y="30"/>
                  </a:lnTo>
                  <a:lnTo>
                    <a:pt x="36" y="30"/>
                  </a:lnTo>
                  <a:lnTo>
                    <a:pt x="57" y="32"/>
                  </a:lnTo>
                  <a:lnTo>
                    <a:pt x="78" y="34"/>
                  </a:lnTo>
                  <a:lnTo>
                    <a:pt x="99" y="38"/>
                  </a:lnTo>
                  <a:lnTo>
                    <a:pt x="119" y="43"/>
                  </a:lnTo>
                  <a:lnTo>
                    <a:pt x="139" y="49"/>
                  </a:lnTo>
                  <a:lnTo>
                    <a:pt x="158" y="56"/>
                  </a:lnTo>
                  <a:lnTo>
                    <a:pt x="177" y="63"/>
                  </a:lnTo>
                  <a:lnTo>
                    <a:pt x="196" y="72"/>
                  </a:lnTo>
                  <a:lnTo>
                    <a:pt x="215" y="80"/>
                  </a:lnTo>
                  <a:lnTo>
                    <a:pt x="232" y="91"/>
                  </a:lnTo>
                  <a:lnTo>
                    <a:pt x="249" y="102"/>
                  </a:lnTo>
                  <a:lnTo>
                    <a:pt x="265" y="113"/>
                  </a:lnTo>
                  <a:lnTo>
                    <a:pt x="281" y="126"/>
                  </a:lnTo>
                  <a:lnTo>
                    <a:pt x="296" y="139"/>
                  </a:lnTo>
                  <a:lnTo>
                    <a:pt x="311" y="153"/>
                  </a:lnTo>
                  <a:lnTo>
                    <a:pt x="325" y="168"/>
                  </a:lnTo>
                  <a:lnTo>
                    <a:pt x="338" y="183"/>
                  </a:lnTo>
                  <a:lnTo>
                    <a:pt x="351" y="199"/>
                  </a:lnTo>
                  <a:lnTo>
                    <a:pt x="362" y="215"/>
                  </a:lnTo>
                  <a:lnTo>
                    <a:pt x="373" y="232"/>
                  </a:lnTo>
                  <a:lnTo>
                    <a:pt x="384" y="249"/>
                  </a:lnTo>
                  <a:lnTo>
                    <a:pt x="392" y="267"/>
                  </a:lnTo>
                  <a:lnTo>
                    <a:pt x="401" y="287"/>
                  </a:lnTo>
                  <a:lnTo>
                    <a:pt x="408" y="305"/>
                  </a:lnTo>
                  <a:lnTo>
                    <a:pt x="415" y="325"/>
                  </a:lnTo>
                  <a:lnTo>
                    <a:pt x="421" y="344"/>
                  </a:lnTo>
                  <a:lnTo>
                    <a:pt x="425" y="365"/>
                  </a:lnTo>
                  <a:lnTo>
                    <a:pt x="429" y="386"/>
                  </a:lnTo>
                  <a:lnTo>
                    <a:pt x="432" y="406"/>
                  </a:lnTo>
                  <a:lnTo>
                    <a:pt x="434" y="428"/>
                  </a:lnTo>
                  <a:lnTo>
                    <a:pt x="434" y="449"/>
                  </a:lnTo>
                  <a:lnTo>
                    <a:pt x="434" y="452"/>
                  </a:lnTo>
                  <a:lnTo>
                    <a:pt x="435" y="456"/>
                  </a:lnTo>
                  <a:lnTo>
                    <a:pt x="436" y="458"/>
                  </a:lnTo>
                  <a:lnTo>
                    <a:pt x="438" y="460"/>
                  </a:lnTo>
                  <a:lnTo>
                    <a:pt x="440" y="462"/>
                  </a:lnTo>
                  <a:lnTo>
                    <a:pt x="444" y="463"/>
                  </a:lnTo>
                  <a:lnTo>
                    <a:pt x="446" y="464"/>
                  </a:lnTo>
                  <a:lnTo>
                    <a:pt x="449" y="464"/>
                  </a:lnTo>
                  <a:lnTo>
                    <a:pt x="452" y="464"/>
                  </a:lnTo>
                  <a:lnTo>
                    <a:pt x="454" y="463"/>
                  </a:lnTo>
                  <a:lnTo>
                    <a:pt x="457" y="462"/>
                  </a:lnTo>
                  <a:lnTo>
                    <a:pt x="460" y="460"/>
                  </a:lnTo>
                  <a:lnTo>
                    <a:pt x="462" y="458"/>
                  </a:lnTo>
                  <a:lnTo>
                    <a:pt x="463" y="456"/>
                  </a:lnTo>
                  <a:lnTo>
                    <a:pt x="464" y="452"/>
                  </a:lnTo>
                  <a:lnTo>
                    <a:pt x="464" y="449"/>
                  </a:lnTo>
                  <a:lnTo>
                    <a:pt x="463" y="427"/>
                  </a:lnTo>
                  <a:lnTo>
                    <a:pt x="462" y="403"/>
                  </a:lnTo>
                  <a:lnTo>
                    <a:pt x="459" y="381"/>
                  </a:lnTo>
                  <a:lnTo>
                    <a:pt x="454" y="359"/>
                  </a:lnTo>
                  <a:lnTo>
                    <a:pt x="450" y="337"/>
                  </a:lnTo>
                  <a:lnTo>
                    <a:pt x="444" y="315"/>
                  </a:lnTo>
                  <a:lnTo>
                    <a:pt x="436" y="295"/>
                  </a:lnTo>
                  <a:lnTo>
                    <a:pt x="429" y="275"/>
                  </a:lnTo>
                  <a:lnTo>
                    <a:pt x="420" y="254"/>
                  </a:lnTo>
                  <a:lnTo>
                    <a:pt x="409" y="235"/>
                  </a:lnTo>
                  <a:lnTo>
                    <a:pt x="399" y="216"/>
                  </a:lnTo>
                  <a:lnTo>
                    <a:pt x="387" y="198"/>
                  </a:lnTo>
                  <a:lnTo>
                    <a:pt x="374" y="181"/>
                  </a:lnTo>
                  <a:lnTo>
                    <a:pt x="361" y="164"/>
                  </a:lnTo>
                  <a:lnTo>
                    <a:pt x="347" y="148"/>
                  </a:lnTo>
                  <a:lnTo>
                    <a:pt x="332" y="131"/>
                  </a:lnTo>
                  <a:lnTo>
                    <a:pt x="316" y="116"/>
                  </a:lnTo>
                  <a:lnTo>
                    <a:pt x="300" y="103"/>
                  </a:lnTo>
                  <a:lnTo>
                    <a:pt x="283" y="90"/>
                  </a:lnTo>
                  <a:lnTo>
                    <a:pt x="266" y="77"/>
                  </a:lnTo>
                  <a:lnTo>
                    <a:pt x="248" y="65"/>
                  </a:lnTo>
                  <a:lnTo>
                    <a:pt x="229" y="54"/>
                  </a:lnTo>
                  <a:lnTo>
                    <a:pt x="209" y="44"/>
                  </a:lnTo>
                  <a:lnTo>
                    <a:pt x="189" y="35"/>
                  </a:lnTo>
                  <a:lnTo>
                    <a:pt x="169" y="27"/>
                  </a:lnTo>
                  <a:lnTo>
                    <a:pt x="148" y="20"/>
                  </a:lnTo>
                  <a:lnTo>
                    <a:pt x="127" y="14"/>
                  </a:lnTo>
                  <a:lnTo>
                    <a:pt x="105" y="8"/>
                  </a:lnTo>
                  <a:lnTo>
                    <a:pt x="83" y="5"/>
                  </a:lnTo>
                  <a:lnTo>
                    <a:pt x="61" y="2"/>
                  </a:lnTo>
                  <a:lnTo>
                    <a:pt x="37" y="0"/>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7"/>
            <p:cNvSpPr>
              <a:spLocks/>
            </p:cNvSpPr>
            <p:nvPr/>
          </p:nvSpPr>
          <p:spPr bwMode="auto">
            <a:xfrm>
              <a:off x="1608138" y="814388"/>
              <a:ext cx="98425" cy="98425"/>
            </a:xfrm>
            <a:custGeom>
              <a:avLst/>
              <a:gdLst>
                <a:gd name="T0" fmla="*/ 29 w 313"/>
                <a:gd name="T1" fmla="*/ 31 h 313"/>
                <a:gd name="T2" fmla="*/ 55 w 313"/>
                <a:gd name="T3" fmla="*/ 33 h 313"/>
                <a:gd name="T4" fmla="*/ 81 w 313"/>
                <a:gd name="T5" fmla="*/ 38 h 313"/>
                <a:gd name="T6" fmla="*/ 107 w 313"/>
                <a:gd name="T7" fmla="*/ 46 h 313"/>
                <a:gd name="T8" fmla="*/ 130 w 313"/>
                <a:gd name="T9" fmla="*/ 56 h 313"/>
                <a:gd name="T10" fmla="*/ 154 w 313"/>
                <a:gd name="T11" fmla="*/ 69 h 313"/>
                <a:gd name="T12" fmla="*/ 175 w 313"/>
                <a:gd name="T13" fmla="*/ 83 h 313"/>
                <a:gd name="T14" fmla="*/ 194 w 313"/>
                <a:gd name="T15" fmla="*/ 99 h 313"/>
                <a:gd name="T16" fmla="*/ 213 w 313"/>
                <a:gd name="T17" fmla="*/ 118 h 313"/>
                <a:gd name="T18" fmla="*/ 230 w 313"/>
                <a:gd name="T19" fmla="*/ 138 h 313"/>
                <a:gd name="T20" fmla="*/ 244 w 313"/>
                <a:gd name="T21" fmla="*/ 159 h 313"/>
                <a:gd name="T22" fmla="*/ 256 w 313"/>
                <a:gd name="T23" fmla="*/ 182 h 313"/>
                <a:gd name="T24" fmla="*/ 266 w 313"/>
                <a:gd name="T25" fmla="*/ 206 h 313"/>
                <a:gd name="T26" fmla="*/ 275 w 313"/>
                <a:gd name="T27" fmla="*/ 232 h 313"/>
                <a:gd name="T28" fmla="*/ 280 w 313"/>
                <a:gd name="T29" fmla="*/ 258 h 313"/>
                <a:gd name="T30" fmla="*/ 282 w 313"/>
                <a:gd name="T31" fmla="*/ 284 h 313"/>
                <a:gd name="T32" fmla="*/ 283 w 313"/>
                <a:gd name="T33" fmla="*/ 301 h 313"/>
                <a:gd name="T34" fmla="*/ 285 w 313"/>
                <a:gd name="T35" fmla="*/ 307 h 313"/>
                <a:gd name="T36" fmla="*/ 290 w 313"/>
                <a:gd name="T37" fmla="*/ 311 h 313"/>
                <a:gd name="T38" fmla="*/ 295 w 313"/>
                <a:gd name="T39" fmla="*/ 313 h 313"/>
                <a:gd name="T40" fmla="*/ 301 w 313"/>
                <a:gd name="T41" fmla="*/ 313 h 313"/>
                <a:gd name="T42" fmla="*/ 307 w 313"/>
                <a:gd name="T43" fmla="*/ 311 h 313"/>
                <a:gd name="T44" fmla="*/ 310 w 313"/>
                <a:gd name="T45" fmla="*/ 307 h 313"/>
                <a:gd name="T46" fmla="*/ 312 w 313"/>
                <a:gd name="T47" fmla="*/ 301 h 313"/>
                <a:gd name="T48" fmla="*/ 312 w 313"/>
                <a:gd name="T49" fmla="*/ 283 h 313"/>
                <a:gd name="T50" fmla="*/ 309 w 313"/>
                <a:gd name="T51" fmla="*/ 253 h 313"/>
                <a:gd name="T52" fmla="*/ 303 w 313"/>
                <a:gd name="T53" fmla="*/ 224 h 313"/>
                <a:gd name="T54" fmla="*/ 295 w 313"/>
                <a:gd name="T55" fmla="*/ 195 h 313"/>
                <a:gd name="T56" fmla="*/ 283 w 313"/>
                <a:gd name="T57" fmla="*/ 169 h 313"/>
                <a:gd name="T58" fmla="*/ 269 w 313"/>
                <a:gd name="T59" fmla="*/ 144 h 313"/>
                <a:gd name="T60" fmla="*/ 253 w 313"/>
                <a:gd name="T61" fmla="*/ 120 h 313"/>
                <a:gd name="T62" fmla="*/ 235 w 313"/>
                <a:gd name="T63" fmla="*/ 98 h 313"/>
                <a:gd name="T64" fmla="*/ 215 w 313"/>
                <a:gd name="T65" fmla="*/ 78 h 313"/>
                <a:gd name="T66" fmla="*/ 193 w 313"/>
                <a:gd name="T67" fmla="*/ 60 h 313"/>
                <a:gd name="T68" fmla="*/ 169 w 313"/>
                <a:gd name="T69" fmla="*/ 44 h 313"/>
                <a:gd name="T70" fmla="*/ 144 w 313"/>
                <a:gd name="T71" fmla="*/ 30 h 313"/>
                <a:gd name="T72" fmla="*/ 117 w 313"/>
                <a:gd name="T73" fmla="*/ 18 h 313"/>
                <a:gd name="T74" fmla="*/ 88 w 313"/>
                <a:gd name="T75" fmla="*/ 9 h 313"/>
                <a:gd name="T76" fmla="*/ 60 w 313"/>
                <a:gd name="T77" fmla="*/ 3 h 313"/>
                <a:gd name="T78" fmla="*/ 30 w 313"/>
                <a:gd name="T79" fmla="*/ 1 h 313"/>
                <a:gd name="T80" fmla="*/ 11 w 313"/>
                <a:gd name="T81" fmla="*/ 1 h 313"/>
                <a:gd name="T82" fmla="*/ 6 w 313"/>
                <a:gd name="T83" fmla="*/ 3 h 313"/>
                <a:gd name="T84" fmla="*/ 2 w 313"/>
                <a:gd name="T85" fmla="*/ 6 h 313"/>
                <a:gd name="T86" fmla="*/ 0 w 313"/>
                <a:gd name="T87" fmla="*/ 11 h 313"/>
                <a:gd name="T88" fmla="*/ 0 w 313"/>
                <a:gd name="T89" fmla="*/ 18 h 313"/>
                <a:gd name="T90" fmla="*/ 2 w 313"/>
                <a:gd name="T91" fmla="*/ 23 h 313"/>
                <a:gd name="T92" fmla="*/ 6 w 313"/>
                <a:gd name="T93" fmla="*/ 28 h 313"/>
                <a:gd name="T94" fmla="*/ 11 w 313"/>
                <a:gd name="T95" fmla="*/ 3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3" h="313">
                  <a:moveTo>
                    <a:pt x="15" y="30"/>
                  </a:moveTo>
                  <a:lnTo>
                    <a:pt x="29" y="31"/>
                  </a:lnTo>
                  <a:lnTo>
                    <a:pt x="41" y="32"/>
                  </a:lnTo>
                  <a:lnTo>
                    <a:pt x="55" y="33"/>
                  </a:lnTo>
                  <a:lnTo>
                    <a:pt x="68" y="35"/>
                  </a:lnTo>
                  <a:lnTo>
                    <a:pt x="81" y="38"/>
                  </a:lnTo>
                  <a:lnTo>
                    <a:pt x="94" y="43"/>
                  </a:lnTo>
                  <a:lnTo>
                    <a:pt x="107" y="46"/>
                  </a:lnTo>
                  <a:lnTo>
                    <a:pt x="118" y="51"/>
                  </a:lnTo>
                  <a:lnTo>
                    <a:pt x="130" y="56"/>
                  </a:lnTo>
                  <a:lnTo>
                    <a:pt x="142" y="63"/>
                  </a:lnTo>
                  <a:lnTo>
                    <a:pt x="154" y="69"/>
                  </a:lnTo>
                  <a:lnTo>
                    <a:pt x="164" y="76"/>
                  </a:lnTo>
                  <a:lnTo>
                    <a:pt x="175" y="83"/>
                  </a:lnTo>
                  <a:lnTo>
                    <a:pt x="185" y="92"/>
                  </a:lnTo>
                  <a:lnTo>
                    <a:pt x="194" y="99"/>
                  </a:lnTo>
                  <a:lnTo>
                    <a:pt x="204" y="109"/>
                  </a:lnTo>
                  <a:lnTo>
                    <a:pt x="213" y="118"/>
                  </a:lnTo>
                  <a:lnTo>
                    <a:pt x="221" y="128"/>
                  </a:lnTo>
                  <a:lnTo>
                    <a:pt x="230" y="138"/>
                  </a:lnTo>
                  <a:lnTo>
                    <a:pt x="237" y="148"/>
                  </a:lnTo>
                  <a:lnTo>
                    <a:pt x="244" y="159"/>
                  </a:lnTo>
                  <a:lnTo>
                    <a:pt x="250" y="171"/>
                  </a:lnTo>
                  <a:lnTo>
                    <a:pt x="256" y="182"/>
                  </a:lnTo>
                  <a:lnTo>
                    <a:pt x="262" y="194"/>
                  </a:lnTo>
                  <a:lnTo>
                    <a:pt x="266" y="206"/>
                  </a:lnTo>
                  <a:lnTo>
                    <a:pt x="270" y="219"/>
                  </a:lnTo>
                  <a:lnTo>
                    <a:pt x="275" y="232"/>
                  </a:lnTo>
                  <a:lnTo>
                    <a:pt x="278" y="245"/>
                  </a:lnTo>
                  <a:lnTo>
                    <a:pt x="280" y="258"/>
                  </a:lnTo>
                  <a:lnTo>
                    <a:pt x="281" y="271"/>
                  </a:lnTo>
                  <a:lnTo>
                    <a:pt x="282" y="284"/>
                  </a:lnTo>
                  <a:lnTo>
                    <a:pt x="283" y="298"/>
                  </a:lnTo>
                  <a:lnTo>
                    <a:pt x="283" y="301"/>
                  </a:lnTo>
                  <a:lnTo>
                    <a:pt x="284" y="305"/>
                  </a:lnTo>
                  <a:lnTo>
                    <a:pt x="285" y="307"/>
                  </a:lnTo>
                  <a:lnTo>
                    <a:pt x="287" y="309"/>
                  </a:lnTo>
                  <a:lnTo>
                    <a:pt x="290" y="311"/>
                  </a:lnTo>
                  <a:lnTo>
                    <a:pt x="292" y="312"/>
                  </a:lnTo>
                  <a:lnTo>
                    <a:pt x="295" y="313"/>
                  </a:lnTo>
                  <a:lnTo>
                    <a:pt x="298" y="313"/>
                  </a:lnTo>
                  <a:lnTo>
                    <a:pt x="301" y="313"/>
                  </a:lnTo>
                  <a:lnTo>
                    <a:pt x="303" y="312"/>
                  </a:lnTo>
                  <a:lnTo>
                    <a:pt x="307" y="311"/>
                  </a:lnTo>
                  <a:lnTo>
                    <a:pt x="309" y="309"/>
                  </a:lnTo>
                  <a:lnTo>
                    <a:pt x="310" y="307"/>
                  </a:lnTo>
                  <a:lnTo>
                    <a:pt x="312" y="305"/>
                  </a:lnTo>
                  <a:lnTo>
                    <a:pt x="312" y="301"/>
                  </a:lnTo>
                  <a:lnTo>
                    <a:pt x="313" y="298"/>
                  </a:lnTo>
                  <a:lnTo>
                    <a:pt x="312" y="283"/>
                  </a:lnTo>
                  <a:lnTo>
                    <a:pt x="311" y="268"/>
                  </a:lnTo>
                  <a:lnTo>
                    <a:pt x="309" y="253"/>
                  </a:lnTo>
                  <a:lnTo>
                    <a:pt x="307" y="238"/>
                  </a:lnTo>
                  <a:lnTo>
                    <a:pt x="303" y="224"/>
                  </a:lnTo>
                  <a:lnTo>
                    <a:pt x="299" y="209"/>
                  </a:lnTo>
                  <a:lnTo>
                    <a:pt x="295" y="195"/>
                  </a:lnTo>
                  <a:lnTo>
                    <a:pt x="290" y="183"/>
                  </a:lnTo>
                  <a:lnTo>
                    <a:pt x="283" y="169"/>
                  </a:lnTo>
                  <a:lnTo>
                    <a:pt x="277" y="156"/>
                  </a:lnTo>
                  <a:lnTo>
                    <a:pt x="269" y="144"/>
                  </a:lnTo>
                  <a:lnTo>
                    <a:pt x="262" y="131"/>
                  </a:lnTo>
                  <a:lnTo>
                    <a:pt x="253" y="120"/>
                  </a:lnTo>
                  <a:lnTo>
                    <a:pt x="245" y="109"/>
                  </a:lnTo>
                  <a:lnTo>
                    <a:pt x="235" y="98"/>
                  </a:lnTo>
                  <a:lnTo>
                    <a:pt x="225" y="87"/>
                  </a:lnTo>
                  <a:lnTo>
                    <a:pt x="215" y="78"/>
                  </a:lnTo>
                  <a:lnTo>
                    <a:pt x="204" y="68"/>
                  </a:lnTo>
                  <a:lnTo>
                    <a:pt x="193" y="60"/>
                  </a:lnTo>
                  <a:lnTo>
                    <a:pt x="182" y="51"/>
                  </a:lnTo>
                  <a:lnTo>
                    <a:pt x="169" y="44"/>
                  </a:lnTo>
                  <a:lnTo>
                    <a:pt x="157" y="36"/>
                  </a:lnTo>
                  <a:lnTo>
                    <a:pt x="144" y="30"/>
                  </a:lnTo>
                  <a:lnTo>
                    <a:pt x="130" y="23"/>
                  </a:lnTo>
                  <a:lnTo>
                    <a:pt x="117" y="18"/>
                  </a:lnTo>
                  <a:lnTo>
                    <a:pt x="103" y="14"/>
                  </a:lnTo>
                  <a:lnTo>
                    <a:pt x="88" y="9"/>
                  </a:lnTo>
                  <a:lnTo>
                    <a:pt x="75" y="6"/>
                  </a:lnTo>
                  <a:lnTo>
                    <a:pt x="60" y="3"/>
                  </a:lnTo>
                  <a:lnTo>
                    <a:pt x="45" y="2"/>
                  </a:lnTo>
                  <a:lnTo>
                    <a:pt x="30" y="1"/>
                  </a:lnTo>
                  <a:lnTo>
                    <a:pt x="15" y="0"/>
                  </a:lnTo>
                  <a:lnTo>
                    <a:pt x="11" y="1"/>
                  </a:lnTo>
                  <a:lnTo>
                    <a:pt x="8" y="1"/>
                  </a:lnTo>
                  <a:lnTo>
                    <a:pt x="6" y="3"/>
                  </a:lnTo>
                  <a:lnTo>
                    <a:pt x="4" y="4"/>
                  </a:lnTo>
                  <a:lnTo>
                    <a:pt x="2" y="6"/>
                  </a:lnTo>
                  <a:lnTo>
                    <a:pt x="1" y="9"/>
                  </a:lnTo>
                  <a:lnTo>
                    <a:pt x="0" y="11"/>
                  </a:lnTo>
                  <a:lnTo>
                    <a:pt x="0" y="15"/>
                  </a:lnTo>
                  <a:lnTo>
                    <a:pt x="0" y="18"/>
                  </a:lnTo>
                  <a:lnTo>
                    <a:pt x="1" y="21"/>
                  </a:lnTo>
                  <a:lnTo>
                    <a:pt x="2" y="23"/>
                  </a:lnTo>
                  <a:lnTo>
                    <a:pt x="4" y="25"/>
                  </a:lnTo>
                  <a:lnTo>
                    <a:pt x="6" y="28"/>
                  </a:lnTo>
                  <a:lnTo>
                    <a:pt x="8" y="29"/>
                  </a:lnTo>
                  <a:lnTo>
                    <a:pt x="11"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8"/>
            <p:cNvSpPr>
              <a:spLocks/>
            </p:cNvSpPr>
            <p:nvPr/>
          </p:nvSpPr>
          <p:spPr bwMode="auto">
            <a:xfrm>
              <a:off x="1608138" y="862013"/>
              <a:ext cx="50800" cy="50800"/>
            </a:xfrm>
            <a:custGeom>
              <a:avLst/>
              <a:gdLst>
                <a:gd name="T0" fmla="*/ 26 w 161"/>
                <a:gd name="T1" fmla="*/ 31 h 162"/>
                <a:gd name="T2" fmla="*/ 49 w 161"/>
                <a:gd name="T3" fmla="*/ 35 h 162"/>
                <a:gd name="T4" fmla="*/ 70 w 161"/>
                <a:gd name="T5" fmla="*/ 44 h 162"/>
                <a:gd name="T6" fmla="*/ 88 w 161"/>
                <a:gd name="T7" fmla="*/ 57 h 162"/>
                <a:gd name="T8" fmla="*/ 105 w 161"/>
                <a:gd name="T9" fmla="*/ 72 h 162"/>
                <a:gd name="T10" fmla="*/ 117 w 161"/>
                <a:gd name="T11" fmla="*/ 92 h 162"/>
                <a:gd name="T12" fmla="*/ 126 w 161"/>
                <a:gd name="T13" fmla="*/ 113 h 162"/>
                <a:gd name="T14" fmla="*/ 131 w 161"/>
                <a:gd name="T15" fmla="*/ 135 h 162"/>
                <a:gd name="T16" fmla="*/ 132 w 161"/>
                <a:gd name="T17" fmla="*/ 150 h 162"/>
                <a:gd name="T18" fmla="*/ 134 w 161"/>
                <a:gd name="T19" fmla="*/ 156 h 162"/>
                <a:gd name="T20" fmla="*/ 139 w 161"/>
                <a:gd name="T21" fmla="*/ 160 h 162"/>
                <a:gd name="T22" fmla="*/ 144 w 161"/>
                <a:gd name="T23" fmla="*/ 162 h 162"/>
                <a:gd name="T24" fmla="*/ 149 w 161"/>
                <a:gd name="T25" fmla="*/ 162 h 162"/>
                <a:gd name="T26" fmla="*/ 155 w 161"/>
                <a:gd name="T27" fmla="*/ 160 h 162"/>
                <a:gd name="T28" fmla="*/ 159 w 161"/>
                <a:gd name="T29" fmla="*/ 156 h 162"/>
                <a:gd name="T30" fmla="*/ 161 w 161"/>
                <a:gd name="T31" fmla="*/ 150 h 162"/>
                <a:gd name="T32" fmla="*/ 161 w 161"/>
                <a:gd name="T33" fmla="*/ 132 h 162"/>
                <a:gd name="T34" fmla="*/ 155 w 161"/>
                <a:gd name="T35" fmla="*/ 103 h 162"/>
                <a:gd name="T36" fmla="*/ 144 w 161"/>
                <a:gd name="T37" fmla="*/ 78 h 162"/>
                <a:gd name="T38" fmla="*/ 128 w 161"/>
                <a:gd name="T39" fmla="*/ 54 h 162"/>
                <a:gd name="T40" fmla="*/ 108 w 161"/>
                <a:gd name="T41" fmla="*/ 34 h 162"/>
                <a:gd name="T42" fmla="*/ 84 w 161"/>
                <a:gd name="T43" fmla="*/ 18 h 162"/>
                <a:gd name="T44" fmla="*/ 59 w 161"/>
                <a:gd name="T45" fmla="*/ 7 h 162"/>
                <a:gd name="T46" fmla="*/ 30 w 161"/>
                <a:gd name="T47" fmla="*/ 1 h 162"/>
                <a:gd name="T48" fmla="*/ 11 w 161"/>
                <a:gd name="T49" fmla="*/ 1 h 162"/>
                <a:gd name="T50" fmla="*/ 6 w 161"/>
                <a:gd name="T51" fmla="*/ 3 h 162"/>
                <a:gd name="T52" fmla="*/ 2 w 161"/>
                <a:gd name="T53" fmla="*/ 7 h 162"/>
                <a:gd name="T54" fmla="*/ 0 w 161"/>
                <a:gd name="T55" fmla="*/ 12 h 162"/>
                <a:gd name="T56" fmla="*/ 0 w 161"/>
                <a:gd name="T57" fmla="*/ 18 h 162"/>
                <a:gd name="T58" fmla="*/ 2 w 161"/>
                <a:gd name="T59" fmla="*/ 23 h 162"/>
                <a:gd name="T60" fmla="*/ 6 w 161"/>
                <a:gd name="T61" fmla="*/ 27 h 162"/>
                <a:gd name="T62" fmla="*/ 11 w 161"/>
                <a:gd name="T63" fmla="*/ 2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62">
                  <a:moveTo>
                    <a:pt x="15" y="29"/>
                  </a:moveTo>
                  <a:lnTo>
                    <a:pt x="26" y="31"/>
                  </a:lnTo>
                  <a:lnTo>
                    <a:pt x="38" y="33"/>
                  </a:lnTo>
                  <a:lnTo>
                    <a:pt x="49" y="35"/>
                  </a:lnTo>
                  <a:lnTo>
                    <a:pt x="60" y="39"/>
                  </a:lnTo>
                  <a:lnTo>
                    <a:pt x="70" y="44"/>
                  </a:lnTo>
                  <a:lnTo>
                    <a:pt x="80" y="50"/>
                  </a:lnTo>
                  <a:lnTo>
                    <a:pt x="88" y="57"/>
                  </a:lnTo>
                  <a:lnTo>
                    <a:pt x="97" y="65"/>
                  </a:lnTo>
                  <a:lnTo>
                    <a:pt x="105" y="72"/>
                  </a:lnTo>
                  <a:lnTo>
                    <a:pt x="112" y="82"/>
                  </a:lnTo>
                  <a:lnTo>
                    <a:pt x="117" y="92"/>
                  </a:lnTo>
                  <a:lnTo>
                    <a:pt x="123" y="102"/>
                  </a:lnTo>
                  <a:lnTo>
                    <a:pt x="126" y="113"/>
                  </a:lnTo>
                  <a:lnTo>
                    <a:pt x="129" y="124"/>
                  </a:lnTo>
                  <a:lnTo>
                    <a:pt x="131" y="135"/>
                  </a:lnTo>
                  <a:lnTo>
                    <a:pt x="131" y="147"/>
                  </a:lnTo>
                  <a:lnTo>
                    <a:pt x="132" y="150"/>
                  </a:lnTo>
                  <a:lnTo>
                    <a:pt x="132" y="154"/>
                  </a:lnTo>
                  <a:lnTo>
                    <a:pt x="134" y="156"/>
                  </a:lnTo>
                  <a:lnTo>
                    <a:pt x="136" y="158"/>
                  </a:lnTo>
                  <a:lnTo>
                    <a:pt x="139" y="160"/>
                  </a:lnTo>
                  <a:lnTo>
                    <a:pt x="141" y="161"/>
                  </a:lnTo>
                  <a:lnTo>
                    <a:pt x="144" y="162"/>
                  </a:lnTo>
                  <a:lnTo>
                    <a:pt x="146" y="162"/>
                  </a:lnTo>
                  <a:lnTo>
                    <a:pt x="149" y="162"/>
                  </a:lnTo>
                  <a:lnTo>
                    <a:pt x="153" y="161"/>
                  </a:lnTo>
                  <a:lnTo>
                    <a:pt x="155" y="160"/>
                  </a:lnTo>
                  <a:lnTo>
                    <a:pt x="157" y="158"/>
                  </a:lnTo>
                  <a:lnTo>
                    <a:pt x="159" y="156"/>
                  </a:lnTo>
                  <a:lnTo>
                    <a:pt x="160" y="154"/>
                  </a:lnTo>
                  <a:lnTo>
                    <a:pt x="161" y="150"/>
                  </a:lnTo>
                  <a:lnTo>
                    <a:pt x="161" y="147"/>
                  </a:lnTo>
                  <a:lnTo>
                    <a:pt x="161" y="132"/>
                  </a:lnTo>
                  <a:lnTo>
                    <a:pt x="159" y="117"/>
                  </a:lnTo>
                  <a:lnTo>
                    <a:pt x="155" y="103"/>
                  </a:lnTo>
                  <a:lnTo>
                    <a:pt x="150" y="90"/>
                  </a:lnTo>
                  <a:lnTo>
                    <a:pt x="144" y="78"/>
                  </a:lnTo>
                  <a:lnTo>
                    <a:pt x="137" y="65"/>
                  </a:lnTo>
                  <a:lnTo>
                    <a:pt x="128" y="54"/>
                  </a:lnTo>
                  <a:lnTo>
                    <a:pt x="118" y="43"/>
                  </a:lnTo>
                  <a:lnTo>
                    <a:pt x="108" y="34"/>
                  </a:lnTo>
                  <a:lnTo>
                    <a:pt x="97" y="25"/>
                  </a:lnTo>
                  <a:lnTo>
                    <a:pt x="84" y="18"/>
                  </a:lnTo>
                  <a:lnTo>
                    <a:pt x="71" y="11"/>
                  </a:lnTo>
                  <a:lnTo>
                    <a:pt x="59" y="7"/>
                  </a:lnTo>
                  <a:lnTo>
                    <a:pt x="44" y="3"/>
                  </a:lnTo>
                  <a:lnTo>
                    <a:pt x="30" y="1"/>
                  </a:lnTo>
                  <a:lnTo>
                    <a:pt x="15" y="0"/>
                  </a:lnTo>
                  <a:lnTo>
                    <a:pt x="11" y="1"/>
                  </a:lnTo>
                  <a:lnTo>
                    <a:pt x="8" y="2"/>
                  </a:lnTo>
                  <a:lnTo>
                    <a:pt x="6" y="3"/>
                  </a:lnTo>
                  <a:lnTo>
                    <a:pt x="4" y="5"/>
                  </a:lnTo>
                  <a:lnTo>
                    <a:pt x="2" y="7"/>
                  </a:lnTo>
                  <a:lnTo>
                    <a:pt x="1" y="9"/>
                  </a:lnTo>
                  <a:lnTo>
                    <a:pt x="0" y="12"/>
                  </a:lnTo>
                  <a:lnTo>
                    <a:pt x="0" y="15"/>
                  </a:lnTo>
                  <a:lnTo>
                    <a:pt x="0" y="18"/>
                  </a:lnTo>
                  <a:lnTo>
                    <a:pt x="1" y="21"/>
                  </a:lnTo>
                  <a:lnTo>
                    <a:pt x="2" y="23"/>
                  </a:lnTo>
                  <a:lnTo>
                    <a:pt x="4" y="25"/>
                  </a:lnTo>
                  <a:lnTo>
                    <a:pt x="6" y="27"/>
                  </a:lnTo>
                  <a:lnTo>
                    <a:pt x="8" y="28"/>
                  </a:lnTo>
                  <a:lnTo>
                    <a:pt x="11" y="29"/>
                  </a:lnTo>
                  <a:lnTo>
                    <a:pt x="15"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8" name="Group 27"/>
          <p:cNvGrpSpPr/>
          <p:nvPr/>
        </p:nvGrpSpPr>
        <p:grpSpPr>
          <a:xfrm>
            <a:off x="7339779" y="2613075"/>
            <a:ext cx="287338" cy="287338"/>
            <a:chOff x="7023101" y="1343025"/>
            <a:chExt cx="287338" cy="287338"/>
          </a:xfrm>
          <a:solidFill>
            <a:schemeClr val="bg1"/>
          </a:solidFill>
        </p:grpSpPr>
        <p:sp>
          <p:nvSpPr>
            <p:cNvPr id="29" name="Freeform 252"/>
            <p:cNvSpPr>
              <a:spLocks/>
            </p:cNvSpPr>
            <p:nvPr/>
          </p:nvSpPr>
          <p:spPr bwMode="auto">
            <a:xfrm>
              <a:off x="7023101" y="1620838"/>
              <a:ext cx="287338" cy="9525"/>
            </a:xfrm>
            <a:custGeom>
              <a:avLst/>
              <a:gdLst>
                <a:gd name="T0" fmla="*/ 888 w 903"/>
                <a:gd name="T1" fmla="*/ 0 h 31"/>
                <a:gd name="T2" fmla="*/ 15 w 903"/>
                <a:gd name="T3" fmla="*/ 0 h 31"/>
                <a:gd name="T4" fmla="*/ 12 w 903"/>
                <a:gd name="T5" fmla="*/ 1 h 31"/>
                <a:gd name="T6" fmla="*/ 10 w 903"/>
                <a:gd name="T7" fmla="*/ 2 h 31"/>
                <a:gd name="T8" fmla="*/ 7 w 903"/>
                <a:gd name="T9" fmla="*/ 4 h 31"/>
                <a:gd name="T10" fmla="*/ 4 w 903"/>
                <a:gd name="T11" fmla="*/ 6 h 31"/>
                <a:gd name="T12" fmla="*/ 3 w 903"/>
                <a:gd name="T13" fmla="*/ 8 h 31"/>
                <a:gd name="T14" fmla="*/ 1 w 903"/>
                <a:gd name="T15" fmla="*/ 10 h 31"/>
                <a:gd name="T16" fmla="*/ 1 w 903"/>
                <a:gd name="T17" fmla="*/ 13 h 31"/>
                <a:gd name="T18" fmla="*/ 0 w 903"/>
                <a:gd name="T19" fmla="*/ 16 h 31"/>
                <a:gd name="T20" fmla="*/ 1 w 903"/>
                <a:gd name="T21" fmla="*/ 19 h 31"/>
                <a:gd name="T22" fmla="*/ 1 w 903"/>
                <a:gd name="T23" fmla="*/ 22 h 31"/>
                <a:gd name="T24" fmla="*/ 3 w 903"/>
                <a:gd name="T25" fmla="*/ 24 h 31"/>
                <a:gd name="T26" fmla="*/ 4 w 903"/>
                <a:gd name="T27" fmla="*/ 26 h 31"/>
                <a:gd name="T28" fmla="*/ 7 w 903"/>
                <a:gd name="T29" fmla="*/ 28 h 31"/>
                <a:gd name="T30" fmla="*/ 10 w 903"/>
                <a:gd name="T31" fmla="*/ 29 h 31"/>
                <a:gd name="T32" fmla="*/ 12 w 903"/>
                <a:gd name="T33" fmla="*/ 30 h 31"/>
                <a:gd name="T34" fmla="*/ 15 w 903"/>
                <a:gd name="T35" fmla="*/ 31 h 31"/>
                <a:gd name="T36" fmla="*/ 888 w 903"/>
                <a:gd name="T37" fmla="*/ 30 h 31"/>
                <a:gd name="T38" fmla="*/ 891 w 903"/>
                <a:gd name="T39" fmla="*/ 30 h 31"/>
                <a:gd name="T40" fmla="*/ 895 w 903"/>
                <a:gd name="T41" fmla="*/ 29 h 31"/>
                <a:gd name="T42" fmla="*/ 897 w 903"/>
                <a:gd name="T43" fmla="*/ 28 h 31"/>
                <a:gd name="T44" fmla="*/ 899 w 903"/>
                <a:gd name="T45" fmla="*/ 26 h 31"/>
                <a:gd name="T46" fmla="*/ 901 w 903"/>
                <a:gd name="T47" fmla="*/ 24 h 31"/>
                <a:gd name="T48" fmla="*/ 902 w 903"/>
                <a:gd name="T49" fmla="*/ 22 h 31"/>
                <a:gd name="T50" fmla="*/ 903 w 903"/>
                <a:gd name="T51" fmla="*/ 19 h 31"/>
                <a:gd name="T52" fmla="*/ 903 w 903"/>
                <a:gd name="T53" fmla="*/ 16 h 31"/>
                <a:gd name="T54" fmla="*/ 903 w 903"/>
                <a:gd name="T55" fmla="*/ 13 h 31"/>
                <a:gd name="T56" fmla="*/ 902 w 903"/>
                <a:gd name="T57" fmla="*/ 10 h 31"/>
                <a:gd name="T58" fmla="*/ 901 w 903"/>
                <a:gd name="T59" fmla="*/ 8 h 31"/>
                <a:gd name="T60" fmla="*/ 899 w 903"/>
                <a:gd name="T61" fmla="*/ 6 h 31"/>
                <a:gd name="T62" fmla="*/ 897 w 903"/>
                <a:gd name="T63" fmla="*/ 4 h 31"/>
                <a:gd name="T64" fmla="*/ 895 w 903"/>
                <a:gd name="T65" fmla="*/ 2 h 31"/>
                <a:gd name="T66" fmla="*/ 891 w 903"/>
                <a:gd name="T67" fmla="*/ 1 h 31"/>
                <a:gd name="T68" fmla="*/ 888 w 903"/>
                <a:gd name="T69" fmla="*/ 1 h 31"/>
                <a:gd name="T70" fmla="*/ 888 w 903"/>
                <a:gd name="T7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3" h="31">
                  <a:moveTo>
                    <a:pt x="888" y="0"/>
                  </a:moveTo>
                  <a:lnTo>
                    <a:pt x="15" y="0"/>
                  </a:lnTo>
                  <a:lnTo>
                    <a:pt x="12" y="1"/>
                  </a:lnTo>
                  <a:lnTo>
                    <a:pt x="10" y="2"/>
                  </a:lnTo>
                  <a:lnTo>
                    <a:pt x="7" y="4"/>
                  </a:lnTo>
                  <a:lnTo>
                    <a:pt x="4" y="6"/>
                  </a:lnTo>
                  <a:lnTo>
                    <a:pt x="3" y="8"/>
                  </a:lnTo>
                  <a:lnTo>
                    <a:pt x="1" y="10"/>
                  </a:lnTo>
                  <a:lnTo>
                    <a:pt x="1" y="13"/>
                  </a:lnTo>
                  <a:lnTo>
                    <a:pt x="0" y="16"/>
                  </a:lnTo>
                  <a:lnTo>
                    <a:pt x="1" y="19"/>
                  </a:lnTo>
                  <a:lnTo>
                    <a:pt x="1" y="22"/>
                  </a:lnTo>
                  <a:lnTo>
                    <a:pt x="3" y="24"/>
                  </a:lnTo>
                  <a:lnTo>
                    <a:pt x="4" y="26"/>
                  </a:lnTo>
                  <a:lnTo>
                    <a:pt x="7" y="28"/>
                  </a:lnTo>
                  <a:lnTo>
                    <a:pt x="10" y="29"/>
                  </a:lnTo>
                  <a:lnTo>
                    <a:pt x="12" y="30"/>
                  </a:lnTo>
                  <a:lnTo>
                    <a:pt x="15" y="31"/>
                  </a:lnTo>
                  <a:lnTo>
                    <a:pt x="888" y="30"/>
                  </a:lnTo>
                  <a:lnTo>
                    <a:pt x="891" y="30"/>
                  </a:lnTo>
                  <a:lnTo>
                    <a:pt x="895" y="29"/>
                  </a:lnTo>
                  <a:lnTo>
                    <a:pt x="897" y="28"/>
                  </a:lnTo>
                  <a:lnTo>
                    <a:pt x="899" y="26"/>
                  </a:lnTo>
                  <a:lnTo>
                    <a:pt x="901" y="24"/>
                  </a:lnTo>
                  <a:lnTo>
                    <a:pt x="902" y="22"/>
                  </a:lnTo>
                  <a:lnTo>
                    <a:pt x="903" y="19"/>
                  </a:lnTo>
                  <a:lnTo>
                    <a:pt x="903" y="16"/>
                  </a:lnTo>
                  <a:lnTo>
                    <a:pt x="903" y="13"/>
                  </a:lnTo>
                  <a:lnTo>
                    <a:pt x="902" y="10"/>
                  </a:lnTo>
                  <a:lnTo>
                    <a:pt x="901" y="8"/>
                  </a:lnTo>
                  <a:lnTo>
                    <a:pt x="899" y="6"/>
                  </a:lnTo>
                  <a:lnTo>
                    <a:pt x="897" y="4"/>
                  </a:lnTo>
                  <a:lnTo>
                    <a:pt x="895" y="2"/>
                  </a:lnTo>
                  <a:lnTo>
                    <a:pt x="891" y="1"/>
                  </a:lnTo>
                  <a:lnTo>
                    <a:pt x="888" y="1"/>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53"/>
            <p:cNvSpPr>
              <a:spLocks noEditPoints="1"/>
            </p:cNvSpPr>
            <p:nvPr/>
          </p:nvSpPr>
          <p:spPr bwMode="auto">
            <a:xfrm>
              <a:off x="7023101" y="1343025"/>
              <a:ext cx="287338" cy="258762"/>
            </a:xfrm>
            <a:custGeom>
              <a:avLst/>
              <a:gdLst>
                <a:gd name="T0" fmla="*/ 768 w 903"/>
                <a:gd name="T1" fmla="*/ 723 h 813"/>
                <a:gd name="T2" fmla="*/ 90 w 903"/>
                <a:gd name="T3" fmla="*/ 783 h 813"/>
                <a:gd name="T4" fmla="*/ 181 w 903"/>
                <a:gd name="T5" fmla="*/ 331 h 813"/>
                <a:gd name="T6" fmla="*/ 151 w 903"/>
                <a:gd name="T7" fmla="*/ 331 h 813"/>
                <a:gd name="T8" fmla="*/ 843 w 903"/>
                <a:gd name="T9" fmla="*/ 301 h 813"/>
                <a:gd name="T10" fmla="*/ 60 w 903"/>
                <a:gd name="T11" fmla="*/ 301 h 813"/>
                <a:gd name="T12" fmla="*/ 797 w 903"/>
                <a:gd name="T13" fmla="*/ 211 h 813"/>
                <a:gd name="T14" fmla="*/ 211 w 903"/>
                <a:gd name="T15" fmla="*/ 693 h 813"/>
                <a:gd name="T16" fmla="*/ 301 w 903"/>
                <a:gd name="T17" fmla="*/ 693 h 813"/>
                <a:gd name="T18" fmla="*/ 331 w 903"/>
                <a:gd name="T19" fmla="*/ 331 h 813"/>
                <a:gd name="T20" fmla="*/ 331 w 903"/>
                <a:gd name="T21" fmla="*/ 693 h 813"/>
                <a:gd name="T22" fmla="*/ 512 w 903"/>
                <a:gd name="T23" fmla="*/ 331 h 813"/>
                <a:gd name="T24" fmla="*/ 542 w 903"/>
                <a:gd name="T25" fmla="*/ 693 h 813"/>
                <a:gd name="T26" fmla="*/ 573 w 903"/>
                <a:gd name="T27" fmla="*/ 693 h 813"/>
                <a:gd name="T28" fmla="*/ 603 w 903"/>
                <a:gd name="T29" fmla="*/ 331 h 813"/>
                <a:gd name="T30" fmla="*/ 603 w 903"/>
                <a:gd name="T31" fmla="*/ 693 h 813"/>
                <a:gd name="T32" fmla="*/ 723 w 903"/>
                <a:gd name="T33" fmla="*/ 331 h 813"/>
                <a:gd name="T34" fmla="*/ 15 w 903"/>
                <a:gd name="T35" fmla="*/ 813 h 813"/>
                <a:gd name="T36" fmla="*/ 888 w 903"/>
                <a:gd name="T37" fmla="*/ 813 h 813"/>
                <a:gd name="T38" fmla="*/ 897 w 903"/>
                <a:gd name="T39" fmla="*/ 811 h 813"/>
                <a:gd name="T40" fmla="*/ 902 w 903"/>
                <a:gd name="T41" fmla="*/ 805 h 813"/>
                <a:gd name="T42" fmla="*/ 903 w 903"/>
                <a:gd name="T43" fmla="*/ 796 h 813"/>
                <a:gd name="T44" fmla="*/ 899 w 903"/>
                <a:gd name="T45" fmla="*/ 787 h 813"/>
                <a:gd name="T46" fmla="*/ 891 w 903"/>
                <a:gd name="T47" fmla="*/ 784 h 813"/>
                <a:gd name="T48" fmla="*/ 843 w 903"/>
                <a:gd name="T49" fmla="*/ 708 h 813"/>
                <a:gd name="T50" fmla="*/ 841 w 903"/>
                <a:gd name="T51" fmla="*/ 699 h 813"/>
                <a:gd name="T52" fmla="*/ 834 w 903"/>
                <a:gd name="T53" fmla="*/ 694 h 813"/>
                <a:gd name="T54" fmla="*/ 783 w 903"/>
                <a:gd name="T55" fmla="*/ 693 h 813"/>
                <a:gd name="T56" fmla="*/ 861 w 903"/>
                <a:gd name="T57" fmla="*/ 331 h 813"/>
                <a:gd name="T58" fmla="*/ 869 w 903"/>
                <a:gd name="T59" fmla="*/ 327 h 813"/>
                <a:gd name="T60" fmla="*/ 873 w 903"/>
                <a:gd name="T61" fmla="*/ 320 h 813"/>
                <a:gd name="T62" fmla="*/ 873 w 903"/>
                <a:gd name="T63" fmla="*/ 227 h 813"/>
                <a:gd name="T64" fmla="*/ 871 w 903"/>
                <a:gd name="T65" fmla="*/ 218 h 813"/>
                <a:gd name="T66" fmla="*/ 459 w 903"/>
                <a:gd name="T67" fmla="*/ 2 h 813"/>
                <a:gd name="T68" fmla="*/ 448 w 903"/>
                <a:gd name="T69" fmla="*/ 1 h 813"/>
                <a:gd name="T70" fmla="*/ 38 w 903"/>
                <a:gd name="T71" fmla="*/ 213 h 813"/>
                <a:gd name="T72" fmla="*/ 34 w 903"/>
                <a:gd name="T73" fmla="*/ 216 h 813"/>
                <a:gd name="T74" fmla="*/ 31 w 903"/>
                <a:gd name="T75" fmla="*/ 221 h 813"/>
                <a:gd name="T76" fmla="*/ 30 w 903"/>
                <a:gd name="T77" fmla="*/ 225 h 813"/>
                <a:gd name="T78" fmla="*/ 30 w 903"/>
                <a:gd name="T79" fmla="*/ 316 h 813"/>
                <a:gd name="T80" fmla="*/ 33 w 903"/>
                <a:gd name="T81" fmla="*/ 325 h 813"/>
                <a:gd name="T82" fmla="*/ 40 w 903"/>
                <a:gd name="T83" fmla="*/ 330 h 813"/>
                <a:gd name="T84" fmla="*/ 121 w 903"/>
                <a:gd name="T85" fmla="*/ 331 h 813"/>
                <a:gd name="T86" fmla="*/ 73 w 903"/>
                <a:gd name="T87" fmla="*/ 693 h 813"/>
                <a:gd name="T88" fmla="*/ 64 w 903"/>
                <a:gd name="T89" fmla="*/ 697 h 813"/>
                <a:gd name="T90" fmla="*/ 61 w 903"/>
                <a:gd name="T91" fmla="*/ 705 h 813"/>
                <a:gd name="T92" fmla="*/ 15 w 903"/>
                <a:gd name="T93" fmla="*/ 783 h 813"/>
                <a:gd name="T94" fmla="*/ 7 w 903"/>
                <a:gd name="T95" fmla="*/ 786 h 813"/>
                <a:gd name="T96" fmla="*/ 1 w 903"/>
                <a:gd name="T97" fmla="*/ 793 h 813"/>
                <a:gd name="T98" fmla="*/ 1 w 903"/>
                <a:gd name="T99" fmla="*/ 801 h 813"/>
                <a:gd name="T100" fmla="*/ 4 w 903"/>
                <a:gd name="T101" fmla="*/ 809 h 813"/>
                <a:gd name="T102" fmla="*/ 12 w 903"/>
                <a:gd name="T103" fmla="*/ 813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3" h="813">
                  <a:moveTo>
                    <a:pt x="90" y="723"/>
                  </a:moveTo>
                  <a:lnTo>
                    <a:pt x="136" y="723"/>
                  </a:lnTo>
                  <a:lnTo>
                    <a:pt x="768" y="723"/>
                  </a:lnTo>
                  <a:lnTo>
                    <a:pt x="813" y="723"/>
                  </a:lnTo>
                  <a:lnTo>
                    <a:pt x="813" y="783"/>
                  </a:lnTo>
                  <a:lnTo>
                    <a:pt x="90" y="783"/>
                  </a:lnTo>
                  <a:lnTo>
                    <a:pt x="90" y="723"/>
                  </a:lnTo>
                  <a:close/>
                  <a:moveTo>
                    <a:pt x="151" y="331"/>
                  </a:moveTo>
                  <a:lnTo>
                    <a:pt x="181" y="331"/>
                  </a:lnTo>
                  <a:lnTo>
                    <a:pt x="181" y="693"/>
                  </a:lnTo>
                  <a:lnTo>
                    <a:pt x="151" y="693"/>
                  </a:lnTo>
                  <a:lnTo>
                    <a:pt x="151" y="331"/>
                  </a:lnTo>
                  <a:close/>
                  <a:moveTo>
                    <a:pt x="60" y="241"/>
                  </a:moveTo>
                  <a:lnTo>
                    <a:pt x="843" y="241"/>
                  </a:lnTo>
                  <a:lnTo>
                    <a:pt x="843" y="301"/>
                  </a:lnTo>
                  <a:lnTo>
                    <a:pt x="768" y="301"/>
                  </a:lnTo>
                  <a:lnTo>
                    <a:pt x="136" y="301"/>
                  </a:lnTo>
                  <a:lnTo>
                    <a:pt x="60" y="301"/>
                  </a:lnTo>
                  <a:lnTo>
                    <a:pt x="60" y="241"/>
                  </a:lnTo>
                  <a:close/>
                  <a:moveTo>
                    <a:pt x="452" y="32"/>
                  </a:moveTo>
                  <a:lnTo>
                    <a:pt x="797" y="211"/>
                  </a:lnTo>
                  <a:lnTo>
                    <a:pt x="107" y="211"/>
                  </a:lnTo>
                  <a:lnTo>
                    <a:pt x="452" y="32"/>
                  </a:lnTo>
                  <a:close/>
                  <a:moveTo>
                    <a:pt x="211" y="693"/>
                  </a:moveTo>
                  <a:lnTo>
                    <a:pt x="211" y="331"/>
                  </a:lnTo>
                  <a:lnTo>
                    <a:pt x="301" y="331"/>
                  </a:lnTo>
                  <a:lnTo>
                    <a:pt x="301" y="693"/>
                  </a:lnTo>
                  <a:lnTo>
                    <a:pt x="211" y="693"/>
                  </a:lnTo>
                  <a:close/>
                  <a:moveTo>
                    <a:pt x="331" y="693"/>
                  </a:moveTo>
                  <a:lnTo>
                    <a:pt x="331" y="331"/>
                  </a:lnTo>
                  <a:lnTo>
                    <a:pt x="362" y="331"/>
                  </a:lnTo>
                  <a:lnTo>
                    <a:pt x="362" y="693"/>
                  </a:lnTo>
                  <a:lnTo>
                    <a:pt x="331" y="693"/>
                  </a:lnTo>
                  <a:close/>
                  <a:moveTo>
                    <a:pt x="392" y="693"/>
                  </a:moveTo>
                  <a:lnTo>
                    <a:pt x="392" y="331"/>
                  </a:lnTo>
                  <a:lnTo>
                    <a:pt x="512" y="331"/>
                  </a:lnTo>
                  <a:lnTo>
                    <a:pt x="512" y="693"/>
                  </a:lnTo>
                  <a:lnTo>
                    <a:pt x="392" y="693"/>
                  </a:lnTo>
                  <a:close/>
                  <a:moveTo>
                    <a:pt x="542" y="693"/>
                  </a:moveTo>
                  <a:lnTo>
                    <a:pt x="542" y="331"/>
                  </a:lnTo>
                  <a:lnTo>
                    <a:pt x="573" y="331"/>
                  </a:lnTo>
                  <a:lnTo>
                    <a:pt x="573" y="693"/>
                  </a:lnTo>
                  <a:lnTo>
                    <a:pt x="542" y="693"/>
                  </a:lnTo>
                  <a:close/>
                  <a:moveTo>
                    <a:pt x="603" y="693"/>
                  </a:moveTo>
                  <a:lnTo>
                    <a:pt x="603" y="331"/>
                  </a:lnTo>
                  <a:lnTo>
                    <a:pt x="693" y="331"/>
                  </a:lnTo>
                  <a:lnTo>
                    <a:pt x="693" y="693"/>
                  </a:lnTo>
                  <a:lnTo>
                    <a:pt x="603" y="693"/>
                  </a:lnTo>
                  <a:close/>
                  <a:moveTo>
                    <a:pt x="753" y="693"/>
                  </a:moveTo>
                  <a:lnTo>
                    <a:pt x="723" y="693"/>
                  </a:lnTo>
                  <a:lnTo>
                    <a:pt x="723" y="331"/>
                  </a:lnTo>
                  <a:lnTo>
                    <a:pt x="753" y="331"/>
                  </a:lnTo>
                  <a:lnTo>
                    <a:pt x="753" y="693"/>
                  </a:lnTo>
                  <a:close/>
                  <a:moveTo>
                    <a:pt x="15" y="813"/>
                  </a:moveTo>
                  <a:lnTo>
                    <a:pt x="75" y="813"/>
                  </a:lnTo>
                  <a:lnTo>
                    <a:pt x="828" y="813"/>
                  </a:lnTo>
                  <a:lnTo>
                    <a:pt x="888" y="813"/>
                  </a:lnTo>
                  <a:lnTo>
                    <a:pt x="891" y="813"/>
                  </a:lnTo>
                  <a:lnTo>
                    <a:pt x="895" y="812"/>
                  </a:lnTo>
                  <a:lnTo>
                    <a:pt x="897" y="811"/>
                  </a:lnTo>
                  <a:lnTo>
                    <a:pt x="899" y="809"/>
                  </a:lnTo>
                  <a:lnTo>
                    <a:pt x="901" y="807"/>
                  </a:lnTo>
                  <a:lnTo>
                    <a:pt x="902" y="805"/>
                  </a:lnTo>
                  <a:lnTo>
                    <a:pt x="903" y="801"/>
                  </a:lnTo>
                  <a:lnTo>
                    <a:pt x="903" y="798"/>
                  </a:lnTo>
                  <a:lnTo>
                    <a:pt x="903" y="796"/>
                  </a:lnTo>
                  <a:lnTo>
                    <a:pt x="902" y="793"/>
                  </a:lnTo>
                  <a:lnTo>
                    <a:pt x="901" y="791"/>
                  </a:lnTo>
                  <a:lnTo>
                    <a:pt x="899" y="787"/>
                  </a:lnTo>
                  <a:lnTo>
                    <a:pt x="897" y="786"/>
                  </a:lnTo>
                  <a:lnTo>
                    <a:pt x="895" y="784"/>
                  </a:lnTo>
                  <a:lnTo>
                    <a:pt x="891" y="784"/>
                  </a:lnTo>
                  <a:lnTo>
                    <a:pt x="888" y="783"/>
                  </a:lnTo>
                  <a:lnTo>
                    <a:pt x="843" y="783"/>
                  </a:lnTo>
                  <a:lnTo>
                    <a:pt x="843" y="708"/>
                  </a:lnTo>
                  <a:lnTo>
                    <a:pt x="843" y="705"/>
                  </a:lnTo>
                  <a:lnTo>
                    <a:pt x="842" y="703"/>
                  </a:lnTo>
                  <a:lnTo>
                    <a:pt x="841" y="699"/>
                  </a:lnTo>
                  <a:lnTo>
                    <a:pt x="839" y="697"/>
                  </a:lnTo>
                  <a:lnTo>
                    <a:pt x="837" y="696"/>
                  </a:lnTo>
                  <a:lnTo>
                    <a:pt x="834" y="694"/>
                  </a:lnTo>
                  <a:lnTo>
                    <a:pt x="831" y="693"/>
                  </a:lnTo>
                  <a:lnTo>
                    <a:pt x="828" y="693"/>
                  </a:lnTo>
                  <a:lnTo>
                    <a:pt x="783" y="693"/>
                  </a:lnTo>
                  <a:lnTo>
                    <a:pt x="783" y="331"/>
                  </a:lnTo>
                  <a:lnTo>
                    <a:pt x="858" y="331"/>
                  </a:lnTo>
                  <a:lnTo>
                    <a:pt x="861" y="331"/>
                  </a:lnTo>
                  <a:lnTo>
                    <a:pt x="865" y="330"/>
                  </a:lnTo>
                  <a:lnTo>
                    <a:pt x="867" y="329"/>
                  </a:lnTo>
                  <a:lnTo>
                    <a:pt x="869" y="327"/>
                  </a:lnTo>
                  <a:lnTo>
                    <a:pt x="871" y="325"/>
                  </a:lnTo>
                  <a:lnTo>
                    <a:pt x="872" y="323"/>
                  </a:lnTo>
                  <a:lnTo>
                    <a:pt x="873" y="320"/>
                  </a:lnTo>
                  <a:lnTo>
                    <a:pt x="873" y="316"/>
                  </a:lnTo>
                  <a:lnTo>
                    <a:pt x="873" y="227"/>
                  </a:lnTo>
                  <a:lnTo>
                    <a:pt x="873" y="227"/>
                  </a:lnTo>
                  <a:lnTo>
                    <a:pt x="874" y="226"/>
                  </a:lnTo>
                  <a:lnTo>
                    <a:pt x="873" y="222"/>
                  </a:lnTo>
                  <a:lnTo>
                    <a:pt x="871" y="218"/>
                  </a:lnTo>
                  <a:lnTo>
                    <a:pt x="868" y="215"/>
                  </a:lnTo>
                  <a:lnTo>
                    <a:pt x="863" y="212"/>
                  </a:lnTo>
                  <a:lnTo>
                    <a:pt x="459" y="2"/>
                  </a:lnTo>
                  <a:lnTo>
                    <a:pt x="456" y="1"/>
                  </a:lnTo>
                  <a:lnTo>
                    <a:pt x="452" y="0"/>
                  </a:lnTo>
                  <a:lnTo>
                    <a:pt x="448" y="1"/>
                  </a:lnTo>
                  <a:lnTo>
                    <a:pt x="445" y="2"/>
                  </a:lnTo>
                  <a:lnTo>
                    <a:pt x="39" y="213"/>
                  </a:lnTo>
                  <a:lnTo>
                    <a:pt x="38" y="213"/>
                  </a:lnTo>
                  <a:lnTo>
                    <a:pt x="35" y="215"/>
                  </a:lnTo>
                  <a:lnTo>
                    <a:pt x="35" y="216"/>
                  </a:lnTo>
                  <a:lnTo>
                    <a:pt x="34" y="216"/>
                  </a:lnTo>
                  <a:lnTo>
                    <a:pt x="33" y="218"/>
                  </a:lnTo>
                  <a:lnTo>
                    <a:pt x="32" y="220"/>
                  </a:lnTo>
                  <a:lnTo>
                    <a:pt x="31" y="221"/>
                  </a:lnTo>
                  <a:lnTo>
                    <a:pt x="31" y="222"/>
                  </a:lnTo>
                  <a:lnTo>
                    <a:pt x="31" y="223"/>
                  </a:lnTo>
                  <a:lnTo>
                    <a:pt x="30" y="225"/>
                  </a:lnTo>
                  <a:lnTo>
                    <a:pt x="30" y="226"/>
                  </a:lnTo>
                  <a:lnTo>
                    <a:pt x="30" y="226"/>
                  </a:lnTo>
                  <a:lnTo>
                    <a:pt x="30" y="316"/>
                  </a:lnTo>
                  <a:lnTo>
                    <a:pt x="31" y="320"/>
                  </a:lnTo>
                  <a:lnTo>
                    <a:pt x="31" y="323"/>
                  </a:lnTo>
                  <a:lnTo>
                    <a:pt x="33" y="325"/>
                  </a:lnTo>
                  <a:lnTo>
                    <a:pt x="34" y="327"/>
                  </a:lnTo>
                  <a:lnTo>
                    <a:pt x="38" y="329"/>
                  </a:lnTo>
                  <a:lnTo>
                    <a:pt x="40" y="330"/>
                  </a:lnTo>
                  <a:lnTo>
                    <a:pt x="43" y="331"/>
                  </a:lnTo>
                  <a:lnTo>
                    <a:pt x="45" y="331"/>
                  </a:lnTo>
                  <a:lnTo>
                    <a:pt x="121" y="331"/>
                  </a:lnTo>
                  <a:lnTo>
                    <a:pt x="121" y="693"/>
                  </a:lnTo>
                  <a:lnTo>
                    <a:pt x="75" y="693"/>
                  </a:lnTo>
                  <a:lnTo>
                    <a:pt x="73" y="693"/>
                  </a:lnTo>
                  <a:lnTo>
                    <a:pt x="70" y="694"/>
                  </a:lnTo>
                  <a:lnTo>
                    <a:pt x="68" y="695"/>
                  </a:lnTo>
                  <a:lnTo>
                    <a:pt x="64" y="697"/>
                  </a:lnTo>
                  <a:lnTo>
                    <a:pt x="63" y="699"/>
                  </a:lnTo>
                  <a:lnTo>
                    <a:pt x="61" y="703"/>
                  </a:lnTo>
                  <a:lnTo>
                    <a:pt x="61" y="705"/>
                  </a:lnTo>
                  <a:lnTo>
                    <a:pt x="60" y="708"/>
                  </a:lnTo>
                  <a:lnTo>
                    <a:pt x="60" y="783"/>
                  </a:lnTo>
                  <a:lnTo>
                    <a:pt x="15" y="783"/>
                  </a:lnTo>
                  <a:lnTo>
                    <a:pt x="12" y="784"/>
                  </a:lnTo>
                  <a:lnTo>
                    <a:pt x="10" y="784"/>
                  </a:lnTo>
                  <a:lnTo>
                    <a:pt x="7" y="786"/>
                  </a:lnTo>
                  <a:lnTo>
                    <a:pt x="4" y="787"/>
                  </a:lnTo>
                  <a:lnTo>
                    <a:pt x="3" y="791"/>
                  </a:lnTo>
                  <a:lnTo>
                    <a:pt x="1" y="793"/>
                  </a:lnTo>
                  <a:lnTo>
                    <a:pt x="1" y="796"/>
                  </a:lnTo>
                  <a:lnTo>
                    <a:pt x="0" y="798"/>
                  </a:lnTo>
                  <a:lnTo>
                    <a:pt x="1" y="801"/>
                  </a:lnTo>
                  <a:lnTo>
                    <a:pt x="1" y="805"/>
                  </a:lnTo>
                  <a:lnTo>
                    <a:pt x="3" y="807"/>
                  </a:lnTo>
                  <a:lnTo>
                    <a:pt x="4" y="809"/>
                  </a:lnTo>
                  <a:lnTo>
                    <a:pt x="7" y="811"/>
                  </a:lnTo>
                  <a:lnTo>
                    <a:pt x="10" y="812"/>
                  </a:lnTo>
                  <a:lnTo>
                    <a:pt x="12" y="813"/>
                  </a:lnTo>
                  <a:lnTo>
                    <a:pt x="15" y="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2" name="Rectangle 31"/>
          <p:cNvSpPr/>
          <p:nvPr/>
        </p:nvSpPr>
        <p:spPr>
          <a:xfrm>
            <a:off x="6558815" y="4905896"/>
            <a:ext cx="5337857" cy="13536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Shape 5491"/>
          <p:cNvSpPr/>
          <p:nvPr/>
        </p:nvSpPr>
        <p:spPr>
          <a:xfrm>
            <a:off x="1546651" y="2409769"/>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bg1"/>
              </a:solidFill>
            </a:endParaRPr>
          </a:p>
        </p:txBody>
      </p:sp>
      <p:sp>
        <p:nvSpPr>
          <p:cNvPr id="46" name="Text Placeholder 2"/>
          <p:cNvSpPr txBox="1">
            <a:spLocks/>
          </p:cNvSpPr>
          <p:nvPr/>
        </p:nvSpPr>
        <p:spPr>
          <a:xfrm>
            <a:off x="2261862" y="2412511"/>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a:solidFill>
                  <a:schemeClr val="bg1"/>
                </a:solidFill>
                <a:latin typeface="Lato" panose="020F0502020204030203" pitchFamily="34" charset="0"/>
                <a:cs typeface="Lato" panose="020F0502020204030203" pitchFamily="34" charset="0"/>
              </a:rPr>
              <a:t>4</a:t>
            </a:r>
            <a:r>
              <a:rPr lang="id-ID" sz="2400" spc="-150" dirty="0">
                <a:solidFill>
                  <a:schemeClr val="bg1"/>
                </a:solidFill>
                <a:latin typeface="Lato" panose="020F0502020204030203" pitchFamily="34" charset="0"/>
                <a:cs typeface="Lato" panose="020F0502020204030203" pitchFamily="34" charset="0"/>
              </a:rPr>
              <a:t>00</a:t>
            </a:r>
            <a:r>
              <a:rPr lang="en-US" sz="2400" spc="-150" dirty="0">
                <a:solidFill>
                  <a:schemeClr val="bg1"/>
                </a:solidFill>
                <a:latin typeface="Lato" panose="020F0502020204030203" pitchFamily="34" charset="0"/>
                <a:cs typeface="Lato" panose="020F0502020204030203" pitchFamily="34" charset="0"/>
              </a:rPr>
              <a:t>K</a:t>
            </a:r>
            <a:endParaRPr lang="id-ID" sz="2400" spc="-150" dirty="0">
              <a:solidFill>
                <a:schemeClr val="bg1"/>
              </a:solidFill>
              <a:latin typeface="Lato" panose="020F0502020204030203" pitchFamily="34" charset="0"/>
              <a:cs typeface="Lato" panose="020F0502020204030203" pitchFamily="34" charset="0"/>
            </a:endParaRPr>
          </a:p>
        </p:txBody>
      </p:sp>
      <p:sp>
        <p:nvSpPr>
          <p:cNvPr id="47" name="Text Placeholder 2"/>
          <p:cNvSpPr txBox="1">
            <a:spLocks/>
          </p:cNvSpPr>
          <p:nvPr/>
        </p:nvSpPr>
        <p:spPr>
          <a:xfrm>
            <a:off x="2592061" y="2811280"/>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bg1"/>
                </a:solidFill>
                <a:latin typeface="+mj-lt"/>
                <a:ea typeface="Roboto Light" panose="02000000000000000000" pitchFamily="2" charset="0"/>
                <a:cs typeface="Open Sans" panose="020B0606030504020204" pitchFamily="34" charset="0"/>
              </a:rPr>
              <a:t>Web</a:t>
            </a:r>
            <a:r>
              <a:rPr lang="en-US" sz="1100" dirty="0" smtClean="0">
                <a:solidFill>
                  <a:schemeClr val="bg1"/>
                </a:solidFill>
                <a:latin typeface="+mj-lt"/>
                <a:ea typeface="Roboto Light" panose="02000000000000000000" pitchFamily="2" charset="0"/>
                <a:cs typeface="Open Sans" panose="020B0606030504020204" pitchFamily="34" charset="0"/>
              </a:rPr>
              <a:t> </a:t>
            </a:r>
            <a:r>
              <a:rPr lang="id-ID" sz="1100" dirty="0" smtClean="0">
                <a:solidFill>
                  <a:schemeClr val="bg1"/>
                </a:solidFill>
                <a:latin typeface="+mj-lt"/>
                <a:ea typeface="Roboto Light" panose="02000000000000000000" pitchFamily="2" charset="0"/>
                <a:cs typeface="Open Sans" panose="020B0606030504020204" pitchFamily="34" charset="0"/>
              </a:rPr>
              <a:t>Design</a:t>
            </a:r>
            <a:endParaRPr lang="id-ID" sz="1100" dirty="0">
              <a:solidFill>
                <a:schemeClr val="bg1"/>
              </a:solidFill>
              <a:latin typeface="+mj-lt"/>
              <a:ea typeface="Roboto Light" panose="02000000000000000000" pitchFamily="2" charset="0"/>
              <a:cs typeface="Open Sans" panose="020B0606030504020204" pitchFamily="34" charset="0"/>
            </a:endParaRPr>
          </a:p>
        </p:txBody>
      </p:sp>
      <p:cxnSp>
        <p:nvCxnSpPr>
          <p:cNvPr id="48" name="Straight Connector 47"/>
          <p:cNvCxnSpPr/>
          <p:nvPr/>
        </p:nvCxnSpPr>
        <p:spPr>
          <a:xfrm>
            <a:off x="3655608" y="2363356"/>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9" name="Rectangle 48"/>
          <p:cNvSpPr/>
          <p:nvPr/>
        </p:nvSpPr>
        <p:spPr>
          <a:xfrm>
            <a:off x="3852859" y="2412511"/>
            <a:ext cx="2094771" cy="707886"/>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50" name="Shape 5491"/>
          <p:cNvSpPr/>
          <p:nvPr/>
        </p:nvSpPr>
        <p:spPr>
          <a:xfrm>
            <a:off x="1546651" y="3555612"/>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bg1"/>
              </a:solidFill>
            </a:endParaRPr>
          </a:p>
        </p:txBody>
      </p:sp>
      <p:sp>
        <p:nvSpPr>
          <p:cNvPr id="51" name="Text Placeholder 2"/>
          <p:cNvSpPr txBox="1">
            <a:spLocks/>
          </p:cNvSpPr>
          <p:nvPr/>
        </p:nvSpPr>
        <p:spPr>
          <a:xfrm>
            <a:off x="2261862" y="3558354"/>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smtClean="0">
                <a:solidFill>
                  <a:schemeClr val="bg1"/>
                </a:solidFill>
                <a:latin typeface="Lato" panose="020F0502020204030203" pitchFamily="34" charset="0"/>
                <a:cs typeface="Lato" panose="020F0502020204030203" pitchFamily="34" charset="0"/>
              </a:rPr>
              <a:t>58K</a:t>
            </a:r>
            <a:endParaRPr lang="id-ID" sz="2400" spc="-150" dirty="0">
              <a:solidFill>
                <a:schemeClr val="bg1"/>
              </a:solidFill>
              <a:latin typeface="Lato" panose="020F0502020204030203" pitchFamily="34" charset="0"/>
              <a:cs typeface="Lato" panose="020F0502020204030203" pitchFamily="34" charset="0"/>
            </a:endParaRPr>
          </a:p>
        </p:txBody>
      </p:sp>
      <p:sp>
        <p:nvSpPr>
          <p:cNvPr id="52" name="Text Placeholder 2"/>
          <p:cNvSpPr txBox="1">
            <a:spLocks/>
          </p:cNvSpPr>
          <p:nvPr/>
        </p:nvSpPr>
        <p:spPr>
          <a:xfrm>
            <a:off x="2592061" y="3957123"/>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bg1"/>
                </a:solidFill>
                <a:latin typeface="+mj-lt"/>
                <a:ea typeface="Roboto Light" panose="02000000000000000000" pitchFamily="2" charset="0"/>
                <a:cs typeface="Open Sans" panose="020B0606030504020204" pitchFamily="34" charset="0"/>
              </a:rPr>
              <a:t>Marketing</a:t>
            </a:r>
            <a:endParaRPr lang="id-ID" sz="1100" dirty="0">
              <a:solidFill>
                <a:schemeClr val="bg1"/>
              </a:solidFill>
              <a:latin typeface="+mj-lt"/>
              <a:ea typeface="Roboto Light" panose="02000000000000000000" pitchFamily="2" charset="0"/>
              <a:cs typeface="Open Sans" panose="020B0606030504020204" pitchFamily="34" charset="0"/>
            </a:endParaRPr>
          </a:p>
        </p:txBody>
      </p:sp>
      <p:cxnSp>
        <p:nvCxnSpPr>
          <p:cNvPr id="53" name="Straight Connector 52"/>
          <p:cNvCxnSpPr/>
          <p:nvPr/>
        </p:nvCxnSpPr>
        <p:spPr>
          <a:xfrm>
            <a:off x="3655608" y="3509199"/>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4" name="Rectangle 53"/>
          <p:cNvSpPr/>
          <p:nvPr/>
        </p:nvSpPr>
        <p:spPr>
          <a:xfrm>
            <a:off x="3852859" y="3558354"/>
            <a:ext cx="2094771" cy="707886"/>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55" name="Group 54"/>
          <p:cNvGrpSpPr/>
          <p:nvPr/>
        </p:nvGrpSpPr>
        <p:grpSpPr>
          <a:xfrm>
            <a:off x="1763501" y="3770631"/>
            <a:ext cx="284163" cy="284163"/>
            <a:chOff x="1470025" y="766763"/>
            <a:chExt cx="284163" cy="284163"/>
          </a:xfrm>
          <a:solidFill>
            <a:schemeClr val="bg1"/>
          </a:solidFill>
        </p:grpSpPr>
        <p:sp>
          <p:nvSpPr>
            <p:cNvPr id="56" name="Freeform 5"/>
            <p:cNvSpPr>
              <a:spLocks noEditPoints="1"/>
            </p:cNvSpPr>
            <p:nvPr/>
          </p:nvSpPr>
          <p:spPr bwMode="auto">
            <a:xfrm>
              <a:off x="1470025" y="814388"/>
              <a:ext cx="236538" cy="236538"/>
            </a:xfrm>
            <a:custGeom>
              <a:avLst/>
              <a:gdLst>
                <a:gd name="T0" fmla="*/ 634 w 749"/>
                <a:gd name="T1" fmla="*/ 708 h 748"/>
                <a:gd name="T2" fmla="*/ 588 w 749"/>
                <a:gd name="T3" fmla="*/ 718 h 748"/>
                <a:gd name="T4" fmla="*/ 540 w 749"/>
                <a:gd name="T5" fmla="*/ 707 h 748"/>
                <a:gd name="T6" fmla="*/ 394 w 749"/>
                <a:gd name="T7" fmla="*/ 600 h 748"/>
                <a:gd name="T8" fmla="*/ 235 w 749"/>
                <a:gd name="T9" fmla="*/ 452 h 748"/>
                <a:gd name="T10" fmla="*/ 96 w 749"/>
                <a:gd name="T11" fmla="*/ 286 h 748"/>
                <a:gd name="T12" fmla="*/ 35 w 749"/>
                <a:gd name="T13" fmla="*/ 192 h 748"/>
                <a:gd name="T14" fmla="*/ 30 w 749"/>
                <a:gd name="T15" fmla="*/ 152 h 748"/>
                <a:gd name="T16" fmla="*/ 43 w 749"/>
                <a:gd name="T17" fmla="*/ 112 h 748"/>
                <a:gd name="T18" fmla="*/ 107 w 749"/>
                <a:gd name="T19" fmla="*/ 44 h 748"/>
                <a:gd name="T20" fmla="*/ 133 w 749"/>
                <a:gd name="T21" fmla="*/ 31 h 748"/>
                <a:gd name="T22" fmla="*/ 163 w 749"/>
                <a:gd name="T23" fmla="*/ 33 h 748"/>
                <a:gd name="T24" fmla="*/ 189 w 749"/>
                <a:gd name="T25" fmla="*/ 48 h 748"/>
                <a:gd name="T26" fmla="*/ 282 w 749"/>
                <a:gd name="T27" fmla="*/ 148 h 748"/>
                <a:gd name="T28" fmla="*/ 286 w 749"/>
                <a:gd name="T29" fmla="*/ 176 h 748"/>
                <a:gd name="T30" fmla="*/ 276 w 749"/>
                <a:gd name="T31" fmla="*/ 204 h 748"/>
                <a:gd name="T32" fmla="*/ 238 w 749"/>
                <a:gd name="T33" fmla="*/ 250 h 748"/>
                <a:gd name="T34" fmla="*/ 328 w 749"/>
                <a:gd name="T35" fmla="*/ 359 h 748"/>
                <a:gd name="T36" fmla="*/ 488 w 749"/>
                <a:gd name="T37" fmla="*/ 508 h 748"/>
                <a:gd name="T38" fmla="*/ 535 w 749"/>
                <a:gd name="T39" fmla="*/ 480 h 748"/>
                <a:gd name="T40" fmla="*/ 560 w 749"/>
                <a:gd name="T41" fmla="*/ 465 h 748"/>
                <a:gd name="T42" fmla="*/ 590 w 749"/>
                <a:gd name="T43" fmla="*/ 464 h 748"/>
                <a:gd name="T44" fmla="*/ 617 w 749"/>
                <a:gd name="T45" fmla="*/ 477 h 748"/>
                <a:gd name="T46" fmla="*/ 712 w 749"/>
                <a:gd name="T47" fmla="*/ 575 h 748"/>
                <a:gd name="T48" fmla="*/ 719 w 749"/>
                <a:gd name="T49" fmla="*/ 603 h 748"/>
                <a:gd name="T50" fmla="*/ 712 w 749"/>
                <a:gd name="T51" fmla="*/ 632 h 748"/>
                <a:gd name="T52" fmla="*/ 636 w 749"/>
                <a:gd name="T53" fmla="*/ 453 h 748"/>
                <a:gd name="T54" fmla="*/ 596 w 749"/>
                <a:gd name="T55" fmla="*/ 434 h 748"/>
                <a:gd name="T56" fmla="*/ 551 w 749"/>
                <a:gd name="T57" fmla="*/ 436 h 748"/>
                <a:gd name="T58" fmla="*/ 514 w 749"/>
                <a:gd name="T59" fmla="*/ 460 h 748"/>
                <a:gd name="T60" fmla="*/ 380 w 749"/>
                <a:gd name="T61" fmla="*/ 369 h 748"/>
                <a:gd name="T62" fmla="*/ 289 w 749"/>
                <a:gd name="T63" fmla="*/ 235 h 748"/>
                <a:gd name="T64" fmla="*/ 313 w 749"/>
                <a:gd name="T65" fmla="*/ 196 h 748"/>
                <a:gd name="T66" fmla="*/ 315 w 749"/>
                <a:gd name="T67" fmla="*/ 154 h 748"/>
                <a:gd name="T68" fmla="*/ 296 w 749"/>
                <a:gd name="T69" fmla="*/ 113 h 748"/>
                <a:gd name="T70" fmla="*/ 188 w 749"/>
                <a:gd name="T71" fmla="*/ 10 h 748"/>
                <a:gd name="T72" fmla="*/ 146 w 749"/>
                <a:gd name="T73" fmla="*/ 0 h 748"/>
                <a:gd name="T74" fmla="*/ 103 w 749"/>
                <a:gd name="T75" fmla="*/ 10 h 748"/>
                <a:gd name="T76" fmla="*/ 29 w 749"/>
                <a:gd name="T77" fmla="*/ 79 h 748"/>
                <a:gd name="T78" fmla="*/ 5 w 749"/>
                <a:gd name="T79" fmla="*/ 127 h 748"/>
                <a:gd name="T80" fmla="*/ 1 w 749"/>
                <a:gd name="T81" fmla="*/ 180 h 748"/>
                <a:gd name="T82" fmla="*/ 21 w 749"/>
                <a:gd name="T83" fmla="*/ 232 h 748"/>
                <a:gd name="T84" fmla="*/ 154 w 749"/>
                <a:gd name="T85" fmla="*/ 407 h 748"/>
                <a:gd name="T86" fmla="*/ 308 w 749"/>
                <a:gd name="T87" fmla="*/ 566 h 748"/>
                <a:gd name="T88" fmla="*/ 481 w 749"/>
                <a:gd name="T89" fmla="*/ 702 h 748"/>
                <a:gd name="T90" fmla="*/ 550 w 749"/>
                <a:gd name="T91" fmla="*/ 743 h 748"/>
                <a:gd name="T92" fmla="*/ 600 w 749"/>
                <a:gd name="T93" fmla="*/ 748 h 748"/>
                <a:gd name="T94" fmla="*/ 658 w 749"/>
                <a:gd name="T95" fmla="*/ 727 h 748"/>
                <a:gd name="T96" fmla="*/ 734 w 749"/>
                <a:gd name="T97" fmla="*/ 653 h 748"/>
                <a:gd name="T98" fmla="*/ 748 w 749"/>
                <a:gd name="T99" fmla="*/ 612 h 748"/>
                <a:gd name="T100" fmla="*/ 742 w 749"/>
                <a:gd name="T101" fmla="*/ 569 h 748"/>
                <a:gd name="T102" fmla="*/ 642 w 749"/>
                <a:gd name="T103" fmla="*/ 459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9" h="748">
                  <a:moveTo>
                    <a:pt x="701" y="646"/>
                  </a:moveTo>
                  <a:lnTo>
                    <a:pt x="657" y="691"/>
                  </a:lnTo>
                  <a:lnTo>
                    <a:pt x="650" y="697"/>
                  </a:lnTo>
                  <a:lnTo>
                    <a:pt x="642" y="702"/>
                  </a:lnTo>
                  <a:lnTo>
                    <a:pt x="634" y="708"/>
                  </a:lnTo>
                  <a:lnTo>
                    <a:pt x="625" y="711"/>
                  </a:lnTo>
                  <a:lnTo>
                    <a:pt x="617" y="714"/>
                  </a:lnTo>
                  <a:lnTo>
                    <a:pt x="607" y="717"/>
                  </a:lnTo>
                  <a:lnTo>
                    <a:pt x="597" y="718"/>
                  </a:lnTo>
                  <a:lnTo>
                    <a:pt x="588" y="718"/>
                  </a:lnTo>
                  <a:lnTo>
                    <a:pt x="573" y="717"/>
                  </a:lnTo>
                  <a:lnTo>
                    <a:pt x="559" y="714"/>
                  </a:lnTo>
                  <a:lnTo>
                    <a:pt x="552" y="712"/>
                  </a:lnTo>
                  <a:lnTo>
                    <a:pt x="546" y="710"/>
                  </a:lnTo>
                  <a:lnTo>
                    <a:pt x="540" y="707"/>
                  </a:lnTo>
                  <a:lnTo>
                    <a:pt x="533" y="702"/>
                  </a:lnTo>
                  <a:lnTo>
                    <a:pt x="498" y="678"/>
                  </a:lnTo>
                  <a:lnTo>
                    <a:pt x="462" y="653"/>
                  </a:lnTo>
                  <a:lnTo>
                    <a:pt x="428" y="627"/>
                  </a:lnTo>
                  <a:lnTo>
                    <a:pt x="394" y="600"/>
                  </a:lnTo>
                  <a:lnTo>
                    <a:pt x="361" y="572"/>
                  </a:lnTo>
                  <a:lnTo>
                    <a:pt x="329" y="543"/>
                  </a:lnTo>
                  <a:lnTo>
                    <a:pt x="297" y="514"/>
                  </a:lnTo>
                  <a:lnTo>
                    <a:pt x="266" y="483"/>
                  </a:lnTo>
                  <a:lnTo>
                    <a:pt x="235" y="452"/>
                  </a:lnTo>
                  <a:lnTo>
                    <a:pt x="206" y="420"/>
                  </a:lnTo>
                  <a:lnTo>
                    <a:pt x="177" y="388"/>
                  </a:lnTo>
                  <a:lnTo>
                    <a:pt x="149" y="355"/>
                  </a:lnTo>
                  <a:lnTo>
                    <a:pt x="122" y="321"/>
                  </a:lnTo>
                  <a:lnTo>
                    <a:pt x="96" y="286"/>
                  </a:lnTo>
                  <a:lnTo>
                    <a:pt x="71" y="251"/>
                  </a:lnTo>
                  <a:lnTo>
                    <a:pt x="46" y="216"/>
                  </a:lnTo>
                  <a:lnTo>
                    <a:pt x="42" y="208"/>
                  </a:lnTo>
                  <a:lnTo>
                    <a:pt x="38" y="201"/>
                  </a:lnTo>
                  <a:lnTo>
                    <a:pt x="35" y="192"/>
                  </a:lnTo>
                  <a:lnTo>
                    <a:pt x="32" y="185"/>
                  </a:lnTo>
                  <a:lnTo>
                    <a:pt x="31" y="176"/>
                  </a:lnTo>
                  <a:lnTo>
                    <a:pt x="30" y="168"/>
                  </a:lnTo>
                  <a:lnTo>
                    <a:pt x="30" y="160"/>
                  </a:lnTo>
                  <a:lnTo>
                    <a:pt x="30" y="152"/>
                  </a:lnTo>
                  <a:lnTo>
                    <a:pt x="31" y="143"/>
                  </a:lnTo>
                  <a:lnTo>
                    <a:pt x="34" y="135"/>
                  </a:lnTo>
                  <a:lnTo>
                    <a:pt x="36" y="127"/>
                  </a:lnTo>
                  <a:lnTo>
                    <a:pt x="39" y="119"/>
                  </a:lnTo>
                  <a:lnTo>
                    <a:pt x="43" y="112"/>
                  </a:lnTo>
                  <a:lnTo>
                    <a:pt x="47" y="104"/>
                  </a:lnTo>
                  <a:lnTo>
                    <a:pt x="53" y="98"/>
                  </a:lnTo>
                  <a:lnTo>
                    <a:pt x="58" y="92"/>
                  </a:lnTo>
                  <a:lnTo>
                    <a:pt x="103" y="48"/>
                  </a:lnTo>
                  <a:lnTo>
                    <a:pt x="107" y="44"/>
                  </a:lnTo>
                  <a:lnTo>
                    <a:pt x="112" y="40"/>
                  </a:lnTo>
                  <a:lnTo>
                    <a:pt x="117" y="37"/>
                  </a:lnTo>
                  <a:lnTo>
                    <a:pt x="122" y="35"/>
                  </a:lnTo>
                  <a:lnTo>
                    <a:pt x="128" y="33"/>
                  </a:lnTo>
                  <a:lnTo>
                    <a:pt x="133" y="31"/>
                  </a:lnTo>
                  <a:lnTo>
                    <a:pt x="139" y="31"/>
                  </a:lnTo>
                  <a:lnTo>
                    <a:pt x="146" y="30"/>
                  </a:lnTo>
                  <a:lnTo>
                    <a:pt x="151" y="31"/>
                  </a:lnTo>
                  <a:lnTo>
                    <a:pt x="158" y="31"/>
                  </a:lnTo>
                  <a:lnTo>
                    <a:pt x="163" y="33"/>
                  </a:lnTo>
                  <a:lnTo>
                    <a:pt x="168" y="35"/>
                  </a:lnTo>
                  <a:lnTo>
                    <a:pt x="174" y="37"/>
                  </a:lnTo>
                  <a:lnTo>
                    <a:pt x="179" y="40"/>
                  </a:lnTo>
                  <a:lnTo>
                    <a:pt x="183" y="44"/>
                  </a:lnTo>
                  <a:lnTo>
                    <a:pt x="189" y="48"/>
                  </a:lnTo>
                  <a:lnTo>
                    <a:pt x="269" y="128"/>
                  </a:lnTo>
                  <a:lnTo>
                    <a:pt x="272" y="132"/>
                  </a:lnTo>
                  <a:lnTo>
                    <a:pt x="276" y="138"/>
                  </a:lnTo>
                  <a:lnTo>
                    <a:pt x="280" y="143"/>
                  </a:lnTo>
                  <a:lnTo>
                    <a:pt x="282" y="148"/>
                  </a:lnTo>
                  <a:lnTo>
                    <a:pt x="284" y="154"/>
                  </a:lnTo>
                  <a:lnTo>
                    <a:pt x="285" y="159"/>
                  </a:lnTo>
                  <a:lnTo>
                    <a:pt x="286" y="164"/>
                  </a:lnTo>
                  <a:lnTo>
                    <a:pt x="286" y="171"/>
                  </a:lnTo>
                  <a:lnTo>
                    <a:pt x="286" y="176"/>
                  </a:lnTo>
                  <a:lnTo>
                    <a:pt x="285" y="183"/>
                  </a:lnTo>
                  <a:lnTo>
                    <a:pt x="284" y="188"/>
                  </a:lnTo>
                  <a:lnTo>
                    <a:pt x="282" y="193"/>
                  </a:lnTo>
                  <a:lnTo>
                    <a:pt x="280" y="199"/>
                  </a:lnTo>
                  <a:lnTo>
                    <a:pt x="276" y="204"/>
                  </a:lnTo>
                  <a:lnTo>
                    <a:pt x="272" y="209"/>
                  </a:lnTo>
                  <a:lnTo>
                    <a:pt x="269" y="214"/>
                  </a:lnTo>
                  <a:lnTo>
                    <a:pt x="242" y="240"/>
                  </a:lnTo>
                  <a:lnTo>
                    <a:pt x="239" y="245"/>
                  </a:lnTo>
                  <a:lnTo>
                    <a:pt x="238" y="250"/>
                  </a:lnTo>
                  <a:lnTo>
                    <a:pt x="238" y="255"/>
                  </a:lnTo>
                  <a:lnTo>
                    <a:pt x="241" y="261"/>
                  </a:lnTo>
                  <a:lnTo>
                    <a:pt x="269" y="294"/>
                  </a:lnTo>
                  <a:lnTo>
                    <a:pt x="298" y="326"/>
                  </a:lnTo>
                  <a:lnTo>
                    <a:pt x="328" y="359"/>
                  </a:lnTo>
                  <a:lnTo>
                    <a:pt x="359" y="390"/>
                  </a:lnTo>
                  <a:lnTo>
                    <a:pt x="390" y="421"/>
                  </a:lnTo>
                  <a:lnTo>
                    <a:pt x="422" y="451"/>
                  </a:lnTo>
                  <a:lnTo>
                    <a:pt x="455" y="480"/>
                  </a:lnTo>
                  <a:lnTo>
                    <a:pt x="488" y="508"/>
                  </a:lnTo>
                  <a:lnTo>
                    <a:pt x="494" y="511"/>
                  </a:lnTo>
                  <a:lnTo>
                    <a:pt x="499" y="511"/>
                  </a:lnTo>
                  <a:lnTo>
                    <a:pt x="504" y="510"/>
                  </a:lnTo>
                  <a:lnTo>
                    <a:pt x="508" y="507"/>
                  </a:lnTo>
                  <a:lnTo>
                    <a:pt x="535" y="480"/>
                  </a:lnTo>
                  <a:lnTo>
                    <a:pt x="540" y="476"/>
                  </a:lnTo>
                  <a:lnTo>
                    <a:pt x="545" y="472"/>
                  </a:lnTo>
                  <a:lnTo>
                    <a:pt x="549" y="469"/>
                  </a:lnTo>
                  <a:lnTo>
                    <a:pt x="554" y="467"/>
                  </a:lnTo>
                  <a:lnTo>
                    <a:pt x="560" y="465"/>
                  </a:lnTo>
                  <a:lnTo>
                    <a:pt x="566" y="464"/>
                  </a:lnTo>
                  <a:lnTo>
                    <a:pt x="572" y="463"/>
                  </a:lnTo>
                  <a:lnTo>
                    <a:pt x="578" y="463"/>
                  </a:lnTo>
                  <a:lnTo>
                    <a:pt x="584" y="463"/>
                  </a:lnTo>
                  <a:lnTo>
                    <a:pt x="590" y="464"/>
                  </a:lnTo>
                  <a:lnTo>
                    <a:pt x="595" y="465"/>
                  </a:lnTo>
                  <a:lnTo>
                    <a:pt x="602" y="467"/>
                  </a:lnTo>
                  <a:lnTo>
                    <a:pt x="607" y="469"/>
                  </a:lnTo>
                  <a:lnTo>
                    <a:pt x="611" y="472"/>
                  </a:lnTo>
                  <a:lnTo>
                    <a:pt x="617" y="477"/>
                  </a:lnTo>
                  <a:lnTo>
                    <a:pt x="621" y="480"/>
                  </a:lnTo>
                  <a:lnTo>
                    <a:pt x="701" y="560"/>
                  </a:lnTo>
                  <a:lnTo>
                    <a:pt x="705" y="564"/>
                  </a:lnTo>
                  <a:lnTo>
                    <a:pt x="709" y="570"/>
                  </a:lnTo>
                  <a:lnTo>
                    <a:pt x="712" y="575"/>
                  </a:lnTo>
                  <a:lnTo>
                    <a:pt x="714" y="581"/>
                  </a:lnTo>
                  <a:lnTo>
                    <a:pt x="716" y="586"/>
                  </a:lnTo>
                  <a:lnTo>
                    <a:pt x="717" y="591"/>
                  </a:lnTo>
                  <a:lnTo>
                    <a:pt x="718" y="598"/>
                  </a:lnTo>
                  <a:lnTo>
                    <a:pt x="719" y="603"/>
                  </a:lnTo>
                  <a:lnTo>
                    <a:pt x="718" y="609"/>
                  </a:lnTo>
                  <a:lnTo>
                    <a:pt x="717" y="615"/>
                  </a:lnTo>
                  <a:lnTo>
                    <a:pt x="716" y="620"/>
                  </a:lnTo>
                  <a:lnTo>
                    <a:pt x="714" y="627"/>
                  </a:lnTo>
                  <a:lnTo>
                    <a:pt x="712" y="632"/>
                  </a:lnTo>
                  <a:lnTo>
                    <a:pt x="709" y="636"/>
                  </a:lnTo>
                  <a:lnTo>
                    <a:pt x="705" y="641"/>
                  </a:lnTo>
                  <a:lnTo>
                    <a:pt x="701" y="646"/>
                  </a:lnTo>
                  <a:close/>
                  <a:moveTo>
                    <a:pt x="642" y="459"/>
                  </a:moveTo>
                  <a:lnTo>
                    <a:pt x="636" y="453"/>
                  </a:lnTo>
                  <a:lnTo>
                    <a:pt x="628" y="448"/>
                  </a:lnTo>
                  <a:lnTo>
                    <a:pt x="621" y="444"/>
                  </a:lnTo>
                  <a:lnTo>
                    <a:pt x="612" y="439"/>
                  </a:lnTo>
                  <a:lnTo>
                    <a:pt x="605" y="436"/>
                  </a:lnTo>
                  <a:lnTo>
                    <a:pt x="596" y="434"/>
                  </a:lnTo>
                  <a:lnTo>
                    <a:pt x="587" y="433"/>
                  </a:lnTo>
                  <a:lnTo>
                    <a:pt x="578" y="433"/>
                  </a:lnTo>
                  <a:lnTo>
                    <a:pt x="569" y="433"/>
                  </a:lnTo>
                  <a:lnTo>
                    <a:pt x="560" y="434"/>
                  </a:lnTo>
                  <a:lnTo>
                    <a:pt x="551" y="436"/>
                  </a:lnTo>
                  <a:lnTo>
                    <a:pt x="544" y="439"/>
                  </a:lnTo>
                  <a:lnTo>
                    <a:pt x="535" y="444"/>
                  </a:lnTo>
                  <a:lnTo>
                    <a:pt x="528" y="448"/>
                  </a:lnTo>
                  <a:lnTo>
                    <a:pt x="520" y="453"/>
                  </a:lnTo>
                  <a:lnTo>
                    <a:pt x="514" y="460"/>
                  </a:lnTo>
                  <a:lnTo>
                    <a:pt x="497" y="476"/>
                  </a:lnTo>
                  <a:lnTo>
                    <a:pt x="467" y="451"/>
                  </a:lnTo>
                  <a:lnTo>
                    <a:pt x="437" y="424"/>
                  </a:lnTo>
                  <a:lnTo>
                    <a:pt x="408" y="397"/>
                  </a:lnTo>
                  <a:lnTo>
                    <a:pt x="380" y="369"/>
                  </a:lnTo>
                  <a:lnTo>
                    <a:pt x="351" y="341"/>
                  </a:lnTo>
                  <a:lnTo>
                    <a:pt x="324" y="311"/>
                  </a:lnTo>
                  <a:lnTo>
                    <a:pt x="298" y="282"/>
                  </a:lnTo>
                  <a:lnTo>
                    <a:pt x="272" y="252"/>
                  </a:lnTo>
                  <a:lnTo>
                    <a:pt x="289" y="235"/>
                  </a:lnTo>
                  <a:lnTo>
                    <a:pt x="296" y="227"/>
                  </a:lnTo>
                  <a:lnTo>
                    <a:pt x="301" y="220"/>
                  </a:lnTo>
                  <a:lnTo>
                    <a:pt x="305" y="213"/>
                  </a:lnTo>
                  <a:lnTo>
                    <a:pt x="310" y="205"/>
                  </a:lnTo>
                  <a:lnTo>
                    <a:pt x="313" y="196"/>
                  </a:lnTo>
                  <a:lnTo>
                    <a:pt x="315" y="188"/>
                  </a:lnTo>
                  <a:lnTo>
                    <a:pt x="316" y="179"/>
                  </a:lnTo>
                  <a:lnTo>
                    <a:pt x="316" y="171"/>
                  </a:lnTo>
                  <a:lnTo>
                    <a:pt x="316" y="162"/>
                  </a:lnTo>
                  <a:lnTo>
                    <a:pt x="315" y="154"/>
                  </a:lnTo>
                  <a:lnTo>
                    <a:pt x="313" y="145"/>
                  </a:lnTo>
                  <a:lnTo>
                    <a:pt x="310" y="137"/>
                  </a:lnTo>
                  <a:lnTo>
                    <a:pt x="305" y="129"/>
                  </a:lnTo>
                  <a:lnTo>
                    <a:pt x="301" y="121"/>
                  </a:lnTo>
                  <a:lnTo>
                    <a:pt x="296" y="113"/>
                  </a:lnTo>
                  <a:lnTo>
                    <a:pt x="289" y="107"/>
                  </a:lnTo>
                  <a:lnTo>
                    <a:pt x="209" y="26"/>
                  </a:lnTo>
                  <a:lnTo>
                    <a:pt x="203" y="20"/>
                  </a:lnTo>
                  <a:lnTo>
                    <a:pt x="196" y="15"/>
                  </a:lnTo>
                  <a:lnTo>
                    <a:pt x="188" y="10"/>
                  </a:lnTo>
                  <a:lnTo>
                    <a:pt x="180" y="7"/>
                  </a:lnTo>
                  <a:lnTo>
                    <a:pt x="172" y="4"/>
                  </a:lnTo>
                  <a:lnTo>
                    <a:pt x="163" y="2"/>
                  </a:lnTo>
                  <a:lnTo>
                    <a:pt x="154" y="1"/>
                  </a:lnTo>
                  <a:lnTo>
                    <a:pt x="146" y="0"/>
                  </a:lnTo>
                  <a:lnTo>
                    <a:pt x="136" y="1"/>
                  </a:lnTo>
                  <a:lnTo>
                    <a:pt x="128" y="2"/>
                  </a:lnTo>
                  <a:lnTo>
                    <a:pt x="119" y="4"/>
                  </a:lnTo>
                  <a:lnTo>
                    <a:pt x="111" y="7"/>
                  </a:lnTo>
                  <a:lnTo>
                    <a:pt x="103" y="10"/>
                  </a:lnTo>
                  <a:lnTo>
                    <a:pt x="96" y="15"/>
                  </a:lnTo>
                  <a:lnTo>
                    <a:pt x="88" y="20"/>
                  </a:lnTo>
                  <a:lnTo>
                    <a:pt x="82" y="26"/>
                  </a:lnTo>
                  <a:lnTo>
                    <a:pt x="38" y="70"/>
                  </a:lnTo>
                  <a:lnTo>
                    <a:pt x="29" y="79"/>
                  </a:lnTo>
                  <a:lnTo>
                    <a:pt x="23" y="87"/>
                  </a:lnTo>
                  <a:lnTo>
                    <a:pt x="17" y="97"/>
                  </a:lnTo>
                  <a:lnTo>
                    <a:pt x="12" y="107"/>
                  </a:lnTo>
                  <a:lnTo>
                    <a:pt x="8" y="116"/>
                  </a:lnTo>
                  <a:lnTo>
                    <a:pt x="5" y="127"/>
                  </a:lnTo>
                  <a:lnTo>
                    <a:pt x="3" y="138"/>
                  </a:lnTo>
                  <a:lnTo>
                    <a:pt x="0" y="148"/>
                  </a:lnTo>
                  <a:lnTo>
                    <a:pt x="0" y="159"/>
                  </a:lnTo>
                  <a:lnTo>
                    <a:pt x="0" y="170"/>
                  </a:lnTo>
                  <a:lnTo>
                    <a:pt x="1" y="180"/>
                  </a:lnTo>
                  <a:lnTo>
                    <a:pt x="4" y="191"/>
                  </a:lnTo>
                  <a:lnTo>
                    <a:pt x="7" y="202"/>
                  </a:lnTo>
                  <a:lnTo>
                    <a:pt x="10" y="213"/>
                  </a:lnTo>
                  <a:lnTo>
                    <a:pt x="15" y="222"/>
                  </a:lnTo>
                  <a:lnTo>
                    <a:pt x="21" y="232"/>
                  </a:lnTo>
                  <a:lnTo>
                    <a:pt x="46" y="268"/>
                  </a:lnTo>
                  <a:lnTo>
                    <a:pt x="72" y="305"/>
                  </a:lnTo>
                  <a:lnTo>
                    <a:pt x="98" y="339"/>
                  </a:lnTo>
                  <a:lnTo>
                    <a:pt x="126" y="374"/>
                  </a:lnTo>
                  <a:lnTo>
                    <a:pt x="154" y="407"/>
                  </a:lnTo>
                  <a:lnTo>
                    <a:pt x="183" y="440"/>
                  </a:lnTo>
                  <a:lnTo>
                    <a:pt x="213" y="472"/>
                  </a:lnTo>
                  <a:lnTo>
                    <a:pt x="244" y="505"/>
                  </a:lnTo>
                  <a:lnTo>
                    <a:pt x="275" y="536"/>
                  </a:lnTo>
                  <a:lnTo>
                    <a:pt x="308" y="566"/>
                  </a:lnTo>
                  <a:lnTo>
                    <a:pt x="342" y="594"/>
                  </a:lnTo>
                  <a:lnTo>
                    <a:pt x="375" y="623"/>
                  </a:lnTo>
                  <a:lnTo>
                    <a:pt x="410" y="651"/>
                  </a:lnTo>
                  <a:lnTo>
                    <a:pt x="444" y="677"/>
                  </a:lnTo>
                  <a:lnTo>
                    <a:pt x="481" y="702"/>
                  </a:lnTo>
                  <a:lnTo>
                    <a:pt x="517" y="727"/>
                  </a:lnTo>
                  <a:lnTo>
                    <a:pt x="525" y="732"/>
                  </a:lnTo>
                  <a:lnTo>
                    <a:pt x="533" y="737"/>
                  </a:lnTo>
                  <a:lnTo>
                    <a:pt x="542" y="740"/>
                  </a:lnTo>
                  <a:lnTo>
                    <a:pt x="550" y="743"/>
                  </a:lnTo>
                  <a:lnTo>
                    <a:pt x="560" y="745"/>
                  </a:lnTo>
                  <a:lnTo>
                    <a:pt x="568" y="747"/>
                  </a:lnTo>
                  <a:lnTo>
                    <a:pt x="578" y="748"/>
                  </a:lnTo>
                  <a:lnTo>
                    <a:pt x="588" y="748"/>
                  </a:lnTo>
                  <a:lnTo>
                    <a:pt x="600" y="748"/>
                  </a:lnTo>
                  <a:lnTo>
                    <a:pt x="612" y="746"/>
                  </a:lnTo>
                  <a:lnTo>
                    <a:pt x="625" y="743"/>
                  </a:lnTo>
                  <a:lnTo>
                    <a:pt x="637" y="739"/>
                  </a:lnTo>
                  <a:lnTo>
                    <a:pt x="648" y="733"/>
                  </a:lnTo>
                  <a:lnTo>
                    <a:pt x="658" y="727"/>
                  </a:lnTo>
                  <a:lnTo>
                    <a:pt x="669" y="720"/>
                  </a:lnTo>
                  <a:lnTo>
                    <a:pt x="679" y="711"/>
                  </a:lnTo>
                  <a:lnTo>
                    <a:pt x="722" y="667"/>
                  </a:lnTo>
                  <a:lnTo>
                    <a:pt x="729" y="661"/>
                  </a:lnTo>
                  <a:lnTo>
                    <a:pt x="734" y="653"/>
                  </a:lnTo>
                  <a:lnTo>
                    <a:pt x="738" y="646"/>
                  </a:lnTo>
                  <a:lnTo>
                    <a:pt x="742" y="637"/>
                  </a:lnTo>
                  <a:lnTo>
                    <a:pt x="745" y="629"/>
                  </a:lnTo>
                  <a:lnTo>
                    <a:pt x="747" y="620"/>
                  </a:lnTo>
                  <a:lnTo>
                    <a:pt x="748" y="612"/>
                  </a:lnTo>
                  <a:lnTo>
                    <a:pt x="749" y="603"/>
                  </a:lnTo>
                  <a:lnTo>
                    <a:pt x="748" y="594"/>
                  </a:lnTo>
                  <a:lnTo>
                    <a:pt x="747" y="586"/>
                  </a:lnTo>
                  <a:lnTo>
                    <a:pt x="745" y="577"/>
                  </a:lnTo>
                  <a:lnTo>
                    <a:pt x="742" y="569"/>
                  </a:lnTo>
                  <a:lnTo>
                    <a:pt x="738" y="561"/>
                  </a:lnTo>
                  <a:lnTo>
                    <a:pt x="734" y="554"/>
                  </a:lnTo>
                  <a:lnTo>
                    <a:pt x="729" y="546"/>
                  </a:lnTo>
                  <a:lnTo>
                    <a:pt x="722" y="539"/>
                  </a:lnTo>
                  <a:lnTo>
                    <a:pt x="642" y="4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6"/>
            <p:cNvSpPr>
              <a:spLocks/>
            </p:cNvSpPr>
            <p:nvPr/>
          </p:nvSpPr>
          <p:spPr bwMode="auto">
            <a:xfrm>
              <a:off x="1608138" y="766763"/>
              <a:ext cx="146050" cy="146050"/>
            </a:xfrm>
            <a:custGeom>
              <a:avLst/>
              <a:gdLst>
                <a:gd name="T0" fmla="*/ 11 w 464"/>
                <a:gd name="T1" fmla="*/ 0 h 464"/>
                <a:gd name="T2" fmla="*/ 6 w 464"/>
                <a:gd name="T3" fmla="*/ 2 h 464"/>
                <a:gd name="T4" fmla="*/ 2 w 464"/>
                <a:gd name="T5" fmla="*/ 6 h 464"/>
                <a:gd name="T6" fmla="*/ 0 w 464"/>
                <a:gd name="T7" fmla="*/ 12 h 464"/>
                <a:gd name="T8" fmla="*/ 0 w 464"/>
                <a:gd name="T9" fmla="*/ 18 h 464"/>
                <a:gd name="T10" fmla="*/ 2 w 464"/>
                <a:gd name="T11" fmla="*/ 23 h 464"/>
                <a:gd name="T12" fmla="*/ 6 w 464"/>
                <a:gd name="T13" fmla="*/ 28 h 464"/>
                <a:gd name="T14" fmla="*/ 11 w 464"/>
                <a:gd name="T15" fmla="*/ 30 h 464"/>
                <a:gd name="T16" fmla="*/ 36 w 464"/>
                <a:gd name="T17" fmla="*/ 30 h 464"/>
                <a:gd name="T18" fmla="*/ 78 w 464"/>
                <a:gd name="T19" fmla="*/ 34 h 464"/>
                <a:gd name="T20" fmla="*/ 119 w 464"/>
                <a:gd name="T21" fmla="*/ 43 h 464"/>
                <a:gd name="T22" fmla="*/ 158 w 464"/>
                <a:gd name="T23" fmla="*/ 56 h 464"/>
                <a:gd name="T24" fmla="*/ 196 w 464"/>
                <a:gd name="T25" fmla="*/ 72 h 464"/>
                <a:gd name="T26" fmla="*/ 232 w 464"/>
                <a:gd name="T27" fmla="*/ 91 h 464"/>
                <a:gd name="T28" fmla="*/ 265 w 464"/>
                <a:gd name="T29" fmla="*/ 113 h 464"/>
                <a:gd name="T30" fmla="*/ 296 w 464"/>
                <a:gd name="T31" fmla="*/ 139 h 464"/>
                <a:gd name="T32" fmla="*/ 325 w 464"/>
                <a:gd name="T33" fmla="*/ 168 h 464"/>
                <a:gd name="T34" fmla="*/ 351 w 464"/>
                <a:gd name="T35" fmla="*/ 199 h 464"/>
                <a:gd name="T36" fmla="*/ 373 w 464"/>
                <a:gd name="T37" fmla="*/ 232 h 464"/>
                <a:gd name="T38" fmla="*/ 392 w 464"/>
                <a:gd name="T39" fmla="*/ 267 h 464"/>
                <a:gd name="T40" fmla="*/ 408 w 464"/>
                <a:gd name="T41" fmla="*/ 305 h 464"/>
                <a:gd name="T42" fmla="*/ 421 w 464"/>
                <a:gd name="T43" fmla="*/ 344 h 464"/>
                <a:gd name="T44" fmla="*/ 429 w 464"/>
                <a:gd name="T45" fmla="*/ 386 h 464"/>
                <a:gd name="T46" fmla="*/ 434 w 464"/>
                <a:gd name="T47" fmla="*/ 428 h 464"/>
                <a:gd name="T48" fmla="*/ 434 w 464"/>
                <a:gd name="T49" fmla="*/ 452 h 464"/>
                <a:gd name="T50" fmla="*/ 436 w 464"/>
                <a:gd name="T51" fmla="*/ 458 h 464"/>
                <a:gd name="T52" fmla="*/ 440 w 464"/>
                <a:gd name="T53" fmla="*/ 462 h 464"/>
                <a:gd name="T54" fmla="*/ 446 w 464"/>
                <a:gd name="T55" fmla="*/ 464 h 464"/>
                <a:gd name="T56" fmla="*/ 452 w 464"/>
                <a:gd name="T57" fmla="*/ 464 h 464"/>
                <a:gd name="T58" fmla="*/ 457 w 464"/>
                <a:gd name="T59" fmla="*/ 462 h 464"/>
                <a:gd name="T60" fmla="*/ 462 w 464"/>
                <a:gd name="T61" fmla="*/ 458 h 464"/>
                <a:gd name="T62" fmla="*/ 464 w 464"/>
                <a:gd name="T63" fmla="*/ 452 h 464"/>
                <a:gd name="T64" fmla="*/ 463 w 464"/>
                <a:gd name="T65" fmla="*/ 427 h 464"/>
                <a:gd name="T66" fmla="*/ 459 w 464"/>
                <a:gd name="T67" fmla="*/ 381 h 464"/>
                <a:gd name="T68" fmla="*/ 450 w 464"/>
                <a:gd name="T69" fmla="*/ 337 h 464"/>
                <a:gd name="T70" fmla="*/ 436 w 464"/>
                <a:gd name="T71" fmla="*/ 295 h 464"/>
                <a:gd name="T72" fmla="*/ 420 w 464"/>
                <a:gd name="T73" fmla="*/ 254 h 464"/>
                <a:gd name="T74" fmla="*/ 399 w 464"/>
                <a:gd name="T75" fmla="*/ 216 h 464"/>
                <a:gd name="T76" fmla="*/ 374 w 464"/>
                <a:gd name="T77" fmla="*/ 181 h 464"/>
                <a:gd name="T78" fmla="*/ 347 w 464"/>
                <a:gd name="T79" fmla="*/ 148 h 464"/>
                <a:gd name="T80" fmla="*/ 316 w 464"/>
                <a:gd name="T81" fmla="*/ 116 h 464"/>
                <a:gd name="T82" fmla="*/ 283 w 464"/>
                <a:gd name="T83" fmla="*/ 90 h 464"/>
                <a:gd name="T84" fmla="*/ 248 w 464"/>
                <a:gd name="T85" fmla="*/ 65 h 464"/>
                <a:gd name="T86" fmla="*/ 209 w 464"/>
                <a:gd name="T87" fmla="*/ 44 h 464"/>
                <a:gd name="T88" fmla="*/ 169 w 464"/>
                <a:gd name="T89" fmla="*/ 27 h 464"/>
                <a:gd name="T90" fmla="*/ 127 w 464"/>
                <a:gd name="T91" fmla="*/ 14 h 464"/>
                <a:gd name="T92" fmla="*/ 83 w 464"/>
                <a:gd name="T93" fmla="*/ 5 h 464"/>
                <a:gd name="T94" fmla="*/ 37 w 464"/>
                <a:gd name="T95" fmla="*/ 0 h 464"/>
                <a:gd name="T96" fmla="*/ 15 w 464"/>
                <a:gd name="T97"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4" h="464">
                  <a:moveTo>
                    <a:pt x="15" y="0"/>
                  </a:moveTo>
                  <a:lnTo>
                    <a:pt x="11" y="0"/>
                  </a:lnTo>
                  <a:lnTo>
                    <a:pt x="8" y="1"/>
                  </a:lnTo>
                  <a:lnTo>
                    <a:pt x="6" y="2"/>
                  </a:lnTo>
                  <a:lnTo>
                    <a:pt x="4" y="4"/>
                  </a:lnTo>
                  <a:lnTo>
                    <a:pt x="2" y="6"/>
                  </a:lnTo>
                  <a:lnTo>
                    <a:pt x="1" y="8"/>
                  </a:lnTo>
                  <a:lnTo>
                    <a:pt x="0" y="12"/>
                  </a:lnTo>
                  <a:lnTo>
                    <a:pt x="0" y="15"/>
                  </a:lnTo>
                  <a:lnTo>
                    <a:pt x="0" y="18"/>
                  </a:lnTo>
                  <a:lnTo>
                    <a:pt x="1" y="20"/>
                  </a:lnTo>
                  <a:lnTo>
                    <a:pt x="2" y="23"/>
                  </a:lnTo>
                  <a:lnTo>
                    <a:pt x="4" y="26"/>
                  </a:lnTo>
                  <a:lnTo>
                    <a:pt x="6" y="28"/>
                  </a:lnTo>
                  <a:lnTo>
                    <a:pt x="8" y="29"/>
                  </a:lnTo>
                  <a:lnTo>
                    <a:pt x="11" y="30"/>
                  </a:lnTo>
                  <a:lnTo>
                    <a:pt x="15" y="30"/>
                  </a:lnTo>
                  <a:lnTo>
                    <a:pt x="36" y="30"/>
                  </a:lnTo>
                  <a:lnTo>
                    <a:pt x="57" y="32"/>
                  </a:lnTo>
                  <a:lnTo>
                    <a:pt x="78" y="34"/>
                  </a:lnTo>
                  <a:lnTo>
                    <a:pt x="99" y="38"/>
                  </a:lnTo>
                  <a:lnTo>
                    <a:pt x="119" y="43"/>
                  </a:lnTo>
                  <a:lnTo>
                    <a:pt x="139" y="49"/>
                  </a:lnTo>
                  <a:lnTo>
                    <a:pt x="158" y="56"/>
                  </a:lnTo>
                  <a:lnTo>
                    <a:pt x="177" y="63"/>
                  </a:lnTo>
                  <a:lnTo>
                    <a:pt x="196" y="72"/>
                  </a:lnTo>
                  <a:lnTo>
                    <a:pt x="215" y="80"/>
                  </a:lnTo>
                  <a:lnTo>
                    <a:pt x="232" y="91"/>
                  </a:lnTo>
                  <a:lnTo>
                    <a:pt x="249" y="102"/>
                  </a:lnTo>
                  <a:lnTo>
                    <a:pt x="265" y="113"/>
                  </a:lnTo>
                  <a:lnTo>
                    <a:pt x="281" y="126"/>
                  </a:lnTo>
                  <a:lnTo>
                    <a:pt x="296" y="139"/>
                  </a:lnTo>
                  <a:lnTo>
                    <a:pt x="311" y="153"/>
                  </a:lnTo>
                  <a:lnTo>
                    <a:pt x="325" y="168"/>
                  </a:lnTo>
                  <a:lnTo>
                    <a:pt x="338" y="183"/>
                  </a:lnTo>
                  <a:lnTo>
                    <a:pt x="351" y="199"/>
                  </a:lnTo>
                  <a:lnTo>
                    <a:pt x="362" y="215"/>
                  </a:lnTo>
                  <a:lnTo>
                    <a:pt x="373" y="232"/>
                  </a:lnTo>
                  <a:lnTo>
                    <a:pt x="384" y="249"/>
                  </a:lnTo>
                  <a:lnTo>
                    <a:pt x="392" y="267"/>
                  </a:lnTo>
                  <a:lnTo>
                    <a:pt x="401" y="287"/>
                  </a:lnTo>
                  <a:lnTo>
                    <a:pt x="408" y="305"/>
                  </a:lnTo>
                  <a:lnTo>
                    <a:pt x="415" y="325"/>
                  </a:lnTo>
                  <a:lnTo>
                    <a:pt x="421" y="344"/>
                  </a:lnTo>
                  <a:lnTo>
                    <a:pt x="425" y="365"/>
                  </a:lnTo>
                  <a:lnTo>
                    <a:pt x="429" y="386"/>
                  </a:lnTo>
                  <a:lnTo>
                    <a:pt x="432" y="406"/>
                  </a:lnTo>
                  <a:lnTo>
                    <a:pt x="434" y="428"/>
                  </a:lnTo>
                  <a:lnTo>
                    <a:pt x="434" y="449"/>
                  </a:lnTo>
                  <a:lnTo>
                    <a:pt x="434" y="452"/>
                  </a:lnTo>
                  <a:lnTo>
                    <a:pt x="435" y="456"/>
                  </a:lnTo>
                  <a:lnTo>
                    <a:pt x="436" y="458"/>
                  </a:lnTo>
                  <a:lnTo>
                    <a:pt x="438" y="460"/>
                  </a:lnTo>
                  <a:lnTo>
                    <a:pt x="440" y="462"/>
                  </a:lnTo>
                  <a:lnTo>
                    <a:pt x="444" y="463"/>
                  </a:lnTo>
                  <a:lnTo>
                    <a:pt x="446" y="464"/>
                  </a:lnTo>
                  <a:lnTo>
                    <a:pt x="449" y="464"/>
                  </a:lnTo>
                  <a:lnTo>
                    <a:pt x="452" y="464"/>
                  </a:lnTo>
                  <a:lnTo>
                    <a:pt x="454" y="463"/>
                  </a:lnTo>
                  <a:lnTo>
                    <a:pt x="457" y="462"/>
                  </a:lnTo>
                  <a:lnTo>
                    <a:pt x="460" y="460"/>
                  </a:lnTo>
                  <a:lnTo>
                    <a:pt x="462" y="458"/>
                  </a:lnTo>
                  <a:lnTo>
                    <a:pt x="463" y="456"/>
                  </a:lnTo>
                  <a:lnTo>
                    <a:pt x="464" y="452"/>
                  </a:lnTo>
                  <a:lnTo>
                    <a:pt x="464" y="449"/>
                  </a:lnTo>
                  <a:lnTo>
                    <a:pt x="463" y="427"/>
                  </a:lnTo>
                  <a:lnTo>
                    <a:pt x="462" y="403"/>
                  </a:lnTo>
                  <a:lnTo>
                    <a:pt x="459" y="381"/>
                  </a:lnTo>
                  <a:lnTo>
                    <a:pt x="454" y="359"/>
                  </a:lnTo>
                  <a:lnTo>
                    <a:pt x="450" y="337"/>
                  </a:lnTo>
                  <a:lnTo>
                    <a:pt x="444" y="315"/>
                  </a:lnTo>
                  <a:lnTo>
                    <a:pt x="436" y="295"/>
                  </a:lnTo>
                  <a:lnTo>
                    <a:pt x="429" y="275"/>
                  </a:lnTo>
                  <a:lnTo>
                    <a:pt x="420" y="254"/>
                  </a:lnTo>
                  <a:lnTo>
                    <a:pt x="409" y="235"/>
                  </a:lnTo>
                  <a:lnTo>
                    <a:pt x="399" y="216"/>
                  </a:lnTo>
                  <a:lnTo>
                    <a:pt x="387" y="198"/>
                  </a:lnTo>
                  <a:lnTo>
                    <a:pt x="374" y="181"/>
                  </a:lnTo>
                  <a:lnTo>
                    <a:pt x="361" y="164"/>
                  </a:lnTo>
                  <a:lnTo>
                    <a:pt x="347" y="148"/>
                  </a:lnTo>
                  <a:lnTo>
                    <a:pt x="332" y="131"/>
                  </a:lnTo>
                  <a:lnTo>
                    <a:pt x="316" y="116"/>
                  </a:lnTo>
                  <a:lnTo>
                    <a:pt x="300" y="103"/>
                  </a:lnTo>
                  <a:lnTo>
                    <a:pt x="283" y="90"/>
                  </a:lnTo>
                  <a:lnTo>
                    <a:pt x="266" y="77"/>
                  </a:lnTo>
                  <a:lnTo>
                    <a:pt x="248" y="65"/>
                  </a:lnTo>
                  <a:lnTo>
                    <a:pt x="229" y="54"/>
                  </a:lnTo>
                  <a:lnTo>
                    <a:pt x="209" y="44"/>
                  </a:lnTo>
                  <a:lnTo>
                    <a:pt x="189" y="35"/>
                  </a:lnTo>
                  <a:lnTo>
                    <a:pt x="169" y="27"/>
                  </a:lnTo>
                  <a:lnTo>
                    <a:pt x="148" y="20"/>
                  </a:lnTo>
                  <a:lnTo>
                    <a:pt x="127" y="14"/>
                  </a:lnTo>
                  <a:lnTo>
                    <a:pt x="105" y="8"/>
                  </a:lnTo>
                  <a:lnTo>
                    <a:pt x="83" y="5"/>
                  </a:lnTo>
                  <a:lnTo>
                    <a:pt x="61" y="2"/>
                  </a:lnTo>
                  <a:lnTo>
                    <a:pt x="37" y="0"/>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7"/>
            <p:cNvSpPr>
              <a:spLocks/>
            </p:cNvSpPr>
            <p:nvPr/>
          </p:nvSpPr>
          <p:spPr bwMode="auto">
            <a:xfrm>
              <a:off x="1608138" y="814388"/>
              <a:ext cx="98425" cy="98425"/>
            </a:xfrm>
            <a:custGeom>
              <a:avLst/>
              <a:gdLst>
                <a:gd name="T0" fmla="*/ 29 w 313"/>
                <a:gd name="T1" fmla="*/ 31 h 313"/>
                <a:gd name="T2" fmla="*/ 55 w 313"/>
                <a:gd name="T3" fmla="*/ 33 h 313"/>
                <a:gd name="T4" fmla="*/ 81 w 313"/>
                <a:gd name="T5" fmla="*/ 38 h 313"/>
                <a:gd name="T6" fmla="*/ 107 w 313"/>
                <a:gd name="T7" fmla="*/ 46 h 313"/>
                <a:gd name="T8" fmla="*/ 130 w 313"/>
                <a:gd name="T9" fmla="*/ 56 h 313"/>
                <a:gd name="T10" fmla="*/ 154 w 313"/>
                <a:gd name="T11" fmla="*/ 69 h 313"/>
                <a:gd name="T12" fmla="*/ 175 w 313"/>
                <a:gd name="T13" fmla="*/ 83 h 313"/>
                <a:gd name="T14" fmla="*/ 194 w 313"/>
                <a:gd name="T15" fmla="*/ 99 h 313"/>
                <a:gd name="T16" fmla="*/ 213 w 313"/>
                <a:gd name="T17" fmla="*/ 118 h 313"/>
                <a:gd name="T18" fmla="*/ 230 w 313"/>
                <a:gd name="T19" fmla="*/ 138 h 313"/>
                <a:gd name="T20" fmla="*/ 244 w 313"/>
                <a:gd name="T21" fmla="*/ 159 h 313"/>
                <a:gd name="T22" fmla="*/ 256 w 313"/>
                <a:gd name="T23" fmla="*/ 182 h 313"/>
                <a:gd name="T24" fmla="*/ 266 w 313"/>
                <a:gd name="T25" fmla="*/ 206 h 313"/>
                <a:gd name="T26" fmla="*/ 275 w 313"/>
                <a:gd name="T27" fmla="*/ 232 h 313"/>
                <a:gd name="T28" fmla="*/ 280 w 313"/>
                <a:gd name="T29" fmla="*/ 258 h 313"/>
                <a:gd name="T30" fmla="*/ 282 w 313"/>
                <a:gd name="T31" fmla="*/ 284 h 313"/>
                <a:gd name="T32" fmla="*/ 283 w 313"/>
                <a:gd name="T33" fmla="*/ 301 h 313"/>
                <a:gd name="T34" fmla="*/ 285 w 313"/>
                <a:gd name="T35" fmla="*/ 307 h 313"/>
                <a:gd name="T36" fmla="*/ 290 w 313"/>
                <a:gd name="T37" fmla="*/ 311 h 313"/>
                <a:gd name="T38" fmla="*/ 295 w 313"/>
                <a:gd name="T39" fmla="*/ 313 h 313"/>
                <a:gd name="T40" fmla="*/ 301 w 313"/>
                <a:gd name="T41" fmla="*/ 313 h 313"/>
                <a:gd name="T42" fmla="*/ 307 w 313"/>
                <a:gd name="T43" fmla="*/ 311 h 313"/>
                <a:gd name="T44" fmla="*/ 310 w 313"/>
                <a:gd name="T45" fmla="*/ 307 h 313"/>
                <a:gd name="T46" fmla="*/ 312 w 313"/>
                <a:gd name="T47" fmla="*/ 301 h 313"/>
                <a:gd name="T48" fmla="*/ 312 w 313"/>
                <a:gd name="T49" fmla="*/ 283 h 313"/>
                <a:gd name="T50" fmla="*/ 309 w 313"/>
                <a:gd name="T51" fmla="*/ 253 h 313"/>
                <a:gd name="T52" fmla="*/ 303 w 313"/>
                <a:gd name="T53" fmla="*/ 224 h 313"/>
                <a:gd name="T54" fmla="*/ 295 w 313"/>
                <a:gd name="T55" fmla="*/ 195 h 313"/>
                <a:gd name="T56" fmla="*/ 283 w 313"/>
                <a:gd name="T57" fmla="*/ 169 h 313"/>
                <a:gd name="T58" fmla="*/ 269 w 313"/>
                <a:gd name="T59" fmla="*/ 144 h 313"/>
                <a:gd name="T60" fmla="*/ 253 w 313"/>
                <a:gd name="T61" fmla="*/ 120 h 313"/>
                <a:gd name="T62" fmla="*/ 235 w 313"/>
                <a:gd name="T63" fmla="*/ 98 h 313"/>
                <a:gd name="T64" fmla="*/ 215 w 313"/>
                <a:gd name="T65" fmla="*/ 78 h 313"/>
                <a:gd name="T66" fmla="*/ 193 w 313"/>
                <a:gd name="T67" fmla="*/ 60 h 313"/>
                <a:gd name="T68" fmla="*/ 169 w 313"/>
                <a:gd name="T69" fmla="*/ 44 h 313"/>
                <a:gd name="T70" fmla="*/ 144 w 313"/>
                <a:gd name="T71" fmla="*/ 30 h 313"/>
                <a:gd name="T72" fmla="*/ 117 w 313"/>
                <a:gd name="T73" fmla="*/ 18 h 313"/>
                <a:gd name="T74" fmla="*/ 88 w 313"/>
                <a:gd name="T75" fmla="*/ 9 h 313"/>
                <a:gd name="T76" fmla="*/ 60 w 313"/>
                <a:gd name="T77" fmla="*/ 3 h 313"/>
                <a:gd name="T78" fmla="*/ 30 w 313"/>
                <a:gd name="T79" fmla="*/ 1 h 313"/>
                <a:gd name="T80" fmla="*/ 11 w 313"/>
                <a:gd name="T81" fmla="*/ 1 h 313"/>
                <a:gd name="T82" fmla="*/ 6 w 313"/>
                <a:gd name="T83" fmla="*/ 3 h 313"/>
                <a:gd name="T84" fmla="*/ 2 w 313"/>
                <a:gd name="T85" fmla="*/ 6 h 313"/>
                <a:gd name="T86" fmla="*/ 0 w 313"/>
                <a:gd name="T87" fmla="*/ 11 h 313"/>
                <a:gd name="T88" fmla="*/ 0 w 313"/>
                <a:gd name="T89" fmla="*/ 18 h 313"/>
                <a:gd name="T90" fmla="*/ 2 w 313"/>
                <a:gd name="T91" fmla="*/ 23 h 313"/>
                <a:gd name="T92" fmla="*/ 6 w 313"/>
                <a:gd name="T93" fmla="*/ 28 h 313"/>
                <a:gd name="T94" fmla="*/ 11 w 313"/>
                <a:gd name="T95" fmla="*/ 3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3" h="313">
                  <a:moveTo>
                    <a:pt x="15" y="30"/>
                  </a:moveTo>
                  <a:lnTo>
                    <a:pt x="29" y="31"/>
                  </a:lnTo>
                  <a:lnTo>
                    <a:pt x="41" y="32"/>
                  </a:lnTo>
                  <a:lnTo>
                    <a:pt x="55" y="33"/>
                  </a:lnTo>
                  <a:lnTo>
                    <a:pt x="68" y="35"/>
                  </a:lnTo>
                  <a:lnTo>
                    <a:pt x="81" y="38"/>
                  </a:lnTo>
                  <a:lnTo>
                    <a:pt x="94" y="43"/>
                  </a:lnTo>
                  <a:lnTo>
                    <a:pt x="107" y="46"/>
                  </a:lnTo>
                  <a:lnTo>
                    <a:pt x="118" y="51"/>
                  </a:lnTo>
                  <a:lnTo>
                    <a:pt x="130" y="56"/>
                  </a:lnTo>
                  <a:lnTo>
                    <a:pt x="142" y="63"/>
                  </a:lnTo>
                  <a:lnTo>
                    <a:pt x="154" y="69"/>
                  </a:lnTo>
                  <a:lnTo>
                    <a:pt x="164" y="76"/>
                  </a:lnTo>
                  <a:lnTo>
                    <a:pt x="175" y="83"/>
                  </a:lnTo>
                  <a:lnTo>
                    <a:pt x="185" y="92"/>
                  </a:lnTo>
                  <a:lnTo>
                    <a:pt x="194" y="99"/>
                  </a:lnTo>
                  <a:lnTo>
                    <a:pt x="204" y="109"/>
                  </a:lnTo>
                  <a:lnTo>
                    <a:pt x="213" y="118"/>
                  </a:lnTo>
                  <a:lnTo>
                    <a:pt x="221" y="128"/>
                  </a:lnTo>
                  <a:lnTo>
                    <a:pt x="230" y="138"/>
                  </a:lnTo>
                  <a:lnTo>
                    <a:pt x="237" y="148"/>
                  </a:lnTo>
                  <a:lnTo>
                    <a:pt x="244" y="159"/>
                  </a:lnTo>
                  <a:lnTo>
                    <a:pt x="250" y="171"/>
                  </a:lnTo>
                  <a:lnTo>
                    <a:pt x="256" y="182"/>
                  </a:lnTo>
                  <a:lnTo>
                    <a:pt x="262" y="194"/>
                  </a:lnTo>
                  <a:lnTo>
                    <a:pt x="266" y="206"/>
                  </a:lnTo>
                  <a:lnTo>
                    <a:pt x="270" y="219"/>
                  </a:lnTo>
                  <a:lnTo>
                    <a:pt x="275" y="232"/>
                  </a:lnTo>
                  <a:lnTo>
                    <a:pt x="278" y="245"/>
                  </a:lnTo>
                  <a:lnTo>
                    <a:pt x="280" y="258"/>
                  </a:lnTo>
                  <a:lnTo>
                    <a:pt x="281" y="271"/>
                  </a:lnTo>
                  <a:lnTo>
                    <a:pt x="282" y="284"/>
                  </a:lnTo>
                  <a:lnTo>
                    <a:pt x="283" y="298"/>
                  </a:lnTo>
                  <a:lnTo>
                    <a:pt x="283" y="301"/>
                  </a:lnTo>
                  <a:lnTo>
                    <a:pt x="284" y="305"/>
                  </a:lnTo>
                  <a:lnTo>
                    <a:pt x="285" y="307"/>
                  </a:lnTo>
                  <a:lnTo>
                    <a:pt x="287" y="309"/>
                  </a:lnTo>
                  <a:lnTo>
                    <a:pt x="290" y="311"/>
                  </a:lnTo>
                  <a:lnTo>
                    <a:pt x="292" y="312"/>
                  </a:lnTo>
                  <a:lnTo>
                    <a:pt x="295" y="313"/>
                  </a:lnTo>
                  <a:lnTo>
                    <a:pt x="298" y="313"/>
                  </a:lnTo>
                  <a:lnTo>
                    <a:pt x="301" y="313"/>
                  </a:lnTo>
                  <a:lnTo>
                    <a:pt x="303" y="312"/>
                  </a:lnTo>
                  <a:lnTo>
                    <a:pt x="307" y="311"/>
                  </a:lnTo>
                  <a:lnTo>
                    <a:pt x="309" y="309"/>
                  </a:lnTo>
                  <a:lnTo>
                    <a:pt x="310" y="307"/>
                  </a:lnTo>
                  <a:lnTo>
                    <a:pt x="312" y="305"/>
                  </a:lnTo>
                  <a:lnTo>
                    <a:pt x="312" y="301"/>
                  </a:lnTo>
                  <a:lnTo>
                    <a:pt x="313" y="298"/>
                  </a:lnTo>
                  <a:lnTo>
                    <a:pt x="312" y="283"/>
                  </a:lnTo>
                  <a:lnTo>
                    <a:pt x="311" y="268"/>
                  </a:lnTo>
                  <a:lnTo>
                    <a:pt x="309" y="253"/>
                  </a:lnTo>
                  <a:lnTo>
                    <a:pt x="307" y="238"/>
                  </a:lnTo>
                  <a:lnTo>
                    <a:pt x="303" y="224"/>
                  </a:lnTo>
                  <a:lnTo>
                    <a:pt x="299" y="209"/>
                  </a:lnTo>
                  <a:lnTo>
                    <a:pt x="295" y="195"/>
                  </a:lnTo>
                  <a:lnTo>
                    <a:pt x="290" y="183"/>
                  </a:lnTo>
                  <a:lnTo>
                    <a:pt x="283" y="169"/>
                  </a:lnTo>
                  <a:lnTo>
                    <a:pt x="277" y="156"/>
                  </a:lnTo>
                  <a:lnTo>
                    <a:pt x="269" y="144"/>
                  </a:lnTo>
                  <a:lnTo>
                    <a:pt x="262" y="131"/>
                  </a:lnTo>
                  <a:lnTo>
                    <a:pt x="253" y="120"/>
                  </a:lnTo>
                  <a:lnTo>
                    <a:pt x="245" y="109"/>
                  </a:lnTo>
                  <a:lnTo>
                    <a:pt x="235" y="98"/>
                  </a:lnTo>
                  <a:lnTo>
                    <a:pt x="225" y="87"/>
                  </a:lnTo>
                  <a:lnTo>
                    <a:pt x="215" y="78"/>
                  </a:lnTo>
                  <a:lnTo>
                    <a:pt x="204" y="68"/>
                  </a:lnTo>
                  <a:lnTo>
                    <a:pt x="193" y="60"/>
                  </a:lnTo>
                  <a:lnTo>
                    <a:pt x="182" y="51"/>
                  </a:lnTo>
                  <a:lnTo>
                    <a:pt x="169" y="44"/>
                  </a:lnTo>
                  <a:lnTo>
                    <a:pt x="157" y="36"/>
                  </a:lnTo>
                  <a:lnTo>
                    <a:pt x="144" y="30"/>
                  </a:lnTo>
                  <a:lnTo>
                    <a:pt x="130" y="23"/>
                  </a:lnTo>
                  <a:lnTo>
                    <a:pt x="117" y="18"/>
                  </a:lnTo>
                  <a:lnTo>
                    <a:pt x="103" y="14"/>
                  </a:lnTo>
                  <a:lnTo>
                    <a:pt x="88" y="9"/>
                  </a:lnTo>
                  <a:lnTo>
                    <a:pt x="75" y="6"/>
                  </a:lnTo>
                  <a:lnTo>
                    <a:pt x="60" y="3"/>
                  </a:lnTo>
                  <a:lnTo>
                    <a:pt x="45" y="2"/>
                  </a:lnTo>
                  <a:lnTo>
                    <a:pt x="30" y="1"/>
                  </a:lnTo>
                  <a:lnTo>
                    <a:pt x="15" y="0"/>
                  </a:lnTo>
                  <a:lnTo>
                    <a:pt x="11" y="1"/>
                  </a:lnTo>
                  <a:lnTo>
                    <a:pt x="8" y="1"/>
                  </a:lnTo>
                  <a:lnTo>
                    <a:pt x="6" y="3"/>
                  </a:lnTo>
                  <a:lnTo>
                    <a:pt x="4" y="4"/>
                  </a:lnTo>
                  <a:lnTo>
                    <a:pt x="2" y="6"/>
                  </a:lnTo>
                  <a:lnTo>
                    <a:pt x="1" y="9"/>
                  </a:lnTo>
                  <a:lnTo>
                    <a:pt x="0" y="11"/>
                  </a:lnTo>
                  <a:lnTo>
                    <a:pt x="0" y="15"/>
                  </a:lnTo>
                  <a:lnTo>
                    <a:pt x="0" y="18"/>
                  </a:lnTo>
                  <a:lnTo>
                    <a:pt x="1" y="21"/>
                  </a:lnTo>
                  <a:lnTo>
                    <a:pt x="2" y="23"/>
                  </a:lnTo>
                  <a:lnTo>
                    <a:pt x="4" y="25"/>
                  </a:lnTo>
                  <a:lnTo>
                    <a:pt x="6" y="28"/>
                  </a:lnTo>
                  <a:lnTo>
                    <a:pt x="8" y="29"/>
                  </a:lnTo>
                  <a:lnTo>
                    <a:pt x="11"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8"/>
            <p:cNvSpPr>
              <a:spLocks/>
            </p:cNvSpPr>
            <p:nvPr/>
          </p:nvSpPr>
          <p:spPr bwMode="auto">
            <a:xfrm>
              <a:off x="1608138" y="862013"/>
              <a:ext cx="50800" cy="50800"/>
            </a:xfrm>
            <a:custGeom>
              <a:avLst/>
              <a:gdLst>
                <a:gd name="T0" fmla="*/ 26 w 161"/>
                <a:gd name="T1" fmla="*/ 31 h 162"/>
                <a:gd name="T2" fmla="*/ 49 w 161"/>
                <a:gd name="T3" fmla="*/ 35 h 162"/>
                <a:gd name="T4" fmla="*/ 70 w 161"/>
                <a:gd name="T5" fmla="*/ 44 h 162"/>
                <a:gd name="T6" fmla="*/ 88 w 161"/>
                <a:gd name="T7" fmla="*/ 57 h 162"/>
                <a:gd name="T8" fmla="*/ 105 w 161"/>
                <a:gd name="T9" fmla="*/ 72 h 162"/>
                <a:gd name="T10" fmla="*/ 117 w 161"/>
                <a:gd name="T11" fmla="*/ 92 h 162"/>
                <a:gd name="T12" fmla="*/ 126 w 161"/>
                <a:gd name="T13" fmla="*/ 113 h 162"/>
                <a:gd name="T14" fmla="*/ 131 w 161"/>
                <a:gd name="T15" fmla="*/ 135 h 162"/>
                <a:gd name="T16" fmla="*/ 132 w 161"/>
                <a:gd name="T17" fmla="*/ 150 h 162"/>
                <a:gd name="T18" fmla="*/ 134 w 161"/>
                <a:gd name="T19" fmla="*/ 156 h 162"/>
                <a:gd name="T20" fmla="*/ 139 w 161"/>
                <a:gd name="T21" fmla="*/ 160 h 162"/>
                <a:gd name="T22" fmla="*/ 144 w 161"/>
                <a:gd name="T23" fmla="*/ 162 h 162"/>
                <a:gd name="T24" fmla="*/ 149 w 161"/>
                <a:gd name="T25" fmla="*/ 162 h 162"/>
                <a:gd name="T26" fmla="*/ 155 w 161"/>
                <a:gd name="T27" fmla="*/ 160 h 162"/>
                <a:gd name="T28" fmla="*/ 159 w 161"/>
                <a:gd name="T29" fmla="*/ 156 h 162"/>
                <a:gd name="T30" fmla="*/ 161 w 161"/>
                <a:gd name="T31" fmla="*/ 150 h 162"/>
                <a:gd name="T32" fmla="*/ 161 w 161"/>
                <a:gd name="T33" fmla="*/ 132 h 162"/>
                <a:gd name="T34" fmla="*/ 155 w 161"/>
                <a:gd name="T35" fmla="*/ 103 h 162"/>
                <a:gd name="T36" fmla="*/ 144 w 161"/>
                <a:gd name="T37" fmla="*/ 78 h 162"/>
                <a:gd name="T38" fmla="*/ 128 w 161"/>
                <a:gd name="T39" fmla="*/ 54 h 162"/>
                <a:gd name="T40" fmla="*/ 108 w 161"/>
                <a:gd name="T41" fmla="*/ 34 h 162"/>
                <a:gd name="T42" fmla="*/ 84 w 161"/>
                <a:gd name="T43" fmla="*/ 18 h 162"/>
                <a:gd name="T44" fmla="*/ 59 w 161"/>
                <a:gd name="T45" fmla="*/ 7 h 162"/>
                <a:gd name="T46" fmla="*/ 30 w 161"/>
                <a:gd name="T47" fmla="*/ 1 h 162"/>
                <a:gd name="T48" fmla="*/ 11 w 161"/>
                <a:gd name="T49" fmla="*/ 1 h 162"/>
                <a:gd name="T50" fmla="*/ 6 w 161"/>
                <a:gd name="T51" fmla="*/ 3 h 162"/>
                <a:gd name="T52" fmla="*/ 2 w 161"/>
                <a:gd name="T53" fmla="*/ 7 h 162"/>
                <a:gd name="T54" fmla="*/ 0 w 161"/>
                <a:gd name="T55" fmla="*/ 12 h 162"/>
                <a:gd name="T56" fmla="*/ 0 w 161"/>
                <a:gd name="T57" fmla="*/ 18 h 162"/>
                <a:gd name="T58" fmla="*/ 2 w 161"/>
                <a:gd name="T59" fmla="*/ 23 h 162"/>
                <a:gd name="T60" fmla="*/ 6 w 161"/>
                <a:gd name="T61" fmla="*/ 27 h 162"/>
                <a:gd name="T62" fmla="*/ 11 w 161"/>
                <a:gd name="T63" fmla="*/ 2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62">
                  <a:moveTo>
                    <a:pt x="15" y="29"/>
                  </a:moveTo>
                  <a:lnTo>
                    <a:pt x="26" y="31"/>
                  </a:lnTo>
                  <a:lnTo>
                    <a:pt x="38" y="33"/>
                  </a:lnTo>
                  <a:lnTo>
                    <a:pt x="49" y="35"/>
                  </a:lnTo>
                  <a:lnTo>
                    <a:pt x="60" y="39"/>
                  </a:lnTo>
                  <a:lnTo>
                    <a:pt x="70" y="44"/>
                  </a:lnTo>
                  <a:lnTo>
                    <a:pt x="80" y="50"/>
                  </a:lnTo>
                  <a:lnTo>
                    <a:pt x="88" y="57"/>
                  </a:lnTo>
                  <a:lnTo>
                    <a:pt x="97" y="65"/>
                  </a:lnTo>
                  <a:lnTo>
                    <a:pt x="105" y="72"/>
                  </a:lnTo>
                  <a:lnTo>
                    <a:pt x="112" y="82"/>
                  </a:lnTo>
                  <a:lnTo>
                    <a:pt x="117" y="92"/>
                  </a:lnTo>
                  <a:lnTo>
                    <a:pt x="123" y="102"/>
                  </a:lnTo>
                  <a:lnTo>
                    <a:pt x="126" y="113"/>
                  </a:lnTo>
                  <a:lnTo>
                    <a:pt x="129" y="124"/>
                  </a:lnTo>
                  <a:lnTo>
                    <a:pt x="131" y="135"/>
                  </a:lnTo>
                  <a:lnTo>
                    <a:pt x="131" y="147"/>
                  </a:lnTo>
                  <a:lnTo>
                    <a:pt x="132" y="150"/>
                  </a:lnTo>
                  <a:lnTo>
                    <a:pt x="132" y="154"/>
                  </a:lnTo>
                  <a:lnTo>
                    <a:pt x="134" y="156"/>
                  </a:lnTo>
                  <a:lnTo>
                    <a:pt x="136" y="158"/>
                  </a:lnTo>
                  <a:lnTo>
                    <a:pt x="139" y="160"/>
                  </a:lnTo>
                  <a:lnTo>
                    <a:pt x="141" y="161"/>
                  </a:lnTo>
                  <a:lnTo>
                    <a:pt x="144" y="162"/>
                  </a:lnTo>
                  <a:lnTo>
                    <a:pt x="146" y="162"/>
                  </a:lnTo>
                  <a:lnTo>
                    <a:pt x="149" y="162"/>
                  </a:lnTo>
                  <a:lnTo>
                    <a:pt x="153" y="161"/>
                  </a:lnTo>
                  <a:lnTo>
                    <a:pt x="155" y="160"/>
                  </a:lnTo>
                  <a:lnTo>
                    <a:pt x="157" y="158"/>
                  </a:lnTo>
                  <a:lnTo>
                    <a:pt x="159" y="156"/>
                  </a:lnTo>
                  <a:lnTo>
                    <a:pt x="160" y="154"/>
                  </a:lnTo>
                  <a:lnTo>
                    <a:pt x="161" y="150"/>
                  </a:lnTo>
                  <a:lnTo>
                    <a:pt x="161" y="147"/>
                  </a:lnTo>
                  <a:lnTo>
                    <a:pt x="161" y="132"/>
                  </a:lnTo>
                  <a:lnTo>
                    <a:pt x="159" y="117"/>
                  </a:lnTo>
                  <a:lnTo>
                    <a:pt x="155" y="103"/>
                  </a:lnTo>
                  <a:lnTo>
                    <a:pt x="150" y="90"/>
                  </a:lnTo>
                  <a:lnTo>
                    <a:pt x="144" y="78"/>
                  </a:lnTo>
                  <a:lnTo>
                    <a:pt x="137" y="65"/>
                  </a:lnTo>
                  <a:lnTo>
                    <a:pt x="128" y="54"/>
                  </a:lnTo>
                  <a:lnTo>
                    <a:pt x="118" y="43"/>
                  </a:lnTo>
                  <a:lnTo>
                    <a:pt x="108" y="34"/>
                  </a:lnTo>
                  <a:lnTo>
                    <a:pt x="97" y="25"/>
                  </a:lnTo>
                  <a:lnTo>
                    <a:pt x="84" y="18"/>
                  </a:lnTo>
                  <a:lnTo>
                    <a:pt x="71" y="11"/>
                  </a:lnTo>
                  <a:lnTo>
                    <a:pt x="59" y="7"/>
                  </a:lnTo>
                  <a:lnTo>
                    <a:pt x="44" y="3"/>
                  </a:lnTo>
                  <a:lnTo>
                    <a:pt x="30" y="1"/>
                  </a:lnTo>
                  <a:lnTo>
                    <a:pt x="15" y="0"/>
                  </a:lnTo>
                  <a:lnTo>
                    <a:pt x="11" y="1"/>
                  </a:lnTo>
                  <a:lnTo>
                    <a:pt x="8" y="2"/>
                  </a:lnTo>
                  <a:lnTo>
                    <a:pt x="6" y="3"/>
                  </a:lnTo>
                  <a:lnTo>
                    <a:pt x="4" y="5"/>
                  </a:lnTo>
                  <a:lnTo>
                    <a:pt x="2" y="7"/>
                  </a:lnTo>
                  <a:lnTo>
                    <a:pt x="1" y="9"/>
                  </a:lnTo>
                  <a:lnTo>
                    <a:pt x="0" y="12"/>
                  </a:lnTo>
                  <a:lnTo>
                    <a:pt x="0" y="15"/>
                  </a:lnTo>
                  <a:lnTo>
                    <a:pt x="0" y="18"/>
                  </a:lnTo>
                  <a:lnTo>
                    <a:pt x="1" y="21"/>
                  </a:lnTo>
                  <a:lnTo>
                    <a:pt x="2" y="23"/>
                  </a:lnTo>
                  <a:lnTo>
                    <a:pt x="4" y="25"/>
                  </a:lnTo>
                  <a:lnTo>
                    <a:pt x="6" y="27"/>
                  </a:lnTo>
                  <a:lnTo>
                    <a:pt x="8" y="28"/>
                  </a:lnTo>
                  <a:lnTo>
                    <a:pt x="11" y="29"/>
                  </a:lnTo>
                  <a:lnTo>
                    <a:pt x="15"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60" name="Group 59"/>
          <p:cNvGrpSpPr/>
          <p:nvPr/>
        </p:nvGrpSpPr>
        <p:grpSpPr>
          <a:xfrm>
            <a:off x="1754349" y="2613075"/>
            <a:ext cx="287338" cy="287338"/>
            <a:chOff x="7023101" y="1343025"/>
            <a:chExt cx="287338" cy="287338"/>
          </a:xfrm>
          <a:solidFill>
            <a:schemeClr val="bg1"/>
          </a:solidFill>
        </p:grpSpPr>
        <p:sp>
          <p:nvSpPr>
            <p:cNvPr id="61" name="Freeform 252"/>
            <p:cNvSpPr>
              <a:spLocks/>
            </p:cNvSpPr>
            <p:nvPr/>
          </p:nvSpPr>
          <p:spPr bwMode="auto">
            <a:xfrm>
              <a:off x="7023101" y="1620838"/>
              <a:ext cx="287338" cy="9525"/>
            </a:xfrm>
            <a:custGeom>
              <a:avLst/>
              <a:gdLst>
                <a:gd name="T0" fmla="*/ 888 w 903"/>
                <a:gd name="T1" fmla="*/ 0 h 31"/>
                <a:gd name="T2" fmla="*/ 15 w 903"/>
                <a:gd name="T3" fmla="*/ 0 h 31"/>
                <a:gd name="T4" fmla="*/ 12 w 903"/>
                <a:gd name="T5" fmla="*/ 1 h 31"/>
                <a:gd name="T6" fmla="*/ 10 w 903"/>
                <a:gd name="T7" fmla="*/ 2 h 31"/>
                <a:gd name="T8" fmla="*/ 7 w 903"/>
                <a:gd name="T9" fmla="*/ 4 h 31"/>
                <a:gd name="T10" fmla="*/ 4 w 903"/>
                <a:gd name="T11" fmla="*/ 6 h 31"/>
                <a:gd name="T12" fmla="*/ 3 w 903"/>
                <a:gd name="T13" fmla="*/ 8 h 31"/>
                <a:gd name="T14" fmla="*/ 1 w 903"/>
                <a:gd name="T15" fmla="*/ 10 h 31"/>
                <a:gd name="T16" fmla="*/ 1 w 903"/>
                <a:gd name="T17" fmla="*/ 13 h 31"/>
                <a:gd name="T18" fmla="*/ 0 w 903"/>
                <a:gd name="T19" fmla="*/ 16 h 31"/>
                <a:gd name="T20" fmla="*/ 1 w 903"/>
                <a:gd name="T21" fmla="*/ 19 h 31"/>
                <a:gd name="T22" fmla="*/ 1 w 903"/>
                <a:gd name="T23" fmla="*/ 22 h 31"/>
                <a:gd name="T24" fmla="*/ 3 w 903"/>
                <a:gd name="T25" fmla="*/ 24 h 31"/>
                <a:gd name="T26" fmla="*/ 4 w 903"/>
                <a:gd name="T27" fmla="*/ 26 h 31"/>
                <a:gd name="T28" fmla="*/ 7 w 903"/>
                <a:gd name="T29" fmla="*/ 28 h 31"/>
                <a:gd name="T30" fmla="*/ 10 w 903"/>
                <a:gd name="T31" fmla="*/ 29 h 31"/>
                <a:gd name="T32" fmla="*/ 12 w 903"/>
                <a:gd name="T33" fmla="*/ 30 h 31"/>
                <a:gd name="T34" fmla="*/ 15 w 903"/>
                <a:gd name="T35" fmla="*/ 31 h 31"/>
                <a:gd name="T36" fmla="*/ 888 w 903"/>
                <a:gd name="T37" fmla="*/ 30 h 31"/>
                <a:gd name="T38" fmla="*/ 891 w 903"/>
                <a:gd name="T39" fmla="*/ 30 h 31"/>
                <a:gd name="T40" fmla="*/ 895 w 903"/>
                <a:gd name="T41" fmla="*/ 29 h 31"/>
                <a:gd name="T42" fmla="*/ 897 w 903"/>
                <a:gd name="T43" fmla="*/ 28 h 31"/>
                <a:gd name="T44" fmla="*/ 899 w 903"/>
                <a:gd name="T45" fmla="*/ 26 h 31"/>
                <a:gd name="T46" fmla="*/ 901 w 903"/>
                <a:gd name="T47" fmla="*/ 24 h 31"/>
                <a:gd name="T48" fmla="*/ 902 w 903"/>
                <a:gd name="T49" fmla="*/ 22 h 31"/>
                <a:gd name="T50" fmla="*/ 903 w 903"/>
                <a:gd name="T51" fmla="*/ 19 h 31"/>
                <a:gd name="T52" fmla="*/ 903 w 903"/>
                <a:gd name="T53" fmla="*/ 16 h 31"/>
                <a:gd name="T54" fmla="*/ 903 w 903"/>
                <a:gd name="T55" fmla="*/ 13 h 31"/>
                <a:gd name="T56" fmla="*/ 902 w 903"/>
                <a:gd name="T57" fmla="*/ 10 h 31"/>
                <a:gd name="T58" fmla="*/ 901 w 903"/>
                <a:gd name="T59" fmla="*/ 8 h 31"/>
                <a:gd name="T60" fmla="*/ 899 w 903"/>
                <a:gd name="T61" fmla="*/ 6 h 31"/>
                <a:gd name="T62" fmla="*/ 897 w 903"/>
                <a:gd name="T63" fmla="*/ 4 h 31"/>
                <a:gd name="T64" fmla="*/ 895 w 903"/>
                <a:gd name="T65" fmla="*/ 2 h 31"/>
                <a:gd name="T66" fmla="*/ 891 w 903"/>
                <a:gd name="T67" fmla="*/ 1 h 31"/>
                <a:gd name="T68" fmla="*/ 888 w 903"/>
                <a:gd name="T69" fmla="*/ 1 h 31"/>
                <a:gd name="T70" fmla="*/ 888 w 903"/>
                <a:gd name="T7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3" h="31">
                  <a:moveTo>
                    <a:pt x="888" y="0"/>
                  </a:moveTo>
                  <a:lnTo>
                    <a:pt x="15" y="0"/>
                  </a:lnTo>
                  <a:lnTo>
                    <a:pt x="12" y="1"/>
                  </a:lnTo>
                  <a:lnTo>
                    <a:pt x="10" y="2"/>
                  </a:lnTo>
                  <a:lnTo>
                    <a:pt x="7" y="4"/>
                  </a:lnTo>
                  <a:lnTo>
                    <a:pt x="4" y="6"/>
                  </a:lnTo>
                  <a:lnTo>
                    <a:pt x="3" y="8"/>
                  </a:lnTo>
                  <a:lnTo>
                    <a:pt x="1" y="10"/>
                  </a:lnTo>
                  <a:lnTo>
                    <a:pt x="1" y="13"/>
                  </a:lnTo>
                  <a:lnTo>
                    <a:pt x="0" y="16"/>
                  </a:lnTo>
                  <a:lnTo>
                    <a:pt x="1" y="19"/>
                  </a:lnTo>
                  <a:lnTo>
                    <a:pt x="1" y="22"/>
                  </a:lnTo>
                  <a:lnTo>
                    <a:pt x="3" y="24"/>
                  </a:lnTo>
                  <a:lnTo>
                    <a:pt x="4" y="26"/>
                  </a:lnTo>
                  <a:lnTo>
                    <a:pt x="7" y="28"/>
                  </a:lnTo>
                  <a:lnTo>
                    <a:pt x="10" y="29"/>
                  </a:lnTo>
                  <a:lnTo>
                    <a:pt x="12" y="30"/>
                  </a:lnTo>
                  <a:lnTo>
                    <a:pt x="15" y="31"/>
                  </a:lnTo>
                  <a:lnTo>
                    <a:pt x="888" y="30"/>
                  </a:lnTo>
                  <a:lnTo>
                    <a:pt x="891" y="30"/>
                  </a:lnTo>
                  <a:lnTo>
                    <a:pt x="895" y="29"/>
                  </a:lnTo>
                  <a:lnTo>
                    <a:pt x="897" y="28"/>
                  </a:lnTo>
                  <a:lnTo>
                    <a:pt x="899" y="26"/>
                  </a:lnTo>
                  <a:lnTo>
                    <a:pt x="901" y="24"/>
                  </a:lnTo>
                  <a:lnTo>
                    <a:pt x="902" y="22"/>
                  </a:lnTo>
                  <a:lnTo>
                    <a:pt x="903" y="19"/>
                  </a:lnTo>
                  <a:lnTo>
                    <a:pt x="903" y="16"/>
                  </a:lnTo>
                  <a:lnTo>
                    <a:pt x="903" y="13"/>
                  </a:lnTo>
                  <a:lnTo>
                    <a:pt x="902" y="10"/>
                  </a:lnTo>
                  <a:lnTo>
                    <a:pt x="901" y="8"/>
                  </a:lnTo>
                  <a:lnTo>
                    <a:pt x="899" y="6"/>
                  </a:lnTo>
                  <a:lnTo>
                    <a:pt x="897" y="4"/>
                  </a:lnTo>
                  <a:lnTo>
                    <a:pt x="895" y="2"/>
                  </a:lnTo>
                  <a:lnTo>
                    <a:pt x="891" y="1"/>
                  </a:lnTo>
                  <a:lnTo>
                    <a:pt x="888" y="1"/>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253"/>
            <p:cNvSpPr>
              <a:spLocks noEditPoints="1"/>
            </p:cNvSpPr>
            <p:nvPr/>
          </p:nvSpPr>
          <p:spPr bwMode="auto">
            <a:xfrm>
              <a:off x="7023101" y="1343025"/>
              <a:ext cx="287338" cy="258762"/>
            </a:xfrm>
            <a:custGeom>
              <a:avLst/>
              <a:gdLst>
                <a:gd name="T0" fmla="*/ 768 w 903"/>
                <a:gd name="T1" fmla="*/ 723 h 813"/>
                <a:gd name="T2" fmla="*/ 90 w 903"/>
                <a:gd name="T3" fmla="*/ 783 h 813"/>
                <a:gd name="T4" fmla="*/ 181 w 903"/>
                <a:gd name="T5" fmla="*/ 331 h 813"/>
                <a:gd name="T6" fmla="*/ 151 w 903"/>
                <a:gd name="T7" fmla="*/ 331 h 813"/>
                <a:gd name="T8" fmla="*/ 843 w 903"/>
                <a:gd name="T9" fmla="*/ 301 h 813"/>
                <a:gd name="T10" fmla="*/ 60 w 903"/>
                <a:gd name="T11" fmla="*/ 301 h 813"/>
                <a:gd name="T12" fmla="*/ 797 w 903"/>
                <a:gd name="T13" fmla="*/ 211 h 813"/>
                <a:gd name="T14" fmla="*/ 211 w 903"/>
                <a:gd name="T15" fmla="*/ 693 h 813"/>
                <a:gd name="T16" fmla="*/ 301 w 903"/>
                <a:gd name="T17" fmla="*/ 693 h 813"/>
                <a:gd name="T18" fmla="*/ 331 w 903"/>
                <a:gd name="T19" fmla="*/ 331 h 813"/>
                <a:gd name="T20" fmla="*/ 331 w 903"/>
                <a:gd name="T21" fmla="*/ 693 h 813"/>
                <a:gd name="T22" fmla="*/ 512 w 903"/>
                <a:gd name="T23" fmla="*/ 331 h 813"/>
                <a:gd name="T24" fmla="*/ 542 w 903"/>
                <a:gd name="T25" fmla="*/ 693 h 813"/>
                <a:gd name="T26" fmla="*/ 573 w 903"/>
                <a:gd name="T27" fmla="*/ 693 h 813"/>
                <a:gd name="T28" fmla="*/ 603 w 903"/>
                <a:gd name="T29" fmla="*/ 331 h 813"/>
                <a:gd name="T30" fmla="*/ 603 w 903"/>
                <a:gd name="T31" fmla="*/ 693 h 813"/>
                <a:gd name="T32" fmla="*/ 723 w 903"/>
                <a:gd name="T33" fmla="*/ 331 h 813"/>
                <a:gd name="T34" fmla="*/ 15 w 903"/>
                <a:gd name="T35" fmla="*/ 813 h 813"/>
                <a:gd name="T36" fmla="*/ 888 w 903"/>
                <a:gd name="T37" fmla="*/ 813 h 813"/>
                <a:gd name="T38" fmla="*/ 897 w 903"/>
                <a:gd name="T39" fmla="*/ 811 h 813"/>
                <a:gd name="T40" fmla="*/ 902 w 903"/>
                <a:gd name="T41" fmla="*/ 805 h 813"/>
                <a:gd name="T42" fmla="*/ 903 w 903"/>
                <a:gd name="T43" fmla="*/ 796 h 813"/>
                <a:gd name="T44" fmla="*/ 899 w 903"/>
                <a:gd name="T45" fmla="*/ 787 h 813"/>
                <a:gd name="T46" fmla="*/ 891 w 903"/>
                <a:gd name="T47" fmla="*/ 784 h 813"/>
                <a:gd name="T48" fmla="*/ 843 w 903"/>
                <a:gd name="T49" fmla="*/ 708 h 813"/>
                <a:gd name="T50" fmla="*/ 841 w 903"/>
                <a:gd name="T51" fmla="*/ 699 h 813"/>
                <a:gd name="T52" fmla="*/ 834 w 903"/>
                <a:gd name="T53" fmla="*/ 694 h 813"/>
                <a:gd name="T54" fmla="*/ 783 w 903"/>
                <a:gd name="T55" fmla="*/ 693 h 813"/>
                <a:gd name="T56" fmla="*/ 861 w 903"/>
                <a:gd name="T57" fmla="*/ 331 h 813"/>
                <a:gd name="T58" fmla="*/ 869 w 903"/>
                <a:gd name="T59" fmla="*/ 327 h 813"/>
                <a:gd name="T60" fmla="*/ 873 w 903"/>
                <a:gd name="T61" fmla="*/ 320 h 813"/>
                <a:gd name="T62" fmla="*/ 873 w 903"/>
                <a:gd name="T63" fmla="*/ 227 h 813"/>
                <a:gd name="T64" fmla="*/ 871 w 903"/>
                <a:gd name="T65" fmla="*/ 218 h 813"/>
                <a:gd name="T66" fmla="*/ 459 w 903"/>
                <a:gd name="T67" fmla="*/ 2 h 813"/>
                <a:gd name="T68" fmla="*/ 448 w 903"/>
                <a:gd name="T69" fmla="*/ 1 h 813"/>
                <a:gd name="T70" fmla="*/ 38 w 903"/>
                <a:gd name="T71" fmla="*/ 213 h 813"/>
                <a:gd name="T72" fmla="*/ 34 w 903"/>
                <a:gd name="T73" fmla="*/ 216 h 813"/>
                <a:gd name="T74" fmla="*/ 31 w 903"/>
                <a:gd name="T75" fmla="*/ 221 h 813"/>
                <a:gd name="T76" fmla="*/ 30 w 903"/>
                <a:gd name="T77" fmla="*/ 225 h 813"/>
                <a:gd name="T78" fmla="*/ 30 w 903"/>
                <a:gd name="T79" fmla="*/ 316 h 813"/>
                <a:gd name="T80" fmla="*/ 33 w 903"/>
                <a:gd name="T81" fmla="*/ 325 h 813"/>
                <a:gd name="T82" fmla="*/ 40 w 903"/>
                <a:gd name="T83" fmla="*/ 330 h 813"/>
                <a:gd name="T84" fmla="*/ 121 w 903"/>
                <a:gd name="T85" fmla="*/ 331 h 813"/>
                <a:gd name="T86" fmla="*/ 73 w 903"/>
                <a:gd name="T87" fmla="*/ 693 h 813"/>
                <a:gd name="T88" fmla="*/ 64 w 903"/>
                <a:gd name="T89" fmla="*/ 697 h 813"/>
                <a:gd name="T90" fmla="*/ 61 w 903"/>
                <a:gd name="T91" fmla="*/ 705 h 813"/>
                <a:gd name="T92" fmla="*/ 15 w 903"/>
                <a:gd name="T93" fmla="*/ 783 h 813"/>
                <a:gd name="T94" fmla="*/ 7 w 903"/>
                <a:gd name="T95" fmla="*/ 786 h 813"/>
                <a:gd name="T96" fmla="*/ 1 w 903"/>
                <a:gd name="T97" fmla="*/ 793 h 813"/>
                <a:gd name="T98" fmla="*/ 1 w 903"/>
                <a:gd name="T99" fmla="*/ 801 h 813"/>
                <a:gd name="T100" fmla="*/ 4 w 903"/>
                <a:gd name="T101" fmla="*/ 809 h 813"/>
                <a:gd name="T102" fmla="*/ 12 w 903"/>
                <a:gd name="T103" fmla="*/ 813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3" h="813">
                  <a:moveTo>
                    <a:pt x="90" y="723"/>
                  </a:moveTo>
                  <a:lnTo>
                    <a:pt x="136" y="723"/>
                  </a:lnTo>
                  <a:lnTo>
                    <a:pt x="768" y="723"/>
                  </a:lnTo>
                  <a:lnTo>
                    <a:pt x="813" y="723"/>
                  </a:lnTo>
                  <a:lnTo>
                    <a:pt x="813" y="783"/>
                  </a:lnTo>
                  <a:lnTo>
                    <a:pt x="90" y="783"/>
                  </a:lnTo>
                  <a:lnTo>
                    <a:pt x="90" y="723"/>
                  </a:lnTo>
                  <a:close/>
                  <a:moveTo>
                    <a:pt x="151" y="331"/>
                  </a:moveTo>
                  <a:lnTo>
                    <a:pt x="181" y="331"/>
                  </a:lnTo>
                  <a:lnTo>
                    <a:pt x="181" y="693"/>
                  </a:lnTo>
                  <a:lnTo>
                    <a:pt x="151" y="693"/>
                  </a:lnTo>
                  <a:lnTo>
                    <a:pt x="151" y="331"/>
                  </a:lnTo>
                  <a:close/>
                  <a:moveTo>
                    <a:pt x="60" y="241"/>
                  </a:moveTo>
                  <a:lnTo>
                    <a:pt x="843" y="241"/>
                  </a:lnTo>
                  <a:lnTo>
                    <a:pt x="843" y="301"/>
                  </a:lnTo>
                  <a:lnTo>
                    <a:pt x="768" y="301"/>
                  </a:lnTo>
                  <a:lnTo>
                    <a:pt x="136" y="301"/>
                  </a:lnTo>
                  <a:lnTo>
                    <a:pt x="60" y="301"/>
                  </a:lnTo>
                  <a:lnTo>
                    <a:pt x="60" y="241"/>
                  </a:lnTo>
                  <a:close/>
                  <a:moveTo>
                    <a:pt x="452" y="32"/>
                  </a:moveTo>
                  <a:lnTo>
                    <a:pt x="797" y="211"/>
                  </a:lnTo>
                  <a:lnTo>
                    <a:pt x="107" y="211"/>
                  </a:lnTo>
                  <a:lnTo>
                    <a:pt x="452" y="32"/>
                  </a:lnTo>
                  <a:close/>
                  <a:moveTo>
                    <a:pt x="211" y="693"/>
                  </a:moveTo>
                  <a:lnTo>
                    <a:pt x="211" y="331"/>
                  </a:lnTo>
                  <a:lnTo>
                    <a:pt x="301" y="331"/>
                  </a:lnTo>
                  <a:lnTo>
                    <a:pt x="301" y="693"/>
                  </a:lnTo>
                  <a:lnTo>
                    <a:pt x="211" y="693"/>
                  </a:lnTo>
                  <a:close/>
                  <a:moveTo>
                    <a:pt x="331" y="693"/>
                  </a:moveTo>
                  <a:lnTo>
                    <a:pt x="331" y="331"/>
                  </a:lnTo>
                  <a:lnTo>
                    <a:pt x="362" y="331"/>
                  </a:lnTo>
                  <a:lnTo>
                    <a:pt x="362" y="693"/>
                  </a:lnTo>
                  <a:lnTo>
                    <a:pt x="331" y="693"/>
                  </a:lnTo>
                  <a:close/>
                  <a:moveTo>
                    <a:pt x="392" y="693"/>
                  </a:moveTo>
                  <a:lnTo>
                    <a:pt x="392" y="331"/>
                  </a:lnTo>
                  <a:lnTo>
                    <a:pt x="512" y="331"/>
                  </a:lnTo>
                  <a:lnTo>
                    <a:pt x="512" y="693"/>
                  </a:lnTo>
                  <a:lnTo>
                    <a:pt x="392" y="693"/>
                  </a:lnTo>
                  <a:close/>
                  <a:moveTo>
                    <a:pt x="542" y="693"/>
                  </a:moveTo>
                  <a:lnTo>
                    <a:pt x="542" y="331"/>
                  </a:lnTo>
                  <a:lnTo>
                    <a:pt x="573" y="331"/>
                  </a:lnTo>
                  <a:lnTo>
                    <a:pt x="573" y="693"/>
                  </a:lnTo>
                  <a:lnTo>
                    <a:pt x="542" y="693"/>
                  </a:lnTo>
                  <a:close/>
                  <a:moveTo>
                    <a:pt x="603" y="693"/>
                  </a:moveTo>
                  <a:lnTo>
                    <a:pt x="603" y="331"/>
                  </a:lnTo>
                  <a:lnTo>
                    <a:pt x="693" y="331"/>
                  </a:lnTo>
                  <a:lnTo>
                    <a:pt x="693" y="693"/>
                  </a:lnTo>
                  <a:lnTo>
                    <a:pt x="603" y="693"/>
                  </a:lnTo>
                  <a:close/>
                  <a:moveTo>
                    <a:pt x="753" y="693"/>
                  </a:moveTo>
                  <a:lnTo>
                    <a:pt x="723" y="693"/>
                  </a:lnTo>
                  <a:lnTo>
                    <a:pt x="723" y="331"/>
                  </a:lnTo>
                  <a:lnTo>
                    <a:pt x="753" y="331"/>
                  </a:lnTo>
                  <a:lnTo>
                    <a:pt x="753" y="693"/>
                  </a:lnTo>
                  <a:close/>
                  <a:moveTo>
                    <a:pt x="15" y="813"/>
                  </a:moveTo>
                  <a:lnTo>
                    <a:pt x="75" y="813"/>
                  </a:lnTo>
                  <a:lnTo>
                    <a:pt x="828" y="813"/>
                  </a:lnTo>
                  <a:lnTo>
                    <a:pt x="888" y="813"/>
                  </a:lnTo>
                  <a:lnTo>
                    <a:pt x="891" y="813"/>
                  </a:lnTo>
                  <a:lnTo>
                    <a:pt x="895" y="812"/>
                  </a:lnTo>
                  <a:lnTo>
                    <a:pt x="897" y="811"/>
                  </a:lnTo>
                  <a:lnTo>
                    <a:pt x="899" y="809"/>
                  </a:lnTo>
                  <a:lnTo>
                    <a:pt x="901" y="807"/>
                  </a:lnTo>
                  <a:lnTo>
                    <a:pt x="902" y="805"/>
                  </a:lnTo>
                  <a:lnTo>
                    <a:pt x="903" y="801"/>
                  </a:lnTo>
                  <a:lnTo>
                    <a:pt x="903" y="798"/>
                  </a:lnTo>
                  <a:lnTo>
                    <a:pt x="903" y="796"/>
                  </a:lnTo>
                  <a:lnTo>
                    <a:pt x="902" y="793"/>
                  </a:lnTo>
                  <a:lnTo>
                    <a:pt x="901" y="791"/>
                  </a:lnTo>
                  <a:lnTo>
                    <a:pt x="899" y="787"/>
                  </a:lnTo>
                  <a:lnTo>
                    <a:pt x="897" y="786"/>
                  </a:lnTo>
                  <a:lnTo>
                    <a:pt x="895" y="784"/>
                  </a:lnTo>
                  <a:lnTo>
                    <a:pt x="891" y="784"/>
                  </a:lnTo>
                  <a:lnTo>
                    <a:pt x="888" y="783"/>
                  </a:lnTo>
                  <a:lnTo>
                    <a:pt x="843" y="783"/>
                  </a:lnTo>
                  <a:lnTo>
                    <a:pt x="843" y="708"/>
                  </a:lnTo>
                  <a:lnTo>
                    <a:pt x="843" y="705"/>
                  </a:lnTo>
                  <a:lnTo>
                    <a:pt x="842" y="703"/>
                  </a:lnTo>
                  <a:lnTo>
                    <a:pt x="841" y="699"/>
                  </a:lnTo>
                  <a:lnTo>
                    <a:pt x="839" y="697"/>
                  </a:lnTo>
                  <a:lnTo>
                    <a:pt x="837" y="696"/>
                  </a:lnTo>
                  <a:lnTo>
                    <a:pt x="834" y="694"/>
                  </a:lnTo>
                  <a:lnTo>
                    <a:pt x="831" y="693"/>
                  </a:lnTo>
                  <a:lnTo>
                    <a:pt x="828" y="693"/>
                  </a:lnTo>
                  <a:lnTo>
                    <a:pt x="783" y="693"/>
                  </a:lnTo>
                  <a:lnTo>
                    <a:pt x="783" y="331"/>
                  </a:lnTo>
                  <a:lnTo>
                    <a:pt x="858" y="331"/>
                  </a:lnTo>
                  <a:lnTo>
                    <a:pt x="861" y="331"/>
                  </a:lnTo>
                  <a:lnTo>
                    <a:pt x="865" y="330"/>
                  </a:lnTo>
                  <a:lnTo>
                    <a:pt x="867" y="329"/>
                  </a:lnTo>
                  <a:lnTo>
                    <a:pt x="869" y="327"/>
                  </a:lnTo>
                  <a:lnTo>
                    <a:pt x="871" y="325"/>
                  </a:lnTo>
                  <a:lnTo>
                    <a:pt x="872" y="323"/>
                  </a:lnTo>
                  <a:lnTo>
                    <a:pt x="873" y="320"/>
                  </a:lnTo>
                  <a:lnTo>
                    <a:pt x="873" y="316"/>
                  </a:lnTo>
                  <a:lnTo>
                    <a:pt x="873" y="227"/>
                  </a:lnTo>
                  <a:lnTo>
                    <a:pt x="873" y="227"/>
                  </a:lnTo>
                  <a:lnTo>
                    <a:pt x="874" y="226"/>
                  </a:lnTo>
                  <a:lnTo>
                    <a:pt x="873" y="222"/>
                  </a:lnTo>
                  <a:lnTo>
                    <a:pt x="871" y="218"/>
                  </a:lnTo>
                  <a:lnTo>
                    <a:pt x="868" y="215"/>
                  </a:lnTo>
                  <a:lnTo>
                    <a:pt x="863" y="212"/>
                  </a:lnTo>
                  <a:lnTo>
                    <a:pt x="459" y="2"/>
                  </a:lnTo>
                  <a:lnTo>
                    <a:pt x="456" y="1"/>
                  </a:lnTo>
                  <a:lnTo>
                    <a:pt x="452" y="0"/>
                  </a:lnTo>
                  <a:lnTo>
                    <a:pt x="448" y="1"/>
                  </a:lnTo>
                  <a:lnTo>
                    <a:pt x="445" y="2"/>
                  </a:lnTo>
                  <a:lnTo>
                    <a:pt x="39" y="213"/>
                  </a:lnTo>
                  <a:lnTo>
                    <a:pt x="38" y="213"/>
                  </a:lnTo>
                  <a:lnTo>
                    <a:pt x="35" y="215"/>
                  </a:lnTo>
                  <a:lnTo>
                    <a:pt x="35" y="216"/>
                  </a:lnTo>
                  <a:lnTo>
                    <a:pt x="34" y="216"/>
                  </a:lnTo>
                  <a:lnTo>
                    <a:pt x="33" y="218"/>
                  </a:lnTo>
                  <a:lnTo>
                    <a:pt x="32" y="220"/>
                  </a:lnTo>
                  <a:lnTo>
                    <a:pt x="31" y="221"/>
                  </a:lnTo>
                  <a:lnTo>
                    <a:pt x="31" y="222"/>
                  </a:lnTo>
                  <a:lnTo>
                    <a:pt x="31" y="223"/>
                  </a:lnTo>
                  <a:lnTo>
                    <a:pt x="30" y="225"/>
                  </a:lnTo>
                  <a:lnTo>
                    <a:pt x="30" y="226"/>
                  </a:lnTo>
                  <a:lnTo>
                    <a:pt x="30" y="226"/>
                  </a:lnTo>
                  <a:lnTo>
                    <a:pt x="30" y="316"/>
                  </a:lnTo>
                  <a:lnTo>
                    <a:pt x="31" y="320"/>
                  </a:lnTo>
                  <a:lnTo>
                    <a:pt x="31" y="323"/>
                  </a:lnTo>
                  <a:lnTo>
                    <a:pt x="33" y="325"/>
                  </a:lnTo>
                  <a:lnTo>
                    <a:pt x="34" y="327"/>
                  </a:lnTo>
                  <a:lnTo>
                    <a:pt x="38" y="329"/>
                  </a:lnTo>
                  <a:lnTo>
                    <a:pt x="40" y="330"/>
                  </a:lnTo>
                  <a:lnTo>
                    <a:pt x="43" y="331"/>
                  </a:lnTo>
                  <a:lnTo>
                    <a:pt x="45" y="331"/>
                  </a:lnTo>
                  <a:lnTo>
                    <a:pt x="121" y="331"/>
                  </a:lnTo>
                  <a:lnTo>
                    <a:pt x="121" y="693"/>
                  </a:lnTo>
                  <a:lnTo>
                    <a:pt x="75" y="693"/>
                  </a:lnTo>
                  <a:lnTo>
                    <a:pt x="73" y="693"/>
                  </a:lnTo>
                  <a:lnTo>
                    <a:pt x="70" y="694"/>
                  </a:lnTo>
                  <a:lnTo>
                    <a:pt x="68" y="695"/>
                  </a:lnTo>
                  <a:lnTo>
                    <a:pt x="64" y="697"/>
                  </a:lnTo>
                  <a:lnTo>
                    <a:pt x="63" y="699"/>
                  </a:lnTo>
                  <a:lnTo>
                    <a:pt x="61" y="703"/>
                  </a:lnTo>
                  <a:lnTo>
                    <a:pt x="61" y="705"/>
                  </a:lnTo>
                  <a:lnTo>
                    <a:pt x="60" y="708"/>
                  </a:lnTo>
                  <a:lnTo>
                    <a:pt x="60" y="783"/>
                  </a:lnTo>
                  <a:lnTo>
                    <a:pt x="15" y="783"/>
                  </a:lnTo>
                  <a:lnTo>
                    <a:pt x="12" y="784"/>
                  </a:lnTo>
                  <a:lnTo>
                    <a:pt x="10" y="784"/>
                  </a:lnTo>
                  <a:lnTo>
                    <a:pt x="7" y="786"/>
                  </a:lnTo>
                  <a:lnTo>
                    <a:pt x="4" y="787"/>
                  </a:lnTo>
                  <a:lnTo>
                    <a:pt x="3" y="791"/>
                  </a:lnTo>
                  <a:lnTo>
                    <a:pt x="1" y="793"/>
                  </a:lnTo>
                  <a:lnTo>
                    <a:pt x="1" y="796"/>
                  </a:lnTo>
                  <a:lnTo>
                    <a:pt x="0" y="798"/>
                  </a:lnTo>
                  <a:lnTo>
                    <a:pt x="1" y="801"/>
                  </a:lnTo>
                  <a:lnTo>
                    <a:pt x="1" y="805"/>
                  </a:lnTo>
                  <a:lnTo>
                    <a:pt x="3" y="807"/>
                  </a:lnTo>
                  <a:lnTo>
                    <a:pt x="4" y="809"/>
                  </a:lnTo>
                  <a:lnTo>
                    <a:pt x="7" y="811"/>
                  </a:lnTo>
                  <a:lnTo>
                    <a:pt x="10" y="812"/>
                  </a:lnTo>
                  <a:lnTo>
                    <a:pt x="12" y="813"/>
                  </a:lnTo>
                  <a:lnTo>
                    <a:pt x="15" y="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63" name="Rectangle 62"/>
          <p:cNvSpPr/>
          <p:nvPr/>
        </p:nvSpPr>
        <p:spPr>
          <a:xfrm>
            <a:off x="6952564" y="5095928"/>
            <a:ext cx="4703141"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a:t>
            </a:r>
            <a:r>
              <a:rPr lang="en-US" sz="1200" noProof="1" smtClean="0">
                <a:solidFill>
                  <a:schemeClr val="bg1"/>
                </a:solidFill>
                <a:latin typeface="+mj-lt"/>
                <a:ea typeface="Open Sans Light" panose="020B0306030504020204" pitchFamily="34" charset="0"/>
                <a:cs typeface="Open Sans Light" panose="020B0306030504020204" pitchFamily="34" charset="0"/>
              </a:rPr>
              <a:t>eagerness</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795329732"/>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75000"/>
            </a:schemeClr>
          </a:solidFill>
        </p:spPr>
      </p:sp>
      <p:sp>
        <p:nvSpPr>
          <p:cNvPr id="74" name="Rectangle 73"/>
          <p:cNvSpPr/>
          <p:nvPr/>
        </p:nvSpPr>
        <p:spPr>
          <a:xfrm>
            <a:off x="3906706" y="1797756"/>
            <a:ext cx="8285293" cy="47244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22</a:t>
            </a:fld>
            <a:endParaRPr lang="en-US" sz="1050" dirty="0">
              <a:solidFill>
                <a:schemeClr val="bg1"/>
              </a:solidFill>
            </a:endParaRPr>
          </a:p>
        </p:txBody>
      </p:sp>
      <p:sp>
        <p:nvSpPr>
          <p:cNvPr id="67" name="Title 1"/>
          <p:cNvSpPr txBox="1">
            <a:spLocks/>
          </p:cNvSpPr>
          <p:nvPr/>
        </p:nvSpPr>
        <p:spPr>
          <a:xfrm>
            <a:off x="4015233" y="452824"/>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Company Services </a:t>
            </a:r>
          </a:p>
        </p:txBody>
      </p:sp>
      <p:sp>
        <p:nvSpPr>
          <p:cNvPr id="68" name="Rectangle 67"/>
          <p:cNvSpPr/>
          <p:nvPr/>
        </p:nvSpPr>
        <p:spPr>
          <a:xfrm>
            <a:off x="4015233" y="1186169"/>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32" name="Group 31"/>
          <p:cNvGrpSpPr/>
          <p:nvPr/>
        </p:nvGrpSpPr>
        <p:grpSpPr>
          <a:xfrm>
            <a:off x="10753497" y="2014395"/>
            <a:ext cx="2003351" cy="4157805"/>
            <a:chOff x="7242184" y="2673668"/>
            <a:chExt cx="652463" cy="1354138"/>
          </a:xfrm>
          <a:effectLst>
            <a:outerShdw blurRad="76200" dir="18900000" sy="23000" kx="-1200000" algn="bl" rotWithShape="0">
              <a:prstClr val="black">
                <a:alpha val="20000"/>
              </a:prstClr>
            </a:outerShdw>
          </a:effectLst>
        </p:grpSpPr>
        <p:sp>
          <p:nvSpPr>
            <p:cNvPr id="34" name="Freeform 59"/>
            <p:cNvSpPr>
              <a:spLocks/>
            </p:cNvSpPr>
            <p:nvPr/>
          </p:nvSpPr>
          <p:spPr bwMode="auto">
            <a:xfrm>
              <a:off x="7242184" y="2673668"/>
              <a:ext cx="652463" cy="1354138"/>
            </a:xfrm>
            <a:custGeom>
              <a:avLst/>
              <a:gdLst>
                <a:gd name="T0" fmla="*/ 411 w 411"/>
                <a:gd name="T1" fmla="*/ 811 h 853"/>
                <a:gd name="T2" fmla="*/ 370 w 411"/>
                <a:gd name="T3" fmla="*/ 853 h 853"/>
                <a:gd name="T4" fmla="*/ 42 w 411"/>
                <a:gd name="T5" fmla="*/ 853 h 853"/>
                <a:gd name="T6" fmla="*/ 0 w 411"/>
                <a:gd name="T7" fmla="*/ 811 h 853"/>
                <a:gd name="T8" fmla="*/ 0 w 411"/>
                <a:gd name="T9" fmla="*/ 42 h 853"/>
                <a:gd name="T10" fmla="*/ 42 w 411"/>
                <a:gd name="T11" fmla="*/ 0 h 853"/>
                <a:gd name="T12" fmla="*/ 370 w 411"/>
                <a:gd name="T13" fmla="*/ 0 h 853"/>
                <a:gd name="T14" fmla="*/ 411 w 411"/>
                <a:gd name="T15" fmla="*/ 42 h 853"/>
                <a:gd name="T16" fmla="*/ 411 w 411"/>
                <a:gd name="T17" fmla="*/ 811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853">
                  <a:moveTo>
                    <a:pt x="411" y="811"/>
                  </a:moveTo>
                  <a:cubicBezTo>
                    <a:pt x="411" y="834"/>
                    <a:pt x="392" y="853"/>
                    <a:pt x="370" y="853"/>
                  </a:cubicBezTo>
                  <a:cubicBezTo>
                    <a:pt x="42" y="853"/>
                    <a:pt x="42" y="853"/>
                    <a:pt x="42" y="853"/>
                  </a:cubicBezTo>
                  <a:cubicBezTo>
                    <a:pt x="19" y="853"/>
                    <a:pt x="0" y="834"/>
                    <a:pt x="0" y="811"/>
                  </a:cubicBezTo>
                  <a:cubicBezTo>
                    <a:pt x="0" y="42"/>
                    <a:pt x="0" y="42"/>
                    <a:pt x="0" y="42"/>
                  </a:cubicBezTo>
                  <a:cubicBezTo>
                    <a:pt x="0" y="19"/>
                    <a:pt x="19" y="0"/>
                    <a:pt x="42" y="0"/>
                  </a:cubicBezTo>
                  <a:cubicBezTo>
                    <a:pt x="370" y="0"/>
                    <a:pt x="370" y="0"/>
                    <a:pt x="370" y="0"/>
                  </a:cubicBezTo>
                  <a:cubicBezTo>
                    <a:pt x="392" y="0"/>
                    <a:pt x="411" y="19"/>
                    <a:pt x="411" y="42"/>
                  </a:cubicBezTo>
                  <a:lnTo>
                    <a:pt x="411" y="8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60"/>
            <p:cNvSpPr>
              <a:spLocks/>
            </p:cNvSpPr>
            <p:nvPr/>
          </p:nvSpPr>
          <p:spPr bwMode="auto">
            <a:xfrm>
              <a:off x="7250122" y="2681606"/>
              <a:ext cx="636588" cy="1338263"/>
            </a:xfrm>
            <a:custGeom>
              <a:avLst/>
              <a:gdLst>
                <a:gd name="T0" fmla="*/ 37 w 401"/>
                <a:gd name="T1" fmla="*/ 843 h 843"/>
                <a:gd name="T2" fmla="*/ 0 w 401"/>
                <a:gd name="T3" fmla="*/ 806 h 843"/>
                <a:gd name="T4" fmla="*/ 0 w 401"/>
                <a:gd name="T5" fmla="*/ 37 h 843"/>
                <a:gd name="T6" fmla="*/ 37 w 401"/>
                <a:gd name="T7" fmla="*/ 0 h 843"/>
                <a:gd name="T8" fmla="*/ 365 w 401"/>
                <a:gd name="T9" fmla="*/ 0 h 843"/>
                <a:gd name="T10" fmla="*/ 401 w 401"/>
                <a:gd name="T11" fmla="*/ 37 h 843"/>
                <a:gd name="T12" fmla="*/ 401 w 401"/>
                <a:gd name="T13" fmla="*/ 806 h 843"/>
                <a:gd name="T14" fmla="*/ 365 w 401"/>
                <a:gd name="T15" fmla="*/ 843 h 843"/>
                <a:gd name="T16" fmla="*/ 37 w 401"/>
                <a:gd name="T17" fmla="*/ 843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843">
                  <a:moveTo>
                    <a:pt x="37" y="843"/>
                  </a:moveTo>
                  <a:cubicBezTo>
                    <a:pt x="16" y="843"/>
                    <a:pt x="0" y="827"/>
                    <a:pt x="0" y="806"/>
                  </a:cubicBezTo>
                  <a:cubicBezTo>
                    <a:pt x="0" y="37"/>
                    <a:pt x="0" y="37"/>
                    <a:pt x="0" y="37"/>
                  </a:cubicBezTo>
                  <a:cubicBezTo>
                    <a:pt x="0" y="16"/>
                    <a:pt x="16" y="0"/>
                    <a:pt x="37" y="0"/>
                  </a:cubicBezTo>
                  <a:cubicBezTo>
                    <a:pt x="365" y="0"/>
                    <a:pt x="365" y="0"/>
                    <a:pt x="365" y="0"/>
                  </a:cubicBezTo>
                  <a:cubicBezTo>
                    <a:pt x="385" y="0"/>
                    <a:pt x="401" y="16"/>
                    <a:pt x="401" y="37"/>
                  </a:cubicBezTo>
                  <a:cubicBezTo>
                    <a:pt x="401" y="806"/>
                    <a:pt x="401" y="806"/>
                    <a:pt x="401" y="806"/>
                  </a:cubicBezTo>
                  <a:cubicBezTo>
                    <a:pt x="401" y="827"/>
                    <a:pt x="385" y="843"/>
                    <a:pt x="365" y="843"/>
                  </a:cubicBezTo>
                  <a:lnTo>
                    <a:pt x="37" y="843"/>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Oval 61"/>
            <p:cNvSpPr>
              <a:spLocks noChangeArrowheads="1"/>
            </p:cNvSpPr>
            <p:nvPr/>
          </p:nvSpPr>
          <p:spPr bwMode="auto">
            <a:xfrm>
              <a:off x="7559684" y="2738756"/>
              <a:ext cx="19050" cy="19050"/>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Oval 62"/>
            <p:cNvSpPr>
              <a:spLocks noChangeArrowheads="1"/>
            </p:cNvSpPr>
            <p:nvPr/>
          </p:nvSpPr>
          <p:spPr bwMode="auto">
            <a:xfrm>
              <a:off x="7566034" y="2745106"/>
              <a:ext cx="4763" cy="4763"/>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Oval 63"/>
            <p:cNvSpPr>
              <a:spLocks noChangeArrowheads="1"/>
            </p:cNvSpPr>
            <p:nvPr/>
          </p:nvSpPr>
          <p:spPr bwMode="auto">
            <a:xfrm>
              <a:off x="7559684" y="2737168"/>
              <a:ext cx="19050" cy="19050"/>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Oval 64"/>
            <p:cNvSpPr>
              <a:spLocks noChangeArrowheads="1"/>
            </p:cNvSpPr>
            <p:nvPr/>
          </p:nvSpPr>
          <p:spPr bwMode="auto">
            <a:xfrm>
              <a:off x="7566034" y="2743518"/>
              <a:ext cx="4763" cy="4763"/>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Oval 65"/>
            <p:cNvSpPr>
              <a:spLocks noChangeArrowheads="1"/>
            </p:cNvSpPr>
            <p:nvPr/>
          </p:nvSpPr>
          <p:spPr bwMode="auto">
            <a:xfrm>
              <a:off x="7562859" y="2740343"/>
              <a:ext cx="12700" cy="1270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Oval 66"/>
            <p:cNvSpPr>
              <a:spLocks noChangeArrowheads="1"/>
            </p:cNvSpPr>
            <p:nvPr/>
          </p:nvSpPr>
          <p:spPr bwMode="auto">
            <a:xfrm>
              <a:off x="7562859" y="2740343"/>
              <a:ext cx="12700" cy="1270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Oval 67"/>
            <p:cNvSpPr>
              <a:spLocks noChangeArrowheads="1"/>
            </p:cNvSpPr>
            <p:nvPr/>
          </p:nvSpPr>
          <p:spPr bwMode="auto">
            <a:xfrm>
              <a:off x="7566034" y="2743518"/>
              <a:ext cx="6350" cy="6350"/>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Oval 68"/>
            <p:cNvSpPr>
              <a:spLocks noChangeArrowheads="1"/>
            </p:cNvSpPr>
            <p:nvPr/>
          </p:nvSpPr>
          <p:spPr bwMode="auto">
            <a:xfrm>
              <a:off x="7566034" y="2743518"/>
              <a:ext cx="6350" cy="6350"/>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69"/>
            <p:cNvSpPr>
              <a:spLocks/>
            </p:cNvSpPr>
            <p:nvPr/>
          </p:nvSpPr>
          <p:spPr bwMode="auto">
            <a:xfrm>
              <a:off x="7567622" y="2745106"/>
              <a:ext cx="1588" cy="15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70"/>
            <p:cNvSpPr>
              <a:spLocks/>
            </p:cNvSpPr>
            <p:nvPr/>
          </p:nvSpPr>
          <p:spPr bwMode="auto">
            <a:xfrm>
              <a:off x="7567622" y="2745106"/>
              <a:ext cx="1588" cy="15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Oval 71"/>
            <p:cNvSpPr>
              <a:spLocks noChangeArrowheads="1"/>
            </p:cNvSpPr>
            <p:nvPr/>
          </p:nvSpPr>
          <p:spPr bwMode="auto">
            <a:xfrm>
              <a:off x="7516822" y="3884931"/>
              <a:ext cx="103188" cy="103188"/>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72"/>
            <p:cNvSpPr>
              <a:spLocks/>
            </p:cNvSpPr>
            <p:nvPr/>
          </p:nvSpPr>
          <p:spPr bwMode="auto">
            <a:xfrm>
              <a:off x="7542222" y="3910331"/>
              <a:ext cx="52388" cy="52388"/>
            </a:xfrm>
            <a:custGeom>
              <a:avLst/>
              <a:gdLst>
                <a:gd name="T0" fmla="*/ 31 w 33"/>
                <a:gd name="T1" fmla="*/ 22 h 33"/>
                <a:gd name="T2" fmla="*/ 29 w 33"/>
                <a:gd name="T3" fmla="*/ 22 h 33"/>
                <a:gd name="T4" fmla="*/ 22 w 33"/>
                <a:gd name="T5" fmla="*/ 29 h 33"/>
                <a:gd name="T6" fmla="*/ 11 w 33"/>
                <a:gd name="T7" fmla="*/ 29 h 33"/>
                <a:gd name="T8" fmla="*/ 4 w 33"/>
                <a:gd name="T9" fmla="*/ 22 h 33"/>
                <a:gd name="T10" fmla="*/ 4 w 33"/>
                <a:gd name="T11" fmla="*/ 11 h 33"/>
                <a:gd name="T12" fmla="*/ 11 w 33"/>
                <a:gd name="T13" fmla="*/ 4 h 33"/>
                <a:gd name="T14" fmla="*/ 22 w 33"/>
                <a:gd name="T15" fmla="*/ 4 h 33"/>
                <a:gd name="T16" fmla="*/ 29 w 33"/>
                <a:gd name="T17" fmla="*/ 11 h 33"/>
                <a:gd name="T18" fmla="*/ 29 w 33"/>
                <a:gd name="T19" fmla="*/ 22 h 33"/>
                <a:gd name="T20" fmla="*/ 31 w 33"/>
                <a:gd name="T21" fmla="*/ 22 h 33"/>
                <a:gd name="T22" fmla="*/ 33 w 33"/>
                <a:gd name="T23" fmla="*/ 22 h 33"/>
                <a:gd name="T24" fmla="*/ 33 w 33"/>
                <a:gd name="T25" fmla="*/ 11 h 33"/>
                <a:gd name="T26" fmla="*/ 22 w 33"/>
                <a:gd name="T27" fmla="*/ 0 h 33"/>
                <a:gd name="T28" fmla="*/ 11 w 33"/>
                <a:gd name="T29" fmla="*/ 0 h 33"/>
                <a:gd name="T30" fmla="*/ 0 w 33"/>
                <a:gd name="T31" fmla="*/ 11 h 33"/>
                <a:gd name="T32" fmla="*/ 0 w 33"/>
                <a:gd name="T33" fmla="*/ 22 h 33"/>
                <a:gd name="T34" fmla="*/ 11 w 33"/>
                <a:gd name="T35" fmla="*/ 33 h 33"/>
                <a:gd name="T36" fmla="*/ 22 w 33"/>
                <a:gd name="T37" fmla="*/ 33 h 33"/>
                <a:gd name="T38" fmla="*/ 33 w 33"/>
                <a:gd name="T39" fmla="*/ 22 h 33"/>
                <a:gd name="T40" fmla="*/ 31 w 33"/>
                <a:gd name="T4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Rectangle 73"/>
            <p:cNvSpPr>
              <a:spLocks noChangeArrowheads="1"/>
            </p:cNvSpPr>
            <p:nvPr/>
          </p:nvSpPr>
          <p:spPr bwMode="auto">
            <a:xfrm>
              <a:off x="7289809" y="2873693"/>
              <a:ext cx="558800" cy="979488"/>
            </a:xfrm>
            <a:prstGeom prst="rect">
              <a:avLst/>
            </a:prstGeom>
            <a:solidFill>
              <a:srgbClr val="0C0D1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Rectangle 74"/>
            <p:cNvSpPr>
              <a:spLocks noChangeArrowheads="1"/>
            </p:cNvSpPr>
            <p:nvPr/>
          </p:nvSpPr>
          <p:spPr bwMode="auto">
            <a:xfrm>
              <a:off x="7294572" y="2880043"/>
              <a:ext cx="547688" cy="96678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75"/>
            <p:cNvSpPr>
              <a:spLocks/>
            </p:cNvSpPr>
            <p:nvPr/>
          </p:nvSpPr>
          <p:spPr bwMode="auto">
            <a:xfrm>
              <a:off x="7519997" y="2784793"/>
              <a:ext cx="115888" cy="26988"/>
            </a:xfrm>
            <a:custGeom>
              <a:avLst/>
              <a:gdLst>
                <a:gd name="T0" fmla="*/ 8 w 73"/>
                <a:gd name="T1" fmla="*/ 17 h 17"/>
                <a:gd name="T2" fmla="*/ 0 w 73"/>
                <a:gd name="T3" fmla="*/ 9 h 17"/>
                <a:gd name="T4" fmla="*/ 8 w 73"/>
                <a:gd name="T5" fmla="*/ 0 h 17"/>
                <a:gd name="T6" fmla="*/ 65 w 73"/>
                <a:gd name="T7" fmla="*/ 0 h 17"/>
                <a:gd name="T8" fmla="*/ 73 w 73"/>
                <a:gd name="T9" fmla="*/ 9 h 17"/>
                <a:gd name="T10" fmla="*/ 65 w 73"/>
                <a:gd name="T11" fmla="*/ 17 h 17"/>
                <a:gd name="T12" fmla="*/ 8 w 7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3" h="17">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76"/>
            <p:cNvSpPr>
              <a:spLocks/>
            </p:cNvSpPr>
            <p:nvPr/>
          </p:nvSpPr>
          <p:spPr bwMode="auto">
            <a:xfrm>
              <a:off x="7526347" y="2792731"/>
              <a:ext cx="103188" cy="11113"/>
            </a:xfrm>
            <a:custGeom>
              <a:avLst/>
              <a:gdLst>
                <a:gd name="T0" fmla="*/ 65 w 65"/>
                <a:gd name="T1" fmla="*/ 4 h 7"/>
                <a:gd name="T2" fmla="*/ 61 w 65"/>
                <a:gd name="T3" fmla="*/ 7 h 7"/>
                <a:gd name="T4" fmla="*/ 4 w 65"/>
                <a:gd name="T5" fmla="*/ 7 h 7"/>
                <a:gd name="T6" fmla="*/ 0 w 65"/>
                <a:gd name="T7" fmla="*/ 4 h 7"/>
                <a:gd name="T8" fmla="*/ 4 w 65"/>
                <a:gd name="T9" fmla="*/ 0 h 7"/>
                <a:gd name="T10" fmla="*/ 61 w 65"/>
                <a:gd name="T11" fmla="*/ 0 h 7"/>
                <a:gd name="T12" fmla="*/ 65 w 6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5" h="7">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Oval 77"/>
            <p:cNvSpPr>
              <a:spLocks noChangeArrowheads="1"/>
            </p:cNvSpPr>
            <p:nvPr/>
          </p:nvSpPr>
          <p:spPr bwMode="auto">
            <a:xfrm>
              <a:off x="7481897" y="2789556"/>
              <a:ext cx="17463" cy="1746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75" name="TextBox 74"/>
          <p:cNvSpPr txBox="1"/>
          <p:nvPr/>
        </p:nvSpPr>
        <p:spPr>
          <a:xfrm>
            <a:off x="4371124" y="2160885"/>
            <a:ext cx="5250583" cy="1200329"/>
          </a:xfrm>
          <a:prstGeom prst="rect">
            <a:avLst/>
          </a:prstGeom>
          <a:noFill/>
        </p:spPr>
        <p:txBody>
          <a:bodyPr wrap="square" rtlCol="0">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Illustration trend</a:t>
            </a: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By: </a:t>
            </a: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Chris Jones</a:t>
            </a:r>
          </a:p>
          <a:p>
            <a:endPar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2015</a:t>
            </a:r>
            <a:endParaRPr lang="en-US" sz="9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deploy future-proof outsourcing with magnetic </a:t>
            </a:r>
            <a:r>
              <a:rPr lang="en-US" sz="900" dirty="0" err="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vortals</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Compellingly synergize robust users after frictionless value. Appropriately seize vertical resources whereas </a:t>
            </a: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impactful</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76" name="TextBox 75"/>
          <p:cNvSpPr txBox="1"/>
          <p:nvPr/>
        </p:nvSpPr>
        <p:spPr>
          <a:xfrm>
            <a:off x="4417799" y="4315691"/>
            <a:ext cx="5203908" cy="1200329"/>
          </a:xfrm>
          <a:prstGeom prst="rect">
            <a:avLst/>
          </a:prstGeom>
          <a:noFill/>
        </p:spPr>
        <p:txBody>
          <a:bodyPr wrap="square" rtlCol="0">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Summer trend</a:t>
            </a: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By: </a:t>
            </a: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David Moore</a:t>
            </a:r>
          </a:p>
          <a:p>
            <a:endPar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2015</a:t>
            </a:r>
            <a:endParaRPr lang="en-US" sz="9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deploy future-proof outsourcing with magnetic </a:t>
            </a:r>
            <a:r>
              <a:rPr lang="en-US" sz="900" dirty="0" err="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vortals</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Compellingly synergize robust users after frictionless value. Appropriately seize vertical resources whereas </a:t>
            </a: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impactful</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77" name="TextBox 76"/>
          <p:cNvSpPr txBox="1"/>
          <p:nvPr/>
        </p:nvSpPr>
        <p:spPr>
          <a:xfrm>
            <a:off x="4459525" y="3615901"/>
            <a:ext cx="1073872" cy="238363"/>
          </a:xfrm>
          <a:prstGeom prst="roundRect">
            <a:avLst/>
          </a:prstGeom>
          <a:solidFill>
            <a:schemeClr val="accent2"/>
          </a:solidFill>
        </p:spPr>
        <p:txBody>
          <a:bodyPr wrap="none" rtlCol="0">
            <a:spAutoFit/>
          </a:bodyPr>
          <a:lstStyle/>
          <a:p>
            <a:pPr algn="ctr"/>
            <a:r>
              <a:rPr lang="en-US" sz="800" smtClean="0">
                <a:solidFill>
                  <a:schemeClr val="bg1"/>
                </a:solidFill>
                <a:latin typeface="Lato" panose="020F0502020204030203" pitchFamily="34" charset="0"/>
                <a:ea typeface="Roboto" panose="02000000000000000000" pitchFamily="2" charset="0"/>
                <a:cs typeface="Lato" panose="020F0502020204030203" pitchFamily="34" charset="0"/>
              </a:rPr>
              <a:t>INTERIOR DESIGN</a:t>
            </a:r>
            <a:endParaRPr lang="en-US" sz="8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78" name="TextBox 77"/>
          <p:cNvSpPr txBox="1"/>
          <p:nvPr/>
        </p:nvSpPr>
        <p:spPr>
          <a:xfrm>
            <a:off x="4466880" y="5780724"/>
            <a:ext cx="912104" cy="238363"/>
          </a:xfrm>
          <a:prstGeom prst="roundRect">
            <a:avLst/>
          </a:prstGeom>
          <a:solidFill>
            <a:schemeClr val="accent1"/>
          </a:solidFill>
        </p:spPr>
        <p:txBody>
          <a:bodyPr wrap="none" rtlCol="0">
            <a:spAutoFit/>
          </a:bodyPr>
          <a:lstStyle/>
          <a:p>
            <a:pPr algn="ctr"/>
            <a:r>
              <a:rPr lang="en-US" sz="800" smtClean="0">
                <a:solidFill>
                  <a:schemeClr val="bg1"/>
                </a:solidFill>
                <a:latin typeface="Lato" panose="020F0502020204030203" pitchFamily="34" charset="0"/>
                <a:ea typeface="Roboto" panose="02000000000000000000" pitchFamily="2" charset="0"/>
                <a:cs typeface="Lato" panose="020F0502020204030203" pitchFamily="34" charset="0"/>
              </a:rPr>
              <a:t>ILLUSTRATION</a:t>
            </a:r>
            <a:endParaRPr lang="en-US" sz="8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0" name="Freeform 60"/>
          <p:cNvSpPr>
            <a:spLocks noEditPoints="1"/>
          </p:cNvSpPr>
          <p:nvPr/>
        </p:nvSpPr>
        <p:spPr bwMode="auto">
          <a:xfrm>
            <a:off x="11140451" y="3576344"/>
            <a:ext cx="1033906" cy="1033906"/>
          </a:xfrm>
          <a:custGeom>
            <a:avLst/>
            <a:gdLst>
              <a:gd name="T0" fmla="*/ 600 w 1152"/>
              <a:gd name="T1" fmla="*/ 944 h 1153"/>
              <a:gd name="T2" fmla="*/ 578 w 1152"/>
              <a:gd name="T3" fmla="*/ 940 h 1153"/>
              <a:gd name="T4" fmla="*/ 908 w 1152"/>
              <a:gd name="T5" fmla="*/ 1066 h 1153"/>
              <a:gd name="T6" fmla="*/ 367 w 1152"/>
              <a:gd name="T7" fmla="*/ 868 h 1153"/>
              <a:gd name="T8" fmla="*/ 1049 w 1152"/>
              <a:gd name="T9" fmla="*/ 137 h 1153"/>
              <a:gd name="T10" fmla="*/ 367 w 1152"/>
              <a:gd name="T11" fmla="*/ 868 h 1153"/>
              <a:gd name="T12" fmla="*/ 947 w 1152"/>
              <a:gd name="T13" fmla="*/ 193 h 1153"/>
              <a:gd name="T14" fmla="*/ 336 w 1152"/>
              <a:gd name="T15" fmla="*/ 838 h 1153"/>
              <a:gd name="T16" fmla="*/ 113 w 1152"/>
              <a:gd name="T17" fmla="*/ 749 h 1153"/>
              <a:gd name="T18" fmla="*/ 1131 w 1152"/>
              <a:gd name="T19" fmla="*/ 4 h 1153"/>
              <a:gd name="T20" fmla="*/ 1121 w 1152"/>
              <a:gd name="T21" fmla="*/ 1 h 1153"/>
              <a:gd name="T22" fmla="*/ 1110 w 1152"/>
              <a:gd name="T23" fmla="*/ 1 h 1153"/>
              <a:gd name="T24" fmla="*/ 1101 w 1152"/>
              <a:gd name="T25" fmla="*/ 5 h 1153"/>
              <a:gd name="T26" fmla="*/ 16 w 1152"/>
              <a:gd name="T27" fmla="*/ 727 h 1153"/>
              <a:gd name="T28" fmla="*/ 9 w 1152"/>
              <a:gd name="T29" fmla="*/ 734 h 1153"/>
              <a:gd name="T30" fmla="*/ 3 w 1152"/>
              <a:gd name="T31" fmla="*/ 741 h 1153"/>
              <a:gd name="T32" fmla="*/ 0 w 1152"/>
              <a:gd name="T33" fmla="*/ 751 h 1153"/>
              <a:gd name="T34" fmla="*/ 0 w 1152"/>
              <a:gd name="T35" fmla="*/ 761 h 1153"/>
              <a:gd name="T36" fmla="*/ 2 w 1152"/>
              <a:gd name="T37" fmla="*/ 770 h 1153"/>
              <a:gd name="T38" fmla="*/ 8 w 1152"/>
              <a:gd name="T39" fmla="*/ 779 h 1153"/>
              <a:gd name="T40" fmla="*/ 14 w 1152"/>
              <a:gd name="T41" fmla="*/ 785 h 1153"/>
              <a:gd name="T42" fmla="*/ 23 w 1152"/>
              <a:gd name="T43" fmla="*/ 790 h 1153"/>
              <a:gd name="T44" fmla="*/ 436 w 1152"/>
              <a:gd name="T45" fmla="*/ 1134 h 1153"/>
              <a:gd name="T46" fmla="*/ 443 w 1152"/>
              <a:gd name="T47" fmla="*/ 1142 h 1153"/>
              <a:gd name="T48" fmla="*/ 449 w 1152"/>
              <a:gd name="T49" fmla="*/ 1148 h 1153"/>
              <a:gd name="T50" fmla="*/ 458 w 1152"/>
              <a:gd name="T51" fmla="*/ 1152 h 1153"/>
              <a:gd name="T52" fmla="*/ 468 w 1152"/>
              <a:gd name="T53" fmla="*/ 1153 h 1153"/>
              <a:gd name="T54" fmla="*/ 473 w 1152"/>
              <a:gd name="T55" fmla="*/ 1153 h 1153"/>
              <a:gd name="T56" fmla="*/ 482 w 1152"/>
              <a:gd name="T57" fmla="*/ 1150 h 1153"/>
              <a:gd name="T58" fmla="*/ 489 w 1152"/>
              <a:gd name="T59" fmla="*/ 1145 h 1153"/>
              <a:gd name="T60" fmla="*/ 496 w 1152"/>
              <a:gd name="T61" fmla="*/ 1139 h 1153"/>
              <a:gd name="T62" fmla="*/ 573 w 1152"/>
              <a:gd name="T63" fmla="*/ 1010 h 1153"/>
              <a:gd name="T64" fmla="*/ 929 w 1152"/>
              <a:gd name="T65" fmla="*/ 1153 h 1153"/>
              <a:gd name="T66" fmla="*/ 941 w 1152"/>
              <a:gd name="T67" fmla="*/ 1153 h 1153"/>
              <a:gd name="T68" fmla="*/ 949 w 1152"/>
              <a:gd name="T69" fmla="*/ 1150 h 1153"/>
              <a:gd name="T70" fmla="*/ 960 w 1152"/>
              <a:gd name="T71" fmla="*/ 1143 h 1153"/>
              <a:gd name="T72" fmla="*/ 969 w 1152"/>
              <a:gd name="T73" fmla="*/ 1130 h 1153"/>
              <a:gd name="T74" fmla="*/ 1151 w 1152"/>
              <a:gd name="T75" fmla="*/ 42 h 1153"/>
              <a:gd name="T76" fmla="*/ 1151 w 1152"/>
              <a:gd name="T77" fmla="*/ 33 h 1153"/>
              <a:gd name="T78" fmla="*/ 1149 w 1152"/>
              <a:gd name="T79" fmla="*/ 22 h 1153"/>
              <a:gd name="T80" fmla="*/ 1144 w 1152"/>
              <a:gd name="T81" fmla="*/ 13 h 1153"/>
              <a:gd name="T82" fmla="*/ 1135 w 1152"/>
              <a:gd name="T83" fmla="*/ 7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2" h="1153">
                <a:moveTo>
                  <a:pt x="908" y="1066"/>
                </a:moveTo>
                <a:lnTo>
                  <a:pt x="600" y="944"/>
                </a:lnTo>
                <a:lnTo>
                  <a:pt x="590" y="941"/>
                </a:lnTo>
                <a:lnTo>
                  <a:pt x="578" y="940"/>
                </a:lnTo>
                <a:lnTo>
                  <a:pt x="1051" y="205"/>
                </a:lnTo>
                <a:lnTo>
                  <a:pt x="908" y="1066"/>
                </a:lnTo>
                <a:close/>
                <a:moveTo>
                  <a:pt x="367" y="868"/>
                </a:moveTo>
                <a:lnTo>
                  <a:pt x="367" y="868"/>
                </a:lnTo>
                <a:lnTo>
                  <a:pt x="366" y="866"/>
                </a:lnTo>
                <a:lnTo>
                  <a:pt x="1049" y="137"/>
                </a:lnTo>
                <a:lnTo>
                  <a:pt x="468" y="1042"/>
                </a:lnTo>
                <a:lnTo>
                  <a:pt x="367" y="868"/>
                </a:lnTo>
                <a:close/>
                <a:moveTo>
                  <a:pt x="113" y="749"/>
                </a:moveTo>
                <a:lnTo>
                  <a:pt x="947" y="193"/>
                </a:lnTo>
                <a:lnTo>
                  <a:pt x="340" y="842"/>
                </a:lnTo>
                <a:lnTo>
                  <a:pt x="336" y="838"/>
                </a:lnTo>
                <a:lnTo>
                  <a:pt x="332" y="836"/>
                </a:lnTo>
                <a:lnTo>
                  <a:pt x="113" y="749"/>
                </a:lnTo>
                <a:close/>
                <a:moveTo>
                  <a:pt x="1135" y="7"/>
                </a:moveTo>
                <a:lnTo>
                  <a:pt x="1131" y="4"/>
                </a:lnTo>
                <a:lnTo>
                  <a:pt x="1126" y="2"/>
                </a:lnTo>
                <a:lnTo>
                  <a:pt x="1121" y="1"/>
                </a:lnTo>
                <a:lnTo>
                  <a:pt x="1116" y="0"/>
                </a:lnTo>
                <a:lnTo>
                  <a:pt x="1110" y="1"/>
                </a:lnTo>
                <a:lnTo>
                  <a:pt x="1106" y="2"/>
                </a:lnTo>
                <a:lnTo>
                  <a:pt x="1101" y="5"/>
                </a:lnTo>
                <a:lnTo>
                  <a:pt x="1096" y="7"/>
                </a:lnTo>
                <a:lnTo>
                  <a:pt x="16" y="727"/>
                </a:lnTo>
                <a:lnTo>
                  <a:pt x="12" y="730"/>
                </a:lnTo>
                <a:lnTo>
                  <a:pt x="9" y="734"/>
                </a:lnTo>
                <a:lnTo>
                  <a:pt x="5" y="737"/>
                </a:lnTo>
                <a:lnTo>
                  <a:pt x="3" y="741"/>
                </a:lnTo>
                <a:lnTo>
                  <a:pt x="2" y="745"/>
                </a:lnTo>
                <a:lnTo>
                  <a:pt x="0" y="751"/>
                </a:lnTo>
                <a:lnTo>
                  <a:pt x="0" y="755"/>
                </a:lnTo>
                <a:lnTo>
                  <a:pt x="0" y="761"/>
                </a:lnTo>
                <a:lnTo>
                  <a:pt x="1" y="765"/>
                </a:lnTo>
                <a:lnTo>
                  <a:pt x="2" y="770"/>
                </a:lnTo>
                <a:lnTo>
                  <a:pt x="4" y="775"/>
                </a:lnTo>
                <a:lnTo>
                  <a:pt x="8" y="779"/>
                </a:lnTo>
                <a:lnTo>
                  <a:pt x="11" y="782"/>
                </a:lnTo>
                <a:lnTo>
                  <a:pt x="14" y="785"/>
                </a:lnTo>
                <a:lnTo>
                  <a:pt x="18" y="788"/>
                </a:lnTo>
                <a:lnTo>
                  <a:pt x="23" y="790"/>
                </a:lnTo>
                <a:lnTo>
                  <a:pt x="305" y="903"/>
                </a:lnTo>
                <a:lnTo>
                  <a:pt x="436" y="1134"/>
                </a:lnTo>
                <a:lnTo>
                  <a:pt x="440" y="1139"/>
                </a:lnTo>
                <a:lnTo>
                  <a:pt x="443" y="1142"/>
                </a:lnTo>
                <a:lnTo>
                  <a:pt x="446" y="1145"/>
                </a:lnTo>
                <a:lnTo>
                  <a:pt x="449" y="1148"/>
                </a:lnTo>
                <a:lnTo>
                  <a:pt x="454" y="1149"/>
                </a:lnTo>
                <a:lnTo>
                  <a:pt x="458" y="1152"/>
                </a:lnTo>
                <a:lnTo>
                  <a:pt x="463" y="1153"/>
                </a:lnTo>
                <a:lnTo>
                  <a:pt x="468" y="1153"/>
                </a:lnTo>
                <a:lnTo>
                  <a:pt x="468" y="1153"/>
                </a:lnTo>
                <a:lnTo>
                  <a:pt x="473" y="1153"/>
                </a:lnTo>
                <a:lnTo>
                  <a:pt x="477" y="1152"/>
                </a:lnTo>
                <a:lnTo>
                  <a:pt x="482" y="1150"/>
                </a:lnTo>
                <a:lnTo>
                  <a:pt x="486" y="1148"/>
                </a:lnTo>
                <a:lnTo>
                  <a:pt x="489" y="1145"/>
                </a:lnTo>
                <a:lnTo>
                  <a:pt x="494" y="1143"/>
                </a:lnTo>
                <a:lnTo>
                  <a:pt x="496" y="1139"/>
                </a:lnTo>
                <a:lnTo>
                  <a:pt x="499" y="1135"/>
                </a:lnTo>
                <a:lnTo>
                  <a:pt x="573" y="1010"/>
                </a:lnTo>
                <a:lnTo>
                  <a:pt x="922" y="1150"/>
                </a:lnTo>
                <a:lnTo>
                  <a:pt x="929" y="1153"/>
                </a:lnTo>
                <a:lnTo>
                  <a:pt x="936" y="1153"/>
                </a:lnTo>
                <a:lnTo>
                  <a:pt x="941" y="1153"/>
                </a:lnTo>
                <a:lnTo>
                  <a:pt x="945" y="1152"/>
                </a:lnTo>
                <a:lnTo>
                  <a:pt x="949" y="1150"/>
                </a:lnTo>
                <a:lnTo>
                  <a:pt x="954" y="1148"/>
                </a:lnTo>
                <a:lnTo>
                  <a:pt x="960" y="1143"/>
                </a:lnTo>
                <a:lnTo>
                  <a:pt x="966" y="1138"/>
                </a:lnTo>
                <a:lnTo>
                  <a:pt x="969" y="1130"/>
                </a:lnTo>
                <a:lnTo>
                  <a:pt x="972" y="1122"/>
                </a:lnTo>
                <a:lnTo>
                  <a:pt x="1151" y="42"/>
                </a:lnTo>
                <a:lnTo>
                  <a:pt x="1152" y="37"/>
                </a:lnTo>
                <a:lnTo>
                  <a:pt x="1151" y="33"/>
                </a:lnTo>
                <a:lnTo>
                  <a:pt x="1150" y="27"/>
                </a:lnTo>
                <a:lnTo>
                  <a:pt x="1149" y="22"/>
                </a:lnTo>
                <a:lnTo>
                  <a:pt x="1147" y="18"/>
                </a:lnTo>
                <a:lnTo>
                  <a:pt x="1144" y="13"/>
                </a:lnTo>
                <a:lnTo>
                  <a:pt x="1139" y="10"/>
                </a:lnTo>
                <a:lnTo>
                  <a:pt x="1135" y="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043244775"/>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23</a:t>
            </a:fld>
            <a:endParaRPr lang="en-US" sz="1050" dirty="0">
              <a:solidFill>
                <a:schemeClr val="bg1"/>
              </a:solidFill>
            </a:endParaRPr>
          </a:p>
        </p:txBody>
      </p:sp>
      <p:sp>
        <p:nvSpPr>
          <p:cNvPr id="12" name="Title 1"/>
          <p:cNvSpPr txBox="1">
            <a:spLocks/>
          </p:cNvSpPr>
          <p:nvPr/>
        </p:nvSpPr>
        <p:spPr>
          <a:xfrm>
            <a:off x="901642" y="713582"/>
            <a:ext cx="5360261"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Web Essential Tools</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Oval 4"/>
          <p:cNvSpPr/>
          <p:nvPr/>
        </p:nvSpPr>
        <p:spPr>
          <a:xfrm>
            <a:off x="1139337" y="2584193"/>
            <a:ext cx="894021" cy="894021"/>
          </a:xfrm>
          <a:prstGeom prst="ellipse">
            <a:avLst/>
          </a:prstGeom>
          <a:ln w="76200">
            <a:solidFill>
              <a:schemeClr val="accent1">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6" name="Rectangle 5"/>
          <p:cNvSpPr/>
          <p:nvPr/>
        </p:nvSpPr>
        <p:spPr>
          <a:xfrm>
            <a:off x="1139337" y="3818457"/>
            <a:ext cx="1394227" cy="430887"/>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Home Page</a:t>
            </a: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7" name="Rectangle 6"/>
          <p:cNvSpPr/>
          <p:nvPr/>
        </p:nvSpPr>
        <p:spPr>
          <a:xfrm>
            <a:off x="1139337" y="4589587"/>
            <a:ext cx="1545265" cy="1061829"/>
          </a:xfrm>
          <a:prstGeom prst="rect">
            <a:avLst/>
          </a:prstGeom>
        </p:spPr>
        <p:txBody>
          <a:bodyPr wrap="square">
            <a:spAutoFit/>
          </a:bodyPr>
          <a:lstStyle/>
          <a:p>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01</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CLICK ON: APP</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8" name="Oval 7"/>
          <p:cNvSpPr/>
          <p:nvPr/>
        </p:nvSpPr>
        <p:spPr>
          <a:xfrm>
            <a:off x="3121392" y="2584193"/>
            <a:ext cx="894021" cy="894021"/>
          </a:xfrm>
          <a:prstGeom prst="ellipse">
            <a:avLst/>
          </a:prstGeom>
          <a:solidFill>
            <a:schemeClr val="accent2"/>
          </a:solidFill>
          <a:ln w="76200">
            <a:solidFill>
              <a:schemeClr val="accent2">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9" name="Rectangle 8"/>
          <p:cNvSpPr/>
          <p:nvPr/>
        </p:nvSpPr>
        <p:spPr>
          <a:xfrm>
            <a:off x="3121392" y="3818457"/>
            <a:ext cx="1394227" cy="430887"/>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Portfolio Page</a:t>
            </a: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0" name="Rectangle 9"/>
          <p:cNvSpPr/>
          <p:nvPr/>
        </p:nvSpPr>
        <p:spPr>
          <a:xfrm>
            <a:off x="3121392" y="4589587"/>
            <a:ext cx="1545265" cy="1061829"/>
          </a:xfrm>
          <a:prstGeom prst="rect">
            <a:avLst/>
          </a:prstGeom>
        </p:spPr>
        <p:txBody>
          <a:bodyPr wrap="square">
            <a:spAutoFit/>
          </a:bodyPr>
          <a:lstStyle/>
          <a:p>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02</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1" name="Oval 10"/>
          <p:cNvSpPr/>
          <p:nvPr/>
        </p:nvSpPr>
        <p:spPr>
          <a:xfrm>
            <a:off x="5103447" y="2584193"/>
            <a:ext cx="894021" cy="894021"/>
          </a:xfrm>
          <a:prstGeom prst="ellipse">
            <a:avLst/>
          </a:prstGeom>
          <a:solidFill>
            <a:schemeClr val="accent3"/>
          </a:solidFill>
          <a:ln w="76200">
            <a:solidFill>
              <a:schemeClr val="accent3">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13" name="Rectangle 12"/>
          <p:cNvSpPr/>
          <p:nvPr/>
        </p:nvSpPr>
        <p:spPr>
          <a:xfrm>
            <a:off x="5103447" y="3818457"/>
            <a:ext cx="1394227" cy="415498"/>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Business Consulting</a:t>
            </a: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5" name="Rectangle 14"/>
          <p:cNvSpPr/>
          <p:nvPr/>
        </p:nvSpPr>
        <p:spPr>
          <a:xfrm>
            <a:off x="5103447" y="4589587"/>
            <a:ext cx="1545265" cy="1061829"/>
          </a:xfrm>
          <a:prstGeom prst="rect">
            <a:avLst/>
          </a:prstGeom>
        </p:spPr>
        <p:txBody>
          <a:bodyPr wrap="square">
            <a:spAutoFit/>
          </a:bodyPr>
          <a:lstStyle/>
          <a:p>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03</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6" name="Oval 15"/>
          <p:cNvSpPr/>
          <p:nvPr/>
        </p:nvSpPr>
        <p:spPr>
          <a:xfrm>
            <a:off x="7085502" y="2584193"/>
            <a:ext cx="894021" cy="894021"/>
          </a:xfrm>
          <a:prstGeom prst="ellipse">
            <a:avLst/>
          </a:prstGeom>
          <a:solidFill>
            <a:schemeClr val="accent4"/>
          </a:solidFill>
          <a:ln w="76200">
            <a:solidFill>
              <a:schemeClr val="accent4">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17" name="Rectangle 16"/>
          <p:cNvSpPr/>
          <p:nvPr/>
        </p:nvSpPr>
        <p:spPr>
          <a:xfrm>
            <a:off x="7085502" y="3818457"/>
            <a:ext cx="1394227" cy="430887"/>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Download</a:t>
            </a: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8" name="Rectangle 17"/>
          <p:cNvSpPr/>
          <p:nvPr/>
        </p:nvSpPr>
        <p:spPr>
          <a:xfrm>
            <a:off x="7085502" y="4589587"/>
            <a:ext cx="1545265" cy="1061829"/>
          </a:xfrm>
          <a:prstGeom prst="rect">
            <a:avLst/>
          </a:prstGeom>
        </p:spPr>
        <p:txBody>
          <a:bodyPr wrap="square">
            <a:spAutoFit/>
          </a:bodyPr>
          <a:lstStyle/>
          <a:p>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04</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9" name="Oval 18"/>
          <p:cNvSpPr/>
          <p:nvPr/>
        </p:nvSpPr>
        <p:spPr>
          <a:xfrm>
            <a:off x="9067560" y="2584193"/>
            <a:ext cx="894021" cy="894021"/>
          </a:xfrm>
          <a:prstGeom prst="ellipse">
            <a:avLst/>
          </a:prstGeom>
          <a:solidFill>
            <a:schemeClr val="accent6"/>
          </a:solidFill>
          <a:ln w="76200">
            <a:solidFill>
              <a:schemeClr val="accent6">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20" name="Rectangle 19"/>
          <p:cNvSpPr/>
          <p:nvPr/>
        </p:nvSpPr>
        <p:spPr>
          <a:xfrm>
            <a:off x="9067560" y="3818457"/>
            <a:ext cx="1394227" cy="430887"/>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Wallpapers</a:t>
            </a: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Rectangle 20"/>
          <p:cNvSpPr/>
          <p:nvPr/>
        </p:nvSpPr>
        <p:spPr>
          <a:xfrm>
            <a:off x="9067560" y="4589587"/>
            <a:ext cx="1545265" cy="1061829"/>
          </a:xfrm>
          <a:prstGeom prst="rect">
            <a:avLst/>
          </a:prstGeom>
        </p:spPr>
        <p:txBody>
          <a:bodyPr wrap="square">
            <a:spAutoFit/>
          </a:bodyPr>
          <a:lstStyle/>
          <a:p>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05</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2" name="Rectangle 1"/>
          <p:cNvSpPr/>
          <p:nvPr/>
        </p:nvSpPr>
        <p:spPr>
          <a:xfrm>
            <a:off x="10752881" y="0"/>
            <a:ext cx="1439119"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021796550"/>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11" name="Picture Placeholder 10"/>
          <p:cNvSpPr>
            <a:spLocks noGrp="1"/>
          </p:cNvSpPr>
          <p:nvPr>
            <p:ph type="pic" sz="quarter" idx="14"/>
          </p:nvPr>
        </p:nvSpPr>
        <p:spPr>
          <a:solidFill>
            <a:schemeClr val="bg1">
              <a:lumMod val="85000"/>
            </a:schemeClr>
          </a:solidFill>
        </p:spPr>
      </p:sp>
      <p:sp>
        <p:nvSpPr>
          <p:cNvPr id="19" name="Picture Placeholder 18"/>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24</a:t>
            </a:fld>
            <a:endParaRPr lang="en-US" sz="1050" dirty="0">
              <a:solidFill>
                <a:schemeClr val="bg1"/>
              </a:solidFill>
            </a:endParaRPr>
          </a:p>
        </p:txBody>
      </p:sp>
      <p:sp>
        <p:nvSpPr>
          <p:cNvPr id="12" name="Title 1"/>
          <p:cNvSpPr txBox="1">
            <a:spLocks/>
          </p:cNvSpPr>
          <p:nvPr/>
        </p:nvSpPr>
        <p:spPr>
          <a:xfrm>
            <a:off x="901642" y="713582"/>
            <a:ext cx="474018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Exclusive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Service &amp; Analysis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TextBox 5"/>
          <p:cNvSpPr txBox="1"/>
          <p:nvPr/>
        </p:nvSpPr>
        <p:spPr>
          <a:xfrm>
            <a:off x="965143" y="2319701"/>
            <a:ext cx="1292341" cy="292388"/>
          </a:xfrm>
          <a:prstGeom prst="rect">
            <a:avLst/>
          </a:prstGeom>
          <a:noFill/>
        </p:spPr>
        <p:txBody>
          <a:bodyPr wrap="none" rtlCol="0">
            <a:spAutoFit/>
          </a:bodyPr>
          <a:lstStyle/>
          <a:p>
            <a:r>
              <a:rPr lang="en-US" sz="1300" dirty="0" smtClean="0">
                <a:solidFill>
                  <a:schemeClr val="bg1"/>
                </a:solidFill>
                <a:latin typeface="Lato" panose="020F0502020204030203" pitchFamily="34" charset="0"/>
                <a:ea typeface="Roboto" panose="02000000000000000000" pitchFamily="2" charset="0"/>
                <a:cs typeface="Lato" panose="020F0502020204030203" pitchFamily="34" charset="0"/>
              </a:rPr>
              <a:t>Draw Art: Time</a:t>
            </a:r>
            <a:endParaRPr lang="en-US" sz="1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7" name="TextBox 6"/>
          <p:cNvSpPr txBox="1"/>
          <p:nvPr/>
        </p:nvSpPr>
        <p:spPr>
          <a:xfrm>
            <a:off x="1697981" y="2968249"/>
            <a:ext cx="638316" cy="369332"/>
          </a:xfrm>
          <a:prstGeom prst="rect">
            <a:avLst/>
          </a:prstGeom>
          <a:noFill/>
        </p:spPr>
        <p:txBody>
          <a:bodyPr wrap="none" rtlCol="0">
            <a:spAutoFit/>
          </a:bodyPr>
          <a:lstStyle/>
          <a:p>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58%</a:t>
            </a:r>
            <a:endParaRPr lang="en-US"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 name="Rounded Rectangle 7"/>
          <p:cNvSpPr/>
          <p:nvPr/>
        </p:nvSpPr>
        <p:spPr>
          <a:xfrm>
            <a:off x="1793678" y="3407227"/>
            <a:ext cx="1751437"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115,52k</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9" name="Rounded Rectangle 8"/>
          <p:cNvSpPr/>
          <p:nvPr/>
        </p:nvSpPr>
        <p:spPr>
          <a:xfrm>
            <a:off x="1793678" y="3407228"/>
            <a:ext cx="457200" cy="27432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10" name="Rectangle 9"/>
          <p:cNvSpPr/>
          <p:nvPr/>
        </p:nvSpPr>
        <p:spPr>
          <a:xfrm>
            <a:off x="965143" y="4033268"/>
            <a:ext cx="1928923"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NETTON</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3" name="TextBox 12"/>
          <p:cNvSpPr txBox="1"/>
          <p:nvPr/>
        </p:nvSpPr>
        <p:spPr>
          <a:xfrm>
            <a:off x="4482855" y="2319701"/>
            <a:ext cx="1644746" cy="292388"/>
          </a:xfrm>
          <a:prstGeom prst="rect">
            <a:avLst/>
          </a:prstGeom>
          <a:noFill/>
        </p:spPr>
        <p:txBody>
          <a:bodyPr wrap="none" rtlCol="0">
            <a:spAutoFit/>
          </a:bodyPr>
          <a:lstStyle/>
          <a:p>
            <a:r>
              <a:rPr lang="en-US" sz="1300" dirty="0" smtClean="0">
                <a:solidFill>
                  <a:schemeClr val="bg1"/>
                </a:solidFill>
                <a:latin typeface="Lato" panose="020F0502020204030203" pitchFamily="34" charset="0"/>
                <a:ea typeface="Roboto" panose="02000000000000000000" pitchFamily="2" charset="0"/>
                <a:cs typeface="Lato" panose="020F0502020204030203" pitchFamily="34" charset="0"/>
              </a:rPr>
              <a:t>Draw Art: Creativity</a:t>
            </a:r>
            <a:endParaRPr lang="en-US" sz="1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5" name="TextBox 14"/>
          <p:cNvSpPr txBox="1"/>
          <p:nvPr/>
        </p:nvSpPr>
        <p:spPr>
          <a:xfrm>
            <a:off x="5432424" y="2968249"/>
            <a:ext cx="638316" cy="369332"/>
          </a:xfrm>
          <a:prstGeom prst="rect">
            <a:avLst/>
          </a:prstGeom>
          <a:noFill/>
        </p:spPr>
        <p:txBody>
          <a:bodyPr wrap="none" rtlCol="0">
            <a:spAutoFit/>
          </a:bodyPr>
          <a:lstStyle/>
          <a:p>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75%</a:t>
            </a:r>
            <a:endParaRPr lang="en-US"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6" name="Rounded Rectangle 15"/>
          <p:cNvSpPr/>
          <p:nvPr/>
        </p:nvSpPr>
        <p:spPr>
          <a:xfrm>
            <a:off x="5528121" y="3407227"/>
            <a:ext cx="1751437"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520,57k</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7" name="Rounded Rectangle 16"/>
          <p:cNvSpPr/>
          <p:nvPr/>
        </p:nvSpPr>
        <p:spPr>
          <a:xfrm>
            <a:off x="5528121" y="3407228"/>
            <a:ext cx="457200" cy="274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18" name="Rectangle 17"/>
          <p:cNvSpPr/>
          <p:nvPr/>
        </p:nvSpPr>
        <p:spPr>
          <a:xfrm>
            <a:off x="4482855" y="4033268"/>
            <a:ext cx="1928923"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MARSHAL</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20" name="TextBox 19"/>
          <p:cNvSpPr txBox="1"/>
          <p:nvPr/>
        </p:nvSpPr>
        <p:spPr>
          <a:xfrm>
            <a:off x="8217297" y="2319701"/>
            <a:ext cx="1861407" cy="292388"/>
          </a:xfrm>
          <a:prstGeom prst="rect">
            <a:avLst/>
          </a:prstGeom>
          <a:noFill/>
        </p:spPr>
        <p:txBody>
          <a:bodyPr wrap="none" rtlCol="0">
            <a:spAutoFit/>
          </a:bodyPr>
          <a:lstStyle/>
          <a:p>
            <a:r>
              <a:rPr lang="en-US" sz="1300" smtClean="0">
                <a:solidFill>
                  <a:schemeClr val="bg1"/>
                </a:solidFill>
                <a:latin typeface="Lato" panose="020F0502020204030203" pitchFamily="34" charset="0"/>
                <a:ea typeface="Roboto" panose="02000000000000000000" pitchFamily="2" charset="0"/>
                <a:cs typeface="Lato" panose="020F0502020204030203" pitchFamily="34" charset="0"/>
              </a:rPr>
              <a:t>Draw Art: Infographics</a:t>
            </a:r>
            <a:endParaRPr lang="en-US" sz="13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TextBox 20"/>
          <p:cNvSpPr txBox="1"/>
          <p:nvPr/>
        </p:nvSpPr>
        <p:spPr>
          <a:xfrm>
            <a:off x="9482371" y="2968249"/>
            <a:ext cx="638316" cy="369332"/>
          </a:xfrm>
          <a:prstGeom prst="rect">
            <a:avLst/>
          </a:prstGeom>
          <a:noFill/>
        </p:spPr>
        <p:txBody>
          <a:bodyPr wrap="none" rtlCol="0">
            <a:spAutoFit/>
          </a:bodyPr>
          <a:lstStyle/>
          <a:p>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80%</a:t>
            </a:r>
            <a:endParaRPr lang="en-US"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2" name="Rounded Rectangle 21"/>
          <p:cNvSpPr/>
          <p:nvPr/>
        </p:nvSpPr>
        <p:spPr>
          <a:xfrm>
            <a:off x="9578068" y="3407227"/>
            <a:ext cx="1751437"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850,04k</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3" name="Rounded Rectangle 22"/>
          <p:cNvSpPr/>
          <p:nvPr/>
        </p:nvSpPr>
        <p:spPr>
          <a:xfrm>
            <a:off x="9578068" y="3407228"/>
            <a:ext cx="457200" cy="274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24" name="Rectangle 23"/>
          <p:cNvSpPr/>
          <p:nvPr/>
        </p:nvSpPr>
        <p:spPr>
          <a:xfrm>
            <a:off x="8217297" y="4033268"/>
            <a:ext cx="1928923"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MONTE BIZ</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cxnSp>
        <p:nvCxnSpPr>
          <p:cNvPr id="25" name="Straight Connector 24"/>
          <p:cNvCxnSpPr/>
          <p:nvPr/>
        </p:nvCxnSpPr>
        <p:spPr>
          <a:xfrm>
            <a:off x="4013985" y="3042450"/>
            <a:ext cx="0" cy="914400"/>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7748428" y="3042450"/>
            <a:ext cx="0" cy="914400"/>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27" name="Group 26"/>
          <p:cNvGrpSpPr/>
          <p:nvPr/>
        </p:nvGrpSpPr>
        <p:grpSpPr>
          <a:xfrm>
            <a:off x="992919" y="3111523"/>
            <a:ext cx="558345" cy="558518"/>
            <a:chOff x="3871516" y="1202436"/>
            <a:chExt cx="389042" cy="389162"/>
          </a:xfrm>
          <a:solidFill>
            <a:schemeClr val="tx2">
              <a:lumMod val="20000"/>
              <a:lumOff val="80000"/>
            </a:schemeClr>
          </a:solidFill>
        </p:grpSpPr>
        <p:sp>
          <p:nvSpPr>
            <p:cNvPr id="28" name="Freeform 447"/>
            <p:cNvSpPr>
              <a:spLocks noEditPoints="1"/>
            </p:cNvSpPr>
            <p:nvPr/>
          </p:nvSpPr>
          <p:spPr bwMode="auto">
            <a:xfrm>
              <a:off x="3871516" y="1202436"/>
              <a:ext cx="389042" cy="389162"/>
            </a:xfrm>
            <a:custGeom>
              <a:avLst/>
              <a:gdLst>
                <a:gd name="T0" fmla="*/ 0 w 140"/>
                <a:gd name="T1" fmla="*/ 0 h 140"/>
                <a:gd name="T2" fmla="*/ 0 w 140"/>
                <a:gd name="T3" fmla="*/ 4 h 140"/>
                <a:gd name="T4" fmla="*/ 0 w 140"/>
                <a:gd name="T5" fmla="*/ 7 h 140"/>
                <a:gd name="T6" fmla="*/ 0 w 140"/>
                <a:gd name="T7" fmla="*/ 31 h 140"/>
                <a:gd name="T8" fmla="*/ 0 w 140"/>
                <a:gd name="T9" fmla="*/ 39 h 140"/>
                <a:gd name="T10" fmla="*/ 0 w 140"/>
                <a:gd name="T11" fmla="*/ 132 h 140"/>
                <a:gd name="T12" fmla="*/ 0 w 140"/>
                <a:gd name="T13" fmla="*/ 140 h 140"/>
                <a:gd name="T14" fmla="*/ 0 w 140"/>
                <a:gd name="T15" fmla="*/ 140 h 140"/>
                <a:gd name="T16" fmla="*/ 10 w 140"/>
                <a:gd name="T17" fmla="*/ 140 h 140"/>
                <a:gd name="T18" fmla="*/ 10 w 140"/>
                <a:gd name="T19" fmla="*/ 140 h 140"/>
                <a:gd name="T20" fmla="*/ 133 w 140"/>
                <a:gd name="T21" fmla="*/ 140 h 140"/>
                <a:gd name="T22" fmla="*/ 133 w 140"/>
                <a:gd name="T23" fmla="*/ 140 h 140"/>
                <a:gd name="T24" fmla="*/ 140 w 140"/>
                <a:gd name="T25" fmla="*/ 140 h 140"/>
                <a:gd name="T26" fmla="*/ 140 w 140"/>
                <a:gd name="T27" fmla="*/ 140 h 140"/>
                <a:gd name="T28" fmla="*/ 140 w 140"/>
                <a:gd name="T29" fmla="*/ 132 h 140"/>
                <a:gd name="T30" fmla="*/ 140 w 140"/>
                <a:gd name="T31" fmla="*/ 39 h 140"/>
                <a:gd name="T32" fmla="*/ 140 w 140"/>
                <a:gd name="T33" fmla="*/ 31 h 140"/>
                <a:gd name="T34" fmla="*/ 140 w 140"/>
                <a:gd name="T35" fmla="*/ 7 h 140"/>
                <a:gd name="T36" fmla="*/ 140 w 140"/>
                <a:gd name="T37" fmla="*/ 4 h 140"/>
                <a:gd name="T38" fmla="*/ 140 w 140"/>
                <a:gd name="T39" fmla="*/ 0 h 140"/>
                <a:gd name="T40" fmla="*/ 0 w 140"/>
                <a:gd name="T41" fmla="*/ 0 h 140"/>
                <a:gd name="T42" fmla="*/ 133 w 140"/>
                <a:gd name="T43" fmla="*/ 132 h 140"/>
                <a:gd name="T44" fmla="*/ 10 w 140"/>
                <a:gd name="T45" fmla="*/ 132 h 140"/>
                <a:gd name="T46" fmla="*/ 10 w 140"/>
                <a:gd name="T47" fmla="*/ 39 h 140"/>
                <a:gd name="T48" fmla="*/ 133 w 140"/>
                <a:gd name="T49" fmla="*/ 39 h 140"/>
                <a:gd name="T50" fmla="*/ 133 w 140"/>
                <a:gd name="T51" fmla="*/ 132 h 140"/>
                <a:gd name="T52" fmla="*/ 133 w 140"/>
                <a:gd name="T53" fmla="*/ 31 h 140"/>
                <a:gd name="T54" fmla="*/ 10 w 140"/>
                <a:gd name="T55" fmla="*/ 31 h 140"/>
                <a:gd name="T56" fmla="*/ 10 w 140"/>
                <a:gd name="T57" fmla="*/ 7 h 140"/>
                <a:gd name="T58" fmla="*/ 133 w 140"/>
                <a:gd name="T59" fmla="*/ 7 h 140"/>
                <a:gd name="T60" fmla="*/ 133 w 140"/>
                <a:gd name="T61" fmla="*/ 3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0" h="140">
                  <a:moveTo>
                    <a:pt x="0" y="0"/>
                  </a:moveTo>
                  <a:lnTo>
                    <a:pt x="0" y="4"/>
                  </a:lnTo>
                  <a:lnTo>
                    <a:pt x="0" y="7"/>
                  </a:lnTo>
                  <a:lnTo>
                    <a:pt x="0" y="31"/>
                  </a:lnTo>
                  <a:lnTo>
                    <a:pt x="0" y="39"/>
                  </a:lnTo>
                  <a:lnTo>
                    <a:pt x="0" y="132"/>
                  </a:lnTo>
                  <a:lnTo>
                    <a:pt x="0" y="140"/>
                  </a:lnTo>
                  <a:lnTo>
                    <a:pt x="0" y="140"/>
                  </a:lnTo>
                  <a:lnTo>
                    <a:pt x="10" y="140"/>
                  </a:lnTo>
                  <a:lnTo>
                    <a:pt x="10" y="140"/>
                  </a:lnTo>
                  <a:lnTo>
                    <a:pt x="133" y="140"/>
                  </a:lnTo>
                  <a:lnTo>
                    <a:pt x="133" y="140"/>
                  </a:lnTo>
                  <a:lnTo>
                    <a:pt x="140" y="140"/>
                  </a:lnTo>
                  <a:lnTo>
                    <a:pt x="140" y="140"/>
                  </a:lnTo>
                  <a:lnTo>
                    <a:pt x="140" y="132"/>
                  </a:lnTo>
                  <a:lnTo>
                    <a:pt x="140" y="39"/>
                  </a:lnTo>
                  <a:lnTo>
                    <a:pt x="140" y="31"/>
                  </a:lnTo>
                  <a:lnTo>
                    <a:pt x="140" y="7"/>
                  </a:lnTo>
                  <a:lnTo>
                    <a:pt x="140" y="4"/>
                  </a:lnTo>
                  <a:lnTo>
                    <a:pt x="140" y="0"/>
                  </a:lnTo>
                  <a:lnTo>
                    <a:pt x="0" y="0"/>
                  </a:lnTo>
                  <a:close/>
                  <a:moveTo>
                    <a:pt x="133" y="132"/>
                  </a:moveTo>
                  <a:lnTo>
                    <a:pt x="10" y="132"/>
                  </a:lnTo>
                  <a:lnTo>
                    <a:pt x="10" y="39"/>
                  </a:lnTo>
                  <a:lnTo>
                    <a:pt x="133" y="39"/>
                  </a:lnTo>
                  <a:lnTo>
                    <a:pt x="133" y="132"/>
                  </a:lnTo>
                  <a:close/>
                  <a:moveTo>
                    <a:pt x="133" y="31"/>
                  </a:moveTo>
                  <a:lnTo>
                    <a:pt x="10" y="31"/>
                  </a:lnTo>
                  <a:lnTo>
                    <a:pt x="10" y="7"/>
                  </a:lnTo>
                  <a:lnTo>
                    <a:pt x="133" y="7"/>
                  </a:lnTo>
                  <a:lnTo>
                    <a:pt x="133"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Rectangle 448"/>
            <p:cNvSpPr>
              <a:spLocks noChangeArrowheads="1"/>
            </p:cNvSpPr>
            <p:nvPr/>
          </p:nvSpPr>
          <p:spPr bwMode="auto">
            <a:xfrm>
              <a:off x="4004903" y="1249692"/>
              <a:ext cx="22231"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Rectangle 449"/>
            <p:cNvSpPr>
              <a:spLocks noChangeArrowheads="1"/>
            </p:cNvSpPr>
            <p:nvPr/>
          </p:nvSpPr>
          <p:spPr bwMode="auto">
            <a:xfrm>
              <a:off x="4121615" y="1249692"/>
              <a:ext cx="22231"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450"/>
            <p:cNvSpPr>
              <a:spLocks/>
            </p:cNvSpPr>
            <p:nvPr/>
          </p:nvSpPr>
          <p:spPr bwMode="auto">
            <a:xfrm>
              <a:off x="3991008" y="1377560"/>
              <a:ext cx="38904" cy="116749"/>
            </a:xfrm>
            <a:custGeom>
              <a:avLst/>
              <a:gdLst>
                <a:gd name="T0" fmla="*/ 1 w 14"/>
                <a:gd name="T1" fmla="*/ 9 h 42"/>
                <a:gd name="T2" fmla="*/ 7 w 14"/>
                <a:gd name="T3" fmla="*/ 5 h 42"/>
                <a:gd name="T4" fmla="*/ 9 w 14"/>
                <a:gd name="T5" fmla="*/ 5 h 42"/>
                <a:gd name="T6" fmla="*/ 9 w 14"/>
                <a:gd name="T7" fmla="*/ 42 h 42"/>
                <a:gd name="T8" fmla="*/ 14 w 14"/>
                <a:gd name="T9" fmla="*/ 42 h 42"/>
                <a:gd name="T10" fmla="*/ 14 w 14"/>
                <a:gd name="T11" fmla="*/ 0 h 42"/>
                <a:gd name="T12" fmla="*/ 9 w 14"/>
                <a:gd name="T13" fmla="*/ 0 h 42"/>
                <a:gd name="T14" fmla="*/ 0 w 14"/>
                <a:gd name="T15" fmla="*/ 3 h 42"/>
                <a:gd name="T16" fmla="*/ 1 w 14"/>
                <a:gd name="T17" fmla="*/ 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2">
                  <a:moveTo>
                    <a:pt x="1" y="9"/>
                  </a:moveTo>
                  <a:lnTo>
                    <a:pt x="7" y="5"/>
                  </a:lnTo>
                  <a:lnTo>
                    <a:pt x="9" y="5"/>
                  </a:lnTo>
                  <a:lnTo>
                    <a:pt x="9" y="42"/>
                  </a:lnTo>
                  <a:lnTo>
                    <a:pt x="14" y="42"/>
                  </a:lnTo>
                  <a:lnTo>
                    <a:pt x="14" y="0"/>
                  </a:lnTo>
                  <a:lnTo>
                    <a:pt x="9" y="0"/>
                  </a:lnTo>
                  <a:lnTo>
                    <a:pt x="0" y="3"/>
                  </a:lnTo>
                  <a:lnTo>
                    <a:pt x="1"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451"/>
            <p:cNvSpPr>
              <a:spLocks/>
            </p:cNvSpPr>
            <p:nvPr/>
          </p:nvSpPr>
          <p:spPr bwMode="auto">
            <a:xfrm>
              <a:off x="4071596" y="1377560"/>
              <a:ext cx="77808" cy="116749"/>
            </a:xfrm>
            <a:custGeom>
              <a:avLst/>
              <a:gdLst>
                <a:gd name="T0" fmla="*/ 20 w 28"/>
                <a:gd name="T1" fmla="*/ 3 h 42"/>
                <a:gd name="T2" fmla="*/ 2 w 28"/>
                <a:gd name="T3" fmla="*/ 42 h 42"/>
                <a:gd name="T4" fmla="*/ 9 w 28"/>
                <a:gd name="T5" fmla="*/ 42 h 42"/>
                <a:gd name="T6" fmla="*/ 28 w 28"/>
                <a:gd name="T7" fmla="*/ 3 h 42"/>
                <a:gd name="T8" fmla="*/ 28 w 28"/>
                <a:gd name="T9" fmla="*/ 0 h 42"/>
                <a:gd name="T10" fmla="*/ 0 w 28"/>
                <a:gd name="T11" fmla="*/ 0 h 42"/>
                <a:gd name="T12" fmla="*/ 0 w 28"/>
                <a:gd name="T13" fmla="*/ 3 h 42"/>
                <a:gd name="T14" fmla="*/ 20 w 28"/>
                <a:gd name="T15" fmla="*/ 3 h 42"/>
                <a:gd name="T16" fmla="*/ 20 w 28"/>
                <a:gd name="T17"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2">
                  <a:moveTo>
                    <a:pt x="20" y="3"/>
                  </a:moveTo>
                  <a:lnTo>
                    <a:pt x="2" y="42"/>
                  </a:lnTo>
                  <a:lnTo>
                    <a:pt x="9" y="42"/>
                  </a:lnTo>
                  <a:lnTo>
                    <a:pt x="28" y="3"/>
                  </a:lnTo>
                  <a:lnTo>
                    <a:pt x="28" y="0"/>
                  </a:lnTo>
                  <a:lnTo>
                    <a:pt x="0" y="0"/>
                  </a:lnTo>
                  <a:lnTo>
                    <a:pt x="0" y="3"/>
                  </a:lnTo>
                  <a:lnTo>
                    <a:pt x="20" y="3"/>
                  </a:lnTo>
                  <a:lnTo>
                    <a:pt x="2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3" name="Group 32"/>
          <p:cNvGrpSpPr/>
          <p:nvPr/>
        </p:nvGrpSpPr>
        <p:grpSpPr>
          <a:xfrm>
            <a:off x="4565975" y="3018278"/>
            <a:ext cx="647658" cy="638606"/>
            <a:chOff x="2854452" y="2214257"/>
            <a:chExt cx="389042" cy="383604"/>
          </a:xfrm>
          <a:solidFill>
            <a:schemeClr val="tx2">
              <a:lumMod val="20000"/>
              <a:lumOff val="80000"/>
            </a:schemeClr>
          </a:solidFill>
        </p:grpSpPr>
        <p:sp>
          <p:nvSpPr>
            <p:cNvPr id="34" name="Freeform 456"/>
            <p:cNvSpPr>
              <a:spLocks/>
            </p:cNvSpPr>
            <p:nvPr/>
          </p:nvSpPr>
          <p:spPr bwMode="auto">
            <a:xfrm>
              <a:off x="2854452" y="2214257"/>
              <a:ext cx="389042" cy="383602"/>
            </a:xfrm>
            <a:custGeom>
              <a:avLst/>
              <a:gdLst>
                <a:gd name="T0" fmla="*/ 138 w 140"/>
                <a:gd name="T1" fmla="*/ 46 h 138"/>
                <a:gd name="T2" fmla="*/ 133 w 140"/>
                <a:gd name="T3" fmla="*/ 46 h 138"/>
                <a:gd name="T4" fmla="*/ 78 w 140"/>
                <a:gd name="T5" fmla="*/ 46 h 138"/>
                <a:gd name="T6" fmla="*/ 78 w 140"/>
                <a:gd name="T7" fmla="*/ 8 h 138"/>
                <a:gd name="T8" fmla="*/ 78 w 140"/>
                <a:gd name="T9" fmla="*/ 0 h 138"/>
                <a:gd name="T10" fmla="*/ 70 w 140"/>
                <a:gd name="T11" fmla="*/ 0 h 138"/>
                <a:gd name="T12" fmla="*/ 8 w 140"/>
                <a:gd name="T13" fmla="*/ 0 h 138"/>
                <a:gd name="T14" fmla="*/ 2 w 140"/>
                <a:gd name="T15" fmla="*/ 0 h 138"/>
                <a:gd name="T16" fmla="*/ 0 w 140"/>
                <a:gd name="T17" fmla="*/ 0 h 138"/>
                <a:gd name="T18" fmla="*/ 0 w 140"/>
                <a:gd name="T19" fmla="*/ 138 h 138"/>
                <a:gd name="T20" fmla="*/ 8 w 140"/>
                <a:gd name="T21" fmla="*/ 138 h 138"/>
                <a:gd name="T22" fmla="*/ 8 w 140"/>
                <a:gd name="T23" fmla="*/ 8 h 138"/>
                <a:gd name="T24" fmla="*/ 70 w 140"/>
                <a:gd name="T25" fmla="*/ 8 h 138"/>
                <a:gd name="T26" fmla="*/ 70 w 140"/>
                <a:gd name="T27" fmla="*/ 138 h 138"/>
                <a:gd name="T28" fmla="*/ 78 w 140"/>
                <a:gd name="T29" fmla="*/ 138 h 138"/>
                <a:gd name="T30" fmla="*/ 78 w 140"/>
                <a:gd name="T31" fmla="*/ 54 h 138"/>
                <a:gd name="T32" fmla="*/ 133 w 140"/>
                <a:gd name="T33" fmla="*/ 54 h 138"/>
                <a:gd name="T34" fmla="*/ 133 w 140"/>
                <a:gd name="T35" fmla="*/ 138 h 138"/>
                <a:gd name="T36" fmla="*/ 140 w 140"/>
                <a:gd name="T37" fmla="*/ 138 h 138"/>
                <a:gd name="T38" fmla="*/ 140 w 140"/>
                <a:gd name="T39" fmla="*/ 46 h 138"/>
                <a:gd name="T40" fmla="*/ 138 w 140"/>
                <a:gd name="T41" fmla="*/ 4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138">
                  <a:moveTo>
                    <a:pt x="138" y="46"/>
                  </a:moveTo>
                  <a:lnTo>
                    <a:pt x="133" y="46"/>
                  </a:lnTo>
                  <a:lnTo>
                    <a:pt x="78" y="46"/>
                  </a:lnTo>
                  <a:lnTo>
                    <a:pt x="78" y="8"/>
                  </a:lnTo>
                  <a:lnTo>
                    <a:pt x="78" y="0"/>
                  </a:lnTo>
                  <a:lnTo>
                    <a:pt x="70" y="0"/>
                  </a:lnTo>
                  <a:lnTo>
                    <a:pt x="8" y="0"/>
                  </a:lnTo>
                  <a:lnTo>
                    <a:pt x="2" y="0"/>
                  </a:lnTo>
                  <a:lnTo>
                    <a:pt x="0" y="0"/>
                  </a:lnTo>
                  <a:lnTo>
                    <a:pt x="0" y="138"/>
                  </a:lnTo>
                  <a:lnTo>
                    <a:pt x="8" y="138"/>
                  </a:lnTo>
                  <a:lnTo>
                    <a:pt x="8" y="8"/>
                  </a:lnTo>
                  <a:lnTo>
                    <a:pt x="70" y="8"/>
                  </a:lnTo>
                  <a:lnTo>
                    <a:pt x="70" y="138"/>
                  </a:lnTo>
                  <a:lnTo>
                    <a:pt x="78" y="138"/>
                  </a:lnTo>
                  <a:lnTo>
                    <a:pt x="78" y="54"/>
                  </a:lnTo>
                  <a:lnTo>
                    <a:pt x="133" y="54"/>
                  </a:lnTo>
                  <a:lnTo>
                    <a:pt x="133" y="138"/>
                  </a:lnTo>
                  <a:lnTo>
                    <a:pt x="140" y="138"/>
                  </a:lnTo>
                  <a:lnTo>
                    <a:pt x="140" y="46"/>
                  </a:lnTo>
                  <a:lnTo>
                    <a:pt x="138"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Rectangle 457"/>
            <p:cNvSpPr>
              <a:spLocks noChangeArrowheads="1"/>
            </p:cNvSpPr>
            <p:nvPr/>
          </p:nvSpPr>
          <p:spPr bwMode="auto">
            <a:xfrm>
              <a:off x="2910029" y="2267073"/>
              <a:ext cx="3334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Rectangle 458"/>
            <p:cNvSpPr>
              <a:spLocks noChangeArrowheads="1"/>
            </p:cNvSpPr>
            <p:nvPr/>
          </p:nvSpPr>
          <p:spPr bwMode="auto">
            <a:xfrm>
              <a:off x="2982280" y="2267073"/>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Rectangle 459"/>
            <p:cNvSpPr>
              <a:spLocks noChangeArrowheads="1"/>
            </p:cNvSpPr>
            <p:nvPr/>
          </p:nvSpPr>
          <p:spPr bwMode="auto">
            <a:xfrm>
              <a:off x="2910029" y="2331007"/>
              <a:ext cx="3334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Rectangle 460"/>
            <p:cNvSpPr>
              <a:spLocks noChangeArrowheads="1"/>
            </p:cNvSpPr>
            <p:nvPr/>
          </p:nvSpPr>
          <p:spPr bwMode="auto">
            <a:xfrm>
              <a:off x="2982280" y="2331007"/>
              <a:ext cx="3612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Rectangle 461"/>
            <p:cNvSpPr>
              <a:spLocks noChangeArrowheads="1"/>
            </p:cNvSpPr>
            <p:nvPr/>
          </p:nvSpPr>
          <p:spPr bwMode="auto">
            <a:xfrm>
              <a:off x="2910029" y="2394940"/>
              <a:ext cx="3334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Rectangle 462"/>
            <p:cNvSpPr>
              <a:spLocks noChangeArrowheads="1"/>
            </p:cNvSpPr>
            <p:nvPr/>
          </p:nvSpPr>
          <p:spPr bwMode="auto">
            <a:xfrm>
              <a:off x="2982280" y="2394940"/>
              <a:ext cx="3612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Rectangle 463"/>
            <p:cNvSpPr>
              <a:spLocks noChangeArrowheads="1"/>
            </p:cNvSpPr>
            <p:nvPr/>
          </p:nvSpPr>
          <p:spPr bwMode="auto">
            <a:xfrm>
              <a:off x="2910029" y="2458875"/>
              <a:ext cx="3334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Rectangle 464"/>
            <p:cNvSpPr>
              <a:spLocks noChangeArrowheads="1"/>
            </p:cNvSpPr>
            <p:nvPr/>
          </p:nvSpPr>
          <p:spPr bwMode="auto">
            <a:xfrm>
              <a:off x="2982280" y="2458875"/>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Rectangle 465"/>
            <p:cNvSpPr>
              <a:spLocks noChangeArrowheads="1"/>
            </p:cNvSpPr>
            <p:nvPr/>
          </p:nvSpPr>
          <p:spPr bwMode="auto">
            <a:xfrm>
              <a:off x="2910029" y="2525588"/>
              <a:ext cx="3334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Rectangle 466"/>
            <p:cNvSpPr>
              <a:spLocks noChangeArrowheads="1"/>
            </p:cNvSpPr>
            <p:nvPr/>
          </p:nvSpPr>
          <p:spPr bwMode="auto">
            <a:xfrm>
              <a:off x="2982280" y="2525588"/>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Rectangle 467"/>
            <p:cNvSpPr>
              <a:spLocks noChangeArrowheads="1"/>
            </p:cNvSpPr>
            <p:nvPr/>
          </p:nvSpPr>
          <p:spPr bwMode="auto">
            <a:xfrm>
              <a:off x="3090656" y="2458875"/>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Rectangle 468"/>
            <p:cNvSpPr>
              <a:spLocks noChangeArrowheads="1"/>
            </p:cNvSpPr>
            <p:nvPr/>
          </p:nvSpPr>
          <p:spPr bwMode="auto">
            <a:xfrm>
              <a:off x="3165684" y="2458875"/>
              <a:ext cx="30568"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Rectangle 469"/>
            <p:cNvSpPr>
              <a:spLocks noChangeArrowheads="1"/>
            </p:cNvSpPr>
            <p:nvPr/>
          </p:nvSpPr>
          <p:spPr bwMode="auto">
            <a:xfrm>
              <a:off x="3090656" y="2394940"/>
              <a:ext cx="3612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Rectangle 470"/>
            <p:cNvSpPr>
              <a:spLocks noChangeArrowheads="1"/>
            </p:cNvSpPr>
            <p:nvPr/>
          </p:nvSpPr>
          <p:spPr bwMode="auto">
            <a:xfrm>
              <a:off x="3165684" y="2394940"/>
              <a:ext cx="30568"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Rectangle 471"/>
            <p:cNvSpPr>
              <a:spLocks noChangeArrowheads="1"/>
            </p:cNvSpPr>
            <p:nvPr/>
          </p:nvSpPr>
          <p:spPr bwMode="auto">
            <a:xfrm>
              <a:off x="3090656" y="2525588"/>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Rectangle 472"/>
            <p:cNvSpPr>
              <a:spLocks noChangeArrowheads="1"/>
            </p:cNvSpPr>
            <p:nvPr/>
          </p:nvSpPr>
          <p:spPr bwMode="auto">
            <a:xfrm>
              <a:off x="3165684" y="2525588"/>
              <a:ext cx="30568"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Rectangle 476"/>
            <p:cNvSpPr>
              <a:spLocks noChangeArrowheads="1"/>
            </p:cNvSpPr>
            <p:nvPr/>
          </p:nvSpPr>
          <p:spPr bwMode="auto">
            <a:xfrm>
              <a:off x="2865567" y="2578402"/>
              <a:ext cx="366811"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52" name="Group 51"/>
          <p:cNvGrpSpPr/>
          <p:nvPr/>
        </p:nvGrpSpPr>
        <p:grpSpPr>
          <a:xfrm>
            <a:off x="8404651" y="3106204"/>
            <a:ext cx="571162" cy="518286"/>
            <a:chOff x="5911205" y="5302538"/>
            <a:chExt cx="389042" cy="353026"/>
          </a:xfrm>
          <a:solidFill>
            <a:schemeClr val="tx2">
              <a:lumMod val="20000"/>
              <a:lumOff val="80000"/>
            </a:schemeClr>
          </a:solidFill>
        </p:grpSpPr>
        <p:sp>
          <p:nvSpPr>
            <p:cNvPr id="53" name="Rectangle 399"/>
            <p:cNvSpPr>
              <a:spLocks noChangeArrowheads="1"/>
            </p:cNvSpPr>
            <p:nvPr/>
          </p:nvSpPr>
          <p:spPr bwMode="auto">
            <a:xfrm>
              <a:off x="5911205" y="5380370"/>
              <a:ext cx="380705"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Rectangle 400"/>
            <p:cNvSpPr>
              <a:spLocks noChangeArrowheads="1"/>
            </p:cNvSpPr>
            <p:nvPr/>
          </p:nvSpPr>
          <p:spPr bwMode="auto">
            <a:xfrm>
              <a:off x="6030696" y="5302538"/>
              <a:ext cx="152838"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Rectangle 401"/>
            <p:cNvSpPr>
              <a:spLocks noChangeArrowheads="1"/>
            </p:cNvSpPr>
            <p:nvPr/>
          </p:nvSpPr>
          <p:spPr bwMode="auto">
            <a:xfrm>
              <a:off x="5911205" y="5636105"/>
              <a:ext cx="380705"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Rectangle 402"/>
            <p:cNvSpPr>
              <a:spLocks noChangeArrowheads="1"/>
            </p:cNvSpPr>
            <p:nvPr/>
          </p:nvSpPr>
          <p:spPr bwMode="auto">
            <a:xfrm>
              <a:off x="5911205" y="5388710"/>
              <a:ext cx="22231" cy="2668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Rectangle 403"/>
            <p:cNvSpPr>
              <a:spLocks noChangeArrowheads="1"/>
            </p:cNvSpPr>
            <p:nvPr/>
          </p:nvSpPr>
          <p:spPr bwMode="auto">
            <a:xfrm>
              <a:off x="6030696" y="5302538"/>
              <a:ext cx="19453" cy="8617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Rectangle 404"/>
            <p:cNvSpPr>
              <a:spLocks noChangeArrowheads="1"/>
            </p:cNvSpPr>
            <p:nvPr/>
          </p:nvSpPr>
          <p:spPr bwMode="auto">
            <a:xfrm>
              <a:off x="6158524" y="5302538"/>
              <a:ext cx="25011" cy="8617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Rectangle 405"/>
            <p:cNvSpPr>
              <a:spLocks noChangeArrowheads="1"/>
            </p:cNvSpPr>
            <p:nvPr/>
          </p:nvSpPr>
          <p:spPr bwMode="auto">
            <a:xfrm>
              <a:off x="6280794" y="5380370"/>
              <a:ext cx="19453" cy="27519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407"/>
            <p:cNvSpPr>
              <a:spLocks noEditPoints="1"/>
            </p:cNvSpPr>
            <p:nvPr/>
          </p:nvSpPr>
          <p:spPr bwMode="auto">
            <a:xfrm>
              <a:off x="6066822" y="5449864"/>
              <a:ext cx="80588" cy="77832"/>
            </a:xfrm>
            <a:custGeom>
              <a:avLst/>
              <a:gdLst>
                <a:gd name="T0" fmla="*/ 25 w 29"/>
                <a:gd name="T1" fmla="*/ 24 h 28"/>
                <a:gd name="T2" fmla="*/ 3 w 29"/>
                <a:gd name="T3" fmla="*/ 24 h 28"/>
                <a:gd name="T4" fmla="*/ 3 w 29"/>
                <a:gd name="T5" fmla="*/ 6 h 28"/>
                <a:gd name="T6" fmla="*/ 25 w 29"/>
                <a:gd name="T7" fmla="*/ 6 h 28"/>
                <a:gd name="T8" fmla="*/ 25 w 29"/>
                <a:gd name="T9" fmla="*/ 24 h 28"/>
                <a:gd name="T10" fmla="*/ 29 w 29"/>
                <a:gd name="T11" fmla="*/ 0 h 28"/>
                <a:gd name="T12" fmla="*/ 0 w 29"/>
                <a:gd name="T13" fmla="*/ 0 h 28"/>
                <a:gd name="T14" fmla="*/ 0 w 29"/>
                <a:gd name="T15" fmla="*/ 28 h 28"/>
                <a:gd name="T16" fmla="*/ 29 w 29"/>
                <a:gd name="T17" fmla="*/ 28 h 28"/>
                <a:gd name="T18" fmla="*/ 29 w 29"/>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25" y="24"/>
                  </a:moveTo>
                  <a:lnTo>
                    <a:pt x="3" y="24"/>
                  </a:lnTo>
                  <a:lnTo>
                    <a:pt x="3" y="6"/>
                  </a:lnTo>
                  <a:lnTo>
                    <a:pt x="25" y="6"/>
                  </a:lnTo>
                  <a:lnTo>
                    <a:pt x="25" y="24"/>
                  </a:lnTo>
                  <a:close/>
                  <a:moveTo>
                    <a:pt x="29" y="0"/>
                  </a:moveTo>
                  <a:lnTo>
                    <a:pt x="0" y="0"/>
                  </a:lnTo>
                  <a:lnTo>
                    <a:pt x="0" y="28"/>
                  </a:lnTo>
                  <a:lnTo>
                    <a:pt x="29" y="28"/>
                  </a:ln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Rectangle 520"/>
            <p:cNvSpPr>
              <a:spLocks noChangeArrowheads="1"/>
            </p:cNvSpPr>
            <p:nvPr/>
          </p:nvSpPr>
          <p:spPr bwMode="auto">
            <a:xfrm>
              <a:off x="5911205" y="5486000"/>
              <a:ext cx="155616" cy="1111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Rectangle 521"/>
            <p:cNvSpPr>
              <a:spLocks noChangeArrowheads="1"/>
            </p:cNvSpPr>
            <p:nvPr/>
          </p:nvSpPr>
          <p:spPr bwMode="auto">
            <a:xfrm>
              <a:off x="6147408" y="5486000"/>
              <a:ext cx="144501" cy="1111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610009994"/>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0"/>
          <p:cNvSpPr/>
          <p:nvPr/>
        </p:nvSpPr>
        <p:spPr>
          <a:xfrm>
            <a:off x="500058"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25</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5" name="Straight Connector 4"/>
          <p:cNvCxnSpPr/>
          <p:nvPr/>
        </p:nvCxnSpPr>
        <p:spPr>
          <a:xfrm>
            <a:off x="6096000" y="2019300"/>
            <a:ext cx="0" cy="822960"/>
          </a:xfrm>
          <a:prstGeom prst="line">
            <a:avLst/>
          </a:prstGeom>
          <a:ln w="28575">
            <a:solidFill>
              <a:schemeClr val="bg1"/>
            </a:solidFill>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6096000" y="4718957"/>
            <a:ext cx="0" cy="2194560"/>
          </a:xfrm>
          <a:prstGeom prst="line">
            <a:avLst/>
          </a:prstGeom>
          <a:ln w="28575">
            <a:solidFill>
              <a:schemeClr val="bg1"/>
            </a:solidFill>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 name="Rectangle 6"/>
          <p:cNvSpPr/>
          <p:nvPr/>
        </p:nvSpPr>
        <p:spPr>
          <a:xfrm>
            <a:off x="1786938" y="4008231"/>
            <a:ext cx="3361475" cy="892552"/>
          </a:xfrm>
          <a:prstGeom prst="rect">
            <a:avLst/>
          </a:prstGeom>
        </p:spPr>
        <p:txBody>
          <a:bodyPr wrap="square">
            <a:spAutoFit/>
          </a:bodyPr>
          <a:lstStyle/>
          <a:p>
            <a:pPr algn="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2014/08</a:t>
            </a:r>
          </a:p>
          <a:p>
            <a:pPr algn="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THE BEST  COMPANY</a:t>
            </a:r>
          </a:p>
          <a:p>
            <a:pPr algn="r"/>
            <a:r>
              <a:rPr lang="en-US" sz="11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 name="TextBox 7"/>
          <p:cNvSpPr txBox="1"/>
          <p:nvPr/>
        </p:nvSpPr>
        <p:spPr>
          <a:xfrm>
            <a:off x="3107136" y="2511342"/>
            <a:ext cx="2054922"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r"/>
            <a:r>
              <a:rPr lang="en-US" sz="2400" spc="0" dirty="0">
                <a:latin typeface="Lato" panose="020F0502020204030203" pitchFamily="34" charset="0"/>
                <a:cs typeface="Lato" panose="020F0502020204030203" pitchFamily="34" charset="0"/>
              </a:rPr>
              <a:t>Introduction</a:t>
            </a:r>
          </a:p>
        </p:txBody>
      </p:sp>
      <p:sp>
        <p:nvSpPr>
          <p:cNvPr id="16" name="TextBox 15"/>
          <p:cNvSpPr txBox="1"/>
          <p:nvPr/>
        </p:nvSpPr>
        <p:spPr>
          <a:xfrm>
            <a:off x="2532546" y="3070854"/>
            <a:ext cx="2615867" cy="646331"/>
          </a:xfrm>
          <a:prstGeom prst="rect">
            <a:avLst/>
          </a:prstGeom>
          <a:noFill/>
        </p:spPr>
        <p:txBody>
          <a:bodyPr wrap="square" rtlCol="0">
            <a:spAutoFit/>
          </a:bodyPr>
          <a:lstStyle/>
          <a:p>
            <a:pPr algn="r"/>
            <a:r>
              <a:rPr lang="id-ID" sz="1200" dirty="0">
                <a:solidFill>
                  <a:schemeClr val="bg1"/>
                </a:solidFill>
                <a:latin typeface="Titillium" panose="00000500000000000000" pitchFamily="50" charset="0"/>
              </a:rPr>
              <a:t>Suitable for all category</a:t>
            </a:r>
            <a:r>
              <a:rPr lang="en-US" sz="1200" dirty="0">
                <a:solidFill>
                  <a:schemeClr val="bg1"/>
                </a:solidFill>
                <a:latin typeface="Titillium" panose="00000500000000000000" pitchFamily="50" charset="0"/>
              </a:rPr>
              <a:t>, Lorem Ipsum is not simply random text. It has roots in a piece.</a:t>
            </a:r>
            <a:endParaRPr lang="en-US" sz="1200" b="1" dirty="0">
              <a:solidFill>
                <a:schemeClr val="bg1"/>
              </a:solidFill>
              <a:latin typeface="Titillium" panose="00000500000000000000" pitchFamily="50" charset="0"/>
            </a:endParaRPr>
          </a:p>
        </p:txBody>
      </p:sp>
      <p:sp>
        <p:nvSpPr>
          <p:cNvPr id="17" name="Freeform 258"/>
          <p:cNvSpPr>
            <a:spLocks noEditPoints="1"/>
          </p:cNvSpPr>
          <p:nvPr/>
        </p:nvSpPr>
        <p:spPr bwMode="auto">
          <a:xfrm>
            <a:off x="5619527" y="3239126"/>
            <a:ext cx="966591" cy="966591"/>
          </a:xfrm>
          <a:custGeom>
            <a:avLst/>
            <a:gdLst>
              <a:gd name="T0" fmla="*/ 393 w 883"/>
              <a:gd name="T1" fmla="*/ 555 h 883"/>
              <a:gd name="T2" fmla="*/ 346 w 883"/>
              <a:gd name="T3" fmla="*/ 520 h 883"/>
              <a:gd name="T4" fmla="*/ 321 w 883"/>
              <a:gd name="T5" fmla="*/ 466 h 883"/>
              <a:gd name="T6" fmla="*/ 323 w 883"/>
              <a:gd name="T7" fmla="*/ 404 h 883"/>
              <a:gd name="T8" fmla="*/ 354 w 883"/>
              <a:gd name="T9" fmla="*/ 354 h 883"/>
              <a:gd name="T10" fmla="*/ 404 w 883"/>
              <a:gd name="T11" fmla="*/ 323 h 883"/>
              <a:gd name="T12" fmla="*/ 467 w 883"/>
              <a:gd name="T13" fmla="*/ 320 h 883"/>
              <a:gd name="T14" fmla="*/ 520 w 883"/>
              <a:gd name="T15" fmla="*/ 346 h 883"/>
              <a:gd name="T16" fmla="*/ 555 w 883"/>
              <a:gd name="T17" fmla="*/ 393 h 883"/>
              <a:gd name="T18" fmla="*/ 564 w 883"/>
              <a:gd name="T19" fmla="*/ 454 h 883"/>
              <a:gd name="T20" fmla="*/ 543 w 883"/>
              <a:gd name="T21" fmla="*/ 510 h 883"/>
              <a:gd name="T22" fmla="*/ 500 w 883"/>
              <a:gd name="T23" fmla="*/ 550 h 883"/>
              <a:gd name="T24" fmla="*/ 441 w 883"/>
              <a:gd name="T25" fmla="*/ 565 h 883"/>
              <a:gd name="T26" fmla="*/ 328 w 883"/>
              <a:gd name="T27" fmla="*/ 102 h 883"/>
              <a:gd name="T28" fmla="*/ 67 w 883"/>
              <a:gd name="T29" fmla="*/ 191 h 883"/>
              <a:gd name="T30" fmla="*/ 98 w 883"/>
              <a:gd name="T31" fmla="*/ 353 h 883"/>
              <a:gd name="T32" fmla="*/ 118 w 883"/>
              <a:gd name="T33" fmla="*/ 575 h 883"/>
              <a:gd name="T34" fmla="*/ 266 w 883"/>
              <a:gd name="T35" fmla="*/ 741 h 883"/>
              <a:gd name="T36" fmla="*/ 353 w 883"/>
              <a:gd name="T37" fmla="*/ 883 h 883"/>
              <a:gd name="T38" fmla="*/ 596 w 883"/>
              <a:gd name="T39" fmla="*/ 752 h 883"/>
              <a:gd name="T40" fmla="*/ 754 w 883"/>
              <a:gd name="T41" fmla="*/ 597 h 883"/>
              <a:gd name="T42" fmla="*/ 883 w 883"/>
              <a:gd name="T43" fmla="*/ 353 h 883"/>
              <a:gd name="T44" fmla="*/ 748 w 883"/>
              <a:gd name="T45" fmla="*/ 260 h 883"/>
              <a:gd name="T46" fmla="*/ 578 w 883"/>
              <a:gd name="T47" fmla="*/ 110 h 883"/>
              <a:gd name="T48" fmla="*/ 457 w 883"/>
              <a:gd name="T49" fmla="*/ 600 h 883"/>
              <a:gd name="T50" fmla="*/ 530 w 883"/>
              <a:gd name="T51" fmla="*/ 573 h 883"/>
              <a:gd name="T52" fmla="*/ 581 w 883"/>
              <a:gd name="T53" fmla="*/ 516 h 883"/>
              <a:gd name="T54" fmla="*/ 600 w 883"/>
              <a:gd name="T55" fmla="*/ 441 h 883"/>
              <a:gd name="T56" fmla="*/ 581 w 883"/>
              <a:gd name="T57" fmla="*/ 365 h 883"/>
              <a:gd name="T58" fmla="*/ 530 w 883"/>
              <a:gd name="T59" fmla="*/ 310 h 883"/>
              <a:gd name="T60" fmla="*/ 457 w 883"/>
              <a:gd name="T61" fmla="*/ 283 h 883"/>
              <a:gd name="T62" fmla="*/ 379 w 883"/>
              <a:gd name="T63" fmla="*/ 295 h 883"/>
              <a:gd name="T64" fmla="*/ 319 w 883"/>
              <a:gd name="T65" fmla="*/ 340 h 883"/>
              <a:gd name="T66" fmla="*/ 286 w 883"/>
              <a:gd name="T67" fmla="*/ 410 h 883"/>
              <a:gd name="T68" fmla="*/ 290 w 883"/>
              <a:gd name="T69" fmla="*/ 488 h 883"/>
              <a:gd name="T70" fmla="*/ 329 w 883"/>
              <a:gd name="T71" fmla="*/ 553 h 883"/>
              <a:gd name="T72" fmla="*/ 394 w 883"/>
              <a:gd name="T73" fmla="*/ 593 h 883"/>
              <a:gd name="T74" fmla="*/ 494 w 883"/>
              <a:gd name="T75" fmla="*/ 36 h 883"/>
              <a:gd name="T76" fmla="*/ 564 w 883"/>
              <a:gd name="T77" fmla="*/ 143 h 883"/>
              <a:gd name="T78" fmla="*/ 690 w 883"/>
              <a:gd name="T79" fmla="*/ 117 h 883"/>
              <a:gd name="T80" fmla="*/ 727 w 883"/>
              <a:gd name="T81" fmla="*/ 297 h 883"/>
              <a:gd name="T82" fmla="*/ 784 w 883"/>
              <a:gd name="T83" fmla="*/ 388 h 883"/>
              <a:gd name="T84" fmla="*/ 746 w 883"/>
              <a:gd name="T85" fmla="*/ 520 h 883"/>
              <a:gd name="T86" fmla="*/ 698 w 883"/>
              <a:gd name="T87" fmla="*/ 623 h 883"/>
              <a:gd name="T88" fmla="*/ 622 w 883"/>
              <a:gd name="T89" fmla="*/ 697 h 883"/>
              <a:gd name="T90" fmla="*/ 521 w 883"/>
              <a:gd name="T91" fmla="*/ 742 h 883"/>
              <a:gd name="T92" fmla="*/ 389 w 883"/>
              <a:gd name="T93" fmla="*/ 777 h 883"/>
              <a:gd name="T94" fmla="*/ 302 w 883"/>
              <a:gd name="T95" fmla="*/ 721 h 883"/>
              <a:gd name="T96" fmla="*/ 117 w 883"/>
              <a:gd name="T97" fmla="*/ 690 h 883"/>
              <a:gd name="T98" fmla="*/ 150 w 883"/>
              <a:gd name="T99" fmla="*/ 561 h 883"/>
              <a:gd name="T100" fmla="*/ 36 w 883"/>
              <a:gd name="T101" fmla="*/ 494 h 883"/>
              <a:gd name="T102" fmla="*/ 139 w 883"/>
              <a:gd name="T103" fmla="*/ 339 h 883"/>
              <a:gd name="T104" fmla="*/ 160 w 883"/>
              <a:gd name="T105" fmla="*/ 236 h 883"/>
              <a:gd name="T106" fmla="*/ 277 w 883"/>
              <a:gd name="T107" fmla="*/ 164 h 883"/>
              <a:gd name="T108" fmla="*/ 389 w 883"/>
              <a:gd name="T109" fmla="*/ 121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83" h="883">
                <a:moveTo>
                  <a:pt x="441" y="565"/>
                </a:moveTo>
                <a:lnTo>
                  <a:pt x="429" y="564"/>
                </a:lnTo>
                <a:lnTo>
                  <a:pt x="416" y="562"/>
                </a:lnTo>
                <a:lnTo>
                  <a:pt x="404" y="560"/>
                </a:lnTo>
                <a:lnTo>
                  <a:pt x="393" y="555"/>
                </a:lnTo>
                <a:lnTo>
                  <a:pt x="382" y="550"/>
                </a:lnTo>
                <a:lnTo>
                  <a:pt x="373" y="543"/>
                </a:lnTo>
                <a:lnTo>
                  <a:pt x="363" y="537"/>
                </a:lnTo>
                <a:lnTo>
                  <a:pt x="354" y="528"/>
                </a:lnTo>
                <a:lnTo>
                  <a:pt x="346" y="520"/>
                </a:lnTo>
                <a:lnTo>
                  <a:pt x="339" y="510"/>
                </a:lnTo>
                <a:lnTo>
                  <a:pt x="333" y="500"/>
                </a:lnTo>
                <a:lnTo>
                  <a:pt x="327" y="489"/>
                </a:lnTo>
                <a:lnTo>
                  <a:pt x="323" y="478"/>
                </a:lnTo>
                <a:lnTo>
                  <a:pt x="321" y="466"/>
                </a:lnTo>
                <a:lnTo>
                  <a:pt x="319" y="454"/>
                </a:lnTo>
                <a:lnTo>
                  <a:pt x="318" y="441"/>
                </a:lnTo>
                <a:lnTo>
                  <a:pt x="319" y="429"/>
                </a:lnTo>
                <a:lnTo>
                  <a:pt x="321" y="416"/>
                </a:lnTo>
                <a:lnTo>
                  <a:pt x="323" y="404"/>
                </a:lnTo>
                <a:lnTo>
                  <a:pt x="327" y="393"/>
                </a:lnTo>
                <a:lnTo>
                  <a:pt x="333" y="383"/>
                </a:lnTo>
                <a:lnTo>
                  <a:pt x="339" y="372"/>
                </a:lnTo>
                <a:lnTo>
                  <a:pt x="346" y="363"/>
                </a:lnTo>
                <a:lnTo>
                  <a:pt x="354" y="354"/>
                </a:lnTo>
                <a:lnTo>
                  <a:pt x="363" y="346"/>
                </a:lnTo>
                <a:lnTo>
                  <a:pt x="373" y="339"/>
                </a:lnTo>
                <a:lnTo>
                  <a:pt x="382" y="333"/>
                </a:lnTo>
                <a:lnTo>
                  <a:pt x="393" y="327"/>
                </a:lnTo>
                <a:lnTo>
                  <a:pt x="404" y="323"/>
                </a:lnTo>
                <a:lnTo>
                  <a:pt x="416" y="320"/>
                </a:lnTo>
                <a:lnTo>
                  <a:pt x="429" y="319"/>
                </a:lnTo>
                <a:lnTo>
                  <a:pt x="441" y="318"/>
                </a:lnTo>
                <a:lnTo>
                  <a:pt x="454" y="319"/>
                </a:lnTo>
                <a:lnTo>
                  <a:pt x="467" y="320"/>
                </a:lnTo>
                <a:lnTo>
                  <a:pt x="477" y="323"/>
                </a:lnTo>
                <a:lnTo>
                  <a:pt x="489" y="327"/>
                </a:lnTo>
                <a:lnTo>
                  <a:pt x="500" y="333"/>
                </a:lnTo>
                <a:lnTo>
                  <a:pt x="510" y="339"/>
                </a:lnTo>
                <a:lnTo>
                  <a:pt x="520" y="346"/>
                </a:lnTo>
                <a:lnTo>
                  <a:pt x="528" y="354"/>
                </a:lnTo>
                <a:lnTo>
                  <a:pt x="537" y="363"/>
                </a:lnTo>
                <a:lnTo>
                  <a:pt x="543" y="372"/>
                </a:lnTo>
                <a:lnTo>
                  <a:pt x="550" y="383"/>
                </a:lnTo>
                <a:lnTo>
                  <a:pt x="555" y="393"/>
                </a:lnTo>
                <a:lnTo>
                  <a:pt x="560" y="404"/>
                </a:lnTo>
                <a:lnTo>
                  <a:pt x="562" y="416"/>
                </a:lnTo>
                <a:lnTo>
                  <a:pt x="564" y="429"/>
                </a:lnTo>
                <a:lnTo>
                  <a:pt x="565" y="441"/>
                </a:lnTo>
                <a:lnTo>
                  <a:pt x="564" y="454"/>
                </a:lnTo>
                <a:lnTo>
                  <a:pt x="562" y="466"/>
                </a:lnTo>
                <a:lnTo>
                  <a:pt x="560" y="478"/>
                </a:lnTo>
                <a:lnTo>
                  <a:pt x="555" y="489"/>
                </a:lnTo>
                <a:lnTo>
                  <a:pt x="550" y="500"/>
                </a:lnTo>
                <a:lnTo>
                  <a:pt x="543" y="510"/>
                </a:lnTo>
                <a:lnTo>
                  <a:pt x="537" y="520"/>
                </a:lnTo>
                <a:lnTo>
                  <a:pt x="528" y="528"/>
                </a:lnTo>
                <a:lnTo>
                  <a:pt x="520" y="537"/>
                </a:lnTo>
                <a:lnTo>
                  <a:pt x="510" y="543"/>
                </a:lnTo>
                <a:lnTo>
                  <a:pt x="500" y="550"/>
                </a:lnTo>
                <a:lnTo>
                  <a:pt x="489" y="555"/>
                </a:lnTo>
                <a:lnTo>
                  <a:pt x="477" y="560"/>
                </a:lnTo>
                <a:lnTo>
                  <a:pt x="467" y="562"/>
                </a:lnTo>
                <a:lnTo>
                  <a:pt x="454" y="564"/>
                </a:lnTo>
                <a:lnTo>
                  <a:pt x="441" y="565"/>
                </a:lnTo>
                <a:lnTo>
                  <a:pt x="441" y="565"/>
                </a:lnTo>
                <a:close/>
                <a:moveTo>
                  <a:pt x="529" y="0"/>
                </a:moveTo>
                <a:lnTo>
                  <a:pt x="353" y="0"/>
                </a:lnTo>
                <a:lnTo>
                  <a:pt x="353" y="94"/>
                </a:lnTo>
                <a:lnTo>
                  <a:pt x="328" y="102"/>
                </a:lnTo>
                <a:lnTo>
                  <a:pt x="305" y="110"/>
                </a:lnTo>
                <a:lnTo>
                  <a:pt x="281" y="121"/>
                </a:lnTo>
                <a:lnTo>
                  <a:pt x="259" y="134"/>
                </a:lnTo>
                <a:lnTo>
                  <a:pt x="192" y="67"/>
                </a:lnTo>
                <a:lnTo>
                  <a:pt x="67" y="191"/>
                </a:lnTo>
                <a:lnTo>
                  <a:pt x="135" y="260"/>
                </a:lnTo>
                <a:lnTo>
                  <a:pt x="124" y="282"/>
                </a:lnTo>
                <a:lnTo>
                  <a:pt x="113" y="305"/>
                </a:lnTo>
                <a:lnTo>
                  <a:pt x="106" y="329"/>
                </a:lnTo>
                <a:lnTo>
                  <a:pt x="98" y="353"/>
                </a:lnTo>
                <a:lnTo>
                  <a:pt x="0" y="353"/>
                </a:lnTo>
                <a:lnTo>
                  <a:pt x="0" y="529"/>
                </a:lnTo>
                <a:lnTo>
                  <a:pt x="102" y="529"/>
                </a:lnTo>
                <a:lnTo>
                  <a:pt x="109" y="553"/>
                </a:lnTo>
                <a:lnTo>
                  <a:pt x="118" y="575"/>
                </a:lnTo>
                <a:lnTo>
                  <a:pt x="129" y="597"/>
                </a:lnTo>
                <a:lnTo>
                  <a:pt x="139" y="618"/>
                </a:lnTo>
                <a:lnTo>
                  <a:pt x="67" y="690"/>
                </a:lnTo>
                <a:lnTo>
                  <a:pt x="192" y="816"/>
                </a:lnTo>
                <a:lnTo>
                  <a:pt x="266" y="741"/>
                </a:lnTo>
                <a:lnTo>
                  <a:pt x="286" y="752"/>
                </a:lnTo>
                <a:lnTo>
                  <a:pt x="308" y="762"/>
                </a:lnTo>
                <a:lnTo>
                  <a:pt x="331" y="770"/>
                </a:lnTo>
                <a:lnTo>
                  <a:pt x="353" y="777"/>
                </a:lnTo>
                <a:lnTo>
                  <a:pt x="353" y="883"/>
                </a:lnTo>
                <a:lnTo>
                  <a:pt x="529" y="883"/>
                </a:lnTo>
                <a:lnTo>
                  <a:pt x="529" y="777"/>
                </a:lnTo>
                <a:lnTo>
                  <a:pt x="552" y="770"/>
                </a:lnTo>
                <a:lnTo>
                  <a:pt x="575" y="762"/>
                </a:lnTo>
                <a:lnTo>
                  <a:pt x="596" y="752"/>
                </a:lnTo>
                <a:lnTo>
                  <a:pt x="617" y="741"/>
                </a:lnTo>
                <a:lnTo>
                  <a:pt x="690" y="816"/>
                </a:lnTo>
                <a:lnTo>
                  <a:pt x="816" y="690"/>
                </a:lnTo>
                <a:lnTo>
                  <a:pt x="743" y="618"/>
                </a:lnTo>
                <a:lnTo>
                  <a:pt x="754" y="597"/>
                </a:lnTo>
                <a:lnTo>
                  <a:pt x="765" y="575"/>
                </a:lnTo>
                <a:lnTo>
                  <a:pt x="773" y="553"/>
                </a:lnTo>
                <a:lnTo>
                  <a:pt x="781" y="529"/>
                </a:lnTo>
                <a:lnTo>
                  <a:pt x="883" y="529"/>
                </a:lnTo>
                <a:lnTo>
                  <a:pt x="883" y="353"/>
                </a:lnTo>
                <a:lnTo>
                  <a:pt x="784" y="353"/>
                </a:lnTo>
                <a:lnTo>
                  <a:pt x="777" y="329"/>
                </a:lnTo>
                <a:lnTo>
                  <a:pt x="769" y="305"/>
                </a:lnTo>
                <a:lnTo>
                  <a:pt x="758" y="282"/>
                </a:lnTo>
                <a:lnTo>
                  <a:pt x="748" y="260"/>
                </a:lnTo>
                <a:lnTo>
                  <a:pt x="816" y="191"/>
                </a:lnTo>
                <a:lnTo>
                  <a:pt x="690" y="67"/>
                </a:lnTo>
                <a:lnTo>
                  <a:pt x="623" y="134"/>
                </a:lnTo>
                <a:lnTo>
                  <a:pt x="602" y="121"/>
                </a:lnTo>
                <a:lnTo>
                  <a:pt x="578" y="110"/>
                </a:lnTo>
                <a:lnTo>
                  <a:pt x="554" y="102"/>
                </a:lnTo>
                <a:lnTo>
                  <a:pt x="529" y="94"/>
                </a:lnTo>
                <a:lnTo>
                  <a:pt x="529" y="0"/>
                </a:lnTo>
                <a:close/>
                <a:moveTo>
                  <a:pt x="441" y="600"/>
                </a:moveTo>
                <a:lnTo>
                  <a:pt x="457" y="600"/>
                </a:lnTo>
                <a:lnTo>
                  <a:pt x="473" y="596"/>
                </a:lnTo>
                <a:lnTo>
                  <a:pt x="488" y="593"/>
                </a:lnTo>
                <a:lnTo>
                  <a:pt x="503" y="588"/>
                </a:lnTo>
                <a:lnTo>
                  <a:pt x="516" y="581"/>
                </a:lnTo>
                <a:lnTo>
                  <a:pt x="530" y="573"/>
                </a:lnTo>
                <a:lnTo>
                  <a:pt x="542" y="564"/>
                </a:lnTo>
                <a:lnTo>
                  <a:pt x="553" y="553"/>
                </a:lnTo>
                <a:lnTo>
                  <a:pt x="564" y="542"/>
                </a:lnTo>
                <a:lnTo>
                  <a:pt x="573" y="529"/>
                </a:lnTo>
                <a:lnTo>
                  <a:pt x="581" y="516"/>
                </a:lnTo>
                <a:lnTo>
                  <a:pt x="588" y="503"/>
                </a:lnTo>
                <a:lnTo>
                  <a:pt x="593" y="488"/>
                </a:lnTo>
                <a:lnTo>
                  <a:pt x="596" y="473"/>
                </a:lnTo>
                <a:lnTo>
                  <a:pt x="600" y="457"/>
                </a:lnTo>
                <a:lnTo>
                  <a:pt x="600" y="441"/>
                </a:lnTo>
                <a:lnTo>
                  <a:pt x="600" y="425"/>
                </a:lnTo>
                <a:lnTo>
                  <a:pt x="596" y="410"/>
                </a:lnTo>
                <a:lnTo>
                  <a:pt x="593" y="394"/>
                </a:lnTo>
                <a:lnTo>
                  <a:pt x="588" y="379"/>
                </a:lnTo>
                <a:lnTo>
                  <a:pt x="581" y="365"/>
                </a:lnTo>
                <a:lnTo>
                  <a:pt x="573" y="352"/>
                </a:lnTo>
                <a:lnTo>
                  <a:pt x="564" y="340"/>
                </a:lnTo>
                <a:lnTo>
                  <a:pt x="553" y="329"/>
                </a:lnTo>
                <a:lnTo>
                  <a:pt x="542" y="319"/>
                </a:lnTo>
                <a:lnTo>
                  <a:pt x="530" y="310"/>
                </a:lnTo>
                <a:lnTo>
                  <a:pt x="516" y="302"/>
                </a:lnTo>
                <a:lnTo>
                  <a:pt x="503" y="295"/>
                </a:lnTo>
                <a:lnTo>
                  <a:pt x="488" y="290"/>
                </a:lnTo>
                <a:lnTo>
                  <a:pt x="473" y="285"/>
                </a:lnTo>
                <a:lnTo>
                  <a:pt x="457" y="283"/>
                </a:lnTo>
                <a:lnTo>
                  <a:pt x="441" y="282"/>
                </a:lnTo>
                <a:lnTo>
                  <a:pt x="425" y="283"/>
                </a:lnTo>
                <a:lnTo>
                  <a:pt x="409" y="285"/>
                </a:lnTo>
                <a:lnTo>
                  <a:pt x="394" y="290"/>
                </a:lnTo>
                <a:lnTo>
                  <a:pt x="379" y="295"/>
                </a:lnTo>
                <a:lnTo>
                  <a:pt x="366" y="302"/>
                </a:lnTo>
                <a:lnTo>
                  <a:pt x="352" y="310"/>
                </a:lnTo>
                <a:lnTo>
                  <a:pt x="340" y="319"/>
                </a:lnTo>
                <a:lnTo>
                  <a:pt x="329" y="329"/>
                </a:lnTo>
                <a:lnTo>
                  <a:pt x="319" y="340"/>
                </a:lnTo>
                <a:lnTo>
                  <a:pt x="310" y="352"/>
                </a:lnTo>
                <a:lnTo>
                  <a:pt x="301" y="365"/>
                </a:lnTo>
                <a:lnTo>
                  <a:pt x="295" y="379"/>
                </a:lnTo>
                <a:lnTo>
                  <a:pt x="290" y="394"/>
                </a:lnTo>
                <a:lnTo>
                  <a:pt x="286" y="410"/>
                </a:lnTo>
                <a:lnTo>
                  <a:pt x="283" y="425"/>
                </a:lnTo>
                <a:lnTo>
                  <a:pt x="283" y="441"/>
                </a:lnTo>
                <a:lnTo>
                  <a:pt x="283" y="457"/>
                </a:lnTo>
                <a:lnTo>
                  <a:pt x="286" y="473"/>
                </a:lnTo>
                <a:lnTo>
                  <a:pt x="290" y="488"/>
                </a:lnTo>
                <a:lnTo>
                  <a:pt x="295" y="503"/>
                </a:lnTo>
                <a:lnTo>
                  <a:pt x="301" y="516"/>
                </a:lnTo>
                <a:lnTo>
                  <a:pt x="310" y="529"/>
                </a:lnTo>
                <a:lnTo>
                  <a:pt x="319" y="542"/>
                </a:lnTo>
                <a:lnTo>
                  <a:pt x="329" y="553"/>
                </a:lnTo>
                <a:lnTo>
                  <a:pt x="340" y="564"/>
                </a:lnTo>
                <a:lnTo>
                  <a:pt x="352" y="573"/>
                </a:lnTo>
                <a:lnTo>
                  <a:pt x="366" y="581"/>
                </a:lnTo>
                <a:lnTo>
                  <a:pt x="379" y="588"/>
                </a:lnTo>
                <a:lnTo>
                  <a:pt x="394" y="593"/>
                </a:lnTo>
                <a:lnTo>
                  <a:pt x="409" y="596"/>
                </a:lnTo>
                <a:lnTo>
                  <a:pt x="425" y="600"/>
                </a:lnTo>
                <a:lnTo>
                  <a:pt x="441" y="600"/>
                </a:lnTo>
                <a:lnTo>
                  <a:pt x="441" y="600"/>
                </a:lnTo>
                <a:close/>
                <a:moveTo>
                  <a:pt x="494" y="36"/>
                </a:moveTo>
                <a:lnTo>
                  <a:pt x="494" y="94"/>
                </a:lnTo>
                <a:lnTo>
                  <a:pt x="494" y="121"/>
                </a:lnTo>
                <a:lnTo>
                  <a:pt x="521" y="129"/>
                </a:lnTo>
                <a:lnTo>
                  <a:pt x="542" y="135"/>
                </a:lnTo>
                <a:lnTo>
                  <a:pt x="564" y="143"/>
                </a:lnTo>
                <a:lnTo>
                  <a:pt x="585" y="152"/>
                </a:lnTo>
                <a:lnTo>
                  <a:pt x="606" y="164"/>
                </a:lnTo>
                <a:lnTo>
                  <a:pt x="629" y="178"/>
                </a:lnTo>
                <a:lnTo>
                  <a:pt x="649" y="159"/>
                </a:lnTo>
                <a:lnTo>
                  <a:pt x="690" y="117"/>
                </a:lnTo>
                <a:lnTo>
                  <a:pt x="766" y="191"/>
                </a:lnTo>
                <a:lnTo>
                  <a:pt x="723" y="236"/>
                </a:lnTo>
                <a:lnTo>
                  <a:pt x="703" y="254"/>
                </a:lnTo>
                <a:lnTo>
                  <a:pt x="716" y="278"/>
                </a:lnTo>
                <a:lnTo>
                  <a:pt x="727" y="297"/>
                </a:lnTo>
                <a:lnTo>
                  <a:pt x="736" y="318"/>
                </a:lnTo>
                <a:lnTo>
                  <a:pt x="743" y="339"/>
                </a:lnTo>
                <a:lnTo>
                  <a:pt x="750" y="361"/>
                </a:lnTo>
                <a:lnTo>
                  <a:pt x="756" y="388"/>
                </a:lnTo>
                <a:lnTo>
                  <a:pt x="784" y="388"/>
                </a:lnTo>
                <a:lnTo>
                  <a:pt x="847" y="388"/>
                </a:lnTo>
                <a:lnTo>
                  <a:pt x="847" y="494"/>
                </a:lnTo>
                <a:lnTo>
                  <a:pt x="781" y="494"/>
                </a:lnTo>
                <a:lnTo>
                  <a:pt x="754" y="494"/>
                </a:lnTo>
                <a:lnTo>
                  <a:pt x="746" y="520"/>
                </a:lnTo>
                <a:lnTo>
                  <a:pt x="740" y="540"/>
                </a:lnTo>
                <a:lnTo>
                  <a:pt x="732" y="561"/>
                </a:lnTo>
                <a:lnTo>
                  <a:pt x="724" y="580"/>
                </a:lnTo>
                <a:lnTo>
                  <a:pt x="713" y="600"/>
                </a:lnTo>
                <a:lnTo>
                  <a:pt x="698" y="623"/>
                </a:lnTo>
                <a:lnTo>
                  <a:pt x="717" y="643"/>
                </a:lnTo>
                <a:lnTo>
                  <a:pt x="766" y="690"/>
                </a:lnTo>
                <a:lnTo>
                  <a:pt x="690" y="766"/>
                </a:lnTo>
                <a:lnTo>
                  <a:pt x="642" y="716"/>
                </a:lnTo>
                <a:lnTo>
                  <a:pt x="622" y="697"/>
                </a:lnTo>
                <a:lnTo>
                  <a:pt x="600" y="711"/>
                </a:lnTo>
                <a:lnTo>
                  <a:pt x="580" y="721"/>
                </a:lnTo>
                <a:lnTo>
                  <a:pt x="561" y="729"/>
                </a:lnTo>
                <a:lnTo>
                  <a:pt x="541" y="737"/>
                </a:lnTo>
                <a:lnTo>
                  <a:pt x="521" y="742"/>
                </a:lnTo>
                <a:lnTo>
                  <a:pt x="494" y="749"/>
                </a:lnTo>
                <a:lnTo>
                  <a:pt x="494" y="777"/>
                </a:lnTo>
                <a:lnTo>
                  <a:pt x="494" y="847"/>
                </a:lnTo>
                <a:lnTo>
                  <a:pt x="389" y="847"/>
                </a:lnTo>
                <a:lnTo>
                  <a:pt x="389" y="777"/>
                </a:lnTo>
                <a:lnTo>
                  <a:pt x="389" y="749"/>
                </a:lnTo>
                <a:lnTo>
                  <a:pt x="362" y="742"/>
                </a:lnTo>
                <a:lnTo>
                  <a:pt x="341" y="737"/>
                </a:lnTo>
                <a:lnTo>
                  <a:pt x="322" y="729"/>
                </a:lnTo>
                <a:lnTo>
                  <a:pt x="302" y="721"/>
                </a:lnTo>
                <a:lnTo>
                  <a:pt x="283" y="711"/>
                </a:lnTo>
                <a:lnTo>
                  <a:pt x="260" y="697"/>
                </a:lnTo>
                <a:lnTo>
                  <a:pt x="241" y="716"/>
                </a:lnTo>
                <a:lnTo>
                  <a:pt x="192" y="766"/>
                </a:lnTo>
                <a:lnTo>
                  <a:pt x="117" y="690"/>
                </a:lnTo>
                <a:lnTo>
                  <a:pt x="165" y="643"/>
                </a:lnTo>
                <a:lnTo>
                  <a:pt x="185" y="623"/>
                </a:lnTo>
                <a:lnTo>
                  <a:pt x="170" y="600"/>
                </a:lnTo>
                <a:lnTo>
                  <a:pt x="159" y="580"/>
                </a:lnTo>
                <a:lnTo>
                  <a:pt x="150" y="561"/>
                </a:lnTo>
                <a:lnTo>
                  <a:pt x="143" y="540"/>
                </a:lnTo>
                <a:lnTo>
                  <a:pt x="135" y="520"/>
                </a:lnTo>
                <a:lnTo>
                  <a:pt x="129" y="494"/>
                </a:lnTo>
                <a:lnTo>
                  <a:pt x="102" y="494"/>
                </a:lnTo>
                <a:lnTo>
                  <a:pt x="36" y="494"/>
                </a:lnTo>
                <a:lnTo>
                  <a:pt x="36" y="388"/>
                </a:lnTo>
                <a:lnTo>
                  <a:pt x="98" y="388"/>
                </a:lnTo>
                <a:lnTo>
                  <a:pt x="126" y="388"/>
                </a:lnTo>
                <a:lnTo>
                  <a:pt x="133" y="361"/>
                </a:lnTo>
                <a:lnTo>
                  <a:pt x="139" y="339"/>
                </a:lnTo>
                <a:lnTo>
                  <a:pt x="147" y="318"/>
                </a:lnTo>
                <a:lnTo>
                  <a:pt x="156" y="297"/>
                </a:lnTo>
                <a:lnTo>
                  <a:pt x="166" y="278"/>
                </a:lnTo>
                <a:lnTo>
                  <a:pt x="179" y="254"/>
                </a:lnTo>
                <a:lnTo>
                  <a:pt x="160" y="236"/>
                </a:lnTo>
                <a:lnTo>
                  <a:pt x="117" y="191"/>
                </a:lnTo>
                <a:lnTo>
                  <a:pt x="192" y="117"/>
                </a:lnTo>
                <a:lnTo>
                  <a:pt x="233" y="159"/>
                </a:lnTo>
                <a:lnTo>
                  <a:pt x="254" y="178"/>
                </a:lnTo>
                <a:lnTo>
                  <a:pt x="277" y="164"/>
                </a:lnTo>
                <a:lnTo>
                  <a:pt x="297" y="152"/>
                </a:lnTo>
                <a:lnTo>
                  <a:pt x="318" y="143"/>
                </a:lnTo>
                <a:lnTo>
                  <a:pt x="339" y="135"/>
                </a:lnTo>
                <a:lnTo>
                  <a:pt x="362" y="129"/>
                </a:lnTo>
                <a:lnTo>
                  <a:pt x="389" y="121"/>
                </a:lnTo>
                <a:lnTo>
                  <a:pt x="389" y="94"/>
                </a:lnTo>
                <a:lnTo>
                  <a:pt x="389" y="36"/>
                </a:lnTo>
                <a:lnTo>
                  <a:pt x="494" y="36"/>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p>
        </p:txBody>
      </p:sp>
      <p:graphicFrame>
        <p:nvGraphicFramePr>
          <p:cNvPr id="18" name="Chart 17"/>
          <p:cNvGraphicFramePr/>
          <p:nvPr>
            <p:extLst>
              <p:ext uri="{D42A27DB-BD31-4B8C-83A1-F6EECF244321}">
                <p14:modId xmlns:p14="http://schemas.microsoft.com/office/powerpoint/2010/main" val="2536248657"/>
              </p:ext>
            </p:extLst>
          </p:nvPr>
        </p:nvGraphicFramePr>
        <p:xfrm>
          <a:off x="7029943" y="2511342"/>
          <a:ext cx="4461668" cy="2364042"/>
        </p:xfrm>
        <a:graphic>
          <a:graphicData uri="http://schemas.openxmlformats.org/drawingml/2006/chart">
            <c:chart xmlns:c="http://schemas.openxmlformats.org/drawingml/2006/chart" xmlns:r="http://schemas.openxmlformats.org/officeDocument/2006/relationships" r:id="rId3"/>
          </a:graphicData>
        </a:graphic>
      </p:graphicFrame>
      <p:sp>
        <p:nvSpPr>
          <p:cNvPr id="4" name="Oval 3"/>
          <p:cNvSpPr/>
          <p:nvPr/>
        </p:nvSpPr>
        <p:spPr>
          <a:xfrm>
            <a:off x="5991111" y="1756846"/>
            <a:ext cx="208183" cy="2081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icture Placeholder 10"/>
          <p:cNvSpPr>
            <a:spLocks noGrp="1"/>
          </p:cNvSpPr>
          <p:nvPr>
            <p:ph type="pic" sz="quarter" idx="13"/>
          </p:nvPr>
        </p:nvSpPr>
        <p:spPr/>
      </p:sp>
    </p:spTree>
    <p:extLst>
      <p:ext uri="{BB962C8B-B14F-4D97-AF65-F5344CB8AC3E}">
        <p14:creationId xmlns:p14="http://schemas.microsoft.com/office/powerpoint/2010/main" val="596096016"/>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26"/>
          <p:cNvSpPr/>
          <p:nvPr/>
        </p:nvSpPr>
        <p:spPr>
          <a:xfrm>
            <a:off x="500058"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Picture Placeholder 6"/>
          <p:cNvSpPr>
            <a:spLocks noGrp="1"/>
          </p:cNvSpPr>
          <p:nvPr>
            <p:ph type="pic" sz="quarter" idx="14"/>
          </p:nvPr>
        </p:nvSpPr>
        <p:spPr/>
      </p:sp>
      <p:sp>
        <p:nvSpPr>
          <p:cNvPr id="6" name="Picture Placeholder 5"/>
          <p:cNvSpPr>
            <a:spLocks noGrp="1"/>
          </p:cNvSpPr>
          <p:nvPr>
            <p:ph type="pic" sz="quarter" idx="13"/>
          </p:nvPr>
        </p:nvSpPr>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26</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13" name="Straight Connector 12"/>
          <p:cNvCxnSpPr/>
          <p:nvPr/>
        </p:nvCxnSpPr>
        <p:spPr>
          <a:xfrm>
            <a:off x="6096000" y="-31899"/>
            <a:ext cx="0" cy="1009799"/>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6096000" y="5715000"/>
            <a:ext cx="0" cy="1198517"/>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nvGrpSpPr>
          <p:cNvPr id="19" name="Group 18"/>
          <p:cNvGrpSpPr/>
          <p:nvPr/>
        </p:nvGrpSpPr>
        <p:grpSpPr>
          <a:xfrm>
            <a:off x="830258" y="3668308"/>
            <a:ext cx="2629512" cy="1159676"/>
            <a:chOff x="1058013" y="2590624"/>
            <a:chExt cx="2629512" cy="1159676"/>
          </a:xfrm>
        </p:grpSpPr>
        <p:sp>
          <p:nvSpPr>
            <p:cNvPr id="20" name="TextBox 19"/>
            <p:cNvSpPr txBox="1"/>
            <p:nvPr/>
          </p:nvSpPr>
          <p:spPr>
            <a:xfrm>
              <a:off x="1632603" y="2590624"/>
              <a:ext cx="2054922"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r"/>
              <a:r>
                <a:rPr lang="en-US" sz="2400" b="1" dirty="0">
                  <a:latin typeface="Lato" panose="020F0502020204030203" pitchFamily="34" charset="0"/>
                  <a:cs typeface="Lato" panose="020F0502020204030203" pitchFamily="34" charset="0"/>
                </a:rPr>
                <a:t>Our Team</a:t>
              </a:r>
            </a:p>
          </p:txBody>
        </p:sp>
        <p:sp>
          <p:nvSpPr>
            <p:cNvPr id="21" name="TextBox 20"/>
            <p:cNvSpPr txBox="1"/>
            <p:nvPr/>
          </p:nvSpPr>
          <p:spPr>
            <a:xfrm>
              <a:off x="1058013" y="3150136"/>
              <a:ext cx="2615867" cy="600164"/>
            </a:xfrm>
            <a:prstGeom prst="rect">
              <a:avLst/>
            </a:prstGeom>
            <a:noFill/>
          </p:spPr>
          <p:txBody>
            <a:bodyPr wrap="square" rtlCol="0">
              <a:spAutoFit/>
            </a:bodyPr>
            <a:lstStyle/>
            <a:p>
              <a:pPr algn="r"/>
              <a:r>
                <a:rPr lang="id-ID" sz="1100" dirty="0">
                  <a:solidFill>
                    <a:schemeClr val="bg1"/>
                  </a:solidFill>
                  <a:latin typeface="Lato" panose="020F0502020204030203" pitchFamily="34" charset="0"/>
                  <a:cs typeface="Lato" panose="020F0502020204030203" pitchFamily="34" charset="0"/>
                </a:rPr>
                <a:t>Suitable for all category</a:t>
              </a:r>
              <a:r>
                <a:rPr lang="en-US" sz="1100" dirty="0">
                  <a:solidFill>
                    <a:schemeClr val="bg1"/>
                  </a:solidFill>
                  <a:latin typeface="Lato" panose="020F0502020204030203" pitchFamily="34" charset="0"/>
                  <a:cs typeface="Lato" panose="020F0502020204030203" pitchFamily="34" charset="0"/>
                </a:rPr>
                <a:t>, Lorem Ipsum is not simply random text. It has roots in a piece.</a:t>
              </a:r>
              <a:endParaRPr lang="en-US" sz="1100" b="1" dirty="0">
                <a:solidFill>
                  <a:schemeClr val="bg1"/>
                </a:solidFill>
                <a:latin typeface="Lato" panose="020F0502020204030203" pitchFamily="34" charset="0"/>
                <a:cs typeface="Lato" panose="020F0502020204030203" pitchFamily="34" charset="0"/>
              </a:endParaRPr>
            </a:p>
          </p:txBody>
        </p:sp>
      </p:grpSp>
      <p:sp>
        <p:nvSpPr>
          <p:cNvPr id="22" name="Arc 21"/>
          <p:cNvSpPr/>
          <p:nvPr/>
        </p:nvSpPr>
        <p:spPr>
          <a:xfrm>
            <a:off x="3887024" y="963051"/>
            <a:ext cx="4417951" cy="4417951"/>
          </a:xfrm>
          <a:prstGeom prst="arc">
            <a:avLst>
              <a:gd name="adj1" fmla="val 12042590"/>
              <a:gd name="adj2" fmla="val 20458908"/>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1" name="Group 30"/>
          <p:cNvGrpSpPr/>
          <p:nvPr/>
        </p:nvGrpSpPr>
        <p:grpSpPr>
          <a:xfrm>
            <a:off x="8892100" y="2163557"/>
            <a:ext cx="2615867" cy="1159676"/>
            <a:chOff x="8432091" y="2590624"/>
            <a:chExt cx="2615867" cy="1159676"/>
          </a:xfrm>
        </p:grpSpPr>
        <p:sp>
          <p:nvSpPr>
            <p:cNvPr id="32" name="TextBox 31"/>
            <p:cNvSpPr txBox="1"/>
            <p:nvPr/>
          </p:nvSpPr>
          <p:spPr>
            <a:xfrm>
              <a:off x="8432091" y="2590624"/>
              <a:ext cx="2054922"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r>
                <a:rPr lang="en-US" sz="2400" b="1" dirty="0">
                  <a:latin typeface="Lato" panose="020F0502020204030203" pitchFamily="34" charset="0"/>
                  <a:cs typeface="Lato" panose="020F0502020204030203" pitchFamily="34" charset="0"/>
                </a:rPr>
                <a:t>Our Service</a:t>
              </a:r>
            </a:p>
          </p:txBody>
        </p:sp>
        <p:sp>
          <p:nvSpPr>
            <p:cNvPr id="33" name="TextBox 32"/>
            <p:cNvSpPr txBox="1"/>
            <p:nvPr/>
          </p:nvSpPr>
          <p:spPr>
            <a:xfrm>
              <a:off x="8432091" y="3150136"/>
              <a:ext cx="2615867" cy="600164"/>
            </a:xfrm>
            <a:prstGeom prst="rect">
              <a:avLst/>
            </a:prstGeom>
            <a:noFill/>
          </p:spPr>
          <p:txBody>
            <a:bodyPr wrap="square" rtlCol="0">
              <a:spAutoFit/>
            </a:bodyPr>
            <a:lstStyle/>
            <a:p>
              <a:r>
                <a:rPr lang="id-ID" sz="1100" dirty="0">
                  <a:solidFill>
                    <a:schemeClr val="bg1"/>
                  </a:solidFill>
                  <a:latin typeface="Lato" panose="020F0502020204030203" pitchFamily="34" charset="0"/>
                  <a:cs typeface="Lato" panose="020F0502020204030203" pitchFamily="34" charset="0"/>
                </a:rPr>
                <a:t>Suitable for all category</a:t>
              </a:r>
              <a:r>
                <a:rPr lang="en-US" sz="1100" dirty="0">
                  <a:solidFill>
                    <a:schemeClr val="bg1"/>
                  </a:solidFill>
                  <a:latin typeface="Lato" panose="020F0502020204030203" pitchFamily="34" charset="0"/>
                  <a:cs typeface="Lato" panose="020F0502020204030203" pitchFamily="34" charset="0"/>
                </a:rPr>
                <a:t>, Lorem Ipsum is not simply random text. It has roots in a piece.</a:t>
              </a:r>
              <a:endParaRPr lang="en-US" sz="1100" b="1" dirty="0">
                <a:solidFill>
                  <a:schemeClr val="bg1"/>
                </a:solidFill>
                <a:latin typeface="Lato" panose="020F0502020204030203" pitchFamily="34" charset="0"/>
                <a:cs typeface="Lato" panose="020F0502020204030203" pitchFamily="34" charset="0"/>
              </a:endParaRPr>
            </a:p>
          </p:txBody>
        </p:sp>
      </p:grpSp>
      <p:sp>
        <p:nvSpPr>
          <p:cNvPr id="34" name="Arc 33"/>
          <p:cNvSpPr/>
          <p:nvPr/>
        </p:nvSpPr>
        <p:spPr>
          <a:xfrm flipV="1">
            <a:off x="3887024" y="1263254"/>
            <a:ext cx="4417951" cy="4417951"/>
          </a:xfrm>
          <a:prstGeom prst="arc">
            <a:avLst>
              <a:gd name="adj1" fmla="val 12042590"/>
              <a:gd name="adj2" fmla="val 20458908"/>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 name="Rectangle 34"/>
          <p:cNvSpPr/>
          <p:nvPr>
            <p:custDataLst>
              <p:tags r:id="rId1"/>
            </p:custDataLst>
          </p:nvPr>
        </p:nvSpPr>
        <p:spPr>
          <a:xfrm>
            <a:off x="5067380" y="4668538"/>
            <a:ext cx="2116523" cy="753943"/>
          </a:xfrm>
          <a:prstGeom prst="rect">
            <a:avLst/>
          </a:prstGeom>
        </p:spPr>
        <p:txBody>
          <a:bodyPr wrap="square" anchor="ctr">
            <a:noAutofit/>
          </a:bodyPr>
          <a:lstStyle/>
          <a:p>
            <a:pPr algn="ctr" fontAlgn="base">
              <a:spcBef>
                <a:spcPct val="0"/>
              </a:spcBef>
              <a:spcAft>
                <a:spcPct val="0"/>
              </a:spcAft>
            </a:pPr>
            <a:r>
              <a:rPr lang="en-US" sz="4000" kern="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Project</a:t>
            </a:r>
            <a:endParaRPr lang="en-US" sz="40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37" name="Oval 36"/>
          <p:cNvSpPr/>
          <p:nvPr/>
        </p:nvSpPr>
        <p:spPr>
          <a:xfrm>
            <a:off x="7848043" y="2163557"/>
            <a:ext cx="866195" cy="8661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p:cNvSpPr/>
          <p:nvPr/>
        </p:nvSpPr>
        <p:spPr>
          <a:xfrm>
            <a:off x="3660762" y="3960695"/>
            <a:ext cx="866195" cy="8661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p:cNvGrpSpPr/>
          <p:nvPr/>
        </p:nvGrpSpPr>
        <p:grpSpPr>
          <a:xfrm>
            <a:off x="3803943" y="4189720"/>
            <a:ext cx="570213" cy="360608"/>
            <a:chOff x="655864" y="2455863"/>
            <a:chExt cx="401638" cy="254000"/>
          </a:xfrm>
          <a:solidFill>
            <a:schemeClr val="tx1">
              <a:lumMod val="50000"/>
              <a:lumOff val="50000"/>
            </a:schemeClr>
          </a:solidFill>
        </p:grpSpPr>
        <p:sp>
          <p:nvSpPr>
            <p:cNvPr id="40" name="Freeform 83"/>
            <p:cNvSpPr>
              <a:spLocks/>
            </p:cNvSpPr>
            <p:nvPr/>
          </p:nvSpPr>
          <p:spPr bwMode="auto">
            <a:xfrm>
              <a:off x="736827" y="2522538"/>
              <a:ext cx="66675" cy="68263"/>
            </a:xfrm>
            <a:custGeom>
              <a:avLst/>
              <a:gdLst>
                <a:gd name="T0" fmla="*/ 102 w 169"/>
                <a:gd name="T1" fmla="*/ 0 h 168"/>
                <a:gd name="T2" fmla="*/ 68 w 169"/>
                <a:gd name="T3" fmla="*/ 0 h 168"/>
                <a:gd name="T4" fmla="*/ 68 w 169"/>
                <a:gd name="T5" fmla="*/ 67 h 168"/>
                <a:gd name="T6" fmla="*/ 0 w 169"/>
                <a:gd name="T7" fmla="*/ 67 h 168"/>
                <a:gd name="T8" fmla="*/ 0 w 169"/>
                <a:gd name="T9" fmla="*/ 100 h 168"/>
                <a:gd name="T10" fmla="*/ 68 w 169"/>
                <a:gd name="T11" fmla="*/ 100 h 168"/>
                <a:gd name="T12" fmla="*/ 68 w 169"/>
                <a:gd name="T13" fmla="*/ 168 h 168"/>
                <a:gd name="T14" fmla="*/ 102 w 169"/>
                <a:gd name="T15" fmla="*/ 168 h 168"/>
                <a:gd name="T16" fmla="*/ 102 w 169"/>
                <a:gd name="T17" fmla="*/ 100 h 168"/>
                <a:gd name="T18" fmla="*/ 169 w 169"/>
                <a:gd name="T19" fmla="*/ 100 h 168"/>
                <a:gd name="T20" fmla="*/ 169 w 169"/>
                <a:gd name="T21" fmla="*/ 67 h 168"/>
                <a:gd name="T22" fmla="*/ 102 w 169"/>
                <a:gd name="T23" fmla="*/ 67 h 168"/>
                <a:gd name="T24" fmla="*/ 102 w 169"/>
                <a:gd name="T2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 h="168">
                  <a:moveTo>
                    <a:pt x="102" y="0"/>
                  </a:moveTo>
                  <a:lnTo>
                    <a:pt x="68" y="0"/>
                  </a:lnTo>
                  <a:lnTo>
                    <a:pt x="68" y="67"/>
                  </a:lnTo>
                  <a:lnTo>
                    <a:pt x="0" y="67"/>
                  </a:lnTo>
                  <a:lnTo>
                    <a:pt x="0" y="100"/>
                  </a:lnTo>
                  <a:lnTo>
                    <a:pt x="68" y="100"/>
                  </a:lnTo>
                  <a:lnTo>
                    <a:pt x="68" y="168"/>
                  </a:lnTo>
                  <a:lnTo>
                    <a:pt x="102" y="168"/>
                  </a:lnTo>
                  <a:lnTo>
                    <a:pt x="102" y="100"/>
                  </a:lnTo>
                  <a:lnTo>
                    <a:pt x="169" y="100"/>
                  </a:lnTo>
                  <a:lnTo>
                    <a:pt x="169" y="67"/>
                  </a:lnTo>
                  <a:lnTo>
                    <a:pt x="102" y="67"/>
                  </a:lnTo>
                  <a:lnTo>
                    <a:pt x="1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84"/>
            <p:cNvSpPr>
              <a:spLocks noEditPoints="1"/>
            </p:cNvSpPr>
            <p:nvPr/>
          </p:nvSpPr>
          <p:spPr bwMode="auto">
            <a:xfrm>
              <a:off x="909864" y="2522538"/>
              <a:ext cx="66675" cy="68263"/>
            </a:xfrm>
            <a:custGeom>
              <a:avLst/>
              <a:gdLst>
                <a:gd name="T0" fmla="*/ 74 w 168"/>
                <a:gd name="T1" fmla="*/ 134 h 168"/>
                <a:gd name="T2" fmla="*/ 56 w 168"/>
                <a:gd name="T3" fmla="*/ 126 h 168"/>
                <a:gd name="T4" fmla="*/ 42 w 168"/>
                <a:gd name="T5" fmla="*/ 112 h 168"/>
                <a:gd name="T6" fmla="*/ 34 w 168"/>
                <a:gd name="T7" fmla="*/ 94 h 168"/>
                <a:gd name="T8" fmla="*/ 34 w 168"/>
                <a:gd name="T9" fmla="*/ 73 h 168"/>
                <a:gd name="T10" fmla="*/ 42 w 168"/>
                <a:gd name="T11" fmla="*/ 56 h 168"/>
                <a:gd name="T12" fmla="*/ 56 w 168"/>
                <a:gd name="T13" fmla="*/ 42 h 168"/>
                <a:gd name="T14" fmla="*/ 74 w 168"/>
                <a:gd name="T15" fmla="*/ 35 h 168"/>
                <a:gd name="T16" fmla="*/ 95 w 168"/>
                <a:gd name="T17" fmla="*/ 35 h 168"/>
                <a:gd name="T18" fmla="*/ 112 w 168"/>
                <a:gd name="T19" fmla="*/ 42 h 168"/>
                <a:gd name="T20" fmla="*/ 126 w 168"/>
                <a:gd name="T21" fmla="*/ 56 h 168"/>
                <a:gd name="T22" fmla="*/ 134 w 168"/>
                <a:gd name="T23" fmla="*/ 73 h 168"/>
                <a:gd name="T24" fmla="*/ 134 w 168"/>
                <a:gd name="T25" fmla="*/ 94 h 168"/>
                <a:gd name="T26" fmla="*/ 126 w 168"/>
                <a:gd name="T27" fmla="*/ 112 h 168"/>
                <a:gd name="T28" fmla="*/ 112 w 168"/>
                <a:gd name="T29" fmla="*/ 126 h 168"/>
                <a:gd name="T30" fmla="*/ 95 w 168"/>
                <a:gd name="T31" fmla="*/ 134 h 168"/>
                <a:gd name="T32" fmla="*/ 84 w 168"/>
                <a:gd name="T33" fmla="*/ 0 h 168"/>
                <a:gd name="T34" fmla="*/ 68 w 168"/>
                <a:gd name="T35" fmla="*/ 1 h 168"/>
                <a:gd name="T36" fmla="*/ 51 w 168"/>
                <a:gd name="T37" fmla="*/ 6 h 168"/>
                <a:gd name="T38" fmla="*/ 37 w 168"/>
                <a:gd name="T39" fmla="*/ 14 h 168"/>
                <a:gd name="T40" fmla="*/ 24 w 168"/>
                <a:gd name="T41" fmla="*/ 24 h 168"/>
                <a:gd name="T42" fmla="*/ 15 w 168"/>
                <a:gd name="T43" fmla="*/ 37 h 168"/>
                <a:gd name="T44" fmla="*/ 6 w 168"/>
                <a:gd name="T45" fmla="*/ 51 h 168"/>
                <a:gd name="T46" fmla="*/ 2 w 168"/>
                <a:gd name="T47" fmla="*/ 67 h 168"/>
                <a:gd name="T48" fmla="*/ 0 w 168"/>
                <a:gd name="T49" fmla="*/ 84 h 168"/>
                <a:gd name="T50" fmla="*/ 2 w 168"/>
                <a:gd name="T51" fmla="*/ 100 h 168"/>
                <a:gd name="T52" fmla="*/ 6 w 168"/>
                <a:gd name="T53" fmla="*/ 117 h 168"/>
                <a:gd name="T54" fmla="*/ 15 w 168"/>
                <a:gd name="T55" fmla="*/ 131 h 168"/>
                <a:gd name="T56" fmla="*/ 24 w 168"/>
                <a:gd name="T57" fmla="*/ 144 h 168"/>
                <a:gd name="T58" fmla="*/ 37 w 168"/>
                <a:gd name="T59" fmla="*/ 153 h 168"/>
                <a:gd name="T60" fmla="*/ 51 w 168"/>
                <a:gd name="T61" fmla="*/ 162 h 168"/>
                <a:gd name="T62" fmla="*/ 68 w 168"/>
                <a:gd name="T63" fmla="*/ 166 h 168"/>
                <a:gd name="T64" fmla="*/ 84 w 168"/>
                <a:gd name="T65" fmla="*/ 168 h 168"/>
                <a:gd name="T66" fmla="*/ 101 w 168"/>
                <a:gd name="T67" fmla="*/ 166 h 168"/>
                <a:gd name="T68" fmla="*/ 117 w 168"/>
                <a:gd name="T69" fmla="*/ 162 h 168"/>
                <a:gd name="T70" fmla="*/ 131 w 168"/>
                <a:gd name="T71" fmla="*/ 153 h 168"/>
                <a:gd name="T72" fmla="*/ 143 w 168"/>
                <a:gd name="T73" fmla="*/ 144 h 168"/>
                <a:gd name="T74" fmla="*/ 154 w 168"/>
                <a:gd name="T75" fmla="*/ 131 h 168"/>
                <a:gd name="T76" fmla="*/ 162 w 168"/>
                <a:gd name="T77" fmla="*/ 117 h 168"/>
                <a:gd name="T78" fmla="*/ 167 w 168"/>
                <a:gd name="T79" fmla="*/ 100 h 168"/>
                <a:gd name="T80" fmla="*/ 168 w 168"/>
                <a:gd name="T81" fmla="*/ 84 h 168"/>
                <a:gd name="T82" fmla="*/ 167 w 168"/>
                <a:gd name="T83" fmla="*/ 67 h 168"/>
                <a:gd name="T84" fmla="*/ 162 w 168"/>
                <a:gd name="T85" fmla="*/ 51 h 168"/>
                <a:gd name="T86" fmla="*/ 154 w 168"/>
                <a:gd name="T87" fmla="*/ 37 h 168"/>
                <a:gd name="T88" fmla="*/ 143 w 168"/>
                <a:gd name="T89" fmla="*/ 24 h 168"/>
                <a:gd name="T90" fmla="*/ 131 w 168"/>
                <a:gd name="T91" fmla="*/ 14 h 168"/>
                <a:gd name="T92" fmla="*/ 117 w 168"/>
                <a:gd name="T93" fmla="*/ 6 h 168"/>
                <a:gd name="T94" fmla="*/ 101 w 168"/>
                <a:gd name="T95" fmla="*/ 1 h 168"/>
                <a:gd name="T96" fmla="*/ 84 w 168"/>
                <a:gd name="T9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8" h="168">
                  <a:moveTo>
                    <a:pt x="84" y="135"/>
                  </a:moveTo>
                  <a:lnTo>
                    <a:pt x="74" y="134"/>
                  </a:lnTo>
                  <a:lnTo>
                    <a:pt x="64" y="131"/>
                  </a:lnTo>
                  <a:lnTo>
                    <a:pt x="56" y="126"/>
                  </a:lnTo>
                  <a:lnTo>
                    <a:pt x="48" y="120"/>
                  </a:lnTo>
                  <a:lnTo>
                    <a:pt x="42" y="112"/>
                  </a:lnTo>
                  <a:lnTo>
                    <a:pt x="37" y="104"/>
                  </a:lnTo>
                  <a:lnTo>
                    <a:pt x="34" y="94"/>
                  </a:lnTo>
                  <a:lnTo>
                    <a:pt x="33" y="84"/>
                  </a:lnTo>
                  <a:lnTo>
                    <a:pt x="34" y="73"/>
                  </a:lnTo>
                  <a:lnTo>
                    <a:pt x="37" y="64"/>
                  </a:lnTo>
                  <a:lnTo>
                    <a:pt x="42" y="56"/>
                  </a:lnTo>
                  <a:lnTo>
                    <a:pt x="48" y="49"/>
                  </a:lnTo>
                  <a:lnTo>
                    <a:pt x="56" y="42"/>
                  </a:lnTo>
                  <a:lnTo>
                    <a:pt x="64" y="38"/>
                  </a:lnTo>
                  <a:lnTo>
                    <a:pt x="74" y="35"/>
                  </a:lnTo>
                  <a:lnTo>
                    <a:pt x="84" y="33"/>
                  </a:lnTo>
                  <a:lnTo>
                    <a:pt x="95" y="35"/>
                  </a:lnTo>
                  <a:lnTo>
                    <a:pt x="103" y="38"/>
                  </a:lnTo>
                  <a:lnTo>
                    <a:pt x="112" y="42"/>
                  </a:lnTo>
                  <a:lnTo>
                    <a:pt x="119" y="49"/>
                  </a:lnTo>
                  <a:lnTo>
                    <a:pt x="126" y="56"/>
                  </a:lnTo>
                  <a:lnTo>
                    <a:pt x="130" y="64"/>
                  </a:lnTo>
                  <a:lnTo>
                    <a:pt x="134" y="73"/>
                  </a:lnTo>
                  <a:lnTo>
                    <a:pt x="135" y="84"/>
                  </a:lnTo>
                  <a:lnTo>
                    <a:pt x="134" y="94"/>
                  </a:lnTo>
                  <a:lnTo>
                    <a:pt x="130" y="104"/>
                  </a:lnTo>
                  <a:lnTo>
                    <a:pt x="126" y="112"/>
                  </a:lnTo>
                  <a:lnTo>
                    <a:pt x="119" y="120"/>
                  </a:lnTo>
                  <a:lnTo>
                    <a:pt x="112" y="126"/>
                  </a:lnTo>
                  <a:lnTo>
                    <a:pt x="103" y="131"/>
                  </a:lnTo>
                  <a:lnTo>
                    <a:pt x="95" y="134"/>
                  </a:lnTo>
                  <a:lnTo>
                    <a:pt x="84" y="135"/>
                  </a:lnTo>
                  <a:close/>
                  <a:moveTo>
                    <a:pt x="84" y="0"/>
                  </a:moveTo>
                  <a:lnTo>
                    <a:pt x="75" y="0"/>
                  </a:lnTo>
                  <a:lnTo>
                    <a:pt x="68" y="1"/>
                  </a:lnTo>
                  <a:lnTo>
                    <a:pt x="59" y="3"/>
                  </a:lnTo>
                  <a:lnTo>
                    <a:pt x="51" y="6"/>
                  </a:lnTo>
                  <a:lnTo>
                    <a:pt x="44" y="10"/>
                  </a:lnTo>
                  <a:lnTo>
                    <a:pt x="37" y="14"/>
                  </a:lnTo>
                  <a:lnTo>
                    <a:pt x="31" y="18"/>
                  </a:lnTo>
                  <a:lnTo>
                    <a:pt x="24" y="24"/>
                  </a:lnTo>
                  <a:lnTo>
                    <a:pt x="19" y="30"/>
                  </a:lnTo>
                  <a:lnTo>
                    <a:pt x="15" y="37"/>
                  </a:lnTo>
                  <a:lnTo>
                    <a:pt x="10" y="43"/>
                  </a:lnTo>
                  <a:lnTo>
                    <a:pt x="6" y="51"/>
                  </a:lnTo>
                  <a:lnTo>
                    <a:pt x="4" y="58"/>
                  </a:lnTo>
                  <a:lnTo>
                    <a:pt x="2" y="67"/>
                  </a:lnTo>
                  <a:lnTo>
                    <a:pt x="1" y="76"/>
                  </a:lnTo>
                  <a:lnTo>
                    <a:pt x="0" y="84"/>
                  </a:lnTo>
                  <a:lnTo>
                    <a:pt x="1" y="93"/>
                  </a:lnTo>
                  <a:lnTo>
                    <a:pt x="2" y="100"/>
                  </a:lnTo>
                  <a:lnTo>
                    <a:pt x="4" y="109"/>
                  </a:lnTo>
                  <a:lnTo>
                    <a:pt x="6" y="117"/>
                  </a:lnTo>
                  <a:lnTo>
                    <a:pt x="10" y="124"/>
                  </a:lnTo>
                  <a:lnTo>
                    <a:pt x="15" y="131"/>
                  </a:lnTo>
                  <a:lnTo>
                    <a:pt x="19" y="137"/>
                  </a:lnTo>
                  <a:lnTo>
                    <a:pt x="24" y="144"/>
                  </a:lnTo>
                  <a:lnTo>
                    <a:pt x="31" y="149"/>
                  </a:lnTo>
                  <a:lnTo>
                    <a:pt x="37" y="153"/>
                  </a:lnTo>
                  <a:lnTo>
                    <a:pt x="44" y="158"/>
                  </a:lnTo>
                  <a:lnTo>
                    <a:pt x="51" y="162"/>
                  </a:lnTo>
                  <a:lnTo>
                    <a:pt x="59" y="164"/>
                  </a:lnTo>
                  <a:lnTo>
                    <a:pt x="68" y="166"/>
                  </a:lnTo>
                  <a:lnTo>
                    <a:pt x="75" y="167"/>
                  </a:lnTo>
                  <a:lnTo>
                    <a:pt x="84" y="168"/>
                  </a:lnTo>
                  <a:lnTo>
                    <a:pt x="92" y="167"/>
                  </a:lnTo>
                  <a:lnTo>
                    <a:pt x="101" y="166"/>
                  </a:lnTo>
                  <a:lnTo>
                    <a:pt x="109" y="164"/>
                  </a:lnTo>
                  <a:lnTo>
                    <a:pt x="117" y="162"/>
                  </a:lnTo>
                  <a:lnTo>
                    <a:pt x="124" y="158"/>
                  </a:lnTo>
                  <a:lnTo>
                    <a:pt x="131" y="153"/>
                  </a:lnTo>
                  <a:lnTo>
                    <a:pt x="138" y="149"/>
                  </a:lnTo>
                  <a:lnTo>
                    <a:pt x="143" y="144"/>
                  </a:lnTo>
                  <a:lnTo>
                    <a:pt x="149" y="137"/>
                  </a:lnTo>
                  <a:lnTo>
                    <a:pt x="154" y="131"/>
                  </a:lnTo>
                  <a:lnTo>
                    <a:pt x="158" y="124"/>
                  </a:lnTo>
                  <a:lnTo>
                    <a:pt x="162" y="117"/>
                  </a:lnTo>
                  <a:lnTo>
                    <a:pt x="165" y="109"/>
                  </a:lnTo>
                  <a:lnTo>
                    <a:pt x="167" y="100"/>
                  </a:lnTo>
                  <a:lnTo>
                    <a:pt x="168" y="93"/>
                  </a:lnTo>
                  <a:lnTo>
                    <a:pt x="168" y="84"/>
                  </a:lnTo>
                  <a:lnTo>
                    <a:pt x="168" y="76"/>
                  </a:lnTo>
                  <a:lnTo>
                    <a:pt x="167" y="67"/>
                  </a:lnTo>
                  <a:lnTo>
                    <a:pt x="165" y="58"/>
                  </a:lnTo>
                  <a:lnTo>
                    <a:pt x="162" y="51"/>
                  </a:lnTo>
                  <a:lnTo>
                    <a:pt x="158" y="43"/>
                  </a:lnTo>
                  <a:lnTo>
                    <a:pt x="154" y="37"/>
                  </a:lnTo>
                  <a:lnTo>
                    <a:pt x="149" y="30"/>
                  </a:lnTo>
                  <a:lnTo>
                    <a:pt x="143" y="24"/>
                  </a:lnTo>
                  <a:lnTo>
                    <a:pt x="138" y="18"/>
                  </a:lnTo>
                  <a:lnTo>
                    <a:pt x="131" y="14"/>
                  </a:lnTo>
                  <a:lnTo>
                    <a:pt x="124" y="10"/>
                  </a:lnTo>
                  <a:lnTo>
                    <a:pt x="117" y="6"/>
                  </a:lnTo>
                  <a:lnTo>
                    <a:pt x="109" y="3"/>
                  </a:lnTo>
                  <a:lnTo>
                    <a:pt x="101" y="1"/>
                  </a:lnTo>
                  <a:lnTo>
                    <a:pt x="92" y="0"/>
                  </a:lnTo>
                  <a:lnTo>
                    <a:pt x="8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85"/>
            <p:cNvSpPr>
              <a:spLocks noEditPoints="1"/>
            </p:cNvSpPr>
            <p:nvPr/>
          </p:nvSpPr>
          <p:spPr bwMode="auto">
            <a:xfrm>
              <a:off x="655864" y="2455863"/>
              <a:ext cx="401638" cy="254000"/>
            </a:xfrm>
            <a:custGeom>
              <a:avLst/>
              <a:gdLst>
                <a:gd name="T0" fmla="*/ 938 w 1012"/>
                <a:gd name="T1" fmla="*/ 603 h 641"/>
                <a:gd name="T2" fmla="*/ 819 w 1012"/>
                <a:gd name="T3" fmla="*/ 497 h 641"/>
                <a:gd name="T4" fmla="*/ 719 w 1012"/>
                <a:gd name="T5" fmla="*/ 417 h 641"/>
                <a:gd name="T6" fmla="*/ 506 w 1012"/>
                <a:gd name="T7" fmla="*/ 404 h 641"/>
                <a:gd name="T8" fmla="*/ 293 w 1012"/>
                <a:gd name="T9" fmla="*/ 417 h 641"/>
                <a:gd name="T10" fmla="*/ 193 w 1012"/>
                <a:gd name="T11" fmla="*/ 497 h 641"/>
                <a:gd name="T12" fmla="*/ 75 w 1012"/>
                <a:gd name="T13" fmla="*/ 603 h 641"/>
                <a:gd name="T14" fmla="*/ 48 w 1012"/>
                <a:gd name="T15" fmla="*/ 597 h 641"/>
                <a:gd name="T16" fmla="*/ 35 w 1012"/>
                <a:gd name="T17" fmla="*/ 528 h 641"/>
                <a:gd name="T18" fmla="*/ 44 w 1012"/>
                <a:gd name="T19" fmla="*/ 364 h 641"/>
                <a:gd name="T20" fmla="*/ 80 w 1012"/>
                <a:gd name="T21" fmla="*/ 231 h 641"/>
                <a:gd name="T22" fmla="*/ 131 w 1012"/>
                <a:gd name="T23" fmla="*/ 132 h 641"/>
                <a:gd name="T24" fmla="*/ 189 w 1012"/>
                <a:gd name="T25" fmla="*/ 69 h 641"/>
                <a:gd name="T26" fmla="*/ 245 w 1012"/>
                <a:gd name="T27" fmla="*/ 37 h 641"/>
                <a:gd name="T28" fmla="*/ 304 w 1012"/>
                <a:gd name="T29" fmla="*/ 40 h 641"/>
                <a:gd name="T30" fmla="*/ 364 w 1012"/>
                <a:gd name="T31" fmla="*/ 83 h 641"/>
                <a:gd name="T32" fmla="*/ 441 w 1012"/>
                <a:gd name="T33" fmla="*/ 126 h 641"/>
                <a:gd name="T34" fmla="*/ 521 w 1012"/>
                <a:gd name="T35" fmla="*/ 134 h 641"/>
                <a:gd name="T36" fmla="*/ 592 w 1012"/>
                <a:gd name="T37" fmla="*/ 118 h 641"/>
                <a:gd name="T38" fmla="*/ 671 w 1012"/>
                <a:gd name="T39" fmla="*/ 64 h 641"/>
                <a:gd name="T40" fmla="*/ 730 w 1012"/>
                <a:gd name="T41" fmla="*/ 34 h 641"/>
                <a:gd name="T42" fmla="*/ 784 w 1012"/>
                <a:gd name="T43" fmla="*/ 45 h 641"/>
                <a:gd name="T44" fmla="*/ 843 w 1012"/>
                <a:gd name="T45" fmla="*/ 86 h 641"/>
                <a:gd name="T46" fmla="*/ 899 w 1012"/>
                <a:gd name="T47" fmla="*/ 161 h 641"/>
                <a:gd name="T48" fmla="*/ 946 w 1012"/>
                <a:gd name="T49" fmla="*/ 272 h 641"/>
                <a:gd name="T50" fmla="*/ 974 w 1012"/>
                <a:gd name="T51" fmla="*/ 418 h 641"/>
                <a:gd name="T52" fmla="*/ 974 w 1012"/>
                <a:gd name="T53" fmla="*/ 561 h 641"/>
                <a:gd name="T54" fmla="*/ 742 w 1012"/>
                <a:gd name="T55" fmla="*/ 0 h 641"/>
                <a:gd name="T56" fmla="*/ 681 w 1012"/>
                <a:gd name="T57" fmla="*/ 16 h 641"/>
                <a:gd name="T58" fmla="*/ 610 w 1012"/>
                <a:gd name="T59" fmla="*/ 70 h 641"/>
                <a:gd name="T60" fmla="*/ 528 w 1012"/>
                <a:gd name="T61" fmla="*/ 100 h 641"/>
                <a:gd name="T62" fmla="*/ 462 w 1012"/>
                <a:gd name="T63" fmla="*/ 97 h 641"/>
                <a:gd name="T64" fmla="*/ 378 w 1012"/>
                <a:gd name="T65" fmla="*/ 50 h 641"/>
                <a:gd name="T66" fmla="*/ 304 w 1012"/>
                <a:gd name="T67" fmla="*/ 5 h 641"/>
                <a:gd name="T68" fmla="*/ 250 w 1012"/>
                <a:gd name="T69" fmla="*/ 2 h 641"/>
                <a:gd name="T70" fmla="*/ 185 w 1012"/>
                <a:gd name="T71" fmla="*/ 30 h 641"/>
                <a:gd name="T72" fmla="*/ 118 w 1012"/>
                <a:gd name="T73" fmla="*/ 93 h 641"/>
                <a:gd name="T74" fmla="*/ 58 w 1012"/>
                <a:gd name="T75" fmla="*/ 193 h 641"/>
                <a:gd name="T76" fmla="*/ 16 w 1012"/>
                <a:gd name="T77" fmla="*/ 330 h 641"/>
                <a:gd name="T78" fmla="*/ 0 w 1012"/>
                <a:gd name="T79" fmla="*/ 506 h 641"/>
                <a:gd name="T80" fmla="*/ 14 w 1012"/>
                <a:gd name="T81" fmla="*/ 604 h 641"/>
                <a:gd name="T82" fmla="*/ 45 w 1012"/>
                <a:gd name="T83" fmla="*/ 638 h 641"/>
                <a:gd name="T84" fmla="*/ 92 w 1012"/>
                <a:gd name="T85" fmla="*/ 632 h 641"/>
                <a:gd name="T86" fmla="*/ 237 w 1012"/>
                <a:gd name="T87" fmla="*/ 503 h 641"/>
                <a:gd name="T88" fmla="*/ 324 w 1012"/>
                <a:gd name="T89" fmla="*/ 441 h 641"/>
                <a:gd name="T90" fmla="*/ 440 w 1012"/>
                <a:gd name="T91" fmla="*/ 438 h 641"/>
                <a:gd name="T92" fmla="*/ 525 w 1012"/>
                <a:gd name="T93" fmla="*/ 438 h 641"/>
                <a:gd name="T94" fmla="*/ 674 w 1012"/>
                <a:gd name="T95" fmla="*/ 438 h 641"/>
                <a:gd name="T96" fmla="*/ 738 w 1012"/>
                <a:gd name="T97" fmla="*/ 470 h 641"/>
                <a:gd name="T98" fmla="*/ 889 w 1012"/>
                <a:gd name="T99" fmla="*/ 609 h 641"/>
                <a:gd name="T100" fmla="*/ 944 w 1012"/>
                <a:gd name="T101" fmla="*/ 641 h 641"/>
                <a:gd name="T102" fmla="*/ 988 w 1012"/>
                <a:gd name="T103" fmla="*/ 621 h 641"/>
                <a:gd name="T104" fmla="*/ 1010 w 1012"/>
                <a:gd name="T105" fmla="*/ 548 h 641"/>
                <a:gd name="T106" fmla="*/ 1005 w 1012"/>
                <a:gd name="T107" fmla="*/ 384 h 641"/>
                <a:gd name="T108" fmla="*/ 970 w 1012"/>
                <a:gd name="T109" fmla="*/ 234 h 641"/>
                <a:gd name="T110" fmla="*/ 915 w 1012"/>
                <a:gd name="T111" fmla="*/ 121 h 641"/>
                <a:gd name="T112" fmla="*/ 849 w 1012"/>
                <a:gd name="T113" fmla="*/ 47 h 641"/>
                <a:gd name="T114" fmla="*/ 783 w 1012"/>
                <a:gd name="T115" fmla="*/ 7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12" h="641">
                  <a:moveTo>
                    <a:pt x="961" y="601"/>
                  </a:moveTo>
                  <a:lnTo>
                    <a:pt x="958" y="603"/>
                  </a:lnTo>
                  <a:lnTo>
                    <a:pt x="956" y="605"/>
                  </a:lnTo>
                  <a:lnTo>
                    <a:pt x="952" y="606"/>
                  </a:lnTo>
                  <a:lnTo>
                    <a:pt x="945" y="607"/>
                  </a:lnTo>
                  <a:lnTo>
                    <a:pt x="938" y="603"/>
                  </a:lnTo>
                  <a:lnTo>
                    <a:pt x="927" y="597"/>
                  </a:lnTo>
                  <a:lnTo>
                    <a:pt x="915" y="587"/>
                  </a:lnTo>
                  <a:lnTo>
                    <a:pt x="901" y="575"/>
                  </a:lnTo>
                  <a:lnTo>
                    <a:pt x="873" y="549"/>
                  </a:lnTo>
                  <a:lnTo>
                    <a:pt x="846" y="523"/>
                  </a:lnTo>
                  <a:lnTo>
                    <a:pt x="819" y="497"/>
                  </a:lnTo>
                  <a:lnTo>
                    <a:pt x="794" y="474"/>
                  </a:lnTo>
                  <a:lnTo>
                    <a:pt x="770" y="453"/>
                  </a:lnTo>
                  <a:lnTo>
                    <a:pt x="749" y="436"/>
                  </a:lnTo>
                  <a:lnTo>
                    <a:pt x="739" y="429"/>
                  </a:lnTo>
                  <a:lnTo>
                    <a:pt x="729" y="423"/>
                  </a:lnTo>
                  <a:lnTo>
                    <a:pt x="719" y="417"/>
                  </a:lnTo>
                  <a:lnTo>
                    <a:pt x="710" y="413"/>
                  </a:lnTo>
                  <a:lnTo>
                    <a:pt x="701" y="409"/>
                  </a:lnTo>
                  <a:lnTo>
                    <a:pt x="691" y="407"/>
                  </a:lnTo>
                  <a:lnTo>
                    <a:pt x="683" y="405"/>
                  </a:lnTo>
                  <a:lnTo>
                    <a:pt x="674" y="404"/>
                  </a:lnTo>
                  <a:lnTo>
                    <a:pt x="506" y="404"/>
                  </a:lnTo>
                  <a:lnTo>
                    <a:pt x="337" y="404"/>
                  </a:lnTo>
                  <a:lnTo>
                    <a:pt x="328" y="405"/>
                  </a:lnTo>
                  <a:lnTo>
                    <a:pt x="320" y="407"/>
                  </a:lnTo>
                  <a:lnTo>
                    <a:pt x="311" y="409"/>
                  </a:lnTo>
                  <a:lnTo>
                    <a:pt x="301" y="413"/>
                  </a:lnTo>
                  <a:lnTo>
                    <a:pt x="293" y="417"/>
                  </a:lnTo>
                  <a:lnTo>
                    <a:pt x="283" y="423"/>
                  </a:lnTo>
                  <a:lnTo>
                    <a:pt x="273" y="429"/>
                  </a:lnTo>
                  <a:lnTo>
                    <a:pt x="262" y="436"/>
                  </a:lnTo>
                  <a:lnTo>
                    <a:pt x="241" y="453"/>
                  </a:lnTo>
                  <a:lnTo>
                    <a:pt x="218" y="474"/>
                  </a:lnTo>
                  <a:lnTo>
                    <a:pt x="193" y="497"/>
                  </a:lnTo>
                  <a:lnTo>
                    <a:pt x="165" y="523"/>
                  </a:lnTo>
                  <a:lnTo>
                    <a:pt x="139" y="549"/>
                  </a:lnTo>
                  <a:lnTo>
                    <a:pt x="110" y="575"/>
                  </a:lnTo>
                  <a:lnTo>
                    <a:pt x="97" y="587"/>
                  </a:lnTo>
                  <a:lnTo>
                    <a:pt x="85" y="597"/>
                  </a:lnTo>
                  <a:lnTo>
                    <a:pt x="75" y="603"/>
                  </a:lnTo>
                  <a:lnTo>
                    <a:pt x="67" y="607"/>
                  </a:lnTo>
                  <a:lnTo>
                    <a:pt x="60" y="606"/>
                  </a:lnTo>
                  <a:lnTo>
                    <a:pt x="56" y="605"/>
                  </a:lnTo>
                  <a:lnTo>
                    <a:pt x="53" y="603"/>
                  </a:lnTo>
                  <a:lnTo>
                    <a:pt x="51" y="601"/>
                  </a:lnTo>
                  <a:lnTo>
                    <a:pt x="48" y="597"/>
                  </a:lnTo>
                  <a:lnTo>
                    <a:pt x="45" y="591"/>
                  </a:lnTo>
                  <a:lnTo>
                    <a:pt x="42" y="584"/>
                  </a:lnTo>
                  <a:lnTo>
                    <a:pt x="40" y="574"/>
                  </a:lnTo>
                  <a:lnTo>
                    <a:pt x="38" y="561"/>
                  </a:lnTo>
                  <a:lnTo>
                    <a:pt x="36" y="546"/>
                  </a:lnTo>
                  <a:lnTo>
                    <a:pt x="35" y="528"/>
                  </a:lnTo>
                  <a:lnTo>
                    <a:pt x="33" y="506"/>
                  </a:lnTo>
                  <a:lnTo>
                    <a:pt x="35" y="476"/>
                  </a:lnTo>
                  <a:lnTo>
                    <a:pt x="36" y="447"/>
                  </a:lnTo>
                  <a:lnTo>
                    <a:pt x="38" y="418"/>
                  </a:lnTo>
                  <a:lnTo>
                    <a:pt x="41" y="390"/>
                  </a:lnTo>
                  <a:lnTo>
                    <a:pt x="44" y="364"/>
                  </a:lnTo>
                  <a:lnTo>
                    <a:pt x="49" y="340"/>
                  </a:lnTo>
                  <a:lnTo>
                    <a:pt x="54" y="316"/>
                  </a:lnTo>
                  <a:lnTo>
                    <a:pt x="59" y="293"/>
                  </a:lnTo>
                  <a:lnTo>
                    <a:pt x="66" y="272"/>
                  </a:lnTo>
                  <a:lnTo>
                    <a:pt x="72" y="250"/>
                  </a:lnTo>
                  <a:lnTo>
                    <a:pt x="80" y="231"/>
                  </a:lnTo>
                  <a:lnTo>
                    <a:pt x="87" y="211"/>
                  </a:lnTo>
                  <a:lnTo>
                    <a:pt x="95" y="194"/>
                  </a:lnTo>
                  <a:lnTo>
                    <a:pt x="104" y="177"/>
                  </a:lnTo>
                  <a:lnTo>
                    <a:pt x="112" y="161"/>
                  </a:lnTo>
                  <a:lnTo>
                    <a:pt x="122" y="146"/>
                  </a:lnTo>
                  <a:lnTo>
                    <a:pt x="131" y="132"/>
                  </a:lnTo>
                  <a:lnTo>
                    <a:pt x="140" y="119"/>
                  </a:lnTo>
                  <a:lnTo>
                    <a:pt x="150" y="107"/>
                  </a:lnTo>
                  <a:lnTo>
                    <a:pt x="160" y="97"/>
                  </a:lnTo>
                  <a:lnTo>
                    <a:pt x="170" y="86"/>
                  </a:lnTo>
                  <a:lnTo>
                    <a:pt x="179" y="77"/>
                  </a:lnTo>
                  <a:lnTo>
                    <a:pt x="189" y="69"/>
                  </a:lnTo>
                  <a:lnTo>
                    <a:pt x="199" y="61"/>
                  </a:lnTo>
                  <a:lnTo>
                    <a:pt x="208" y="54"/>
                  </a:lnTo>
                  <a:lnTo>
                    <a:pt x="218" y="49"/>
                  </a:lnTo>
                  <a:lnTo>
                    <a:pt x="227" y="45"/>
                  </a:lnTo>
                  <a:lnTo>
                    <a:pt x="237" y="40"/>
                  </a:lnTo>
                  <a:lnTo>
                    <a:pt x="245" y="37"/>
                  </a:lnTo>
                  <a:lnTo>
                    <a:pt x="253" y="35"/>
                  </a:lnTo>
                  <a:lnTo>
                    <a:pt x="261" y="34"/>
                  </a:lnTo>
                  <a:lnTo>
                    <a:pt x="269" y="34"/>
                  </a:lnTo>
                  <a:lnTo>
                    <a:pt x="282" y="34"/>
                  </a:lnTo>
                  <a:lnTo>
                    <a:pt x="294" y="36"/>
                  </a:lnTo>
                  <a:lnTo>
                    <a:pt x="304" y="40"/>
                  </a:lnTo>
                  <a:lnTo>
                    <a:pt x="313" y="45"/>
                  </a:lnTo>
                  <a:lnTo>
                    <a:pt x="323" y="50"/>
                  </a:lnTo>
                  <a:lnTo>
                    <a:pt x="332" y="57"/>
                  </a:lnTo>
                  <a:lnTo>
                    <a:pt x="341" y="64"/>
                  </a:lnTo>
                  <a:lnTo>
                    <a:pt x="351" y="72"/>
                  </a:lnTo>
                  <a:lnTo>
                    <a:pt x="364" y="83"/>
                  </a:lnTo>
                  <a:lnTo>
                    <a:pt x="378" y="93"/>
                  </a:lnTo>
                  <a:lnTo>
                    <a:pt x="393" y="104"/>
                  </a:lnTo>
                  <a:lnTo>
                    <a:pt x="410" y="114"/>
                  </a:lnTo>
                  <a:lnTo>
                    <a:pt x="420" y="118"/>
                  </a:lnTo>
                  <a:lnTo>
                    <a:pt x="430" y="123"/>
                  </a:lnTo>
                  <a:lnTo>
                    <a:pt x="441" y="126"/>
                  </a:lnTo>
                  <a:lnTo>
                    <a:pt x="453" y="129"/>
                  </a:lnTo>
                  <a:lnTo>
                    <a:pt x="465" y="131"/>
                  </a:lnTo>
                  <a:lnTo>
                    <a:pt x="477" y="133"/>
                  </a:lnTo>
                  <a:lnTo>
                    <a:pt x="492" y="134"/>
                  </a:lnTo>
                  <a:lnTo>
                    <a:pt x="506" y="134"/>
                  </a:lnTo>
                  <a:lnTo>
                    <a:pt x="521" y="134"/>
                  </a:lnTo>
                  <a:lnTo>
                    <a:pt x="535" y="133"/>
                  </a:lnTo>
                  <a:lnTo>
                    <a:pt x="548" y="131"/>
                  </a:lnTo>
                  <a:lnTo>
                    <a:pt x="560" y="129"/>
                  </a:lnTo>
                  <a:lnTo>
                    <a:pt x="571" y="126"/>
                  </a:lnTo>
                  <a:lnTo>
                    <a:pt x="581" y="123"/>
                  </a:lnTo>
                  <a:lnTo>
                    <a:pt x="592" y="118"/>
                  </a:lnTo>
                  <a:lnTo>
                    <a:pt x="602" y="114"/>
                  </a:lnTo>
                  <a:lnTo>
                    <a:pt x="619" y="104"/>
                  </a:lnTo>
                  <a:lnTo>
                    <a:pt x="634" y="93"/>
                  </a:lnTo>
                  <a:lnTo>
                    <a:pt x="648" y="83"/>
                  </a:lnTo>
                  <a:lnTo>
                    <a:pt x="661" y="72"/>
                  </a:lnTo>
                  <a:lnTo>
                    <a:pt x="671" y="64"/>
                  </a:lnTo>
                  <a:lnTo>
                    <a:pt x="679" y="57"/>
                  </a:lnTo>
                  <a:lnTo>
                    <a:pt x="689" y="50"/>
                  </a:lnTo>
                  <a:lnTo>
                    <a:pt x="698" y="45"/>
                  </a:lnTo>
                  <a:lnTo>
                    <a:pt x="708" y="40"/>
                  </a:lnTo>
                  <a:lnTo>
                    <a:pt x="718" y="36"/>
                  </a:lnTo>
                  <a:lnTo>
                    <a:pt x="730" y="34"/>
                  </a:lnTo>
                  <a:lnTo>
                    <a:pt x="742" y="34"/>
                  </a:lnTo>
                  <a:lnTo>
                    <a:pt x="751" y="34"/>
                  </a:lnTo>
                  <a:lnTo>
                    <a:pt x="758" y="35"/>
                  </a:lnTo>
                  <a:lnTo>
                    <a:pt x="767" y="37"/>
                  </a:lnTo>
                  <a:lnTo>
                    <a:pt x="776" y="40"/>
                  </a:lnTo>
                  <a:lnTo>
                    <a:pt x="784" y="45"/>
                  </a:lnTo>
                  <a:lnTo>
                    <a:pt x="794" y="49"/>
                  </a:lnTo>
                  <a:lnTo>
                    <a:pt x="804" y="54"/>
                  </a:lnTo>
                  <a:lnTo>
                    <a:pt x="813" y="61"/>
                  </a:lnTo>
                  <a:lnTo>
                    <a:pt x="823" y="69"/>
                  </a:lnTo>
                  <a:lnTo>
                    <a:pt x="833" y="77"/>
                  </a:lnTo>
                  <a:lnTo>
                    <a:pt x="843" y="86"/>
                  </a:lnTo>
                  <a:lnTo>
                    <a:pt x="852" y="97"/>
                  </a:lnTo>
                  <a:lnTo>
                    <a:pt x="862" y="107"/>
                  </a:lnTo>
                  <a:lnTo>
                    <a:pt x="872" y="119"/>
                  </a:lnTo>
                  <a:lnTo>
                    <a:pt x="880" y="132"/>
                  </a:lnTo>
                  <a:lnTo>
                    <a:pt x="890" y="146"/>
                  </a:lnTo>
                  <a:lnTo>
                    <a:pt x="899" y="161"/>
                  </a:lnTo>
                  <a:lnTo>
                    <a:pt x="907" y="177"/>
                  </a:lnTo>
                  <a:lnTo>
                    <a:pt x="916" y="194"/>
                  </a:lnTo>
                  <a:lnTo>
                    <a:pt x="925" y="211"/>
                  </a:lnTo>
                  <a:lnTo>
                    <a:pt x="932" y="231"/>
                  </a:lnTo>
                  <a:lnTo>
                    <a:pt x="940" y="250"/>
                  </a:lnTo>
                  <a:lnTo>
                    <a:pt x="946" y="272"/>
                  </a:lnTo>
                  <a:lnTo>
                    <a:pt x="953" y="293"/>
                  </a:lnTo>
                  <a:lnTo>
                    <a:pt x="958" y="316"/>
                  </a:lnTo>
                  <a:lnTo>
                    <a:pt x="964" y="340"/>
                  </a:lnTo>
                  <a:lnTo>
                    <a:pt x="968" y="364"/>
                  </a:lnTo>
                  <a:lnTo>
                    <a:pt x="971" y="390"/>
                  </a:lnTo>
                  <a:lnTo>
                    <a:pt x="974" y="418"/>
                  </a:lnTo>
                  <a:lnTo>
                    <a:pt x="977" y="447"/>
                  </a:lnTo>
                  <a:lnTo>
                    <a:pt x="978" y="476"/>
                  </a:lnTo>
                  <a:lnTo>
                    <a:pt x="978" y="506"/>
                  </a:lnTo>
                  <a:lnTo>
                    <a:pt x="978" y="528"/>
                  </a:lnTo>
                  <a:lnTo>
                    <a:pt x="977" y="546"/>
                  </a:lnTo>
                  <a:lnTo>
                    <a:pt x="974" y="561"/>
                  </a:lnTo>
                  <a:lnTo>
                    <a:pt x="972" y="574"/>
                  </a:lnTo>
                  <a:lnTo>
                    <a:pt x="969" y="584"/>
                  </a:lnTo>
                  <a:lnTo>
                    <a:pt x="967" y="591"/>
                  </a:lnTo>
                  <a:lnTo>
                    <a:pt x="964" y="597"/>
                  </a:lnTo>
                  <a:lnTo>
                    <a:pt x="961" y="601"/>
                  </a:lnTo>
                  <a:close/>
                  <a:moveTo>
                    <a:pt x="742" y="0"/>
                  </a:moveTo>
                  <a:lnTo>
                    <a:pt x="733" y="0"/>
                  </a:lnTo>
                  <a:lnTo>
                    <a:pt x="725" y="2"/>
                  </a:lnTo>
                  <a:lnTo>
                    <a:pt x="716" y="3"/>
                  </a:lnTo>
                  <a:lnTo>
                    <a:pt x="709" y="5"/>
                  </a:lnTo>
                  <a:lnTo>
                    <a:pt x="694" y="9"/>
                  </a:lnTo>
                  <a:lnTo>
                    <a:pt x="681" y="16"/>
                  </a:lnTo>
                  <a:lnTo>
                    <a:pt x="668" y="23"/>
                  </a:lnTo>
                  <a:lnTo>
                    <a:pt x="657" y="32"/>
                  </a:lnTo>
                  <a:lnTo>
                    <a:pt x="645" y="42"/>
                  </a:lnTo>
                  <a:lnTo>
                    <a:pt x="634" y="50"/>
                  </a:lnTo>
                  <a:lnTo>
                    <a:pt x="622" y="60"/>
                  </a:lnTo>
                  <a:lnTo>
                    <a:pt x="610" y="70"/>
                  </a:lnTo>
                  <a:lnTo>
                    <a:pt x="597" y="77"/>
                  </a:lnTo>
                  <a:lnTo>
                    <a:pt x="583" y="86"/>
                  </a:lnTo>
                  <a:lnTo>
                    <a:pt x="567" y="92"/>
                  </a:lnTo>
                  <a:lnTo>
                    <a:pt x="549" y="97"/>
                  </a:lnTo>
                  <a:lnTo>
                    <a:pt x="539" y="99"/>
                  </a:lnTo>
                  <a:lnTo>
                    <a:pt x="528" y="100"/>
                  </a:lnTo>
                  <a:lnTo>
                    <a:pt x="517" y="101"/>
                  </a:lnTo>
                  <a:lnTo>
                    <a:pt x="506" y="101"/>
                  </a:lnTo>
                  <a:lnTo>
                    <a:pt x="494" y="101"/>
                  </a:lnTo>
                  <a:lnTo>
                    <a:pt x="483" y="100"/>
                  </a:lnTo>
                  <a:lnTo>
                    <a:pt x="472" y="99"/>
                  </a:lnTo>
                  <a:lnTo>
                    <a:pt x="462" y="97"/>
                  </a:lnTo>
                  <a:lnTo>
                    <a:pt x="445" y="92"/>
                  </a:lnTo>
                  <a:lnTo>
                    <a:pt x="429" y="86"/>
                  </a:lnTo>
                  <a:lnTo>
                    <a:pt x="415" y="77"/>
                  </a:lnTo>
                  <a:lnTo>
                    <a:pt x="401" y="70"/>
                  </a:lnTo>
                  <a:lnTo>
                    <a:pt x="389" y="60"/>
                  </a:lnTo>
                  <a:lnTo>
                    <a:pt x="378" y="50"/>
                  </a:lnTo>
                  <a:lnTo>
                    <a:pt x="366" y="42"/>
                  </a:lnTo>
                  <a:lnTo>
                    <a:pt x="355" y="32"/>
                  </a:lnTo>
                  <a:lnTo>
                    <a:pt x="344" y="23"/>
                  </a:lnTo>
                  <a:lnTo>
                    <a:pt x="332" y="16"/>
                  </a:lnTo>
                  <a:lnTo>
                    <a:pt x="319" y="9"/>
                  </a:lnTo>
                  <a:lnTo>
                    <a:pt x="304" y="5"/>
                  </a:lnTo>
                  <a:lnTo>
                    <a:pt x="296" y="3"/>
                  </a:lnTo>
                  <a:lnTo>
                    <a:pt x="287" y="2"/>
                  </a:lnTo>
                  <a:lnTo>
                    <a:pt x="279" y="0"/>
                  </a:lnTo>
                  <a:lnTo>
                    <a:pt x="269" y="0"/>
                  </a:lnTo>
                  <a:lnTo>
                    <a:pt x="259" y="0"/>
                  </a:lnTo>
                  <a:lnTo>
                    <a:pt x="250" y="2"/>
                  </a:lnTo>
                  <a:lnTo>
                    <a:pt x="239" y="4"/>
                  </a:lnTo>
                  <a:lnTo>
                    <a:pt x="229" y="7"/>
                  </a:lnTo>
                  <a:lnTo>
                    <a:pt x="218" y="11"/>
                  </a:lnTo>
                  <a:lnTo>
                    <a:pt x="207" y="17"/>
                  </a:lnTo>
                  <a:lnTo>
                    <a:pt x="196" y="23"/>
                  </a:lnTo>
                  <a:lnTo>
                    <a:pt x="185" y="30"/>
                  </a:lnTo>
                  <a:lnTo>
                    <a:pt x="174" y="38"/>
                  </a:lnTo>
                  <a:lnTo>
                    <a:pt x="162" y="47"/>
                  </a:lnTo>
                  <a:lnTo>
                    <a:pt x="151" y="57"/>
                  </a:lnTo>
                  <a:lnTo>
                    <a:pt x="139" y="67"/>
                  </a:lnTo>
                  <a:lnTo>
                    <a:pt x="129" y="80"/>
                  </a:lnTo>
                  <a:lnTo>
                    <a:pt x="118" y="93"/>
                  </a:lnTo>
                  <a:lnTo>
                    <a:pt x="107" y="107"/>
                  </a:lnTo>
                  <a:lnTo>
                    <a:pt x="97" y="121"/>
                  </a:lnTo>
                  <a:lnTo>
                    <a:pt x="86" y="138"/>
                  </a:lnTo>
                  <a:lnTo>
                    <a:pt x="77" y="155"/>
                  </a:lnTo>
                  <a:lnTo>
                    <a:pt x="68" y="173"/>
                  </a:lnTo>
                  <a:lnTo>
                    <a:pt x="58" y="193"/>
                  </a:lnTo>
                  <a:lnTo>
                    <a:pt x="50" y="212"/>
                  </a:lnTo>
                  <a:lnTo>
                    <a:pt x="42" y="234"/>
                  </a:lnTo>
                  <a:lnTo>
                    <a:pt x="35" y="256"/>
                  </a:lnTo>
                  <a:lnTo>
                    <a:pt x="28" y="279"/>
                  </a:lnTo>
                  <a:lnTo>
                    <a:pt x="22" y="304"/>
                  </a:lnTo>
                  <a:lnTo>
                    <a:pt x="16" y="330"/>
                  </a:lnTo>
                  <a:lnTo>
                    <a:pt x="12" y="356"/>
                  </a:lnTo>
                  <a:lnTo>
                    <a:pt x="8" y="384"/>
                  </a:lnTo>
                  <a:lnTo>
                    <a:pt x="4" y="413"/>
                  </a:lnTo>
                  <a:lnTo>
                    <a:pt x="2" y="442"/>
                  </a:lnTo>
                  <a:lnTo>
                    <a:pt x="0" y="474"/>
                  </a:lnTo>
                  <a:lnTo>
                    <a:pt x="0" y="506"/>
                  </a:lnTo>
                  <a:lnTo>
                    <a:pt x="0" y="529"/>
                  </a:lnTo>
                  <a:lnTo>
                    <a:pt x="2" y="548"/>
                  </a:lnTo>
                  <a:lnTo>
                    <a:pt x="4" y="565"/>
                  </a:lnTo>
                  <a:lnTo>
                    <a:pt x="6" y="580"/>
                  </a:lnTo>
                  <a:lnTo>
                    <a:pt x="10" y="593"/>
                  </a:lnTo>
                  <a:lnTo>
                    <a:pt x="14" y="604"/>
                  </a:lnTo>
                  <a:lnTo>
                    <a:pt x="18" y="614"/>
                  </a:lnTo>
                  <a:lnTo>
                    <a:pt x="24" y="621"/>
                  </a:lnTo>
                  <a:lnTo>
                    <a:pt x="29" y="627"/>
                  </a:lnTo>
                  <a:lnTo>
                    <a:pt x="35" y="631"/>
                  </a:lnTo>
                  <a:lnTo>
                    <a:pt x="40" y="636"/>
                  </a:lnTo>
                  <a:lnTo>
                    <a:pt x="45" y="638"/>
                  </a:lnTo>
                  <a:lnTo>
                    <a:pt x="57" y="640"/>
                  </a:lnTo>
                  <a:lnTo>
                    <a:pt x="67" y="641"/>
                  </a:lnTo>
                  <a:lnTo>
                    <a:pt x="72" y="640"/>
                  </a:lnTo>
                  <a:lnTo>
                    <a:pt x="79" y="639"/>
                  </a:lnTo>
                  <a:lnTo>
                    <a:pt x="85" y="636"/>
                  </a:lnTo>
                  <a:lnTo>
                    <a:pt x="92" y="632"/>
                  </a:lnTo>
                  <a:lnTo>
                    <a:pt x="107" y="621"/>
                  </a:lnTo>
                  <a:lnTo>
                    <a:pt x="123" y="609"/>
                  </a:lnTo>
                  <a:lnTo>
                    <a:pt x="159" y="576"/>
                  </a:lnTo>
                  <a:lnTo>
                    <a:pt x="198" y="539"/>
                  </a:lnTo>
                  <a:lnTo>
                    <a:pt x="217" y="521"/>
                  </a:lnTo>
                  <a:lnTo>
                    <a:pt x="237" y="503"/>
                  </a:lnTo>
                  <a:lnTo>
                    <a:pt x="256" y="485"/>
                  </a:lnTo>
                  <a:lnTo>
                    <a:pt x="274" y="470"/>
                  </a:lnTo>
                  <a:lnTo>
                    <a:pt x="292" y="457"/>
                  </a:lnTo>
                  <a:lnTo>
                    <a:pt x="309" y="447"/>
                  </a:lnTo>
                  <a:lnTo>
                    <a:pt x="317" y="443"/>
                  </a:lnTo>
                  <a:lnTo>
                    <a:pt x="324" y="441"/>
                  </a:lnTo>
                  <a:lnTo>
                    <a:pt x="331" y="439"/>
                  </a:lnTo>
                  <a:lnTo>
                    <a:pt x="337" y="438"/>
                  </a:lnTo>
                  <a:lnTo>
                    <a:pt x="359" y="438"/>
                  </a:lnTo>
                  <a:lnTo>
                    <a:pt x="383" y="438"/>
                  </a:lnTo>
                  <a:lnTo>
                    <a:pt x="412" y="438"/>
                  </a:lnTo>
                  <a:lnTo>
                    <a:pt x="440" y="438"/>
                  </a:lnTo>
                  <a:lnTo>
                    <a:pt x="466" y="438"/>
                  </a:lnTo>
                  <a:lnTo>
                    <a:pt x="486" y="438"/>
                  </a:lnTo>
                  <a:lnTo>
                    <a:pt x="500" y="438"/>
                  </a:lnTo>
                  <a:lnTo>
                    <a:pt x="506" y="438"/>
                  </a:lnTo>
                  <a:lnTo>
                    <a:pt x="511" y="438"/>
                  </a:lnTo>
                  <a:lnTo>
                    <a:pt x="525" y="438"/>
                  </a:lnTo>
                  <a:lnTo>
                    <a:pt x="547" y="438"/>
                  </a:lnTo>
                  <a:lnTo>
                    <a:pt x="573" y="438"/>
                  </a:lnTo>
                  <a:lnTo>
                    <a:pt x="601" y="438"/>
                  </a:lnTo>
                  <a:lnTo>
                    <a:pt x="628" y="438"/>
                  </a:lnTo>
                  <a:lnTo>
                    <a:pt x="654" y="438"/>
                  </a:lnTo>
                  <a:lnTo>
                    <a:pt x="674" y="438"/>
                  </a:lnTo>
                  <a:lnTo>
                    <a:pt x="681" y="439"/>
                  </a:lnTo>
                  <a:lnTo>
                    <a:pt x="688" y="441"/>
                  </a:lnTo>
                  <a:lnTo>
                    <a:pt x="696" y="443"/>
                  </a:lnTo>
                  <a:lnTo>
                    <a:pt x="703" y="447"/>
                  </a:lnTo>
                  <a:lnTo>
                    <a:pt x="719" y="457"/>
                  </a:lnTo>
                  <a:lnTo>
                    <a:pt x="738" y="470"/>
                  </a:lnTo>
                  <a:lnTo>
                    <a:pt x="756" y="485"/>
                  </a:lnTo>
                  <a:lnTo>
                    <a:pt x="776" y="503"/>
                  </a:lnTo>
                  <a:lnTo>
                    <a:pt x="795" y="521"/>
                  </a:lnTo>
                  <a:lnTo>
                    <a:pt x="815" y="539"/>
                  </a:lnTo>
                  <a:lnTo>
                    <a:pt x="852" y="576"/>
                  </a:lnTo>
                  <a:lnTo>
                    <a:pt x="889" y="609"/>
                  </a:lnTo>
                  <a:lnTo>
                    <a:pt x="905" y="621"/>
                  </a:lnTo>
                  <a:lnTo>
                    <a:pt x="919" y="632"/>
                  </a:lnTo>
                  <a:lnTo>
                    <a:pt x="927" y="636"/>
                  </a:lnTo>
                  <a:lnTo>
                    <a:pt x="933" y="639"/>
                  </a:lnTo>
                  <a:lnTo>
                    <a:pt x="939" y="640"/>
                  </a:lnTo>
                  <a:lnTo>
                    <a:pt x="944" y="641"/>
                  </a:lnTo>
                  <a:lnTo>
                    <a:pt x="955" y="640"/>
                  </a:lnTo>
                  <a:lnTo>
                    <a:pt x="967" y="638"/>
                  </a:lnTo>
                  <a:lnTo>
                    <a:pt x="972" y="636"/>
                  </a:lnTo>
                  <a:lnTo>
                    <a:pt x="978" y="631"/>
                  </a:lnTo>
                  <a:lnTo>
                    <a:pt x="983" y="627"/>
                  </a:lnTo>
                  <a:lnTo>
                    <a:pt x="988" y="621"/>
                  </a:lnTo>
                  <a:lnTo>
                    <a:pt x="993" y="614"/>
                  </a:lnTo>
                  <a:lnTo>
                    <a:pt x="997" y="604"/>
                  </a:lnTo>
                  <a:lnTo>
                    <a:pt x="1001" y="593"/>
                  </a:lnTo>
                  <a:lnTo>
                    <a:pt x="1005" y="580"/>
                  </a:lnTo>
                  <a:lnTo>
                    <a:pt x="1008" y="565"/>
                  </a:lnTo>
                  <a:lnTo>
                    <a:pt x="1010" y="548"/>
                  </a:lnTo>
                  <a:lnTo>
                    <a:pt x="1011" y="529"/>
                  </a:lnTo>
                  <a:lnTo>
                    <a:pt x="1012" y="506"/>
                  </a:lnTo>
                  <a:lnTo>
                    <a:pt x="1011" y="474"/>
                  </a:lnTo>
                  <a:lnTo>
                    <a:pt x="1010" y="442"/>
                  </a:lnTo>
                  <a:lnTo>
                    <a:pt x="1008" y="413"/>
                  </a:lnTo>
                  <a:lnTo>
                    <a:pt x="1005" y="384"/>
                  </a:lnTo>
                  <a:lnTo>
                    <a:pt x="1000" y="356"/>
                  </a:lnTo>
                  <a:lnTo>
                    <a:pt x="996" y="330"/>
                  </a:lnTo>
                  <a:lnTo>
                    <a:pt x="990" y="304"/>
                  </a:lnTo>
                  <a:lnTo>
                    <a:pt x="984" y="279"/>
                  </a:lnTo>
                  <a:lnTo>
                    <a:pt x="977" y="256"/>
                  </a:lnTo>
                  <a:lnTo>
                    <a:pt x="970" y="234"/>
                  </a:lnTo>
                  <a:lnTo>
                    <a:pt x="961" y="212"/>
                  </a:lnTo>
                  <a:lnTo>
                    <a:pt x="953" y="193"/>
                  </a:lnTo>
                  <a:lnTo>
                    <a:pt x="944" y="173"/>
                  </a:lnTo>
                  <a:lnTo>
                    <a:pt x="934" y="155"/>
                  </a:lnTo>
                  <a:lnTo>
                    <a:pt x="925" y="138"/>
                  </a:lnTo>
                  <a:lnTo>
                    <a:pt x="915" y="121"/>
                  </a:lnTo>
                  <a:lnTo>
                    <a:pt x="904" y="107"/>
                  </a:lnTo>
                  <a:lnTo>
                    <a:pt x="893" y="93"/>
                  </a:lnTo>
                  <a:lnTo>
                    <a:pt x="883" y="80"/>
                  </a:lnTo>
                  <a:lnTo>
                    <a:pt x="872" y="67"/>
                  </a:lnTo>
                  <a:lnTo>
                    <a:pt x="861" y="57"/>
                  </a:lnTo>
                  <a:lnTo>
                    <a:pt x="849" y="47"/>
                  </a:lnTo>
                  <a:lnTo>
                    <a:pt x="838" y="38"/>
                  </a:lnTo>
                  <a:lnTo>
                    <a:pt x="827" y="30"/>
                  </a:lnTo>
                  <a:lnTo>
                    <a:pt x="816" y="23"/>
                  </a:lnTo>
                  <a:lnTo>
                    <a:pt x="805" y="17"/>
                  </a:lnTo>
                  <a:lnTo>
                    <a:pt x="794" y="11"/>
                  </a:lnTo>
                  <a:lnTo>
                    <a:pt x="783" y="7"/>
                  </a:lnTo>
                  <a:lnTo>
                    <a:pt x="772" y="4"/>
                  </a:lnTo>
                  <a:lnTo>
                    <a:pt x="763" y="2"/>
                  </a:lnTo>
                  <a:lnTo>
                    <a:pt x="752" y="0"/>
                  </a:lnTo>
                  <a:lnTo>
                    <a:pt x="7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3" name="Freeform 225"/>
          <p:cNvSpPr>
            <a:spLocks noEditPoints="1"/>
          </p:cNvSpPr>
          <p:nvPr/>
        </p:nvSpPr>
        <p:spPr bwMode="auto">
          <a:xfrm>
            <a:off x="7987038" y="2428811"/>
            <a:ext cx="613604" cy="337019"/>
          </a:xfrm>
          <a:custGeom>
            <a:avLst/>
            <a:gdLst>
              <a:gd name="T0" fmla="*/ 803 w 1059"/>
              <a:gd name="T1" fmla="*/ 533 h 581"/>
              <a:gd name="T2" fmla="*/ 742 w 1059"/>
              <a:gd name="T3" fmla="*/ 488 h 581"/>
              <a:gd name="T4" fmla="*/ 709 w 1059"/>
              <a:gd name="T5" fmla="*/ 419 h 581"/>
              <a:gd name="T6" fmla="*/ 709 w 1059"/>
              <a:gd name="T7" fmla="*/ 356 h 581"/>
              <a:gd name="T8" fmla="*/ 726 w 1059"/>
              <a:gd name="T9" fmla="*/ 310 h 581"/>
              <a:gd name="T10" fmla="*/ 756 w 1059"/>
              <a:gd name="T11" fmla="*/ 271 h 581"/>
              <a:gd name="T12" fmla="*/ 886 w 1059"/>
              <a:gd name="T13" fmla="*/ 385 h 581"/>
              <a:gd name="T14" fmla="*/ 864 w 1059"/>
              <a:gd name="T15" fmla="*/ 229 h 581"/>
              <a:gd name="T16" fmla="*/ 940 w 1059"/>
              <a:gd name="T17" fmla="*/ 248 h 581"/>
              <a:gd name="T18" fmla="*/ 996 w 1059"/>
              <a:gd name="T19" fmla="*/ 299 h 581"/>
              <a:gd name="T20" fmla="*/ 1022 w 1059"/>
              <a:gd name="T21" fmla="*/ 371 h 581"/>
              <a:gd name="T22" fmla="*/ 1010 w 1059"/>
              <a:gd name="T23" fmla="*/ 449 h 581"/>
              <a:gd name="T24" fmla="*/ 965 w 1059"/>
              <a:gd name="T25" fmla="*/ 510 h 581"/>
              <a:gd name="T26" fmla="*/ 897 w 1059"/>
              <a:gd name="T27" fmla="*/ 543 h 581"/>
              <a:gd name="T28" fmla="*/ 675 w 1059"/>
              <a:gd name="T29" fmla="*/ 105 h 581"/>
              <a:gd name="T30" fmla="*/ 147 w 1059"/>
              <a:gd name="T31" fmla="*/ 539 h 581"/>
              <a:gd name="T32" fmla="*/ 82 w 1059"/>
              <a:gd name="T33" fmla="*/ 500 h 581"/>
              <a:gd name="T34" fmla="*/ 42 w 1059"/>
              <a:gd name="T35" fmla="*/ 434 h 581"/>
              <a:gd name="T36" fmla="*/ 39 w 1059"/>
              <a:gd name="T37" fmla="*/ 355 h 581"/>
              <a:gd name="T38" fmla="*/ 72 w 1059"/>
              <a:gd name="T39" fmla="*/ 286 h 581"/>
              <a:gd name="T40" fmla="*/ 132 w 1059"/>
              <a:gd name="T41" fmla="*/ 241 h 581"/>
              <a:gd name="T42" fmla="*/ 210 w 1059"/>
              <a:gd name="T43" fmla="*/ 229 h 581"/>
              <a:gd name="T44" fmla="*/ 171 w 1059"/>
              <a:gd name="T45" fmla="*/ 383 h 581"/>
              <a:gd name="T46" fmla="*/ 180 w 1059"/>
              <a:gd name="T47" fmla="*/ 403 h 581"/>
              <a:gd name="T48" fmla="*/ 346 w 1059"/>
              <a:gd name="T49" fmla="*/ 434 h 581"/>
              <a:gd name="T50" fmla="*/ 310 w 1059"/>
              <a:gd name="T51" fmla="*/ 496 h 581"/>
              <a:gd name="T52" fmla="*/ 252 w 1059"/>
              <a:gd name="T53" fmla="*/ 536 h 581"/>
              <a:gd name="T54" fmla="*/ 352 w 1059"/>
              <a:gd name="T55" fmla="*/ 369 h 581"/>
              <a:gd name="T56" fmla="*/ 320 w 1059"/>
              <a:gd name="T57" fmla="*/ 291 h 581"/>
              <a:gd name="T58" fmla="*/ 352 w 1059"/>
              <a:gd name="T59" fmla="*/ 369 h 581"/>
              <a:gd name="T60" fmla="*/ 384 w 1059"/>
              <a:gd name="T61" fmla="*/ 348 h 581"/>
              <a:gd name="T62" fmla="*/ 365 w 1059"/>
              <a:gd name="T63" fmla="*/ 297 h 581"/>
              <a:gd name="T64" fmla="*/ 334 w 1059"/>
              <a:gd name="T65" fmla="*/ 254 h 581"/>
              <a:gd name="T66" fmla="*/ 364 w 1059"/>
              <a:gd name="T67" fmla="*/ 115 h 581"/>
              <a:gd name="T68" fmla="*/ 795 w 1059"/>
              <a:gd name="T69" fmla="*/ 206 h 581"/>
              <a:gd name="T70" fmla="*/ 687 w 1059"/>
              <a:gd name="T71" fmla="*/ 70 h 581"/>
              <a:gd name="T72" fmla="*/ 306 w 1059"/>
              <a:gd name="T73" fmla="*/ 0 h 581"/>
              <a:gd name="T74" fmla="*/ 252 w 1059"/>
              <a:gd name="T75" fmla="*/ 202 h 581"/>
              <a:gd name="T76" fmla="*/ 155 w 1059"/>
              <a:gd name="T77" fmla="*/ 197 h 581"/>
              <a:gd name="T78" fmla="*/ 70 w 1059"/>
              <a:gd name="T79" fmla="*/ 237 h 581"/>
              <a:gd name="T80" fmla="*/ 15 w 1059"/>
              <a:gd name="T81" fmla="*/ 312 h 581"/>
              <a:gd name="T82" fmla="*/ 1 w 1059"/>
              <a:gd name="T83" fmla="*/ 407 h 581"/>
              <a:gd name="T84" fmla="*/ 34 w 1059"/>
              <a:gd name="T85" fmla="*/ 496 h 581"/>
              <a:gd name="T86" fmla="*/ 102 w 1059"/>
              <a:gd name="T87" fmla="*/ 558 h 581"/>
              <a:gd name="T88" fmla="*/ 195 w 1059"/>
              <a:gd name="T89" fmla="*/ 581 h 581"/>
              <a:gd name="T90" fmla="*/ 282 w 1059"/>
              <a:gd name="T91" fmla="*/ 560 h 581"/>
              <a:gd name="T92" fmla="*/ 349 w 1059"/>
              <a:gd name="T93" fmla="*/ 504 h 581"/>
              <a:gd name="T94" fmla="*/ 385 w 1059"/>
              <a:gd name="T95" fmla="*/ 423 h 581"/>
              <a:gd name="T96" fmla="*/ 543 w 1059"/>
              <a:gd name="T97" fmla="*/ 399 h 581"/>
              <a:gd name="T98" fmla="*/ 743 w 1059"/>
              <a:gd name="T99" fmla="*/ 236 h 581"/>
              <a:gd name="T100" fmla="*/ 702 w 1059"/>
              <a:gd name="T101" fmla="*/ 281 h 581"/>
              <a:gd name="T102" fmla="*/ 677 w 1059"/>
              <a:gd name="T103" fmla="*/ 337 h 581"/>
              <a:gd name="T104" fmla="*/ 671 w 1059"/>
              <a:gd name="T105" fmla="*/ 407 h 581"/>
              <a:gd name="T106" fmla="*/ 703 w 1059"/>
              <a:gd name="T107" fmla="*/ 496 h 581"/>
              <a:gd name="T108" fmla="*/ 771 w 1059"/>
              <a:gd name="T109" fmla="*/ 558 h 581"/>
              <a:gd name="T110" fmla="*/ 864 w 1059"/>
              <a:gd name="T111" fmla="*/ 581 h 581"/>
              <a:gd name="T112" fmla="*/ 957 w 1059"/>
              <a:gd name="T113" fmla="*/ 558 h 581"/>
              <a:gd name="T114" fmla="*/ 1025 w 1059"/>
              <a:gd name="T115" fmla="*/ 496 h 581"/>
              <a:gd name="T116" fmla="*/ 1058 w 1059"/>
              <a:gd name="T117" fmla="*/ 407 h 581"/>
              <a:gd name="T118" fmla="*/ 1042 w 1059"/>
              <a:gd name="T119" fmla="*/ 312 h 581"/>
              <a:gd name="T120" fmla="*/ 987 w 1059"/>
              <a:gd name="T121" fmla="*/ 237 h 581"/>
              <a:gd name="T122" fmla="*/ 903 w 1059"/>
              <a:gd name="T123" fmla="*/ 197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9" h="581">
                <a:moveTo>
                  <a:pt x="864" y="546"/>
                </a:moveTo>
                <a:lnTo>
                  <a:pt x="848" y="545"/>
                </a:lnTo>
                <a:lnTo>
                  <a:pt x="832" y="543"/>
                </a:lnTo>
                <a:lnTo>
                  <a:pt x="817" y="539"/>
                </a:lnTo>
                <a:lnTo>
                  <a:pt x="803" y="533"/>
                </a:lnTo>
                <a:lnTo>
                  <a:pt x="789" y="527"/>
                </a:lnTo>
                <a:lnTo>
                  <a:pt x="776" y="519"/>
                </a:lnTo>
                <a:lnTo>
                  <a:pt x="764" y="510"/>
                </a:lnTo>
                <a:lnTo>
                  <a:pt x="752" y="500"/>
                </a:lnTo>
                <a:lnTo>
                  <a:pt x="742" y="488"/>
                </a:lnTo>
                <a:lnTo>
                  <a:pt x="732" y="476"/>
                </a:lnTo>
                <a:lnTo>
                  <a:pt x="725" y="463"/>
                </a:lnTo>
                <a:lnTo>
                  <a:pt x="718" y="449"/>
                </a:lnTo>
                <a:lnTo>
                  <a:pt x="713" y="434"/>
                </a:lnTo>
                <a:lnTo>
                  <a:pt x="709" y="419"/>
                </a:lnTo>
                <a:lnTo>
                  <a:pt x="707" y="404"/>
                </a:lnTo>
                <a:lnTo>
                  <a:pt x="705" y="388"/>
                </a:lnTo>
                <a:lnTo>
                  <a:pt x="705" y="377"/>
                </a:lnTo>
                <a:lnTo>
                  <a:pt x="707" y="367"/>
                </a:lnTo>
                <a:lnTo>
                  <a:pt x="709" y="356"/>
                </a:lnTo>
                <a:lnTo>
                  <a:pt x="711" y="347"/>
                </a:lnTo>
                <a:lnTo>
                  <a:pt x="714" y="337"/>
                </a:lnTo>
                <a:lnTo>
                  <a:pt x="717" y="327"/>
                </a:lnTo>
                <a:lnTo>
                  <a:pt x="722" y="318"/>
                </a:lnTo>
                <a:lnTo>
                  <a:pt x="726" y="310"/>
                </a:lnTo>
                <a:lnTo>
                  <a:pt x="731" y="301"/>
                </a:lnTo>
                <a:lnTo>
                  <a:pt x="737" y="294"/>
                </a:lnTo>
                <a:lnTo>
                  <a:pt x="742" y="286"/>
                </a:lnTo>
                <a:lnTo>
                  <a:pt x="749" y="278"/>
                </a:lnTo>
                <a:lnTo>
                  <a:pt x="756" y="271"/>
                </a:lnTo>
                <a:lnTo>
                  <a:pt x="764" y="264"/>
                </a:lnTo>
                <a:lnTo>
                  <a:pt x="771" y="259"/>
                </a:lnTo>
                <a:lnTo>
                  <a:pt x="779" y="254"/>
                </a:lnTo>
                <a:lnTo>
                  <a:pt x="855" y="401"/>
                </a:lnTo>
                <a:lnTo>
                  <a:pt x="886" y="385"/>
                </a:lnTo>
                <a:lnTo>
                  <a:pt x="811" y="237"/>
                </a:lnTo>
                <a:lnTo>
                  <a:pt x="824" y="234"/>
                </a:lnTo>
                <a:lnTo>
                  <a:pt x="837" y="231"/>
                </a:lnTo>
                <a:lnTo>
                  <a:pt x="850" y="229"/>
                </a:lnTo>
                <a:lnTo>
                  <a:pt x="864" y="229"/>
                </a:lnTo>
                <a:lnTo>
                  <a:pt x="880" y="230"/>
                </a:lnTo>
                <a:lnTo>
                  <a:pt x="897" y="232"/>
                </a:lnTo>
                <a:lnTo>
                  <a:pt x="912" y="235"/>
                </a:lnTo>
                <a:lnTo>
                  <a:pt x="926" y="241"/>
                </a:lnTo>
                <a:lnTo>
                  <a:pt x="940" y="248"/>
                </a:lnTo>
                <a:lnTo>
                  <a:pt x="953" y="256"/>
                </a:lnTo>
                <a:lnTo>
                  <a:pt x="965" y="264"/>
                </a:lnTo>
                <a:lnTo>
                  <a:pt x="977" y="275"/>
                </a:lnTo>
                <a:lnTo>
                  <a:pt x="986" y="286"/>
                </a:lnTo>
                <a:lnTo>
                  <a:pt x="996" y="299"/>
                </a:lnTo>
                <a:lnTo>
                  <a:pt x="1004" y="312"/>
                </a:lnTo>
                <a:lnTo>
                  <a:pt x="1010" y="326"/>
                </a:lnTo>
                <a:lnTo>
                  <a:pt x="1015" y="340"/>
                </a:lnTo>
                <a:lnTo>
                  <a:pt x="1020" y="355"/>
                </a:lnTo>
                <a:lnTo>
                  <a:pt x="1022" y="371"/>
                </a:lnTo>
                <a:lnTo>
                  <a:pt x="1023" y="388"/>
                </a:lnTo>
                <a:lnTo>
                  <a:pt x="1022" y="404"/>
                </a:lnTo>
                <a:lnTo>
                  <a:pt x="1020" y="419"/>
                </a:lnTo>
                <a:lnTo>
                  <a:pt x="1015" y="434"/>
                </a:lnTo>
                <a:lnTo>
                  <a:pt x="1010" y="449"/>
                </a:lnTo>
                <a:lnTo>
                  <a:pt x="1004" y="463"/>
                </a:lnTo>
                <a:lnTo>
                  <a:pt x="996" y="476"/>
                </a:lnTo>
                <a:lnTo>
                  <a:pt x="986" y="488"/>
                </a:lnTo>
                <a:lnTo>
                  <a:pt x="977" y="500"/>
                </a:lnTo>
                <a:lnTo>
                  <a:pt x="965" y="510"/>
                </a:lnTo>
                <a:lnTo>
                  <a:pt x="953" y="519"/>
                </a:lnTo>
                <a:lnTo>
                  <a:pt x="940" y="527"/>
                </a:lnTo>
                <a:lnTo>
                  <a:pt x="926" y="533"/>
                </a:lnTo>
                <a:lnTo>
                  <a:pt x="912" y="539"/>
                </a:lnTo>
                <a:lnTo>
                  <a:pt x="897" y="543"/>
                </a:lnTo>
                <a:lnTo>
                  <a:pt x="880" y="545"/>
                </a:lnTo>
                <a:lnTo>
                  <a:pt x="864" y="546"/>
                </a:lnTo>
                <a:close/>
                <a:moveTo>
                  <a:pt x="527" y="359"/>
                </a:moveTo>
                <a:lnTo>
                  <a:pt x="399" y="105"/>
                </a:lnTo>
                <a:lnTo>
                  <a:pt x="675" y="105"/>
                </a:lnTo>
                <a:lnTo>
                  <a:pt x="527" y="359"/>
                </a:lnTo>
                <a:close/>
                <a:moveTo>
                  <a:pt x="195" y="546"/>
                </a:moveTo>
                <a:lnTo>
                  <a:pt x="178" y="545"/>
                </a:lnTo>
                <a:lnTo>
                  <a:pt x="162" y="543"/>
                </a:lnTo>
                <a:lnTo>
                  <a:pt x="147" y="539"/>
                </a:lnTo>
                <a:lnTo>
                  <a:pt x="132" y="533"/>
                </a:lnTo>
                <a:lnTo>
                  <a:pt x="119" y="527"/>
                </a:lnTo>
                <a:lnTo>
                  <a:pt x="105" y="519"/>
                </a:lnTo>
                <a:lnTo>
                  <a:pt x="93" y="510"/>
                </a:lnTo>
                <a:lnTo>
                  <a:pt x="82" y="500"/>
                </a:lnTo>
                <a:lnTo>
                  <a:pt x="72" y="488"/>
                </a:lnTo>
                <a:lnTo>
                  <a:pt x="63" y="476"/>
                </a:lnTo>
                <a:lnTo>
                  <a:pt x="54" y="463"/>
                </a:lnTo>
                <a:lnTo>
                  <a:pt x="48" y="449"/>
                </a:lnTo>
                <a:lnTo>
                  <a:pt x="42" y="434"/>
                </a:lnTo>
                <a:lnTo>
                  <a:pt x="39" y="419"/>
                </a:lnTo>
                <a:lnTo>
                  <a:pt x="36" y="404"/>
                </a:lnTo>
                <a:lnTo>
                  <a:pt x="36" y="388"/>
                </a:lnTo>
                <a:lnTo>
                  <a:pt x="36" y="371"/>
                </a:lnTo>
                <a:lnTo>
                  <a:pt x="39" y="355"/>
                </a:lnTo>
                <a:lnTo>
                  <a:pt x="42" y="340"/>
                </a:lnTo>
                <a:lnTo>
                  <a:pt x="48" y="326"/>
                </a:lnTo>
                <a:lnTo>
                  <a:pt x="54" y="312"/>
                </a:lnTo>
                <a:lnTo>
                  <a:pt x="63" y="299"/>
                </a:lnTo>
                <a:lnTo>
                  <a:pt x="72" y="286"/>
                </a:lnTo>
                <a:lnTo>
                  <a:pt x="82" y="275"/>
                </a:lnTo>
                <a:lnTo>
                  <a:pt x="93" y="264"/>
                </a:lnTo>
                <a:lnTo>
                  <a:pt x="105" y="256"/>
                </a:lnTo>
                <a:lnTo>
                  <a:pt x="119" y="248"/>
                </a:lnTo>
                <a:lnTo>
                  <a:pt x="132" y="241"/>
                </a:lnTo>
                <a:lnTo>
                  <a:pt x="147" y="235"/>
                </a:lnTo>
                <a:lnTo>
                  <a:pt x="162" y="232"/>
                </a:lnTo>
                <a:lnTo>
                  <a:pt x="178" y="230"/>
                </a:lnTo>
                <a:lnTo>
                  <a:pt x="195" y="229"/>
                </a:lnTo>
                <a:lnTo>
                  <a:pt x="210" y="229"/>
                </a:lnTo>
                <a:lnTo>
                  <a:pt x="224" y="231"/>
                </a:lnTo>
                <a:lnTo>
                  <a:pt x="239" y="235"/>
                </a:lnTo>
                <a:lnTo>
                  <a:pt x="253" y="240"/>
                </a:lnTo>
                <a:lnTo>
                  <a:pt x="173" y="379"/>
                </a:lnTo>
                <a:lnTo>
                  <a:pt x="171" y="383"/>
                </a:lnTo>
                <a:lnTo>
                  <a:pt x="171" y="388"/>
                </a:lnTo>
                <a:lnTo>
                  <a:pt x="171" y="392"/>
                </a:lnTo>
                <a:lnTo>
                  <a:pt x="173" y="396"/>
                </a:lnTo>
                <a:lnTo>
                  <a:pt x="175" y="399"/>
                </a:lnTo>
                <a:lnTo>
                  <a:pt x="180" y="403"/>
                </a:lnTo>
                <a:lnTo>
                  <a:pt x="184" y="404"/>
                </a:lnTo>
                <a:lnTo>
                  <a:pt x="188" y="405"/>
                </a:lnTo>
                <a:lnTo>
                  <a:pt x="352" y="405"/>
                </a:lnTo>
                <a:lnTo>
                  <a:pt x="349" y="420"/>
                </a:lnTo>
                <a:lnTo>
                  <a:pt x="346" y="434"/>
                </a:lnTo>
                <a:lnTo>
                  <a:pt x="342" y="447"/>
                </a:lnTo>
                <a:lnTo>
                  <a:pt x="335" y="460"/>
                </a:lnTo>
                <a:lnTo>
                  <a:pt x="327" y="473"/>
                </a:lnTo>
                <a:lnTo>
                  <a:pt x="320" y="485"/>
                </a:lnTo>
                <a:lnTo>
                  <a:pt x="310" y="496"/>
                </a:lnTo>
                <a:lnTo>
                  <a:pt x="300" y="505"/>
                </a:lnTo>
                <a:lnTo>
                  <a:pt x="290" y="514"/>
                </a:lnTo>
                <a:lnTo>
                  <a:pt x="278" y="523"/>
                </a:lnTo>
                <a:lnTo>
                  <a:pt x="265" y="529"/>
                </a:lnTo>
                <a:lnTo>
                  <a:pt x="252" y="536"/>
                </a:lnTo>
                <a:lnTo>
                  <a:pt x="238" y="540"/>
                </a:lnTo>
                <a:lnTo>
                  <a:pt x="224" y="543"/>
                </a:lnTo>
                <a:lnTo>
                  <a:pt x="210" y="545"/>
                </a:lnTo>
                <a:lnTo>
                  <a:pt x="195" y="546"/>
                </a:lnTo>
                <a:close/>
                <a:moveTo>
                  <a:pt x="352" y="369"/>
                </a:moveTo>
                <a:lnTo>
                  <a:pt x="218" y="369"/>
                </a:lnTo>
                <a:lnTo>
                  <a:pt x="283" y="256"/>
                </a:lnTo>
                <a:lnTo>
                  <a:pt x="297" y="267"/>
                </a:lnTo>
                <a:lnTo>
                  <a:pt x="309" y="278"/>
                </a:lnTo>
                <a:lnTo>
                  <a:pt x="320" y="291"/>
                </a:lnTo>
                <a:lnTo>
                  <a:pt x="330" y="304"/>
                </a:lnTo>
                <a:lnTo>
                  <a:pt x="338" y="320"/>
                </a:lnTo>
                <a:lnTo>
                  <a:pt x="344" y="336"/>
                </a:lnTo>
                <a:lnTo>
                  <a:pt x="349" y="352"/>
                </a:lnTo>
                <a:lnTo>
                  <a:pt x="352" y="369"/>
                </a:lnTo>
                <a:close/>
                <a:moveTo>
                  <a:pt x="364" y="115"/>
                </a:moveTo>
                <a:lnTo>
                  <a:pt x="493" y="369"/>
                </a:lnTo>
                <a:lnTo>
                  <a:pt x="387" y="369"/>
                </a:lnTo>
                <a:lnTo>
                  <a:pt x="386" y="358"/>
                </a:lnTo>
                <a:lnTo>
                  <a:pt x="384" y="348"/>
                </a:lnTo>
                <a:lnTo>
                  <a:pt x="381" y="337"/>
                </a:lnTo>
                <a:lnTo>
                  <a:pt x="378" y="326"/>
                </a:lnTo>
                <a:lnTo>
                  <a:pt x="375" y="316"/>
                </a:lnTo>
                <a:lnTo>
                  <a:pt x="371" y="307"/>
                </a:lnTo>
                <a:lnTo>
                  <a:pt x="365" y="297"/>
                </a:lnTo>
                <a:lnTo>
                  <a:pt x="360" y="287"/>
                </a:lnTo>
                <a:lnTo>
                  <a:pt x="354" y="278"/>
                </a:lnTo>
                <a:lnTo>
                  <a:pt x="348" y="270"/>
                </a:lnTo>
                <a:lnTo>
                  <a:pt x="342" y="261"/>
                </a:lnTo>
                <a:lnTo>
                  <a:pt x="334" y="254"/>
                </a:lnTo>
                <a:lnTo>
                  <a:pt x="326" y="246"/>
                </a:lnTo>
                <a:lnTo>
                  <a:pt x="319" y="239"/>
                </a:lnTo>
                <a:lnTo>
                  <a:pt x="310" y="232"/>
                </a:lnTo>
                <a:lnTo>
                  <a:pt x="302" y="226"/>
                </a:lnTo>
                <a:lnTo>
                  <a:pt x="364" y="115"/>
                </a:lnTo>
                <a:close/>
                <a:moveTo>
                  <a:pt x="864" y="193"/>
                </a:moveTo>
                <a:lnTo>
                  <a:pt x="846" y="194"/>
                </a:lnTo>
                <a:lnTo>
                  <a:pt x="829" y="196"/>
                </a:lnTo>
                <a:lnTo>
                  <a:pt x="811" y="201"/>
                </a:lnTo>
                <a:lnTo>
                  <a:pt x="795" y="206"/>
                </a:lnTo>
                <a:lnTo>
                  <a:pt x="709" y="34"/>
                </a:lnTo>
                <a:lnTo>
                  <a:pt x="776" y="34"/>
                </a:lnTo>
                <a:lnTo>
                  <a:pt x="776" y="0"/>
                </a:lnTo>
                <a:lnTo>
                  <a:pt x="651" y="0"/>
                </a:lnTo>
                <a:lnTo>
                  <a:pt x="687" y="70"/>
                </a:lnTo>
                <a:lnTo>
                  <a:pt x="381" y="70"/>
                </a:lnTo>
                <a:lnTo>
                  <a:pt x="363" y="34"/>
                </a:lnTo>
                <a:lnTo>
                  <a:pt x="424" y="34"/>
                </a:lnTo>
                <a:lnTo>
                  <a:pt x="424" y="0"/>
                </a:lnTo>
                <a:lnTo>
                  <a:pt x="306" y="0"/>
                </a:lnTo>
                <a:lnTo>
                  <a:pt x="346" y="78"/>
                </a:lnTo>
                <a:lnTo>
                  <a:pt x="346" y="79"/>
                </a:lnTo>
                <a:lnTo>
                  <a:pt x="345" y="79"/>
                </a:lnTo>
                <a:lnTo>
                  <a:pt x="270" y="209"/>
                </a:lnTo>
                <a:lnTo>
                  <a:pt x="252" y="202"/>
                </a:lnTo>
                <a:lnTo>
                  <a:pt x="234" y="197"/>
                </a:lnTo>
                <a:lnTo>
                  <a:pt x="214" y="194"/>
                </a:lnTo>
                <a:lnTo>
                  <a:pt x="195" y="193"/>
                </a:lnTo>
                <a:lnTo>
                  <a:pt x="174" y="194"/>
                </a:lnTo>
                <a:lnTo>
                  <a:pt x="155" y="197"/>
                </a:lnTo>
                <a:lnTo>
                  <a:pt x="136" y="202"/>
                </a:lnTo>
                <a:lnTo>
                  <a:pt x="119" y="208"/>
                </a:lnTo>
                <a:lnTo>
                  <a:pt x="102" y="217"/>
                </a:lnTo>
                <a:lnTo>
                  <a:pt x="86" y="227"/>
                </a:lnTo>
                <a:lnTo>
                  <a:pt x="70" y="237"/>
                </a:lnTo>
                <a:lnTo>
                  <a:pt x="57" y="250"/>
                </a:lnTo>
                <a:lnTo>
                  <a:pt x="45" y="264"/>
                </a:lnTo>
                <a:lnTo>
                  <a:pt x="34" y="278"/>
                </a:lnTo>
                <a:lnTo>
                  <a:pt x="24" y="295"/>
                </a:lnTo>
                <a:lnTo>
                  <a:pt x="15" y="312"/>
                </a:lnTo>
                <a:lnTo>
                  <a:pt x="9" y="329"/>
                </a:lnTo>
                <a:lnTo>
                  <a:pt x="5" y="349"/>
                </a:lnTo>
                <a:lnTo>
                  <a:pt x="1" y="367"/>
                </a:lnTo>
                <a:lnTo>
                  <a:pt x="0" y="388"/>
                </a:lnTo>
                <a:lnTo>
                  <a:pt x="1" y="407"/>
                </a:lnTo>
                <a:lnTo>
                  <a:pt x="5" y="426"/>
                </a:lnTo>
                <a:lnTo>
                  <a:pt x="9" y="445"/>
                </a:lnTo>
                <a:lnTo>
                  <a:pt x="15" y="463"/>
                </a:lnTo>
                <a:lnTo>
                  <a:pt x="24" y="479"/>
                </a:lnTo>
                <a:lnTo>
                  <a:pt x="34" y="496"/>
                </a:lnTo>
                <a:lnTo>
                  <a:pt x="45" y="511"/>
                </a:lnTo>
                <a:lnTo>
                  <a:pt x="57" y="525"/>
                </a:lnTo>
                <a:lnTo>
                  <a:pt x="70" y="537"/>
                </a:lnTo>
                <a:lnTo>
                  <a:pt x="86" y="548"/>
                </a:lnTo>
                <a:lnTo>
                  <a:pt x="102" y="558"/>
                </a:lnTo>
                <a:lnTo>
                  <a:pt x="119" y="566"/>
                </a:lnTo>
                <a:lnTo>
                  <a:pt x="136" y="572"/>
                </a:lnTo>
                <a:lnTo>
                  <a:pt x="155" y="578"/>
                </a:lnTo>
                <a:lnTo>
                  <a:pt x="174" y="580"/>
                </a:lnTo>
                <a:lnTo>
                  <a:pt x="195" y="581"/>
                </a:lnTo>
                <a:lnTo>
                  <a:pt x="213" y="581"/>
                </a:lnTo>
                <a:lnTo>
                  <a:pt x="231" y="578"/>
                </a:lnTo>
                <a:lnTo>
                  <a:pt x="249" y="573"/>
                </a:lnTo>
                <a:lnTo>
                  <a:pt x="266" y="568"/>
                </a:lnTo>
                <a:lnTo>
                  <a:pt x="282" y="560"/>
                </a:lnTo>
                <a:lnTo>
                  <a:pt x="297" y="552"/>
                </a:lnTo>
                <a:lnTo>
                  <a:pt x="311" y="541"/>
                </a:lnTo>
                <a:lnTo>
                  <a:pt x="325" y="530"/>
                </a:lnTo>
                <a:lnTo>
                  <a:pt x="337" y="517"/>
                </a:lnTo>
                <a:lnTo>
                  <a:pt x="349" y="504"/>
                </a:lnTo>
                <a:lnTo>
                  <a:pt x="359" y="489"/>
                </a:lnTo>
                <a:lnTo>
                  <a:pt x="367" y="474"/>
                </a:lnTo>
                <a:lnTo>
                  <a:pt x="375" y="458"/>
                </a:lnTo>
                <a:lnTo>
                  <a:pt x="380" y="440"/>
                </a:lnTo>
                <a:lnTo>
                  <a:pt x="385" y="423"/>
                </a:lnTo>
                <a:lnTo>
                  <a:pt x="387" y="405"/>
                </a:lnTo>
                <a:lnTo>
                  <a:pt x="532" y="405"/>
                </a:lnTo>
                <a:lnTo>
                  <a:pt x="536" y="404"/>
                </a:lnTo>
                <a:lnTo>
                  <a:pt x="540" y="403"/>
                </a:lnTo>
                <a:lnTo>
                  <a:pt x="543" y="399"/>
                </a:lnTo>
                <a:lnTo>
                  <a:pt x="547" y="396"/>
                </a:lnTo>
                <a:lnTo>
                  <a:pt x="710" y="115"/>
                </a:lnTo>
                <a:lnTo>
                  <a:pt x="764" y="222"/>
                </a:lnTo>
                <a:lnTo>
                  <a:pt x="753" y="229"/>
                </a:lnTo>
                <a:lnTo>
                  <a:pt x="743" y="236"/>
                </a:lnTo>
                <a:lnTo>
                  <a:pt x="735" y="244"/>
                </a:lnTo>
                <a:lnTo>
                  <a:pt x="725" y="253"/>
                </a:lnTo>
                <a:lnTo>
                  <a:pt x="717" y="261"/>
                </a:lnTo>
                <a:lnTo>
                  <a:pt x="710" y="271"/>
                </a:lnTo>
                <a:lnTo>
                  <a:pt x="702" y="281"/>
                </a:lnTo>
                <a:lnTo>
                  <a:pt x="696" y="291"/>
                </a:lnTo>
                <a:lnTo>
                  <a:pt x="690" y="302"/>
                </a:lnTo>
                <a:lnTo>
                  <a:pt x="685" y="313"/>
                </a:lnTo>
                <a:lnTo>
                  <a:pt x="681" y="325"/>
                </a:lnTo>
                <a:lnTo>
                  <a:pt x="677" y="337"/>
                </a:lnTo>
                <a:lnTo>
                  <a:pt x="674" y="349"/>
                </a:lnTo>
                <a:lnTo>
                  <a:pt x="672" y="362"/>
                </a:lnTo>
                <a:lnTo>
                  <a:pt x="671" y="375"/>
                </a:lnTo>
                <a:lnTo>
                  <a:pt x="670" y="388"/>
                </a:lnTo>
                <a:lnTo>
                  <a:pt x="671" y="407"/>
                </a:lnTo>
                <a:lnTo>
                  <a:pt x="674" y="426"/>
                </a:lnTo>
                <a:lnTo>
                  <a:pt x="678" y="445"/>
                </a:lnTo>
                <a:lnTo>
                  <a:pt x="686" y="463"/>
                </a:lnTo>
                <a:lnTo>
                  <a:pt x="694" y="479"/>
                </a:lnTo>
                <a:lnTo>
                  <a:pt x="703" y="496"/>
                </a:lnTo>
                <a:lnTo>
                  <a:pt x="714" y="511"/>
                </a:lnTo>
                <a:lnTo>
                  <a:pt x="727" y="525"/>
                </a:lnTo>
                <a:lnTo>
                  <a:pt x="741" y="537"/>
                </a:lnTo>
                <a:lnTo>
                  <a:pt x="756" y="548"/>
                </a:lnTo>
                <a:lnTo>
                  <a:pt x="771" y="558"/>
                </a:lnTo>
                <a:lnTo>
                  <a:pt x="789" y="566"/>
                </a:lnTo>
                <a:lnTo>
                  <a:pt x="807" y="572"/>
                </a:lnTo>
                <a:lnTo>
                  <a:pt x="825" y="578"/>
                </a:lnTo>
                <a:lnTo>
                  <a:pt x="845" y="580"/>
                </a:lnTo>
                <a:lnTo>
                  <a:pt x="864" y="581"/>
                </a:lnTo>
                <a:lnTo>
                  <a:pt x="884" y="580"/>
                </a:lnTo>
                <a:lnTo>
                  <a:pt x="903" y="578"/>
                </a:lnTo>
                <a:lnTo>
                  <a:pt x="921" y="572"/>
                </a:lnTo>
                <a:lnTo>
                  <a:pt x="940" y="566"/>
                </a:lnTo>
                <a:lnTo>
                  <a:pt x="957" y="558"/>
                </a:lnTo>
                <a:lnTo>
                  <a:pt x="972" y="548"/>
                </a:lnTo>
                <a:lnTo>
                  <a:pt x="987" y="537"/>
                </a:lnTo>
                <a:lnTo>
                  <a:pt x="1001" y="525"/>
                </a:lnTo>
                <a:lnTo>
                  <a:pt x="1014" y="511"/>
                </a:lnTo>
                <a:lnTo>
                  <a:pt x="1025" y="496"/>
                </a:lnTo>
                <a:lnTo>
                  <a:pt x="1035" y="479"/>
                </a:lnTo>
                <a:lnTo>
                  <a:pt x="1042" y="463"/>
                </a:lnTo>
                <a:lnTo>
                  <a:pt x="1049" y="445"/>
                </a:lnTo>
                <a:lnTo>
                  <a:pt x="1054" y="426"/>
                </a:lnTo>
                <a:lnTo>
                  <a:pt x="1058" y="407"/>
                </a:lnTo>
                <a:lnTo>
                  <a:pt x="1059" y="388"/>
                </a:lnTo>
                <a:lnTo>
                  <a:pt x="1058" y="367"/>
                </a:lnTo>
                <a:lnTo>
                  <a:pt x="1054" y="349"/>
                </a:lnTo>
                <a:lnTo>
                  <a:pt x="1049" y="329"/>
                </a:lnTo>
                <a:lnTo>
                  <a:pt x="1042" y="312"/>
                </a:lnTo>
                <a:lnTo>
                  <a:pt x="1035" y="295"/>
                </a:lnTo>
                <a:lnTo>
                  <a:pt x="1025" y="278"/>
                </a:lnTo>
                <a:lnTo>
                  <a:pt x="1014" y="264"/>
                </a:lnTo>
                <a:lnTo>
                  <a:pt x="1001" y="250"/>
                </a:lnTo>
                <a:lnTo>
                  <a:pt x="987" y="237"/>
                </a:lnTo>
                <a:lnTo>
                  <a:pt x="972" y="227"/>
                </a:lnTo>
                <a:lnTo>
                  <a:pt x="957" y="217"/>
                </a:lnTo>
                <a:lnTo>
                  <a:pt x="940" y="208"/>
                </a:lnTo>
                <a:lnTo>
                  <a:pt x="921" y="202"/>
                </a:lnTo>
                <a:lnTo>
                  <a:pt x="903" y="197"/>
                </a:lnTo>
                <a:lnTo>
                  <a:pt x="884" y="194"/>
                </a:lnTo>
                <a:lnTo>
                  <a:pt x="864" y="193"/>
                </a:lnTo>
                <a:close/>
              </a:path>
            </a:pathLst>
          </a:custGeom>
          <a:solidFill>
            <a:schemeClr val="tx1">
              <a:lumMod val="50000"/>
              <a:lumOff val="5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350743658"/>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p:nvPr/>
        </p:nvSpPr>
        <p:spPr>
          <a:xfrm>
            <a:off x="496710"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27</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15" name="Straight Connector 14"/>
          <p:cNvCxnSpPr/>
          <p:nvPr/>
        </p:nvCxnSpPr>
        <p:spPr>
          <a:xfrm>
            <a:off x="6096000" y="-31899"/>
            <a:ext cx="0" cy="1371600"/>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6096000" y="6362700"/>
            <a:ext cx="0" cy="482600"/>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20" name="Rectangle 19"/>
          <p:cNvSpPr/>
          <p:nvPr/>
        </p:nvSpPr>
        <p:spPr>
          <a:xfrm>
            <a:off x="2043148" y="4955984"/>
            <a:ext cx="1921391" cy="892552"/>
          </a:xfrm>
          <a:prstGeom prst="rect">
            <a:avLst/>
          </a:prstGeom>
        </p:spPr>
        <p:txBody>
          <a:bodyPr wrap="square">
            <a:spAutoFit/>
          </a:bodyPr>
          <a:lstStyle/>
          <a:p>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PROFESSIONAL</a:t>
            </a:r>
            <a:endParaRPr lang="en-US" sz="1200" b="1" dirty="0">
              <a:solidFill>
                <a:schemeClr val="bg1"/>
              </a:solidFill>
              <a:latin typeface="Lato" panose="020F0502020204030203" pitchFamily="34" charset="0"/>
              <a:ea typeface="Roboto" panose="02000000000000000000" pitchFamily="2" charset="0"/>
              <a:cs typeface="Lato" panose="020F0502020204030203" pitchFamily="34" charset="0"/>
            </a:endParaRPr>
          </a:p>
          <a:p>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a:solidFill>
                  <a:schemeClr val="bg1"/>
                </a:solidFill>
                <a:latin typeface="Lato" panose="020F0502020204030203" pitchFamily="34" charset="0"/>
                <a:ea typeface="Roboto" panose="02000000000000000000" pitchFamily="2" charset="0"/>
                <a:cs typeface="Lato" panose="020F0502020204030203" pitchFamily="34" charset="0"/>
              </a:rPr>
              <a:t>There are many variations of passages of lorem but the majority have </a:t>
            </a:r>
            <a:r>
              <a:rPr lang="en-US" sz="1000" dirty="0" smtClean="0">
                <a:solidFill>
                  <a:schemeClr val="bg1"/>
                </a:solidFill>
                <a:latin typeface="Lato" panose="020F0502020204030203" pitchFamily="34" charset="0"/>
                <a:ea typeface="Roboto" panose="02000000000000000000" pitchFamily="2" charset="0"/>
                <a:cs typeface="Lato" panose="020F0502020204030203" pitchFamily="34" charset="0"/>
              </a:rPr>
              <a:t>suffered</a:t>
            </a:r>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Rectangle 20"/>
          <p:cNvSpPr/>
          <p:nvPr/>
        </p:nvSpPr>
        <p:spPr>
          <a:xfrm>
            <a:off x="5146439" y="4955984"/>
            <a:ext cx="1921391" cy="892552"/>
          </a:xfrm>
          <a:prstGeom prst="rect">
            <a:avLst/>
          </a:prstGeom>
        </p:spPr>
        <p:txBody>
          <a:bodyPr wrap="square">
            <a:spAutoFit/>
          </a:bodyPr>
          <a:lstStyle/>
          <a:p>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CREATIVE</a:t>
            </a:r>
            <a:endParaRPr lang="en-US" sz="1200" b="1" dirty="0">
              <a:solidFill>
                <a:schemeClr val="bg1"/>
              </a:solidFill>
              <a:latin typeface="Lato" panose="020F0502020204030203" pitchFamily="34" charset="0"/>
              <a:ea typeface="Roboto" panose="02000000000000000000" pitchFamily="2" charset="0"/>
              <a:cs typeface="Lato" panose="020F0502020204030203" pitchFamily="34" charset="0"/>
            </a:endParaRPr>
          </a:p>
          <a:p>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a:solidFill>
                  <a:schemeClr val="bg1"/>
                </a:solidFill>
                <a:latin typeface="Lato" panose="020F0502020204030203" pitchFamily="34" charset="0"/>
                <a:ea typeface="Roboto" panose="02000000000000000000" pitchFamily="2" charset="0"/>
                <a:cs typeface="Lato" panose="020F0502020204030203" pitchFamily="34" charset="0"/>
              </a:rPr>
              <a:t>There are many variations of passages of lorem but the majority have suffered</a:t>
            </a:r>
          </a:p>
        </p:txBody>
      </p:sp>
      <p:sp>
        <p:nvSpPr>
          <p:cNvPr id="22" name="Rectangle 21"/>
          <p:cNvSpPr/>
          <p:nvPr/>
        </p:nvSpPr>
        <p:spPr>
          <a:xfrm>
            <a:off x="8924325" y="4958959"/>
            <a:ext cx="1921391" cy="892552"/>
          </a:xfrm>
          <a:prstGeom prst="rect">
            <a:avLst/>
          </a:prstGeom>
        </p:spPr>
        <p:txBody>
          <a:bodyPr wrap="square">
            <a:spAutoFit/>
          </a:bodyPr>
          <a:lstStyle/>
          <a:p>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ELEGANT</a:t>
            </a:r>
            <a:endParaRPr lang="en-US" sz="1200" b="1" dirty="0">
              <a:solidFill>
                <a:schemeClr val="bg1"/>
              </a:solidFill>
              <a:latin typeface="Lato" panose="020F0502020204030203" pitchFamily="34" charset="0"/>
              <a:ea typeface="Roboto" panose="02000000000000000000" pitchFamily="2" charset="0"/>
              <a:cs typeface="Lato" panose="020F0502020204030203" pitchFamily="34" charset="0"/>
            </a:endParaRPr>
          </a:p>
          <a:p>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a:solidFill>
                  <a:schemeClr val="bg1"/>
                </a:solidFill>
                <a:latin typeface="Lato" panose="020F0502020204030203" pitchFamily="34" charset="0"/>
                <a:ea typeface="Roboto" panose="02000000000000000000" pitchFamily="2" charset="0"/>
                <a:cs typeface="Lato" panose="020F0502020204030203" pitchFamily="34" charset="0"/>
              </a:rPr>
              <a:t>There are many variations of passages of lorem but the majority have suffered</a:t>
            </a:r>
          </a:p>
        </p:txBody>
      </p:sp>
      <p:sp>
        <p:nvSpPr>
          <p:cNvPr id="32" name="TextBox 31"/>
          <p:cNvSpPr txBox="1"/>
          <p:nvPr/>
        </p:nvSpPr>
        <p:spPr>
          <a:xfrm>
            <a:off x="4218346" y="3438401"/>
            <a:ext cx="3681054"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sz="2000" b="1" spc="0" dirty="0">
                <a:latin typeface="Lato" panose="020F0502020204030203" pitchFamily="34" charset="0"/>
                <a:cs typeface="Lato" panose="020F0502020204030203" pitchFamily="34" charset="0"/>
              </a:rPr>
              <a:t>Solutions </a:t>
            </a:r>
            <a:r>
              <a:rPr lang="en-US" sz="2000" b="1" spc="0" dirty="0" smtClean="0">
                <a:latin typeface="Lato" panose="020F0502020204030203" pitchFamily="34" charset="0"/>
                <a:cs typeface="Lato" panose="020F0502020204030203" pitchFamily="34" charset="0"/>
              </a:rPr>
              <a:t>&amp; Strategy  </a:t>
            </a:r>
            <a:endParaRPr lang="en-US" sz="2000" b="1" spc="0" dirty="0">
              <a:latin typeface="Lato" panose="020F0502020204030203" pitchFamily="34" charset="0"/>
              <a:cs typeface="Lato" panose="020F0502020204030203" pitchFamily="34" charset="0"/>
            </a:endParaRPr>
          </a:p>
        </p:txBody>
      </p:sp>
      <p:grpSp>
        <p:nvGrpSpPr>
          <p:cNvPr id="11" name="Group 10"/>
          <p:cNvGrpSpPr/>
          <p:nvPr/>
        </p:nvGrpSpPr>
        <p:grpSpPr>
          <a:xfrm rot="18761941">
            <a:off x="4521774" y="817618"/>
            <a:ext cx="3074196" cy="2743746"/>
            <a:chOff x="1332998" y="2069415"/>
            <a:chExt cx="3074196" cy="2743746"/>
          </a:xfrm>
          <a:solidFill>
            <a:schemeClr val="bg1"/>
          </a:solidFill>
        </p:grpSpPr>
        <p:sp>
          <p:nvSpPr>
            <p:cNvPr id="41" name="Freeform 7"/>
            <p:cNvSpPr>
              <a:spLocks/>
            </p:cNvSpPr>
            <p:nvPr/>
          </p:nvSpPr>
          <p:spPr bwMode="auto">
            <a:xfrm rot="2707862">
              <a:off x="1332998" y="2069415"/>
              <a:ext cx="1482280" cy="1482279"/>
            </a:xfrm>
            <a:custGeom>
              <a:avLst/>
              <a:gdLst>
                <a:gd name="T0" fmla="*/ 183 w 819"/>
                <a:gd name="T1" fmla="*/ 216 h 819"/>
                <a:gd name="T2" fmla="*/ 256 w 819"/>
                <a:gd name="T3" fmla="*/ 180 h 819"/>
                <a:gd name="T4" fmla="*/ 217 w 819"/>
                <a:gd name="T5" fmla="*/ 88 h 819"/>
                <a:gd name="T6" fmla="*/ 385 w 819"/>
                <a:gd name="T7" fmla="*/ 88 h 819"/>
                <a:gd name="T8" fmla="*/ 347 w 819"/>
                <a:gd name="T9" fmla="*/ 180 h 819"/>
                <a:gd name="T10" fmla="*/ 420 w 819"/>
                <a:gd name="T11" fmla="*/ 216 h 819"/>
                <a:gd name="T12" fmla="*/ 603 w 819"/>
                <a:gd name="T13" fmla="*/ 216 h 819"/>
                <a:gd name="T14" fmla="*/ 603 w 819"/>
                <a:gd name="T15" fmla="*/ 399 h 819"/>
                <a:gd name="T16" fmla="*/ 638 w 819"/>
                <a:gd name="T17" fmla="*/ 472 h 819"/>
                <a:gd name="T18" fmla="*/ 731 w 819"/>
                <a:gd name="T19" fmla="*/ 433 h 819"/>
                <a:gd name="T20" fmla="*/ 731 w 819"/>
                <a:gd name="T21" fmla="*/ 601 h 819"/>
                <a:gd name="T22" fmla="*/ 638 w 819"/>
                <a:gd name="T23" fmla="*/ 563 h 819"/>
                <a:gd name="T24" fmla="*/ 603 w 819"/>
                <a:gd name="T25" fmla="*/ 636 h 819"/>
                <a:gd name="T26" fmla="*/ 603 w 819"/>
                <a:gd name="T27" fmla="*/ 819 h 819"/>
                <a:gd name="T28" fmla="*/ 420 w 819"/>
                <a:gd name="T29" fmla="*/ 819 h 819"/>
                <a:gd name="T30" fmla="*/ 347 w 819"/>
                <a:gd name="T31" fmla="*/ 784 h 819"/>
                <a:gd name="T32" fmla="*/ 385 w 819"/>
                <a:gd name="T33" fmla="*/ 691 h 819"/>
                <a:gd name="T34" fmla="*/ 217 w 819"/>
                <a:gd name="T35" fmla="*/ 691 h 819"/>
                <a:gd name="T36" fmla="*/ 256 w 819"/>
                <a:gd name="T37" fmla="*/ 784 h 819"/>
                <a:gd name="T38" fmla="*/ 183 w 819"/>
                <a:gd name="T39" fmla="*/ 819 h 819"/>
                <a:gd name="T40" fmla="*/ 0 w 819"/>
                <a:gd name="T41" fmla="*/ 819 h 819"/>
                <a:gd name="T42" fmla="*/ 0 w 819"/>
                <a:gd name="T43" fmla="*/ 636 h 819"/>
                <a:gd name="T44" fmla="*/ 35 w 819"/>
                <a:gd name="T45" fmla="*/ 563 h 819"/>
                <a:gd name="T46" fmla="*/ 128 w 819"/>
                <a:gd name="T47" fmla="*/ 601 h 819"/>
                <a:gd name="T48" fmla="*/ 128 w 819"/>
                <a:gd name="T49" fmla="*/ 433 h 819"/>
                <a:gd name="T50" fmla="*/ 35 w 819"/>
                <a:gd name="T51" fmla="*/ 472 h 819"/>
                <a:gd name="T52" fmla="*/ 0 w 819"/>
                <a:gd name="T53" fmla="*/ 399 h 819"/>
                <a:gd name="T54" fmla="*/ 0 w 819"/>
                <a:gd name="T55" fmla="*/ 216 h 819"/>
                <a:gd name="T56" fmla="*/ 183 w 819"/>
                <a:gd name="T57" fmla="*/ 216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10"/>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10"/>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grpFill/>
            <a:ln>
              <a:noFill/>
            </a:ln>
            <a:effectLst>
              <a:outerShdw blurRad="76200" dir="18900000" sy="23000" kx="-1200000" algn="bl"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id-ID"/>
            </a:p>
          </p:txBody>
        </p:sp>
        <p:sp>
          <p:nvSpPr>
            <p:cNvPr id="42" name="Freeform 7"/>
            <p:cNvSpPr>
              <a:spLocks/>
            </p:cNvSpPr>
            <p:nvPr/>
          </p:nvSpPr>
          <p:spPr bwMode="auto">
            <a:xfrm rot="20889290">
              <a:off x="2924914" y="3330882"/>
              <a:ext cx="1482280" cy="1482279"/>
            </a:xfrm>
            <a:custGeom>
              <a:avLst/>
              <a:gdLst>
                <a:gd name="T0" fmla="*/ 183 w 819"/>
                <a:gd name="T1" fmla="*/ 216 h 819"/>
                <a:gd name="T2" fmla="*/ 256 w 819"/>
                <a:gd name="T3" fmla="*/ 180 h 819"/>
                <a:gd name="T4" fmla="*/ 217 w 819"/>
                <a:gd name="T5" fmla="*/ 88 h 819"/>
                <a:gd name="T6" fmla="*/ 385 w 819"/>
                <a:gd name="T7" fmla="*/ 88 h 819"/>
                <a:gd name="T8" fmla="*/ 347 w 819"/>
                <a:gd name="T9" fmla="*/ 180 h 819"/>
                <a:gd name="T10" fmla="*/ 420 w 819"/>
                <a:gd name="T11" fmla="*/ 216 h 819"/>
                <a:gd name="T12" fmla="*/ 603 w 819"/>
                <a:gd name="T13" fmla="*/ 216 h 819"/>
                <a:gd name="T14" fmla="*/ 603 w 819"/>
                <a:gd name="T15" fmla="*/ 399 h 819"/>
                <a:gd name="T16" fmla="*/ 638 w 819"/>
                <a:gd name="T17" fmla="*/ 472 h 819"/>
                <a:gd name="T18" fmla="*/ 731 w 819"/>
                <a:gd name="T19" fmla="*/ 433 h 819"/>
                <a:gd name="T20" fmla="*/ 731 w 819"/>
                <a:gd name="T21" fmla="*/ 601 h 819"/>
                <a:gd name="T22" fmla="*/ 638 w 819"/>
                <a:gd name="T23" fmla="*/ 563 h 819"/>
                <a:gd name="T24" fmla="*/ 603 w 819"/>
                <a:gd name="T25" fmla="*/ 636 h 819"/>
                <a:gd name="T26" fmla="*/ 603 w 819"/>
                <a:gd name="T27" fmla="*/ 819 h 819"/>
                <a:gd name="T28" fmla="*/ 420 w 819"/>
                <a:gd name="T29" fmla="*/ 819 h 819"/>
                <a:gd name="T30" fmla="*/ 347 w 819"/>
                <a:gd name="T31" fmla="*/ 784 h 819"/>
                <a:gd name="T32" fmla="*/ 385 w 819"/>
                <a:gd name="T33" fmla="*/ 691 h 819"/>
                <a:gd name="T34" fmla="*/ 217 w 819"/>
                <a:gd name="T35" fmla="*/ 691 h 819"/>
                <a:gd name="T36" fmla="*/ 256 w 819"/>
                <a:gd name="T37" fmla="*/ 784 h 819"/>
                <a:gd name="T38" fmla="*/ 183 w 819"/>
                <a:gd name="T39" fmla="*/ 819 h 819"/>
                <a:gd name="T40" fmla="*/ 0 w 819"/>
                <a:gd name="T41" fmla="*/ 819 h 819"/>
                <a:gd name="T42" fmla="*/ 0 w 819"/>
                <a:gd name="T43" fmla="*/ 636 h 819"/>
                <a:gd name="T44" fmla="*/ 35 w 819"/>
                <a:gd name="T45" fmla="*/ 563 h 819"/>
                <a:gd name="T46" fmla="*/ 128 w 819"/>
                <a:gd name="T47" fmla="*/ 601 h 819"/>
                <a:gd name="T48" fmla="*/ 128 w 819"/>
                <a:gd name="T49" fmla="*/ 433 h 819"/>
                <a:gd name="T50" fmla="*/ 35 w 819"/>
                <a:gd name="T51" fmla="*/ 472 h 819"/>
                <a:gd name="T52" fmla="*/ 0 w 819"/>
                <a:gd name="T53" fmla="*/ 399 h 819"/>
                <a:gd name="T54" fmla="*/ 0 w 819"/>
                <a:gd name="T55" fmla="*/ 216 h 819"/>
                <a:gd name="T56" fmla="*/ 183 w 819"/>
                <a:gd name="T57" fmla="*/ 216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10"/>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10"/>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grpFill/>
            <a:ln>
              <a:noFill/>
            </a:ln>
            <a:effectLst>
              <a:outerShdw blurRad="76200" dir="18900000" sy="23000" kx="-1200000" algn="bl"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id-ID"/>
            </a:p>
          </p:txBody>
        </p:sp>
        <p:sp>
          <p:nvSpPr>
            <p:cNvPr id="43" name="Freeform 7"/>
            <p:cNvSpPr>
              <a:spLocks/>
            </p:cNvSpPr>
            <p:nvPr/>
          </p:nvSpPr>
          <p:spPr bwMode="auto">
            <a:xfrm rot="2598298">
              <a:off x="2184785" y="3818290"/>
              <a:ext cx="627314" cy="627313"/>
            </a:xfrm>
            <a:custGeom>
              <a:avLst/>
              <a:gdLst>
                <a:gd name="T0" fmla="*/ 183 w 819"/>
                <a:gd name="T1" fmla="*/ 216 h 819"/>
                <a:gd name="T2" fmla="*/ 256 w 819"/>
                <a:gd name="T3" fmla="*/ 180 h 819"/>
                <a:gd name="T4" fmla="*/ 217 w 819"/>
                <a:gd name="T5" fmla="*/ 88 h 819"/>
                <a:gd name="T6" fmla="*/ 385 w 819"/>
                <a:gd name="T7" fmla="*/ 88 h 819"/>
                <a:gd name="T8" fmla="*/ 347 w 819"/>
                <a:gd name="T9" fmla="*/ 180 h 819"/>
                <a:gd name="T10" fmla="*/ 420 w 819"/>
                <a:gd name="T11" fmla="*/ 216 h 819"/>
                <a:gd name="T12" fmla="*/ 603 w 819"/>
                <a:gd name="T13" fmla="*/ 216 h 819"/>
                <a:gd name="T14" fmla="*/ 603 w 819"/>
                <a:gd name="T15" fmla="*/ 399 h 819"/>
                <a:gd name="T16" fmla="*/ 638 w 819"/>
                <a:gd name="T17" fmla="*/ 472 h 819"/>
                <a:gd name="T18" fmla="*/ 731 w 819"/>
                <a:gd name="T19" fmla="*/ 433 h 819"/>
                <a:gd name="T20" fmla="*/ 731 w 819"/>
                <a:gd name="T21" fmla="*/ 601 h 819"/>
                <a:gd name="T22" fmla="*/ 638 w 819"/>
                <a:gd name="T23" fmla="*/ 563 h 819"/>
                <a:gd name="T24" fmla="*/ 603 w 819"/>
                <a:gd name="T25" fmla="*/ 636 h 819"/>
                <a:gd name="T26" fmla="*/ 603 w 819"/>
                <a:gd name="T27" fmla="*/ 819 h 819"/>
                <a:gd name="T28" fmla="*/ 420 w 819"/>
                <a:gd name="T29" fmla="*/ 819 h 819"/>
                <a:gd name="T30" fmla="*/ 347 w 819"/>
                <a:gd name="T31" fmla="*/ 784 h 819"/>
                <a:gd name="T32" fmla="*/ 385 w 819"/>
                <a:gd name="T33" fmla="*/ 691 h 819"/>
                <a:gd name="T34" fmla="*/ 217 w 819"/>
                <a:gd name="T35" fmla="*/ 691 h 819"/>
                <a:gd name="T36" fmla="*/ 256 w 819"/>
                <a:gd name="T37" fmla="*/ 784 h 819"/>
                <a:gd name="T38" fmla="*/ 183 w 819"/>
                <a:gd name="T39" fmla="*/ 819 h 819"/>
                <a:gd name="T40" fmla="*/ 0 w 819"/>
                <a:gd name="T41" fmla="*/ 819 h 819"/>
                <a:gd name="T42" fmla="*/ 0 w 819"/>
                <a:gd name="T43" fmla="*/ 636 h 819"/>
                <a:gd name="T44" fmla="*/ 35 w 819"/>
                <a:gd name="T45" fmla="*/ 563 h 819"/>
                <a:gd name="T46" fmla="*/ 128 w 819"/>
                <a:gd name="T47" fmla="*/ 601 h 819"/>
                <a:gd name="T48" fmla="*/ 128 w 819"/>
                <a:gd name="T49" fmla="*/ 433 h 819"/>
                <a:gd name="T50" fmla="*/ 35 w 819"/>
                <a:gd name="T51" fmla="*/ 472 h 819"/>
                <a:gd name="T52" fmla="*/ 0 w 819"/>
                <a:gd name="T53" fmla="*/ 399 h 819"/>
                <a:gd name="T54" fmla="*/ 0 w 819"/>
                <a:gd name="T55" fmla="*/ 216 h 819"/>
                <a:gd name="T56" fmla="*/ 183 w 819"/>
                <a:gd name="T57" fmla="*/ 216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10"/>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10"/>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grpFill/>
            <a:ln>
              <a:noFill/>
            </a:ln>
            <a:effectLst>
              <a:outerShdw blurRad="76200" dir="18900000" sy="23000" kx="-1200000" algn="bl"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id-ID"/>
            </a:p>
          </p:txBody>
        </p:sp>
      </p:grpSp>
      <p:sp>
        <p:nvSpPr>
          <p:cNvPr id="45" name="Freeform 260"/>
          <p:cNvSpPr>
            <a:spLocks noEditPoints="1"/>
          </p:cNvSpPr>
          <p:nvPr/>
        </p:nvSpPr>
        <p:spPr bwMode="auto">
          <a:xfrm>
            <a:off x="8977966" y="4346175"/>
            <a:ext cx="447949" cy="401464"/>
          </a:xfrm>
          <a:custGeom>
            <a:avLst/>
            <a:gdLst>
              <a:gd name="T0" fmla="*/ 35 w 846"/>
              <a:gd name="T1" fmla="*/ 722 h 758"/>
              <a:gd name="T2" fmla="*/ 35 w 846"/>
              <a:gd name="T3" fmla="*/ 440 h 758"/>
              <a:gd name="T4" fmla="*/ 300 w 846"/>
              <a:gd name="T5" fmla="*/ 440 h 758"/>
              <a:gd name="T6" fmla="*/ 300 w 846"/>
              <a:gd name="T7" fmla="*/ 510 h 758"/>
              <a:gd name="T8" fmla="*/ 546 w 846"/>
              <a:gd name="T9" fmla="*/ 510 h 758"/>
              <a:gd name="T10" fmla="*/ 546 w 846"/>
              <a:gd name="T11" fmla="*/ 440 h 758"/>
              <a:gd name="T12" fmla="*/ 811 w 846"/>
              <a:gd name="T13" fmla="*/ 440 h 758"/>
              <a:gd name="T14" fmla="*/ 811 w 846"/>
              <a:gd name="T15" fmla="*/ 722 h 758"/>
              <a:gd name="T16" fmla="*/ 35 w 846"/>
              <a:gd name="T17" fmla="*/ 722 h 758"/>
              <a:gd name="T18" fmla="*/ 512 w 846"/>
              <a:gd name="T19" fmla="*/ 370 h 758"/>
              <a:gd name="T20" fmla="*/ 512 w 846"/>
              <a:gd name="T21" fmla="*/ 476 h 758"/>
              <a:gd name="T22" fmla="*/ 334 w 846"/>
              <a:gd name="T23" fmla="*/ 476 h 758"/>
              <a:gd name="T24" fmla="*/ 334 w 846"/>
              <a:gd name="T25" fmla="*/ 370 h 758"/>
              <a:gd name="T26" fmla="*/ 512 w 846"/>
              <a:gd name="T27" fmla="*/ 370 h 758"/>
              <a:gd name="T28" fmla="*/ 300 w 846"/>
              <a:gd name="T29" fmla="*/ 123 h 758"/>
              <a:gd name="T30" fmla="*/ 546 w 846"/>
              <a:gd name="T31" fmla="*/ 123 h 758"/>
              <a:gd name="T32" fmla="*/ 811 w 846"/>
              <a:gd name="T33" fmla="*/ 123 h 758"/>
              <a:gd name="T34" fmla="*/ 811 w 846"/>
              <a:gd name="T35" fmla="*/ 405 h 758"/>
              <a:gd name="T36" fmla="*/ 546 w 846"/>
              <a:gd name="T37" fmla="*/ 405 h 758"/>
              <a:gd name="T38" fmla="*/ 546 w 846"/>
              <a:gd name="T39" fmla="*/ 334 h 758"/>
              <a:gd name="T40" fmla="*/ 300 w 846"/>
              <a:gd name="T41" fmla="*/ 334 h 758"/>
              <a:gd name="T42" fmla="*/ 300 w 846"/>
              <a:gd name="T43" fmla="*/ 405 h 758"/>
              <a:gd name="T44" fmla="*/ 35 w 846"/>
              <a:gd name="T45" fmla="*/ 405 h 758"/>
              <a:gd name="T46" fmla="*/ 35 w 846"/>
              <a:gd name="T47" fmla="*/ 123 h 758"/>
              <a:gd name="T48" fmla="*/ 300 w 846"/>
              <a:gd name="T49" fmla="*/ 123 h 758"/>
              <a:gd name="T50" fmla="*/ 334 w 846"/>
              <a:gd name="T51" fmla="*/ 34 h 758"/>
              <a:gd name="T52" fmla="*/ 512 w 846"/>
              <a:gd name="T53" fmla="*/ 34 h 758"/>
              <a:gd name="T54" fmla="*/ 512 w 846"/>
              <a:gd name="T55" fmla="*/ 87 h 758"/>
              <a:gd name="T56" fmla="*/ 334 w 846"/>
              <a:gd name="T57" fmla="*/ 87 h 758"/>
              <a:gd name="T58" fmla="*/ 334 w 846"/>
              <a:gd name="T59" fmla="*/ 34 h 758"/>
              <a:gd name="T60" fmla="*/ 546 w 846"/>
              <a:gd name="T61" fmla="*/ 87 h 758"/>
              <a:gd name="T62" fmla="*/ 546 w 846"/>
              <a:gd name="T63" fmla="*/ 0 h 758"/>
              <a:gd name="T64" fmla="*/ 300 w 846"/>
              <a:gd name="T65" fmla="*/ 0 h 758"/>
              <a:gd name="T66" fmla="*/ 300 w 846"/>
              <a:gd name="T67" fmla="*/ 87 h 758"/>
              <a:gd name="T68" fmla="*/ 0 w 846"/>
              <a:gd name="T69" fmla="*/ 87 h 758"/>
              <a:gd name="T70" fmla="*/ 0 w 846"/>
              <a:gd name="T71" fmla="*/ 758 h 758"/>
              <a:gd name="T72" fmla="*/ 846 w 846"/>
              <a:gd name="T73" fmla="*/ 758 h 758"/>
              <a:gd name="T74" fmla="*/ 846 w 846"/>
              <a:gd name="T75" fmla="*/ 87 h 758"/>
              <a:gd name="T76" fmla="*/ 546 w 846"/>
              <a:gd name="T77" fmla="*/ 87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46" h="758">
                <a:moveTo>
                  <a:pt x="35" y="722"/>
                </a:moveTo>
                <a:lnTo>
                  <a:pt x="35" y="440"/>
                </a:lnTo>
                <a:lnTo>
                  <a:pt x="300" y="440"/>
                </a:lnTo>
                <a:lnTo>
                  <a:pt x="300" y="510"/>
                </a:lnTo>
                <a:lnTo>
                  <a:pt x="546" y="510"/>
                </a:lnTo>
                <a:lnTo>
                  <a:pt x="546" y="440"/>
                </a:lnTo>
                <a:lnTo>
                  <a:pt x="811" y="440"/>
                </a:lnTo>
                <a:lnTo>
                  <a:pt x="811" y="722"/>
                </a:lnTo>
                <a:lnTo>
                  <a:pt x="35" y="722"/>
                </a:lnTo>
                <a:close/>
                <a:moveTo>
                  <a:pt x="512" y="370"/>
                </a:moveTo>
                <a:lnTo>
                  <a:pt x="512" y="476"/>
                </a:lnTo>
                <a:lnTo>
                  <a:pt x="334" y="476"/>
                </a:lnTo>
                <a:lnTo>
                  <a:pt x="334" y="370"/>
                </a:lnTo>
                <a:lnTo>
                  <a:pt x="512" y="370"/>
                </a:lnTo>
                <a:close/>
                <a:moveTo>
                  <a:pt x="300" y="123"/>
                </a:moveTo>
                <a:lnTo>
                  <a:pt x="546" y="123"/>
                </a:lnTo>
                <a:lnTo>
                  <a:pt x="811" y="123"/>
                </a:lnTo>
                <a:lnTo>
                  <a:pt x="811" y="405"/>
                </a:lnTo>
                <a:lnTo>
                  <a:pt x="546" y="405"/>
                </a:lnTo>
                <a:lnTo>
                  <a:pt x="546" y="334"/>
                </a:lnTo>
                <a:lnTo>
                  <a:pt x="300" y="334"/>
                </a:lnTo>
                <a:lnTo>
                  <a:pt x="300" y="405"/>
                </a:lnTo>
                <a:lnTo>
                  <a:pt x="35" y="405"/>
                </a:lnTo>
                <a:lnTo>
                  <a:pt x="35" y="123"/>
                </a:lnTo>
                <a:lnTo>
                  <a:pt x="300" y="123"/>
                </a:lnTo>
                <a:close/>
                <a:moveTo>
                  <a:pt x="334" y="34"/>
                </a:moveTo>
                <a:lnTo>
                  <a:pt x="512" y="34"/>
                </a:lnTo>
                <a:lnTo>
                  <a:pt x="512" y="87"/>
                </a:lnTo>
                <a:lnTo>
                  <a:pt x="334" y="87"/>
                </a:lnTo>
                <a:lnTo>
                  <a:pt x="334" y="34"/>
                </a:lnTo>
                <a:close/>
                <a:moveTo>
                  <a:pt x="546" y="87"/>
                </a:moveTo>
                <a:lnTo>
                  <a:pt x="546" y="0"/>
                </a:lnTo>
                <a:lnTo>
                  <a:pt x="300" y="0"/>
                </a:lnTo>
                <a:lnTo>
                  <a:pt x="300" y="87"/>
                </a:lnTo>
                <a:lnTo>
                  <a:pt x="0" y="87"/>
                </a:lnTo>
                <a:lnTo>
                  <a:pt x="0" y="758"/>
                </a:lnTo>
                <a:lnTo>
                  <a:pt x="846" y="758"/>
                </a:lnTo>
                <a:lnTo>
                  <a:pt x="846" y="87"/>
                </a:lnTo>
                <a:lnTo>
                  <a:pt x="546" y="87"/>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6" name="Freeform 106"/>
          <p:cNvSpPr>
            <a:spLocks noEditPoints="1"/>
          </p:cNvSpPr>
          <p:nvPr/>
        </p:nvSpPr>
        <p:spPr bwMode="auto">
          <a:xfrm>
            <a:off x="2154637" y="4285956"/>
            <a:ext cx="557822" cy="521902"/>
          </a:xfrm>
          <a:custGeom>
            <a:avLst/>
            <a:gdLst>
              <a:gd name="T0" fmla="*/ 852 w 1057"/>
              <a:gd name="T1" fmla="*/ 505 h 987"/>
              <a:gd name="T2" fmla="*/ 799 w 1057"/>
              <a:gd name="T3" fmla="*/ 545 h 987"/>
              <a:gd name="T4" fmla="*/ 760 w 1057"/>
              <a:gd name="T5" fmla="*/ 539 h 987"/>
              <a:gd name="T6" fmla="*/ 704 w 1057"/>
              <a:gd name="T7" fmla="*/ 502 h 987"/>
              <a:gd name="T8" fmla="*/ 635 w 1057"/>
              <a:gd name="T9" fmla="*/ 496 h 987"/>
              <a:gd name="T10" fmla="*/ 572 w 1057"/>
              <a:gd name="T11" fmla="*/ 519 h 987"/>
              <a:gd name="T12" fmla="*/ 528 w 1057"/>
              <a:gd name="T13" fmla="*/ 569 h 987"/>
              <a:gd name="T14" fmla="*/ 484 w 1057"/>
              <a:gd name="T15" fmla="*/ 519 h 987"/>
              <a:gd name="T16" fmla="*/ 421 w 1057"/>
              <a:gd name="T17" fmla="*/ 496 h 987"/>
              <a:gd name="T18" fmla="*/ 352 w 1057"/>
              <a:gd name="T19" fmla="*/ 502 h 987"/>
              <a:gd name="T20" fmla="*/ 297 w 1057"/>
              <a:gd name="T21" fmla="*/ 539 h 987"/>
              <a:gd name="T22" fmla="*/ 258 w 1057"/>
              <a:gd name="T23" fmla="*/ 545 h 987"/>
              <a:gd name="T24" fmla="*/ 205 w 1057"/>
              <a:gd name="T25" fmla="*/ 505 h 987"/>
              <a:gd name="T26" fmla="*/ 131 w 1057"/>
              <a:gd name="T27" fmla="*/ 494 h 987"/>
              <a:gd name="T28" fmla="*/ 35 w 1057"/>
              <a:gd name="T29" fmla="*/ 545 h 987"/>
              <a:gd name="T30" fmla="*/ 73 w 1057"/>
              <a:gd name="T31" fmla="*/ 388 h 987"/>
              <a:gd name="T32" fmla="*/ 159 w 1057"/>
              <a:gd name="T33" fmla="*/ 254 h 987"/>
              <a:gd name="T34" fmla="*/ 282 w 1057"/>
              <a:gd name="T35" fmla="*/ 154 h 987"/>
              <a:gd name="T36" fmla="*/ 433 w 1057"/>
              <a:gd name="T37" fmla="*/ 97 h 987"/>
              <a:gd name="T38" fmla="*/ 600 w 1057"/>
              <a:gd name="T39" fmla="*/ 94 h 987"/>
              <a:gd name="T40" fmla="*/ 755 w 1057"/>
              <a:gd name="T41" fmla="*/ 142 h 987"/>
              <a:gd name="T42" fmla="*/ 882 w 1057"/>
              <a:gd name="T43" fmla="*/ 237 h 987"/>
              <a:gd name="T44" fmla="*/ 973 w 1057"/>
              <a:gd name="T45" fmla="*/ 366 h 987"/>
              <a:gd name="T46" fmla="*/ 1018 w 1057"/>
              <a:gd name="T47" fmla="*/ 521 h 987"/>
              <a:gd name="T48" fmla="*/ 943 w 1057"/>
              <a:gd name="T49" fmla="*/ 498 h 987"/>
              <a:gd name="T50" fmla="*/ 485 w 1057"/>
              <a:gd name="T51" fmla="*/ 55 h 987"/>
              <a:gd name="T52" fmla="*/ 311 w 1057"/>
              <a:gd name="T53" fmla="*/ 99 h 987"/>
              <a:gd name="T54" fmla="*/ 166 w 1057"/>
              <a:gd name="T55" fmla="*/ 195 h 987"/>
              <a:gd name="T56" fmla="*/ 60 w 1057"/>
              <a:gd name="T57" fmla="*/ 332 h 987"/>
              <a:gd name="T58" fmla="*/ 5 w 1057"/>
              <a:gd name="T59" fmla="*/ 500 h 987"/>
              <a:gd name="T60" fmla="*/ 2 w 1057"/>
              <a:gd name="T61" fmla="*/ 636 h 987"/>
              <a:gd name="T62" fmla="*/ 57 w 1057"/>
              <a:gd name="T63" fmla="*/ 575 h 987"/>
              <a:gd name="T64" fmla="*/ 115 w 1057"/>
              <a:gd name="T65" fmla="*/ 533 h 987"/>
              <a:gd name="T66" fmla="*/ 190 w 1057"/>
              <a:gd name="T67" fmla="*/ 538 h 987"/>
              <a:gd name="T68" fmla="*/ 243 w 1057"/>
              <a:gd name="T69" fmla="*/ 586 h 987"/>
              <a:gd name="T70" fmla="*/ 293 w 1057"/>
              <a:gd name="T71" fmla="*/ 627 h 987"/>
              <a:gd name="T72" fmla="*/ 324 w 1057"/>
              <a:gd name="T73" fmla="*/ 561 h 987"/>
              <a:gd name="T74" fmla="*/ 390 w 1057"/>
              <a:gd name="T75" fmla="*/ 529 h 987"/>
              <a:gd name="T76" fmla="*/ 462 w 1057"/>
              <a:gd name="T77" fmla="*/ 547 h 987"/>
              <a:gd name="T78" fmla="*/ 505 w 1057"/>
              <a:gd name="T79" fmla="*/ 605 h 987"/>
              <a:gd name="T80" fmla="*/ 514 w 1057"/>
              <a:gd name="T81" fmla="*/ 933 h 987"/>
              <a:gd name="T82" fmla="*/ 545 w 1057"/>
              <a:gd name="T83" fmla="*/ 974 h 987"/>
              <a:gd name="T84" fmla="*/ 596 w 1057"/>
              <a:gd name="T85" fmla="*/ 987 h 987"/>
              <a:gd name="T86" fmla="*/ 644 w 1057"/>
              <a:gd name="T87" fmla="*/ 964 h 987"/>
              <a:gd name="T88" fmla="*/ 666 w 1057"/>
              <a:gd name="T89" fmla="*/ 918 h 987"/>
              <a:gd name="T90" fmla="*/ 612 w 1057"/>
              <a:gd name="T91" fmla="*/ 945 h 987"/>
              <a:gd name="T92" fmla="*/ 558 w 1057"/>
              <a:gd name="T93" fmla="*/ 939 h 987"/>
              <a:gd name="T94" fmla="*/ 546 w 1057"/>
              <a:gd name="T95" fmla="*/ 627 h 987"/>
              <a:gd name="T96" fmla="*/ 578 w 1057"/>
              <a:gd name="T97" fmla="*/ 561 h 987"/>
              <a:gd name="T98" fmla="*/ 645 w 1057"/>
              <a:gd name="T99" fmla="*/ 529 h 987"/>
              <a:gd name="T100" fmla="*/ 717 w 1057"/>
              <a:gd name="T101" fmla="*/ 547 h 987"/>
              <a:gd name="T102" fmla="*/ 760 w 1057"/>
              <a:gd name="T103" fmla="*/ 606 h 987"/>
              <a:gd name="T104" fmla="*/ 806 w 1057"/>
              <a:gd name="T105" fmla="*/ 606 h 987"/>
              <a:gd name="T106" fmla="*/ 849 w 1057"/>
              <a:gd name="T107" fmla="*/ 547 h 987"/>
              <a:gd name="T108" fmla="*/ 921 w 1057"/>
              <a:gd name="T109" fmla="*/ 529 h 987"/>
              <a:gd name="T110" fmla="*/ 986 w 1057"/>
              <a:gd name="T111" fmla="*/ 559 h 987"/>
              <a:gd name="T112" fmla="*/ 1018 w 1057"/>
              <a:gd name="T113" fmla="*/ 623 h 987"/>
              <a:gd name="T114" fmla="*/ 1057 w 1057"/>
              <a:gd name="T115" fmla="*/ 553 h 987"/>
              <a:gd name="T116" fmla="*/ 1017 w 1057"/>
              <a:gd name="T117" fmla="*/ 378 h 987"/>
              <a:gd name="T118" fmla="*/ 924 w 1057"/>
              <a:gd name="T119" fmla="*/ 231 h 987"/>
              <a:gd name="T120" fmla="*/ 790 w 1057"/>
              <a:gd name="T121" fmla="*/ 122 h 987"/>
              <a:gd name="T122" fmla="*/ 624 w 1057"/>
              <a:gd name="T123" fmla="*/ 61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7" h="987">
                <a:moveTo>
                  <a:pt x="910" y="493"/>
                </a:moveTo>
                <a:lnTo>
                  <a:pt x="900" y="494"/>
                </a:lnTo>
                <a:lnTo>
                  <a:pt x="890" y="496"/>
                </a:lnTo>
                <a:lnTo>
                  <a:pt x="880" y="497"/>
                </a:lnTo>
                <a:lnTo>
                  <a:pt x="870" y="499"/>
                </a:lnTo>
                <a:lnTo>
                  <a:pt x="861" y="502"/>
                </a:lnTo>
                <a:lnTo>
                  <a:pt x="852" y="505"/>
                </a:lnTo>
                <a:lnTo>
                  <a:pt x="843" y="510"/>
                </a:lnTo>
                <a:lnTo>
                  <a:pt x="835" y="515"/>
                </a:lnTo>
                <a:lnTo>
                  <a:pt x="827" y="519"/>
                </a:lnTo>
                <a:lnTo>
                  <a:pt x="820" y="526"/>
                </a:lnTo>
                <a:lnTo>
                  <a:pt x="812" y="532"/>
                </a:lnTo>
                <a:lnTo>
                  <a:pt x="806" y="539"/>
                </a:lnTo>
                <a:lnTo>
                  <a:pt x="799" y="545"/>
                </a:lnTo>
                <a:lnTo>
                  <a:pt x="793" y="553"/>
                </a:lnTo>
                <a:lnTo>
                  <a:pt x="787" y="561"/>
                </a:lnTo>
                <a:lnTo>
                  <a:pt x="783" y="569"/>
                </a:lnTo>
                <a:lnTo>
                  <a:pt x="778" y="561"/>
                </a:lnTo>
                <a:lnTo>
                  <a:pt x="772" y="553"/>
                </a:lnTo>
                <a:lnTo>
                  <a:pt x="767" y="545"/>
                </a:lnTo>
                <a:lnTo>
                  <a:pt x="760" y="539"/>
                </a:lnTo>
                <a:lnTo>
                  <a:pt x="754" y="532"/>
                </a:lnTo>
                <a:lnTo>
                  <a:pt x="746" y="526"/>
                </a:lnTo>
                <a:lnTo>
                  <a:pt x="739" y="519"/>
                </a:lnTo>
                <a:lnTo>
                  <a:pt x="731" y="515"/>
                </a:lnTo>
                <a:lnTo>
                  <a:pt x="722" y="510"/>
                </a:lnTo>
                <a:lnTo>
                  <a:pt x="714" y="505"/>
                </a:lnTo>
                <a:lnTo>
                  <a:pt x="704" y="502"/>
                </a:lnTo>
                <a:lnTo>
                  <a:pt x="695" y="499"/>
                </a:lnTo>
                <a:lnTo>
                  <a:pt x="686" y="497"/>
                </a:lnTo>
                <a:lnTo>
                  <a:pt x="676" y="496"/>
                </a:lnTo>
                <a:lnTo>
                  <a:pt x="666" y="494"/>
                </a:lnTo>
                <a:lnTo>
                  <a:pt x="655" y="493"/>
                </a:lnTo>
                <a:lnTo>
                  <a:pt x="646" y="494"/>
                </a:lnTo>
                <a:lnTo>
                  <a:pt x="635" y="496"/>
                </a:lnTo>
                <a:lnTo>
                  <a:pt x="625" y="497"/>
                </a:lnTo>
                <a:lnTo>
                  <a:pt x="617" y="499"/>
                </a:lnTo>
                <a:lnTo>
                  <a:pt x="607" y="502"/>
                </a:lnTo>
                <a:lnTo>
                  <a:pt x="598" y="505"/>
                </a:lnTo>
                <a:lnTo>
                  <a:pt x="590" y="510"/>
                </a:lnTo>
                <a:lnTo>
                  <a:pt x="581" y="515"/>
                </a:lnTo>
                <a:lnTo>
                  <a:pt x="572" y="519"/>
                </a:lnTo>
                <a:lnTo>
                  <a:pt x="565" y="526"/>
                </a:lnTo>
                <a:lnTo>
                  <a:pt x="558" y="532"/>
                </a:lnTo>
                <a:lnTo>
                  <a:pt x="551" y="539"/>
                </a:lnTo>
                <a:lnTo>
                  <a:pt x="544" y="545"/>
                </a:lnTo>
                <a:lnTo>
                  <a:pt x="539" y="553"/>
                </a:lnTo>
                <a:lnTo>
                  <a:pt x="533" y="561"/>
                </a:lnTo>
                <a:lnTo>
                  <a:pt x="528" y="569"/>
                </a:lnTo>
                <a:lnTo>
                  <a:pt x="524" y="561"/>
                </a:lnTo>
                <a:lnTo>
                  <a:pt x="518" y="553"/>
                </a:lnTo>
                <a:lnTo>
                  <a:pt x="512" y="545"/>
                </a:lnTo>
                <a:lnTo>
                  <a:pt x="506" y="539"/>
                </a:lnTo>
                <a:lnTo>
                  <a:pt x="499" y="532"/>
                </a:lnTo>
                <a:lnTo>
                  <a:pt x="492" y="526"/>
                </a:lnTo>
                <a:lnTo>
                  <a:pt x="484" y="519"/>
                </a:lnTo>
                <a:lnTo>
                  <a:pt x="476" y="515"/>
                </a:lnTo>
                <a:lnTo>
                  <a:pt x="468" y="510"/>
                </a:lnTo>
                <a:lnTo>
                  <a:pt x="459" y="505"/>
                </a:lnTo>
                <a:lnTo>
                  <a:pt x="450" y="502"/>
                </a:lnTo>
                <a:lnTo>
                  <a:pt x="441" y="499"/>
                </a:lnTo>
                <a:lnTo>
                  <a:pt x="431" y="497"/>
                </a:lnTo>
                <a:lnTo>
                  <a:pt x="421" y="496"/>
                </a:lnTo>
                <a:lnTo>
                  <a:pt x="411" y="494"/>
                </a:lnTo>
                <a:lnTo>
                  <a:pt x="402" y="493"/>
                </a:lnTo>
                <a:lnTo>
                  <a:pt x="391" y="494"/>
                </a:lnTo>
                <a:lnTo>
                  <a:pt x="381" y="496"/>
                </a:lnTo>
                <a:lnTo>
                  <a:pt x="371" y="497"/>
                </a:lnTo>
                <a:lnTo>
                  <a:pt x="362" y="499"/>
                </a:lnTo>
                <a:lnTo>
                  <a:pt x="352" y="502"/>
                </a:lnTo>
                <a:lnTo>
                  <a:pt x="343" y="505"/>
                </a:lnTo>
                <a:lnTo>
                  <a:pt x="335" y="510"/>
                </a:lnTo>
                <a:lnTo>
                  <a:pt x="326" y="515"/>
                </a:lnTo>
                <a:lnTo>
                  <a:pt x="318" y="519"/>
                </a:lnTo>
                <a:lnTo>
                  <a:pt x="311" y="526"/>
                </a:lnTo>
                <a:lnTo>
                  <a:pt x="303" y="532"/>
                </a:lnTo>
                <a:lnTo>
                  <a:pt x="297" y="539"/>
                </a:lnTo>
                <a:lnTo>
                  <a:pt x="290" y="545"/>
                </a:lnTo>
                <a:lnTo>
                  <a:pt x="284" y="553"/>
                </a:lnTo>
                <a:lnTo>
                  <a:pt x="278" y="561"/>
                </a:lnTo>
                <a:lnTo>
                  <a:pt x="274" y="569"/>
                </a:lnTo>
                <a:lnTo>
                  <a:pt x="269" y="561"/>
                </a:lnTo>
                <a:lnTo>
                  <a:pt x="263" y="553"/>
                </a:lnTo>
                <a:lnTo>
                  <a:pt x="258" y="545"/>
                </a:lnTo>
                <a:lnTo>
                  <a:pt x="251" y="539"/>
                </a:lnTo>
                <a:lnTo>
                  <a:pt x="245" y="532"/>
                </a:lnTo>
                <a:lnTo>
                  <a:pt x="237" y="526"/>
                </a:lnTo>
                <a:lnTo>
                  <a:pt x="230" y="519"/>
                </a:lnTo>
                <a:lnTo>
                  <a:pt x="221" y="515"/>
                </a:lnTo>
                <a:lnTo>
                  <a:pt x="214" y="510"/>
                </a:lnTo>
                <a:lnTo>
                  <a:pt x="205" y="505"/>
                </a:lnTo>
                <a:lnTo>
                  <a:pt x="195" y="502"/>
                </a:lnTo>
                <a:lnTo>
                  <a:pt x="187" y="499"/>
                </a:lnTo>
                <a:lnTo>
                  <a:pt x="177" y="497"/>
                </a:lnTo>
                <a:lnTo>
                  <a:pt x="167" y="496"/>
                </a:lnTo>
                <a:lnTo>
                  <a:pt x="158" y="494"/>
                </a:lnTo>
                <a:lnTo>
                  <a:pt x="147" y="493"/>
                </a:lnTo>
                <a:lnTo>
                  <a:pt x="131" y="494"/>
                </a:lnTo>
                <a:lnTo>
                  <a:pt x="114" y="498"/>
                </a:lnTo>
                <a:lnTo>
                  <a:pt x="99" y="502"/>
                </a:lnTo>
                <a:lnTo>
                  <a:pt x="84" y="507"/>
                </a:lnTo>
                <a:lnTo>
                  <a:pt x="71" y="515"/>
                </a:lnTo>
                <a:lnTo>
                  <a:pt x="58" y="524"/>
                </a:lnTo>
                <a:lnTo>
                  <a:pt x="46" y="534"/>
                </a:lnTo>
                <a:lnTo>
                  <a:pt x="35" y="545"/>
                </a:lnTo>
                <a:lnTo>
                  <a:pt x="38" y="521"/>
                </a:lnTo>
                <a:lnTo>
                  <a:pt x="41" y="499"/>
                </a:lnTo>
                <a:lnTo>
                  <a:pt x="45" y="475"/>
                </a:lnTo>
                <a:lnTo>
                  <a:pt x="51" y="452"/>
                </a:lnTo>
                <a:lnTo>
                  <a:pt x="58" y="431"/>
                </a:lnTo>
                <a:lnTo>
                  <a:pt x="66" y="408"/>
                </a:lnTo>
                <a:lnTo>
                  <a:pt x="73" y="388"/>
                </a:lnTo>
                <a:lnTo>
                  <a:pt x="83" y="366"/>
                </a:lnTo>
                <a:lnTo>
                  <a:pt x="94" y="347"/>
                </a:lnTo>
                <a:lnTo>
                  <a:pt x="105" y="326"/>
                </a:lnTo>
                <a:lnTo>
                  <a:pt x="118" y="308"/>
                </a:lnTo>
                <a:lnTo>
                  <a:pt x="131" y="288"/>
                </a:lnTo>
                <a:lnTo>
                  <a:pt x="145" y="271"/>
                </a:lnTo>
                <a:lnTo>
                  <a:pt x="159" y="254"/>
                </a:lnTo>
                <a:lnTo>
                  <a:pt x="175" y="237"/>
                </a:lnTo>
                <a:lnTo>
                  <a:pt x="191" y="221"/>
                </a:lnTo>
                <a:lnTo>
                  <a:pt x="207" y="206"/>
                </a:lnTo>
                <a:lnTo>
                  <a:pt x="226" y="192"/>
                </a:lnTo>
                <a:lnTo>
                  <a:pt x="244" y="178"/>
                </a:lnTo>
                <a:lnTo>
                  <a:pt x="262" y="165"/>
                </a:lnTo>
                <a:lnTo>
                  <a:pt x="282" y="154"/>
                </a:lnTo>
                <a:lnTo>
                  <a:pt x="302" y="142"/>
                </a:lnTo>
                <a:lnTo>
                  <a:pt x="323" y="133"/>
                </a:lnTo>
                <a:lnTo>
                  <a:pt x="343" y="124"/>
                </a:lnTo>
                <a:lnTo>
                  <a:pt x="365" y="115"/>
                </a:lnTo>
                <a:lnTo>
                  <a:pt x="388" y="109"/>
                </a:lnTo>
                <a:lnTo>
                  <a:pt x="410" y="102"/>
                </a:lnTo>
                <a:lnTo>
                  <a:pt x="433" y="97"/>
                </a:lnTo>
                <a:lnTo>
                  <a:pt x="457" y="94"/>
                </a:lnTo>
                <a:lnTo>
                  <a:pt x="480" y="91"/>
                </a:lnTo>
                <a:lnTo>
                  <a:pt x="504" y="88"/>
                </a:lnTo>
                <a:lnTo>
                  <a:pt x="528" y="88"/>
                </a:lnTo>
                <a:lnTo>
                  <a:pt x="553" y="88"/>
                </a:lnTo>
                <a:lnTo>
                  <a:pt x="577" y="91"/>
                </a:lnTo>
                <a:lnTo>
                  <a:pt x="600" y="94"/>
                </a:lnTo>
                <a:lnTo>
                  <a:pt x="624" y="97"/>
                </a:lnTo>
                <a:lnTo>
                  <a:pt x="647" y="102"/>
                </a:lnTo>
                <a:lnTo>
                  <a:pt x="670" y="109"/>
                </a:lnTo>
                <a:lnTo>
                  <a:pt x="691" y="115"/>
                </a:lnTo>
                <a:lnTo>
                  <a:pt x="713" y="124"/>
                </a:lnTo>
                <a:lnTo>
                  <a:pt x="734" y="133"/>
                </a:lnTo>
                <a:lnTo>
                  <a:pt x="755" y="142"/>
                </a:lnTo>
                <a:lnTo>
                  <a:pt x="775" y="153"/>
                </a:lnTo>
                <a:lnTo>
                  <a:pt x="795" y="165"/>
                </a:lnTo>
                <a:lnTo>
                  <a:pt x="813" y="178"/>
                </a:lnTo>
                <a:lnTo>
                  <a:pt x="832" y="192"/>
                </a:lnTo>
                <a:lnTo>
                  <a:pt x="849" y="206"/>
                </a:lnTo>
                <a:lnTo>
                  <a:pt x="866" y="221"/>
                </a:lnTo>
                <a:lnTo>
                  <a:pt x="882" y="237"/>
                </a:lnTo>
                <a:lnTo>
                  <a:pt x="897" y="254"/>
                </a:lnTo>
                <a:lnTo>
                  <a:pt x="913" y="271"/>
                </a:lnTo>
                <a:lnTo>
                  <a:pt x="927" y="288"/>
                </a:lnTo>
                <a:lnTo>
                  <a:pt x="940" y="308"/>
                </a:lnTo>
                <a:lnTo>
                  <a:pt x="951" y="326"/>
                </a:lnTo>
                <a:lnTo>
                  <a:pt x="963" y="347"/>
                </a:lnTo>
                <a:lnTo>
                  <a:pt x="973" y="366"/>
                </a:lnTo>
                <a:lnTo>
                  <a:pt x="983" y="388"/>
                </a:lnTo>
                <a:lnTo>
                  <a:pt x="991" y="408"/>
                </a:lnTo>
                <a:lnTo>
                  <a:pt x="999" y="431"/>
                </a:lnTo>
                <a:lnTo>
                  <a:pt x="1005" y="452"/>
                </a:lnTo>
                <a:lnTo>
                  <a:pt x="1011" y="475"/>
                </a:lnTo>
                <a:lnTo>
                  <a:pt x="1015" y="498"/>
                </a:lnTo>
                <a:lnTo>
                  <a:pt x="1018" y="521"/>
                </a:lnTo>
                <a:lnTo>
                  <a:pt x="1021" y="545"/>
                </a:lnTo>
                <a:lnTo>
                  <a:pt x="1011" y="534"/>
                </a:lnTo>
                <a:lnTo>
                  <a:pt x="999" y="524"/>
                </a:lnTo>
                <a:lnTo>
                  <a:pt x="986" y="515"/>
                </a:lnTo>
                <a:lnTo>
                  <a:pt x="972" y="507"/>
                </a:lnTo>
                <a:lnTo>
                  <a:pt x="958" y="502"/>
                </a:lnTo>
                <a:lnTo>
                  <a:pt x="943" y="498"/>
                </a:lnTo>
                <a:lnTo>
                  <a:pt x="927" y="494"/>
                </a:lnTo>
                <a:lnTo>
                  <a:pt x="910" y="493"/>
                </a:lnTo>
                <a:close/>
                <a:moveTo>
                  <a:pt x="546" y="53"/>
                </a:moveTo>
                <a:lnTo>
                  <a:pt x="546" y="0"/>
                </a:lnTo>
                <a:lnTo>
                  <a:pt x="511" y="0"/>
                </a:lnTo>
                <a:lnTo>
                  <a:pt x="511" y="53"/>
                </a:lnTo>
                <a:lnTo>
                  <a:pt x="485" y="55"/>
                </a:lnTo>
                <a:lnTo>
                  <a:pt x="458" y="57"/>
                </a:lnTo>
                <a:lnTo>
                  <a:pt x="433" y="61"/>
                </a:lnTo>
                <a:lnTo>
                  <a:pt x="407" y="67"/>
                </a:lnTo>
                <a:lnTo>
                  <a:pt x="382" y="73"/>
                </a:lnTo>
                <a:lnTo>
                  <a:pt x="358" y="81"/>
                </a:lnTo>
                <a:lnTo>
                  <a:pt x="335" y="89"/>
                </a:lnTo>
                <a:lnTo>
                  <a:pt x="311" y="99"/>
                </a:lnTo>
                <a:lnTo>
                  <a:pt x="288" y="110"/>
                </a:lnTo>
                <a:lnTo>
                  <a:pt x="267" y="122"/>
                </a:lnTo>
                <a:lnTo>
                  <a:pt x="245" y="135"/>
                </a:lnTo>
                <a:lnTo>
                  <a:pt x="224" y="149"/>
                </a:lnTo>
                <a:lnTo>
                  <a:pt x="204" y="164"/>
                </a:lnTo>
                <a:lnTo>
                  <a:pt x="185" y="179"/>
                </a:lnTo>
                <a:lnTo>
                  <a:pt x="166" y="195"/>
                </a:lnTo>
                <a:lnTo>
                  <a:pt x="149" y="213"/>
                </a:lnTo>
                <a:lnTo>
                  <a:pt x="132" y="231"/>
                </a:lnTo>
                <a:lnTo>
                  <a:pt x="115" y="250"/>
                </a:lnTo>
                <a:lnTo>
                  <a:pt x="100" y="270"/>
                </a:lnTo>
                <a:lnTo>
                  <a:pt x="86" y="290"/>
                </a:lnTo>
                <a:lnTo>
                  <a:pt x="73" y="311"/>
                </a:lnTo>
                <a:lnTo>
                  <a:pt x="60" y="332"/>
                </a:lnTo>
                <a:lnTo>
                  <a:pt x="50" y="355"/>
                </a:lnTo>
                <a:lnTo>
                  <a:pt x="40" y="378"/>
                </a:lnTo>
                <a:lnTo>
                  <a:pt x="30" y="402"/>
                </a:lnTo>
                <a:lnTo>
                  <a:pt x="23" y="425"/>
                </a:lnTo>
                <a:lnTo>
                  <a:pt x="15" y="450"/>
                </a:lnTo>
                <a:lnTo>
                  <a:pt x="10" y="475"/>
                </a:lnTo>
                <a:lnTo>
                  <a:pt x="5" y="500"/>
                </a:lnTo>
                <a:lnTo>
                  <a:pt x="2" y="526"/>
                </a:lnTo>
                <a:lnTo>
                  <a:pt x="0" y="553"/>
                </a:lnTo>
                <a:lnTo>
                  <a:pt x="0" y="579"/>
                </a:lnTo>
                <a:lnTo>
                  <a:pt x="0" y="593"/>
                </a:lnTo>
                <a:lnTo>
                  <a:pt x="0" y="607"/>
                </a:lnTo>
                <a:lnTo>
                  <a:pt x="1" y="622"/>
                </a:lnTo>
                <a:lnTo>
                  <a:pt x="2" y="636"/>
                </a:lnTo>
                <a:lnTo>
                  <a:pt x="38" y="635"/>
                </a:lnTo>
                <a:lnTo>
                  <a:pt x="39" y="624"/>
                </a:lnTo>
                <a:lnTo>
                  <a:pt x="41" y="613"/>
                </a:lnTo>
                <a:lnTo>
                  <a:pt x="43" y="602"/>
                </a:lnTo>
                <a:lnTo>
                  <a:pt x="47" y="593"/>
                </a:lnTo>
                <a:lnTo>
                  <a:pt x="52" y="584"/>
                </a:lnTo>
                <a:lnTo>
                  <a:pt x="57" y="575"/>
                </a:lnTo>
                <a:lnTo>
                  <a:pt x="64" y="567"/>
                </a:lnTo>
                <a:lnTo>
                  <a:pt x="71" y="559"/>
                </a:lnTo>
                <a:lnTo>
                  <a:pt x="79" y="553"/>
                </a:lnTo>
                <a:lnTo>
                  <a:pt x="87" y="546"/>
                </a:lnTo>
                <a:lnTo>
                  <a:pt x="96" y="542"/>
                </a:lnTo>
                <a:lnTo>
                  <a:pt x="105" y="537"/>
                </a:lnTo>
                <a:lnTo>
                  <a:pt x="115" y="533"/>
                </a:lnTo>
                <a:lnTo>
                  <a:pt x="125" y="531"/>
                </a:lnTo>
                <a:lnTo>
                  <a:pt x="136" y="529"/>
                </a:lnTo>
                <a:lnTo>
                  <a:pt x="147" y="529"/>
                </a:lnTo>
                <a:lnTo>
                  <a:pt x="158" y="529"/>
                </a:lnTo>
                <a:lnTo>
                  <a:pt x="169" y="531"/>
                </a:lnTo>
                <a:lnTo>
                  <a:pt x="179" y="533"/>
                </a:lnTo>
                <a:lnTo>
                  <a:pt x="190" y="538"/>
                </a:lnTo>
                <a:lnTo>
                  <a:pt x="199" y="542"/>
                </a:lnTo>
                <a:lnTo>
                  <a:pt x="208" y="547"/>
                </a:lnTo>
                <a:lnTo>
                  <a:pt x="217" y="554"/>
                </a:lnTo>
                <a:lnTo>
                  <a:pt x="224" y="561"/>
                </a:lnTo>
                <a:lnTo>
                  <a:pt x="231" y="569"/>
                </a:lnTo>
                <a:lnTo>
                  <a:pt x="237" y="578"/>
                </a:lnTo>
                <a:lnTo>
                  <a:pt x="243" y="586"/>
                </a:lnTo>
                <a:lnTo>
                  <a:pt x="248" y="596"/>
                </a:lnTo>
                <a:lnTo>
                  <a:pt x="251" y="606"/>
                </a:lnTo>
                <a:lnTo>
                  <a:pt x="254" y="617"/>
                </a:lnTo>
                <a:lnTo>
                  <a:pt x="256" y="627"/>
                </a:lnTo>
                <a:lnTo>
                  <a:pt x="257" y="638"/>
                </a:lnTo>
                <a:lnTo>
                  <a:pt x="291" y="638"/>
                </a:lnTo>
                <a:lnTo>
                  <a:pt x="293" y="627"/>
                </a:lnTo>
                <a:lnTo>
                  <a:pt x="294" y="617"/>
                </a:lnTo>
                <a:lnTo>
                  <a:pt x="297" y="606"/>
                </a:lnTo>
                <a:lnTo>
                  <a:pt x="300" y="596"/>
                </a:lnTo>
                <a:lnTo>
                  <a:pt x="304" y="586"/>
                </a:lnTo>
                <a:lnTo>
                  <a:pt x="311" y="578"/>
                </a:lnTo>
                <a:lnTo>
                  <a:pt x="316" y="569"/>
                </a:lnTo>
                <a:lnTo>
                  <a:pt x="324" y="561"/>
                </a:lnTo>
                <a:lnTo>
                  <a:pt x="331" y="554"/>
                </a:lnTo>
                <a:lnTo>
                  <a:pt x="340" y="547"/>
                </a:lnTo>
                <a:lnTo>
                  <a:pt x="349" y="542"/>
                </a:lnTo>
                <a:lnTo>
                  <a:pt x="358" y="538"/>
                </a:lnTo>
                <a:lnTo>
                  <a:pt x="369" y="533"/>
                </a:lnTo>
                <a:lnTo>
                  <a:pt x="379" y="531"/>
                </a:lnTo>
                <a:lnTo>
                  <a:pt x="390" y="529"/>
                </a:lnTo>
                <a:lnTo>
                  <a:pt x="402" y="529"/>
                </a:lnTo>
                <a:lnTo>
                  <a:pt x="412" y="529"/>
                </a:lnTo>
                <a:lnTo>
                  <a:pt x="423" y="531"/>
                </a:lnTo>
                <a:lnTo>
                  <a:pt x="433" y="533"/>
                </a:lnTo>
                <a:lnTo>
                  <a:pt x="444" y="538"/>
                </a:lnTo>
                <a:lnTo>
                  <a:pt x="452" y="542"/>
                </a:lnTo>
                <a:lnTo>
                  <a:pt x="462" y="547"/>
                </a:lnTo>
                <a:lnTo>
                  <a:pt x="471" y="554"/>
                </a:lnTo>
                <a:lnTo>
                  <a:pt x="478" y="560"/>
                </a:lnTo>
                <a:lnTo>
                  <a:pt x="485" y="568"/>
                </a:lnTo>
                <a:lnTo>
                  <a:pt x="491" y="577"/>
                </a:lnTo>
                <a:lnTo>
                  <a:pt x="497" y="585"/>
                </a:lnTo>
                <a:lnTo>
                  <a:pt x="501" y="595"/>
                </a:lnTo>
                <a:lnTo>
                  <a:pt x="505" y="605"/>
                </a:lnTo>
                <a:lnTo>
                  <a:pt x="509" y="614"/>
                </a:lnTo>
                <a:lnTo>
                  <a:pt x="510" y="625"/>
                </a:lnTo>
                <a:lnTo>
                  <a:pt x="511" y="636"/>
                </a:lnTo>
                <a:lnTo>
                  <a:pt x="511" y="909"/>
                </a:lnTo>
                <a:lnTo>
                  <a:pt x="511" y="918"/>
                </a:lnTo>
                <a:lnTo>
                  <a:pt x="512" y="925"/>
                </a:lnTo>
                <a:lnTo>
                  <a:pt x="514" y="933"/>
                </a:lnTo>
                <a:lnTo>
                  <a:pt x="517" y="939"/>
                </a:lnTo>
                <a:lnTo>
                  <a:pt x="520" y="947"/>
                </a:lnTo>
                <a:lnTo>
                  <a:pt x="524" y="953"/>
                </a:lnTo>
                <a:lnTo>
                  <a:pt x="528" y="959"/>
                </a:lnTo>
                <a:lnTo>
                  <a:pt x="533" y="964"/>
                </a:lnTo>
                <a:lnTo>
                  <a:pt x="539" y="970"/>
                </a:lnTo>
                <a:lnTo>
                  <a:pt x="545" y="974"/>
                </a:lnTo>
                <a:lnTo>
                  <a:pt x="552" y="978"/>
                </a:lnTo>
                <a:lnTo>
                  <a:pt x="558" y="982"/>
                </a:lnTo>
                <a:lnTo>
                  <a:pt x="566" y="984"/>
                </a:lnTo>
                <a:lnTo>
                  <a:pt x="573" y="986"/>
                </a:lnTo>
                <a:lnTo>
                  <a:pt x="581" y="987"/>
                </a:lnTo>
                <a:lnTo>
                  <a:pt x="588" y="987"/>
                </a:lnTo>
                <a:lnTo>
                  <a:pt x="596" y="987"/>
                </a:lnTo>
                <a:lnTo>
                  <a:pt x="605" y="986"/>
                </a:lnTo>
                <a:lnTo>
                  <a:pt x="612" y="984"/>
                </a:lnTo>
                <a:lnTo>
                  <a:pt x="619" y="982"/>
                </a:lnTo>
                <a:lnTo>
                  <a:pt x="625" y="978"/>
                </a:lnTo>
                <a:lnTo>
                  <a:pt x="632" y="974"/>
                </a:lnTo>
                <a:lnTo>
                  <a:pt x="638" y="970"/>
                </a:lnTo>
                <a:lnTo>
                  <a:pt x="644" y="964"/>
                </a:lnTo>
                <a:lnTo>
                  <a:pt x="649" y="959"/>
                </a:lnTo>
                <a:lnTo>
                  <a:pt x="653" y="953"/>
                </a:lnTo>
                <a:lnTo>
                  <a:pt x="658" y="947"/>
                </a:lnTo>
                <a:lnTo>
                  <a:pt x="661" y="939"/>
                </a:lnTo>
                <a:lnTo>
                  <a:pt x="663" y="933"/>
                </a:lnTo>
                <a:lnTo>
                  <a:pt x="665" y="925"/>
                </a:lnTo>
                <a:lnTo>
                  <a:pt x="666" y="918"/>
                </a:lnTo>
                <a:lnTo>
                  <a:pt x="666" y="909"/>
                </a:lnTo>
                <a:lnTo>
                  <a:pt x="632" y="909"/>
                </a:lnTo>
                <a:lnTo>
                  <a:pt x="631" y="918"/>
                </a:lnTo>
                <a:lnTo>
                  <a:pt x="628" y="926"/>
                </a:lnTo>
                <a:lnTo>
                  <a:pt x="624" y="933"/>
                </a:lnTo>
                <a:lnTo>
                  <a:pt x="619" y="939"/>
                </a:lnTo>
                <a:lnTo>
                  <a:pt x="612" y="945"/>
                </a:lnTo>
                <a:lnTo>
                  <a:pt x="605" y="949"/>
                </a:lnTo>
                <a:lnTo>
                  <a:pt x="597" y="951"/>
                </a:lnTo>
                <a:lnTo>
                  <a:pt x="588" y="952"/>
                </a:lnTo>
                <a:lnTo>
                  <a:pt x="580" y="951"/>
                </a:lnTo>
                <a:lnTo>
                  <a:pt x="572" y="949"/>
                </a:lnTo>
                <a:lnTo>
                  <a:pt x="565" y="945"/>
                </a:lnTo>
                <a:lnTo>
                  <a:pt x="558" y="939"/>
                </a:lnTo>
                <a:lnTo>
                  <a:pt x="553" y="933"/>
                </a:lnTo>
                <a:lnTo>
                  <a:pt x="550" y="926"/>
                </a:lnTo>
                <a:lnTo>
                  <a:pt x="546" y="918"/>
                </a:lnTo>
                <a:lnTo>
                  <a:pt x="546" y="909"/>
                </a:lnTo>
                <a:lnTo>
                  <a:pt x="546" y="638"/>
                </a:lnTo>
                <a:lnTo>
                  <a:pt x="546" y="638"/>
                </a:lnTo>
                <a:lnTo>
                  <a:pt x="546" y="627"/>
                </a:lnTo>
                <a:lnTo>
                  <a:pt x="549" y="617"/>
                </a:lnTo>
                <a:lnTo>
                  <a:pt x="551" y="606"/>
                </a:lnTo>
                <a:lnTo>
                  <a:pt x="555" y="596"/>
                </a:lnTo>
                <a:lnTo>
                  <a:pt x="559" y="586"/>
                </a:lnTo>
                <a:lnTo>
                  <a:pt x="565" y="578"/>
                </a:lnTo>
                <a:lnTo>
                  <a:pt x="571" y="569"/>
                </a:lnTo>
                <a:lnTo>
                  <a:pt x="578" y="561"/>
                </a:lnTo>
                <a:lnTo>
                  <a:pt x="586" y="554"/>
                </a:lnTo>
                <a:lnTo>
                  <a:pt x="594" y="547"/>
                </a:lnTo>
                <a:lnTo>
                  <a:pt x="604" y="542"/>
                </a:lnTo>
                <a:lnTo>
                  <a:pt x="613" y="538"/>
                </a:lnTo>
                <a:lnTo>
                  <a:pt x="623" y="533"/>
                </a:lnTo>
                <a:lnTo>
                  <a:pt x="634" y="531"/>
                </a:lnTo>
                <a:lnTo>
                  <a:pt x="645" y="529"/>
                </a:lnTo>
                <a:lnTo>
                  <a:pt x="655" y="529"/>
                </a:lnTo>
                <a:lnTo>
                  <a:pt x="667" y="529"/>
                </a:lnTo>
                <a:lnTo>
                  <a:pt x="678" y="531"/>
                </a:lnTo>
                <a:lnTo>
                  <a:pt x="688" y="533"/>
                </a:lnTo>
                <a:lnTo>
                  <a:pt x="699" y="538"/>
                </a:lnTo>
                <a:lnTo>
                  <a:pt x="707" y="542"/>
                </a:lnTo>
                <a:lnTo>
                  <a:pt x="717" y="547"/>
                </a:lnTo>
                <a:lnTo>
                  <a:pt x="726" y="554"/>
                </a:lnTo>
                <a:lnTo>
                  <a:pt x="733" y="561"/>
                </a:lnTo>
                <a:lnTo>
                  <a:pt x="740" y="569"/>
                </a:lnTo>
                <a:lnTo>
                  <a:pt x="746" y="578"/>
                </a:lnTo>
                <a:lnTo>
                  <a:pt x="752" y="586"/>
                </a:lnTo>
                <a:lnTo>
                  <a:pt x="757" y="596"/>
                </a:lnTo>
                <a:lnTo>
                  <a:pt x="760" y="606"/>
                </a:lnTo>
                <a:lnTo>
                  <a:pt x="763" y="617"/>
                </a:lnTo>
                <a:lnTo>
                  <a:pt x="765" y="627"/>
                </a:lnTo>
                <a:lnTo>
                  <a:pt x="766" y="638"/>
                </a:lnTo>
                <a:lnTo>
                  <a:pt x="800" y="638"/>
                </a:lnTo>
                <a:lnTo>
                  <a:pt x="801" y="627"/>
                </a:lnTo>
                <a:lnTo>
                  <a:pt x="802" y="617"/>
                </a:lnTo>
                <a:lnTo>
                  <a:pt x="806" y="606"/>
                </a:lnTo>
                <a:lnTo>
                  <a:pt x="809" y="596"/>
                </a:lnTo>
                <a:lnTo>
                  <a:pt x="814" y="586"/>
                </a:lnTo>
                <a:lnTo>
                  <a:pt x="820" y="578"/>
                </a:lnTo>
                <a:lnTo>
                  <a:pt x="825" y="569"/>
                </a:lnTo>
                <a:lnTo>
                  <a:pt x="833" y="561"/>
                </a:lnTo>
                <a:lnTo>
                  <a:pt x="840" y="554"/>
                </a:lnTo>
                <a:lnTo>
                  <a:pt x="849" y="547"/>
                </a:lnTo>
                <a:lnTo>
                  <a:pt x="857" y="542"/>
                </a:lnTo>
                <a:lnTo>
                  <a:pt x="867" y="538"/>
                </a:lnTo>
                <a:lnTo>
                  <a:pt x="878" y="533"/>
                </a:lnTo>
                <a:lnTo>
                  <a:pt x="888" y="531"/>
                </a:lnTo>
                <a:lnTo>
                  <a:pt x="898" y="529"/>
                </a:lnTo>
                <a:lnTo>
                  <a:pt x="910" y="529"/>
                </a:lnTo>
                <a:lnTo>
                  <a:pt x="921" y="529"/>
                </a:lnTo>
                <a:lnTo>
                  <a:pt x="931" y="531"/>
                </a:lnTo>
                <a:lnTo>
                  <a:pt x="942" y="533"/>
                </a:lnTo>
                <a:lnTo>
                  <a:pt x="951" y="537"/>
                </a:lnTo>
                <a:lnTo>
                  <a:pt x="961" y="541"/>
                </a:lnTo>
                <a:lnTo>
                  <a:pt x="970" y="546"/>
                </a:lnTo>
                <a:lnTo>
                  <a:pt x="978" y="553"/>
                </a:lnTo>
                <a:lnTo>
                  <a:pt x="986" y="559"/>
                </a:lnTo>
                <a:lnTo>
                  <a:pt x="992" y="567"/>
                </a:lnTo>
                <a:lnTo>
                  <a:pt x="999" y="574"/>
                </a:lnTo>
                <a:lnTo>
                  <a:pt x="1004" y="583"/>
                </a:lnTo>
                <a:lnTo>
                  <a:pt x="1010" y="593"/>
                </a:lnTo>
                <a:lnTo>
                  <a:pt x="1013" y="602"/>
                </a:lnTo>
                <a:lnTo>
                  <a:pt x="1016" y="612"/>
                </a:lnTo>
                <a:lnTo>
                  <a:pt x="1018" y="623"/>
                </a:lnTo>
                <a:lnTo>
                  <a:pt x="1019" y="634"/>
                </a:lnTo>
                <a:lnTo>
                  <a:pt x="1054" y="635"/>
                </a:lnTo>
                <a:lnTo>
                  <a:pt x="1056" y="621"/>
                </a:lnTo>
                <a:lnTo>
                  <a:pt x="1056" y="607"/>
                </a:lnTo>
                <a:lnTo>
                  <a:pt x="1057" y="593"/>
                </a:lnTo>
                <a:lnTo>
                  <a:pt x="1057" y="579"/>
                </a:lnTo>
                <a:lnTo>
                  <a:pt x="1057" y="553"/>
                </a:lnTo>
                <a:lnTo>
                  <a:pt x="1055" y="526"/>
                </a:lnTo>
                <a:lnTo>
                  <a:pt x="1052" y="500"/>
                </a:lnTo>
                <a:lnTo>
                  <a:pt x="1048" y="475"/>
                </a:lnTo>
                <a:lnTo>
                  <a:pt x="1041" y="450"/>
                </a:lnTo>
                <a:lnTo>
                  <a:pt x="1035" y="425"/>
                </a:lnTo>
                <a:lnTo>
                  <a:pt x="1027" y="402"/>
                </a:lnTo>
                <a:lnTo>
                  <a:pt x="1017" y="378"/>
                </a:lnTo>
                <a:lnTo>
                  <a:pt x="1008" y="355"/>
                </a:lnTo>
                <a:lnTo>
                  <a:pt x="996" y="332"/>
                </a:lnTo>
                <a:lnTo>
                  <a:pt x="984" y="311"/>
                </a:lnTo>
                <a:lnTo>
                  <a:pt x="971" y="290"/>
                </a:lnTo>
                <a:lnTo>
                  <a:pt x="956" y="270"/>
                </a:lnTo>
                <a:lnTo>
                  <a:pt x="941" y="250"/>
                </a:lnTo>
                <a:lnTo>
                  <a:pt x="924" y="231"/>
                </a:lnTo>
                <a:lnTo>
                  <a:pt x="908" y="213"/>
                </a:lnTo>
                <a:lnTo>
                  <a:pt x="890" y="195"/>
                </a:lnTo>
                <a:lnTo>
                  <a:pt x="871" y="179"/>
                </a:lnTo>
                <a:lnTo>
                  <a:pt x="852" y="164"/>
                </a:lnTo>
                <a:lnTo>
                  <a:pt x="833" y="149"/>
                </a:lnTo>
                <a:lnTo>
                  <a:pt x="812" y="135"/>
                </a:lnTo>
                <a:lnTo>
                  <a:pt x="790" y="122"/>
                </a:lnTo>
                <a:lnTo>
                  <a:pt x="768" y="110"/>
                </a:lnTo>
                <a:lnTo>
                  <a:pt x="745" y="99"/>
                </a:lnTo>
                <a:lnTo>
                  <a:pt x="722" y="89"/>
                </a:lnTo>
                <a:lnTo>
                  <a:pt x="699" y="81"/>
                </a:lnTo>
                <a:lnTo>
                  <a:pt x="674" y="73"/>
                </a:lnTo>
                <a:lnTo>
                  <a:pt x="649" y="67"/>
                </a:lnTo>
                <a:lnTo>
                  <a:pt x="624" y="61"/>
                </a:lnTo>
                <a:lnTo>
                  <a:pt x="598" y="57"/>
                </a:lnTo>
                <a:lnTo>
                  <a:pt x="572" y="55"/>
                </a:lnTo>
                <a:lnTo>
                  <a:pt x="546" y="53"/>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47" name="Group 46"/>
          <p:cNvGrpSpPr/>
          <p:nvPr/>
        </p:nvGrpSpPr>
        <p:grpSpPr>
          <a:xfrm>
            <a:off x="5307072" y="4371812"/>
            <a:ext cx="502886" cy="437383"/>
            <a:chOff x="8137525" y="2320925"/>
            <a:chExt cx="377825" cy="328613"/>
          </a:xfrm>
          <a:solidFill>
            <a:schemeClr val="bg1"/>
          </a:solidFill>
        </p:grpSpPr>
        <p:sp>
          <p:nvSpPr>
            <p:cNvPr id="48" name="Freeform 273"/>
            <p:cNvSpPr>
              <a:spLocks noEditPoints="1"/>
            </p:cNvSpPr>
            <p:nvPr/>
          </p:nvSpPr>
          <p:spPr bwMode="auto">
            <a:xfrm>
              <a:off x="8137525" y="2320925"/>
              <a:ext cx="377825" cy="328613"/>
            </a:xfrm>
            <a:custGeom>
              <a:avLst/>
              <a:gdLst>
                <a:gd name="T0" fmla="*/ 476 w 952"/>
                <a:gd name="T1" fmla="*/ 72 h 830"/>
                <a:gd name="T2" fmla="*/ 891 w 952"/>
                <a:gd name="T3" fmla="*/ 794 h 830"/>
                <a:gd name="T4" fmla="*/ 61 w 952"/>
                <a:gd name="T5" fmla="*/ 794 h 830"/>
                <a:gd name="T6" fmla="*/ 476 w 952"/>
                <a:gd name="T7" fmla="*/ 72 h 830"/>
                <a:gd name="T8" fmla="*/ 476 w 952"/>
                <a:gd name="T9" fmla="*/ 0 h 830"/>
                <a:gd name="T10" fmla="*/ 0 w 952"/>
                <a:gd name="T11" fmla="*/ 830 h 830"/>
                <a:gd name="T12" fmla="*/ 952 w 952"/>
                <a:gd name="T13" fmla="*/ 830 h 830"/>
                <a:gd name="T14" fmla="*/ 476 w 952"/>
                <a:gd name="T15" fmla="*/ 0 h 8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2" h="830">
                  <a:moveTo>
                    <a:pt x="476" y="72"/>
                  </a:moveTo>
                  <a:lnTo>
                    <a:pt x="891" y="794"/>
                  </a:lnTo>
                  <a:lnTo>
                    <a:pt x="61" y="794"/>
                  </a:lnTo>
                  <a:lnTo>
                    <a:pt x="476" y="72"/>
                  </a:lnTo>
                  <a:close/>
                  <a:moveTo>
                    <a:pt x="476" y="0"/>
                  </a:moveTo>
                  <a:lnTo>
                    <a:pt x="0" y="830"/>
                  </a:lnTo>
                  <a:lnTo>
                    <a:pt x="952" y="830"/>
                  </a:lnTo>
                  <a:lnTo>
                    <a:pt x="4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Rectangle 274"/>
            <p:cNvSpPr>
              <a:spLocks noChangeArrowheads="1"/>
            </p:cNvSpPr>
            <p:nvPr/>
          </p:nvSpPr>
          <p:spPr bwMode="auto">
            <a:xfrm>
              <a:off x="8320088" y="2452688"/>
              <a:ext cx="12700" cy="984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75"/>
            <p:cNvSpPr>
              <a:spLocks/>
            </p:cNvSpPr>
            <p:nvPr/>
          </p:nvSpPr>
          <p:spPr bwMode="auto">
            <a:xfrm>
              <a:off x="8315325" y="2571750"/>
              <a:ext cx="22225" cy="22225"/>
            </a:xfrm>
            <a:custGeom>
              <a:avLst/>
              <a:gdLst>
                <a:gd name="T0" fmla="*/ 26 w 53"/>
                <a:gd name="T1" fmla="*/ 0 h 53"/>
                <a:gd name="T2" fmla="*/ 20 w 53"/>
                <a:gd name="T3" fmla="*/ 1 h 53"/>
                <a:gd name="T4" fmla="*/ 15 w 53"/>
                <a:gd name="T5" fmla="*/ 3 h 53"/>
                <a:gd name="T6" fmla="*/ 11 w 53"/>
                <a:gd name="T7" fmla="*/ 5 h 53"/>
                <a:gd name="T8" fmla="*/ 7 w 53"/>
                <a:gd name="T9" fmla="*/ 8 h 53"/>
                <a:gd name="T10" fmla="*/ 4 w 53"/>
                <a:gd name="T11" fmla="*/ 12 h 53"/>
                <a:gd name="T12" fmla="*/ 1 w 53"/>
                <a:gd name="T13" fmla="*/ 17 h 53"/>
                <a:gd name="T14" fmla="*/ 0 w 53"/>
                <a:gd name="T15" fmla="*/ 22 h 53"/>
                <a:gd name="T16" fmla="*/ 0 w 53"/>
                <a:gd name="T17" fmla="*/ 27 h 53"/>
                <a:gd name="T18" fmla="*/ 0 w 53"/>
                <a:gd name="T19" fmla="*/ 32 h 53"/>
                <a:gd name="T20" fmla="*/ 1 w 53"/>
                <a:gd name="T21" fmla="*/ 37 h 53"/>
                <a:gd name="T22" fmla="*/ 4 w 53"/>
                <a:gd name="T23" fmla="*/ 41 h 53"/>
                <a:gd name="T24" fmla="*/ 7 w 53"/>
                <a:gd name="T25" fmla="*/ 46 h 53"/>
                <a:gd name="T26" fmla="*/ 11 w 53"/>
                <a:gd name="T27" fmla="*/ 49 h 53"/>
                <a:gd name="T28" fmla="*/ 15 w 53"/>
                <a:gd name="T29" fmla="*/ 51 h 53"/>
                <a:gd name="T30" fmla="*/ 20 w 53"/>
                <a:gd name="T31" fmla="*/ 52 h 53"/>
                <a:gd name="T32" fmla="*/ 26 w 53"/>
                <a:gd name="T33" fmla="*/ 53 h 53"/>
                <a:gd name="T34" fmla="*/ 31 w 53"/>
                <a:gd name="T35" fmla="*/ 52 h 53"/>
                <a:gd name="T36" fmla="*/ 37 w 53"/>
                <a:gd name="T37" fmla="*/ 51 h 53"/>
                <a:gd name="T38" fmla="*/ 41 w 53"/>
                <a:gd name="T39" fmla="*/ 49 h 53"/>
                <a:gd name="T40" fmla="*/ 44 w 53"/>
                <a:gd name="T41" fmla="*/ 46 h 53"/>
                <a:gd name="T42" fmla="*/ 47 w 53"/>
                <a:gd name="T43" fmla="*/ 41 h 53"/>
                <a:gd name="T44" fmla="*/ 51 w 53"/>
                <a:gd name="T45" fmla="*/ 37 h 53"/>
                <a:gd name="T46" fmla="*/ 52 w 53"/>
                <a:gd name="T47" fmla="*/ 32 h 53"/>
                <a:gd name="T48" fmla="*/ 53 w 53"/>
                <a:gd name="T49" fmla="*/ 27 h 53"/>
                <a:gd name="T50" fmla="*/ 52 w 53"/>
                <a:gd name="T51" fmla="*/ 22 h 53"/>
                <a:gd name="T52" fmla="*/ 51 w 53"/>
                <a:gd name="T53" fmla="*/ 17 h 53"/>
                <a:gd name="T54" fmla="*/ 47 w 53"/>
                <a:gd name="T55" fmla="*/ 12 h 53"/>
                <a:gd name="T56" fmla="*/ 44 w 53"/>
                <a:gd name="T57" fmla="*/ 8 h 53"/>
                <a:gd name="T58" fmla="*/ 41 w 53"/>
                <a:gd name="T59" fmla="*/ 5 h 53"/>
                <a:gd name="T60" fmla="*/ 37 w 53"/>
                <a:gd name="T61" fmla="*/ 3 h 53"/>
                <a:gd name="T62" fmla="*/ 31 w 53"/>
                <a:gd name="T63" fmla="*/ 1 h 53"/>
                <a:gd name="T64" fmla="*/ 26 w 53"/>
                <a:gd name="T65"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3">
                  <a:moveTo>
                    <a:pt x="26" y="0"/>
                  </a:moveTo>
                  <a:lnTo>
                    <a:pt x="20" y="1"/>
                  </a:lnTo>
                  <a:lnTo>
                    <a:pt x="15" y="3"/>
                  </a:lnTo>
                  <a:lnTo>
                    <a:pt x="11" y="5"/>
                  </a:lnTo>
                  <a:lnTo>
                    <a:pt x="7" y="8"/>
                  </a:lnTo>
                  <a:lnTo>
                    <a:pt x="4" y="12"/>
                  </a:lnTo>
                  <a:lnTo>
                    <a:pt x="1" y="17"/>
                  </a:lnTo>
                  <a:lnTo>
                    <a:pt x="0" y="22"/>
                  </a:lnTo>
                  <a:lnTo>
                    <a:pt x="0" y="27"/>
                  </a:lnTo>
                  <a:lnTo>
                    <a:pt x="0" y="32"/>
                  </a:lnTo>
                  <a:lnTo>
                    <a:pt x="1" y="37"/>
                  </a:lnTo>
                  <a:lnTo>
                    <a:pt x="4" y="41"/>
                  </a:lnTo>
                  <a:lnTo>
                    <a:pt x="7" y="46"/>
                  </a:lnTo>
                  <a:lnTo>
                    <a:pt x="11" y="49"/>
                  </a:lnTo>
                  <a:lnTo>
                    <a:pt x="15" y="51"/>
                  </a:lnTo>
                  <a:lnTo>
                    <a:pt x="20" y="52"/>
                  </a:lnTo>
                  <a:lnTo>
                    <a:pt x="26" y="53"/>
                  </a:lnTo>
                  <a:lnTo>
                    <a:pt x="31" y="52"/>
                  </a:lnTo>
                  <a:lnTo>
                    <a:pt x="37" y="51"/>
                  </a:lnTo>
                  <a:lnTo>
                    <a:pt x="41" y="49"/>
                  </a:lnTo>
                  <a:lnTo>
                    <a:pt x="44" y="46"/>
                  </a:lnTo>
                  <a:lnTo>
                    <a:pt x="47" y="41"/>
                  </a:lnTo>
                  <a:lnTo>
                    <a:pt x="51" y="37"/>
                  </a:lnTo>
                  <a:lnTo>
                    <a:pt x="52" y="32"/>
                  </a:lnTo>
                  <a:lnTo>
                    <a:pt x="53" y="27"/>
                  </a:lnTo>
                  <a:lnTo>
                    <a:pt x="52" y="22"/>
                  </a:lnTo>
                  <a:lnTo>
                    <a:pt x="51" y="17"/>
                  </a:lnTo>
                  <a:lnTo>
                    <a:pt x="47" y="12"/>
                  </a:lnTo>
                  <a:lnTo>
                    <a:pt x="44" y="8"/>
                  </a:lnTo>
                  <a:lnTo>
                    <a:pt x="41" y="5"/>
                  </a:lnTo>
                  <a:lnTo>
                    <a:pt x="37" y="3"/>
                  </a:lnTo>
                  <a:lnTo>
                    <a:pt x="31" y="1"/>
                  </a:ln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 name="Picture Placeholder 3"/>
          <p:cNvSpPr>
            <a:spLocks noGrp="1"/>
          </p:cNvSpPr>
          <p:nvPr>
            <p:ph type="pic" sz="quarter" idx="13"/>
          </p:nvPr>
        </p:nvSpPr>
        <p:spPr>
          <a:xfrm>
            <a:off x="496710" y="0"/>
            <a:ext cx="11695290" cy="6858000"/>
          </a:xfrm>
        </p:spPr>
      </p:sp>
    </p:spTree>
    <p:extLst>
      <p:ext uri="{BB962C8B-B14F-4D97-AF65-F5344CB8AC3E}">
        <p14:creationId xmlns:p14="http://schemas.microsoft.com/office/powerpoint/2010/main" val="173472557"/>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p:nvPr/>
        </p:nvSpPr>
        <p:spPr>
          <a:xfrm>
            <a:off x="500058"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28</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23" name="Straight Connector 22"/>
          <p:cNvCxnSpPr/>
          <p:nvPr/>
        </p:nvCxnSpPr>
        <p:spPr>
          <a:xfrm>
            <a:off x="6096000" y="-31899"/>
            <a:ext cx="0" cy="1371600"/>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nvGrpSpPr>
          <p:cNvPr id="24" name="Group 23"/>
          <p:cNvGrpSpPr/>
          <p:nvPr/>
        </p:nvGrpSpPr>
        <p:grpSpPr>
          <a:xfrm>
            <a:off x="3177838" y="3920459"/>
            <a:ext cx="5836324" cy="1231106"/>
            <a:chOff x="3177838" y="3920459"/>
            <a:chExt cx="5836324" cy="1231106"/>
          </a:xfrm>
        </p:grpSpPr>
        <p:sp>
          <p:nvSpPr>
            <p:cNvPr id="25" name="TextBox 24"/>
            <p:cNvSpPr txBox="1"/>
            <p:nvPr/>
          </p:nvSpPr>
          <p:spPr>
            <a:xfrm>
              <a:off x="3249798" y="3920459"/>
              <a:ext cx="5692409" cy="584775"/>
            </a:xfrm>
            <a:prstGeom prst="rect">
              <a:avLst/>
            </a:prstGeom>
            <a:noFill/>
          </p:spPr>
          <p:txBody>
            <a:bodyPr wrap="square" rtlCol="0">
              <a:spAutoFit/>
            </a:bodyPr>
            <a:lstStyle/>
            <a:p>
              <a:pPr algn="ctr"/>
              <a:r>
                <a:rPr lang="en-US" sz="3200" b="1" dirty="0" smtClean="0">
                  <a:solidFill>
                    <a:schemeClr val="bg1"/>
                  </a:solidFill>
                  <a:latin typeface="Lato" panose="020F0502020204030203" pitchFamily="34" charset="0"/>
                  <a:ea typeface="Roboto" panose="02000000000000000000" pitchFamily="2" charset="0"/>
                  <a:cs typeface="Lato" panose="020F0502020204030203" pitchFamily="34" charset="0"/>
                </a:rPr>
                <a:t>Goal </a:t>
              </a:r>
              <a:r>
                <a:rPr lang="en-US" sz="3200" b="1" dirty="0">
                  <a:solidFill>
                    <a:schemeClr val="bg1"/>
                  </a:solidFill>
                  <a:latin typeface="Lato" panose="020F0502020204030203" pitchFamily="34" charset="0"/>
                  <a:ea typeface="Roboto" panose="02000000000000000000" pitchFamily="2" charset="0"/>
                  <a:cs typeface="Lato" panose="020F0502020204030203" pitchFamily="34" charset="0"/>
                </a:rPr>
                <a:t>End</a:t>
              </a:r>
            </a:p>
          </p:txBody>
        </p:sp>
        <p:sp>
          <p:nvSpPr>
            <p:cNvPr id="26" name="Rectangle 25"/>
            <p:cNvSpPr/>
            <p:nvPr/>
          </p:nvSpPr>
          <p:spPr>
            <a:xfrm>
              <a:off x="3177838" y="4505234"/>
              <a:ext cx="5836324" cy="646331"/>
            </a:xfrm>
            <a:prstGeom prst="rect">
              <a:avLst/>
            </a:prstGeom>
            <a:noFill/>
          </p:spPr>
          <p:txBody>
            <a:bodyPr wrap="square" rtlCol="0" anchor="ctr">
              <a:spAutoFit/>
            </a:bodyPr>
            <a:lstStyle/>
            <a:p>
              <a:pPr algn="ctr"/>
              <a:r>
                <a:rPr lang="en-US" sz="1200" noProof="1">
                  <a:solidFill>
                    <a:schemeClr val="bg1"/>
                  </a:solidFill>
                  <a:latin typeface="Titillium" panose="00000500000000000000" pitchFamily="50" charset="0"/>
                </a:rPr>
                <a:t>Lorem ipsum dolor sit amet consectetur adipiscing elit. Nunc enim sem, commodo a rhoncus sit amet, elementum ut mi. Vivamus tincidunt est a lectus pharetra, placerat adipiscing nisi lacinia. </a:t>
              </a:r>
            </a:p>
          </p:txBody>
        </p:sp>
      </p:grpSp>
      <p:grpSp>
        <p:nvGrpSpPr>
          <p:cNvPr id="27" name="Group 26"/>
          <p:cNvGrpSpPr/>
          <p:nvPr/>
        </p:nvGrpSpPr>
        <p:grpSpPr>
          <a:xfrm>
            <a:off x="5341439" y="1660509"/>
            <a:ext cx="1839323" cy="1839328"/>
            <a:chOff x="7208377" y="484986"/>
            <a:chExt cx="430973" cy="430974"/>
          </a:xfrm>
          <a:solidFill>
            <a:schemeClr val="tx1">
              <a:lumMod val="50000"/>
              <a:lumOff val="50000"/>
            </a:schemeClr>
          </a:solidFill>
        </p:grpSpPr>
        <p:sp>
          <p:nvSpPr>
            <p:cNvPr id="28" name="Freeform 231"/>
            <p:cNvSpPr>
              <a:spLocks/>
            </p:cNvSpPr>
            <p:nvPr/>
          </p:nvSpPr>
          <p:spPr bwMode="auto">
            <a:xfrm>
              <a:off x="7358344" y="729592"/>
              <a:ext cx="36400" cy="37856"/>
            </a:xfrm>
            <a:custGeom>
              <a:avLst/>
              <a:gdLst>
                <a:gd name="T0" fmla="*/ 39 w 76"/>
                <a:gd name="T1" fmla="*/ 0 h 78"/>
                <a:gd name="T2" fmla="*/ 30 w 76"/>
                <a:gd name="T3" fmla="*/ 2 h 78"/>
                <a:gd name="T4" fmla="*/ 23 w 76"/>
                <a:gd name="T5" fmla="*/ 3 h 78"/>
                <a:gd name="T6" fmla="*/ 17 w 76"/>
                <a:gd name="T7" fmla="*/ 8 h 78"/>
                <a:gd name="T8" fmla="*/ 11 w 76"/>
                <a:gd name="T9" fmla="*/ 12 h 78"/>
                <a:gd name="T10" fmla="*/ 5 w 76"/>
                <a:gd name="T11" fmla="*/ 18 h 78"/>
                <a:gd name="T12" fmla="*/ 3 w 76"/>
                <a:gd name="T13" fmla="*/ 23 h 78"/>
                <a:gd name="T14" fmla="*/ 0 w 76"/>
                <a:gd name="T15" fmla="*/ 31 h 78"/>
                <a:gd name="T16" fmla="*/ 0 w 76"/>
                <a:gd name="T17" fmla="*/ 39 h 78"/>
                <a:gd name="T18" fmla="*/ 0 w 76"/>
                <a:gd name="T19" fmla="*/ 46 h 78"/>
                <a:gd name="T20" fmla="*/ 3 w 76"/>
                <a:gd name="T21" fmla="*/ 54 h 78"/>
                <a:gd name="T22" fmla="*/ 5 w 76"/>
                <a:gd name="T23" fmla="*/ 61 h 78"/>
                <a:gd name="T24" fmla="*/ 11 w 76"/>
                <a:gd name="T25" fmla="*/ 67 h 78"/>
                <a:gd name="T26" fmla="*/ 17 w 76"/>
                <a:gd name="T27" fmla="*/ 71 h 78"/>
                <a:gd name="T28" fmla="*/ 23 w 76"/>
                <a:gd name="T29" fmla="*/ 75 h 78"/>
                <a:gd name="T30" fmla="*/ 30 w 76"/>
                <a:gd name="T31" fmla="*/ 77 h 78"/>
                <a:gd name="T32" fmla="*/ 39 w 76"/>
                <a:gd name="T33" fmla="*/ 78 h 78"/>
                <a:gd name="T34" fmla="*/ 46 w 76"/>
                <a:gd name="T35" fmla="*/ 77 h 78"/>
                <a:gd name="T36" fmla="*/ 53 w 76"/>
                <a:gd name="T37" fmla="*/ 75 h 78"/>
                <a:gd name="T38" fmla="*/ 60 w 76"/>
                <a:gd name="T39" fmla="*/ 71 h 78"/>
                <a:gd name="T40" fmla="*/ 64 w 76"/>
                <a:gd name="T41" fmla="*/ 67 h 78"/>
                <a:gd name="T42" fmla="*/ 70 w 76"/>
                <a:gd name="T43" fmla="*/ 61 h 78"/>
                <a:gd name="T44" fmla="*/ 73 w 76"/>
                <a:gd name="T45" fmla="*/ 54 h 78"/>
                <a:gd name="T46" fmla="*/ 76 w 76"/>
                <a:gd name="T47" fmla="*/ 46 h 78"/>
                <a:gd name="T48" fmla="*/ 76 w 76"/>
                <a:gd name="T49" fmla="*/ 39 h 78"/>
                <a:gd name="T50" fmla="*/ 76 w 76"/>
                <a:gd name="T51" fmla="*/ 31 h 78"/>
                <a:gd name="T52" fmla="*/ 73 w 76"/>
                <a:gd name="T53" fmla="*/ 23 h 78"/>
                <a:gd name="T54" fmla="*/ 70 w 76"/>
                <a:gd name="T55" fmla="*/ 18 h 78"/>
                <a:gd name="T56" fmla="*/ 64 w 76"/>
                <a:gd name="T57" fmla="*/ 12 h 78"/>
                <a:gd name="T58" fmla="*/ 60 w 76"/>
                <a:gd name="T59" fmla="*/ 8 h 78"/>
                <a:gd name="T60" fmla="*/ 53 w 76"/>
                <a:gd name="T61" fmla="*/ 3 h 78"/>
                <a:gd name="T62" fmla="*/ 46 w 76"/>
                <a:gd name="T63" fmla="*/ 2 h 78"/>
                <a:gd name="T64" fmla="*/ 39 w 76"/>
                <a:gd name="T6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8">
                  <a:moveTo>
                    <a:pt x="39" y="0"/>
                  </a:moveTo>
                  <a:lnTo>
                    <a:pt x="30" y="2"/>
                  </a:lnTo>
                  <a:lnTo>
                    <a:pt x="23" y="3"/>
                  </a:lnTo>
                  <a:lnTo>
                    <a:pt x="17" y="8"/>
                  </a:lnTo>
                  <a:lnTo>
                    <a:pt x="11" y="12"/>
                  </a:lnTo>
                  <a:lnTo>
                    <a:pt x="5" y="18"/>
                  </a:lnTo>
                  <a:lnTo>
                    <a:pt x="3" y="23"/>
                  </a:lnTo>
                  <a:lnTo>
                    <a:pt x="0" y="31"/>
                  </a:lnTo>
                  <a:lnTo>
                    <a:pt x="0" y="39"/>
                  </a:lnTo>
                  <a:lnTo>
                    <a:pt x="0" y="46"/>
                  </a:lnTo>
                  <a:lnTo>
                    <a:pt x="3" y="54"/>
                  </a:lnTo>
                  <a:lnTo>
                    <a:pt x="5" y="61"/>
                  </a:lnTo>
                  <a:lnTo>
                    <a:pt x="11" y="67"/>
                  </a:lnTo>
                  <a:lnTo>
                    <a:pt x="17" y="71"/>
                  </a:lnTo>
                  <a:lnTo>
                    <a:pt x="23" y="75"/>
                  </a:lnTo>
                  <a:lnTo>
                    <a:pt x="30" y="77"/>
                  </a:lnTo>
                  <a:lnTo>
                    <a:pt x="39" y="78"/>
                  </a:lnTo>
                  <a:lnTo>
                    <a:pt x="46" y="77"/>
                  </a:lnTo>
                  <a:lnTo>
                    <a:pt x="53" y="75"/>
                  </a:lnTo>
                  <a:lnTo>
                    <a:pt x="60" y="71"/>
                  </a:lnTo>
                  <a:lnTo>
                    <a:pt x="64" y="67"/>
                  </a:lnTo>
                  <a:lnTo>
                    <a:pt x="70" y="61"/>
                  </a:lnTo>
                  <a:lnTo>
                    <a:pt x="73" y="54"/>
                  </a:lnTo>
                  <a:lnTo>
                    <a:pt x="76" y="46"/>
                  </a:lnTo>
                  <a:lnTo>
                    <a:pt x="76" y="39"/>
                  </a:lnTo>
                  <a:lnTo>
                    <a:pt x="76" y="31"/>
                  </a:lnTo>
                  <a:lnTo>
                    <a:pt x="73" y="23"/>
                  </a:lnTo>
                  <a:lnTo>
                    <a:pt x="70" y="18"/>
                  </a:lnTo>
                  <a:lnTo>
                    <a:pt x="64" y="12"/>
                  </a:lnTo>
                  <a:lnTo>
                    <a:pt x="60" y="8"/>
                  </a:lnTo>
                  <a:lnTo>
                    <a:pt x="53" y="3"/>
                  </a:lnTo>
                  <a:lnTo>
                    <a:pt x="46" y="2"/>
                  </a:lnTo>
                  <a:lnTo>
                    <a:pt x="39" y="0"/>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29" name="Freeform 232"/>
            <p:cNvSpPr>
              <a:spLocks noEditPoints="1"/>
            </p:cNvSpPr>
            <p:nvPr/>
          </p:nvSpPr>
          <p:spPr bwMode="auto">
            <a:xfrm>
              <a:off x="7320488" y="691737"/>
              <a:ext cx="112111" cy="112111"/>
            </a:xfrm>
            <a:custGeom>
              <a:avLst/>
              <a:gdLst>
                <a:gd name="T0" fmla="*/ 104 w 232"/>
                <a:gd name="T1" fmla="*/ 1 h 232"/>
                <a:gd name="T2" fmla="*/ 82 w 232"/>
                <a:gd name="T3" fmla="*/ 5 h 232"/>
                <a:gd name="T4" fmla="*/ 60 w 232"/>
                <a:gd name="T5" fmla="*/ 14 h 232"/>
                <a:gd name="T6" fmla="*/ 42 w 232"/>
                <a:gd name="T7" fmla="*/ 27 h 232"/>
                <a:gd name="T8" fmla="*/ 26 w 232"/>
                <a:gd name="T9" fmla="*/ 43 h 232"/>
                <a:gd name="T10" fmla="*/ 14 w 232"/>
                <a:gd name="T11" fmla="*/ 62 h 232"/>
                <a:gd name="T12" fmla="*/ 6 w 232"/>
                <a:gd name="T13" fmla="*/ 82 h 232"/>
                <a:gd name="T14" fmla="*/ 0 w 232"/>
                <a:gd name="T15" fmla="*/ 105 h 232"/>
                <a:gd name="T16" fmla="*/ 0 w 232"/>
                <a:gd name="T17" fmla="*/ 128 h 232"/>
                <a:gd name="T18" fmla="*/ 6 w 232"/>
                <a:gd name="T19" fmla="*/ 151 h 232"/>
                <a:gd name="T20" fmla="*/ 14 w 232"/>
                <a:gd name="T21" fmla="*/ 171 h 232"/>
                <a:gd name="T22" fmla="*/ 26 w 232"/>
                <a:gd name="T23" fmla="*/ 190 h 232"/>
                <a:gd name="T24" fmla="*/ 42 w 232"/>
                <a:gd name="T25" fmla="*/ 206 h 232"/>
                <a:gd name="T26" fmla="*/ 60 w 232"/>
                <a:gd name="T27" fmla="*/ 219 h 232"/>
                <a:gd name="T28" fmla="*/ 82 w 232"/>
                <a:gd name="T29" fmla="*/ 227 h 232"/>
                <a:gd name="T30" fmla="*/ 104 w 232"/>
                <a:gd name="T31" fmla="*/ 232 h 232"/>
                <a:gd name="T32" fmla="*/ 128 w 232"/>
                <a:gd name="T33" fmla="*/ 232 h 232"/>
                <a:gd name="T34" fmla="*/ 150 w 232"/>
                <a:gd name="T35" fmla="*/ 227 h 232"/>
                <a:gd name="T36" fmla="*/ 171 w 232"/>
                <a:gd name="T37" fmla="*/ 219 h 232"/>
                <a:gd name="T38" fmla="*/ 190 w 232"/>
                <a:gd name="T39" fmla="*/ 206 h 232"/>
                <a:gd name="T40" fmla="*/ 206 w 232"/>
                <a:gd name="T41" fmla="*/ 190 h 232"/>
                <a:gd name="T42" fmla="*/ 217 w 232"/>
                <a:gd name="T43" fmla="*/ 171 h 232"/>
                <a:gd name="T44" fmla="*/ 226 w 232"/>
                <a:gd name="T45" fmla="*/ 151 h 232"/>
                <a:gd name="T46" fmla="*/ 232 w 232"/>
                <a:gd name="T47" fmla="*/ 128 h 232"/>
                <a:gd name="T48" fmla="*/ 232 w 232"/>
                <a:gd name="T49" fmla="*/ 105 h 232"/>
                <a:gd name="T50" fmla="*/ 226 w 232"/>
                <a:gd name="T51" fmla="*/ 82 h 232"/>
                <a:gd name="T52" fmla="*/ 217 w 232"/>
                <a:gd name="T53" fmla="*/ 62 h 232"/>
                <a:gd name="T54" fmla="*/ 206 w 232"/>
                <a:gd name="T55" fmla="*/ 43 h 232"/>
                <a:gd name="T56" fmla="*/ 190 w 232"/>
                <a:gd name="T57" fmla="*/ 27 h 232"/>
                <a:gd name="T58" fmla="*/ 171 w 232"/>
                <a:gd name="T59" fmla="*/ 14 h 232"/>
                <a:gd name="T60" fmla="*/ 150 w 232"/>
                <a:gd name="T61" fmla="*/ 5 h 232"/>
                <a:gd name="T62" fmla="*/ 128 w 232"/>
                <a:gd name="T63" fmla="*/ 1 h 232"/>
                <a:gd name="T64" fmla="*/ 117 w 232"/>
                <a:gd name="T65" fmla="*/ 39 h 232"/>
                <a:gd name="T66" fmla="*/ 131 w 232"/>
                <a:gd name="T67" fmla="*/ 40 h 232"/>
                <a:gd name="T68" fmla="*/ 145 w 232"/>
                <a:gd name="T69" fmla="*/ 44 h 232"/>
                <a:gd name="T70" fmla="*/ 170 w 232"/>
                <a:gd name="T71" fmla="*/ 62 h 232"/>
                <a:gd name="T72" fmla="*/ 187 w 232"/>
                <a:gd name="T73" fmla="*/ 86 h 232"/>
                <a:gd name="T74" fmla="*/ 191 w 232"/>
                <a:gd name="T75" fmla="*/ 100 h 232"/>
                <a:gd name="T76" fmla="*/ 193 w 232"/>
                <a:gd name="T77" fmla="*/ 116 h 232"/>
                <a:gd name="T78" fmla="*/ 191 w 232"/>
                <a:gd name="T79" fmla="*/ 132 h 232"/>
                <a:gd name="T80" fmla="*/ 187 w 232"/>
                <a:gd name="T81" fmla="*/ 147 h 232"/>
                <a:gd name="T82" fmla="*/ 170 w 232"/>
                <a:gd name="T83" fmla="*/ 171 h 232"/>
                <a:gd name="T84" fmla="*/ 145 w 232"/>
                <a:gd name="T85" fmla="*/ 187 h 232"/>
                <a:gd name="T86" fmla="*/ 131 w 232"/>
                <a:gd name="T87" fmla="*/ 191 h 232"/>
                <a:gd name="T88" fmla="*/ 117 w 232"/>
                <a:gd name="T89" fmla="*/ 194 h 232"/>
                <a:gd name="T90" fmla="*/ 101 w 232"/>
                <a:gd name="T91" fmla="*/ 191 h 232"/>
                <a:gd name="T92" fmla="*/ 86 w 232"/>
                <a:gd name="T93" fmla="*/ 187 h 232"/>
                <a:gd name="T94" fmla="*/ 62 w 232"/>
                <a:gd name="T95" fmla="*/ 171 h 232"/>
                <a:gd name="T96" fmla="*/ 45 w 232"/>
                <a:gd name="T97" fmla="*/ 147 h 232"/>
                <a:gd name="T98" fmla="*/ 40 w 232"/>
                <a:gd name="T99" fmla="*/ 132 h 232"/>
                <a:gd name="T100" fmla="*/ 39 w 232"/>
                <a:gd name="T101" fmla="*/ 116 h 232"/>
                <a:gd name="T102" fmla="*/ 40 w 232"/>
                <a:gd name="T103" fmla="*/ 100 h 232"/>
                <a:gd name="T104" fmla="*/ 45 w 232"/>
                <a:gd name="T105" fmla="*/ 86 h 232"/>
                <a:gd name="T106" fmla="*/ 62 w 232"/>
                <a:gd name="T107" fmla="*/ 62 h 232"/>
                <a:gd name="T108" fmla="*/ 86 w 232"/>
                <a:gd name="T109" fmla="*/ 44 h 232"/>
                <a:gd name="T110" fmla="*/ 101 w 232"/>
                <a:gd name="T111" fmla="*/ 40 h 232"/>
                <a:gd name="T112" fmla="*/ 117 w 232"/>
                <a:gd name="T113" fmla="*/ 3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2" h="232">
                  <a:moveTo>
                    <a:pt x="117" y="0"/>
                  </a:moveTo>
                  <a:lnTo>
                    <a:pt x="104" y="1"/>
                  </a:lnTo>
                  <a:lnTo>
                    <a:pt x="92" y="3"/>
                  </a:lnTo>
                  <a:lnTo>
                    <a:pt x="82" y="5"/>
                  </a:lnTo>
                  <a:lnTo>
                    <a:pt x="70" y="10"/>
                  </a:lnTo>
                  <a:lnTo>
                    <a:pt x="60" y="14"/>
                  </a:lnTo>
                  <a:lnTo>
                    <a:pt x="52" y="20"/>
                  </a:lnTo>
                  <a:lnTo>
                    <a:pt x="42" y="27"/>
                  </a:lnTo>
                  <a:lnTo>
                    <a:pt x="34" y="34"/>
                  </a:lnTo>
                  <a:lnTo>
                    <a:pt x="26" y="43"/>
                  </a:lnTo>
                  <a:lnTo>
                    <a:pt x="20" y="51"/>
                  </a:lnTo>
                  <a:lnTo>
                    <a:pt x="14" y="62"/>
                  </a:lnTo>
                  <a:lnTo>
                    <a:pt x="9" y="72"/>
                  </a:lnTo>
                  <a:lnTo>
                    <a:pt x="6" y="82"/>
                  </a:lnTo>
                  <a:lnTo>
                    <a:pt x="3" y="93"/>
                  </a:lnTo>
                  <a:lnTo>
                    <a:pt x="0" y="105"/>
                  </a:lnTo>
                  <a:lnTo>
                    <a:pt x="0" y="116"/>
                  </a:lnTo>
                  <a:lnTo>
                    <a:pt x="0" y="128"/>
                  </a:lnTo>
                  <a:lnTo>
                    <a:pt x="3" y="139"/>
                  </a:lnTo>
                  <a:lnTo>
                    <a:pt x="6" y="151"/>
                  </a:lnTo>
                  <a:lnTo>
                    <a:pt x="9" y="161"/>
                  </a:lnTo>
                  <a:lnTo>
                    <a:pt x="14" y="171"/>
                  </a:lnTo>
                  <a:lnTo>
                    <a:pt x="20" y="181"/>
                  </a:lnTo>
                  <a:lnTo>
                    <a:pt x="26" y="190"/>
                  </a:lnTo>
                  <a:lnTo>
                    <a:pt x="34" y="198"/>
                  </a:lnTo>
                  <a:lnTo>
                    <a:pt x="42" y="206"/>
                  </a:lnTo>
                  <a:lnTo>
                    <a:pt x="52" y="213"/>
                  </a:lnTo>
                  <a:lnTo>
                    <a:pt x="60" y="219"/>
                  </a:lnTo>
                  <a:lnTo>
                    <a:pt x="70" y="223"/>
                  </a:lnTo>
                  <a:lnTo>
                    <a:pt x="82" y="227"/>
                  </a:lnTo>
                  <a:lnTo>
                    <a:pt x="92" y="230"/>
                  </a:lnTo>
                  <a:lnTo>
                    <a:pt x="104" y="232"/>
                  </a:lnTo>
                  <a:lnTo>
                    <a:pt x="117" y="232"/>
                  </a:lnTo>
                  <a:lnTo>
                    <a:pt x="128" y="232"/>
                  </a:lnTo>
                  <a:lnTo>
                    <a:pt x="140" y="230"/>
                  </a:lnTo>
                  <a:lnTo>
                    <a:pt x="150" y="227"/>
                  </a:lnTo>
                  <a:lnTo>
                    <a:pt x="161" y="223"/>
                  </a:lnTo>
                  <a:lnTo>
                    <a:pt x="171" y="219"/>
                  </a:lnTo>
                  <a:lnTo>
                    <a:pt x="180" y="213"/>
                  </a:lnTo>
                  <a:lnTo>
                    <a:pt x="190" y="206"/>
                  </a:lnTo>
                  <a:lnTo>
                    <a:pt x="197" y="198"/>
                  </a:lnTo>
                  <a:lnTo>
                    <a:pt x="206" y="190"/>
                  </a:lnTo>
                  <a:lnTo>
                    <a:pt x="212" y="181"/>
                  </a:lnTo>
                  <a:lnTo>
                    <a:pt x="217" y="171"/>
                  </a:lnTo>
                  <a:lnTo>
                    <a:pt x="223" y="161"/>
                  </a:lnTo>
                  <a:lnTo>
                    <a:pt x="226" y="151"/>
                  </a:lnTo>
                  <a:lnTo>
                    <a:pt x="229" y="139"/>
                  </a:lnTo>
                  <a:lnTo>
                    <a:pt x="232" y="128"/>
                  </a:lnTo>
                  <a:lnTo>
                    <a:pt x="232" y="116"/>
                  </a:lnTo>
                  <a:lnTo>
                    <a:pt x="232" y="105"/>
                  </a:lnTo>
                  <a:lnTo>
                    <a:pt x="229" y="93"/>
                  </a:lnTo>
                  <a:lnTo>
                    <a:pt x="226" y="82"/>
                  </a:lnTo>
                  <a:lnTo>
                    <a:pt x="223" y="72"/>
                  </a:lnTo>
                  <a:lnTo>
                    <a:pt x="217" y="62"/>
                  </a:lnTo>
                  <a:lnTo>
                    <a:pt x="212" y="51"/>
                  </a:lnTo>
                  <a:lnTo>
                    <a:pt x="206" y="43"/>
                  </a:lnTo>
                  <a:lnTo>
                    <a:pt x="197" y="34"/>
                  </a:lnTo>
                  <a:lnTo>
                    <a:pt x="190" y="27"/>
                  </a:lnTo>
                  <a:lnTo>
                    <a:pt x="180" y="20"/>
                  </a:lnTo>
                  <a:lnTo>
                    <a:pt x="171" y="14"/>
                  </a:lnTo>
                  <a:lnTo>
                    <a:pt x="161" y="10"/>
                  </a:lnTo>
                  <a:lnTo>
                    <a:pt x="150" y="5"/>
                  </a:lnTo>
                  <a:lnTo>
                    <a:pt x="140" y="3"/>
                  </a:lnTo>
                  <a:lnTo>
                    <a:pt x="128" y="1"/>
                  </a:lnTo>
                  <a:lnTo>
                    <a:pt x="117" y="0"/>
                  </a:lnTo>
                  <a:close/>
                  <a:moveTo>
                    <a:pt x="117" y="39"/>
                  </a:moveTo>
                  <a:lnTo>
                    <a:pt x="124" y="40"/>
                  </a:lnTo>
                  <a:lnTo>
                    <a:pt x="131" y="40"/>
                  </a:lnTo>
                  <a:lnTo>
                    <a:pt x="138" y="43"/>
                  </a:lnTo>
                  <a:lnTo>
                    <a:pt x="145" y="44"/>
                  </a:lnTo>
                  <a:lnTo>
                    <a:pt x="158" y="51"/>
                  </a:lnTo>
                  <a:lnTo>
                    <a:pt x="170" y="62"/>
                  </a:lnTo>
                  <a:lnTo>
                    <a:pt x="180" y="73"/>
                  </a:lnTo>
                  <a:lnTo>
                    <a:pt x="187" y="86"/>
                  </a:lnTo>
                  <a:lnTo>
                    <a:pt x="190" y="93"/>
                  </a:lnTo>
                  <a:lnTo>
                    <a:pt x="191" y="100"/>
                  </a:lnTo>
                  <a:lnTo>
                    <a:pt x="193" y="108"/>
                  </a:lnTo>
                  <a:lnTo>
                    <a:pt x="193" y="116"/>
                  </a:lnTo>
                  <a:lnTo>
                    <a:pt x="193" y="123"/>
                  </a:lnTo>
                  <a:lnTo>
                    <a:pt x="191" y="132"/>
                  </a:lnTo>
                  <a:lnTo>
                    <a:pt x="190" y="139"/>
                  </a:lnTo>
                  <a:lnTo>
                    <a:pt x="187" y="147"/>
                  </a:lnTo>
                  <a:lnTo>
                    <a:pt x="180" y="160"/>
                  </a:lnTo>
                  <a:lnTo>
                    <a:pt x="170" y="171"/>
                  </a:lnTo>
                  <a:lnTo>
                    <a:pt x="158" y="180"/>
                  </a:lnTo>
                  <a:lnTo>
                    <a:pt x="145" y="187"/>
                  </a:lnTo>
                  <a:lnTo>
                    <a:pt x="138" y="190"/>
                  </a:lnTo>
                  <a:lnTo>
                    <a:pt x="131" y="191"/>
                  </a:lnTo>
                  <a:lnTo>
                    <a:pt x="124" y="193"/>
                  </a:lnTo>
                  <a:lnTo>
                    <a:pt x="117" y="194"/>
                  </a:lnTo>
                  <a:lnTo>
                    <a:pt x="108" y="193"/>
                  </a:lnTo>
                  <a:lnTo>
                    <a:pt x="101" y="191"/>
                  </a:lnTo>
                  <a:lnTo>
                    <a:pt x="93" y="190"/>
                  </a:lnTo>
                  <a:lnTo>
                    <a:pt x="86" y="187"/>
                  </a:lnTo>
                  <a:lnTo>
                    <a:pt x="73" y="180"/>
                  </a:lnTo>
                  <a:lnTo>
                    <a:pt x="62" y="171"/>
                  </a:lnTo>
                  <a:lnTo>
                    <a:pt x="52" y="160"/>
                  </a:lnTo>
                  <a:lnTo>
                    <a:pt x="45" y="147"/>
                  </a:lnTo>
                  <a:lnTo>
                    <a:pt x="42" y="139"/>
                  </a:lnTo>
                  <a:lnTo>
                    <a:pt x="40" y="132"/>
                  </a:lnTo>
                  <a:lnTo>
                    <a:pt x="39" y="123"/>
                  </a:lnTo>
                  <a:lnTo>
                    <a:pt x="39" y="116"/>
                  </a:lnTo>
                  <a:lnTo>
                    <a:pt x="39" y="108"/>
                  </a:lnTo>
                  <a:lnTo>
                    <a:pt x="40" y="100"/>
                  </a:lnTo>
                  <a:lnTo>
                    <a:pt x="42" y="93"/>
                  </a:lnTo>
                  <a:lnTo>
                    <a:pt x="45" y="86"/>
                  </a:lnTo>
                  <a:lnTo>
                    <a:pt x="52" y="73"/>
                  </a:lnTo>
                  <a:lnTo>
                    <a:pt x="62" y="62"/>
                  </a:lnTo>
                  <a:lnTo>
                    <a:pt x="73" y="51"/>
                  </a:lnTo>
                  <a:lnTo>
                    <a:pt x="86" y="44"/>
                  </a:lnTo>
                  <a:lnTo>
                    <a:pt x="93" y="43"/>
                  </a:lnTo>
                  <a:lnTo>
                    <a:pt x="101" y="40"/>
                  </a:lnTo>
                  <a:lnTo>
                    <a:pt x="108" y="40"/>
                  </a:lnTo>
                  <a:lnTo>
                    <a:pt x="117" y="39"/>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0" name="Freeform 233"/>
            <p:cNvSpPr>
              <a:spLocks noEditPoints="1"/>
            </p:cNvSpPr>
            <p:nvPr/>
          </p:nvSpPr>
          <p:spPr bwMode="auto">
            <a:xfrm>
              <a:off x="7265161" y="634953"/>
              <a:ext cx="224223" cy="225679"/>
            </a:xfrm>
            <a:custGeom>
              <a:avLst/>
              <a:gdLst>
                <a:gd name="T0" fmla="*/ 184 w 462"/>
                <a:gd name="T1" fmla="*/ 5 h 464"/>
                <a:gd name="T2" fmla="*/ 121 w 462"/>
                <a:gd name="T3" fmla="*/ 28 h 464"/>
                <a:gd name="T4" fmla="*/ 67 w 462"/>
                <a:gd name="T5" fmla="*/ 68 h 464"/>
                <a:gd name="T6" fmla="*/ 27 w 462"/>
                <a:gd name="T7" fmla="*/ 121 h 464"/>
                <a:gd name="T8" fmla="*/ 4 w 462"/>
                <a:gd name="T9" fmla="*/ 185 h 464"/>
                <a:gd name="T10" fmla="*/ 0 w 462"/>
                <a:gd name="T11" fmla="*/ 255 h 464"/>
                <a:gd name="T12" fmla="*/ 17 w 462"/>
                <a:gd name="T13" fmla="*/ 323 h 464"/>
                <a:gd name="T14" fmla="*/ 52 w 462"/>
                <a:gd name="T15" fmla="*/ 379 h 464"/>
                <a:gd name="T16" fmla="*/ 102 w 462"/>
                <a:gd name="T17" fmla="*/ 424 h 464"/>
                <a:gd name="T18" fmla="*/ 162 w 462"/>
                <a:gd name="T19" fmla="*/ 454 h 464"/>
                <a:gd name="T20" fmla="*/ 232 w 462"/>
                <a:gd name="T21" fmla="*/ 464 h 464"/>
                <a:gd name="T22" fmla="*/ 299 w 462"/>
                <a:gd name="T23" fmla="*/ 454 h 464"/>
                <a:gd name="T24" fmla="*/ 360 w 462"/>
                <a:gd name="T25" fmla="*/ 424 h 464"/>
                <a:gd name="T26" fmla="*/ 410 w 462"/>
                <a:gd name="T27" fmla="*/ 379 h 464"/>
                <a:gd name="T28" fmla="*/ 445 w 462"/>
                <a:gd name="T29" fmla="*/ 323 h 464"/>
                <a:gd name="T30" fmla="*/ 462 w 462"/>
                <a:gd name="T31" fmla="*/ 255 h 464"/>
                <a:gd name="T32" fmla="*/ 458 w 462"/>
                <a:gd name="T33" fmla="*/ 185 h 464"/>
                <a:gd name="T34" fmla="*/ 435 w 462"/>
                <a:gd name="T35" fmla="*/ 121 h 464"/>
                <a:gd name="T36" fmla="*/ 394 w 462"/>
                <a:gd name="T37" fmla="*/ 68 h 464"/>
                <a:gd name="T38" fmla="*/ 341 w 462"/>
                <a:gd name="T39" fmla="*/ 28 h 464"/>
                <a:gd name="T40" fmla="*/ 278 w 462"/>
                <a:gd name="T41" fmla="*/ 5 h 464"/>
                <a:gd name="T42" fmla="*/ 232 w 462"/>
                <a:gd name="T43" fmla="*/ 0 h 464"/>
                <a:gd name="T44" fmla="*/ 270 w 462"/>
                <a:gd name="T45" fmla="*/ 44 h 464"/>
                <a:gd name="T46" fmla="*/ 322 w 462"/>
                <a:gd name="T47" fmla="*/ 62 h 464"/>
                <a:gd name="T48" fmla="*/ 367 w 462"/>
                <a:gd name="T49" fmla="*/ 95 h 464"/>
                <a:gd name="T50" fmla="*/ 400 w 462"/>
                <a:gd name="T51" fmla="*/ 140 h 464"/>
                <a:gd name="T52" fmla="*/ 420 w 462"/>
                <a:gd name="T53" fmla="*/ 193 h 464"/>
                <a:gd name="T54" fmla="*/ 423 w 462"/>
                <a:gd name="T55" fmla="*/ 252 h 464"/>
                <a:gd name="T56" fmla="*/ 409 w 462"/>
                <a:gd name="T57" fmla="*/ 307 h 464"/>
                <a:gd name="T58" fmla="*/ 380 w 462"/>
                <a:gd name="T59" fmla="*/ 355 h 464"/>
                <a:gd name="T60" fmla="*/ 338 w 462"/>
                <a:gd name="T61" fmla="*/ 392 h 464"/>
                <a:gd name="T62" fmla="*/ 288 w 462"/>
                <a:gd name="T63" fmla="*/ 417 h 464"/>
                <a:gd name="T64" fmla="*/ 232 w 462"/>
                <a:gd name="T65" fmla="*/ 425 h 464"/>
                <a:gd name="T66" fmla="*/ 174 w 462"/>
                <a:gd name="T67" fmla="*/ 417 h 464"/>
                <a:gd name="T68" fmla="*/ 124 w 462"/>
                <a:gd name="T69" fmla="*/ 392 h 464"/>
                <a:gd name="T70" fmla="*/ 82 w 462"/>
                <a:gd name="T71" fmla="*/ 355 h 464"/>
                <a:gd name="T72" fmla="*/ 53 w 462"/>
                <a:gd name="T73" fmla="*/ 307 h 464"/>
                <a:gd name="T74" fmla="*/ 39 w 462"/>
                <a:gd name="T75" fmla="*/ 252 h 464"/>
                <a:gd name="T76" fmla="*/ 41 w 462"/>
                <a:gd name="T77" fmla="*/ 193 h 464"/>
                <a:gd name="T78" fmla="*/ 62 w 462"/>
                <a:gd name="T79" fmla="*/ 140 h 464"/>
                <a:gd name="T80" fmla="*/ 95 w 462"/>
                <a:gd name="T81" fmla="*/ 95 h 464"/>
                <a:gd name="T82" fmla="*/ 139 w 462"/>
                <a:gd name="T83" fmla="*/ 62 h 464"/>
                <a:gd name="T84" fmla="*/ 193 w 462"/>
                <a:gd name="T85" fmla="*/ 4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2" h="464">
                  <a:moveTo>
                    <a:pt x="232" y="0"/>
                  </a:moveTo>
                  <a:lnTo>
                    <a:pt x="207" y="2"/>
                  </a:lnTo>
                  <a:lnTo>
                    <a:pt x="184" y="5"/>
                  </a:lnTo>
                  <a:lnTo>
                    <a:pt x="162" y="10"/>
                  </a:lnTo>
                  <a:lnTo>
                    <a:pt x="141" y="19"/>
                  </a:lnTo>
                  <a:lnTo>
                    <a:pt x="121" y="28"/>
                  </a:lnTo>
                  <a:lnTo>
                    <a:pt x="102" y="39"/>
                  </a:lnTo>
                  <a:lnTo>
                    <a:pt x="83" y="54"/>
                  </a:lnTo>
                  <a:lnTo>
                    <a:pt x="67" y="68"/>
                  </a:lnTo>
                  <a:lnTo>
                    <a:pt x="52" y="85"/>
                  </a:lnTo>
                  <a:lnTo>
                    <a:pt x="39" y="103"/>
                  </a:lnTo>
                  <a:lnTo>
                    <a:pt x="27" y="121"/>
                  </a:lnTo>
                  <a:lnTo>
                    <a:pt x="17" y="142"/>
                  </a:lnTo>
                  <a:lnTo>
                    <a:pt x="10" y="163"/>
                  </a:lnTo>
                  <a:lnTo>
                    <a:pt x="4" y="185"/>
                  </a:lnTo>
                  <a:lnTo>
                    <a:pt x="0" y="208"/>
                  </a:lnTo>
                  <a:lnTo>
                    <a:pt x="0" y="232"/>
                  </a:lnTo>
                  <a:lnTo>
                    <a:pt x="0" y="255"/>
                  </a:lnTo>
                  <a:lnTo>
                    <a:pt x="4" y="278"/>
                  </a:lnTo>
                  <a:lnTo>
                    <a:pt x="10" y="301"/>
                  </a:lnTo>
                  <a:lnTo>
                    <a:pt x="17" y="323"/>
                  </a:lnTo>
                  <a:lnTo>
                    <a:pt x="27" y="343"/>
                  </a:lnTo>
                  <a:lnTo>
                    <a:pt x="39" y="362"/>
                  </a:lnTo>
                  <a:lnTo>
                    <a:pt x="52" y="379"/>
                  </a:lnTo>
                  <a:lnTo>
                    <a:pt x="67" y="396"/>
                  </a:lnTo>
                  <a:lnTo>
                    <a:pt x="83" y="411"/>
                  </a:lnTo>
                  <a:lnTo>
                    <a:pt x="102" y="424"/>
                  </a:lnTo>
                  <a:lnTo>
                    <a:pt x="121" y="435"/>
                  </a:lnTo>
                  <a:lnTo>
                    <a:pt x="141" y="445"/>
                  </a:lnTo>
                  <a:lnTo>
                    <a:pt x="162" y="454"/>
                  </a:lnTo>
                  <a:lnTo>
                    <a:pt x="184" y="460"/>
                  </a:lnTo>
                  <a:lnTo>
                    <a:pt x="207" y="463"/>
                  </a:lnTo>
                  <a:lnTo>
                    <a:pt x="232" y="464"/>
                  </a:lnTo>
                  <a:lnTo>
                    <a:pt x="255" y="463"/>
                  </a:lnTo>
                  <a:lnTo>
                    <a:pt x="278" y="460"/>
                  </a:lnTo>
                  <a:lnTo>
                    <a:pt x="299" y="454"/>
                  </a:lnTo>
                  <a:lnTo>
                    <a:pt x="321" y="445"/>
                  </a:lnTo>
                  <a:lnTo>
                    <a:pt x="341" y="435"/>
                  </a:lnTo>
                  <a:lnTo>
                    <a:pt x="360" y="424"/>
                  </a:lnTo>
                  <a:lnTo>
                    <a:pt x="378" y="411"/>
                  </a:lnTo>
                  <a:lnTo>
                    <a:pt x="394" y="396"/>
                  </a:lnTo>
                  <a:lnTo>
                    <a:pt x="410" y="379"/>
                  </a:lnTo>
                  <a:lnTo>
                    <a:pt x="423" y="362"/>
                  </a:lnTo>
                  <a:lnTo>
                    <a:pt x="435" y="343"/>
                  </a:lnTo>
                  <a:lnTo>
                    <a:pt x="445" y="323"/>
                  </a:lnTo>
                  <a:lnTo>
                    <a:pt x="452" y="301"/>
                  </a:lnTo>
                  <a:lnTo>
                    <a:pt x="458" y="278"/>
                  </a:lnTo>
                  <a:lnTo>
                    <a:pt x="462" y="255"/>
                  </a:lnTo>
                  <a:lnTo>
                    <a:pt x="462" y="232"/>
                  </a:lnTo>
                  <a:lnTo>
                    <a:pt x="462" y="208"/>
                  </a:lnTo>
                  <a:lnTo>
                    <a:pt x="458" y="185"/>
                  </a:lnTo>
                  <a:lnTo>
                    <a:pt x="452" y="163"/>
                  </a:lnTo>
                  <a:lnTo>
                    <a:pt x="445" y="142"/>
                  </a:lnTo>
                  <a:lnTo>
                    <a:pt x="435" y="121"/>
                  </a:lnTo>
                  <a:lnTo>
                    <a:pt x="423" y="103"/>
                  </a:lnTo>
                  <a:lnTo>
                    <a:pt x="410" y="85"/>
                  </a:lnTo>
                  <a:lnTo>
                    <a:pt x="394" y="68"/>
                  </a:lnTo>
                  <a:lnTo>
                    <a:pt x="378" y="54"/>
                  </a:lnTo>
                  <a:lnTo>
                    <a:pt x="360" y="39"/>
                  </a:lnTo>
                  <a:lnTo>
                    <a:pt x="341" y="28"/>
                  </a:lnTo>
                  <a:lnTo>
                    <a:pt x="321" y="19"/>
                  </a:lnTo>
                  <a:lnTo>
                    <a:pt x="299" y="10"/>
                  </a:lnTo>
                  <a:lnTo>
                    <a:pt x="278" y="5"/>
                  </a:lnTo>
                  <a:lnTo>
                    <a:pt x="255" y="2"/>
                  </a:lnTo>
                  <a:lnTo>
                    <a:pt x="232" y="0"/>
                  </a:lnTo>
                  <a:lnTo>
                    <a:pt x="232" y="0"/>
                  </a:lnTo>
                  <a:close/>
                  <a:moveTo>
                    <a:pt x="232" y="39"/>
                  </a:moveTo>
                  <a:lnTo>
                    <a:pt x="250" y="39"/>
                  </a:lnTo>
                  <a:lnTo>
                    <a:pt x="270" y="44"/>
                  </a:lnTo>
                  <a:lnTo>
                    <a:pt x="288" y="48"/>
                  </a:lnTo>
                  <a:lnTo>
                    <a:pt x="306" y="54"/>
                  </a:lnTo>
                  <a:lnTo>
                    <a:pt x="322" y="62"/>
                  </a:lnTo>
                  <a:lnTo>
                    <a:pt x="338" y="72"/>
                  </a:lnTo>
                  <a:lnTo>
                    <a:pt x="354" y="82"/>
                  </a:lnTo>
                  <a:lnTo>
                    <a:pt x="367" y="95"/>
                  </a:lnTo>
                  <a:lnTo>
                    <a:pt x="380" y="110"/>
                  </a:lnTo>
                  <a:lnTo>
                    <a:pt x="391" y="124"/>
                  </a:lnTo>
                  <a:lnTo>
                    <a:pt x="400" y="140"/>
                  </a:lnTo>
                  <a:lnTo>
                    <a:pt x="409" y="157"/>
                  </a:lnTo>
                  <a:lnTo>
                    <a:pt x="416" y="175"/>
                  </a:lnTo>
                  <a:lnTo>
                    <a:pt x="420" y="193"/>
                  </a:lnTo>
                  <a:lnTo>
                    <a:pt x="423" y="212"/>
                  </a:lnTo>
                  <a:lnTo>
                    <a:pt x="424" y="232"/>
                  </a:lnTo>
                  <a:lnTo>
                    <a:pt x="423" y="252"/>
                  </a:lnTo>
                  <a:lnTo>
                    <a:pt x="420" y="271"/>
                  </a:lnTo>
                  <a:lnTo>
                    <a:pt x="416" y="290"/>
                  </a:lnTo>
                  <a:lnTo>
                    <a:pt x="409" y="307"/>
                  </a:lnTo>
                  <a:lnTo>
                    <a:pt x="400" y="324"/>
                  </a:lnTo>
                  <a:lnTo>
                    <a:pt x="391" y="340"/>
                  </a:lnTo>
                  <a:lnTo>
                    <a:pt x="380" y="355"/>
                  </a:lnTo>
                  <a:lnTo>
                    <a:pt x="367" y="369"/>
                  </a:lnTo>
                  <a:lnTo>
                    <a:pt x="354" y="381"/>
                  </a:lnTo>
                  <a:lnTo>
                    <a:pt x="338" y="392"/>
                  </a:lnTo>
                  <a:lnTo>
                    <a:pt x="322" y="402"/>
                  </a:lnTo>
                  <a:lnTo>
                    <a:pt x="306" y="409"/>
                  </a:lnTo>
                  <a:lnTo>
                    <a:pt x="288" y="417"/>
                  </a:lnTo>
                  <a:lnTo>
                    <a:pt x="270" y="421"/>
                  </a:lnTo>
                  <a:lnTo>
                    <a:pt x="250" y="424"/>
                  </a:lnTo>
                  <a:lnTo>
                    <a:pt x="232" y="425"/>
                  </a:lnTo>
                  <a:lnTo>
                    <a:pt x="211" y="424"/>
                  </a:lnTo>
                  <a:lnTo>
                    <a:pt x="193" y="421"/>
                  </a:lnTo>
                  <a:lnTo>
                    <a:pt x="174" y="417"/>
                  </a:lnTo>
                  <a:lnTo>
                    <a:pt x="155" y="409"/>
                  </a:lnTo>
                  <a:lnTo>
                    <a:pt x="139" y="402"/>
                  </a:lnTo>
                  <a:lnTo>
                    <a:pt x="124" y="392"/>
                  </a:lnTo>
                  <a:lnTo>
                    <a:pt x="108" y="381"/>
                  </a:lnTo>
                  <a:lnTo>
                    <a:pt x="95" y="369"/>
                  </a:lnTo>
                  <a:lnTo>
                    <a:pt x="82" y="355"/>
                  </a:lnTo>
                  <a:lnTo>
                    <a:pt x="70" y="340"/>
                  </a:lnTo>
                  <a:lnTo>
                    <a:pt x="62" y="324"/>
                  </a:lnTo>
                  <a:lnTo>
                    <a:pt x="53" y="307"/>
                  </a:lnTo>
                  <a:lnTo>
                    <a:pt x="46" y="290"/>
                  </a:lnTo>
                  <a:lnTo>
                    <a:pt x="41" y="271"/>
                  </a:lnTo>
                  <a:lnTo>
                    <a:pt x="39" y="252"/>
                  </a:lnTo>
                  <a:lnTo>
                    <a:pt x="37" y="232"/>
                  </a:lnTo>
                  <a:lnTo>
                    <a:pt x="39" y="212"/>
                  </a:lnTo>
                  <a:lnTo>
                    <a:pt x="41" y="193"/>
                  </a:lnTo>
                  <a:lnTo>
                    <a:pt x="46" y="175"/>
                  </a:lnTo>
                  <a:lnTo>
                    <a:pt x="53" y="157"/>
                  </a:lnTo>
                  <a:lnTo>
                    <a:pt x="62" y="140"/>
                  </a:lnTo>
                  <a:lnTo>
                    <a:pt x="70" y="124"/>
                  </a:lnTo>
                  <a:lnTo>
                    <a:pt x="82" y="110"/>
                  </a:lnTo>
                  <a:lnTo>
                    <a:pt x="95" y="95"/>
                  </a:lnTo>
                  <a:lnTo>
                    <a:pt x="108" y="82"/>
                  </a:lnTo>
                  <a:lnTo>
                    <a:pt x="124" y="72"/>
                  </a:lnTo>
                  <a:lnTo>
                    <a:pt x="139" y="62"/>
                  </a:lnTo>
                  <a:lnTo>
                    <a:pt x="155" y="54"/>
                  </a:lnTo>
                  <a:lnTo>
                    <a:pt x="174" y="48"/>
                  </a:lnTo>
                  <a:lnTo>
                    <a:pt x="193" y="44"/>
                  </a:lnTo>
                  <a:lnTo>
                    <a:pt x="211" y="39"/>
                  </a:lnTo>
                  <a:lnTo>
                    <a:pt x="232" y="39"/>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1" name="Freeform 234"/>
            <p:cNvSpPr>
              <a:spLocks noEditPoints="1"/>
            </p:cNvSpPr>
            <p:nvPr/>
          </p:nvSpPr>
          <p:spPr bwMode="auto">
            <a:xfrm>
              <a:off x="7208377" y="579625"/>
              <a:ext cx="337790" cy="336334"/>
            </a:xfrm>
            <a:custGeom>
              <a:avLst/>
              <a:gdLst>
                <a:gd name="T0" fmla="*/ 295 w 696"/>
                <a:gd name="T1" fmla="*/ 3 h 694"/>
                <a:gd name="T2" fmla="*/ 229 w 696"/>
                <a:gd name="T3" fmla="*/ 20 h 694"/>
                <a:gd name="T4" fmla="*/ 167 w 696"/>
                <a:gd name="T5" fmla="*/ 49 h 694"/>
                <a:gd name="T6" fmla="*/ 114 w 696"/>
                <a:gd name="T7" fmla="*/ 89 h 694"/>
                <a:gd name="T8" fmla="*/ 69 w 696"/>
                <a:gd name="T9" fmla="*/ 138 h 694"/>
                <a:gd name="T10" fmla="*/ 35 w 696"/>
                <a:gd name="T11" fmla="*/ 196 h 694"/>
                <a:gd name="T12" fmla="*/ 12 w 696"/>
                <a:gd name="T13" fmla="*/ 261 h 694"/>
                <a:gd name="T14" fmla="*/ 0 w 696"/>
                <a:gd name="T15" fmla="*/ 329 h 694"/>
                <a:gd name="T16" fmla="*/ 4 w 696"/>
                <a:gd name="T17" fmla="*/ 401 h 694"/>
                <a:gd name="T18" fmla="*/ 22 w 696"/>
                <a:gd name="T19" fmla="*/ 467 h 694"/>
                <a:gd name="T20" fmla="*/ 50 w 696"/>
                <a:gd name="T21" fmla="*/ 527 h 694"/>
                <a:gd name="T22" fmla="*/ 91 w 696"/>
                <a:gd name="T23" fmla="*/ 581 h 694"/>
                <a:gd name="T24" fmla="*/ 140 w 696"/>
                <a:gd name="T25" fmla="*/ 625 h 694"/>
                <a:gd name="T26" fmla="*/ 197 w 696"/>
                <a:gd name="T27" fmla="*/ 660 h 694"/>
                <a:gd name="T28" fmla="*/ 261 w 696"/>
                <a:gd name="T29" fmla="*/ 684 h 694"/>
                <a:gd name="T30" fmla="*/ 330 w 696"/>
                <a:gd name="T31" fmla="*/ 694 h 694"/>
                <a:gd name="T32" fmla="*/ 400 w 696"/>
                <a:gd name="T33" fmla="*/ 690 h 694"/>
                <a:gd name="T34" fmla="*/ 468 w 696"/>
                <a:gd name="T35" fmla="*/ 674 h 694"/>
                <a:gd name="T36" fmla="*/ 529 w 696"/>
                <a:gd name="T37" fmla="*/ 644 h 694"/>
                <a:gd name="T38" fmla="*/ 582 w 696"/>
                <a:gd name="T39" fmla="*/ 605 h 694"/>
                <a:gd name="T40" fmla="*/ 626 w 696"/>
                <a:gd name="T41" fmla="*/ 555 h 694"/>
                <a:gd name="T42" fmla="*/ 661 w 696"/>
                <a:gd name="T43" fmla="*/ 499 h 694"/>
                <a:gd name="T44" fmla="*/ 684 w 696"/>
                <a:gd name="T45" fmla="*/ 434 h 694"/>
                <a:gd name="T46" fmla="*/ 696 w 696"/>
                <a:gd name="T47" fmla="*/ 365 h 694"/>
                <a:gd name="T48" fmla="*/ 691 w 696"/>
                <a:gd name="T49" fmla="*/ 294 h 694"/>
                <a:gd name="T50" fmla="*/ 674 w 696"/>
                <a:gd name="T51" fmla="*/ 228 h 694"/>
                <a:gd name="T52" fmla="*/ 645 w 696"/>
                <a:gd name="T53" fmla="*/ 167 h 694"/>
                <a:gd name="T54" fmla="*/ 605 w 696"/>
                <a:gd name="T55" fmla="*/ 114 h 694"/>
                <a:gd name="T56" fmla="*/ 556 w 696"/>
                <a:gd name="T57" fmla="*/ 68 h 694"/>
                <a:gd name="T58" fmla="*/ 498 w 696"/>
                <a:gd name="T59" fmla="*/ 33 h 694"/>
                <a:gd name="T60" fmla="*/ 435 w 696"/>
                <a:gd name="T61" fmla="*/ 10 h 694"/>
                <a:gd name="T62" fmla="*/ 366 w 696"/>
                <a:gd name="T63" fmla="*/ 0 h 694"/>
                <a:gd name="T64" fmla="*/ 364 w 696"/>
                <a:gd name="T65" fmla="*/ 39 h 694"/>
                <a:gd name="T66" fmla="*/ 425 w 696"/>
                <a:gd name="T67" fmla="*/ 48 h 694"/>
                <a:gd name="T68" fmla="*/ 481 w 696"/>
                <a:gd name="T69" fmla="*/ 69 h 694"/>
                <a:gd name="T70" fmla="*/ 544 w 696"/>
                <a:gd name="T71" fmla="*/ 108 h 694"/>
                <a:gd name="T72" fmla="*/ 612 w 696"/>
                <a:gd name="T73" fmla="*/ 187 h 694"/>
                <a:gd name="T74" fmla="*/ 638 w 696"/>
                <a:gd name="T75" fmla="*/ 241 h 694"/>
                <a:gd name="T76" fmla="*/ 654 w 696"/>
                <a:gd name="T77" fmla="*/ 300 h 694"/>
                <a:gd name="T78" fmla="*/ 657 w 696"/>
                <a:gd name="T79" fmla="*/ 363 h 694"/>
                <a:gd name="T80" fmla="*/ 647 w 696"/>
                <a:gd name="T81" fmla="*/ 424 h 694"/>
                <a:gd name="T82" fmla="*/ 626 w 696"/>
                <a:gd name="T83" fmla="*/ 481 h 694"/>
                <a:gd name="T84" fmla="*/ 586 w 696"/>
                <a:gd name="T85" fmla="*/ 543 h 694"/>
                <a:gd name="T86" fmla="*/ 508 w 696"/>
                <a:gd name="T87" fmla="*/ 611 h 694"/>
                <a:gd name="T88" fmla="*/ 454 w 696"/>
                <a:gd name="T89" fmla="*/ 637 h 694"/>
                <a:gd name="T90" fmla="*/ 395 w 696"/>
                <a:gd name="T91" fmla="*/ 653 h 694"/>
                <a:gd name="T92" fmla="*/ 331 w 696"/>
                <a:gd name="T93" fmla="*/ 656 h 694"/>
                <a:gd name="T94" fmla="*/ 271 w 696"/>
                <a:gd name="T95" fmla="*/ 647 h 694"/>
                <a:gd name="T96" fmla="*/ 215 w 696"/>
                <a:gd name="T97" fmla="*/ 625 h 694"/>
                <a:gd name="T98" fmla="*/ 151 w 696"/>
                <a:gd name="T99" fmla="*/ 585 h 694"/>
                <a:gd name="T100" fmla="*/ 84 w 696"/>
                <a:gd name="T101" fmla="*/ 507 h 694"/>
                <a:gd name="T102" fmla="*/ 58 w 696"/>
                <a:gd name="T103" fmla="*/ 454 h 694"/>
                <a:gd name="T104" fmla="*/ 42 w 696"/>
                <a:gd name="T105" fmla="*/ 395 h 694"/>
                <a:gd name="T106" fmla="*/ 39 w 696"/>
                <a:gd name="T107" fmla="*/ 331 h 694"/>
                <a:gd name="T108" fmla="*/ 49 w 696"/>
                <a:gd name="T109" fmla="*/ 270 h 694"/>
                <a:gd name="T110" fmla="*/ 69 w 696"/>
                <a:gd name="T111" fmla="*/ 213 h 694"/>
                <a:gd name="T112" fmla="*/ 109 w 696"/>
                <a:gd name="T113" fmla="*/ 150 h 694"/>
                <a:gd name="T114" fmla="*/ 187 w 696"/>
                <a:gd name="T115" fmla="*/ 82 h 694"/>
                <a:gd name="T116" fmla="*/ 242 w 696"/>
                <a:gd name="T117" fmla="*/ 56 h 694"/>
                <a:gd name="T118" fmla="*/ 301 w 696"/>
                <a:gd name="T119" fmla="*/ 42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6" h="694">
                  <a:moveTo>
                    <a:pt x="349" y="0"/>
                  </a:moveTo>
                  <a:lnTo>
                    <a:pt x="330" y="0"/>
                  </a:lnTo>
                  <a:lnTo>
                    <a:pt x="313" y="2"/>
                  </a:lnTo>
                  <a:lnTo>
                    <a:pt x="295" y="3"/>
                  </a:lnTo>
                  <a:lnTo>
                    <a:pt x="278" y="6"/>
                  </a:lnTo>
                  <a:lnTo>
                    <a:pt x="261" y="10"/>
                  </a:lnTo>
                  <a:lnTo>
                    <a:pt x="245" y="15"/>
                  </a:lnTo>
                  <a:lnTo>
                    <a:pt x="229" y="20"/>
                  </a:lnTo>
                  <a:lnTo>
                    <a:pt x="213" y="26"/>
                  </a:lnTo>
                  <a:lnTo>
                    <a:pt x="197" y="33"/>
                  </a:lnTo>
                  <a:lnTo>
                    <a:pt x="181" y="42"/>
                  </a:lnTo>
                  <a:lnTo>
                    <a:pt x="167" y="49"/>
                  </a:lnTo>
                  <a:lnTo>
                    <a:pt x="154" y="59"/>
                  </a:lnTo>
                  <a:lnTo>
                    <a:pt x="140" y="68"/>
                  </a:lnTo>
                  <a:lnTo>
                    <a:pt x="127" y="79"/>
                  </a:lnTo>
                  <a:lnTo>
                    <a:pt x="114" y="89"/>
                  </a:lnTo>
                  <a:lnTo>
                    <a:pt x="102" y="101"/>
                  </a:lnTo>
                  <a:lnTo>
                    <a:pt x="91" y="114"/>
                  </a:lnTo>
                  <a:lnTo>
                    <a:pt x="79" y="125"/>
                  </a:lnTo>
                  <a:lnTo>
                    <a:pt x="69" y="138"/>
                  </a:lnTo>
                  <a:lnTo>
                    <a:pt x="59" y="153"/>
                  </a:lnTo>
                  <a:lnTo>
                    <a:pt x="50" y="167"/>
                  </a:lnTo>
                  <a:lnTo>
                    <a:pt x="42" y="182"/>
                  </a:lnTo>
                  <a:lnTo>
                    <a:pt x="35" y="196"/>
                  </a:lnTo>
                  <a:lnTo>
                    <a:pt x="27" y="212"/>
                  </a:lnTo>
                  <a:lnTo>
                    <a:pt x="22" y="228"/>
                  </a:lnTo>
                  <a:lnTo>
                    <a:pt x="16" y="244"/>
                  </a:lnTo>
                  <a:lnTo>
                    <a:pt x="12" y="261"/>
                  </a:lnTo>
                  <a:lnTo>
                    <a:pt x="7" y="277"/>
                  </a:lnTo>
                  <a:lnTo>
                    <a:pt x="4" y="294"/>
                  </a:lnTo>
                  <a:lnTo>
                    <a:pt x="1" y="311"/>
                  </a:lnTo>
                  <a:lnTo>
                    <a:pt x="0" y="329"/>
                  </a:lnTo>
                  <a:lnTo>
                    <a:pt x="0" y="347"/>
                  </a:lnTo>
                  <a:lnTo>
                    <a:pt x="0" y="365"/>
                  </a:lnTo>
                  <a:lnTo>
                    <a:pt x="1" y="383"/>
                  </a:lnTo>
                  <a:lnTo>
                    <a:pt x="4" y="401"/>
                  </a:lnTo>
                  <a:lnTo>
                    <a:pt x="7" y="418"/>
                  </a:lnTo>
                  <a:lnTo>
                    <a:pt x="12" y="434"/>
                  </a:lnTo>
                  <a:lnTo>
                    <a:pt x="16" y="451"/>
                  </a:lnTo>
                  <a:lnTo>
                    <a:pt x="22" y="467"/>
                  </a:lnTo>
                  <a:lnTo>
                    <a:pt x="27" y="483"/>
                  </a:lnTo>
                  <a:lnTo>
                    <a:pt x="35" y="499"/>
                  </a:lnTo>
                  <a:lnTo>
                    <a:pt x="42" y="513"/>
                  </a:lnTo>
                  <a:lnTo>
                    <a:pt x="50" y="527"/>
                  </a:lnTo>
                  <a:lnTo>
                    <a:pt x="59" y="542"/>
                  </a:lnTo>
                  <a:lnTo>
                    <a:pt x="69" y="555"/>
                  </a:lnTo>
                  <a:lnTo>
                    <a:pt x="79" y="568"/>
                  </a:lnTo>
                  <a:lnTo>
                    <a:pt x="91" y="581"/>
                  </a:lnTo>
                  <a:lnTo>
                    <a:pt x="102" y="594"/>
                  </a:lnTo>
                  <a:lnTo>
                    <a:pt x="114" y="605"/>
                  </a:lnTo>
                  <a:lnTo>
                    <a:pt x="127" y="615"/>
                  </a:lnTo>
                  <a:lnTo>
                    <a:pt x="140" y="625"/>
                  </a:lnTo>
                  <a:lnTo>
                    <a:pt x="154" y="635"/>
                  </a:lnTo>
                  <a:lnTo>
                    <a:pt x="167" y="644"/>
                  </a:lnTo>
                  <a:lnTo>
                    <a:pt x="181" y="653"/>
                  </a:lnTo>
                  <a:lnTo>
                    <a:pt x="197" y="660"/>
                  </a:lnTo>
                  <a:lnTo>
                    <a:pt x="213" y="667"/>
                  </a:lnTo>
                  <a:lnTo>
                    <a:pt x="229" y="674"/>
                  </a:lnTo>
                  <a:lnTo>
                    <a:pt x="245" y="679"/>
                  </a:lnTo>
                  <a:lnTo>
                    <a:pt x="261" y="684"/>
                  </a:lnTo>
                  <a:lnTo>
                    <a:pt x="278" y="687"/>
                  </a:lnTo>
                  <a:lnTo>
                    <a:pt x="295" y="690"/>
                  </a:lnTo>
                  <a:lnTo>
                    <a:pt x="313" y="693"/>
                  </a:lnTo>
                  <a:lnTo>
                    <a:pt x="330" y="694"/>
                  </a:lnTo>
                  <a:lnTo>
                    <a:pt x="349" y="694"/>
                  </a:lnTo>
                  <a:lnTo>
                    <a:pt x="366" y="694"/>
                  </a:lnTo>
                  <a:lnTo>
                    <a:pt x="383" y="693"/>
                  </a:lnTo>
                  <a:lnTo>
                    <a:pt x="400" y="690"/>
                  </a:lnTo>
                  <a:lnTo>
                    <a:pt x="418" y="687"/>
                  </a:lnTo>
                  <a:lnTo>
                    <a:pt x="435" y="684"/>
                  </a:lnTo>
                  <a:lnTo>
                    <a:pt x="451" y="679"/>
                  </a:lnTo>
                  <a:lnTo>
                    <a:pt x="468" y="674"/>
                  </a:lnTo>
                  <a:lnTo>
                    <a:pt x="482" y="667"/>
                  </a:lnTo>
                  <a:lnTo>
                    <a:pt x="498" y="660"/>
                  </a:lnTo>
                  <a:lnTo>
                    <a:pt x="514" y="653"/>
                  </a:lnTo>
                  <a:lnTo>
                    <a:pt x="529" y="644"/>
                  </a:lnTo>
                  <a:lnTo>
                    <a:pt x="541" y="635"/>
                  </a:lnTo>
                  <a:lnTo>
                    <a:pt x="556" y="625"/>
                  </a:lnTo>
                  <a:lnTo>
                    <a:pt x="569" y="615"/>
                  </a:lnTo>
                  <a:lnTo>
                    <a:pt x="582" y="605"/>
                  </a:lnTo>
                  <a:lnTo>
                    <a:pt x="593" y="594"/>
                  </a:lnTo>
                  <a:lnTo>
                    <a:pt x="605" y="581"/>
                  </a:lnTo>
                  <a:lnTo>
                    <a:pt x="616" y="568"/>
                  </a:lnTo>
                  <a:lnTo>
                    <a:pt x="626" y="555"/>
                  </a:lnTo>
                  <a:lnTo>
                    <a:pt x="637" y="542"/>
                  </a:lnTo>
                  <a:lnTo>
                    <a:pt x="645" y="527"/>
                  </a:lnTo>
                  <a:lnTo>
                    <a:pt x="654" y="513"/>
                  </a:lnTo>
                  <a:lnTo>
                    <a:pt x="661" y="499"/>
                  </a:lnTo>
                  <a:lnTo>
                    <a:pt x="668" y="483"/>
                  </a:lnTo>
                  <a:lnTo>
                    <a:pt x="674" y="467"/>
                  </a:lnTo>
                  <a:lnTo>
                    <a:pt x="680" y="451"/>
                  </a:lnTo>
                  <a:lnTo>
                    <a:pt x="684" y="434"/>
                  </a:lnTo>
                  <a:lnTo>
                    <a:pt x="688" y="418"/>
                  </a:lnTo>
                  <a:lnTo>
                    <a:pt x="691" y="401"/>
                  </a:lnTo>
                  <a:lnTo>
                    <a:pt x="694" y="383"/>
                  </a:lnTo>
                  <a:lnTo>
                    <a:pt x="696" y="365"/>
                  </a:lnTo>
                  <a:lnTo>
                    <a:pt x="696" y="347"/>
                  </a:lnTo>
                  <a:lnTo>
                    <a:pt x="696" y="329"/>
                  </a:lnTo>
                  <a:lnTo>
                    <a:pt x="694" y="311"/>
                  </a:lnTo>
                  <a:lnTo>
                    <a:pt x="691" y="294"/>
                  </a:lnTo>
                  <a:lnTo>
                    <a:pt x="688" y="277"/>
                  </a:lnTo>
                  <a:lnTo>
                    <a:pt x="684" y="261"/>
                  </a:lnTo>
                  <a:lnTo>
                    <a:pt x="680" y="244"/>
                  </a:lnTo>
                  <a:lnTo>
                    <a:pt x="674" y="228"/>
                  </a:lnTo>
                  <a:lnTo>
                    <a:pt x="668" y="212"/>
                  </a:lnTo>
                  <a:lnTo>
                    <a:pt x="661" y="196"/>
                  </a:lnTo>
                  <a:lnTo>
                    <a:pt x="654" y="182"/>
                  </a:lnTo>
                  <a:lnTo>
                    <a:pt x="645" y="167"/>
                  </a:lnTo>
                  <a:lnTo>
                    <a:pt x="637" y="153"/>
                  </a:lnTo>
                  <a:lnTo>
                    <a:pt x="626" y="138"/>
                  </a:lnTo>
                  <a:lnTo>
                    <a:pt x="616" y="125"/>
                  </a:lnTo>
                  <a:lnTo>
                    <a:pt x="605" y="114"/>
                  </a:lnTo>
                  <a:lnTo>
                    <a:pt x="593" y="101"/>
                  </a:lnTo>
                  <a:lnTo>
                    <a:pt x="582" y="89"/>
                  </a:lnTo>
                  <a:lnTo>
                    <a:pt x="569" y="79"/>
                  </a:lnTo>
                  <a:lnTo>
                    <a:pt x="556" y="68"/>
                  </a:lnTo>
                  <a:lnTo>
                    <a:pt x="541" y="59"/>
                  </a:lnTo>
                  <a:lnTo>
                    <a:pt x="529" y="49"/>
                  </a:lnTo>
                  <a:lnTo>
                    <a:pt x="514" y="42"/>
                  </a:lnTo>
                  <a:lnTo>
                    <a:pt x="498" y="33"/>
                  </a:lnTo>
                  <a:lnTo>
                    <a:pt x="482" y="26"/>
                  </a:lnTo>
                  <a:lnTo>
                    <a:pt x="468" y="20"/>
                  </a:lnTo>
                  <a:lnTo>
                    <a:pt x="451" y="15"/>
                  </a:lnTo>
                  <a:lnTo>
                    <a:pt x="435" y="10"/>
                  </a:lnTo>
                  <a:lnTo>
                    <a:pt x="418" y="6"/>
                  </a:lnTo>
                  <a:lnTo>
                    <a:pt x="400" y="3"/>
                  </a:lnTo>
                  <a:lnTo>
                    <a:pt x="383" y="2"/>
                  </a:lnTo>
                  <a:lnTo>
                    <a:pt x="366" y="0"/>
                  </a:lnTo>
                  <a:lnTo>
                    <a:pt x="349" y="0"/>
                  </a:lnTo>
                  <a:lnTo>
                    <a:pt x="349" y="0"/>
                  </a:lnTo>
                  <a:close/>
                  <a:moveTo>
                    <a:pt x="349" y="38"/>
                  </a:moveTo>
                  <a:lnTo>
                    <a:pt x="364" y="39"/>
                  </a:lnTo>
                  <a:lnTo>
                    <a:pt x="379" y="39"/>
                  </a:lnTo>
                  <a:lnTo>
                    <a:pt x="395" y="42"/>
                  </a:lnTo>
                  <a:lnTo>
                    <a:pt x="410" y="45"/>
                  </a:lnTo>
                  <a:lnTo>
                    <a:pt x="425" y="48"/>
                  </a:lnTo>
                  <a:lnTo>
                    <a:pt x="439" y="52"/>
                  </a:lnTo>
                  <a:lnTo>
                    <a:pt x="454" y="56"/>
                  </a:lnTo>
                  <a:lnTo>
                    <a:pt x="468" y="62"/>
                  </a:lnTo>
                  <a:lnTo>
                    <a:pt x="481" y="69"/>
                  </a:lnTo>
                  <a:lnTo>
                    <a:pt x="495" y="75"/>
                  </a:lnTo>
                  <a:lnTo>
                    <a:pt x="508" y="82"/>
                  </a:lnTo>
                  <a:lnTo>
                    <a:pt x="520" y="91"/>
                  </a:lnTo>
                  <a:lnTo>
                    <a:pt x="544" y="108"/>
                  </a:lnTo>
                  <a:lnTo>
                    <a:pt x="566" y="128"/>
                  </a:lnTo>
                  <a:lnTo>
                    <a:pt x="586" y="150"/>
                  </a:lnTo>
                  <a:lnTo>
                    <a:pt x="603" y="174"/>
                  </a:lnTo>
                  <a:lnTo>
                    <a:pt x="612" y="187"/>
                  </a:lnTo>
                  <a:lnTo>
                    <a:pt x="619" y="200"/>
                  </a:lnTo>
                  <a:lnTo>
                    <a:pt x="626" y="213"/>
                  </a:lnTo>
                  <a:lnTo>
                    <a:pt x="632" y="226"/>
                  </a:lnTo>
                  <a:lnTo>
                    <a:pt x="638" y="241"/>
                  </a:lnTo>
                  <a:lnTo>
                    <a:pt x="642" y="255"/>
                  </a:lnTo>
                  <a:lnTo>
                    <a:pt x="647" y="270"/>
                  </a:lnTo>
                  <a:lnTo>
                    <a:pt x="651" y="285"/>
                  </a:lnTo>
                  <a:lnTo>
                    <a:pt x="654" y="300"/>
                  </a:lnTo>
                  <a:lnTo>
                    <a:pt x="655" y="316"/>
                  </a:lnTo>
                  <a:lnTo>
                    <a:pt x="657" y="331"/>
                  </a:lnTo>
                  <a:lnTo>
                    <a:pt x="657" y="347"/>
                  </a:lnTo>
                  <a:lnTo>
                    <a:pt x="657" y="363"/>
                  </a:lnTo>
                  <a:lnTo>
                    <a:pt x="655" y="379"/>
                  </a:lnTo>
                  <a:lnTo>
                    <a:pt x="654" y="395"/>
                  </a:lnTo>
                  <a:lnTo>
                    <a:pt x="651" y="409"/>
                  </a:lnTo>
                  <a:lnTo>
                    <a:pt x="647" y="424"/>
                  </a:lnTo>
                  <a:lnTo>
                    <a:pt x="642" y="439"/>
                  </a:lnTo>
                  <a:lnTo>
                    <a:pt x="638" y="454"/>
                  </a:lnTo>
                  <a:lnTo>
                    <a:pt x="632" y="467"/>
                  </a:lnTo>
                  <a:lnTo>
                    <a:pt x="626" y="481"/>
                  </a:lnTo>
                  <a:lnTo>
                    <a:pt x="619" y="494"/>
                  </a:lnTo>
                  <a:lnTo>
                    <a:pt x="612" y="507"/>
                  </a:lnTo>
                  <a:lnTo>
                    <a:pt x="603" y="520"/>
                  </a:lnTo>
                  <a:lnTo>
                    <a:pt x="586" y="543"/>
                  </a:lnTo>
                  <a:lnTo>
                    <a:pt x="566" y="566"/>
                  </a:lnTo>
                  <a:lnTo>
                    <a:pt x="544" y="585"/>
                  </a:lnTo>
                  <a:lnTo>
                    <a:pt x="520" y="604"/>
                  </a:lnTo>
                  <a:lnTo>
                    <a:pt x="508" y="611"/>
                  </a:lnTo>
                  <a:lnTo>
                    <a:pt x="495" y="618"/>
                  </a:lnTo>
                  <a:lnTo>
                    <a:pt x="481" y="625"/>
                  </a:lnTo>
                  <a:lnTo>
                    <a:pt x="468" y="632"/>
                  </a:lnTo>
                  <a:lnTo>
                    <a:pt x="454" y="637"/>
                  </a:lnTo>
                  <a:lnTo>
                    <a:pt x="439" y="643"/>
                  </a:lnTo>
                  <a:lnTo>
                    <a:pt x="425" y="647"/>
                  </a:lnTo>
                  <a:lnTo>
                    <a:pt x="410" y="650"/>
                  </a:lnTo>
                  <a:lnTo>
                    <a:pt x="395" y="653"/>
                  </a:lnTo>
                  <a:lnTo>
                    <a:pt x="379" y="654"/>
                  </a:lnTo>
                  <a:lnTo>
                    <a:pt x="364" y="656"/>
                  </a:lnTo>
                  <a:lnTo>
                    <a:pt x="349" y="656"/>
                  </a:lnTo>
                  <a:lnTo>
                    <a:pt x="331" y="656"/>
                  </a:lnTo>
                  <a:lnTo>
                    <a:pt x="317" y="654"/>
                  </a:lnTo>
                  <a:lnTo>
                    <a:pt x="301" y="653"/>
                  </a:lnTo>
                  <a:lnTo>
                    <a:pt x="285" y="650"/>
                  </a:lnTo>
                  <a:lnTo>
                    <a:pt x="271" y="647"/>
                  </a:lnTo>
                  <a:lnTo>
                    <a:pt x="256" y="643"/>
                  </a:lnTo>
                  <a:lnTo>
                    <a:pt x="242" y="637"/>
                  </a:lnTo>
                  <a:lnTo>
                    <a:pt x="228" y="632"/>
                  </a:lnTo>
                  <a:lnTo>
                    <a:pt x="215" y="625"/>
                  </a:lnTo>
                  <a:lnTo>
                    <a:pt x="200" y="618"/>
                  </a:lnTo>
                  <a:lnTo>
                    <a:pt x="187" y="611"/>
                  </a:lnTo>
                  <a:lnTo>
                    <a:pt x="176" y="604"/>
                  </a:lnTo>
                  <a:lnTo>
                    <a:pt x="151" y="585"/>
                  </a:lnTo>
                  <a:lnTo>
                    <a:pt x="130" y="566"/>
                  </a:lnTo>
                  <a:lnTo>
                    <a:pt x="109" y="543"/>
                  </a:lnTo>
                  <a:lnTo>
                    <a:pt x="92" y="520"/>
                  </a:lnTo>
                  <a:lnTo>
                    <a:pt x="84" y="507"/>
                  </a:lnTo>
                  <a:lnTo>
                    <a:pt x="76" y="494"/>
                  </a:lnTo>
                  <a:lnTo>
                    <a:pt x="69" y="481"/>
                  </a:lnTo>
                  <a:lnTo>
                    <a:pt x="63" y="467"/>
                  </a:lnTo>
                  <a:lnTo>
                    <a:pt x="58" y="454"/>
                  </a:lnTo>
                  <a:lnTo>
                    <a:pt x="53" y="439"/>
                  </a:lnTo>
                  <a:lnTo>
                    <a:pt x="49" y="424"/>
                  </a:lnTo>
                  <a:lnTo>
                    <a:pt x="45" y="409"/>
                  </a:lnTo>
                  <a:lnTo>
                    <a:pt x="42" y="395"/>
                  </a:lnTo>
                  <a:lnTo>
                    <a:pt x="40" y="379"/>
                  </a:lnTo>
                  <a:lnTo>
                    <a:pt x="39" y="363"/>
                  </a:lnTo>
                  <a:lnTo>
                    <a:pt x="39" y="347"/>
                  </a:lnTo>
                  <a:lnTo>
                    <a:pt x="39" y="331"/>
                  </a:lnTo>
                  <a:lnTo>
                    <a:pt x="40" y="316"/>
                  </a:lnTo>
                  <a:lnTo>
                    <a:pt x="42" y="300"/>
                  </a:lnTo>
                  <a:lnTo>
                    <a:pt x="45" y="285"/>
                  </a:lnTo>
                  <a:lnTo>
                    <a:pt x="49" y="270"/>
                  </a:lnTo>
                  <a:lnTo>
                    <a:pt x="53" y="255"/>
                  </a:lnTo>
                  <a:lnTo>
                    <a:pt x="58" y="241"/>
                  </a:lnTo>
                  <a:lnTo>
                    <a:pt x="63" y="226"/>
                  </a:lnTo>
                  <a:lnTo>
                    <a:pt x="69" y="213"/>
                  </a:lnTo>
                  <a:lnTo>
                    <a:pt x="76" y="200"/>
                  </a:lnTo>
                  <a:lnTo>
                    <a:pt x="84" y="187"/>
                  </a:lnTo>
                  <a:lnTo>
                    <a:pt x="92" y="174"/>
                  </a:lnTo>
                  <a:lnTo>
                    <a:pt x="109" y="150"/>
                  </a:lnTo>
                  <a:lnTo>
                    <a:pt x="130" y="128"/>
                  </a:lnTo>
                  <a:lnTo>
                    <a:pt x="151" y="108"/>
                  </a:lnTo>
                  <a:lnTo>
                    <a:pt x="176" y="91"/>
                  </a:lnTo>
                  <a:lnTo>
                    <a:pt x="187" y="82"/>
                  </a:lnTo>
                  <a:lnTo>
                    <a:pt x="200" y="75"/>
                  </a:lnTo>
                  <a:lnTo>
                    <a:pt x="215" y="69"/>
                  </a:lnTo>
                  <a:lnTo>
                    <a:pt x="228" y="62"/>
                  </a:lnTo>
                  <a:lnTo>
                    <a:pt x="242" y="56"/>
                  </a:lnTo>
                  <a:lnTo>
                    <a:pt x="256" y="52"/>
                  </a:lnTo>
                  <a:lnTo>
                    <a:pt x="271" y="48"/>
                  </a:lnTo>
                  <a:lnTo>
                    <a:pt x="285" y="45"/>
                  </a:lnTo>
                  <a:lnTo>
                    <a:pt x="301" y="42"/>
                  </a:lnTo>
                  <a:lnTo>
                    <a:pt x="317" y="39"/>
                  </a:lnTo>
                  <a:lnTo>
                    <a:pt x="331" y="39"/>
                  </a:lnTo>
                  <a:lnTo>
                    <a:pt x="349" y="38"/>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3" name="Freeform 235"/>
            <p:cNvSpPr>
              <a:spLocks/>
            </p:cNvSpPr>
            <p:nvPr/>
          </p:nvSpPr>
          <p:spPr bwMode="auto">
            <a:xfrm>
              <a:off x="7369992" y="534490"/>
              <a:ext cx="219855" cy="219855"/>
            </a:xfrm>
            <a:custGeom>
              <a:avLst/>
              <a:gdLst>
                <a:gd name="T0" fmla="*/ 425 w 452"/>
                <a:gd name="T1" fmla="*/ 0 h 452"/>
                <a:gd name="T2" fmla="*/ 452 w 452"/>
                <a:gd name="T3" fmla="*/ 27 h 452"/>
                <a:gd name="T4" fmla="*/ 27 w 452"/>
                <a:gd name="T5" fmla="*/ 452 h 452"/>
                <a:gd name="T6" fmla="*/ 0 w 452"/>
                <a:gd name="T7" fmla="*/ 425 h 452"/>
                <a:gd name="T8" fmla="*/ 425 w 452"/>
                <a:gd name="T9" fmla="*/ 0 h 452"/>
              </a:gdLst>
              <a:ahLst/>
              <a:cxnLst>
                <a:cxn ang="0">
                  <a:pos x="T0" y="T1"/>
                </a:cxn>
                <a:cxn ang="0">
                  <a:pos x="T2" y="T3"/>
                </a:cxn>
                <a:cxn ang="0">
                  <a:pos x="T4" y="T5"/>
                </a:cxn>
                <a:cxn ang="0">
                  <a:pos x="T6" y="T7"/>
                </a:cxn>
                <a:cxn ang="0">
                  <a:pos x="T8" y="T9"/>
                </a:cxn>
              </a:cxnLst>
              <a:rect l="0" t="0" r="r" b="b"/>
              <a:pathLst>
                <a:path w="452" h="452">
                  <a:moveTo>
                    <a:pt x="425" y="0"/>
                  </a:moveTo>
                  <a:lnTo>
                    <a:pt x="452" y="27"/>
                  </a:lnTo>
                  <a:lnTo>
                    <a:pt x="27" y="452"/>
                  </a:lnTo>
                  <a:lnTo>
                    <a:pt x="0" y="425"/>
                  </a:lnTo>
                  <a:lnTo>
                    <a:pt x="425" y="0"/>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4" name="Freeform 236"/>
            <p:cNvSpPr>
              <a:spLocks noEditPoints="1"/>
            </p:cNvSpPr>
            <p:nvPr/>
          </p:nvSpPr>
          <p:spPr bwMode="auto">
            <a:xfrm>
              <a:off x="7496663" y="484986"/>
              <a:ext cx="142687" cy="144143"/>
            </a:xfrm>
            <a:custGeom>
              <a:avLst/>
              <a:gdLst>
                <a:gd name="T0" fmla="*/ 184 w 294"/>
                <a:gd name="T1" fmla="*/ 4 h 295"/>
                <a:gd name="T2" fmla="*/ 129 w 294"/>
                <a:gd name="T3" fmla="*/ 27 h 295"/>
                <a:gd name="T4" fmla="*/ 85 w 294"/>
                <a:gd name="T5" fmla="*/ 53 h 295"/>
                <a:gd name="T6" fmla="*/ 52 w 294"/>
                <a:gd name="T7" fmla="*/ 76 h 295"/>
                <a:gd name="T8" fmla="*/ 31 w 294"/>
                <a:gd name="T9" fmla="*/ 95 h 295"/>
                <a:gd name="T10" fmla="*/ 16 w 294"/>
                <a:gd name="T11" fmla="*/ 114 h 295"/>
                <a:gd name="T12" fmla="*/ 6 w 294"/>
                <a:gd name="T13" fmla="*/ 135 h 295"/>
                <a:gd name="T14" fmla="*/ 0 w 294"/>
                <a:gd name="T15" fmla="*/ 158 h 295"/>
                <a:gd name="T16" fmla="*/ 1 w 294"/>
                <a:gd name="T17" fmla="*/ 183 h 295"/>
                <a:gd name="T18" fmla="*/ 11 w 294"/>
                <a:gd name="T19" fmla="*/ 210 h 295"/>
                <a:gd name="T20" fmla="*/ 30 w 294"/>
                <a:gd name="T21" fmla="*/ 237 h 295"/>
                <a:gd name="T22" fmla="*/ 54 w 294"/>
                <a:gd name="T23" fmla="*/ 262 h 295"/>
                <a:gd name="T24" fmla="*/ 76 w 294"/>
                <a:gd name="T25" fmla="*/ 279 h 295"/>
                <a:gd name="T26" fmla="*/ 98 w 294"/>
                <a:gd name="T27" fmla="*/ 289 h 295"/>
                <a:gd name="T28" fmla="*/ 118 w 294"/>
                <a:gd name="T29" fmla="*/ 294 h 295"/>
                <a:gd name="T30" fmla="*/ 138 w 294"/>
                <a:gd name="T31" fmla="*/ 294 h 295"/>
                <a:gd name="T32" fmla="*/ 155 w 294"/>
                <a:gd name="T33" fmla="*/ 289 h 295"/>
                <a:gd name="T34" fmla="*/ 174 w 294"/>
                <a:gd name="T35" fmla="*/ 282 h 295"/>
                <a:gd name="T36" fmla="*/ 190 w 294"/>
                <a:gd name="T37" fmla="*/ 271 h 295"/>
                <a:gd name="T38" fmla="*/ 213 w 294"/>
                <a:gd name="T39" fmla="*/ 249 h 295"/>
                <a:gd name="T40" fmla="*/ 239 w 294"/>
                <a:gd name="T41" fmla="*/ 214 h 295"/>
                <a:gd name="T42" fmla="*/ 269 w 294"/>
                <a:gd name="T43" fmla="*/ 160 h 295"/>
                <a:gd name="T44" fmla="*/ 291 w 294"/>
                <a:gd name="T45" fmla="*/ 105 h 295"/>
                <a:gd name="T46" fmla="*/ 197 w 294"/>
                <a:gd name="T47" fmla="*/ 96 h 295"/>
                <a:gd name="T48" fmla="*/ 158 w 294"/>
                <a:gd name="T49" fmla="*/ 56 h 295"/>
                <a:gd name="T50" fmla="*/ 158 w 294"/>
                <a:gd name="T51" fmla="*/ 135 h 295"/>
                <a:gd name="T52" fmla="*/ 237 w 294"/>
                <a:gd name="T53" fmla="*/ 135 h 295"/>
                <a:gd name="T54" fmla="*/ 216 w 294"/>
                <a:gd name="T55" fmla="*/ 178 h 295"/>
                <a:gd name="T56" fmla="*/ 188 w 294"/>
                <a:gd name="T57" fmla="*/ 217 h 295"/>
                <a:gd name="T58" fmla="*/ 174 w 294"/>
                <a:gd name="T59" fmla="*/ 233 h 295"/>
                <a:gd name="T60" fmla="*/ 160 w 294"/>
                <a:gd name="T61" fmla="*/ 245 h 295"/>
                <a:gd name="T62" fmla="*/ 144 w 294"/>
                <a:gd name="T63" fmla="*/ 253 h 295"/>
                <a:gd name="T64" fmla="*/ 128 w 294"/>
                <a:gd name="T65" fmla="*/ 256 h 295"/>
                <a:gd name="T66" fmla="*/ 115 w 294"/>
                <a:gd name="T67" fmla="*/ 255 h 295"/>
                <a:gd name="T68" fmla="*/ 101 w 294"/>
                <a:gd name="T69" fmla="*/ 247 h 295"/>
                <a:gd name="T70" fmla="*/ 70 w 294"/>
                <a:gd name="T71" fmla="*/ 224 h 295"/>
                <a:gd name="T72" fmla="*/ 49 w 294"/>
                <a:gd name="T73" fmla="*/ 198 h 295"/>
                <a:gd name="T74" fmla="*/ 40 w 294"/>
                <a:gd name="T75" fmla="*/ 178 h 295"/>
                <a:gd name="T76" fmla="*/ 37 w 294"/>
                <a:gd name="T77" fmla="*/ 164 h 295"/>
                <a:gd name="T78" fmla="*/ 39 w 294"/>
                <a:gd name="T79" fmla="*/ 155 h 295"/>
                <a:gd name="T80" fmla="*/ 44 w 294"/>
                <a:gd name="T81" fmla="*/ 141 h 295"/>
                <a:gd name="T82" fmla="*/ 54 w 294"/>
                <a:gd name="T83" fmla="*/ 126 h 295"/>
                <a:gd name="T84" fmla="*/ 82 w 294"/>
                <a:gd name="T85" fmla="*/ 101 h 295"/>
                <a:gd name="T86" fmla="*/ 119 w 294"/>
                <a:gd name="T87" fmla="*/ 76 h 295"/>
                <a:gd name="T88" fmla="*/ 158 w 294"/>
                <a:gd name="T89" fmla="*/ 56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4" h="295">
                  <a:moveTo>
                    <a:pt x="197" y="0"/>
                  </a:moveTo>
                  <a:lnTo>
                    <a:pt x="184" y="4"/>
                  </a:lnTo>
                  <a:lnTo>
                    <a:pt x="151" y="18"/>
                  </a:lnTo>
                  <a:lnTo>
                    <a:pt x="129" y="27"/>
                  </a:lnTo>
                  <a:lnTo>
                    <a:pt x="108" y="39"/>
                  </a:lnTo>
                  <a:lnTo>
                    <a:pt x="85" y="53"/>
                  </a:lnTo>
                  <a:lnTo>
                    <a:pt x="62" y="67"/>
                  </a:lnTo>
                  <a:lnTo>
                    <a:pt x="52" y="76"/>
                  </a:lnTo>
                  <a:lnTo>
                    <a:pt x="42" y="85"/>
                  </a:lnTo>
                  <a:lnTo>
                    <a:pt x="31" y="95"/>
                  </a:lnTo>
                  <a:lnTo>
                    <a:pt x="23" y="103"/>
                  </a:lnTo>
                  <a:lnTo>
                    <a:pt x="16" y="114"/>
                  </a:lnTo>
                  <a:lnTo>
                    <a:pt x="10" y="125"/>
                  </a:lnTo>
                  <a:lnTo>
                    <a:pt x="6" y="135"/>
                  </a:lnTo>
                  <a:lnTo>
                    <a:pt x="1" y="147"/>
                  </a:lnTo>
                  <a:lnTo>
                    <a:pt x="0" y="158"/>
                  </a:lnTo>
                  <a:lnTo>
                    <a:pt x="0" y="171"/>
                  </a:lnTo>
                  <a:lnTo>
                    <a:pt x="1" y="183"/>
                  </a:lnTo>
                  <a:lnTo>
                    <a:pt x="4" y="196"/>
                  </a:lnTo>
                  <a:lnTo>
                    <a:pt x="11" y="210"/>
                  </a:lnTo>
                  <a:lnTo>
                    <a:pt x="18" y="223"/>
                  </a:lnTo>
                  <a:lnTo>
                    <a:pt x="30" y="237"/>
                  </a:lnTo>
                  <a:lnTo>
                    <a:pt x="43" y="252"/>
                  </a:lnTo>
                  <a:lnTo>
                    <a:pt x="54" y="262"/>
                  </a:lnTo>
                  <a:lnTo>
                    <a:pt x="65" y="271"/>
                  </a:lnTo>
                  <a:lnTo>
                    <a:pt x="76" y="279"/>
                  </a:lnTo>
                  <a:lnTo>
                    <a:pt x="88" y="285"/>
                  </a:lnTo>
                  <a:lnTo>
                    <a:pt x="98" y="289"/>
                  </a:lnTo>
                  <a:lnTo>
                    <a:pt x="108" y="292"/>
                  </a:lnTo>
                  <a:lnTo>
                    <a:pt x="118" y="294"/>
                  </a:lnTo>
                  <a:lnTo>
                    <a:pt x="128" y="295"/>
                  </a:lnTo>
                  <a:lnTo>
                    <a:pt x="138" y="294"/>
                  </a:lnTo>
                  <a:lnTo>
                    <a:pt x="147" y="292"/>
                  </a:lnTo>
                  <a:lnTo>
                    <a:pt x="155" y="289"/>
                  </a:lnTo>
                  <a:lnTo>
                    <a:pt x="165" y="286"/>
                  </a:lnTo>
                  <a:lnTo>
                    <a:pt x="174" y="282"/>
                  </a:lnTo>
                  <a:lnTo>
                    <a:pt x="181" y="276"/>
                  </a:lnTo>
                  <a:lnTo>
                    <a:pt x="190" y="271"/>
                  </a:lnTo>
                  <a:lnTo>
                    <a:pt x="197" y="263"/>
                  </a:lnTo>
                  <a:lnTo>
                    <a:pt x="213" y="249"/>
                  </a:lnTo>
                  <a:lnTo>
                    <a:pt x="226" y="232"/>
                  </a:lnTo>
                  <a:lnTo>
                    <a:pt x="239" y="214"/>
                  </a:lnTo>
                  <a:lnTo>
                    <a:pt x="250" y="196"/>
                  </a:lnTo>
                  <a:lnTo>
                    <a:pt x="269" y="160"/>
                  </a:lnTo>
                  <a:lnTo>
                    <a:pt x="282" y="128"/>
                  </a:lnTo>
                  <a:lnTo>
                    <a:pt x="291" y="105"/>
                  </a:lnTo>
                  <a:lnTo>
                    <a:pt x="294" y="96"/>
                  </a:lnTo>
                  <a:lnTo>
                    <a:pt x="197" y="96"/>
                  </a:lnTo>
                  <a:lnTo>
                    <a:pt x="197" y="0"/>
                  </a:lnTo>
                  <a:close/>
                  <a:moveTo>
                    <a:pt x="158" y="56"/>
                  </a:moveTo>
                  <a:lnTo>
                    <a:pt x="158" y="96"/>
                  </a:lnTo>
                  <a:lnTo>
                    <a:pt x="158" y="135"/>
                  </a:lnTo>
                  <a:lnTo>
                    <a:pt x="197" y="135"/>
                  </a:lnTo>
                  <a:lnTo>
                    <a:pt x="237" y="135"/>
                  </a:lnTo>
                  <a:lnTo>
                    <a:pt x="227" y="157"/>
                  </a:lnTo>
                  <a:lnTo>
                    <a:pt x="216" y="178"/>
                  </a:lnTo>
                  <a:lnTo>
                    <a:pt x="203" y="198"/>
                  </a:lnTo>
                  <a:lnTo>
                    <a:pt x="188" y="217"/>
                  </a:lnTo>
                  <a:lnTo>
                    <a:pt x="181" y="224"/>
                  </a:lnTo>
                  <a:lnTo>
                    <a:pt x="174" y="233"/>
                  </a:lnTo>
                  <a:lnTo>
                    <a:pt x="167" y="239"/>
                  </a:lnTo>
                  <a:lnTo>
                    <a:pt x="160" y="245"/>
                  </a:lnTo>
                  <a:lnTo>
                    <a:pt x="151" y="250"/>
                  </a:lnTo>
                  <a:lnTo>
                    <a:pt x="144" y="253"/>
                  </a:lnTo>
                  <a:lnTo>
                    <a:pt x="137" y="255"/>
                  </a:lnTo>
                  <a:lnTo>
                    <a:pt x="128" y="256"/>
                  </a:lnTo>
                  <a:lnTo>
                    <a:pt x="121" y="256"/>
                  </a:lnTo>
                  <a:lnTo>
                    <a:pt x="115" y="255"/>
                  </a:lnTo>
                  <a:lnTo>
                    <a:pt x="108" y="252"/>
                  </a:lnTo>
                  <a:lnTo>
                    <a:pt x="101" y="247"/>
                  </a:lnTo>
                  <a:lnTo>
                    <a:pt x="85" y="237"/>
                  </a:lnTo>
                  <a:lnTo>
                    <a:pt x="70" y="224"/>
                  </a:lnTo>
                  <a:lnTo>
                    <a:pt x="57" y="210"/>
                  </a:lnTo>
                  <a:lnTo>
                    <a:pt x="49" y="198"/>
                  </a:lnTo>
                  <a:lnTo>
                    <a:pt x="43" y="187"/>
                  </a:lnTo>
                  <a:lnTo>
                    <a:pt x="40" y="178"/>
                  </a:lnTo>
                  <a:lnTo>
                    <a:pt x="39" y="170"/>
                  </a:lnTo>
                  <a:lnTo>
                    <a:pt x="37" y="164"/>
                  </a:lnTo>
                  <a:lnTo>
                    <a:pt x="39" y="160"/>
                  </a:lnTo>
                  <a:lnTo>
                    <a:pt x="39" y="155"/>
                  </a:lnTo>
                  <a:lnTo>
                    <a:pt x="42" y="148"/>
                  </a:lnTo>
                  <a:lnTo>
                    <a:pt x="44" y="141"/>
                  </a:lnTo>
                  <a:lnTo>
                    <a:pt x="49" y="134"/>
                  </a:lnTo>
                  <a:lnTo>
                    <a:pt x="54" y="126"/>
                  </a:lnTo>
                  <a:lnTo>
                    <a:pt x="67" y="114"/>
                  </a:lnTo>
                  <a:lnTo>
                    <a:pt x="82" y="101"/>
                  </a:lnTo>
                  <a:lnTo>
                    <a:pt x="101" y="88"/>
                  </a:lnTo>
                  <a:lnTo>
                    <a:pt x="119" y="76"/>
                  </a:lnTo>
                  <a:lnTo>
                    <a:pt x="138" y="66"/>
                  </a:lnTo>
                  <a:lnTo>
                    <a:pt x="158" y="56"/>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5" name="Rectangle 237"/>
            <p:cNvSpPr>
              <a:spLocks noChangeArrowheads="1"/>
            </p:cNvSpPr>
            <p:nvPr/>
          </p:nvSpPr>
          <p:spPr bwMode="auto">
            <a:xfrm>
              <a:off x="7535975" y="514106"/>
              <a:ext cx="18928" cy="65520"/>
            </a:xfrm>
            <a:prstGeom prst="rect">
              <a:avLst/>
            </a:pr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6" name="Freeform 238"/>
            <p:cNvSpPr>
              <a:spLocks/>
            </p:cNvSpPr>
            <p:nvPr/>
          </p:nvSpPr>
          <p:spPr bwMode="auto">
            <a:xfrm>
              <a:off x="7208377" y="857720"/>
              <a:ext cx="58240" cy="58240"/>
            </a:xfrm>
            <a:custGeom>
              <a:avLst/>
              <a:gdLst>
                <a:gd name="T0" fmla="*/ 20 w 121"/>
                <a:gd name="T1" fmla="*/ 121 h 121"/>
                <a:gd name="T2" fmla="*/ 16 w 121"/>
                <a:gd name="T3" fmla="*/ 121 h 121"/>
                <a:gd name="T4" fmla="*/ 13 w 121"/>
                <a:gd name="T5" fmla="*/ 120 h 121"/>
                <a:gd name="T6" fmla="*/ 9 w 121"/>
                <a:gd name="T7" fmla="*/ 119 h 121"/>
                <a:gd name="T8" fmla="*/ 6 w 121"/>
                <a:gd name="T9" fmla="*/ 116 h 121"/>
                <a:gd name="T10" fmla="*/ 3 w 121"/>
                <a:gd name="T11" fmla="*/ 113 h 121"/>
                <a:gd name="T12" fmla="*/ 1 w 121"/>
                <a:gd name="T13" fmla="*/ 110 h 121"/>
                <a:gd name="T14" fmla="*/ 0 w 121"/>
                <a:gd name="T15" fmla="*/ 106 h 121"/>
                <a:gd name="T16" fmla="*/ 0 w 121"/>
                <a:gd name="T17" fmla="*/ 103 h 121"/>
                <a:gd name="T18" fmla="*/ 0 w 121"/>
                <a:gd name="T19" fmla="*/ 98 h 121"/>
                <a:gd name="T20" fmla="*/ 1 w 121"/>
                <a:gd name="T21" fmla="*/ 95 h 121"/>
                <a:gd name="T22" fmla="*/ 3 w 121"/>
                <a:gd name="T23" fmla="*/ 91 h 121"/>
                <a:gd name="T24" fmla="*/ 6 w 121"/>
                <a:gd name="T25" fmla="*/ 88 h 121"/>
                <a:gd name="T26" fmla="*/ 88 w 121"/>
                <a:gd name="T27" fmla="*/ 6 h 121"/>
                <a:gd name="T28" fmla="*/ 91 w 121"/>
                <a:gd name="T29" fmla="*/ 3 h 121"/>
                <a:gd name="T30" fmla="*/ 95 w 121"/>
                <a:gd name="T31" fmla="*/ 2 h 121"/>
                <a:gd name="T32" fmla="*/ 98 w 121"/>
                <a:gd name="T33" fmla="*/ 0 h 121"/>
                <a:gd name="T34" fmla="*/ 102 w 121"/>
                <a:gd name="T35" fmla="*/ 0 h 121"/>
                <a:gd name="T36" fmla="*/ 105 w 121"/>
                <a:gd name="T37" fmla="*/ 0 h 121"/>
                <a:gd name="T38" fmla="*/ 109 w 121"/>
                <a:gd name="T39" fmla="*/ 2 h 121"/>
                <a:gd name="T40" fmla="*/ 112 w 121"/>
                <a:gd name="T41" fmla="*/ 3 h 121"/>
                <a:gd name="T42" fmla="*/ 115 w 121"/>
                <a:gd name="T43" fmla="*/ 6 h 121"/>
                <a:gd name="T44" fmla="*/ 118 w 121"/>
                <a:gd name="T45" fmla="*/ 9 h 121"/>
                <a:gd name="T46" fmla="*/ 120 w 121"/>
                <a:gd name="T47" fmla="*/ 13 h 121"/>
                <a:gd name="T48" fmla="*/ 121 w 121"/>
                <a:gd name="T49" fmla="*/ 16 h 121"/>
                <a:gd name="T50" fmla="*/ 121 w 121"/>
                <a:gd name="T51" fmla="*/ 21 h 121"/>
                <a:gd name="T52" fmla="*/ 121 w 121"/>
                <a:gd name="T53" fmla="*/ 23 h 121"/>
                <a:gd name="T54" fmla="*/ 120 w 121"/>
                <a:gd name="T55" fmla="*/ 28 h 121"/>
                <a:gd name="T56" fmla="*/ 118 w 121"/>
                <a:gd name="T57" fmla="*/ 31 h 121"/>
                <a:gd name="T58" fmla="*/ 115 w 121"/>
                <a:gd name="T59" fmla="*/ 34 h 121"/>
                <a:gd name="T60" fmla="*/ 33 w 121"/>
                <a:gd name="T61" fmla="*/ 116 h 121"/>
                <a:gd name="T62" fmla="*/ 30 w 121"/>
                <a:gd name="T63" fmla="*/ 119 h 121"/>
                <a:gd name="T64" fmla="*/ 27 w 121"/>
                <a:gd name="T65" fmla="*/ 120 h 121"/>
                <a:gd name="T66" fmla="*/ 23 w 121"/>
                <a:gd name="T67" fmla="*/ 121 h 121"/>
                <a:gd name="T68" fmla="*/ 2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20" y="121"/>
                  </a:moveTo>
                  <a:lnTo>
                    <a:pt x="16" y="121"/>
                  </a:lnTo>
                  <a:lnTo>
                    <a:pt x="13" y="120"/>
                  </a:lnTo>
                  <a:lnTo>
                    <a:pt x="9" y="119"/>
                  </a:lnTo>
                  <a:lnTo>
                    <a:pt x="6" y="116"/>
                  </a:lnTo>
                  <a:lnTo>
                    <a:pt x="3" y="113"/>
                  </a:lnTo>
                  <a:lnTo>
                    <a:pt x="1" y="110"/>
                  </a:lnTo>
                  <a:lnTo>
                    <a:pt x="0" y="106"/>
                  </a:lnTo>
                  <a:lnTo>
                    <a:pt x="0" y="103"/>
                  </a:lnTo>
                  <a:lnTo>
                    <a:pt x="0" y="98"/>
                  </a:lnTo>
                  <a:lnTo>
                    <a:pt x="1" y="95"/>
                  </a:lnTo>
                  <a:lnTo>
                    <a:pt x="3" y="91"/>
                  </a:lnTo>
                  <a:lnTo>
                    <a:pt x="6" y="88"/>
                  </a:lnTo>
                  <a:lnTo>
                    <a:pt x="88" y="6"/>
                  </a:lnTo>
                  <a:lnTo>
                    <a:pt x="91" y="3"/>
                  </a:lnTo>
                  <a:lnTo>
                    <a:pt x="95" y="2"/>
                  </a:lnTo>
                  <a:lnTo>
                    <a:pt x="98" y="0"/>
                  </a:lnTo>
                  <a:lnTo>
                    <a:pt x="102" y="0"/>
                  </a:lnTo>
                  <a:lnTo>
                    <a:pt x="105" y="0"/>
                  </a:lnTo>
                  <a:lnTo>
                    <a:pt x="109" y="2"/>
                  </a:lnTo>
                  <a:lnTo>
                    <a:pt x="112" y="3"/>
                  </a:lnTo>
                  <a:lnTo>
                    <a:pt x="115" y="6"/>
                  </a:lnTo>
                  <a:lnTo>
                    <a:pt x="118" y="9"/>
                  </a:lnTo>
                  <a:lnTo>
                    <a:pt x="120" y="13"/>
                  </a:lnTo>
                  <a:lnTo>
                    <a:pt x="121" y="16"/>
                  </a:lnTo>
                  <a:lnTo>
                    <a:pt x="121" y="21"/>
                  </a:lnTo>
                  <a:lnTo>
                    <a:pt x="121" y="23"/>
                  </a:lnTo>
                  <a:lnTo>
                    <a:pt x="120" y="28"/>
                  </a:lnTo>
                  <a:lnTo>
                    <a:pt x="118" y="31"/>
                  </a:lnTo>
                  <a:lnTo>
                    <a:pt x="115" y="34"/>
                  </a:lnTo>
                  <a:lnTo>
                    <a:pt x="33" y="116"/>
                  </a:lnTo>
                  <a:lnTo>
                    <a:pt x="30" y="119"/>
                  </a:lnTo>
                  <a:lnTo>
                    <a:pt x="27" y="120"/>
                  </a:lnTo>
                  <a:lnTo>
                    <a:pt x="23" y="121"/>
                  </a:lnTo>
                  <a:lnTo>
                    <a:pt x="20" y="121"/>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7" name="Freeform 239"/>
            <p:cNvSpPr>
              <a:spLocks/>
            </p:cNvSpPr>
            <p:nvPr/>
          </p:nvSpPr>
          <p:spPr bwMode="auto">
            <a:xfrm>
              <a:off x="7486471" y="857720"/>
              <a:ext cx="59696" cy="58240"/>
            </a:xfrm>
            <a:custGeom>
              <a:avLst/>
              <a:gdLst>
                <a:gd name="T0" fmla="*/ 100 w 121"/>
                <a:gd name="T1" fmla="*/ 121 h 121"/>
                <a:gd name="T2" fmla="*/ 98 w 121"/>
                <a:gd name="T3" fmla="*/ 121 h 121"/>
                <a:gd name="T4" fmla="*/ 93 w 121"/>
                <a:gd name="T5" fmla="*/ 120 h 121"/>
                <a:gd name="T6" fmla="*/ 90 w 121"/>
                <a:gd name="T7" fmla="*/ 119 h 121"/>
                <a:gd name="T8" fmla="*/ 87 w 121"/>
                <a:gd name="T9" fmla="*/ 116 h 121"/>
                <a:gd name="T10" fmla="*/ 5 w 121"/>
                <a:gd name="T11" fmla="*/ 34 h 121"/>
                <a:gd name="T12" fmla="*/ 2 w 121"/>
                <a:gd name="T13" fmla="*/ 31 h 121"/>
                <a:gd name="T14" fmla="*/ 1 w 121"/>
                <a:gd name="T15" fmla="*/ 28 h 121"/>
                <a:gd name="T16" fmla="*/ 0 w 121"/>
                <a:gd name="T17" fmla="*/ 23 h 121"/>
                <a:gd name="T18" fmla="*/ 0 w 121"/>
                <a:gd name="T19" fmla="*/ 21 h 121"/>
                <a:gd name="T20" fmla="*/ 0 w 121"/>
                <a:gd name="T21" fmla="*/ 16 h 121"/>
                <a:gd name="T22" fmla="*/ 1 w 121"/>
                <a:gd name="T23" fmla="*/ 12 h 121"/>
                <a:gd name="T24" fmla="*/ 2 w 121"/>
                <a:gd name="T25" fmla="*/ 9 h 121"/>
                <a:gd name="T26" fmla="*/ 5 w 121"/>
                <a:gd name="T27" fmla="*/ 6 h 121"/>
                <a:gd name="T28" fmla="*/ 8 w 121"/>
                <a:gd name="T29" fmla="*/ 3 h 121"/>
                <a:gd name="T30" fmla="*/ 11 w 121"/>
                <a:gd name="T31" fmla="*/ 2 h 121"/>
                <a:gd name="T32" fmla="*/ 15 w 121"/>
                <a:gd name="T33" fmla="*/ 0 h 121"/>
                <a:gd name="T34" fmla="*/ 18 w 121"/>
                <a:gd name="T35" fmla="*/ 0 h 121"/>
                <a:gd name="T36" fmla="*/ 23 w 121"/>
                <a:gd name="T37" fmla="*/ 0 h 121"/>
                <a:gd name="T38" fmla="*/ 26 w 121"/>
                <a:gd name="T39" fmla="*/ 2 h 121"/>
                <a:gd name="T40" fmla="*/ 30 w 121"/>
                <a:gd name="T41" fmla="*/ 3 h 121"/>
                <a:gd name="T42" fmla="*/ 33 w 121"/>
                <a:gd name="T43" fmla="*/ 6 h 121"/>
                <a:gd name="T44" fmla="*/ 115 w 121"/>
                <a:gd name="T45" fmla="*/ 88 h 121"/>
                <a:gd name="T46" fmla="*/ 118 w 121"/>
                <a:gd name="T47" fmla="*/ 91 h 121"/>
                <a:gd name="T48" fmla="*/ 119 w 121"/>
                <a:gd name="T49" fmla="*/ 95 h 121"/>
                <a:gd name="T50" fmla="*/ 121 w 121"/>
                <a:gd name="T51" fmla="*/ 98 h 121"/>
                <a:gd name="T52" fmla="*/ 121 w 121"/>
                <a:gd name="T53" fmla="*/ 103 h 121"/>
                <a:gd name="T54" fmla="*/ 121 w 121"/>
                <a:gd name="T55" fmla="*/ 106 h 121"/>
                <a:gd name="T56" fmla="*/ 119 w 121"/>
                <a:gd name="T57" fmla="*/ 110 h 121"/>
                <a:gd name="T58" fmla="*/ 118 w 121"/>
                <a:gd name="T59" fmla="*/ 113 h 121"/>
                <a:gd name="T60" fmla="*/ 115 w 121"/>
                <a:gd name="T61" fmla="*/ 116 h 121"/>
                <a:gd name="T62" fmla="*/ 112 w 121"/>
                <a:gd name="T63" fmla="*/ 119 h 121"/>
                <a:gd name="T64" fmla="*/ 109 w 121"/>
                <a:gd name="T65" fmla="*/ 120 h 121"/>
                <a:gd name="T66" fmla="*/ 105 w 121"/>
                <a:gd name="T67" fmla="*/ 121 h 121"/>
                <a:gd name="T68" fmla="*/ 10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100" y="121"/>
                  </a:moveTo>
                  <a:lnTo>
                    <a:pt x="98" y="121"/>
                  </a:lnTo>
                  <a:lnTo>
                    <a:pt x="93" y="120"/>
                  </a:lnTo>
                  <a:lnTo>
                    <a:pt x="90" y="119"/>
                  </a:lnTo>
                  <a:lnTo>
                    <a:pt x="87" y="116"/>
                  </a:lnTo>
                  <a:lnTo>
                    <a:pt x="5" y="34"/>
                  </a:lnTo>
                  <a:lnTo>
                    <a:pt x="2" y="31"/>
                  </a:lnTo>
                  <a:lnTo>
                    <a:pt x="1" y="28"/>
                  </a:lnTo>
                  <a:lnTo>
                    <a:pt x="0" y="23"/>
                  </a:lnTo>
                  <a:lnTo>
                    <a:pt x="0" y="21"/>
                  </a:lnTo>
                  <a:lnTo>
                    <a:pt x="0" y="16"/>
                  </a:lnTo>
                  <a:lnTo>
                    <a:pt x="1" y="12"/>
                  </a:lnTo>
                  <a:lnTo>
                    <a:pt x="2" y="9"/>
                  </a:lnTo>
                  <a:lnTo>
                    <a:pt x="5" y="6"/>
                  </a:lnTo>
                  <a:lnTo>
                    <a:pt x="8" y="3"/>
                  </a:lnTo>
                  <a:lnTo>
                    <a:pt x="11" y="2"/>
                  </a:lnTo>
                  <a:lnTo>
                    <a:pt x="15" y="0"/>
                  </a:lnTo>
                  <a:lnTo>
                    <a:pt x="18" y="0"/>
                  </a:lnTo>
                  <a:lnTo>
                    <a:pt x="23" y="0"/>
                  </a:lnTo>
                  <a:lnTo>
                    <a:pt x="26" y="2"/>
                  </a:lnTo>
                  <a:lnTo>
                    <a:pt x="30" y="3"/>
                  </a:lnTo>
                  <a:lnTo>
                    <a:pt x="33" y="6"/>
                  </a:lnTo>
                  <a:lnTo>
                    <a:pt x="115" y="88"/>
                  </a:lnTo>
                  <a:lnTo>
                    <a:pt x="118" y="91"/>
                  </a:lnTo>
                  <a:lnTo>
                    <a:pt x="119" y="95"/>
                  </a:lnTo>
                  <a:lnTo>
                    <a:pt x="121" y="98"/>
                  </a:lnTo>
                  <a:lnTo>
                    <a:pt x="121" y="103"/>
                  </a:lnTo>
                  <a:lnTo>
                    <a:pt x="121" y="106"/>
                  </a:lnTo>
                  <a:lnTo>
                    <a:pt x="119" y="110"/>
                  </a:lnTo>
                  <a:lnTo>
                    <a:pt x="118" y="113"/>
                  </a:lnTo>
                  <a:lnTo>
                    <a:pt x="115" y="116"/>
                  </a:lnTo>
                  <a:lnTo>
                    <a:pt x="112" y="119"/>
                  </a:lnTo>
                  <a:lnTo>
                    <a:pt x="109" y="120"/>
                  </a:lnTo>
                  <a:lnTo>
                    <a:pt x="105" y="121"/>
                  </a:lnTo>
                  <a:lnTo>
                    <a:pt x="100" y="121"/>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grpSp>
      <p:sp>
        <p:nvSpPr>
          <p:cNvPr id="4" name="Picture Placeholder 3"/>
          <p:cNvSpPr>
            <a:spLocks noGrp="1"/>
          </p:cNvSpPr>
          <p:nvPr>
            <p:ph type="pic" sz="quarter" idx="13"/>
          </p:nvPr>
        </p:nvSpPr>
        <p:spPr/>
      </p:sp>
    </p:spTree>
    <p:extLst>
      <p:ext uri="{BB962C8B-B14F-4D97-AF65-F5344CB8AC3E}">
        <p14:creationId xmlns:p14="http://schemas.microsoft.com/office/powerpoint/2010/main" val="164453806"/>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29</a:t>
            </a:fld>
            <a:endParaRPr lang="en-US" sz="1050" dirty="0">
              <a:solidFill>
                <a:schemeClr val="bg1"/>
              </a:solidFill>
            </a:endParaRPr>
          </a:p>
        </p:txBody>
      </p:sp>
      <p:sp>
        <p:nvSpPr>
          <p:cNvPr id="12" name="Title 1"/>
          <p:cNvSpPr txBox="1">
            <a:spLocks/>
          </p:cNvSpPr>
          <p:nvPr/>
        </p:nvSpPr>
        <p:spPr>
          <a:xfrm>
            <a:off x="5009637" y="856344"/>
            <a:ext cx="3269080" cy="167893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r"/>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Let’s Introduce to Our Awesome Team</a:t>
            </a:r>
          </a:p>
        </p:txBody>
      </p:sp>
      <p:sp>
        <p:nvSpPr>
          <p:cNvPr id="14" name="Rectangle 13"/>
          <p:cNvSpPr/>
          <p:nvPr/>
        </p:nvSpPr>
        <p:spPr>
          <a:xfrm>
            <a:off x="6122707" y="2535274"/>
            <a:ext cx="2156010" cy="261610"/>
          </a:xfrm>
          <a:prstGeom prst="rect">
            <a:avLst/>
          </a:prstGeom>
        </p:spPr>
        <p:txBody>
          <a:bodyPr wrap="square">
            <a:spAutoFit/>
          </a:bodyPr>
          <a:lstStyle/>
          <a:p>
            <a:pPr algn="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9013841" y="5179435"/>
            <a:ext cx="3178159" cy="1200329"/>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auctorLorem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 name="Rectangle 1"/>
          <p:cNvSpPr/>
          <p:nvPr/>
        </p:nvSpPr>
        <p:spPr>
          <a:xfrm>
            <a:off x="7200712" y="5660571"/>
            <a:ext cx="1454079" cy="119742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8654792" y="1"/>
            <a:ext cx="1039888" cy="85634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p:cNvGrpSpPr/>
          <p:nvPr/>
        </p:nvGrpSpPr>
        <p:grpSpPr>
          <a:xfrm>
            <a:off x="7740475" y="5971167"/>
            <a:ext cx="374552" cy="576235"/>
            <a:chOff x="7666038" y="5922963"/>
            <a:chExt cx="185737" cy="285750"/>
          </a:xfrm>
          <a:solidFill>
            <a:schemeClr val="bg1"/>
          </a:solidFill>
        </p:grpSpPr>
        <p:sp>
          <p:nvSpPr>
            <p:cNvPr id="11" name="Freeform 3584"/>
            <p:cNvSpPr>
              <a:spLocks/>
            </p:cNvSpPr>
            <p:nvPr/>
          </p:nvSpPr>
          <p:spPr bwMode="auto">
            <a:xfrm>
              <a:off x="7689850" y="5922963"/>
              <a:ext cx="95250" cy="95250"/>
            </a:xfrm>
            <a:custGeom>
              <a:avLst/>
              <a:gdLst>
                <a:gd name="T0" fmla="*/ 133 w 240"/>
                <a:gd name="T1" fmla="*/ 239 h 240"/>
                <a:gd name="T2" fmla="*/ 156 w 240"/>
                <a:gd name="T3" fmla="*/ 235 h 240"/>
                <a:gd name="T4" fmla="*/ 177 w 240"/>
                <a:gd name="T5" fmla="*/ 226 h 240"/>
                <a:gd name="T6" fmla="*/ 197 w 240"/>
                <a:gd name="T7" fmla="*/ 212 h 240"/>
                <a:gd name="T8" fmla="*/ 213 w 240"/>
                <a:gd name="T9" fmla="*/ 196 h 240"/>
                <a:gd name="T10" fmla="*/ 226 w 240"/>
                <a:gd name="T11" fmla="*/ 177 h 240"/>
                <a:gd name="T12" fmla="*/ 235 w 240"/>
                <a:gd name="T13" fmla="*/ 155 h 240"/>
                <a:gd name="T14" fmla="*/ 240 w 240"/>
                <a:gd name="T15" fmla="*/ 132 h 240"/>
                <a:gd name="T16" fmla="*/ 240 w 240"/>
                <a:gd name="T17" fmla="*/ 108 h 240"/>
                <a:gd name="T18" fmla="*/ 235 w 240"/>
                <a:gd name="T19" fmla="*/ 83 h 240"/>
                <a:gd name="T20" fmla="*/ 226 w 240"/>
                <a:gd name="T21" fmla="*/ 63 h 240"/>
                <a:gd name="T22" fmla="*/ 213 w 240"/>
                <a:gd name="T23" fmla="*/ 43 h 240"/>
                <a:gd name="T24" fmla="*/ 197 w 240"/>
                <a:gd name="T25" fmla="*/ 27 h 240"/>
                <a:gd name="T26" fmla="*/ 177 w 240"/>
                <a:gd name="T27" fmla="*/ 14 h 240"/>
                <a:gd name="T28" fmla="*/ 156 w 240"/>
                <a:gd name="T29" fmla="*/ 5 h 240"/>
                <a:gd name="T30" fmla="*/ 133 w 240"/>
                <a:gd name="T31" fmla="*/ 0 h 240"/>
                <a:gd name="T32" fmla="*/ 108 w 240"/>
                <a:gd name="T33" fmla="*/ 0 h 240"/>
                <a:gd name="T34" fmla="*/ 85 w 240"/>
                <a:gd name="T35" fmla="*/ 5 h 240"/>
                <a:gd name="T36" fmla="*/ 63 w 240"/>
                <a:gd name="T37" fmla="*/ 14 h 240"/>
                <a:gd name="T38" fmla="*/ 44 w 240"/>
                <a:gd name="T39" fmla="*/ 27 h 240"/>
                <a:gd name="T40" fmla="*/ 27 w 240"/>
                <a:gd name="T41" fmla="*/ 43 h 240"/>
                <a:gd name="T42" fmla="*/ 14 w 240"/>
                <a:gd name="T43" fmla="*/ 63 h 240"/>
                <a:gd name="T44" fmla="*/ 5 w 240"/>
                <a:gd name="T45" fmla="*/ 83 h 240"/>
                <a:gd name="T46" fmla="*/ 0 w 240"/>
                <a:gd name="T47" fmla="*/ 108 h 240"/>
                <a:gd name="T48" fmla="*/ 0 w 240"/>
                <a:gd name="T49" fmla="*/ 132 h 240"/>
                <a:gd name="T50" fmla="*/ 5 w 240"/>
                <a:gd name="T51" fmla="*/ 155 h 240"/>
                <a:gd name="T52" fmla="*/ 14 w 240"/>
                <a:gd name="T53" fmla="*/ 177 h 240"/>
                <a:gd name="T54" fmla="*/ 27 w 240"/>
                <a:gd name="T55" fmla="*/ 196 h 240"/>
                <a:gd name="T56" fmla="*/ 44 w 240"/>
                <a:gd name="T57" fmla="*/ 212 h 240"/>
                <a:gd name="T58" fmla="*/ 63 w 240"/>
                <a:gd name="T59" fmla="*/ 226 h 240"/>
                <a:gd name="T60" fmla="*/ 85 w 240"/>
                <a:gd name="T61" fmla="*/ 235 h 240"/>
                <a:gd name="T62" fmla="*/ 108 w 240"/>
                <a:gd name="T63" fmla="*/ 239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0" h="240">
                  <a:moveTo>
                    <a:pt x="121" y="240"/>
                  </a:moveTo>
                  <a:lnTo>
                    <a:pt x="133" y="239"/>
                  </a:lnTo>
                  <a:lnTo>
                    <a:pt x="144" y="237"/>
                  </a:lnTo>
                  <a:lnTo>
                    <a:pt x="156" y="235"/>
                  </a:lnTo>
                  <a:lnTo>
                    <a:pt x="167" y="230"/>
                  </a:lnTo>
                  <a:lnTo>
                    <a:pt x="177" y="226"/>
                  </a:lnTo>
                  <a:lnTo>
                    <a:pt x="188" y="219"/>
                  </a:lnTo>
                  <a:lnTo>
                    <a:pt x="197" y="212"/>
                  </a:lnTo>
                  <a:lnTo>
                    <a:pt x="206" y="204"/>
                  </a:lnTo>
                  <a:lnTo>
                    <a:pt x="213" y="196"/>
                  </a:lnTo>
                  <a:lnTo>
                    <a:pt x="220" y="187"/>
                  </a:lnTo>
                  <a:lnTo>
                    <a:pt x="226" y="177"/>
                  </a:lnTo>
                  <a:lnTo>
                    <a:pt x="231" y="167"/>
                  </a:lnTo>
                  <a:lnTo>
                    <a:pt x="235" y="155"/>
                  </a:lnTo>
                  <a:lnTo>
                    <a:pt x="238" y="144"/>
                  </a:lnTo>
                  <a:lnTo>
                    <a:pt x="240" y="132"/>
                  </a:lnTo>
                  <a:lnTo>
                    <a:pt x="240" y="119"/>
                  </a:lnTo>
                  <a:lnTo>
                    <a:pt x="240" y="108"/>
                  </a:lnTo>
                  <a:lnTo>
                    <a:pt x="238" y="95"/>
                  </a:lnTo>
                  <a:lnTo>
                    <a:pt x="235" y="83"/>
                  </a:lnTo>
                  <a:lnTo>
                    <a:pt x="231" y="73"/>
                  </a:lnTo>
                  <a:lnTo>
                    <a:pt x="226" y="63"/>
                  </a:lnTo>
                  <a:lnTo>
                    <a:pt x="220" y="52"/>
                  </a:lnTo>
                  <a:lnTo>
                    <a:pt x="213" y="43"/>
                  </a:lnTo>
                  <a:lnTo>
                    <a:pt x="206" y="34"/>
                  </a:lnTo>
                  <a:lnTo>
                    <a:pt x="197" y="27"/>
                  </a:lnTo>
                  <a:lnTo>
                    <a:pt x="188" y="20"/>
                  </a:lnTo>
                  <a:lnTo>
                    <a:pt x="177" y="14"/>
                  </a:lnTo>
                  <a:lnTo>
                    <a:pt x="167" y="9"/>
                  </a:lnTo>
                  <a:lnTo>
                    <a:pt x="156" y="5"/>
                  </a:lnTo>
                  <a:lnTo>
                    <a:pt x="144" y="2"/>
                  </a:lnTo>
                  <a:lnTo>
                    <a:pt x="133" y="0"/>
                  </a:lnTo>
                  <a:lnTo>
                    <a:pt x="121" y="0"/>
                  </a:lnTo>
                  <a:lnTo>
                    <a:pt x="108" y="0"/>
                  </a:lnTo>
                  <a:lnTo>
                    <a:pt x="97" y="2"/>
                  </a:lnTo>
                  <a:lnTo>
                    <a:pt x="85" y="5"/>
                  </a:lnTo>
                  <a:lnTo>
                    <a:pt x="73" y="9"/>
                  </a:lnTo>
                  <a:lnTo>
                    <a:pt x="63" y="14"/>
                  </a:lnTo>
                  <a:lnTo>
                    <a:pt x="53" y="20"/>
                  </a:lnTo>
                  <a:lnTo>
                    <a:pt x="44" y="27"/>
                  </a:lnTo>
                  <a:lnTo>
                    <a:pt x="35" y="34"/>
                  </a:lnTo>
                  <a:lnTo>
                    <a:pt x="27" y="43"/>
                  </a:lnTo>
                  <a:lnTo>
                    <a:pt x="21" y="52"/>
                  </a:lnTo>
                  <a:lnTo>
                    <a:pt x="14" y="63"/>
                  </a:lnTo>
                  <a:lnTo>
                    <a:pt x="9" y="73"/>
                  </a:lnTo>
                  <a:lnTo>
                    <a:pt x="5" y="83"/>
                  </a:lnTo>
                  <a:lnTo>
                    <a:pt x="3" y="95"/>
                  </a:lnTo>
                  <a:lnTo>
                    <a:pt x="0" y="108"/>
                  </a:lnTo>
                  <a:lnTo>
                    <a:pt x="0" y="119"/>
                  </a:lnTo>
                  <a:lnTo>
                    <a:pt x="0" y="132"/>
                  </a:lnTo>
                  <a:lnTo>
                    <a:pt x="3" y="144"/>
                  </a:lnTo>
                  <a:lnTo>
                    <a:pt x="5" y="155"/>
                  </a:lnTo>
                  <a:lnTo>
                    <a:pt x="9" y="167"/>
                  </a:lnTo>
                  <a:lnTo>
                    <a:pt x="14" y="177"/>
                  </a:lnTo>
                  <a:lnTo>
                    <a:pt x="21" y="187"/>
                  </a:lnTo>
                  <a:lnTo>
                    <a:pt x="27" y="196"/>
                  </a:lnTo>
                  <a:lnTo>
                    <a:pt x="35" y="204"/>
                  </a:lnTo>
                  <a:lnTo>
                    <a:pt x="44" y="212"/>
                  </a:lnTo>
                  <a:lnTo>
                    <a:pt x="53" y="219"/>
                  </a:lnTo>
                  <a:lnTo>
                    <a:pt x="63" y="226"/>
                  </a:lnTo>
                  <a:lnTo>
                    <a:pt x="73" y="230"/>
                  </a:lnTo>
                  <a:lnTo>
                    <a:pt x="85" y="235"/>
                  </a:lnTo>
                  <a:lnTo>
                    <a:pt x="97" y="237"/>
                  </a:lnTo>
                  <a:lnTo>
                    <a:pt x="108" y="239"/>
                  </a:lnTo>
                  <a:lnTo>
                    <a:pt x="121" y="2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3585"/>
            <p:cNvSpPr>
              <a:spLocks/>
            </p:cNvSpPr>
            <p:nvPr/>
          </p:nvSpPr>
          <p:spPr bwMode="auto">
            <a:xfrm>
              <a:off x="7666038" y="6027738"/>
              <a:ext cx="142875" cy="180975"/>
            </a:xfrm>
            <a:custGeom>
              <a:avLst/>
              <a:gdLst>
                <a:gd name="T0" fmla="*/ 361 w 361"/>
                <a:gd name="T1" fmla="*/ 0 h 456"/>
                <a:gd name="T2" fmla="*/ 200 w 361"/>
                <a:gd name="T3" fmla="*/ 0 h 456"/>
                <a:gd name="T4" fmla="*/ 216 w 361"/>
                <a:gd name="T5" fmla="*/ 202 h 456"/>
                <a:gd name="T6" fmla="*/ 214 w 361"/>
                <a:gd name="T7" fmla="*/ 204 h 456"/>
                <a:gd name="T8" fmla="*/ 213 w 361"/>
                <a:gd name="T9" fmla="*/ 206 h 456"/>
                <a:gd name="T10" fmla="*/ 184 w 361"/>
                <a:gd name="T11" fmla="*/ 237 h 456"/>
                <a:gd name="T12" fmla="*/ 181 w 361"/>
                <a:gd name="T13" fmla="*/ 238 h 456"/>
                <a:gd name="T14" fmla="*/ 178 w 361"/>
                <a:gd name="T15" fmla="*/ 238 h 456"/>
                <a:gd name="T16" fmla="*/ 177 w 361"/>
                <a:gd name="T17" fmla="*/ 238 h 456"/>
                <a:gd name="T18" fmla="*/ 175 w 361"/>
                <a:gd name="T19" fmla="*/ 237 h 456"/>
                <a:gd name="T20" fmla="*/ 144 w 361"/>
                <a:gd name="T21" fmla="*/ 206 h 456"/>
                <a:gd name="T22" fmla="*/ 142 w 361"/>
                <a:gd name="T23" fmla="*/ 204 h 456"/>
                <a:gd name="T24" fmla="*/ 142 w 361"/>
                <a:gd name="T25" fmla="*/ 202 h 456"/>
                <a:gd name="T26" fmla="*/ 158 w 361"/>
                <a:gd name="T27" fmla="*/ 0 h 456"/>
                <a:gd name="T28" fmla="*/ 0 w 361"/>
                <a:gd name="T29" fmla="*/ 0 h 456"/>
                <a:gd name="T30" fmla="*/ 0 w 361"/>
                <a:gd name="T31" fmla="*/ 12 h 456"/>
                <a:gd name="T32" fmla="*/ 1 w 361"/>
                <a:gd name="T33" fmla="*/ 36 h 456"/>
                <a:gd name="T34" fmla="*/ 2 w 361"/>
                <a:gd name="T35" fmla="*/ 59 h 456"/>
                <a:gd name="T36" fmla="*/ 6 w 361"/>
                <a:gd name="T37" fmla="*/ 81 h 456"/>
                <a:gd name="T38" fmla="*/ 10 w 361"/>
                <a:gd name="T39" fmla="*/ 102 h 456"/>
                <a:gd name="T40" fmla="*/ 15 w 361"/>
                <a:gd name="T41" fmla="*/ 121 h 456"/>
                <a:gd name="T42" fmla="*/ 20 w 361"/>
                <a:gd name="T43" fmla="*/ 139 h 456"/>
                <a:gd name="T44" fmla="*/ 28 w 361"/>
                <a:gd name="T45" fmla="*/ 157 h 456"/>
                <a:gd name="T46" fmla="*/ 35 w 361"/>
                <a:gd name="T47" fmla="*/ 172 h 456"/>
                <a:gd name="T48" fmla="*/ 44 w 361"/>
                <a:gd name="T49" fmla="*/ 188 h 456"/>
                <a:gd name="T50" fmla="*/ 51 w 361"/>
                <a:gd name="T51" fmla="*/ 201 h 456"/>
                <a:gd name="T52" fmla="*/ 60 w 361"/>
                <a:gd name="T53" fmla="*/ 213 h 456"/>
                <a:gd name="T54" fmla="*/ 69 w 361"/>
                <a:gd name="T55" fmla="*/ 225 h 456"/>
                <a:gd name="T56" fmla="*/ 80 w 361"/>
                <a:gd name="T57" fmla="*/ 235 h 456"/>
                <a:gd name="T58" fmla="*/ 89 w 361"/>
                <a:gd name="T59" fmla="*/ 244 h 456"/>
                <a:gd name="T60" fmla="*/ 99 w 361"/>
                <a:gd name="T61" fmla="*/ 252 h 456"/>
                <a:gd name="T62" fmla="*/ 108 w 361"/>
                <a:gd name="T63" fmla="*/ 258 h 456"/>
                <a:gd name="T64" fmla="*/ 108 w 361"/>
                <a:gd name="T65" fmla="*/ 456 h 456"/>
                <a:gd name="T66" fmla="*/ 253 w 361"/>
                <a:gd name="T67" fmla="*/ 456 h 456"/>
                <a:gd name="T68" fmla="*/ 253 w 361"/>
                <a:gd name="T69" fmla="*/ 258 h 456"/>
                <a:gd name="T70" fmla="*/ 262 w 361"/>
                <a:gd name="T71" fmla="*/ 252 h 456"/>
                <a:gd name="T72" fmla="*/ 272 w 361"/>
                <a:gd name="T73" fmla="*/ 244 h 456"/>
                <a:gd name="T74" fmla="*/ 281 w 361"/>
                <a:gd name="T75" fmla="*/ 235 h 456"/>
                <a:gd name="T76" fmla="*/ 291 w 361"/>
                <a:gd name="T77" fmla="*/ 225 h 456"/>
                <a:gd name="T78" fmla="*/ 300 w 361"/>
                <a:gd name="T79" fmla="*/ 213 h 456"/>
                <a:gd name="T80" fmla="*/ 309 w 361"/>
                <a:gd name="T81" fmla="*/ 201 h 456"/>
                <a:gd name="T82" fmla="*/ 318 w 361"/>
                <a:gd name="T83" fmla="*/ 188 h 456"/>
                <a:gd name="T84" fmla="*/ 326 w 361"/>
                <a:gd name="T85" fmla="*/ 172 h 456"/>
                <a:gd name="T86" fmla="*/ 334 w 361"/>
                <a:gd name="T87" fmla="*/ 157 h 456"/>
                <a:gd name="T88" fmla="*/ 340 w 361"/>
                <a:gd name="T89" fmla="*/ 139 h 456"/>
                <a:gd name="T90" fmla="*/ 345 w 361"/>
                <a:gd name="T91" fmla="*/ 121 h 456"/>
                <a:gd name="T92" fmla="*/ 351 w 361"/>
                <a:gd name="T93" fmla="*/ 102 h 456"/>
                <a:gd name="T94" fmla="*/ 356 w 361"/>
                <a:gd name="T95" fmla="*/ 81 h 456"/>
                <a:gd name="T96" fmla="*/ 358 w 361"/>
                <a:gd name="T97" fmla="*/ 59 h 456"/>
                <a:gd name="T98" fmla="*/ 359 w 361"/>
                <a:gd name="T99" fmla="*/ 36 h 456"/>
                <a:gd name="T100" fmla="*/ 361 w 361"/>
                <a:gd name="T101" fmla="*/ 12 h 456"/>
                <a:gd name="T102" fmla="*/ 361 w 361"/>
                <a:gd name="T103"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61" h="456">
                  <a:moveTo>
                    <a:pt x="361" y="0"/>
                  </a:moveTo>
                  <a:lnTo>
                    <a:pt x="200" y="0"/>
                  </a:lnTo>
                  <a:lnTo>
                    <a:pt x="216" y="202"/>
                  </a:lnTo>
                  <a:lnTo>
                    <a:pt x="214" y="204"/>
                  </a:lnTo>
                  <a:lnTo>
                    <a:pt x="213" y="206"/>
                  </a:lnTo>
                  <a:lnTo>
                    <a:pt x="184" y="237"/>
                  </a:lnTo>
                  <a:lnTo>
                    <a:pt x="181" y="238"/>
                  </a:lnTo>
                  <a:lnTo>
                    <a:pt x="178" y="238"/>
                  </a:lnTo>
                  <a:lnTo>
                    <a:pt x="177" y="238"/>
                  </a:lnTo>
                  <a:lnTo>
                    <a:pt x="175" y="237"/>
                  </a:lnTo>
                  <a:lnTo>
                    <a:pt x="144" y="206"/>
                  </a:lnTo>
                  <a:lnTo>
                    <a:pt x="142" y="204"/>
                  </a:lnTo>
                  <a:lnTo>
                    <a:pt x="142" y="202"/>
                  </a:lnTo>
                  <a:lnTo>
                    <a:pt x="158" y="0"/>
                  </a:lnTo>
                  <a:lnTo>
                    <a:pt x="0" y="0"/>
                  </a:lnTo>
                  <a:lnTo>
                    <a:pt x="0" y="12"/>
                  </a:lnTo>
                  <a:lnTo>
                    <a:pt x="1" y="36"/>
                  </a:lnTo>
                  <a:lnTo>
                    <a:pt x="2" y="59"/>
                  </a:lnTo>
                  <a:lnTo>
                    <a:pt x="6" y="81"/>
                  </a:lnTo>
                  <a:lnTo>
                    <a:pt x="10" y="102"/>
                  </a:lnTo>
                  <a:lnTo>
                    <a:pt x="15" y="121"/>
                  </a:lnTo>
                  <a:lnTo>
                    <a:pt x="20" y="139"/>
                  </a:lnTo>
                  <a:lnTo>
                    <a:pt x="28" y="157"/>
                  </a:lnTo>
                  <a:lnTo>
                    <a:pt x="35" y="172"/>
                  </a:lnTo>
                  <a:lnTo>
                    <a:pt x="44" y="188"/>
                  </a:lnTo>
                  <a:lnTo>
                    <a:pt x="51" y="201"/>
                  </a:lnTo>
                  <a:lnTo>
                    <a:pt x="60" y="213"/>
                  </a:lnTo>
                  <a:lnTo>
                    <a:pt x="69" y="225"/>
                  </a:lnTo>
                  <a:lnTo>
                    <a:pt x="80" y="235"/>
                  </a:lnTo>
                  <a:lnTo>
                    <a:pt x="89" y="244"/>
                  </a:lnTo>
                  <a:lnTo>
                    <a:pt x="99" y="252"/>
                  </a:lnTo>
                  <a:lnTo>
                    <a:pt x="108" y="258"/>
                  </a:lnTo>
                  <a:lnTo>
                    <a:pt x="108" y="456"/>
                  </a:lnTo>
                  <a:lnTo>
                    <a:pt x="253" y="456"/>
                  </a:lnTo>
                  <a:lnTo>
                    <a:pt x="253" y="258"/>
                  </a:lnTo>
                  <a:lnTo>
                    <a:pt x="262" y="252"/>
                  </a:lnTo>
                  <a:lnTo>
                    <a:pt x="272" y="244"/>
                  </a:lnTo>
                  <a:lnTo>
                    <a:pt x="281" y="235"/>
                  </a:lnTo>
                  <a:lnTo>
                    <a:pt x="291" y="225"/>
                  </a:lnTo>
                  <a:lnTo>
                    <a:pt x="300" y="213"/>
                  </a:lnTo>
                  <a:lnTo>
                    <a:pt x="309" y="201"/>
                  </a:lnTo>
                  <a:lnTo>
                    <a:pt x="318" y="188"/>
                  </a:lnTo>
                  <a:lnTo>
                    <a:pt x="326" y="172"/>
                  </a:lnTo>
                  <a:lnTo>
                    <a:pt x="334" y="157"/>
                  </a:lnTo>
                  <a:lnTo>
                    <a:pt x="340" y="139"/>
                  </a:lnTo>
                  <a:lnTo>
                    <a:pt x="345" y="121"/>
                  </a:lnTo>
                  <a:lnTo>
                    <a:pt x="351" y="102"/>
                  </a:lnTo>
                  <a:lnTo>
                    <a:pt x="356" y="81"/>
                  </a:lnTo>
                  <a:lnTo>
                    <a:pt x="358" y="59"/>
                  </a:lnTo>
                  <a:lnTo>
                    <a:pt x="359" y="36"/>
                  </a:lnTo>
                  <a:lnTo>
                    <a:pt x="361" y="12"/>
                  </a:lnTo>
                  <a:lnTo>
                    <a:pt x="3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3586"/>
            <p:cNvSpPr>
              <a:spLocks/>
            </p:cNvSpPr>
            <p:nvPr/>
          </p:nvSpPr>
          <p:spPr bwMode="auto">
            <a:xfrm>
              <a:off x="7804150" y="6103938"/>
              <a:ext cx="47625" cy="104775"/>
            </a:xfrm>
            <a:custGeom>
              <a:avLst/>
              <a:gdLst>
                <a:gd name="T0" fmla="*/ 72 w 120"/>
                <a:gd name="T1" fmla="*/ 24 h 264"/>
                <a:gd name="T2" fmla="*/ 72 w 120"/>
                <a:gd name="T3" fmla="*/ 0 h 264"/>
                <a:gd name="T4" fmla="*/ 48 w 120"/>
                <a:gd name="T5" fmla="*/ 0 h 264"/>
                <a:gd name="T6" fmla="*/ 48 w 120"/>
                <a:gd name="T7" fmla="*/ 24 h 264"/>
                <a:gd name="T8" fmla="*/ 0 w 120"/>
                <a:gd name="T9" fmla="*/ 24 h 264"/>
                <a:gd name="T10" fmla="*/ 0 w 120"/>
                <a:gd name="T11" fmla="*/ 264 h 264"/>
                <a:gd name="T12" fmla="*/ 120 w 120"/>
                <a:gd name="T13" fmla="*/ 264 h 264"/>
                <a:gd name="T14" fmla="*/ 120 w 120"/>
                <a:gd name="T15" fmla="*/ 24 h 264"/>
                <a:gd name="T16" fmla="*/ 72 w 120"/>
                <a:gd name="T17" fmla="*/ 2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264">
                  <a:moveTo>
                    <a:pt x="72" y="24"/>
                  </a:moveTo>
                  <a:lnTo>
                    <a:pt x="72" y="0"/>
                  </a:lnTo>
                  <a:lnTo>
                    <a:pt x="48" y="0"/>
                  </a:lnTo>
                  <a:lnTo>
                    <a:pt x="48" y="24"/>
                  </a:lnTo>
                  <a:lnTo>
                    <a:pt x="0" y="24"/>
                  </a:lnTo>
                  <a:lnTo>
                    <a:pt x="0" y="264"/>
                  </a:lnTo>
                  <a:lnTo>
                    <a:pt x="120" y="264"/>
                  </a:lnTo>
                  <a:lnTo>
                    <a:pt x="120" y="24"/>
                  </a:lnTo>
                  <a:lnTo>
                    <a:pt x="7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aphicFrame>
        <p:nvGraphicFramePr>
          <p:cNvPr id="17" name="Chart 16"/>
          <p:cNvGraphicFramePr/>
          <p:nvPr>
            <p:extLst>
              <p:ext uri="{D42A27DB-BD31-4B8C-83A1-F6EECF244321}">
                <p14:modId xmlns:p14="http://schemas.microsoft.com/office/powerpoint/2010/main" val="3274811056"/>
              </p:ext>
            </p:extLst>
          </p:nvPr>
        </p:nvGraphicFramePr>
        <p:xfrm>
          <a:off x="9013841" y="1849758"/>
          <a:ext cx="2907100" cy="3040036"/>
        </p:xfrm>
        <a:graphic>
          <a:graphicData uri="http://schemas.openxmlformats.org/drawingml/2006/chart">
            <c:chart xmlns:c="http://schemas.openxmlformats.org/drawingml/2006/chart" xmlns:r="http://schemas.openxmlformats.org/officeDocument/2006/relationships" r:id="rId3"/>
          </a:graphicData>
        </a:graphic>
      </p:graphicFrame>
      <p:sp>
        <p:nvSpPr>
          <p:cNvPr id="18" name="Title 1"/>
          <p:cNvSpPr txBox="1">
            <a:spLocks/>
          </p:cNvSpPr>
          <p:nvPr/>
        </p:nvSpPr>
        <p:spPr>
          <a:xfrm>
            <a:off x="8821330" y="45840"/>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4800" b="1"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01</a:t>
            </a:r>
            <a:endParaRPr lang="en-US" sz="48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9" name="Rectangle 18"/>
          <p:cNvSpPr/>
          <p:nvPr/>
        </p:nvSpPr>
        <p:spPr>
          <a:xfrm>
            <a:off x="9631180" y="737480"/>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0" name="Shape 5050"/>
          <p:cNvSpPr/>
          <p:nvPr/>
        </p:nvSpPr>
        <p:spPr>
          <a:xfrm>
            <a:off x="9694680" y="1096571"/>
            <a:ext cx="1728064" cy="51296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a:t>
            </a:r>
            <a:r>
              <a:rPr sz="1000" dirty="0" smtClean="0">
                <a:solidFill>
                  <a:schemeClr val="tx1">
                    <a:lumMod val="85000"/>
                    <a:lumOff val="15000"/>
                  </a:schemeClr>
                </a:solidFill>
                <a:latin typeface="+mj-lt"/>
              </a:rPr>
              <a:t>typesetting</a:t>
            </a:r>
            <a:endParaRPr sz="1000" dirty="0">
              <a:solidFill>
                <a:schemeClr val="tx1">
                  <a:lumMod val="85000"/>
                  <a:lumOff val="15000"/>
                </a:schemeClr>
              </a:solidFill>
              <a:latin typeface="+mj-lt"/>
            </a:endParaRPr>
          </a:p>
        </p:txBody>
      </p:sp>
    </p:spTree>
    <p:extLst>
      <p:ext uri="{BB962C8B-B14F-4D97-AF65-F5344CB8AC3E}">
        <p14:creationId xmlns:p14="http://schemas.microsoft.com/office/powerpoint/2010/main" val="3929482110"/>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3</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Agenda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5" name="Shape 5049"/>
          <p:cNvSpPr/>
          <p:nvPr/>
        </p:nvSpPr>
        <p:spPr>
          <a:xfrm>
            <a:off x="5683154" y="4336076"/>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Infographics</a:t>
            </a:r>
          </a:p>
        </p:txBody>
      </p:sp>
      <p:sp>
        <p:nvSpPr>
          <p:cNvPr id="16" name="Shape 5050"/>
          <p:cNvSpPr/>
          <p:nvPr/>
        </p:nvSpPr>
        <p:spPr>
          <a:xfrm>
            <a:off x="5753492"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bg1"/>
                </a:solidFill>
                <a:latin typeface="+mj-lt"/>
              </a:rPr>
              <a:t>Lorem Ipsum is simply dummy text of the printing and typesetting industry. Lorem Ipsum has.</a:t>
            </a:r>
          </a:p>
        </p:txBody>
      </p:sp>
      <p:sp>
        <p:nvSpPr>
          <p:cNvPr id="4" name="Rectangle 3"/>
          <p:cNvSpPr/>
          <p:nvPr/>
        </p:nvSpPr>
        <p:spPr>
          <a:xfrm>
            <a:off x="1017749" y="3892062"/>
            <a:ext cx="11174252" cy="425937"/>
          </a:xfrm>
          <a:prstGeom prst="rect">
            <a:avLst/>
          </a:prstGeom>
          <a:solidFill>
            <a:schemeClr val="accent2">
              <a:alpha val="6392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Shape 5052"/>
          <p:cNvSpPr/>
          <p:nvPr/>
        </p:nvSpPr>
        <p:spPr>
          <a:xfrm>
            <a:off x="5765215"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bg1"/>
                </a:solidFill>
                <a:latin typeface="+mj-lt"/>
              </a:rPr>
              <a:t>10:30 am</a:t>
            </a:r>
          </a:p>
        </p:txBody>
      </p:sp>
      <p:sp>
        <p:nvSpPr>
          <p:cNvPr id="27" name="Shape 5049"/>
          <p:cNvSpPr/>
          <p:nvPr/>
        </p:nvSpPr>
        <p:spPr>
          <a:xfrm>
            <a:off x="7899695"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Services /</a:t>
            </a:r>
          </a:p>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What We Do</a:t>
            </a:r>
          </a:p>
        </p:txBody>
      </p:sp>
      <p:sp>
        <p:nvSpPr>
          <p:cNvPr id="28" name="Shape 5050"/>
          <p:cNvSpPr/>
          <p:nvPr/>
        </p:nvSpPr>
        <p:spPr>
          <a:xfrm>
            <a:off x="7970033"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bg1"/>
                </a:solidFill>
                <a:latin typeface="+mj-lt"/>
              </a:rPr>
              <a:t>Lorem Ipsum is simply dummy text of the printing and typesetting industry. Lorem Ipsum has.</a:t>
            </a:r>
          </a:p>
        </p:txBody>
      </p:sp>
      <p:sp>
        <p:nvSpPr>
          <p:cNvPr id="29" name="Shape 5052"/>
          <p:cNvSpPr/>
          <p:nvPr/>
        </p:nvSpPr>
        <p:spPr>
          <a:xfrm>
            <a:off x="7981756"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bg1"/>
                </a:solidFill>
                <a:latin typeface="+mj-lt"/>
              </a:rPr>
              <a:t>10:30 am</a:t>
            </a:r>
          </a:p>
        </p:txBody>
      </p:sp>
      <p:sp>
        <p:nvSpPr>
          <p:cNvPr id="31" name="Shape 5049"/>
          <p:cNvSpPr/>
          <p:nvPr/>
        </p:nvSpPr>
        <p:spPr>
          <a:xfrm>
            <a:off x="10211001"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Meet Our</a:t>
            </a:r>
          </a:p>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Expert Team</a:t>
            </a:r>
          </a:p>
        </p:txBody>
      </p:sp>
      <p:sp>
        <p:nvSpPr>
          <p:cNvPr id="32" name="Shape 5050"/>
          <p:cNvSpPr/>
          <p:nvPr/>
        </p:nvSpPr>
        <p:spPr>
          <a:xfrm>
            <a:off x="10281339"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bg1"/>
                </a:solidFill>
                <a:latin typeface="+mj-lt"/>
              </a:rPr>
              <a:t>Lorem Ipsum is simply dummy text of the printing and typesetting industry. Lorem Ipsum has.</a:t>
            </a:r>
          </a:p>
        </p:txBody>
      </p:sp>
      <p:sp>
        <p:nvSpPr>
          <p:cNvPr id="33" name="Shape 5052"/>
          <p:cNvSpPr/>
          <p:nvPr/>
        </p:nvSpPr>
        <p:spPr>
          <a:xfrm>
            <a:off x="10293062"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bg1"/>
                </a:solidFill>
                <a:latin typeface="+mj-lt"/>
              </a:rPr>
              <a:t>10:30 am</a:t>
            </a:r>
          </a:p>
        </p:txBody>
      </p:sp>
      <p:sp>
        <p:nvSpPr>
          <p:cNvPr id="30" name="Shape 5049"/>
          <p:cNvSpPr/>
          <p:nvPr/>
        </p:nvSpPr>
        <p:spPr>
          <a:xfrm>
            <a:off x="1166006"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Cover </a:t>
            </a:r>
            <a:endParaRPr lang="en-US" sz="1600" b="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nSpc>
                <a:spcPct val="90000"/>
              </a:lnSpc>
              <a:spcBef>
                <a:spcPct val="0"/>
              </a:spcBef>
            </a:pPr>
            <a:r>
              <a:rPr lang="en-US" sz="1600" b="1" dirty="0" smtClean="0">
                <a:solidFill>
                  <a:schemeClr val="bg1"/>
                </a:solidFill>
                <a:latin typeface="Lato" panose="020F0502020204030203" pitchFamily="34" charset="0"/>
                <a:ea typeface="Roboto" panose="02000000000000000000" pitchFamily="2" charset="0"/>
                <a:cs typeface="Lato" panose="020F0502020204030203" pitchFamily="34" charset="0"/>
              </a:rPr>
              <a:t>Slides</a:t>
            </a:r>
            <a:endParaRPr lang="en-US" sz="1600" b="1"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4" name="Shape 5050"/>
          <p:cNvSpPr/>
          <p:nvPr/>
        </p:nvSpPr>
        <p:spPr>
          <a:xfrm>
            <a:off x="1236344"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bg1"/>
                </a:solidFill>
                <a:latin typeface="+mj-lt"/>
              </a:rPr>
              <a:t>Lorem Ipsum is simply dummy text of the printing and typesetting industry. Lorem Ipsum has.</a:t>
            </a:r>
          </a:p>
        </p:txBody>
      </p:sp>
      <p:sp>
        <p:nvSpPr>
          <p:cNvPr id="35" name="Shape 5052"/>
          <p:cNvSpPr/>
          <p:nvPr/>
        </p:nvSpPr>
        <p:spPr>
          <a:xfrm>
            <a:off x="1248067"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bg1"/>
                </a:solidFill>
                <a:latin typeface="+mj-lt"/>
              </a:rPr>
              <a:t>10:30 am</a:t>
            </a:r>
          </a:p>
        </p:txBody>
      </p:sp>
      <p:sp>
        <p:nvSpPr>
          <p:cNvPr id="36" name="Shape 5049"/>
          <p:cNvSpPr/>
          <p:nvPr/>
        </p:nvSpPr>
        <p:spPr>
          <a:xfrm>
            <a:off x="3396275"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General</a:t>
            </a:r>
          </a:p>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Introduction</a:t>
            </a:r>
          </a:p>
        </p:txBody>
      </p:sp>
      <p:sp>
        <p:nvSpPr>
          <p:cNvPr id="37" name="Shape 5050"/>
          <p:cNvSpPr/>
          <p:nvPr/>
        </p:nvSpPr>
        <p:spPr>
          <a:xfrm>
            <a:off x="3466613"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bg1"/>
                </a:solidFill>
                <a:latin typeface="+mj-lt"/>
              </a:rPr>
              <a:t>Lorem Ipsum is simply dummy text of the printing and typesetting industry. Lorem Ipsum has.</a:t>
            </a:r>
          </a:p>
        </p:txBody>
      </p:sp>
      <p:sp>
        <p:nvSpPr>
          <p:cNvPr id="38" name="Shape 5052"/>
          <p:cNvSpPr/>
          <p:nvPr/>
        </p:nvSpPr>
        <p:spPr>
          <a:xfrm>
            <a:off x="3478336"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bg1"/>
                </a:solidFill>
                <a:latin typeface="+mj-lt"/>
              </a:rPr>
              <a:t>10:30 am</a:t>
            </a:r>
          </a:p>
        </p:txBody>
      </p:sp>
      <p:grpSp>
        <p:nvGrpSpPr>
          <p:cNvPr id="39" name="Group 38"/>
          <p:cNvGrpSpPr/>
          <p:nvPr/>
        </p:nvGrpSpPr>
        <p:grpSpPr>
          <a:xfrm>
            <a:off x="5972831" y="2974928"/>
            <a:ext cx="529932" cy="467178"/>
            <a:chOff x="4810352" y="5316538"/>
            <a:chExt cx="361950" cy="319088"/>
          </a:xfrm>
          <a:solidFill>
            <a:schemeClr val="bg1"/>
          </a:solidFill>
        </p:grpSpPr>
        <p:sp>
          <p:nvSpPr>
            <p:cNvPr id="40" name="Freeform 118"/>
            <p:cNvSpPr>
              <a:spLocks/>
            </p:cNvSpPr>
            <p:nvPr/>
          </p:nvSpPr>
          <p:spPr bwMode="auto">
            <a:xfrm>
              <a:off x="4810352" y="5338763"/>
              <a:ext cx="174625" cy="276225"/>
            </a:xfrm>
            <a:custGeom>
              <a:avLst/>
              <a:gdLst>
                <a:gd name="T0" fmla="*/ 438 w 438"/>
                <a:gd name="T1" fmla="*/ 0 h 693"/>
                <a:gd name="T2" fmla="*/ 192 w 438"/>
                <a:gd name="T3" fmla="*/ 196 h 693"/>
                <a:gd name="T4" fmla="*/ 0 w 438"/>
                <a:gd name="T5" fmla="*/ 196 h 693"/>
                <a:gd name="T6" fmla="*/ 0 w 438"/>
                <a:gd name="T7" fmla="*/ 348 h 693"/>
                <a:gd name="T8" fmla="*/ 0 w 438"/>
                <a:gd name="T9" fmla="*/ 348 h 693"/>
                <a:gd name="T10" fmla="*/ 0 w 438"/>
                <a:gd name="T11" fmla="*/ 349 h 693"/>
                <a:gd name="T12" fmla="*/ 0 w 438"/>
                <a:gd name="T13" fmla="*/ 500 h 693"/>
                <a:gd name="T14" fmla="*/ 192 w 438"/>
                <a:gd name="T15" fmla="*/ 500 h 693"/>
                <a:gd name="T16" fmla="*/ 438 w 438"/>
                <a:gd name="T17" fmla="*/ 693 h 693"/>
                <a:gd name="T18" fmla="*/ 438 w 438"/>
                <a:gd name="T19" fmla="*/ 500 h 693"/>
                <a:gd name="T20" fmla="*/ 438 w 438"/>
                <a:gd name="T21" fmla="*/ 500 h 693"/>
                <a:gd name="T22" fmla="*/ 438 w 438"/>
                <a:gd name="T23" fmla="*/ 196 h 693"/>
                <a:gd name="T24" fmla="*/ 438 w 438"/>
                <a:gd name="T25" fmla="*/ 196 h 693"/>
                <a:gd name="T26" fmla="*/ 438 w 438"/>
                <a:gd name="T27" fmla="*/ 0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8" h="693">
                  <a:moveTo>
                    <a:pt x="438" y="0"/>
                  </a:moveTo>
                  <a:lnTo>
                    <a:pt x="192" y="196"/>
                  </a:lnTo>
                  <a:lnTo>
                    <a:pt x="0" y="196"/>
                  </a:lnTo>
                  <a:lnTo>
                    <a:pt x="0" y="348"/>
                  </a:lnTo>
                  <a:lnTo>
                    <a:pt x="0" y="348"/>
                  </a:lnTo>
                  <a:lnTo>
                    <a:pt x="0" y="349"/>
                  </a:lnTo>
                  <a:lnTo>
                    <a:pt x="0" y="500"/>
                  </a:lnTo>
                  <a:lnTo>
                    <a:pt x="192" y="500"/>
                  </a:lnTo>
                  <a:lnTo>
                    <a:pt x="438" y="693"/>
                  </a:lnTo>
                  <a:lnTo>
                    <a:pt x="438" y="500"/>
                  </a:lnTo>
                  <a:lnTo>
                    <a:pt x="438" y="500"/>
                  </a:lnTo>
                  <a:lnTo>
                    <a:pt x="438" y="196"/>
                  </a:lnTo>
                  <a:lnTo>
                    <a:pt x="438" y="196"/>
                  </a:lnTo>
                  <a:lnTo>
                    <a:pt x="438"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119"/>
            <p:cNvSpPr>
              <a:spLocks/>
            </p:cNvSpPr>
            <p:nvPr/>
          </p:nvSpPr>
          <p:spPr bwMode="auto">
            <a:xfrm>
              <a:off x="5015139" y="5400675"/>
              <a:ext cx="36513" cy="150813"/>
            </a:xfrm>
            <a:custGeom>
              <a:avLst/>
              <a:gdLst>
                <a:gd name="T0" fmla="*/ 2 w 92"/>
                <a:gd name="T1" fmla="*/ 21 h 381"/>
                <a:gd name="T2" fmla="*/ 15 w 92"/>
                <a:gd name="T3" fmla="*/ 40 h 381"/>
                <a:gd name="T4" fmla="*/ 27 w 92"/>
                <a:gd name="T5" fmla="*/ 59 h 381"/>
                <a:gd name="T6" fmla="*/ 37 w 92"/>
                <a:gd name="T7" fmla="*/ 79 h 381"/>
                <a:gd name="T8" fmla="*/ 44 w 92"/>
                <a:gd name="T9" fmla="*/ 100 h 381"/>
                <a:gd name="T10" fmla="*/ 51 w 92"/>
                <a:gd name="T11" fmla="*/ 122 h 381"/>
                <a:gd name="T12" fmla="*/ 55 w 92"/>
                <a:gd name="T13" fmla="*/ 144 h 381"/>
                <a:gd name="T14" fmla="*/ 57 w 92"/>
                <a:gd name="T15" fmla="*/ 166 h 381"/>
                <a:gd name="T16" fmla="*/ 58 w 92"/>
                <a:gd name="T17" fmla="*/ 189 h 381"/>
                <a:gd name="T18" fmla="*/ 57 w 92"/>
                <a:gd name="T19" fmla="*/ 213 h 381"/>
                <a:gd name="T20" fmla="*/ 55 w 92"/>
                <a:gd name="T21" fmla="*/ 235 h 381"/>
                <a:gd name="T22" fmla="*/ 50 w 92"/>
                <a:gd name="T23" fmla="*/ 258 h 381"/>
                <a:gd name="T24" fmla="*/ 43 w 92"/>
                <a:gd name="T25" fmla="*/ 280 h 381"/>
                <a:gd name="T26" fmla="*/ 36 w 92"/>
                <a:gd name="T27" fmla="*/ 301 h 381"/>
                <a:gd name="T28" fmla="*/ 26 w 92"/>
                <a:gd name="T29" fmla="*/ 322 h 381"/>
                <a:gd name="T30" fmla="*/ 14 w 92"/>
                <a:gd name="T31" fmla="*/ 341 h 381"/>
                <a:gd name="T32" fmla="*/ 0 w 92"/>
                <a:gd name="T33" fmla="*/ 361 h 381"/>
                <a:gd name="T34" fmla="*/ 27 w 92"/>
                <a:gd name="T35" fmla="*/ 381 h 381"/>
                <a:gd name="T36" fmla="*/ 42 w 92"/>
                <a:gd name="T37" fmla="*/ 360 h 381"/>
                <a:gd name="T38" fmla="*/ 55 w 92"/>
                <a:gd name="T39" fmla="*/ 338 h 381"/>
                <a:gd name="T40" fmla="*/ 66 w 92"/>
                <a:gd name="T41" fmla="*/ 314 h 381"/>
                <a:gd name="T42" fmla="*/ 76 w 92"/>
                <a:gd name="T43" fmla="*/ 291 h 381"/>
                <a:gd name="T44" fmla="*/ 83 w 92"/>
                <a:gd name="T45" fmla="*/ 266 h 381"/>
                <a:gd name="T46" fmla="*/ 89 w 92"/>
                <a:gd name="T47" fmla="*/ 241 h 381"/>
                <a:gd name="T48" fmla="*/ 91 w 92"/>
                <a:gd name="T49" fmla="*/ 215 h 381"/>
                <a:gd name="T50" fmla="*/ 92 w 92"/>
                <a:gd name="T51" fmla="*/ 189 h 381"/>
                <a:gd name="T52" fmla="*/ 91 w 92"/>
                <a:gd name="T53" fmla="*/ 164 h 381"/>
                <a:gd name="T54" fmla="*/ 89 w 92"/>
                <a:gd name="T55" fmla="*/ 138 h 381"/>
                <a:gd name="T56" fmla="*/ 83 w 92"/>
                <a:gd name="T57" fmla="*/ 113 h 381"/>
                <a:gd name="T58" fmla="*/ 77 w 92"/>
                <a:gd name="T59" fmla="*/ 90 h 381"/>
                <a:gd name="T60" fmla="*/ 67 w 92"/>
                <a:gd name="T61" fmla="*/ 66 h 381"/>
                <a:gd name="T62" fmla="*/ 56 w 92"/>
                <a:gd name="T63" fmla="*/ 43 h 381"/>
                <a:gd name="T64" fmla="*/ 44 w 92"/>
                <a:gd name="T65" fmla="*/ 22 h 381"/>
                <a:gd name="T66" fmla="*/ 29 w 92"/>
                <a:gd name="T67" fmla="*/ 0 h 381"/>
                <a:gd name="T68" fmla="*/ 2 w 92"/>
                <a:gd name="T69" fmla="*/ 21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2" h="381">
                  <a:moveTo>
                    <a:pt x="2" y="21"/>
                  </a:moveTo>
                  <a:lnTo>
                    <a:pt x="15" y="40"/>
                  </a:lnTo>
                  <a:lnTo>
                    <a:pt x="27" y="59"/>
                  </a:lnTo>
                  <a:lnTo>
                    <a:pt x="37" y="79"/>
                  </a:lnTo>
                  <a:lnTo>
                    <a:pt x="44" y="100"/>
                  </a:lnTo>
                  <a:lnTo>
                    <a:pt x="51" y="122"/>
                  </a:lnTo>
                  <a:lnTo>
                    <a:pt x="55" y="144"/>
                  </a:lnTo>
                  <a:lnTo>
                    <a:pt x="57" y="166"/>
                  </a:lnTo>
                  <a:lnTo>
                    <a:pt x="58" y="189"/>
                  </a:lnTo>
                  <a:lnTo>
                    <a:pt x="57" y="213"/>
                  </a:lnTo>
                  <a:lnTo>
                    <a:pt x="55" y="235"/>
                  </a:lnTo>
                  <a:lnTo>
                    <a:pt x="50" y="258"/>
                  </a:lnTo>
                  <a:lnTo>
                    <a:pt x="43" y="280"/>
                  </a:lnTo>
                  <a:lnTo>
                    <a:pt x="36" y="301"/>
                  </a:lnTo>
                  <a:lnTo>
                    <a:pt x="26" y="322"/>
                  </a:lnTo>
                  <a:lnTo>
                    <a:pt x="14" y="341"/>
                  </a:lnTo>
                  <a:lnTo>
                    <a:pt x="0" y="361"/>
                  </a:lnTo>
                  <a:lnTo>
                    <a:pt x="27" y="381"/>
                  </a:lnTo>
                  <a:lnTo>
                    <a:pt x="42" y="360"/>
                  </a:lnTo>
                  <a:lnTo>
                    <a:pt x="55" y="338"/>
                  </a:lnTo>
                  <a:lnTo>
                    <a:pt x="66" y="314"/>
                  </a:lnTo>
                  <a:lnTo>
                    <a:pt x="76" y="291"/>
                  </a:lnTo>
                  <a:lnTo>
                    <a:pt x="83" y="266"/>
                  </a:lnTo>
                  <a:lnTo>
                    <a:pt x="89" y="241"/>
                  </a:lnTo>
                  <a:lnTo>
                    <a:pt x="91" y="215"/>
                  </a:lnTo>
                  <a:lnTo>
                    <a:pt x="92" y="189"/>
                  </a:lnTo>
                  <a:lnTo>
                    <a:pt x="91" y="164"/>
                  </a:lnTo>
                  <a:lnTo>
                    <a:pt x="89" y="138"/>
                  </a:lnTo>
                  <a:lnTo>
                    <a:pt x="83" y="113"/>
                  </a:lnTo>
                  <a:lnTo>
                    <a:pt x="77" y="90"/>
                  </a:lnTo>
                  <a:lnTo>
                    <a:pt x="67" y="66"/>
                  </a:lnTo>
                  <a:lnTo>
                    <a:pt x="56" y="43"/>
                  </a:lnTo>
                  <a:lnTo>
                    <a:pt x="44" y="22"/>
                  </a:lnTo>
                  <a:lnTo>
                    <a:pt x="29" y="0"/>
                  </a:lnTo>
                  <a:lnTo>
                    <a:pt x="2" y="21"/>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120"/>
            <p:cNvSpPr>
              <a:spLocks/>
            </p:cNvSpPr>
            <p:nvPr/>
          </p:nvSpPr>
          <p:spPr bwMode="auto">
            <a:xfrm>
              <a:off x="5059589" y="5360988"/>
              <a:ext cx="52388" cy="231775"/>
            </a:xfrm>
            <a:custGeom>
              <a:avLst/>
              <a:gdLst>
                <a:gd name="T0" fmla="*/ 0 w 132"/>
                <a:gd name="T1" fmla="*/ 22 h 585"/>
                <a:gd name="T2" fmla="*/ 23 w 132"/>
                <a:gd name="T3" fmla="*/ 51 h 585"/>
                <a:gd name="T4" fmla="*/ 42 w 132"/>
                <a:gd name="T5" fmla="*/ 84 h 585"/>
                <a:gd name="T6" fmla="*/ 60 w 132"/>
                <a:gd name="T7" fmla="*/ 116 h 585"/>
                <a:gd name="T8" fmla="*/ 73 w 132"/>
                <a:gd name="T9" fmla="*/ 151 h 585"/>
                <a:gd name="T10" fmla="*/ 85 w 132"/>
                <a:gd name="T11" fmla="*/ 185 h 585"/>
                <a:gd name="T12" fmla="*/ 92 w 132"/>
                <a:gd name="T13" fmla="*/ 222 h 585"/>
                <a:gd name="T14" fmla="*/ 96 w 132"/>
                <a:gd name="T15" fmla="*/ 259 h 585"/>
                <a:gd name="T16" fmla="*/ 99 w 132"/>
                <a:gd name="T17" fmla="*/ 295 h 585"/>
                <a:gd name="T18" fmla="*/ 98 w 132"/>
                <a:gd name="T19" fmla="*/ 332 h 585"/>
                <a:gd name="T20" fmla="*/ 92 w 132"/>
                <a:gd name="T21" fmla="*/ 369 h 585"/>
                <a:gd name="T22" fmla="*/ 85 w 132"/>
                <a:gd name="T23" fmla="*/ 403 h 585"/>
                <a:gd name="T24" fmla="*/ 75 w 132"/>
                <a:gd name="T25" fmla="*/ 438 h 585"/>
                <a:gd name="T26" fmla="*/ 62 w 132"/>
                <a:gd name="T27" fmla="*/ 471 h 585"/>
                <a:gd name="T28" fmla="*/ 46 w 132"/>
                <a:gd name="T29" fmla="*/ 504 h 585"/>
                <a:gd name="T30" fmla="*/ 26 w 132"/>
                <a:gd name="T31" fmla="*/ 534 h 585"/>
                <a:gd name="T32" fmla="*/ 5 w 132"/>
                <a:gd name="T33" fmla="*/ 564 h 585"/>
                <a:gd name="T34" fmla="*/ 44 w 132"/>
                <a:gd name="T35" fmla="*/ 569 h 585"/>
                <a:gd name="T36" fmla="*/ 65 w 132"/>
                <a:gd name="T37" fmla="*/ 536 h 585"/>
                <a:gd name="T38" fmla="*/ 83 w 132"/>
                <a:gd name="T39" fmla="*/ 503 h 585"/>
                <a:gd name="T40" fmla="*/ 100 w 132"/>
                <a:gd name="T41" fmla="*/ 467 h 585"/>
                <a:gd name="T42" fmla="*/ 113 w 132"/>
                <a:gd name="T43" fmla="*/ 430 h 585"/>
                <a:gd name="T44" fmla="*/ 122 w 132"/>
                <a:gd name="T45" fmla="*/ 394 h 585"/>
                <a:gd name="T46" fmla="*/ 129 w 132"/>
                <a:gd name="T47" fmla="*/ 355 h 585"/>
                <a:gd name="T48" fmla="*/ 132 w 132"/>
                <a:gd name="T49" fmla="*/ 316 h 585"/>
                <a:gd name="T50" fmla="*/ 132 w 132"/>
                <a:gd name="T51" fmla="*/ 276 h 585"/>
                <a:gd name="T52" fmla="*/ 129 w 132"/>
                <a:gd name="T53" fmla="*/ 236 h 585"/>
                <a:gd name="T54" fmla="*/ 121 w 132"/>
                <a:gd name="T55" fmla="*/ 196 h 585"/>
                <a:gd name="T56" fmla="*/ 112 w 132"/>
                <a:gd name="T57" fmla="*/ 158 h 585"/>
                <a:gd name="T58" fmla="*/ 98 w 132"/>
                <a:gd name="T59" fmla="*/ 120 h 585"/>
                <a:gd name="T60" fmla="*/ 81 w 132"/>
                <a:gd name="T61" fmla="*/ 84 h 585"/>
                <a:gd name="T62" fmla="*/ 62 w 132"/>
                <a:gd name="T63" fmla="*/ 49 h 585"/>
                <a:gd name="T64" fmla="*/ 39 w 132"/>
                <a:gd name="T65" fmla="*/ 17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2" h="585">
                  <a:moveTo>
                    <a:pt x="26" y="0"/>
                  </a:moveTo>
                  <a:lnTo>
                    <a:pt x="0" y="22"/>
                  </a:lnTo>
                  <a:lnTo>
                    <a:pt x="12" y="36"/>
                  </a:lnTo>
                  <a:lnTo>
                    <a:pt x="23" y="51"/>
                  </a:lnTo>
                  <a:lnTo>
                    <a:pt x="33" y="67"/>
                  </a:lnTo>
                  <a:lnTo>
                    <a:pt x="42" y="84"/>
                  </a:lnTo>
                  <a:lnTo>
                    <a:pt x="51" y="100"/>
                  </a:lnTo>
                  <a:lnTo>
                    <a:pt x="60" y="116"/>
                  </a:lnTo>
                  <a:lnTo>
                    <a:pt x="66" y="133"/>
                  </a:lnTo>
                  <a:lnTo>
                    <a:pt x="73" y="151"/>
                  </a:lnTo>
                  <a:lnTo>
                    <a:pt x="79" y="168"/>
                  </a:lnTo>
                  <a:lnTo>
                    <a:pt x="85" y="185"/>
                  </a:lnTo>
                  <a:lnTo>
                    <a:pt x="89" y="204"/>
                  </a:lnTo>
                  <a:lnTo>
                    <a:pt x="92" y="222"/>
                  </a:lnTo>
                  <a:lnTo>
                    <a:pt x="95" y="240"/>
                  </a:lnTo>
                  <a:lnTo>
                    <a:pt x="96" y="259"/>
                  </a:lnTo>
                  <a:lnTo>
                    <a:pt x="99" y="277"/>
                  </a:lnTo>
                  <a:lnTo>
                    <a:pt x="99" y="295"/>
                  </a:lnTo>
                  <a:lnTo>
                    <a:pt x="99" y="314"/>
                  </a:lnTo>
                  <a:lnTo>
                    <a:pt x="98" y="332"/>
                  </a:lnTo>
                  <a:lnTo>
                    <a:pt x="95" y="350"/>
                  </a:lnTo>
                  <a:lnTo>
                    <a:pt x="92" y="369"/>
                  </a:lnTo>
                  <a:lnTo>
                    <a:pt x="89" y="386"/>
                  </a:lnTo>
                  <a:lnTo>
                    <a:pt x="85" y="403"/>
                  </a:lnTo>
                  <a:lnTo>
                    <a:pt x="80" y="421"/>
                  </a:lnTo>
                  <a:lnTo>
                    <a:pt x="75" y="438"/>
                  </a:lnTo>
                  <a:lnTo>
                    <a:pt x="68" y="454"/>
                  </a:lnTo>
                  <a:lnTo>
                    <a:pt x="62" y="471"/>
                  </a:lnTo>
                  <a:lnTo>
                    <a:pt x="53" y="488"/>
                  </a:lnTo>
                  <a:lnTo>
                    <a:pt x="46" y="504"/>
                  </a:lnTo>
                  <a:lnTo>
                    <a:pt x="36" y="519"/>
                  </a:lnTo>
                  <a:lnTo>
                    <a:pt x="26" y="534"/>
                  </a:lnTo>
                  <a:lnTo>
                    <a:pt x="15" y="549"/>
                  </a:lnTo>
                  <a:lnTo>
                    <a:pt x="5" y="564"/>
                  </a:lnTo>
                  <a:lnTo>
                    <a:pt x="32" y="585"/>
                  </a:lnTo>
                  <a:lnTo>
                    <a:pt x="44" y="569"/>
                  </a:lnTo>
                  <a:lnTo>
                    <a:pt x="54" y="552"/>
                  </a:lnTo>
                  <a:lnTo>
                    <a:pt x="65" y="536"/>
                  </a:lnTo>
                  <a:lnTo>
                    <a:pt x="75" y="520"/>
                  </a:lnTo>
                  <a:lnTo>
                    <a:pt x="83" y="503"/>
                  </a:lnTo>
                  <a:lnTo>
                    <a:pt x="92" y="484"/>
                  </a:lnTo>
                  <a:lnTo>
                    <a:pt x="100" y="467"/>
                  </a:lnTo>
                  <a:lnTo>
                    <a:pt x="106" y="449"/>
                  </a:lnTo>
                  <a:lnTo>
                    <a:pt x="113" y="430"/>
                  </a:lnTo>
                  <a:lnTo>
                    <a:pt x="118" y="412"/>
                  </a:lnTo>
                  <a:lnTo>
                    <a:pt x="122" y="394"/>
                  </a:lnTo>
                  <a:lnTo>
                    <a:pt x="126" y="374"/>
                  </a:lnTo>
                  <a:lnTo>
                    <a:pt x="129" y="355"/>
                  </a:lnTo>
                  <a:lnTo>
                    <a:pt x="131" y="335"/>
                  </a:lnTo>
                  <a:lnTo>
                    <a:pt x="132" y="316"/>
                  </a:lnTo>
                  <a:lnTo>
                    <a:pt x="132" y="295"/>
                  </a:lnTo>
                  <a:lnTo>
                    <a:pt x="132" y="276"/>
                  </a:lnTo>
                  <a:lnTo>
                    <a:pt x="131" y="255"/>
                  </a:lnTo>
                  <a:lnTo>
                    <a:pt x="129" y="236"/>
                  </a:lnTo>
                  <a:lnTo>
                    <a:pt x="126" y="215"/>
                  </a:lnTo>
                  <a:lnTo>
                    <a:pt x="121" y="196"/>
                  </a:lnTo>
                  <a:lnTo>
                    <a:pt x="117" y="177"/>
                  </a:lnTo>
                  <a:lnTo>
                    <a:pt x="112" y="158"/>
                  </a:lnTo>
                  <a:lnTo>
                    <a:pt x="105" y="139"/>
                  </a:lnTo>
                  <a:lnTo>
                    <a:pt x="98" y="120"/>
                  </a:lnTo>
                  <a:lnTo>
                    <a:pt x="90" y="102"/>
                  </a:lnTo>
                  <a:lnTo>
                    <a:pt x="81" y="84"/>
                  </a:lnTo>
                  <a:lnTo>
                    <a:pt x="72" y="66"/>
                  </a:lnTo>
                  <a:lnTo>
                    <a:pt x="62" y="49"/>
                  </a:lnTo>
                  <a:lnTo>
                    <a:pt x="50" y="33"/>
                  </a:lnTo>
                  <a:lnTo>
                    <a:pt x="39" y="17"/>
                  </a:lnTo>
                  <a:lnTo>
                    <a:pt x="26"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121"/>
            <p:cNvSpPr>
              <a:spLocks/>
            </p:cNvSpPr>
            <p:nvPr/>
          </p:nvSpPr>
          <p:spPr bwMode="auto">
            <a:xfrm>
              <a:off x="5102452" y="5316538"/>
              <a:ext cx="69850" cy="319088"/>
            </a:xfrm>
            <a:custGeom>
              <a:avLst/>
              <a:gdLst>
                <a:gd name="T0" fmla="*/ 0 w 178"/>
                <a:gd name="T1" fmla="*/ 22 h 803"/>
                <a:gd name="T2" fmla="*/ 33 w 178"/>
                <a:gd name="T3" fmla="*/ 63 h 803"/>
                <a:gd name="T4" fmla="*/ 62 w 178"/>
                <a:gd name="T5" fmla="*/ 107 h 803"/>
                <a:gd name="T6" fmla="*/ 87 w 178"/>
                <a:gd name="T7" fmla="*/ 153 h 803"/>
                <a:gd name="T8" fmla="*/ 107 w 178"/>
                <a:gd name="T9" fmla="*/ 200 h 803"/>
                <a:gd name="T10" fmla="*/ 123 w 178"/>
                <a:gd name="T11" fmla="*/ 250 h 803"/>
                <a:gd name="T12" fmla="*/ 135 w 178"/>
                <a:gd name="T13" fmla="*/ 301 h 803"/>
                <a:gd name="T14" fmla="*/ 142 w 178"/>
                <a:gd name="T15" fmla="*/ 352 h 803"/>
                <a:gd name="T16" fmla="*/ 144 w 178"/>
                <a:gd name="T17" fmla="*/ 404 h 803"/>
                <a:gd name="T18" fmla="*/ 142 w 178"/>
                <a:gd name="T19" fmla="*/ 456 h 803"/>
                <a:gd name="T20" fmla="*/ 135 w 178"/>
                <a:gd name="T21" fmla="*/ 507 h 803"/>
                <a:gd name="T22" fmla="*/ 123 w 178"/>
                <a:gd name="T23" fmla="*/ 557 h 803"/>
                <a:gd name="T24" fmla="*/ 108 w 178"/>
                <a:gd name="T25" fmla="*/ 605 h 803"/>
                <a:gd name="T26" fmla="*/ 89 w 178"/>
                <a:gd name="T27" fmla="*/ 653 h 803"/>
                <a:gd name="T28" fmla="*/ 65 w 178"/>
                <a:gd name="T29" fmla="*/ 698 h 803"/>
                <a:gd name="T30" fmla="*/ 37 w 178"/>
                <a:gd name="T31" fmla="*/ 740 h 803"/>
                <a:gd name="T32" fmla="*/ 4 w 178"/>
                <a:gd name="T33" fmla="*/ 781 h 803"/>
                <a:gd name="T34" fmla="*/ 48 w 178"/>
                <a:gd name="T35" fmla="*/ 782 h 803"/>
                <a:gd name="T36" fmla="*/ 79 w 178"/>
                <a:gd name="T37" fmla="*/ 738 h 803"/>
                <a:gd name="T38" fmla="*/ 107 w 178"/>
                <a:gd name="T39" fmla="*/ 692 h 803"/>
                <a:gd name="T40" fmla="*/ 130 w 178"/>
                <a:gd name="T41" fmla="*/ 642 h 803"/>
                <a:gd name="T42" fmla="*/ 149 w 178"/>
                <a:gd name="T43" fmla="*/ 591 h 803"/>
                <a:gd name="T44" fmla="*/ 163 w 178"/>
                <a:gd name="T45" fmla="*/ 539 h 803"/>
                <a:gd name="T46" fmla="*/ 173 w 178"/>
                <a:gd name="T47" fmla="*/ 486 h 803"/>
                <a:gd name="T48" fmla="*/ 177 w 178"/>
                <a:gd name="T49" fmla="*/ 432 h 803"/>
                <a:gd name="T50" fmla="*/ 177 w 178"/>
                <a:gd name="T51" fmla="*/ 377 h 803"/>
                <a:gd name="T52" fmla="*/ 172 w 178"/>
                <a:gd name="T53" fmla="*/ 321 h 803"/>
                <a:gd name="T54" fmla="*/ 162 w 178"/>
                <a:gd name="T55" fmla="*/ 267 h 803"/>
                <a:gd name="T56" fmla="*/ 148 w 178"/>
                <a:gd name="T57" fmla="*/ 214 h 803"/>
                <a:gd name="T58" fmla="*/ 129 w 178"/>
                <a:gd name="T59" fmla="*/ 162 h 803"/>
                <a:gd name="T60" fmla="*/ 104 w 178"/>
                <a:gd name="T61" fmla="*/ 114 h 803"/>
                <a:gd name="T62" fmla="*/ 76 w 178"/>
                <a:gd name="T63" fmla="*/ 66 h 803"/>
                <a:gd name="T64" fmla="*/ 43 w 178"/>
                <a:gd name="T65" fmla="*/ 21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8" h="803">
                  <a:moveTo>
                    <a:pt x="25" y="0"/>
                  </a:moveTo>
                  <a:lnTo>
                    <a:pt x="0" y="22"/>
                  </a:lnTo>
                  <a:lnTo>
                    <a:pt x="17" y="43"/>
                  </a:lnTo>
                  <a:lnTo>
                    <a:pt x="33" y="63"/>
                  </a:lnTo>
                  <a:lnTo>
                    <a:pt x="48" y="85"/>
                  </a:lnTo>
                  <a:lnTo>
                    <a:pt x="62" y="107"/>
                  </a:lnTo>
                  <a:lnTo>
                    <a:pt x="75" y="129"/>
                  </a:lnTo>
                  <a:lnTo>
                    <a:pt x="87" y="153"/>
                  </a:lnTo>
                  <a:lnTo>
                    <a:pt x="97" y="176"/>
                  </a:lnTo>
                  <a:lnTo>
                    <a:pt x="107" y="200"/>
                  </a:lnTo>
                  <a:lnTo>
                    <a:pt x="116" y="225"/>
                  </a:lnTo>
                  <a:lnTo>
                    <a:pt x="123" y="250"/>
                  </a:lnTo>
                  <a:lnTo>
                    <a:pt x="130" y="275"/>
                  </a:lnTo>
                  <a:lnTo>
                    <a:pt x="135" y="301"/>
                  </a:lnTo>
                  <a:lnTo>
                    <a:pt x="138" y="327"/>
                  </a:lnTo>
                  <a:lnTo>
                    <a:pt x="142" y="352"/>
                  </a:lnTo>
                  <a:lnTo>
                    <a:pt x="144" y="378"/>
                  </a:lnTo>
                  <a:lnTo>
                    <a:pt x="144" y="404"/>
                  </a:lnTo>
                  <a:lnTo>
                    <a:pt x="144" y="430"/>
                  </a:lnTo>
                  <a:lnTo>
                    <a:pt x="142" y="456"/>
                  </a:lnTo>
                  <a:lnTo>
                    <a:pt x="140" y="482"/>
                  </a:lnTo>
                  <a:lnTo>
                    <a:pt x="135" y="507"/>
                  </a:lnTo>
                  <a:lnTo>
                    <a:pt x="130" y="532"/>
                  </a:lnTo>
                  <a:lnTo>
                    <a:pt x="123" y="557"/>
                  </a:lnTo>
                  <a:lnTo>
                    <a:pt x="117" y="581"/>
                  </a:lnTo>
                  <a:lnTo>
                    <a:pt x="108" y="605"/>
                  </a:lnTo>
                  <a:lnTo>
                    <a:pt x="98" y="629"/>
                  </a:lnTo>
                  <a:lnTo>
                    <a:pt x="89" y="653"/>
                  </a:lnTo>
                  <a:lnTo>
                    <a:pt x="77" y="675"/>
                  </a:lnTo>
                  <a:lnTo>
                    <a:pt x="65" y="698"/>
                  </a:lnTo>
                  <a:lnTo>
                    <a:pt x="51" y="720"/>
                  </a:lnTo>
                  <a:lnTo>
                    <a:pt x="37" y="740"/>
                  </a:lnTo>
                  <a:lnTo>
                    <a:pt x="22" y="762"/>
                  </a:lnTo>
                  <a:lnTo>
                    <a:pt x="4" y="781"/>
                  </a:lnTo>
                  <a:lnTo>
                    <a:pt x="30" y="803"/>
                  </a:lnTo>
                  <a:lnTo>
                    <a:pt x="48" y="782"/>
                  </a:lnTo>
                  <a:lnTo>
                    <a:pt x="64" y="761"/>
                  </a:lnTo>
                  <a:lnTo>
                    <a:pt x="79" y="738"/>
                  </a:lnTo>
                  <a:lnTo>
                    <a:pt x="94" y="714"/>
                  </a:lnTo>
                  <a:lnTo>
                    <a:pt x="107" y="692"/>
                  </a:lnTo>
                  <a:lnTo>
                    <a:pt x="119" y="667"/>
                  </a:lnTo>
                  <a:lnTo>
                    <a:pt x="130" y="642"/>
                  </a:lnTo>
                  <a:lnTo>
                    <a:pt x="140" y="617"/>
                  </a:lnTo>
                  <a:lnTo>
                    <a:pt x="149" y="591"/>
                  </a:lnTo>
                  <a:lnTo>
                    <a:pt x="157" y="566"/>
                  </a:lnTo>
                  <a:lnTo>
                    <a:pt x="163" y="539"/>
                  </a:lnTo>
                  <a:lnTo>
                    <a:pt x="169" y="513"/>
                  </a:lnTo>
                  <a:lnTo>
                    <a:pt x="173" y="486"/>
                  </a:lnTo>
                  <a:lnTo>
                    <a:pt x="175" y="459"/>
                  </a:lnTo>
                  <a:lnTo>
                    <a:pt x="177" y="432"/>
                  </a:lnTo>
                  <a:lnTo>
                    <a:pt x="178" y="404"/>
                  </a:lnTo>
                  <a:lnTo>
                    <a:pt x="177" y="377"/>
                  </a:lnTo>
                  <a:lnTo>
                    <a:pt x="175" y="349"/>
                  </a:lnTo>
                  <a:lnTo>
                    <a:pt x="172" y="321"/>
                  </a:lnTo>
                  <a:lnTo>
                    <a:pt x="168" y="294"/>
                  </a:lnTo>
                  <a:lnTo>
                    <a:pt x="162" y="267"/>
                  </a:lnTo>
                  <a:lnTo>
                    <a:pt x="156" y="240"/>
                  </a:lnTo>
                  <a:lnTo>
                    <a:pt x="148" y="214"/>
                  </a:lnTo>
                  <a:lnTo>
                    <a:pt x="138" y="188"/>
                  </a:lnTo>
                  <a:lnTo>
                    <a:pt x="129" y="162"/>
                  </a:lnTo>
                  <a:lnTo>
                    <a:pt x="117" y="138"/>
                  </a:lnTo>
                  <a:lnTo>
                    <a:pt x="104" y="114"/>
                  </a:lnTo>
                  <a:lnTo>
                    <a:pt x="91" y="89"/>
                  </a:lnTo>
                  <a:lnTo>
                    <a:pt x="76" y="66"/>
                  </a:lnTo>
                  <a:lnTo>
                    <a:pt x="61" y="44"/>
                  </a:lnTo>
                  <a:lnTo>
                    <a:pt x="43" y="21"/>
                  </a:lnTo>
                  <a:lnTo>
                    <a:pt x="25"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4" name="Freeform 135"/>
          <p:cNvSpPr>
            <a:spLocks noEditPoints="1"/>
          </p:cNvSpPr>
          <p:nvPr/>
        </p:nvSpPr>
        <p:spPr bwMode="auto">
          <a:xfrm>
            <a:off x="7932947" y="2941227"/>
            <a:ext cx="562471" cy="534581"/>
          </a:xfrm>
          <a:custGeom>
            <a:avLst/>
            <a:gdLst>
              <a:gd name="T0" fmla="*/ 355 w 967"/>
              <a:gd name="T1" fmla="*/ 780 h 917"/>
              <a:gd name="T2" fmla="*/ 379 w 967"/>
              <a:gd name="T3" fmla="*/ 799 h 917"/>
              <a:gd name="T4" fmla="*/ 388 w 967"/>
              <a:gd name="T5" fmla="*/ 828 h 917"/>
              <a:gd name="T6" fmla="*/ 379 w 967"/>
              <a:gd name="T7" fmla="*/ 858 h 917"/>
              <a:gd name="T8" fmla="*/ 355 w 967"/>
              <a:gd name="T9" fmla="*/ 878 h 917"/>
              <a:gd name="T10" fmla="*/ 324 w 967"/>
              <a:gd name="T11" fmla="*/ 880 h 917"/>
              <a:gd name="T12" fmla="*/ 297 w 967"/>
              <a:gd name="T13" fmla="*/ 866 h 917"/>
              <a:gd name="T14" fmla="*/ 283 w 967"/>
              <a:gd name="T15" fmla="*/ 839 h 917"/>
              <a:gd name="T16" fmla="*/ 286 w 967"/>
              <a:gd name="T17" fmla="*/ 808 h 917"/>
              <a:gd name="T18" fmla="*/ 306 w 967"/>
              <a:gd name="T19" fmla="*/ 785 h 917"/>
              <a:gd name="T20" fmla="*/ 335 w 967"/>
              <a:gd name="T21" fmla="*/ 775 h 917"/>
              <a:gd name="T22" fmla="*/ 743 w 967"/>
              <a:gd name="T23" fmla="*/ 780 h 917"/>
              <a:gd name="T24" fmla="*/ 767 w 967"/>
              <a:gd name="T25" fmla="*/ 799 h 917"/>
              <a:gd name="T26" fmla="*/ 775 w 967"/>
              <a:gd name="T27" fmla="*/ 828 h 917"/>
              <a:gd name="T28" fmla="*/ 767 w 967"/>
              <a:gd name="T29" fmla="*/ 858 h 917"/>
              <a:gd name="T30" fmla="*/ 743 w 967"/>
              <a:gd name="T31" fmla="*/ 878 h 917"/>
              <a:gd name="T32" fmla="*/ 712 w 967"/>
              <a:gd name="T33" fmla="*/ 880 h 917"/>
              <a:gd name="T34" fmla="*/ 686 w 967"/>
              <a:gd name="T35" fmla="*/ 866 h 917"/>
              <a:gd name="T36" fmla="*/ 671 w 967"/>
              <a:gd name="T37" fmla="*/ 839 h 917"/>
              <a:gd name="T38" fmla="*/ 674 w 967"/>
              <a:gd name="T39" fmla="*/ 808 h 917"/>
              <a:gd name="T40" fmla="*/ 693 w 967"/>
              <a:gd name="T41" fmla="*/ 785 h 917"/>
              <a:gd name="T42" fmla="*/ 723 w 967"/>
              <a:gd name="T43" fmla="*/ 775 h 917"/>
              <a:gd name="T44" fmla="*/ 166 w 967"/>
              <a:gd name="T45" fmla="*/ 0 h 917"/>
              <a:gd name="T46" fmla="*/ 138 w 967"/>
              <a:gd name="T47" fmla="*/ 35 h 917"/>
              <a:gd name="T48" fmla="*/ 297 w 967"/>
              <a:gd name="T49" fmla="*/ 749 h 917"/>
              <a:gd name="T50" fmla="*/ 280 w 967"/>
              <a:gd name="T51" fmla="*/ 760 h 917"/>
              <a:gd name="T52" fmla="*/ 265 w 967"/>
              <a:gd name="T53" fmla="*/ 775 h 917"/>
              <a:gd name="T54" fmla="*/ 254 w 967"/>
              <a:gd name="T55" fmla="*/ 794 h 917"/>
              <a:gd name="T56" fmla="*/ 248 w 967"/>
              <a:gd name="T57" fmla="*/ 814 h 917"/>
              <a:gd name="T58" fmla="*/ 247 w 967"/>
              <a:gd name="T59" fmla="*/ 838 h 917"/>
              <a:gd name="T60" fmla="*/ 254 w 967"/>
              <a:gd name="T61" fmla="*/ 863 h 917"/>
              <a:gd name="T62" fmla="*/ 267 w 967"/>
              <a:gd name="T63" fmla="*/ 884 h 917"/>
              <a:gd name="T64" fmla="*/ 285 w 967"/>
              <a:gd name="T65" fmla="*/ 902 h 917"/>
              <a:gd name="T66" fmla="*/ 309 w 967"/>
              <a:gd name="T67" fmla="*/ 912 h 917"/>
              <a:gd name="T68" fmla="*/ 335 w 967"/>
              <a:gd name="T69" fmla="*/ 917 h 917"/>
              <a:gd name="T70" fmla="*/ 361 w 967"/>
              <a:gd name="T71" fmla="*/ 912 h 917"/>
              <a:gd name="T72" fmla="*/ 384 w 967"/>
              <a:gd name="T73" fmla="*/ 902 h 917"/>
              <a:gd name="T74" fmla="*/ 403 w 967"/>
              <a:gd name="T75" fmla="*/ 884 h 917"/>
              <a:gd name="T76" fmla="*/ 416 w 967"/>
              <a:gd name="T77" fmla="*/ 863 h 917"/>
              <a:gd name="T78" fmla="*/ 422 w 967"/>
              <a:gd name="T79" fmla="*/ 838 h 917"/>
              <a:gd name="T80" fmla="*/ 422 w 967"/>
              <a:gd name="T81" fmla="*/ 814 h 917"/>
              <a:gd name="T82" fmla="*/ 413 w 967"/>
              <a:gd name="T83" fmla="*/ 787 h 917"/>
              <a:gd name="T84" fmla="*/ 645 w 967"/>
              <a:gd name="T85" fmla="*/ 787 h 917"/>
              <a:gd name="T86" fmla="*/ 636 w 967"/>
              <a:gd name="T87" fmla="*/ 814 h 917"/>
              <a:gd name="T88" fmla="*/ 635 w 967"/>
              <a:gd name="T89" fmla="*/ 838 h 917"/>
              <a:gd name="T90" fmla="*/ 642 w 967"/>
              <a:gd name="T91" fmla="*/ 863 h 917"/>
              <a:gd name="T92" fmla="*/ 655 w 967"/>
              <a:gd name="T93" fmla="*/ 884 h 917"/>
              <a:gd name="T94" fmla="*/ 674 w 967"/>
              <a:gd name="T95" fmla="*/ 902 h 917"/>
              <a:gd name="T96" fmla="*/ 697 w 967"/>
              <a:gd name="T97" fmla="*/ 912 h 917"/>
              <a:gd name="T98" fmla="*/ 723 w 967"/>
              <a:gd name="T99" fmla="*/ 917 h 917"/>
              <a:gd name="T100" fmla="*/ 750 w 967"/>
              <a:gd name="T101" fmla="*/ 912 h 917"/>
              <a:gd name="T102" fmla="*/ 772 w 967"/>
              <a:gd name="T103" fmla="*/ 902 h 917"/>
              <a:gd name="T104" fmla="*/ 791 w 967"/>
              <a:gd name="T105" fmla="*/ 884 h 917"/>
              <a:gd name="T106" fmla="*/ 805 w 967"/>
              <a:gd name="T107" fmla="*/ 863 h 917"/>
              <a:gd name="T108" fmla="*/ 811 w 967"/>
              <a:gd name="T109" fmla="*/ 838 h 917"/>
              <a:gd name="T110" fmla="*/ 809 w 967"/>
              <a:gd name="T111" fmla="*/ 811 h 917"/>
              <a:gd name="T112" fmla="*/ 800 w 967"/>
              <a:gd name="T113" fmla="*/ 787 h 917"/>
              <a:gd name="T114" fmla="*/ 785 w 967"/>
              <a:gd name="T115" fmla="*/ 767 h 917"/>
              <a:gd name="T116" fmla="*/ 765 w 967"/>
              <a:gd name="T117" fmla="*/ 751 h 917"/>
              <a:gd name="T118" fmla="*/ 741 w 967"/>
              <a:gd name="T119" fmla="*/ 742 h 917"/>
              <a:gd name="T120" fmla="*/ 346 w 967"/>
              <a:gd name="T121" fmla="*/ 741 h 917"/>
              <a:gd name="T122" fmla="*/ 967 w 967"/>
              <a:gd name="T123" fmla="*/ 247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7" h="917">
                <a:moveTo>
                  <a:pt x="335" y="775"/>
                </a:moveTo>
                <a:lnTo>
                  <a:pt x="346" y="776"/>
                </a:lnTo>
                <a:lnTo>
                  <a:pt x="355" y="780"/>
                </a:lnTo>
                <a:lnTo>
                  <a:pt x="364" y="785"/>
                </a:lnTo>
                <a:lnTo>
                  <a:pt x="373" y="791"/>
                </a:lnTo>
                <a:lnTo>
                  <a:pt x="379" y="799"/>
                </a:lnTo>
                <a:lnTo>
                  <a:pt x="383" y="808"/>
                </a:lnTo>
                <a:lnTo>
                  <a:pt x="387" y="818"/>
                </a:lnTo>
                <a:lnTo>
                  <a:pt x="388" y="828"/>
                </a:lnTo>
                <a:lnTo>
                  <a:pt x="387" y="839"/>
                </a:lnTo>
                <a:lnTo>
                  <a:pt x="383" y="850"/>
                </a:lnTo>
                <a:lnTo>
                  <a:pt x="379" y="858"/>
                </a:lnTo>
                <a:lnTo>
                  <a:pt x="373" y="866"/>
                </a:lnTo>
                <a:lnTo>
                  <a:pt x="364" y="872"/>
                </a:lnTo>
                <a:lnTo>
                  <a:pt x="355" y="878"/>
                </a:lnTo>
                <a:lnTo>
                  <a:pt x="346" y="880"/>
                </a:lnTo>
                <a:lnTo>
                  <a:pt x="335" y="881"/>
                </a:lnTo>
                <a:lnTo>
                  <a:pt x="324" y="880"/>
                </a:lnTo>
                <a:lnTo>
                  <a:pt x="314" y="878"/>
                </a:lnTo>
                <a:lnTo>
                  <a:pt x="306" y="872"/>
                </a:lnTo>
                <a:lnTo>
                  <a:pt x="297" y="866"/>
                </a:lnTo>
                <a:lnTo>
                  <a:pt x="291" y="858"/>
                </a:lnTo>
                <a:lnTo>
                  <a:pt x="286" y="850"/>
                </a:lnTo>
                <a:lnTo>
                  <a:pt x="283" y="839"/>
                </a:lnTo>
                <a:lnTo>
                  <a:pt x="282" y="828"/>
                </a:lnTo>
                <a:lnTo>
                  <a:pt x="283" y="818"/>
                </a:lnTo>
                <a:lnTo>
                  <a:pt x="286" y="808"/>
                </a:lnTo>
                <a:lnTo>
                  <a:pt x="291" y="799"/>
                </a:lnTo>
                <a:lnTo>
                  <a:pt x="297" y="791"/>
                </a:lnTo>
                <a:lnTo>
                  <a:pt x="306" y="785"/>
                </a:lnTo>
                <a:lnTo>
                  <a:pt x="314" y="780"/>
                </a:lnTo>
                <a:lnTo>
                  <a:pt x="324" y="776"/>
                </a:lnTo>
                <a:lnTo>
                  <a:pt x="335" y="775"/>
                </a:lnTo>
                <a:close/>
                <a:moveTo>
                  <a:pt x="723" y="775"/>
                </a:moveTo>
                <a:lnTo>
                  <a:pt x="733" y="776"/>
                </a:lnTo>
                <a:lnTo>
                  <a:pt x="743" y="780"/>
                </a:lnTo>
                <a:lnTo>
                  <a:pt x="753" y="785"/>
                </a:lnTo>
                <a:lnTo>
                  <a:pt x="760" y="791"/>
                </a:lnTo>
                <a:lnTo>
                  <a:pt x="767" y="799"/>
                </a:lnTo>
                <a:lnTo>
                  <a:pt x="771" y="808"/>
                </a:lnTo>
                <a:lnTo>
                  <a:pt x="774" y="818"/>
                </a:lnTo>
                <a:lnTo>
                  <a:pt x="775" y="828"/>
                </a:lnTo>
                <a:lnTo>
                  <a:pt x="774" y="839"/>
                </a:lnTo>
                <a:lnTo>
                  <a:pt x="771" y="850"/>
                </a:lnTo>
                <a:lnTo>
                  <a:pt x="767" y="858"/>
                </a:lnTo>
                <a:lnTo>
                  <a:pt x="760" y="866"/>
                </a:lnTo>
                <a:lnTo>
                  <a:pt x="753" y="872"/>
                </a:lnTo>
                <a:lnTo>
                  <a:pt x="743" y="878"/>
                </a:lnTo>
                <a:lnTo>
                  <a:pt x="733" y="880"/>
                </a:lnTo>
                <a:lnTo>
                  <a:pt x="723" y="881"/>
                </a:lnTo>
                <a:lnTo>
                  <a:pt x="712" y="880"/>
                </a:lnTo>
                <a:lnTo>
                  <a:pt x="702" y="878"/>
                </a:lnTo>
                <a:lnTo>
                  <a:pt x="693" y="872"/>
                </a:lnTo>
                <a:lnTo>
                  <a:pt x="686" y="866"/>
                </a:lnTo>
                <a:lnTo>
                  <a:pt x="679" y="858"/>
                </a:lnTo>
                <a:lnTo>
                  <a:pt x="674" y="850"/>
                </a:lnTo>
                <a:lnTo>
                  <a:pt x="671" y="839"/>
                </a:lnTo>
                <a:lnTo>
                  <a:pt x="670" y="828"/>
                </a:lnTo>
                <a:lnTo>
                  <a:pt x="671" y="818"/>
                </a:lnTo>
                <a:lnTo>
                  <a:pt x="674" y="808"/>
                </a:lnTo>
                <a:lnTo>
                  <a:pt x="679" y="799"/>
                </a:lnTo>
                <a:lnTo>
                  <a:pt x="686" y="791"/>
                </a:lnTo>
                <a:lnTo>
                  <a:pt x="693" y="785"/>
                </a:lnTo>
                <a:lnTo>
                  <a:pt x="702" y="780"/>
                </a:lnTo>
                <a:lnTo>
                  <a:pt x="712" y="776"/>
                </a:lnTo>
                <a:lnTo>
                  <a:pt x="723" y="775"/>
                </a:lnTo>
                <a:close/>
                <a:moveTo>
                  <a:pt x="967" y="247"/>
                </a:moveTo>
                <a:lnTo>
                  <a:pt x="226" y="247"/>
                </a:lnTo>
                <a:lnTo>
                  <a:pt x="166" y="0"/>
                </a:lnTo>
                <a:lnTo>
                  <a:pt x="0" y="0"/>
                </a:lnTo>
                <a:lnTo>
                  <a:pt x="0" y="35"/>
                </a:lnTo>
                <a:lnTo>
                  <a:pt x="138" y="35"/>
                </a:lnTo>
                <a:lnTo>
                  <a:pt x="310" y="745"/>
                </a:lnTo>
                <a:lnTo>
                  <a:pt x="303" y="747"/>
                </a:lnTo>
                <a:lnTo>
                  <a:pt x="297" y="749"/>
                </a:lnTo>
                <a:lnTo>
                  <a:pt x="291" y="753"/>
                </a:lnTo>
                <a:lnTo>
                  <a:pt x="285" y="757"/>
                </a:lnTo>
                <a:lnTo>
                  <a:pt x="280" y="760"/>
                </a:lnTo>
                <a:lnTo>
                  <a:pt x="274" y="765"/>
                </a:lnTo>
                <a:lnTo>
                  <a:pt x="269" y="770"/>
                </a:lnTo>
                <a:lnTo>
                  <a:pt x="265" y="775"/>
                </a:lnTo>
                <a:lnTo>
                  <a:pt x="260" y="782"/>
                </a:lnTo>
                <a:lnTo>
                  <a:pt x="257" y="787"/>
                </a:lnTo>
                <a:lnTo>
                  <a:pt x="254" y="794"/>
                </a:lnTo>
                <a:lnTo>
                  <a:pt x="252" y="800"/>
                </a:lnTo>
                <a:lnTo>
                  <a:pt x="249" y="807"/>
                </a:lnTo>
                <a:lnTo>
                  <a:pt x="248" y="814"/>
                </a:lnTo>
                <a:lnTo>
                  <a:pt x="247" y="822"/>
                </a:lnTo>
                <a:lnTo>
                  <a:pt x="246" y="828"/>
                </a:lnTo>
                <a:lnTo>
                  <a:pt x="247" y="838"/>
                </a:lnTo>
                <a:lnTo>
                  <a:pt x="248" y="846"/>
                </a:lnTo>
                <a:lnTo>
                  <a:pt x="251" y="855"/>
                </a:lnTo>
                <a:lnTo>
                  <a:pt x="254" y="863"/>
                </a:lnTo>
                <a:lnTo>
                  <a:pt x="257" y="870"/>
                </a:lnTo>
                <a:lnTo>
                  <a:pt x="261" y="878"/>
                </a:lnTo>
                <a:lnTo>
                  <a:pt x="267" y="884"/>
                </a:lnTo>
                <a:lnTo>
                  <a:pt x="272" y="891"/>
                </a:lnTo>
                <a:lnTo>
                  <a:pt x="279" y="896"/>
                </a:lnTo>
                <a:lnTo>
                  <a:pt x="285" y="902"/>
                </a:lnTo>
                <a:lnTo>
                  <a:pt x="293" y="906"/>
                </a:lnTo>
                <a:lnTo>
                  <a:pt x="300" y="910"/>
                </a:lnTo>
                <a:lnTo>
                  <a:pt x="309" y="912"/>
                </a:lnTo>
                <a:lnTo>
                  <a:pt x="318" y="915"/>
                </a:lnTo>
                <a:lnTo>
                  <a:pt x="326" y="917"/>
                </a:lnTo>
                <a:lnTo>
                  <a:pt x="335" y="917"/>
                </a:lnTo>
                <a:lnTo>
                  <a:pt x="343" y="917"/>
                </a:lnTo>
                <a:lnTo>
                  <a:pt x="353" y="915"/>
                </a:lnTo>
                <a:lnTo>
                  <a:pt x="361" y="912"/>
                </a:lnTo>
                <a:lnTo>
                  <a:pt x="369" y="910"/>
                </a:lnTo>
                <a:lnTo>
                  <a:pt x="377" y="906"/>
                </a:lnTo>
                <a:lnTo>
                  <a:pt x="384" y="902"/>
                </a:lnTo>
                <a:lnTo>
                  <a:pt x="391" y="896"/>
                </a:lnTo>
                <a:lnTo>
                  <a:pt x="397" y="891"/>
                </a:lnTo>
                <a:lnTo>
                  <a:pt x="403" y="884"/>
                </a:lnTo>
                <a:lnTo>
                  <a:pt x="408" y="878"/>
                </a:lnTo>
                <a:lnTo>
                  <a:pt x="413" y="870"/>
                </a:lnTo>
                <a:lnTo>
                  <a:pt x="416" y="863"/>
                </a:lnTo>
                <a:lnTo>
                  <a:pt x="419" y="855"/>
                </a:lnTo>
                <a:lnTo>
                  <a:pt x="421" y="846"/>
                </a:lnTo>
                <a:lnTo>
                  <a:pt x="422" y="838"/>
                </a:lnTo>
                <a:lnTo>
                  <a:pt x="423" y="828"/>
                </a:lnTo>
                <a:lnTo>
                  <a:pt x="422" y="822"/>
                </a:lnTo>
                <a:lnTo>
                  <a:pt x="422" y="814"/>
                </a:lnTo>
                <a:lnTo>
                  <a:pt x="420" y="807"/>
                </a:lnTo>
                <a:lnTo>
                  <a:pt x="418" y="800"/>
                </a:lnTo>
                <a:lnTo>
                  <a:pt x="413" y="787"/>
                </a:lnTo>
                <a:lnTo>
                  <a:pt x="405" y="775"/>
                </a:lnTo>
                <a:lnTo>
                  <a:pt x="652" y="775"/>
                </a:lnTo>
                <a:lnTo>
                  <a:pt x="645" y="787"/>
                </a:lnTo>
                <a:lnTo>
                  <a:pt x="639" y="800"/>
                </a:lnTo>
                <a:lnTo>
                  <a:pt x="637" y="807"/>
                </a:lnTo>
                <a:lnTo>
                  <a:pt x="636" y="814"/>
                </a:lnTo>
                <a:lnTo>
                  <a:pt x="635" y="822"/>
                </a:lnTo>
                <a:lnTo>
                  <a:pt x="635" y="828"/>
                </a:lnTo>
                <a:lnTo>
                  <a:pt x="635" y="838"/>
                </a:lnTo>
                <a:lnTo>
                  <a:pt x="636" y="846"/>
                </a:lnTo>
                <a:lnTo>
                  <a:pt x="638" y="855"/>
                </a:lnTo>
                <a:lnTo>
                  <a:pt x="642" y="863"/>
                </a:lnTo>
                <a:lnTo>
                  <a:pt x="646" y="870"/>
                </a:lnTo>
                <a:lnTo>
                  <a:pt x="650" y="878"/>
                </a:lnTo>
                <a:lnTo>
                  <a:pt x="655" y="884"/>
                </a:lnTo>
                <a:lnTo>
                  <a:pt x="661" y="891"/>
                </a:lnTo>
                <a:lnTo>
                  <a:pt x="666" y="896"/>
                </a:lnTo>
                <a:lnTo>
                  <a:pt x="674" y="902"/>
                </a:lnTo>
                <a:lnTo>
                  <a:pt x="680" y="906"/>
                </a:lnTo>
                <a:lnTo>
                  <a:pt x="688" y="910"/>
                </a:lnTo>
                <a:lnTo>
                  <a:pt x="697" y="912"/>
                </a:lnTo>
                <a:lnTo>
                  <a:pt x="705" y="915"/>
                </a:lnTo>
                <a:lnTo>
                  <a:pt x="714" y="917"/>
                </a:lnTo>
                <a:lnTo>
                  <a:pt x="723" y="917"/>
                </a:lnTo>
                <a:lnTo>
                  <a:pt x="732" y="917"/>
                </a:lnTo>
                <a:lnTo>
                  <a:pt x="741" y="915"/>
                </a:lnTo>
                <a:lnTo>
                  <a:pt x="750" y="912"/>
                </a:lnTo>
                <a:lnTo>
                  <a:pt x="757" y="910"/>
                </a:lnTo>
                <a:lnTo>
                  <a:pt x="765" y="906"/>
                </a:lnTo>
                <a:lnTo>
                  <a:pt x="772" y="902"/>
                </a:lnTo>
                <a:lnTo>
                  <a:pt x="779" y="896"/>
                </a:lnTo>
                <a:lnTo>
                  <a:pt x="785" y="891"/>
                </a:lnTo>
                <a:lnTo>
                  <a:pt x="791" y="884"/>
                </a:lnTo>
                <a:lnTo>
                  <a:pt x="796" y="878"/>
                </a:lnTo>
                <a:lnTo>
                  <a:pt x="800" y="870"/>
                </a:lnTo>
                <a:lnTo>
                  <a:pt x="805" y="863"/>
                </a:lnTo>
                <a:lnTo>
                  <a:pt x="807" y="855"/>
                </a:lnTo>
                <a:lnTo>
                  <a:pt x="809" y="846"/>
                </a:lnTo>
                <a:lnTo>
                  <a:pt x="811" y="838"/>
                </a:lnTo>
                <a:lnTo>
                  <a:pt x="811" y="828"/>
                </a:lnTo>
                <a:lnTo>
                  <a:pt x="811" y="819"/>
                </a:lnTo>
                <a:lnTo>
                  <a:pt x="809" y="811"/>
                </a:lnTo>
                <a:lnTo>
                  <a:pt x="807" y="802"/>
                </a:lnTo>
                <a:lnTo>
                  <a:pt x="805" y="795"/>
                </a:lnTo>
                <a:lnTo>
                  <a:pt x="800" y="787"/>
                </a:lnTo>
                <a:lnTo>
                  <a:pt x="796" y="780"/>
                </a:lnTo>
                <a:lnTo>
                  <a:pt x="791" y="773"/>
                </a:lnTo>
                <a:lnTo>
                  <a:pt x="785" y="767"/>
                </a:lnTo>
                <a:lnTo>
                  <a:pt x="779" y="760"/>
                </a:lnTo>
                <a:lnTo>
                  <a:pt x="772" y="756"/>
                </a:lnTo>
                <a:lnTo>
                  <a:pt x="765" y="751"/>
                </a:lnTo>
                <a:lnTo>
                  <a:pt x="757" y="747"/>
                </a:lnTo>
                <a:lnTo>
                  <a:pt x="750" y="744"/>
                </a:lnTo>
                <a:lnTo>
                  <a:pt x="741" y="742"/>
                </a:lnTo>
                <a:lnTo>
                  <a:pt x="732" y="741"/>
                </a:lnTo>
                <a:lnTo>
                  <a:pt x="723" y="741"/>
                </a:lnTo>
                <a:lnTo>
                  <a:pt x="346" y="741"/>
                </a:lnTo>
                <a:lnTo>
                  <a:pt x="328" y="669"/>
                </a:lnTo>
                <a:lnTo>
                  <a:pt x="824" y="669"/>
                </a:lnTo>
                <a:lnTo>
                  <a:pt x="967" y="247"/>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5" name="Group 44"/>
          <p:cNvGrpSpPr/>
          <p:nvPr/>
        </p:nvGrpSpPr>
        <p:grpSpPr>
          <a:xfrm>
            <a:off x="1240976" y="2946509"/>
            <a:ext cx="502887" cy="524016"/>
            <a:chOff x="5421312" y="5200650"/>
            <a:chExt cx="377826" cy="393701"/>
          </a:xfrm>
          <a:solidFill>
            <a:schemeClr val="bg1"/>
          </a:solidFill>
        </p:grpSpPr>
        <p:sp>
          <p:nvSpPr>
            <p:cNvPr id="46" name="Freeform 145"/>
            <p:cNvSpPr>
              <a:spLocks/>
            </p:cNvSpPr>
            <p:nvPr/>
          </p:nvSpPr>
          <p:spPr bwMode="auto">
            <a:xfrm>
              <a:off x="5421312" y="5281613"/>
              <a:ext cx="180975" cy="312738"/>
            </a:xfrm>
            <a:custGeom>
              <a:avLst/>
              <a:gdLst>
                <a:gd name="T0" fmla="*/ 337 w 459"/>
                <a:gd name="T1" fmla="*/ 121 h 789"/>
                <a:gd name="T2" fmla="*/ 0 w 459"/>
                <a:gd name="T3" fmla="*/ 0 h 789"/>
                <a:gd name="T4" fmla="*/ 0 w 459"/>
                <a:gd name="T5" fmla="*/ 4 h 789"/>
                <a:gd name="T6" fmla="*/ 0 w 459"/>
                <a:gd name="T7" fmla="*/ 623 h 789"/>
                <a:gd name="T8" fmla="*/ 459 w 459"/>
                <a:gd name="T9" fmla="*/ 789 h 789"/>
                <a:gd name="T10" fmla="*/ 459 w 459"/>
                <a:gd name="T11" fmla="*/ 165 h 789"/>
                <a:gd name="T12" fmla="*/ 337 w 459"/>
                <a:gd name="T13" fmla="*/ 121 h 789"/>
              </a:gdLst>
              <a:ahLst/>
              <a:cxnLst>
                <a:cxn ang="0">
                  <a:pos x="T0" y="T1"/>
                </a:cxn>
                <a:cxn ang="0">
                  <a:pos x="T2" y="T3"/>
                </a:cxn>
                <a:cxn ang="0">
                  <a:pos x="T4" y="T5"/>
                </a:cxn>
                <a:cxn ang="0">
                  <a:pos x="T6" y="T7"/>
                </a:cxn>
                <a:cxn ang="0">
                  <a:pos x="T8" y="T9"/>
                </a:cxn>
                <a:cxn ang="0">
                  <a:pos x="T10" y="T11"/>
                </a:cxn>
                <a:cxn ang="0">
                  <a:pos x="T12" y="T13"/>
                </a:cxn>
              </a:cxnLst>
              <a:rect l="0" t="0" r="r" b="b"/>
              <a:pathLst>
                <a:path w="459" h="789">
                  <a:moveTo>
                    <a:pt x="337" y="121"/>
                  </a:moveTo>
                  <a:lnTo>
                    <a:pt x="0" y="0"/>
                  </a:lnTo>
                  <a:lnTo>
                    <a:pt x="0" y="4"/>
                  </a:lnTo>
                  <a:lnTo>
                    <a:pt x="0" y="623"/>
                  </a:lnTo>
                  <a:lnTo>
                    <a:pt x="459" y="789"/>
                  </a:lnTo>
                  <a:lnTo>
                    <a:pt x="459" y="165"/>
                  </a:lnTo>
                  <a:lnTo>
                    <a:pt x="337" y="121"/>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146"/>
            <p:cNvSpPr>
              <a:spLocks/>
            </p:cNvSpPr>
            <p:nvPr/>
          </p:nvSpPr>
          <p:spPr bwMode="auto">
            <a:xfrm>
              <a:off x="5427662" y="5200650"/>
              <a:ext cx="363538" cy="133350"/>
            </a:xfrm>
            <a:custGeom>
              <a:avLst/>
              <a:gdLst>
                <a:gd name="T0" fmla="*/ 460 w 917"/>
                <a:gd name="T1" fmla="*/ 335 h 335"/>
                <a:gd name="T2" fmla="*/ 917 w 917"/>
                <a:gd name="T3" fmla="*/ 167 h 335"/>
                <a:gd name="T4" fmla="*/ 460 w 917"/>
                <a:gd name="T5" fmla="*/ 0 h 335"/>
                <a:gd name="T6" fmla="*/ 1 w 917"/>
                <a:gd name="T7" fmla="*/ 168 h 335"/>
                <a:gd name="T8" fmla="*/ 0 w 917"/>
                <a:gd name="T9" fmla="*/ 168 h 335"/>
                <a:gd name="T10" fmla="*/ 243 w 917"/>
                <a:gd name="T11" fmla="*/ 256 h 335"/>
                <a:gd name="T12" fmla="*/ 460 w 917"/>
                <a:gd name="T13" fmla="*/ 335 h 335"/>
              </a:gdLst>
              <a:ahLst/>
              <a:cxnLst>
                <a:cxn ang="0">
                  <a:pos x="T0" y="T1"/>
                </a:cxn>
                <a:cxn ang="0">
                  <a:pos x="T2" y="T3"/>
                </a:cxn>
                <a:cxn ang="0">
                  <a:pos x="T4" y="T5"/>
                </a:cxn>
                <a:cxn ang="0">
                  <a:pos x="T6" y="T7"/>
                </a:cxn>
                <a:cxn ang="0">
                  <a:pos x="T8" y="T9"/>
                </a:cxn>
                <a:cxn ang="0">
                  <a:pos x="T10" y="T11"/>
                </a:cxn>
                <a:cxn ang="0">
                  <a:pos x="T12" y="T13"/>
                </a:cxn>
              </a:cxnLst>
              <a:rect l="0" t="0" r="r" b="b"/>
              <a:pathLst>
                <a:path w="917" h="335">
                  <a:moveTo>
                    <a:pt x="460" y="335"/>
                  </a:moveTo>
                  <a:lnTo>
                    <a:pt x="917" y="167"/>
                  </a:lnTo>
                  <a:lnTo>
                    <a:pt x="460" y="0"/>
                  </a:lnTo>
                  <a:lnTo>
                    <a:pt x="1" y="168"/>
                  </a:lnTo>
                  <a:lnTo>
                    <a:pt x="0" y="168"/>
                  </a:lnTo>
                  <a:lnTo>
                    <a:pt x="243" y="256"/>
                  </a:lnTo>
                  <a:lnTo>
                    <a:pt x="460" y="33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147"/>
            <p:cNvSpPr>
              <a:spLocks/>
            </p:cNvSpPr>
            <p:nvPr/>
          </p:nvSpPr>
          <p:spPr bwMode="auto">
            <a:xfrm>
              <a:off x="5616575" y="5280025"/>
              <a:ext cx="182563" cy="314325"/>
            </a:xfrm>
            <a:custGeom>
              <a:avLst/>
              <a:gdLst>
                <a:gd name="T0" fmla="*/ 458 w 458"/>
                <a:gd name="T1" fmla="*/ 9 h 791"/>
                <a:gd name="T2" fmla="*/ 458 w 458"/>
                <a:gd name="T3" fmla="*/ 2 h 791"/>
                <a:gd name="T4" fmla="*/ 458 w 458"/>
                <a:gd name="T5" fmla="*/ 0 h 791"/>
                <a:gd name="T6" fmla="*/ 0 w 458"/>
                <a:gd name="T7" fmla="*/ 167 h 791"/>
                <a:gd name="T8" fmla="*/ 0 w 458"/>
                <a:gd name="T9" fmla="*/ 791 h 791"/>
                <a:gd name="T10" fmla="*/ 458 w 458"/>
                <a:gd name="T11" fmla="*/ 625 h 791"/>
                <a:gd name="T12" fmla="*/ 458 w 458"/>
                <a:gd name="T13" fmla="*/ 9 h 791"/>
              </a:gdLst>
              <a:ahLst/>
              <a:cxnLst>
                <a:cxn ang="0">
                  <a:pos x="T0" y="T1"/>
                </a:cxn>
                <a:cxn ang="0">
                  <a:pos x="T2" y="T3"/>
                </a:cxn>
                <a:cxn ang="0">
                  <a:pos x="T4" y="T5"/>
                </a:cxn>
                <a:cxn ang="0">
                  <a:pos x="T6" y="T7"/>
                </a:cxn>
                <a:cxn ang="0">
                  <a:pos x="T8" y="T9"/>
                </a:cxn>
                <a:cxn ang="0">
                  <a:pos x="T10" y="T11"/>
                </a:cxn>
                <a:cxn ang="0">
                  <a:pos x="T12" y="T13"/>
                </a:cxn>
              </a:cxnLst>
              <a:rect l="0" t="0" r="r" b="b"/>
              <a:pathLst>
                <a:path w="458" h="791">
                  <a:moveTo>
                    <a:pt x="458" y="9"/>
                  </a:moveTo>
                  <a:lnTo>
                    <a:pt x="458" y="2"/>
                  </a:lnTo>
                  <a:lnTo>
                    <a:pt x="458" y="0"/>
                  </a:lnTo>
                  <a:lnTo>
                    <a:pt x="0" y="167"/>
                  </a:lnTo>
                  <a:lnTo>
                    <a:pt x="0" y="791"/>
                  </a:lnTo>
                  <a:lnTo>
                    <a:pt x="458" y="625"/>
                  </a:lnTo>
                  <a:lnTo>
                    <a:pt x="458" y="9"/>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9" name="Freeform 307"/>
          <p:cNvSpPr>
            <a:spLocks noEditPoints="1"/>
          </p:cNvSpPr>
          <p:nvPr/>
        </p:nvSpPr>
        <p:spPr bwMode="auto">
          <a:xfrm>
            <a:off x="3459670" y="2957074"/>
            <a:ext cx="502886" cy="502886"/>
          </a:xfrm>
          <a:custGeom>
            <a:avLst/>
            <a:gdLst>
              <a:gd name="T0" fmla="*/ 734 w 952"/>
              <a:gd name="T1" fmla="*/ 282 h 952"/>
              <a:gd name="T2" fmla="*/ 720 w 952"/>
              <a:gd name="T3" fmla="*/ 278 h 952"/>
              <a:gd name="T4" fmla="*/ 707 w 952"/>
              <a:gd name="T5" fmla="*/ 273 h 952"/>
              <a:gd name="T6" fmla="*/ 696 w 952"/>
              <a:gd name="T7" fmla="*/ 265 h 952"/>
              <a:gd name="T8" fmla="*/ 686 w 952"/>
              <a:gd name="T9" fmla="*/ 256 h 952"/>
              <a:gd name="T10" fmla="*/ 679 w 952"/>
              <a:gd name="T11" fmla="*/ 245 h 952"/>
              <a:gd name="T12" fmla="*/ 673 w 952"/>
              <a:gd name="T13" fmla="*/ 232 h 952"/>
              <a:gd name="T14" fmla="*/ 671 w 952"/>
              <a:gd name="T15" fmla="*/ 219 h 952"/>
              <a:gd name="T16" fmla="*/ 671 w 952"/>
              <a:gd name="T17" fmla="*/ 204 h 952"/>
              <a:gd name="T18" fmla="*/ 673 w 952"/>
              <a:gd name="T19" fmla="*/ 191 h 952"/>
              <a:gd name="T20" fmla="*/ 679 w 952"/>
              <a:gd name="T21" fmla="*/ 178 h 952"/>
              <a:gd name="T22" fmla="*/ 686 w 952"/>
              <a:gd name="T23" fmla="*/ 167 h 952"/>
              <a:gd name="T24" fmla="*/ 696 w 952"/>
              <a:gd name="T25" fmla="*/ 157 h 952"/>
              <a:gd name="T26" fmla="*/ 707 w 952"/>
              <a:gd name="T27" fmla="*/ 150 h 952"/>
              <a:gd name="T28" fmla="*/ 720 w 952"/>
              <a:gd name="T29" fmla="*/ 144 h 952"/>
              <a:gd name="T30" fmla="*/ 734 w 952"/>
              <a:gd name="T31" fmla="*/ 141 h 952"/>
              <a:gd name="T32" fmla="*/ 748 w 952"/>
              <a:gd name="T33" fmla="*/ 141 h 952"/>
              <a:gd name="T34" fmla="*/ 762 w 952"/>
              <a:gd name="T35" fmla="*/ 144 h 952"/>
              <a:gd name="T36" fmla="*/ 775 w 952"/>
              <a:gd name="T37" fmla="*/ 150 h 952"/>
              <a:gd name="T38" fmla="*/ 786 w 952"/>
              <a:gd name="T39" fmla="*/ 157 h 952"/>
              <a:gd name="T40" fmla="*/ 795 w 952"/>
              <a:gd name="T41" fmla="*/ 167 h 952"/>
              <a:gd name="T42" fmla="*/ 803 w 952"/>
              <a:gd name="T43" fmla="*/ 178 h 952"/>
              <a:gd name="T44" fmla="*/ 808 w 952"/>
              <a:gd name="T45" fmla="*/ 191 h 952"/>
              <a:gd name="T46" fmla="*/ 810 w 952"/>
              <a:gd name="T47" fmla="*/ 204 h 952"/>
              <a:gd name="T48" fmla="*/ 810 w 952"/>
              <a:gd name="T49" fmla="*/ 219 h 952"/>
              <a:gd name="T50" fmla="*/ 808 w 952"/>
              <a:gd name="T51" fmla="*/ 232 h 952"/>
              <a:gd name="T52" fmla="*/ 803 w 952"/>
              <a:gd name="T53" fmla="*/ 245 h 952"/>
              <a:gd name="T54" fmla="*/ 795 w 952"/>
              <a:gd name="T55" fmla="*/ 256 h 952"/>
              <a:gd name="T56" fmla="*/ 786 w 952"/>
              <a:gd name="T57" fmla="*/ 265 h 952"/>
              <a:gd name="T58" fmla="*/ 775 w 952"/>
              <a:gd name="T59" fmla="*/ 273 h 952"/>
              <a:gd name="T60" fmla="*/ 762 w 952"/>
              <a:gd name="T61" fmla="*/ 278 h 952"/>
              <a:gd name="T62" fmla="*/ 748 w 952"/>
              <a:gd name="T63" fmla="*/ 282 h 952"/>
              <a:gd name="T64" fmla="*/ 766 w 952"/>
              <a:gd name="T65" fmla="*/ 0 h 952"/>
              <a:gd name="T66" fmla="*/ 0 w 952"/>
              <a:gd name="T67" fmla="*/ 532 h 952"/>
              <a:gd name="T68" fmla="*/ 952 w 952"/>
              <a:gd name="T69" fmla="*/ 420 h 952"/>
              <a:gd name="T70" fmla="*/ 766 w 952"/>
              <a:gd name="T71" fmla="*/ 0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52" h="952">
                <a:moveTo>
                  <a:pt x="741" y="282"/>
                </a:moveTo>
                <a:lnTo>
                  <a:pt x="734" y="282"/>
                </a:lnTo>
                <a:lnTo>
                  <a:pt x="726" y="280"/>
                </a:lnTo>
                <a:lnTo>
                  <a:pt x="720" y="278"/>
                </a:lnTo>
                <a:lnTo>
                  <a:pt x="713" y="276"/>
                </a:lnTo>
                <a:lnTo>
                  <a:pt x="707" y="273"/>
                </a:lnTo>
                <a:lnTo>
                  <a:pt x="701" y="270"/>
                </a:lnTo>
                <a:lnTo>
                  <a:pt x="696" y="265"/>
                </a:lnTo>
                <a:lnTo>
                  <a:pt x="691" y="261"/>
                </a:lnTo>
                <a:lnTo>
                  <a:pt x="686" y="256"/>
                </a:lnTo>
                <a:lnTo>
                  <a:pt x="682" y="250"/>
                </a:lnTo>
                <a:lnTo>
                  <a:pt x="679" y="245"/>
                </a:lnTo>
                <a:lnTo>
                  <a:pt x="675" y="238"/>
                </a:lnTo>
                <a:lnTo>
                  <a:pt x="673" y="232"/>
                </a:lnTo>
                <a:lnTo>
                  <a:pt x="672" y="225"/>
                </a:lnTo>
                <a:lnTo>
                  <a:pt x="671" y="219"/>
                </a:lnTo>
                <a:lnTo>
                  <a:pt x="670" y="211"/>
                </a:lnTo>
                <a:lnTo>
                  <a:pt x="671" y="204"/>
                </a:lnTo>
                <a:lnTo>
                  <a:pt x="672" y="197"/>
                </a:lnTo>
                <a:lnTo>
                  <a:pt x="673" y="191"/>
                </a:lnTo>
                <a:lnTo>
                  <a:pt x="675" y="184"/>
                </a:lnTo>
                <a:lnTo>
                  <a:pt x="679" y="178"/>
                </a:lnTo>
                <a:lnTo>
                  <a:pt x="682" y="172"/>
                </a:lnTo>
                <a:lnTo>
                  <a:pt x="686" y="167"/>
                </a:lnTo>
                <a:lnTo>
                  <a:pt x="691" y="162"/>
                </a:lnTo>
                <a:lnTo>
                  <a:pt x="696" y="157"/>
                </a:lnTo>
                <a:lnTo>
                  <a:pt x="701" y="153"/>
                </a:lnTo>
                <a:lnTo>
                  <a:pt x="707" y="150"/>
                </a:lnTo>
                <a:lnTo>
                  <a:pt x="713" y="147"/>
                </a:lnTo>
                <a:lnTo>
                  <a:pt x="720" y="144"/>
                </a:lnTo>
                <a:lnTo>
                  <a:pt x="726" y="142"/>
                </a:lnTo>
                <a:lnTo>
                  <a:pt x="734" y="141"/>
                </a:lnTo>
                <a:lnTo>
                  <a:pt x="741" y="141"/>
                </a:lnTo>
                <a:lnTo>
                  <a:pt x="748" y="141"/>
                </a:lnTo>
                <a:lnTo>
                  <a:pt x="755" y="142"/>
                </a:lnTo>
                <a:lnTo>
                  <a:pt x="762" y="144"/>
                </a:lnTo>
                <a:lnTo>
                  <a:pt x="768" y="147"/>
                </a:lnTo>
                <a:lnTo>
                  <a:pt x="775" y="150"/>
                </a:lnTo>
                <a:lnTo>
                  <a:pt x="780" y="153"/>
                </a:lnTo>
                <a:lnTo>
                  <a:pt x="786" y="157"/>
                </a:lnTo>
                <a:lnTo>
                  <a:pt x="791" y="162"/>
                </a:lnTo>
                <a:lnTo>
                  <a:pt x="795" y="167"/>
                </a:lnTo>
                <a:lnTo>
                  <a:pt x="800" y="172"/>
                </a:lnTo>
                <a:lnTo>
                  <a:pt x="803" y="178"/>
                </a:lnTo>
                <a:lnTo>
                  <a:pt x="806" y="184"/>
                </a:lnTo>
                <a:lnTo>
                  <a:pt x="808" y="191"/>
                </a:lnTo>
                <a:lnTo>
                  <a:pt x="809" y="197"/>
                </a:lnTo>
                <a:lnTo>
                  <a:pt x="810" y="204"/>
                </a:lnTo>
                <a:lnTo>
                  <a:pt x="812" y="211"/>
                </a:lnTo>
                <a:lnTo>
                  <a:pt x="810" y="219"/>
                </a:lnTo>
                <a:lnTo>
                  <a:pt x="809" y="225"/>
                </a:lnTo>
                <a:lnTo>
                  <a:pt x="808" y="232"/>
                </a:lnTo>
                <a:lnTo>
                  <a:pt x="806" y="238"/>
                </a:lnTo>
                <a:lnTo>
                  <a:pt x="803" y="245"/>
                </a:lnTo>
                <a:lnTo>
                  <a:pt x="800" y="250"/>
                </a:lnTo>
                <a:lnTo>
                  <a:pt x="795" y="256"/>
                </a:lnTo>
                <a:lnTo>
                  <a:pt x="791" y="261"/>
                </a:lnTo>
                <a:lnTo>
                  <a:pt x="786" y="265"/>
                </a:lnTo>
                <a:lnTo>
                  <a:pt x="780" y="270"/>
                </a:lnTo>
                <a:lnTo>
                  <a:pt x="775" y="273"/>
                </a:lnTo>
                <a:lnTo>
                  <a:pt x="768" y="276"/>
                </a:lnTo>
                <a:lnTo>
                  <a:pt x="762" y="278"/>
                </a:lnTo>
                <a:lnTo>
                  <a:pt x="755" y="280"/>
                </a:lnTo>
                <a:lnTo>
                  <a:pt x="748" y="282"/>
                </a:lnTo>
                <a:lnTo>
                  <a:pt x="741" y="282"/>
                </a:lnTo>
                <a:close/>
                <a:moveTo>
                  <a:pt x="766" y="0"/>
                </a:moveTo>
                <a:lnTo>
                  <a:pt x="534" y="0"/>
                </a:lnTo>
                <a:lnTo>
                  <a:pt x="0" y="532"/>
                </a:lnTo>
                <a:lnTo>
                  <a:pt x="418" y="952"/>
                </a:lnTo>
                <a:lnTo>
                  <a:pt x="952" y="420"/>
                </a:lnTo>
                <a:lnTo>
                  <a:pt x="952" y="185"/>
                </a:lnTo>
                <a:lnTo>
                  <a:pt x="766" y="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50" name="Group 49"/>
          <p:cNvGrpSpPr/>
          <p:nvPr/>
        </p:nvGrpSpPr>
        <p:grpSpPr>
          <a:xfrm>
            <a:off x="10261503" y="3038519"/>
            <a:ext cx="585685" cy="339996"/>
            <a:chOff x="2629278" y="4675188"/>
            <a:chExt cx="484037" cy="280988"/>
          </a:xfrm>
          <a:solidFill>
            <a:schemeClr val="bg1"/>
          </a:solidFill>
        </p:grpSpPr>
        <p:sp>
          <p:nvSpPr>
            <p:cNvPr id="51" name="Freeform 107"/>
            <p:cNvSpPr>
              <a:spLocks/>
            </p:cNvSpPr>
            <p:nvPr/>
          </p:nvSpPr>
          <p:spPr bwMode="auto">
            <a:xfrm>
              <a:off x="2752952" y="4675188"/>
              <a:ext cx="254000" cy="280988"/>
            </a:xfrm>
            <a:custGeom>
              <a:avLst/>
              <a:gdLst>
                <a:gd name="T0" fmla="*/ 442 w 641"/>
                <a:gd name="T1" fmla="*/ 483 h 708"/>
                <a:gd name="T2" fmla="*/ 418 w 641"/>
                <a:gd name="T3" fmla="*/ 468 h 708"/>
                <a:gd name="T4" fmla="*/ 422 w 641"/>
                <a:gd name="T5" fmla="*/ 434 h 708"/>
                <a:gd name="T6" fmla="*/ 437 w 641"/>
                <a:gd name="T7" fmla="*/ 397 h 708"/>
                <a:gd name="T8" fmla="*/ 445 w 641"/>
                <a:gd name="T9" fmla="*/ 367 h 708"/>
                <a:gd name="T10" fmla="*/ 454 w 641"/>
                <a:gd name="T11" fmla="*/ 344 h 708"/>
                <a:gd name="T12" fmla="*/ 466 w 641"/>
                <a:gd name="T13" fmla="*/ 320 h 708"/>
                <a:gd name="T14" fmla="*/ 471 w 641"/>
                <a:gd name="T15" fmla="*/ 305 h 708"/>
                <a:gd name="T16" fmla="*/ 477 w 641"/>
                <a:gd name="T17" fmla="*/ 276 h 708"/>
                <a:gd name="T18" fmla="*/ 479 w 641"/>
                <a:gd name="T19" fmla="*/ 262 h 708"/>
                <a:gd name="T20" fmla="*/ 479 w 641"/>
                <a:gd name="T21" fmla="*/ 249 h 708"/>
                <a:gd name="T22" fmla="*/ 477 w 641"/>
                <a:gd name="T23" fmla="*/ 240 h 708"/>
                <a:gd name="T24" fmla="*/ 475 w 641"/>
                <a:gd name="T25" fmla="*/ 233 h 708"/>
                <a:gd name="T26" fmla="*/ 474 w 641"/>
                <a:gd name="T27" fmla="*/ 227 h 708"/>
                <a:gd name="T28" fmla="*/ 476 w 641"/>
                <a:gd name="T29" fmla="*/ 178 h 708"/>
                <a:gd name="T30" fmla="*/ 478 w 641"/>
                <a:gd name="T31" fmla="*/ 159 h 708"/>
                <a:gd name="T32" fmla="*/ 479 w 641"/>
                <a:gd name="T33" fmla="*/ 121 h 708"/>
                <a:gd name="T34" fmla="*/ 450 w 641"/>
                <a:gd name="T35" fmla="*/ 54 h 708"/>
                <a:gd name="T36" fmla="*/ 433 w 641"/>
                <a:gd name="T37" fmla="*/ 35 h 708"/>
                <a:gd name="T38" fmla="*/ 410 w 641"/>
                <a:gd name="T39" fmla="*/ 19 h 708"/>
                <a:gd name="T40" fmla="*/ 380 w 641"/>
                <a:gd name="T41" fmla="*/ 7 h 708"/>
                <a:gd name="T42" fmla="*/ 347 w 641"/>
                <a:gd name="T43" fmla="*/ 0 h 708"/>
                <a:gd name="T44" fmla="*/ 286 w 641"/>
                <a:gd name="T45" fmla="*/ 1 h 708"/>
                <a:gd name="T46" fmla="*/ 252 w 641"/>
                <a:gd name="T47" fmla="*/ 9 h 708"/>
                <a:gd name="T48" fmla="*/ 225 w 641"/>
                <a:gd name="T49" fmla="*/ 21 h 708"/>
                <a:gd name="T50" fmla="*/ 206 w 641"/>
                <a:gd name="T51" fmla="*/ 36 h 708"/>
                <a:gd name="T52" fmla="*/ 180 w 641"/>
                <a:gd name="T53" fmla="*/ 68 h 708"/>
                <a:gd name="T54" fmla="*/ 160 w 641"/>
                <a:gd name="T55" fmla="*/ 154 h 708"/>
                <a:gd name="T56" fmla="*/ 166 w 641"/>
                <a:gd name="T57" fmla="*/ 197 h 708"/>
                <a:gd name="T58" fmla="*/ 167 w 641"/>
                <a:gd name="T59" fmla="*/ 214 h 708"/>
                <a:gd name="T60" fmla="*/ 167 w 641"/>
                <a:gd name="T61" fmla="*/ 226 h 708"/>
                <a:gd name="T62" fmla="*/ 160 w 641"/>
                <a:gd name="T63" fmla="*/ 253 h 708"/>
                <a:gd name="T64" fmla="*/ 161 w 641"/>
                <a:gd name="T65" fmla="*/ 265 h 708"/>
                <a:gd name="T66" fmla="*/ 165 w 641"/>
                <a:gd name="T67" fmla="*/ 286 h 708"/>
                <a:gd name="T68" fmla="*/ 194 w 641"/>
                <a:gd name="T69" fmla="*/ 365 h 708"/>
                <a:gd name="T70" fmla="*/ 203 w 641"/>
                <a:gd name="T71" fmla="*/ 399 h 708"/>
                <a:gd name="T72" fmla="*/ 213 w 641"/>
                <a:gd name="T73" fmla="*/ 426 h 708"/>
                <a:gd name="T74" fmla="*/ 216 w 641"/>
                <a:gd name="T75" fmla="*/ 457 h 708"/>
                <a:gd name="T76" fmla="*/ 212 w 641"/>
                <a:gd name="T77" fmla="*/ 478 h 708"/>
                <a:gd name="T78" fmla="*/ 129 w 641"/>
                <a:gd name="T79" fmla="*/ 505 h 708"/>
                <a:gd name="T80" fmla="*/ 111 w 641"/>
                <a:gd name="T81" fmla="*/ 511 h 708"/>
                <a:gd name="T82" fmla="*/ 89 w 641"/>
                <a:gd name="T83" fmla="*/ 520 h 708"/>
                <a:gd name="T84" fmla="*/ 40 w 641"/>
                <a:gd name="T85" fmla="*/ 538 h 708"/>
                <a:gd name="T86" fmla="*/ 18 w 641"/>
                <a:gd name="T87" fmla="*/ 550 h 708"/>
                <a:gd name="T88" fmla="*/ 9 w 641"/>
                <a:gd name="T89" fmla="*/ 561 h 708"/>
                <a:gd name="T90" fmla="*/ 3 w 641"/>
                <a:gd name="T91" fmla="*/ 573 h 708"/>
                <a:gd name="T92" fmla="*/ 0 w 641"/>
                <a:gd name="T93" fmla="*/ 587 h 708"/>
                <a:gd name="T94" fmla="*/ 0 w 641"/>
                <a:gd name="T95" fmla="*/ 676 h 708"/>
                <a:gd name="T96" fmla="*/ 24 w 641"/>
                <a:gd name="T97" fmla="*/ 707 h 708"/>
                <a:gd name="T98" fmla="*/ 140 w 641"/>
                <a:gd name="T99" fmla="*/ 708 h 708"/>
                <a:gd name="T100" fmla="*/ 315 w 641"/>
                <a:gd name="T101" fmla="*/ 708 h 708"/>
                <a:gd name="T102" fmla="*/ 389 w 641"/>
                <a:gd name="T103" fmla="*/ 708 h 708"/>
                <a:gd name="T104" fmla="*/ 608 w 641"/>
                <a:gd name="T105" fmla="*/ 708 h 708"/>
                <a:gd name="T106" fmla="*/ 637 w 641"/>
                <a:gd name="T107" fmla="*/ 693 h 708"/>
                <a:gd name="T108" fmla="*/ 639 w 641"/>
                <a:gd name="T109" fmla="*/ 577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41" h="708">
                  <a:moveTo>
                    <a:pt x="602" y="540"/>
                  </a:moveTo>
                  <a:lnTo>
                    <a:pt x="575" y="529"/>
                  </a:lnTo>
                  <a:lnTo>
                    <a:pt x="539" y="516"/>
                  </a:lnTo>
                  <a:lnTo>
                    <a:pt x="501" y="503"/>
                  </a:lnTo>
                  <a:lnTo>
                    <a:pt x="462" y="490"/>
                  </a:lnTo>
                  <a:lnTo>
                    <a:pt x="452" y="487"/>
                  </a:lnTo>
                  <a:lnTo>
                    <a:pt x="442" y="483"/>
                  </a:lnTo>
                  <a:lnTo>
                    <a:pt x="441" y="483"/>
                  </a:lnTo>
                  <a:lnTo>
                    <a:pt x="440" y="483"/>
                  </a:lnTo>
                  <a:lnTo>
                    <a:pt x="431" y="480"/>
                  </a:lnTo>
                  <a:lnTo>
                    <a:pt x="424" y="478"/>
                  </a:lnTo>
                  <a:lnTo>
                    <a:pt x="421" y="477"/>
                  </a:lnTo>
                  <a:lnTo>
                    <a:pt x="418" y="474"/>
                  </a:lnTo>
                  <a:lnTo>
                    <a:pt x="418" y="468"/>
                  </a:lnTo>
                  <a:lnTo>
                    <a:pt x="418" y="457"/>
                  </a:lnTo>
                  <a:lnTo>
                    <a:pt x="418" y="451"/>
                  </a:lnTo>
                  <a:lnTo>
                    <a:pt x="420" y="446"/>
                  </a:lnTo>
                  <a:lnTo>
                    <a:pt x="420" y="441"/>
                  </a:lnTo>
                  <a:lnTo>
                    <a:pt x="421" y="438"/>
                  </a:lnTo>
                  <a:lnTo>
                    <a:pt x="422" y="436"/>
                  </a:lnTo>
                  <a:lnTo>
                    <a:pt x="422" y="434"/>
                  </a:lnTo>
                  <a:lnTo>
                    <a:pt x="423" y="430"/>
                  </a:lnTo>
                  <a:lnTo>
                    <a:pt x="424" y="427"/>
                  </a:lnTo>
                  <a:lnTo>
                    <a:pt x="427" y="420"/>
                  </a:lnTo>
                  <a:lnTo>
                    <a:pt x="431" y="412"/>
                  </a:lnTo>
                  <a:lnTo>
                    <a:pt x="434" y="406"/>
                  </a:lnTo>
                  <a:lnTo>
                    <a:pt x="436" y="399"/>
                  </a:lnTo>
                  <a:lnTo>
                    <a:pt x="437" y="397"/>
                  </a:lnTo>
                  <a:lnTo>
                    <a:pt x="438" y="394"/>
                  </a:lnTo>
                  <a:lnTo>
                    <a:pt x="440" y="389"/>
                  </a:lnTo>
                  <a:lnTo>
                    <a:pt x="441" y="384"/>
                  </a:lnTo>
                  <a:lnTo>
                    <a:pt x="442" y="381"/>
                  </a:lnTo>
                  <a:lnTo>
                    <a:pt x="443" y="378"/>
                  </a:lnTo>
                  <a:lnTo>
                    <a:pt x="444" y="372"/>
                  </a:lnTo>
                  <a:lnTo>
                    <a:pt x="445" y="367"/>
                  </a:lnTo>
                  <a:lnTo>
                    <a:pt x="447" y="361"/>
                  </a:lnTo>
                  <a:lnTo>
                    <a:pt x="448" y="356"/>
                  </a:lnTo>
                  <a:lnTo>
                    <a:pt x="449" y="353"/>
                  </a:lnTo>
                  <a:lnTo>
                    <a:pt x="449" y="351"/>
                  </a:lnTo>
                  <a:lnTo>
                    <a:pt x="449" y="351"/>
                  </a:lnTo>
                  <a:lnTo>
                    <a:pt x="449" y="351"/>
                  </a:lnTo>
                  <a:lnTo>
                    <a:pt x="454" y="344"/>
                  </a:lnTo>
                  <a:lnTo>
                    <a:pt x="460" y="335"/>
                  </a:lnTo>
                  <a:lnTo>
                    <a:pt x="460" y="334"/>
                  </a:lnTo>
                  <a:lnTo>
                    <a:pt x="461" y="332"/>
                  </a:lnTo>
                  <a:lnTo>
                    <a:pt x="462" y="330"/>
                  </a:lnTo>
                  <a:lnTo>
                    <a:pt x="463" y="328"/>
                  </a:lnTo>
                  <a:lnTo>
                    <a:pt x="464" y="325"/>
                  </a:lnTo>
                  <a:lnTo>
                    <a:pt x="466" y="320"/>
                  </a:lnTo>
                  <a:lnTo>
                    <a:pt x="466" y="320"/>
                  </a:lnTo>
                  <a:lnTo>
                    <a:pt x="466" y="319"/>
                  </a:lnTo>
                  <a:lnTo>
                    <a:pt x="467" y="315"/>
                  </a:lnTo>
                  <a:lnTo>
                    <a:pt x="469" y="311"/>
                  </a:lnTo>
                  <a:lnTo>
                    <a:pt x="469" y="311"/>
                  </a:lnTo>
                  <a:lnTo>
                    <a:pt x="469" y="310"/>
                  </a:lnTo>
                  <a:lnTo>
                    <a:pt x="471" y="305"/>
                  </a:lnTo>
                  <a:lnTo>
                    <a:pt x="472" y="300"/>
                  </a:lnTo>
                  <a:lnTo>
                    <a:pt x="472" y="299"/>
                  </a:lnTo>
                  <a:lnTo>
                    <a:pt x="472" y="299"/>
                  </a:lnTo>
                  <a:lnTo>
                    <a:pt x="474" y="292"/>
                  </a:lnTo>
                  <a:lnTo>
                    <a:pt x="476" y="286"/>
                  </a:lnTo>
                  <a:lnTo>
                    <a:pt x="477" y="280"/>
                  </a:lnTo>
                  <a:lnTo>
                    <a:pt x="477" y="276"/>
                  </a:lnTo>
                  <a:lnTo>
                    <a:pt x="478" y="275"/>
                  </a:lnTo>
                  <a:lnTo>
                    <a:pt x="478" y="274"/>
                  </a:lnTo>
                  <a:lnTo>
                    <a:pt x="478" y="270"/>
                  </a:lnTo>
                  <a:lnTo>
                    <a:pt x="479" y="266"/>
                  </a:lnTo>
                  <a:lnTo>
                    <a:pt x="479" y="265"/>
                  </a:lnTo>
                  <a:lnTo>
                    <a:pt x="479" y="264"/>
                  </a:lnTo>
                  <a:lnTo>
                    <a:pt x="479" y="262"/>
                  </a:lnTo>
                  <a:lnTo>
                    <a:pt x="479" y="259"/>
                  </a:lnTo>
                  <a:lnTo>
                    <a:pt x="479" y="258"/>
                  </a:lnTo>
                  <a:lnTo>
                    <a:pt x="479" y="257"/>
                  </a:lnTo>
                  <a:lnTo>
                    <a:pt x="479" y="254"/>
                  </a:lnTo>
                  <a:lnTo>
                    <a:pt x="479" y="252"/>
                  </a:lnTo>
                  <a:lnTo>
                    <a:pt x="479" y="251"/>
                  </a:lnTo>
                  <a:lnTo>
                    <a:pt x="479" y="249"/>
                  </a:lnTo>
                  <a:lnTo>
                    <a:pt x="479" y="248"/>
                  </a:lnTo>
                  <a:lnTo>
                    <a:pt x="479" y="248"/>
                  </a:lnTo>
                  <a:lnTo>
                    <a:pt x="478" y="246"/>
                  </a:lnTo>
                  <a:lnTo>
                    <a:pt x="478" y="244"/>
                  </a:lnTo>
                  <a:lnTo>
                    <a:pt x="478" y="243"/>
                  </a:lnTo>
                  <a:lnTo>
                    <a:pt x="478" y="243"/>
                  </a:lnTo>
                  <a:lnTo>
                    <a:pt x="477" y="240"/>
                  </a:lnTo>
                  <a:lnTo>
                    <a:pt x="477" y="238"/>
                  </a:lnTo>
                  <a:lnTo>
                    <a:pt x="477" y="238"/>
                  </a:lnTo>
                  <a:lnTo>
                    <a:pt x="477" y="237"/>
                  </a:lnTo>
                  <a:lnTo>
                    <a:pt x="476" y="236"/>
                  </a:lnTo>
                  <a:lnTo>
                    <a:pt x="476" y="234"/>
                  </a:lnTo>
                  <a:lnTo>
                    <a:pt x="475" y="233"/>
                  </a:lnTo>
                  <a:lnTo>
                    <a:pt x="475" y="233"/>
                  </a:lnTo>
                  <a:lnTo>
                    <a:pt x="475" y="232"/>
                  </a:lnTo>
                  <a:lnTo>
                    <a:pt x="475" y="232"/>
                  </a:lnTo>
                  <a:lnTo>
                    <a:pt x="475" y="232"/>
                  </a:lnTo>
                  <a:lnTo>
                    <a:pt x="474" y="231"/>
                  </a:lnTo>
                  <a:lnTo>
                    <a:pt x="474" y="229"/>
                  </a:lnTo>
                  <a:lnTo>
                    <a:pt x="474" y="229"/>
                  </a:lnTo>
                  <a:lnTo>
                    <a:pt x="474" y="227"/>
                  </a:lnTo>
                  <a:lnTo>
                    <a:pt x="474" y="226"/>
                  </a:lnTo>
                  <a:lnTo>
                    <a:pt x="474" y="225"/>
                  </a:lnTo>
                  <a:lnTo>
                    <a:pt x="472" y="225"/>
                  </a:lnTo>
                  <a:lnTo>
                    <a:pt x="472" y="216"/>
                  </a:lnTo>
                  <a:lnTo>
                    <a:pt x="474" y="205"/>
                  </a:lnTo>
                  <a:lnTo>
                    <a:pt x="475" y="192"/>
                  </a:lnTo>
                  <a:lnTo>
                    <a:pt x="476" y="178"/>
                  </a:lnTo>
                  <a:lnTo>
                    <a:pt x="476" y="177"/>
                  </a:lnTo>
                  <a:lnTo>
                    <a:pt x="476" y="177"/>
                  </a:lnTo>
                  <a:lnTo>
                    <a:pt x="477" y="172"/>
                  </a:lnTo>
                  <a:lnTo>
                    <a:pt x="477" y="168"/>
                  </a:lnTo>
                  <a:lnTo>
                    <a:pt x="477" y="166"/>
                  </a:lnTo>
                  <a:lnTo>
                    <a:pt x="478" y="165"/>
                  </a:lnTo>
                  <a:lnTo>
                    <a:pt x="478" y="159"/>
                  </a:lnTo>
                  <a:lnTo>
                    <a:pt x="479" y="155"/>
                  </a:lnTo>
                  <a:lnTo>
                    <a:pt x="479" y="154"/>
                  </a:lnTo>
                  <a:lnTo>
                    <a:pt x="479" y="154"/>
                  </a:lnTo>
                  <a:lnTo>
                    <a:pt x="480" y="150"/>
                  </a:lnTo>
                  <a:lnTo>
                    <a:pt x="480" y="144"/>
                  </a:lnTo>
                  <a:lnTo>
                    <a:pt x="480" y="133"/>
                  </a:lnTo>
                  <a:lnTo>
                    <a:pt x="479" y="121"/>
                  </a:lnTo>
                  <a:lnTo>
                    <a:pt x="476" y="106"/>
                  </a:lnTo>
                  <a:lnTo>
                    <a:pt x="471" y="91"/>
                  </a:lnTo>
                  <a:lnTo>
                    <a:pt x="467" y="82"/>
                  </a:lnTo>
                  <a:lnTo>
                    <a:pt x="463" y="72"/>
                  </a:lnTo>
                  <a:lnTo>
                    <a:pt x="457" y="63"/>
                  </a:lnTo>
                  <a:lnTo>
                    <a:pt x="450" y="54"/>
                  </a:lnTo>
                  <a:lnTo>
                    <a:pt x="450" y="54"/>
                  </a:lnTo>
                  <a:lnTo>
                    <a:pt x="450" y="54"/>
                  </a:lnTo>
                  <a:lnTo>
                    <a:pt x="445" y="48"/>
                  </a:lnTo>
                  <a:lnTo>
                    <a:pt x="441" y="44"/>
                  </a:lnTo>
                  <a:lnTo>
                    <a:pt x="439" y="41"/>
                  </a:lnTo>
                  <a:lnTo>
                    <a:pt x="437" y="38"/>
                  </a:lnTo>
                  <a:lnTo>
                    <a:pt x="435" y="36"/>
                  </a:lnTo>
                  <a:lnTo>
                    <a:pt x="433" y="35"/>
                  </a:lnTo>
                  <a:lnTo>
                    <a:pt x="428" y="32"/>
                  </a:lnTo>
                  <a:lnTo>
                    <a:pt x="424" y="29"/>
                  </a:lnTo>
                  <a:lnTo>
                    <a:pt x="423" y="28"/>
                  </a:lnTo>
                  <a:lnTo>
                    <a:pt x="422" y="27"/>
                  </a:lnTo>
                  <a:lnTo>
                    <a:pt x="416" y="23"/>
                  </a:lnTo>
                  <a:lnTo>
                    <a:pt x="411" y="20"/>
                  </a:lnTo>
                  <a:lnTo>
                    <a:pt x="410" y="19"/>
                  </a:lnTo>
                  <a:lnTo>
                    <a:pt x="409" y="19"/>
                  </a:lnTo>
                  <a:lnTo>
                    <a:pt x="402" y="16"/>
                  </a:lnTo>
                  <a:lnTo>
                    <a:pt x="396" y="13"/>
                  </a:lnTo>
                  <a:lnTo>
                    <a:pt x="395" y="13"/>
                  </a:lnTo>
                  <a:lnTo>
                    <a:pt x="394" y="11"/>
                  </a:lnTo>
                  <a:lnTo>
                    <a:pt x="387" y="9"/>
                  </a:lnTo>
                  <a:lnTo>
                    <a:pt x="380" y="7"/>
                  </a:lnTo>
                  <a:lnTo>
                    <a:pt x="378" y="6"/>
                  </a:lnTo>
                  <a:lnTo>
                    <a:pt x="376" y="6"/>
                  </a:lnTo>
                  <a:lnTo>
                    <a:pt x="369" y="4"/>
                  </a:lnTo>
                  <a:lnTo>
                    <a:pt x="361" y="2"/>
                  </a:lnTo>
                  <a:lnTo>
                    <a:pt x="359" y="2"/>
                  </a:lnTo>
                  <a:lnTo>
                    <a:pt x="357" y="2"/>
                  </a:lnTo>
                  <a:lnTo>
                    <a:pt x="347" y="0"/>
                  </a:lnTo>
                  <a:lnTo>
                    <a:pt x="336" y="0"/>
                  </a:lnTo>
                  <a:lnTo>
                    <a:pt x="319" y="0"/>
                  </a:lnTo>
                  <a:lnTo>
                    <a:pt x="303" y="0"/>
                  </a:lnTo>
                  <a:lnTo>
                    <a:pt x="302" y="0"/>
                  </a:lnTo>
                  <a:lnTo>
                    <a:pt x="296" y="0"/>
                  </a:lnTo>
                  <a:lnTo>
                    <a:pt x="291" y="1"/>
                  </a:lnTo>
                  <a:lnTo>
                    <a:pt x="286" y="1"/>
                  </a:lnTo>
                  <a:lnTo>
                    <a:pt x="280" y="2"/>
                  </a:lnTo>
                  <a:lnTo>
                    <a:pt x="275" y="3"/>
                  </a:lnTo>
                  <a:lnTo>
                    <a:pt x="270" y="4"/>
                  </a:lnTo>
                  <a:lnTo>
                    <a:pt x="265" y="5"/>
                  </a:lnTo>
                  <a:lnTo>
                    <a:pt x="261" y="6"/>
                  </a:lnTo>
                  <a:lnTo>
                    <a:pt x="256" y="7"/>
                  </a:lnTo>
                  <a:lnTo>
                    <a:pt x="252" y="9"/>
                  </a:lnTo>
                  <a:lnTo>
                    <a:pt x="248" y="10"/>
                  </a:lnTo>
                  <a:lnTo>
                    <a:pt x="245" y="13"/>
                  </a:lnTo>
                  <a:lnTo>
                    <a:pt x="240" y="14"/>
                  </a:lnTo>
                  <a:lnTo>
                    <a:pt x="236" y="16"/>
                  </a:lnTo>
                  <a:lnTo>
                    <a:pt x="233" y="18"/>
                  </a:lnTo>
                  <a:lnTo>
                    <a:pt x="229" y="19"/>
                  </a:lnTo>
                  <a:lnTo>
                    <a:pt x="225" y="21"/>
                  </a:lnTo>
                  <a:lnTo>
                    <a:pt x="222" y="24"/>
                  </a:lnTo>
                  <a:lnTo>
                    <a:pt x="220" y="25"/>
                  </a:lnTo>
                  <a:lnTo>
                    <a:pt x="216" y="28"/>
                  </a:lnTo>
                  <a:lnTo>
                    <a:pt x="213" y="30"/>
                  </a:lnTo>
                  <a:lnTo>
                    <a:pt x="209" y="33"/>
                  </a:lnTo>
                  <a:lnTo>
                    <a:pt x="208" y="34"/>
                  </a:lnTo>
                  <a:lnTo>
                    <a:pt x="206" y="36"/>
                  </a:lnTo>
                  <a:lnTo>
                    <a:pt x="202" y="40"/>
                  </a:lnTo>
                  <a:lnTo>
                    <a:pt x="198" y="43"/>
                  </a:lnTo>
                  <a:lnTo>
                    <a:pt x="197" y="44"/>
                  </a:lnTo>
                  <a:lnTo>
                    <a:pt x="197" y="45"/>
                  </a:lnTo>
                  <a:lnTo>
                    <a:pt x="193" y="49"/>
                  </a:lnTo>
                  <a:lnTo>
                    <a:pt x="189" y="54"/>
                  </a:lnTo>
                  <a:lnTo>
                    <a:pt x="180" y="68"/>
                  </a:lnTo>
                  <a:lnTo>
                    <a:pt x="172" y="82"/>
                  </a:lnTo>
                  <a:lnTo>
                    <a:pt x="167" y="96"/>
                  </a:lnTo>
                  <a:lnTo>
                    <a:pt x="162" y="110"/>
                  </a:lnTo>
                  <a:lnTo>
                    <a:pt x="160" y="123"/>
                  </a:lnTo>
                  <a:lnTo>
                    <a:pt x="159" y="135"/>
                  </a:lnTo>
                  <a:lnTo>
                    <a:pt x="159" y="144"/>
                  </a:lnTo>
                  <a:lnTo>
                    <a:pt x="160" y="154"/>
                  </a:lnTo>
                  <a:lnTo>
                    <a:pt x="160" y="155"/>
                  </a:lnTo>
                  <a:lnTo>
                    <a:pt x="160" y="156"/>
                  </a:lnTo>
                  <a:lnTo>
                    <a:pt x="161" y="160"/>
                  </a:lnTo>
                  <a:lnTo>
                    <a:pt x="162" y="165"/>
                  </a:lnTo>
                  <a:lnTo>
                    <a:pt x="164" y="181"/>
                  </a:lnTo>
                  <a:lnTo>
                    <a:pt x="166" y="196"/>
                  </a:lnTo>
                  <a:lnTo>
                    <a:pt x="166" y="197"/>
                  </a:lnTo>
                  <a:lnTo>
                    <a:pt x="166" y="198"/>
                  </a:lnTo>
                  <a:lnTo>
                    <a:pt x="166" y="202"/>
                  </a:lnTo>
                  <a:lnTo>
                    <a:pt x="166" y="206"/>
                  </a:lnTo>
                  <a:lnTo>
                    <a:pt x="167" y="207"/>
                  </a:lnTo>
                  <a:lnTo>
                    <a:pt x="167" y="209"/>
                  </a:lnTo>
                  <a:lnTo>
                    <a:pt x="167" y="211"/>
                  </a:lnTo>
                  <a:lnTo>
                    <a:pt x="167" y="214"/>
                  </a:lnTo>
                  <a:lnTo>
                    <a:pt x="167" y="216"/>
                  </a:lnTo>
                  <a:lnTo>
                    <a:pt x="167" y="218"/>
                  </a:lnTo>
                  <a:lnTo>
                    <a:pt x="167" y="221"/>
                  </a:lnTo>
                  <a:lnTo>
                    <a:pt x="167" y="224"/>
                  </a:lnTo>
                  <a:lnTo>
                    <a:pt x="167" y="224"/>
                  </a:lnTo>
                  <a:lnTo>
                    <a:pt x="167" y="224"/>
                  </a:lnTo>
                  <a:lnTo>
                    <a:pt x="167" y="226"/>
                  </a:lnTo>
                  <a:lnTo>
                    <a:pt x="166" y="229"/>
                  </a:lnTo>
                  <a:lnTo>
                    <a:pt x="166" y="229"/>
                  </a:lnTo>
                  <a:lnTo>
                    <a:pt x="166" y="229"/>
                  </a:lnTo>
                  <a:lnTo>
                    <a:pt x="166" y="231"/>
                  </a:lnTo>
                  <a:lnTo>
                    <a:pt x="165" y="233"/>
                  </a:lnTo>
                  <a:lnTo>
                    <a:pt x="162" y="243"/>
                  </a:lnTo>
                  <a:lnTo>
                    <a:pt x="160" y="253"/>
                  </a:lnTo>
                  <a:lnTo>
                    <a:pt x="160" y="253"/>
                  </a:lnTo>
                  <a:lnTo>
                    <a:pt x="160" y="254"/>
                  </a:lnTo>
                  <a:lnTo>
                    <a:pt x="160" y="257"/>
                  </a:lnTo>
                  <a:lnTo>
                    <a:pt x="160" y="260"/>
                  </a:lnTo>
                  <a:lnTo>
                    <a:pt x="160" y="261"/>
                  </a:lnTo>
                  <a:lnTo>
                    <a:pt x="160" y="263"/>
                  </a:lnTo>
                  <a:lnTo>
                    <a:pt x="161" y="265"/>
                  </a:lnTo>
                  <a:lnTo>
                    <a:pt x="161" y="266"/>
                  </a:lnTo>
                  <a:lnTo>
                    <a:pt x="161" y="270"/>
                  </a:lnTo>
                  <a:lnTo>
                    <a:pt x="161" y="273"/>
                  </a:lnTo>
                  <a:lnTo>
                    <a:pt x="162" y="274"/>
                  </a:lnTo>
                  <a:lnTo>
                    <a:pt x="162" y="276"/>
                  </a:lnTo>
                  <a:lnTo>
                    <a:pt x="164" y="280"/>
                  </a:lnTo>
                  <a:lnTo>
                    <a:pt x="165" y="286"/>
                  </a:lnTo>
                  <a:lnTo>
                    <a:pt x="169" y="307"/>
                  </a:lnTo>
                  <a:lnTo>
                    <a:pt x="175" y="324"/>
                  </a:lnTo>
                  <a:lnTo>
                    <a:pt x="182" y="337"/>
                  </a:lnTo>
                  <a:lnTo>
                    <a:pt x="187" y="346"/>
                  </a:lnTo>
                  <a:lnTo>
                    <a:pt x="189" y="348"/>
                  </a:lnTo>
                  <a:lnTo>
                    <a:pt x="191" y="351"/>
                  </a:lnTo>
                  <a:lnTo>
                    <a:pt x="194" y="365"/>
                  </a:lnTo>
                  <a:lnTo>
                    <a:pt x="197" y="379"/>
                  </a:lnTo>
                  <a:lnTo>
                    <a:pt x="197" y="382"/>
                  </a:lnTo>
                  <a:lnTo>
                    <a:pt x="198" y="384"/>
                  </a:lnTo>
                  <a:lnTo>
                    <a:pt x="199" y="388"/>
                  </a:lnTo>
                  <a:lnTo>
                    <a:pt x="201" y="393"/>
                  </a:lnTo>
                  <a:lnTo>
                    <a:pt x="202" y="396"/>
                  </a:lnTo>
                  <a:lnTo>
                    <a:pt x="203" y="399"/>
                  </a:lnTo>
                  <a:lnTo>
                    <a:pt x="206" y="406"/>
                  </a:lnTo>
                  <a:lnTo>
                    <a:pt x="209" y="412"/>
                  </a:lnTo>
                  <a:lnTo>
                    <a:pt x="210" y="416"/>
                  </a:lnTo>
                  <a:lnTo>
                    <a:pt x="212" y="421"/>
                  </a:lnTo>
                  <a:lnTo>
                    <a:pt x="212" y="422"/>
                  </a:lnTo>
                  <a:lnTo>
                    <a:pt x="212" y="422"/>
                  </a:lnTo>
                  <a:lnTo>
                    <a:pt x="213" y="426"/>
                  </a:lnTo>
                  <a:lnTo>
                    <a:pt x="214" y="430"/>
                  </a:lnTo>
                  <a:lnTo>
                    <a:pt x="214" y="434"/>
                  </a:lnTo>
                  <a:lnTo>
                    <a:pt x="214" y="436"/>
                  </a:lnTo>
                  <a:lnTo>
                    <a:pt x="215" y="439"/>
                  </a:lnTo>
                  <a:lnTo>
                    <a:pt x="215" y="443"/>
                  </a:lnTo>
                  <a:lnTo>
                    <a:pt x="216" y="450"/>
                  </a:lnTo>
                  <a:lnTo>
                    <a:pt x="216" y="457"/>
                  </a:lnTo>
                  <a:lnTo>
                    <a:pt x="215" y="472"/>
                  </a:lnTo>
                  <a:lnTo>
                    <a:pt x="214" y="477"/>
                  </a:lnTo>
                  <a:lnTo>
                    <a:pt x="214" y="477"/>
                  </a:lnTo>
                  <a:lnTo>
                    <a:pt x="214" y="477"/>
                  </a:lnTo>
                  <a:lnTo>
                    <a:pt x="214" y="477"/>
                  </a:lnTo>
                  <a:lnTo>
                    <a:pt x="213" y="478"/>
                  </a:lnTo>
                  <a:lnTo>
                    <a:pt x="212" y="478"/>
                  </a:lnTo>
                  <a:lnTo>
                    <a:pt x="211" y="478"/>
                  </a:lnTo>
                  <a:lnTo>
                    <a:pt x="206" y="480"/>
                  </a:lnTo>
                  <a:lnTo>
                    <a:pt x="200" y="481"/>
                  </a:lnTo>
                  <a:lnTo>
                    <a:pt x="183" y="487"/>
                  </a:lnTo>
                  <a:lnTo>
                    <a:pt x="166" y="493"/>
                  </a:lnTo>
                  <a:lnTo>
                    <a:pt x="147" y="499"/>
                  </a:lnTo>
                  <a:lnTo>
                    <a:pt x="129" y="505"/>
                  </a:lnTo>
                  <a:lnTo>
                    <a:pt x="128" y="506"/>
                  </a:lnTo>
                  <a:lnTo>
                    <a:pt x="127" y="506"/>
                  </a:lnTo>
                  <a:lnTo>
                    <a:pt x="122" y="507"/>
                  </a:lnTo>
                  <a:lnTo>
                    <a:pt x="118" y="509"/>
                  </a:lnTo>
                  <a:lnTo>
                    <a:pt x="116" y="510"/>
                  </a:lnTo>
                  <a:lnTo>
                    <a:pt x="114" y="510"/>
                  </a:lnTo>
                  <a:lnTo>
                    <a:pt x="111" y="511"/>
                  </a:lnTo>
                  <a:lnTo>
                    <a:pt x="108" y="513"/>
                  </a:lnTo>
                  <a:lnTo>
                    <a:pt x="105" y="514"/>
                  </a:lnTo>
                  <a:lnTo>
                    <a:pt x="101" y="516"/>
                  </a:lnTo>
                  <a:lnTo>
                    <a:pt x="100" y="516"/>
                  </a:lnTo>
                  <a:lnTo>
                    <a:pt x="99" y="516"/>
                  </a:lnTo>
                  <a:lnTo>
                    <a:pt x="94" y="518"/>
                  </a:lnTo>
                  <a:lnTo>
                    <a:pt x="89" y="520"/>
                  </a:lnTo>
                  <a:lnTo>
                    <a:pt x="89" y="520"/>
                  </a:lnTo>
                  <a:lnTo>
                    <a:pt x="88" y="520"/>
                  </a:lnTo>
                  <a:lnTo>
                    <a:pt x="77" y="524"/>
                  </a:lnTo>
                  <a:lnTo>
                    <a:pt x="66" y="528"/>
                  </a:lnTo>
                  <a:lnTo>
                    <a:pt x="57" y="532"/>
                  </a:lnTo>
                  <a:lnTo>
                    <a:pt x="48" y="535"/>
                  </a:lnTo>
                  <a:lnTo>
                    <a:pt x="40" y="538"/>
                  </a:lnTo>
                  <a:lnTo>
                    <a:pt x="33" y="542"/>
                  </a:lnTo>
                  <a:lnTo>
                    <a:pt x="28" y="544"/>
                  </a:lnTo>
                  <a:lnTo>
                    <a:pt x="25" y="546"/>
                  </a:lnTo>
                  <a:lnTo>
                    <a:pt x="23" y="547"/>
                  </a:lnTo>
                  <a:lnTo>
                    <a:pt x="22" y="548"/>
                  </a:lnTo>
                  <a:lnTo>
                    <a:pt x="20" y="549"/>
                  </a:lnTo>
                  <a:lnTo>
                    <a:pt x="18" y="550"/>
                  </a:lnTo>
                  <a:lnTo>
                    <a:pt x="17" y="553"/>
                  </a:lnTo>
                  <a:lnTo>
                    <a:pt x="14" y="554"/>
                  </a:lnTo>
                  <a:lnTo>
                    <a:pt x="13" y="555"/>
                  </a:lnTo>
                  <a:lnTo>
                    <a:pt x="12" y="556"/>
                  </a:lnTo>
                  <a:lnTo>
                    <a:pt x="11" y="558"/>
                  </a:lnTo>
                  <a:lnTo>
                    <a:pt x="10" y="560"/>
                  </a:lnTo>
                  <a:lnTo>
                    <a:pt x="9" y="561"/>
                  </a:lnTo>
                  <a:lnTo>
                    <a:pt x="8" y="562"/>
                  </a:lnTo>
                  <a:lnTo>
                    <a:pt x="7" y="564"/>
                  </a:lnTo>
                  <a:lnTo>
                    <a:pt x="6" y="567"/>
                  </a:lnTo>
                  <a:lnTo>
                    <a:pt x="5" y="568"/>
                  </a:lnTo>
                  <a:lnTo>
                    <a:pt x="5" y="569"/>
                  </a:lnTo>
                  <a:lnTo>
                    <a:pt x="4" y="571"/>
                  </a:lnTo>
                  <a:lnTo>
                    <a:pt x="3" y="573"/>
                  </a:lnTo>
                  <a:lnTo>
                    <a:pt x="3" y="575"/>
                  </a:lnTo>
                  <a:lnTo>
                    <a:pt x="3" y="576"/>
                  </a:lnTo>
                  <a:lnTo>
                    <a:pt x="1" y="578"/>
                  </a:lnTo>
                  <a:lnTo>
                    <a:pt x="1" y="582"/>
                  </a:lnTo>
                  <a:lnTo>
                    <a:pt x="1" y="583"/>
                  </a:lnTo>
                  <a:lnTo>
                    <a:pt x="0" y="584"/>
                  </a:lnTo>
                  <a:lnTo>
                    <a:pt x="0" y="587"/>
                  </a:lnTo>
                  <a:lnTo>
                    <a:pt x="0" y="591"/>
                  </a:lnTo>
                  <a:lnTo>
                    <a:pt x="0" y="610"/>
                  </a:lnTo>
                  <a:lnTo>
                    <a:pt x="0" y="635"/>
                  </a:lnTo>
                  <a:lnTo>
                    <a:pt x="0" y="657"/>
                  </a:lnTo>
                  <a:lnTo>
                    <a:pt x="0" y="675"/>
                  </a:lnTo>
                  <a:lnTo>
                    <a:pt x="0" y="675"/>
                  </a:lnTo>
                  <a:lnTo>
                    <a:pt x="0" y="676"/>
                  </a:lnTo>
                  <a:lnTo>
                    <a:pt x="0" y="680"/>
                  </a:lnTo>
                  <a:lnTo>
                    <a:pt x="1" y="685"/>
                  </a:lnTo>
                  <a:lnTo>
                    <a:pt x="4" y="691"/>
                  </a:lnTo>
                  <a:lnTo>
                    <a:pt x="7" y="696"/>
                  </a:lnTo>
                  <a:lnTo>
                    <a:pt x="11" y="700"/>
                  </a:lnTo>
                  <a:lnTo>
                    <a:pt x="17" y="705"/>
                  </a:lnTo>
                  <a:lnTo>
                    <a:pt x="24" y="707"/>
                  </a:lnTo>
                  <a:lnTo>
                    <a:pt x="33" y="708"/>
                  </a:lnTo>
                  <a:lnTo>
                    <a:pt x="34" y="708"/>
                  </a:lnTo>
                  <a:lnTo>
                    <a:pt x="34" y="708"/>
                  </a:lnTo>
                  <a:lnTo>
                    <a:pt x="48" y="708"/>
                  </a:lnTo>
                  <a:lnTo>
                    <a:pt x="73" y="708"/>
                  </a:lnTo>
                  <a:lnTo>
                    <a:pt x="104" y="708"/>
                  </a:lnTo>
                  <a:lnTo>
                    <a:pt x="140" y="708"/>
                  </a:lnTo>
                  <a:lnTo>
                    <a:pt x="179" y="708"/>
                  </a:lnTo>
                  <a:lnTo>
                    <a:pt x="216" y="708"/>
                  </a:lnTo>
                  <a:lnTo>
                    <a:pt x="252" y="708"/>
                  </a:lnTo>
                  <a:lnTo>
                    <a:pt x="282" y="708"/>
                  </a:lnTo>
                  <a:lnTo>
                    <a:pt x="296" y="708"/>
                  </a:lnTo>
                  <a:lnTo>
                    <a:pt x="308" y="708"/>
                  </a:lnTo>
                  <a:lnTo>
                    <a:pt x="315" y="708"/>
                  </a:lnTo>
                  <a:lnTo>
                    <a:pt x="317" y="708"/>
                  </a:lnTo>
                  <a:lnTo>
                    <a:pt x="323" y="708"/>
                  </a:lnTo>
                  <a:lnTo>
                    <a:pt x="326" y="708"/>
                  </a:lnTo>
                  <a:lnTo>
                    <a:pt x="333" y="708"/>
                  </a:lnTo>
                  <a:lnTo>
                    <a:pt x="345" y="708"/>
                  </a:lnTo>
                  <a:lnTo>
                    <a:pt x="359" y="708"/>
                  </a:lnTo>
                  <a:lnTo>
                    <a:pt x="389" y="708"/>
                  </a:lnTo>
                  <a:lnTo>
                    <a:pt x="425" y="708"/>
                  </a:lnTo>
                  <a:lnTo>
                    <a:pt x="463" y="708"/>
                  </a:lnTo>
                  <a:lnTo>
                    <a:pt x="502" y="708"/>
                  </a:lnTo>
                  <a:lnTo>
                    <a:pt x="537" y="708"/>
                  </a:lnTo>
                  <a:lnTo>
                    <a:pt x="569" y="708"/>
                  </a:lnTo>
                  <a:lnTo>
                    <a:pt x="592" y="708"/>
                  </a:lnTo>
                  <a:lnTo>
                    <a:pt x="608" y="708"/>
                  </a:lnTo>
                  <a:lnTo>
                    <a:pt x="608" y="708"/>
                  </a:lnTo>
                  <a:lnTo>
                    <a:pt x="609" y="708"/>
                  </a:lnTo>
                  <a:lnTo>
                    <a:pt x="616" y="707"/>
                  </a:lnTo>
                  <a:lnTo>
                    <a:pt x="624" y="705"/>
                  </a:lnTo>
                  <a:lnTo>
                    <a:pt x="629" y="702"/>
                  </a:lnTo>
                  <a:lnTo>
                    <a:pt x="633" y="697"/>
                  </a:lnTo>
                  <a:lnTo>
                    <a:pt x="637" y="693"/>
                  </a:lnTo>
                  <a:lnTo>
                    <a:pt x="639" y="688"/>
                  </a:lnTo>
                  <a:lnTo>
                    <a:pt x="640" y="683"/>
                  </a:lnTo>
                  <a:lnTo>
                    <a:pt x="641" y="678"/>
                  </a:lnTo>
                  <a:lnTo>
                    <a:pt x="641" y="675"/>
                  </a:lnTo>
                  <a:lnTo>
                    <a:pt x="641" y="591"/>
                  </a:lnTo>
                  <a:lnTo>
                    <a:pt x="641" y="585"/>
                  </a:lnTo>
                  <a:lnTo>
                    <a:pt x="639" y="577"/>
                  </a:lnTo>
                  <a:lnTo>
                    <a:pt x="636" y="571"/>
                  </a:lnTo>
                  <a:lnTo>
                    <a:pt x="631" y="563"/>
                  </a:lnTo>
                  <a:lnTo>
                    <a:pt x="626" y="557"/>
                  </a:lnTo>
                  <a:lnTo>
                    <a:pt x="619" y="550"/>
                  </a:lnTo>
                  <a:lnTo>
                    <a:pt x="612" y="544"/>
                  </a:lnTo>
                  <a:lnTo>
                    <a:pt x="602"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108"/>
            <p:cNvSpPr>
              <a:spLocks/>
            </p:cNvSpPr>
            <p:nvPr/>
          </p:nvSpPr>
          <p:spPr bwMode="auto">
            <a:xfrm>
              <a:off x="2956152" y="4702175"/>
              <a:ext cx="157163" cy="227013"/>
            </a:xfrm>
            <a:custGeom>
              <a:avLst/>
              <a:gdLst>
                <a:gd name="T0" fmla="*/ 299 w 397"/>
                <a:gd name="T1" fmla="*/ 411 h 572"/>
                <a:gd name="T2" fmla="*/ 219 w 397"/>
                <a:gd name="T3" fmla="*/ 385 h 572"/>
                <a:gd name="T4" fmla="*/ 217 w 397"/>
                <a:gd name="T5" fmla="*/ 370 h 572"/>
                <a:gd name="T6" fmla="*/ 224 w 397"/>
                <a:gd name="T7" fmla="*/ 342 h 572"/>
                <a:gd name="T8" fmla="*/ 236 w 397"/>
                <a:gd name="T9" fmla="*/ 311 h 572"/>
                <a:gd name="T10" fmla="*/ 247 w 397"/>
                <a:gd name="T11" fmla="*/ 276 h 572"/>
                <a:gd name="T12" fmla="*/ 263 w 397"/>
                <a:gd name="T13" fmla="*/ 232 h 572"/>
                <a:gd name="T14" fmla="*/ 265 w 397"/>
                <a:gd name="T15" fmla="*/ 195 h 572"/>
                <a:gd name="T16" fmla="*/ 262 w 397"/>
                <a:gd name="T17" fmla="*/ 185 h 572"/>
                <a:gd name="T18" fmla="*/ 264 w 397"/>
                <a:gd name="T19" fmla="*/ 143 h 572"/>
                <a:gd name="T20" fmla="*/ 267 w 397"/>
                <a:gd name="T21" fmla="*/ 109 h 572"/>
                <a:gd name="T22" fmla="*/ 261 w 397"/>
                <a:gd name="T23" fmla="*/ 77 h 572"/>
                <a:gd name="T24" fmla="*/ 244 w 397"/>
                <a:gd name="T25" fmla="*/ 44 h 572"/>
                <a:gd name="T26" fmla="*/ 221 w 397"/>
                <a:gd name="T27" fmla="*/ 22 h 572"/>
                <a:gd name="T28" fmla="*/ 184 w 397"/>
                <a:gd name="T29" fmla="*/ 5 h 572"/>
                <a:gd name="T30" fmla="*/ 124 w 397"/>
                <a:gd name="T31" fmla="*/ 0 h 572"/>
                <a:gd name="T32" fmla="*/ 77 w 397"/>
                <a:gd name="T33" fmla="*/ 9 h 572"/>
                <a:gd name="T34" fmla="*/ 46 w 397"/>
                <a:gd name="T35" fmla="*/ 29 h 572"/>
                <a:gd name="T36" fmla="*/ 24 w 397"/>
                <a:gd name="T37" fmla="*/ 55 h 572"/>
                <a:gd name="T38" fmla="*/ 11 w 397"/>
                <a:gd name="T39" fmla="*/ 88 h 572"/>
                <a:gd name="T40" fmla="*/ 8 w 397"/>
                <a:gd name="T41" fmla="*/ 117 h 572"/>
                <a:gd name="T42" fmla="*/ 14 w 397"/>
                <a:gd name="T43" fmla="*/ 162 h 572"/>
                <a:gd name="T44" fmla="*/ 14 w 397"/>
                <a:gd name="T45" fmla="*/ 186 h 572"/>
                <a:gd name="T46" fmla="*/ 9 w 397"/>
                <a:gd name="T47" fmla="*/ 204 h 572"/>
                <a:gd name="T48" fmla="*/ 17 w 397"/>
                <a:gd name="T49" fmla="*/ 251 h 572"/>
                <a:gd name="T50" fmla="*/ 33 w 397"/>
                <a:gd name="T51" fmla="*/ 284 h 572"/>
                <a:gd name="T52" fmla="*/ 44 w 397"/>
                <a:gd name="T53" fmla="*/ 323 h 572"/>
                <a:gd name="T54" fmla="*/ 52 w 397"/>
                <a:gd name="T55" fmla="*/ 348 h 572"/>
                <a:gd name="T56" fmla="*/ 54 w 397"/>
                <a:gd name="T57" fmla="*/ 380 h 572"/>
                <a:gd name="T58" fmla="*/ 50 w 397"/>
                <a:gd name="T59" fmla="*/ 387 h 572"/>
                <a:gd name="T60" fmla="*/ 12 w 397"/>
                <a:gd name="T61" fmla="*/ 399 h 572"/>
                <a:gd name="T62" fmla="*/ 57 w 397"/>
                <a:gd name="T63" fmla="*/ 424 h 572"/>
                <a:gd name="T64" fmla="*/ 109 w 397"/>
                <a:gd name="T65" fmla="*/ 445 h 572"/>
                <a:gd name="T66" fmla="*/ 128 w 397"/>
                <a:gd name="T67" fmla="*/ 456 h 572"/>
                <a:gd name="T68" fmla="*/ 153 w 397"/>
                <a:gd name="T69" fmla="*/ 489 h 572"/>
                <a:gd name="T70" fmla="*/ 160 w 397"/>
                <a:gd name="T71" fmla="*/ 523 h 572"/>
                <a:gd name="T72" fmla="*/ 170 w 397"/>
                <a:gd name="T73" fmla="*/ 572 h 572"/>
                <a:gd name="T74" fmla="*/ 254 w 397"/>
                <a:gd name="T75" fmla="*/ 572 h 572"/>
                <a:gd name="T76" fmla="*/ 341 w 397"/>
                <a:gd name="T77" fmla="*/ 572 h 572"/>
                <a:gd name="T78" fmla="*/ 378 w 397"/>
                <a:gd name="T79" fmla="*/ 572 h 572"/>
                <a:gd name="T80" fmla="*/ 392 w 397"/>
                <a:gd name="T81" fmla="*/ 563 h 572"/>
                <a:gd name="T82" fmla="*/ 397 w 397"/>
                <a:gd name="T83" fmla="*/ 550 h 572"/>
                <a:gd name="T84" fmla="*/ 397 w 397"/>
                <a:gd name="T85" fmla="*/ 515 h 572"/>
                <a:gd name="T86" fmla="*/ 396 w 397"/>
                <a:gd name="T87" fmla="*/ 473 h 572"/>
                <a:gd name="T88" fmla="*/ 389 w 397"/>
                <a:gd name="T89" fmla="*/ 455 h 572"/>
                <a:gd name="T90" fmla="*/ 373 w 397"/>
                <a:gd name="T91" fmla="*/ 440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7" h="572">
                  <a:moveTo>
                    <a:pt x="366" y="436"/>
                  </a:moveTo>
                  <a:lnTo>
                    <a:pt x="337" y="425"/>
                  </a:lnTo>
                  <a:lnTo>
                    <a:pt x="299" y="411"/>
                  </a:lnTo>
                  <a:lnTo>
                    <a:pt x="258" y="398"/>
                  </a:lnTo>
                  <a:lnTo>
                    <a:pt x="221" y="386"/>
                  </a:lnTo>
                  <a:lnTo>
                    <a:pt x="219" y="385"/>
                  </a:lnTo>
                  <a:lnTo>
                    <a:pt x="218" y="383"/>
                  </a:lnTo>
                  <a:lnTo>
                    <a:pt x="218" y="379"/>
                  </a:lnTo>
                  <a:lnTo>
                    <a:pt x="217" y="370"/>
                  </a:lnTo>
                  <a:lnTo>
                    <a:pt x="218" y="360"/>
                  </a:lnTo>
                  <a:lnTo>
                    <a:pt x="220" y="351"/>
                  </a:lnTo>
                  <a:lnTo>
                    <a:pt x="224" y="342"/>
                  </a:lnTo>
                  <a:lnTo>
                    <a:pt x="227" y="333"/>
                  </a:lnTo>
                  <a:lnTo>
                    <a:pt x="232" y="323"/>
                  </a:lnTo>
                  <a:lnTo>
                    <a:pt x="236" y="311"/>
                  </a:lnTo>
                  <a:lnTo>
                    <a:pt x="239" y="297"/>
                  </a:lnTo>
                  <a:lnTo>
                    <a:pt x="243" y="284"/>
                  </a:lnTo>
                  <a:lnTo>
                    <a:pt x="247" y="276"/>
                  </a:lnTo>
                  <a:lnTo>
                    <a:pt x="253" y="265"/>
                  </a:lnTo>
                  <a:lnTo>
                    <a:pt x="259" y="251"/>
                  </a:lnTo>
                  <a:lnTo>
                    <a:pt x="263" y="232"/>
                  </a:lnTo>
                  <a:lnTo>
                    <a:pt x="266" y="216"/>
                  </a:lnTo>
                  <a:lnTo>
                    <a:pt x="266" y="204"/>
                  </a:lnTo>
                  <a:lnTo>
                    <a:pt x="265" y="195"/>
                  </a:lnTo>
                  <a:lnTo>
                    <a:pt x="263" y="188"/>
                  </a:lnTo>
                  <a:lnTo>
                    <a:pt x="262" y="186"/>
                  </a:lnTo>
                  <a:lnTo>
                    <a:pt x="262" y="185"/>
                  </a:lnTo>
                  <a:lnTo>
                    <a:pt x="261" y="177"/>
                  </a:lnTo>
                  <a:lnTo>
                    <a:pt x="262" y="162"/>
                  </a:lnTo>
                  <a:lnTo>
                    <a:pt x="264" y="143"/>
                  </a:lnTo>
                  <a:lnTo>
                    <a:pt x="266" y="124"/>
                  </a:lnTo>
                  <a:lnTo>
                    <a:pt x="267" y="117"/>
                  </a:lnTo>
                  <a:lnTo>
                    <a:pt x="267" y="109"/>
                  </a:lnTo>
                  <a:lnTo>
                    <a:pt x="266" y="99"/>
                  </a:lnTo>
                  <a:lnTo>
                    <a:pt x="264" y="88"/>
                  </a:lnTo>
                  <a:lnTo>
                    <a:pt x="261" y="77"/>
                  </a:lnTo>
                  <a:lnTo>
                    <a:pt x="257" y="67"/>
                  </a:lnTo>
                  <a:lnTo>
                    <a:pt x="251" y="55"/>
                  </a:lnTo>
                  <a:lnTo>
                    <a:pt x="244" y="44"/>
                  </a:lnTo>
                  <a:lnTo>
                    <a:pt x="237" y="36"/>
                  </a:lnTo>
                  <a:lnTo>
                    <a:pt x="230" y="29"/>
                  </a:lnTo>
                  <a:lnTo>
                    <a:pt x="221" y="22"/>
                  </a:lnTo>
                  <a:lnTo>
                    <a:pt x="210" y="16"/>
                  </a:lnTo>
                  <a:lnTo>
                    <a:pt x="198" y="9"/>
                  </a:lnTo>
                  <a:lnTo>
                    <a:pt x="184" y="5"/>
                  </a:lnTo>
                  <a:lnTo>
                    <a:pt x="169" y="2"/>
                  </a:lnTo>
                  <a:lnTo>
                    <a:pt x="151" y="0"/>
                  </a:lnTo>
                  <a:lnTo>
                    <a:pt x="124" y="0"/>
                  </a:lnTo>
                  <a:lnTo>
                    <a:pt x="106" y="2"/>
                  </a:lnTo>
                  <a:lnTo>
                    <a:pt x="90" y="5"/>
                  </a:lnTo>
                  <a:lnTo>
                    <a:pt x="77" y="9"/>
                  </a:lnTo>
                  <a:lnTo>
                    <a:pt x="64" y="16"/>
                  </a:lnTo>
                  <a:lnTo>
                    <a:pt x="55" y="22"/>
                  </a:lnTo>
                  <a:lnTo>
                    <a:pt x="46" y="29"/>
                  </a:lnTo>
                  <a:lnTo>
                    <a:pt x="38" y="36"/>
                  </a:lnTo>
                  <a:lnTo>
                    <a:pt x="32" y="44"/>
                  </a:lnTo>
                  <a:lnTo>
                    <a:pt x="24" y="55"/>
                  </a:lnTo>
                  <a:lnTo>
                    <a:pt x="19" y="67"/>
                  </a:lnTo>
                  <a:lnTo>
                    <a:pt x="14" y="77"/>
                  </a:lnTo>
                  <a:lnTo>
                    <a:pt x="11" y="88"/>
                  </a:lnTo>
                  <a:lnTo>
                    <a:pt x="9" y="99"/>
                  </a:lnTo>
                  <a:lnTo>
                    <a:pt x="8" y="109"/>
                  </a:lnTo>
                  <a:lnTo>
                    <a:pt x="8" y="117"/>
                  </a:lnTo>
                  <a:lnTo>
                    <a:pt x="9" y="124"/>
                  </a:lnTo>
                  <a:lnTo>
                    <a:pt x="11" y="143"/>
                  </a:lnTo>
                  <a:lnTo>
                    <a:pt x="14" y="162"/>
                  </a:lnTo>
                  <a:lnTo>
                    <a:pt x="14" y="177"/>
                  </a:lnTo>
                  <a:lnTo>
                    <a:pt x="14" y="185"/>
                  </a:lnTo>
                  <a:lnTo>
                    <a:pt x="14" y="186"/>
                  </a:lnTo>
                  <a:lnTo>
                    <a:pt x="12" y="188"/>
                  </a:lnTo>
                  <a:lnTo>
                    <a:pt x="10" y="195"/>
                  </a:lnTo>
                  <a:lnTo>
                    <a:pt x="9" y="204"/>
                  </a:lnTo>
                  <a:lnTo>
                    <a:pt x="9" y="216"/>
                  </a:lnTo>
                  <a:lnTo>
                    <a:pt x="12" y="232"/>
                  </a:lnTo>
                  <a:lnTo>
                    <a:pt x="17" y="251"/>
                  </a:lnTo>
                  <a:lnTo>
                    <a:pt x="22" y="265"/>
                  </a:lnTo>
                  <a:lnTo>
                    <a:pt x="28" y="276"/>
                  </a:lnTo>
                  <a:lnTo>
                    <a:pt x="33" y="284"/>
                  </a:lnTo>
                  <a:lnTo>
                    <a:pt x="36" y="297"/>
                  </a:lnTo>
                  <a:lnTo>
                    <a:pt x="39" y="311"/>
                  </a:lnTo>
                  <a:lnTo>
                    <a:pt x="44" y="323"/>
                  </a:lnTo>
                  <a:lnTo>
                    <a:pt x="48" y="333"/>
                  </a:lnTo>
                  <a:lnTo>
                    <a:pt x="50" y="340"/>
                  </a:lnTo>
                  <a:lnTo>
                    <a:pt x="52" y="348"/>
                  </a:lnTo>
                  <a:lnTo>
                    <a:pt x="54" y="358"/>
                  </a:lnTo>
                  <a:lnTo>
                    <a:pt x="54" y="370"/>
                  </a:lnTo>
                  <a:lnTo>
                    <a:pt x="54" y="380"/>
                  </a:lnTo>
                  <a:lnTo>
                    <a:pt x="54" y="384"/>
                  </a:lnTo>
                  <a:lnTo>
                    <a:pt x="52" y="386"/>
                  </a:lnTo>
                  <a:lnTo>
                    <a:pt x="50" y="387"/>
                  </a:lnTo>
                  <a:lnTo>
                    <a:pt x="38" y="391"/>
                  </a:lnTo>
                  <a:lnTo>
                    <a:pt x="25" y="395"/>
                  </a:lnTo>
                  <a:lnTo>
                    <a:pt x="12" y="399"/>
                  </a:lnTo>
                  <a:lnTo>
                    <a:pt x="0" y="404"/>
                  </a:lnTo>
                  <a:lnTo>
                    <a:pt x="29" y="413"/>
                  </a:lnTo>
                  <a:lnTo>
                    <a:pt x="57" y="424"/>
                  </a:lnTo>
                  <a:lnTo>
                    <a:pt x="82" y="433"/>
                  </a:lnTo>
                  <a:lnTo>
                    <a:pt x="101" y="440"/>
                  </a:lnTo>
                  <a:lnTo>
                    <a:pt x="109" y="445"/>
                  </a:lnTo>
                  <a:lnTo>
                    <a:pt x="116" y="448"/>
                  </a:lnTo>
                  <a:lnTo>
                    <a:pt x="123" y="452"/>
                  </a:lnTo>
                  <a:lnTo>
                    <a:pt x="128" y="456"/>
                  </a:lnTo>
                  <a:lnTo>
                    <a:pt x="138" y="467"/>
                  </a:lnTo>
                  <a:lnTo>
                    <a:pt x="146" y="478"/>
                  </a:lnTo>
                  <a:lnTo>
                    <a:pt x="153" y="489"/>
                  </a:lnTo>
                  <a:lnTo>
                    <a:pt x="157" y="501"/>
                  </a:lnTo>
                  <a:lnTo>
                    <a:pt x="160" y="513"/>
                  </a:lnTo>
                  <a:lnTo>
                    <a:pt x="160" y="523"/>
                  </a:lnTo>
                  <a:lnTo>
                    <a:pt x="160" y="572"/>
                  </a:lnTo>
                  <a:lnTo>
                    <a:pt x="165" y="572"/>
                  </a:lnTo>
                  <a:lnTo>
                    <a:pt x="170" y="572"/>
                  </a:lnTo>
                  <a:lnTo>
                    <a:pt x="194" y="572"/>
                  </a:lnTo>
                  <a:lnTo>
                    <a:pt x="223" y="572"/>
                  </a:lnTo>
                  <a:lnTo>
                    <a:pt x="254" y="572"/>
                  </a:lnTo>
                  <a:lnTo>
                    <a:pt x="286" y="572"/>
                  </a:lnTo>
                  <a:lnTo>
                    <a:pt x="315" y="572"/>
                  </a:lnTo>
                  <a:lnTo>
                    <a:pt x="341" y="572"/>
                  </a:lnTo>
                  <a:lnTo>
                    <a:pt x="359" y="572"/>
                  </a:lnTo>
                  <a:lnTo>
                    <a:pt x="370" y="572"/>
                  </a:lnTo>
                  <a:lnTo>
                    <a:pt x="378" y="572"/>
                  </a:lnTo>
                  <a:lnTo>
                    <a:pt x="383" y="570"/>
                  </a:lnTo>
                  <a:lnTo>
                    <a:pt x="388" y="567"/>
                  </a:lnTo>
                  <a:lnTo>
                    <a:pt x="392" y="563"/>
                  </a:lnTo>
                  <a:lnTo>
                    <a:pt x="394" y="559"/>
                  </a:lnTo>
                  <a:lnTo>
                    <a:pt x="396" y="555"/>
                  </a:lnTo>
                  <a:lnTo>
                    <a:pt x="397" y="550"/>
                  </a:lnTo>
                  <a:lnTo>
                    <a:pt x="397" y="546"/>
                  </a:lnTo>
                  <a:lnTo>
                    <a:pt x="397" y="534"/>
                  </a:lnTo>
                  <a:lnTo>
                    <a:pt x="397" y="515"/>
                  </a:lnTo>
                  <a:lnTo>
                    <a:pt x="397" y="494"/>
                  </a:lnTo>
                  <a:lnTo>
                    <a:pt x="397" y="478"/>
                  </a:lnTo>
                  <a:lnTo>
                    <a:pt x="396" y="473"/>
                  </a:lnTo>
                  <a:lnTo>
                    <a:pt x="395" y="467"/>
                  </a:lnTo>
                  <a:lnTo>
                    <a:pt x="393" y="461"/>
                  </a:lnTo>
                  <a:lnTo>
                    <a:pt x="389" y="455"/>
                  </a:lnTo>
                  <a:lnTo>
                    <a:pt x="385" y="450"/>
                  </a:lnTo>
                  <a:lnTo>
                    <a:pt x="380" y="445"/>
                  </a:lnTo>
                  <a:lnTo>
                    <a:pt x="373" y="440"/>
                  </a:lnTo>
                  <a:lnTo>
                    <a:pt x="366" y="4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108"/>
            <p:cNvSpPr>
              <a:spLocks/>
            </p:cNvSpPr>
            <p:nvPr/>
          </p:nvSpPr>
          <p:spPr bwMode="auto">
            <a:xfrm flipH="1">
              <a:off x="2629278" y="4702175"/>
              <a:ext cx="157163" cy="227013"/>
            </a:xfrm>
            <a:custGeom>
              <a:avLst/>
              <a:gdLst>
                <a:gd name="T0" fmla="*/ 299 w 397"/>
                <a:gd name="T1" fmla="*/ 411 h 572"/>
                <a:gd name="T2" fmla="*/ 219 w 397"/>
                <a:gd name="T3" fmla="*/ 385 h 572"/>
                <a:gd name="T4" fmla="*/ 217 w 397"/>
                <a:gd name="T5" fmla="*/ 370 h 572"/>
                <a:gd name="T6" fmla="*/ 224 w 397"/>
                <a:gd name="T7" fmla="*/ 342 h 572"/>
                <a:gd name="T8" fmla="*/ 236 w 397"/>
                <a:gd name="T9" fmla="*/ 311 h 572"/>
                <a:gd name="T10" fmla="*/ 247 w 397"/>
                <a:gd name="T11" fmla="*/ 276 h 572"/>
                <a:gd name="T12" fmla="*/ 263 w 397"/>
                <a:gd name="T13" fmla="*/ 232 h 572"/>
                <a:gd name="T14" fmla="*/ 265 w 397"/>
                <a:gd name="T15" fmla="*/ 195 h 572"/>
                <a:gd name="T16" fmla="*/ 262 w 397"/>
                <a:gd name="T17" fmla="*/ 185 h 572"/>
                <a:gd name="T18" fmla="*/ 264 w 397"/>
                <a:gd name="T19" fmla="*/ 143 h 572"/>
                <a:gd name="T20" fmla="*/ 267 w 397"/>
                <a:gd name="T21" fmla="*/ 109 h 572"/>
                <a:gd name="T22" fmla="*/ 261 w 397"/>
                <a:gd name="T23" fmla="*/ 77 h 572"/>
                <a:gd name="T24" fmla="*/ 244 w 397"/>
                <a:gd name="T25" fmla="*/ 44 h 572"/>
                <a:gd name="T26" fmla="*/ 221 w 397"/>
                <a:gd name="T27" fmla="*/ 22 h 572"/>
                <a:gd name="T28" fmla="*/ 184 w 397"/>
                <a:gd name="T29" fmla="*/ 5 h 572"/>
                <a:gd name="T30" fmla="*/ 124 w 397"/>
                <a:gd name="T31" fmla="*/ 0 h 572"/>
                <a:gd name="T32" fmla="*/ 77 w 397"/>
                <a:gd name="T33" fmla="*/ 9 h 572"/>
                <a:gd name="T34" fmla="*/ 46 w 397"/>
                <a:gd name="T35" fmla="*/ 29 h 572"/>
                <a:gd name="T36" fmla="*/ 24 w 397"/>
                <a:gd name="T37" fmla="*/ 55 h 572"/>
                <a:gd name="T38" fmla="*/ 11 w 397"/>
                <a:gd name="T39" fmla="*/ 88 h 572"/>
                <a:gd name="T40" fmla="*/ 8 w 397"/>
                <a:gd name="T41" fmla="*/ 117 h 572"/>
                <a:gd name="T42" fmla="*/ 14 w 397"/>
                <a:gd name="T43" fmla="*/ 162 h 572"/>
                <a:gd name="T44" fmla="*/ 14 w 397"/>
                <a:gd name="T45" fmla="*/ 186 h 572"/>
                <a:gd name="T46" fmla="*/ 9 w 397"/>
                <a:gd name="T47" fmla="*/ 204 h 572"/>
                <a:gd name="T48" fmla="*/ 17 w 397"/>
                <a:gd name="T49" fmla="*/ 251 h 572"/>
                <a:gd name="T50" fmla="*/ 33 w 397"/>
                <a:gd name="T51" fmla="*/ 284 h 572"/>
                <a:gd name="T52" fmla="*/ 44 w 397"/>
                <a:gd name="T53" fmla="*/ 323 h 572"/>
                <a:gd name="T54" fmla="*/ 52 w 397"/>
                <a:gd name="T55" fmla="*/ 348 h 572"/>
                <a:gd name="T56" fmla="*/ 54 w 397"/>
                <a:gd name="T57" fmla="*/ 380 h 572"/>
                <a:gd name="T58" fmla="*/ 50 w 397"/>
                <a:gd name="T59" fmla="*/ 387 h 572"/>
                <a:gd name="T60" fmla="*/ 12 w 397"/>
                <a:gd name="T61" fmla="*/ 399 h 572"/>
                <a:gd name="T62" fmla="*/ 57 w 397"/>
                <a:gd name="T63" fmla="*/ 424 h 572"/>
                <a:gd name="T64" fmla="*/ 109 w 397"/>
                <a:gd name="T65" fmla="*/ 445 h 572"/>
                <a:gd name="T66" fmla="*/ 128 w 397"/>
                <a:gd name="T67" fmla="*/ 456 h 572"/>
                <a:gd name="T68" fmla="*/ 153 w 397"/>
                <a:gd name="T69" fmla="*/ 489 h 572"/>
                <a:gd name="T70" fmla="*/ 160 w 397"/>
                <a:gd name="T71" fmla="*/ 523 h 572"/>
                <a:gd name="T72" fmla="*/ 170 w 397"/>
                <a:gd name="T73" fmla="*/ 572 h 572"/>
                <a:gd name="T74" fmla="*/ 254 w 397"/>
                <a:gd name="T75" fmla="*/ 572 h 572"/>
                <a:gd name="T76" fmla="*/ 341 w 397"/>
                <a:gd name="T77" fmla="*/ 572 h 572"/>
                <a:gd name="T78" fmla="*/ 378 w 397"/>
                <a:gd name="T79" fmla="*/ 572 h 572"/>
                <a:gd name="T80" fmla="*/ 392 w 397"/>
                <a:gd name="T81" fmla="*/ 563 h 572"/>
                <a:gd name="T82" fmla="*/ 397 w 397"/>
                <a:gd name="T83" fmla="*/ 550 h 572"/>
                <a:gd name="T84" fmla="*/ 397 w 397"/>
                <a:gd name="T85" fmla="*/ 515 h 572"/>
                <a:gd name="T86" fmla="*/ 396 w 397"/>
                <a:gd name="T87" fmla="*/ 473 h 572"/>
                <a:gd name="T88" fmla="*/ 389 w 397"/>
                <a:gd name="T89" fmla="*/ 455 h 572"/>
                <a:gd name="T90" fmla="*/ 373 w 397"/>
                <a:gd name="T91" fmla="*/ 440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7" h="572">
                  <a:moveTo>
                    <a:pt x="366" y="436"/>
                  </a:moveTo>
                  <a:lnTo>
                    <a:pt x="337" y="425"/>
                  </a:lnTo>
                  <a:lnTo>
                    <a:pt x="299" y="411"/>
                  </a:lnTo>
                  <a:lnTo>
                    <a:pt x="258" y="398"/>
                  </a:lnTo>
                  <a:lnTo>
                    <a:pt x="221" y="386"/>
                  </a:lnTo>
                  <a:lnTo>
                    <a:pt x="219" y="385"/>
                  </a:lnTo>
                  <a:lnTo>
                    <a:pt x="218" y="383"/>
                  </a:lnTo>
                  <a:lnTo>
                    <a:pt x="218" y="379"/>
                  </a:lnTo>
                  <a:lnTo>
                    <a:pt x="217" y="370"/>
                  </a:lnTo>
                  <a:lnTo>
                    <a:pt x="218" y="360"/>
                  </a:lnTo>
                  <a:lnTo>
                    <a:pt x="220" y="351"/>
                  </a:lnTo>
                  <a:lnTo>
                    <a:pt x="224" y="342"/>
                  </a:lnTo>
                  <a:lnTo>
                    <a:pt x="227" y="333"/>
                  </a:lnTo>
                  <a:lnTo>
                    <a:pt x="232" y="323"/>
                  </a:lnTo>
                  <a:lnTo>
                    <a:pt x="236" y="311"/>
                  </a:lnTo>
                  <a:lnTo>
                    <a:pt x="239" y="297"/>
                  </a:lnTo>
                  <a:lnTo>
                    <a:pt x="243" y="284"/>
                  </a:lnTo>
                  <a:lnTo>
                    <a:pt x="247" y="276"/>
                  </a:lnTo>
                  <a:lnTo>
                    <a:pt x="253" y="265"/>
                  </a:lnTo>
                  <a:lnTo>
                    <a:pt x="259" y="251"/>
                  </a:lnTo>
                  <a:lnTo>
                    <a:pt x="263" y="232"/>
                  </a:lnTo>
                  <a:lnTo>
                    <a:pt x="266" y="216"/>
                  </a:lnTo>
                  <a:lnTo>
                    <a:pt x="266" y="204"/>
                  </a:lnTo>
                  <a:lnTo>
                    <a:pt x="265" y="195"/>
                  </a:lnTo>
                  <a:lnTo>
                    <a:pt x="263" y="188"/>
                  </a:lnTo>
                  <a:lnTo>
                    <a:pt x="262" y="186"/>
                  </a:lnTo>
                  <a:lnTo>
                    <a:pt x="262" y="185"/>
                  </a:lnTo>
                  <a:lnTo>
                    <a:pt x="261" y="177"/>
                  </a:lnTo>
                  <a:lnTo>
                    <a:pt x="262" y="162"/>
                  </a:lnTo>
                  <a:lnTo>
                    <a:pt x="264" y="143"/>
                  </a:lnTo>
                  <a:lnTo>
                    <a:pt x="266" y="124"/>
                  </a:lnTo>
                  <a:lnTo>
                    <a:pt x="267" y="117"/>
                  </a:lnTo>
                  <a:lnTo>
                    <a:pt x="267" y="109"/>
                  </a:lnTo>
                  <a:lnTo>
                    <a:pt x="266" y="99"/>
                  </a:lnTo>
                  <a:lnTo>
                    <a:pt x="264" y="88"/>
                  </a:lnTo>
                  <a:lnTo>
                    <a:pt x="261" y="77"/>
                  </a:lnTo>
                  <a:lnTo>
                    <a:pt x="257" y="67"/>
                  </a:lnTo>
                  <a:lnTo>
                    <a:pt x="251" y="55"/>
                  </a:lnTo>
                  <a:lnTo>
                    <a:pt x="244" y="44"/>
                  </a:lnTo>
                  <a:lnTo>
                    <a:pt x="237" y="36"/>
                  </a:lnTo>
                  <a:lnTo>
                    <a:pt x="230" y="29"/>
                  </a:lnTo>
                  <a:lnTo>
                    <a:pt x="221" y="22"/>
                  </a:lnTo>
                  <a:lnTo>
                    <a:pt x="210" y="16"/>
                  </a:lnTo>
                  <a:lnTo>
                    <a:pt x="198" y="9"/>
                  </a:lnTo>
                  <a:lnTo>
                    <a:pt x="184" y="5"/>
                  </a:lnTo>
                  <a:lnTo>
                    <a:pt x="169" y="2"/>
                  </a:lnTo>
                  <a:lnTo>
                    <a:pt x="151" y="0"/>
                  </a:lnTo>
                  <a:lnTo>
                    <a:pt x="124" y="0"/>
                  </a:lnTo>
                  <a:lnTo>
                    <a:pt x="106" y="2"/>
                  </a:lnTo>
                  <a:lnTo>
                    <a:pt x="90" y="5"/>
                  </a:lnTo>
                  <a:lnTo>
                    <a:pt x="77" y="9"/>
                  </a:lnTo>
                  <a:lnTo>
                    <a:pt x="64" y="16"/>
                  </a:lnTo>
                  <a:lnTo>
                    <a:pt x="55" y="22"/>
                  </a:lnTo>
                  <a:lnTo>
                    <a:pt x="46" y="29"/>
                  </a:lnTo>
                  <a:lnTo>
                    <a:pt x="38" y="36"/>
                  </a:lnTo>
                  <a:lnTo>
                    <a:pt x="32" y="44"/>
                  </a:lnTo>
                  <a:lnTo>
                    <a:pt x="24" y="55"/>
                  </a:lnTo>
                  <a:lnTo>
                    <a:pt x="19" y="67"/>
                  </a:lnTo>
                  <a:lnTo>
                    <a:pt x="14" y="77"/>
                  </a:lnTo>
                  <a:lnTo>
                    <a:pt x="11" y="88"/>
                  </a:lnTo>
                  <a:lnTo>
                    <a:pt x="9" y="99"/>
                  </a:lnTo>
                  <a:lnTo>
                    <a:pt x="8" y="109"/>
                  </a:lnTo>
                  <a:lnTo>
                    <a:pt x="8" y="117"/>
                  </a:lnTo>
                  <a:lnTo>
                    <a:pt x="9" y="124"/>
                  </a:lnTo>
                  <a:lnTo>
                    <a:pt x="11" y="143"/>
                  </a:lnTo>
                  <a:lnTo>
                    <a:pt x="14" y="162"/>
                  </a:lnTo>
                  <a:lnTo>
                    <a:pt x="14" y="177"/>
                  </a:lnTo>
                  <a:lnTo>
                    <a:pt x="14" y="185"/>
                  </a:lnTo>
                  <a:lnTo>
                    <a:pt x="14" y="186"/>
                  </a:lnTo>
                  <a:lnTo>
                    <a:pt x="12" y="188"/>
                  </a:lnTo>
                  <a:lnTo>
                    <a:pt x="10" y="195"/>
                  </a:lnTo>
                  <a:lnTo>
                    <a:pt x="9" y="204"/>
                  </a:lnTo>
                  <a:lnTo>
                    <a:pt x="9" y="216"/>
                  </a:lnTo>
                  <a:lnTo>
                    <a:pt x="12" y="232"/>
                  </a:lnTo>
                  <a:lnTo>
                    <a:pt x="17" y="251"/>
                  </a:lnTo>
                  <a:lnTo>
                    <a:pt x="22" y="265"/>
                  </a:lnTo>
                  <a:lnTo>
                    <a:pt x="28" y="276"/>
                  </a:lnTo>
                  <a:lnTo>
                    <a:pt x="33" y="284"/>
                  </a:lnTo>
                  <a:lnTo>
                    <a:pt x="36" y="297"/>
                  </a:lnTo>
                  <a:lnTo>
                    <a:pt x="39" y="311"/>
                  </a:lnTo>
                  <a:lnTo>
                    <a:pt x="44" y="323"/>
                  </a:lnTo>
                  <a:lnTo>
                    <a:pt x="48" y="333"/>
                  </a:lnTo>
                  <a:lnTo>
                    <a:pt x="50" y="340"/>
                  </a:lnTo>
                  <a:lnTo>
                    <a:pt x="52" y="348"/>
                  </a:lnTo>
                  <a:lnTo>
                    <a:pt x="54" y="358"/>
                  </a:lnTo>
                  <a:lnTo>
                    <a:pt x="54" y="370"/>
                  </a:lnTo>
                  <a:lnTo>
                    <a:pt x="54" y="380"/>
                  </a:lnTo>
                  <a:lnTo>
                    <a:pt x="54" y="384"/>
                  </a:lnTo>
                  <a:lnTo>
                    <a:pt x="52" y="386"/>
                  </a:lnTo>
                  <a:lnTo>
                    <a:pt x="50" y="387"/>
                  </a:lnTo>
                  <a:lnTo>
                    <a:pt x="38" y="391"/>
                  </a:lnTo>
                  <a:lnTo>
                    <a:pt x="25" y="395"/>
                  </a:lnTo>
                  <a:lnTo>
                    <a:pt x="12" y="399"/>
                  </a:lnTo>
                  <a:lnTo>
                    <a:pt x="0" y="404"/>
                  </a:lnTo>
                  <a:lnTo>
                    <a:pt x="29" y="413"/>
                  </a:lnTo>
                  <a:lnTo>
                    <a:pt x="57" y="424"/>
                  </a:lnTo>
                  <a:lnTo>
                    <a:pt x="82" y="433"/>
                  </a:lnTo>
                  <a:lnTo>
                    <a:pt x="101" y="440"/>
                  </a:lnTo>
                  <a:lnTo>
                    <a:pt x="109" y="445"/>
                  </a:lnTo>
                  <a:lnTo>
                    <a:pt x="116" y="448"/>
                  </a:lnTo>
                  <a:lnTo>
                    <a:pt x="123" y="452"/>
                  </a:lnTo>
                  <a:lnTo>
                    <a:pt x="128" y="456"/>
                  </a:lnTo>
                  <a:lnTo>
                    <a:pt x="138" y="467"/>
                  </a:lnTo>
                  <a:lnTo>
                    <a:pt x="146" y="478"/>
                  </a:lnTo>
                  <a:lnTo>
                    <a:pt x="153" y="489"/>
                  </a:lnTo>
                  <a:lnTo>
                    <a:pt x="157" y="501"/>
                  </a:lnTo>
                  <a:lnTo>
                    <a:pt x="160" y="513"/>
                  </a:lnTo>
                  <a:lnTo>
                    <a:pt x="160" y="523"/>
                  </a:lnTo>
                  <a:lnTo>
                    <a:pt x="160" y="572"/>
                  </a:lnTo>
                  <a:lnTo>
                    <a:pt x="165" y="572"/>
                  </a:lnTo>
                  <a:lnTo>
                    <a:pt x="170" y="572"/>
                  </a:lnTo>
                  <a:lnTo>
                    <a:pt x="194" y="572"/>
                  </a:lnTo>
                  <a:lnTo>
                    <a:pt x="223" y="572"/>
                  </a:lnTo>
                  <a:lnTo>
                    <a:pt x="254" y="572"/>
                  </a:lnTo>
                  <a:lnTo>
                    <a:pt x="286" y="572"/>
                  </a:lnTo>
                  <a:lnTo>
                    <a:pt x="315" y="572"/>
                  </a:lnTo>
                  <a:lnTo>
                    <a:pt x="341" y="572"/>
                  </a:lnTo>
                  <a:lnTo>
                    <a:pt x="359" y="572"/>
                  </a:lnTo>
                  <a:lnTo>
                    <a:pt x="370" y="572"/>
                  </a:lnTo>
                  <a:lnTo>
                    <a:pt x="378" y="572"/>
                  </a:lnTo>
                  <a:lnTo>
                    <a:pt x="383" y="570"/>
                  </a:lnTo>
                  <a:lnTo>
                    <a:pt x="388" y="567"/>
                  </a:lnTo>
                  <a:lnTo>
                    <a:pt x="392" y="563"/>
                  </a:lnTo>
                  <a:lnTo>
                    <a:pt x="394" y="559"/>
                  </a:lnTo>
                  <a:lnTo>
                    <a:pt x="396" y="555"/>
                  </a:lnTo>
                  <a:lnTo>
                    <a:pt x="397" y="550"/>
                  </a:lnTo>
                  <a:lnTo>
                    <a:pt x="397" y="546"/>
                  </a:lnTo>
                  <a:lnTo>
                    <a:pt x="397" y="534"/>
                  </a:lnTo>
                  <a:lnTo>
                    <a:pt x="397" y="515"/>
                  </a:lnTo>
                  <a:lnTo>
                    <a:pt x="397" y="494"/>
                  </a:lnTo>
                  <a:lnTo>
                    <a:pt x="397" y="478"/>
                  </a:lnTo>
                  <a:lnTo>
                    <a:pt x="396" y="473"/>
                  </a:lnTo>
                  <a:lnTo>
                    <a:pt x="395" y="467"/>
                  </a:lnTo>
                  <a:lnTo>
                    <a:pt x="393" y="461"/>
                  </a:lnTo>
                  <a:lnTo>
                    <a:pt x="389" y="455"/>
                  </a:lnTo>
                  <a:lnTo>
                    <a:pt x="385" y="450"/>
                  </a:lnTo>
                  <a:lnTo>
                    <a:pt x="380" y="445"/>
                  </a:lnTo>
                  <a:lnTo>
                    <a:pt x="373" y="440"/>
                  </a:lnTo>
                  <a:lnTo>
                    <a:pt x="366" y="4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2051403385"/>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30</a:t>
            </a:fld>
            <a:endParaRPr lang="en-US" sz="1050" dirty="0">
              <a:solidFill>
                <a:schemeClr val="bg1"/>
              </a:solidFill>
            </a:endParaRPr>
          </a:p>
        </p:txBody>
      </p:sp>
      <p:sp>
        <p:nvSpPr>
          <p:cNvPr id="12" name="Title 1"/>
          <p:cNvSpPr txBox="1">
            <a:spLocks/>
          </p:cNvSpPr>
          <p:nvPr/>
        </p:nvSpPr>
        <p:spPr>
          <a:xfrm>
            <a:off x="8251169" y="414445"/>
            <a:ext cx="3501668" cy="93980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66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Are </a:t>
            </a:r>
            <a:r>
              <a:rPr lang="en-US" sz="66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Creative</a:t>
            </a:r>
            <a:endParaRPr lang="en-US" sz="66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8314669" y="2144249"/>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26" name="Title 1"/>
          <p:cNvSpPr txBox="1">
            <a:spLocks/>
          </p:cNvSpPr>
          <p:nvPr/>
        </p:nvSpPr>
        <p:spPr>
          <a:xfrm>
            <a:off x="8251169" y="1221343"/>
            <a:ext cx="3501668" cy="93980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66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Team Work</a:t>
            </a:r>
          </a:p>
        </p:txBody>
      </p:sp>
      <p:sp>
        <p:nvSpPr>
          <p:cNvPr id="29" name="Rectangle 28"/>
          <p:cNvSpPr/>
          <p:nvPr/>
        </p:nvSpPr>
        <p:spPr>
          <a:xfrm>
            <a:off x="7812006" y="3996267"/>
            <a:ext cx="4379993" cy="2861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p:cNvSpPr/>
          <p:nvPr/>
        </p:nvSpPr>
        <p:spPr>
          <a:xfrm>
            <a:off x="8077671" y="4396422"/>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MATUY DEE</a:t>
            </a:r>
          </a:p>
        </p:txBody>
      </p:sp>
      <p:sp>
        <p:nvSpPr>
          <p:cNvPr id="28" name="Rectangle 34"/>
          <p:cNvSpPr>
            <a:spLocks noChangeArrowheads="1"/>
          </p:cNvSpPr>
          <p:nvPr/>
        </p:nvSpPr>
        <p:spPr bwMode="auto">
          <a:xfrm>
            <a:off x="8087957" y="4710850"/>
            <a:ext cx="1273888" cy="276999"/>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buClr>
                <a:srgbClr val="E24848"/>
              </a:buCl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CEO</a:t>
            </a:r>
          </a:p>
        </p:txBody>
      </p:sp>
      <p:sp>
        <p:nvSpPr>
          <p:cNvPr id="32" name="Rectangle 31"/>
          <p:cNvSpPr/>
          <p:nvPr/>
        </p:nvSpPr>
        <p:spPr>
          <a:xfrm>
            <a:off x="8087958" y="5032660"/>
            <a:ext cx="3664880" cy="1384995"/>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pSp>
        <p:nvGrpSpPr>
          <p:cNvPr id="61" name="Group 60"/>
          <p:cNvGrpSpPr/>
          <p:nvPr/>
        </p:nvGrpSpPr>
        <p:grpSpPr>
          <a:xfrm>
            <a:off x="5220088" y="4456548"/>
            <a:ext cx="2369059" cy="1902166"/>
            <a:chOff x="5220088" y="4456548"/>
            <a:chExt cx="2369059" cy="1902166"/>
          </a:xfrm>
        </p:grpSpPr>
        <p:sp>
          <p:nvSpPr>
            <p:cNvPr id="33" name="Rounded Rectangle 32"/>
            <p:cNvSpPr/>
            <p:nvPr/>
          </p:nvSpPr>
          <p:spPr>
            <a:xfrm>
              <a:off x="5809238" y="4456548"/>
              <a:ext cx="1779908" cy="32981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GRAPHIC </a:t>
              </a:r>
              <a:r>
                <a:rPr lang="en-US" sz="1000" dirty="0" smtClean="0">
                  <a:solidFill>
                    <a:schemeClr val="bg1"/>
                  </a:solidFill>
                  <a:latin typeface="+mj-lt"/>
                  <a:ea typeface="Roboto" pitchFamily="2" charset="0"/>
                  <a:cs typeface="Open Sans"/>
                </a:rPr>
                <a:t>DESIGN	</a:t>
              </a:r>
              <a:endParaRPr lang="en-AU" sz="1000" dirty="0">
                <a:solidFill>
                  <a:schemeClr val="bg1"/>
                </a:solidFill>
                <a:latin typeface="+mj-lt"/>
                <a:ea typeface="Roboto" pitchFamily="2" charset="0"/>
                <a:cs typeface="Open Sans"/>
              </a:endParaRPr>
            </a:p>
          </p:txBody>
        </p:sp>
        <p:sp>
          <p:nvSpPr>
            <p:cNvPr id="34" name="Rounded Rectangle 33"/>
            <p:cNvSpPr/>
            <p:nvPr/>
          </p:nvSpPr>
          <p:spPr>
            <a:xfrm>
              <a:off x="5220088" y="4947776"/>
              <a:ext cx="2369058" cy="32981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BRANDING</a:t>
              </a:r>
              <a:endParaRPr lang="en-AU" sz="1000" dirty="0">
                <a:solidFill>
                  <a:schemeClr val="bg1"/>
                </a:solidFill>
                <a:latin typeface="+mj-lt"/>
                <a:ea typeface="Roboto" pitchFamily="2" charset="0"/>
                <a:cs typeface="Open Sans"/>
              </a:endParaRPr>
            </a:p>
          </p:txBody>
        </p:sp>
        <p:sp>
          <p:nvSpPr>
            <p:cNvPr id="35" name="Rounded Rectangle 34"/>
            <p:cNvSpPr/>
            <p:nvPr/>
          </p:nvSpPr>
          <p:spPr>
            <a:xfrm>
              <a:off x="5809239" y="5478499"/>
              <a:ext cx="1779908" cy="32981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STANDARDIZATION</a:t>
              </a:r>
              <a:endParaRPr lang="en-AU" sz="1000" dirty="0">
                <a:solidFill>
                  <a:schemeClr val="bg1"/>
                </a:solidFill>
                <a:latin typeface="+mj-lt"/>
                <a:ea typeface="Roboto" pitchFamily="2" charset="0"/>
                <a:cs typeface="Open Sans"/>
              </a:endParaRPr>
            </a:p>
          </p:txBody>
        </p:sp>
        <p:sp>
          <p:nvSpPr>
            <p:cNvPr id="36" name="Rounded Rectangle 35"/>
            <p:cNvSpPr/>
            <p:nvPr/>
          </p:nvSpPr>
          <p:spPr>
            <a:xfrm>
              <a:off x="5631247" y="6028899"/>
              <a:ext cx="1957899" cy="32981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HARDCODE CENTRAL</a:t>
              </a:r>
              <a:endParaRPr lang="en-AU" sz="1000" dirty="0">
                <a:solidFill>
                  <a:schemeClr val="bg1"/>
                </a:solidFill>
                <a:latin typeface="+mj-lt"/>
                <a:ea typeface="Roboto" pitchFamily="2" charset="0"/>
                <a:cs typeface="Open Sans"/>
              </a:endParaRPr>
            </a:p>
          </p:txBody>
        </p:sp>
        <p:sp>
          <p:nvSpPr>
            <p:cNvPr id="37" name="Rectangle 36"/>
            <p:cNvSpPr/>
            <p:nvPr/>
          </p:nvSpPr>
          <p:spPr>
            <a:xfrm>
              <a:off x="7156544" y="4476050"/>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45%</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38" name="Rectangle 37"/>
            <p:cNvSpPr/>
            <p:nvPr/>
          </p:nvSpPr>
          <p:spPr>
            <a:xfrm>
              <a:off x="7153196" y="4975792"/>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75%</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39" name="Rectangle 38"/>
            <p:cNvSpPr/>
            <p:nvPr/>
          </p:nvSpPr>
          <p:spPr>
            <a:xfrm>
              <a:off x="7156199" y="5515074"/>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30%</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40" name="Rectangle 39"/>
            <p:cNvSpPr/>
            <p:nvPr/>
          </p:nvSpPr>
          <p:spPr>
            <a:xfrm>
              <a:off x="7098146" y="6057520"/>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45%</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grpSp>
      <p:sp>
        <p:nvSpPr>
          <p:cNvPr id="62" name="Text Placeholder 43"/>
          <p:cNvSpPr txBox="1">
            <a:spLocks/>
          </p:cNvSpPr>
          <p:nvPr/>
        </p:nvSpPr>
        <p:spPr>
          <a:xfrm>
            <a:off x="1375812" y="6028899"/>
            <a:ext cx="741579" cy="221250"/>
          </a:xfrm>
          <a:prstGeom prst="rect">
            <a:avLst/>
          </a:prstGeom>
          <a:solidFill>
            <a:schemeClr val="accent1"/>
          </a:solidFill>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400" b="0" kern="1200">
                <a:solidFill>
                  <a:srgbClr val="4A5564"/>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100" b="1" dirty="0">
                <a:solidFill>
                  <a:schemeClr val="bg1"/>
                </a:solidFill>
                <a:latin typeface="Lato" panose="020F0502020204030203" pitchFamily="34" charset="0"/>
                <a:ea typeface="Open Sans" panose="020B0606030504020204" pitchFamily="34" charset="0"/>
                <a:cs typeface="Lato" panose="020F0502020204030203" pitchFamily="34" charset="0"/>
              </a:rPr>
              <a:t>2012</a:t>
            </a:r>
            <a:endParaRPr lang="id-ID" sz="1100" b="1"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63" name="Text Placeholder 14"/>
          <p:cNvSpPr txBox="1">
            <a:spLocks/>
          </p:cNvSpPr>
          <p:nvPr/>
        </p:nvSpPr>
        <p:spPr>
          <a:xfrm>
            <a:off x="1156157" y="5110001"/>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spcBef>
                <a:spcPts val="0"/>
              </a:spcBef>
            </a:pPr>
            <a:r>
              <a:rPr lang="id-ID" sz="1050" b="1" dirty="0">
                <a:solidFill>
                  <a:schemeClr val="bg1"/>
                </a:solidFill>
                <a:latin typeface="Lato" panose="020F0502020204030203" pitchFamily="34" charset="0"/>
                <a:ea typeface="Open Sans" panose="020B0606030504020204" pitchFamily="34" charset="0"/>
                <a:cs typeface="Lato" panose="020F0502020204030203" pitchFamily="34" charset="0"/>
              </a:rPr>
              <a:t>AWWARDS</a:t>
            </a:r>
          </a:p>
        </p:txBody>
      </p:sp>
      <p:sp>
        <p:nvSpPr>
          <p:cNvPr id="64" name="Text Placeholder 43"/>
          <p:cNvSpPr txBox="1">
            <a:spLocks/>
          </p:cNvSpPr>
          <p:nvPr/>
        </p:nvSpPr>
        <p:spPr>
          <a:xfrm>
            <a:off x="3456169" y="6028899"/>
            <a:ext cx="741579" cy="221250"/>
          </a:xfrm>
          <a:prstGeom prst="rect">
            <a:avLst/>
          </a:prstGeom>
          <a:solidFill>
            <a:schemeClr val="accent1"/>
          </a:solidFill>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400" b="0" kern="1200">
                <a:solidFill>
                  <a:srgbClr val="4A5564"/>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100" b="1" dirty="0">
                <a:solidFill>
                  <a:schemeClr val="bg1"/>
                </a:solidFill>
                <a:latin typeface="Lato" panose="020F0502020204030203" pitchFamily="34" charset="0"/>
                <a:ea typeface="Open Sans" panose="020B0606030504020204" pitchFamily="34" charset="0"/>
                <a:cs typeface="Lato" panose="020F0502020204030203" pitchFamily="34" charset="0"/>
              </a:rPr>
              <a:t>2013</a:t>
            </a:r>
            <a:endParaRPr lang="id-ID" sz="1100" b="1"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65" name="Rectangle 64"/>
          <p:cNvSpPr/>
          <p:nvPr/>
        </p:nvSpPr>
        <p:spPr>
          <a:xfrm>
            <a:off x="862243" y="5401301"/>
            <a:ext cx="1768716" cy="553998"/>
          </a:xfrm>
          <a:prstGeom prst="rect">
            <a:avLst/>
          </a:prstGeom>
        </p:spPr>
        <p:txBody>
          <a:bodyPr wrap="square">
            <a:spAutoFit/>
          </a:bodyPr>
          <a:lstStyle/>
          <a:p>
            <a:pPr algn="ct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
        <p:nvSpPr>
          <p:cNvPr id="66" name="Text Placeholder 14"/>
          <p:cNvSpPr txBox="1">
            <a:spLocks/>
          </p:cNvSpPr>
          <p:nvPr/>
        </p:nvSpPr>
        <p:spPr>
          <a:xfrm>
            <a:off x="3306125" y="5110001"/>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spcBef>
                <a:spcPts val="0"/>
              </a:spcBef>
            </a:pPr>
            <a:r>
              <a:rPr lang="id-ID" sz="1050" b="1" dirty="0">
                <a:solidFill>
                  <a:schemeClr val="bg1"/>
                </a:solidFill>
                <a:latin typeface="Lato" panose="020F0502020204030203" pitchFamily="34" charset="0"/>
                <a:ea typeface="Open Sans" panose="020B0606030504020204" pitchFamily="34" charset="0"/>
                <a:cs typeface="Lato" panose="020F0502020204030203" pitchFamily="34" charset="0"/>
              </a:rPr>
              <a:t>PROJECT</a:t>
            </a:r>
          </a:p>
        </p:txBody>
      </p:sp>
      <p:sp>
        <p:nvSpPr>
          <p:cNvPr id="67" name="Rectangle 66"/>
          <p:cNvSpPr/>
          <p:nvPr/>
        </p:nvSpPr>
        <p:spPr>
          <a:xfrm>
            <a:off x="3012211" y="5401301"/>
            <a:ext cx="1768716" cy="553998"/>
          </a:xfrm>
          <a:prstGeom prst="rect">
            <a:avLst/>
          </a:prstGeom>
        </p:spPr>
        <p:txBody>
          <a:bodyPr wrap="square">
            <a:spAutoFit/>
          </a:bodyPr>
          <a:lstStyle/>
          <a:p>
            <a:pPr algn="ct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
        <p:nvSpPr>
          <p:cNvPr id="68" name="Freeform 124"/>
          <p:cNvSpPr>
            <a:spLocks noEditPoints="1"/>
          </p:cNvSpPr>
          <p:nvPr/>
        </p:nvSpPr>
        <p:spPr bwMode="auto">
          <a:xfrm>
            <a:off x="1538795" y="4560800"/>
            <a:ext cx="415608" cy="384175"/>
          </a:xfrm>
          <a:custGeom>
            <a:avLst/>
            <a:gdLst>
              <a:gd name="T0" fmla="*/ 776 w 952"/>
              <a:gd name="T1" fmla="*/ 35 h 881"/>
              <a:gd name="T2" fmla="*/ 879 w 952"/>
              <a:gd name="T3" fmla="*/ 35 h 881"/>
              <a:gd name="T4" fmla="*/ 890 w 952"/>
              <a:gd name="T5" fmla="*/ 36 h 881"/>
              <a:gd name="T6" fmla="*/ 906 w 952"/>
              <a:gd name="T7" fmla="*/ 46 h 881"/>
              <a:gd name="T8" fmla="*/ 916 w 952"/>
              <a:gd name="T9" fmla="*/ 63 h 881"/>
              <a:gd name="T10" fmla="*/ 914 w 952"/>
              <a:gd name="T11" fmla="*/ 84 h 881"/>
              <a:gd name="T12" fmla="*/ 176 w 952"/>
              <a:gd name="T13" fmla="*/ 227 h 881"/>
              <a:gd name="T14" fmla="*/ 38 w 952"/>
              <a:gd name="T15" fmla="*/ 84 h 881"/>
              <a:gd name="T16" fmla="*/ 36 w 952"/>
              <a:gd name="T17" fmla="*/ 63 h 881"/>
              <a:gd name="T18" fmla="*/ 44 w 952"/>
              <a:gd name="T19" fmla="*/ 46 h 881"/>
              <a:gd name="T20" fmla="*/ 62 w 952"/>
              <a:gd name="T21" fmla="*/ 36 h 881"/>
              <a:gd name="T22" fmla="*/ 72 w 952"/>
              <a:gd name="T23" fmla="*/ 35 h 881"/>
              <a:gd name="T24" fmla="*/ 176 w 952"/>
              <a:gd name="T25" fmla="*/ 35 h 881"/>
              <a:gd name="T26" fmla="*/ 879 w 952"/>
              <a:gd name="T27" fmla="*/ 0 h 881"/>
              <a:gd name="T28" fmla="*/ 176 w 952"/>
              <a:gd name="T29" fmla="*/ 0 h 881"/>
              <a:gd name="T30" fmla="*/ 70 w 952"/>
              <a:gd name="T31" fmla="*/ 0 h 881"/>
              <a:gd name="T32" fmla="*/ 49 w 952"/>
              <a:gd name="T33" fmla="*/ 3 h 881"/>
              <a:gd name="T34" fmla="*/ 30 w 952"/>
              <a:gd name="T35" fmla="*/ 12 h 881"/>
              <a:gd name="T36" fmla="*/ 15 w 952"/>
              <a:gd name="T37" fmla="*/ 26 h 881"/>
              <a:gd name="T38" fmla="*/ 5 w 952"/>
              <a:gd name="T39" fmla="*/ 43 h 881"/>
              <a:gd name="T40" fmla="*/ 0 w 952"/>
              <a:gd name="T41" fmla="*/ 63 h 881"/>
              <a:gd name="T42" fmla="*/ 1 w 952"/>
              <a:gd name="T43" fmla="*/ 85 h 881"/>
              <a:gd name="T44" fmla="*/ 8 w 952"/>
              <a:gd name="T45" fmla="*/ 105 h 881"/>
              <a:gd name="T46" fmla="*/ 20 w 952"/>
              <a:gd name="T47" fmla="*/ 121 h 881"/>
              <a:gd name="T48" fmla="*/ 176 w 952"/>
              <a:gd name="T49" fmla="*/ 279 h 881"/>
              <a:gd name="T50" fmla="*/ 181 w 952"/>
              <a:gd name="T51" fmla="*/ 323 h 881"/>
              <a:gd name="T52" fmla="*/ 192 w 952"/>
              <a:gd name="T53" fmla="*/ 364 h 881"/>
              <a:gd name="T54" fmla="*/ 210 w 952"/>
              <a:gd name="T55" fmla="*/ 403 h 881"/>
              <a:gd name="T56" fmla="*/ 231 w 952"/>
              <a:gd name="T57" fmla="*/ 438 h 881"/>
              <a:gd name="T58" fmla="*/ 258 w 952"/>
              <a:gd name="T59" fmla="*/ 471 h 881"/>
              <a:gd name="T60" fmla="*/ 288 w 952"/>
              <a:gd name="T61" fmla="*/ 499 h 881"/>
              <a:gd name="T62" fmla="*/ 323 w 952"/>
              <a:gd name="T63" fmla="*/ 522 h 881"/>
              <a:gd name="T64" fmla="*/ 361 w 952"/>
              <a:gd name="T65" fmla="*/ 541 h 881"/>
              <a:gd name="T66" fmla="*/ 401 w 952"/>
              <a:gd name="T67" fmla="*/ 555 h 881"/>
              <a:gd name="T68" fmla="*/ 443 w 952"/>
              <a:gd name="T69" fmla="*/ 562 h 881"/>
              <a:gd name="T70" fmla="*/ 316 w 952"/>
              <a:gd name="T71" fmla="*/ 846 h 881"/>
              <a:gd name="T72" fmla="*/ 634 w 952"/>
              <a:gd name="T73" fmla="*/ 846 h 881"/>
              <a:gd name="T74" fmla="*/ 508 w 952"/>
              <a:gd name="T75" fmla="*/ 562 h 881"/>
              <a:gd name="T76" fmla="*/ 551 w 952"/>
              <a:gd name="T77" fmla="*/ 555 h 881"/>
              <a:gd name="T78" fmla="*/ 591 w 952"/>
              <a:gd name="T79" fmla="*/ 541 h 881"/>
              <a:gd name="T80" fmla="*/ 629 w 952"/>
              <a:gd name="T81" fmla="*/ 522 h 881"/>
              <a:gd name="T82" fmla="*/ 663 w 952"/>
              <a:gd name="T83" fmla="*/ 499 h 881"/>
              <a:gd name="T84" fmla="*/ 693 w 952"/>
              <a:gd name="T85" fmla="*/ 471 h 881"/>
              <a:gd name="T86" fmla="*/ 719 w 952"/>
              <a:gd name="T87" fmla="*/ 438 h 881"/>
              <a:gd name="T88" fmla="*/ 742 w 952"/>
              <a:gd name="T89" fmla="*/ 403 h 881"/>
              <a:gd name="T90" fmla="*/ 758 w 952"/>
              <a:gd name="T91" fmla="*/ 364 h 881"/>
              <a:gd name="T92" fmla="*/ 770 w 952"/>
              <a:gd name="T93" fmla="*/ 323 h 881"/>
              <a:gd name="T94" fmla="*/ 776 w 952"/>
              <a:gd name="T95" fmla="*/ 279 h 881"/>
              <a:gd name="T96" fmla="*/ 931 w 952"/>
              <a:gd name="T97" fmla="*/ 121 h 881"/>
              <a:gd name="T98" fmla="*/ 943 w 952"/>
              <a:gd name="T99" fmla="*/ 105 h 881"/>
              <a:gd name="T100" fmla="*/ 950 w 952"/>
              <a:gd name="T101" fmla="*/ 85 h 881"/>
              <a:gd name="T102" fmla="*/ 952 w 952"/>
              <a:gd name="T103" fmla="*/ 63 h 881"/>
              <a:gd name="T104" fmla="*/ 946 w 952"/>
              <a:gd name="T105" fmla="*/ 43 h 881"/>
              <a:gd name="T106" fmla="*/ 935 w 952"/>
              <a:gd name="T107" fmla="*/ 26 h 881"/>
              <a:gd name="T108" fmla="*/ 920 w 952"/>
              <a:gd name="T109" fmla="*/ 12 h 881"/>
              <a:gd name="T110" fmla="*/ 902 w 952"/>
              <a:gd name="T111" fmla="*/ 3 h 881"/>
              <a:gd name="T112" fmla="*/ 881 w 952"/>
              <a:gd name="T113" fmla="*/ 0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2" h="881">
                <a:moveTo>
                  <a:pt x="906" y="96"/>
                </a:moveTo>
                <a:lnTo>
                  <a:pt x="776" y="227"/>
                </a:lnTo>
                <a:lnTo>
                  <a:pt x="776" y="35"/>
                </a:lnTo>
                <a:lnTo>
                  <a:pt x="877" y="35"/>
                </a:lnTo>
                <a:lnTo>
                  <a:pt x="878" y="35"/>
                </a:lnTo>
                <a:lnTo>
                  <a:pt x="879" y="35"/>
                </a:lnTo>
                <a:lnTo>
                  <a:pt x="881" y="35"/>
                </a:lnTo>
                <a:lnTo>
                  <a:pt x="882" y="35"/>
                </a:lnTo>
                <a:lnTo>
                  <a:pt x="890" y="36"/>
                </a:lnTo>
                <a:lnTo>
                  <a:pt x="895" y="39"/>
                </a:lnTo>
                <a:lnTo>
                  <a:pt x="902" y="42"/>
                </a:lnTo>
                <a:lnTo>
                  <a:pt x="906" y="46"/>
                </a:lnTo>
                <a:lnTo>
                  <a:pt x="911" y="52"/>
                </a:lnTo>
                <a:lnTo>
                  <a:pt x="914" y="57"/>
                </a:lnTo>
                <a:lnTo>
                  <a:pt x="916" y="63"/>
                </a:lnTo>
                <a:lnTo>
                  <a:pt x="917" y="71"/>
                </a:lnTo>
                <a:lnTo>
                  <a:pt x="916" y="78"/>
                </a:lnTo>
                <a:lnTo>
                  <a:pt x="914" y="84"/>
                </a:lnTo>
                <a:lnTo>
                  <a:pt x="911" y="90"/>
                </a:lnTo>
                <a:lnTo>
                  <a:pt x="906" y="96"/>
                </a:lnTo>
                <a:close/>
                <a:moveTo>
                  <a:pt x="176" y="227"/>
                </a:moveTo>
                <a:lnTo>
                  <a:pt x="45" y="96"/>
                </a:lnTo>
                <a:lnTo>
                  <a:pt x="41" y="90"/>
                </a:lnTo>
                <a:lnTo>
                  <a:pt x="38" y="84"/>
                </a:lnTo>
                <a:lnTo>
                  <a:pt x="36" y="78"/>
                </a:lnTo>
                <a:lnTo>
                  <a:pt x="35" y="71"/>
                </a:lnTo>
                <a:lnTo>
                  <a:pt x="36" y="63"/>
                </a:lnTo>
                <a:lnTo>
                  <a:pt x="38" y="57"/>
                </a:lnTo>
                <a:lnTo>
                  <a:pt x="40" y="52"/>
                </a:lnTo>
                <a:lnTo>
                  <a:pt x="44" y="46"/>
                </a:lnTo>
                <a:lnTo>
                  <a:pt x="50" y="42"/>
                </a:lnTo>
                <a:lnTo>
                  <a:pt x="55" y="39"/>
                </a:lnTo>
                <a:lnTo>
                  <a:pt x="62" y="36"/>
                </a:lnTo>
                <a:lnTo>
                  <a:pt x="68" y="35"/>
                </a:lnTo>
                <a:lnTo>
                  <a:pt x="70" y="35"/>
                </a:lnTo>
                <a:lnTo>
                  <a:pt x="72" y="35"/>
                </a:lnTo>
                <a:lnTo>
                  <a:pt x="72" y="35"/>
                </a:lnTo>
                <a:lnTo>
                  <a:pt x="73" y="35"/>
                </a:lnTo>
                <a:lnTo>
                  <a:pt x="176" y="35"/>
                </a:lnTo>
                <a:lnTo>
                  <a:pt x="176" y="227"/>
                </a:lnTo>
                <a:close/>
                <a:moveTo>
                  <a:pt x="881" y="0"/>
                </a:moveTo>
                <a:lnTo>
                  <a:pt x="879" y="0"/>
                </a:lnTo>
                <a:lnTo>
                  <a:pt x="877" y="0"/>
                </a:lnTo>
                <a:lnTo>
                  <a:pt x="776" y="0"/>
                </a:lnTo>
                <a:lnTo>
                  <a:pt x="176" y="0"/>
                </a:lnTo>
                <a:lnTo>
                  <a:pt x="73" y="0"/>
                </a:lnTo>
                <a:lnTo>
                  <a:pt x="72" y="0"/>
                </a:lnTo>
                <a:lnTo>
                  <a:pt x="70" y="0"/>
                </a:lnTo>
                <a:lnTo>
                  <a:pt x="63" y="1"/>
                </a:lnTo>
                <a:lnTo>
                  <a:pt x="56" y="2"/>
                </a:lnTo>
                <a:lnTo>
                  <a:pt x="49" y="3"/>
                </a:lnTo>
                <a:lnTo>
                  <a:pt x="42" y="5"/>
                </a:lnTo>
                <a:lnTo>
                  <a:pt x="37" y="8"/>
                </a:lnTo>
                <a:lnTo>
                  <a:pt x="30" y="12"/>
                </a:lnTo>
                <a:lnTo>
                  <a:pt x="25" y="16"/>
                </a:lnTo>
                <a:lnTo>
                  <a:pt x="20" y="20"/>
                </a:lnTo>
                <a:lnTo>
                  <a:pt x="15" y="26"/>
                </a:lnTo>
                <a:lnTo>
                  <a:pt x="12" y="31"/>
                </a:lnTo>
                <a:lnTo>
                  <a:pt x="8" y="36"/>
                </a:lnTo>
                <a:lnTo>
                  <a:pt x="5" y="43"/>
                </a:lnTo>
                <a:lnTo>
                  <a:pt x="2" y="49"/>
                </a:lnTo>
                <a:lnTo>
                  <a:pt x="1" y="56"/>
                </a:lnTo>
                <a:lnTo>
                  <a:pt x="0" y="63"/>
                </a:lnTo>
                <a:lnTo>
                  <a:pt x="0" y="71"/>
                </a:lnTo>
                <a:lnTo>
                  <a:pt x="0" y="78"/>
                </a:lnTo>
                <a:lnTo>
                  <a:pt x="1" y="85"/>
                </a:lnTo>
                <a:lnTo>
                  <a:pt x="2" y="92"/>
                </a:lnTo>
                <a:lnTo>
                  <a:pt x="5" y="98"/>
                </a:lnTo>
                <a:lnTo>
                  <a:pt x="8" y="105"/>
                </a:lnTo>
                <a:lnTo>
                  <a:pt x="12" y="110"/>
                </a:lnTo>
                <a:lnTo>
                  <a:pt x="16" y="115"/>
                </a:lnTo>
                <a:lnTo>
                  <a:pt x="20" y="121"/>
                </a:lnTo>
                <a:lnTo>
                  <a:pt x="176" y="276"/>
                </a:lnTo>
                <a:lnTo>
                  <a:pt x="176" y="264"/>
                </a:lnTo>
                <a:lnTo>
                  <a:pt x="176" y="279"/>
                </a:lnTo>
                <a:lnTo>
                  <a:pt x="177" y="295"/>
                </a:lnTo>
                <a:lnTo>
                  <a:pt x="179" y="309"/>
                </a:lnTo>
                <a:lnTo>
                  <a:pt x="181" y="323"/>
                </a:lnTo>
                <a:lnTo>
                  <a:pt x="185" y="337"/>
                </a:lnTo>
                <a:lnTo>
                  <a:pt x="188" y="351"/>
                </a:lnTo>
                <a:lnTo>
                  <a:pt x="192" y="364"/>
                </a:lnTo>
                <a:lnTo>
                  <a:pt x="198" y="378"/>
                </a:lnTo>
                <a:lnTo>
                  <a:pt x="203" y="391"/>
                </a:lnTo>
                <a:lnTo>
                  <a:pt x="210" y="403"/>
                </a:lnTo>
                <a:lnTo>
                  <a:pt x="216" y="416"/>
                </a:lnTo>
                <a:lnTo>
                  <a:pt x="224" y="426"/>
                </a:lnTo>
                <a:lnTo>
                  <a:pt x="231" y="438"/>
                </a:lnTo>
                <a:lnTo>
                  <a:pt x="240" y="449"/>
                </a:lnTo>
                <a:lnTo>
                  <a:pt x="248" y="460"/>
                </a:lnTo>
                <a:lnTo>
                  <a:pt x="258" y="471"/>
                </a:lnTo>
                <a:lnTo>
                  <a:pt x="268" y="480"/>
                </a:lnTo>
                <a:lnTo>
                  <a:pt x="278" y="490"/>
                </a:lnTo>
                <a:lnTo>
                  <a:pt x="288" y="499"/>
                </a:lnTo>
                <a:lnTo>
                  <a:pt x="299" y="507"/>
                </a:lnTo>
                <a:lnTo>
                  <a:pt x="311" y="515"/>
                </a:lnTo>
                <a:lnTo>
                  <a:pt x="323" y="522"/>
                </a:lnTo>
                <a:lnTo>
                  <a:pt x="335" y="529"/>
                </a:lnTo>
                <a:lnTo>
                  <a:pt x="348" y="535"/>
                </a:lnTo>
                <a:lnTo>
                  <a:pt x="361" y="541"/>
                </a:lnTo>
                <a:lnTo>
                  <a:pt x="374" y="546"/>
                </a:lnTo>
                <a:lnTo>
                  <a:pt x="387" y="551"/>
                </a:lnTo>
                <a:lnTo>
                  <a:pt x="401" y="555"/>
                </a:lnTo>
                <a:lnTo>
                  <a:pt x="415" y="558"/>
                </a:lnTo>
                <a:lnTo>
                  <a:pt x="429" y="560"/>
                </a:lnTo>
                <a:lnTo>
                  <a:pt x="443" y="562"/>
                </a:lnTo>
                <a:lnTo>
                  <a:pt x="458" y="564"/>
                </a:lnTo>
                <a:lnTo>
                  <a:pt x="458" y="846"/>
                </a:lnTo>
                <a:lnTo>
                  <a:pt x="316" y="846"/>
                </a:lnTo>
                <a:lnTo>
                  <a:pt x="316" y="881"/>
                </a:lnTo>
                <a:lnTo>
                  <a:pt x="634" y="881"/>
                </a:lnTo>
                <a:lnTo>
                  <a:pt x="634" y="846"/>
                </a:lnTo>
                <a:lnTo>
                  <a:pt x="494" y="846"/>
                </a:lnTo>
                <a:lnTo>
                  <a:pt x="494" y="564"/>
                </a:lnTo>
                <a:lnTo>
                  <a:pt x="508" y="562"/>
                </a:lnTo>
                <a:lnTo>
                  <a:pt x="523" y="560"/>
                </a:lnTo>
                <a:lnTo>
                  <a:pt x="537" y="558"/>
                </a:lnTo>
                <a:lnTo>
                  <a:pt x="551" y="555"/>
                </a:lnTo>
                <a:lnTo>
                  <a:pt x="564" y="551"/>
                </a:lnTo>
                <a:lnTo>
                  <a:pt x="578" y="546"/>
                </a:lnTo>
                <a:lnTo>
                  <a:pt x="591" y="541"/>
                </a:lnTo>
                <a:lnTo>
                  <a:pt x="604" y="535"/>
                </a:lnTo>
                <a:lnTo>
                  <a:pt x="617" y="529"/>
                </a:lnTo>
                <a:lnTo>
                  <a:pt x="629" y="522"/>
                </a:lnTo>
                <a:lnTo>
                  <a:pt x="640" y="515"/>
                </a:lnTo>
                <a:lnTo>
                  <a:pt x="651" y="507"/>
                </a:lnTo>
                <a:lnTo>
                  <a:pt x="663" y="499"/>
                </a:lnTo>
                <a:lnTo>
                  <a:pt x="673" y="490"/>
                </a:lnTo>
                <a:lnTo>
                  <a:pt x="684" y="480"/>
                </a:lnTo>
                <a:lnTo>
                  <a:pt x="693" y="471"/>
                </a:lnTo>
                <a:lnTo>
                  <a:pt x="703" y="460"/>
                </a:lnTo>
                <a:lnTo>
                  <a:pt x="712" y="449"/>
                </a:lnTo>
                <a:lnTo>
                  <a:pt x="719" y="438"/>
                </a:lnTo>
                <a:lnTo>
                  <a:pt x="728" y="426"/>
                </a:lnTo>
                <a:lnTo>
                  <a:pt x="734" y="416"/>
                </a:lnTo>
                <a:lnTo>
                  <a:pt x="742" y="403"/>
                </a:lnTo>
                <a:lnTo>
                  <a:pt x="747" y="391"/>
                </a:lnTo>
                <a:lnTo>
                  <a:pt x="754" y="378"/>
                </a:lnTo>
                <a:lnTo>
                  <a:pt x="758" y="364"/>
                </a:lnTo>
                <a:lnTo>
                  <a:pt x="763" y="351"/>
                </a:lnTo>
                <a:lnTo>
                  <a:pt x="767" y="337"/>
                </a:lnTo>
                <a:lnTo>
                  <a:pt x="770" y="323"/>
                </a:lnTo>
                <a:lnTo>
                  <a:pt x="772" y="309"/>
                </a:lnTo>
                <a:lnTo>
                  <a:pt x="774" y="295"/>
                </a:lnTo>
                <a:lnTo>
                  <a:pt x="776" y="279"/>
                </a:lnTo>
                <a:lnTo>
                  <a:pt x="776" y="264"/>
                </a:lnTo>
                <a:lnTo>
                  <a:pt x="776" y="276"/>
                </a:lnTo>
                <a:lnTo>
                  <a:pt x="931" y="121"/>
                </a:lnTo>
                <a:lnTo>
                  <a:pt x="935" y="115"/>
                </a:lnTo>
                <a:lnTo>
                  <a:pt x="940" y="110"/>
                </a:lnTo>
                <a:lnTo>
                  <a:pt x="943" y="105"/>
                </a:lnTo>
                <a:lnTo>
                  <a:pt x="946" y="98"/>
                </a:lnTo>
                <a:lnTo>
                  <a:pt x="948" y="92"/>
                </a:lnTo>
                <a:lnTo>
                  <a:pt x="950" y="85"/>
                </a:lnTo>
                <a:lnTo>
                  <a:pt x="952" y="78"/>
                </a:lnTo>
                <a:lnTo>
                  <a:pt x="952" y="71"/>
                </a:lnTo>
                <a:lnTo>
                  <a:pt x="952" y="63"/>
                </a:lnTo>
                <a:lnTo>
                  <a:pt x="950" y="56"/>
                </a:lnTo>
                <a:lnTo>
                  <a:pt x="948" y="49"/>
                </a:lnTo>
                <a:lnTo>
                  <a:pt x="946" y="43"/>
                </a:lnTo>
                <a:lnTo>
                  <a:pt x="943" y="36"/>
                </a:lnTo>
                <a:lnTo>
                  <a:pt x="940" y="31"/>
                </a:lnTo>
                <a:lnTo>
                  <a:pt x="935" y="26"/>
                </a:lnTo>
                <a:lnTo>
                  <a:pt x="931" y="20"/>
                </a:lnTo>
                <a:lnTo>
                  <a:pt x="926" y="16"/>
                </a:lnTo>
                <a:lnTo>
                  <a:pt x="920" y="12"/>
                </a:lnTo>
                <a:lnTo>
                  <a:pt x="915" y="8"/>
                </a:lnTo>
                <a:lnTo>
                  <a:pt x="908" y="5"/>
                </a:lnTo>
                <a:lnTo>
                  <a:pt x="902" y="3"/>
                </a:lnTo>
                <a:lnTo>
                  <a:pt x="895" y="2"/>
                </a:lnTo>
                <a:lnTo>
                  <a:pt x="889" y="1"/>
                </a:lnTo>
                <a:lnTo>
                  <a:pt x="881"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9" name="Group 68"/>
          <p:cNvGrpSpPr/>
          <p:nvPr/>
        </p:nvGrpSpPr>
        <p:grpSpPr>
          <a:xfrm>
            <a:off x="3725478" y="4530954"/>
            <a:ext cx="279400" cy="406400"/>
            <a:chOff x="1038225" y="5818188"/>
            <a:chExt cx="279400" cy="406400"/>
          </a:xfrm>
          <a:solidFill>
            <a:schemeClr val="accent1"/>
          </a:solidFill>
        </p:grpSpPr>
        <p:sp>
          <p:nvSpPr>
            <p:cNvPr id="70" name="Freeform 169"/>
            <p:cNvSpPr>
              <a:spLocks/>
            </p:cNvSpPr>
            <p:nvPr/>
          </p:nvSpPr>
          <p:spPr bwMode="auto">
            <a:xfrm>
              <a:off x="1038225" y="5818188"/>
              <a:ext cx="279400" cy="334963"/>
            </a:xfrm>
            <a:custGeom>
              <a:avLst/>
              <a:gdLst>
                <a:gd name="T0" fmla="*/ 145 w 705"/>
                <a:gd name="T1" fmla="*/ 637 h 846"/>
                <a:gd name="T2" fmla="*/ 156 w 705"/>
                <a:gd name="T3" fmla="*/ 647 h 846"/>
                <a:gd name="T4" fmla="*/ 188 w 705"/>
                <a:gd name="T5" fmla="*/ 690 h 846"/>
                <a:gd name="T6" fmla="*/ 202 w 705"/>
                <a:gd name="T7" fmla="*/ 718 h 846"/>
                <a:gd name="T8" fmla="*/ 210 w 705"/>
                <a:gd name="T9" fmla="*/ 752 h 846"/>
                <a:gd name="T10" fmla="*/ 212 w 705"/>
                <a:gd name="T11" fmla="*/ 846 h 846"/>
                <a:gd name="T12" fmla="*/ 324 w 705"/>
                <a:gd name="T13" fmla="*/ 416 h 846"/>
                <a:gd name="T14" fmla="*/ 297 w 705"/>
                <a:gd name="T15" fmla="*/ 395 h 846"/>
                <a:gd name="T16" fmla="*/ 283 w 705"/>
                <a:gd name="T17" fmla="*/ 364 h 846"/>
                <a:gd name="T18" fmla="*/ 283 w 705"/>
                <a:gd name="T19" fmla="*/ 338 h 846"/>
                <a:gd name="T20" fmla="*/ 291 w 705"/>
                <a:gd name="T21" fmla="*/ 319 h 846"/>
                <a:gd name="T22" fmla="*/ 303 w 705"/>
                <a:gd name="T23" fmla="*/ 302 h 846"/>
                <a:gd name="T24" fmla="*/ 319 w 705"/>
                <a:gd name="T25" fmla="*/ 289 h 846"/>
                <a:gd name="T26" fmla="*/ 338 w 705"/>
                <a:gd name="T27" fmla="*/ 283 h 846"/>
                <a:gd name="T28" fmla="*/ 360 w 705"/>
                <a:gd name="T29" fmla="*/ 282 h 846"/>
                <a:gd name="T30" fmla="*/ 380 w 705"/>
                <a:gd name="T31" fmla="*/ 287 h 846"/>
                <a:gd name="T32" fmla="*/ 398 w 705"/>
                <a:gd name="T33" fmla="*/ 297 h 846"/>
                <a:gd name="T34" fmla="*/ 411 w 705"/>
                <a:gd name="T35" fmla="*/ 312 h 846"/>
                <a:gd name="T36" fmla="*/ 420 w 705"/>
                <a:gd name="T37" fmla="*/ 330 h 846"/>
                <a:gd name="T38" fmla="*/ 424 w 705"/>
                <a:gd name="T39" fmla="*/ 352 h 846"/>
                <a:gd name="T40" fmla="*/ 415 w 705"/>
                <a:gd name="T41" fmla="*/ 385 h 846"/>
                <a:gd name="T42" fmla="*/ 391 w 705"/>
                <a:gd name="T43" fmla="*/ 410 h 846"/>
                <a:gd name="T44" fmla="*/ 371 w 705"/>
                <a:gd name="T45" fmla="*/ 846 h 846"/>
                <a:gd name="T46" fmla="*/ 494 w 705"/>
                <a:gd name="T47" fmla="*/ 762 h 846"/>
                <a:gd name="T48" fmla="*/ 500 w 705"/>
                <a:gd name="T49" fmla="*/ 727 h 846"/>
                <a:gd name="T50" fmla="*/ 513 w 705"/>
                <a:gd name="T51" fmla="*/ 695 h 846"/>
                <a:gd name="T52" fmla="*/ 540 w 705"/>
                <a:gd name="T53" fmla="*/ 654 h 846"/>
                <a:gd name="T54" fmla="*/ 564 w 705"/>
                <a:gd name="T55" fmla="*/ 634 h 846"/>
                <a:gd name="T56" fmla="*/ 609 w 705"/>
                <a:gd name="T57" fmla="*/ 594 h 846"/>
                <a:gd name="T58" fmla="*/ 646 w 705"/>
                <a:gd name="T59" fmla="*/ 547 h 846"/>
                <a:gd name="T60" fmla="*/ 675 w 705"/>
                <a:gd name="T61" fmla="*/ 495 h 846"/>
                <a:gd name="T62" fmla="*/ 696 w 705"/>
                <a:gd name="T63" fmla="*/ 436 h 846"/>
                <a:gd name="T64" fmla="*/ 704 w 705"/>
                <a:gd name="T65" fmla="*/ 374 h 846"/>
                <a:gd name="T66" fmla="*/ 703 w 705"/>
                <a:gd name="T67" fmla="*/ 316 h 846"/>
                <a:gd name="T68" fmla="*/ 695 w 705"/>
                <a:gd name="T69" fmla="*/ 265 h 846"/>
                <a:gd name="T70" fmla="*/ 677 w 705"/>
                <a:gd name="T71" fmla="*/ 215 h 846"/>
                <a:gd name="T72" fmla="*/ 655 w 705"/>
                <a:gd name="T73" fmla="*/ 169 h 846"/>
                <a:gd name="T74" fmla="*/ 624 w 705"/>
                <a:gd name="T75" fmla="*/ 128 h 846"/>
                <a:gd name="T76" fmla="*/ 590 w 705"/>
                <a:gd name="T77" fmla="*/ 92 h 846"/>
                <a:gd name="T78" fmla="*/ 550 w 705"/>
                <a:gd name="T79" fmla="*/ 60 h 846"/>
                <a:gd name="T80" fmla="*/ 506 w 705"/>
                <a:gd name="T81" fmla="*/ 34 h 846"/>
                <a:gd name="T82" fmla="*/ 457 w 705"/>
                <a:gd name="T83" fmla="*/ 15 h 846"/>
                <a:gd name="T84" fmla="*/ 406 w 705"/>
                <a:gd name="T85" fmla="*/ 3 h 846"/>
                <a:gd name="T86" fmla="*/ 352 w 705"/>
                <a:gd name="T87" fmla="*/ 0 h 846"/>
                <a:gd name="T88" fmla="*/ 299 w 705"/>
                <a:gd name="T89" fmla="*/ 3 h 846"/>
                <a:gd name="T90" fmla="*/ 247 w 705"/>
                <a:gd name="T91" fmla="*/ 15 h 846"/>
                <a:gd name="T92" fmla="*/ 200 w 705"/>
                <a:gd name="T93" fmla="*/ 34 h 846"/>
                <a:gd name="T94" fmla="*/ 156 w 705"/>
                <a:gd name="T95" fmla="*/ 60 h 846"/>
                <a:gd name="T96" fmla="*/ 116 w 705"/>
                <a:gd name="T97" fmla="*/ 92 h 846"/>
                <a:gd name="T98" fmla="*/ 80 w 705"/>
                <a:gd name="T99" fmla="*/ 128 h 846"/>
                <a:gd name="T100" fmla="*/ 51 w 705"/>
                <a:gd name="T101" fmla="*/ 169 h 846"/>
                <a:gd name="T102" fmla="*/ 27 w 705"/>
                <a:gd name="T103" fmla="*/ 215 h 846"/>
                <a:gd name="T104" fmla="*/ 11 w 705"/>
                <a:gd name="T105" fmla="*/ 265 h 846"/>
                <a:gd name="T106" fmla="*/ 1 w 705"/>
                <a:gd name="T107" fmla="*/ 316 h 846"/>
                <a:gd name="T108" fmla="*/ 0 w 705"/>
                <a:gd name="T109" fmla="*/ 374 h 846"/>
                <a:gd name="T110" fmla="*/ 10 w 705"/>
                <a:gd name="T111" fmla="*/ 435 h 846"/>
                <a:gd name="T112" fmla="*/ 29 w 705"/>
                <a:gd name="T113" fmla="*/ 493 h 846"/>
                <a:gd name="T114" fmla="*/ 58 w 705"/>
                <a:gd name="T115" fmla="*/ 546 h 846"/>
                <a:gd name="T116" fmla="*/ 95 w 705"/>
                <a:gd name="T117" fmla="*/ 593 h 846"/>
                <a:gd name="T118" fmla="*/ 139 w 705"/>
                <a:gd name="T119" fmla="*/ 633 h 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5" h="846">
                  <a:moveTo>
                    <a:pt x="139" y="633"/>
                  </a:moveTo>
                  <a:lnTo>
                    <a:pt x="142" y="635"/>
                  </a:lnTo>
                  <a:lnTo>
                    <a:pt x="145" y="637"/>
                  </a:lnTo>
                  <a:lnTo>
                    <a:pt x="145" y="637"/>
                  </a:lnTo>
                  <a:lnTo>
                    <a:pt x="145" y="637"/>
                  </a:lnTo>
                  <a:lnTo>
                    <a:pt x="156" y="647"/>
                  </a:lnTo>
                  <a:lnTo>
                    <a:pt x="166" y="659"/>
                  </a:lnTo>
                  <a:lnTo>
                    <a:pt x="178" y="673"/>
                  </a:lnTo>
                  <a:lnTo>
                    <a:pt x="188" y="690"/>
                  </a:lnTo>
                  <a:lnTo>
                    <a:pt x="193" y="699"/>
                  </a:lnTo>
                  <a:lnTo>
                    <a:pt x="198" y="708"/>
                  </a:lnTo>
                  <a:lnTo>
                    <a:pt x="202" y="718"/>
                  </a:lnTo>
                  <a:lnTo>
                    <a:pt x="205" y="729"/>
                  </a:lnTo>
                  <a:lnTo>
                    <a:pt x="207" y="740"/>
                  </a:lnTo>
                  <a:lnTo>
                    <a:pt x="210" y="752"/>
                  </a:lnTo>
                  <a:lnTo>
                    <a:pt x="211" y="763"/>
                  </a:lnTo>
                  <a:lnTo>
                    <a:pt x="212" y="775"/>
                  </a:lnTo>
                  <a:lnTo>
                    <a:pt x="212" y="846"/>
                  </a:lnTo>
                  <a:lnTo>
                    <a:pt x="335" y="846"/>
                  </a:lnTo>
                  <a:lnTo>
                    <a:pt x="335" y="420"/>
                  </a:lnTo>
                  <a:lnTo>
                    <a:pt x="324" y="416"/>
                  </a:lnTo>
                  <a:lnTo>
                    <a:pt x="313" y="410"/>
                  </a:lnTo>
                  <a:lnTo>
                    <a:pt x="305" y="404"/>
                  </a:lnTo>
                  <a:lnTo>
                    <a:pt x="297" y="395"/>
                  </a:lnTo>
                  <a:lnTo>
                    <a:pt x="291" y="385"/>
                  </a:lnTo>
                  <a:lnTo>
                    <a:pt x="286" y="375"/>
                  </a:lnTo>
                  <a:lnTo>
                    <a:pt x="283" y="364"/>
                  </a:lnTo>
                  <a:lnTo>
                    <a:pt x="282" y="352"/>
                  </a:lnTo>
                  <a:lnTo>
                    <a:pt x="282" y="344"/>
                  </a:lnTo>
                  <a:lnTo>
                    <a:pt x="283" y="338"/>
                  </a:lnTo>
                  <a:lnTo>
                    <a:pt x="285" y="330"/>
                  </a:lnTo>
                  <a:lnTo>
                    <a:pt x="287" y="324"/>
                  </a:lnTo>
                  <a:lnTo>
                    <a:pt x="291" y="319"/>
                  </a:lnTo>
                  <a:lnTo>
                    <a:pt x="294" y="312"/>
                  </a:lnTo>
                  <a:lnTo>
                    <a:pt x="298" y="307"/>
                  </a:lnTo>
                  <a:lnTo>
                    <a:pt x="303" y="302"/>
                  </a:lnTo>
                  <a:lnTo>
                    <a:pt x="308" y="297"/>
                  </a:lnTo>
                  <a:lnTo>
                    <a:pt x="313" y="294"/>
                  </a:lnTo>
                  <a:lnTo>
                    <a:pt x="319" y="289"/>
                  </a:lnTo>
                  <a:lnTo>
                    <a:pt x="325" y="287"/>
                  </a:lnTo>
                  <a:lnTo>
                    <a:pt x="332" y="284"/>
                  </a:lnTo>
                  <a:lnTo>
                    <a:pt x="338" y="283"/>
                  </a:lnTo>
                  <a:lnTo>
                    <a:pt x="346" y="282"/>
                  </a:lnTo>
                  <a:lnTo>
                    <a:pt x="352" y="281"/>
                  </a:lnTo>
                  <a:lnTo>
                    <a:pt x="360" y="282"/>
                  </a:lnTo>
                  <a:lnTo>
                    <a:pt x="366" y="283"/>
                  </a:lnTo>
                  <a:lnTo>
                    <a:pt x="374" y="284"/>
                  </a:lnTo>
                  <a:lnTo>
                    <a:pt x="380" y="287"/>
                  </a:lnTo>
                  <a:lnTo>
                    <a:pt x="386" y="289"/>
                  </a:lnTo>
                  <a:lnTo>
                    <a:pt x="392" y="294"/>
                  </a:lnTo>
                  <a:lnTo>
                    <a:pt x="398" y="297"/>
                  </a:lnTo>
                  <a:lnTo>
                    <a:pt x="403" y="302"/>
                  </a:lnTo>
                  <a:lnTo>
                    <a:pt x="407" y="307"/>
                  </a:lnTo>
                  <a:lnTo>
                    <a:pt x="411" y="312"/>
                  </a:lnTo>
                  <a:lnTo>
                    <a:pt x="415" y="319"/>
                  </a:lnTo>
                  <a:lnTo>
                    <a:pt x="417" y="324"/>
                  </a:lnTo>
                  <a:lnTo>
                    <a:pt x="420" y="330"/>
                  </a:lnTo>
                  <a:lnTo>
                    <a:pt x="421" y="338"/>
                  </a:lnTo>
                  <a:lnTo>
                    <a:pt x="422" y="344"/>
                  </a:lnTo>
                  <a:lnTo>
                    <a:pt x="424" y="352"/>
                  </a:lnTo>
                  <a:lnTo>
                    <a:pt x="422" y="364"/>
                  </a:lnTo>
                  <a:lnTo>
                    <a:pt x="419" y="375"/>
                  </a:lnTo>
                  <a:lnTo>
                    <a:pt x="415" y="385"/>
                  </a:lnTo>
                  <a:lnTo>
                    <a:pt x="408" y="395"/>
                  </a:lnTo>
                  <a:lnTo>
                    <a:pt x="400" y="404"/>
                  </a:lnTo>
                  <a:lnTo>
                    <a:pt x="391" y="410"/>
                  </a:lnTo>
                  <a:lnTo>
                    <a:pt x="381" y="416"/>
                  </a:lnTo>
                  <a:lnTo>
                    <a:pt x="371" y="420"/>
                  </a:lnTo>
                  <a:lnTo>
                    <a:pt x="371" y="846"/>
                  </a:lnTo>
                  <a:lnTo>
                    <a:pt x="494" y="846"/>
                  </a:lnTo>
                  <a:lnTo>
                    <a:pt x="494" y="775"/>
                  </a:lnTo>
                  <a:lnTo>
                    <a:pt x="494" y="762"/>
                  </a:lnTo>
                  <a:lnTo>
                    <a:pt x="496" y="751"/>
                  </a:lnTo>
                  <a:lnTo>
                    <a:pt x="498" y="738"/>
                  </a:lnTo>
                  <a:lnTo>
                    <a:pt x="500" y="727"/>
                  </a:lnTo>
                  <a:lnTo>
                    <a:pt x="505" y="716"/>
                  </a:lnTo>
                  <a:lnTo>
                    <a:pt x="508" y="705"/>
                  </a:lnTo>
                  <a:lnTo>
                    <a:pt x="513" y="695"/>
                  </a:lnTo>
                  <a:lnTo>
                    <a:pt x="517" y="686"/>
                  </a:lnTo>
                  <a:lnTo>
                    <a:pt x="528" y="670"/>
                  </a:lnTo>
                  <a:lnTo>
                    <a:pt x="540" y="654"/>
                  </a:lnTo>
                  <a:lnTo>
                    <a:pt x="553" y="644"/>
                  </a:lnTo>
                  <a:lnTo>
                    <a:pt x="564" y="634"/>
                  </a:lnTo>
                  <a:lnTo>
                    <a:pt x="564" y="634"/>
                  </a:lnTo>
                  <a:lnTo>
                    <a:pt x="580" y="622"/>
                  </a:lnTo>
                  <a:lnTo>
                    <a:pt x="595" y="608"/>
                  </a:lnTo>
                  <a:lnTo>
                    <a:pt x="609" y="594"/>
                  </a:lnTo>
                  <a:lnTo>
                    <a:pt x="622" y="579"/>
                  </a:lnTo>
                  <a:lnTo>
                    <a:pt x="635" y="564"/>
                  </a:lnTo>
                  <a:lnTo>
                    <a:pt x="646" y="547"/>
                  </a:lnTo>
                  <a:lnTo>
                    <a:pt x="657" y="530"/>
                  </a:lnTo>
                  <a:lnTo>
                    <a:pt x="667" y="512"/>
                  </a:lnTo>
                  <a:lnTo>
                    <a:pt x="675" y="495"/>
                  </a:lnTo>
                  <a:lnTo>
                    <a:pt x="683" y="475"/>
                  </a:lnTo>
                  <a:lnTo>
                    <a:pt x="690" y="456"/>
                  </a:lnTo>
                  <a:lnTo>
                    <a:pt x="696" y="436"/>
                  </a:lnTo>
                  <a:lnTo>
                    <a:pt x="700" y="416"/>
                  </a:lnTo>
                  <a:lnTo>
                    <a:pt x="703" y="395"/>
                  </a:lnTo>
                  <a:lnTo>
                    <a:pt x="704" y="374"/>
                  </a:lnTo>
                  <a:lnTo>
                    <a:pt x="705" y="352"/>
                  </a:lnTo>
                  <a:lnTo>
                    <a:pt x="704" y="334"/>
                  </a:lnTo>
                  <a:lnTo>
                    <a:pt x="703" y="316"/>
                  </a:lnTo>
                  <a:lnTo>
                    <a:pt x="701" y="299"/>
                  </a:lnTo>
                  <a:lnTo>
                    <a:pt x="698" y="281"/>
                  </a:lnTo>
                  <a:lnTo>
                    <a:pt x="695" y="265"/>
                  </a:lnTo>
                  <a:lnTo>
                    <a:pt x="689" y="247"/>
                  </a:lnTo>
                  <a:lnTo>
                    <a:pt x="684" y="231"/>
                  </a:lnTo>
                  <a:lnTo>
                    <a:pt x="677" y="215"/>
                  </a:lnTo>
                  <a:lnTo>
                    <a:pt x="671" y="200"/>
                  </a:lnTo>
                  <a:lnTo>
                    <a:pt x="662" y="185"/>
                  </a:lnTo>
                  <a:lnTo>
                    <a:pt x="655" y="169"/>
                  </a:lnTo>
                  <a:lnTo>
                    <a:pt x="645" y="155"/>
                  </a:lnTo>
                  <a:lnTo>
                    <a:pt x="635" y="141"/>
                  </a:lnTo>
                  <a:lnTo>
                    <a:pt x="624" y="128"/>
                  </a:lnTo>
                  <a:lnTo>
                    <a:pt x="614" y="115"/>
                  </a:lnTo>
                  <a:lnTo>
                    <a:pt x="602" y="103"/>
                  </a:lnTo>
                  <a:lnTo>
                    <a:pt x="590" y="92"/>
                  </a:lnTo>
                  <a:lnTo>
                    <a:pt x="577" y="80"/>
                  </a:lnTo>
                  <a:lnTo>
                    <a:pt x="564" y="70"/>
                  </a:lnTo>
                  <a:lnTo>
                    <a:pt x="550" y="60"/>
                  </a:lnTo>
                  <a:lnTo>
                    <a:pt x="536" y="51"/>
                  </a:lnTo>
                  <a:lnTo>
                    <a:pt x="521" y="42"/>
                  </a:lnTo>
                  <a:lnTo>
                    <a:pt x="506" y="34"/>
                  </a:lnTo>
                  <a:lnTo>
                    <a:pt x="489" y="27"/>
                  </a:lnTo>
                  <a:lnTo>
                    <a:pt x="474" y="22"/>
                  </a:lnTo>
                  <a:lnTo>
                    <a:pt x="457" y="15"/>
                  </a:lnTo>
                  <a:lnTo>
                    <a:pt x="441" y="11"/>
                  </a:lnTo>
                  <a:lnTo>
                    <a:pt x="424" y="6"/>
                  </a:lnTo>
                  <a:lnTo>
                    <a:pt x="406" y="3"/>
                  </a:lnTo>
                  <a:lnTo>
                    <a:pt x="389" y="1"/>
                  </a:lnTo>
                  <a:lnTo>
                    <a:pt x="371" y="0"/>
                  </a:lnTo>
                  <a:lnTo>
                    <a:pt x="352" y="0"/>
                  </a:lnTo>
                  <a:lnTo>
                    <a:pt x="335" y="0"/>
                  </a:lnTo>
                  <a:lnTo>
                    <a:pt x="317" y="1"/>
                  </a:lnTo>
                  <a:lnTo>
                    <a:pt x="299" y="3"/>
                  </a:lnTo>
                  <a:lnTo>
                    <a:pt x="282" y="6"/>
                  </a:lnTo>
                  <a:lnTo>
                    <a:pt x="265" y="11"/>
                  </a:lnTo>
                  <a:lnTo>
                    <a:pt x="247" y="15"/>
                  </a:lnTo>
                  <a:lnTo>
                    <a:pt x="231" y="22"/>
                  </a:lnTo>
                  <a:lnTo>
                    <a:pt x="215" y="27"/>
                  </a:lnTo>
                  <a:lnTo>
                    <a:pt x="200" y="34"/>
                  </a:lnTo>
                  <a:lnTo>
                    <a:pt x="185" y="42"/>
                  </a:lnTo>
                  <a:lnTo>
                    <a:pt x="170" y="51"/>
                  </a:lnTo>
                  <a:lnTo>
                    <a:pt x="156" y="60"/>
                  </a:lnTo>
                  <a:lnTo>
                    <a:pt x="142" y="70"/>
                  </a:lnTo>
                  <a:lnTo>
                    <a:pt x="129" y="80"/>
                  </a:lnTo>
                  <a:lnTo>
                    <a:pt x="116" y="92"/>
                  </a:lnTo>
                  <a:lnTo>
                    <a:pt x="103" y="103"/>
                  </a:lnTo>
                  <a:lnTo>
                    <a:pt x="92" y="115"/>
                  </a:lnTo>
                  <a:lnTo>
                    <a:pt x="80" y="128"/>
                  </a:lnTo>
                  <a:lnTo>
                    <a:pt x="70" y="141"/>
                  </a:lnTo>
                  <a:lnTo>
                    <a:pt x="61" y="155"/>
                  </a:lnTo>
                  <a:lnTo>
                    <a:pt x="51" y="169"/>
                  </a:lnTo>
                  <a:lnTo>
                    <a:pt x="42" y="185"/>
                  </a:lnTo>
                  <a:lnTo>
                    <a:pt x="35" y="200"/>
                  </a:lnTo>
                  <a:lnTo>
                    <a:pt x="27" y="215"/>
                  </a:lnTo>
                  <a:lnTo>
                    <a:pt x="22" y="231"/>
                  </a:lnTo>
                  <a:lnTo>
                    <a:pt x="15" y="247"/>
                  </a:lnTo>
                  <a:lnTo>
                    <a:pt x="11" y="265"/>
                  </a:lnTo>
                  <a:lnTo>
                    <a:pt x="7" y="281"/>
                  </a:lnTo>
                  <a:lnTo>
                    <a:pt x="4" y="299"/>
                  </a:lnTo>
                  <a:lnTo>
                    <a:pt x="1" y="316"/>
                  </a:lnTo>
                  <a:lnTo>
                    <a:pt x="0" y="334"/>
                  </a:lnTo>
                  <a:lnTo>
                    <a:pt x="0" y="352"/>
                  </a:lnTo>
                  <a:lnTo>
                    <a:pt x="0" y="374"/>
                  </a:lnTo>
                  <a:lnTo>
                    <a:pt x="2" y="395"/>
                  </a:lnTo>
                  <a:lnTo>
                    <a:pt x="6" y="416"/>
                  </a:lnTo>
                  <a:lnTo>
                    <a:pt x="10" y="435"/>
                  </a:lnTo>
                  <a:lnTo>
                    <a:pt x="15" y="456"/>
                  </a:lnTo>
                  <a:lnTo>
                    <a:pt x="22" y="475"/>
                  </a:lnTo>
                  <a:lnTo>
                    <a:pt x="29" y="493"/>
                  </a:lnTo>
                  <a:lnTo>
                    <a:pt x="38" y="512"/>
                  </a:lnTo>
                  <a:lnTo>
                    <a:pt x="48" y="529"/>
                  </a:lnTo>
                  <a:lnTo>
                    <a:pt x="58" y="546"/>
                  </a:lnTo>
                  <a:lnTo>
                    <a:pt x="69" y="563"/>
                  </a:lnTo>
                  <a:lnTo>
                    <a:pt x="82" y="578"/>
                  </a:lnTo>
                  <a:lnTo>
                    <a:pt x="95" y="593"/>
                  </a:lnTo>
                  <a:lnTo>
                    <a:pt x="109" y="607"/>
                  </a:lnTo>
                  <a:lnTo>
                    <a:pt x="124" y="621"/>
                  </a:lnTo>
                  <a:lnTo>
                    <a:pt x="139" y="633"/>
                  </a:lnTo>
                  <a:lnTo>
                    <a:pt x="139" y="633"/>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Rectangle 170"/>
            <p:cNvSpPr>
              <a:spLocks noChangeArrowheads="1"/>
            </p:cNvSpPr>
            <p:nvPr/>
          </p:nvSpPr>
          <p:spPr bwMode="auto">
            <a:xfrm>
              <a:off x="1122362" y="6167438"/>
              <a:ext cx="111125" cy="57150"/>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3816537546"/>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6" name="Picture Placeholder 5"/>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31</a:t>
            </a:fld>
            <a:endParaRPr lang="en-US" sz="1050" dirty="0">
              <a:solidFill>
                <a:schemeClr val="bg1"/>
              </a:solidFill>
            </a:endParaRPr>
          </a:p>
        </p:txBody>
      </p:sp>
      <p:sp>
        <p:nvSpPr>
          <p:cNvPr id="12" name="Title 1"/>
          <p:cNvSpPr txBox="1">
            <a:spLocks/>
          </p:cNvSpPr>
          <p:nvPr/>
        </p:nvSpPr>
        <p:spPr>
          <a:xfrm>
            <a:off x="1364002" y="1078194"/>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1364002" y="1811539"/>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6979595" y="2284289"/>
            <a:ext cx="5212405" cy="2766170"/>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4180465" y="2284288"/>
            <a:ext cx="2816463" cy="457371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p:cNvSpPr/>
          <p:nvPr/>
        </p:nvSpPr>
        <p:spPr>
          <a:xfrm>
            <a:off x="4399621" y="2439777"/>
            <a:ext cx="1731432" cy="413283"/>
          </a:xfrm>
          <a:prstGeom prst="rect">
            <a:avLst/>
          </a:prstGeom>
        </p:spPr>
        <p:txBody>
          <a:bodyPr vert="horz" lIns="91440" tIns="45720" rIns="91440" bIns="45720" rtlCol="0" anchor="ctr">
            <a:noAutofit/>
          </a:bodyPr>
          <a:lstStyle/>
          <a:p>
            <a:pPr defTabSz="913924">
              <a:spcBef>
                <a:spcPct val="0"/>
              </a:spcBef>
            </a:pPr>
            <a:r>
              <a:rPr lang="da-DK" sz="20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MATUY DEE</a:t>
            </a:r>
          </a:p>
        </p:txBody>
      </p:sp>
      <p:sp>
        <p:nvSpPr>
          <p:cNvPr id="18" name="Rectangle 34"/>
          <p:cNvSpPr>
            <a:spLocks noChangeArrowheads="1"/>
          </p:cNvSpPr>
          <p:nvPr/>
        </p:nvSpPr>
        <p:spPr bwMode="auto">
          <a:xfrm>
            <a:off x="4409907" y="2754205"/>
            <a:ext cx="1273888" cy="276999"/>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buClr>
                <a:srgbClr val="E24848"/>
              </a:buCl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CEO</a:t>
            </a:r>
          </a:p>
        </p:txBody>
      </p:sp>
      <p:sp>
        <p:nvSpPr>
          <p:cNvPr id="19" name="Rectangle 18"/>
          <p:cNvSpPr/>
          <p:nvPr/>
        </p:nvSpPr>
        <p:spPr>
          <a:xfrm>
            <a:off x="4409907" y="3714838"/>
            <a:ext cx="2353750" cy="1200329"/>
          </a:xfrm>
          <a:prstGeom prst="rect">
            <a:avLst/>
          </a:prstGeom>
        </p:spPr>
        <p:txBody>
          <a:bodyPr wrap="square">
            <a:spAutoFit/>
          </a:bodyPr>
          <a:lstStyle/>
          <a:p>
            <a:pPr>
              <a:buClr>
                <a:srgbClr val="E24848"/>
              </a:buClr>
              <a:defRPr/>
            </a:pPr>
            <a:r>
              <a:rPr lang="en-US" sz="1200" noProof="1" smtClean="0">
                <a:solidFill>
                  <a:schemeClr val="tx1">
                    <a:lumMod val="85000"/>
                    <a:lumOff val="15000"/>
                  </a:schemeClr>
                </a:solidFill>
                <a:latin typeface="+mj-lt"/>
                <a:ea typeface="Roboto Light" panose="02000000000000000000" pitchFamily="2" charset="0"/>
                <a:cs typeface="Arial" charset="0"/>
              </a:rPr>
              <a:t>consectetur </a:t>
            </a:r>
            <a:r>
              <a:rPr lang="en-US" sz="12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Aenean lacinia lacus aliquet ante mollis, sollicitudin tempor tortor aliquam. Nulla facilisi. </a:t>
            </a:r>
          </a:p>
        </p:txBody>
      </p:sp>
      <p:sp>
        <p:nvSpPr>
          <p:cNvPr id="20" name="Rectangle 19"/>
          <p:cNvSpPr/>
          <p:nvPr/>
        </p:nvSpPr>
        <p:spPr>
          <a:xfrm>
            <a:off x="4399621" y="3314177"/>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grpSp>
        <p:nvGrpSpPr>
          <p:cNvPr id="21" name="Group 20"/>
          <p:cNvGrpSpPr/>
          <p:nvPr/>
        </p:nvGrpSpPr>
        <p:grpSpPr>
          <a:xfrm>
            <a:off x="1364002" y="5261599"/>
            <a:ext cx="884812" cy="213439"/>
            <a:chOff x="590993" y="1374080"/>
            <a:chExt cx="884812" cy="213438"/>
          </a:xfrm>
          <a:solidFill>
            <a:schemeClr val="tx2">
              <a:lumMod val="20000"/>
              <a:lumOff val="80000"/>
            </a:schemeClr>
          </a:solidFill>
        </p:grpSpPr>
        <p:sp>
          <p:nvSpPr>
            <p:cNvPr id="22" name="Freeform 9"/>
            <p:cNvSpPr>
              <a:spLocks noEditPoints="1"/>
            </p:cNvSpPr>
            <p:nvPr/>
          </p:nvSpPr>
          <p:spPr bwMode="auto">
            <a:xfrm>
              <a:off x="590993" y="1374080"/>
              <a:ext cx="209114" cy="209358"/>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Freeform 13"/>
            <p:cNvSpPr>
              <a:spLocks/>
            </p:cNvSpPr>
            <p:nvPr/>
          </p:nvSpPr>
          <p:spPr bwMode="auto">
            <a:xfrm>
              <a:off x="896505" y="1382179"/>
              <a:ext cx="201412" cy="201646"/>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4" name="Freeform 16"/>
            <p:cNvSpPr>
              <a:spLocks/>
            </p:cNvSpPr>
            <p:nvPr/>
          </p:nvSpPr>
          <p:spPr bwMode="auto">
            <a:xfrm>
              <a:off x="1223340" y="1382353"/>
              <a:ext cx="252465" cy="205165"/>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5" name="Rectangle 24"/>
          <p:cNvSpPr/>
          <p:nvPr/>
        </p:nvSpPr>
        <p:spPr>
          <a:xfrm>
            <a:off x="7394442" y="3239749"/>
            <a:ext cx="4431492" cy="7442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26" name="Rectangle 25"/>
          <p:cNvSpPr/>
          <p:nvPr/>
        </p:nvSpPr>
        <p:spPr>
          <a:xfrm>
            <a:off x="7397581" y="3239749"/>
            <a:ext cx="4017663"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27" name="TextBox 26"/>
          <p:cNvSpPr txBox="1"/>
          <p:nvPr/>
        </p:nvSpPr>
        <p:spPr>
          <a:xfrm>
            <a:off x="7322141" y="3008916"/>
            <a:ext cx="1213794" cy="230832"/>
          </a:xfrm>
          <a:prstGeom prst="rect">
            <a:avLst/>
          </a:prstGeom>
          <a:noFill/>
        </p:spPr>
        <p:txBody>
          <a:bodyPr wrap="none" rtlCol="0">
            <a:spAutoFit/>
          </a:bodyPr>
          <a:lstStyle/>
          <a:p>
            <a:r>
              <a:rPr lang="en-US" sz="900" dirty="0">
                <a:solidFill>
                  <a:schemeClr val="bg1"/>
                </a:solidFill>
                <a:latin typeface="Lato" panose="020F0502020204030203" pitchFamily="34" charset="0"/>
                <a:ea typeface="Open Sans" panose="020B0606030504020204" pitchFamily="34" charset="0"/>
                <a:cs typeface="Lato" panose="020F0502020204030203" pitchFamily="34" charset="0"/>
              </a:rPr>
              <a:t>Design &amp; Illustration</a:t>
            </a:r>
          </a:p>
        </p:txBody>
      </p:sp>
      <p:sp>
        <p:nvSpPr>
          <p:cNvPr id="28" name="TextBox 27"/>
          <p:cNvSpPr txBox="1"/>
          <p:nvPr/>
        </p:nvSpPr>
        <p:spPr>
          <a:xfrm>
            <a:off x="11471208" y="3008916"/>
            <a:ext cx="410690" cy="230832"/>
          </a:xfrm>
          <a:prstGeom prst="rect">
            <a:avLst/>
          </a:prstGeom>
          <a:noFill/>
        </p:spPr>
        <p:txBody>
          <a:bodyPr wrap="none" rtlCol="0">
            <a:spAutoFit/>
          </a:bodyPr>
          <a:lstStyle/>
          <a:p>
            <a:pPr algn="r"/>
            <a:r>
              <a:rPr lang="en-US" sz="900">
                <a:solidFill>
                  <a:schemeClr val="bg1"/>
                </a:solidFill>
                <a:latin typeface="Lato" panose="020F0502020204030203" pitchFamily="34" charset="0"/>
                <a:ea typeface="Open Sans" panose="020B0606030504020204" pitchFamily="34" charset="0"/>
                <a:cs typeface="Lato" panose="020F0502020204030203" pitchFamily="34" charset="0"/>
              </a:rPr>
              <a:t>80%</a:t>
            </a:r>
          </a:p>
        </p:txBody>
      </p:sp>
      <p:sp>
        <p:nvSpPr>
          <p:cNvPr id="29" name="Rectangle 28"/>
          <p:cNvSpPr/>
          <p:nvPr/>
        </p:nvSpPr>
        <p:spPr>
          <a:xfrm>
            <a:off x="7394442" y="3679746"/>
            <a:ext cx="4431492" cy="7442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0" name="Rectangle 29"/>
          <p:cNvSpPr/>
          <p:nvPr/>
        </p:nvSpPr>
        <p:spPr>
          <a:xfrm>
            <a:off x="7397582" y="3679746"/>
            <a:ext cx="4215263" cy="74428"/>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1" name="TextBox 30"/>
          <p:cNvSpPr txBox="1"/>
          <p:nvPr/>
        </p:nvSpPr>
        <p:spPr>
          <a:xfrm>
            <a:off x="7322141" y="3448914"/>
            <a:ext cx="1383712" cy="230832"/>
          </a:xfrm>
          <a:prstGeom prst="rect">
            <a:avLst/>
          </a:prstGeom>
          <a:noFill/>
        </p:spPr>
        <p:txBody>
          <a:bodyPr wrap="none" rtlCol="0">
            <a:spAutoFit/>
          </a:bodyPr>
          <a:lstStyle/>
          <a:p>
            <a:r>
              <a:rPr lang="en-US" sz="900" dirty="0">
                <a:solidFill>
                  <a:schemeClr val="bg1"/>
                </a:solidFill>
                <a:latin typeface="Lato" panose="020F0502020204030203" pitchFamily="34" charset="0"/>
                <a:ea typeface="Open Sans" panose="020B0606030504020204" pitchFamily="34" charset="0"/>
                <a:cs typeface="Lato" panose="020F0502020204030203" pitchFamily="34" charset="0"/>
              </a:rPr>
              <a:t>Marketing &amp; Consulting</a:t>
            </a:r>
          </a:p>
        </p:txBody>
      </p:sp>
      <p:sp>
        <p:nvSpPr>
          <p:cNvPr id="32" name="TextBox 31"/>
          <p:cNvSpPr txBox="1"/>
          <p:nvPr/>
        </p:nvSpPr>
        <p:spPr>
          <a:xfrm>
            <a:off x="11471208" y="3448914"/>
            <a:ext cx="410690" cy="230832"/>
          </a:xfrm>
          <a:prstGeom prst="rect">
            <a:avLst/>
          </a:prstGeom>
          <a:noFill/>
        </p:spPr>
        <p:txBody>
          <a:bodyPr wrap="none" rtlCol="0">
            <a:spAutoFit/>
          </a:bodyPr>
          <a:lstStyle/>
          <a:p>
            <a:pPr algn="r"/>
            <a:r>
              <a:rPr lang="en-US" sz="900">
                <a:solidFill>
                  <a:schemeClr val="bg1"/>
                </a:solidFill>
                <a:latin typeface="Lato" panose="020F0502020204030203" pitchFamily="34" charset="0"/>
                <a:ea typeface="Open Sans" panose="020B0606030504020204" pitchFamily="34" charset="0"/>
                <a:cs typeface="Lato" panose="020F0502020204030203" pitchFamily="34" charset="0"/>
              </a:rPr>
              <a:t>80%</a:t>
            </a:r>
          </a:p>
        </p:txBody>
      </p:sp>
      <p:sp>
        <p:nvSpPr>
          <p:cNvPr id="33" name="Rectangle 32"/>
          <p:cNvSpPr/>
          <p:nvPr/>
        </p:nvSpPr>
        <p:spPr>
          <a:xfrm>
            <a:off x="7394442" y="4118826"/>
            <a:ext cx="4431492" cy="7442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4" name="Rectangle 33"/>
          <p:cNvSpPr/>
          <p:nvPr/>
        </p:nvSpPr>
        <p:spPr>
          <a:xfrm>
            <a:off x="7397583" y="4118826"/>
            <a:ext cx="2765081" cy="7442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5" name="TextBox 34"/>
          <p:cNvSpPr txBox="1"/>
          <p:nvPr/>
        </p:nvSpPr>
        <p:spPr>
          <a:xfrm>
            <a:off x="7322140" y="3887994"/>
            <a:ext cx="1305165" cy="230832"/>
          </a:xfrm>
          <a:prstGeom prst="rect">
            <a:avLst/>
          </a:prstGeom>
          <a:noFill/>
        </p:spPr>
        <p:txBody>
          <a:bodyPr wrap="none" rtlCol="0">
            <a:spAutoFit/>
          </a:bodyPr>
          <a:lstStyle/>
          <a:p>
            <a:r>
              <a:rPr lang="en-US" sz="900" dirty="0">
                <a:solidFill>
                  <a:schemeClr val="bg1"/>
                </a:solidFill>
                <a:latin typeface="Lato" panose="020F0502020204030203" pitchFamily="34" charset="0"/>
                <a:ea typeface="Open Sans" panose="020B0606030504020204" pitchFamily="34" charset="0"/>
                <a:cs typeface="Lato" panose="020F0502020204030203" pitchFamily="34" charset="0"/>
              </a:rPr>
              <a:t>Business &amp; Consulting</a:t>
            </a:r>
          </a:p>
        </p:txBody>
      </p:sp>
      <p:sp>
        <p:nvSpPr>
          <p:cNvPr id="36" name="TextBox 35"/>
          <p:cNvSpPr txBox="1"/>
          <p:nvPr/>
        </p:nvSpPr>
        <p:spPr>
          <a:xfrm>
            <a:off x="11471208" y="3887994"/>
            <a:ext cx="410690" cy="230832"/>
          </a:xfrm>
          <a:prstGeom prst="rect">
            <a:avLst/>
          </a:prstGeom>
          <a:noFill/>
        </p:spPr>
        <p:txBody>
          <a:bodyPr wrap="none" rtlCol="0">
            <a:spAutoFit/>
          </a:bodyPr>
          <a:lstStyle/>
          <a:p>
            <a:pPr algn="r"/>
            <a:r>
              <a:rPr lang="en-US" sz="900">
                <a:solidFill>
                  <a:schemeClr val="bg1"/>
                </a:solidFill>
                <a:latin typeface="Lato" panose="020F0502020204030203" pitchFamily="34" charset="0"/>
                <a:ea typeface="Open Sans" panose="020B0606030504020204" pitchFamily="34" charset="0"/>
                <a:cs typeface="Lato" panose="020F0502020204030203" pitchFamily="34" charset="0"/>
              </a:rPr>
              <a:t>80%</a:t>
            </a:r>
          </a:p>
        </p:txBody>
      </p:sp>
      <p:sp>
        <p:nvSpPr>
          <p:cNvPr id="37" name="Rectangle 36"/>
          <p:cNvSpPr/>
          <p:nvPr/>
        </p:nvSpPr>
        <p:spPr>
          <a:xfrm>
            <a:off x="4409907" y="5100421"/>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Customize</a:t>
            </a:r>
          </a:p>
        </p:txBody>
      </p:sp>
      <p:sp>
        <p:nvSpPr>
          <p:cNvPr id="38" name="Rectangle 37"/>
          <p:cNvSpPr/>
          <p:nvPr/>
        </p:nvSpPr>
        <p:spPr>
          <a:xfrm>
            <a:off x="4409907" y="5490761"/>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39" name="Rectangle 38"/>
          <p:cNvSpPr/>
          <p:nvPr/>
        </p:nvSpPr>
        <p:spPr>
          <a:xfrm>
            <a:off x="4409907" y="5952425"/>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3663920897"/>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496807" y="1"/>
            <a:ext cx="5377411" cy="38862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32</a:t>
            </a:fld>
            <a:endParaRPr lang="en-US" sz="1050" dirty="0">
              <a:solidFill>
                <a:schemeClr val="bg1"/>
              </a:solidFill>
            </a:endParaRPr>
          </a:p>
        </p:txBody>
      </p:sp>
      <p:sp>
        <p:nvSpPr>
          <p:cNvPr id="12" name="Title 1"/>
          <p:cNvSpPr txBox="1">
            <a:spLocks/>
          </p:cNvSpPr>
          <p:nvPr/>
        </p:nvSpPr>
        <p:spPr>
          <a:xfrm>
            <a:off x="776044" y="1983214"/>
            <a:ext cx="2956257" cy="1314621"/>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4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Let’s Introduce Our Chief Executive Officer</a:t>
            </a:r>
          </a:p>
        </p:txBody>
      </p:sp>
      <p:sp>
        <p:nvSpPr>
          <p:cNvPr id="14" name="Rectangle 13"/>
          <p:cNvSpPr/>
          <p:nvPr/>
        </p:nvSpPr>
        <p:spPr>
          <a:xfrm>
            <a:off x="839544" y="3297835"/>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8" name="Arc 7"/>
          <p:cNvSpPr/>
          <p:nvPr/>
        </p:nvSpPr>
        <p:spPr>
          <a:xfrm>
            <a:off x="3995388" y="1696224"/>
            <a:ext cx="3771898" cy="3771898"/>
          </a:xfrm>
          <a:prstGeom prst="arc">
            <a:avLst>
              <a:gd name="adj1" fmla="val 7839382"/>
              <a:gd name="adj2" fmla="val 20992316"/>
            </a:avLst>
          </a:prstGeom>
          <a:ln>
            <a:solidFill>
              <a:schemeClr val="tx1">
                <a:lumMod val="85000"/>
                <a:lumOff val="15000"/>
              </a:schemeClr>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9" name="Group 8"/>
          <p:cNvGrpSpPr/>
          <p:nvPr/>
        </p:nvGrpSpPr>
        <p:grpSpPr>
          <a:xfrm>
            <a:off x="6628632" y="1740480"/>
            <a:ext cx="583814" cy="539030"/>
            <a:chOff x="839326" y="2016291"/>
            <a:chExt cx="583814" cy="539030"/>
          </a:xfrm>
        </p:grpSpPr>
        <p:sp>
          <p:nvSpPr>
            <p:cNvPr id="10" name="Oval 9"/>
            <p:cNvSpPr/>
            <p:nvPr/>
          </p:nvSpPr>
          <p:spPr>
            <a:xfrm>
              <a:off x="857682" y="2016291"/>
              <a:ext cx="539030" cy="53903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a:solidFill>
                  <a:schemeClr val="bg1"/>
                </a:solidFill>
                <a:latin typeface="Lato" panose="020F0502020204030203" pitchFamily="34" charset="0"/>
                <a:cs typeface="Lato" panose="020F0502020204030203" pitchFamily="34" charset="0"/>
              </a:endParaRPr>
            </a:p>
          </p:txBody>
        </p:sp>
        <p:sp>
          <p:nvSpPr>
            <p:cNvPr id="11" name="Rectangle 10"/>
            <p:cNvSpPr/>
            <p:nvPr/>
          </p:nvSpPr>
          <p:spPr>
            <a:xfrm>
              <a:off x="839326" y="2140581"/>
              <a:ext cx="583814" cy="307777"/>
            </a:xfrm>
            <a:prstGeom prst="rect">
              <a:avLst/>
            </a:prstGeom>
          </p:spPr>
          <p:txBody>
            <a:bodyPr wrap="none">
              <a:spAutoFit/>
            </a:bodyPr>
            <a:lstStyle/>
            <a:p>
              <a:pPr algn="ctr"/>
              <a:r>
                <a:rPr lang="en-US" sz="1400" b="1" dirty="0">
                  <a:ln w="31550" cmpd="sng">
                    <a:noFill/>
                    <a:prstDash val="solid"/>
                  </a:ln>
                  <a:solidFill>
                    <a:schemeClr val="bg1"/>
                  </a:solidFill>
                  <a:latin typeface="Lato" panose="020F0502020204030203" pitchFamily="34" charset="0"/>
                  <a:ea typeface="Open Sans Light" panose="020B0306030504020204" pitchFamily="34" charset="0"/>
                  <a:cs typeface="Lato" panose="020F0502020204030203" pitchFamily="34" charset="0"/>
                </a:rPr>
                <a:t>80 %</a:t>
              </a:r>
              <a:endParaRPr lang="en-US" sz="1400" b="1" dirty="0">
                <a:solidFill>
                  <a:schemeClr val="bg1"/>
                </a:solidFill>
                <a:latin typeface="Lato" panose="020F0502020204030203" pitchFamily="34" charset="0"/>
                <a:cs typeface="Lato" panose="020F0502020204030203" pitchFamily="34" charset="0"/>
              </a:endParaRPr>
            </a:p>
          </p:txBody>
        </p:sp>
      </p:grpSp>
      <p:sp>
        <p:nvSpPr>
          <p:cNvPr id="13" name="Rectangle 12"/>
          <p:cNvSpPr/>
          <p:nvPr>
            <p:custDataLst>
              <p:tags r:id="rId1"/>
            </p:custDataLst>
          </p:nvPr>
        </p:nvSpPr>
        <p:spPr>
          <a:xfrm>
            <a:off x="4853369" y="5127787"/>
            <a:ext cx="2133600" cy="71040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spc="-151" dirty="0" smtClean="0">
                <a:solidFill>
                  <a:schemeClr val="bg1"/>
                </a:solidFill>
                <a:latin typeface="Lato" panose="020F0502020204030203" pitchFamily="34" charset="0"/>
                <a:ea typeface="Roboto" panose="02000000000000000000" pitchFamily="2" charset="0"/>
                <a:cs typeface="Lato" panose="020F0502020204030203" pitchFamily="34" charset="0"/>
              </a:rPr>
              <a:t>“ We </a:t>
            </a:r>
            <a:r>
              <a:rPr lang="en-US" sz="2000" spc="-151" dirty="0">
                <a:solidFill>
                  <a:schemeClr val="bg1"/>
                </a:solidFill>
                <a:latin typeface="Lato" panose="020F0502020204030203" pitchFamily="34" charset="0"/>
                <a:ea typeface="Roboto" panose="02000000000000000000" pitchFamily="2" charset="0"/>
                <a:cs typeface="Lato" panose="020F0502020204030203" pitchFamily="34" charset="0"/>
              </a:rPr>
              <a:t>Are Creative </a:t>
            </a:r>
          </a:p>
          <a:p>
            <a:pPr algn="ctr"/>
            <a:r>
              <a:rPr lang="en-US" sz="2000" spc="-151" dirty="0">
                <a:solidFill>
                  <a:schemeClr val="bg1"/>
                </a:solidFill>
                <a:latin typeface="Lato" panose="020F0502020204030203" pitchFamily="34" charset="0"/>
                <a:ea typeface="Roboto" panose="02000000000000000000" pitchFamily="2" charset="0"/>
                <a:cs typeface="Lato" panose="020F0502020204030203" pitchFamily="34" charset="0"/>
              </a:rPr>
              <a:t>Team </a:t>
            </a:r>
            <a:r>
              <a:rPr lang="en-US" sz="2000" spc="-151" dirty="0" smtClean="0">
                <a:solidFill>
                  <a:schemeClr val="bg1"/>
                </a:solidFill>
                <a:latin typeface="Lato" panose="020F0502020204030203" pitchFamily="34" charset="0"/>
                <a:ea typeface="Roboto" panose="02000000000000000000" pitchFamily="2" charset="0"/>
                <a:cs typeface="Lato" panose="020F0502020204030203" pitchFamily="34" charset="0"/>
              </a:rPr>
              <a:t>Work ”</a:t>
            </a:r>
            <a:endParaRPr lang="en-US" sz="2000" spc="-151"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grpSp>
        <p:nvGrpSpPr>
          <p:cNvPr id="15" name="Group 14"/>
          <p:cNvGrpSpPr/>
          <p:nvPr/>
        </p:nvGrpSpPr>
        <p:grpSpPr>
          <a:xfrm>
            <a:off x="5477763" y="6036336"/>
            <a:ext cx="884812" cy="213439"/>
            <a:chOff x="590993" y="1374080"/>
            <a:chExt cx="884812" cy="213438"/>
          </a:xfrm>
          <a:solidFill>
            <a:schemeClr val="tx2">
              <a:lumMod val="20000"/>
              <a:lumOff val="80000"/>
            </a:schemeClr>
          </a:solidFill>
        </p:grpSpPr>
        <p:sp>
          <p:nvSpPr>
            <p:cNvPr id="16" name="Freeform 9"/>
            <p:cNvSpPr>
              <a:spLocks noEditPoints="1"/>
            </p:cNvSpPr>
            <p:nvPr/>
          </p:nvSpPr>
          <p:spPr bwMode="auto">
            <a:xfrm>
              <a:off x="590993" y="1374080"/>
              <a:ext cx="209114" cy="209358"/>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7" name="Freeform 13"/>
            <p:cNvSpPr>
              <a:spLocks/>
            </p:cNvSpPr>
            <p:nvPr/>
          </p:nvSpPr>
          <p:spPr bwMode="auto">
            <a:xfrm>
              <a:off x="896505" y="1382179"/>
              <a:ext cx="201412" cy="201646"/>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8" name="Freeform 16"/>
            <p:cNvSpPr>
              <a:spLocks/>
            </p:cNvSpPr>
            <p:nvPr/>
          </p:nvSpPr>
          <p:spPr bwMode="auto">
            <a:xfrm>
              <a:off x="1223340" y="1382353"/>
              <a:ext cx="252465" cy="205165"/>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 name="Oval 1"/>
          <p:cNvSpPr/>
          <p:nvPr/>
        </p:nvSpPr>
        <p:spPr>
          <a:xfrm>
            <a:off x="4414855" y="2066292"/>
            <a:ext cx="3031763" cy="3031763"/>
          </a:xfrm>
          <a:prstGeom prst="ellipse">
            <a:avLst/>
          </a:prstGeom>
          <a:solidFill>
            <a:schemeClr val="bg1"/>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8408102" y="561780"/>
            <a:ext cx="2831401" cy="584775"/>
          </a:xfrm>
          <a:prstGeom prst="rect">
            <a:avLst/>
          </a:prstGeom>
        </p:spPr>
        <p:txBody>
          <a:bodyPr wrap="square">
            <a:spAutoFit/>
          </a:bodyPr>
          <a:lstStyle/>
          <a:p>
            <a:r>
              <a:rPr lang="en-US" sz="2000" b="1" dirty="0">
                <a:solidFill>
                  <a:schemeClr val="bg1"/>
                </a:solidFill>
                <a:latin typeface="Lato" panose="020F0502020204030203" pitchFamily="34" charset="0"/>
                <a:ea typeface="Roboto" panose="02000000000000000000" pitchFamily="2" charset="0"/>
                <a:cs typeface="Lato" panose="020F0502020204030203" pitchFamily="34" charset="0"/>
              </a:rPr>
              <a:t>MATUY DEE</a:t>
            </a:r>
          </a:p>
          <a:p>
            <a:r>
              <a:rPr lang="en-US" sz="1200" b="1" dirty="0">
                <a:solidFill>
                  <a:schemeClr val="bg1"/>
                </a:solidFill>
                <a:latin typeface="Lato" panose="020F0502020204030203" pitchFamily="34" charset="0"/>
                <a:ea typeface="Roboto" panose="02000000000000000000" pitchFamily="2" charset="0"/>
                <a:cs typeface="Lato" panose="020F0502020204030203" pitchFamily="34" charset="0"/>
              </a:rPr>
              <a:t>| CEO</a:t>
            </a:r>
          </a:p>
        </p:txBody>
      </p:sp>
      <p:sp>
        <p:nvSpPr>
          <p:cNvPr id="24" name="Rectangle 23"/>
          <p:cNvSpPr/>
          <p:nvPr/>
        </p:nvSpPr>
        <p:spPr>
          <a:xfrm>
            <a:off x="8408607" y="1728175"/>
            <a:ext cx="3224594" cy="1446550"/>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bg1"/>
                </a:solidFill>
                <a:latin typeface="+mj-lt"/>
                <a:ea typeface="Roboto Light" panose="02000000000000000000" pitchFamily="2" charset="0"/>
                <a:cs typeface="Arial" charset="0"/>
              </a:rPr>
              <a:t>facilisi</a:t>
            </a:r>
            <a:endParaRPr lang="en-US" sz="1100" noProof="1">
              <a:solidFill>
                <a:schemeClr val="bg1"/>
              </a:solidFill>
              <a:latin typeface="+mj-lt"/>
              <a:ea typeface="Roboto Light" panose="02000000000000000000" pitchFamily="2" charset="0"/>
              <a:cs typeface="Arial" charset="0"/>
            </a:endParaRPr>
          </a:p>
        </p:txBody>
      </p:sp>
      <p:sp>
        <p:nvSpPr>
          <p:cNvPr id="25" name="Rectangle 24"/>
          <p:cNvSpPr/>
          <p:nvPr/>
        </p:nvSpPr>
        <p:spPr>
          <a:xfrm>
            <a:off x="8398321" y="1327514"/>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cxnSp>
        <p:nvCxnSpPr>
          <p:cNvPr id="26" name="Straight Connector 25"/>
          <p:cNvCxnSpPr/>
          <p:nvPr/>
        </p:nvCxnSpPr>
        <p:spPr>
          <a:xfrm>
            <a:off x="8521700" y="3533993"/>
            <a:ext cx="3200400" cy="0"/>
          </a:xfrm>
          <a:prstGeom prst="line">
            <a:avLst/>
          </a:prstGeom>
        </p:spPr>
        <p:style>
          <a:lnRef idx="1">
            <a:schemeClr val="accent1"/>
          </a:lnRef>
          <a:fillRef idx="0">
            <a:schemeClr val="accent1"/>
          </a:fillRef>
          <a:effectRef idx="0">
            <a:schemeClr val="accent1"/>
          </a:effectRef>
          <a:fontRef idx="minor">
            <a:schemeClr val="tx1"/>
          </a:fontRef>
        </p:style>
      </p:cxnSp>
      <p:sp>
        <p:nvSpPr>
          <p:cNvPr id="28" name="Oval 27"/>
          <p:cNvSpPr/>
          <p:nvPr/>
        </p:nvSpPr>
        <p:spPr>
          <a:xfrm>
            <a:off x="8521700" y="3797935"/>
            <a:ext cx="1165043" cy="1165043"/>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85%</a:t>
            </a:r>
          </a:p>
          <a:p>
            <a:pPr algn="ctr"/>
            <a:r>
              <a:rPr lang="en-US" sz="800" b="1" dirty="0">
                <a:solidFill>
                  <a:schemeClr val="bg1"/>
                </a:solidFill>
                <a:latin typeface="Lato" panose="020F0502020204030203" pitchFamily="34" charset="0"/>
                <a:ea typeface="Roboto" panose="02000000000000000000" pitchFamily="2" charset="0"/>
                <a:cs typeface="Lato" panose="020F0502020204030203" pitchFamily="34" charset="0"/>
              </a:rPr>
              <a:t>DESIGN</a:t>
            </a:r>
          </a:p>
        </p:txBody>
      </p:sp>
      <p:sp>
        <p:nvSpPr>
          <p:cNvPr id="29" name="Arc 28"/>
          <p:cNvSpPr/>
          <p:nvPr/>
        </p:nvSpPr>
        <p:spPr>
          <a:xfrm>
            <a:off x="8521700" y="3797935"/>
            <a:ext cx="1165043" cy="1165043"/>
          </a:xfrm>
          <a:prstGeom prst="arc">
            <a:avLst>
              <a:gd name="adj1" fmla="val 16200000"/>
              <a:gd name="adj2" fmla="val 10611064"/>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a:solidFill>
                <a:schemeClr val="bg1"/>
              </a:solidFill>
              <a:latin typeface="Lato" panose="020F0502020204030203" pitchFamily="34" charset="0"/>
              <a:cs typeface="Lato" panose="020F0502020204030203" pitchFamily="34" charset="0"/>
            </a:endParaRPr>
          </a:p>
        </p:txBody>
      </p:sp>
      <p:sp>
        <p:nvSpPr>
          <p:cNvPr id="30" name="Oval 29"/>
          <p:cNvSpPr/>
          <p:nvPr/>
        </p:nvSpPr>
        <p:spPr>
          <a:xfrm>
            <a:off x="10188058" y="3797935"/>
            <a:ext cx="1165043" cy="1165043"/>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a:solidFill>
                  <a:schemeClr val="bg1"/>
                </a:solidFill>
                <a:latin typeface="Lato" panose="020F0502020204030203" pitchFamily="34" charset="0"/>
                <a:ea typeface="Roboto" panose="02000000000000000000" pitchFamily="2" charset="0"/>
                <a:cs typeface="Lato" panose="020F0502020204030203" pitchFamily="34" charset="0"/>
              </a:rPr>
              <a:t>15%</a:t>
            </a:r>
          </a:p>
          <a:p>
            <a:pPr algn="ctr"/>
            <a:r>
              <a:rPr lang="en-US" sz="800" b="1">
                <a:solidFill>
                  <a:schemeClr val="bg1"/>
                </a:solidFill>
                <a:latin typeface="Lato" panose="020F0502020204030203" pitchFamily="34" charset="0"/>
                <a:ea typeface="Roboto" panose="02000000000000000000" pitchFamily="2" charset="0"/>
                <a:cs typeface="Lato" panose="020F0502020204030203" pitchFamily="34" charset="0"/>
              </a:rPr>
              <a:t>MARKETING</a:t>
            </a:r>
          </a:p>
        </p:txBody>
      </p:sp>
      <p:sp>
        <p:nvSpPr>
          <p:cNvPr id="31" name="Arc 30"/>
          <p:cNvSpPr/>
          <p:nvPr/>
        </p:nvSpPr>
        <p:spPr>
          <a:xfrm>
            <a:off x="10188058" y="3797935"/>
            <a:ext cx="1165043" cy="1165043"/>
          </a:xfrm>
          <a:prstGeom prst="arc">
            <a:avLst>
              <a:gd name="adj1" fmla="val 16200000"/>
              <a:gd name="adj2" fmla="val 20328153"/>
            </a:avLst>
          </a:prstGeom>
          <a:noFill/>
          <a:ln w="381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a:solidFill>
                <a:schemeClr val="bg1"/>
              </a:solidFill>
              <a:latin typeface="Lato" panose="020F0502020204030203" pitchFamily="34" charset="0"/>
              <a:cs typeface="Lato" panose="020F0502020204030203" pitchFamily="34" charset="0"/>
            </a:endParaRPr>
          </a:p>
        </p:txBody>
      </p:sp>
      <p:sp>
        <p:nvSpPr>
          <p:cNvPr id="32" name="Rectangle 31"/>
          <p:cNvSpPr/>
          <p:nvPr/>
        </p:nvSpPr>
        <p:spPr>
          <a:xfrm>
            <a:off x="8433880" y="5336549"/>
            <a:ext cx="1357820" cy="707886"/>
          </a:xfrm>
          <a:prstGeom prst="rect">
            <a:avLst/>
          </a:prstGeom>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
        <p:nvSpPr>
          <p:cNvPr id="33" name="Rectangle 32"/>
          <p:cNvSpPr/>
          <p:nvPr/>
        </p:nvSpPr>
        <p:spPr>
          <a:xfrm>
            <a:off x="10260901" y="5336549"/>
            <a:ext cx="1357820" cy="707886"/>
          </a:xfrm>
          <a:prstGeom prst="rect">
            <a:avLst/>
          </a:prstGeom>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
        <p:nvSpPr>
          <p:cNvPr id="65" name="Rectangle 64"/>
          <p:cNvSpPr/>
          <p:nvPr/>
        </p:nvSpPr>
        <p:spPr>
          <a:xfrm>
            <a:off x="895019" y="4073222"/>
            <a:ext cx="2387302" cy="461665"/>
          </a:xfrm>
          <a:prstGeom prst="rect">
            <a:avLst/>
          </a:prstGeom>
        </p:spPr>
        <p:txBody>
          <a:bodyPr wrap="square">
            <a:spAutoFit/>
          </a:bodyPr>
          <a:lstStyle/>
          <a:p>
            <a:r>
              <a:rPr lang="id-ID" sz="1200" dirty="0">
                <a:solidFill>
                  <a:schemeClr val="bg1"/>
                </a:solidFill>
                <a:latin typeface="+mj-lt"/>
                <a:ea typeface="Open Sans Light" panose="020B0306030504020204" pitchFamily="34" charset="0"/>
                <a:cs typeface="Open Sans Light" panose="020B0306030504020204" pitchFamily="34" charset="0"/>
              </a:rPr>
              <a:t>CEO, Founder</a:t>
            </a:r>
          </a:p>
          <a:p>
            <a:r>
              <a:rPr lang="id-ID" sz="1200" dirty="0">
                <a:solidFill>
                  <a:schemeClr val="bg1"/>
                </a:solidFill>
                <a:latin typeface="+mj-lt"/>
                <a:ea typeface="Open Sans Light" panose="020B0306030504020204" pitchFamily="34" charset="0"/>
                <a:cs typeface="Open Sans Light" panose="020B0306030504020204" pitchFamily="34" charset="0"/>
              </a:rPr>
              <a:t>BEST PRODUCT</a:t>
            </a:r>
          </a:p>
        </p:txBody>
      </p:sp>
      <p:sp>
        <p:nvSpPr>
          <p:cNvPr id="66" name="Rectangle 65"/>
          <p:cNvSpPr/>
          <p:nvPr/>
        </p:nvSpPr>
        <p:spPr>
          <a:xfrm>
            <a:off x="895019" y="4534886"/>
            <a:ext cx="2160282" cy="600164"/>
          </a:xfrm>
          <a:prstGeom prst="rect">
            <a:avLst/>
          </a:prstGeom>
        </p:spPr>
        <p:txBody>
          <a:bodyPr wrap="square">
            <a:spAutoFit/>
          </a:bodyPr>
          <a:lstStyle/>
          <a:p>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sp>
        <p:nvSpPr>
          <p:cNvPr id="5" name="Picture Placeholder 4"/>
          <p:cNvSpPr>
            <a:spLocks noGrp="1"/>
          </p:cNvSpPr>
          <p:nvPr>
            <p:ph type="pic" sz="quarter" idx="14"/>
          </p:nvPr>
        </p:nvSpPr>
        <p:spPr>
          <a:solidFill>
            <a:schemeClr val="bg1">
              <a:lumMod val="85000"/>
            </a:schemeClr>
          </a:solidFill>
        </p:spPr>
      </p:sp>
    </p:spTree>
    <p:extLst>
      <p:ext uri="{BB962C8B-B14F-4D97-AF65-F5344CB8AC3E}">
        <p14:creationId xmlns:p14="http://schemas.microsoft.com/office/powerpoint/2010/main" val="3524009872"/>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icture Placeholder 9"/>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33</a:t>
            </a:fld>
            <a:endParaRPr lang="en-US" sz="1050" dirty="0"/>
          </a:p>
        </p:txBody>
      </p:sp>
      <p:sp>
        <p:nvSpPr>
          <p:cNvPr id="6" name="Rectangle 5"/>
          <p:cNvSpPr/>
          <p:nvPr/>
        </p:nvSpPr>
        <p:spPr>
          <a:xfrm>
            <a:off x="1204757" y="1807402"/>
            <a:ext cx="2074763" cy="923330"/>
          </a:xfrm>
          <a:prstGeom prst="rect">
            <a:avLst/>
          </a:prstGeom>
        </p:spPr>
        <p:txBody>
          <a:bodyPr wrap="square">
            <a:spAutoFit/>
          </a:bodyPr>
          <a:lstStyle/>
          <a:p>
            <a:pPr algn="r"/>
            <a:r>
              <a:rPr lang="en-US" b="1" dirty="0">
                <a:solidFill>
                  <a:schemeClr val="bg1"/>
                </a:solidFill>
                <a:latin typeface="Lato" panose="020F0502020204030203" pitchFamily="34" charset="0"/>
                <a:ea typeface="Roboto" panose="02000000000000000000" pitchFamily="2" charset="0"/>
                <a:cs typeface="Lato" panose="020F0502020204030203" pitchFamily="34" charset="0"/>
              </a:rPr>
              <a:t>MATUY DEE</a:t>
            </a:r>
          </a:p>
          <a:p>
            <a:pPr algn="r"/>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 MARKETING</a:t>
            </a:r>
          </a:p>
          <a:p>
            <a:pPr algn="r"/>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7" name="Title 1"/>
          <p:cNvSpPr txBox="1">
            <a:spLocks/>
          </p:cNvSpPr>
          <p:nvPr/>
        </p:nvSpPr>
        <p:spPr>
          <a:xfrm>
            <a:off x="6414664" y="278592"/>
            <a:ext cx="2956257" cy="1314621"/>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Let’s Introduce Our Chief Executive Officer</a:t>
            </a:r>
          </a:p>
        </p:txBody>
      </p:sp>
      <p:sp>
        <p:nvSpPr>
          <p:cNvPr id="8" name="Rectangle 7"/>
          <p:cNvSpPr/>
          <p:nvPr/>
        </p:nvSpPr>
        <p:spPr>
          <a:xfrm>
            <a:off x="6516264" y="1623761"/>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9" name="Rectangle 8"/>
          <p:cNvSpPr/>
          <p:nvPr/>
        </p:nvSpPr>
        <p:spPr>
          <a:xfrm>
            <a:off x="1340222" y="2958026"/>
            <a:ext cx="1939297" cy="1015663"/>
          </a:xfrm>
          <a:prstGeom prst="rect">
            <a:avLst/>
          </a:prstGeom>
        </p:spPr>
        <p:txBody>
          <a:bodyPr wrap="square">
            <a:spAutoFit/>
          </a:bodyPr>
          <a:lstStyle/>
          <a:p>
            <a:pPr algn="r">
              <a:buClr>
                <a:srgbClr val="E24848"/>
              </a:buClr>
              <a:defRPr/>
            </a:pPr>
            <a:r>
              <a:rPr lang="en-US" sz="10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t>
            </a:r>
            <a:r>
              <a:rPr lang="en-US" sz="1000" noProof="1" smtClean="0">
                <a:solidFill>
                  <a:schemeClr val="bg1"/>
                </a:solidFill>
                <a:latin typeface="+mj-lt"/>
                <a:ea typeface="Roboto Light" panose="02000000000000000000" pitchFamily="2" charset="0"/>
                <a:cs typeface="Arial" charset="0"/>
              </a:rPr>
              <a:t>aliquam</a:t>
            </a:r>
            <a:endParaRPr lang="en-US" sz="1000" noProof="1">
              <a:solidFill>
                <a:schemeClr val="bg1"/>
              </a:solidFill>
              <a:latin typeface="+mj-lt"/>
              <a:ea typeface="Roboto Light" panose="02000000000000000000" pitchFamily="2" charset="0"/>
              <a:cs typeface="Arial" charset="0"/>
            </a:endParaRPr>
          </a:p>
        </p:txBody>
      </p:sp>
      <p:cxnSp>
        <p:nvCxnSpPr>
          <p:cNvPr id="5" name="Straight Connector 4"/>
          <p:cNvCxnSpPr/>
          <p:nvPr/>
        </p:nvCxnSpPr>
        <p:spPr>
          <a:xfrm>
            <a:off x="2276003" y="2848641"/>
            <a:ext cx="881731"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3" name="Folded Corner 12"/>
          <p:cNvSpPr/>
          <p:nvPr/>
        </p:nvSpPr>
        <p:spPr>
          <a:xfrm rot="1255026">
            <a:off x="1437852" y="4545492"/>
            <a:ext cx="670737" cy="670737"/>
          </a:xfrm>
          <a:prstGeom prst="foldedCorner">
            <a:avLst/>
          </a:prstGeom>
          <a:solidFill>
            <a:schemeClr val="accent1"/>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Rectangle 14"/>
          <p:cNvSpPr/>
          <p:nvPr/>
        </p:nvSpPr>
        <p:spPr>
          <a:xfrm>
            <a:off x="1299514" y="5411074"/>
            <a:ext cx="947412" cy="507831"/>
          </a:xfrm>
          <a:prstGeom prst="rect">
            <a:avLst/>
          </a:prstGeom>
        </p:spPr>
        <p:txBody>
          <a:bodyPr wrap="square">
            <a:spAutoFit/>
          </a:bodyPr>
          <a:lstStyle/>
          <a:p>
            <a:pPr algn="ctr"/>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15%</a:t>
            </a:r>
            <a:endParaRPr lang="en-US"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Admin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6" name="Folded Corner 15"/>
          <p:cNvSpPr/>
          <p:nvPr/>
        </p:nvSpPr>
        <p:spPr>
          <a:xfrm rot="21244614">
            <a:off x="2680728" y="4545492"/>
            <a:ext cx="670737" cy="670737"/>
          </a:xfrm>
          <a:prstGeom prst="foldedCorner">
            <a:avLst/>
          </a:prstGeom>
          <a:solidFill>
            <a:schemeClr val="accent2"/>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7" name="Rectangle 16"/>
          <p:cNvSpPr/>
          <p:nvPr/>
        </p:nvSpPr>
        <p:spPr>
          <a:xfrm>
            <a:off x="2542390" y="5411074"/>
            <a:ext cx="947412" cy="507831"/>
          </a:xfrm>
          <a:prstGeom prst="rect">
            <a:avLst/>
          </a:prstGeom>
        </p:spPr>
        <p:txBody>
          <a:bodyPr wrap="square">
            <a:spAutoFit/>
          </a:bodyPr>
          <a:lstStyle/>
          <a:p>
            <a:pPr algn="ctr"/>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60%</a:t>
            </a:r>
            <a:endParaRPr lang="en-US"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Support</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8" name="Folded Corner 17"/>
          <p:cNvSpPr/>
          <p:nvPr/>
        </p:nvSpPr>
        <p:spPr>
          <a:xfrm rot="1226666">
            <a:off x="3923605" y="4545492"/>
            <a:ext cx="670737" cy="670737"/>
          </a:xfrm>
          <a:prstGeom prst="foldedCorner">
            <a:avLst/>
          </a:prstGeom>
          <a:solidFill>
            <a:schemeClr val="accent3"/>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9" name="Rectangle 18"/>
          <p:cNvSpPr/>
          <p:nvPr/>
        </p:nvSpPr>
        <p:spPr>
          <a:xfrm>
            <a:off x="3785266" y="5411074"/>
            <a:ext cx="947412" cy="507831"/>
          </a:xfrm>
          <a:prstGeom prst="rect">
            <a:avLst/>
          </a:prstGeom>
        </p:spPr>
        <p:txBody>
          <a:bodyPr wrap="square">
            <a:spAutoFit/>
          </a:bodyPr>
          <a:lstStyle/>
          <a:p>
            <a:pPr algn="ctr"/>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25%</a:t>
            </a:r>
            <a:endParaRPr lang="en-US"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Speed</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0" name="Folded Corner 19"/>
          <p:cNvSpPr/>
          <p:nvPr/>
        </p:nvSpPr>
        <p:spPr>
          <a:xfrm rot="20989032">
            <a:off x="5166479" y="4545492"/>
            <a:ext cx="670737" cy="670737"/>
          </a:xfrm>
          <a:prstGeom prst="foldedCorner">
            <a:avLst/>
          </a:prstGeom>
          <a:solidFill>
            <a:schemeClr val="accent4"/>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1" name="Rectangle 20"/>
          <p:cNvSpPr/>
          <p:nvPr/>
        </p:nvSpPr>
        <p:spPr>
          <a:xfrm>
            <a:off x="5028141" y="5411074"/>
            <a:ext cx="947412" cy="507831"/>
          </a:xfrm>
          <a:prstGeom prst="rect">
            <a:avLst/>
          </a:prstGeom>
        </p:spPr>
        <p:txBody>
          <a:bodyPr wrap="square">
            <a:spAutoFit/>
          </a:bodyPr>
          <a:lstStyle/>
          <a:p>
            <a:pPr algn="ctr"/>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50%</a:t>
            </a:r>
            <a:endParaRPr lang="en-US"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Design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grpSp>
        <p:nvGrpSpPr>
          <p:cNvPr id="22" name="Group 21"/>
          <p:cNvGrpSpPr/>
          <p:nvPr/>
        </p:nvGrpSpPr>
        <p:grpSpPr>
          <a:xfrm>
            <a:off x="8152850" y="2233789"/>
            <a:ext cx="37214" cy="4846320"/>
            <a:chOff x="6964327" y="2019300"/>
            <a:chExt cx="37214" cy="4152900"/>
          </a:xfrm>
        </p:grpSpPr>
        <p:cxnSp>
          <p:nvCxnSpPr>
            <p:cNvPr id="23" name="Straight Connector 22"/>
            <p:cNvCxnSpPr/>
            <p:nvPr/>
          </p:nvCxnSpPr>
          <p:spPr>
            <a:xfrm>
              <a:off x="6964327" y="2019300"/>
              <a:ext cx="0" cy="4152900"/>
            </a:xfrm>
            <a:prstGeom prst="line">
              <a:avLst/>
            </a:prstGeom>
            <a:ln cmpd="sng">
              <a:solidFill>
                <a:schemeClr val="bg1">
                  <a:lumMod val="7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001541" y="2019300"/>
              <a:ext cx="0" cy="4152900"/>
            </a:xfrm>
            <a:prstGeom prst="line">
              <a:avLst/>
            </a:prstGeom>
            <a:ln cmpd="sng">
              <a:solidFill>
                <a:schemeClr val="bg1">
                  <a:lumMod val="75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25" name="Oval 24"/>
          <p:cNvSpPr/>
          <p:nvPr/>
        </p:nvSpPr>
        <p:spPr>
          <a:xfrm>
            <a:off x="7966781" y="2492515"/>
            <a:ext cx="409353" cy="4093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endParaRPr>
          </a:p>
        </p:txBody>
      </p:sp>
      <p:sp>
        <p:nvSpPr>
          <p:cNvPr id="26" name="Oval 25"/>
          <p:cNvSpPr/>
          <p:nvPr/>
        </p:nvSpPr>
        <p:spPr>
          <a:xfrm>
            <a:off x="7966781" y="3852563"/>
            <a:ext cx="409353" cy="40935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endParaRPr>
          </a:p>
        </p:txBody>
      </p:sp>
      <p:sp>
        <p:nvSpPr>
          <p:cNvPr id="27" name="Oval 26"/>
          <p:cNvSpPr/>
          <p:nvPr/>
        </p:nvSpPr>
        <p:spPr>
          <a:xfrm>
            <a:off x="7966781" y="5212611"/>
            <a:ext cx="409353" cy="40935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endParaRPr>
          </a:p>
        </p:txBody>
      </p:sp>
      <p:sp>
        <p:nvSpPr>
          <p:cNvPr id="28" name="Rectangle 27"/>
          <p:cNvSpPr/>
          <p:nvPr/>
        </p:nvSpPr>
        <p:spPr>
          <a:xfrm>
            <a:off x="6516264" y="2374025"/>
            <a:ext cx="1168310" cy="584775"/>
          </a:xfrm>
          <a:prstGeom prst="rect">
            <a:avLst/>
          </a:prstGeom>
        </p:spPr>
        <p:txBody>
          <a:bodyPr wrap="square">
            <a:spAutoFit/>
          </a:bodyPr>
          <a:lstStyle/>
          <a:p>
            <a:pPr algn="r"/>
            <a:r>
              <a:rPr lang="en-US" sz="1600" dirty="0" smtClean="0">
                <a:solidFill>
                  <a:schemeClr val="bg1"/>
                </a:solidFill>
                <a:latin typeface="Lato" panose="020F0502020204030203" pitchFamily="34" charset="0"/>
                <a:ea typeface="Roboto" panose="02000000000000000000" pitchFamily="2" charset="0"/>
                <a:cs typeface="Lato" panose="020F0502020204030203" pitchFamily="34" charset="0"/>
              </a:rPr>
              <a:t>2016/01</a:t>
            </a:r>
          </a:p>
          <a:p>
            <a:pPr algn="r"/>
            <a:r>
              <a:rPr lang="en-US" sz="800" b="1" dirty="0" smtClean="0">
                <a:solidFill>
                  <a:schemeClr val="bg1"/>
                </a:solidFill>
                <a:latin typeface="Lato" panose="020F0502020204030203" pitchFamily="34" charset="0"/>
                <a:ea typeface="Roboto" panose="02000000000000000000" pitchFamily="2" charset="0"/>
                <a:cs typeface="Lato" panose="020F0502020204030203" pitchFamily="34" charset="0"/>
              </a:rPr>
              <a:t>CEO, Founder</a:t>
            </a:r>
          </a:p>
          <a:p>
            <a:pPr algn="r"/>
            <a:r>
              <a:rPr lang="en-US" sz="800" b="1" dirty="0" smtClean="0">
                <a:solidFill>
                  <a:schemeClr val="bg1"/>
                </a:solidFill>
                <a:latin typeface="Lato" panose="020F0502020204030203" pitchFamily="34" charset="0"/>
                <a:ea typeface="Roboto" panose="02000000000000000000" pitchFamily="2" charset="0"/>
                <a:cs typeface="Lato" panose="020F0502020204030203" pitchFamily="34" charset="0"/>
              </a:rPr>
              <a:t>BEST PRODUCT</a:t>
            </a:r>
          </a:p>
        </p:txBody>
      </p:sp>
      <p:sp>
        <p:nvSpPr>
          <p:cNvPr id="29" name="Rectangle 28"/>
          <p:cNvSpPr/>
          <p:nvPr/>
        </p:nvSpPr>
        <p:spPr>
          <a:xfrm>
            <a:off x="6516264" y="3732092"/>
            <a:ext cx="1168310" cy="584775"/>
          </a:xfrm>
          <a:prstGeom prst="rect">
            <a:avLst/>
          </a:prstGeom>
        </p:spPr>
        <p:txBody>
          <a:bodyPr wrap="square">
            <a:spAutoFit/>
          </a:bodyPr>
          <a:lstStyle/>
          <a:p>
            <a:pPr algn="r"/>
            <a:r>
              <a:rPr lang="en-US" sz="1600" dirty="0" smtClean="0">
                <a:solidFill>
                  <a:schemeClr val="bg1"/>
                </a:solidFill>
                <a:latin typeface="Lato" panose="020F0502020204030203" pitchFamily="34" charset="0"/>
                <a:ea typeface="Roboto" panose="02000000000000000000" pitchFamily="2" charset="0"/>
                <a:cs typeface="Lato" panose="020F0502020204030203" pitchFamily="34" charset="0"/>
              </a:rPr>
              <a:t>2017/05</a:t>
            </a:r>
          </a:p>
          <a:p>
            <a:pPr algn="r"/>
            <a:r>
              <a:rPr lang="en-US" sz="800" b="1" dirty="0" smtClean="0">
                <a:solidFill>
                  <a:schemeClr val="bg1"/>
                </a:solidFill>
                <a:latin typeface="Lato" panose="020F0502020204030203" pitchFamily="34" charset="0"/>
                <a:ea typeface="Roboto" panose="02000000000000000000" pitchFamily="2" charset="0"/>
                <a:cs typeface="Lato" panose="020F0502020204030203" pitchFamily="34" charset="0"/>
              </a:rPr>
              <a:t>CEO, Founder</a:t>
            </a:r>
          </a:p>
          <a:p>
            <a:pPr algn="r"/>
            <a:r>
              <a:rPr lang="en-US" sz="800" b="1" dirty="0" smtClean="0">
                <a:solidFill>
                  <a:schemeClr val="bg1"/>
                </a:solidFill>
                <a:latin typeface="Lato" panose="020F0502020204030203" pitchFamily="34" charset="0"/>
                <a:ea typeface="Roboto" panose="02000000000000000000" pitchFamily="2" charset="0"/>
                <a:cs typeface="Lato" panose="020F0502020204030203" pitchFamily="34" charset="0"/>
              </a:rPr>
              <a:t>CONSULTING</a:t>
            </a:r>
          </a:p>
        </p:txBody>
      </p:sp>
      <p:sp>
        <p:nvSpPr>
          <p:cNvPr id="31" name="Rectangle 30"/>
          <p:cNvSpPr/>
          <p:nvPr/>
        </p:nvSpPr>
        <p:spPr>
          <a:xfrm>
            <a:off x="6516264" y="5094121"/>
            <a:ext cx="1168310" cy="584775"/>
          </a:xfrm>
          <a:prstGeom prst="rect">
            <a:avLst/>
          </a:prstGeom>
        </p:spPr>
        <p:txBody>
          <a:bodyPr wrap="square">
            <a:spAutoFit/>
          </a:bodyPr>
          <a:lstStyle/>
          <a:p>
            <a:pPr algn="r"/>
            <a:r>
              <a:rPr lang="en-US" sz="1600" dirty="0" smtClean="0">
                <a:solidFill>
                  <a:schemeClr val="bg1"/>
                </a:solidFill>
                <a:latin typeface="Lato" panose="020F0502020204030203" pitchFamily="34" charset="0"/>
                <a:ea typeface="Roboto" panose="02000000000000000000" pitchFamily="2" charset="0"/>
                <a:cs typeface="Lato" panose="020F0502020204030203" pitchFamily="34" charset="0"/>
              </a:rPr>
              <a:t>2018/08</a:t>
            </a:r>
          </a:p>
          <a:p>
            <a:pPr algn="r"/>
            <a:r>
              <a:rPr lang="en-US" sz="800" b="1" dirty="0" smtClean="0">
                <a:solidFill>
                  <a:schemeClr val="bg1"/>
                </a:solidFill>
                <a:latin typeface="Lato" panose="020F0502020204030203" pitchFamily="34" charset="0"/>
                <a:ea typeface="Roboto" panose="02000000000000000000" pitchFamily="2" charset="0"/>
                <a:cs typeface="Lato" panose="020F0502020204030203" pitchFamily="34" charset="0"/>
              </a:rPr>
              <a:t>CEO, Founder</a:t>
            </a:r>
          </a:p>
          <a:p>
            <a:pPr algn="r"/>
            <a:r>
              <a:rPr lang="en-US" sz="800" b="1" dirty="0" smtClean="0">
                <a:solidFill>
                  <a:schemeClr val="bg1"/>
                </a:solidFill>
                <a:latin typeface="Lato" panose="020F0502020204030203" pitchFamily="34" charset="0"/>
                <a:ea typeface="Roboto" panose="02000000000000000000" pitchFamily="2" charset="0"/>
                <a:cs typeface="Lato" panose="020F0502020204030203" pitchFamily="34" charset="0"/>
              </a:rPr>
              <a:t>WEB FORUM</a:t>
            </a:r>
          </a:p>
        </p:txBody>
      </p:sp>
      <p:grpSp>
        <p:nvGrpSpPr>
          <p:cNvPr id="34" name="Group 33"/>
          <p:cNvGrpSpPr/>
          <p:nvPr/>
        </p:nvGrpSpPr>
        <p:grpSpPr>
          <a:xfrm>
            <a:off x="5335195" y="4679247"/>
            <a:ext cx="287338" cy="287338"/>
            <a:chOff x="4319588" y="2492375"/>
            <a:chExt cx="287338" cy="287338"/>
          </a:xfrm>
          <a:solidFill>
            <a:schemeClr val="tx1">
              <a:lumMod val="85000"/>
              <a:lumOff val="15000"/>
            </a:schemeClr>
          </a:solidFill>
        </p:grpSpPr>
        <p:sp>
          <p:nvSpPr>
            <p:cNvPr id="35" name="Freeform 372"/>
            <p:cNvSpPr>
              <a:spLocks/>
            </p:cNvSpPr>
            <p:nvPr/>
          </p:nvSpPr>
          <p:spPr bwMode="auto">
            <a:xfrm>
              <a:off x="4319588" y="2587625"/>
              <a:ext cx="287338" cy="192088"/>
            </a:xfrm>
            <a:custGeom>
              <a:avLst/>
              <a:gdLst>
                <a:gd name="T0" fmla="*/ 843 w 904"/>
                <a:gd name="T1" fmla="*/ 572 h 602"/>
                <a:gd name="T2" fmla="*/ 843 w 904"/>
                <a:gd name="T3" fmla="*/ 12 h 602"/>
                <a:gd name="T4" fmla="*/ 841 w 904"/>
                <a:gd name="T5" fmla="*/ 7 h 602"/>
                <a:gd name="T6" fmla="*/ 836 w 904"/>
                <a:gd name="T7" fmla="*/ 3 h 602"/>
                <a:gd name="T8" fmla="*/ 831 w 904"/>
                <a:gd name="T9" fmla="*/ 1 h 602"/>
                <a:gd name="T10" fmla="*/ 708 w 904"/>
                <a:gd name="T11" fmla="*/ 0 h 602"/>
                <a:gd name="T12" fmla="*/ 702 w 904"/>
                <a:gd name="T13" fmla="*/ 2 h 602"/>
                <a:gd name="T14" fmla="*/ 697 w 904"/>
                <a:gd name="T15" fmla="*/ 5 h 602"/>
                <a:gd name="T16" fmla="*/ 694 w 904"/>
                <a:gd name="T17" fmla="*/ 9 h 602"/>
                <a:gd name="T18" fmla="*/ 693 w 904"/>
                <a:gd name="T19" fmla="*/ 16 h 602"/>
                <a:gd name="T20" fmla="*/ 632 w 904"/>
                <a:gd name="T21" fmla="*/ 572 h 602"/>
                <a:gd name="T22" fmla="*/ 632 w 904"/>
                <a:gd name="T23" fmla="*/ 283 h 602"/>
                <a:gd name="T24" fmla="*/ 630 w 904"/>
                <a:gd name="T25" fmla="*/ 277 h 602"/>
                <a:gd name="T26" fmla="*/ 626 w 904"/>
                <a:gd name="T27" fmla="*/ 274 h 602"/>
                <a:gd name="T28" fmla="*/ 621 w 904"/>
                <a:gd name="T29" fmla="*/ 271 h 602"/>
                <a:gd name="T30" fmla="*/ 497 w 904"/>
                <a:gd name="T31" fmla="*/ 271 h 602"/>
                <a:gd name="T32" fmla="*/ 491 w 904"/>
                <a:gd name="T33" fmla="*/ 272 h 602"/>
                <a:gd name="T34" fmla="*/ 487 w 904"/>
                <a:gd name="T35" fmla="*/ 275 h 602"/>
                <a:gd name="T36" fmla="*/ 483 w 904"/>
                <a:gd name="T37" fmla="*/ 281 h 602"/>
                <a:gd name="T38" fmla="*/ 482 w 904"/>
                <a:gd name="T39" fmla="*/ 286 h 602"/>
                <a:gd name="T40" fmla="*/ 421 w 904"/>
                <a:gd name="T41" fmla="*/ 572 h 602"/>
                <a:gd name="T42" fmla="*/ 421 w 904"/>
                <a:gd name="T43" fmla="*/ 193 h 602"/>
                <a:gd name="T44" fmla="*/ 419 w 904"/>
                <a:gd name="T45" fmla="*/ 187 h 602"/>
                <a:gd name="T46" fmla="*/ 415 w 904"/>
                <a:gd name="T47" fmla="*/ 183 h 602"/>
                <a:gd name="T48" fmla="*/ 409 w 904"/>
                <a:gd name="T49" fmla="*/ 181 h 602"/>
                <a:gd name="T50" fmla="*/ 286 w 904"/>
                <a:gd name="T51" fmla="*/ 181 h 602"/>
                <a:gd name="T52" fmla="*/ 281 w 904"/>
                <a:gd name="T53" fmla="*/ 182 h 602"/>
                <a:gd name="T54" fmla="*/ 275 w 904"/>
                <a:gd name="T55" fmla="*/ 185 h 602"/>
                <a:gd name="T56" fmla="*/ 272 w 904"/>
                <a:gd name="T57" fmla="*/ 190 h 602"/>
                <a:gd name="T58" fmla="*/ 271 w 904"/>
                <a:gd name="T59" fmla="*/ 196 h 602"/>
                <a:gd name="T60" fmla="*/ 211 w 904"/>
                <a:gd name="T61" fmla="*/ 572 h 602"/>
                <a:gd name="T62" fmla="*/ 211 w 904"/>
                <a:gd name="T63" fmla="*/ 404 h 602"/>
                <a:gd name="T64" fmla="*/ 209 w 904"/>
                <a:gd name="T65" fmla="*/ 399 h 602"/>
                <a:gd name="T66" fmla="*/ 205 w 904"/>
                <a:gd name="T67" fmla="*/ 394 h 602"/>
                <a:gd name="T68" fmla="*/ 199 w 904"/>
                <a:gd name="T69" fmla="*/ 392 h 602"/>
                <a:gd name="T70" fmla="*/ 76 w 904"/>
                <a:gd name="T71" fmla="*/ 391 h 602"/>
                <a:gd name="T72" fmla="*/ 69 w 904"/>
                <a:gd name="T73" fmla="*/ 392 h 602"/>
                <a:gd name="T74" fmla="*/ 65 w 904"/>
                <a:gd name="T75" fmla="*/ 396 h 602"/>
                <a:gd name="T76" fmla="*/ 62 w 904"/>
                <a:gd name="T77" fmla="*/ 401 h 602"/>
                <a:gd name="T78" fmla="*/ 61 w 904"/>
                <a:gd name="T79" fmla="*/ 406 h 602"/>
                <a:gd name="T80" fmla="*/ 15 w 904"/>
                <a:gd name="T81" fmla="*/ 572 h 602"/>
                <a:gd name="T82" fmla="*/ 9 w 904"/>
                <a:gd name="T83" fmla="*/ 573 h 602"/>
                <a:gd name="T84" fmla="*/ 5 w 904"/>
                <a:gd name="T85" fmla="*/ 577 h 602"/>
                <a:gd name="T86" fmla="*/ 2 w 904"/>
                <a:gd name="T87" fmla="*/ 581 h 602"/>
                <a:gd name="T88" fmla="*/ 0 w 904"/>
                <a:gd name="T89" fmla="*/ 587 h 602"/>
                <a:gd name="T90" fmla="*/ 2 w 904"/>
                <a:gd name="T91" fmla="*/ 593 h 602"/>
                <a:gd name="T92" fmla="*/ 5 w 904"/>
                <a:gd name="T93" fmla="*/ 598 h 602"/>
                <a:gd name="T94" fmla="*/ 9 w 904"/>
                <a:gd name="T95" fmla="*/ 601 h 602"/>
                <a:gd name="T96" fmla="*/ 15 w 904"/>
                <a:gd name="T97" fmla="*/ 602 h 602"/>
                <a:gd name="T98" fmla="*/ 196 w 904"/>
                <a:gd name="T99" fmla="*/ 602 h 602"/>
                <a:gd name="T100" fmla="*/ 406 w 904"/>
                <a:gd name="T101" fmla="*/ 602 h 602"/>
                <a:gd name="T102" fmla="*/ 617 w 904"/>
                <a:gd name="T103" fmla="*/ 602 h 602"/>
                <a:gd name="T104" fmla="*/ 828 w 904"/>
                <a:gd name="T105" fmla="*/ 602 h 602"/>
                <a:gd name="T106" fmla="*/ 891 w 904"/>
                <a:gd name="T107" fmla="*/ 602 h 602"/>
                <a:gd name="T108" fmla="*/ 896 w 904"/>
                <a:gd name="T109" fmla="*/ 600 h 602"/>
                <a:gd name="T110" fmla="*/ 901 w 904"/>
                <a:gd name="T111" fmla="*/ 596 h 602"/>
                <a:gd name="T112" fmla="*/ 903 w 904"/>
                <a:gd name="T113" fmla="*/ 591 h 602"/>
                <a:gd name="T114" fmla="*/ 903 w 904"/>
                <a:gd name="T115" fmla="*/ 584 h 602"/>
                <a:gd name="T116" fmla="*/ 901 w 904"/>
                <a:gd name="T117" fmla="*/ 579 h 602"/>
                <a:gd name="T118" fmla="*/ 896 w 904"/>
                <a:gd name="T119" fmla="*/ 575 h 602"/>
                <a:gd name="T120" fmla="*/ 891 w 904"/>
                <a:gd name="T121" fmla="*/ 572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4" h="602">
                  <a:moveTo>
                    <a:pt x="889" y="572"/>
                  </a:moveTo>
                  <a:lnTo>
                    <a:pt x="843" y="572"/>
                  </a:lnTo>
                  <a:lnTo>
                    <a:pt x="843" y="16"/>
                  </a:lnTo>
                  <a:lnTo>
                    <a:pt x="843" y="12"/>
                  </a:lnTo>
                  <a:lnTo>
                    <a:pt x="842" y="9"/>
                  </a:lnTo>
                  <a:lnTo>
                    <a:pt x="841" y="7"/>
                  </a:lnTo>
                  <a:lnTo>
                    <a:pt x="838" y="5"/>
                  </a:lnTo>
                  <a:lnTo>
                    <a:pt x="836" y="3"/>
                  </a:lnTo>
                  <a:lnTo>
                    <a:pt x="834" y="2"/>
                  </a:lnTo>
                  <a:lnTo>
                    <a:pt x="831" y="1"/>
                  </a:lnTo>
                  <a:lnTo>
                    <a:pt x="828" y="1"/>
                  </a:lnTo>
                  <a:lnTo>
                    <a:pt x="708" y="0"/>
                  </a:lnTo>
                  <a:lnTo>
                    <a:pt x="704" y="1"/>
                  </a:lnTo>
                  <a:lnTo>
                    <a:pt x="702" y="2"/>
                  </a:lnTo>
                  <a:lnTo>
                    <a:pt x="699" y="3"/>
                  </a:lnTo>
                  <a:lnTo>
                    <a:pt x="697" y="5"/>
                  </a:lnTo>
                  <a:lnTo>
                    <a:pt x="695" y="7"/>
                  </a:lnTo>
                  <a:lnTo>
                    <a:pt x="694" y="9"/>
                  </a:lnTo>
                  <a:lnTo>
                    <a:pt x="693" y="12"/>
                  </a:lnTo>
                  <a:lnTo>
                    <a:pt x="693" y="16"/>
                  </a:lnTo>
                  <a:lnTo>
                    <a:pt x="693" y="572"/>
                  </a:lnTo>
                  <a:lnTo>
                    <a:pt x="632" y="572"/>
                  </a:lnTo>
                  <a:lnTo>
                    <a:pt x="632" y="286"/>
                  </a:lnTo>
                  <a:lnTo>
                    <a:pt x="632" y="283"/>
                  </a:lnTo>
                  <a:lnTo>
                    <a:pt x="631" y="281"/>
                  </a:lnTo>
                  <a:lnTo>
                    <a:pt x="630" y="277"/>
                  </a:lnTo>
                  <a:lnTo>
                    <a:pt x="628" y="275"/>
                  </a:lnTo>
                  <a:lnTo>
                    <a:pt x="626" y="274"/>
                  </a:lnTo>
                  <a:lnTo>
                    <a:pt x="623" y="272"/>
                  </a:lnTo>
                  <a:lnTo>
                    <a:pt x="621" y="271"/>
                  </a:lnTo>
                  <a:lnTo>
                    <a:pt x="617" y="271"/>
                  </a:lnTo>
                  <a:lnTo>
                    <a:pt x="497" y="271"/>
                  </a:lnTo>
                  <a:lnTo>
                    <a:pt x="494" y="271"/>
                  </a:lnTo>
                  <a:lnTo>
                    <a:pt x="491" y="272"/>
                  </a:lnTo>
                  <a:lnTo>
                    <a:pt x="489" y="274"/>
                  </a:lnTo>
                  <a:lnTo>
                    <a:pt x="487" y="275"/>
                  </a:lnTo>
                  <a:lnTo>
                    <a:pt x="484" y="277"/>
                  </a:lnTo>
                  <a:lnTo>
                    <a:pt x="483" y="281"/>
                  </a:lnTo>
                  <a:lnTo>
                    <a:pt x="482" y="283"/>
                  </a:lnTo>
                  <a:lnTo>
                    <a:pt x="482" y="286"/>
                  </a:lnTo>
                  <a:lnTo>
                    <a:pt x="482" y="572"/>
                  </a:lnTo>
                  <a:lnTo>
                    <a:pt x="421" y="572"/>
                  </a:lnTo>
                  <a:lnTo>
                    <a:pt x="421" y="196"/>
                  </a:lnTo>
                  <a:lnTo>
                    <a:pt x="421" y="193"/>
                  </a:lnTo>
                  <a:lnTo>
                    <a:pt x="420" y="190"/>
                  </a:lnTo>
                  <a:lnTo>
                    <a:pt x="419" y="187"/>
                  </a:lnTo>
                  <a:lnTo>
                    <a:pt x="417" y="185"/>
                  </a:lnTo>
                  <a:lnTo>
                    <a:pt x="415" y="183"/>
                  </a:lnTo>
                  <a:lnTo>
                    <a:pt x="413" y="182"/>
                  </a:lnTo>
                  <a:lnTo>
                    <a:pt x="409" y="181"/>
                  </a:lnTo>
                  <a:lnTo>
                    <a:pt x="406" y="181"/>
                  </a:lnTo>
                  <a:lnTo>
                    <a:pt x="286" y="181"/>
                  </a:lnTo>
                  <a:lnTo>
                    <a:pt x="283" y="181"/>
                  </a:lnTo>
                  <a:lnTo>
                    <a:pt x="281" y="182"/>
                  </a:lnTo>
                  <a:lnTo>
                    <a:pt x="277" y="183"/>
                  </a:lnTo>
                  <a:lnTo>
                    <a:pt x="275" y="185"/>
                  </a:lnTo>
                  <a:lnTo>
                    <a:pt x="273" y="187"/>
                  </a:lnTo>
                  <a:lnTo>
                    <a:pt x="272" y="190"/>
                  </a:lnTo>
                  <a:lnTo>
                    <a:pt x="271" y="193"/>
                  </a:lnTo>
                  <a:lnTo>
                    <a:pt x="271" y="196"/>
                  </a:lnTo>
                  <a:lnTo>
                    <a:pt x="271" y="572"/>
                  </a:lnTo>
                  <a:lnTo>
                    <a:pt x="211" y="572"/>
                  </a:lnTo>
                  <a:lnTo>
                    <a:pt x="211" y="406"/>
                  </a:lnTo>
                  <a:lnTo>
                    <a:pt x="211" y="404"/>
                  </a:lnTo>
                  <a:lnTo>
                    <a:pt x="210" y="401"/>
                  </a:lnTo>
                  <a:lnTo>
                    <a:pt x="209" y="399"/>
                  </a:lnTo>
                  <a:lnTo>
                    <a:pt x="207" y="396"/>
                  </a:lnTo>
                  <a:lnTo>
                    <a:pt x="205" y="394"/>
                  </a:lnTo>
                  <a:lnTo>
                    <a:pt x="201" y="393"/>
                  </a:lnTo>
                  <a:lnTo>
                    <a:pt x="199" y="392"/>
                  </a:lnTo>
                  <a:lnTo>
                    <a:pt x="196" y="391"/>
                  </a:lnTo>
                  <a:lnTo>
                    <a:pt x="76" y="391"/>
                  </a:lnTo>
                  <a:lnTo>
                    <a:pt x="73" y="392"/>
                  </a:lnTo>
                  <a:lnTo>
                    <a:pt x="69" y="392"/>
                  </a:lnTo>
                  <a:lnTo>
                    <a:pt x="67" y="394"/>
                  </a:lnTo>
                  <a:lnTo>
                    <a:pt x="65" y="396"/>
                  </a:lnTo>
                  <a:lnTo>
                    <a:pt x="63" y="399"/>
                  </a:lnTo>
                  <a:lnTo>
                    <a:pt x="62" y="401"/>
                  </a:lnTo>
                  <a:lnTo>
                    <a:pt x="61" y="404"/>
                  </a:lnTo>
                  <a:lnTo>
                    <a:pt x="61" y="406"/>
                  </a:lnTo>
                  <a:lnTo>
                    <a:pt x="61" y="572"/>
                  </a:lnTo>
                  <a:lnTo>
                    <a:pt x="15" y="572"/>
                  </a:lnTo>
                  <a:lnTo>
                    <a:pt x="13" y="572"/>
                  </a:lnTo>
                  <a:lnTo>
                    <a:pt x="9" y="573"/>
                  </a:lnTo>
                  <a:lnTo>
                    <a:pt x="7" y="575"/>
                  </a:lnTo>
                  <a:lnTo>
                    <a:pt x="5" y="577"/>
                  </a:lnTo>
                  <a:lnTo>
                    <a:pt x="3" y="579"/>
                  </a:lnTo>
                  <a:lnTo>
                    <a:pt x="2" y="581"/>
                  </a:lnTo>
                  <a:lnTo>
                    <a:pt x="1" y="584"/>
                  </a:lnTo>
                  <a:lnTo>
                    <a:pt x="0" y="587"/>
                  </a:lnTo>
                  <a:lnTo>
                    <a:pt x="1" y="591"/>
                  </a:lnTo>
                  <a:lnTo>
                    <a:pt x="2" y="593"/>
                  </a:lnTo>
                  <a:lnTo>
                    <a:pt x="3" y="596"/>
                  </a:lnTo>
                  <a:lnTo>
                    <a:pt x="5" y="598"/>
                  </a:lnTo>
                  <a:lnTo>
                    <a:pt x="7" y="600"/>
                  </a:lnTo>
                  <a:lnTo>
                    <a:pt x="9" y="601"/>
                  </a:lnTo>
                  <a:lnTo>
                    <a:pt x="13" y="602"/>
                  </a:lnTo>
                  <a:lnTo>
                    <a:pt x="15" y="602"/>
                  </a:lnTo>
                  <a:lnTo>
                    <a:pt x="76" y="602"/>
                  </a:lnTo>
                  <a:lnTo>
                    <a:pt x="196" y="602"/>
                  </a:lnTo>
                  <a:lnTo>
                    <a:pt x="286" y="602"/>
                  </a:lnTo>
                  <a:lnTo>
                    <a:pt x="406" y="602"/>
                  </a:lnTo>
                  <a:lnTo>
                    <a:pt x="497" y="602"/>
                  </a:lnTo>
                  <a:lnTo>
                    <a:pt x="617" y="602"/>
                  </a:lnTo>
                  <a:lnTo>
                    <a:pt x="708" y="602"/>
                  </a:lnTo>
                  <a:lnTo>
                    <a:pt x="828" y="602"/>
                  </a:lnTo>
                  <a:lnTo>
                    <a:pt x="889" y="602"/>
                  </a:lnTo>
                  <a:lnTo>
                    <a:pt x="891" y="602"/>
                  </a:lnTo>
                  <a:lnTo>
                    <a:pt x="894" y="601"/>
                  </a:lnTo>
                  <a:lnTo>
                    <a:pt x="896" y="600"/>
                  </a:lnTo>
                  <a:lnTo>
                    <a:pt x="898" y="598"/>
                  </a:lnTo>
                  <a:lnTo>
                    <a:pt x="901" y="596"/>
                  </a:lnTo>
                  <a:lnTo>
                    <a:pt x="902" y="593"/>
                  </a:lnTo>
                  <a:lnTo>
                    <a:pt x="903" y="591"/>
                  </a:lnTo>
                  <a:lnTo>
                    <a:pt x="904" y="587"/>
                  </a:lnTo>
                  <a:lnTo>
                    <a:pt x="903" y="584"/>
                  </a:lnTo>
                  <a:lnTo>
                    <a:pt x="902" y="581"/>
                  </a:lnTo>
                  <a:lnTo>
                    <a:pt x="901" y="579"/>
                  </a:lnTo>
                  <a:lnTo>
                    <a:pt x="898" y="577"/>
                  </a:lnTo>
                  <a:lnTo>
                    <a:pt x="896" y="575"/>
                  </a:lnTo>
                  <a:lnTo>
                    <a:pt x="894" y="573"/>
                  </a:lnTo>
                  <a:lnTo>
                    <a:pt x="891" y="572"/>
                  </a:lnTo>
                  <a:lnTo>
                    <a:pt x="889" y="5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373"/>
            <p:cNvSpPr>
              <a:spLocks/>
            </p:cNvSpPr>
            <p:nvPr/>
          </p:nvSpPr>
          <p:spPr bwMode="auto">
            <a:xfrm>
              <a:off x="4338638" y="2492375"/>
              <a:ext cx="252413" cy="157163"/>
            </a:xfrm>
            <a:custGeom>
              <a:avLst/>
              <a:gdLst>
                <a:gd name="T0" fmla="*/ 77 w 797"/>
                <a:gd name="T1" fmla="*/ 494 h 497"/>
                <a:gd name="T2" fmla="*/ 97 w 797"/>
                <a:gd name="T3" fmla="*/ 483 h 497"/>
                <a:gd name="T4" fmla="*/ 112 w 797"/>
                <a:gd name="T5" fmla="*/ 466 h 497"/>
                <a:gd name="T6" fmla="*/ 120 w 797"/>
                <a:gd name="T7" fmla="*/ 443 h 497"/>
                <a:gd name="T8" fmla="*/ 116 w 797"/>
                <a:gd name="T9" fmla="*/ 416 h 497"/>
                <a:gd name="T10" fmla="*/ 267 w 797"/>
                <a:gd name="T11" fmla="*/ 298 h 497"/>
                <a:gd name="T12" fmla="*/ 300 w 797"/>
                <a:gd name="T13" fmla="*/ 299 h 497"/>
                <a:gd name="T14" fmla="*/ 325 w 797"/>
                <a:gd name="T15" fmla="*/ 287 h 497"/>
                <a:gd name="T16" fmla="*/ 451 w 797"/>
                <a:gd name="T17" fmla="*/ 327 h 497"/>
                <a:gd name="T18" fmla="*/ 454 w 797"/>
                <a:gd name="T19" fmla="*/ 349 h 497"/>
                <a:gd name="T20" fmla="*/ 464 w 797"/>
                <a:gd name="T21" fmla="*/ 369 h 497"/>
                <a:gd name="T22" fmla="*/ 482 w 797"/>
                <a:gd name="T23" fmla="*/ 384 h 497"/>
                <a:gd name="T24" fmla="*/ 505 w 797"/>
                <a:gd name="T25" fmla="*/ 391 h 497"/>
                <a:gd name="T26" fmla="*/ 529 w 797"/>
                <a:gd name="T27" fmla="*/ 389 h 497"/>
                <a:gd name="T28" fmla="*/ 550 w 797"/>
                <a:gd name="T29" fmla="*/ 378 h 497"/>
                <a:gd name="T30" fmla="*/ 564 w 797"/>
                <a:gd name="T31" fmla="*/ 360 h 497"/>
                <a:gd name="T32" fmla="*/ 571 w 797"/>
                <a:gd name="T33" fmla="*/ 337 h 497"/>
                <a:gd name="T34" fmla="*/ 565 w 797"/>
                <a:gd name="T35" fmla="*/ 304 h 497"/>
                <a:gd name="T36" fmla="*/ 724 w 797"/>
                <a:gd name="T37" fmla="*/ 119 h 497"/>
                <a:gd name="T38" fmla="*/ 750 w 797"/>
                <a:gd name="T39" fmla="*/ 119 h 497"/>
                <a:gd name="T40" fmla="*/ 771 w 797"/>
                <a:gd name="T41" fmla="*/ 110 h 497"/>
                <a:gd name="T42" fmla="*/ 787 w 797"/>
                <a:gd name="T43" fmla="*/ 94 h 497"/>
                <a:gd name="T44" fmla="*/ 796 w 797"/>
                <a:gd name="T45" fmla="*/ 72 h 497"/>
                <a:gd name="T46" fmla="*/ 796 w 797"/>
                <a:gd name="T47" fmla="*/ 48 h 497"/>
                <a:gd name="T48" fmla="*/ 787 w 797"/>
                <a:gd name="T49" fmla="*/ 27 h 497"/>
                <a:gd name="T50" fmla="*/ 771 w 797"/>
                <a:gd name="T51" fmla="*/ 10 h 497"/>
                <a:gd name="T52" fmla="*/ 750 w 797"/>
                <a:gd name="T53" fmla="*/ 1 h 497"/>
                <a:gd name="T54" fmla="*/ 725 w 797"/>
                <a:gd name="T55" fmla="*/ 1 h 497"/>
                <a:gd name="T56" fmla="*/ 703 w 797"/>
                <a:gd name="T57" fmla="*/ 10 h 497"/>
                <a:gd name="T58" fmla="*/ 687 w 797"/>
                <a:gd name="T59" fmla="*/ 27 h 497"/>
                <a:gd name="T60" fmla="*/ 678 w 797"/>
                <a:gd name="T61" fmla="*/ 48 h 497"/>
                <a:gd name="T62" fmla="*/ 680 w 797"/>
                <a:gd name="T63" fmla="*/ 79 h 497"/>
                <a:gd name="T64" fmla="*/ 531 w 797"/>
                <a:gd name="T65" fmla="*/ 275 h 497"/>
                <a:gd name="T66" fmla="*/ 504 w 797"/>
                <a:gd name="T67" fmla="*/ 272 h 497"/>
                <a:gd name="T68" fmla="*/ 478 w 797"/>
                <a:gd name="T69" fmla="*/ 281 h 497"/>
                <a:gd name="T70" fmla="*/ 345 w 797"/>
                <a:gd name="T71" fmla="*/ 248 h 497"/>
                <a:gd name="T72" fmla="*/ 344 w 797"/>
                <a:gd name="T73" fmla="*/ 229 h 497"/>
                <a:gd name="T74" fmla="*/ 336 w 797"/>
                <a:gd name="T75" fmla="*/ 207 h 497"/>
                <a:gd name="T76" fmla="*/ 319 w 797"/>
                <a:gd name="T77" fmla="*/ 191 h 497"/>
                <a:gd name="T78" fmla="*/ 298 w 797"/>
                <a:gd name="T79" fmla="*/ 181 h 497"/>
                <a:gd name="T80" fmla="*/ 273 w 797"/>
                <a:gd name="T81" fmla="*/ 181 h 497"/>
                <a:gd name="T82" fmla="*/ 252 w 797"/>
                <a:gd name="T83" fmla="*/ 191 h 497"/>
                <a:gd name="T84" fmla="*/ 236 w 797"/>
                <a:gd name="T85" fmla="*/ 207 h 497"/>
                <a:gd name="T86" fmla="*/ 226 w 797"/>
                <a:gd name="T87" fmla="*/ 229 h 497"/>
                <a:gd name="T88" fmla="*/ 227 w 797"/>
                <a:gd name="T89" fmla="*/ 254 h 497"/>
                <a:gd name="T90" fmla="*/ 86 w 797"/>
                <a:gd name="T91" fmla="*/ 382 h 497"/>
                <a:gd name="T92" fmla="*/ 53 w 797"/>
                <a:gd name="T93" fmla="*/ 377 h 497"/>
                <a:gd name="T94" fmla="*/ 31 w 797"/>
                <a:gd name="T95" fmla="*/ 383 h 497"/>
                <a:gd name="T96" fmla="*/ 13 w 797"/>
                <a:gd name="T97" fmla="*/ 398 h 497"/>
                <a:gd name="T98" fmla="*/ 2 w 797"/>
                <a:gd name="T99" fmla="*/ 419 h 497"/>
                <a:gd name="T100" fmla="*/ 0 w 797"/>
                <a:gd name="T101" fmla="*/ 443 h 497"/>
                <a:gd name="T102" fmla="*/ 6 w 797"/>
                <a:gd name="T103" fmla="*/ 466 h 497"/>
                <a:gd name="T104" fmla="*/ 21 w 797"/>
                <a:gd name="T105" fmla="*/ 483 h 497"/>
                <a:gd name="T106" fmla="*/ 42 w 797"/>
                <a:gd name="T107" fmla="*/ 494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7" h="497">
                  <a:moveTo>
                    <a:pt x="60" y="497"/>
                  </a:moveTo>
                  <a:lnTo>
                    <a:pt x="65" y="497"/>
                  </a:lnTo>
                  <a:lnTo>
                    <a:pt x="72" y="496"/>
                  </a:lnTo>
                  <a:lnTo>
                    <a:pt x="77" y="494"/>
                  </a:lnTo>
                  <a:lnTo>
                    <a:pt x="83" y="493"/>
                  </a:lnTo>
                  <a:lnTo>
                    <a:pt x="89" y="489"/>
                  </a:lnTo>
                  <a:lnTo>
                    <a:pt x="93" y="486"/>
                  </a:lnTo>
                  <a:lnTo>
                    <a:pt x="97" y="483"/>
                  </a:lnTo>
                  <a:lnTo>
                    <a:pt x="102" y="480"/>
                  </a:lnTo>
                  <a:lnTo>
                    <a:pt x="106" y="475"/>
                  </a:lnTo>
                  <a:lnTo>
                    <a:pt x="109" y="470"/>
                  </a:lnTo>
                  <a:lnTo>
                    <a:pt x="112" y="466"/>
                  </a:lnTo>
                  <a:lnTo>
                    <a:pt x="115" y="460"/>
                  </a:lnTo>
                  <a:lnTo>
                    <a:pt x="117" y="455"/>
                  </a:lnTo>
                  <a:lnTo>
                    <a:pt x="119" y="449"/>
                  </a:lnTo>
                  <a:lnTo>
                    <a:pt x="120" y="443"/>
                  </a:lnTo>
                  <a:lnTo>
                    <a:pt x="120" y="437"/>
                  </a:lnTo>
                  <a:lnTo>
                    <a:pt x="119" y="429"/>
                  </a:lnTo>
                  <a:lnTo>
                    <a:pt x="118" y="423"/>
                  </a:lnTo>
                  <a:lnTo>
                    <a:pt x="116" y="416"/>
                  </a:lnTo>
                  <a:lnTo>
                    <a:pt x="114" y="410"/>
                  </a:lnTo>
                  <a:lnTo>
                    <a:pt x="251" y="290"/>
                  </a:lnTo>
                  <a:lnTo>
                    <a:pt x="259" y="295"/>
                  </a:lnTo>
                  <a:lnTo>
                    <a:pt x="267" y="298"/>
                  </a:lnTo>
                  <a:lnTo>
                    <a:pt x="277" y="301"/>
                  </a:lnTo>
                  <a:lnTo>
                    <a:pt x="285" y="302"/>
                  </a:lnTo>
                  <a:lnTo>
                    <a:pt x="293" y="301"/>
                  </a:lnTo>
                  <a:lnTo>
                    <a:pt x="300" y="299"/>
                  </a:lnTo>
                  <a:lnTo>
                    <a:pt x="307" y="297"/>
                  </a:lnTo>
                  <a:lnTo>
                    <a:pt x="313" y="294"/>
                  </a:lnTo>
                  <a:lnTo>
                    <a:pt x="318" y="291"/>
                  </a:lnTo>
                  <a:lnTo>
                    <a:pt x="325" y="287"/>
                  </a:lnTo>
                  <a:lnTo>
                    <a:pt x="329" y="282"/>
                  </a:lnTo>
                  <a:lnTo>
                    <a:pt x="333" y="277"/>
                  </a:lnTo>
                  <a:lnTo>
                    <a:pt x="451" y="324"/>
                  </a:lnTo>
                  <a:lnTo>
                    <a:pt x="451" y="327"/>
                  </a:lnTo>
                  <a:lnTo>
                    <a:pt x="451" y="332"/>
                  </a:lnTo>
                  <a:lnTo>
                    <a:pt x="451" y="337"/>
                  </a:lnTo>
                  <a:lnTo>
                    <a:pt x="452" y="343"/>
                  </a:lnTo>
                  <a:lnTo>
                    <a:pt x="454" y="349"/>
                  </a:lnTo>
                  <a:lnTo>
                    <a:pt x="456" y="354"/>
                  </a:lnTo>
                  <a:lnTo>
                    <a:pt x="458" y="360"/>
                  </a:lnTo>
                  <a:lnTo>
                    <a:pt x="461" y="365"/>
                  </a:lnTo>
                  <a:lnTo>
                    <a:pt x="464" y="369"/>
                  </a:lnTo>
                  <a:lnTo>
                    <a:pt x="469" y="374"/>
                  </a:lnTo>
                  <a:lnTo>
                    <a:pt x="473" y="378"/>
                  </a:lnTo>
                  <a:lnTo>
                    <a:pt x="477" y="381"/>
                  </a:lnTo>
                  <a:lnTo>
                    <a:pt x="482" y="384"/>
                  </a:lnTo>
                  <a:lnTo>
                    <a:pt x="488" y="386"/>
                  </a:lnTo>
                  <a:lnTo>
                    <a:pt x="493" y="389"/>
                  </a:lnTo>
                  <a:lnTo>
                    <a:pt x="499" y="391"/>
                  </a:lnTo>
                  <a:lnTo>
                    <a:pt x="505" y="391"/>
                  </a:lnTo>
                  <a:lnTo>
                    <a:pt x="511" y="392"/>
                  </a:lnTo>
                  <a:lnTo>
                    <a:pt x="518" y="391"/>
                  </a:lnTo>
                  <a:lnTo>
                    <a:pt x="523" y="391"/>
                  </a:lnTo>
                  <a:lnTo>
                    <a:pt x="529" y="389"/>
                  </a:lnTo>
                  <a:lnTo>
                    <a:pt x="535" y="386"/>
                  </a:lnTo>
                  <a:lnTo>
                    <a:pt x="540" y="384"/>
                  </a:lnTo>
                  <a:lnTo>
                    <a:pt x="545" y="381"/>
                  </a:lnTo>
                  <a:lnTo>
                    <a:pt x="550" y="378"/>
                  </a:lnTo>
                  <a:lnTo>
                    <a:pt x="553" y="374"/>
                  </a:lnTo>
                  <a:lnTo>
                    <a:pt x="558" y="369"/>
                  </a:lnTo>
                  <a:lnTo>
                    <a:pt x="561" y="365"/>
                  </a:lnTo>
                  <a:lnTo>
                    <a:pt x="564" y="360"/>
                  </a:lnTo>
                  <a:lnTo>
                    <a:pt x="567" y="354"/>
                  </a:lnTo>
                  <a:lnTo>
                    <a:pt x="568" y="349"/>
                  </a:lnTo>
                  <a:lnTo>
                    <a:pt x="570" y="343"/>
                  </a:lnTo>
                  <a:lnTo>
                    <a:pt x="571" y="337"/>
                  </a:lnTo>
                  <a:lnTo>
                    <a:pt x="571" y="332"/>
                  </a:lnTo>
                  <a:lnTo>
                    <a:pt x="570" y="322"/>
                  </a:lnTo>
                  <a:lnTo>
                    <a:pt x="568" y="312"/>
                  </a:lnTo>
                  <a:lnTo>
                    <a:pt x="565" y="304"/>
                  </a:lnTo>
                  <a:lnTo>
                    <a:pt x="560" y="296"/>
                  </a:lnTo>
                  <a:lnTo>
                    <a:pt x="711" y="114"/>
                  </a:lnTo>
                  <a:lnTo>
                    <a:pt x="717" y="117"/>
                  </a:lnTo>
                  <a:lnTo>
                    <a:pt x="724" y="119"/>
                  </a:lnTo>
                  <a:lnTo>
                    <a:pt x="730" y="120"/>
                  </a:lnTo>
                  <a:lnTo>
                    <a:pt x="737" y="120"/>
                  </a:lnTo>
                  <a:lnTo>
                    <a:pt x="743" y="120"/>
                  </a:lnTo>
                  <a:lnTo>
                    <a:pt x="750" y="119"/>
                  </a:lnTo>
                  <a:lnTo>
                    <a:pt x="755" y="118"/>
                  </a:lnTo>
                  <a:lnTo>
                    <a:pt x="760" y="116"/>
                  </a:lnTo>
                  <a:lnTo>
                    <a:pt x="766" y="113"/>
                  </a:lnTo>
                  <a:lnTo>
                    <a:pt x="771" y="110"/>
                  </a:lnTo>
                  <a:lnTo>
                    <a:pt x="775" y="106"/>
                  </a:lnTo>
                  <a:lnTo>
                    <a:pt x="780" y="103"/>
                  </a:lnTo>
                  <a:lnTo>
                    <a:pt x="784" y="99"/>
                  </a:lnTo>
                  <a:lnTo>
                    <a:pt x="787" y="94"/>
                  </a:lnTo>
                  <a:lnTo>
                    <a:pt x="790" y="89"/>
                  </a:lnTo>
                  <a:lnTo>
                    <a:pt x="792" y="84"/>
                  </a:lnTo>
                  <a:lnTo>
                    <a:pt x="795" y="79"/>
                  </a:lnTo>
                  <a:lnTo>
                    <a:pt x="796" y="72"/>
                  </a:lnTo>
                  <a:lnTo>
                    <a:pt x="797" y="67"/>
                  </a:lnTo>
                  <a:lnTo>
                    <a:pt x="797" y="60"/>
                  </a:lnTo>
                  <a:lnTo>
                    <a:pt x="797" y="54"/>
                  </a:lnTo>
                  <a:lnTo>
                    <a:pt x="796" y="48"/>
                  </a:lnTo>
                  <a:lnTo>
                    <a:pt x="795" y="42"/>
                  </a:lnTo>
                  <a:lnTo>
                    <a:pt x="792" y="37"/>
                  </a:lnTo>
                  <a:lnTo>
                    <a:pt x="790" y="31"/>
                  </a:lnTo>
                  <a:lnTo>
                    <a:pt x="787" y="27"/>
                  </a:lnTo>
                  <a:lnTo>
                    <a:pt x="784" y="22"/>
                  </a:lnTo>
                  <a:lnTo>
                    <a:pt x="780" y="17"/>
                  </a:lnTo>
                  <a:lnTo>
                    <a:pt x="775" y="14"/>
                  </a:lnTo>
                  <a:lnTo>
                    <a:pt x="771" y="10"/>
                  </a:lnTo>
                  <a:lnTo>
                    <a:pt x="766" y="8"/>
                  </a:lnTo>
                  <a:lnTo>
                    <a:pt x="760" y="5"/>
                  </a:lnTo>
                  <a:lnTo>
                    <a:pt x="755" y="2"/>
                  </a:lnTo>
                  <a:lnTo>
                    <a:pt x="750" y="1"/>
                  </a:lnTo>
                  <a:lnTo>
                    <a:pt x="743" y="0"/>
                  </a:lnTo>
                  <a:lnTo>
                    <a:pt x="737" y="0"/>
                  </a:lnTo>
                  <a:lnTo>
                    <a:pt x="731" y="0"/>
                  </a:lnTo>
                  <a:lnTo>
                    <a:pt x="725" y="1"/>
                  </a:lnTo>
                  <a:lnTo>
                    <a:pt x="719" y="2"/>
                  </a:lnTo>
                  <a:lnTo>
                    <a:pt x="713" y="5"/>
                  </a:lnTo>
                  <a:lnTo>
                    <a:pt x="709" y="8"/>
                  </a:lnTo>
                  <a:lnTo>
                    <a:pt x="703" y="10"/>
                  </a:lnTo>
                  <a:lnTo>
                    <a:pt x="699" y="14"/>
                  </a:lnTo>
                  <a:lnTo>
                    <a:pt x="695" y="17"/>
                  </a:lnTo>
                  <a:lnTo>
                    <a:pt x="691" y="22"/>
                  </a:lnTo>
                  <a:lnTo>
                    <a:pt x="687" y="27"/>
                  </a:lnTo>
                  <a:lnTo>
                    <a:pt x="684" y="31"/>
                  </a:lnTo>
                  <a:lnTo>
                    <a:pt x="682" y="37"/>
                  </a:lnTo>
                  <a:lnTo>
                    <a:pt x="680" y="42"/>
                  </a:lnTo>
                  <a:lnTo>
                    <a:pt x="678" y="48"/>
                  </a:lnTo>
                  <a:lnTo>
                    <a:pt x="677" y="54"/>
                  </a:lnTo>
                  <a:lnTo>
                    <a:pt x="677" y="60"/>
                  </a:lnTo>
                  <a:lnTo>
                    <a:pt x="678" y="70"/>
                  </a:lnTo>
                  <a:lnTo>
                    <a:pt x="680" y="79"/>
                  </a:lnTo>
                  <a:lnTo>
                    <a:pt x="683" y="87"/>
                  </a:lnTo>
                  <a:lnTo>
                    <a:pt x="688" y="96"/>
                  </a:lnTo>
                  <a:lnTo>
                    <a:pt x="537" y="277"/>
                  </a:lnTo>
                  <a:lnTo>
                    <a:pt x="531" y="275"/>
                  </a:lnTo>
                  <a:lnTo>
                    <a:pt x="524" y="273"/>
                  </a:lnTo>
                  <a:lnTo>
                    <a:pt x="518" y="272"/>
                  </a:lnTo>
                  <a:lnTo>
                    <a:pt x="511" y="271"/>
                  </a:lnTo>
                  <a:lnTo>
                    <a:pt x="504" y="272"/>
                  </a:lnTo>
                  <a:lnTo>
                    <a:pt x="496" y="273"/>
                  </a:lnTo>
                  <a:lnTo>
                    <a:pt x="490" y="275"/>
                  </a:lnTo>
                  <a:lnTo>
                    <a:pt x="484" y="278"/>
                  </a:lnTo>
                  <a:lnTo>
                    <a:pt x="478" y="281"/>
                  </a:lnTo>
                  <a:lnTo>
                    <a:pt x="472" y="286"/>
                  </a:lnTo>
                  <a:lnTo>
                    <a:pt x="467" y="291"/>
                  </a:lnTo>
                  <a:lnTo>
                    <a:pt x="463" y="295"/>
                  </a:lnTo>
                  <a:lnTo>
                    <a:pt x="345" y="248"/>
                  </a:lnTo>
                  <a:lnTo>
                    <a:pt x="345" y="245"/>
                  </a:lnTo>
                  <a:lnTo>
                    <a:pt x="345" y="240"/>
                  </a:lnTo>
                  <a:lnTo>
                    <a:pt x="345" y="235"/>
                  </a:lnTo>
                  <a:lnTo>
                    <a:pt x="344" y="229"/>
                  </a:lnTo>
                  <a:lnTo>
                    <a:pt x="343" y="223"/>
                  </a:lnTo>
                  <a:lnTo>
                    <a:pt x="341" y="218"/>
                  </a:lnTo>
                  <a:lnTo>
                    <a:pt x="339" y="213"/>
                  </a:lnTo>
                  <a:lnTo>
                    <a:pt x="336" y="207"/>
                  </a:lnTo>
                  <a:lnTo>
                    <a:pt x="332" y="203"/>
                  </a:lnTo>
                  <a:lnTo>
                    <a:pt x="328" y="199"/>
                  </a:lnTo>
                  <a:lnTo>
                    <a:pt x="324" y="194"/>
                  </a:lnTo>
                  <a:lnTo>
                    <a:pt x="319" y="191"/>
                  </a:lnTo>
                  <a:lnTo>
                    <a:pt x="314" y="188"/>
                  </a:lnTo>
                  <a:lnTo>
                    <a:pt x="309" y="186"/>
                  </a:lnTo>
                  <a:lnTo>
                    <a:pt x="303" y="184"/>
                  </a:lnTo>
                  <a:lnTo>
                    <a:pt x="298" y="181"/>
                  </a:lnTo>
                  <a:lnTo>
                    <a:pt x="292" y="181"/>
                  </a:lnTo>
                  <a:lnTo>
                    <a:pt x="285" y="180"/>
                  </a:lnTo>
                  <a:lnTo>
                    <a:pt x="280" y="181"/>
                  </a:lnTo>
                  <a:lnTo>
                    <a:pt x="273" y="181"/>
                  </a:lnTo>
                  <a:lnTo>
                    <a:pt x="268" y="184"/>
                  </a:lnTo>
                  <a:lnTo>
                    <a:pt x="262" y="186"/>
                  </a:lnTo>
                  <a:lnTo>
                    <a:pt x="257" y="188"/>
                  </a:lnTo>
                  <a:lnTo>
                    <a:pt x="252" y="191"/>
                  </a:lnTo>
                  <a:lnTo>
                    <a:pt x="248" y="194"/>
                  </a:lnTo>
                  <a:lnTo>
                    <a:pt x="243" y="199"/>
                  </a:lnTo>
                  <a:lnTo>
                    <a:pt x="239" y="203"/>
                  </a:lnTo>
                  <a:lnTo>
                    <a:pt x="236" y="207"/>
                  </a:lnTo>
                  <a:lnTo>
                    <a:pt x="233" y="213"/>
                  </a:lnTo>
                  <a:lnTo>
                    <a:pt x="230" y="218"/>
                  </a:lnTo>
                  <a:lnTo>
                    <a:pt x="228" y="223"/>
                  </a:lnTo>
                  <a:lnTo>
                    <a:pt x="226" y="229"/>
                  </a:lnTo>
                  <a:lnTo>
                    <a:pt x="225" y="235"/>
                  </a:lnTo>
                  <a:lnTo>
                    <a:pt x="225" y="240"/>
                  </a:lnTo>
                  <a:lnTo>
                    <a:pt x="226" y="248"/>
                  </a:lnTo>
                  <a:lnTo>
                    <a:pt x="227" y="254"/>
                  </a:lnTo>
                  <a:lnTo>
                    <a:pt x="229" y="261"/>
                  </a:lnTo>
                  <a:lnTo>
                    <a:pt x="231" y="267"/>
                  </a:lnTo>
                  <a:lnTo>
                    <a:pt x="94" y="387"/>
                  </a:lnTo>
                  <a:lnTo>
                    <a:pt x="86" y="382"/>
                  </a:lnTo>
                  <a:lnTo>
                    <a:pt x="78" y="379"/>
                  </a:lnTo>
                  <a:lnTo>
                    <a:pt x="68" y="377"/>
                  </a:lnTo>
                  <a:lnTo>
                    <a:pt x="60" y="377"/>
                  </a:lnTo>
                  <a:lnTo>
                    <a:pt x="53" y="377"/>
                  </a:lnTo>
                  <a:lnTo>
                    <a:pt x="47" y="378"/>
                  </a:lnTo>
                  <a:lnTo>
                    <a:pt x="42" y="379"/>
                  </a:lnTo>
                  <a:lnTo>
                    <a:pt x="36" y="381"/>
                  </a:lnTo>
                  <a:lnTo>
                    <a:pt x="31" y="383"/>
                  </a:lnTo>
                  <a:lnTo>
                    <a:pt x="26" y="386"/>
                  </a:lnTo>
                  <a:lnTo>
                    <a:pt x="21" y="391"/>
                  </a:lnTo>
                  <a:lnTo>
                    <a:pt x="17" y="394"/>
                  </a:lnTo>
                  <a:lnTo>
                    <a:pt x="13" y="398"/>
                  </a:lnTo>
                  <a:lnTo>
                    <a:pt x="9" y="402"/>
                  </a:lnTo>
                  <a:lnTo>
                    <a:pt x="6" y="408"/>
                  </a:lnTo>
                  <a:lnTo>
                    <a:pt x="4" y="413"/>
                  </a:lnTo>
                  <a:lnTo>
                    <a:pt x="2" y="419"/>
                  </a:lnTo>
                  <a:lnTo>
                    <a:pt x="1" y="425"/>
                  </a:lnTo>
                  <a:lnTo>
                    <a:pt x="0" y="430"/>
                  </a:lnTo>
                  <a:lnTo>
                    <a:pt x="0" y="437"/>
                  </a:lnTo>
                  <a:lnTo>
                    <a:pt x="0" y="443"/>
                  </a:lnTo>
                  <a:lnTo>
                    <a:pt x="1" y="449"/>
                  </a:lnTo>
                  <a:lnTo>
                    <a:pt x="2" y="455"/>
                  </a:lnTo>
                  <a:lnTo>
                    <a:pt x="4" y="460"/>
                  </a:lnTo>
                  <a:lnTo>
                    <a:pt x="6" y="466"/>
                  </a:lnTo>
                  <a:lnTo>
                    <a:pt x="9" y="470"/>
                  </a:lnTo>
                  <a:lnTo>
                    <a:pt x="13" y="475"/>
                  </a:lnTo>
                  <a:lnTo>
                    <a:pt x="17" y="480"/>
                  </a:lnTo>
                  <a:lnTo>
                    <a:pt x="21" y="483"/>
                  </a:lnTo>
                  <a:lnTo>
                    <a:pt x="26" y="486"/>
                  </a:lnTo>
                  <a:lnTo>
                    <a:pt x="31" y="489"/>
                  </a:lnTo>
                  <a:lnTo>
                    <a:pt x="36" y="493"/>
                  </a:lnTo>
                  <a:lnTo>
                    <a:pt x="42" y="494"/>
                  </a:lnTo>
                  <a:lnTo>
                    <a:pt x="47" y="496"/>
                  </a:lnTo>
                  <a:lnTo>
                    <a:pt x="53" y="497"/>
                  </a:lnTo>
                  <a:lnTo>
                    <a:pt x="60" y="4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7" name="Group 36"/>
          <p:cNvGrpSpPr/>
          <p:nvPr/>
        </p:nvGrpSpPr>
        <p:grpSpPr>
          <a:xfrm>
            <a:off x="4149572" y="4718140"/>
            <a:ext cx="285750" cy="287338"/>
            <a:chOff x="2025650" y="4786313"/>
            <a:chExt cx="285750" cy="287338"/>
          </a:xfrm>
          <a:solidFill>
            <a:schemeClr val="tx1">
              <a:lumMod val="85000"/>
              <a:lumOff val="15000"/>
            </a:schemeClr>
          </a:solidFill>
        </p:grpSpPr>
        <p:sp>
          <p:nvSpPr>
            <p:cNvPr id="38" name="Freeform 565"/>
            <p:cNvSpPr>
              <a:spLocks noEditPoints="1"/>
            </p:cNvSpPr>
            <p:nvPr/>
          </p:nvSpPr>
          <p:spPr bwMode="auto">
            <a:xfrm>
              <a:off x="2025650" y="4786313"/>
              <a:ext cx="285750" cy="287338"/>
            </a:xfrm>
            <a:custGeom>
              <a:avLst/>
              <a:gdLst>
                <a:gd name="T0" fmla="*/ 812 w 903"/>
                <a:gd name="T1" fmla="*/ 500 h 903"/>
                <a:gd name="T2" fmla="*/ 810 w 903"/>
                <a:gd name="T3" fmla="*/ 505 h 903"/>
                <a:gd name="T4" fmla="*/ 806 w 903"/>
                <a:gd name="T5" fmla="*/ 509 h 903"/>
                <a:gd name="T6" fmla="*/ 800 w 903"/>
                <a:gd name="T7" fmla="*/ 511 h 903"/>
                <a:gd name="T8" fmla="*/ 105 w 903"/>
                <a:gd name="T9" fmla="*/ 511 h 903"/>
                <a:gd name="T10" fmla="*/ 99 w 903"/>
                <a:gd name="T11" fmla="*/ 510 h 903"/>
                <a:gd name="T12" fmla="*/ 95 w 903"/>
                <a:gd name="T13" fmla="*/ 507 h 903"/>
                <a:gd name="T14" fmla="*/ 92 w 903"/>
                <a:gd name="T15" fmla="*/ 502 h 903"/>
                <a:gd name="T16" fmla="*/ 90 w 903"/>
                <a:gd name="T17" fmla="*/ 496 h 903"/>
                <a:gd name="T18" fmla="*/ 90 w 903"/>
                <a:gd name="T19" fmla="*/ 105 h 903"/>
                <a:gd name="T20" fmla="*/ 92 w 903"/>
                <a:gd name="T21" fmla="*/ 100 h 903"/>
                <a:gd name="T22" fmla="*/ 95 w 903"/>
                <a:gd name="T23" fmla="*/ 94 h 903"/>
                <a:gd name="T24" fmla="*/ 99 w 903"/>
                <a:gd name="T25" fmla="*/ 91 h 903"/>
                <a:gd name="T26" fmla="*/ 105 w 903"/>
                <a:gd name="T27" fmla="*/ 90 h 903"/>
                <a:gd name="T28" fmla="*/ 800 w 903"/>
                <a:gd name="T29" fmla="*/ 90 h 903"/>
                <a:gd name="T30" fmla="*/ 806 w 903"/>
                <a:gd name="T31" fmla="*/ 92 h 903"/>
                <a:gd name="T32" fmla="*/ 810 w 903"/>
                <a:gd name="T33" fmla="*/ 96 h 903"/>
                <a:gd name="T34" fmla="*/ 812 w 903"/>
                <a:gd name="T35" fmla="*/ 102 h 903"/>
                <a:gd name="T36" fmla="*/ 813 w 903"/>
                <a:gd name="T37" fmla="*/ 496 h 903"/>
                <a:gd name="T38" fmla="*/ 15 w 903"/>
                <a:gd name="T39" fmla="*/ 0 h 903"/>
                <a:gd name="T40" fmla="*/ 9 w 903"/>
                <a:gd name="T41" fmla="*/ 1 h 903"/>
                <a:gd name="T42" fmla="*/ 5 w 903"/>
                <a:gd name="T43" fmla="*/ 4 h 903"/>
                <a:gd name="T44" fmla="*/ 1 w 903"/>
                <a:gd name="T45" fmla="*/ 8 h 903"/>
                <a:gd name="T46" fmla="*/ 0 w 903"/>
                <a:gd name="T47" fmla="*/ 15 h 903"/>
                <a:gd name="T48" fmla="*/ 0 w 903"/>
                <a:gd name="T49" fmla="*/ 590 h 903"/>
                <a:gd name="T50" fmla="*/ 2 w 903"/>
                <a:gd name="T51" fmla="*/ 595 h 903"/>
                <a:gd name="T52" fmla="*/ 7 w 903"/>
                <a:gd name="T53" fmla="*/ 599 h 903"/>
                <a:gd name="T54" fmla="*/ 12 w 903"/>
                <a:gd name="T55" fmla="*/ 602 h 903"/>
                <a:gd name="T56" fmla="*/ 437 w 903"/>
                <a:gd name="T57" fmla="*/ 602 h 903"/>
                <a:gd name="T58" fmla="*/ 260 w 903"/>
                <a:gd name="T59" fmla="*/ 877 h 903"/>
                <a:gd name="T60" fmla="*/ 257 w 903"/>
                <a:gd name="T61" fmla="*/ 883 h 903"/>
                <a:gd name="T62" fmla="*/ 256 w 903"/>
                <a:gd name="T63" fmla="*/ 888 h 903"/>
                <a:gd name="T64" fmla="*/ 257 w 903"/>
                <a:gd name="T65" fmla="*/ 893 h 903"/>
                <a:gd name="T66" fmla="*/ 260 w 903"/>
                <a:gd name="T67" fmla="*/ 899 h 903"/>
                <a:gd name="T68" fmla="*/ 265 w 903"/>
                <a:gd name="T69" fmla="*/ 902 h 903"/>
                <a:gd name="T70" fmla="*/ 271 w 903"/>
                <a:gd name="T71" fmla="*/ 903 h 903"/>
                <a:gd name="T72" fmla="*/ 277 w 903"/>
                <a:gd name="T73" fmla="*/ 902 h 903"/>
                <a:gd name="T74" fmla="*/ 281 w 903"/>
                <a:gd name="T75" fmla="*/ 899 h 903"/>
                <a:gd name="T76" fmla="*/ 621 w 903"/>
                <a:gd name="T77" fmla="*/ 899 h 903"/>
                <a:gd name="T78" fmla="*/ 627 w 903"/>
                <a:gd name="T79" fmla="*/ 902 h 903"/>
                <a:gd name="T80" fmla="*/ 632 w 903"/>
                <a:gd name="T81" fmla="*/ 903 h 903"/>
                <a:gd name="T82" fmla="*/ 637 w 903"/>
                <a:gd name="T83" fmla="*/ 902 h 903"/>
                <a:gd name="T84" fmla="*/ 643 w 903"/>
                <a:gd name="T85" fmla="*/ 899 h 903"/>
                <a:gd name="T86" fmla="*/ 646 w 903"/>
                <a:gd name="T87" fmla="*/ 893 h 903"/>
                <a:gd name="T88" fmla="*/ 647 w 903"/>
                <a:gd name="T89" fmla="*/ 888 h 903"/>
                <a:gd name="T90" fmla="*/ 646 w 903"/>
                <a:gd name="T91" fmla="*/ 883 h 903"/>
                <a:gd name="T92" fmla="*/ 643 w 903"/>
                <a:gd name="T93" fmla="*/ 877 h 903"/>
                <a:gd name="T94" fmla="*/ 467 w 903"/>
                <a:gd name="T95" fmla="*/ 602 h 903"/>
                <a:gd name="T96" fmla="*/ 892 w 903"/>
                <a:gd name="T97" fmla="*/ 602 h 903"/>
                <a:gd name="T98" fmla="*/ 897 w 903"/>
                <a:gd name="T99" fmla="*/ 599 h 903"/>
                <a:gd name="T100" fmla="*/ 900 w 903"/>
                <a:gd name="T101" fmla="*/ 595 h 903"/>
                <a:gd name="T102" fmla="*/ 902 w 903"/>
                <a:gd name="T103" fmla="*/ 590 h 903"/>
                <a:gd name="T104" fmla="*/ 903 w 903"/>
                <a:gd name="T105" fmla="*/ 15 h 903"/>
                <a:gd name="T106" fmla="*/ 902 w 903"/>
                <a:gd name="T107" fmla="*/ 8 h 903"/>
                <a:gd name="T108" fmla="*/ 899 w 903"/>
                <a:gd name="T109" fmla="*/ 4 h 903"/>
                <a:gd name="T110" fmla="*/ 894 w 903"/>
                <a:gd name="T111" fmla="*/ 1 h 903"/>
                <a:gd name="T112" fmla="*/ 888 w 903"/>
                <a:gd name="T113"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3" h="903">
                  <a:moveTo>
                    <a:pt x="813" y="496"/>
                  </a:moveTo>
                  <a:lnTo>
                    <a:pt x="812" y="500"/>
                  </a:lnTo>
                  <a:lnTo>
                    <a:pt x="811" y="502"/>
                  </a:lnTo>
                  <a:lnTo>
                    <a:pt x="810" y="505"/>
                  </a:lnTo>
                  <a:lnTo>
                    <a:pt x="808" y="507"/>
                  </a:lnTo>
                  <a:lnTo>
                    <a:pt x="806" y="509"/>
                  </a:lnTo>
                  <a:lnTo>
                    <a:pt x="804" y="510"/>
                  </a:lnTo>
                  <a:lnTo>
                    <a:pt x="800" y="511"/>
                  </a:lnTo>
                  <a:lnTo>
                    <a:pt x="797" y="511"/>
                  </a:lnTo>
                  <a:lnTo>
                    <a:pt x="105" y="511"/>
                  </a:lnTo>
                  <a:lnTo>
                    <a:pt x="102" y="511"/>
                  </a:lnTo>
                  <a:lnTo>
                    <a:pt x="99" y="510"/>
                  </a:lnTo>
                  <a:lnTo>
                    <a:pt x="97" y="509"/>
                  </a:lnTo>
                  <a:lnTo>
                    <a:pt x="95" y="507"/>
                  </a:lnTo>
                  <a:lnTo>
                    <a:pt x="93" y="505"/>
                  </a:lnTo>
                  <a:lnTo>
                    <a:pt x="92" y="502"/>
                  </a:lnTo>
                  <a:lnTo>
                    <a:pt x="90" y="500"/>
                  </a:lnTo>
                  <a:lnTo>
                    <a:pt x="90" y="496"/>
                  </a:lnTo>
                  <a:lnTo>
                    <a:pt x="90" y="316"/>
                  </a:lnTo>
                  <a:lnTo>
                    <a:pt x="90" y="105"/>
                  </a:lnTo>
                  <a:lnTo>
                    <a:pt x="90" y="102"/>
                  </a:lnTo>
                  <a:lnTo>
                    <a:pt x="92" y="100"/>
                  </a:lnTo>
                  <a:lnTo>
                    <a:pt x="93" y="96"/>
                  </a:lnTo>
                  <a:lnTo>
                    <a:pt x="95" y="94"/>
                  </a:lnTo>
                  <a:lnTo>
                    <a:pt x="97" y="92"/>
                  </a:lnTo>
                  <a:lnTo>
                    <a:pt x="99" y="91"/>
                  </a:lnTo>
                  <a:lnTo>
                    <a:pt x="102" y="90"/>
                  </a:lnTo>
                  <a:lnTo>
                    <a:pt x="105" y="90"/>
                  </a:lnTo>
                  <a:lnTo>
                    <a:pt x="798" y="90"/>
                  </a:lnTo>
                  <a:lnTo>
                    <a:pt x="800" y="90"/>
                  </a:lnTo>
                  <a:lnTo>
                    <a:pt x="804" y="91"/>
                  </a:lnTo>
                  <a:lnTo>
                    <a:pt x="806" y="92"/>
                  </a:lnTo>
                  <a:lnTo>
                    <a:pt x="808" y="94"/>
                  </a:lnTo>
                  <a:lnTo>
                    <a:pt x="810" y="96"/>
                  </a:lnTo>
                  <a:lnTo>
                    <a:pt x="811" y="100"/>
                  </a:lnTo>
                  <a:lnTo>
                    <a:pt x="812" y="102"/>
                  </a:lnTo>
                  <a:lnTo>
                    <a:pt x="813" y="105"/>
                  </a:lnTo>
                  <a:lnTo>
                    <a:pt x="813" y="496"/>
                  </a:lnTo>
                  <a:close/>
                  <a:moveTo>
                    <a:pt x="888" y="0"/>
                  </a:moveTo>
                  <a:lnTo>
                    <a:pt x="15" y="0"/>
                  </a:lnTo>
                  <a:lnTo>
                    <a:pt x="12" y="0"/>
                  </a:lnTo>
                  <a:lnTo>
                    <a:pt x="9" y="1"/>
                  </a:lnTo>
                  <a:lnTo>
                    <a:pt x="7" y="2"/>
                  </a:lnTo>
                  <a:lnTo>
                    <a:pt x="5" y="4"/>
                  </a:lnTo>
                  <a:lnTo>
                    <a:pt x="2" y="6"/>
                  </a:lnTo>
                  <a:lnTo>
                    <a:pt x="1" y="8"/>
                  </a:lnTo>
                  <a:lnTo>
                    <a:pt x="0" y="12"/>
                  </a:lnTo>
                  <a:lnTo>
                    <a:pt x="0" y="15"/>
                  </a:lnTo>
                  <a:lnTo>
                    <a:pt x="0" y="587"/>
                  </a:lnTo>
                  <a:lnTo>
                    <a:pt x="0" y="590"/>
                  </a:lnTo>
                  <a:lnTo>
                    <a:pt x="1" y="593"/>
                  </a:lnTo>
                  <a:lnTo>
                    <a:pt x="2" y="595"/>
                  </a:lnTo>
                  <a:lnTo>
                    <a:pt x="5" y="597"/>
                  </a:lnTo>
                  <a:lnTo>
                    <a:pt x="7" y="599"/>
                  </a:lnTo>
                  <a:lnTo>
                    <a:pt x="9" y="601"/>
                  </a:lnTo>
                  <a:lnTo>
                    <a:pt x="12" y="602"/>
                  </a:lnTo>
                  <a:lnTo>
                    <a:pt x="15" y="602"/>
                  </a:lnTo>
                  <a:lnTo>
                    <a:pt x="437" y="602"/>
                  </a:lnTo>
                  <a:lnTo>
                    <a:pt x="437" y="701"/>
                  </a:lnTo>
                  <a:lnTo>
                    <a:pt x="260" y="877"/>
                  </a:lnTo>
                  <a:lnTo>
                    <a:pt x="259" y="879"/>
                  </a:lnTo>
                  <a:lnTo>
                    <a:pt x="257" y="883"/>
                  </a:lnTo>
                  <a:lnTo>
                    <a:pt x="256" y="885"/>
                  </a:lnTo>
                  <a:lnTo>
                    <a:pt x="256" y="888"/>
                  </a:lnTo>
                  <a:lnTo>
                    <a:pt x="256" y="891"/>
                  </a:lnTo>
                  <a:lnTo>
                    <a:pt x="257" y="893"/>
                  </a:lnTo>
                  <a:lnTo>
                    <a:pt x="259" y="897"/>
                  </a:lnTo>
                  <a:lnTo>
                    <a:pt x="260" y="899"/>
                  </a:lnTo>
                  <a:lnTo>
                    <a:pt x="263" y="901"/>
                  </a:lnTo>
                  <a:lnTo>
                    <a:pt x="265" y="902"/>
                  </a:lnTo>
                  <a:lnTo>
                    <a:pt x="268" y="903"/>
                  </a:lnTo>
                  <a:lnTo>
                    <a:pt x="271" y="903"/>
                  </a:lnTo>
                  <a:lnTo>
                    <a:pt x="274" y="903"/>
                  </a:lnTo>
                  <a:lnTo>
                    <a:pt x="277" y="902"/>
                  </a:lnTo>
                  <a:lnTo>
                    <a:pt x="279" y="901"/>
                  </a:lnTo>
                  <a:lnTo>
                    <a:pt x="281" y="899"/>
                  </a:lnTo>
                  <a:lnTo>
                    <a:pt x="452" y="728"/>
                  </a:lnTo>
                  <a:lnTo>
                    <a:pt x="621" y="899"/>
                  </a:lnTo>
                  <a:lnTo>
                    <a:pt x="623" y="901"/>
                  </a:lnTo>
                  <a:lnTo>
                    <a:pt x="627" y="902"/>
                  </a:lnTo>
                  <a:lnTo>
                    <a:pt x="629" y="903"/>
                  </a:lnTo>
                  <a:lnTo>
                    <a:pt x="632" y="903"/>
                  </a:lnTo>
                  <a:lnTo>
                    <a:pt x="635" y="903"/>
                  </a:lnTo>
                  <a:lnTo>
                    <a:pt x="637" y="902"/>
                  </a:lnTo>
                  <a:lnTo>
                    <a:pt x="641" y="901"/>
                  </a:lnTo>
                  <a:lnTo>
                    <a:pt x="643" y="899"/>
                  </a:lnTo>
                  <a:lnTo>
                    <a:pt x="645" y="897"/>
                  </a:lnTo>
                  <a:lnTo>
                    <a:pt x="646" y="893"/>
                  </a:lnTo>
                  <a:lnTo>
                    <a:pt x="647" y="891"/>
                  </a:lnTo>
                  <a:lnTo>
                    <a:pt x="647" y="888"/>
                  </a:lnTo>
                  <a:lnTo>
                    <a:pt x="647" y="885"/>
                  </a:lnTo>
                  <a:lnTo>
                    <a:pt x="646" y="883"/>
                  </a:lnTo>
                  <a:lnTo>
                    <a:pt x="645" y="879"/>
                  </a:lnTo>
                  <a:lnTo>
                    <a:pt x="643" y="877"/>
                  </a:lnTo>
                  <a:lnTo>
                    <a:pt x="467" y="701"/>
                  </a:lnTo>
                  <a:lnTo>
                    <a:pt x="467" y="602"/>
                  </a:lnTo>
                  <a:lnTo>
                    <a:pt x="888" y="602"/>
                  </a:lnTo>
                  <a:lnTo>
                    <a:pt x="892" y="602"/>
                  </a:lnTo>
                  <a:lnTo>
                    <a:pt x="894" y="601"/>
                  </a:lnTo>
                  <a:lnTo>
                    <a:pt x="897" y="599"/>
                  </a:lnTo>
                  <a:lnTo>
                    <a:pt x="899" y="597"/>
                  </a:lnTo>
                  <a:lnTo>
                    <a:pt x="900" y="595"/>
                  </a:lnTo>
                  <a:lnTo>
                    <a:pt x="902" y="593"/>
                  </a:lnTo>
                  <a:lnTo>
                    <a:pt x="902" y="590"/>
                  </a:lnTo>
                  <a:lnTo>
                    <a:pt x="903" y="587"/>
                  </a:lnTo>
                  <a:lnTo>
                    <a:pt x="903" y="15"/>
                  </a:lnTo>
                  <a:lnTo>
                    <a:pt x="902" y="12"/>
                  </a:lnTo>
                  <a:lnTo>
                    <a:pt x="902" y="8"/>
                  </a:lnTo>
                  <a:lnTo>
                    <a:pt x="900" y="6"/>
                  </a:lnTo>
                  <a:lnTo>
                    <a:pt x="899" y="4"/>
                  </a:lnTo>
                  <a:lnTo>
                    <a:pt x="897" y="2"/>
                  </a:lnTo>
                  <a:lnTo>
                    <a:pt x="894" y="1"/>
                  </a:lnTo>
                  <a:lnTo>
                    <a:pt x="892" y="0"/>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566"/>
            <p:cNvSpPr>
              <a:spLocks/>
            </p:cNvSpPr>
            <p:nvPr/>
          </p:nvSpPr>
          <p:spPr bwMode="auto">
            <a:xfrm>
              <a:off x="2054225" y="4843463"/>
              <a:ext cx="200025" cy="73025"/>
            </a:xfrm>
            <a:custGeom>
              <a:avLst/>
              <a:gdLst>
                <a:gd name="T0" fmla="*/ 151 w 632"/>
                <a:gd name="T1" fmla="*/ 151 h 226"/>
                <a:gd name="T2" fmla="*/ 157 w 632"/>
                <a:gd name="T3" fmla="*/ 149 h 226"/>
                <a:gd name="T4" fmla="*/ 161 w 632"/>
                <a:gd name="T5" fmla="*/ 146 h 226"/>
                <a:gd name="T6" fmla="*/ 288 w 632"/>
                <a:gd name="T7" fmla="*/ 217 h 226"/>
                <a:gd name="T8" fmla="*/ 292 w 632"/>
                <a:gd name="T9" fmla="*/ 223 h 226"/>
                <a:gd name="T10" fmla="*/ 299 w 632"/>
                <a:gd name="T11" fmla="*/ 226 h 226"/>
                <a:gd name="T12" fmla="*/ 302 w 632"/>
                <a:gd name="T13" fmla="*/ 226 h 226"/>
                <a:gd name="T14" fmla="*/ 307 w 632"/>
                <a:gd name="T15" fmla="*/ 225 h 226"/>
                <a:gd name="T16" fmla="*/ 313 w 632"/>
                <a:gd name="T17" fmla="*/ 222 h 226"/>
                <a:gd name="T18" fmla="*/ 471 w 632"/>
                <a:gd name="T19" fmla="*/ 191 h 226"/>
                <a:gd name="T20" fmla="*/ 477 w 632"/>
                <a:gd name="T21" fmla="*/ 195 h 226"/>
                <a:gd name="T22" fmla="*/ 483 w 632"/>
                <a:gd name="T23" fmla="*/ 196 h 226"/>
                <a:gd name="T24" fmla="*/ 488 w 632"/>
                <a:gd name="T25" fmla="*/ 194 h 226"/>
                <a:gd name="T26" fmla="*/ 494 w 632"/>
                <a:gd name="T27" fmla="*/ 191 h 226"/>
                <a:gd name="T28" fmla="*/ 631 w 632"/>
                <a:gd name="T29" fmla="*/ 23 h 226"/>
                <a:gd name="T30" fmla="*/ 632 w 632"/>
                <a:gd name="T31" fmla="*/ 16 h 226"/>
                <a:gd name="T32" fmla="*/ 632 w 632"/>
                <a:gd name="T33" fmla="*/ 11 h 226"/>
                <a:gd name="T34" fmla="*/ 629 w 632"/>
                <a:gd name="T35" fmla="*/ 5 h 226"/>
                <a:gd name="T36" fmla="*/ 625 w 632"/>
                <a:gd name="T37" fmla="*/ 2 h 226"/>
                <a:gd name="T38" fmla="*/ 619 w 632"/>
                <a:gd name="T39" fmla="*/ 0 h 226"/>
                <a:gd name="T40" fmla="*/ 613 w 632"/>
                <a:gd name="T41" fmla="*/ 1 h 226"/>
                <a:gd name="T42" fmla="*/ 607 w 632"/>
                <a:gd name="T43" fmla="*/ 3 h 226"/>
                <a:gd name="T44" fmla="*/ 481 w 632"/>
                <a:gd name="T45" fmla="*/ 159 h 226"/>
                <a:gd name="T46" fmla="*/ 415 w 632"/>
                <a:gd name="T47" fmla="*/ 93 h 226"/>
                <a:gd name="T48" fmla="*/ 409 w 632"/>
                <a:gd name="T49" fmla="*/ 91 h 226"/>
                <a:gd name="T50" fmla="*/ 404 w 632"/>
                <a:gd name="T51" fmla="*/ 91 h 226"/>
                <a:gd name="T52" fmla="*/ 398 w 632"/>
                <a:gd name="T53" fmla="*/ 93 h 226"/>
                <a:gd name="T54" fmla="*/ 307 w 632"/>
                <a:gd name="T55" fmla="*/ 185 h 226"/>
                <a:gd name="T56" fmla="*/ 247 w 632"/>
                <a:gd name="T57" fmla="*/ 39 h 226"/>
                <a:gd name="T58" fmla="*/ 242 w 632"/>
                <a:gd name="T59" fmla="*/ 34 h 226"/>
                <a:gd name="T60" fmla="*/ 234 w 632"/>
                <a:gd name="T61" fmla="*/ 33 h 226"/>
                <a:gd name="T62" fmla="*/ 227 w 632"/>
                <a:gd name="T63" fmla="*/ 35 h 226"/>
                <a:gd name="T64" fmla="*/ 144 w 632"/>
                <a:gd name="T65" fmla="*/ 121 h 226"/>
                <a:gd name="T66" fmla="*/ 12 w 632"/>
                <a:gd name="T67" fmla="*/ 121 h 226"/>
                <a:gd name="T68" fmla="*/ 7 w 632"/>
                <a:gd name="T69" fmla="*/ 123 h 226"/>
                <a:gd name="T70" fmla="*/ 3 w 632"/>
                <a:gd name="T71" fmla="*/ 128 h 226"/>
                <a:gd name="T72" fmla="*/ 0 w 632"/>
                <a:gd name="T73" fmla="*/ 133 h 226"/>
                <a:gd name="T74" fmla="*/ 0 w 632"/>
                <a:gd name="T75" fmla="*/ 138 h 226"/>
                <a:gd name="T76" fmla="*/ 3 w 632"/>
                <a:gd name="T77" fmla="*/ 144 h 226"/>
                <a:gd name="T78" fmla="*/ 7 w 632"/>
                <a:gd name="T79" fmla="*/ 148 h 226"/>
                <a:gd name="T80" fmla="*/ 12 w 632"/>
                <a:gd name="T81" fmla="*/ 150 h 226"/>
                <a:gd name="T82" fmla="*/ 15 w 632"/>
                <a:gd name="T83" fmla="*/ 15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32" h="226">
                  <a:moveTo>
                    <a:pt x="15" y="151"/>
                  </a:moveTo>
                  <a:lnTo>
                    <a:pt x="151" y="151"/>
                  </a:lnTo>
                  <a:lnTo>
                    <a:pt x="154" y="150"/>
                  </a:lnTo>
                  <a:lnTo>
                    <a:pt x="157" y="149"/>
                  </a:lnTo>
                  <a:lnTo>
                    <a:pt x="159" y="148"/>
                  </a:lnTo>
                  <a:lnTo>
                    <a:pt x="161" y="146"/>
                  </a:lnTo>
                  <a:lnTo>
                    <a:pt x="230" y="75"/>
                  </a:lnTo>
                  <a:lnTo>
                    <a:pt x="288" y="217"/>
                  </a:lnTo>
                  <a:lnTo>
                    <a:pt x="289" y="220"/>
                  </a:lnTo>
                  <a:lnTo>
                    <a:pt x="292" y="223"/>
                  </a:lnTo>
                  <a:lnTo>
                    <a:pt x="294" y="224"/>
                  </a:lnTo>
                  <a:lnTo>
                    <a:pt x="299" y="226"/>
                  </a:lnTo>
                  <a:lnTo>
                    <a:pt x="300" y="226"/>
                  </a:lnTo>
                  <a:lnTo>
                    <a:pt x="302" y="226"/>
                  </a:lnTo>
                  <a:lnTo>
                    <a:pt x="304" y="226"/>
                  </a:lnTo>
                  <a:lnTo>
                    <a:pt x="307" y="225"/>
                  </a:lnTo>
                  <a:lnTo>
                    <a:pt x="309" y="223"/>
                  </a:lnTo>
                  <a:lnTo>
                    <a:pt x="313" y="222"/>
                  </a:lnTo>
                  <a:lnTo>
                    <a:pt x="407" y="127"/>
                  </a:lnTo>
                  <a:lnTo>
                    <a:pt x="471" y="191"/>
                  </a:lnTo>
                  <a:lnTo>
                    <a:pt x="473" y="193"/>
                  </a:lnTo>
                  <a:lnTo>
                    <a:pt x="477" y="195"/>
                  </a:lnTo>
                  <a:lnTo>
                    <a:pt x="480" y="196"/>
                  </a:lnTo>
                  <a:lnTo>
                    <a:pt x="483" y="196"/>
                  </a:lnTo>
                  <a:lnTo>
                    <a:pt x="486" y="195"/>
                  </a:lnTo>
                  <a:lnTo>
                    <a:pt x="488" y="194"/>
                  </a:lnTo>
                  <a:lnTo>
                    <a:pt x="492" y="193"/>
                  </a:lnTo>
                  <a:lnTo>
                    <a:pt x="494" y="191"/>
                  </a:lnTo>
                  <a:lnTo>
                    <a:pt x="629" y="25"/>
                  </a:lnTo>
                  <a:lnTo>
                    <a:pt x="631" y="23"/>
                  </a:lnTo>
                  <a:lnTo>
                    <a:pt x="632" y="19"/>
                  </a:lnTo>
                  <a:lnTo>
                    <a:pt x="632" y="16"/>
                  </a:lnTo>
                  <a:lnTo>
                    <a:pt x="632" y="14"/>
                  </a:lnTo>
                  <a:lnTo>
                    <a:pt x="632" y="11"/>
                  </a:lnTo>
                  <a:lnTo>
                    <a:pt x="631" y="9"/>
                  </a:lnTo>
                  <a:lnTo>
                    <a:pt x="629" y="5"/>
                  </a:lnTo>
                  <a:lnTo>
                    <a:pt x="627" y="3"/>
                  </a:lnTo>
                  <a:lnTo>
                    <a:pt x="625" y="2"/>
                  </a:lnTo>
                  <a:lnTo>
                    <a:pt x="621" y="1"/>
                  </a:lnTo>
                  <a:lnTo>
                    <a:pt x="619" y="0"/>
                  </a:lnTo>
                  <a:lnTo>
                    <a:pt x="616" y="0"/>
                  </a:lnTo>
                  <a:lnTo>
                    <a:pt x="613" y="1"/>
                  </a:lnTo>
                  <a:lnTo>
                    <a:pt x="611" y="2"/>
                  </a:lnTo>
                  <a:lnTo>
                    <a:pt x="607" y="3"/>
                  </a:lnTo>
                  <a:lnTo>
                    <a:pt x="605" y="5"/>
                  </a:lnTo>
                  <a:lnTo>
                    <a:pt x="481" y="159"/>
                  </a:lnTo>
                  <a:lnTo>
                    <a:pt x="418" y="95"/>
                  </a:lnTo>
                  <a:lnTo>
                    <a:pt x="415" y="93"/>
                  </a:lnTo>
                  <a:lnTo>
                    <a:pt x="412" y="91"/>
                  </a:lnTo>
                  <a:lnTo>
                    <a:pt x="409" y="91"/>
                  </a:lnTo>
                  <a:lnTo>
                    <a:pt x="407" y="90"/>
                  </a:lnTo>
                  <a:lnTo>
                    <a:pt x="404" y="91"/>
                  </a:lnTo>
                  <a:lnTo>
                    <a:pt x="400" y="91"/>
                  </a:lnTo>
                  <a:lnTo>
                    <a:pt x="398" y="93"/>
                  </a:lnTo>
                  <a:lnTo>
                    <a:pt x="396" y="95"/>
                  </a:lnTo>
                  <a:lnTo>
                    <a:pt x="307" y="185"/>
                  </a:lnTo>
                  <a:lnTo>
                    <a:pt x="249" y="42"/>
                  </a:lnTo>
                  <a:lnTo>
                    <a:pt x="247" y="39"/>
                  </a:lnTo>
                  <a:lnTo>
                    <a:pt x="244" y="36"/>
                  </a:lnTo>
                  <a:lnTo>
                    <a:pt x="242" y="34"/>
                  </a:lnTo>
                  <a:lnTo>
                    <a:pt x="237" y="33"/>
                  </a:lnTo>
                  <a:lnTo>
                    <a:pt x="234" y="33"/>
                  </a:lnTo>
                  <a:lnTo>
                    <a:pt x="230" y="33"/>
                  </a:lnTo>
                  <a:lnTo>
                    <a:pt x="227" y="35"/>
                  </a:lnTo>
                  <a:lnTo>
                    <a:pt x="224" y="38"/>
                  </a:lnTo>
                  <a:lnTo>
                    <a:pt x="144" y="121"/>
                  </a:lnTo>
                  <a:lnTo>
                    <a:pt x="15" y="121"/>
                  </a:lnTo>
                  <a:lnTo>
                    <a:pt x="12" y="121"/>
                  </a:lnTo>
                  <a:lnTo>
                    <a:pt x="9" y="122"/>
                  </a:lnTo>
                  <a:lnTo>
                    <a:pt x="7" y="123"/>
                  </a:lnTo>
                  <a:lnTo>
                    <a:pt x="5" y="126"/>
                  </a:lnTo>
                  <a:lnTo>
                    <a:pt x="3" y="128"/>
                  </a:lnTo>
                  <a:lnTo>
                    <a:pt x="2" y="130"/>
                  </a:lnTo>
                  <a:lnTo>
                    <a:pt x="0" y="133"/>
                  </a:lnTo>
                  <a:lnTo>
                    <a:pt x="0" y="136"/>
                  </a:lnTo>
                  <a:lnTo>
                    <a:pt x="0" y="138"/>
                  </a:lnTo>
                  <a:lnTo>
                    <a:pt x="2" y="142"/>
                  </a:lnTo>
                  <a:lnTo>
                    <a:pt x="3" y="144"/>
                  </a:lnTo>
                  <a:lnTo>
                    <a:pt x="5" y="146"/>
                  </a:lnTo>
                  <a:lnTo>
                    <a:pt x="7" y="148"/>
                  </a:lnTo>
                  <a:lnTo>
                    <a:pt x="9" y="150"/>
                  </a:lnTo>
                  <a:lnTo>
                    <a:pt x="12" y="150"/>
                  </a:lnTo>
                  <a:lnTo>
                    <a:pt x="15" y="151"/>
                  </a:lnTo>
                  <a:lnTo>
                    <a:pt x="15"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0" name="Freeform 3053"/>
          <p:cNvSpPr>
            <a:spLocks/>
          </p:cNvSpPr>
          <p:nvPr/>
        </p:nvSpPr>
        <p:spPr bwMode="auto">
          <a:xfrm>
            <a:off x="2850845" y="4738778"/>
            <a:ext cx="276225" cy="246063"/>
          </a:xfrm>
          <a:custGeom>
            <a:avLst/>
            <a:gdLst>
              <a:gd name="T0" fmla="*/ 694 w 695"/>
              <a:gd name="T1" fmla="*/ 285 h 621"/>
              <a:gd name="T2" fmla="*/ 684 w 695"/>
              <a:gd name="T3" fmla="*/ 264 h 621"/>
              <a:gd name="T4" fmla="*/ 658 w 695"/>
              <a:gd name="T5" fmla="*/ 242 h 621"/>
              <a:gd name="T6" fmla="*/ 641 w 695"/>
              <a:gd name="T7" fmla="*/ 238 h 621"/>
              <a:gd name="T8" fmla="*/ 417 w 695"/>
              <a:gd name="T9" fmla="*/ 207 h 621"/>
              <a:gd name="T10" fmla="*/ 430 w 695"/>
              <a:gd name="T11" fmla="*/ 122 h 621"/>
              <a:gd name="T12" fmla="*/ 431 w 695"/>
              <a:gd name="T13" fmla="*/ 71 h 621"/>
              <a:gd name="T14" fmla="*/ 426 w 695"/>
              <a:gd name="T15" fmla="*/ 45 h 621"/>
              <a:gd name="T16" fmla="*/ 417 w 695"/>
              <a:gd name="T17" fmla="*/ 25 h 621"/>
              <a:gd name="T18" fmla="*/ 404 w 695"/>
              <a:gd name="T19" fmla="*/ 10 h 621"/>
              <a:gd name="T20" fmla="*/ 388 w 695"/>
              <a:gd name="T21" fmla="*/ 2 h 621"/>
              <a:gd name="T22" fmla="*/ 371 w 695"/>
              <a:gd name="T23" fmla="*/ 0 h 621"/>
              <a:gd name="T24" fmla="*/ 344 w 695"/>
              <a:gd name="T25" fmla="*/ 7 h 621"/>
              <a:gd name="T26" fmla="*/ 327 w 695"/>
              <a:gd name="T27" fmla="*/ 27 h 621"/>
              <a:gd name="T28" fmla="*/ 323 w 695"/>
              <a:gd name="T29" fmla="*/ 66 h 621"/>
              <a:gd name="T30" fmla="*/ 306 w 695"/>
              <a:gd name="T31" fmla="*/ 129 h 621"/>
              <a:gd name="T32" fmla="*/ 272 w 695"/>
              <a:gd name="T33" fmla="*/ 189 h 621"/>
              <a:gd name="T34" fmla="*/ 224 w 695"/>
              <a:gd name="T35" fmla="*/ 238 h 621"/>
              <a:gd name="T36" fmla="*/ 175 w 695"/>
              <a:gd name="T37" fmla="*/ 269 h 621"/>
              <a:gd name="T38" fmla="*/ 142 w 695"/>
              <a:gd name="T39" fmla="*/ 279 h 621"/>
              <a:gd name="T40" fmla="*/ 107 w 695"/>
              <a:gd name="T41" fmla="*/ 285 h 621"/>
              <a:gd name="T42" fmla="*/ 7 w 695"/>
              <a:gd name="T43" fmla="*/ 286 h 621"/>
              <a:gd name="T44" fmla="*/ 0 w 695"/>
              <a:gd name="T45" fmla="*/ 297 h 621"/>
              <a:gd name="T46" fmla="*/ 4 w 695"/>
              <a:gd name="T47" fmla="*/ 570 h 621"/>
              <a:gd name="T48" fmla="*/ 61 w 695"/>
              <a:gd name="T49" fmla="*/ 573 h 621"/>
              <a:gd name="T50" fmla="*/ 166 w 695"/>
              <a:gd name="T51" fmla="*/ 583 h 621"/>
              <a:gd name="T52" fmla="*/ 229 w 695"/>
              <a:gd name="T53" fmla="*/ 597 h 621"/>
              <a:gd name="T54" fmla="*/ 292 w 695"/>
              <a:gd name="T55" fmla="*/ 615 h 621"/>
              <a:gd name="T56" fmla="*/ 337 w 695"/>
              <a:gd name="T57" fmla="*/ 621 h 621"/>
              <a:gd name="T58" fmla="*/ 558 w 695"/>
              <a:gd name="T59" fmla="*/ 619 h 621"/>
              <a:gd name="T60" fmla="*/ 582 w 695"/>
              <a:gd name="T61" fmla="*/ 609 h 621"/>
              <a:gd name="T62" fmla="*/ 596 w 695"/>
              <a:gd name="T63" fmla="*/ 589 h 621"/>
              <a:gd name="T64" fmla="*/ 600 w 695"/>
              <a:gd name="T65" fmla="*/ 573 h 621"/>
              <a:gd name="T66" fmla="*/ 594 w 695"/>
              <a:gd name="T67" fmla="*/ 543 h 621"/>
              <a:gd name="T68" fmla="*/ 608 w 695"/>
              <a:gd name="T69" fmla="*/ 529 h 621"/>
              <a:gd name="T70" fmla="*/ 628 w 695"/>
              <a:gd name="T71" fmla="*/ 509 h 621"/>
              <a:gd name="T72" fmla="*/ 636 w 695"/>
              <a:gd name="T73" fmla="*/ 477 h 621"/>
              <a:gd name="T74" fmla="*/ 631 w 695"/>
              <a:gd name="T75" fmla="*/ 457 h 621"/>
              <a:gd name="T76" fmla="*/ 644 w 695"/>
              <a:gd name="T77" fmla="*/ 442 h 621"/>
              <a:gd name="T78" fmla="*/ 664 w 695"/>
              <a:gd name="T79" fmla="*/ 421 h 621"/>
              <a:gd name="T80" fmla="*/ 671 w 695"/>
              <a:gd name="T81" fmla="*/ 393 h 621"/>
              <a:gd name="T82" fmla="*/ 668 w 695"/>
              <a:gd name="T83" fmla="*/ 378 h 621"/>
              <a:gd name="T84" fmla="*/ 651 w 695"/>
              <a:gd name="T85" fmla="*/ 355 h 621"/>
              <a:gd name="T86" fmla="*/ 676 w 695"/>
              <a:gd name="T87" fmla="*/ 340 h 621"/>
              <a:gd name="T88" fmla="*/ 691 w 695"/>
              <a:gd name="T89" fmla="*/ 316 h 621"/>
              <a:gd name="T90" fmla="*/ 695 w 695"/>
              <a:gd name="T91" fmla="*/ 29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95" h="621">
                <a:moveTo>
                  <a:pt x="695" y="297"/>
                </a:moveTo>
                <a:lnTo>
                  <a:pt x="695" y="291"/>
                </a:lnTo>
                <a:lnTo>
                  <a:pt x="694" y="285"/>
                </a:lnTo>
                <a:lnTo>
                  <a:pt x="693" y="280"/>
                </a:lnTo>
                <a:lnTo>
                  <a:pt x="690" y="275"/>
                </a:lnTo>
                <a:lnTo>
                  <a:pt x="684" y="264"/>
                </a:lnTo>
                <a:lnTo>
                  <a:pt x="677" y="255"/>
                </a:lnTo>
                <a:lnTo>
                  <a:pt x="668" y="248"/>
                </a:lnTo>
                <a:lnTo>
                  <a:pt x="658" y="242"/>
                </a:lnTo>
                <a:lnTo>
                  <a:pt x="652" y="240"/>
                </a:lnTo>
                <a:lnTo>
                  <a:pt x="647" y="239"/>
                </a:lnTo>
                <a:lnTo>
                  <a:pt x="641" y="238"/>
                </a:lnTo>
                <a:lnTo>
                  <a:pt x="636" y="238"/>
                </a:lnTo>
                <a:lnTo>
                  <a:pt x="411" y="238"/>
                </a:lnTo>
                <a:lnTo>
                  <a:pt x="417" y="207"/>
                </a:lnTo>
                <a:lnTo>
                  <a:pt x="424" y="166"/>
                </a:lnTo>
                <a:lnTo>
                  <a:pt x="426" y="144"/>
                </a:lnTo>
                <a:lnTo>
                  <a:pt x="430" y="122"/>
                </a:lnTo>
                <a:lnTo>
                  <a:pt x="431" y="101"/>
                </a:lnTo>
                <a:lnTo>
                  <a:pt x="432" y="82"/>
                </a:lnTo>
                <a:lnTo>
                  <a:pt x="431" y="71"/>
                </a:lnTo>
                <a:lnTo>
                  <a:pt x="430" y="62"/>
                </a:lnTo>
                <a:lnTo>
                  <a:pt x="429" y="53"/>
                </a:lnTo>
                <a:lnTo>
                  <a:pt x="426" y="45"/>
                </a:lnTo>
                <a:lnTo>
                  <a:pt x="424" y="38"/>
                </a:lnTo>
                <a:lnTo>
                  <a:pt x="420" y="31"/>
                </a:lnTo>
                <a:lnTo>
                  <a:pt x="417" y="25"/>
                </a:lnTo>
                <a:lnTo>
                  <a:pt x="413" y="19"/>
                </a:lnTo>
                <a:lnTo>
                  <a:pt x="408" y="14"/>
                </a:lnTo>
                <a:lnTo>
                  <a:pt x="404" y="10"/>
                </a:lnTo>
                <a:lnTo>
                  <a:pt x="399" y="7"/>
                </a:lnTo>
                <a:lnTo>
                  <a:pt x="393" y="5"/>
                </a:lnTo>
                <a:lnTo>
                  <a:pt x="388" y="2"/>
                </a:lnTo>
                <a:lnTo>
                  <a:pt x="382" y="1"/>
                </a:lnTo>
                <a:lnTo>
                  <a:pt x="376" y="0"/>
                </a:lnTo>
                <a:lnTo>
                  <a:pt x="371" y="0"/>
                </a:lnTo>
                <a:lnTo>
                  <a:pt x="361" y="0"/>
                </a:lnTo>
                <a:lnTo>
                  <a:pt x="352" y="3"/>
                </a:lnTo>
                <a:lnTo>
                  <a:pt x="344" y="7"/>
                </a:lnTo>
                <a:lnTo>
                  <a:pt x="337" y="13"/>
                </a:lnTo>
                <a:lnTo>
                  <a:pt x="332" y="20"/>
                </a:lnTo>
                <a:lnTo>
                  <a:pt x="327" y="27"/>
                </a:lnTo>
                <a:lnTo>
                  <a:pt x="325" y="37"/>
                </a:lnTo>
                <a:lnTo>
                  <a:pt x="324" y="46"/>
                </a:lnTo>
                <a:lnTo>
                  <a:pt x="323" y="66"/>
                </a:lnTo>
                <a:lnTo>
                  <a:pt x="319" y="88"/>
                </a:lnTo>
                <a:lnTo>
                  <a:pt x="313" y="108"/>
                </a:lnTo>
                <a:lnTo>
                  <a:pt x="306" y="129"/>
                </a:lnTo>
                <a:lnTo>
                  <a:pt x="297" y="150"/>
                </a:lnTo>
                <a:lnTo>
                  <a:pt x="285" y="170"/>
                </a:lnTo>
                <a:lnTo>
                  <a:pt x="272" y="189"/>
                </a:lnTo>
                <a:lnTo>
                  <a:pt x="257" y="207"/>
                </a:lnTo>
                <a:lnTo>
                  <a:pt x="241" y="223"/>
                </a:lnTo>
                <a:lnTo>
                  <a:pt x="224" y="238"/>
                </a:lnTo>
                <a:lnTo>
                  <a:pt x="205" y="252"/>
                </a:lnTo>
                <a:lnTo>
                  <a:pt x="185" y="263"/>
                </a:lnTo>
                <a:lnTo>
                  <a:pt x="175" y="269"/>
                </a:lnTo>
                <a:lnTo>
                  <a:pt x="164" y="272"/>
                </a:lnTo>
                <a:lnTo>
                  <a:pt x="154" y="277"/>
                </a:lnTo>
                <a:lnTo>
                  <a:pt x="142" y="279"/>
                </a:lnTo>
                <a:lnTo>
                  <a:pt x="131" y="282"/>
                </a:lnTo>
                <a:lnTo>
                  <a:pt x="119" y="284"/>
                </a:lnTo>
                <a:lnTo>
                  <a:pt x="107" y="285"/>
                </a:lnTo>
                <a:lnTo>
                  <a:pt x="97" y="285"/>
                </a:lnTo>
                <a:lnTo>
                  <a:pt x="12" y="285"/>
                </a:lnTo>
                <a:lnTo>
                  <a:pt x="7" y="286"/>
                </a:lnTo>
                <a:lnTo>
                  <a:pt x="4" y="289"/>
                </a:lnTo>
                <a:lnTo>
                  <a:pt x="2" y="292"/>
                </a:lnTo>
                <a:lnTo>
                  <a:pt x="0" y="297"/>
                </a:lnTo>
                <a:lnTo>
                  <a:pt x="0" y="561"/>
                </a:lnTo>
                <a:lnTo>
                  <a:pt x="2" y="566"/>
                </a:lnTo>
                <a:lnTo>
                  <a:pt x="4" y="570"/>
                </a:lnTo>
                <a:lnTo>
                  <a:pt x="7" y="572"/>
                </a:lnTo>
                <a:lnTo>
                  <a:pt x="12" y="573"/>
                </a:lnTo>
                <a:lnTo>
                  <a:pt x="61" y="573"/>
                </a:lnTo>
                <a:lnTo>
                  <a:pt x="101" y="575"/>
                </a:lnTo>
                <a:lnTo>
                  <a:pt x="136" y="579"/>
                </a:lnTo>
                <a:lnTo>
                  <a:pt x="166" y="583"/>
                </a:lnTo>
                <a:lnTo>
                  <a:pt x="191" y="587"/>
                </a:lnTo>
                <a:lnTo>
                  <a:pt x="211" y="592"/>
                </a:lnTo>
                <a:lnTo>
                  <a:pt x="229" y="597"/>
                </a:lnTo>
                <a:lnTo>
                  <a:pt x="245" y="603"/>
                </a:lnTo>
                <a:lnTo>
                  <a:pt x="268" y="609"/>
                </a:lnTo>
                <a:lnTo>
                  <a:pt x="292" y="615"/>
                </a:lnTo>
                <a:lnTo>
                  <a:pt x="306" y="617"/>
                </a:lnTo>
                <a:lnTo>
                  <a:pt x="320" y="619"/>
                </a:lnTo>
                <a:lnTo>
                  <a:pt x="337" y="621"/>
                </a:lnTo>
                <a:lnTo>
                  <a:pt x="355" y="621"/>
                </a:lnTo>
                <a:lnTo>
                  <a:pt x="551" y="621"/>
                </a:lnTo>
                <a:lnTo>
                  <a:pt x="558" y="619"/>
                </a:lnTo>
                <a:lnTo>
                  <a:pt x="567" y="618"/>
                </a:lnTo>
                <a:lnTo>
                  <a:pt x="574" y="614"/>
                </a:lnTo>
                <a:lnTo>
                  <a:pt x="582" y="609"/>
                </a:lnTo>
                <a:lnTo>
                  <a:pt x="589" y="602"/>
                </a:lnTo>
                <a:lnTo>
                  <a:pt x="594" y="593"/>
                </a:lnTo>
                <a:lnTo>
                  <a:pt x="596" y="589"/>
                </a:lnTo>
                <a:lnTo>
                  <a:pt x="597" y="584"/>
                </a:lnTo>
                <a:lnTo>
                  <a:pt x="599" y="579"/>
                </a:lnTo>
                <a:lnTo>
                  <a:pt x="600" y="573"/>
                </a:lnTo>
                <a:lnTo>
                  <a:pt x="599" y="562"/>
                </a:lnTo>
                <a:lnTo>
                  <a:pt x="596" y="553"/>
                </a:lnTo>
                <a:lnTo>
                  <a:pt x="594" y="543"/>
                </a:lnTo>
                <a:lnTo>
                  <a:pt x="589" y="536"/>
                </a:lnTo>
                <a:lnTo>
                  <a:pt x="600" y="533"/>
                </a:lnTo>
                <a:lnTo>
                  <a:pt x="608" y="529"/>
                </a:lnTo>
                <a:lnTo>
                  <a:pt x="616" y="523"/>
                </a:lnTo>
                <a:lnTo>
                  <a:pt x="624" y="517"/>
                </a:lnTo>
                <a:lnTo>
                  <a:pt x="628" y="509"/>
                </a:lnTo>
                <a:lnTo>
                  <a:pt x="632" y="499"/>
                </a:lnTo>
                <a:lnTo>
                  <a:pt x="634" y="489"/>
                </a:lnTo>
                <a:lnTo>
                  <a:pt x="636" y="477"/>
                </a:lnTo>
                <a:lnTo>
                  <a:pt x="634" y="470"/>
                </a:lnTo>
                <a:lnTo>
                  <a:pt x="633" y="462"/>
                </a:lnTo>
                <a:lnTo>
                  <a:pt x="631" y="457"/>
                </a:lnTo>
                <a:lnTo>
                  <a:pt x="627" y="451"/>
                </a:lnTo>
                <a:lnTo>
                  <a:pt x="636" y="447"/>
                </a:lnTo>
                <a:lnTo>
                  <a:pt x="644" y="442"/>
                </a:lnTo>
                <a:lnTo>
                  <a:pt x="652" y="436"/>
                </a:lnTo>
                <a:lnTo>
                  <a:pt x="658" y="429"/>
                </a:lnTo>
                <a:lnTo>
                  <a:pt x="664" y="421"/>
                </a:lnTo>
                <a:lnTo>
                  <a:pt x="668" y="413"/>
                </a:lnTo>
                <a:lnTo>
                  <a:pt x="670" y="403"/>
                </a:lnTo>
                <a:lnTo>
                  <a:pt x="671" y="393"/>
                </a:lnTo>
                <a:lnTo>
                  <a:pt x="671" y="388"/>
                </a:lnTo>
                <a:lnTo>
                  <a:pt x="670" y="383"/>
                </a:lnTo>
                <a:lnTo>
                  <a:pt x="668" y="378"/>
                </a:lnTo>
                <a:lnTo>
                  <a:pt x="665" y="372"/>
                </a:lnTo>
                <a:lnTo>
                  <a:pt x="659" y="364"/>
                </a:lnTo>
                <a:lnTo>
                  <a:pt x="651" y="355"/>
                </a:lnTo>
                <a:lnTo>
                  <a:pt x="661" y="352"/>
                </a:lnTo>
                <a:lnTo>
                  <a:pt x="669" y="346"/>
                </a:lnTo>
                <a:lnTo>
                  <a:pt x="676" y="340"/>
                </a:lnTo>
                <a:lnTo>
                  <a:pt x="682" y="333"/>
                </a:lnTo>
                <a:lnTo>
                  <a:pt x="688" y="326"/>
                </a:lnTo>
                <a:lnTo>
                  <a:pt x="691" y="316"/>
                </a:lnTo>
                <a:lnTo>
                  <a:pt x="694" y="307"/>
                </a:lnTo>
                <a:lnTo>
                  <a:pt x="695" y="297"/>
                </a:lnTo>
                <a:lnTo>
                  <a:pt x="695" y="297"/>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1" name="Group 40"/>
          <p:cNvGrpSpPr/>
          <p:nvPr/>
        </p:nvGrpSpPr>
        <p:grpSpPr>
          <a:xfrm>
            <a:off x="1617616" y="4738778"/>
            <a:ext cx="284163" cy="284163"/>
            <a:chOff x="3183185" y="4772729"/>
            <a:chExt cx="284163" cy="284163"/>
          </a:xfrm>
          <a:solidFill>
            <a:schemeClr val="tx1">
              <a:lumMod val="85000"/>
              <a:lumOff val="15000"/>
            </a:schemeClr>
          </a:solidFill>
        </p:grpSpPr>
        <p:sp>
          <p:nvSpPr>
            <p:cNvPr id="42" name="Freeform 4414"/>
            <p:cNvSpPr>
              <a:spLocks noEditPoints="1"/>
            </p:cNvSpPr>
            <p:nvPr/>
          </p:nvSpPr>
          <p:spPr bwMode="auto">
            <a:xfrm>
              <a:off x="3183185" y="4772729"/>
              <a:ext cx="284163" cy="284163"/>
            </a:xfrm>
            <a:custGeom>
              <a:avLst/>
              <a:gdLst>
                <a:gd name="T0" fmla="*/ 723 w 896"/>
                <a:gd name="T1" fmla="*/ 446 h 897"/>
                <a:gd name="T2" fmla="*/ 716 w 896"/>
                <a:gd name="T3" fmla="*/ 433 h 897"/>
                <a:gd name="T4" fmla="*/ 723 w 896"/>
                <a:gd name="T5" fmla="*/ 421 h 897"/>
                <a:gd name="T6" fmla="*/ 810 w 896"/>
                <a:gd name="T7" fmla="*/ 418 h 897"/>
                <a:gd name="T8" fmla="*/ 820 w 896"/>
                <a:gd name="T9" fmla="*/ 428 h 897"/>
                <a:gd name="T10" fmla="*/ 818 w 896"/>
                <a:gd name="T11" fmla="*/ 442 h 897"/>
                <a:gd name="T12" fmla="*/ 806 w 896"/>
                <a:gd name="T13" fmla="*/ 448 h 897"/>
                <a:gd name="T14" fmla="*/ 702 w 896"/>
                <a:gd name="T15" fmla="*/ 716 h 897"/>
                <a:gd name="T16" fmla="*/ 637 w 896"/>
                <a:gd name="T17" fmla="*/ 659 h 897"/>
                <a:gd name="T18" fmla="*/ 633 w 896"/>
                <a:gd name="T19" fmla="*/ 646 h 897"/>
                <a:gd name="T20" fmla="*/ 643 w 896"/>
                <a:gd name="T21" fmla="*/ 634 h 897"/>
                <a:gd name="T22" fmla="*/ 657 w 896"/>
                <a:gd name="T23" fmla="*/ 637 h 897"/>
                <a:gd name="T24" fmla="*/ 716 w 896"/>
                <a:gd name="T25" fmla="*/ 699 h 897"/>
                <a:gd name="T26" fmla="*/ 712 w 896"/>
                <a:gd name="T27" fmla="*/ 711 h 897"/>
                <a:gd name="T28" fmla="*/ 478 w 896"/>
                <a:gd name="T29" fmla="*/ 817 h 897"/>
                <a:gd name="T30" fmla="*/ 464 w 896"/>
                <a:gd name="T31" fmla="*/ 822 h 897"/>
                <a:gd name="T32" fmla="*/ 453 w 896"/>
                <a:gd name="T33" fmla="*/ 813 h 897"/>
                <a:gd name="T34" fmla="*/ 453 w 896"/>
                <a:gd name="T35" fmla="*/ 725 h 897"/>
                <a:gd name="T36" fmla="*/ 464 w 896"/>
                <a:gd name="T37" fmla="*/ 717 h 897"/>
                <a:gd name="T38" fmla="*/ 478 w 896"/>
                <a:gd name="T39" fmla="*/ 721 h 897"/>
                <a:gd name="T40" fmla="*/ 482 w 896"/>
                <a:gd name="T41" fmla="*/ 807 h 897"/>
                <a:gd name="T42" fmla="*/ 707 w 896"/>
                <a:gd name="T43" fmla="*/ 181 h 897"/>
                <a:gd name="T44" fmla="*/ 717 w 896"/>
                <a:gd name="T45" fmla="*/ 195 h 897"/>
                <a:gd name="T46" fmla="*/ 659 w 896"/>
                <a:gd name="T47" fmla="*/ 259 h 897"/>
                <a:gd name="T48" fmla="*/ 645 w 896"/>
                <a:gd name="T49" fmla="*/ 262 h 897"/>
                <a:gd name="T50" fmla="*/ 634 w 896"/>
                <a:gd name="T51" fmla="*/ 254 h 897"/>
                <a:gd name="T52" fmla="*/ 635 w 896"/>
                <a:gd name="T53" fmla="*/ 240 h 897"/>
                <a:gd name="T54" fmla="*/ 201 w 896"/>
                <a:gd name="T55" fmla="*/ 715 h 897"/>
                <a:gd name="T56" fmla="*/ 187 w 896"/>
                <a:gd name="T57" fmla="*/ 714 h 897"/>
                <a:gd name="T58" fmla="*/ 179 w 896"/>
                <a:gd name="T59" fmla="*/ 702 h 897"/>
                <a:gd name="T60" fmla="*/ 237 w 896"/>
                <a:gd name="T61" fmla="*/ 639 h 897"/>
                <a:gd name="T62" fmla="*/ 251 w 896"/>
                <a:gd name="T63" fmla="*/ 634 h 897"/>
                <a:gd name="T64" fmla="*/ 262 w 896"/>
                <a:gd name="T65" fmla="*/ 643 h 897"/>
                <a:gd name="T66" fmla="*/ 261 w 896"/>
                <a:gd name="T67" fmla="*/ 657 h 897"/>
                <a:gd name="T68" fmla="*/ 454 w 896"/>
                <a:gd name="T69" fmla="*/ 2 h 897"/>
                <a:gd name="T70" fmla="*/ 448 w 896"/>
                <a:gd name="T71" fmla="*/ 15 h 897"/>
                <a:gd name="T72" fmla="*/ 6 w 896"/>
                <a:gd name="T73" fmla="*/ 421 h 897"/>
                <a:gd name="T74" fmla="*/ 0 w 896"/>
                <a:gd name="T75" fmla="*/ 433 h 897"/>
                <a:gd name="T76" fmla="*/ 14 w 896"/>
                <a:gd name="T77" fmla="*/ 548 h 897"/>
                <a:gd name="T78" fmla="*/ 54 w 896"/>
                <a:gd name="T79" fmla="*/ 653 h 897"/>
                <a:gd name="T80" fmla="*/ 117 w 896"/>
                <a:gd name="T81" fmla="*/ 744 h 897"/>
                <a:gd name="T82" fmla="*/ 199 w 896"/>
                <a:gd name="T83" fmla="*/ 816 h 897"/>
                <a:gd name="T84" fmla="*/ 296 w 896"/>
                <a:gd name="T85" fmla="*/ 869 h 897"/>
                <a:gd name="T86" fmla="*/ 403 w 896"/>
                <a:gd name="T87" fmla="*/ 894 h 897"/>
                <a:gd name="T88" fmla="*/ 517 w 896"/>
                <a:gd name="T89" fmla="*/ 891 h 897"/>
                <a:gd name="T90" fmla="*/ 622 w 896"/>
                <a:gd name="T91" fmla="*/ 861 h 897"/>
                <a:gd name="T92" fmla="*/ 717 w 896"/>
                <a:gd name="T93" fmla="*/ 808 h 897"/>
                <a:gd name="T94" fmla="*/ 794 w 896"/>
                <a:gd name="T95" fmla="*/ 733 h 897"/>
                <a:gd name="T96" fmla="*/ 853 w 896"/>
                <a:gd name="T97" fmla="*/ 642 h 897"/>
                <a:gd name="T98" fmla="*/ 888 w 896"/>
                <a:gd name="T99" fmla="*/ 538 h 897"/>
                <a:gd name="T100" fmla="*/ 896 w 896"/>
                <a:gd name="T101" fmla="*/ 426 h 897"/>
                <a:gd name="T102" fmla="*/ 877 w 896"/>
                <a:gd name="T103" fmla="*/ 317 h 897"/>
                <a:gd name="T104" fmla="*/ 833 w 896"/>
                <a:gd name="T105" fmla="*/ 217 h 897"/>
                <a:gd name="T106" fmla="*/ 768 w 896"/>
                <a:gd name="T107" fmla="*/ 133 h 897"/>
                <a:gd name="T108" fmla="*/ 686 w 896"/>
                <a:gd name="T109" fmla="*/ 65 h 897"/>
                <a:gd name="T110" fmla="*/ 590 w 896"/>
                <a:gd name="T111" fmla="*/ 20 h 897"/>
                <a:gd name="T112" fmla="*/ 484 w 896"/>
                <a:gd name="T113" fmla="*/ 0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6" h="897">
                  <a:moveTo>
                    <a:pt x="806" y="448"/>
                  </a:moveTo>
                  <a:lnTo>
                    <a:pt x="731" y="448"/>
                  </a:lnTo>
                  <a:lnTo>
                    <a:pt x="728" y="448"/>
                  </a:lnTo>
                  <a:lnTo>
                    <a:pt x="725" y="447"/>
                  </a:lnTo>
                  <a:lnTo>
                    <a:pt x="723" y="446"/>
                  </a:lnTo>
                  <a:lnTo>
                    <a:pt x="720" y="444"/>
                  </a:lnTo>
                  <a:lnTo>
                    <a:pt x="719" y="442"/>
                  </a:lnTo>
                  <a:lnTo>
                    <a:pt x="717" y="440"/>
                  </a:lnTo>
                  <a:lnTo>
                    <a:pt x="717" y="436"/>
                  </a:lnTo>
                  <a:lnTo>
                    <a:pt x="716" y="433"/>
                  </a:lnTo>
                  <a:lnTo>
                    <a:pt x="717" y="430"/>
                  </a:lnTo>
                  <a:lnTo>
                    <a:pt x="717" y="428"/>
                  </a:lnTo>
                  <a:lnTo>
                    <a:pt x="719" y="426"/>
                  </a:lnTo>
                  <a:lnTo>
                    <a:pt x="720" y="423"/>
                  </a:lnTo>
                  <a:lnTo>
                    <a:pt x="723" y="421"/>
                  </a:lnTo>
                  <a:lnTo>
                    <a:pt x="725" y="419"/>
                  </a:lnTo>
                  <a:lnTo>
                    <a:pt x="728" y="418"/>
                  </a:lnTo>
                  <a:lnTo>
                    <a:pt x="731" y="418"/>
                  </a:lnTo>
                  <a:lnTo>
                    <a:pt x="806" y="418"/>
                  </a:lnTo>
                  <a:lnTo>
                    <a:pt x="810" y="418"/>
                  </a:lnTo>
                  <a:lnTo>
                    <a:pt x="812" y="419"/>
                  </a:lnTo>
                  <a:lnTo>
                    <a:pt x="815" y="421"/>
                  </a:lnTo>
                  <a:lnTo>
                    <a:pt x="817" y="423"/>
                  </a:lnTo>
                  <a:lnTo>
                    <a:pt x="818" y="426"/>
                  </a:lnTo>
                  <a:lnTo>
                    <a:pt x="820" y="428"/>
                  </a:lnTo>
                  <a:lnTo>
                    <a:pt x="821" y="430"/>
                  </a:lnTo>
                  <a:lnTo>
                    <a:pt x="821" y="433"/>
                  </a:lnTo>
                  <a:lnTo>
                    <a:pt x="821" y="436"/>
                  </a:lnTo>
                  <a:lnTo>
                    <a:pt x="820" y="440"/>
                  </a:lnTo>
                  <a:lnTo>
                    <a:pt x="818" y="442"/>
                  </a:lnTo>
                  <a:lnTo>
                    <a:pt x="817" y="444"/>
                  </a:lnTo>
                  <a:lnTo>
                    <a:pt x="815" y="446"/>
                  </a:lnTo>
                  <a:lnTo>
                    <a:pt x="812" y="447"/>
                  </a:lnTo>
                  <a:lnTo>
                    <a:pt x="810" y="448"/>
                  </a:lnTo>
                  <a:lnTo>
                    <a:pt x="806" y="448"/>
                  </a:lnTo>
                  <a:close/>
                  <a:moveTo>
                    <a:pt x="712" y="711"/>
                  </a:moveTo>
                  <a:lnTo>
                    <a:pt x="709" y="714"/>
                  </a:lnTo>
                  <a:lnTo>
                    <a:pt x="707" y="715"/>
                  </a:lnTo>
                  <a:lnTo>
                    <a:pt x="704" y="716"/>
                  </a:lnTo>
                  <a:lnTo>
                    <a:pt x="702" y="716"/>
                  </a:lnTo>
                  <a:lnTo>
                    <a:pt x="698" y="716"/>
                  </a:lnTo>
                  <a:lnTo>
                    <a:pt x="696" y="715"/>
                  </a:lnTo>
                  <a:lnTo>
                    <a:pt x="693" y="714"/>
                  </a:lnTo>
                  <a:lnTo>
                    <a:pt x="691" y="711"/>
                  </a:lnTo>
                  <a:lnTo>
                    <a:pt x="637" y="659"/>
                  </a:lnTo>
                  <a:lnTo>
                    <a:pt x="635" y="657"/>
                  </a:lnTo>
                  <a:lnTo>
                    <a:pt x="634" y="654"/>
                  </a:lnTo>
                  <a:lnTo>
                    <a:pt x="633" y="652"/>
                  </a:lnTo>
                  <a:lnTo>
                    <a:pt x="633" y="648"/>
                  </a:lnTo>
                  <a:lnTo>
                    <a:pt x="633" y="646"/>
                  </a:lnTo>
                  <a:lnTo>
                    <a:pt x="634" y="643"/>
                  </a:lnTo>
                  <a:lnTo>
                    <a:pt x="635" y="641"/>
                  </a:lnTo>
                  <a:lnTo>
                    <a:pt x="637" y="639"/>
                  </a:lnTo>
                  <a:lnTo>
                    <a:pt x="640" y="637"/>
                  </a:lnTo>
                  <a:lnTo>
                    <a:pt x="643" y="634"/>
                  </a:lnTo>
                  <a:lnTo>
                    <a:pt x="645" y="634"/>
                  </a:lnTo>
                  <a:lnTo>
                    <a:pt x="648" y="633"/>
                  </a:lnTo>
                  <a:lnTo>
                    <a:pt x="651" y="634"/>
                  </a:lnTo>
                  <a:lnTo>
                    <a:pt x="653" y="634"/>
                  </a:lnTo>
                  <a:lnTo>
                    <a:pt x="657" y="637"/>
                  </a:lnTo>
                  <a:lnTo>
                    <a:pt x="659" y="639"/>
                  </a:lnTo>
                  <a:lnTo>
                    <a:pt x="712" y="690"/>
                  </a:lnTo>
                  <a:lnTo>
                    <a:pt x="713" y="693"/>
                  </a:lnTo>
                  <a:lnTo>
                    <a:pt x="716" y="695"/>
                  </a:lnTo>
                  <a:lnTo>
                    <a:pt x="716" y="699"/>
                  </a:lnTo>
                  <a:lnTo>
                    <a:pt x="717" y="702"/>
                  </a:lnTo>
                  <a:lnTo>
                    <a:pt x="716" y="704"/>
                  </a:lnTo>
                  <a:lnTo>
                    <a:pt x="716" y="707"/>
                  </a:lnTo>
                  <a:lnTo>
                    <a:pt x="713" y="709"/>
                  </a:lnTo>
                  <a:lnTo>
                    <a:pt x="712" y="711"/>
                  </a:lnTo>
                  <a:close/>
                  <a:moveTo>
                    <a:pt x="482" y="807"/>
                  </a:moveTo>
                  <a:lnTo>
                    <a:pt x="481" y="810"/>
                  </a:lnTo>
                  <a:lnTo>
                    <a:pt x="481" y="813"/>
                  </a:lnTo>
                  <a:lnTo>
                    <a:pt x="479" y="815"/>
                  </a:lnTo>
                  <a:lnTo>
                    <a:pt x="478" y="817"/>
                  </a:lnTo>
                  <a:lnTo>
                    <a:pt x="475" y="819"/>
                  </a:lnTo>
                  <a:lnTo>
                    <a:pt x="473" y="821"/>
                  </a:lnTo>
                  <a:lnTo>
                    <a:pt x="469" y="822"/>
                  </a:lnTo>
                  <a:lnTo>
                    <a:pt x="467" y="822"/>
                  </a:lnTo>
                  <a:lnTo>
                    <a:pt x="464" y="822"/>
                  </a:lnTo>
                  <a:lnTo>
                    <a:pt x="461" y="821"/>
                  </a:lnTo>
                  <a:lnTo>
                    <a:pt x="459" y="819"/>
                  </a:lnTo>
                  <a:lnTo>
                    <a:pt x="457" y="817"/>
                  </a:lnTo>
                  <a:lnTo>
                    <a:pt x="454" y="815"/>
                  </a:lnTo>
                  <a:lnTo>
                    <a:pt x="453" y="813"/>
                  </a:lnTo>
                  <a:lnTo>
                    <a:pt x="452" y="810"/>
                  </a:lnTo>
                  <a:lnTo>
                    <a:pt x="452" y="807"/>
                  </a:lnTo>
                  <a:lnTo>
                    <a:pt x="452" y="731"/>
                  </a:lnTo>
                  <a:lnTo>
                    <a:pt x="452" y="729"/>
                  </a:lnTo>
                  <a:lnTo>
                    <a:pt x="453" y="725"/>
                  </a:lnTo>
                  <a:lnTo>
                    <a:pt x="454" y="723"/>
                  </a:lnTo>
                  <a:lnTo>
                    <a:pt x="457" y="721"/>
                  </a:lnTo>
                  <a:lnTo>
                    <a:pt x="459" y="719"/>
                  </a:lnTo>
                  <a:lnTo>
                    <a:pt x="461" y="717"/>
                  </a:lnTo>
                  <a:lnTo>
                    <a:pt x="464" y="717"/>
                  </a:lnTo>
                  <a:lnTo>
                    <a:pt x="467" y="716"/>
                  </a:lnTo>
                  <a:lnTo>
                    <a:pt x="469" y="717"/>
                  </a:lnTo>
                  <a:lnTo>
                    <a:pt x="473" y="717"/>
                  </a:lnTo>
                  <a:lnTo>
                    <a:pt x="475" y="719"/>
                  </a:lnTo>
                  <a:lnTo>
                    <a:pt x="478" y="721"/>
                  </a:lnTo>
                  <a:lnTo>
                    <a:pt x="479" y="723"/>
                  </a:lnTo>
                  <a:lnTo>
                    <a:pt x="481" y="725"/>
                  </a:lnTo>
                  <a:lnTo>
                    <a:pt x="481" y="729"/>
                  </a:lnTo>
                  <a:lnTo>
                    <a:pt x="482" y="731"/>
                  </a:lnTo>
                  <a:lnTo>
                    <a:pt x="482" y="807"/>
                  </a:lnTo>
                  <a:close/>
                  <a:moveTo>
                    <a:pt x="637" y="237"/>
                  </a:moveTo>
                  <a:lnTo>
                    <a:pt x="691" y="184"/>
                  </a:lnTo>
                  <a:lnTo>
                    <a:pt x="696" y="181"/>
                  </a:lnTo>
                  <a:lnTo>
                    <a:pt x="702" y="180"/>
                  </a:lnTo>
                  <a:lnTo>
                    <a:pt x="707" y="181"/>
                  </a:lnTo>
                  <a:lnTo>
                    <a:pt x="712" y="184"/>
                  </a:lnTo>
                  <a:lnTo>
                    <a:pt x="713" y="186"/>
                  </a:lnTo>
                  <a:lnTo>
                    <a:pt x="716" y="188"/>
                  </a:lnTo>
                  <a:lnTo>
                    <a:pt x="716" y="191"/>
                  </a:lnTo>
                  <a:lnTo>
                    <a:pt x="717" y="195"/>
                  </a:lnTo>
                  <a:lnTo>
                    <a:pt x="716" y="198"/>
                  </a:lnTo>
                  <a:lnTo>
                    <a:pt x="716" y="201"/>
                  </a:lnTo>
                  <a:lnTo>
                    <a:pt x="713" y="203"/>
                  </a:lnTo>
                  <a:lnTo>
                    <a:pt x="712" y="206"/>
                  </a:lnTo>
                  <a:lnTo>
                    <a:pt x="659" y="259"/>
                  </a:lnTo>
                  <a:lnTo>
                    <a:pt x="657" y="260"/>
                  </a:lnTo>
                  <a:lnTo>
                    <a:pt x="653" y="262"/>
                  </a:lnTo>
                  <a:lnTo>
                    <a:pt x="651" y="262"/>
                  </a:lnTo>
                  <a:lnTo>
                    <a:pt x="648" y="263"/>
                  </a:lnTo>
                  <a:lnTo>
                    <a:pt x="645" y="262"/>
                  </a:lnTo>
                  <a:lnTo>
                    <a:pt x="643" y="262"/>
                  </a:lnTo>
                  <a:lnTo>
                    <a:pt x="640" y="260"/>
                  </a:lnTo>
                  <a:lnTo>
                    <a:pt x="637" y="259"/>
                  </a:lnTo>
                  <a:lnTo>
                    <a:pt x="635" y="256"/>
                  </a:lnTo>
                  <a:lnTo>
                    <a:pt x="634" y="254"/>
                  </a:lnTo>
                  <a:lnTo>
                    <a:pt x="633" y="250"/>
                  </a:lnTo>
                  <a:lnTo>
                    <a:pt x="633" y="248"/>
                  </a:lnTo>
                  <a:lnTo>
                    <a:pt x="633" y="245"/>
                  </a:lnTo>
                  <a:lnTo>
                    <a:pt x="634" y="243"/>
                  </a:lnTo>
                  <a:lnTo>
                    <a:pt x="635" y="240"/>
                  </a:lnTo>
                  <a:lnTo>
                    <a:pt x="637" y="237"/>
                  </a:lnTo>
                  <a:close/>
                  <a:moveTo>
                    <a:pt x="259" y="659"/>
                  </a:moveTo>
                  <a:lnTo>
                    <a:pt x="205" y="711"/>
                  </a:lnTo>
                  <a:lnTo>
                    <a:pt x="203" y="714"/>
                  </a:lnTo>
                  <a:lnTo>
                    <a:pt x="201" y="715"/>
                  </a:lnTo>
                  <a:lnTo>
                    <a:pt x="198" y="716"/>
                  </a:lnTo>
                  <a:lnTo>
                    <a:pt x="194" y="716"/>
                  </a:lnTo>
                  <a:lnTo>
                    <a:pt x="192" y="716"/>
                  </a:lnTo>
                  <a:lnTo>
                    <a:pt x="189" y="715"/>
                  </a:lnTo>
                  <a:lnTo>
                    <a:pt x="187" y="714"/>
                  </a:lnTo>
                  <a:lnTo>
                    <a:pt x="184" y="711"/>
                  </a:lnTo>
                  <a:lnTo>
                    <a:pt x="183" y="709"/>
                  </a:lnTo>
                  <a:lnTo>
                    <a:pt x="181" y="707"/>
                  </a:lnTo>
                  <a:lnTo>
                    <a:pt x="181" y="704"/>
                  </a:lnTo>
                  <a:lnTo>
                    <a:pt x="179" y="702"/>
                  </a:lnTo>
                  <a:lnTo>
                    <a:pt x="181" y="699"/>
                  </a:lnTo>
                  <a:lnTo>
                    <a:pt x="181" y="695"/>
                  </a:lnTo>
                  <a:lnTo>
                    <a:pt x="183" y="693"/>
                  </a:lnTo>
                  <a:lnTo>
                    <a:pt x="184" y="690"/>
                  </a:lnTo>
                  <a:lnTo>
                    <a:pt x="237" y="639"/>
                  </a:lnTo>
                  <a:lnTo>
                    <a:pt x="239" y="637"/>
                  </a:lnTo>
                  <a:lnTo>
                    <a:pt x="243" y="634"/>
                  </a:lnTo>
                  <a:lnTo>
                    <a:pt x="245" y="634"/>
                  </a:lnTo>
                  <a:lnTo>
                    <a:pt x="248" y="633"/>
                  </a:lnTo>
                  <a:lnTo>
                    <a:pt x="251" y="634"/>
                  </a:lnTo>
                  <a:lnTo>
                    <a:pt x="253" y="634"/>
                  </a:lnTo>
                  <a:lnTo>
                    <a:pt x="257" y="637"/>
                  </a:lnTo>
                  <a:lnTo>
                    <a:pt x="259" y="639"/>
                  </a:lnTo>
                  <a:lnTo>
                    <a:pt x="261" y="641"/>
                  </a:lnTo>
                  <a:lnTo>
                    <a:pt x="262" y="643"/>
                  </a:lnTo>
                  <a:lnTo>
                    <a:pt x="263" y="646"/>
                  </a:lnTo>
                  <a:lnTo>
                    <a:pt x="263" y="648"/>
                  </a:lnTo>
                  <a:lnTo>
                    <a:pt x="263" y="652"/>
                  </a:lnTo>
                  <a:lnTo>
                    <a:pt x="262" y="654"/>
                  </a:lnTo>
                  <a:lnTo>
                    <a:pt x="261" y="657"/>
                  </a:lnTo>
                  <a:lnTo>
                    <a:pt x="259" y="659"/>
                  </a:lnTo>
                  <a:close/>
                  <a:moveTo>
                    <a:pt x="463" y="0"/>
                  </a:moveTo>
                  <a:lnTo>
                    <a:pt x="460" y="0"/>
                  </a:lnTo>
                  <a:lnTo>
                    <a:pt x="458" y="1"/>
                  </a:lnTo>
                  <a:lnTo>
                    <a:pt x="454" y="2"/>
                  </a:lnTo>
                  <a:lnTo>
                    <a:pt x="452" y="4"/>
                  </a:lnTo>
                  <a:lnTo>
                    <a:pt x="450" y="6"/>
                  </a:lnTo>
                  <a:lnTo>
                    <a:pt x="449" y="9"/>
                  </a:lnTo>
                  <a:lnTo>
                    <a:pt x="448" y="12"/>
                  </a:lnTo>
                  <a:lnTo>
                    <a:pt x="448" y="15"/>
                  </a:lnTo>
                  <a:lnTo>
                    <a:pt x="448" y="418"/>
                  </a:lnTo>
                  <a:lnTo>
                    <a:pt x="15" y="418"/>
                  </a:lnTo>
                  <a:lnTo>
                    <a:pt x="11" y="418"/>
                  </a:lnTo>
                  <a:lnTo>
                    <a:pt x="8" y="419"/>
                  </a:lnTo>
                  <a:lnTo>
                    <a:pt x="6" y="421"/>
                  </a:lnTo>
                  <a:lnTo>
                    <a:pt x="4" y="423"/>
                  </a:lnTo>
                  <a:lnTo>
                    <a:pt x="2" y="426"/>
                  </a:lnTo>
                  <a:lnTo>
                    <a:pt x="1" y="428"/>
                  </a:lnTo>
                  <a:lnTo>
                    <a:pt x="0" y="430"/>
                  </a:lnTo>
                  <a:lnTo>
                    <a:pt x="0" y="433"/>
                  </a:lnTo>
                  <a:lnTo>
                    <a:pt x="0" y="457"/>
                  </a:lnTo>
                  <a:lnTo>
                    <a:pt x="2" y="480"/>
                  </a:lnTo>
                  <a:lnTo>
                    <a:pt x="5" y="503"/>
                  </a:lnTo>
                  <a:lnTo>
                    <a:pt x="8" y="525"/>
                  </a:lnTo>
                  <a:lnTo>
                    <a:pt x="14" y="548"/>
                  </a:lnTo>
                  <a:lnTo>
                    <a:pt x="20" y="569"/>
                  </a:lnTo>
                  <a:lnTo>
                    <a:pt x="28" y="591"/>
                  </a:lnTo>
                  <a:lnTo>
                    <a:pt x="35" y="612"/>
                  </a:lnTo>
                  <a:lnTo>
                    <a:pt x="45" y="632"/>
                  </a:lnTo>
                  <a:lnTo>
                    <a:pt x="54" y="653"/>
                  </a:lnTo>
                  <a:lnTo>
                    <a:pt x="65" y="672"/>
                  </a:lnTo>
                  <a:lnTo>
                    <a:pt x="77" y="690"/>
                  </a:lnTo>
                  <a:lnTo>
                    <a:pt x="90" y="708"/>
                  </a:lnTo>
                  <a:lnTo>
                    <a:pt x="104" y="726"/>
                  </a:lnTo>
                  <a:lnTo>
                    <a:pt x="117" y="744"/>
                  </a:lnTo>
                  <a:lnTo>
                    <a:pt x="132" y="760"/>
                  </a:lnTo>
                  <a:lnTo>
                    <a:pt x="148" y="775"/>
                  </a:lnTo>
                  <a:lnTo>
                    <a:pt x="164" y="790"/>
                  </a:lnTo>
                  <a:lnTo>
                    <a:pt x="182" y="803"/>
                  </a:lnTo>
                  <a:lnTo>
                    <a:pt x="199" y="816"/>
                  </a:lnTo>
                  <a:lnTo>
                    <a:pt x="218" y="829"/>
                  </a:lnTo>
                  <a:lnTo>
                    <a:pt x="236" y="840"/>
                  </a:lnTo>
                  <a:lnTo>
                    <a:pt x="255" y="851"/>
                  </a:lnTo>
                  <a:lnTo>
                    <a:pt x="276" y="860"/>
                  </a:lnTo>
                  <a:lnTo>
                    <a:pt x="296" y="869"/>
                  </a:lnTo>
                  <a:lnTo>
                    <a:pt x="316" y="875"/>
                  </a:lnTo>
                  <a:lnTo>
                    <a:pt x="338" y="882"/>
                  </a:lnTo>
                  <a:lnTo>
                    <a:pt x="359" y="887"/>
                  </a:lnTo>
                  <a:lnTo>
                    <a:pt x="381" y="891"/>
                  </a:lnTo>
                  <a:lnTo>
                    <a:pt x="403" y="894"/>
                  </a:lnTo>
                  <a:lnTo>
                    <a:pt x="426" y="897"/>
                  </a:lnTo>
                  <a:lnTo>
                    <a:pt x="448" y="897"/>
                  </a:lnTo>
                  <a:lnTo>
                    <a:pt x="472" y="897"/>
                  </a:lnTo>
                  <a:lnTo>
                    <a:pt x="494" y="894"/>
                  </a:lnTo>
                  <a:lnTo>
                    <a:pt x="517" y="891"/>
                  </a:lnTo>
                  <a:lnTo>
                    <a:pt x="538" y="888"/>
                  </a:lnTo>
                  <a:lnTo>
                    <a:pt x="560" y="883"/>
                  </a:lnTo>
                  <a:lnTo>
                    <a:pt x="582" y="876"/>
                  </a:lnTo>
                  <a:lnTo>
                    <a:pt x="602" y="870"/>
                  </a:lnTo>
                  <a:lnTo>
                    <a:pt x="622" y="861"/>
                  </a:lnTo>
                  <a:lnTo>
                    <a:pt x="643" y="853"/>
                  </a:lnTo>
                  <a:lnTo>
                    <a:pt x="662" y="843"/>
                  </a:lnTo>
                  <a:lnTo>
                    <a:pt x="680" y="831"/>
                  </a:lnTo>
                  <a:lnTo>
                    <a:pt x="698" y="819"/>
                  </a:lnTo>
                  <a:lnTo>
                    <a:pt x="717" y="808"/>
                  </a:lnTo>
                  <a:lnTo>
                    <a:pt x="734" y="794"/>
                  </a:lnTo>
                  <a:lnTo>
                    <a:pt x="750" y="780"/>
                  </a:lnTo>
                  <a:lnTo>
                    <a:pt x="765" y="765"/>
                  </a:lnTo>
                  <a:lnTo>
                    <a:pt x="780" y="750"/>
                  </a:lnTo>
                  <a:lnTo>
                    <a:pt x="794" y="733"/>
                  </a:lnTo>
                  <a:lnTo>
                    <a:pt x="808" y="716"/>
                  </a:lnTo>
                  <a:lnTo>
                    <a:pt x="820" y="699"/>
                  </a:lnTo>
                  <a:lnTo>
                    <a:pt x="832" y="680"/>
                  </a:lnTo>
                  <a:lnTo>
                    <a:pt x="843" y="661"/>
                  </a:lnTo>
                  <a:lnTo>
                    <a:pt x="853" y="642"/>
                  </a:lnTo>
                  <a:lnTo>
                    <a:pt x="861" y="623"/>
                  </a:lnTo>
                  <a:lnTo>
                    <a:pt x="870" y="602"/>
                  </a:lnTo>
                  <a:lnTo>
                    <a:pt x="876" y="581"/>
                  </a:lnTo>
                  <a:lnTo>
                    <a:pt x="882" y="560"/>
                  </a:lnTo>
                  <a:lnTo>
                    <a:pt x="888" y="538"/>
                  </a:lnTo>
                  <a:lnTo>
                    <a:pt x="891" y="517"/>
                  </a:lnTo>
                  <a:lnTo>
                    <a:pt x="894" y="494"/>
                  </a:lnTo>
                  <a:lnTo>
                    <a:pt x="896" y="472"/>
                  </a:lnTo>
                  <a:lnTo>
                    <a:pt x="896" y="448"/>
                  </a:lnTo>
                  <a:lnTo>
                    <a:pt x="896" y="426"/>
                  </a:lnTo>
                  <a:lnTo>
                    <a:pt x="894" y="403"/>
                  </a:lnTo>
                  <a:lnTo>
                    <a:pt x="892" y="381"/>
                  </a:lnTo>
                  <a:lnTo>
                    <a:pt x="888" y="359"/>
                  </a:lnTo>
                  <a:lnTo>
                    <a:pt x="882" y="337"/>
                  </a:lnTo>
                  <a:lnTo>
                    <a:pt x="877" y="317"/>
                  </a:lnTo>
                  <a:lnTo>
                    <a:pt x="870" y="295"/>
                  </a:lnTo>
                  <a:lnTo>
                    <a:pt x="862" y="275"/>
                  </a:lnTo>
                  <a:lnTo>
                    <a:pt x="854" y="256"/>
                  </a:lnTo>
                  <a:lnTo>
                    <a:pt x="844" y="236"/>
                  </a:lnTo>
                  <a:lnTo>
                    <a:pt x="833" y="217"/>
                  </a:lnTo>
                  <a:lnTo>
                    <a:pt x="821" y="199"/>
                  </a:lnTo>
                  <a:lnTo>
                    <a:pt x="810" y="182"/>
                  </a:lnTo>
                  <a:lnTo>
                    <a:pt x="796" y="165"/>
                  </a:lnTo>
                  <a:lnTo>
                    <a:pt x="783" y="149"/>
                  </a:lnTo>
                  <a:lnTo>
                    <a:pt x="768" y="133"/>
                  </a:lnTo>
                  <a:lnTo>
                    <a:pt x="753" y="118"/>
                  </a:lnTo>
                  <a:lnTo>
                    <a:pt x="737" y="104"/>
                  </a:lnTo>
                  <a:lnTo>
                    <a:pt x="721" y="90"/>
                  </a:lnTo>
                  <a:lnTo>
                    <a:pt x="704" y="77"/>
                  </a:lnTo>
                  <a:lnTo>
                    <a:pt x="686" y="65"/>
                  </a:lnTo>
                  <a:lnTo>
                    <a:pt x="667" y="55"/>
                  </a:lnTo>
                  <a:lnTo>
                    <a:pt x="649" y="45"/>
                  </a:lnTo>
                  <a:lnTo>
                    <a:pt x="630" y="35"/>
                  </a:lnTo>
                  <a:lnTo>
                    <a:pt x="611" y="28"/>
                  </a:lnTo>
                  <a:lnTo>
                    <a:pt x="590" y="20"/>
                  </a:lnTo>
                  <a:lnTo>
                    <a:pt x="570" y="14"/>
                  </a:lnTo>
                  <a:lnTo>
                    <a:pt x="549" y="9"/>
                  </a:lnTo>
                  <a:lnTo>
                    <a:pt x="528" y="5"/>
                  </a:lnTo>
                  <a:lnTo>
                    <a:pt x="507" y="2"/>
                  </a:lnTo>
                  <a:lnTo>
                    <a:pt x="484" y="0"/>
                  </a:lnTo>
                  <a:lnTo>
                    <a:pt x="4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4415"/>
            <p:cNvSpPr>
              <a:spLocks/>
            </p:cNvSpPr>
            <p:nvPr/>
          </p:nvSpPr>
          <p:spPr bwMode="auto">
            <a:xfrm>
              <a:off x="3240335" y="4829879"/>
              <a:ext cx="26988" cy="26988"/>
            </a:xfrm>
            <a:custGeom>
              <a:avLst/>
              <a:gdLst>
                <a:gd name="T0" fmla="*/ 58 w 84"/>
                <a:gd name="T1" fmla="*/ 79 h 83"/>
                <a:gd name="T2" fmla="*/ 60 w 84"/>
                <a:gd name="T3" fmla="*/ 80 h 83"/>
                <a:gd name="T4" fmla="*/ 64 w 84"/>
                <a:gd name="T5" fmla="*/ 82 h 83"/>
                <a:gd name="T6" fmla="*/ 66 w 84"/>
                <a:gd name="T7" fmla="*/ 82 h 83"/>
                <a:gd name="T8" fmla="*/ 69 w 84"/>
                <a:gd name="T9" fmla="*/ 83 h 83"/>
                <a:gd name="T10" fmla="*/ 72 w 84"/>
                <a:gd name="T11" fmla="*/ 82 h 83"/>
                <a:gd name="T12" fmla="*/ 74 w 84"/>
                <a:gd name="T13" fmla="*/ 82 h 83"/>
                <a:gd name="T14" fmla="*/ 78 w 84"/>
                <a:gd name="T15" fmla="*/ 80 h 83"/>
                <a:gd name="T16" fmla="*/ 80 w 84"/>
                <a:gd name="T17" fmla="*/ 79 h 83"/>
                <a:gd name="T18" fmla="*/ 82 w 84"/>
                <a:gd name="T19" fmla="*/ 76 h 83"/>
                <a:gd name="T20" fmla="*/ 83 w 84"/>
                <a:gd name="T21" fmla="*/ 74 h 83"/>
                <a:gd name="T22" fmla="*/ 84 w 84"/>
                <a:gd name="T23" fmla="*/ 70 h 83"/>
                <a:gd name="T24" fmla="*/ 84 w 84"/>
                <a:gd name="T25" fmla="*/ 68 h 83"/>
                <a:gd name="T26" fmla="*/ 84 w 84"/>
                <a:gd name="T27" fmla="*/ 65 h 83"/>
                <a:gd name="T28" fmla="*/ 83 w 84"/>
                <a:gd name="T29" fmla="*/ 63 h 83"/>
                <a:gd name="T30" fmla="*/ 82 w 84"/>
                <a:gd name="T31" fmla="*/ 60 h 83"/>
                <a:gd name="T32" fmla="*/ 80 w 84"/>
                <a:gd name="T33" fmla="*/ 57 h 83"/>
                <a:gd name="T34" fmla="*/ 26 w 84"/>
                <a:gd name="T35" fmla="*/ 4 h 83"/>
                <a:gd name="T36" fmla="*/ 22 w 84"/>
                <a:gd name="T37" fmla="*/ 1 h 83"/>
                <a:gd name="T38" fmla="*/ 15 w 84"/>
                <a:gd name="T39" fmla="*/ 0 h 83"/>
                <a:gd name="T40" fmla="*/ 10 w 84"/>
                <a:gd name="T41" fmla="*/ 1 h 83"/>
                <a:gd name="T42" fmla="*/ 5 w 84"/>
                <a:gd name="T43" fmla="*/ 4 h 83"/>
                <a:gd name="T44" fmla="*/ 4 w 84"/>
                <a:gd name="T45" fmla="*/ 6 h 83"/>
                <a:gd name="T46" fmla="*/ 2 w 84"/>
                <a:gd name="T47" fmla="*/ 8 h 83"/>
                <a:gd name="T48" fmla="*/ 2 w 84"/>
                <a:gd name="T49" fmla="*/ 11 h 83"/>
                <a:gd name="T50" fmla="*/ 0 w 84"/>
                <a:gd name="T51" fmla="*/ 15 h 83"/>
                <a:gd name="T52" fmla="*/ 2 w 84"/>
                <a:gd name="T53" fmla="*/ 18 h 83"/>
                <a:gd name="T54" fmla="*/ 2 w 84"/>
                <a:gd name="T55" fmla="*/ 21 h 83"/>
                <a:gd name="T56" fmla="*/ 4 w 84"/>
                <a:gd name="T57" fmla="*/ 23 h 83"/>
                <a:gd name="T58" fmla="*/ 5 w 84"/>
                <a:gd name="T59" fmla="*/ 26 h 83"/>
                <a:gd name="T60" fmla="*/ 58 w 84"/>
                <a:gd name="T61" fmla="*/ 7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4" h="83">
                  <a:moveTo>
                    <a:pt x="58" y="79"/>
                  </a:moveTo>
                  <a:lnTo>
                    <a:pt x="60" y="80"/>
                  </a:lnTo>
                  <a:lnTo>
                    <a:pt x="64" y="82"/>
                  </a:lnTo>
                  <a:lnTo>
                    <a:pt x="66" y="82"/>
                  </a:lnTo>
                  <a:lnTo>
                    <a:pt x="69" y="83"/>
                  </a:lnTo>
                  <a:lnTo>
                    <a:pt x="72" y="82"/>
                  </a:lnTo>
                  <a:lnTo>
                    <a:pt x="74" y="82"/>
                  </a:lnTo>
                  <a:lnTo>
                    <a:pt x="78" y="80"/>
                  </a:lnTo>
                  <a:lnTo>
                    <a:pt x="80" y="79"/>
                  </a:lnTo>
                  <a:lnTo>
                    <a:pt x="82" y="76"/>
                  </a:lnTo>
                  <a:lnTo>
                    <a:pt x="83" y="74"/>
                  </a:lnTo>
                  <a:lnTo>
                    <a:pt x="84" y="70"/>
                  </a:lnTo>
                  <a:lnTo>
                    <a:pt x="84" y="68"/>
                  </a:lnTo>
                  <a:lnTo>
                    <a:pt x="84" y="65"/>
                  </a:lnTo>
                  <a:lnTo>
                    <a:pt x="83" y="63"/>
                  </a:lnTo>
                  <a:lnTo>
                    <a:pt x="82" y="60"/>
                  </a:lnTo>
                  <a:lnTo>
                    <a:pt x="80" y="57"/>
                  </a:lnTo>
                  <a:lnTo>
                    <a:pt x="26" y="4"/>
                  </a:lnTo>
                  <a:lnTo>
                    <a:pt x="22" y="1"/>
                  </a:lnTo>
                  <a:lnTo>
                    <a:pt x="15" y="0"/>
                  </a:lnTo>
                  <a:lnTo>
                    <a:pt x="10" y="1"/>
                  </a:lnTo>
                  <a:lnTo>
                    <a:pt x="5" y="4"/>
                  </a:lnTo>
                  <a:lnTo>
                    <a:pt x="4" y="6"/>
                  </a:lnTo>
                  <a:lnTo>
                    <a:pt x="2" y="8"/>
                  </a:lnTo>
                  <a:lnTo>
                    <a:pt x="2" y="11"/>
                  </a:lnTo>
                  <a:lnTo>
                    <a:pt x="0" y="15"/>
                  </a:lnTo>
                  <a:lnTo>
                    <a:pt x="2" y="18"/>
                  </a:lnTo>
                  <a:lnTo>
                    <a:pt x="2" y="21"/>
                  </a:lnTo>
                  <a:lnTo>
                    <a:pt x="4" y="23"/>
                  </a:lnTo>
                  <a:lnTo>
                    <a:pt x="5" y="26"/>
                  </a:lnTo>
                  <a:lnTo>
                    <a:pt x="58"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4" name="Freeform 125"/>
          <p:cNvSpPr>
            <a:spLocks/>
          </p:cNvSpPr>
          <p:nvPr/>
        </p:nvSpPr>
        <p:spPr bwMode="auto">
          <a:xfrm>
            <a:off x="8058100" y="2597634"/>
            <a:ext cx="226714" cy="199114"/>
          </a:xfrm>
          <a:custGeom>
            <a:avLst/>
            <a:gdLst>
              <a:gd name="T0" fmla="*/ 917 w 917"/>
              <a:gd name="T1" fmla="*/ 635 h 811"/>
              <a:gd name="T2" fmla="*/ 917 w 917"/>
              <a:gd name="T3" fmla="*/ 0 h 811"/>
              <a:gd name="T4" fmla="*/ 0 w 917"/>
              <a:gd name="T5" fmla="*/ 0 h 811"/>
              <a:gd name="T6" fmla="*/ 0 w 917"/>
              <a:gd name="T7" fmla="*/ 635 h 811"/>
              <a:gd name="T8" fmla="*/ 440 w 917"/>
              <a:gd name="T9" fmla="*/ 635 h 811"/>
              <a:gd name="T10" fmla="*/ 440 w 917"/>
              <a:gd name="T11" fmla="*/ 776 h 811"/>
              <a:gd name="T12" fmla="*/ 317 w 917"/>
              <a:gd name="T13" fmla="*/ 776 h 811"/>
              <a:gd name="T14" fmla="*/ 317 w 917"/>
              <a:gd name="T15" fmla="*/ 811 h 811"/>
              <a:gd name="T16" fmla="*/ 599 w 917"/>
              <a:gd name="T17" fmla="*/ 811 h 811"/>
              <a:gd name="T18" fmla="*/ 599 w 917"/>
              <a:gd name="T19" fmla="*/ 776 h 811"/>
              <a:gd name="T20" fmla="*/ 476 w 917"/>
              <a:gd name="T21" fmla="*/ 776 h 811"/>
              <a:gd name="T22" fmla="*/ 476 w 917"/>
              <a:gd name="T23" fmla="*/ 635 h 811"/>
              <a:gd name="T24" fmla="*/ 917 w 917"/>
              <a:gd name="T25" fmla="*/ 63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17" h="811">
                <a:moveTo>
                  <a:pt x="917" y="635"/>
                </a:moveTo>
                <a:lnTo>
                  <a:pt x="917" y="0"/>
                </a:lnTo>
                <a:lnTo>
                  <a:pt x="0" y="0"/>
                </a:lnTo>
                <a:lnTo>
                  <a:pt x="0" y="635"/>
                </a:lnTo>
                <a:lnTo>
                  <a:pt x="440" y="635"/>
                </a:lnTo>
                <a:lnTo>
                  <a:pt x="440" y="776"/>
                </a:lnTo>
                <a:lnTo>
                  <a:pt x="317" y="776"/>
                </a:lnTo>
                <a:lnTo>
                  <a:pt x="317" y="811"/>
                </a:lnTo>
                <a:lnTo>
                  <a:pt x="599" y="811"/>
                </a:lnTo>
                <a:lnTo>
                  <a:pt x="599" y="776"/>
                </a:lnTo>
                <a:lnTo>
                  <a:pt x="476" y="776"/>
                </a:lnTo>
                <a:lnTo>
                  <a:pt x="476" y="635"/>
                </a:lnTo>
                <a:lnTo>
                  <a:pt x="917" y="635"/>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135"/>
          <p:cNvSpPr>
            <a:spLocks noEditPoints="1"/>
          </p:cNvSpPr>
          <p:nvPr/>
        </p:nvSpPr>
        <p:spPr bwMode="auto">
          <a:xfrm>
            <a:off x="8046272" y="3943882"/>
            <a:ext cx="238542" cy="226714"/>
          </a:xfrm>
          <a:custGeom>
            <a:avLst/>
            <a:gdLst>
              <a:gd name="T0" fmla="*/ 355 w 967"/>
              <a:gd name="T1" fmla="*/ 780 h 917"/>
              <a:gd name="T2" fmla="*/ 379 w 967"/>
              <a:gd name="T3" fmla="*/ 799 h 917"/>
              <a:gd name="T4" fmla="*/ 388 w 967"/>
              <a:gd name="T5" fmla="*/ 828 h 917"/>
              <a:gd name="T6" fmla="*/ 379 w 967"/>
              <a:gd name="T7" fmla="*/ 858 h 917"/>
              <a:gd name="T8" fmla="*/ 355 w 967"/>
              <a:gd name="T9" fmla="*/ 878 h 917"/>
              <a:gd name="T10" fmla="*/ 324 w 967"/>
              <a:gd name="T11" fmla="*/ 880 h 917"/>
              <a:gd name="T12" fmla="*/ 297 w 967"/>
              <a:gd name="T13" fmla="*/ 866 h 917"/>
              <a:gd name="T14" fmla="*/ 283 w 967"/>
              <a:gd name="T15" fmla="*/ 839 h 917"/>
              <a:gd name="T16" fmla="*/ 286 w 967"/>
              <a:gd name="T17" fmla="*/ 808 h 917"/>
              <a:gd name="T18" fmla="*/ 306 w 967"/>
              <a:gd name="T19" fmla="*/ 785 h 917"/>
              <a:gd name="T20" fmla="*/ 335 w 967"/>
              <a:gd name="T21" fmla="*/ 775 h 917"/>
              <a:gd name="T22" fmla="*/ 743 w 967"/>
              <a:gd name="T23" fmla="*/ 780 h 917"/>
              <a:gd name="T24" fmla="*/ 767 w 967"/>
              <a:gd name="T25" fmla="*/ 799 h 917"/>
              <a:gd name="T26" fmla="*/ 775 w 967"/>
              <a:gd name="T27" fmla="*/ 828 h 917"/>
              <a:gd name="T28" fmla="*/ 767 w 967"/>
              <a:gd name="T29" fmla="*/ 858 h 917"/>
              <a:gd name="T30" fmla="*/ 743 w 967"/>
              <a:gd name="T31" fmla="*/ 878 h 917"/>
              <a:gd name="T32" fmla="*/ 712 w 967"/>
              <a:gd name="T33" fmla="*/ 880 h 917"/>
              <a:gd name="T34" fmla="*/ 686 w 967"/>
              <a:gd name="T35" fmla="*/ 866 h 917"/>
              <a:gd name="T36" fmla="*/ 671 w 967"/>
              <a:gd name="T37" fmla="*/ 839 h 917"/>
              <a:gd name="T38" fmla="*/ 674 w 967"/>
              <a:gd name="T39" fmla="*/ 808 h 917"/>
              <a:gd name="T40" fmla="*/ 693 w 967"/>
              <a:gd name="T41" fmla="*/ 785 h 917"/>
              <a:gd name="T42" fmla="*/ 723 w 967"/>
              <a:gd name="T43" fmla="*/ 775 h 917"/>
              <a:gd name="T44" fmla="*/ 166 w 967"/>
              <a:gd name="T45" fmla="*/ 0 h 917"/>
              <a:gd name="T46" fmla="*/ 138 w 967"/>
              <a:gd name="T47" fmla="*/ 35 h 917"/>
              <a:gd name="T48" fmla="*/ 297 w 967"/>
              <a:gd name="T49" fmla="*/ 749 h 917"/>
              <a:gd name="T50" fmla="*/ 280 w 967"/>
              <a:gd name="T51" fmla="*/ 760 h 917"/>
              <a:gd name="T52" fmla="*/ 265 w 967"/>
              <a:gd name="T53" fmla="*/ 775 h 917"/>
              <a:gd name="T54" fmla="*/ 254 w 967"/>
              <a:gd name="T55" fmla="*/ 794 h 917"/>
              <a:gd name="T56" fmla="*/ 248 w 967"/>
              <a:gd name="T57" fmla="*/ 814 h 917"/>
              <a:gd name="T58" fmla="*/ 247 w 967"/>
              <a:gd name="T59" fmla="*/ 838 h 917"/>
              <a:gd name="T60" fmla="*/ 254 w 967"/>
              <a:gd name="T61" fmla="*/ 863 h 917"/>
              <a:gd name="T62" fmla="*/ 267 w 967"/>
              <a:gd name="T63" fmla="*/ 884 h 917"/>
              <a:gd name="T64" fmla="*/ 285 w 967"/>
              <a:gd name="T65" fmla="*/ 902 h 917"/>
              <a:gd name="T66" fmla="*/ 309 w 967"/>
              <a:gd name="T67" fmla="*/ 912 h 917"/>
              <a:gd name="T68" fmla="*/ 335 w 967"/>
              <a:gd name="T69" fmla="*/ 917 h 917"/>
              <a:gd name="T70" fmla="*/ 361 w 967"/>
              <a:gd name="T71" fmla="*/ 912 h 917"/>
              <a:gd name="T72" fmla="*/ 384 w 967"/>
              <a:gd name="T73" fmla="*/ 902 h 917"/>
              <a:gd name="T74" fmla="*/ 403 w 967"/>
              <a:gd name="T75" fmla="*/ 884 h 917"/>
              <a:gd name="T76" fmla="*/ 416 w 967"/>
              <a:gd name="T77" fmla="*/ 863 h 917"/>
              <a:gd name="T78" fmla="*/ 422 w 967"/>
              <a:gd name="T79" fmla="*/ 838 h 917"/>
              <a:gd name="T80" fmla="*/ 422 w 967"/>
              <a:gd name="T81" fmla="*/ 814 h 917"/>
              <a:gd name="T82" fmla="*/ 413 w 967"/>
              <a:gd name="T83" fmla="*/ 787 h 917"/>
              <a:gd name="T84" fmla="*/ 645 w 967"/>
              <a:gd name="T85" fmla="*/ 787 h 917"/>
              <a:gd name="T86" fmla="*/ 636 w 967"/>
              <a:gd name="T87" fmla="*/ 814 h 917"/>
              <a:gd name="T88" fmla="*/ 635 w 967"/>
              <a:gd name="T89" fmla="*/ 838 h 917"/>
              <a:gd name="T90" fmla="*/ 642 w 967"/>
              <a:gd name="T91" fmla="*/ 863 h 917"/>
              <a:gd name="T92" fmla="*/ 655 w 967"/>
              <a:gd name="T93" fmla="*/ 884 h 917"/>
              <a:gd name="T94" fmla="*/ 674 w 967"/>
              <a:gd name="T95" fmla="*/ 902 h 917"/>
              <a:gd name="T96" fmla="*/ 697 w 967"/>
              <a:gd name="T97" fmla="*/ 912 h 917"/>
              <a:gd name="T98" fmla="*/ 723 w 967"/>
              <a:gd name="T99" fmla="*/ 917 h 917"/>
              <a:gd name="T100" fmla="*/ 750 w 967"/>
              <a:gd name="T101" fmla="*/ 912 h 917"/>
              <a:gd name="T102" fmla="*/ 772 w 967"/>
              <a:gd name="T103" fmla="*/ 902 h 917"/>
              <a:gd name="T104" fmla="*/ 791 w 967"/>
              <a:gd name="T105" fmla="*/ 884 h 917"/>
              <a:gd name="T106" fmla="*/ 805 w 967"/>
              <a:gd name="T107" fmla="*/ 863 h 917"/>
              <a:gd name="T108" fmla="*/ 811 w 967"/>
              <a:gd name="T109" fmla="*/ 838 h 917"/>
              <a:gd name="T110" fmla="*/ 809 w 967"/>
              <a:gd name="T111" fmla="*/ 811 h 917"/>
              <a:gd name="T112" fmla="*/ 800 w 967"/>
              <a:gd name="T113" fmla="*/ 787 h 917"/>
              <a:gd name="T114" fmla="*/ 785 w 967"/>
              <a:gd name="T115" fmla="*/ 767 h 917"/>
              <a:gd name="T116" fmla="*/ 765 w 967"/>
              <a:gd name="T117" fmla="*/ 751 h 917"/>
              <a:gd name="T118" fmla="*/ 741 w 967"/>
              <a:gd name="T119" fmla="*/ 742 h 917"/>
              <a:gd name="T120" fmla="*/ 346 w 967"/>
              <a:gd name="T121" fmla="*/ 741 h 917"/>
              <a:gd name="T122" fmla="*/ 967 w 967"/>
              <a:gd name="T123" fmla="*/ 247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7" h="917">
                <a:moveTo>
                  <a:pt x="335" y="775"/>
                </a:moveTo>
                <a:lnTo>
                  <a:pt x="346" y="776"/>
                </a:lnTo>
                <a:lnTo>
                  <a:pt x="355" y="780"/>
                </a:lnTo>
                <a:lnTo>
                  <a:pt x="364" y="785"/>
                </a:lnTo>
                <a:lnTo>
                  <a:pt x="373" y="791"/>
                </a:lnTo>
                <a:lnTo>
                  <a:pt x="379" y="799"/>
                </a:lnTo>
                <a:lnTo>
                  <a:pt x="383" y="808"/>
                </a:lnTo>
                <a:lnTo>
                  <a:pt x="387" y="818"/>
                </a:lnTo>
                <a:lnTo>
                  <a:pt x="388" y="828"/>
                </a:lnTo>
                <a:lnTo>
                  <a:pt x="387" y="839"/>
                </a:lnTo>
                <a:lnTo>
                  <a:pt x="383" y="850"/>
                </a:lnTo>
                <a:lnTo>
                  <a:pt x="379" y="858"/>
                </a:lnTo>
                <a:lnTo>
                  <a:pt x="373" y="866"/>
                </a:lnTo>
                <a:lnTo>
                  <a:pt x="364" y="872"/>
                </a:lnTo>
                <a:lnTo>
                  <a:pt x="355" y="878"/>
                </a:lnTo>
                <a:lnTo>
                  <a:pt x="346" y="880"/>
                </a:lnTo>
                <a:lnTo>
                  <a:pt x="335" y="881"/>
                </a:lnTo>
                <a:lnTo>
                  <a:pt x="324" y="880"/>
                </a:lnTo>
                <a:lnTo>
                  <a:pt x="314" y="878"/>
                </a:lnTo>
                <a:lnTo>
                  <a:pt x="306" y="872"/>
                </a:lnTo>
                <a:lnTo>
                  <a:pt x="297" y="866"/>
                </a:lnTo>
                <a:lnTo>
                  <a:pt x="291" y="858"/>
                </a:lnTo>
                <a:lnTo>
                  <a:pt x="286" y="850"/>
                </a:lnTo>
                <a:lnTo>
                  <a:pt x="283" y="839"/>
                </a:lnTo>
                <a:lnTo>
                  <a:pt x="282" y="828"/>
                </a:lnTo>
                <a:lnTo>
                  <a:pt x="283" y="818"/>
                </a:lnTo>
                <a:lnTo>
                  <a:pt x="286" y="808"/>
                </a:lnTo>
                <a:lnTo>
                  <a:pt x="291" y="799"/>
                </a:lnTo>
                <a:lnTo>
                  <a:pt x="297" y="791"/>
                </a:lnTo>
                <a:lnTo>
                  <a:pt x="306" y="785"/>
                </a:lnTo>
                <a:lnTo>
                  <a:pt x="314" y="780"/>
                </a:lnTo>
                <a:lnTo>
                  <a:pt x="324" y="776"/>
                </a:lnTo>
                <a:lnTo>
                  <a:pt x="335" y="775"/>
                </a:lnTo>
                <a:close/>
                <a:moveTo>
                  <a:pt x="723" y="775"/>
                </a:moveTo>
                <a:lnTo>
                  <a:pt x="733" y="776"/>
                </a:lnTo>
                <a:lnTo>
                  <a:pt x="743" y="780"/>
                </a:lnTo>
                <a:lnTo>
                  <a:pt x="753" y="785"/>
                </a:lnTo>
                <a:lnTo>
                  <a:pt x="760" y="791"/>
                </a:lnTo>
                <a:lnTo>
                  <a:pt x="767" y="799"/>
                </a:lnTo>
                <a:lnTo>
                  <a:pt x="771" y="808"/>
                </a:lnTo>
                <a:lnTo>
                  <a:pt x="774" y="818"/>
                </a:lnTo>
                <a:lnTo>
                  <a:pt x="775" y="828"/>
                </a:lnTo>
                <a:lnTo>
                  <a:pt x="774" y="839"/>
                </a:lnTo>
                <a:lnTo>
                  <a:pt x="771" y="850"/>
                </a:lnTo>
                <a:lnTo>
                  <a:pt x="767" y="858"/>
                </a:lnTo>
                <a:lnTo>
                  <a:pt x="760" y="866"/>
                </a:lnTo>
                <a:lnTo>
                  <a:pt x="753" y="872"/>
                </a:lnTo>
                <a:lnTo>
                  <a:pt x="743" y="878"/>
                </a:lnTo>
                <a:lnTo>
                  <a:pt x="733" y="880"/>
                </a:lnTo>
                <a:lnTo>
                  <a:pt x="723" y="881"/>
                </a:lnTo>
                <a:lnTo>
                  <a:pt x="712" y="880"/>
                </a:lnTo>
                <a:lnTo>
                  <a:pt x="702" y="878"/>
                </a:lnTo>
                <a:lnTo>
                  <a:pt x="693" y="872"/>
                </a:lnTo>
                <a:lnTo>
                  <a:pt x="686" y="866"/>
                </a:lnTo>
                <a:lnTo>
                  <a:pt x="679" y="858"/>
                </a:lnTo>
                <a:lnTo>
                  <a:pt x="674" y="850"/>
                </a:lnTo>
                <a:lnTo>
                  <a:pt x="671" y="839"/>
                </a:lnTo>
                <a:lnTo>
                  <a:pt x="670" y="828"/>
                </a:lnTo>
                <a:lnTo>
                  <a:pt x="671" y="818"/>
                </a:lnTo>
                <a:lnTo>
                  <a:pt x="674" y="808"/>
                </a:lnTo>
                <a:lnTo>
                  <a:pt x="679" y="799"/>
                </a:lnTo>
                <a:lnTo>
                  <a:pt x="686" y="791"/>
                </a:lnTo>
                <a:lnTo>
                  <a:pt x="693" y="785"/>
                </a:lnTo>
                <a:lnTo>
                  <a:pt x="702" y="780"/>
                </a:lnTo>
                <a:lnTo>
                  <a:pt x="712" y="776"/>
                </a:lnTo>
                <a:lnTo>
                  <a:pt x="723" y="775"/>
                </a:lnTo>
                <a:close/>
                <a:moveTo>
                  <a:pt x="967" y="247"/>
                </a:moveTo>
                <a:lnTo>
                  <a:pt x="226" y="247"/>
                </a:lnTo>
                <a:lnTo>
                  <a:pt x="166" y="0"/>
                </a:lnTo>
                <a:lnTo>
                  <a:pt x="0" y="0"/>
                </a:lnTo>
                <a:lnTo>
                  <a:pt x="0" y="35"/>
                </a:lnTo>
                <a:lnTo>
                  <a:pt x="138" y="35"/>
                </a:lnTo>
                <a:lnTo>
                  <a:pt x="310" y="745"/>
                </a:lnTo>
                <a:lnTo>
                  <a:pt x="303" y="747"/>
                </a:lnTo>
                <a:lnTo>
                  <a:pt x="297" y="749"/>
                </a:lnTo>
                <a:lnTo>
                  <a:pt x="291" y="753"/>
                </a:lnTo>
                <a:lnTo>
                  <a:pt x="285" y="757"/>
                </a:lnTo>
                <a:lnTo>
                  <a:pt x="280" y="760"/>
                </a:lnTo>
                <a:lnTo>
                  <a:pt x="274" y="765"/>
                </a:lnTo>
                <a:lnTo>
                  <a:pt x="269" y="770"/>
                </a:lnTo>
                <a:lnTo>
                  <a:pt x="265" y="775"/>
                </a:lnTo>
                <a:lnTo>
                  <a:pt x="260" y="782"/>
                </a:lnTo>
                <a:lnTo>
                  <a:pt x="257" y="787"/>
                </a:lnTo>
                <a:lnTo>
                  <a:pt x="254" y="794"/>
                </a:lnTo>
                <a:lnTo>
                  <a:pt x="252" y="800"/>
                </a:lnTo>
                <a:lnTo>
                  <a:pt x="249" y="807"/>
                </a:lnTo>
                <a:lnTo>
                  <a:pt x="248" y="814"/>
                </a:lnTo>
                <a:lnTo>
                  <a:pt x="247" y="822"/>
                </a:lnTo>
                <a:lnTo>
                  <a:pt x="246" y="828"/>
                </a:lnTo>
                <a:lnTo>
                  <a:pt x="247" y="838"/>
                </a:lnTo>
                <a:lnTo>
                  <a:pt x="248" y="846"/>
                </a:lnTo>
                <a:lnTo>
                  <a:pt x="251" y="855"/>
                </a:lnTo>
                <a:lnTo>
                  <a:pt x="254" y="863"/>
                </a:lnTo>
                <a:lnTo>
                  <a:pt x="257" y="870"/>
                </a:lnTo>
                <a:lnTo>
                  <a:pt x="261" y="878"/>
                </a:lnTo>
                <a:lnTo>
                  <a:pt x="267" y="884"/>
                </a:lnTo>
                <a:lnTo>
                  <a:pt x="272" y="891"/>
                </a:lnTo>
                <a:lnTo>
                  <a:pt x="279" y="896"/>
                </a:lnTo>
                <a:lnTo>
                  <a:pt x="285" y="902"/>
                </a:lnTo>
                <a:lnTo>
                  <a:pt x="293" y="906"/>
                </a:lnTo>
                <a:lnTo>
                  <a:pt x="300" y="910"/>
                </a:lnTo>
                <a:lnTo>
                  <a:pt x="309" y="912"/>
                </a:lnTo>
                <a:lnTo>
                  <a:pt x="318" y="915"/>
                </a:lnTo>
                <a:lnTo>
                  <a:pt x="326" y="917"/>
                </a:lnTo>
                <a:lnTo>
                  <a:pt x="335" y="917"/>
                </a:lnTo>
                <a:lnTo>
                  <a:pt x="343" y="917"/>
                </a:lnTo>
                <a:lnTo>
                  <a:pt x="353" y="915"/>
                </a:lnTo>
                <a:lnTo>
                  <a:pt x="361" y="912"/>
                </a:lnTo>
                <a:lnTo>
                  <a:pt x="369" y="910"/>
                </a:lnTo>
                <a:lnTo>
                  <a:pt x="377" y="906"/>
                </a:lnTo>
                <a:lnTo>
                  <a:pt x="384" y="902"/>
                </a:lnTo>
                <a:lnTo>
                  <a:pt x="391" y="896"/>
                </a:lnTo>
                <a:lnTo>
                  <a:pt x="397" y="891"/>
                </a:lnTo>
                <a:lnTo>
                  <a:pt x="403" y="884"/>
                </a:lnTo>
                <a:lnTo>
                  <a:pt x="408" y="878"/>
                </a:lnTo>
                <a:lnTo>
                  <a:pt x="413" y="870"/>
                </a:lnTo>
                <a:lnTo>
                  <a:pt x="416" y="863"/>
                </a:lnTo>
                <a:lnTo>
                  <a:pt x="419" y="855"/>
                </a:lnTo>
                <a:lnTo>
                  <a:pt x="421" y="846"/>
                </a:lnTo>
                <a:lnTo>
                  <a:pt x="422" y="838"/>
                </a:lnTo>
                <a:lnTo>
                  <a:pt x="423" y="828"/>
                </a:lnTo>
                <a:lnTo>
                  <a:pt x="422" y="822"/>
                </a:lnTo>
                <a:lnTo>
                  <a:pt x="422" y="814"/>
                </a:lnTo>
                <a:lnTo>
                  <a:pt x="420" y="807"/>
                </a:lnTo>
                <a:lnTo>
                  <a:pt x="418" y="800"/>
                </a:lnTo>
                <a:lnTo>
                  <a:pt x="413" y="787"/>
                </a:lnTo>
                <a:lnTo>
                  <a:pt x="405" y="775"/>
                </a:lnTo>
                <a:lnTo>
                  <a:pt x="652" y="775"/>
                </a:lnTo>
                <a:lnTo>
                  <a:pt x="645" y="787"/>
                </a:lnTo>
                <a:lnTo>
                  <a:pt x="639" y="800"/>
                </a:lnTo>
                <a:lnTo>
                  <a:pt x="637" y="807"/>
                </a:lnTo>
                <a:lnTo>
                  <a:pt x="636" y="814"/>
                </a:lnTo>
                <a:lnTo>
                  <a:pt x="635" y="822"/>
                </a:lnTo>
                <a:lnTo>
                  <a:pt x="635" y="828"/>
                </a:lnTo>
                <a:lnTo>
                  <a:pt x="635" y="838"/>
                </a:lnTo>
                <a:lnTo>
                  <a:pt x="636" y="846"/>
                </a:lnTo>
                <a:lnTo>
                  <a:pt x="638" y="855"/>
                </a:lnTo>
                <a:lnTo>
                  <a:pt x="642" y="863"/>
                </a:lnTo>
                <a:lnTo>
                  <a:pt x="646" y="870"/>
                </a:lnTo>
                <a:lnTo>
                  <a:pt x="650" y="878"/>
                </a:lnTo>
                <a:lnTo>
                  <a:pt x="655" y="884"/>
                </a:lnTo>
                <a:lnTo>
                  <a:pt x="661" y="891"/>
                </a:lnTo>
                <a:lnTo>
                  <a:pt x="666" y="896"/>
                </a:lnTo>
                <a:lnTo>
                  <a:pt x="674" y="902"/>
                </a:lnTo>
                <a:lnTo>
                  <a:pt x="680" y="906"/>
                </a:lnTo>
                <a:lnTo>
                  <a:pt x="688" y="910"/>
                </a:lnTo>
                <a:lnTo>
                  <a:pt x="697" y="912"/>
                </a:lnTo>
                <a:lnTo>
                  <a:pt x="705" y="915"/>
                </a:lnTo>
                <a:lnTo>
                  <a:pt x="714" y="917"/>
                </a:lnTo>
                <a:lnTo>
                  <a:pt x="723" y="917"/>
                </a:lnTo>
                <a:lnTo>
                  <a:pt x="732" y="917"/>
                </a:lnTo>
                <a:lnTo>
                  <a:pt x="741" y="915"/>
                </a:lnTo>
                <a:lnTo>
                  <a:pt x="750" y="912"/>
                </a:lnTo>
                <a:lnTo>
                  <a:pt x="757" y="910"/>
                </a:lnTo>
                <a:lnTo>
                  <a:pt x="765" y="906"/>
                </a:lnTo>
                <a:lnTo>
                  <a:pt x="772" y="902"/>
                </a:lnTo>
                <a:lnTo>
                  <a:pt x="779" y="896"/>
                </a:lnTo>
                <a:lnTo>
                  <a:pt x="785" y="891"/>
                </a:lnTo>
                <a:lnTo>
                  <a:pt x="791" y="884"/>
                </a:lnTo>
                <a:lnTo>
                  <a:pt x="796" y="878"/>
                </a:lnTo>
                <a:lnTo>
                  <a:pt x="800" y="870"/>
                </a:lnTo>
                <a:lnTo>
                  <a:pt x="805" y="863"/>
                </a:lnTo>
                <a:lnTo>
                  <a:pt x="807" y="855"/>
                </a:lnTo>
                <a:lnTo>
                  <a:pt x="809" y="846"/>
                </a:lnTo>
                <a:lnTo>
                  <a:pt x="811" y="838"/>
                </a:lnTo>
                <a:lnTo>
                  <a:pt x="811" y="828"/>
                </a:lnTo>
                <a:lnTo>
                  <a:pt x="811" y="819"/>
                </a:lnTo>
                <a:lnTo>
                  <a:pt x="809" y="811"/>
                </a:lnTo>
                <a:lnTo>
                  <a:pt x="807" y="802"/>
                </a:lnTo>
                <a:lnTo>
                  <a:pt x="805" y="795"/>
                </a:lnTo>
                <a:lnTo>
                  <a:pt x="800" y="787"/>
                </a:lnTo>
                <a:lnTo>
                  <a:pt x="796" y="780"/>
                </a:lnTo>
                <a:lnTo>
                  <a:pt x="791" y="773"/>
                </a:lnTo>
                <a:lnTo>
                  <a:pt x="785" y="767"/>
                </a:lnTo>
                <a:lnTo>
                  <a:pt x="779" y="760"/>
                </a:lnTo>
                <a:lnTo>
                  <a:pt x="772" y="756"/>
                </a:lnTo>
                <a:lnTo>
                  <a:pt x="765" y="751"/>
                </a:lnTo>
                <a:lnTo>
                  <a:pt x="757" y="747"/>
                </a:lnTo>
                <a:lnTo>
                  <a:pt x="750" y="744"/>
                </a:lnTo>
                <a:lnTo>
                  <a:pt x="741" y="742"/>
                </a:lnTo>
                <a:lnTo>
                  <a:pt x="732" y="741"/>
                </a:lnTo>
                <a:lnTo>
                  <a:pt x="723" y="741"/>
                </a:lnTo>
                <a:lnTo>
                  <a:pt x="346" y="741"/>
                </a:lnTo>
                <a:lnTo>
                  <a:pt x="328" y="669"/>
                </a:lnTo>
                <a:lnTo>
                  <a:pt x="824" y="669"/>
                </a:lnTo>
                <a:lnTo>
                  <a:pt x="967" y="247"/>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149"/>
          <p:cNvSpPr>
            <a:spLocks/>
          </p:cNvSpPr>
          <p:nvPr/>
        </p:nvSpPr>
        <p:spPr bwMode="auto">
          <a:xfrm>
            <a:off x="8075999" y="5312249"/>
            <a:ext cx="233615" cy="233615"/>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Text Placeholder 14"/>
          <p:cNvSpPr txBox="1">
            <a:spLocks/>
          </p:cNvSpPr>
          <p:nvPr/>
        </p:nvSpPr>
        <p:spPr>
          <a:xfrm>
            <a:off x="8513920" y="2478391"/>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00000"/>
              </a:lnSpc>
              <a:spcBef>
                <a:spcPts val="0"/>
              </a:spcBef>
            </a:pPr>
            <a:r>
              <a:rPr lang="id-ID" sz="1050" b="1" dirty="0">
                <a:solidFill>
                  <a:schemeClr val="bg1"/>
                </a:solidFill>
                <a:latin typeface="Lato" panose="020F0502020204030203" pitchFamily="34" charset="0"/>
                <a:ea typeface="Open Sans" panose="020B0606030504020204" pitchFamily="34" charset="0"/>
                <a:cs typeface="Lato" panose="020F0502020204030203" pitchFamily="34" charset="0"/>
              </a:rPr>
              <a:t>AWWARDS</a:t>
            </a:r>
          </a:p>
        </p:txBody>
      </p:sp>
      <p:sp>
        <p:nvSpPr>
          <p:cNvPr id="48" name="Rectangle 47"/>
          <p:cNvSpPr/>
          <p:nvPr/>
        </p:nvSpPr>
        <p:spPr>
          <a:xfrm>
            <a:off x="8513920" y="2716608"/>
            <a:ext cx="2774969" cy="400110"/>
          </a:xfrm>
          <a:prstGeom prst="rect">
            <a:avLst/>
          </a:prstGeom>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
        <p:nvSpPr>
          <p:cNvPr id="49" name="Text Placeholder 14"/>
          <p:cNvSpPr txBox="1">
            <a:spLocks/>
          </p:cNvSpPr>
          <p:nvPr/>
        </p:nvSpPr>
        <p:spPr>
          <a:xfrm>
            <a:off x="8513920" y="3809534"/>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00000"/>
              </a:lnSpc>
              <a:spcBef>
                <a:spcPts val="0"/>
              </a:spcBef>
            </a:pPr>
            <a:r>
              <a:rPr lang="id-ID" sz="1050" b="1" dirty="0">
                <a:solidFill>
                  <a:schemeClr val="bg1"/>
                </a:solidFill>
                <a:latin typeface="Lato" panose="020F0502020204030203" pitchFamily="34" charset="0"/>
                <a:ea typeface="Open Sans" panose="020B0606030504020204" pitchFamily="34" charset="0"/>
                <a:cs typeface="Lato" panose="020F0502020204030203" pitchFamily="34" charset="0"/>
              </a:rPr>
              <a:t>AWWARDS</a:t>
            </a:r>
          </a:p>
        </p:txBody>
      </p:sp>
      <p:sp>
        <p:nvSpPr>
          <p:cNvPr id="50" name="Rectangle 49"/>
          <p:cNvSpPr/>
          <p:nvPr/>
        </p:nvSpPr>
        <p:spPr>
          <a:xfrm>
            <a:off x="8513920" y="4047751"/>
            <a:ext cx="2774969" cy="400110"/>
          </a:xfrm>
          <a:prstGeom prst="rect">
            <a:avLst/>
          </a:prstGeom>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
        <p:nvSpPr>
          <p:cNvPr id="51" name="Text Placeholder 14"/>
          <p:cNvSpPr txBox="1">
            <a:spLocks/>
          </p:cNvSpPr>
          <p:nvPr/>
        </p:nvSpPr>
        <p:spPr>
          <a:xfrm>
            <a:off x="8513920" y="5172857"/>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00000"/>
              </a:lnSpc>
              <a:spcBef>
                <a:spcPts val="0"/>
              </a:spcBef>
            </a:pPr>
            <a:r>
              <a:rPr lang="id-ID" sz="1050" b="1" dirty="0">
                <a:solidFill>
                  <a:schemeClr val="bg1"/>
                </a:solidFill>
                <a:latin typeface="Lato" panose="020F0502020204030203" pitchFamily="34" charset="0"/>
                <a:ea typeface="Open Sans" panose="020B0606030504020204" pitchFamily="34" charset="0"/>
                <a:cs typeface="Lato" panose="020F0502020204030203" pitchFamily="34" charset="0"/>
              </a:rPr>
              <a:t>AWWARDS</a:t>
            </a:r>
          </a:p>
        </p:txBody>
      </p:sp>
      <p:sp>
        <p:nvSpPr>
          <p:cNvPr id="52" name="Rectangle 51"/>
          <p:cNvSpPr/>
          <p:nvPr/>
        </p:nvSpPr>
        <p:spPr>
          <a:xfrm>
            <a:off x="8513920" y="5411074"/>
            <a:ext cx="2774969" cy="400110"/>
          </a:xfrm>
          <a:prstGeom prst="rect">
            <a:avLst/>
          </a:prstGeom>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Tree>
    <p:extLst>
      <p:ext uri="{BB962C8B-B14F-4D97-AF65-F5344CB8AC3E}">
        <p14:creationId xmlns:p14="http://schemas.microsoft.com/office/powerpoint/2010/main" val="724833642"/>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solidFill>
        </p:spPr>
      </p:sp>
      <p:sp>
        <p:nvSpPr>
          <p:cNvPr id="6" name="Picture Placeholder 5"/>
          <p:cNvSpPr>
            <a:spLocks noGrp="1"/>
          </p:cNvSpPr>
          <p:nvPr>
            <p:ph type="pic" sz="quarter" idx="14"/>
          </p:nvPr>
        </p:nvSpPr>
        <p:spPr>
          <a:solidFill>
            <a:schemeClr val="bg1"/>
          </a:solidFill>
        </p:spPr>
      </p:sp>
      <p:sp>
        <p:nvSpPr>
          <p:cNvPr id="46" name="Rectangle 45"/>
          <p:cNvSpPr/>
          <p:nvPr/>
        </p:nvSpPr>
        <p:spPr>
          <a:xfrm>
            <a:off x="9158571" y="0"/>
            <a:ext cx="3047024" cy="4321943"/>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34</a:t>
            </a:fld>
            <a:endParaRPr lang="en-US" sz="1050" dirty="0">
              <a:solidFill>
                <a:schemeClr val="bg1"/>
              </a:solidFill>
            </a:endParaRPr>
          </a:p>
        </p:txBody>
      </p:sp>
      <p:sp>
        <p:nvSpPr>
          <p:cNvPr id="10" name="TextBox 9"/>
          <p:cNvSpPr txBox="1"/>
          <p:nvPr/>
        </p:nvSpPr>
        <p:spPr>
          <a:xfrm>
            <a:off x="1591733" y="2767294"/>
            <a:ext cx="4357511" cy="1477328"/>
          </a:xfrm>
          <a:prstGeom prst="rect">
            <a:avLst/>
          </a:prstGeom>
          <a:noFill/>
        </p:spPr>
        <p:txBody>
          <a:bodyPr wrap="square" rtlCol="0">
            <a:spAutoFit/>
          </a:bodyPr>
          <a:lstStyle/>
          <a:p>
            <a:pPr algn="just"/>
            <a:r>
              <a:rPr lang="en-US" dirty="0" smtClean="0">
                <a:solidFill>
                  <a:schemeClr val="bg1"/>
                </a:solidFill>
                <a:latin typeface="Lato" panose="020F0502020204030203" pitchFamily="34" charset="0"/>
                <a:ea typeface="Roboto" panose="02000000000000000000" pitchFamily="2" charset="0"/>
                <a:cs typeface="Lato" panose="020F0502020204030203" pitchFamily="34" charset="0"/>
              </a:rPr>
              <a:t>Toetik : </a:t>
            </a:r>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Skill &amp; Featured</a:t>
            </a:r>
          </a:p>
          <a:p>
            <a:pPr algn="just"/>
            <a:r>
              <a:rPr lang="en-US" dirty="0" smtClean="0">
                <a:solidFill>
                  <a:schemeClr val="bg1"/>
                </a:solidFill>
                <a:latin typeface="Lato" panose="020F0502020204030203" pitchFamily="34" charset="0"/>
                <a:ea typeface="Roboto" panose="02000000000000000000" pitchFamily="2" charset="0"/>
                <a:cs typeface="Lato" panose="020F0502020204030203" pitchFamily="34" charset="0"/>
              </a:rPr>
              <a:t>Work</a:t>
            </a:r>
          </a:p>
          <a:p>
            <a:pPr algn="just"/>
            <a:endPar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just"/>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 Marketing Team</a:t>
            </a:r>
          </a:p>
          <a:p>
            <a:pPr algn="just"/>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just"/>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a:t>
            </a:r>
            <a:r>
              <a:rPr lang="en-US" sz="900" dirty="0" err="1" smtClean="0">
                <a:solidFill>
                  <a:schemeClr val="bg1"/>
                </a:solidFill>
                <a:latin typeface="Lato" panose="020F0502020204030203" pitchFamily="34" charset="0"/>
                <a:ea typeface="Roboto" panose="02000000000000000000" pitchFamily="2" charset="0"/>
                <a:cs typeface="Lato" panose="020F0502020204030203" pitchFamily="34" charset="0"/>
              </a:rPr>
              <a:t>Vortals</a:t>
            </a: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 Compellingly Synergize Robust Users After Frictionless Value. Appropriately Seize Vertical Resources Whereas Impactful Deliverables</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cxnSp>
        <p:nvCxnSpPr>
          <p:cNvPr id="8" name="Straight Connector 7"/>
          <p:cNvCxnSpPr/>
          <p:nvPr/>
        </p:nvCxnSpPr>
        <p:spPr>
          <a:xfrm>
            <a:off x="1591733" y="2530549"/>
            <a:ext cx="0" cy="1714073"/>
          </a:xfrm>
          <a:prstGeom prst="line">
            <a:avLst/>
          </a:prstGeom>
        </p:spPr>
        <p:style>
          <a:lnRef idx="1">
            <a:schemeClr val="accent1"/>
          </a:lnRef>
          <a:fillRef idx="0">
            <a:schemeClr val="accent1"/>
          </a:fillRef>
          <a:effectRef idx="0">
            <a:schemeClr val="accent1"/>
          </a:effectRef>
          <a:fontRef idx="minor">
            <a:schemeClr val="tx1"/>
          </a:fontRef>
        </p:style>
      </p:cxnSp>
      <p:grpSp>
        <p:nvGrpSpPr>
          <p:cNvPr id="15" name="Group 14"/>
          <p:cNvGrpSpPr/>
          <p:nvPr/>
        </p:nvGrpSpPr>
        <p:grpSpPr>
          <a:xfrm>
            <a:off x="774822" y="2848641"/>
            <a:ext cx="550089" cy="573202"/>
            <a:chOff x="5421312" y="5200650"/>
            <a:chExt cx="377826" cy="393701"/>
          </a:xfrm>
          <a:solidFill>
            <a:schemeClr val="accent1"/>
          </a:solidFill>
        </p:grpSpPr>
        <p:sp>
          <p:nvSpPr>
            <p:cNvPr id="16" name="Freeform 145"/>
            <p:cNvSpPr>
              <a:spLocks/>
            </p:cNvSpPr>
            <p:nvPr/>
          </p:nvSpPr>
          <p:spPr bwMode="auto">
            <a:xfrm>
              <a:off x="5421312" y="5281613"/>
              <a:ext cx="180975" cy="312738"/>
            </a:xfrm>
            <a:custGeom>
              <a:avLst/>
              <a:gdLst>
                <a:gd name="T0" fmla="*/ 337 w 459"/>
                <a:gd name="T1" fmla="*/ 121 h 789"/>
                <a:gd name="T2" fmla="*/ 0 w 459"/>
                <a:gd name="T3" fmla="*/ 0 h 789"/>
                <a:gd name="T4" fmla="*/ 0 w 459"/>
                <a:gd name="T5" fmla="*/ 4 h 789"/>
                <a:gd name="T6" fmla="*/ 0 w 459"/>
                <a:gd name="T7" fmla="*/ 623 h 789"/>
                <a:gd name="T8" fmla="*/ 459 w 459"/>
                <a:gd name="T9" fmla="*/ 789 h 789"/>
                <a:gd name="T10" fmla="*/ 459 w 459"/>
                <a:gd name="T11" fmla="*/ 165 h 789"/>
                <a:gd name="T12" fmla="*/ 337 w 459"/>
                <a:gd name="T13" fmla="*/ 121 h 789"/>
              </a:gdLst>
              <a:ahLst/>
              <a:cxnLst>
                <a:cxn ang="0">
                  <a:pos x="T0" y="T1"/>
                </a:cxn>
                <a:cxn ang="0">
                  <a:pos x="T2" y="T3"/>
                </a:cxn>
                <a:cxn ang="0">
                  <a:pos x="T4" y="T5"/>
                </a:cxn>
                <a:cxn ang="0">
                  <a:pos x="T6" y="T7"/>
                </a:cxn>
                <a:cxn ang="0">
                  <a:pos x="T8" y="T9"/>
                </a:cxn>
                <a:cxn ang="0">
                  <a:pos x="T10" y="T11"/>
                </a:cxn>
                <a:cxn ang="0">
                  <a:pos x="T12" y="T13"/>
                </a:cxn>
              </a:cxnLst>
              <a:rect l="0" t="0" r="r" b="b"/>
              <a:pathLst>
                <a:path w="459" h="789">
                  <a:moveTo>
                    <a:pt x="337" y="121"/>
                  </a:moveTo>
                  <a:lnTo>
                    <a:pt x="0" y="0"/>
                  </a:lnTo>
                  <a:lnTo>
                    <a:pt x="0" y="4"/>
                  </a:lnTo>
                  <a:lnTo>
                    <a:pt x="0" y="623"/>
                  </a:lnTo>
                  <a:lnTo>
                    <a:pt x="459" y="789"/>
                  </a:lnTo>
                  <a:lnTo>
                    <a:pt x="459" y="165"/>
                  </a:lnTo>
                  <a:lnTo>
                    <a:pt x="337"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46"/>
            <p:cNvSpPr>
              <a:spLocks/>
            </p:cNvSpPr>
            <p:nvPr/>
          </p:nvSpPr>
          <p:spPr bwMode="auto">
            <a:xfrm>
              <a:off x="5427662" y="5200650"/>
              <a:ext cx="363538" cy="133350"/>
            </a:xfrm>
            <a:custGeom>
              <a:avLst/>
              <a:gdLst>
                <a:gd name="T0" fmla="*/ 460 w 917"/>
                <a:gd name="T1" fmla="*/ 335 h 335"/>
                <a:gd name="T2" fmla="*/ 917 w 917"/>
                <a:gd name="T3" fmla="*/ 167 h 335"/>
                <a:gd name="T4" fmla="*/ 460 w 917"/>
                <a:gd name="T5" fmla="*/ 0 h 335"/>
                <a:gd name="T6" fmla="*/ 1 w 917"/>
                <a:gd name="T7" fmla="*/ 168 h 335"/>
                <a:gd name="T8" fmla="*/ 0 w 917"/>
                <a:gd name="T9" fmla="*/ 168 h 335"/>
                <a:gd name="T10" fmla="*/ 243 w 917"/>
                <a:gd name="T11" fmla="*/ 256 h 335"/>
                <a:gd name="T12" fmla="*/ 460 w 917"/>
                <a:gd name="T13" fmla="*/ 335 h 335"/>
              </a:gdLst>
              <a:ahLst/>
              <a:cxnLst>
                <a:cxn ang="0">
                  <a:pos x="T0" y="T1"/>
                </a:cxn>
                <a:cxn ang="0">
                  <a:pos x="T2" y="T3"/>
                </a:cxn>
                <a:cxn ang="0">
                  <a:pos x="T4" y="T5"/>
                </a:cxn>
                <a:cxn ang="0">
                  <a:pos x="T6" y="T7"/>
                </a:cxn>
                <a:cxn ang="0">
                  <a:pos x="T8" y="T9"/>
                </a:cxn>
                <a:cxn ang="0">
                  <a:pos x="T10" y="T11"/>
                </a:cxn>
                <a:cxn ang="0">
                  <a:pos x="T12" y="T13"/>
                </a:cxn>
              </a:cxnLst>
              <a:rect l="0" t="0" r="r" b="b"/>
              <a:pathLst>
                <a:path w="917" h="335">
                  <a:moveTo>
                    <a:pt x="460" y="335"/>
                  </a:moveTo>
                  <a:lnTo>
                    <a:pt x="917" y="167"/>
                  </a:lnTo>
                  <a:lnTo>
                    <a:pt x="460" y="0"/>
                  </a:lnTo>
                  <a:lnTo>
                    <a:pt x="1" y="168"/>
                  </a:lnTo>
                  <a:lnTo>
                    <a:pt x="0" y="168"/>
                  </a:lnTo>
                  <a:lnTo>
                    <a:pt x="243" y="256"/>
                  </a:lnTo>
                  <a:lnTo>
                    <a:pt x="460" y="3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47"/>
            <p:cNvSpPr>
              <a:spLocks/>
            </p:cNvSpPr>
            <p:nvPr/>
          </p:nvSpPr>
          <p:spPr bwMode="auto">
            <a:xfrm>
              <a:off x="5616575" y="5280025"/>
              <a:ext cx="182563" cy="314325"/>
            </a:xfrm>
            <a:custGeom>
              <a:avLst/>
              <a:gdLst>
                <a:gd name="T0" fmla="*/ 458 w 458"/>
                <a:gd name="T1" fmla="*/ 9 h 791"/>
                <a:gd name="T2" fmla="*/ 458 w 458"/>
                <a:gd name="T3" fmla="*/ 2 h 791"/>
                <a:gd name="T4" fmla="*/ 458 w 458"/>
                <a:gd name="T5" fmla="*/ 0 h 791"/>
                <a:gd name="T6" fmla="*/ 0 w 458"/>
                <a:gd name="T7" fmla="*/ 167 h 791"/>
                <a:gd name="T8" fmla="*/ 0 w 458"/>
                <a:gd name="T9" fmla="*/ 791 h 791"/>
                <a:gd name="T10" fmla="*/ 458 w 458"/>
                <a:gd name="T11" fmla="*/ 625 h 791"/>
                <a:gd name="T12" fmla="*/ 458 w 458"/>
                <a:gd name="T13" fmla="*/ 9 h 791"/>
              </a:gdLst>
              <a:ahLst/>
              <a:cxnLst>
                <a:cxn ang="0">
                  <a:pos x="T0" y="T1"/>
                </a:cxn>
                <a:cxn ang="0">
                  <a:pos x="T2" y="T3"/>
                </a:cxn>
                <a:cxn ang="0">
                  <a:pos x="T4" y="T5"/>
                </a:cxn>
                <a:cxn ang="0">
                  <a:pos x="T6" y="T7"/>
                </a:cxn>
                <a:cxn ang="0">
                  <a:pos x="T8" y="T9"/>
                </a:cxn>
                <a:cxn ang="0">
                  <a:pos x="T10" y="T11"/>
                </a:cxn>
                <a:cxn ang="0">
                  <a:pos x="T12" y="T13"/>
                </a:cxn>
              </a:cxnLst>
              <a:rect l="0" t="0" r="r" b="b"/>
              <a:pathLst>
                <a:path w="458" h="791">
                  <a:moveTo>
                    <a:pt x="458" y="9"/>
                  </a:moveTo>
                  <a:lnTo>
                    <a:pt x="458" y="2"/>
                  </a:lnTo>
                  <a:lnTo>
                    <a:pt x="458" y="0"/>
                  </a:lnTo>
                  <a:lnTo>
                    <a:pt x="0" y="167"/>
                  </a:lnTo>
                  <a:lnTo>
                    <a:pt x="0" y="791"/>
                  </a:lnTo>
                  <a:lnTo>
                    <a:pt x="458" y="625"/>
                  </a:lnTo>
                  <a:lnTo>
                    <a:pt x="45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 name="Rectangle 18"/>
          <p:cNvSpPr/>
          <p:nvPr/>
        </p:nvSpPr>
        <p:spPr>
          <a:xfrm>
            <a:off x="1588494" y="4986670"/>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0" name="Rectangle 19"/>
          <p:cNvSpPr/>
          <p:nvPr/>
        </p:nvSpPr>
        <p:spPr>
          <a:xfrm>
            <a:off x="1591733" y="4986670"/>
            <a:ext cx="356616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1" name="TextBox 20"/>
          <p:cNvSpPr txBox="1"/>
          <p:nvPr/>
        </p:nvSpPr>
        <p:spPr>
          <a:xfrm>
            <a:off x="1513900" y="4755838"/>
            <a:ext cx="123303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Design &amp; Illustration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2" name="TextBox 21"/>
          <p:cNvSpPr txBox="1"/>
          <p:nvPr/>
        </p:nvSpPr>
        <p:spPr>
          <a:xfrm>
            <a:off x="5805939" y="4755838"/>
            <a:ext cx="412293" cy="230832"/>
          </a:xfrm>
          <a:prstGeom prst="rect">
            <a:avLst/>
          </a:prstGeom>
          <a:noFill/>
        </p:spPr>
        <p:txBody>
          <a:bodyPr wrap="none" rtlCol="0">
            <a:spAutoFit/>
          </a:bodyPr>
          <a:lstStyle/>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80%</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3" name="Rectangle 22"/>
          <p:cNvSpPr/>
          <p:nvPr/>
        </p:nvSpPr>
        <p:spPr>
          <a:xfrm>
            <a:off x="1588494" y="5455384"/>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4" name="Rectangle 23"/>
          <p:cNvSpPr/>
          <p:nvPr/>
        </p:nvSpPr>
        <p:spPr>
          <a:xfrm>
            <a:off x="1591733" y="5455384"/>
            <a:ext cx="228600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5" name="TextBox 24"/>
          <p:cNvSpPr txBox="1"/>
          <p:nvPr/>
        </p:nvSpPr>
        <p:spPr>
          <a:xfrm>
            <a:off x="1513900" y="5224552"/>
            <a:ext cx="1401346"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Marketing &amp; Consulting</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6" name="TextBox 25"/>
          <p:cNvSpPr txBox="1"/>
          <p:nvPr/>
        </p:nvSpPr>
        <p:spPr>
          <a:xfrm>
            <a:off x="5805939" y="5224552"/>
            <a:ext cx="412293" cy="230832"/>
          </a:xfrm>
          <a:prstGeom prst="rect">
            <a:avLst/>
          </a:prstGeom>
          <a:noFill/>
        </p:spPr>
        <p:txBody>
          <a:bodyPr wrap="none" rtlCol="0">
            <a:spAutoFit/>
          </a:bodyPr>
          <a:lstStyle/>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45%</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7" name="Rectangle 26"/>
          <p:cNvSpPr/>
          <p:nvPr/>
        </p:nvSpPr>
        <p:spPr>
          <a:xfrm>
            <a:off x="1588494" y="5924098"/>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8" name="Rectangle 27"/>
          <p:cNvSpPr/>
          <p:nvPr/>
        </p:nvSpPr>
        <p:spPr>
          <a:xfrm>
            <a:off x="1591733" y="5924098"/>
            <a:ext cx="420624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9" name="TextBox 28"/>
          <p:cNvSpPr txBox="1"/>
          <p:nvPr/>
        </p:nvSpPr>
        <p:spPr>
          <a:xfrm>
            <a:off x="1513900" y="5693266"/>
            <a:ext cx="1140056"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Web Site &amp; Coding</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0" name="TextBox 29"/>
          <p:cNvSpPr txBox="1"/>
          <p:nvPr/>
        </p:nvSpPr>
        <p:spPr>
          <a:xfrm>
            <a:off x="5805939" y="5693266"/>
            <a:ext cx="412293" cy="230832"/>
          </a:xfrm>
          <a:prstGeom prst="rect">
            <a:avLst/>
          </a:prstGeom>
          <a:noFill/>
        </p:spPr>
        <p:txBody>
          <a:bodyPr wrap="none" rtlCol="0">
            <a:spAutoFit/>
          </a:bodyPr>
          <a:lstStyle/>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95%</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 name="Rectangle 36"/>
          <p:cNvSpPr/>
          <p:nvPr/>
        </p:nvSpPr>
        <p:spPr>
          <a:xfrm>
            <a:off x="8149658" y="3307644"/>
            <a:ext cx="1011589" cy="101429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p:cNvSpPr/>
          <p:nvPr/>
        </p:nvSpPr>
        <p:spPr>
          <a:xfrm>
            <a:off x="7137400" y="3307644"/>
            <a:ext cx="1011589" cy="10142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7150995" y="3472819"/>
            <a:ext cx="1011815" cy="630942"/>
          </a:xfrm>
          <a:prstGeom prst="rect">
            <a:avLst/>
          </a:prstGeom>
          <a:noFill/>
        </p:spPr>
        <p:txBody>
          <a:bodyPr wrap="none" rtlCol="0">
            <a:spAutoFit/>
          </a:bodyPr>
          <a:lstStyle/>
          <a:p>
            <a:r>
              <a:rPr lang="en-US" sz="2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56,2</a:t>
            </a:r>
            <a:r>
              <a:rPr lang="en-US" sz="14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K</a:t>
            </a:r>
          </a:p>
          <a:p>
            <a:r>
              <a:rPr lang="en-US" sz="7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WORK</a:t>
            </a:r>
            <a:endParaRPr lang="en-US" sz="7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4" name="Rectangle 33"/>
          <p:cNvSpPr/>
          <p:nvPr/>
        </p:nvSpPr>
        <p:spPr>
          <a:xfrm>
            <a:off x="8210725" y="3461530"/>
            <a:ext cx="923847" cy="738664"/>
          </a:xfrm>
          <a:prstGeom prst="rect">
            <a:avLst/>
          </a:prstGeom>
        </p:spPr>
        <p:txBody>
          <a:bodyPr wrap="square">
            <a:spAutoFit/>
          </a:bodyPr>
          <a:lstStyle/>
          <a:p>
            <a:r>
              <a:rPr lang="en-US" sz="1200" b="1" dirty="0" smtClean="0">
                <a:solidFill>
                  <a:schemeClr val="bg1"/>
                </a:solidFill>
                <a:latin typeface="Roboto" panose="02000000000000000000" pitchFamily="2" charset="0"/>
                <a:ea typeface="Roboto" panose="02000000000000000000" pitchFamily="2" charset="0"/>
              </a:rPr>
              <a:t>58%</a:t>
            </a:r>
          </a:p>
          <a:p>
            <a:r>
              <a:rPr lang="en-US" sz="600" b="1" dirty="0" smtClean="0">
                <a:solidFill>
                  <a:schemeClr val="bg1"/>
                </a:solidFill>
                <a:latin typeface="Roboto" panose="02000000000000000000" pitchFamily="2" charset="0"/>
                <a:ea typeface="Roboto" panose="02000000000000000000" pitchFamily="2" charset="0"/>
              </a:rPr>
              <a:t>AVERAGE</a:t>
            </a:r>
          </a:p>
          <a:p>
            <a:endParaRPr lang="en-US" sz="600" dirty="0" smtClean="0">
              <a:solidFill>
                <a:schemeClr val="bg1"/>
              </a:solidFill>
              <a:latin typeface="Roboto" panose="02000000000000000000" pitchFamily="2" charset="0"/>
              <a:ea typeface="Roboto" panose="02000000000000000000" pitchFamily="2" charset="0"/>
            </a:endParaRPr>
          </a:p>
          <a:p>
            <a:r>
              <a:rPr lang="en-US" sz="600" dirty="0" smtClean="0">
                <a:solidFill>
                  <a:schemeClr val="bg1"/>
                </a:solidFill>
                <a:latin typeface="Roboto" panose="02000000000000000000" pitchFamily="2" charset="0"/>
                <a:ea typeface="Roboto" panose="02000000000000000000" pitchFamily="2" charset="0"/>
              </a:rPr>
              <a:t>Conveniently </a:t>
            </a:r>
            <a:r>
              <a:rPr lang="en-US" sz="600" dirty="0">
                <a:solidFill>
                  <a:schemeClr val="bg1"/>
                </a:solidFill>
                <a:latin typeface="Roboto" panose="02000000000000000000" pitchFamily="2" charset="0"/>
                <a:ea typeface="Roboto" panose="02000000000000000000" pitchFamily="2" charset="0"/>
              </a:rPr>
              <a:t>iterate top-line alignments for wireless metrics. </a:t>
            </a:r>
          </a:p>
        </p:txBody>
      </p:sp>
      <p:sp>
        <p:nvSpPr>
          <p:cNvPr id="43" name="Rectangle 42"/>
          <p:cNvSpPr/>
          <p:nvPr/>
        </p:nvSpPr>
        <p:spPr>
          <a:xfrm>
            <a:off x="7446072" y="1873513"/>
            <a:ext cx="1620241" cy="900246"/>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02 | STRATEGY</a:t>
            </a:r>
          </a:p>
          <a:p>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4" name="Rectangle 43"/>
          <p:cNvSpPr/>
          <p:nvPr/>
        </p:nvSpPr>
        <p:spPr>
          <a:xfrm>
            <a:off x="7446072" y="727086"/>
            <a:ext cx="1620241" cy="900246"/>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01 | PROMOTION</a:t>
            </a:r>
          </a:p>
          <a:p>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5" name="TextBox 44"/>
          <p:cNvSpPr txBox="1"/>
          <p:nvPr/>
        </p:nvSpPr>
        <p:spPr>
          <a:xfrm>
            <a:off x="9337172" y="366637"/>
            <a:ext cx="2689822" cy="2400657"/>
          </a:xfrm>
          <a:prstGeom prst="rect">
            <a:avLst/>
          </a:prstGeom>
          <a:noFill/>
        </p:spPr>
        <p:txBody>
          <a:bodyPr wrap="square" rtlCol="0">
            <a:spAutoFit/>
          </a:bodyPr>
          <a:lstStyle/>
          <a:p>
            <a:r>
              <a:rPr lang="en-US" sz="2000" dirty="0" smtClean="0">
                <a:solidFill>
                  <a:schemeClr val="bg1"/>
                </a:solidFill>
                <a:latin typeface="Lato" panose="020F0502020204030203" pitchFamily="34" charset="0"/>
                <a:ea typeface="Roboto" panose="02000000000000000000" pitchFamily="2" charset="0"/>
                <a:cs typeface="Lato" panose="020F0502020204030203" pitchFamily="34" charset="0"/>
              </a:rPr>
              <a:t>John Dee : </a:t>
            </a:r>
            <a:r>
              <a:rPr lang="en-US" sz="2000" b="1" dirty="0" smtClean="0">
                <a:solidFill>
                  <a:schemeClr val="bg1"/>
                </a:solidFill>
                <a:latin typeface="Lato" panose="020F0502020204030203" pitchFamily="34" charset="0"/>
                <a:ea typeface="Roboto" panose="02000000000000000000" pitchFamily="2" charset="0"/>
                <a:cs typeface="Lato" panose="020F0502020204030203" pitchFamily="34" charset="0"/>
              </a:rPr>
              <a:t>Skill &amp; Featured</a:t>
            </a:r>
          </a:p>
          <a:p>
            <a:r>
              <a:rPr lang="en-US" sz="2000" dirty="0" smtClean="0">
                <a:solidFill>
                  <a:schemeClr val="bg1"/>
                </a:solidFill>
                <a:latin typeface="Lato" panose="020F0502020204030203" pitchFamily="34" charset="0"/>
                <a:ea typeface="Roboto" panose="02000000000000000000" pitchFamily="2" charset="0"/>
                <a:cs typeface="Lato" panose="020F0502020204030203" pitchFamily="34" charset="0"/>
              </a:rPr>
              <a:t>Work</a:t>
            </a:r>
          </a:p>
          <a:p>
            <a:endParaRPr lang="en-US" sz="1000" b="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b="1" dirty="0" smtClean="0">
                <a:solidFill>
                  <a:schemeClr val="bg1"/>
                </a:solidFill>
                <a:latin typeface="Lato" panose="020F0502020204030203" pitchFamily="34" charset="0"/>
                <a:ea typeface="Roboto" panose="02000000000000000000" pitchFamily="2" charset="0"/>
                <a:cs typeface="Lato" panose="020F0502020204030203" pitchFamily="34" charset="0"/>
              </a:rPr>
              <a:t>| Marketing Team</a:t>
            </a:r>
          </a:p>
          <a:p>
            <a:endParaRPr lang="en-US" sz="10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smtClean="0">
                <a:solidFill>
                  <a:schemeClr val="bg1"/>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Tree>
    <p:extLst>
      <p:ext uri="{BB962C8B-B14F-4D97-AF65-F5344CB8AC3E}">
        <p14:creationId xmlns:p14="http://schemas.microsoft.com/office/powerpoint/2010/main" val="2910977732"/>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Oval 42"/>
          <p:cNvSpPr/>
          <p:nvPr/>
        </p:nvSpPr>
        <p:spPr>
          <a:xfrm>
            <a:off x="3036933" y="3209986"/>
            <a:ext cx="1069352"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44" name="Oval 43"/>
          <p:cNvSpPr/>
          <p:nvPr/>
        </p:nvSpPr>
        <p:spPr bwMode="gray">
          <a:xfrm>
            <a:off x="2932249" y="2614262"/>
            <a:ext cx="1147928" cy="1147928"/>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bg1"/>
              </a:solidFill>
              <a:latin typeface="Calibri" charset="0"/>
              <a:ea typeface="ＭＳ Ｐゴシック" charset="-128"/>
            </a:endParaRPr>
          </a:p>
        </p:txBody>
      </p:sp>
      <p:sp>
        <p:nvSpPr>
          <p:cNvPr id="50" name="Oval 49"/>
          <p:cNvSpPr/>
          <p:nvPr/>
        </p:nvSpPr>
        <p:spPr>
          <a:xfrm>
            <a:off x="6393276" y="4050090"/>
            <a:ext cx="1069352"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51" name="Oval 50"/>
          <p:cNvSpPr/>
          <p:nvPr/>
        </p:nvSpPr>
        <p:spPr bwMode="gray">
          <a:xfrm>
            <a:off x="6249323" y="3469647"/>
            <a:ext cx="1147928" cy="1147928"/>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bg1"/>
              </a:solidFill>
              <a:latin typeface="Calibri" charset="0"/>
              <a:ea typeface="ＭＳ Ｐゴシック" charset="-128"/>
            </a:endParaRPr>
          </a:p>
        </p:txBody>
      </p:sp>
      <p:sp>
        <p:nvSpPr>
          <p:cNvPr id="57" name="Oval 56"/>
          <p:cNvSpPr/>
          <p:nvPr/>
        </p:nvSpPr>
        <p:spPr>
          <a:xfrm>
            <a:off x="9542899" y="3194705"/>
            <a:ext cx="1069352"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58" name="Oval 57"/>
          <p:cNvSpPr/>
          <p:nvPr/>
        </p:nvSpPr>
        <p:spPr bwMode="gray">
          <a:xfrm>
            <a:off x="9398946" y="2614262"/>
            <a:ext cx="1147928" cy="1147928"/>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bg1"/>
              </a:solidFill>
              <a:latin typeface="Calibri" charset="0"/>
              <a:ea typeface="ＭＳ Ｐゴシック" charset="-128"/>
            </a:endParaRPr>
          </a:p>
        </p:txBody>
      </p:sp>
      <p:sp>
        <p:nvSpPr>
          <p:cNvPr id="89" name="Oval 88"/>
          <p:cNvSpPr/>
          <p:nvPr/>
        </p:nvSpPr>
        <p:spPr>
          <a:xfrm>
            <a:off x="6405506" y="2241128"/>
            <a:ext cx="1423307" cy="1228519"/>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90" name="Oval 89"/>
          <p:cNvSpPr/>
          <p:nvPr/>
        </p:nvSpPr>
        <p:spPr bwMode="gray">
          <a:xfrm>
            <a:off x="6039886" y="1433498"/>
            <a:ext cx="1527892" cy="1527892"/>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bg1"/>
              </a:solidFill>
              <a:latin typeface="Calibri" charset="0"/>
              <a:ea typeface="ＭＳ Ｐゴシック" charset="-128"/>
            </a:endParaRPr>
          </a:p>
        </p:txBody>
      </p:sp>
      <p:sp>
        <p:nvSpPr>
          <p:cNvPr id="7" name="Picture Placeholder 6"/>
          <p:cNvSpPr>
            <a:spLocks noGrp="1"/>
          </p:cNvSpPr>
          <p:nvPr>
            <p:ph type="pic" sz="quarter" idx="17"/>
          </p:nvPr>
        </p:nvSpPr>
        <p:spPr>
          <a:solidFill>
            <a:schemeClr val="bg1"/>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35</a:t>
            </a:fld>
            <a:endParaRPr lang="en-US" sz="1050" dirty="0"/>
          </a:p>
        </p:txBody>
      </p:sp>
      <p:sp>
        <p:nvSpPr>
          <p:cNvPr id="4" name="Picture Placeholder 3"/>
          <p:cNvSpPr>
            <a:spLocks noGrp="1"/>
          </p:cNvSpPr>
          <p:nvPr>
            <p:ph type="pic" sz="quarter" idx="14"/>
          </p:nvPr>
        </p:nvSpPr>
        <p:spPr>
          <a:solidFill>
            <a:schemeClr val="bg1"/>
          </a:solidFill>
        </p:spPr>
      </p:sp>
      <p:sp>
        <p:nvSpPr>
          <p:cNvPr id="5" name="Picture Placeholder 4"/>
          <p:cNvSpPr>
            <a:spLocks noGrp="1"/>
          </p:cNvSpPr>
          <p:nvPr>
            <p:ph type="pic" sz="quarter" idx="15"/>
          </p:nvPr>
        </p:nvSpPr>
        <p:spPr>
          <a:solidFill>
            <a:schemeClr val="bg1"/>
          </a:solidFill>
        </p:spPr>
      </p:sp>
      <p:sp>
        <p:nvSpPr>
          <p:cNvPr id="6" name="Picture Placeholder 5"/>
          <p:cNvSpPr>
            <a:spLocks noGrp="1"/>
          </p:cNvSpPr>
          <p:nvPr>
            <p:ph type="pic" sz="quarter" idx="16"/>
          </p:nvPr>
        </p:nvSpPr>
        <p:spPr>
          <a:solidFill>
            <a:schemeClr val="bg1"/>
          </a:solidFill>
        </p:spPr>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38" name="Arc 37"/>
          <p:cNvSpPr/>
          <p:nvPr/>
        </p:nvSpPr>
        <p:spPr>
          <a:xfrm rot="21012527" flipH="1">
            <a:off x="4057564" y="2274091"/>
            <a:ext cx="2177474" cy="1111985"/>
          </a:xfrm>
          <a:prstGeom prst="arc">
            <a:avLst>
              <a:gd name="adj1" fmla="val 12362337"/>
              <a:gd name="adj2" fmla="val 20487119"/>
            </a:avLst>
          </a:prstGeom>
          <a:ln>
            <a:solidFill>
              <a:schemeClr val="accent1"/>
            </a:solidFill>
            <a:headEnd type="oval"/>
            <a:tailEnd type="arrow"/>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chemeClr val="bg1"/>
              </a:solidFill>
            </a:endParaRPr>
          </a:p>
        </p:txBody>
      </p:sp>
      <p:cxnSp>
        <p:nvCxnSpPr>
          <p:cNvPr id="47" name="Straight Arrow Connector 46"/>
          <p:cNvCxnSpPr/>
          <p:nvPr/>
        </p:nvCxnSpPr>
        <p:spPr>
          <a:xfrm>
            <a:off x="6833936" y="3108188"/>
            <a:ext cx="0" cy="407717"/>
          </a:xfrm>
          <a:prstGeom prst="straightConnector1">
            <a:avLst/>
          </a:prstGeom>
          <a:ln>
            <a:solidFill>
              <a:schemeClr val="accent1"/>
            </a:solidFill>
            <a:headEnd type="oval"/>
            <a:tailEnd type="arrow"/>
          </a:ln>
          <a:effectLst/>
        </p:spPr>
        <p:style>
          <a:lnRef idx="2">
            <a:schemeClr val="accent1"/>
          </a:lnRef>
          <a:fillRef idx="0">
            <a:schemeClr val="accent1"/>
          </a:fillRef>
          <a:effectRef idx="1">
            <a:schemeClr val="accent1"/>
          </a:effectRef>
          <a:fontRef idx="minor">
            <a:schemeClr val="tx1"/>
          </a:fontRef>
        </p:style>
      </p:cxnSp>
      <p:sp>
        <p:nvSpPr>
          <p:cNvPr id="52" name="Arc 51"/>
          <p:cNvSpPr/>
          <p:nvPr/>
        </p:nvSpPr>
        <p:spPr>
          <a:xfrm rot="587473">
            <a:off x="7361638" y="2274091"/>
            <a:ext cx="2177474" cy="1111985"/>
          </a:xfrm>
          <a:prstGeom prst="arc">
            <a:avLst>
              <a:gd name="adj1" fmla="val 12362337"/>
              <a:gd name="adj2" fmla="val 20487119"/>
            </a:avLst>
          </a:prstGeom>
          <a:ln>
            <a:solidFill>
              <a:schemeClr val="accent1"/>
            </a:solidFill>
            <a:headEnd type="oval"/>
            <a:tailEnd type="arrow"/>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chemeClr val="bg1"/>
              </a:solidFill>
            </a:endParaRPr>
          </a:p>
        </p:txBody>
      </p:sp>
      <p:sp>
        <p:nvSpPr>
          <p:cNvPr id="99" name="Content Placeholder 2"/>
          <p:cNvSpPr txBox="1">
            <a:spLocks/>
          </p:cNvSpPr>
          <p:nvPr/>
        </p:nvSpPr>
        <p:spPr>
          <a:xfrm>
            <a:off x="2543511" y="4034409"/>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SARAH WEBL</a:t>
            </a:r>
          </a:p>
        </p:txBody>
      </p:sp>
      <p:sp>
        <p:nvSpPr>
          <p:cNvPr id="100" name="Rectangle 99"/>
          <p:cNvSpPr/>
          <p:nvPr/>
        </p:nvSpPr>
        <p:spPr>
          <a:xfrm>
            <a:off x="2543511" y="4736602"/>
            <a:ext cx="1823674" cy="646331"/>
          </a:xfrm>
          <a:prstGeom prst="rect">
            <a:avLst/>
          </a:prstGeom>
        </p:spPr>
        <p:txBody>
          <a:bodyPr wrap="square" anchor="ctr">
            <a:spAutoFit/>
          </a:bodyPr>
          <a:lstStyle/>
          <a:p>
            <a:pP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101" name="Rectangle 100"/>
          <p:cNvSpPr/>
          <p:nvPr/>
        </p:nvSpPr>
        <p:spPr>
          <a:xfrm>
            <a:off x="2543511" y="4458371"/>
            <a:ext cx="1456624" cy="265024"/>
          </a:xfrm>
          <a:prstGeom prst="rect">
            <a:avLst/>
          </a:prstGeom>
        </p:spPr>
        <p:txBody>
          <a:bodyPr wrap="none" anchor="ctr">
            <a:noAutofit/>
          </a:bodyPr>
          <a:lstStyle/>
          <a:p>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sp>
        <p:nvSpPr>
          <p:cNvPr id="102" name="Content Placeholder 2"/>
          <p:cNvSpPr txBox="1">
            <a:spLocks/>
          </p:cNvSpPr>
          <p:nvPr/>
        </p:nvSpPr>
        <p:spPr>
          <a:xfrm>
            <a:off x="6174018" y="4757864"/>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SARAH WEBL</a:t>
            </a:r>
          </a:p>
        </p:txBody>
      </p:sp>
      <p:sp>
        <p:nvSpPr>
          <p:cNvPr id="103" name="Rectangle 102"/>
          <p:cNvSpPr/>
          <p:nvPr/>
        </p:nvSpPr>
        <p:spPr>
          <a:xfrm>
            <a:off x="6174018" y="5460057"/>
            <a:ext cx="1823674" cy="646331"/>
          </a:xfrm>
          <a:prstGeom prst="rect">
            <a:avLst/>
          </a:prstGeom>
        </p:spPr>
        <p:txBody>
          <a:bodyPr wrap="square" anchor="ctr">
            <a:spAutoFit/>
          </a:bodyPr>
          <a:lstStyle/>
          <a:p>
            <a:pP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104" name="Rectangle 103"/>
          <p:cNvSpPr/>
          <p:nvPr/>
        </p:nvSpPr>
        <p:spPr>
          <a:xfrm>
            <a:off x="6174018" y="5181826"/>
            <a:ext cx="1456624" cy="265024"/>
          </a:xfrm>
          <a:prstGeom prst="rect">
            <a:avLst/>
          </a:prstGeom>
        </p:spPr>
        <p:txBody>
          <a:bodyPr wrap="none" anchor="ctr">
            <a:noAutofit/>
          </a:bodyPr>
          <a:lstStyle/>
          <a:p>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sp>
        <p:nvSpPr>
          <p:cNvPr id="105" name="Content Placeholder 2"/>
          <p:cNvSpPr txBox="1">
            <a:spLocks/>
          </p:cNvSpPr>
          <p:nvPr/>
        </p:nvSpPr>
        <p:spPr>
          <a:xfrm>
            <a:off x="9326112" y="4043388"/>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SARAH WEBL</a:t>
            </a:r>
          </a:p>
        </p:txBody>
      </p:sp>
      <p:sp>
        <p:nvSpPr>
          <p:cNvPr id="106" name="Rectangle 105"/>
          <p:cNvSpPr/>
          <p:nvPr/>
        </p:nvSpPr>
        <p:spPr>
          <a:xfrm>
            <a:off x="9326112" y="4745581"/>
            <a:ext cx="1823674" cy="646331"/>
          </a:xfrm>
          <a:prstGeom prst="rect">
            <a:avLst/>
          </a:prstGeom>
        </p:spPr>
        <p:txBody>
          <a:bodyPr wrap="square" anchor="ctr">
            <a:spAutoFit/>
          </a:bodyPr>
          <a:lstStyle/>
          <a:p>
            <a:pP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107" name="Rectangle 106"/>
          <p:cNvSpPr/>
          <p:nvPr/>
        </p:nvSpPr>
        <p:spPr>
          <a:xfrm>
            <a:off x="9326112" y="4467350"/>
            <a:ext cx="1456624" cy="265024"/>
          </a:xfrm>
          <a:prstGeom prst="rect">
            <a:avLst/>
          </a:prstGeom>
        </p:spPr>
        <p:txBody>
          <a:bodyPr wrap="none" anchor="ctr">
            <a:noAutofit/>
          </a:bodyPr>
          <a:lstStyle/>
          <a:p>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spTree>
    <p:extLst>
      <p:ext uri="{BB962C8B-B14F-4D97-AF65-F5344CB8AC3E}">
        <p14:creationId xmlns:p14="http://schemas.microsoft.com/office/powerpoint/2010/main" val="70736267"/>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Freeform 4"/>
          <p:cNvSpPr/>
          <p:nvPr/>
        </p:nvSpPr>
        <p:spPr>
          <a:xfrm>
            <a:off x="4104480"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 name="Freeform 5"/>
          <p:cNvSpPr/>
          <p:nvPr/>
        </p:nvSpPr>
        <p:spPr>
          <a:xfrm>
            <a:off x="6716017"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 name="Freeform 6"/>
          <p:cNvSpPr/>
          <p:nvPr/>
        </p:nvSpPr>
        <p:spPr>
          <a:xfrm>
            <a:off x="9382204"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 name="Freeform 7"/>
          <p:cNvSpPr/>
          <p:nvPr/>
        </p:nvSpPr>
        <p:spPr>
          <a:xfrm>
            <a:off x="1447508"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Oval 8"/>
          <p:cNvSpPr/>
          <p:nvPr/>
        </p:nvSpPr>
        <p:spPr>
          <a:xfrm>
            <a:off x="4404751"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10" name="Oval 9"/>
          <p:cNvSpPr/>
          <p:nvPr/>
        </p:nvSpPr>
        <p:spPr>
          <a:xfrm>
            <a:off x="6965905"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11" name="Oval 10"/>
          <p:cNvSpPr/>
          <p:nvPr/>
        </p:nvSpPr>
        <p:spPr>
          <a:xfrm>
            <a:off x="9575758"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13" name="Oval 12"/>
          <p:cNvSpPr/>
          <p:nvPr/>
        </p:nvSpPr>
        <p:spPr>
          <a:xfrm>
            <a:off x="1722296"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15" name="Oval 14"/>
          <p:cNvSpPr/>
          <p:nvPr/>
        </p:nvSpPr>
        <p:spPr>
          <a:xfrm>
            <a:off x="1687231"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Oval 16"/>
          <p:cNvSpPr/>
          <p:nvPr/>
        </p:nvSpPr>
        <p:spPr>
          <a:xfrm>
            <a:off x="4310640"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9" name="Oval 18"/>
          <p:cNvSpPr/>
          <p:nvPr/>
        </p:nvSpPr>
        <p:spPr>
          <a:xfrm>
            <a:off x="6934049"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1" name="Oval 20"/>
          <p:cNvSpPr/>
          <p:nvPr/>
        </p:nvSpPr>
        <p:spPr>
          <a:xfrm>
            <a:off x="9557458"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Content Placeholder 2"/>
          <p:cNvSpPr txBox="1">
            <a:spLocks/>
          </p:cNvSpPr>
          <p:nvPr/>
        </p:nvSpPr>
        <p:spPr>
          <a:xfrm>
            <a:off x="1743801" y="4246927"/>
            <a:ext cx="1435119"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MATUY DEE</a:t>
            </a:r>
          </a:p>
        </p:txBody>
      </p:sp>
      <p:sp>
        <p:nvSpPr>
          <p:cNvPr id="24" name="Rectangle 23"/>
          <p:cNvSpPr/>
          <p:nvPr/>
        </p:nvSpPr>
        <p:spPr>
          <a:xfrm>
            <a:off x="1549520" y="4949120"/>
            <a:ext cx="1823674" cy="646331"/>
          </a:xfrm>
          <a:prstGeom prst="rect">
            <a:avLst/>
          </a:prstGeom>
        </p:spPr>
        <p:txBody>
          <a:bodyPr wrap="square" anchor="ctr">
            <a:spAutoFit/>
          </a:bodyPr>
          <a:lstStyle/>
          <a:p>
            <a:pPr algn="ct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25" name="Rectangle 24"/>
          <p:cNvSpPr/>
          <p:nvPr/>
        </p:nvSpPr>
        <p:spPr>
          <a:xfrm>
            <a:off x="1722296" y="4670889"/>
            <a:ext cx="1456624" cy="265024"/>
          </a:xfrm>
          <a:prstGeom prst="rect">
            <a:avLst/>
          </a:prstGeom>
        </p:spPr>
        <p:txBody>
          <a:bodyPr wrap="none" anchor="ctr">
            <a:noAutofit/>
          </a:bodyPr>
          <a:lstStyle/>
          <a:p>
            <a:pPr algn="ctr"/>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cxnSp>
        <p:nvCxnSpPr>
          <p:cNvPr id="26" name="Straight Connector 25"/>
          <p:cNvCxnSpPr/>
          <p:nvPr/>
        </p:nvCxnSpPr>
        <p:spPr>
          <a:xfrm>
            <a:off x="3760528" y="4149020"/>
            <a:ext cx="0" cy="16002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7" name="Content Placeholder 2"/>
          <p:cNvSpPr txBox="1">
            <a:spLocks/>
          </p:cNvSpPr>
          <p:nvPr/>
        </p:nvSpPr>
        <p:spPr>
          <a:xfrm>
            <a:off x="4209416" y="4246927"/>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SARAH WEBL</a:t>
            </a:r>
          </a:p>
        </p:txBody>
      </p:sp>
      <p:sp>
        <p:nvSpPr>
          <p:cNvPr id="28" name="Rectangle 27"/>
          <p:cNvSpPr/>
          <p:nvPr/>
        </p:nvSpPr>
        <p:spPr>
          <a:xfrm>
            <a:off x="4182322" y="4949120"/>
            <a:ext cx="1823674" cy="646331"/>
          </a:xfrm>
          <a:prstGeom prst="rect">
            <a:avLst/>
          </a:prstGeom>
        </p:spPr>
        <p:txBody>
          <a:bodyPr wrap="square" anchor="ctr">
            <a:spAutoFit/>
          </a:bodyPr>
          <a:lstStyle/>
          <a:p>
            <a:pPr algn="ct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29" name="Rectangle 28"/>
          <p:cNvSpPr/>
          <p:nvPr/>
        </p:nvSpPr>
        <p:spPr>
          <a:xfrm>
            <a:off x="4355098" y="4670889"/>
            <a:ext cx="1456624" cy="265024"/>
          </a:xfrm>
          <a:prstGeom prst="rect">
            <a:avLst/>
          </a:prstGeom>
        </p:spPr>
        <p:txBody>
          <a:bodyPr wrap="none" anchor="ctr">
            <a:noAutofit/>
          </a:bodyPr>
          <a:lstStyle/>
          <a:p>
            <a:pPr algn="ctr"/>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sp>
        <p:nvSpPr>
          <p:cNvPr id="30" name="Content Placeholder 2"/>
          <p:cNvSpPr txBox="1">
            <a:spLocks/>
          </p:cNvSpPr>
          <p:nvPr/>
        </p:nvSpPr>
        <p:spPr>
          <a:xfrm>
            <a:off x="6785219" y="4246927"/>
            <a:ext cx="1910143"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ARIANE GREN</a:t>
            </a:r>
          </a:p>
        </p:txBody>
      </p:sp>
      <p:sp>
        <p:nvSpPr>
          <p:cNvPr id="31" name="Rectangle 30"/>
          <p:cNvSpPr/>
          <p:nvPr/>
        </p:nvSpPr>
        <p:spPr>
          <a:xfrm>
            <a:off x="6828450" y="4949120"/>
            <a:ext cx="1823674" cy="646331"/>
          </a:xfrm>
          <a:prstGeom prst="rect">
            <a:avLst/>
          </a:prstGeom>
        </p:spPr>
        <p:txBody>
          <a:bodyPr wrap="square" anchor="ctr">
            <a:spAutoFit/>
          </a:bodyPr>
          <a:lstStyle/>
          <a:p>
            <a:pPr algn="ct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32" name="Rectangle 31"/>
          <p:cNvSpPr/>
          <p:nvPr/>
        </p:nvSpPr>
        <p:spPr>
          <a:xfrm>
            <a:off x="7001226" y="4670889"/>
            <a:ext cx="1456624" cy="265024"/>
          </a:xfrm>
          <a:prstGeom prst="rect">
            <a:avLst/>
          </a:prstGeom>
        </p:spPr>
        <p:txBody>
          <a:bodyPr wrap="none" anchor="ctr">
            <a:noAutofit/>
          </a:bodyPr>
          <a:lstStyle/>
          <a:p>
            <a:pPr algn="ctr"/>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sp>
        <p:nvSpPr>
          <p:cNvPr id="33" name="Content Placeholder 2"/>
          <p:cNvSpPr txBox="1">
            <a:spLocks/>
          </p:cNvSpPr>
          <p:nvPr/>
        </p:nvSpPr>
        <p:spPr>
          <a:xfrm>
            <a:off x="9403509" y="4246927"/>
            <a:ext cx="1910143"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ADEE  KULI</a:t>
            </a:r>
          </a:p>
        </p:txBody>
      </p:sp>
      <p:sp>
        <p:nvSpPr>
          <p:cNvPr id="34" name="Rectangle 33"/>
          <p:cNvSpPr/>
          <p:nvPr/>
        </p:nvSpPr>
        <p:spPr>
          <a:xfrm>
            <a:off x="9446740" y="4949120"/>
            <a:ext cx="1823674" cy="646331"/>
          </a:xfrm>
          <a:prstGeom prst="rect">
            <a:avLst/>
          </a:prstGeom>
        </p:spPr>
        <p:txBody>
          <a:bodyPr wrap="square" anchor="ctr">
            <a:spAutoFit/>
          </a:bodyPr>
          <a:lstStyle/>
          <a:p>
            <a:pPr algn="ct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35" name="Rectangle 34"/>
          <p:cNvSpPr/>
          <p:nvPr/>
        </p:nvSpPr>
        <p:spPr>
          <a:xfrm>
            <a:off x="9619516" y="4670889"/>
            <a:ext cx="1456624" cy="265024"/>
          </a:xfrm>
          <a:prstGeom prst="rect">
            <a:avLst/>
          </a:prstGeom>
        </p:spPr>
        <p:txBody>
          <a:bodyPr wrap="none" anchor="ctr">
            <a:noAutofit/>
          </a:bodyPr>
          <a:lstStyle/>
          <a:p>
            <a:pPr algn="ctr"/>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cxnSp>
        <p:nvCxnSpPr>
          <p:cNvPr id="36" name="Straight Connector 35"/>
          <p:cNvCxnSpPr/>
          <p:nvPr/>
        </p:nvCxnSpPr>
        <p:spPr>
          <a:xfrm>
            <a:off x="6465628" y="4149020"/>
            <a:ext cx="0" cy="16002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9107228" y="4149020"/>
            <a:ext cx="0" cy="16002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0" name="Picture Placeholder 39"/>
          <p:cNvSpPr>
            <a:spLocks noGrp="1"/>
          </p:cNvSpPr>
          <p:nvPr>
            <p:ph type="pic" sz="quarter" idx="17"/>
          </p:nvPr>
        </p:nvSpPr>
        <p:spPr>
          <a:solidFill>
            <a:schemeClr val="bg1"/>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36</a:t>
            </a:fld>
            <a:endParaRPr lang="en-US" sz="1050" dirty="0"/>
          </a:p>
        </p:txBody>
      </p:sp>
      <p:sp>
        <p:nvSpPr>
          <p:cNvPr id="4" name="Picture Placeholder 3"/>
          <p:cNvSpPr>
            <a:spLocks noGrp="1"/>
          </p:cNvSpPr>
          <p:nvPr>
            <p:ph type="pic" sz="quarter" idx="14"/>
          </p:nvPr>
        </p:nvSpPr>
        <p:spPr>
          <a:solidFill>
            <a:schemeClr val="bg1"/>
          </a:solidFill>
        </p:spPr>
      </p:sp>
      <p:sp>
        <p:nvSpPr>
          <p:cNvPr id="38" name="Picture Placeholder 37"/>
          <p:cNvSpPr>
            <a:spLocks noGrp="1"/>
          </p:cNvSpPr>
          <p:nvPr>
            <p:ph type="pic" sz="quarter" idx="15"/>
          </p:nvPr>
        </p:nvSpPr>
        <p:spPr>
          <a:solidFill>
            <a:schemeClr val="bg1"/>
          </a:solidFill>
        </p:spPr>
      </p:sp>
      <p:sp>
        <p:nvSpPr>
          <p:cNvPr id="39" name="Picture Placeholder 38"/>
          <p:cNvSpPr>
            <a:spLocks noGrp="1"/>
          </p:cNvSpPr>
          <p:nvPr>
            <p:ph type="pic" sz="quarter" idx="16"/>
          </p:nvPr>
        </p:nvSpPr>
        <p:spPr>
          <a:solidFill>
            <a:schemeClr val="bg1"/>
          </a:solidFill>
        </p:spPr>
      </p:sp>
    </p:spTree>
    <p:extLst>
      <p:ext uri="{BB962C8B-B14F-4D97-AF65-F5344CB8AC3E}">
        <p14:creationId xmlns:p14="http://schemas.microsoft.com/office/powerpoint/2010/main" val="4016961391"/>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Picture Placeholder 28"/>
          <p:cNvSpPr>
            <a:spLocks noGrp="1"/>
          </p:cNvSpPr>
          <p:nvPr>
            <p:ph type="pic" sz="quarter" idx="13"/>
          </p:nvPr>
        </p:nvSpPr>
        <p:spPr>
          <a:solidFill>
            <a:schemeClr val="bg1">
              <a:lumMod val="85000"/>
            </a:schemeClr>
          </a:solidFill>
        </p:spPr>
      </p:sp>
      <p:sp>
        <p:nvSpPr>
          <p:cNvPr id="30" name="Picture Placeholder 29"/>
          <p:cNvSpPr>
            <a:spLocks noGrp="1"/>
          </p:cNvSpPr>
          <p:nvPr>
            <p:ph type="pic" sz="quarter" idx="14"/>
          </p:nvPr>
        </p:nvSpPr>
        <p:spPr>
          <a:solidFill>
            <a:schemeClr val="bg1">
              <a:lumMod val="85000"/>
            </a:schemeClr>
          </a:solidFill>
        </p:spPr>
      </p:sp>
      <p:sp>
        <p:nvSpPr>
          <p:cNvPr id="36" name="Picture Placeholder 35"/>
          <p:cNvSpPr>
            <a:spLocks noGrp="1"/>
          </p:cNvSpPr>
          <p:nvPr>
            <p:ph type="pic" sz="quarter" idx="15"/>
          </p:nvPr>
        </p:nvSpPr>
        <p:spPr>
          <a:solidFill>
            <a:schemeClr val="bg1">
              <a:lumMod val="85000"/>
            </a:schemeClr>
          </a:solidFill>
        </p:spPr>
      </p:sp>
      <p:sp>
        <p:nvSpPr>
          <p:cNvPr id="41" name="Picture Placeholder 40"/>
          <p:cNvSpPr>
            <a:spLocks noGrp="1"/>
          </p:cNvSpPr>
          <p:nvPr>
            <p:ph type="pic" sz="quarter" idx="16"/>
          </p:nvPr>
        </p:nvSpPr>
        <p:spPr>
          <a:solidFill>
            <a:schemeClr val="bg1">
              <a:lumMod val="85000"/>
            </a:schemeClr>
          </a:solidFill>
        </p:spPr>
      </p:sp>
      <p:sp>
        <p:nvSpPr>
          <p:cNvPr id="42" name="Picture Placeholder 41"/>
          <p:cNvSpPr>
            <a:spLocks noGrp="1"/>
          </p:cNvSpPr>
          <p:nvPr>
            <p:ph type="pic" sz="quarter" idx="17"/>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37</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Rounded Rectangle 4"/>
          <p:cNvSpPr/>
          <p:nvPr/>
        </p:nvSpPr>
        <p:spPr>
          <a:xfrm>
            <a:off x="1300954" y="2119293"/>
            <a:ext cx="1726905" cy="27432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DESIGNER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6" name="Rectangle 5"/>
          <p:cNvSpPr/>
          <p:nvPr/>
        </p:nvSpPr>
        <p:spPr>
          <a:xfrm>
            <a:off x="1235492" y="4323149"/>
            <a:ext cx="1792368" cy="646331"/>
          </a:xfrm>
          <a:prstGeom prst="rect">
            <a:avLst/>
          </a:prstGeom>
        </p:spPr>
        <p:txBody>
          <a:bodyPr wrap="square">
            <a:spAutoFit/>
          </a:bodyPr>
          <a:lstStyle/>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Kyler England</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7" name="Rounded Rectangle 6"/>
          <p:cNvSpPr/>
          <p:nvPr/>
        </p:nvSpPr>
        <p:spPr>
          <a:xfrm>
            <a:off x="3384936" y="3193185"/>
            <a:ext cx="1726905" cy="274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MARKETING</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 name="Rectangle 7"/>
          <p:cNvSpPr/>
          <p:nvPr/>
        </p:nvSpPr>
        <p:spPr>
          <a:xfrm>
            <a:off x="3319474" y="5397041"/>
            <a:ext cx="1792368"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Tiff Lacey</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9" name="Rounded Rectangle 8"/>
          <p:cNvSpPr/>
          <p:nvPr/>
        </p:nvSpPr>
        <p:spPr>
          <a:xfrm>
            <a:off x="5471783" y="2119293"/>
            <a:ext cx="1726905" cy="27432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DEVELOPER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0" name="Rectangle 9"/>
          <p:cNvSpPr/>
          <p:nvPr/>
        </p:nvSpPr>
        <p:spPr>
          <a:xfrm>
            <a:off x="5406321" y="4323149"/>
            <a:ext cx="1792368"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John Martin</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1" name="Rounded Rectangle 10"/>
          <p:cNvSpPr/>
          <p:nvPr/>
        </p:nvSpPr>
        <p:spPr>
          <a:xfrm>
            <a:off x="7552897" y="3193180"/>
            <a:ext cx="1726905" cy="274320"/>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CONSULTING</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3" name="Rectangle 12"/>
          <p:cNvSpPr/>
          <p:nvPr/>
        </p:nvSpPr>
        <p:spPr>
          <a:xfrm>
            <a:off x="7487435" y="5397036"/>
            <a:ext cx="1792368"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Lynda May</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5" name="Rounded Rectangle 14"/>
          <p:cNvSpPr/>
          <p:nvPr/>
        </p:nvSpPr>
        <p:spPr>
          <a:xfrm>
            <a:off x="9634008" y="2119293"/>
            <a:ext cx="1726905" cy="274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MANAGER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6" name="Rectangle 15"/>
          <p:cNvSpPr/>
          <p:nvPr/>
        </p:nvSpPr>
        <p:spPr>
          <a:xfrm>
            <a:off x="9568546" y="4323149"/>
            <a:ext cx="1792368"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Tom Dave</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7" name="Rounded Rectangle 16"/>
          <p:cNvSpPr/>
          <p:nvPr/>
        </p:nvSpPr>
        <p:spPr>
          <a:xfrm>
            <a:off x="1300954" y="5327886"/>
            <a:ext cx="274320" cy="18288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endParaRPr>
          </a:p>
        </p:txBody>
      </p:sp>
      <p:sp>
        <p:nvSpPr>
          <p:cNvPr id="18" name="TextBox 17"/>
          <p:cNvSpPr txBox="1"/>
          <p:nvPr/>
        </p:nvSpPr>
        <p:spPr>
          <a:xfrm>
            <a:off x="1620314" y="5301854"/>
            <a:ext cx="108876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158,850 Follower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9" name="Rounded Rectangle 18"/>
          <p:cNvSpPr/>
          <p:nvPr/>
        </p:nvSpPr>
        <p:spPr>
          <a:xfrm>
            <a:off x="3382068" y="2616596"/>
            <a:ext cx="274320" cy="18288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latin typeface="Lato" panose="020F0502020204030203" pitchFamily="34" charset="0"/>
              <a:cs typeface="Lato" panose="020F0502020204030203" pitchFamily="34" charset="0"/>
            </a:endParaRPr>
          </a:p>
        </p:txBody>
      </p:sp>
      <p:sp>
        <p:nvSpPr>
          <p:cNvPr id="20" name="TextBox 19"/>
          <p:cNvSpPr txBox="1"/>
          <p:nvPr/>
        </p:nvSpPr>
        <p:spPr>
          <a:xfrm>
            <a:off x="3701428" y="2590564"/>
            <a:ext cx="108876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580,850 Follower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Rounded Rectangle 20"/>
          <p:cNvSpPr/>
          <p:nvPr/>
        </p:nvSpPr>
        <p:spPr>
          <a:xfrm>
            <a:off x="5467201" y="5327886"/>
            <a:ext cx="274320" cy="18288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endParaRPr>
          </a:p>
        </p:txBody>
      </p:sp>
      <p:sp>
        <p:nvSpPr>
          <p:cNvPr id="22" name="TextBox 21"/>
          <p:cNvSpPr txBox="1"/>
          <p:nvPr/>
        </p:nvSpPr>
        <p:spPr>
          <a:xfrm>
            <a:off x="5786561" y="5301854"/>
            <a:ext cx="108876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800,850 Follower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3" name="Rounded Rectangle 22"/>
          <p:cNvSpPr/>
          <p:nvPr/>
        </p:nvSpPr>
        <p:spPr>
          <a:xfrm>
            <a:off x="7552897" y="2616596"/>
            <a:ext cx="274320" cy="182880"/>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latin typeface="Lato" panose="020F0502020204030203" pitchFamily="34" charset="0"/>
              <a:cs typeface="Lato" panose="020F0502020204030203" pitchFamily="34" charset="0"/>
            </a:endParaRPr>
          </a:p>
        </p:txBody>
      </p:sp>
      <p:sp>
        <p:nvSpPr>
          <p:cNvPr id="24" name="TextBox 23"/>
          <p:cNvSpPr txBox="1"/>
          <p:nvPr/>
        </p:nvSpPr>
        <p:spPr>
          <a:xfrm>
            <a:off x="7872257" y="2590564"/>
            <a:ext cx="108876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520,015 Follower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Rounded Rectangle 24"/>
          <p:cNvSpPr/>
          <p:nvPr/>
        </p:nvSpPr>
        <p:spPr>
          <a:xfrm>
            <a:off x="9633448" y="5327886"/>
            <a:ext cx="274320" cy="18288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endParaRPr>
          </a:p>
        </p:txBody>
      </p:sp>
      <p:sp>
        <p:nvSpPr>
          <p:cNvPr id="26" name="TextBox 25"/>
          <p:cNvSpPr txBox="1"/>
          <p:nvPr/>
        </p:nvSpPr>
        <p:spPr>
          <a:xfrm>
            <a:off x="9952808" y="5301854"/>
            <a:ext cx="108876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580,850 Follower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5" name="Shape 4828"/>
          <p:cNvSpPr/>
          <p:nvPr/>
        </p:nvSpPr>
        <p:spPr>
          <a:xfrm>
            <a:off x="1378551" y="5355599"/>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bg1"/>
              </a:solidFill>
              <a:latin typeface="Lato"/>
              <a:ea typeface="Lato"/>
              <a:cs typeface="Lato"/>
              <a:sym typeface="Lato"/>
            </a:endParaRPr>
          </a:p>
        </p:txBody>
      </p:sp>
      <p:sp>
        <p:nvSpPr>
          <p:cNvPr id="37" name="Shape 4828"/>
          <p:cNvSpPr/>
          <p:nvPr/>
        </p:nvSpPr>
        <p:spPr>
          <a:xfrm>
            <a:off x="3460380" y="2640915"/>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bg1"/>
              </a:solidFill>
              <a:latin typeface="Lato"/>
              <a:ea typeface="Lato"/>
              <a:cs typeface="Lato"/>
              <a:sym typeface="Lato"/>
            </a:endParaRPr>
          </a:p>
        </p:txBody>
      </p:sp>
      <p:sp>
        <p:nvSpPr>
          <p:cNvPr id="38" name="Shape 4828"/>
          <p:cNvSpPr/>
          <p:nvPr/>
        </p:nvSpPr>
        <p:spPr>
          <a:xfrm>
            <a:off x="5541161" y="5355599"/>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bg1"/>
              </a:solidFill>
              <a:latin typeface="Lato"/>
              <a:ea typeface="Lato"/>
              <a:cs typeface="Lato"/>
              <a:sym typeface="Lato"/>
            </a:endParaRPr>
          </a:p>
        </p:txBody>
      </p:sp>
      <p:sp>
        <p:nvSpPr>
          <p:cNvPr id="39" name="Shape 4828"/>
          <p:cNvSpPr/>
          <p:nvPr/>
        </p:nvSpPr>
        <p:spPr>
          <a:xfrm>
            <a:off x="7626857" y="2650225"/>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bg1"/>
              </a:solidFill>
              <a:latin typeface="Lato"/>
              <a:ea typeface="Lato"/>
              <a:cs typeface="Lato"/>
              <a:sym typeface="Lato"/>
            </a:endParaRPr>
          </a:p>
        </p:txBody>
      </p:sp>
      <p:sp>
        <p:nvSpPr>
          <p:cNvPr id="40" name="Shape 4828"/>
          <p:cNvSpPr/>
          <p:nvPr/>
        </p:nvSpPr>
        <p:spPr>
          <a:xfrm>
            <a:off x="9740688" y="5351524"/>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bg1"/>
              </a:solidFill>
              <a:latin typeface="Lato"/>
              <a:ea typeface="Lato"/>
              <a:cs typeface="Lato"/>
              <a:sym typeface="Lato"/>
            </a:endParaRPr>
          </a:p>
        </p:txBody>
      </p:sp>
    </p:spTree>
    <p:extLst>
      <p:ext uri="{BB962C8B-B14F-4D97-AF65-F5344CB8AC3E}">
        <p14:creationId xmlns:p14="http://schemas.microsoft.com/office/powerpoint/2010/main" val="4077148326"/>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38</a:t>
            </a:fld>
            <a:endParaRPr lang="en-US" sz="1050" dirty="0">
              <a:solidFill>
                <a:schemeClr val="bg1"/>
              </a:solidFill>
            </a:endParaRPr>
          </a:p>
        </p:txBody>
      </p:sp>
      <p:sp>
        <p:nvSpPr>
          <p:cNvPr id="52" name="Rectangle 51"/>
          <p:cNvSpPr/>
          <p:nvPr/>
        </p:nvSpPr>
        <p:spPr>
          <a:xfrm>
            <a:off x="1751048" y="2140510"/>
            <a:ext cx="3151152" cy="3835400"/>
          </a:xfrm>
          <a:prstGeom prst="rect">
            <a:avLst/>
          </a:prstGeom>
          <a:solidFill>
            <a:schemeClr val="tx2">
              <a:lumMod val="50000"/>
              <a:alpha val="70000"/>
            </a:schemeClr>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Title 1"/>
          <p:cNvSpPr txBox="1">
            <a:spLocks/>
          </p:cNvSpPr>
          <p:nvPr/>
        </p:nvSpPr>
        <p:spPr>
          <a:xfrm>
            <a:off x="3390900" y="707394"/>
            <a:ext cx="54102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Special Plan for Your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54" name="Rectangle 53"/>
          <p:cNvSpPr/>
          <p:nvPr/>
        </p:nvSpPr>
        <p:spPr>
          <a:xfrm>
            <a:off x="5017995" y="1402639"/>
            <a:ext cx="2156010" cy="261610"/>
          </a:xfrm>
          <a:prstGeom prst="rect">
            <a:avLst/>
          </a:prstGeom>
        </p:spPr>
        <p:txBody>
          <a:bodyPr wrap="square">
            <a:spAutoFit/>
          </a:bodyPr>
          <a:lstStyle/>
          <a:p>
            <a:pPr algn="ct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6" name="Rectangle 55"/>
          <p:cNvSpPr/>
          <p:nvPr/>
        </p:nvSpPr>
        <p:spPr>
          <a:xfrm>
            <a:off x="4902200" y="2140510"/>
            <a:ext cx="5842000" cy="3835400"/>
          </a:xfrm>
          <a:prstGeom prst="rect">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Content Placeholder 2"/>
          <p:cNvSpPr txBox="1">
            <a:spLocks/>
          </p:cNvSpPr>
          <p:nvPr/>
        </p:nvSpPr>
        <p:spPr>
          <a:xfrm>
            <a:off x="2236406" y="2497772"/>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Your Project</a:t>
            </a:r>
          </a:p>
        </p:txBody>
      </p:sp>
      <p:sp>
        <p:nvSpPr>
          <p:cNvPr id="58" name="Rectangle 57"/>
          <p:cNvSpPr/>
          <p:nvPr/>
        </p:nvSpPr>
        <p:spPr>
          <a:xfrm>
            <a:off x="2060910" y="3031204"/>
            <a:ext cx="2422189" cy="646331"/>
          </a:xfrm>
          <a:prstGeom prst="rect">
            <a:avLst/>
          </a:prstGeom>
        </p:spPr>
        <p:txBody>
          <a:bodyPr wrap="square" anchor="ctr">
            <a:spAutoFit/>
          </a:bodyPr>
          <a:lstStyle/>
          <a:p>
            <a:pPr marL="171450" indent="-171450">
              <a:buClr>
                <a:schemeClr val="bg1"/>
              </a:buClr>
              <a:buFont typeface="Wingdings" panose="05000000000000000000" pitchFamily="2" charset="2"/>
              <a:buChar char="ü"/>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59" name="Rectangle 58"/>
          <p:cNvSpPr/>
          <p:nvPr/>
        </p:nvSpPr>
        <p:spPr>
          <a:xfrm>
            <a:off x="2060910" y="3880809"/>
            <a:ext cx="2422189" cy="646331"/>
          </a:xfrm>
          <a:prstGeom prst="rect">
            <a:avLst/>
          </a:prstGeom>
        </p:spPr>
        <p:txBody>
          <a:bodyPr wrap="square" anchor="ctr">
            <a:spAutoFit/>
          </a:bodyPr>
          <a:lstStyle/>
          <a:p>
            <a:pPr marL="171450" indent="-171450">
              <a:buClr>
                <a:schemeClr val="bg1"/>
              </a:buClr>
              <a:buFont typeface="Wingdings" panose="05000000000000000000" pitchFamily="2" charset="2"/>
              <a:buChar char="ü"/>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60" name="Rectangle 59"/>
          <p:cNvSpPr/>
          <p:nvPr/>
        </p:nvSpPr>
        <p:spPr>
          <a:xfrm>
            <a:off x="2060910" y="4752800"/>
            <a:ext cx="2422189" cy="646331"/>
          </a:xfrm>
          <a:prstGeom prst="rect">
            <a:avLst/>
          </a:prstGeom>
        </p:spPr>
        <p:txBody>
          <a:bodyPr wrap="square" anchor="ctr">
            <a:spAutoFit/>
          </a:bodyPr>
          <a:lstStyle/>
          <a:p>
            <a:pPr marL="171450" indent="-171450">
              <a:buClr>
                <a:schemeClr val="bg1"/>
              </a:buClr>
              <a:buFont typeface="Wingdings" panose="05000000000000000000" pitchFamily="2" charset="2"/>
              <a:buChar char="ü"/>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61" name="Rectangle 60"/>
          <p:cNvSpPr/>
          <p:nvPr/>
        </p:nvSpPr>
        <p:spPr>
          <a:xfrm>
            <a:off x="5342881" y="2562926"/>
            <a:ext cx="4960638" cy="650720"/>
          </a:xfrm>
          <a:prstGeom prst="rect">
            <a:avLst/>
          </a:prstGeom>
        </p:spPr>
        <p:txBody>
          <a:bodyPr vert="horz" lIns="91440" tIns="45720" rIns="91440" bIns="45720" rtlCol="0" anchor="ctr">
            <a:noAutofit/>
          </a:bodyPr>
          <a:lstStyle/>
          <a:p>
            <a:pPr algn="ctr">
              <a:spcBef>
                <a:spcPct val="20000"/>
              </a:spcBef>
              <a:buFont typeface="Arial" pitchFamily="34" charset="0"/>
              <a:buNone/>
            </a:pPr>
            <a:r>
              <a:rPr lang="en-US" sz="16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Vortals Compellingly</a:t>
            </a:r>
            <a:endParaRPr lang="en-US" sz="16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62" name="TextBox 61"/>
          <p:cNvSpPr txBox="1"/>
          <p:nvPr/>
        </p:nvSpPr>
        <p:spPr>
          <a:xfrm>
            <a:off x="6226650" y="3419144"/>
            <a:ext cx="3193101" cy="923330"/>
          </a:xfrm>
          <a:prstGeom prst="rect">
            <a:avLst/>
          </a:prstGeom>
          <a:noFill/>
        </p:spPr>
        <p:txBody>
          <a:bodyPr wrap="square" rtlCol="0">
            <a:spAutoFit/>
          </a:bodyPr>
          <a:lstStyle/>
          <a:p>
            <a:pPr algn="ctr"/>
            <a:r>
              <a:rPr lang="en-US" sz="2400" b="1" dirty="0" smtClean="0">
                <a:solidFill>
                  <a:schemeClr val="tx1">
                    <a:lumMod val="85000"/>
                    <a:lumOff val="15000"/>
                  </a:schemeClr>
                </a:solidFill>
                <a:latin typeface="Lato" panose="020F0502020204030203" pitchFamily="34" charset="0"/>
                <a:cs typeface="Lato" panose="020F0502020204030203" pitchFamily="34" charset="0"/>
              </a:rPr>
              <a:t>$</a:t>
            </a:r>
            <a:r>
              <a:rPr lang="en-US" sz="3600" b="1" dirty="0" smtClean="0">
                <a:solidFill>
                  <a:schemeClr val="tx1">
                    <a:lumMod val="85000"/>
                    <a:lumOff val="15000"/>
                  </a:schemeClr>
                </a:solidFill>
                <a:latin typeface="Lato" panose="020F0502020204030203" pitchFamily="34" charset="0"/>
                <a:cs typeface="Lato" panose="020F0502020204030203" pitchFamily="34" charset="0"/>
              </a:rPr>
              <a:t> </a:t>
            </a:r>
            <a:r>
              <a:rPr lang="en-US" sz="5400" b="1" dirty="0">
                <a:solidFill>
                  <a:schemeClr val="tx1">
                    <a:lumMod val="85000"/>
                    <a:lumOff val="15000"/>
                  </a:schemeClr>
                </a:solidFill>
                <a:latin typeface="Lato" panose="020F0502020204030203" pitchFamily="34" charset="0"/>
                <a:cs typeface="Lato" panose="020F0502020204030203" pitchFamily="34" charset="0"/>
              </a:rPr>
              <a:t>190/</a:t>
            </a:r>
            <a:r>
              <a:rPr lang="en-US" sz="1400" b="1" dirty="0">
                <a:solidFill>
                  <a:schemeClr val="tx1">
                    <a:lumMod val="85000"/>
                    <a:lumOff val="15000"/>
                  </a:schemeClr>
                </a:solidFill>
                <a:latin typeface="Lato" panose="020F0502020204030203" pitchFamily="34" charset="0"/>
                <a:cs typeface="Lato" panose="020F0502020204030203" pitchFamily="34" charset="0"/>
              </a:rPr>
              <a:t>Per Month</a:t>
            </a:r>
            <a:endParaRPr lang="en-US" sz="5400"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64" name="Rectangle 63"/>
          <p:cNvSpPr/>
          <p:nvPr/>
        </p:nvSpPr>
        <p:spPr>
          <a:xfrm>
            <a:off x="6431620" y="4587735"/>
            <a:ext cx="2783160" cy="276999"/>
          </a:xfrm>
          <a:prstGeom prst="rect">
            <a:avLst/>
          </a:prstGeom>
          <a:solidFill>
            <a:schemeClr val="accent1"/>
          </a:solidFill>
        </p:spPr>
        <p:txBody>
          <a:bodyPr wrap="square" anchor="ctr">
            <a:spAutoFit/>
          </a:bodyPr>
          <a:lstStyle/>
          <a:p>
            <a:pPr algn="ctr">
              <a:buClr>
                <a:schemeClr val="bg1"/>
              </a:buClr>
              <a:defRPr/>
            </a:pPr>
            <a:r>
              <a:rPr lang="en-US" sz="1200" noProof="1" smtClean="0">
                <a:solidFill>
                  <a:schemeClr val="tx1">
                    <a:lumMod val="85000"/>
                    <a:lumOff val="15000"/>
                  </a:schemeClr>
                </a:solidFill>
                <a:latin typeface="+mj-lt"/>
                <a:ea typeface="Roboto Light" panose="02000000000000000000" pitchFamily="2" charset="0"/>
                <a:cs typeface="Arial" charset="0"/>
              </a:rPr>
              <a:t>Lorem ipsum dolor sit amet cectetur</a:t>
            </a:r>
            <a:endParaRPr lang="en-US" sz="1200" noProof="1">
              <a:solidFill>
                <a:schemeClr val="tx1">
                  <a:lumMod val="85000"/>
                  <a:lumOff val="15000"/>
                </a:schemeClr>
              </a:solidFill>
              <a:latin typeface="+mj-lt"/>
              <a:ea typeface="Roboto Light" panose="02000000000000000000" pitchFamily="2" charset="0"/>
              <a:cs typeface="Arial" charset="0"/>
            </a:endParaRPr>
          </a:p>
        </p:txBody>
      </p:sp>
      <p:sp>
        <p:nvSpPr>
          <p:cNvPr id="66" name="Rectangle 65"/>
          <p:cNvSpPr/>
          <p:nvPr/>
        </p:nvSpPr>
        <p:spPr>
          <a:xfrm>
            <a:off x="5342881" y="4846671"/>
            <a:ext cx="4960638" cy="505731"/>
          </a:xfrm>
          <a:prstGeom prst="rect">
            <a:avLst/>
          </a:prstGeom>
        </p:spPr>
        <p:txBody>
          <a:bodyPr vert="horz" lIns="91440" tIns="45720" rIns="91440" bIns="45720" rtlCol="0" anchor="ctr">
            <a:noAutofit/>
          </a:bodyPr>
          <a:lstStyle/>
          <a:p>
            <a:pPr algn="ctr">
              <a:spcBef>
                <a:spcPct val="20000"/>
              </a:spcBef>
              <a:buFont typeface="Arial" pitchFamily="34" charset="0"/>
              <a:buNone/>
            </a:pPr>
            <a:r>
              <a:rPr lang="en-US" sz="105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Vortals Compellingly</a:t>
            </a:r>
            <a:endParaRPr lang="en-US" sz="105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 name="Picture Placeholder 3"/>
          <p:cNvSpPr>
            <a:spLocks noGrp="1"/>
          </p:cNvSpPr>
          <p:nvPr>
            <p:ph type="pic" sz="quarter" idx="13"/>
          </p:nvPr>
        </p:nvSpPr>
        <p:spPr>
          <a:noFill/>
        </p:spPr>
      </p:sp>
    </p:spTree>
    <p:extLst>
      <p:ext uri="{BB962C8B-B14F-4D97-AF65-F5344CB8AC3E}">
        <p14:creationId xmlns:p14="http://schemas.microsoft.com/office/powerpoint/2010/main" val="3024968120"/>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39</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Our Prices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1166162"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9" name="TextBox 8"/>
          <p:cNvSpPr txBox="1"/>
          <p:nvPr/>
        </p:nvSpPr>
        <p:spPr>
          <a:xfrm>
            <a:off x="1176148" y="2620705"/>
            <a:ext cx="844683" cy="600164"/>
          </a:xfrm>
          <a:prstGeom prst="rect">
            <a:avLst/>
          </a:prstGeom>
          <a:solidFill>
            <a:schemeClr val="accent1"/>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$ 20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10" name="TextBox 9"/>
          <p:cNvSpPr txBox="1"/>
          <p:nvPr/>
        </p:nvSpPr>
        <p:spPr>
          <a:xfrm>
            <a:off x="1358835"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17" name="Rectangle 16"/>
          <p:cNvSpPr/>
          <p:nvPr/>
        </p:nvSpPr>
        <p:spPr>
          <a:xfrm>
            <a:off x="2183622" y="2699191"/>
            <a:ext cx="892039"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Starter</a:t>
            </a:r>
          </a:p>
        </p:txBody>
      </p:sp>
      <p:sp>
        <p:nvSpPr>
          <p:cNvPr id="19" name="Rectangle 18"/>
          <p:cNvSpPr/>
          <p:nvPr/>
        </p:nvSpPr>
        <p:spPr>
          <a:xfrm>
            <a:off x="3873381"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22" name="TextBox 21"/>
          <p:cNvSpPr txBox="1"/>
          <p:nvPr/>
        </p:nvSpPr>
        <p:spPr>
          <a:xfrm>
            <a:off x="3883367" y="2620705"/>
            <a:ext cx="844683" cy="600164"/>
          </a:xfrm>
          <a:prstGeom prst="rect">
            <a:avLst/>
          </a:prstGeom>
          <a:solidFill>
            <a:schemeClr val="accent2"/>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$ 40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23" name="TextBox 22"/>
          <p:cNvSpPr txBox="1"/>
          <p:nvPr/>
        </p:nvSpPr>
        <p:spPr>
          <a:xfrm>
            <a:off x="4066054"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28" name="Rectangle 27"/>
          <p:cNvSpPr/>
          <p:nvPr/>
        </p:nvSpPr>
        <p:spPr>
          <a:xfrm>
            <a:off x="4890841" y="2699191"/>
            <a:ext cx="541751"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Pro</a:t>
            </a:r>
            <a:endParaRPr lang="en-US"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30" name="Rectangle 29"/>
          <p:cNvSpPr/>
          <p:nvPr/>
        </p:nvSpPr>
        <p:spPr>
          <a:xfrm>
            <a:off x="6580600"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33" name="TextBox 32"/>
          <p:cNvSpPr txBox="1"/>
          <p:nvPr/>
        </p:nvSpPr>
        <p:spPr>
          <a:xfrm>
            <a:off x="6590586" y="2620705"/>
            <a:ext cx="844683" cy="600164"/>
          </a:xfrm>
          <a:prstGeom prst="rect">
            <a:avLst/>
          </a:prstGeom>
          <a:solidFill>
            <a:schemeClr val="accent3"/>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$ 50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34" name="TextBox 33"/>
          <p:cNvSpPr txBox="1"/>
          <p:nvPr/>
        </p:nvSpPr>
        <p:spPr>
          <a:xfrm>
            <a:off x="6773273"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39" name="Rectangle 38"/>
          <p:cNvSpPr/>
          <p:nvPr/>
        </p:nvSpPr>
        <p:spPr>
          <a:xfrm>
            <a:off x="7598060" y="2699191"/>
            <a:ext cx="1076257"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Ultimate</a:t>
            </a:r>
            <a:endParaRPr lang="en-US"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41" name="Rectangle 40"/>
          <p:cNvSpPr/>
          <p:nvPr/>
        </p:nvSpPr>
        <p:spPr>
          <a:xfrm>
            <a:off x="9287819"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44" name="TextBox 43"/>
          <p:cNvSpPr txBox="1"/>
          <p:nvPr/>
        </p:nvSpPr>
        <p:spPr>
          <a:xfrm>
            <a:off x="9297805" y="2620705"/>
            <a:ext cx="844683" cy="600164"/>
          </a:xfrm>
          <a:prstGeom prst="rect">
            <a:avLst/>
          </a:prstGeom>
          <a:solidFill>
            <a:schemeClr val="accent4"/>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$ 90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45" name="TextBox 44"/>
          <p:cNvSpPr txBox="1"/>
          <p:nvPr/>
        </p:nvSpPr>
        <p:spPr>
          <a:xfrm>
            <a:off x="9480492"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50" name="Rectangle 49"/>
          <p:cNvSpPr/>
          <p:nvPr/>
        </p:nvSpPr>
        <p:spPr>
          <a:xfrm>
            <a:off x="10305279" y="2699191"/>
            <a:ext cx="1080296"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Business</a:t>
            </a:r>
            <a:endParaRPr lang="en-US" b="1" dirty="0">
              <a:solidFill>
                <a:schemeClr val="tx1">
                  <a:lumMod val="85000"/>
                  <a:lumOff val="15000"/>
                </a:schemeClr>
              </a:solidFill>
              <a:latin typeface="Lato" panose="020F0502020204030203" pitchFamily="34" charset="0"/>
              <a:cs typeface="Lato" panose="020F0502020204030203" pitchFamily="34" charset="0"/>
            </a:endParaRPr>
          </a:p>
        </p:txBody>
      </p:sp>
    </p:spTree>
    <p:extLst>
      <p:ext uri="{BB962C8B-B14F-4D97-AF65-F5344CB8AC3E}">
        <p14:creationId xmlns:p14="http://schemas.microsoft.com/office/powerpoint/2010/main" val="3692389008"/>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3"/>
          </p:nvPr>
        </p:nvSpPr>
        <p:spPr>
          <a:solidFill>
            <a:schemeClr val="bg1">
              <a:lumMod val="85000"/>
            </a:schemeClr>
          </a:solidFill>
        </p:spPr>
      </p:sp>
      <p:sp>
        <p:nvSpPr>
          <p:cNvPr id="2" name="Rectangle 1"/>
          <p:cNvSpPr/>
          <p:nvPr/>
        </p:nvSpPr>
        <p:spPr>
          <a:xfrm>
            <a:off x="0" y="0"/>
            <a:ext cx="496711" cy="6858000"/>
          </a:xfrm>
          <a:prstGeom prst="rect">
            <a:avLst/>
          </a:pr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12"/>
          <p:cNvSpPr/>
          <p:nvPr/>
        </p:nvSpPr>
        <p:spPr>
          <a:xfrm>
            <a:off x="0" y="5483840"/>
            <a:ext cx="496711" cy="137415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a:spLocks noChangeArrowheads="1"/>
          </p:cNvSpPr>
          <p:nvPr/>
        </p:nvSpPr>
        <p:spPr bwMode="auto">
          <a:xfrm rot="16200000">
            <a:off x="-661760" y="1684490"/>
            <a:ext cx="1820233" cy="142945"/>
          </a:xfrm>
          <a:prstGeom prst="rect">
            <a:avLst/>
          </a:prstGeom>
          <a:noFill/>
          <a:ln>
            <a:noFill/>
          </a:ln>
          <a:extLst/>
        </p:spPr>
        <p:txBody>
          <a:bodyPr wrap="square" anchor="ctr">
            <a:no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defRPr/>
            </a:pPr>
            <a:r>
              <a:rPr lang="en-US" sz="1000" dirty="0" smtClean="0">
                <a:solidFill>
                  <a:schemeClr val="tx1">
                    <a:lumMod val="85000"/>
                    <a:lumOff val="15000"/>
                  </a:schemeClr>
                </a:solidFill>
                <a:latin typeface="Calibri Light" panose="020F0302020204030204" pitchFamily="34" charset="0"/>
                <a:ea typeface="Roboto" panose="02000000000000000000" pitchFamily="2" charset="0"/>
                <a:cs typeface="Roboto" panose="02000000000000000000" pitchFamily="2" charset="0"/>
              </a:rPr>
              <a:t>www.yourcompanylogo.com</a:t>
            </a:r>
            <a:endParaRPr lang="en-US" sz="1000" dirty="0">
              <a:solidFill>
                <a:schemeClr val="tx1">
                  <a:lumMod val="85000"/>
                  <a:lumOff val="15000"/>
                </a:schemeClr>
              </a:solidFill>
              <a:latin typeface="Calibri Light" panose="020F0302020204030204" pitchFamily="34" charset="0"/>
              <a:ea typeface="Roboto" panose="02000000000000000000" pitchFamily="2" charset="0"/>
              <a:cs typeface="Roboto" panose="02000000000000000000" pitchFamily="2" charset="0"/>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grpSp>
        <p:nvGrpSpPr>
          <p:cNvPr id="4" name="Group 3"/>
          <p:cNvGrpSpPr/>
          <p:nvPr/>
        </p:nvGrpSpPr>
        <p:grpSpPr>
          <a:xfrm>
            <a:off x="4616589" y="1052444"/>
            <a:ext cx="3873304" cy="4534556"/>
            <a:chOff x="7837275" y="1052444"/>
            <a:chExt cx="3873304" cy="4534556"/>
          </a:xfrm>
        </p:grpSpPr>
        <p:sp>
          <p:nvSpPr>
            <p:cNvPr id="15" name="Rectangle 14"/>
            <p:cNvSpPr/>
            <p:nvPr/>
          </p:nvSpPr>
          <p:spPr>
            <a:xfrm>
              <a:off x="7837275" y="1052444"/>
              <a:ext cx="3873304" cy="3636556"/>
            </a:xfrm>
            <a:prstGeom prst="rect">
              <a:avLst/>
            </a:prstGeom>
          </p:spPr>
          <p:txBody>
            <a:bodyPr wrap="square" anchor="ctr">
              <a:noAutofit/>
            </a:bodyPr>
            <a:lstStyle/>
            <a:p>
              <a:pPr fontAlgn="base">
                <a:spcBef>
                  <a:spcPct val="0"/>
                </a:spcBef>
                <a:spcAft>
                  <a:spcPct val="0"/>
                </a:spcAft>
              </a:pPr>
              <a:r>
                <a:rPr lang="en-US" sz="4800" b="1"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Definiteness </a:t>
              </a:r>
              <a:r>
                <a:rPr lang="en-US" sz="4800" b="1"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Of </a:t>
              </a:r>
            </a:p>
            <a:p>
              <a:pPr fontAlgn="base">
                <a:spcBef>
                  <a:spcPct val="0"/>
                </a:spcBef>
                <a:spcAft>
                  <a:spcPct val="0"/>
                </a:spcAft>
              </a:pPr>
              <a:r>
                <a:rPr lang="en-US" sz="4800" b="1"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Purpose </a:t>
              </a:r>
              <a:endParaRPr lang="en-US" sz="4800" b="1"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Is The Starting </a:t>
              </a: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 </a:t>
              </a:r>
            </a:p>
            <a:p>
              <a:pPr fontAlgn="base">
                <a:spcBef>
                  <a:spcPct val="0"/>
                </a:spcBef>
                <a:spcAft>
                  <a:spcPct val="0"/>
                </a:spcAft>
              </a:pP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Point </a:t>
              </a:r>
              <a:r>
                <a:rPr lang="en-US" sz="4800"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All </a:t>
              </a:r>
            </a:p>
            <a:p>
              <a:pPr fontAlgn="base">
                <a:spcBef>
                  <a:spcPct val="0"/>
                </a:spcBef>
                <a:spcAft>
                  <a:spcPct val="0"/>
                </a:spcAft>
              </a:pP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Achievement</a:t>
              </a:r>
              <a:endParaRPr lang="en-US" sz="4800"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6" name="Rectangle 15"/>
            <p:cNvSpPr/>
            <p:nvPr/>
          </p:nvSpPr>
          <p:spPr>
            <a:xfrm>
              <a:off x="7837276" y="4756003"/>
              <a:ext cx="2968938" cy="830997"/>
            </a:xfrm>
            <a:prstGeom prst="rect">
              <a:avLst/>
            </a:prstGeom>
          </p:spPr>
          <p:txBody>
            <a:bodyPr wrap="square">
              <a:spAutoFit/>
            </a:bodyPr>
            <a:lstStyle/>
            <a:p>
              <a:pPr>
                <a:buClr>
                  <a:srgbClr val="E24848"/>
                </a:buClr>
                <a:defRPr/>
              </a:pP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Lorem </a:t>
              </a: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pSp>
      <p:graphicFrame>
        <p:nvGraphicFramePr>
          <p:cNvPr id="74" name="Chart 73"/>
          <p:cNvGraphicFramePr/>
          <p:nvPr>
            <p:extLst>
              <p:ext uri="{D42A27DB-BD31-4B8C-83A1-F6EECF244321}">
                <p14:modId xmlns:p14="http://schemas.microsoft.com/office/powerpoint/2010/main" val="3639097637"/>
              </p:ext>
            </p:extLst>
          </p:nvPr>
        </p:nvGraphicFramePr>
        <p:xfrm>
          <a:off x="7961100" y="1052444"/>
          <a:ext cx="3560742" cy="4547577"/>
        </p:xfrm>
        <a:graphic>
          <a:graphicData uri="http://schemas.openxmlformats.org/drawingml/2006/chart">
            <c:chart xmlns:c="http://schemas.openxmlformats.org/drawingml/2006/chart" xmlns:r="http://schemas.openxmlformats.org/officeDocument/2006/relationships" r:id="rId3"/>
          </a:graphicData>
        </a:graphic>
      </p:graphicFrame>
      <p:sp>
        <p:nvSpPr>
          <p:cNvPr id="17" name="Title 11"/>
          <p:cNvSpPr txBox="1">
            <a:spLocks/>
          </p:cNvSpPr>
          <p:nvPr/>
        </p:nvSpPr>
        <p:spPr>
          <a:xfrm rot="16200000">
            <a:off x="-314202" y="4051812"/>
            <a:ext cx="1089475" cy="379088"/>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nSpc>
                <a:spcPct val="100000"/>
              </a:lnSpc>
            </a:pPr>
            <a:r>
              <a:rPr lang="en-US" sz="2800" b="1" dirty="0" smtClean="0">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rPr>
              <a:t>Toetiec</a:t>
            </a:r>
            <a:endParaRPr lang="en-US" sz="2800" b="1" dirty="0">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endParaRPr>
          </a:p>
        </p:txBody>
      </p:sp>
    </p:spTree>
    <p:extLst>
      <p:ext uri="{BB962C8B-B14F-4D97-AF65-F5344CB8AC3E}">
        <p14:creationId xmlns:p14="http://schemas.microsoft.com/office/powerpoint/2010/main" val="3075422862"/>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40</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Special Package</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Rounded Rectangle 5"/>
          <p:cNvSpPr/>
          <p:nvPr/>
        </p:nvSpPr>
        <p:spPr>
          <a:xfrm>
            <a:off x="1651000" y="2476500"/>
            <a:ext cx="3136900" cy="3022600"/>
          </a:xfrm>
          <a:prstGeom prst="roundRect">
            <a:avLst>
              <a:gd name="adj" fmla="val 4084"/>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p:nvSpPr>
        <p:spPr>
          <a:xfrm>
            <a:off x="1874539" y="3500894"/>
            <a:ext cx="2689822" cy="1785104"/>
          </a:xfrm>
          <a:prstGeom prst="rect">
            <a:avLst/>
          </a:prstGeom>
          <a:noFill/>
        </p:spPr>
        <p:txBody>
          <a:bodyPr wrap="square" rtlCol="0">
            <a:spAutoFit/>
          </a:bodyPr>
          <a:lstStyle/>
          <a:p>
            <a:r>
              <a:rPr lang="en-US" sz="20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Featured </a:t>
            </a:r>
            <a:r>
              <a:rPr lang="en-US" sz="20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a:t>
            </a:r>
          </a:p>
          <a:p>
            <a:endParaRPr lang="en-US" sz="10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 Team</a:t>
            </a:r>
          </a:p>
          <a:p>
            <a:endParaRPr lang="en-US" sz="10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10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6" name="Rectangle 15"/>
          <p:cNvSpPr/>
          <p:nvPr/>
        </p:nvSpPr>
        <p:spPr>
          <a:xfrm>
            <a:off x="5163392" y="2301296"/>
            <a:ext cx="5745907" cy="769441"/>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t>
            </a:r>
            <a:r>
              <a:rPr lang="en-US" sz="1100" noProof="1" smtClean="0">
                <a:solidFill>
                  <a:schemeClr val="bg1"/>
                </a:solidFill>
                <a:latin typeface="+mj-lt"/>
                <a:ea typeface="Roboto Light" panose="02000000000000000000" pitchFamily="2" charset="0"/>
                <a:cs typeface="Arial" charset="0"/>
              </a:rPr>
              <a:t>ante</a:t>
            </a:r>
            <a:endParaRPr lang="en-US" sz="1100" noProof="1">
              <a:solidFill>
                <a:schemeClr val="bg1"/>
              </a:solidFill>
              <a:latin typeface="+mj-lt"/>
              <a:ea typeface="Roboto Light" panose="02000000000000000000" pitchFamily="2" charset="0"/>
              <a:cs typeface="Arial" charset="0"/>
            </a:endParaRPr>
          </a:p>
        </p:txBody>
      </p:sp>
      <p:sp>
        <p:nvSpPr>
          <p:cNvPr id="17" name="Rectangle 16"/>
          <p:cNvSpPr/>
          <p:nvPr/>
        </p:nvSpPr>
        <p:spPr>
          <a:xfrm>
            <a:off x="5153107" y="1900635"/>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8" name="TextBox 17"/>
          <p:cNvSpPr txBox="1"/>
          <p:nvPr/>
        </p:nvSpPr>
        <p:spPr>
          <a:xfrm>
            <a:off x="1770701" y="2581892"/>
            <a:ext cx="2953700" cy="923330"/>
          </a:xfrm>
          <a:prstGeom prst="rect">
            <a:avLst/>
          </a:prstGeom>
          <a:noFill/>
        </p:spPr>
        <p:txBody>
          <a:bodyPr wrap="square" rtlCol="0">
            <a:spAutoFit/>
          </a:bodyPr>
          <a:lstStyle/>
          <a:p>
            <a:pPr algn="ctr"/>
            <a:r>
              <a:rPr lang="en-US" sz="2400" b="1" dirty="0" smtClean="0">
                <a:solidFill>
                  <a:schemeClr val="tx1">
                    <a:lumMod val="85000"/>
                    <a:lumOff val="15000"/>
                  </a:schemeClr>
                </a:solidFill>
                <a:latin typeface="Lato" panose="020F0502020204030203" pitchFamily="34" charset="0"/>
                <a:cs typeface="Lato" panose="020F0502020204030203" pitchFamily="34" charset="0"/>
              </a:rPr>
              <a:t>$</a:t>
            </a:r>
            <a:r>
              <a:rPr lang="en-US" sz="3600" b="1" dirty="0" smtClean="0">
                <a:solidFill>
                  <a:schemeClr val="tx1">
                    <a:lumMod val="85000"/>
                    <a:lumOff val="15000"/>
                  </a:schemeClr>
                </a:solidFill>
                <a:latin typeface="Lato" panose="020F0502020204030203" pitchFamily="34" charset="0"/>
                <a:cs typeface="Lato" panose="020F0502020204030203" pitchFamily="34" charset="0"/>
              </a:rPr>
              <a:t> </a:t>
            </a:r>
            <a:r>
              <a:rPr lang="en-US" sz="5400" b="1" dirty="0">
                <a:solidFill>
                  <a:schemeClr val="tx1">
                    <a:lumMod val="85000"/>
                    <a:lumOff val="15000"/>
                  </a:schemeClr>
                </a:solidFill>
                <a:latin typeface="Lato" panose="020F0502020204030203" pitchFamily="34" charset="0"/>
                <a:cs typeface="Lato" panose="020F0502020204030203" pitchFamily="34" charset="0"/>
              </a:rPr>
              <a:t>190/</a:t>
            </a:r>
            <a:r>
              <a:rPr lang="en-US" sz="1400" b="1" dirty="0">
                <a:solidFill>
                  <a:schemeClr val="accent2"/>
                </a:solidFill>
                <a:latin typeface="Lato" panose="020F0502020204030203" pitchFamily="34" charset="0"/>
                <a:cs typeface="Lato" panose="020F0502020204030203" pitchFamily="34" charset="0"/>
              </a:rPr>
              <a:t>Per Month</a:t>
            </a:r>
            <a:endParaRPr lang="en-US" sz="5400" b="1" dirty="0">
              <a:solidFill>
                <a:schemeClr val="accent2"/>
              </a:solidFill>
              <a:latin typeface="Lato" panose="020F0502020204030203" pitchFamily="34" charset="0"/>
              <a:cs typeface="Lato" panose="020F0502020204030203" pitchFamily="34" charset="0"/>
            </a:endParaRPr>
          </a:p>
        </p:txBody>
      </p:sp>
      <p:sp>
        <p:nvSpPr>
          <p:cNvPr id="9" name="Rounded Rectangle 8"/>
          <p:cNvSpPr/>
          <p:nvPr/>
        </p:nvSpPr>
        <p:spPr>
          <a:xfrm>
            <a:off x="7743063" y="3874935"/>
            <a:ext cx="2865372" cy="47973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8310033" y="3895459"/>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1576511209"/>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41</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Project Plan</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5" name="Tableau 3"/>
          <p:cNvGraphicFramePr>
            <a:graphicFrameLocks noGrp="1"/>
          </p:cNvGraphicFramePr>
          <p:nvPr>
            <p:extLst>
              <p:ext uri="{D42A27DB-BD31-4B8C-83A1-F6EECF244321}">
                <p14:modId xmlns:p14="http://schemas.microsoft.com/office/powerpoint/2010/main" val="299858932"/>
              </p:ext>
            </p:extLst>
          </p:nvPr>
        </p:nvGraphicFramePr>
        <p:xfrm>
          <a:off x="1095023" y="1941691"/>
          <a:ext cx="10437876" cy="4007554"/>
        </p:xfrm>
        <a:graphic>
          <a:graphicData uri="http://schemas.openxmlformats.org/drawingml/2006/table">
            <a:tbl>
              <a:tblPr firstRow="1">
                <a:tableStyleId>{69012ECD-51FC-41F1-AA8D-1B2483CD663E}</a:tableStyleId>
              </a:tblPr>
              <a:tblGrid>
                <a:gridCol w="3149529"/>
                <a:gridCol w="2827659"/>
                <a:gridCol w="460317"/>
                <a:gridCol w="471276"/>
                <a:gridCol w="482237"/>
                <a:gridCol w="449358"/>
                <a:gridCol w="460317"/>
                <a:gridCol w="438396"/>
                <a:gridCol w="427437"/>
                <a:gridCol w="416477"/>
                <a:gridCol w="427437"/>
                <a:gridCol w="427436"/>
              </a:tblGrid>
              <a:tr h="495637">
                <a:tc rowSpan="2">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TASK</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prstClr val="white"/>
                      </a:solidFill>
                      <a:prstDash val="solid"/>
                      <a:round/>
                      <a:headEnd type="none" w="med" len="med"/>
                      <a:tailEnd type="none" w="med" len="med"/>
                    </a:lnR>
                    <a:lnT w="12700" cap="flat" cmpd="sng" algn="ctr">
                      <a:solidFill>
                        <a:srgbClr val="D6D7D9"/>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accent1"/>
                    </a:solidFill>
                  </a:tcPr>
                </a:tc>
                <a:tc rowSpan="2">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DESCRIPTION</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12700" cap="flat" cmpd="sng" algn="ctr">
                      <a:solidFill>
                        <a:srgbClr val="D6D7D9"/>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gridSpan="10">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TIMELINE</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prstClr val="white"/>
                      </a:solidFill>
                      <a:prstDash val="solid"/>
                      <a:round/>
                      <a:headEnd type="none" w="med" len="med"/>
                      <a:tailEnd type="none" w="med" len="med"/>
                    </a:lnB>
                    <a:solidFill>
                      <a:schemeClr val="accent2"/>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r>
              <a:tr h="495637">
                <a:tc v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v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1</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2</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3</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4</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5</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6</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7</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8</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9</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10</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1</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i="0" u="none" strike="noStrike" noProof="0" dirty="0" smtClean="0">
                          <a:effectLst/>
                          <a:latin typeface="Lato" panose="020F0502020204030203" pitchFamily="34" charset="0"/>
                          <a:ea typeface="+mn-ea"/>
                          <a:cs typeface="Lato" panose="020F0502020204030203" pitchFamily="34" charset="0"/>
                        </a:rPr>
                        <a:t>TASK</a:t>
                      </a:r>
                      <a:r>
                        <a:rPr lang="en-US" sz="1100" b="1" i="0" u="none" strike="noStrike" baseline="0" noProof="0" dirty="0" smtClean="0">
                          <a:effectLst/>
                          <a:latin typeface="Lato" panose="020F0502020204030203" pitchFamily="34" charset="0"/>
                          <a:ea typeface="+mn-ea"/>
                          <a:cs typeface="Lato" panose="020F0502020204030203" pitchFamily="34" charset="0"/>
                        </a:rPr>
                        <a:t> 2</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3</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4</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5</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6</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7</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8</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 TASK 9</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 TASK 10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r>
            </a:tbl>
          </a:graphicData>
        </a:graphic>
      </p:graphicFrame>
    </p:spTree>
    <p:extLst>
      <p:ext uri="{BB962C8B-B14F-4D97-AF65-F5344CB8AC3E}">
        <p14:creationId xmlns:p14="http://schemas.microsoft.com/office/powerpoint/2010/main" val="1910479890"/>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42</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Project Plan</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6" name="Tableau 3"/>
          <p:cNvGraphicFramePr>
            <a:graphicFrameLocks noGrp="1"/>
          </p:cNvGraphicFramePr>
          <p:nvPr>
            <p:extLst>
              <p:ext uri="{D42A27DB-BD31-4B8C-83A1-F6EECF244321}">
                <p14:modId xmlns:p14="http://schemas.microsoft.com/office/powerpoint/2010/main" val="2527264692"/>
              </p:ext>
            </p:extLst>
          </p:nvPr>
        </p:nvGraphicFramePr>
        <p:xfrm>
          <a:off x="1049866" y="1919110"/>
          <a:ext cx="10758312" cy="4296946"/>
        </p:xfrm>
        <a:graphic>
          <a:graphicData uri="http://schemas.openxmlformats.org/drawingml/2006/table">
            <a:tbl>
              <a:tblPr firstRow="1">
                <a:tableStyleId>{69012ECD-51FC-41F1-AA8D-1B2483CD663E}</a:tableStyleId>
              </a:tblPr>
              <a:tblGrid>
                <a:gridCol w="1793052"/>
                <a:gridCol w="1793052"/>
                <a:gridCol w="1793052"/>
                <a:gridCol w="1793052"/>
                <a:gridCol w="1793052"/>
                <a:gridCol w="1793052"/>
              </a:tblGrid>
              <a:tr h="531428">
                <a:tc gridSpan="6">
                  <a:txBody>
                    <a:bodyPr/>
                    <a:lstStyle/>
                    <a:p>
                      <a:pPr algn="ctr" fontAlgn="b"/>
                      <a:r>
                        <a:rPr lang="en-US" sz="16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MUSIC EVENT</a:t>
                      </a:r>
                      <a:endParaRPr lang="en-US" sz="16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prstClr val="white"/>
                      </a:solidFill>
                      <a:prstDash val="solid"/>
                      <a:round/>
                      <a:headEnd type="none" w="med" len="med"/>
                      <a:tailEnd type="none" w="med" len="med"/>
                    </a:lnB>
                    <a:solidFill>
                      <a:schemeClr val="accent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r>
              <a:tr h="531428">
                <a:tc>
                  <a:txBody>
                    <a:bodyPr/>
                    <a:lstStyle/>
                    <a:p>
                      <a:pPr algn="ctr" fontAlgn="b"/>
                      <a:r>
                        <a:rPr lang="en-US" sz="1100" b="1" i="0" u="none" strike="noStrike" kern="0" noProof="0" dirty="0" smtClean="0">
                          <a:solidFill>
                            <a:schemeClr val="tx1"/>
                          </a:solidFill>
                          <a:effectLst/>
                          <a:latin typeface="Lato" panose="020F0502020204030203" pitchFamily="34" charset="0"/>
                          <a:ea typeface="+mn-ea"/>
                          <a:cs typeface="Lato" panose="020F0502020204030203" pitchFamily="34" charset="0"/>
                        </a:rPr>
                        <a:t>RUNDOWN</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1</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2</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3</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4</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5</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08:00 – 09:00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09:00 – 10:00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10:00 – 11:00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11:00</a:t>
                      </a:r>
                      <a:r>
                        <a:rPr lang="en-US" sz="1100" b="1" u="none" strike="noStrike" baseline="0" noProof="0" dirty="0" smtClean="0">
                          <a:effectLst/>
                          <a:latin typeface="Lato" panose="020F0502020204030203" pitchFamily="34" charset="0"/>
                          <a:cs typeface="Lato" panose="020F0502020204030203" pitchFamily="34" charset="0"/>
                        </a:rPr>
                        <a:t> – 12:00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solidFill>
                            <a:srgbClr val="FFFFFF"/>
                          </a:solidFill>
                          <a:effectLst/>
                          <a:latin typeface="Lato" panose="020F0502020204030203" pitchFamily="34" charset="0"/>
                          <a:cs typeface="Lato" panose="020F0502020204030203" pitchFamily="34" charset="0"/>
                        </a:rPr>
                        <a:t>12:00 – 13:00</a:t>
                      </a:r>
                      <a:endParaRPr lang="en-US" sz="1100" b="1" i="0" u="none" strike="noStrike" noProof="0" dirty="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Break</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b="0" i="0" u="none" strike="noStrike" noProof="0" dirty="0" smtClean="0">
                          <a:solidFill>
                            <a:schemeClr val="bg1"/>
                          </a:solidFill>
                          <a:effectLst/>
                          <a:latin typeface="Lato" panose="020F0502020204030203" pitchFamily="34" charset="0"/>
                          <a:ea typeface="+mn-ea"/>
                          <a:cs typeface="Lato" panose="020F0502020204030203" pitchFamily="34" charset="0"/>
                        </a:rPr>
                        <a:t>Break</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Break</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Break</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Break</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13:00 – 14:00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14:00 – 15:00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15:00 – 16:00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16:00 – 17:00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17:00 – 18:00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875865884"/>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43</a:t>
            </a:fld>
            <a:endParaRPr lang="en-US" sz="1050" dirty="0"/>
          </a:p>
        </p:txBody>
      </p:sp>
      <p:sp>
        <p:nvSpPr>
          <p:cNvPr id="12" name="Title 1"/>
          <p:cNvSpPr txBox="1">
            <a:spLocks/>
          </p:cNvSpPr>
          <p:nvPr/>
        </p:nvSpPr>
        <p:spPr>
          <a:xfrm>
            <a:off x="901642" y="713582"/>
            <a:ext cx="5283257"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Our Analysis </a:t>
            </a:r>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SWOT Company</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4647098" y="2389260"/>
            <a:ext cx="3329601" cy="3369800"/>
            <a:chOff x="3028564" y="1403047"/>
            <a:chExt cx="3329601" cy="3369800"/>
          </a:xfrm>
        </p:grpSpPr>
        <p:sp>
          <p:nvSpPr>
            <p:cNvPr id="6" name="Oval 5"/>
            <p:cNvSpPr>
              <a:spLocks noChangeArrowheads="1"/>
            </p:cNvSpPr>
            <p:nvPr/>
          </p:nvSpPr>
          <p:spPr bwMode="auto">
            <a:xfrm>
              <a:off x="4064543" y="2487264"/>
              <a:ext cx="1172654" cy="1172654"/>
            </a:xfrm>
            <a:prstGeom prst="ellipse">
              <a:avLst/>
            </a:prstGeom>
            <a:solidFill>
              <a:schemeClr val="accent1"/>
            </a:solidFill>
            <a:ln w="76200">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 name="Freeform 6"/>
            <p:cNvSpPr>
              <a:spLocks/>
            </p:cNvSpPr>
            <p:nvPr/>
          </p:nvSpPr>
          <p:spPr bwMode="auto">
            <a:xfrm>
              <a:off x="3034308" y="1403047"/>
              <a:ext cx="2459012" cy="1392024"/>
            </a:xfrm>
            <a:custGeom>
              <a:avLst/>
              <a:gdLst>
                <a:gd name="T0" fmla="*/ 1248 w 1248"/>
                <a:gd name="T1" fmla="*/ 706 h 706"/>
                <a:gd name="T2" fmla="*/ 1233 w 1248"/>
                <a:gd name="T3" fmla="*/ 520 h 706"/>
                <a:gd name="T4" fmla="*/ 1192 w 1248"/>
                <a:gd name="T5" fmla="*/ 567 h 706"/>
                <a:gd name="T6" fmla="*/ 1182 w 1248"/>
                <a:gd name="T7" fmla="*/ 542 h 706"/>
                <a:gd name="T8" fmla="*/ 623 w 1248"/>
                <a:gd name="T9" fmla="*/ 282 h 706"/>
                <a:gd name="T10" fmla="*/ 312 w 1248"/>
                <a:gd name="T11" fmla="*/ 0 h 706"/>
                <a:gd name="T12" fmla="*/ 0 w 1248"/>
                <a:gd name="T13" fmla="*/ 312 h 706"/>
                <a:gd name="T14" fmla="*/ 226 w 1248"/>
                <a:gd name="T15" fmla="*/ 612 h 706"/>
                <a:gd name="T16" fmla="*/ 226 w 1248"/>
                <a:gd name="T17" fmla="*/ 613 h 706"/>
                <a:gd name="T18" fmla="*/ 250 w 1248"/>
                <a:gd name="T19" fmla="*/ 619 h 706"/>
                <a:gd name="T20" fmla="*/ 251 w 1248"/>
                <a:gd name="T21" fmla="*/ 618 h 706"/>
                <a:gd name="T22" fmla="*/ 251 w 1248"/>
                <a:gd name="T23" fmla="*/ 619 h 706"/>
                <a:gd name="T24" fmla="*/ 511 w 1248"/>
                <a:gd name="T25" fmla="*/ 369 h 706"/>
                <a:gd name="T26" fmla="*/ 627 w 1248"/>
                <a:gd name="T27" fmla="*/ 329 h 706"/>
                <a:gd name="T28" fmla="*/ 1181 w 1248"/>
                <a:gd name="T29" fmla="*/ 572 h 706"/>
                <a:gd name="T30" fmla="*/ 1117 w 1248"/>
                <a:gd name="T31" fmla="*/ 573 h 706"/>
                <a:gd name="T32" fmla="*/ 1248 w 1248"/>
                <a:gd name="T33" fmla="*/ 706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8" h="706">
                  <a:moveTo>
                    <a:pt x="1248" y="706"/>
                  </a:moveTo>
                  <a:cubicBezTo>
                    <a:pt x="1233" y="520"/>
                    <a:pt x="1233" y="520"/>
                    <a:pt x="1233" y="520"/>
                  </a:cubicBezTo>
                  <a:cubicBezTo>
                    <a:pt x="1192" y="567"/>
                    <a:pt x="1192" y="567"/>
                    <a:pt x="1192" y="567"/>
                  </a:cubicBezTo>
                  <a:cubicBezTo>
                    <a:pt x="1188" y="556"/>
                    <a:pt x="1187" y="553"/>
                    <a:pt x="1182" y="542"/>
                  </a:cubicBezTo>
                  <a:cubicBezTo>
                    <a:pt x="1086" y="336"/>
                    <a:pt x="851" y="233"/>
                    <a:pt x="623" y="282"/>
                  </a:cubicBezTo>
                  <a:cubicBezTo>
                    <a:pt x="607" y="124"/>
                    <a:pt x="474" y="0"/>
                    <a:pt x="312" y="0"/>
                  </a:cubicBezTo>
                  <a:cubicBezTo>
                    <a:pt x="140" y="0"/>
                    <a:pt x="0" y="140"/>
                    <a:pt x="0" y="312"/>
                  </a:cubicBezTo>
                  <a:cubicBezTo>
                    <a:pt x="0" y="455"/>
                    <a:pt x="96" y="575"/>
                    <a:pt x="226" y="612"/>
                  </a:cubicBezTo>
                  <a:cubicBezTo>
                    <a:pt x="226" y="613"/>
                    <a:pt x="226" y="613"/>
                    <a:pt x="226" y="613"/>
                  </a:cubicBezTo>
                  <a:cubicBezTo>
                    <a:pt x="234" y="615"/>
                    <a:pt x="242" y="617"/>
                    <a:pt x="250" y="619"/>
                  </a:cubicBezTo>
                  <a:cubicBezTo>
                    <a:pt x="250" y="619"/>
                    <a:pt x="251" y="619"/>
                    <a:pt x="251" y="618"/>
                  </a:cubicBezTo>
                  <a:cubicBezTo>
                    <a:pt x="251" y="619"/>
                    <a:pt x="251" y="619"/>
                    <a:pt x="251" y="619"/>
                  </a:cubicBezTo>
                  <a:cubicBezTo>
                    <a:pt x="303" y="514"/>
                    <a:pt x="393" y="423"/>
                    <a:pt x="511" y="369"/>
                  </a:cubicBezTo>
                  <a:cubicBezTo>
                    <a:pt x="580" y="337"/>
                    <a:pt x="626" y="329"/>
                    <a:pt x="627" y="329"/>
                  </a:cubicBezTo>
                  <a:cubicBezTo>
                    <a:pt x="853" y="278"/>
                    <a:pt x="1082" y="370"/>
                    <a:pt x="1181" y="572"/>
                  </a:cubicBezTo>
                  <a:cubicBezTo>
                    <a:pt x="1117" y="573"/>
                    <a:pt x="1117" y="573"/>
                    <a:pt x="1117" y="573"/>
                  </a:cubicBezTo>
                  <a:lnTo>
                    <a:pt x="1248" y="706"/>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7"/>
            <p:cNvSpPr>
              <a:spLocks/>
            </p:cNvSpPr>
            <p:nvPr/>
          </p:nvSpPr>
          <p:spPr bwMode="auto">
            <a:xfrm>
              <a:off x="4951211" y="1427167"/>
              <a:ext cx="1389726" cy="2461308"/>
            </a:xfrm>
            <a:custGeom>
              <a:avLst/>
              <a:gdLst>
                <a:gd name="T0" fmla="*/ 0 w 705"/>
                <a:gd name="T1" fmla="*/ 1249 h 1249"/>
                <a:gd name="T2" fmla="*/ 186 w 705"/>
                <a:gd name="T3" fmla="*/ 1234 h 1249"/>
                <a:gd name="T4" fmla="*/ 138 w 705"/>
                <a:gd name="T5" fmla="*/ 1192 h 1249"/>
                <a:gd name="T6" fmla="*/ 163 w 705"/>
                <a:gd name="T7" fmla="*/ 1182 h 1249"/>
                <a:gd name="T8" fmla="*/ 423 w 705"/>
                <a:gd name="T9" fmla="*/ 623 h 1249"/>
                <a:gd name="T10" fmla="*/ 704 w 705"/>
                <a:gd name="T11" fmla="*/ 312 h 1249"/>
                <a:gd name="T12" fmla="*/ 392 w 705"/>
                <a:gd name="T13" fmla="*/ 0 h 1249"/>
                <a:gd name="T14" fmla="*/ 92 w 705"/>
                <a:gd name="T15" fmla="*/ 227 h 1249"/>
                <a:gd name="T16" fmla="*/ 92 w 705"/>
                <a:gd name="T17" fmla="*/ 227 h 1249"/>
                <a:gd name="T18" fmla="*/ 86 w 705"/>
                <a:gd name="T19" fmla="*/ 251 h 1249"/>
                <a:gd name="T20" fmla="*/ 86 w 705"/>
                <a:gd name="T21" fmla="*/ 251 h 1249"/>
                <a:gd name="T22" fmla="*/ 86 w 705"/>
                <a:gd name="T23" fmla="*/ 252 h 1249"/>
                <a:gd name="T24" fmla="*/ 336 w 705"/>
                <a:gd name="T25" fmla="*/ 512 h 1249"/>
                <a:gd name="T26" fmla="*/ 376 w 705"/>
                <a:gd name="T27" fmla="*/ 627 h 1249"/>
                <a:gd name="T28" fmla="*/ 134 w 705"/>
                <a:gd name="T29" fmla="*/ 1182 h 1249"/>
                <a:gd name="T30" fmla="*/ 133 w 705"/>
                <a:gd name="T31" fmla="*/ 1118 h 1249"/>
                <a:gd name="T32" fmla="*/ 0 w 705"/>
                <a:gd name="T33" fmla="*/ 1249 h 1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5" h="1249">
                  <a:moveTo>
                    <a:pt x="0" y="1249"/>
                  </a:moveTo>
                  <a:cubicBezTo>
                    <a:pt x="186" y="1234"/>
                    <a:pt x="186" y="1234"/>
                    <a:pt x="186" y="1234"/>
                  </a:cubicBezTo>
                  <a:cubicBezTo>
                    <a:pt x="138" y="1192"/>
                    <a:pt x="138" y="1192"/>
                    <a:pt x="138" y="1192"/>
                  </a:cubicBezTo>
                  <a:cubicBezTo>
                    <a:pt x="149" y="1188"/>
                    <a:pt x="152" y="1187"/>
                    <a:pt x="163" y="1182"/>
                  </a:cubicBezTo>
                  <a:cubicBezTo>
                    <a:pt x="370" y="1087"/>
                    <a:pt x="472" y="851"/>
                    <a:pt x="423" y="623"/>
                  </a:cubicBezTo>
                  <a:cubicBezTo>
                    <a:pt x="581" y="608"/>
                    <a:pt x="705" y="474"/>
                    <a:pt x="704" y="312"/>
                  </a:cubicBezTo>
                  <a:cubicBezTo>
                    <a:pt x="704" y="140"/>
                    <a:pt x="564" y="0"/>
                    <a:pt x="392" y="0"/>
                  </a:cubicBezTo>
                  <a:cubicBezTo>
                    <a:pt x="249" y="1"/>
                    <a:pt x="129" y="96"/>
                    <a:pt x="92" y="227"/>
                  </a:cubicBezTo>
                  <a:cubicBezTo>
                    <a:pt x="92" y="227"/>
                    <a:pt x="92" y="227"/>
                    <a:pt x="92" y="227"/>
                  </a:cubicBezTo>
                  <a:cubicBezTo>
                    <a:pt x="90" y="235"/>
                    <a:pt x="88" y="243"/>
                    <a:pt x="86" y="251"/>
                  </a:cubicBezTo>
                  <a:cubicBezTo>
                    <a:pt x="86" y="251"/>
                    <a:pt x="86" y="251"/>
                    <a:pt x="86" y="251"/>
                  </a:cubicBezTo>
                  <a:cubicBezTo>
                    <a:pt x="86" y="252"/>
                    <a:pt x="86" y="252"/>
                    <a:pt x="86" y="252"/>
                  </a:cubicBezTo>
                  <a:cubicBezTo>
                    <a:pt x="191" y="304"/>
                    <a:pt x="281" y="394"/>
                    <a:pt x="336" y="512"/>
                  </a:cubicBezTo>
                  <a:cubicBezTo>
                    <a:pt x="368" y="580"/>
                    <a:pt x="376" y="626"/>
                    <a:pt x="376" y="627"/>
                  </a:cubicBezTo>
                  <a:cubicBezTo>
                    <a:pt x="427" y="854"/>
                    <a:pt x="335" y="1083"/>
                    <a:pt x="134" y="1182"/>
                  </a:cubicBezTo>
                  <a:cubicBezTo>
                    <a:pt x="133" y="1118"/>
                    <a:pt x="133" y="1118"/>
                    <a:pt x="133" y="1118"/>
                  </a:cubicBezTo>
                  <a:lnTo>
                    <a:pt x="0" y="1249"/>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8"/>
            <p:cNvSpPr>
              <a:spLocks/>
            </p:cNvSpPr>
            <p:nvPr/>
          </p:nvSpPr>
          <p:spPr bwMode="auto">
            <a:xfrm>
              <a:off x="3856659" y="3383121"/>
              <a:ext cx="2501506" cy="1326557"/>
            </a:xfrm>
            <a:custGeom>
              <a:avLst/>
              <a:gdLst>
                <a:gd name="T0" fmla="*/ 0 w 1270"/>
                <a:gd name="T1" fmla="*/ 0 h 673"/>
                <a:gd name="T2" fmla="*/ 23 w 1270"/>
                <a:gd name="T3" fmla="*/ 185 h 673"/>
                <a:gd name="T4" fmla="*/ 62 w 1270"/>
                <a:gd name="T5" fmla="*/ 136 h 673"/>
                <a:gd name="T6" fmla="*/ 73 w 1270"/>
                <a:gd name="T7" fmla="*/ 160 h 673"/>
                <a:gd name="T8" fmla="*/ 642 w 1270"/>
                <a:gd name="T9" fmla="*/ 398 h 673"/>
                <a:gd name="T10" fmla="*/ 964 w 1270"/>
                <a:gd name="T11" fmla="*/ 666 h 673"/>
                <a:gd name="T12" fmla="*/ 1263 w 1270"/>
                <a:gd name="T13" fmla="*/ 341 h 673"/>
                <a:gd name="T14" fmla="*/ 1025 w 1270"/>
                <a:gd name="T15" fmla="*/ 51 h 673"/>
                <a:gd name="T16" fmla="*/ 1025 w 1270"/>
                <a:gd name="T17" fmla="*/ 51 h 673"/>
                <a:gd name="T18" fmla="*/ 1000 w 1270"/>
                <a:gd name="T19" fmla="*/ 46 h 673"/>
                <a:gd name="T20" fmla="*/ 1000 w 1270"/>
                <a:gd name="T21" fmla="*/ 46 h 673"/>
                <a:gd name="T22" fmla="*/ 999 w 1270"/>
                <a:gd name="T23" fmla="*/ 46 h 673"/>
                <a:gd name="T24" fmla="*/ 750 w 1270"/>
                <a:gd name="T25" fmla="*/ 306 h 673"/>
                <a:gd name="T26" fmla="*/ 636 w 1270"/>
                <a:gd name="T27" fmla="*/ 351 h 673"/>
                <a:gd name="T28" fmla="*/ 72 w 1270"/>
                <a:gd name="T29" fmla="*/ 131 h 673"/>
                <a:gd name="T30" fmla="*/ 136 w 1270"/>
                <a:gd name="T31" fmla="*/ 127 h 673"/>
                <a:gd name="T32" fmla="*/ 0 w 1270"/>
                <a:gd name="T33" fmla="*/ 0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0" h="673">
                  <a:moveTo>
                    <a:pt x="0" y="0"/>
                  </a:moveTo>
                  <a:cubicBezTo>
                    <a:pt x="23" y="185"/>
                    <a:pt x="23" y="185"/>
                    <a:pt x="23" y="185"/>
                  </a:cubicBezTo>
                  <a:cubicBezTo>
                    <a:pt x="62" y="136"/>
                    <a:pt x="62" y="136"/>
                    <a:pt x="62" y="136"/>
                  </a:cubicBezTo>
                  <a:cubicBezTo>
                    <a:pt x="66" y="147"/>
                    <a:pt x="67" y="150"/>
                    <a:pt x="73" y="160"/>
                  </a:cubicBezTo>
                  <a:cubicBezTo>
                    <a:pt x="177" y="363"/>
                    <a:pt x="416" y="456"/>
                    <a:pt x="642" y="398"/>
                  </a:cubicBezTo>
                  <a:cubicBezTo>
                    <a:pt x="664" y="555"/>
                    <a:pt x="802" y="673"/>
                    <a:pt x="964" y="666"/>
                  </a:cubicBezTo>
                  <a:cubicBezTo>
                    <a:pt x="1136" y="659"/>
                    <a:pt x="1270" y="514"/>
                    <a:pt x="1263" y="341"/>
                  </a:cubicBezTo>
                  <a:cubicBezTo>
                    <a:pt x="1257" y="199"/>
                    <a:pt x="1157" y="83"/>
                    <a:pt x="1025" y="51"/>
                  </a:cubicBezTo>
                  <a:cubicBezTo>
                    <a:pt x="1025" y="51"/>
                    <a:pt x="1025" y="51"/>
                    <a:pt x="1025" y="51"/>
                  </a:cubicBezTo>
                  <a:cubicBezTo>
                    <a:pt x="1017" y="49"/>
                    <a:pt x="1009" y="47"/>
                    <a:pt x="1000" y="46"/>
                  </a:cubicBezTo>
                  <a:cubicBezTo>
                    <a:pt x="1000" y="46"/>
                    <a:pt x="1000" y="46"/>
                    <a:pt x="1000" y="46"/>
                  </a:cubicBezTo>
                  <a:cubicBezTo>
                    <a:pt x="1000" y="46"/>
                    <a:pt x="1000" y="46"/>
                    <a:pt x="999" y="46"/>
                  </a:cubicBezTo>
                  <a:cubicBezTo>
                    <a:pt x="952" y="153"/>
                    <a:pt x="866" y="247"/>
                    <a:pt x="750" y="306"/>
                  </a:cubicBezTo>
                  <a:cubicBezTo>
                    <a:pt x="683" y="341"/>
                    <a:pt x="637" y="351"/>
                    <a:pt x="636" y="351"/>
                  </a:cubicBezTo>
                  <a:cubicBezTo>
                    <a:pt x="412" y="411"/>
                    <a:pt x="180" y="328"/>
                    <a:pt x="72" y="131"/>
                  </a:cubicBezTo>
                  <a:cubicBezTo>
                    <a:pt x="136" y="127"/>
                    <a:pt x="136" y="127"/>
                    <a:pt x="136" y="127"/>
                  </a:cubicBezTo>
                  <a:lnTo>
                    <a:pt x="0" y="0"/>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9"/>
            <p:cNvSpPr>
              <a:spLocks/>
            </p:cNvSpPr>
            <p:nvPr/>
          </p:nvSpPr>
          <p:spPr bwMode="auto">
            <a:xfrm>
              <a:off x="3028564" y="2269043"/>
              <a:ext cx="1324260" cy="2503804"/>
            </a:xfrm>
            <a:custGeom>
              <a:avLst/>
              <a:gdLst>
                <a:gd name="T0" fmla="*/ 672 w 672"/>
                <a:gd name="T1" fmla="*/ 0 h 1271"/>
                <a:gd name="T2" fmla="*/ 487 w 672"/>
                <a:gd name="T3" fmla="*/ 23 h 1271"/>
                <a:gd name="T4" fmla="*/ 536 w 672"/>
                <a:gd name="T5" fmla="*/ 62 h 1271"/>
                <a:gd name="T6" fmla="*/ 511 w 672"/>
                <a:gd name="T7" fmla="*/ 73 h 1271"/>
                <a:gd name="T8" fmla="*/ 275 w 672"/>
                <a:gd name="T9" fmla="*/ 643 h 1271"/>
                <a:gd name="T10" fmla="*/ 7 w 672"/>
                <a:gd name="T11" fmla="*/ 965 h 1271"/>
                <a:gd name="T12" fmla="*/ 332 w 672"/>
                <a:gd name="T13" fmla="*/ 1263 h 1271"/>
                <a:gd name="T14" fmla="*/ 622 w 672"/>
                <a:gd name="T15" fmla="*/ 1025 h 1271"/>
                <a:gd name="T16" fmla="*/ 622 w 672"/>
                <a:gd name="T17" fmla="*/ 1025 h 1271"/>
                <a:gd name="T18" fmla="*/ 627 w 672"/>
                <a:gd name="T19" fmla="*/ 1000 h 1271"/>
                <a:gd name="T20" fmla="*/ 627 w 672"/>
                <a:gd name="T21" fmla="*/ 1000 h 1271"/>
                <a:gd name="T22" fmla="*/ 627 w 672"/>
                <a:gd name="T23" fmla="*/ 999 h 1271"/>
                <a:gd name="T24" fmla="*/ 366 w 672"/>
                <a:gd name="T25" fmla="*/ 750 h 1271"/>
                <a:gd name="T26" fmla="*/ 322 w 672"/>
                <a:gd name="T27" fmla="*/ 636 h 1271"/>
                <a:gd name="T28" fmla="*/ 541 w 672"/>
                <a:gd name="T29" fmla="*/ 72 h 1271"/>
                <a:gd name="T30" fmla="*/ 545 w 672"/>
                <a:gd name="T31" fmla="*/ 136 h 1271"/>
                <a:gd name="T32" fmla="*/ 672 w 672"/>
                <a:gd name="T33" fmla="*/ 0 h 1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2" h="1271">
                  <a:moveTo>
                    <a:pt x="672" y="0"/>
                  </a:moveTo>
                  <a:cubicBezTo>
                    <a:pt x="487" y="23"/>
                    <a:pt x="487" y="23"/>
                    <a:pt x="487" y="23"/>
                  </a:cubicBezTo>
                  <a:cubicBezTo>
                    <a:pt x="536" y="62"/>
                    <a:pt x="536" y="62"/>
                    <a:pt x="536" y="62"/>
                  </a:cubicBezTo>
                  <a:cubicBezTo>
                    <a:pt x="525" y="67"/>
                    <a:pt x="522" y="68"/>
                    <a:pt x="511" y="73"/>
                  </a:cubicBezTo>
                  <a:cubicBezTo>
                    <a:pt x="309" y="177"/>
                    <a:pt x="217" y="416"/>
                    <a:pt x="275" y="643"/>
                  </a:cubicBezTo>
                  <a:cubicBezTo>
                    <a:pt x="117" y="665"/>
                    <a:pt x="0" y="803"/>
                    <a:pt x="7" y="965"/>
                  </a:cubicBezTo>
                  <a:cubicBezTo>
                    <a:pt x="14" y="1137"/>
                    <a:pt x="159" y="1271"/>
                    <a:pt x="332" y="1263"/>
                  </a:cubicBezTo>
                  <a:cubicBezTo>
                    <a:pt x="474" y="1257"/>
                    <a:pt x="590" y="1157"/>
                    <a:pt x="622" y="1025"/>
                  </a:cubicBezTo>
                  <a:cubicBezTo>
                    <a:pt x="622" y="1025"/>
                    <a:pt x="622" y="1025"/>
                    <a:pt x="622" y="1025"/>
                  </a:cubicBezTo>
                  <a:cubicBezTo>
                    <a:pt x="624" y="1017"/>
                    <a:pt x="626" y="1009"/>
                    <a:pt x="627" y="1000"/>
                  </a:cubicBezTo>
                  <a:cubicBezTo>
                    <a:pt x="627" y="1000"/>
                    <a:pt x="627" y="1000"/>
                    <a:pt x="627" y="1000"/>
                  </a:cubicBezTo>
                  <a:cubicBezTo>
                    <a:pt x="627" y="1000"/>
                    <a:pt x="627" y="1000"/>
                    <a:pt x="627" y="999"/>
                  </a:cubicBezTo>
                  <a:cubicBezTo>
                    <a:pt x="520" y="952"/>
                    <a:pt x="426" y="866"/>
                    <a:pt x="366" y="750"/>
                  </a:cubicBezTo>
                  <a:cubicBezTo>
                    <a:pt x="331" y="683"/>
                    <a:pt x="322" y="637"/>
                    <a:pt x="322" y="636"/>
                  </a:cubicBezTo>
                  <a:cubicBezTo>
                    <a:pt x="261" y="412"/>
                    <a:pt x="344" y="180"/>
                    <a:pt x="541" y="72"/>
                  </a:cubicBezTo>
                  <a:cubicBezTo>
                    <a:pt x="545" y="136"/>
                    <a:pt x="545" y="136"/>
                    <a:pt x="545" y="136"/>
                  </a:cubicBezTo>
                  <a:lnTo>
                    <a:pt x="672" y="0"/>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TextBox 10"/>
            <p:cNvSpPr txBox="1"/>
            <p:nvPr/>
          </p:nvSpPr>
          <p:spPr>
            <a:xfrm>
              <a:off x="4124752" y="2863524"/>
              <a:ext cx="1052236" cy="369332"/>
            </a:xfrm>
            <a:prstGeom prst="rect">
              <a:avLst/>
            </a:prstGeom>
            <a:noFill/>
          </p:spPr>
          <p:txBody>
            <a:bodyPr wrap="square" rtlCol="0" anchor="ctr">
              <a:spAutoFit/>
            </a:bodyPr>
            <a:lstStyle/>
            <a:p>
              <a:pPr algn="ctr"/>
              <a:r>
                <a:rPr lang="en-US" dirty="0">
                  <a:solidFill>
                    <a:schemeClr val="bg1"/>
                  </a:solidFill>
                  <a:latin typeface="Roboto" panose="02000000000000000000" pitchFamily="2" charset="0"/>
                  <a:ea typeface="Roboto" panose="02000000000000000000" pitchFamily="2" charset="0"/>
                  <a:cs typeface="Lato Black"/>
                </a:rPr>
                <a:t>SWOT</a:t>
              </a:r>
            </a:p>
          </p:txBody>
        </p:sp>
      </p:grpSp>
      <p:sp>
        <p:nvSpPr>
          <p:cNvPr id="13" name="Rectangle 12"/>
          <p:cNvSpPr/>
          <p:nvPr/>
        </p:nvSpPr>
        <p:spPr>
          <a:xfrm>
            <a:off x="8360824" y="2472449"/>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1600" dirty="0" smtClean="0">
                <a:solidFill>
                  <a:schemeClr val="bg1"/>
                </a:solidFill>
                <a:latin typeface="Lato" panose="020F0502020204030203" pitchFamily="34" charset="0"/>
                <a:ea typeface="Roboto" panose="02000000000000000000" pitchFamily="2" charset="0"/>
                <a:cs typeface="Lato" panose="020F0502020204030203" pitchFamily="34" charset="0"/>
              </a:rPr>
              <a:t>Weakness</a:t>
            </a:r>
            <a:endParaRPr lang="en-US" sz="16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5" name="Rectangle 14"/>
          <p:cNvSpPr/>
          <p:nvPr/>
        </p:nvSpPr>
        <p:spPr>
          <a:xfrm>
            <a:off x="8360822" y="2864852"/>
            <a:ext cx="2474307" cy="600164"/>
          </a:xfrm>
          <a:prstGeom prst="rect">
            <a:avLst/>
          </a:prstGeom>
        </p:spPr>
        <p:txBody>
          <a:bodyPr wrap="square">
            <a:spAutoFit/>
          </a:bodyPr>
          <a:lstStyle/>
          <a:p>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sp>
        <p:nvSpPr>
          <p:cNvPr id="22" name="Rectangle 21"/>
          <p:cNvSpPr/>
          <p:nvPr/>
        </p:nvSpPr>
        <p:spPr>
          <a:xfrm>
            <a:off x="8360824" y="4561795"/>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1600" dirty="0">
                <a:solidFill>
                  <a:schemeClr val="bg1"/>
                </a:solidFill>
                <a:latin typeface="Lato" panose="020F0502020204030203" pitchFamily="34" charset="0"/>
                <a:ea typeface="Roboto" panose="02000000000000000000" pitchFamily="2" charset="0"/>
                <a:cs typeface="Lato" panose="020F0502020204030203" pitchFamily="34" charset="0"/>
              </a:rPr>
              <a:t>Opportunities</a:t>
            </a:r>
          </a:p>
        </p:txBody>
      </p:sp>
      <p:sp>
        <p:nvSpPr>
          <p:cNvPr id="23" name="Rectangle 22"/>
          <p:cNvSpPr/>
          <p:nvPr/>
        </p:nvSpPr>
        <p:spPr>
          <a:xfrm>
            <a:off x="8360822" y="4954198"/>
            <a:ext cx="2474307" cy="600164"/>
          </a:xfrm>
          <a:prstGeom prst="rect">
            <a:avLst/>
          </a:prstGeom>
        </p:spPr>
        <p:txBody>
          <a:bodyPr wrap="square">
            <a:spAutoFit/>
          </a:bodyPr>
          <a:lstStyle/>
          <a:p>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sp>
        <p:nvSpPr>
          <p:cNvPr id="24" name="Rectangle 23"/>
          <p:cNvSpPr/>
          <p:nvPr/>
        </p:nvSpPr>
        <p:spPr>
          <a:xfrm>
            <a:off x="2213002" y="2472449"/>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r"/>
            <a:r>
              <a:rPr lang="en-US" sz="1600" dirty="0">
                <a:solidFill>
                  <a:schemeClr val="bg1"/>
                </a:solidFill>
                <a:latin typeface="Lato" panose="020F0502020204030203" pitchFamily="34" charset="0"/>
                <a:ea typeface="Roboto" panose="02000000000000000000" pitchFamily="2" charset="0"/>
                <a:cs typeface="Lato" panose="020F0502020204030203" pitchFamily="34" charset="0"/>
              </a:rPr>
              <a:t>Strength</a:t>
            </a:r>
          </a:p>
        </p:txBody>
      </p:sp>
      <p:sp>
        <p:nvSpPr>
          <p:cNvPr id="25" name="Rectangle 24"/>
          <p:cNvSpPr/>
          <p:nvPr/>
        </p:nvSpPr>
        <p:spPr>
          <a:xfrm>
            <a:off x="1549223" y="2864852"/>
            <a:ext cx="2474307" cy="600164"/>
          </a:xfrm>
          <a:prstGeom prst="rect">
            <a:avLst/>
          </a:prstGeom>
        </p:spPr>
        <p:txBody>
          <a:bodyPr wrap="square">
            <a:spAutoFit/>
          </a:bodyPr>
          <a:lstStyle/>
          <a:p>
            <a:pPr algn="r"/>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sp>
        <p:nvSpPr>
          <p:cNvPr id="26" name="Rectangle 25"/>
          <p:cNvSpPr/>
          <p:nvPr/>
        </p:nvSpPr>
        <p:spPr>
          <a:xfrm>
            <a:off x="2213002" y="4561795"/>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r"/>
            <a:r>
              <a:rPr lang="en-US" sz="1600" dirty="0">
                <a:solidFill>
                  <a:schemeClr val="bg1"/>
                </a:solidFill>
                <a:latin typeface="Lato" panose="020F0502020204030203" pitchFamily="34" charset="0"/>
                <a:ea typeface="Roboto" panose="02000000000000000000" pitchFamily="2" charset="0"/>
                <a:cs typeface="Lato" panose="020F0502020204030203" pitchFamily="34" charset="0"/>
              </a:rPr>
              <a:t>Threat</a:t>
            </a:r>
          </a:p>
        </p:txBody>
      </p:sp>
      <p:sp>
        <p:nvSpPr>
          <p:cNvPr id="27" name="Rectangle 26"/>
          <p:cNvSpPr/>
          <p:nvPr/>
        </p:nvSpPr>
        <p:spPr>
          <a:xfrm>
            <a:off x="1549223" y="4954198"/>
            <a:ext cx="2474307" cy="600164"/>
          </a:xfrm>
          <a:prstGeom prst="rect">
            <a:avLst/>
          </a:prstGeom>
        </p:spPr>
        <p:txBody>
          <a:bodyPr wrap="square">
            <a:spAutoFit/>
          </a:bodyPr>
          <a:lstStyle/>
          <a:p>
            <a:pPr algn="r"/>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grpSp>
        <p:nvGrpSpPr>
          <p:cNvPr id="36" name="Group 35"/>
          <p:cNvGrpSpPr/>
          <p:nvPr/>
        </p:nvGrpSpPr>
        <p:grpSpPr>
          <a:xfrm>
            <a:off x="4849826" y="2298547"/>
            <a:ext cx="434284" cy="1024913"/>
            <a:chOff x="6473825" y="1296987"/>
            <a:chExt cx="396875" cy="936625"/>
          </a:xfrm>
          <a:solidFill>
            <a:schemeClr val="tx1">
              <a:lumMod val="85000"/>
              <a:lumOff val="15000"/>
            </a:schemeClr>
          </a:solidFill>
        </p:grpSpPr>
        <p:sp>
          <p:nvSpPr>
            <p:cNvPr id="37" name="Freeform 241"/>
            <p:cNvSpPr>
              <a:spLocks noEditPoints="1"/>
            </p:cNvSpPr>
            <p:nvPr/>
          </p:nvSpPr>
          <p:spPr bwMode="auto">
            <a:xfrm>
              <a:off x="6515100" y="1644650"/>
              <a:ext cx="334963" cy="588962"/>
            </a:xfrm>
            <a:custGeom>
              <a:avLst/>
              <a:gdLst>
                <a:gd name="T0" fmla="*/ 629 w 631"/>
                <a:gd name="T1" fmla="*/ 123 h 1113"/>
                <a:gd name="T2" fmla="*/ 631 w 631"/>
                <a:gd name="T3" fmla="*/ 129 h 1113"/>
                <a:gd name="T4" fmla="*/ 629 w 631"/>
                <a:gd name="T5" fmla="*/ 142 h 1113"/>
                <a:gd name="T6" fmla="*/ 621 w 631"/>
                <a:gd name="T7" fmla="*/ 164 h 1113"/>
                <a:gd name="T8" fmla="*/ 612 w 631"/>
                <a:gd name="T9" fmla="*/ 180 h 1113"/>
                <a:gd name="T10" fmla="*/ 581 w 631"/>
                <a:gd name="T11" fmla="*/ 232 h 1113"/>
                <a:gd name="T12" fmla="*/ 473 w 631"/>
                <a:gd name="T13" fmla="*/ 387 h 1113"/>
                <a:gd name="T14" fmla="*/ 472 w 631"/>
                <a:gd name="T15" fmla="*/ 398 h 1113"/>
                <a:gd name="T16" fmla="*/ 464 w 631"/>
                <a:gd name="T17" fmla="*/ 467 h 1113"/>
                <a:gd name="T18" fmla="*/ 463 w 631"/>
                <a:gd name="T19" fmla="*/ 515 h 1113"/>
                <a:gd name="T20" fmla="*/ 463 w 631"/>
                <a:gd name="T21" fmla="*/ 648 h 1113"/>
                <a:gd name="T22" fmla="*/ 553 w 631"/>
                <a:gd name="T23" fmla="*/ 807 h 1113"/>
                <a:gd name="T24" fmla="*/ 563 w 631"/>
                <a:gd name="T25" fmla="*/ 824 h 1113"/>
                <a:gd name="T26" fmla="*/ 569 w 631"/>
                <a:gd name="T27" fmla="*/ 841 h 1113"/>
                <a:gd name="T28" fmla="*/ 571 w 631"/>
                <a:gd name="T29" fmla="*/ 859 h 1113"/>
                <a:gd name="T30" fmla="*/ 571 w 631"/>
                <a:gd name="T31" fmla="*/ 1113 h 1113"/>
                <a:gd name="T32" fmla="*/ 496 w 631"/>
                <a:gd name="T33" fmla="*/ 869 h 1113"/>
                <a:gd name="T34" fmla="*/ 288 w 631"/>
                <a:gd name="T35" fmla="*/ 677 h 1113"/>
                <a:gd name="T36" fmla="*/ 136 w 631"/>
                <a:gd name="T37" fmla="*/ 1113 h 1113"/>
                <a:gd name="T38" fmla="*/ 59 w 631"/>
                <a:gd name="T39" fmla="*/ 1113 h 1113"/>
                <a:gd name="T40" fmla="*/ 59 w 631"/>
                <a:gd name="T41" fmla="*/ 859 h 1113"/>
                <a:gd name="T42" fmla="*/ 62 w 631"/>
                <a:gd name="T43" fmla="*/ 841 h 1113"/>
                <a:gd name="T44" fmla="*/ 69 w 631"/>
                <a:gd name="T45" fmla="*/ 824 h 1113"/>
                <a:gd name="T46" fmla="*/ 77 w 631"/>
                <a:gd name="T47" fmla="*/ 807 h 1113"/>
                <a:gd name="T48" fmla="*/ 167 w 631"/>
                <a:gd name="T49" fmla="*/ 648 h 1113"/>
                <a:gd name="T50" fmla="*/ 167 w 631"/>
                <a:gd name="T51" fmla="*/ 515 h 1113"/>
                <a:gd name="T52" fmla="*/ 166 w 631"/>
                <a:gd name="T53" fmla="*/ 467 h 1113"/>
                <a:gd name="T54" fmla="*/ 159 w 631"/>
                <a:gd name="T55" fmla="*/ 398 h 1113"/>
                <a:gd name="T56" fmla="*/ 157 w 631"/>
                <a:gd name="T57" fmla="*/ 387 h 1113"/>
                <a:gd name="T58" fmla="*/ 51 w 631"/>
                <a:gd name="T59" fmla="*/ 232 h 1113"/>
                <a:gd name="T60" fmla="*/ 18 w 631"/>
                <a:gd name="T61" fmla="*/ 180 h 1113"/>
                <a:gd name="T62" fmla="*/ 9 w 631"/>
                <a:gd name="T63" fmla="*/ 164 h 1113"/>
                <a:gd name="T64" fmla="*/ 2 w 631"/>
                <a:gd name="T65" fmla="*/ 142 h 1113"/>
                <a:gd name="T66" fmla="*/ 0 w 631"/>
                <a:gd name="T67" fmla="*/ 129 h 1113"/>
                <a:gd name="T68" fmla="*/ 2 w 631"/>
                <a:gd name="T69" fmla="*/ 123 h 1113"/>
                <a:gd name="T70" fmla="*/ 71 w 631"/>
                <a:gd name="T71" fmla="*/ 21 h 1113"/>
                <a:gd name="T72" fmla="*/ 99 w 631"/>
                <a:gd name="T73" fmla="*/ 43 h 1113"/>
                <a:gd name="T74" fmla="*/ 131 w 631"/>
                <a:gd name="T75" fmla="*/ 62 h 1113"/>
                <a:gd name="T76" fmla="*/ 208 w 631"/>
                <a:gd name="T77" fmla="*/ 302 h 1113"/>
                <a:gd name="T78" fmla="*/ 244 w 631"/>
                <a:gd name="T79" fmla="*/ 302 h 1113"/>
                <a:gd name="T80" fmla="*/ 268 w 631"/>
                <a:gd name="T81" fmla="*/ 317 h 1113"/>
                <a:gd name="T82" fmla="*/ 286 w 631"/>
                <a:gd name="T83" fmla="*/ 323 h 1113"/>
                <a:gd name="T84" fmla="*/ 305 w 631"/>
                <a:gd name="T85" fmla="*/ 326 h 1113"/>
                <a:gd name="T86" fmla="*/ 315 w 631"/>
                <a:gd name="T87" fmla="*/ 327 h 1113"/>
                <a:gd name="T88" fmla="*/ 335 w 631"/>
                <a:gd name="T89" fmla="*/ 324 h 1113"/>
                <a:gd name="T90" fmla="*/ 354 w 631"/>
                <a:gd name="T91" fmla="*/ 319 h 1113"/>
                <a:gd name="T92" fmla="*/ 371 w 631"/>
                <a:gd name="T93" fmla="*/ 312 h 1113"/>
                <a:gd name="T94" fmla="*/ 422 w 631"/>
                <a:gd name="T95" fmla="*/ 302 h 1113"/>
                <a:gd name="T96" fmla="*/ 490 w 631"/>
                <a:gd name="T97" fmla="*/ 46 h 1113"/>
                <a:gd name="T98" fmla="*/ 504 w 631"/>
                <a:gd name="T99" fmla="*/ 36 h 1113"/>
                <a:gd name="T100" fmla="*/ 532 w 631"/>
                <a:gd name="T101" fmla="*/ 12 h 1113"/>
                <a:gd name="T102" fmla="*/ 629 w 631"/>
                <a:gd name="T103" fmla="*/ 123 h 1113"/>
                <a:gd name="T104" fmla="*/ 315 w 631"/>
                <a:gd name="T105" fmla="*/ 344 h 1113"/>
                <a:gd name="T106" fmla="*/ 315 w 631"/>
                <a:gd name="T107" fmla="*/ 623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1" h="1113">
                  <a:moveTo>
                    <a:pt x="629" y="123"/>
                  </a:moveTo>
                  <a:lnTo>
                    <a:pt x="629" y="123"/>
                  </a:lnTo>
                  <a:lnTo>
                    <a:pt x="631" y="125"/>
                  </a:lnTo>
                  <a:lnTo>
                    <a:pt x="631" y="129"/>
                  </a:lnTo>
                  <a:lnTo>
                    <a:pt x="631" y="134"/>
                  </a:lnTo>
                  <a:lnTo>
                    <a:pt x="629" y="142"/>
                  </a:lnTo>
                  <a:lnTo>
                    <a:pt x="626" y="152"/>
                  </a:lnTo>
                  <a:lnTo>
                    <a:pt x="621" y="164"/>
                  </a:lnTo>
                  <a:lnTo>
                    <a:pt x="612" y="180"/>
                  </a:lnTo>
                  <a:lnTo>
                    <a:pt x="612" y="180"/>
                  </a:lnTo>
                  <a:lnTo>
                    <a:pt x="600" y="203"/>
                  </a:lnTo>
                  <a:lnTo>
                    <a:pt x="581" y="232"/>
                  </a:lnTo>
                  <a:lnTo>
                    <a:pt x="534" y="301"/>
                  </a:lnTo>
                  <a:lnTo>
                    <a:pt x="473" y="387"/>
                  </a:lnTo>
                  <a:lnTo>
                    <a:pt x="473" y="387"/>
                  </a:lnTo>
                  <a:lnTo>
                    <a:pt x="472" y="398"/>
                  </a:lnTo>
                  <a:lnTo>
                    <a:pt x="468" y="427"/>
                  </a:lnTo>
                  <a:lnTo>
                    <a:pt x="464" y="467"/>
                  </a:lnTo>
                  <a:lnTo>
                    <a:pt x="464" y="491"/>
                  </a:lnTo>
                  <a:lnTo>
                    <a:pt x="463" y="515"/>
                  </a:lnTo>
                  <a:lnTo>
                    <a:pt x="463" y="515"/>
                  </a:lnTo>
                  <a:lnTo>
                    <a:pt x="463" y="648"/>
                  </a:lnTo>
                  <a:lnTo>
                    <a:pt x="553" y="807"/>
                  </a:lnTo>
                  <a:lnTo>
                    <a:pt x="553" y="807"/>
                  </a:lnTo>
                  <a:lnTo>
                    <a:pt x="557" y="812"/>
                  </a:lnTo>
                  <a:lnTo>
                    <a:pt x="563" y="824"/>
                  </a:lnTo>
                  <a:lnTo>
                    <a:pt x="566" y="831"/>
                  </a:lnTo>
                  <a:lnTo>
                    <a:pt x="569" y="841"/>
                  </a:lnTo>
                  <a:lnTo>
                    <a:pt x="571" y="850"/>
                  </a:lnTo>
                  <a:lnTo>
                    <a:pt x="571" y="859"/>
                  </a:lnTo>
                  <a:lnTo>
                    <a:pt x="571" y="859"/>
                  </a:lnTo>
                  <a:lnTo>
                    <a:pt x="571" y="1113"/>
                  </a:lnTo>
                  <a:lnTo>
                    <a:pt x="496" y="1113"/>
                  </a:lnTo>
                  <a:lnTo>
                    <a:pt x="496" y="869"/>
                  </a:lnTo>
                  <a:lnTo>
                    <a:pt x="342" y="677"/>
                  </a:lnTo>
                  <a:lnTo>
                    <a:pt x="288" y="677"/>
                  </a:lnTo>
                  <a:lnTo>
                    <a:pt x="136" y="869"/>
                  </a:lnTo>
                  <a:lnTo>
                    <a:pt x="136" y="1113"/>
                  </a:lnTo>
                  <a:lnTo>
                    <a:pt x="59" y="1113"/>
                  </a:lnTo>
                  <a:lnTo>
                    <a:pt x="59" y="1113"/>
                  </a:lnTo>
                  <a:lnTo>
                    <a:pt x="59" y="859"/>
                  </a:lnTo>
                  <a:lnTo>
                    <a:pt x="59" y="859"/>
                  </a:lnTo>
                  <a:lnTo>
                    <a:pt x="60" y="850"/>
                  </a:lnTo>
                  <a:lnTo>
                    <a:pt x="62" y="841"/>
                  </a:lnTo>
                  <a:lnTo>
                    <a:pt x="65" y="831"/>
                  </a:lnTo>
                  <a:lnTo>
                    <a:pt x="69" y="824"/>
                  </a:lnTo>
                  <a:lnTo>
                    <a:pt x="75" y="812"/>
                  </a:lnTo>
                  <a:lnTo>
                    <a:pt x="77" y="807"/>
                  </a:lnTo>
                  <a:lnTo>
                    <a:pt x="167" y="648"/>
                  </a:lnTo>
                  <a:lnTo>
                    <a:pt x="167" y="648"/>
                  </a:lnTo>
                  <a:lnTo>
                    <a:pt x="167" y="515"/>
                  </a:lnTo>
                  <a:lnTo>
                    <a:pt x="167" y="515"/>
                  </a:lnTo>
                  <a:lnTo>
                    <a:pt x="167" y="491"/>
                  </a:lnTo>
                  <a:lnTo>
                    <a:pt x="166" y="467"/>
                  </a:lnTo>
                  <a:lnTo>
                    <a:pt x="162" y="427"/>
                  </a:lnTo>
                  <a:lnTo>
                    <a:pt x="159" y="398"/>
                  </a:lnTo>
                  <a:lnTo>
                    <a:pt x="157" y="387"/>
                  </a:lnTo>
                  <a:lnTo>
                    <a:pt x="157" y="387"/>
                  </a:lnTo>
                  <a:lnTo>
                    <a:pt x="97" y="301"/>
                  </a:lnTo>
                  <a:lnTo>
                    <a:pt x="51" y="232"/>
                  </a:lnTo>
                  <a:lnTo>
                    <a:pt x="31" y="203"/>
                  </a:lnTo>
                  <a:lnTo>
                    <a:pt x="18" y="180"/>
                  </a:lnTo>
                  <a:lnTo>
                    <a:pt x="18" y="180"/>
                  </a:lnTo>
                  <a:lnTo>
                    <a:pt x="9" y="164"/>
                  </a:lnTo>
                  <a:lnTo>
                    <a:pt x="5" y="152"/>
                  </a:lnTo>
                  <a:lnTo>
                    <a:pt x="2" y="142"/>
                  </a:lnTo>
                  <a:lnTo>
                    <a:pt x="0" y="134"/>
                  </a:lnTo>
                  <a:lnTo>
                    <a:pt x="0" y="129"/>
                  </a:lnTo>
                  <a:lnTo>
                    <a:pt x="1" y="125"/>
                  </a:lnTo>
                  <a:lnTo>
                    <a:pt x="2" y="123"/>
                  </a:lnTo>
                  <a:lnTo>
                    <a:pt x="71" y="21"/>
                  </a:lnTo>
                  <a:lnTo>
                    <a:pt x="71" y="21"/>
                  </a:lnTo>
                  <a:lnTo>
                    <a:pt x="85" y="33"/>
                  </a:lnTo>
                  <a:lnTo>
                    <a:pt x="99" y="43"/>
                  </a:lnTo>
                  <a:lnTo>
                    <a:pt x="115" y="54"/>
                  </a:lnTo>
                  <a:lnTo>
                    <a:pt x="131" y="62"/>
                  </a:lnTo>
                  <a:lnTo>
                    <a:pt x="87" y="128"/>
                  </a:lnTo>
                  <a:lnTo>
                    <a:pt x="208" y="302"/>
                  </a:lnTo>
                  <a:lnTo>
                    <a:pt x="244" y="302"/>
                  </a:lnTo>
                  <a:lnTo>
                    <a:pt x="244" y="302"/>
                  </a:lnTo>
                  <a:lnTo>
                    <a:pt x="259" y="312"/>
                  </a:lnTo>
                  <a:lnTo>
                    <a:pt x="268" y="317"/>
                  </a:lnTo>
                  <a:lnTo>
                    <a:pt x="276" y="319"/>
                  </a:lnTo>
                  <a:lnTo>
                    <a:pt x="286" y="323"/>
                  </a:lnTo>
                  <a:lnTo>
                    <a:pt x="296" y="324"/>
                  </a:lnTo>
                  <a:lnTo>
                    <a:pt x="305" y="326"/>
                  </a:lnTo>
                  <a:lnTo>
                    <a:pt x="315" y="327"/>
                  </a:lnTo>
                  <a:lnTo>
                    <a:pt x="315" y="327"/>
                  </a:lnTo>
                  <a:lnTo>
                    <a:pt x="325" y="326"/>
                  </a:lnTo>
                  <a:lnTo>
                    <a:pt x="335" y="324"/>
                  </a:lnTo>
                  <a:lnTo>
                    <a:pt x="344" y="323"/>
                  </a:lnTo>
                  <a:lnTo>
                    <a:pt x="354" y="319"/>
                  </a:lnTo>
                  <a:lnTo>
                    <a:pt x="362" y="317"/>
                  </a:lnTo>
                  <a:lnTo>
                    <a:pt x="371" y="312"/>
                  </a:lnTo>
                  <a:lnTo>
                    <a:pt x="388" y="302"/>
                  </a:lnTo>
                  <a:lnTo>
                    <a:pt x="422" y="302"/>
                  </a:lnTo>
                  <a:lnTo>
                    <a:pt x="544" y="128"/>
                  </a:lnTo>
                  <a:lnTo>
                    <a:pt x="490" y="46"/>
                  </a:lnTo>
                  <a:lnTo>
                    <a:pt x="490" y="46"/>
                  </a:lnTo>
                  <a:lnTo>
                    <a:pt x="504" y="36"/>
                  </a:lnTo>
                  <a:lnTo>
                    <a:pt x="519" y="25"/>
                  </a:lnTo>
                  <a:lnTo>
                    <a:pt x="532" y="12"/>
                  </a:lnTo>
                  <a:lnTo>
                    <a:pt x="546" y="0"/>
                  </a:lnTo>
                  <a:lnTo>
                    <a:pt x="629" y="123"/>
                  </a:lnTo>
                  <a:close/>
                  <a:moveTo>
                    <a:pt x="377" y="540"/>
                  </a:moveTo>
                  <a:lnTo>
                    <a:pt x="315" y="344"/>
                  </a:lnTo>
                  <a:lnTo>
                    <a:pt x="253" y="540"/>
                  </a:lnTo>
                  <a:lnTo>
                    <a:pt x="315" y="623"/>
                  </a:lnTo>
                  <a:lnTo>
                    <a:pt x="377"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242"/>
            <p:cNvSpPr>
              <a:spLocks/>
            </p:cNvSpPr>
            <p:nvPr/>
          </p:nvSpPr>
          <p:spPr bwMode="auto">
            <a:xfrm>
              <a:off x="6626225" y="1700212"/>
              <a:ext cx="112713" cy="114300"/>
            </a:xfrm>
            <a:custGeom>
              <a:avLst/>
              <a:gdLst>
                <a:gd name="T0" fmla="*/ 107 w 214"/>
                <a:gd name="T1" fmla="*/ 0 h 214"/>
                <a:gd name="T2" fmla="*/ 129 w 214"/>
                <a:gd name="T3" fmla="*/ 3 h 214"/>
                <a:gd name="T4" fmla="*/ 148 w 214"/>
                <a:gd name="T5" fmla="*/ 9 h 214"/>
                <a:gd name="T6" fmla="*/ 167 w 214"/>
                <a:gd name="T7" fmla="*/ 18 h 214"/>
                <a:gd name="T8" fmla="*/ 182 w 214"/>
                <a:gd name="T9" fmla="*/ 32 h 214"/>
                <a:gd name="T10" fmla="*/ 196 w 214"/>
                <a:gd name="T11" fmla="*/ 47 h 214"/>
                <a:gd name="T12" fmla="*/ 205 w 214"/>
                <a:gd name="T13" fmla="*/ 66 h 214"/>
                <a:gd name="T14" fmla="*/ 211 w 214"/>
                <a:gd name="T15" fmla="*/ 85 h 214"/>
                <a:gd name="T16" fmla="*/ 214 w 214"/>
                <a:gd name="T17" fmla="*/ 107 h 214"/>
                <a:gd name="T18" fmla="*/ 213 w 214"/>
                <a:gd name="T19" fmla="*/ 118 h 214"/>
                <a:gd name="T20" fmla="*/ 209 w 214"/>
                <a:gd name="T21" fmla="*/ 138 h 214"/>
                <a:gd name="T22" fmla="*/ 201 w 214"/>
                <a:gd name="T23" fmla="*/ 158 h 214"/>
                <a:gd name="T24" fmla="*/ 190 w 214"/>
                <a:gd name="T25" fmla="*/ 175 h 214"/>
                <a:gd name="T26" fmla="*/ 175 w 214"/>
                <a:gd name="T27" fmla="*/ 189 h 214"/>
                <a:gd name="T28" fmla="*/ 158 w 214"/>
                <a:gd name="T29" fmla="*/ 200 h 214"/>
                <a:gd name="T30" fmla="*/ 139 w 214"/>
                <a:gd name="T31" fmla="*/ 209 h 214"/>
                <a:gd name="T32" fmla="*/ 118 w 214"/>
                <a:gd name="T33" fmla="*/ 212 h 214"/>
                <a:gd name="T34" fmla="*/ 107 w 214"/>
                <a:gd name="T35" fmla="*/ 214 h 214"/>
                <a:gd name="T36" fmla="*/ 87 w 214"/>
                <a:gd name="T37" fmla="*/ 211 h 214"/>
                <a:gd name="T38" fmla="*/ 66 w 214"/>
                <a:gd name="T39" fmla="*/ 205 h 214"/>
                <a:gd name="T40" fmla="*/ 48 w 214"/>
                <a:gd name="T41" fmla="*/ 195 h 214"/>
                <a:gd name="T42" fmla="*/ 32 w 214"/>
                <a:gd name="T43" fmla="*/ 182 h 214"/>
                <a:gd name="T44" fmla="*/ 19 w 214"/>
                <a:gd name="T45" fmla="*/ 166 h 214"/>
                <a:gd name="T46" fmla="*/ 9 w 214"/>
                <a:gd name="T47" fmla="*/ 148 h 214"/>
                <a:gd name="T48" fmla="*/ 3 w 214"/>
                <a:gd name="T49" fmla="*/ 129 h 214"/>
                <a:gd name="T50" fmla="*/ 0 w 214"/>
                <a:gd name="T51" fmla="*/ 107 h 214"/>
                <a:gd name="T52" fmla="*/ 2 w 214"/>
                <a:gd name="T53" fmla="*/ 96 h 214"/>
                <a:gd name="T54" fmla="*/ 5 w 214"/>
                <a:gd name="T55" fmla="*/ 75 h 214"/>
                <a:gd name="T56" fmla="*/ 14 w 214"/>
                <a:gd name="T57" fmla="*/ 56 h 214"/>
                <a:gd name="T58" fmla="*/ 26 w 214"/>
                <a:gd name="T59" fmla="*/ 39 h 214"/>
                <a:gd name="T60" fmla="*/ 39 w 214"/>
                <a:gd name="T61" fmla="*/ 24 h 214"/>
                <a:gd name="T62" fmla="*/ 56 w 214"/>
                <a:gd name="T63" fmla="*/ 13 h 214"/>
                <a:gd name="T64" fmla="*/ 76 w 214"/>
                <a:gd name="T65" fmla="*/ 5 h 214"/>
                <a:gd name="T66" fmla="*/ 96 w 214"/>
                <a:gd name="T67" fmla="*/ 1 h 214"/>
                <a:gd name="T68" fmla="*/ 107 w 214"/>
                <a:gd name="T69"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4" h="214">
                  <a:moveTo>
                    <a:pt x="107" y="0"/>
                  </a:moveTo>
                  <a:lnTo>
                    <a:pt x="107" y="0"/>
                  </a:lnTo>
                  <a:lnTo>
                    <a:pt x="118" y="1"/>
                  </a:lnTo>
                  <a:lnTo>
                    <a:pt x="129" y="3"/>
                  </a:lnTo>
                  <a:lnTo>
                    <a:pt x="139" y="5"/>
                  </a:lnTo>
                  <a:lnTo>
                    <a:pt x="148" y="9"/>
                  </a:lnTo>
                  <a:lnTo>
                    <a:pt x="158" y="13"/>
                  </a:lnTo>
                  <a:lnTo>
                    <a:pt x="167" y="18"/>
                  </a:lnTo>
                  <a:lnTo>
                    <a:pt x="175" y="24"/>
                  </a:lnTo>
                  <a:lnTo>
                    <a:pt x="182" y="32"/>
                  </a:lnTo>
                  <a:lnTo>
                    <a:pt x="190" y="39"/>
                  </a:lnTo>
                  <a:lnTo>
                    <a:pt x="196" y="47"/>
                  </a:lnTo>
                  <a:lnTo>
                    <a:pt x="201" y="56"/>
                  </a:lnTo>
                  <a:lnTo>
                    <a:pt x="205" y="66"/>
                  </a:lnTo>
                  <a:lnTo>
                    <a:pt x="209" y="75"/>
                  </a:lnTo>
                  <a:lnTo>
                    <a:pt x="211" y="85"/>
                  </a:lnTo>
                  <a:lnTo>
                    <a:pt x="213" y="96"/>
                  </a:lnTo>
                  <a:lnTo>
                    <a:pt x="214" y="107"/>
                  </a:lnTo>
                  <a:lnTo>
                    <a:pt x="214" y="107"/>
                  </a:lnTo>
                  <a:lnTo>
                    <a:pt x="213" y="118"/>
                  </a:lnTo>
                  <a:lnTo>
                    <a:pt x="211" y="129"/>
                  </a:lnTo>
                  <a:lnTo>
                    <a:pt x="209" y="138"/>
                  </a:lnTo>
                  <a:lnTo>
                    <a:pt x="205" y="148"/>
                  </a:lnTo>
                  <a:lnTo>
                    <a:pt x="201" y="158"/>
                  </a:lnTo>
                  <a:lnTo>
                    <a:pt x="196" y="166"/>
                  </a:lnTo>
                  <a:lnTo>
                    <a:pt x="190" y="175"/>
                  </a:lnTo>
                  <a:lnTo>
                    <a:pt x="182" y="182"/>
                  </a:lnTo>
                  <a:lnTo>
                    <a:pt x="175" y="189"/>
                  </a:lnTo>
                  <a:lnTo>
                    <a:pt x="167" y="195"/>
                  </a:lnTo>
                  <a:lnTo>
                    <a:pt x="158" y="200"/>
                  </a:lnTo>
                  <a:lnTo>
                    <a:pt x="148" y="205"/>
                  </a:lnTo>
                  <a:lnTo>
                    <a:pt x="139" y="209"/>
                  </a:lnTo>
                  <a:lnTo>
                    <a:pt x="129" y="211"/>
                  </a:lnTo>
                  <a:lnTo>
                    <a:pt x="118" y="212"/>
                  </a:lnTo>
                  <a:lnTo>
                    <a:pt x="107" y="214"/>
                  </a:lnTo>
                  <a:lnTo>
                    <a:pt x="107" y="214"/>
                  </a:lnTo>
                  <a:lnTo>
                    <a:pt x="96" y="212"/>
                  </a:lnTo>
                  <a:lnTo>
                    <a:pt x="87" y="211"/>
                  </a:lnTo>
                  <a:lnTo>
                    <a:pt x="76" y="209"/>
                  </a:lnTo>
                  <a:lnTo>
                    <a:pt x="66" y="205"/>
                  </a:lnTo>
                  <a:lnTo>
                    <a:pt x="56" y="200"/>
                  </a:lnTo>
                  <a:lnTo>
                    <a:pt x="48" y="195"/>
                  </a:lnTo>
                  <a:lnTo>
                    <a:pt x="39" y="189"/>
                  </a:lnTo>
                  <a:lnTo>
                    <a:pt x="32" y="182"/>
                  </a:lnTo>
                  <a:lnTo>
                    <a:pt x="26" y="175"/>
                  </a:lnTo>
                  <a:lnTo>
                    <a:pt x="19" y="166"/>
                  </a:lnTo>
                  <a:lnTo>
                    <a:pt x="14" y="158"/>
                  </a:lnTo>
                  <a:lnTo>
                    <a:pt x="9" y="148"/>
                  </a:lnTo>
                  <a:lnTo>
                    <a:pt x="5" y="138"/>
                  </a:lnTo>
                  <a:lnTo>
                    <a:pt x="3" y="129"/>
                  </a:lnTo>
                  <a:lnTo>
                    <a:pt x="2" y="118"/>
                  </a:lnTo>
                  <a:lnTo>
                    <a:pt x="0" y="107"/>
                  </a:lnTo>
                  <a:lnTo>
                    <a:pt x="0" y="107"/>
                  </a:lnTo>
                  <a:lnTo>
                    <a:pt x="2" y="96"/>
                  </a:lnTo>
                  <a:lnTo>
                    <a:pt x="3" y="85"/>
                  </a:lnTo>
                  <a:lnTo>
                    <a:pt x="5" y="75"/>
                  </a:lnTo>
                  <a:lnTo>
                    <a:pt x="9" y="66"/>
                  </a:lnTo>
                  <a:lnTo>
                    <a:pt x="14" y="56"/>
                  </a:lnTo>
                  <a:lnTo>
                    <a:pt x="19" y="47"/>
                  </a:lnTo>
                  <a:lnTo>
                    <a:pt x="26" y="39"/>
                  </a:lnTo>
                  <a:lnTo>
                    <a:pt x="32" y="32"/>
                  </a:lnTo>
                  <a:lnTo>
                    <a:pt x="39" y="24"/>
                  </a:lnTo>
                  <a:lnTo>
                    <a:pt x="48" y="18"/>
                  </a:lnTo>
                  <a:lnTo>
                    <a:pt x="56" y="13"/>
                  </a:lnTo>
                  <a:lnTo>
                    <a:pt x="66" y="9"/>
                  </a:lnTo>
                  <a:lnTo>
                    <a:pt x="76" y="5"/>
                  </a:lnTo>
                  <a:lnTo>
                    <a:pt x="87" y="3"/>
                  </a:lnTo>
                  <a:lnTo>
                    <a:pt x="96" y="1"/>
                  </a:lnTo>
                  <a:lnTo>
                    <a:pt x="107" y="0"/>
                  </a:lnTo>
                  <a:lnTo>
                    <a:pt x="1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243"/>
            <p:cNvSpPr>
              <a:spLocks noEditPoints="1"/>
            </p:cNvSpPr>
            <p:nvPr/>
          </p:nvSpPr>
          <p:spPr bwMode="auto">
            <a:xfrm>
              <a:off x="6477000" y="1493837"/>
              <a:ext cx="390525" cy="192087"/>
            </a:xfrm>
            <a:custGeom>
              <a:avLst/>
              <a:gdLst>
                <a:gd name="T0" fmla="*/ 721 w 737"/>
                <a:gd name="T1" fmla="*/ 105 h 365"/>
                <a:gd name="T2" fmla="*/ 664 w 737"/>
                <a:gd name="T3" fmla="*/ 216 h 365"/>
                <a:gd name="T4" fmla="*/ 573 w 737"/>
                <a:gd name="T5" fmla="*/ 304 h 365"/>
                <a:gd name="T6" fmla="*/ 458 w 737"/>
                <a:gd name="T7" fmla="*/ 354 h 365"/>
                <a:gd name="T8" fmla="*/ 333 w 737"/>
                <a:gd name="T9" fmla="*/ 364 h 365"/>
                <a:gd name="T10" fmla="*/ 211 w 737"/>
                <a:gd name="T11" fmla="*/ 330 h 365"/>
                <a:gd name="T12" fmla="*/ 108 w 737"/>
                <a:gd name="T13" fmla="*/ 257 h 365"/>
                <a:gd name="T14" fmla="*/ 28 w 737"/>
                <a:gd name="T15" fmla="*/ 138 h 365"/>
                <a:gd name="T16" fmla="*/ 1 w 737"/>
                <a:gd name="T17" fmla="*/ 17 h 365"/>
                <a:gd name="T18" fmla="*/ 39 w 737"/>
                <a:gd name="T19" fmla="*/ 32 h 365"/>
                <a:gd name="T20" fmla="*/ 125 w 737"/>
                <a:gd name="T21" fmla="*/ 71 h 365"/>
                <a:gd name="T22" fmla="*/ 174 w 737"/>
                <a:gd name="T23" fmla="*/ 81 h 365"/>
                <a:gd name="T24" fmla="*/ 271 w 737"/>
                <a:gd name="T25" fmla="*/ 95 h 365"/>
                <a:gd name="T26" fmla="*/ 468 w 737"/>
                <a:gd name="T27" fmla="*/ 55 h 365"/>
                <a:gd name="T28" fmla="*/ 563 w 737"/>
                <a:gd name="T29" fmla="*/ 81 h 365"/>
                <a:gd name="T30" fmla="*/ 610 w 737"/>
                <a:gd name="T31" fmla="*/ 71 h 365"/>
                <a:gd name="T32" fmla="*/ 706 w 737"/>
                <a:gd name="T33" fmla="*/ 24 h 365"/>
                <a:gd name="T34" fmla="*/ 715 w 737"/>
                <a:gd name="T35" fmla="*/ 39 h 365"/>
                <a:gd name="T36" fmla="*/ 608 w 737"/>
                <a:gd name="T37" fmla="*/ 88 h 365"/>
                <a:gd name="T38" fmla="*/ 593 w 737"/>
                <a:gd name="T39" fmla="*/ 175 h 365"/>
                <a:gd name="T40" fmla="*/ 690 w 737"/>
                <a:gd name="T41" fmla="*/ 90 h 365"/>
                <a:gd name="T42" fmla="*/ 706 w 737"/>
                <a:gd name="T43" fmla="*/ 96 h 365"/>
                <a:gd name="T44" fmla="*/ 640 w 737"/>
                <a:gd name="T45" fmla="*/ 165 h 365"/>
                <a:gd name="T46" fmla="*/ 545 w 737"/>
                <a:gd name="T47" fmla="*/ 256 h 365"/>
                <a:gd name="T48" fmla="*/ 483 w 737"/>
                <a:gd name="T49" fmla="*/ 324 h 365"/>
                <a:gd name="T50" fmla="*/ 550 w 737"/>
                <a:gd name="T51" fmla="*/ 299 h 365"/>
                <a:gd name="T52" fmla="*/ 641 w 737"/>
                <a:gd name="T53" fmla="*/ 221 h 365"/>
                <a:gd name="T54" fmla="*/ 700 w 737"/>
                <a:gd name="T55" fmla="*/ 114 h 365"/>
                <a:gd name="T56" fmla="*/ 567 w 737"/>
                <a:gd name="T57" fmla="*/ 97 h 365"/>
                <a:gd name="T58" fmla="*/ 462 w 737"/>
                <a:gd name="T59" fmla="*/ 220 h 365"/>
                <a:gd name="T60" fmla="*/ 569 w 737"/>
                <a:gd name="T61" fmla="*/ 171 h 365"/>
                <a:gd name="T62" fmla="*/ 551 w 737"/>
                <a:gd name="T63" fmla="*/ 213 h 365"/>
                <a:gd name="T64" fmla="*/ 441 w 737"/>
                <a:gd name="T65" fmla="*/ 293 h 365"/>
                <a:gd name="T66" fmla="*/ 424 w 737"/>
                <a:gd name="T67" fmla="*/ 339 h 365"/>
                <a:gd name="T68" fmla="*/ 505 w 737"/>
                <a:gd name="T69" fmla="*/ 282 h 365"/>
                <a:gd name="T70" fmla="*/ 465 w 737"/>
                <a:gd name="T71" fmla="*/ 112 h 365"/>
                <a:gd name="T72" fmla="*/ 277 w 737"/>
                <a:gd name="T73" fmla="*/ 152 h 365"/>
                <a:gd name="T74" fmla="*/ 407 w 737"/>
                <a:gd name="T75" fmla="*/ 227 h 365"/>
                <a:gd name="T76" fmla="*/ 441 w 737"/>
                <a:gd name="T77" fmla="*/ 240 h 365"/>
                <a:gd name="T78" fmla="*/ 302 w 737"/>
                <a:gd name="T79" fmla="*/ 263 h 365"/>
                <a:gd name="T80" fmla="*/ 350 w 737"/>
                <a:gd name="T81" fmla="*/ 342 h 365"/>
                <a:gd name="T82" fmla="*/ 387 w 737"/>
                <a:gd name="T83" fmla="*/ 342 h 365"/>
                <a:gd name="T84" fmla="*/ 425 w 737"/>
                <a:gd name="T85" fmla="*/ 285 h 365"/>
                <a:gd name="T86" fmla="*/ 296 w 737"/>
                <a:gd name="T87" fmla="*/ 293 h 365"/>
                <a:gd name="T88" fmla="*/ 186 w 737"/>
                <a:gd name="T89" fmla="*/ 213 h 365"/>
                <a:gd name="T90" fmla="*/ 263 w 737"/>
                <a:gd name="T91" fmla="*/ 311 h 365"/>
                <a:gd name="T92" fmla="*/ 326 w 737"/>
                <a:gd name="T93" fmla="*/ 344 h 365"/>
                <a:gd name="T94" fmla="*/ 212 w 737"/>
                <a:gd name="T95" fmla="*/ 105 h 365"/>
                <a:gd name="T96" fmla="*/ 160 w 737"/>
                <a:gd name="T97" fmla="*/ 153 h 365"/>
                <a:gd name="T98" fmla="*/ 252 w 737"/>
                <a:gd name="T99" fmla="*/ 216 h 365"/>
                <a:gd name="T100" fmla="*/ 231 w 737"/>
                <a:gd name="T101" fmla="*/ 304 h 365"/>
                <a:gd name="T102" fmla="*/ 163 w 737"/>
                <a:gd name="T103" fmla="*/ 203 h 365"/>
                <a:gd name="T104" fmla="*/ 73 w 737"/>
                <a:gd name="T105" fmla="*/ 146 h 365"/>
                <a:gd name="T106" fmla="*/ 43 w 737"/>
                <a:gd name="T107" fmla="*/ 132 h 365"/>
                <a:gd name="T108" fmla="*/ 108 w 737"/>
                <a:gd name="T109" fmla="*/ 233 h 365"/>
                <a:gd name="T110" fmla="*/ 203 w 737"/>
                <a:gd name="T111" fmla="*/ 307 h 365"/>
                <a:gd name="T112" fmla="*/ 143 w 737"/>
                <a:gd name="T113" fmla="*/ 175 h 365"/>
                <a:gd name="T114" fmla="*/ 101 w 737"/>
                <a:gd name="T115" fmla="*/ 79 h 365"/>
                <a:gd name="T116" fmla="*/ 22 w 737"/>
                <a:gd name="T117" fmla="*/ 39 h 365"/>
                <a:gd name="T118" fmla="*/ 63 w 737"/>
                <a:gd name="T119" fmla="*/ 113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7" h="365">
                  <a:moveTo>
                    <a:pt x="737" y="0"/>
                  </a:moveTo>
                  <a:lnTo>
                    <a:pt x="737" y="0"/>
                  </a:lnTo>
                  <a:lnTo>
                    <a:pt x="735" y="17"/>
                  </a:lnTo>
                  <a:lnTo>
                    <a:pt x="734" y="35"/>
                  </a:lnTo>
                  <a:lnTo>
                    <a:pt x="732" y="52"/>
                  </a:lnTo>
                  <a:lnTo>
                    <a:pt x="729" y="71"/>
                  </a:lnTo>
                  <a:lnTo>
                    <a:pt x="726" y="88"/>
                  </a:lnTo>
                  <a:lnTo>
                    <a:pt x="721" y="105"/>
                  </a:lnTo>
                  <a:lnTo>
                    <a:pt x="715" y="122"/>
                  </a:lnTo>
                  <a:lnTo>
                    <a:pt x="709" y="138"/>
                  </a:lnTo>
                  <a:lnTo>
                    <a:pt x="709" y="138"/>
                  </a:lnTo>
                  <a:lnTo>
                    <a:pt x="701" y="154"/>
                  </a:lnTo>
                  <a:lnTo>
                    <a:pt x="693" y="171"/>
                  </a:lnTo>
                  <a:lnTo>
                    <a:pt x="684" y="187"/>
                  </a:lnTo>
                  <a:lnTo>
                    <a:pt x="675" y="202"/>
                  </a:lnTo>
                  <a:lnTo>
                    <a:pt x="664" y="216"/>
                  </a:lnTo>
                  <a:lnTo>
                    <a:pt x="653" y="231"/>
                  </a:lnTo>
                  <a:lnTo>
                    <a:pt x="641" y="244"/>
                  </a:lnTo>
                  <a:lnTo>
                    <a:pt x="629" y="257"/>
                  </a:lnTo>
                  <a:lnTo>
                    <a:pt x="629" y="257"/>
                  </a:lnTo>
                  <a:lnTo>
                    <a:pt x="615" y="270"/>
                  </a:lnTo>
                  <a:lnTo>
                    <a:pt x="602" y="282"/>
                  </a:lnTo>
                  <a:lnTo>
                    <a:pt x="587" y="293"/>
                  </a:lnTo>
                  <a:lnTo>
                    <a:pt x="573" y="304"/>
                  </a:lnTo>
                  <a:lnTo>
                    <a:pt x="557" y="313"/>
                  </a:lnTo>
                  <a:lnTo>
                    <a:pt x="541" y="322"/>
                  </a:lnTo>
                  <a:lnTo>
                    <a:pt x="525" y="330"/>
                  </a:lnTo>
                  <a:lnTo>
                    <a:pt x="510" y="337"/>
                  </a:lnTo>
                  <a:lnTo>
                    <a:pt x="510" y="337"/>
                  </a:lnTo>
                  <a:lnTo>
                    <a:pt x="493" y="344"/>
                  </a:lnTo>
                  <a:lnTo>
                    <a:pt x="475" y="350"/>
                  </a:lnTo>
                  <a:lnTo>
                    <a:pt x="458" y="354"/>
                  </a:lnTo>
                  <a:lnTo>
                    <a:pt x="441" y="358"/>
                  </a:lnTo>
                  <a:lnTo>
                    <a:pt x="422" y="362"/>
                  </a:lnTo>
                  <a:lnTo>
                    <a:pt x="404" y="364"/>
                  </a:lnTo>
                  <a:lnTo>
                    <a:pt x="386" y="365"/>
                  </a:lnTo>
                  <a:lnTo>
                    <a:pt x="368" y="365"/>
                  </a:lnTo>
                  <a:lnTo>
                    <a:pt x="368" y="365"/>
                  </a:lnTo>
                  <a:lnTo>
                    <a:pt x="351" y="365"/>
                  </a:lnTo>
                  <a:lnTo>
                    <a:pt x="333" y="364"/>
                  </a:lnTo>
                  <a:lnTo>
                    <a:pt x="314" y="362"/>
                  </a:lnTo>
                  <a:lnTo>
                    <a:pt x="296" y="358"/>
                  </a:lnTo>
                  <a:lnTo>
                    <a:pt x="279" y="354"/>
                  </a:lnTo>
                  <a:lnTo>
                    <a:pt x="261" y="350"/>
                  </a:lnTo>
                  <a:lnTo>
                    <a:pt x="244" y="344"/>
                  </a:lnTo>
                  <a:lnTo>
                    <a:pt x="227" y="337"/>
                  </a:lnTo>
                  <a:lnTo>
                    <a:pt x="227" y="337"/>
                  </a:lnTo>
                  <a:lnTo>
                    <a:pt x="211" y="330"/>
                  </a:lnTo>
                  <a:lnTo>
                    <a:pt x="194" y="322"/>
                  </a:lnTo>
                  <a:lnTo>
                    <a:pt x="178" y="313"/>
                  </a:lnTo>
                  <a:lnTo>
                    <a:pt x="164" y="304"/>
                  </a:lnTo>
                  <a:lnTo>
                    <a:pt x="149" y="293"/>
                  </a:lnTo>
                  <a:lnTo>
                    <a:pt x="135" y="282"/>
                  </a:lnTo>
                  <a:lnTo>
                    <a:pt x="121" y="270"/>
                  </a:lnTo>
                  <a:lnTo>
                    <a:pt x="108" y="257"/>
                  </a:lnTo>
                  <a:lnTo>
                    <a:pt x="108" y="257"/>
                  </a:lnTo>
                  <a:lnTo>
                    <a:pt x="96" y="244"/>
                  </a:lnTo>
                  <a:lnTo>
                    <a:pt x="84" y="231"/>
                  </a:lnTo>
                  <a:lnTo>
                    <a:pt x="73" y="216"/>
                  </a:lnTo>
                  <a:lnTo>
                    <a:pt x="62" y="202"/>
                  </a:lnTo>
                  <a:lnTo>
                    <a:pt x="52" y="187"/>
                  </a:lnTo>
                  <a:lnTo>
                    <a:pt x="44" y="171"/>
                  </a:lnTo>
                  <a:lnTo>
                    <a:pt x="35" y="154"/>
                  </a:lnTo>
                  <a:lnTo>
                    <a:pt x="28" y="138"/>
                  </a:lnTo>
                  <a:lnTo>
                    <a:pt x="28" y="138"/>
                  </a:lnTo>
                  <a:lnTo>
                    <a:pt x="22" y="122"/>
                  </a:lnTo>
                  <a:lnTo>
                    <a:pt x="16" y="105"/>
                  </a:lnTo>
                  <a:lnTo>
                    <a:pt x="11" y="88"/>
                  </a:lnTo>
                  <a:lnTo>
                    <a:pt x="7" y="71"/>
                  </a:lnTo>
                  <a:lnTo>
                    <a:pt x="5" y="52"/>
                  </a:lnTo>
                  <a:lnTo>
                    <a:pt x="3" y="35"/>
                  </a:lnTo>
                  <a:lnTo>
                    <a:pt x="1" y="17"/>
                  </a:lnTo>
                  <a:lnTo>
                    <a:pt x="0" y="0"/>
                  </a:lnTo>
                  <a:lnTo>
                    <a:pt x="0" y="0"/>
                  </a:lnTo>
                  <a:lnTo>
                    <a:pt x="18" y="7"/>
                  </a:lnTo>
                  <a:lnTo>
                    <a:pt x="18" y="7"/>
                  </a:lnTo>
                  <a:lnTo>
                    <a:pt x="23" y="16"/>
                  </a:lnTo>
                  <a:lnTo>
                    <a:pt x="23" y="16"/>
                  </a:lnTo>
                  <a:lnTo>
                    <a:pt x="30" y="24"/>
                  </a:lnTo>
                  <a:lnTo>
                    <a:pt x="39" y="32"/>
                  </a:lnTo>
                  <a:lnTo>
                    <a:pt x="39" y="32"/>
                  </a:lnTo>
                  <a:lnTo>
                    <a:pt x="47" y="38"/>
                  </a:lnTo>
                  <a:lnTo>
                    <a:pt x="58" y="44"/>
                  </a:lnTo>
                  <a:lnTo>
                    <a:pt x="80" y="55"/>
                  </a:lnTo>
                  <a:lnTo>
                    <a:pt x="80" y="55"/>
                  </a:lnTo>
                  <a:lnTo>
                    <a:pt x="102" y="63"/>
                  </a:lnTo>
                  <a:lnTo>
                    <a:pt x="125" y="71"/>
                  </a:lnTo>
                  <a:lnTo>
                    <a:pt x="125" y="71"/>
                  </a:lnTo>
                  <a:lnTo>
                    <a:pt x="123" y="37"/>
                  </a:lnTo>
                  <a:lnTo>
                    <a:pt x="123" y="37"/>
                  </a:lnTo>
                  <a:lnTo>
                    <a:pt x="138" y="39"/>
                  </a:lnTo>
                  <a:lnTo>
                    <a:pt x="138" y="39"/>
                  </a:lnTo>
                  <a:lnTo>
                    <a:pt x="142" y="74"/>
                  </a:lnTo>
                  <a:lnTo>
                    <a:pt x="142" y="74"/>
                  </a:lnTo>
                  <a:lnTo>
                    <a:pt x="174" y="81"/>
                  </a:lnTo>
                  <a:lnTo>
                    <a:pt x="174" y="81"/>
                  </a:lnTo>
                  <a:lnTo>
                    <a:pt x="214" y="89"/>
                  </a:lnTo>
                  <a:lnTo>
                    <a:pt x="254" y="94"/>
                  </a:lnTo>
                  <a:lnTo>
                    <a:pt x="254" y="94"/>
                  </a:lnTo>
                  <a:lnTo>
                    <a:pt x="251" y="54"/>
                  </a:lnTo>
                  <a:lnTo>
                    <a:pt x="251" y="54"/>
                  </a:lnTo>
                  <a:lnTo>
                    <a:pt x="268" y="55"/>
                  </a:lnTo>
                  <a:lnTo>
                    <a:pt x="268" y="55"/>
                  </a:lnTo>
                  <a:lnTo>
                    <a:pt x="271" y="95"/>
                  </a:lnTo>
                  <a:lnTo>
                    <a:pt x="271" y="95"/>
                  </a:lnTo>
                  <a:lnTo>
                    <a:pt x="319" y="98"/>
                  </a:lnTo>
                  <a:lnTo>
                    <a:pt x="368" y="100"/>
                  </a:lnTo>
                  <a:lnTo>
                    <a:pt x="368" y="100"/>
                  </a:lnTo>
                  <a:lnTo>
                    <a:pt x="417" y="98"/>
                  </a:lnTo>
                  <a:lnTo>
                    <a:pt x="466" y="95"/>
                  </a:lnTo>
                  <a:lnTo>
                    <a:pt x="466" y="95"/>
                  </a:lnTo>
                  <a:lnTo>
                    <a:pt x="468" y="55"/>
                  </a:lnTo>
                  <a:lnTo>
                    <a:pt x="468" y="55"/>
                  </a:lnTo>
                  <a:lnTo>
                    <a:pt x="485" y="54"/>
                  </a:lnTo>
                  <a:lnTo>
                    <a:pt x="485" y="54"/>
                  </a:lnTo>
                  <a:lnTo>
                    <a:pt x="482" y="94"/>
                  </a:lnTo>
                  <a:lnTo>
                    <a:pt x="482" y="94"/>
                  </a:lnTo>
                  <a:lnTo>
                    <a:pt x="523" y="89"/>
                  </a:lnTo>
                  <a:lnTo>
                    <a:pt x="563" y="81"/>
                  </a:lnTo>
                  <a:lnTo>
                    <a:pt x="563" y="81"/>
                  </a:lnTo>
                  <a:lnTo>
                    <a:pt x="593" y="74"/>
                  </a:lnTo>
                  <a:lnTo>
                    <a:pt x="593" y="74"/>
                  </a:lnTo>
                  <a:lnTo>
                    <a:pt x="598" y="39"/>
                  </a:lnTo>
                  <a:lnTo>
                    <a:pt x="598" y="39"/>
                  </a:lnTo>
                  <a:lnTo>
                    <a:pt x="614" y="37"/>
                  </a:lnTo>
                  <a:lnTo>
                    <a:pt x="614" y="37"/>
                  </a:lnTo>
                  <a:lnTo>
                    <a:pt x="610" y="71"/>
                  </a:lnTo>
                  <a:lnTo>
                    <a:pt x="610" y="71"/>
                  </a:lnTo>
                  <a:lnTo>
                    <a:pt x="633" y="63"/>
                  </a:lnTo>
                  <a:lnTo>
                    <a:pt x="656" y="55"/>
                  </a:lnTo>
                  <a:lnTo>
                    <a:pt x="656" y="55"/>
                  </a:lnTo>
                  <a:lnTo>
                    <a:pt x="678" y="44"/>
                  </a:lnTo>
                  <a:lnTo>
                    <a:pt x="688" y="38"/>
                  </a:lnTo>
                  <a:lnTo>
                    <a:pt x="698" y="32"/>
                  </a:lnTo>
                  <a:lnTo>
                    <a:pt x="698" y="32"/>
                  </a:lnTo>
                  <a:lnTo>
                    <a:pt x="706" y="24"/>
                  </a:lnTo>
                  <a:lnTo>
                    <a:pt x="714" y="16"/>
                  </a:lnTo>
                  <a:lnTo>
                    <a:pt x="714" y="16"/>
                  </a:lnTo>
                  <a:lnTo>
                    <a:pt x="718" y="7"/>
                  </a:lnTo>
                  <a:lnTo>
                    <a:pt x="718" y="7"/>
                  </a:lnTo>
                  <a:lnTo>
                    <a:pt x="737" y="0"/>
                  </a:lnTo>
                  <a:lnTo>
                    <a:pt x="737" y="0"/>
                  </a:lnTo>
                  <a:close/>
                  <a:moveTo>
                    <a:pt x="715" y="39"/>
                  </a:moveTo>
                  <a:lnTo>
                    <a:pt x="715" y="39"/>
                  </a:lnTo>
                  <a:lnTo>
                    <a:pt x="707" y="44"/>
                  </a:lnTo>
                  <a:lnTo>
                    <a:pt x="707" y="44"/>
                  </a:lnTo>
                  <a:lnTo>
                    <a:pt x="697" y="52"/>
                  </a:lnTo>
                  <a:lnTo>
                    <a:pt x="686" y="58"/>
                  </a:lnTo>
                  <a:lnTo>
                    <a:pt x="663" y="69"/>
                  </a:lnTo>
                  <a:lnTo>
                    <a:pt x="663" y="69"/>
                  </a:lnTo>
                  <a:lnTo>
                    <a:pt x="636" y="79"/>
                  </a:lnTo>
                  <a:lnTo>
                    <a:pt x="608" y="88"/>
                  </a:lnTo>
                  <a:lnTo>
                    <a:pt x="608" y="88"/>
                  </a:lnTo>
                  <a:lnTo>
                    <a:pt x="602" y="117"/>
                  </a:lnTo>
                  <a:lnTo>
                    <a:pt x="602" y="117"/>
                  </a:lnTo>
                  <a:lnTo>
                    <a:pt x="593" y="149"/>
                  </a:lnTo>
                  <a:lnTo>
                    <a:pt x="582" y="180"/>
                  </a:lnTo>
                  <a:lnTo>
                    <a:pt x="582" y="180"/>
                  </a:lnTo>
                  <a:lnTo>
                    <a:pt x="593" y="175"/>
                  </a:lnTo>
                  <a:lnTo>
                    <a:pt x="593" y="175"/>
                  </a:lnTo>
                  <a:lnTo>
                    <a:pt x="618" y="160"/>
                  </a:lnTo>
                  <a:lnTo>
                    <a:pt x="642" y="143"/>
                  </a:lnTo>
                  <a:lnTo>
                    <a:pt x="653" y="134"/>
                  </a:lnTo>
                  <a:lnTo>
                    <a:pt x="663" y="124"/>
                  </a:lnTo>
                  <a:lnTo>
                    <a:pt x="672" y="113"/>
                  </a:lnTo>
                  <a:lnTo>
                    <a:pt x="682" y="102"/>
                  </a:lnTo>
                  <a:lnTo>
                    <a:pt x="682" y="102"/>
                  </a:lnTo>
                  <a:lnTo>
                    <a:pt x="690" y="90"/>
                  </a:lnTo>
                  <a:lnTo>
                    <a:pt x="698" y="78"/>
                  </a:lnTo>
                  <a:lnTo>
                    <a:pt x="704" y="66"/>
                  </a:lnTo>
                  <a:lnTo>
                    <a:pt x="710" y="52"/>
                  </a:lnTo>
                  <a:lnTo>
                    <a:pt x="710" y="52"/>
                  </a:lnTo>
                  <a:lnTo>
                    <a:pt x="715" y="39"/>
                  </a:lnTo>
                  <a:lnTo>
                    <a:pt x="715" y="39"/>
                  </a:lnTo>
                  <a:close/>
                  <a:moveTo>
                    <a:pt x="706" y="96"/>
                  </a:moveTo>
                  <a:lnTo>
                    <a:pt x="706" y="96"/>
                  </a:lnTo>
                  <a:lnTo>
                    <a:pt x="694" y="112"/>
                  </a:lnTo>
                  <a:lnTo>
                    <a:pt x="694" y="112"/>
                  </a:lnTo>
                  <a:lnTo>
                    <a:pt x="684" y="124"/>
                  </a:lnTo>
                  <a:lnTo>
                    <a:pt x="675" y="135"/>
                  </a:lnTo>
                  <a:lnTo>
                    <a:pt x="664" y="146"/>
                  </a:lnTo>
                  <a:lnTo>
                    <a:pt x="652" y="155"/>
                  </a:lnTo>
                  <a:lnTo>
                    <a:pt x="652" y="155"/>
                  </a:lnTo>
                  <a:lnTo>
                    <a:pt x="640" y="165"/>
                  </a:lnTo>
                  <a:lnTo>
                    <a:pt x="627" y="174"/>
                  </a:lnTo>
                  <a:lnTo>
                    <a:pt x="601" y="189"/>
                  </a:lnTo>
                  <a:lnTo>
                    <a:pt x="601" y="189"/>
                  </a:lnTo>
                  <a:lnTo>
                    <a:pt x="574" y="203"/>
                  </a:lnTo>
                  <a:lnTo>
                    <a:pt x="574" y="203"/>
                  </a:lnTo>
                  <a:lnTo>
                    <a:pt x="559" y="231"/>
                  </a:lnTo>
                  <a:lnTo>
                    <a:pt x="559" y="231"/>
                  </a:lnTo>
                  <a:lnTo>
                    <a:pt x="545" y="256"/>
                  </a:lnTo>
                  <a:lnTo>
                    <a:pt x="535" y="268"/>
                  </a:lnTo>
                  <a:lnTo>
                    <a:pt x="527" y="280"/>
                  </a:lnTo>
                  <a:lnTo>
                    <a:pt x="527" y="280"/>
                  </a:lnTo>
                  <a:lnTo>
                    <a:pt x="517" y="293"/>
                  </a:lnTo>
                  <a:lnTo>
                    <a:pt x="506" y="304"/>
                  </a:lnTo>
                  <a:lnTo>
                    <a:pt x="495" y="314"/>
                  </a:lnTo>
                  <a:lnTo>
                    <a:pt x="483" y="324"/>
                  </a:lnTo>
                  <a:lnTo>
                    <a:pt x="483" y="324"/>
                  </a:lnTo>
                  <a:lnTo>
                    <a:pt x="466" y="335"/>
                  </a:lnTo>
                  <a:lnTo>
                    <a:pt x="466" y="335"/>
                  </a:lnTo>
                  <a:lnTo>
                    <a:pt x="485" y="329"/>
                  </a:lnTo>
                  <a:lnTo>
                    <a:pt x="502" y="323"/>
                  </a:lnTo>
                  <a:lnTo>
                    <a:pt x="502" y="323"/>
                  </a:lnTo>
                  <a:lnTo>
                    <a:pt x="518" y="316"/>
                  </a:lnTo>
                  <a:lnTo>
                    <a:pt x="534" y="307"/>
                  </a:lnTo>
                  <a:lnTo>
                    <a:pt x="550" y="299"/>
                  </a:lnTo>
                  <a:lnTo>
                    <a:pt x="564" y="290"/>
                  </a:lnTo>
                  <a:lnTo>
                    <a:pt x="578" y="280"/>
                  </a:lnTo>
                  <a:lnTo>
                    <a:pt x="591" y="270"/>
                  </a:lnTo>
                  <a:lnTo>
                    <a:pt x="604" y="259"/>
                  </a:lnTo>
                  <a:lnTo>
                    <a:pt x="616" y="246"/>
                  </a:lnTo>
                  <a:lnTo>
                    <a:pt x="616" y="246"/>
                  </a:lnTo>
                  <a:lnTo>
                    <a:pt x="629" y="233"/>
                  </a:lnTo>
                  <a:lnTo>
                    <a:pt x="641" y="221"/>
                  </a:lnTo>
                  <a:lnTo>
                    <a:pt x="650" y="206"/>
                  </a:lnTo>
                  <a:lnTo>
                    <a:pt x="661" y="193"/>
                  </a:lnTo>
                  <a:lnTo>
                    <a:pt x="670" y="179"/>
                  </a:lnTo>
                  <a:lnTo>
                    <a:pt x="678" y="163"/>
                  </a:lnTo>
                  <a:lnTo>
                    <a:pt x="687" y="148"/>
                  </a:lnTo>
                  <a:lnTo>
                    <a:pt x="693" y="132"/>
                  </a:lnTo>
                  <a:lnTo>
                    <a:pt x="693" y="132"/>
                  </a:lnTo>
                  <a:lnTo>
                    <a:pt x="700" y="114"/>
                  </a:lnTo>
                  <a:lnTo>
                    <a:pt x="706" y="96"/>
                  </a:lnTo>
                  <a:lnTo>
                    <a:pt x="706" y="96"/>
                  </a:lnTo>
                  <a:close/>
                  <a:moveTo>
                    <a:pt x="586" y="113"/>
                  </a:moveTo>
                  <a:lnTo>
                    <a:pt x="586" y="113"/>
                  </a:lnTo>
                  <a:lnTo>
                    <a:pt x="591" y="92"/>
                  </a:lnTo>
                  <a:lnTo>
                    <a:pt x="591" y="92"/>
                  </a:lnTo>
                  <a:lnTo>
                    <a:pt x="567" y="97"/>
                  </a:lnTo>
                  <a:lnTo>
                    <a:pt x="567" y="97"/>
                  </a:lnTo>
                  <a:lnTo>
                    <a:pt x="524" y="105"/>
                  </a:lnTo>
                  <a:lnTo>
                    <a:pt x="481" y="109"/>
                  </a:lnTo>
                  <a:lnTo>
                    <a:pt x="481" y="109"/>
                  </a:lnTo>
                  <a:lnTo>
                    <a:pt x="476" y="153"/>
                  </a:lnTo>
                  <a:lnTo>
                    <a:pt x="468" y="196"/>
                  </a:lnTo>
                  <a:lnTo>
                    <a:pt x="468" y="196"/>
                  </a:lnTo>
                  <a:lnTo>
                    <a:pt x="462" y="220"/>
                  </a:lnTo>
                  <a:lnTo>
                    <a:pt x="462" y="220"/>
                  </a:lnTo>
                  <a:lnTo>
                    <a:pt x="484" y="216"/>
                  </a:lnTo>
                  <a:lnTo>
                    <a:pt x="484" y="216"/>
                  </a:lnTo>
                  <a:lnTo>
                    <a:pt x="504" y="210"/>
                  </a:lnTo>
                  <a:lnTo>
                    <a:pt x="523" y="205"/>
                  </a:lnTo>
                  <a:lnTo>
                    <a:pt x="542" y="198"/>
                  </a:lnTo>
                  <a:lnTo>
                    <a:pt x="562" y="191"/>
                  </a:lnTo>
                  <a:lnTo>
                    <a:pt x="562" y="191"/>
                  </a:lnTo>
                  <a:lnTo>
                    <a:pt x="569" y="171"/>
                  </a:lnTo>
                  <a:lnTo>
                    <a:pt x="575" y="153"/>
                  </a:lnTo>
                  <a:lnTo>
                    <a:pt x="581" y="134"/>
                  </a:lnTo>
                  <a:lnTo>
                    <a:pt x="586" y="113"/>
                  </a:lnTo>
                  <a:lnTo>
                    <a:pt x="586" y="113"/>
                  </a:lnTo>
                  <a:close/>
                  <a:moveTo>
                    <a:pt x="546" y="222"/>
                  </a:moveTo>
                  <a:lnTo>
                    <a:pt x="546" y="222"/>
                  </a:lnTo>
                  <a:lnTo>
                    <a:pt x="551" y="213"/>
                  </a:lnTo>
                  <a:lnTo>
                    <a:pt x="551" y="213"/>
                  </a:lnTo>
                  <a:lnTo>
                    <a:pt x="519" y="223"/>
                  </a:lnTo>
                  <a:lnTo>
                    <a:pt x="488" y="232"/>
                  </a:lnTo>
                  <a:lnTo>
                    <a:pt x="488" y="232"/>
                  </a:lnTo>
                  <a:lnTo>
                    <a:pt x="459" y="237"/>
                  </a:lnTo>
                  <a:lnTo>
                    <a:pt x="459" y="237"/>
                  </a:lnTo>
                  <a:lnTo>
                    <a:pt x="450" y="265"/>
                  </a:lnTo>
                  <a:lnTo>
                    <a:pt x="441" y="293"/>
                  </a:lnTo>
                  <a:lnTo>
                    <a:pt x="441" y="293"/>
                  </a:lnTo>
                  <a:lnTo>
                    <a:pt x="430" y="316"/>
                  </a:lnTo>
                  <a:lnTo>
                    <a:pt x="422" y="327"/>
                  </a:lnTo>
                  <a:lnTo>
                    <a:pt x="415" y="337"/>
                  </a:lnTo>
                  <a:lnTo>
                    <a:pt x="415" y="337"/>
                  </a:lnTo>
                  <a:lnTo>
                    <a:pt x="410" y="344"/>
                  </a:lnTo>
                  <a:lnTo>
                    <a:pt x="410" y="344"/>
                  </a:lnTo>
                  <a:lnTo>
                    <a:pt x="424" y="339"/>
                  </a:lnTo>
                  <a:lnTo>
                    <a:pt x="424" y="339"/>
                  </a:lnTo>
                  <a:lnTo>
                    <a:pt x="437" y="334"/>
                  </a:lnTo>
                  <a:lnTo>
                    <a:pt x="449" y="327"/>
                  </a:lnTo>
                  <a:lnTo>
                    <a:pt x="461" y="319"/>
                  </a:lnTo>
                  <a:lnTo>
                    <a:pt x="473" y="311"/>
                  </a:lnTo>
                  <a:lnTo>
                    <a:pt x="473" y="311"/>
                  </a:lnTo>
                  <a:lnTo>
                    <a:pt x="484" y="302"/>
                  </a:lnTo>
                  <a:lnTo>
                    <a:pt x="494" y="293"/>
                  </a:lnTo>
                  <a:lnTo>
                    <a:pt x="505" y="282"/>
                  </a:lnTo>
                  <a:lnTo>
                    <a:pt x="513" y="271"/>
                  </a:lnTo>
                  <a:lnTo>
                    <a:pt x="530" y="248"/>
                  </a:lnTo>
                  <a:lnTo>
                    <a:pt x="546" y="222"/>
                  </a:lnTo>
                  <a:lnTo>
                    <a:pt x="546" y="222"/>
                  </a:lnTo>
                  <a:close/>
                  <a:moveTo>
                    <a:pt x="453" y="193"/>
                  </a:moveTo>
                  <a:lnTo>
                    <a:pt x="453" y="193"/>
                  </a:lnTo>
                  <a:lnTo>
                    <a:pt x="460" y="152"/>
                  </a:lnTo>
                  <a:lnTo>
                    <a:pt x="465" y="112"/>
                  </a:lnTo>
                  <a:lnTo>
                    <a:pt x="465" y="112"/>
                  </a:lnTo>
                  <a:lnTo>
                    <a:pt x="416" y="114"/>
                  </a:lnTo>
                  <a:lnTo>
                    <a:pt x="368" y="115"/>
                  </a:lnTo>
                  <a:lnTo>
                    <a:pt x="368" y="115"/>
                  </a:lnTo>
                  <a:lnTo>
                    <a:pt x="320" y="114"/>
                  </a:lnTo>
                  <a:lnTo>
                    <a:pt x="272" y="112"/>
                  </a:lnTo>
                  <a:lnTo>
                    <a:pt x="272" y="112"/>
                  </a:lnTo>
                  <a:lnTo>
                    <a:pt x="277" y="152"/>
                  </a:lnTo>
                  <a:lnTo>
                    <a:pt x="284" y="193"/>
                  </a:lnTo>
                  <a:lnTo>
                    <a:pt x="284" y="193"/>
                  </a:lnTo>
                  <a:lnTo>
                    <a:pt x="291" y="223"/>
                  </a:lnTo>
                  <a:lnTo>
                    <a:pt x="291" y="223"/>
                  </a:lnTo>
                  <a:lnTo>
                    <a:pt x="329" y="227"/>
                  </a:lnTo>
                  <a:lnTo>
                    <a:pt x="368" y="228"/>
                  </a:lnTo>
                  <a:lnTo>
                    <a:pt x="368" y="228"/>
                  </a:lnTo>
                  <a:lnTo>
                    <a:pt x="407" y="227"/>
                  </a:lnTo>
                  <a:lnTo>
                    <a:pt x="445" y="223"/>
                  </a:lnTo>
                  <a:lnTo>
                    <a:pt x="445" y="223"/>
                  </a:lnTo>
                  <a:lnTo>
                    <a:pt x="453" y="193"/>
                  </a:lnTo>
                  <a:lnTo>
                    <a:pt x="453" y="193"/>
                  </a:lnTo>
                  <a:close/>
                  <a:moveTo>
                    <a:pt x="425" y="285"/>
                  </a:moveTo>
                  <a:lnTo>
                    <a:pt x="425" y="285"/>
                  </a:lnTo>
                  <a:lnTo>
                    <a:pt x="434" y="263"/>
                  </a:lnTo>
                  <a:lnTo>
                    <a:pt x="441" y="240"/>
                  </a:lnTo>
                  <a:lnTo>
                    <a:pt x="441" y="240"/>
                  </a:lnTo>
                  <a:lnTo>
                    <a:pt x="405" y="244"/>
                  </a:lnTo>
                  <a:lnTo>
                    <a:pt x="368" y="245"/>
                  </a:lnTo>
                  <a:lnTo>
                    <a:pt x="368" y="245"/>
                  </a:lnTo>
                  <a:lnTo>
                    <a:pt x="331" y="244"/>
                  </a:lnTo>
                  <a:lnTo>
                    <a:pt x="295" y="240"/>
                  </a:lnTo>
                  <a:lnTo>
                    <a:pt x="295" y="240"/>
                  </a:lnTo>
                  <a:lnTo>
                    <a:pt x="302" y="263"/>
                  </a:lnTo>
                  <a:lnTo>
                    <a:pt x="311" y="285"/>
                  </a:lnTo>
                  <a:lnTo>
                    <a:pt x="311" y="285"/>
                  </a:lnTo>
                  <a:lnTo>
                    <a:pt x="322" y="307"/>
                  </a:lnTo>
                  <a:lnTo>
                    <a:pt x="328" y="318"/>
                  </a:lnTo>
                  <a:lnTo>
                    <a:pt x="334" y="327"/>
                  </a:lnTo>
                  <a:lnTo>
                    <a:pt x="334" y="327"/>
                  </a:lnTo>
                  <a:lnTo>
                    <a:pt x="341" y="336"/>
                  </a:lnTo>
                  <a:lnTo>
                    <a:pt x="350" y="342"/>
                  </a:lnTo>
                  <a:lnTo>
                    <a:pt x="350" y="342"/>
                  </a:lnTo>
                  <a:lnTo>
                    <a:pt x="359" y="347"/>
                  </a:lnTo>
                  <a:lnTo>
                    <a:pt x="364" y="348"/>
                  </a:lnTo>
                  <a:lnTo>
                    <a:pt x="368" y="350"/>
                  </a:lnTo>
                  <a:lnTo>
                    <a:pt x="368" y="350"/>
                  </a:lnTo>
                  <a:lnTo>
                    <a:pt x="373" y="348"/>
                  </a:lnTo>
                  <a:lnTo>
                    <a:pt x="377" y="347"/>
                  </a:lnTo>
                  <a:lnTo>
                    <a:pt x="387" y="342"/>
                  </a:lnTo>
                  <a:lnTo>
                    <a:pt x="387" y="342"/>
                  </a:lnTo>
                  <a:lnTo>
                    <a:pt x="394" y="336"/>
                  </a:lnTo>
                  <a:lnTo>
                    <a:pt x="403" y="327"/>
                  </a:lnTo>
                  <a:lnTo>
                    <a:pt x="403" y="327"/>
                  </a:lnTo>
                  <a:lnTo>
                    <a:pt x="409" y="318"/>
                  </a:lnTo>
                  <a:lnTo>
                    <a:pt x="415" y="307"/>
                  </a:lnTo>
                  <a:lnTo>
                    <a:pt x="425" y="285"/>
                  </a:lnTo>
                  <a:lnTo>
                    <a:pt x="425" y="285"/>
                  </a:lnTo>
                  <a:close/>
                  <a:moveTo>
                    <a:pt x="326" y="344"/>
                  </a:moveTo>
                  <a:lnTo>
                    <a:pt x="326" y="344"/>
                  </a:lnTo>
                  <a:lnTo>
                    <a:pt x="322" y="337"/>
                  </a:lnTo>
                  <a:lnTo>
                    <a:pt x="322" y="337"/>
                  </a:lnTo>
                  <a:lnTo>
                    <a:pt x="314" y="327"/>
                  </a:lnTo>
                  <a:lnTo>
                    <a:pt x="307" y="316"/>
                  </a:lnTo>
                  <a:lnTo>
                    <a:pt x="296" y="293"/>
                  </a:lnTo>
                  <a:lnTo>
                    <a:pt x="296" y="293"/>
                  </a:lnTo>
                  <a:lnTo>
                    <a:pt x="286" y="265"/>
                  </a:lnTo>
                  <a:lnTo>
                    <a:pt x="278" y="237"/>
                  </a:lnTo>
                  <a:lnTo>
                    <a:pt x="278" y="237"/>
                  </a:lnTo>
                  <a:lnTo>
                    <a:pt x="249" y="232"/>
                  </a:lnTo>
                  <a:lnTo>
                    <a:pt x="249" y="232"/>
                  </a:lnTo>
                  <a:lnTo>
                    <a:pt x="216" y="223"/>
                  </a:lnTo>
                  <a:lnTo>
                    <a:pt x="186" y="213"/>
                  </a:lnTo>
                  <a:lnTo>
                    <a:pt x="186" y="213"/>
                  </a:lnTo>
                  <a:lnTo>
                    <a:pt x="191" y="222"/>
                  </a:lnTo>
                  <a:lnTo>
                    <a:pt x="191" y="222"/>
                  </a:lnTo>
                  <a:lnTo>
                    <a:pt x="205" y="248"/>
                  </a:lnTo>
                  <a:lnTo>
                    <a:pt x="222" y="271"/>
                  </a:lnTo>
                  <a:lnTo>
                    <a:pt x="232" y="282"/>
                  </a:lnTo>
                  <a:lnTo>
                    <a:pt x="242" y="293"/>
                  </a:lnTo>
                  <a:lnTo>
                    <a:pt x="252" y="302"/>
                  </a:lnTo>
                  <a:lnTo>
                    <a:pt x="263" y="311"/>
                  </a:lnTo>
                  <a:lnTo>
                    <a:pt x="263" y="311"/>
                  </a:lnTo>
                  <a:lnTo>
                    <a:pt x="276" y="319"/>
                  </a:lnTo>
                  <a:lnTo>
                    <a:pt x="288" y="327"/>
                  </a:lnTo>
                  <a:lnTo>
                    <a:pt x="300" y="334"/>
                  </a:lnTo>
                  <a:lnTo>
                    <a:pt x="313" y="339"/>
                  </a:lnTo>
                  <a:lnTo>
                    <a:pt x="313" y="339"/>
                  </a:lnTo>
                  <a:lnTo>
                    <a:pt x="326" y="344"/>
                  </a:lnTo>
                  <a:lnTo>
                    <a:pt x="326" y="344"/>
                  </a:lnTo>
                  <a:close/>
                  <a:moveTo>
                    <a:pt x="273" y="220"/>
                  </a:moveTo>
                  <a:lnTo>
                    <a:pt x="273" y="220"/>
                  </a:lnTo>
                  <a:lnTo>
                    <a:pt x="268" y="196"/>
                  </a:lnTo>
                  <a:lnTo>
                    <a:pt x="268" y="196"/>
                  </a:lnTo>
                  <a:lnTo>
                    <a:pt x="261" y="153"/>
                  </a:lnTo>
                  <a:lnTo>
                    <a:pt x="256" y="109"/>
                  </a:lnTo>
                  <a:lnTo>
                    <a:pt x="256" y="109"/>
                  </a:lnTo>
                  <a:lnTo>
                    <a:pt x="212" y="105"/>
                  </a:lnTo>
                  <a:lnTo>
                    <a:pt x="170" y="97"/>
                  </a:lnTo>
                  <a:lnTo>
                    <a:pt x="170" y="97"/>
                  </a:lnTo>
                  <a:lnTo>
                    <a:pt x="146" y="92"/>
                  </a:lnTo>
                  <a:lnTo>
                    <a:pt x="146" y="92"/>
                  </a:lnTo>
                  <a:lnTo>
                    <a:pt x="149" y="113"/>
                  </a:lnTo>
                  <a:lnTo>
                    <a:pt x="149" y="113"/>
                  </a:lnTo>
                  <a:lnTo>
                    <a:pt x="155" y="134"/>
                  </a:lnTo>
                  <a:lnTo>
                    <a:pt x="160" y="153"/>
                  </a:lnTo>
                  <a:lnTo>
                    <a:pt x="168" y="171"/>
                  </a:lnTo>
                  <a:lnTo>
                    <a:pt x="175" y="191"/>
                  </a:lnTo>
                  <a:lnTo>
                    <a:pt x="175" y="191"/>
                  </a:lnTo>
                  <a:lnTo>
                    <a:pt x="194" y="198"/>
                  </a:lnTo>
                  <a:lnTo>
                    <a:pt x="212" y="205"/>
                  </a:lnTo>
                  <a:lnTo>
                    <a:pt x="232" y="210"/>
                  </a:lnTo>
                  <a:lnTo>
                    <a:pt x="252" y="216"/>
                  </a:lnTo>
                  <a:lnTo>
                    <a:pt x="252" y="216"/>
                  </a:lnTo>
                  <a:lnTo>
                    <a:pt x="273" y="220"/>
                  </a:lnTo>
                  <a:lnTo>
                    <a:pt x="273" y="220"/>
                  </a:lnTo>
                  <a:close/>
                  <a:moveTo>
                    <a:pt x="269" y="335"/>
                  </a:moveTo>
                  <a:lnTo>
                    <a:pt x="269" y="335"/>
                  </a:lnTo>
                  <a:lnTo>
                    <a:pt x="254" y="324"/>
                  </a:lnTo>
                  <a:lnTo>
                    <a:pt x="254" y="324"/>
                  </a:lnTo>
                  <a:lnTo>
                    <a:pt x="242" y="314"/>
                  </a:lnTo>
                  <a:lnTo>
                    <a:pt x="231" y="304"/>
                  </a:lnTo>
                  <a:lnTo>
                    <a:pt x="220" y="293"/>
                  </a:lnTo>
                  <a:lnTo>
                    <a:pt x="210" y="280"/>
                  </a:lnTo>
                  <a:lnTo>
                    <a:pt x="210" y="280"/>
                  </a:lnTo>
                  <a:lnTo>
                    <a:pt x="200" y="268"/>
                  </a:lnTo>
                  <a:lnTo>
                    <a:pt x="192" y="256"/>
                  </a:lnTo>
                  <a:lnTo>
                    <a:pt x="176" y="231"/>
                  </a:lnTo>
                  <a:lnTo>
                    <a:pt x="176" y="231"/>
                  </a:lnTo>
                  <a:lnTo>
                    <a:pt x="163" y="203"/>
                  </a:lnTo>
                  <a:lnTo>
                    <a:pt x="163" y="203"/>
                  </a:lnTo>
                  <a:lnTo>
                    <a:pt x="136" y="189"/>
                  </a:lnTo>
                  <a:lnTo>
                    <a:pt x="136" y="189"/>
                  </a:lnTo>
                  <a:lnTo>
                    <a:pt x="109" y="174"/>
                  </a:lnTo>
                  <a:lnTo>
                    <a:pt x="97" y="165"/>
                  </a:lnTo>
                  <a:lnTo>
                    <a:pt x="85" y="155"/>
                  </a:lnTo>
                  <a:lnTo>
                    <a:pt x="85" y="155"/>
                  </a:lnTo>
                  <a:lnTo>
                    <a:pt x="73" y="146"/>
                  </a:lnTo>
                  <a:lnTo>
                    <a:pt x="62" y="135"/>
                  </a:lnTo>
                  <a:lnTo>
                    <a:pt x="51" y="124"/>
                  </a:lnTo>
                  <a:lnTo>
                    <a:pt x="41" y="112"/>
                  </a:lnTo>
                  <a:lnTo>
                    <a:pt x="41" y="112"/>
                  </a:lnTo>
                  <a:lnTo>
                    <a:pt x="30" y="96"/>
                  </a:lnTo>
                  <a:lnTo>
                    <a:pt x="30" y="96"/>
                  </a:lnTo>
                  <a:lnTo>
                    <a:pt x="37" y="114"/>
                  </a:lnTo>
                  <a:lnTo>
                    <a:pt x="43" y="132"/>
                  </a:lnTo>
                  <a:lnTo>
                    <a:pt x="43" y="132"/>
                  </a:lnTo>
                  <a:lnTo>
                    <a:pt x="50" y="148"/>
                  </a:lnTo>
                  <a:lnTo>
                    <a:pt x="58" y="163"/>
                  </a:lnTo>
                  <a:lnTo>
                    <a:pt x="67" y="179"/>
                  </a:lnTo>
                  <a:lnTo>
                    <a:pt x="75" y="193"/>
                  </a:lnTo>
                  <a:lnTo>
                    <a:pt x="85" y="206"/>
                  </a:lnTo>
                  <a:lnTo>
                    <a:pt x="96" y="221"/>
                  </a:lnTo>
                  <a:lnTo>
                    <a:pt x="108" y="233"/>
                  </a:lnTo>
                  <a:lnTo>
                    <a:pt x="119" y="246"/>
                  </a:lnTo>
                  <a:lnTo>
                    <a:pt x="119" y="246"/>
                  </a:lnTo>
                  <a:lnTo>
                    <a:pt x="132" y="259"/>
                  </a:lnTo>
                  <a:lnTo>
                    <a:pt x="145" y="270"/>
                  </a:lnTo>
                  <a:lnTo>
                    <a:pt x="159" y="280"/>
                  </a:lnTo>
                  <a:lnTo>
                    <a:pt x="172" y="290"/>
                  </a:lnTo>
                  <a:lnTo>
                    <a:pt x="187" y="299"/>
                  </a:lnTo>
                  <a:lnTo>
                    <a:pt x="203" y="307"/>
                  </a:lnTo>
                  <a:lnTo>
                    <a:pt x="217" y="316"/>
                  </a:lnTo>
                  <a:lnTo>
                    <a:pt x="233" y="323"/>
                  </a:lnTo>
                  <a:lnTo>
                    <a:pt x="233" y="323"/>
                  </a:lnTo>
                  <a:lnTo>
                    <a:pt x="251" y="329"/>
                  </a:lnTo>
                  <a:lnTo>
                    <a:pt x="269" y="335"/>
                  </a:lnTo>
                  <a:lnTo>
                    <a:pt x="269" y="335"/>
                  </a:lnTo>
                  <a:close/>
                  <a:moveTo>
                    <a:pt x="143" y="175"/>
                  </a:moveTo>
                  <a:lnTo>
                    <a:pt x="143" y="175"/>
                  </a:lnTo>
                  <a:lnTo>
                    <a:pt x="153" y="180"/>
                  </a:lnTo>
                  <a:lnTo>
                    <a:pt x="153" y="180"/>
                  </a:lnTo>
                  <a:lnTo>
                    <a:pt x="143" y="149"/>
                  </a:lnTo>
                  <a:lnTo>
                    <a:pt x="134" y="117"/>
                  </a:lnTo>
                  <a:lnTo>
                    <a:pt x="134" y="117"/>
                  </a:lnTo>
                  <a:lnTo>
                    <a:pt x="129" y="88"/>
                  </a:lnTo>
                  <a:lnTo>
                    <a:pt x="129" y="88"/>
                  </a:lnTo>
                  <a:lnTo>
                    <a:pt x="101" y="79"/>
                  </a:lnTo>
                  <a:lnTo>
                    <a:pt x="74" y="69"/>
                  </a:lnTo>
                  <a:lnTo>
                    <a:pt x="74" y="69"/>
                  </a:lnTo>
                  <a:lnTo>
                    <a:pt x="51" y="58"/>
                  </a:lnTo>
                  <a:lnTo>
                    <a:pt x="39" y="52"/>
                  </a:lnTo>
                  <a:lnTo>
                    <a:pt x="28" y="44"/>
                  </a:lnTo>
                  <a:lnTo>
                    <a:pt x="28" y="44"/>
                  </a:lnTo>
                  <a:lnTo>
                    <a:pt x="22" y="39"/>
                  </a:lnTo>
                  <a:lnTo>
                    <a:pt x="22" y="39"/>
                  </a:lnTo>
                  <a:lnTo>
                    <a:pt x="27" y="52"/>
                  </a:lnTo>
                  <a:lnTo>
                    <a:pt x="27" y="52"/>
                  </a:lnTo>
                  <a:lnTo>
                    <a:pt x="32" y="66"/>
                  </a:lnTo>
                  <a:lnTo>
                    <a:pt x="39" y="78"/>
                  </a:lnTo>
                  <a:lnTo>
                    <a:pt x="46" y="90"/>
                  </a:lnTo>
                  <a:lnTo>
                    <a:pt x="55" y="102"/>
                  </a:lnTo>
                  <a:lnTo>
                    <a:pt x="55" y="102"/>
                  </a:lnTo>
                  <a:lnTo>
                    <a:pt x="63" y="113"/>
                  </a:lnTo>
                  <a:lnTo>
                    <a:pt x="74" y="124"/>
                  </a:lnTo>
                  <a:lnTo>
                    <a:pt x="84" y="134"/>
                  </a:lnTo>
                  <a:lnTo>
                    <a:pt x="95" y="143"/>
                  </a:lnTo>
                  <a:lnTo>
                    <a:pt x="118" y="160"/>
                  </a:lnTo>
                  <a:lnTo>
                    <a:pt x="143" y="175"/>
                  </a:lnTo>
                  <a:lnTo>
                    <a:pt x="143"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244"/>
            <p:cNvSpPr>
              <a:spLocks/>
            </p:cNvSpPr>
            <p:nvPr/>
          </p:nvSpPr>
          <p:spPr bwMode="auto">
            <a:xfrm>
              <a:off x="6473825" y="1419225"/>
              <a:ext cx="396875" cy="101600"/>
            </a:xfrm>
            <a:custGeom>
              <a:avLst/>
              <a:gdLst>
                <a:gd name="T0" fmla="*/ 637 w 749"/>
                <a:gd name="T1" fmla="*/ 0 h 192"/>
                <a:gd name="T2" fmla="*/ 684 w 749"/>
                <a:gd name="T3" fmla="*/ 16 h 192"/>
                <a:gd name="T4" fmla="*/ 720 w 749"/>
                <a:gd name="T5" fmla="*/ 36 h 192"/>
                <a:gd name="T6" fmla="*/ 737 w 749"/>
                <a:gd name="T7" fmla="*/ 51 h 192"/>
                <a:gd name="T8" fmla="*/ 745 w 749"/>
                <a:gd name="T9" fmla="*/ 62 h 192"/>
                <a:gd name="T10" fmla="*/ 749 w 749"/>
                <a:gd name="T11" fmla="*/ 74 h 192"/>
                <a:gd name="T12" fmla="*/ 749 w 749"/>
                <a:gd name="T13" fmla="*/ 79 h 192"/>
                <a:gd name="T14" fmla="*/ 747 w 749"/>
                <a:gd name="T15" fmla="*/ 91 h 192"/>
                <a:gd name="T16" fmla="*/ 741 w 749"/>
                <a:gd name="T17" fmla="*/ 102 h 192"/>
                <a:gd name="T18" fmla="*/ 732 w 749"/>
                <a:gd name="T19" fmla="*/ 113 h 192"/>
                <a:gd name="T20" fmla="*/ 704 w 749"/>
                <a:gd name="T21" fmla="*/ 134 h 192"/>
                <a:gd name="T22" fmla="*/ 664 w 749"/>
                <a:gd name="T23" fmla="*/ 151 h 192"/>
                <a:gd name="T24" fmla="*/ 613 w 749"/>
                <a:gd name="T25" fmla="*/ 167 h 192"/>
                <a:gd name="T26" fmla="*/ 553 w 749"/>
                <a:gd name="T27" fmla="*/ 179 h 192"/>
                <a:gd name="T28" fmla="*/ 485 w 749"/>
                <a:gd name="T29" fmla="*/ 187 h 192"/>
                <a:gd name="T30" fmla="*/ 413 w 749"/>
                <a:gd name="T31" fmla="*/ 191 h 192"/>
                <a:gd name="T32" fmla="*/ 374 w 749"/>
                <a:gd name="T33" fmla="*/ 192 h 192"/>
                <a:gd name="T34" fmla="*/ 299 w 749"/>
                <a:gd name="T35" fmla="*/ 190 h 192"/>
                <a:gd name="T36" fmla="*/ 228 w 749"/>
                <a:gd name="T37" fmla="*/ 184 h 192"/>
                <a:gd name="T38" fmla="*/ 165 w 749"/>
                <a:gd name="T39" fmla="*/ 173 h 192"/>
                <a:gd name="T40" fmla="*/ 109 w 749"/>
                <a:gd name="T41" fmla="*/ 159 h 192"/>
                <a:gd name="T42" fmla="*/ 63 w 749"/>
                <a:gd name="T43" fmla="*/ 142 h 192"/>
                <a:gd name="T44" fmla="*/ 29 w 749"/>
                <a:gd name="T45" fmla="*/ 123 h 192"/>
                <a:gd name="T46" fmla="*/ 11 w 749"/>
                <a:gd name="T47" fmla="*/ 108 h 192"/>
                <a:gd name="T48" fmla="*/ 4 w 749"/>
                <a:gd name="T49" fmla="*/ 97 h 192"/>
                <a:gd name="T50" fmla="*/ 0 w 749"/>
                <a:gd name="T51" fmla="*/ 85 h 192"/>
                <a:gd name="T52" fmla="*/ 0 w 749"/>
                <a:gd name="T53" fmla="*/ 79 h 192"/>
                <a:gd name="T54" fmla="*/ 1 w 749"/>
                <a:gd name="T55" fmla="*/ 68 h 192"/>
                <a:gd name="T56" fmla="*/ 7 w 749"/>
                <a:gd name="T57" fmla="*/ 57 h 192"/>
                <a:gd name="T58" fmla="*/ 17 w 749"/>
                <a:gd name="T59" fmla="*/ 47 h 192"/>
                <a:gd name="T60" fmla="*/ 46 w 749"/>
                <a:gd name="T61" fmla="*/ 26 h 192"/>
                <a:gd name="T62" fmla="*/ 86 w 749"/>
                <a:gd name="T63" fmla="*/ 8 h 192"/>
                <a:gd name="T64" fmla="*/ 112 w 749"/>
                <a:gd name="T65" fmla="*/ 15 h 192"/>
                <a:gd name="T66" fmla="*/ 100 w 749"/>
                <a:gd name="T67" fmla="*/ 21 h 192"/>
                <a:gd name="T68" fmla="*/ 80 w 749"/>
                <a:gd name="T69" fmla="*/ 33 h 192"/>
                <a:gd name="T70" fmla="*/ 67 w 749"/>
                <a:gd name="T71" fmla="*/ 45 h 192"/>
                <a:gd name="T72" fmla="*/ 61 w 749"/>
                <a:gd name="T73" fmla="*/ 60 h 192"/>
                <a:gd name="T74" fmla="*/ 60 w 749"/>
                <a:gd name="T75" fmla="*/ 67 h 192"/>
                <a:gd name="T76" fmla="*/ 61 w 749"/>
                <a:gd name="T77" fmla="*/ 77 h 192"/>
                <a:gd name="T78" fmla="*/ 74 w 749"/>
                <a:gd name="T79" fmla="*/ 95 h 192"/>
                <a:gd name="T80" fmla="*/ 97 w 749"/>
                <a:gd name="T81" fmla="*/ 112 h 192"/>
                <a:gd name="T82" fmla="*/ 131 w 749"/>
                <a:gd name="T83" fmla="*/ 127 h 192"/>
                <a:gd name="T84" fmla="*/ 174 w 749"/>
                <a:gd name="T85" fmla="*/ 139 h 192"/>
                <a:gd name="T86" fmla="*/ 225 w 749"/>
                <a:gd name="T87" fmla="*/ 150 h 192"/>
                <a:gd name="T88" fmla="*/ 280 w 749"/>
                <a:gd name="T89" fmla="*/ 157 h 192"/>
                <a:gd name="T90" fmla="*/ 342 w 749"/>
                <a:gd name="T91" fmla="*/ 161 h 192"/>
                <a:gd name="T92" fmla="*/ 374 w 749"/>
                <a:gd name="T93" fmla="*/ 161 h 192"/>
                <a:gd name="T94" fmla="*/ 438 w 749"/>
                <a:gd name="T95" fmla="*/ 159 h 192"/>
                <a:gd name="T96" fmla="*/ 496 w 749"/>
                <a:gd name="T97" fmla="*/ 153 h 192"/>
                <a:gd name="T98" fmla="*/ 550 w 749"/>
                <a:gd name="T99" fmla="*/ 145 h 192"/>
                <a:gd name="T100" fmla="*/ 597 w 749"/>
                <a:gd name="T101" fmla="*/ 133 h 192"/>
                <a:gd name="T102" fmla="*/ 636 w 749"/>
                <a:gd name="T103" fmla="*/ 119 h 192"/>
                <a:gd name="T104" fmla="*/ 664 w 749"/>
                <a:gd name="T105" fmla="*/ 104 h 192"/>
                <a:gd name="T106" fmla="*/ 683 w 749"/>
                <a:gd name="T107" fmla="*/ 85 h 192"/>
                <a:gd name="T108" fmla="*/ 689 w 749"/>
                <a:gd name="T109" fmla="*/ 72 h 192"/>
                <a:gd name="T110" fmla="*/ 689 w 749"/>
                <a:gd name="T111" fmla="*/ 67 h 192"/>
                <a:gd name="T112" fmla="*/ 686 w 749"/>
                <a:gd name="T113" fmla="*/ 53 h 192"/>
                <a:gd name="T114" fmla="*/ 676 w 749"/>
                <a:gd name="T115" fmla="*/ 39 h 192"/>
                <a:gd name="T116" fmla="*/ 659 w 749"/>
                <a:gd name="T117" fmla="*/ 26 h 192"/>
                <a:gd name="T118" fmla="*/ 637 w 749"/>
                <a:gd name="T119" fmla="*/ 1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9" h="192">
                  <a:moveTo>
                    <a:pt x="637" y="0"/>
                  </a:moveTo>
                  <a:lnTo>
                    <a:pt x="637" y="0"/>
                  </a:lnTo>
                  <a:lnTo>
                    <a:pt x="661" y="8"/>
                  </a:lnTo>
                  <a:lnTo>
                    <a:pt x="684" y="16"/>
                  </a:lnTo>
                  <a:lnTo>
                    <a:pt x="703" y="26"/>
                  </a:lnTo>
                  <a:lnTo>
                    <a:pt x="720" y="36"/>
                  </a:lnTo>
                  <a:lnTo>
                    <a:pt x="732" y="47"/>
                  </a:lnTo>
                  <a:lnTo>
                    <a:pt x="737" y="51"/>
                  </a:lnTo>
                  <a:lnTo>
                    <a:pt x="741" y="57"/>
                  </a:lnTo>
                  <a:lnTo>
                    <a:pt x="745" y="62"/>
                  </a:lnTo>
                  <a:lnTo>
                    <a:pt x="747" y="68"/>
                  </a:lnTo>
                  <a:lnTo>
                    <a:pt x="749" y="74"/>
                  </a:lnTo>
                  <a:lnTo>
                    <a:pt x="749" y="79"/>
                  </a:lnTo>
                  <a:lnTo>
                    <a:pt x="749" y="79"/>
                  </a:lnTo>
                  <a:lnTo>
                    <a:pt x="749" y="85"/>
                  </a:lnTo>
                  <a:lnTo>
                    <a:pt x="747" y="91"/>
                  </a:lnTo>
                  <a:lnTo>
                    <a:pt x="745" y="97"/>
                  </a:lnTo>
                  <a:lnTo>
                    <a:pt x="741" y="102"/>
                  </a:lnTo>
                  <a:lnTo>
                    <a:pt x="738" y="108"/>
                  </a:lnTo>
                  <a:lnTo>
                    <a:pt x="732" y="113"/>
                  </a:lnTo>
                  <a:lnTo>
                    <a:pt x="720" y="123"/>
                  </a:lnTo>
                  <a:lnTo>
                    <a:pt x="704" y="134"/>
                  </a:lnTo>
                  <a:lnTo>
                    <a:pt x="686" y="142"/>
                  </a:lnTo>
                  <a:lnTo>
                    <a:pt x="664" y="151"/>
                  </a:lnTo>
                  <a:lnTo>
                    <a:pt x="639" y="159"/>
                  </a:lnTo>
                  <a:lnTo>
                    <a:pt x="613" y="167"/>
                  </a:lnTo>
                  <a:lnTo>
                    <a:pt x="584" y="173"/>
                  </a:lnTo>
                  <a:lnTo>
                    <a:pt x="553" y="179"/>
                  </a:lnTo>
                  <a:lnTo>
                    <a:pt x="521" y="184"/>
                  </a:lnTo>
                  <a:lnTo>
                    <a:pt x="485" y="187"/>
                  </a:lnTo>
                  <a:lnTo>
                    <a:pt x="450" y="190"/>
                  </a:lnTo>
                  <a:lnTo>
                    <a:pt x="413" y="191"/>
                  </a:lnTo>
                  <a:lnTo>
                    <a:pt x="374" y="192"/>
                  </a:lnTo>
                  <a:lnTo>
                    <a:pt x="374" y="192"/>
                  </a:lnTo>
                  <a:lnTo>
                    <a:pt x="336" y="191"/>
                  </a:lnTo>
                  <a:lnTo>
                    <a:pt x="299" y="190"/>
                  </a:lnTo>
                  <a:lnTo>
                    <a:pt x="263" y="187"/>
                  </a:lnTo>
                  <a:lnTo>
                    <a:pt x="228" y="184"/>
                  </a:lnTo>
                  <a:lnTo>
                    <a:pt x="195" y="179"/>
                  </a:lnTo>
                  <a:lnTo>
                    <a:pt x="165" y="173"/>
                  </a:lnTo>
                  <a:lnTo>
                    <a:pt x="136" y="167"/>
                  </a:lnTo>
                  <a:lnTo>
                    <a:pt x="109" y="159"/>
                  </a:lnTo>
                  <a:lnTo>
                    <a:pt x="85" y="151"/>
                  </a:lnTo>
                  <a:lnTo>
                    <a:pt x="63" y="142"/>
                  </a:lnTo>
                  <a:lnTo>
                    <a:pt x="45" y="134"/>
                  </a:lnTo>
                  <a:lnTo>
                    <a:pt x="29" y="123"/>
                  </a:lnTo>
                  <a:lnTo>
                    <a:pt x="16" y="113"/>
                  </a:lnTo>
                  <a:lnTo>
                    <a:pt x="11" y="108"/>
                  </a:lnTo>
                  <a:lnTo>
                    <a:pt x="7" y="102"/>
                  </a:lnTo>
                  <a:lnTo>
                    <a:pt x="4" y="97"/>
                  </a:lnTo>
                  <a:lnTo>
                    <a:pt x="1" y="91"/>
                  </a:lnTo>
                  <a:lnTo>
                    <a:pt x="0" y="85"/>
                  </a:lnTo>
                  <a:lnTo>
                    <a:pt x="0" y="79"/>
                  </a:lnTo>
                  <a:lnTo>
                    <a:pt x="0" y="79"/>
                  </a:lnTo>
                  <a:lnTo>
                    <a:pt x="0" y="74"/>
                  </a:lnTo>
                  <a:lnTo>
                    <a:pt x="1" y="68"/>
                  </a:lnTo>
                  <a:lnTo>
                    <a:pt x="4" y="62"/>
                  </a:lnTo>
                  <a:lnTo>
                    <a:pt x="7" y="57"/>
                  </a:lnTo>
                  <a:lnTo>
                    <a:pt x="11" y="51"/>
                  </a:lnTo>
                  <a:lnTo>
                    <a:pt x="17" y="47"/>
                  </a:lnTo>
                  <a:lnTo>
                    <a:pt x="29" y="36"/>
                  </a:lnTo>
                  <a:lnTo>
                    <a:pt x="46" y="26"/>
                  </a:lnTo>
                  <a:lnTo>
                    <a:pt x="64" y="16"/>
                  </a:lnTo>
                  <a:lnTo>
                    <a:pt x="86" y="8"/>
                  </a:lnTo>
                  <a:lnTo>
                    <a:pt x="112" y="0"/>
                  </a:lnTo>
                  <a:lnTo>
                    <a:pt x="112" y="15"/>
                  </a:lnTo>
                  <a:lnTo>
                    <a:pt x="112" y="15"/>
                  </a:lnTo>
                  <a:lnTo>
                    <a:pt x="100" y="21"/>
                  </a:lnTo>
                  <a:lnTo>
                    <a:pt x="90" y="26"/>
                  </a:lnTo>
                  <a:lnTo>
                    <a:pt x="80" y="33"/>
                  </a:lnTo>
                  <a:lnTo>
                    <a:pt x="73" y="39"/>
                  </a:lnTo>
                  <a:lnTo>
                    <a:pt x="67" y="45"/>
                  </a:lnTo>
                  <a:lnTo>
                    <a:pt x="63" y="53"/>
                  </a:lnTo>
                  <a:lnTo>
                    <a:pt x="61" y="60"/>
                  </a:lnTo>
                  <a:lnTo>
                    <a:pt x="60" y="67"/>
                  </a:lnTo>
                  <a:lnTo>
                    <a:pt x="60" y="67"/>
                  </a:lnTo>
                  <a:lnTo>
                    <a:pt x="60" y="72"/>
                  </a:lnTo>
                  <a:lnTo>
                    <a:pt x="61" y="77"/>
                  </a:lnTo>
                  <a:lnTo>
                    <a:pt x="66" y="85"/>
                  </a:lnTo>
                  <a:lnTo>
                    <a:pt x="74" y="95"/>
                  </a:lnTo>
                  <a:lnTo>
                    <a:pt x="84" y="104"/>
                  </a:lnTo>
                  <a:lnTo>
                    <a:pt x="97" y="112"/>
                  </a:lnTo>
                  <a:lnTo>
                    <a:pt x="113" y="119"/>
                  </a:lnTo>
                  <a:lnTo>
                    <a:pt x="131" y="127"/>
                  </a:lnTo>
                  <a:lnTo>
                    <a:pt x="152" y="133"/>
                  </a:lnTo>
                  <a:lnTo>
                    <a:pt x="174" y="139"/>
                  </a:lnTo>
                  <a:lnTo>
                    <a:pt x="198" y="145"/>
                  </a:lnTo>
                  <a:lnTo>
                    <a:pt x="225" y="150"/>
                  </a:lnTo>
                  <a:lnTo>
                    <a:pt x="251" y="153"/>
                  </a:lnTo>
                  <a:lnTo>
                    <a:pt x="280" y="157"/>
                  </a:lnTo>
                  <a:lnTo>
                    <a:pt x="311" y="159"/>
                  </a:lnTo>
                  <a:lnTo>
                    <a:pt x="342" y="161"/>
                  </a:lnTo>
                  <a:lnTo>
                    <a:pt x="374" y="161"/>
                  </a:lnTo>
                  <a:lnTo>
                    <a:pt x="374" y="161"/>
                  </a:lnTo>
                  <a:lnTo>
                    <a:pt x="407" y="161"/>
                  </a:lnTo>
                  <a:lnTo>
                    <a:pt x="438" y="159"/>
                  </a:lnTo>
                  <a:lnTo>
                    <a:pt x="468" y="157"/>
                  </a:lnTo>
                  <a:lnTo>
                    <a:pt x="496" y="153"/>
                  </a:lnTo>
                  <a:lnTo>
                    <a:pt x="524" y="150"/>
                  </a:lnTo>
                  <a:lnTo>
                    <a:pt x="550" y="145"/>
                  </a:lnTo>
                  <a:lnTo>
                    <a:pt x="574" y="139"/>
                  </a:lnTo>
                  <a:lnTo>
                    <a:pt x="597" y="133"/>
                  </a:lnTo>
                  <a:lnTo>
                    <a:pt x="618" y="127"/>
                  </a:lnTo>
                  <a:lnTo>
                    <a:pt x="636" y="119"/>
                  </a:lnTo>
                  <a:lnTo>
                    <a:pt x="652" y="112"/>
                  </a:lnTo>
                  <a:lnTo>
                    <a:pt x="664" y="104"/>
                  </a:lnTo>
                  <a:lnTo>
                    <a:pt x="675" y="95"/>
                  </a:lnTo>
                  <a:lnTo>
                    <a:pt x="683" y="85"/>
                  </a:lnTo>
                  <a:lnTo>
                    <a:pt x="688" y="77"/>
                  </a:lnTo>
                  <a:lnTo>
                    <a:pt x="689" y="72"/>
                  </a:lnTo>
                  <a:lnTo>
                    <a:pt x="689" y="67"/>
                  </a:lnTo>
                  <a:lnTo>
                    <a:pt x="689" y="67"/>
                  </a:lnTo>
                  <a:lnTo>
                    <a:pt x="688" y="60"/>
                  </a:lnTo>
                  <a:lnTo>
                    <a:pt x="686" y="53"/>
                  </a:lnTo>
                  <a:lnTo>
                    <a:pt x="681" y="45"/>
                  </a:lnTo>
                  <a:lnTo>
                    <a:pt x="676" y="39"/>
                  </a:lnTo>
                  <a:lnTo>
                    <a:pt x="669" y="33"/>
                  </a:lnTo>
                  <a:lnTo>
                    <a:pt x="659" y="26"/>
                  </a:lnTo>
                  <a:lnTo>
                    <a:pt x="649" y="21"/>
                  </a:lnTo>
                  <a:lnTo>
                    <a:pt x="637" y="15"/>
                  </a:lnTo>
                  <a:lnTo>
                    <a:pt x="6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245"/>
            <p:cNvSpPr>
              <a:spLocks/>
            </p:cNvSpPr>
            <p:nvPr/>
          </p:nvSpPr>
          <p:spPr bwMode="auto">
            <a:xfrm>
              <a:off x="6726237" y="1389062"/>
              <a:ext cx="80963" cy="60325"/>
            </a:xfrm>
            <a:custGeom>
              <a:avLst/>
              <a:gdLst>
                <a:gd name="T0" fmla="*/ 153 w 153"/>
                <a:gd name="T1" fmla="*/ 104 h 114"/>
                <a:gd name="T2" fmla="*/ 153 w 153"/>
                <a:gd name="T3" fmla="*/ 104 h 114"/>
                <a:gd name="T4" fmla="*/ 151 w 153"/>
                <a:gd name="T5" fmla="*/ 114 h 114"/>
                <a:gd name="T6" fmla="*/ 29 w 153"/>
                <a:gd name="T7" fmla="*/ 114 h 114"/>
                <a:gd name="T8" fmla="*/ 29 w 153"/>
                <a:gd name="T9" fmla="*/ 114 h 114"/>
                <a:gd name="T10" fmla="*/ 28 w 153"/>
                <a:gd name="T11" fmla="*/ 102 h 114"/>
                <a:gd name="T12" fmla="*/ 26 w 153"/>
                <a:gd name="T13" fmla="*/ 90 h 114"/>
                <a:gd name="T14" fmla="*/ 24 w 153"/>
                <a:gd name="T15" fmla="*/ 78 h 114"/>
                <a:gd name="T16" fmla="*/ 20 w 153"/>
                <a:gd name="T17" fmla="*/ 67 h 114"/>
                <a:gd name="T18" fmla="*/ 17 w 153"/>
                <a:gd name="T19" fmla="*/ 55 h 114"/>
                <a:gd name="T20" fmla="*/ 12 w 153"/>
                <a:gd name="T21" fmla="*/ 45 h 114"/>
                <a:gd name="T22" fmla="*/ 6 w 153"/>
                <a:gd name="T23" fmla="*/ 34 h 114"/>
                <a:gd name="T24" fmla="*/ 0 w 153"/>
                <a:gd name="T25" fmla="*/ 25 h 114"/>
                <a:gd name="T26" fmla="*/ 0 w 153"/>
                <a:gd name="T27" fmla="*/ 25 h 114"/>
                <a:gd name="T28" fmla="*/ 11 w 153"/>
                <a:gd name="T29" fmla="*/ 16 h 114"/>
                <a:gd name="T30" fmla="*/ 23 w 153"/>
                <a:gd name="T31" fmla="*/ 9 h 114"/>
                <a:gd name="T32" fmla="*/ 35 w 153"/>
                <a:gd name="T33" fmla="*/ 4 h 114"/>
                <a:gd name="T34" fmla="*/ 48 w 153"/>
                <a:gd name="T35" fmla="*/ 0 h 114"/>
                <a:gd name="T36" fmla="*/ 59 w 153"/>
                <a:gd name="T37" fmla="*/ 16 h 114"/>
                <a:gd name="T38" fmla="*/ 37 w 153"/>
                <a:gd name="T39" fmla="*/ 68 h 114"/>
                <a:gd name="T40" fmla="*/ 60 w 153"/>
                <a:gd name="T41" fmla="*/ 104 h 114"/>
                <a:gd name="T42" fmla="*/ 82 w 153"/>
                <a:gd name="T43" fmla="*/ 68 h 114"/>
                <a:gd name="T44" fmla="*/ 60 w 153"/>
                <a:gd name="T45" fmla="*/ 16 h 114"/>
                <a:gd name="T46" fmla="*/ 72 w 153"/>
                <a:gd name="T47" fmla="*/ 0 h 114"/>
                <a:gd name="T48" fmla="*/ 72 w 153"/>
                <a:gd name="T49" fmla="*/ 0 h 114"/>
                <a:gd name="T50" fmla="*/ 80 w 153"/>
                <a:gd name="T51" fmla="*/ 3 h 114"/>
                <a:gd name="T52" fmla="*/ 88 w 153"/>
                <a:gd name="T53" fmla="*/ 5 h 114"/>
                <a:gd name="T54" fmla="*/ 97 w 153"/>
                <a:gd name="T55" fmla="*/ 8 h 114"/>
                <a:gd name="T56" fmla="*/ 104 w 153"/>
                <a:gd name="T57" fmla="*/ 13 h 114"/>
                <a:gd name="T58" fmla="*/ 110 w 153"/>
                <a:gd name="T59" fmla="*/ 17 h 114"/>
                <a:gd name="T60" fmla="*/ 117 w 153"/>
                <a:gd name="T61" fmla="*/ 22 h 114"/>
                <a:gd name="T62" fmla="*/ 123 w 153"/>
                <a:gd name="T63" fmla="*/ 28 h 114"/>
                <a:gd name="T64" fmla="*/ 129 w 153"/>
                <a:gd name="T65" fmla="*/ 34 h 114"/>
                <a:gd name="T66" fmla="*/ 134 w 153"/>
                <a:gd name="T67" fmla="*/ 42 h 114"/>
                <a:gd name="T68" fmla="*/ 139 w 153"/>
                <a:gd name="T69" fmla="*/ 49 h 114"/>
                <a:gd name="T70" fmla="*/ 143 w 153"/>
                <a:gd name="T71" fmla="*/ 57 h 114"/>
                <a:gd name="T72" fmla="*/ 146 w 153"/>
                <a:gd name="T73" fmla="*/ 66 h 114"/>
                <a:gd name="T74" fmla="*/ 149 w 153"/>
                <a:gd name="T75" fmla="*/ 74 h 114"/>
                <a:gd name="T76" fmla="*/ 151 w 153"/>
                <a:gd name="T77" fmla="*/ 84 h 114"/>
                <a:gd name="T78" fmla="*/ 151 w 153"/>
                <a:gd name="T79" fmla="*/ 94 h 114"/>
                <a:gd name="T80" fmla="*/ 153 w 153"/>
                <a:gd name="T81" fmla="*/ 104 h 114"/>
                <a:gd name="T82" fmla="*/ 153 w 153"/>
                <a:gd name="T83" fmla="*/ 10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3" h="114">
                  <a:moveTo>
                    <a:pt x="153" y="104"/>
                  </a:moveTo>
                  <a:lnTo>
                    <a:pt x="153" y="104"/>
                  </a:lnTo>
                  <a:lnTo>
                    <a:pt x="151" y="114"/>
                  </a:lnTo>
                  <a:lnTo>
                    <a:pt x="29" y="114"/>
                  </a:lnTo>
                  <a:lnTo>
                    <a:pt x="29" y="114"/>
                  </a:lnTo>
                  <a:lnTo>
                    <a:pt x="28" y="102"/>
                  </a:lnTo>
                  <a:lnTo>
                    <a:pt x="26" y="90"/>
                  </a:lnTo>
                  <a:lnTo>
                    <a:pt x="24" y="78"/>
                  </a:lnTo>
                  <a:lnTo>
                    <a:pt x="20" y="67"/>
                  </a:lnTo>
                  <a:lnTo>
                    <a:pt x="17" y="55"/>
                  </a:lnTo>
                  <a:lnTo>
                    <a:pt x="12" y="45"/>
                  </a:lnTo>
                  <a:lnTo>
                    <a:pt x="6" y="34"/>
                  </a:lnTo>
                  <a:lnTo>
                    <a:pt x="0" y="25"/>
                  </a:lnTo>
                  <a:lnTo>
                    <a:pt x="0" y="25"/>
                  </a:lnTo>
                  <a:lnTo>
                    <a:pt x="11" y="16"/>
                  </a:lnTo>
                  <a:lnTo>
                    <a:pt x="23" y="9"/>
                  </a:lnTo>
                  <a:lnTo>
                    <a:pt x="35" y="4"/>
                  </a:lnTo>
                  <a:lnTo>
                    <a:pt x="48" y="0"/>
                  </a:lnTo>
                  <a:lnTo>
                    <a:pt x="59" y="16"/>
                  </a:lnTo>
                  <a:lnTo>
                    <a:pt x="37" y="68"/>
                  </a:lnTo>
                  <a:lnTo>
                    <a:pt x="60" y="104"/>
                  </a:lnTo>
                  <a:lnTo>
                    <a:pt x="82" y="68"/>
                  </a:lnTo>
                  <a:lnTo>
                    <a:pt x="60" y="16"/>
                  </a:lnTo>
                  <a:lnTo>
                    <a:pt x="72" y="0"/>
                  </a:lnTo>
                  <a:lnTo>
                    <a:pt x="72" y="0"/>
                  </a:lnTo>
                  <a:lnTo>
                    <a:pt x="80" y="3"/>
                  </a:lnTo>
                  <a:lnTo>
                    <a:pt x="88" y="5"/>
                  </a:lnTo>
                  <a:lnTo>
                    <a:pt x="97" y="8"/>
                  </a:lnTo>
                  <a:lnTo>
                    <a:pt x="104" y="13"/>
                  </a:lnTo>
                  <a:lnTo>
                    <a:pt x="110" y="17"/>
                  </a:lnTo>
                  <a:lnTo>
                    <a:pt x="117" y="22"/>
                  </a:lnTo>
                  <a:lnTo>
                    <a:pt x="123" y="28"/>
                  </a:lnTo>
                  <a:lnTo>
                    <a:pt x="129" y="34"/>
                  </a:lnTo>
                  <a:lnTo>
                    <a:pt x="134" y="42"/>
                  </a:lnTo>
                  <a:lnTo>
                    <a:pt x="139" y="49"/>
                  </a:lnTo>
                  <a:lnTo>
                    <a:pt x="143" y="57"/>
                  </a:lnTo>
                  <a:lnTo>
                    <a:pt x="146" y="66"/>
                  </a:lnTo>
                  <a:lnTo>
                    <a:pt x="149" y="74"/>
                  </a:lnTo>
                  <a:lnTo>
                    <a:pt x="151" y="84"/>
                  </a:lnTo>
                  <a:lnTo>
                    <a:pt x="151" y="94"/>
                  </a:lnTo>
                  <a:lnTo>
                    <a:pt x="153" y="104"/>
                  </a:lnTo>
                  <a:lnTo>
                    <a:pt x="153"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246"/>
            <p:cNvSpPr>
              <a:spLocks noEditPoints="1"/>
            </p:cNvSpPr>
            <p:nvPr/>
          </p:nvSpPr>
          <p:spPr bwMode="auto">
            <a:xfrm>
              <a:off x="6727825" y="1325562"/>
              <a:ext cx="60325" cy="61912"/>
            </a:xfrm>
            <a:custGeom>
              <a:avLst/>
              <a:gdLst>
                <a:gd name="T0" fmla="*/ 112 w 115"/>
                <a:gd name="T1" fmla="*/ 37 h 117"/>
                <a:gd name="T2" fmla="*/ 115 w 115"/>
                <a:gd name="T3" fmla="*/ 59 h 117"/>
                <a:gd name="T4" fmla="*/ 115 w 115"/>
                <a:gd name="T5" fmla="*/ 69 h 117"/>
                <a:gd name="T6" fmla="*/ 112 w 115"/>
                <a:gd name="T7" fmla="*/ 80 h 117"/>
                <a:gd name="T8" fmla="*/ 98 w 115"/>
                <a:gd name="T9" fmla="*/ 100 h 117"/>
                <a:gd name="T10" fmla="*/ 90 w 115"/>
                <a:gd name="T11" fmla="*/ 106 h 117"/>
                <a:gd name="T12" fmla="*/ 80 w 115"/>
                <a:gd name="T13" fmla="*/ 112 h 117"/>
                <a:gd name="T14" fmla="*/ 58 w 115"/>
                <a:gd name="T15" fmla="*/ 117 h 117"/>
                <a:gd name="T16" fmla="*/ 46 w 115"/>
                <a:gd name="T17" fmla="*/ 116 h 117"/>
                <a:gd name="T18" fmla="*/ 35 w 115"/>
                <a:gd name="T19" fmla="*/ 112 h 117"/>
                <a:gd name="T20" fmla="*/ 17 w 115"/>
                <a:gd name="T21" fmla="*/ 100 h 117"/>
                <a:gd name="T22" fmla="*/ 10 w 115"/>
                <a:gd name="T23" fmla="*/ 90 h 117"/>
                <a:gd name="T24" fmla="*/ 5 w 115"/>
                <a:gd name="T25" fmla="*/ 80 h 117"/>
                <a:gd name="T26" fmla="*/ 0 w 115"/>
                <a:gd name="T27" fmla="*/ 59 h 117"/>
                <a:gd name="T28" fmla="*/ 1 w 115"/>
                <a:gd name="T29" fmla="*/ 48 h 117"/>
                <a:gd name="T30" fmla="*/ 5 w 115"/>
                <a:gd name="T31" fmla="*/ 37 h 117"/>
                <a:gd name="T32" fmla="*/ 17 w 115"/>
                <a:gd name="T33" fmla="*/ 17 h 117"/>
                <a:gd name="T34" fmla="*/ 26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6 h 117"/>
                <a:gd name="T48" fmla="*/ 112 w 115"/>
                <a:gd name="T49" fmla="*/ 37 h 117"/>
                <a:gd name="T50" fmla="*/ 107 w 115"/>
                <a:gd name="T51" fmla="*/ 59 h 117"/>
                <a:gd name="T52" fmla="*/ 102 w 115"/>
                <a:gd name="T53" fmla="*/ 40 h 117"/>
                <a:gd name="T54" fmla="*/ 98 w 115"/>
                <a:gd name="T55" fmla="*/ 32 h 117"/>
                <a:gd name="T56" fmla="*/ 92 w 115"/>
                <a:gd name="T57" fmla="*/ 25 h 117"/>
                <a:gd name="T58" fmla="*/ 77 w 115"/>
                <a:gd name="T59" fmla="*/ 14 h 117"/>
                <a:gd name="T60" fmla="*/ 68 w 115"/>
                <a:gd name="T61" fmla="*/ 11 h 117"/>
                <a:gd name="T62" fmla="*/ 58 w 115"/>
                <a:gd name="T63" fmla="*/ 10 h 117"/>
                <a:gd name="T64" fmla="*/ 40 w 115"/>
                <a:gd name="T65" fmla="*/ 14 h 117"/>
                <a:gd name="T66" fmla="*/ 32 w 115"/>
                <a:gd name="T67" fmla="*/ 18 h 117"/>
                <a:gd name="T68" fmla="*/ 24 w 115"/>
                <a:gd name="T69" fmla="*/ 25 h 117"/>
                <a:gd name="T70" fmla="*/ 13 w 115"/>
                <a:gd name="T71" fmla="*/ 40 h 117"/>
                <a:gd name="T72" fmla="*/ 11 w 115"/>
                <a:gd name="T73" fmla="*/ 49 h 117"/>
                <a:gd name="T74" fmla="*/ 10 w 115"/>
                <a:gd name="T75" fmla="*/ 59 h 117"/>
                <a:gd name="T76" fmla="*/ 13 w 115"/>
                <a:gd name="T77" fmla="*/ 77 h 117"/>
                <a:gd name="T78" fmla="*/ 18 w 115"/>
                <a:gd name="T79" fmla="*/ 85 h 117"/>
                <a:gd name="T80" fmla="*/ 24 w 115"/>
                <a:gd name="T81" fmla="*/ 92 h 117"/>
                <a:gd name="T82" fmla="*/ 40 w 115"/>
                <a:gd name="T83" fmla="*/ 103 h 117"/>
                <a:gd name="T84" fmla="*/ 49 w 115"/>
                <a:gd name="T85" fmla="*/ 106 h 117"/>
                <a:gd name="T86" fmla="*/ 58 w 115"/>
                <a:gd name="T87" fmla="*/ 107 h 117"/>
                <a:gd name="T88" fmla="*/ 77 w 115"/>
                <a:gd name="T89" fmla="*/ 103 h 117"/>
                <a:gd name="T90" fmla="*/ 85 w 115"/>
                <a:gd name="T91" fmla="*/ 99 h 117"/>
                <a:gd name="T92" fmla="*/ 92 w 115"/>
                <a:gd name="T93" fmla="*/ 92 h 117"/>
                <a:gd name="T94" fmla="*/ 102 w 115"/>
                <a:gd name="T95" fmla="*/ 77 h 117"/>
                <a:gd name="T96" fmla="*/ 106 w 115"/>
                <a:gd name="T97" fmla="*/ 68 h 117"/>
                <a:gd name="T98" fmla="*/ 107 w 115"/>
                <a:gd name="T99"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7"/>
                  </a:moveTo>
                  <a:lnTo>
                    <a:pt x="112" y="37"/>
                  </a:lnTo>
                  <a:lnTo>
                    <a:pt x="115" y="48"/>
                  </a:lnTo>
                  <a:lnTo>
                    <a:pt x="115" y="59"/>
                  </a:lnTo>
                  <a:lnTo>
                    <a:pt x="115" y="59"/>
                  </a:lnTo>
                  <a:lnTo>
                    <a:pt x="115" y="69"/>
                  </a:lnTo>
                  <a:lnTo>
                    <a:pt x="112" y="80"/>
                  </a:lnTo>
                  <a:lnTo>
                    <a:pt x="112" y="80"/>
                  </a:lnTo>
                  <a:lnTo>
                    <a:pt x="106" y="90"/>
                  </a:lnTo>
                  <a:lnTo>
                    <a:pt x="98" y="100"/>
                  </a:lnTo>
                  <a:lnTo>
                    <a:pt x="98" y="100"/>
                  </a:lnTo>
                  <a:lnTo>
                    <a:pt x="90" y="106"/>
                  </a:lnTo>
                  <a:lnTo>
                    <a:pt x="80" y="112"/>
                  </a:lnTo>
                  <a:lnTo>
                    <a:pt x="80" y="112"/>
                  </a:lnTo>
                  <a:lnTo>
                    <a:pt x="69" y="116"/>
                  </a:lnTo>
                  <a:lnTo>
                    <a:pt x="58" y="117"/>
                  </a:lnTo>
                  <a:lnTo>
                    <a:pt x="58" y="117"/>
                  </a:lnTo>
                  <a:lnTo>
                    <a:pt x="46" y="116"/>
                  </a:lnTo>
                  <a:lnTo>
                    <a:pt x="35" y="112"/>
                  </a:lnTo>
                  <a:lnTo>
                    <a:pt x="35" y="112"/>
                  </a:lnTo>
                  <a:lnTo>
                    <a:pt x="26" y="106"/>
                  </a:lnTo>
                  <a:lnTo>
                    <a:pt x="17" y="100"/>
                  </a:lnTo>
                  <a:lnTo>
                    <a:pt x="17" y="100"/>
                  </a:lnTo>
                  <a:lnTo>
                    <a:pt x="10" y="90"/>
                  </a:lnTo>
                  <a:lnTo>
                    <a:pt x="5" y="80"/>
                  </a:lnTo>
                  <a:lnTo>
                    <a:pt x="5" y="80"/>
                  </a:lnTo>
                  <a:lnTo>
                    <a:pt x="1" y="69"/>
                  </a:lnTo>
                  <a:lnTo>
                    <a:pt x="0" y="59"/>
                  </a:lnTo>
                  <a:lnTo>
                    <a:pt x="0" y="59"/>
                  </a:lnTo>
                  <a:lnTo>
                    <a:pt x="1" y="48"/>
                  </a:lnTo>
                  <a:lnTo>
                    <a:pt x="5" y="37"/>
                  </a:lnTo>
                  <a:lnTo>
                    <a:pt x="5" y="37"/>
                  </a:lnTo>
                  <a:lnTo>
                    <a:pt x="10" y="26"/>
                  </a:lnTo>
                  <a:lnTo>
                    <a:pt x="17" y="17"/>
                  </a:lnTo>
                  <a:lnTo>
                    <a:pt x="17" y="17"/>
                  </a:lnTo>
                  <a:lnTo>
                    <a:pt x="26"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6"/>
                  </a:lnTo>
                  <a:lnTo>
                    <a:pt x="112" y="37"/>
                  </a:lnTo>
                  <a:lnTo>
                    <a:pt x="112" y="37"/>
                  </a:lnTo>
                  <a:close/>
                  <a:moveTo>
                    <a:pt x="107" y="59"/>
                  </a:moveTo>
                  <a:lnTo>
                    <a:pt x="107" y="59"/>
                  </a:lnTo>
                  <a:lnTo>
                    <a:pt x="106" y="49"/>
                  </a:lnTo>
                  <a:lnTo>
                    <a:pt x="102" y="40"/>
                  </a:lnTo>
                  <a:lnTo>
                    <a:pt x="102" y="40"/>
                  </a:lnTo>
                  <a:lnTo>
                    <a:pt x="98" y="32"/>
                  </a:lnTo>
                  <a:lnTo>
                    <a:pt x="92" y="25"/>
                  </a:lnTo>
                  <a:lnTo>
                    <a:pt x="92" y="25"/>
                  </a:lnTo>
                  <a:lnTo>
                    <a:pt x="85" y="18"/>
                  </a:lnTo>
                  <a:lnTo>
                    <a:pt x="77" y="14"/>
                  </a:lnTo>
                  <a:lnTo>
                    <a:pt x="77" y="14"/>
                  </a:lnTo>
                  <a:lnTo>
                    <a:pt x="68" y="11"/>
                  </a:lnTo>
                  <a:lnTo>
                    <a:pt x="58" y="10"/>
                  </a:lnTo>
                  <a:lnTo>
                    <a:pt x="58" y="10"/>
                  </a:lnTo>
                  <a:lnTo>
                    <a:pt x="49" y="11"/>
                  </a:lnTo>
                  <a:lnTo>
                    <a:pt x="40" y="14"/>
                  </a:lnTo>
                  <a:lnTo>
                    <a:pt x="40" y="14"/>
                  </a:lnTo>
                  <a:lnTo>
                    <a:pt x="32" y="18"/>
                  </a:lnTo>
                  <a:lnTo>
                    <a:pt x="24" y="25"/>
                  </a:lnTo>
                  <a:lnTo>
                    <a:pt x="24" y="25"/>
                  </a:lnTo>
                  <a:lnTo>
                    <a:pt x="18" y="32"/>
                  </a:lnTo>
                  <a:lnTo>
                    <a:pt x="13" y="40"/>
                  </a:lnTo>
                  <a:lnTo>
                    <a:pt x="13" y="40"/>
                  </a:lnTo>
                  <a:lnTo>
                    <a:pt x="11" y="49"/>
                  </a:lnTo>
                  <a:lnTo>
                    <a:pt x="10" y="59"/>
                  </a:lnTo>
                  <a:lnTo>
                    <a:pt x="10" y="59"/>
                  </a:lnTo>
                  <a:lnTo>
                    <a:pt x="11" y="68"/>
                  </a:lnTo>
                  <a:lnTo>
                    <a:pt x="13" y="77"/>
                  </a:lnTo>
                  <a:lnTo>
                    <a:pt x="13" y="77"/>
                  </a:lnTo>
                  <a:lnTo>
                    <a:pt x="18" y="85"/>
                  </a:lnTo>
                  <a:lnTo>
                    <a:pt x="24" y="92"/>
                  </a:lnTo>
                  <a:lnTo>
                    <a:pt x="24" y="92"/>
                  </a:lnTo>
                  <a:lnTo>
                    <a:pt x="32" y="99"/>
                  </a:lnTo>
                  <a:lnTo>
                    <a:pt x="40" y="103"/>
                  </a:lnTo>
                  <a:lnTo>
                    <a:pt x="40" y="103"/>
                  </a:lnTo>
                  <a:lnTo>
                    <a:pt x="49" y="106"/>
                  </a:lnTo>
                  <a:lnTo>
                    <a:pt x="58" y="107"/>
                  </a:lnTo>
                  <a:lnTo>
                    <a:pt x="58" y="107"/>
                  </a:lnTo>
                  <a:lnTo>
                    <a:pt x="68" y="106"/>
                  </a:lnTo>
                  <a:lnTo>
                    <a:pt x="77" y="103"/>
                  </a:lnTo>
                  <a:lnTo>
                    <a:pt x="77" y="103"/>
                  </a:lnTo>
                  <a:lnTo>
                    <a:pt x="85" y="99"/>
                  </a:lnTo>
                  <a:lnTo>
                    <a:pt x="92" y="92"/>
                  </a:lnTo>
                  <a:lnTo>
                    <a:pt x="92" y="92"/>
                  </a:lnTo>
                  <a:lnTo>
                    <a:pt x="98" y="85"/>
                  </a:lnTo>
                  <a:lnTo>
                    <a:pt x="102" y="77"/>
                  </a:lnTo>
                  <a:lnTo>
                    <a:pt x="102" y="77"/>
                  </a:lnTo>
                  <a:lnTo>
                    <a:pt x="106" y="68"/>
                  </a:lnTo>
                  <a:lnTo>
                    <a:pt x="107" y="59"/>
                  </a:lnTo>
                  <a:lnTo>
                    <a:pt x="107"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247"/>
            <p:cNvSpPr>
              <a:spLocks/>
            </p:cNvSpPr>
            <p:nvPr/>
          </p:nvSpPr>
          <p:spPr bwMode="auto">
            <a:xfrm>
              <a:off x="6610350" y="1377950"/>
              <a:ext cx="125413" cy="77787"/>
            </a:xfrm>
            <a:custGeom>
              <a:avLst/>
              <a:gdLst>
                <a:gd name="T0" fmla="*/ 236 w 236"/>
                <a:gd name="T1" fmla="*/ 130 h 146"/>
                <a:gd name="T2" fmla="*/ 236 w 236"/>
                <a:gd name="T3" fmla="*/ 130 h 146"/>
                <a:gd name="T4" fmla="*/ 235 w 236"/>
                <a:gd name="T5" fmla="*/ 146 h 146"/>
                <a:gd name="T6" fmla="*/ 2 w 236"/>
                <a:gd name="T7" fmla="*/ 146 h 146"/>
                <a:gd name="T8" fmla="*/ 2 w 236"/>
                <a:gd name="T9" fmla="*/ 146 h 146"/>
                <a:gd name="T10" fmla="*/ 0 w 236"/>
                <a:gd name="T11" fmla="*/ 130 h 146"/>
                <a:gd name="T12" fmla="*/ 0 w 236"/>
                <a:gd name="T13" fmla="*/ 130 h 146"/>
                <a:gd name="T14" fmla="*/ 0 w 236"/>
                <a:gd name="T15" fmla="*/ 118 h 146"/>
                <a:gd name="T16" fmla="*/ 3 w 236"/>
                <a:gd name="T17" fmla="*/ 106 h 146"/>
                <a:gd name="T18" fmla="*/ 5 w 236"/>
                <a:gd name="T19" fmla="*/ 95 h 146"/>
                <a:gd name="T20" fmla="*/ 8 w 236"/>
                <a:gd name="T21" fmla="*/ 82 h 146"/>
                <a:gd name="T22" fmla="*/ 13 w 236"/>
                <a:gd name="T23" fmla="*/ 72 h 146"/>
                <a:gd name="T24" fmla="*/ 17 w 236"/>
                <a:gd name="T25" fmla="*/ 62 h 146"/>
                <a:gd name="T26" fmla="*/ 24 w 236"/>
                <a:gd name="T27" fmla="*/ 52 h 146"/>
                <a:gd name="T28" fmla="*/ 30 w 236"/>
                <a:gd name="T29" fmla="*/ 42 h 146"/>
                <a:gd name="T30" fmla="*/ 37 w 236"/>
                <a:gd name="T31" fmla="*/ 35 h 146"/>
                <a:gd name="T32" fmla="*/ 45 w 236"/>
                <a:gd name="T33" fmla="*/ 27 h 146"/>
                <a:gd name="T34" fmla="*/ 54 w 236"/>
                <a:gd name="T35" fmla="*/ 21 h 146"/>
                <a:gd name="T36" fmla="*/ 62 w 236"/>
                <a:gd name="T37" fmla="*/ 15 h 146"/>
                <a:gd name="T38" fmla="*/ 72 w 236"/>
                <a:gd name="T39" fmla="*/ 8 h 146"/>
                <a:gd name="T40" fmla="*/ 82 w 236"/>
                <a:gd name="T41" fmla="*/ 5 h 146"/>
                <a:gd name="T42" fmla="*/ 93 w 236"/>
                <a:gd name="T43" fmla="*/ 1 h 146"/>
                <a:gd name="T44" fmla="*/ 102 w 236"/>
                <a:gd name="T45" fmla="*/ 0 h 146"/>
                <a:gd name="T46" fmla="*/ 117 w 236"/>
                <a:gd name="T47" fmla="*/ 19 h 146"/>
                <a:gd name="T48" fmla="*/ 89 w 236"/>
                <a:gd name="T49" fmla="*/ 86 h 146"/>
                <a:gd name="T50" fmla="*/ 118 w 236"/>
                <a:gd name="T51" fmla="*/ 131 h 146"/>
                <a:gd name="T52" fmla="*/ 147 w 236"/>
                <a:gd name="T53" fmla="*/ 86 h 146"/>
                <a:gd name="T54" fmla="*/ 119 w 236"/>
                <a:gd name="T55" fmla="*/ 19 h 146"/>
                <a:gd name="T56" fmla="*/ 133 w 236"/>
                <a:gd name="T57" fmla="*/ 0 h 146"/>
                <a:gd name="T58" fmla="*/ 133 w 236"/>
                <a:gd name="T59" fmla="*/ 0 h 146"/>
                <a:gd name="T60" fmla="*/ 144 w 236"/>
                <a:gd name="T61" fmla="*/ 1 h 146"/>
                <a:gd name="T62" fmla="*/ 155 w 236"/>
                <a:gd name="T63" fmla="*/ 5 h 146"/>
                <a:gd name="T64" fmla="*/ 164 w 236"/>
                <a:gd name="T65" fmla="*/ 10 h 146"/>
                <a:gd name="T66" fmla="*/ 174 w 236"/>
                <a:gd name="T67" fmla="*/ 15 h 146"/>
                <a:gd name="T68" fmla="*/ 182 w 236"/>
                <a:gd name="T69" fmla="*/ 21 h 146"/>
                <a:gd name="T70" fmla="*/ 191 w 236"/>
                <a:gd name="T71" fmla="*/ 27 h 146"/>
                <a:gd name="T72" fmla="*/ 198 w 236"/>
                <a:gd name="T73" fmla="*/ 35 h 146"/>
                <a:gd name="T74" fmla="*/ 206 w 236"/>
                <a:gd name="T75" fmla="*/ 42 h 146"/>
                <a:gd name="T76" fmla="*/ 213 w 236"/>
                <a:gd name="T77" fmla="*/ 52 h 146"/>
                <a:gd name="T78" fmla="*/ 219 w 236"/>
                <a:gd name="T79" fmla="*/ 62 h 146"/>
                <a:gd name="T80" fmla="*/ 224 w 236"/>
                <a:gd name="T81" fmla="*/ 72 h 146"/>
                <a:gd name="T82" fmla="*/ 227 w 236"/>
                <a:gd name="T83" fmla="*/ 82 h 146"/>
                <a:gd name="T84" fmla="*/ 231 w 236"/>
                <a:gd name="T85" fmla="*/ 95 h 146"/>
                <a:gd name="T86" fmla="*/ 233 w 236"/>
                <a:gd name="T87" fmla="*/ 106 h 146"/>
                <a:gd name="T88" fmla="*/ 235 w 236"/>
                <a:gd name="T89" fmla="*/ 118 h 146"/>
                <a:gd name="T90" fmla="*/ 236 w 236"/>
                <a:gd name="T91" fmla="*/ 130 h 146"/>
                <a:gd name="T92" fmla="*/ 236 w 236"/>
                <a:gd name="T93" fmla="*/ 13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46">
                  <a:moveTo>
                    <a:pt x="236" y="130"/>
                  </a:moveTo>
                  <a:lnTo>
                    <a:pt x="236" y="130"/>
                  </a:lnTo>
                  <a:lnTo>
                    <a:pt x="235" y="146"/>
                  </a:lnTo>
                  <a:lnTo>
                    <a:pt x="2" y="146"/>
                  </a:lnTo>
                  <a:lnTo>
                    <a:pt x="2" y="146"/>
                  </a:lnTo>
                  <a:lnTo>
                    <a:pt x="0" y="130"/>
                  </a:lnTo>
                  <a:lnTo>
                    <a:pt x="0" y="130"/>
                  </a:lnTo>
                  <a:lnTo>
                    <a:pt x="0" y="118"/>
                  </a:lnTo>
                  <a:lnTo>
                    <a:pt x="3" y="106"/>
                  </a:lnTo>
                  <a:lnTo>
                    <a:pt x="5" y="95"/>
                  </a:lnTo>
                  <a:lnTo>
                    <a:pt x="8" y="82"/>
                  </a:lnTo>
                  <a:lnTo>
                    <a:pt x="13" y="72"/>
                  </a:lnTo>
                  <a:lnTo>
                    <a:pt x="17" y="62"/>
                  </a:lnTo>
                  <a:lnTo>
                    <a:pt x="24" y="52"/>
                  </a:lnTo>
                  <a:lnTo>
                    <a:pt x="30" y="42"/>
                  </a:lnTo>
                  <a:lnTo>
                    <a:pt x="37" y="35"/>
                  </a:lnTo>
                  <a:lnTo>
                    <a:pt x="45" y="27"/>
                  </a:lnTo>
                  <a:lnTo>
                    <a:pt x="54" y="21"/>
                  </a:lnTo>
                  <a:lnTo>
                    <a:pt x="62" y="15"/>
                  </a:lnTo>
                  <a:lnTo>
                    <a:pt x="72" y="8"/>
                  </a:lnTo>
                  <a:lnTo>
                    <a:pt x="82" y="5"/>
                  </a:lnTo>
                  <a:lnTo>
                    <a:pt x="93" y="1"/>
                  </a:lnTo>
                  <a:lnTo>
                    <a:pt x="102" y="0"/>
                  </a:lnTo>
                  <a:lnTo>
                    <a:pt x="117" y="19"/>
                  </a:lnTo>
                  <a:lnTo>
                    <a:pt x="89" y="86"/>
                  </a:lnTo>
                  <a:lnTo>
                    <a:pt x="118" y="131"/>
                  </a:lnTo>
                  <a:lnTo>
                    <a:pt x="147" y="86"/>
                  </a:lnTo>
                  <a:lnTo>
                    <a:pt x="119" y="19"/>
                  </a:lnTo>
                  <a:lnTo>
                    <a:pt x="133" y="0"/>
                  </a:lnTo>
                  <a:lnTo>
                    <a:pt x="133" y="0"/>
                  </a:lnTo>
                  <a:lnTo>
                    <a:pt x="144" y="1"/>
                  </a:lnTo>
                  <a:lnTo>
                    <a:pt x="155" y="5"/>
                  </a:lnTo>
                  <a:lnTo>
                    <a:pt x="164" y="10"/>
                  </a:lnTo>
                  <a:lnTo>
                    <a:pt x="174" y="15"/>
                  </a:lnTo>
                  <a:lnTo>
                    <a:pt x="182" y="21"/>
                  </a:lnTo>
                  <a:lnTo>
                    <a:pt x="191" y="27"/>
                  </a:lnTo>
                  <a:lnTo>
                    <a:pt x="198" y="35"/>
                  </a:lnTo>
                  <a:lnTo>
                    <a:pt x="206" y="42"/>
                  </a:lnTo>
                  <a:lnTo>
                    <a:pt x="213" y="52"/>
                  </a:lnTo>
                  <a:lnTo>
                    <a:pt x="219" y="62"/>
                  </a:lnTo>
                  <a:lnTo>
                    <a:pt x="224" y="72"/>
                  </a:lnTo>
                  <a:lnTo>
                    <a:pt x="227" y="82"/>
                  </a:lnTo>
                  <a:lnTo>
                    <a:pt x="231" y="95"/>
                  </a:lnTo>
                  <a:lnTo>
                    <a:pt x="233" y="106"/>
                  </a:lnTo>
                  <a:lnTo>
                    <a:pt x="235" y="118"/>
                  </a:lnTo>
                  <a:lnTo>
                    <a:pt x="236" y="130"/>
                  </a:lnTo>
                  <a:lnTo>
                    <a:pt x="236"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248"/>
            <p:cNvSpPr>
              <a:spLocks noEditPoints="1"/>
            </p:cNvSpPr>
            <p:nvPr/>
          </p:nvSpPr>
          <p:spPr bwMode="auto">
            <a:xfrm>
              <a:off x="6634162" y="1296987"/>
              <a:ext cx="77788" cy="77787"/>
            </a:xfrm>
            <a:custGeom>
              <a:avLst/>
              <a:gdLst>
                <a:gd name="T0" fmla="*/ 142 w 148"/>
                <a:gd name="T1" fmla="*/ 46 h 148"/>
                <a:gd name="T2" fmla="*/ 148 w 148"/>
                <a:gd name="T3" fmla="*/ 74 h 148"/>
                <a:gd name="T4" fmla="*/ 146 w 148"/>
                <a:gd name="T5" fmla="*/ 88 h 148"/>
                <a:gd name="T6" fmla="*/ 142 w 148"/>
                <a:gd name="T7" fmla="*/ 102 h 148"/>
                <a:gd name="T8" fmla="*/ 135 w 148"/>
                <a:gd name="T9" fmla="*/ 115 h 148"/>
                <a:gd name="T10" fmla="*/ 126 w 148"/>
                <a:gd name="T11" fmla="*/ 126 h 148"/>
                <a:gd name="T12" fmla="*/ 102 w 148"/>
                <a:gd name="T13" fmla="*/ 142 h 148"/>
                <a:gd name="T14" fmla="*/ 95 w 148"/>
                <a:gd name="T15" fmla="*/ 144 h 148"/>
                <a:gd name="T16" fmla="*/ 74 w 148"/>
                <a:gd name="T17" fmla="*/ 148 h 148"/>
                <a:gd name="T18" fmla="*/ 60 w 148"/>
                <a:gd name="T19" fmla="*/ 147 h 148"/>
                <a:gd name="T20" fmla="*/ 46 w 148"/>
                <a:gd name="T21" fmla="*/ 142 h 148"/>
                <a:gd name="T22" fmla="*/ 33 w 148"/>
                <a:gd name="T23" fmla="*/ 136 h 148"/>
                <a:gd name="T24" fmla="*/ 22 w 148"/>
                <a:gd name="T25" fmla="*/ 126 h 148"/>
                <a:gd name="T26" fmla="*/ 6 w 148"/>
                <a:gd name="T27" fmla="*/ 102 h 148"/>
                <a:gd name="T28" fmla="*/ 4 w 148"/>
                <a:gd name="T29" fmla="*/ 96 h 148"/>
                <a:gd name="T30" fmla="*/ 0 w 148"/>
                <a:gd name="T31" fmla="*/ 74 h 148"/>
                <a:gd name="T32" fmla="*/ 1 w 148"/>
                <a:gd name="T33" fmla="*/ 59 h 148"/>
                <a:gd name="T34" fmla="*/ 6 w 148"/>
                <a:gd name="T35" fmla="*/ 46 h 148"/>
                <a:gd name="T36" fmla="*/ 22 w 148"/>
                <a:gd name="T37" fmla="*/ 22 h 148"/>
                <a:gd name="T38" fmla="*/ 33 w 148"/>
                <a:gd name="T39" fmla="*/ 13 h 148"/>
                <a:gd name="T40" fmla="*/ 46 w 148"/>
                <a:gd name="T41" fmla="*/ 6 h 148"/>
                <a:gd name="T42" fmla="*/ 60 w 148"/>
                <a:gd name="T43" fmla="*/ 2 h 148"/>
                <a:gd name="T44" fmla="*/ 74 w 148"/>
                <a:gd name="T45" fmla="*/ 0 h 148"/>
                <a:gd name="T46" fmla="*/ 102 w 148"/>
                <a:gd name="T47" fmla="*/ 6 h 148"/>
                <a:gd name="T48" fmla="*/ 115 w 148"/>
                <a:gd name="T49" fmla="*/ 13 h 148"/>
                <a:gd name="T50" fmla="*/ 126 w 148"/>
                <a:gd name="T51" fmla="*/ 22 h 148"/>
                <a:gd name="T52" fmla="*/ 142 w 148"/>
                <a:gd name="T53" fmla="*/ 46 h 148"/>
                <a:gd name="T54" fmla="*/ 135 w 148"/>
                <a:gd name="T55" fmla="*/ 74 h 148"/>
                <a:gd name="T56" fmla="*/ 135 w 148"/>
                <a:gd name="T57" fmla="*/ 62 h 148"/>
                <a:gd name="T58" fmla="*/ 131 w 148"/>
                <a:gd name="T59" fmla="*/ 51 h 148"/>
                <a:gd name="T60" fmla="*/ 118 w 148"/>
                <a:gd name="T61" fmla="*/ 30 h 148"/>
                <a:gd name="T62" fmla="*/ 108 w 148"/>
                <a:gd name="T63" fmla="*/ 23 h 148"/>
                <a:gd name="T64" fmla="*/ 97 w 148"/>
                <a:gd name="T65" fmla="*/ 17 h 148"/>
                <a:gd name="T66" fmla="*/ 74 w 148"/>
                <a:gd name="T67" fmla="*/ 12 h 148"/>
                <a:gd name="T68" fmla="*/ 62 w 148"/>
                <a:gd name="T69" fmla="*/ 13 h 148"/>
                <a:gd name="T70" fmla="*/ 50 w 148"/>
                <a:gd name="T71" fmla="*/ 17 h 148"/>
                <a:gd name="T72" fmla="*/ 30 w 148"/>
                <a:gd name="T73" fmla="*/ 30 h 148"/>
                <a:gd name="T74" fmla="*/ 23 w 148"/>
                <a:gd name="T75" fmla="*/ 40 h 148"/>
                <a:gd name="T76" fmla="*/ 17 w 148"/>
                <a:gd name="T77" fmla="*/ 51 h 148"/>
                <a:gd name="T78" fmla="*/ 12 w 148"/>
                <a:gd name="T79" fmla="*/ 74 h 148"/>
                <a:gd name="T80" fmla="*/ 14 w 148"/>
                <a:gd name="T81" fmla="*/ 86 h 148"/>
                <a:gd name="T82" fmla="*/ 17 w 148"/>
                <a:gd name="T83" fmla="*/ 98 h 148"/>
                <a:gd name="T84" fmla="*/ 30 w 148"/>
                <a:gd name="T85" fmla="*/ 118 h 148"/>
                <a:gd name="T86" fmla="*/ 40 w 148"/>
                <a:gd name="T87" fmla="*/ 125 h 148"/>
                <a:gd name="T88" fmla="*/ 50 w 148"/>
                <a:gd name="T89" fmla="*/ 131 h 148"/>
                <a:gd name="T90" fmla="*/ 74 w 148"/>
                <a:gd name="T91" fmla="*/ 136 h 148"/>
                <a:gd name="T92" fmla="*/ 86 w 148"/>
                <a:gd name="T93" fmla="*/ 135 h 148"/>
                <a:gd name="T94" fmla="*/ 97 w 148"/>
                <a:gd name="T95" fmla="*/ 131 h 148"/>
                <a:gd name="T96" fmla="*/ 118 w 148"/>
                <a:gd name="T97" fmla="*/ 118 h 148"/>
                <a:gd name="T98" fmla="*/ 125 w 148"/>
                <a:gd name="T99" fmla="*/ 108 h 148"/>
                <a:gd name="T100" fmla="*/ 131 w 148"/>
                <a:gd name="T101" fmla="*/ 98 h 148"/>
                <a:gd name="T102" fmla="*/ 135 w 148"/>
                <a:gd name="T103"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8" h="148">
                  <a:moveTo>
                    <a:pt x="142" y="46"/>
                  </a:moveTo>
                  <a:lnTo>
                    <a:pt x="142" y="46"/>
                  </a:lnTo>
                  <a:lnTo>
                    <a:pt x="146" y="59"/>
                  </a:lnTo>
                  <a:lnTo>
                    <a:pt x="148" y="74"/>
                  </a:lnTo>
                  <a:lnTo>
                    <a:pt x="148" y="74"/>
                  </a:lnTo>
                  <a:lnTo>
                    <a:pt x="146" y="88"/>
                  </a:lnTo>
                  <a:lnTo>
                    <a:pt x="145" y="96"/>
                  </a:lnTo>
                  <a:lnTo>
                    <a:pt x="142" y="102"/>
                  </a:lnTo>
                  <a:lnTo>
                    <a:pt x="142" y="102"/>
                  </a:lnTo>
                  <a:lnTo>
                    <a:pt x="135" y="115"/>
                  </a:lnTo>
                  <a:lnTo>
                    <a:pt x="126" y="126"/>
                  </a:lnTo>
                  <a:lnTo>
                    <a:pt x="126" y="126"/>
                  </a:lnTo>
                  <a:lnTo>
                    <a:pt x="115" y="136"/>
                  </a:lnTo>
                  <a:lnTo>
                    <a:pt x="102" y="142"/>
                  </a:lnTo>
                  <a:lnTo>
                    <a:pt x="102" y="142"/>
                  </a:lnTo>
                  <a:lnTo>
                    <a:pt x="95" y="144"/>
                  </a:lnTo>
                  <a:lnTo>
                    <a:pt x="89" y="147"/>
                  </a:lnTo>
                  <a:lnTo>
                    <a:pt x="74" y="148"/>
                  </a:lnTo>
                  <a:lnTo>
                    <a:pt x="74" y="148"/>
                  </a:lnTo>
                  <a:lnTo>
                    <a:pt x="60" y="147"/>
                  </a:lnTo>
                  <a:lnTo>
                    <a:pt x="52" y="144"/>
                  </a:lnTo>
                  <a:lnTo>
                    <a:pt x="46" y="142"/>
                  </a:lnTo>
                  <a:lnTo>
                    <a:pt x="46" y="142"/>
                  </a:lnTo>
                  <a:lnTo>
                    <a:pt x="33" y="136"/>
                  </a:lnTo>
                  <a:lnTo>
                    <a:pt x="22" y="126"/>
                  </a:lnTo>
                  <a:lnTo>
                    <a:pt x="22" y="126"/>
                  </a:lnTo>
                  <a:lnTo>
                    <a:pt x="12" y="115"/>
                  </a:lnTo>
                  <a:lnTo>
                    <a:pt x="6" y="102"/>
                  </a:lnTo>
                  <a:lnTo>
                    <a:pt x="6" y="102"/>
                  </a:lnTo>
                  <a:lnTo>
                    <a:pt x="4" y="96"/>
                  </a:lnTo>
                  <a:lnTo>
                    <a:pt x="1" y="88"/>
                  </a:lnTo>
                  <a:lnTo>
                    <a:pt x="0" y="74"/>
                  </a:lnTo>
                  <a:lnTo>
                    <a:pt x="0" y="74"/>
                  </a:lnTo>
                  <a:lnTo>
                    <a:pt x="1" y="59"/>
                  </a:lnTo>
                  <a:lnTo>
                    <a:pt x="6" y="46"/>
                  </a:lnTo>
                  <a:lnTo>
                    <a:pt x="6" y="46"/>
                  </a:lnTo>
                  <a:lnTo>
                    <a:pt x="12" y="33"/>
                  </a:lnTo>
                  <a:lnTo>
                    <a:pt x="22" y="22"/>
                  </a:lnTo>
                  <a:lnTo>
                    <a:pt x="22" y="22"/>
                  </a:lnTo>
                  <a:lnTo>
                    <a:pt x="33" y="13"/>
                  </a:lnTo>
                  <a:lnTo>
                    <a:pt x="46" y="6"/>
                  </a:lnTo>
                  <a:lnTo>
                    <a:pt x="46" y="6"/>
                  </a:lnTo>
                  <a:lnTo>
                    <a:pt x="52" y="4"/>
                  </a:lnTo>
                  <a:lnTo>
                    <a:pt x="60" y="2"/>
                  </a:lnTo>
                  <a:lnTo>
                    <a:pt x="74" y="0"/>
                  </a:lnTo>
                  <a:lnTo>
                    <a:pt x="74" y="0"/>
                  </a:lnTo>
                  <a:lnTo>
                    <a:pt x="89" y="2"/>
                  </a:lnTo>
                  <a:lnTo>
                    <a:pt x="102" y="6"/>
                  </a:lnTo>
                  <a:lnTo>
                    <a:pt x="102" y="6"/>
                  </a:lnTo>
                  <a:lnTo>
                    <a:pt x="115" y="13"/>
                  </a:lnTo>
                  <a:lnTo>
                    <a:pt x="126" y="22"/>
                  </a:lnTo>
                  <a:lnTo>
                    <a:pt x="126" y="22"/>
                  </a:lnTo>
                  <a:lnTo>
                    <a:pt x="135" y="33"/>
                  </a:lnTo>
                  <a:lnTo>
                    <a:pt x="142" y="46"/>
                  </a:lnTo>
                  <a:lnTo>
                    <a:pt x="142" y="46"/>
                  </a:lnTo>
                  <a:close/>
                  <a:moveTo>
                    <a:pt x="135" y="74"/>
                  </a:moveTo>
                  <a:lnTo>
                    <a:pt x="135" y="74"/>
                  </a:lnTo>
                  <a:lnTo>
                    <a:pt x="135" y="62"/>
                  </a:lnTo>
                  <a:lnTo>
                    <a:pt x="131" y="51"/>
                  </a:lnTo>
                  <a:lnTo>
                    <a:pt x="131" y="51"/>
                  </a:lnTo>
                  <a:lnTo>
                    <a:pt x="125" y="40"/>
                  </a:lnTo>
                  <a:lnTo>
                    <a:pt x="118" y="30"/>
                  </a:lnTo>
                  <a:lnTo>
                    <a:pt x="118" y="30"/>
                  </a:lnTo>
                  <a:lnTo>
                    <a:pt x="108" y="23"/>
                  </a:lnTo>
                  <a:lnTo>
                    <a:pt x="97" y="17"/>
                  </a:lnTo>
                  <a:lnTo>
                    <a:pt x="97" y="17"/>
                  </a:lnTo>
                  <a:lnTo>
                    <a:pt x="86" y="13"/>
                  </a:lnTo>
                  <a:lnTo>
                    <a:pt x="74" y="12"/>
                  </a:lnTo>
                  <a:lnTo>
                    <a:pt x="74" y="12"/>
                  </a:lnTo>
                  <a:lnTo>
                    <a:pt x="62" y="13"/>
                  </a:lnTo>
                  <a:lnTo>
                    <a:pt x="50" y="17"/>
                  </a:lnTo>
                  <a:lnTo>
                    <a:pt x="50" y="17"/>
                  </a:lnTo>
                  <a:lnTo>
                    <a:pt x="40" y="23"/>
                  </a:lnTo>
                  <a:lnTo>
                    <a:pt x="30" y="30"/>
                  </a:lnTo>
                  <a:lnTo>
                    <a:pt x="30" y="30"/>
                  </a:lnTo>
                  <a:lnTo>
                    <a:pt x="23" y="40"/>
                  </a:lnTo>
                  <a:lnTo>
                    <a:pt x="17" y="51"/>
                  </a:lnTo>
                  <a:lnTo>
                    <a:pt x="17" y="51"/>
                  </a:lnTo>
                  <a:lnTo>
                    <a:pt x="14" y="62"/>
                  </a:lnTo>
                  <a:lnTo>
                    <a:pt x="12" y="74"/>
                  </a:lnTo>
                  <a:lnTo>
                    <a:pt x="12" y="74"/>
                  </a:lnTo>
                  <a:lnTo>
                    <a:pt x="14" y="86"/>
                  </a:lnTo>
                  <a:lnTo>
                    <a:pt x="17" y="98"/>
                  </a:lnTo>
                  <a:lnTo>
                    <a:pt x="17" y="98"/>
                  </a:lnTo>
                  <a:lnTo>
                    <a:pt x="23" y="108"/>
                  </a:lnTo>
                  <a:lnTo>
                    <a:pt x="30" y="118"/>
                  </a:lnTo>
                  <a:lnTo>
                    <a:pt x="30" y="118"/>
                  </a:lnTo>
                  <a:lnTo>
                    <a:pt x="40" y="125"/>
                  </a:lnTo>
                  <a:lnTo>
                    <a:pt x="50" y="131"/>
                  </a:lnTo>
                  <a:lnTo>
                    <a:pt x="50" y="131"/>
                  </a:lnTo>
                  <a:lnTo>
                    <a:pt x="62" y="135"/>
                  </a:lnTo>
                  <a:lnTo>
                    <a:pt x="74" y="136"/>
                  </a:lnTo>
                  <a:lnTo>
                    <a:pt x="74" y="136"/>
                  </a:lnTo>
                  <a:lnTo>
                    <a:pt x="86" y="135"/>
                  </a:lnTo>
                  <a:lnTo>
                    <a:pt x="97" y="131"/>
                  </a:lnTo>
                  <a:lnTo>
                    <a:pt x="97" y="131"/>
                  </a:lnTo>
                  <a:lnTo>
                    <a:pt x="108" y="125"/>
                  </a:lnTo>
                  <a:lnTo>
                    <a:pt x="118" y="118"/>
                  </a:lnTo>
                  <a:lnTo>
                    <a:pt x="118" y="118"/>
                  </a:lnTo>
                  <a:lnTo>
                    <a:pt x="125" y="108"/>
                  </a:lnTo>
                  <a:lnTo>
                    <a:pt x="131" y="98"/>
                  </a:lnTo>
                  <a:lnTo>
                    <a:pt x="131" y="98"/>
                  </a:lnTo>
                  <a:lnTo>
                    <a:pt x="135" y="86"/>
                  </a:lnTo>
                  <a:lnTo>
                    <a:pt x="135" y="74"/>
                  </a:lnTo>
                  <a:lnTo>
                    <a:pt x="135"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249"/>
            <p:cNvSpPr>
              <a:spLocks noEditPoints="1"/>
            </p:cNvSpPr>
            <p:nvPr/>
          </p:nvSpPr>
          <p:spPr bwMode="auto">
            <a:xfrm>
              <a:off x="6557962" y="1323975"/>
              <a:ext cx="61913" cy="61912"/>
            </a:xfrm>
            <a:custGeom>
              <a:avLst/>
              <a:gdLst>
                <a:gd name="T0" fmla="*/ 112 w 115"/>
                <a:gd name="T1" fmla="*/ 36 h 117"/>
                <a:gd name="T2" fmla="*/ 115 w 115"/>
                <a:gd name="T3" fmla="*/ 58 h 117"/>
                <a:gd name="T4" fmla="*/ 114 w 115"/>
                <a:gd name="T5" fmla="*/ 69 h 117"/>
                <a:gd name="T6" fmla="*/ 112 w 115"/>
                <a:gd name="T7" fmla="*/ 80 h 117"/>
                <a:gd name="T8" fmla="*/ 98 w 115"/>
                <a:gd name="T9" fmla="*/ 100 h 117"/>
                <a:gd name="T10" fmla="*/ 90 w 115"/>
                <a:gd name="T11" fmla="*/ 107 h 117"/>
                <a:gd name="T12" fmla="*/ 80 w 115"/>
                <a:gd name="T13" fmla="*/ 112 h 117"/>
                <a:gd name="T14" fmla="*/ 58 w 115"/>
                <a:gd name="T15" fmla="*/ 117 h 117"/>
                <a:gd name="T16" fmla="*/ 46 w 115"/>
                <a:gd name="T17" fmla="*/ 115 h 117"/>
                <a:gd name="T18" fmla="*/ 35 w 115"/>
                <a:gd name="T19" fmla="*/ 112 h 117"/>
                <a:gd name="T20" fmla="*/ 17 w 115"/>
                <a:gd name="T21" fmla="*/ 100 h 117"/>
                <a:gd name="T22" fmla="*/ 10 w 115"/>
                <a:gd name="T23" fmla="*/ 91 h 117"/>
                <a:gd name="T24" fmla="*/ 4 w 115"/>
                <a:gd name="T25" fmla="*/ 80 h 117"/>
                <a:gd name="T26" fmla="*/ 0 w 115"/>
                <a:gd name="T27" fmla="*/ 58 h 117"/>
                <a:gd name="T28" fmla="*/ 1 w 115"/>
                <a:gd name="T29" fmla="*/ 47 h 117"/>
                <a:gd name="T30" fmla="*/ 4 w 115"/>
                <a:gd name="T31" fmla="*/ 36 h 117"/>
                <a:gd name="T32" fmla="*/ 17 w 115"/>
                <a:gd name="T33" fmla="*/ 17 h 117"/>
                <a:gd name="T34" fmla="*/ 25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7 h 117"/>
                <a:gd name="T48" fmla="*/ 112 w 115"/>
                <a:gd name="T49" fmla="*/ 36 h 117"/>
                <a:gd name="T50" fmla="*/ 106 w 115"/>
                <a:gd name="T51" fmla="*/ 58 h 117"/>
                <a:gd name="T52" fmla="*/ 102 w 115"/>
                <a:gd name="T53" fmla="*/ 40 h 117"/>
                <a:gd name="T54" fmla="*/ 98 w 115"/>
                <a:gd name="T55" fmla="*/ 32 h 117"/>
                <a:gd name="T56" fmla="*/ 92 w 115"/>
                <a:gd name="T57" fmla="*/ 24 h 117"/>
                <a:gd name="T58" fmla="*/ 76 w 115"/>
                <a:gd name="T59" fmla="*/ 13 h 117"/>
                <a:gd name="T60" fmla="*/ 67 w 115"/>
                <a:gd name="T61" fmla="*/ 11 h 117"/>
                <a:gd name="T62" fmla="*/ 58 w 115"/>
                <a:gd name="T63" fmla="*/ 10 h 117"/>
                <a:gd name="T64" fmla="*/ 39 w 115"/>
                <a:gd name="T65" fmla="*/ 13 h 117"/>
                <a:gd name="T66" fmla="*/ 30 w 115"/>
                <a:gd name="T67" fmla="*/ 18 h 117"/>
                <a:gd name="T68" fmla="*/ 23 w 115"/>
                <a:gd name="T69" fmla="*/ 24 h 117"/>
                <a:gd name="T70" fmla="*/ 13 w 115"/>
                <a:gd name="T71" fmla="*/ 40 h 117"/>
                <a:gd name="T72" fmla="*/ 11 w 115"/>
                <a:gd name="T73" fmla="*/ 49 h 117"/>
                <a:gd name="T74" fmla="*/ 10 w 115"/>
                <a:gd name="T75" fmla="*/ 58 h 117"/>
                <a:gd name="T76" fmla="*/ 13 w 115"/>
                <a:gd name="T77" fmla="*/ 76 h 117"/>
                <a:gd name="T78" fmla="*/ 17 w 115"/>
                <a:gd name="T79" fmla="*/ 85 h 117"/>
                <a:gd name="T80" fmla="*/ 23 w 115"/>
                <a:gd name="T81" fmla="*/ 92 h 117"/>
                <a:gd name="T82" fmla="*/ 39 w 115"/>
                <a:gd name="T83" fmla="*/ 103 h 117"/>
                <a:gd name="T84" fmla="*/ 49 w 115"/>
                <a:gd name="T85" fmla="*/ 106 h 117"/>
                <a:gd name="T86" fmla="*/ 58 w 115"/>
                <a:gd name="T87" fmla="*/ 107 h 117"/>
                <a:gd name="T88" fmla="*/ 76 w 115"/>
                <a:gd name="T89" fmla="*/ 103 h 117"/>
                <a:gd name="T90" fmla="*/ 85 w 115"/>
                <a:gd name="T91" fmla="*/ 98 h 117"/>
                <a:gd name="T92" fmla="*/ 92 w 115"/>
                <a:gd name="T93" fmla="*/ 92 h 117"/>
                <a:gd name="T94" fmla="*/ 102 w 115"/>
                <a:gd name="T95" fmla="*/ 76 h 117"/>
                <a:gd name="T96" fmla="*/ 106 w 115"/>
                <a:gd name="T97" fmla="*/ 68 h 117"/>
                <a:gd name="T98" fmla="*/ 106 w 115"/>
                <a:gd name="T99"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6"/>
                  </a:moveTo>
                  <a:lnTo>
                    <a:pt x="112" y="36"/>
                  </a:lnTo>
                  <a:lnTo>
                    <a:pt x="114" y="47"/>
                  </a:lnTo>
                  <a:lnTo>
                    <a:pt x="115" y="58"/>
                  </a:lnTo>
                  <a:lnTo>
                    <a:pt x="115" y="58"/>
                  </a:lnTo>
                  <a:lnTo>
                    <a:pt x="114" y="69"/>
                  </a:lnTo>
                  <a:lnTo>
                    <a:pt x="112" y="80"/>
                  </a:lnTo>
                  <a:lnTo>
                    <a:pt x="112" y="80"/>
                  </a:lnTo>
                  <a:lnTo>
                    <a:pt x="106" y="91"/>
                  </a:lnTo>
                  <a:lnTo>
                    <a:pt x="98" y="100"/>
                  </a:lnTo>
                  <a:lnTo>
                    <a:pt x="98" y="100"/>
                  </a:lnTo>
                  <a:lnTo>
                    <a:pt x="90" y="107"/>
                  </a:lnTo>
                  <a:lnTo>
                    <a:pt x="80" y="112"/>
                  </a:lnTo>
                  <a:lnTo>
                    <a:pt x="80" y="112"/>
                  </a:lnTo>
                  <a:lnTo>
                    <a:pt x="69" y="115"/>
                  </a:lnTo>
                  <a:lnTo>
                    <a:pt x="58" y="117"/>
                  </a:lnTo>
                  <a:lnTo>
                    <a:pt x="58" y="117"/>
                  </a:lnTo>
                  <a:lnTo>
                    <a:pt x="46" y="115"/>
                  </a:lnTo>
                  <a:lnTo>
                    <a:pt x="35" y="112"/>
                  </a:lnTo>
                  <a:lnTo>
                    <a:pt x="35" y="112"/>
                  </a:lnTo>
                  <a:lnTo>
                    <a:pt x="25" y="107"/>
                  </a:lnTo>
                  <a:lnTo>
                    <a:pt x="17" y="100"/>
                  </a:lnTo>
                  <a:lnTo>
                    <a:pt x="17" y="100"/>
                  </a:lnTo>
                  <a:lnTo>
                    <a:pt x="10" y="91"/>
                  </a:lnTo>
                  <a:lnTo>
                    <a:pt x="4" y="80"/>
                  </a:lnTo>
                  <a:lnTo>
                    <a:pt x="4" y="80"/>
                  </a:lnTo>
                  <a:lnTo>
                    <a:pt x="1" y="69"/>
                  </a:lnTo>
                  <a:lnTo>
                    <a:pt x="0" y="58"/>
                  </a:lnTo>
                  <a:lnTo>
                    <a:pt x="0" y="58"/>
                  </a:lnTo>
                  <a:lnTo>
                    <a:pt x="1" y="47"/>
                  </a:lnTo>
                  <a:lnTo>
                    <a:pt x="4" y="36"/>
                  </a:lnTo>
                  <a:lnTo>
                    <a:pt x="4" y="36"/>
                  </a:lnTo>
                  <a:lnTo>
                    <a:pt x="10" y="27"/>
                  </a:lnTo>
                  <a:lnTo>
                    <a:pt x="17" y="17"/>
                  </a:lnTo>
                  <a:lnTo>
                    <a:pt x="17" y="17"/>
                  </a:lnTo>
                  <a:lnTo>
                    <a:pt x="25"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7"/>
                  </a:lnTo>
                  <a:lnTo>
                    <a:pt x="112" y="36"/>
                  </a:lnTo>
                  <a:lnTo>
                    <a:pt x="112" y="36"/>
                  </a:lnTo>
                  <a:close/>
                  <a:moveTo>
                    <a:pt x="106" y="58"/>
                  </a:moveTo>
                  <a:lnTo>
                    <a:pt x="106" y="58"/>
                  </a:lnTo>
                  <a:lnTo>
                    <a:pt x="106" y="49"/>
                  </a:lnTo>
                  <a:lnTo>
                    <a:pt x="102" y="40"/>
                  </a:lnTo>
                  <a:lnTo>
                    <a:pt x="102" y="40"/>
                  </a:lnTo>
                  <a:lnTo>
                    <a:pt x="98" y="32"/>
                  </a:lnTo>
                  <a:lnTo>
                    <a:pt x="92" y="24"/>
                  </a:lnTo>
                  <a:lnTo>
                    <a:pt x="92" y="24"/>
                  </a:lnTo>
                  <a:lnTo>
                    <a:pt x="85" y="18"/>
                  </a:lnTo>
                  <a:lnTo>
                    <a:pt x="76" y="13"/>
                  </a:lnTo>
                  <a:lnTo>
                    <a:pt x="76" y="13"/>
                  </a:lnTo>
                  <a:lnTo>
                    <a:pt x="67" y="11"/>
                  </a:lnTo>
                  <a:lnTo>
                    <a:pt x="58" y="10"/>
                  </a:lnTo>
                  <a:lnTo>
                    <a:pt x="58" y="10"/>
                  </a:lnTo>
                  <a:lnTo>
                    <a:pt x="49" y="11"/>
                  </a:lnTo>
                  <a:lnTo>
                    <a:pt x="39" y="13"/>
                  </a:lnTo>
                  <a:lnTo>
                    <a:pt x="39" y="13"/>
                  </a:lnTo>
                  <a:lnTo>
                    <a:pt x="30" y="18"/>
                  </a:lnTo>
                  <a:lnTo>
                    <a:pt x="23" y="24"/>
                  </a:lnTo>
                  <a:lnTo>
                    <a:pt x="23" y="24"/>
                  </a:lnTo>
                  <a:lnTo>
                    <a:pt x="17" y="32"/>
                  </a:lnTo>
                  <a:lnTo>
                    <a:pt x="13" y="40"/>
                  </a:lnTo>
                  <a:lnTo>
                    <a:pt x="13" y="40"/>
                  </a:lnTo>
                  <a:lnTo>
                    <a:pt x="11" y="49"/>
                  </a:lnTo>
                  <a:lnTo>
                    <a:pt x="10" y="58"/>
                  </a:lnTo>
                  <a:lnTo>
                    <a:pt x="10" y="58"/>
                  </a:lnTo>
                  <a:lnTo>
                    <a:pt x="11" y="68"/>
                  </a:lnTo>
                  <a:lnTo>
                    <a:pt x="13" y="76"/>
                  </a:lnTo>
                  <a:lnTo>
                    <a:pt x="13" y="76"/>
                  </a:lnTo>
                  <a:lnTo>
                    <a:pt x="17" y="85"/>
                  </a:lnTo>
                  <a:lnTo>
                    <a:pt x="23" y="92"/>
                  </a:lnTo>
                  <a:lnTo>
                    <a:pt x="23" y="92"/>
                  </a:lnTo>
                  <a:lnTo>
                    <a:pt x="30" y="98"/>
                  </a:lnTo>
                  <a:lnTo>
                    <a:pt x="39" y="103"/>
                  </a:lnTo>
                  <a:lnTo>
                    <a:pt x="39" y="103"/>
                  </a:lnTo>
                  <a:lnTo>
                    <a:pt x="49" y="106"/>
                  </a:lnTo>
                  <a:lnTo>
                    <a:pt x="58" y="107"/>
                  </a:lnTo>
                  <a:lnTo>
                    <a:pt x="58" y="107"/>
                  </a:lnTo>
                  <a:lnTo>
                    <a:pt x="67" y="106"/>
                  </a:lnTo>
                  <a:lnTo>
                    <a:pt x="76" y="103"/>
                  </a:lnTo>
                  <a:lnTo>
                    <a:pt x="76" y="103"/>
                  </a:lnTo>
                  <a:lnTo>
                    <a:pt x="85" y="98"/>
                  </a:lnTo>
                  <a:lnTo>
                    <a:pt x="92" y="92"/>
                  </a:lnTo>
                  <a:lnTo>
                    <a:pt x="92" y="92"/>
                  </a:lnTo>
                  <a:lnTo>
                    <a:pt x="98" y="85"/>
                  </a:lnTo>
                  <a:lnTo>
                    <a:pt x="102" y="76"/>
                  </a:lnTo>
                  <a:lnTo>
                    <a:pt x="102" y="76"/>
                  </a:lnTo>
                  <a:lnTo>
                    <a:pt x="106" y="68"/>
                  </a:lnTo>
                  <a:lnTo>
                    <a:pt x="106" y="58"/>
                  </a:lnTo>
                  <a:lnTo>
                    <a:pt x="10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250"/>
            <p:cNvSpPr>
              <a:spLocks/>
            </p:cNvSpPr>
            <p:nvPr/>
          </p:nvSpPr>
          <p:spPr bwMode="auto">
            <a:xfrm>
              <a:off x="6540500" y="1389062"/>
              <a:ext cx="80963" cy="60325"/>
            </a:xfrm>
            <a:custGeom>
              <a:avLst/>
              <a:gdLst>
                <a:gd name="T0" fmla="*/ 104 w 153"/>
                <a:gd name="T1" fmla="*/ 0 h 114"/>
                <a:gd name="T2" fmla="*/ 104 w 153"/>
                <a:gd name="T3" fmla="*/ 0 h 114"/>
                <a:gd name="T4" fmla="*/ 118 w 153"/>
                <a:gd name="T5" fmla="*/ 3 h 114"/>
                <a:gd name="T6" fmla="*/ 131 w 153"/>
                <a:gd name="T7" fmla="*/ 8 h 114"/>
                <a:gd name="T8" fmla="*/ 142 w 153"/>
                <a:gd name="T9" fmla="*/ 15 h 114"/>
                <a:gd name="T10" fmla="*/ 153 w 153"/>
                <a:gd name="T11" fmla="*/ 23 h 114"/>
                <a:gd name="T12" fmla="*/ 153 w 153"/>
                <a:gd name="T13" fmla="*/ 23 h 114"/>
                <a:gd name="T14" fmla="*/ 147 w 153"/>
                <a:gd name="T15" fmla="*/ 33 h 114"/>
                <a:gd name="T16" fmla="*/ 141 w 153"/>
                <a:gd name="T17" fmla="*/ 44 h 114"/>
                <a:gd name="T18" fmla="*/ 137 w 153"/>
                <a:gd name="T19" fmla="*/ 55 h 114"/>
                <a:gd name="T20" fmla="*/ 132 w 153"/>
                <a:gd name="T21" fmla="*/ 66 h 114"/>
                <a:gd name="T22" fmla="*/ 130 w 153"/>
                <a:gd name="T23" fmla="*/ 77 h 114"/>
                <a:gd name="T24" fmla="*/ 127 w 153"/>
                <a:gd name="T25" fmla="*/ 89 h 114"/>
                <a:gd name="T26" fmla="*/ 125 w 153"/>
                <a:gd name="T27" fmla="*/ 101 h 114"/>
                <a:gd name="T28" fmla="*/ 125 w 153"/>
                <a:gd name="T29" fmla="*/ 114 h 114"/>
                <a:gd name="T30" fmla="*/ 1 w 153"/>
                <a:gd name="T31" fmla="*/ 114 h 114"/>
                <a:gd name="T32" fmla="*/ 1 w 153"/>
                <a:gd name="T33" fmla="*/ 114 h 114"/>
                <a:gd name="T34" fmla="*/ 0 w 153"/>
                <a:gd name="T35" fmla="*/ 102 h 114"/>
                <a:gd name="T36" fmla="*/ 0 w 153"/>
                <a:gd name="T37" fmla="*/ 102 h 114"/>
                <a:gd name="T38" fmla="*/ 1 w 153"/>
                <a:gd name="T39" fmla="*/ 93 h 114"/>
                <a:gd name="T40" fmla="*/ 2 w 153"/>
                <a:gd name="T41" fmla="*/ 83 h 114"/>
                <a:gd name="T42" fmla="*/ 3 w 153"/>
                <a:gd name="T43" fmla="*/ 74 h 114"/>
                <a:gd name="T44" fmla="*/ 7 w 153"/>
                <a:gd name="T45" fmla="*/ 65 h 114"/>
                <a:gd name="T46" fmla="*/ 10 w 153"/>
                <a:gd name="T47" fmla="*/ 56 h 114"/>
                <a:gd name="T48" fmla="*/ 14 w 153"/>
                <a:gd name="T49" fmla="*/ 49 h 114"/>
                <a:gd name="T50" fmla="*/ 18 w 153"/>
                <a:gd name="T51" fmla="*/ 40 h 114"/>
                <a:gd name="T52" fmla="*/ 24 w 153"/>
                <a:gd name="T53" fmla="*/ 34 h 114"/>
                <a:gd name="T54" fmla="*/ 29 w 153"/>
                <a:gd name="T55" fmla="*/ 27 h 114"/>
                <a:gd name="T56" fmla="*/ 35 w 153"/>
                <a:gd name="T57" fmla="*/ 21 h 114"/>
                <a:gd name="T58" fmla="*/ 42 w 153"/>
                <a:gd name="T59" fmla="*/ 16 h 114"/>
                <a:gd name="T60" fmla="*/ 50 w 153"/>
                <a:gd name="T61" fmla="*/ 11 h 114"/>
                <a:gd name="T62" fmla="*/ 57 w 153"/>
                <a:gd name="T63" fmla="*/ 8 h 114"/>
                <a:gd name="T64" fmla="*/ 64 w 153"/>
                <a:gd name="T65" fmla="*/ 4 h 114"/>
                <a:gd name="T66" fmla="*/ 73 w 153"/>
                <a:gd name="T67" fmla="*/ 2 h 114"/>
                <a:gd name="T68" fmla="*/ 81 w 153"/>
                <a:gd name="T69" fmla="*/ 0 h 114"/>
                <a:gd name="T70" fmla="*/ 92 w 153"/>
                <a:gd name="T71" fmla="*/ 15 h 114"/>
                <a:gd name="T72" fmla="*/ 70 w 153"/>
                <a:gd name="T73" fmla="*/ 67 h 114"/>
                <a:gd name="T74" fmla="*/ 93 w 153"/>
                <a:gd name="T75" fmla="*/ 102 h 114"/>
                <a:gd name="T76" fmla="*/ 115 w 153"/>
                <a:gd name="T77" fmla="*/ 67 h 114"/>
                <a:gd name="T78" fmla="*/ 93 w 153"/>
                <a:gd name="T79" fmla="*/ 15 h 114"/>
                <a:gd name="T80" fmla="*/ 104 w 153"/>
                <a:gd name="T81"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3" h="114">
                  <a:moveTo>
                    <a:pt x="104" y="0"/>
                  </a:moveTo>
                  <a:lnTo>
                    <a:pt x="104" y="0"/>
                  </a:lnTo>
                  <a:lnTo>
                    <a:pt x="118" y="3"/>
                  </a:lnTo>
                  <a:lnTo>
                    <a:pt x="131" y="8"/>
                  </a:lnTo>
                  <a:lnTo>
                    <a:pt x="142" y="15"/>
                  </a:lnTo>
                  <a:lnTo>
                    <a:pt x="153" y="23"/>
                  </a:lnTo>
                  <a:lnTo>
                    <a:pt x="153" y="23"/>
                  </a:lnTo>
                  <a:lnTo>
                    <a:pt x="147" y="33"/>
                  </a:lnTo>
                  <a:lnTo>
                    <a:pt x="141" y="44"/>
                  </a:lnTo>
                  <a:lnTo>
                    <a:pt x="137" y="55"/>
                  </a:lnTo>
                  <a:lnTo>
                    <a:pt x="132" y="66"/>
                  </a:lnTo>
                  <a:lnTo>
                    <a:pt x="130" y="77"/>
                  </a:lnTo>
                  <a:lnTo>
                    <a:pt x="127" y="89"/>
                  </a:lnTo>
                  <a:lnTo>
                    <a:pt x="125" y="101"/>
                  </a:lnTo>
                  <a:lnTo>
                    <a:pt x="125" y="114"/>
                  </a:lnTo>
                  <a:lnTo>
                    <a:pt x="1" y="114"/>
                  </a:lnTo>
                  <a:lnTo>
                    <a:pt x="1" y="114"/>
                  </a:lnTo>
                  <a:lnTo>
                    <a:pt x="0" y="102"/>
                  </a:lnTo>
                  <a:lnTo>
                    <a:pt x="0" y="102"/>
                  </a:lnTo>
                  <a:lnTo>
                    <a:pt x="1" y="93"/>
                  </a:lnTo>
                  <a:lnTo>
                    <a:pt x="2" y="83"/>
                  </a:lnTo>
                  <a:lnTo>
                    <a:pt x="3" y="74"/>
                  </a:lnTo>
                  <a:lnTo>
                    <a:pt x="7" y="65"/>
                  </a:lnTo>
                  <a:lnTo>
                    <a:pt x="10" y="56"/>
                  </a:lnTo>
                  <a:lnTo>
                    <a:pt x="14" y="49"/>
                  </a:lnTo>
                  <a:lnTo>
                    <a:pt x="18" y="40"/>
                  </a:lnTo>
                  <a:lnTo>
                    <a:pt x="24" y="34"/>
                  </a:lnTo>
                  <a:lnTo>
                    <a:pt x="29" y="27"/>
                  </a:lnTo>
                  <a:lnTo>
                    <a:pt x="35" y="21"/>
                  </a:lnTo>
                  <a:lnTo>
                    <a:pt x="42" y="16"/>
                  </a:lnTo>
                  <a:lnTo>
                    <a:pt x="50" y="11"/>
                  </a:lnTo>
                  <a:lnTo>
                    <a:pt x="57" y="8"/>
                  </a:lnTo>
                  <a:lnTo>
                    <a:pt x="64" y="4"/>
                  </a:lnTo>
                  <a:lnTo>
                    <a:pt x="73" y="2"/>
                  </a:lnTo>
                  <a:lnTo>
                    <a:pt x="81" y="0"/>
                  </a:lnTo>
                  <a:lnTo>
                    <a:pt x="92" y="15"/>
                  </a:lnTo>
                  <a:lnTo>
                    <a:pt x="70" y="67"/>
                  </a:lnTo>
                  <a:lnTo>
                    <a:pt x="93" y="102"/>
                  </a:lnTo>
                  <a:lnTo>
                    <a:pt x="115" y="67"/>
                  </a:lnTo>
                  <a:lnTo>
                    <a:pt x="93" y="15"/>
                  </a:lnTo>
                  <a:lnTo>
                    <a:pt x="1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47" name="Group 46"/>
          <p:cNvGrpSpPr/>
          <p:nvPr/>
        </p:nvGrpSpPr>
        <p:grpSpPr>
          <a:xfrm>
            <a:off x="7394104" y="4635493"/>
            <a:ext cx="635635" cy="852171"/>
            <a:chOff x="-2235200" y="598488"/>
            <a:chExt cx="577850" cy="774701"/>
          </a:xfrm>
          <a:solidFill>
            <a:schemeClr val="tx1">
              <a:lumMod val="85000"/>
              <a:lumOff val="15000"/>
            </a:schemeClr>
          </a:solidFill>
        </p:grpSpPr>
        <p:sp>
          <p:nvSpPr>
            <p:cNvPr id="48" name="Freeform 39"/>
            <p:cNvSpPr>
              <a:spLocks noEditPoints="1"/>
            </p:cNvSpPr>
            <p:nvPr/>
          </p:nvSpPr>
          <p:spPr bwMode="auto">
            <a:xfrm>
              <a:off x="-1781175" y="965201"/>
              <a:ext cx="123825" cy="144463"/>
            </a:xfrm>
            <a:custGeom>
              <a:avLst/>
              <a:gdLst>
                <a:gd name="T0" fmla="*/ 212 w 235"/>
                <a:gd name="T1" fmla="*/ 52 h 272"/>
                <a:gd name="T2" fmla="*/ 228 w 235"/>
                <a:gd name="T3" fmla="*/ 94 h 272"/>
                <a:gd name="T4" fmla="*/ 163 w 235"/>
                <a:gd name="T5" fmla="*/ 164 h 272"/>
                <a:gd name="T6" fmla="*/ 75 w 235"/>
                <a:gd name="T7" fmla="*/ 128 h 272"/>
                <a:gd name="T8" fmla="*/ 78 w 235"/>
                <a:gd name="T9" fmla="*/ 119 h 272"/>
                <a:gd name="T10" fmla="*/ 169 w 235"/>
                <a:gd name="T11" fmla="*/ 143 h 272"/>
                <a:gd name="T12" fmla="*/ 78 w 235"/>
                <a:gd name="T13" fmla="*/ 119 h 272"/>
                <a:gd name="T14" fmla="*/ 172 w 235"/>
                <a:gd name="T15" fmla="*/ 134 h 272"/>
                <a:gd name="T16" fmla="*/ 85 w 235"/>
                <a:gd name="T17" fmla="*/ 99 h 272"/>
                <a:gd name="T18" fmla="*/ 87 w 235"/>
                <a:gd name="T19" fmla="*/ 90 h 272"/>
                <a:gd name="T20" fmla="*/ 178 w 235"/>
                <a:gd name="T21" fmla="*/ 114 h 272"/>
                <a:gd name="T22" fmla="*/ 87 w 235"/>
                <a:gd name="T23" fmla="*/ 90 h 272"/>
                <a:gd name="T24" fmla="*/ 182 w 235"/>
                <a:gd name="T25" fmla="*/ 105 h 272"/>
                <a:gd name="T26" fmla="*/ 95 w 235"/>
                <a:gd name="T27" fmla="*/ 70 h 272"/>
                <a:gd name="T28" fmla="*/ 97 w 235"/>
                <a:gd name="T29" fmla="*/ 60 h 272"/>
                <a:gd name="T30" fmla="*/ 188 w 235"/>
                <a:gd name="T31" fmla="*/ 85 h 272"/>
                <a:gd name="T32" fmla="*/ 97 w 235"/>
                <a:gd name="T33" fmla="*/ 60 h 272"/>
                <a:gd name="T34" fmla="*/ 190 w 235"/>
                <a:gd name="T35" fmla="*/ 76 h 272"/>
                <a:gd name="T36" fmla="*/ 104 w 235"/>
                <a:gd name="T37" fmla="*/ 41 h 272"/>
                <a:gd name="T38" fmla="*/ 53 w 235"/>
                <a:gd name="T39" fmla="*/ 193 h 272"/>
                <a:gd name="T40" fmla="*/ 144 w 235"/>
                <a:gd name="T41" fmla="*/ 217 h 272"/>
                <a:gd name="T42" fmla="*/ 53 w 235"/>
                <a:gd name="T43" fmla="*/ 193 h 272"/>
                <a:gd name="T44" fmla="*/ 148 w 235"/>
                <a:gd name="T45" fmla="*/ 207 h 272"/>
                <a:gd name="T46" fmla="*/ 61 w 235"/>
                <a:gd name="T47" fmla="*/ 173 h 272"/>
                <a:gd name="T48" fmla="*/ 63 w 235"/>
                <a:gd name="T49" fmla="*/ 164 h 272"/>
                <a:gd name="T50" fmla="*/ 154 w 235"/>
                <a:gd name="T51" fmla="*/ 188 h 272"/>
                <a:gd name="T52" fmla="*/ 63 w 235"/>
                <a:gd name="T53" fmla="*/ 164 h 272"/>
                <a:gd name="T54" fmla="*/ 158 w 235"/>
                <a:gd name="T55" fmla="*/ 177 h 272"/>
                <a:gd name="T56" fmla="*/ 70 w 235"/>
                <a:gd name="T57" fmla="*/ 143 h 272"/>
                <a:gd name="T58" fmla="*/ 50 w 235"/>
                <a:gd name="T59" fmla="*/ 207 h 272"/>
                <a:gd name="T60" fmla="*/ 139 w 235"/>
                <a:gd name="T61" fmla="*/ 230 h 272"/>
                <a:gd name="T62" fmla="*/ 50 w 235"/>
                <a:gd name="T63" fmla="*/ 207 h 272"/>
                <a:gd name="T64" fmla="*/ 0 w 235"/>
                <a:gd name="T65" fmla="*/ 213 h 272"/>
                <a:gd name="T66" fmla="*/ 216 w 235"/>
                <a:gd name="T67" fmla="*/ 47 h 272"/>
                <a:gd name="T68" fmla="*/ 177 w 235"/>
                <a:gd name="T69" fmla="*/ 272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5" h="272">
                  <a:moveTo>
                    <a:pt x="228" y="94"/>
                  </a:moveTo>
                  <a:lnTo>
                    <a:pt x="212" y="52"/>
                  </a:lnTo>
                  <a:lnTo>
                    <a:pt x="201" y="86"/>
                  </a:lnTo>
                  <a:lnTo>
                    <a:pt x="228" y="94"/>
                  </a:lnTo>
                  <a:close/>
                  <a:moveTo>
                    <a:pt x="73" y="133"/>
                  </a:moveTo>
                  <a:lnTo>
                    <a:pt x="163" y="164"/>
                  </a:lnTo>
                  <a:lnTo>
                    <a:pt x="164" y="158"/>
                  </a:lnTo>
                  <a:lnTo>
                    <a:pt x="75" y="128"/>
                  </a:lnTo>
                  <a:lnTo>
                    <a:pt x="73" y="133"/>
                  </a:lnTo>
                  <a:close/>
                  <a:moveTo>
                    <a:pt x="78" y="119"/>
                  </a:moveTo>
                  <a:lnTo>
                    <a:pt x="167" y="149"/>
                  </a:lnTo>
                  <a:lnTo>
                    <a:pt x="169" y="143"/>
                  </a:lnTo>
                  <a:lnTo>
                    <a:pt x="80" y="114"/>
                  </a:lnTo>
                  <a:lnTo>
                    <a:pt x="78" y="119"/>
                  </a:lnTo>
                  <a:close/>
                  <a:moveTo>
                    <a:pt x="82" y="105"/>
                  </a:moveTo>
                  <a:lnTo>
                    <a:pt x="172" y="134"/>
                  </a:lnTo>
                  <a:lnTo>
                    <a:pt x="173" y="130"/>
                  </a:lnTo>
                  <a:lnTo>
                    <a:pt x="85" y="99"/>
                  </a:lnTo>
                  <a:lnTo>
                    <a:pt x="82" y="105"/>
                  </a:lnTo>
                  <a:close/>
                  <a:moveTo>
                    <a:pt x="87" y="90"/>
                  </a:moveTo>
                  <a:lnTo>
                    <a:pt x="177" y="119"/>
                  </a:lnTo>
                  <a:lnTo>
                    <a:pt x="178" y="114"/>
                  </a:lnTo>
                  <a:lnTo>
                    <a:pt x="90" y="85"/>
                  </a:lnTo>
                  <a:lnTo>
                    <a:pt x="87" y="90"/>
                  </a:lnTo>
                  <a:close/>
                  <a:moveTo>
                    <a:pt x="92" y="75"/>
                  </a:moveTo>
                  <a:lnTo>
                    <a:pt x="182" y="105"/>
                  </a:lnTo>
                  <a:lnTo>
                    <a:pt x="183" y="99"/>
                  </a:lnTo>
                  <a:lnTo>
                    <a:pt x="95" y="70"/>
                  </a:lnTo>
                  <a:lnTo>
                    <a:pt x="92" y="75"/>
                  </a:lnTo>
                  <a:close/>
                  <a:moveTo>
                    <a:pt x="97" y="60"/>
                  </a:moveTo>
                  <a:lnTo>
                    <a:pt x="187" y="91"/>
                  </a:lnTo>
                  <a:lnTo>
                    <a:pt x="188" y="85"/>
                  </a:lnTo>
                  <a:lnTo>
                    <a:pt x="99" y="56"/>
                  </a:lnTo>
                  <a:lnTo>
                    <a:pt x="97" y="60"/>
                  </a:lnTo>
                  <a:close/>
                  <a:moveTo>
                    <a:pt x="102" y="47"/>
                  </a:moveTo>
                  <a:lnTo>
                    <a:pt x="190" y="76"/>
                  </a:lnTo>
                  <a:lnTo>
                    <a:pt x="193" y="71"/>
                  </a:lnTo>
                  <a:lnTo>
                    <a:pt x="104" y="41"/>
                  </a:lnTo>
                  <a:lnTo>
                    <a:pt x="102" y="47"/>
                  </a:lnTo>
                  <a:close/>
                  <a:moveTo>
                    <a:pt x="53" y="193"/>
                  </a:moveTo>
                  <a:lnTo>
                    <a:pt x="143" y="222"/>
                  </a:lnTo>
                  <a:lnTo>
                    <a:pt x="144" y="217"/>
                  </a:lnTo>
                  <a:lnTo>
                    <a:pt x="56" y="188"/>
                  </a:lnTo>
                  <a:lnTo>
                    <a:pt x="53" y="193"/>
                  </a:lnTo>
                  <a:close/>
                  <a:moveTo>
                    <a:pt x="58" y="178"/>
                  </a:moveTo>
                  <a:lnTo>
                    <a:pt x="148" y="207"/>
                  </a:lnTo>
                  <a:lnTo>
                    <a:pt x="149" y="202"/>
                  </a:lnTo>
                  <a:lnTo>
                    <a:pt x="61" y="173"/>
                  </a:lnTo>
                  <a:lnTo>
                    <a:pt x="58" y="178"/>
                  </a:lnTo>
                  <a:close/>
                  <a:moveTo>
                    <a:pt x="63" y="164"/>
                  </a:moveTo>
                  <a:lnTo>
                    <a:pt x="152" y="193"/>
                  </a:lnTo>
                  <a:lnTo>
                    <a:pt x="154" y="188"/>
                  </a:lnTo>
                  <a:lnTo>
                    <a:pt x="65" y="159"/>
                  </a:lnTo>
                  <a:lnTo>
                    <a:pt x="63" y="164"/>
                  </a:lnTo>
                  <a:close/>
                  <a:moveTo>
                    <a:pt x="69" y="148"/>
                  </a:moveTo>
                  <a:lnTo>
                    <a:pt x="158" y="177"/>
                  </a:lnTo>
                  <a:lnTo>
                    <a:pt x="159" y="172"/>
                  </a:lnTo>
                  <a:lnTo>
                    <a:pt x="70" y="143"/>
                  </a:lnTo>
                  <a:lnTo>
                    <a:pt x="69" y="148"/>
                  </a:lnTo>
                  <a:close/>
                  <a:moveTo>
                    <a:pt x="50" y="207"/>
                  </a:moveTo>
                  <a:lnTo>
                    <a:pt x="138" y="236"/>
                  </a:lnTo>
                  <a:lnTo>
                    <a:pt x="139" y="230"/>
                  </a:lnTo>
                  <a:lnTo>
                    <a:pt x="51" y="201"/>
                  </a:lnTo>
                  <a:lnTo>
                    <a:pt x="50" y="207"/>
                  </a:lnTo>
                  <a:close/>
                  <a:moveTo>
                    <a:pt x="177" y="272"/>
                  </a:moveTo>
                  <a:lnTo>
                    <a:pt x="0" y="213"/>
                  </a:lnTo>
                  <a:lnTo>
                    <a:pt x="72" y="0"/>
                  </a:lnTo>
                  <a:lnTo>
                    <a:pt x="216" y="47"/>
                  </a:lnTo>
                  <a:lnTo>
                    <a:pt x="235" y="98"/>
                  </a:lnTo>
                  <a:lnTo>
                    <a:pt x="177" y="2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40"/>
            <p:cNvSpPr>
              <a:spLocks noEditPoints="1"/>
            </p:cNvSpPr>
            <p:nvPr/>
          </p:nvSpPr>
          <p:spPr bwMode="auto">
            <a:xfrm>
              <a:off x="-1804988" y="717551"/>
              <a:ext cx="141288" cy="131763"/>
            </a:xfrm>
            <a:custGeom>
              <a:avLst/>
              <a:gdLst>
                <a:gd name="T0" fmla="*/ 202 w 267"/>
                <a:gd name="T1" fmla="*/ 125 h 248"/>
                <a:gd name="T2" fmla="*/ 186 w 267"/>
                <a:gd name="T3" fmla="*/ 122 h 248"/>
                <a:gd name="T4" fmla="*/ 169 w 267"/>
                <a:gd name="T5" fmla="*/ 124 h 248"/>
                <a:gd name="T6" fmla="*/ 216 w 267"/>
                <a:gd name="T7" fmla="*/ 169 h 248"/>
                <a:gd name="T8" fmla="*/ 219 w 267"/>
                <a:gd name="T9" fmla="*/ 152 h 248"/>
                <a:gd name="T10" fmla="*/ 214 w 267"/>
                <a:gd name="T11" fmla="*/ 136 h 248"/>
                <a:gd name="T12" fmla="*/ 207 w 267"/>
                <a:gd name="T13" fmla="*/ 129 h 248"/>
                <a:gd name="T14" fmla="*/ 66 w 267"/>
                <a:gd name="T15" fmla="*/ 123 h 248"/>
                <a:gd name="T16" fmla="*/ 82 w 267"/>
                <a:gd name="T17" fmla="*/ 128 h 248"/>
                <a:gd name="T18" fmla="*/ 97 w 267"/>
                <a:gd name="T19" fmla="*/ 124 h 248"/>
                <a:gd name="T20" fmla="*/ 50 w 267"/>
                <a:gd name="T21" fmla="*/ 79 h 248"/>
                <a:gd name="T22" fmla="*/ 48 w 267"/>
                <a:gd name="T23" fmla="*/ 96 h 248"/>
                <a:gd name="T24" fmla="*/ 54 w 267"/>
                <a:gd name="T25" fmla="*/ 112 h 248"/>
                <a:gd name="T26" fmla="*/ 61 w 267"/>
                <a:gd name="T27" fmla="*/ 119 h 248"/>
                <a:gd name="T28" fmla="*/ 25 w 267"/>
                <a:gd name="T29" fmla="*/ 153 h 248"/>
                <a:gd name="T30" fmla="*/ 6 w 267"/>
                <a:gd name="T31" fmla="*/ 123 h 248"/>
                <a:gd name="T32" fmla="*/ 4 w 267"/>
                <a:gd name="T33" fmla="*/ 79 h 248"/>
                <a:gd name="T34" fmla="*/ 0 w 267"/>
                <a:gd name="T35" fmla="*/ 38 h 248"/>
                <a:gd name="T36" fmla="*/ 35 w 267"/>
                <a:gd name="T37" fmla="*/ 25 h 248"/>
                <a:gd name="T38" fmla="*/ 76 w 267"/>
                <a:gd name="T39" fmla="*/ 3 h 248"/>
                <a:gd name="T40" fmla="*/ 119 w 267"/>
                <a:gd name="T41" fmla="*/ 3 h 248"/>
                <a:gd name="T42" fmla="*/ 145 w 267"/>
                <a:gd name="T43" fmla="*/ 16 h 248"/>
                <a:gd name="T44" fmla="*/ 108 w 267"/>
                <a:gd name="T45" fmla="*/ 51 h 248"/>
                <a:gd name="T46" fmla="*/ 92 w 267"/>
                <a:gd name="T47" fmla="*/ 47 h 248"/>
                <a:gd name="T48" fmla="*/ 77 w 267"/>
                <a:gd name="T49" fmla="*/ 50 h 248"/>
                <a:gd name="T50" fmla="*/ 129 w 267"/>
                <a:gd name="T51" fmla="*/ 99 h 248"/>
                <a:gd name="T52" fmla="*/ 169 w 267"/>
                <a:gd name="T53" fmla="*/ 77 h 248"/>
                <a:gd name="T54" fmla="*/ 211 w 267"/>
                <a:gd name="T55" fmla="*/ 77 h 248"/>
                <a:gd name="T56" fmla="*/ 237 w 267"/>
                <a:gd name="T57" fmla="*/ 90 h 248"/>
                <a:gd name="T58" fmla="*/ 247 w 267"/>
                <a:gd name="T59" fmla="*/ 101 h 248"/>
                <a:gd name="T60" fmla="*/ 264 w 267"/>
                <a:gd name="T61" fmla="*/ 140 h 248"/>
                <a:gd name="T62" fmla="*/ 259 w 267"/>
                <a:gd name="T63" fmla="*/ 184 h 248"/>
                <a:gd name="T64" fmla="*/ 245 w 267"/>
                <a:gd name="T65" fmla="*/ 236 h 248"/>
                <a:gd name="T66" fmla="*/ 219 w 267"/>
                <a:gd name="T67" fmla="*/ 233 h 248"/>
                <a:gd name="T68" fmla="*/ 176 w 267"/>
                <a:gd name="T69" fmla="*/ 248 h 248"/>
                <a:gd name="T70" fmla="*/ 135 w 267"/>
                <a:gd name="T71" fmla="*/ 241 h 248"/>
                <a:gd name="T72" fmla="*/ 153 w 267"/>
                <a:gd name="T73" fmla="*/ 195 h 248"/>
                <a:gd name="T74" fmla="*/ 163 w 267"/>
                <a:gd name="T75" fmla="*/ 199 h 248"/>
                <a:gd name="T76" fmla="*/ 180 w 267"/>
                <a:gd name="T77" fmla="*/ 202 h 248"/>
                <a:gd name="T78" fmla="*/ 196 w 267"/>
                <a:gd name="T79" fmla="*/ 196 h 248"/>
                <a:gd name="T80" fmla="*/ 125 w 267"/>
                <a:gd name="T81" fmla="*/ 159 h 248"/>
                <a:gd name="T82" fmla="*/ 84 w 267"/>
                <a:gd name="T83" fmla="*/ 174 h 248"/>
                <a:gd name="T84" fmla="*/ 43 w 267"/>
                <a:gd name="T85" fmla="*/ 165 h 248"/>
                <a:gd name="T86" fmla="*/ 31 w 267"/>
                <a:gd name="T87" fmla="*/ 15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7" h="248">
                  <a:moveTo>
                    <a:pt x="207" y="129"/>
                  </a:moveTo>
                  <a:lnTo>
                    <a:pt x="207" y="129"/>
                  </a:lnTo>
                  <a:lnTo>
                    <a:pt x="202" y="125"/>
                  </a:lnTo>
                  <a:lnTo>
                    <a:pt x="197" y="123"/>
                  </a:lnTo>
                  <a:lnTo>
                    <a:pt x="191" y="122"/>
                  </a:lnTo>
                  <a:lnTo>
                    <a:pt x="186" y="122"/>
                  </a:lnTo>
                  <a:lnTo>
                    <a:pt x="180" y="122"/>
                  </a:lnTo>
                  <a:lnTo>
                    <a:pt x="174" y="123"/>
                  </a:lnTo>
                  <a:lnTo>
                    <a:pt x="169" y="124"/>
                  </a:lnTo>
                  <a:lnTo>
                    <a:pt x="164" y="127"/>
                  </a:lnTo>
                  <a:lnTo>
                    <a:pt x="216" y="169"/>
                  </a:lnTo>
                  <a:lnTo>
                    <a:pt x="216" y="169"/>
                  </a:lnTo>
                  <a:lnTo>
                    <a:pt x="219" y="164"/>
                  </a:lnTo>
                  <a:lnTo>
                    <a:pt x="219" y="158"/>
                  </a:lnTo>
                  <a:lnTo>
                    <a:pt x="219" y="152"/>
                  </a:lnTo>
                  <a:lnTo>
                    <a:pt x="217" y="147"/>
                  </a:lnTo>
                  <a:lnTo>
                    <a:pt x="216" y="142"/>
                  </a:lnTo>
                  <a:lnTo>
                    <a:pt x="214" y="136"/>
                  </a:lnTo>
                  <a:lnTo>
                    <a:pt x="210" y="133"/>
                  </a:lnTo>
                  <a:lnTo>
                    <a:pt x="207" y="129"/>
                  </a:lnTo>
                  <a:lnTo>
                    <a:pt x="207" y="129"/>
                  </a:lnTo>
                  <a:close/>
                  <a:moveTo>
                    <a:pt x="61" y="119"/>
                  </a:moveTo>
                  <a:lnTo>
                    <a:pt x="61" y="119"/>
                  </a:lnTo>
                  <a:lnTo>
                    <a:pt x="66" y="123"/>
                  </a:lnTo>
                  <a:lnTo>
                    <a:pt x="71" y="125"/>
                  </a:lnTo>
                  <a:lnTo>
                    <a:pt x="76" y="127"/>
                  </a:lnTo>
                  <a:lnTo>
                    <a:pt x="82" y="128"/>
                  </a:lnTo>
                  <a:lnTo>
                    <a:pt x="86" y="127"/>
                  </a:lnTo>
                  <a:lnTo>
                    <a:pt x="92" y="127"/>
                  </a:lnTo>
                  <a:lnTo>
                    <a:pt x="97" y="124"/>
                  </a:lnTo>
                  <a:lnTo>
                    <a:pt x="103" y="122"/>
                  </a:lnTo>
                  <a:lnTo>
                    <a:pt x="50" y="79"/>
                  </a:lnTo>
                  <a:lnTo>
                    <a:pt x="50" y="79"/>
                  </a:lnTo>
                  <a:lnTo>
                    <a:pt x="49" y="84"/>
                  </a:lnTo>
                  <a:lnTo>
                    <a:pt x="48" y="90"/>
                  </a:lnTo>
                  <a:lnTo>
                    <a:pt x="48" y="96"/>
                  </a:lnTo>
                  <a:lnTo>
                    <a:pt x="49" y="101"/>
                  </a:lnTo>
                  <a:lnTo>
                    <a:pt x="51" y="107"/>
                  </a:lnTo>
                  <a:lnTo>
                    <a:pt x="54" y="112"/>
                  </a:lnTo>
                  <a:lnTo>
                    <a:pt x="57" y="116"/>
                  </a:lnTo>
                  <a:lnTo>
                    <a:pt x="61" y="119"/>
                  </a:lnTo>
                  <a:lnTo>
                    <a:pt x="61" y="119"/>
                  </a:lnTo>
                  <a:close/>
                  <a:moveTo>
                    <a:pt x="31" y="158"/>
                  </a:moveTo>
                  <a:lnTo>
                    <a:pt x="31" y="158"/>
                  </a:lnTo>
                  <a:lnTo>
                    <a:pt x="25" y="153"/>
                  </a:lnTo>
                  <a:lnTo>
                    <a:pt x="20" y="147"/>
                  </a:lnTo>
                  <a:lnTo>
                    <a:pt x="12" y="136"/>
                  </a:lnTo>
                  <a:lnTo>
                    <a:pt x="6" y="123"/>
                  </a:lnTo>
                  <a:lnTo>
                    <a:pt x="3" y="108"/>
                  </a:lnTo>
                  <a:lnTo>
                    <a:pt x="3" y="94"/>
                  </a:lnTo>
                  <a:lnTo>
                    <a:pt x="4" y="79"/>
                  </a:lnTo>
                  <a:lnTo>
                    <a:pt x="9" y="65"/>
                  </a:lnTo>
                  <a:lnTo>
                    <a:pt x="15" y="50"/>
                  </a:lnTo>
                  <a:lnTo>
                    <a:pt x="0" y="38"/>
                  </a:lnTo>
                  <a:lnTo>
                    <a:pt x="21" y="13"/>
                  </a:lnTo>
                  <a:lnTo>
                    <a:pt x="35" y="25"/>
                  </a:lnTo>
                  <a:lnTo>
                    <a:pt x="35" y="25"/>
                  </a:lnTo>
                  <a:lnTo>
                    <a:pt x="49" y="15"/>
                  </a:lnTo>
                  <a:lnTo>
                    <a:pt x="62" y="8"/>
                  </a:lnTo>
                  <a:lnTo>
                    <a:pt x="76" y="3"/>
                  </a:lnTo>
                  <a:lnTo>
                    <a:pt x="90" y="0"/>
                  </a:lnTo>
                  <a:lnTo>
                    <a:pt x="105" y="0"/>
                  </a:lnTo>
                  <a:lnTo>
                    <a:pt x="119" y="3"/>
                  </a:lnTo>
                  <a:lnTo>
                    <a:pt x="133" y="8"/>
                  </a:lnTo>
                  <a:lnTo>
                    <a:pt x="139" y="11"/>
                  </a:lnTo>
                  <a:lnTo>
                    <a:pt x="145" y="16"/>
                  </a:lnTo>
                  <a:lnTo>
                    <a:pt x="113" y="54"/>
                  </a:lnTo>
                  <a:lnTo>
                    <a:pt x="113" y="54"/>
                  </a:lnTo>
                  <a:lnTo>
                    <a:pt x="108" y="51"/>
                  </a:lnTo>
                  <a:lnTo>
                    <a:pt x="103" y="49"/>
                  </a:lnTo>
                  <a:lnTo>
                    <a:pt x="99" y="48"/>
                  </a:lnTo>
                  <a:lnTo>
                    <a:pt x="92" y="47"/>
                  </a:lnTo>
                  <a:lnTo>
                    <a:pt x="88" y="47"/>
                  </a:lnTo>
                  <a:lnTo>
                    <a:pt x="82" y="48"/>
                  </a:lnTo>
                  <a:lnTo>
                    <a:pt x="77" y="50"/>
                  </a:lnTo>
                  <a:lnTo>
                    <a:pt x="71" y="53"/>
                  </a:lnTo>
                  <a:lnTo>
                    <a:pt x="129" y="99"/>
                  </a:lnTo>
                  <a:lnTo>
                    <a:pt x="129" y="99"/>
                  </a:lnTo>
                  <a:lnTo>
                    <a:pt x="141" y="89"/>
                  </a:lnTo>
                  <a:lnTo>
                    <a:pt x="154" y="82"/>
                  </a:lnTo>
                  <a:lnTo>
                    <a:pt x="169" y="77"/>
                  </a:lnTo>
                  <a:lnTo>
                    <a:pt x="183" y="74"/>
                  </a:lnTo>
                  <a:lnTo>
                    <a:pt x="197" y="74"/>
                  </a:lnTo>
                  <a:lnTo>
                    <a:pt x="211" y="77"/>
                  </a:lnTo>
                  <a:lnTo>
                    <a:pt x="225" y="83"/>
                  </a:lnTo>
                  <a:lnTo>
                    <a:pt x="231" y="87"/>
                  </a:lnTo>
                  <a:lnTo>
                    <a:pt x="237" y="90"/>
                  </a:lnTo>
                  <a:lnTo>
                    <a:pt x="237" y="90"/>
                  </a:lnTo>
                  <a:lnTo>
                    <a:pt x="242" y="95"/>
                  </a:lnTo>
                  <a:lnTo>
                    <a:pt x="247" y="101"/>
                  </a:lnTo>
                  <a:lnTo>
                    <a:pt x="255" y="112"/>
                  </a:lnTo>
                  <a:lnTo>
                    <a:pt x="260" y="125"/>
                  </a:lnTo>
                  <a:lnTo>
                    <a:pt x="264" y="140"/>
                  </a:lnTo>
                  <a:lnTo>
                    <a:pt x="265" y="155"/>
                  </a:lnTo>
                  <a:lnTo>
                    <a:pt x="262" y="169"/>
                  </a:lnTo>
                  <a:lnTo>
                    <a:pt x="259" y="184"/>
                  </a:lnTo>
                  <a:lnTo>
                    <a:pt x="251" y="198"/>
                  </a:lnTo>
                  <a:lnTo>
                    <a:pt x="267" y="210"/>
                  </a:lnTo>
                  <a:lnTo>
                    <a:pt x="245" y="236"/>
                  </a:lnTo>
                  <a:lnTo>
                    <a:pt x="231" y="224"/>
                  </a:lnTo>
                  <a:lnTo>
                    <a:pt x="231" y="224"/>
                  </a:lnTo>
                  <a:lnTo>
                    <a:pt x="219" y="233"/>
                  </a:lnTo>
                  <a:lnTo>
                    <a:pt x="205" y="241"/>
                  </a:lnTo>
                  <a:lnTo>
                    <a:pt x="191" y="246"/>
                  </a:lnTo>
                  <a:lnTo>
                    <a:pt x="176" y="248"/>
                  </a:lnTo>
                  <a:lnTo>
                    <a:pt x="162" y="248"/>
                  </a:lnTo>
                  <a:lnTo>
                    <a:pt x="148" y="246"/>
                  </a:lnTo>
                  <a:lnTo>
                    <a:pt x="135" y="241"/>
                  </a:lnTo>
                  <a:lnTo>
                    <a:pt x="129" y="237"/>
                  </a:lnTo>
                  <a:lnTo>
                    <a:pt x="123" y="232"/>
                  </a:lnTo>
                  <a:lnTo>
                    <a:pt x="153" y="195"/>
                  </a:lnTo>
                  <a:lnTo>
                    <a:pt x="153" y="195"/>
                  </a:lnTo>
                  <a:lnTo>
                    <a:pt x="158" y="197"/>
                  </a:lnTo>
                  <a:lnTo>
                    <a:pt x="163" y="199"/>
                  </a:lnTo>
                  <a:lnTo>
                    <a:pt x="168" y="201"/>
                  </a:lnTo>
                  <a:lnTo>
                    <a:pt x="174" y="202"/>
                  </a:lnTo>
                  <a:lnTo>
                    <a:pt x="180" y="202"/>
                  </a:lnTo>
                  <a:lnTo>
                    <a:pt x="185" y="201"/>
                  </a:lnTo>
                  <a:lnTo>
                    <a:pt x="191" y="198"/>
                  </a:lnTo>
                  <a:lnTo>
                    <a:pt x="196" y="196"/>
                  </a:lnTo>
                  <a:lnTo>
                    <a:pt x="139" y="150"/>
                  </a:lnTo>
                  <a:lnTo>
                    <a:pt x="139" y="150"/>
                  </a:lnTo>
                  <a:lnTo>
                    <a:pt x="125" y="159"/>
                  </a:lnTo>
                  <a:lnTo>
                    <a:pt x="112" y="167"/>
                  </a:lnTo>
                  <a:lnTo>
                    <a:pt x="99" y="171"/>
                  </a:lnTo>
                  <a:lnTo>
                    <a:pt x="84" y="174"/>
                  </a:lnTo>
                  <a:lnTo>
                    <a:pt x="69" y="174"/>
                  </a:lnTo>
                  <a:lnTo>
                    <a:pt x="56" y="171"/>
                  </a:lnTo>
                  <a:lnTo>
                    <a:pt x="43" y="165"/>
                  </a:lnTo>
                  <a:lnTo>
                    <a:pt x="37" y="162"/>
                  </a:lnTo>
                  <a:lnTo>
                    <a:pt x="31" y="158"/>
                  </a:lnTo>
                  <a:lnTo>
                    <a:pt x="3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41"/>
            <p:cNvSpPr>
              <a:spLocks/>
            </p:cNvSpPr>
            <p:nvPr/>
          </p:nvSpPr>
          <p:spPr bwMode="auto">
            <a:xfrm>
              <a:off x="-1873250" y="812801"/>
              <a:ext cx="131763" cy="134938"/>
            </a:xfrm>
            <a:custGeom>
              <a:avLst/>
              <a:gdLst>
                <a:gd name="T0" fmla="*/ 16 w 248"/>
                <a:gd name="T1" fmla="*/ 219 h 255"/>
                <a:gd name="T2" fmla="*/ 0 w 248"/>
                <a:gd name="T3" fmla="*/ 126 h 255"/>
                <a:gd name="T4" fmla="*/ 127 w 248"/>
                <a:gd name="T5" fmla="*/ 173 h 255"/>
                <a:gd name="T6" fmla="*/ 182 w 248"/>
                <a:gd name="T7" fmla="*/ 0 h 255"/>
                <a:gd name="T8" fmla="*/ 248 w 248"/>
                <a:gd name="T9" fmla="*/ 23 h 255"/>
                <a:gd name="T10" fmla="*/ 248 w 248"/>
                <a:gd name="T11" fmla="*/ 23 h 255"/>
                <a:gd name="T12" fmla="*/ 230 w 248"/>
                <a:gd name="T13" fmla="*/ 93 h 255"/>
                <a:gd name="T14" fmla="*/ 213 w 248"/>
                <a:gd name="T15" fmla="*/ 155 h 255"/>
                <a:gd name="T16" fmla="*/ 196 w 248"/>
                <a:gd name="T17" fmla="*/ 211 h 255"/>
                <a:gd name="T18" fmla="*/ 196 w 248"/>
                <a:gd name="T19" fmla="*/ 211 h 255"/>
                <a:gd name="T20" fmla="*/ 192 w 248"/>
                <a:gd name="T21" fmla="*/ 222 h 255"/>
                <a:gd name="T22" fmla="*/ 187 w 248"/>
                <a:gd name="T23" fmla="*/ 230 h 255"/>
                <a:gd name="T24" fmla="*/ 184 w 248"/>
                <a:gd name="T25" fmla="*/ 238 h 255"/>
                <a:gd name="T26" fmla="*/ 179 w 248"/>
                <a:gd name="T27" fmla="*/ 244 h 255"/>
                <a:gd name="T28" fmla="*/ 174 w 248"/>
                <a:gd name="T29" fmla="*/ 247 h 255"/>
                <a:gd name="T30" fmla="*/ 169 w 248"/>
                <a:gd name="T31" fmla="*/ 251 h 255"/>
                <a:gd name="T32" fmla="*/ 164 w 248"/>
                <a:gd name="T33" fmla="*/ 253 h 255"/>
                <a:gd name="T34" fmla="*/ 159 w 248"/>
                <a:gd name="T35" fmla="*/ 255 h 255"/>
                <a:gd name="T36" fmla="*/ 151 w 248"/>
                <a:gd name="T37" fmla="*/ 255 h 255"/>
                <a:gd name="T38" fmla="*/ 144 w 248"/>
                <a:gd name="T39" fmla="*/ 252 h 255"/>
                <a:gd name="T40" fmla="*/ 138 w 248"/>
                <a:gd name="T41" fmla="*/ 250 h 255"/>
                <a:gd name="T42" fmla="*/ 16 w 248"/>
                <a:gd name="T43" fmla="*/ 219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8" h="255">
                  <a:moveTo>
                    <a:pt x="16" y="219"/>
                  </a:moveTo>
                  <a:lnTo>
                    <a:pt x="0" y="126"/>
                  </a:lnTo>
                  <a:lnTo>
                    <a:pt x="127" y="173"/>
                  </a:lnTo>
                  <a:lnTo>
                    <a:pt x="182" y="0"/>
                  </a:lnTo>
                  <a:lnTo>
                    <a:pt x="248" y="23"/>
                  </a:lnTo>
                  <a:lnTo>
                    <a:pt x="248" y="23"/>
                  </a:lnTo>
                  <a:lnTo>
                    <a:pt x="230" y="93"/>
                  </a:lnTo>
                  <a:lnTo>
                    <a:pt x="213" y="155"/>
                  </a:lnTo>
                  <a:lnTo>
                    <a:pt x="196" y="211"/>
                  </a:lnTo>
                  <a:lnTo>
                    <a:pt x="196" y="211"/>
                  </a:lnTo>
                  <a:lnTo>
                    <a:pt x="192" y="222"/>
                  </a:lnTo>
                  <a:lnTo>
                    <a:pt x="187" y="230"/>
                  </a:lnTo>
                  <a:lnTo>
                    <a:pt x="184" y="238"/>
                  </a:lnTo>
                  <a:lnTo>
                    <a:pt x="179" y="244"/>
                  </a:lnTo>
                  <a:lnTo>
                    <a:pt x="174" y="247"/>
                  </a:lnTo>
                  <a:lnTo>
                    <a:pt x="169" y="251"/>
                  </a:lnTo>
                  <a:lnTo>
                    <a:pt x="164" y="253"/>
                  </a:lnTo>
                  <a:lnTo>
                    <a:pt x="159" y="255"/>
                  </a:lnTo>
                  <a:lnTo>
                    <a:pt x="151" y="255"/>
                  </a:lnTo>
                  <a:lnTo>
                    <a:pt x="144" y="252"/>
                  </a:lnTo>
                  <a:lnTo>
                    <a:pt x="138" y="250"/>
                  </a:lnTo>
                  <a:lnTo>
                    <a:pt x="16" y="2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42"/>
            <p:cNvSpPr>
              <a:spLocks noEditPoints="1"/>
            </p:cNvSpPr>
            <p:nvPr/>
          </p:nvSpPr>
          <p:spPr bwMode="auto">
            <a:xfrm>
              <a:off x="-2208213" y="825501"/>
              <a:ext cx="447675" cy="547688"/>
            </a:xfrm>
            <a:custGeom>
              <a:avLst/>
              <a:gdLst>
                <a:gd name="T0" fmla="*/ 371 w 848"/>
                <a:gd name="T1" fmla="*/ 230 h 1034"/>
                <a:gd name="T2" fmla="*/ 478 w 848"/>
                <a:gd name="T3" fmla="*/ 252 h 1034"/>
                <a:gd name="T4" fmla="*/ 352 w 848"/>
                <a:gd name="T5" fmla="*/ 1034 h 1034"/>
                <a:gd name="T6" fmla="*/ 337 w 848"/>
                <a:gd name="T7" fmla="*/ 875 h 1034"/>
                <a:gd name="T8" fmla="*/ 323 w 848"/>
                <a:gd name="T9" fmla="*/ 682 h 1034"/>
                <a:gd name="T10" fmla="*/ 319 w 848"/>
                <a:gd name="T11" fmla="*/ 633 h 1034"/>
                <a:gd name="T12" fmla="*/ 318 w 848"/>
                <a:gd name="T13" fmla="*/ 511 h 1034"/>
                <a:gd name="T14" fmla="*/ 319 w 848"/>
                <a:gd name="T15" fmla="*/ 155 h 1034"/>
                <a:gd name="T16" fmla="*/ 239 w 848"/>
                <a:gd name="T17" fmla="*/ 292 h 1034"/>
                <a:gd name="T18" fmla="*/ 234 w 848"/>
                <a:gd name="T19" fmla="*/ 298 h 1034"/>
                <a:gd name="T20" fmla="*/ 222 w 848"/>
                <a:gd name="T21" fmla="*/ 305 h 1034"/>
                <a:gd name="T22" fmla="*/ 203 w 848"/>
                <a:gd name="T23" fmla="*/ 310 h 1034"/>
                <a:gd name="T24" fmla="*/ 189 w 848"/>
                <a:gd name="T25" fmla="*/ 311 h 1034"/>
                <a:gd name="T26" fmla="*/ 0 w 848"/>
                <a:gd name="T27" fmla="*/ 248 h 1034"/>
                <a:gd name="T28" fmla="*/ 172 w 848"/>
                <a:gd name="T29" fmla="*/ 248 h 1034"/>
                <a:gd name="T30" fmla="*/ 269 w 848"/>
                <a:gd name="T31" fmla="*/ 85 h 1034"/>
                <a:gd name="T32" fmla="*/ 284 w 848"/>
                <a:gd name="T33" fmla="*/ 65 h 1034"/>
                <a:gd name="T34" fmla="*/ 301 w 848"/>
                <a:gd name="T35" fmla="*/ 48 h 1034"/>
                <a:gd name="T36" fmla="*/ 319 w 848"/>
                <a:gd name="T37" fmla="*/ 33 h 1034"/>
                <a:gd name="T38" fmla="*/ 338 w 848"/>
                <a:gd name="T39" fmla="*/ 21 h 1034"/>
                <a:gd name="T40" fmla="*/ 360 w 848"/>
                <a:gd name="T41" fmla="*/ 13 h 1034"/>
                <a:gd name="T42" fmla="*/ 405 w 848"/>
                <a:gd name="T43" fmla="*/ 3 h 1034"/>
                <a:gd name="T44" fmla="*/ 429 w 848"/>
                <a:gd name="T45" fmla="*/ 0 h 1034"/>
                <a:gd name="T46" fmla="*/ 461 w 848"/>
                <a:gd name="T47" fmla="*/ 3 h 1034"/>
                <a:gd name="T48" fmla="*/ 486 w 848"/>
                <a:gd name="T49" fmla="*/ 7 h 1034"/>
                <a:gd name="T50" fmla="*/ 525 w 848"/>
                <a:gd name="T51" fmla="*/ 17 h 1034"/>
                <a:gd name="T52" fmla="*/ 550 w 848"/>
                <a:gd name="T53" fmla="*/ 28 h 1034"/>
                <a:gd name="T54" fmla="*/ 573 w 848"/>
                <a:gd name="T55" fmla="*/ 42 h 1034"/>
                <a:gd name="T56" fmla="*/ 593 w 848"/>
                <a:gd name="T57" fmla="*/ 59 h 1034"/>
                <a:gd name="T58" fmla="*/ 609 w 848"/>
                <a:gd name="T59" fmla="*/ 79 h 1034"/>
                <a:gd name="T60" fmla="*/ 620 w 848"/>
                <a:gd name="T61" fmla="*/ 104 h 1034"/>
                <a:gd name="T62" fmla="*/ 624 w 848"/>
                <a:gd name="T63" fmla="*/ 117 h 1034"/>
                <a:gd name="T64" fmla="*/ 648 w 848"/>
                <a:gd name="T65" fmla="*/ 248 h 1034"/>
                <a:gd name="T66" fmla="*/ 826 w 848"/>
                <a:gd name="T67" fmla="*/ 383 h 1034"/>
                <a:gd name="T68" fmla="*/ 626 w 848"/>
                <a:gd name="T69" fmla="*/ 322 h 1034"/>
                <a:gd name="T70" fmla="*/ 616 w 848"/>
                <a:gd name="T71" fmla="*/ 316 h 1034"/>
                <a:gd name="T72" fmla="*/ 604 w 848"/>
                <a:gd name="T73" fmla="*/ 306 h 1034"/>
                <a:gd name="T74" fmla="*/ 592 w 848"/>
                <a:gd name="T75" fmla="*/ 288 h 1034"/>
                <a:gd name="T76" fmla="*/ 587 w 848"/>
                <a:gd name="T77" fmla="*/ 276 h 1034"/>
                <a:gd name="T78" fmla="*/ 579 w 848"/>
                <a:gd name="T79" fmla="*/ 243 h 1034"/>
                <a:gd name="T80" fmla="*/ 563 w 848"/>
                <a:gd name="T81" fmla="*/ 155 h 1034"/>
                <a:gd name="T82" fmla="*/ 560 w 848"/>
                <a:gd name="T83" fmla="*/ 199 h 1034"/>
                <a:gd name="T84" fmla="*/ 558 w 848"/>
                <a:gd name="T85" fmla="*/ 317 h 1034"/>
                <a:gd name="T86" fmla="*/ 559 w 848"/>
                <a:gd name="T87" fmla="*/ 338 h 1034"/>
                <a:gd name="T88" fmla="*/ 568 w 848"/>
                <a:gd name="T89" fmla="*/ 418 h 1034"/>
                <a:gd name="T90" fmla="*/ 597 w 848"/>
                <a:gd name="T91" fmla="*/ 637 h 1034"/>
                <a:gd name="T92" fmla="*/ 610 w 848"/>
                <a:gd name="T93" fmla="*/ 766 h 1034"/>
                <a:gd name="T94" fmla="*/ 614 w 848"/>
                <a:gd name="T95" fmla="*/ 853 h 1034"/>
                <a:gd name="T96" fmla="*/ 615 w 848"/>
                <a:gd name="T97" fmla="*/ 1034 h 1034"/>
                <a:gd name="T98" fmla="*/ 539 w 848"/>
                <a:gd name="T99" fmla="*/ 1034 h 1034"/>
                <a:gd name="T100" fmla="*/ 534 w 848"/>
                <a:gd name="T101" fmla="*/ 927 h 1034"/>
                <a:gd name="T102" fmla="*/ 523 w 848"/>
                <a:gd name="T103" fmla="*/ 781 h 1034"/>
                <a:gd name="T104" fmla="*/ 512 w 848"/>
                <a:gd name="T105" fmla="*/ 698 h 1034"/>
                <a:gd name="T106" fmla="*/ 500 w 848"/>
                <a:gd name="T107" fmla="*/ 617 h 1034"/>
                <a:gd name="T108" fmla="*/ 483 w 848"/>
                <a:gd name="T109" fmla="*/ 542 h 1034"/>
                <a:gd name="T110" fmla="*/ 445 w 848"/>
                <a:gd name="T111" fmla="*/ 408 h 1034"/>
                <a:gd name="T112" fmla="*/ 437 w 848"/>
                <a:gd name="T113" fmla="*/ 448 h 1034"/>
                <a:gd name="T114" fmla="*/ 426 w 848"/>
                <a:gd name="T115" fmla="*/ 516 h 1034"/>
                <a:gd name="T116" fmla="*/ 419 w 848"/>
                <a:gd name="T117" fmla="*/ 612 h 1034"/>
                <a:gd name="T118" fmla="*/ 417 w 848"/>
                <a:gd name="T119" fmla="*/ 669 h 1034"/>
                <a:gd name="T120" fmla="*/ 352 w 848"/>
                <a:gd name="T121" fmla="*/ 1034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48" h="1034">
                  <a:moveTo>
                    <a:pt x="468" y="21"/>
                  </a:moveTo>
                  <a:lnTo>
                    <a:pt x="371" y="230"/>
                  </a:lnTo>
                  <a:lnTo>
                    <a:pt x="408" y="323"/>
                  </a:lnTo>
                  <a:lnTo>
                    <a:pt x="478" y="252"/>
                  </a:lnTo>
                  <a:lnTo>
                    <a:pt x="468" y="21"/>
                  </a:lnTo>
                  <a:close/>
                  <a:moveTo>
                    <a:pt x="352" y="1034"/>
                  </a:moveTo>
                  <a:lnTo>
                    <a:pt x="352" y="1034"/>
                  </a:lnTo>
                  <a:lnTo>
                    <a:pt x="337" y="875"/>
                  </a:lnTo>
                  <a:lnTo>
                    <a:pt x="326" y="743"/>
                  </a:lnTo>
                  <a:lnTo>
                    <a:pt x="323" y="682"/>
                  </a:lnTo>
                  <a:lnTo>
                    <a:pt x="319" y="633"/>
                  </a:lnTo>
                  <a:lnTo>
                    <a:pt x="319" y="633"/>
                  </a:lnTo>
                  <a:lnTo>
                    <a:pt x="318" y="579"/>
                  </a:lnTo>
                  <a:lnTo>
                    <a:pt x="318" y="511"/>
                  </a:lnTo>
                  <a:lnTo>
                    <a:pt x="318" y="352"/>
                  </a:lnTo>
                  <a:lnTo>
                    <a:pt x="319" y="155"/>
                  </a:lnTo>
                  <a:lnTo>
                    <a:pt x="239" y="292"/>
                  </a:lnTo>
                  <a:lnTo>
                    <a:pt x="239" y="292"/>
                  </a:lnTo>
                  <a:lnTo>
                    <a:pt x="237" y="294"/>
                  </a:lnTo>
                  <a:lnTo>
                    <a:pt x="234" y="298"/>
                  </a:lnTo>
                  <a:lnTo>
                    <a:pt x="229" y="301"/>
                  </a:lnTo>
                  <a:lnTo>
                    <a:pt x="222" y="305"/>
                  </a:lnTo>
                  <a:lnTo>
                    <a:pt x="213" y="307"/>
                  </a:lnTo>
                  <a:lnTo>
                    <a:pt x="203" y="310"/>
                  </a:lnTo>
                  <a:lnTo>
                    <a:pt x="189" y="311"/>
                  </a:lnTo>
                  <a:lnTo>
                    <a:pt x="189" y="311"/>
                  </a:lnTo>
                  <a:lnTo>
                    <a:pt x="0" y="311"/>
                  </a:lnTo>
                  <a:lnTo>
                    <a:pt x="0" y="248"/>
                  </a:lnTo>
                  <a:lnTo>
                    <a:pt x="172" y="248"/>
                  </a:lnTo>
                  <a:lnTo>
                    <a:pt x="172" y="248"/>
                  </a:lnTo>
                  <a:lnTo>
                    <a:pt x="269" y="85"/>
                  </a:lnTo>
                  <a:lnTo>
                    <a:pt x="269" y="85"/>
                  </a:lnTo>
                  <a:lnTo>
                    <a:pt x="277" y="74"/>
                  </a:lnTo>
                  <a:lnTo>
                    <a:pt x="284" y="65"/>
                  </a:lnTo>
                  <a:lnTo>
                    <a:pt x="292" y="56"/>
                  </a:lnTo>
                  <a:lnTo>
                    <a:pt x="301" y="48"/>
                  </a:lnTo>
                  <a:lnTo>
                    <a:pt x="309" y="39"/>
                  </a:lnTo>
                  <a:lnTo>
                    <a:pt x="319" y="33"/>
                  </a:lnTo>
                  <a:lnTo>
                    <a:pt x="329" y="27"/>
                  </a:lnTo>
                  <a:lnTo>
                    <a:pt x="338" y="21"/>
                  </a:lnTo>
                  <a:lnTo>
                    <a:pt x="349" y="16"/>
                  </a:lnTo>
                  <a:lnTo>
                    <a:pt x="360" y="13"/>
                  </a:lnTo>
                  <a:lnTo>
                    <a:pt x="382" y="7"/>
                  </a:lnTo>
                  <a:lnTo>
                    <a:pt x="405" y="3"/>
                  </a:lnTo>
                  <a:lnTo>
                    <a:pt x="429" y="0"/>
                  </a:lnTo>
                  <a:lnTo>
                    <a:pt x="429" y="0"/>
                  </a:lnTo>
                  <a:lnTo>
                    <a:pt x="445" y="2"/>
                  </a:lnTo>
                  <a:lnTo>
                    <a:pt x="461" y="3"/>
                  </a:lnTo>
                  <a:lnTo>
                    <a:pt x="461" y="3"/>
                  </a:lnTo>
                  <a:lnTo>
                    <a:pt x="486" y="7"/>
                  </a:lnTo>
                  <a:lnTo>
                    <a:pt x="512" y="13"/>
                  </a:lnTo>
                  <a:lnTo>
                    <a:pt x="525" y="17"/>
                  </a:lnTo>
                  <a:lnTo>
                    <a:pt x="537" y="22"/>
                  </a:lnTo>
                  <a:lnTo>
                    <a:pt x="550" y="28"/>
                  </a:lnTo>
                  <a:lnTo>
                    <a:pt x="562" y="34"/>
                  </a:lnTo>
                  <a:lnTo>
                    <a:pt x="573" y="42"/>
                  </a:lnTo>
                  <a:lnTo>
                    <a:pt x="584" y="50"/>
                  </a:lnTo>
                  <a:lnTo>
                    <a:pt x="593" y="59"/>
                  </a:lnTo>
                  <a:lnTo>
                    <a:pt x="602" y="68"/>
                  </a:lnTo>
                  <a:lnTo>
                    <a:pt x="609" y="79"/>
                  </a:lnTo>
                  <a:lnTo>
                    <a:pt x="615" y="91"/>
                  </a:lnTo>
                  <a:lnTo>
                    <a:pt x="620" y="104"/>
                  </a:lnTo>
                  <a:lnTo>
                    <a:pt x="624" y="117"/>
                  </a:lnTo>
                  <a:lnTo>
                    <a:pt x="624" y="117"/>
                  </a:lnTo>
                  <a:lnTo>
                    <a:pt x="643" y="224"/>
                  </a:lnTo>
                  <a:lnTo>
                    <a:pt x="648" y="248"/>
                  </a:lnTo>
                  <a:lnTo>
                    <a:pt x="848" y="324"/>
                  </a:lnTo>
                  <a:lnTo>
                    <a:pt x="826" y="383"/>
                  </a:lnTo>
                  <a:lnTo>
                    <a:pt x="626" y="322"/>
                  </a:lnTo>
                  <a:lnTo>
                    <a:pt x="626" y="322"/>
                  </a:lnTo>
                  <a:lnTo>
                    <a:pt x="621" y="320"/>
                  </a:lnTo>
                  <a:lnTo>
                    <a:pt x="616" y="316"/>
                  </a:lnTo>
                  <a:lnTo>
                    <a:pt x="610" y="312"/>
                  </a:lnTo>
                  <a:lnTo>
                    <a:pt x="604" y="306"/>
                  </a:lnTo>
                  <a:lnTo>
                    <a:pt x="598" y="298"/>
                  </a:lnTo>
                  <a:lnTo>
                    <a:pt x="592" y="288"/>
                  </a:lnTo>
                  <a:lnTo>
                    <a:pt x="587" y="276"/>
                  </a:lnTo>
                  <a:lnTo>
                    <a:pt x="587" y="276"/>
                  </a:lnTo>
                  <a:lnTo>
                    <a:pt x="582" y="261"/>
                  </a:lnTo>
                  <a:lnTo>
                    <a:pt x="579" y="243"/>
                  </a:lnTo>
                  <a:lnTo>
                    <a:pt x="571" y="203"/>
                  </a:lnTo>
                  <a:lnTo>
                    <a:pt x="563" y="155"/>
                  </a:lnTo>
                  <a:lnTo>
                    <a:pt x="563" y="155"/>
                  </a:lnTo>
                  <a:lnTo>
                    <a:pt x="560" y="199"/>
                  </a:lnTo>
                  <a:lnTo>
                    <a:pt x="559" y="250"/>
                  </a:lnTo>
                  <a:lnTo>
                    <a:pt x="558" y="317"/>
                  </a:lnTo>
                  <a:lnTo>
                    <a:pt x="558" y="317"/>
                  </a:lnTo>
                  <a:lnTo>
                    <a:pt x="559" y="338"/>
                  </a:lnTo>
                  <a:lnTo>
                    <a:pt x="560" y="361"/>
                  </a:lnTo>
                  <a:lnTo>
                    <a:pt x="568" y="418"/>
                  </a:lnTo>
                  <a:lnTo>
                    <a:pt x="587" y="557"/>
                  </a:lnTo>
                  <a:lnTo>
                    <a:pt x="597" y="637"/>
                  </a:lnTo>
                  <a:lnTo>
                    <a:pt x="607" y="722"/>
                  </a:lnTo>
                  <a:lnTo>
                    <a:pt x="610" y="766"/>
                  </a:lnTo>
                  <a:lnTo>
                    <a:pt x="613" y="810"/>
                  </a:lnTo>
                  <a:lnTo>
                    <a:pt x="614" y="853"/>
                  </a:lnTo>
                  <a:lnTo>
                    <a:pt x="615" y="897"/>
                  </a:lnTo>
                  <a:lnTo>
                    <a:pt x="615" y="1034"/>
                  </a:lnTo>
                  <a:lnTo>
                    <a:pt x="539" y="1034"/>
                  </a:lnTo>
                  <a:lnTo>
                    <a:pt x="539" y="1034"/>
                  </a:lnTo>
                  <a:lnTo>
                    <a:pt x="537" y="983"/>
                  </a:lnTo>
                  <a:lnTo>
                    <a:pt x="534" y="927"/>
                  </a:lnTo>
                  <a:lnTo>
                    <a:pt x="529" y="858"/>
                  </a:lnTo>
                  <a:lnTo>
                    <a:pt x="523" y="781"/>
                  </a:lnTo>
                  <a:lnTo>
                    <a:pt x="518" y="739"/>
                  </a:lnTo>
                  <a:lnTo>
                    <a:pt x="512" y="698"/>
                  </a:lnTo>
                  <a:lnTo>
                    <a:pt x="506" y="657"/>
                  </a:lnTo>
                  <a:lnTo>
                    <a:pt x="500" y="617"/>
                  </a:lnTo>
                  <a:lnTo>
                    <a:pt x="491" y="578"/>
                  </a:lnTo>
                  <a:lnTo>
                    <a:pt x="483" y="542"/>
                  </a:lnTo>
                  <a:lnTo>
                    <a:pt x="445" y="408"/>
                  </a:lnTo>
                  <a:lnTo>
                    <a:pt x="445" y="408"/>
                  </a:lnTo>
                  <a:lnTo>
                    <a:pt x="442" y="426"/>
                  </a:lnTo>
                  <a:lnTo>
                    <a:pt x="437" y="448"/>
                  </a:lnTo>
                  <a:lnTo>
                    <a:pt x="432" y="479"/>
                  </a:lnTo>
                  <a:lnTo>
                    <a:pt x="426" y="516"/>
                  </a:lnTo>
                  <a:lnTo>
                    <a:pt x="422" y="561"/>
                  </a:lnTo>
                  <a:lnTo>
                    <a:pt x="419" y="612"/>
                  </a:lnTo>
                  <a:lnTo>
                    <a:pt x="417" y="669"/>
                  </a:lnTo>
                  <a:lnTo>
                    <a:pt x="417" y="669"/>
                  </a:lnTo>
                  <a:lnTo>
                    <a:pt x="417" y="1034"/>
                  </a:lnTo>
                  <a:lnTo>
                    <a:pt x="352" y="10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43"/>
            <p:cNvSpPr>
              <a:spLocks/>
            </p:cNvSpPr>
            <p:nvPr/>
          </p:nvSpPr>
          <p:spPr bwMode="auto">
            <a:xfrm>
              <a:off x="-2005013" y="700088"/>
              <a:ext cx="122238" cy="122238"/>
            </a:xfrm>
            <a:custGeom>
              <a:avLst/>
              <a:gdLst>
                <a:gd name="T0" fmla="*/ 116 w 232"/>
                <a:gd name="T1" fmla="*/ 233 h 233"/>
                <a:gd name="T2" fmla="*/ 93 w 232"/>
                <a:gd name="T3" fmla="*/ 231 h 233"/>
                <a:gd name="T4" fmla="*/ 70 w 232"/>
                <a:gd name="T5" fmla="*/ 225 h 233"/>
                <a:gd name="T6" fmla="*/ 50 w 232"/>
                <a:gd name="T7" fmla="*/ 214 h 233"/>
                <a:gd name="T8" fmla="*/ 34 w 232"/>
                <a:gd name="T9" fmla="*/ 199 h 233"/>
                <a:gd name="T10" fmla="*/ 19 w 232"/>
                <a:gd name="T11" fmla="*/ 182 h 233"/>
                <a:gd name="T12" fmla="*/ 8 w 232"/>
                <a:gd name="T13" fmla="*/ 163 h 233"/>
                <a:gd name="T14" fmla="*/ 2 w 232"/>
                <a:gd name="T15" fmla="*/ 141 h 233"/>
                <a:gd name="T16" fmla="*/ 0 w 232"/>
                <a:gd name="T17" fmla="*/ 117 h 233"/>
                <a:gd name="T18" fmla="*/ 0 w 232"/>
                <a:gd name="T19" fmla="*/ 105 h 233"/>
                <a:gd name="T20" fmla="*/ 4 w 232"/>
                <a:gd name="T21" fmla="*/ 83 h 233"/>
                <a:gd name="T22" fmla="*/ 13 w 232"/>
                <a:gd name="T23" fmla="*/ 61 h 233"/>
                <a:gd name="T24" fmla="*/ 26 w 232"/>
                <a:gd name="T25" fmla="*/ 43 h 233"/>
                <a:gd name="T26" fmla="*/ 42 w 232"/>
                <a:gd name="T27" fmla="*/ 27 h 233"/>
                <a:gd name="T28" fmla="*/ 60 w 232"/>
                <a:gd name="T29" fmla="*/ 15 h 233"/>
                <a:gd name="T30" fmla="*/ 81 w 232"/>
                <a:gd name="T31" fmla="*/ 5 h 233"/>
                <a:gd name="T32" fmla="*/ 104 w 232"/>
                <a:gd name="T33" fmla="*/ 2 h 233"/>
                <a:gd name="T34" fmla="*/ 116 w 232"/>
                <a:gd name="T35" fmla="*/ 0 h 233"/>
                <a:gd name="T36" fmla="*/ 139 w 232"/>
                <a:gd name="T37" fmla="*/ 3 h 233"/>
                <a:gd name="T38" fmla="*/ 161 w 232"/>
                <a:gd name="T39" fmla="*/ 10 h 233"/>
                <a:gd name="T40" fmla="*/ 182 w 232"/>
                <a:gd name="T41" fmla="*/ 21 h 233"/>
                <a:gd name="T42" fmla="*/ 199 w 232"/>
                <a:gd name="T43" fmla="*/ 34 h 233"/>
                <a:gd name="T44" fmla="*/ 212 w 232"/>
                <a:gd name="T45" fmla="*/ 51 h 233"/>
                <a:gd name="T46" fmla="*/ 223 w 232"/>
                <a:gd name="T47" fmla="*/ 72 h 233"/>
                <a:gd name="T48" fmla="*/ 230 w 232"/>
                <a:gd name="T49" fmla="*/ 94 h 233"/>
                <a:gd name="T50" fmla="*/ 232 w 232"/>
                <a:gd name="T51" fmla="*/ 117 h 233"/>
                <a:gd name="T52" fmla="*/ 231 w 232"/>
                <a:gd name="T53" fmla="*/ 129 h 233"/>
                <a:gd name="T54" fmla="*/ 228 w 232"/>
                <a:gd name="T55" fmla="*/ 152 h 233"/>
                <a:gd name="T56" fmla="*/ 218 w 232"/>
                <a:gd name="T57" fmla="*/ 173 h 233"/>
                <a:gd name="T58" fmla="*/ 206 w 232"/>
                <a:gd name="T59" fmla="*/ 191 h 233"/>
                <a:gd name="T60" fmla="*/ 190 w 232"/>
                <a:gd name="T61" fmla="*/ 207 h 233"/>
                <a:gd name="T62" fmla="*/ 172 w 232"/>
                <a:gd name="T63" fmla="*/ 220 h 233"/>
                <a:gd name="T64" fmla="*/ 150 w 232"/>
                <a:gd name="T65" fmla="*/ 229 h 233"/>
                <a:gd name="T66" fmla="*/ 128 w 232"/>
                <a:gd name="T67" fmla="*/ 233 h 233"/>
                <a:gd name="T68" fmla="*/ 116 w 232"/>
                <a:gd name="T69"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2" h="233">
                  <a:moveTo>
                    <a:pt x="116" y="233"/>
                  </a:moveTo>
                  <a:lnTo>
                    <a:pt x="116" y="233"/>
                  </a:lnTo>
                  <a:lnTo>
                    <a:pt x="104" y="233"/>
                  </a:lnTo>
                  <a:lnTo>
                    <a:pt x="93" y="231"/>
                  </a:lnTo>
                  <a:lnTo>
                    <a:pt x="81" y="229"/>
                  </a:lnTo>
                  <a:lnTo>
                    <a:pt x="70" y="225"/>
                  </a:lnTo>
                  <a:lnTo>
                    <a:pt x="60" y="220"/>
                  </a:lnTo>
                  <a:lnTo>
                    <a:pt x="50" y="214"/>
                  </a:lnTo>
                  <a:lnTo>
                    <a:pt x="42" y="207"/>
                  </a:lnTo>
                  <a:lnTo>
                    <a:pt x="34" y="199"/>
                  </a:lnTo>
                  <a:lnTo>
                    <a:pt x="26" y="191"/>
                  </a:lnTo>
                  <a:lnTo>
                    <a:pt x="19" y="182"/>
                  </a:lnTo>
                  <a:lnTo>
                    <a:pt x="13" y="173"/>
                  </a:lnTo>
                  <a:lnTo>
                    <a:pt x="8" y="163"/>
                  </a:lnTo>
                  <a:lnTo>
                    <a:pt x="4" y="152"/>
                  </a:lnTo>
                  <a:lnTo>
                    <a:pt x="2" y="141"/>
                  </a:lnTo>
                  <a:lnTo>
                    <a:pt x="0" y="129"/>
                  </a:lnTo>
                  <a:lnTo>
                    <a:pt x="0" y="117"/>
                  </a:lnTo>
                  <a:lnTo>
                    <a:pt x="0" y="117"/>
                  </a:lnTo>
                  <a:lnTo>
                    <a:pt x="0" y="105"/>
                  </a:lnTo>
                  <a:lnTo>
                    <a:pt x="2" y="94"/>
                  </a:lnTo>
                  <a:lnTo>
                    <a:pt x="4" y="83"/>
                  </a:lnTo>
                  <a:lnTo>
                    <a:pt x="8" y="72"/>
                  </a:lnTo>
                  <a:lnTo>
                    <a:pt x="13" y="61"/>
                  </a:lnTo>
                  <a:lnTo>
                    <a:pt x="19" y="51"/>
                  </a:lnTo>
                  <a:lnTo>
                    <a:pt x="26" y="43"/>
                  </a:lnTo>
                  <a:lnTo>
                    <a:pt x="34" y="34"/>
                  </a:lnTo>
                  <a:lnTo>
                    <a:pt x="42" y="27"/>
                  </a:lnTo>
                  <a:lnTo>
                    <a:pt x="50" y="21"/>
                  </a:lnTo>
                  <a:lnTo>
                    <a:pt x="60" y="15"/>
                  </a:lnTo>
                  <a:lnTo>
                    <a:pt x="70" y="10"/>
                  </a:lnTo>
                  <a:lnTo>
                    <a:pt x="81" y="5"/>
                  </a:lnTo>
                  <a:lnTo>
                    <a:pt x="93" y="3"/>
                  </a:lnTo>
                  <a:lnTo>
                    <a:pt x="104" y="2"/>
                  </a:lnTo>
                  <a:lnTo>
                    <a:pt x="116" y="0"/>
                  </a:lnTo>
                  <a:lnTo>
                    <a:pt x="116" y="0"/>
                  </a:lnTo>
                  <a:lnTo>
                    <a:pt x="128" y="2"/>
                  </a:lnTo>
                  <a:lnTo>
                    <a:pt x="139" y="3"/>
                  </a:lnTo>
                  <a:lnTo>
                    <a:pt x="150" y="5"/>
                  </a:lnTo>
                  <a:lnTo>
                    <a:pt x="161" y="10"/>
                  </a:lnTo>
                  <a:lnTo>
                    <a:pt x="172" y="15"/>
                  </a:lnTo>
                  <a:lnTo>
                    <a:pt x="182" y="21"/>
                  </a:lnTo>
                  <a:lnTo>
                    <a:pt x="190" y="27"/>
                  </a:lnTo>
                  <a:lnTo>
                    <a:pt x="199" y="34"/>
                  </a:lnTo>
                  <a:lnTo>
                    <a:pt x="206" y="43"/>
                  </a:lnTo>
                  <a:lnTo>
                    <a:pt x="212" y="51"/>
                  </a:lnTo>
                  <a:lnTo>
                    <a:pt x="218" y="61"/>
                  </a:lnTo>
                  <a:lnTo>
                    <a:pt x="223" y="72"/>
                  </a:lnTo>
                  <a:lnTo>
                    <a:pt x="228" y="83"/>
                  </a:lnTo>
                  <a:lnTo>
                    <a:pt x="230" y="94"/>
                  </a:lnTo>
                  <a:lnTo>
                    <a:pt x="231" y="105"/>
                  </a:lnTo>
                  <a:lnTo>
                    <a:pt x="232" y="117"/>
                  </a:lnTo>
                  <a:lnTo>
                    <a:pt x="232" y="117"/>
                  </a:lnTo>
                  <a:lnTo>
                    <a:pt x="231" y="129"/>
                  </a:lnTo>
                  <a:lnTo>
                    <a:pt x="230" y="141"/>
                  </a:lnTo>
                  <a:lnTo>
                    <a:pt x="228" y="152"/>
                  </a:lnTo>
                  <a:lnTo>
                    <a:pt x="223" y="163"/>
                  </a:lnTo>
                  <a:lnTo>
                    <a:pt x="218" y="173"/>
                  </a:lnTo>
                  <a:lnTo>
                    <a:pt x="212" y="182"/>
                  </a:lnTo>
                  <a:lnTo>
                    <a:pt x="206" y="191"/>
                  </a:lnTo>
                  <a:lnTo>
                    <a:pt x="199" y="199"/>
                  </a:lnTo>
                  <a:lnTo>
                    <a:pt x="190" y="207"/>
                  </a:lnTo>
                  <a:lnTo>
                    <a:pt x="182" y="214"/>
                  </a:lnTo>
                  <a:lnTo>
                    <a:pt x="172" y="220"/>
                  </a:lnTo>
                  <a:lnTo>
                    <a:pt x="161" y="225"/>
                  </a:lnTo>
                  <a:lnTo>
                    <a:pt x="150" y="229"/>
                  </a:lnTo>
                  <a:lnTo>
                    <a:pt x="139" y="231"/>
                  </a:lnTo>
                  <a:lnTo>
                    <a:pt x="128" y="233"/>
                  </a:lnTo>
                  <a:lnTo>
                    <a:pt x="116" y="233"/>
                  </a:lnTo>
                  <a:lnTo>
                    <a:pt x="116" y="2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45"/>
            <p:cNvSpPr>
              <a:spLocks/>
            </p:cNvSpPr>
            <p:nvPr/>
          </p:nvSpPr>
          <p:spPr bwMode="auto">
            <a:xfrm>
              <a:off x="-2039938" y="658813"/>
              <a:ext cx="14288" cy="6350"/>
            </a:xfrm>
            <a:custGeom>
              <a:avLst/>
              <a:gdLst>
                <a:gd name="T0" fmla="*/ 29 w 29"/>
                <a:gd name="T1" fmla="*/ 6 h 13"/>
                <a:gd name="T2" fmla="*/ 29 w 29"/>
                <a:gd name="T3" fmla="*/ 6 h 13"/>
                <a:gd name="T4" fmla="*/ 29 w 29"/>
                <a:gd name="T5" fmla="*/ 9 h 13"/>
                <a:gd name="T6" fmla="*/ 28 w 29"/>
                <a:gd name="T7" fmla="*/ 12 h 13"/>
                <a:gd name="T8" fmla="*/ 28 w 29"/>
                <a:gd name="T9" fmla="*/ 12 h 13"/>
                <a:gd name="T10" fmla="*/ 25 w 29"/>
                <a:gd name="T11" fmla="*/ 13 h 13"/>
                <a:gd name="T12" fmla="*/ 22 w 29"/>
                <a:gd name="T13" fmla="*/ 13 h 13"/>
                <a:gd name="T14" fmla="*/ 7 w 29"/>
                <a:gd name="T15" fmla="*/ 13 h 13"/>
                <a:gd name="T16" fmla="*/ 7 w 29"/>
                <a:gd name="T17" fmla="*/ 13 h 13"/>
                <a:gd name="T18" fmla="*/ 5 w 29"/>
                <a:gd name="T19" fmla="*/ 13 h 13"/>
                <a:gd name="T20" fmla="*/ 2 w 29"/>
                <a:gd name="T21" fmla="*/ 12 h 13"/>
                <a:gd name="T22" fmla="*/ 1 w 29"/>
                <a:gd name="T23" fmla="*/ 9 h 13"/>
                <a:gd name="T24" fmla="*/ 0 w 29"/>
                <a:gd name="T25" fmla="*/ 6 h 13"/>
                <a:gd name="T26" fmla="*/ 0 w 29"/>
                <a:gd name="T27" fmla="*/ 6 h 13"/>
                <a:gd name="T28" fmla="*/ 1 w 29"/>
                <a:gd name="T29" fmla="*/ 3 h 13"/>
                <a:gd name="T30" fmla="*/ 2 w 29"/>
                <a:gd name="T31" fmla="*/ 1 h 13"/>
                <a:gd name="T32" fmla="*/ 2 w 29"/>
                <a:gd name="T33" fmla="*/ 1 h 13"/>
                <a:gd name="T34" fmla="*/ 5 w 29"/>
                <a:gd name="T35" fmla="*/ 0 h 13"/>
                <a:gd name="T36" fmla="*/ 7 w 29"/>
                <a:gd name="T37" fmla="*/ 0 h 13"/>
                <a:gd name="T38" fmla="*/ 22 w 29"/>
                <a:gd name="T39" fmla="*/ 0 h 13"/>
                <a:gd name="T40" fmla="*/ 22 w 29"/>
                <a:gd name="T41" fmla="*/ 0 h 13"/>
                <a:gd name="T42" fmla="*/ 25 w 29"/>
                <a:gd name="T43" fmla="*/ 0 h 13"/>
                <a:gd name="T44" fmla="*/ 28 w 29"/>
                <a:gd name="T45" fmla="*/ 1 h 13"/>
                <a:gd name="T46" fmla="*/ 29 w 29"/>
                <a:gd name="T47" fmla="*/ 3 h 13"/>
                <a:gd name="T48" fmla="*/ 29 w 29"/>
                <a:gd name="T49" fmla="*/ 6 h 13"/>
                <a:gd name="T50" fmla="*/ 29 w 29"/>
                <a:gd name="T51"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13">
                  <a:moveTo>
                    <a:pt x="29" y="6"/>
                  </a:moveTo>
                  <a:lnTo>
                    <a:pt x="29" y="6"/>
                  </a:lnTo>
                  <a:lnTo>
                    <a:pt x="29" y="9"/>
                  </a:lnTo>
                  <a:lnTo>
                    <a:pt x="28" y="12"/>
                  </a:lnTo>
                  <a:lnTo>
                    <a:pt x="28" y="12"/>
                  </a:lnTo>
                  <a:lnTo>
                    <a:pt x="25" y="13"/>
                  </a:lnTo>
                  <a:lnTo>
                    <a:pt x="22" y="13"/>
                  </a:lnTo>
                  <a:lnTo>
                    <a:pt x="7" y="13"/>
                  </a:lnTo>
                  <a:lnTo>
                    <a:pt x="7" y="13"/>
                  </a:lnTo>
                  <a:lnTo>
                    <a:pt x="5" y="13"/>
                  </a:lnTo>
                  <a:lnTo>
                    <a:pt x="2" y="12"/>
                  </a:lnTo>
                  <a:lnTo>
                    <a:pt x="1" y="9"/>
                  </a:lnTo>
                  <a:lnTo>
                    <a:pt x="0" y="6"/>
                  </a:lnTo>
                  <a:lnTo>
                    <a:pt x="0" y="6"/>
                  </a:lnTo>
                  <a:lnTo>
                    <a:pt x="1" y="3"/>
                  </a:lnTo>
                  <a:lnTo>
                    <a:pt x="2" y="1"/>
                  </a:lnTo>
                  <a:lnTo>
                    <a:pt x="2" y="1"/>
                  </a:lnTo>
                  <a:lnTo>
                    <a:pt x="5" y="0"/>
                  </a:lnTo>
                  <a:lnTo>
                    <a:pt x="7" y="0"/>
                  </a:lnTo>
                  <a:lnTo>
                    <a:pt x="22" y="0"/>
                  </a:lnTo>
                  <a:lnTo>
                    <a:pt x="22" y="0"/>
                  </a:lnTo>
                  <a:lnTo>
                    <a:pt x="25" y="0"/>
                  </a:lnTo>
                  <a:lnTo>
                    <a:pt x="28" y="1"/>
                  </a:lnTo>
                  <a:lnTo>
                    <a:pt x="29" y="3"/>
                  </a:lnTo>
                  <a:lnTo>
                    <a:pt x="29" y="6"/>
                  </a:lnTo>
                  <a:lnTo>
                    <a:pt x="29"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46"/>
            <p:cNvSpPr>
              <a:spLocks/>
            </p:cNvSpPr>
            <p:nvPr/>
          </p:nvSpPr>
          <p:spPr bwMode="auto">
            <a:xfrm>
              <a:off x="-2055813" y="620713"/>
              <a:ext cx="12700" cy="12700"/>
            </a:xfrm>
            <a:custGeom>
              <a:avLst/>
              <a:gdLst>
                <a:gd name="T0" fmla="*/ 13 w 25"/>
                <a:gd name="T1" fmla="*/ 2 h 25"/>
                <a:gd name="T2" fmla="*/ 13 w 25"/>
                <a:gd name="T3" fmla="*/ 2 h 25"/>
                <a:gd name="T4" fmla="*/ 15 w 25"/>
                <a:gd name="T5" fmla="*/ 1 h 25"/>
                <a:gd name="T6" fmla="*/ 18 w 25"/>
                <a:gd name="T7" fmla="*/ 0 h 25"/>
                <a:gd name="T8" fmla="*/ 20 w 25"/>
                <a:gd name="T9" fmla="*/ 1 h 25"/>
                <a:gd name="T10" fmla="*/ 23 w 25"/>
                <a:gd name="T11" fmla="*/ 2 h 25"/>
                <a:gd name="T12" fmla="*/ 23 w 25"/>
                <a:gd name="T13" fmla="*/ 2 h 25"/>
                <a:gd name="T14" fmla="*/ 24 w 25"/>
                <a:gd name="T15" fmla="*/ 5 h 25"/>
                <a:gd name="T16" fmla="*/ 25 w 25"/>
                <a:gd name="T17" fmla="*/ 7 h 25"/>
                <a:gd name="T18" fmla="*/ 25 w 25"/>
                <a:gd name="T19" fmla="*/ 7 h 25"/>
                <a:gd name="T20" fmla="*/ 24 w 25"/>
                <a:gd name="T21" fmla="*/ 10 h 25"/>
                <a:gd name="T22" fmla="*/ 23 w 25"/>
                <a:gd name="T23" fmla="*/ 12 h 25"/>
                <a:gd name="T24" fmla="*/ 12 w 25"/>
                <a:gd name="T25" fmla="*/ 23 h 25"/>
                <a:gd name="T26" fmla="*/ 12 w 25"/>
                <a:gd name="T27" fmla="*/ 23 h 25"/>
                <a:gd name="T28" fmla="*/ 9 w 25"/>
                <a:gd name="T29" fmla="*/ 24 h 25"/>
                <a:gd name="T30" fmla="*/ 7 w 25"/>
                <a:gd name="T31" fmla="*/ 25 h 25"/>
                <a:gd name="T32" fmla="*/ 5 w 25"/>
                <a:gd name="T33" fmla="*/ 24 h 25"/>
                <a:gd name="T34" fmla="*/ 2 w 25"/>
                <a:gd name="T35" fmla="*/ 23 h 25"/>
                <a:gd name="T36" fmla="*/ 2 w 25"/>
                <a:gd name="T37" fmla="*/ 23 h 25"/>
                <a:gd name="T38" fmla="*/ 1 w 25"/>
                <a:gd name="T39" fmla="*/ 21 h 25"/>
                <a:gd name="T40" fmla="*/ 0 w 25"/>
                <a:gd name="T41" fmla="*/ 18 h 25"/>
                <a:gd name="T42" fmla="*/ 0 w 25"/>
                <a:gd name="T43" fmla="*/ 18 h 25"/>
                <a:gd name="T44" fmla="*/ 1 w 25"/>
                <a:gd name="T45" fmla="*/ 16 h 25"/>
                <a:gd name="T46" fmla="*/ 2 w 25"/>
                <a:gd name="T47" fmla="*/ 13 h 25"/>
                <a:gd name="T48" fmla="*/ 13 w 25"/>
                <a:gd name="T49"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25">
                  <a:moveTo>
                    <a:pt x="13" y="2"/>
                  </a:moveTo>
                  <a:lnTo>
                    <a:pt x="13" y="2"/>
                  </a:lnTo>
                  <a:lnTo>
                    <a:pt x="15" y="1"/>
                  </a:lnTo>
                  <a:lnTo>
                    <a:pt x="18" y="0"/>
                  </a:lnTo>
                  <a:lnTo>
                    <a:pt x="20" y="1"/>
                  </a:lnTo>
                  <a:lnTo>
                    <a:pt x="23" y="2"/>
                  </a:lnTo>
                  <a:lnTo>
                    <a:pt x="23" y="2"/>
                  </a:lnTo>
                  <a:lnTo>
                    <a:pt x="24" y="5"/>
                  </a:lnTo>
                  <a:lnTo>
                    <a:pt x="25" y="7"/>
                  </a:lnTo>
                  <a:lnTo>
                    <a:pt x="25" y="7"/>
                  </a:lnTo>
                  <a:lnTo>
                    <a:pt x="24" y="10"/>
                  </a:lnTo>
                  <a:lnTo>
                    <a:pt x="23" y="12"/>
                  </a:lnTo>
                  <a:lnTo>
                    <a:pt x="12" y="23"/>
                  </a:lnTo>
                  <a:lnTo>
                    <a:pt x="12" y="23"/>
                  </a:lnTo>
                  <a:lnTo>
                    <a:pt x="9" y="24"/>
                  </a:lnTo>
                  <a:lnTo>
                    <a:pt x="7" y="25"/>
                  </a:lnTo>
                  <a:lnTo>
                    <a:pt x="5" y="24"/>
                  </a:lnTo>
                  <a:lnTo>
                    <a:pt x="2" y="23"/>
                  </a:lnTo>
                  <a:lnTo>
                    <a:pt x="2" y="23"/>
                  </a:lnTo>
                  <a:lnTo>
                    <a:pt x="1" y="21"/>
                  </a:lnTo>
                  <a:lnTo>
                    <a:pt x="0" y="18"/>
                  </a:lnTo>
                  <a:lnTo>
                    <a:pt x="0" y="18"/>
                  </a:lnTo>
                  <a:lnTo>
                    <a:pt x="1" y="16"/>
                  </a:lnTo>
                  <a:lnTo>
                    <a:pt x="2" y="13"/>
                  </a:lnTo>
                  <a:lnTo>
                    <a:pt x="1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47"/>
            <p:cNvSpPr>
              <a:spLocks/>
            </p:cNvSpPr>
            <p:nvPr/>
          </p:nvSpPr>
          <p:spPr bwMode="auto">
            <a:xfrm>
              <a:off x="-2135188" y="620713"/>
              <a:ext cx="88900" cy="84138"/>
            </a:xfrm>
            <a:custGeom>
              <a:avLst/>
              <a:gdLst>
                <a:gd name="T0" fmla="*/ 0 w 170"/>
                <a:gd name="T1" fmla="*/ 85 h 160"/>
                <a:gd name="T2" fmla="*/ 0 w 170"/>
                <a:gd name="T3" fmla="*/ 85 h 160"/>
                <a:gd name="T4" fmla="*/ 1 w 170"/>
                <a:gd name="T5" fmla="*/ 76 h 160"/>
                <a:gd name="T6" fmla="*/ 3 w 170"/>
                <a:gd name="T7" fmla="*/ 68 h 160"/>
                <a:gd name="T8" fmla="*/ 4 w 170"/>
                <a:gd name="T9" fmla="*/ 59 h 160"/>
                <a:gd name="T10" fmla="*/ 8 w 170"/>
                <a:gd name="T11" fmla="*/ 52 h 160"/>
                <a:gd name="T12" fmla="*/ 11 w 170"/>
                <a:gd name="T13" fmla="*/ 45 h 160"/>
                <a:gd name="T14" fmla="*/ 15 w 170"/>
                <a:gd name="T15" fmla="*/ 38 h 160"/>
                <a:gd name="T16" fmla="*/ 20 w 170"/>
                <a:gd name="T17" fmla="*/ 32 h 160"/>
                <a:gd name="T18" fmla="*/ 26 w 170"/>
                <a:gd name="T19" fmla="*/ 25 h 160"/>
                <a:gd name="T20" fmla="*/ 32 w 170"/>
                <a:gd name="T21" fmla="*/ 19 h 160"/>
                <a:gd name="T22" fmla="*/ 38 w 170"/>
                <a:gd name="T23" fmla="*/ 15 h 160"/>
                <a:gd name="T24" fmla="*/ 45 w 170"/>
                <a:gd name="T25" fmla="*/ 11 h 160"/>
                <a:gd name="T26" fmla="*/ 52 w 170"/>
                <a:gd name="T27" fmla="*/ 7 h 160"/>
                <a:gd name="T28" fmla="*/ 60 w 170"/>
                <a:gd name="T29" fmla="*/ 4 h 160"/>
                <a:gd name="T30" fmla="*/ 68 w 170"/>
                <a:gd name="T31" fmla="*/ 2 h 160"/>
                <a:gd name="T32" fmla="*/ 77 w 170"/>
                <a:gd name="T33" fmla="*/ 0 h 160"/>
                <a:gd name="T34" fmla="*/ 85 w 170"/>
                <a:gd name="T35" fmla="*/ 0 h 160"/>
                <a:gd name="T36" fmla="*/ 85 w 170"/>
                <a:gd name="T37" fmla="*/ 0 h 160"/>
                <a:gd name="T38" fmla="*/ 94 w 170"/>
                <a:gd name="T39" fmla="*/ 0 h 160"/>
                <a:gd name="T40" fmla="*/ 102 w 170"/>
                <a:gd name="T41" fmla="*/ 2 h 160"/>
                <a:gd name="T42" fmla="*/ 111 w 170"/>
                <a:gd name="T43" fmla="*/ 4 h 160"/>
                <a:gd name="T44" fmla="*/ 118 w 170"/>
                <a:gd name="T45" fmla="*/ 7 h 160"/>
                <a:gd name="T46" fmla="*/ 126 w 170"/>
                <a:gd name="T47" fmla="*/ 11 h 160"/>
                <a:gd name="T48" fmla="*/ 132 w 170"/>
                <a:gd name="T49" fmla="*/ 15 h 160"/>
                <a:gd name="T50" fmla="*/ 140 w 170"/>
                <a:gd name="T51" fmla="*/ 19 h 160"/>
                <a:gd name="T52" fmla="*/ 146 w 170"/>
                <a:gd name="T53" fmla="*/ 25 h 160"/>
                <a:gd name="T54" fmla="*/ 151 w 170"/>
                <a:gd name="T55" fmla="*/ 32 h 160"/>
                <a:gd name="T56" fmla="*/ 156 w 170"/>
                <a:gd name="T57" fmla="*/ 38 h 160"/>
                <a:gd name="T58" fmla="*/ 160 w 170"/>
                <a:gd name="T59" fmla="*/ 45 h 160"/>
                <a:gd name="T60" fmla="*/ 164 w 170"/>
                <a:gd name="T61" fmla="*/ 52 h 160"/>
                <a:gd name="T62" fmla="*/ 166 w 170"/>
                <a:gd name="T63" fmla="*/ 59 h 160"/>
                <a:gd name="T64" fmla="*/ 169 w 170"/>
                <a:gd name="T65" fmla="*/ 68 h 160"/>
                <a:gd name="T66" fmla="*/ 170 w 170"/>
                <a:gd name="T67" fmla="*/ 76 h 160"/>
                <a:gd name="T68" fmla="*/ 170 w 170"/>
                <a:gd name="T69" fmla="*/ 85 h 160"/>
                <a:gd name="T70" fmla="*/ 170 w 170"/>
                <a:gd name="T71" fmla="*/ 85 h 160"/>
                <a:gd name="T72" fmla="*/ 169 w 170"/>
                <a:gd name="T73" fmla="*/ 97 h 160"/>
                <a:gd name="T74" fmla="*/ 166 w 170"/>
                <a:gd name="T75" fmla="*/ 108 h 160"/>
                <a:gd name="T76" fmla="*/ 163 w 170"/>
                <a:gd name="T77" fmla="*/ 119 h 160"/>
                <a:gd name="T78" fmla="*/ 158 w 170"/>
                <a:gd name="T79" fmla="*/ 130 h 160"/>
                <a:gd name="T80" fmla="*/ 152 w 170"/>
                <a:gd name="T81" fmla="*/ 138 h 160"/>
                <a:gd name="T82" fmla="*/ 143 w 170"/>
                <a:gd name="T83" fmla="*/ 147 h 160"/>
                <a:gd name="T84" fmla="*/ 135 w 170"/>
                <a:gd name="T85" fmla="*/ 154 h 160"/>
                <a:gd name="T86" fmla="*/ 125 w 170"/>
                <a:gd name="T87" fmla="*/ 160 h 160"/>
                <a:gd name="T88" fmla="*/ 45 w 170"/>
                <a:gd name="T89" fmla="*/ 160 h 160"/>
                <a:gd name="T90" fmla="*/ 45 w 170"/>
                <a:gd name="T91" fmla="*/ 160 h 160"/>
                <a:gd name="T92" fmla="*/ 35 w 170"/>
                <a:gd name="T93" fmla="*/ 154 h 160"/>
                <a:gd name="T94" fmla="*/ 27 w 170"/>
                <a:gd name="T95" fmla="*/ 147 h 160"/>
                <a:gd name="T96" fmla="*/ 20 w 170"/>
                <a:gd name="T97" fmla="*/ 138 h 160"/>
                <a:gd name="T98" fmla="*/ 12 w 170"/>
                <a:gd name="T99" fmla="*/ 130 h 160"/>
                <a:gd name="T100" fmla="*/ 8 w 170"/>
                <a:gd name="T101" fmla="*/ 119 h 160"/>
                <a:gd name="T102" fmla="*/ 4 w 170"/>
                <a:gd name="T103" fmla="*/ 108 h 160"/>
                <a:gd name="T104" fmla="*/ 1 w 170"/>
                <a:gd name="T105" fmla="*/ 97 h 160"/>
                <a:gd name="T106" fmla="*/ 0 w 170"/>
                <a:gd name="T107" fmla="*/ 85 h 160"/>
                <a:gd name="T108" fmla="*/ 0 w 170"/>
                <a:gd name="T109" fmla="*/ 8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0" h="160">
                  <a:moveTo>
                    <a:pt x="0" y="85"/>
                  </a:moveTo>
                  <a:lnTo>
                    <a:pt x="0" y="85"/>
                  </a:lnTo>
                  <a:lnTo>
                    <a:pt x="1" y="76"/>
                  </a:lnTo>
                  <a:lnTo>
                    <a:pt x="3" y="68"/>
                  </a:lnTo>
                  <a:lnTo>
                    <a:pt x="4" y="59"/>
                  </a:lnTo>
                  <a:lnTo>
                    <a:pt x="8" y="52"/>
                  </a:lnTo>
                  <a:lnTo>
                    <a:pt x="11" y="45"/>
                  </a:lnTo>
                  <a:lnTo>
                    <a:pt x="15" y="38"/>
                  </a:lnTo>
                  <a:lnTo>
                    <a:pt x="20" y="32"/>
                  </a:lnTo>
                  <a:lnTo>
                    <a:pt x="26" y="25"/>
                  </a:lnTo>
                  <a:lnTo>
                    <a:pt x="32" y="19"/>
                  </a:lnTo>
                  <a:lnTo>
                    <a:pt x="38" y="15"/>
                  </a:lnTo>
                  <a:lnTo>
                    <a:pt x="45" y="11"/>
                  </a:lnTo>
                  <a:lnTo>
                    <a:pt x="52" y="7"/>
                  </a:lnTo>
                  <a:lnTo>
                    <a:pt x="60" y="4"/>
                  </a:lnTo>
                  <a:lnTo>
                    <a:pt x="68" y="2"/>
                  </a:lnTo>
                  <a:lnTo>
                    <a:pt x="77" y="0"/>
                  </a:lnTo>
                  <a:lnTo>
                    <a:pt x="85" y="0"/>
                  </a:lnTo>
                  <a:lnTo>
                    <a:pt x="85" y="0"/>
                  </a:lnTo>
                  <a:lnTo>
                    <a:pt x="94" y="0"/>
                  </a:lnTo>
                  <a:lnTo>
                    <a:pt x="102" y="2"/>
                  </a:lnTo>
                  <a:lnTo>
                    <a:pt x="111" y="4"/>
                  </a:lnTo>
                  <a:lnTo>
                    <a:pt x="118" y="7"/>
                  </a:lnTo>
                  <a:lnTo>
                    <a:pt x="126" y="11"/>
                  </a:lnTo>
                  <a:lnTo>
                    <a:pt x="132" y="15"/>
                  </a:lnTo>
                  <a:lnTo>
                    <a:pt x="140" y="19"/>
                  </a:lnTo>
                  <a:lnTo>
                    <a:pt x="146" y="25"/>
                  </a:lnTo>
                  <a:lnTo>
                    <a:pt x="151" y="32"/>
                  </a:lnTo>
                  <a:lnTo>
                    <a:pt x="156" y="38"/>
                  </a:lnTo>
                  <a:lnTo>
                    <a:pt x="160" y="45"/>
                  </a:lnTo>
                  <a:lnTo>
                    <a:pt x="164" y="52"/>
                  </a:lnTo>
                  <a:lnTo>
                    <a:pt x="166" y="59"/>
                  </a:lnTo>
                  <a:lnTo>
                    <a:pt x="169" y="68"/>
                  </a:lnTo>
                  <a:lnTo>
                    <a:pt x="170" y="76"/>
                  </a:lnTo>
                  <a:lnTo>
                    <a:pt x="170" y="85"/>
                  </a:lnTo>
                  <a:lnTo>
                    <a:pt x="170" y="85"/>
                  </a:lnTo>
                  <a:lnTo>
                    <a:pt x="169" y="97"/>
                  </a:lnTo>
                  <a:lnTo>
                    <a:pt x="166" y="108"/>
                  </a:lnTo>
                  <a:lnTo>
                    <a:pt x="163" y="119"/>
                  </a:lnTo>
                  <a:lnTo>
                    <a:pt x="158" y="130"/>
                  </a:lnTo>
                  <a:lnTo>
                    <a:pt x="152" y="138"/>
                  </a:lnTo>
                  <a:lnTo>
                    <a:pt x="143" y="147"/>
                  </a:lnTo>
                  <a:lnTo>
                    <a:pt x="135" y="154"/>
                  </a:lnTo>
                  <a:lnTo>
                    <a:pt x="125" y="160"/>
                  </a:lnTo>
                  <a:lnTo>
                    <a:pt x="45" y="160"/>
                  </a:lnTo>
                  <a:lnTo>
                    <a:pt x="45" y="160"/>
                  </a:lnTo>
                  <a:lnTo>
                    <a:pt x="35" y="154"/>
                  </a:lnTo>
                  <a:lnTo>
                    <a:pt x="27" y="147"/>
                  </a:lnTo>
                  <a:lnTo>
                    <a:pt x="20" y="138"/>
                  </a:lnTo>
                  <a:lnTo>
                    <a:pt x="12" y="130"/>
                  </a:lnTo>
                  <a:lnTo>
                    <a:pt x="8" y="119"/>
                  </a:lnTo>
                  <a:lnTo>
                    <a:pt x="4" y="108"/>
                  </a:lnTo>
                  <a:lnTo>
                    <a:pt x="1" y="97"/>
                  </a:lnTo>
                  <a:lnTo>
                    <a:pt x="0" y="85"/>
                  </a:lnTo>
                  <a:lnTo>
                    <a:pt x="0"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48"/>
            <p:cNvSpPr>
              <a:spLocks/>
            </p:cNvSpPr>
            <p:nvPr/>
          </p:nvSpPr>
          <p:spPr bwMode="auto">
            <a:xfrm>
              <a:off x="-2116138" y="708026"/>
              <a:ext cx="50800" cy="11113"/>
            </a:xfrm>
            <a:custGeom>
              <a:avLst/>
              <a:gdLst>
                <a:gd name="T0" fmla="*/ 12 w 97"/>
                <a:gd name="T1" fmla="*/ 22 h 22"/>
                <a:gd name="T2" fmla="*/ 12 w 97"/>
                <a:gd name="T3" fmla="*/ 22 h 22"/>
                <a:gd name="T4" fmla="*/ 7 w 97"/>
                <a:gd name="T5" fmla="*/ 22 h 22"/>
                <a:gd name="T6" fmla="*/ 3 w 97"/>
                <a:gd name="T7" fmla="*/ 19 h 22"/>
                <a:gd name="T8" fmla="*/ 1 w 97"/>
                <a:gd name="T9" fmla="*/ 16 h 22"/>
                <a:gd name="T10" fmla="*/ 0 w 97"/>
                <a:gd name="T11" fmla="*/ 11 h 22"/>
                <a:gd name="T12" fmla="*/ 0 w 97"/>
                <a:gd name="T13" fmla="*/ 11 h 22"/>
                <a:gd name="T14" fmla="*/ 1 w 97"/>
                <a:gd name="T15" fmla="*/ 6 h 22"/>
                <a:gd name="T16" fmla="*/ 3 w 97"/>
                <a:gd name="T17" fmla="*/ 2 h 22"/>
                <a:gd name="T18" fmla="*/ 3 w 97"/>
                <a:gd name="T19" fmla="*/ 2 h 22"/>
                <a:gd name="T20" fmla="*/ 7 w 97"/>
                <a:gd name="T21" fmla="*/ 0 h 22"/>
                <a:gd name="T22" fmla="*/ 12 w 97"/>
                <a:gd name="T23" fmla="*/ 0 h 22"/>
                <a:gd name="T24" fmla="*/ 86 w 97"/>
                <a:gd name="T25" fmla="*/ 0 h 22"/>
                <a:gd name="T26" fmla="*/ 86 w 97"/>
                <a:gd name="T27" fmla="*/ 0 h 22"/>
                <a:gd name="T28" fmla="*/ 89 w 97"/>
                <a:gd name="T29" fmla="*/ 0 h 22"/>
                <a:gd name="T30" fmla="*/ 93 w 97"/>
                <a:gd name="T31" fmla="*/ 2 h 22"/>
                <a:gd name="T32" fmla="*/ 95 w 97"/>
                <a:gd name="T33" fmla="*/ 6 h 22"/>
                <a:gd name="T34" fmla="*/ 97 w 97"/>
                <a:gd name="T35" fmla="*/ 11 h 22"/>
                <a:gd name="T36" fmla="*/ 97 w 97"/>
                <a:gd name="T37" fmla="*/ 11 h 22"/>
                <a:gd name="T38" fmla="*/ 95 w 97"/>
                <a:gd name="T39" fmla="*/ 16 h 22"/>
                <a:gd name="T40" fmla="*/ 93 w 97"/>
                <a:gd name="T41" fmla="*/ 19 h 22"/>
                <a:gd name="T42" fmla="*/ 89 w 97"/>
                <a:gd name="T43" fmla="*/ 22 h 22"/>
                <a:gd name="T44" fmla="*/ 86 w 97"/>
                <a:gd name="T45" fmla="*/ 22 h 22"/>
                <a:gd name="T46" fmla="*/ 12 w 97"/>
                <a:gd name="T4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7" h="22">
                  <a:moveTo>
                    <a:pt x="12" y="22"/>
                  </a:moveTo>
                  <a:lnTo>
                    <a:pt x="12" y="22"/>
                  </a:lnTo>
                  <a:lnTo>
                    <a:pt x="7" y="22"/>
                  </a:lnTo>
                  <a:lnTo>
                    <a:pt x="3" y="19"/>
                  </a:lnTo>
                  <a:lnTo>
                    <a:pt x="1" y="16"/>
                  </a:lnTo>
                  <a:lnTo>
                    <a:pt x="0" y="11"/>
                  </a:lnTo>
                  <a:lnTo>
                    <a:pt x="0" y="11"/>
                  </a:lnTo>
                  <a:lnTo>
                    <a:pt x="1" y="6"/>
                  </a:lnTo>
                  <a:lnTo>
                    <a:pt x="3" y="2"/>
                  </a:lnTo>
                  <a:lnTo>
                    <a:pt x="3" y="2"/>
                  </a:lnTo>
                  <a:lnTo>
                    <a:pt x="7" y="0"/>
                  </a:lnTo>
                  <a:lnTo>
                    <a:pt x="12" y="0"/>
                  </a:lnTo>
                  <a:lnTo>
                    <a:pt x="86" y="0"/>
                  </a:lnTo>
                  <a:lnTo>
                    <a:pt x="86" y="0"/>
                  </a:lnTo>
                  <a:lnTo>
                    <a:pt x="89" y="0"/>
                  </a:lnTo>
                  <a:lnTo>
                    <a:pt x="93" y="2"/>
                  </a:lnTo>
                  <a:lnTo>
                    <a:pt x="95" y="6"/>
                  </a:lnTo>
                  <a:lnTo>
                    <a:pt x="97" y="11"/>
                  </a:lnTo>
                  <a:lnTo>
                    <a:pt x="97" y="11"/>
                  </a:lnTo>
                  <a:lnTo>
                    <a:pt x="95" y="16"/>
                  </a:lnTo>
                  <a:lnTo>
                    <a:pt x="93" y="19"/>
                  </a:lnTo>
                  <a:lnTo>
                    <a:pt x="89" y="22"/>
                  </a:lnTo>
                  <a:lnTo>
                    <a:pt x="86" y="22"/>
                  </a:lnTo>
                  <a:lnTo>
                    <a:pt x="1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49"/>
            <p:cNvSpPr>
              <a:spLocks/>
            </p:cNvSpPr>
            <p:nvPr/>
          </p:nvSpPr>
          <p:spPr bwMode="auto">
            <a:xfrm>
              <a:off x="-2105025" y="722313"/>
              <a:ext cx="28575" cy="12700"/>
            </a:xfrm>
            <a:custGeom>
              <a:avLst/>
              <a:gdLst>
                <a:gd name="T0" fmla="*/ 26 w 55"/>
                <a:gd name="T1" fmla="*/ 25 h 25"/>
                <a:gd name="T2" fmla="*/ 26 w 55"/>
                <a:gd name="T3" fmla="*/ 25 h 25"/>
                <a:gd name="T4" fmla="*/ 21 w 55"/>
                <a:gd name="T5" fmla="*/ 25 h 25"/>
                <a:gd name="T6" fmla="*/ 16 w 55"/>
                <a:gd name="T7" fmla="*/ 23 h 25"/>
                <a:gd name="T8" fmla="*/ 11 w 55"/>
                <a:gd name="T9" fmla="*/ 20 h 25"/>
                <a:gd name="T10" fmla="*/ 8 w 55"/>
                <a:gd name="T11" fmla="*/ 18 h 25"/>
                <a:gd name="T12" fmla="*/ 4 w 55"/>
                <a:gd name="T13" fmla="*/ 14 h 25"/>
                <a:gd name="T14" fmla="*/ 2 w 55"/>
                <a:gd name="T15" fmla="*/ 9 h 25"/>
                <a:gd name="T16" fmla="*/ 0 w 55"/>
                <a:gd name="T17" fmla="*/ 5 h 25"/>
                <a:gd name="T18" fmla="*/ 0 w 55"/>
                <a:gd name="T19" fmla="*/ 0 h 25"/>
                <a:gd name="T20" fmla="*/ 0 w 55"/>
                <a:gd name="T21" fmla="*/ 0 h 25"/>
                <a:gd name="T22" fmla="*/ 55 w 55"/>
                <a:gd name="T23" fmla="*/ 0 h 25"/>
                <a:gd name="T24" fmla="*/ 55 w 55"/>
                <a:gd name="T25" fmla="*/ 0 h 25"/>
                <a:gd name="T26" fmla="*/ 55 w 55"/>
                <a:gd name="T27" fmla="*/ 0 h 25"/>
                <a:gd name="T28" fmla="*/ 54 w 55"/>
                <a:gd name="T29" fmla="*/ 5 h 25"/>
                <a:gd name="T30" fmla="*/ 53 w 55"/>
                <a:gd name="T31" fmla="*/ 9 h 25"/>
                <a:gd name="T32" fmla="*/ 50 w 55"/>
                <a:gd name="T33" fmla="*/ 14 h 25"/>
                <a:gd name="T34" fmla="*/ 47 w 55"/>
                <a:gd name="T35" fmla="*/ 18 h 25"/>
                <a:gd name="T36" fmla="*/ 43 w 55"/>
                <a:gd name="T37" fmla="*/ 20 h 25"/>
                <a:gd name="T38" fmla="*/ 39 w 55"/>
                <a:gd name="T39" fmla="*/ 23 h 25"/>
                <a:gd name="T40" fmla="*/ 34 w 55"/>
                <a:gd name="T41" fmla="*/ 25 h 25"/>
                <a:gd name="T42" fmla="*/ 30 w 55"/>
                <a:gd name="T43" fmla="*/ 25 h 25"/>
                <a:gd name="T44" fmla="*/ 26 w 55"/>
                <a:gd name="T45"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25">
                  <a:moveTo>
                    <a:pt x="26" y="25"/>
                  </a:moveTo>
                  <a:lnTo>
                    <a:pt x="26" y="25"/>
                  </a:lnTo>
                  <a:lnTo>
                    <a:pt x="21" y="25"/>
                  </a:lnTo>
                  <a:lnTo>
                    <a:pt x="16" y="23"/>
                  </a:lnTo>
                  <a:lnTo>
                    <a:pt x="11" y="20"/>
                  </a:lnTo>
                  <a:lnTo>
                    <a:pt x="8" y="18"/>
                  </a:lnTo>
                  <a:lnTo>
                    <a:pt x="4" y="14"/>
                  </a:lnTo>
                  <a:lnTo>
                    <a:pt x="2" y="9"/>
                  </a:lnTo>
                  <a:lnTo>
                    <a:pt x="0" y="5"/>
                  </a:lnTo>
                  <a:lnTo>
                    <a:pt x="0" y="0"/>
                  </a:lnTo>
                  <a:lnTo>
                    <a:pt x="0" y="0"/>
                  </a:lnTo>
                  <a:lnTo>
                    <a:pt x="55" y="0"/>
                  </a:lnTo>
                  <a:lnTo>
                    <a:pt x="55" y="0"/>
                  </a:lnTo>
                  <a:lnTo>
                    <a:pt x="55" y="0"/>
                  </a:lnTo>
                  <a:lnTo>
                    <a:pt x="54" y="5"/>
                  </a:lnTo>
                  <a:lnTo>
                    <a:pt x="53" y="9"/>
                  </a:lnTo>
                  <a:lnTo>
                    <a:pt x="50" y="14"/>
                  </a:lnTo>
                  <a:lnTo>
                    <a:pt x="47" y="18"/>
                  </a:lnTo>
                  <a:lnTo>
                    <a:pt x="43" y="20"/>
                  </a:lnTo>
                  <a:lnTo>
                    <a:pt x="39" y="23"/>
                  </a:lnTo>
                  <a:lnTo>
                    <a:pt x="34" y="25"/>
                  </a:lnTo>
                  <a:lnTo>
                    <a:pt x="30" y="25"/>
                  </a:lnTo>
                  <a:lnTo>
                    <a:pt x="26"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50"/>
            <p:cNvSpPr>
              <a:spLocks/>
            </p:cNvSpPr>
            <p:nvPr/>
          </p:nvSpPr>
          <p:spPr bwMode="auto">
            <a:xfrm>
              <a:off x="-2093913" y="598488"/>
              <a:ext cx="6350" cy="15875"/>
            </a:xfrm>
            <a:custGeom>
              <a:avLst/>
              <a:gdLst>
                <a:gd name="T0" fmla="*/ 0 w 14"/>
                <a:gd name="T1" fmla="*/ 6 h 29"/>
                <a:gd name="T2" fmla="*/ 0 w 14"/>
                <a:gd name="T3" fmla="*/ 6 h 29"/>
                <a:gd name="T4" fmla="*/ 1 w 14"/>
                <a:gd name="T5" fmla="*/ 4 h 29"/>
                <a:gd name="T6" fmla="*/ 2 w 14"/>
                <a:gd name="T7" fmla="*/ 1 h 29"/>
                <a:gd name="T8" fmla="*/ 5 w 14"/>
                <a:gd name="T9" fmla="*/ 0 h 29"/>
                <a:gd name="T10" fmla="*/ 7 w 14"/>
                <a:gd name="T11" fmla="*/ 0 h 29"/>
                <a:gd name="T12" fmla="*/ 7 w 14"/>
                <a:gd name="T13" fmla="*/ 0 h 29"/>
                <a:gd name="T14" fmla="*/ 10 w 14"/>
                <a:gd name="T15" fmla="*/ 0 h 29"/>
                <a:gd name="T16" fmla="*/ 12 w 14"/>
                <a:gd name="T17" fmla="*/ 1 h 29"/>
                <a:gd name="T18" fmla="*/ 12 w 14"/>
                <a:gd name="T19" fmla="*/ 1 h 29"/>
                <a:gd name="T20" fmla="*/ 14 w 14"/>
                <a:gd name="T21" fmla="*/ 4 h 29"/>
                <a:gd name="T22" fmla="*/ 14 w 14"/>
                <a:gd name="T23" fmla="*/ 6 h 29"/>
                <a:gd name="T24" fmla="*/ 14 w 14"/>
                <a:gd name="T25" fmla="*/ 22 h 29"/>
                <a:gd name="T26" fmla="*/ 14 w 14"/>
                <a:gd name="T27" fmla="*/ 22 h 29"/>
                <a:gd name="T28" fmla="*/ 14 w 14"/>
                <a:gd name="T29" fmla="*/ 24 h 29"/>
                <a:gd name="T30" fmla="*/ 12 w 14"/>
                <a:gd name="T31" fmla="*/ 27 h 29"/>
                <a:gd name="T32" fmla="*/ 10 w 14"/>
                <a:gd name="T33" fmla="*/ 28 h 29"/>
                <a:gd name="T34" fmla="*/ 7 w 14"/>
                <a:gd name="T35" fmla="*/ 29 h 29"/>
                <a:gd name="T36" fmla="*/ 7 w 14"/>
                <a:gd name="T37" fmla="*/ 29 h 29"/>
                <a:gd name="T38" fmla="*/ 5 w 14"/>
                <a:gd name="T39" fmla="*/ 28 h 29"/>
                <a:gd name="T40" fmla="*/ 2 w 14"/>
                <a:gd name="T41" fmla="*/ 27 h 29"/>
                <a:gd name="T42" fmla="*/ 2 w 14"/>
                <a:gd name="T43" fmla="*/ 27 h 29"/>
                <a:gd name="T44" fmla="*/ 1 w 14"/>
                <a:gd name="T45" fmla="*/ 24 h 29"/>
                <a:gd name="T46" fmla="*/ 0 w 14"/>
                <a:gd name="T47" fmla="*/ 22 h 29"/>
                <a:gd name="T48" fmla="*/ 0 w 14"/>
                <a:gd name="T49"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9">
                  <a:moveTo>
                    <a:pt x="0" y="6"/>
                  </a:moveTo>
                  <a:lnTo>
                    <a:pt x="0" y="6"/>
                  </a:lnTo>
                  <a:lnTo>
                    <a:pt x="1" y="4"/>
                  </a:lnTo>
                  <a:lnTo>
                    <a:pt x="2" y="1"/>
                  </a:lnTo>
                  <a:lnTo>
                    <a:pt x="5" y="0"/>
                  </a:lnTo>
                  <a:lnTo>
                    <a:pt x="7" y="0"/>
                  </a:lnTo>
                  <a:lnTo>
                    <a:pt x="7" y="0"/>
                  </a:lnTo>
                  <a:lnTo>
                    <a:pt x="10" y="0"/>
                  </a:lnTo>
                  <a:lnTo>
                    <a:pt x="12" y="1"/>
                  </a:lnTo>
                  <a:lnTo>
                    <a:pt x="12" y="1"/>
                  </a:lnTo>
                  <a:lnTo>
                    <a:pt x="14" y="4"/>
                  </a:lnTo>
                  <a:lnTo>
                    <a:pt x="14" y="6"/>
                  </a:lnTo>
                  <a:lnTo>
                    <a:pt x="14" y="22"/>
                  </a:lnTo>
                  <a:lnTo>
                    <a:pt x="14" y="22"/>
                  </a:lnTo>
                  <a:lnTo>
                    <a:pt x="14" y="24"/>
                  </a:lnTo>
                  <a:lnTo>
                    <a:pt x="12" y="27"/>
                  </a:lnTo>
                  <a:lnTo>
                    <a:pt x="10" y="28"/>
                  </a:lnTo>
                  <a:lnTo>
                    <a:pt x="7" y="29"/>
                  </a:lnTo>
                  <a:lnTo>
                    <a:pt x="7" y="29"/>
                  </a:lnTo>
                  <a:lnTo>
                    <a:pt x="5" y="28"/>
                  </a:lnTo>
                  <a:lnTo>
                    <a:pt x="2" y="27"/>
                  </a:lnTo>
                  <a:lnTo>
                    <a:pt x="2" y="27"/>
                  </a:lnTo>
                  <a:lnTo>
                    <a:pt x="1" y="24"/>
                  </a:lnTo>
                  <a:lnTo>
                    <a:pt x="0" y="22"/>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51"/>
            <p:cNvSpPr>
              <a:spLocks/>
            </p:cNvSpPr>
            <p:nvPr/>
          </p:nvSpPr>
          <p:spPr bwMode="auto">
            <a:xfrm>
              <a:off x="-2171700" y="723901"/>
              <a:ext cx="103188" cy="179388"/>
            </a:xfrm>
            <a:custGeom>
              <a:avLst/>
              <a:gdLst>
                <a:gd name="T0" fmla="*/ 12 w 196"/>
                <a:gd name="T1" fmla="*/ 258 h 340"/>
                <a:gd name="T2" fmla="*/ 12 w 196"/>
                <a:gd name="T3" fmla="*/ 258 h 340"/>
                <a:gd name="T4" fmla="*/ 10 w 196"/>
                <a:gd name="T5" fmla="*/ 254 h 340"/>
                <a:gd name="T6" fmla="*/ 8 w 196"/>
                <a:gd name="T7" fmla="*/ 249 h 340"/>
                <a:gd name="T8" fmla="*/ 4 w 196"/>
                <a:gd name="T9" fmla="*/ 242 h 340"/>
                <a:gd name="T10" fmla="*/ 2 w 196"/>
                <a:gd name="T11" fmla="*/ 233 h 340"/>
                <a:gd name="T12" fmla="*/ 0 w 196"/>
                <a:gd name="T13" fmla="*/ 224 h 340"/>
                <a:gd name="T14" fmla="*/ 0 w 196"/>
                <a:gd name="T15" fmla="*/ 211 h 340"/>
                <a:gd name="T16" fmla="*/ 2 w 196"/>
                <a:gd name="T17" fmla="*/ 197 h 340"/>
                <a:gd name="T18" fmla="*/ 2 w 196"/>
                <a:gd name="T19" fmla="*/ 197 h 340"/>
                <a:gd name="T20" fmla="*/ 45 w 196"/>
                <a:gd name="T21" fmla="*/ 0 h 340"/>
                <a:gd name="T22" fmla="*/ 117 w 196"/>
                <a:gd name="T23" fmla="*/ 14 h 340"/>
                <a:gd name="T24" fmla="*/ 84 w 196"/>
                <a:gd name="T25" fmla="*/ 197 h 340"/>
                <a:gd name="T26" fmla="*/ 196 w 196"/>
                <a:gd name="T27" fmla="*/ 261 h 340"/>
                <a:gd name="T28" fmla="*/ 147 w 196"/>
                <a:gd name="T29" fmla="*/ 340 h 340"/>
                <a:gd name="T30" fmla="*/ 12 w 196"/>
                <a:gd name="T31" fmla="*/ 258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340">
                  <a:moveTo>
                    <a:pt x="12" y="258"/>
                  </a:moveTo>
                  <a:lnTo>
                    <a:pt x="12" y="258"/>
                  </a:lnTo>
                  <a:lnTo>
                    <a:pt x="10" y="254"/>
                  </a:lnTo>
                  <a:lnTo>
                    <a:pt x="8" y="249"/>
                  </a:lnTo>
                  <a:lnTo>
                    <a:pt x="4" y="242"/>
                  </a:lnTo>
                  <a:lnTo>
                    <a:pt x="2" y="233"/>
                  </a:lnTo>
                  <a:lnTo>
                    <a:pt x="0" y="224"/>
                  </a:lnTo>
                  <a:lnTo>
                    <a:pt x="0" y="211"/>
                  </a:lnTo>
                  <a:lnTo>
                    <a:pt x="2" y="197"/>
                  </a:lnTo>
                  <a:lnTo>
                    <a:pt x="2" y="197"/>
                  </a:lnTo>
                  <a:lnTo>
                    <a:pt x="45" y="0"/>
                  </a:lnTo>
                  <a:lnTo>
                    <a:pt x="117" y="14"/>
                  </a:lnTo>
                  <a:lnTo>
                    <a:pt x="84" y="197"/>
                  </a:lnTo>
                  <a:lnTo>
                    <a:pt x="196" y="261"/>
                  </a:lnTo>
                  <a:lnTo>
                    <a:pt x="147" y="340"/>
                  </a:lnTo>
                  <a:lnTo>
                    <a:pt x="12" y="2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52"/>
            <p:cNvSpPr>
              <a:spLocks/>
            </p:cNvSpPr>
            <p:nvPr/>
          </p:nvSpPr>
          <p:spPr bwMode="auto">
            <a:xfrm>
              <a:off x="-2139950" y="620713"/>
              <a:ext cx="14288" cy="12700"/>
            </a:xfrm>
            <a:custGeom>
              <a:avLst/>
              <a:gdLst>
                <a:gd name="T0" fmla="*/ 2 w 25"/>
                <a:gd name="T1" fmla="*/ 2 h 25"/>
                <a:gd name="T2" fmla="*/ 2 w 25"/>
                <a:gd name="T3" fmla="*/ 2 h 25"/>
                <a:gd name="T4" fmla="*/ 5 w 25"/>
                <a:gd name="T5" fmla="*/ 1 h 25"/>
                <a:gd name="T6" fmla="*/ 7 w 25"/>
                <a:gd name="T7" fmla="*/ 0 h 25"/>
                <a:gd name="T8" fmla="*/ 11 w 25"/>
                <a:gd name="T9" fmla="*/ 1 h 25"/>
                <a:gd name="T10" fmla="*/ 12 w 25"/>
                <a:gd name="T11" fmla="*/ 2 h 25"/>
                <a:gd name="T12" fmla="*/ 23 w 25"/>
                <a:gd name="T13" fmla="*/ 13 h 25"/>
                <a:gd name="T14" fmla="*/ 23 w 25"/>
                <a:gd name="T15" fmla="*/ 13 h 25"/>
                <a:gd name="T16" fmla="*/ 25 w 25"/>
                <a:gd name="T17" fmla="*/ 16 h 25"/>
                <a:gd name="T18" fmla="*/ 25 w 25"/>
                <a:gd name="T19" fmla="*/ 18 h 25"/>
                <a:gd name="T20" fmla="*/ 25 w 25"/>
                <a:gd name="T21" fmla="*/ 18 h 25"/>
                <a:gd name="T22" fmla="*/ 25 w 25"/>
                <a:gd name="T23" fmla="*/ 21 h 25"/>
                <a:gd name="T24" fmla="*/ 23 w 25"/>
                <a:gd name="T25" fmla="*/ 23 h 25"/>
                <a:gd name="T26" fmla="*/ 23 w 25"/>
                <a:gd name="T27" fmla="*/ 23 h 25"/>
                <a:gd name="T28" fmla="*/ 21 w 25"/>
                <a:gd name="T29" fmla="*/ 24 h 25"/>
                <a:gd name="T30" fmla="*/ 18 w 25"/>
                <a:gd name="T31" fmla="*/ 25 h 25"/>
                <a:gd name="T32" fmla="*/ 16 w 25"/>
                <a:gd name="T33" fmla="*/ 24 h 25"/>
                <a:gd name="T34" fmla="*/ 13 w 25"/>
                <a:gd name="T35" fmla="*/ 23 h 25"/>
                <a:gd name="T36" fmla="*/ 2 w 25"/>
                <a:gd name="T37" fmla="*/ 12 h 25"/>
                <a:gd name="T38" fmla="*/ 2 w 25"/>
                <a:gd name="T39" fmla="*/ 12 h 25"/>
                <a:gd name="T40" fmla="*/ 1 w 25"/>
                <a:gd name="T41" fmla="*/ 10 h 25"/>
                <a:gd name="T42" fmla="*/ 0 w 25"/>
                <a:gd name="T43" fmla="*/ 7 h 25"/>
                <a:gd name="T44" fmla="*/ 0 w 25"/>
                <a:gd name="T45" fmla="*/ 7 h 25"/>
                <a:gd name="T46" fmla="*/ 1 w 25"/>
                <a:gd name="T47" fmla="*/ 5 h 25"/>
                <a:gd name="T48" fmla="*/ 2 w 25"/>
                <a:gd name="T49" fmla="*/ 2 h 25"/>
                <a:gd name="T50" fmla="*/ 2 w 25"/>
                <a:gd name="T51"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 h="25">
                  <a:moveTo>
                    <a:pt x="2" y="2"/>
                  </a:moveTo>
                  <a:lnTo>
                    <a:pt x="2" y="2"/>
                  </a:lnTo>
                  <a:lnTo>
                    <a:pt x="5" y="1"/>
                  </a:lnTo>
                  <a:lnTo>
                    <a:pt x="7" y="0"/>
                  </a:lnTo>
                  <a:lnTo>
                    <a:pt x="11" y="1"/>
                  </a:lnTo>
                  <a:lnTo>
                    <a:pt x="12" y="2"/>
                  </a:lnTo>
                  <a:lnTo>
                    <a:pt x="23" y="13"/>
                  </a:lnTo>
                  <a:lnTo>
                    <a:pt x="23" y="13"/>
                  </a:lnTo>
                  <a:lnTo>
                    <a:pt x="25" y="16"/>
                  </a:lnTo>
                  <a:lnTo>
                    <a:pt x="25" y="18"/>
                  </a:lnTo>
                  <a:lnTo>
                    <a:pt x="25" y="18"/>
                  </a:lnTo>
                  <a:lnTo>
                    <a:pt x="25" y="21"/>
                  </a:lnTo>
                  <a:lnTo>
                    <a:pt x="23" y="23"/>
                  </a:lnTo>
                  <a:lnTo>
                    <a:pt x="23" y="23"/>
                  </a:lnTo>
                  <a:lnTo>
                    <a:pt x="21" y="24"/>
                  </a:lnTo>
                  <a:lnTo>
                    <a:pt x="18" y="25"/>
                  </a:lnTo>
                  <a:lnTo>
                    <a:pt x="16" y="24"/>
                  </a:lnTo>
                  <a:lnTo>
                    <a:pt x="13" y="23"/>
                  </a:lnTo>
                  <a:lnTo>
                    <a:pt x="2" y="12"/>
                  </a:lnTo>
                  <a:lnTo>
                    <a:pt x="2" y="12"/>
                  </a:lnTo>
                  <a:lnTo>
                    <a:pt x="1" y="10"/>
                  </a:lnTo>
                  <a:lnTo>
                    <a:pt x="0" y="7"/>
                  </a:lnTo>
                  <a:lnTo>
                    <a:pt x="0" y="7"/>
                  </a:lnTo>
                  <a:lnTo>
                    <a:pt x="1" y="5"/>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53"/>
            <p:cNvSpPr>
              <a:spLocks/>
            </p:cNvSpPr>
            <p:nvPr/>
          </p:nvSpPr>
          <p:spPr bwMode="auto">
            <a:xfrm>
              <a:off x="-2155825" y="658813"/>
              <a:ext cx="15875" cy="6350"/>
            </a:xfrm>
            <a:custGeom>
              <a:avLst/>
              <a:gdLst>
                <a:gd name="T0" fmla="*/ 7 w 29"/>
                <a:gd name="T1" fmla="*/ 13 h 13"/>
                <a:gd name="T2" fmla="*/ 7 w 29"/>
                <a:gd name="T3" fmla="*/ 13 h 13"/>
                <a:gd name="T4" fmla="*/ 4 w 29"/>
                <a:gd name="T5" fmla="*/ 13 h 13"/>
                <a:gd name="T6" fmla="*/ 2 w 29"/>
                <a:gd name="T7" fmla="*/ 12 h 13"/>
                <a:gd name="T8" fmla="*/ 1 w 29"/>
                <a:gd name="T9" fmla="*/ 9 h 13"/>
                <a:gd name="T10" fmla="*/ 0 w 29"/>
                <a:gd name="T11" fmla="*/ 6 h 13"/>
                <a:gd name="T12" fmla="*/ 0 w 29"/>
                <a:gd name="T13" fmla="*/ 6 h 13"/>
                <a:gd name="T14" fmla="*/ 1 w 29"/>
                <a:gd name="T15" fmla="*/ 3 h 13"/>
                <a:gd name="T16" fmla="*/ 2 w 29"/>
                <a:gd name="T17" fmla="*/ 1 h 13"/>
                <a:gd name="T18" fmla="*/ 2 w 29"/>
                <a:gd name="T19" fmla="*/ 1 h 13"/>
                <a:gd name="T20" fmla="*/ 4 w 29"/>
                <a:gd name="T21" fmla="*/ 0 h 13"/>
                <a:gd name="T22" fmla="*/ 7 w 29"/>
                <a:gd name="T23" fmla="*/ 0 h 13"/>
                <a:gd name="T24" fmla="*/ 21 w 29"/>
                <a:gd name="T25" fmla="*/ 0 h 13"/>
                <a:gd name="T26" fmla="*/ 21 w 29"/>
                <a:gd name="T27" fmla="*/ 0 h 13"/>
                <a:gd name="T28" fmla="*/ 25 w 29"/>
                <a:gd name="T29" fmla="*/ 0 h 13"/>
                <a:gd name="T30" fmla="*/ 28 w 29"/>
                <a:gd name="T31" fmla="*/ 1 h 13"/>
                <a:gd name="T32" fmla="*/ 29 w 29"/>
                <a:gd name="T33" fmla="*/ 3 h 13"/>
                <a:gd name="T34" fmla="*/ 29 w 29"/>
                <a:gd name="T35" fmla="*/ 6 h 13"/>
                <a:gd name="T36" fmla="*/ 29 w 29"/>
                <a:gd name="T37" fmla="*/ 6 h 13"/>
                <a:gd name="T38" fmla="*/ 29 w 29"/>
                <a:gd name="T39" fmla="*/ 9 h 13"/>
                <a:gd name="T40" fmla="*/ 28 w 29"/>
                <a:gd name="T41" fmla="*/ 12 h 13"/>
                <a:gd name="T42" fmla="*/ 28 w 29"/>
                <a:gd name="T43" fmla="*/ 12 h 13"/>
                <a:gd name="T44" fmla="*/ 25 w 29"/>
                <a:gd name="T45" fmla="*/ 13 h 13"/>
                <a:gd name="T46" fmla="*/ 21 w 29"/>
                <a:gd name="T47" fmla="*/ 13 h 13"/>
                <a:gd name="T48" fmla="*/ 7 w 29"/>
                <a:gd name="T4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13">
                  <a:moveTo>
                    <a:pt x="7" y="13"/>
                  </a:moveTo>
                  <a:lnTo>
                    <a:pt x="7" y="13"/>
                  </a:lnTo>
                  <a:lnTo>
                    <a:pt x="4" y="13"/>
                  </a:lnTo>
                  <a:lnTo>
                    <a:pt x="2" y="12"/>
                  </a:lnTo>
                  <a:lnTo>
                    <a:pt x="1" y="9"/>
                  </a:lnTo>
                  <a:lnTo>
                    <a:pt x="0" y="6"/>
                  </a:lnTo>
                  <a:lnTo>
                    <a:pt x="0" y="6"/>
                  </a:lnTo>
                  <a:lnTo>
                    <a:pt x="1" y="3"/>
                  </a:lnTo>
                  <a:lnTo>
                    <a:pt x="2" y="1"/>
                  </a:lnTo>
                  <a:lnTo>
                    <a:pt x="2" y="1"/>
                  </a:lnTo>
                  <a:lnTo>
                    <a:pt x="4" y="0"/>
                  </a:lnTo>
                  <a:lnTo>
                    <a:pt x="7" y="0"/>
                  </a:lnTo>
                  <a:lnTo>
                    <a:pt x="21" y="0"/>
                  </a:lnTo>
                  <a:lnTo>
                    <a:pt x="21" y="0"/>
                  </a:lnTo>
                  <a:lnTo>
                    <a:pt x="25" y="0"/>
                  </a:lnTo>
                  <a:lnTo>
                    <a:pt x="28" y="1"/>
                  </a:lnTo>
                  <a:lnTo>
                    <a:pt x="29" y="3"/>
                  </a:lnTo>
                  <a:lnTo>
                    <a:pt x="29" y="6"/>
                  </a:lnTo>
                  <a:lnTo>
                    <a:pt x="29" y="6"/>
                  </a:lnTo>
                  <a:lnTo>
                    <a:pt x="29" y="9"/>
                  </a:lnTo>
                  <a:lnTo>
                    <a:pt x="28" y="12"/>
                  </a:lnTo>
                  <a:lnTo>
                    <a:pt x="28" y="12"/>
                  </a:lnTo>
                  <a:lnTo>
                    <a:pt x="25" y="13"/>
                  </a:lnTo>
                  <a:lnTo>
                    <a:pt x="21" y="13"/>
                  </a:lnTo>
                  <a:lnTo>
                    <a:pt x="7"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Rectangle 54"/>
            <p:cNvSpPr>
              <a:spLocks noChangeArrowheads="1"/>
            </p:cNvSpPr>
            <p:nvPr/>
          </p:nvSpPr>
          <p:spPr bwMode="auto">
            <a:xfrm>
              <a:off x="-2235200" y="931863"/>
              <a:ext cx="22225" cy="920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55"/>
            <p:cNvSpPr>
              <a:spLocks/>
            </p:cNvSpPr>
            <p:nvPr/>
          </p:nvSpPr>
          <p:spPr bwMode="auto">
            <a:xfrm>
              <a:off x="-2232025" y="917576"/>
              <a:ext cx="14288" cy="12700"/>
            </a:xfrm>
            <a:custGeom>
              <a:avLst/>
              <a:gdLst>
                <a:gd name="T0" fmla="*/ 0 w 28"/>
                <a:gd name="T1" fmla="*/ 7 h 23"/>
                <a:gd name="T2" fmla="*/ 0 w 28"/>
                <a:gd name="T3" fmla="*/ 7 h 23"/>
                <a:gd name="T4" fmla="*/ 0 w 28"/>
                <a:gd name="T5" fmla="*/ 3 h 23"/>
                <a:gd name="T6" fmla="*/ 3 w 28"/>
                <a:gd name="T7" fmla="*/ 1 h 23"/>
                <a:gd name="T8" fmla="*/ 4 w 28"/>
                <a:gd name="T9" fmla="*/ 0 h 23"/>
                <a:gd name="T10" fmla="*/ 8 w 28"/>
                <a:gd name="T11" fmla="*/ 0 h 23"/>
                <a:gd name="T12" fmla="*/ 22 w 28"/>
                <a:gd name="T13" fmla="*/ 0 h 23"/>
                <a:gd name="T14" fmla="*/ 22 w 28"/>
                <a:gd name="T15" fmla="*/ 0 h 23"/>
                <a:gd name="T16" fmla="*/ 25 w 28"/>
                <a:gd name="T17" fmla="*/ 0 h 23"/>
                <a:gd name="T18" fmla="*/ 27 w 28"/>
                <a:gd name="T19" fmla="*/ 1 h 23"/>
                <a:gd name="T20" fmla="*/ 28 w 28"/>
                <a:gd name="T21" fmla="*/ 3 h 23"/>
                <a:gd name="T22" fmla="*/ 28 w 28"/>
                <a:gd name="T23" fmla="*/ 7 h 23"/>
                <a:gd name="T24" fmla="*/ 28 w 28"/>
                <a:gd name="T25" fmla="*/ 23 h 23"/>
                <a:gd name="T26" fmla="*/ 0 w 28"/>
                <a:gd name="T27" fmla="*/ 23 h 23"/>
                <a:gd name="T28" fmla="*/ 0 w 28"/>
                <a:gd name="T29"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23">
                  <a:moveTo>
                    <a:pt x="0" y="7"/>
                  </a:moveTo>
                  <a:lnTo>
                    <a:pt x="0" y="7"/>
                  </a:lnTo>
                  <a:lnTo>
                    <a:pt x="0" y="3"/>
                  </a:lnTo>
                  <a:lnTo>
                    <a:pt x="3" y="1"/>
                  </a:lnTo>
                  <a:lnTo>
                    <a:pt x="4" y="0"/>
                  </a:lnTo>
                  <a:lnTo>
                    <a:pt x="8" y="0"/>
                  </a:lnTo>
                  <a:lnTo>
                    <a:pt x="22" y="0"/>
                  </a:lnTo>
                  <a:lnTo>
                    <a:pt x="22" y="0"/>
                  </a:lnTo>
                  <a:lnTo>
                    <a:pt x="25" y="0"/>
                  </a:lnTo>
                  <a:lnTo>
                    <a:pt x="27" y="1"/>
                  </a:lnTo>
                  <a:lnTo>
                    <a:pt x="28" y="3"/>
                  </a:lnTo>
                  <a:lnTo>
                    <a:pt x="28" y="7"/>
                  </a:lnTo>
                  <a:lnTo>
                    <a:pt x="28" y="23"/>
                  </a:lnTo>
                  <a:lnTo>
                    <a:pt x="0" y="23"/>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56"/>
            <p:cNvSpPr>
              <a:spLocks/>
            </p:cNvSpPr>
            <p:nvPr/>
          </p:nvSpPr>
          <p:spPr bwMode="auto">
            <a:xfrm>
              <a:off x="-2233613" y="1025526"/>
              <a:ext cx="19050" cy="17463"/>
            </a:xfrm>
            <a:custGeom>
              <a:avLst/>
              <a:gdLst>
                <a:gd name="T0" fmla="*/ 36 w 36"/>
                <a:gd name="T1" fmla="*/ 0 h 32"/>
                <a:gd name="T2" fmla="*/ 18 w 36"/>
                <a:gd name="T3" fmla="*/ 32 h 32"/>
                <a:gd name="T4" fmla="*/ 0 w 36"/>
                <a:gd name="T5" fmla="*/ 0 h 32"/>
                <a:gd name="T6" fmla="*/ 36 w 36"/>
                <a:gd name="T7" fmla="*/ 0 h 32"/>
              </a:gdLst>
              <a:ahLst/>
              <a:cxnLst>
                <a:cxn ang="0">
                  <a:pos x="T0" y="T1"/>
                </a:cxn>
                <a:cxn ang="0">
                  <a:pos x="T2" y="T3"/>
                </a:cxn>
                <a:cxn ang="0">
                  <a:pos x="T4" y="T5"/>
                </a:cxn>
                <a:cxn ang="0">
                  <a:pos x="T6" y="T7"/>
                </a:cxn>
              </a:cxnLst>
              <a:rect l="0" t="0" r="r" b="b"/>
              <a:pathLst>
                <a:path w="36" h="32">
                  <a:moveTo>
                    <a:pt x="36" y="0"/>
                  </a:moveTo>
                  <a:lnTo>
                    <a:pt x="18" y="32"/>
                  </a:lnTo>
                  <a:lnTo>
                    <a:pt x="0" y="0"/>
                  </a:lnTo>
                  <a:lnTo>
                    <a:pt x="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65" name="Group 64"/>
          <p:cNvGrpSpPr/>
          <p:nvPr/>
        </p:nvGrpSpPr>
        <p:grpSpPr>
          <a:xfrm>
            <a:off x="7284457" y="2540254"/>
            <a:ext cx="637291" cy="697382"/>
            <a:chOff x="-708026" y="4368800"/>
            <a:chExt cx="639763" cy="700087"/>
          </a:xfrm>
          <a:solidFill>
            <a:schemeClr val="tx1">
              <a:lumMod val="85000"/>
              <a:lumOff val="15000"/>
            </a:schemeClr>
          </a:solidFill>
        </p:grpSpPr>
        <p:sp>
          <p:nvSpPr>
            <p:cNvPr id="66" name="Freeform 351"/>
            <p:cNvSpPr>
              <a:spLocks/>
            </p:cNvSpPr>
            <p:nvPr/>
          </p:nvSpPr>
          <p:spPr bwMode="auto">
            <a:xfrm>
              <a:off x="-233363" y="4395787"/>
              <a:ext cx="165100" cy="165100"/>
            </a:xfrm>
            <a:custGeom>
              <a:avLst/>
              <a:gdLst>
                <a:gd name="T0" fmla="*/ 312 w 312"/>
                <a:gd name="T1" fmla="*/ 156 h 312"/>
                <a:gd name="T2" fmla="*/ 310 w 312"/>
                <a:gd name="T3" fmla="*/ 188 h 312"/>
                <a:gd name="T4" fmla="*/ 300 w 312"/>
                <a:gd name="T5" fmla="*/ 217 h 312"/>
                <a:gd name="T6" fmla="*/ 285 w 312"/>
                <a:gd name="T7" fmla="*/ 244 h 312"/>
                <a:gd name="T8" fmla="*/ 267 w 312"/>
                <a:gd name="T9" fmla="*/ 267 h 312"/>
                <a:gd name="T10" fmla="*/ 244 w 312"/>
                <a:gd name="T11" fmla="*/ 285 h 312"/>
                <a:gd name="T12" fmla="*/ 217 w 312"/>
                <a:gd name="T13" fmla="*/ 300 h 312"/>
                <a:gd name="T14" fmla="*/ 188 w 312"/>
                <a:gd name="T15" fmla="*/ 309 h 312"/>
                <a:gd name="T16" fmla="*/ 157 w 312"/>
                <a:gd name="T17" fmla="*/ 312 h 312"/>
                <a:gd name="T18" fmla="*/ 141 w 312"/>
                <a:gd name="T19" fmla="*/ 312 h 312"/>
                <a:gd name="T20" fmla="*/ 110 w 312"/>
                <a:gd name="T21" fmla="*/ 306 h 312"/>
                <a:gd name="T22" fmla="*/ 82 w 312"/>
                <a:gd name="T23" fmla="*/ 294 h 312"/>
                <a:gd name="T24" fmla="*/ 57 w 312"/>
                <a:gd name="T25" fmla="*/ 277 h 312"/>
                <a:gd name="T26" fmla="*/ 35 w 312"/>
                <a:gd name="T27" fmla="*/ 256 h 312"/>
                <a:gd name="T28" fmla="*/ 20 w 312"/>
                <a:gd name="T29" fmla="*/ 230 h 312"/>
                <a:gd name="T30" fmla="*/ 8 w 312"/>
                <a:gd name="T31" fmla="*/ 203 h 312"/>
                <a:gd name="T32" fmla="*/ 2 w 312"/>
                <a:gd name="T33" fmla="*/ 172 h 312"/>
                <a:gd name="T34" fmla="*/ 0 w 312"/>
                <a:gd name="T35" fmla="*/ 156 h 312"/>
                <a:gd name="T36" fmla="*/ 4 w 312"/>
                <a:gd name="T37" fmla="*/ 125 h 312"/>
                <a:gd name="T38" fmla="*/ 12 w 312"/>
                <a:gd name="T39" fmla="*/ 96 h 312"/>
                <a:gd name="T40" fmla="*/ 27 w 312"/>
                <a:gd name="T41" fmla="*/ 69 h 312"/>
                <a:gd name="T42" fmla="*/ 46 w 312"/>
                <a:gd name="T43" fmla="*/ 46 h 312"/>
                <a:gd name="T44" fmla="*/ 69 w 312"/>
                <a:gd name="T45" fmla="*/ 27 h 312"/>
                <a:gd name="T46" fmla="*/ 96 w 312"/>
                <a:gd name="T47" fmla="*/ 12 h 312"/>
                <a:gd name="T48" fmla="*/ 125 w 312"/>
                <a:gd name="T49" fmla="*/ 4 h 312"/>
                <a:gd name="T50" fmla="*/ 157 w 312"/>
                <a:gd name="T51" fmla="*/ 0 h 312"/>
                <a:gd name="T52" fmla="*/ 173 w 312"/>
                <a:gd name="T53" fmla="*/ 1 h 312"/>
                <a:gd name="T54" fmla="*/ 203 w 312"/>
                <a:gd name="T55" fmla="*/ 7 h 312"/>
                <a:gd name="T56" fmla="*/ 231 w 312"/>
                <a:gd name="T57" fmla="*/ 19 h 312"/>
                <a:gd name="T58" fmla="*/ 255 w 312"/>
                <a:gd name="T59" fmla="*/ 36 h 312"/>
                <a:gd name="T60" fmla="*/ 277 w 312"/>
                <a:gd name="T61" fmla="*/ 57 h 312"/>
                <a:gd name="T62" fmla="*/ 294 w 312"/>
                <a:gd name="T63" fmla="*/ 81 h 312"/>
                <a:gd name="T64" fmla="*/ 306 w 312"/>
                <a:gd name="T65" fmla="*/ 110 h 312"/>
                <a:gd name="T66" fmla="*/ 312 w 312"/>
                <a:gd name="T67" fmla="*/ 141 h 312"/>
                <a:gd name="T68" fmla="*/ 312 w 312"/>
                <a:gd name="T69" fmla="*/ 15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2" h="312">
                  <a:moveTo>
                    <a:pt x="312" y="156"/>
                  </a:moveTo>
                  <a:lnTo>
                    <a:pt x="312" y="156"/>
                  </a:lnTo>
                  <a:lnTo>
                    <a:pt x="312" y="172"/>
                  </a:lnTo>
                  <a:lnTo>
                    <a:pt x="310" y="188"/>
                  </a:lnTo>
                  <a:lnTo>
                    <a:pt x="306" y="203"/>
                  </a:lnTo>
                  <a:lnTo>
                    <a:pt x="300" y="217"/>
                  </a:lnTo>
                  <a:lnTo>
                    <a:pt x="294" y="230"/>
                  </a:lnTo>
                  <a:lnTo>
                    <a:pt x="285" y="244"/>
                  </a:lnTo>
                  <a:lnTo>
                    <a:pt x="277" y="256"/>
                  </a:lnTo>
                  <a:lnTo>
                    <a:pt x="267" y="267"/>
                  </a:lnTo>
                  <a:lnTo>
                    <a:pt x="255" y="277"/>
                  </a:lnTo>
                  <a:lnTo>
                    <a:pt x="244" y="285"/>
                  </a:lnTo>
                  <a:lnTo>
                    <a:pt x="231" y="294"/>
                  </a:lnTo>
                  <a:lnTo>
                    <a:pt x="217" y="300"/>
                  </a:lnTo>
                  <a:lnTo>
                    <a:pt x="203" y="306"/>
                  </a:lnTo>
                  <a:lnTo>
                    <a:pt x="188" y="309"/>
                  </a:lnTo>
                  <a:lnTo>
                    <a:pt x="173" y="312"/>
                  </a:lnTo>
                  <a:lnTo>
                    <a:pt x="157" y="312"/>
                  </a:lnTo>
                  <a:lnTo>
                    <a:pt x="157" y="312"/>
                  </a:lnTo>
                  <a:lnTo>
                    <a:pt x="141" y="312"/>
                  </a:lnTo>
                  <a:lnTo>
                    <a:pt x="125" y="309"/>
                  </a:lnTo>
                  <a:lnTo>
                    <a:pt x="110" y="306"/>
                  </a:lnTo>
                  <a:lnTo>
                    <a:pt x="96" y="300"/>
                  </a:lnTo>
                  <a:lnTo>
                    <a:pt x="82" y="294"/>
                  </a:lnTo>
                  <a:lnTo>
                    <a:pt x="69" y="285"/>
                  </a:lnTo>
                  <a:lnTo>
                    <a:pt x="57" y="277"/>
                  </a:lnTo>
                  <a:lnTo>
                    <a:pt x="46" y="267"/>
                  </a:lnTo>
                  <a:lnTo>
                    <a:pt x="35" y="256"/>
                  </a:lnTo>
                  <a:lnTo>
                    <a:pt x="27" y="244"/>
                  </a:lnTo>
                  <a:lnTo>
                    <a:pt x="20" y="230"/>
                  </a:lnTo>
                  <a:lnTo>
                    <a:pt x="12" y="217"/>
                  </a:lnTo>
                  <a:lnTo>
                    <a:pt x="8" y="203"/>
                  </a:lnTo>
                  <a:lnTo>
                    <a:pt x="4" y="188"/>
                  </a:lnTo>
                  <a:lnTo>
                    <a:pt x="2" y="172"/>
                  </a:lnTo>
                  <a:lnTo>
                    <a:pt x="0" y="156"/>
                  </a:lnTo>
                  <a:lnTo>
                    <a:pt x="0" y="156"/>
                  </a:lnTo>
                  <a:lnTo>
                    <a:pt x="2" y="141"/>
                  </a:lnTo>
                  <a:lnTo>
                    <a:pt x="4" y="125"/>
                  </a:lnTo>
                  <a:lnTo>
                    <a:pt x="8" y="110"/>
                  </a:lnTo>
                  <a:lnTo>
                    <a:pt x="12" y="96"/>
                  </a:lnTo>
                  <a:lnTo>
                    <a:pt x="20" y="81"/>
                  </a:lnTo>
                  <a:lnTo>
                    <a:pt x="27" y="69"/>
                  </a:lnTo>
                  <a:lnTo>
                    <a:pt x="35" y="57"/>
                  </a:lnTo>
                  <a:lnTo>
                    <a:pt x="46" y="46"/>
                  </a:lnTo>
                  <a:lnTo>
                    <a:pt x="57" y="36"/>
                  </a:lnTo>
                  <a:lnTo>
                    <a:pt x="69" y="27"/>
                  </a:lnTo>
                  <a:lnTo>
                    <a:pt x="82" y="19"/>
                  </a:lnTo>
                  <a:lnTo>
                    <a:pt x="96" y="12"/>
                  </a:lnTo>
                  <a:lnTo>
                    <a:pt x="110" y="7"/>
                  </a:lnTo>
                  <a:lnTo>
                    <a:pt x="125" y="4"/>
                  </a:lnTo>
                  <a:lnTo>
                    <a:pt x="141" y="1"/>
                  </a:lnTo>
                  <a:lnTo>
                    <a:pt x="157" y="0"/>
                  </a:lnTo>
                  <a:lnTo>
                    <a:pt x="157" y="0"/>
                  </a:lnTo>
                  <a:lnTo>
                    <a:pt x="173" y="1"/>
                  </a:lnTo>
                  <a:lnTo>
                    <a:pt x="188" y="4"/>
                  </a:lnTo>
                  <a:lnTo>
                    <a:pt x="203" y="7"/>
                  </a:lnTo>
                  <a:lnTo>
                    <a:pt x="217" y="12"/>
                  </a:lnTo>
                  <a:lnTo>
                    <a:pt x="231" y="19"/>
                  </a:lnTo>
                  <a:lnTo>
                    <a:pt x="244" y="27"/>
                  </a:lnTo>
                  <a:lnTo>
                    <a:pt x="255" y="36"/>
                  </a:lnTo>
                  <a:lnTo>
                    <a:pt x="267" y="46"/>
                  </a:lnTo>
                  <a:lnTo>
                    <a:pt x="277" y="57"/>
                  </a:lnTo>
                  <a:lnTo>
                    <a:pt x="285" y="69"/>
                  </a:lnTo>
                  <a:lnTo>
                    <a:pt x="294" y="81"/>
                  </a:lnTo>
                  <a:lnTo>
                    <a:pt x="300" y="96"/>
                  </a:lnTo>
                  <a:lnTo>
                    <a:pt x="306" y="110"/>
                  </a:lnTo>
                  <a:lnTo>
                    <a:pt x="310" y="125"/>
                  </a:lnTo>
                  <a:lnTo>
                    <a:pt x="312" y="141"/>
                  </a:lnTo>
                  <a:lnTo>
                    <a:pt x="312" y="156"/>
                  </a:lnTo>
                  <a:lnTo>
                    <a:pt x="312" y="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352"/>
            <p:cNvSpPr>
              <a:spLocks noEditPoints="1"/>
            </p:cNvSpPr>
            <p:nvPr/>
          </p:nvSpPr>
          <p:spPr bwMode="auto">
            <a:xfrm>
              <a:off x="-571501" y="4567237"/>
              <a:ext cx="501650" cy="501650"/>
            </a:xfrm>
            <a:custGeom>
              <a:avLst/>
              <a:gdLst>
                <a:gd name="T0" fmla="*/ 941 w 947"/>
                <a:gd name="T1" fmla="*/ 85 h 948"/>
                <a:gd name="T2" fmla="*/ 928 w 947"/>
                <a:gd name="T3" fmla="*/ 59 h 948"/>
                <a:gd name="T4" fmla="*/ 909 w 947"/>
                <a:gd name="T5" fmla="*/ 40 h 948"/>
                <a:gd name="T6" fmla="*/ 872 w 947"/>
                <a:gd name="T7" fmla="*/ 19 h 948"/>
                <a:gd name="T8" fmla="*/ 847 w 947"/>
                <a:gd name="T9" fmla="*/ 11 h 948"/>
                <a:gd name="T10" fmla="*/ 793 w 947"/>
                <a:gd name="T11" fmla="*/ 1 h 948"/>
                <a:gd name="T12" fmla="*/ 740 w 947"/>
                <a:gd name="T13" fmla="*/ 0 h 948"/>
                <a:gd name="T14" fmla="*/ 719 w 947"/>
                <a:gd name="T15" fmla="*/ 1 h 948"/>
                <a:gd name="T16" fmla="*/ 710 w 947"/>
                <a:gd name="T17" fmla="*/ 2 h 948"/>
                <a:gd name="T18" fmla="*/ 706 w 947"/>
                <a:gd name="T19" fmla="*/ 5 h 948"/>
                <a:gd name="T20" fmla="*/ 690 w 947"/>
                <a:gd name="T21" fmla="*/ 23 h 948"/>
                <a:gd name="T22" fmla="*/ 455 w 947"/>
                <a:gd name="T23" fmla="*/ 275 h 948"/>
                <a:gd name="T24" fmla="*/ 126 w 947"/>
                <a:gd name="T25" fmla="*/ 404 h 948"/>
                <a:gd name="T26" fmla="*/ 90 w 947"/>
                <a:gd name="T27" fmla="*/ 404 h 948"/>
                <a:gd name="T28" fmla="*/ 85 w 947"/>
                <a:gd name="T29" fmla="*/ 405 h 948"/>
                <a:gd name="T30" fmla="*/ 75 w 947"/>
                <a:gd name="T31" fmla="*/ 408 h 948"/>
                <a:gd name="T32" fmla="*/ 47 w 947"/>
                <a:gd name="T33" fmla="*/ 422 h 948"/>
                <a:gd name="T34" fmla="*/ 24 w 947"/>
                <a:gd name="T35" fmla="*/ 442 h 948"/>
                <a:gd name="T36" fmla="*/ 12 w 947"/>
                <a:gd name="T37" fmla="*/ 459 h 948"/>
                <a:gd name="T38" fmla="*/ 4 w 947"/>
                <a:gd name="T39" fmla="*/ 478 h 948"/>
                <a:gd name="T40" fmla="*/ 1 w 947"/>
                <a:gd name="T41" fmla="*/ 499 h 948"/>
                <a:gd name="T42" fmla="*/ 0 w 947"/>
                <a:gd name="T43" fmla="*/ 557 h 948"/>
                <a:gd name="T44" fmla="*/ 142 w 947"/>
                <a:gd name="T45" fmla="*/ 948 h 948"/>
                <a:gd name="T46" fmla="*/ 568 w 947"/>
                <a:gd name="T47" fmla="*/ 574 h 948"/>
                <a:gd name="T48" fmla="*/ 581 w 947"/>
                <a:gd name="T49" fmla="*/ 574 h 948"/>
                <a:gd name="T50" fmla="*/ 596 w 947"/>
                <a:gd name="T51" fmla="*/ 571 h 948"/>
                <a:gd name="T52" fmla="*/ 621 w 947"/>
                <a:gd name="T53" fmla="*/ 558 h 948"/>
                <a:gd name="T54" fmla="*/ 642 w 947"/>
                <a:gd name="T55" fmla="*/ 541 h 948"/>
                <a:gd name="T56" fmla="*/ 649 w 947"/>
                <a:gd name="T57" fmla="*/ 534 h 948"/>
                <a:gd name="T58" fmla="*/ 653 w 947"/>
                <a:gd name="T59" fmla="*/ 530 h 948"/>
                <a:gd name="T60" fmla="*/ 786 w 947"/>
                <a:gd name="T61" fmla="*/ 369 h 948"/>
                <a:gd name="T62" fmla="*/ 852 w 947"/>
                <a:gd name="T63" fmla="*/ 286 h 948"/>
                <a:gd name="T64" fmla="*/ 914 w 947"/>
                <a:gd name="T65" fmla="*/ 200 h 948"/>
                <a:gd name="T66" fmla="*/ 941 w 947"/>
                <a:gd name="T67" fmla="*/ 155 h 948"/>
                <a:gd name="T68" fmla="*/ 945 w 947"/>
                <a:gd name="T69" fmla="*/ 149 h 948"/>
                <a:gd name="T70" fmla="*/ 946 w 947"/>
                <a:gd name="T71" fmla="*/ 145 h 948"/>
                <a:gd name="T72" fmla="*/ 946 w 947"/>
                <a:gd name="T73" fmla="*/ 141 h 948"/>
                <a:gd name="T74" fmla="*/ 947 w 947"/>
                <a:gd name="T75" fmla="*/ 126 h 948"/>
                <a:gd name="T76" fmla="*/ 945 w 947"/>
                <a:gd name="T77" fmla="*/ 98 h 948"/>
                <a:gd name="T78" fmla="*/ 511 w 947"/>
                <a:gd name="T79" fmla="*/ 303 h 948"/>
                <a:gd name="T80" fmla="*/ 513 w 947"/>
                <a:gd name="T81" fmla="*/ 301 h 948"/>
                <a:gd name="T82" fmla="*/ 545 w 947"/>
                <a:gd name="T83" fmla="*/ 266 h 948"/>
                <a:gd name="T84" fmla="*/ 694 w 947"/>
                <a:gd name="T85" fmla="*/ 105 h 948"/>
                <a:gd name="T86" fmla="*/ 727 w 947"/>
                <a:gd name="T87" fmla="*/ 70 h 948"/>
                <a:gd name="T88" fmla="*/ 732 w 947"/>
                <a:gd name="T89" fmla="*/ 65 h 948"/>
                <a:gd name="T90" fmla="*/ 752 w 947"/>
                <a:gd name="T91" fmla="*/ 52 h 948"/>
                <a:gd name="T92" fmla="*/ 776 w 947"/>
                <a:gd name="T93" fmla="*/ 48 h 948"/>
                <a:gd name="T94" fmla="*/ 810 w 947"/>
                <a:gd name="T95" fmla="*/ 58 h 948"/>
                <a:gd name="T96" fmla="*/ 829 w 947"/>
                <a:gd name="T97" fmla="*/ 75 h 948"/>
                <a:gd name="T98" fmla="*/ 841 w 947"/>
                <a:gd name="T99" fmla="*/ 110 h 948"/>
                <a:gd name="T100" fmla="*/ 837 w 947"/>
                <a:gd name="T101" fmla="*/ 136 h 948"/>
                <a:gd name="T102" fmla="*/ 746 w 947"/>
                <a:gd name="T103" fmla="*/ 241 h 948"/>
                <a:gd name="T104" fmla="*/ 620 w 947"/>
                <a:gd name="T105" fmla="*/ 377 h 948"/>
                <a:gd name="T106" fmla="*/ 610 w 947"/>
                <a:gd name="T107" fmla="*/ 387 h 948"/>
                <a:gd name="T108" fmla="*/ 588 w 947"/>
                <a:gd name="T109" fmla="*/ 401 h 948"/>
                <a:gd name="T110" fmla="*/ 564 w 947"/>
                <a:gd name="T111" fmla="*/ 405 h 948"/>
                <a:gd name="T112" fmla="*/ 554 w 947"/>
                <a:gd name="T113" fmla="*/ 404 h 948"/>
                <a:gd name="T114" fmla="*/ 550 w 947"/>
                <a:gd name="T115" fmla="*/ 404 h 948"/>
                <a:gd name="T116" fmla="*/ 363 w 947"/>
                <a:gd name="T117" fmla="*/ 404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7" h="948">
                  <a:moveTo>
                    <a:pt x="945" y="98"/>
                  </a:moveTo>
                  <a:lnTo>
                    <a:pt x="945" y="98"/>
                  </a:lnTo>
                  <a:lnTo>
                    <a:pt x="941" y="85"/>
                  </a:lnTo>
                  <a:lnTo>
                    <a:pt x="935" y="71"/>
                  </a:lnTo>
                  <a:lnTo>
                    <a:pt x="935" y="71"/>
                  </a:lnTo>
                  <a:lnTo>
                    <a:pt x="928" y="59"/>
                  </a:lnTo>
                  <a:lnTo>
                    <a:pt x="918" y="48"/>
                  </a:lnTo>
                  <a:lnTo>
                    <a:pt x="918" y="48"/>
                  </a:lnTo>
                  <a:lnTo>
                    <a:pt x="909" y="40"/>
                  </a:lnTo>
                  <a:lnTo>
                    <a:pt x="897" y="31"/>
                  </a:lnTo>
                  <a:lnTo>
                    <a:pt x="884" y="24"/>
                  </a:lnTo>
                  <a:lnTo>
                    <a:pt x="872" y="19"/>
                  </a:lnTo>
                  <a:lnTo>
                    <a:pt x="872" y="19"/>
                  </a:lnTo>
                  <a:lnTo>
                    <a:pt x="859" y="14"/>
                  </a:lnTo>
                  <a:lnTo>
                    <a:pt x="847" y="11"/>
                  </a:lnTo>
                  <a:lnTo>
                    <a:pt x="820" y="5"/>
                  </a:lnTo>
                  <a:lnTo>
                    <a:pt x="820" y="5"/>
                  </a:lnTo>
                  <a:lnTo>
                    <a:pt x="793" y="1"/>
                  </a:lnTo>
                  <a:lnTo>
                    <a:pt x="767" y="0"/>
                  </a:lnTo>
                  <a:lnTo>
                    <a:pt x="767" y="0"/>
                  </a:lnTo>
                  <a:lnTo>
                    <a:pt x="740" y="0"/>
                  </a:lnTo>
                  <a:lnTo>
                    <a:pt x="740" y="0"/>
                  </a:lnTo>
                  <a:lnTo>
                    <a:pt x="727" y="1"/>
                  </a:lnTo>
                  <a:lnTo>
                    <a:pt x="719" y="1"/>
                  </a:lnTo>
                  <a:lnTo>
                    <a:pt x="717" y="1"/>
                  </a:lnTo>
                  <a:lnTo>
                    <a:pt x="712" y="2"/>
                  </a:lnTo>
                  <a:lnTo>
                    <a:pt x="710" y="2"/>
                  </a:lnTo>
                  <a:lnTo>
                    <a:pt x="710" y="2"/>
                  </a:lnTo>
                  <a:lnTo>
                    <a:pt x="708" y="2"/>
                  </a:lnTo>
                  <a:lnTo>
                    <a:pt x="706" y="5"/>
                  </a:lnTo>
                  <a:lnTo>
                    <a:pt x="704" y="8"/>
                  </a:lnTo>
                  <a:lnTo>
                    <a:pt x="699" y="13"/>
                  </a:lnTo>
                  <a:lnTo>
                    <a:pt x="690" y="23"/>
                  </a:lnTo>
                  <a:lnTo>
                    <a:pt x="672" y="42"/>
                  </a:lnTo>
                  <a:lnTo>
                    <a:pt x="600" y="119"/>
                  </a:lnTo>
                  <a:lnTo>
                    <a:pt x="455" y="275"/>
                  </a:lnTo>
                  <a:lnTo>
                    <a:pt x="455" y="293"/>
                  </a:lnTo>
                  <a:lnTo>
                    <a:pt x="126" y="293"/>
                  </a:lnTo>
                  <a:lnTo>
                    <a:pt x="126" y="404"/>
                  </a:lnTo>
                  <a:lnTo>
                    <a:pt x="96" y="404"/>
                  </a:lnTo>
                  <a:lnTo>
                    <a:pt x="91" y="404"/>
                  </a:lnTo>
                  <a:lnTo>
                    <a:pt x="90" y="404"/>
                  </a:lnTo>
                  <a:lnTo>
                    <a:pt x="90" y="404"/>
                  </a:lnTo>
                  <a:lnTo>
                    <a:pt x="87" y="404"/>
                  </a:lnTo>
                  <a:lnTo>
                    <a:pt x="85" y="405"/>
                  </a:lnTo>
                  <a:lnTo>
                    <a:pt x="85" y="405"/>
                  </a:lnTo>
                  <a:lnTo>
                    <a:pt x="75" y="408"/>
                  </a:lnTo>
                  <a:lnTo>
                    <a:pt x="75" y="408"/>
                  </a:lnTo>
                  <a:lnTo>
                    <a:pt x="56" y="416"/>
                  </a:lnTo>
                  <a:lnTo>
                    <a:pt x="56" y="416"/>
                  </a:lnTo>
                  <a:lnTo>
                    <a:pt x="47" y="422"/>
                  </a:lnTo>
                  <a:lnTo>
                    <a:pt x="39" y="428"/>
                  </a:lnTo>
                  <a:lnTo>
                    <a:pt x="31" y="434"/>
                  </a:lnTo>
                  <a:lnTo>
                    <a:pt x="24" y="442"/>
                  </a:lnTo>
                  <a:lnTo>
                    <a:pt x="24" y="442"/>
                  </a:lnTo>
                  <a:lnTo>
                    <a:pt x="18" y="450"/>
                  </a:lnTo>
                  <a:lnTo>
                    <a:pt x="12" y="459"/>
                  </a:lnTo>
                  <a:lnTo>
                    <a:pt x="7" y="468"/>
                  </a:lnTo>
                  <a:lnTo>
                    <a:pt x="4" y="478"/>
                  </a:lnTo>
                  <a:lnTo>
                    <a:pt x="4" y="478"/>
                  </a:lnTo>
                  <a:lnTo>
                    <a:pt x="2" y="488"/>
                  </a:lnTo>
                  <a:lnTo>
                    <a:pt x="1" y="499"/>
                  </a:lnTo>
                  <a:lnTo>
                    <a:pt x="1" y="499"/>
                  </a:lnTo>
                  <a:lnTo>
                    <a:pt x="0" y="508"/>
                  </a:lnTo>
                  <a:lnTo>
                    <a:pt x="0" y="518"/>
                  </a:lnTo>
                  <a:lnTo>
                    <a:pt x="0" y="557"/>
                  </a:lnTo>
                  <a:lnTo>
                    <a:pt x="0" y="633"/>
                  </a:lnTo>
                  <a:lnTo>
                    <a:pt x="0" y="948"/>
                  </a:lnTo>
                  <a:lnTo>
                    <a:pt x="142" y="948"/>
                  </a:lnTo>
                  <a:lnTo>
                    <a:pt x="142" y="574"/>
                  </a:lnTo>
                  <a:lnTo>
                    <a:pt x="554" y="574"/>
                  </a:lnTo>
                  <a:lnTo>
                    <a:pt x="568" y="574"/>
                  </a:lnTo>
                  <a:lnTo>
                    <a:pt x="574" y="574"/>
                  </a:lnTo>
                  <a:lnTo>
                    <a:pt x="574" y="574"/>
                  </a:lnTo>
                  <a:lnTo>
                    <a:pt x="581" y="574"/>
                  </a:lnTo>
                  <a:lnTo>
                    <a:pt x="581" y="574"/>
                  </a:lnTo>
                  <a:lnTo>
                    <a:pt x="588" y="573"/>
                  </a:lnTo>
                  <a:lnTo>
                    <a:pt x="596" y="571"/>
                  </a:lnTo>
                  <a:lnTo>
                    <a:pt x="609" y="565"/>
                  </a:lnTo>
                  <a:lnTo>
                    <a:pt x="609" y="565"/>
                  </a:lnTo>
                  <a:lnTo>
                    <a:pt x="621" y="558"/>
                  </a:lnTo>
                  <a:lnTo>
                    <a:pt x="632" y="550"/>
                  </a:lnTo>
                  <a:lnTo>
                    <a:pt x="632" y="550"/>
                  </a:lnTo>
                  <a:lnTo>
                    <a:pt x="642" y="541"/>
                  </a:lnTo>
                  <a:lnTo>
                    <a:pt x="642" y="541"/>
                  </a:lnTo>
                  <a:lnTo>
                    <a:pt x="647" y="536"/>
                  </a:lnTo>
                  <a:lnTo>
                    <a:pt x="649" y="534"/>
                  </a:lnTo>
                  <a:lnTo>
                    <a:pt x="650" y="533"/>
                  </a:lnTo>
                  <a:lnTo>
                    <a:pt x="653" y="530"/>
                  </a:lnTo>
                  <a:lnTo>
                    <a:pt x="653" y="530"/>
                  </a:lnTo>
                  <a:lnTo>
                    <a:pt x="719" y="450"/>
                  </a:lnTo>
                  <a:lnTo>
                    <a:pt x="719" y="450"/>
                  </a:lnTo>
                  <a:lnTo>
                    <a:pt x="786" y="369"/>
                  </a:lnTo>
                  <a:lnTo>
                    <a:pt x="786" y="369"/>
                  </a:lnTo>
                  <a:lnTo>
                    <a:pt x="819" y="327"/>
                  </a:lnTo>
                  <a:lnTo>
                    <a:pt x="852" y="286"/>
                  </a:lnTo>
                  <a:lnTo>
                    <a:pt x="852" y="286"/>
                  </a:lnTo>
                  <a:lnTo>
                    <a:pt x="883" y="244"/>
                  </a:lnTo>
                  <a:lnTo>
                    <a:pt x="914" y="200"/>
                  </a:lnTo>
                  <a:lnTo>
                    <a:pt x="914" y="200"/>
                  </a:lnTo>
                  <a:lnTo>
                    <a:pt x="927" y="178"/>
                  </a:lnTo>
                  <a:lnTo>
                    <a:pt x="941" y="155"/>
                  </a:lnTo>
                  <a:lnTo>
                    <a:pt x="943" y="153"/>
                  </a:lnTo>
                  <a:lnTo>
                    <a:pt x="945" y="149"/>
                  </a:lnTo>
                  <a:lnTo>
                    <a:pt x="945" y="149"/>
                  </a:lnTo>
                  <a:lnTo>
                    <a:pt x="945" y="148"/>
                  </a:lnTo>
                  <a:lnTo>
                    <a:pt x="946" y="147"/>
                  </a:lnTo>
                  <a:lnTo>
                    <a:pt x="946" y="145"/>
                  </a:lnTo>
                  <a:lnTo>
                    <a:pt x="946" y="143"/>
                  </a:lnTo>
                  <a:lnTo>
                    <a:pt x="946" y="143"/>
                  </a:lnTo>
                  <a:lnTo>
                    <a:pt x="946" y="141"/>
                  </a:lnTo>
                  <a:lnTo>
                    <a:pt x="946" y="141"/>
                  </a:lnTo>
                  <a:lnTo>
                    <a:pt x="947" y="126"/>
                  </a:lnTo>
                  <a:lnTo>
                    <a:pt x="947" y="126"/>
                  </a:lnTo>
                  <a:lnTo>
                    <a:pt x="947" y="113"/>
                  </a:lnTo>
                  <a:lnTo>
                    <a:pt x="945" y="98"/>
                  </a:lnTo>
                  <a:lnTo>
                    <a:pt x="945" y="98"/>
                  </a:lnTo>
                  <a:close/>
                  <a:moveTo>
                    <a:pt x="142" y="309"/>
                  </a:moveTo>
                  <a:lnTo>
                    <a:pt x="507" y="309"/>
                  </a:lnTo>
                  <a:lnTo>
                    <a:pt x="511" y="303"/>
                  </a:lnTo>
                  <a:lnTo>
                    <a:pt x="512" y="302"/>
                  </a:lnTo>
                  <a:lnTo>
                    <a:pt x="513" y="301"/>
                  </a:lnTo>
                  <a:lnTo>
                    <a:pt x="513" y="301"/>
                  </a:lnTo>
                  <a:lnTo>
                    <a:pt x="517" y="296"/>
                  </a:lnTo>
                  <a:lnTo>
                    <a:pt x="526" y="286"/>
                  </a:lnTo>
                  <a:lnTo>
                    <a:pt x="545" y="266"/>
                  </a:lnTo>
                  <a:lnTo>
                    <a:pt x="582" y="226"/>
                  </a:lnTo>
                  <a:lnTo>
                    <a:pt x="658" y="145"/>
                  </a:lnTo>
                  <a:lnTo>
                    <a:pt x="694" y="105"/>
                  </a:lnTo>
                  <a:lnTo>
                    <a:pt x="713" y="85"/>
                  </a:lnTo>
                  <a:lnTo>
                    <a:pt x="723" y="75"/>
                  </a:lnTo>
                  <a:lnTo>
                    <a:pt x="727" y="70"/>
                  </a:lnTo>
                  <a:lnTo>
                    <a:pt x="729" y="68"/>
                  </a:lnTo>
                  <a:lnTo>
                    <a:pt x="729" y="68"/>
                  </a:lnTo>
                  <a:lnTo>
                    <a:pt x="732" y="65"/>
                  </a:lnTo>
                  <a:lnTo>
                    <a:pt x="732" y="65"/>
                  </a:lnTo>
                  <a:lnTo>
                    <a:pt x="741" y="58"/>
                  </a:lnTo>
                  <a:lnTo>
                    <a:pt x="752" y="52"/>
                  </a:lnTo>
                  <a:lnTo>
                    <a:pt x="764" y="50"/>
                  </a:lnTo>
                  <a:lnTo>
                    <a:pt x="776" y="48"/>
                  </a:lnTo>
                  <a:lnTo>
                    <a:pt x="776" y="48"/>
                  </a:lnTo>
                  <a:lnTo>
                    <a:pt x="789" y="50"/>
                  </a:lnTo>
                  <a:lnTo>
                    <a:pt x="799" y="52"/>
                  </a:lnTo>
                  <a:lnTo>
                    <a:pt x="810" y="58"/>
                  </a:lnTo>
                  <a:lnTo>
                    <a:pt x="820" y="65"/>
                  </a:lnTo>
                  <a:lnTo>
                    <a:pt x="820" y="65"/>
                  </a:lnTo>
                  <a:lnTo>
                    <a:pt x="829" y="75"/>
                  </a:lnTo>
                  <a:lnTo>
                    <a:pt x="836" y="86"/>
                  </a:lnTo>
                  <a:lnTo>
                    <a:pt x="839" y="98"/>
                  </a:lnTo>
                  <a:lnTo>
                    <a:pt x="841" y="110"/>
                  </a:lnTo>
                  <a:lnTo>
                    <a:pt x="841" y="110"/>
                  </a:lnTo>
                  <a:lnTo>
                    <a:pt x="841" y="124"/>
                  </a:lnTo>
                  <a:lnTo>
                    <a:pt x="837" y="136"/>
                  </a:lnTo>
                  <a:lnTo>
                    <a:pt x="832" y="148"/>
                  </a:lnTo>
                  <a:lnTo>
                    <a:pt x="824" y="158"/>
                  </a:lnTo>
                  <a:lnTo>
                    <a:pt x="746" y="241"/>
                  </a:lnTo>
                  <a:lnTo>
                    <a:pt x="668" y="325"/>
                  </a:lnTo>
                  <a:lnTo>
                    <a:pt x="630" y="368"/>
                  </a:lnTo>
                  <a:lnTo>
                    <a:pt x="620" y="377"/>
                  </a:lnTo>
                  <a:lnTo>
                    <a:pt x="620" y="377"/>
                  </a:lnTo>
                  <a:lnTo>
                    <a:pt x="610" y="387"/>
                  </a:lnTo>
                  <a:lnTo>
                    <a:pt x="610" y="387"/>
                  </a:lnTo>
                  <a:lnTo>
                    <a:pt x="600" y="395"/>
                  </a:lnTo>
                  <a:lnTo>
                    <a:pt x="588" y="401"/>
                  </a:lnTo>
                  <a:lnTo>
                    <a:pt x="588" y="401"/>
                  </a:lnTo>
                  <a:lnTo>
                    <a:pt x="576" y="404"/>
                  </a:lnTo>
                  <a:lnTo>
                    <a:pt x="564" y="405"/>
                  </a:lnTo>
                  <a:lnTo>
                    <a:pt x="564" y="405"/>
                  </a:lnTo>
                  <a:lnTo>
                    <a:pt x="557" y="405"/>
                  </a:lnTo>
                  <a:lnTo>
                    <a:pt x="557" y="405"/>
                  </a:lnTo>
                  <a:lnTo>
                    <a:pt x="554" y="404"/>
                  </a:lnTo>
                  <a:lnTo>
                    <a:pt x="552" y="404"/>
                  </a:lnTo>
                  <a:lnTo>
                    <a:pt x="551" y="404"/>
                  </a:lnTo>
                  <a:lnTo>
                    <a:pt x="550" y="404"/>
                  </a:lnTo>
                  <a:lnTo>
                    <a:pt x="535" y="404"/>
                  </a:lnTo>
                  <a:lnTo>
                    <a:pt x="478" y="404"/>
                  </a:lnTo>
                  <a:lnTo>
                    <a:pt x="363" y="404"/>
                  </a:lnTo>
                  <a:lnTo>
                    <a:pt x="142" y="404"/>
                  </a:lnTo>
                  <a:lnTo>
                    <a:pt x="142" y="3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353"/>
            <p:cNvSpPr>
              <a:spLocks/>
            </p:cNvSpPr>
            <p:nvPr/>
          </p:nvSpPr>
          <p:spPr bwMode="auto">
            <a:xfrm>
              <a:off x="-708026" y="4586287"/>
              <a:ext cx="388938" cy="477837"/>
            </a:xfrm>
            <a:custGeom>
              <a:avLst/>
              <a:gdLst>
                <a:gd name="T0" fmla="*/ 736 w 736"/>
                <a:gd name="T1" fmla="*/ 0 h 904"/>
                <a:gd name="T2" fmla="*/ 0 w 736"/>
                <a:gd name="T3" fmla="*/ 0 h 904"/>
                <a:gd name="T4" fmla="*/ 0 w 736"/>
                <a:gd name="T5" fmla="*/ 85 h 904"/>
                <a:gd name="T6" fmla="*/ 153 w 736"/>
                <a:gd name="T7" fmla="*/ 85 h 904"/>
                <a:gd name="T8" fmla="*/ 153 w 736"/>
                <a:gd name="T9" fmla="*/ 904 h 904"/>
                <a:gd name="T10" fmla="*/ 216 w 736"/>
                <a:gd name="T11" fmla="*/ 904 h 904"/>
                <a:gd name="T12" fmla="*/ 216 w 736"/>
                <a:gd name="T13" fmla="*/ 85 h 904"/>
                <a:gd name="T14" fmla="*/ 736 w 736"/>
                <a:gd name="T15" fmla="*/ 85 h 904"/>
                <a:gd name="T16" fmla="*/ 736 w 736"/>
                <a:gd name="T17" fmla="*/ 0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6" h="904">
                  <a:moveTo>
                    <a:pt x="736" y="0"/>
                  </a:moveTo>
                  <a:lnTo>
                    <a:pt x="0" y="0"/>
                  </a:lnTo>
                  <a:lnTo>
                    <a:pt x="0" y="85"/>
                  </a:lnTo>
                  <a:lnTo>
                    <a:pt x="153" y="85"/>
                  </a:lnTo>
                  <a:lnTo>
                    <a:pt x="153" y="904"/>
                  </a:lnTo>
                  <a:lnTo>
                    <a:pt x="216" y="904"/>
                  </a:lnTo>
                  <a:lnTo>
                    <a:pt x="216" y="85"/>
                  </a:lnTo>
                  <a:lnTo>
                    <a:pt x="736" y="85"/>
                  </a:lnTo>
                  <a:lnTo>
                    <a:pt x="7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354"/>
            <p:cNvSpPr>
              <a:spLocks/>
            </p:cNvSpPr>
            <p:nvPr/>
          </p:nvSpPr>
          <p:spPr bwMode="auto">
            <a:xfrm>
              <a:off x="-600076" y="4368800"/>
              <a:ext cx="306388" cy="204787"/>
            </a:xfrm>
            <a:custGeom>
              <a:avLst/>
              <a:gdLst>
                <a:gd name="T0" fmla="*/ 563 w 579"/>
                <a:gd name="T1" fmla="*/ 357 h 387"/>
                <a:gd name="T2" fmla="*/ 188 w 579"/>
                <a:gd name="T3" fmla="*/ 357 h 387"/>
                <a:gd name="T4" fmla="*/ 29 w 579"/>
                <a:gd name="T5" fmla="*/ 10 h 387"/>
                <a:gd name="T6" fmla="*/ 29 w 579"/>
                <a:gd name="T7" fmla="*/ 10 h 387"/>
                <a:gd name="T8" fmla="*/ 26 w 579"/>
                <a:gd name="T9" fmla="*/ 5 h 387"/>
                <a:gd name="T10" fmla="*/ 21 w 579"/>
                <a:gd name="T11" fmla="*/ 1 h 387"/>
                <a:gd name="T12" fmla="*/ 15 w 579"/>
                <a:gd name="T13" fmla="*/ 0 h 387"/>
                <a:gd name="T14" fmla="*/ 9 w 579"/>
                <a:gd name="T15" fmla="*/ 1 h 387"/>
                <a:gd name="T16" fmla="*/ 9 w 579"/>
                <a:gd name="T17" fmla="*/ 1 h 387"/>
                <a:gd name="T18" fmla="*/ 4 w 579"/>
                <a:gd name="T19" fmla="*/ 5 h 387"/>
                <a:gd name="T20" fmla="*/ 0 w 579"/>
                <a:gd name="T21" fmla="*/ 11 h 387"/>
                <a:gd name="T22" fmla="*/ 0 w 579"/>
                <a:gd name="T23" fmla="*/ 16 h 387"/>
                <a:gd name="T24" fmla="*/ 1 w 579"/>
                <a:gd name="T25" fmla="*/ 22 h 387"/>
                <a:gd name="T26" fmla="*/ 158 w 579"/>
                <a:gd name="T27" fmla="*/ 364 h 387"/>
                <a:gd name="T28" fmla="*/ 158 w 579"/>
                <a:gd name="T29" fmla="*/ 364 h 387"/>
                <a:gd name="T30" fmla="*/ 157 w 579"/>
                <a:gd name="T31" fmla="*/ 368 h 387"/>
                <a:gd name="T32" fmla="*/ 155 w 579"/>
                <a:gd name="T33" fmla="*/ 372 h 387"/>
                <a:gd name="T34" fmla="*/ 155 w 579"/>
                <a:gd name="T35" fmla="*/ 372 h 387"/>
                <a:gd name="T36" fmla="*/ 157 w 579"/>
                <a:gd name="T37" fmla="*/ 378 h 387"/>
                <a:gd name="T38" fmla="*/ 160 w 579"/>
                <a:gd name="T39" fmla="*/ 383 h 387"/>
                <a:gd name="T40" fmla="*/ 165 w 579"/>
                <a:gd name="T41" fmla="*/ 386 h 387"/>
                <a:gd name="T42" fmla="*/ 171 w 579"/>
                <a:gd name="T43" fmla="*/ 387 h 387"/>
                <a:gd name="T44" fmla="*/ 563 w 579"/>
                <a:gd name="T45" fmla="*/ 387 h 387"/>
                <a:gd name="T46" fmla="*/ 563 w 579"/>
                <a:gd name="T47" fmla="*/ 387 h 387"/>
                <a:gd name="T48" fmla="*/ 569 w 579"/>
                <a:gd name="T49" fmla="*/ 386 h 387"/>
                <a:gd name="T50" fmla="*/ 574 w 579"/>
                <a:gd name="T51" fmla="*/ 383 h 387"/>
                <a:gd name="T52" fmla="*/ 578 w 579"/>
                <a:gd name="T53" fmla="*/ 378 h 387"/>
                <a:gd name="T54" fmla="*/ 579 w 579"/>
                <a:gd name="T55" fmla="*/ 372 h 387"/>
                <a:gd name="T56" fmla="*/ 579 w 579"/>
                <a:gd name="T57" fmla="*/ 372 h 387"/>
                <a:gd name="T58" fmla="*/ 578 w 579"/>
                <a:gd name="T59" fmla="*/ 366 h 387"/>
                <a:gd name="T60" fmla="*/ 574 w 579"/>
                <a:gd name="T61" fmla="*/ 362 h 387"/>
                <a:gd name="T62" fmla="*/ 569 w 579"/>
                <a:gd name="T63" fmla="*/ 358 h 387"/>
                <a:gd name="T64" fmla="*/ 563 w 579"/>
                <a:gd name="T65" fmla="*/ 357 h 387"/>
                <a:gd name="T66" fmla="*/ 563 w 579"/>
                <a:gd name="T67" fmla="*/ 357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79" h="387">
                  <a:moveTo>
                    <a:pt x="563" y="357"/>
                  </a:moveTo>
                  <a:lnTo>
                    <a:pt x="188" y="357"/>
                  </a:lnTo>
                  <a:lnTo>
                    <a:pt x="29" y="10"/>
                  </a:lnTo>
                  <a:lnTo>
                    <a:pt x="29" y="10"/>
                  </a:lnTo>
                  <a:lnTo>
                    <a:pt x="26" y="5"/>
                  </a:lnTo>
                  <a:lnTo>
                    <a:pt x="21" y="1"/>
                  </a:lnTo>
                  <a:lnTo>
                    <a:pt x="15" y="0"/>
                  </a:lnTo>
                  <a:lnTo>
                    <a:pt x="9" y="1"/>
                  </a:lnTo>
                  <a:lnTo>
                    <a:pt x="9" y="1"/>
                  </a:lnTo>
                  <a:lnTo>
                    <a:pt x="4" y="5"/>
                  </a:lnTo>
                  <a:lnTo>
                    <a:pt x="0" y="11"/>
                  </a:lnTo>
                  <a:lnTo>
                    <a:pt x="0" y="16"/>
                  </a:lnTo>
                  <a:lnTo>
                    <a:pt x="1" y="22"/>
                  </a:lnTo>
                  <a:lnTo>
                    <a:pt x="158" y="364"/>
                  </a:lnTo>
                  <a:lnTo>
                    <a:pt x="158" y="364"/>
                  </a:lnTo>
                  <a:lnTo>
                    <a:pt x="157" y="368"/>
                  </a:lnTo>
                  <a:lnTo>
                    <a:pt x="155" y="372"/>
                  </a:lnTo>
                  <a:lnTo>
                    <a:pt x="155" y="372"/>
                  </a:lnTo>
                  <a:lnTo>
                    <a:pt x="157" y="378"/>
                  </a:lnTo>
                  <a:lnTo>
                    <a:pt x="160" y="383"/>
                  </a:lnTo>
                  <a:lnTo>
                    <a:pt x="165" y="386"/>
                  </a:lnTo>
                  <a:lnTo>
                    <a:pt x="171" y="387"/>
                  </a:lnTo>
                  <a:lnTo>
                    <a:pt x="563" y="387"/>
                  </a:lnTo>
                  <a:lnTo>
                    <a:pt x="563" y="387"/>
                  </a:lnTo>
                  <a:lnTo>
                    <a:pt x="569" y="386"/>
                  </a:lnTo>
                  <a:lnTo>
                    <a:pt x="574" y="383"/>
                  </a:lnTo>
                  <a:lnTo>
                    <a:pt x="578" y="378"/>
                  </a:lnTo>
                  <a:lnTo>
                    <a:pt x="579" y="372"/>
                  </a:lnTo>
                  <a:lnTo>
                    <a:pt x="579" y="372"/>
                  </a:lnTo>
                  <a:lnTo>
                    <a:pt x="578" y="366"/>
                  </a:lnTo>
                  <a:lnTo>
                    <a:pt x="574" y="362"/>
                  </a:lnTo>
                  <a:lnTo>
                    <a:pt x="569" y="358"/>
                  </a:lnTo>
                  <a:lnTo>
                    <a:pt x="563" y="357"/>
                  </a:lnTo>
                  <a:lnTo>
                    <a:pt x="563" y="3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70" name="Group 69"/>
          <p:cNvGrpSpPr/>
          <p:nvPr/>
        </p:nvGrpSpPr>
        <p:grpSpPr>
          <a:xfrm>
            <a:off x="4601750" y="4820279"/>
            <a:ext cx="852488" cy="754062"/>
            <a:chOff x="3867150" y="3536951"/>
            <a:chExt cx="852488" cy="754062"/>
          </a:xfrm>
          <a:solidFill>
            <a:schemeClr val="tx1">
              <a:lumMod val="85000"/>
              <a:lumOff val="15000"/>
            </a:schemeClr>
          </a:solidFill>
        </p:grpSpPr>
        <p:sp>
          <p:nvSpPr>
            <p:cNvPr id="71" name="Freeform 469"/>
            <p:cNvSpPr>
              <a:spLocks/>
            </p:cNvSpPr>
            <p:nvPr/>
          </p:nvSpPr>
          <p:spPr bwMode="auto">
            <a:xfrm>
              <a:off x="4387850" y="3929063"/>
              <a:ext cx="331788" cy="361950"/>
            </a:xfrm>
            <a:custGeom>
              <a:avLst/>
              <a:gdLst>
                <a:gd name="T0" fmla="*/ 293 w 629"/>
                <a:gd name="T1" fmla="*/ 226 h 683"/>
                <a:gd name="T2" fmla="*/ 285 w 629"/>
                <a:gd name="T3" fmla="*/ 224 h 683"/>
                <a:gd name="T4" fmla="*/ 268 w 629"/>
                <a:gd name="T5" fmla="*/ 226 h 683"/>
                <a:gd name="T6" fmla="*/ 242 w 629"/>
                <a:gd name="T7" fmla="*/ 240 h 683"/>
                <a:gd name="T8" fmla="*/ 225 w 629"/>
                <a:gd name="T9" fmla="*/ 253 h 683"/>
                <a:gd name="T10" fmla="*/ 184 w 629"/>
                <a:gd name="T11" fmla="*/ 291 h 683"/>
                <a:gd name="T12" fmla="*/ 142 w 629"/>
                <a:gd name="T13" fmla="*/ 337 h 683"/>
                <a:gd name="T14" fmla="*/ 96 w 629"/>
                <a:gd name="T15" fmla="*/ 391 h 683"/>
                <a:gd name="T16" fmla="*/ 60 w 629"/>
                <a:gd name="T17" fmla="*/ 683 h 683"/>
                <a:gd name="T18" fmla="*/ 0 w 629"/>
                <a:gd name="T19" fmla="*/ 378 h 683"/>
                <a:gd name="T20" fmla="*/ 0 w 629"/>
                <a:gd name="T21" fmla="*/ 359 h 683"/>
                <a:gd name="T22" fmla="*/ 3 w 629"/>
                <a:gd name="T23" fmla="*/ 339 h 683"/>
                <a:gd name="T24" fmla="*/ 12 w 629"/>
                <a:gd name="T25" fmla="*/ 315 h 683"/>
                <a:gd name="T26" fmla="*/ 23 w 629"/>
                <a:gd name="T27" fmla="*/ 298 h 683"/>
                <a:gd name="T28" fmla="*/ 87 w 629"/>
                <a:gd name="T29" fmla="*/ 209 h 683"/>
                <a:gd name="T30" fmla="*/ 153 w 629"/>
                <a:gd name="T31" fmla="*/ 0 h 683"/>
                <a:gd name="T32" fmla="*/ 296 w 629"/>
                <a:gd name="T33" fmla="*/ 46 h 683"/>
                <a:gd name="T34" fmla="*/ 316 w 629"/>
                <a:gd name="T35" fmla="*/ 49 h 683"/>
                <a:gd name="T36" fmla="*/ 326 w 629"/>
                <a:gd name="T37" fmla="*/ 49 h 683"/>
                <a:gd name="T38" fmla="*/ 337 w 629"/>
                <a:gd name="T39" fmla="*/ 48 h 683"/>
                <a:gd name="T40" fmla="*/ 357 w 629"/>
                <a:gd name="T41" fmla="*/ 43 h 683"/>
                <a:gd name="T42" fmla="*/ 373 w 629"/>
                <a:gd name="T43" fmla="*/ 34 h 683"/>
                <a:gd name="T44" fmla="*/ 382 w 629"/>
                <a:gd name="T45" fmla="*/ 27 h 683"/>
                <a:gd name="T46" fmla="*/ 389 w 629"/>
                <a:gd name="T47" fmla="*/ 21 h 683"/>
                <a:gd name="T48" fmla="*/ 390 w 629"/>
                <a:gd name="T49" fmla="*/ 57 h 683"/>
                <a:gd name="T50" fmla="*/ 398 w 629"/>
                <a:gd name="T51" fmla="*/ 93 h 683"/>
                <a:gd name="T52" fmla="*/ 407 w 629"/>
                <a:gd name="T53" fmla="*/ 131 h 683"/>
                <a:gd name="T54" fmla="*/ 435 w 629"/>
                <a:gd name="T55" fmla="*/ 260 h 683"/>
                <a:gd name="T56" fmla="*/ 629 w 629"/>
                <a:gd name="T57" fmla="*/ 647 h 683"/>
                <a:gd name="T58" fmla="*/ 393 w 629"/>
                <a:gd name="T59" fmla="*/ 417 h 683"/>
                <a:gd name="T60" fmla="*/ 332 w 629"/>
                <a:gd name="T61" fmla="*/ 307 h 683"/>
                <a:gd name="T62" fmla="*/ 312 w 629"/>
                <a:gd name="T63" fmla="*/ 266 h 683"/>
                <a:gd name="T64" fmla="*/ 293 w 629"/>
                <a:gd name="T65" fmla="*/ 226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9" h="683">
                  <a:moveTo>
                    <a:pt x="293" y="226"/>
                  </a:moveTo>
                  <a:lnTo>
                    <a:pt x="293" y="226"/>
                  </a:lnTo>
                  <a:lnTo>
                    <a:pt x="290" y="225"/>
                  </a:lnTo>
                  <a:lnTo>
                    <a:pt x="285" y="224"/>
                  </a:lnTo>
                  <a:lnTo>
                    <a:pt x="278" y="224"/>
                  </a:lnTo>
                  <a:lnTo>
                    <a:pt x="268" y="226"/>
                  </a:lnTo>
                  <a:lnTo>
                    <a:pt x="257" y="231"/>
                  </a:lnTo>
                  <a:lnTo>
                    <a:pt x="242" y="240"/>
                  </a:lnTo>
                  <a:lnTo>
                    <a:pt x="225" y="253"/>
                  </a:lnTo>
                  <a:lnTo>
                    <a:pt x="225" y="253"/>
                  </a:lnTo>
                  <a:lnTo>
                    <a:pt x="206" y="270"/>
                  </a:lnTo>
                  <a:lnTo>
                    <a:pt x="184" y="291"/>
                  </a:lnTo>
                  <a:lnTo>
                    <a:pt x="162" y="314"/>
                  </a:lnTo>
                  <a:lnTo>
                    <a:pt x="142" y="337"/>
                  </a:lnTo>
                  <a:lnTo>
                    <a:pt x="109" y="376"/>
                  </a:lnTo>
                  <a:lnTo>
                    <a:pt x="96" y="391"/>
                  </a:lnTo>
                  <a:lnTo>
                    <a:pt x="131" y="683"/>
                  </a:lnTo>
                  <a:lnTo>
                    <a:pt x="60" y="683"/>
                  </a:lnTo>
                  <a:lnTo>
                    <a:pt x="0" y="378"/>
                  </a:lnTo>
                  <a:lnTo>
                    <a:pt x="0" y="378"/>
                  </a:lnTo>
                  <a:lnTo>
                    <a:pt x="0" y="373"/>
                  </a:lnTo>
                  <a:lnTo>
                    <a:pt x="0" y="359"/>
                  </a:lnTo>
                  <a:lnTo>
                    <a:pt x="1" y="349"/>
                  </a:lnTo>
                  <a:lnTo>
                    <a:pt x="3" y="339"/>
                  </a:lnTo>
                  <a:lnTo>
                    <a:pt x="7" y="327"/>
                  </a:lnTo>
                  <a:lnTo>
                    <a:pt x="12" y="315"/>
                  </a:lnTo>
                  <a:lnTo>
                    <a:pt x="12" y="315"/>
                  </a:lnTo>
                  <a:lnTo>
                    <a:pt x="23" y="298"/>
                  </a:lnTo>
                  <a:lnTo>
                    <a:pt x="41" y="273"/>
                  </a:lnTo>
                  <a:lnTo>
                    <a:pt x="87" y="209"/>
                  </a:lnTo>
                  <a:lnTo>
                    <a:pt x="151" y="127"/>
                  </a:lnTo>
                  <a:lnTo>
                    <a:pt x="153" y="0"/>
                  </a:lnTo>
                  <a:lnTo>
                    <a:pt x="296" y="46"/>
                  </a:lnTo>
                  <a:lnTo>
                    <a:pt x="296" y="46"/>
                  </a:lnTo>
                  <a:lnTo>
                    <a:pt x="307" y="48"/>
                  </a:lnTo>
                  <a:lnTo>
                    <a:pt x="316" y="49"/>
                  </a:lnTo>
                  <a:lnTo>
                    <a:pt x="316" y="49"/>
                  </a:lnTo>
                  <a:lnTo>
                    <a:pt x="326" y="49"/>
                  </a:lnTo>
                  <a:lnTo>
                    <a:pt x="337" y="48"/>
                  </a:lnTo>
                  <a:lnTo>
                    <a:pt x="337" y="48"/>
                  </a:lnTo>
                  <a:lnTo>
                    <a:pt x="347" y="46"/>
                  </a:lnTo>
                  <a:lnTo>
                    <a:pt x="357" y="43"/>
                  </a:lnTo>
                  <a:lnTo>
                    <a:pt x="365" y="38"/>
                  </a:lnTo>
                  <a:lnTo>
                    <a:pt x="373" y="34"/>
                  </a:lnTo>
                  <a:lnTo>
                    <a:pt x="373" y="34"/>
                  </a:lnTo>
                  <a:lnTo>
                    <a:pt x="382" y="27"/>
                  </a:lnTo>
                  <a:lnTo>
                    <a:pt x="389" y="21"/>
                  </a:lnTo>
                  <a:lnTo>
                    <a:pt x="389" y="21"/>
                  </a:lnTo>
                  <a:lnTo>
                    <a:pt x="389" y="40"/>
                  </a:lnTo>
                  <a:lnTo>
                    <a:pt x="390" y="57"/>
                  </a:lnTo>
                  <a:lnTo>
                    <a:pt x="393" y="75"/>
                  </a:lnTo>
                  <a:lnTo>
                    <a:pt x="398" y="93"/>
                  </a:lnTo>
                  <a:lnTo>
                    <a:pt x="398" y="93"/>
                  </a:lnTo>
                  <a:lnTo>
                    <a:pt x="407" y="131"/>
                  </a:lnTo>
                  <a:lnTo>
                    <a:pt x="417" y="173"/>
                  </a:lnTo>
                  <a:lnTo>
                    <a:pt x="435" y="260"/>
                  </a:lnTo>
                  <a:lnTo>
                    <a:pt x="456" y="360"/>
                  </a:lnTo>
                  <a:lnTo>
                    <a:pt x="629" y="647"/>
                  </a:lnTo>
                  <a:lnTo>
                    <a:pt x="569" y="683"/>
                  </a:lnTo>
                  <a:lnTo>
                    <a:pt x="393" y="417"/>
                  </a:lnTo>
                  <a:lnTo>
                    <a:pt x="393" y="417"/>
                  </a:lnTo>
                  <a:lnTo>
                    <a:pt x="332" y="307"/>
                  </a:lnTo>
                  <a:lnTo>
                    <a:pt x="332" y="307"/>
                  </a:lnTo>
                  <a:lnTo>
                    <a:pt x="312" y="266"/>
                  </a:lnTo>
                  <a:lnTo>
                    <a:pt x="299" y="242"/>
                  </a:lnTo>
                  <a:lnTo>
                    <a:pt x="293" y="226"/>
                  </a:lnTo>
                  <a:lnTo>
                    <a:pt x="293" y="2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470"/>
            <p:cNvSpPr>
              <a:spLocks/>
            </p:cNvSpPr>
            <p:nvPr/>
          </p:nvSpPr>
          <p:spPr bwMode="auto">
            <a:xfrm>
              <a:off x="4456113" y="3670301"/>
              <a:ext cx="101600" cy="100013"/>
            </a:xfrm>
            <a:custGeom>
              <a:avLst/>
              <a:gdLst>
                <a:gd name="T0" fmla="*/ 94 w 190"/>
                <a:gd name="T1" fmla="*/ 0 h 190"/>
                <a:gd name="T2" fmla="*/ 114 w 190"/>
                <a:gd name="T3" fmla="*/ 2 h 190"/>
                <a:gd name="T4" fmla="*/ 132 w 190"/>
                <a:gd name="T5" fmla="*/ 8 h 190"/>
                <a:gd name="T6" fmla="*/ 148 w 190"/>
                <a:gd name="T7" fmla="*/ 17 h 190"/>
                <a:gd name="T8" fmla="*/ 162 w 190"/>
                <a:gd name="T9" fmla="*/ 27 h 190"/>
                <a:gd name="T10" fmla="*/ 173 w 190"/>
                <a:gd name="T11" fmla="*/ 42 h 190"/>
                <a:gd name="T12" fmla="*/ 182 w 190"/>
                <a:gd name="T13" fmla="*/ 58 h 190"/>
                <a:gd name="T14" fmla="*/ 188 w 190"/>
                <a:gd name="T15" fmla="*/ 76 h 190"/>
                <a:gd name="T16" fmla="*/ 190 w 190"/>
                <a:gd name="T17" fmla="*/ 95 h 190"/>
                <a:gd name="T18" fmla="*/ 189 w 190"/>
                <a:gd name="T19" fmla="*/ 105 h 190"/>
                <a:gd name="T20" fmla="*/ 185 w 190"/>
                <a:gd name="T21" fmla="*/ 123 h 190"/>
                <a:gd name="T22" fmla="*/ 178 w 190"/>
                <a:gd name="T23" fmla="*/ 140 h 190"/>
                <a:gd name="T24" fmla="*/ 168 w 190"/>
                <a:gd name="T25" fmla="*/ 156 h 190"/>
                <a:gd name="T26" fmla="*/ 155 w 190"/>
                <a:gd name="T27" fmla="*/ 168 h 190"/>
                <a:gd name="T28" fmla="*/ 139 w 190"/>
                <a:gd name="T29" fmla="*/ 179 h 190"/>
                <a:gd name="T30" fmla="*/ 122 w 190"/>
                <a:gd name="T31" fmla="*/ 186 h 190"/>
                <a:gd name="T32" fmla="*/ 104 w 190"/>
                <a:gd name="T33" fmla="*/ 190 h 190"/>
                <a:gd name="T34" fmla="*/ 94 w 190"/>
                <a:gd name="T35" fmla="*/ 190 h 190"/>
                <a:gd name="T36" fmla="*/ 75 w 190"/>
                <a:gd name="T37" fmla="*/ 189 h 190"/>
                <a:gd name="T38" fmla="*/ 57 w 190"/>
                <a:gd name="T39" fmla="*/ 183 h 190"/>
                <a:gd name="T40" fmla="*/ 41 w 190"/>
                <a:gd name="T41" fmla="*/ 174 h 190"/>
                <a:gd name="T42" fmla="*/ 28 w 190"/>
                <a:gd name="T43" fmla="*/ 162 h 190"/>
                <a:gd name="T44" fmla="*/ 16 w 190"/>
                <a:gd name="T45" fmla="*/ 149 h 190"/>
                <a:gd name="T46" fmla="*/ 7 w 190"/>
                <a:gd name="T47" fmla="*/ 132 h 190"/>
                <a:gd name="T48" fmla="*/ 1 w 190"/>
                <a:gd name="T49" fmla="*/ 115 h 190"/>
                <a:gd name="T50" fmla="*/ 0 w 190"/>
                <a:gd name="T51" fmla="*/ 95 h 190"/>
                <a:gd name="T52" fmla="*/ 0 w 190"/>
                <a:gd name="T53" fmla="*/ 86 h 190"/>
                <a:gd name="T54" fmla="*/ 3 w 190"/>
                <a:gd name="T55" fmla="*/ 67 h 190"/>
                <a:gd name="T56" fmla="*/ 11 w 190"/>
                <a:gd name="T57" fmla="*/ 49 h 190"/>
                <a:gd name="T58" fmla="*/ 20 w 190"/>
                <a:gd name="T59" fmla="*/ 35 h 190"/>
                <a:gd name="T60" fmla="*/ 34 w 190"/>
                <a:gd name="T61" fmla="*/ 21 h 190"/>
                <a:gd name="T62" fmla="*/ 50 w 190"/>
                <a:gd name="T63" fmla="*/ 12 h 190"/>
                <a:gd name="T64" fmla="*/ 67 w 190"/>
                <a:gd name="T65" fmla="*/ 4 h 190"/>
                <a:gd name="T66" fmla="*/ 85 w 190"/>
                <a:gd name="T67" fmla="*/ 1 h 190"/>
                <a:gd name="T68" fmla="*/ 94 w 190"/>
                <a:gd name="T69"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190">
                  <a:moveTo>
                    <a:pt x="94" y="0"/>
                  </a:moveTo>
                  <a:lnTo>
                    <a:pt x="94" y="0"/>
                  </a:lnTo>
                  <a:lnTo>
                    <a:pt x="104" y="1"/>
                  </a:lnTo>
                  <a:lnTo>
                    <a:pt x="114" y="2"/>
                  </a:lnTo>
                  <a:lnTo>
                    <a:pt x="122" y="4"/>
                  </a:lnTo>
                  <a:lnTo>
                    <a:pt x="132" y="8"/>
                  </a:lnTo>
                  <a:lnTo>
                    <a:pt x="139" y="12"/>
                  </a:lnTo>
                  <a:lnTo>
                    <a:pt x="148" y="17"/>
                  </a:lnTo>
                  <a:lnTo>
                    <a:pt x="155" y="21"/>
                  </a:lnTo>
                  <a:lnTo>
                    <a:pt x="162" y="27"/>
                  </a:lnTo>
                  <a:lnTo>
                    <a:pt x="168" y="35"/>
                  </a:lnTo>
                  <a:lnTo>
                    <a:pt x="173" y="42"/>
                  </a:lnTo>
                  <a:lnTo>
                    <a:pt x="178" y="49"/>
                  </a:lnTo>
                  <a:lnTo>
                    <a:pt x="182" y="58"/>
                  </a:lnTo>
                  <a:lnTo>
                    <a:pt x="185" y="67"/>
                  </a:lnTo>
                  <a:lnTo>
                    <a:pt x="188" y="76"/>
                  </a:lnTo>
                  <a:lnTo>
                    <a:pt x="189" y="86"/>
                  </a:lnTo>
                  <a:lnTo>
                    <a:pt x="190" y="95"/>
                  </a:lnTo>
                  <a:lnTo>
                    <a:pt x="190" y="95"/>
                  </a:lnTo>
                  <a:lnTo>
                    <a:pt x="189" y="105"/>
                  </a:lnTo>
                  <a:lnTo>
                    <a:pt x="188" y="115"/>
                  </a:lnTo>
                  <a:lnTo>
                    <a:pt x="185" y="123"/>
                  </a:lnTo>
                  <a:lnTo>
                    <a:pt x="182" y="132"/>
                  </a:lnTo>
                  <a:lnTo>
                    <a:pt x="178" y="140"/>
                  </a:lnTo>
                  <a:lnTo>
                    <a:pt x="173" y="149"/>
                  </a:lnTo>
                  <a:lnTo>
                    <a:pt x="168" y="156"/>
                  </a:lnTo>
                  <a:lnTo>
                    <a:pt x="162" y="162"/>
                  </a:lnTo>
                  <a:lnTo>
                    <a:pt x="155" y="168"/>
                  </a:lnTo>
                  <a:lnTo>
                    <a:pt x="148" y="174"/>
                  </a:lnTo>
                  <a:lnTo>
                    <a:pt x="139" y="179"/>
                  </a:lnTo>
                  <a:lnTo>
                    <a:pt x="132" y="183"/>
                  </a:lnTo>
                  <a:lnTo>
                    <a:pt x="122" y="186"/>
                  </a:lnTo>
                  <a:lnTo>
                    <a:pt x="114" y="189"/>
                  </a:lnTo>
                  <a:lnTo>
                    <a:pt x="104" y="190"/>
                  </a:lnTo>
                  <a:lnTo>
                    <a:pt x="94" y="190"/>
                  </a:lnTo>
                  <a:lnTo>
                    <a:pt x="94" y="190"/>
                  </a:lnTo>
                  <a:lnTo>
                    <a:pt x="85" y="190"/>
                  </a:lnTo>
                  <a:lnTo>
                    <a:pt x="75" y="189"/>
                  </a:lnTo>
                  <a:lnTo>
                    <a:pt x="67" y="186"/>
                  </a:lnTo>
                  <a:lnTo>
                    <a:pt x="57" y="183"/>
                  </a:lnTo>
                  <a:lnTo>
                    <a:pt x="50" y="179"/>
                  </a:lnTo>
                  <a:lnTo>
                    <a:pt x="41" y="174"/>
                  </a:lnTo>
                  <a:lnTo>
                    <a:pt x="34" y="168"/>
                  </a:lnTo>
                  <a:lnTo>
                    <a:pt x="28" y="162"/>
                  </a:lnTo>
                  <a:lnTo>
                    <a:pt x="20" y="156"/>
                  </a:lnTo>
                  <a:lnTo>
                    <a:pt x="16" y="149"/>
                  </a:lnTo>
                  <a:lnTo>
                    <a:pt x="11" y="140"/>
                  </a:lnTo>
                  <a:lnTo>
                    <a:pt x="7" y="132"/>
                  </a:lnTo>
                  <a:lnTo>
                    <a:pt x="3" y="123"/>
                  </a:lnTo>
                  <a:lnTo>
                    <a:pt x="1" y="115"/>
                  </a:lnTo>
                  <a:lnTo>
                    <a:pt x="0" y="105"/>
                  </a:lnTo>
                  <a:lnTo>
                    <a:pt x="0" y="95"/>
                  </a:lnTo>
                  <a:lnTo>
                    <a:pt x="0" y="95"/>
                  </a:lnTo>
                  <a:lnTo>
                    <a:pt x="0" y="86"/>
                  </a:lnTo>
                  <a:lnTo>
                    <a:pt x="1" y="76"/>
                  </a:lnTo>
                  <a:lnTo>
                    <a:pt x="3" y="67"/>
                  </a:lnTo>
                  <a:lnTo>
                    <a:pt x="7" y="58"/>
                  </a:lnTo>
                  <a:lnTo>
                    <a:pt x="11" y="49"/>
                  </a:lnTo>
                  <a:lnTo>
                    <a:pt x="16" y="42"/>
                  </a:lnTo>
                  <a:lnTo>
                    <a:pt x="20" y="35"/>
                  </a:lnTo>
                  <a:lnTo>
                    <a:pt x="28" y="27"/>
                  </a:lnTo>
                  <a:lnTo>
                    <a:pt x="34" y="21"/>
                  </a:lnTo>
                  <a:lnTo>
                    <a:pt x="41" y="17"/>
                  </a:lnTo>
                  <a:lnTo>
                    <a:pt x="50" y="12"/>
                  </a:lnTo>
                  <a:lnTo>
                    <a:pt x="57" y="8"/>
                  </a:lnTo>
                  <a:lnTo>
                    <a:pt x="67" y="4"/>
                  </a:lnTo>
                  <a:lnTo>
                    <a:pt x="75" y="2"/>
                  </a:lnTo>
                  <a:lnTo>
                    <a:pt x="85" y="1"/>
                  </a:lnTo>
                  <a:lnTo>
                    <a:pt x="94" y="0"/>
                  </a:lnTo>
                  <a:lnTo>
                    <a:pt x="9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471"/>
            <p:cNvSpPr>
              <a:spLocks/>
            </p:cNvSpPr>
            <p:nvPr/>
          </p:nvSpPr>
          <p:spPr bwMode="auto">
            <a:xfrm>
              <a:off x="4427538" y="3778251"/>
              <a:ext cx="192088" cy="166688"/>
            </a:xfrm>
            <a:custGeom>
              <a:avLst/>
              <a:gdLst>
                <a:gd name="T0" fmla="*/ 181 w 364"/>
                <a:gd name="T1" fmla="*/ 208 h 315"/>
                <a:gd name="T2" fmla="*/ 174 w 364"/>
                <a:gd name="T3" fmla="*/ 190 h 315"/>
                <a:gd name="T4" fmla="*/ 169 w 364"/>
                <a:gd name="T5" fmla="*/ 163 h 315"/>
                <a:gd name="T6" fmla="*/ 165 w 364"/>
                <a:gd name="T7" fmla="*/ 99 h 315"/>
                <a:gd name="T8" fmla="*/ 165 w 364"/>
                <a:gd name="T9" fmla="*/ 41 h 315"/>
                <a:gd name="T10" fmla="*/ 164 w 364"/>
                <a:gd name="T11" fmla="*/ 2 h 315"/>
                <a:gd name="T12" fmla="*/ 188 w 364"/>
                <a:gd name="T13" fmla="*/ 0 h 315"/>
                <a:gd name="T14" fmla="*/ 238 w 364"/>
                <a:gd name="T15" fmla="*/ 1 h 315"/>
                <a:gd name="T16" fmla="*/ 273 w 364"/>
                <a:gd name="T17" fmla="*/ 3 h 315"/>
                <a:gd name="T18" fmla="*/ 308 w 364"/>
                <a:gd name="T19" fmla="*/ 11 h 315"/>
                <a:gd name="T20" fmla="*/ 337 w 364"/>
                <a:gd name="T21" fmla="*/ 24 h 315"/>
                <a:gd name="T22" fmla="*/ 348 w 364"/>
                <a:gd name="T23" fmla="*/ 32 h 315"/>
                <a:gd name="T24" fmla="*/ 357 w 364"/>
                <a:gd name="T25" fmla="*/ 43 h 315"/>
                <a:gd name="T26" fmla="*/ 363 w 364"/>
                <a:gd name="T27" fmla="*/ 55 h 315"/>
                <a:gd name="T28" fmla="*/ 364 w 364"/>
                <a:gd name="T29" fmla="*/ 70 h 315"/>
                <a:gd name="T30" fmla="*/ 362 w 364"/>
                <a:gd name="T31" fmla="*/ 86 h 315"/>
                <a:gd name="T32" fmla="*/ 348 w 364"/>
                <a:gd name="T33" fmla="*/ 137 h 315"/>
                <a:gd name="T34" fmla="*/ 324 w 364"/>
                <a:gd name="T35" fmla="*/ 231 h 315"/>
                <a:gd name="T36" fmla="*/ 315 w 364"/>
                <a:gd name="T37" fmla="*/ 275 h 315"/>
                <a:gd name="T38" fmla="*/ 309 w 364"/>
                <a:gd name="T39" fmla="*/ 282 h 315"/>
                <a:gd name="T40" fmla="*/ 296 w 364"/>
                <a:gd name="T41" fmla="*/ 297 h 315"/>
                <a:gd name="T42" fmla="*/ 289 w 364"/>
                <a:gd name="T43" fmla="*/ 302 h 315"/>
                <a:gd name="T44" fmla="*/ 274 w 364"/>
                <a:gd name="T45" fmla="*/ 309 h 315"/>
                <a:gd name="T46" fmla="*/ 258 w 364"/>
                <a:gd name="T47" fmla="*/ 314 h 315"/>
                <a:gd name="T48" fmla="*/ 250 w 364"/>
                <a:gd name="T49" fmla="*/ 315 h 315"/>
                <a:gd name="T50" fmla="*/ 243 w 364"/>
                <a:gd name="T51" fmla="*/ 315 h 315"/>
                <a:gd name="T52" fmla="*/ 227 w 364"/>
                <a:gd name="T53" fmla="*/ 313 h 315"/>
                <a:gd name="T54" fmla="*/ 227 w 364"/>
                <a:gd name="T55" fmla="*/ 313 h 315"/>
                <a:gd name="T56" fmla="*/ 0 w 364"/>
                <a:gd name="T57" fmla="*/ 239 h 315"/>
                <a:gd name="T58" fmla="*/ 74 w 364"/>
                <a:gd name="T59" fmla="*/ 197 h 315"/>
                <a:gd name="T60" fmla="*/ 229 w 364"/>
                <a:gd name="T61" fmla="*/ 240 h 315"/>
                <a:gd name="T62" fmla="*/ 232 w 364"/>
                <a:gd name="T63" fmla="*/ 210 h 315"/>
                <a:gd name="T64" fmla="*/ 234 w 364"/>
                <a:gd name="T65" fmla="*/ 190 h 315"/>
                <a:gd name="T66" fmla="*/ 238 w 364"/>
                <a:gd name="T67" fmla="*/ 172 h 315"/>
                <a:gd name="T68" fmla="*/ 243 w 364"/>
                <a:gd name="T69" fmla="*/ 154 h 315"/>
                <a:gd name="T70" fmla="*/ 255 w 364"/>
                <a:gd name="T71" fmla="*/ 117 h 315"/>
                <a:gd name="T72" fmla="*/ 271 w 364"/>
                <a:gd name="T73" fmla="*/ 83 h 315"/>
                <a:gd name="T74" fmla="*/ 255 w 364"/>
                <a:gd name="T75" fmla="*/ 74 h 315"/>
                <a:gd name="T76" fmla="*/ 237 w 364"/>
                <a:gd name="T77" fmla="*/ 110 h 315"/>
                <a:gd name="T78" fmla="*/ 224 w 364"/>
                <a:gd name="T79" fmla="*/ 149 h 315"/>
                <a:gd name="T80" fmla="*/ 220 w 364"/>
                <a:gd name="T81" fmla="*/ 168 h 315"/>
                <a:gd name="T82" fmla="*/ 216 w 364"/>
                <a:gd name="T83" fmla="*/ 188 h 315"/>
                <a:gd name="T84" fmla="*/ 212 w 364"/>
                <a:gd name="T85" fmla="*/ 217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4" h="315">
                  <a:moveTo>
                    <a:pt x="181" y="208"/>
                  </a:moveTo>
                  <a:lnTo>
                    <a:pt x="181" y="208"/>
                  </a:lnTo>
                  <a:lnTo>
                    <a:pt x="177" y="201"/>
                  </a:lnTo>
                  <a:lnTo>
                    <a:pt x="174" y="190"/>
                  </a:lnTo>
                  <a:lnTo>
                    <a:pt x="171" y="177"/>
                  </a:lnTo>
                  <a:lnTo>
                    <a:pt x="169" y="163"/>
                  </a:lnTo>
                  <a:lnTo>
                    <a:pt x="166" y="132"/>
                  </a:lnTo>
                  <a:lnTo>
                    <a:pt x="165" y="99"/>
                  </a:lnTo>
                  <a:lnTo>
                    <a:pt x="165" y="68"/>
                  </a:lnTo>
                  <a:lnTo>
                    <a:pt x="165" y="41"/>
                  </a:lnTo>
                  <a:lnTo>
                    <a:pt x="166" y="17"/>
                  </a:lnTo>
                  <a:lnTo>
                    <a:pt x="164" y="2"/>
                  </a:lnTo>
                  <a:lnTo>
                    <a:pt x="164" y="2"/>
                  </a:lnTo>
                  <a:lnTo>
                    <a:pt x="188" y="0"/>
                  </a:lnTo>
                  <a:lnTo>
                    <a:pt x="220" y="0"/>
                  </a:lnTo>
                  <a:lnTo>
                    <a:pt x="238" y="1"/>
                  </a:lnTo>
                  <a:lnTo>
                    <a:pt x="256" y="2"/>
                  </a:lnTo>
                  <a:lnTo>
                    <a:pt x="273" y="3"/>
                  </a:lnTo>
                  <a:lnTo>
                    <a:pt x="291" y="7"/>
                  </a:lnTo>
                  <a:lnTo>
                    <a:pt x="308" y="11"/>
                  </a:lnTo>
                  <a:lnTo>
                    <a:pt x="323" y="17"/>
                  </a:lnTo>
                  <a:lnTo>
                    <a:pt x="337" y="24"/>
                  </a:lnTo>
                  <a:lnTo>
                    <a:pt x="342" y="28"/>
                  </a:lnTo>
                  <a:lnTo>
                    <a:pt x="348" y="32"/>
                  </a:lnTo>
                  <a:lnTo>
                    <a:pt x="353" y="37"/>
                  </a:lnTo>
                  <a:lnTo>
                    <a:pt x="357" y="43"/>
                  </a:lnTo>
                  <a:lnTo>
                    <a:pt x="360" y="48"/>
                  </a:lnTo>
                  <a:lnTo>
                    <a:pt x="363" y="55"/>
                  </a:lnTo>
                  <a:lnTo>
                    <a:pt x="364" y="61"/>
                  </a:lnTo>
                  <a:lnTo>
                    <a:pt x="364" y="70"/>
                  </a:lnTo>
                  <a:lnTo>
                    <a:pt x="364" y="77"/>
                  </a:lnTo>
                  <a:lnTo>
                    <a:pt x="362" y="86"/>
                  </a:lnTo>
                  <a:lnTo>
                    <a:pt x="362" y="86"/>
                  </a:lnTo>
                  <a:lnTo>
                    <a:pt x="348" y="137"/>
                  </a:lnTo>
                  <a:lnTo>
                    <a:pt x="335" y="185"/>
                  </a:lnTo>
                  <a:lnTo>
                    <a:pt x="324" y="231"/>
                  </a:lnTo>
                  <a:lnTo>
                    <a:pt x="319" y="253"/>
                  </a:lnTo>
                  <a:lnTo>
                    <a:pt x="315" y="275"/>
                  </a:lnTo>
                  <a:lnTo>
                    <a:pt x="315" y="275"/>
                  </a:lnTo>
                  <a:lnTo>
                    <a:pt x="309" y="282"/>
                  </a:lnTo>
                  <a:lnTo>
                    <a:pt x="303" y="290"/>
                  </a:lnTo>
                  <a:lnTo>
                    <a:pt x="296" y="297"/>
                  </a:lnTo>
                  <a:lnTo>
                    <a:pt x="289" y="302"/>
                  </a:lnTo>
                  <a:lnTo>
                    <a:pt x="289" y="302"/>
                  </a:lnTo>
                  <a:lnTo>
                    <a:pt x="282" y="307"/>
                  </a:lnTo>
                  <a:lnTo>
                    <a:pt x="274" y="309"/>
                  </a:lnTo>
                  <a:lnTo>
                    <a:pt x="267" y="313"/>
                  </a:lnTo>
                  <a:lnTo>
                    <a:pt x="258" y="314"/>
                  </a:lnTo>
                  <a:lnTo>
                    <a:pt x="258" y="314"/>
                  </a:lnTo>
                  <a:lnTo>
                    <a:pt x="250" y="315"/>
                  </a:lnTo>
                  <a:lnTo>
                    <a:pt x="243" y="315"/>
                  </a:lnTo>
                  <a:lnTo>
                    <a:pt x="243" y="315"/>
                  </a:lnTo>
                  <a:lnTo>
                    <a:pt x="234" y="314"/>
                  </a:lnTo>
                  <a:lnTo>
                    <a:pt x="227" y="313"/>
                  </a:lnTo>
                  <a:lnTo>
                    <a:pt x="227" y="313"/>
                  </a:lnTo>
                  <a:lnTo>
                    <a:pt x="227" y="313"/>
                  </a:lnTo>
                  <a:lnTo>
                    <a:pt x="70" y="263"/>
                  </a:lnTo>
                  <a:lnTo>
                    <a:pt x="0" y="239"/>
                  </a:lnTo>
                  <a:lnTo>
                    <a:pt x="4" y="178"/>
                  </a:lnTo>
                  <a:lnTo>
                    <a:pt x="74" y="197"/>
                  </a:lnTo>
                  <a:lnTo>
                    <a:pt x="229" y="240"/>
                  </a:lnTo>
                  <a:lnTo>
                    <a:pt x="229" y="240"/>
                  </a:lnTo>
                  <a:lnTo>
                    <a:pt x="231" y="220"/>
                  </a:lnTo>
                  <a:lnTo>
                    <a:pt x="232" y="210"/>
                  </a:lnTo>
                  <a:lnTo>
                    <a:pt x="232" y="210"/>
                  </a:lnTo>
                  <a:lnTo>
                    <a:pt x="234" y="190"/>
                  </a:lnTo>
                  <a:lnTo>
                    <a:pt x="234" y="190"/>
                  </a:lnTo>
                  <a:lnTo>
                    <a:pt x="238" y="172"/>
                  </a:lnTo>
                  <a:lnTo>
                    <a:pt x="243" y="154"/>
                  </a:lnTo>
                  <a:lnTo>
                    <a:pt x="243" y="154"/>
                  </a:lnTo>
                  <a:lnTo>
                    <a:pt x="248" y="134"/>
                  </a:lnTo>
                  <a:lnTo>
                    <a:pt x="255" y="117"/>
                  </a:lnTo>
                  <a:lnTo>
                    <a:pt x="262" y="99"/>
                  </a:lnTo>
                  <a:lnTo>
                    <a:pt x="271" y="83"/>
                  </a:lnTo>
                  <a:lnTo>
                    <a:pt x="255" y="74"/>
                  </a:lnTo>
                  <a:lnTo>
                    <a:pt x="255" y="74"/>
                  </a:lnTo>
                  <a:lnTo>
                    <a:pt x="245" y="92"/>
                  </a:lnTo>
                  <a:lnTo>
                    <a:pt x="237" y="110"/>
                  </a:lnTo>
                  <a:lnTo>
                    <a:pt x="231" y="129"/>
                  </a:lnTo>
                  <a:lnTo>
                    <a:pt x="224" y="149"/>
                  </a:lnTo>
                  <a:lnTo>
                    <a:pt x="224" y="149"/>
                  </a:lnTo>
                  <a:lnTo>
                    <a:pt x="220" y="168"/>
                  </a:lnTo>
                  <a:lnTo>
                    <a:pt x="216" y="188"/>
                  </a:lnTo>
                  <a:lnTo>
                    <a:pt x="216" y="188"/>
                  </a:lnTo>
                  <a:lnTo>
                    <a:pt x="214" y="207"/>
                  </a:lnTo>
                  <a:lnTo>
                    <a:pt x="212" y="217"/>
                  </a:lnTo>
                  <a:lnTo>
                    <a:pt x="181" y="2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472"/>
            <p:cNvSpPr>
              <a:spLocks/>
            </p:cNvSpPr>
            <p:nvPr/>
          </p:nvSpPr>
          <p:spPr bwMode="auto">
            <a:xfrm>
              <a:off x="3867150" y="3749676"/>
              <a:ext cx="474663" cy="325438"/>
            </a:xfrm>
            <a:custGeom>
              <a:avLst/>
              <a:gdLst>
                <a:gd name="T0" fmla="*/ 841 w 898"/>
                <a:gd name="T1" fmla="*/ 502 h 615"/>
                <a:gd name="T2" fmla="*/ 898 w 898"/>
                <a:gd name="T3" fmla="*/ 615 h 615"/>
                <a:gd name="T4" fmla="*/ 772 w 898"/>
                <a:gd name="T5" fmla="*/ 605 h 615"/>
                <a:gd name="T6" fmla="*/ 794 w 898"/>
                <a:gd name="T7" fmla="*/ 573 h 615"/>
                <a:gd name="T8" fmla="*/ 0 w 898"/>
                <a:gd name="T9" fmla="*/ 38 h 615"/>
                <a:gd name="T10" fmla="*/ 26 w 898"/>
                <a:gd name="T11" fmla="*/ 0 h 615"/>
                <a:gd name="T12" fmla="*/ 819 w 898"/>
                <a:gd name="T13" fmla="*/ 535 h 615"/>
                <a:gd name="T14" fmla="*/ 841 w 898"/>
                <a:gd name="T15" fmla="*/ 502 h 6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8" h="615">
                  <a:moveTo>
                    <a:pt x="841" y="502"/>
                  </a:moveTo>
                  <a:lnTo>
                    <a:pt x="898" y="615"/>
                  </a:lnTo>
                  <a:lnTo>
                    <a:pt x="772" y="605"/>
                  </a:lnTo>
                  <a:lnTo>
                    <a:pt x="794" y="573"/>
                  </a:lnTo>
                  <a:lnTo>
                    <a:pt x="0" y="38"/>
                  </a:lnTo>
                  <a:lnTo>
                    <a:pt x="26" y="0"/>
                  </a:lnTo>
                  <a:lnTo>
                    <a:pt x="819" y="535"/>
                  </a:lnTo>
                  <a:lnTo>
                    <a:pt x="841" y="5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473"/>
            <p:cNvSpPr>
              <a:spLocks/>
            </p:cNvSpPr>
            <p:nvPr/>
          </p:nvSpPr>
          <p:spPr bwMode="auto">
            <a:xfrm>
              <a:off x="4121150" y="3636963"/>
              <a:ext cx="231775" cy="261938"/>
            </a:xfrm>
            <a:custGeom>
              <a:avLst/>
              <a:gdLst>
                <a:gd name="T0" fmla="*/ 438 w 438"/>
                <a:gd name="T1" fmla="*/ 36 h 496"/>
                <a:gd name="T2" fmla="*/ 421 w 438"/>
                <a:gd name="T3" fmla="*/ 43 h 496"/>
                <a:gd name="T4" fmla="*/ 404 w 438"/>
                <a:gd name="T5" fmla="*/ 51 h 496"/>
                <a:gd name="T6" fmla="*/ 388 w 438"/>
                <a:gd name="T7" fmla="*/ 64 h 496"/>
                <a:gd name="T8" fmla="*/ 373 w 438"/>
                <a:gd name="T9" fmla="*/ 79 h 496"/>
                <a:gd name="T10" fmla="*/ 365 w 438"/>
                <a:gd name="T11" fmla="*/ 91 h 496"/>
                <a:gd name="T12" fmla="*/ 351 w 438"/>
                <a:gd name="T13" fmla="*/ 118 h 496"/>
                <a:gd name="T14" fmla="*/ 347 w 438"/>
                <a:gd name="T15" fmla="*/ 146 h 496"/>
                <a:gd name="T16" fmla="*/ 348 w 438"/>
                <a:gd name="T17" fmla="*/ 173 h 496"/>
                <a:gd name="T18" fmla="*/ 350 w 438"/>
                <a:gd name="T19" fmla="*/ 186 h 496"/>
                <a:gd name="T20" fmla="*/ 321 w 438"/>
                <a:gd name="T21" fmla="*/ 192 h 496"/>
                <a:gd name="T22" fmla="*/ 293 w 438"/>
                <a:gd name="T23" fmla="*/ 203 h 496"/>
                <a:gd name="T24" fmla="*/ 266 w 438"/>
                <a:gd name="T25" fmla="*/ 220 h 496"/>
                <a:gd name="T26" fmla="*/ 242 w 438"/>
                <a:gd name="T27" fmla="*/ 243 h 496"/>
                <a:gd name="T28" fmla="*/ 337 w 438"/>
                <a:gd name="T29" fmla="*/ 341 h 496"/>
                <a:gd name="T30" fmla="*/ 231 w 438"/>
                <a:gd name="T31" fmla="*/ 258 h 496"/>
                <a:gd name="T32" fmla="*/ 214 w 438"/>
                <a:gd name="T33" fmla="*/ 286 h 496"/>
                <a:gd name="T34" fmla="*/ 203 w 438"/>
                <a:gd name="T35" fmla="*/ 315 h 496"/>
                <a:gd name="T36" fmla="*/ 199 w 438"/>
                <a:gd name="T37" fmla="*/ 345 h 496"/>
                <a:gd name="T38" fmla="*/ 200 w 438"/>
                <a:gd name="T39" fmla="*/ 374 h 496"/>
                <a:gd name="T40" fmla="*/ 186 w 438"/>
                <a:gd name="T41" fmla="*/ 374 h 496"/>
                <a:gd name="T42" fmla="*/ 160 w 438"/>
                <a:gd name="T43" fmla="*/ 379 h 496"/>
                <a:gd name="T44" fmla="*/ 134 w 438"/>
                <a:gd name="T45" fmla="*/ 391 h 496"/>
                <a:gd name="T46" fmla="*/ 112 w 438"/>
                <a:gd name="T47" fmla="*/ 409 h 496"/>
                <a:gd name="T48" fmla="*/ 101 w 438"/>
                <a:gd name="T49" fmla="*/ 420 h 496"/>
                <a:gd name="T50" fmla="*/ 89 w 438"/>
                <a:gd name="T51" fmla="*/ 438 h 496"/>
                <a:gd name="T52" fmla="*/ 81 w 438"/>
                <a:gd name="T53" fmla="*/ 457 h 496"/>
                <a:gd name="T54" fmla="*/ 76 w 438"/>
                <a:gd name="T55" fmla="*/ 476 h 496"/>
                <a:gd name="T56" fmla="*/ 75 w 438"/>
                <a:gd name="T57" fmla="*/ 496 h 496"/>
                <a:gd name="T58" fmla="*/ 58 w 438"/>
                <a:gd name="T59" fmla="*/ 475 h 496"/>
                <a:gd name="T60" fmla="*/ 31 w 438"/>
                <a:gd name="T61" fmla="*/ 432 h 496"/>
                <a:gd name="T62" fmla="*/ 13 w 438"/>
                <a:gd name="T63" fmla="*/ 386 h 496"/>
                <a:gd name="T64" fmla="*/ 2 w 438"/>
                <a:gd name="T65" fmla="*/ 338 h 496"/>
                <a:gd name="T66" fmla="*/ 0 w 438"/>
                <a:gd name="T67" fmla="*/ 288 h 496"/>
                <a:gd name="T68" fmla="*/ 6 w 438"/>
                <a:gd name="T69" fmla="*/ 239 h 496"/>
                <a:gd name="T70" fmla="*/ 19 w 438"/>
                <a:gd name="T71" fmla="*/ 191 h 496"/>
                <a:gd name="T72" fmla="*/ 42 w 438"/>
                <a:gd name="T73" fmla="*/ 145 h 496"/>
                <a:gd name="T74" fmla="*/ 50 w 438"/>
                <a:gd name="T75" fmla="*/ 118 h 496"/>
                <a:gd name="T76" fmla="*/ 47 w 438"/>
                <a:gd name="T77" fmla="*/ 115 h 496"/>
                <a:gd name="T78" fmla="*/ 46 w 438"/>
                <a:gd name="T79" fmla="*/ 105 h 496"/>
                <a:gd name="T80" fmla="*/ 48 w 438"/>
                <a:gd name="T81" fmla="*/ 100 h 496"/>
                <a:gd name="T82" fmla="*/ 57 w 438"/>
                <a:gd name="T83" fmla="*/ 96 h 496"/>
                <a:gd name="T84" fmla="*/ 66 w 438"/>
                <a:gd name="T85" fmla="*/ 99 h 496"/>
                <a:gd name="T86" fmla="*/ 72 w 438"/>
                <a:gd name="T87" fmla="*/ 104 h 496"/>
                <a:gd name="T88" fmla="*/ 109 w 438"/>
                <a:gd name="T89" fmla="*/ 67 h 496"/>
                <a:gd name="T90" fmla="*/ 151 w 438"/>
                <a:gd name="T91" fmla="*/ 38 h 496"/>
                <a:gd name="T92" fmla="*/ 196 w 438"/>
                <a:gd name="T93" fmla="*/ 17 h 496"/>
                <a:gd name="T94" fmla="*/ 245 w 438"/>
                <a:gd name="T95" fmla="*/ 5 h 496"/>
                <a:gd name="T96" fmla="*/ 293 w 438"/>
                <a:gd name="T97" fmla="*/ 0 h 496"/>
                <a:gd name="T98" fmla="*/ 343 w 438"/>
                <a:gd name="T99" fmla="*/ 4 h 496"/>
                <a:gd name="T100" fmla="*/ 391 w 438"/>
                <a:gd name="T101" fmla="*/ 16 h 496"/>
                <a:gd name="T102" fmla="*/ 438 w 438"/>
                <a:gd name="T103" fmla="*/ 36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8" h="496">
                  <a:moveTo>
                    <a:pt x="438" y="36"/>
                  </a:moveTo>
                  <a:lnTo>
                    <a:pt x="438" y="36"/>
                  </a:lnTo>
                  <a:lnTo>
                    <a:pt x="429" y="39"/>
                  </a:lnTo>
                  <a:lnTo>
                    <a:pt x="421" y="43"/>
                  </a:lnTo>
                  <a:lnTo>
                    <a:pt x="412" y="47"/>
                  </a:lnTo>
                  <a:lnTo>
                    <a:pt x="404" y="51"/>
                  </a:lnTo>
                  <a:lnTo>
                    <a:pt x="395" y="57"/>
                  </a:lnTo>
                  <a:lnTo>
                    <a:pt x="388" y="64"/>
                  </a:lnTo>
                  <a:lnTo>
                    <a:pt x="380" y="71"/>
                  </a:lnTo>
                  <a:lnTo>
                    <a:pt x="373" y="79"/>
                  </a:lnTo>
                  <a:lnTo>
                    <a:pt x="373" y="79"/>
                  </a:lnTo>
                  <a:lnTo>
                    <a:pt x="365" y="91"/>
                  </a:lnTo>
                  <a:lnTo>
                    <a:pt x="357" y="105"/>
                  </a:lnTo>
                  <a:lnTo>
                    <a:pt x="351" y="118"/>
                  </a:lnTo>
                  <a:lnTo>
                    <a:pt x="348" y="133"/>
                  </a:lnTo>
                  <a:lnTo>
                    <a:pt x="347" y="146"/>
                  </a:lnTo>
                  <a:lnTo>
                    <a:pt x="347" y="159"/>
                  </a:lnTo>
                  <a:lnTo>
                    <a:pt x="348" y="173"/>
                  </a:lnTo>
                  <a:lnTo>
                    <a:pt x="350" y="186"/>
                  </a:lnTo>
                  <a:lnTo>
                    <a:pt x="350" y="186"/>
                  </a:lnTo>
                  <a:lnTo>
                    <a:pt x="336" y="189"/>
                  </a:lnTo>
                  <a:lnTo>
                    <a:pt x="321" y="192"/>
                  </a:lnTo>
                  <a:lnTo>
                    <a:pt x="308" y="197"/>
                  </a:lnTo>
                  <a:lnTo>
                    <a:pt x="293" y="203"/>
                  </a:lnTo>
                  <a:lnTo>
                    <a:pt x="280" y="212"/>
                  </a:lnTo>
                  <a:lnTo>
                    <a:pt x="266" y="220"/>
                  </a:lnTo>
                  <a:lnTo>
                    <a:pt x="254" y="231"/>
                  </a:lnTo>
                  <a:lnTo>
                    <a:pt x="242" y="243"/>
                  </a:lnTo>
                  <a:lnTo>
                    <a:pt x="348" y="327"/>
                  </a:lnTo>
                  <a:lnTo>
                    <a:pt x="337" y="341"/>
                  </a:lnTo>
                  <a:lnTo>
                    <a:pt x="231" y="258"/>
                  </a:lnTo>
                  <a:lnTo>
                    <a:pt x="231" y="258"/>
                  </a:lnTo>
                  <a:lnTo>
                    <a:pt x="223" y="271"/>
                  </a:lnTo>
                  <a:lnTo>
                    <a:pt x="214" y="286"/>
                  </a:lnTo>
                  <a:lnTo>
                    <a:pt x="208" y="300"/>
                  </a:lnTo>
                  <a:lnTo>
                    <a:pt x="203" y="315"/>
                  </a:lnTo>
                  <a:lnTo>
                    <a:pt x="201" y="330"/>
                  </a:lnTo>
                  <a:lnTo>
                    <a:pt x="199" y="345"/>
                  </a:lnTo>
                  <a:lnTo>
                    <a:pt x="199" y="360"/>
                  </a:lnTo>
                  <a:lnTo>
                    <a:pt x="200" y="374"/>
                  </a:lnTo>
                  <a:lnTo>
                    <a:pt x="200" y="374"/>
                  </a:lnTo>
                  <a:lnTo>
                    <a:pt x="186" y="374"/>
                  </a:lnTo>
                  <a:lnTo>
                    <a:pt x="173" y="375"/>
                  </a:lnTo>
                  <a:lnTo>
                    <a:pt x="160" y="379"/>
                  </a:lnTo>
                  <a:lnTo>
                    <a:pt x="148" y="384"/>
                  </a:lnTo>
                  <a:lnTo>
                    <a:pt x="134" y="391"/>
                  </a:lnTo>
                  <a:lnTo>
                    <a:pt x="123" y="400"/>
                  </a:lnTo>
                  <a:lnTo>
                    <a:pt x="112" y="409"/>
                  </a:lnTo>
                  <a:lnTo>
                    <a:pt x="101" y="420"/>
                  </a:lnTo>
                  <a:lnTo>
                    <a:pt x="101" y="420"/>
                  </a:lnTo>
                  <a:lnTo>
                    <a:pt x="95" y="429"/>
                  </a:lnTo>
                  <a:lnTo>
                    <a:pt x="89" y="438"/>
                  </a:lnTo>
                  <a:lnTo>
                    <a:pt x="86" y="447"/>
                  </a:lnTo>
                  <a:lnTo>
                    <a:pt x="81" y="457"/>
                  </a:lnTo>
                  <a:lnTo>
                    <a:pt x="78" y="466"/>
                  </a:lnTo>
                  <a:lnTo>
                    <a:pt x="76" y="476"/>
                  </a:lnTo>
                  <a:lnTo>
                    <a:pt x="75" y="486"/>
                  </a:lnTo>
                  <a:lnTo>
                    <a:pt x="75" y="496"/>
                  </a:lnTo>
                  <a:lnTo>
                    <a:pt x="75" y="496"/>
                  </a:lnTo>
                  <a:lnTo>
                    <a:pt x="58" y="475"/>
                  </a:lnTo>
                  <a:lnTo>
                    <a:pt x="44" y="454"/>
                  </a:lnTo>
                  <a:lnTo>
                    <a:pt x="31" y="432"/>
                  </a:lnTo>
                  <a:lnTo>
                    <a:pt x="21" y="409"/>
                  </a:lnTo>
                  <a:lnTo>
                    <a:pt x="13" y="386"/>
                  </a:lnTo>
                  <a:lnTo>
                    <a:pt x="7" y="362"/>
                  </a:lnTo>
                  <a:lnTo>
                    <a:pt x="2" y="338"/>
                  </a:lnTo>
                  <a:lnTo>
                    <a:pt x="0" y="314"/>
                  </a:lnTo>
                  <a:lnTo>
                    <a:pt x="0" y="288"/>
                  </a:lnTo>
                  <a:lnTo>
                    <a:pt x="1" y="264"/>
                  </a:lnTo>
                  <a:lnTo>
                    <a:pt x="6" y="239"/>
                  </a:lnTo>
                  <a:lnTo>
                    <a:pt x="10" y="214"/>
                  </a:lnTo>
                  <a:lnTo>
                    <a:pt x="19" y="191"/>
                  </a:lnTo>
                  <a:lnTo>
                    <a:pt x="30" y="167"/>
                  </a:lnTo>
                  <a:lnTo>
                    <a:pt x="42" y="145"/>
                  </a:lnTo>
                  <a:lnTo>
                    <a:pt x="57" y="123"/>
                  </a:lnTo>
                  <a:lnTo>
                    <a:pt x="50" y="118"/>
                  </a:lnTo>
                  <a:lnTo>
                    <a:pt x="50" y="118"/>
                  </a:lnTo>
                  <a:lnTo>
                    <a:pt x="47" y="115"/>
                  </a:lnTo>
                  <a:lnTo>
                    <a:pt x="46" y="110"/>
                  </a:lnTo>
                  <a:lnTo>
                    <a:pt x="46" y="105"/>
                  </a:lnTo>
                  <a:lnTo>
                    <a:pt x="48" y="100"/>
                  </a:lnTo>
                  <a:lnTo>
                    <a:pt x="48" y="100"/>
                  </a:lnTo>
                  <a:lnTo>
                    <a:pt x="52" y="98"/>
                  </a:lnTo>
                  <a:lnTo>
                    <a:pt x="57" y="96"/>
                  </a:lnTo>
                  <a:lnTo>
                    <a:pt x="61" y="96"/>
                  </a:lnTo>
                  <a:lnTo>
                    <a:pt x="66" y="99"/>
                  </a:lnTo>
                  <a:lnTo>
                    <a:pt x="72" y="104"/>
                  </a:lnTo>
                  <a:lnTo>
                    <a:pt x="72" y="104"/>
                  </a:lnTo>
                  <a:lnTo>
                    <a:pt x="89" y="84"/>
                  </a:lnTo>
                  <a:lnTo>
                    <a:pt x="109" y="67"/>
                  </a:lnTo>
                  <a:lnTo>
                    <a:pt x="129" y="51"/>
                  </a:lnTo>
                  <a:lnTo>
                    <a:pt x="151" y="38"/>
                  </a:lnTo>
                  <a:lnTo>
                    <a:pt x="173" y="27"/>
                  </a:lnTo>
                  <a:lnTo>
                    <a:pt x="196" y="17"/>
                  </a:lnTo>
                  <a:lnTo>
                    <a:pt x="220" y="10"/>
                  </a:lnTo>
                  <a:lnTo>
                    <a:pt x="245" y="5"/>
                  </a:lnTo>
                  <a:lnTo>
                    <a:pt x="269" y="2"/>
                  </a:lnTo>
                  <a:lnTo>
                    <a:pt x="293" y="0"/>
                  </a:lnTo>
                  <a:lnTo>
                    <a:pt x="317" y="2"/>
                  </a:lnTo>
                  <a:lnTo>
                    <a:pt x="343" y="4"/>
                  </a:lnTo>
                  <a:lnTo>
                    <a:pt x="367" y="9"/>
                  </a:lnTo>
                  <a:lnTo>
                    <a:pt x="391" y="16"/>
                  </a:lnTo>
                  <a:lnTo>
                    <a:pt x="414" y="25"/>
                  </a:lnTo>
                  <a:lnTo>
                    <a:pt x="438" y="36"/>
                  </a:lnTo>
                  <a:lnTo>
                    <a:pt x="438"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Freeform 474"/>
            <p:cNvSpPr>
              <a:spLocks/>
            </p:cNvSpPr>
            <p:nvPr/>
          </p:nvSpPr>
          <p:spPr bwMode="auto">
            <a:xfrm>
              <a:off x="4297363" y="3779838"/>
              <a:ext cx="217488" cy="100013"/>
            </a:xfrm>
            <a:custGeom>
              <a:avLst/>
              <a:gdLst>
                <a:gd name="T0" fmla="*/ 352 w 410"/>
                <a:gd name="T1" fmla="*/ 189 h 189"/>
                <a:gd name="T2" fmla="*/ 322 w 410"/>
                <a:gd name="T3" fmla="*/ 182 h 189"/>
                <a:gd name="T4" fmla="*/ 300 w 410"/>
                <a:gd name="T5" fmla="*/ 137 h 189"/>
                <a:gd name="T6" fmla="*/ 300 w 410"/>
                <a:gd name="T7" fmla="*/ 137 h 189"/>
                <a:gd name="T8" fmla="*/ 274 w 410"/>
                <a:gd name="T9" fmla="*/ 148 h 189"/>
                <a:gd name="T10" fmla="*/ 249 w 410"/>
                <a:gd name="T11" fmla="*/ 158 h 189"/>
                <a:gd name="T12" fmla="*/ 219 w 410"/>
                <a:gd name="T13" fmla="*/ 167 h 189"/>
                <a:gd name="T14" fmla="*/ 187 w 410"/>
                <a:gd name="T15" fmla="*/ 178 h 189"/>
                <a:gd name="T16" fmla="*/ 158 w 410"/>
                <a:gd name="T17" fmla="*/ 186 h 189"/>
                <a:gd name="T18" fmla="*/ 146 w 410"/>
                <a:gd name="T19" fmla="*/ 188 h 189"/>
                <a:gd name="T20" fmla="*/ 135 w 410"/>
                <a:gd name="T21" fmla="*/ 189 h 189"/>
                <a:gd name="T22" fmla="*/ 126 w 410"/>
                <a:gd name="T23" fmla="*/ 188 h 189"/>
                <a:gd name="T24" fmla="*/ 120 w 410"/>
                <a:gd name="T25" fmla="*/ 187 h 189"/>
                <a:gd name="T26" fmla="*/ 120 w 410"/>
                <a:gd name="T27" fmla="*/ 187 h 189"/>
                <a:gd name="T28" fmla="*/ 52 w 410"/>
                <a:gd name="T29" fmla="*/ 136 h 189"/>
                <a:gd name="T30" fmla="*/ 0 w 410"/>
                <a:gd name="T31" fmla="*/ 98 h 189"/>
                <a:gd name="T32" fmla="*/ 39 w 410"/>
                <a:gd name="T33" fmla="*/ 47 h 189"/>
                <a:gd name="T34" fmla="*/ 39 w 410"/>
                <a:gd name="T35" fmla="*/ 47 h 189"/>
                <a:gd name="T36" fmla="*/ 54 w 410"/>
                <a:gd name="T37" fmla="*/ 58 h 189"/>
                <a:gd name="T38" fmla="*/ 88 w 410"/>
                <a:gd name="T39" fmla="*/ 81 h 189"/>
                <a:gd name="T40" fmla="*/ 107 w 410"/>
                <a:gd name="T41" fmla="*/ 93 h 189"/>
                <a:gd name="T42" fmla="*/ 126 w 410"/>
                <a:gd name="T43" fmla="*/ 104 h 189"/>
                <a:gd name="T44" fmla="*/ 136 w 410"/>
                <a:gd name="T45" fmla="*/ 109 h 189"/>
                <a:gd name="T46" fmla="*/ 145 w 410"/>
                <a:gd name="T47" fmla="*/ 112 h 189"/>
                <a:gd name="T48" fmla="*/ 152 w 410"/>
                <a:gd name="T49" fmla="*/ 114 h 189"/>
                <a:gd name="T50" fmla="*/ 158 w 410"/>
                <a:gd name="T51" fmla="*/ 114 h 189"/>
                <a:gd name="T52" fmla="*/ 158 w 410"/>
                <a:gd name="T53" fmla="*/ 114 h 189"/>
                <a:gd name="T54" fmla="*/ 164 w 410"/>
                <a:gd name="T55" fmla="*/ 113 h 189"/>
                <a:gd name="T56" fmla="*/ 174 w 410"/>
                <a:gd name="T57" fmla="*/ 109 h 189"/>
                <a:gd name="T58" fmla="*/ 196 w 410"/>
                <a:gd name="T59" fmla="*/ 96 h 189"/>
                <a:gd name="T60" fmla="*/ 257 w 410"/>
                <a:gd name="T61" fmla="*/ 57 h 189"/>
                <a:gd name="T62" fmla="*/ 291 w 410"/>
                <a:gd name="T63" fmla="*/ 36 h 189"/>
                <a:gd name="T64" fmla="*/ 310 w 410"/>
                <a:gd name="T65" fmla="*/ 27 h 189"/>
                <a:gd name="T66" fmla="*/ 328 w 410"/>
                <a:gd name="T67" fmla="*/ 18 h 189"/>
                <a:gd name="T68" fmla="*/ 345 w 410"/>
                <a:gd name="T69" fmla="*/ 11 h 189"/>
                <a:gd name="T70" fmla="*/ 362 w 410"/>
                <a:gd name="T71" fmla="*/ 6 h 189"/>
                <a:gd name="T72" fmla="*/ 379 w 410"/>
                <a:gd name="T73" fmla="*/ 2 h 189"/>
                <a:gd name="T74" fmla="*/ 394 w 410"/>
                <a:gd name="T75" fmla="*/ 1 h 189"/>
                <a:gd name="T76" fmla="*/ 394 w 410"/>
                <a:gd name="T77" fmla="*/ 1 h 189"/>
                <a:gd name="T78" fmla="*/ 408 w 410"/>
                <a:gd name="T79" fmla="*/ 0 h 189"/>
                <a:gd name="T80" fmla="*/ 410 w 410"/>
                <a:gd name="T81" fmla="*/ 15 h 189"/>
                <a:gd name="T82" fmla="*/ 352 w 410"/>
                <a:gd name="T83"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10" h="189">
                  <a:moveTo>
                    <a:pt x="352" y="189"/>
                  </a:moveTo>
                  <a:lnTo>
                    <a:pt x="322" y="182"/>
                  </a:lnTo>
                  <a:lnTo>
                    <a:pt x="300" y="137"/>
                  </a:lnTo>
                  <a:lnTo>
                    <a:pt x="300" y="137"/>
                  </a:lnTo>
                  <a:lnTo>
                    <a:pt x="274" y="148"/>
                  </a:lnTo>
                  <a:lnTo>
                    <a:pt x="249" y="158"/>
                  </a:lnTo>
                  <a:lnTo>
                    <a:pt x="219" y="167"/>
                  </a:lnTo>
                  <a:lnTo>
                    <a:pt x="187" y="178"/>
                  </a:lnTo>
                  <a:lnTo>
                    <a:pt x="158" y="186"/>
                  </a:lnTo>
                  <a:lnTo>
                    <a:pt x="146" y="188"/>
                  </a:lnTo>
                  <a:lnTo>
                    <a:pt x="135" y="189"/>
                  </a:lnTo>
                  <a:lnTo>
                    <a:pt x="126" y="188"/>
                  </a:lnTo>
                  <a:lnTo>
                    <a:pt x="120" y="187"/>
                  </a:lnTo>
                  <a:lnTo>
                    <a:pt x="120" y="187"/>
                  </a:lnTo>
                  <a:lnTo>
                    <a:pt x="52" y="136"/>
                  </a:lnTo>
                  <a:lnTo>
                    <a:pt x="0" y="98"/>
                  </a:lnTo>
                  <a:lnTo>
                    <a:pt x="39" y="47"/>
                  </a:lnTo>
                  <a:lnTo>
                    <a:pt x="39" y="47"/>
                  </a:lnTo>
                  <a:lnTo>
                    <a:pt x="54" y="58"/>
                  </a:lnTo>
                  <a:lnTo>
                    <a:pt x="88" y="81"/>
                  </a:lnTo>
                  <a:lnTo>
                    <a:pt x="107" y="93"/>
                  </a:lnTo>
                  <a:lnTo>
                    <a:pt x="126" y="104"/>
                  </a:lnTo>
                  <a:lnTo>
                    <a:pt x="136" y="109"/>
                  </a:lnTo>
                  <a:lnTo>
                    <a:pt x="145" y="112"/>
                  </a:lnTo>
                  <a:lnTo>
                    <a:pt x="152" y="114"/>
                  </a:lnTo>
                  <a:lnTo>
                    <a:pt x="158" y="114"/>
                  </a:lnTo>
                  <a:lnTo>
                    <a:pt x="158" y="114"/>
                  </a:lnTo>
                  <a:lnTo>
                    <a:pt x="164" y="113"/>
                  </a:lnTo>
                  <a:lnTo>
                    <a:pt x="174" y="109"/>
                  </a:lnTo>
                  <a:lnTo>
                    <a:pt x="196" y="96"/>
                  </a:lnTo>
                  <a:lnTo>
                    <a:pt x="257" y="57"/>
                  </a:lnTo>
                  <a:lnTo>
                    <a:pt x="291" y="36"/>
                  </a:lnTo>
                  <a:lnTo>
                    <a:pt x="310" y="27"/>
                  </a:lnTo>
                  <a:lnTo>
                    <a:pt x="328" y="18"/>
                  </a:lnTo>
                  <a:lnTo>
                    <a:pt x="345" y="11"/>
                  </a:lnTo>
                  <a:lnTo>
                    <a:pt x="362" y="6"/>
                  </a:lnTo>
                  <a:lnTo>
                    <a:pt x="379" y="2"/>
                  </a:lnTo>
                  <a:lnTo>
                    <a:pt x="394" y="1"/>
                  </a:lnTo>
                  <a:lnTo>
                    <a:pt x="394" y="1"/>
                  </a:lnTo>
                  <a:lnTo>
                    <a:pt x="408" y="0"/>
                  </a:lnTo>
                  <a:lnTo>
                    <a:pt x="410" y="15"/>
                  </a:lnTo>
                  <a:lnTo>
                    <a:pt x="352" y="1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475"/>
            <p:cNvSpPr>
              <a:spLocks/>
            </p:cNvSpPr>
            <p:nvPr/>
          </p:nvSpPr>
          <p:spPr bwMode="auto">
            <a:xfrm>
              <a:off x="3927475" y="3536951"/>
              <a:ext cx="206375" cy="144463"/>
            </a:xfrm>
            <a:custGeom>
              <a:avLst/>
              <a:gdLst>
                <a:gd name="T0" fmla="*/ 332 w 391"/>
                <a:gd name="T1" fmla="*/ 161 h 273"/>
                <a:gd name="T2" fmla="*/ 391 w 391"/>
                <a:gd name="T3" fmla="*/ 273 h 273"/>
                <a:gd name="T4" fmla="*/ 263 w 391"/>
                <a:gd name="T5" fmla="*/ 264 h 273"/>
                <a:gd name="T6" fmla="*/ 285 w 391"/>
                <a:gd name="T7" fmla="*/ 230 h 273"/>
                <a:gd name="T8" fmla="*/ 0 w 391"/>
                <a:gd name="T9" fmla="*/ 38 h 273"/>
                <a:gd name="T10" fmla="*/ 25 w 391"/>
                <a:gd name="T11" fmla="*/ 0 h 273"/>
                <a:gd name="T12" fmla="*/ 311 w 391"/>
                <a:gd name="T13" fmla="*/ 193 h 273"/>
                <a:gd name="T14" fmla="*/ 332 w 391"/>
                <a:gd name="T15" fmla="*/ 161 h 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1" h="273">
                  <a:moveTo>
                    <a:pt x="332" y="161"/>
                  </a:moveTo>
                  <a:lnTo>
                    <a:pt x="391" y="273"/>
                  </a:lnTo>
                  <a:lnTo>
                    <a:pt x="263" y="264"/>
                  </a:lnTo>
                  <a:lnTo>
                    <a:pt x="285" y="230"/>
                  </a:lnTo>
                  <a:lnTo>
                    <a:pt x="0" y="38"/>
                  </a:lnTo>
                  <a:lnTo>
                    <a:pt x="25" y="0"/>
                  </a:lnTo>
                  <a:lnTo>
                    <a:pt x="311" y="193"/>
                  </a:lnTo>
                  <a:lnTo>
                    <a:pt x="332" y="1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Freeform 476"/>
            <p:cNvSpPr>
              <a:spLocks/>
            </p:cNvSpPr>
            <p:nvPr/>
          </p:nvSpPr>
          <p:spPr bwMode="auto">
            <a:xfrm>
              <a:off x="3930650" y="3673476"/>
              <a:ext cx="174625" cy="122238"/>
            </a:xfrm>
            <a:custGeom>
              <a:avLst/>
              <a:gdLst>
                <a:gd name="T0" fmla="*/ 271 w 328"/>
                <a:gd name="T1" fmla="*/ 118 h 230"/>
                <a:gd name="T2" fmla="*/ 328 w 328"/>
                <a:gd name="T3" fmla="*/ 230 h 230"/>
                <a:gd name="T4" fmla="*/ 201 w 328"/>
                <a:gd name="T5" fmla="*/ 221 h 230"/>
                <a:gd name="T6" fmla="*/ 224 w 328"/>
                <a:gd name="T7" fmla="*/ 188 h 230"/>
                <a:gd name="T8" fmla="*/ 0 w 328"/>
                <a:gd name="T9" fmla="*/ 37 h 230"/>
                <a:gd name="T10" fmla="*/ 26 w 328"/>
                <a:gd name="T11" fmla="*/ 0 h 230"/>
                <a:gd name="T12" fmla="*/ 248 w 328"/>
                <a:gd name="T13" fmla="*/ 150 h 230"/>
                <a:gd name="T14" fmla="*/ 271 w 328"/>
                <a:gd name="T15" fmla="*/ 118 h 2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230">
                  <a:moveTo>
                    <a:pt x="271" y="118"/>
                  </a:moveTo>
                  <a:lnTo>
                    <a:pt x="328" y="230"/>
                  </a:lnTo>
                  <a:lnTo>
                    <a:pt x="201" y="221"/>
                  </a:lnTo>
                  <a:lnTo>
                    <a:pt x="224" y="188"/>
                  </a:lnTo>
                  <a:lnTo>
                    <a:pt x="0" y="37"/>
                  </a:lnTo>
                  <a:lnTo>
                    <a:pt x="26" y="0"/>
                  </a:lnTo>
                  <a:lnTo>
                    <a:pt x="248" y="150"/>
                  </a:lnTo>
                  <a:lnTo>
                    <a:pt x="271" y="1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1082187877"/>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0" name="Group 89"/>
          <p:cNvGrpSpPr/>
          <p:nvPr/>
        </p:nvGrpSpPr>
        <p:grpSpPr>
          <a:xfrm>
            <a:off x="7942968" y="3450536"/>
            <a:ext cx="2837210" cy="2138405"/>
            <a:chOff x="5041844" y="2816910"/>
            <a:chExt cx="1306758" cy="984903"/>
          </a:xfrm>
        </p:grpSpPr>
        <p:grpSp>
          <p:nvGrpSpPr>
            <p:cNvPr id="91" name="Group 90"/>
            <p:cNvGrpSpPr/>
            <p:nvPr>
              <p:custDataLst>
                <p:tags r:id="rId1"/>
              </p:custDataLst>
            </p:nvPr>
          </p:nvGrpSpPr>
          <p:grpSpPr>
            <a:xfrm>
              <a:off x="5094082" y="2816910"/>
              <a:ext cx="1202283" cy="799845"/>
              <a:chOff x="4283075" y="1049336"/>
              <a:chExt cx="2276475" cy="1514475"/>
            </a:xfrm>
          </p:grpSpPr>
          <p:sp>
            <p:nvSpPr>
              <p:cNvPr id="93" name="Freeform 32"/>
              <p:cNvSpPr>
                <a:spLocks/>
              </p:cNvSpPr>
              <p:nvPr/>
            </p:nvSpPr>
            <p:spPr bwMode="auto">
              <a:xfrm>
                <a:off x="4283075" y="1049336"/>
                <a:ext cx="1924050" cy="1514475"/>
              </a:xfrm>
              <a:custGeom>
                <a:avLst/>
                <a:gdLst>
                  <a:gd name="T0" fmla="*/ 538 w 1212"/>
                  <a:gd name="T1" fmla="*/ 94 h 954"/>
                  <a:gd name="T2" fmla="*/ 476 w 1212"/>
                  <a:gd name="T3" fmla="*/ 10 h 954"/>
                  <a:gd name="T4" fmla="*/ 466 w 1212"/>
                  <a:gd name="T5" fmla="*/ 2 h 954"/>
                  <a:gd name="T6" fmla="*/ 454 w 1212"/>
                  <a:gd name="T7" fmla="*/ 0 h 954"/>
                  <a:gd name="T8" fmla="*/ 164 w 1212"/>
                  <a:gd name="T9" fmla="*/ 0 h 954"/>
                  <a:gd name="T10" fmla="*/ 130 w 1212"/>
                  <a:gd name="T11" fmla="*/ 4 h 954"/>
                  <a:gd name="T12" fmla="*/ 100 w 1212"/>
                  <a:gd name="T13" fmla="*/ 12 h 954"/>
                  <a:gd name="T14" fmla="*/ 72 w 1212"/>
                  <a:gd name="T15" fmla="*/ 28 h 954"/>
                  <a:gd name="T16" fmla="*/ 48 w 1212"/>
                  <a:gd name="T17" fmla="*/ 48 h 954"/>
                  <a:gd name="T18" fmla="*/ 28 w 1212"/>
                  <a:gd name="T19" fmla="*/ 72 h 954"/>
                  <a:gd name="T20" fmla="*/ 12 w 1212"/>
                  <a:gd name="T21" fmla="*/ 100 h 954"/>
                  <a:gd name="T22" fmla="*/ 4 w 1212"/>
                  <a:gd name="T23" fmla="*/ 130 h 954"/>
                  <a:gd name="T24" fmla="*/ 0 w 1212"/>
                  <a:gd name="T25" fmla="*/ 164 h 954"/>
                  <a:gd name="T26" fmla="*/ 0 w 1212"/>
                  <a:gd name="T27" fmla="*/ 790 h 954"/>
                  <a:gd name="T28" fmla="*/ 4 w 1212"/>
                  <a:gd name="T29" fmla="*/ 824 h 954"/>
                  <a:gd name="T30" fmla="*/ 12 w 1212"/>
                  <a:gd name="T31" fmla="*/ 854 h 954"/>
                  <a:gd name="T32" fmla="*/ 28 w 1212"/>
                  <a:gd name="T33" fmla="*/ 882 h 954"/>
                  <a:gd name="T34" fmla="*/ 48 w 1212"/>
                  <a:gd name="T35" fmla="*/ 906 h 954"/>
                  <a:gd name="T36" fmla="*/ 72 w 1212"/>
                  <a:gd name="T37" fmla="*/ 926 h 954"/>
                  <a:gd name="T38" fmla="*/ 100 w 1212"/>
                  <a:gd name="T39" fmla="*/ 942 h 954"/>
                  <a:gd name="T40" fmla="*/ 130 w 1212"/>
                  <a:gd name="T41" fmla="*/ 952 h 954"/>
                  <a:gd name="T42" fmla="*/ 164 w 1212"/>
                  <a:gd name="T43" fmla="*/ 954 h 954"/>
                  <a:gd name="T44" fmla="*/ 1048 w 1212"/>
                  <a:gd name="T45" fmla="*/ 954 h 954"/>
                  <a:gd name="T46" fmla="*/ 1080 w 1212"/>
                  <a:gd name="T47" fmla="*/ 952 h 954"/>
                  <a:gd name="T48" fmla="*/ 1112 w 1212"/>
                  <a:gd name="T49" fmla="*/ 942 h 954"/>
                  <a:gd name="T50" fmla="*/ 1140 w 1212"/>
                  <a:gd name="T51" fmla="*/ 926 h 954"/>
                  <a:gd name="T52" fmla="*/ 1164 w 1212"/>
                  <a:gd name="T53" fmla="*/ 906 h 954"/>
                  <a:gd name="T54" fmla="*/ 1184 w 1212"/>
                  <a:gd name="T55" fmla="*/ 882 h 954"/>
                  <a:gd name="T56" fmla="*/ 1198 w 1212"/>
                  <a:gd name="T57" fmla="*/ 854 h 954"/>
                  <a:gd name="T58" fmla="*/ 1208 w 1212"/>
                  <a:gd name="T59" fmla="*/ 824 h 954"/>
                  <a:gd name="T60" fmla="*/ 1212 w 1212"/>
                  <a:gd name="T61" fmla="*/ 790 h 954"/>
                  <a:gd name="T62" fmla="*/ 1212 w 1212"/>
                  <a:gd name="T63" fmla="*/ 258 h 954"/>
                  <a:gd name="T64" fmla="*/ 1208 w 1212"/>
                  <a:gd name="T65" fmla="*/ 226 h 954"/>
                  <a:gd name="T66" fmla="*/ 1198 w 1212"/>
                  <a:gd name="T67" fmla="*/ 196 h 954"/>
                  <a:gd name="T68" fmla="*/ 1184 w 1212"/>
                  <a:gd name="T69" fmla="*/ 168 h 954"/>
                  <a:gd name="T70" fmla="*/ 1164 w 1212"/>
                  <a:gd name="T71" fmla="*/ 142 h 954"/>
                  <a:gd name="T72" fmla="*/ 1140 w 1212"/>
                  <a:gd name="T73" fmla="*/ 122 h 954"/>
                  <a:gd name="T74" fmla="*/ 1112 w 1212"/>
                  <a:gd name="T75" fmla="*/ 108 h 954"/>
                  <a:gd name="T76" fmla="*/ 1080 w 1212"/>
                  <a:gd name="T77" fmla="*/ 98 h 954"/>
                  <a:gd name="T78" fmla="*/ 1048 w 1212"/>
                  <a:gd name="T79" fmla="*/ 94 h 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2" h="954">
                    <a:moveTo>
                      <a:pt x="1048" y="94"/>
                    </a:moveTo>
                    <a:lnTo>
                      <a:pt x="538" y="94"/>
                    </a:lnTo>
                    <a:lnTo>
                      <a:pt x="476" y="10"/>
                    </a:lnTo>
                    <a:lnTo>
                      <a:pt x="476" y="10"/>
                    </a:lnTo>
                    <a:lnTo>
                      <a:pt x="472" y="6"/>
                    </a:lnTo>
                    <a:lnTo>
                      <a:pt x="466" y="2"/>
                    </a:lnTo>
                    <a:lnTo>
                      <a:pt x="460" y="0"/>
                    </a:lnTo>
                    <a:lnTo>
                      <a:pt x="454" y="0"/>
                    </a:lnTo>
                    <a:lnTo>
                      <a:pt x="164" y="0"/>
                    </a:lnTo>
                    <a:lnTo>
                      <a:pt x="164" y="0"/>
                    </a:lnTo>
                    <a:lnTo>
                      <a:pt x="148" y="0"/>
                    </a:lnTo>
                    <a:lnTo>
                      <a:pt x="130" y="4"/>
                    </a:lnTo>
                    <a:lnTo>
                      <a:pt x="116" y="8"/>
                    </a:lnTo>
                    <a:lnTo>
                      <a:pt x="100" y="12"/>
                    </a:lnTo>
                    <a:lnTo>
                      <a:pt x="86" y="20"/>
                    </a:lnTo>
                    <a:lnTo>
                      <a:pt x="72" y="28"/>
                    </a:lnTo>
                    <a:lnTo>
                      <a:pt x="60" y="38"/>
                    </a:lnTo>
                    <a:lnTo>
                      <a:pt x="48" y="48"/>
                    </a:lnTo>
                    <a:lnTo>
                      <a:pt x="38" y="60"/>
                    </a:lnTo>
                    <a:lnTo>
                      <a:pt x="28" y="72"/>
                    </a:lnTo>
                    <a:lnTo>
                      <a:pt x="20" y="86"/>
                    </a:lnTo>
                    <a:lnTo>
                      <a:pt x="12" y="100"/>
                    </a:lnTo>
                    <a:lnTo>
                      <a:pt x="8" y="116"/>
                    </a:lnTo>
                    <a:lnTo>
                      <a:pt x="4" y="130"/>
                    </a:lnTo>
                    <a:lnTo>
                      <a:pt x="0" y="148"/>
                    </a:lnTo>
                    <a:lnTo>
                      <a:pt x="0" y="164"/>
                    </a:lnTo>
                    <a:lnTo>
                      <a:pt x="0" y="790"/>
                    </a:lnTo>
                    <a:lnTo>
                      <a:pt x="0" y="790"/>
                    </a:lnTo>
                    <a:lnTo>
                      <a:pt x="0" y="808"/>
                    </a:lnTo>
                    <a:lnTo>
                      <a:pt x="4" y="824"/>
                    </a:lnTo>
                    <a:lnTo>
                      <a:pt x="8" y="840"/>
                    </a:lnTo>
                    <a:lnTo>
                      <a:pt x="12" y="854"/>
                    </a:lnTo>
                    <a:lnTo>
                      <a:pt x="20" y="868"/>
                    </a:lnTo>
                    <a:lnTo>
                      <a:pt x="28" y="882"/>
                    </a:lnTo>
                    <a:lnTo>
                      <a:pt x="38" y="896"/>
                    </a:lnTo>
                    <a:lnTo>
                      <a:pt x="48" y="906"/>
                    </a:lnTo>
                    <a:lnTo>
                      <a:pt x="60" y="918"/>
                    </a:lnTo>
                    <a:lnTo>
                      <a:pt x="72" y="926"/>
                    </a:lnTo>
                    <a:lnTo>
                      <a:pt x="86" y="936"/>
                    </a:lnTo>
                    <a:lnTo>
                      <a:pt x="100" y="942"/>
                    </a:lnTo>
                    <a:lnTo>
                      <a:pt x="116" y="948"/>
                    </a:lnTo>
                    <a:lnTo>
                      <a:pt x="130" y="952"/>
                    </a:lnTo>
                    <a:lnTo>
                      <a:pt x="148" y="954"/>
                    </a:lnTo>
                    <a:lnTo>
                      <a:pt x="164" y="954"/>
                    </a:lnTo>
                    <a:lnTo>
                      <a:pt x="1048" y="954"/>
                    </a:lnTo>
                    <a:lnTo>
                      <a:pt x="1048" y="954"/>
                    </a:lnTo>
                    <a:lnTo>
                      <a:pt x="1064" y="954"/>
                    </a:lnTo>
                    <a:lnTo>
                      <a:pt x="1080" y="952"/>
                    </a:lnTo>
                    <a:lnTo>
                      <a:pt x="1096" y="948"/>
                    </a:lnTo>
                    <a:lnTo>
                      <a:pt x="1112" y="942"/>
                    </a:lnTo>
                    <a:lnTo>
                      <a:pt x="1126" y="936"/>
                    </a:lnTo>
                    <a:lnTo>
                      <a:pt x="1140" y="926"/>
                    </a:lnTo>
                    <a:lnTo>
                      <a:pt x="1152" y="918"/>
                    </a:lnTo>
                    <a:lnTo>
                      <a:pt x="1164" y="906"/>
                    </a:lnTo>
                    <a:lnTo>
                      <a:pt x="1174" y="896"/>
                    </a:lnTo>
                    <a:lnTo>
                      <a:pt x="1184" y="882"/>
                    </a:lnTo>
                    <a:lnTo>
                      <a:pt x="1192" y="868"/>
                    </a:lnTo>
                    <a:lnTo>
                      <a:pt x="1198" y="854"/>
                    </a:lnTo>
                    <a:lnTo>
                      <a:pt x="1204" y="840"/>
                    </a:lnTo>
                    <a:lnTo>
                      <a:pt x="1208" y="824"/>
                    </a:lnTo>
                    <a:lnTo>
                      <a:pt x="1210" y="808"/>
                    </a:lnTo>
                    <a:lnTo>
                      <a:pt x="1212" y="790"/>
                    </a:lnTo>
                    <a:lnTo>
                      <a:pt x="1212" y="258"/>
                    </a:lnTo>
                    <a:lnTo>
                      <a:pt x="1212" y="258"/>
                    </a:lnTo>
                    <a:lnTo>
                      <a:pt x="1210" y="242"/>
                    </a:lnTo>
                    <a:lnTo>
                      <a:pt x="1208" y="226"/>
                    </a:lnTo>
                    <a:lnTo>
                      <a:pt x="1204" y="210"/>
                    </a:lnTo>
                    <a:lnTo>
                      <a:pt x="1198" y="196"/>
                    </a:lnTo>
                    <a:lnTo>
                      <a:pt x="1192" y="180"/>
                    </a:lnTo>
                    <a:lnTo>
                      <a:pt x="1184" y="168"/>
                    </a:lnTo>
                    <a:lnTo>
                      <a:pt x="1174" y="154"/>
                    </a:lnTo>
                    <a:lnTo>
                      <a:pt x="1164" y="142"/>
                    </a:lnTo>
                    <a:lnTo>
                      <a:pt x="1152" y="132"/>
                    </a:lnTo>
                    <a:lnTo>
                      <a:pt x="1140" y="122"/>
                    </a:lnTo>
                    <a:lnTo>
                      <a:pt x="1126" y="114"/>
                    </a:lnTo>
                    <a:lnTo>
                      <a:pt x="1112" y="108"/>
                    </a:lnTo>
                    <a:lnTo>
                      <a:pt x="1096" y="102"/>
                    </a:lnTo>
                    <a:lnTo>
                      <a:pt x="1080" y="98"/>
                    </a:lnTo>
                    <a:lnTo>
                      <a:pt x="1064" y="96"/>
                    </a:lnTo>
                    <a:lnTo>
                      <a:pt x="1048" y="94"/>
                    </a:lnTo>
                    <a:lnTo>
                      <a:pt x="1048" y="94"/>
                    </a:lnTo>
                    <a:close/>
                  </a:path>
                </a:pathLst>
              </a:custGeom>
              <a:gradFill flip="none" rotWithShape="1">
                <a:gsLst>
                  <a:gs pos="0">
                    <a:srgbClr val="CACBCC"/>
                  </a:gs>
                  <a:gs pos="100000">
                    <a:srgbClr val="E6E7E8">
                      <a:shade val="100000"/>
                      <a:satMod val="115000"/>
                    </a:srgbClr>
                  </a:gs>
                </a:gsLst>
                <a:lin ang="162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4" name="Freeform 33"/>
              <p:cNvSpPr>
                <a:spLocks/>
              </p:cNvSpPr>
              <p:nvPr/>
            </p:nvSpPr>
            <p:spPr bwMode="auto">
              <a:xfrm>
                <a:off x="5638800" y="1198561"/>
                <a:ext cx="568325" cy="885825"/>
              </a:xfrm>
              <a:custGeom>
                <a:avLst/>
                <a:gdLst>
                  <a:gd name="T0" fmla="*/ 194 w 358"/>
                  <a:gd name="T1" fmla="*/ 0 h 558"/>
                  <a:gd name="T2" fmla="*/ 154 w 358"/>
                  <a:gd name="T3" fmla="*/ 0 h 558"/>
                  <a:gd name="T4" fmla="*/ 154 w 358"/>
                  <a:gd name="T5" fmla="*/ 0 h 558"/>
                  <a:gd name="T6" fmla="*/ 138 w 358"/>
                  <a:gd name="T7" fmla="*/ 10 h 558"/>
                  <a:gd name="T8" fmla="*/ 120 w 358"/>
                  <a:gd name="T9" fmla="*/ 22 h 558"/>
                  <a:gd name="T10" fmla="*/ 106 w 358"/>
                  <a:gd name="T11" fmla="*/ 34 h 558"/>
                  <a:gd name="T12" fmla="*/ 92 w 358"/>
                  <a:gd name="T13" fmla="*/ 46 h 558"/>
                  <a:gd name="T14" fmla="*/ 78 w 358"/>
                  <a:gd name="T15" fmla="*/ 60 h 558"/>
                  <a:gd name="T16" fmla="*/ 64 w 358"/>
                  <a:gd name="T17" fmla="*/ 76 h 558"/>
                  <a:gd name="T18" fmla="*/ 54 w 358"/>
                  <a:gd name="T19" fmla="*/ 92 h 558"/>
                  <a:gd name="T20" fmla="*/ 42 w 358"/>
                  <a:gd name="T21" fmla="*/ 108 h 558"/>
                  <a:gd name="T22" fmla="*/ 34 w 358"/>
                  <a:gd name="T23" fmla="*/ 124 h 558"/>
                  <a:gd name="T24" fmla="*/ 24 w 358"/>
                  <a:gd name="T25" fmla="*/ 142 h 558"/>
                  <a:gd name="T26" fmla="*/ 18 w 358"/>
                  <a:gd name="T27" fmla="*/ 160 h 558"/>
                  <a:gd name="T28" fmla="*/ 12 w 358"/>
                  <a:gd name="T29" fmla="*/ 180 h 558"/>
                  <a:gd name="T30" fmla="*/ 6 w 358"/>
                  <a:gd name="T31" fmla="*/ 200 h 558"/>
                  <a:gd name="T32" fmla="*/ 2 w 358"/>
                  <a:gd name="T33" fmla="*/ 220 h 558"/>
                  <a:gd name="T34" fmla="*/ 0 w 358"/>
                  <a:gd name="T35" fmla="*/ 240 h 558"/>
                  <a:gd name="T36" fmla="*/ 0 w 358"/>
                  <a:gd name="T37" fmla="*/ 260 h 558"/>
                  <a:gd name="T38" fmla="*/ 0 w 358"/>
                  <a:gd name="T39" fmla="*/ 260 h 558"/>
                  <a:gd name="T40" fmla="*/ 2 w 358"/>
                  <a:gd name="T41" fmla="*/ 290 h 558"/>
                  <a:gd name="T42" fmla="*/ 6 w 358"/>
                  <a:gd name="T43" fmla="*/ 320 h 558"/>
                  <a:gd name="T44" fmla="*/ 14 w 358"/>
                  <a:gd name="T45" fmla="*/ 348 h 558"/>
                  <a:gd name="T46" fmla="*/ 24 w 358"/>
                  <a:gd name="T47" fmla="*/ 376 h 558"/>
                  <a:gd name="T48" fmla="*/ 36 w 358"/>
                  <a:gd name="T49" fmla="*/ 402 h 558"/>
                  <a:gd name="T50" fmla="*/ 50 w 358"/>
                  <a:gd name="T51" fmla="*/ 426 h 558"/>
                  <a:gd name="T52" fmla="*/ 68 w 358"/>
                  <a:gd name="T53" fmla="*/ 450 h 558"/>
                  <a:gd name="T54" fmla="*/ 88 w 358"/>
                  <a:gd name="T55" fmla="*/ 470 h 558"/>
                  <a:gd name="T56" fmla="*/ 108 w 358"/>
                  <a:gd name="T57" fmla="*/ 490 h 558"/>
                  <a:gd name="T58" fmla="*/ 130 w 358"/>
                  <a:gd name="T59" fmla="*/ 506 h 558"/>
                  <a:gd name="T60" fmla="*/ 156 w 358"/>
                  <a:gd name="T61" fmla="*/ 522 h 558"/>
                  <a:gd name="T62" fmla="*/ 182 w 358"/>
                  <a:gd name="T63" fmla="*/ 534 h 558"/>
                  <a:gd name="T64" fmla="*/ 208 w 358"/>
                  <a:gd name="T65" fmla="*/ 544 h 558"/>
                  <a:gd name="T66" fmla="*/ 238 w 358"/>
                  <a:gd name="T67" fmla="*/ 552 h 558"/>
                  <a:gd name="T68" fmla="*/ 266 w 358"/>
                  <a:gd name="T69" fmla="*/ 556 h 558"/>
                  <a:gd name="T70" fmla="*/ 296 w 358"/>
                  <a:gd name="T71" fmla="*/ 558 h 558"/>
                  <a:gd name="T72" fmla="*/ 296 w 358"/>
                  <a:gd name="T73" fmla="*/ 558 h 558"/>
                  <a:gd name="T74" fmla="*/ 328 w 358"/>
                  <a:gd name="T75" fmla="*/ 556 h 558"/>
                  <a:gd name="T76" fmla="*/ 358 w 358"/>
                  <a:gd name="T77" fmla="*/ 550 h 558"/>
                  <a:gd name="T78" fmla="*/ 358 w 358"/>
                  <a:gd name="T79" fmla="*/ 164 h 558"/>
                  <a:gd name="T80" fmla="*/ 358 w 358"/>
                  <a:gd name="T81" fmla="*/ 164 h 558"/>
                  <a:gd name="T82" fmla="*/ 356 w 358"/>
                  <a:gd name="T83" fmla="*/ 148 h 558"/>
                  <a:gd name="T84" fmla="*/ 354 w 358"/>
                  <a:gd name="T85" fmla="*/ 132 h 558"/>
                  <a:gd name="T86" fmla="*/ 350 w 358"/>
                  <a:gd name="T87" fmla="*/ 116 h 558"/>
                  <a:gd name="T88" fmla="*/ 344 w 358"/>
                  <a:gd name="T89" fmla="*/ 102 h 558"/>
                  <a:gd name="T90" fmla="*/ 338 w 358"/>
                  <a:gd name="T91" fmla="*/ 86 h 558"/>
                  <a:gd name="T92" fmla="*/ 330 w 358"/>
                  <a:gd name="T93" fmla="*/ 74 h 558"/>
                  <a:gd name="T94" fmla="*/ 320 w 358"/>
                  <a:gd name="T95" fmla="*/ 60 h 558"/>
                  <a:gd name="T96" fmla="*/ 310 w 358"/>
                  <a:gd name="T97" fmla="*/ 48 h 558"/>
                  <a:gd name="T98" fmla="*/ 298 w 358"/>
                  <a:gd name="T99" fmla="*/ 38 h 558"/>
                  <a:gd name="T100" fmla="*/ 286 w 358"/>
                  <a:gd name="T101" fmla="*/ 28 h 558"/>
                  <a:gd name="T102" fmla="*/ 272 w 358"/>
                  <a:gd name="T103" fmla="*/ 20 h 558"/>
                  <a:gd name="T104" fmla="*/ 258 w 358"/>
                  <a:gd name="T105" fmla="*/ 14 h 558"/>
                  <a:gd name="T106" fmla="*/ 242 w 358"/>
                  <a:gd name="T107" fmla="*/ 8 h 558"/>
                  <a:gd name="T108" fmla="*/ 226 w 358"/>
                  <a:gd name="T109" fmla="*/ 4 h 558"/>
                  <a:gd name="T110" fmla="*/ 210 w 358"/>
                  <a:gd name="T111" fmla="*/ 2 h 558"/>
                  <a:gd name="T112" fmla="*/ 194 w 358"/>
                  <a:gd name="T113" fmla="*/ 0 h 558"/>
                  <a:gd name="T114" fmla="*/ 194 w 358"/>
                  <a:gd name="T11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8" h="558">
                    <a:moveTo>
                      <a:pt x="194" y="0"/>
                    </a:moveTo>
                    <a:lnTo>
                      <a:pt x="154" y="0"/>
                    </a:lnTo>
                    <a:lnTo>
                      <a:pt x="154" y="0"/>
                    </a:lnTo>
                    <a:lnTo>
                      <a:pt x="138" y="10"/>
                    </a:lnTo>
                    <a:lnTo>
                      <a:pt x="120" y="22"/>
                    </a:lnTo>
                    <a:lnTo>
                      <a:pt x="106" y="34"/>
                    </a:lnTo>
                    <a:lnTo>
                      <a:pt x="92" y="46"/>
                    </a:lnTo>
                    <a:lnTo>
                      <a:pt x="78" y="60"/>
                    </a:lnTo>
                    <a:lnTo>
                      <a:pt x="64" y="76"/>
                    </a:lnTo>
                    <a:lnTo>
                      <a:pt x="54" y="92"/>
                    </a:lnTo>
                    <a:lnTo>
                      <a:pt x="42" y="108"/>
                    </a:lnTo>
                    <a:lnTo>
                      <a:pt x="34" y="124"/>
                    </a:lnTo>
                    <a:lnTo>
                      <a:pt x="24" y="142"/>
                    </a:lnTo>
                    <a:lnTo>
                      <a:pt x="18" y="160"/>
                    </a:lnTo>
                    <a:lnTo>
                      <a:pt x="12" y="180"/>
                    </a:lnTo>
                    <a:lnTo>
                      <a:pt x="6" y="200"/>
                    </a:lnTo>
                    <a:lnTo>
                      <a:pt x="2" y="220"/>
                    </a:lnTo>
                    <a:lnTo>
                      <a:pt x="0" y="240"/>
                    </a:lnTo>
                    <a:lnTo>
                      <a:pt x="0" y="260"/>
                    </a:lnTo>
                    <a:lnTo>
                      <a:pt x="0" y="260"/>
                    </a:lnTo>
                    <a:lnTo>
                      <a:pt x="2" y="290"/>
                    </a:lnTo>
                    <a:lnTo>
                      <a:pt x="6" y="320"/>
                    </a:lnTo>
                    <a:lnTo>
                      <a:pt x="14" y="348"/>
                    </a:lnTo>
                    <a:lnTo>
                      <a:pt x="24" y="376"/>
                    </a:lnTo>
                    <a:lnTo>
                      <a:pt x="36" y="402"/>
                    </a:lnTo>
                    <a:lnTo>
                      <a:pt x="50" y="426"/>
                    </a:lnTo>
                    <a:lnTo>
                      <a:pt x="68" y="450"/>
                    </a:lnTo>
                    <a:lnTo>
                      <a:pt x="88" y="470"/>
                    </a:lnTo>
                    <a:lnTo>
                      <a:pt x="108" y="490"/>
                    </a:lnTo>
                    <a:lnTo>
                      <a:pt x="130" y="506"/>
                    </a:lnTo>
                    <a:lnTo>
                      <a:pt x="156" y="522"/>
                    </a:lnTo>
                    <a:lnTo>
                      <a:pt x="182" y="534"/>
                    </a:lnTo>
                    <a:lnTo>
                      <a:pt x="208" y="544"/>
                    </a:lnTo>
                    <a:lnTo>
                      <a:pt x="238" y="552"/>
                    </a:lnTo>
                    <a:lnTo>
                      <a:pt x="266" y="556"/>
                    </a:lnTo>
                    <a:lnTo>
                      <a:pt x="296" y="558"/>
                    </a:lnTo>
                    <a:lnTo>
                      <a:pt x="296" y="558"/>
                    </a:lnTo>
                    <a:lnTo>
                      <a:pt x="328" y="556"/>
                    </a:lnTo>
                    <a:lnTo>
                      <a:pt x="358" y="550"/>
                    </a:lnTo>
                    <a:lnTo>
                      <a:pt x="358" y="164"/>
                    </a:lnTo>
                    <a:lnTo>
                      <a:pt x="358" y="164"/>
                    </a:lnTo>
                    <a:lnTo>
                      <a:pt x="356" y="148"/>
                    </a:lnTo>
                    <a:lnTo>
                      <a:pt x="354" y="132"/>
                    </a:lnTo>
                    <a:lnTo>
                      <a:pt x="350" y="116"/>
                    </a:lnTo>
                    <a:lnTo>
                      <a:pt x="344" y="102"/>
                    </a:lnTo>
                    <a:lnTo>
                      <a:pt x="338" y="86"/>
                    </a:lnTo>
                    <a:lnTo>
                      <a:pt x="330" y="74"/>
                    </a:lnTo>
                    <a:lnTo>
                      <a:pt x="320" y="60"/>
                    </a:lnTo>
                    <a:lnTo>
                      <a:pt x="310" y="48"/>
                    </a:lnTo>
                    <a:lnTo>
                      <a:pt x="298" y="38"/>
                    </a:lnTo>
                    <a:lnTo>
                      <a:pt x="286" y="28"/>
                    </a:lnTo>
                    <a:lnTo>
                      <a:pt x="272" y="20"/>
                    </a:lnTo>
                    <a:lnTo>
                      <a:pt x="258" y="14"/>
                    </a:lnTo>
                    <a:lnTo>
                      <a:pt x="242" y="8"/>
                    </a:lnTo>
                    <a:lnTo>
                      <a:pt x="226" y="4"/>
                    </a:lnTo>
                    <a:lnTo>
                      <a:pt x="210" y="2"/>
                    </a:lnTo>
                    <a:lnTo>
                      <a:pt x="194" y="0"/>
                    </a:lnTo>
                    <a:lnTo>
                      <a:pt x="194"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34"/>
              <p:cNvSpPr>
                <a:spLocks/>
              </p:cNvSpPr>
              <p:nvPr/>
            </p:nvSpPr>
            <p:spPr bwMode="auto">
              <a:xfrm>
                <a:off x="4352925" y="2446336"/>
                <a:ext cx="1784350" cy="98425"/>
              </a:xfrm>
              <a:custGeom>
                <a:avLst/>
                <a:gdLst>
                  <a:gd name="T0" fmla="*/ 1106 w 1124"/>
                  <a:gd name="T1" fmla="*/ 0 h 62"/>
                  <a:gd name="T2" fmla="*/ 1106 w 1124"/>
                  <a:gd name="T3" fmla="*/ 0 h 62"/>
                  <a:gd name="T4" fmla="*/ 1096 w 1124"/>
                  <a:gd name="T5" fmla="*/ 10 h 62"/>
                  <a:gd name="T6" fmla="*/ 1086 w 1124"/>
                  <a:gd name="T7" fmla="*/ 20 h 62"/>
                  <a:gd name="T8" fmla="*/ 1074 w 1124"/>
                  <a:gd name="T9" fmla="*/ 28 h 62"/>
                  <a:gd name="T10" fmla="*/ 1062 w 1124"/>
                  <a:gd name="T11" fmla="*/ 34 h 62"/>
                  <a:gd name="T12" fmla="*/ 1048 w 1124"/>
                  <a:gd name="T13" fmla="*/ 40 h 62"/>
                  <a:gd name="T14" fmla="*/ 1034 w 1124"/>
                  <a:gd name="T15" fmla="*/ 44 h 62"/>
                  <a:gd name="T16" fmla="*/ 1018 w 1124"/>
                  <a:gd name="T17" fmla="*/ 46 h 62"/>
                  <a:gd name="T18" fmla="*/ 1004 w 1124"/>
                  <a:gd name="T19" fmla="*/ 48 h 62"/>
                  <a:gd name="T20" fmla="*/ 120 w 1124"/>
                  <a:gd name="T21" fmla="*/ 48 h 62"/>
                  <a:gd name="T22" fmla="*/ 120 w 1124"/>
                  <a:gd name="T23" fmla="*/ 48 h 62"/>
                  <a:gd name="T24" fmla="*/ 104 w 1124"/>
                  <a:gd name="T25" fmla="*/ 46 h 62"/>
                  <a:gd name="T26" fmla="*/ 90 w 1124"/>
                  <a:gd name="T27" fmla="*/ 44 h 62"/>
                  <a:gd name="T28" fmla="*/ 76 w 1124"/>
                  <a:gd name="T29" fmla="*/ 40 h 62"/>
                  <a:gd name="T30" fmla="*/ 62 w 1124"/>
                  <a:gd name="T31" fmla="*/ 34 h 62"/>
                  <a:gd name="T32" fmla="*/ 50 w 1124"/>
                  <a:gd name="T33" fmla="*/ 28 h 62"/>
                  <a:gd name="T34" fmla="*/ 38 w 1124"/>
                  <a:gd name="T35" fmla="*/ 20 h 62"/>
                  <a:gd name="T36" fmla="*/ 26 w 1124"/>
                  <a:gd name="T37" fmla="*/ 10 h 62"/>
                  <a:gd name="T38" fmla="*/ 16 w 1124"/>
                  <a:gd name="T39" fmla="*/ 0 h 62"/>
                  <a:gd name="T40" fmla="*/ 0 w 1124"/>
                  <a:gd name="T41" fmla="*/ 0 h 62"/>
                  <a:gd name="T42" fmla="*/ 0 w 1124"/>
                  <a:gd name="T43" fmla="*/ 0 h 62"/>
                  <a:gd name="T44" fmla="*/ 10 w 1124"/>
                  <a:gd name="T45" fmla="*/ 14 h 62"/>
                  <a:gd name="T46" fmla="*/ 22 w 1124"/>
                  <a:gd name="T47" fmla="*/ 26 h 62"/>
                  <a:gd name="T48" fmla="*/ 36 w 1124"/>
                  <a:gd name="T49" fmla="*/ 36 h 62"/>
                  <a:gd name="T50" fmla="*/ 52 w 1124"/>
                  <a:gd name="T51" fmla="*/ 44 h 62"/>
                  <a:gd name="T52" fmla="*/ 68 w 1124"/>
                  <a:gd name="T53" fmla="*/ 52 h 62"/>
                  <a:gd name="T54" fmla="*/ 84 w 1124"/>
                  <a:gd name="T55" fmla="*/ 56 h 62"/>
                  <a:gd name="T56" fmla="*/ 102 w 1124"/>
                  <a:gd name="T57" fmla="*/ 60 h 62"/>
                  <a:gd name="T58" fmla="*/ 120 w 1124"/>
                  <a:gd name="T59" fmla="*/ 62 h 62"/>
                  <a:gd name="T60" fmla="*/ 1004 w 1124"/>
                  <a:gd name="T61" fmla="*/ 62 h 62"/>
                  <a:gd name="T62" fmla="*/ 1004 w 1124"/>
                  <a:gd name="T63" fmla="*/ 62 h 62"/>
                  <a:gd name="T64" fmla="*/ 1022 w 1124"/>
                  <a:gd name="T65" fmla="*/ 60 h 62"/>
                  <a:gd name="T66" fmla="*/ 1040 w 1124"/>
                  <a:gd name="T67" fmla="*/ 56 h 62"/>
                  <a:gd name="T68" fmla="*/ 1056 w 1124"/>
                  <a:gd name="T69" fmla="*/ 52 h 62"/>
                  <a:gd name="T70" fmla="*/ 1072 w 1124"/>
                  <a:gd name="T71" fmla="*/ 44 h 62"/>
                  <a:gd name="T72" fmla="*/ 1086 w 1124"/>
                  <a:gd name="T73" fmla="*/ 36 h 62"/>
                  <a:gd name="T74" fmla="*/ 1100 w 1124"/>
                  <a:gd name="T75" fmla="*/ 26 h 62"/>
                  <a:gd name="T76" fmla="*/ 1114 w 1124"/>
                  <a:gd name="T77" fmla="*/ 14 h 62"/>
                  <a:gd name="T78" fmla="*/ 1124 w 1124"/>
                  <a:gd name="T79" fmla="*/ 0 h 62"/>
                  <a:gd name="T80" fmla="*/ 1106 w 1124"/>
                  <a:gd name="T8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4" h="62">
                    <a:moveTo>
                      <a:pt x="1106" y="0"/>
                    </a:moveTo>
                    <a:lnTo>
                      <a:pt x="1106" y="0"/>
                    </a:lnTo>
                    <a:lnTo>
                      <a:pt x="1096" y="10"/>
                    </a:lnTo>
                    <a:lnTo>
                      <a:pt x="1086" y="20"/>
                    </a:lnTo>
                    <a:lnTo>
                      <a:pt x="1074" y="28"/>
                    </a:lnTo>
                    <a:lnTo>
                      <a:pt x="1062" y="34"/>
                    </a:lnTo>
                    <a:lnTo>
                      <a:pt x="1048" y="40"/>
                    </a:lnTo>
                    <a:lnTo>
                      <a:pt x="1034" y="44"/>
                    </a:lnTo>
                    <a:lnTo>
                      <a:pt x="1018" y="46"/>
                    </a:lnTo>
                    <a:lnTo>
                      <a:pt x="1004" y="48"/>
                    </a:lnTo>
                    <a:lnTo>
                      <a:pt x="120" y="48"/>
                    </a:lnTo>
                    <a:lnTo>
                      <a:pt x="120" y="48"/>
                    </a:lnTo>
                    <a:lnTo>
                      <a:pt x="104" y="46"/>
                    </a:lnTo>
                    <a:lnTo>
                      <a:pt x="90" y="44"/>
                    </a:lnTo>
                    <a:lnTo>
                      <a:pt x="76" y="40"/>
                    </a:lnTo>
                    <a:lnTo>
                      <a:pt x="62" y="34"/>
                    </a:lnTo>
                    <a:lnTo>
                      <a:pt x="50" y="28"/>
                    </a:lnTo>
                    <a:lnTo>
                      <a:pt x="38" y="20"/>
                    </a:lnTo>
                    <a:lnTo>
                      <a:pt x="26" y="10"/>
                    </a:lnTo>
                    <a:lnTo>
                      <a:pt x="16" y="0"/>
                    </a:lnTo>
                    <a:lnTo>
                      <a:pt x="0" y="0"/>
                    </a:lnTo>
                    <a:lnTo>
                      <a:pt x="0" y="0"/>
                    </a:lnTo>
                    <a:lnTo>
                      <a:pt x="10" y="14"/>
                    </a:lnTo>
                    <a:lnTo>
                      <a:pt x="22" y="26"/>
                    </a:lnTo>
                    <a:lnTo>
                      <a:pt x="36" y="36"/>
                    </a:lnTo>
                    <a:lnTo>
                      <a:pt x="52" y="44"/>
                    </a:lnTo>
                    <a:lnTo>
                      <a:pt x="68" y="52"/>
                    </a:lnTo>
                    <a:lnTo>
                      <a:pt x="84" y="56"/>
                    </a:lnTo>
                    <a:lnTo>
                      <a:pt x="102" y="60"/>
                    </a:lnTo>
                    <a:lnTo>
                      <a:pt x="120" y="62"/>
                    </a:lnTo>
                    <a:lnTo>
                      <a:pt x="1004" y="62"/>
                    </a:lnTo>
                    <a:lnTo>
                      <a:pt x="1004" y="62"/>
                    </a:lnTo>
                    <a:lnTo>
                      <a:pt x="1022" y="60"/>
                    </a:lnTo>
                    <a:lnTo>
                      <a:pt x="1040" y="56"/>
                    </a:lnTo>
                    <a:lnTo>
                      <a:pt x="1056" y="52"/>
                    </a:lnTo>
                    <a:lnTo>
                      <a:pt x="1072" y="44"/>
                    </a:lnTo>
                    <a:lnTo>
                      <a:pt x="1086" y="36"/>
                    </a:lnTo>
                    <a:lnTo>
                      <a:pt x="1100" y="26"/>
                    </a:lnTo>
                    <a:lnTo>
                      <a:pt x="1114" y="14"/>
                    </a:lnTo>
                    <a:lnTo>
                      <a:pt x="1124" y="0"/>
                    </a:lnTo>
                    <a:lnTo>
                      <a:pt x="1106"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6" name="Freeform 35"/>
              <p:cNvSpPr>
                <a:spLocks/>
              </p:cNvSpPr>
              <p:nvPr/>
            </p:nvSpPr>
            <p:spPr bwMode="auto">
              <a:xfrm>
                <a:off x="4305300" y="1071561"/>
                <a:ext cx="1879600" cy="374650"/>
              </a:xfrm>
              <a:custGeom>
                <a:avLst/>
                <a:gdLst>
                  <a:gd name="T0" fmla="*/ 14 w 1184"/>
                  <a:gd name="T1" fmla="*/ 140 h 236"/>
                  <a:gd name="T2" fmla="*/ 18 w 1184"/>
                  <a:gd name="T3" fmla="*/ 114 h 236"/>
                  <a:gd name="T4" fmla="*/ 26 w 1184"/>
                  <a:gd name="T5" fmla="*/ 90 h 236"/>
                  <a:gd name="T6" fmla="*/ 56 w 1184"/>
                  <a:gd name="T7" fmla="*/ 50 h 236"/>
                  <a:gd name="T8" fmla="*/ 98 w 1184"/>
                  <a:gd name="T9" fmla="*/ 24 h 236"/>
                  <a:gd name="T10" fmla="*/ 124 w 1184"/>
                  <a:gd name="T11" fmla="*/ 16 h 236"/>
                  <a:gd name="T12" fmla="*/ 150 w 1184"/>
                  <a:gd name="T13" fmla="*/ 14 h 236"/>
                  <a:gd name="T14" fmla="*/ 430 w 1184"/>
                  <a:gd name="T15" fmla="*/ 14 h 236"/>
                  <a:gd name="T16" fmla="*/ 442 w 1184"/>
                  <a:gd name="T17" fmla="*/ 16 h 236"/>
                  <a:gd name="T18" fmla="*/ 452 w 1184"/>
                  <a:gd name="T19" fmla="*/ 24 h 236"/>
                  <a:gd name="T20" fmla="*/ 1034 w 1184"/>
                  <a:gd name="T21" fmla="*/ 108 h 236"/>
                  <a:gd name="T22" fmla="*/ 1046 w 1184"/>
                  <a:gd name="T23" fmla="*/ 108 h 236"/>
                  <a:gd name="T24" fmla="*/ 1072 w 1184"/>
                  <a:gd name="T25" fmla="*/ 114 h 236"/>
                  <a:gd name="T26" fmla="*/ 1108 w 1184"/>
                  <a:gd name="T27" fmla="*/ 130 h 236"/>
                  <a:gd name="T28" fmla="*/ 1144 w 1184"/>
                  <a:gd name="T29" fmla="*/ 164 h 236"/>
                  <a:gd name="T30" fmla="*/ 1162 w 1184"/>
                  <a:gd name="T31" fmla="*/ 198 h 236"/>
                  <a:gd name="T32" fmla="*/ 1168 w 1184"/>
                  <a:gd name="T33" fmla="*/ 222 h 236"/>
                  <a:gd name="T34" fmla="*/ 1184 w 1184"/>
                  <a:gd name="T35" fmla="*/ 236 h 236"/>
                  <a:gd name="T36" fmla="*/ 1182 w 1184"/>
                  <a:gd name="T37" fmla="*/ 220 h 236"/>
                  <a:gd name="T38" fmla="*/ 1174 w 1184"/>
                  <a:gd name="T39" fmla="*/ 194 h 236"/>
                  <a:gd name="T40" fmla="*/ 1162 w 1184"/>
                  <a:gd name="T41" fmla="*/ 168 h 236"/>
                  <a:gd name="T42" fmla="*/ 1146 w 1184"/>
                  <a:gd name="T43" fmla="*/ 146 h 236"/>
                  <a:gd name="T44" fmla="*/ 1126 w 1184"/>
                  <a:gd name="T45" fmla="*/ 126 h 236"/>
                  <a:gd name="T46" fmla="*/ 1102 w 1184"/>
                  <a:gd name="T47" fmla="*/ 112 h 236"/>
                  <a:gd name="T48" fmla="*/ 1076 w 1184"/>
                  <a:gd name="T49" fmla="*/ 100 h 236"/>
                  <a:gd name="T50" fmla="*/ 1048 w 1184"/>
                  <a:gd name="T51" fmla="*/ 96 h 236"/>
                  <a:gd name="T52" fmla="*/ 518 w 1184"/>
                  <a:gd name="T53" fmla="*/ 94 h 236"/>
                  <a:gd name="T54" fmla="*/ 456 w 1184"/>
                  <a:gd name="T55" fmla="*/ 10 h 236"/>
                  <a:gd name="T56" fmla="*/ 446 w 1184"/>
                  <a:gd name="T57" fmla="*/ 2 h 236"/>
                  <a:gd name="T58" fmla="*/ 434 w 1184"/>
                  <a:gd name="T59" fmla="*/ 0 h 236"/>
                  <a:gd name="T60" fmla="*/ 150 w 1184"/>
                  <a:gd name="T61" fmla="*/ 0 h 236"/>
                  <a:gd name="T62" fmla="*/ 120 w 1184"/>
                  <a:gd name="T63" fmla="*/ 2 h 236"/>
                  <a:gd name="T64" fmla="*/ 94 w 1184"/>
                  <a:gd name="T65" fmla="*/ 10 h 236"/>
                  <a:gd name="T66" fmla="*/ 68 w 1184"/>
                  <a:gd name="T67" fmla="*/ 24 h 236"/>
                  <a:gd name="T68" fmla="*/ 46 w 1184"/>
                  <a:gd name="T69" fmla="*/ 40 h 236"/>
                  <a:gd name="T70" fmla="*/ 28 w 1184"/>
                  <a:gd name="T71" fmla="*/ 62 h 236"/>
                  <a:gd name="T72" fmla="*/ 14 w 1184"/>
                  <a:gd name="T73" fmla="*/ 86 h 236"/>
                  <a:gd name="T74" fmla="*/ 4 w 1184"/>
                  <a:gd name="T75" fmla="*/ 112 h 236"/>
                  <a:gd name="T76" fmla="*/ 0 w 1184"/>
                  <a:gd name="T77" fmla="*/ 14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84" h="236">
                    <a:moveTo>
                      <a:pt x="14" y="140"/>
                    </a:moveTo>
                    <a:lnTo>
                      <a:pt x="14" y="140"/>
                    </a:lnTo>
                    <a:lnTo>
                      <a:pt x="16" y="128"/>
                    </a:lnTo>
                    <a:lnTo>
                      <a:pt x="18" y="114"/>
                    </a:lnTo>
                    <a:lnTo>
                      <a:pt x="22" y="102"/>
                    </a:lnTo>
                    <a:lnTo>
                      <a:pt x="26" y="90"/>
                    </a:lnTo>
                    <a:lnTo>
                      <a:pt x="40" y="70"/>
                    </a:lnTo>
                    <a:lnTo>
                      <a:pt x="56" y="50"/>
                    </a:lnTo>
                    <a:lnTo>
                      <a:pt x="76" y="34"/>
                    </a:lnTo>
                    <a:lnTo>
                      <a:pt x="98" y="24"/>
                    </a:lnTo>
                    <a:lnTo>
                      <a:pt x="110" y="18"/>
                    </a:lnTo>
                    <a:lnTo>
                      <a:pt x="124" y="16"/>
                    </a:lnTo>
                    <a:lnTo>
                      <a:pt x="136" y="14"/>
                    </a:lnTo>
                    <a:lnTo>
                      <a:pt x="150" y="14"/>
                    </a:lnTo>
                    <a:lnTo>
                      <a:pt x="430" y="14"/>
                    </a:lnTo>
                    <a:lnTo>
                      <a:pt x="430" y="14"/>
                    </a:lnTo>
                    <a:lnTo>
                      <a:pt x="436" y="14"/>
                    </a:lnTo>
                    <a:lnTo>
                      <a:pt x="442" y="16"/>
                    </a:lnTo>
                    <a:lnTo>
                      <a:pt x="448" y="20"/>
                    </a:lnTo>
                    <a:lnTo>
                      <a:pt x="452" y="24"/>
                    </a:lnTo>
                    <a:lnTo>
                      <a:pt x="514" y="108"/>
                    </a:lnTo>
                    <a:lnTo>
                      <a:pt x="1034" y="108"/>
                    </a:lnTo>
                    <a:lnTo>
                      <a:pt x="1034" y="108"/>
                    </a:lnTo>
                    <a:lnTo>
                      <a:pt x="1046" y="108"/>
                    </a:lnTo>
                    <a:lnTo>
                      <a:pt x="1060" y="110"/>
                    </a:lnTo>
                    <a:lnTo>
                      <a:pt x="1072" y="114"/>
                    </a:lnTo>
                    <a:lnTo>
                      <a:pt x="1084" y="118"/>
                    </a:lnTo>
                    <a:lnTo>
                      <a:pt x="1108" y="130"/>
                    </a:lnTo>
                    <a:lnTo>
                      <a:pt x="1126" y="146"/>
                    </a:lnTo>
                    <a:lnTo>
                      <a:pt x="1144" y="164"/>
                    </a:lnTo>
                    <a:lnTo>
                      <a:pt x="1156" y="186"/>
                    </a:lnTo>
                    <a:lnTo>
                      <a:pt x="1162" y="198"/>
                    </a:lnTo>
                    <a:lnTo>
                      <a:pt x="1166" y="210"/>
                    </a:lnTo>
                    <a:lnTo>
                      <a:pt x="1168" y="222"/>
                    </a:lnTo>
                    <a:lnTo>
                      <a:pt x="1170" y="236"/>
                    </a:lnTo>
                    <a:lnTo>
                      <a:pt x="1184" y="236"/>
                    </a:lnTo>
                    <a:lnTo>
                      <a:pt x="1184" y="236"/>
                    </a:lnTo>
                    <a:lnTo>
                      <a:pt x="1182" y="220"/>
                    </a:lnTo>
                    <a:lnTo>
                      <a:pt x="1178" y="206"/>
                    </a:lnTo>
                    <a:lnTo>
                      <a:pt x="1174" y="194"/>
                    </a:lnTo>
                    <a:lnTo>
                      <a:pt x="1170" y="180"/>
                    </a:lnTo>
                    <a:lnTo>
                      <a:pt x="1162" y="168"/>
                    </a:lnTo>
                    <a:lnTo>
                      <a:pt x="1154" y="156"/>
                    </a:lnTo>
                    <a:lnTo>
                      <a:pt x="1146" y="146"/>
                    </a:lnTo>
                    <a:lnTo>
                      <a:pt x="1136" y="136"/>
                    </a:lnTo>
                    <a:lnTo>
                      <a:pt x="1126" y="126"/>
                    </a:lnTo>
                    <a:lnTo>
                      <a:pt x="1114" y="118"/>
                    </a:lnTo>
                    <a:lnTo>
                      <a:pt x="1102" y="112"/>
                    </a:lnTo>
                    <a:lnTo>
                      <a:pt x="1090" y="106"/>
                    </a:lnTo>
                    <a:lnTo>
                      <a:pt x="1076" y="100"/>
                    </a:lnTo>
                    <a:lnTo>
                      <a:pt x="1062" y="98"/>
                    </a:lnTo>
                    <a:lnTo>
                      <a:pt x="1048" y="96"/>
                    </a:lnTo>
                    <a:lnTo>
                      <a:pt x="1034" y="94"/>
                    </a:lnTo>
                    <a:lnTo>
                      <a:pt x="518" y="94"/>
                    </a:lnTo>
                    <a:lnTo>
                      <a:pt x="456" y="10"/>
                    </a:lnTo>
                    <a:lnTo>
                      <a:pt x="456" y="10"/>
                    </a:lnTo>
                    <a:lnTo>
                      <a:pt x="452" y="6"/>
                    </a:lnTo>
                    <a:lnTo>
                      <a:pt x="446" y="2"/>
                    </a:lnTo>
                    <a:lnTo>
                      <a:pt x="440" y="0"/>
                    </a:lnTo>
                    <a:lnTo>
                      <a:pt x="434" y="0"/>
                    </a:lnTo>
                    <a:lnTo>
                      <a:pt x="150" y="0"/>
                    </a:lnTo>
                    <a:lnTo>
                      <a:pt x="150" y="0"/>
                    </a:lnTo>
                    <a:lnTo>
                      <a:pt x="136" y="0"/>
                    </a:lnTo>
                    <a:lnTo>
                      <a:pt x="120" y="2"/>
                    </a:lnTo>
                    <a:lnTo>
                      <a:pt x="106" y="6"/>
                    </a:lnTo>
                    <a:lnTo>
                      <a:pt x="94" y="10"/>
                    </a:lnTo>
                    <a:lnTo>
                      <a:pt x="80" y="16"/>
                    </a:lnTo>
                    <a:lnTo>
                      <a:pt x="68" y="24"/>
                    </a:lnTo>
                    <a:lnTo>
                      <a:pt x="58" y="32"/>
                    </a:lnTo>
                    <a:lnTo>
                      <a:pt x="46" y="40"/>
                    </a:lnTo>
                    <a:lnTo>
                      <a:pt x="38" y="50"/>
                    </a:lnTo>
                    <a:lnTo>
                      <a:pt x="28" y="62"/>
                    </a:lnTo>
                    <a:lnTo>
                      <a:pt x="20" y="74"/>
                    </a:lnTo>
                    <a:lnTo>
                      <a:pt x="14" y="86"/>
                    </a:lnTo>
                    <a:lnTo>
                      <a:pt x="8" y="98"/>
                    </a:lnTo>
                    <a:lnTo>
                      <a:pt x="4" y="112"/>
                    </a:lnTo>
                    <a:lnTo>
                      <a:pt x="2" y="126"/>
                    </a:lnTo>
                    <a:lnTo>
                      <a:pt x="0" y="140"/>
                    </a:lnTo>
                    <a:lnTo>
                      <a:pt x="14" y="14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36"/>
              <p:cNvSpPr>
                <a:spLocks/>
              </p:cNvSpPr>
              <p:nvPr/>
            </p:nvSpPr>
            <p:spPr bwMode="auto">
              <a:xfrm>
                <a:off x="5661025" y="1163636"/>
                <a:ext cx="898525" cy="898525"/>
              </a:xfrm>
              <a:custGeom>
                <a:avLst/>
                <a:gdLst>
                  <a:gd name="T0" fmla="*/ 566 w 566"/>
                  <a:gd name="T1" fmla="*/ 282 h 566"/>
                  <a:gd name="T2" fmla="*/ 560 w 566"/>
                  <a:gd name="T3" fmla="*/ 340 h 566"/>
                  <a:gd name="T4" fmla="*/ 544 w 566"/>
                  <a:gd name="T5" fmla="*/ 392 h 566"/>
                  <a:gd name="T6" fmla="*/ 518 w 566"/>
                  <a:gd name="T7" fmla="*/ 440 h 566"/>
                  <a:gd name="T8" fmla="*/ 482 w 566"/>
                  <a:gd name="T9" fmla="*/ 482 h 566"/>
                  <a:gd name="T10" fmla="*/ 440 w 566"/>
                  <a:gd name="T11" fmla="*/ 518 h 566"/>
                  <a:gd name="T12" fmla="*/ 392 w 566"/>
                  <a:gd name="T13" fmla="*/ 544 h 566"/>
                  <a:gd name="T14" fmla="*/ 340 w 566"/>
                  <a:gd name="T15" fmla="*/ 560 h 566"/>
                  <a:gd name="T16" fmla="*/ 282 w 566"/>
                  <a:gd name="T17" fmla="*/ 566 h 566"/>
                  <a:gd name="T18" fmla="*/ 254 w 566"/>
                  <a:gd name="T19" fmla="*/ 564 h 566"/>
                  <a:gd name="T20" fmla="*/ 198 w 566"/>
                  <a:gd name="T21" fmla="*/ 552 h 566"/>
                  <a:gd name="T22" fmla="*/ 148 w 566"/>
                  <a:gd name="T23" fmla="*/ 532 h 566"/>
                  <a:gd name="T24" fmla="*/ 102 w 566"/>
                  <a:gd name="T25" fmla="*/ 500 h 566"/>
                  <a:gd name="T26" fmla="*/ 64 w 566"/>
                  <a:gd name="T27" fmla="*/ 462 h 566"/>
                  <a:gd name="T28" fmla="*/ 34 w 566"/>
                  <a:gd name="T29" fmla="*/ 418 h 566"/>
                  <a:gd name="T30" fmla="*/ 12 w 566"/>
                  <a:gd name="T31" fmla="*/ 366 h 566"/>
                  <a:gd name="T32" fmla="*/ 2 w 566"/>
                  <a:gd name="T33" fmla="*/ 312 h 566"/>
                  <a:gd name="T34" fmla="*/ 0 w 566"/>
                  <a:gd name="T35" fmla="*/ 282 h 566"/>
                  <a:gd name="T36" fmla="*/ 6 w 566"/>
                  <a:gd name="T37" fmla="*/ 226 h 566"/>
                  <a:gd name="T38" fmla="*/ 22 w 566"/>
                  <a:gd name="T39" fmla="*/ 172 h 566"/>
                  <a:gd name="T40" fmla="*/ 48 w 566"/>
                  <a:gd name="T41" fmla="*/ 124 h 566"/>
                  <a:gd name="T42" fmla="*/ 82 w 566"/>
                  <a:gd name="T43" fmla="*/ 82 h 566"/>
                  <a:gd name="T44" fmla="*/ 124 w 566"/>
                  <a:gd name="T45" fmla="*/ 48 h 566"/>
                  <a:gd name="T46" fmla="*/ 172 w 566"/>
                  <a:gd name="T47" fmla="*/ 22 h 566"/>
                  <a:gd name="T48" fmla="*/ 226 w 566"/>
                  <a:gd name="T49" fmla="*/ 6 h 566"/>
                  <a:gd name="T50" fmla="*/ 282 w 566"/>
                  <a:gd name="T51" fmla="*/ 0 h 566"/>
                  <a:gd name="T52" fmla="*/ 312 w 566"/>
                  <a:gd name="T53" fmla="*/ 2 h 566"/>
                  <a:gd name="T54" fmla="*/ 366 w 566"/>
                  <a:gd name="T55" fmla="*/ 12 h 566"/>
                  <a:gd name="T56" fmla="*/ 418 w 566"/>
                  <a:gd name="T57" fmla="*/ 34 h 566"/>
                  <a:gd name="T58" fmla="*/ 462 w 566"/>
                  <a:gd name="T59" fmla="*/ 64 h 566"/>
                  <a:gd name="T60" fmla="*/ 502 w 566"/>
                  <a:gd name="T61" fmla="*/ 102 h 566"/>
                  <a:gd name="T62" fmla="*/ 532 w 566"/>
                  <a:gd name="T63" fmla="*/ 148 h 566"/>
                  <a:gd name="T64" fmla="*/ 554 w 566"/>
                  <a:gd name="T65" fmla="*/ 198 h 566"/>
                  <a:gd name="T66" fmla="*/ 564 w 566"/>
                  <a:gd name="T67" fmla="*/ 254 h 566"/>
                  <a:gd name="T68" fmla="*/ 566 w 566"/>
                  <a:gd name="T69" fmla="*/ 282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6" h="566">
                    <a:moveTo>
                      <a:pt x="566" y="282"/>
                    </a:moveTo>
                    <a:lnTo>
                      <a:pt x="566" y="282"/>
                    </a:lnTo>
                    <a:lnTo>
                      <a:pt x="564" y="312"/>
                    </a:lnTo>
                    <a:lnTo>
                      <a:pt x="560" y="340"/>
                    </a:lnTo>
                    <a:lnTo>
                      <a:pt x="554" y="366"/>
                    </a:lnTo>
                    <a:lnTo>
                      <a:pt x="544" y="392"/>
                    </a:lnTo>
                    <a:lnTo>
                      <a:pt x="532" y="418"/>
                    </a:lnTo>
                    <a:lnTo>
                      <a:pt x="518" y="440"/>
                    </a:lnTo>
                    <a:lnTo>
                      <a:pt x="502" y="462"/>
                    </a:lnTo>
                    <a:lnTo>
                      <a:pt x="482" y="482"/>
                    </a:lnTo>
                    <a:lnTo>
                      <a:pt x="462" y="500"/>
                    </a:lnTo>
                    <a:lnTo>
                      <a:pt x="440" y="518"/>
                    </a:lnTo>
                    <a:lnTo>
                      <a:pt x="418" y="532"/>
                    </a:lnTo>
                    <a:lnTo>
                      <a:pt x="392" y="544"/>
                    </a:lnTo>
                    <a:lnTo>
                      <a:pt x="366" y="552"/>
                    </a:lnTo>
                    <a:lnTo>
                      <a:pt x="340" y="560"/>
                    </a:lnTo>
                    <a:lnTo>
                      <a:pt x="312" y="564"/>
                    </a:lnTo>
                    <a:lnTo>
                      <a:pt x="282" y="566"/>
                    </a:lnTo>
                    <a:lnTo>
                      <a:pt x="282" y="566"/>
                    </a:lnTo>
                    <a:lnTo>
                      <a:pt x="254" y="564"/>
                    </a:lnTo>
                    <a:lnTo>
                      <a:pt x="226" y="560"/>
                    </a:lnTo>
                    <a:lnTo>
                      <a:pt x="198" y="552"/>
                    </a:lnTo>
                    <a:lnTo>
                      <a:pt x="172" y="544"/>
                    </a:lnTo>
                    <a:lnTo>
                      <a:pt x="148" y="532"/>
                    </a:lnTo>
                    <a:lnTo>
                      <a:pt x="124" y="518"/>
                    </a:lnTo>
                    <a:lnTo>
                      <a:pt x="102" y="500"/>
                    </a:lnTo>
                    <a:lnTo>
                      <a:pt x="82" y="482"/>
                    </a:lnTo>
                    <a:lnTo>
                      <a:pt x="64" y="462"/>
                    </a:lnTo>
                    <a:lnTo>
                      <a:pt x="48" y="440"/>
                    </a:lnTo>
                    <a:lnTo>
                      <a:pt x="34" y="418"/>
                    </a:lnTo>
                    <a:lnTo>
                      <a:pt x="22" y="392"/>
                    </a:lnTo>
                    <a:lnTo>
                      <a:pt x="12" y="366"/>
                    </a:lnTo>
                    <a:lnTo>
                      <a:pt x="6" y="340"/>
                    </a:lnTo>
                    <a:lnTo>
                      <a:pt x="2" y="312"/>
                    </a:lnTo>
                    <a:lnTo>
                      <a:pt x="0" y="282"/>
                    </a:lnTo>
                    <a:lnTo>
                      <a:pt x="0" y="282"/>
                    </a:lnTo>
                    <a:lnTo>
                      <a:pt x="2" y="254"/>
                    </a:lnTo>
                    <a:lnTo>
                      <a:pt x="6" y="226"/>
                    </a:lnTo>
                    <a:lnTo>
                      <a:pt x="12" y="198"/>
                    </a:lnTo>
                    <a:lnTo>
                      <a:pt x="22" y="172"/>
                    </a:lnTo>
                    <a:lnTo>
                      <a:pt x="34" y="148"/>
                    </a:lnTo>
                    <a:lnTo>
                      <a:pt x="48" y="124"/>
                    </a:lnTo>
                    <a:lnTo>
                      <a:pt x="64" y="102"/>
                    </a:lnTo>
                    <a:lnTo>
                      <a:pt x="82" y="82"/>
                    </a:lnTo>
                    <a:lnTo>
                      <a:pt x="102" y="64"/>
                    </a:lnTo>
                    <a:lnTo>
                      <a:pt x="124" y="48"/>
                    </a:lnTo>
                    <a:lnTo>
                      <a:pt x="148" y="34"/>
                    </a:lnTo>
                    <a:lnTo>
                      <a:pt x="172" y="22"/>
                    </a:lnTo>
                    <a:lnTo>
                      <a:pt x="198" y="12"/>
                    </a:lnTo>
                    <a:lnTo>
                      <a:pt x="226" y="6"/>
                    </a:lnTo>
                    <a:lnTo>
                      <a:pt x="254" y="2"/>
                    </a:lnTo>
                    <a:lnTo>
                      <a:pt x="282" y="0"/>
                    </a:lnTo>
                    <a:lnTo>
                      <a:pt x="282" y="0"/>
                    </a:lnTo>
                    <a:lnTo>
                      <a:pt x="312" y="2"/>
                    </a:lnTo>
                    <a:lnTo>
                      <a:pt x="340" y="6"/>
                    </a:lnTo>
                    <a:lnTo>
                      <a:pt x="366" y="12"/>
                    </a:lnTo>
                    <a:lnTo>
                      <a:pt x="392" y="22"/>
                    </a:lnTo>
                    <a:lnTo>
                      <a:pt x="418" y="34"/>
                    </a:lnTo>
                    <a:lnTo>
                      <a:pt x="440" y="48"/>
                    </a:lnTo>
                    <a:lnTo>
                      <a:pt x="462" y="64"/>
                    </a:lnTo>
                    <a:lnTo>
                      <a:pt x="482" y="82"/>
                    </a:lnTo>
                    <a:lnTo>
                      <a:pt x="502" y="102"/>
                    </a:lnTo>
                    <a:lnTo>
                      <a:pt x="518" y="124"/>
                    </a:lnTo>
                    <a:lnTo>
                      <a:pt x="532" y="148"/>
                    </a:lnTo>
                    <a:lnTo>
                      <a:pt x="544" y="172"/>
                    </a:lnTo>
                    <a:lnTo>
                      <a:pt x="554" y="198"/>
                    </a:lnTo>
                    <a:lnTo>
                      <a:pt x="560" y="226"/>
                    </a:lnTo>
                    <a:lnTo>
                      <a:pt x="564" y="254"/>
                    </a:lnTo>
                    <a:lnTo>
                      <a:pt x="566" y="282"/>
                    </a:lnTo>
                    <a:lnTo>
                      <a:pt x="566" y="282"/>
                    </a:lnTo>
                    <a:close/>
                  </a:path>
                </a:pathLst>
              </a:custGeom>
              <a:gradFill flip="none" rotWithShape="1">
                <a:gsLst>
                  <a:gs pos="0">
                    <a:schemeClr val="accent2">
                      <a:lumMod val="20000"/>
                      <a:lumOff val="80000"/>
                    </a:schemeClr>
                  </a:gs>
                  <a:gs pos="100000">
                    <a:srgbClr val="00B0F0">
                      <a:tint val="23500"/>
                      <a:satMod val="160000"/>
                    </a:srgbClr>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Freeform 37"/>
              <p:cNvSpPr>
                <a:spLocks noEditPoints="1"/>
              </p:cNvSpPr>
              <p:nvPr/>
            </p:nvSpPr>
            <p:spPr bwMode="auto">
              <a:xfrm>
                <a:off x="5676900" y="1214436"/>
                <a:ext cx="831850" cy="847725"/>
              </a:xfrm>
              <a:custGeom>
                <a:avLst/>
                <a:gdLst>
                  <a:gd name="T0" fmla="*/ 194 w 524"/>
                  <a:gd name="T1" fmla="*/ 212 h 534"/>
                  <a:gd name="T2" fmla="*/ 166 w 524"/>
                  <a:gd name="T3" fmla="*/ 200 h 534"/>
                  <a:gd name="T4" fmla="*/ 128 w 524"/>
                  <a:gd name="T5" fmla="*/ 130 h 534"/>
                  <a:gd name="T6" fmla="*/ 104 w 524"/>
                  <a:gd name="T7" fmla="*/ 122 h 534"/>
                  <a:gd name="T8" fmla="*/ 28 w 524"/>
                  <a:gd name="T9" fmla="*/ 134 h 534"/>
                  <a:gd name="T10" fmla="*/ 34 w 524"/>
                  <a:gd name="T11" fmla="*/ 226 h 534"/>
                  <a:gd name="T12" fmla="*/ 80 w 524"/>
                  <a:gd name="T13" fmla="*/ 314 h 534"/>
                  <a:gd name="T14" fmla="*/ 148 w 524"/>
                  <a:gd name="T15" fmla="*/ 348 h 534"/>
                  <a:gd name="T16" fmla="*/ 164 w 524"/>
                  <a:gd name="T17" fmla="*/ 306 h 534"/>
                  <a:gd name="T18" fmla="*/ 104 w 524"/>
                  <a:gd name="T19" fmla="*/ 94 h 534"/>
                  <a:gd name="T20" fmla="*/ 126 w 524"/>
                  <a:gd name="T21" fmla="*/ 110 h 534"/>
                  <a:gd name="T22" fmla="*/ 140 w 524"/>
                  <a:gd name="T23" fmla="*/ 112 h 534"/>
                  <a:gd name="T24" fmla="*/ 192 w 524"/>
                  <a:gd name="T25" fmla="*/ 110 h 534"/>
                  <a:gd name="T26" fmla="*/ 168 w 524"/>
                  <a:gd name="T27" fmla="*/ 136 h 534"/>
                  <a:gd name="T28" fmla="*/ 182 w 524"/>
                  <a:gd name="T29" fmla="*/ 204 h 534"/>
                  <a:gd name="T30" fmla="*/ 226 w 524"/>
                  <a:gd name="T31" fmla="*/ 176 h 534"/>
                  <a:gd name="T32" fmla="*/ 224 w 524"/>
                  <a:gd name="T33" fmla="*/ 160 h 534"/>
                  <a:gd name="T34" fmla="*/ 296 w 524"/>
                  <a:gd name="T35" fmla="*/ 220 h 534"/>
                  <a:gd name="T36" fmla="*/ 332 w 524"/>
                  <a:gd name="T37" fmla="*/ 184 h 534"/>
                  <a:gd name="T38" fmla="*/ 400 w 524"/>
                  <a:gd name="T39" fmla="*/ 226 h 534"/>
                  <a:gd name="T40" fmla="*/ 410 w 524"/>
                  <a:gd name="T41" fmla="*/ 180 h 534"/>
                  <a:gd name="T42" fmla="*/ 412 w 524"/>
                  <a:gd name="T43" fmla="*/ 110 h 534"/>
                  <a:gd name="T44" fmla="*/ 438 w 524"/>
                  <a:gd name="T45" fmla="*/ 92 h 534"/>
                  <a:gd name="T46" fmla="*/ 406 w 524"/>
                  <a:gd name="T47" fmla="*/ 38 h 534"/>
                  <a:gd name="T48" fmla="*/ 362 w 524"/>
                  <a:gd name="T49" fmla="*/ 2 h 534"/>
                  <a:gd name="T50" fmla="*/ 302 w 524"/>
                  <a:gd name="T51" fmla="*/ 10 h 534"/>
                  <a:gd name="T52" fmla="*/ 250 w 524"/>
                  <a:gd name="T53" fmla="*/ 34 h 534"/>
                  <a:gd name="T54" fmla="*/ 154 w 524"/>
                  <a:gd name="T55" fmla="*/ 32 h 534"/>
                  <a:gd name="T56" fmla="*/ 188 w 524"/>
                  <a:gd name="T57" fmla="*/ 38 h 534"/>
                  <a:gd name="T58" fmla="*/ 106 w 524"/>
                  <a:gd name="T59" fmla="*/ 66 h 534"/>
                  <a:gd name="T60" fmla="*/ 70 w 524"/>
                  <a:gd name="T61" fmla="*/ 92 h 534"/>
                  <a:gd name="T62" fmla="*/ 112 w 524"/>
                  <a:gd name="T63" fmla="*/ 50 h 534"/>
                  <a:gd name="T64" fmla="*/ 106 w 524"/>
                  <a:gd name="T65" fmla="*/ 48 h 534"/>
                  <a:gd name="T66" fmla="*/ 92 w 524"/>
                  <a:gd name="T67" fmla="*/ 56 h 534"/>
                  <a:gd name="T68" fmla="*/ 470 w 524"/>
                  <a:gd name="T69" fmla="*/ 92 h 534"/>
                  <a:gd name="T70" fmla="*/ 450 w 524"/>
                  <a:gd name="T71" fmla="*/ 80 h 534"/>
                  <a:gd name="T72" fmla="*/ 460 w 524"/>
                  <a:gd name="T73" fmla="*/ 114 h 534"/>
                  <a:gd name="T74" fmla="*/ 428 w 524"/>
                  <a:gd name="T75" fmla="*/ 188 h 534"/>
                  <a:gd name="T76" fmla="*/ 428 w 524"/>
                  <a:gd name="T77" fmla="*/ 208 h 534"/>
                  <a:gd name="T78" fmla="*/ 444 w 524"/>
                  <a:gd name="T79" fmla="*/ 232 h 534"/>
                  <a:gd name="T80" fmla="*/ 194 w 524"/>
                  <a:gd name="T81" fmla="*/ 318 h 534"/>
                  <a:gd name="T82" fmla="*/ 182 w 524"/>
                  <a:gd name="T83" fmla="*/ 338 h 534"/>
                  <a:gd name="T84" fmla="*/ 484 w 524"/>
                  <a:gd name="T85" fmla="*/ 330 h 534"/>
                  <a:gd name="T86" fmla="*/ 454 w 524"/>
                  <a:gd name="T87" fmla="*/ 312 h 534"/>
                  <a:gd name="T88" fmla="*/ 408 w 524"/>
                  <a:gd name="T89" fmla="*/ 336 h 534"/>
                  <a:gd name="T90" fmla="*/ 440 w 524"/>
                  <a:gd name="T91" fmla="*/ 384 h 534"/>
                  <a:gd name="T92" fmla="*/ 496 w 524"/>
                  <a:gd name="T93" fmla="*/ 380 h 534"/>
                  <a:gd name="T94" fmla="*/ 422 w 524"/>
                  <a:gd name="T95" fmla="*/ 236 h 534"/>
                  <a:gd name="T96" fmla="*/ 416 w 524"/>
                  <a:gd name="T97" fmla="*/ 270 h 534"/>
                  <a:gd name="T98" fmla="*/ 452 w 524"/>
                  <a:gd name="T99" fmla="*/ 290 h 534"/>
                  <a:gd name="T100" fmla="*/ 376 w 524"/>
                  <a:gd name="T101" fmla="*/ 254 h 534"/>
                  <a:gd name="T102" fmla="*/ 364 w 524"/>
                  <a:gd name="T103" fmla="*/ 244 h 534"/>
                  <a:gd name="T104" fmla="*/ 394 w 524"/>
                  <a:gd name="T105" fmla="*/ 284 h 534"/>
                  <a:gd name="T106" fmla="*/ 508 w 524"/>
                  <a:gd name="T107" fmla="*/ 268 h 534"/>
                  <a:gd name="T108" fmla="*/ 486 w 524"/>
                  <a:gd name="T109" fmla="*/ 268 h 534"/>
                  <a:gd name="T110" fmla="*/ 448 w 524"/>
                  <a:gd name="T111" fmla="*/ 268 h 534"/>
                  <a:gd name="T112" fmla="*/ 496 w 524"/>
                  <a:gd name="T113" fmla="*/ 296 h 534"/>
                  <a:gd name="T114" fmla="*/ 524 w 524"/>
                  <a:gd name="T115" fmla="*/ 282 h 534"/>
                  <a:gd name="T116" fmla="*/ 310 w 524"/>
                  <a:gd name="T117" fmla="*/ 476 h 534"/>
                  <a:gd name="T118" fmla="*/ 254 w 524"/>
                  <a:gd name="T119" fmla="*/ 476 h 534"/>
                  <a:gd name="T120" fmla="*/ 180 w 524"/>
                  <a:gd name="T121" fmla="*/ 504 h 534"/>
                  <a:gd name="T122" fmla="*/ 344 w 524"/>
                  <a:gd name="T123" fmla="*/ 52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4" h="534">
                    <a:moveTo>
                      <a:pt x="158" y="274"/>
                    </a:moveTo>
                    <a:lnTo>
                      <a:pt x="158" y="274"/>
                    </a:lnTo>
                    <a:lnTo>
                      <a:pt x="158" y="270"/>
                    </a:lnTo>
                    <a:lnTo>
                      <a:pt x="158" y="266"/>
                    </a:lnTo>
                    <a:lnTo>
                      <a:pt x="164" y="262"/>
                    </a:lnTo>
                    <a:lnTo>
                      <a:pt x="164" y="262"/>
                    </a:lnTo>
                    <a:lnTo>
                      <a:pt x="174" y="250"/>
                    </a:lnTo>
                    <a:lnTo>
                      <a:pt x="182" y="240"/>
                    </a:lnTo>
                    <a:lnTo>
                      <a:pt x="182" y="240"/>
                    </a:lnTo>
                    <a:lnTo>
                      <a:pt x="192" y="226"/>
                    </a:lnTo>
                    <a:lnTo>
                      <a:pt x="196" y="218"/>
                    </a:lnTo>
                    <a:lnTo>
                      <a:pt x="196" y="216"/>
                    </a:lnTo>
                    <a:lnTo>
                      <a:pt x="194" y="212"/>
                    </a:lnTo>
                    <a:lnTo>
                      <a:pt x="194" y="212"/>
                    </a:lnTo>
                    <a:lnTo>
                      <a:pt x="188" y="216"/>
                    </a:lnTo>
                    <a:lnTo>
                      <a:pt x="184" y="218"/>
                    </a:lnTo>
                    <a:lnTo>
                      <a:pt x="184" y="218"/>
                    </a:lnTo>
                    <a:lnTo>
                      <a:pt x="180" y="216"/>
                    </a:lnTo>
                    <a:lnTo>
                      <a:pt x="176" y="216"/>
                    </a:lnTo>
                    <a:lnTo>
                      <a:pt x="172" y="216"/>
                    </a:lnTo>
                    <a:lnTo>
                      <a:pt x="170" y="216"/>
                    </a:lnTo>
                    <a:lnTo>
                      <a:pt x="170" y="216"/>
                    </a:lnTo>
                    <a:lnTo>
                      <a:pt x="168" y="214"/>
                    </a:lnTo>
                    <a:lnTo>
                      <a:pt x="170" y="212"/>
                    </a:lnTo>
                    <a:lnTo>
                      <a:pt x="170" y="208"/>
                    </a:lnTo>
                    <a:lnTo>
                      <a:pt x="170" y="208"/>
                    </a:lnTo>
                    <a:lnTo>
                      <a:pt x="166" y="200"/>
                    </a:lnTo>
                    <a:lnTo>
                      <a:pt x="166" y="200"/>
                    </a:lnTo>
                    <a:lnTo>
                      <a:pt x="160" y="184"/>
                    </a:lnTo>
                    <a:lnTo>
                      <a:pt x="154" y="168"/>
                    </a:lnTo>
                    <a:lnTo>
                      <a:pt x="154" y="168"/>
                    </a:lnTo>
                    <a:lnTo>
                      <a:pt x="152" y="160"/>
                    </a:lnTo>
                    <a:lnTo>
                      <a:pt x="152" y="152"/>
                    </a:lnTo>
                    <a:lnTo>
                      <a:pt x="152" y="152"/>
                    </a:lnTo>
                    <a:lnTo>
                      <a:pt x="154" y="144"/>
                    </a:lnTo>
                    <a:lnTo>
                      <a:pt x="154" y="142"/>
                    </a:lnTo>
                    <a:lnTo>
                      <a:pt x="150" y="138"/>
                    </a:lnTo>
                    <a:lnTo>
                      <a:pt x="150" y="138"/>
                    </a:lnTo>
                    <a:lnTo>
                      <a:pt x="142" y="136"/>
                    </a:lnTo>
                    <a:lnTo>
                      <a:pt x="136" y="134"/>
                    </a:lnTo>
                    <a:lnTo>
                      <a:pt x="136" y="134"/>
                    </a:lnTo>
                    <a:lnTo>
                      <a:pt x="128" y="130"/>
                    </a:lnTo>
                    <a:lnTo>
                      <a:pt x="126" y="130"/>
                    </a:lnTo>
                    <a:lnTo>
                      <a:pt x="122" y="132"/>
                    </a:lnTo>
                    <a:lnTo>
                      <a:pt x="122" y="132"/>
                    </a:lnTo>
                    <a:lnTo>
                      <a:pt x="122" y="134"/>
                    </a:lnTo>
                    <a:lnTo>
                      <a:pt x="122" y="136"/>
                    </a:lnTo>
                    <a:lnTo>
                      <a:pt x="122" y="138"/>
                    </a:lnTo>
                    <a:lnTo>
                      <a:pt x="118" y="140"/>
                    </a:lnTo>
                    <a:lnTo>
                      <a:pt x="118" y="140"/>
                    </a:lnTo>
                    <a:lnTo>
                      <a:pt x="116" y="138"/>
                    </a:lnTo>
                    <a:lnTo>
                      <a:pt x="116" y="138"/>
                    </a:lnTo>
                    <a:lnTo>
                      <a:pt x="114" y="134"/>
                    </a:lnTo>
                    <a:lnTo>
                      <a:pt x="114" y="134"/>
                    </a:lnTo>
                    <a:lnTo>
                      <a:pt x="102" y="122"/>
                    </a:lnTo>
                    <a:lnTo>
                      <a:pt x="104" y="122"/>
                    </a:lnTo>
                    <a:lnTo>
                      <a:pt x="102" y="120"/>
                    </a:lnTo>
                    <a:lnTo>
                      <a:pt x="102" y="120"/>
                    </a:lnTo>
                    <a:lnTo>
                      <a:pt x="104" y="116"/>
                    </a:lnTo>
                    <a:lnTo>
                      <a:pt x="104" y="110"/>
                    </a:lnTo>
                    <a:lnTo>
                      <a:pt x="104" y="110"/>
                    </a:lnTo>
                    <a:lnTo>
                      <a:pt x="94" y="106"/>
                    </a:lnTo>
                    <a:lnTo>
                      <a:pt x="82" y="106"/>
                    </a:lnTo>
                    <a:lnTo>
                      <a:pt x="70" y="106"/>
                    </a:lnTo>
                    <a:lnTo>
                      <a:pt x="60" y="110"/>
                    </a:lnTo>
                    <a:lnTo>
                      <a:pt x="60" y="110"/>
                    </a:lnTo>
                    <a:lnTo>
                      <a:pt x="52" y="114"/>
                    </a:lnTo>
                    <a:lnTo>
                      <a:pt x="42" y="120"/>
                    </a:lnTo>
                    <a:lnTo>
                      <a:pt x="28" y="134"/>
                    </a:lnTo>
                    <a:lnTo>
                      <a:pt x="28" y="134"/>
                    </a:lnTo>
                    <a:lnTo>
                      <a:pt x="20" y="142"/>
                    </a:lnTo>
                    <a:lnTo>
                      <a:pt x="14" y="152"/>
                    </a:lnTo>
                    <a:lnTo>
                      <a:pt x="8" y="160"/>
                    </a:lnTo>
                    <a:lnTo>
                      <a:pt x="4" y="170"/>
                    </a:lnTo>
                    <a:lnTo>
                      <a:pt x="2" y="180"/>
                    </a:lnTo>
                    <a:lnTo>
                      <a:pt x="0" y="192"/>
                    </a:lnTo>
                    <a:lnTo>
                      <a:pt x="2" y="202"/>
                    </a:lnTo>
                    <a:lnTo>
                      <a:pt x="6" y="214"/>
                    </a:lnTo>
                    <a:lnTo>
                      <a:pt x="6" y="214"/>
                    </a:lnTo>
                    <a:lnTo>
                      <a:pt x="8" y="220"/>
                    </a:lnTo>
                    <a:lnTo>
                      <a:pt x="12" y="224"/>
                    </a:lnTo>
                    <a:lnTo>
                      <a:pt x="18" y="226"/>
                    </a:lnTo>
                    <a:lnTo>
                      <a:pt x="22" y="226"/>
                    </a:lnTo>
                    <a:lnTo>
                      <a:pt x="34" y="226"/>
                    </a:lnTo>
                    <a:lnTo>
                      <a:pt x="46" y="226"/>
                    </a:lnTo>
                    <a:lnTo>
                      <a:pt x="46" y="226"/>
                    </a:lnTo>
                    <a:lnTo>
                      <a:pt x="52" y="228"/>
                    </a:lnTo>
                    <a:lnTo>
                      <a:pt x="58" y="230"/>
                    </a:lnTo>
                    <a:lnTo>
                      <a:pt x="62" y="232"/>
                    </a:lnTo>
                    <a:lnTo>
                      <a:pt x="64" y="238"/>
                    </a:lnTo>
                    <a:lnTo>
                      <a:pt x="68" y="248"/>
                    </a:lnTo>
                    <a:lnTo>
                      <a:pt x="70" y="260"/>
                    </a:lnTo>
                    <a:lnTo>
                      <a:pt x="70" y="260"/>
                    </a:lnTo>
                    <a:lnTo>
                      <a:pt x="76" y="280"/>
                    </a:lnTo>
                    <a:lnTo>
                      <a:pt x="78" y="292"/>
                    </a:lnTo>
                    <a:lnTo>
                      <a:pt x="80" y="302"/>
                    </a:lnTo>
                    <a:lnTo>
                      <a:pt x="80" y="302"/>
                    </a:lnTo>
                    <a:lnTo>
                      <a:pt x="80" y="314"/>
                    </a:lnTo>
                    <a:lnTo>
                      <a:pt x="82" y="324"/>
                    </a:lnTo>
                    <a:lnTo>
                      <a:pt x="86" y="336"/>
                    </a:lnTo>
                    <a:lnTo>
                      <a:pt x="92" y="344"/>
                    </a:lnTo>
                    <a:lnTo>
                      <a:pt x="92" y="344"/>
                    </a:lnTo>
                    <a:lnTo>
                      <a:pt x="106" y="362"/>
                    </a:lnTo>
                    <a:lnTo>
                      <a:pt x="112" y="370"/>
                    </a:lnTo>
                    <a:lnTo>
                      <a:pt x="120" y="374"/>
                    </a:lnTo>
                    <a:lnTo>
                      <a:pt x="120" y="374"/>
                    </a:lnTo>
                    <a:lnTo>
                      <a:pt x="126" y="374"/>
                    </a:lnTo>
                    <a:lnTo>
                      <a:pt x="130" y="374"/>
                    </a:lnTo>
                    <a:lnTo>
                      <a:pt x="134" y="370"/>
                    </a:lnTo>
                    <a:lnTo>
                      <a:pt x="138" y="368"/>
                    </a:lnTo>
                    <a:lnTo>
                      <a:pt x="144" y="358"/>
                    </a:lnTo>
                    <a:lnTo>
                      <a:pt x="148" y="348"/>
                    </a:lnTo>
                    <a:lnTo>
                      <a:pt x="148" y="348"/>
                    </a:lnTo>
                    <a:lnTo>
                      <a:pt x="148" y="338"/>
                    </a:lnTo>
                    <a:lnTo>
                      <a:pt x="152" y="340"/>
                    </a:lnTo>
                    <a:lnTo>
                      <a:pt x="152" y="340"/>
                    </a:lnTo>
                    <a:lnTo>
                      <a:pt x="154" y="336"/>
                    </a:lnTo>
                    <a:lnTo>
                      <a:pt x="154" y="332"/>
                    </a:lnTo>
                    <a:lnTo>
                      <a:pt x="150" y="324"/>
                    </a:lnTo>
                    <a:lnTo>
                      <a:pt x="150" y="318"/>
                    </a:lnTo>
                    <a:lnTo>
                      <a:pt x="152" y="316"/>
                    </a:lnTo>
                    <a:lnTo>
                      <a:pt x="156" y="312"/>
                    </a:lnTo>
                    <a:lnTo>
                      <a:pt x="156" y="312"/>
                    </a:lnTo>
                    <a:lnTo>
                      <a:pt x="160" y="310"/>
                    </a:lnTo>
                    <a:lnTo>
                      <a:pt x="162" y="310"/>
                    </a:lnTo>
                    <a:lnTo>
                      <a:pt x="164" y="306"/>
                    </a:lnTo>
                    <a:lnTo>
                      <a:pt x="164" y="306"/>
                    </a:lnTo>
                    <a:lnTo>
                      <a:pt x="166" y="298"/>
                    </a:lnTo>
                    <a:lnTo>
                      <a:pt x="164" y="290"/>
                    </a:lnTo>
                    <a:lnTo>
                      <a:pt x="164" y="290"/>
                    </a:lnTo>
                    <a:lnTo>
                      <a:pt x="160" y="282"/>
                    </a:lnTo>
                    <a:lnTo>
                      <a:pt x="158" y="274"/>
                    </a:lnTo>
                    <a:lnTo>
                      <a:pt x="158" y="274"/>
                    </a:lnTo>
                    <a:close/>
                    <a:moveTo>
                      <a:pt x="78" y="100"/>
                    </a:moveTo>
                    <a:lnTo>
                      <a:pt x="78" y="100"/>
                    </a:lnTo>
                    <a:lnTo>
                      <a:pt x="84" y="96"/>
                    </a:lnTo>
                    <a:lnTo>
                      <a:pt x="94" y="94"/>
                    </a:lnTo>
                    <a:lnTo>
                      <a:pt x="98" y="92"/>
                    </a:lnTo>
                    <a:lnTo>
                      <a:pt x="100" y="92"/>
                    </a:lnTo>
                    <a:lnTo>
                      <a:pt x="104" y="94"/>
                    </a:lnTo>
                    <a:lnTo>
                      <a:pt x="106" y="98"/>
                    </a:lnTo>
                    <a:lnTo>
                      <a:pt x="106" y="98"/>
                    </a:lnTo>
                    <a:lnTo>
                      <a:pt x="106" y="94"/>
                    </a:lnTo>
                    <a:lnTo>
                      <a:pt x="106" y="92"/>
                    </a:lnTo>
                    <a:lnTo>
                      <a:pt x="106" y="86"/>
                    </a:lnTo>
                    <a:lnTo>
                      <a:pt x="106" y="86"/>
                    </a:lnTo>
                    <a:lnTo>
                      <a:pt x="112" y="86"/>
                    </a:lnTo>
                    <a:lnTo>
                      <a:pt x="116" y="88"/>
                    </a:lnTo>
                    <a:lnTo>
                      <a:pt x="120" y="90"/>
                    </a:lnTo>
                    <a:lnTo>
                      <a:pt x="122" y="92"/>
                    </a:lnTo>
                    <a:lnTo>
                      <a:pt x="124" y="102"/>
                    </a:lnTo>
                    <a:lnTo>
                      <a:pt x="122" y="112"/>
                    </a:lnTo>
                    <a:lnTo>
                      <a:pt x="122" y="112"/>
                    </a:lnTo>
                    <a:lnTo>
                      <a:pt x="126" y="110"/>
                    </a:lnTo>
                    <a:lnTo>
                      <a:pt x="128" y="108"/>
                    </a:lnTo>
                    <a:lnTo>
                      <a:pt x="132" y="100"/>
                    </a:lnTo>
                    <a:lnTo>
                      <a:pt x="132" y="100"/>
                    </a:lnTo>
                    <a:lnTo>
                      <a:pt x="130" y="96"/>
                    </a:lnTo>
                    <a:lnTo>
                      <a:pt x="128" y="90"/>
                    </a:lnTo>
                    <a:lnTo>
                      <a:pt x="130" y="88"/>
                    </a:lnTo>
                    <a:lnTo>
                      <a:pt x="132" y="88"/>
                    </a:lnTo>
                    <a:lnTo>
                      <a:pt x="136" y="90"/>
                    </a:lnTo>
                    <a:lnTo>
                      <a:pt x="136" y="90"/>
                    </a:lnTo>
                    <a:lnTo>
                      <a:pt x="138" y="94"/>
                    </a:lnTo>
                    <a:lnTo>
                      <a:pt x="140" y="100"/>
                    </a:lnTo>
                    <a:lnTo>
                      <a:pt x="140" y="108"/>
                    </a:lnTo>
                    <a:lnTo>
                      <a:pt x="140" y="112"/>
                    </a:lnTo>
                    <a:lnTo>
                      <a:pt x="140" y="112"/>
                    </a:lnTo>
                    <a:lnTo>
                      <a:pt x="142" y="112"/>
                    </a:lnTo>
                    <a:lnTo>
                      <a:pt x="146" y="108"/>
                    </a:lnTo>
                    <a:lnTo>
                      <a:pt x="150" y="106"/>
                    </a:lnTo>
                    <a:lnTo>
                      <a:pt x="154" y="108"/>
                    </a:lnTo>
                    <a:lnTo>
                      <a:pt x="154" y="108"/>
                    </a:lnTo>
                    <a:lnTo>
                      <a:pt x="158" y="102"/>
                    </a:lnTo>
                    <a:lnTo>
                      <a:pt x="164" y="96"/>
                    </a:lnTo>
                    <a:lnTo>
                      <a:pt x="164" y="96"/>
                    </a:lnTo>
                    <a:lnTo>
                      <a:pt x="174" y="98"/>
                    </a:lnTo>
                    <a:lnTo>
                      <a:pt x="184" y="100"/>
                    </a:lnTo>
                    <a:lnTo>
                      <a:pt x="184" y="100"/>
                    </a:lnTo>
                    <a:lnTo>
                      <a:pt x="188" y="102"/>
                    </a:lnTo>
                    <a:lnTo>
                      <a:pt x="190" y="106"/>
                    </a:lnTo>
                    <a:lnTo>
                      <a:pt x="192" y="110"/>
                    </a:lnTo>
                    <a:lnTo>
                      <a:pt x="188" y="114"/>
                    </a:lnTo>
                    <a:lnTo>
                      <a:pt x="188" y="114"/>
                    </a:lnTo>
                    <a:lnTo>
                      <a:pt x="184" y="114"/>
                    </a:lnTo>
                    <a:lnTo>
                      <a:pt x="178" y="112"/>
                    </a:lnTo>
                    <a:lnTo>
                      <a:pt x="168" y="110"/>
                    </a:lnTo>
                    <a:lnTo>
                      <a:pt x="168" y="110"/>
                    </a:lnTo>
                    <a:lnTo>
                      <a:pt x="158" y="112"/>
                    </a:lnTo>
                    <a:lnTo>
                      <a:pt x="154" y="112"/>
                    </a:lnTo>
                    <a:lnTo>
                      <a:pt x="150" y="116"/>
                    </a:lnTo>
                    <a:lnTo>
                      <a:pt x="150" y="116"/>
                    </a:lnTo>
                    <a:lnTo>
                      <a:pt x="164" y="122"/>
                    </a:lnTo>
                    <a:lnTo>
                      <a:pt x="168" y="128"/>
                    </a:lnTo>
                    <a:lnTo>
                      <a:pt x="168" y="132"/>
                    </a:lnTo>
                    <a:lnTo>
                      <a:pt x="168" y="136"/>
                    </a:lnTo>
                    <a:lnTo>
                      <a:pt x="168" y="136"/>
                    </a:lnTo>
                    <a:lnTo>
                      <a:pt x="164" y="144"/>
                    </a:lnTo>
                    <a:lnTo>
                      <a:pt x="162" y="146"/>
                    </a:lnTo>
                    <a:lnTo>
                      <a:pt x="160" y="150"/>
                    </a:lnTo>
                    <a:lnTo>
                      <a:pt x="160" y="150"/>
                    </a:lnTo>
                    <a:lnTo>
                      <a:pt x="162" y="156"/>
                    </a:lnTo>
                    <a:lnTo>
                      <a:pt x="162" y="160"/>
                    </a:lnTo>
                    <a:lnTo>
                      <a:pt x="166" y="168"/>
                    </a:lnTo>
                    <a:lnTo>
                      <a:pt x="166" y="168"/>
                    </a:lnTo>
                    <a:lnTo>
                      <a:pt x="176" y="182"/>
                    </a:lnTo>
                    <a:lnTo>
                      <a:pt x="178" y="190"/>
                    </a:lnTo>
                    <a:lnTo>
                      <a:pt x="180" y="198"/>
                    </a:lnTo>
                    <a:lnTo>
                      <a:pt x="180" y="198"/>
                    </a:lnTo>
                    <a:lnTo>
                      <a:pt x="182" y="204"/>
                    </a:lnTo>
                    <a:lnTo>
                      <a:pt x="184" y="208"/>
                    </a:lnTo>
                    <a:lnTo>
                      <a:pt x="188" y="208"/>
                    </a:lnTo>
                    <a:lnTo>
                      <a:pt x="190" y="208"/>
                    </a:lnTo>
                    <a:lnTo>
                      <a:pt x="198" y="206"/>
                    </a:lnTo>
                    <a:lnTo>
                      <a:pt x="208" y="204"/>
                    </a:lnTo>
                    <a:lnTo>
                      <a:pt x="208" y="204"/>
                    </a:lnTo>
                    <a:lnTo>
                      <a:pt x="214" y="200"/>
                    </a:lnTo>
                    <a:lnTo>
                      <a:pt x="224" y="196"/>
                    </a:lnTo>
                    <a:lnTo>
                      <a:pt x="228" y="192"/>
                    </a:lnTo>
                    <a:lnTo>
                      <a:pt x="230" y="188"/>
                    </a:lnTo>
                    <a:lnTo>
                      <a:pt x="232" y="184"/>
                    </a:lnTo>
                    <a:lnTo>
                      <a:pt x="230" y="180"/>
                    </a:lnTo>
                    <a:lnTo>
                      <a:pt x="230" y="180"/>
                    </a:lnTo>
                    <a:lnTo>
                      <a:pt x="226" y="176"/>
                    </a:lnTo>
                    <a:lnTo>
                      <a:pt x="222" y="176"/>
                    </a:lnTo>
                    <a:lnTo>
                      <a:pt x="218" y="176"/>
                    </a:lnTo>
                    <a:lnTo>
                      <a:pt x="212" y="176"/>
                    </a:lnTo>
                    <a:lnTo>
                      <a:pt x="212" y="176"/>
                    </a:lnTo>
                    <a:lnTo>
                      <a:pt x="208" y="174"/>
                    </a:lnTo>
                    <a:lnTo>
                      <a:pt x="206" y="170"/>
                    </a:lnTo>
                    <a:lnTo>
                      <a:pt x="202" y="162"/>
                    </a:lnTo>
                    <a:lnTo>
                      <a:pt x="202" y="162"/>
                    </a:lnTo>
                    <a:lnTo>
                      <a:pt x="202" y="156"/>
                    </a:lnTo>
                    <a:lnTo>
                      <a:pt x="202" y="154"/>
                    </a:lnTo>
                    <a:lnTo>
                      <a:pt x="204" y="152"/>
                    </a:lnTo>
                    <a:lnTo>
                      <a:pt x="208" y="152"/>
                    </a:lnTo>
                    <a:lnTo>
                      <a:pt x="216" y="154"/>
                    </a:lnTo>
                    <a:lnTo>
                      <a:pt x="224" y="160"/>
                    </a:lnTo>
                    <a:lnTo>
                      <a:pt x="224" y="160"/>
                    </a:lnTo>
                    <a:lnTo>
                      <a:pt x="230" y="166"/>
                    </a:lnTo>
                    <a:lnTo>
                      <a:pt x="232" y="168"/>
                    </a:lnTo>
                    <a:lnTo>
                      <a:pt x="236" y="170"/>
                    </a:lnTo>
                    <a:lnTo>
                      <a:pt x="236" y="170"/>
                    </a:lnTo>
                    <a:lnTo>
                      <a:pt x="244" y="170"/>
                    </a:lnTo>
                    <a:lnTo>
                      <a:pt x="254" y="170"/>
                    </a:lnTo>
                    <a:lnTo>
                      <a:pt x="254" y="170"/>
                    </a:lnTo>
                    <a:lnTo>
                      <a:pt x="262" y="172"/>
                    </a:lnTo>
                    <a:lnTo>
                      <a:pt x="270" y="178"/>
                    </a:lnTo>
                    <a:lnTo>
                      <a:pt x="276" y="182"/>
                    </a:lnTo>
                    <a:lnTo>
                      <a:pt x="282" y="188"/>
                    </a:lnTo>
                    <a:lnTo>
                      <a:pt x="290" y="204"/>
                    </a:lnTo>
                    <a:lnTo>
                      <a:pt x="296" y="220"/>
                    </a:lnTo>
                    <a:lnTo>
                      <a:pt x="296" y="220"/>
                    </a:lnTo>
                    <a:lnTo>
                      <a:pt x="300" y="228"/>
                    </a:lnTo>
                    <a:lnTo>
                      <a:pt x="300" y="228"/>
                    </a:lnTo>
                    <a:lnTo>
                      <a:pt x="302" y="226"/>
                    </a:lnTo>
                    <a:lnTo>
                      <a:pt x="306" y="224"/>
                    </a:lnTo>
                    <a:lnTo>
                      <a:pt x="308" y="218"/>
                    </a:lnTo>
                    <a:lnTo>
                      <a:pt x="312" y="210"/>
                    </a:lnTo>
                    <a:lnTo>
                      <a:pt x="316" y="206"/>
                    </a:lnTo>
                    <a:lnTo>
                      <a:pt x="316" y="206"/>
                    </a:lnTo>
                    <a:lnTo>
                      <a:pt x="322" y="202"/>
                    </a:lnTo>
                    <a:lnTo>
                      <a:pt x="326" y="196"/>
                    </a:lnTo>
                    <a:lnTo>
                      <a:pt x="326" y="196"/>
                    </a:lnTo>
                    <a:lnTo>
                      <a:pt x="330" y="188"/>
                    </a:lnTo>
                    <a:lnTo>
                      <a:pt x="332" y="184"/>
                    </a:lnTo>
                    <a:lnTo>
                      <a:pt x="334" y="182"/>
                    </a:lnTo>
                    <a:lnTo>
                      <a:pt x="334" y="182"/>
                    </a:lnTo>
                    <a:lnTo>
                      <a:pt x="342" y="190"/>
                    </a:lnTo>
                    <a:lnTo>
                      <a:pt x="352" y="198"/>
                    </a:lnTo>
                    <a:lnTo>
                      <a:pt x="352" y="198"/>
                    </a:lnTo>
                    <a:lnTo>
                      <a:pt x="364" y="204"/>
                    </a:lnTo>
                    <a:lnTo>
                      <a:pt x="370" y="206"/>
                    </a:lnTo>
                    <a:lnTo>
                      <a:pt x="374" y="210"/>
                    </a:lnTo>
                    <a:lnTo>
                      <a:pt x="374" y="210"/>
                    </a:lnTo>
                    <a:lnTo>
                      <a:pt x="384" y="220"/>
                    </a:lnTo>
                    <a:lnTo>
                      <a:pt x="388" y="224"/>
                    </a:lnTo>
                    <a:lnTo>
                      <a:pt x="394" y="228"/>
                    </a:lnTo>
                    <a:lnTo>
                      <a:pt x="394" y="228"/>
                    </a:lnTo>
                    <a:lnTo>
                      <a:pt x="400" y="226"/>
                    </a:lnTo>
                    <a:lnTo>
                      <a:pt x="402" y="222"/>
                    </a:lnTo>
                    <a:lnTo>
                      <a:pt x="404" y="216"/>
                    </a:lnTo>
                    <a:lnTo>
                      <a:pt x="404" y="210"/>
                    </a:lnTo>
                    <a:lnTo>
                      <a:pt x="404" y="210"/>
                    </a:lnTo>
                    <a:lnTo>
                      <a:pt x="402" y="204"/>
                    </a:lnTo>
                    <a:lnTo>
                      <a:pt x="396" y="200"/>
                    </a:lnTo>
                    <a:lnTo>
                      <a:pt x="392" y="196"/>
                    </a:lnTo>
                    <a:lnTo>
                      <a:pt x="388" y="192"/>
                    </a:lnTo>
                    <a:lnTo>
                      <a:pt x="388" y="192"/>
                    </a:lnTo>
                    <a:lnTo>
                      <a:pt x="390" y="188"/>
                    </a:lnTo>
                    <a:lnTo>
                      <a:pt x="392" y="186"/>
                    </a:lnTo>
                    <a:lnTo>
                      <a:pt x="398" y="184"/>
                    </a:lnTo>
                    <a:lnTo>
                      <a:pt x="410" y="180"/>
                    </a:lnTo>
                    <a:lnTo>
                      <a:pt x="410" y="180"/>
                    </a:lnTo>
                    <a:lnTo>
                      <a:pt x="416" y="178"/>
                    </a:lnTo>
                    <a:lnTo>
                      <a:pt x="420" y="174"/>
                    </a:lnTo>
                    <a:lnTo>
                      <a:pt x="424" y="168"/>
                    </a:lnTo>
                    <a:lnTo>
                      <a:pt x="428" y="164"/>
                    </a:lnTo>
                    <a:lnTo>
                      <a:pt x="428" y="164"/>
                    </a:lnTo>
                    <a:lnTo>
                      <a:pt x="428" y="156"/>
                    </a:lnTo>
                    <a:lnTo>
                      <a:pt x="426" y="150"/>
                    </a:lnTo>
                    <a:lnTo>
                      <a:pt x="420" y="138"/>
                    </a:lnTo>
                    <a:lnTo>
                      <a:pt x="420" y="138"/>
                    </a:lnTo>
                    <a:lnTo>
                      <a:pt x="414" y="126"/>
                    </a:lnTo>
                    <a:lnTo>
                      <a:pt x="410" y="118"/>
                    </a:lnTo>
                    <a:lnTo>
                      <a:pt x="410" y="114"/>
                    </a:lnTo>
                    <a:lnTo>
                      <a:pt x="410" y="114"/>
                    </a:lnTo>
                    <a:lnTo>
                      <a:pt x="412" y="110"/>
                    </a:lnTo>
                    <a:lnTo>
                      <a:pt x="414" y="108"/>
                    </a:lnTo>
                    <a:lnTo>
                      <a:pt x="420" y="110"/>
                    </a:lnTo>
                    <a:lnTo>
                      <a:pt x="426" y="114"/>
                    </a:lnTo>
                    <a:lnTo>
                      <a:pt x="432" y="118"/>
                    </a:lnTo>
                    <a:lnTo>
                      <a:pt x="432" y="118"/>
                    </a:lnTo>
                    <a:lnTo>
                      <a:pt x="432" y="122"/>
                    </a:lnTo>
                    <a:lnTo>
                      <a:pt x="436" y="122"/>
                    </a:lnTo>
                    <a:lnTo>
                      <a:pt x="436" y="122"/>
                    </a:lnTo>
                    <a:lnTo>
                      <a:pt x="436" y="118"/>
                    </a:lnTo>
                    <a:lnTo>
                      <a:pt x="434" y="112"/>
                    </a:lnTo>
                    <a:lnTo>
                      <a:pt x="432" y="108"/>
                    </a:lnTo>
                    <a:lnTo>
                      <a:pt x="434" y="102"/>
                    </a:lnTo>
                    <a:lnTo>
                      <a:pt x="434" y="102"/>
                    </a:lnTo>
                    <a:lnTo>
                      <a:pt x="438" y="92"/>
                    </a:lnTo>
                    <a:lnTo>
                      <a:pt x="440" y="88"/>
                    </a:lnTo>
                    <a:lnTo>
                      <a:pt x="440" y="82"/>
                    </a:lnTo>
                    <a:lnTo>
                      <a:pt x="440" y="82"/>
                    </a:lnTo>
                    <a:lnTo>
                      <a:pt x="438" y="72"/>
                    </a:lnTo>
                    <a:lnTo>
                      <a:pt x="436" y="66"/>
                    </a:lnTo>
                    <a:lnTo>
                      <a:pt x="432" y="62"/>
                    </a:lnTo>
                    <a:lnTo>
                      <a:pt x="432" y="62"/>
                    </a:lnTo>
                    <a:lnTo>
                      <a:pt x="424" y="60"/>
                    </a:lnTo>
                    <a:lnTo>
                      <a:pt x="412" y="56"/>
                    </a:lnTo>
                    <a:lnTo>
                      <a:pt x="412" y="56"/>
                    </a:lnTo>
                    <a:lnTo>
                      <a:pt x="408" y="52"/>
                    </a:lnTo>
                    <a:lnTo>
                      <a:pt x="406" y="46"/>
                    </a:lnTo>
                    <a:lnTo>
                      <a:pt x="406" y="46"/>
                    </a:lnTo>
                    <a:lnTo>
                      <a:pt x="406" y="38"/>
                    </a:lnTo>
                    <a:lnTo>
                      <a:pt x="406" y="34"/>
                    </a:lnTo>
                    <a:lnTo>
                      <a:pt x="410" y="34"/>
                    </a:lnTo>
                    <a:lnTo>
                      <a:pt x="410" y="34"/>
                    </a:lnTo>
                    <a:lnTo>
                      <a:pt x="412" y="26"/>
                    </a:lnTo>
                    <a:lnTo>
                      <a:pt x="412" y="18"/>
                    </a:lnTo>
                    <a:lnTo>
                      <a:pt x="410" y="12"/>
                    </a:lnTo>
                    <a:lnTo>
                      <a:pt x="406" y="8"/>
                    </a:lnTo>
                    <a:lnTo>
                      <a:pt x="398" y="4"/>
                    </a:lnTo>
                    <a:lnTo>
                      <a:pt x="392" y="2"/>
                    </a:lnTo>
                    <a:lnTo>
                      <a:pt x="376" y="0"/>
                    </a:lnTo>
                    <a:lnTo>
                      <a:pt x="376" y="0"/>
                    </a:lnTo>
                    <a:lnTo>
                      <a:pt x="368" y="0"/>
                    </a:lnTo>
                    <a:lnTo>
                      <a:pt x="362" y="2"/>
                    </a:lnTo>
                    <a:lnTo>
                      <a:pt x="362" y="2"/>
                    </a:lnTo>
                    <a:lnTo>
                      <a:pt x="358" y="6"/>
                    </a:lnTo>
                    <a:lnTo>
                      <a:pt x="354" y="10"/>
                    </a:lnTo>
                    <a:lnTo>
                      <a:pt x="354" y="10"/>
                    </a:lnTo>
                    <a:lnTo>
                      <a:pt x="346" y="12"/>
                    </a:lnTo>
                    <a:lnTo>
                      <a:pt x="338" y="12"/>
                    </a:lnTo>
                    <a:lnTo>
                      <a:pt x="322" y="12"/>
                    </a:lnTo>
                    <a:lnTo>
                      <a:pt x="322" y="12"/>
                    </a:lnTo>
                    <a:lnTo>
                      <a:pt x="318" y="10"/>
                    </a:lnTo>
                    <a:lnTo>
                      <a:pt x="314" y="8"/>
                    </a:lnTo>
                    <a:lnTo>
                      <a:pt x="312" y="6"/>
                    </a:lnTo>
                    <a:lnTo>
                      <a:pt x="308" y="6"/>
                    </a:lnTo>
                    <a:lnTo>
                      <a:pt x="308" y="6"/>
                    </a:lnTo>
                    <a:lnTo>
                      <a:pt x="304" y="8"/>
                    </a:lnTo>
                    <a:lnTo>
                      <a:pt x="302" y="10"/>
                    </a:lnTo>
                    <a:lnTo>
                      <a:pt x="296" y="16"/>
                    </a:lnTo>
                    <a:lnTo>
                      <a:pt x="296" y="16"/>
                    </a:lnTo>
                    <a:lnTo>
                      <a:pt x="292" y="18"/>
                    </a:lnTo>
                    <a:lnTo>
                      <a:pt x="290" y="20"/>
                    </a:lnTo>
                    <a:lnTo>
                      <a:pt x="290" y="20"/>
                    </a:lnTo>
                    <a:lnTo>
                      <a:pt x="286" y="22"/>
                    </a:lnTo>
                    <a:lnTo>
                      <a:pt x="284" y="26"/>
                    </a:lnTo>
                    <a:lnTo>
                      <a:pt x="282" y="30"/>
                    </a:lnTo>
                    <a:lnTo>
                      <a:pt x="278" y="32"/>
                    </a:lnTo>
                    <a:lnTo>
                      <a:pt x="278" y="32"/>
                    </a:lnTo>
                    <a:lnTo>
                      <a:pt x="268" y="34"/>
                    </a:lnTo>
                    <a:lnTo>
                      <a:pt x="258" y="36"/>
                    </a:lnTo>
                    <a:lnTo>
                      <a:pt x="258" y="36"/>
                    </a:lnTo>
                    <a:lnTo>
                      <a:pt x="250" y="34"/>
                    </a:lnTo>
                    <a:lnTo>
                      <a:pt x="240" y="32"/>
                    </a:lnTo>
                    <a:lnTo>
                      <a:pt x="232" y="32"/>
                    </a:lnTo>
                    <a:lnTo>
                      <a:pt x="228" y="32"/>
                    </a:lnTo>
                    <a:lnTo>
                      <a:pt x="224" y="36"/>
                    </a:lnTo>
                    <a:lnTo>
                      <a:pt x="224" y="36"/>
                    </a:lnTo>
                    <a:lnTo>
                      <a:pt x="214" y="26"/>
                    </a:lnTo>
                    <a:lnTo>
                      <a:pt x="210" y="22"/>
                    </a:lnTo>
                    <a:lnTo>
                      <a:pt x="204" y="22"/>
                    </a:lnTo>
                    <a:lnTo>
                      <a:pt x="204" y="22"/>
                    </a:lnTo>
                    <a:lnTo>
                      <a:pt x="190" y="24"/>
                    </a:lnTo>
                    <a:lnTo>
                      <a:pt x="176" y="28"/>
                    </a:lnTo>
                    <a:lnTo>
                      <a:pt x="176" y="28"/>
                    </a:lnTo>
                    <a:lnTo>
                      <a:pt x="162" y="30"/>
                    </a:lnTo>
                    <a:lnTo>
                      <a:pt x="154" y="32"/>
                    </a:lnTo>
                    <a:lnTo>
                      <a:pt x="150" y="36"/>
                    </a:lnTo>
                    <a:lnTo>
                      <a:pt x="150" y="36"/>
                    </a:lnTo>
                    <a:lnTo>
                      <a:pt x="150" y="40"/>
                    </a:lnTo>
                    <a:lnTo>
                      <a:pt x="150" y="44"/>
                    </a:lnTo>
                    <a:lnTo>
                      <a:pt x="152" y="46"/>
                    </a:lnTo>
                    <a:lnTo>
                      <a:pt x="154" y="48"/>
                    </a:lnTo>
                    <a:lnTo>
                      <a:pt x="160" y="48"/>
                    </a:lnTo>
                    <a:lnTo>
                      <a:pt x="166" y="46"/>
                    </a:lnTo>
                    <a:lnTo>
                      <a:pt x="166" y="46"/>
                    </a:lnTo>
                    <a:lnTo>
                      <a:pt x="178" y="38"/>
                    </a:lnTo>
                    <a:lnTo>
                      <a:pt x="184" y="34"/>
                    </a:lnTo>
                    <a:lnTo>
                      <a:pt x="190" y="32"/>
                    </a:lnTo>
                    <a:lnTo>
                      <a:pt x="190" y="32"/>
                    </a:lnTo>
                    <a:lnTo>
                      <a:pt x="188" y="38"/>
                    </a:lnTo>
                    <a:lnTo>
                      <a:pt x="186" y="44"/>
                    </a:lnTo>
                    <a:lnTo>
                      <a:pt x="180" y="50"/>
                    </a:lnTo>
                    <a:lnTo>
                      <a:pt x="174" y="52"/>
                    </a:lnTo>
                    <a:lnTo>
                      <a:pt x="176" y="56"/>
                    </a:lnTo>
                    <a:lnTo>
                      <a:pt x="176" y="56"/>
                    </a:lnTo>
                    <a:lnTo>
                      <a:pt x="174" y="58"/>
                    </a:lnTo>
                    <a:lnTo>
                      <a:pt x="168" y="58"/>
                    </a:lnTo>
                    <a:lnTo>
                      <a:pt x="158" y="58"/>
                    </a:lnTo>
                    <a:lnTo>
                      <a:pt x="148" y="56"/>
                    </a:lnTo>
                    <a:lnTo>
                      <a:pt x="138" y="54"/>
                    </a:lnTo>
                    <a:lnTo>
                      <a:pt x="138" y="54"/>
                    </a:lnTo>
                    <a:lnTo>
                      <a:pt x="130" y="56"/>
                    </a:lnTo>
                    <a:lnTo>
                      <a:pt x="122" y="58"/>
                    </a:lnTo>
                    <a:lnTo>
                      <a:pt x="106" y="66"/>
                    </a:lnTo>
                    <a:lnTo>
                      <a:pt x="106" y="66"/>
                    </a:lnTo>
                    <a:lnTo>
                      <a:pt x="102" y="74"/>
                    </a:lnTo>
                    <a:lnTo>
                      <a:pt x="100" y="76"/>
                    </a:lnTo>
                    <a:lnTo>
                      <a:pt x="96" y="78"/>
                    </a:lnTo>
                    <a:lnTo>
                      <a:pt x="96" y="78"/>
                    </a:lnTo>
                    <a:lnTo>
                      <a:pt x="90" y="78"/>
                    </a:lnTo>
                    <a:lnTo>
                      <a:pt x="86" y="78"/>
                    </a:lnTo>
                    <a:lnTo>
                      <a:pt x="82" y="76"/>
                    </a:lnTo>
                    <a:lnTo>
                      <a:pt x="80" y="76"/>
                    </a:lnTo>
                    <a:lnTo>
                      <a:pt x="80" y="78"/>
                    </a:lnTo>
                    <a:lnTo>
                      <a:pt x="78" y="74"/>
                    </a:lnTo>
                    <a:lnTo>
                      <a:pt x="78" y="76"/>
                    </a:lnTo>
                    <a:lnTo>
                      <a:pt x="78" y="76"/>
                    </a:lnTo>
                    <a:lnTo>
                      <a:pt x="70" y="92"/>
                    </a:lnTo>
                    <a:lnTo>
                      <a:pt x="70" y="94"/>
                    </a:lnTo>
                    <a:lnTo>
                      <a:pt x="70" y="98"/>
                    </a:lnTo>
                    <a:lnTo>
                      <a:pt x="72" y="100"/>
                    </a:lnTo>
                    <a:lnTo>
                      <a:pt x="78" y="100"/>
                    </a:lnTo>
                    <a:lnTo>
                      <a:pt x="78" y="100"/>
                    </a:lnTo>
                    <a:close/>
                    <a:moveTo>
                      <a:pt x="106" y="48"/>
                    </a:moveTo>
                    <a:lnTo>
                      <a:pt x="106" y="48"/>
                    </a:lnTo>
                    <a:lnTo>
                      <a:pt x="104" y="54"/>
                    </a:lnTo>
                    <a:lnTo>
                      <a:pt x="102" y="58"/>
                    </a:lnTo>
                    <a:lnTo>
                      <a:pt x="104" y="58"/>
                    </a:lnTo>
                    <a:lnTo>
                      <a:pt x="104" y="58"/>
                    </a:lnTo>
                    <a:lnTo>
                      <a:pt x="110" y="56"/>
                    </a:lnTo>
                    <a:lnTo>
                      <a:pt x="112" y="52"/>
                    </a:lnTo>
                    <a:lnTo>
                      <a:pt x="112" y="50"/>
                    </a:lnTo>
                    <a:lnTo>
                      <a:pt x="112" y="50"/>
                    </a:lnTo>
                    <a:lnTo>
                      <a:pt x="110" y="46"/>
                    </a:lnTo>
                    <a:lnTo>
                      <a:pt x="108" y="44"/>
                    </a:lnTo>
                    <a:lnTo>
                      <a:pt x="104" y="42"/>
                    </a:lnTo>
                    <a:lnTo>
                      <a:pt x="102" y="40"/>
                    </a:lnTo>
                    <a:lnTo>
                      <a:pt x="104" y="36"/>
                    </a:lnTo>
                    <a:lnTo>
                      <a:pt x="100" y="36"/>
                    </a:lnTo>
                    <a:lnTo>
                      <a:pt x="100" y="36"/>
                    </a:lnTo>
                    <a:lnTo>
                      <a:pt x="100" y="36"/>
                    </a:lnTo>
                    <a:lnTo>
                      <a:pt x="98" y="40"/>
                    </a:lnTo>
                    <a:lnTo>
                      <a:pt x="100" y="42"/>
                    </a:lnTo>
                    <a:lnTo>
                      <a:pt x="102" y="44"/>
                    </a:lnTo>
                    <a:lnTo>
                      <a:pt x="102" y="46"/>
                    </a:lnTo>
                    <a:lnTo>
                      <a:pt x="106" y="48"/>
                    </a:lnTo>
                    <a:close/>
                    <a:moveTo>
                      <a:pt x="92" y="56"/>
                    </a:moveTo>
                    <a:lnTo>
                      <a:pt x="90" y="60"/>
                    </a:lnTo>
                    <a:lnTo>
                      <a:pt x="90" y="60"/>
                    </a:lnTo>
                    <a:lnTo>
                      <a:pt x="94" y="58"/>
                    </a:lnTo>
                    <a:lnTo>
                      <a:pt x="96" y="52"/>
                    </a:lnTo>
                    <a:lnTo>
                      <a:pt x="96" y="48"/>
                    </a:lnTo>
                    <a:lnTo>
                      <a:pt x="96" y="48"/>
                    </a:lnTo>
                    <a:lnTo>
                      <a:pt x="94" y="48"/>
                    </a:lnTo>
                    <a:lnTo>
                      <a:pt x="92" y="50"/>
                    </a:lnTo>
                    <a:lnTo>
                      <a:pt x="92" y="48"/>
                    </a:lnTo>
                    <a:lnTo>
                      <a:pt x="92" y="48"/>
                    </a:lnTo>
                    <a:lnTo>
                      <a:pt x="90" y="52"/>
                    </a:lnTo>
                    <a:lnTo>
                      <a:pt x="90" y="54"/>
                    </a:lnTo>
                    <a:lnTo>
                      <a:pt x="92" y="56"/>
                    </a:lnTo>
                    <a:lnTo>
                      <a:pt x="92" y="56"/>
                    </a:lnTo>
                    <a:close/>
                    <a:moveTo>
                      <a:pt x="460" y="88"/>
                    </a:moveTo>
                    <a:lnTo>
                      <a:pt x="458" y="86"/>
                    </a:lnTo>
                    <a:lnTo>
                      <a:pt x="458" y="86"/>
                    </a:lnTo>
                    <a:lnTo>
                      <a:pt x="462" y="90"/>
                    </a:lnTo>
                    <a:lnTo>
                      <a:pt x="462" y="94"/>
                    </a:lnTo>
                    <a:lnTo>
                      <a:pt x="460" y="104"/>
                    </a:lnTo>
                    <a:lnTo>
                      <a:pt x="460" y="104"/>
                    </a:lnTo>
                    <a:lnTo>
                      <a:pt x="456" y="110"/>
                    </a:lnTo>
                    <a:lnTo>
                      <a:pt x="452" y="116"/>
                    </a:lnTo>
                    <a:lnTo>
                      <a:pt x="452" y="116"/>
                    </a:lnTo>
                    <a:lnTo>
                      <a:pt x="458" y="112"/>
                    </a:lnTo>
                    <a:lnTo>
                      <a:pt x="464" y="106"/>
                    </a:lnTo>
                    <a:lnTo>
                      <a:pt x="470" y="92"/>
                    </a:lnTo>
                    <a:lnTo>
                      <a:pt x="470" y="92"/>
                    </a:lnTo>
                    <a:lnTo>
                      <a:pt x="468" y="88"/>
                    </a:lnTo>
                    <a:lnTo>
                      <a:pt x="464" y="84"/>
                    </a:lnTo>
                    <a:lnTo>
                      <a:pt x="464" y="84"/>
                    </a:lnTo>
                    <a:lnTo>
                      <a:pt x="460" y="84"/>
                    </a:lnTo>
                    <a:lnTo>
                      <a:pt x="458" y="86"/>
                    </a:lnTo>
                    <a:lnTo>
                      <a:pt x="460" y="88"/>
                    </a:lnTo>
                    <a:lnTo>
                      <a:pt x="460" y="88"/>
                    </a:lnTo>
                    <a:close/>
                    <a:moveTo>
                      <a:pt x="460" y="72"/>
                    </a:moveTo>
                    <a:lnTo>
                      <a:pt x="462" y="70"/>
                    </a:lnTo>
                    <a:lnTo>
                      <a:pt x="462" y="70"/>
                    </a:lnTo>
                    <a:lnTo>
                      <a:pt x="456" y="74"/>
                    </a:lnTo>
                    <a:lnTo>
                      <a:pt x="452" y="76"/>
                    </a:lnTo>
                    <a:lnTo>
                      <a:pt x="450" y="80"/>
                    </a:lnTo>
                    <a:lnTo>
                      <a:pt x="454" y="82"/>
                    </a:lnTo>
                    <a:lnTo>
                      <a:pt x="454" y="82"/>
                    </a:lnTo>
                    <a:lnTo>
                      <a:pt x="458" y="76"/>
                    </a:lnTo>
                    <a:lnTo>
                      <a:pt x="460" y="74"/>
                    </a:lnTo>
                    <a:lnTo>
                      <a:pt x="460" y="72"/>
                    </a:lnTo>
                    <a:lnTo>
                      <a:pt x="460" y="72"/>
                    </a:lnTo>
                    <a:close/>
                    <a:moveTo>
                      <a:pt x="456" y="118"/>
                    </a:moveTo>
                    <a:lnTo>
                      <a:pt x="456" y="118"/>
                    </a:lnTo>
                    <a:lnTo>
                      <a:pt x="458" y="118"/>
                    </a:lnTo>
                    <a:lnTo>
                      <a:pt x="460" y="118"/>
                    </a:lnTo>
                    <a:lnTo>
                      <a:pt x="462" y="118"/>
                    </a:lnTo>
                    <a:lnTo>
                      <a:pt x="462" y="114"/>
                    </a:lnTo>
                    <a:lnTo>
                      <a:pt x="460" y="114"/>
                    </a:lnTo>
                    <a:lnTo>
                      <a:pt x="460" y="114"/>
                    </a:lnTo>
                    <a:lnTo>
                      <a:pt x="456" y="118"/>
                    </a:lnTo>
                    <a:close/>
                    <a:moveTo>
                      <a:pt x="458" y="124"/>
                    </a:moveTo>
                    <a:lnTo>
                      <a:pt x="458" y="124"/>
                    </a:lnTo>
                    <a:lnTo>
                      <a:pt x="454" y="124"/>
                    </a:lnTo>
                    <a:lnTo>
                      <a:pt x="450" y="124"/>
                    </a:lnTo>
                    <a:lnTo>
                      <a:pt x="450" y="122"/>
                    </a:lnTo>
                    <a:lnTo>
                      <a:pt x="450" y="122"/>
                    </a:lnTo>
                    <a:lnTo>
                      <a:pt x="448" y="126"/>
                    </a:lnTo>
                    <a:lnTo>
                      <a:pt x="450" y="130"/>
                    </a:lnTo>
                    <a:lnTo>
                      <a:pt x="454" y="128"/>
                    </a:lnTo>
                    <a:lnTo>
                      <a:pt x="458" y="124"/>
                    </a:lnTo>
                    <a:lnTo>
                      <a:pt x="458" y="124"/>
                    </a:lnTo>
                    <a:close/>
                    <a:moveTo>
                      <a:pt x="428" y="190"/>
                    </a:moveTo>
                    <a:lnTo>
                      <a:pt x="428" y="188"/>
                    </a:lnTo>
                    <a:lnTo>
                      <a:pt x="428" y="186"/>
                    </a:lnTo>
                    <a:lnTo>
                      <a:pt x="428" y="190"/>
                    </a:lnTo>
                    <a:close/>
                    <a:moveTo>
                      <a:pt x="440" y="202"/>
                    </a:moveTo>
                    <a:lnTo>
                      <a:pt x="440" y="202"/>
                    </a:lnTo>
                    <a:lnTo>
                      <a:pt x="436" y="202"/>
                    </a:lnTo>
                    <a:lnTo>
                      <a:pt x="434" y="202"/>
                    </a:lnTo>
                    <a:lnTo>
                      <a:pt x="434" y="194"/>
                    </a:lnTo>
                    <a:lnTo>
                      <a:pt x="434" y="194"/>
                    </a:lnTo>
                    <a:lnTo>
                      <a:pt x="434" y="188"/>
                    </a:lnTo>
                    <a:lnTo>
                      <a:pt x="432" y="188"/>
                    </a:lnTo>
                    <a:lnTo>
                      <a:pt x="428" y="188"/>
                    </a:lnTo>
                    <a:lnTo>
                      <a:pt x="428" y="188"/>
                    </a:lnTo>
                    <a:lnTo>
                      <a:pt x="428" y="208"/>
                    </a:lnTo>
                    <a:lnTo>
                      <a:pt x="428" y="208"/>
                    </a:lnTo>
                    <a:lnTo>
                      <a:pt x="426" y="216"/>
                    </a:lnTo>
                    <a:lnTo>
                      <a:pt x="424" y="220"/>
                    </a:lnTo>
                    <a:lnTo>
                      <a:pt x="426" y="224"/>
                    </a:lnTo>
                    <a:lnTo>
                      <a:pt x="426" y="224"/>
                    </a:lnTo>
                    <a:lnTo>
                      <a:pt x="430" y="220"/>
                    </a:lnTo>
                    <a:lnTo>
                      <a:pt x="432" y="216"/>
                    </a:lnTo>
                    <a:lnTo>
                      <a:pt x="434" y="214"/>
                    </a:lnTo>
                    <a:lnTo>
                      <a:pt x="438" y="216"/>
                    </a:lnTo>
                    <a:lnTo>
                      <a:pt x="438" y="216"/>
                    </a:lnTo>
                    <a:lnTo>
                      <a:pt x="440" y="220"/>
                    </a:lnTo>
                    <a:lnTo>
                      <a:pt x="440" y="224"/>
                    </a:lnTo>
                    <a:lnTo>
                      <a:pt x="436" y="232"/>
                    </a:lnTo>
                    <a:lnTo>
                      <a:pt x="440" y="234"/>
                    </a:lnTo>
                    <a:lnTo>
                      <a:pt x="444" y="232"/>
                    </a:lnTo>
                    <a:lnTo>
                      <a:pt x="444" y="232"/>
                    </a:lnTo>
                    <a:lnTo>
                      <a:pt x="446" y="236"/>
                    </a:lnTo>
                    <a:lnTo>
                      <a:pt x="448" y="236"/>
                    </a:lnTo>
                    <a:lnTo>
                      <a:pt x="452" y="230"/>
                    </a:lnTo>
                    <a:lnTo>
                      <a:pt x="452" y="226"/>
                    </a:lnTo>
                    <a:lnTo>
                      <a:pt x="452" y="226"/>
                    </a:lnTo>
                    <a:lnTo>
                      <a:pt x="450" y="220"/>
                    </a:lnTo>
                    <a:lnTo>
                      <a:pt x="446" y="216"/>
                    </a:lnTo>
                    <a:lnTo>
                      <a:pt x="444" y="212"/>
                    </a:lnTo>
                    <a:lnTo>
                      <a:pt x="446" y="208"/>
                    </a:lnTo>
                    <a:lnTo>
                      <a:pt x="446" y="206"/>
                    </a:lnTo>
                    <a:lnTo>
                      <a:pt x="440" y="206"/>
                    </a:lnTo>
                    <a:lnTo>
                      <a:pt x="440" y="202"/>
                    </a:lnTo>
                    <a:close/>
                    <a:moveTo>
                      <a:pt x="194" y="318"/>
                    </a:moveTo>
                    <a:lnTo>
                      <a:pt x="194" y="318"/>
                    </a:lnTo>
                    <a:lnTo>
                      <a:pt x="196" y="310"/>
                    </a:lnTo>
                    <a:lnTo>
                      <a:pt x="196" y="304"/>
                    </a:lnTo>
                    <a:lnTo>
                      <a:pt x="194" y="300"/>
                    </a:lnTo>
                    <a:lnTo>
                      <a:pt x="192" y="302"/>
                    </a:lnTo>
                    <a:lnTo>
                      <a:pt x="192" y="300"/>
                    </a:lnTo>
                    <a:lnTo>
                      <a:pt x="190" y="304"/>
                    </a:lnTo>
                    <a:lnTo>
                      <a:pt x="190" y="304"/>
                    </a:lnTo>
                    <a:lnTo>
                      <a:pt x="182" y="308"/>
                    </a:lnTo>
                    <a:lnTo>
                      <a:pt x="178" y="316"/>
                    </a:lnTo>
                    <a:lnTo>
                      <a:pt x="178" y="324"/>
                    </a:lnTo>
                    <a:lnTo>
                      <a:pt x="180" y="334"/>
                    </a:lnTo>
                    <a:lnTo>
                      <a:pt x="180" y="334"/>
                    </a:lnTo>
                    <a:lnTo>
                      <a:pt x="182" y="338"/>
                    </a:lnTo>
                    <a:lnTo>
                      <a:pt x="184" y="338"/>
                    </a:lnTo>
                    <a:lnTo>
                      <a:pt x="186" y="336"/>
                    </a:lnTo>
                    <a:lnTo>
                      <a:pt x="188" y="334"/>
                    </a:lnTo>
                    <a:lnTo>
                      <a:pt x="192" y="326"/>
                    </a:lnTo>
                    <a:lnTo>
                      <a:pt x="194" y="318"/>
                    </a:lnTo>
                    <a:lnTo>
                      <a:pt x="194" y="318"/>
                    </a:lnTo>
                    <a:close/>
                    <a:moveTo>
                      <a:pt x="492" y="302"/>
                    </a:moveTo>
                    <a:lnTo>
                      <a:pt x="492" y="302"/>
                    </a:lnTo>
                    <a:lnTo>
                      <a:pt x="490" y="304"/>
                    </a:lnTo>
                    <a:lnTo>
                      <a:pt x="488" y="308"/>
                    </a:lnTo>
                    <a:lnTo>
                      <a:pt x="488" y="316"/>
                    </a:lnTo>
                    <a:lnTo>
                      <a:pt x="488" y="324"/>
                    </a:lnTo>
                    <a:lnTo>
                      <a:pt x="486" y="326"/>
                    </a:lnTo>
                    <a:lnTo>
                      <a:pt x="484" y="330"/>
                    </a:lnTo>
                    <a:lnTo>
                      <a:pt x="484" y="330"/>
                    </a:lnTo>
                    <a:lnTo>
                      <a:pt x="480" y="328"/>
                    </a:lnTo>
                    <a:lnTo>
                      <a:pt x="476" y="324"/>
                    </a:lnTo>
                    <a:lnTo>
                      <a:pt x="476" y="324"/>
                    </a:lnTo>
                    <a:lnTo>
                      <a:pt x="474" y="322"/>
                    </a:lnTo>
                    <a:lnTo>
                      <a:pt x="474" y="320"/>
                    </a:lnTo>
                    <a:lnTo>
                      <a:pt x="474" y="314"/>
                    </a:lnTo>
                    <a:lnTo>
                      <a:pt x="474" y="314"/>
                    </a:lnTo>
                    <a:lnTo>
                      <a:pt x="472" y="310"/>
                    </a:lnTo>
                    <a:lnTo>
                      <a:pt x="466" y="310"/>
                    </a:lnTo>
                    <a:lnTo>
                      <a:pt x="462" y="308"/>
                    </a:lnTo>
                    <a:lnTo>
                      <a:pt x="456" y="310"/>
                    </a:lnTo>
                    <a:lnTo>
                      <a:pt x="456" y="310"/>
                    </a:lnTo>
                    <a:lnTo>
                      <a:pt x="454" y="312"/>
                    </a:lnTo>
                    <a:lnTo>
                      <a:pt x="450" y="316"/>
                    </a:lnTo>
                    <a:lnTo>
                      <a:pt x="450" y="316"/>
                    </a:lnTo>
                    <a:lnTo>
                      <a:pt x="446" y="316"/>
                    </a:lnTo>
                    <a:lnTo>
                      <a:pt x="440" y="316"/>
                    </a:lnTo>
                    <a:lnTo>
                      <a:pt x="440" y="316"/>
                    </a:lnTo>
                    <a:lnTo>
                      <a:pt x="436" y="320"/>
                    </a:lnTo>
                    <a:lnTo>
                      <a:pt x="434" y="322"/>
                    </a:lnTo>
                    <a:lnTo>
                      <a:pt x="428" y="330"/>
                    </a:lnTo>
                    <a:lnTo>
                      <a:pt x="428" y="330"/>
                    </a:lnTo>
                    <a:lnTo>
                      <a:pt x="424" y="334"/>
                    </a:lnTo>
                    <a:lnTo>
                      <a:pt x="418" y="334"/>
                    </a:lnTo>
                    <a:lnTo>
                      <a:pt x="412" y="336"/>
                    </a:lnTo>
                    <a:lnTo>
                      <a:pt x="406" y="338"/>
                    </a:lnTo>
                    <a:lnTo>
                      <a:pt x="408" y="336"/>
                    </a:lnTo>
                    <a:lnTo>
                      <a:pt x="408" y="336"/>
                    </a:lnTo>
                    <a:lnTo>
                      <a:pt x="404" y="340"/>
                    </a:lnTo>
                    <a:lnTo>
                      <a:pt x="400" y="344"/>
                    </a:lnTo>
                    <a:lnTo>
                      <a:pt x="396" y="356"/>
                    </a:lnTo>
                    <a:lnTo>
                      <a:pt x="396" y="368"/>
                    </a:lnTo>
                    <a:lnTo>
                      <a:pt x="394" y="380"/>
                    </a:lnTo>
                    <a:lnTo>
                      <a:pt x="394" y="380"/>
                    </a:lnTo>
                    <a:lnTo>
                      <a:pt x="404" y="380"/>
                    </a:lnTo>
                    <a:lnTo>
                      <a:pt x="414" y="378"/>
                    </a:lnTo>
                    <a:lnTo>
                      <a:pt x="424" y="378"/>
                    </a:lnTo>
                    <a:lnTo>
                      <a:pt x="434" y="380"/>
                    </a:lnTo>
                    <a:lnTo>
                      <a:pt x="434" y="380"/>
                    </a:lnTo>
                    <a:lnTo>
                      <a:pt x="438" y="382"/>
                    </a:lnTo>
                    <a:lnTo>
                      <a:pt x="440" y="384"/>
                    </a:lnTo>
                    <a:lnTo>
                      <a:pt x="444" y="392"/>
                    </a:lnTo>
                    <a:lnTo>
                      <a:pt x="444" y="402"/>
                    </a:lnTo>
                    <a:lnTo>
                      <a:pt x="446" y="408"/>
                    </a:lnTo>
                    <a:lnTo>
                      <a:pt x="448" y="412"/>
                    </a:lnTo>
                    <a:lnTo>
                      <a:pt x="448" y="412"/>
                    </a:lnTo>
                    <a:lnTo>
                      <a:pt x="452" y="414"/>
                    </a:lnTo>
                    <a:lnTo>
                      <a:pt x="456" y="414"/>
                    </a:lnTo>
                    <a:lnTo>
                      <a:pt x="464" y="412"/>
                    </a:lnTo>
                    <a:lnTo>
                      <a:pt x="472" y="406"/>
                    </a:lnTo>
                    <a:lnTo>
                      <a:pt x="478" y="402"/>
                    </a:lnTo>
                    <a:lnTo>
                      <a:pt x="478" y="402"/>
                    </a:lnTo>
                    <a:lnTo>
                      <a:pt x="486" y="396"/>
                    </a:lnTo>
                    <a:lnTo>
                      <a:pt x="492" y="388"/>
                    </a:lnTo>
                    <a:lnTo>
                      <a:pt x="496" y="380"/>
                    </a:lnTo>
                    <a:lnTo>
                      <a:pt x="498" y="370"/>
                    </a:lnTo>
                    <a:lnTo>
                      <a:pt x="498" y="370"/>
                    </a:lnTo>
                    <a:lnTo>
                      <a:pt x="498" y="360"/>
                    </a:lnTo>
                    <a:lnTo>
                      <a:pt x="498" y="348"/>
                    </a:lnTo>
                    <a:lnTo>
                      <a:pt x="496" y="338"/>
                    </a:lnTo>
                    <a:lnTo>
                      <a:pt x="496" y="326"/>
                    </a:lnTo>
                    <a:lnTo>
                      <a:pt x="496" y="326"/>
                    </a:lnTo>
                    <a:lnTo>
                      <a:pt x="494" y="322"/>
                    </a:lnTo>
                    <a:lnTo>
                      <a:pt x="492" y="316"/>
                    </a:lnTo>
                    <a:lnTo>
                      <a:pt x="492" y="302"/>
                    </a:lnTo>
                    <a:lnTo>
                      <a:pt x="492" y="302"/>
                    </a:lnTo>
                    <a:close/>
                    <a:moveTo>
                      <a:pt x="424" y="236"/>
                    </a:moveTo>
                    <a:lnTo>
                      <a:pt x="424" y="236"/>
                    </a:lnTo>
                    <a:lnTo>
                      <a:pt x="422" y="236"/>
                    </a:lnTo>
                    <a:lnTo>
                      <a:pt x="420" y="236"/>
                    </a:lnTo>
                    <a:lnTo>
                      <a:pt x="418" y="240"/>
                    </a:lnTo>
                    <a:lnTo>
                      <a:pt x="418" y="236"/>
                    </a:lnTo>
                    <a:lnTo>
                      <a:pt x="418" y="236"/>
                    </a:lnTo>
                    <a:lnTo>
                      <a:pt x="414" y="242"/>
                    </a:lnTo>
                    <a:lnTo>
                      <a:pt x="408" y="246"/>
                    </a:lnTo>
                    <a:lnTo>
                      <a:pt x="398" y="254"/>
                    </a:lnTo>
                    <a:lnTo>
                      <a:pt x="398" y="254"/>
                    </a:lnTo>
                    <a:lnTo>
                      <a:pt x="398" y="256"/>
                    </a:lnTo>
                    <a:lnTo>
                      <a:pt x="398" y="260"/>
                    </a:lnTo>
                    <a:lnTo>
                      <a:pt x="402" y="264"/>
                    </a:lnTo>
                    <a:lnTo>
                      <a:pt x="402" y="264"/>
                    </a:lnTo>
                    <a:lnTo>
                      <a:pt x="408" y="268"/>
                    </a:lnTo>
                    <a:lnTo>
                      <a:pt x="416" y="270"/>
                    </a:lnTo>
                    <a:lnTo>
                      <a:pt x="416" y="270"/>
                    </a:lnTo>
                    <a:lnTo>
                      <a:pt x="422" y="264"/>
                    </a:lnTo>
                    <a:lnTo>
                      <a:pt x="420" y="262"/>
                    </a:lnTo>
                    <a:lnTo>
                      <a:pt x="420" y="262"/>
                    </a:lnTo>
                    <a:lnTo>
                      <a:pt x="422" y="260"/>
                    </a:lnTo>
                    <a:lnTo>
                      <a:pt x="424" y="256"/>
                    </a:lnTo>
                    <a:lnTo>
                      <a:pt x="422" y="250"/>
                    </a:lnTo>
                    <a:lnTo>
                      <a:pt x="424" y="244"/>
                    </a:lnTo>
                    <a:lnTo>
                      <a:pt x="424" y="244"/>
                    </a:lnTo>
                    <a:lnTo>
                      <a:pt x="426" y="240"/>
                    </a:lnTo>
                    <a:lnTo>
                      <a:pt x="426" y="238"/>
                    </a:lnTo>
                    <a:lnTo>
                      <a:pt x="424" y="236"/>
                    </a:lnTo>
                    <a:lnTo>
                      <a:pt x="424" y="236"/>
                    </a:lnTo>
                    <a:close/>
                    <a:moveTo>
                      <a:pt x="452" y="290"/>
                    </a:moveTo>
                    <a:lnTo>
                      <a:pt x="452" y="290"/>
                    </a:lnTo>
                    <a:lnTo>
                      <a:pt x="444" y="286"/>
                    </a:lnTo>
                    <a:lnTo>
                      <a:pt x="434" y="286"/>
                    </a:lnTo>
                    <a:lnTo>
                      <a:pt x="414" y="284"/>
                    </a:lnTo>
                    <a:lnTo>
                      <a:pt x="414" y="284"/>
                    </a:lnTo>
                    <a:lnTo>
                      <a:pt x="406" y="284"/>
                    </a:lnTo>
                    <a:lnTo>
                      <a:pt x="396" y="280"/>
                    </a:lnTo>
                    <a:lnTo>
                      <a:pt x="388" y="276"/>
                    </a:lnTo>
                    <a:lnTo>
                      <a:pt x="386" y="272"/>
                    </a:lnTo>
                    <a:lnTo>
                      <a:pt x="384" y="270"/>
                    </a:lnTo>
                    <a:lnTo>
                      <a:pt x="388" y="266"/>
                    </a:lnTo>
                    <a:lnTo>
                      <a:pt x="388" y="266"/>
                    </a:lnTo>
                    <a:lnTo>
                      <a:pt x="380" y="258"/>
                    </a:lnTo>
                    <a:lnTo>
                      <a:pt x="376" y="254"/>
                    </a:lnTo>
                    <a:lnTo>
                      <a:pt x="376" y="250"/>
                    </a:lnTo>
                    <a:lnTo>
                      <a:pt x="374" y="252"/>
                    </a:lnTo>
                    <a:lnTo>
                      <a:pt x="374" y="252"/>
                    </a:lnTo>
                    <a:lnTo>
                      <a:pt x="376" y="248"/>
                    </a:lnTo>
                    <a:lnTo>
                      <a:pt x="376" y="242"/>
                    </a:lnTo>
                    <a:lnTo>
                      <a:pt x="372" y="230"/>
                    </a:lnTo>
                    <a:lnTo>
                      <a:pt x="372" y="230"/>
                    </a:lnTo>
                    <a:lnTo>
                      <a:pt x="370" y="230"/>
                    </a:lnTo>
                    <a:lnTo>
                      <a:pt x="368" y="232"/>
                    </a:lnTo>
                    <a:lnTo>
                      <a:pt x="368" y="238"/>
                    </a:lnTo>
                    <a:lnTo>
                      <a:pt x="368" y="242"/>
                    </a:lnTo>
                    <a:lnTo>
                      <a:pt x="368" y="244"/>
                    </a:lnTo>
                    <a:lnTo>
                      <a:pt x="364" y="244"/>
                    </a:lnTo>
                    <a:lnTo>
                      <a:pt x="364" y="244"/>
                    </a:lnTo>
                    <a:lnTo>
                      <a:pt x="356" y="240"/>
                    </a:lnTo>
                    <a:lnTo>
                      <a:pt x="352" y="240"/>
                    </a:lnTo>
                    <a:lnTo>
                      <a:pt x="354" y="244"/>
                    </a:lnTo>
                    <a:lnTo>
                      <a:pt x="354" y="244"/>
                    </a:lnTo>
                    <a:lnTo>
                      <a:pt x="358" y="248"/>
                    </a:lnTo>
                    <a:lnTo>
                      <a:pt x="360" y="250"/>
                    </a:lnTo>
                    <a:lnTo>
                      <a:pt x="364" y="254"/>
                    </a:lnTo>
                    <a:lnTo>
                      <a:pt x="368" y="258"/>
                    </a:lnTo>
                    <a:lnTo>
                      <a:pt x="368" y="258"/>
                    </a:lnTo>
                    <a:lnTo>
                      <a:pt x="372" y="266"/>
                    </a:lnTo>
                    <a:lnTo>
                      <a:pt x="376" y="276"/>
                    </a:lnTo>
                    <a:lnTo>
                      <a:pt x="376" y="276"/>
                    </a:lnTo>
                    <a:lnTo>
                      <a:pt x="386" y="280"/>
                    </a:lnTo>
                    <a:lnTo>
                      <a:pt x="394" y="284"/>
                    </a:lnTo>
                    <a:lnTo>
                      <a:pt x="394" y="284"/>
                    </a:lnTo>
                    <a:lnTo>
                      <a:pt x="416" y="288"/>
                    </a:lnTo>
                    <a:lnTo>
                      <a:pt x="416" y="288"/>
                    </a:lnTo>
                    <a:lnTo>
                      <a:pt x="436" y="294"/>
                    </a:lnTo>
                    <a:lnTo>
                      <a:pt x="446" y="294"/>
                    </a:lnTo>
                    <a:lnTo>
                      <a:pt x="450" y="292"/>
                    </a:lnTo>
                    <a:lnTo>
                      <a:pt x="452" y="290"/>
                    </a:lnTo>
                    <a:lnTo>
                      <a:pt x="452" y="290"/>
                    </a:lnTo>
                    <a:close/>
                    <a:moveTo>
                      <a:pt x="524" y="276"/>
                    </a:moveTo>
                    <a:lnTo>
                      <a:pt x="524" y="276"/>
                    </a:lnTo>
                    <a:lnTo>
                      <a:pt x="522" y="270"/>
                    </a:lnTo>
                    <a:lnTo>
                      <a:pt x="516" y="266"/>
                    </a:lnTo>
                    <a:lnTo>
                      <a:pt x="510" y="266"/>
                    </a:lnTo>
                    <a:lnTo>
                      <a:pt x="508" y="268"/>
                    </a:lnTo>
                    <a:lnTo>
                      <a:pt x="506" y="270"/>
                    </a:lnTo>
                    <a:lnTo>
                      <a:pt x="506" y="270"/>
                    </a:lnTo>
                    <a:lnTo>
                      <a:pt x="514" y="274"/>
                    </a:lnTo>
                    <a:lnTo>
                      <a:pt x="518" y="278"/>
                    </a:lnTo>
                    <a:lnTo>
                      <a:pt x="518" y="280"/>
                    </a:lnTo>
                    <a:lnTo>
                      <a:pt x="516" y="282"/>
                    </a:lnTo>
                    <a:lnTo>
                      <a:pt x="516" y="282"/>
                    </a:lnTo>
                    <a:lnTo>
                      <a:pt x="514" y="284"/>
                    </a:lnTo>
                    <a:lnTo>
                      <a:pt x="510" y="282"/>
                    </a:lnTo>
                    <a:lnTo>
                      <a:pt x="504" y="276"/>
                    </a:lnTo>
                    <a:lnTo>
                      <a:pt x="504" y="276"/>
                    </a:lnTo>
                    <a:lnTo>
                      <a:pt x="496" y="270"/>
                    </a:lnTo>
                    <a:lnTo>
                      <a:pt x="486" y="268"/>
                    </a:lnTo>
                    <a:lnTo>
                      <a:pt x="486" y="268"/>
                    </a:lnTo>
                    <a:lnTo>
                      <a:pt x="482" y="266"/>
                    </a:lnTo>
                    <a:lnTo>
                      <a:pt x="478" y="268"/>
                    </a:lnTo>
                    <a:lnTo>
                      <a:pt x="478" y="268"/>
                    </a:lnTo>
                    <a:lnTo>
                      <a:pt x="468" y="266"/>
                    </a:lnTo>
                    <a:lnTo>
                      <a:pt x="466" y="264"/>
                    </a:lnTo>
                    <a:lnTo>
                      <a:pt x="468" y="258"/>
                    </a:lnTo>
                    <a:lnTo>
                      <a:pt x="468" y="258"/>
                    </a:lnTo>
                    <a:lnTo>
                      <a:pt x="462" y="256"/>
                    </a:lnTo>
                    <a:lnTo>
                      <a:pt x="454" y="258"/>
                    </a:lnTo>
                    <a:lnTo>
                      <a:pt x="450" y="258"/>
                    </a:lnTo>
                    <a:lnTo>
                      <a:pt x="448" y="262"/>
                    </a:lnTo>
                    <a:lnTo>
                      <a:pt x="448" y="264"/>
                    </a:lnTo>
                    <a:lnTo>
                      <a:pt x="448" y="268"/>
                    </a:lnTo>
                    <a:lnTo>
                      <a:pt x="448" y="268"/>
                    </a:lnTo>
                    <a:lnTo>
                      <a:pt x="452" y="270"/>
                    </a:lnTo>
                    <a:lnTo>
                      <a:pt x="456" y="272"/>
                    </a:lnTo>
                    <a:lnTo>
                      <a:pt x="468" y="272"/>
                    </a:lnTo>
                    <a:lnTo>
                      <a:pt x="468" y="272"/>
                    </a:lnTo>
                    <a:lnTo>
                      <a:pt x="476" y="274"/>
                    </a:lnTo>
                    <a:lnTo>
                      <a:pt x="482" y="278"/>
                    </a:lnTo>
                    <a:lnTo>
                      <a:pt x="482" y="278"/>
                    </a:lnTo>
                    <a:lnTo>
                      <a:pt x="484" y="282"/>
                    </a:lnTo>
                    <a:lnTo>
                      <a:pt x="486" y="286"/>
                    </a:lnTo>
                    <a:lnTo>
                      <a:pt x="486" y="292"/>
                    </a:lnTo>
                    <a:lnTo>
                      <a:pt x="488" y="294"/>
                    </a:lnTo>
                    <a:lnTo>
                      <a:pt x="488" y="294"/>
                    </a:lnTo>
                    <a:lnTo>
                      <a:pt x="492" y="298"/>
                    </a:lnTo>
                    <a:lnTo>
                      <a:pt x="496" y="296"/>
                    </a:lnTo>
                    <a:lnTo>
                      <a:pt x="506" y="292"/>
                    </a:lnTo>
                    <a:lnTo>
                      <a:pt x="506" y="292"/>
                    </a:lnTo>
                    <a:lnTo>
                      <a:pt x="506" y="296"/>
                    </a:lnTo>
                    <a:lnTo>
                      <a:pt x="508" y="300"/>
                    </a:lnTo>
                    <a:lnTo>
                      <a:pt x="510" y="302"/>
                    </a:lnTo>
                    <a:lnTo>
                      <a:pt x="514" y="304"/>
                    </a:lnTo>
                    <a:lnTo>
                      <a:pt x="514" y="304"/>
                    </a:lnTo>
                    <a:lnTo>
                      <a:pt x="510" y="298"/>
                    </a:lnTo>
                    <a:lnTo>
                      <a:pt x="510" y="294"/>
                    </a:lnTo>
                    <a:lnTo>
                      <a:pt x="510" y="292"/>
                    </a:lnTo>
                    <a:lnTo>
                      <a:pt x="510" y="292"/>
                    </a:lnTo>
                    <a:lnTo>
                      <a:pt x="516" y="290"/>
                    </a:lnTo>
                    <a:lnTo>
                      <a:pt x="520" y="286"/>
                    </a:lnTo>
                    <a:lnTo>
                      <a:pt x="524" y="282"/>
                    </a:lnTo>
                    <a:lnTo>
                      <a:pt x="524" y="276"/>
                    </a:lnTo>
                    <a:lnTo>
                      <a:pt x="524" y="276"/>
                    </a:lnTo>
                    <a:close/>
                    <a:moveTo>
                      <a:pt x="348" y="488"/>
                    </a:moveTo>
                    <a:lnTo>
                      <a:pt x="348" y="488"/>
                    </a:lnTo>
                    <a:lnTo>
                      <a:pt x="338" y="486"/>
                    </a:lnTo>
                    <a:lnTo>
                      <a:pt x="334" y="486"/>
                    </a:lnTo>
                    <a:lnTo>
                      <a:pt x="330" y="484"/>
                    </a:lnTo>
                    <a:lnTo>
                      <a:pt x="330" y="484"/>
                    </a:lnTo>
                    <a:lnTo>
                      <a:pt x="328" y="480"/>
                    </a:lnTo>
                    <a:lnTo>
                      <a:pt x="326" y="478"/>
                    </a:lnTo>
                    <a:lnTo>
                      <a:pt x="324" y="476"/>
                    </a:lnTo>
                    <a:lnTo>
                      <a:pt x="318" y="476"/>
                    </a:lnTo>
                    <a:lnTo>
                      <a:pt x="318" y="476"/>
                    </a:lnTo>
                    <a:lnTo>
                      <a:pt x="310" y="476"/>
                    </a:lnTo>
                    <a:lnTo>
                      <a:pt x="300" y="476"/>
                    </a:lnTo>
                    <a:lnTo>
                      <a:pt x="300" y="476"/>
                    </a:lnTo>
                    <a:lnTo>
                      <a:pt x="294" y="474"/>
                    </a:lnTo>
                    <a:lnTo>
                      <a:pt x="286" y="474"/>
                    </a:lnTo>
                    <a:lnTo>
                      <a:pt x="286" y="474"/>
                    </a:lnTo>
                    <a:lnTo>
                      <a:pt x="276" y="478"/>
                    </a:lnTo>
                    <a:lnTo>
                      <a:pt x="268" y="480"/>
                    </a:lnTo>
                    <a:lnTo>
                      <a:pt x="268" y="480"/>
                    </a:lnTo>
                    <a:lnTo>
                      <a:pt x="264" y="482"/>
                    </a:lnTo>
                    <a:lnTo>
                      <a:pt x="258" y="482"/>
                    </a:lnTo>
                    <a:lnTo>
                      <a:pt x="258" y="482"/>
                    </a:lnTo>
                    <a:lnTo>
                      <a:pt x="256" y="478"/>
                    </a:lnTo>
                    <a:lnTo>
                      <a:pt x="254" y="476"/>
                    </a:lnTo>
                    <a:lnTo>
                      <a:pt x="254" y="476"/>
                    </a:lnTo>
                    <a:lnTo>
                      <a:pt x="246" y="474"/>
                    </a:lnTo>
                    <a:lnTo>
                      <a:pt x="238" y="472"/>
                    </a:lnTo>
                    <a:lnTo>
                      <a:pt x="230" y="474"/>
                    </a:lnTo>
                    <a:lnTo>
                      <a:pt x="222" y="476"/>
                    </a:lnTo>
                    <a:lnTo>
                      <a:pt x="222" y="476"/>
                    </a:lnTo>
                    <a:lnTo>
                      <a:pt x="222" y="480"/>
                    </a:lnTo>
                    <a:lnTo>
                      <a:pt x="224" y="482"/>
                    </a:lnTo>
                    <a:lnTo>
                      <a:pt x="224" y="482"/>
                    </a:lnTo>
                    <a:lnTo>
                      <a:pt x="218" y="488"/>
                    </a:lnTo>
                    <a:lnTo>
                      <a:pt x="210" y="490"/>
                    </a:lnTo>
                    <a:lnTo>
                      <a:pt x="194" y="492"/>
                    </a:lnTo>
                    <a:lnTo>
                      <a:pt x="188" y="494"/>
                    </a:lnTo>
                    <a:lnTo>
                      <a:pt x="184" y="498"/>
                    </a:lnTo>
                    <a:lnTo>
                      <a:pt x="180" y="504"/>
                    </a:lnTo>
                    <a:lnTo>
                      <a:pt x="182" y="512"/>
                    </a:lnTo>
                    <a:lnTo>
                      <a:pt x="178" y="512"/>
                    </a:lnTo>
                    <a:lnTo>
                      <a:pt x="178" y="512"/>
                    </a:lnTo>
                    <a:lnTo>
                      <a:pt x="196" y="520"/>
                    </a:lnTo>
                    <a:lnTo>
                      <a:pt x="212" y="528"/>
                    </a:lnTo>
                    <a:lnTo>
                      <a:pt x="212" y="528"/>
                    </a:lnTo>
                    <a:lnTo>
                      <a:pt x="232" y="532"/>
                    </a:lnTo>
                    <a:lnTo>
                      <a:pt x="252" y="534"/>
                    </a:lnTo>
                    <a:lnTo>
                      <a:pt x="270" y="534"/>
                    </a:lnTo>
                    <a:lnTo>
                      <a:pt x="290" y="532"/>
                    </a:lnTo>
                    <a:lnTo>
                      <a:pt x="290" y="532"/>
                    </a:lnTo>
                    <a:lnTo>
                      <a:pt x="308" y="530"/>
                    </a:lnTo>
                    <a:lnTo>
                      <a:pt x="326" y="526"/>
                    </a:lnTo>
                    <a:lnTo>
                      <a:pt x="344" y="522"/>
                    </a:lnTo>
                    <a:lnTo>
                      <a:pt x="360" y="514"/>
                    </a:lnTo>
                    <a:lnTo>
                      <a:pt x="360" y="514"/>
                    </a:lnTo>
                    <a:lnTo>
                      <a:pt x="360" y="510"/>
                    </a:lnTo>
                    <a:lnTo>
                      <a:pt x="358" y="506"/>
                    </a:lnTo>
                    <a:lnTo>
                      <a:pt x="358" y="498"/>
                    </a:lnTo>
                    <a:lnTo>
                      <a:pt x="358" y="498"/>
                    </a:lnTo>
                    <a:lnTo>
                      <a:pt x="354" y="492"/>
                    </a:lnTo>
                    <a:lnTo>
                      <a:pt x="348" y="488"/>
                    </a:lnTo>
                    <a:lnTo>
                      <a:pt x="348" y="488"/>
                    </a:lnTo>
                    <a:close/>
                  </a:path>
                </a:pathLst>
              </a:custGeom>
              <a:gradFill>
                <a:gsLst>
                  <a:gs pos="0">
                    <a:schemeClr val="accent1"/>
                  </a:gs>
                  <a:gs pos="100000">
                    <a:schemeClr val="accent2"/>
                  </a:gs>
                </a:gsLst>
                <a:lin ang="16200000" scaled="1"/>
              </a:gra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92" name="Ellipse 98"/>
            <p:cNvSpPr/>
            <p:nvPr>
              <p:custDataLst>
                <p:tags r:id="rId2"/>
              </p:custDataLst>
            </p:nvPr>
          </p:nvSpPr>
          <p:spPr bwMode="auto">
            <a:xfrm>
              <a:off x="5041844" y="3593694"/>
              <a:ext cx="1306758" cy="208119"/>
            </a:xfrm>
            <a:prstGeom prst="ellipse">
              <a:avLst/>
            </a:prstGeom>
            <a:gradFill flip="none" rotWithShape="1">
              <a:gsLst>
                <a:gs pos="100000">
                  <a:srgbClr val="FFFFFF">
                    <a:alpha val="0"/>
                  </a:srgbClr>
                </a:gs>
                <a:gs pos="0">
                  <a:schemeClr val="bg1">
                    <a:lumMod val="75000"/>
                    <a:alpha val="76000"/>
                  </a:schemeClr>
                </a:gs>
              </a:gsLst>
              <a:path path="shape">
                <a:fillToRect l="50000" t="50000" r="50000" b="50000"/>
              </a:path>
              <a:tileRect/>
            </a:gradFill>
            <a:ln w="9525" cap="flat" cmpd="sng" algn="ctr">
              <a:noFill/>
              <a:prstDash val="solid"/>
            </a:ln>
            <a:effectLst/>
          </p:spPr>
          <p:txBody>
            <a:bodyPr anchor="ctr"/>
            <a:lstStyle>
              <a:lvl1pPr eaLnBrk="0" hangingPunct="0">
                <a:defRPr sz="2400">
                  <a:solidFill>
                    <a:schemeClr val="tx1"/>
                  </a:solidFill>
                  <a:latin typeface="Arial" charset="0"/>
                  <a:ea typeface="ＭＳ Ｐゴシック" charset="-128"/>
                </a:defRPr>
              </a:lvl1pPr>
              <a:lvl2pPr marL="37931725" indent="-37474525" eaLnBrk="0" hangingPunct="0">
                <a:defRPr sz="2400">
                  <a:solidFill>
                    <a:schemeClr val="tx1"/>
                  </a:solidFill>
                  <a:latin typeface="Arial" charset="0"/>
                  <a:ea typeface="ＭＳ Ｐゴシック" charset="-128"/>
                </a:defRPr>
              </a:lvl2pPr>
              <a:lvl3pPr eaLnBrk="0" hangingPunct="0">
                <a:defRPr sz="2400">
                  <a:solidFill>
                    <a:schemeClr val="tx1"/>
                  </a:solidFill>
                  <a:latin typeface="Arial" charset="0"/>
                  <a:ea typeface="ＭＳ Ｐゴシック" charset="-128"/>
                </a:defRPr>
              </a:lvl3pPr>
              <a:lvl4pPr eaLnBrk="0" hangingPunct="0">
                <a:defRPr sz="2400">
                  <a:solidFill>
                    <a:schemeClr val="tx1"/>
                  </a:solidFill>
                  <a:latin typeface="Arial" charset="0"/>
                  <a:ea typeface="ＭＳ Ｐゴシック" charset="-128"/>
                </a:defRPr>
              </a:lvl4pPr>
              <a:lvl5pPr eaLnBrk="0" hangingPunct="0">
                <a:defRPr sz="2400">
                  <a:solidFill>
                    <a:schemeClr val="tx1"/>
                  </a:solidFill>
                  <a:latin typeface="Arial" charset="0"/>
                  <a:ea typeface="ＭＳ Ｐゴシック" charset="-128"/>
                </a:defRPr>
              </a:lvl5pPr>
              <a:lvl6pPr marL="457200" eaLnBrk="0" fontAlgn="base" hangingPunct="0">
                <a:spcBef>
                  <a:spcPct val="0"/>
                </a:spcBef>
                <a:spcAft>
                  <a:spcPct val="0"/>
                </a:spcAft>
                <a:defRPr sz="2400">
                  <a:solidFill>
                    <a:schemeClr val="tx1"/>
                  </a:solidFill>
                  <a:latin typeface="Arial" charset="0"/>
                  <a:ea typeface="ＭＳ Ｐゴシック" charset="-128"/>
                </a:defRPr>
              </a:lvl6pPr>
              <a:lvl7pPr marL="914400" eaLnBrk="0" fontAlgn="base" hangingPunct="0">
                <a:spcBef>
                  <a:spcPct val="0"/>
                </a:spcBef>
                <a:spcAft>
                  <a:spcPct val="0"/>
                </a:spcAft>
                <a:defRPr sz="2400">
                  <a:solidFill>
                    <a:schemeClr val="tx1"/>
                  </a:solidFill>
                  <a:latin typeface="Arial" charset="0"/>
                  <a:ea typeface="ＭＳ Ｐゴシック" charset="-128"/>
                </a:defRPr>
              </a:lvl7pPr>
              <a:lvl8pPr marL="1371600" eaLnBrk="0" fontAlgn="base" hangingPunct="0">
                <a:spcBef>
                  <a:spcPct val="0"/>
                </a:spcBef>
                <a:spcAft>
                  <a:spcPct val="0"/>
                </a:spcAft>
                <a:defRPr sz="2400">
                  <a:solidFill>
                    <a:schemeClr val="tx1"/>
                  </a:solidFill>
                  <a:latin typeface="Arial" charset="0"/>
                  <a:ea typeface="ＭＳ Ｐゴシック" charset="-128"/>
                </a:defRPr>
              </a:lvl8pPr>
              <a:lvl9pPr marL="1828800" eaLnBrk="0" fontAlgn="base" hangingPunct="0">
                <a:spcBef>
                  <a:spcPct val="0"/>
                </a:spcBef>
                <a:spcAft>
                  <a:spcPct val="0"/>
                </a:spcAft>
                <a:defRPr sz="2400">
                  <a:solidFill>
                    <a:schemeClr val="tx1"/>
                  </a:solidFill>
                  <a:latin typeface="Arial" charset="0"/>
                  <a:ea typeface="ＭＳ Ｐゴシック" charset="-128"/>
                </a:defRPr>
              </a:lvl9pPr>
            </a:lstStyle>
            <a:p>
              <a:pPr algn="ctr" eaLnBrk="1" hangingPunct="1"/>
              <a:endParaRPr lang="en-US" sz="1800">
                <a:solidFill>
                  <a:schemeClr val="bg1"/>
                </a:solidFill>
                <a:latin typeface="Calibri" charset="0"/>
              </a:endParaRPr>
            </a:p>
          </p:txBody>
        </p:sp>
      </p:grpSp>
      <p:sp>
        <p:nvSpPr>
          <p:cNvPr id="44" name="Rectangle 43"/>
          <p:cNvSpPr/>
          <p:nvPr/>
        </p:nvSpPr>
        <p:spPr>
          <a:xfrm>
            <a:off x="5213321" y="2155428"/>
            <a:ext cx="1136679" cy="470257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44</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Our Strength </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89" name="Group 88"/>
          <p:cNvGrpSpPr/>
          <p:nvPr/>
        </p:nvGrpSpPr>
        <p:grpSpPr>
          <a:xfrm>
            <a:off x="7675847" y="967582"/>
            <a:ext cx="3052320" cy="2698644"/>
            <a:chOff x="7675847" y="967582"/>
            <a:chExt cx="3052320" cy="2698644"/>
          </a:xfrm>
          <a:solidFill>
            <a:schemeClr val="tx1">
              <a:lumMod val="50000"/>
              <a:lumOff val="50000"/>
            </a:schemeClr>
          </a:solidFill>
        </p:grpSpPr>
        <p:sp>
          <p:nvSpPr>
            <p:cNvPr id="10" name="Freeform 106"/>
            <p:cNvSpPr>
              <a:spLocks noEditPoints="1"/>
            </p:cNvSpPr>
            <p:nvPr/>
          </p:nvSpPr>
          <p:spPr bwMode="auto">
            <a:xfrm>
              <a:off x="9808866" y="2927481"/>
              <a:ext cx="919301" cy="580446"/>
            </a:xfrm>
            <a:custGeom>
              <a:avLst/>
              <a:gdLst>
                <a:gd name="T0" fmla="*/ 518 w 1171"/>
                <a:gd name="T1" fmla="*/ 591 h 741"/>
                <a:gd name="T2" fmla="*/ 450 w 1171"/>
                <a:gd name="T3" fmla="*/ 540 h 741"/>
                <a:gd name="T4" fmla="*/ 414 w 1171"/>
                <a:gd name="T5" fmla="*/ 465 h 741"/>
                <a:gd name="T6" fmla="*/ 418 w 1171"/>
                <a:gd name="T7" fmla="*/ 377 h 741"/>
                <a:gd name="T8" fmla="*/ 462 w 1171"/>
                <a:gd name="T9" fmla="*/ 305 h 741"/>
                <a:gd name="T10" fmla="*/ 533 w 1171"/>
                <a:gd name="T11" fmla="*/ 262 h 741"/>
                <a:gd name="T12" fmla="*/ 733 w 1171"/>
                <a:gd name="T13" fmla="*/ 280 h 741"/>
                <a:gd name="T14" fmla="*/ 545 w 1171"/>
                <a:gd name="T15" fmla="*/ 299 h 741"/>
                <a:gd name="T16" fmla="*/ 489 w 1171"/>
                <a:gd name="T17" fmla="*/ 332 h 741"/>
                <a:gd name="T18" fmla="*/ 455 w 1171"/>
                <a:gd name="T19" fmla="*/ 388 h 741"/>
                <a:gd name="T20" fmla="*/ 452 w 1171"/>
                <a:gd name="T21" fmla="*/ 456 h 741"/>
                <a:gd name="T22" fmla="*/ 480 w 1171"/>
                <a:gd name="T23" fmla="*/ 516 h 741"/>
                <a:gd name="T24" fmla="*/ 533 w 1171"/>
                <a:gd name="T25" fmla="*/ 555 h 741"/>
                <a:gd name="T26" fmla="*/ 600 w 1171"/>
                <a:gd name="T27" fmla="*/ 565 h 741"/>
                <a:gd name="T28" fmla="*/ 663 w 1171"/>
                <a:gd name="T29" fmla="*/ 543 h 741"/>
                <a:gd name="T30" fmla="*/ 706 w 1171"/>
                <a:gd name="T31" fmla="*/ 494 h 741"/>
                <a:gd name="T32" fmla="*/ 722 w 1171"/>
                <a:gd name="T33" fmla="*/ 429 h 741"/>
                <a:gd name="T34" fmla="*/ 748 w 1171"/>
                <a:gd name="T35" fmla="*/ 497 h 741"/>
                <a:gd name="T36" fmla="*/ 697 w 1171"/>
                <a:gd name="T37" fmla="*/ 564 h 741"/>
                <a:gd name="T38" fmla="*/ 621 w 1171"/>
                <a:gd name="T39" fmla="*/ 601 h 741"/>
                <a:gd name="T40" fmla="*/ 957 w 1171"/>
                <a:gd name="T41" fmla="*/ 303 h 741"/>
                <a:gd name="T42" fmla="*/ 948 w 1171"/>
                <a:gd name="T43" fmla="*/ 227 h 741"/>
                <a:gd name="T44" fmla="*/ 921 w 1171"/>
                <a:gd name="T45" fmla="*/ 158 h 741"/>
                <a:gd name="T46" fmla="*/ 879 w 1171"/>
                <a:gd name="T47" fmla="*/ 100 h 741"/>
                <a:gd name="T48" fmla="*/ 825 w 1171"/>
                <a:gd name="T49" fmla="*/ 52 h 741"/>
                <a:gd name="T50" fmla="*/ 759 w 1171"/>
                <a:gd name="T51" fmla="*/ 19 h 741"/>
                <a:gd name="T52" fmla="*/ 686 w 1171"/>
                <a:gd name="T53" fmla="*/ 2 h 741"/>
                <a:gd name="T54" fmla="*/ 589 w 1171"/>
                <a:gd name="T55" fmla="*/ 8 h 741"/>
                <a:gd name="T56" fmla="*/ 492 w 1171"/>
                <a:gd name="T57" fmla="*/ 48 h 741"/>
                <a:gd name="T58" fmla="*/ 415 w 1171"/>
                <a:gd name="T59" fmla="*/ 119 h 741"/>
                <a:gd name="T60" fmla="*/ 349 w 1171"/>
                <a:gd name="T61" fmla="*/ 160 h 741"/>
                <a:gd name="T62" fmla="*/ 298 w 1171"/>
                <a:gd name="T63" fmla="*/ 157 h 741"/>
                <a:gd name="T64" fmla="*/ 233 w 1171"/>
                <a:gd name="T65" fmla="*/ 178 h 741"/>
                <a:gd name="T66" fmla="*/ 184 w 1171"/>
                <a:gd name="T67" fmla="*/ 223 h 741"/>
                <a:gd name="T68" fmla="*/ 158 w 1171"/>
                <a:gd name="T69" fmla="*/ 286 h 741"/>
                <a:gd name="T70" fmla="*/ 81 w 1171"/>
                <a:gd name="T71" fmla="*/ 331 h 741"/>
                <a:gd name="T72" fmla="*/ 26 w 1171"/>
                <a:gd name="T73" fmla="*/ 400 h 741"/>
                <a:gd name="T74" fmla="*/ 1 w 1171"/>
                <a:gd name="T75" fmla="*/ 489 h 741"/>
                <a:gd name="T76" fmla="*/ 5 w 1171"/>
                <a:gd name="T77" fmla="*/ 555 h 741"/>
                <a:gd name="T78" fmla="*/ 23 w 1171"/>
                <a:gd name="T79" fmla="*/ 609 h 741"/>
                <a:gd name="T80" fmla="*/ 68 w 1171"/>
                <a:gd name="T81" fmla="*/ 673 h 741"/>
                <a:gd name="T82" fmla="*/ 133 w 1171"/>
                <a:gd name="T83" fmla="*/ 719 h 741"/>
                <a:gd name="T84" fmla="*/ 187 w 1171"/>
                <a:gd name="T85" fmla="*/ 737 h 741"/>
                <a:gd name="T86" fmla="*/ 957 w 1171"/>
                <a:gd name="T87" fmla="*/ 741 h 741"/>
                <a:gd name="T88" fmla="*/ 1021 w 1171"/>
                <a:gd name="T89" fmla="*/ 732 h 741"/>
                <a:gd name="T90" fmla="*/ 1109 w 1171"/>
                <a:gd name="T91" fmla="*/ 678 h 741"/>
                <a:gd name="T92" fmla="*/ 1162 w 1171"/>
                <a:gd name="T93" fmla="*/ 590 h 741"/>
                <a:gd name="T94" fmla="*/ 1171 w 1171"/>
                <a:gd name="T95" fmla="*/ 526 h 741"/>
                <a:gd name="T96" fmla="*/ 1162 w 1171"/>
                <a:gd name="T97" fmla="*/ 463 h 741"/>
                <a:gd name="T98" fmla="*/ 1109 w 1171"/>
                <a:gd name="T99" fmla="*/ 375 h 741"/>
                <a:gd name="T100" fmla="*/ 1021 w 1171"/>
                <a:gd name="T101" fmla="*/ 322 h 741"/>
                <a:gd name="T102" fmla="*/ 957 w 1171"/>
                <a:gd name="T103" fmla="*/ 31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1" h="741">
                  <a:moveTo>
                    <a:pt x="586" y="605"/>
                  </a:moveTo>
                  <a:lnTo>
                    <a:pt x="567" y="604"/>
                  </a:lnTo>
                  <a:lnTo>
                    <a:pt x="550" y="601"/>
                  </a:lnTo>
                  <a:lnTo>
                    <a:pt x="533" y="597"/>
                  </a:lnTo>
                  <a:lnTo>
                    <a:pt x="518" y="591"/>
                  </a:lnTo>
                  <a:lnTo>
                    <a:pt x="502" y="584"/>
                  </a:lnTo>
                  <a:lnTo>
                    <a:pt x="488" y="575"/>
                  </a:lnTo>
                  <a:lnTo>
                    <a:pt x="473" y="564"/>
                  </a:lnTo>
                  <a:lnTo>
                    <a:pt x="462" y="553"/>
                  </a:lnTo>
                  <a:lnTo>
                    <a:pt x="450" y="540"/>
                  </a:lnTo>
                  <a:lnTo>
                    <a:pt x="440" y="528"/>
                  </a:lnTo>
                  <a:lnTo>
                    <a:pt x="431" y="512"/>
                  </a:lnTo>
                  <a:lnTo>
                    <a:pt x="424" y="497"/>
                  </a:lnTo>
                  <a:lnTo>
                    <a:pt x="418" y="481"/>
                  </a:lnTo>
                  <a:lnTo>
                    <a:pt x="414" y="465"/>
                  </a:lnTo>
                  <a:lnTo>
                    <a:pt x="411" y="448"/>
                  </a:lnTo>
                  <a:lnTo>
                    <a:pt x="410" y="429"/>
                  </a:lnTo>
                  <a:lnTo>
                    <a:pt x="411" y="411"/>
                  </a:lnTo>
                  <a:lnTo>
                    <a:pt x="414" y="394"/>
                  </a:lnTo>
                  <a:lnTo>
                    <a:pt x="418" y="377"/>
                  </a:lnTo>
                  <a:lnTo>
                    <a:pt x="424" y="361"/>
                  </a:lnTo>
                  <a:lnTo>
                    <a:pt x="431" y="345"/>
                  </a:lnTo>
                  <a:lnTo>
                    <a:pt x="440" y="331"/>
                  </a:lnTo>
                  <a:lnTo>
                    <a:pt x="450" y="317"/>
                  </a:lnTo>
                  <a:lnTo>
                    <a:pt x="462" y="305"/>
                  </a:lnTo>
                  <a:lnTo>
                    <a:pt x="473" y="293"/>
                  </a:lnTo>
                  <a:lnTo>
                    <a:pt x="488" y="283"/>
                  </a:lnTo>
                  <a:lnTo>
                    <a:pt x="502" y="275"/>
                  </a:lnTo>
                  <a:lnTo>
                    <a:pt x="518" y="267"/>
                  </a:lnTo>
                  <a:lnTo>
                    <a:pt x="533" y="262"/>
                  </a:lnTo>
                  <a:lnTo>
                    <a:pt x="550" y="258"/>
                  </a:lnTo>
                  <a:lnTo>
                    <a:pt x="567" y="254"/>
                  </a:lnTo>
                  <a:lnTo>
                    <a:pt x="586" y="253"/>
                  </a:lnTo>
                  <a:lnTo>
                    <a:pt x="586" y="195"/>
                  </a:lnTo>
                  <a:lnTo>
                    <a:pt x="733" y="280"/>
                  </a:lnTo>
                  <a:lnTo>
                    <a:pt x="586" y="364"/>
                  </a:lnTo>
                  <a:lnTo>
                    <a:pt x="586" y="292"/>
                  </a:lnTo>
                  <a:lnTo>
                    <a:pt x="572" y="293"/>
                  </a:lnTo>
                  <a:lnTo>
                    <a:pt x="558" y="295"/>
                  </a:lnTo>
                  <a:lnTo>
                    <a:pt x="545" y="299"/>
                  </a:lnTo>
                  <a:lnTo>
                    <a:pt x="533" y="303"/>
                  </a:lnTo>
                  <a:lnTo>
                    <a:pt x="521" y="309"/>
                  </a:lnTo>
                  <a:lnTo>
                    <a:pt x="509" y="316"/>
                  </a:lnTo>
                  <a:lnTo>
                    <a:pt x="498" y="323"/>
                  </a:lnTo>
                  <a:lnTo>
                    <a:pt x="489" y="332"/>
                  </a:lnTo>
                  <a:lnTo>
                    <a:pt x="480" y="342"/>
                  </a:lnTo>
                  <a:lnTo>
                    <a:pt x="472" y="353"/>
                  </a:lnTo>
                  <a:lnTo>
                    <a:pt x="466" y="364"/>
                  </a:lnTo>
                  <a:lnTo>
                    <a:pt x="459" y="376"/>
                  </a:lnTo>
                  <a:lnTo>
                    <a:pt x="455" y="388"/>
                  </a:lnTo>
                  <a:lnTo>
                    <a:pt x="452" y="401"/>
                  </a:lnTo>
                  <a:lnTo>
                    <a:pt x="450" y="415"/>
                  </a:lnTo>
                  <a:lnTo>
                    <a:pt x="449" y="429"/>
                  </a:lnTo>
                  <a:lnTo>
                    <a:pt x="450" y="443"/>
                  </a:lnTo>
                  <a:lnTo>
                    <a:pt x="452" y="456"/>
                  </a:lnTo>
                  <a:lnTo>
                    <a:pt x="455" y="469"/>
                  </a:lnTo>
                  <a:lnTo>
                    <a:pt x="459" y="482"/>
                  </a:lnTo>
                  <a:lnTo>
                    <a:pt x="466" y="494"/>
                  </a:lnTo>
                  <a:lnTo>
                    <a:pt x="472" y="506"/>
                  </a:lnTo>
                  <a:lnTo>
                    <a:pt x="480" y="516"/>
                  </a:lnTo>
                  <a:lnTo>
                    <a:pt x="489" y="525"/>
                  </a:lnTo>
                  <a:lnTo>
                    <a:pt x="498" y="534"/>
                  </a:lnTo>
                  <a:lnTo>
                    <a:pt x="509" y="543"/>
                  </a:lnTo>
                  <a:lnTo>
                    <a:pt x="521" y="549"/>
                  </a:lnTo>
                  <a:lnTo>
                    <a:pt x="533" y="555"/>
                  </a:lnTo>
                  <a:lnTo>
                    <a:pt x="545" y="560"/>
                  </a:lnTo>
                  <a:lnTo>
                    <a:pt x="558" y="563"/>
                  </a:lnTo>
                  <a:lnTo>
                    <a:pt x="572" y="565"/>
                  </a:lnTo>
                  <a:lnTo>
                    <a:pt x="586" y="565"/>
                  </a:lnTo>
                  <a:lnTo>
                    <a:pt x="600" y="565"/>
                  </a:lnTo>
                  <a:lnTo>
                    <a:pt x="613" y="563"/>
                  </a:lnTo>
                  <a:lnTo>
                    <a:pt x="626" y="560"/>
                  </a:lnTo>
                  <a:lnTo>
                    <a:pt x="639" y="555"/>
                  </a:lnTo>
                  <a:lnTo>
                    <a:pt x="651" y="549"/>
                  </a:lnTo>
                  <a:lnTo>
                    <a:pt x="663" y="543"/>
                  </a:lnTo>
                  <a:lnTo>
                    <a:pt x="672" y="534"/>
                  </a:lnTo>
                  <a:lnTo>
                    <a:pt x="682" y="525"/>
                  </a:lnTo>
                  <a:lnTo>
                    <a:pt x="691" y="516"/>
                  </a:lnTo>
                  <a:lnTo>
                    <a:pt x="699" y="506"/>
                  </a:lnTo>
                  <a:lnTo>
                    <a:pt x="706" y="494"/>
                  </a:lnTo>
                  <a:lnTo>
                    <a:pt x="711" y="482"/>
                  </a:lnTo>
                  <a:lnTo>
                    <a:pt x="717" y="469"/>
                  </a:lnTo>
                  <a:lnTo>
                    <a:pt x="720" y="456"/>
                  </a:lnTo>
                  <a:lnTo>
                    <a:pt x="722" y="443"/>
                  </a:lnTo>
                  <a:lnTo>
                    <a:pt x="722" y="429"/>
                  </a:lnTo>
                  <a:lnTo>
                    <a:pt x="761" y="429"/>
                  </a:lnTo>
                  <a:lnTo>
                    <a:pt x="761" y="448"/>
                  </a:lnTo>
                  <a:lnTo>
                    <a:pt x="758" y="465"/>
                  </a:lnTo>
                  <a:lnTo>
                    <a:pt x="753" y="481"/>
                  </a:lnTo>
                  <a:lnTo>
                    <a:pt x="748" y="497"/>
                  </a:lnTo>
                  <a:lnTo>
                    <a:pt x="740" y="512"/>
                  </a:lnTo>
                  <a:lnTo>
                    <a:pt x="732" y="528"/>
                  </a:lnTo>
                  <a:lnTo>
                    <a:pt x="721" y="540"/>
                  </a:lnTo>
                  <a:lnTo>
                    <a:pt x="710" y="553"/>
                  </a:lnTo>
                  <a:lnTo>
                    <a:pt x="697" y="564"/>
                  </a:lnTo>
                  <a:lnTo>
                    <a:pt x="684" y="575"/>
                  </a:lnTo>
                  <a:lnTo>
                    <a:pt x="669" y="584"/>
                  </a:lnTo>
                  <a:lnTo>
                    <a:pt x="654" y="591"/>
                  </a:lnTo>
                  <a:lnTo>
                    <a:pt x="638" y="597"/>
                  </a:lnTo>
                  <a:lnTo>
                    <a:pt x="621" y="601"/>
                  </a:lnTo>
                  <a:lnTo>
                    <a:pt x="603" y="604"/>
                  </a:lnTo>
                  <a:lnTo>
                    <a:pt x="586" y="605"/>
                  </a:lnTo>
                  <a:close/>
                  <a:moveTo>
                    <a:pt x="957" y="312"/>
                  </a:moveTo>
                  <a:lnTo>
                    <a:pt x="957" y="307"/>
                  </a:lnTo>
                  <a:lnTo>
                    <a:pt x="957" y="303"/>
                  </a:lnTo>
                  <a:lnTo>
                    <a:pt x="957" y="288"/>
                  </a:lnTo>
                  <a:lnTo>
                    <a:pt x="956" y="272"/>
                  </a:lnTo>
                  <a:lnTo>
                    <a:pt x="954" y="256"/>
                  </a:lnTo>
                  <a:lnTo>
                    <a:pt x="951" y="242"/>
                  </a:lnTo>
                  <a:lnTo>
                    <a:pt x="948" y="227"/>
                  </a:lnTo>
                  <a:lnTo>
                    <a:pt x="944" y="213"/>
                  </a:lnTo>
                  <a:lnTo>
                    <a:pt x="939" y="199"/>
                  </a:lnTo>
                  <a:lnTo>
                    <a:pt x="934" y="185"/>
                  </a:lnTo>
                  <a:lnTo>
                    <a:pt x="928" y="172"/>
                  </a:lnTo>
                  <a:lnTo>
                    <a:pt x="921" y="158"/>
                  </a:lnTo>
                  <a:lnTo>
                    <a:pt x="914" y="146"/>
                  </a:lnTo>
                  <a:lnTo>
                    <a:pt x="906" y="133"/>
                  </a:lnTo>
                  <a:lnTo>
                    <a:pt x="897" y="121"/>
                  </a:lnTo>
                  <a:lnTo>
                    <a:pt x="888" y="111"/>
                  </a:lnTo>
                  <a:lnTo>
                    <a:pt x="879" y="100"/>
                  </a:lnTo>
                  <a:lnTo>
                    <a:pt x="869" y="89"/>
                  </a:lnTo>
                  <a:lnTo>
                    <a:pt x="858" y="79"/>
                  </a:lnTo>
                  <a:lnTo>
                    <a:pt x="847" y="70"/>
                  </a:lnTo>
                  <a:lnTo>
                    <a:pt x="836" y="61"/>
                  </a:lnTo>
                  <a:lnTo>
                    <a:pt x="825" y="52"/>
                  </a:lnTo>
                  <a:lnTo>
                    <a:pt x="812" y="44"/>
                  </a:lnTo>
                  <a:lnTo>
                    <a:pt x="800" y="37"/>
                  </a:lnTo>
                  <a:lnTo>
                    <a:pt x="786" y="31"/>
                  </a:lnTo>
                  <a:lnTo>
                    <a:pt x="773" y="24"/>
                  </a:lnTo>
                  <a:lnTo>
                    <a:pt x="759" y="19"/>
                  </a:lnTo>
                  <a:lnTo>
                    <a:pt x="745" y="13"/>
                  </a:lnTo>
                  <a:lnTo>
                    <a:pt x="731" y="10"/>
                  </a:lnTo>
                  <a:lnTo>
                    <a:pt x="715" y="7"/>
                  </a:lnTo>
                  <a:lnTo>
                    <a:pt x="701" y="4"/>
                  </a:lnTo>
                  <a:lnTo>
                    <a:pt x="686" y="2"/>
                  </a:lnTo>
                  <a:lnTo>
                    <a:pt x="670" y="0"/>
                  </a:lnTo>
                  <a:lnTo>
                    <a:pt x="655" y="0"/>
                  </a:lnTo>
                  <a:lnTo>
                    <a:pt x="632" y="2"/>
                  </a:lnTo>
                  <a:lnTo>
                    <a:pt x="611" y="4"/>
                  </a:lnTo>
                  <a:lnTo>
                    <a:pt x="589" y="8"/>
                  </a:lnTo>
                  <a:lnTo>
                    <a:pt x="569" y="13"/>
                  </a:lnTo>
                  <a:lnTo>
                    <a:pt x="548" y="20"/>
                  </a:lnTo>
                  <a:lnTo>
                    <a:pt x="529" y="29"/>
                  </a:lnTo>
                  <a:lnTo>
                    <a:pt x="510" y="37"/>
                  </a:lnTo>
                  <a:lnTo>
                    <a:pt x="492" y="48"/>
                  </a:lnTo>
                  <a:lnTo>
                    <a:pt x="475" y="60"/>
                  </a:lnTo>
                  <a:lnTo>
                    <a:pt x="458" y="74"/>
                  </a:lnTo>
                  <a:lnTo>
                    <a:pt x="443" y="88"/>
                  </a:lnTo>
                  <a:lnTo>
                    <a:pt x="428" y="103"/>
                  </a:lnTo>
                  <a:lnTo>
                    <a:pt x="415" y="119"/>
                  </a:lnTo>
                  <a:lnTo>
                    <a:pt x="403" y="137"/>
                  </a:lnTo>
                  <a:lnTo>
                    <a:pt x="392" y="154"/>
                  </a:lnTo>
                  <a:lnTo>
                    <a:pt x="383" y="172"/>
                  </a:lnTo>
                  <a:lnTo>
                    <a:pt x="365" y="166"/>
                  </a:lnTo>
                  <a:lnTo>
                    <a:pt x="349" y="160"/>
                  </a:lnTo>
                  <a:lnTo>
                    <a:pt x="340" y="158"/>
                  </a:lnTo>
                  <a:lnTo>
                    <a:pt x="331" y="157"/>
                  </a:lnTo>
                  <a:lnTo>
                    <a:pt x="321" y="156"/>
                  </a:lnTo>
                  <a:lnTo>
                    <a:pt x="313" y="156"/>
                  </a:lnTo>
                  <a:lnTo>
                    <a:pt x="298" y="157"/>
                  </a:lnTo>
                  <a:lnTo>
                    <a:pt x="284" y="158"/>
                  </a:lnTo>
                  <a:lnTo>
                    <a:pt x="270" y="161"/>
                  </a:lnTo>
                  <a:lnTo>
                    <a:pt x="257" y="166"/>
                  </a:lnTo>
                  <a:lnTo>
                    <a:pt x="244" y="171"/>
                  </a:lnTo>
                  <a:lnTo>
                    <a:pt x="233" y="178"/>
                  </a:lnTo>
                  <a:lnTo>
                    <a:pt x="222" y="185"/>
                  </a:lnTo>
                  <a:lnTo>
                    <a:pt x="211" y="193"/>
                  </a:lnTo>
                  <a:lnTo>
                    <a:pt x="201" y="202"/>
                  </a:lnTo>
                  <a:lnTo>
                    <a:pt x="193" y="212"/>
                  </a:lnTo>
                  <a:lnTo>
                    <a:pt x="184" y="223"/>
                  </a:lnTo>
                  <a:lnTo>
                    <a:pt x="176" y="235"/>
                  </a:lnTo>
                  <a:lnTo>
                    <a:pt x="171" y="247"/>
                  </a:lnTo>
                  <a:lnTo>
                    <a:pt x="166" y="259"/>
                  </a:lnTo>
                  <a:lnTo>
                    <a:pt x="161" y="273"/>
                  </a:lnTo>
                  <a:lnTo>
                    <a:pt x="158" y="286"/>
                  </a:lnTo>
                  <a:lnTo>
                    <a:pt x="142" y="292"/>
                  </a:lnTo>
                  <a:lnTo>
                    <a:pt x="126" y="301"/>
                  </a:lnTo>
                  <a:lnTo>
                    <a:pt x="109" y="309"/>
                  </a:lnTo>
                  <a:lnTo>
                    <a:pt x="95" y="319"/>
                  </a:lnTo>
                  <a:lnTo>
                    <a:pt x="81" y="331"/>
                  </a:lnTo>
                  <a:lnTo>
                    <a:pt x="68" y="343"/>
                  </a:lnTo>
                  <a:lnTo>
                    <a:pt x="55" y="356"/>
                  </a:lnTo>
                  <a:lnTo>
                    <a:pt x="45" y="370"/>
                  </a:lnTo>
                  <a:lnTo>
                    <a:pt x="35" y="385"/>
                  </a:lnTo>
                  <a:lnTo>
                    <a:pt x="26" y="400"/>
                  </a:lnTo>
                  <a:lnTo>
                    <a:pt x="19" y="416"/>
                  </a:lnTo>
                  <a:lnTo>
                    <a:pt x="12" y="434"/>
                  </a:lnTo>
                  <a:lnTo>
                    <a:pt x="7" y="451"/>
                  </a:lnTo>
                  <a:lnTo>
                    <a:pt x="4" y="469"/>
                  </a:lnTo>
                  <a:lnTo>
                    <a:pt x="1" y="489"/>
                  </a:lnTo>
                  <a:lnTo>
                    <a:pt x="0" y="507"/>
                  </a:lnTo>
                  <a:lnTo>
                    <a:pt x="0" y="519"/>
                  </a:lnTo>
                  <a:lnTo>
                    <a:pt x="1" y="531"/>
                  </a:lnTo>
                  <a:lnTo>
                    <a:pt x="3" y="543"/>
                  </a:lnTo>
                  <a:lnTo>
                    <a:pt x="5" y="555"/>
                  </a:lnTo>
                  <a:lnTo>
                    <a:pt x="8" y="565"/>
                  </a:lnTo>
                  <a:lnTo>
                    <a:pt x="11" y="577"/>
                  </a:lnTo>
                  <a:lnTo>
                    <a:pt x="14" y="588"/>
                  </a:lnTo>
                  <a:lnTo>
                    <a:pt x="19" y="599"/>
                  </a:lnTo>
                  <a:lnTo>
                    <a:pt x="23" y="609"/>
                  </a:lnTo>
                  <a:lnTo>
                    <a:pt x="28" y="619"/>
                  </a:lnTo>
                  <a:lnTo>
                    <a:pt x="34" y="629"/>
                  </a:lnTo>
                  <a:lnTo>
                    <a:pt x="40" y="638"/>
                  </a:lnTo>
                  <a:lnTo>
                    <a:pt x="53" y="656"/>
                  </a:lnTo>
                  <a:lnTo>
                    <a:pt x="68" y="673"/>
                  </a:lnTo>
                  <a:lnTo>
                    <a:pt x="86" y="688"/>
                  </a:lnTo>
                  <a:lnTo>
                    <a:pt x="103" y="701"/>
                  </a:lnTo>
                  <a:lnTo>
                    <a:pt x="113" y="708"/>
                  </a:lnTo>
                  <a:lnTo>
                    <a:pt x="122" y="713"/>
                  </a:lnTo>
                  <a:lnTo>
                    <a:pt x="133" y="719"/>
                  </a:lnTo>
                  <a:lnTo>
                    <a:pt x="143" y="723"/>
                  </a:lnTo>
                  <a:lnTo>
                    <a:pt x="154" y="727"/>
                  </a:lnTo>
                  <a:lnTo>
                    <a:pt x="165" y="731"/>
                  </a:lnTo>
                  <a:lnTo>
                    <a:pt x="175" y="734"/>
                  </a:lnTo>
                  <a:lnTo>
                    <a:pt x="187" y="737"/>
                  </a:lnTo>
                  <a:lnTo>
                    <a:pt x="199" y="739"/>
                  </a:lnTo>
                  <a:lnTo>
                    <a:pt x="210" y="740"/>
                  </a:lnTo>
                  <a:lnTo>
                    <a:pt x="222" y="741"/>
                  </a:lnTo>
                  <a:lnTo>
                    <a:pt x="234" y="741"/>
                  </a:lnTo>
                  <a:lnTo>
                    <a:pt x="957" y="741"/>
                  </a:lnTo>
                  <a:lnTo>
                    <a:pt x="968" y="741"/>
                  </a:lnTo>
                  <a:lnTo>
                    <a:pt x="979" y="740"/>
                  </a:lnTo>
                  <a:lnTo>
                    <a:pt x="990" y="739"/>
                  </a:lnTo>
                  <a:lnTo>
                    <a:pt x="1001" y="737"/>
                  </a:lnTo>
                  <a:lnTo>
                    <a:pt x="1021" y="732"/>
                  </a:lnTo>
                  <a:lnTo>
                    <a:pt x="1041" y="724"/>
                  </a:lnTo>
                  <a:lnTo>
                    <a:pt x="1059" y="715"/>
                  </a:lnTo>
                  <a:lnTo>
                    <a:pt x="1077" y="705"/>
                  </a:lnTo>
                  <a:lnTo>
                    <a:pt x="1093" y="692"/>
                  </a:lnTo>
                  <a:lnTo>
                    <a:pt x="1109" y="678"/>
                  </a:lnTo>
                  <a:lnTo>
                    <a:pt x="1123" y="663"/>
                  </a:lnTo>
                  <a:lnTo>
                    <a:pt x="1135" y="646"/>
                  </a:lnTo>
                  <a:lnTo>
                    <a:pt x="1145" y="629"/>
                  </a:lnTo>
                  <a:lnTo>
                    <a:pt x="1154" y="610"/>
                  </a:lnTo>
                  <a:lnTo>
                    <a:pt x="1162" y="590"/>
                  </a:lnTo>
                  <a:lnTo>
                    <a:pt x="1167" y="570"/>
                  </a:lnTo>
                  <a:lnTo>
                    <a:pt x="1169" y="559"/>
                  </a:lnTo>
                  <a:lnTo>
                    <a:pt x="1170" y="549"/>
                  </a:lnTo>
                  <a:lnTo>
                    <a:pt x="1171" y="537"/>
                  </a:lnTo>
                  <a:lnTo>
                    <a:pt x="1171" y="526"/>
                  </a:lnTo>
                  <a:lnTo>
                    <a:pt x="1171" y="516"/>
                  </a:lnTo>
                  <a:lnTo>
                    <a:pt x="1170" y="505"/>
                  </a:lnTo>
                  <a:lnTo>
                    <a:pt x="1169" y="494"/>
                  </a:lnTo>
                  <a:lnTo>
                    <a:pt x="1167" y="483"/>
                  </a:lnTo>
                  <a:lnTo>
                    <a:pt x="1162" y="463"/>
                  </a:lnTo>
                  <a:lnTo>
                    <a:pt x="1154" y="443"/>
                  </a:lnTo>
                  <a:lnTo>
                    <a:pt x="1145" y="425"/>
                  </a:lnTo>
                  <a:lnTo>
                    <a:pt x="1135" y="407"/>
                  </a:lnTo>
                  <a:lnTo>
                    <a:pt x="1123" y="390"/>
                  </a:lnTo>
                  <a:lnTo>
                    <a:pt x="1109" y="375"/>
                  </a:lnTo>
                  <a:lnTo>
                    <a:pt x="1093" y="361"/>
                  </a:lnTo>
                  <a:lnTo>
                    <a:pt x="1077" y="349"/>
                  </a:lnTo>
                  <a:lnTo>
                    <a:pt x="1059" y="339"/>
                  </a:lnTo>
                  <a:lnTo>
                    <a:pt x="1041" y="329"/>
                  </a:lnTo>
                  <a:lnTo>
                    <a:pt x="1021" y="322"/>
                  </a:lnTo>
                  <a:lnTo>
                    <a:pt x="1001" y="317"/>
                  </a:lnTo>
                  <a:lnTo>
                    <a:pt x="990" y="315"/>
                  </a:lnTo>
                  <a:lnTo>
                    <a:pt x="979" y="314"/>
                  </a:lnTo>
                  <a:lnTo>
                    <a:pt x="968" y="313"/>
                  </a:lnTo>
                  <a:lnTo>
                    <a:pt x="957" y="312"/>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1" name="Group 10"/>
            <p:cNvGrpSpPr/>
            <p:nvPr/>
          </p:nvGrpSpPr>
          <p:grpSpPr>
            <a:xfrm>
              <a:off x="9199910" y="2261098"/>
              <a:ext cx="746735" cy="746735"/>
              <a:chOff x="3590440" y="6148227"/>
              <a:chExt cx="354173" cy="354173"/>
            </a:xfrm>
            <a:grpFill/>
          </p:grpSpPr>
          <p:sp>
            <p:nvSpPr>
              <p:cNvPr id="13" name="Freeform 108"/>
              <p:cNvSpPr>
                <a:spLocks/>
              </p:cNvSpPr>
              <p:nvPr/>
            </p:nvSpPr>
            <p:spPr bwMode="auto">
              <a:xfrm>
                <a:off x="3590440" y="6148227"/>
                <a:ext cx="343756" cy="220242"/>
              </a:xfrm>
              <a:custGeom>
                <a:avLst/>
                <a:gdLst>
                  <a:gd name="T0" fmla="*/ 923 w 923"/>
                  <a:gd name="T1" fmla="*/ 0 h 589"/>
                  <a:gd name="T2" fmla="*/ 0 w 923"/>
                  <a:gd name="T3" fmla="*/ 442 h 589"/>
                  <a:gd name="T4" fmla="*/ 333 w 923"/>
                  <a:gd name="T5" fmla="*/ 589 h 589"/>
                  <a:gd name="T6" fmla="*/ 923 w 923"/>
                  <a:gd name="T7" fmla="*/ 0 h 589"/>
                </a:gdLst>
                <a:ahLst/>
                <a:cxnLst>
                  <a:cxn ang="0">
                    <a:pos x="T0" y="T1"/>
                  </a:cxn>
                  <a:cxn ang="0">
                    <a:pos x="T2" y="T3"/>
                  </a:cxn>
                  <a:cxn ang="0">
                    <a:pos x="T4" y="T5"/>
                  </a:cxn>
                  <a:cxn ang="0">
                    <a:pos x="T6" y="T7"/>
                  </a:cxn>
                </a:cxnLst>
                <a:rect l="0" t="0" r="r" b="b"/>
                <a:pathLst>
                  <a:path w="923" h="589">
                    <a:moveTo>
                      <a:pt x="923" y="0"/>
                    </a:moveTo>
                    <a:lnTo>
                      <a:pt x="0" y="442"/>
                    </a:lnTo>
                    <a:lnTo>
                      <a:pt x="333" y="589"/>
                    </a:lnTo>
                    <a:lnTo>
                      <a:pt x="9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109"/>
              <p:cNvSpPr>
                <a:spLocks/>
              </p:cNvSpPr>
              <p:nvPr/>
            </p:nvSpPr>
            <p:spPr bwMode="auto">
              <a:xfrm>
                <a:off x="3725859" y="6158644"/>
                <a:ext cx="218754" cy="343756"/>
              </a:xfrm>
              <a:custGeom>
                <a:avLst/>
                <a:gdLst>
                  <a:gd name="T0" fmla="*/ 0 w 590"/>
                  <a:gd name="T1" fmla="*/ 588 h 924"/>
                  <a:gd name="T2" fmla="*/ 166 w 590"/>
                  <a:gd name="T3" fmla="*/ 924 h 924"/>
                  <a:gd name="T4" fmla="*/ 590 w 590"/>
                  <a:gd name="T5" fmla="*/ 0 h 924"/>
                  <a:gd name="T6" fmla="*/ 0 w 590"/>
                  <a:gd name="T7" fmla="*/ 588 h 924"/>
                </a:gdLst>
                <a:ahLst/>
                <a:cxnLst>
                  <a:cxn ang="0">
                    <a:pos x="T0" y="T1"/>
                  </a:cxn>
                  <a:cxn ang="0">
                    <a:pos x="T2" y="T3"/>
                  </a:cxn>
                  <a:cxn ang="0">
                    <a:pos x="T4" y="T5"/>
                  </a:cxn>
                  <a:cxn ang="0">
                    <a:pos x="T6" y="T7"/>
                  </a:cxn>
                </a:cxnLst>
                <a:rect l="0" t="0" r="r" b="b"/>
                <a:pathLst>
                  <a:path w="590" h="924">
                    <a:moveTo>
                      <a:pt x="0" y="588"/>
                    </a:moveTo>
                    <a:lnTo>
                      <a:pt x="166" y="924"/>
                    </a:lnTo>
                    <a:lnTo>
                      <a:pt x="590" y="0"/>
                    </a:lnTo>
                    <a:lnTo>
                      <a:pt x="0"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6" name="Freeform 149"/>
            <p:cNvSpPr>
              <a:spLocks/>
            </p:cNvSpPr>
            <p:nvPr/>
          </p:nvSpPr>
          <p:spPr bwMode="auto">
            <a:xfrm>
              <a:off x="7843515" y="1882316"/>
              <a:ext cx="642918" cy="642918"/>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152"/>
            <p:cNvSpPr>
              <a:spLocks/>
            </p:cNvSpPr>
            <p:nvPr/>
          </p:nvSpPr>
          <p:spPr bwMode="auto">
            <a:xfrm rot="20672118">
              <a:off x="8380644" y="2839499"/>
              <a:ext cx="886976" cy="826727"/>
            </a:xfrm>
            <a:custGeom>
              <a:avLst/>
              <a:gdLst>
                <a:gd name="T0" fmla="*/ 485 w 1059"/>
                <a:gd name="T1" fmla="*/ 55 h 987"/>
                <a:gd name="T2" fmla="*/ 359 w 1059"/>
                <a:gd name="T3" fmla="*/ 81 h 987"/>
                <a:gd name="T4" fmla="*/ 246 w 1059"/>
                <a:gd name="T5" fmla="*/ 135 h 987"/>
                <a:gd name="T6" fmla="*/ 149 w 1059"/>
                <a:gd name="T7" fmla="*/ 213 h 987"/>
                <a:gd name="T8" fmla="*/ 73 w 1059"/>
                <a:gd name="T9" fmla="*/ 311 h 987"/>
                <a:gd name="T10" fmla="*/ 23 w 1059"/>
                <a:gd name="T11" fmla="*/ 425 h 987"/>
                <a:gd name="T12" fmla="*/ 1 w 1059"/>
                <a:gd name="T13" fmla="*/ 552 h 987"/>
                <a:gd name="T14" fmla="*/ 3 w 1059"/>
                <a:gd name="T15" fmla="*/ 636 h 987"/>
                <a:gd name="T16" fmla="*/ 48 w 1059"/>
                <a:gd name="T17" fmla="*/ 593 h 987"/>
                <a:gd name="T18" fmla="*/ 79 w 1059"/>
                <a:gd name="T19" fmla="*/ 553 h 987"/>
                <a:gd name="T20" fmla="*/ 126 w 1059"/>
                <a:gd name="T21" fmla="*/ 531 h 987"/>
                <a:gd name="T22" fmla="*/ 180 w 1059"/>
                <a:gd name="T23" fmla="*/ 533 h 987"/>
                <a:gd name="T24" fmla="*/ 225 w 1059"/>
                <a:gd name="T25" fmla="*/ 560 h 987"/>
                <a:gd name="T26" fmla="*/ 253 w 1059"/>
                <a:gd name="T27" fmla="*/ 606 h 987"/>
                <a:gd name="T28" fmla="*/ 293 w 1059"/>
                <a:gd name="T29" fmla="*/ 627 h 987"/>
                <a:gd name="T30" fmla="*/ 311 w 1059"/>
                <a:gd name="T31" fmla="*/ 578 h 987"/>
                <a:gd name="T32" fmla="*/ 350 w 1059"/>
                <a:gd name="T33" fmla="*/ 542 h 987"/>
                <a:gd name="T34" fmla="*/ 402 w 1059"/>
                <a:gd name="T35" fmla="*/ 529 h 987"/>
                <a:gd name="T36" fmla="*/ 454 w 1059"/>
                <a:gd name="T37" fmla="*/ 542 h 987"/>
                <a:gd name="T38" fmla="*/ 493 w 1059"/>
                <a:gd name="T39" fmla="*/ 577 h 987"/>
                <a:gd name="T40" fmla="*/ 511 w 1059"/>
                <a:gd name="T41" fmla="*/ 625 h 987"/>
                <a:gd name="T42" fmla="*/ 515 w 1059"/>
                <a:gd name="T43" fmla="*/ 932 h 987"/>
                <a:gd name="T44" fmla="*/ 535 w 1059"/>
                <a:gd name="T45" fmla="*/ 964 h 987"/>
                <a:gd name="T46" fmla="*/ 566 w 1059"/>
                <a:gd name="T47" fmla="*/ 984 h 987"/>
                <a:gd name="T48" fmla="*/ 605 w 1059"/>
                <a:gd name="T49" fmla="*/ 986 h 987"/>
                <a:gd name="T50" fmla="*/ 639 w 1059"/>
                <a:gd name="T51" fmla="*/ 970 h 987"/>
                <a:gd name="T52" fmla="*/ 661 w 1059"/>
                <a:gd name="T53" fmla="*/ 940 h 987"/>
                <a:gd name="T54" fmla="*/ 632 w 1059"/>
                <a:gd name="T55" fmla="*/ 909 h 987"/>
                <a:gd name="T56" fmla="*/ 614 w 1059"/>
                <a:gd name="T57" fmla="*/ 945 h 987"/>
                <a:gd name="T58" fmla="*/ 572 w 1059"/>
                <a:gd name="T59" fmla="*/ 948 h 987"/>
                <a:gd name="T60" fmla="*/ 548 w 1059"/>
                <a:gd name="T61" fmla="*/ 918 h 987"/>
                <a:gd name="T62" fmla="*/ 549 w 1059"/>
                <a:gd name="T63" fmla="*/ 617 h 987"/>
                <a:gd name="T64" fmla="*/ 571 w 1059"/>
                <a:gd name="T65" fmla="*/ 569 h 987"/>
                <a:gd name="T66" fmla="*/ 614 w 1059"/>
                <a:gd name="T67" fmla="*/ 538 h 987"/>
                <a:gd name="T68" fmla="*/ 668 w 1059"/>
                <a:gd name="T69" fmla="*/ 529 h 987"/>
                <a:gd name="T70" fmla="*/ 717 w 1059"/>
                <a:gd name="T71" fmla="*/ 547 h 987"/>
                <a:gd name="T72" fmla="*/ 753 w 1059"/>
                <a:gd name="T73" fmla="*/ 586 h 987"/>
                <a:gd name="T74" fmla="*/ 766 w 1059"/>
                <a:gd name="T75" fmla="*/ 638 h 987"/>
                <a:gd name="T76" fmla="*/ 810 w 1059"/>
                <a:gd name="T77" fmla="*/ 596 h 987"/>
                <a:gd name="T78" fmla="*/ 841 w 1059"/>
                <a:gd name="T79" fmla="*/ 554 h 987"/>
                <a:gd name="T80" fmla="*/ 889 w 1059"/>
                <a:gd name="T81" fmla="*/ 531 h 987"/>
                <a:gd name="T82" fmla="*/ 942 w 1059"/>
                <a:gd name="T83" fmla="*/ 533 h 987"/>
                <a:gd name="T84" fmla="*/ 986 w 1059"/>
                <a:gd name="T85" fmla="*/ 559 h 987"/>
                <a:gd name="T86" fmla="*/ 1014 w 1059"/>
                <a:gd name="T87" fmla="*/ 603 h 987"/>
                <a:gd name="T88" fmla="*/ 1056 w 1059"/>
                <a:gd name="T89" fmla="*/ 621 h 987"/>
                <a:gd name="T90" fmla="*/ 1055 w 1059"/>
                <a:gd name="T91" fmla="*/ 526 h 987"/>
                <a:gd name="T92" fmla="*/ 1027 w 1059"/>
                <a:gd name="T93" fmla="*/ 402 h 987"/>
                <a:gd name="T94" fmla="*/ 971 w 1059"/>
                <a:gd name="T95" fmla="*/ 290 h 987"/>
                <a:gd name="T96" fmla="*/ 891 w 1059"/>
                <a:gd name="T97" fmla="*/ 195 h 987"/>
                <a:gd name="T98" fmla="*/ 791 w 1059"/>
                <a:gd name="T99" fmla="*/ 122 h 987"/>
                <a:gd name="T100" fmla="*/ 675 w 1059"/>
                <a:gd name="T101" fmla="*/ 73 h 987"/>
                <a:gd name="T102" fmla="*/ 547 w 1059"/>
                <a:gd name="T103" fmla="*/ 53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59" h="987">
                  <a:moveTo>
                    <a:pt x="547" y="53"/>
                  </a:moveTo>
                  <a:lnTo>
                    <a:pt x="547" y="0"/>
                  </a:lnTo>
                  <a:lnTo>
                    <a:pt x="512" y="0"/>
                  </a:lnTo>
                  <a:lnTo>
                    <a:pt x="512" y="53"/>
                  </a:lnTo>
                  <a:lnTo>
                    <a:pt x="485" y="55"/>
                  </a:lnTo>
                  <a:lnTo>
                    <a:pt x="459" y="57"/>
                  </a:lnTo>
                  <a:lnTo>
                    <a:pt x="433" y="61"/>
                  </a:lnTo>
                  <a:lnTo>
                    <a:pt x="408" y="67"/>
                  </a:lnTo>
                  <a:lnTo>
                    <a:pt x="383" y="73"/>
                  </a:lnTo>
                  <a:lnTo>
                    <a:pt x="359" y="81"/>
                  </a:lnTo>
                  <a:lnTo>
                    <a:pt x="335" y="90"/>
                  </a:lnTo>
                  <a:lnTo>
                    <a:pt x="312" y="99"/>
                  </a:lnTo>
                  <a:lnTo>
                    <a:pt x="289" y="110"/>
                  </a:lnTo>
                  <a:lnTo>
                    <a:pt x="267" y="122"/>
                  </a:lnTo>
                  <a:lnTo>
                    <a:pt x="246" y="135"/>
                  </a:lnTo>
                  <a:lnTo>
                    <a:pt x="225" y="149"/>
                  </a:lnTo>
                  <a:lnTo>
                    <a:pt x="205" y="163"/>
                  </a:lnTo>
                  <a:lnTo>
                    <a:pt x="186" y="179"/>
                  </a:lnTo>
                  <a:lnTo>
                    <a:pt x="167" y="195"/>
                  </a:lnTo>
                  <a:lnTo>
                    <a:pt x="149" y="213"/>
                  </a:lnTo>
                  <a:lnTo>
                    <a:pt x="133" y="231"/>
                  </a:lnTo>
                  <a:lnTo>
                    <a:pt x="117" y="250"/>
                  </a:lnTo>
                  <a:lnTo>
                    <a:pt x="102" y="270"/>
                  </a:lnTo>
                  <a:lnTo>
                    <a:pt x="87" y="290"/>
                  </a:lnTo>
                  <a:lnTo>
                    <a:pt x="73" y="311"/>
                  </a:lnTo>
                  <a:lnTo>
                    <a:pt x="62" y="333"/>
                  </a:lnTo>
                  <a:lnTo>
                    <a:pt x="51" y="355"/>
                  </a:lnTo>
                  <a:lnTo>
                    <a:pt x="40" y="378"/>
                  </a:lnTo>
                  <a:lnTo>
                    <a:pt x="31" y="402"/>
                  </a:lnTo>
                  <a:lnTo>
                    <a:pt x="23" y="425"/>
                  </a:lnTo>
                  <a:lnTo>
                    <a:pt x="16" y="450"/>
                  </a:lnTo>
                  <a:lnTo>
                    <a:pt x="11" y="475"/>
                  </a:lnTo>
                  <a:lnTo>
                    <a:pt x="5" y="500"/>
                  </a:lnTo>
                  <a:lnTo>
                    <a:pt x="2" y="526"/>
                  </a:lnTo>
                  <a:lnTo>
                    <a:pt x="1" y="552"/>
                  </a:lnTo>
                  <a:lnTo>
                    <a:pt x="0" y="579"/>
                  </a:lnTo>
                  <a:lnTo>
                    <a:pt x="0" y="593"/>
                  </a:lnTo>
                  <a:lnTo>
                    <a:pt x="1" y="607"/>
                  </a:lnTo>
                  <a:lnTo>
                    <a:pt x="2" y="621"/>
                  </a:lnTo>
                  <a:lnTo>
                    <a:pt x="3" y="636"/>
                  </a:lnTo>
                  <a:lnTo>
                    <a:pt x="38" y="635"/>
                  </a:lnTo>
                  <a:lnTo>
                    <a:pt x="39" y="623"/>
                  </a:lnTo>
                  <a:lnTo>
                    <a:pt x="41" y="613"/>
                  </a:lnTo>
                  <a:lnTo>
                    <a:pt x="44" y="603"/>
                  </a:lnTo>
                  <a:lnTo>
                    <a:pt x="48" y="593"/>
                  </a:lnTo>
                  <a:lnTo>
                    <a:pt x="53" y="584"/>
                  </a:lnTo>
                  <a:lnTo>
                    <a:pt x="58" y="574"/>
                  </a:lnTo>
                  <a:lnTo>
                    <a:pt x="65" y="567"/>
                  </a:lnTo>
                  <a:lnTo>
                    <a:pt x="71" y="559"/>
                  </a:lnTo>
                  <a:lnTo>
                    <a:pt x="79" y="553"/>
                  </a:lnTo>
                  <a:lnTo>
                    <a:pt x="87" y="546"/>
                  </a:lnTo>
                  <a:lnTo>
                    <a:pt x="96" y="541"/>
                  </a:lnTo>
                  <a:lnTo>
                    <a:pt x="106" y="537"/>
                  </a:lnTo>
                  <a:lnTo>
                    <a:pt x="116" y="533"/>
                  </a:lnTo>
                  <a:lnTo>
                    <a:pt x="126" y="531"/>
                  </a:lnTo>
                  <a:lnTo>
                    <a:pt x="137" y="529"/>
                  </a:lnTo>
                  <a:lnTo>
                    <a:pt x="148" y="529"/>
                  </a:lnTo>
                  <a:lnTo>
                    <a:pt x="159" y="529"/>
                  </a:lnTo>
                  <a:lnTo>
                    <a:pt x="170" y="531"/>
                  </a:lnTo>
                  <a:lnTo>
                    <a:pt x="180" y="533"/>
                  </a:lnTo>
                  <a:lnTo>
                    <a:pt x="190" y="538"/>
                  </a:lnTo>
                  <a:lnTo>
                    <a:pt x="200" y="542"/>
                  </a:lnTo>
                  <a:lnTo>
                    <a:pt x="208" y="547"/>
                  </a:lnTo>
                  <a:lnTo>
                    <a:pt x="217" y="554"/>
                  </a:lnTo>
                  <a:lnTo>
                    <a:pt x="225" y="560"/>
                  </a:lnTo>
                  <a:lnTo>
                    <a:pt x="232" y="569"/>
                  </a:lnTo>
                  <a:lnTo>
                    <a:pt x="239" y="578"/>
                  </a:lnTo>
                  <a:lnTo>
                    <a:pt x="244" y="586"/>
                  </a:lnTo>
                  <a:lnTo>
                    <a:pt x="248" y="596"/>
                  </a:lnTo>
                  <a:lnTo>
                    <a:pt x="253" y="606"/>
                  </a:lnTo>
                  <a:lnTo>
                    <a:pt x="255" y="617"/>
                  </a:lnTo>
                  <a:lnTo>
                    <a:pt x="257" y="627"/>
                  </a:lnTo>
                  <a:lnTo>
                    <a:pt x="257" y="638"/>
                  </a:lnTo>
                  <a:lnTo>
                    <a:pt x="293" y="638"/>
                  </a:lnTo>
                  <a:lnTo>
                    <a:pt x="293" y="627"/>
                  </a:lnTo>
                  <a:lnTo>
                    <a:pt x="295" y="617"/>
                  </a:lnTo>
                  <a:lnTo>
                    <a:pt x="297" y="606"/>
                  </a:lnTo>
                  <a:lnTo>
                    <a:pt x="301" y="596"/>
                  </a:lnTo>
                  <a:lnTo>
                    <a:pt x="306" y="586"/>
                  </a:lnTo>
                  <a:lnTo>
                    <a:pt x="311" y="578"/>
                  </a:lnTo>
                  <a:lnTo>
                    <a:pt x="318" y="569"/>
                  </a:lnTo>
                  <a:lnTo>
                    <a:pt x="325" y="560"/>
                  </a:lnTo>
                  <a:lnTo>
                    <a:pt x="333" y="554"/>
                  </a:lnTo>
                  <a:lnTo>
                    <a:pt x="341" y="547"/>
                  </a:lnTo>
                  <a:lnTo>
                    <a:pt x="350" y="542"/>
                  </a:lnTo>
                  <a:lnTo>
                    <a:pt x="360" y="538"/>
                  </a:lnTo>
                  <a:lnTo>
                    <a:pt x="369" y="533"/>
                  </a:lnTo>
                  <a:lnTo>
                    <a:pt x="380" y="531"/>
                  </a:lnTo>
                  <a:lnTo>
                    <a:pt x="391" y="529"/>
                  </a:lnTo>
                  <a:lnTo>
                    <a:pt x="402" y="529"/>
                  </a:lnTo>
                  <a:lnTo>
                    <a:pt x="413" y="529"/>
                  </a:lnTo>
                  <a:lnTo>
                    <a:pt x="423" y="531"/>
                  </a:lnTo>
                  <a:lnTo>
                    <a:pt x="434" y="533"/>
                  </a:lnTo>
                  <a:lnTo>
                    <a:pt x="444" y="538"/>
                  </a:lnTo>
                  <a:lnTo>
                    <a:pt x="454" y="542"/>
                  </a:lnTo>
                  <a:lnTo>
                    <a:pt x="462" y="547"/>
                  </a:lnTo>
                  <a:lnTo>
                    <a:pt x="471" y="553"/>
                  </a:lnTo>
                  <a:lnTo>
                    <a:pt x="478" y="560"/>
                  </a:lnTo>
                  <a:lnTo>
                    <a:pt x="486" y="568"/>
                  </a:lnTo>
                  <a:lnTo>
                    <a:pt x="493" y="577"/>
                  </a:lnTo>
                  <a:lnTo>
                    <a:pt x="498" y="585"/>
                  </a:lnTo>
                  <a:lnTo>
                    <a:pt x="502" y="595"/>
                  </a:lnTo>
                  <a:lnTo>
                    <a:pt x="507" y="605"/>
                  </a:lnTo>
                  <a:lnTo>
                    <a:pt x="509" y="614"/>
                  </a:lnTo>
                  <a:lnTo>
                    <a:pt x="511" y="625"/>
                  </a:lnTo>
                  <a:lnTo>
                    <a:pt x="512" y="636"/>
                  </a:lnTo>
                  <a:lnTo>
                    <a:pt x="512" y="909"/>
                  </a:lnTo>
                  <a:lnTo>
                    <a:pt x="512" y="917"/>
                  </a:lnTo>
                  <a:lnTo>
                    <a:pt x="513" y="925"/>
                  </a:lnTo>
                  <a:lnTo>
                    <a:pt x="515" y="932"/>
                  </a:lnTo>
                  <a:lnTo>
                    <a:pt x="517" y="940"/>
                  </a:lnTo>
                  <a:lnTo>
                    <a:pt x="521" y="946"/>
                  </a:lnTo>
                  <a:lnTo>
                    <a:pt x="525" y="952"/>
                  </a:lnTo>
                  <a:lnTo>
                    <a:pt x="529" y="959"/>
                  </a:lnTo>
                  <a:lnTo>
                    <a:pt x="535" y="964"/>
                  </a:lnTo>
                  <a:lnTo>
                    <a:pt x="540" y="970"/>
                  </a:lnTo>
                  <a:lnTo>
                    <a:pt x="545" y="974"/>
                  </a:lnTo>
                  <a:lnTo>
                    <a:pt x="552" y="977"/>
                  </a:lnTo>
                  <a:lnTo>
                    <a:pt x="559" y="982"/>
                  </a:lnTo>
                  <a:lnTo>
                    <a:pt x="566" y="984"/>
                  </a:lnTo>
                  <a:lnTo>
                    <a:pt x="574" y="986"/>
                  </a:lnTo>
                  <a:lnTo>
                    <a:pt x="581" y="987"/>
                  </a:lnTo>
                  <a:lnTo>
                    <a:pt x="590" y="987"/>
                  </a:lnTo>
                  <a:lnTo>
                    <a:pt x="597" y="987"/>
                  </a:lnTo>
                  <a:lnTo>
                    <a:pt x="605" y="986"/>
                  </a:lnTo>
                  <a:lnTo>
                    <a:pt x="612" y="984"/>
                  </a:lnTo>
                  <a:lnTo>
                    <a:pt x="620" y="982"/>
                  </a:lnTo>
                  <a:lnTo>
                    <a:pt x="626" y="977"/>
                  </a:lnTo>
                  <a:lnTo>
                    <a:pt x="633" y="974"/>
                  </a:lnTo>
                  <a:lnTo>
                    <a:pt x="639" y="970"/>
                  </a:lnTo>
                  <a:lnTo>
                    <a:pt x="645" y="964"/>
                  </a:lnTo>
                  <a:lnTo>
                    <a:pt x="649" y="959"/>
                  </a:lnTo>
                  <a:lnTo>
                    <a:pt x="653" y="952"/>
                  </a:lnTo>
                  <a:lnTo>
                    <a:pt x="658" y="946"/>
                  </a:lnTo>
                  <a:lnTo>
                    <a:pt x="661" y="940"/>
                  </a:lnTo>
                  <a:lnTo>
                    <a:pt x="664" y="932"/>
                  </a:lnTo>
                  <a:lnTo>
                    <a:pt x="665" y="925"/>
                  </a:lnTo>
                  <a:lnTo>
                    <a:pt x="666" y="917"/>
                  </a:lnTo>
                  <a:lnTo>
                    <a:pt x="668" y="909"/>
                  </a:lnTo>
                  <a:lnTo>
                    <a:pt x="632" y="909"/>
                  </a:lnTo>
                  <a:lnTo>
                    <a:pt x="631" y="918"/>
                  </a:lnTo>
                  <a:lnTo>
                    <a:pt x="629" y="925"/>
                  </a:lnTo>
                  <a:lnTo>
                    <a:pt x="624" y="933"/>
                  </a:lnTo>
                  <a:lnTo>
                    <a:pt x="620" y="940"/>
                  </a:lnTo>
                  <a:lnTo>
                    <a:pt x="614" y="945"/>
                  </a:lnTo>
                  <a:lnTo>
                    <a:pt x="606" y="948"/>
                  </a:lnTo>
                  <a:lnTo>
                    <a:pt x="598" y="951"/>
                  </a:lnTo>
                  <a:lnTo>
                    <a:pt x="590" y="952"/>
                  </a:lnTo>
                  <a:lnTo>
                    <a:pt x="581" y="951"/>
                  </a:lnTo>
                  <a:lnTo>
                    <a:pt x="572" y="948"/>
                  </a:lnTo>
                  <a:lnTo>
                    <a:pt x="566" y="945"/>
                  </a:lnTo>
                  <a:lnTo>
                    <a:pt x="559" y="940"/>
                  </a:lnTo>
                  <a:lnTo>
                    <a:pt x="554" y="933"/>
                  </a:lnTo>
                  <a:lnTo>
                    <a:pt x="550" y="925"/>
                  </a:lnTo>
                  <a:lnTo>
                    <a:pt x="548" y="918"/>
                  </a:lnTo>
                  <a:lnTo>
                    <a:pt x="547" y="909"/>
                  </a:lnTo>
                  <a:lnTo>
                    <a:pt x="547" y="638"/>
                  </a:lnTo>
                  <a:lnTo>
                    <a:pt x="547" y="638"/>
                  </a:lnTo>
                  <a:lnTo>
                    <a:pt x="548" y="627"/>
                  </a:lnTo>
                  <a:lnTo>
                    <a:pt x="549" y="617"/>
                  </a:lnTo>
                  <a:lnTo>
                    <a:pt x="552" y="606"/>
                  </a:lnTo>
                  <a:lnTo>
                    <a:pt x="555" y="596"/>
                  </a:lnTo>
                  <a:lnTo>
                    <a:pt x="561" y="586"/>
                  </a:lnTo>
                  <a:lnTo>
                    <a:pt x="566" y="578"/>
                  </a:lnTo>
                  <a:lnTo>
                    <a:pt x="571" y="569"/>
                  </a:lnTo>
                  <a:lnTo>
                    <a:pt x="579" y="560"/>
                  </a:lnTo>
                  <a:lnTo>
                    <a:pt x="586" y="554"/>
                  </a:lnTo>
                  <a:lnTo>
                    <a:pt x="595" y="547"/>
                  </a:lnTo>
                  <a:lnTo>
                    <a:pt x="604" y="542"/>
                  </a:lnTo>
                  <a:lnTo>
                    <a:pt x="614" y="538"/>
                  </a:lnTo>
                  <a:lnTo>
                    <a:pt x="624" y="533"/>
                  </a:lnTo>
                  <a:lnTo>
                    <a:pt x="634" y="531"/>
                  </a:lnTo>
                  <a:lnTo>
                    <a:pt x="645" y="529"/>
                  </a:lnTo>
                  <a:lnTo>
                    <a:pt x="657" y="529"/>
                  </a:lnTo>
                  <a:lnTo>
                    <a:pt x="668" y="529"/>
                  </a:lnTo>
                  <a:lnTo>
                    <a:pt x="678" y="531"/>
                  </a:lnTo>
                  <a:lnTo>
                    <a:pt x="689" y="533"/>
                  </a:lnTo>
                  <a:lnTo>
                    <a:pt x="699" y="538"/>
                  </a:lnTo>
                  <a:lnTo>
                    <a:pt x="709" y="542"/>
                  </a:lnTo>
                  <a:lnTo>
                    <a:pt x="717" y="547"/>
                  </a:lnTo>
                  <a:lnTo>
                    <a:pt x="726" y="554"/>
                  </a:lnTo>
                  <a:lnTo>
                    <a:pt x="733" y="560"/>
                  </a:lnTo>
                  <a:lnTo>
                    <a:pt x="741" y="569"/>
                  </a:lnTo>
                  <a:lnTo>
                    <a:pt x="747" y="578"/>
                  </a:lnTo>
                  <a:lnTo>
                    <a:pt x="753" y="586"/>
                  </a:lnTo>
                  <a:lnTo>
                    <a:pt x="757" y="596"/>
                  </a:lnTo>
                  <a:lnTo>
                    <a:pt x="761" y="606"/>
                  </a:lnTo>
                  <a:lnTo>
                    <a:pt x="764" y="617"/>
                  </a:lnTo>
                  <a:lnTo>
                    <a:pt x="766" y="627"/>
                  </a:lnTo>
                  <a:lnTo>
                    <a:pt x="766" y="638"/>
                  </a:lnTo>
                  <a:lnTo>
                    <a:pt x="801" y="638"/>
                  </a:lnTo>
                  <a:lnTo>
                    <a:pt x="801" y="627"/>
                  </a:lnTo>
                  <a:lnTo>
                    <a:pt x="804" y="617"/>
                  </a:lnTo>
                  <a:lnTo>
                    <a:pt x="806" y="606"/>
                  </a:lnTo>
                  <a:lnTo>
                    <a:pt x="810" y="596"/>
                  </a:lnTo>
                  <a:lnTo>
                    <a:pt x="814" y="586"/>
                  </a:lnTo>
                  <a:lnTo>
                    <a:pt x="820" y="578"/>
                  </a:lnTo>
                  <a:lnTo>
                    <a:pt x="826" y="569"/>
                  </a:lnTo>
                  <a:lnTo>
                    <a:pt x="834" y="560"/>
                  </a:lnTo>
                  <a:lnTo>
                    <a:pt x="841" y="554"/>
                  </a:lnTo>
                  <a:lnTo>
                    <a:pt x="850" y="547"/>
                  </a:lnTo>
                  <a:lnTo>
                    <a:pt x="859" y="542"/>
                  </a:lnTo>
                  <a:lnTo>
                    <a:pt x="868" y="538"/>
                  </a:lnTo>
                  <a:lnTo>
                    <a:pt x="878" y="533"/>
                  </a:lnTo>
                  <a:lnTo>
                    <a:pt x="889" y="531"/>
                  </a:lnTo>
                  <a:lnTo>
                    <a:pt x="900" y="529"/>
                  </a:lnTo>
                  <a:lnTo>
                    <a:pt x="911" y="529"/>
                  </a:lnTo>
                  <a:lnTo>
                    <a:pt x="921" y="529"/>
                  </a:lnTo>
                  <a:lnTo>
                    <a:pt x="932" y="531"/>
                  </a:lnTo>
                  <a:lnTo>
                    <a:pt x="942" y="533"/>
                  </a:lnTo>
                  <a:lnTo>
                    <a:pt x="953" y="537"/>
                  </a:lnTo>
                  <a:lnTo>
                    <a:pt x="961" y="541"/>
                  </a:lnTo>
                  <a:lnTo>
                    <a:pt x="970" y="546"/>
                  </a:lnTo>
                  <a:lnTo>
                    <a:pt x="979" y="553"/>
                  </a:lnTo>
                  <a:lnTo>
                    <a:pt x="986" y="559"/>
                  </a:lnTo>
                  <a:lnTo>
                    <a:pt x="994" y="567"/>
                  </a:lnTo>
                  <a:lnTo>
                    <a:pt x="1000" y="574"/>
                  </a:lnTo>
                  <a:lnTo>
                    <a:pt x="1006" y="583"/>
                  </a:lnTo>
                  <a:lnTo>
                    <a:pt x="1010" y="593"/>
                  </a:lnTo>
                  <a:lnTo>
                    <a:pt x="1014" y="603"/>
                  </a:lnTo>
                  <a:lnTo>
                    <a:pt x="1017" y="612"/>
                  </a:lnTo>
                  <a:lnTo>
                    <a:pt x="1019" y="623"/>
                  </a:lnTo>
                  <a:lnTo>
                    <a:pt x="1020" y="634"/>
                  </a:lnTo>
                  <a:lnTo>
                    <a:pt x="1055" y="635"/>
                  </a:lnTo>
                  <a:lnTo>
                    <a:pt x="1056" y="621"/>
                  </a:lnTo>
                  <a:lnTo>
                    <a:pt x="1057" y="607"/>
                  </a:lnTo>
                  <a:lnTo>
                    <a:pt x="1057" y="593"/>
                  </a:lnTo>
                  <a:lnTo>
                    <a:pt x="1059" y="579"/>
                  </a:lnTo>
                  <a:lnTo>
                    <a:pt x="1057" y="552"/>
                  </a:lnTo>
                  <a:lnTo>
                    <a:pt x="1055" y="526"/>
                  </a:lnTo>
                  <a:lnTo>
                    <a:pt x="1052" y="500"/>
                  </a:lnTo>
                  <a:lnTo>
                    <a:pt x="1048" y="475"/>
                  </a:lnTo>
                  <a:lnTo>
                    <a:pt x="1042" y="450"/>
                  </a:lnTo>
                  <a:lnTo>
                    <a:pt x="1035" y="425"/>
                  </a:lnTo>
                  <a:lnTo>
                    <a:pt x="1027" y="402"/>
                  </a:lnTo>
                  <a:lnTo>
                    <a:pt x="1019" y="378"/>
                  </a:lnTo>
                  <a:lnTo>
                    <a:pt x="1008" y="355"/>
                  </a:lnTo>
                  <a:lnTo>
                    <a:pt x="997" y="333"/>
                  </a:lnTo>
                  <a:lnTo>
                    <a:pt x="984" y="311"/>
                  </a:lnTo>
                  <a:lnTo>
                    <a:pt x="971" y="290"/>
                  </a:lnTo>
                  <a:lnTo>
                    <a:pt x="957" y="270"/>
                  </a:lnTo>
                  <a:lnTo>
                    <a:pt x="942" y="250"/>
                  </a:lnTo>
                  <a:lnTo>
                    <a:pt x="926" y="231"/>
                  </a:lnTo>
                  <a:lnTo>
                    <a:pt x="908" y="213"/>
                  </a:lnTo>
                  <a:lnTo>
                    <a:pt x="891" y="195"/>
                  </a:lnTo>
                  <a:lnTo>
                    <a:pt x="873" y="179"/>
                  </a:lnTo>
                  <a:lnTo>
                    <a:pt x="853" y="163"/>
                  </a:lnTo>
                  <a:lnTo>
                    <a:pt x="833" y="149"/>
                  </a:lnTo>
                  <a:lnTo>
                    <a:pt x="812" y="135"/>
                  </a:lnTo>
                  <a:lnTo>
                    <a:pt x="791" y="122"/>
                  </a:lnTo>
                  <a:lnTo>
                    <a:pt x="769" y="110"/>
                  </a:lnTo>
                  <a:lnTo>
                    <a:pt x="746" y="99"/>
                  </a:lnTo>
                  <a:lnTo>
                    <a:pt x="723" y="90"/>
                  </a:lnTo>
                  <a:lnTo>
                    <a:pt x="699" y="81"/>
                  </a:lnTo>
                  <a:lnTo>
                    <a:pt x="675" y="73"/>
                  </a:lnTo>
                  <a:lnTo>
                    <a:pt x="650" y="67"/>
                  </a:lnTo>
                  <a:lnTo>
                    <a:pt x="625" y="61"/>
                  </a:lnTo>
                  <a:lnTo>
                    <a:pt x="599" y="57"/>
                  </a:lnTo>
                  <a:lnTo>
                    <a:pt x="574" y="55"/>
                  </a:lnTo>
                  <a:lnTo>
                    <a:pt x="547" y="53"/>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8" name="Group 17"/>
            <p:cNvGrpSpPr/>
            <p:nvPr/>
          </p:nvGrpSpPr>
          <p:grpSpPr>
            <a:xfrm>
              <a:off x="10262847" y="2283061"/>
              <a:ext cx="300888" cy="300888"/>
              <a:chOff x="304800" y="1363663"/>
              <a:chExt cx="287338" cy="287338"/>
            </a:xfrm>
            <a:grpFill/>
          </p:grpSpPr>
          <p:sp>
            <p:nvSpPr>
              <p:cNvPr id="19" name="Freeform 1506"/>
              <p:cNvSpPr>
                <a:spLocks noEditPoints="1"/>
              </p:cNvSpPr>
              <p:nvPr/>
            </p:nvSpPr>
            <p:spPr bwMode="auto">
              <a:xfrm>
                <a:off x="304800" y="1363663"/>
                <a:ext cx="211138" cy="249238"/>
              </a:xfrm>
              <a:custGeom>
                <a:avLst/>
                <a:gdLst>
                  <a:gd name="T0" fmla="*/ 431 w 664"/>
                  <a:gd name="T1" fmla="*/ 723 h 785"/>
                  <a:gd name="T2" fmla="*/ 425 w 664"/>
                  <a:gd name="T3" fmla="*/ 718 h 785"/>
                  <a:gd name="T4" fmla="*/ 423 w 664"/>
                  <a:gd name="T5" fmla="*/ 709 h 785"/>
                  <a:gd name="T6" fmla="*/ 425 w 664"/>
                  <a:gd name="T7" fmla="*/ 701 h 785"/>
                  <a:gd name="T8" fmla="*/ 431 w 664"/>
                  <a:gd name="T9" fmla="*/ 695 h 785"/>
                  <a:gd name="T10" fmla="*/ 440 w 664"/>
                  <a:gd name="T11" fmla="*/ 694 h 785"/>
                  <a:gd name="T12" fmla="*/ 448 w 664"/>
                  <a:gd name="T13" fmla="*/ 699 h 785"/>
                  <a:gd name="T14" fmla="*/ 452 w 664"/>
                  <a:gd name="T15" fmla="*/ 707 h 785"/>
                  <a:gd name="T16" fmla="*/ 451 w 664"/>
                  <a:gd name="T17" fmla="*/ 715 h 785"/>
                  <a:gd name="T18" fmla="*/ 446 w 664"/>
                  <a:gd name="T19" fmla="*/ 722 h 785"/>
                  <a:gd name="T20" fmla="*/ 438 w 664"/>
                  <a:gd name="T21" fmla="*/ 724 h 785"/>
                  <a:gd name="T22" fmla="*/ 272 w 664"/>
                  <a:gd name="T23" fmla="*/ 694 h 785"/>
                  <a:gd name="T24" fmla="*/ 227 w 664"/>
                  <a:gd name="T25" fmla="*/ 724 h 785"/>
                  <a:gd name="T26" fmla="*/ 218 w 664"/>
                  <a:gd name="T27" fmla="*/ 722 h 785"/>
                  <a:gd name="T28" fmla="*/ 212 w 664"/>
                  <a:gd name="T29" fmla="*/ 715 h 785"/>
                  <a:gd name="T30" fmla="*/ 211 w 664"/>
                  <a:gd name="T31" fmla="*/ 707 h 785"/>
                  <a:gd name="T32" fmla="*/ 216 w 664"/>
                  <a:gd name="T33" fmla="*/ 699 h 785"/>
                  <a:gd name="T34" fmla="*/ 223 w 664"/>
                  <a:gd name="T35" fmla="*/ 694 h 785"/>
                  <a:gd name="T36" fmla="*/ 232 w 664"/>
                  <a:gd name="T37" fmla="*/ 695 h 785"/>
                  <a:gd name="T38" fmla="*/ 239 w 664"/>
                  <a:gd name="T39" fmla="*/ 701 h 785"/>
                  <a:gd name="T40" fmla="*/ 241 w 664"/>
                  <a:gd name="T41" fmla="*/ 709 h 785"/>
                  <a:gd name="T42" fmla="*/ 239 w 664"/>
                  <a:gd name="T43" fmla="*/ 718 h 785"/>
                  <a:gd name="T44" fmla="*/ 232 w 664"/>
                  <a:gd name="T45" fmla="*/ 723 h 785"/>
                  <a:gd name="T46" fmla="*/ 573 w 664"/>
                  <a:gd name="T47" fmla="*/ 755 h 785"/>
                  <a:gd name="T48" fmla="*/ 91 w 664"/>
                  <a:gd name="T49" fmla="*/ 90 h 785"/>
                  <a:gd name="T50" fmla="*/ 582 w 664"/>
                  <a:gd name="T51" fmla="*/ 495 h 785"/>
                  <a:gd name="T52" fmla="*/ 605 w 664"/>
                  <a:gd name="T53" fmla="*/ 512 h 785"/>
                  <a:gd name="T54" fmla="*/ 664 w 664"/>
                  <a:gd name="T55" fmla="*/ 61 h 785"/>
                  <a:gd name="T56" fmla="*/ 661 w 664"/>
                  <a:gd name="T57" fmla="*/ 43 h 785"/>
                  <a:gd name="T58" fmla="*/ 654 w 664"/>
                  <a:gd name="T59" fmla="*/ 26 h 785"/>
                  <a:gd name="T60" fmla="*/ 642 w 664"/>
                  <a:gd name="T61" fmla="*/ 14 h 785"/>
                  <a:gd name="T62" fmla="*/ 627 w 664"/>
                  <a:gd name="T63" fmla="*/ 5 h 785"/>
                  <a:gd name="T64" fmla="*/ 609 w 664"/>
                  <a:gd name="T65" fmla="*/ 1 h 785"/>
                  <a:gd name="T66" fmla="*/ 54 w 664"/>
                  <a:gd name="T67" fmla="*/ 1 h 785"/>
                  <a:gd name="T68" fmla="*/ 37 w 664"/>
                  <a:gd name="T69" fmla="*/ 5 h 785"/>
                  <a:gd name="T70" fmla="*/ 22 w 664"/>
                  <a:gd name="T71" fmla="*/ 14 h 785"/>
                  <a:gd name="T72" fmla="*/ 10 w 664"/>
                  <a:gd name="T73" fmla="*/ 26 h 785"/>
                  <a:gd name="T74" fmla="*/ 2 w 664"/>
                  <a:gd name="T75" fmla="*/ 43 h 785"/>
                  <a:gd name="T76" fmla="*/ 0 w 664"/>
                  <a:gd name="T77" fmla="*/ 61 h 785"/>
                  <a:gd name="T78" fmla="*/ 1 w 664"/>
                  <a:gd name="T79" fmla="*/ 736 h 785"/>
                  <a:gd name="T80" fmla="*/ 8 w 664"/>
                  <a:gd name="T81" fmla="*/ 753 h 785"/>
                  <a:gd name="T82" fmla="*/ 18 w 664"/>
                  <a:gd name="T83" fmla="*/ 767 h 785"/>
                  <a:gd name="T84" fmla="*/ 32 w 664"/>
                  <a:gd name="T85" fmla="*/ 777 h 785"/>
                  <a:gd name="T86" fmla="*/ 49 w 664"/>
                  <a:gd name="T87" fmla="*/ 784 h 785"/>
                  <a:gd name="T88" fmla="*/ 574 w 664"/>
                  <a:gd name="T89" fmla="*/ 785 h 785"/>
                  <a:gd name="T90" fmla="*/ 573 w 664"/>
                  <a:gd name="T91" fmla="*/ 755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64" h="785">
                    <a:moveTo>
                      <a:pt x="438" y="724"/>
                    </a:moveTo>
                    <a:lnTo>
                      <a:pt x="435" y="724"/>
                    </a:lnTo>
                    <a:lnTo>
                      <a:pt x="431" y="723"/>
                    </a:lnTo>
                    <a:lnTo>
                      <a:pt x="429" y="722"/>
                    </a:lnTo>
                    <a:lnTo>
                      <a:pt x="427" y="720"/>
                    </a:lnTo>
                    <a:lnTo>
                      <a:pt x="425" y="718"/>
                    </a:lnTo>
                    <a:lnTo>
                      <a:pt x="424" y="715"/>
                    </a:lnTo>
                    <a:lnTo>
                      <a:pt x="423" y="712"/>
                    </a:lnTo>
                    <a:lnTo>
                      <a:pt x="423" y="709"/>
                    </a:lnTo>
                    <a:lnTo>
                      <a:pt x="423" y="707"/>
                    </a:lnTo>
                    <a:lnTo>
                      <a:pt x="424" y="703"/>
                    </a:lnTo>
                    <a:lnTo>
                      <a:pt x="425" y="701"/>
                    </a:lnTo>
                    <a:lnTo>
                      <a:pt x="427" y="699"/>
                    </a:lnTo>
                    <a:lnTo>
                      <a:pt x="429" y="697"/>
                    </a:lnTo>
                    <a:lnTo>
                      <a:pt x="431" y="695"/>
                    </a:lnTo>
                    <a:lnTo>
                      <a:pt x="435" y="694"/>
                    </a:lnTo>
                    <a:lnTo>
                      <a:pt x="438" y="694"/>
                    </a:lnTo>
                    <a:lnTo>
                      <a:pt x="440" y="694"/>
                    </a:lnTo>
                    <a:lnTo>
                      <a:pt x="444" y="695"/>
                    </a:lnTo>
                    <a:lnTo>
                      <a:pt x="446" y="697"/>
                    </a:lnTo>
                    <a:lnTo>
                      <a:pt x="448" y="699"/>
                    </a:lnTo>
                    <a:lnTo>
                      <a:pt x="450" y="701"/>
                    </a:lnTo>
                    <a:lnTo>
                      <a:pt x="451" y="703"/>
                    </a:lnTo>
                    <a:lnTo>
                      <a:pt x="452" y="707"/>
                    </a:lnTo>
                    <a:lnTo>
                      <a:pt x="452" y="709"/>
                    </a:lnTo>
                    <a:lnTo>
                      <a:pt x="452" y="712"/>
                    </a:lnTo>
                    <a:lnTo>
                      <a:pt x="451" y="715"/>
                    </a:lnTo>
                    <a:lnTo>
                      <a:pt x="450" y="718"/>
                    </a:lnTo>
                    <a:lnTo>
                      <a:pt x="448" y="720"/>
                    </a:lnTo>
                    <a:lnTo>
                      <a:pt x="446" y="722"/>
                    </a:lnTo>
                    <a:lnTo>
                      <a:pt x="444" y="723"/>
                    </a:lnTo>
                    <a:lnTo>
                      <a:pt x="440" y="724"/>
                    </a:lnTo>
                    <a:lnTo>
                      <a:pt x="438" y="724"/>
                    </a:lnTo>
                    <a:close/>
                    <a:moveTo>
                      <a:pt x="393" y="724"/>
                    </a:moveTo>
                    <a:lnTo>
                      <a:pt x="272" y="724"/>
                    </a:lnTo>
                    <a:lnTo>
                      <a:pt x="272" y="694"/>
                    </a:lnTo>
                    <a:lnTo>
                      <a:pt x="393" y="694"/>
                    </a:lnTo>
                    <a:lnTo>
                      <a:pt x="393" y="724"/>
                    </a:lnTo>
                    <a:close/>
                    <a:moveTo>
                      <a:pt x="227" y="724"/>
                    </a:moveTo>
                    <a:lnTo>
                      <a:pt x="223" y="724"/>
                    </a:lnTo>
                    <a:lnTo>
                      <a:pt x="220" y="723"/>
                    </a:lnTo>
                    <a:lnTo>
                      <a:pt x="218" y="722"/>
                    </a:lnTo>
                    <a:lnTo>
                      <a:pt x="216" y="720"/>
                    </a:lnTo>
                    <a:lnTo>
                      <a:pt x="213" y="718"/>
                    </a:lnTo>
                    <a:lnTo>
                      <a:pt x="212" y="715"/>
                    </a:lnTo>
                    <a:lnTo>
                      <a:pt x="211" y="712"/>
                    </a:lnTo>
                    <a:lnTo>
                      <a:pt x="211" y="709"/>
                    </a:lnTo>
                    <a:lnTo>
                      <a:pt x="211" y="707"/>
                    </a:lnTo>
                    <a:lnTo>
                      <a:pt x="212" y="703"/>
                    </a:lnTo>
                    <a:lnTo>
                      <a:pt x="213" y="701"/>
                    </a:lnTo>
                    <a:lnTo>
                      <a:pt x="216" y="699"/>
                    </a:lnTo>
                    <a:lnTo>
                      <a:pt x="218" y="697"/>
                    </a:lnTo>
                    <a:lnTo>
                      <a:pt x="220" y="695"/>
                    </a:lnTo>
                    <a:lnTo>
                      <a:pt x="223" y="694"/>
                    </a:lnTo>
                    <a:lnTo>
                      <a:pt x="227" y="694"/>
                    </a:lnTo>
                    <a:lnTo>
                      <a:pt x="229" y="694"/>
                    </a:lnTo>
                    <a:lnTo>
                      <a:pt x="232" y="695"/>
                    </a:lnTo>
                    <a:lnTo>
                      <a:pt x="234" y="697"/>
                    </a:lnTo>
                    <a:lnTo>
                      <a:pt x="237" y="699"/>
                    </a:lnTo>
                    <a:lnTo>
                      <a:pt x="239" y="701"/>
                    </a:lnTo>
                    <a:lnTo>
                      <a:pt x="240" y="703"/>
                    </a:lnTo>
                    <a:lnTo>
                      <a:pt x="241" y="707"/>
                    </a:lnTo>
                    <a:lnTo>
                      <a:pt x="241" y="709"/>
                    </a:lnTo>
                    <a:lnTo>
                      <a:pt x="241" y="712"/>
                    </a:lnTo>
                    <a:lnTo>
                      <a:pt x="240" y="715"/>
                    </a:lnTo>
                    <a:lnTo>
                      <a:pt x="239" y="718"/>
                    </a:lnTo>
                    <a:lnTo>
                      <a:pt x="237" y="720"/>
                    </a:lnTo>
                    <a:lnTo>
                      <a:pt x="234" y="722"/>
                    </a:lnTo>
                    <a:lnTo>
                      <a:pt x="232" y="723"/>
                    </a:lnTo>
                    <a:lnTo>
                      <a:pt x="229" y="724"/>
                    </a:lnTo>
                    <a:lnTo>
                      <a:pt x="227" y="724"/>
                    </a:lnTo>
                    <a:close/>
                    <a:moveTo>
                      <a:pt x="573" y="755"/>
                    </a:moveTo>
                    <a:lnTo>
                      <a:pt x="502" y="663"/>
                    </a:lnTo>
                    <a:lnTo>
                      <a:pt x="91" y="663"/>
                    </a:lnTo>
                    <a:lnTo>
                      <a:pt x="91" y="90"/>
                    </a:lnTo>
                    <a:lnTo>
                      <a:pt x="573" y="90"/>
                    </a:lnTo>
                    <a:lnTo>
                      <a:pt x="573" y="492"/>
                    </a:lnTo>
                    <a:lnTo>
                      <a:pt x="582" y="495"/>
                    </a:lnTo>
                    <a:lnTo>
                      <a:pt x="591" y="500"/>
                    </a:lnTo>
                    <a:lnTo>
                      <a:pt x="598" y="505"/>
                    </a:lnTo>
                    <a:lnTo>
                      <a:pt x="605" y="512"/>
                    </a:lnTo>
                    <a:lnTo>
                      <a:pt x="664" y="576"/>
                    </a:lnTo>
                    <a:lnTo>
                      <a:pt x="664" y="282"/>
                    </a:lnTo>
                    <a:lnTo>
                      <a:pt x="664" y="61"/>
                    </a:lnTo>
                    <a:lnTo>
                      <a:pt x="664" y="54"/>
                    </a:lnTo>
                    <a:lnTo>
                      <a:pt x="663" y="48"/>
                    </a:lnTo>
                    <a:lnTo>
                      <a:pt x="661" y="43"/>
                    </a:lnTo>
                    <a:lnTo>
                      <a:pt x="659" y="37"/>
                    </a:lnTo>
                    <a:lnTo>
                      <a:pt x="657" y="32"/>
                    </a:lnTo>
                    <a:lnTo>
                      <a:pt x="654" y="26"/>
                    </a:lnTo>
                    <a:lnTo>
                      <a:pt x="650" y="22"/>
                    </a:lnTo>
                    <a:lnTo>
                      <a:pt x="646" y="17"/>
                    </a:lnTo>
                    <a:lnTo>
                      <a:pt x="642" y="14"/>
                    </a:lnTo>
                    <a:lnTo>
                      <a:pt x="637" y="11"/>
                    </a:lnTo>
                    <a:lnTo>
                      <a:pt x="633" y="7"/>
                    </a:lnTo>
                    <a:lnTo>
                      <a:pt x="627" y="5"/>
                    </a:lnTo>
                    <a:lnTo>
                      <a:pt x="622" y="3"/>
                    </a:lnTo>
                    <a:lnTo>
                      <a:pt x="616" y="1"/>
                    </a:lnTo>
                    <a:lnTo>
                      <a:pt x="609" y="1"/>
                    </a:lnTo>
                    <a:lnTo>
                      <a:pt x="604" y="0"/>
                    </a:lnTo>
                    <a:lnTo>
                      <a:pt x="61" y="0"/>
                    </a:lnTo>
                    <a:lnTo>
                      <a:pt x="54" y="1"/>
                    </a:lnTo>
                    <a:lnTo>
                      <a:pt x="49" y="1"/>
                    </a:lnTo>
                    <a:lnTo>
                      <a:pt x="42" y="3"/>
                    </a:lnTo>
                    <a:lnTo>
                      <a:pt x="37" y="5"/>
                    </a:lnTo>
                    <a:lnTo>
                      <a:pt x="32" y="7"/>
                    </a:lnTo>
                    <a:lnTo>
                      <a:pt x="27" y="11"/>
                    </a:lnTo>
                    <a:lnTo>
                      <a:pt x="22" y="14"/>
                    </a:lnTo>
                    <a:lnTo>
                      <a:pt x="18" y="17"/>
                    </a:lnTo>
                    <a:lnTo>
                      <a:pt x="13" y="22"/>
                    </a:lnTo>
                    <a:lnTo>
                      <a:pt x="10" y="26"/>
                    </a:lnTo>
                    <a:lnTo>
                      <a:pt x="8" y="32"/>
                    </a:lnTo>
                    <a:lnTo>
                      <a:pt x="4" y="37"/>
                    </a:lnTo>
                    <a:lnTo>
                      <a:pt x="2" y="43"/>
                    </a:lnTo>
                    <a:lnTo>
                      <a:pt x="1" y="48"/>
                    </a:lnTo>
                    <a:lnTo>
                      <a:pt x="0" y="54"/>
                    </a:lnTo>
                    <a:lnTo>
                      <a:pt x="0" y="61"/>
                    </a:lnTo>
                    <a:lnTo>
                      <a:pt x="0" y="724"/>
                    </a:lnTo>
                    <a:lnTo>
                      <a:pt x="0" y="731"/>
                    </a:lnTo>
                    <a:lnTo>
                      <a:pt x="1" y="736"/>
                    </a:lnTo>
                    <a:lnTo>
                      <a:pt x="2" y="742"/>
                    </a:lnTo>
                    <a:lnTo>
                      <a:pt x="4" y="747"/>
                    </a:lnTo>
                    <a:lnTo>
                      <a:pt x="8" y="753"/>
                    </a:lnTo>
                    <a:lnTo>
                      <a:pt x="10" y="759"/>
                    </a:lnTo>
                    <a:lnTo>
                      <a:pt x="13" y="763"/>
                    </a:lnTo>
                    <a:lnTo>
                      <a:pt x="18" y="767"/>
                    </a:lnTo>
                    <a:lnTo>
                      <a:pt x="22" y="771"/>
                    </a:lnTo>
                    <a:lnTo>
                      <a:pt x="27" y="774"/>
                    </a:lnTo>
                    <a:lnTo>
                      <a:pt x="32" y="777"/>
                    </a:lnTo>
                    <a:lnTo>
                      <a:pt x="37" y="780"/>
                    </a:lnTo>
                    <a:lnTo>
                      <a:pt x="42" y="782"/>
                    </a:lnTo>
                    <a:lnTo>
                      <a:pt x="49" y="784"/>
                    </a:lnTo>
                    <a:lnTo>
                      <a:pt x="54" y="784"/>
                    </a:lnTo>
                    <a:lnTo>
                      <a:pt x="61" y="785"/>
                    </a:lnTo>
                    <a:lnTo>
                      <a:pt x="574" y="785"/>
                    </a:lnTo>
                    <a:lnTo>
                      <a:pt x="574" y="777"/>
                    </a:lnTo>
                    <a:lnTo>
                      <a:pt x="573" y="770"/>
                    </a:lnTo>
                    <a:lnTo>
                      <a:pt x="573" y="75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0" name="Freeform 1507"/>
              <p:cNvSpPr>
                <a:spLocks/>
              </p:cNvSpPr>
              <p:nvPr/>
            </p:nvSpPr>
            <p:spPr bwMode="auto">
              <a:xfrm>
                <a:off x="458788" y="1468438"/>
                <a:ext cx="133350" cy="182563"/>
              </a:xfrm>
              <a:custGeom>
                <a:avLst/>
                <a:gdLst>
                  <a:gd name="T0" fmla="*/ 360 w 419"/>
                  <a:gd name="T1" fmla="*/ 458 h 573"/>
                  <a:gd name="T2" fmla="*/ 328 w 419"/>
                  <a:gd name="T3" fmla="*/ 398 h 573"/>
                  <a:gd name="T4" fmla="*/ 327 w 419"/>
                  <a:gd name="T5" fmla="*/ 213 h 573"/>
                  <a:gd name="T6" fmla="*/ 325 w 419"/>
                  <a:gd name="T7" fmla="*/ 177 h 573"/>
                  <a:gd name="T8" fmla="*/ 317 w 419"/>
                  <a:gd name="T9" fmla="*/ 139 h 573"/>
                  <a:gd name="T10" fmla="*/ 308 w 419"/>
                  <a:gd name="T11" fmla="*/ 114 h 573"/>
                  <a:gd name="T12" fmla="*/ 298 w 419"/>
                  <a:gd name="T13" fmla="*/ 88 h 573"/>
                  <a:gd name="T14" fmla="*/ 284 w 419"/>
                  <a:gd name="T15" fmla="*/ 63 h 573"/>
                  <a:gd name="T16" fmla="*/ 266 w 419"/>
                  <a:gd name="T17" fmla="*/ 37 h 573"/>
                  <a:gd name="T18" fmla="*/ 244 w 419"/>
                  <a:gd name="T19" fmla="*/ 14 h 573"/>
                  <a:gd name="T20" fmla="*/ 232 w 419"/>
                  <a:gd name="T21" fmla="*/ 3 h 573"/>
                  <a:gd name="T22" fmla="*/ 224 w 419"/>
                  <a:gd name="T23" fmla="*/ 0 h 573"/>
                  <a:gd name="T24" fmla="*/ 215 w 419"/>
                  <a:gd name="T25" fmla="*/ 1 h 573"/>
                  <a:gd name="T26" fmla="*/ 210 w 419"/>
                  <a:gd name="T27" fmla="*/ 6 h 573"/>
                  <a:gd name="T28" fmla="*/ 207 w 419"/>
                  <a:gd name="T29" fmla="*/ 14 h 573"/>
                  <a:gd name="T30" fmla="*/ 207 w 419"/>
                  <a:gd name="T31" fmla="*/ 322 h 573"/>
                  <a:gd name="T32" fmla="*/ 96 w 419"/>
                  <a:gd name="T33" fmla="*/ 199 h 573"/>
                  <a:gd name="T34" fmla="*/ 86 w 419"/>
                  <a:gd name="T35" fmla="*/ 192 h 573"/>
                  <a:gd name="T36" fmla="*/ 79 w 419"/>
                  <a:gd name="T37" fmla="*/ 189 h 573"/>
                  <a:gd name="T38" fmla="*/ 64 w 419"/>
                  <a:gd name="T39" fmla="*/ 184 h 573"/>
                  <a:gd name="T40" fmla="*/ 44 w 419"/>
                  <a:gd name="T41" fmla="*/ 185 h 573"/>
                  <a:gd name="T42" fmla="*/ 28 w 419"/>
                  <a:gd name="T43" fmla="*/ 190 h 573"/>
                  <a:gd name="T44" fmla="*/ 20 w 419"/>
                  <a:gd name="T45" fmla="*/ 197 h 573"/>
                  <a:gd name="T46" fmla="*/ 10 w 419"/>
                  <a:gd name="T47" fmla="*/ 207 h 573"/>
                  <a:gd name="T48" fmla="*/ 2 w 419"/>
                  <a:gd name="T49" fmla="*/ 224 h 573"/>
                  <a:gd name="T50" fmla="*/ 0 w 419"/>
                  <a:gd name="T51" fmla="*/ 244 h 573"/>
                  <a:gd name="T52" fmla="*/ 4 w 419"/>
                  <a:gd name="T53" fmla="*/ 263 h 573"/>
                  <a:gd name="T54" fmla="*/ 10 w 419"/>
                  <a:gd name="T55" fmla="*/ 274 h 573"/>
                  <a:gd name="T56" fmla="*/ 13 w 419"/>
                  <a:gd name="T57" fmla="*/ 278 h 573"/>
                  <a:gd name="T58" fmla="*/ 54 w 419"/>
                  <a:gd name="T59" fmla="*/ 330 h 573"/>
                  <a:gd name="T60" fmla="*/ 116 w 419"/>
                  <a:gd name="T61" fmla="*/ 412 h 573"/>
                  <a:gd name="T62" fmla="*/ 117 w 419"/>
                  <a:gd name="T63" fmla="*/ 437 h 573"/>
                  <a:gd name="T64" fmla="*/ 118 w 419"/>
                  <a:gd name="T65" fmla="*/ 452 h 573"/>
                  <a:gd name="T66" fmla="*/ 118 w 419"/>
                  <a:gd name="T67" fmla="*/ 452 h 573"/>
                  <a:gd name="T68" fmla="*/ 122 w 419"/>
                  <a:gd name="T69" fmla="*/ 468 h 573"/>
                  <a:gd name="T70" fmla="*/ 129 w 419"/>
                  <a:gd name="T71" fmla="*/ 484 h 573"/>
                  <a:gd name="T72" fmla="*/ 132 w 419"/>
                  <a:gd name="T73" fmla="*/ 492 h 573"/>
                  <a:gd name="T74" fmla="*/ 138 w 419"/>
                  <a:gd name="T75" fmla="*/ 502 h 573"/>
                  <a:gd name="T76" fmla="*/ 141 w 419"/>
                  <a:gd name="T77" fmla="*/ 510 h 573"/>
                  <a:gd name="T78" fmla="*/ 148 w 419"/>
                  <a:gd name="T79" fmla="*/ 521 h 573"/>
                  <a:gd name="T80" fmla="*/ 151 w 419"/>
                  <a:gd name="T81" fmla="*/ 526 h 573"/>
                  <a:gd name="T82" fmla="*/ 162 w 419"/>
                  <a:gd name="T83" fmla="*/ 543 h 573"/>
                  <a:gd name="T84" fmla="*/ 176 w 419"/>
                  <a:gd name="T85" fmla="*/ 561 h 573"/>
                  <a:gd name="T86" fmla="*/ 180 w 419"/>
                  <a:gd name="T87" fmla="*/ 567 h 573"/>
                  <a:gd name="T88" fmla="*/ 186 w 419"/>
                  <a:gd name="T89" fmla="*/ 570 h 573"/>
                  <a:gd name="T90" fmla="*/ 192 w 419"/>
                  <a:gd name="T91" fmla="*/ 573 h 573"/>
                  <a:gd name="T92" fmla="*/ 403 w 419"/>
                  <a:gd name="T93" fmla="*/ 573 h 573"/>
                  <a:gd name="T94" fmla="*/ 407 w 419"/>
                  <a:gd name="T95" fmla="*/ 572 h 573"/>
                  <a:gd name="T96" fmla="*/ 412 w 419"/>
                  <a:gd name="T97" fmla="*/ 569 h 573"/>
                  <a:gd name="T98" fmla="*/ 416 w 419"/>
                  <a:gd name="T99" fmla="*/ 566 h 573"/>
                  <a:gd name="T100" fmla="*/ 418 w 419"/>
                  <a:gd name="T101" fmla="*/ 561 h 573"/>
                  <a:gd name="T102" fmla="*/ 418 w 419"/>
                  <a:gd name="T103" fmla="*/ 555 h 573"/>
                  <a:gd name="T104" fmla="*/ 418 w 419"/>
                  <a:gd name="T105" fmla="*/ 552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19" h="573">
                    <a:moveTo>
                      <a:pt x="418" y="552"/>
                    </a:moveTo>
                    <a:lnTo>
                      <a:pt x="360" y="458"/>
                    </a:lnTo>
                    <a:lnTo>
                      <a:pt x="328" y="402"/>
                    </a:lnTo>
                    <a:lnTo>
                      <a:pt x="328" y="398"/>
                    </a:lnTo>
                    <a:lnTo>
                      <a:pt x="328" y="225"/>
                    </a:lnTo>
                    <a:lnTo>
                      <a:pt x="327" y="213"/>
                    </a:lnTo>
                    <a:lnTo>
                      <a:pt x="327" y="200"/>
                    </a:lnTo>
                    <a:lnTo>
                      <a:pt x="325" y="177"/>
                    </a:lnTo>
                    <a:lnTo>
                      <a:pt x="320" y="151"/>
                    </a:lnTo>
                    <a:lnTo>
                      <a:pt x="317" y="139"/>
                    </a:lnTo>
                    <a:lnTo>
                      <a:pt x="313" y="126"/>
                    </a:lnTo>
                    <a:lnTo>
                      <a:pt x="308" y="114"/>
                    </a:lnTo>
                    <a:lnTo>
                      <a:pt x="304" y="100"/>
                    </a:lnTo>
                    <a:lnTo>
                      <a:pt x="298" y="88"/>
                    </a:lnTo>
                    <a:lnTo>
                      <a:pt x="292" y="75"/>
                    </a:lnTo>
                    <a:lnTo>
                      <a:pt x="284" y="63"/>
                    </a:lnTo>
                    <a:lnTo>
                      <a:pt x="275" y="49"/>
                    </a:lnTo>
                    <a:lnTo>
                      <a:pt x="266" y="37"/>
                    </a:lnTo>
                    <a:lnTo>
                      <a:pt x="255" y="25"/>
                    </a:lnTo>
                    <a:lnTo>
                      <a:pt x="244" y="14"/>
                    </a:lnTo>
                    <a:lnTo>
                      <a:pt x="232" y="3"/>
                    </a:lnTo>
                    <a:lnTo>
                      <a:pt x="232" y="3"/>
                    </a:lnTo>
                    <a:lnTo>
                      <a:pt x="229" y="1"/>
                    </a:lnTo>
                    <a:lnTo>
                      <a:pt x="224" y="0"/>
                    </a:lnTo>
                    <a:lnTo>
                      <a:pt x="220" y="0"/>
                    </a:lnTo>
                    <a:lnTo>
                      <a:pt x="215" y="1"/>
                    </a:lnTo>
                    <a:lnTo>
                      <a:pt x="212" y="3"/>
                    </a:lnTo>
                    <a:lnTo>
                      <a:pt x="210" y="6"/>
                    </a:lnTo>
                    <a:lnTo>
                      <a:pt x="208" y="10"/>
                    </a:lnTo>
                    <a:lnTo>
                      <a:pt x="207" y="14"/>
                    </a:lnTo>
                    <a:lnTo>
                      <a:pt x="207" y="283"/>
                    </a:lnTo>
                    <a:lnTo>
                      <a:pt x="207" y="322"/>
                    </a:lnTo>
                    <a:lnTo>
                      <a:pt x="177" y="288"/>
                    </a:lnTo>
                    <a:lnTo>
                      <a:pt x="96" y="199"/>
                    </a:lnTo>
                    <a:lnTo>
                      <a:pt x="91" y="195"/>
                    </a:lnTo>
                    <a:lnTo>
                      <a:pt x="86" y="192"/>
                    </a:lnTo>
                    <a:lnTo>
                      <a:pt x="86" y="192"/>
                    </a:lnTo>
                    <a:lnTo>
                      <a:pt x="79" y="189"/>
                    </a:lnTo>
                    <a:lnTo>
                      <a:pt x="72" y="185"/>
                    </a:lnTo>
                    <a:lnTo>
                      <a:pt x="64" y="184"/>
                    </a:lnTo>
                    <a:lnTo>
                      <a:pt x="56" y="184"/>
                    </a:lnTo>
                    <a:lnTo>
                      <a:pt x="44" y="185"/>
                    </a:lnTo>
                    <a:lnTo>
                      <a:pt x="34" y="188"/>
                    </a:lnTo>
                    <a:lnTo>
                      <a:pt x="28" y="190"/>
                    </a:lnTo>
                    <a:lnTo>
                      <a:pt x="24" y="193"/>
                    </a:lnTo>
                    <a:lnTo>
                      <a:pt x="20" y="197"/>
                    </a:lnTo>
                    <a:lnTo>
                      <a:pt x="15" y="200"/>
                    </a:lnTo>
                    <a:lnTo>
                      <a:pt x="10" y="207"/>
                    </a:lnTo>
                    <a:lnTo>
                      <a:pt x="4" y="215"/>
                    </a:lnTo>
                    <a:lnTo>
                      <a:pt x="2" y="224"/>
                    </a:lnTo>
                    <a:lnTo>
                      <a:pt x="0" y="234"/>
                    </a:lnTo>
                    <a:lnTo>
                      <a:pt x="0" y="244"/>
                    </a:lnTo>
                    <a:lnTo>
                      <a:pt x="1" y="254"/>
                    </a:lnTo>
                    <a:lnTo>
                      <a:pt x="4" y="263"/>
                    </a:lnTo>
                    <a:lnTo>
                      <a:pt x="7" y="272"/>
                    </a:lnTo>
                    <a:lnTo>
                      <a:pt x="10" y="274"/>
                    </a:lnTo>
                    <a:lnTo>
                      <a:pt x="11" y="275"/>
                    </a:lnTo>
                    <a:lnTo>
                      <a:pt x="13" y="278"/>
                    </a:lnTo>
                    <a:lnTo>
                      <a:pt x="14" y="281"/>
                    </a:lnTo>
                    <a:lnTo>
                      <a:pt x="54" y="330"/>
                    </a:lnTo>
                    <a:lnTo>
                      <a:pt x="114" y="408"/>
                    </a:lnTo>
                    <a:lnTo>
                      <a:pt x="116" y="412"/>
                    </a:lnTo>
                    <a:lnTo>
                      <a:pt x="117" y="417"/>
                    </a:lnTo>
                    <a:lnTo>
                      <a:pt x="117" y="437"/>
                    </a:lnTo>
                    <a:lnTo>
                      <a:pt x="117" y="444"/>
                    </a:lnTo>
                    <a:lnTo>
                      <a:pt x="118" y="452"/>
                    </a:lnTo>
                    <a:lnTo>
                      <a:pt x="118" y="452"/>
                    </a:lnTo>
                    <a:lnTo>
                      <a:pt x="118" y="452"/>
                    </a:lnTo>
                    <a:lnTo>
                      <a:pt x="118" y="452"/>
                    </a:lnTo>
                    <a:lnTo>
                      <a:pt x="122" y="468"/>
                    </a:lnTo>
                    <a:lnTo>
                      <a:pt x="129" y="484"/>
                    </a:lnTo>
                    <a:lnTo>
                      <a:pt x="129" y="484"/>
                    </a:lnTo>
                    <a:lnTo>
                      <a:pt x="129" y="485"/>
                    </a:lnTo>
                    <a:lnTo>
                      <a:pt x="132" y="492"/>
                    </a:lnTo>
                    <a:lnTo>
                      <a:pt x="137" y="500"/>
                    </a:lnTo>
                    <a:lnTo>
                      <a:pt x="138" y="502"/>
                    </a:lnTo>
                    <a:lnTo>
                      <a:pt x="139" y="504"/>
                    </a:lnTo>
                    <a:lnTo>
                      <a:pt x="141" y="510"/>
                    </a:lnTo>
                    <a:lnTo>
                      <a:pt x="145" y="515"/>
                    </a:lnTo>
                    <a:lnTo>
                      <a:pt x="148" y="521"/>
                    </a:lnTo>
                    <a:lnTo>
                      <a:pt x="151" y="525"/>
                    </a:lnTo>
                    <a:lnTo>
                      <a:pt x="151" y="526"/>
                    </a:lnTo>
                    <a:lnTo>
                      <a:pt x="152" y="527"/>
                    </a:lnTo>
                    <a:lnTo>
                      <a:pt x="162" y="543"/>
                    </a:lnTo>
                    <a:lnTo>
                      <a:pt x="171" y="555"/>
                    </a:lnTo>
                    <a:lnTo>
                      <a:pt x="176" y="561"/>
                    </a:lnTo>
                    <a:lnTo>
                      <a:pt x="180" y="567"/>
                    </a:lnTo>
                    <a:lnTo>
                      <a:pt x="180" y="567"/>
                    </a:lnTo>
                    <a:lnTo>
                      <a:pt x="182" y="569"/>
                    </a:lnTo>
                    <a:lnTo>
                      <a:pt x="186" y="570"/>
                    </a:lnTo>
                    <a:lnTo>
                      <a:pt x="189" y="572"/>
                    </a:lnTo>
                    <a:lnTo>
                      <a:pt x="192" y="573"/>
                    </a:lnTo>
                    <a:lnTo>
                      <a:pt x="403" y="573"/>
                    </a:lnTo>
                    <a:lnTo>
                      <a:pt x="403" y="573"/>
                    </a:lnTo>
                    <a:lnTo>
                      <a:pt x="403" y="573"/>
                    </a:lnTo>
                    <a:lnTo>
                      <a:pt x="407" y="572"/>
                    </a:lnTo>
                    <a:lnTo>
                      <a:pt x="409" y="572"/>
                    </a:lnTo>
                    <a:lnTo>
                      <a:pt x="412" y="569"/>
                    </a:lnTo>
                    <a:lnTo>
                      <a:pt x="414" y="568"/>
                    </a:lnTo>
                    <a:lnTo>
                      <a:pt x="416" y="566"/>
                    </a:lnTo>
                    <a:lnTo>
                      <a:pt x="418" y="563"/>
                    </a:lnTo>
                    <a:lnTo>
                      <a:pt x="418" y="561"/>
                    </a:lnTo>
                    <a:lnTo>
                      <a:pt x="419" y="557"/>
                    </a:lnTo>
                    <a:lnTo>
                      <a:pt x="418" y="555"/>
                    </a:lnTo>
                    <a:lnTo>
                      <a:pt x="418" y="552"/>
                    </a:lnTo>
                    <a:lnTo>
                      <a:pt x="418" y="552"/>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1" name="Rectangle 1508"/>
              <p:cNvSpPr>
                <a:spLocks noChangeArrowheads="1"/>
              </p:cNvSpPr>
              <p:nvPr/>
            </p:nvSpPr>
            <p:spPr bwMode="auto">
              <a:xfrm>
                <a:off x="366713" y="145891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2" name="Rectangle 1509"/>
              <p:cNvSpPr>
                <a:spLocks noChangeArrowheads="1"/>
              </p:cNvSpPr>
              <p:nvPr/>
            </p:nvSpPr>
            <p:spPr bwMode="auto">
              <a:xfrm>
                <a:off x="366713" y="143986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3" name="Rectangle 1510"/>
              <p:cNvSpPr>
                <a:spLocks noChangeArrowheads="1"/>
              </p:cNvSpPr>
              <p:nvPr/>
            </p:nvSpPr>
            <p:spPr bwMode="auto">
              <a:xfrm>
                <a:off x="366713" y="149701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4" name="Rectangle 1511"/>
              <p:cNvSpPr>
                <a:spLocks noChangeArrowheads="1"/>
              </p:cNvSpPr>
              <p:nvPr/>
            </p:nvSpPr>
            <p:spPr bwMode="auto">
              <a:xfrm>
                <a:off x="366713" y="147796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5" name="Rectangle 1512"/>
              <p:cNvSpPr>
                <a:spLocks noChangeArrowheads="1"/>
              </p:cNvSpPr>
              <p:nvPr/>
            </p:nvSpPr>
            <p:spPr bwMode="auto">
              <a:xfrm>
                <a:off x="366713" y="151606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6" name="Rectangle 1513"/>
              <p:cNvSpPr>
                <a:spLocks noChangeArrowheads="1"/>
              </p:cNvSpPr>
              <p:nvPr/>
            </p:nvSpPr>
            <p:spPr bwMode="auto">
              <a:xfrm>
                <a:off x="366713" y="1420813"/>
                <a:ext cx="47625"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grpSp>
          <p:nvGrpSpPr>
            <p:cNvPr id="27" name="Group 26"/>
            <p:cNvGrpSpPr/>
            <p:nvPr/>
          </p:nvGrpSpPr>
          <p:grpSpPr>
            <a:xfrm rot="20393001">
              <a:off x="7675847" y="3060190"/>
              <a:ext cx="431822" cy="429434"/>
              <a:chOff x="3756025" y="3937000"/>
              <a:chExt cx="287338" cy="285750"/>
            </a:xfrm>
            <a:grpFill/>
          </p:grpSpPr>
          <p:sp>
            <p:nvSpPr>
              <p:cNvPr id="28" name="Freeform 4778"/>
              <p:cNvSpPr>
                <a:spLocks noEditPoints="1"/>
              </p:cNvSpPr>
              <p:nvPr/>
            </p:nvSpPr>
            <p:spPr bwMode="auto">
              <a:xfrm>
                <a:off x="3817938" y="3937000"/>
                <a:ext cx="225425" cy="42863"/>
              </a:xfrm>
              <a:custGeom>
                <a:avLst/>
                <a:gdLst>
                  <a:gd name="T0" fmla="*/ 121 w 707"/>
                  <a:gd name="T1" fmla="*/ 55 h 135"/>
                  <a:gd name="T2" fmla="*/ 133 w 707"/>
                  <a:gd name="T3" fmla="*/ 66 h 135"/>
                  <a:gd name="T4" fmla="*/ 138 w 707"/>
                  <a:gd name="T5" fmla="*/ 82 h 135"/>
                  <a:gd name="T6" fmla="*/ 133 w 707"/>
                  <a:gd name="T7" fmla="*/ 98 h 135"/>
                  <a:gd name="T8" fmla="*/ 121 w 707"/>
                  <a:gd name="T9" fmla="*/ 109 h 135"/>
                  <a:gd name="T10" fmla="*/ 103 w 707"/>
                  <a:gd name="T11" fmla="*/ 110 h 135"/>
                  <a:gd name="T12" fmla="*/ 89 w 707"/>
                  <a:gd name="T13" fmla="*/ 103 h 135"/>
                  <a:gd name="T14" fmla="*/ 81 w 707"/>
                  <a:gd name="T15" fmla="*/ 88 h 135"/>
                  <a:gd name="T16" fmla="*/ 82 w 707"/>
                  <a:gd name="T17" fmla="*/ 72 h 135"/>
                  <a:gd name="T18" fmla="*/ 93 w 707"/>
                  <a:gd name="T19" fmla="*/ 59 h 135"/>
                  <a:gd name="T20" fmla="*/ 109 w 707"/>
                  <a:gd name="T21" fmla="*/ 53 h 135"/>
                  <a:gd name="T22" fmla="*/ 202 w 707"/>
                  <a:gd name="T23" fmla="*/ 55 h 135"/>
                  <a:gd name="T24" fmla="*/ 215 w 707"/>
                  <a:gd name="T25" fmla="*/ 66 h 135"/>
                  <a:gd name="T26" fmla="*/ 219 w 707"/>
                  <a:gd name="T27" fmla="*/ 82 h 135"/>
                  <a:gd name="T28" fmla="*/ 215 w 707"/>
                  <a:gd name="T29" fmla="*/ 98 h 135"/>
                  <a:gd name="T30" fmla="*/ 202 w 707"/>
                  <a:gd name="T31" fmla="*/ 109 h 135"/>
                  <a:gd name="T32" fmla="*/ 186 w 707"/>
                  <a:gd name="T33" fmla="*/ 110 h 135"/>
                  <a:gd name="T34" fmla="*/ 171 w 707"/>
                  <a:gd name="T35" fmla="*/ 103 h 135"/>
                  <a:gd name="T36" fmla="*/ 162 w 707"/>
                  <a:gd name="T37" fmla="*/ 88 h 135"/>
                  <a:gd name="T38" fmla="*/ 165 w 707"/>
                  <a:gd name="T39" fmla="*/ 72 h 135"/>
                  <a:gd name="T40" fmla="*/ 175 w 707"/>
                  <a:gd name="T41" fmla="*/ 59 h 135"/>
                  <a:gd name="T42" fmla="*/ 190 w 707"/>
                  <a:gd name="T43" fmla="*/ 53 h 135"/>
                  <a:gd name="T44" fmla="*/ 283 w 707"/>
                  <a:gd name="T45" fmla="*/ 55 h 135"/>
                  <a:gd name="T46" fmla="*/ 296 w 707"/>
                  <a:gd name="T47" fmla="*/ 66 h 135"/>
                  <a:gd name="T48" fmla="*/ 300 w 707"/>
                  <a:gd name="T49" fmla="*/ 82 h 135"/>
                  <a:gd name="T50" fmla="*/ 296 w 707"/>
                  <a:gd name="T51" fmla="*/ 98 h 135"/>
                  <a:gd name="T52" fmla="*/ 283 w 707"/>
                  <a:gd name="T53" fmla="*/ 109 h 135"/>
                  <a:gd name="T54" fmla="*/ 267 w 707"/>
                  <a:gd name="T55" fmla="*/ 110 h 135"/>
                  <a:gd name="T56" fmla="*/ 252 w 707"/>
                  <a:gd name="T57" fmla="*/ 103 h 135"/>
                  <a:gd name="T58" fmla="*/ 245 w 707"/>
                  <a:gd name="T59" fmla="*/ 88 h 135"/>
                  <a:gd name="T60" fmla="*/ 246 w 707"/>
                  <a:gd name="T61" fmla="*/ 72 h 135"/>
                  <a:gd name="T62" fmla="*/ 256 w 707"/>
                  <a:gd name="T63" fmla="*/ 59 h 135"/>
                  <a:gd name="T64" fmla="*/ 272 w 707"/>
                  <a:gd name="T65" fmla="*/ 53 h 135"/>
                  <a:gd name="T66" fmla="*/ 706 w 707"/>
                  <a:gd name="T67" fmla="*/ 75 h 135"/>
                  <a:gd name="T68" fmla="*/ 701 w 707"/>
                  <a:gd name="T69" fmla="*/ 52 h 135"/>
                  <a:gd name="T70" fmla="*/ 689 w 707"/>
                  <a:gd name="T71" fmla="*/ 31 h 135"/>
                  <a:gd name="T72" fmla="*/ 671 w 707"/>
                  <a:gd name="T73" fmla="*/ 14 h 135"/>
                  <a:gd name="T74" fmla="*/ 649 w 707"/>
                  <a:gd name="T75" fmla="*/ 3 h 135"/>
                  <a:gd name="T76" fmla="*/ 625 w 707"/>
                  <a:gd name="T77" fmla="*/ 0 h 135"/>
                  <a:gd name="T78" fmla="*/ 66 w 707"/>
                  <a:gd name="T79" fmla="*/ 1 h 135"/>
                  <a:gd name="T80" fmla="*/ 43 w 707"/>
                  <a:gd name="T81" fmla="*/ 9 h 135"/>
                  <a:gd name="T82" fmla="*/ 23 w 707"/>
                  <a:gd name="T83" fmla="*/ 24 h 135"/>
                  <a:gd name="T84" fmla="*/ 9 w 707"/>
                  <a:gd name="T85" fmla="*/ 44 h 135"/>
                  <a:gd name="T86" fmla="*/ 1 w 707"/>
                  <a:gd name="T87" fmla="*/ 66 h 135"/>
                  <a:gd name="T88" fmla="*/ 0 w 707"/>
                  <a:gd name="T89" fmla="*/ 135 h 135"/>
                  <a:gd name="T90" fmla="*/ 707 w 707"/>
                  <a:gd name="T91"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7" h="135">
                    <a:moveTo>
                      <a:pt x="109" y="53"/>
                    </a:moveTo>
                    <a:lnTo>
                      <a:pt x="115" y="54"/>
                    </a:lnTo>
                    <a:lnTo>
                      <a:pt x="121" y="55"/>
                    </a:lnTo>
                    <a:lnTo>
                      <a:pt x="125" y="59"/>
                    </a:lnTo>
                    <a:lnTo>
                      <a:pt x="130" y="62"/>
                    </a:lnTo>
                    <a:lnTo>
                      <a:pt x="133" y="66"/>
                    </a:lnTo>
                    <a:lnTo>
                      <a:pt x="136" y="72"/>
                    </a:lnTo>
                    <a:lnTo>
                      <a:pt x="137" y="76"/>
                    </a:lnTo>
                    <a:lnTo>
                      <a:pt x="138" y="82"/>
                    </a:lnTo>
                    <a:lnTo>
                      <a:pt x="137" y="88"/>
                    </a:lnTo>
                    <a:lnTo>
                      <a:pt x="136" y="94"/>
                    </a:lnTo>
                    <a:lnTo>
                      <a:pt x="133" y="98"/>
                    </a:lnTo>
                    <a:lnTo>
                      <a:pt x="130" y="103"/>
                    </a:lnTo>
                    <a:lnTo>
                      <a:pt x="125" y="106"/>
                    </a:lnTo>
                    <a:lnTo>
                      <a:pt x="121" y="109"/>
                    </a:lnTo>
                    <a:lnTo>
                      <a:pt x="115" y="110"/>
                    </a:lnTo>
                    <a:lnTo>
                      <a:pt x="109" y="111"/>
                    </a:lnTo>
                    <a:lnTo>
                      <a:pt x="103" y="110"/>
                    </a:lnTo>
                    <a:lnTo>
                      <a:pt x="99" y="109"/>
                    </a:lnTo>
                    <a:lnTo>
                      <a:pt x="93" y="106"/>
                    </a:lnTo>
                    <a:lnTo>
                      <a:pt x="89" y="103"/>
                    </a:lnTo>
                    <a:lnTo>
                      <a:pt x="86" y="98"/>
                    </a:lnTo>
                    <a:lnTo>
                      <a:pt x="82" y="94"/>
                    </a:lnTo>
                    <a:lnTo>
                      <a:pt x="81" y="88"/>
                    </a:lnTo>
                    <a:lnTo>
                      <a:pt x="81" y="82"/>
                    </a:lnTo>
                    <a:lnTo>
                      <a:pt x="81" y="76"/>
                    </a:lnTo>
                    <a:lnTo>
                      <a:pt x="82" y="72"/>
                    </a:lnTo>
                    <a:lnTo>
                      <a:pt x="86" y="66"/>
                    </a:lnTo>
                    <a:lnTo>
                      <a:pt x="89" y="62"/>
                    </a:lnTo>
                    <a:lnTo>
                      <a:pt x="93" y="59"/>
                    </a:lnTo>
                    <a:lnTo>
                      <a:pt x="99" y="55"/>
                    </a:lnTo>
                    <a:lnTo>
                      <a:pt x="103" y="54"/>
                    </a:lnTo>
                    <a:lnTo>
                      <a:pt x="109" y="53"/>
                    </a:lnTo>
                    <a:close/>
                    <a:moveTo>
                      <a:pt x="190" y="53"/>
                    </a:moveTo>
                    <a:lnTo>
                      <a:pt x="196" y="54"/>
                    </a:lnTo>
                    <a:lnTo>
                      <a:pt x="202" y="55"/>
                    </a:lnTo>
                    <a:lnTo>
                      <a:pt x="206" y="59"/>
                    </a:lnTo>
                    <a:lnTo>
                      <a:pt x="211" y="62"/>
                    </a:lnTo>
                    <a:lnTo>
                      <a:pt x="215" y="66"/>
                    </a:lnTo>
                    <a:lnTo>
                      <a:pt x="217" y="72"/>
                    </a:lnTo>
                    <a:lnTo>
                      <a:pt x="219" y="76"/>
                    </a:lnTo>
                    <a:lnTo>
                      <a:pt x="219" y="82"/>
                    </a:lnTo>
                    <a:lnTo>
                      <a:pt x="219" y="88"/>
                    </a:lnTo>
                    <a:lnTo>
                      <a:pt x="217" y="94"/>
                    </a:lnTo>
                    <a:lnTo>
                      <a:pt x="215" y="98"/>
                    </a:lnTo>
                    <a:lnTo>
                      <a:pt x="211" y="103"/>
                    </a:lnTo>
                    <a:lnTo>
                      <a:pt x="206" y="106"/>
                    </a:lnTo>
                    <a:lnTo>
                      <a:pt x="202" y="109"/>
                    </a:lnTo>
                    <a:lnTo>
                      <a:pt x="196" y="110"/>
                    </a:lnTo>
                    <a:lnTo>
                      <a:pt x="190" y="111"/>
                    </a:lnTo>
                    <a:lnTo>
                      <a:pt x="186" y="110"/>
                    </a:lnTo>
                    <a:lnTo>
                      <a:pt x="180" y="109"/>
                    </a:lnTo>
                    <a:lnTo>
                      <a:pt x="175" y="106"/>
                    </a:lnTo>
                    <a:lnTo>
                      <a:pt x="171" y="103"/>
                    </a:lnTo>
                    <a:lnTo>
                      <a:pt x="167" y="98"/>
                    </a:lnTo>
                    <a:lnTo>
                      <a:pt x="165" y="94"/>
                    </a:lnTo>
                    <a:lnTo>
                      <a:pt x="162" y="88"/>
                    </a:lnTo>
                    <a:lnTo>
                      <a:pt x="162" y="82"/>
                    </a:lnTo>
                    <a:lnTo>
                      <a:pt x="162" y="76"/>
                    </a:lnTo>
                    <a:lnTo>
                      <a:pt x="165" y="72"/>
                    </a:lnTo>
                    <a:lnTo>
                      <a:pt x="167" y="66"/>
                    </a:lnTo>
                    <a:lnTo>
                      <a:pt x="171" y="62"/>
                    </a:lnTo>
                    <a:lnTo>
                      <a:pt x="175" y="59"/>
                    </a:lnTo>
                    <a:lnTo>
                      <a:pt x="180" y="55"/>
                    </a:lnTo>
                    <a:lnTo>
                      <a:pt x="186" y="54"/>
                    </a:lnTo>
                    <a:lnTo>
                      <a:pt x="190" y="53"/>
                    </a:lnTo>
                    <a:close/>
                    <a:moveTo>
                      <a:pt x="272" y="53"/>
                    </a:moveTo>
                    <a:lnTo>
                      <a:pt x="278" y="54"/>
                    </a:lnTo>
                    <a:lnTo>
                      <a:pt x="283" y="55"/>
                    </a:lnTo>
                    <a:lnTo>
                      <a:pt x="289" y="59"/>
                    </a:lnTo>
                    <a:lnTo>
                      <a:pt x="292" y="62"/>
                    </a:lnTo>
                    <a:lnTo>
                      <a:pt x="296" y="66"/>
                    </a:lnTo>
                    <a:lnTo>
                      <a:pt x="299" y="72"/>
                    </a:lnTo>
                    <a:lnTo>
                      <a:pt x="300" y="76"/>
                    </a:lnTo>
                    <a:lnTo>
                      <a:pt x="300" y="82"/>
                    </a:lnTo>
                    <a:lnTo>
                      <a:pt x="300" y="88"/>
                    </a:lnTo>
                    <a:lnTo>
                      <a:pt x="299" y="94"/>
                    </a:lnTo>
                    <a:lnTo>
                      <a:pt x="296" y="98"/>
                    </a:lnTo>
                    <a:lnTo>
                      <a:pt x="292" y="103"/>
                    </a:lnTo>
                    <a:lnTo>
                      <a:pt x="289" y="106"/>
                    </a:lnTo>
                    <a:lnTo>
                      <a:pt x="283" y="109"/>
                    </a:lnTo>
                    <a:lnTo>
                      <a:pt x="278" y="110"/>
                    </a:lnTo>
                    <a:lnTo>
                      <a:pt x="272" y="111"/>
                    </a:lnTo>
                    <a:lnTo>
                      <a:pt x="267" y="110"/>
                    </a:lnTo>
                    <a:lnTo>
                      <a:pt x="261" y="109"/>
                    </a:lnTo>
                    <a:lnTo>
                      <a:pt x="256" y="106"/>
                    </a:lnTo>
                    <a:lnTo>
                      <a:pt x="252" y="103"/>
                    </a:lnTo>
                    <a:lnTo>
                      <a:pt x="248" y="98"/>
                    </a:lnTo>
                    <a:lnTo>
                      <a:pt x="246" y="94"/>
                    </a:lnTo>
                    <a:lnTo>
                      <a:pt x="245" y="88"/>
                    </a:lnTo>
                    <a:lnTo>
                      <a:pt x="243" y="82"/>
                    </a:lnTo>
                    <a:lnTo>
                      <a:pt x="245" y="76"/>
                    </a:lnTo>
                    <a:lnTo>
                      <a:pt x="246" y="72"/>
                    </a:lnTo>
                    <a:lnTo>
                      <a:pt x="248" y="66"/>
                    </a:lnTo>
                    <a:lnTo>
                      <a:pt x="252" y="62"/>
                    </a:lnTo>
                    <a:lnTo>
                      <a:pt x="256" y="59"/>
                    </a:lnTo>
                    <a:lnTo>
                      <a:pt x="261" y="55"/>
                    </a:lnTo>
                    <a:lnTo>
                      <a:pt x="267" y="54"/>
                    </a:lnTo>
                    <a:lnTo>
                      <a:pt x="272" y="53"/>
                    </a:lnTo>
                    <a:close/>
                    <a:moveTo>
                      <a:pt x="707" y="135"/>
                    </a:moveTo>
                    <a:lnTo>
                      <a:pt x="707" y="83"/>
                    </a:lnTo>
                    <a:lnTo>
                      <a:pt x="706" y="75"/>
                    </a:lnTo>
                    <a:lnTo>
                      <a:pt x="706" y="67"/>
                    </a:lnTo>
                    <a:lnTo>
                      <a:pt x="703" y="59"/>
                    </a:lnTo>
                    <a:lnTo>
                      <a:pt x="701" y="52"/>
                    </a:lnTo>
                    <a:lnTo>
                      <a:pt x="698" y="44"/>
                    </a:lnTo>
                    <a:lnTo>
                      <a:pt x="694" y="37"/>
                    </a:lnTo>
                    <a:lnTo>
                      <a:pt x="689" y="31"/>
                    </a:lnTo>
                    <a:lnTo>
                      <a:pt x="684" y="24"/>
                    </a:lnTo>
                    <a:lnTo>
                      <a:pt x="678" y="18"/>
                    </a:lnTo>
                    <a:lnTo>
                      <a:pt x="671" y="14"/>
                    </a:lnTo>
                    <a:lnTo>
                      <a:pt x="664" y="9"/>
                    </a:lnTo>
                    <a:lnTo>
                      <a:pt x="657" y="6"/>
                    </a:lnTo>
                    <a:lnTo>
                      <a:pt x="649" y="3"/>
                    </a:lnTo>
                    <a:lnTo>
                      <a:pt x="641" y="1"/>
                    </a:lnTo>
                    <a:lnTo>
                      <a:pt x="633" y="0"/>
                    </a:lnTo>
                    <a:lnTo>
                      <a:pt x="625" y="0"/>
                    </a:lnTo>
                    <a:lnTo>
                      <a:pt x="82" y="0"/>
                    </a:lnTo>
                    <a:lnTo>
                      <a:pt x="74" y="0"/>
                    </a:lnTo>
                    <a:lnTo>
                      <a:pt x="66" y="1"/>
                    </a:lnTo>
                    <a:lnTo>
                      <a:pt x="58" y="3"/>
                    </a:lnTo>
                    <a:lnTo>
                      <a:pt x="50" y="6"/>
                    </a:lnTo>
                    <a:lnTo>
                      <a:pt x="43" y="9"/>
                    </a:lnTo>
                    <a:lnTo>
                      <a:pt x="36" y="14"/>
                    </a:lnTo>
                    <a:lnTo>
                      <a:pt x="29" y="18"/>
                    </a:lnTo>
                    <a:lnTo>
                      <a:pt x="23" y="24"/>
                    </a:lnTo>
                    <a:lnTo>
                      <a:pt x="18" y="30"/>
                    </a:lnTo>
                    <a:lnTo>
                      <a:pt x="13" y="37"/>
                    </a:lnTo>
                    <a:lnTo>
                      <a:pt x="9" y="44"/>
                    </a:lnTo>
                    <a:lnTo>
                      <a:pt x="6" y="51"/>
                    </a:lnTo>
                    <a:lnTo>
                      <a:pt x="4" y="59"/>
                    </a:lnTo>
                    <a:lnTo>
                      <a:pt x="1" y="66"/>
                    </a:lnTo>
                    <a:lnTo>
                      <a:pt x="0" y="74"/>
                    </a:lnTo>
                    <a:lnTo>
                      <a:pt x="0" y="82"/>
                    </a:lnTo>
                    <a:lnTo>
                      <a:pt x="0" y="135"/>
                    </a:lnTo>
                    <a:lnTo>
                      <a:pt x="0" y="135"/>
                    </a:lnTo>
                    <a:lnTo>
                      <a:pt x="1" y="135"/>
                    </a:lnTo>
                    <a:lnTo>
                      <a:pt x="707" y="13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9" name="Freeform 4779"/>
              <p:cNvSpPr>
                <a:spLocks/>
              </p:cNvSpPr>
              <p:nvPr/>
            </p:nvSpPr>
            <p:spPr bwMode="auto">
              <a:xfrm>
                <a:off x="3817938" y="3989388"/>
                <a:ext cx="225425" cy="128588"/>
              </a:xfrm>
              <a:custGeom>
                <a:avLst/>
                <a:gdLst>
                  <a:gd name="T0" fmla="*/ 78 w 708"/>
                  <a:gd name="T1" fmla="*/ 405 h 405"/>
                  <a:gd name="T2" fmla="*/ 80 w 708"/>
                  <a:gd name="T3" fmla="*/ 405 h 405"/>
                  <a:gd name="T4" fmla="*/ 81 w 708"/>
                  <a:gd name="T5" fmla="*/ 405 h 405"/>
                  <a:gd name="T6" fmla="*/ 626 w 708"/>
                  <a:gd name="T7" fmla="*/ 405 h 405"/>
                  <a:gd name="T8" fmla="*/ 635 w 708"/>
                  <a:gd name="T9" fmla="*/ 405 h 405"/>
                  <a:gd name="T10" fmla="*/ 643 w 708"/>
                  <a:gd name="T11" fmla="*/ 403 h 405"/>
                  <a:gd name="T12" fmla="*/ 651 w 708"/>
                  <a:gd name="T13" fmla="*/ 401 h 405"/>
                  <a:gd name="T14" fmla="*/ 659 w 708"/>
                  <a:gd name="T15" fmla="*/ 398 h 405"/>
                  <a:gd name="T16" fmla="*/ 666 w 708"/>
                  <a:gd name="T17" fmla="*/ 394 h 405"/>
                  <a:gd name="T18" fmla="*/ 673 w 708"/>
                  <a:gd name="T19" fmla="*/ 391 h 405"/>
                  <a:gd name="T20" fmla="*/ 680 w 708"/>
                  <a:gd name="T21" fmla="*/ 385 h 405"/>
                  <a:gd name="T22" fmla="*/ 686 w 708"/>
                  <a:gd name="T23" fmla="*/ 379 h 405"/>
                  <a:gd name="T24" fmla="*/ 692 w 708"/>
                  <a:gd name="T25" fmla="*/ 373 h 405"/>
                  <a:gd name="T26" fmla="*/ 695 w 708"/>
                  <a:gd name="T27" fmla="*/ 368 h 405"/>
                  <a:gd name="T28" fmla="*/ 700 w 708"/>
                  <a:gd name="T29" fmla="*/ 361 h 405"/>
                  <a:gd name="T30" fmla="*/ 702 w 708"/>
                  <a:gd name="T31" fmla="*/ 354 h 405"/>
                  <a:gd name="T32" fmla="*/ 704 w 708"/>
                  <a:gd name="T33" fmla="*/ 347 h 405"/>
                  <a:gd name="T34" fmla="*/ 707 w 708"/>
                  <a:gd name="T35" fmla="*/ 340 h 405"/>
                  <a:gd name="T36" fmla="*/ 707 w 708"/>
                  <a:gd name="T37" fmla="*/ 332 h 405"/>
                  <a:gd name="T38" fmla="*/ 708 w 708"/>
                  <a:gd name="T39" fmla="*/ 325 h 405"/>
                  <a:gd name="T40" fmla="*/ 708 w 708"/>
                  <a:gd name="T41" fmla="*/ 0 h 405"/>
                  <a:gd name="T42" fmla="*/ 2 w 708"/>
                  <a:gd name="T43" fmla="*/ 0 h 405"/>
                  <a:gd name="T44" fmla="*/ 1 w 708"/>
                  <a:gd name="T45" fmla="*/ 0 h 405"/>
                  <a:gd name="T46" fmla="*/ 1 w 708"/>
                  <a:gd name="T47" fmla="*/ 0 h 405"/>
                  <a:gd name="T48" fmla="*/ 1 w 708"/>
                  <a:gd name="T49" fmla="*/ 202 h 405"/>
                  <a:gd name="T50" fmla="*/ 0 w 708"/>
                  <a:gd name="T51" fmla="*/ 326 h 405"/>
                  <a:gd name="T52" fmla="*/ 1 w 708"/>
                  <a:gd name="T53" fmla="*/ 334 h 405"/>
                  <a:gd name="T54" fmla="*/ 2 w 708"/>
                  <a:gd name="T55" fmla="*/ 342 h 405"/>
                  <a:gd name="T56" fmla="*/ 4 w 708"/>
                  <a:gd name="T57" fmla="*/ 349 h 405"/>
                  <a:gd name="T58" fmla="*/ 7 w 708"/>
                  <a:gd name="T59" fmla="*/ 356 h 405"/>
                  <a:gd name="T60" fmla="*/ 9 w 708"/>
                  <a:gd name="T61" fmla="*/ 363 h 405"/>
                  <a:gd name="T62" fmla="*/ 14 w 708"/>
                  <a:gd name="T63" fmla="*/ 370 h 405"/>
                  <a:gd name="T64" fmla="*/ 19 w 708"/>
                  <a:gd name="T65" fmla="*/ 376 h 405"/>
                  <a:gd name="T66" fmla="*/ 23 w 708"/>
                  <a:gd name="T67" fmla="*/ 381 h 405"/>
                  <a:gd name="T68" fmla="*/ 29 w 708"/>
                  <a:gd name="T69" fmla="*/ 387 h 405"/>
                  <a:gd name="T70" fmla="*/ 35 w 708"/>
                  <a:gd name="T71" fmla="*/ 392 h 405"/>
                  <a:gd name="T72" fmla="*/ 41 w 708"/>
                  <a:gd name="T73" fmla="*/ 395 h 405"/>
                  <a:gd name="T74" fmla="*/ 48 w 708"/>
                  <a:gd name="T75" fmla="*/ 399 h 405"/>
                  <a:gd name="T76" fmla="*/ 55 w 708"/>
                  <a:gd name="T77" fmla="*/ 401 h 405"/>
                  <a:gd name="T78" fmla="*/ 61 w 708"/>
                  <a:gd name="T79" fmla="*/ 403 h 405"/>
                  <a:gd name="T80" fmla="*/ 70 w 708"/>
                  <a:gd name="T81" fmla="*/ 405 h 405"/>
                  <a:gd name="T82" fmla="*/ 78 w 708"/>
                  <a:gd name="T83" fmla="*/ 405 h 405"/>
                  <a:gd name="T84" fmla="*/ 78 w 708"/>
                  <a:gd name="T85" fmla="*/ 405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8" h="405">
                    <a:moveTo>
                      <a:pt x="78" y="405"/>
                    </a:moveTo>
                    <a:lnTo>
                      <a:pt x="80" y="405"/>
                    </a:lnTo>
                    <a:lnTo>
                      <a:pt x="81" y="405"/>
                    </a:lnTo>
                    <a:lnTo>
                      <a:pt x="626" y="405"/>
                    </a:lnTo>
                    <a:lnTo>
                      <a:pt x="635" y="405"/>
                    </a:lnTo>
                    <a:lnTo>
                      <a:pt x="643" y="403"/>
                    </a:lnTo>
                    <a:lnTo>
                      <a:pt x="651" y="401"/>
                    </a:lnTo>
                    <a:lnTo>
                      <a:pt x="659" y="398"/>
                    </a:lnTo>
                    <a:lnTo>
                      <a:pt x="666" y="394"/>
                    </a:lnTo>
                    <a:lnTo>
                      <a:pt x="673" y="391"/>
                    </a:lnTo>
                    <a:lnTo>
                      <a:pt x="680" y="385"/>
                    </a:lnTo>
                    <a:lnTo>
                      <a:pt x="686" y="379"/>
                    </a:lnTo>
                    <a:lnTo>
                      <a:pt x="692" y="373"/>
                    </a:lnTo>
                    <a:lnTo>
                      <a:pt x="695" y="368"/>
                    </a:lnTo>
                    <a:lnTo>
                      <a:pt x="700" y="361"/>
                    </a:lnTo>
                    <a:lnTo>
                      <a:pt x="702" y="354"/>
                    </a:lnTo>
                    <a:lnTo>
                      <a:pt x="704" y="347"/>
                    </a:lnTo>
                    <a:lnTo>
                      <a:pt x="707" y="340"/>
                    </a:lnTo>
                    <a:lnTo>
                      <a:pt x="707" y="332"/>
                    </a:lnTo>
                    <a:lnTo>
                      <a:pt x="708" y="325"/>
                    </a:lnTo>
                    <a:lnTo>
                      <a:pt x="708" y="0"/>
                    </a:lnTo>
                    <a:lnTo>
                      <a:pt x="2" y="0"/>
                    </a:lnTo>
                    <a:lnTo>
                      <a:pt x="1" y="0"/>
                    </a:lnTo>
                    <a:lnTo>
                      <a:pt x="1" y="0"/>
                    </a:lnTo>
                    <a:lnTo>
                      <a:pt x="1" y="202"/>
                    </a:lnTo>
                    <a:lnTo>
                      <a:pt x="0" y="326"/>
                    </a:lnTo>
                    <a:lnTo>
                      <a:pt x="1" y="334"/>
                    </a:lnTo>
                    <a:lnTo>
                      <a:pt x="2" y="342"/>
                    </a:lnTo>
                    <a:lnTo>
                      <a:pt x="4" y="349"/>
                    </a:lnTo>
                    <a:lnTo>
                      <a:pt x="7" y="356"/>
                    </a:lnTo>
                    <a:lnTo>
                      <a:pt x="9" y="363"/>
                    </a:lnTo>
                    <a:lnTo>
                      <a:pt x="14" y="370"/>
                    </a:lnTo>
                    <a:lnTo>
                      <a:pt x="19" y="376"/>
                    </a:lnTo>
                    <a:lnTo>
                      <a:pt x="23" y="381"/>
                    </a:lnTo>
                    <a:lnTo>
                      <a:pt x="29" y="387"/>
                    </a:lnTo>
                    <a:lnTo>
                      <a:pt x="35" y="392"/>
                    </a:lnTo>
                    <a:lnTo>
                      <a:pt x="41" y="395"/>
                    </a:lnTo>
                    <a:lnTo>
                      <a:pt x="48" y="399"/>
                    </a:lnTo>
                    <a:lnTo>
                      <a:pt x="55" y="401"/>
                    </a:lnTo>
                    <a:lnTo>
                      <a:pt x="61" y="403"/>
                    </a:lnTo>
                    <a:lnTo>
                      <a:pt x="70" y="405"/>
                    </a:lnTo>
                    <a:lnTo>
                      <a:pt x="78" y="405"/>
                    </a:lnTo>
                    <a:lnTo>
                      <a:pt x="78" y="40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0" name="Freeform 4780"/>
              <p:cNvSpPr>
                <a:spLocks noEditPoints="1"/>
              </p:cNvSpPr>
              <p:nvPr/>
            </p:nvSpPr>
            <p:spPr bwMode="auto">
              <a:xfrm>
                <a:off x="3756025" y="4117975"/>
                <a:ext cx="57150" cy="104775"/>
              </a:xfrm>
              <a:custGeom>
                <a:avLst/>
                <a:gdLst>
                  <a:gd name="T0" fmla="*/ 91 w 181"/>
                  <a:gd name="T1" fmla="*/ 269 h 330"/>
                  <a:gd name="T2" fmla="*/ 85 w 181"/>
                  <a:gd name="T3" fmla="*/ 269 h 330"/>
                  <a:gd name="T4" fmla="*/ 79 w 181"/>
                  <a:gd name="T5" fmla="*/ 267 h 330"/>
                  <a:gd name="T6" fmla="*/ 75 w 181"/>
                  <a:gd name="T7" fmla="*/ 265 h 330"/>
                  <a:gd name="T8" fmla="*/ 70 w 181"/>
                  <a:gd name="T9" fmla="*/ 261 h 330"/>
                  <a:gd name="T10" fmla="*/ 66 w 181"/>
                  <a:gd name="T11" fmla="*/ 257 h 330"/>
                  <a:gd name="T12" fmla="*/ 63 w 181"/>
                  <a:gd name="T13" fmla="*/ 252 h 330"/>
                  <a:gd name="T14" fmla="*/ 62 w 181"/>
                  <a:gd name="T15" fmla="*/ 246 h 330"/>
                  <a:gd name="T16" fmla="*/ 61 w 181"/>
                  <a:gd name="T17" fmla="*/ 241 h 330"/>
                  <a:gd name="T18" fmla="*/ 62 w 181"/>
                  <a:gd name="T19" fmla="*/ 234 h 330"/>
                  <a:gd name="T20" fmla="*/ 63 w 181"/>
                  <a:gd name="T21" fmla="*/ 228 h 330"/>
                  <a:gd name="T22" fmla="*/ 66 w 181"/>
                  <a:gd name="T23" fmla="*/ 223 h 330"/>
                  <a:gd name="T24" fmla="*/ 70 w 181"/>
                  <a:gd name="T25" fmla="*/ 219 h 330"/>
                  <a:gd name="T26" fmla="*/ 75 w 181"/>
                  <a:gd name="T27" fmla="*/ 215 h 330"/>
                  <a:gd name="T28" fmla="*/ 79 w 181"/>
                  <a:gd name="T29" fmla="*/ 213 h 330"/>
                  <a:gd name="T30" fmla="*/ 85 w 181"/>
                  <a:gd name="T31" fmla="*/ 210 h 330"/>
                  <a:gd name="T32" fmla="*/ 91 w 181"/>
                  <a:gd name="T33" fmla="*/ 210 h 330"/>
                  <a:gd name="T34" fmla="*/ 97 w 181"/>
                  <a:gd name="T35" fmla="*/ 210 h 330"/>
                  <a:gd name="T36" fmla="*/ 102 w 181"/>
                  <a:gd name="T37" fmla="*/ 213 h 330"/>
                  <a:gd name="T38" fmla="*/ 108 w 181"/>
                  <a:gd name="T39" fmla="*/ 215 h 330"/>
                  <a:gd name="T40" fmla="*/ 113 w 181"/>
                  <a:gd name="T41" fmla="*/ 219 h 330"/>
                  <a:gd name="T42" fmla="*/ 116 w 181"/>
                  <a:gd name="T43" fmla="*/ 223 h 330"/>
                  <a:gd name="T44" fmla="*/ 119 w 181"/>
                  <a:gd name="T45" fmla="*/ 228 h 330"/>
                  <a:gd name="T46" fmla="*/ 121 w 181"/>
                  <a:gd name="T47" fmla="*/ 234 h 330"/>
                  <a:gd name="T48" fmla="*/ 121 w 181"/>
                  <a:gd name="T49" fmla="*/ 241 h 330"/>
                  <a:gd name="T50" fmla="*/ 121 w 181"/>
                  <a:gd name="T51" fmla="*/ 246 h 330"/>
                  <a:gd name="T52" fmla="*/ 119 w 181"/>
                  <a:gd name="T53" fmla="*/ 252 h 330"/>
                  <a:gd name="T54" fmla="*/ 116 w 181"/>
                  <a:gd name="T55" fmla="*/ 257 h 330"/>
                  <a:gd name="T56" fmla="*/ 113 w 181"/>
                  <a:gd name="T57" fmla="*/ 261 h 330"/>
                  <a:gd name="T58" fmla="*/ 108 w 181"/>
                  <a:gd name="T59" fmla="*/ 265 h 330"/>
                  <a:gd name="T60" fmla="*/ 102 w 181"/>
                  <a:gd name="T61" fmla="*/ 267 h 330"/>
                  <a:gd name="T62" fmla="*/ 97 w 181"/>
                  <a:gd name="T63" fmla="*/ 269 h 330"/>
                  <a:gd name="T64" fmla="*/ 91 w 181"/>
                  <a:gd name="T65" fmla="*/ 269 h 330"/>
                  <a:gd name="T66" fmla="*/ 91 w 181"/>
                  <a:gd name="T67" fmla="*/ 269 h 330"/>
                  <a:gd name="T68" fmla="*/ 166 w 181"/>
                  <a:gd name="T69" fmla="*/ 0 h 330"/>
                  <a:gd name="T70" fmla="*/ 16 w 181"/>
                  <a:gd name="T71" fmla="*/ 0 h 330"/>
                  <a:gd name="T72" fmla="*/ 10 w 181"/>
                  <a:gd name="T73" fmla="*/ 1 h 330"/>
                  <a:gd name="T74" fmla="*/ 5 w 181"/>
                  <a:gd name="T75" fmla="*/ 4 h 330"/>
                  <a:gd name="T76" fmla="*/ 2 w 181"/>
                  <a:gd name="T77" fmla="*/ 9 h 330"/>
                  <a:gd name="T78" fmla="*/ 0 w 181"/>
                  <a:gd name="T79" fmla="*/ 15 h 330"/>
                  <a:gd name="T80" fmla="*/ 0 w 181"/>
                  <a:gd name="T81" fmla="*/ 315 h 330"/>
                  <a:gd name="T82" fmla="*/ 2 w 181"/>
                  <a:gd name="T83" fmla="*/ 320 h 330"/>
                  <a:gd name="T84" fmla="*/ 5 w 181"/>
                  <a:gd name="T85" fmla="*/ 326 h 330"/>
                  <a:gd name="T86" fmla="*/ 10 w 181"/>
                  <a:gd name="T87" fmla="*/ 329 h 330"/>
                  <a:gd name="T88" fmla="*/ 16 w 181"/>
                  <a:gd name="T89" fmla="*/ 330 h 330"/>
                  <a:gd name="T90" fmla="*/ 166 w 181"/>
                  <a:gd name="T91" fmla="*/ 330 h 330"/>
                  <a:gd name="T92" fmla="*/ 172 w 181"/>
                  <a:gd name="T93" fmla="*/ 329 h 330"/>
                  <a:gd name="T94" fmla="*/ 177 w 181"/>
                  <a:gd name="T95" fmla="*/ 326 h 330"/>
                  <a:gd name="T96" fmla="*/ 180 w 181"/>
                  <a:gd name="T97" fmla="*/ 320 h 330"/>
                  <a:gd name="T98" fmla="*/ 181 w 181"/>
                  <a:gd name="T99" fmla="*/ 315 h 330"/>
                  <a:gd name="T100" fmla="*/ 181 w 181"/>
                  <a:gd name="T101" fmla="*/ 15 h 330"/>
                  <a:gd name="T102" fmla="*/ 180 w 181"/>
                  <a:gd name="T103" fmla="*/ 9 h 330"/>
                  <a:gd name="T104" fmla="*/ 177 w 181"/>
                  <a:gd name="T105" fmla="*/ 4 h 330"/>
                  <a:gd name="T106" fmla="*/ 172 w 181"/>
                  <a:gd name="T107" fmla="*/ 1 h 330"/>
                  <a:gd name="T108" fmla="*/ 166 w 181"/>
                  <a:gd name="T109" fmla="*/ 0 h 330"/>
                  <a:gd name="T110" fmla="*/ 166 w 181"/>
                  <a:gd name="T111" fmla="*/ 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1" h="330">
                    <a:moveTo>
                      <a:pt x="91" y="269"/>
                    </a:moveTo>
                    <a:lnTo>
                      <a:pt x="85" y="269"/>
                    </a:lnTo>
                    <a:lnTo>
                      <a:pt x="79" y="267"/>
                    </a:lnTo>
                    <a:lnTo>
                      <a:pt x="75" y="265"/>
                    </a:lnTo>
                    <a:lnTo>
                      <a:pt x="70" y="261"/>
                    </a:lnTo>
                    <a:lnTo>
                      <a:pt x="66" y="257"/>
                    </a:lnTo>
                    <a:lnTo>
                      <a:pt x="63" y="252"/>
                    </a:lnTo>
                    <a:lnTo>
                      <a:pt x="62" y="246"/>
                    </a:lnTo>
                    <a:lnTo>
                      <a:pt x="61" y="241"/>
                    </a:lnTo>
                    <a:lnTo>
                      <a:pt x="62" y="234"/>
                    </a:lnTo>
                    <a:lnTo>
                      <a:pt x="63" y="228"/>
                    </a:lnTo>
                    <a:lnTo>
                      <a:pt x="66" y="223"/>
                    </a:lnTo>
                    <a:lnTo>
                      <a:pt x="70" y="219"/>
                    </a:lnTo>
                    <a:lnTo>
                      <a:pt x="75" y="215"/>
                    </a:lnTo>
                    <a:lnTo>
                      <a:pt x="79" y="213"/>
                    </a:lnTo>
                    <a:lnTo>
                      <a:pt x="85" y="210"/>
                    </a:lnTo>
                    <a:lnTo>
                      <a:pt x="91" y="210"/>
                    </a:lnTo>
                    <a:lnTo>
                      <a:pt x="97" y="210"/>
                    </a:lnTo>
                    <a:lnTo>
                      <a:pt x="102" y="213"/>
                    </a:lnTo>
                    <a:lnTo>
                      <a:pt x="108" y="215"/>
                    </a:lnTo>
                    <a:lnTo>
                      <a:pt x="113" y="219"/>
                    </a:lnTo>
                    <a:lnTo>
                      <a:pt x="116" y="223"/>
                    </a:lnTo>
                    <a:lnTo>
                      <a:pt x="119" y="228"/>
                    </a:lnTo>
                    <a:lnTo>
                      <a:pt x="121" y="234"/>
                    </a:lnTo>
                    <a:lnTo>
                      <a:pt x="121" y="241"/>
                    </a:lnTo>
                    <a:lnTo>
                      <a:pt x="121" y="246"/>
                    </a:lnTo>
                    <a:lnTo>
                      <a:pt x="119" y="252"/>
                    </a:lnTo>
                    <a:lnTo>
                      <a:pt x="116" y="257"/>
                    </a:lnTo>
                    <a:lnTo>
                      <a:pt x="113" y="261"/>
                    </a:lnTo>
                    <a:lnTo>
                      <a:pt x="108" y="265"/>
                    </a:lnTo>
                    <a:lnTo>
                      <a:pt x="102" y="267"/>
                    </a:lnTo>
                    <a:lnTo>
                      <a:pt x="97" y="269"/>
                    </a:lnTo>
                    <a:lnTo>
                      <a:pt x="91" y="269"/>
                    </a:lnTo>
                    <a:lnTo>
                      <a:pt x="91" y="269"/>
                    </a:lnTo>
                    <a:close/>
                    <a:moveTo>
                      <a:pt x="166" y="0"/>
                    </a:moveTo>
                    <a:lnTo>
                      <a:pt x="16" y="0"/>
                    </a:lnTo>
                    <a:lnTo>
                      <a:pt x="10" y="1"/>
                    </a:lnTo>
                    <a:lnTo>
                      <a:pt x="5" y="4"/>
                    </a:lnTo>
                    <a:lnTo>
                      <a:pt x="2" y="9"/>
                    </a:lnTo>
                    <a:lnTo>
                      <a:pt x="0" y="15"/>
                    </a:lnTo>
                    <a:lnTo>
                      <a:pt x="0" y="315"/>
                    </a:lnTo>
                    <a:lnTo>
                      <a:pt x="2" y="320"/>
                    </a:lnTo>
                    <a:lnTo>
                      <a:pt x="5" y="326"/>
                    </a:lnTo>
                    <a:lnTo>
                      <a:pt x="10" y="329"/>
                    </a:lnTo>
                    <a:lnTo>
                      <a:pt x="16" y="330"/>
                    </a:lnTo>
                    <a:lnTo>
                      <a:pt x="166" y="330"/>
                    </a:lnTo>
                    <a:lnTo>
                      <a:pt x="172" y="329"/>
                    </a:lnTo>
                    <a:lnTo>
                      <a:pt x="177" y="326"/>
                    </a:lnTo>
                    <a:lnTo>
                      <a:pt x="180" y="320"/>
                    </a:lnTo>
                    <a:lnTo>
                      <a:pt x="181" y="315"/>
                    </a:lnTo>
                    <a:lnTo>
                      <a:pt x="181" y="15"/>
                    </a:lnTo>
                    <a:lnTo>
                      <a:pt x="180" y="9"/>
                    </a:lnTo>
                    <a:lnTo>
                      <a:pt x="177" y="4"/>
                    </a:lnTo>
                    <a:lnTo>
                      <a:pt x="172" y="1"/>
                    </a:lnTo>
                    <a:lnTo>
                      <a:pt x="166" y="0"/>
                    </a:lnTo>
                    <a:lnTo>
                      <a:pt x="166"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1" name="Freeform 4781"/>
              <p:cNvSpPr>
                <a:spLocks/>
              </p:cNvSpPr>
              <p:nvPr/>
            </p:nvSpPr>
            <p:spPr bwMode="auto">
              <a:xfrm>
                <a:off x="3822700" y="4137025"/>
                <a:ext cx="219075" cy="76200"/>
              </a:xfrm>
              <a:custGeom>
                <a:avLst/>
                <a:gdLst>
                  <a:gd name="T0" fmla="*/ 310 w 691"/>
                  <a:gd name="T1" fmla="*/ 90 h 240"/>
                  <a:gd name="T2" fmla="*/ 121 w 691"/>
                  <a:gd name="T3" fmla="*/ 90 h 240"/>
                  <a:gd name="T4" fmla="*/ 70 w 691"/>
                  <a:gd name="T5" fmla="*/ 89 h 240"/>
                  <a:gd name="T6" fmla="*/ 62 w 691"/>
                  <a:gd name="T7" fmla="*/ 81 h 240"/>
                  <a:gd name="T8" fmla="*/ 62 w 691"/>
                  <a:gd name="T9" fmla="*/ 69 h 240"/>
                  <a:gd name="T10" fmla="*/ 70 w 691"/>
                  <a:gd name="T11" fmla="*/ 61 h 240"/>
                  <a:gd name="T12" fmla="*/ 286 w 691"/>
                  <a:gd name="T13" fmla="*/ 60 h 240"/>
                  <a:gd name="T14" fmla="*/ 263 w 691"/>
                  <a:gd name="T15" fmla="*/ 39 h 240"/>
                  <a:gd name="T16" fmla="*/ 234 w 691"/>
                  <a:gd name="T17" fmla="*/ 20 h 240"/>
                  <a:gd name="T18" fmla="*/ 196 w 691"/>
                  <a:gd name="T19" fmla="*/ 6 h 240"/>
                  <a:gd name="T20" fmla="*/ 174 w 691"/>
                  <a:gd name="T21" fmla="*/ 1 h 240"/>
                  <a:gd name="T22" fmla="*/ 151 w 691"/>
                  <a:gd name="T23" fmla="*/ 0 h 240"/>
                  <a:gd name="T24" fmla="*/ 10 w 691"/>
                  <a:gd name="T25" fmla="*/ 1 h 240"/>
                  <a:gd name="T26" fmla="*/ 1 w 691"/>
                  <a:gd name="T27" fmla="*/ 9 h 240"/>
                  <a:gd name="T28" fmla="*/ 0 w 691"/>
                  <a:gd name="T29" fmla="*/ 225 h 240"/>
                  <a:gd name="T30" fmla="*/ 5 w 691"/>
                  <a:gd name="T31" fmla="*/ 236 h 240"/>
                  <a:gd name="T32" fmla="*/ 15 w 691"/>
                  <a:gd name="T33" fmla="*/ 240 h 240"/>
                  <a:gd name="T34" fmla="*/ 680 w 691"/>
                  <a:gd name="T35" fmla="*/ 240 h 240"/>
                  <a:gd name="T36" fmla="*/ 686 w 691"/>
                  <a:gd name="T37" fmla="*/ 237 h 240"/>
                  <a:gd name="T38" fmla="*/ 689 w 691"/>
                  <a:gd name="T39" fmla="*/ 231 h 240"/>
                  <a:gd name="T40" fmla="*/ 691 w 691"/>
                  <a:gd name="T41" fmla="*/ 225 h 240"/>
                  <a:gd name="T42" fmla="*/ 688 w 691"/>
                  <a:gd name="T43" fmla="*/ 214 h 240"/>
                  <a:gd name="T44" fmla="*/ 674 w 691"/>
                  <a:gd name="T45" fmla="*/ 189 h 240"/>
                  <a:gd name="T46" fmla="*/ 655 w 691"/>
                  <a:gd name="T47" fmla="*/ 165 h 240"/>
                  <a:gd name="T48" fmla="*/ 625 w 691"/>
                  <a:gd name="T49" fmla="*/ 141 h 240"/>
                  <a:gd name="T50" fmla="*/ 595 w 691"/>
                  <a:gd name="T51" fmla="*/ 125 h 240"/>
                  <a:gd name="T52" fmla="*/ 569 w 691"/>
                  <a:gd name="T53" fmla="*/ 115 h 240"/>
                  <a:gd name="T54" fmla="*/ 540 w 691"/>
                  <a:gd name="T55" fmla="*/ 105 h 240"/>
                  <a:gd name="T56" fmla="*/ 508 w 691"/>
                  <a:gd name="T57" fmla="*/ 98 h 240"/>
                  <a:gd name="T58" fmla="*/ 471 w 691"/>
                  <a:gd name="T59" fmla="*/ 93 h 240"/>
                  <a:gd name="T60" fmla="*/ 429 w 691"/>
                  <a:gd name="T61" fmla="*/ 90 h 240"/>
                  <a:gd name="T62" fmla="*/ 406 w 691"/>
                  <a:gd name="T63" fmla="*/ 9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91" h="240">
                    <a:moveTo>
                      <a:pt x="406" y="90"/>
                    </a:moveTo>
                    <a:lnTo>
                      <a:pt x="310" y="90"/>
                    </a:lnTo>
                    <a:lnTo>
                      <a:pt x="272" y="90"/>
                    </a:lnTo>
                    <a:lnTo>
                      <a:pt x="121" y="90"/>
                    </a:lnTo>
                    <a:lnTo>
                      <a:pt x="76" y="90"/>
                    </a:lnTo>
                    <a:lnTo>
                      <a:pt x="70" y="89"/>
                    </a:lnTo>
                    <a:lnTo>
                      <a:pt x="65" y="86"/>
                    </a:lnTo>
                    <a:lnTo>
                      <a:pt x="62" y="81"/>
                    </a:lnTo>
                    <a:lnTo>
                      <a:pt x="61" y="75"/>
                    </a:lnTo>
                    <a:lnTo>
                      <a:pt x="62" y="69"/>
                    </a:lnTo>
                    <a:lnTo>
                      <a:pt x="65" y="65"/>
                    </a:lnTo>
                    <a:lnTo>
                      <a:pt x="70" y="61"/>
                    </a:lnTo>
                    <a:lnTo>
                      <a:pt x="76" y="60"/>
                    </a:lnTo>
                    <a:lnTo>
                      <a:pt x="286" y="60"/>
                    </a:lnTo>
                    <a:lnTo>
                      <a:pt x="276" y="50"/>
                    </a:lnTo>
                    <a:lnTo>
                      <a:pt x="263" y="39"/>
                    </a:lnTo>
                    <a:lnTo>
                      <a:pt x="249" y="29"/>
                    </a:lnTo>
                    <a:lnTo>
                      <a:pt x="234" y="20"/>
                    </a:lnTo>
                    <a:lnTo>
                      <a:pt x="216" y="11"/>
                    </a:lnTo>
                    <a:lnTo>
                      <a:pt x="196" y="6"/>
                    </a:lnTo>
                    <a:lnTo>
                      <a:pt x="186" y="3"/>
                    </a:lnTo>
                    <a:lnTo>
                      <a:pt x="174" y="1"/>
                    </a:lnTo>
                    <a:lnTo>
                      <a:pt x="162" y="0"/>
                    </a:lnTo>
                    <a:lnTo>
                      <a:pt x="151" y="0"/>
                    </a:lnTo>
                    <a:lnTo>
                      <a:pt x="15" y="0"/>
                    </a:lnTo>
                    <a:lnTo>
                      <a:pt x="10" y="1"/>
                    </a:lnTo>
                    <a:lnTo>
                      <a:pt x="5" y="4"/>
                    </a:lnTo>
                    <a:lnTo>
                      <a:pt x="1" y="9"/>
                    </a:lnTo>
                    <a:lnTo>
                      <a:pt x="0" y="15"/>
                    </a:lnTo>
                    <a:lnTo>
                      <a:pt x="0" y="225"/>
                    </a:lnTo>
                    <a:lnTo>
                      <a:pt x="1" y="230"/>
                    </a:lnTo>
                    <a:lnTo>
                      <a:pt x="5" y="236"/>
                    </a:lnTo>
                    <a:lnTo>
                      <a:pt x="10" y="238"/>
                    </a:lnTo>
                    <a:lnTo>
                      <a:pt x="15" y="240"/>
                    </a:lnTo>
                    <a:lnTo>
                      <a:pt x="677" y="240"/>
                    </a:lnTo>
                    <a:lnTo>
                      <a:pt x="680" y="240"/>
                    </a:lnTo>
                    <a:lnTo>
                      <a:pt x="683" y="238"/>
                    </a:lnTo>
                    <a:lnTo>
                      <a:pt x="686" y="237"/>
                    </a:lnTo>
                    <a:lnTo>
                      <a:pt x="688" y="234"/>
                    </a:lnTo>
                    <a:lnTo>
                      <a:pt x="689" y="231"/>
                    </a:lnTo>
                    <a:lnTo>
                      <a:pt x="691" y="228"/>
                    </a:lnTo>
                    <a:lnTo>
                      <a:pt x="691" y="225"/>
                    </a:lnTo>
                    <a:lnTo>
                      <a:pt x="691" y="221"/>
                    </a:lnTo>
                    <a:lnTo>
                      <a:pt x="688" y="214"/>
                    </a:lnTo>
                    <a:lnTo>
                      <a:pt x="680" y="199"/>
                    </a:lnTo>
                    <a:lnTo>
                      <a:pt x="674" y="189"/>
                    </a:lnTo>
                    <a:lnTo>
                      <a:pt x="665" y="177"/>
                    </a:lnTo>
                    <a:lnTo>
                      <a:pt x="655" y="165"/>
                    </a:lnTo>
                    <a:lnTo>
                      <a:pt x="641" y="154"/>
                    </a:lnTo>
                    <a:lnTo>
                      <a:pt x="625" y="141"/>
                    </a:lnTo>
                    <a:lnTo>
                      <a:pt x="605" y="130"/>
                    </a:lnTo>
                    <a:lnTo>
                      <a:pt x="595" y="125"/>
                    </a:lnTo>
                    <a:lnTo>
                      <a:pt x="582" y="119"/>
                    </a:lnTo>
                    <a:lnTo>
                      <a:pt x="569" y="115"/>
                    </a:lnTo>
                    <a:lnTo>
                      <a:pt x="555" y="110"/>
                    </a:lnTo>
                    <a:lnTo>
                      <a:pt x="540" y="105"/>
                    </a:lnTo>
                    <a:lnTo>
                      <a:pt x="525" y="102"/>
                    </a:lnTo>
                    <a:lnTo>
                      <a:pt x="508" y="98"/>
                    </a:lnTo>
                    <a:lnTo>
                      <a:pt x="489" y="95"/>
                    </a:lnTo>
                    <a:lnTo>
                      <a:pt x="471" y="93"/>
                    </a:lnTo>
                    <a:lnTo>
                      <a:pt x="450" y="91"/>
                    </a:lnTo>
                    <a:lnTo>
                      <a:pt x="429" y="90"/>
                    </a:lnTo>
                    <a:lnTo>
                      <a:pt x="406" y="90"/>
                    </a:lnTo>
                    <a:lnTo>
                      <a:pt x="406" y="9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grpSp>
          <p:nvGrpSpPr>
            <p:cNvPr id="32" name="Group 31"/>
            <p:cNvGrpSpPr/>
            <p:nvPr/>
          </p:nvGrpSpPr>
          <p:grpSpPr>
            <a:xfrm rot="900588">
              <a:off x="8752087" y="2230038"/>
              <a:ext cx="433112" cy="433112"/>
              <a:chOff x="1466850" y="790575"/>
              <a:chExt cx="285750" cy="285750"/>
            </a:xfrm>
            <a:grpFill/>
          </p:grpSpPr>
          <p:sp>
            <p:nvSpPr>
              <p:cNvPr id="33" name="Freeform 4732"/>
              <p:cNvSpPr>
                <a:spLocks/>
              </p:cNvSpPr>
              <p:nvPr/>
            </p:nvSpPr>
            <p:spPr bwMode="auto">
              <a:xfrm>
                <a:off x="1466850" y="990600"/>
                <a:ext cx="157163" cy="85725"/>
              </a:xfrm>
              <a:custGeom>
                <a:avLst/>
                <a:gdLst>
                  <a:gd name="T0" fmla="*/ 436 w 496"/>
                  <a:gd name="T1" fmla="*/ 143 h 270"/>
                  <a:gd name="T2" fmla="*/ 437 w 496"/>
                  <a:gd name="T3" fmla="*/ 123 h 270"/>
                  <a:gd name="T4" fmla="*/ 439 w 496"/>
                  <a:gd name="T5" fmla="*/ 104 h 270"/>
                  <a:gd name="T6" fmla="*/ 445 w 496"/>
                  <a:gd name="T7" fmla="*/ 84 h 270"/>
                  <a:gd name="T8" fmla="*/ 452 w 496"/>
                  <a:gd name="T9" fmla="*/ 64 h 270"/>
                  <a:gd name="T10" fmla="*/ 460 w 496"/>
                  <a:gd name="T11" fmla="*/ 47 h 270"/>
                  <a:gd name="T12" fmla="*/ 470 w 496"/>
                  <a:gd name="T13" fmla="*/ 29 h 270"/>
                  <a:gd name="T14" fmla="*/ 476 w 496"/>
                  <a:gd name="T15" fmla="*/ 21 h 270"/>
                  <a:gd name="T16" fmla="*/ 483 w 496"/>
                  <a:gd name="T17" fmla="*/ 14 h 270"/>
                  <a:gd name="T18" fmla="*/ 489 w 496"/>
                  <a:gd name="T19" fmla="*/ 7 h 270"/>
                  <a:gd name="T20" fmla="*/ 496 w 496"/>
                  <a:gd name="T21" fmla="*/ 0 h 270"/>
                  <a:gd name="T22" fmla="*/ 210 w 496"/>
                  <a:gd name="T23" fmla="*/ 0 h 270"/>
                  <a:gd name="T24" fmla="*/ 134 w 496"/>
                  <a:gd name="T25" fmla="*/ 0 h 270"/>
                  <a:gd name="T26" fmla="*/ 122 w 496"/>
                  <a:gd name="T27" fmla="*/ 0 h 270"/>
                  <a:gd name="T28" fmla="*/ 108 w 496"/>
                  <a:gd name="T29" fmla="*/ 3 h 270"/>
                  <a:gd name="T30" fmla="*/ 95 w 496"/>
                  <a:gd name="T31" fmla="*/ 6 h 270"/>
                  <a:gd name="T32" fmla="*/ 82 w 496"/>
                  <a:gd name="T33" fmla="*/ 11 h 270"/>
                  <a:gd name="T34" fmla="*/ 71 w 496"/>
                  <a:gd name="T35" fmla="*/ 17 h 270"/>
                  <a:gd name="T36" fmla="*/ 59 w 496"/>
                  <a:gd name="T37" fmla="*/ 24 h 270"/>
                  <a:gd name="T38" fmla="*/ 49 w 496"/>
                  <a:gd name="T39" fmla="*/ 32 h 270"/>
                  <a:gd name="T40" fmla="*/ 39 w 496"/>
                  <a:gd name="T41" fmla="*/ 40 h 270"/>
                  <a:gd name="T42" fmla="*/ 30 w 496"/>
                  <a:gd name="T43" fmla="*/ 49 h 270"/>
                  <a:gd name="T44" fmla="*/ 23 w 496"/>
                  <a:gd name="T45" fmla="*/ 60 h 270"/>
                  <a:gd name="T46" fmla="*/ 16 w 496"/>
                  <a:gd name="T47" fmla="*/ 71 h 270"/>
                  <a:gd name="T48" fmla="*/ 10 w 496"/>
                  <a:gd name="T49" fmla="*/ 83 h 270"/>
                  <a:gd name="T50" fmla="*/ 6 w 496"/>
                  <a:gd name="T51" fmla="*/ 95 h 270"/>
                  <a:gd name="T52" fmla="*/ 2 w 496"/>
                  <a:gd name="T53" fmla="*/ 108 h 270"/>
                  <a:gd name="T54" fmla="*/ 0 w 496"/>
                  <a:gd name="T55" fmla="*/ 122 h 270"/>
                  <a:gd name="T56" fmla="*/ 0 w 496"/>
                  <a:gd name="T57" fmla="*/ 136 h 270"/>
                  <a:gd name="T58" fmla="*/ 0 w 496"/>
                  <a:gd name="T59" fmla="*/ 150 h 270"/>
                  <a:gd name="T60" fmla="*/ 2 w 496"/>
                  <a:gd name="T61" fmla="*/ 163 h 270"/>
                  <a:gd name="T62" fmla="*/ 6 w 496"/>
                  <a:gd name="T63" fmla="*/ 175 h 270"/>
                  <a:gd name="T64" fmla="*/ 10 w 496"/>
                  <a:gd name="T65" fmla="*/ 188 h 270"/>
                  <a:gd name="T66" fmla="*/ 16 w 496"/>
                  <a:gd name="T67" fmla="*/ 200 h 270"/>
                  <a:gd name="T68" fmla="*/ 23 w 496"/>
                  <a:gd name="T69" fmla="*/ 211 h 270"/>
                  <a:gd name="T70" fmla="*/ 30 w 496"/>
                  <a:gd name="T71" fmla="*/ 222 h 270"/>
                  <a:gd name="T72" fmla="*/ 39 w 496"/>
                  <a:gd name="T73" fmla="*/ 231 h 270"/>
                  <a:gd name="T74" fmla="*/ 49 w 496"/>
                  <a:gd name="T75" fmla="*/ 240 h 270"/>
                  <a:gd name="T76" fmla="*/ 59 w 496"/>
                  <a:gd name="T77" fmla="*/ 247 h 270"/>
                  <a:gd name="T78" fmla="*/ 71 w 496"/>
                  <a:gd name="T79" fmla="*/ 254 h 270"/>
                  <a:gd name="T80" fmla="*/ 82 w 496"/>
                  <a:gd name="T81" fmla="*/ 260 h 270"/>
                  <a:gd name="T82" fmla="*/ 95 w 496"/>
                  <a:gd name="T83" fmla="*/ 265 h 270"/>
                  <a:gd name="T84" fmla="*/ 108 w 496"/>
                  <a:gd name="T85" fmla="*/ 268 h 270"/>
                  <a:gd name="T86" fmla="*/ 122 w 496"/>
                  <a:gd name="T87" fmla="*/ 270 h 270"/>
                  <a:gd name="T88" fmla="*/ 134 w 496"/>
                  <a:gd name="T89" fmla="*/ 270 h 270"/>
                  <a:gd name="T90" fmla="*/ 491 w 496"/>
                  <a:gd name="T91" fmla="*/ 270 h 270"/>
                  <a:gd name="T92" fmla="*/ 480 w 496"/>
                  <a:gd name="T93" fmla="*/ 259 h 270"/>
                  <a:gd name="T94" fmla="*/ 468 w 496"/>
                  <a:gd name="T95" fmla="*/ 246 h 270"/>
                  <a:gd name="T96" fmla="*/ 459 w 496"/>
                  <a:gd name="T97" fmla="*/ 231 h 270"/>
                  <a:gd name="T98" fmla="*/ 451 w 496"/>
                  <a:gd name="T99" fmla="*/ 216 h 270"/>
                  <a:gd name="T100" fmla="*/ 444 w 496"/>
                  <a:gd name="T101" fmla="*/ 198 h 270"/>
                  <a:gd name="T102" fmla="*/ 439 w 496"/>
                  <a:gd name="T103" fmla="*/ 181 h 270"/>
                  <a:gd name="T104" fmla="*/ 437 w 496"/>
                  <a:gd name="T105" fmla="*/ 163 h 270"/>
                  <a:gd name="T106" fmla="*/ 436 w 496"/>
                  <a:gd name="T107" fmla="*/ 143 h 270"/>
                  <a:gd name="T108" fmla="*/ 436 w 496"/>
                  <a:gd name="T109" fmla="*/ 143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6" h="270">
                    <a:moveTo>
                      <a:pt x="436" y="143"/>
                    </a:moveTo>
                    <a:lnTo>
                      <a:pt x="437" y="123"/>
                    </a:lnTo>
                    <a:lnTo>
                      <a:pt x="439" y="104"/>
                    </a:lnTo>
                    <a:lnTo>
                      <a:pt x="445" y="84"/>
                    </a:lnTo>
                    <a:lnTo>
                      <a:pt x="452" y="64"/>
                    </a:lnTo>
                    <a:lnTo>
                      <a:pt x="460" y="47"/>
                    </a:lnTo>
                    <a:lnTo>
                      <a:pt x="470" y="29"/>
                    </a:lnTo>
                    <a:lnTo>
                      <a:pt x="476" y="21"/>
                    </a:lnTo>
                    <a:lnTo>
                      <a:pt x="483" y="14"/>
                    </a:lnTo>
                    <a:lnTo>
                      <a:pt x="489" y="7"/>
                    </a:lnTo>
                    <a:lnTo>
                      <a:pt x="496" y="0"/>
                    </a:lnTo>
                    <a:lnTo>
                      <a:pt x="210" y="0"/>
                    </a:lnTo>
                    <a:lnTo>
                      <a:pt x="134" y="0"/>
                    </a:lnTo>
                    <a:lnTo>
                      <a:pt x="122" y="0"/>
                    </a:lnTo>
                    <a:lnTo>
                      <a:pt x="108" y="3"/>
                    </a:lnTo>
                    <a:lnTo>
                      <a:pt x="95" y="6"/>
                    </a:lnTo>
                    <a:lnTo>
                      <a:pt x="82" y="11"/>
                    </a:lnTo>
                    <a:lnTo>
                      <a:pt x="71" y="17"/>
                    </a:lnTo>
                    <a:lnTo>
                      <a:pt x="59" y="24"/>
                    </a:lnTo>
                    <a:lnTo>
                      <a:pt x="49" y="32"/>
                    </a:lnTo>
                    <a:lnTo>
                      <a:pt x="39" y="40"/>
                    </a:lnTo>
                    <a:lnTo>
                      <a:pt x="30" y="49"/>
                    </a:lnTo>
                    <a:lnTo>
                      <a:pt x="23" y="60"/>
                    </a:lnTo>
                    <a:lnTo>
                      <a:pt x="16" y="71"/>
                    </a:lnTo>
                    <a:lnTo>
                      <a:pt x="10" y="83"/>
                    </a:lnTo>
                    <a:lnTo>
                      <a:pt x="6" y="95"/>
                    </a:lnTo>
                    <a:lnTo>
                      <a:pt x="2" y="108"/>
                    </a:lnTo>
                    <a:lnTo>
                      <a:pt x="0" y="122"/>
                    </a:lnTo>
                    <a:lnTo>
                      <a:pt x="0" y="136"/>
                    </a:lnTo>
                    <a:lnTo>
                      <a:pt x="0" y="150"/>
                    </a:lnTo>
                    <a:lnTo>
                      <a:pt x="2" y="163"/>
                    </a:lnTo>
                    <a:lnTo>
                      <a:pt x="6" y="175"/>
                    </a:lnTo>
                    <a:lnTo>
                      <a:pt x="10" y="188"/>
                    </a:lnTo>
                    <a:lnTo>
                      <a:pt x="16" y="200"/>
                    </a:lnTo>
                    <a:lnTo>
                      <a:pt x="23" y="211"/>
                    </a:lnTo>
                    <a:lnTo>
                      <a:pt x="30" y="222"/>
                    </a:lnTo>
                    <a:lnTo>
                      <a:pt x="39" y="231"/>
                    </a:lnTo>
                    <a:lnTo>
                      <a:pt x="49" y="240"/>
                    </a:lnTo>
                    <a:lnTo>
                      <a:pt x="59" y="247"/>
                    </a:lnTo>
                    <a:lnTo>
                      <a:pt x="71" y="254"/>
                    </a:lnTo>
                    <a:lnTo>
                      <a:pt x="82" y="260"/>
                    </a:lnTo>
                    <a:lnTo>
                      <a:pt x="95" y="265"/>
                    </a:lnTo>
                    <a:lnTo>
                      <a:pt x="108" y="268"/>
                    </a:lnTo>
                    <a:lnTo>
                      <a:pt x="122" y="270"/>
                    </a:lnTo>
                    <a:lnTo>
                      <a:pt x="134" y="270"/>
                    </a:lnTo>
                    <a:lnTo>
                      <a:pt x="491" y="270"/>
                    </a:lnTo>
                    <a:lnTo>
                      <a:pt x="480" y="259"/>
                    </a:lnTo>
                    <a:lnTo>
                      <a:pt x="468" y="246"/>
                    </a:lnTo>
                    <a:lnTo>
                      <a:pt x="459" y="231"/>
                    </a:lnTo>
                    <a:lnTo>
                      <a:pt x="451" y="216"/>
                    </a:lnTo>
                    <a:lnTo>
                      <a:pt x="444" y="198"/>
                    </a:lnTo>
                    <a:lnTo>
                      <a:pt x="439" y="181"/>
                    </a:lnTo>
                    <a:lnTo>
                      <a:pt x="437" y="163"/>
                    </a:lnTo>
                    <a:lnTo>
                      <a:pt x="436" y="143"/>
                    </a:lnTo>
                    <a:lnTo>
                      <a:pt x="436" y="143"/>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4" name="Freeform 4733"/>
              <p:cNvSpPr>
                <a:spLocks noEditPoints="1"/>
              </p:cNvSpPr>
              <p:nvPr/>
            </p:nvSpPr>
            <p:spPr bwMode="auto">
              <a:xfrm>
                <a:off x="1524000" y="790575"/>
                <a:ext cx="228600" cy="285750"/>
              </a:xfrm>
              <a:custGeom>
                <a:avLst/>
                <a:gdLst>
                  <a:gd name="T0" fmla="*/ 543 w 721"/>
                  <a:gd name="T1" fmla="*/ 91 h 901"/>
                  <a:gd name="T2" fmla="*/ 547 w 721"/>
                  <a:gd name="T3" fmla="*/ 76 h 901"/>
                  <a:gd name="T4" fmla="*/ 554 w 721"/>
                  <a:gd name="T5" fmla="*/ 63 h 901"/>
                  <a:gd name="T6" fmla="*/ 562 w 721"/>
                  <a:gd name="T7" fmla="*/ 52 h 901"/>
                  <a:gd name="T8" fmla="*/ 574 w 721"/>
                  <a:gd name="T9" fmla="*/ 44 h 901"/>
                  <a:gd name="T10" fmla="*/ 586 w 721"/>
                  <a:gd name="T11" fmla="*/ 37 h 901"/>
                  <a:gd name="T12" fmla="*/ 600 w 721"/>
                  <a:gd name="T13" fmla="*/ 33 h 901"/>
                  <a:gd name="T14" fmla="*/ 623 w 721"/>
                  <a:gd name="T15" fmla="*/ 30 h 901"/>
                  <a:gd name="T16" fmla="*/ 653 w 721"/>
                  <a:gd name="T17" fmla="*/ 41 h 901"/>
                  <a:gd name="T18" fmla="*/ 685 w 721"/>
                  <a:gd name="T19" fmla="*/ 78 h 901"/>
                  <a:gd name="T20" fmla="*/ 135 w 721"/>
                  <a:gd name="T21" fmla="*/ 181 h 901"/>
                  <a:gd name="T22" fmla="*/ 120 w 721"/>
                  <a:gd name="T23" fmla="*/ 166 h 901"/>
                  <a:gd name="T24" fmla="*/ 135 w 721"/>
                  <a:gd name="T25" fmla="*/ 151 h 901"/>
                  <a:gd name="T26" fmla="*/ 404 w 721"/>
                  <a:gd name="T27" fmla="*/ 160 h 901"/>
                  <a:gd name="T28" fmla="*/ 397 w 721"/>
                  <a:gd name="T29" fmla="*/ 180 h 901"/>
                  <a:gd name="T30" fmla="*/ 135 w 721"/>
                  <a:gd name="T31" fmla="*/ 301 h 901"/>
                  <a:gd name="T32" fmla="*/ 120 w 721"/>
                  <a:gd name="T33" fmla="*/ 286 h 901"/>
                  <a:gd name="T34" fmla="*/ 135 w 721"/>
                  <a:gd name="T35" fmla="*/ 271 h 901"/>
                  <a:gd name="T36" fmla="*/ 404 w 721"/>
                  <a:gd name="T37" fmla="*/ 281 h 901"/>
                  <a:gd name="T38" fmla="*/ 397 w 721"/>
                  <a:gd name="T39" fmla="*/ 300 h 901"/>
                  <a:gd name="T40" fmla="*/ 135 w 721"/>
                  <a:gd name="T41" fmla="*/ 421 h 901"/>
                  <a:gd name="T42" fmla="*/ 120 w 721"/>
                  <a:gd name="T43" fmla="*/ 406 h 901"/>
                  <a:gd name="T44" fmla="*/ 135 w 721"/>
                  <a:gd name="T45" fmla="*/ 391 h 901"/>
                  <a:gd name="T46" fmla="*/ 404 w 721"/>
                  <a:gd name="T47" fmla="*/ 400 h 901"/>
                  <a:gd name="T48" fmla="*/ 397 w 721"/>
                  <a:gd name="T49" fmla="*/ 420 h 901"/>
                  <a:gd name="T50" fmla="*/ 129 w 721"/>
                  <a:gd name="T51" fmla="*/ 540 h 901"/>
                  <a:gd name="T52" fmla="*/ 121 w 721"/>
                  <a:gd name="T53" fmla="*/ 520 h 901"/>
                  <a:gd name="T54" fmla="*/ 391 w 721"/>
                  <a:gd name="T55" fmla="*/ 511 h 901"/>
                  <a:gd name="T56" fmla="*/ 405 w 721"/>
                  <a:gd name="T57" fmla="*/ 526 h 901"/>
                  <a:gd name="T58" fmla="*/ 391 w 721"/>
                  <a:gd name="T59" fmla="*/ 541 h 901"/>
                  <a:gd name="T60" fmla="*/ 96 w 721"/>
                  <a:gd name="T61" fmla="*/ 3 h 901"/>
                  <a:gd name="T62" fmla="*/ 53 w 721"/>
                  <a:gd name="T63" fmla="*/ 21 h 901"/>
                  <a:gd name="T64" fmla="*/ 20 w 721"/>
                  <a:gd name="T65" fmla="*/ 54 h 901"/>
                  <a:gd name="T66" fmla="*/ 2 w 721"/>
                  <a:gd name="T67" fmla="*/ 96 h 901"/>
                  <a:gd name="T68" fmla="*/ 391 w 721"/>
                  <a:gd name="T69" fmla="*/ 601 h 901"/>
                  <a:gd name="T70" fmla="*/ 405 w 721"/>
                  <a:gd name="T71" fmla="*/ 616 h 901"/>
                  <a:gd name="T72" fmla="*/ 390 w 721"/>
                  <a:gd name="T73" fmla="*/ 631 h 901"/>
                  <a:gd name="T74" fmla="*/ 350 w 721"/>
                  <a:gd name="T75" fmla="*/ 643 h 901"/>
                  <a:gd name="T76" fmla="*/ 317 w 721"/>
                  <a:gd name="T77" fmla="*/ 674 h 901"/>
                  <a:gd name="T78" fmla="*/ 294 w 721"/>
                  <a:gd name="T79" fmla="*/ 721 h 901"/>
                  <a:gd name="T80" fmla="*/ 286 w 721"/>
                  <a:gd name="T81" fmla="*/ 774 h 901"/>
                  <a:gd name="T82" fmla="*/ 294 w 721"/>
                  <a:gd name="T83" fmla="*/ 824 h 901"/>
                  <a:gd name="T84" fmla="*/ 316 w 721"/>
                  <a:gd name="T85" fmla="*/ 864 h 901"/>
                  <a:gd name="T86" fmla="*/ 349 w 721"/>
                  <a:gd name="T87" fmla="*/ 892 h 901"/>
                  <a:gd name="T88" fmla="*/ 390 w 721"/>
                  <a:gd name="T89" fmla="*/ 901 h 901"/>
                  <a:gd name="T90" fmla="*/ 445 w 721"/>
                  <a:gd name="T91" fmla="*/ 896 h 901"/>
                  <a:gd name="T92" fmla="*/ 492 w 721"/>
                  <a:gd name="T93" fmla="*/ 871 h 901"/>
                  <a:gd name="T94" fmla="*/ 524 w 721"/>
                  <a:gd name="T95" fmla="*/ 831 h 901"/>
                  <a:gd name="T96" fmla="*/ 540 w 721"/>
                  <a:gd name="T97" fmla="*/ 781 h 901"/>
                  <a:gd name="T98" fmla="*/ 712 w 721"/>
                  <a:gd name="T99" fmla="*/ 120 h 901"/>
                  <a:gd name="T100" fmla="*/ 720 w 721"/>
                  <a:gd name="T101" fmla="*/ 95 h 901"/>
                  <a:gd name="T102" fmla="*/ 708 w 721"/>
                  <a:gd name="T103" fmla="*/ 56 h 901"/>
                  <a:gd name="T104" fmla="*/ 683 w 721"/>
                  <a:gd name="T105" fmla="*/ 25 h 901"/>
                  <a:gd name="T106" fmla="*/ 647 w 721"/>
                  <a:gd name="T107" fmla="*/ 5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21" h="901">
                    <a:moveTo>
                      <a:pt x="542" y="91"/>
                    </a:moveTo>
                    <a:lnTo>
                      <a:pt x="542" y="91"/>
                    </a:lnTo>
                    <a:lnTo>
                      <a:pt x="542" y="91"/>
                    </a:lnTo>
                    <a:lnTo>
                      <a:pt x="543" y="91"/>
                    </a:lnTo>
                    <a:lnTo>
                      <a:pt x="543" y="89"/>
                    </a:lnTo>
                    <a:lnTo>
                      <a:pt x="544" y="84"/>
                    </a:lnTo>
                    <a:lnTo>
                      <a:pt x="546" y="78"/>
                    </a:lnTo>
                    <a:lnTo>
                      <a:pt x="547" y="76"/>
                    </a:lnTo>
                    <a:lnTo>
                      <a:pt x="549" y="73"/>
                    </a:lnTo>
                    <a:lnTo>
                      <a:pt x="551" y="69"/>
                    </a:lnTo>
                    <a:lnTo>
                      <a:pt x="553" y="65"/>
                    </a:lnTo>
                    <a:lnTo>
                      <a:pt x="554" y="63"/>
                    </a:lnTo>
                    <a:lnTo>
                      <a:pt x="556" y="61"/>
                    </a:lnTo>
                    <a:lnTo>
                      <a:pt x="558" y="58"/>
                    </a:lnTo>
                    <a:lnTo>
                      <a:pt x="561" y="55"/>
                    </a:lnTo>
                    <a:lnTo>
                      <a:pt x="562" y="52"/>
                    </a:lnTo>
                    <a:lnTo>
                      <a:pt x="565" y="50"/>
                    </a:lnTo>
                    <a:lnTo>
                      <a:pt x="568" y="48"/>
                    </a:lnTo>
                    <a:lnTo>
                      <a:pt x="572" y="45"/>
                    </a:lnTo>
                    <a:lnTo>
                      <a:pt x="574" y="44"/>
                    </a:lnTo>
                    <a:lnTo>
                      <a:pt x="576" y="42"/>
                    </a:lnTo>
                    <a:lnTo>
                      <a:pt x="580" y="40"/>
                    </a:lnTo>
                    <a:lnTo>
                      <a:pt x="583" y="38"/>
                    </a:lnTo>
                    <a:lnTo>
                      <a:pt x="586" y="37"/>
                    </a:lnTo>
                    <a:lnTo>
                      <a:pt x="588" y="36"/>
                    </a:lnTo>
                    <a:lnTo>
                      <a:pt x="593" y="35"/>
                    </a:lnTo>
                    <a:lnTo>
                      <a:pt x="597" y="33"/>
                    </a:lnTo>
                    <a:lnTo>
                      <a:pt x="600" y="33"/>
                    </a:lnTo>
                    <a:lnTo>
                      <a:pt x="602" y="32"/>
                    </a:lnTo>
                    <a:lnTo>
                      <a:pt x="609" y="30"/>
                    </a:lnTo>
                    <a:lnTo>
                      <a:pt x="616" y="30"/>
                    </a:lnTo>
                    <a:lnTo>
                      <a:pt x="623" y="30"/>
                    </a:lnTo>
                    <a:lnTo>
                      <a:pt x="628" y="32"/>
                    </a:lnTo>
                    <a:lnTo>
                      <a:pt x="635" y="33"/>
                    </a:lnTo>
                    <a:lnTo>
                      <a:pt x="641" y="35"/>
                    </a:lnTo>
                    <a:lnTo>
                      <a:pt x="653" y="41"/>
                    </a:lnTo>
                    <a:lnTo>
                      <a:pt x="663" y="48"/>
                    </a:lnTo>
                    <a:lnTo>
                      <a:pt x="673" y="57"/>
                    </a:lnTo>
                    <a:lnTo>
                      <a:pt x="679" y="67"/>
                    </a:lnTo>
                    <a:lnTo>
                      <a:pt x="685" y="78"/>
                    </a:lnTo>
                    <a:lnTo>
                      <a:pt x="690" y="91"/>
                    </a:lnTo>
                    <a:lnTo>
                      <a:pt x="542" y="91"/>
                    </a:lnTo>
                    <a:close/>
                    <a:moveTo>
                      <a:pt x="391" y="181"/>
                    </a:moveTo>
                    <a:lnTo>
                      <a:pt x="135" y="181"/>
                    </a:lnTo>
                    <a:lnTo>
                      <a:pt x="129" y="180"/>
                    </a:lnTo>
                    <a:lnTo>
                      <a:pt x="125" y="176"/>
                    </a:lnTo>
                    <a:lnTo>
                      <a:pt x="121" y="172"/>
                    </a:lnTo>
                    <a:lnTo>
                      <a:pt x="120" y="166"/>
                    </a:lnTo>
                    <a:lnTo>
                      <a:pt x="121" y="160"/>
                    </a:lnTo>
                    <a:lnTo>
                      <a:pt x="125" y="155"/>
                    </a:lnTo>
                    <a:lnTo>
                      <a:pt x="129" y="152"/>
                    </a:lnTo>
                    <a:lnTo>
                      <a:pt x="135" y="151"/>
                    </a:lnTo>
                    <a:lnTo>
                      <a:pt x="391" y="151"/>
                    </a:lnTo>
                    <a:lnTo>
                      <a:pt x="397" y="152"/>
                    </a:lnTo>
                    <a:lnTo>
                      <a:pt x="401" y="155"/>
                    </a:lnTo>
                    <a:lnTo>
                      <a:pt x="404" y="160"/>
                    </a:lnTo>
                    <a:lnTo>
                      <a:pt x="405" y="166"/>
                    </a:lnTo>
                    <a:lnTo>
                      <a:pt x="404" y="172"/>
                    </a:lnTo>
                    <a:lnTo>
                      <a:pt x="401" y="176"/>
                    </a:lnTo>
                    <a:lnTo>
                      <a:pt x="397" y="180"/>
                    </a:lnTo>
                    <a:lnTo>
                      <a:pt x="390" y="181"/>
                    </a:lnTo>
                    <a:lnTo>
                      <a:pt x="391" y="181"/>
                    </a:lnTo>
                    <a:close/>
                    <a:moveTo>
                      <a:pt x="391" y="301"/>
                    </a:moveTo>
                    <a:lnTo>
                      <a:pt x="135" y="301"/>
                    </a:lnTo>
                    <a:lnTo>
                      <a:pt x="129" y="300"/>
                    </a:lnTo>
                    <a:lnTo>
                      <a:pt x="125" y="297"/>
                    </a:lnTo>
                    <a:lnTo>
                      <a:pt x="121" y="292"/>
                    </a:lnTo>
                    <a:lnTo>
                      <a:pt x="120" y="286"/>
                    </a:lnTo>
                    <a:lnTo>
                      <a:pt x="121" y="281"/>
                    </a:lnTo>
                    <a:lnTo>
                      <a:pt x="125" y="276"/>
                    </a:lnTo>
                    <a:lnTo>
                      <a:pt x="129" y="272"/>
                    </a:lnTo>
                    <a:lnTo>
                      <a:pt x="135" y="271"/>
                    </a:lnTo>
                    <a:lnTo>
                      <a:pt x="391" y="271"/>
                    </a:lnTo>
                    <a:lnTo>
                      <a:pt x="397" y="272"/>
                    </a:lnTo>
                    <a:lnTo>
                      <a:pt x="401" y="276"/>
                    </a:lnTo>
                    <a:lnTo>
                      <a:pt x="404" y="281"/>
                    </a:lnTo>
                    <a:lnTo>
                      <a:pt x="405" y="286"/>
                    </a:lnTo>
                    <a:lnTo>
                      <a:pt x="404" y="292"/>
                    </a:lnTo>
                    <a:lnTo>
                      <a:pt x="401" y="297"/>
                    </a:lnTo>
                    <a:lnTo>
                      <a:pt x="397" y="300"/>
                    </a:lnTo>
                    <a:lnTo>
                      <a:pt x="390" y="301"/>
                    </a:lnTo>
                    <a:lnTo>
                      <a:pt x="391" y="301"/>
                    </a:lnTo>
                    <a:close/>
                    <a:moveTo>
                      <a:pt x="391" y="421"/>
                    </a:moveTo>
                    <a:lnTo>
                      <a:pt x="135" y="421"/>
                    </a:lnTo>
                    <a:lnTo>
                      <a:pt x="129" y="420"/>
                    </a:lnTo>
                    <a:lnTo>
                      <a:pt x="125" y="417"/>
                    </a:lnTo>
                    <a:lnTo>
                      <a:pt x="121" y="411"/>
                    </a:lnTo>
                    <a:lnTo>
                      <a:pt x="120" y="406"/>
                    </a:lnTo>
                    <a:lnTo>
                      <a:pt x="121" y="400"/>
                    </a:lnTo>
                    <a:lnTo>
                      <a:pt x="125" y="395"/>
                    </a:lnTo>
                    <a:lnTo>
                      <a:pt x="129" y="392"/>
                    </a:lnTo>
                    <a:lnTo>
                      <a:pt x="135" y="391"/>
                    </a:lnTo>
                    <a:lnTo>
                      <a:pt x="391" y="391"/>
                    </a:lnTo>
                    <a:lnTo>
                      <a:pt x="397" y="392"/>
                    </a:lnTo>
                    <a:lnTo>
                      <a:pt x="401" y="395"/>
                    </a:lnTo>
                    <a:lnTo>
                      <a:pt x="404" y="400"/>
                    </a:lnTo>
                    <a:lnTo>
                      <a:pt x="405" y="406"/>
                    </a:lnTo>
                    <a:lnTo>
                      <a:pt x="404" y="411"/>
                    </a:lnTo>
                    <a:lnTo>
                      <a:pt x="401" y="417"/>
                    </a:lnTo>
                    <a:lnTo>
                      <a:pt x="397" y="420"/>
                    </a:lnTo>
                    <a:lnTo>
                      <a:pt x="391" y="421"/>
                    </a:lnTo>
                    <a:close/>
                    <a:moveTo>
                      <a:pt x="391" y="541"/>
                    </a:moveTo>
                    <a:lnTo>
                      <a:pt x="135" y="541"/>
                    </a:lnTo>
                    <a:lnTo>
                      <a:pt x="129" y="540"/>
                    </a:lnTo>
                    <a:lnTo>
                      <a:pt x="125" y="536"/>
                    </a:lnTo>
                    <a:lnTo>
                      <a:pt x="121" y="532"/>
                    </a:lnTo>
                    <a:lnTo>
                      <a:pt x="120" y="526"/>
                    </a:lnTo>
                    <a:lnTo>
                      <a:pt x="121" y="520"/>
                    </a:lnTo>
                    <a:lnTo>
                      <a:pt x="125" y="516"/>
                    </a:lnTo>
                    <a:lnTo>
                      <a:pt x="129" y="512"/>
                    </a:lnTo>
                    <a:lnTo>
                      <a:pt x="135" y="511"/>
                    </a:lnTo>
                    <a:lnTo>
                      <a:pt x="391" y="511"/>
                    </a:lnTo>
                    <a:lnTo>
                      <a:pt x="397" y="512"/>
                    </a:lnTo>
                    <a:lnTo>
                      <a:pt x="401" y="516"/>
                    </a:lnTo>
                    <a:lnTo>
                      <a:pt x="404" y="520"/>
                    </a:lnTo>
                    <a:lnTo>
                      <a:pt x="405" y="526"/>
                    </a:lnTo>
                    <a:lnTo>
                      <a:pt x="404" y="532"/>
                    </a:lnTo>
                    <a:lnTo>
                      <a:pt x="401" y="536"/>
                    </a:lnTo>
                    <a:lnTo>
                      <a:pt x="397" y="540"/>
                    </a:lnTo>
                    <a:lnTo>
                      <a:pt x="391" y="541"/>
                    </a:lnTo>
                    <a:close/>
                    <a:moveTo>
                      <a:pt x="616" y="0"/>
                    </a:moveTo>
                    <a:lnTo>
                      <a:pt x="120" y="0"/>
                    </a:lnTo>
                    <a:lnTo>
                      <a:pt x="107" y="1"/>
                    </a:lnTo>
                    <a:lnTo>
                      <a:pt x="96" y="3"/>
                    </a:lnTo>
                    <a:lnTo>
                      <a:pt x="84" y="6"/>
                    </a:lnTo>
                    <a:lnTo>
                      <a:pt x="74" y="10"/>
                    </a:lnTo>
                    <a:lnTo>
                      <a:pt x="63" y="15"/>
                    </a:lnTo>
                    <a:lnTo>
                      <a:pt x="53" y="21"/>
                    </a:lnTo>
                    <a:lnTo>
                      <a:pt x="44" y="28"/>
                    </a:lnTo>
                    <a:lnTo>
                      <a:pt x="35" y="36"/>
                    </a:lnTo>
                    <a:lnTo>
                      <a:pt x="27" y="44"/>
                    </a:lnTo>
                    <a:lnTo>
                      <a:pt x="20" y="54"/>
                    </a:lnTo>
                    <a:lnTo>
                      <a:pt x="15" y="64"/>
                    </a:lnTo>
                    <a:lnTo>
                      <a:pt x="9" y="74"/>
                    </a:lnTo>
                    <a:lnTo>
                      <a:pt x="5" y="85"/>
                    </a:lnTo>
                    <a:lnTo>
                      <a:pt x="2" y="96"/>
                    </a:lnTo>
                    <a:lnTo>
                      <a:pt x="1" y="108"/>
                    </a:lnTo>
                    <a:lnTo>
                      <a:pt x="0" y="121"/>
                    </a:lnTo>
                    <a:lnTo>
                      <a:pt x="0" y="601"/>
                    </a:lnTo>
                    <a:lnTo>
                      <a:pt x="391" y="601"/>
                    </a:lnTo>
                    <a:lnTo>
                      <a:pt x="397" y="603"/>
                    </a:lnTo>
                    <a:lnTo>
                      <a:pt x="401" y="606"/>
                    </a:lnTo>
                    <a:lnTo>
                      <a:pt x="404" y="611"/>
                    </a:lnTo>
                    <a:lnTo>
                      <a:pt x="405" y="616"/>
                    </a:lnTo>
                    <a:lnTo>
                      <a:pt x="404" y="622"/>
                    </a:lnTo>
                    <a:lnTo>
                      <a:pt x="401" y="627"/>
                    </a:lnTo>
                    <a:lnTo>
                      <a:pt x="397" y="630"/>
                    </a:lnTo>
                    <a:lnTo>
                      <a:pt x="390" y="631"/>
                    </a:lnTo>
                    <a:lnTo>
                      <a:pt x="381" y="633"/>
                    </a:lnTo>
                    <a:lnTo>
                      <a:pt x="370" y="635"/>
                    </a:lnTo>
                    <a:lnTo>
                      <a:pt x="360" y="638"/>
                    </a:lnTo>
                    <a:lnTo>
                      <a:pt x="350" y="643"/>
                    </a:lnTo>
                    <a:lnTo>
                      <a:pt x="341" y="649"/>
                    </a:lnTo>
                    <a:lnTo>
                      <a:pt x="333" y="657"/>
                    </a:lnTo>
                    <a:lnTo>
                      <a:pt x="325" y="665"/>
                    </a:lnTo>
                    <a:lnTo>
                      <a:pt x="317" y="674"/>
                    </a:lnTo>
                    <a:lnTo>
                      <a:pt x="310" y="685"/>
                    </a:lnTo>
                    <a:lnTo>
                      <a:pt x="304" y="696"/>
                    </a:lnTo>
                    <a:lnTo>
                      <a:pt x="298" y="708"/>
                    </a:lnTo>
                    <a:lnTo>
                      <a:pt x="294" y="721"/>
                    </a:lnTo>
                    <a:lnTo>
                      <a:pt x="290" y="733"/>
                    </a:lnTo>
                    <a:lnTo>
                      <a:pt x="288" y="746"/>
                    </a:lnTo>
                    <a:lnTo>
                      <a:pt x="286" y="760"/>
                    </a:lnTo>
                    <a:lnTo>
                      <a:pt x="286" y="774"/>
                    </a:lnTo>
                    <a:lnTo>
                      <a:pt x="286" y="787"/>
                    </a:lnTo>
                    <a:lnTo>
                      <a:pt x="288" y="799"/>
                    </a:lnTo>
                    <a:lnTo>
                      <a:pt x="290" y="812"/>
                    </a:lnTo>
                    <a:lnTo>
                      <a:pt x="294" y="824"/>
                    </a:lnTo>
                    <a:lnTo>
                      <a:pt x="298" y="835"/>
                    </a:lnTo>
                    <a:lnTo>
                      <a:pt x="303" y="846"/>
                    </a:lnTo>
                    <a:lnTo>
                      <a:pt x="309" y="855"/>
                    </a:lnTo>
                    <a:lnTo>
                      <a:pt x="316" y="864"/>
                    </a:lnTo>
                    <a:lnTo>
                      <a:pt x="324" y="872"/>
                    </a:lnTo>
                    <a:lnTo>
                      <a:pt x="332" y="880"/>
                    </a:lnTo>
                    <a:lnTo>
                      <a:pt x="340" y="886"/>
                    </a:lnTo>
                    <a:lnTo>
                      <a:pt x="349" y="892"/>
                    </a:lnTo>
                    <a:lnTo>
                      <a:pt x="360" y="896"/>
                    </a:lnTo>
                    <a:lnTo>
                      <a:pt x="369" y="899"/>
                    </a:lnTo>
                    <a:lnTo>
                      <a:pt x="379" y="901"/>
                    </a:lnTo>
                    <a:lnTo>
                      <a:pt x="390" y="901"/>
                    </a:lnTo>
                    <a:lnTo>
                      <a:pt x="405" y="901"/>
                    </a:lnTo>
                    <a:lnTo>
                      <a:pt x="419" y="901"/>
                    </a:lnTo>
                    <a:lnTo>
                      <a:pt x="433" y="899"/>
                    </a:lnTo>
                    <a:lnTo>
                      <a:pt x="445" y="896"/>
                    </a:lnTo>
                    <a:lnTo>
                      <a:pt x="458" y="891"/>
                    </a:lnTo>
                    <a:lnTo>
                      <a:pt x="470" y="885"/>
                    </a:lnTo>
                    <a:lnTo>
                      <a:pt x="481" y="878"/>
                    </a:lnTo>
                    <a:lnTo>
                      <a:pt x="492" y="871"/>
                    </a:lnTo>
                    <a:lnTo>
                      <a:pt x="501" y="862"/>
                    </a:lnTo>
                    <a:lnTo>
                      <a:pt x="509" y="853"/>
                    </a:lnTo>
                    <a:lnTo>
                      <a:pt x="517" y="842"/>
                    </a:lnTo>
                    <a:lnTo>
                      <a:pt x="524" y="831"/>
                    </a:lnTo>
                    <a:lnTo>
                      <a:pt x="530" y="819"/>
                    </a:lnTo>
                    <a:lnTo>
                      <a:pt x="535" y="806"/>
                    </a:lnTo>
                    <a:lnTo>
                      <a:pt x="538" y="794"/>
                    </a:lnTo>
                    <a:lnTo>
                      <a:pt x="540" y="781"/>
                    </a:lnTo>
                    <a:lnTo>
                      <a:pt x="540" y="767"/>
                    </a:lnTo>
                    <a:lnTo>
                      <a:pt x="540" y="121"/>
                    </a:lnTo>
                    <a:lnTo>
                      <a:pt x="706" y="121"/>
                    </a:lnTo>
                    <a:lnTo>
                      <a:pt x="712" y="120"/>
                    </a:lnTo>
                    <a:lnTo>
                      <a:pt x="717" y="116"/>
                    </a:lnTo>
                    <a:lnTo>
                      <a:pt x="720" y="111"/>
                    </a:lnTo>
                    <a:lnTo>
                      <a:pt x="721" y="106"/>
                    </a:lnTo>
                    <a:lnTo>
                      <a:pt x="720" y="95"/>
                    </a:lnTo>
                    <a:lnTo>
                      <a:pt x="719" y="85"/>
                    </a:lnTo>
                    <a:lnTo>
                      <a:pt x="717" y="74"/>
                    </a:lnTo>
                    <a:lnTo>
                      <a:pt x="713" y="65"/>
                    </a:lnTo>
                    <a:lnTo>
                      <a:pt x="708" y="56"/>
                    </a:lnTo>
                    <a:lnTo>
                      <a:pt x="703" y="47"/>
                    </a:lnTo>
                    <a:lnTo>
                      <a:pt x="697" y="38"/>
                    </a:lnTo>
                    <a:lnTo>
                      <a:pt x="690" y="32"/>
                    </a:lnTo>
                    <a:lnTo>
                      <a:pt x="683" y="25"/>
                    </a:lnTo>
                    <a:lnTo>
                      <a:pt x="675" y="19"/>
                    </a:lnTo>
                    <a:lnTo>
                      <a:pt x="666" y="13"/>
                    </a:lnTo>
                    <a:lnTo>
                      <a:pt x="656" y="8"/>
                    </a:lnTo>
                    <a:lnTo>
                      <a:pt x="647" y="5"/>
                    </a:lnTo>
                    <a:lnTo>
                      <a:pt x="637" y="3"/>
                    </a:lnTo>
                    <a:lnTo>
                      <a:pt x="626" y="1"/>
                    </a:lnTo>
                    <a:lnTo>
                      <a:pt x="616"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grpSp>
          <p:nvGrpSpPr>
            <p:cNvPr id="35" name="Group 34"/>
            <p:cNvGrpSpPr/>
            <p:nvPr/>
          </p:nvGrpSpPr>
          <p:grpSpPr>
            <a:xfrm rot="764047">
              <a:off x="9711179" y="1509733"/>
              <a:ext cx="470929" cy="601185"/>
              <a:chOff x="6469063" y="4656138"/>
              <a:chExt cx="223837" cy="285750"/>
            </a:xfrm>
            <a:grpFill/>
          </p:grpSpPr>
          <p:sp>
            <p:nvSpPr>
              <p:cNvPr id="36" name="Freeform 4608"/>
              <p:cNvSpPr>
                <a:spLocks noEditPoints="1"/>
              </p:cNvSpPr>
              <p:nvPr/>
            </p:nvSpPr>
            <p:spPr bwMode="auto">
              <a:xfrm>
                <a:off x="6483350" y="4789488"/>
                <a:ext cx="209550" cy="152400"/>
              </a:xfrm>
              <a:custGeom>
                <a:avLst/>
                <a:gdLst>
                  <a:gd name="T0" fmla="*/ 512 w 663"/>
                  <a:gd name="T1" fmla="*/ 241 h 482"/>
                  <a:gd name="T2" fmla="*/ 542 w 663"/>
                  <a:gd name="T3" fmla="*/ 61 h 482"/>
                  <a:gd name="T4" fmla="*/ 561 w 663"/>
                  <a:gd name="T5" fmla="*/ 62 h 482"/>
                  <a:gd name="T6" fmla="*/ 578 w 663"/>
                  <a:gd name="T7" fmla="*/ 68 h 482"/>
                  <a:gd name="T8" fmla="*/ 594 w 663"/>
                  <a:gd name="T9" fmla="*/ 75 h 482"/>
                  <a:gd name="T10" fmla="*/ 608 w 663"/>
                  <a:gd name="T11" fmla="*/ 86 h 482"/>
                  <a:gd name="T12" fmla="*/ 618 w 663"/>
                  <a:gd name="T13" fmla="*/ 99 h 482"/>
                  <a:gd name="T14" fmla="*/ 626 w 663"/>
                  <a:gd name="T15" fmla="*/ 114 h 482"/>
                  <a:gd name="T16" fmla="*/ 630 w 663"/>
                  <a:gd name="T17" fmla="*/ 132 h 482"/>
                  <a:gd name="T18" fmla="*/ 632 w 663"/>
                  <a:gd name="T19" fmla="*/ 151 h 482"/>
                  <a:gd name="T20" fmla="*/ 630 w 663"/>
                  <a:gd name="T21" fmla="*/ 170 h 482"/>
                  <a:gd name="T22" fmla="*/ 626 w 663"/>
                  <a:gd name="T23" fmla="*/ 187 h 482"/>
                  <a:gd name="T24" fmla="*/ 618 w 663"/>
                  <a:gd name="T25" fmla="*/ 203 h 482"/>
                  <a:gd name="T26" fmla="*/ 608 w 663"/>
                  <a:gd name="T27" fmla="*/ 215 h 482"/>
                  <a:gd name="T28" fmla="*/ 594 w 663"/>
                  <a:gd name="T29" fmla="*/ 227 h 482"/>
                  <a:gd name="T30" fmla="*/ 578 w 663"/>
                  <a:gd name="T31" fmla="*/ 235 h 482"/>
                  <a:gd name="T32" fmla="*/ 561 w 663"/>
                  <a:gd name="T33" fmla="*/ 239 h 482"/>
                  <a:gd name="T34" fmla="*/ 542 w 663"/>
                  <a:gd name="T35" fmla="*/ 241 h 482"/>
                  <a:gd name="T36" fmla="*/ 542 w 663"/>
                  <a:gd name="T37" fmla="*/ 30 h 482"/>
                  <a:gd name="T38" fmla="*/ 512 w 663"/>
                  <a:gd name="T39" fmla="*/ 16 h 482"/>
                  <a:gd name="T40" fmla="*/ 510 w 663"/>
                  <a:gd name="T41" fmla="*/ 10 h 482"/>
                  <a:gd name="T42" fmla="*/ 507 w 663"/>
                  <a:gd name="T43" fmla="*/ 4 h 482"/>
                  <a:gd name="T44" fmla="*/ 503 w 663"/>
                  <a:gd name="T45" fmla="*/ 1 h 482"/>
                  <a:gd name="T46" fmla="*/ 497 w 663"/>
                  <a:gd name="T47" fmla="*/ 0 h 482"/>
                  <a:gd name="T48" fmla="*/ 12 w 663"/>
                  <a:gd name="T49" fmla="*/ 1 h 482"/>
                  <a:gd name="T50" fmla="*/ 7 w 663"/>
                  <a:gd name="T51" fmla="*/ 3 h 482"/>
                  <a:gd name="T52" fmla="*/ 2 w 663"/>
                  <a:gd name="T53" fmla="*/ 7 h 482"/>
                  <a:gd name="T54" fmla="*/ 0 w 663"/>
                  <a:gd name="T55" fmla="*/ 12 h 482"/>
                  <a:gd name="T56" fmla="*/ 0 w 663"/>
                  <a:gd name="T57" fmla="*/ 392 h 482"/>
                  <a:gd name="T58" fmla="*/ 2 w 663"/>
                  <a:gd name="T59" fmla="*/ 410 h 482"/>
                  <a:gd name="T60" fmla="*/ 7 w 663"/>
                  <a:gd name="T61" fmla="*/ 427 h 482"/>
                  <a:gd name="T62" fmla="*/ 15 w 663"/>
                  <a:gd name="T63" fmla="*/ 442 h 482"/>
                  <a:gd name="T64" fmla="*/ 26 w 663"/>
                  <a:gd name="T65" fmla="*/ 456 h 482"/>
                  <a:gd name="T66" fmla="*/ 39 w 663"/>
                  <a:gd name="T67" fmla="*/ 467 h 482"/>
                  <a:gd name="T68" fmla="*/ 55 w 663"/>
                  <a:gd name="T69" fmla="*/ 475 h 482"/>
                  <a:gd name="T70" fmla="*/ 72 w 663"/>
                  <a:gd name="T71" fmla="*/ 480 h 482"/>
                  <a:gd name="T72" fmla="*/ 90 w 663"/>
                  <a:gd name="T73" fmla="*/ 482 h 482"/>
                  <a:gd name="T74" fmla="*/ 431 w 663"/>
                  <a:gd name="T75" fmla="*/ 482 h 482"/>
                  <a:gd name="T76" fmla="*/ 449 w 663"/>
                  <a:gd name="T77" fmla="*/ 477 h 482"/>
                  <a:gd name="T78" fmla="*/ 465 w 663"/>
                  <a:gd name="T79" fmla="*/ 472 h 482"/>
                  <a:gd name="T80" fmla="*/ 480 w 663"/>
                  <a:gd name="T81" fmla="*/ 462 h 482"/>
                  <a:gd name="T82" fmla="*/ 491 w 663"/>
                  <a:gd name="T83" fmla="*/ 449 h 482"/>
                  <a:gd name="T84" fmla="*/ 501 w 663"/>
                  <a:gd name="T85" fmla="*/ 436 h 482"/>
                  <a:gd name="T86" fmla="*/ 508 w 663"/>
                  <a:gd name="T87" fmla="*/ 419 h 482"/>
                  <a:gd name="T88" fmla="*/ 512 w 663"/>
                  <a:gd name="T89" fmla="*/ 401 h 482"/>
                  <a:gd name="T90" fmla="*/ 512 w 663"/>
                  <a:gd name="T91" fmla="*/ 271 h 482"/>
                  <a:gd name="T92" fmla="*/ 554 w 663"/>
                  <a:gd name="T93" fmla="*/ 271 h 482"/>
                  <a:gd name="T94" fmla="*/ 579 w 663"/>
                  <a:gd name="T95" fmla="*/ 266 h 482"/>
                  <a:gd name="T96" fmla="*/ 601 w 663"/>
                  <a:gd name="T97" fmla="*/ 257 h 482"/>
                  <a:gd name="T98" fmla="*/ 620 w 663"/>
                  <a:gd name="T99" fmla="*/ 245 h 482"/>
                  <a:gd name="T100" fmla="*/ 636 w 663"/>
                  <a:gd name="T101" fmla="*/ 229 h 482"/>
                  <a:gd name="T102" fmla="*/ 648 w 663"/>
                  <a:gd name="T103" fmla="*/ 210 h 482"/>
                  <a:gd name="T104" fmla="*/ 657 w 663"/>
                  <a:gd name="T105" fmla="*/ 187 h 482"/>
                  <a:gd name="T106" fmla="*/ 662 w 663"/>
                  <a:gd name="T107" fmla="*/ 164 h 482"/>
                  <a:gd name="T108" fmla="*/ 662 w 663"/>
                  <a:gd name="T109" fmla="*/ 138 h 482"/>
                  <a:gd name="T110" fmla="*/ 657 w 663"/>
                  <a:gd name="T111" fmla="*/ 114 h 482"/>
                  <a:gd name="T112" fmla="*/ 648 w 663"/>
                  <a:gd name="T113" fmla="*/ 92 h 482"/>
                  <a:gd name="T114" fmla="*/ 636 w 663"/>
                  <a:gd name="T115" fmla="*/ 73 h 482"/>
                  <a:gd name="T116" fmla="*/ 620 w 663"/>
                  <a:gd name="T117" fmla="*/ 56 h 482"/>
                  <a:gd name="T118" fmla="*/ 601 w 663"/>
                  <a:gd name="T119" fmla="*/ 44 h 482"/>
                  <a:gd name="T120" fmla="*/ 579 w 663"/>
                  <a:gd name="T121" fmla="*/ 36 h 482"/>
                  <a:gd name="T122" fmla="*/ 554 w 663"/>
                  <a:gd name="T123" fmla="*/ 3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3" h="482">
                    <a:moveTo>
                      <a:pt x="542" y="241"/>
                    </a:moveTo>
                    <a:lnTo>
                      <a:pt x="512" y="241"/>
                    </a:lnTo>
                    <a:lnTo>
                      <a:pt x="512" y="61"/>
                    </a:lnTo>
                    <a:lnTo>
                      <a:pt x="542" y="61"/>
                    </a:lnTo>
                    <a:lnTo>
                      <a:pt x="552" y="61"/>
                    </a:lnTo>
                    <a:lnTo>
                      <a:pt x="561" y="62"/>
                    </a:lnTo>
                    <a:lnTo>
                      <a:pt x="570" y="64"/>
                    </a:lnTo>
                    <a:lnTo>
                      <a:pt x="578" y="68"/>
                    </a:lnTo>
                    <a:lnTo>
                      <a:pt x="586" y="71"/>
                    </a:lnTo>
                    <a:lnTo>
                      <a:pt x="594" y="75"/>
                    </a:lnTo>
                    <a:lnTo>
                      <a:pt x="601" y="80"/>
                    </a:lnTo>
                    <a:lnTo>
                      <a:pt x="608" y="86"/>
                    </a:lnTo>
                    <a:lnTo>
                      <a:pt x="613" y="92"/>
                    </a:lnTo>
                    <a:lnTo>
                      <a:pt x="618" y="99"/>
                    </a:lnTo>
                    <a:lnTo>
                      <a:pt x="622" y="106"/>
                    </a:lnTo>
                    <a:lnTo>
                      <a:pt x="626" y="114"/>
                    </a:lnTo>
                    <a:lnTo>
                      <a:pt x="629" y="123"/>
                    </a:lnTo>
                    <a:lnTo>
                      <a:pt x="630" y="132"/>
                    </a:lnTo>
                    <a:lnTo>
                      <a:pt x="632" y="141"/>
                    </a:lnTo>
                    <a:lnTo>
                      <a:pt x="632" y="151"/>
                    </a:lnTo>
                    <a:lnTo>
                      <a:pt x="632" y="160"/>
                    </a:lnTo>
                    <a:lnTo>
                      <a:pt x="630" y="170"/>
                    </a:lnTo>
                    <a:lnTo>
                      <a:pt x="629" y="179"/>
                    </a:lnTo>
                    <a:lnTo>
                      <a:pt x="626" y="187"/>
                    </a:lnTo>
                    <a:lnTo>
                      <a:pt x="622" y="195"/>
                    </a:lnTo>
                    <a:lnTo>
                      <a:pt x="618" y="203"/>
                    </a:lnTo>
                    <a:lnTo>
                      <a:pt x="613" y="210"/>
                    </a:lnTo>
                    <a:lnTo>
                      <a:pt x="608" y="215"/>
                    </a:lnTo>
                    <a:lnTo>
                      <a:pt x="601" y="221"/>
                    </a:lnTo>
                    <a:lnTo>
                      <a:pt x="594" y="227"/>
                    </a:lnTo>
                    <a:lnTo>
                      <a:pt x="586" y="231"/>
                    </a:lnTo>
                    <a:lnTo>
                      <a:pt x="578" y="235"/>
                    </a:lnTo>
                    <a:lnTo>
                      <a:pt x="570" y="237"/>
                    </a:lnTo>
                    <a:lnTo>
                      <a:pt x="561" y="239"/>
                    </a:lnTo>
                    <a:lnTo>
                      <a:pt x="552" y="240"/>
                    </a:lnTo>
                    <a:lnTo>
                      <a:pt x="542" y="241"/>
                    </a:lnTo>
                    <a:lnTo>
                      <a:pt x="542" y="241"/>
                    </a:lnTo>
                    <a:close/>
                    <a:moveTo>
                      <a:pt x="542" y="30"/>
                    </a:moveTo>
                    <a:lnTo>
                      <a:pt x="512" y="30"/>
                    </a:lnTo>
                    <a:lnTo>
                      <a:pt x="512" y="16"/>
                    </a:lnTo>
                    <a:lnTo>
                      <a:pt x="512" y="12"/>
                    </a:lnTo>
                    <a:lnTo>
                      <a:pt x="510" y="10"/>
                    </a:lnTo>
                    <a:lnTo>
                      <a:pt x="509" y="7"/>
                    </a:lnTo>
                    <a:lnTo>
                      <a:pt x="507" y="4"/>
                    </a:lnTo>
                    <a:lnTo>
                      <a:pt x="505" y="3"/>
                    </a:lnTo>
                    <a:lnTo>
                      <a:pt x="503" y="1"/>
                    </a:lnTo>
                    <a:lnTo>
                      <a:pt x="500" y="1"/>
                    </a:lnTo>
                    <a:lnTo>
                      <a:pt x="497" y="0"/>
                    </a:lnTo>
                    <a:lnTo>
                      <a:pt x="15" y="0"/>
                    </a:lnTo>
                    <a:lnTo>
                      <a:pt x="12" y="1"/>
                    </a:lnTo>
                    <a:lnTo>
                      <a:pt x="9" y="1"/>
                    </a:lnTo>
                    <a:lnTo>
                      <a:pt x="7" y="3"/>
                    </a:lnTo>
                    <a:lnTo>
                      <a:pt x="4" y="4"/>
                    </a:lnTo>
                    <a:lnTo>
                      <a:pt x="2" y="7"/>
                    </a:lnTo>
                    <a:lnTo>
                      <a:pt x="1" y="10"/>
                    </a:lnTo>
                    <a:lnTo>
                      <a:pt x="0" y="12"/>
                    </a:lnTo>
                    <a:lnTo>
                      <a:pt x="0" y="16"/>
                    </a:lnTo>
                    <a:lnTo>
                      <a:pt x="0" y="392"/>
                    </a:lnTo>
                    <a:lnTo>
                      <a:pt x="0" y="401"/>
                    </a:lnTo>
                    <a:lnTo>
                      <a:pt x="2" y="410"/>
                    </a:lnTo>
                    <a:lnTo>
                      <a:pt x="3" y="419"/>
                    </a:lnTo>
                    <a:lnTo>
                      <a:pt x="7" y="427"/>
                    </a:lnTo>
                    <a:lnTo>
                      <a:pt x="10" y="435"/>
                    </a:lnTo>
                    <a:lnTo>
                      <a:pt x="15" y="442"/>
                    </a:lnTo>
                    <a:lnTo>
                      <a:pt x="20" y="449"/>
                    </a:lnTo>
                    <a:lnTo>
                      <a:pt x="26" y="456"/>
                    </a:lnTo>
                    <a:lnTo>
                      <a:pt x="33" y="462"/>
                    </a:lnTo>
                    <a:lnTo>
                      <a:pt x="39" y="467"/>
                    </a:lnTo>
                    <a:lnTo>
                      <a:pt x="47" y="471"/>
                    </a:lnTo>
                    <a:lnTo>
                      <a:pt x="55" y="475"/>
                    </a:lnTo>
                    <a:lnTo>
                      <a:pt x="63" y="477"/>
                    </a:lnTo>
                    <a:lnTo>
                      <a:pt x="72" y="480"/>
                    </a:lnTo>
                    <a:lnTo>
                      <a:pt x="81" y="482"/>
                    </a:lnTo>
                    <a:lnTo>
                      <a:pt x="90" y="482"/>
                    </a:lnTo>
                    <a:lnTo>
                      <a:pt x="421" y="482"/>
                    </a:lnTo>
                    <a:lnTo>
                      <a:pt x="431" y="482"/>
                    </a:lnTo>
                    <a:lnTo>
                      <a:pt x="440" y="480"/>
                    </a:lnTo>
                    <a:lnTo>
                      <a:pt x="449" y="477"/>
                    </a:lnTo>
                    <a:lnTo>
                      <a:pt x="457" y="475"/>
                    </a:lnTo>
                    <a:lnTo>
                      <a:pt x="465" y="472"/>
                    </a:lnTo>
                    <a:lnTo>
                      <a:pt x="473" y="467"/>
                    </a:lnTo>
                    <a:lnTo>
                      <a:pt x="480" y="462"/>
                    </a:lnTo>
                    <a:lnTo>
                      <a:pt x="486" y="456"/>
                    </a:lnTo>
                    <a:lnTo>
                      <a:pt x="491" y="449"/>
                    </a:lnTo>
                    <a:lnTo>
                      <a:pt x="497" y="442"/>
                    </a:lnTo>
                    <a:lnTo>
                      <a:pt x="501" y="436"/>
                    </a:lnTo>
                    <a:lnTo>
                      <a:pt x="505" y="428"/>
                    </a:lnTo>
                    <a:lnTo>
                      <a:pt x="508" y="419"/>
                    </a:lnTo>
                    <a:lnTo>
                      <a:pt x="510" y="411"/>
                    </a:lnTo>
                    <a:lnTo>
                      <a:pt x="512" y="401"/>
                    </a:lnTo>
                    <a:lnTo>
                      <a:pt x="512" y="392"/>
                    </a:lnTo>
                    <a:lnTo>
                      <a:pt x="512" y="271"/>
                    </a:lnTo>
                    <a:lnTo>
                      <a:pt x="542" y="271"/>
                    </a:lnTo>
                    <a:lnTo>
                      <a:pt x="554" y="271"/>
                    </a:lnTo>
                    <a:lnTo>
                      <a:pt x="567" y="269"/>
                    </a:lnTo>
                    <a:lnTo>
                      <a:pt x="579" y="266"/>
                    </a:lnTo>
                    <a:lnTo>
                      <a:pt x="591" y="262"/>
                    </a:lnTo>
                    <a:lnTo>
                      <a:pt x="601" y="257"/>
                    </a:lnTo>
                    <a:lnTo>
                      <a:pt x="611" y="252"/>
                    </a:lnTo>
                    <a:lnTo>
                      <a:pt x="620" y="245"/>
                    </a:lnTo>
                    <a:lnTo>
                      <a:pt x="628" y="237"/>
                    </a:lnTo>
                    <a:lnTo>
                      <a:pt x="636" y="229"/>
                    </a:lnTo>
                    <a:lnTo>
                      <a:pt x="643" y="220"/>
                    </a:lnTo>
                    <a:lnTo>
                      <a:pt x="648" y="210"/>
                    </a:lnTo>
                    <a:lnTo>
                      <a:pt x="654" y="199"/>
                    </a:lnTo>
                    <a:lnTo>
                      <a:pt x="657" y="187"/>
                    </a:lnTo>
                    <a:lnTo>
                      <a:pt x="661" y="176"/>
                    </a:lnTo>
                    <a:lnTo>
                      <a:pt x="662" y="164"/>
                    </a:lnTo>
                    <a:lnTo>
                      <a:pt x="663" y="151"/>
                    </a:lnTo>
                    <a:lnTo>
                      <a:pt x="662" y="138"/>
                    </a:lnTo>
                    <a:lnTo>
                      <a:pt x="661" y="125"/>
                    </a:lnTo>
                    <a:lnTo>
                      <a:pt x="657" y="114"/>
                    </a:lnTo>
                    <a:lnTo>
                      <a:pt x="654" y="103"/>
                    </a:lnTo>
                    <a:lnTo>
                      <a:pt x="648" y="92"/>
                    </a:lnTo>
                    <a:lnTo>
                      <a:pt x="643" y="82"/>
                    </a:lnTo>
                    <a:lnTo>
                      <a:pt x="636" y="73"/>
                    </a:lnTo>
                    <a:lnTo>
                      <a:pt x="628" y="64"/>
                    </a:lnTo>
                    <a:lnTo>
                      <a:pt x="620" y="56"/>
                    </a:lnTo>
                    <a:lnTo>
                      <a:pt x="611" y="49"/>
                    </a:lnTo>
                    <a:lnTo>
                      <a:pt x="601" y="44"/>
                    </a:lnTo>
                    <a:lnTo>
                      <a:pt x="591" y="39"/>
                    </a:lnTo>
                    <a:lnTo>
                      <a:pt x="579" y="36"/>
                    </a:lnTo>
                    <a:lnTo>
                      <a:pt x="567" y="33"/>
                    </a:lnTo>
                    <a:lnTo>
                      <a:pt x="554" y="31"/>
                    </a:lnTo>
                    <a:lnTo>
                      <a:pt x="542" y="30"/>
                    </a:lnTo>
                    <a:close/>
                  </a:path>
                </a:pathLst>
              </a:cu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4609"/>
              <p:cNvSpPr>
                <a:spLocks/>
              </p:cNvSpPr>
              <p:nvPr/>
            </p:nvSpPr>
            <p:spPr bwMode="auto">
              <a:xfrm>
                <a:off x="6469063" y="4703763"/>
                <a:ext cx="36513" cy="41275"/>
              </a:xfrm>
              <a:custGeom>
                <a:avLst/>
                <a:gdLst>
                  <a:gd name="T0" fmla="*/ 22 w 116"/>
                  <a:gd name="T1" fmla="*/ 2 h 132"/>
                  <a:gd name="T2" fmla="*/ 18 w 116"/>
                  <a:gd name="T3" fmla="*/ 1 h 132"/>
                  <a:gd name="T4" fmla="*/ 14 w 116"/>
                  <a:gd name="T5" fmla="*/ 0 h 132"/>
                  <a:gd name="T6" fmla="*/ 10 w 116"/>
                  <a:gd name="T7" fmla="*/ 1 h 132"/>
                  <a:gd name="T8" fmla="*/ 7 w 116"/>
                  <a:gd name="T9" fmla="*/ 3 h 132"/>
                  <a:gd name="T10" fmla="*/ 3 w 116"/>
                  <a:gd name="T11" fmla="*/ 5 h 132"/>
                  <a:gd name="T12" fmla="*/ 1 w 116"/>
                  <a:gd name="T13" fmla="*/ 9 h 132"/>
                  <a:gd name="T14" fmla="*/ 0 w 116"/>
                  <a:gd name="T15" fmla="*/ 13 h 132"/>
                  <a:gd name="T16" fmla="*/ 0 w 116"/>
                  <a:gd name="T17" fmla="*/ 17 h 132"/>
                  <a:gd name="T18" fmla="*/ 14 w 116"/>
                  <a:gd name="T19" fmla="*/ 132 h 132"/>
                  <a:gd name="T20" fmla="*/ 116 w 116"/>
                  <a:gd name="T21" fmla="*/ 56 h 132"/>
                  <a:gd name="T22" fmla="*/ 22 w 116"/>
                  <a:gd name="T23"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32">
                    <a:moveTo>
                      <a:pt x="22" y="2"/>
                    </a:moveTo>
                    <a:lnTo>
                      <a:pt x="18" y="1"/>
                    </a:lnTo>
                    <a:lnTo>
                      <a:pt x="14" y="0"/>
                    </a:lnTo>
                    <a:lnTo>
                      <a:pt x="10" y="1"/>
                    </a:lnTo>
                    <a:lnTo>
                      <a:pt x="7" y="3"/>
                    </a:lnTo>
                    <a:lnTo>
                      <a:pt x="3" y="5"/>
                    </a:lnTo>
                    <a:lnTo>
                      <a:pt x="1" y="9"/>
                    </a:lnTo>
                    <a:lnTo>
                      <a:pt x="0" y="13"/>
                    </a:lnTo>
                    <a:lnTo>
                      <a:pt x="0" y="17"/>
                    </a:lnTo>
                    <a:lnTo>
                      <a:pt x="14" y="132"/>
                    </a:lnTo>
                    <a:lnTo>
                      <a:pt x="116" y="56"/>
                    </a:lnTo>
                    <a:lnTo>
                      <a:pt x="22" y="2"/>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4610"/>
              <p:cNvSpPr>
                <a:spLocks noEditPoints="1"/>
              </p:cNvSpPr>
              <p:nvPr/>
            </p:nvSpPr>
            <p:spPr bwMode="auto">
              <a:xfrm>
                <a:off x="6477000" y="4656138"/>
                <a:ext cx="201613" cy="123825"/>
              </a:xfrm>
              <a:custGeom>
                <a:avLst/>
                <a:gdLst>
                  <a:gd name="T0" fmla="*/ 526 w 635"/>
                  <a:gd name="T1" fmla="*/ 117 h 391"/>
                  <a:gd name="T2" fmla="*/ 548 w 635"/>
                  <a:gd name="T3" fmla="*/ 80 h 391"/>
                  <a:gd name="T4" fmla="*/ 558 w 635"/>
                  <a:gd name="T5" fmla="*/ 48 h 391"/>
                  <a:gd name="T6" fmla="*/ 583 w 635"/>
                  <a:gd name="T7" fmla="*/ 72 h 391"/>
                  <a:gd name="T8" fmla="*/ 600 w 635"/>
                  <a:gd name="T9" fmla="*/ 108 h 391"/>
                  <a:gd name="T10" fmla="*/ 602 w 635"/>
                  <a:gd name="T11" fmla="*/ 164 h 391"/>
                  <a:gd name="T12" fmla="*/ 583 w 635"/>
                  <a:gd name="T13" fmla="*/ 202 h 391"/>
                  <a:gd name="T14" fmla="*/ 559 w 635"/>
                  <a:gd name="T15" fmla="*/ 213 h 391"/>
                  <a:gd name="T16" fmla="*/ 542 w 635"/>
                  <a:gd name="T17" fmla="*/ 213 h 391"/>
                  <a:gd name="T18" fmla="*/ 514 w 635"/>
                  <a:gd name="T19" fmla="*/ 198 h 391"/>
                  <a:gd name="T20" fmla="*/ 500 w 635"/>
                  <a:gd name="T21" fmla="*/ 167 h 391"/>
                  <a:gd name="T22" fmla="*/ 183 w 635"/>
                  <a:gd name="T23" fmla="*/ 391 h 391"/>
                  <a:gd name="T24" fmla="*/ 193 w 635"/>
                  <a:gd name="T25" fmla="*/ 387 h 391"/>
                  <a:gd name="T26" fmla="*/ 202 w 635"/>
                  <a:gd name="T27" fmla="*/ 387 h 391"/>
                  <a:gd name="T28" fmla="*/ 396 w 635"/>
                  <a:gd name="T29" fmla="*/ 390 h 391"/>
                  <a:gd name="T30" fmla="*/ 486 w 635"/>
                  <a:gd name="T31" fmla="*/ 391 h 391"/>
                  <a:gd name="T32" fmla="*/ 499 w 635"/>
                  <a:gd name="T33" fmla="*/ 382 h 391"/>
                  <a:gd name="T34" fmla="*/ 583 w 635"/>
                  <a:gd name="T35" fmla="*/ 237 h 391"/>
                  <a:gd name="T36" fmla="*/ 605 w 635"/>
                  <a:gd name="T37" fmla="*/ 221 h 391"/>
                  <a:gd name="T38" fmla="*/ 622 w 635"/>
                  <a:gd name="T39" fmla="*/ 197 h 391"/>
                  <a:gd name="T40" fmla="*/ 635 w 635"/>
                  <a:gd name="T41" fmla="*/ 146 h 391"/>
                  <a:gd name="T42" fmla="*/ 629 w 635"/>
                  <a:gd name="T43" fmla="*/ 99 h 391"/>
                  <a:gd name="T44" fmla="*/ 608 w 635"/>
                  <a:gd name="T45" fmla="*/ 55 h 391"/>
                  <a:gd name="T46" fmla="*/ 568 w 635"/>
                  <a:gd name="T47" fmla="*/ 19 h 391"/>
                  <a:gd name="T48" fmla="*/ 522 w 635"/>
                  <a:gd name="T49" fmla="*/ 2 h 391"/>
                  <a:gd name="T50" fmla="*/ 508 w 635"/>
                  <a:gd name="T51" fmla="*/ 12 h 391"/>
                  <a:gd name="T52" fmla="*/ 514 w 635"/>
                  <a:gd name="T53" fmla="*/ 31 h 391"/>
                  <a:gd name="T54" fmla="*/ 522 w 635"/>
                  <a:gd name="T55" fmla="*/ 54 h 391"/>
                  <a:gd name="T56" fmla="*/ 516 w 635"/>
                  <a:gd name="T57" fmla="*/ 79 h 391"/>
                  <a:gd name="T58" fmla="*/ 491 w 635"/>
                  <a:gd name="T59" fmla="*/ 112 h 391"/>
                  <a:gd name="T60" fmla="*/ 474 w 635"/>
                  <a:gd name="T61" fmla="*/ 143 h 391"/>
                  <a:gd name="T62" fmla="*/ 470 w 635"/>
                  <a:gd name="T63" fmla="*/ 173 h 391"/>
                  <a:gd name="T64" fmla="*/ 479 w 635"/>
                  <a:gd name="T65" fmla="*/ 202 h 391"/>
                  <a:gd name="T66" fmla="*/ 409 w 635"/>
                  <a:gd name="T67" fmla="*/ 346 h 391"/>
                  <a:gd name="T68" fmla="*/ 328 w 635"/>
                  <a:gd name="T69" fmla="*/ 329 h 391"/>
                  <a:gd name="T70" fmla="*/ 320 w 635"/>
                  <a:gd name="T71" fmla="*/ 321 h 391"/>
                  <a:gd name="T72" fmla="*/ 320 w 635"/>
                  <a:gd name="T73" fmla="*/ 310 h 391"/>
                  <a:gd name="T74" fmla="*/ 328 w 635"/>
                  <a:gd name="T75" fmla="*/ 302 h 391"/>
                  <a:gd name="T76" fmla="*/ 409 w 635"/>
                  <a:gd name="T77" fmla="*/ 240 h 391"/>
                  <a:gd name="T78" fmla="*/ 295 w 635"/>
                  <a:gd name="T79" fmla="*/ 238 h 391"/>
                  <a:gd name="T80" fmla="*/ 288 w 635"/>
                  <a:gd name="T81" fmla="*/ 229 h 391"/>
                  <a:gd name="T82" fmla="*/ 290 w 635"/>
                  <a:gd name="T83" fmla="*/ 217 h 391"/>
                  <a:gd name="T84" fmla="*/ 300 w 635"/>
                  <a:gd name="T85" fmla="*/ 211 h 391"/>
                  <a:gd name="T86" fmla="*/ 333 w 635"/>
                  <a:gd name="T87" fmla="*/ 180 h 391"/>
                  <a:gd name="T88" fmla="*/ 323 w 635"/>
                  <a:gd name="T89" fmla="*/ 176 h 391"/>
                  <a:gd name="T90" fmla="*/ 318 w 635"/>
                  <a:gd name="T91" fmla="*/ 166 h 391"/>
                  <a:gd name="T92" fmla="*/ 323 w 635"/>
                  <a:gd name="T93" fmla="*/ 154 h 391"/>
                  <a:gd name="T94" fmla="*/ 333 w 635"/>
                  <a:gd name="T95" fmla="*/ 150 h 391"/>
                  <a:gd name="T96" fmla="*/ 300 w 635"/>
                  <a:gd name="T97" fmla="*/ 119 h 391"/>
                  <a:gd name="T98" fmla="*/ 290 w 635"/>
                  <a:gd name="T99" fmla="*/ 114 h 391"/>
                  <a:gd name="T100" fmla="*/ 288 w 635"/>
                  <a:gd name="T101" fmla="*/ 102 h 391"/>
                  <a:gd name="T102" fmla="*/ 295 w 635"/>
                  <a:gd name="T103" fmla="*/ 92 h 391"/>
                  <a:gd name="T104" fmla="*/ 409 w 635"/>
                  <a:gd name="T105" fmla="*/ 90 h 391"/>
                  <a:gd name="T106" fmla="*/ 405 w 635"/>
                  <a:gd name="T107" fmla="*/ 6 h 391"/>
                  <a:gd name="T108" fmla="*/ 396 w 635"/>
                  <a:gd name="T109" fmla="*/ 0 h 391"/>
                  <a:gd name="T110" fmla="*/ 207 w 635"/>
                  <a:gd name="T111" fmla="*/ 1 h 391"/>
                  <a:gd name="T112" fmla="*/ 199 w 635"/>
                  <a:gd name="T113" fmla="*/ 9 h 391"/>
                  <a:gd name="T114" fmla="*/ 196 w 635"/>
                  <a:gd name="T115" fmla="*/ 370 h 391"/>
                  <a:gd name="T116" fmla="*/ 50 w 635"/>
                  <a:gd name="T117" fmla="*/ 385 h 391"/>
                  <a:gd name="T118" fmla="*/ 62 w 635"/>
                  <a:gd name="T119" fmla="*/ 391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5" h="391">
                    <a:moveTo>
                      <a:pt x="505" y="147"/>
                    </a:moveTo>
                    <a:lnTo>
                      <a:pt x="510" y="136"/>
                    </a:lnTo>
                    <a:lnTo>
                      <a:pt x="521" y="124"/>
                    </a:lnTo>
                    <a:lnTo>
                      <a:pt x="526" y="117"/>
                    </a:lnTo>
                    <a:lnTo>
                      <a:pt x="532" y="108"/>
                    </a:lnTo>
                    <a:lnTo>
                      <a:pt x="539" y="100"/>
                    </a:lnTo>
                    <a:lnTo>
                      <a:pt x="543" y="90"/>
                    </a:lnTo>
                    <a:lnTo>
                      <a:pt x="548" y="80"/>
                    </a:lnTo>
                    <a:lnTo>
                      <a:pt x="550" y="68"/>
                    </a:lnTo>
                    <a:lnTo>
                      <a:pt x="551" y="56"/>
                    </a:lnTo>
                    <a:lnTo>
                      <a:pt x="550" y="44"/>
                    </a:lnTo>
                    <a:lnTo>
                      <a:pt x="558" y="48"/>
                    </a:lnTo>
                    <a:lnTo>
                      <a:pt x="565" y="54"/>
                    </a:lnTo>
                    <a:lnTo>
                      <a:pt x="571" y="59"/>
                    </a:lnTo>
                    <a:lnTo>
                      <a:pt x="577" y="65"/>
                    </a:lnTo>
                    <a:lnTo>
                      <a:pt x="583" y="72"/>
                    </a:lnTo>
                    <a:lnTo>
                      <a:pt x="587" y="79"/>
                    </a:lnTo>
                    <a:lnTo>
                      <a:pt x="591" y="85"/>
                    </a:lnTo>
                    <a:lnTo>
                      <a:pt x="594" y="93"/>
                    </a:lnTo>
                    <a:lnTo>
                      <a:pt x="600" y="108"/>
                    </a:lnTo>
                    <a:lnTo>
                      <a:pt x="603" y="124"/>
                    </a:lnTo>
                    <a:lnTo>
                      <a:pt x="604" y="138"/>
                    </a:lnTo>
                    <a:lnTo>
                      <a:pt x="603" y="154"/>
                    </a:lnTo>
                    <a:lnTo>
                      <a:pt x="602" y="164"/>
                    </a:lnTo>
                    <a:lnTo>
                      <a:pt x="599" y="175"/>
                    </a:lnTo>
                    <a:lnTo>
                      <a:pt x="594" y="185"/>
                    </a:lnTo>
                    <a:lnTo>
                      <a:pt x="590" y="194"/>
                    </a:lnTo>
                    <a:lnTo>
                      <a:pt x="583" y="202"/>
                    </a:lnTo>
                    <a:lnTo>
                      <a:pt x="575" y="208"/>
                    </a:lnTo>
                    <a:lnTo>
                      <a:pt x="569" y="211"/>
                    </a:lnTo>
                    <a:lnTo>
                      <a:pt x="565" y="212"/>
                    </a:lnTo>
                    <a:lnTo>
                      <a:pt x="559" y="213"/>
                    </a:lnTo>
                    <a:lnTo>
                      <a:pt x="553" y="214"/>
                    </a:lnTo>
                    <a:lnTo>
                      <a:pt x="553" y="214"/>
                    </a:lnTo>
                    <a:lnTo>
                      <a:pt x="548" y="213"/>
                    </a:lnTo>
                    <a:lnTo>
                      <a:pt x="542" y="213"/>
                    </a:lnTo>
                    <a:lnTo>
                      <a:pt x="536" y="211"/>
                    </a:lnTo>
                    <a:lnTo>
                      <a:pt x="530" y="208"/>
                    </a:lnTo>
                    <a:lnTo>
                      <a:pt x="521" y="204"/>
                    </a:lnTo>
                    <a:lnTo>
                      <a:pt x="514" y="198"/>
                    </a:lnTo>
                    <a:lnTo>
                      <a:pt x="507" y="191"/>
                    </a:lnTo>
                    <a:lnTo>
                      <a:pt x="504" y="184"/>
                    </a:lnTo>
                    <a:lnTo>
                      <a:pt x="500" y="175"/>
                    </a:lnTo>
                    <a:lnTo>
                      <a:pt x="500" y="167"/>
                    </a:lnTo>
                    <a:lnTo>
                      <a:pt x="501" y="156"/>
                    </a:lnTo>
                    <a:lnTo>
                      <a:pt x="505" y="147"/>
                    </a:lnTo>
                    <a:close/>
                    <a:moveTo>
                      <a:pt x="62" y="391"/>
                    </a:moveTo>
                    <a:lnTo>
                      <a:pt x="183" y="391"/>
                    </a:lnTo>
                    <a:lnTo>
                      <a:pt x="183" y="391"/>
                    </a:lnTo>
                    <a:lnTo>
                      <a:pt x="183" y="391"/>
                    </a:lnTo>
                    <a:lnTo>
                      <a:pt x="189" y="390"/>
                    </a:lnTo>
                    <a:lnTo>
                      <a:pt x="193" y="387"/>
                    </a:lnTo>
                    <a:lnTo>
                      <a:pt x="196" y="382"/>
                    </a:lnTo>
                    <a:lnTo>
                      <a:pt x="198" y="377"/>
                    </a:lnTo>
                    <a:lnTo>
                      <a:pt x="199" y="382"/>
                    </a:lnTo>
                    <a:lnTo>
                      <a:pt x="202" y="387"/>
                    </a:lnTo>
                    <a:lnTo>
                      <a:pt x="207" y="390"/>
                    </a:lnTo>
                    <a:lnTo>
                      <a:pt x="212" y="391"/>
                    </a:lnTo>
                    <a:lnTo>
                      <a:pt x="393" y="391"/>
                    </a:lnTo>
                    <a:lnTo>
                      <a:pt x="396" y="390"/>
                    </a:lnTo>
                    <a:lnTo>
                      <a:pt x="400" y="389"/>
                    </a:lnTo>
                    <a:lnTo>
                      <a:pt x="403" y="390"/>
                    </a:lnTo>
                    <a:lnTo>
                      <a:pt x="407" y="391"/>
                    </a:lnTo>
                    <a:lnTo>
                      <a:pt x="486" y="391"/>
                    </a:lnTo>
                    <a:lnTo>
                      <a:pt x="489" y="390"/>
                    </a:lnTo>
                    <a:lnTo>
                      <a:pt x="494" y="389"/>
                    </a:lnTo>
                    <a:lnTo>
                      <a:pt x="496" y="386"/>
                    </a:lnTo>
                    <a:lnTo>
                      <a:pt x="499" y="382"/>
                    </a:lnTo>
                    <a:lnTo>
                      <a:pt x="564" y="242"/>
                    </a:lnTo>
                    <a:lnTo>
                      <a:pt x="570" y="241"/>
                    </a:lnTo>
                    <a:lnTo>
                      <a:pt x="577" y="240"/>
                    </a:lnTo>
                    <a:lnTo>
                      <a:pt x="583" y="237"/>
                    </a:lnTo>
                    <a:lnTo>
                      <a:pt x="590" y="234"/>
                    </a:lnTo>
                    <a:lnTo>
                      <a:pt x="595" y="230"/>
                    </a:lnTo>
                    <a:lnTo>
                      <a:pt x="601" y="227"/>
                    </a:lnTo>
                    <a:lnTo>
                      <a:pt x="605" y="221"/>
                    </a:lnTo>
                    <a:lnTo>
                      <a:pt x="610" y="216"/>
                    </a:lnTo>
                    <a:lnTo>
                      <a:pt x="614" y="211"/>
                    </a:lnTo>
                    <a:lnTo>
                      <a:pt x="619" y="204"/>
                    </a:lnTo>
                    <a:lnTo>
                      <a:pt x="622" y="197"/>
                    </a:lnTo>
                    <a:lnTo>
                      <a:pt x="626" y="190"/>
                    </a:lnTo>
                    <a:lnTo>
                      <a:pt x="630" y="175"/>
                    </a:lnTo>
                    <a:lnTo>
                      <a:pt x="634" y="158"/>
                    </a:lnTo>
                    <a:lnTo>
                      <a:pt x="635" y="146"/>
                    </a:lnTo>
                    <a:lnTo>
                      <a:pt x="635" y="134"/>
                    </a:lnTo>
                    <a:lnTo>
                      <a:pt x="634" y="123"/>
                    </a:lnTo>
                    <a:lnTo>
                      <a:pt x="631" y="110"/>
                    </a:lnTo>
                    <a:lnTo>
                      <a:pt x="629" y="99"/>
                    </a:lnTo>
                    <a:lnTo>
                      <a:pt x="625" y="88"/>
                    </a:lnTo>
                    <a:lnTo>
                      <a:pt x="620" y="76"/>
                    </a:lnTo>
                    <a:lnTo>
                      <a:pt x="614" y="65"/>
                    </a:lnTo>
                    <a:lnTo>
                      <a:pt x="608" y="55"/>
                    </a:lnTo>
                    <a:lnTo>
                      <a:pt x="599" y="45"/>
                    </a:lnTo>
                    <a:lnTo>
                      <a:pt x="590" y="36"/>
                    </a:lnTo>
                    <a:lnTo>
                      <a:pt x="579" y="27"/>
                    </a:lnTo>
                    <a:lnTo>
                      <a:pt x="568" y="19"/>
                    </a:lnTo>
                    <a:lnTo>
                      <a:pt x="556" y="12"/>
                    </a:lnTo>
                    <a:lnTo>
                      <a:pt x="542" y="6"/>
                    </a:lnTo>
                    <a:lnTo>
                      <a:pt x="526" y="3"/>
                    </a:lnTo>
                    <a:lnTo>
                      <a:pt x="522" y="2"/>
                    </a:lnTo>
                    <a:lnTo>
                      <a:pt x="517" y="3"/>
                    </a:lnTo>
                    <a:lnTo>
                      <a:pt x="514" y="5"/>
                    </a:lnTo>
                    <a:lnTo>
                      <a:pt x="510" y="9"/>
                    </a:lnTo>
                    <a:lnTo>
                      <a:pt x="508" y="12"/>
                    </a:lnTo>
                    <a:lnTo>
                      <a:pt x="508" y="16"/>
                    </a:lnTo>
                    <a:lnTo>
                      <a:pt x="508" y="21"/>
                    </a:lnTo>
                    <a:lnTo>
                      <a:pt x="510" y="25"/>
                    </a:lnTo>
                    <a:lnTo>
                      <a:pt x="514" y="31"/>
                    </a:lnTo>
                    <a:lnTo>
                      <a:pt x="517" y="38"/>
                    </a:lnTo>
                    <a:lnTo>
                      <a:pt x="520" y="44"/>
                    </a:lnTo>
                    <a:lnTo>
                      <a:pt x="521" y="49"/>
                    </a:lnTo>
                    <a:lnTo>
                      <a:pt x="522" y="54"/>
                    </a:lnTo>
                    <a:lnTo>
                      <a:pt x="522" y="59"/>
                    </a:lnTo>
                    <a:lnTo>
                      <a:pt x="521" y="64"/>
                    </a:lnTo>
                    <a:lnTo>
                      <a:pt x="520" y="70"/>
                    </a:lnTo>
                    <a:lnTo>
                      <a:pt x="516" y="79"/>
                    </a:lnTo>
                    <a:lnTo>
                      <a:pt x="510" y="88"/>
                    </a:lnTo>
                    <a:lnTo>
                      <a:pt x="504" y="97"/>
                    </a:lnTo>
                    <a:lnTo>
                      <a:pt x="497" y="106"/>
                    </a:lnTo>
                    <a:lnTo>
                      <a:pt x="491" y="112"/>
                    </a:lnTo>
                    <a:lnTo>
                      <a:pt x="486" y="120"/>
                    </a:lnTo>
                    <a:lnTo>
                      <a:pt x="481" y="128"/>
                    </a:lnTo>
                    <a:lnTo>
                      <a:pt x="477" y="136"/>
                    </a:lnTo>
                    <a:lnTo>
                      <a:pt x="474" y="143"/>
                    </a:lnTo>
                    <a:lnTo>
                      <a:pt x="472" y="151"/>
                    </a:lnTo>
                    <a:lnTo>
                      <a:pt x="471" y="159"/>
                    </a:lnTo>
                    <a:lnTo>
                      <a:pt x="470" y="167"/>
                    </a:lnTo>
                    <a:lnTo>
                      <a:pt x="470" y="173"/>
                    </a:lnTo>
                    <a:lnTo>
                      <a:pt x="471" y="181"/>
                    </a:lnTo>
                    <a:lnTo>
                      <a:pt x="473" y="188"/>
                    </a:lnTo>
                    <a:lnTo>
                      <a:pt x="475" y="195"/>
                    </a:lnTo>
                    <a:lnTo>
                      <a:pt x="479" y="202"/>
                    </a:lnTo>
                    <a:lnTo>
                      <a:pt x="482" y="207"/>
                    </a:lnTo>
                    <a:lnTo>
                      <a:pt x="487" y="213"/>
                    </a:lnTo>
                    <a:lnTo>
                      <a:pt x="491" y="219"/>
                    </a:lnTo>
                    <a:lnTo>
                      <a:pt x="409" y="346"/>
                    </a:lnTo>
                    <a:lnTo>
                      <a:pt x="409" y="330"/>
                    </a:lnTo>
                    <a:lnTo>
                      <a:pt x="333" y="330"/>
                    </a:lnTo>
                    <a:lnTo>
                      <a:pt x="330" y="330"/>
                    </a:lnTo>
                    <a:lnTo>
                      <a:pt x="328" y="329"/>
                    </a:lnTo>
                    <a:lnTo>
                      <a:pt x="324" y="328"/>
                    </a:lnTo>
                    <a:lnTo>
                      <a:pt x="323" y="326"/>
                    </a:lnTo>
                    <a:lnTo>
                      <a:pt x="321" y="324"/>
                    </a:lnTo>
                    <a:lnTo>
                      <a:pt x="320" y="321"/>
                    </a:lnTo>
                    <a:lnTo>
                      <a:pt x="318" y="319"/>
                    </a:lnTo>
                    <a:lnTo>
                      <a:pt x="318" y="316"/>
                    </a:lnTo>
                    <a:lnTo>
                      <a:pt x="318" y="312"/>
                    </a:lnTo>
                    <a:lnTo>
                      <a:pt x="320" y="310"/>
                    </a:lnTo>
                    <a:lnTo>
                      <a:pt x="321" y="308"/>
                    </a:lnTo>
                    <a:lnTo>
                      <a:pt x="323" y="306"/>
                    </a:lnTo>
                    <a:lnTo>
                      <a:pt x="324" y="303"/>
                    </a:lnTo>
                    <a:lnTo>
                      <a:pt x="328" y="302"/>
                    </a:lnTo>
                    <a:lnTo>
                      <a:pt x="330" y="301"/>
                    </a:lnTo>
                    <a:lnTo>
                      <a:pt x="333" y="301"/>
                    </a:lnTo>
                    <a:lnTo>
                      <a:pt x="409" y="301"/>
                    </a:lnTo>
                    <a:lnTo>
                      <a:pt x="409" y="240"/>
                    </a:lnTo>
                    <a:lnTo>
                      <a:pt x="303" y="240"/>
                    </a:lnTo>
                    <a:lnTo>
                      <a:pt x="300" y="240"/>
                    </a:lnTo>
                    <a:lnTo>
                      <a:pt x="297" y="239"/>
                    </a:lnTo>
                    <a:lnTo>
                      <a:pt x="295" y="238"/>
                    </a:lnTo>
                    <a:lnTo>
                      <a:pt x="292" y="236"/>
                    </a:lnTo>
                    <a:lnTo>
                      <a:pt x="290" y="233"/>
                    </a:lnTo>
                    <a:lnTo>
                      <a:pt x="289" y="231"/>
                    </a:lnTo>
                    <a:lnTo>
                      <a:pt x="288" y="229"/>
                    </a:lnTo>
                    <a:lnTo>
                      <a:pt x="288" y="225"/>
                    </a:lnTo>
                    <a:lnTo>
                      <a:pt x="288" y="222"/>
                    </a:lnTo>
                    <a:lnTo>
                      <a:pt x="289" y="220"/>
                    </a:lnTo>
                    <a:lnTo>
                      <a:pt x="290" y="217"/>
                    </a:lnTo>
                    <a:lnTo>
                      <a:pt x="292" y="215"/>
                    </a:lnTo>
                    <a:lnTo>
                      <a:pt x="295" y="213"/>
                    </a:lnTo>
                    <a:lnTo>
                      <a:pt x="297" y="212"/>
                    </a:lnTo>
                    <a:lnTo>
                      <a:pt x="300" y="211"/>
                    </a:lnTo>
                    <a:lnTo>
                      <a:pt x="303" y="211"/>
                    </a:lnTo>
                    <a:lnTo>
                      <a:pt x="409" y="211"/>
                    </a:lnTo>
                    <a:lnTo>
                      <a:pt x="409" y="180"/>
                    </a:lnTo>
                    <a:lnTo>
                      <a:pt x="333" y="180"/>
                    </a:lnTo>
                    <a:lnTo>
                      <a:pt x="330" y="180"/>
                    </a:lnTo>
                    <a:lnTo>
                      <a:pt x="328" y="179"/>
                    </a:lnTo>
                    <a:lnTo>
                      <a:pt x="324" y="178"/>
                    </a:lnTo>
                    <a:lnTo>
                      <a:pt x="323" y="176"/>
                    </a:lnTo>
                    <a:lnTo>
                      <a:pt x="321" y="173"/>
                    </a:lnTo>
                    <a:lnTo>
                      <a:pt x="320" y="171"/>
                    </a:lnTo>
                    <a:lnTo>
                      <a:pt x="318" y="168"/>
                    </a:lnTo>
                    <a:lnTo>
                      <a:pt x="318" y="166"/>
                    </a:lnTo>
                    <a:lnTo>
                      <a:pt x="318" y="162"/>
                    </a:lnTo>
                    <a:lnTo>
                      <a:pt x="320" y="160"/>
                    </a:lnTo>
                    <a:lnTo>
                      <a:pt x="321" y="156"/>
                    </a:lnTo>
                    <a:lnTo>
                      <a:pt x="323" y="154"/>
                    </a:lnTo>
                    <a:lnTo>
                      <a:pt x="324" y="153"/>
                    </a:lnTo>
                    <a:lnTo>
                      <a:pt x="328" y="151"/>
                    </a:lnTo>
                    <a:lnTo>
                      <a:pt x="330" y="151"/>
                    </a:lnTo>
                    <a:lnTo>
                      <a:pt x="333" y="150"/>
                    </a:lnTo>
                    <a:lnTo>
                      <a:pt x="409" y="150"/>
                    </a:lnTo>
                    <a:lnTo>
                      <a:pt x="409" y="120"/>
                    </a:lnTo>
                    <a:lnTo>
                      <a:pt x="303" y="120"/>
                    </a:lnTo>
                    <a:lnTo>
                      <a:pt x="300" y="119"/>
                    </a:lnTo>
                    <a:lnTo>
                      <a:pt x="297" y="119"/>
                    </a:lnTo>
                    <a:lnTo>
                      <a:pt x="295" y="117"/>
                    </a:lnTo>
                    <a:lnTo>
                      <a:pt x="292" y="116"/>
                    </a:lnTo>
                    <a:lnTo>
                      <a:pt x="290" y="114"/>
                    </a:lnTo>
                    <a:lnTo>
                      <a:pt x="289" y="111"/>
                    </a:lnTo>
                    <a:lnTo>
                      <a:pt x="288" y="108"/>
                    </a:lnTo>
                    <a:lnTo>
                      <a:pt x="288" y="105"/>
                    </a:lnTo>
                    <a:lnTo>
                      <a:pt x="288" y="102"/>
                    </a:lnTo>
                    <a:lnTo>
                      <a:pt x="289" y="99"/>
                    </a:lnTo>
                    <a:lnTo>
                      <a:pt x="290" y="97"/>
                    </a:lnTo>
                    <a:lnTo>
                      <a:pt x="292" y="94"/>
                    </a:lnTo>
                    <a:lnTo>
                      <a:pt x="295" y="92"/>
                    </a:lnTo>
                    <a:lnTo>
                      <a:pt x="297" y="91"/>
                    </a:lnTo>
                    <a:lnTo>
                      <a:pt x="300" y="90"/>
                    </a:lnTo>
                    <a:lnTo>
                      <a:pt x="303" y="90"/>
                    </a:lnTo>
                    <a:lnTo>
                      <a:pt x="409" y="90"/>
                    </a:lnTo>
                    <a:lnTo>
                      <a:pt x="409" y="14"/>
                    </a:lnTo>
                    <a:lnTo>
                      <a:pt x="408" y="12"/>
                    </a:lnTo>
                    <a:lnTo>
                      <a:pt x="408" y="9"/>
                    </a:lnTo>
                    <a:lnTo>
                      <a:pt x="405" y="6"/>
                    </a:lnTo>
                    <a:lnTo>
                      <a:pt x="404" y="4"/>
                    </a:lnTo>
                    <a:lnTo>
                      <a:pt x="402" y="2"/>
                    </a:lnTo>
                    <a:lnTo>
                      <a:pt x="399" y="1"/>
                    </a:lnTo>
                    <a:lnTo>
                      <a:pt x="396" y="0"/>
                    </a:lnTo>
                    <a:lnTo>
                      <a:pt x="393" y="0"/>
                    </a:lnTo>
                    <a:lnTo>
                      <a:pt x="212" y="0"/>
                    </a:lnTo>
                    <a:lnTo>
                      <a:pt x="210" y="0"/>
                    </a:lnTo>
                    <a:lnTo>
                      <a:pt x="207" y="1"/>
                    </a:lnTo>
                    <a:lnTo>
                      <a:pt x="204" y="2"/>
                    </a:lnTo>
                    <a:lnTo>
                      <a:pt x="202" y="4"/>
                    </a:lnTo>
                    <a:lnTo>
                      <a:pt x="200" y="6"/>
                    </a:lnTo>
                    <a:lnTo>
                      <a:pt x="199" y="9"/>
                    </a:lnTo>
                    <a:lnTo>
                      <a:pt x="198" y="12"/>
                    </a:lnTo>
                    <a:lnTo>
                      <a:pt x="198" y="14"/>
                    </a:lnTo>
                    <a:lnTo>
                      <a:pt x="198" y="374"/>
                    </a:lnTo>
                    <a:lnTo>
                      <a:pt x="196" y="370"/>
                    </a:lnTo>
                    <a:lnTo>
                      <a:pt x="194" y="365"/>
                    </a:lnTo>
                    <a:lnTo>
                      <a:pt x="111" y="227"/>
                    </a:lnTo>
                    <a:lnTo>
                      <a:pt x="0" y="310"/>
                    </a:lnTo>
                    <a:lnTo>
                      <a:pt x="50" y="385"/>
                    </a:lnTo>
                    <a:lnTo>
                      <a:pt x="52" y="387"/>
                    </a:lnTo>
                    <a:lnTo>
                      <a:pt x="55" y="389"/>
                    </a:lnTo>
                    <a:lnTo>
                      <a:pt x="59" y="390"/>
                    </a:lnTo>
                    <a:lnTo>
                      <a:pt x="62" y="391"/>
                    </a:lnTo>
                    <a:lnTo>
                      <a:pt x="62" y="391"/>
                    </a:lnTo>
                    <a:close/>
                  </a:path>
                </a:pathLst>
              </a:cu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9" name="Group 38"/>
            <p:cNvGrpSpPr/>
            <p:nvPr/>
          </p:nvGrpSpPr>
          <p:grpSpPr>
            <a:xfrm rot="20763662">
              <a:off x="8750445" y="1460785"/>
              <a:ext cx="477814" cy="398617"/>
              <a:chOff x="6105525" y="4249738"/>
              <a:chExt cx="287338" cy="239713"/>
            </a:xfrm>
            <a:grpFill/>
          </p:grpSpPr>
          <p:sp>
            <p:nvSpPr>
              <p:cNvPr id="40" name="Freeform 2020"/>
              <p:cNvSpPr>
                <a:spLocks noEditPoints="1"/>
              </p:cNvSpPr>
              <p:nvPr/>
            </p:nvSpPr>
            <p:spPr bwMode="auto">
              <a:xfrm>
                <a:off x="6210300" y="4249738"/>
                <a:ext cx="182563" cy="203200"/>
              </a:xfrm>
              <a:custGeom>
                <a:avLst/>
                <a:gdLst>
                  <a:gd name="T0" fmla="*/ 541 w 572"/>
                  <a:gd name="T1" fmla="*/ 346 h 636"/>
                  <a:gd name="T2" fmla="*/ 533 w 572"/>
                  <a:gd name="T3" fmla="*/ 360 h 636"/>
                  <a:gd name="T4" fmla="*/ 521 w 572"/>
                  <a:gd name="T5" fmla="*/ 369 h 636"/>
                  <a:gd name="T6" fmla="*/ 505 w 572"/>
                  <a:gd name="T7" fmla="*/ 375 h 636"/>
                  <a:gd name="T8" fmla="*/ 482 w 572"/>
                  <a:gd name="T9" fmla="*/ 375 h 636"/>
                  <a:gd name="T10" fmla="*/ 497 w 572"/>
                  <a:gd name="T11" fmla="*/ 254 h 636"/>
                  <a:gd name="T12" fmla="*/ 513 w 572"/>
                  <a:gd name="T13" fmla="*/ 259 h 636"/>
                  <a:gd name="T14" fmla="*/ 528 w 572"/>
                  <a:gd name="T15" fmla="*/ 268 h 636"/>
                  <a:gd name="T16" fmla="*/ 538 w 572"/>
                  <a:gd name="T17" fmla="*/ 283 h 636"/>
                  <a:gd name="T18" fmla="*/ 542 w 572"/>
                  <a:gd name="T19" fmla="*/ 299 h 636"/>
                  <a:gd name="T20" fmla="*/ 497 w 572"/>
                  <a:gd name="T21" fmla="*/ 224 h 636"/>
                  <a:gd name="T22" fmla="*/ 482 w 572"/>
                  <a:gd name="T23" fmla="*/ 15 h 636"/>
                  <a:gd name="T24" fmla="*/ 480 w 572"/>
                  <a:gd name="T25" fmla="*/ 8 h 636"/>
                  <a:gd name="T26" fmla="*/ 474 w 572"/>
                  <a:gd name="T27" fmla="*/ 2 h 636"/>
                  <a:gd name="T28" fmla="*/ 467 w 572"/>
                  <a:gd name="T29" fmla="*/ 0 h 636"/>
                  <a:gd name="T30" fmla="*/ 459 w 572"/>
                  <a:gd name="T31" fmla="*/ 2 h 636"/>
                  <a:gd name="T32" fmla="*/ 406 w 572"/>
                  <a:gd name="T33" fmla="*/ 28 h 636"/>
                  <a:gd name="T34" fmla="*/ 337 w 572"/>
                  <a:gd name="T35" fmla="*/ 60 h 636"/>
                  <a:gd name="T36" fmla="*/ 288 w 572"/>
                  <a:gd name="T37" fmla="*/ 81 h 636"/>
                  <a:gd name="T38" fmla="*/ 234 w 572"/>
                  <a:gd name="T39" fmla="*/ 99 h 636"/>
                  <a:gd name="T40" fmla="*/ 176 w 572"/>
                  <a:gd name="T41" fmla="*/ 115 h 636"/>
                  <a:gd name="T42" fmla="*/ 112 w 572"/>
                  <a:gd name="T43" fmla="*/ 128 h 636"/>
                  <a:gd name="T44" fmla="*/ 40 w 572"/>
                  <a:gd name="T45" fmla="*/ 139 h 636"/>
                  <a:gd name="T46" fmla="*/ 0 w 572"/>
                  <a:gd name="T47" fmla="*/ 480 h 636"/>
                  <a:gd name="T48" fmla="*/ 2 w 572"/>
                  <a:gd name="T49" fmla="*/ 487 h 636"/>
                  <a:gd name="T50" fmla="*/ 73 w 572"/>
                  <a:gd name="T51" fmla="*/ 497 h 636"/>
                  <a:gd name="T52" fmla="*/ 138 w 572"/>
                  <a:gd name="T53" fmla="*/ 509 h 636"/>
                  <a:gd name="T54" fmla="*/ 197 w 572"/>
                  <a:gd name="T55" fmla="*/ 524 h 636"/>
                  <a:gd name="T56" fmla="*/ 249 w 572"/>
                  <a:gd name="T57" fmla="*/ 540 h 636"/>
                  <a:gd name="T58" fmla="*/ 299 w 572"/>
                  <a:gd name="T59" fmla="*/ 559 h 636"/>
                  <a:gd name="T60" fmla="*/ 345 w 572"/>
                  <a:gd name="T61" fmla="*/ 578 h 636"/>
                  <a:gd name="T62" fmla="*/ 433 w 572"/>
                  <a:gd name="T63" fmla="*/ 621 h 636"/>
                  <a:gd name="T64" fmla="*/ 464 w 572"/>
                  <a:gd name="T65" fmla="*/ 636 h 636"/>
                  <a:gd name="T66" fmla="*/ 471 w 572"/>
                  <a:gd name="T67" fmla="*/ 636 h 636"/>
                  <a:gd name="T68" fmla="*/ 478 w 572"/>
                  <a:gd name="T69" fmla="*/ 632 h 636"/>
                  <a:gd name="T70" fmla="*/ 481 w 572"/>
                  <a:gd name="T71" fmla="*/ 626 h 636"/>
                  <a:gd name="T72" fmla="*/ 482 w 572"/>
                  <a:gd name="T73" fmla="*/ 405 h 636"/>
                  <a:gd name="T74" fmla="*/ 505 w 572"/>
                  <a:gd name="T75" fmla="*/ 405 h 636"/>
                  <a:gd name="T76" fmla="*/ 520 w 572"/>
                  <a:gd name="T77" fmla="*/ 402 h 636"/>
                  <a:gd name="T78" fmla="*/ 532 w 572"/>
                  <a:gd name="T79" fmla="*/ 397 h 636"/>
                  <a:gd name="T80" fmla="*/ 545 w 572"/>
                  <a:gd name="T81" fmla="*/ 390 h 636"/>
                  <a:gd name="T82" fmla="*/ 555 w 572"/>
                  <a:gd name="T83" fmla="*/ 381 h 636"/>
                  <a:gd name="T84" fmla="*/ 562 w 572"/>
                  <a:gd name="T85" fmla="*/ 370 h 636"/>
                  <a:gd name="T86" fmla="*/ 569 w 572"/>
                  <a:gd name="T87" fmla="*/ 357 h 636"/>
                  <a:gd name="T88" fmla="*/ 571 w 572"/>
                  <a:gd name="T89" fmla="*/ 344 h 636"/>
                  <a:gd name="T90" fmla="*/ 572 w 572"/>
                  <a:gd name="T91" fmla="*/ 299 h 636"/>
                  <a:gd name="T92" fmla="*/ 570 w 572"/>
                  <a:gd name="T93" fmla="*/ 284 h 636"/>
                  <a:gd name="T94" fmla="*/ 566 w 572"/>
                  <a:gd name="T95" fmla="*/ 272 h 636"/>
                  <a:gd name="T96" fmla="*/ 558 w 572"/>
                  <a:gd name="T97" fmla="*/ 259 h 636"/>
                  <a:gd name="T98" fmla="*/ 550 w 572"/>
                  <a:gd name="T99" fmla="*/ 247 h 636"/>
                  <a:gd name="T100" fmla="*/ 538 w 572"/>
                  <a:gd name="T101" fmla="*/ 237 h 636"/>
                  <a:gd name="T102" fmla="*/ 525 w 572"/>
                  <a:gd name="T103" fmla="*/ 231 h 636"/>
                  <a:gd name="T104" fmla="*/ 511 w 572"/>
                  <a:gd name="T105" fmla="*/ 226 h 636"/>
                  <a:gd name="T106" fmla="*/ 497 w 572"/>
                  <a:gd name="T107" fmla="*/ 224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72" h="636">
                    <a:moveTo>
                      <a:pt x="542" y="338"/>
                    </a:moveTo>
                    <a:lnTo>
                      <a:pt x="541" y="346"/>
                    </a:lnTo>
                    <a:lnTo>
                      <a:pt x="538" y="353"/>
                    </a:lnTo>
                    <a:lnTo>
                      <a:pt x="533" y="360"/>
                    </a:lnTo>
                    <a:lnTo>
                      <a:pt x="527" y="365"/>
                    </a:lnTo>
                    <a:lnTo>
                      <a:pt x="521" y="369"/>
                    </a:lnTo>
                    <a:lnTo>
                      <a:pt x="513" y="372"/>
                    </a:lnTo>
                    <a:lnTo>
                      <a:pt x="505" y="375"/>
                    </a:lnTo>
                    <a:lnTo>
                      <a:pt x="497" y="375"/>
                    </a:lnTo>
                    <a:lnTo>
                      <a:pt x="482" y="375"/>
                    </a:lnTo>
                    <a:lnTo>
                      <a:pt x="482" y="254"/>
                    </a:lnTo>
                    <a:lnTo>
                      <a:pt x="497" y="254"/>
                    </a:lnTo>
                    <a:lnTo>
                      <a:pt x="506" y="255"/>
                    </a:lnTo>
                    <a:lnTo>
                      <a:pt x="513" y="259"/>
                    </a:lnTo>
                    <a:lnTo>
                      <a:pt x="522" y="263"/>
                    </a:lnTo>
                    <a:lnTo>
                      <a:pt x="528" y="268"/>
                    </a:lnTo>
                    <a:lnTo>
                      <a:pt x="533" y="275"/>
                    </a:lnTo>
                    <a:lnTo>
                      <a:pt x="538" y="283"/>
                    </a:lnTo>
                    <a:lnTo>
                      <a:pt x="541" y="291"/>
                    </a:lnTo>
                    <a:lnTo>
                      <a:pt x="542" y="299"/>
                    </a:lnTo>
                    <a:lnTo>
                      <a:pt x="542" y="338"/>
                    </a:lnTo>
                    <a:close/>
                    <a:moveTo>
                      <a:pt x="497" y="224"/>
                    </a:moveTo>
                    <a:lnTo>
                      <a:pt x="482" y="224"/>
                    </a:lnTo>
                    <a:lnTo>
                      <a:pt x="482" y="15"/>
                    </a:lnTo>
                    <a:lnTo>
                      <a:pt x="481" y="12"/>
                    </a:lnTo>
                    <a:lnTo>
                      <a:pt x="480" y="8"/>
                    </a:lnTo>
                    <a:lnTo>
                      <a:pt x="478" y="6"/>
                    </a:lnTo>
                    <a:lnTo>
                      <a:pt x="474" y="2"/>
                    </a:lnTo>
                    <a:lnTo>
                      <a:pt x="471" y="1"/>
                    </a:lnTo>
                    <a:lnTo>
                      <a:pt x="467" y="0"/>
                    </a:lnTo>
                    <a:lnTo>
                      <a:pt x="464" y="1"/>
                    </a:lnTo>
                    <a:lnTo>
                      <a:pt x="459" y="2"/>
                    </a:lnTo>
                    <a:lnTo>
                      <a:pt x="451" y="7"/>
                    </a:lnTo>
                    <a:lnTo>
                      <a:pt x="406" y="28"/>
                    </a:lnTo>
                    <a:lnTo>
                      <a:pt x="361" y="51"/>
                    </a:lnTo>
                    <a:lnTo>
                      <a:pt x="337" y="60"/>
                    </a:lnTo>
                    <a:lnTo>
                      <a:pt x="313" y="71"/>
                    </a:lnTo>
                    <a:lnTo>
                      <a:pt x="288" y="81"/>
                    </a:lnTo>
                    <a:lnTo>
                      <a:pt x="262" y="89"/>
                    </a:lnTo>
                    <a:lnTo>
                      <a:pt x="234" y="99"/>
                    </a:lnTo>
                    <a:lnTo>
                      <a:pt x="206" y="106"/>
                    </a:lnTo>
                    <a:lnTo>
                      <a:pt x="176" y="115"/>
                    </a:lnTo>
                    <a:lnTo>
                      <a:pt x="145" y="121"/>
                    </a:lnTo>
                    <a:lnTo>
                      <a:pt x="112" y="128"/>
                    </a:lnTo>
                    <a:lnTo>
                      <a:pt x="78" y="133"/>
                    </a:lnTo>
                    <a:lnTo>
                      <a:pt x="40" y="139"/>
                    </a:lnTo>
                    <a:lnTo>
                      <a:pt x="0" y="143"/>
                    </a:lnTo>
                    <a:lnTo>
                      <a:pt x="0" y="480"/>
                    </a:lnTo>
                    <a:lnTo>
                      <a:pt x="0" y="484"/>
                    </a:lnTo>
                    <a:lnTo>
                      <a:pt x="2" y="487"/>
                    </a:lnTo>
                    <a:lnTo>
                      <a:pt x="38" y="491"/>
                    </a:lnTo>
                    <a:lnTo>
                      <a:pt x="73" y="497"/>
                    </a:lnTo>
                    <a:lnTo>
                      <a:pt x="107" y="502"/>
                    </a:lnTo>
                    <a:lnTo>
                      <a:pt x="138" y="509"/>
                    </a:lnTo>
                    <a:lnTo>
                      <a:pt x="168" y="515"/>
                    </a:lnTo>
                    <a:lnTo>
                      <a:pt x="197" y="524"/>
                    </a:lnTo>
                    <a:lnTo>
                      <a:pt x="224" y="531"/>
                    </a:lnTo>
                    <a:lnTo>
                      <a:pt x="249" y="540"/>
                    </a:lnTo>
                    <a:lnTo>
                      <a:pt x="274" y="549"/>
                    </a:lnTo>
                    <a:lnTo>
                      <a:pt x="299" y="559"/>
                    </a:lnTo>
                    <a:lnTo>
                      <a:pt x="322" y="569"/>
                    </a:lnTo>
                    <a:lnTo>
                      <a:pt x="345" y="578"/>
                    </a:lnTo>
                    <a:lnTo>
                      <a:pt x="390" y="600"/>
                    </a:lnTo>
                    <a:lnTo>
                      <a:pt x="433" y="621"/>
                    </a:lnTo>
                    <a:lnTo>
                      <a:pt x="459" y="635"/>
                    </a:lnTo>
                    <a:lnTo>
                      <a:pt x="464" y="636"/>
                    </a:lnTo>
                    <a:lnTo>
                      <a:pt x="467" y="636"/>
                    </a:lnTo>
                    <a:lnTo>
                      <a:pt x="471" y="636"/>
                    </a:lnTo>
                    <a:lnTo>
                      <a:pt x="474" y="634"/>
                    </a:lnTo>
                    <a:lnTo>
                      <a:pt x="478" y="632"/>
                    </a:lnTo>
                    <a:lnTo>
                      <a:pt x="480" y="629"/>
                    </a:lnTo>
                    <a:lnTo>
                      <a:pt x="481" y="626"/>
                    </a:lnTo>
                    <a:lnTo>
                      <a:pt x="482" y="621"/>
                    </a:lnTo>
                    <a:lnTo>
                      <a:pt x="482" y="405"/>
                    </a:lnTo>
                    <a:lnTo>
                      <a:pt x="497" y="405"/>
                    </a:lnTo>
                    <a:lnTo>
                      <a:pt x="505" y="405"/>
                    </a:lnTo>
                    <a:lnTo>
                      <a:pt x="512" y="403"/>
                    </a:lnTo>
                    <a:lnTo>
                      <a:pt x="520" y="402"/>
                    </a:lnTo>
                    <a:lnTo>
                      <a:pt x="526" y="399"/>
                    </a:lnTo>
                    <a:lnTo>
                      <a:pt x="532" y="397"/>
                    </a:lnTo>
                    <a:lnTo>
                      <a:pt x="539" y="394"/>
                    </a:lnTo>
                    <a:lnTo>
                      <a:pt x="545" y="390"/>
                    </a:lnTo>
                    <a:lnTo>
                      <a:pt x="550" y="385"/>
                    </a:lnTo>
                    <a:lnTo>
                      <a:pt x="555" y="381"/>
                    </a:lnTo>
                    <a:lnTo>
                      <a:pt x="559" y="376"/>
                    </a:lnTo>
                    <a:lnTo>
                      <a:pt x="562" y="370"/>
                    </a:lnTo>
                    <a:lnTo>
                      <a:pt x="566" y="364"/>
                    </a:lnTo>
                    <a:lnTo>
                      <a:pt x="569" y="357"/>
                    </a:lnTo>
                    <a:lnTo>
                      <a:pt x="570" y="351"/>
                    </a:lnTo>
                    <a:lnTo>
                      <a:pt x="571" y="344"/>
                    </a:lnTo>
                    <a:lnTo>
                      <a:pt x="572" y="338"/>
                    </a:lnTo>
                    <a:lnTo>
                      <a:pt x="572" y="299"/>
                    </a:lnTo>
                    <a:lnTo>
                      <a:pt x="571" y="292"/>
                    </a:lnTo>
                    <a:lnTo>
                      <a:pt x="570" y="284"/>
                    </a:lnTo>
                    <a:lnTo>
                      <a:pt x="568" y="278"/>
                    </a:lnTo>
                    <a:lnTo>
                      <a:pt x="566" y="272"/>
                    </a:lnTo>
                    <a:lnTo>
                      <a:pt x="562" y="264"/>
                    </a:lnTo>
                    <a:lnTo>
                      <a:pt x="558" y="259"/>
                    </a:lnTo>
                    <a:lnTo>
                      <a:pt x="554" y="252"/>
                    </a:lnTo>
                    <a:lnTo>
                      <a:pt x="550" y="247"/>
                    </a:lnTo>
                    <a:lnTo>
                      <a:pt x="544" y="243"/>
                    </a:lnTo>
                    <a:lnTo>
                      <a:pt x="538" y="237"/>
                    </a:lnTo>
                    <a:lnTo>
                      <a:pt x="531" y="234"/>
                    </a:lnTo>
                    <a:lnTo>
                      <a:pt x="525" y="231"/>
                    </a:lnTo>
                    <a:lnTo>
                      <a:pt x="518" y="228"/>
                    </a:lnTo>
                    <a:lnTo>
                      <a:pt x="511" y="226"/>
                    </a:lnTo>
                    <a:lnTo>
                      <a:pt x="505" y="225"/>
                    </a:lnTo>
                    <a:lnTo>
                      <a:pt x="497"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1" name="Freeform 2021"/>
              <p:cNvSpPr>
                <a:spLocks/>
              </p:cNvSpPr>
              <p:nvPr/>
            </p:nvSpPr>
            <p:spPr bwMode="auto">
              <a:xfrm>
                <a:off x="6105525" y="4297363"/>
                <a:ext cx="76200" cy="106363"/>
              </a:xfrm>
              <a:custGeom>
                <a:avLst/>
                <a:gdLst>
                  <a:gd name="T0" fmla="*/ 240 w 240"/>
                  <a:gd name="T1" fmla="*/ 0 h 334"/>
                  <a:gd name="T2" fmla="*/ 222 w 240"/>
                  <a:gd name="T3" fmla="*/ 0 h 334"/>
                  <a:gd name="T4" fmla="*/ 204 w 240"/>
                  <a:gd name="T5" fmla="*/ 1 h 334"/>
                  <a:gd name="T6" fmla="*/ 185 w 240"/>
                  <a:gd name="T7" fmla="*/ 1 h 334"/>
                  <a:gd name="T8" fmla="*/ 165 w 240"/>
                  <a:gd name="T9" fmla="*/ 1 h 334"/>
                  <a:gd name="T10" fmla="*/ 120 w 240"/>
                  <a:gd name="T11" fmla="*/ 1 h 334"/>
                  <a:gd name="T12" fmla="*/ 108 w 240"/>
                  <a:gd name="T13" fmla="*/ 2 h 334"/>
                  <a:gd name="T14" fmla="*/ 96 w 240"/>
                  <a:gd name="T15" fmla="*/ 4 h 334"/>
                  <a:gd name="T16" fmla="*/ 85 w 240"/>
                  <a:gd name="T17" fmla="*/ 8 h 334"/>
                  <a:gd name="T18" fmla="*/ 73 w 240"/>
                  <a:gd name="T19" fmla="*/ 12 h 334"/>
                  <a:gd name="T20" fmla="*/ 62 w 240"/>
                  <a:gd name="T21" fmla="*/ 17 h 334"/>
                  <a:gd name="T22" fmla="*/ 53 w 240"/>
                  <a:gd name="T23" fmla="*/ 24 h 334"/>
                  <a:gd name="T24" fmla="*/ 44 w 240"/>
                  <a:gd name="T25" fmla="*/ 32 h 334"/>
                  <a:gd name="T26" fmla="*/ 35 w 240"/>
                  <a:gd name="T27" fmla="*/ 41 h 334"/>
                  <a:gd name="T28" fmla="*/ 27 w 240"/>
                  <a:gd name="T29" fmla="*/ 51 h 334"/>
                  <a:gd name="T30" fmla="*/ 20 w 240"/>
                  <a:gd name="T31" fmla="*/ 60 h 334"/>
                  <a:gd name="T32" fmla="*/ 15 w 240"/>
                  <a:gd name="T33" fmla="*/ 72 h 334"/>
                  <a:gd name="T34" fmla="*/ 10 w 240"/>
                  <a:gd name="T35" fmla="*/ 84 h 334"/>
                  <a:gd name="T36" fmla="*/ 5 w 240"/>
                  <a:gd name="T37" fmla="*/ 96 h 334"/>
                  <a:gd name="T38" fmla="*/ 2 w 240"/>
                  <a:gd name="T39" fmla="*/ 110 h 334"/>
                  <a:gd name="T40" fmla="*/ 1 w 240"/>
                  <a:gd name="T41" fmla="*/ 122 h 334"/>
                  <a:gd name="T42" fmla="*/ 0 w 240"/>
                  <a:gd name="T43" fmla="*/ 136 h 334"/>
                  <a:gd name="T44" fmla="*/ 0 w 240"/>
                  <a:gd name="T45" fmla="*/ 212 h 334"/>
                  <a:gd name="T46" fmla="*/ 1 w 240"/>
                  <a:gd name="T47" fmla="*/ 224 h 334"/>
                  <a:gd name="T48" fmla="*/ 2 w 240"/>
                  <a:gd name="T49" fmla="*/ 237 h 334"/>
                  <a:gd name="T50" fmla="*/ 5 w 240"/>
                  <a:gd name="T51" fmla="*/ 249 h 334"/>
                  <a:gd name="T52" fmla="*/ 9 w 240"/>
                  <a:gd name="T53" fmla="*/ 261 h 334"/>
                  <a:gd name="T54" fmla="*/ 14 w 240"/>
                  <a:gd name="T55" fmla="*/ 272 h 334"/>
                  <a:gd name="T56" fmla="*/ 19 w 240"/>
                  <a:gd name="T57" fmla="*/ 281 h 334"/>
                  <a:gd name="T58" fmla="*/ 26 w 240"/>
                  <a:gd name="T59" fmla="*/ 290 h 334"/>
                  <a:gd name="T60" fmla="*/ 33 w 240"/>
                  <a:gd name="T61" fmla="*/ 298 h 334"/>
                  <a:gd name="T62" fmla="*/ 42 w 240"/>
                  <a:gd name="T63" fmla="*/ 306 h 334"/>
                  <a:gd name="T64" fmla="*/ 52 w 240"/>
                  <a:gd name="T65" fmla="*/ 312 h 334"/>
                  <a:gd name="T66" fmla="*/ 61 w 240"/>
                  <a:gd name="T67" fmla="*/ 319 h 334"/>
                  <a:gd name="T68" fmla="*/ 72 w 240"/>
                  <a:gd name="T69" fmla="*/ 323 h 334"/>
                  <a:gd name="T70" fmla="*/ 83 w 240"/>
                  <a:gd name="T71" fmla="*/ 327 h 334"/>
                  <a:gd name="T72" fmla="*/ 96 w 240"/>
                  <a:gd name="T73" fmla="*/ 329 h 334"/>
                  <a:gd name="T74" fmla="*/ 107 w 240"/>
                  <a:gd name="T75" fmla="*/ 332 h 334"/>
                  <a:gd name="T76" fmla="*/ 120 w 240"/>
                  <a:gd name="T77" fmla="*/ 332 h 334"/>
                  <a:gd name="T78" fmla="*/ 165 w 240"/>
                  <a:gd name="T79" fmla="*/ 332 h 334"/>
                  <a:gd name="T80" fmla="*/ 185 w 240"/>
                  <a:gd name="T81" fmla="*/ 332 h 334"/>
                  <a:gd name="T82" fmla="*/ 204 w 240"/>
                  <a:gd name="T83" fmla="*/ 333 h 334"/>
                  <a:gd name="T84" fmla="*/ 222 w 240"/>
                  <a:gd name="T85" fmla="*/ 333 h 334"/>
                  <a:gd name="T86" fmla="*/ 240 w 240"/>
                  <a:gd name="T87" fmla="*/ 334 h 334"/>
                  <a:gd name="T88" fmla="*/ 240 w 240"/>
                  <a:gd name="T89" fmla="*/ 333 h 334"/>
                  <a:gd name="T90" fmla="*/ 240 w 240"/>
                  <a:gd name="T91" fmla="*/ 332 h 334"/>
                  <a:gd name="T92" fmla="*/ 240 w 240"/>
                  <a:gd name="T93"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0" h="334">
                    <a:moveTo>
                      <a:pt x="240" y="0"/>
                    </a:moveTo>
                    <a:lnTo>
                      <a:pt x="222" y="0"/>
                    </a:lnTo>
                    <a:lnTo>
                      <a:pt x="204" y="1"/>
                    </a:lnTo>
                    <a:lnTo>
                      <a:pt x="185" y="1"/>
                    </a:lnTo>
                    <a:lnTo>
                      <a:pt x="165" y="1"/>
                    </a:lnTo>
                    <a:lnTo>
                      <a:pt x="120" y="1"/>
                    </a:lnTo>
                    <a:lnTo>
                      <a:pt x="108" y="2"/>
                    </a:lnTo>
                    <a:lnTo>
                      <a:pt x="96" y="4"/>
                    </a:lnTo>
                    <a:lnTo>
                      <a:pt x="85" y="8"/>
                    </a:lnTo>
                    <a:lnTo>
                      <a:pt x="73" y="12"/>
                    </a:lnTo>
                    <a:lnTo>
                      <a:pt x="62" y="17"/>
                    </a:lnTo>
                    <a:lnTo>
                      <a:pt x="53" y="24"/>
                    </a:lnTo>
                    <a:lnTo>
                      <a:pt x="44" y="32"/>
                    </a:lnTo>
                    <a:lnTo>
                      <a:pt x="35" y="41"/>
                    </a:lnTo>
                    <a:lnTo>
                      <a:pt x="27" y="51"/>
                    </a:lnTo>
                    <a:lnTo>
                      <a:pt x="20" y="60"/>
                    </a:lnTo>
                    <a:lnTo>
                      <a:pt x="15" y="72"/>
                    </a:lnTo>
                    <a:lnTo>
                      <a:pt x="10" y="84"/>
                    </a:lnTo>
                    <a:lnTo>
                      <a:pt x="5" y="96"/>
                    </a:lnTo>
                    <a:lnTo>
                      <a:pt x="2" y="110"/>
                    </a:lnTo>
                    <a:lnTo>
                      <a:pt x="1" y="122"/>
                    </a:lnTo>
                    <a:lnTo>
                      <a:pt x="0" y="136"/>
                    </a:lnTo>
                    <a:lnTo>
                      <a:pt x="0" y="212"/>
                    </a:lnTo>
                    <a:lnTo>
                      <a:pt x="1" y="224"/>
                    </a:lnTo>
                    <a:lnTo>
                      <a:pt x="2" y="237"/>
                    </a:lnTo>
                    <a:lnTo>
                      <a:pt x="5" y="249"/>
                    </a:lnTo>
                    <a:lnTo>
                      <a:pt x="9" y="261"/>
                    </a:lnTo>
                    <a:lnTo>
                      <a:pt x="14" y="272"/>
                    </a:lnTo>
                    <a:lnTo>
                      <a:pt x="19" y="281"/>
                    </a:lnTo>
                    <a:lnTo>
                      <a:pt x="26" y="290"/>
                    </a:lnTo>
                    <a:lnTo>
                      <a:pt x="33" y="298"/>
                    </a:lnTo>
                    <a:lnTo>
                      <a:pt x="42" y="306"/>
                    </a:lnTo>
                    <a:lnTo>
                      <a:pt x="52" y="312"/>
                    </a:lnTo>
                    <a:lnTo>
                      <a:pt x="61" y="319"/>
                    </a:lnTo>
                    <a:lnTo>
                      <a:pt x="72" y="323"/>
                    </a:lnTo>
                    <a:lnTo>
                      <a:pt x="83" y="327"/>
                    </a:lnTo>
                    <a:lnTo>
                      <a:pt x="96" y="329"/>
                    </a:lnTo>
                    <a:lnTo>
                      <a:pt x="107" y="332"/>
                    </a:lnTo>
                    <a:lnTo>
                      <a:pt x="120" y="332"/>
                    </a:lnTo>
                    <a:lnTo>
                      <a:pt x="165" y="332"/>
                    </a:lnTo>
                    <a:lnTo>
                      <a:pt x="185" y="332"/>
                    </a:lnTo>
                    <a:lnTo>
                      <a:pt x="204" y="333"/>
                    </a:lnTo>
                    <a:lnTo>
                      <a:pt x="222" y="333"/>
                    </a:lnTo>
                    <a:lnTo>
                      <a:pt x="240" y="334"/>
                    </a:lnTo>
                    <a:lnTo>
                      <a:pt x="240" y="333"/>
                    </a:lnTo>
                    <a:lnTo>
                      <a:pt x="240" y="332"/>
                    </a:lnTo>
                    <a:lnTo>
                      <a:pt x="24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2" name="Freeform 2022"/>
              <p:cNvSpPr>
                <a:spLocks/>
              </p:cNvSpPr>
              <p:nvPr/>
            </p:nvSpPr>
            <p:spPr bwMode="auto">
              <a:xfrm>
                <a:off x="6191250" y="4287838"/>
                <a:ext cx="57150" cy="201613"/>
              </a:xfrm>
              <a:custGeom>
                <a:avLst/>
                <a:gdLst>
                  <a:gd name="T0" fmla="*/ 154 w 177"/>
                  <a:gd name="T1" fmla="*/ 594 h 632"/>
                  <a:gd name="T2" fmla="*/ 126 w 177"/>
                  <a:gd name="T3" fmla="*/ 574 h 632"/>
                  <a:gd name="T4" fmla="*/ 100 w 177"/>
                  <a:gd name="T5" fmla="*/ 549 h 632"/>
                  <a:gd name="T6" fmla="*/ 79 w 177"/>
                  <a:gd name="T7" fmla="*/ 520 h 632"/>
                  <a:gd name="T8" fmla="*/ 60 w 177"/>
                  <a:gd name="T9" fmla="*/ 489 h 632"/>
                  <a:gd name="T10" fmla="*/ 46 w 177"/>
                  <a:gd name="T11" fmla="*/ 455 h 632"/>
                  <a:gd name="T12" fmla="*/ 37 w 177"/>
                  <a:gd name="T13" fmla="*/ 419 h 632"/>
                  <a:gd name="T14" fmla="*/ 31 w 177"/>
                  <a:gd name="T15" fmla="*/ 380 h 632"/>
                  <a:gd name="T16" fmla="*/ 30 w 177"/>
                  <a:gd name="T17" fmla="*/ 15 h 632"/>
                  <a:gd name="T18" fmla="*/ 29 w 177"/>
                  <a:gd name="T19" fmla="*/ 10 h 632"/>
                  <a:gd name="T20" fmla="*/ 26 w 177"/>
                  <a:gd name="T21" fmla="*/ 5 h 632"/>
                  <a:gd name="T22" fmla="*/ 22 w 177"/>
                  <a:gd name="T23" fmla="*/ 1 h 632"/>
                  <a:gd name="T24" fmla="*/ 15 w 177"/>
                  <a:gd name="T25" fmla="*/ 0 h 632"/>
                  <a:gd name="T26" fmla="*/ 10 w 177"/>
                  <a:gd name="T27" fmla="*/ 1 h 632"/>
                  <a:gd name="T28" fmla="*/ 5 w 177"/>
                  <a:gd name="T29" fmla="*/ 5 h 632"/>
                  <a:gd name="T30" fmla="*/ 1 w 177"/>
                  <a:gd name="T31" fmla="*/ 10 h 632"/>
                  <a:gd name="T32" fmla="*/ 0 w 177"/>
                  <a:gd name="T33" fmla="*/ 15 h 632"/>
                  <a:gd name="T34" fmla="*/ 1 w 177"/>
                  <a:gd name="T35" fmla="*/ 383 h 632"/>
                  <a:gd name="T36" fmla="*/ 7 w 177"/>
                  <a:gd name="T37" fmla="*/ 425 h 632"/>
                  <a:gd name="T38" fmla="*/ 18 w 177"/>
                  <a:gd name="T39" fmla="*/ 466 h 632"/>
                  <a:gd name="T40" fmla="*/ 34 w 177"/>
                  <a:gd name="T41" fmla="*/ 503 h 632"/>
                  <a:gd name="T42" fmla="*/ 54 w 177"/>
                  <a:gd name="T43" fmla="*/ 539 h 632"/>
                  <a:gd name="T44" fmla="*/ 78 w 177"/>
                  <a:gd name="T45" fmla="*/ 570 h 632"/>
                  <a:gd name="T46" fmla="*/ 107 w 177"/>
                  <a:gd name="T47" fmla="*/ 598 h 632"/>
                  <a:gd name="T48" fmla="*/ 139 w 177"/>
                  <a:gd name="T49" fmla="*/ 620 h 632"/>
                  <a:gd name="T50" fmla="*/ 159 w 177"/>
                  <a:gd name="T51" fmla="*/ 631 h 632"/>
                  <a:gd name="T52" fmla="*/ 167 w 177"/>
                  <a:gd name="T53" fmla="*/ 631 h 632"/>
                  <a:gd name="T54" fmla="*/ 173 w 177"/>
                  <a:gd name="T55" fmla="*/ 627 h 632"/>
                  <a:gd name="T56" fmla="*/ 176 w 177"/>
                  <a:gd name="T57" fmla="*/ 620 h 632"/>
                  <a:gd name="T58" fmla="*/ 177 w 177"/>
                  <a:gd name="T59" fmla="*/ 615 h 632"/>
                  <a:gd name="T60" fmla="*/ 175 w 177"/>
                  <a:gd name="T61" fmla="*/ 609 h 632"/>
                  <a:gd name="T62" fmla="*/ 171 w 177"/>
                  <a:gd name="T63" fmla="*/ 604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7" h="632">
                    <a:moveTo>
                      <a:pt x="169" y="603"/>
                    </a:moveTo>
                    <a:lnTo>
                      <a:pt x="154" y="594"/>
                    </a:lnTo>
                    <a:lnTo>
                      <a:pt x="139" y="585"/>
                    </a:lnTo>
                    <a:lnTo>
                      <a:pt x="126" y="574"/>
                    </a:lnTo>
                    <a:lnTo>
                      <a:pt x="113" y="562"/>
                    </a:lnTo>
                    <a:lnTo>
                      <a:pt x="100" y="549"/>
                    </a:lnTo>
                    <a:lnTo>
                      <a:pt x="89" y="535"/>
                    </a:lnTo>
                    <a:lnTo>
                      <a:pt x="79" y="520"/>
                    </a:lnTo>
                    <a:lnTo>
                      <a:pt x="69" y="505"/>
                    </a:lnTo>
                    <a:lnTo>
                      <a:pt x="60" y="489"/>
                    </a:lnTo>
                    <a:lnTo>
                      <a:pt x="53" y="472"/>
                    </a:lnTo>
                    <a:lnTo>
                      <a:pt x="46" y="455"/>
                    </a:lnTo>
                    <a:lnTo>
                      <a:pt x="41" y="437"/>
                    </a:lnTo>
                    <a:lnTo>
                      <a:pt x="37" y="419"/>
                    </a:lnTo>
                    <a:lnTo>
                      <a:pt x="34" y="399"/>
                    </a:lnTo>
                    <a:lnTo>
                      <a:pt x="31" y="380"/>
                    </a:lnTo>
                    <a:lnTo>
                      <a:pt x="30" y="361"/>
                    </a:lnTo>
                    <a:lnTo>
                      <a:pt x="30" y="15"/>
                    </a:lnTo>
                    <a:lnTo>
                      <a:pt x="30" y="12"/>
                    </a:lnTo>
                    <a:lnTo>
                      <a:pt x="29" y="10"/>
                    </a:lnTo>
                    <a:lnTo>
                      <a:pt x="28" y="7"/>
                    </a:lnTo>
                    <a:lnTo>
                      <a:pt x="26" y="5"/>
                    </a:lnTo>
                    <a:lnTo>
                      <a:pt x="24" y="3"/>
                    </a:lnTo>
                    <a:lnTo>
                      <a:pt x="22" y="1"/>
                    </a:lnTo>
                    <a:lnTo>
                      <a:pt x="19" y="0"/>
                    </a:lnTo>
                    <a:lnTo>
                      <a:pt x="15" y="0"/>
                    </a:lnTo>
                    <a:lnTo>
                      <a:pt x="13" y="0"/>
                    </a:lnTo>
                    <a:lnTo>
                      <a:pt x="10" y="1"/>
                    </a:lnTo>
                    <a:lnTo>
                      <a:pt x="8" y="3"/>
                    </a:lnTo>
                    <a:lnTo>
                      <a:pt x="5" y="5"/>
                    </a:lnTo>
                    <a:lnTo>
                      <a:pt x="4" y="7"/>
                    </a:lnTo>
                    <a:lnTo>
                      <a:pt x="1" y="10"/>
                    </a:lnTo>
                    <a:lnTo>
                      <a:pt x="1" y="12"/>
                    </a:lnTo>
                    <a:lnTo>
                      <a:pt x="0" y="15"/>
                    </a:lnTo>
                    <a:lnTo>
                      <a:pt x="0" y="361"/>
                    </a:lnTo>
                    <a:lnTo>
                      <a:pt x="1" y="383"/>
                    </a:lnTo>
                    <a:lnTo>
                      <a:pt x="4" y="404"/>
                    </a:lnTo>
                    <a:lnTo>
                      <a:pt x="7" y="425"/>
                    </a:lnTo>
                    <a:lnTo>
                      <a:pt x="12" y="445"/>
                    </a:lnTo>
                    <a:lnTo>
                      <a:pt x="18" y="466"/>
                    </a:lnTo>
                    <a:lnTo>
                      <a:pt x="25" y="485"/>
                    </a:lnTo>
                    <a:lnTo>
                      <a:pt x="34" y="503"/>
                    </a:lnTo>
                    <a:lnTo>
                      <a:pt x="43" y="522"/>
                    </a:lnTo>
                    <a:lnTo>
                      <a:pt x="54" y="539"/>
                    </a:lnTo>
                    <a:lnTo>
                      <a:pt x="65" y="555"/>
                    </a:lnTo>
                    <a:lnTo>
                      <a:pt x="78" y="570"/>
                    </a:lnTo>
                    <a:lnTo>
                      <a:pt x="92" y="585"/>
                    </a:lnTo>
                    <a:lnTo>
                      <a:pt x="107" y="598"/>
                    </a:lnTo>
                    <a:lnTo>
                      <a:pt x="122" y="609"/>
                    </a:lnTo>
                    <a:lnTo>
                      <a:pt x="139" y="620"/>
                    </a:lnTo>
                    <a:lnTo>
                      <a:pt x="156" y="630"/>
                    </a:lnTo>
                    <a:lnTo>
                      <a:pt x="159" y="631"/>
                    </a:lnTo>
                    <a:lnTo>
                      <a:pt x="162" y="632"/>
                    </a:lnTo>
                    <a:lnTo>
                      <a:pt x="167" y="631"/>
                    </a:lnTo>
                    <a:lnTo>
                      <a:pt x="170" y="630"/>
                    </a:lnTo>
                    <a:lnTo>
                      <a:pt x="173" y="627"/>
                    </a:lnTo>
                    <a:lnTo>
                      <a:pt x="175" y="623"/>
                    </a:lnTo>
                    <a:lnTo>
                      <a:pt x="176" y="620"/>
                    </a:lnTo>
                    <a:lnTo>
                      <a:pt x="177" y="617"/>
                    </a:lnTo>
                    <a:lnTo>
                      <a:pt x="177" y="615"/>
                    </a:lnTo>
                    <a:lnTo>
                      <a:pt x="176" y="612"/>
                    </a:lnTo>
                    <a:lnTo>
                      <a:pt x="175" y="609"/>
                    </a:lnTo>
                    <a:lnTo>
                      <a:pt x="173" y="606"/>
                    </a:lnTo>
                    <a:lnTo>
                      <a:pt x="171" y="604"/>
                    </a:lnTo>
                    <a:lnTo>
                      <a:pt x="169" y="6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sp>
          <p:nvSpPr>
            <p:cNvPr id="43" name="Freeform 3073"/>
            <p:cNvSpPr>
              <a:spLocks noEditPoints="1"/>
            </p:cNvSpPr>
            <p:nvPr/>
          </p:nvSpPr>
          <p:spPr bwMode="auto">
            <a:xfrm rot="665393">
              <a:off x="9394331" y="967582"/>
              <a:ext cx="377228" cy="377227"/>
            </a:xfrm>
            <a:custGeom>
              <a:avLst/>
              <a:gdLst>
                <a:gd name="T0" fmla="*/ 620 w 720"/>
                <a:gd name="T1" fmla="*/ 289 h 719"/>
                <a:gd name="T2" fmla="*/ 600 w 720"/>
                <a:gd name="T3" fmla="*/ 278 h 719"/>
                <a:gd name="T4" fmla="*/ 636 w 720"/>
                <a:gd name="T5" fmla="*/ 145 h 719"/>
                <a:gd name="T6" fmla="*/ 695 w 720"/>
                <a:gd name="T7" fmla="*/ 114 h 719"/>
                <a:gd name="T8" fmla="*/ 680 w 720"/>
                <a:gd name="T9" fmla="*/ 209 h 719"/>
                <a:gd name="T10" fmla="*/ 645 w 720"/>
                <a:gd name="T11" fmla="*/ 270 h 719"/>
                <a:gd name="T12" fmla="*/ 425 w 720"/>
                <a:gd name="T13" fmla="*/ 278 h 719"/>
                <a:gd name="T14" fmla="*/ 416 w 720"/>
                <a:gd name="T15" fmla="*/ 280 h 719"/>
                <a:gd name="T16" fmla="*/ 298 w 720"/>
                <a:gd name="T17" fmla="*/ 282 h 719"/>
                <a:gd name="T18" fmla="*/ 261 w 720"/>
                <a:gd name="T19" fmla="*/ 160 h 719"/>
                <a:gd name="T20" fmla="*/ 332 w 720"/>
                <a:gd name="T21" fmla="*/ 150 h 719"/>
                <a:gd name="T22" fmla="*/ 364 w 720"/>
                <a:gd name="T23" fmla="*/ 101 h 719"/>
                <a:gd name="T24" fmla="*/ 462 w 720"/>
                <a:gd name="T25" fmla="*/ 158 h 719"/>
                <a:gd name="T26" fmla="*/ 49 w 720"/>
                <a:gd name="T27" fmla="*/ 236 h 719"/>
                <a:gd name="T28" fmla="*/ 29 w 720"/>
                <a:gd name="T29" fmla="*/ 170 h 719"/>
                <a:gd name="T30" fmla="*/ 24 w 720"/>
                <a:gd name="T31" fmla="*/ 72 h 719"/>
                <a:gd name="T32" fmla="*/ 90 w 720"/>
                <a:gd name="T33" fmla="*/ 177 h 719"/>
                <a:gd name="T34" fmla="*/ 129 w 720"/>
                <a:gd name="T35" fmla="*/ 298 h 719"/>
                <a:gd name="T36" fmla="*/ 91 w 720"/>
                <a:gd name="T37" fmla="*/ 284 h 719"/>
                <a:gd name="T38" fmla="*/ 719 w 720"/>
                <a:gd name="T39" fmla="*/ 69 h 719"/>
                <a:gd name="T40" fmla="*/ 712 w 720"/>
                <a:gd name="T41" fmla="*/ 50 h 719"/>
                <a:gd name="T42" fmla="*/ 644 w 720"/>
                <a:gd name="T43" fmla="*/ 21 h 719"/>
                <a:gd name="T44" fmla="*/ 632 w 720"/>
                <a:gd name="T45" fmla="*/ 0 h 719"/>
                <a:gd name="T46" fmla="*/ 77 w 720"/>
                <a:gd name="T47" fmla="*/ 13 h 719"/>
                <a:gd name="T48" fmla="*/ 12 w 720"/>
                <a:gd name="T49" fmla="*/ 48 h 719"/>
                <a:gd name="T50" fmla="*/ 0 w 720"/>
                <a:gd name="T51" fmla="*/ 66 h 719"/>
                <a:gd name="T52" fmla="*/ 6 w 720"/>
                <a:gd name="T53" fmla="*/ 177 h 719"/>
                <a:gd name="T54" fmla="*/ 29 w 720"/>
                <a:gd name="T55" fmla="*/ 250 h 719"/>
                <a:gd name="T56" fmla="*/ 73 w 720"/>
                <a:gd name="T57" fmla="*/ 302 h 719"/>
                <a:gd name="T58" fmla="*/ 130 w 720"/>
                <a:gd name="T59" fmla="*/ 322 h 719"/>
                <a:gd name="T60" fmla="*/ 195 w 720"/>
                <a:gd name="T61" fmla="*/ 379 h 719"/>
                <a:gd name="T62" fmla="*/ 288 w 720"/>
                <a:gd name="T63" fmla="*/ 441 h 719"/>
                <a:gd name="T64" fmla="*/ 312 w 720"/>
                <a:gd name="T65" fmla="*/ 476 h 719"/>
                <a:gd name="T66" fmla="*/ 316 w 720"/>
                <a:gd name="T67" fmla="*/ 529 h 719"/>
                <a:gd name="T68" fmla="*/ 299 w 720"/>
                <a:gd name="T69" fmla="*/ 596 h 719"/>
                <a:gd name="T70" fmla="*/ 262 w 720"/>
                <a:gd name="T71" fmla="*/ 628 h 719"/>
                <a:gd name="T72" fmla="*/ 204 w 720"/>
                <a:gd name="T73" fmla="*/ 635 h 719"/>
                <a:gd name="T74" fmla="*/ 192 w 720"/>
                <a:gd name="T75" fmla="*/ 707 h 719"/>
                <a:gd name="T76" fmla="*/ 515 w 720"/>
                <a:gd name="T77" fmla="*/ 719 h 719"/>
                <a:gd name="T78" fmla="*/ 527 w 720"/>
                <a:gd name="T79" fmla="*/ 647 h 719"/>
                <a:gd name="T80" fmla="*/ 501 w 720"/>
                <a:gd name="T81" fmla="*/ 635 h 719"/>
                <a:gd name="T82" fmla="*/ 445 w 720"/>
                <a:gd name="T83" fmla="*/ 618 h 719"/>
                <a:gd name="T84" fmla="*/ 412 w 720"/>
                <a:gd name="T85" fmla="*/ 577 h 719"/>
                <a:gd name="T86" fmla="*/ 401 w 720"/>
                <a:gd name="T87" fmla="*/ 511 h 719"/>
                <a:gd name="T88" fmla="*/ 410 w 720"/>
                <a:gd name="T89" fmla="*/ 470 h 719"/>
                <a:gd name="T90" fmla="*/ 443 w 720"/>
                <a:gd name="T91" fmla="*/ 431 h 719"/>
                <a:gd name="T92" fmla="*/ 537 w 720"/>
                <a:gd name="T93" fmla="*/ 367 h 719"/>
                <a:gd name="T94" fmla="*/ 601 w 720"/>
                <a:gd name="T95" fmla="*/ 321 h 719"/>
                <a:gd name="T96" fmla="*/ 653 w 720"/>
                <a:gd name="T97" fmla="*/ 295 h 719"/>
                <a:gd name="T98" fmla="*/ 696 w 720"/>
                <a:gd name="T99" fmla="*/ 233 h 719"/>
                <a:gd name="T100" fmla="*/ 718 w 720"/>
                <a:gd name="T101" fmla="*/ 141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20" h="719">
                  <a:moveTo>
                    <a:pt x="645" y="270"/>
                  </a:moveTo>
                  <a:lnTo>
                    <a:pt x="640" y="276"/>
                  </a:lnTo>
                  <a:lnTo>
                    <a:pt x="633" y="280"/>
                  </a:lnTo>
                  <a:lnTo>
                    <a:pt x="627" y="284"/>
                  </a:lnTo>
                  <a:lnTo>
                    <a:pt x="620" y="289"/>
                  </a:lnTo>
                  <a:lnTo>
                    <a:pt x="614" y="291"/>
                  </a:lnTo>
                  <a:lnTo>
                    <a:pt x="606" y="295"/>
                  </a:lnTo>
                  <a:lnTo>
                    <a:pt x="599" y="296"/>
                  </a:lnTo>
                  <a:lnTo>
                    <a:pt x="590" y="298"/>
                  </a:lnTo>
                  <a:lnTo>
                    <a:pt x="600" y="278"/>
                  </a:lnTo>
                  <a:lnTo>
                    <a:pt x="609" y="257"/>
                  </a:lnTo>
                  <a:lnTo>
                    <a:pt x="618" y="233"/>
                  </a:lnTo>
                  <a:lnTo>
                    <a:pt x="625" y="207"/>
                  </a:lnTo>
                  <a:lnTo>
                    <a:pt x="631" y="177"/>
                  </a:lnTo>
                  <a:lnTo>
                    <a:pt x="636" y="145"/>
                  </a:lnTo>
                  <a:lnTo>
                    <a:pt x="639" y="110"/>
                  </a:lnTo>
                  <a:lnTo>
                    <a:pt x="643" y="72"/>
                  </a:lnTo>
                  <a:lnTo>
                    <a:pt x="695" y="72"/>
                  </a:lnTo>
                  <a:lnTo>
                    <a:pt x="695" y="90"/>
                  </a:lnTo>
                  <a:lnTo>
                    <a:pt x="695" y="114"/>
                  </a:lnTo>
                  <a:lnTo>
                    <a:pt x="694" y="140"/>
                  </a:lnTo>
                  <a:lnTo>
                    <a:pt x="690" y="167"/>
                  </a:lnTo>
                  <a:lnTo>
                    <a:pt x="687" y="182"/>
                  </a:lnTo>
                  <a:lnTo>
                    <a:pt x="684" y="196"/>
                  </a:lnTo>
                  <a:lnTo>
                    <a:pt x="680" y="209"/>
                  </a:lnTo>
                  <a:lnTo>
                    <a:pt x="675" y="223"/>
                  </a:lnTo>
                  <a:lnTo>
                    <a:pt x="669" y="236"/>
                  </a:lnTo>
                  <a:lnTo>
                    <a:pt x="662" y="248"/>
                  </a:lnTo>
                  <a:lnTo>
                    <a:pt x="655" y="259"/>
                  </a:lnTo>
                  <a:lnTo>
                    <a:pt x="645" y="270"/>
                  </a:lnTo>
                  <a:lnTo>
                    <a:pt x="645" y="270"/>
                  </a:lnTo>
                  <a:close/>
                  <a:moveTo>
                    <a:pt x="460" y="160"/>
                  </a:moveTo>
                  <a:lnTo>
                    <a:pt x="402" y="205"/>
                  </a:lnTo>
                  <a:lnTo>
                    <a:pt x="425" y="273"/>
                  </a:lnTo>
                  <a:lnTo>
                    <a:pt x="425" y="278"/>
                  </a:lnTo>
                  <a:lnTo>
                    <a:pt x="424" y="280"/>
                  </a:lnTo>
                  <a:lnTo>
                    <a:pt x="421" y="282"/>
                  </a:lnTo>
                  <a:lnTo>
                    <a:pt x="420" y="282"/>
                  </a:lnTo>
                  <a:lnTo>
                    <a:pt x="418" y="282"/>
                  </a:lnTo>
                  <a:lnTo>
                    <a:pt x="416" y="280"/>
                  </a:lnTo>
                  <a:lnTo>
                    <a:pt x="360" y="235"/>
                  </a:lnTo>
                  <a:lnTo>
                    <a:pt x="304" y="280"/>
                  </a:lnTo>
                  <a:lnTo>
                    <a:pt x="303" y="282"/>
                  </a:lnTo>
                  <a:lnTo>
                    <a:pt x="300" y="282"/>
                  </a:lnTo>
                  <a:lnTo>
                    <a:pt x="298" y="282"/>
                  </a:lnTo>
                  <a:lnTo>
                    <a:pt x="297" y="280"/>
                  </a:lnTo>
                  <a:lnTo>
                    <a:pt x="294" y="278"/>
                  </a:lnTo>
                  <a:lnTo>
                    <a:pt x="294" y="273"/>
                  </a:lnTo>
                  <a:lnTo>
                    <a:pt x="317" y="205"/>
                  </a:lnTo>
                  <a:lnTo>
                    <a:pt x="261" y="160"/>
                  </a:lnTo>
                  <a:lnTo>
                    <a:pt x="259" y="158"/>
                  </a:lnTo>
                  <a:lnTo>
                    <a:pt x="259" y="154"/>
                  </a:lnTo>
                  <a:lnTo>
                    <a:pt x="261" y="151"/>
                  </a:lnTo>
                  <a:lnTo>
                    <a:pt x="264" y="150"/>
                  </a:lnTo>
                  <a:lnTo>
                    <a:pt x="332" y="150"/>
                  </a:lnTo>
                  <a:lnTo>
                    <a:pt x="354" y="101"/>
                  </a:lnTo>
                  <a:lnTo>
                    <a:pt x="356" y="97"/>
                  </a:lnTo>
                  <a:lnTo>
                    <a:pt x="358" y="97"/>
                  </a:lnTo>
                  <a:lnTo>
                    <a:pt x="362" y="97"/>
                  </a:lnTo>
                  <a:lnTo>
                    <a:pt x="364" y="101"/>
                  </a:lnTo>
                  <a:lnTo>
                    <a:pt x="388" y="150"/>
                  </a:lnTo>
                  <a:lnTo>
                    <a:pt x="456" y="150"/>
                  </a:lnTo>
                  <a:lnTo>
                    <a:pt x="460" y="151"/>
                  </a:lnTo>
                  <a:lnTo>
                    <a:pt x="462" y="154"/>
                  </a:lnTo>
                  <a:lnTo>
                    <a:pt x="462" y="158"/>
                  </a:lnTo>
                  <a:lnTo>
                    <a:pt x="460" y="160"/>
                  </a:lnTo>
                  <a:close/>
                  <a:moveTo>
                    <a:pt x="72" y="270"/>
                  </a:moveTo>
                  <a:lnTo>
                    <a:pt x="63" y="260"/>
                  </a:lnTo>
                  <a:lnTo>
                    <a:pt x="55" y="248"/>
                  </a:lnTo>
                  <a:lnTo>
                    <a:pt x="49" y="236"/>
                  </a:lnTo>
                  <a:lnTo>
                    <a:pt x="43" y="225"/>
                  </a:lnTo>
                  <a:lnTo>
                    <a:pt x="38" y="211"/>
                  </a:lnTo>
                  <a:lnTo>
                    <a:pt x="35" y="198"/>
                  </a:lnTo>
                  <a:lnTo>
                    <a:pt x="31" y="184"/>
                  </a:lnTo>
                  <a:lnTo>
                    <a:pt x="29" y="170"/>
                  </a:lnTo>
                  <a:lnTo>
                    <a:pt x="27" y="142"/>
                  </a:lnTo>
                  <a:lnTo>
                    <a:pt x="24" y="116"/>
                  </a:lnTo>
                  <a:lnTo>
                    <a:pt x="24" y="92"/>
                  </a:lnTo>
                  <a:lnTo>
                    <a:pt x="24" y="72"/>
                  </a:lnTo>
                  <a:lnTo>
                    <a:pt x="24" y="72"/>
                  </a:lnTo>
                  <a:lnTo>
                    <a:pt x="24" y="72"/>
                  </a:lnTo>
                  <a:lnTo>
                    <a:pt x="78" y="72"/>
                  </a:lnTo>
                  <a:lnTo>
                    <a:pt x="80" y="110"/>
                  </a:lnTo>
                  <a:lnTo>
                    <a:pt x="85" y="145"/>
                  </a:lnTo>
                  <a:lnTo>
                    <a:pt x="90" y="177"/>
                  </a:lnTo>
                  <a:lnTo>
                    <a:pt x="96" y="207"/>
                  </a:lnTo>
                  <a:lnTo>
                    <a:pt x="103" y="233"/>
                  </a:lnTo>
                  <a:lnTo>
                    <a:pt x="111" y="257"/>
                  </a:lnTo>
                  <a:lnTo>
                    <a:pt x="119" y="278"/>
                  </a:lnTo>
                  <a:lnTo>
                    <a:pt x="129" y="298"/>
                  </a:lnTo>
                  <a:lnTo>
                    <a:pt x="121" y="296"/>
                  </a:lnTo>
                  <a:lnTo>
                    <a:pt x="112" y="295"/>
                  </a:lnTo>
                  <a:lnTo>
                    <a:pt x="105" y="291"/>
                  </a:lnTo>
                  <a:lnTo>
                    <a:pt x="98" y="289"/>
                  </a:lnTo>
                  <a:lnTo>
                    <a:pt x="91" y="284"/>
                  </a:lnTo>
                  <a:lnTo>
                    <a:pt x="84" y="280"/>
                  </a:lnTo>
                  <a:lnTo>
                    <a:pt x="78" y="276"/>
                  </a:lnTo>
                  <a:lnTo>
                    <a:pt x="72" y="270"/>
                  </a:lnTo>
                  <a:lnTo>
                    <a:pt x="72" y="270"/>
                  </a:lnTo>
                  <a:close/>
                  <a:moveTo>
                    <a:pt x="719" y="69"/>
                  </a:moveTo>
                  <a:lnTo>
                    <a:pt x="719" y="64"/>
                  </a:lnTo>
                  <a:lnTo>
                    <a:pt x="719" y="60"/>
                  </a:lnTo>
                  <a:lnTo>
                    <a:pt x="719" y="56"/>
                  </a:lnTo>
                  <a:lnTo>
                    <a:pt x="715" y="52"/>
                  </a:lnTo>
                  <a:lnTo>
                    <a:pt x="712" y="50"/>
                  </a:lnTo>
                  <a:lnTo>
                    <a:pt x="707" y="48"/>
                  </a:lnTo>
                  <a:lnTo>
                    <a:pt x="643" y="48"/>
                  </a:lnTo>
                  <a:lnTo>
                    <a:pt x="644" y="39"/>
                  </a:lnTo>
                  <a:lnTo>
                    <a:pt x="644" y="31"/>
                  </a:lnTo>
                  <a:lnTo>
                    <a:pt x="644" y="21"/>
                  </a:lnTo>
                  <a:lnTo>
                    <a:pt x="644" y="13"/>
                  </a:lnTo>
                  <a:lnTo>
                    <a:pt x="643" y="8"/>
                  </a:lnTo>
                  <a:lnTo>
                    <a:pt x="640" y="3"/>
                  </a:lnTo>
                  <a:lnTo>
                    <a:pt x="637" y="1"/>
                  </a:lnTo>
                  <a:lnTo>
                    <a:pt x="632" y="0"/>
                  </a:lnTo>
                  <a:lnTo>
                    <a:pt x="88" y="0"/>
                  </a:lnTo>
                  <a:lnTo>
                    <a:pt x="84" y="1"/>
                  </a:lnTo>
                  <a:lnTo>
                    <a:pt x="80" y="3"/>
                  </a:lnTo>
                  <a:lnTo>
                    <a:pt x="78" y="8"/>
                  </a:lnTo>
                  <a:lnTo>
                    <a:pt x="77" y="13"/>
                  </a:lnTo>
                  <a:lnTo>
                    <a:pt x="77" y="21"/>
                  </a:lnTo>
                  <a:lnTo>
                    <a:pt x="77" y="31"/>
                  </a:lnTo>
                  <a:lnTo>
                    <a:pt x="77" y="39"/>
                  </a:lnTo>
                  <a:lnTo>
                    <a:pt x="77" y="48"/>
                  </a:lnTo>
                  <a:lnTo>
                    <a:pt x="12" y="48"/>
                  </a:lnTo>
                  <a:lnTo>
                    <a:pt x="8" y="50"/>
                  </a:lnTo>
                  <a:lnTo>
                    <a:pt x="4" y="52"/>
                  </a:lnTo>
                  <a:lnTo>
                    <a:pt x="2" y="56"/>
                  </a:lnTo>
                  <a:lnTo>
                    <a:pt x="0" y="60"/>
                  </a:lnTo>
                  <a:lnTo>
                    <a:pt x="0" y="66"/>
                  </a:lnTo>
                  <a:lnTo>
                    <a:pt x="0" y="72"/>
                  </a:lnTo>
                  <a:lnTo>
                    <a:pt x="0" y="94"/>
                  </a:lnTo>
                  <a:lnTo>
                    <a:pt x="0" y="119"/>
                  </a:lnTo>
                  <a:lnTo>
                    <a:pt x="3" y="147"/>
                  </a:lnTo>
                  <a:lnTo>
                    <a:pt x="6" y="177"/>
                  </a:lnTo>
                  <a:lnTo>
                    <a:pt x="9" y="192"/>
                  </a:lnTo>
                  <a:lnTo>
                    <a:pt x="12" y="207"/>
                  </a:lnTo>
                  <a:lnTo>
                    <a:pt x="17" y="222"/>
                  </a:lnTo>
                  <a:lnTo>
                    <a:pt x="22" y="236"/>
                  </a:lnTo>
                  <a:lnTo>
                    <a:pt x="29" y="250"/>
                  </a:lnTo>
                  <a:lnTo>
                    <a:pt x="36" y="263"/>
                  </a:lnTo>
                  <a:lnTo>
                    <a:pt x="44" y="276"/>
                  </a:lnTo>
                  <a:lnTo>
                    <a:pt x="55" y="286"/>
                  </a:lnTo>
                  <a:lnTo>
                    <a:pt x="63" y="295"/>
                  </a:lnTo>
                  <a:lnTo>
                    <a:pt x="73" y="302"/>
                  </a:lnTo>
                  <a:lnTo>
                    <a:pt x="84" y="308"/>
                  </a:lnTo>
                  <a:lnTo>
                    <a:pt x="94" y="314"/>
                  </a:lnTo>
                  <a:lnTo>
                    <a:pt x="106" y="317"/>
                  </a:lnTo>
                  <a:lnTo>
                    <a:pt x="118" y="321"/>
                  </a:lnTo>
                  <a:lnTo>
                    <a:pt x="130" y="322"/>
                  </a:lnTo>
                  <a:lnTo>
                    <a:pt x="143" y="323"/>
                  </a:lnTo>
                  <a:lnTo>
                    <a:pt x="156" y="340"/>
                  </a:lnTo>
                  <a:lnTo>
                    <a:pt x="169" y="355"/>
                  </a:lnTo>
                  <a:lnTo>
                    <a:pt x="182" y="368"/>
                  </a:lnTo>
                  <a:lnTo>
                    <a:pt x="195" y="379"/>
                  </a:lnTo>
                  <a:lnTo>
                    <a:pt x="222" y="398"/>
                  </a:lnTo>
                  <a:lnTo>
                    <a:pt x="248" y="414"/>
                  </a:lnTo>
                  <a:lnTo>
                    <a:pt x="262" y="423"/>
                  </a:lnTo>
                  <a:lnTo>
                    <a:pt x="276" y="433"/>
                  </a:lnTo>
                  <a:lnTo>
                    <a:pt x="288" y="441"/>
                  </a:lnTo>
                  <a:lnTo>
                    <a:pt x="298" y="452"/>
                  </a:lnTo>
                  <a:lnTo>
                    <a:pt x="303" y="456"/>
                  </a:lnTo>
                  <a:lnTo>
                    <a:pt x="306" y="462"/>
                  </a:lnTo>
                  <a:lnTo>
                    <a:pt x="310" y="470"/>
                  </a:lnTo>
                  <a:lnTo>
                    <a:pt x="312" y="476"/>
                  </a:lnTo>
                  <a:lnTo>
                    <a:pt x="314" y="484"/>
                  </a:lnTo>
                  <a:lnTo>
                    <a:pt x="316" y="492"/>
                  </a:lnTo>
                  <a:lnTo>
                    <a:pt x="317" y="500"/>
                  </a:lnTo>
                  <a:lnTo>
                    <a:pt x="317" y="510"/>
                  </a:lnTo>
                  <a:lnTo>
                    <a:pt x="316" y="529"/>
                  </a:lnTo>
                  <a:lnTo>
                    <a:pt x="314" y="546"/>
                  </a:lnTo>
                  <a:lnTo>
                    <a:pt x="312" y="561"/>
                  </a:lnTo>
                  <a:lnTo>
                    <a:pt x="308" y="574"/>
                  </a:lnTo>
                  <a:lnTo>
                    <a:pt x="305" y="586"/>
                  </a:lnTo>
                  <a:lnTo>
                    <a:pt x="299" y="596"/>
                  </a:lnTo>
                  <a:lnTo>
                    <a:pt x="293" y="605"/>
                  </a:lnTo>
                  <a:lnTo>
                    <a:pt x="287" y="612"/>
                  </a:lnTo>
                  <a:lnTo>
                    <a:pt x="279" y="618"/>
                  </a:lnTo>
                  <a:lnTo>
                    <a:pt x="270" y="623"/>
                  </a:lnTo>
                  <a:lnTo>
                    <a:pt x="262" y="628"/>
                  </a:lnTo>
                  <a:lnTo>
                    <a:pt x="251" y="630"/>
                  </a:lnTo>
                  <a:lnTo>
                    <a:pt x="241" y="633"/>
                  </a:lnTo>
                  <a:lnTo>
                    <a:pt x="230" y="634"/>
                  </a:lnTo>
                  <a:lnTo>
                    <a:pt x="217" y="635"/>
                  </a:lnTo>
                  <a:lnTo>
                    <a:pt x="204" y="635"/>
                  </a:lnTo>
                  <a:lnTo>
                    <a:pt x="199" y="636"/>
                  </a:lnTo>
                  <a:lnTo>
                    <a:pt x="195" y="638"/>
                  </a:lnTo>
                  <a:lnTo>
                    <a:pt x="193" y="642"/>
                  </a:lnTo>
                  <a:lnTo>
                    <a:pt x="192" y="647"/>
                  </a:lnTo>
                  <a:lnTo>
                    <a:pt x="192" y="707"/>
                  </a:lnTo>
                  <a:lnTo>
                    <a:pt x="193" y="711"/>
                  </a:lnTo>
                  <a:lnTo>
                    <a:pt x="195" y="716"/>
                  </a:lnTo>
                  <a:lnTo>
                    <a:pt x="199" y="718"/>
                  </a:lnTo>
                  <a:lnTo>
                    <a:pt x="204" y="719"/>
                  </a:lnTo>
                  <a:lnTo>
                    <a:pt x="515" y="719"/>
                  </a:lnTo>
                  <a:lnTo>
                    <a:pt x="520" y="718"/>
                  </a:lnTo>
                  <a:lnTo>
                    <a:pt x="524" y="716"/>
                  </a:lnTo>
                  <a:lnTo>
                    <a:pt x="526" y="711"/>
                  </a:lnTo>
                  <a:lnTo>
                    <a:pt x="527" y="707"/>
                  </a:lnTo>
                  <a:lnTo>
                    <a:pt x="527" y="647"/>
                  </a:lnTo>
                  <a:lnTo>
                    <a:pt x="526" y="642"/>
                  </a:lnTo>
                  <a:lnTo>
                    <a:pt x="524" y="638"/>
                  </a:lnTo>
                  <a:lnTo>
                    <a:pt x="520" y="636"/>
                  </a:lnTo>
                  <a:lnTo>
                    <a:pt x="515" y="635"/>
                  </a:lnTo>
                  <a:lnTo>
                    <a:pt x="501" y="635"/>
                  </a:lnTo>
                  <a:lnTo>
                    <a:pt x="488" y="634"/>
                  </a:lnTo>
                  <a:lnTo>
                    <a:pt x="476" y="631"/>
                  </a:lnTo>
                  <a:lnTo>
                    <a:pt x="464" y="628"/>
                  </a:lnTo>
                  <a:lnTo>
                    <a:pt x="455" y="623"/>
                  </a:lnTo>
                  <a:lnTo>
                    <a:pt x="445" y="618"/>
                  </a:lnTo>
                  <a:lnTo>
                    <a:pt x="437" y="612"/>
                  </a:lnTo>
                  <a:lnTo>
                    <a:pt x="429" y="605"/>
                  </a:lnTo>
                  <a:lnTo>
                    <a:pt x="423" y="597"/>
                  </a:lnTo>
                  <a:lnTo>
                    <a:pt x="417" y="587"/>
                  </a:lnTo>
                  <a:lnTo>
                    <a:pt x="412" y="577"/>
                  </a:lnTo>
                  <a:lnTo>
                    <a:pt x="408" y="566"/>
                  </a:lnTo>
                  <a:lnTo>
                    <a:pt x="405" y="554"/>
                  </a:lnTo>
                  <a:lnTo>
                    <a:pt x="402" y="541"/>
                  </a:lnTo>
                  <a:lnTo>
                    <a:pt x="401" y="525"/>
                  </a:lnTo>
                  <a:lnTo>
                    <a:pt x="401" y="511"/>
                  </a:lnTo>
                  <a:lnTo>
                    <a:pt x="401" y="500"/>
                  </a:lnTo>
                  <a:lnTo>
                    <a:pt x="402" y="492"/>
                  </a:lnTo>
                  <a:lnTo>
                    <a:pt x="404" y="484"/>
                  </a:lnTo>
                  <a:lnTo>
                    <a:pt x="406" y="476"/>
                  </a:lnTo>
                  <a:lnTo>
                    <a:pt x="410" y="470"/>
                  </a:lnTo>
                  <a:lnTo>
                    <a:pt x="412" y="462"/>
                  </a:lnTo>
                  <a:lnTo>
                    <a:pt x="417" y="456"/>
                  </a:lnTo>
                  <a:lnTo>
                    <a:pt x="420" y="451"/>
                  </a:lnTo>
                  <a:lnTo>
                    <a:pt x="431" y="441"/>
                  </a:lnTo>
                  <a:lnTo>
                    <a:pt x="443" y="431"/>
                  </a:lnTo>
                  <a:lnTo>
                    <a:pt x="456" y="423"/>
                  </a:lnTo>
                  <a:lnTo>
                    <a:pt x="471" y="414"/>
                  </a:lnTo>
                  <a:lnTo>
                    <a:pt x="498" y="398"/>
                  </a:lnTo>
                  <a:lnTo>
                    <a:pt x="524" y="379"/>
                  </a:lnTo>
                  <a:lnTo>
                    <a:pt x="537" y="367"/>
                  </a:lnTo>
                  <a:lnTo>
                    <a:pt x="550" y="354"/>
                  </a:lnTo>
                  <a:lnTo>
                    <a:pt x="563" y="340"/>
                  </a:lnTo>
                  <a:lnTo>
                    <a:pt x="575" y="323"/>
                  </a:lnTo>
                  <a:lnTo>
                    <a:pt x="588" y="322"/>
                  </a:lnTo>
                  <a:lnTo>
                    <a:pt x="601" y="321"/>
                  </a:lnTo>
                  <a:lnTo>
                    <a:pt x="612" y="317"/>
                  </a:lnTo>
                  <a:lnTo>
                    <a:pt x="624" y="314"/>
                  </a:lnTo>
                  <a:lnTo>
                    <a:pt x="634" y="308"/>
                  </a:lnTo>
                  <a:lnTo>
                    <a:pt x="644" y="302"/>
                  </a:lnTo>
                  <a:lnTo>
                    <a:pt x="653" y="295"/>
                  </a:lnTo>
                  <a:lnTo>
                    <a:pt x="663" y="286"/>
                  </a:lnTo>
                  <a:lnTo>
                    <a:pt x="672" y="274"/>
                  </a:lnTo>
                  <a:lnTo>
                    <a:pt x="682" y="261"/>
                  </a:lnTo>
                  <a:lnTo>
                    <a:pt x="690" y="248"/>
                  </a:lnTo>
                  <a:lnTo>
                    <a:pt x="696" y="233"/>
                  </a:lnTo>
                  <a:lnTo>
                    <a:pt x="702" y="219"/>
                  </a:lnTo>
                  <a:lnTo>
                    <a:pt x="707" y="203"/>
                  </a:lnTo>
                  <a:lnTo>
                    <a:pt x="711" y="188"/>
                  </a:lnTo>
                  <a:lnTo>
                    <a:pt x="713" y="171"/>
                  </a:lnTo>
                  <a:lnTo>
                    <a:pt x="718" y="141"/>
                  </a:lnTo>
                  <a:lnTo>
                    <a:pt x="719" y="113"/>
                  </a:lnTo>
                  <a:lnTo>
                    <a:pt x="720" y="88"/>
                  </a:lnTo>
                  <a:lnTo>
                    <a:pt x="719" y="69"/>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sp>
        <p:nvSpPr>
          <p:cNvPr id="45" name="Rectangle 44"/>
          <p:cNvSpPr/>
          <p:nvPr/>
        </p:nvSpPr>
        <p:spPr>
          <a:xfrm>
            <a:off x="7106738" y="5390725"/>
            <a:ext cx="4509671" cy="866108"/>
          </a:xfrm>
          <a:prstGeom prst="rect">
            <a:avLst/>
          </a:prstGeom>
        </p:spPr>
        <p:txBody>
          <a:bodyPr vert="horz" lIns="91440" tIns="45720" rIns="91440" bIns="45720" rtlCol="0" anchor="ctr">
            <a:noAutofit/>
          </a:bodyPr>
          <a:lstStyle/>
          <a:p>
            <a:pPr algn="ctr">
              <a:spcBef>
                <a:spcPct val="20000"/>
              </a:spcBef>
              <a:buFont typeface="Arial" pitchFamily="34" charset="0"/>
              <a:buNone/>
            </a:pPr>
            <a:r>
              <a:rPr lang="en-US" sz="1400" noProof="1" smtClean="0">
                <a:solidFill>
                  <a:schemeClr val="bg1"/>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Vortals Compellingly</a:t>
            </a:r>
            <a:endParaRPr lang="en-US" sz="14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grpSp>
        <p:nvGrpSpPr>
          <p:cNvPr id="58" name="Group 57"/>
          <p:cNvGrpSpPr/>
          <p:nvPr/>
        </p:nvGrpSpPr>
        <p:grpSpPr>
          <a:xfrm>
            <a:off x="5548790" y="2663216"/>
            <a:ext cx="325939" cy="462959"/>
            <a:chOff x="-1319213" y="623888"/>
            <a:chExt cx="498475" cy="708025"/>
          </a:xfrm>
          <a:solidFill>
            <a:schemeClr val="tx1">
              <a:lumMod val="85000"/>
              <a:lumOff val="15000"/>
            </a:schemeClr>
          </a:solidFill>
        </p:grpSpPr>
        <p:sp>
          <p:nvSpPr>
            <p:cNvPr id="59" name="Freeform 35"/>
            <p:cNvSpPr>
              <a:spLocks/>
            </p:cNvSpPr>
            <p:nvPr/>
          </p:nvSpPr>
          <p:spPr bwMode="auto">
            <a:xfrm>
              <a:off x="-1136650" y="623888"/>
              <a:ext cx="138113" cy="138113"/>
            </a:xfrm>
            <a:custGeom>
              <a:avLst/>
              <a:gdLst>
                <a:gd name="T0" fmla="*/ 259 w 259"/>
                <a:gd name="T1" fmla="*/ 130 h 259"/>
                <a:gd name="T2" fmla="*/ 255 w 259"/>
                <a:gd name="T3" fmla="*/ 156 h 259"/>
                <a:gd name="T4" fmla="*/ 248 w 259"/>
                <a:gd name="T5" fmla="*/ 180 h 259"/>
                <a:gd name="T6" fmla="*/ 236 w 259"/>
                <a:gd name="T7" fmla="*/ 202 h 259"/>
                <a:gd name="T8" fmla="*/ 220 w 259"/>
                <a:gd name="T9" fmla="*/ 221 h 259"/>
                <a:gd name="T10" fmla="*/ 202 w 259"/>
                <a:gd name="T11" fmla="*/ 237 h 259"/>
                <a:gd name="T12" fmla="*/ 180 w 259"/>
                <a:gd name="T13" fmla="*/ 249 h 259"/>
                <a:gd name="T14" fmla="*/ 156 w 259"/>
                <a:gd name="T15" fmla="*/ 256 h 259"/>
                <a:gd name="T16" fmla="*/ 129 w 259"/>
                <a:gd name="T17" fmla="*/ 259 h 259"/>
                <a:gd name="T18" fmla="*/ 116 w 259"/>
                <a:gd name="T19" fmla="*/ 258 h 259"/>
                <a:gd name="T20" fmla="*/ 91 w 259"/>
                <a:gd name="T21" fmla="*/ 253 h 259"/>
                <a:gd name="T22" fmla="*/ 67 w 259"/>
                <a:gd name="T23" fmla="*/ 243 h 259"/>
                <a:gd name="T24" fmla="*/ 46 w 259"/>
                <a:gd name="T25" fmla="*/ 230 h 259"/>
                <a:gd name="T26" fmla="*/ 29 w 259"/>
                <a:gd name="T27" fmla="*/ 212 h 259"/>
                <a:gd name="T28" fmla="*/ 16 w 259"/>
                <a:gd name="T29" fmla="*/ 191 h 259"/>
                <a:gd name="T30" fmla="*/ 6 w 259"/>
                <a:gd name="T31" fmla="*/ 168 h 259"/>
                <a:gd name="T32" fmla="*/ 0 w 259"/>
                <a:gd name="T33" fmla="*/ 142 h 259"/>
                <a:gd name="T34" fmla="*/ 0 w 259"/>
                <a:gd name="T35" fmla="*/ 130 h 259"/>
                <a:gd name="T36" fmla="*/ 3 w 259"/>
                <a:gd name="T37" fmla="*/ 104 h 259"/>
                <a:gd name="T38" fmla="*/ 10 w 259"/>
                <a:gd name="T39" fmla="*/ 79 h 259"/>
                <a:gd name="T40" fmla="*/ 22 w 259"/>
                <a:gd name="T41" fmla="*/ 57 h 259"/>
                <a:gd name="T42" fmla="*/ 38 w 259"/>
                <a:gd name="T43" fmla="*/ 38 h 259"/>
                <a:gd name="T44" fmla="*/ 57 w 259"/>
                <a:gd name="T45" fmla="*/ 22 h 259"/>
                <a:gd name="T46" fmla="*/ 79 w 259"/>
                <a:gd name="T47" fmla="*/ 11 h 259"/>
                <a:gd name="T48" fmla="*/ 103 w 259"/>
                <a:gd name="T49" fmla="*/ 3 h 259"/>
                <a:gd name="T50" fmla="*/ 129 w 259"/>
                <a:gd name="T51" fmla="*/ 0 h 259"/>
                <a:gd name="T52" fmla="*/ 142 w 259"/>
                <a:gd name="T53" fmla="*/ 2 h 259"/>
                <a:gd name="T54" fmla="*/ 168 w 259"/>
                <a:gd name="T55" fmla="*/ 7 h 259"/>
                <a:gd name="T56" fmla="*/ 191 w 259"/>
                <a:gd name="T57" fmla="*/ 16 h 259"/>
                <a:gd name="T58" fmla="*/ 211 w 259"/>
                <a:gd name="T59" fmla="*/ 30 h 259"/>
                <a:gd name="T60" fmla="*/ 228 w 259"/>
                <a:gd name="T61" fmla="*/ 48 h 259"/>
                <a:gd name="T62" fmla="*/ 243 w 259"/>
                <a:gd name="T63" fmla="*/ 68 h 259"/>
                <a:gd name="T64" fmla="*/ 253 w 259"/>
                <a:gd name="T65" fmla="*/ 91 h 259"/>
                <a:gd name="T66" fmla="*/ 257 w 259"/>
                <a:gd name="T67" fmla="*/ 117 h 259"/>
                <a:gd name="T68" fmla="*/ 259 w 259"/>
                <a:gd name="T69" fmla="*/ 13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9" h="259">
                  <a:moveTo>
                    <a:pt x="259" y="130"/>
                  </a:moveTo>
                  <a:lnTo>
                    <a:pt x="259" y="130"/>
                  </a:lnTo>
                  <a:lnTo>
                    <a:pt x="257" y="142"/>
                  </a:lnTo>
                  <a:lnTo>
                    <a:pt x="255" y="156"/>
                  </a:lnTo>
                  <a:lnTo>
                    <a:pt x="253" y="168"/>
                  </a:lnTo>
                  <a:lnTo>
                    <a:pt x="248" y="180"/>
                  </a:lnTo>
                  <a:lnTo>
                    <a:pt x="243" y="191"/>
                  </a:lnTo>
                  <a:lnTo>
                    <a:pt x="236" y="202"/>
                  </a:lnTo>
                  <a:lnTo>
                    <a:pt x="228" y="212"/>
                  </a:lnTo>
                  <a:lnTo>
                    <a:pt x="220" y="221"/>
                  </a:lnTo>
                  <a:lnTo>
                    <a:pt x="211" y="230"/>
                  </a:lnTo>
                  <a:lnTo>
                    <a:pt x="202" y="237"/>
                  </a:lnTo>
                  <a:lnTo>
                    <a:pt x="191" y="243"/>
                  </a:lnTo>
                  <a:lnTo>
                    <a:pt x="180" y="249"/>
                  </a:lnTo>
                  <a:lnTo>
                    <a:pt x="168" y="253"/>
                  </a:lnTo>
                  <a:lnTo>
                    <a:pt x="156" y="256"/>
                  </a:lnTo>
                  <a:lnTo>
                    <a:pt x="142" y="258"/>
                  </a:lnTo>
                  <a:lnTo>
                    <a:pt x="129" y="259"/>
                  </a:lnTo>
                  <a:lnTo>
                    <a:pt x="129" y="259"/>
                  </a:lnTo>
                  <a:lnTo>
                    <a:pt x="116" y="258"/>
                  </a:lnTo>
                  <a:lnTo>
                    <a:pt x="103" y="256"/>
                  </a:lnTo>
                  <a:lnTo>
                    <a:pt x="91" y="253"/>
                  </a:lnTo>
                  <a:lnTo>
                    <a:pt x="79" y="249"/>
                  </a:lnTo>
                  <a:lnTo>
                    <a:pt x="67" y="243"/>
                  </a:lnTo>
                  <a:lnTo>
                    <a:pt x="57" y="237"/>
                  </a:lnTo>
                  <a:lnTo>
                    <a:pt x="46" y="230"/>
                  </a:lnTo>
                  <a:lnTo>
                    <a:pt x="38" y="221"/>
                  </a:lnTo>
                  <a:lnTo>
                    <a:pt x="29" y="212"/>
                  </a:lnTo>
                  <a:lnTo>
                    <a:pt x="22" y="202"/>
                  </a:lnTo>
                  <a:lnTo>
                    <a:pt x="16" y="191"/>
                  </a:lnTo>
                  <a:lnTo>
                    <a:pt x="10" y="180"/>
                  </a:lnTo>
                  <a:lnTo>
                    <a:pt x="6" y="168"/>
                  </a:lnTo>
                  <a:lnTo>
                    <a:pt x="3" y="156"/>
                  </a:lnTo>
                  <a:lnTo>
                    <a:pt x="0" y="142"/>
                  </a:lnTo>
                  <a:lnTo>
                    <a:pt x="0" y="130"/>
                  </a:lnTo>
                  <a:lnTo>
                    <a:pt x="0" y="130"/>
                  </a:lnTo>
                  <a:lnTo>
                    <a:pt x="0" y="117"/>
                  </a:lnTo>
                  <a:lnTo>
                    <a:pt x="3" y="104"/>
                  </a:lnTo>
                  <a:lnTo>
                    <a:pt x="6" y="91"/>
                  </a:lnTo>
                  <a:lnTo>
                    <a:pt x="10" y="79"/>
                  </a:lnTo>
                  <a:lnTo>
                    <a:pt x="16" y="68"/>
                  </a:lnTo>
                  <a:lnTo>
                    <a:pt x="22" y="57"/>
                  </a:lnTo>
                  <a:lnTo>
                    <a:pt x="29" y="48"/>
                  </a:lnTo>
                  <a:lnTo>
                    <a:pt x="38" y="38"/>
                  </a:lnTo>
                  <a:lnTo>
                    <a:pt x="46" y="30"/>
                  </a:lnTo>
                  <a:lnTo>
                    <a:pt x="57" y="22"/>
                  </a:lnTo>
                  <a:lnTo>
                    <a:pt x="67" y="16"/>
                  </a:lnTo>
                  <a:lnTo>
                    <a:pt x="79" y="11"/>
                  </a:lnTo>
                  <a:lnTo>
                    <a:pt x="91" y="7"/>
                  </a:lnTo>
                  <a:lnTo>
                    <a:pt x="103" y="3"/>
                  </a:lnTo>
                  <a:lnTo>
                    <a:pt x="116" y="2"/>
                  </a:lnTo>
                  <a:lnTo>
                    <a:pt x="129" y="0"/>
                  </a:lnTo>
                  <a:lnTo>
                    <a:pt x="129" y="0"/>
                  </a:lnTo>
                  <a:lnTo>
                    <a:pt x="142" y="2"/>
                  </a:lnTo>
                  <a:lnTo>
                    <a:pt x="156" y="3"/>
                  </a:lnTo>
                  <a:lnTo>
                    <a:pt x="168" y="7"/>
                  </a:lnTo>
                  <a:lnTo>
                    <a:pt x="180" y="11"/>
                  </a:lnTo>
                  <a:lnTo>
                    <a:pt x="191" y="16"/>
                  </a:lnTo>
                  <a:lnTo>
                    <a:pt x="202" y="22"/>
                  </a:lnTo>
                  <a:lnTo>
                    <a:pt x="211" y="30"/>
                  </a:lnTo>
                  <a:lnTo>
                    <a:pt x="220" y="38"/>
                  </a:lnTo>
                  <a:lnTo>
                    <a:pt x="228" y="48"/>
                  </a:lnTo>
                  <a:lnTo>
                    <a:pt x="236" y="57"/>
                  </a:lnTo>
                  <a:lnTo>
                    <a:pt x="243" y="68"/>
                  </a:lnTo>
                  <a:lnTo>
                    <a:pt x="248" y="79"/>
                  </a:lnTo>
                  <a:lnTo>
                    <a:pt x="253" y="91"/>
                  </a:lnTo>
                  <a:lnTo>
                    <a:pt x="255" y="104"/>
                  </a:lnTo>
                  <a:lnTo>
                    <a:pt x="257" y="117"/>
                  </a:lnTo>
                  <a:lnTo>
                    <a:pt x="259" y="130"/>
                  </a:lnTo>
                  <a:lnTo>
                    <a:pt x="259"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bg1"/>
                </a:solidFill>
              </a:endParaRPr>
            </a:p>
          </p:txBody>
        </p:sp>
        <p:sp>
          <p:nvSpPr>
            <p:cNvPr id="60" name="Freeform 36"/>
            <p:cNvSpPr>
              <a:spLocks noEditPoints="1"/>
            </p:cNvSpPr>
            <p:nvPr/>
          </p:nvSpPr>
          <p:spPr bwMode="auto">
            <a:xfrm>
              <a:off x="-1239838" y="725488"/>
              <a:ext cx="357188" cy="376238"/>
            </a:xfrm>
            <a:custGeom>
              <a:avLst/>
              <a:gdLst>
                <a:gd name="T0" fmla="*/ 657 w 674"/>
                <a:gd name="T1" fmla="*/ 101 h 709"/>
                <a:gd name="T2" fmla="*/ 628 w 674"/>
                <a:gd name="T3" fmla="*/ 51 h 709"/>
                <a:gd name="T4" fmla="*/ 582 w 674"/>
                <a:gd name="T5" fmla="*/ 17 h 709"/>
                <a:gd name="T6" fmla="*/ 508 w 674"/>
                <a:gd name="T7" fmla="*/ 0 h 709"/>
                <a:gd name="T8" fmla="*/ 491 w 674"/>
                <a:gd name="T9" fmla="*/ 0 h 709"/>
                <a:gd name="T10" fmla="*/ 489 w 674"/>
                <a:gd name="T11" fmla="*/ 0 h 709"/>
                <a:gd name="T12" fmla="*/ 469 w 674"/>
                <a:gd name="T13" fmla="*/ 5 h 709"/>
                <a:gd name="T14" fmla="*/ 434 w 674"/>
                <a:gd name="T15" fmla="*/ 23 h 709"/>
                <a:gd name="T16" fmla="*/ 413 w 674"/>
                <a:gd name="T17" fmla="*/ 44 h 709"/>
                <a:gd name="T18" fmla="*/ 400 w 674"/>
                <a:gd name="T19" fmla="*/ 71 h 709"/>
                <a:gd name="T20" fmla="*/ 394 w 674"/>
                <a:gd name="T21" fmla="*/ 109 h 709"/>
                <a:gd name="T22" fmla="*/ 394 w 674"/>
                <a:gd name="T23" fmla="*/ 373 h 709"/>
                <a:gd name="T24" fmla="*/ 393 w 674"/>
                <a:gd name="T25" fmla="*/ 479 h 709"/>
                <a:gd name="T26" fmla="*/ 75 w 674"/>
                <a:gd name="T27" fmla="*/ 522 h 709"/>
                <a:gd name="T28" fmla="*/ 46 w 674"/>
                <a:gd name="T29" fmla="*/ 527 h 709"/>
                <a:gd name="T30" fmla="*/ 18 w 674"/>
                <a:gd name="T31" fmla="*/ 544 h 709"/>
                <a:gd name="T32" fmla="*/ 7 w 674"/>
                <a:gd name="T33" fmla="*/ 562 h 709"/>
                <a:gd name="T34" fmla="*/ 0 w 674"/>
                <a:gd name="T35" fmla="*/ 600 h 709"/>
                <a:gd name="T36" fmla="*/ 2 w 674"/>
                <a:gd name="T37" fmla="*/ 647 h 709"/>
                <a:gd name="T38" fmla="*/ 12 w 674"/>
                <a:gd name="T39" fmla="*/ 676 h 709"/>
                <a:gd name="T40" fmla="*/ 42 w 674"/>
                <a:gd name="T41" fmla="*/ 704 h 709"/>
                <a:gd name="T42" fmla="*/ 58 w 674"/>
                <a:gd name="T43" fmla="*/ 708 h 709"/>
                <a:gd name="T44" fmla="*/ 81 w 674"/>
                <a:gd name="T45" fmla="*/ 709 h 709"/>
                <a:gd name="T46" fmla="*/ 535 w 674"/>
                <a:gd name="T47" fmla="*/ 709 h 709"/>
                <a:gd name="T48" fmla="*/ 591 w 674"/>
                <a:gd name="T49" fmla="*/ 697 h 709"/>
                <a:gd name="T50" fmla="*/ 617 w 674"/>
                <a:gd name="T51" fmla="*/ 683 h 709"/>
                <a:gd name="T52" fmla="*/ 638 w 674"/>
                <a:gd name="T53" fmla="*/ 663 h 709"/>
                <a:gd name="T54" fmla="*/ 659 w 674"/>
                <a:gd name="T55" fmla="*/ 630 h 709"/>
                <a:gd name="T56" fmla="*/ 673 w 674"/>
                <a:gd name="T57" fmla="*/ 575 h 709"/>
                <a:gd name="T58" fmla="*/ 674 w 674"/>
                <a:gd name="T59" fmla="*/ 556 h 709"/>
                <a:gd name="T60" fmla="*/ 674 w 674"/>
                <a:gd name="T61" fmla="*/ 211 h 709"/>
                <a:gd name="T62" fmla="*/ 671 w 674"/>
                <a:gd name="T63" fmla="*/ 155 h 709"/>
                <a:gd name="T64" fmla="*/ 190 w 674"/>
                <a:gd name="T65" fmla="*/ 461 h 709"/>
                <a:gd name="T66" fmla="*/ 457 w 674"/>
                <a:gd name="T67" fmla="*/ 125 h 709"/>
                <a:gd name="T68" fmla="*/ 457 w 674"/>
                <a:gd name="T69" fmla="*/ 117 h 709"/>
                <a:gd name="T70" fmla="*/ 460 w 674"/>
                <a:gd name="T71" fmla="*/ 111 h 709"/>
                <a:gd name="T72" fmla="*/ 468 w 674"/>
                <a:gd name="T73" fmla="*/ 98 h 709"/>
                <a:gd name="T74" fmla="*/ 500 w 674"/>
                <a:gd name="T75" fmla="*/ 90 h 709"/>
                <a:gd name="T76" fmla="*/ 523 w 674"/>
                <a:gd name="T77" fmla="*/ 94 h 709"/>
                <a:gd name="T78" fmla="*/ 549 w 674"/>
                <a:gd name="T79" fmla="*/ 111 h 709"/>
                <a:gd name="T80" fmla="*/ 554 w 674"/>
                <a:gd name="T81" fmla="*/ 118 h 709"/>
                <a:gd name="T82" fmla="*/ 554 w 674"/>
                <a:gd name="T83" fmla="*/ 379 h 709"/>
                <a:gd name="T84" fmla="*/ 554 w 674"/>
                <a:gd name="T85" fmla="*/ 396 h 709"/>
                <a:gd name="T86" fmla="*/ 554 w 674"/>
                <a:gd name="T87" fmla="*/ 398 h 709"/>
                <a:gd name="T88" fmla="*/ 543 w 674"/>
                <a:gd name="T89" fmla="*/ 425 h 709"/>
                <a:gd name="T90" fmla="*/ 523 w 674"/>
                <a:gd name="T91" fmla="*/ 445 h 709"/>
                <a:gd name="T92" fmla="*/ 485 w 674"/>
                <a:gd name="T93" fmla="*/ 459 h 709"/>
                <a:gd name="T94" fmla="*/ 444 w 674"/>
                <a:gd name="T95" fmla="*/ 461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74" h="709">
                  <a:moveTo>
                    <a:pt x="668" y="137"/>
                  </a:moveTo>
                  <a:lnTo>
                    <a:pt x="668" y="137"/>
                  </a:lnTo>
                  <a:lnTo>
                    <a:pt x="663" y="119"/>
                  </a:lnTo>
                  <a:lnTo>
                    <a:pt x="657" y="101"/>
                  </a:lnTo>
                  <a:lnTo>
                    <a:pt x="650" y="84"/>
                  </a:lnTo>
                  <a:lnTo>
                    <a:pt x="640" y="67"/>
                  </a:lnTo>
                  <a:lnTo>
                    <a:pt x="640" y="67"/>
                  </a:lnTo>
                  <a:lnTo>
                    <a:pt x="628" y="51"/>
                  </a:lnTo>
                  <a:lnTo>
                    <a:pt x="615" y="38"/>
                  </a:lnTo>
                  <a:lnTo>
                    <a:pt x="599" y="27"/>
                  </a:lnTo>
                  <a:lnTo>
                    <a:pt x="582" y="17"/>
                  </a:lnTo>
                  <a:lnTo>
                    <a:pt x="582" y="17"/>
                  </a:lnTo>
                  <a:lnTo>
                    <a:pt x="564" y="10"/>
                  </a:lnTo>
                  <a:lnTo>
                    <a:pt x="546" y="5"/>
                  </a:lnTo>
                  <a:lnTo>
                    <a:pt x="527" y="1"/>
                  </a:lnTo>
                  <a:lnTo>
                    <a:pt x="508" y="0"/>
                  </a:lnTo>
                  <a:lnTo>
                    <a:pt x="508" y="0"/>
                  </a:lnTo>
                  <a:lnTo>
                    <a:pt x="498" y="0"/>
                  </a:lnTo>
                  <a:lnTo>
                    <a:pt x="494" y="0"/>
                  </a:lnTo>
                  <a:lnTo>
                    <a:pt x="491" y="0"/>
                  </a:lnTo>
                  <a:lnTo>
                    <a:pt x="490" y="0"/>
                  </a:lnTo>
                  <a:lnTo>
                    <a:pt x="490" y="0"/>
                  </a:lnTo>
                  <a:lnTo>
                    <a:pt x="490" y="0"/>
                  </a:lnTo>
                  <a:lnTo>
                    <a:pt x="489" y="0"/>
                  </a:lnTo>
                  <a:lnTo>
                    <a:pt x="489" y="0"/>
                  </a:lnTo>
                  <a:lnTo>
                    <a:pt x="479" y="3"/>
                  </a:lnTo>
                  <a:lnTo>
                    <a:pt x="469" y="5"/>
                  </a:lnTo>
                  <a:lnTo>
                    <a:pt x="469" y="5"/>
                  </a:lnTo>
                  <a:lnTo>
                    <a:pt x="460" y="9"/>
                  </a:lnTo>
                  <a:lnTo>
                    <a:pt x="451" y="12"/>
                  </a:lnTo>
                  <a:lnTo>
                    <a:pt x="443" y="17"/>
                  </a:lnTo>
                  <a:lnTo>
                    <a:pt x="434" y="23"/>
                  </a:lnTo>
                  <a:lnTo>
                    <a:pt x="434" y="23"/>
                  </a:lnTo>
                  <a:lnTo>
                    <a:pt x="427" y="29"/>
                  </a:lnTo>
                  <a:lnTo>
                    <a:pt x="420" y="37"/>
                  </a:lnTo>
                  <a:lnTo>
                    <a:pt x="413" y="44"/>
                  </a:lnTo>
                  <a:lnTo>
                    <a:pt x="409" y="52"/>
                  </a:lnTo>
                  <a:lnTo>
                    <a:pt x="409" y="52"/>
                  </a:lnTo>
                  <a:lnTo>
                    <a:pt x="404" y="62"/>
                  </a:lnTo>
                  <a:lnTo>
                    <a:pt x="400" y="71"/>
                  </a:lnTo>
                  <a:lnTo>
                    <a:pt x="398" y="80"/>
                  </a:lnTo>
                  <a:lnTo>
                    <a:pt x="395" y="90"/>
                  </a:lnTo>
                  <a:lnTo>
                    <a:pt x="395" y="90"/>
                  </a:lnTo>
                  <a:lnTo>
                    <a:pt x="394" y="109"/>
                  </a:lnTo>
                  <a:lnTo>
                    <a:pt x="394" y="128"/>
                  </a:lnTo>
                  <a:lnTo>
                    <a:pt x="394" y="164"/>
                  </a:lnTo>
                  <a:lnTo>
                    <a:pt x="394" y="237"/>
                  </a:lnTo>
                  <a:lnTo>
                    <a:pt x="394" y="373"/>
                  </a:lnTo>
                  <a:lnTo>
                    <a:pt x="172" y="373"/>
                  </a:lnTo>
                  <a:lnTo>
                    <a:pt x="172" y="479"/>
                  </a:lnTo>
                  <a:lnTo>
                    <a:pt x="356" y="479"/>
                  </a:lnTo>
                  <a:lnTo>
                    <a:pt x="393" y="479"/>
                  </a:lnTo>
                  <a:lnTo>
                    <a:pt x="393" y="522"/>
                  </a:lnTo>
                  <a:lnTo>
                    <a:pt x="111" y="522"/>
                  </a:lnTo>
                  <a:lnTo>
                    <a:pt x="111" y="522"/>
                  </a:lnTo>
                  <a:lnTo>
                    <a:pt x="75" y="522"/>
                  </a:lnTo>
                  <a:lnTo>
                    <a:pt x="75" y="522"/>
                  </a:lnTo>
                  <a:lnTo>
                    <a:pt x="65" y="523"/>
                  </a:lnTo>
                  <a:lnTo>
                    <a:pt x="56" y="524"/>
                  </a:lnTo>
                  <a:lnTo>
                    <a:pt x="46" y="527"/>
                  </a:lnTo>
                  <a:lnTo>
                    <a:pt x="36" y="530"/>
                  </a:lnTo>
                  <a:lnTo>
                    <a:pt x="36" y="530"/>
                  </a:lnTo>
                  <a:lnTo>
                    <a:pt x="26" y="536"/>
                  </a:lnTo>
                  <a:lnTo>
                    <a:pt x="18" y="544"/>
                  </a:lnTo>
                  <a:lnTo>
                    <a:pt x="18" y="544"/>
                  </a:lnTo>
                  <a:lnTo>
                    <a:pt x="12" y="552"/>
                  </a:lnTo>
                  <a:lnTo>
                    <a:pt x="7" y="562"/>
                  </a:lnTo>
                  <a:lnTo>
                    <a:pt x="7" y="562"/>
                  </a:lnTo>
                  <a:lnTo>
                    <a:pt x="5" y="570"/>
                  </a:lnTo>
                  <a:lnTo>
                    <a:pt x="2" y="580"/>
                  </a:lnTo>
                  <a:lnTo>
                    <a:pt x="0" y="600"/>
                  </a:lnTo>
                  <a:lnTo>
                    <a:pt x="0" y="600"/>
                  </a:lnTo>
                  <a:lnTo>
                    <a:pt x="0" y="619"/>
                  </a:lnTo>
                  <a:lnTo>
                    <a:pt x="1" y="637"/>
                  </a:lnTo>
                  <a:lnTo>
                    <a:pt x="1" y="637"/>
                  </a:lnTo>
                  <a:lnTo>
                    <a:pt x="2" y="647"/>
                  </a:lnTo>
                  <a:lnTo>
                    <a:pt x="5" y="657"/>
                  </a:lnTo>
                  <a:lnTo>
                    <a:pt x="7" y="666"/>
                  </a:lnTo>
                  <a:lnTo>
                    <a:pt x="12" y="676"/>
                  </a:lnTo>
                  <a:lnTo>
                    <a:pt x="12" y="676"/>
                  </a:lnTo>
                  <a:lnTo>
                    <a:pt x="17" y="685"/>
                  </a:lnTo>
                  <a:lnTo>
                    <a:pt x="24" y="692"/>
                  </a:lnTo>
                  <a:lnTo>
                    <a:pt x="32" y="699"/>
                  </a:lnTo>
                  <a:lnTo>
                    <a:pt x="42" y="704"/>
                  </a:lnTo>
                  <a:lnTo>
                    <a:pt x="42" y="704"/>
                  </a:lnTo>
                  <a:lnTo>
                    <a:pt x="52" y="708"/>
                  </a:lnTo>
                  <a:lnTo>
                    <a:pt x="52" y="708"/>
                  </a:lnTo>
                  <a:lnTo>
                    <a:pt x="58" y="708"/>
                  </a:lnTo>
                  <a:lnTo>
                    <a:pt x="59" y="709"/>
                  </a:lnTo>
                  <a:lnTo>
                    <a:pt x="60" y="709"/>
                  </a:lnTo>
                  <a:lnTo>
                    <a:pt x="63" y="709"/>
                  </a:lnTo>
                  <a:lnTo>
                    <a:pt x="81" y="709"/>
                  </a:lnTo>
                  <a:lnTo>
                    <a:pt x="371" y="709"/>
                  </a:lnTo>
                  <a:lnTo>
                    <a:pt x="517" y="709"/>
                  </a:lnTo>
                  <a:lnTo>
                    <a:pt x="517" y="709"/>
                  </a:lnTo>
                  <a:lnTo>
                    <a:pt x="535" y="709"/>
                  </a:lnTo>
                  <a:lnTo>
                    <a:pt x="554" y="706"/>
                  </a:lnTo>
                  <a:lnTo>
                    <a:pt x="554" y="706"/>
                  </a:lnTo>
                  <a:lnTo>
                    <a:pt x="572" y="703"/>
                  </a:lnTo>
                  <a:lnTo>
                    <a:pt x="591" y="697"/>
                  </a:lnTo>
                  <a:lnTo>
                    <a:pt x="591" y="697"/>
                  </a:lnTo>
                  <a:lnTo>
                    <a:pt x="600" y="693"/>
                  </a:lnTo>
                  <a:lnTo>
                    <a:pt x="609" y="688"/>
                  </a:lnTo>
                  <a:lnTo>
                    <a:pt x="617" y="683"/>
                  </a:lnTo>
                  <a:lnTo>
                    <a:pt x="625" y="677"/>
                  </a:lnTo>
                  <a:lnTo>
                    <a:pt x="625" y="677"/>
                  </a:lnTo>
                  <a:lnTo>
                    <a:pt x="632" y="670"/>
                  </a:lnTo>
                  <a:lnTo>
                    <a:pt x="638" y="663"/>
                  </a:lnTo>
                  <a:lnTo>
                    <a:pt x="644" y="655"/>
                  </a:lnTo>
                  <a:lnTo>
                    <a:pt x="650" y="647"/>
                  </a:lnTo>
                  <a:lnTo>
                    <a:pt x="650" y="647"/>
                  </a:lnTo>
                  <a:lnTo>
                    <a:pt x="659" y="630"/>
                  </a:lnTo>
                  <a:lnTo>
                    <a:pt x="666" y="612"/>
                  </a:lnTo>
                  <a:lnTo>
                    <a:pt x="671" y="594"/>
                  </a:lnTo>
                  <a:lnTo>
                    <a:pt x="673" y="575"/>
                  </a:lnTo>
                  <a:lnTo>
                    <a:pt x="673" y="575"/>
                  </a:lnTo>
                  <a:lnTo>
                    <a:pt x="674" y="566"/>
                  </a:lnTo>
                  <a:lnTo>
                    <a:pt x="674" y="566"/>
                  </a:lnTo>
                  <a:lnTo>
                    <a:pt x="674" y="561"/>
                  </a:lnTo>
                  <a:lnTo>
                    <a:pt x="674" y="556"/>
                  </a:lnTo>
                  <a:lnTo>
                    <a:pt x="674" y="538"/>
                  </a:lnTo>
                  <a:lnTo>
                    <a:pt x="674" y="501"/>
                  </a:lnTo>
                  <a:lnTo>
                    <a:pt x="674" y="356"/>
                  </a:lnTo>
                  <a:lnTo>
                    <a:pt x="674" y="211"/>
                  </a:lnTo>
                  <a:lnTo>
                    <a:pt x="674" y="211"/>
                  </a:lnTo>
                  <a:lnTo>
                    <a:pt x="674" y="193"/>
                  </a:lnTo>
                  <a:lnTo>
                    <a:pt x="673" y="174"/>
                  </a:lnTo>
                  <a:lnTo>
                    <a:pt x="671" y="155"/>
                  </a:lnTo>
                  <a:lnTo>
                    <a:pt x="668" y="137"/>
                  </a:lnTo>
                  <a:lnTo>
                    <a:pt x="668" y="137"/>
                  </a:lnTo>
                  <a:close/>
                  <a:moveTo>
                    <a:pt x="356" y="461"/>
                  </a:moveTo>
                  <a:lnTo>
                    <a:pt x="190" y="461"/>
                  </a:lnTo>
                  <a:lnTo>
                    <a:pt x="190" y="391"/>
                  </a:lnTo>
                  <a:lnTo>
                    <a:pt x="457" y="391"/>
                  </a:lnTo>
                  <a:lnTo>
                    <a:pt x="457" y="176"/>
                  </a:lnTo>
                  <a:lnTo>
                    <a:pt x="457" y="125"/>
                  </a:lnTo>
                  <a:lnTo>
                    <a:pt x="457" y="119"/>
                  </a:lnTo>
                  <a:lnTo>
                    <a:pt x="457" y="117"/>
                  </a:lnTo>
                  <a:lnTo>
                    <a:pt x="457" y="117"/>
                  </a:lnTo>
                  <a:lnTo>
                    <a:pt x="457" y="117"/>
                  </a:lnTo>
                  <a:lnTo>
                    <a:pt x="457" y="117"/>
                  </a:lnTo>
                  <a:lnTo>
                    <a:pt x="457" y="114"/>
                  </a:lnTo>
                  <a:lnTo>
                    <a:pt x="457" y="114"/>
                  </a:lnTo>
                  <a:lnTo>
                    <a:pt x="460" y="111"/>
                  </a:lnTo>
                  <a:lnTo>
                    <a:pt x="462" y="106"/>
                  </a:lnTo>
                  <a:lnTo>
                    <a:pt x="462" y="106"/>
                  </a:lnTo>
                  <a:lnTo>
                    <a:pt x="464" y="102"/>
                  </a:lnTo>
                  <a:lnTo>
                    <a:pt x="468" y="98"/>
                  </a:lnTo>
                  <a:lnTo>
                    <a:pt x="478" y="94"/>
                  </a:lnTo>
                  <a:lnTo>
                    <a:pt x="478" y="94"/>
                  </a:lnTo>
                  <a:lnTo>
                    <a:pt x="489" y="91"/>
                  </a:lnTo>
                  <a:lnTo>
                    <a:pt x="500" y="90"/>
                  </a:lnTo>
                  <a:lnTo>
                    <a:pt x="500" y="90"/>
                  </a:lnTo>
                  <a:lnTo>
                    <a:pt x="512" y="91"/>
                  </a:lnTo>
                  <a:lnTo>
                    <a:pt x="523" y="94"/>
                  </a:lnTo>
                  <a:lnTo>
                    <a:pt x="523" y="94"/>
                  </a:lnTo>
                  <a:lnTo>
                    <a:pt x="532" y="97"/>
                  </a:lnTo>
                  <a:lnTo>
                    <a:pt x="542" y="103"/>
                  </a:lnTo>
                  <a:lnTo>
                    <a:pt x="542" y="103"/>
                  </a:lnTo>
                  <a:lnTo>
                    <a:pt x="549" y="111"/>
                  </a:lnTo>
                  <a:lnTo>
                    <a:pt x="549" y="111"/>
                  </a:lnTo>
                  <a:lnTo>
                    <a:pt x="553" y="115"/>
                  </a:lnTo>
                  <a:lnTo>
                    <a:pt x="553" y="115"/>
                  </a:lnTo>
                  <a:lnTo>
                    <a:pt x="554" y="118"/>
                  </a:lnTo>
                  <a:lnTo>
                    <a:pt x="554" y="118"/>
                  </a:lnTo>
                  <a:lnTo>
                    <a:pt x="554" y="118"/>
                  </a:lnTo>
                  <a:lnTo>
                    <a:pt x="554" y="291"/>
                  </a:lnTo>
                  <a:lnTo>
                    <a:pt x="554" y="379"/>
                  </a:lnTo>
                  <a:lnTo>
                    <a:pt x="554" y="390"/>
                  </a:lnTo>
                  <a:lnTo>
                    <a:pt x="554" y="395"/>
                  </a:lnTo>
                  <a:lnTo>
                    <a:pt x="554" y="396"/>
                  </a:lnTo>
                  <a:lnTo>
                    <a:pt x="554" y="396"/>
                  </a:lnTo>
                  <a:lnTo>
                    <a:pt x="554" y="396"/>
                  </a:lnTo>
                  <a:lnTo>
                    <a:pt x="554" y="396"/>
                  </a:lnTo>
                  <a:lnTo>
                    <a:pt x="554" y="398"/>
                  </a:lnTo>
                  <a:lnTo>
                    <a:pt x="554" y="398"/>
                  </a:lnTo>
                  <a:lnTo>
                    <a:pt x="552" y="408"/>
                  </a:lnTo>
                  <a:lnTo>
                    <a:pt x="548" y="416"/>
                  </a:lnTo>
                  <a:lnTo>
                    <a:pt x="548" y="416"/>
                  </a:lnTo>
                  <a:lnTo>
                    <a:pt x="543" y="425"/>
                  </a:lnTo>
                  <a:lnTo>
                    <a:pt x="537" y="433"/>
                  </a:lnTo>
                  <a:lnTo>
                    <a:pt x="530" y="439"/>
                  </a:lnTo>
                  <a:lnTo>
                    <a:pt x="523" y="445"/>
                  </a:lnTo>
                  <a:lnTo>
                    <a:pt x="523" y="445"/>
                  </a:lnTo>
                  <a:lnTo>
                    <a:pt x="514" y="450"/>
                  </a:lnTo>
                  <a:lnTo>
                    <a:pt x="504" y="454"/>
                  </a:lnTo>
                  <a:lnTo>
                    <a:pt x="496" y="458"/>
                  </a:lnTo>
                  <a:lnTo>
                    <a:pt x="485" y="459"/>
                  </a:lnTo>
                  <a:lnTo>
                    <a:pt x="485" y="459"/>
                  </a:lnTo>
                  <a:lnTo>
                    <a:pt x="475" y="460"/>
                  </a:lnTo>
                  <a:lnTo>
                    <a:pt x="464" y="461"/>
                  </a:lnTo>
                  <a:lnTo>
                    <a:pt x="444" y="461"/>
                  </a:lnTo>
                  <a:lnTo>
                    <a:pt x="356" y="4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bg1"/>
                </a:solidFill>
              </a:endParaRPr>
            </a:p>
          </p:txBody>
        </p:sp>
        <p:sp>
          <p:nvSpPr>
            <p:cNvPr id="61" name="Freeform 37"/>
            <p:cNvSpPr>
              <a:spLocks/>
            </p:cNvSpPr>
            <p:nvPr/>
          </p:nvSpPr>
          <p:spPr bwMode="auto">
            <a:xfrm>
              <a:off x="-1289050" y="833438"/>
              <a:ext cx="182563" cy="161925"/>
            </a:xfrm>
            <a:custGeom>
              <a:avLst/>
              <a:gdLst>
                <a:gd name="T0" fmla="*/ 336 w 346"/>
                <a:gd name="T1" fmla="*/ 285 h 307"/>
                <a:gd name="T2" fmla="*/ 56 w 346"/>
                <a:gd name="T3" fmla="*/ 285 h 307"/>
                <a:gd name="T4" fmla="*/ 21 w 346"/>
                <a:gd name="T5" fmla="*/ 8 h 307"/>
                <a:gd name="T6" fmla="*/ 21 w 346"/>
                <a:gd name="T7" fmla="*/ 8 h 307"/>
                <a:gd name="T8" fmla="*/ 20 w 346"/>
                <a:gd name="T9" fmla="*/ 5 h 307"/>
                <a:gd name="T10" fmla="*/ 17 w 346"/>
                <a:gd name="T11" fmla="*/ 1 h 307"/>
                <a:gd name="T12" fmla="*/ 14 w 346"/>
                <a:gd name="T13" fmla="*/ 0 h 307"/>
                <a:gd name="T14" fmla="*/ 9 w 346"/>
                <a:gd name="T15" fmla="*/ 0 h 307"/>
                <a:gd name="T16" fmla="*/ 9 w 346"/>
                <a:gd name="T17" fmla="*/ 0 h 307"/>
                <a:gd name="T18" fmla="*/ 5 w 346"/>
                <a:gd name="T19" fmla="*/ 1 h 307"/>
                <a:gd name="T20" fmla="*/ 2 w 346"/>
                <a:gd name="T21" fmla="*/ 3 h 307"/>
                <a:gd name="T22" fmla="*/ 0 w 346"/>
                <a:gd name="T23" fmla="*/ 7 h 307"/>
                <a:gd name="T24" fmla="*/ 0 w 346"/>
                <a:gd name="T25" fmla="*/ 11 h 307"/>
                <a:gd name="T26" fmla="*/ 37 w 346"/>
                <a:gd name="T27" fmla="*/ 297 h 307"/>
                <a:gd name="T28" fmla="*/ 37 w 346"/>
                <a:gd name="T29" fmla="*/ 297 h 307"/>
                <a:gd name="T30" fmla="*/ 38 w 346"/>
                <a:gd name="T31" fmla="*/ 301 h 307"/>
                <a:gd name="T32" fmla="*/ 40 w 346"/>
                <a:gd name="T33" fmla="*/ 304 h 307"/>
                <a:gd name="T34" fmla="*/ 44 w 346"/>
                <a:gd name="T35" fmla="*/ 306 h 307"/>
                <a:gd name="T36" fmla="*/ 48 w 346"/>
                <a:gd name="T37" fmla="*/ 307 h 307"/>
                <a:gd name="T38" fmla="*/ 336 w 346"/>
                <a:gd name="T39" fmla="*/ 307 h 307"/>
                <a:gd name="T40" fmla="*/ 336 w 346"/>
                <a:gd name="T41" fmla="*/ 307 h 307"/>
                <a:gd name="T42" fmla="*/ 340 w 346"/>
                <a:gd name="T43" fmla="*/ 306 h 307"/>
                <a:gd name="T44" fmla="*/ 344 w 346"/>
                <a:gd name="T45" fmla="*/ 303 h 307"/>
                <a:gd name="T46" fmla="*/ 346 w 346"/>
                <a:gd name="T47" fmla="*/ 300 h 307"/>
                <a:gd name="T48" fmla="*/ 346 w 346"/>
                <a:gd name="T49" fmla="*/ 296 h 307"/>
                <a:gd name="T50" fmla="*/ 346 w 346"/>
                <a:gd name="T51" fmla="*/ 296 h 307"/>
                <a:gd name="T52" fmla="*/ 346 w 346"/>
                <a:gd name="T53" fmla="*/ 291 h 307"/>
                <a:gd name="T54" fmla="*/ 344 w 346"/>
                <a:gd name="T55" fmla="*/ 289 h 307"/>
                <a:gd name="T56" fmla="*/ 340 w 346"/>
                <a:gd name="T57" fmla="*/ 286 h 307"/>
                <a:gd name="T58" fmla="*/ 336 w 346"/>
                <a:gd name="T59" fmla="*/ 285 h 307"/>
                <a:gd name="T60" fmla="*/ 336 w 346"/>
                <a:gd name="T61" fmla="*/ 28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6" h="307">
                  <a:moveTo>
                    <a:pt x="336" y="285"/>
                  </a:moveTo>
                  <a:lnTo>
                    <a:pt x="56" y="285"/>
                  </a:lnTo>
                  <a:lnTo>
                    <a:pt x="21" y="8"/>
                  </a:lnTo>
                  <a:lnTo>
                    <a:pt x="21" y="8"/>
                  </a:lnTo>
                  <a:lnTo>
                    <a:pt x="20" y="5"/>
                  </a:lnTo>
                  <a:lnTo>
                    <a:pt x="17" y="1"/>
                  </a:lnTo>
                  <a:lnTo>
                    <a:pt x="14" y="0"/>
                  </a:lnTo>
                  <a:lnTo>
                    <a:pt x="9" y="0"/>
                  </a:lnTo>
                  <a:lnTo>
                    <a:pt x="9" y="0"/>
                  </a:lnTo>
                  <a:lnTo>
                    <a:pt x="5" y="1"/>
                  </a:lnTo>
                  <a:lnTo>
                    <a:pt x="2" y="3"/>
                  </a:lnTo>
                  <a:lnTo>
                    <a:pt x="0" y="7"/>
                  </a:lnTo>
                  <a:lnTo>
                    <a:pt x="0" y="11"/>
                  </a:lnTo>
                  <a:lnTo>
                    <a:pt x="37" y="297"/>
                  </a:lnTo>
                  <a:lnTo>
                    <a:pt x="37" y="297"/>
                  </a:lnTo>
                  <a:lnTo>
                    <a:pt x="38" y="301"/>
                  </a:lnTo>
                  <a:lnTo>
                    <a:pt x="40" y="304"/>
                  </a:lnTo>
                  <a:lnTo>
                    <a:pt x="44" y="306"/>
                  </a:lnTo>
                  <a:lnTo>
                    <a:pt x="48" y="307"/>
                  </a:lnTo>
                  <a:lnTo>
                    <a:pt x="336" y="307"/>
                  </a:lnTo>
                  <a:lnTo>
                    <a:pt x="336" y="307"/>
                  </a:lnTo>
                  <a:lnTo>
                    <a:pt x="340" y="306"/>
                  </a:lnTo>
                  <a:lnTo>
                    <a:pt x="344" y="303"/>
                  </a:lnTo>
                  <a:lnTo>
                    <a:pt x="346" y="300"/>
                  </a:lnTo>
                  <a:lnTo>
                    <a:pt x="346" y="296"/>
                  </a:lnTo>
                  <a:lnTo>
                    <a:pt x="346" y="296"/>
                  </a:lnTo>
                  <a:lnTo>
                    <a:pt x="346" y="291"/>
                  </a:lnTo>
                  <a:lnTo>
                    <a:pt x="344" y="289"/>
                  </a:lnTo>
                  <a:lnTo>
                    <a:pt x="340" y="286"/>
                  </a:lnTo>
                  <a:lnTo>
                    <a:pt x="336" y="285"/>
                  </a:lnTo>
                  <a:lnTo>
                    <a:pt x="336" y="2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bg1"/>
                </a:solidFill>
              </a:endParaRPr>
            </a:p>
          </p:txBody>
        </p:sp>
        <p:sp>
          <p:nvSpPr>
            <p:cNvPr id="62" name="Freeform 38"/>
            <p:cNvSpPr>
              <a:spLocks noEditPoints="1"/>
            </p:cNvSpPr>
            <p:nvPr/>
          </p:nvSpPr>
          <p:spPr bwMode="auto">
            <a:xfrm>
              <a:off x="-1319213" y="1112838"/>
              <a:ext cx="498475" cy="219075"/>
            </a:xfrm>
            <a:custGeom>
              <a:avLst/>
              <a:gdLst>
                <a:gd name="T0" fmla="*/ 865 w 943"/>
                <a:gd name="T1" fmla="*/ 32 h 415"/>
                <a:gd name="T2" fmla="*/ 896 w 943"/>
                <a:gd name="T3" fmla="*/ 70 h 415"/>
                <a:gd name="T4" fmla="*/ 908 w 943"/>
                <a:gd name="T5" fmla="*/ 117 h 415"/>
                <a:gd name="T6" fmla="*/ 927 w 943"/>
                <a:gd name="T7" fmla="*/ 114 h 415"/>
                <a:gd name="T8" fmla="*/ 925 w 943"/>
                <a:gd name="T9" fmla="*/ 77 h 415"/>
                <a:gd name="T10" fmla="*/ 901 w 943"/>
                <a:gd name="T11" fmla="*/ 36 h 415"/>
                <a:gd name="T12" fmla="*/ 943 w 943"/>
                <a:gd name="T13" fmla="*/ 100 h 415"/>
                <a:gd name="T14" fmla="*/ 932 w 943"/>
                <a:gd name="T15" fmla="*/ 144 h 415"/>
                <a:gd name="T16" fmla="*/ 893 w 943"/>
                <a:gd name="T17" fmla="*/ 186 h 415"/>
                <a:gd name="T18" fmla="*/ 871 w 943"/>
                <a:gd name="T19" fmla="*/ 219 h 415"/>
                <a:gd name="T20" fmla="*/ 843 w 943"/>
                <a:gd name="T21" fmla="*/ 263 h 415"/>
                <a:gd name="T22" fmla="*/ 803 w 943"/>
                <a:gd name="T23" fmla="*/ 296 h 415"/>
                <a:gd name="T24" fmla="*/ 754 w 943"/>
                <a:gd name="T25" fmla="*/ 314 h 415"/>
                <a:gd name="T26" fmla="*/ 709 w 943"/>
                <a:gd name="T27" fmla="*/ 315 h 415"/>
                <a:gd name="T28" fmla="*/ 663 w 943"/>
                <a:gd name="T29" fmla="*/ 303 h 415"/>
                <a:gd name="T30" fmla="*/ 631 w 943"/>
                <a:gd name="T31" fmla="*/ 349 h 415"/>
                <a:gd name="T32" fmla="*/ 587 w 943"/>
                <a:gd name="T33" fmla="*/ 384 h 415"/>
                <a:gd name="T34" fmla="*/ 537 w 943"/>
                <a:gd name="T35" fmla="*/ 407 h 415"/>
                <a:gd name="T36" fmla="*/ 478 w 943"/>
                <a:gd name="T37" fmla="*/ 415 h 415"/>
                <a:gd name="T38" fmla="*/ 435 w 943"/>
                <a:gd name="T39" fmla="*/ 411 h 415"/>
                <a:gd name="T40" fmla="*/ 381 w 943"/>
                <a:gd name="T41" fmla="*/ 390 h 415"/>
                <a:gd name="T42" fmla="*/ 335 w 943"/>
                <a:gd name="T43" fmla="*/ 359 h 415"/>
                <a:gd name="T44" fmla="*/ 301 w 943"/>
                <a:gd name="T45" fmla="*/ 315 h 415"/>
                <a:gd name="T46" fmla="*/ 264 w 943"/>
                <a:gd name="T47" fmla="*/ 313 h 415"/>
                <a:gd name="T48" fmla="*/ 216 w 943"/>
                <a:gd name="T49" fmla="*/ 315 h 415"/>
                <a:gd name="T50" fmla="*/ 165 w 943"/>
                <a:gd name="T51" fmla="*/ 302 h 415"/>
                <a:gd name="T52" fmla="*/ 123 w 943"/>
                <a:gd name="T53" fmla="*/ 274 h 415"/>
                <a:gd name="T54" fmla="*/ 91 w 943"/>
                <a:gd name="T55" fmla="*/ 234 h 415"/>
                <a:gd name="T56" fmla="*/ 77 w 943"/>
                <a:gd name="T57" fmla="*/ 197 h 415"/>
                <a:gd name="T58" fmla="*/ 22 w 943"/>
                <a:gd name="T59" fmla="*/ 163 h 415"/>
                <a:gd name="T60" fmla="*/ 1 w 943"/>
                <a:gd name="T61" fmla="*/ 117 h 415"/>
                <a:gd name="T62" fmla="*/ 0 w 943"/>
                <a:gd name="T63" fmla="*/ 89 h 415"/>
                <a:gd name="T64" fmla="*/ 12 w 943"/>
                <a:gd name="T65" fmla="*/ 53 h 415"/>
                <a:gd name="T66" fmla="*/ 37 w 943"/>
                <a:gd name="T67" fmla="*/ 23 h 415"/>
                <a:gd name="T68" fmla="*/ 71 w 943"/>
                <a:gd name="T69" fmla="*/ 4 h 415"/>
                <a:gd name="T70" fmla="*/ 100 w 943"/>
                <a:gd name="T71" fmla="*/ 0 h 415"/>
                <a:gd name="T72" fmla="*/ 863 w 943"/>
                <a:gd name="T73" fmla="*/ 2 h 415"/>
                <a:gd name="T74" fmla="*/ 898 w 943"/>
                <a:gd name="T75" fmla="*/ 17 h 415"/>
                <a:gd name="T76" fmla="*/ 926 w 943"/>
                <a:gd name="T77" fmla="*/ 45 h 415"/>
                <a:gd name="T78" fmla="*/ 941 w 943"/>
                <a:gd name="T79" fmla="*/ 80 h 415"/>
                <a:gd name="T80" fmla="*/ 638 w 943"/>
                <a:gd name="T81" fmla="*/ 296 h 415"/>
                <a:gd name="T82" fmla="*/ 578 w 943"/>
                <a:gd name="T83" fmla="*/ 322 h 415"/>
                <a:gd name="T84" fmla="*/ 540 w 943"/>
                <a:gd name="T85" fmla="*/ 361 h 415"/>
                <a:gd name="T86" fmla="*/ 486 w 943"/>
                <a:gd name="T87" fmla="*/ 393 h 415"/>
                <a:gd name="T88" fmla="*/ 498 w 943"/>
                <a:gd name="T89" fmla="*/ 396 h 415"/>
                <a:gd name="T90" fmla="*/ 547 w 943"/>
                <a:gd name="T91" fmla="*/ 382 h 415"/>
                <a:gd name="T92" fmla="*/ 591 w 943"/>
                <a:gd name="T93" fmla="*/ 355 h 415"/>
                <a:gd name="T94" fmla="*/ 625 w 943"/>
                <a:gd name="T95" fmla="*/ 318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43" h="415">
                  <a:moveTo>
                    <a:pt x="881" y="21"/>
                  </a:moveTo>
                  <a:lnTo>
                    <a:pt x="853" y="21"/>
                  </a:lnTo>
                  <a:lnTo>
                    <a:pt x="853" y="21"/>
                  </a:lnTo>
                  <a:lnTo>
                    <a:pt x="865" y="32"/>
                  </a:lnTo>
                  <a:lnTo>
                    <a:pt x="875" y="42"/>
                  </a:lnTo>
                  <a:lnTo>
                    <a:pt x="884" y="52"/>
                  </a:lnTo>
                  <a:lnTo>
                    <a:pt x="890" y="62"/>
                  </a:lnTo>
                  <a:lnTo>
                    <a:pt x="896" y="70"/>
                  </a:lnTo>
                  <a:lnTo>
                    <a:pt x="899" y="79"/>
                  </a:lnTo>
                  <a:lnTo>
                    <a:pt x="905" y="94"/>
                  </a:lnTo>
                  <a:lnTo>
                    <a:pt x="908" y="108"/>
                  </a:lnTo>
                  <a:lnTo>
                    <a:pt x="908" y="117"/>
                  </a:lnTo>
                  <a:lnTo>
                    <a:pt x="907" y="125"/>
                  </a:lnTo>
                  <a:lnTo>
                    <a:pt x="925" y="125"/>
                  </a:lnTo>
                  <a:lnTo>
                    <a:pt x="925" y="125"/>
                  </a:lnTo>
                  <a:lnTo>
                    <a:pt x="927" y="114"/>
                  </a:lnTo>
                  <a:lnTo>
                    <a:pt x="927" y="102"/>
                  </a:lnTo>
                  <a:lnTo>
                    <a:pt x="927" y="102"/>
                  </a:lnTo>
                  <a:lnTo>
                    <a:pt x="927" y="89"/>
                  </a:lnTo>
                  <a:lnTo>
                    <a:pt x="925" y="77"/>
                  </a:lnTo>
                  <a:lnTo>
                    <a:pt x="920" y="65"/>
                  </a:lnTo>
                  <a:lnTo>
                    <a:pt x="915" y="55"/>
                  </a:lnTo>
                  <a:lnTo>
                    <a:pt x="908" y="45"/>
                  </a:lnTo>
                  <a:lnTo>
                    <a:pt x="901" y="36"/>
                  </a:lnTo>
                  <a:lnTo>
                    <a:pt x="891" y="29"/>
                  </a:lnTo>
                  <a:lnTo>
                    <a:pt x="881" y="21"/>
                  </a:lnTo>
                  <a:lnTo>
                    <a:pt x="881" y="21"/>
                  </a:lnTo>
                  <a:close/>
                  <a:moveTo>
                    <a:pt x="943" y="100"/>
                  </a:moveTo>
                  <a:lnTo>
                    <a:pt x="943" y="100"/>
                  </a:lnTo>
                  <a:lnTo>
                    <a:pt x="942" y="116"/>
                  </a:lnTo>
                  <a:lnTo>
                    <a:pt x="938" y="131"/>
                  </a:lnTo>
                  <a:lnTo>
                    <a:pt x="932" y="144"/>
                  </a:lnTo>
                  <a:lnTo>
                    <a:pt x="925" y="157"/>
                  </a:lnTo>
                  <a:lnTo>
                    <a:pt x="916" y="168"/>
                  </a:lnTo>
                  <a:lnTo>
                    <a:pt x="905" y="178"/>
                  </a:lnTo>
                  <a:lnTo>
                    <a:pt x="893" y="186"/>
                  </a:lnTo>
                  <a:lnTo>
                    <a:pt x="880" y="194"/>
                  </a:lnTo>
                  <a:lnTo>
                    <a:pt x="880" y="194"/>
                  </a:lnTo>
                  <a:lnTo>
                    <a:pt x="876" y="206"/>
                  </a:lnTo>
                  <a:lnTo>
                    <a:pt x="871" y="219"/>
                  </a:lnTo>
                  <a:lnTo>
                    <a:pt x="865" y="230"/>
                  </a:lnTo>
                  <a:lnTo>
                    <a:pt x="859" y="242"/>
                  </a:lnTo>
                  <a:lnTo>
                    <a:pt x="852" y="253"/>
                  </a:lnTo>
                  <a:lnTo>
                    <a:pt x="843" y="263"/>
                  </a:lnTo>
                  <a:lnTo>
                    <a:pt x="835" y="273"/>
                  </a:lnTo>
                  <a:lnTo>
                    <a:pt x="824" y="281"/>
                  </a:lnTo>
                  <a:lnTo>
                    <a:pt x="814" y="288"/>
                  </a:lnTo>
                  <a:lnTo>
                    <a:pt x="803" y="296"/>
                  </a:lnTo>
                  <a:lnTo>
                    <a:pt x="791" y="302"/>
                  </a:lnTo>
                  <a:lnTo>
                    <a:pt x="779" y="307"/>
                  </a:lnTo>
                  <a:lnTo>
                    <a:pt x="766" y="310"/>
                  </a:lnTo>
                  <a:lnTo>
                    <a:pt x="754" y="314"/>
                  </a:lnTo>
                  <a:lnTo>
                    <a:pt x="739" y="315"/>
                  </a:lnTo>
                  <a:lnTo>
                    <a:pt x="726" y="316"/>
                  </a:lnTo>
                  <a:lnTo>
                    <a:pt x="726" y="316"/>
                  </a:lnTo>
                  <a:lnTo>
                    <a:pt x="709" y="315"/>
                  </a:lnTo>
                  <a:lnTo>
                    <a:pt x="693" y="313"/>
                  </a:lnTo>
                  <a:lnTo>
                    <a:pt x="677" y="308"/>
                  </a:lnTo>
                  <a:lnTo>
                    <a:pt x="663" y="303"/>
                  </a:lnTo>
                  <a:lnTo>
                    <a:pt x="663" y="303"/>
                  </a:lnTo>
                  <a:lnTo>
                    <a:pt x="655" y="315"/>
                  </a:lnTo>
                  <a:lnTo>
                    <a:pt x="648" y="327"/>
                  </a:lnTo>
                  <a:lnTo>
                    <a:pt x="640" y="338"/>
                  </a:lnTo>
                  <a:lnTo>
                    <a:pt x="631" y="349"/>
                  </a:lnTo>
                  <a:lnTo>
                    <a:pt x="621" y="359"/>
                  </a:lnTo>
                  <a:lnTo>
                    <a:pt x="611" y="367"/>
                  </a:lnTo>
                  <a:lnTo>
                    <a:pt x="600" y="376"/>
                  </a:lnTo>
                  <a:lnTo>
                    <a:pt x="587" y="384"/>
                  </a:lnTo>
                  <a:lnTo>
                    <a:pt x="575" y="392"/>
                  </a:lnTo>
                  <a:lnTo>
                    <a:pt x="563" y="398"/>
                  </a:lnTo>
                  <a:lnTo>
                    <a:pt x="550" y="402"/>
                  </a:lnTo>
                  <a:lnTo>
                    <a:pt x="537" y="407"/>
                  </a:lnTo>
                  <a:lnTo>
                    <a:pt x="522" y="411"/>
                  </a:lnTo>
                  <a:lnTo>
                    <a:pt x="507" y="413"/>
                  </a:lnTo>
                  <a:lnTo>
                    <a:pt x="493" y="415"/>
                  </a:lnTo>
                  <a:lnTo>
                    <a:pt x="478" y="415"/>
                  </a:lnTo>
                  <a:lnTo>
                    <a:pt x="478" y="415"/>
                  </a:lnTo>
                  <a:lnTo>
                    <a:pt x="464" y="415"/>
                  </a:lnTo>
                  <a:lnTo>
                    <a:pt x="449" y="413"/>
                  </a:lnTo>
                  <a:lnTo>
                    <a:pt x="435" y="411"/>
                  </a:lnTo>
                  <a:lnTo>
                    <a:pt x="420" y="407"/>
                  </a:lnTo>
                  <a:lnTo>
                    <a:pt x="407" y="402"/>
                  </a:lnTo>
                  <a:lnTo>
                    <a:pt x="393" y="398"/>
                  </a:lnTo>
                  <a:lnTo>
                    <a:pt x="381" y="390"/>
                  </a:lnTo>
                  <a:lnTo>
                    <a:pt x="369" y="384"/>
                  </a:lnTo>
                  <a:lnTo>
                    <a:pt x="357" y="376"/>
                  </a:lnTo>
                  <a:lnTo>
                    <a:pt x="346" y="367"/>
                  </a:lnTo>
                  <a:lnTo>
                    <a:pt x="335" y="359"/>
                  </a:lnTo>
                  <a:lnTo>
                    <a:pt x="325" y="348"/>
                  </a:lnTo>
                  <a:lnTo>
                    <a:pt x="317" y="338"/>
                  </a:lnTo>
                  <a:lnTo>
                    <a:pt x="308" y="326"/>
                  </a:lnTo>
                  <a:lnTo>
                    <a:pt x="301" y="315"/>
                  </a:lnTo>
                  <a:lnTo>
                    <a:pt x="294" y="303"/>
                  </a:lnTo>
                  <a:lnTo>
                    <a:pt x="294" y="303"/>
                  </a:lnTo>
                  <a:lnTo>
                    <a:pt x="279" y="308"/>
                  </a:lnTo>
                  <a:lnTo>
                    <a:pt x="264" y="313"/>
                  </a:lnTo>
                  <a:lnTo>
                    <a:pt x="247" y="315"/>
                  </a:lnTo>
                  <a:lnTo>
                    <a:pt x="230" y="316"/>
                  </a:lnTo>
                  <a:lnTo>
                    <a:pt x="230" y="316"/>
                  </a:lnTo>
                  <a:lnTo>
                    <a:pt x="216" y="315"/>
                  </a:lnTo>
                  <a:lnTo>
                    <a:pt x="203" y="314"/>
                  </a:lnTo>
                  <a:lnTo>
                    <a:pt x="190" y="310"/>
                  </a:lnTo>
                  <a:lnTo>
                    <a:pt x="177" y="307"/>
                  </a:lnTo>
                  <a:lnTo>
                    <a:pt x="165" y="302"/>
                  </a:lnTo>
                  <a:lnTo>
                    <a:pt x="154" y="297"/>
                  </a:lnTo>
                  <a:lnTo>
                    <a:pt x="143" y="290"/>
                  </a:lnTo>
                  <a:lnTo>
                    <a:pt x="133" y="282"/>
                  </a:lnTo>
                  <a:lnTo>
                    <a:pt x="123" y="274"/>
                  </a:lnTo>
                  <a:lnTo>
                    <a:pt x="114" y="265"/>
                  </a:lnTo>
                  <a:lnTo>
                    <a:pt x="106" y="256"/>
                  </a:lnTo>
                  <a:lnTo>
                    <a:pt x="99" y="245"/>
                  </a:lnTo>
                  <a:lnTo>
                    <a:pt x="91" y="234"/>
                  </a:lnTo>
                  <a:lnTo>
                    <a:pt x="85" y="223"/>
                  </a:lnTo>
                  <a:lnTo>
                    <a:pt x="82" y="211"/>
                  </a:lnTo>
                  <a:lnTo>
                    <a:pt x="77" y="197"/>
                  </a:lnTo>
                  <a:lnTo>
                    <a:pt x="77" y="197"/>
                  </a:lnTo>
                  <a:lnTo>
                    <a:pt x="61" y="193"/>
                  </a:lnTo>
                  <a:lnTo>
                    <a:pt x="46" y="185"/>
                  </a:lnTo>
                  <a:lnTo>
                    <a:pt x="33" y="174"/>
                  </a:lnTo>
                  <a:lnTo>
                    <a:pt x="22" y="163"/>
                  </a:lnTo>
                  <a:lnTo>
                    <a:pt x="12" y="149"/>
                  </a:lnTo>
                  <a:lnTo>
                    <a:pt x="5" y="134"/>
                  </a:lnTo>
                  <a:lnTo>
                    <a:pt x="3" y="126"/>
                  </a:lnTo>
                  <a:lnTo>
                    <a:pt x="1" y="117"/>
                  </a:lnTo>
                  <a:lnTo>
                    <a:pt x="0" y="109"/>
                  </a:lnTo>
                  <a:lnTo>
                    <a:pt x="0" y="100"/>
                  </a:lnTo>
                  <a:lnTo>
                    <a:pt x="0" y="100"/>
                  </a:lnTo>
                  <a:lnTo>
                    <a:pt x="0" y="89"/>
                  </a:lnTo>
                  <a:lnTo>
                    <a:pt x="1" y="80"/>
                  </a:lnTo>
                  <a:lnTo>
                    <a:pt x="4" y="70"/>
                  </a:lnTo>
                  <a:lnTo>
                    <a:pt x="8" y="62"/>
                  </a:lnTo>
                  <a:lnTo>
                    <a:pt x="12" y="53"/>
                  </a:lnTo>
                  <a:lnTo>
                    <a:pt x="17" y="45"/>
                  </a:lnTo>
                  <a:lnTo>
                    <a:pt x="22" y="36"/>
                  </a:lnTo>
                  <a:lnTo>
                    <a:pt x="29" y="29"/>
                  </a:lnTo>
                  <a:lnTo>
                    <a:pt x="37" y="23"/>
                  </a:lnTo>
                  <a:lnTo>
                    <a:pt x="44" y="17"/>
                  </a:lnTo>
                  <a:lnTo>
                    <a:pt x="52" y="12"/>
                  </a:lnTo>
                  <a:lnTo>
                    <a:pt x="61" y="8"/>
                  </a:lnTo>
                  <a:lnTo>
                    <a:pt x="71" y="4"/>
                  </a:lnTo>
                  <a:lnTo>
                    <a:pt x="80" y="2"/>
                  </a:lnTo>
                  <a:lnTo>
                    <a:pt x="90" y="1"/>
                  </a:lnTo>
                  <a:lnTo>
                    <a:pt x="100" y="0"/>
                  </a:lnTo>
                  <a:lnTo>
                    <a:pt x="100" y="0"/>
                  </a:lnTo>
                  <a:lnTo>
                    <a:pt x="842" y="0"/>
                  </a:lnTo>
                  <a:lnTo>
                    <a:pt x="842" y="0"/>
                  </a:lnTo>
                  <a:lnTo>
                    <a:pt x="853" y="1"/>
                  </a:lnTo>
                  <a:lnTo>
                    <a:pt x="863" y="2"/>
                  </a:lnTo>
                  <a:lnTo>
                    <a:pt x="873" y="4"/>
                  </a:lnTo>
                  <a:lnTo>
                    <a:pt x="881" y="8"/>
                  </a:lnTo>
                  <a:lnTo>
                    <a:pt x="890" y="12"/>
                  </a:lnTo>
                  <a:lnTo>
                    <a:pt x="898" y="17"/>
                  </a:lnTo>
                  <a:lnTo>
                    <a:pt x="907" y="23"/>
                  </a:lnTo>
                  <a:lnTo>
                    <a:pt x="914" y="29"/>
                  </a:lnTo>
                  <a:lnTo>
                    <a:pt x="920" y="36"/>
                  </a:lnTo>
                  <a:lnTo>
                    <a:pt x="926" y="45"/>
                  </a:lnTo>
                  <a:lnTo>
                    <a:pt x="931" y="53"/>
                  </a:lnTo>
                  <a:lnTo>
                    <a:pt x="934" y="62"/>
                  </a:lnTo>
                  <a:lnTo>
                    <a:pt x="938" y="70"/>
                  </a:lnTo>
                  <a:lnTo>
                    <a:pt x="941" y="80"/>
                  </a:lnTo>
                  <a:lnTo>
                    <a:pt x="942" y="89"/>
                  </a:lnTo>
                  <a:lnTo>
                    <a:pt x="943" y="100"/>
                  </a:lnTo>
                  <a:lnTo>
                    <a:pt x="943" y="100"/>
                  </a:lnTo>
                  <a:close/>
                  <a:moveTo>
                    <a:pt x="638" y="296"/>
                  </a:moveTo>
                  <a:lnTo>
                    <a:pt x="591" y="296"/>
                  </a:lnTo>
                  <a:lnTo>
                    <a:pt x="591" y="296"/>
                  </a:lnTo>
                  <a:lnTo>
                    <a:pt x="585" y="310"/>
                  </a:lnTo>
                  <a:lnTo>
                    <a:pt x="578" y="322"/>
                  </a:lnTo>
                  <a:lnTo>
                    <a:pt x="569" y="333"/>
                  </a:lnTo>
                  <a:lnTo>
                    <a:pt x="561" y="344"/>
                  </a:lnTo>
                  <a:lnTo>
                    <a:pt x="551" y="353"/>
                  </a:lnTo>
                  <a:lnTo>
                    <a:pt x="540" y="361"/>
                  </a:lnTo>
                  <a:lnTo>
                    <a:pt x="530" y="369"/>
                  </a:lnTo>
                  <a:lnTo>
                    <a:pt x="521" y="376"/>
                  </a:lnTo>
                  <a:lnTo>
                    <a:pt x="501" y="385"/>
                  </a:lnTo>
                  <a:lnTo>
                    <a:pt x="486" y="393"/>
                  </a:lnTo>
                  <a:lnTo>
                    <a:pt x="471" y="398"/>
                  </a:lnTo>
                  <a:lnTo>
                    <a:pt x="471" y="398"/>
                  </a:lnTo>
                  <a:lnTo>
                    <a:pt x="484" y="398"/>
                  </a:lnTo>
                  <a:lnTo>
                    <a:pt x="498" y="396"/>
                  </a:lnTo>
                  <a:lnTo>
                    <a:pt x="511" y="394"/>
                  </a:lnTo>
                  <a:lnTo>
                    <a:pt x="523" y="390"/>
                  </a:lnTo>
                  <a:lnTo>
                    <a:pt x="537" y="387"/>
                  </a:lnTo>
                  <a:lnTo>
                    <a:pt x="547" y="382"/>
                  </a:lnTo>
                  <a:lnTo>
                    <a:pt x="560" y="376"/>
                  </a:lnTo>
                  <a:lnTo>
                    <a:pt x="571" y="370"/>
                  </a:lnTo>
                  <a:lnTo>
                    <a:pt x="581" y="362"/>
                  </a:lnTo>
                  <a:lnTo>
                    <a:pt x="591" y="355"/>
                  </a:lnTo>
                  <a:lnTo>
                    <a:pt x="601" y="347"/>
                  </a:lnTo>
                  <a:lnTo>
                    <a:pt x="609" y="338"/>
                  </a:lnTo>
                  <a:lnTo>
                    <a:pt x="618" y="328"/>
                  </a:lnTo>
                  <a:lnTo>
                    <a:pt x="625" y="318"/>
                  </a:lnTo>
                  <a:lnTo>
                    <a:pt x="632" y="307"/>
                  </a:lnTo>
                  <a:lnTo>
                    <a:pt x="638" y="296"/>
                  </a:lnTo>
                  <a:lnTo>
                    <a:pt x="638" y="2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bg1"/>
                </a:solidFill>
              </a:endParaRPr>
            </a:p>
          </p:txBody>
        </p:sp>
      </p:grpSp>
      <p:sp>
        <p:nvSpPr>
          <p:cNvPr id="64" name="Rectangle 63"/>
          <p:cNvSpPr/>
          <p:nvPr/>
        </p:nvSpPr>
        <p:spPr>
          <a:xfrm>
            <a:off x="3694776" y="2524387"/>
            <a:ext cx="1233030" cy="307777"/>
          </a:xfrm>
          <a:prstGeom prst="rect">
            <a:avLst/>
          </a:prstGeom>
          <a:noFill/>
        </p:spPr>
        <p:txBody>
          <a:bodyPr wrap="none" rtlCol="0">
            <a:spAutoFit/>
          </a:bodyPr>
          <a:lstStyle/>
          <a:p>
            <a:pPr algn="r"/>
            <a:r>
              <a:rPr lang="en-US" sz="1400" b="1" noProof="1" smtClean="0">
                <a:solidFill>
                  <a:schemeClr val="bg1"/>
                </a:solidFill>
                <a:latin typeface="Lato" panose="020F0502020204030203" pitchFamily="34" charset="0"/>
                <a:ea typeface="Open Sans" panose="020B0606030504020204" pitchFamily="34" charset="0"/>
                <a:cs typeface="Lato" panose="020F0502020204030203" pitchFamily="34" charset="0"/>
              </a:rPr>
              <a:t>Design Plan1</a:t>
            </a:r>
            <a:endParaRPr lang="en-US" sz="1400" b="1" noProof="1">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65" name="Rectangle 64"/>
          <p:cNvSpPr/>
          <p:nvPr/>
        </p:nvSpPr>
        <p:spPr>
          <a:xfrm>
            <a:off x="2192627" y="2802517"/>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67" name="Rectangle 66"/>
          <p:cNvSpPr/>
          <p:nvPr/>
        </p:nvSpPr>
        <p:spPr>
          <a:xfrm>
            <a:off x="3697789" y="3875813"/>
            <a:ext cx="1230017" cy="307777"/>
          </a:xfrm>
          <a:prstGeom prst="rect">
            <a:avLst/>
          </a:prstGeom>
          <a:noFill/>
        </p:spPr>
        <p:txBody>
          <a:bodyPr wrap="none" rtlCol="0">
            <a:spAutoFit/>
          </a:bodyPr>
          <a:lstStyle/>
          <a:p>
            <a:pPr algn="r"/>
            <a:r>
              <a:rPr lang="en-US" sz="1400" b="1" noProof="1" smtClean="0">
                <a:solidFill>
                  <a:schemeClr val="bg1"/>
                </a:solidFill>
                <a:latin typeface="Lato" panose="020F0502020204030203" pitchFamily="34" charset="0"/>
                <a:ea typeface="Open Sans" panose="020B0606030504020204" pitchFamily="34" charset="0"/>
                <a:cs typeface="Lato" panose="020F0502020204030203" pitchFamily="34" charset="0"/>
              </a:rPr>
              <a:t>Design Plan2</a:t>
            </a:r>
            <a:endParaRPr lang="en-US" sz="1400" b="1" noProof="1">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68" name="Rectangle 67"/>
          <p:cNvSpPr/>
          <p:nvPr/>
        </p:nvSpPr>
        <p:spPr>
          <a:xfrm>
            <a:off x="2192627" y="4153943"/>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0" name="Rectangle 69"/>
          <p:cNvSpPr/>
          <p:nvPr/>
        </p:nvSpPr>
        <p:spPr>
          <a:xfrm>
            <a:off x="3697789" y="5180583"/>
            <a:ext cx="1230017" cy="307777"/>
          </a:xfrm>
          <a:prstGeom prst="rect">
            <a:avLst/>
          </a:prstGeom>
          <a:noFill/>
        </p:spPr>
        <p:txBody>
          <a:bodyPr wrap="none" rtlCol="0">
            <a:spAutoFit/>
          </a:bodyPr>
          <a:lstStyle/>
          <a:p>
            <a:pPr algn="r"/>
            <a:r>
              <a:rPr lang="en-US" sz="1400" b="1" noProof="1" smtClean="0">
                <a:solidFill>
                  <a:schemeClr val="bg1"/>
                </a:solidFill>
                <a:latin typeface="Lato" panose="020F0502020204030203" pitchFamily="34" charset="0"/>
                <a:ea typeface="Open Sans" panose="020B0606030504020204" pitchFamily="34" charset="0"/>
                <a:cs typeface="Lato" panose="020F0502020204030203" pitchFamily="34" charset="0"/>
              </a:rPr>
              <a:t>Design Plan3</a:t>
            </a:r>
            <a:endParaRPr lang="en-US" sz="1400" b="1" noProof="1">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71" name="Rectangle 70"/>
          <p:cNvSpPr/>
          <p:nvPr/>
        </p:nvSpPr>
        <p:spPr>
          <a:xfrm>
            <a:off x="2192627" y="5458712"/>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72" name="Group 71"/>
          <p:cNvGrpSpPr/>
          <p:nvPr/>
        </p:nvGrpSpPr>
        <p:grpSpPr>
          <a:xfrm>
            <a:off x="5451662" y="3935660"/>
            <a:ext cx="520194" cy="491861"/>
            <a:chOff x="7088187" y="603250"/>
            <a:chExt cx="728663" cy="688975"/>
          </a:xfrm>
          <a:solidFill>
            <a:schemeClr val="tx1">
              <a:lumMod val="85000"/>
              <a:lumOff val="15000"/>
            </a:schemeClr>
          </a:solidFill>
        </p:grpSpPr>
        <p:sp>
          <p:nvSpPr>
            <p:cNvPr id="73" name="Freeform 309"/>
            <p:cNvSpPr>
              <a:spLocks noEditPoints="1"/>
            </p:cNvSpPr>
            <p:nvPr/>
          </p:nvSpPr>
          <p:spPr bwMode="auto">
            <a:xfrm>
              <a:off x="7088187" y="608012"/>
              <a:ext cx="303213" cy="361950"/>
            </a:xfrm>
            <a:custGeom>
              <a:avLst/>
              <a:gdLst>
                <a:gd name="T0" fmla="*/ 507 w 573"/>
                <a:gd name="T1" fmla="*/ 139 h 683"/>
                <a:gd name="T2" fmla="*/ 533 w 573"/>
                <a:gd name="T3" fmla="*/ 204 h 683"/>
                <a:gd name="T4" fmla="*/ 541 w 573"/>
                <a:gd name="T5" fmla="*/ 271 h 683"/>
                <a:gd name="T6" fmla="*/ 533 w 573"/>
                <a:gd name="T7" fmla="*/ 337 h 683"/>
                <a:gd name="T8" fmla="*/ 508 w 573"/>
                <a:gd name="T9" fmla="*/ 400 h 683"/>
                <a:gd name="T10" fmla="*/ 468 w 573"/>
                <a:gd name="T11" fmla="*/ 455 h 683"/>
                <a:gd name="T12" fmla="*/ 479 w 573"/>
                <a:gd name="T13" fmla="*/ 466 h 683"/>
                <a:gd name="T14" fmla="*/ 569 w 573"/>
                <a:gd name="T15" fmla="*/ 601 h 683"/>
                <a:gd name="T16" fmla="*/ 573 w 573"/>
                <a:gd name="T17" fmla="*/ 626 h 683"/>
                <a:gd name="T18" fmla="*/ 561 w 573"/>
                <a:gd name="T19" fmla="*/ 649 h 683"/>
                <a:gd name="T20" fmla="*/ 524 w 573"/>
                <a:gd name="T21" fmla="*/ 675 h 683"/>
                <a:gd name="T22" fmla="*/ 499 w 573"/>
                <a:gd name="T23" fmla="*/ 683 h 683"/>
                <a:gd name="T24" fmla="*/ 475 w 573"/>
                <a:gd name="T25" fmla="*/ 676 h 683"/>
                <a:gd name="T26" fmla="*/ 376 w 573"/>
                <a:gd name="T27" fmla="*/ 536 h 683"/>
                <a:gd name="T28" fmla="*/ 370 w 573"/>
                <a:gd name="T29" fmla="*/ 523 h 683"/>
                <a:gd name="T30" fmla="*/ 325 w 573"/>
                <a:gd name="T31" fmla="*/ 536 h 683"/>
                <a:gd name="T32" fmla="*/ 259 w 573"/>
                <a:gd name="T33" fmla="*/ 541 h 683"/>
                <a:gd name="T34" fmla="*/ 192 w 573"/>
                <a:gd name="T35" fmla="*/ 530 h 683"/>
                <a:gd name="T36" fmla="*/ 131 w 573"/>
                <a:gd name="T37" fmla="*/ 502 h 683"/>
                <a:gd name="T38" fmla="*/ 77 w 573"/>
                <a:gd name="T39" fmla="*/ 460 h 683"/>
                <a:gd name="T40" fmla="*/ 47 w 573"/>
                <a:gd name="T41" fmla="*/ 422 h 683"/>
                <a:gd name="T42" fmla="*/ 12 w 573"/>
                <a:gd name="T43" fmla="*/ 349 h 683"/>
                <a:gd name="T44" fmla="*/ 0 w 573"/>
                <a:gd name="T45" fmla="*/ 272 h 683"/>
                <a:gd name="T46" fmla="*/ 11 w 573"/>
                <a:gd name="T47" fmla="*/ 194 h 683"/>
                <a:gd name="T48" fmla="*/ 44 w 573"/>
                <a:gd name="T49" fmla="*/ 124 h 683"/>
                <a:gd name="T50" fmla="*/ 97 w 573"/>
                <a:gd name="T51" fmla="*/ 63 h 683"/>
                <a:gd name="T52" fmla="*/ 142 w 573"/>
                <a:gd name="T53" fmla="*/ 33 h 683"/>
                <a:gd name="T54" fmla="*/ 217 w 573"/>
                <a:gd name="T55" fmla="*/ 5 h 683"/>
                <a:gd name="T56" fmla="*/ 296 w 573"/>
                <a:gd name="T57" fmla="*/ 1 h 683"/>
                <a:gd name="T58" fmla="*/ 371 w 573"/>
                <a:gd name="T59" fmla="*/ 19 h 683"/>
                <a:gd name="T60" fmla="*/ 439 w 573"/>
                <a:gd name="T61" fmla="*/ 59 h 683"/>
                <a:gd name="T62" fmla="*/ 495 w 573"/>
                <a:gd name="T63" fmla="*/ 119 h 683"/>
                <a:gd name="T64" fmla="*/ 392 w 573"/>
                <a:gd name="T65" fmla="*/ 449 h 683"/>
                <a:gd name="T66" fmla="*/ 439 w 573"/>
                <a:gd name="T67" fmla="*/ 405 h 683"/>
                <a:gd name="T68" fmla="*/ 471 w 573"/>
                <a:gd name="T69" fmla="*/ 351 h 683"/>
                <a:gd name="T70" fmla="*/ 485 w 573"/>
                <a:gd name="T71" fmla="*/ 291 h 683"/>
                <a:gd name="T72" fmla="*/ 482 w 573"/>
                <a:gd name="T73" fmla="*/ 228 h 683"/>
                <a:gd name="T74" fmla="*/ 460 w 573"/>
                <a:gd name="T75" fmla="*/ 169 h 683"/>
                <a:gd name="T76" fmla="*/ 436 w 573"/>
                <a:gd name="T77" fmla="*/ 132 h 683"/>
                <a:gd name="T78" fmla="*/ 388 w 573"/>
                <a:gd name="T79" fmla="*/ 90 h 683"/>
                <a:gd name="T80" fmla="*/ 331 w 573"/>
                <a:gd name="T81" fmla="*/ 64 h 683"/>
                <a:gd name="T82" fmla="*/ 271 w 573"/>
                <a:gd name="T83" fmla="*/ 56 h 683"/>
                <a:gd name="T84" fmla="*/ 209 w 573"/>
                <a:gd name="T85" fmla="*/ 64 h 683"/>
                <a:gd name="T86" fmla="*/ 149 w 573"/>
                <a:gd name="T87" fmla="*/ 92 h 683"/>
                <a:gd name="T88" fmla="*/ 117 w 573"/>
                <a:gd name="T89" fmla="*/ 120 h 683"/>
                <a:gd name="T90" fmla="*/ 79 w 573"/>
                <a:gd name="T91" fmla="*/ 172 h 683"/>
                <a:gd name="T92" fmla="*/ 60 w 573"/>
                <a:gd name="T93" fmla="*/ 230 h 683"/>
                <a:gd name="T94" fmla="*/ 56 w 573"/>
                <a:gd name="T95" fmla="*/ 292 h 683"/>
                <a:gd name="T96" fmla="*/ 72 w 573"/>
                <a:gd name="T97" fmla="*/ 353 h 683"/>
                <a:gd name="T98" fmla="*/ 92 w 573"/>
                <a:gd name="T99" fmla="*/ 392 h 683"/>
                <a:gd name="T100" fmla="*/ 137 w 573"/>
                <a:gd name="T101" fmla="*/ 439 h 683"/>
                <a:gd name="T102" fmla="*/ 191 w 573"/>
                <a:gd name="T103" fmla="*/ 471 h 683"/>
                <a:gd name="T104" fmla="*/ 251 w 573"/>
                <a:gd name="T105" fmla="*/ 485 h 683"/>
                <a:gd name="T106" fmla="*/ 313 w 573"/>
                <a:gd name="T107" fmla="*/ 482 h 683"/>
                <a:gd name="T108" fmla="*/ 373 w 573"/>
                <a:gd name="T109" fmla="*/ 460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73" h="683">
                  <a:moveTo>
                    <a:pt x="495" y="119"/>
                  </a:moveTo>
                  <a:lnTo>
                    <a:pt x="495" y="119"/>
                  </a:lnTo>
                  <a:lnTo>
                    <a:pt x="507" y="139"/>
                  </a:lnTo>
                  <a:lnTo>
                    <a:pt x="518" y="160"/>
                  </a:lnTo>
                  <a:lnTo>
                    <a:pt x="527" y="182"/>
                  </a:lnTo>
                  <a:lnTo>
                    <a:pt x="533" y="204"/>
                  </a:lnTo>
                  <a:lnTo>
                    <a:pt x="538" y="226"/>
                  </a:lnTo>
                  <a:lnTo>
                    <a:pt x="540" y="249"/>
                  </a:lnTo>
                  <a:lnTo>
                    <a:pt x="541" y="271"/>
                  </a:lnTo>
                  <a:lnTo>
                    <a:pt x="540" y="294"/>
                  </a:lnTo>
                  <a:lnTo>
                    <a:pt x="538" y="315"/>
                  </a:lnTo>
                  <a:lnTo>
                    <a:pt x="533" y="337"/>
                  </a:lnTo>
                  <a:lnTo>
                    <a:pt x="527" y="359"/>
                  </a:lnTo>
                  <a:lnTo>
                    <a:pt x="518" y="380"/>
                  </a:lnTo>
                  <a:lnTo>
                    <a:pt x="508" y="400"/>
                  </a:lnTo>
                  <a:lnTo>
                    <a:pt x="498" y="420"/>
                  </a:lnTo>
                  <a:lnTo>
                    <a:pt x="484" y="438"/>
                  </a:lnTo>
                  <a:lnTo>
                    <a:pt x="468" y="455"/>
                  </a:lnTo>
                  <a:lnTo>
                    <a:pt x="468" y="455"/>
                  </a:lnTo>
                  <a:lnTo>
                    <a:pt x="475" y="460"/>
                  </a:lnTo>
                  <a:lnTo>
                    <a:pt x="479" y="466"/>
                  </a:lnTo>
                  <a:lnTo>
                    <a:pt x="566" y="593"/>
                  </a:lnTo>
                  <a:lnTo>
                    <a:pt x="566" y="593"/>
                  </a:lnTo>
                  <a:lnTo>
                    <a:pt x="569" y="601"/>
                  </a:lnTo>
                  <a:lnTo>
                    <a:pt x="573" y="609"/>
                  </a:lnTo>
                  <a:lnTo>
                    <a:pt x="573" y="618"/>
                  </a:lnTo>
                  <a:lnTo>
                    <a:pt x="573" y="626"/>
                  </a:lnTo>
                  <a:lnTo>
                    <a:pt x="570" y="635"/>
                  </a:lnTo>
                  <a:lnTo>
                    <a:pt x="566" y="642"/>
                  </a:lnTo>
                  <a:lnTo>
                    <a:pt x="561" y="649"/>
                  </a:lnTo>
                  <a:lnTo>
                    <a:pt x="553" y="655"/>
                  </a:lnTo>
                  <a:lnTo>
                    <a:pt x="524" y="675"/>
                  </a:lnTo>
                  <a:lnTo>
                    <a:pt x="524" y="675"/>
                  </a:lnTo>
                  <a:lnTo>
                    <a:pt x="516" y="679"/>
                  </a:lnTo>
                  <a:lnTo>
                    <a:pt x="507" y="682"/>
                  </a:lnTo>
                  <a:lnTo>
                    <a:pt x="499" y="683"/>
                  </a:lnTo>
                  <a:lnTo>
                    <a:pt x="490" y="682"/>
                  </a:lnTo>
                  <a:lnTo>
                    <a:pt x="482" y="679"/>
                  </a:lnTo>
                  <a:lnTo>
                    <a:pt x="475" y="676"/>
                  </a:lnTo>
                  <a:lnTo>
                    <a:pt x="467" y="670"/>
                  </a:lnTo>
                  <a:lnTo>
                    <a:pt x="462" y="664"/>
                  </a:lnTo>
                  <a:lnTo>
                    <a:pt x="376" y="536"/>
                  </a:lnTo>
                  <a:lnTo>
                    <a:pt x="376" y="536"/>
                  </a:lnTo>
                  <a:lnTo>
                    <a:pt x="373" y="530"/>
                  </a:lnTo>
                  <a:lnTo>
                    <a:pt x="370" y="523"/>
                  </a:lnTo>
                  <a:lnTo>
                    <a:pt x="370" y="523"/>
                  </a:lnTo>
                  <a:lnTo>
                    <a:pt x="348" y="530"/>
                  </a:lnTo>
                  <a:lnTo>
                    <a:pt x="325" y="536"/>
                  </a:lnTo>
                  <a:lnTo>
                    <a:pt x="303" y="540"/>
                  </a:lnTo>
                  <a:lnTo>
                    <a:pt x="280" y="541"/>
                  </a:lnTo>
                  <a:lnTo>
                    <a:pt x="259" y="541"/>
                  </a:lnTo>
                  <a:lnTo>
                    <a:pt x="236" y="539"/>
                  </a:lnTo>
                  <a:lnTo>
                    <a:pt x="214" y="535"/>
                  </a:lnTo>
                  <a:lnTo>
                    <a:pt x="192" y="530"/>
                  </a:lnTo>
                  <a:lnTo>
                    <a:pt x="171" y="523"/>
                  </a:lnTo>
                  <a:lnTo>
                    <a:pt x="151" y="513"/>
                  </a:lnTo>
                  <a:lnTo>
                    <a:pt x="131" y="502"/>
                  </a:lnTo>
                  <a:lnTo>
                    <a:pt x="112" y="490"/>
                  </a:lnTo>
                  <a:lnTo>
                    <a:pt x="94" y="476"/>
                  </a:lnTo>
                  <a:lnTo>
                    <a:pt x="77" y="460"/>
                  </a:lnTo>
                  <a:lnTo>
                    <a:pt x="61" y="442"/>
                  </a:lnTo>
                  <a:lnTo>
                    <a:pt x="47" y="422"/>
                  </a:lnTo>
                  <a:lnTo>
                    <a:pt x="47" y="422"/>
                  </a:lnTo>
                  <a:lnTo>
                    <a:pt x="33" y="399"/>
                  </a:lnTo>
                  <a:lnTo>
                    <a:pt x="21" y="375"/>
                  </a:lnTo>
                  <a:lnTo>
                    <a:pt x="12" y="349"/>
                  </a:lnTo>
                  <a:lnTo>
                    <a:pt x="5" y="324"/>
                  </a:lnTo>
                  <a:lnTo>
                    <a:pt x="1" y="297"/>
                  </a:lnTo>
                  <a:lnTo>
                    <a:pt x="0" y="272"/>
                  </a:lnTo>
                  <a:lnTo>
                    <a:pt x="1" y="245"/>
                  </a:lnTo>
                  <a:lnTo>
                    <a:pt x="5" y="220"/>
                  </a:lnTo>
                  <a:lnTo>
                    <a:pt x="11" y="194"/>
                  </a:lnTo>
                  <a:lnTo>
                    <a:pt x="20" y="170"/>
                  </a:lnTo>
                  <a:lnTo>
                    <a:pt x="30" y="147"/>
                  </a:lnTo>
                  <a:lnTo>
                    <a:pt x="44" y="124"/>
                  </a:lnTo>
                  <a:lnTo>
                    <a:pt x="60" y="102"/>
                  </a:lnTo>
                  <a:lnTo>
                    <a:pt x="77" y="82"/>
                  </a:lnTo>
                  <a:lnTo>
                    <a:pt x="97" y="63"/>
                  </a:lnTo>
                  <a:lnTo>
                    <a:pt x="119" y="47"/>
                  </a:lnTo>
                  <a:lnTo>
                    <a:pt x="119" y="47"/>
                  </a:lnTo>
                  <a:lnTo>
                    <a:pt x="142" y="33"/>
                  </a:lnTo>
                  <a:lnTo>
                    <a:pt x="168" y="21"/>
                  </a:lnTo>
                  <a:lnTo>
                    <a:pt x="192" y="12"/>
                  </a:lnTo>
                  <a:lnTo>
                    <a:pt x="217" y="5"/>
                  </a:lnTo>
                  <a:lnTo>
                    <a:pt x="244" y="1"/>
                  </a:lnTo>
                  <a:lnTo>
                    <a:pt x="269" y="0"/>
                  </a:lnTo>
                  <a:lnTo>
                    <a:pt x="296" y="1"/>
                  </a:lnTo>
                  <a:lnTo>
                    <a:pt x="322" y="5"/>
                  </a:lnTo>
                  <a:lnTo>
                    <a:pt x="347" y="11"/>
                  </a:lnTo>
                  <a:lnTo>
                    <a:pt x="371" y="19"/>
                  </a:lnTo>
                  <a:lnTo>
                    <a:pt x="396" y="30"/>
                  </a:lnTo>
                  <a:lnTo>
                    <a:pt x="417" y="44"/>
                  </a:lnTo>
                  <a:lnTo>
                    <a:pt x="439" y="59"/>
                  </a:lnTo>
                  <a:lnTo>
                    <a:pt x="460" y="76"/>
                  </a:lnTo>
                  <a:lnTo>
                    <a:pt x="478" y="97"/>
                  </a:lnTo>
                  <a:lnTo>
                    <a:pt x="495" y="119"/>
                  </a:lnTo>
                  <a:lnTo>
                    <a:pt x="495" y="119"/>
                  </a:lnTo>
                  <a:close/>
                  <a:moveTo>
                    <a:pt x="392" y="449"/>
                  </a:moveTo>
                  <a:lnTo>
                    <a:pt x="392" y="449"/>
                  </a:lnTo>
                  <a:lnTo>
                    <a:pt x="409" y="436"/>
                  </a:lnTo>
                  <a:lnTo>
                    <a:pt x="425" y="421"/>
                  </a:lnTo>
                  <a:lnTo>
                    <a:pt x="439" y="405"/>
                  </a:lnTo>
                  <a:lnTo>
                    <a:pt x="451" y="388"/>
                  </a:lnTo>
                  <a:lnTo>
                    <a:pt x="462" y="370"/>
                  </a:lnTo>
                  <a:lnTo>
                    <a:pt x="471" y="351"/>
                  </a:lnTo>
                  <a:lnTo>
                    <a:pt x="478" y="331"/>
                  </a:lnTo>
                  <a:lnTo>
                    <a:pt x="483" y="311"/>
                  </a:lnTo>
                  <a:lnTo>
                    <a:pt x="485" y="291"/>
                  </a:lnTo>
                  <a:lnTo>
                    <a:pt x="487" y="269"/>
                  </a:lnTo>
                  <a:lnTo>
                    <a:pt x="485" y="249"/>
                  </a:lnTo>
                  <a:lnTo>
                    <a:pt x="482" y="228"/>
                  </a:lnTo>
                  <a:lnTo>
                    <a:pt x="477" y="209"/>
                  </a:lnTo>
                  <a:lnTo>
                    <a:pt x="470" y="188"/>
                  </a:lnTo>
                  <a:lnTo>
                    <a:pt x="460" y="169"/>
                  </a:lnTo>
                  <a:lnTo>
                    <a:pt x="449" y="149"/>
                  </a:lnTo>
                  <a:lnTo>
                    <a:pt x="449" y="149"/>
                  </a:lnTo>
                  <a:lnTo>
                    <a:pt x="436" y="132"/>
                  </a:lnTo>
                  <a:lnTo>
                    <a:pt x="421" y="116"/>
                  </a:lnTo>
                  <a:lnTo>
                    <a:pt x="405" y="102"/>
                  </a:lnTo>
                  <a:lnTo>
                    <a:pt x="388" y="90"/>
                  </a:lnTo>
                  <a:lnTo>
                    <a:pt x="370" y="79"/>
                  </a:lnTo>
                  <a:lnTo>
                    <a:pt x="351" y="70"/>
                  </a:lnTo>
                  <a:lnTo>
                    <a:pt x="331" y="64"/>
                  </a:lnTo>
                  <a:lnTo>
                    <a:pt x="311" y="59"/>
                  </a:lnTo>
                  <a:lnTo>
                    <a:pt x="291" y="56"/>
                  </a:lnTo>
                  <a:lnTo>
                    <a:pt x="271" y="56"/>
                  </a:lnTo>
                  <a:lnTo>
                    <a:pt x="249" y="56"/>
                  </a:lnTo>
                  <a:lnTo>
                    <a:pt x="228" y="59"/>
                  </a:lnTo>
                  <a:lnTo>
                    <a:pt x="209" y="64"/>
                  </a:lnTo>
                  <a:lnTo>
                    <a:pt x="188" y="72"/>
                  </a:lnTo>
                  <a:lnTo>
                    <a:pt x="169" y="81"/>
                  </a:lnTo>
                  <a:lnTo>
                    <a:pt x="149" y="92"/>
                  </a:lnTo>
                  <a:lnTo>
                    <a:pt x="149" y="92"/>
                  </a:lnTo>
                  <a:lnTo>
                    <a:pt x="132" y="105"/>
                  </a:lnTo>
                  <a:lnTo>
                    <a:pt x="117" y="120"/>
                  </a:lnTo>
                  <a:lnTo>
                    <a:pt x="102" y="137"/>
                  </a:lnTo>
                  <a:lnTo>
                    <a:pt x="90" y="154"/>
                  </a:lnTo>
                  <a:lnTo>
                    <a:pt x="79" y="172"/>
                  </a:lnTo>
                  <a:lnTo>
                    <a:pt x="71" y="190"/>
                  </a:lnTo>
                  <a:lnTo>
                    <a:pt x="64" y="210"/>
                  </a:lnTo>
                  <a:lnTo>
                    <a:pt x="60" y="230"/>
                  </a:lnTo>
                  <a:lnTo>
                    <a:pt x="56" y="251"/>
                  </a:lnTo>
                  <a:lnTo>
                    <a:pt x="56" y="272"/>
                  </a:lnTo>
                  <a:lnTo>
                    <a:pt x="56" y="292"/>
                  </a:lnTo>
                  <a:lnTo>
                    <a:pt x="60" y="313"/>
                  </a:lnTo>
                  <a:lnTo>
                    <a:pt x="64" y="334"/>
                  </a:lnTo>
                  <a:lnTo>
                    <a:pt x="72" y="353"/>
                  </a:lnTo>
                  <a:lnTo>
                    <a:pt x="81" y="372"/>
                  </a:lnTo>
                  <a:lnTo>
                    <a:pt x="92" y="392"/>
                  </a:lnTo>
                  <a:lnTo>
                    <a:pt x="92" y="392"/>
                  </a:lnTo>
                  <a:lnTo>
                    <a:pt x="106" y="409"/>
                  </a:lnTo>
                  <a:lnTo>
                    <a:pt x="120" y="425"/>
                  </a:lnTo>
                  <a:lnTo>
                    <a:pt x="137" y="439"/>
                  </a:lnTo>
                  <a:lnTo>
                    <a:pt x="154" y="451"/>
                  </a:lnTo>
                  <a:lnTo>
                    <a:pt x="172" y="462"/>
                  </a:lnTo>
                  <a:lnTo>
                    <a:pt x="191" y="471"/>
                  </a:lnTo>
                  <a:lnTo>
                    <a:pt x="210" y="478"/>
                  </a:lnTo>
                  <a:lnTo>
                    <a:pt x="231" y="483"/>
                  </a:lnTo>
                  <a:lnTo>
                    <a:pt x="251" y="485"/>
                  </a:lnTo>
                  <a:lnTo>
                    <a:pt x="272" y="486"/>
                  </a:lnTo>
                  <a:lnTo>
                    <a:pt x="293" y="485"/>
                  </a:lnTo>
                  <a:lnTo>
                    <a:pt x="313" y="482"/>
                  </a:lnTo>
                  <a:lnTo>
                    <a:pt x="334" y="477"/>
                  </a:lnTo>
                  <a:lnTo>
                    <a:pt x="353" y="469"/>
                  </a:lnTo>
                  <a:lnTo>
                    <a:pt x="373" y="460"/>
                  </a:lnTo>
                  <a:lnTo>
                    <a:pt x="392" y="449"/>
                  </a:lnTo>
                  <a:lnTo>
                    <a:pt x="392" y="4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310"/>
            <p:cNvSpPr>
              <a:spLocks/>
            </p:cNvSpPr>
            <p:nvPr/>
          </p:nvSpPr>
          <p:spPr bwMode="auto">
            <a:xfrm>
              <a:off x="7169150" y="744537"/>
              <a:ext cx="127000" cy="77787"/>
            </a:xfrm>
            <a:custGeom>
              <a:avLst/>
              <a:gdLst>
                <a:gd name="T0" fmla="*/ 0 w 240"/>
                <a:gd name="T1" fmla="*/ 134 h 148"/>
                <a:gd name="T2" fmla="*/ 0 w 240"/>
                <a:gd name="T3" fmla="*/ 134 h 148"/>
                <a:gd name="T4" fmla="*/ 1 w 240"/>
                <a:gd name="T5" fmla="*/ 148 h 148"/>
                <a:gd name="T6" fmla="*/ 239 w 240"/>
                <a:gd name="T7" fmla="*/ 148 h 148"/>
                <a:gd name="T8" fmla="*/ 239 w 240"/>
                <a:gd name="T9" fmla="*/ 148 h 148"/>
                <a:gd name="T10" fmla="*/ 240 w 240"/>
                <a:gd name="T11" fmla="*/ 134 h 148"/>
                <a:gd name="T12" fmla="*/ 240 w 240"/>
                <a:gd name="T13" fmla="*/ 134 h 148"/>
                <a:gd name="T14" fmla="*/ 240 w 240"/>
                <a:gd name="T15" fmla="*/ 120 h 148"/>
                <a:gd name="T16" fmla="*/ 237 w 240"/>
                <a:gd name="T17" fmla="*/ 108 h 148"/>
                <a:gd name="T18" fmla="*/ 235 w 240"/>
                <a:gd name="T19" fmla="*/ 96 h 148"/>
                <a:gd name="T20" fmla="*/ 231 w 240"/>
                <a:gd name="T21" fmla="*/ 85 h 148"/>
                <a:gd name="T22" fmla="*/ 228 w 240"/>
                <a:gd name="T23" fmla="*/ 74 h 148"/>
                <a:gd name="T24" fmla="*/ 222 w 240"/>
                <a:gd name="T25" fmla="*/ 63 h 148"/>
                <a:gd name="T26" fmla="*/ 217 w 240"/>
                <a:gd name="T27" fmla="*/ 54 h 148"/>
                <a:gd name="T28" fmla="*/ 209 w 240"/>
                <a:gd name="T29" fmla="*/ 44 h 148"/>
                <a:gd name="T30" fmla="*/ 202 w 240"/>
                <a:gd name="T31" fmla="*/ 36 h 148"/>
                <a:gd name="T32" fmla="*/ 194 w 240"/>
                <a:gd name="T33" fmla="*/ 28 h 148"/>
                <a:gd name="T34" fmla="*/ 185 w 240"/>
                <a:gd name="T35" fmla="*/ 21 h 148"/>
                <a:gd name="T36" fmla="*/ 177 w 240"/>
                <a:gd name="T37" fmla="*/ 15 h 148"/>
                <a:gd name="T38" fmla="*/ 167 w 240"/>
                <a:gd name="T39" fmla="*/ 10 h 148"/>
                <a:gd name="T40" fmla="*/ 156 w 240"/>
                <a:gd name="T41" fmla="*/ 5 h 148"/>
                <a:gd name="T42" fmla="*/ 146 w 240"/>
                <a:gd name="T43" fmla="*/ 3 h 148"/>
                <a:gd name="T44" fmla="*/ 135 w 240"/>
                <a:gd name="T45" fmla="*/ 0 h 148"/>
                <a:gd name="T46" fmla="*/ 120 w 240"/>
                <a:gd name="T47" fmla="*/ 21 h 148"/>
                <a:gd name="T48" fmla="*/ 104 w 240"/>
                <a:gd name="T49" fmla="*/ 0 h 148"/>
                <a:gd name="T50" fmla="*/ 104 w 240"/>
                <a:gd name="T51" fmla="*/ 0 h 148"/>
                <a:gd name="T52" fmla="*/ 93 w 240"/>
                <a:gd name="T53" fmla="*/ 3 h 148"/>
                <a:gd name="T54" fmla="*/ 83 w 240"/>
                <a:gd name="T55" fmla="*/ 5 h 148"/>
                <a:gd name="T56" fmla="*/ 72 w 240"/>
                <a:gd name="T57" fmla="*/ 10 h 148"/>
                <a:gd name="T58" fmla="*/ 63 w 240"/>
                <a:gd name="T59" fmla="*/ 15 h 148"/>
                <a:gd name="T60" fmla="*/ 54 w 240"/>
                <a:gd name="T61" fmla="*/ 21 h 148"/>
                <a:gd name="T62" fmla="*/ 46 w 240"/>
                <a:gd name="T63" fmla="*/ 28 h 148"/>
                <a:gd name="T64" fmla="*/ 37 w 240"/>
                <a:gd name="T65" fmla="*/ 36 h 148"/>
                <a:gd name="T66" fmla="*/ 30 w 240"/>
                <a:gd name="T67" fmla="*/ 44 h 148"/>
                <a:gd name="T68" fmla="*/ 24 w 240"/>
                <a:gd name="T69" fmla="*/ 54 h 148"/>
                <a:gd name="T70" fmla="*/ 18 w 240"/>
                <a:gd name="T71" fmla="*/ 63 h 148"/>
                <a:gd name="T72" fmla="*/ 13 w 240"/>
                <a:gd name="T73" fmla="*/ 74 h 148"/>
                <a:gd name="T74" fmla="*/ 8 w 240"/>
                <a:gd name="T75" fmla="*/ 85 h 148"/>
                <a:gd name="T76" fmla="*/ 4 w 240"/>
                <a:gd name="T77" fmla="*/ 96 h 148"/>
                <a:gd name="T78" fmla="*/ 2 w 240"/>
                <a:gd name="T79" fmla="*/ 108 h 148"/>
                <a:gd name="T80" fmla="*/ 1 w 240"/>
                <a:gd name="T81" fmla="*/ 120 h 148"/>
                <a:gd name="T82" fmla="*/ 0 w 240"/>
                <a:gd name="T83" fmla="*/ 134 h 148"/>
                <a:gd name="T84" fmla="*/ 0 w 240"/>
                <a:gd name="T85" fmla="*/ 13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0" h="148">
                  <a:moveTo>
                    <a:pt x="0" y="134"/>
                  </a:moveTo>
                  <a:lnTo>
                    <a:pt x="0" y="134"/>
                  </a:lnTo>
                  <a:lnTo>
                    <a:pt x="1" y="148"/>
                  </a:lnTo>
                  <a:lnTo>
                    <a:pt x="239" y="148"/>
                  </a:lnTo>
                  <a:lnTo>
                    <a:pt x="239" y="148"/>
                  </a:lnTo>
                  <a:lnTo>
                    <a:pt x="240" y="134"/>
                  </a:lnTo>
                  <a:lnTo>
                    <a:pt x="240" y="134"/>
                  </a:lnTo>
                  <a:lnTo>
                    <a:pt x="240" y="120"/>
                  </a:lnTo>
                  <a:lnTo>
                    <a:pt x="237" y="108"/>
                  </a:lnTo>
                  <a:lnTo>
                    <a:pt x="235" y="96"/>
                  </a:lnTo>
                  <a:lnTo>
                    <a:pt x="231" y="85"/>
                  </a:lnTo>
                  <a:lnTo>
                    <a:pt x="228" y="74"/>
                  </a:lnTo>
                  <a:lnTo>
                    <a:pt x="222" y="63"/>
                  </a:lnTo>
                  <a:lnTo>
                    <a:pt x="217" y="54"/>
                  </a:lnTo>
                  <a:lnTo>
                    <a:pt x="209" y="44"/>
                  </a:lnTo>
                  <a:lnTo>
                    <a:pt x="202" y="36"/>
                  </a:lnTo>
                  <a:lnTo>
                    <a:pt x="194" y="28"/>
                  </a:lnTo>
                  <a:lnTo>
                    <a:pt x="185" y="21"/>
                  </a:lnTo>
                  <a:lnTo>
                    <a:pt x="177" y="15"/>
                  </a:lnTo>
                  <a:lnTo>
                    <a:pt x="167" y="10"/>
                  </a:lnTo>
                  <a:lnTo>
                    <a:pt x="156" y="5"/>
                  </a:lnTo>
                  <a:lnTo>
                    <a:pt x="146" y="3"/>
                  </a:lnTo>
                  <a:lnTo>
                    <a:pt x="135" y="0"/>
                  </a:lnTo>
                  <a:lnTo>
                    <a:pt x="120" y="21"/>
                  </a:lnTo>
                  <a:lnTo>
                    <a:pt x="104" y="0"/>
                  </a:lnTo>
                  <a:lnTo>
                    <a:pt x="104" y="0"/>
                  </a:lnTo>
                  <a:lnTo>
                    <a:pt x="93" y="3"/>
                  </a:lnTo>
                  <a:lnTo>
                    <a:pt x="83" y="5"/>
                  </a:lnTo>
                  <a:lnTo>
                    <a:pt x="72" y="10"/>
                  </a:lnTo>
                  <a:lnTo>
                    <a:pt x="63" y="15"/>
                  </a:lnTo>
                  <a:lnTo>
                    <a:pt x="54" y="21"/>
                  </a:lnTo>
                  <a:lnTo>
                    <a:pt x="46" y="28"/>
                  </a:lnTo>
                  <a:lnTo>
                    <a:pt x="37" y="36"/>
                  </a:lnTo>
                  <a:lnTo>
                    <a:pt x="30" y="44"/>
                  </a:lnTo>
                  <a:lnTo>
                    <a:pt x="24" y="54"/>
                  </a:lnTo>
                  <a:lnTo>
                    <a:pt x="18" y="63"/>
                  </a:lnTo>
                  <a:lnTo>
                    <a:pt x="13" y="74"/>
                  </a:lnTo>
                  <a:lnTo>
                    <a:pt x="8" y="85"/>
                  </a:lnTo>
                  <a:lnTo>
                    <a:pt x="4" y="96"/>
                  </a:lnTo>
                  <a:lnTo>
                    <a:pt x="2" y="108"/>
                  </a:lnTo>
                  <a:lnTo>
                    <a:pt x="1" y="120"/>
                  </a:lnTo>
                  <a:lnTo>
                    <a:pt x="0" y="134"/>
                  </a:lnTo>
                  <a:lnTo>
                    <a:pt x="0"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311"/>
            <p:cNvSpPr>
              <a:spLocks noEditPoints="1"/>
            </p:cNvSpPr>
            <p:nvPr/>
          </p:nvSpPr>
          <p:spPr bwMode="auto">
            <a:xfrm>
              <a:off x="7191375" y="661987"/>
              <a:ext cx="80963" cy="79375"/>
            </a:xfrm>
            <a:custGeom>
              <a:avLst/>
              <a:gdLst>
                <a:gd name="T0" fmla="*/ 22 w 151"/>
                <a:gd name="T1" fmla="*/ 22 h 150"/>
                <a:gd name="T2" fmla="*/ 41 w 151"/>
                <a:gd name="T3" fmla="*/ 8 h 150"/>
                <a:gd name="T4" fmla="*/ 47 w 151"/>
                <a:gd name="T5" fmla="*/ 6 h 150"/>
                <a:gd name="T6" fmla="*/ 61 w 151"/>
                <a:gd name="T7" fmla="*/ 1 h 150"/>
                <a:gd name="T8" fmla="*/ 76 w 151"/>
                <a:gd name="T9" fmla="*/ 0 h 150"/>
                <a:gd name="T10" fmla="*/ 98 w 151"/>
                <a:gd name="T11" fmla="*/ 3 h 150"/>
                <a:gd name="T12" fmla="*/ 105 w 151"/>
                <a:gd name="T13" fmla="*/ 6 h 150"/>
                <a:gd name="T14" fmla="*/ 118 w 151"/>
                <a:gd name="T15" fmla="*/ 12 h 150"/>
                <a:gd name="T16" fmla="*/ 129 w 151"/>
                <a:gd name="T17" fmla="*/ 22 h 150"/>
                <a:gd name="T18" fmla="*/ 145 w 151"/>
                <a:gd name="T19" fmla="*/ 46 h 150"/>
                <a:gd name="T20" fmla="*/ 147 w 151"/>
                <a:gd name="T21" fmla="*/ 53 h 150"/>
                <a:gd name="T22" fmla="*/ 151 w 151"/>
                <a:gd name="T23" fmla="*/ 68 h 150"/>
                <a:gd name="T24" fmla="*/ 151 w 151"/>
                <a:gd name="T25" fmla="*/ 75 h 150"/>
                <a:gd name="T26" fmla="*/ 150 w 151"/>
                <a:gd name="T27" fmla="*/ 90 h 150"/>
                <a:gd name="T28" fmla="*/ 145 w 151"/>
                <a:gd name="T29" fmla="*/ 104 h 150"/>
                <a:gd name="T30" fmla="*/ 142 w 151"/>
                <a:gd name="T31" fmla="*/ 110 h 150"/>
                <a:gd name="T32" fmla="*/ 129 w 151"/>
                <a:gd name="T33" fmla="*/ 128 h 150"/>
                <a:gd name="T34" fmla="*/ 123 w 151"/>
                <a:gd name="T35" fmla="*/ 133 h 150"/>
                <a:gd name="T36" fmla="*/ 111 w 151"/>
                <a:gd name="T37" fmla="*/ 142 h 150"/>
                <a:gd name="T38" fmla="*/ 105 w 151"/>
                <a:gd name="T39" fmla="*/ 144 h 150"/>
                <a:gd name="T40" fmla="*/ 90 w 151"/>
                <a:gd name="T41" fmla="*/ 149 h 150"/>
                <a:gd name="T42" fmla="*/ 76 w 151"/>
                <a:gd name="T43" fmla="*/ 150 h 150"/>
                <a:gd name="T44" fmla="*/ 54 w 151"/>
                <a:gd name="T45" fmla="*/ 147 h 150"/>
                <a:gd name="T46" fmla="*/ 47 w 151"/>
                <a:gd name="T47" fmla="*/ 144 h 150"/>
                <a:gd name="T48" fmla="*/ 34 w 151"/>
                <a:gd name="T49" fmla="*/ 137 h 150"/>
                <a:gd name="T50" fmla="*/ 22 w 151"/>
                <a:gd name="T51" fmla="*/ 128 h 150"/>
                <a:gd name="T52" fmla="*/ 9 w 151"/>
                <a:gd name="T53" fmla="*/ 110 h 150"/>
                <a:gd name="T54" fmla="*/ 7 w 151"/>
                <a:gd name="T55" fmla="*/ 104 h 150"/>
                <a:gd name="T56" fmla="*/ 2 w 151"/>
                <a:gd name="T57" fmla="*/ 90 h 150"/>
                <a:gd name="T58" fmla="*/ 0 w 151"/>
                <a:gd name="T59" fmla="*/ 75 h 150"/>
                <a:gd name="T60" fmla="*/ 4 w 151"/>
                <a:gd name="T61" fmla="*/ 53 h 150"/>
                <a:gd name="T62" fmla="*/ 7 w 151"/>
                <a:gd name="T63" fmla="*/ 46 h 150"/>
                <a:gd name="T64" fmla="*/ 14 w 151"/>
                <a:gd name="T65" fmla="*/ 33 h 150"/>
                <a:gd name="T66" fmla="*/ 22 w 151"/>
                <a:gd name="T67" fmla="*/ 22 h 150"/>
                <a:gd name="T68" fmla="*/ 17 w 151"/>
                <a:gd name="T69" fmla="*/ 99 h 150"/>
                <a:gd name="T70" fmla="*/ 32 w 151"/>
                <a:gd name="T71" fmla="*/ 119 h 150"/>
                <a:gd name="T72" fmla="*/ 41 w 151"/>
                <a:gd name="T73" fmla="*/ 127 h 150"/>
                <a:gd name="T74" fmla="*/ 51 w 151"/>
                <a:gd name="T75" fmla="*/ 133 h 150"/>
                <a:gd name="T76" fmla="*/ 76 w 151"/>
                <a:gd name="T77" fmla="*/ 138 h 150"/>
                <a:gd name="T78" fmla="*/ 88 w 151"/>
                <a:gd name="T79" fmla="*/ 137 h 150"/>
                <a:gd name="T80" fmla="*/ 100 w 151"/>
                <a:gd name="T81" fmla="*/ 133 h 150"/>
                <a:gd name="T82" fmla="*/ 121 w 151"/>
                <a:gd name="T83" fmla="*/ 119 h 150"/>
                <a:gd name="T84" fmla="*/ 128 w 151"/>
                <a:gd name="T85" fmla="*/ 110 h 150"/>
                <a:gd name="T86" fmla="*/ 134 w 151"/>
                <a:gd name="T87" fmla="*/ 99 h 150"/>
                <a:gd name="T88" fmla="*/ 139 w 151"/>
                <a:gd name="T89" fmla="*/ 75 h 150"/>
                <a:gd name="T90" fmla="*/ 138 w 151"/>
                <a:gd name="T91" fmla="*/ 63 h 150"/>
                <a:gd name="T92" fmla="*/ 134 w 151"/>
                <a:gd name="T93" fmla="*/ 51 h 150"/>
                <a:gd name="T94" fmla="*/ 121 w 151"/>
                <a:gd name="T95" fmla="*/ 30 h 150"/>
                <a:gd name="T96" fmla="*/ 111 w 151"/>
                <a:gd name="T97" fmla="*/ 23 h 150"/>
                <a:gd name="T98" fmla="*/ 100 w 151"/>
                <a:gd name="T99" fmla="*/ 17 h 150"/>
                <a:gd name="T100" fmla="*/ 76 w 151"/>
                <a:gd name="T101" fmla="*/ 12 h 150"/>
                <a:gd name="T102" fmla="*/ 64 w 151"/>
                <a:gd name="T103" fmla="*/ 13 h 150"/>
                <a:gd name="T104" fmla="*/ 51 w 151"/>
                <a:gd name="T105" fmla="*/ 17 h 150"/>
                <a:gd name="T106" fmla="*/ 32 w 151"/>
                <a:gd name="T107" fmla="*/ 30 h 150"/>
                <a:gd name="T108" fmla="*/ 24 w 151"/>
                <a:gd name="T109" fmla="*/ 40 h 150"/>
                <a:gd name="T110" fmla="*/ 17 w 151"/>
                <a:gd name="T111" fmla="*/ 51 h 150"/>
                <a:gd name="T112" fmla="*/ 14 w 151"/>
                <a:gd name="T113" fmla="*/ 75 h 150"/>
                <a:gd name="T114" fmla="*/ 14 w 151"/>
                <a:gd name="T115" fmla="*/ 87 h 150"/>
                <a:gd name="T116" fmla="*/ 17 w 151"/>
                <a:gd name="T117" fmla="*/ 9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1" h="150">
                  <a:moveTo>
                    <a:pt x="22" y="22"/>
                  </a:moveTo>
                  <a:lnTo>
                    <a:pt x="22" y="22"/>
                  </a:lnTo>
                  <a:lnTo>
                    <a:pt x="34" y="12"/>
                  </a:lnTo>
                  <a:lnTo>
                    <a:pt x="41" y="8"/>
                  </a:lnTo>
                  <a:lnTo>
                    <a:pt x="47" y="6"/>
                  </a:lnTo>
                  <a:lnTo>
                    <a:pt x="47" y="6"/>
                  </a:lnTo>
                  <a:lnTo>
                    <a:pt x="54" y="3"/>
                  </a:lnTo>
                  <a:lnTo>
                    <a:pt x="61" y="1"/>
                  </a:lnTo>
                  <a:lnTo>
                    <a:pt x="76" y="0"/>
                  </a:lnTo>
                  <a:lnTo>
                    <a:pt x="76" y="0"/>
                  </a:lnTo>
                  <a:lnTo>
                    <a:pt x="90" y="1"/>
                  </a:lnTo>
                  <a:lnTo>
                    <a:pt x="98" y="3"/>
                  </a:lnTo>
                  <a:lnTo>
                    <a:pt x="105" y="6"/>
                  </a:lnTo>
                  <a:lnTo>
                    <a:pt x="105" y="6"/>
                  </a:lnTo>
                  <a:lnTo>
                    <a:pt x="111" y="8"/>
                  </a:lnTo>
                  <a:lnTo>
                    <a:pt x="118" y="12"/>
                  </a:lnTo>
                  <a:lnTo>
                    <a:pt x="129" y="22"/>
                  </a:lnTo>
                  <a:lnTo>
                    <a:pt x="129" y="22"/>
                  </a:lnTo>
                  <a:lnTo>
                    <a:pt x="139" y="33"/>
                  </a:lnTo>
                  <a:lnTo>
                    <a:pt x="145" y="46"/>
                  </a:lnTo>
                  <a:lnTo>
                    <a:pt x="145" y="46"/>
                  </a:lnTo>
                  <a:lnTo>
                    <a:pt x="147" y="53"/>
                  </a:lnTo>
                  <a:lnTo>
                    <a:pt x="150" y="61"/>
                  </a:lnTo>
                  <a:lnTo>
                    <a:pt x="151" y="68"/>
                  </a:lnTo>
                  <a:lnTo>
                    <a:pt x="151" y="75"/>
                  </a:lnTo>
                  <a:lnTo>
                    <a:pt x="151" y="75"/>
                  </a:lnTo>
                  <a:lnTo>
                    <a:pt x="151" y="82"/>
                  </a:lnTo>
                  <a:lnTo>
                    <a:pt x="150" y="90"/>
                  </a:lnTo>
                  <a:lnTo>
                    <a:pt x="147" y="97"/>
                  </a:lnTo>
                  <a:lnTo>
                    <a:pt x="145" y="104"/>
                  </a:lnTo>
                  <a:lnTo>
                    <a:pt x="145" y="104"/>
                  </a:lnTo>
                  <a:lnTo>
                    <a:pt x="142" y="110"/>
                  </a:lnTo>
                  <a:lnTo>
                    <a:pt x="139" y="116"/>
                  </a:lnTo>
                  <a:lnTo>
                    <a:pt x="129" y="128"/>
                  </a:lnTo>
                  <a:lnTo>
                    <a:pt x="129" y="128"/>
                  </a:lnTo>
                  <a:lnTo>
                    <a:pt x="123" y="133"/>
                  </a:lnTo>
                  <a:lnTo>
                    <a:pt x="118" y="137"/>
                  </a:lnTo>
                  <a:lnTo>
                    <a:pt x="111" y="142"/>
                  </a:lnTo>
                  <a:lnTo>
                    <a:pt x="105" y="144"/>
                  </a:lnTo>
                  <a:lnTo>
                    <a:pt x="105" y="144"/>
                  </a:lnTo>
                  <a:lnTo>
                    <a:pt x="98" y="147"/>
                  </a:lnTo>
                  <a:lnTo>
                    <a:pt x="90" y="149"/>
                  </a:lnTo>
                  <a:lnTo>
                    <a:pt x="76" y="150"/>
                  </a:lnTo>
                  <a:lnTo>
                    <a:pt x="76" y="150"/>
                  </a:lnTo>
                  <a:lnTo>
                    <a:pt x="61" y="149"/>
                  </a:lnTo>
                  <a:lnTo>
                    <a:pt x="54" y="147"/>
                  </a:lnTo>
                  <a:lnTo>
                    <a:pt x="47" y="144"/>
                  </a:lnTo>
                  <a:lnTo>
                    <a:pt x="47" y="144"/>
                  </a:lnTo>
                  <a:lnTo>
                    <a:pt x="41" y="142"/>
                  </a:lnTo>
                  <a:lnTo>
                    <a:pt x="34" y="137"/>
                  </a:lnTo>
                  <a:lnTo>
                    <a:pt x="22" y="128"/>
                  </a:lnTo>
                  <a:lnTo>
                    <a:pt x="22" y="128"/>
                  </a:lnTo>
                  <a:lnTo>
                    <a:pt x="14" y="116"/>
                  </a:lnTo>
                  <a:lnTo>
                    <a:pt x="9" y="110"/>
                  </a:lnTo>
                  <a:lnTo>
                    <a:pt x="7" y="104"/>
                  </a:lnTo>
                  <a:lnTo>
                    <a:pt x="7" y="104"/>
                  </a:lnTo>
                  <a:lnTo>
                    <a:pt x="4" y="97"/>
                  </a:lnTo>
                  <a:lnTo>
                    <a:pt x="2" y="90"/>
                  </a:lnTo>
                  <a:lnTo>
                    <a:pt x="0" y="75"/>
                  </a:lnTo>
                  <a:lnTo>
                    <a:pt x="0" y="75"/>
                  </a:lnTo>
                  <a:lnTo>
                    <a:pt x="2" y="61"/>
                  </a:lnTo>
                  <a:lnTo>
                    <a:pt x="4" y="53"/>
                  </a:lnTo>
                  <a:lnTo>
                    <a:pt x="7" y="46"/>
                  </a:lnTo>
                  <a:lnTo>
                    <a:pt x="7" y="46"/>
                  </a:lnTo>
                  <a:lnTo>
                    <a:pt x="9" y="40"/>
                  </a:lnTo>
                  <a:lnTo>
                    <a:pt x="14" y="33"/>
                  </a:lnTo>
                  <a:lnTo>
                    <a:pt x="22" y="22"/>
                  </a:lnTo>
                  <a:lnTo>
                    <a:pt x="22" y="22"/>
                  </a:lnTo>
                  <a:close/>
                  <a:moveTo>
                    <a:pt x="17" y="99"/>
                  </a:moveTo>
                  <a:lnTo>
                    <a:pt x="17" y="99"/>
                  </a:lnTo>
                  <a:lnTo>
                    <a:pt x="24" y="110"/>
                  </a:lnTo>
                  <a:lnTo>
                    <a:pt x="32" y="119"/>
                  </a:lnTo>
                  <a:lnTo>
                    <a:pt x="32" y="119"/>
                  </a:lnTo>
                  <a:lnTo>
                    <a:pt x="41" y="127"/>
                  </a:lnTo>
                  <a:lnTo>
                    <a:pt x="51" y="133"/>
                  </a:lnTo>
                  <a:lnTo>
                    <a:pt x="51" y="133"/>
                  </a:lnTo>
                  <a:lnTo>
                    <a:pt x="64" y="137"/>
                  </a:lnTo>
                  <a:lnTo>
                    <a:pt x="76" y="138"/>
                  </a:lnTo>
                  <a:lnTo>
                    <a:pt x="76" y="138"/>
                  </a:lnTo>
                  <a:lnTo>
                    <a:pt x="88" y="137"/>
                  </a:lnTo>
                  <a:lnTo>
                    <a:pt x="100" y="133"/>
                  </a:lnTo>
                  <a:lnTo>
                    <a:pt x="100" y="133"/>
                  </a:lnTo>
                  <a:lnTo>
                    <a:pt x="111" y="127"/>
                  </a:lnTo>
                  <a:lnTo>
                    <a:pt x="121" y="119"/>
                  </a:lnTo>
                  <a:lnTo>
                    <a:pt x="121" y="119"/>
                  </a:lnTo>
                  <a:lnTo>
                    <a:pt x="128" y="110"/>
                  </a:lnTo>
                  <a:lnTo>
                    <a:pt x="134" y="99"/>
                  </a:lnTo>
                  <a:lnTo>
                    <a:pt x="134" y="99"/>
                  </a:lnTo>
                  <a:lnTo>
                    <a:pt x="138" y="87"/>
                  </a:lnTo>
                  <a:lnTo>
                    <a:pt x="139" y="75"/>
                  </a:lnTo>
                  <a:lnTo>
                    <a:pt x="139" y="75"/>
                  </a:lnTo>
                  <a:lnTo>
                    <a:pt x="138" y="63"/>
                  </a:lnTo>
                  <a:lnTo>
                    <a:pt x="134" y="51"/>
                  </a:lnTo>
                  <a:lnTo>
                    <a:pt x="134" y="51"/>
                  </a:lnTo>
                  <a:lnTo>
                    <a:pt x="128" y="40"/>
                  </a:lnTo>
                  <a:lnTo>
                    <a:pt x="121" y="30"/>
                  </a:lnTo>
                  <a:lnTo>
                    <a:pt x="121" y="30"/>
                  </a:lnTo>
                  <a:lnTo>
                    <a:pt x="111" y="23"/>
                  </a:lnTo>
                  <a:lnTo>
                    <a:pt x="100" y="17"/>
                  </a:lnTo>
                  <a:lnTo>
                    <a:pt x="100" y="17"/>
                  </a:lnTo>
                  <a:lnTo>
                    <a:pt x="88" y="13"/>
                  </a:lnTo>
                  <a:lnTo>
                    <a:pt x="76" y="12"/>
                  </a:lnTo>
                  <a:lnTo>
                    <a:pt x="76" y="12"/>
                  </a:lnTo>
                  <a:lnTo>
                    <a:pt x="64" y="13"/>
                  </a:lnTo>
                  <a:lnTo>
                    <a:pt x="51" y="17"/>
                  </a:lnTo>
                  <a:lnTo>
                    <a:pt x="51" y="17"/>
                  </a:lnTo>
                  <a:lnTo>
                    <a:pt x="41" y="23"/>
                  </a:lnTo>
                  <a:lnTo>
                    <a:pt x="32" y="30"/>
                  </a:lnTo>
                  <a:lnTo>
                    <a:pt x="32" y="30"/>
                  </a:lnTo>
                  <a:lnTo>
                    <a:pt x="24" y="40"/>
                  </a:lnTo>
                  <a:lnTo>
                    <a:pt x="17" y="51"/>
                  </a:lnTo>
                  <a:lnTo>
                    <a:pt x="17" y="51"/>
                  </a:lnTo>
                  <a:lnTo>
                    <a:pt x="14" y="63"/>
                  </a:lnTo>
                  <a:lnTo>
                    <a:pt x="14" y="75"/>
                  </a:lnTo>
                  <a:lnTo>
                    <a:pt x="14" y="75"/>
                  </a:lnTo>
                  <a:lnTo>
                    <a:pt x="14" y="87"/>
                  </a:lnTo>
                  <a:lnTo>
                    <a:pt x="17" y="99"/>
                  </a:lnTo>
                  <a:lnTo>
                    <a:pt x="17" y="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Freeform 312"/>
            <p:cNvSpPr>
              <a:spLocks/>
            </p:cNvSpPr>
            <p:nvPr/>
          </p:nvSpPr>
          <p:spPr bwMode="auto">
            <a:xfrm>
              <a:off x="7561262" y="603250"/>
              <a:ext cx="133350" cy="131762"/>
            </a:xfrm>
            <a:custGeom>
              <a:avLst/>
              <a:gdLst>
                <a:gd name="T0" fmla="*/ 250 w 250"/>
                <a:gd name="T1" fmla="*/ 125 h 250"/>
                <a:gd name="T2" fmla="*/ 248 w 250"/>
                <a:gd name="T3" fmla="*/ 151 h 250"/>
                <a:gd name="T4" fmla="*/ 241 w 250"/>
                <a:gd name="T5" fmla="*/ 174 h 250"/>
                <a:gd name="T6" fmla="*/ 228 w 250"/>
                <a:gd name="T7" fmla="*/ 194 h 250"/>
                <a:gd name="T8" fmla="*/ 214 w 250"/>
                <a:gd name="T9" fmla="*/ 214 h 250"/>
                <a:gd name="T10" fmla="*/ 194 w 250"/>
                <a:gd name="T11" fmla="*/ 228 h 250"/>
                <a:gd name="T12" fmla="*/ 174 w 250"/>
                <a:gd name="T13" fmla="*/ 240 h 250"/>
                <a:gd name="T14" fmla="*/ 151 w 250"/>
                <a:gd name="T15" fmla="*/ 248 h 250"/>
                <a:gd name="T16" fmla="*/ 125 w 250"/>
                <a:gd name="T17" fmla="*/ 250 h 250"/>
                <a:gd name="T18" fmla="*/ 112 w 250"/>
                <a:gd name="T19" fmla="*/ 249 h 250"/>
                <a:gd name="T20" fmla="*/ 88 w 250"/>
                <a:gd name="T21" fmla="*/ 244 h 250"/>
                <a:gd name="T22" fmla="*/ 66 w 250"/>
                <a:gd name="T23" fmla="*/ 234 h 250"/>
                <a:gd name="T24" fmla="*/ 45 w 250"/>
                <a:gd name="T25" fmla="*/ 221 h 250"/>
                <a:gd name="T26" fmla="*/ 28 w 250"/>
                <a:gd name="T27" fmla="*/ 204 h 250"/>
                <a:gd name="T28" fmla="*/ 15 w 250"/>
                <a:gd name="T29" fmla="*/ 185 h 250"/>
                <a:gd name="T30" fmla="*/ 6 w 250"/>
                <a:gd name="T31" fmla="*/ 163 h 250"/>
                <a:gd name="T32" fmla="*/ 0 w 250"/>
                <a:gd name="T33" fmla="*/ 137 h 250"/>
                <a:gd name="T34" fmla="*/ 0 w 250"/>
                <a:gd name="T35" fmla="*/ 125 h 250"/>
                <a:gd name="T36" fmla="*/ 3 w 250"/>
                <a:gd name="T37" fmla="*/ 100 h 250"/>
                <a:gd name="T38" fmla="*/ 10 w 250"/>
                <a:gd name="T39" fmla="*/ 77 h 250"/>
                <a:gd name="T40" fmla="*/ 22 w 250"/>
                <a:gd name="T41" fmla="*/ 55 h 250"/>
                <a:gd name="T42" fmla="*/ 37 w 250"/>
                <a:gd name="T43" fmla="*/ 37 h 250"/>
                <a:gd name="T44" fmla="*/ 55 w 250"/>
                <a:gd name="T45" fmla="*/ 22 h 250"/>
                <a:gd name="T46" fmla="*/ 77 w 250"/>
                <a:gd name="T47" fmla="*/ 10 h 250"/>
                <a:gd name="T48" fmla="*/ 100 w 250"/>
                <a:gd name="T49" fmla="*/ 3 h 250"/>
                <a:gd name="T50" fmla="*/ 125 w 250"/>
                <a:gd name="T51" fmla="*/ 0 h 250"/>
                <a:gd name="T52" fmla="*/ 137 w 250"/>
                <a:gd name="T53" fmla="*/ 1 h 250"/>
                <a:gd name="T54" fmla="*/ 162 w 250"/>
                <a:gd name="T55" fmla="*/ 6 h 250"/>
                <a:gd name="T56" fmla="*/ 185 w 250"/>
                <a:gd name="T57" fmla="*/ 15 h 250"/>
                <a:gd name="T58" fmla="*/ 204 w 250"/>
                <a:gd name="T59" fmla="*/ 29 h 250"/>
                <a:gd name="T60" fmla="*/ 221 w 250"/>
                <a:gd name="T61" fmla="*/ 45 h 250"/>
                <a:gd name="T62" fmla="*/ 234 w 250"/>
                <a:gd name="T63" fmla="*/ 66 h 250"/>
                <a:gd name="T64" fmla="*/ 244 w 250"/>
                <a:gd name="T65" fmla="*/ 88 h 250"/>
                <a:gd name="T66" fmla="*/ 249 w 250"/>
                <a:gd name="T67" fmla="*/ 112 h 250"/>
                <a:gd name="T68" fmla="*/ 250 w 250"/>
                <a:gd name="T69" fmla="*/ 12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0" h="250">
                  <a:moveTo>
                    <a:pt x="250" y="125"/>
                  </a:moveTo>
                  <a:lnTo>
                    <a:pt x="250" y="125"/>
                  </a:lnTo>
                  <a:lnTo>
                    <a:pt x="249" y="137"/>
                  </a:lnTo>
                  <a:lnTo>
                    <a:pt x="248" y="151"/>
                  </a:lnTo>
                  <a:lnTo>
                    <a:pt x="244" y="163"/>
                  </a:lnTo>
                  <a:lnTo>
                    <a:pt x="241" y="174"/>
                  </a:lnTo>
                  <a:lnTo>
                    <a:pt x="234" y="185"/>
                  </a:lnTo>
                  <a:lnTo>
                    <a:pt x="228" y="194"/>
                  </a:lnTo>
                  <a:lnTo>
                    <a:pt x="221" y="204"/>
                  </a:lnTo>
                  <a:lnTo>
                    <a:pt x="214" y="214"/>
                  </a:lnTo>
                  <a:lnTo>
                    <a:pt x="204" y="221"/>
                  </a:lnTo>
                  <a:lnTo>
                    <a:pt x="194" y="228"/>
                  </a:lnTo>
                  <a:lnTo>
                    <a:pt x="185" y="234"/>
                  </a:lnTo>
                  <a:lnTo>
                    <a:pt x="174" y="240"/>
                  </a:lnTo>
                  <a:lnTo>
                    <a:pt x="162" y="244"/>
                  </a:lnTo>
                  <a:lnTo>
                    <a:pt x="151" y="248"/>
                  </a:lnTo>
                  <a:lnTo>
                    <a:pt x="137" y="249"/>
                  </a:lnTo>
                  <a:lnTo>
                    <a:pt x="125" y="250"/>
                  </a:lnTo>
                  <a:lnTo>
                    <a:pt x="125" y="250"/>
                  </a:lnTo>
                  <a:lnTo>
                    <a:pt x="112" y="249"/>
                  </a:lnTo>
                  <a:lnTo>
                    <a:pt x="100" y="248"/>
                  </a:lnTo>
                  <a:lnTo>
                    <a:pt x="88" y="244"/>
                  </a:lnTo>
                  <a:lnTo>
                    <a:pt x="77" y="240"/>
                  </a:lnTo>
                  <a:lnTo>
                    <a:pt x="66" y="234"/>
                  </a:lnTo>
                  <a:lnTo>
                    <a:pt x="55" y="228"/>
                  </a:lnTo>
                  <a:lnTo>
                    <a:pt x="45" y="221"/>
                  </a:lnTo>
                  <a:lnTo>
                    <a:pt x="37" y="214"/>
                  </a:lnTo>
                  <a:lnTo>
                    <a:pt x="28" y="204"/>
                  </a:lnTo>
                  <a:lnTo>
                    <a:pt x="22" y="194"/>
                  </a:lnTo>
                  <a:lnTo>
                    <a:pt x="15" y="185"/>
                  </a:lnTo>
                  <a:lnTo>
                    <a:pt x="10" y="174"/>
                  </a:lnTo>
                  <a:lnTo>
                    <a:pt x="6" y="163"/>
                  </a:lnTo>
                  <a:lnTo>
                    <a:pt x="3" y="151"/>
                  </a:lnTo>
                  <a:lnTo>
                    <a:pt x="0" y="137"/>
                  </a:lnTo>
                  <a:lnTo>
                    <a:pt x="0" y="125"/>
                  </a:lnTo>
                  <a:lnTo>
                    <a:pt x="0" y="125"/>
                  </a:lnTo>
                  <a:lnTo>
                    <a:pt x="0" y="112"/>
                  </a:lnTo>
                  <a:lnTo>
                    <a:pt x="3" y="100"/>
                  </a:lnTo>
                  <a:lnTo>
                    <a:pt x="6" y="88"/>
                  </a:lnTo>
                  <a:lnTo>
                    <a:pt x="10" y="77"/>
                  </a:lnTo>
                  <a:lnTo>
                    <a:pt x="15" y="66"/>
                  </a:lnTo>
                  <a:lnTo>
                    <a:pt x="22" y="55"/>
                  </a:lnTo>
                  <a:lnTo>
                    <a:pt x="28" y="45"/>
                  </a:lnTo>
                  <a:lnTo>
                    <a:pt x="37" y="37"/>
                  </a:lnTo>
                  <a:lnTo>
                    <a:pt x="45" y="29"/>
                  </a:lnTo>
                  <a:lnTo>
                    <a:pt x="55" y="22"/>
                  </a:lnTo>
                  <a:lnTo>
                    <a:pt x="66" y="15"/>
                  </a:lnTo>
                  <a:lnTo>
                    <a:pt x="77" y="10"/>
                  </a:lnTo>
                  <a:lnTo>
                    <a:pt x="88" y="6"/>
                  </a:lnTo>
                  <a:lnTo>
                    <a:pt x="100" y="3"/>
                  </a:lnTo>
                  <a:lnTo>
                    <a:pt x="112" y="1"/>
                  </a:lnTo>
                  <a:lnTo>
                    <a:pt x="125" y="0"/>
                  </a:lnTo>
                  <a:lnTo>
                    <a:pt x="125" y="0"/>
                  </a:lnTo>
                  <a:lnTo>
                    <a:pt x="137" y="1"/>
                  </a:lnTo>
                  <a:lnTo>
                    <a:pt x="151" y="3"/>
                  </a:lnTo>
                  <a:lnTo>
                    <a:pt x="162" y="6"/>
                  </a:lnTo>
                  <a:lnTo>
                    <a:pt x="174" y="10"/>
                  </a:lnTo>
                  <a:lnTo>
                    <a:pt x="185" y="15"/>
                  </a:lnTo>
                  <a:lnTo>
                    <a:pt x="194" y="22"/>
                  </a:lnTo>
                  <a:lnTo>
                    <a:pt x="204" y="29"/>
                  </a:lnTo>
                  <a:lnTo>
                    <a:pt x="214" y="37"/>
                  </a:lnTo>
                  <a:lnTo>
                    <a:pt x="221" y="45"/>
                  </a:lnTo>
                  <a:lnTo>
                    <a:pt x="228" y="55"/>
                  </a:lnTo>
                  <a:lnTo>
                    <a:pt x="234" y="66"/>
                  </a:lnTo>
                  <a:lnTo>
                    <a:pt x="241" y="77"/>
                  </a:lnTo>
                  <a:lnTo>
                    <a:pt x="244" y="88"/>
                  </a:lnTo>
                  <a:lnTo>
                    <a:pt x="248" y="100"/>
                  </a:lnTo>
                  <a:lnTo>
                    <a:pt x="249" y="112"/>
                  </a:lnTo>
                  <a:lnTo>
                    <a:pt x="250" y="125"/>
                  </a:lnTo>
                  <a:lnTo>
                    <a:pt x="25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313"/>
            <p:cNvSpPr>
              <a:spLocks noEditPoints="1"/>
            </p:cNvSpPr>
            <p:nvPr/>
          </p:nvSpPr>
          <p:spPr bwMode="auto">
            <a:xfrm>
              <a:off x="7358062" y="739775"/>
              <a:ext cx="458788" cy="552450"/>
            </a:xfrm>
            <a:custGeom>
              <a:avLst/>
              <a:gdLst>
                <a:gd name="T0" fmla="*/ 821 w 869"/>
                <a:gd name="T1" fmla="*/ 961 h 1044"/>
                <a:gd name="T2" fmla="*/ 801 w 869"/>
                <a:gd name="T3" fmla="*/ 985 h 1044"/>
                <a:gd name="T4" fmla="*/ 798 w 869"/>
                <a:gd name="T5" fmla="*/ 990 h 1044"/>
                <a:gd name="T6" fmla="*/ 798 w 869"/>
                <a:gd name="T7" fmla="*/ 990 h 1044"/>
                <a:gd name="T8" fmla="*/ 795 w 869"/>
                <a:gd name="T9" fmla="*/ 989 h 1044"/>
                <a:gd name="T10" fmla="*/ 758 w 869"/>
                <a:gd name="T11" fmla="*/ 961 h 1044"/>
                <a:gd name="T12" fmla="*/ 667 w 869"/>
                <a:gd name="T13" fmla="*/ 1044 h 1044"/>
                <a:gd name="T14" fmla="*/ 542 w 869"/>
                <a:gd name="T15" fmla="*/ 800 h 1044"/>
                <a:gd name="T16" fmla="*/ 378 w 869"/>
                <a:gd name="T17" fmla="*/ 678 h 1044"/>
                <a:gd name="T18" fmla="*/ 371 w 869"/>
                <a:gd name="T19" fmla="*/ 672 h 1044"/>
                <a:gd name="T20" fmla="*/ 363 w 869"/>
                <a:gd name="T21" fmla="*/ 665 h 1044"/>
                <a:gd name="T22" fmla="*/ 357 w 869"/>
                <a:gd name="T23" fmla="*/ 657 h 1044"/>
                <a:gd name="T24" fmla="*/ 352 w 869"/>
                <a:gd name="T25" fmla="*/ 649 h 1044"/>
                <a:gd name="T26" fmla="*/ 344 w 869"/>
                <a:gd name="T27" fmla="*/ 632 h 1044"/>
                <a:gd name="T28" fmla="*/ 338 w 869"/>
                <a:gd name="T29" fmla="*/ 614 h 1044"/>
                <a:gd name="T30" fmla="*/ 333 w 869"/>
                <a:gd name="T31" fmla="*/ 576 h 1044"/>
                <a:gd name="T32" fmla="*/ 333 w 869"/>
                <a:gd name="T33" fmla="*/ 146 h 1044"/>
                <a:gd name="T34" fmla="*/ 314 w 869"/>
                <a:gd name="T35" fmla="*/ 303 h 1044"/>
                <a:gd name="T36" fmla="*/ 0 w 869"/>
                <a:gd name="T37" fmla="*/ 212 h 1044"/>
                <a:gd name="T38" fmla="*/ 201 w 869"/>
                <a:gd name="T39" fmla="*/ 83 h 1044"/>
                <a:gd name="T40" fmla="*/ 201 w 869"/>
                <a:gd name="T41" fmla="*/ 76 h 1044"/>
                <a:gd name="T42" fmla="*/ 201 w 869"/>
                <a:gd name="T43" fmla="*/ 69 h 1044"/>
                <a:gd name="T44" fmla="*/ 204 w 869"/>
                <a:gd name="T45" fmla="*/ 53 h 1044"/>
                <a:gd name="T46" fmla="*/ 207 w 869"/>
                <a:gd name="T47" fmla="*/ 46 h 1044"/>
                <a:gd name="T48" fmla="*/ 215 w 869"/>
                <a:gd name="T49" fmla="*/ 32 h 1044"/>
                <a:gd name="T50" fmla="*/ 221 w 869"/>
                <a:gd name="T51" fmla="*/ 26 h 1044"/>
                <a:gd name="T52" fmla="*/ 233 w 869"/>
                <a:gd name="T53" fmla="*/ 17 h 1044"/>
                <a:gd name="T54" fmla="*/ 247 w 869"/>
                <a:gd name="T55" fmla="*/ 9 h 1044"/>
                <a:gd name="T56" fmla="*/ 275 w 869"/>
                <a:gd name="T57" fmla="*/ 1 h 1044"/>
                <a:gd name="T58" fmla="*/ 283 w 869"/>
                <a:gd name="T59" fmla="*/ 1 h 1044"/>
                <a:gd name="T60" fmla="*/ 305 w 869"/>
                <a:gd name="T61" fmla="*/ 0 h 1044"/>
                <a:gd name="T62" fmla="*/ 390 w 869"/>
                <a:gd name="T63" fmla="*/ 0 h 1044"/>
                <a:gd name="T64" fmla="*/ 446 w 869"/>
                <a:gd name="T65" fmla="*/ 0 h 1044"/>
                <a:gd name="T66" fmla="*/ 503 w 869"/>
                <a:gd name="T67" fmla="*/ 7 h 1044"/>
                <a:gd name="T68" fmla="*/ 681 w 869"/>
                <a:gd name="T69" fmla="*/ 0 h 1044"/>
                <a:gd name="T70" fmla="*/ 698 w 869"/>
                <a:gd name="T71" fmla="*/ 0 h 1044"/>
                <a:gd name="T72" fmla="*/ 702 w 869"/>
                <a:gd name="T73" fmla="*/ 0 h 1044"/>
                <a:gd name="T74" fmla="*/ 704 w 869"/>
                <a:gd name="T75" fmla="*/ 0 h 1044"/>
                <a:gd name="T76" fmla="*/ 727 w 869"/>
                <a:gd name="T77" fmla="*/ 5 h 1044"/>
                <a:gd name="T78" fmla="*/ 739 w 869"/>
                <a:gd name="T79" fmla="*/ 8 h 1044"/>
                <a:gd name="T80" fmla="*/ 760 w 869"/>
                <a:gd name="T81" fmla="*/ 20 h 1044"/>
                <a:gd name="T82" fmla="*/ 768 w 869"/>
                <a:gd name="T83" fmla="*/ 29 h 1044"/>
                <a:gd name="T84" fmla="*/ 782 w 869"/>
                <a:gd name="T85" fmla="*/ 51 h 1044"/>
                <a:gd name="T86" fmla="*/ 785 w 869"/>
                <a:gd name="T87" fmla="*/ 63 h 1044"/>
                <a:gd name="T88" fmla="*/ 787 w 869"/>
                <a:gd name="T89" fmla="*/ 120 h 1044"/>
                <a:gd name="T90" fmla="*/ 682 w 869"/>
                <a:gd name="T91" fmla="*/ 484 h 1044"/>
                <a:gd name="T92" fmla="*/ 667 w 869"/>
                <a:gd name="T93" fmla="*/ 146 h 1044"/>
                <a:gd name="T94" fmla="*/ 869 w 869"/>
                <a:gd name="T95" fmla="*/ 898 h 1044"/>
                <a:gd name="T96" fmla="*/ 652 w 869"/>
                <a:gd name="T97" fmla="*/ 882 h 1044"/>
                <a:gd name="T98" fmla="*/ 556 w 869"/>
                <a:gd name="T99" fmla="*/ 811 h 1044"/>
                <a:gd name="T100" fmla="*/ 652 w 869"/>
                <a:gd name="T101" fmla="*/ 1030 h 1044"/>
                <a:gd name="T102" fmla="*/ 497 w 869"/>
                <a:gd name="T103" fmla="*/ 30 h 1044"/>
                <a:gd name="T104" fmla="*/ 497 w 869"/>
                <a:gd name="T105" fmla="*/ 390 h 1044"/>
                <a:gd name="T106" fmla="*/ 542 w 869"/>
                <a:gd name="T107" fmla="*/ 638 h 1044"/>
                <a:gd name="T108" fmla="*/ 480 w 869"/>
                <a:gd name="T109" fmla="*/ 497 h 1044"/>
                <a:gd name="T110" fmla="*/ 542 w 869"/>
                <a:gd name="T111" fmla="*/ 638 h 1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9" h="1044">
                  <a:moveTo>
                    <a:pt x="869" y="898"/>
                  </a:moveTo>
                  <a:lnTo>
                    <a:pt x="821" y="961"/>
                  </a:lnTo>
                  <a:lnTo>
                    <a:pt x="810" y="975"/>
                  </a:lnTo>
                  <a:lnTo>
                    <a:pt x="801" y="985"/>
                  </a:lnTo>
                  <a:lnTo>
                    <a:pt x="799" y="989"/>
                  </a:lnTo>
                  <a:lnTo>
                    <a:pt x="798" y="990"/>
                  </a:lnTo>
                  <a:lnTo>
                    <a:pt x="798" y="990"/>
                  </a:lnTo>
                  <a:lnTo>
                    <a:pt x="798" y="990"/>
                  </a:lnTo>
                  <a:lnTo>
                    <a:pt x="798" y="990"/>
                  </a:lnTo>
                  <a:lnTo>
                    <a:pt x="795" y="989"/>
                  </a:lnTo>
                  <a:lnTo>
                    <a:pt x="788" y="984"/>
                  </a:lnTo>
                  <a:lnTo>
                    <a:pt x="758" y="961"/>
                  </a:lnTo>
                  <a:lnTo>
                    <a:pt x="667" y="893"/>
                  </a:lnTo>
                  <a:lnTo>
                    <a:pt x="667" y="1044"/>
                  </a:lnTo>
                  <a:lnTo>
                    <a:pt x="542" y="1044"/>
                  </a:lnTo>
                  <a:lnTo>
                    <a:pt x="542" y="800"/>
                  </a:lnTo>
                  <a:lnTo>
                    <a:pt x="407" y="700"/>
                  </a:lnTo>
                  <a:lnTo>
                    <a:pt x="378" y="678"/>
                  </a:lnTo>
                  <a:lnTo>
                    <a:pt x="378" y="678"/>
                  </a:lnTo>
                  <a:lnTo>
                    <a:pt x="371" y="672"/>
                  </a:lnTo>
                  <a:lnTo>
                    <a:pt x="371" y="672"/>
                  </a:lnTo>
                  <a:lnTo>
                    <a:pt x="363" y="665"/>
                  </a:lnTo>
                  <a:lnTo>
                    <a:pt x="363" y="665"/>
                  </a:lnTo>
                  <a:lnTo>
                    <a:pt x="357" y="657"/>
                  </a:lnTo>
                  <a:lnTo>
                    <a:pt x="352" y="649"/>
                  </a:lnTo>
                  <a:lnTo>
                    <a:pt x="352" y="649"/>
                  </a:lnTo>
                  <a:lnTo>
                    <a:pt x="347" y="640"/>
                  </a:lnTo>
                  <a:lnTo>
                    <a:pt x="344" y="632"/>
                  </a:lnTo>
                  <a:lnTo>
                    <a:pt x="338" y="614"/>
                  </a:lnTo>
                  <a:lnTo>
                    <a:pt x="338" y="614"/>
                  </a:lnTo>
                  <a:lnTo>
                    <a:pt x="334" y="595"/>
                  </a:lnTo>
                  <a:lnTo>
                    <a:pt x="333" y="576"/>
                  </a:lnTo>
                  <a:lnTo>
                    <a:pt x="333" y="430"/>
                  </a:lnTo>
                  <a:lnTo>
                    <a:pt x="333" y="146"/>
                  </a:lnTo>
                  <a:lnTo>
                    <a:pt x="314" y="146"/>
                  </a:lnTo>
                  <a:lnTo>
                    <a:pt x="314" y="303"/>
                  </a:lnTo>
                  <a:lnTo>
                    <a:pt x="61" y="303"/>
                  </a:lnTo>
                  <a:lnTo>
                    <a:pt x="0" y="212"/>
                  </a:lnTo>
                  <a:lnTo>
                    <a:pt x="201" y="212"/>
                  </a:lnTo>
                  <a:lnTo>
                    <a:pt x="201" y="83"/>
                  </a:lnTo>
                  <a:lnTo>
                    <a:pt x="201" y="76"/>
                  </a:lnTo>
                  <a:lnTo>
                    <a:pt x="201" y="76"/>
                  </a:lnTo>
                  <a:lnTo>
                    <a:pt x="201" y="69"/>
                  </a:lnTo>
                  <a:lnTo>
                    <a:pt x="201" y="69"/>
                  </a:lnTo>
                  <a:lnTo>
                    <a:pt x="202" y="62"/>
                  </a:lnTo>
                  <a:lnTo>
                    <a:pt x="204" y="53"/>
                  </a:lnTo>
                  <a:lnTo>
                    <a:pt x="204" y="53"/>
                  </a:lnTo>
                  <a:lnTo>
                    <a:pt x="207" y="46"/>
                  </a:lnTo>
                  <a:lnTo>
                    <a:pt x="210" y="38"/>
                  </a:lnTo>
                  <a:lnTo>
                    <a:pt x="215" y="32"/>
                  </a:lnTo>
                  <a:lnTo>
                    <a:pt x="221" y="26"/>
                  </a:lnTo>
                  <a:lnTo>
                    <a:pt x="221" y="26"/>
                  </a:lnTo>
                  <a:lnTo>
                    <a:pt x="226" y="22"/>
                  </a:lnTo>
                  <a:lnTo>
                    <a:pt x="233" y="17"/>
                  </a:lnTo>
                  <a:lnTo>
                    <a:pt x="247" y="9"/>
                  </a:lnTo>
                  <a:lnTo>
                    <a:pt x="247" y="9"/>
                  </a:lnTo>
                  <a:lnTo>
                    <a:pt x="260" y="5"/>
                  </a:lnTo>
                  <a:lnTo>
                    <a:pt x="275" y="1"/>
                  </a:lnTo>
                  <a:lnTo>
                    <a:pt x="275" y="1"/>
                  </a:lnTo>
                  <a:lnTo>
                    <a:pt x="283" y="1"/>
                  </a:lnTo>
                  <a:lnTo>
                    <a:pt x="290" y="0"/>
                  </a:lnTo>
                  <a:lnTo>
                    <a:pt x="305" y="0"/>
                  </a:lnTo>
                  <a:lnTo>
                    <a:pt x="333" y="0"/>
                  </a:lnTo>
                  <a:lnTo>
                    <a:pt x="390" y="0"/>
                  </a:lnTo>
                  <a:lnTo>
                    <a:pt x="446" y="0"/>
                  </a:lnTo>
                  <a:lnTo>
                    <a:pt x="446" y="0"/>
                  </a:lnTo>
                  <a:lnTo>
                    <a:pt x="503" y="0"/>
                  </a:lnTo>
                  <a:lnTo>
                    <a:pt x="503" y="7"/>
                  </a:lnTo>
                  <a:lnTo>
                    <a:pt x="503" y="0"/>
                  </a:lnTo>
                  <a:lnTo>
                    <a:pt x="681" y="0"/>
                  </a:lnTo>
                  <a:lnTo>
                    <a:pt x="692" y="0"/>
                  </a:lnTo>
                  <a:lnTo>
                    <a:pt x="698" y="0"/>
                  </a:lnTo>
                  <a:lnTo>
                    <a:pt x="699" y="0"/>
                  </a:lnTo>
                  <a:lnTo>
                    <a:pt x="702" y="0"/>
                  </a:lnTo>
                  <a:lnTo>
                    <a:pt x="704" y="0"/>
                  </a:lnTo>
                  <a:lnTo>
                    <a:pt x="704" y="0"/>
                  </a:lnTo>
                  <a:lnTo>
                    <a:pt x="716" y="2"/>
                  </a:lnTo>
                  <a:lnTo>
                    <a:pt x="727" y="5"/>
                  </a:lnTo>
                  <a:lnTo>
                    <a:pt x="727" y="5"/>
                  </a:lnTo>
                  <a:lnTo>
                    <a:pt x="739" y="8"/>
                  </a:lnTo>
                  <a:lnTo>
                    <a:pt x="749" y="14"/>
                  </a:lnTo>
                  <a:lnTo>
                    <a:pt x="760" y="20"/>
                  </a:lnTo>
                  <a:lnTo>
                    <a:pt x="768" y="29"/>
                  </a:lnTo>
                  <a:lnTo>
                    <a:pt x="768" y="29"/>
                  </a:lnTo>
                  <a:lnTo>
                    <a:pt x="777" y="38"/>
                  </a:lnTo>
                  <a:lnTo>
                    <a:pt x="782" y="51"/>
                  </a:lnTo>
                  <a:lnTo>
                    <a:pt x="782" y="51"/>
                  </a:lnTo>
                  <a:lnTo>
                    <a:pt x="785" y="63"/>
                  </a:lnTo>
                  <a:lnTo>
                    <a:pt x="787" y="75"/>
                  </a:lnTo>
                  <a:lnTo>
                    <a:pt x="787" y="120"/>
                  </a:lnTo>
                  <a:lnTo>
                    <a:pt x="787" y="484"/>
                  </a:lnTo>
                  <a:lnTo>
                    <a:pt x="682" y="484"/>
                  </a:lnTo>
                  <a:lnTo>
                    <a:pt x="682" y="146"/>
                  </a:lnTo>
                  <a:lnTo>
                    <a:pt x="667" y="146"/>
                  </a:lnTo>
                  <a:lnTo>
                    <a:pt x="667" y="736"/>
                  </a:lnTo>
                  <a:lnTo>
                    <a:pt x="869" y="898"/>
                  </a:lnTo>
                  <a:close/>
                  <a:moveTo>
                    <a:pt x="652" y="1030"/>
                  </a:moveTo>
                  <a:lnTo>
                    <a:pt x="652" y="882"/>
                  </a:lnTo>
                  <a:lnTo>
                    <a:pt x="641" y="873"/>
                  </a:lnTo>
                  <a:lnTo>
                    <a:pt x="556" y="811"/>
                  </a:lnTo>
                  <a:lnTo>
                    <a:pt x="556" y="1030"/>
                  </a:lnTo>
                  <a:lnTo>
                    <a:pt x="652" y="1030"/>
                  </a:lnTo>
                  <a:close/>
                  <a:moveTo>
                    <a:pt x="577" y="284"/>
                  </a:moveTo>
                  <a:lnTo>
                    <a:pt x="497" y="30"/>
                  </a:lnTo>
                  <a:lnTo>
                    <a:pt x="417" y="284"/>
                  </a:lnTo>
                  <a:lnTo>
                    <a:pt x="497" y="390"/>
                  </a:lnTo>
                  <a:lnTo>
                    <a:pt x="577" y="284"/>
                  </a:lnTo>
                  <a:close/>
                  <a:moveTo>
                    <a:pt x="542" y="638"/>
                  </a:moveTo>
                  <a:lnTo>
                    <a:pt x="542" y="453"/>
                  </a:lnTo>
                  <a:lnTo>
                    <a:pt x="480" y="497"/>
                  </a:lnTo>
                  <a:lnTo>
                    <a:pt x="480" y="588"/>
                  </a:lnTo>
                  <a:lnTo>
                    <a:pt x="542" y="6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78" name="Group 77"/>
          <p:cNvGrpSpPr/>
          <p:nvPr/>
        </p:nvGrpSpPr>
        <p:grpSpPr>
          <a:xfrm>
            <a:off x="5558350" y="5190348"/>
            <a:ext cx="306818" cy="724094"/>
            <a:chOff x="6473825" y="1296987"/>
            <a:chExt cx="396875" cy="936625"/>
          </a:xfrm>
          <a:solidFill>
            <a:schemeClr val="tx1">
              <a:lumMod val="85000"/>
              <a:lumOff val="15000"/>
            </a:schemeClr>
          </a:solidFill>
        </p:grpSpPr>
        <p:sp>
          <p:nvSpPr>
            <p:cNvPr id="79" name="Freeform 241"/>
            <p:cNvSpPr>
              <a:spLocks noEditPoints="1"/>
            </p:cNvSpPr>
            <p:nvPr/>
          </p:nvSpPr>
          <p:spPr bwMode="auto">
            <a:xfrm>
              <a:off x="6515100" y="1644650"/>
              <a:ext cx="334963" cy="588962"/>
            </a:xfrm>
            <a:custGeom>
              <a:avLst/>
              <a:gdLst>
                <a:gd name="T0" fmla="*/ 629 w 631"/>
                <a:gd name="T1" fmla="*/ 123 h 1113"/>
                <a:gd name="T2" fmla="*/ 631 w 631"/>
                <a:gd name="T3" fmla="*/ 129 h 1113"/>
                <a:gd name="T4" fmla="*/ 629 w 631"/>
                <a:gd name="T5" fmla="*/ 142 h 1113"/>
                <a:gd name="T6" fmla="*/ 621 w 631"/>
                <a:gd name="T7" fmla="*/ 164 h 1113"/>
                <a:gd name="T8" fmla="*/ 612 w 631"/>
                <a:gd name="T9" fmla="*/ 180 h 1113"/>
                <a:gd name="T10" fmla="*/ 581 w 631"/>
                <a:gd name="T11" fmla="*/ 232 h 1113"/>
                <a:gd name="T12" fmla="*/ 473 w 631"/>
                <a:gd name="T13" fmla="*/ 387 h 1113"/>
                <a:gd name="T14" fmla="*/ 472 w 631"/>
                <a:gd name="T15" fmla="*/ 398 h 1113"/>
                <a:gd name="T16" fmla="*/ 464 w 631"/>
                <a:gd name="T17" fmla="*/ 467 h 1113"/>
                <a:gd name="T18" fmla="*/ 463 w 631"/>
                <a:gd name="T19" fmla="*/ 515 h 1113"/>
                <a:gd name="T20" fmla="*/ 463 w 631"/>
                <a:gd name="T21" fmla="*/ 648 h 1113"/>
                <a:gd name="T22" fmla="*/ 553 w 631"/>
                <a:gd name="T23" fmla="*/ 807 h 1113"/>
                <a:gd name="T24" fmla="*/ 563 w 631"/>
                <a:gd name="T25" fmla="*/ 824 h 1113"/>
                <a:gd name="T26" fmla="*/ 569 w 631"/>
                <a:gd name="T27" fmla="*/ 841 h 1113"/>
                <a:gd name="T28" fmla="*/ 571 w 631"/>
                <a:gd name="T29" fmla="*/ 859 h 1113"/>
                <a:gd name="T30" fmla="*/ 571 w 631"/>
                <a:gd name="T31" fmla="*/ 1113 h 1113"/>
                <a:gd name="T32" fmla="*/ 496 w 631"/>
                <a:gd name="T33" fmla="*/ 869 h 1113"/>
                <a:gd name="T34" fmla="*/ 288 w 631"/>
                <a:gd name="T35" fmla="*/ 677 h 1113"/>
                <a:gd name="T36" fmla="*/ 136 w 631"/>
                <a:gd name="T37" fmla="*/ 1113 h 1113"/>
                <a:gd name="T38" fmla="*/ 59 w 631"/>
                <a:gd name="T39" fmla="*/ 1113 h 1113"/>
                <a:gd name="T40" fmla="*/ 59 w 631"/>
                <a:gd name="T41" fmla="*/ 859 h 1113"/>
                <a:gd name="T42" fmla="*/ 62 w 631"/>
                <a:gd name="T43" fmla="*/ 841 h 1113"/>
                <a:gd name="T44" fmla="*/ 69 w 631"/>
                <a:gd name="T45" fmla="*/ 824 h 1113"/>
                <a:gd name="T46" fmla="*/ 77 w 631"/>
                <a:gd name="T47" fmla="*/ 807 h 1113"/>
                <a:gd name="T48" fmla="*/ 167 w 631"/>
                <a:gd name="T49" fmla="*/ 648 h 1113"/>
                <a:gd name="T50" fmla="*/ 167 w 631"/>
                <a:gd name="T51" fmla="*/ 515 h 1113"/>
                <a:gd name="T52" fmla="*/ 166 w 631"/>
                <a:gd name="T53" fmla="*/ 467 h 1113"/>
                <a:gd name="T54" fmla="*/ 159 w 631"/>
                <a:gd name="T55" fmla="*/ 398 h 1113"/>
                <a:gd name="T56" fmla="*/ 157 w 631"/>
                <a:gd name="T57" fmla="*/ 387 h 1113"/>
                <a:gd name="T58" fmla="*/ 51 w 631"/>
                <a:gd name="T59" fmla="*/ 232 h 1113"/>
                <a:gd name="T60" fmla="*/ 18 w 631"/>
                <a:gd name="T61" fmla="*/ 180 h 1113"/>
                <a:gd name="T62" fmla="*/ 9 w 631"/>
                <a:gd name="T63" fmla="*/ 164 h 1113"/>
                <a:gd name="T64" fmla="*/ 2 w 631"/>
                <a:gd name="T65" fmla="*/ 142 h 1113"/>
                <a:gd name="T66" fmla="*/ 0 w 631"/>
                <a:gd name="T67" fmla="*/ 129 h 1113"/>
                <a:gd name="T68" fmla="*/ 2 w 631"/>
                <a:gd name="T69" fmla="*/ 123 h 1113"/>
                <a:gd name="T70" fmla="*/ 71 w 631"/>
                <a:gd name="T71" fmla="*/ 21 h 1113"/>
                <a:gd name="T72" fmla="*/ 99 w 631"/>
                <a:gd name="T73" fmla="*/ 43 h 1113"/>
                <a:gd name="T74" fmla="*/ 131 w 631"/>
                <a:gd name="T75" fmla="*/ 62 h 1113"/>
                <a:gd name="T76" fmla="*/ 208 w 631"/>
                <a:gd name="T77" fmla="*/ 302 h 1113"/>
                <a:gd name="T78" fmla="*/ 244 w 631"/>
                <a:gd name="T79" fmla="*/ 302 h 1113"/>
                <a:gd name="T80" fmla="*/ 268 w 631"/>
                <a:gd name="T81" fmla="*/ 317 h 1113"/>
                <a:gd name="T82" fmla="*/ 286 w 631"/>
                <a:gd name="T83" fmla="*/ 323 h 1113"/>
                <a:gd name="T84" fmla="*/ 305 w 631"/>
                <a:gd name="T85" fmla="*/ 326 h 1113"/>
                <a:gd name="T86" fmla="*/ 315 w 631"/>
                <a:gd name="T87" fmla="*/ 327 h 1113"/>
                <a:gd name="T88" fmla="*/ 335 w 631"/>
                <a:gd name="T89" fmla="*/ 324 h 1113"/>
                <a:gd name="T90" fmla="*/ 354 w 631"/>
                <a:gd name="T91" fmla="*/ 319 h 1113"/>
                <a:gd name="T92" fmla="*/ 371 w 631"/>
                <a:gd name="T93" fmla="*/ 312 h 1113"/>
                <a:gd name="T94" fmla="*/ 422 w 631"/>
                <a:gd name="T95" fmla="*/ 302 h 1113"/>
                <a:gd name="T96" fmla="*/ 490 w 631"/>
                <a:gd name="T97" fmla="*/ 46 h 1113"/>
                <a:gd name="T98" fmla="*/ 504 w 631"/>
                <a:gd name="T99" fmla="*/ 36 h 1113"/>
                <a:gd name="T100" fmla="*/ 532 w 631"/>
                <a:gd name="T101" fmla="*/ 12 h 1113"/>
                <a:gd name="T102" fmla="*/ 629 w 631"/>
                <a:gd name="T103" fmla="*/ 123 h 1113"/>
                <a:gd name="T104" fmla="*/ 315 w 631"/>
                <a:gd name="T105" fmla="*/ 344 h 1113"/>
                <a:gd name="T106" fmla="*/ 315 w 631"/>
                <a:gd name="T107" fmla="*/ 623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1" h="1113">
                  <a:moveTo>
                    <a:pt x="629" y="123"/>
                  </a:moveTo>
                  <a:lnTo>
                    <a:pt x="629" y="123"/>
                  </a:lnTo>
                  <a:lnTo>
                    <a:pt x="631" y="125"/>
                  </a:lnTo>
                  <a:lnTo>
                    <a:pt x="631" y="129"/>
                  </a:lnTo>
                  <a:lnTo>
                    <a:pt x="631" y="134"/>
                  </a:lnTo>
                  <a:lnTo>
                    <a:pt x="629" y="142"/>
                  </a:lnTo>
                  <a:lnTo>
                    <a:pt x="626" y="152"/>
                  </a:lnTo>
                  <a:lnTo>
                    <a:pt x="621" y="164"/>
                  </a:lnTo>
                  <a:lnTo>
                    <a:pt x="612" y="180"/>
                  </a:lnTo>
                  <a:lnTo>
                    <a:pt x="612" y="180"/>
                  </a:lnTo>
                  <a:lnTo>
                    <a:pt x="600" y="203"/>
                  </a:lnTo>
                  <a:lnTo>
                    <a:pt x="581" y="232"/>
                  </a:lnTo>
                  <a:lnTo>
                    <a:pt x="534" y="301"/>
                  </a:lnTo>
                  <a:lnTo>
                    <a:pt x="473" y="387"/>
                  </a:lnTo>
                  <a:lnTo>
                    <a:pt x="473" y="387"/>
                  </a:lnTo>
                  <a:lnTo>
                    <a:pt x="472" y="398"/>
                  </a:lnTo>
                  <a:lnTo>
                    <a:pt x="468" y="427"/>
                  </a:lnTo>
                  <a:lnTo>
                    <a:pt x="464" y="467"/>
                  </a:lnTo>
                  <a:lnTo>
                    <a:pt x="464" y="491"/>
                  </a:lnTo>
                  <a:lnTo>
                    <a:pt x="463" y="515"/>
                  </a:lnTo>
                  <a:lnTo>
                    <a:pt x="463" y="515"/>
                  </a:lnTo>
                  <a:lnTo>
                    <a:pt x="463" y="648"/>
                  </a:lnTo>
                  <a:lnTo>
                    <a:pt x="553" y="807"/>
                  </a:lnTo>
                  <a:lnTo>
                    <a:pt x="553" y="807"/>
                  </a:lnTo>
                  <a:lnTo>
                    <a:pt x="557" y="812"/>
                  </a:lnTo>
                  <a:lnTo>
                    <a:pt x="563" y="824"/>
                  </a:lnTo>
                  <a:lnTo>
                    <a:pt x="566" y="831"/>
                  </a:lnTo>
                  <a:lnTo>
                    <a:pt x="569" y="841"/>
                  </a:lnTo>
                  <a:lnTo>
                    <a:pt x="571" y="850"/>
                  </a:lnTo>
                  <a:lnTo>
                    <a:pt x="571" y="859"/>
                  </a:lnTo>
                  <a:lnTo>
                    <a:pt x="571" y="859"/>
                  </a:lnTo>
                  <a:lnTo>
                    <a:pt x="571" y="1113"/>
                  </a:lnTo>
                  <a:lnTo>
                    <a:pt x="496" y="1113"/>
                  </a:lnTo>
                  <a:lnTo>
                    <a:pt x="496" y="869"/>
                  </a:lnTo>
                  <a:lnTo>
                    <a:pt x="342" y="677"/>
                  </a:lnTo>
                  <a:lnTo>
                    <a:pt x="288" y="677"/>
                  </a:lnTo>
                  <a:lnTo>
                    <a:pt x="136" y="869"/>
                  </a:lnTo>
                  <a:lnTo>
                    <a:pt x="136" y="1113"/>
                  </a:lnTo>
                  <a:lnTo>
                    <a:pt x="59" y="1113"/>
                  </a:lnTo>
                  <a:lnTo>
                    <a:pt x="59" y="1113"/>
                  </a:lnTo>
                  <a:lnTo>
                    <a:pt x="59" y="859"/>
                  </a:lnTo>
                  <a:lnTo>
                    <a:pt x="59" y="859"/>
                  </a:lnTo>
                  <a:lnTo>
                    <a:pt x="60" y="850"/>
                  </a:lnTo>
                  <a:lnTo>
                    <a:pt x="62" y="841"/>
                  </a:lnTo>
                  <a:lnTo>
                    <a:pt x="65" y="831"/>
                  </a:lnTo>
                  <a:lnTo>
                    <a:pt x="69" y="824"/>
                  </a:lnTo>
                  <a:lnTo>
                    <a:pt x="75" y="812"/>
                  </a:lnTo>
                  <a:lnTo>
                    <a:pt x="77" y="807"/>
                  </a:lnTo>
                  <a:lnTo>
                    <a:pt x="167" y="648"/>
                  </a:lnTo>
                  <a:lnTo>
                    <a:pt x="167" y="648"/>
                  </a:lnTo>
                  <a:lnTo>
                    <a:pt x="167" y="515"/>
                  </a:lnTo>
                  <a:lnTo>
                    <a:pt x="167" y="515"/>
                  </a:lnTo>
                  <a:lnTo>
                    <a:pt x="167" y="491"/>
                  </a:lnTo>
                  <a:lnTo>
                    <a:pt x="166" y="467"/>
                  </a:lnTo>
                  <a:lnTo>
                    <a:pt x="162" y="427"/>
                  </a:lnTo>
                  <a:lnTo>
                    <a:pt x="159" y="398"/>
                  </a:lnTo>
                  <a:lnTo>
                    <a:pt x="157" y="387"/>
                  </a:lnTo>
                  <a:lnTo>
                    <a:pt x="157" y="387"/>
                  </a:lnTo>
                  <a:lnTo>
                    <a:pt x="97" y="301"/>
                  </a:lnTo>
                  <a:lnTo>
                    <a:pt x="51" y="232"/>
                  </a:lnTo>
                  <a:lnTo>
                    <a:pt x="31" y="203"/>
                  </a:lnTo>
                  <a:lnTo>
                    <a:pt x="18" y="180"/>
                  </a:lnTo>
                  <a:lnTo>
                    <a:pt x="18" y="180"/>
                  </a:lnTo>
                  <a:lnTo>
                    <a:pt x="9" y="164"/>
                  </a:lnTo>
                  <a:lnTo>
                    <a:pt x="5" y="152"/>
                  </a:lnTo>
                  <a:lnTo>
                    <a:pt x="2" y="142"/>
                  </a:lnTo>
                  <a:lnTo>
                    <a:pt x="0" y="134"/>
                  </a:lnTo>
                  <a:lnTo>
                    <a:pt x="0" y="129"/>
                  </a:lnTo>
                  <a:lnTo>
                    <a:pt x="1" y="125"/>
                  </a:lnTo>
                  <a:lnTo>
                    <a:pt x="2" y="123"/>
                  </a:lnTo>
                  <a:lnTo>
                    <a:pt x="71" y="21"/>
                  </a:lnTo>
                  <a:lnTo>
                    <a:pt x="71" y="21"/>
                  </a:lnTo>
                  <a:lnTo>
                    <a:pt x="85" y="33"/>
                  </a:lnTo>
                  <a:lnTo>
                    <a:pt x="99" y="43"/>
                  </a:lnTo>
                  <a:lnTo>
                    <a:pt x="115" y="54"/>
                  </a:lnTo>
                  <a:lnTo>
                    <a:pt x="131" y="62"/>
                  </a:lnTo>
                  <a:lnTo>
                    <a:pt x="87" y="128"/>
                  </a:lnTo>
                  <a:lnTo>
                    <a:pt x="208" y="302"/>
                  </a:lnTo>
                  <a:lnTo>
                    <a:pt x="244" y="302"/>
                  </a:lnTo>
                  <a:lnTo>
                    <a:pt x="244" y="302"/>
                  </a:lnTo>
                  <a:lnTo>
                    <a:pt x="259" y="312"/>
                  </a:lnTo>
                  <a:lnTo>
                    <a:pt x="268" y="317"/>
                  </a:lnTo>
                  <a:lnTo>
                    <a:pt x="276" y="319"/>
                  </a:lnTo>
                  <a:lnTo>
                    <a:pt x="286" y="323"/>
                  </a:lnTo>
                  <a:lnTo>
                    <a:pt x="296" y="324"/>
                  </a:lnTo>
                  <a:lnTo>
                    <a:pt x="305" y="326"/>
                  </a:lnTo>
                  <a:lnTo>
                    <a:pt x="315" y="327"/>
                  </a:lnTo>
                  <a:lnTo>
                    <a:pt x="315" y="327"/>
                  </a:lnTo>
                  <a:lnTo>
                    <a:pt x="325" y="326"/>
                  </a:lnTo>
                  <a:lnTo>
                    <a:pt x="335" y="324"/>
                  </a:lnTo>
                  <a:lnTo>
                    <a:pt x="344" y="323"/>
                  </a:lnTo>
                  <a:lnTo>
                    <a:pt x="354" y="319"/>
                  </a:lnTo>
                  <a:lnTo>
                    <a:pt x="362" y="317"/>
                  </a:lnTo>
                  <a:lnTo>
                    <a:pt x="371" y="312"/>
                  </a:lnTo>
                  <a:lnTo>
                    <a:pt x="388" y="302"/>
                  </a:lnTo>
                  <a:lnTo>
                    <a:pt x="422" y="302"/>
                  </a:lnTo>
                  <a:lnTo>
                    <a:pt x="544" y="128"/>
                  </a:lnTo>
                  <a:lnTo>
                    <a:pt x="490" y="46"/>
                  </a:lnTo>
                  <a:lnTo>
                    <a:pt x="490" y="46"/>
                  </a:lnTo>
                  <a:lnTo>
                    <a:pt x="504" y="36"/>
                  </a:lnTo>
                  <a:lnTo>
                    <a:pt x="519" y="25"/>
                  </a:lnTo>
                  <a:lnTo>
                    <a:pt x="532" y="12"/>
                  </a:lnTo>
                  <a:lnTo>
                    <a:pt x="546" y="0"/>
                  </a:lnTo>
                  <a:lnTo>
                    <a:pt x="629" y="123"/>
                  </a:lnTo>
                  <a:close/>
                  <a:moveTo>
                    <a:pt x="377" y="540"/>
                  </a:moveTo>
                  <a:lnTo>
                    <a:pt x="315" y="344"/>
                  </a:lnTo>
                  <a:lnTo>
                    <a:pt x="253" y="540"/>
                  </a:lnTo>
                  <a:lnTo>
                    <a:pt x="315" y="623"/>
                  </a:lnTo>
                  <a:lnTo>
                    <a:pt x="377"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Freeform 242"/>
            <p:cNvSpPr>
              <a:spLocks/>
            </p:cNvSpPr>
            <p:nvPr/>
          </p:nvSpPr>
          <p:spPr bwMode="auto">
            <a:xfrm>
              <a:off x="6626225" y="1700212"/>
              <a:ext cx="112713" cy="114300"/>
            </a:xfrm>
            <a:custGeom>
              <a:avLst/>
              <a:gdLst>
                <a:gd name="T0" fmla="*/ 107 w 214"/>
                <a:gd name="T1" fmla="*/ 0 h 214"/>
                <a:gd name="T2" fmla="*/ 129 w 214"/>
                <a:gd name="T3" fmla="*/ 3 h 214"/>
                <a:gd name="T4" fmla="*/ 148 w 214"/>
                <a:gd name="T5" fmla="*/ 9 h 214"/>
                <a:gd name="T6" fmla="*/ 167 w 214"/>
                <a:gd name="T7" fmla="*/ 18 h 214"/>
                <a:gd name="T8" fmla="*/ 182 w 214"/>
                <a:gd name="T9" fmla="*/ 32 h 214"/>
                <a:gd name="T10" fmla="*/ 196 w 214"/>
                <a:gd name="T11" fmla="*/ 47 h 214"/>
                <a:gd name="T12" fmla="*/ 205 w 214"/>
                <a:gd name="T13" fmla="*/ 66 h 214"/>
                <a:gd name="T14" fmla="*/ 211 w 214"/>
                <a:gd name="T15" fmla="*/ 85 h 214"/>
                <a:gd name="T16" fmla="*/ 214 w 214"/>
                <a:gd name="T17" fmla="*/ 107 h 214"/>
                <a:gd name="T18" fmla="*/ 213 w 214"/>
                <a:gd name="T19" fmla="*/ 118 h 214"/>
                <a:gd name="T20" fmla="*/ 209 w 214"/>
                <a:gd name="T21" fmla="*/ 138 h 214"/>
                <a:gd name="T22" fmla="*/ 201 w 214"/>
                <a:gd name="T23" fmla="*/ 158 h 214"/>
                <a:gd name="T24" fmla="*/ 190 w 214"/>
                <a:gd name="T25" fmla="*/ 175 h 214"/>
                <a:gd name="T26" fmla="*/ 175 w 214"/>
                <a:gd name="T27" fmla="*/ 189 h 214"/>
                <a:gd name="T28" fmla="*/ 158 w 214"/>
                <a:gd name="T29" fmla="*/ 200 h 214"/>
                <a:gd name="T30" fmla="*/ 139 w 214"/>
                <a:gd name="T31" fmla="*/ 209 h 214"/>
                <a:gd name="T32" fmla="*/ 118 w 214"/>
                <a:gd name="T33" fmla="*/ 212 h 214"/>
                <a:gd name="T34" fmla="*/ 107 w 214"/>
                <a:gd name="T35" fmla="*/ 214 h 214"/>
                <a:gd name="T36" fmla="*/ 87 w 214"/>
                <a:gd name="T37" fmla="*/ 211 h 214"/>
                <a:gd name="T38" fmla="*/ 66 w 214"/>
                <a:gd name="T39" fmla="*/ 205 h 214"/>
                <a:gd name="T40" fmla="*/ 48 w 214"/>
                <a:gd name="T41" fmla="*/ 195 h 214"/>
                <a:gd name="T42" fmla="*/ 32 w 214"/>
                <a:gd name="T43" fmla="*/ 182 h 214"/>
                <a:gd name="T44" fmla="*/ 19 w 214"/>
                <a:gd name="T45" fmla="*/ 166 h 214"/>
                <a:gd name="T46" fmla="*/ 9 w 214"/>
                <a:gd name="T47" fmla="*/ 148 h 214"/>
                <a:gd name="T48" fmla="*/ 3 w 214"/>
                <a:gd name="T49" fmla="*/ 129 h 214"/>
                <a:gd name="T50" fmla="*/ 0 w 214"/>
                <a:gd name="T51" fmla="*/ 107 h 214"/>
                <a:gd name="T52" fmla="*/ 2 w 214"/>
                <a:gd name="T53" fmla="*/ 96 h 214"/>
                <a:gd name="T54" fmla="*/ 5 w 214"/>
                <a:gd name="T55" fmla="*/ 75 h 214"/>
                <a:gd name="T56" fmla="*/ 14 w 214"/>
                <a:gd name="T57" fmla="*/ 56 h 214"/>
                <a:gd name="T58" fmla="*/ 26 w 214"/>
                <a:gd name="T59" fmla="*/ 39 h 214"/>
                <a:gd name="T60" fmla="*/ 39 w 214"/>
                <a:gd name="T61" fmla="*/ 24 h 214"/>
                <a:gd name="T62" fmla="*/ 56 w 214"/>
                <a:gd name="T63" fmla="*/ 13 h 214"/>
                <a:gd name="T64" fmla="*/ 76 w 214"/>
                <a:gd name="T65" fmla="*/ 5 h 214"/>
                <a:gd name="T66" fmla="*/ 96 w 214"/>
                <a:gd name="T67" fmla="*/ 1 h 214"/>
                <a:gd name="T68" fmla="*/ 107 w 214"/>
                <a:gd name="T69"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4" h="214">
                  <a:moveTo>
                    <a:pt x="107" y="0"/>
                  </a:moveTo>
                  <a:lnTo>
                    <a:pt x="107" y="0"/>
                  </a:lnTo>
                  <a:lnTo>
                    <a:pt x="118" y="1"/>
                  </a:lnTo>
                  <a:lnTo>
                    <a:pt x="129" y="3"/>
                  </a:lnTo>
                  <a:lnTo>
                    <a:pt x="139" y="5"/>
                  </a:lnTo>
                  <a:lnTo>
                    <a:pt x="148" y="9"/>
                  </a:lnTo>
                  <a:lnTo>
                    <a:pt x="158" y="13"/>
                  </a:lnTo>
                  <a:lnTo>
                    <a:pt x="167" y="18"/>
                  </a:lnTo>
                  <a:lnTo>
                    <a:pt x="175" y="24"/>
                  </a:lnTo>
                  <a:lnTo>
                    <a:pt x="182" y="32"/>
                  </a:lnTo>
                  <a:lnTo>
                    <a:pt x="190" y="39"/>
                  </a:lnTo>
                  <a:lnTo>
                    <a:pt x="196" y="47"/>
                  </a:lnTo>
                  <a:lnTo>
                    <a:pt x="201" y="56"/>
                  </a:lnTo>
                  <a:lnTo>
                    <a:pt x="205" y="66"/>
                  </a:lnTo>
                  <a:lnTo>
                    <a:pt x="209" y="75"/>
                  </a:lnTo>
                  <a:lnTo>
                    <a:pt x="211" y="85"/>
                  </a:lnTo>
                  <a:lnTo>
                    <a:pt x="213" y="96"/>
                  </a:lnTo>
                  <a:lnTo>
                    <a:pt x="214" y="107"/>
                  </a:lnTo>
                  <a:lnTo>
                    <a:pt x="214" y="107"/>
                  </a:lnTo>
                  <a:lnTo>
                    <a:pt x="213" y="118"/>
                  </a:lnTo>
                  <a:lnTo>
                    <a:pt x="211" y="129"/>
                  </a:lnTo>
                  <a:lnTo>
                    <a:pt x="209" y="138"/>
                  </a:lnTo>
                  <a:lnTo>
                    <a:pt x="205" y="148"/>
                  </a:lnTo>
                  <a:lnTo>
                    <a:pt x="201" y="158"/>
                  </a:lnTo>
                  <a:lnTo>
                    <a:pt x="196" y="166"/>
                  </a:lnTo>
                  <a:lnTo>
                    <a:pt x="190" y="175"/>
                  </a:lnTo>
                  <a:lnTo>
                    <a:pt x="182" y="182"/>
                  </a:lnTo>
                  <a:lnTo>
                    <a:pt x="175" y="189"/>
                  </a:lnTo>
                  <a:lnTo>
                    <a:pt x="167" y="195"/>
                  </a:lnTo>
                  <a:lnTo>
                    <a:pt x="158" y="200"/>
                  </a:lnTo>
                  <a:lnTo>
                    <a:pt x="148" y="205"/>
                  </a:lnTo>
                  <a:lnTo>
                    <a:pt x="139" y="209"/>
                  </a:lnTo>
                  <a:lnTo>
                    <a:pt x="129" y="211"/>
                  </a:lnTo>
                  <a:lnTo>
                    <a:pt x="118" y="212"/>
                  </a:lnTo>
                  <a:lnTo>
                    <a:pt x="107" y="214"/>
                  </a:lnTo>
                  <a:lnTo>
                    <a:pt x="107" y="214"/>
                  </a:lnTo>
                  <a:lnTo>
                    <a:pt x="96" y="212"/>
                  </a:lnTo>
                  <a:lnTo>
                    <a:pt x="87" y="211"/>
                  </a:lnTo>
                  <a:lnTo>
                    <a:pt x="76" y="209"/>
                  </a:lnTo>
                  <a:lnTo>
                    <a:pt x="66" y="205"/>
                  </a:lnTo>
                  <a:lnTo>
                    <a:pt x="56" y="200"/>
                  </a:lnTo>
                  <a:lnTo>
                    <a:pt x="48" y="195"/>
                  </a:lnTo>
                  <a:lnTo>
                    <a:pt x="39" y="189"/>
                  </a:lnTo>
                  <a:lnTo>
                    <a:pt x="32" y="182"/>
                  </a:lnTo>
                  <a:lnTo>
                    <a:pt x="26" y="175"/>
                  </a:lnTo>
                  <a:lnTo>
                    <a:pt x="19" y="166"/>
                  </a:lnTo>
                  <a:lnTo>
                    <a:pt x="14" y="158"/>
                  </a:lnTo>
                  <a:lnTo>
                    <a:pt x="9" y="148"/>
                  </a:lnTo>
                  <a:lnTo>
                    <a:pt x="5" y="138"/>
                  </a:lnTo>
                  <a:lnTo>
                    <a:pt x="3" y="129"/>
                  </a:lnTo>
                  <a:lnTo>
                    <a:pt x="2" y="118"/>
                  </a:lnTo>
                  <a:lnTo>
                    <a:pt x="0" y="107"/>
                  </a:lnTo>
                  <a:lnTo>
                    <a:pt x="0" y="107"/>
                  </a:lnTo>
                  <a:lnTo>
                    <a:pt x="2" y="96"/>
                  </a:lnTo>
                  <a:lnTo>
                    <a:pt x="3" y="85"/>
                  </a:lnTo>
                  <a:lnTo>
                    <a:pt x="5" y="75"/>
                  </a:lnTo>
                  <a:lnTo>
                    <a:pt x="9" y="66"/>
                  </a:lnTo>
                  <a:lnTo>
                    <a:pt x="14" y="56"/>
                  </a:lnTo>
                  <a:lnTo>
                    <a:pt x="19" y="47"/>
                  </a:lnTo>
                  <a:lnTo>
                    <a:pt x="26" y="39"/>
                  </a:lnTo>
                  <a:lnTo>
                    <a:pt x="32" y="32"/>
                  </a:lnTo>
                  <a:lnTo>
                    <a:pt x="39" y="24"/>
                  </a:lnTo>
                  <a:lnTo>
                    <a:pt x="48" y="18"/>
                  </a:lnTo>
                  <a:lnTo>
                    <a:pt x="56" y="13"/>
                  </a:lnTo>
                  <a:lnTo>
                    <a:pt x="66" y="9"/>
                  </a:lnTo>
                  <a:lnTo>
                    <a:pt x="76" y="5"/>
                  </a:lnTo>
                  <a:lnTo>
                    <a:pt x="87" y="3"/>
                  </a:lnTo>
                  <a:lnTo>
                    <a:pt x="96" y="1"/>
                  </a:lnTo>
                  <a:lnTo>
                    <a:pt x="107" y="0"/>
                  </a:lnTo>
                  <a:lnTo>
                    <a:pt x="1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243"/>
            <p:cNvSpPr>
              <a:spLocks noEditPoints="1"/>
            </p:cNvSpPr>
            <p:nvPr/>
          </p:nvSpPr>
          <p:spPr bwMode="auto">
            <a:xfrm>
              <a:off x="6477000" y="1493837"/>
              <a:ext cx="390525" cy="192087"/>
            </a:xfrm>
            <a:custGeom>
              <a:avLst/>
              <a:gdLst>
                <a:gd name="T0" fmla="*/ 721 w 737"/>
                <a:gd name="T1" fmla="*/ 105 h 365"/>
                <a:gd name="T2" fmla="*/ 664 w 737"/>
                <a:gd name="T3" fmla="*/ 216 h 365"/>
                <a:gd name="T4" fmla="*/ 573 w 737"/>
                <a:gd name="T5" fmla="*/ 304 h 365"/>
                <a:gd name="T6" fmla="*/ 458 w 737"/>
                <a:gd name="T7" fmla="*/ 354 h 365"/>
                <a:gd name="T8" fmla="*/ 333 w 737"/>
                <a:gd name="T9" fmla="*/ 364 h 365"/>
                <a:gd name="T10" fmla="*/ 211 w 737"/>
                <a:gd name="T11" fmla="*/ 330 h 365"/>
                <a:gd name="T12" fmla="*/ 108 w 737"/>
                <a:gd name="T13" fmla="*/ 257 h 365"/>
                <a:gd name="T14" fmla="*/ 28 w 737"/>
                <a:gd name="T15" fmla="*/ 138 h 365"/>
                <a:gd name="T16" fmla="*/ 1 w 737"/>
                <a:gd name="T17" fmla="*/ 17 h 365"/>
                <a:gd name="T18" fmla="*/ 39 w 737"/>
                <a:gd name="T19" fmla="*/ 32 h 365"/>
                <a:gd name="T20" fmla="*/ 125 w 737"/>
                <a:gd name="T21" fmla="*/ 71 h 365"/>
                <a:gd name="T22" fmla="*/ 174 w 737"/>
                <a:gd name="T23" fmla="*/ 81 h 365"/>
                <a:gd name="T24" fmla="*/ 271 w 737"/>
                <a:gd name="T25" fmla="*/ 95 h 365"/>
                <a:gd name="T26" fmla="*/ 468 w 737"/>
                <a:gd name="T27" fmla="*/ 55 h 365"/>
                <a:gd name="T28" fmla="*/ 563 w 737"/>
                <a:gd name="T29" fmla="*/ 81 h 365"/>
                <a:gd name="T30" fmla="*/ 610 w 737"/>
                <a:gd name="T31" fmla="*/ 71 h 365"/>
                <a:gd name="T32" fmla="*/ 706 w 737"/>
                <a:gd name="T33" fmla="*/ 24 h 365"/>
                <a:gd name="T34" fmla="*/ 715 w 737"/>
                <a:gd name="T35" fmla="*/ 39 h 365"/>
                <a:gd name="T36" fmla="*/ 608 w 737"/>
                <a:gd name="T37" fmla="*/ 88 h 365"/>
                <a:gd name="T38" fmla="*/ 593 w 737"/>
                <a:gd name="T39" fmla="*/ 175 h 365"/>
                <a:gd name="T40" fmla="*/ 690 w 737"/>
                <a:gd name="T41" fmla="*/ 90 h 365"/>
                <a:gd name="T42" fmla="*/ 706 w 737"/>
                <a:gd name="T43" fmla="*/ 96 h 365"/>
                <a:gd name="T44" fmla="*/ 640 w 737"/>
                <a:gd name="T45" fmla="*/ 165 h 365"/>
                <a:gd name="T46" fmla="*/ 545 w 737"/>
                <a:gd name="T47" fmla="*/ 256 h 365"/>
                <a:gd name="T48" fmla="*/ 483 w 737"/>
                <a:gd name="T49" fmla="*/ 324 h 365"/>
                <a:gd name="T50" fmla="*/ 550 w 737"/>
                <a:gd name="T51" fmla="*/ 299 h 365"/>
                <a:gd name="T52" fmla="*/ 641 w 737"/>
                <a:gd name="T53" fmla="*/ 221 h 365"/>
                <a:gd name="T54" fmla="*/ 700 w 737"/>
                <a:gd name="T55" fmla="*/ 114 h 365"/>
                <a:gd name="T56" fmla="*/ 567 w 737"/>
                <a:gd name="T57" fmla="*/ 97 h 365"/>
                <a:gd name="T58" fmla="*/ 462 w 737"/>
                <a:gd name="T59" fmla="*/ 220 h 365"/>
                <a:gd name="T60" fmla="*/ 569 w 737"/>
                <a:gd name="T61" fmla="*/ 171 h 365"/>
                <a:gd name="T62" fmla="*/ 551 w 737"/>
                <a:gd name="T63" fmla="*/ 213 h 365"/>
                <a:gd name="T64" fmla="*/ 441 w 737"/>
                <a:gd name="T65" fmla="*/ 293 h 365"/>
                <a:gd name="T66" fmla="*/ 424 w 737"/>
                <a:gd name="T67" fmla="*/ 339 h 365"/>
                <a:gd name="T68" fmla="*/ 505 w 737"/>
                <a:gd name="T69" fmla="*/ 282 h 365"/>
                <a:gd name="T70" fmla="*/ 465 w 737"/>
                <a:gd name="T71" fmla="*/ 112 h 365"/>
                <a:gd name="T72" fmla="*/ 277 w 737"/>
                <a:gd name="T73" fmla="*/ 152 h 365"/>
                <a:gd name="T74" fmla="*/ 407 w 737"/>
                <a:gd name="T75" fmla="*/ 227 h 365"/>
                <a:gd name="T76" fmla="*/ 441 w 737"/>
                <a:gd name="T77" fmla="*/ 240 h 365"/>
                <a:gd name="T78" fmla="*/ 302 w 737"/>
                <a:gd name="T79" fmla="*/ 263 h 365"/>
                <a:gd name="T80" fmla="*/ 350 w 737"/>
                <a:gd name="T81" fmla="*/ 342 h 365"/>
                <a:gd name="T82" fmla="*/ 387 w 737"/>
                <a:gd name="T83" fmla="*/ 342 h 365"/>
                <a:gd name="T84" fmla="*/ 425 w 737"/>
                <a:gd name="T85" fmla="*/ 285 h 365"/>
                <a:gd name="T86" fmla="*/ 296 w 737"/>
                <a:gd name="T87" fmla="*/ 293 h 365"/>
                <a:gd name="T88" fmla="*/ 186 w 737"/>
                <a:gd name="T89" fmla="*/ 213 h 365"/>
                <a:gd name="T90" fmla="*/ 263 w 737"/>
                <a:gd name="T91" fmla="*/ 311 h 365"/>
                <a:gd name="T92" fmla="*/ 326 w 737"/>
                <a:gd name="T93" fmla="*/ 344 h 365"/>
                <a:gd name="T94" fmla="*/ 212 w 737"/>
                <a:gd name="T95" fmla="*/ 105 h 365"/>
                <a:gd name="T96" fmla="*/ 160 w 737"/>
                <a:gd name="T97" fmla="*/ 153 h 365"/>
                <a:gd name="T98" fmla="*/ 252 w 737"/>
                <a:gd name="T99" fmla="*/ 216 h 365"/>
                <a:gd name="T100" fmla="*/ 231 w 737"/>
                <a:gd name="T101" fmla="*/ 304 h 365"/>
                <a:gd name="T102" fmla="*/ 163 w 737"/>
                <a:gd name="T103" fmla="*/ 203 h 365"/>
                <a:gd name="T104" fmla="*/ 73 w 737"/>
                <a:gd name="T105" fmla="*/ 146 h 365"/>
                <a:gd name="T106" fmla="*/ 43 w 737"/>
                <a:gd name="T107" fmla="*/ 132 h 365"/>
                <a:gd name="T108" fmla="*/ 108 w 737"/>
                <a:gd name="T109" fmla="*/ 233 h 365"/>
                <a:gd name="T110" fmla="*/ 203 w 737"/>
                <a:gd name="T111" fmla="*/ 307 h 365"/>
                <a:gd name="T112" fmla="*/ 143 w 737"/>
                <a:gd name="T113" fmla="*/ 175 h 365"/>
                <a:gd name="T114" fmla="*/ 101 w 737"/>
                <a:gd name="T115" fmla="*/ 79 h 365"/>
                <a:gd name="T116" fmla="*/ 22 w 737"/>
                <a:gd name="T117" fmla="*/ 39 h 365"/>
                <a:gd name="T118" fmla="*/ 63 w 737"/>
                <a:gd name="T119" fmla="*/ 113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7" h="365">
                  <a:moveTo>
                    <a:pt x="737" y="0"/>
                  </a:moveTo>
                  <a:lnTo>
                    <a:pt x="737" y="0"/>
                  </a:lnTo>
                  <a:lnTo>
                    <a:pt x="735" y="17"/>
                  </a:lnTo>
                  <a:lnTo>
                    <a:pt x="734" y="35"/>
                  </a:lnTo>
                  <a:lnTo>
                    <a:pt x="732" y="52"/>
                  </a:lnTo>
                  <a:lnTo>
                    <a:pt x="729" y="71"/>
                  </a:lnTo>
                  <a:lnTo>
                    <a:pt x="726" y="88"/>
                  </a:lnTo>
                  <a:lnTo>
                    <a:pt x="721" y="105"/>
                  </a:lnTo>
                  <a:lnTo>
                    <a:pt x="715" y="122"/>
                  </a:lnTo>
                  <a:lnTo>
                    <a:pt x="709" y="138"/>
                  </a:lnTo>
                  <a:lnTo>
                    <a:pt x="709" y="138"/>
                  </a:lnTo>
                  <a:lnTo>
                    <a:pt x="701" y="154"/>
                  </a:lnTo>
                  <a:lnTo>
                    <a:pt x="693" y="171"/>
                  </a:lnTo>
                  <a:lnTo>
                    <a:pt x="684" y="187"/>
                  </a:lnTo>
                  <a:lnTo>
                    <a:pt x="675" y="202"/>
                  </a:lnTo>
                  <a:lnTo>
                    <a:pt x="664" y="216"/>
                  </a:lnTo>
                  <a:lnTo>
                    <a:pt x="653" y="231"/>
                  </a:lnTo>
                  <a:lnTo>
                    <a:pt x="641" y="244"/>
                  </a:lnTo>
                  <a:lnTo>
                    <a:pt x="629" y="257"/>
                  </a:lnTo>
                  <a:lnTo>
                    <a:pt x="629" y="257"/>
                  </a:lnTo>
                  <a:lnTo>
                    <a:pt x="615" y="270"/>
                  </a:lnTo>
                  <a:lnTo>
                    <a:pt x="602" y="282"/>
                  </a:lnTo>
                  <a:lnTo>
                    <a:pt x="587" y="293"/>
                  </a:lnTo>
                  <a:lnTo>
                    <a:pt x="573" y="304"/>
                  </a:lnTo>
                  <a:lnTo>
                    <a:pt x="557" y="313"/>
                  </a:lnTo>
                  <a:lnTo>
                    <a:pt x="541" y="322"/>
                  </a:lnTo>
                  <a:lnTo>
                    <a:pt x="525" y="330"/>
                  </a:lnTo>
                  <a:lnTo>
                    <a:pt x="510" y="337"/>
                  </a:lnTo>
                  <a:lnTo>
                    <a:pt x="510" y="337"/>
                  </a:lnTo>
                  <a:lnTo>
                    <a:pt x="493" y="344"/>
                  </a:lnTo>
                  <a:lnTo>
                    <a:pt x="475" y="350"/>
                  </a:lnTo>
                  <a:lnTo>
                    <a:pt x="458" y="354"/>
                  </a:lnTo>
                  <a:lnTo>
                    <a:pt x="441" y="358"/>
                  </a:lnTo>
                  <a:lnTo>
                    <a:pt x="422" y="362"/>
                  </a:lnTo>
                  <a:lnTo>
                    <a:pt x="404" y="364"/>
                  </a:lnTo>
                  <a:lnTo>
                    <a:pt x="386" y="365"/>
                  </a:lnTo>
                  <a:lnTo>
                    <a:pt x="368" y="365"/>
                  </a:lnTo>
                  <a:lnTo>
                    <a:pt x="368" y="365"/>
                  </a:lnTo>
                  <a:lnTo>
                    <a:pt x="351" y="365"/>
                  </a:lnTo>
                  <a:lnTo>
                    <a:pt x="333" y="364"/>
                  </a:lnTo>
                  <a:lnTo>
                    <a:pt x="314" y="362"/>
                  </a:lnTo>
                  <a:lnTo>
                    <a:pt x="296" y="358"/>
                  </a:lnTo>
                  <a:lnTo>
                    <a:pt x="279" y="354"/>
                  </a:lnTo>
                  <a:lnTo>
                    <a:pt x="261" y="350"/>
                  </a:lnTo>
                  <a:lnTo>
                    <a:pt x="244" y="344"/>
                  </a:lnTo>
                  <a:lnTo>
                    <a:pt x="227" y="337"/>
                  </a:lnTo>
                  <a:lnTo>
                    <a:pt x="227" y="337"/>
                  </a:lnTo>
                  <a:lnTo>
                    <a:pt x="211" y="330"/>
                  </a:lnTo>
                  <a:lnTo>
                    <a:pt x="194" y="322"/>
                  </a:lnTo>
                  <a:lnTo>
                    <a:pt x="178" y="313"/>
                  </a:lnTo>
                  <a:lnTo>
                    <a:pt x="164" y="304"/>
                  </a:lnTo>
                  <a:lnTo>
                    <a:pt x="149" y="293"/>
                  </a:lnTo>
                  <a:lnTo>
                    <a:pt x="135" y="282"/>
                  </a:lnTo>
                  <a:lnTo>
                    <a:pt x="121" y="270"/>
                  </a:lnTo>
                  <a:lnTo>
                    <a:pt x="108" y="257"/>
                  </a:lnTo>
                  <a:lnTo>
                    <a:pt x="108" y="257"/>
                  </a:lnTo>
                  <a:lnTo>
                    <a:pt x="96" y="244"/>
                  </a:lnTo>
                  <a:lnTo>
                    <a:pt x="84" y="231"/>
                  </a:lnTo>
                  <a:lnTo>
                    <a:pt x="73" y="216"/>
                  </a:lnTo>
                  <a:lnTo>
                    <a:pt x="62" y="202"/>
                  </a:lnTo>
                  <a:lnTo>
                    <a:pt x="52" y="187"/>
                  </a:lnTo>
                  <a:lnTo>
                    <a:pt x="44" y="171"/>
                  </a:lnTo>
                  <a:lnTo>
                    <a:pt x="35" y="154"/>
                  </a:lnTo>
                  <a:lnTo>
                    <a:pt x="28" y="138"/>
                  </a:lnTo>
                  <a:lnTo>
                    <a:pt x="28" y="138"/>
                  </a:lnTo>
                  <a:lnTo>
                    <a:pt x="22" y="122"/>
                  </a:lnTo>
                  <a:lnTo>
                    <a:pt x="16" y="105"/>
                  </a:lnTo>
                  <a:lnTo>
                    <a:pt x="11" y="88"/>
                  </a:lnTo>
                  <a:lnTo>
                    <a:pt x="7" y="71"/>
                  </a:lnTo>
                  <a:lnTo>
                    <a:pt x="5" y="52"/>
                  </a:lnTo>
                  <a:lnTo>
                    <a:pt x="3" y="35"/>
                  </a:lnTo>
                  <a:lnTo>
                    <a:pt x="1" y="17"/>
                  </a:lnTo>
                  <a:lnTo>
                    <a:pt x="0" y="0"/>
                  </a:lnTo>
                  <a:lnTo>
                    <a:pt x="0" y="0"/>
                  </a:lnTo>
                  <a:lnTo>
                    <a:pt x="18" y="7"/>
                  </a:lnTo>
                  <a:lnTo>
                    <a:pt x="18" y="7"/>
                  </a:lnTo>
                  <a:lnTo>
                    <a:pt x="23" y="16"/>
                  </a:lnTo>
                  <a:lnTo>
                    <a:pt x="23" y="16"/>
                  </a:lnTo>
                  <a:lnTo>
                    <a:pt x="30" y="24"/>
                  </a:lnTo>
                  <a:lnTo>
                    <a:pt x="39" y="32"/>
                  </a:lnTo>
                  <a:lnTo>
                    <a:pt x="39" y="32"/>
                  </a:lnTo>
                  <a:lnTo>
                    <a:pt x="47" y="38"/>
                  </a:lnTo>
                  <a:lnTo>
                    <a:pt x="58" y="44"/>
                  </a:lnTo>
                  <a:lnTo>
                    <a:pt x="80" y="55"/>
                  </a:lnTo>
                  <a:lnTo>
                    <a:pt x="80" y="55"/>
                  </a:lnTo>
                  <a:lnTo>
                    <a:pt x="102" y="63"/>
                  </a:lnTo>
                  <a:lnTo>
                    <a:pt x="125" y="71"/>
                  </a:lnTo>
                  <a:lnTo>
                    <a:pt x="125" y="71"/>
                  </a:lnTo>
                  <a:lnTo>
                    <a:pt x="123" y="37"/>
                  </a:lnTo>
                  <a:lnTo>
                    <a:pt x="123" y="37"/>
                  </a:lnTo>
                  <a:lnTo>
                    <a:pt x="138" y="39"/>
                  </a:lnTo>
                  <a:lnTo>
                    <a:pt x="138" y="39"/>
                  </a:lnTo>
                  <a:lnTo>
                    <a:pt x="142" y="74"/>
                  </a:lnTo>
                  <a:lnTo>
                    <a:pt x="142" y="74"/>
                  </a:lnTo>
                  <a:lnTo>
                    <a:pt x="174" y="81"/>
                  </a:lnTo>
                  <a:lnTo>
                    <a:pt x="174" y="81"/>
                  </a:lnTo>
                  <a:lnTo>
                    <a:pt x="214" y="89"/>
                  </a:lnTo>
                  <a:lnTo>
                    <a:pt x="254" y="94"/>
                  </a:lnTo>
                  <a:lnTo>
                    <a:pt x="254" y="94"/>
                  </a:lnTo>
                  <a:lnTo>
                    <a:pt x="251" y="54"/>
                  </a:lnTo>
                  <a:lnTo>
                    <a:pt x="251" y="54"/>
                  </a:lnTo>
                  <a:lnTo>
                    <a:pt x="268" y="55"/>
                  </a:lnTo>
                  <a:lnTo>
                    <a:pt x="268" y="55"/>
                  </a:lnTo>
                  <a:lnTo>
                    <a:pt x="271" y="95"/>
                  </a:lnTo>
                  <a:lnTo>
                    <a:pt x="271" y="95"/>
                  </a:lnTo>
                  <a:lnTo>
                    <a:pt x="319" y="98"/>
                  </a:lnTo>
                  <a:lnTo>
                    <a:pt x="368" y="100"/>
                  </a:lnTo>
                  <a:lnTo>
                    <a:pt x="368" y="100"/>
                  </a:lnTo>
                  <a:lnTo>
                    <a:pt x="417" y="98"/>
                  </a:lnTo>
                  <a:lnTo>
                    <a:pt x="466" y="95"/>
                  </a:lnTo>
                  <a:lnTo>
                    <a:pt x="466" y="95"/>
                  </a:lnTo>
                  <a:lnTo>
                    <a:pt x="468" y="55"/>
                  </a:lnTo>
                  <a:lnTo>
                    <a:pt x="468" y="55"/>
                  </a:lnTo>
                  <a:lnTo>
                    <a:pt x="485" y="54"/>
                  </a:lnTo>
                  <a:lnTo>
                    <a:pt x="485" y="54"/>
                  </a:lnTo>
                  <a:lnTo>
                    <a:pt x="482" y="94"/>
                  </a:lnTo>
                  <a:lnTo>
                    <a:pt x="482" y="94"/>
                  </a:lnTo>
                  <a:lnTo>
                    <a:pt x="523" y="89"/>
                  </a:lnTo>
                  <a:lnTo>
                    <a:pt x="563" y="81"/>
                  </a:lnTo>
                  <a:lnTo>
                    <a:pt x="563" y="81"/>
                  </a:lnTo>
                  <a:lnTo>
                    <a:pt x="593" y="74"/>
                  </a:lnTo>
                  <a:lnTo>
                    <a:pt x="593" y="74"/>
                  </a:lnTo>
                  <a:lnTo>
                    <a:pt x="598" y="39"/>
                  </a:lnTo>
                  <a:lnTo>
                    <a:pt x="598" y="39"/>
                  </a:lnTo>
                  <a:lnTo>
                    <a:pt x="614" y="37"/>
                  </a:lnTo>
                  <a:lnTo>
                    <a:pt x="614" y="37"/>
                  </a:lnTo>
                  <a:lnTo>
                    <a:pt x="610" y="71"/>
                  </a:lnTo>
                  <a:lnTo>
                    <a:pt x="610" y="71"/>
                  </a:lnTo>
                  <a:lnTo>
                    <a:pt x="633" y="63"/>
                  </a:lnTo>
                  <a:lnTo>
                    <a:pt x="656" y="55"/>
                  </a:lnTo>
                  <a:lnTo>
                    <a:pt x="656" y="55"/>
                  </a:lnTo>
                  <a:lnTo>
                    <a:pt x="678" y="44"/>
                  </a:lnTo>
                  <a:lnTo>
                    <a:pt x="688" y="38"/>
                  </a:lnTo>
                  <a:lnTo>
                    <a:pt x="698" y="32"/>
                  </a:lnTo>
                  <a:lnTo>
                    <a:pt x="698" y="32"/>
                  </a:lnTo>
                  <a:lnTo>
                    <a:pt x="706" y="24"/>
                  </a:lnTo>
                  <a:lnTo>
                    <a:pt x="714" y="16"/>
                  </a:lnTo>
                  <a:lnTo>
                    <a:pt x="714" y="16"/>
                  </a:lnTo>
                  <a:lnTo>
                    <a:pt x="718" y="7"/>
                  </a:lnTo>
                  <a:lnTo>
                    <a:pt x="718" y="7"/>
                  </a:lnTo>
                  <a:lnTo>
                    <a:pt x="737" y="0"/>
                  </a:lnTo>
                  <a:lnTo>
                    <a:pt x="737" y="0"/>
                  </a:lnTo>
                  <a:close/>
                  <a:moveTo>
                    <a:pt x="715" y="39"/>
                  </a:moveTo>
                  <a:lnTo>
                    <a:pt x="715" y="39"/>
                  </a:lnTo>
                  <a:lnTo>
                    <a:pt x="707" y="44"/>
                  </a:lnTo>
                  <a:lnTo>
                    <a:pt x="707" y="44"/>
                  </a:lnTo>
                  <a:lnTo>
                    <a:pt x="697" y="52"/>
                  </a:lnTo>
                  <a:lnTo>
                    <a:pt x="686" y="58"/>
                  </a:lnTo>
                  <a:lnTo>
                    <a:pt x="663" y="69"/>
                  </a:lnTo>
                  <a:lnTo>
                    <a:pt x="663" y="69"/>
                  </a:lnTo>
                  <a:lnTo>
                    <a:pt x="636" y="79"/>
                  </a:lnTo>
                  <a:lnTo>
                    <a:pt x="608" y="88"/>
                  </a:lnTo>
                  <a:lnTo>
                    <a:pt x="608" y="88"/>
                  </a:lnTo>
                  <a:lnTo>
                    <a:pt x="602" y="117"/>
                  </a:lnTo>
                  <a:lnTo>
                    <a:pt x="602" y="117"/>
                  </a:lnTo>
                  <a:lnTo>
                    <a:pt x="593" y="149"/>
                  </a:lnTo>
                  <a:lnTo>
                    <a:pt x="582" y="180"/>
                  </a:lnTo>
                  <a:lnTo>
                    <a:pt x="582" y="180"/>
                  </a:lnTo>
                  <a:lnTo>
                    <a:pt x="593" y="175"/>
                  </a:lnTo>
                  <a:lnTo>
                    <a:pt x="593" y="175"/>
                  </a:lnTo>
                  <a:lnTo>
                    <a:pt x="618" y="160"/>
                  </a:lnTo>
                  <a:lnTo>
                    <a:pt x="642" y="143"/>
                  </a:lnTo>
                  <a:lnTo>
                    <a:pt x="653" y="134"/>
                  </a:lnTo>
                  <a:lnTo>
                    <a:pt x="663" y="124"/>
                  </a:lnTo>
                  <a:lnTo>
                    <a:pt x="672" y="113"/>
                  </a:lnTo>
                  <a:lnTo>
                    <a:pt x="682" y="102"/>
                  </a:lnTo>
                  <a:lnTo>
                    <a:pt x="682" y="102"/>
                  </a:lnTo>
                  <a:lnTo>
                    <a:pt x="690" y="90"/>
                  </a:lnTo>
                  <a:lnTo>
                    <a:pt x="698" y="78"/>
                  </a:lnTo>
                  <a:lnTo>
                    <a:pt x="704" y="66"/>
                  </a:lnTo>
                  <a:lnTo>
                    <a:pt x="710" y="52"/>
                  </a:lnTo>
                  <a:lnTo>
                    <a:pt x="710" y="52"/>
                  </a:lnTo>
                  <a:lnTo>
                    <a:pt x="715" y="39"/>
                  </a:lnTo>
                  <a:lnTo>
                    <a:pt x="715" y="39"/>
                  </a:lnTo>
                  <a:close/>
                  <a:moveTo>
                    <a:pt x="706" y="96"/>
                  </a:moveTo>
                  <a:lnTo>
                    <a:pt x="706" y="96"/>
                  </a:lnTo>
                  <a:lnTo>
                    <a:pt x="694" y="112"/>
                  </a:lnTo>
                  <a:lnTo>
                    <a:pt x="694" y="112"/>
                  </a:lnTo>
                  <a:lnTo>
                    <a:pt x="684" y="124"/>
                  </a:lnTo>
                  <a:lnTo>
                    <a:pt x="675" y="135"/>
                  </a:lnTo>
                  <a:lnTo>
                    <a:pt x="664" y="146"/>
                  </a:lnTo>
                  <a:lnTo>
                    <a:pt x="652" y="155"/>
                  </a:lnTo>
                  <a:lnTo>
                    <a:pt x="652" y="155"/>
                  </a:lnTo>
                  <a:lnTo>
                    <a:pt x="640" y="165"/>
                  </a:lnTo>
                  <a:lnTo>
                    <a:pt x="627" y="174"/>
                  </a:lnTo>
                  <a:lnTo>
                    <a:pt x="601" y="189"/>
                  </a:lnTo>
                  <a:lnTo>
                    <a:pt x="601" y="189"/>
                  </a:lnTo>
                  <a:lnTo>
                    <a:pt x="574" y="203"/>
                  </a:lnTo>
                  <a:lnTo>
                    <a:pt x="574" y="203"/>
                  </a:lnTo>
                  <a:lnTo>
                    <a:pt x="559" y="231"/>
                  </a:lnTo>
                  <a:lnTo>
                    <a:pt x="559" y="231"/>
                  </a:lnTo>
                  <a:lnTo>
                    <a:pt x="545" y="256"/>
                  </a:lnTo>
                  <a:lnTo>
                    <a:pt x="535" y="268"/>
                  </a:lnTo>
                  <a:lnTo>
                    <a:pt x="527" y="280"/>
                  </a:lnTo>
                  <a:lnTo>
                    <a:pt x="527" y="280"/>
                  </a:lnTo>
                  <a:lnTo>
                    <a:pt x="517" y="293"/>
                  </a:lnTo>
                  <a:lnTo>
                    <a:pt x="506" y="304"/>
                  </a:lnTo>
                  <a:lnTo>
                    <a:pt x="495" y="314"/>
                  </a:lnTo>
                  <a:lnTo>
                    <a:pt x="483" y="324"/>
                  </a:lnTo>
                  <a:lnTo>
                    <a:pt x="483" y="324"/>
                  </a:lnTo>
                  <a:lnTo>
                    <a:pt x="466" y="335"/>
                  </a:lnTo>
                  <a:lnTo>
                    <a:pt x="466" y="335"/>
                  </a:lnTo>
                  <a:lnTo>
                    <a:pt x="485" y="329"/>
                  </a:lnTo>
                  <a:lnTo>
                    <a:pt x="502" y="323"/>
                  </a:lnTo>
                  <a:lnTo>
                    <a:pt x="502" y="323"/>
                  </a:lnTo>
                  <a:lnTo>
                    <a:pt x="518" y="316"/>
                  </a:lnTo>
                  <a:lnTo>
                    <a:pt x="534" y="307"/>
                  </a:lnTo>
                  <a:lnTo>
                    <a:pt x="550" y="299"/>
                  </a:lnTo>
                  <a:lnTo>
                    <a:pt x="564" y="290"/>
                  </a:lnTo>
                  <a:lnTo>
                    <a:pt x="578" y="280"/>
                  </a:lnTo>
                  <a:lnTo>
                    <a:pt x="591" y="270"/>
                  </a:lnTo>
                  <a:lnTo>
                    <a:pt x="604" y="259"/>
                  </a:lnTo>
                  <a:lnTo>
                    <a:pt x="616" y="246"/>
                  </a:lnTo>
                  <a:lnTo>
                    <a:pt x="616" y="246"/>
                  </a:lnTo>
                  <a:lnTo>
                    <a:pt x="629" y="233"/>
                  </a:lnTo>
                  <a:lnTo>
                    <a:pt x="641" y="221"/>
                  </a:lnTo>
                  <a:lnTo>
                    <a:pt x="650" y="206"/>
                  </a:lnTo>
                  <a:lnTo>
                    <a:pt x="661" y="193"/>
                  </a:lnTo>
                  <a:lnTo>
                    <a:pt x="670" y="179"/>
                  </a:lnTo>
                  <a:lnTo>
                    <a:pt x="678" y="163"/>
                  </a:lnTo>
                  <a:lnTo>
                    <a:pt x="687" y="148"/>
                  </a:lnTo>
                  <a:lnTo>
                    <a:pt x="693" y="132"/>
                  </a:lnTo>
                  <a:lnTo>
                    <a:pt x="693" y="132"/>
                  </a:lnTo>
                  <a:lnTo>
                    <a:pt x="700" y="114"/>
                  </a:lnTo>
                  <a:lnTo>
                    <a:pt x="706" y="96"/>
                  </a:lnTo>
                  <a:lnTo>
                    <a:pt x="706" y="96"/>
                  </a:lnTo>
                  <a:close/>
                  <a:moveTo>
                    <a:pt x="586" y="113"/>
                  </a:moveTo>
                  <a:lnTo>
                    <a:pt x="586" y="113"/>
                  </a:lnTo>
                  <a:lnTo>
                    <a:pt x="591" y="92"/>
                  </a:lnTo>
                  <a:lnTo>
                    <a:pt x="591" y="92"/>
                  </a:lnTo>
                  <a:lnTo>
                    <a:pt x="567" y="97"/>
                  </a:lnTo>
                  <a:lnTo>
                    <a:pt x="567" y="97"/>
                  </a:lnTo>
                  <a:lnTo>
                    <a:pt x="524" y="105"/>
                  </a:lnTo>
                  <a:lnTo>
                    <a:pt x="481" y="109"/>
                  </a:lnTo>
                  <a:lnTo>
                    <a:pt x="481" y="109"/>
                  </a:lnTo>
                  <a:lnTo>
                    <a:pt x="476" y="153"/>
                  </a:lnTo>
                  <a:lnTo>
                    <a:pt x="468" y="196"/>
                  </a:lnTo>
                  <a:lnTo>
                    <a:pt x="468" y="196"/>
                  </a:lnTo>
                  <a:lnTo>
                    <a:pt x="462" y="220"/>
                  </a:lnTo>
                  <a:lnTo>
                    <a:pt x="462" y="220"/>
                  </a:lnTo>
                  <a:lnTo>
                    <a:pt x="484" y="216"/>
                  </a:lnTo>
                  <a:lnTo>
                    <a:pt x="484" y="216"/>
                  </a:lnTo>
                  <a:lnTo>
                    <a:pt x="504" y="210"/>
                  </a:lnTo>
                  <a:lnTo>
                    <a:pt x="523" y="205"/>
                  </a:lnTo>
                  <a:lnTo>
                    <a:pt x="542" y="198"/>
                  </a:lnTo>
                  <a:lnTo>
                    <a:pt x="562" y="191"/>
                  </a:lnTo>
                  <a:lnTo>
                    <a:pt x="562" y="191"/>
                  </a:lnTo>
                  <a:lnTo>
                    <a:pt x="569" y="171"/>
                  </a:lnTo>
                  <a:lnTo>
                    <a:pt x="575" y="153"/>
                  </a:lnTo>
                  <a:lnTo>
                    <a:pt x="581" y="134"/>
                  </a:lnTo>
                  <a:lnTo>
                    <a:pt x="586" y="113"/>
                  </a:lnTo>
                  <a:lnTo>
                    <a:pt x="586" y="113"/>
                  </a:lnTo>
                  <a:close/>
                  <a:moveTo>
                    <a:pt x="546" y="222"/>
                  </a:moveTo>
                  <a:lnTo>
                    <a:pt x="546" y="222"/>
                  </a:lnTo>
                  <a:lnTo>
                    <a:pt x="551" y="213"/>
                  </a:lnTo>
                  <a:lnTo>
                    <a:pt x="551" y="213"/>
                  </a:lnTo>
                  <a:lnTo>
                    <a:pt x="519" y="223"/>
                  </a:lnTo>
                  <a:lnTo>
                    <a:pt x="488" y="232"/>
                  </a:lnTo>
                  <a:lnTo>
                    <a:pt x="488" y="232"/>
                  </a:lnTo>
                  <a:lnTo>
                    <a:pt x="459" y="237"/>
                  </a:lnTo>
                  <a:lnTo>
                    <a:pt x="459" y="237"/>
                  </a:lnTo>
                  <a:lnTo>
                    <a:pt x="450" y="265"/>
                  </a:lnTo>
                  <a:lnTo>
                    <a:pt x="441" y="293"/>
                  </a:lnTo>
                  <a:lnTo>
                    <a:pt x="441" y="293"/>
                  </a:lnTo>
                  <a:lnTo>
                    <a:pt x="430" y="316"/>
                  </a:lnTo>
                  <a:lnTo>
                    <a:pt x="422" y="327"/>
                  </a:lnTo>
                  <a:lnTo>
                    <a:pt x="415" y="337"/>
                  </a:lnTo>
                  <a:lnTo>
                    <a:pt x="415" y="337"/>
                  </a:lnTo>
                  <a:lnTo>
                    <a:pt x="410" y="344"/>
                  </a:lnTo>
                  <a:lnTo>
                    <a:pt x="410" y="344"/>
                  </a:lnTo>
                  <a:lnTo>
                    <a:pt x="424" y="339"/>
                  </a:lnTo>
                  <a:lnTo>
                    <a:pt x="424" y="339"/>
                  </a:lnTo>
                  <a:lnTo>
                    <a:pt x="437" y="334"/>
                  </a:lnTo>
                  <a:lnTo>
                    <a:pt x="449" y="327"/>
                  </a:lnTo>
                  <a:lnTo>
                    <a:pt x="461" y="319"/>
                  </a:lnTo>
                  <a:lnTo>
                    <a:pt x="473" y="311"/>
                  </a:lnTo>
                  <a:lnTo>
                    <a:pt x="473" y="311"/>
                  </a:lnTo>
                  <a:lnTo>
                    <a:pt x="484" y="302"/>
                  </a:lnTo>
                  <a:lnTo>
                    <a:pt x="494" y="293"/>
                  </a:lnTo>
                  <a:lnTo>
                    <a:pt x="505" y="282"/>
                  </a:lnTo>
                  <a:lnTo>
                    <a:pt x="513" y="271"/>
                  </a:lnTo>
                  <a:lnTo>
                    <a:pt x="530" y="248"/>
                  </a:lnTo>
                  <a:lnTo>
                    <a:pt x="546" y="222"/>
                  </a:lnTo>
                  <a:lnTo>
                    <a:pt x="546" y="222"/>
                  </a:lnTo>
                  <a:close/>
                  <a:moveTo>
                    <a:pt x="453" y="193"/>
                  </a:moveTo>
                  <a:lnTo>
                    <a:pt x="453" y="193"/>
                  </a:lnTo>
                  <a:lnTo>
                    <a:pt x="460" y="152"/>
                  </a:lnTo>
                  <a:lnTo>
                    <a:pt x="465" y="112"/>
                  </a:lnTo>
                  <a:lnTo>
                    <a:pt x="465" y="112"/>
                  </a:lnTo>
                  <a:lnTo>
                    <a:pt x="416" y="114"/>
                  </a:lnTo>
                  <a:lnTo>
                    <a:pt x="368" y="115"/>
                  </a:lnTo>
                  <a:lnTo>
                    <a:pt x="368" y="115"/>
                  </a:lnTo>
                  <a:lnTo>
                    <a:pt x="320" y="114"/>
                  </a:lnTo>
                  <a:lnTo>
                    <a:pt x="272" y="112"/>
                  </a:lnTo>
                  <a:lnTo>
                    <a:pt x="272" y="112"/>
                  </a:lnTo>
                  <a:lnTo>
                    <a:pt x="277" y="152"/>
                  </a:lnTo>
                  <a:lnTo>
                    <a:pt x="284" y="193"/>
                  </a:lnTo>
                  <a:lnTo>
                    <a:pt x="284" y="193"/>
                  </a:lnTo>
                  <a:lnTo>
                    <a:pt x="291" y="223"/>
                  </a:lnTo>
                  <a:lnTo>
                    <a:pt x="291" y="223"/>
                  </a:lnTo>
                  <a:lnTo>
                    <a:pt x="329" y="227"/>
                  </a:lnTo>
                  <a:lnTo>
                    <a:pt x="368" y="228"/>
                  </a:lnTo>
                  <a:lnTo>
                    <a:pt x="368" y="228"/>
                  </a:lnTo>
                  <a:lnTo>
                    <a:pt x="407" y="227"/>
                  </a:lnTo>
                  <a:lnTo>
                    <a:pt x="445" y="223"/>
                  </a:lnTo>
                  <a:lnTo>
                    <a:pt x="445" y="223"/>
                  </a:lnTo>
                  <a:lnTo>
                    <a:pt x="453" y="193"/>
                  </a:lnTo>
                  <a:lnTo>
                    <a:pt x="453" y="193"/>
                  </a:lnTo>
                  <a:close/>
                  <a:moveTo>
                    <a:pt x="425" y="285"/>
                  </a:moveTo>
                  <a:lnTo>
                    <a:pt x="425" y="285"/>
                  </a:lnTo>
                  <a:lnTo>
                    <a:pt x="434" y="263"/>
                  </a:lnTo>
                  <a:lnTo>
                    <a:pt x="441" y="240"/>
                  </a:lnTo>
                  <a:lnTo>
                    <a:pt x="441" y="240"/>
                  </a:lnTo>
                  <a:lnTo>
                    <a:pt x="405" y="244"/>
                  </a:lnTo>
                  <a:lnTo>
                    <a:pt x="368" y="245"/>
                  </a:lnTo>
                  <a:lnTo>
                    <a:pt x="368" y="245"/>
                  </a:lnTo>
                  <a:lnTo>
                    <a:pt x="331" y="244"/>
                  </a:lnTo>
                  <a:lnTo>
                    <a:pt x="295" y="240"/>
                  </a:lnTo>
                  <a:lnTo>
                    <a:pt x="295" y="240"/>
                  </a:lnTo>
                  <a:lnTo>
                    <a:pt x="302" y="263"/>
                  </a:lnTo>
                  <a:lnTo>
                    <a:pt x="311" y="285"/>
                  </a:lnTo>
                  <a:lnTo>
                    <a:pt x="311" y="285"/>
                  </a:lnTo>
                  <a:lnTo>
                    <a:pt x="322" y="307"/>
                  </a:lnTo>
                  <a:lnTo>
                    <a:pt x="328" y="318"/>
                  </a:lnTo>
                  <a:lnTo>
                    <a:pt x="334" y="327"/>
                  </a:lnTo>
                  <a:lnTo>
                    <a:pt x="334" y="327"/>
                  </a:lnTo>
                  <a:lnTo>
                    <a:pt x="341" y="336"/>
                  </a:lnTo>
                  <a:lnTo>
                    <a:pt x="350" y="342"/>
                  </a:lnTo>
                  <a:lnTo>
                    <a:pt x="350" y="342"/>
                  </a:lnTo>
                  <a:lnTo>
                    <a:pt x="359" y="347"/>
                  </a:lnTo>
                  <a:lnTo>
                    <a:pt x="364" y="348"/>
                  </a:lnTo>
                  <a:lnTo>
                    <a:pt x="368" y="350"/>
                  </a:lnTo>
                  <a:lnTo>
                    <a:pt x="368" y="350"/>
                  </a:lnTo>
                  <a:lnTo>
                    <a:pt x="373" y="348"/>
                  </a:lnTo>
                  <a:lnTo>
                    <a:pt x="377" y="347"/>
                  </a:lnTo>
                  <a:lnTo>
                    <a:pt x="387" y="342"/>
                  </a:lnTo>
                  <a:lnTo>
                    <a:pt x="387" y="342"/>
                  </a:lnTo>
                  <a:lnTo>
                    <a:pt x="394" y="336"/>
                  </a:lnTo>
                  <a:lnTo>
                    <a:pt x="403" y="327"/>
                  </a:lnTo>
                  <a:lnTo>
                    <a:pt x="403" y="327"/>
                  </a:lnTo>
                  <a:lnTo>
                    <a:pt x="409" y="318"/>
                  </a:lnTo>
                  <a:lnTo>
                    <a:pt x="415" y="307"/>
                  </a:lnTo>
                  <a:lnTo>
                    <a:pt x="425" y="285"/>
                  </a:lnTo>
                  <a:lnTo>
                    <a:pt x="425" y="285"/>
                  </a:lnTo>
                  <a:close/>
                  <a:moveTo>
                    <a:pt x="326" y="344"/>
                  </a:moveTo>
                  <a:lnTo>
                    <a:pt x="326" y="344"/>
                  </a:lnTo>
                  <a:lnTo>
                    <a:pt x="322" y="337"/>
                  </a:lnTo>
                  <a:lnTo>
                    <a:pt x="322" y="337"/>
                  </a:lnTo>
                  <a:lnTo>
                    <a:pt x="314" y="327"/>
                  </a:lnTo>
                  <a:lnTo>
                    <a:pt x="307" y="316"/>
                  </a:lnTo>
                  <a:lnTo>
                    <a:pt x="296" y="293"/>
                  </a:lnTo>
                  <a:lnTo>
                    <a:pt x="296" y="293"/>
                  </a:lnTo>
                  <a:lnTo>
                    <a:pt x="286" y="265"/>
                  </a:lnTo>
                  <a:lnTo>
                    <a:pt x="278" y="237"/>
                  </a:lnTo>
                  <a:lnTo>
                    <a:pt x="278" y="237"/>
                  </a:lnTo>
                  <a:lnTo>
                    <a:pt x="249" y="232"/>
                  </a:lnTo>
                  <a:lnTo>
                    <a:pt x="249" y="232"/>
                  </a:lnTo>
                  <a:lnTo>
                    <a:pt x="216" y="223"/>
                  </a:lnTo>
                  <a:lnTo>
                    <a:pt x="186" y="213"/>
                  </a:lnTo>
                  <a:lnTo>
                    <a:pt x="186" y="213"/>
                  </a:lnTo>
                  <a:lnTo>
                    <a:pt x="191" y="222"/>
                  </a:lnTo>
                  <a:lnTo>
                    <a:pt x="191" y="222"/>
                  </a:lnTo>
                  <a:lnTo>
                    <a:pt x="205" y="248"/>
                  </a:lnTo>
                  <a:lnTo>
                    <a:pt x="222" y="271"/>
                  </a:lnTo>
                  <a:lnTo>
                    <a:pt x="232" y="282"/>
                  </a:lnTo>
                  <a:lnTo>
                    <a:pt x="242" y="293"/>
                  </a:lnTo>
                  <a:lnTo>
                    <a:pt x="252" y="302"/>
                  </a:lnTo>
                  <a:lnTo>
                    <a:pt x="263" y="311"/>
                  </a:lnTo>
                  <a:lnTo>
                    <a:pt x="263" y="311"/>
                  </a:lnTo>
                  <a:lnTo>
                    <a:pt x="276" y="319"/>
                  </a:lnTo>
                  <a:lnTo>
                    <a:pt x="288" y="327"/>
                  </a:lnTo>
                  <a:lnTo>
                    <a:pt x="300" y="334"/>
                  </a:lnTo>
                  <a:lnTo>
                    <a:pt x="313" y="339"/>
                  </a:lnTo>
                  <a:lnTo>
                    <a:pt x="313" y="339"/>
                  </a:lnTo>
                  <a:lnTo>
                    <a:pt x="326" y="344"/>
                  </a:lnTo>
                  <a:lnTo>
                    <a:pt x="326" y="344"/>
                  </a:lnTo>
                  <a:close/>
                  <a:moveTo>
                    <a:pt x="273" y="220"/>
                  </a:moveTo>
                  <a:lnTo>
                    <a:pt x="273" y="220"/>
                  </a:lnTo>
                  <a:lnTo>
                    <a:pt x="268" y="196"/>
                  </a:lnTo>
                  <a:lnTo>
                    <a:pt x="268" y="196"/>
                  </a:lnTo>
                  <a:lnTo>
                    <a:pt x="261" y="153"/>
                  </a:lnTo>
                  <a:lnTo>
                    <a:pt x="256" y="109"/>
                  </a:lnTo>
                  <a:lnTo>
                    <a:pt x="256" y="109"/>
                  </a:lnTo>
                  <a:lnTo>
                    <a:pt x="212" y="105"/>
                  </a:lnTo>
                  <a:lnTo>
                    <a:pt x="170" y="97"/>
                  </a:lnTo>
                  <a:lnTo>
                    <a:pt x="170" y="97"/>
                  </a:lnTo>
                  <a:lnTo>
                    <a:pt x="146" y="92"/>
                  </a:lnTo>
                  <a:lnTo>
                    <a:pt x="146" y="92"/>
                  </a:lnTo>
                  <a:lnTo>
                    <a:pt x="149" y="113"/>
                  </a:lnTo>
                  <a:lnTo>
                    <a:pt x="149" y="113"/>
                  </a:lnTo>
                  <a:lnTo>
                    <a:pt x="155" y="134"/>
                  </a:lnTo>
                  <a:lnTo>
                    <a:pt x="160" y="153"/>
                  </a:lnTo>
                  <a:lnTo>
                    <a:pt x="168" y="171"/>
                  </a:lnTo>
                  <a:lnTo>
                    <a:pt x="175" y="191"/>
                  </a:lnTo>
                  <a:lnTo>
                    <a:pt x="175" y="191"/>
                  </a:lnTo>
                  <a:lnTo>
                    <a:pt x="194" y="198"/>
                  </a:lnTo>
                  <a:lnTo>
                    <a:pt x="212" y="205"/>
                  </a:lnTo>
                  <a:lnTo>
                    <a:pt x="232" y="210"/>
                  </a:lnTo>
                  <a:lnTo>
                    <a:pt x="252" y="216"/>
                  </a:lnTo>
                  <a:lnTo>
                    <a:pt x="252" y="216"/>
                  </a:lnTo>
                  <a:lnTo>
                    <a:pt x="273" y="220"/>
                  </a:lnTo>
                  <a:lnTo>
                    <a:pt x="273" y="220"/>
                  </a:lnTo>
                  <a:close/>
                  <a:moveTo>
                    <a:pt x="269" y="335"/>
                  </a:moveTo>
                  <a:lnTo>
                    <a:pt x="269" y="335"/>
                  </a:lnTo>
                  <a:lnTo>
                    <a:pt x="254" y="324"/>
                  </a:lnTo>
                  <a:lnTo>
                    <a:pt x="254" y="324"/>
                  </a:lnTo>
                  <a:lnTo>
                    <a:pt x="242" y="314"/>
                  </a:lnTo>
                  <a:lnTo>
                    <a:pt x="231" y="304"/>
                  </a:lnTo>
                  <a:lnTo>
                    <a:pt x="220" y="293"/>
                  </a:lnTo>
                  <a:lnTo>
                    <a:pt x="210" y="280"/>
                  </a:lnTo>
                  <a:lnTo>
                    <a:pt x="210" y="280"/>
                  </a:lnTo>
                  <a:lnTo>
                    <a:pt x="200" y="268"/>
                  </a:lnTo>
                  <a:lnTo>
                    <a:pt x="192" y="256"/>
                  </a:lnTo>
                  <a:lnTo>
                    <a:pt x="176" y="231"/>
                  </a:lnTo>
                  <a:lnTo>
                    <a:pt x="176" y="231"/>
                  </a:lnTo>
                  <a:lnTo>
                    <a:pt x="163" y="203"/>
                  </a:lnTo>
                  <a:lnTo>
                    <a:pt x="163" y="203"/>
                  </a:lnTo>
                  <a:lnTo>
                    <a:pt x="136" y="189"/>
                  </a:lnTo>
                  <a:lnTo>
                    <a:pt x="136" y="189"/>
                  </a:lnTo>
                  <a:lnTo>
                    <a:pt x="109" y="174"/>
                  </a:lnTo>
                  <a:lnTo>
                    <a:pt x="97" y="165"/>
                  </a:lnTo>
                  <a:lnTo>
                    <a:pt x="85" y="155"/>
                  </a:lnTo>
                  <a:lnTo>
                    <a:pt x="85" y="155"/>
                  </a:lnTo>
                  <a:lnTo>
                    <a:pt x="73" y="146"/>
                  </a:lnTo>
                  <a:lnTo>
                    <a:pt x="62" y="135"/>
                  </a:lnTo>
                  <a:lnTo>
                    <a:pt x="51" y="124"/>
                  </a:lnTo>
                  <a:lnTo>
                    <a:pt x="41" y="112"/>
                  </a:lnTo>
                  <a:lnTo>
                    <a:pt x="41" y="112"/>
                  </a:lnTo>
                  <a:lnTo>
                    <a:pt x="30" y="96"/>
                  </a:lnTo>
                  <a:lnTo>
                    <a:pt x="30" y="96"/>
                  </a:lnTo>
                  <a:lnTo>
                    <a:pt x="37" y="114"/>
                  </a:lnTo>
                  <a:lnTo>
                    <a:pt x="43" y="132"/>
                  </a:lnTo>
                  <a:lnTo>
                    <a:pt x="43" y="132"/>
                  </a:lnTo>
                  <a:lnTo>
                    <a:pt x="50" y="148"/>
                  </a:lnTo>
                  <a:lnTo>
                    <a:pt x="58" y="163"/>
                  </a:lnTo>
                  <a:lnTo>
                    <a:pt x="67" y="179"/>
                  </a:lnTo>
                  <a:lnTo>
                    <a:pt x="75" y="193"/>
                  </a:lnTo>
                  <a:lnTo>
                    <a:pt x="85" y="206"/>
                  </a:lnTo>
                  <a:lnTo>
                    <a:pt x="96" y="221"/>
                  </a:lnTo>
                  <a:lnTo>
                    <a:pt x="108" y="233"/>
                  </a:lnTo>
                  <a:lnTo>
                    <a:pt x="119" y="246"/>
                  </a:lnTo>
                  <a:lnTo>
                    <a:pt x="119" y="246"/>
                  </a:lnTo>
                  <a:lnTo>
                    <a:pt x="132" y="259"/>
                  </a:lnTo>
                  <a:lnTo>
                    <a:pt x="145" y="270"/>
                  </a:lnTo>
                  <a:lnTo>
                    <a:pt x="159" y="280"/>
                  </a:lnTo>
                  <a:lnTo>
                    <a:pt x="172" y="290"/>
                  </a:lnTo>
                  <a:lnTo>
                    <a:pt x="187" y="299"/>
                  </a:lnTo>
                  <a:lnTo>
                    <a:pt x="203" y="307"/>
                  </a:lnTo>
                  <a:lnTo>
                    <a:pt x="217" y="316"/>
                  </a:lnTo>
                  <a:lnTo>
                    <a:pt x="233" y="323"/>
                  </a:lnTo>
                  <a:lnTo>
                    <a:pt x="233" y="323"/>
                  </a:lnTo>
                  <a:lnTo>
                    <a:pt x="251" y="329"/>
                  </a:lnTo>
                  <a:lnTo>
                    <a:pt x="269" y="335"/>
                  </a:lnTo>
                  <a:lnTo>
                    <a:pt x="269" y="335"/>
                  </a:lnTo>
                  <a:close/>
                  <a:moveTo>
                    <a:pt x="143" y="175"/>
                  </a:moveTo>
                  <a:lnTo>
                    <a:pt x="143" y="175"/>
                  </a:lnTo>
                  <a:lnTo>
                    <a:pt x="153" y="180"/>
                  </a:lnTo>
                  <a:lnTo>
                    <a:pt x="153" y="180"/>
                  </a:lnTo>
                  <a:lnTo>
                    <a:pt x="143" y="149"/>
                  </a:lnTo>
                  <a:lnTo>
                    <a:pt x="134" y="117"/>
                  </a:lnTo>
                  <a:lnTo>
                    <a:pt x="134" y="117"/>
                  </a:lnTo>
                  <a:lnTo>
                    <a:pt x="129" y="88"/>
                  </a:lnTo>
                  <a:lnTo>
                    <a:pt x="129" y="88"/>
                  </a:lnTo>
                  <a:lnTo>
                    <a:pt x="101" y="79"/>
                  </a:lnTo>
                  <a:lnTo>
                    <a:pt x="74" y="69"/>
                  </a:lnTo>
                  <a:lnTo>
                    <a:pt x="74" y="69"/>
                  </a:lnTo>
                  <a:lnTo>
                    <a:pt x="51" y="58"/>
                  </a:lnTo>
                  <a:lnTo>
                    <a:pt x="39" y="52"/>
                  </a:lnTo>
                  <a:lnTo>
                    <a:pt x="28" y="44"/>
                  </a:lnTo>
                  <a:lnTo>
                    <a:pt x="28" y="44"/>
                  </a:lnTo>
                  <a:lnTo>
                    <a:pt x="22" y="39"/>
                  </a:lnTo>
                  <a:lnTo>
                    <a:pt x="22" y="39"/>
                  </a:lnTo>
                  <a:lnTo>
                    <a:pt x="27" y="52"/>
                  </a:lnTo>
                  <a:lnTo>
                    <a:pt x="27" y="52"/>
                  </a:lnTo>
                  <a:lnTo>
                    <a:pt x="32" y="66"/>
                  </a:lnTo>
                  <a:lnTo>
                    <a:pt x="39" y="78"/>
                  </a:lnTo>
                  <a:lnTo>
                    <a:pt x="46" y="90"/>
                  </a:lnTo>
                  <a:lnTo>
                    <a:pt x="55" y="102"/>
                  </a:lnTo>
                  <a:lnTo>
                    <a:pt x="55" y="102"/>
                  </a:lnTo>
                  <a:lnTo>
                    <a:pt x="63" y="113"/>
                  </a:lnTo>
                  <a:lnTo>
                    <a:pt x="74" y="124"/>
                  </a:lnTo>
                  <a:lnTo>
                    <a:pt x="84" y="134"/>
                  </a:lnTo>
                  <a:lnTo>
                    <a:pt x="95" y="143"/>
                  </a:lnTo>
                  <a:lnTo>
                    <a:pt x="118" y="160"/>
                  </a:lnTo>
                  <a:lnTo>
                    <a:pt x="143" y="175"/>
                  </a:lnTo>
                  <a:lnTo>
                    <a:pt x="143"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244"/>
            <p:cNvSpPr>
              <a:spLocks/>
            </p:cNvSpPr>
            <p:nvPr/>
          </p:nvSpPr>
          <p:spPr bwMode="auto">
            <a:xfrm>
              <a:off x="6473825" y="1419225"/>
              <a:ext cx="396875" cy="101600"/>
            </a:xfrm>
            <a:custGeom>
              <a:avLst/>
              <a:gdLst>
                <a:gd name="T0" fmla="*/ 637 w 749"/>
                <a:gd name="T1" fmla="*/ 0 h 192"/>
                <a:gd name="T2" fmla="*/ 684 w 749"/>
                <a:gd name="T3" fmla="*/ 16 h 192"/>
                <a:gd name="T4" fmla="*/ 720 w 749"/>
                <a:gd name="T5" fmla="*/ 36 h 192"/>
                <a:gd name="T6" fmla="*/ 737 w 749"/>
                <a:gd name="T7" fmla="*/ 51 h 192"/>
                <a:gd name="T8" fmla="*/ 745 w 749"/>
                <a:gd name="T9" fmla="*/ 62 h 192"/>
                <a:gd name="T10" fmla="*/ 749 w 749"/>
                <a:gd name="T11" fmla="*/ 74 h 192"/>
                <a:gd name="T12" fmla="*/ 749 w 749"/>
                <a:gd name="T13" fmla="*/ 79 h 192"/>
                <a:gd name="T14" fmla="*/ 747 w 749"/>
                <a:gd name="T15" fmla="*/ 91 h 192"/>
                <a:gd name="T16" fmla="*/ 741 w 749"/>
                <a:gd name="T17" fmla="*/ 102 h 192"/>
                <a:gd name="T18" fmla="*/ 732 w 749"/>
                <a:gd name="T19" fmla="*/ 113 h 192"/>
                <a:gd name="T20" fmla="*/ 704 w 749"/>
                <a:gd name="T21" fmla="*/ 134 h 192"/>
                <a:gd name="T22" fmla="*/ 664 w 749"/>
                <a:gd name="T23" fmla="*/ 151 h 192"/>
                <a:gd name="T24" fmla="*/ 613 w 749"/>
                <a:gd name="T25" fmla="*/ 167 h 192"/>
                <a:gd name="T26" fmla="*/ 553 w 749"/>
                <a:gd name="T27" fmla="*/ 179 h 192"/>
                <a:gd name="T28" fmla="*/ 485 w 749"/>
                <a:gd name="T29" fmla="*/ 187 h 192"/>
                <a:gd name="T30" fmla="*/ 413 w 749"/>
                <a:gd name="T31" fmla="*/ 191 h 192"/>
                <a:gd name="T32" fmla="*/ 374 w 749"/>
                <a:gd name="T33" fmla="*/ 192 h 192"/>
                <a:gd name="T34" fmla="*/ 299 w 749"/>
                <a:gd name="T35" fmla="*/ 190 h 192"/>
                <a:gd name="T36" fmla="*/ 228 w 749"/>
                <a:gd name="T37" fmla="*/ 184 h 192"/>
                <a:gd name="T38" fmla="*/ 165 w 749"/>
                <a:gd name="T39" fmla="*/ 173 h 192"/>
                <a:gd name="T40" fmla="*/ 109 w 749"/>
                <a:gd name="T41" fmla="*/ 159 h 192"/>
                <a:gd name="T42" fmla="*/ 63 w 749"/>
                <a:gd name="T43" fmla="*/ 142 h 192"/>
                <a:gd name="T44" fmla="*/ 29 w 749"/>
                <a:gd name="T45" fmla="*/ 123 h 192"/>
                <a:gd name="T46" fmla="*/ 11 w 749"/>
                <a:gd name="T47" fmla="*/ 108 h 192"/>
                <a:gd name="T48" fmla="*/ 4 w 749"/>
                <a:gd name="T49" fmla="*/ 97 h 192"/>
                <a:gd name="T50" fmla="*/ 0 w 749"/>
                <a:gd name="T51" fmla="*/ 85 h 192"/>
                <a:gd name="T52" fmla="*/ 0 w 749"/>
                <a:gd name="T53" fmla="*/ 79 h 192"/>
                <a:gd name="T54" fmla="*/ 1 w 749"/>
                <a:gd name="T55" fmla="*/ 68 h 192"/>
                <a:gd name="T56" fmla="*/ 7 w 749"/>
                <a:gd name="T57" fmla="*/ 57 h 192"/>
                <a:gd name="T58" fmla="*/ 17 w 749"/>
                <a:gd name="T59" fmla="*/ 47 h 192"/>
                <a:gd name="T60" fmla="*/ 46 w 749"/>
                <a:gd name="T61" fmla="*/ 26 h 192"/>
                <a:gd name="T62" fmla="*/ 86 w 749"/>
                <a:gd name="T63" fmla="*/ 8 h 192"/>
                <a:gd name="T64" fmla="*/ 112 w 749"/>
                <a:gd name="T65" fmla="*/ 15 h 192"/>
                <a:gd name="T66" fmla="*/ 100 w 749"/>
                <a:gd name="T67" fmla="*/ 21 h 192"/>
                <a:gd name="T68" fmla="*/ 80 w 749"/>
                <a:gd name="T69" fmla="*/ 33 h 192"/>
                <a:gd name="T70" fmla="*/ 67 w 749"/>
                <a:gd name="T71" fmla="*/ 45 h 192"/>
                <a:gd name="T72" fmla="*/ 61 w 749"/>
                <a:gd name="T73" fmla="*/ 60 h 192"/>
                <a:gd name="T74" fmla="*/ 60 w 749"/>
                <a:gd name="T75" fmla="*/ 67 h 192"/>
                <a:gd name="T76" fmla="*/ 61 w 749"/>
                <a:gd name="T77" fmla="*/ 77 h 192"/>
                <a:gd name="T78" fmla="*/ 74 w 749"/>
                <a:gd name="T79" fmla="*/ 95 h 192"/>
                <a:gd name="T80" fmla="*/ 97 w 749"/>
                <a:gd name="T81" fmla="*/ 112 h 192"/>
                <a:gd name="T82" fmla="*/ 131 w 749"/>
                <a:gd name="T83" fmla="*/ 127 h 192"/>
                <a:gd name="T84" fmla="*/ 174 w 749"/>
                <a:gd name="T85" fmla="*/ 139 h 192"/>
                <a:gd name="T86" fmla="*/ 225 w 749"/>
                <a:gd name="T87" fmla="*/ 150 h 192"/>
                <a:gd name="T88" fmla="*/ 280 w 749"/>
                <a:gd name="T89" fmla="*/ 157 h 192"/>
                <a:gd name="T90" fmla="*/ 342 w 749"/>
                <a:gd name="T91" fmla="*/ 161 h 192"/>
                <a:gd name="T92" fmla="*/ 374 w 749"/>
                <a:gd name="T93" fmla="*/ 161 h 192"/>
                <a:gd name="T94" fmla="*/ 438 w 749"/>
                <a:gd name="T95" fmla="*/ 159 h 192"/>
                <a:gd name="T96" fmla="*/ 496 w 749"/>
                <a:gd name="T97" fmla="*/ 153 h 192"/>
                <a:gd name="T98" fmla="*/ 550 w 749"/>
                <a:gd name="T99" fmla="*/ 145 h 192"/>
                <a:gd name="T100" fmla="*/ 597 w 749"/>
                <a:gd name="T101" fmla="*/ 133 h 192"/>
                <a:gd name="T102" fmla="*/ 636 w 749"/>
                <a:gd name="T103" fmla="*/ 119 h 192"/>
                <a:gd name="T104" fmla="*/ 664 w 749"/>
                <a:gd name="T105" fmla="*/ 104 h 192"/>
                <a:gd name="T106" fmla="*/ 683 w 749"/>
                <a:gd name="T107" fmla="*/ 85 h 192"/>
                <a:gd name="T108" fmla="*/ 689 w 749"/>
                <a:gd name="T109" fmla="*/ 72 h 192"/>
                <a:gd name="T110" fmla="*/ 689 w 749"/>
                <a:gd name="T111" fmla="*/ 67 h 192"/>
                <a:gd name="T112" fmla="*/ 686 w 749"/>
                <a:gd name="T113" fmla="*/ 53 h 192"/>
                <a:gd name="T114" fmla="*/ 676 w 749"/>
                <a:gd name="T115" fmla="*/ 39 h 192"/>
                <a:gd name="T116" fmla="*/ 659 w 749"/>
                <a:gd name="T117" fmla="*/ 26 h 192"/>
                <a:gd name="T118" fmla="*/ 637 w 749"/>
                <a:gd name="T119" fmla="*/ 1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9" h="192">
                  <a:moveTo>
                    <a:pt x="637" y="0"/>
                  </a:moveTo>
                  <a:lnTo>
                    <a:pt x="637" y="0"/>
                  </a:lnTo>
                  <a:lnTo>
                    <a:pt x="661" y="8"/>
                  </a:lnTo>
                  <a:lnTo>
                    <a:pt x="684" y="16"/>
                  </a:lnTo>
                  <a:lnTo>
                    <a:pt x="703" y="26"/>
                  </a:lnTo>
                  <a:lnTo>
                    <a:pt x="720" y="36"/>
                  </a:lnTo>
                  <a:lnTo>
                    <a:pt x="732" y="47"/>
                  </a:lnTo>
                  <a:lnTo>
                    <a:pt x="737" y="51"/>
                  </a:lnTo>
                  <a:lnTo>
                    <a:pt x="741" y="57"/>
                  </a:lnTo>
                  <a:lnTo>
                    <a:pt x="745" y="62"/>
                  </a:lnTo>
                  <a:lnTo>
                    <a:pt x="747" y="68"/>
                  </a:lnTo>
                  <a:lnTo>
                    <a:pt x="749" y="74"/>
                  </a:lnTo>
                  <a:lnTo>
                    <a:pt x="749" y="79"/>
                  </a:lnTo>
                  <a:lnTo>
                    <a:pt x="749" y="79"/>
                  </a:lnTo>
                  <a:lnTo>
                    <a:pt x="749" y="85"/>
                  </a:lnTo>
                  <a:lnTo>
                    <a:pt x="747" y="91"/>
                  </a:lnTo>
                  <a:lnTo>
                    <a:pt x="745" y="97"/>
                  </a:lnTo>
                  <a:lnTo>
                    <a:pt x="741" y="102"/>
                  </a:lnTo>
                  <a:lnTo>
                    <a:pt x="738" y="108"/>
                  </a:lnTo>
                  <a:lnTo>
                    <a:pt x="732" y="113"/>
                  </a:lnTo>
                  <a:lnTo>
                    <a:pt x="720" y="123"/>
                  </a:lnTo>
                  <a:lnTo>
                    <a:pt x="704" y="134"/>
                  </a:lnTo>
                  <a:lnTo>
                    <a:pt x="686" y="142"/>
                  </a:lnTo>
                  <a:lnTo>
                    <a:pt x="664" y="151"/>
                  </a:lnTo>
                  <a:lnTo>
                    <a:pt x="639" y="159"/>
                  </a:lnTo>
                  <a:lnTo>
                    <a:pt x="613" y="167"/>
                  </a:lnTo>
                  <a:lnTo>
                    <a:pt x="584" y="173"/>
                  </a:lnTo>
                  <a:lnTo>
                    <a:pt x="553" y="179"/>
                  </a:lnTo>
                  <a:lnTo>
                    <a:pt x="521" y="184"/>
                  </a:lnTo>
                  <a:lnTo>
                    <a:pt x="485" y="187"/>
                  </a:lnTo>
                  <a:lnTo>
                    <a:pt x="450" y="190"/>
                  </a:lnTo>
                  <a:lnTo>
                    <a:pt x="413" y="191"/>
                  </a:lnTo>
                  <a:lnTo>
                    <a:pt x="374" y="192"/>
                  </a:lnTo>
                  <a:lnTo>
                    <a:pt x="374" y="192"/>
                  </a:lnTo>
                  <a:lnTo>
                    <a:pt x="336" y="191"/>
                  </a:lnTo>
                  <a:lnTo>
                    <a:pt x="299" y="190"/>
                  </a:lnTo>
                  <a:lnTo>
                    <a:pt x="263" y="187"/>
                  </a:lnTo>
                  <a:lnTo>
                    <a:pt x="228" y="184"/>
                  </a:lnTo>
                  <a:lnTo>
                    <a:pt x="195" y="179"/>
                  </a:lnTo>
                  <a:lnTo>
                    <a:pt x="165" y="173"/>
                  </a:lnTo>
                  <a:lnTo>
                    <a:pt x="136" y="167"/>
                  </a:lnTo>
                  <a:lnTo>
                    <a:pt x="109" y="159"/>
                  </a:lnTo>
                  <a:lnTo>
                    <a:pt x="85" y="151"/>
                  </a:lnTo>
                  <a:lnTo>
                    <a:pt x="63" y="142"/>
                  </a:lnTo>
                  <a:lnTo>
                    <a:pt x="45" y="134"/>
                  </a:lnTo>
                  <a:lnTo>
                    <a:pt x="29" y="123"/>
                  </a:lnTo>
                  <a:lnTo>
                    <a:pt x="16" y="113"/>
                  </a:lnTo>
                  <a:lnTo>
                    <a:pt x="11" y="108"/>
                  </a:lnTo>
                  <a:lnTo>
                    <a:pt x="7" y="102"/>
                  </a:lnTo>
                  <a:lnTo>
                    <a:pt x="4" y="97"/>
                  </a:lnTo>
                  <a:lnTo>
                    <a:pt x="1" y="91"/>
                  </a:lnTo>
                  <a:lnTo>
                    <a:pt x="0" y="85"/>
                  </a:lnTo>
                  <a:lnTo>
                    <a:pt x="0" y="79"/>
                  </a:lnTo>
                  <a:lnTo>
                    <a:pt x="0" y="79"/>
                  </a:lnTo>
                  <a:lnTo>
                    <a:pt x="0" y="74"/>
                  </a:lnTo>
                  <a:lnTo>
                    <a:pt x="1" y="68"/>
                  </a:lnTo>
                  <a:lnTo>
                    <a:pt x="4" y="62"/>
                  </a:lnTo>
                  <a:lnTo>
                    <a:pt x="7" y="57"/>
                  </a:lnTo>
                  <a:lnTo>
                    <a:pt x="11" y="51"/>
                  </a:lnTo>
                  <a:lnTo>
                    <a:pt x="17" y="47"/>
                  </a:lnTo>
                  <a:lnTo>
                    <a:pt x="29" y="36"/>
                  </a:lnTo>
                  <a:lnTo>
                    <a:pt x="46" y="26"/>
                  </a:lnTo>
                  <a:lnTo>
                    <a:pt x="64" y="16"/>
                  </a:lnTo>
                  <a:lnTo>
                    <a:pt x="86" y="8"/>
                  </a:lnTo>
                  <a:lnTo>
                    <a:pt x="112" y="0"/>
                  </a:lnTo>
                  <a:lnTo>
                    <a:pt x="112" y="15"/>
                  </a:lnTo>
                  <a:lnTo>
                    <a:pt x="112" y="15"/>
                  </a:lnTo>
                  <a:lnTo>
                    <a:pt x="100" y="21"/>
                  </a:lnTo>
                  <a:lnTo>
                    <a:pt x="90" y="26"/>
                  </a:lnTo>
                  <a:lnTo>
                    <a:pt x="80" y="33"/>
                  </a:lnTo>
                  <a:lnTo>
                    <a:pt x="73" y="39"/>
                  </a:lnTo>
                  <a:lnTo>
                    <a:pt x="67" y="45"/>
                  </a:lnTo>
                  <a:lnTo>
                    <a:pt x="63" y="53"/>
                  </a:lnTo>
                  <a:lnTo>
                    <a:pt x="61" y="60"/>
                  </a:lnTo>
                  <a:lnTo>
                    <a:pt x="60" y="67"/>
                  </a:lnTo>
                  <a:lnTo>
                    <a:pt x="60" y="67"/>
                  </a:lnTo>
                  <a:lnTo>
                    <a:pt x="60" y="72"/>
                  </a:lnTo>
                  <a:lnTo>
                    <a:pt x="61" y="77"/>
                  </a:lnTo>
                  <a:lnTo>
                    <a:pt x="66" y="85"/>
                  </a:lnTo>
                  <a:lnTo>
                    <a:pt x="74" y="95"/>
                  </a:lnTo>
                  <a:lnTo>
                    <a:pt x="84" y="104"/>
                  </a:lnTo>
                  <a:lnTo>
                    <a:pt x="97" y="112"/>
                  </a:lnTo>
                  <a:lnTo>
                    <a:pt x="113" y="119"/>
                  </a:lnTo>
                  <a:lnTo>
                    <a:pt x="131" y="127"/>
                  </a:lnTo>
                  <a:lnTo>
                    <a:pt x="152" y="133"/>
                  </a:lnTo>
                  <a:lnTo>
                    <a:pt x="174" y="139"/>
                  </a:lnTo>
                  <a:lnTo>
                    <a:pt x="198" y="145"/>
                  </a:lnTo>
                  <a:lnTo>
                    <a:pt x="225" y="150"/>
                  </a:lnTo>
                  <a:lnTo>
                    <a:pt x="251" y="153"/>
                  </a:lnTo>
                  <a:lnTo>
                    <a:pt x="280" y="157"/>
                  </a:lnTo>
                  <a:lnTo>
                    <a:pt x="311" y="159"/>
                  </a:lnTo>
                  <a:lnTo>
                    <a:pt x="342" y="161"/>
                  </a:lnTo>
                  <a:lnTo>
                    <a:pt x="374" y="161"/>
                  </a:lnTo>
                  <a:lnTo>
                    <a:pt x="374" y="161"/>
                  </a:lnTo>
                  <a:lnTo>
                    <a:pt x="407" y="161"/>
                  </a:lnTo>
                  <a:lnTo>
                    <a:pt x="438" y="159"/>
                  </a:lnTo>
                  <a:lnTo>
                    <a:pt x="468" y="157"/>
                  </a:lnTo>
                  <a:lnTo>
                    <a:pt x="496" y="153"/>
                  </a:lnTo>
                  <a:lnTo>
                    <a:pt x="524" y="150"/>
                  </a:lnTo>
                  <a:lnTo>
                    <a:pt x="550" y="145"/>
                  </a:lnTo>
                  <a:lnTo>
                    <a:pt x="574" y="139"/>
                  </a:lnTo>
                  <a:lnTo>
                    <a:pt x="597" y="133"/>
                  </a:lnTo>
                  <a:lnTo>
                    <a:pt x="618" y="127"/>
                  </a:lnTo>
                  <a:lnTo>
                    <a:pt x="636" y="119"/>
                  </a:lnTo>
                  <a:lnTo>
                    <a:pt x="652" y="112"/>
                  </a:lnTo>
                  <a:lnTo>
                    <a:pt x="664" y="104"/>
                  </a:lnTo>
                  <a:lnTo>
                    <a:pt x="675" y="95"/>
                  </a:lnTo>
                  <a:lnTo>
                    <a:pt x="683" y="85"/>
                  </a:lnTo>
                  <a:lnTo>
                    <a:pt x="688" y="77"/>
                  </a:lnTo>
                  <a:lnTo>
                    <a:pt x="689" y="72"/>
                  </a:lnTo>
                  <a:lnTo>
                    <a:pt x="689" y="67"/>
                  </a:lnTo>
                  <a:lnTo>
                    <a:pt x="689" y="67"/>
                  </a:lnTo>
                  <a:lnTo>
                    <a:pt x="688" y="60"/>
                  </a:lnTo>
                  <a:lnTo>
                    <a:pt x="686" y="53"/>
                  </a:lnTo>
                  <a:lnTo>
                    <a:pt x="681" y="45"/>
                  </a:lnTo>
                  <a:lnTo>
                    <a:pt x="676" y="39"/>
                  </a:lnTo>
                  <a:lnTo>
                    <a:pt x="669" y="33"/>
                  </a:lnTo>
                  <a:lnTo>
                    <a:pt x="659" y="26"/>
                  </a:lnTo>
                  <a:lnTo>
                    <a:pt x="649" y="21"/>
                  </a:lnTo>
                  <a:lnTo>
                    <a:pt x="637" y="15"/>
                  </a:lnTo>
                  <a:lnTo>
                    <a:pt x="6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245"/>
            <p:cNvSpPr>
              <a:spLocks/>
            </p:cNvSpPr>
            <p:nvPr/>
          </p:nvSpPr>
          <p:spPr bwMode="auto">
            <a:xfrm>
              <a:off x="6726237" y="1389062"/>
              <a:ext cx="80963" cy="60325"/>
            </a:xfrm>
            <a:custGeom>
              <a:avLst/>
              <a:gdLst>
                <a:gd name="T0" fmla="*/ 153 w 153"/>
                <a:gd name="T1" fmla="*/ 104 h 114"/>
                <a:gd name="T2" fmla="*/ 153 w 153"/>
                <a:gd name="T3" fmla="*/ 104 h 114"/>
                <a:gd name="T4" fmla="*/ 151 w 153"/>
                <a:gd name="T5" fmla="*/ 114 h 114"/>
                <a:gd name="T6" fmla="*/ 29 w 153"/>
                <a:gd name="T7" fmla="*/ 114 h 114"/>
                <a:gd name="T8" fmla="*/ 29 w 153"/>
                <a:gd name="T9" fmla="*/ 114 h 114"/>
                <a:gd name="T10" fmla="*/ 28 w 153"/>
                <a:gd name="T11" fmla="*/ 102 h 114"/>
                <a:gd name="T12" fmla="*/ 26 w 153"/>
                <a:gd name="T13" fmla="*/ 90 h 114"/>
                <a:gd name="T14" fmla="*/ 24 w 153"/>
                <a:gd name="T15" fmla="*/ 78 h 114"/>
                <a:gd name="T16" fmla="*/ 20 w 153"/>
                <a:gd name="T17" fmla="*/ 67 h 114"/>
                <a:gd name="T18" fmla="*/ 17 w 153"/>
                <a:gd name="T19" fmla="*/ 55 h 114"/>
                <a:gd name="T20" fmla="*/ 12 w 153"/>
                <a:gd name="T21" fmla="*/ 45 h 114"/>
                <a:gd name="T22" fmla="*/ 6 w 153"/>
                <a:gd name="T23" fmla="*/ 34 h 114"/>
                <a:gd name="T24" fmla="*/ 0 w 153"/>
                <a:gd name="T25" fmla="*/ 25 h 114"/>
                <a:gd name="T26" fmla="*/ 0 w 153"/>
                <a:gd name="T27" fmla="*/ 25 h 114"/>
                <a:gd name="T28" fmla="*/ 11 w 153"/>
                <a:gd name="T29" fmla="*/ 16 h 114"/>
                <a:gd name="T30" fmla="*/ 23 w 153"/>
                <a:gd name="T31" fmla="*/ 9 h 114"/>
                <a:gd name="T32" fmla="*/ 35 w 153"/>
                <a:gd name="T33" fmla="*/ 4 h 114"/>
                <a:gd name="T34" fmla="*/ 48 w 153"/>
                <a:gd name="T35" fmla="*/ 0 h 114"/>
                <a:gd name="T36" fmla="*/ 59 w 153"/>
                <a:gd name="T37" fmla="*/ 16 h 114"/>
                <a:gd name="T38" fmla="*/ 37 w 153"/>
                <a:gd name="T39" fmla="*/ 68 h 114"/>
                <a:gd name="T40" fmla="*/ 60 w 153"/>
                <a:gd name="T41" fmla="*/ 104 h 114"/>
                <a:gd name="T42" fmla="*/ 82 w 153"/>
                <a:gd name="T43" fmla="*/ 68 h 114"/>
                <a:gd name="T44" fmla="*/ 60 w 153"/>
                <a:gd name="T45" fmla="*/ 16 h 114"/>
                <a:gd name="T46" fmla="*/ 72 w 153"/>
                <a:gd name="T47" fmla="*/ 0 h 114"/>
                <a:gd name="T48" fmla="*/ 72 w 153"/>
                <a:gd name="T49" fmla="*/ 0 h 114"/>
                <a:gd name="T50" fmla="*/ 80 w 153"/>
                <a:gd name="T51" fmla="*/ 3 h 114"/>
                <a:gd name="T52" fmla="*/ 88 w 153"/>
                <a:gd name="T53" fmla="*/ 5 h 114"/>
                <a:gd name="T54" fmla="*/ 97 w 153"/>
                <a:gd name="T55" fmla="*/ 8 h 114"/>
                <a:gd name="T56" fmla="*/ 104 w 153"/>
                <a:gd name="T57" fmla="*/ 13 h 114"/>
                <a:gd name="T58" fmla="*/ 110 w 153"/>
                <a:gd name="T59" fmla="*/ 17 h 114"/>
                <a:gd name="T60" fmla="*/ 117 w 153"/>
                <a:gd name="T61" fmla="*/ 22 h 114"/>
                <a:gd name="T62" fmla="*/ 123 w 153"/>
                <a:gd name="T63" fmla="*/ 28 h 114"/>
                <a:gd name="T64" fmla="*/ 129 w 153"/>
                <a:gd name="T65" fmla="*/ 34 h 114"/>
                <a:gd name="T66" fmla="*/ 134 w 153"/>
                <a:gd name="T67" fmla="*/ 42 h 114"/>
                <a:gd name="T68" fmla="*/ 139 w 153"/>
                <a:gd name="T69" fmla="*/ 49 h 114"/>
                <a:gd name="T70" fmla="*/ 143 w 153"/>
                <a:gd name="T71" fmla="*/ 57 h 114"/>
                <a:gd name="T72" fmla="*/ 146 w 153"/>
                <a:gd name="T73" fmla="*/ 66 h 114"/>
                <a:gd name="T74" fmla="*/ 149 w 153"/>
                <a:gd name="T75" fmla="*/ 74 h 114"/>
                <a:gd name="T76" fmla="*/ 151 w 153"/>
                <a:gd name="T77" fmla="*/ 84 h 114"/>
                <a:gd name="T78" fmla="*/ 151 w 153"/>
                <a:gd name="T79" fmla="*/ 94 h 114"/>
                <a:gd name="T80" fmla="*/ 153 w 153"/>
                <a:gd name="T81" fmla="*/ 104 h 114"/>
                <a:gd name="T82" fmla="*/ 153 w 153"/>
                <a:gd name="T83" fmla="*/ 10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3" h="114">
                  <a:moveTo>
                    <a:pt x="153" y="104"/>
                  </a:moveTo>
                  <a:lnTo>
                    <a:pt x="153" y="104"/>
                  </a:lnTo>
                  <a:lnTo>
                    <a:pt x="151" y="114"/>
                  </a:lnTo>
                  <a:lnTo>
                    <a:pt x="29" y="114"/>
                  </a:lnTo>
                  <a:lnTo>
                    <a:pt x="29" y="114"/>
                  </a:lnTo>
                  <a:lnTo>
                    <a:pt x="28" y="102"/>
                  </a:lnTo>
                  <a:lnTo>
                    <a:pt x="26" y="90"/>
                  </a:lnTo>
                  <a:lnTo>
                    <a:pt x="24" y="78"/>
                  </a:lnTo>
                  <a:lnTo>
                    <a:pt x="20" y="67"/>
                  </a:lnTo>
                  <a:lnTo>
                    <a:pt x="17" y="55"/>
                  </a:lnTo>
                  <a:lnTo>
                    <a:pt x="12" y="45"/>
                  </a:lnTo>
                  <a:lnTo>
                    <a:pt x="6" y="34"/>
                  </a:lnTo>
                  <a:lnTo>
                    <a:pt x="0" y="25"/>
                  </a:lnTo>
                  <a:lnTo>
                    <a:pt x="0" y="25"/>
                  </a:lnTo>
                  <a:lnTo>
                    <a:pt x="11" y="16"/>
                  </a:lnTo>
                  <a:lnTo>
                    <a:pt x="23" y="9"/>
                  </a:lnTo>
                  <a:lnTo>
                    <a:pt x="35" y="4"/>
                  </a:lnTo>
                  <a:lnTo>
                    <a:pt x="48" y="0"/>
                  </a:lnTo>
                  <a:lnTo>
                    <a:pt x="59" y="16"/>
                  </a:lnTo>
                  <a:lnTo>
                    <a:pt x="37" y="68"/>
                  </a:lnTo>
                  <a:lnTo>
                    <a:pt x="60" y="104"/>
                  </a:lnTo>
                  <a:lnTo>
                    <a:pt x="82" y="68"/>
                  </a:lnTo>
                  <a:lnTo>
                    <a:pt x="60" y="16"/>
                  </a:lnTo>
                  <a:lnTo>
                    <a:pt x="72" y="0"/>
                  </a:lnTo>
                  <a:lnTo>
                    <a:pt x="72" y="0"/>
                  </a:lnTo>
                  <a:lnTo>
                    <a:pt x="80" y="3"/>
                  </a:lnTo>
                  <a:lnTo>
                    <a:pt x="88" y="5"/>
                  </a:lnTo>
                  <a:lnTo>
                    <a:pt x="97" y="8"/>
                  </a:lnTo>
                  <a:lnTo>
                    <a:pt x="104" y="13"/>
                  </a:lnTo>
                  <a:lnTo>
                    <a:pt x="110" y="17"/>
                  </a:lnTo>
                  <a:lnTo>
                    <a:pt x="117" y="22"/>
                  </a:lnTo>
                  <a:lnTo>
                    <a:pt x="123" y="28"/>
                  </a:lnTo>
                  <a:lnTo>
                    <a:pt x="129" y="34"/>
                  </a:lnTo>
                  <a:lnTo>
                    <a:pt x="134" y="42"/>
                  </a:lnTo>
                  <a:lnTo>
                    <a:pt x="139" y="49"/>
                  </a:lnTo>
                  <a:lnTo>
                    <a:pt x="143" y="57"/>
                  </a:lnTo>
                  <a:lnTo>
                    <a:pt x="146" y="66"/>
                  </a:lnTo>
                  <a:lnTo>
                    <a:pt x="149" y="74"/>
                  </a:lnTo>
                  <a:lnTo>
                    <a:pt x="151" y="84"/>
                  </a:lnTo>
                  <a:lnTo>
                    <a:pt x="151" y="94"/>
                  </a:lnTo>
                  <a:lnTo>
                    <a:pt x="153" y="104"/>
                  </a:lnTo>
                  <a:lnTo>
                    <a:pt x="153"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Freeform 246"/>
            <p:cNvSpPr>
              <a:spLocks noEditPoints="1"/>
            </p:cNvSpPr>
            <p:nvPr/>
          </p:nvSpPr>
          <p:spPr bwMode="auto">
            <a:xfrm>
              <a:off x="6727825" y="1325562"/>
              <a:ext cx="60325" cy="61912"/>
            </a:xfrm>
            <a:custGeom>
              <a:avLst/>
              <a:gdLst>
                <a:gd name="T0" fmla="*/ 112 w 115"/>
                <a:gd name="T1" fmla="*/ 37 h 117"/>
                <a:gd name="T2" fmla="*/ 115 w 115"/>
                <a:gd name="T3" fmla="*/ 59 h 117"/>
                <a:gd name="T4" fmla="*/ 115 w 115"/>
                <a:gd name="T5" fmla="*/ 69 h 117"/>
                <a:gd name="T6" fmla="*/ 112 w 115"/>
                <a:gd name="T7" fmla="*/ 80 h 117"/>
                <a:gd name="T8" fmla="*/ 98 w 115"/>
                <a:gd name="T9" fmla="*/ 100 h 117"/>
                <a:gd name="T10" fmla="*/ 90 w 115"/>
                <a:gd name="T11" fmla="*/ 106 h 117"/>
                <a:gd name="T12" fmla="*/ 80 w 115"/>
                <a:gd name="T13" fmla="*/ 112 h 117"/>
                <a:gd name="T14" fmla="*/ 58 w 115"/>
                <a:gd name="T15" fmla="*/ 117 h 117"/>
                <a:gd name="T16" fmla="*/ 46 w 115"/>
                <a:gd name="T17" fmla="*/ 116 h 117"/>
                <a:gd name="T18" fmla="*/ 35 w 115"/>
                <a:gd name="T19" fmla="*/ 112 h 117"/>
                <a:gd name="T20" fmla="*/ 17 w 115"/>
                <a:gd name="T21" fmla="*/ 100 h 117"/>
                <a:gd name="T22" fmla="*/ 10 w 115"/>
                <a:gd name="T23" fmla="*/ 90 h 117"/>
                <a:gd name="T24" fmla="*/ 5 w 115"/>
                <a:gd name="T25" fmla="*/ 80 h 117"/>
                <a:gd name="T26" fmla="*/ 0 w 115"/>
                <a:gd name="T27" fmla="*/ 59 h 117"/>
                <a:gd name="T28" fmla="*/ 1 w 115"/>
                <a:gd name="T29" fmla="*/ 48 h 117"/>
                <a:gd name="T30" fmla="*/ 5 w 115"/>
                <a:gd name="T31" fmla="*/ 37 h 117"/>
                <a:gd name="T32" fmla="*/ 17 w 115"/>
                <a:gd name="T33" fmla="*/ 17 h 117"/>
                <a:gd name="T34" fmla="*/ 26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6 h 117"/>
                <a:gd name="T48" fmla="*/ 112 w 115"/>
                <a:gd name="T49" fmla="*/ 37 h 117"/>
                <a:gd name="T50" fmla="*/ 107 w 115"/>
                <a:gd name="T51" fmla="*/ 59 h 117"/>
                <a:gd name="T52" fmla="*/ 102 w 115"/>
                <a:gd name="T53" fmla="*/ 40 h 117"/>
                <a:gd name="T54" fmla="*/ 98 w 115"/>
                <a:gd name="T55" fmla="*/ 32 h 117"/>
                <a:gd name="T56" fmla="*/ 92 w 115"/>
                <a:gd name="T57" fmla="*/ 25 h 117"/>
                <a:gd name="T58" fmla="*/ 77 w 115"/>
                <a:gd name="T59" fmla="*/ 14 h 117"/>
                <a:gd name="T60" fmla="*/ 68 w 115"/>
                <a:gd name="T61" fmla="*/ 11 h 117"/>
                <a:gd name="T62" fmla="*/ 58 w 115"/>
                <a:gd name="T63" fmla="*/ 10 h 117"/>
                <a:gd name="T64" fmla="*/ 40 w 115"/>
                <a:gd name="T65" fmla="*/ 14 h 117"/>
                <a:gd name="T66" fmla="*/ 32 w 115"/>
                <a:gd name="T67" fmla="*/ 18 h 117"/>
                <a:gd name="T68" fmla="*/ 24 w 115"/>
                <a:gd name="T69" fmla="*/ 25 h 117"/>
                <a:gd name="T70" fmla="*/ 13 w 115"/>
                <a:gd name="T71" fmla="*/ 40 h 117"/>
                <a:gd name="T72" fmla="*/ 11 w 115"/>
                <a:gd name="T73" fmla="*/ 49 h 117"/>
                <a:gd name="T74" fmla="*/ 10 w 115"/>
                <a:gd name="T75" fmla="*/ 59 h 117"/>
                <a:gd name="T76" fmla="*/ 13 w 115"/>
                <a:gd name="T77" fmla="*/ 77 h 117"/>
                <a:gd name="T78" fmla="*/ 18 w 115"/>
                <a:gd name="T79" fmla="*/ 85 h 117"/>
                <a:gd name="T80" fmla="*/ 24 w 115"/>
                <a:gd name="T81" fmla="*/ 92 h 117"/>
                <a:gd name="T82" fmla="*/ 40 w 115"/>
                <a:gd name="T83" fmla="*/ 103 h 117"/>
                <a:gd name="T84" fmla="*/ 49 w 115"/>
                <a:gd name="T85" fmla="*/ 106 h 117"/>
                <a:gd name="T86" fmla="*/ 58 w 115"/>
                <a:gd name="T87" fmla="*/ 107 h 117"/>
                <a:gd name="T88" fmla="*/ 77 w 115"/>
                <a:gd name="T89" fmla="*/ 103 h 117"/>
                <a:gd name="T90" fmla="*/ 85 w 115"/>
                <a:gd name="T91" fmla="*/ 99 h 117"/>
                <a:gd name="T92" fmla="*/ 92 w 115"/>
                <a:gd name="T93" fmla="*/ 92 h 117"/>
                <a:gd name="T94" fmla="*/ 102 w 115"/>
                <a:gd name="T95" fmla="*/ 77 h 117"/>
                <a:gd name="T96" fmla="*/ 106 w 115"/>
                <a:gd name="T97" fmla="*/ 68 h 117"/>
                <a:gd name="T98" fmla="*/ 107 w 115"/>
                <a:gd name="T99"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7"/>
                  </a:moveTo>
                  <a:lnTo>
                    <a:pt x="112" y="37"/>
                  </a:lnTo>
                  <a:lnTo>
                    <a:pt x="115" y="48"/>
                  </a:lnTo>
                  <a:lnTo>
                    <a:pt x="115" y="59"/>
                  </a:lnTo>
                  <a:lnTo>
                    <a:pt x="115" y="59"/>
                  </a:lnTo>
                  <a:lnTo>
                    <a:pt x="115" y="69"/>
                  </a:lnTo>
                  <a:lnTo>
                    <a:pt x="112" y="80"/>
                  </a:lnTo>
                  <a:lnTo>
                    <a:pt x="112" y="80"/>
                  </a:lnTo>
                  <a:lnTo>
                    <a:pt x="106" y="90"/>
                  </a:lnTo>
                  <a:lnTo>
                    <a:pt x="98" y="100"/>
                  </a:lnTo>
                  <a:lnTo>
                    <a:pt x="98" y="100"/>
                  </a:lnTo>
                  <a:lnTo>
                    <a:pt x="90" y="106"/>
                  </a:lnTo>
                  <a:lnTo>
                    <a:pt x="80" y="112"/>
                  </a:lnTo>
                  <a:lnTo>
                    <a:pt x="80" y="112"/>
                  </a:lnTo>
                  <a:lnTo>
                    <a:pt x="69" y="116"/>
                  </a:lnTo>
                  <a:lnTo>
                    <a:pt x="58" y="117"/>
                  </a:lnTo>
                  <a:lnTo>
                    <a:pt x="58" y="117"/>
                  </a:lnTo>
                  <a:lnTo>
                    <a:pt x="46" y="116"/>
                  </a:lnTo>
                  <a:lnTo>
                    <a:pt x="35" y="112"/>
                  </a:lnTo>
                  <a:lnTo>
                    <a:pt x="35" y="112"/>
                  </a:lnTo>
                  <a:lnTo>
                    <a:pt x="26" y="106"/>
                  </a:lnTo>
                  <a:lnTo>
                    <a:pt x="17" y="100"/>
                  </a:lnTo>
                  <a:lnTo>
                    <a:pt x="17" y="100"/>
                  </a:lnTo>
                  <a:lnTo>
                    <a:pt x="10" y="90"/>
                  </a:lnTo>
                  <a:lnTo>
                    <a:pt x="5" y="80"/>
                  </a:lnTo>
                  <a:lnTo>
                    <a:pt x="5" y="80"/>
                  </a:lnTo>
                  <a:lnTo>
                    <a:pt x="1" y="69"/>
                  </a:lnTo>
                  <a:lnTo>
                    <a:pt x="0" y="59"/>
                  </a:lnTo>
                  <a:lnTo>
                    <a:pt x="0" y="59"/>
                  </a:lnTo>
                  <a:lnTo>
                    <a:pt x="1" y="48"/>
                  </a:lnTo>
                  <a:lnTo>
                    <a:pt x="5" y="37"/>
                  </a:lnTo>
                  <a:lnTo>
                    <a:pt x="5" y="37"/>
                  </a:lnTo>
                  <a:lnTo>
                    <a:pt x="10" y="26"/>
                  </a:lnTo>
                  <a:lnTo>
                    <a:pt x="17" y="17"/>
                  </a:lnTo>
                  <a:lnTo>
                    <a:pt x="17" y="17"/>
                  </a:lnTo>
                  <a:lnTo>
                    <a:pt x="26"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6"/>
                  </a:lnTo>
                  <a:lnTo>
                    <a:pt x="112" y="37"/>
                  </a:lnTo>
                  <a:lnTo>
                    <a:pt x="112" y="37"/>
                  </a:lnTo>
                  <a:close/>
                  <a:moveTo>
                    <a:pt x="107" y="59"/>
                  </a:moveTo>
                  <a:lnTo>
                    <a:pt x="107" y="59"/>
                  </a:lnTo>
                  <a:lnTo>
                    <a:pt x="106" y="49"/>
                  </a:lnTo>
                  <a:lnTo>
                    <a:pt x="102" y="40"/>
                  </a:lnTo>
                  <a:lnTo>
                    <a:pt x="102" y="40"/>
                  </a:lnTo>
                  <a:lnTo>
                    <a:pt x="98" y="32"/>
                  </a:lnTo>
                  <a:lnTo>
                    <a:pt x="92" y="25"/>
                  </a:lnTo>
                  <a:lnTo>
                    <a:pt x="92" y="25"/>
                  </a:lnTo>
                  <a:lnTo>
                    <a:pt x="85" y="18"/>
                  </a:lnTo>
                  <a:lnTo>
                    <a:pt x="77" y="14"/>
                  </a:lnTo>
                  <a:lnTo>
                    <a:pt x="77" y="14"/>
                  </a:lnTo>
                  <a:lnTo>
                    <a:pt x="68" y="11"/>
                  </a:lnTo>
                  <a:lnTo>
                    <a:pt x="58" y="10"/>
                  </a:lnTo>
                  <a:lnTo>
                    <a:pt x="58" y="10"/>
                  </a:lnTo>
                  <a:lnTo>
                    <a:pt x="49" y="11"/>
                  </a:lnTo>
                  <a:lnTo>
                    <a:pt x="40" y="14"/>
                  </a:lnTo>
                  <a:lnTo>
                    <a:pt x="40" y="14"/>
                  </a:lnTo>
                  <a:lnTo>
                    <a:pt x="32" y="18"/>
                  </a:lnTo>
                  <a:lnTo>
                    <a:pt x="24" y="25"/>
                  </a:lnTo>
                  <a:lnTo>
                    <a:pt x="24" y="25"/>
                  </a:lnTo>
                  <a:lnTo>
                    <a:pt x="18" y="32"/>
                  </a:lnTo>
                  <a:lnTo>
                    <a:pt x="13" y="40"/>
                  </a:lnTo>
                  <a:lnTo>
                    <a:pt x="13" y="40"/>
                  </a:lnTo>
                  <a:lnTo>
                    <a:pt x="11" y="49"/>
                  </a:lnTo>
                  <a:lnTo>
                    <a:pt x="10" y="59"/>
                  </a:lnTo>
                  <a:lnTo>
                    <a:pt x="10" y="59"/>
                  </a:lnTo>
                  <a:lnTo>
                    <a:pt x="11" y="68"/>
                  </a:lnTo>
                  <a:lnTo>
                    <a:pt x="13" y="77"/>
                  </a:lnTo>
                  <a:lnTo>
                    <a:pt x="13" y="77"/>
                  </a:lnTo>
                  <a:lnTo>
                    <a:pt x="18" y="85"/>
                  </a:lnTo>
                  <a:lnTo>
                    <a:pt x="24" y="92"/>
                  </a:lnTo>
                  <a:lnTo>
                    <a:pt x="24" y="92"/>
                  </a:lnTo>
                  <a:lnTo>
                    <a:pt x="32" y="99"/>
                  </a:lnTo>
                  <a:lnTo>
                    <a:pt x="40" y="103"/>
                  </a:lnTo>
                  <a:lnTo>
                    <a:pt x="40" y="103"/>
                  </a:lnTo>
                  <a:lnTo>
                    <a:pt x="49" y="106"/>
                  </a:lnTo>
                  <a:lnTo>
                    <a:pt x="58" y="107"/>
                  </a:lnTo>
                  <a:lnTo>
                    <a:pt x="58" y="107"/>
                  </a:lnTo>
                  <a:lnTo>
                    <a:pt x="68" y="106"/>
                  </a:lnTo>
                  <a:lnTo>
                    <a:pt x="77" y="103"/>
                  </a:lnTo>
                  <a:lnTo>
                    <a:pt x="77" y="103"/>
                  </a:lnTo>
                  <a:lnTo>
                    <a:pt x="85" y="99"/>
                  </a:lnTo>
                  <a:lnTo>
                    <a:pt x="92" y="92"/>
                  </a:lnTo>
                  <a:lnTo>
                    <a:pt x="92" y="92"/>
                  </a:lnTo>
                  <a:lnTo>
                    <a:pt x="98" y="85"/>
                  </a:lnTo>
                  <a:lnTo>
                    <a:pt x="102" y="77"/>
                  </a:lnTo>
                  <a:lnTo>
                    <a:pt x="102" y="77"/>
                  </a:lnTo>
                  <a:lnTo>
                    <a:pt x="106" y="68"/>
                  </a:lnTo>
                  <a:lnTo>
                    <a:pt x="107" y="59"/>
                  </a:lnTo>
                  <a:lnTo>
                    <a:pt x="107"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Freeform 247"/>
            <p:cNvSpPr>
              <a:spLocks/>
            </p:cNvSpPr>
            <p:nvPr/>
          </p:nvSpPr>
          <p:spPr bwMode="auto">
            <a:xfrm>
              <a:off x="6610350" y="1377950"/>
              <a:ext cx="125413" cy="77787"/>
            </a:xfrm>
            <a:custGeom>
              <a:avLst/>
              <a:gdLst>
                <a:gd name="T0" fmla="*/ 236 w 236"/>
                <a:gd name="T1" fmla="*/ 130 h 146"/>
                <a:gd name="T2" fmla="*/ 236 w 236"/>
                <a:gd name="T3" fmla="*/ 130 h 146"/>
                <a:gd name="T4" fmla="*/ 235 w 236"/>
                <a:gd name="T5" fmla="*/ 146 h 146"/>
                <a:gd name="T6" fmla="*/ 2 w 236"/>
                <a:gd name="T7" fmla="*/ 146 h 146"/>
                <a:gd name="T8" fmla="*/ 2 w 236"/>
                <a:gd name="T9" fmla="*/ 146 h 146"/>
                <a:gd name="T10" fmla="*/ 0 w 236"/>
                <a:gd name="T11" fmla="*/ 130 h 146"/>
                <a:gd name="T12" fmla="*/ 0 w 236"/>
                <a:gd name="T13" fmla="*/ 130 h 146"/>
                <a:gd name="T14" fmla="*/ 0 w 236"/>
                <a:gd name="T15" fmla="*/ 118 h 146"/>
                <a:gd name="T16" fmla="*/ 3 w 236"/>
                <a:gd name="T17" fmla="*/ 106 h 146"/>
                <a:gd name="T18" fmla="*/ 5 w 236"/>
                <a:gd name="T19" fmla="*/ 95 h 146"/>
                <a:gd name="T20" fmla="*/ 8 w 236"/>
                <a:gd name="T21" fmla="*/ 82 h 146"/>
                <a:gd name="T22" fmla="*/ 13 w 236"/>
                <a:gd name="T23" fmla="*/ 72 h 146"/>
                <a:gd name="T24" fmla="*/ 17 w 236"/>
                <a:gd name="T25" fmla="*/ 62 h 146"/>
                <a:gd name="T26" fmla="*/ 24 w 236"/>
                <a:gd name="T27" fmla="*/ 52 h 146"/>
                <a:gd name="T28" fmla="*/ 30 w 236"/>
                <a:gd name="T29" fmla="*/ 42 h 146"/>
                <a:gd name="T30" fmla="*/ 37 w 236"/>
                <a:gd name="T31" fmla="*/ 35 h 146"/>
                <a:gd name="T32" fmla="*/ 45 w 236"/>
                <a:gd name="T33" fmla="*/ 27 h 146"/>
                <a:gd name="T34" fmla="*/ 54 w 236"/>
                <a:gd name="T35" fmla="*/ 21 h 146"/>
                <a:gd name="T36" fmla="*/ 62 w 236"/>
                <a:gd name="T37" fmla="*/ 15 h 146"/>
                <a:gd name="T38" fmla="*/ 72 w 236"/>
                <a:gd name="T39" fmla="*/ 8 h 146"/>
                <a:gd name="T40" fmla="*/ 82 w 236"/>
                <a:gd name="T41" fmla="*/ 5 h 146"/>
                <a:gd name="T42" fmla="*/ 93 w 236"/>
                <a:gd name="T43" fmla="*/ 1 h 146"/>
                <a:gd name="T44" fmla="*/ 102 w 236"/>
                <a:gd name="T45" fmla="*/ 0 h 146"/>
                <a:gd name="T46" fmla="*/ 117 w 236"/>
                <a:gd name="T47" fmla="*/ 19 h 146"/>
                <a:gd name="T48" fmla="*/ 89 w 236"/>
                <a:gd name="T49" fmla="*/ 86 h 146"/>
                <a:gd name="T50" fmla="*/ 118 w 236"/>
                <a:gd name="T51" fmla="*/ 131 h 146"/>
                <a:gd name="T52" fmla="*/ 147 w 236"/>
                <a:gd name="T53" fmla="*/ 86 h 146"/>
                <a:gd name="T54" fmla="*/ 119 w 236"/>
                <a:gd name="T55" fmla="*/ 19 h 146"/>
                <a:gd name="T56" fmla="*/ 133 w 236"/>
                <a:gd name="T57" fmla="*/ 0 h 146"/>
                <a:gd name="T58" fmla="*/ 133 w 236"/>
                <a:gd name="T59" fmla="*/ 0 h 146"/>
                <a:gd name="T60" fmla="*/ 144 w 236"/>
                <a:gd name="T61" fmla="*/ 1 h 146"/>
                <a:gd name="T62" fmla="*/ 155 w 236"/>
                <a:gd name="T63" fmla="*/ 5 h 146"/>
                <a:gd name="T64" fmla="*/ 164 w 236"/>
                <a:gd name="T65" fmla="*/ 10 h 146"/>
                <a:gd name="T66" fmla="*/ 174 w 236"/>
                <a:gd name="T67" fmla="*/ 15 h 146"/>
                <a:gd name="T68" fmla="*/ 182 w 236"/>
                <a:gd name="T69" fmla="*/ 21 h 146"/>
                <a:gd name="T70" fmla="*/ 191 w 236"/>
                <a:gd name="T71" fmla="*/ 27 h 146"/>
                <a:gd name="T72" fmla="*/ 198 w 236"/>
                <a:gd name="T73" fmla="*/ 35 h 146"/>
                <a:gd name="T74" fmla="*/ 206 w 236"/>
                <a:gd name="T75" fmla="*/ 42 h 146"/>
                <a:gd name="T76" fmla="*/ 213 w 236"/>
                <a:gd name="T77" fmla="*/ 52 h 146"/>
                <a:gd name="T78" fmla="*/ 219 w 236"/>
                <a:gd name="T79" fmla="*/ 62 h 146"/>
                <a:gd name="T80" fmla="*/ 224 w 236"/>
                <a:gd name="T81" fmla="*/ 72 h 146"/>
                <a:gd name="T82" fmla="*/ 227 w 236"/>
                <a:gd name="T83" fmla="*/ 82 h 146"/>
                <a:gd name="T84" fmla="*/ 231 w 236"/>
                <a:gd name="T85" fmla="*/ 95 h 146"/>
                <a:gd name="T86" fmla="*/ 233 w 236"/>
                <a:gd name="T87" fmla="*/ 106 h 146"/>
                <a:gd name="T88" fmla="*/ 235 w 236"/>
                <a:gd name="T89" fmla="*/ 118 h 146"/>
                <a:gd name="T90" fmla="*/ 236 w 236"/>
                <a:gd name="T91" fmla="*/ 130 h 146"/>
                <a:gd name="T92" fmla="*/ 236 w 236"/>
                <a:gd name="T93" fmla="*/ 13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46">
                  <a:moveTo>
                    <a:pt x="236" y="130"/>
                  </a:moveTo>
                  <a:lnTo>
                    <a:pt x="236" y="130"/>
                  </a:lnTo>
                  <a:lnTo>
                    <a:pt x="235" y="146"/>
                  </a:lnTo>
                  <a:lnTo>
                    <a:pt x="2" y="146"/>
                  </a:lnTo>
                  <a:lnTo>
                    <a:pt x="2" y="146"/>
                  </a:lnTo>
                  <a:lnTo>
                    <a:pt x="0" y="130"/>
                  </a:lnTo>
                  <a:lnTo>
                    <a:pt x="0" y="130"/>
                  </a:lnTo>
                  <a:lnTo>
                    <a:pt x="0" y="118"/>
                  </a:lnTo>
                  <a:lnTo>
                    <a:pt x="3" y="106"/>
                  </a:lnTo>
                  <a:lnTo>
                    <a:pt x="5" y="95"/>
                  </a:lnTo>
                  <a:lnTo>
                    <a:pt x="8" y="82"/>
                  </a:lnTo>
                  <a:lnTo>
                    <a:pt x="13" y="72"/>
                  </a:lnTo>
                  <a:lnTo>
                    <a:pt x="17" y="62"/>
                  </a:lnTo>
                  <a:lnTo>
                    <a:pt x="24" y="52"/>
                  </a:lnTo>
                  <a:lnTo>
                    <a:pt x="30" y="42"/>
                  </a:lnTo>
                  <a:lnTo>
                    <a:pt x="37" y="35"/>
                  </a:lnTo>
                  <a:lnTo>
                    <a:pt x="45" y="27"/>
                  </a:lnTo>
                  <a:lnTo>
                    <a:pt x="54" y="21"/>
                  </a:lnTo>
                  <a:lnTo>
                    <a:pt x="62" y="15"/>
                  </a:lnTo>
                  <a:lnTo>
                    <a:pt x="72" y="8"/>
                  </a:lnTo>
                  <a:lnTo>
                    <a:pt x="82" y="5"/>
                  </a:lnTo>
                  <a:lnTo>
                    <a:pt x="93" y="1"/>
                  </a:lnTo>
                  <a:lnTo>
                    <a:pt x="102" y="0"/>
                  </a:lnTo>
                  <a:lnTo>
                    <a:pt x="117" y="19"/>
                  </a:lnTo>
                  <a:lnTo>
                    <a:pt x="89" y="86"/>
                  </a:lnTo>
                  <a:lnTo>
                    <a:pt x="118" y="131"/>
                  </a:lnTo>
                  <a:lnTo>
                    <a:pt x="147" y="86"/>
                  </a:lnTo>
                  <a:lnTo>
                    <a:pt x="119" y="19"/>
                  </a:lnTo>
                  <a:lnTo>
                    <a:pt x="133" y="0"/>
                  </a:lnTo>
                  <a:lnTo>
                    <a:pt x="133" y="0"/>
                  </a:lnTo>
                  <a:lnTo>
                    <a:pt x="144" y="1"/>
                  </a:lnTo>
                  <a:lnTo>
                    <a:pt x="155" y="5"/>
                  </a:lnTo>
                  <a:lnTo>
                    <a:pt x="164" y="10"/>
                  </a:lnTo>
                  <a:lnTo>
                    <a:pt x="174" y="15"/>
                  </a:lnTo>
                  <a:lnTo>
                    <a:pt x="182" y="21"/>
                  </a:lnTo>
                  <a:lnTo>
                    <a:pt x="191" y="27"/>
                  </a:lnTo>
                  <a:lnTo>
                    <a:pt x="198" y="35"/>
                  </a:lnTo>
                  <a:lnTo>
                    <a:pt x="206" y="42"/>
                  </a:lnTo>
                  <a:lnTo>
                    <a:pt x="213" y="52"/>
                  </a:lnTo>
                  <a:lnTo>
                    <a:pt x="219" y="62"/>
                  </a:lnTo>
                  <a:lnTo>
                    <a:pt x="224" y="72"/>
                  </a:lnTo>
                  <a:lnTo>
                    <a:pt x="227" y="82"/>
                  </a:lnTo>
                  <a:lnTo>
                    <a:pt x="231" y="95"/>
                  </a:lnTo>
                  <a:lnTo>
                    <a:pt x="233" y="106"/>
                  </a:lnTo>
                  <a:lnTo>
                    <a:pt x="235" y="118"/>
                  </a:lnTo>
                  <a:lnTo>
                    <a:pt x="236" y="130"/>
                  </a:lnTo>
                  <a:lnTo>
                    <a:pt x="236"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Freeform 248"/>
            <p:cNvSpPr>
              <a:spLocks noEditPoints="1"/>
            </p:cNvSpPr>
            <p:nvPr/>
          </p:nvSpPr>
          <p:spPr bwMode="auto">
            <a:xfrm>
              <a:off x="6634162" y="1296987"/>
              <a:ext cx="77788" cy="77787"/>
            </a:xfrm>
            <a:custGeom>
              <a:avLst/>
              <a:gdLst>
                <a:gd name="T0" fmla="*/ 142 w 148"/>
                <a:gd name="T1" fmla="*/ 46 h 148"/>
                <a:gd name="T2" fmla="*/ 148 w 148"/>
                <a:gd name="T3" fmla="*/ 74 h 148"/>
                <a:gd name="T4" fmla="*/ 146 w 148"/>
                <a:gd name="T5" fmla="*/ 88 h 148"/>
                <a:gd name="T6" fmla="*/ 142 w 148"/>
                <a:gd name="T7" fmla="*/ 102 h 148"/>
                <a:gd name="T8" fmla="*/ 135 w 148"/>
                <a:gd name="T9" fmla="*/ 115 h 148"/>
                <a:gd name="T10" fmla="*/ 126 w 148"/>
                <a:gd name="T11" fmla="*/ 126 h 148"/>
                <a:gd name="T12" fmla="*/ 102 w 148"/>
                <a:gd name="T13" fmla="*/ 142 h 148"/>
                <a:gd name="T14" fmla="*/ 95 w 148"/>
                <a:gd name="T15" fmla="*/ 144 h 148"/>
                <a:gd name="T16" fmla="*/ 74 w 148"/>
                <a:gd name="T17" fmla="*/ 148 h 148"/>
                <a:gd name="T18" fmla="*/ 60 w 148"/>
                <a:gd name="T19" fmla="*/ 147 h 148"/>
                <a:gd name="T20" fmla="*/ 46 w 148"/>
                <a:gd name="T21" fmla="*/ 142 h 148"/>
                <a:gd name="T22" fmla="*/ 33 w 148"/>
                <a:gd name="T23" fmla="*/ 136 h 148"/>
                <a:gd name="T24" fmla="*/ 22 w 148"/>
                <a:gd name="T25" fmla="*/ 126 h 148"/>
                <a:gd name="T26" fmla="*/ 6 w 148"/>
                <a:gd name="T27" fmla="*/ 102 h 148"/>
                <a:gd name="T28" fmla="*/ 4 w 148"/>
                <a:gd name="T29" fmla="*/ 96 h 148"/>
                <a:gd name="T30" fmla="*/ 0 w 148"/>
                <a:gd name="T31" fmla="*/ 74 h 148"/>
                <a:gd name="T32" fmla="*/ 1 w 148"/>
                <a:gd name="T33" fmla="*/ 59 h 148"/>
                <a:gd name="T34" fmla="*/ 6 w 148"/>
                <a:gd name="T35" fmla="*/ 46 h 148"/>
                <a:gd name="T36" fmla="*/ 22 w 148"/>
                <a:gd name="T37" fmla="*/ 22 h 148"/>
                <a:gd name="T38" fmla="*/ 33 w 148"/>
                <a:gd name="T39" fmla="*/ 13 h 148"/>
                <a:gd name="T40" fmla="*/ 46 w 148"/>
                <a:gd name="T41" fmla="*/ 6 h 148"/>
                <a:gd name="T42" fmla="*/ 60 w 148"/>
                <a:gd name="T43" fmla="*/ 2 h 148"/>
                <a:gd name="T44" fmla="*/ 74 w 148"/>
                <a:gd name="T45" fmla="*/ 0 h 148"/>
                <a:gd name="T46" fmla="*/ 102 w 148"/>
                <a:gd name="T47" fmla="*/ 6 h 148"/>
                <a:gd name="T48" fmla="*/ 115 w 148"/>
                <a:gd name="T49" fmla="*/ 13 h 148"/>
                <a:gd name="T50" fmla="*/ 126 w 148"/>
                <a:gd name="T51" fmla="*/ 22 h 148"/>
                <a:gd name="T52" fmla="*/ 142 w 148"/>
                <a:gd name="T53" fmla="*/ 46 h 148"/>
                <a:gd name="T54" fmla="*/ 135 w 148"/>
                <a:gd name="T55" fmla="*/ 74 h 148"/>
                <a:gd name="T56" fmla="*/ 135 w 148"/>
                <a:gd name="T57" fmla="*/ 62 h 148"/>
                <a:gd name="T58" fmla="*/ 131 w 148"/>
                <a:gd name="T59" fmla="*/ 51 h 148"/>
                <a:gd name="T60" fmla="*/ 118 w 148"/>
                <a:gd name="T61" fmla="*/ 30 h 148"/>
                <a:gd name="T62" fmla="*/ 108 w 148"/>
                <a:gd name="T63" fmla="*/ 23 h 148"/>
                <a:gd name="T64" fmla="*/ 97 w 148"/>
                <a:gd name="T65" fmla="*/ 17 h 148"/>
                <a:gd name="T66" fmla="*/ 74 w 148"/>
                <a:gd name="T67" fmla="*/ 12 h 148"/>
                <a:gd name="T68" fmla="*/ 62 w 148"/>
                <a:gd name="T69" fmla="*/ 13 h 148"/>
                <a:gd name="T70" fmla="*/ 50 w 148"/>
                <a:gd name="T71" fmla="*/ 17 h 148"/>
                <a:gd name="T72" fmla="*/ 30 w 148"/>
                <a:gd name="T73" fmla="*/ 30 h 148"/>
                <a:gd name="T74" fmla="*/ 23 w 148"/>
                <a:gd name="T75" fmla="*/ 40 h 148"/>
                <a:gd name="T76" fmla="*/ 17 w 148"/>
                <a:gd name="T77" fmla="*/ 51 h 148"/>
                <a:gd name="T78" fmla="*/ 12 w 148"/>
                <a:gd name="T79" fmla="*/ 74 h 148"/>
                <a:gd name="T80" fmla="*/ 14 w 148"/>
                <a:gd name="T81" fmla="*/ 86 h 148"/>
                <a:gd name="T82" fmla="*/ 17 w 148"/>
                <a:gd name="T83" fmla="*/ 98 h 148"/>
                <a:gd name="T84" fmla="*/ 30 w 148"/>
                <a:gd name="T85" fmla="*/ 118 h 148"/>
                <a:gd name="T86" fmla="*/ 40 w 148"/>
                <a:gd name="T87" fmla="*/ 125 h 148"/>
                <a:gd name="T88" fmla="*/ 50 w 148"/>
                <a:gd name="T89" fmla="*/ 131 h 148"/>
                <a:gd name="T90" fmla="*/ 74 w 148"/>
                <a:gd name="T91" fmla="*/ 136 h 148"/>
                <a:gd name="T92" fmla="*/ 86 w 148"/>
                <a:gd name="T93" fmla="*/ 135 h 148"/>
                <a:gd name="T94" fmla="*/ 97 w 148"/>
                <a:gd name="T95" fmla="*/ 131 h 148"/>
                <a:gd name="T96" fmla="*/ 118 w 148"/>
                <a:gd name="T97" fmla="*/ 118 h 148"/>
                <a:gd name="T98" fmla="*/ 125 w 148"/>
                <a:gd name="T99" fmla="*/ 108 h 148"/>
                <a:gd name="T100" fmla="*/ 131 w 148"/>
                <a:gd name="T101" fmla="*/ 98 h 148"/>
                <a:gd name="T102" fmla="*/ 135 w 148"/>
                <a:gd name="T103"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8" h="148">
                  <a:moveTo>
                    <a:pt x="142" y="46"/>
                  </a:moveTo>
                  <a:lnTo>
                    <a:pt x="142" y="46"/>
                  </a:lnTo>
                  <a:lnTo>
                    <a:pt x="146" y="59"/>
                  </a:lnTo>
                  <a:lnTo>
                    <a:pt x="148" y="74"/>
                  </a:lnTo>
                  <a:lnTo>
                    <a:pt x="148" y="74"/>
                  </a:lnTo>
                  <a:lnTo>
                    <a:pt x="146" y="88"/>
                  </a:lnTo>
                  <a:lnTo>
                    <a:pt x="145" y="96"/>
                  </a:lnTo>
                  <a:lnTo>
                    <a:pt x="142" y="102"/>
                  </a:lnTo>
                  <a:lnTo>
                    <a:pt x="142" y="102"/>
                  </a:lnTo>
                  <a:lnTo>
                    <a:pt x="135" y="115"/>
                  </a:lnTo>
                  <a:lnTo>
                    <a:pt x="126" y="126"/>
                  </a:lnTo>
                  <a:lnTo>
                    <a:pt x="126" y="126"/>
                  </a:lnTo>
                  <a:lnTo>
                    <a:pt x="115" y="136"/>
                  </a:lnTo>
                  <a:lnTo>
                    <a:pt x="102" y="142"/>
                  </a:lnTo>
                  <a:lnTo>
                    <a:pt x="102" y="142"/>
                  </a:lnTo>
                  <a:lnTo>
                    <a:pt x="95" y="144"/>
                  </a:lnTo>
                  <a:lnTo>
                    <a:pt x="89" y="147"/>
                  </a:lnTo>
                  <a:lnTo>
                    <a:pt x="74" y="148"/>
                  </a:lnTo>
                  <a:lnTo>
                    <a:pt x="74" y="148"/>
                  </a:lnTo>
                  <a:lnTo>
                    <a:pt x="60" y="147"/>
                  </a:lnTo>
                  <a:lnTo>
                    <a:pt x="52" y="144"/>
                  </a:lnTo>
                  <a:lnTo>
                    <a:pt x="46" y="142"/>
                  </a:lnTo>
                  <a:lnTo>
                    <a:pt x="46" y="142"/>
                  </a:lnTo>
                  <a:lnTo>
                    <a:pt x="33" y="136"/>
                  </a:lnTo>
                  <a:lnTo>
                    <a:pt x="22" y="126"/>
                  </a:lnTo>
                  <a:lnTo>
                    <a:pt x="22" y="126"/>
                  </a:lnTo>
                  <a:lnTo>
                    <a:pt x="12" y="115"/>
                  </a:lnTo>
                  <a:lnTo>
                    <a:pt x="6" y="102"/>
                  </a:lnTo>
                  <a:lnTo>
                    <a:pt x="6" y="102"/>
                  </a:lnTo>
                  <a:lnTo>
                    <a:pt x="4" y="96"/>
                  </a:lnTo>
                  <a:lnTo>
                    <a:pt x="1" y="88"/>
                  </a:lnTo>
                  <a:lnTo>
                    <a:pt x="0" y="74"/>
                  </a:lnTo>
                  <a:lnTo>
                    <a:pt x="0" y="74"/>
                  </a:lnTo>
                  <a:lnTo>
                    <a:pt x="1" y="59"/>
                  </a:lnTo>
                  <a:lnTo>
                    <a:pt x="6" y="46"/>
                  </a:lnTo>
                  <a:lnTo>
                    <a:pt x="6" y="46"/>
                  </a:lnTo>
                  <a:lnTo>
                    <a:pt x="12" y="33"/>
                  </a:lnTo>
                  <a:lnTo>
                    <a:pt x="22" y="22"/>
                  </a:lnTo>
                  <a:lnTo>
                    <a:pt x="22" y="22"/>
                  </a:lnTo>
                  <a:lnTo>
                    <a:pt x="33" y="13"/>
                  </a:lnTo>
                  <a:lnTo>
                    <a:pt x="46" y="6"/>
                  </a:lnTo>
                  <a:lnTo>
                    <a:pt x="46" y="6"/>
                  </a:lnTo>
                  <a:lnTo>
                    <a:pt x="52" y="4"/>
                  </a:lnTo>
                  <a:lnTo>
                    <a:pt x="60" y="2"/>
                  </a:lnTo>
                  <a:lnTo>
                    <a:pt x="74" y="0"/>
                  </a:lnTo>
                  <a:lnTo>
                    <a:pt x="74" y="0"/>
                  </a:lnTo>
                  <a:lnTo>
                    <a:pt x="89" y="2"/>
                  </a:lnTo>
                  <a:lnTo>
                    <a:pt x="102" y="6"/>
                  </a:lnTo>
                  <a:lnTo>
                    <a:pt x="102" y="6"/>
                  </a:lnTo>
                  <a:lnTo>
                    <a:pt x="115" y="13"/>
                  </a:lnTo>
                  <a:lnTo>
                    <a:pt x="126" y="22"/>
                  </a:lnTo>
                  <a:lnTo>
                    <a:pt x="126" y="22"/>
                  </a:lnTo>
                  <a:lnTo>
                    <a:pt x="135" y="33"/>
                  </a:lnTo>
                  <a:lnTo>
                    <a:pt x="142" y="46"/>
                  </a:lnTo>
                  <a:lnTo>
                    <a:pt x="142" y="46"/>
                  </a:lnTo>
                  <a:close/>
                  <a:moveTo>
                    <a:pt x="135" y="74"/>
                  </a:moveTo>
                  <a:lnTo>
                    <a:pt x="135" y="74"/>
                  </a:lnTo>
                  <a:lnTo>
                    <a:pt x="135" y="62"/>
                  </a:lnTo>
                  <a:lnTo>
                    <a:pt x="131" y="51"/>
                  </a:lnTo>
                  <a:lnTo>
                    <a:pt x="131" y="51"/>
                  </a:lnTo>
                  <a:lnTo>
                    <a:pt x="125" y="40"/>
                  </a:lnTo>
                  <a:lnTo>
                    <a:pt x="118" y="30"/>
                  </a:lnTo>
                  <a:lnTo>
                    <a:pt x="118" y="30"/>
                  </a:lnTo>
                  <a:lnTo>
                    <a:pt x="108" y="23"/>
                  </a:lnTo>
                  <a:lnTo>
                    <a:pt x="97" y="17"/>
                  </a:lnTo>
                  <a:lnTo>
                    <a:pt x="97" y="17"/>
                  </a:lnTo>
                  <a:lnTo>
                    <a:pt x="86" y="13"/>
                  </a:lnTo>
                  <a:lnTo>
                    <a:pt x="74" y="12"/>
                  </a:lnTo>
                  <a:lnTo>
                    <a:pt x="74" y="12"/>
                  </a:lnTo>
                  <a:lnTo>
                    <a:pt x="62" y="13"/>
                  </a:lnTo>
                  <a:lnTo>
                    <a:pt x="50" y="17"/>
                  </a:lnTo>
                  <a:lnTo>
                    <a:pt x="50" y="17"/>
                  </a:lnTo>
                  <a:lnTo>
                    <a:pt x="40" y="23"/>
                  </a:lnTo>
                  <a:lnTo>
                    <a:pt x="30" y="30"/>
                  </a:lnTo>
                  <a:lnTo>
                    <a:pt x="30" y="30"/>
                  </a:lnTo>
                  <a:lnTo>
                    <a:pt x="23" y="40"/>
                  </a:lnTo>
                  <a:lnTo>
                    <a:pt x="17" y="51"/>
                  </a:lnTo>
                  <a:lnTo>
                    <a:pt x="17" y="51"/>
                  </a:lnTo>
                  <a:lnTo>
                    <a:pt x="14" y="62"/>
                  </a:lnTo>
                  <a:lnTo>
                    <a:pt x="12" y="74"/>
                  </a:lnTo>
                  <a:lnTo>
                    <a:pt x="12" y="74"/>
                  </a:lnTo>
                  <a:lnTo>
                    <a:pt x="14" y="86"/>
                  </a:lnTo>
                  <a:lnTo>
                    <a:pt x="17" y="98"/>
                  </a:lnTo>
                  <a:lnTo>
                    <a:pt x="17" y="98"/>
                  </a:lnTo>
                  <a:lnTo>
                    <a:pt x="23" y="108"/>
                  </a:lnTo>
                  <a:lnTo>
                    <a:pt x="30" y="118"/>
                  </a:lnTo>
                  <a:lnTo>
                    <a:pt x="30" y="118"/>
                  </a:lnTo>
                  <a:lnTo>
                    <a:pt x="40" y="125"/>
                  </a:lnTo>
                  <a:lnTo>
                    <a:pt x="50" y="131"/>
                  </a:lnTo>
                  <a:lnTo>
                    <a:pt x="50" y="131"/>
                  </a:lnTo>
                  <a:lnTo>
                    <a:pt x="62" y="135"/>
                  </a:lnTo>
                  <a:lnTo>
                    <a:pt x="74" y="136"/>
                  </a:lnTo>
                  <a:lnTo>
                    <a:pt x="74" y="136"/>
                  </a:lnTo>
                  <a:lnTo>
                    <a:pt x="86" y="135"/>
                  </a:lnTo>
                  <a:lnTo>
                    <a:pt x="97" y="131"/>
                  </a:lnTo>
                  <a:lnTo>
                    <a:pt x="97" y="131"/>
                  </a:lnTo>
                  <a:lnTo>
                    <a:pt x="108" y="125"/>
                  </a:lnTo>
                  <a:lnTo>
                    <a:pt x="118" y="118"/>
                  </a:lnTo>
                  <a:lnTo>
                    <a:pt x="118" y="118"/>
                  </a:lnTo>
                  <a:lnTo>
                    <a:pt x="125" y="108"/>
                  </a:lnTo>
                  <a:lnTo>
                    <a:pt x="131" y="98"/>
                  </a:lnTo>
                  <a:lnTo>
                    <a:pt x="131" y="98"/>
                  </a:lnTo>
                  <a:lnTo>
                    <a:pt x="135" y="86"/>
                  </a:lnTo>
                  <a:lnTo>
                    <a:pt x="135" y="74"/>
                  </a:lnTo>
                  <a:lnTo>
                    <a:pt x="135"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Freeform 249"/>
            <p:cNvSpPr>
              <a:spLocks noEditPoints="1"/>
            </p:cNvSpPr>
            <p:nvPr/>
          </p:nvSpPr>
          <p:spPr bwMode="auto">
            <a:xfrm>
              <a:off x="6557962" y="1323975"/>
              <a:ext cx="61913" cy="61912"/>
            </a:xfrm>
            <a:custGeom>
              <a:avLst/>
              <a:gdLst>
                <a:gd name="T0" fmla="*/ 112 w 115"/>
                <a:gd name="T1" fmla="*/ 36 h 117"/>
                <a:gd name="T2" fmla="*/ 115 w 115"/>
                <a:gd name="T3" fmla="*/ 58 h 117"/>
                <a:gd name="T4" fmla="*/ 114 w 115"/>
                <a:gd name="T5" fmla="*/ 69 h 117"/>
                <a:gd name="T6" fmla="*/ 112 w 115"/>
                <a:gd name="T7" fmla="*/ 80 h 117"/>
                <a:gd name="T8" fmla="*/ 98 w 115"/>
                <a:gd name="T9" fmla="*/ 100 h 117"/>
                <a:gd name="T10" fmla="*/ 90 w 115"/>
                <a:gd name="T11" fmla="*/ 107 h 117"/>
                <a:gd name="T12" fmla="*/ 80 w 115"/>
                <a:gd name="T13" fmla="*/ 112 h 117"/>
                <a:gd name="T14" fmla="*/ 58 w 115"/>
                <a:gd name="T15" fmla="*/ 117 h 117"/>
                <a:gd name="T16" fmla="*/ 46 w 115"/>
                <a:gd name="T17" fmla="*/ 115 h 117"/>
                <a:gd name="T18" fmla="*/ 35 w 115"/>
                <a:gd name="T19" fmla="*/ 112 h 117"/>
                <a:gd name="T20" fmla="*/ 17 w 115"/>
                <a:gd name="T21" fmla="*/ 100 h 117"/>
                <a:gd name="T22" fmla="*/ 10 w 115"/>
                <a:gd name="T23" fmla="*/ 91 h 117"/>
                <a:gd name="T24" fmla="*/ 4 w 115"/>
                <a:gd name="T25" fmla="*/ 80 h 117"/>
                <a:gd name="T26" fmla="*/ 0 w 115"/>
                <a:gd name="T27" fmla="*/ 58 h 117"/>
                <a:gd name="T28" fmla="*/ 1 w 115"/>
                <a:gd name="T29" fmla="*/ 47 h 117"/>
                <a:gd name="T30" fmla="*/ 4 w 115"/>
                <a:gd name="T31" fmla="*/ 36 h 117"/>
                <a:gd name="T32" fmla="*/ 17 w 115"/>
                <a:gd name="T33" fmla="*/ 17 h 117"/>
                <a:gd name="T34" fmla="*/ 25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7 h 117"/>
                <a:gd name="T48" fmla="*/ 112 w 115"/>
                <a:gd name="T49" fmla="*/ 36 h 117"/>
                <a:gd name="T50" fmla="*/ 106 w 115"/>
                <a:gd name="T51" fmla="*/ 58 h 117"/>
                <a:gd name="T52" fmla="*/ 102 w 115"/>
                <a:gd name="T53" fmla="*/ 40 h 117"/>
                <a:gd name="T54" fmla="*/ 98 w 115"/>
                <a:gd name="T55" fmla="*/ 32 h 117"/>
                <a:gd name="T56" fmla="*/ 92 w 115"/>
                <a:gd name="T57" fmla="*/ 24 h 117"/>
                <a:gd name="T58" fmla="*/ 76 w 115"/>
                <a:gd name="T59" fmla="*/ 13 h 117"/>
                <a:gd name="T60" fmla="*/ 67 w 115"/>
                <a:gd name="T61" fmla="*/ 11 h 117"/>
                <a:gd name="T62" fmla="*/ 58 w 115"/>
                <a:gd name="T63" fmla="*/ 10 h 117"/>
                <a:gd name="T64" fmla="*/ 39 w 115"/>
                <a:gd name="T65" fmla="*/ 13 h 117"/>
                <a:gd name="T66" fmla="*/ 30 w 115"/>
                <a:gd name="T67" fmla="*/ 18 h 117"/>
                <a:gd name="T68" fmla="*/ 23 w 115"/>
                <a:gd name="T69" fmla="*/ 24 h 117"/>
                <a:gd name="T70" fmla="*/ 13 w 115"/>
                <a:gd name="T71" fmla="*/ 40 h 117"/>
                <a:gd name="T72" fmla="*/ 11 w 115"/>
                <a:gd name="T73" fmla="*/ 49 h 117"/>
                <a:gd name="T74" fmla="*/ 10 w 115"/>
                <a:gd name="T75" fmla="*/ 58 h 117"/>
                <a:gd name="T76" fmla="*/ 13 w 115"/>
                <a:gd name="T77" fmla="*/ 76 h 117"/>
                <a:gd name="T78" fmla="*/ 17 w 115"/>
                <a:gd name="T79" fmla="*/ 85 h 117"/>
                <a:gd name="T80" fmla="*/ 23 w 115"/>
                <a:gd name="T81" fmla="*/ 92 h 117"/>
                <a:gd name="T82" fmla="*/ 39 w 115"/>
                <a:gd name="T83" fmla="*/ 103 h 117"/>
                <a:gd name="T84" fmla="*/ 49 w 115"/>
                <a:gd name="T85" fmla="*/ 106 h 117"/>
                <a:gd name="T86" fmla="*/ 58 w 115"/>
                <a:gd name="T87" fmla="*/ 107 h 117"/>
                <a:gd name="T88" fmla="*/ 76 w 115"/>
                <a:gd name="T89" fmla="*/ 103 h 117"/>
                <a:gd name="T90" fmla="*/ 85 w 115"/>
                <a:gd name="T91" fmla="*/ 98 h 117"/>
                <a:gd name="T92" fmla="*/ 92 w 115"/>
                <a:gd name="T93" fmla="*/ 92 h 117"/>
                <a:gd name="T94" fmla="*/ 102 w 115"/>
                <a:gd name="T95" fmla="*/ 76 h 117"/>
                <a:gd name="T96" fmla="*/ 106 w 115"/>
                <a:gd name="T97" fmla="*/ 68 h 117"/>
                <a:gd name="T98" fmla="*/ 106 w 115"/>
                <a:gd name="T99"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6"/>
                  </a:moveTo>
                  <a:lnTo>
                    <a:pt x="112" y="36"/>
                  </a:lnTo>
                  <a:lnTo>
                    <a:pt x="114" y="47"/>
                  </a:lnTo>
                  <a:lnTo>
                    <a:pt x="115" y="58"/>
                  </a:lnTo>
                  <a:lnTo>
                    <a:pt x="115" y="58"/>
                  </a:lnTo>
                  <a:lnTo>
                    <a:pt x="114" y="69"/>
                  </a:lnTo>
                  <a:lnTo>
                    <a:pt x="112" y="80"/>
                  </a:lnTo>
                  <a:lnTo>
                    <a:pt x="112" y="80"/>
                  </a:lnTo>
                  <a:lnTo>
                    <a:pt x="106" y="91"/>
                  </a:lnTo>
                  <a:lnTo>
                    <a:pt x="98" y="100"/>
                  </a:lnTo>
                  <a:lnTo>
                    <a:pt x="98" y="100"/>
                  </a:lnTo>
                  <a:lnTo>
                    <a:pt x="90" y="107"/>
                  </a:lnTo>
                  <a:lnTo>
                    <a:pt x="80" y="112"/>
                  </a:lnTo>
                  <a:lnTo>
                    <a:pt x="80" y="112"/>
                  </a:lnTo>
                  <a:lnTo>
                    <a:pt x="69" y="115"/>
                  </a:lnTo>
                  <a:lnTo>
                    <a:pt x="58" y="117"/>
                  </a:lnTo>
                  <a:lnTo>
                    <a:pt x="58" y="117"/>
                  </a:lnTo>
                  <a:lnTo>
                    <a:pt x="46" y="115"/>
                  </a:lnTo>
                  <a:lnTo>
                    <a:pt x="35" y="112"/>
                  </a:lnTo>
                  <a:lnTo>
                    <a:pt x="35" y="112"/>
                  </a:lnTo>
                  <a:lnTo>
                    <a:pt x="25" y="107"/>
                  </a:lnTo>
                  <a:lnTo>
                    <a:pt x="17" y="100"/>
                  </a:lnTo>
                  <a:lnTo>
                    <a:pt x="17" y="100"/>
                  </a:lnTo>
                  <a:lnTo>
                    <a:pt x="10" y="91"/>
                  </a:lnTo>
                  <a:lnTo>
                    <a:pt x="4" y="80"/>
                  </a:lnTo>
                  <a:lnTo>
                    <a:pt x="4" y="80"/>
                  </a:lnTo>
                  <a:lnTo>
                    <a:pt x="1" y="69"/>
                  </a:lnTo>
                  <a:lnTo>
                    <a:pt x="0" y="58"/>
                  </a:lnTo>
                  <a:lnTo>
                    <a:pt x="0" y="58"/>
                  </a:lnTo>
                  <a:lnTo>
                    <a:pt x="1" y="47"/>
                  </a:lnTo>
                  <a:lnTo>
                    <a:pt x="4" y="36"/>
                  </a:lnTo>
                  <a:lnTo>
                    <a:pt x="4" y="36"/>
                  </a:lnTo>
                  <a:lnTo>
                    <a:pt x="10" y="27"/>
                  </a:lnTo>
                  <a:lnTo>
                    <a:pt x="17" y="17"/>
                  </a:lnTo>
                  <a:lnTo>
                    <a:pt x="17" y="17"/>
                  </a:lnTo>
                  <a:lnTo>
                    <a:pt x="25"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7"/>
                  </a:lnTo>
                  <a:lnTo>
                    <a:pt x="112" y="36"/>
                  </a:lnTo>
                  <a:lnTo>
                    <a:pt x="112" y="36"/>
                  </a:lnTo>
                  <a:close/>
                  <a:moveTo>
                    <a:pt x="106" y="58"/>
                  </a:moveTo>
                  <a:lnTo>
                    <a:pt x="106" y="58"/>
                  </a:lnTo>
                  <a:lnTo>
                    <a:pt x="106" y="49"/>
                  </a:lnTo>
                  <a:lnTo>
                    <a:pt x="102" y="40"/>
                  </a:lnTo>
                  <a:lnTo>
                    <a:pt x="102" y="40"/>
                  </a:lnTo>
                  <a:lnTo>
                    <a:pt x="98" y="32"/>
                  </a:lnTo>
                  <a:lnTo>
                    <a:pt x="92" y="24"/>
                  </a:lnTo>
                  <a:lnTo>
                    <a:pt x="92" y="24"/>
                  </a:lnTo>
                  <a:lnTo>
                    <a:pt x="85" y="18"/>
                  </a:lnTo>
                  <a:lnTo>
                    <a:pt x="76" y="13"/>
                  </a:lnTo>
                  <a:lnTo>
                    <a:pt x="76" y="13"/>
                  </a:lnTo>
                  <a:lnTo>
                    <a:pt x="67" y="11"/>
                  </a:lnTo>
                  <a:lnTo>
                    <a:pt x="58" y="10"/>
                  </a:lnTo>
                  <a:lnTo>
                    <a:pt x="58" y="10"/>
                  </a:lnTo>
                  <a:lnTo>
                    <a:pt x="49" y="11"/>
                  </a:lnTo>
                  <a:lnTo>
                    <a:pt x="39" y="13"/>
                  </a:lnTo>
                  <a:lnTo>
                    <a:pt x="39" y="13"/>
                  </a:lnTo>
                  <a:lnTo>
                    <a:pt x="30" y="18"/>
                  </a:lnTo>
                  <a:lnTo>
                    <a:pt x="23" y="24"/>
                  </a:lnTo>
                  <a:lnTo>
                    <a:pt x="23" y="24"/>
                  </a:lnTo>
                  <a:lnTo>
                    <a:pt x="17" y="32"/>
                  </a:lnTo>
                  <a:lnTo>
                    <a:pt x="13" y="40"/>
                  </a:lnTo>
                  <a:lnTo>
                    <a:pt x="13" y="40"/>
                  </a:lnTo>
                  <a:lnTo>
                    <a:pt x="11" y="49"/>
                  </a:lnTo>
                  <a:lnTo>
                    <a:pt x="10" y="58"/>
                  </a:lnTo>
                  <a:lnTo>
                    <a:pt x="10" y="58"/>
                  </a:lnTo>
                  <a:lnTo>
                    <a:pt x="11" y="68"/>
                  </a:lnTo>
                  <a:lnTo>
                    <a:pt x="13" y="76"/>
                  </a:lnTo>
                  <a:lnTo>
                    <a:pt x="13" y="76"/>
                  </a:lnTo>
                  <a:lnTo>
                    <a:pt x="17" y="85"/>
                  </a:lnTo>
                  <a:lnTo>
                    <a:pt x="23" y="92"/>
                  </a:lnTo>
                  <a:lnTo>
                    <a:pt x="23" y="92"/>
                  </a:lnTo>
                  <a:lnTo>
                    <a:pt x="30" y="98"/>
                  </a:lnTo>
                  <a:lnTo>
                    <a:pt x="39" y="103"/>
                  </a:lnTo>
                  <a:lnTo>
                    <a:pt x="39" y="103"/>
                  </a:lnTo>
                  <a:lnTo>
                    <a:pt x="49" y="106"/>
                  </a:lnTo>
                  <a:lnTo>
                    <a:pt x="58" y="107"/>
                  </a:lnTo>
                  <a:lnTo>
                    <a:pt x="58" y="107"/>
                  </a:lnTo>
                  <a:lnTo>
                    <a:pt x="67" y="106"/>
                  </a:lnTo>
                  <a:lnTo>
                    <a:pt x="76" y="103"/>
                  </a:lnTo>
                  <a:lnTo>
                    <a:pt x="76" y="103"/>
                  </a:lnTo>
                  <a:lnTo>
                    <a:pt x="85" y="98"/>
                  </a:lnTo>
                  <a:lnTo>
                    <a:pt x="92" y="92"/>
                  </a:lnTo>
                  <a:lnTo>
                    <a:pt x="92" y="92"/>
                  </a:lnTo>
                  <a:lnTo>
                    <a:pt x="98" y="85"/>
                  </a:lnTo>
                  <a:lnTo>
                    <a:pt x="102" y="76"/>
                  </a:lnTo>
                  <a:lnTo>
                    <a:pt x="102" y="76"/>
                  </a:lnTo>
                  <a:lnTo>
                    <a:pt x="106" y="68"/>
                  </a:lnTo>
                  <a:lnTo>
                    <a:pt x="106" y="58"/>
                  </a:lnTo>
                  <a:lnTo>
                    <a:pt x="10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250"/>
            <p:cNvSpPr>
              <a:spLocks/>
            </p:cNvSpPr>
            <p:nvPr/>
          </p:nvSpPr>
          <p:spPr bwMode="auto">
            <a:xfrm>
              <a:off x="6540500" y="1389062"/>
              <a:ext cx="80963" cy="60325"/>
            </a:xfrm>
            <a:custGeom>
              <a:avLst/>
              <a:gdLst>
                <a:gd name="T0" fmla="*/ 104 w 153"/>
                <a:gd name="T1" fmla="*/ 0 h 114"/>
                <a:gd name="T2" fmla="*/ 104 w 153"/>
                <a:gd name="T3" fmla="*/ 0 h 114"/>
                <a:gd name="T4" fmla="*/ 118 w 153"/>
                <a:gd name="T5" fmla="*/ 3 h 114"/>
                <a:gd name="T6" fmla="*/ 131 w 153"/>
                <a:gd name="T7" fmla="*/ 8 h 114"/>
                <a:gd name="T8" fmla="*/ 142 w 153"/>
                <a:gd name="T9" fmla="*/ 15 h 114"/>
                <a:gd name="T10" fmla="*/ 153 w 153"/>
                <a:gd name="T11" fmla="*/ 23 h 114"/>
                <a:gd name="T12" fmla="*/ 153 w 153"/>
                <a:gd name="T13" fmla="*/ 23 h 114"/>
                <a:gd name="T14" fmla="*/ 147 w 153"/>
                <a:gd name="T15" fmla="*/ 33 h 114"/>
                <a:gd name="T16" fmla="*/ 141 w 153"/>
                <a:gd name="T17" fmla="*/ 44 h 114"/>
                <a:gd name="T18" fmla="*/ 137 w 153"/>
                <a:gd name="T19" fmla="*/ 55 h 114"/>
                <a:gd name="T20" fmla="*/ 132 w 153"/>
                <a:gd name="T21" fmla="*/ 66 h 114"/>
                <a:gd name="T22" fmla="*/ 130 w 153"/>
                <a:gd name="T23" fmla="*/ 77 h 114"/>
                <a:gd name="T24" fmla="*/ 127 w 153"/>
                <a:gd name="T25" fmla="*/ 89 h 114"/>
                <a:gd name="T26" fmla="*/ 125 w 153"/>
                <a:gd name="T27" fmla="*/ 101 h 114"/>
                <a:gd name="T28" fmla="*/ 125 w 153"/>
                <a:gd name="T29" fmla="*/ 114 h 114"/>
                <a:gd name="T30" fmla="*/ 1 w 153"/>
                <a:gd name="T31" fmla="*/ 114 h 114"/>
                <a:gd name="T32" fmla="*/ 1 w 153"/>
                <a:gd name="T33" fmla="*/ 114 h 114"/>
                <a:gd name="T34" fmla="*/ 0 w 153"/>
                <a:gd name="T35" fmla="*/ 102 h 114"/>
                <a:gd name="T36" fmla="*/ 0 w 153"/>
                <a:gd name="T37" fmla="*/ 102 h 114"/>
                <a:gd name="T38" fmla="*/ 1 w 153"/>
                <a:gd name="T39" fmla="*/ 93 h 114"/>
                <a:gd name="T40" fmla="*/ 2 w 153"/>
                <a:gd name="T41" fmla="*/ 83 h 114"/>
                <a:gd name="T42" fmla="*/ 3 w 153"/>
                <a:gd name="T43" fmla="*/ 74 h 114"/>
                <a:gd name="T44" fmla="*/ 7 w 153"/>
                <a:gd name="T45" fmla="*/ 65 h 114"/>
                <a:gd name="T46" fmla="*/ 10 w 153"/>
                <a:gd name="T47" fmla="*/ 56 h 114"/>
                <a:gd name="T48" fmla="*/ 14 w 153"/>
                <a:gd name="T49" fmla="*/ 49 h 114"/>
                <a:gd name="T50" fmla="*/ 18 w 153"/>
                <a:gd name="T51" fmla="*/ 40 h 114"/>
                <a:gd name="T52" fmla="*/ 24 w 153"/>
                <a:gd name="T53" fmla="*/ 34 h 114"/>
                <a:gd name="T54" fmla="*/ 29 w 153"/>
                <a:gd name="T55" fmla="*/ 27 h 114"/>
                <a:gd name="T56" fmla="*/ 35 w 153"/>
                <a:gd name="T57" fmla="*/ 21 h 114"/>
                <a:gd name="T58" fmla="*/ 42 w 153"/>
                <a:gd name="T59" fmla="*/ 16 h 114"/>
                <a:gd name="T60" fmla="*/ 50 w 153"/>
                <a:gd name="T61" fmla="*/ 11 h 114"/>
                <a:gd name="T62" fmla="*/ 57 w 153"/>
                <a:gd name="T63" fmla="*/ 8 h 114"/>
                <a:gd name="T64" fmla="*/ 64 w 153"/>
                <a:gd name="T65" fmla="*/ 4 h 114"/>
                <a:gd name="T66" fmla="*/ 73 w 153"/>
                <a:gd name="T67" fmla="*/ 2 h 114"/>
                <a:gd name="T68" fmla="*/ 81 w 153"/>
                <a:gd name="T69" fmla="*/ 0 h 114"/>
                <a:gd name="T70" fmla="*/ 92 w 153"/>
                <a:gd name="T71" fmla="*/ 15 h 114"/>
                <a:gd name="T72" fmla="*/ 70 w 153"/>
                <a:gd name="T73" fmla="*/ 67 h 114"/>
                <a:gd name="T74" fmla="*/ 93 w 153"/>
                <a:gd name="T75" fmla="*/ 102 h 114"/>
                <a:gd name="T76" fmla="*/ 115 w 153"/>
                <a:gd name="T77" fmla="*/ 67 h 114"/>
                <a:gd name="T78" fmla="*/ 93 w 153"/>
                <a:gd name="T79" fmla="*/ 15 h 114"/>
                <a:gd name="T80" fmla="*/ 104 w 153"/>
                <a:gd name="T81"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3" h="114">
                  <a:moveTo>
                    <a:pt x="104" y="0"/>
                  </a:moveTo>
                  <a:lnTo>
                    <a:pt x="104" y="0"/>
                  </a:lnTo>
                  <a:lnTo>
                    <a:pt x="118" y="3"/>
                  </a:lnTo>
                  <a:lnTo>
                    <a:pt x="131" y="8"/>
                  </a:lnTo>
                  <a:lnTo>
                    <a:pt x="142" y="15"/>
                  </a:lnTo>
                  <a:lnTo>
                    <a:pt x="153" y="23"/>
                  </a:lnTo>
                  <a:lnTo>
                    <a:pt x="153" y="23"/>
                  </a:lnTo>
                  <a:lnTo>
                    <a:pt x="147" y="33"/>
                  </a:lnTo>
                  <a:lnTo>
                    <a:pt x="141" y="44"/>
                  </a:lnTo>
                  <a:lnTo>
                    <a:pt x="137" y="55"/>
                  </a:lnTo>
                  <a:lnTo>
                    <a:pt x="132" y="66"/>
                  </a:lnTo>
                  <a:lnTo>
                    <a:pt x="130" y="77"/>
                  </a:lnTo>
                  <a:lnTo>
                    <a:pt x="127" y="89"/>
                  </a:lnTo>
                  <a:lnTo>
                    <a:pt x="125" y="101"/>
                  </a:lnTo>
                  <a:lnTo>
                    <a:pt x="125" y="114"/>
                  </a:lnTo>
                  <a:lnTo>
                    <a:pt x="1" y="114"/>
                  </a:lnTo>
                  <a:lnTo>
                    <a:pt x="1" y="114"/>
                  </a:lnTo>
                  <a:lnTo>
                    <a:pt x="0" y="102"/>
                  </a:lnTo>
                  <a:lnTo>
                    <a:pt x="0" y="102"/>
                  </a:lnTo>
                  <a:lnTo>
                    <a:pt x="1" y="93"/>
                  </a:lnTo>
                  <a:lnTo>
                    <a:pt x="2" y="83"/>
                  </a:lnTo>
                  <a:lnTo>
                    <a:pt x="3" y="74"/>
                  </a:lnTo>
                  <a:lnTo>
                    <a:pt x="7" y="65"/>
                  </a:lnTo>
                  <a:lnTo>
                    <a:pt x="10" y="56"/>
                  </a:lnTo>
                  <a:lnTo>
                    <a:pt x="14" y="49"/>
                  </a:lnTo>
                  <a:lnTo>
                    <a:pt x="18" y="40"/>
                  </a:lnTo>
                  <a:lnTo>
                    <a:pt x="24" y="34"/>
                  </a:lnTo>
                  <a:lnTo>
                    <a:pt x="29" y="27"/>
                  </a:lnTo>
                  <a:lnTo>
                    <a:pt x="35" y="21"/>
                  </a:lnTo>
                  <a:lnTo>
                    <a:pt x="42" y="16"/>
                  </a:lnTo>
                  <a:lnTo>
                    <a:pt x="50" y="11"/>
                  </a:lnTo>
                  <a:lnTo>
                    <a:pt x="57" y="8"/>
                  </a:lnTo>
                  <a:lnTo>
                    <a:pt x="64" y="4"/>
                  </a:lnTo>
                  <a:lnTo>
                    <a:pt x="73" y="2"/>
                  </a:lnTo>
                  <a:lnTo>
                    <a:pt x="81" y="0"/>
                  </a:lnTo>
                  <a:lnTo>
                    <a:pt x="92" y="15"/>
                  </a:lnTo>
                  <a:lnTo>
                    <a:pt x="70" y="67"/>
                  </a:lnTo>
                  <a:lnTo>
                    <a:pt x="93" y="102"/>
                  </a:lnTo>
                  <a:lnTo>
                    <a:pt x="115" y="67"/>
                  </a:lnTo>
                  <a:lnTo>
                    <a:pt x="93" y="15"/>
                  </a:lnTo>
                  <a:lnTo>
                    <a:pt x="1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449439909"/>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45</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Circle</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5" name="Block Arc 14"/>
          <p:cNvSpPr/>
          <p:nvPr/>
        </p:nvSpPr>
        <p:spPr>
          <a:xfrm>
            <a:off x="8345855" y="2277804"/>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16" name="Block Arc 15"/>
          <p:cNvSpPr/>
          <p:nvPr/>
        </p:nvSpPr>
        <p:spPr>
          <a:xfrm flipV="1">
            <a:off x="6246681" y="2242817"/>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17" name="Block Arc 16"/>
          <p:cNvSpPr/>
          <p:nvPr/>
        </p:nvSpPr>
        <p:spPr>
          <a:xfrm>
            <a:off x="4147508" y="2277804"/>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18" name="Block Arc 17"/>
          <p:cNvSpPr/>
          <p:nvPr/>
        </p:nvSpPr>
        <p:spPr>
          <a:xfrm flipV="1">
            <a:off x="2048903" y="2242817"/>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19" name="Block Arc 18"/>
          <p:cNvSpPr/>
          <p:nvPr/>
        </p:nvSpPr>
        <p:spPr>
          <a:xfrm>
            <a:off x="2048903" y="2250382"/>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20" name="Block Arc 19"/>
          <p:cNvSpPr/>
          <p:nvPr/>
        </p:nvSpPr>
        <p:spPr>
          <a:xfrm flipV="1">
            <a:off x="4147508" y="2242817"/>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21" name="Block Arc 20"/>
          <p:cNvSpPr/>
          <p:nvPr/>
        </p:nvSpPr>
        <p:spPr>
          <a:xfrm>
            <a:off x="6246681" y="2250382"/>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22" name="Block Arc 21"/>
          <p:cNvSpPr/>
          <p:nvPr/>
        </p:nvSpPr>
        <p:spPr>
          <a:xfrm flipV="1">
            <a:off x="8345855" y="2242817"/>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r>
              <a:rPr lang="en-US" sz="3200" dirty="0">
                <a:solidFill>
                  <a:schemeClr val="bg1"/>
                </a:solidFill>
              </a:rPr>
              <a:t>  </a:t>
            </a:r>
          </a:p>
        </p:txBody>
      </p:sp>
      <p:sp>
        <p:nvSpPr>
          <p:cNvPr id="23" name="TextBox 22"/>
          <p:cNvSpPr txBox="1"/>
          <p:nvPr/>
        </p:nvSpPr>
        <p:spPr>
          <a:xfrm>
            <a:off x="2736019" y="2944608"/>
            <a:ext cx="886780" cy="830997"/>
          </a:xfrm>
          <a:prstGeom prst="rect">
            <a:avLst/>
          </a:prstGeom>
          <a:noFill/>
        </p:spPr>
        <p:txBody>
          <a:bodyPr wrap="none" rtlCol="0" anchor="ctr">
            <a:spAutoFit/>
          </a:bodyPr>
          <a:lstStyle/>
          <a:p>
            <a:pPr algn="ctr"/>
            <a:r>
              <a:rPr lang="en-US" sz="4800" b="1" dirty="0">
                <a:solidFill>
                  <a:schemeClr val="bg1"/>
                </a:solidFill>
                <a:latin typeface="Open Sans" charset="0"/>
                <a:ea typeface="Open Sans" charset="0"/>
                <a:cs typeface="Open Sans" charset="0"/>
              </a:rPr>
              <a:t>01</a:t>
            </a:r>
            <a:endParaRPr lang="en-US" sz="4800" dirty="0">
              <a:solidFill>
                <a:schemeClr val="bg1"/>
              </a:solidFill>
              <a:latin typeface="Open Sans" charset="0"/>
              <a:ea typeface="Open Sans" charset="0"/>
              <a:cs typeface="Open Sans" charset="0"/>
            </a:endParaRPr>
          </a:p>
        </p:txBody>
      </p:sp>
      <p:sp>
        <p:nvSpPr>
          <p:cNvPr id="24" name="TextBox 23"/>
          <p:cNvSpPr txBox="1"/>
          <p:nvPr/>
        </p:nvSpPr>
        <p:spPr>
          <a:xfrm>
            <a:off x="4864184" y="2975890"/>
            <a:ext cx="886780" cy="830997"/>
          </a:xfrm>
          <a:prstGeom prst="rect">
            <a:avLst/>
          </a:prstGeom>
          <a:noFill/>
        </p:spPr>
        <p:txBody>
          <a:bodyPr wrap="none" rtlCol="0" anchor="ctr">
            <a:spAutoFit/>
          </a:bodyPr>
          <a:lstStyle/>
          <a:p>
            <a:pPr algn="ctr"/>
            <a:r>
              <a:rPr lang="en-US" sz="4800" b="1" dirty="0">
                <a:solidFill>
                  <a:schemeClr val="bg1"/>
                </a:solidFill>
                <a:latin typeface="Open Sans" charset="0"/>
                <a:ea typeface="Open Sans" charset="0"/>
                <a:cs typeface="Open Sans" charset="0"/>
              </a:rPr>
              <a:t>02</a:t>
            </a:r>
            <a:endParaRPr lang="en-US" sz="4800" dirty="0">
              <a:solidFill>
                <a:schemeClr val="bg1"/>
              </a:solidFill>
              <a:latin typeface="Open Sans" charset="0"/>
              <a:ea typeface="Open Sans" charset="0"/>
              <a:cs typeface="Open Sans" charset="0"/>
            </a:endParaRPr>
          </a:p>
        </p:txBody>
      </p:sp>
      <p:sp>
        <p:nvSpPr>
          <p:cNvPr id="25" name="TextBox 24"/>
          <p:cNvSpPr txBox="1"/>
          <p:nvPr/>
        </p:nvSpPr>
        <p:spPr>
          <a:xfrm>
            <a:off x="6919831" y="2975891"/>
            <a:ext cx="886780" cy="830997"/>
          </a:xfrm>
          <a:prstGeom prst="rect">
            <a:avLst/>
          </a:prstGeom>
          <a:noFill/>
        </p:spPr>
        <p:txBody>
          <a:bodyPr wrap="none" rtlCol="0" anchor="ctr">
            <a:spAutoFit/>
          </a:bodyPr>
          <a:lstStyle/>
          <a:p>
            <a:pPr algn="ctr"/>
            <a:r>
              <a:rPr lang="en-US" sz="4800" b="1" dirty="0">
                <a:solidFill>
                  <a:schemeClr val="bg1"/>
                </a:solidFill>
                <a:latin typeface="Open Sans" charset="0"/>
                <a:ea typeface="Open Sans" charset="0"/>
                <a:cs typeface="Open Sans" charset="0"/>
              </a:rPr>
              <a:t>03</a:t>
            </a:r>
            <a:endParaRPr lang="en-US" sz="4800" dirty="0">
              <a:solidFill>
                <a:schemeClr val="bg1"/>
              </a:solidFill>
              <a:latin typeface="Open Sans" charset="0"/>
              <a:ea typeface="Open Sans" charset="0"/>
              <a:cs typeface="Open Sans" charset="0"/>
            </a:endParaRPr>
          </a:p>
        </p:txBody>
      </p:sp>
      <p:sp>
        <p:nvSpPr>
          <p:cNvPr id="26" name="TextBox 25"/>
          <p:cNvSpPr txBox="1"/>
          <p:nvPr/>
        </p:nvSpPr>
        <p:spPr>
          <a:xfrm>
            <a:off x="9060500" y="3005130"/>
            <a:ext cx="886780" cy="830997"/>
          </a:xfrm>
          <a:prstGeom prst="rect">
            <a:avLst/>
          </a:prstGeom>
          <a:noFill/>
        </p:spPr>
        <p:txBody>
          <a:bodyPr wrap="none" rtlCol="0" anchor="ctr">
            <a:spAutoFit/>
          </a:bodyPr>
          <a:lstStyle/>
          <a:p>
            <a:pPr algn="ctr"/>
            <a:r>
              <a:rPr lang="en-US" sz="4800" b="1" dirty="0">
                <a:solidFill>
                  <a:schemeClr val="bg1"/>
                </a:solidFill>
                <a:latin typeface="Open Sans" charset="0"/>
                <a:ea typeface="Open Sans" charset="0"/>
                <a:cs typeface="Open Sans" charset="0"/>
              </a:rPr>
              <a:t>04</a:t>
            </a:r>
            <a:endParaRPr lang="en-US" sz="4800" dirty="0">
              <a:solidFill>
                <a:schemeClr val="bg1"/>
              </a:solidFill>
              <a:latin typeface="Open Sans" charset="0"/>
              <a:ea typeface="Open Sans" charset="0"/>
              <a:cs typeface="Open Sans" charset="0"/>
            </a:endParaRPr>
          </a:p>
        </p:txBody>
      </p:sp>
      <p:sp>
        <p:nvSpPr>
          <p:cNvPr id="27" name="Isosceles Triangle 26"/>
          <p:cNvSpPr/>
          <p:nvPr/>
        </p:nvSpPr>
        <p:spPr>
          <a:xfrm rot="10800000">
            <a:off x="1867444" y="3385815"/>
            <a:ext cx="622055" cy="358520"/>
          </a:xfrm>
          <a:prstGeom prst="triangl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bg1"/>
              </a:solidFill>
            </a:endParaRPr>
          </a:p>
        </p:txBody>
      </p:sp>
      <p:sp>
        <p:nvSpPr>
          <p:cNvPr id="28" name="Isosceles Triangle 27"/>
          <p:cNvSpPr/>
          <p:nvPr/>
        </p:nvSpPr>
        <p:spPr>
          <a:xfrm rot="10800000">
            <a:off x="10249367" y="3301457"/>
            <a:ext cx="622055" cy="358520"/>
          </a:xfrm>
          <a:prstGeom prst="triangle">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bg1"/>
              </a:solidFill>
            </a:endParaRPr>
          </a:p>
        </p:txBody>
      </p:sp>
      <p:sp>
        <p:nvSpPr>
          <p:cNvPr id="29" name="TextBox 28"/>
          <p:cNvSpPr txBox="1"/>
          <p:nvPr/>
        </p:nvSpPr>
        <p:spPr>
          <a:xfrm>
            <a:off x="2210882" y="4915714"/>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01 | </a:t>
            </a:r>
            <a:r>
              <a:rPr lang="en-US" sz="1333" dirty="0">
                <a:solidFill>
                  <a:schemeClr val="bg1"/>
                </a:solidFill>
                <a:latin typeface="Lato" panose="020F0502020204030203" pitchFamily="34" charset="0"/>
                <a:ea typeface="Open Sans" charset="0"/>
                <a:cs typeface="Lato" panose="020F0502020204030203" pitchFamily="34" charset="0"/>
              </a:rPr>
              <a:t>PRICE</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0" name="TextBox 29"/>
          <p:cNvSpPr txBox="1"/>
          <p:nvPr/>
        </p:nvSpPr>
        <p:spPr>
          <a:xfrm>
            <a:off x="4355050" y="4925543"/>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02 |</a:t>
            </a:r>
            <a:r>
              <a:rPr lang="en-US" sz="1333" dirty="0">
                <a:solidFill>
                  <a:schemeClr val="bg1"/>
                </a:solidFill>
                <a:latin typeface="Lato" panose="020F0502020204030203" pitchFamily="34" charset="0"/>
                <a:ea typeface="Open Sans" charset="0"/>
                <a:cs typeface="Lato" panose="020F0502020204030203" pitchFamily="34" charset="0"/>
              </a:rPr>
              <a:t> PROMOTION</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1" name="TextBox 30"/>
          <p:cNvSpPr txBox="1"/>
          <p:nvPr/>
        </p:nvSpPr>
        <p:spPr>
          <a:xfrm>
            <a:off x="6473893" y="4926816"/>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03 |</a:t>
            </a:r>
            <a:r>
              <a:rPr lang="en-US" sz="1333" dirty="0">
                <a:solidFill>
                  <a:schemeClr val="bg1"/>
                </a:solidFill>
                <a:latin typeface="Lato" panose="020F0502020204030203" pitchFamily="34" charset="0"/>
                <a:ea typeface="Open Sans" charset="0"/>
                <a:cs typeface="Lato" panose="020F0502020204030203" pitchFamily="34" charset="0"/>
              </a:rPr>
              <a:t> RESOURCES</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2" name="TextBox 31"/>
          <p:cNvSpPr txBox="1"/>
          <p:nvPr/>
        </p:nvSpPr>
        <p:spPr>
          <a:xfrm>
            <a:off x="8623901" y="4916946"/>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04 | </a:t>
            </a:r>
            <a:r>
              <a:rPr lang="en-US" sz="1333" dirty="0">
                <a:solidFill>
                  <a:schemeClr val="bg1"/>
                </a:solidFill>
                <a:latin typeface="Lato" panose="020F0502020204030203" pitchFamily="34" charset="0"/>
                <a:ea typeface="Open Sans" charset="0"/>
                <a:cs typeface="Lato" panose="020F0502020204030203" pitchFamily="34" charset="0"/>
              </a:rPr>
              <a:t>PRODUCT</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Tree>
    <p:extLst>
      <p:ext uri="{BB962C8B-B14F-4D97-AF65-F5344CB8AC3E}">
        <p14:creationId xmlns:p14="http://schemas.microsoft.com/office/powerpoint/2010/main" val="1842328386"/>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Rectangle 58"/>
          <p:cNvSpPr/>
          <p:nvPr/>
        </p:nvSpPr>
        <p:spPr>
          <a:xfrm>
            <a:off x="496806" y="0"/>
            <a:ext cx="3465091" cy="6858000"/>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46</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Our Services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30" name="TextBox 29"/>
          <p:cNvSpPr txBox="1"/>
          <p:nvPr/>
        </p:nvSpPr>
        <p:spPr>
          <a:xfrm>
            <a:off x="5521088" y="899466"/>
            <a:ext cx="2325921" cy="666786"/>
          </a:xfrm>
          <a:prstGeom prst="rect">
            <a:avLst/>
          </a:prstGeom>
          <a:noFill/>
        </p:spPr>
        <p:txBody>
          <a:bodyPr wrap="square" rtlCol="0">
            <a:spAutoFit/>
          </a:bodyPr>
          <a:lstStyle/>
          <a:p>
            <a:pPr algn="r"/>
            <a:r>
              <a:rPr lang="en-US" sz="1333" b="1" dirty="0">
                <a:solidFill>
                  <a:schemeClr val="bg1"/>
                </a:solidFill>
                <a:latin typeface="Lato" panose="020F0502020204030203" pitchFamily="34" charset="0"/>
                <a:ea typeface="Open Sans" charset="0"/>
                <a:cs typeface="Lato" panose="020F0502020204030203" pitchFamily="34" charset="0"/>
              </a:rPr>
              <a:t>01 | </a:t>
            </a:r>
            <a:r>
              <a:rPr lang="en-US" sz="1333" dirty="0">
                <a:solidFill>
                  <a:schemeClr val="bg1"/>
                </a:solidFill>
                <a:latin typeface="Lato" panose="020F0502020204030203" pitchFamily="34" charset="0"/>
                <a:ea typeface="Open Sans" charset="0"/>
                <a:cs typeface="Lato" panose="020F0502020204030203" pitchFamily="34" charset="0"/>
              </a:rPr>
              <a:t>PROMOTION</a:t>
            </a:r>
          </a:p>
          <a:p>
            <a:pPr algn="r"/>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1" name="TextBox 30"/>
          <p:cNvSpPr txBox="1"/>
          <p:nvPr/>
        </p:nvSpPr>
        <p:spPr>
          <a:xfrm>
            <a:off x="8281787" y="891045"/>
            <a:ext cx="2346440" cy="66678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02 | </a:t>
            </a:r>
            <a:r>
              <a:rPr lang="en-US" sz="1333" dirty="0">
                <a:solidFill>
                  <a:schemeClr val="bg1"/>
                </a:solidFill>
                <a:latin typeface="Lato" panose="020F0502020204030203" pitchFamily="34" charset="0"/>
                <a:ea typeface="Open Sans" charset="0"/>
                <a:cs typeface="Lato" panose="020F0502020204030203" pitchFamily="34" charset="0"/>
              </a:rPr>
              <a:t>PRICE</a:t>
            </a: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2" name="TextBox 31"/>
          <p:cNvSpPr txBox="1"/>
          <p:nvPr/>
        </p:nvSpPr>
        <p:spPr>
          <a:xfrm>
            <a:off x="10024299" y="2949559"/>
            <a:ext cx="1626837"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03 | </a:t>
            </a:r>
            <a:r>
              <a:rPr lang="en-US" sz="1333" dirty="0">
                <a:solidFill>
                  <a:schemeClr val="bg1"/>
                </a:solidFill>
                <a:latin typeface="Lato" panose="020F0502020204030203" pitchFamily="34" charset="0"/>
                <a:ea typeface="Open Sans" charset="0"/>
                <a:cs typeface="Lato" panose="020F0502020204030203" pitchFamily="34" charset="0"/>
              </a:rPr>
              <a:t>PEOPLE</a:t>
            </a: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3" name="TextBox 32"/>
          <p:cNvSpPr txBox="1"/>
          <p:nvPr/>
        </p:nvSpPr>
        <p:spPr>
          <a:xfrm>
            <a:off x="8237875" y="5300169"/>
            <a:ext cx="2346440" cy="66678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04 | </a:t>
            </a:r>
            <a:r>
              <a:rPr lang="en-US" sz="1333" dirty="0">
                <a:solidFill>
                  <a:schemeClr val="bg1"/>
                </a:solidFill>
                <a:latin typeface="Lato" panose="020F0502020204030203" pitchFamily="34" charset="0"/>
                <a:ea typeface="Open Sans" charset="0"/>
                <a:cs typeface="Lato" panose="020F0502020204030203" pitchFamily="34" charset="0"/>
              </a:rPr>
              <a:t>PROCESSES</a:t>
            </a: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4" name="TextBox 33"/>
          <p:cNvSpPr txBox="1"/>
          <p:nvPr/>
        </p:nvSpPr>
        <p:spPr>
          <a:xfrm>
            <a:off x="5483681" y="5300169"/>
            <a:ext cx="2325921" cy="666786"/>
          </a:xfrm>
          <a:prstGeom prst="rect">
            <a:avLst/>
          </a:prstGeom>
          <a:noFill/>
        </p:spPr>
        <p:txBody>
          <a:bodyPr wrap="square" rtlCol="0">
            <a:spAutoFit/>
          </a:bodyPr>
          <a:lstStyle/>
          <a:p>
            <a:pPr algn="r"/>
            <a:r>
              <a:rPr lang="en-US" sz="1333" b="1" dirty="0">
                <a:solidFill>
                  <a:schemeClr val="bg1"/>
                </a:solidFill>
                <a:latin typeface="Lato" panose="020F0502020204030203" pitchFamily="34" charset="0"/>
                <a:ea typeface="Open Sans" charset="0"/>
                <a:cs typeface="Lato" panose="020F0502020204030203" pitchFamily="34" charset="0"/>
              </a:rPr>
              <a:t>05 | </a:t>
            </a:r>
            <a:r>
              <a:rPr lang="en-US" sz="1333" dirty="0">
                <a:solidFill>
                  <a:schemeClr val="bg1"/>
                </a:solidFill>
                <a:latin typeface="Lato" panose="020F0502020204030203" pitchFamily="34" charset="0"/>
                <a:ea typeface="Open Sans" charset="0"/>
                <a:cs typeface="Lato" panose="020F0502020204030203" pitchFamily="34" charset="0"/>
              </a:rPr>
              <a:t>SERVICE</a:t>
            </a:r>
          </a:p>
          <a:p>
            <a:pPr algn="r"/>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5" name="TextBox 34"/>
          <p:cNvSpPr txBox="1"/>
          <p:nvPr/>
        </p:nvSpPr>
        <p:spPr>
          <a:xfrm>
            <a:off x="4419948" y="3060752"/>
            <a:ext cx="1625122" cy="913007"/>
          </a:xfrm>
          <a:prstGeom prst="rect">
            <a:avLst/>
          </a:prstGeom>
          <a:noFill/>
        </p:spPr>
        <p:txBody>
          <a:bodyPr wrap="square" rtlCol="0">
            <a:spAutoFit/>
          </a:bodyPr>
          <a:lstStyle/>
          <a:p>
            <a:pPr algn="r"/>
            <a:r>
              <a:rPr lang="en-US" sz="1333" b="1" dirty="0">
                <a:solidFill>
                  <a:schemeClr val="bg1"/>
                </a:solidFill>
                <a:latin typeface="Lato" panose="020F0502020204030203" pitchFamily="34" charset="0"/>
                <a:ea typeface="Open Sans" charset="0"/>
                <a:cs typeface="Lato" panose="020F0502020204030203" pitchFamily="34" charset="0"/>
              </a:rPr>
              <a:t>06 | </a:t>
            </a:r>
            <a:r>
              <a:rPr lang="en-US" sz="1333" dirty="0">
                <a:solidFill>
                  <a:schemeClr val="bg1"/>
                </a:solidFill>
                <a:latin typeface="Lato" panose="020F0502020204030203" pitchFamily="34" charset="0"/>
                <a:ea typeface="Open Sans" charset="0"/>
                <a:cs typeface="Lato" panose="020F0502020204030203" pitchFamily="34" charset="0"/>
              </a:rPr>
              <a:t>PRODUCT</a:t>
            </a:r>
          </a:p>
          <a:p>
            <a:pPr algn="r"/>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36" name="Group 35"/>
          <p:cNvGrpSpPr/>
          <p:nvPr/>
        </p:nvGrpSpPr>
        <p:grpSpPr>
          <a:xfrm>
            <a:off x="6784756" y="1550366"/>
            <a:ext cx="1636841" cy="1186075"/>
            <a:chOff x="4791598" y="782081"/>
            <a:chExt cx="1227631" cy="889556"/>
          </a:xfrm>
        </p:grpSpPr>
        <p:sp>
          <p:nvSpPr>
            <p:cNvPr id="37" name="Freeform 6"/>
            <p:cNvSpPr>
              <a:spLocks noChangeArrowheads="1"/>
            </p:cNvSpPr>
            <p:nvPr/>
          </p:nvSpPr>
          <p:spPr bwMode="auto">
            <a:xfrm>
              <a:off x="4791598" y="782081"/>
              <a:ext cx="1227631" cy="889556"/>
            </a:xfrm>
            <a:custGeom>
              <a:avLst/>
              <a:gdLst>
                <a:gd name="T0" fmla="*/ 2561 w 2562"/>
                <a:gd name="T1" fmla="*/ 918 h 1858"/>
                <a:gd name="T2" fmla="*/ 2561 w 2562"/>
                <a:gd name="T3" fmla="*/ 918 h 1858"/>
                <a:gd name="T4" fmla="*/ 1900 w 2562"/>
                <a:gd name="T5" fmla="*/ 0 h 1858"/>
                <a:gd name="T6" fmla="*/ 1900 w 2562"/>
                <a:gd name="T7" fmla="*/ 384 h 1858"/>
                <a:gd name="T8" fmla="*/ 0 w 2562"/>
                <a:gd name="T9" fmla="*/ 1259 h 1858"/>
                <a:gd name="T10" fmla="*/ 576 w 2562"/>
                <a:gd name="T11" fmla="*/ 1195 h 1858"/>
                <a:gd name="T12" fmla="*/ 854 w 2562"/>
                <a:gd name="T13" fmla="*/ 1857 h 1858"/>
                <a:gd name="T14" fmla="*/ 1900 w 2562"/>
                <a:gd name="T15" fmla="*/ 1430 h 1858"/>
                <a:gd name="T16" fmla="*/ 1900 w 2562"/>
                <a:gd name="T17" fmla="*/ 1815 h 1858"/>
                <a:gd name="T18" fmla="*/ 2561 w 2562"/>
                <a:gd name="T19" fmla="*/ 918 h 1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62" h="1858">
                  <a:moveTo>
                    <a:pt x="2561" y="918"/>
                  </a:moveTo>
                  <a:lnTo>
                    <a:pt x="2561" y="918"/>
                  </a:lnTo>
                  <a:cubicBezTo>
                    <a:pt x="1900" y="0"/>
                    <a:pt x="1900" y="0"/>
                    <a:pt x="1900" y="0"/>
                  </a:cubicBezTo>
                  <a:cubicBezTo>
                    <a:pt x="1900" y="384"/>
                    <a:pt x="1900" y="384"/>
                    <a:pt x="1900" y="384"/>
                  </a:cubicBezTo>
                  <a:cubicBezTo>
                    <a:pt x="1132" y="406"/>
                    <a:pt x="449" y="726"/>
                    <a:pt x="0" y="1259"/>
                  </a:cubicBezTo>
                  <a:cubicBezTo>
                    <a:pt x="576" y="1195"/>
                    <a:pt x="576" y="1195"/>
                    <a:pt x="576" y="1195"/>
                  </a:cubicBezTo>
                  <a:cubicBezTo>
                    <a:pt x="854" y="1857"/>
                    <a:pt x="854" y="1857"/>
                    <a:pt x="854" y="1857"/>
                  </a:cubicBezTo>
                  <a:cubicBezTo>
                    <a:pt x="1132" y="1601"/>
                    <a:pt x="1494" y="1430"/>
                    <a:pt x="1900" y="1430"/>
                  </a:cubicBezTo>
                  <a:cubicBezTo>
                    <a:pt x="1900" y="1815"/>
                    <a:pt x="1900" y="1815"/>
                    <a:pt x="1900" y="1815"/>
                  </a:cubicBezTo>
                  <a:lnTo>
                    <a:pt x="2561" y="918"/>
                  </a:lnTo>
                </a:path>
              </a:pathLst>
            </a:custGeom>
            <a:solidFill>
              <a:schemeClr val="accent1"/>
            </a:solidFill>
            <a:ln>
              <a:noFill/>
            </a:ln>
            <a:effectLst/>
          </p:spPr>
          <p:txBody>
            <a:bodyPr wrap="none" anchor="ctr"/>
            <a:lstStyle/>
            <a:p>
              <a:endParaRPr lang="en-US" sz="1867">
                <a:solidFill>
                  <a:schemeClr val="bg1"/>
                </a:solidFill>
              </a:endParaRPr>
            </a:p>
          </p:txBody>
        </p:sp>
        <p:sp>
          <p:nvSpPr>
            <p:cNvPr id="38" name="TextBox 37"/>
            <p:cNvSpPr txBox="1"/>
            <p:nvPr/>
          </p:nvSpPr>
          <p:spPr>
            <a:xfrm>
              <a:off x="5295710" y="1135137"/>
              <a:ext cx="342882" cy="284742"/>
            </a:xfrm>
            <a:prstGeom prst="rect">
              <a:avLst/>
            </a:prstGeom>
            <a:noFill/>
          </p:spPr>
          <p:txBody>
            <a:bodyPr wrap="none" rtlCol="0" anchor="b">
              <a:spAutoFit/>
            </a:bodyPr>
            <a:lstStyle/>
            <a:p>
              <a:pPr algn="ctr"/>
              <a:r>
                <a:rPr lang="en-US" sz="1867" b="1" dirty="0">
                  <a:solidFill>
                    <a:schemeClr val="bg1"/>
                  </a:solidFill>
                  <a:latin typeface="Open Sans" charset="0"/>
                  <a:ea typeface="Open Sans" charset="0"/>
                  <a:cs typeface="Open Sans" charset="0"/>
                </a:rPr>
                <a:t>01</a:t>
              </a:r>
              <a:endParaRPr lang="en-US" sz="1867" dirty="0">
                <a:solidFill>
                  <a:schemeClr val="bg1"/>
                </a:solidFill>
                <a:latin typeface="Open Sans" charset="0"/>
                <a:ea typeface="Open Sans" charset="0"/>
                <a:cs typeface="Open Sans" charset="0"/>
              </a:endParaRPr>
            </a:p>
          </p:txBody>
        </p:sp>
      </p:grpSp>
      <p:grpSp>
        <p:nvGrpSpPr>
          <p:cNvPr id="39" name="Group 38"/>
          <p:cNvGrpSpPr/>
          <p:nvPr/>
        </p:nvGrpSpPr>
        <p:grpSpPr>
          <a:xfrm>
            <a:off x="7587681" y="4114094"/>
            <a:ext cx="1650928" cy="1186075"/>
            <a:chOff x="5393792" y="2704877"/>
            <a:chExt cx="1238196" cy="889556"/>
          </a:xfrm>
        </p:grpSpPr>
        <p:sp>
          <p:nvSpPr>
            <p:cNvPr id="40" name="Freeform 3"/>
            <p:cNvSpPr>
              <a:spLocks noChangeArrowheads="1"/>
            </p:cNvSpPr>
            <p:nvPr/>
          </p:nvSpPr>
          <p:spPr bwMode="auto">
            <a:xfrm>
              <a:off x="5393792" y="2704877"/>
              <a:ext cx="1238196" cy="889556"/>
            </a:xfrm>
            <a:custGeom>
              <a:avLst/>
              <a:gdLst>
                <a:gd name="T0" fmla="*/ 2582 w 2583"/>
                <a:gd name="T1" fmla="*/ 598 h 1858"/>
                <a:gd name="T2" fmla="*/ 2582 w 2583"/>
                <a:gd name="T3" fmla="*/ 598 h 1858"/>
                <a:gd name="T4" fmla="*/ 2005 w 2583"/>
                <a:gd name="T5" fmla="*/ 662 h 1858"/>
                <a:gd name="T6" fmla="*/ 1707 w 2583"/>
                <a:gd name="T7" fmla="*/ 0 h 1858"/>
                <a:gd name="T8" fmla="*/ 682 w 2583"/>
                <a:gd name="T9" fmla="*/ 449 h 1858"/>
                <a:gd name="T10" fmla="*/ 682 w 2583"/>
                <a:gd name="T11" fmla="*/ 43 h 1858"/>
                <a:gd name="T12" fmla="*/ 0 w 2583"/>
                <a:gd name="T13" fmla="*/ 961 h 1858"/>
                <a:gd name="T14" fmla="*/ 682 w 2583"/>
                <a:gd name="T15" fmla="*/ 1857 h 1858"/>
                <a:gd name="T16" fmla="*/ 682 w 2583"/>
                <a:gd name="T17" fmla="*/ 1473 h 1858"/>
                <a:gd name="T18" fmla="*/ 2582 w 2583"/>
                <a:gd name="T19" fmla="*/ 598 h 1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3" h="1858">
                  <a:moveTo>
                    <a:pt x="2582" y="598"/>
                  </a:moveTo>
                  <a:lnTo>
                    <a:pt x="2582" y="598"/>
                  </a:lnTo>
                  <a:cubicBezTo>
                    <a:pt x="2005" y="662"/>
                    <a:pt x="2005" y="662"/>
                    <a:pt x="2005" y="662"/>
                  </a:cubicBezTo>
                  <a:cubicBezTo>
                    <a:pt x="1707" y="0"/>
                    <a:pt x="1707" y="0"/>
                    <a:pt x="1707" y="0"/>
                  </a:cubicBezTo>
                  <a:cubicBezTo>
                    <a:pt x="1451" y="278"/>
                    <a:pt x="1087" y="427"/>
                    <a:pt x="682" y="449"/>
                  </a:cubicBezTo>
                  <a:cubicBezTo>
                    <a:pt x="682" y="43"/>
                    <a:pt x="682" y="43"/>
                    <a:pt x="682" y="43"/>
                  </a:cubicBezTo>
                  <a:cubicBezTo>
                    <a:pt x="0" y="961"/>
                    <a:pt x="0" y="961"/>
                    <a:pt x="0" y="961"/>
                  </a:cubicBezTo>
                  <a:cubicBezTo>
                    <a:pt x="682" y="1857"/>
                    <a:pt x="682" y="1857"/>
                    <a:pt x="682" y="1857"/>
                  </a:cubicBezTo>
                  <a:cubicBezTo>
                    <a:pt x="682" y="1473"/>
                    <a:pt x="682" y="1473"/>
                    <a:pt x="682" y="1473"/>
                  </a:cubicBezTo>
                  <a:cubicBezTo>
                    <a:pt x="1451" y="1473"/>
                    <a:pt x="2134" y="1132"/>
                    <a:pt x="2582" y="598"/>
                  </a:cubicBezTo>
                </a:path>
              </a:pathLst>
            </a:custGeom>
            <a:solidFill>
              <a:schemeClr val="accent4"/>
            </a:solidFill>
            <a:ln>
              <a:noFill/>
            </a:ln>
            <a:effectLst/>
          </p:spPr>
          <p:txBody>
            <a:bodyPr wrap="none" anchor="ctr"/>
            <a:lstStyle/>
            <a:p>
              <a:endParaRPr lang="en-US" sz="1867">
                <a:solidFill>
                  <a:schemeClr val="bg1"/>
                </a:solidFill>
              </a:endParaRPr>
            </a:p>
          </p:txBody>
        </p:sp>
        <p:sp>
          <p:nvSpPr>
            <p:cNvPr id="41" name="TextBox 40"/>
            <p:cNvSpPr txBox="1"/>
            <p:nvPr/>
          </p:nvSpPr>
          <p:spPr>
            <a:xfrm>
              <a:off x="5797349" y="3064411"/>
              <a:ext cx="342882" cy="284742"/>
            </a:xfrm>
            <a:prstGeom prst="rect">
              <a:avLst/>
            </a:prstGeom>
            <a:noFill/>
          </p:spPr>
          <p:txBody>
            <a:bodyPr wrap="none" rtlCol="0" anchor="b">
              <a:spAutoFit/>
            </a:bodyPr>
            <a:lstStyle/>
            <a:p>
              <a:pPr algn="ctr"/>
              <a:r>
                <a:rPr lang="en-US" sz="1867" b="1" dirty="0">
                  <a:solidFill>
                    <a:schemeClr val="bg1"/>
                  </a:solidFill>
                  <a:latin typeface="Open Sans" charset="0"/>
                  <a:ea typeface="Open Sans" charset="0"/>
                  <a:cs typeface="Open Sans" charset="0"/>
                </a:rPr>
                <a:t>04</a:t>
              </a:r>
              <a:endParaRPr lang="en-US" sz="1867" dirty="0">
                <a:solidFill>
                  <a:schemeClr val="bg1"/>
                </a:solidFill>
                <a:latin typeface="Open Sans" charset="0"/>
                <a:ea typeface="Open Sans" charset="0"/>
                <a:cs typeface="Open Sans" charset="0"/>
              </a:endParaRPr>
            </a:p>
          </p:txBody>
        </p:sp>
      </p:grpSp>
      <p:grpSp>
        <p:nvGrpSpPr>
          <p:cNvPr id="42" name="Group 41"/>
          <p:cNvGrpSpPr/>
          <p:nvPr/>
        </p:nvGrpSpPr>
        <p:grpSpPr>
          <a:xfrm>
            <a:off x="6401605" y="3719675"/>
            <a:ext cx="1349479" cy="1310036"/>
            <a:chOff x="4504235" y="2409062"/>
            <a:chExt cx="1012109" cy="982527"/>
          </a:xfrm>
        </p:grpSpPr>
        <p:sp>
          <p:nvSpPr>
            <p:cNvPr id="43" name="Freeform 4"/>
            <p:cNvSpPr>
              <a:spLocks noChangeArrowheads="1"/>
            </p:cNvSpPr>
            <p:nvPr/>
          </p:nvSpPr>
          <p:spPr bwMode="auto">
            <a:xfrm>
              <a:off x="4504235" y="2409062"/>
              <a:ext cx="1012109" cy="982527"/>
            </a:xfrm>
            <a:custGeom>
              <a:avLst/>
              <a:gdLst>
                <a:gd name="T0" fmla="*/ 2113 w 2114"/>
                <a:gd name="T1" fmla="*/ 1004 h 2050"/>
                <a:gd name="T2" fmla="*/ 2113 w 2114"/>
                <a:gd name="T3" fmla="*/ 1004 h 2050"/>
                <a:gd name="T4" fmla="*/ 1216 w 2114"/>
                <a:gd name="T5" fmla="*/ 342 h 2050"/>
                <a:gd name="T6" fmla="*/ 1558 w 2114"/>
                <a:gd name="T7" fmla="*/ 129 h 2050"/>
                <a:gd name="T8" fmla="*/ 448 w 2114"/>
                <a:gd name="T9" fmla="*/ 0 h 2050"/>
                <a:gd name="T10" fmla="*/ 0 w 2114"/>
                <a:gd name="T11" fmla="*/ 1046 h 2050"/>
                <a:gd name="T12" fmla="*/ 320 w 2114"/>
                <a:gd name="T13" fmla="*/ 854 h 2050"/>
                <a:gd name="T14" fmla="*/ 2027 w 2114"/>
                <a:gd name="T15" fmla="*/ 2049 h 2050"/>
                <a:gd name="T16" fmla="*/ 1686 w 2114"/>
                <a:gd name="T17" fmla="*/ 1580 h 2050"/>
                <a:gd name="T18" fmla="*/ 2113 w 2114"/>
                <a:gd name="T19" fmla="*/ 1004 h 2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4" h="2050">
                  <a:moveTo>
                    <a:pt x="2113" y="1004"/>
                  </a:moveTo>
                  <a:lnTo>
                    <a:pt x="2113" y="1004"/>
                  </a:lnTo>
                  <a:cubicBezTo>
                    <a:pt x="1729" y="897"/>
                    <a:pt x="1430" y="662"/>
                    <a:pt x="1216" y="342"/>
                  </a:cubicBezTo>
                  <a:cubicBezTo>
                    <a:pt x="1558" y="129"/>
                    <a:pt x="1558" y="129"/>
                    <a:pt x="1558" y="129"/>
                  </a:cubicBezTo>
                  <a:cubicBezTo>
                    <a:pt x="448" y="0"/>
                    <a:pt x="448" y="0"/>
                    <a:pt x="448" y="0"/>
                  </a:cubicBezTo>
                  <a:cubicBezTo>
                    <a:pt x="0" y="1046"/>
                    <a:pt x="0" y="1046"/>
                    <a:pt x="0" y="1046"/>
                  </a:cubicBezTo>
                  <a:cubicBezTo>
                    <a:pt x="320" y="854"/>
                    <a:pt x="320" y="854"/>
                    <a:pt x="320" y="854"/>
                  </a:cubicBezTo>
                  <a:cubicBezTo>
                    <a:pt x="683" y="1473"/>
                    <a:pt x="1302" y="1922"/>
                    <a:pt x="2027" y="2049"/>
                  </a:cubicBezTo>
                  <a:cubicBezTo>
                    <a:pt x="1686" y="1580"/>
                    <a:pt x="1686" y="1580"/>
                    <a:pt x="1686" y="1580"/>
                  </a:cubicBezTo>
                  <a:lnTo>
                    <a:pt x="2113" y="1004"/>
                  </a:lnTo>
                </a:path>
              </a:pathLst>
            </a:custGeom>
            <a:solidFill>
              <a:schemeClr val="accent5"/>
            </a:solidFill>
            <a:ln>
              <a:noFill/>
            </a:ln>
            <a:effectLst/>
          </p:spPr>
          <p:txBody>
            <a:bodyPr wrap="none" anchor="ctr"/>
            <a:lstStyle/>
            <a:p>
              <a:endParaRPr lang="en-US" sz="1867">
                <a:solidFill>
                  <a:schemeClr val="bg1"/>
                </a:solidFill>
              </a:endParaRPr>
            </a:p>
          </p:txBody>
        </p:sp>
        <p:sp>
          <p:nvSpPr>
            <p:cNvPr id="44" name="TextBox 43"/>
            <p:cNvSpPr txBox="1"/>
            <p:nvPr/>
          </p:nvSpPr>
          <p:spPr>
            <a:xfrm rot="3415646">
              <a:off x="4850339" y="2752227"/>
              <a:ext cx="342882" cy="284742"/>
            </a:xfrm>
            <a:prstGeom prst="rect">
              <a:avLst/>
            </a:prstGeom>
            <a:noFill/>
          </p:spPr>
          <p:txBody>
            <a:bodyPr wrap="none" rtlCol="0" anchor="b">
              <a:spAutoFit/>
            </a:bodyPr>
            <a:lstStyle/>
            <a:p>
              <a:pPr algn="ctr"/>
              <a:r>
                <a:rPr lang="en-US" sz="1867" b="1" dirty="0">
                  <a:solidFill>
                    <a:schemeClr val="bg1"/>
                  </a:solidFill>
                  <a:latin typeface="Open Sans" charset="0"/>
                  <a:ea typeface="Open Sans" charset="0"/>
                  <a:cs typeface="Open Sans" charset="0"/>
                </a:rPr>
                <a:t>05</a:t>
              </a:r>
              <a:endParaRPr lang="en-US" sz="1867" dirty="0">
                <a:solidFill>
                  <a:schemeClr val="bg1"/>
                </a:solidFill>
                <a:latin typeface="Open Sans" charset="0"/>
                <a:ea typeface="Open Sans" charset="0"/>
                <a:cs typeface="Open Sans" charset="0"/>
              </a:endParaRPr>
            </a:p>
          </p:txBody>
        </p:sp>
      </p:grpSp>
      <p:grpSp>
        <p:nvGrpSpPr>
          <p:cNvPr id="45" name="Group 44"/>
          <p:cNvGrpSpPr/>
          <p:nvPr/>
        </p:nvGrpSpPr>
        <p:grpSpPr>
          <a:xfrm>
            <a:off x="6376249" y="2423724"/>
            <a:ext cx="1011405" cy="1541053"/>
            <a:chOff x="4485218" y="1437099"/>
            <a:chExt cx="758554" cy="1155790"/>
          </a:xfrm>
        </p:grpSpPr>
        <p:sp>
          <p:nvSpPr>
            <p:cNvPr id="46" name="Freeform 5"/>
            <p:cNvSpPr>
              <a:spLocks noChangeArrowheads="1"/>
            </p:cNvSpPr>
            <p:nvPr/>
          </p:nvSpPr>
          <p:spPr bwMode="auto">
            <a:xfrm>
              <a:off x="4485218" y="1437099"/>
              <a:ext cx="758554" cy="1155790"/>
            </a:xfrm>
            <a:custGeom>
              <a:avLst/>
              <a:gdLst>
                <a:gd name="T0" fmla="*/ 1238 w 1581"/>
                <a:gd name="T1" fmla="*/ 833 h 2413"/>
                <a:gd name="T2" fmla="*/ 1238 w 1581"/>
                <a:gd name="T3" fmla="*/ 833 h 2413"/>
                <a:gd name="T4" fmla="*/ 1580 w 1581"/>
                <a:gd name="T5" fmla="*/ 1046 h 2413"/>
                <a:gd name="T6" fmla="*/ 1132 w 1581"/>
                <a:gd name="T7" fmla="*/ 0 h 2413"/>
                <a:gd name="T8" fmla="*/ 22 w 1581"/>
                <a:gd name="T9" fmla="*/ 128 h 2413"/>
                <a:gd name="T10" fmla="*/ 341 w 1581"/>
                <a:gd name="T11" fmla="*/ 320 h 2413"/>
                <a:gd name="T12" fmla="*/ 0 w 1581"/>
                <a:gd name="T13" fmla="*/ 1580 h 2413"/>
                <a:gd name="T14" fmla="*/ 149 w 1581"/>
                <a:gd name="T15" fmla="*/ 2412 h 2413"/>
                <a:gd name="T16" fmla="*/ 384 w 1581"/>
                <a:gd name="T17" fmla="*/ 1856 h 2413"/>
                <a:gd name="T18" fmla="*/ 1089 w 1581"/>
                <a:gd name="T19" fmla="*/ 1942 h 2413"/>
                <a:gd name="T20" fmla="*/ 1046 w 1581"/>
                <a:gd name="T21" fmla="*/ 1580 h 2413"/>
                <a:gd name="T22" fmla="*/ 1238 w 1581"/>
                <a:gd name="T23" fmla="*/ 833 h 2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81" h="2413">
                  <a:moveTo>
                    <a:pt x="1238" y="833"/>
                  </a:moveTo>
                  <a:lnTo>
                    <a:pt x="1238" y="833"/>
                  </a:lnTo>
                  <a:cubicBezTo>
                    <a:pt x="1580" y="1046"/>
                    <a:pt x="1580" y="1046"/>
                    <a:pt x="1580" y="1046"/>
                  </a:cubicBezTo>
                  <a:cubicBezTo>
                    <a:pt x="1132" y="0"/>
                    <a:pt x="1132" y="0"/>
                    <a:pt x="1132" y="0"/>
                  </a:cubicBezTo>
                  <a:cubicBezTo>
                    <a:pt x="22" y="128"/>
                    <a:pt x="22" y="128"/>
                    <a:pt x="22" y="128"/>
                  </a:cubicBezTo>
                  <a:cubicBezTo>
                    <a:pt x="341" y="320"/>
                    <a:pt x="341" y="320"/>
                    <a:pt x="341" y="320"/>
                  </a:cubicBezTo>
                  <a:cubicBezTo>
                    <a:pt x="128" y="683"/>
                    <a:pt x="0" y="1110"/>
                    <a:pt x="0" y="1580"/>
                  </a:cubicBezTo>
                  <a:cubicBezTo>
                    <a:pt x="0" y="1856"/>
                    <a:pt x="64" y="2156"/>
                    <a:pt x="149" y="2412"/>
                  </a:cubicBezTo>
                  <a:cubicBezTo>
                    <a:pt x="384" y="1856"/>
                    <a:pt x="384" y="1856"/>
                    <a:pt x="384" y="1856"/>
                  </a:cubicBezTo>
                  <a:cubicBezTo>
                    <a:pt x="1089" y="1942"/>
                    <a:pt x="1089" y="1942"/>
                    <a:pt x="1089" y="1942"/>
                  </a:cubicBezTo>
                  <a:cubicBezTo>
                    <a:pt x="1067" y="1835"/>
                    <a:pt x="1046" y="1707"/>
                    <a:pt x="1046" y="1580"/>
                  </a:cubicBezTo>
                  <a:cubicBezTo>
                    <a:pt x="1046" y="1303"/>
                    <a:pt x="1110" y="1046"/>
                    <a:pt x="1238" y="833"/>
                  </a:cubicBezTo>
                </a:path>
              </a:pathLst>
            </a:custGeom>
            <a:solidFill>
              <a:schemeClr val="accent6"/>
            </a:solidFill>
            <a:ln>
              <a:noFill/>
            </a:ln>
            <a:effectLst/>
          </p:spPr>
          <p:txBody>
            <a:bodyPr wrap="none" anchor="ctr"/>
            <a:lstStyle/>
            <a:p>
              <a:endParaRPr lang="en-US" sz="1867">
                <a:solidFill>
                  <a:schemeClr val="bg1"/>
                </a:solidFill>
              </a:endParaRPr>
            </a:p>
          </p:txBody>
        </p:sp>
        <p:sp>
          <p:nvSpPr>
            <p:cNvPr id="47" name="TextBox 46"/>
            <p:cNvSpPr txBox="1"/>
            <p:nvPr/>
          </p:nvSpPr>
          <p:spPr>
            <a:xfrm rot="17546537">
              <a:off x="4601318" y="1797067"/>
              <a:ext cx="342882" cy="284742"/>
            </a:xfrm>
            <a:prstGeom prst="rect">
              <a:avLst/>
            </a:prstGeom>
            <a:noFill/>
          </p:spPr>
          <p:txBody>
            <a:bodyPr wrap="none" rtlCol="0" anchor="b">
              <a:spAutoFit/>
            </a:bodyPr>
            <a:lstStyle/>
            <a:p>
              <a:pPr algn="ctr"/>
              <a:r>
                <a:rPr lang="en-US" sz="1867" b="1" dirty="0">
                  <a:solidFill>
                    <a:schemeClr val="bg1"/>
                  </a:solidFill>
                  <a:latin typeface="Open Sans" charset="0"/>
                  <a:ea typeface="Open Sans" charset="0"/>
                  <a:cs typeface="Open Sans" charset="0"/>
                </a:rPr>
                <a:t>06</a:t>
              </a:r>
              <a:endParaRPr lang="en-US" sz="1867" dirty="0">
                <a:solidFill>
                  <a:schemeClr val="bg1"/>
                </a:solidFill>
                <a:latin typeface="Open Sans" charset="0"/>
                <a:ea typeface="Open Sans" charset="0"/>
                <a:cs typeface="Open Sans" charset="0"/>
              </a:endParaRPr>
            </a:p>
          </p:txBody>
        </p:sp>
      </p:grpSp>
      <p:grpSp>
        <p:nvGrpSpPr>
          <p:cNvPr id="48" name="Group 47"/>
          <p:cNvGrpSpPr/>
          <p:nvPr/>
        </p:nvGrpSpPr>
        <p:grpSpPr>
          <a:xfrm>
            <a:off x="8269463" y="1823642"/>
            <a:ext cx="1352296" cy="1310037"/>
            <a:chOff x="5905129" y="987038"/>
            <a:chExt cx="1014222" cy="982528"/>
          </a:xfrm>
        </p:grpSpPr>
        <p:sp>
          <p:nvSpPr>
            <p:cNvPr id="49" name="Freeform 2"/>
            <p:cNvSpPr>
              <a:spLocks noChangeArrowheads="1"/>
            </p:cNvSpPr>
            <p:nvPr/>
          </p:nvSpPr>
          <p:spPr bwMode="auto">
            <a:xfrm>
              <a:off x="5905129" y="987038"/>
              <a:ext cx="1014222" cy="982528"/>
            </a:xfrm>
            <a:custGeom>
              <a:avLst/>
              <a:gdLst>
                <a:gd name="T0" fmla="*/ 1772 w 2115"/>
                <a:gd name="T1" fmla="*/ 1195 h 2050"/>
                <a:gd name="T2" fmla="*/ 1772 w 2115"/>
                <a:gd name="T3" fmla="*/ 1195 h 2050"/>
                <a:gd name="T4" fmla="*/ 64 w 2115"/>
                <a:gd name="T5" fmla="*/ 0 h 2050"/>
                <a:gd name="T6" fmla="*/ 427 w 2115"/>
                <a:gd name="T7" fmla="*/ 491 h 2050"/>
                <a:gd name="T8" fmla="*/ 0 w 2115"/>
                <a:gd name="T9" fmla="*/ 1046 h 2050"/>
                <a:gd name="T10" fmla="*/ 875 w 2115"/>
                <a:gd name="T11" fmla="*/ 1729 h 2050"/>
                <a:gd name="T12" fmla="*/ 534 w 2115"/>
                <a:gd name="T13" fmla="*/ 1921 h 2050"/>
                <a:gd name="T14" fmla="*/ 1666 w 2115"/>
                <a:gd name="T15" fmla="*/ 2049 h 2050"/>
                <a:gd name="T16" fmla="*/ 2114 w 2115"/>
                <a:gd name="T17" fmla="*/ 1024 h 2050"/>
                <a:gd name="T18" fmla="*/ 1772 w 2115"/>
                <a:gd name="T19" fmla="*/ 1195 h 2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5" h="2050">
                  <a:moveTo>
                    <a:pt x="1772" y="1195"/>
                  </a:moveTo>
                  <a:lnTo>
                    <a:pt x="1772" y="1195"/>
                  </a:lnTo>
                  <a:cubicBezTo>
                    <a:pt x="1409" y="597"/>
                    <a:pt x="790" y="149"/>
                    <a:pt x="64" y="0"/>
                  </a:cubicBezTo>
                  <a:cubicBezTo>
                    <a:pt x="427" y="491"/>
                    <a:pt x="427" y="491"/>
                    <a:pt x="427" y="491"/>
                  </a:cubicBezTo>
                  <a:cubicBezTo>
                    <a:pt x="0" y="1046"/>
                    <a:pt x="0" y="1046"/>
                    <a:pt x="0" y="1046"/>
                  </a:cubicBezTo>
                  <a:cubicBezTo>
                    <a:pt x="363" y="1153"/>
                    <a:pt x="683" y="1409"/>
                    <a:pt x="875" y="1729"/>
                  </a:cubicBezTo>
                  <a:cubicBezTo>
                    <a:pt x="534" y="1921"/>
                    <a:pt x="534" y="1921"/>
                    <a:pt x="534" y="1921"/>
                  </a:cubicBezTo>
                  <a:cubicBezTo>
                    <a:pt x="1666" y="2049"/>
                    <a:pt x="1666" y="2049"/>
                    <a:pt x="1666" y="2049"/>
                  </a:cubicBezTo>
                  <a:cubicBezTo>
                    <a:pt x="2114" y="1024"/>
                    <a:pt x="2114" y="1024"/>
                    <a:pt x="2114" y="1024"/>
                  </a:cubicBezTo>
                  <a:lnTo>
                    <a:pt x="1772" y="1195"/>
                  </a:lnTo>
                </a:path>
              </a:pathLst>
            </a:custGeom>
            <a:solidFill>
              <a:schemeClr val="accent2"/>
            </a:solidFill>
            <a:ln>
              <a:noFill/>
            </a:ln>
            <a:effectLst/>
          </p:spPr>
          <p:txBody>
            <a:bodyPr wrap="none" anchor="ctr"/>
            <a:lstStyle/>
            <a:p>
              <a:endParaRPr lang="en-US" sz="1867">
                <a:solidFill>
                  <a:schemeClr val="bg1"/>
                </a:solidFill>
              </a:endParaRPr>
            </a:p>
          </p:txBody>
        </p:sp>
        <p:sp>
          <p:nvSpPr>
            <p:cNvPr id="50" name="TextBox 49"/>
            <p:cNvSpPr txBox="1"/>
            <p:nvPr/>
          </p:nvSpPr>
          <p:spPr>
            <a:xfrm rot="3642336">
              <a:off x="6263217" y="1352243"/>
              <a:ext cx="342882" cy="284742"/>
            </a:xfrm>
            <a:prstGeom prst="rect">
              <a:avLst/>
            </a:prstGeom>
            <a:noFill/>
          </p:spPr>
          <p:txBody>
            <a:bodyPr wrap="none" rtlCol="0" anchor="b">
              <a:spAutoFit/>
            </a:bodyPr>
            <a:lstStyle/>
            <a:p>
              <a:pPr algn="ctr"/>
              <a:r>
                <a:rPr lang="en-US" sz="1867" b="1" dirty="0">
                  <a:solidFill>
                    <a:schemeClr val="bg1"/>
                  </a:solidFill>
                  <a:latin typeface="Open Sans" charset="0"/>
                  <a:ea typeface="Open Sans" charset="0"/>
                  <a:cs typeface="Open Sans" charset="0"/>
                </a:rPr>
                <a:t>02</a:t>
              </a:r>
              <a:endParaRPr lang="en-US" sz="1867" dirty="0">
                <a:solidFill>
                  <a:schemeClr val="bg1"/>
                </a:solidFill>
                <a:latin typeface="Open Sans" charset="0"/>
                <a:ea typeface="Open Sans" charset="0"/>
                <a:cs typeface="Open Sans" charset="0"/>
              </a:endParaRPr>
            </a:p>
          </p:txBody>
        </p:sp>
      </p:grpSp>
      <p:grpSp>
        <p:nvGrpSpPr>
          <p:cNvPr id="51" name="Group 50"/>
          <p:cNvGrpSpPr/>
          <p:nvPr/>
        </p:nvGrpSpPr>
        <p:grpSpPr>
          <a:xfrm>
            <a:off x="8652615" y="2902662"/>
            <a:ext cx="997319" cy="1526968"/>
            <a:chOff x="6192492" y="1796303"/>
            <a:chExt cx="747989" cy="1145226"/>
          </a:xfrm>
        </p:grpSpPr>
        <p:sp>
          <p:nvSpPr>
            <p:cNvPr id="52" name="Freeform 1"/>
            <p:cNvSpPr>
              <a:spLocks noChangeArrowheads="1"/>
            </p:cNvSpPr>
            <p:nvPr/>
          </p:nvSpPr>
          <p:spPr bwMode="auto">
            <a:xfrm>
              <a:off x="6192492" y="1796303"/>
              <a:ext cx="747989" cy="1145226"/>
            </a:xfrm>
            <a:custGeom>
              <a:avLst/>
              <a:gdLst>
                <a:gd name="T0" fmla="*/ 1216 w 1559"/>
                <a:gd name="T1" fmla="*/ 2070 h 2391"/>
                <a:gd name="T2" fmla="*/ 1216 w 1559"/>
                <a:gd name="T3" fmla="*/ 2070 h 2391"/>
                <a:gd name="T4" fmla="*/ 1537 w 1559"/>
                <a:gd name="T5" fmla="*/ 833 h 2391"/>
                <a:gd name="T6" fmla="*/ 1409 w 1559"/>
                <a:gd name="T7" fmla="*/ 0 h 2391"/>
                <a:gd name="T8" fmla="*/ 1174 w 1559"/>
                <a:gd name="T9" fmla="*/ 534 h 2391"/>
                <a:gd name="T10" fmla="*/ 470 w 1559"/>
                <a:gd name="T11" fmla="*/ 448 h 2391"/>
                <a:gd name="T12" fmla="*/ 512 w 1559"/>
                <a:gd name="T13" fmla="*/ 833 h 2391"/>
                <a:gd name="T14" fmla="*/ 320 w 1559"/>
                <a:gd name="T15" fmla="*/ 1557 h 2391"/>
                <a:gd name="T16" fmla="*/ 0 w 1559"/>
                <a:gd name="T17" fmla="*/ 1366 h 2391"/>
                <a:gd name="T18" fmla="*/ 448 w 1559"/>
                <a:gd name="T19" fmla="*/ 2390 h 2391"/>
                <a:gd name="T20" fmla="*/ 1558 w 1559"/>
                <a:gd name="T21" fmla="*/ 2262 h 2391"/>
                <a:gd name="T22" fmla="*/ 1216 w 1559"/>
                <a:gd name="T23" fmla="*/ 207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59" h="2391">
                  <a:moveTo>
                    <a:pt x="1216" y="2070"/>
                  </a:moveTo>
                  <a:lnTo>
                    <a:pt x="1216" y="2070"/>
                  </a:lnTo>
                  <a:cubicBezTo>
                    <a:pt x="1430" y="1707"/>
                    <a:pt x="1537" y="1280"/>
                    <a:pt x="1537" y="833"/>
                  </a:cubicBezTo>
                  <a:cubicBezTo>
                    <a:pt x="1537" y="534"/>
                    <a:pt x="1494" y="256"/>
                    <a:pt x="1409" y="0"/>
                  </a:cubicBezTo>
                  <a:cubicBezTo>
                    <a:pt x="1174" y="534"/>
                    <a:pt x="1174" y="534"/>
                    <a:pt x="1174" y="534"/>
                  </a:cubicBezTo>
                  <a:cubicBezTo>
                    <a:pt x="470" y="448"/>
                    <a:pt x="470" y="448"/>
                    <a:pt x="470" y="448"/>
                  </a:cubicBezTo>
                  <a:cubicBezTo>
                    <a:pt x="491" y="577"/>
                    <a:pt x="512" y="705"/>
                    <a:pt x="512" y="833"/>
                  </a:cubicBezTo>
                  <a:cubicBezTo>
                    <a:pt x="512" y="1088"/>
                    <a:pt x="448" y="1344"/>
                    <a:pt x="320" y="1557"/>
                  </a:cubicBezTo>
                  <a:cubicBezTo>
                    <a:pt x="0" y="1366"/>
                    <a:pt x="0" y="1366"/>
                    <a:pt x="0" y="1366"/>
                  </a:cubicBezTo>
                  <a:cubicBezTo>
                    <a:pt x="448" y="2390"/>
                    <a:pt x="448" y="2390"/>
                    <a:pt x="448" y="2390"/>
                  </a:cubicBezTo>
                  <a:cubicBezTo>
                    <a:pt x="1558" y="2262"/>
                    <a:pt x="1558" y="2262"/>
                    <a:pt x="1558" y="2262"/>
                  </a:cubicBezTo>
                  <a:lnTo>
                    <a:pt x="1216" y="2070"/>
                  </a:lnTo>
                </a:path>
              </a:pathLst>
            </a:custGeom>
            <a:solidFill>
              <a:schemeClr val="accent3"/>
            </a:solidFill>
            <a:ln>
              <a:noFill/>
            </a:ln>
            <a:effectLst/>
          </p:spPr>
          <p:txBody>
            <a:bodyPr wrap="none" anchor="ctr"/>
            <a:lstStyle/>
            <a:p>
              <a:endParaRPr lang="en-US" sz="1867">
                <a:solidFill>
                  <a:schemeClr val="bg1"/>
                </a:solidFill>
              </a:endParaRPr>
            </a:p>
          </p:txBody>
        </p:sp>
        <p:sp>
          <p:nvSpPr>
            <p:cNvPr id="53" name="TextBox 52"/>
            <p:cNvSpPr txBox="1"/>
            <p:nvPr/>
          </p:nvSpPr>
          <p:spPr>
            <a:xfrm rot="18087453">
              <a:off x="6500256" y="2322052"/>
              <a:ext cx="342882" cy="284742"/>
            </a:xfrm>
            <a:prstGeom prst="rect">
              <a:avLst/>
            </a:prstGeom>
            <a:noFill/>
          </p:spPr>
          <p:txBody>
            <a:bodyPr wrap="none" rtlCol="0" anchor="b">
              <a:spAutoFit/>
            </a:bodyPr>
            <a:lstStyle/>
            <a:p>
              <a:pPr algn="ctr"/>
              <a:r>
                <a:rPr lang="en-US" sz="1867" b="1" dirty="0">
                  <a:solidFill>
                    <a:schemeClr val="bg1"/>
                  </a:solidFill>
                  <a:latin typeface="Open Sans" charset="0"/>
                  <a:ea typeface="Open Sans" charset="0"/>
                  <a:cs typeface="Open Sans" charset="0"/>
                </a:rPr>
                <a:t>03</a:t>
              </a:r>
              <a:endParaRPr lang="en-US" sz="1867" dirty="0">
                <a:solidFill>
                  <a:schemeClr val="bg1"/>
                </a:solidFill>
                <a:latin typeface="Open Sans" charset="0"/>
                <a:ea typeface="Open Sans" charset="0"/>
                <a:cs typeface="Open Sans" charset="0"/>
              </a:endParaRPr>
            </a:p>
          </p:txBody>
        </p:sp>
      </p:grpSp>
      <p:sp>
        <p:nvSpPr>
          <p:cNvPr id="57" name="Rectangle 56"/>
          <p:cNvSpPr/>
          <p:nvPr/>
        </p:nvSpPr>
        <p:spPr>
          <a:xfrm>
            <a:off x="965143" y="2274508"/>
            <a:ext cx="2308635" cy="1785104"/>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bg1"/>
                </a:solidFill>
                <a:latin typeface="+mj-lt"/>
                <a:ea typeface="Roboto Light" panose="02000000000000000000" pitchFamily="2" charset="0"/>
                <a:cs typeface="Arial" charset="0"/>
              </a:rPr>
              <a:t>facilisi</a:t>
            </a:r>
            <a:endParaRPr lang="en-US" sz="1100" noProof="1">
              <a:solidFill>
                <a:schemeClr val="bg1"/>
              </a:solidFill>
              <a:latin typeface="+mj-lt"/>
              <a:ea typeface="Roboto Light" panose="02000000000000000000" pitchFamily="2" charset="0"/>
              <a:cs typeface="Arial" charset="0"/>
            </a:endParaRPr>
          </a:p>
        </p:txBody>
      </p:sp>
      <p:sp>
        <p:nvSpPr>
          <p:cNvPr id="58" name="Rectangle 57"/>
          <p:cNvSpPr/>
          <p:nvPr/>
        </p:nvSpPr>
        <p:spPr>
          <a:xfrm>
            <a:off x="954857" y="1873847"/>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grpSp>
        <p:nvGrpSpPr>
          <p:cNvPr id="60" name="Group 59"/>
          <p:cNvGrpSpPr/>
          <p:nvPr/>
        </p:nvGrpSpPr>
        <p:grpSpPr>
          <a:xfrm>
            <a:off x="7653131" y="2940466"/>
            <a:ext cx="767845" cy="735998"/>
            <a:chOff x="908050" y="8182743"/>
            <a:chExt cx="688975" cy="660400"/>
          </a:xfrm>
          <a:solidFill>
            <a:schemeClr val="tx1">
              <a:lumMod val="85000"/>
              <a:lumOff val="15000"/>
            </a:schemeClr>
          </a:solidFill>
        </p:grpSpPr>
        <p:sp>
          <p:nvSpPr>
            <p:cNvPr id="61" name="Freeform 27"/>
            <p:cNvSpPr>
              <a:spLocks/>
            </p:cNvSpPr>
            <p:nvPr/>
          </p:nvSpPr>
          <p:spPr bwMode="auto">
            <a:xfrm>
              <a:off x="1135063" y="8352606"/>
              <a:ext cx="157163" cy="92075"/>
            </a:xfrm>
            <a:custGeom>
              <a:avLst/>
              <a:gdLst>
                <a:gd name="T0" fmla="*/ 102 w 493"/>
                <a:gd name="T1" fmla="*/ 184 h 290"/>
                <a:gd name="T2" fmla="*/ 104 w 493"/>
                <a:gd name="T3" fmla="*/ 163 h 290"/>
                <a:gd name="T4" fmla="*/ 110 w 493"/>
                <a:gd name="T5" fmla="*/ 147 h 290"/>
                <a:gd name="T6" fmla="*/ 120 w 493"/>
                <a:gd name="T7" fmla="*/ 133 h 290"/>
                <a:gd name="T8" fmla="*/ 133 w 493"/>
                <a:gd name="T9" fmla="*/ 123 h 290"/>
                <a:gd name="T10" fmla="*/ 149 w 493"/>
                <a:gd name="T11" fmla="*/ 115 h 290"/>
                <a:gd name="T12" fmla="*/ 167 w 493"/>
                <a:gd name="T13" fmla="*/ 110 h 290"/>
                <a:gd name="T14" fmla="*/ 208 w 493"/>
                <a:gd name="T15" fmla="*/ 106 h 290"/>
                <a:gd name="T16" fmla="*/ 285 w 493"/>
                <a:gd name="T17" fmla="*/ 106 h 290"/>
                <a:gd name="T18" fmla="*/ 326 w 493"/>
                <a:gd name="T19" fmla="*/ 110 h 290"/>
                <a:gd name="T20" fmla="*/ 344 w 493"/>
                <a:gd name="T21" fmla="*/ 115 h 290"/>
                <a:gd name="T22" fmla="*/ 360 w 493"/>
                <a:gd name="T23" fmla="*/ 123 h 290"/>
                <a:gd name="T24" fmla="*/ 373 w 493"/>
                <a:gd name="T25" fmla="*/ 133 h 290"/>
                <a:gd name="T26" fmla="*/ 383 w 493"/>
                <a:gd name="T27" fmla="*/ 147 h 290"/>
                <a:gd name="T28" fmla="*/ 389 w 493"/>
                <a:gd name="T29" fmla="*/ 163 h 290"/>
                <a:gd name="T30" fmla="*/ 391 w 493"/>
                <a:gd name="T31" fmla="*/ 184 h 290"/>
                <a:gd name="T32" fmla="*/ 493 w 493"/>
                <a:gd name="T33" fmla="*/ 290 h 290"/>
                <a:gd name="T34" fmla="*/ 493 w 493"/>
                <a:gd name="T35" fmla="*/ 184 h 290"/>
                <a:gd name="T36" fmla="*/ 488 w 493"/>
                <a:gd name="T37" fmla="*/ 143 h 290"/>
                <a:gd name="T38" fmla="*/ 476 w 493"/>
                <a:gd name="T39" fmla="*/ 105 h 290"/>
                <a:gd name="T40" fmla="*/ 456 w 493"/>
                <a:gd name="T41" fmla="*/ 74 h 290"/>
                <a:gd name="T42" fmla="*/ 430 w 493"/>
                <a:gd name="T43" fmla="*/ 48 h 290"/>
                <a:gd name="T44" fmla="*/ 399 w 493"/>
                <a:gd name="T45" fmla="*/ 27 h 290"/>
                <a:gd name="T46" fmla="*/ 364 w 493"/>
                <a:gd name="T47" fmla="*/ 12 h 290"/>
                <a:gd name="T48" fmla="*/ 322 w 493"/>
                <a:gd name="T49" fmla="*/ 4 h 290"/>
                <a:gd name="T50" fmla="*/ 280 w 493"/>
                <a:gd name="T51" fmla="*/ 0 h 290"/>
                <a:gd name="T52" fmla="*/ 213 w 493"/>
                <a:gd name="T53" fmla="*/ 0 h 290"/>
                <a:gd name="T54" fmla="*/ 170 w 493"/>
                <a:gd name="T55" fmla="*/ 4 h 290"/>
                <a:gd name="T56" fmla="*/ 129 w 493"/>
                <a:gd name="T57" fmla="*/ 12 h 290"/>
                <a:gd name="T58" fmla="*/ 94 w 493"/>
                <a:gd name="T59" fmla="*/ 27 h 290"/>
                <a:gd name="T60" fmla="*/ 63 w 493"/>
                <a:gd name="T61" fmla="*/ 48 h 290"/>
                <a:gd name="T62" fmla="*/ 36 w 493"/>
                <a:gd name="T63" fmla="*/ 74 h 290"/>
                <a:gd name="T64" fmla="*/ 17 w 493"/>
                <a:gd name="T65" fmla="*/ 105 h 290"/>
                <a:gd name="T66" fmla="*/ 5 w 493"/>
                <a:gd name="T67" fmla="*/ 143 h 290"/>
                <a:gd name="T68" fmla="*/ 0 w 493"/>
                <a:gd name="T69" fmla="*/ 184 h 290"/>
                <a:gd name="T70" fmla="*/ 102 w 493"/>
                <a:gd name="T71"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3" h="290">
                  <a:moveTo>
                    <a:pt x="102" y="184"/>
                  </a:moveTo>
                  <a:lnTo>
                    <a:pt x="102" y="184"/>
                  </a:lnTo>
                  <a:lnTo>
                    <a:pt x="102" y="173"/>
                  </a:lnTo>
                  <a:lnTo>
                    <a:pt x="104" y="163"/>
                  </a:lnTo>
                  <a:lnTo>
                    <a:pt x="106" y="155"/>
                  </a:lnTo>
                  <a:lnTo>
                    <a:pt x="110" y="147"/>
                  </a:lnTo>
                  <a:lnTo>
                    <a:pt x="115" y="140"/>
                  </a:lnTo>
                  <a:lnTo>
                    <a:pt x="120" y="133"/>
                  </a:lnTo>
                  <a:lnTo>
                    <a:pt x="126" y="128"/>
                  </a:lnTo>
                  <a:lnTo>
                    <a:pt x="133" y="123"/>
                  </a:lnTo>
                  <a:lnTo>
                    <a:pt x="140" y="119"/>
                  </a:lnTo>
                  <a:lnTo>
                    <a:pt x="149" y="115"/>
                  </a:lnTo>
                  <a:lnTo>
                    <a:pt x="157" y="112"/>
                  </a:lnTo>
                  <a:lnTo>
                    <a:pt x="167" y="110"/>
                  </a:lnTo>
                  <a:lnTo>
                    <a:pt x="186" y="108"/>
                  </a:lnTo>
                  <a:lnTo>
                    <a:pt x="208" y="106"/>
                  </a:lnTo>
                  <a:lnTo>
                    <a:pt x="285" y="106"/>
                  </a:lnTo>
                  <a:lnTo>
                    <a:pt x="285" y="106"/>
                  </a:lnTo>
                  <a:lnTo>
                    <a:pt x="307" y="108"/>
                  </a:lnTo>
                  <a:lnTo>
                    <a:pt x="326" y="110"/>
                  </a:lnTo>
                  <a:lnTo>
                    <a:pt x="336" y="112"/>
                  </a:lnTo>
                  <a:lnTo>
                    <a:pt x="344" y="115"/>
                  </a:lnTo>
                  <a:lnTo>
                    <a:pt x="353" y="119"/>
                  </a:lnTo>
                  <a:lnTo>
                    <a:pt x="360" y="123"/>
                  </a:lnTo>
                  <a:lnTo>
                    <a:pt x="367" y="128"/>
                  </a:lnTo>
                  <a:lnTo>
                    <a:pt x="373" y="133"/>
                  </a:lnTo>
                  <a:lnTo>
                    <a:pt x="378" y="140"/>
                  </a:lnTo>
                  <a:lnTo>
                    <a:pt x="383" y="147"/>
                  </a:lnTo>
                  <a:lnTo>
                    <a:pt x="386" y="155"/>
                  </a:lnTo>
                  <a:lnTo>
                    <a:pt x="389" y="163"/>
                  </a:lnTo>
                  <a:lnTo>
                    <a:pt x="391" y="173"/>
                  </a:lnTo>
                  <a:lnTo>
                    <a:pt x="391" y="184"/>
                  </a:lnTo>
                  <a:lnTo>
                    <a:pt x="391" y="290"/>
                  </a:lnTo>
                  <a:lnTo>
                    <a:pt x="493" y="290"/>
                  </a:lnTo>
                  <a:lnTo>
                    <a:pt x="493" y="184"/>
                  </a:lnTo>
                  <a:lnTo>
                    <a:pt x="493" y="184"/>
                  </a:lnTo>
                  <a:lnTo>
                    <a:pt x="491" y="162"/>
                  </a:lnTo>
                  <a:lnTo>
                    <a:pt x="488" y="143"/>
                  </a:lnTo>
                  <a:lnTo>
                    <a:pt x="483" y="123"/>
                  </a:lnTo>
                  <a:lnTo>
                    <a:pt x="476" y="105"/>
                  </a:lnTo>
                  <a:lnTo>
                    <a:pt x="467" y="90"/>
                  </a:lnTo>
                  <a:lnTo>
                    <a:pt x="456" y="74"/>
                  </a:lnTo>
                  <a:lnTo>
                    <a:pt x="444" y="61"/>
                  </a:lnTo>
                  <a:lnTo>
                    <a:pt x="430" y="48"/>
                  </a:lnTo>
                  <a:lnTo>
                    <a:pt x="415" y="36"/>
                  </a:lnTo>
                  <a:lnTo>
                    <a:pt x="399" y="27"/>
                  </a:lnTo>
                  <a:lnTo>
                    <a:pt x="382" y="19"/>
                  </a:lnTo>
                  <a:lnTo>
                    <a:pt x="364" y="12"/>
                  </a:lnTo>
                  <a:lnTo>
                    <a:pt x="343" y="7"/>
                  </a:lnTo>
                  <a:lnTo>
                    <a:pt x="322" y="4"/>
                  </a:lnTo>
                  <a:lnTo>
                    <a:pt x="302" y="1"/>
                  </a:lnTo>
                  <a:lnTo>
                    <a:pt x="280" y="0"/>
                  </a:lnTo>
                  <a:lnTo>
                    <a:pt x="213" y="0"/>
                  </a:lnTo>
                  <a:lnTo>
                    <a:pt x="213" y="0"/>
                  </a:lnTo>
                  <a:lnTo>
                    <a:pt x="191" y="1"/>
                  </a:lnTo>
                  <a:lnTo>
                    <a:pt x="170" y="4"/>
                  </a:lnTo>
                  <a:lnTo>
                    <a:pt x="150" y="7"/>
                  </a:lnTo>
                  <a:lnTo>
                    <a:pt x="129" y="12"/>
                  </a:lnTo>
                  <a:lnTo>
                    <a:pt x="111" y="19"/>
                  </a:lnTo>
                  <a:lnTo>
                    <a:pt x="94" y="27"/>
                  </a:lnTo>
                  <a:lnTo>
                    <a:pt x="77" y="36"/>
                  </a:lnTo>
                  <a:lnTo>
                    <a:pt x="63" y="48"/>
                  </a:lnTo>
                  <a:lnTo>
                    <a:pt x="49" y="61"/>
                  </a:lnTo>
                  <a:lnTo>
                    <a:pt x="36" y="74"/>
                  </a:lnTo>
                  <a:lnTo>
                    <a:pt x="26" y="90"/>
                  </a:lnTo>
                  <a:lnTo>
                    <a:pt x="17" y="105"/>
                  </a:lnTo>
                  <a:lnTo>
                    <a:pt x="10" y="123"/>
                  </a:lnTo>
                  <a:lnTo>
                    <a:pt x="5" y="143"/>
                  </a:lnTo>
                  <a:lnTo>
                    <a:pt x="1" y="162"/>
                  </a:lnTo>
                  <a:lnTo>
                    <a:pt x="0" y="184"/>
                  </a:lnTo>
                  <a:lnTo>
                    <a:pt x="0" y="290"/>
                  </a:lnTo>
                  <a:lnTo>
                    <a:pt x="102" y="290"/>
                  </a:lnTo>
                  <a:lnTo>
                    <a:pt x="102"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41"/>
            <p:cNvSpPr>
              <a:spLocks noEditPoints="1"/>
            </p:cNvSpPr>
            <p:nvPr/>
          </p:nvSpPr>
          <p:spPr bwMode="auto">
            <a:xfrm>
              <a:off x="908050" y="8458968"/>
              <a:ext cx="612775" cy="384175"/>
            </a:xfrm>
            <a:custGeom>
              <a:avLst/>
              <a:gdLst>
                <a:gd name="T0" fmla="*/ 77 w 1931"/>
                <a:gd name="T1" fmla="*/ 3 h 1208"/>
                <a:gd name="T2" fmla="*/ 35 w 1931"/>
                <a:gd name="T3" fmla="*/ 22 h 1208"/>
                <a:gd name="T4" fmla="*/ 7 w 1931"/>
                <a:gd name="T5" fmla="*/ 59 h 1208"/>
                <a:gd name="T6" fmla="*/ 0 w 1931"/>
                <a:gd name="T7" fmla="*/ 1111 h 1208"/>
                <a:gd name="T8" fmla="*/ 7 w 1931"/>
                <a:gd name="T9" fmla="*/ 1149 h 1208"/>
                <a:gd name="T10" fmla="*/ 35 w 1931"/>
                <a:gd name="T11" fmla="*/ 1186 h 1208"/>
                <a:gd name="T12" fmla="*/ 77 w 1931"/>
                <a:gd name="T13" fmla="*/ 1205 h 1208"/>
                <a:gd name="T14" fmla="*/ 1844 w 1931"/>
                <a:gd name="T15" fmla="*/ 1208 h 1208"/>
                <a:gd name="T16" fmla="*/ 1889 w 1931"/>
                <a:gd name="T17" fmla="*/ 1191 h 1208"/>
                <a:gd name="T18" fmla="*/ 1919 w 1931"/>
                <a:gd name="T19" fmla="*/ 1157 h 1208"/>
                <a:gd name="T20" fmla="*/ 1931 w 1931"/>
                <a:gd name="T21" fmla="*/ 1111 h 1208"/>
                <a:gd name="T22" fmla="*/ 1926 w 1931"/>
                <a:gd name="T23" fmla="*/ 68 h 1208"/>
                <a:gd name="T24" fmla="*/ 1903 w 1931"/>
                <a:gd name="T25" fmla="*/ 28 h 1208"/>
                <a:gd name="T26" fmla="*/ 1863 w 1931"/>
                <a:gd name="T27" fmla="*/ 5 h 1208"/>
                <a:gd name="T28" fmla="*/ 241 w 1931"/>
                <a:gd name="T29" fmla="*/ 1015 h 1208"/>
                <a:gd name="T30" fmla="*/ 227 w 1931"/>
                <a:gd name="T31" fmla="*/ 1048 h 1208"/>
                <a:gd name="T32" fmla="*/ 193 w 1931"/>
                <a:gd name="T33" fmla="*/ 1063 h 1208"/>
                <a:gd name="T34" fmla="*/ 153 w 1931"/>
                <a:gd name="T35" fmla="*/ 1041 h 1208"/>
                <a:gd name="T36" fmla="*/ 145 w 1931"/>
                <a:gd name="T37" fmla="*/ 193 h 1208"/>
                <a:gd name="T38" fmla="*/ 166 w 1931"/>
                <a:gd name="T39" fmla="*/ 154 h 1208"/>
                <a:gd name="T40" fmla="*/ 203 w 1931"/>
                <a:gd name="T41" fmla="*/ 146 h 1208"/>
                <a:gd name="T42" fmla="*/ 238 w 1931"/>
                <a:gd name="T43" fmla="*/ 174 h 1208"/>
                <a:gd name="T44" fmla="*/ 628 w 1931"/>
                <a:gd name="T45" fmla="*/ 1015 h 1208"/>
                <a:gd name="T46" fmla="*/ 606 w 1931"/>
                <a:gd name="T47" fmla="*/ 1054 h 1208"/>
                <a:gd name="T48" fmla="*/ 570 w 1931"/>
                <a:gd name="T49" fmla="*/ 1062 h 1208"/>
                <a:gd name="T50" fmla="*/ 535 w 1931"/>
                <a:gd name="T51" fmla="*/ 1034 h 1208"/>
                <a:gd name="T52" fmla="*/ 532 w 1931"/>
                <a:gd name="T53" fmla="*/ 184 h 1208"/>
                <a:gd name="T54" fmla="*/ 560 w 1931"/>
                <a:gd name="T55" fmla="*/ 149 h 1208"/>
                <a:gd name="T56" fmla="*/ 599 w 1931"/>
                <a:gd name="T57" fmla="*/ 149 h 1208"/>
                <a:gd name="T58" fmla="*/ 626 w 1931"/>
                <a:gd name="T59" fmla="*/ 184 h 1208"/>
                <a:gd name="T60" fmla="*/ 1013 w 1931"/>
                <a:gd name="T61" fmla="*/ 1024 h 1208"/>
                <a:gd name="T62" fmla="*/ 985 w 1931"/>
                <a:gd name="T63" fmla="*/ 1059 h 1208"/>
                <a:gd name="T64" fmla="*/ 946 w 1931"/>
                <a:gd name="T65" fmla="*/ 1059 h 1208"/>
                <a:gd name="T66" fmla="*/ 918 w 1931"/>
                <a:gd name="T67" fmla="*/ 1024 h 1208"/>
                <a:gd name="T68" fmla="*/ 921 w 1931"/>
                <a:gd name="T69" fmla="*/ 174 h 1208"/>
                <a:gd name="T70" fmla="*/ 956 w 1931"/>
                <a:gd name="T71" fmla="*/ 146 h 1208"/>
                <a:gd name="T72" fmla="*/ 992 w 1931"/>
                <a:gd name="T73" fmla="*/ 154 h 1208"/>
                <a:gd name="T74" fmla="*/ 1014 w 1931"/>
                <a:gd name="T75" fmla="*/ 193 h 1208"/>
                <a:gd name="T76" fmla="*/ 1396 w 1931"/>
                <a:gd name="T77" fmla="*/ 1034 h 1208"/>
                <a:gd name="T78" fmla="*/ 1361 w 1931"/>
                <a:gd name="T79" fmla="*/ 1062 h 1208"/>
                <a:gd name="T80" fmla="*/ 1325 w 1931"/>
                <a:gd name="T81" fmla="*/ 1054 h 1208"/>
                <a:gd name="T82" fmla="*/ 1303 w 1931"/>
                <a:gd name="T83" fmla="*/ 1015 h 1208"/>
                <a:gd name="T84" fmla="*/ 1312 w 1931"/>
                <a:gd name="T85" fmla="*/ 167 h 1208"/>
                <a:gd name="T86" fmla="*/ 1352 w 1931"/>
                <a:gd name="T87" fmla="*/ 145 h 1208"/>
                <a:gd name="T88" fmla="*/ 1385 w 1931"/>
                <a:gd name="T89" fmla="*/ 160 h 1208"/>
                <a:gd name="T90" fmla="*/ 1400 w 1931"/>
                <a:gd name="T91" fmla="*/ 1015 h 1208"/>
                <a:gd name="T92" fmla="*/ 1778 w 1931"/>
                <a:gd name="T93" fmla="*/ 1041 h 1208"/>
                <a:gd name="T94" fmla="*/ 1738 w 1931"/>
                <a:gd name="T95" fmla="*/ 1063 h 1208"/>
                <a:gd name="T96" fmla="*/ 1704 w 1931"/>
                <a:gd name="T97" fmla="*/ 1048 h 1208"/>
                <a:gd name="T98" fmla="*/ 1690 w 1931"/>
                <a:gd name="T99" fmla="*/ 193 h 1208"/>
                <a:gd name="T100" fmla="*/ 1704 w 1931"/>
                <a:gd name="T101" fmla="*/ 160 h 1208"/>
                <a:gd name="T102" fmla="*/ 1738 w 1931"/>
                <a:gd name="T103" fmla="*/ 145 h 1208"/>
                <a:gd name="T104" fmla="*/ 1778 w 1931"/>
                <a:gd name="T105" fmla="*/ 167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1" h="1208">
                  <a:moveTo>
                    <a:pt x="1834" y="0"/>
                  </a:moveTo>
                  <a:lnTo>
                    <a:pt x="96" y="0"/>
                  </a:lnTo>
                  <a:lnTo>
                    <a:pt x="96" y="0"/>
                  </a:lnTo>
                  <a:lnTo>
                    <a:pt x="87" y="0"/>
                  </a:lnTo>
                  <a:lnTo>
                    <a:pt x="77" y="3"/>
                  </a:lnTo>
                  <a:lnTo>
                    <a:pt x="68" y="5"/>
                  </a:lnTo>
                  <a:lnTo>
                    <a:pt x="59" y="8"/>
                  </a:lnTo>
                  <a:lnTo>
                    <a:pt x="51" y="12"/>
                  </a:lnTo>
                  <a:lnTo>
                    <a:pt x="42" y="17"/>
                  </a:lnTo>
                  <a:lnTo>
                    <a:pt x="35" y="22"/>
                  </a:lnTo>
                  <a:lnTo>
                    <a:pt x="28" y="28"/>
                  </a:lnTo>
                  <a:lnTo>
                    <a:pt x="22" y="35"/>
                  </a:lnTo>
                  <a:lnTo>
                    <a:pt x="17" y="43"/>
                  </a:lnTo>
                  <a:lnTo>
                    <a:pt x="12" y="51"/>
                  </a:lnTo>
                  <a:lnTo>
                    <a:pt x="7" y="59"/>
                  </a:lnTo>
                  <a:lnTo>
                    <a:pt x="5" y="68"/>
                  </a:lnTo>
                  <a:lnTo>
                    <a:pt x="2" y="78"/>
                  </a:lnTo>
                  <a:lnTo>
                    <a:pt x="0" y="87"/>
                  </a:lnTo>
                  <a:lnTo>
                    <a:pt x="0" y="97"/>
                  </a:lnTo>
                  <a:lnTo>
                    <a:pt x="0" y="1111"/>
                  </a:lnTo>
                  <a:lnTo>
                    <a:pt x="0" y="1111"/>
                  </a:lnTo>
                  <a:lnTo>
                    <a:pt x="0" y="1121"/>
                  </a:lnTo>
                  <a:lnTo>
                    <a:pt x="2" y="1131"/>
                  </a:lnTo>
                  <a:lnTo>
                    <a:pt x="5" y="1140"/>
                  </a:lnTo>
                  <a:lnTo>
                    <a:pt x="7" y="1149"/>
                  </a:lnTo>
                  <a:lnTo>
                    <a:pt x="12" y="1157"/>
                  </a:lnTo>
                  <a:lnTo>
                    <a:pt x="17" y="1166"/>
                  </a:lnTo>
                  <a:lnTo>
                    <a:pt x="22" y="1173"/>
                  </a:lnTo>
                  <a:lnTo>
                    <a:pt x="28" y="1180"/>
                  </a:lnTo>
                  <a:lnTo>
                    <a:pt x="35" y="1186"/>
                  </a:lnTo>
                  <a:lnTo>
                    <a:pt x="42" y="1191"/>
                  </a:lnTo>
                  <a:lnTo>
                    <a:pt x="51" y="1196"/>
                  </a:lnTo>
                  <a:lnTo>
                    <a:pt x="59" y="1201"/>
                  </a:lnTo>
                  <a:lnTo>
                    <a:pt x="68" y="1203"/>
                  </a:lnTo>
                  <a:lnTo>
                    <a:pt x="77" y="1205"/>
                  </a:lnTo>
                  <a:lnTo>
                    <a:pt x="87" y="1208"/>
                  </a:lnTo>
                  <a:lnTo>
                    <a:pt x="96" y="1208"/>
                  </a:lnTo>
                  <a:lnTo>
                    <a:pt x="1834" y="1208"/>
                  </a:lnTo>
                  <a:lnTo>
                    <a:pt x="1834" y="1208"/>
                  </a:lnTo>
                  <a:lnTo>
                    <a:pt x="1844" y="1208"/>
                  </a:lnTo>
                  <a:lnTo>
                    <a:pt x="1854" y="1205"/>
                  </a:lnTo>
                  <a:lnTo>
                    <a:pt x="1863" y="1203"/>
                  </a:lnTo>
                  <a:lnTo>
                    <a:pt x="1872" y="1201"/>
                  </a:lnTo>
                  <a:lnTo>
                    <a:pt x="1880" y="1196"/>
                  </a:lnTo>
                  <a:lnTo>
                    <a:pt x="1889" y="1191"/>
                  </a:lnTo>
                  <a:lnTo>
                    <a:pt x="1896" y="1186"/>
                  </a:lnTo>
                  <a:lnTo>
                    <a:pt x="1903" y="1180"/>
                  </a:lnTo>
                  <a:lnTo>
                    <a:pt x="1909" y="1173"/>
                  </a:lnTo>
                  <a:lnTo>
                    <a:pt x="1914" y="1166"/>
                  </a:lnTo>
                  <a:lnTo>
                    <a:pt x="1919" y="1157"/>
                  </a:lnTo>
                  <a:lnTo>
                    <a:pt x="1924" y="1149"/>
                  </a:lnTo>
                  <a:lnTo>
                    <a:pt x="1926" y="1140"/>
                  </a:lnTo>
                  <a:lnTo>
                    <a:pt x="1929" y="1131"/>
                  </a:lnTo>
                  <a:lnTo>
                    <a:pt x="1931" y="1121"/>
                  </a:lnTo>
                  <a:lnTo>
                    <a:pt x="1931" y="1111"/>
                  </a:lnTo>
                  <a:lnTo>
                    <a:pt x="1931" y="97"/>
                  </a:lnTo>
                  <a:lnTo>
                    <a:pt x="1931" y="97"/>
                  </a:lnTo>
                  <a:lnTo>
                    <a:pt x="1931" y="87"/>
                  </a:lnTo>
                  <a:lnTo>
                    <a:pt x="1929" y="78"/>
                  </a:lnTo>
                  <a:lnTo>
                    <a:pt x="1926" y="68"/>
                  </a:lnTo>
                  <a:lnTo>
                    <a:pt x="1924" y="59"/>
                  </a:lnTo>
                  <a:lnTo>
                    <a:pt x="1919" y="51"/>
                  </a:lnTo>
                  <a:lnTo>
                    <a:pt x="1914" y="43"/>
                  </a:lnTo>
                  <a:lnTo>
                    <a:pt x="1909" y="35"/>
                  </a:lnTo>
                  <a:lnTo>
                    <a:pt x="1903" y="28"/>
                  </a:lnTo>
                  <a:lnTo>
                    <a:pt x="1896" y="22"/>
                  </a:lnTo>
                  <a:lnTo>
                    <a:pt x="1889" y="17"/>
                  </a:lnTo>
                  <a:lnTo>
                    <a:pt x="1880" y="12"/>
                  </a:lnTo>
                  <a:lnTo>
                    <a:pt x="1872" y="8"/>
                  </a:lnTo>
                  <a:lnTo>
                    <a:pt x="1863" y="5"/>
                  </a:lnTo>
                  <a:lnTo>
                    <a:pt x="1854" y="3"/>
                  </a:lnTo>
                  <a:lnTo>
                    <a:pt x="1844" y="0"/>
                  </a:lnTo>
                  <a:lnTo>
                    <a:pt x="1834" y="0"/>
                  </a:lnTo>
                  <a:lnTo>
                    <a:pt x="1834" y="0"/>
                  </a:lnTo>
                  <a:close/>
                  <a:moveTo>
                    <a:pt x="241" y="1015"/>
                  </a:moveTo>
                  <a:lnTo>
                    <a:pt x="241" y="1015"/>
                  </a:lnTo>
                  <a:lnTo>
                    <a:pt x="240" y="1024"/>
                  </a:lnTo>
                  <a:lnTo>
                    <a:pt x="238" y="1034"/>
                  </a:lnTo>
                  <a:lnTo>
                    <a:pt x="233" y="1041"/>
                  </a:lnTo>
                  <a:lnTo>
                    <a:pt x="227" y="1048"/>
                  </a:lnTo>
                  <a:lnTo>
                    <a:pt x="220" y="1054"/>
                  </a:lnTo>
                  <a:lnTo>
                    <a:pt x="212" y="1059"/>
                  </a:lnTo>
                  <a:lnTo>
                    <a:pt x="203" y="1062"/>
                  </a:lnTo>
                  <a:lnTo>
                    <a:pt x="193" y="1063"/>
                  </a:lnTo>
                  <a:lnTo>
                    <a:pt x="193" y="1063"/>
                  </a:lnTo>
                  <a:lnTo>
                    <a:pt x="183" y="1062"/>
                  </a:lnTo>
                  <a:lnTo>
                    <a:pt x="174" y="1059"/>
                  </a:lnTo>
                  <a:lnTo>
                    <a:pt x="166" y="1054"/>
                  </a:lnTo>
                  <a:lnTo>
                    <a:pt x="159" y="1048"/>
                  </a:lnTo>
                  <a:lnTo>
                    <a:pt x="153" y="1041"/>
                  </a:lnTo>
                  <a:lnTo>
                    <a:pt x="148" y="1034"/>
                  </a:lnTo>
                  <a:lnTo>
                    <a:pt x="146" y="1024"/>
                  </a:lnTo>
                  <a:lnTo>
                    <a:pt x="145" y="1015"/>
                  </a:lnTo>
                  <a:lnTo>
                    <a:pt x="145" y="193"/>
                  </a:lnTo>
                  <a:lnTo>
                    <a:pt x="145" y="193"/>
                  </a:lnTo>
                  <a:lnTo>
                    <a:pt x="146" y="184"/>
                  </a:lnTo>
                  <a:lnTo>
                    <a:pt x="148" y="174"/>
                  </a:lnTo>
                  <a:lnTo>
                    <a:pt x="153" y="167"/>
                  </a:lnTo>
                  <a:lnTo>
                    <a:pt x="159" y="160"/>
                  </a:lnTo>
                  <a:lnTo>
                    <a:pt x="166" y="154"/>
                  </a:lnTo>
                  <a:lnTo>
                    <a:pt x="174" y="149"/>
                  </a:lnTo>
                  <a:lnTo>
                    <a:pt x="183" y="146"/>
                  </a:lnTo>
                  <a:lnTo>
                    <a:pt x="193" y="145"/>
                  </a:lnTo>
                  <a:lnTo>
                    <a:pt x="193" y="145"/>
                  </a:lnTo>
                  <a:lnTo>
                    <a:pt x="203" y="146"/>
                  </a:lnTo>
                  <a:lnTo>
                    <a:pt x="212" y="149"/>
                  </a:lnTo>
                  <a:lnTo>
                    <a:pt x="220" y="154"/>
                  </a:lnTo>
                  <a:lnTo>
                    <a:pt x="227" y="160"/>
                  </a:lnTo>
                  <a:lnTo>
                    <a:pt x="233" y="167"/>
                  </a:lnTo>
                  <a:lnTo>
                    <a:pt x="238" y="174"/>
                  </a:lnTo>
                  <a:lnTo>
                    <a:pt x="240" y="184"/>
                  </a:lnTo>
                  <a:lnTo>
                    <a:pt x="241" y="193"/>
                  </a:lnTo>
                  <a:lnTo>
                    <a:pt x="241" y="1015"/>
                  </a:lnTo>
                  <a:close/>
                  <a:moveTo>
                    <a:pt x="628" y="1015"/>
                  </a:moveTo>
                  <a:lnTo>
                    <a:pt x="628" y="1015"/>
                  </a:lnTo>
                  <a:lnTo>
                    <a:pt x="626" y="1024"/>
                  </a:lnTo>
                  <a:lnTo>
                    <a:pt x="624" y="1034"/>
                  </a:lnTo>
                  <a:lnTo>
                    <a:pt x="619" y="1041"/>
                  </a:lnTo>
                  <a:lnTo>
                    <a:pt x="613" y="1048"/>
                  </a:lnTo>
                  <a:lnTo>
                    <a:pt x="606" y="1054"/>
                  </a:lnTo>
                  <a:lnTo>
                    <a:pt x="599" y="1059"/>
                  </a:lnTo>
                  <a:lnTo>
                    <a:pt x="589" y="1062"/>
                  </a:lnTo>
                  <a:lnTo>
                    <a:pt x="579" y="1063"/>
                  </a:lnTo>
                  <a:lnTo>
                    <a:pt x="579" y="1063"/>
                  </a:lnTo>
                  <a:lnTo>
                    <a:pt x="570" y="1062"/>
                  </a:lnTo>
                  <a:lnTo>
                    <a:pt x="560" y="1059"/>
                  </a:lnTo>
                  <a:lnTo>
                    <a:pt x="553" y="1054"/>
                  </a:lnTo>
                  <a:lnTo>
                    <a:pt x="545" y="1048"/>
                  </a:lnTo>
                  <a:lnTo>
                    <a:pt x="539" y="1041"/>
                  </a:lnTo>
                  <a:lnTo>
                    <a:pt x="535" y="1034"/>
                  </a:lnTo>
                  <a:lnTo>
                    <a:pt x="532" y="1024"/>
                  </a:lnTo>
                  <a:lnTo>
                    <a:pt x="531" y="1015"/>
                  </a:lnTo>
                  <a:lnTo>
                    <a:pt x="531" y="193"/>
                  </a:lnTo>
                  <a:lnTo>
                    <a:pt x="531" y="193"/>
                  </a:lnTo>
                  <a:lnTo>
                    <a:pt x="532" y="184"/>
                  </a:lnTo>
                  <a:lnTo>
                    <a:pt x="535" y="174"/>
                  </a:lnTo>
                  <a:lnTo>
                    <a:pt x="539" y="167"/>
                  </a:lnTo>
                  <a:lnTo>
                    <a:pt x="545" y="160"/>
                  </a:lnTo>
                  <a:lnTo>
                    <a:pt x="553" y="154"/>
                  </a:lnTo>
                  <a:lnTo>
                    <a:pt x="560" y="149"/>
                  </a:lnTo>
                  <a:lnTo>
                    <a:pt x="570" y="146"/>
                  </a:lnTo>
                  <a:lnTo>
                    <a:pt x="579" y="145"/>
                  </a:lnTo>
                  <a:lnTo>
                    <a:pt x="579" y="145"/>
                  </a:lnTo>
                  <a:lnTo>
                    <a:pt x="589" y="146"/>
                  </a:lnTo>
                  <a:lnTo>
                    <a:pt x="599" y="149"/>
                  </a:lnTo>
                  <a:lnTo>
                    <a:pt x="606" y="154"/>
                  </a:lnTo>
                  <a:lnTo>
                    <a:pt x="613" y="160"/>
                  </a:lnTo>
                  <a:lnTo>
                    <a:pt x="619" y="167"/>
                  </a:lnTo>
                  <a:lnTo>
                    <a:pt x="624" y="174"/>
                  </a:lnTo>
                  <a:lnTo>
                    <a:pt x="626" y="184"/>
                  </a:lnTo>
                  <a:lnTo>
                    <a:pt x="628" y="193"/>
                  </a:lnTo>
                  <a:lnTo>
                    <a:pt x="628" y="1015"/>
                  </a:lnTo>
                  <a:close/>
                  <a:moveTo>
                    <a:pt x="1014" y="1015"/>
                  </a:moveTo>
                  <a:lnTo>
                    <a:pt x="1014" y="1015"/>
                  </a:lnTo>
                  <a:lnTo>
                    <a:pt x="1013" y="1024"/>
                  </a:lnTo>
                  <a:lnTo>
                    <a:pt x="1010" y="1034"/>
                  </a:lnTo>
                  <a:lnTo>
                    <a:pt x="1005" y="1041"/>
                  </a:lnTo>
                  <a:lnTo>
                    <a:pt x="999" y="1048"/>
                  </a:lnTo>
                  <a:lnTo>
                    <a:pt x="992" y="1054"/>
                  </a:lnTo>
                  <a:lnTo>
                    <a:pt x="985" y="1059"/>
                  </a:lnTo>
                  <a:lnTo>
                    <a:pt x="975" y="1062"/>
                  </a:lnTo>
                  <a:lnTo>
                    <a:pt x="965" y="1063"/>
                  </a:lnTo>
                  <a:lnTo>
                    <a:pt x="965" y="1063"/>
                  </a:lnTo>
                  <a:lnTo>
                    <a:pt x="956" y="1062"/>
                  </a:lnTo>
                  <a:lnTo>
                    <a:pt x="946" y="1059"/>
                  </a:lnTo>
                  <a:lnTo>
                    <a:pt x="939" y="1054"/>
                  </a:lnTo>
                  <a:lnTo>
                    <a:pt x="932" y="1048"/>
                  </a:lnTo>
                  <a:lnTo>
                    <a:pt x="926" y="1041"/>
                  </a:lnTo>
                  <a:lnTo>
                    <a:pt x="921" y="1034"/>
                  </a:lnTo>
                  <a:lnTo>
                    <a:pt x="918" y="1024"/>
                  </a:lnTo>
                  <a:lnTo>
                    <a:pt x="917" y="1015"/>
                  </a:lnTo>
                  <a:lnTo>
                    <a:pt x="917" y="193"/>
                  </a:lnTo>
                  <a:lnTo>
                    <a:pt x="917" y="193"/>
                  </a:lnTo>
                  <a:lnTo>
                    <a:pt x="918" y="184"/>
                  </a:lnTo>
                  <a:lnTo>
                    <a:pt x="921" y="174"/>
                  </a:lnTo>
                  <a:lnTo>
                    <a:pt x="926" y="167"/>
                  </a:lnTo>
                  <a:lnTo>
                    <a:pt x="932" y="160"/>
                  </a:lnTo>
                  <a:lnTo>
                    <a:pt x="939" y="154"/>
                  </a:lnTo>
                  <a:lnTo>
                    <a:pt x="946" y="149"/>
                  </a:lnTo>
                  <a:lnTo>
                    <a:pt x="956" y="146"/>
                  </a:lnTo>
                  <a:lnTo>
                    <a:pt x="965" y="145"/>
                  </a:lnTo>
                  <a:lnTo>
                    <a:pt x="965" y="145"/>
                  </a:lnTo>
                  <a:lnTo>
                    <a:pt x="975" y="146"/>
                  </a:lnTo>
                  <a:lnTo>
                    <a:pt x="985" y="149"/>
                  </a:lnTo>
                  <a:lnTo>
                    <a:pt x="992" y="154"/>
                  </a:lnTo>
                  <a:lnTo>
                    <a:pt x="999" y="160"/>
                  </a:lnTo>
                  <a:lnTo>
                    <a:pt x="1005" y="167"/>
                  </a:lnTo>
                  <a:lnTo>
                    <a:pt x="1010" y="174"/>
                  </a:lnTo>
                  <a:lnTo>
                    <a:pt x="1013" y="184"/>
                  </a:lnTo>
                  <a:lnTo>
                    <a:pt x="1014" y="193"/>
                  </a:lnTo>
                  <a:lnTo>
                    <a:pt x="1014" y="1015"/>
                  </a:lnTo>
                  <a:close/>
                  <a:moveTo>
                    <a:pt x="1400" y="1015"/>
                  </a:moveTo>
                  <a:lnTo>
                    <a:pt x="1400" y="1015"/>
                  </a:lnTo>
                  <a:lnTo>
                    <a:pt x="1399" y="1024"/>
                  </a:lnTo>
                  <a:lnTo>
                    <a:pt x="1396" y="1034"/>
                  </a:lnTo>
                  <a:lnTo>
                    <a:pt x="1391" y="1041"/>
                  </a:lnTo>
                  <a:lnTo>
                    <a:pt x="1385" y="1048"/>
                  </a:lnTo>
                  <a:lnTo>
                    <a:pt x="1378" y="1054"/>
                  </a:lnTo>
                  <a:lnTo>
                    <a:pt x="1371" y="1059"/>
                  </a:lnTo>
                  <a:lnTo>
                    <a:pt x="1361" y="1062"/>
                  </a:lnTo>
                  <a:lnTo>
                    <a:pt x="1352" y="1063"/>
                  </a:lnTo>
                  <a:lnTo>
                    <a:pt x="1352" y="1063"/>
                  </a:lnTo>
                  <a:lnTo>
                    <a:pt x="1342" y="1062"/>
                  </a:lnTo>
                  <a:lnTo>
                    <a:pt x="1332" y="1059"/>
                  </a:lnTo>
                  <a:lnTo>
                    <a:pt x="1325" y="1054"/>
                  </a:lnTo>
                  <a:lnTo>
                    <a:pt x="1318" y="1048"/>
                  </a:lnTo>
                  <a:lnTo>
                    <a:pt x="1312" y="1041"/>
                  </a:lnTo>
                  <a:lnTo>
                    <a:pt x="1307" y="1034"/>
                  </a:lnTo>
                  <a:lnTo>
                    <a:pt x="1305" y="1024"/>
                  </a:lnTo>
                  <a:lnTo>
                    <a:pt x="1303" y="1015"/>
                  </a:lnTo>
                  <a:lnTo>
                    <a:pt x="1303" y="193"/>
                  </a:lnTo>
                  <a:lnTo>
                    <a:pt x="1303" y="193"/>
                  </a:lnTo>
                  <a:lnTo>
                    <a:pt x="1305" y="184"/>
                  </a:lnTo>
                  <a:lnTo>
                    <a:pt x="1307" y="174"/>
                  </a:lnTo>
                  <a:lnTo>
                    <a:pt x="1312" y="167"/>
                  </a:lnTo>
                  <a:lnTo>
                    <a:pt x="1318" y="160"/>
                  </a:lnTo>
                  <a:lnTo>
                    <a:pt x="1325" y="154"/>
                  </a:lnTo>
                  <a:lnTo>
                    <a:pt x="1332" y="149"/>
                  </a:lnTo>
                  <a:lnTo>
                    <a:pt x="1342" y="146"/>
                  </a:lnTo>
                  <a:lnTo>
                    <a:pt x="1352" y="145"/>
                  </a:lnTo>
                  <a:lnTo>
                    <a:pt x="1352" y="145"/>
                  </a:lnTo>
                  <a:lnTo>
                    <a:pt x="1361" y="146"/>
                  </a:lnTo>
                  <a:lnTo>
                    <a:pt x="1371" y="149"/>
                  </a:lnTo>
                  <a:lnTo>
                    <a:pt x="1378" y="154"/>
                  </a:lnTo>
                  <a:lnTo>
                    <a:pt x="1385" y="160"/>
                  </a:lnTo>
                  <a:lnTo>
                    <a:pt x="1391" y="167"/>
                  </a:lnTo>
                  <a:lnTo>
                    <a:pt x="1396" y="174"/>
                  </a:lnTo>
                  <a:lnTo>
                    <a:pt x="1399" y="184"/>
                  </a:lnTo>
                  <a:lnTo>
                    <a:pt x="1400" y="193"/>
                  </a:lnTo>
                  <a:lnTo>
                    <a:pt x="1400" y="1015"/>
                  </a:lnTo>
                  <a:close/>
                  <a:moveTo>
                    <a:pt x="1786" y="1015"/>
                  </a:moveTo>
                  <a:lnTo>
                    <a:pt x="1786" y="1015"/>
                  </a:lnTo>
                  <a:lnTo>
                    <a:pt x="1785" y="1024"/>
                  </a:lnTo>
                  <a:lnTo>
                    <a:pt x="1783" y="1034"/>
                  </a:lnTo>
                  <a:lnTo>
                    <a:pt x="1778" y="1041"/>
                  </a:lnTo>
                  <a:lnTo>
                    <a:pt x="1772" y="1048"/>
                  </a:lnTo>
                  <a:lnTo>
                    <a:pt x="1764" y="1054"/>
                  </a:lnTo>
                  <a:lnTo>
                    <a:pt x="1757" y="1059"/>
                  </a:lnTo>
                  <a:lnTo>
                    <a:pt x="1748" y="1062"/>
                  </a:lnTo>
                  <a:lnTo>
                    <a:pt x="1738" y="1063"/>
                  </a:lnTo>
                  <a:lnTo>
                    <a:pt x="1738" y="1063"/>
                  </a:lnTo>
                  <a:lnTo>
                    <a:pt x="1728" y="1062"/>
                  </a:lnTo>
                  <a:lnTo>
                    <a:pt x="1719" y="1059"/>
                  </a:lnTo>
                  <a:lnTo>
                    <a:pt x="1711" y="1054"/>
                  </a:lnTo>
                  <a:lnTo>
                    <a:pt x="1704" y="1048"/>
                  </a:lnTo>
                  <a:lnTo>
                    <a:pt x="1698" y="1041"/>
                  </a:lnTo>
                  <a:lnTo>
                    <a:pt x="1693" y="1034"/>
                  </a:lnTo>
                  <a:lnTo>
                    <a:pt x="1691" y="1024"/>
                  </a:lnTo>
                  <a:lnTo>
                    <a:pt x="1690" y="1015"/>
                  </a:lnTo>
                  <a:lnTo>
                    <a:pt x="1690" y="193"/>
                  </a:lnTo>
                  <a:lnTo>
                    <a:pt x="1690" y="193"/>
                  </a:lnTo>
                  <a:lnTo>
                    <a:pt x="1691" y="184"/>
                  </a:lnTo>
                  <a:lnTo>
                    <a:pt x="1693" y="174"/>
                  </a:lnTo>
                  <a:lnTo>
                    <a:pt x="1698" y="167"/>
                  </a:lnTo>
                  <a:lnTo>
                    <a:pt x="1704" y="160"/>
                  </a:lnTo>
                  <a:lnTo>
                    <a:pt x="1711" y="154"/>
                  </a:lnTo>
                  <a:lnTo>
                    <a:pt x="1719" y="149"/>
                  </a:lnTo>
                  <a:lnTo>
                    <a:pt x="1728" y="146"/>
                  </a:lnTo>
                  <a:lnTo>
                    <a:pt x="1738" y="145"/>
                  </a:lnTo>
                  <a:lnTo>
                    <a:pt x="1738" y="145"/>
                  </a:lnTo>
                  <a:lnTo>
                    <a:pt x="1748" y="146"/>
                  </a:lnTo>
                  <a:lnTo>
                    <a:pt x="1757" y="149"/>
                  </a:lnTo>
                  <a:lnTo>
                    <a:pt x="1764" y="154"/>
                  </a:lnTo>
                  <a:lnTo>
                    <a:pt x="1772" y="160"/>
                  </a:lnTo>
                  <a:lnTo>
                    <a:pt x="1778" y="167"/>
                  </a:lnTo>
                  <a:lnTo>
                    <a:pt x="1783" y="174"/>
                  </a:lnTo>
                  <a:lnTo>
                    <a:pt x="1785" y="184"/>
                  </a:lnTo>
                  <a:lnTo>
                    <a:pt x="1786" y="193"/>
                  </a:lnTo>
                  <a:lnTo>
                    <a:pt x="1786" y="10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42"/>
            <p:cNvSpPr>
              <a:spLocks/>
            </p:cNvSpPr>
            <p:nvPr/>
          </p:nvSpPr>
          <p:spPr bwMode="auto">
            <a:xfrm>
              <a:off x="1270000" y="8349431"/>
              <a:ext cx="155575" cy="74612"/>
            </a:xfrm>
            <a:custGeom>
              <a:avLst/>
              <a:gdLst>
                <a:gd name="T0" fmla="*/ 14 w 488"/>
                <a:gd name="T1" fmla="*/ 152 h 231"/>
                <a:gd name="T2" fmla="*/ 18 w 488"/>
                <a:gd name="T3" fmla="*/ 153 h 231"/>
                <a:gd name="T4" fmla="*/ 18 w 488"/>
                <a:gd name="T5" fmla="*/ 153 h 231"/>
                <a:gd name="T6" fmla="*/ 31 w 488"/>
                <a:gd name="T7" fmla="*/ 157 h 231"/>
                <a:gd name="T8" fmla="*/ 50 w 488"/>
                <a:gd name="T9" fmla="*/ 162 h 231"/>
                <a:gd name="T10" fmla="*/ 76 w 488"/>
                <a:gd name="T11" fmla="*/ 167 h 231"/>
                <a:gd name="T12" fmla="*/ 105 w 488"/>
                <a:gd name="T13" fmla="*/ 173 h 231"/>
                <a:gd name="T14" fmla="*/ 173 w 488"/>
                <a:gd name="T15" fmla="*/ 181 h 231"/>
                <a:gd name="T16" fmla="*/ 208 w 488"/>
                <a:gd name="T17" fmla="*/ 182 h 231"/>
                <a:gd name="T18" fmla="*/ 231 w 488"/>
                <a:gd name="T19" fmla="*/ 181 h 231"/>
                <a:gd name="T20" fmla="*/ 275 w 488"/>
                <a:gd name="T21" fmla="*/ 176 h 231"/>
                <a:gd name="T22" fmla="*/ 294 w 488"/>
                <a:gd name="T23" fmla="*/ 172 h 231"/>
                <a:gd name="T24" fmla="*/ 312 w 488"/>
                <a:gd name="T25" fmla="*/ 164 h 231"/>
                <a:gd name="T26" fmla="*/ 346 w 488"/>
                <a:gd name="T27" fmla="*/ 146 h 231"/>
                <a:gd name="T28" fmla="*/ 374 w 488"/>
                <a:gd name="T29" fmla="*/ 122 h 231"/>
                <a:gd name="T30" fmla="*/ 396 w 488"/>
                <a:gd name="T31" fmla="*/ 94 h 231"/>
                <a:gd name="T32" fmla="*/ 405 w 488"/>
                <a:gd name="T33" fmla="*/ 81 h 231"/>
                <a:gd name="T34" fmla="*/ 414 w 488"/>
                <a:gd name="T35" fmla="*/ 67 h 231"/>
                <a:gd name="T36" fmla="*/ 432 w 488"/>
                <a:gd name="T37" fmla="*/ 30 h 231"/>
                <a:gd name="T38" fmla="*/ 441 w 488"/>
                <a:gd name="T39" fmla="*/ 1 h 231"/>
                <a:gd name="T40" fmla="*/ 441 w 488"/>
                <a:gd name="T41" fmla="*/ 1 h 231"/>
                <a:gd name="T42" fmla="*/ 443 w 488"/>
                <a:gd name="T43" fmla="*/ 0 h 231"/>
                <a:gd name="T44" fmla="*/ 488 w 488"/>
                <a:gd name="T45" fmla="*/ 12 h 231"/>
                <a:gd name="T46" fmla="*/ 480 w 488"/>
                <a:gd name="T47" fmla="*/ 39 h 231"/>
                <a:gd name="T48" fmla="*/ 461 w 488"/>
                <a:gd name="T49" fmla="*/ 81 h 231"/>
                <a:gd name="T50" fmla="*/ 451 w 488"/>
                <a:gd name="T51" fmla="*/ 98 h 231"/>
                <a:gd name="T52" fmla="*/ 440 w 488"/>
                <a:gd name="T53" fmla="*/ 116 h 231"/>
                <a:gd name="T54" fmla="*/ 412 w 488"/>
                <a:gd name="T55" fmla="*/ 150 h 231"/>
                <a:gd name="T56" fmla="*/ 377 w 488"/>
                <a:gd name="T57" fmla="*/ 182 h 231"/>
                <a:gd name="T58" fmla="*/ 346 w 488"/>
                <a:gd name="T59" fmla="*/ 202 h 231"/>
                <a:gd name="T60" fmla="*/ 322 w 488"/>
                <a:gd name="T61" fmla="*/ 213 h 231"/>
                <a:gd name="T62" fmla="*/ 309 w 488"/>
                <a:gd name="T63" fmla="*/ 217 h 231"/>
                <a:gd name="T64" fmla="*/ 284 w 488"/>
                <a:gd name="T65" fmla="*/ 224 h 231"/>
                <a:gd name="T66" fmla="*/ 234 w 488"/>
                <a:gd name="T67" fmla="*/ 230 h 231"/>
                <a:gd name="T68" fmla="*/ 208 w 488"/>
                <a:gd name="T69" fmla="*/ 231 h 231"/>
                <a:gd name="T70" fmla="*/ 170 w 488"/>
                <a:gd name="T71" fmla="*/ 230 h 231"/>
                <a:gd name="T72" fmla="*/ 97 w 488"/>
                <a:gd name="T73" fmla="*/ 220 h 231"/>
                <a:gd name="T74" fmla="*/ 38 w 488"/>
                <a:gd name="T75" fmla="*/ 209 h 231"/>
                <a:gd name="T76" fmla="*/ 0 w 488"/>
                <a:gd name="T77" fmla="*/ 19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8" h="231">
                  <a:moveTo>
                    <a:pt x="0" y="198"/>
                  </a:moveTo>
                  <a:lnTo>
                    <a:pt x="14" y="152"/>
                  </a:lnTo>
                  <a:lnTo>
                    <a:pt x="14" y="152"/>
                  </a:lnTo>
                  <a:lnTo>
                    <a:pt x="18" y="153"/>
                  </a:lnTo>
                  <a:lnTo>
                    <a:pt x="18" y="153"/>
                  </a:lnTo>
                  <a:lnTo>
                    <a:pt x="18" y="153"/>
                  </a:lnTo>
                  <a:lnTo>
                    <a:pt x="31" y="157"/>
                  </a:lnTo>
                  <a:lnTo>
                    <a:pt x="31" y="157"/>
                  </a:lnTo>
                  <a:lnTo>
                    <a:pt x="31" y="157"/>
                  </a:lnTo>
                  <a:lnTo>
                    <a:pt x="50" y="162"/>
                  </a:lnTo>
                  <a:lnTo>
                    <a:pt x="76" y="167"/>
                  </a:lnTo>
                  <a:lnTo>
                    <a:pt x="76" y="167"/>
                  </a:lnTo>
                  <a:lnTo>
                    <a:pt x="76" y="167"/>
                  </a:lnTo>
                  <a:lnTo>
                    <a:pt x="105" y="173"/>
                  </a:lnTo>
                  <a:lnTo>
                    <a:pt x="138" y="178"/>
                  </a:lnTo>
                  <a:lnTo>
                    <a:pt x="173" y="181"/>
                  </a:lnTo>
                  <a:lnTo>
                    <a:pt x="208" y="182"/>
                  </a:lnTo>
                  <a:lnTo>
                    <a:pt x="208" y="182"/>
                  </a:lnTo>
                  <a:lnTo>
                    <a:pt x="208" y="182"/>
                  </a:lnTo>
                  <a:lnTo>
                    <a:pt x="231" y="181"/>
                  </a:lnTo>
                  <a:lnTo>
                    <a:pt x="253" y="180"/>
                  </a:lnTo>
                  <a:lnTo>
                    <a:pt x="275" y="176"/>
                  </a:lnTo>
                  <a:lnTo>
                    <a:pt x="294" y="172"/>
                  </a:lnTo>
                  <a:lnTo>
                    <a:pt x="294" y="172"/>
                  </a:lnTo>
                  <a:lnTo>
                    <a:pt x="294" y="172"/>
                  </a:lnTo>
                  <a:lnTo>
                    <a:pt x="312" y="164"/>
                  </a:lnTo>
                  <a:lnTo>
                    <a:pt x="330" y="156"/>
                  </a:lnTo>
                  <a:lnTo>
                    <a:pt x="346" y="146"/>
                  </a:lnTo>
                  <a:lnTo>
                    <a:pt x="361" y="134"/>
                  </a:lnTo>
                  <a:lnTo>
                    <a:pt x="374" y="122"/>
                  </a:lnTo>
                  <a:lnTo>
                    <a:pt x="385" y="109"/>
                  </a:lnTo>
                  <a:lnTo>
                    <a:pt x="396" y="94"/>
                  </a:lnTo>
                  <a:lnTo>
                    <a:pt x="405" y="81"/>
                  </a:lnTo>
                  <a:lnTo>
                    <a:pt x="405" y="81"/>
                  </a:lnTo>
                  <a:lnTo>
                    <a:pt x="405" y="81"/>
                  </a:lnTo>
                  <a:lnTo>
                    <a:pt x="414" y="67"/>
                  </a:lnTo>
                  <a:lnTo>
                    <a:pt x="421" y="53"/>
                  </a:lnTo>
                  <a:lnTo>
                    <a:pt x="432" y="30"/>
                  </a:lnTo>
                  <a:lnTo>
                    <a:pt x="439" y="11"/>
                  </a:lnTo>
                  <a:lnTo>
                    <a:pt x="441" y="1"/>
                  </a:lnTo>
                  <a:lnTo>
                    <a:pt x="441" y="1"/>
                  </a:lnTo>
                  <a:lnTo>
                    <a:pt x="441" y="1"/>
                  </a:lnTo>
                  <a:lnTo>
                    <a:pt x="443" y="0"/>
                  </a:lnTo>
                  <a:lnTo>
                    <a:pt x="443" y="0"/>
                  </a:lnTo>
                  <a:lnTo>
                    <a:pt x="488" y="12"/>
                  </a:lnTo>
                  <a:lnTo>
                    <a:pt x="488" y="12"/>
                  </a:lnTo>
                  <a:lnTo>
                    <a:pt x="487" y="19"/>
                  </a:lnTo>
                  <a:lnTo>
                    <a:pt x="480" y="39"/>
                  </a:lnTo>
                  <a:lnTo>
                    <a:pt x="468" y="65"/>
                  </a:lnTo>
                  <a:lnTo>
                    <a:pt x="461" y="81"/>
                  </a:lnTo>
                  <a:lnTo>
                    <a:pt x="451" y="98"/>
                  </a:lnTo>
                  <a:lnTo>
                    <a:pt x="451" y="98"/>
                  </a:lnTo>
                  <a:lnTo>
                    <a:pt x="451" y="98"/>
                  </a:lnTo>
                  <a:lnTo>
                    <a:pt x="440" y="116"/>
                  </a:lnTo>
                  <a:lnTo>
                    <a:pt x="427" y="133"/>
                  </a:lnTo>
                  <a:lnTo>
                    <a:pt x="412" y="150"/>
                  </a:lnTo>
                  <a:lnTo>
                    <a:pt x="397" y="167"/>
                  </a:lnTo>
                  <a:lnTo>
                    <a:pt x="377" y="182"/>
                  </a:lnTo>
                  <a:lnTo>
                    <a:pt x="357" y="196"/>
                  </a:lnTo>
                  <a:lnTo>
                    <a:pt x="346" y="202"/>
                  </a:lnTo>
                  <a:lnTo>
                    <a:pt x="334" y="208"/>
                  </a:lnTo>
                  <a:lnTo>
                    <a:pt x="322" y="213"/>
                  </a:lnTo>
                  <a:lnTo>
                    <a:pt x="309" y="217"/>
                  </a:lnTo>
                  <a:lnTo>
                    <a:pt x="309" y="217"/>
                  </a:lnTo>
                  <a:lnTo>
                    <a:pt x="309" y="217"/>
                  </a:lnTo>
                  <a:lnTo>
                    <a:pt x="284" y="224"/>
                  </a:lnTo>
                  <a:lnTo>
                    <a:pt x="259" y="228"/>
                  </a:lnTo>
                  <a:lnTo>
                    <a:pt x="234" y="230"/>
                  </a:lnTo>
                  <a:lnTo>
                    <a:pt x="208" y="231"/>
                  </a:lnTo>
                  <a:lnTo>
                    <a:pt x="208" y="231"/>
                  </a:lnTo>
                  <a:lnTo>
                    <a:pt x="208" y="231"/>
                  </a:lnTo>
                  <a:lnTo>
                    <a:pt x="170" y="230"/>
                  </a:lnTo>
                  <a:lnTo>
                    <a:pt x="132" y="226"/>
                  </a:lnTo>
                  <a:lnTo>
                    <a:pt x="97" y="220"/>
                  </a:lnTo>
                  <a:lnTo>
                    <a:pt x="66" y="215"/>
                  </a:lnTo>
                  <a:lnTo>
                    <a:pt x="38" y="209"/>
                  </a:lnTo>
                  <a:lnTo>
                    <a:pt x="18" y="203"/>
                  </a:lnTo>
                  <a:lnTo>
                    <a:pt x="0" y="198"/>
                  </a:lnTo>
                  <a:lnTo>
                    <a:pt x="0" y="1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52"/>
            <p:cNvSpPr>
              <a:spLocks noEditPoints="1"/>
            </p:cNvSpPr>
            <p:nvPr/>
          </p:nvSpPr>
          <p:spPr bwMode="auto">
            <a:xfrm>
              <a:off x="1397000" y="8182743"/>
              <a:ext cx="200025" cy="200025"/>
            </a:xfrm>
            <a:custGeom>
              <a:avLst/>
              <a:gdLst>
                <a:gd name="T0" fmla="*/ 405 w 632"/>
                <a:gd name="T1" fmla="*/ 0 h 632"/>
                <a:gd name="T2" fmla="*/ 0 w 632"/>
                <a:gd name="T3" fmla="*/ 405 h 632"/>
                <a:gd name="T4" fmla="*/ 0 w 632"/>
                <a:gd name="T5" fmla="*/ 524 h 632"/>
                <a:gd name="T6" fmla="*/ 109 w 632"/>
                <a:gd name="T7" fmla="*/ 632 h 632"/>
                <a:gd name="T8" fmla="*/ 227 w 632"/>
                <a:gd name="T9" fmla="*/ 632 h 632"/>
                <a:gd name="T10" fmla="*/ 632 w 632"/>
                <a:gd name="T11" fmla="*/ 226 h 632"/>
                <a:gd name="T12" fmla="*/ 405 w 632"/>
                <a:gd name="T13" fmla="*/ 0 h 632"/>
                <a:gd name="T14" fmla="*/ 130 w 632"/>
                <a:gd name="T15" fmla="*/ 540 h 632"/>
                <a:gd name="T16" fmla="*/ 130 w 632"/>
                <a:gd name="T17" fmla="*/ 540 h 632"/>
                <a:gd name="T18" fmla="*/ 121 w 632"/>
                <a:gd name="T19" fmla="*/ 539 h 632"/>
                <a:gd name="T20" fmla="*/ 111 w 632"/>
                <a:gd name="T21" fmla="*/ 536 h 632"/>
                <a:gd name="T22" fmla="*/ 104 w 632"/>
                <a:gd name="T23" fmla="*/ 532 h 632"/>
                <a:gd name="T24" fmla="*/ 96 w 632"/>
                <a:gd name="T25" fmla="*/ 526 h 632"/>
                <a:gd name="T26" fmla="*/ 90 w 632"/>
                <a:gd name="T27" fmla="*/ 518 h 632"/>
                <a:gd name="T28" fmla="*/ 86 w 632"/>
                <a:gd name="T29" fmla="*/ 511 h 632"/>
                <a:gd name="T30" fmla="*/ 83 w 632"/>
                <a:gd name="T31" fmla="*/ 501 h 632"/>
                <a:gd name="T32" fmla="*/ 82 w 632"/>
                <a:gd name="T33" fmla="*/ 492 h 632"/>
                <a:gd name="T34" fmla="*/ 82 w 632"/>
                <a:gd name="T35" fmla="*/ 492 h 632"/>
                <a:gd name="T36" fmla="*/ 83 w 632"/>
                <a:gd name="T37" fmla="*/ 482 h 632"/>
                <a:gd name="T38" fmla="*/ 86 w 632"/>
                <a:gd name="T39" fmla="*/ 472 h 632"/>
                <a:gd name="T40" fmla="*/ 90 w 632"/>
                <a:gd name="T41" fmla="*/ 465 h 632"/>
                <a:gd name="T42" fmla="*/ 96 w 632"/>
                <a:gd name="T43" fmla="*/ 458 h 632"/>
                <a:gd name="T44" fmla="*/ 104 w 632"/>
                <a:gd name="T45" fmla="*/ 452 h 632"/>
                <a:gd name="T46" fmla="*/ 111 w 632"/>
                <a:gd name="T47" fmla="*/ 447 h 632"/>
                <a:gd name="T48" fmla="*/ 121 w 632"/>
                <a:gd name="T49" fmla="*/ 445 h 632"/>
                <a:gd name="T50" fmla="*/ 130 w 632"/>
                <a:gd name="T51" fmla="*/ 443 h 632"/>
                <a:gd name="T52" fmla="*/ 130 w 632"/>
                <a:gd name="T53" fmla="*/ 443 h 632"/>
                <a:gd name="T54" fmla="*/ 140 w 632"/>
                <a:gd name="T55" fmla="*/ 445 h 632"/>
                <a:gd name="T56" fmla="*/ 150 w 632"/>
                <a:gd name="T57" fmla="*/ 447 h 632"/>
                <a:gd name="T58" fmla="*/ 157 w 632"/>
                <a:gd name="T59" fmla="*/ 452 h 632"/>
                <a:gd name="T60" fmla="*/ 164 w 632"/>
                <a:gd name="T61" fmla="*/ 458 h 632"/>
                <a:gd name="T62" fmla="*/ 170 w 632"/>
                <a:gd name="T63" fmla="*/ 465 h 632"/>
                <a:gd name="T64" fmla="*/ 175 w 632"/>
                <a:gd name="T65" fmla="*/ 472 h 632"/>
                <a:gd name="T66" fmla="*/ 177 w 632"/>
                <a:gd name="T67" fmla="*/ 482 h 632"/>
                <a:gd name="T68" fmla="*/ 179 w 632"/>
                <a:gd name="T69" fmla="*/ 492 h 632"/>
                <a:gd name="T70" fmla="*/ 179 w 632"/>
                <a:gd name="T71" fmla="*/ 492 h 632"/>
                <a:gd name="T72" fmla="*/ 177 w 632"/>
                <a:gd name="T73" fmla="*/ 501 h 632"/>
                <a:gd name="T74" fmla="*/ 175 w 632"/>
                <a:gd name="T75" fmla="*/ 511 h 632"/>
                <a:gd name="T76" fmla="*/ 170 w 632"/>
                <a:gd name="T77" fmla="*/ 518 h 632"/>
                <a:gd name="T78" fmla="*/ 164 w 632"/>
                <a:gd name="T79" fmla="*/ 526 h 632"/>
                <a:gd name="T80" fmla="*/ 157 w 632"/>
                <a:gd name="T81" fmla="*/ 532 h 632"/>
                <a:gd name="T82" fmla="*/ 150 w 632"/>
                <a:gd name="T83" fmla="*/ 536 h 632"/>
                <a:gd name="T84" fmla="*/ 140 w 632"/>
                <a:gd name="T85" fmla="*/ 539 h 632"/>
                <a:gd name="T86" fmla="*/ 130 w 632"/>
                <a:gd name="T87" fmla="*/ 540 h 632"/>
                <a:gd name="T88" fmla="*/ 130 w 632"/>
                <a:gd name="T89" fmla="*/ 54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2" h="632">
                  <a:moveTo>
                    <a:pt x="405" y="0"/>
                  </a:moveTo>
                  <a:lnTo>
                    <a:pt x="0" y="405"/>
                  </a:lnTo>
                  <a:lnTo>
                    <a:pt x="0" y="524"/>
                  </a:lnTo>
                  <a:lnTo>
                    <a:pt x="109" y="632"/>
                  </a:lnTo>
                  <a:lnTo>
                    <a:pt x="227" y="632"/>
                  </a:lnTo>
                  <a:lnTo>
                    <a:pt x="632" y="226"/>
                  </a:lnTo>
                  <a:lnTo>
                    <a:pt x="405" y="0"/>
                  </a:lnTo>
                  <a:close/>
                  <a:moveTo>
                    <a:pt x="130" y="540"/>
                  </a:moveTo>
                  <a:lnTo>
                    <a:pt x="130" y="540"/>
                  </a:lnTo>
                  <a:lnTo>
                    <a:pt x="121" y="539"/>
                  </a:lnTo>
                  <a:lnTo>
                    <a:pt x="111" y="536"/>
                  </a:lnTo>
                  <a:lnTo>
                    <a:pt x="104" y="532"/>
                  </a:lnTo>
                  <a:lnTo>
                    <a:pt x="96" y="526"/>
                  </a:lnTo>
                  <a:lnTo>
                    <a:pt x="90" y="518"/>
                  </a:lnTo>
                  <a:lnTo>
                    <a:pt x="86" y="511"/>
                  </a:lnTo>
                  <a:lnTo>
                    <a:pt x="83" y="501"/>
                  </a:lnTo>
                  <a:lnTo>
                    <a:pt x="82" y="492"/>
                  </a:lnTo>
                  <a:lnTo>
                    <a:pt x="82" y="492"/>
                  </a:lnTo>
                  <a:lnTo>
                    <a:pt x="83" y="482"/>
                  </a:lnTo>
                  <a:lnTo>
                    <a:pt x="86" y="472"/>
                  </a:lnTo>
                  <a:lnTo>
                    <a:pt x="90" y="465"/>
                  </a:lnTo>
                  <a:lnTo>
                    <a:pt x="96" y="458"/>
                  </a:lnTo>
                  <a:lnTo>
                    <a:pt x="104" y="452"/>
                  </a:lnTo>
                  <a:lnTo>
                    <a:pt x="111" y="447"/>
                  </a:lnTo>
                  <a:lnTo>
                    <a:pt x="121" y="445"/>
                  </a:lnTo>
                  <a:lnTo>
                    <a:pt x="130" y="443"/>
                  </a:lnTo>
                  <a:lnTo>
                    <a:pt x="130" y="443"/>
                  </a:lnTo>
                  <a:lnTo>
                    <a:pt x="140" y="445"/>
                  </a:lnTo>
                  <a:lnTo>
                    <a:pt x="150" y="447"/>
                  </a:lnTo>
                  <a:lnTo>
                    <a:pt x="157" y="452"/>
                  </a:lnTo>
                  <a:lnTo>
                    <a:pt x="164" y="458"/>
                  </a:lnTo>
                  <a:lnTo>
                    <a:pt x="170" y="465"/>
                  </a:lnTo>
                  <a:lnTo>
                    <a:pt x="175" y="472"/>
                  </a:lnTo>
                  <a:lnTo>
                    <a:pt x="177" y="482"/>
                  </a:lnTo>
                  <a:lnTo>
                    <a:pt x="179" y="492"/>
                  </a:lnTo>
                  <a:lnTo>
                    <a:pt x="179" y="492"/>
                  </a:lnTo>
                  <a:lnTo>
                    <a:pt x="177" y="501"/>
                  </a:lnTo>
                  <a:lnTo>
                    <a:pt x="175" y="511"/>
                  </a:lnTo>
                  <a:lnTo>
                    <a:pt x="170" y="518"/>
                  </a:lnTo>
                  <a:lnTo>
                    <a:pt x="164" y="526"/>
                  </a:lnTo>
                  <a:lnTo>
                    <a:pt x="157" y="532"/>
                  </a:lnTo>
                  <a:lnTo>
                    <a:pt x="150" y="536"/>
                  </a:lnTo>
                  <a:lnTo>
                    <a:pt x="140" y="539"/>
                  </a:lnTo>
                  <a:lnTo>
                    <a:pt x="130" y="540"/>
                  </a:lnTo>
                  <a:lnTo>
                    <a:pt x="130"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3620475609"/>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4"/>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47</a:t>
            </a:fld>
            <a:endParaRPr lang="en-US" sz="1050" dirty="0"/>
          </a:p>
        </p:txBody>
      </p:sp>
      <p:sp>
        <p:nvSpPr>
          <p:cNvPr id="12" name="Title 1"/>
          <p:cNvSpPr txBox="1">
            <a:spLocks/>
          </p:cNvSpPr>
          <p:nvPr/>
        </p:nvSpPr>
        <p:spPr>
          <a:xfrm>
            <a:off x="901643" y="468569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Gear Wheels</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01643" y="541903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9" name="Group 58"/>
          <p:cNvGrpSpPr/>
          <p:nvPr/>
        </p:nvGrpSpPr>
        <p:grpSpPr>
          <a:xfrm>
            <a:off x="7782795" y="557355"/>
            <a:ext cx="1253152" cy="1266617"/>
            <a:chOff x="5369681" y="579949"/>
            <a:chExt cx="939864" cy="949963"/>
          </a:xfrm>
        </p:grpSpPr>
        <p:sp>
          <p:nvSpPr>
            <p:cNvPr id="60" name="Freeform 1"/>
            <p:cNvSpPr>
              <a:spLocks noChangeArrowheads="1"/>
            </p:cNvSpPr>
            <p:nvPr/>
          </p:nvSpPr>
          <p:spPr bwMode="auto">
            <a:xfrm rot="5585405">
              <a:off x="5364631" y="584999"/>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1"/>
            </a:solidFill>
            <a:ln>
              <a:noFill/>
            </a:ln>
            <a:effectLst/>
          </p:spPr>
          <p:txBody>
            <a:bodyPr wrap="none" anchor="ctr"/>
            <a:lstStyle/>
            <a:p>
              <a:endParaRPr lang="en-US" sz="3200">
                <a:solidFill>
                  <a:schemeClr val="bg1"/>
                </a:solidFill>
                <a:latin typeface="Lato" panose="020F0502020204030203" pitchFamily="34" charset="0"/>
                <a:cs typeface="Lato" panose="020F0502020204030203" pitchFamily="34" charset="0"/>
              </a:endParaRPr>
            </a:p>
          </p:txBody>
        </p:sp>
        <p:sp>
          <p:nvSpPr>
            <p:cNvPr id="61" name="TextBox 60"/>
            <p:cNvSpPr txBox="1"/>
            <p:nvPr/>
          </p:nvSpPr>
          <p:spPr>
            <a:xfrm>
              <a:off x="5708128" y="922118"/>
              <a:ext cx="262331" cy="284742"/>
            </a:xfrm>
            <a:prstGeom prst="rect">
              <a:avLst/>
            </a:prstGeom>
            <a:noFill/>
          </p:spPr>
          <p:txBody>
            <a:bodyPr wrap="none" rtlCol="0" anchor="ctr">
              <a:spAutoFit/>
            </a:bodyPr>
            <a:lstStyle/>
            <a:p>
              <a:pPr algn="ctr"/>
              <a:r>
                <a:rPr lang="en-US" sz="1867" b="1" dirty="0">
                  <a:solidFill>
                    <a:schemeClr val="bg1"/>
                  </a:solidFill>
                  <a:latin typeface="Lato" panose="020F0502020204030203" pitchFamily="34" charset="0"/>
                  <a:cs typeface="Lato" panose="020F0502020204030203" pitchFamily="34" charset="0"/>
                </a:rPr>
                <a:t>A</a:t>
              </a:r>
              <a:endParaRPr lang="en-US" sz="1867" dirty="0">
                <a:solidFill>
                  <a:schemeClr val="bg1"/>
                </a:solidFill>
                <a:latin typeface="Lato" panose="020F0502020204030203" pitchFamily="34" charset="0"/>
                <a:cs typeface="Lato" panose="020F0502020204030203" pitchFamily="34" charset="0"/>
              </a:endParaRPr>
            </a:p>
          </p:txBody>
        </p:sp>
      </p:grpSp>
      <p:grpSp>
        <p:nvGrpSpPr>
          <p:cNvPr id="62" name="Group 61"/>
          <p:cNvGrpSpPr/>
          <p:nvPr/>
        </p:nvGrpSpPr>
        <p:grpSpPr>
          <a:xfrm>
            <a:off x="8382463" y="1586744"/>
            <a:ext cx="1253152" cy="1266617"/>
            <a:chOff x="5819432" y="1351991"/>
            <a:chExt cx="939864" cy="949963"/>
          </a:xfrm>
        </p:grpSpPr>
        <p:sp>
          <p:nvSpPr>
            <p:cNvPr id="63" name="Freeform 1"/>
            <p:cNvSpPr>
              <a:spLocks noChangeArrowheads="1"/>
            </p:cNvSpPr>
            <p:nvPr/>
          </p:nvSpPr>
          <p:spPr bwMode="auto">
            <a:xfrm rot="5585405">
              <a:off x="5814382" y="1357041"/>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2"/>
            </a:solidFill>
            <a:ln>
              <a:noFill/>
            </a:ln>
            <a:effectLst/>
          </p:spPr>
          <p:txBody>
            <a:bodyPr wrap="none" anchor="ctr"/>
            <a:lstStyle/>
            <a:p>
              <a:endParaRPr lang="en-US" sz="3200">
                <a:solidFill>
                  <a:schemeClr val="bg1"/>
                </a:solidFill>
                <a:latin typeface="Lato" panose="020F0502020204030203" pitchFamily="34" charset="0"/>
                <a:cs typeface="Lato" panose="020F0502020204030203" pitchFamily="34" charset="0"/>
              </a:endParaRPr>
            </a:p>
          </p:txBody>
        </p:sp>
        <p:sp>
          <p:nvSpPr>
            <p:cNvPr id="64" name="TextBox 63"/>
            <p:cNvSpPr txBox="1"/>
            <p:nvPr/>
          </p:nvSpPr>
          <p:spPr>
            <a:xfrm>
              <a:off x="6158914" y="1691837"/>
              <a:ext cx="258725" cy="284742"/>
            </a:xfrm>
            <a:prstGeom prst="rect">
              <a:avLst/>
            </a:prstGeom>
            <a:noFill/>
          </p:spPr>
          <p:txBody>
            <a:bodyPr wrap="none" rtlCol="0" anchor="ctr">
              <a:spAutoFit/>
            </a:bodyPr>
            <a:lstStyle/>
            <a:p>
              <a:pPr algn="ctr"/>
              <a:r>
                <a:rPr lang="en-US" sz="1867" b="1" dirty="0">
                  <a:solidFill>
                    <a:schemeClr val="bg1"/>
                  </a:solidFill>
                  <a:latin typeface="Lato" panose="020F0502020204030203" pitchFamily="34" charset="0"/>
                  <a:cs typeface="Lato" panose="020F0502020204030203" pitchFamily="34" charset="0"/>
                </a:rPr>
                <a:t>B</a:t>
              </a:r>
              <a:endParaRPr lang="en-US" sz="1867" dirty="0">
                <a:solidFill>
                  <a:schemeClr val="bg1"/>
                </a:solidFill>
                <a:latin typeface="Lato" panose="020F0502020204030203" pitchFamily="34" charset="0"/>
                <a:cs typeface="Lato" panose="020F0502020204030203" pitchFamily="34" charset="0"/>
              </a:endParaRPr>
            </a:p>
          </p:txBody>
        </p:sp>
      </p:grpSp>
      <p:grpSp>
        <p:nvGrpSpPr>
          <p:cNvPr id="65" name="Group 64"/>
          <p:cNvGrpSpPr/>
          <p:nvPr/>
        </p:nvGrpSpPr>
        <p:grpSpPr>
          <a:xfrm>
            <a:off x="7782794" y="2587800"/>
            <a:ext cx="1253152" cy="1266617"/>
            <a:chOff x="5369680" y="2102783"/>
            <a:chExt cx="939864" cy="949963"/>
          </a:xfrm>
        </p:grpSpPr>
        <p:sp>
          <p:nvSpPr>
            <p:cNvPr id="66" name="Freeform 1"/>
            <p:cNvSpPr>
              <a:spLocks noChangeArrowheads="1"/>
            </p:cNvSpPr>
            <p:nvPr/>
          </p:nvSpPr>
          <p:spPr bwMode="auto">
            <a:xfrm rot="5585405">
              <a:off x="5364630" y="2107833"/>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3"/>
            </a:solidFill>
            <a:ln>
              <a:noFill/>
            </a:ln>
            <a:effectLst/>
          </p:spPr>
          <p:txBody>
            <a:bodyPr wrap="none" anchor="ctr"/>
            <a:lstStyle/>
            <a:p>
              <a:endParaRPr lang="en-US" sz="3200">
                <a:solidFill>
                  <a:schemeClr val="bg1"/>
                </a:solidFill>
                <a:latin typeface="Lato" panose="020F0502020204030203" pitchFamily="34" charset="0"/>
                <a:cs typeface="Lato" panose="020F0502020204030203" pitchFamily="34" charset="0"/>
              </a:endParaRPr>
            </a:p>
          </p:txBody>
        </p:sp>
        <p:sp>
          <p:nvSpPr>
            <p:cNvPr id="67" name="TextBox 66"/>
            <p:cNvSpPr txBox="1"/>
            <p:nvPr/>
          </p:nvSpPr>
          <p:spPr>
            <a:xfrm>
              <a:off x="5710532" y="2442314"/>
              <a:ext cx="257523" cy="284742"/>
            </a:xfrm>
            <a:prstGeom prst="rect">
              <a:avLst/>
            </a:prstGeom>
            <a:noFill/>
          </p:spPr>
          <p:txBody>
            <a:bodyPr wrap="none" rtlCol="0" anchor="ctr">
              <a:spAutoFit/>
            </a:bodyPr>
            <a:lstStyle/>
            <a:p>
              <a:pPr algn="ctr"/>
              <a:r>
                <a:rPr lang="en-US" sz="1867" b="1" dirty="0">
                  <a:solidFill>
                    <a:schemeClr val="bg1"/>
                  </a:solidFill>
                  <a:latin typeface="Lato" panose="020F0502020204030203" pitchFamily="34" charset="0"/>
                  <a:cs typeface="Lato" panose="020F0502020204030203" pitchFamily="34" charset="0"/>
                </a:rPr>
                <a:t>C</a:t>
              </a:r>
              <a:endParaRPr lang="en-US" sz="1867" dirty="0">
                <a:solidFill>
                  <a:schemeClr val="bg1"/>
                </a:solidFill>
                <a:latin typeface="Lato" panose="020F0502020204030203" pitchFamily="34" charset="0"/>
                <a:cs typeface="Lato" panose="020F0502020204030203" pitchFamily="34" charset="0"/>
              </a:endParaRPr>
            </a:p>
          </p:txBody>
        </p:sp>
      </p:grpSp>
      <p:grpSp>
        <p:nvGrpSpPr>
          <p:cNvPr id="68" name="Group 67"/>
          <p:cNvGrpSpPr/>
          <p:nvPr/>
        </p:nvGrpSpPr>
        <p:grpSpPr>
          <a:xfrm>
            <a:off x="8354127" y="3607747"/>
            <a:ext cx="1253152" cy="1266617"/>
            <a:chOff x="5798180" y="2867743"/>
            <a:chExt cx="939864" cy="949963"/>
          </a:xfrm>
        </p:grpSpPr>
        <p:sp>
          <p:nvSpPr>
            <p:cNvPr id="69" name="Freeform 1"/>
            <p:cNvSpPr>
              <a:spLocks noChangeArrowheads="1"/>
            </p:cNvSpPr>
            <p:nvPr/>
          </p:nvSpPr>
          <p:spPr bwMode="auto">
            <a:xfrm rot="5585405">
              <a:off x="5793130" y="2872793"/>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4"/>
            </a:solidFill>
            <a:ln>
              <a:noFill/>
            </a:ln>
            <a:effectLst/>
          </p:spPr>
          <p:txBody>
            <a:bodyPr wrap="none" anchor="ctr"/>
            <a:lstStyle/>
            <a:p>
              <a:endParaRPr lang="en-US" sz="3200">
                <a:solidFill>
                  <a:schemeClr val="bg1"/>
                </a:solidFill>
                <a:latin typeface="Lato" panose="020F0502020204030203" pitchFamily="34" charset="0"/>
                <a:cs typeface="Lato" panose="020F0502020204030203" pitchFamily="34" charset="0"/>
              </a:endParaRPr>
            </a:p>
          </p:txBody>
        </p:sp>
        <p:sp>
          <p:nvSpPr>
            <p:cNvPr id="70" name="TextBox 69"/>
            <p:cNvSpPr txBox="1"/>
            <p:nvPr/>
          </p:nvSpPr>
          <p:spPr>
            <a:xfrm>
              <a:off x="6131257" y="3209802"/>
              <a:ext cx="275556" cy="284742"/>
            </a:xfrm>
            <a:prstGeom prst="rect">
              <a:avLst/>
            </a:prstGeom>
            <a:noFill/>
          </p:spPr>
          <p:txBody>
            <a:bodyPr wrap="none" rtlCol="0" anchor="ctr">
              <a:spAutoFit/>
            </a:bodyPr>
            <a:lstStyle/>
            <a:p>
              <a:pPr algn="ctr"/>
              <a:r>
                <a:rPr lang="en-US" sz="1867" b="1" dirty="0">
                  <a:solidFill>
                    <a:schemeClr val="bg1"/>
                  </a:solidFill>
                  <a:latin typeface="Lato" panose="020F0502020204030203" pitchFamily="34" charset="0"/>
                  <a:cs typeface="Lato" panose="020F0502020204030203" pitchFamily="34" charset="0"/>
                </a:rPr>
                <a:t>D</a:t>
              </a:r>
              <a:endParaRPr lang="en-US" sz="1867" dirty="0">
                <a:solidFill>
                  <a:schemeClr val="bg1"/>
                </a:solidFill>
                <a:latin typeface="Lato" panose="020F0502020204030203" pitchFamily="34" charset="0"/>
                <a:cs typeface="Lato" panose="020F0502020204030203" pitchFamily="34" charset="0"/>
              </a:endParaRPr>
            </a:p>
          </p:txBody>
        </p:sp>
      </p:grpSp>
      <p:sp>
        <p:nvSpPr>
          <p:cNvPr id="71" name="TextBox 70"/>
          <p:cNvSpPr txBox="1"/>
          <p:nvPr/>
        </p:nvSpPr>
        <p:spPr>
          <a:xfrm>
            <a:off x="9668844" y="4080125"/>
            <a:ext cx="1314784" cy="338554"/>
          </a:xfrm>
          <a:prstGeom prst="rect">
            <a:avLst/>
          </a:prstGeom>
          <a:noFill/>
        </p:spPr>
        <p:txBody>
          <a:bodyPr wrap="none" rtlCol="0">
            <a:spAutoFit/>
          </a:bodyPr>
          <a:lstStyle/>
          <a:p>
            <a:r>
              <a:rPr lang="en-US" sz="1600" b="1" dirty="0">
                <a:solidFill>
                  <a:schemeClr val="bg1"/>
                </a:solidFill>
                <a:latin typeface="Lato" panose="020F0502020204030203" pitchFamily="34" charset="0"/>
                <a:cs typeface="Lato" panose="020F0502020204030203" pitchFamily="34" charset="0"/>
              </a:rPr>
              <a:t>534,345</a:t>
            </a:r>
            <a:r>
              <a:rPr lang="en-US" sz="1333" dirty="0">
                <a:solidFill>
                  <a:schemeClr val="bg1"/>
                </a:solidFill>
                <a:latin typeface="Lato" panose="020F0502020204030203" pitchFamily="34" charset="0"/>
                <a:cs typeface="Lato" panose="020F0502020204030203" pitchFamily="34" charset="0"/>
              </a:rPr>
              <a:t> </a:t>
            </a:r>
            <a:r>
              <a:rPr lang="en-US" sz="800" dirty="0">
                <a:solidFill>
                  <a:schemeClr val="bg1"/>
                </a:solidFill>
                <a:latin typeface="Lato" panose="020F0502020204030203" pitchFamily="34" charset="0"/>
                <a:cs typeface="Lato" panose="020F0502020204030203" pitchFamily="34" charset="0"/>
              </a:rPr>
              <a:t>VOTES</a:t>
            </a:r>
          </a:p>
        </p:txBody>
      </p:sp>
      <p:sp>
        <p:nvSpPr>
          <p:cNvPr id="72" name="TextBox 71"/>
          <p:cNvSpPr txBox="1"/>
          <p:nvPr/>
        </p:nvSpPr>
        <p:spPr>
          <a:xfrm>
            <a:off x="9069176" y="3066187"/>
            <a:ext cx="1314784" cy="338554"/>
          </a:xfrm>
          <a:prstGeom prst="rect">
            <a:avLst/>
          </a:prstGeom>
          <a:noFill/>
        </p:spPr>
        <p:txBody>
          <a:bodyPr wrap="none" rtlCol="0">
            <a:spAutoFit/>
          </a:bodyPr>
          <a:lstStyle/>
          <a:p>
            <a:r>
              <a:rPr lang="en-US" sz="1600" b="1" dirty="0">
                <a:solidFill>
                  <a:schemeClr val="bg1"/>
                </a:solidFill>
                <a:latin typeface="Lato" panose="020F0502020204030203" pitchFamily="34" charset="0"/>
                <a:cs typeface="Lato" panose="020F0502020204030203" pitchFamily="34" charset="0"/>
              </a:rPr>
              <a:t>934,345</a:t>
            </a:r>
            <a:r>
              <a:rPr lang="en-US" sz="1333" dirty="0">
                <a:solidFill>
                  <a:schemeClr val="bg1"/>
                </a:solidFill>
                <a:latin typeface="Lato" panose="020F0502020204030203" pitchFamily="34" charset="0"/>
                <a:cs typeface="Lato" panose="020F0502020204030203" pitchFamily="34" charset="0"/>
              </a:rPr>
              <a:t> </a:t>
            </a:r>
            <a:r>
              <a:rPr lang="en-US" sz="800" dirty="0">
                <a:solidFill>
                  <a:schemeClr val="bg1"/>
                </a:solidFill>
                <a:latin typeface="Lato" panose="020F0502020204030203" pitchFamily="34" charset="0"/>
                <a:cs typeface="Lato" panose="020F0502020204030203" pitchFamily="34" charset="0"/>
              </a:rPr>
              <a:t>VOTES</a:t>
            </a:r>
          </a:p>
        </p:txBody>
      </p:sp>
      <p:sp>
        <p:nvSpPr>
          <p:cNvPr id="73" name="TextBox 72"/>
          <p:cNvSpPr txBox="1"/>
          <p:nvPr/>
        </p:nvSpPr>
        <p:spPr>
          <a:xfrm>
            <a:off x="9668844" y="2080625"/>
            <a:ext cx="1478290" cy="338554"/>
          </a:xfrm>
          <a:prstGeom prst="rect">
            <a:avLst/>
          </a:prstGeom>
          <a:noFill/>
        </p:spPr>
        <p:txBody>
          <a:bodyPr wrap="none" rtlCol="0">
            <a:spAutoFit/>
          </a:bodyPr>
          <a:lstStyle/>
          <a:p>
            <a:r>
              <a:rPr lang="en-US" sz="1600" b="1" dirty="0">
                <a:solidFill>
                  <a:schemeClr val="bg1"/>
                </a:solidFill>
                <a:latin typeface="Lato" panose="020F0502020204030203" pitchFamily="34" charset="0"/>
                <a:cs typeface="Lato" panose="020F0502020204030203" pitchFamily="34" charset="0"/>
              </a:rPr>
              <a:t>4,034,345</a:t>
            </a:r>
            <a:r>
              <a:rPr lang="en-US" sz="1333" dirty="0">
                <a:solidFill>
                  <a:schemeClr val="bg1"/>
                </a:solidFill>
                <a:latin typeface="Lato" panose="020F0502020204030203" pitchFamily="34" charset="0"/>
                <a:cs typeface="Lato" panose="020F0502020204030203" pitchFamily="34" charset="0"/>
              </a:rPr>
              <a:t> </a:t>
            </a:r>
            <a:r>
              <a:rPr lang="en-US" sz="800" dirty="0">
                <a:solidFill>
                  <a:schemeClr val="bg1"/>
                </a:solidFill>
                <a:latin typeface="Lato" panose="020F0502020204030203" pitchFamily="34" charset="0"/>
                <a:cs typeface="Lato" panose="020F0502020204030203" pitchFamily="34" charset="0"/>
              </a:rPr>
              <a:t>VOTES</a:t>
            </a:r>
          </a:p>
        </p:txBody>
      </p:sp>
      <p:sp>
        <p:nvSpPr>
          <p:cNvPr id="74" name="TextBox 73"/>
          <p:cNvSpPr txBox="1"/>
          <p:nvPr/>
        </p:nvSpPr>
        <p:spPr>
          <a:xfrm>
            <a:off x="9069176" y="1002713"/>
            <a:ext cx="1478290" cy="338554"/>
          </a:xfrm>
          <a:prstGeom prst="rect">
            <a:avLst/>
          </a:prstGeom>
          <a:noFill/>
        </p:spPr>
        <p:txBody>
          <a:bodyPr wrap="none" rtlCol="0">
            <a:spAutoFit/>
          </a:bodyPr>
          <a:lstStyle/>
          <a:p>
            <a:r>
              <a:rPr lang="en-US" sz="1600" b="1" dirty="0">
                <a:solidFill>
                  <a:schemeClr val="bg1"/>
                </a:solidFill>
                <a:latin typeface="Lato" panose="020F0502020204030203" pitchFamily="34" charset="0"/>
                <a:cs typeface="Lato" panose="020F0502020204030203" pitchFamily="34" charset="0"/>
              </a:rPr>
              <a:t>9,034,345</a:t>
            </a:r>
            <a:r>
              <a:rPr lang="en-US" sz="1333" dirty="0">
                <a:solidFill>
                  <a:schemeClr val="bg1"/>
                </a:solidFill>
                <a:latin typeface="Lato" panose="020F0502020204030203" pitchFamily="34" charset="0"/>
                <a:cs typeface="Lato" panose="020F0502020204030203" pitchFamily="34" charset="0"/>
              </a:rPr>
              <a:t> </a:t>
            </a:r>
            <a:r>
              <a:rPr lang="en-US" sz="800" dirty="0">
                <a:solidFill>
                  <a:schemeClr val="bg1"/>
                </a:solidFill>
                <a:latin typeface="Lato" panose="020F0502020204030203" pitchFamily="34" charset="0"/>
                <a:cs typeface="Lato" panose="020F0502020204030203" pitchFamily="34" charset="0"/>
              </a:rPr>
              <a:t>VOTES</a:t>
            </a:r>
          </a:p>
        </p:txBody>
      </p:sp>
      <p:sp>
        <p:nvSpPr>
          <p:cNvPr id="75" name="Rectangle 74"/>
          <p:cNvSpPr/>
          <p:nvPr/>
        </p:nvSpPr>
        <p:spPr>
          <a:xfrm>
            <a:off x="4529045" y="876815"/>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6" name="Rectangle 75"/>
          <p:cNvSpPr/>
          <p:nvPr/>
        </p:nvSpPr>
        <p:spPr>
          <a:xfrm>
            <a:off x="5125285" y="1938891"/>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7" name="Rectangle 76"/>
          <p:cNvSpPr/>
          <p:nvPr/>
        </p:nvSpPr>
        <p:spPr>
          <a:xfrm>
            <a:off x="4529045" y="3000967"/>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8" name="Rectangle 77"/>
          <p:cNvSpPr/>
          <p:nvPr/>
        </p:nvSpPr>
        <p:spPr>
          <a:xfrm>
            <a:off x="5125285" y="4063043"/>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9" name="Rectangle 78"/>
          <p:cNvSpPr/>
          <p:nvPr/>
        </p:nvSpPr>
        <p:spPr>
          <a:xfrm>
            <a:off x="4987510" y="5537220"/>
            <a:ext cx="5745907" cy="769441"/>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t>
            </a:r>
            <a:r>
              <a:rPr lang="en-US" sz="1100" noProof="1" smtClean="0">
                <a:solidFill>
                  <a:schemeClr val="bg1"/>
                </a:solidFill>
                <a:latin typeface="+mj-lt"/>
                <a:ea typeface="Roboto Light" panose="02000000000000000000" pitchFamily="2" charset="0"/>
                <a:cs typeface="Arial" charset="0"/>
              </a:rPr>
              <a:t>ante</a:t>
            </a:r>
            <a:endParaRPr lang="en-US" sz="1100" noProof="1">
              <a:solidFill>
                <a:schemeClr val="bg1"/>
              </a:solidFill>
              <a:latin typeface="+mj-lt"/>
              <a:ea typeface="Roboto Light" panose="02000000000000000000" pitchFamily="2" charset="0"/>
              <a:cs typeface="Arial" charset="0"/>
            </a:endParaRPr>
          </a:p>
        </p:txBody>
      </p:sp>
      <p:sp>
        <p:nvSpPr>
          <p:cNvPr id="80" name="Rectangle 79"/>
          <p:cNvSpPr/>
          <p:nvPr/>
        </p:nvSpPr>
        <p:spPr>
          <a:xfrm>
            <a:off x="4977225" y="5136559"/>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2639688192"/>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48</a:t>
            </a:fld>
            <a:endParaRPr lang="en-US" sz="1050" dirty="0"/>
          </a:p>
        </p:txBody>
      </p:sp>
      <p:sp>
        <p:nvSpPr>
          <p:cNvPr id="12" name="Title 1"/>
          <p:cNvSpPr txBox="1">
            <a:spLocks/>
          </p:cNvSpPr>
          <p:nvPr/>
        </p:nvSpPr>
        <p:spPr>
          <a:xfrm>
            <a:off x="84933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r"/>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Puzzles</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558511" y="1446927"/>
            <a:ext cx="2156010" cy="261610"/>
          </a:xfrm>
          <a:prstGeom prst="rect">
            <a:avLst/>
          </a:prstGeom>
        </p:spPr>
        <p:txBody>
          <a:bodyPr wrap="square">
            <a:spAutoFit/>
          </a:bodyPr>
          <a:lstStyle/>
          <a:p>
            <a:pPr algn="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2208773" y="1120674"/>
            <a:ext cx="3308459" cy="3594735"/>
            <a:chOff x="4517106" y="1403046"/>
            <a:chExt cx="2729478" cy="2965656"/>
          </a:xfrm>
          <a:solidFill>
            <a:schemeClr val="bg1">
              <a:lumMod val="75000"/>
            </a:schemeClr>
          </a:solidFill>
        </p:grpSpPr>
        <p:sp>
          <p:nvSpPr>
            <p:cNvPr id="6" name="AutoShape 2"/>
            <p:cNvSpPr>
              <a:spLocks/>
            </p:cNvSpPr>
            <p:nvPr/>
          </p:nvSpPr>
          <p:spPr bwMode="auto">
            <a:xfrm rot="1800000">
              <a:off x="4517106" y="1403046"/>
              <a:ext cx="758866" cy="927186"/>
            </a:xfrm>
            <a:custGeom>
              <a:avLst/>
              <a:gdLst/>
              <a:ahLst/>
              <a:cxnLst/>
              <a:rect l="0" t="0" r="r" b="b"/>
              <a:pathLst>
                <a:path w="21241" h="21251">
                  <a:moveTo>
                    <a:pt x="48" y="713"/>
                  </a:moveTo>
                  <a:cubicBezTo>
                    <a:pt x="-221" y="142"/>
                    <a:pt x="710" y="-279"/>
                    <a:pt x="1126" y="227"/>
                  </a:cubicBezTo>
                  <a:cubicBezTo>
                    <a:pt x="3513" y="3129"/>
                    <a:pt x="7121" y="6980"/>
                    <a:pt x="11609" y="10149"/>
                  </a:cubicBezTo>
                  <a:cubicBezTo>
                    <a:pt x="11990" y="9799"/>
                    <a:pt x="12489" y="9340"/>
                    <a:pt x="12632" y="9208"/>
                  </a:cubicBezTo>
                  <a:cubicBezTo>
                    <a:pt x="13061" y="8814"/>
                    <a:pt x="12899" y="8530"/>
                    <a:pt x="12899" y="8530"/>
                  </a:cubicBezTo>
                  <a:cubicBezTo>
                    <a:pt x="12766" y="8139"/>
                    <a:pt x="12865" y="7702"/>
                    <a:pt x="13215" y="7380"/>
                  </a:cubicBezTo>
                  <a:cubicBezTo>
                    <a:pt x="13749" y="6889"/>
                    <a:pt x="14656" y="6855"/>
                    <a:pt x="15240" y="7305"/>
                  </a:cubicBezTo>
                  <a:lnTo>
                    <a:pt x="15575" y="7564"/>
                  </a:lnTo>
                  <a:cubicBezTo>
                    <a:pt x="16159" y="8014"/>
                    <a:pt x="16199" y="8777"/>
                    <a:pt x="15664" y="9269"/>
                  </a:cubicBezTo>
                  <a:cubicBezTo>
                    <a:pt x="15664" y="9269"/>
                    <a:pt x="15220" y="9824"/>
                    <a:pt x="14341" y="9644"/>
                  </a:cubicBezTo>
                  <a:cubicBezTo>
                    <a:pt x="14341" y="9644"/>
                    <a:pt x="13916" y="9595"/>
                    <a:pt x="13559" y="9924"/>
                  </a:cubicBezTo>
                  <a:cubicBezTo>
                    <a:pt x="13422" y="10050"/>
                    <a:pt x="12962" y="10473"/>
                    <a:pt x="12589" y="10816"/>
                  </a:cubicBezTo>
                  <a:cubicBezTo>
                    <a:pt x="15102" y="12485"/>
                    <a:pt x="17864" y="13922"/>
                    <a:pt x="20831" y="14853"/>
                  </a:cubicBezTo>
                  <a:cubicBezTo>
                    <a:pt x="21241" y="14982"/>
                    <a:pt x="21379" y="15414"/>
                    <a:pt x="21083" y="15684"/>
                  </a:cubicBezTo>
                  <a:cubicBezTo>
                    <a:pt x="20198" y="16494"/>
                    <a:pt x="19308" y="17237"/>
                    <a:pt x="18451" y="17907"/>
                  </a:cubicBezTo>
                  <a:lnTo>
                    <a:pt x="18432" y="17891"/>
                  </a:lnTo>
                  <a:cubicBezTo>
                    <a:pt x="18423" y="17883"/>
                    <a:pt x="18395" y="17897"/>
                    <a:pt x="18387" y="17896"/>
                  </a:cubicBezTo>
                  <a:cubicBezTo>
                    <a:pt x="18679" y="17004"/>
                    <a:pt x="18155" y="16335"/>
                    <a:pt x="17752" y="16044"/>
                  </a:cubicBezTo>
                  <a:cubicBezTo>
                    <a:pt x="16857" y="15296"/>
                    <a:pt x="15407" y="15281"/>
                    <a:pt x="14491" y="16020"/>
                  </a:cubicBezTo>
                  <a:lnTo>
                    <a:pt x="14163" y="16285"/>
                  </a:lnTo>
                  <a:cubicBezTo>
                    <a:pt x="13234" y="17035"/>
                    <a:pt x="13202" y="18283"/>
                    <a:pt x="14093" y="19065"/>
                  </a:cubicBezTo>
                  <a:cubicBezTo>
                    <a:pt x="14612" y="19522"/>
                    <a:pt x="15345" y="19731"/>
                    <a:pt x="16084" y="19648"/>
                  </a:cubicBezTo>
                  <a:cubicBezTo>
                    <a:pt x="15190" y="20265"/>
                    <a:pt x="14397" y="20771"/>
                    <a:pt x="13770" y="21154"/>
                  </a:cubicBezTo>
                  <a:cubicBezTo>
                    <a:pt x="13496" y="21321"/>
                    <a:pt x="13114" y="21268"/>
                    <a:pt x="12916" y="21037"/>
                  </a:cubicBezTo>
                  <a:cubicBezTo>
                    <a:pt x="7572" y="14828"/>
                    <a:pt x="3434" y="7884"/>
                    <a:pt x="48" y="713"/>
                  </a:cubicBezTo>
                  <a:close/>
                  <a:moveTo>
                    <a:pt x="48" y="713"/>
                  </a:moveTo>
                </a:path>
              </a:pathLst>
            </a:custGeom>
            <a:grpFill/>
            <a:ln>
              <a:noFill/>
            </a:ln>
            <a:extLst/>
          </p:spPr>
          <p:txBody>
            <a:bodyPr lIns="0" tIns="0" rIns="0" bIns="0"/>
            <a:lstStyle/>
            <a:p>
              <a:pPr>
                <a:defRPr/>
              </a:pPr>
              <a:endParaRPr lang="en-US" sz="3200">
                <a:solidFill>
                  <a:schemeClr val="bg1"/>
                </a:solidFill>
              </a:endParaRPr>
            </a:p>
          </p:txBody>
        </p:sp>
        <p:sp>
          <p:nvSpPr>
            <p:cNvPr id="7" name="AutoShape 3"/>
            <p:cNvSpPr>
              <a:spLocks/>
            </p:cNvSpPr>
            <p:nvPr/>
          </p:nvSpPr>
          <p:spPr bwMode="auto">
            <a:xfrm rot="1800000">
              <a:off x="4641814" y="1533749"/>
              <a:ext cx="1061269" cy="641899"/>
            </a:xfrm>
            <a:custGeom>
              <a:avLst/>
              <a:gdLst/>
              <a:ahLst/>
              <a:cxnLst/>
              <a:rect l="0" t="0" r="r" b="b"/>
              <a:pathLst>
                <a:path w="21294" h="21205">
                  <a:moveTo>
                    <a:pt x="94" y="1201"/>
                  </a:moveTo>
                  <a:cubicBezTo>
                    <a:pt x="-205" y="542"/>
                    <a:pt x="265" y="-323"/>
                    <a:pt x="680" y="123"/>
                  </a:cubicBezTo>
                  <a:cubicBezTo>
                    <a:pt x="4038" y="3733"/>
                    <a:pt x="8570" y="4780"/>
                    <a:pt x="12636" y="3933"/>
                  </a:cubicBezTo>
                  <a:cubicBezTo>
                    <a:pt x="14594" y="3525"/>
                    <a:pt x="16516" y="2790"/>
                    <a:pt x="18425" y="1946"/>
                  </a:cubicBezTo>
                  <a:cubicBezTo>
                    <a:pt x="18713" y="1818"/>
                    <a:pt x="18987" y="2198"/>
                    <a:pt x="18978" y="2702"/>
                  </a:cubicBezTo>
                  <a:cubicBezTo>
                    <a:pt x="18935" y="5191"/>
                    <a:pt x="18646" y="7580"/>
                    <a:pt x="18190" y="9849"/>
                  </a:cubicBezTo>
                  <a:cubicBezTo>
                    <a:pt x="18508" y="9974"/>
                    <a:pt x="18826" y="10100"/>
                    <a:pt x="18937" y="10144"/>
                  </a:cubicBezTo>
                  <a:cubicBezTo>
                    <a:pt x="19380" y="10319"/>
                    <a:pt x="19535" y="9949"/>
                    <a:pt x="19535" y="9949"/>
                  </a:cubicBezTo>
                  <a:cubicBezTo>
                    <a:pt x="19778" y="9531"/>
                    <a:pt x="20137" y="9328"/>
                    <a:pt x="20499" y="9471"/>
                  </a:cubicBezTo>
                  <a:cubicBezTo>
                    <a:pt x="21052" y="9689"/>
                    <a:pt x="21395" y="10624"/>
                    <a:pt x="21266" y="11559"/>
                  </a:cubicBezTo>
                  <a:lnTo>
                    <a:pt x="21192" y="12096"/>
                  </a:lnTo>
                  <a:cubicBezTo>
                    <a:pt x="21063" y="13031"/>
                    <a:pt x="20510" y="13612"/>
                    <a:pt x="19958" y="13393"/>
                  </a:cubicBezTo>
                  <a:cubicBezTo>
                    <a:pt x="19958" y="13393"/>
                    <a:pt x="19389" y="13315"/>
                    <a:pt x="19215" y="12259"/>
                  </a:cubicBezTo>
                  <a:cubicBezTo>
                    <a:pt x="19215" y="12259"/>
                    <a:pt x="19102" y="11776"/>
                    <a:pt x="18732" y="11629"/>
                  </a:cubicBezTo>
                  <a:cubicBezTo>
                    <a:pt x="18608" y="11581"/>
                    <a:pt x="18228" y="11430"/>
                    <a:pt x="17876" y="11291"/>
                  </a:cubicBezTo>
                  <a:cubicBezTo>
                    <a:pt x="17025" y="14871"/>
                    <a:pt x="15769" y="18120"/>
                    <a:pt x="14406" y="20931"/>
                  </a:cubicBezTo>
                  <a:cubicBezTo>
                    <a:pt x="14281" y="21191"/>
                    <a:pt x="14066" y="21277"/>
                    <a:pt x="13884" y="21141"/>
                  </a:cubicBezTo>
                  <a:cubicBezTo>
                    <a:pt x="11916" y="19668"/>
                    <a:pt x="10071" y="17702"/>
                    <a:pt x="8372" y="15502"/>
                  </a:cubicBezTo>
                  <a:cubicBezTo>
                    <a:pt x="9137" y="15761"/>
                    <a:pt x="9679" y="15070"/>
                    <a:pt x="9906" y="14557"/>
                  </a:cubicBezTo>
                  <a:cubicBezTo>
                    <a:pt x="10499" y="13404"/>
                    <a:pt x="10444" y="11648"/>
                    <a:pt x="9774" y="10609"/>
                  </a:cubicBezTo>
                  <a:lnTo>
                    <a:pt x="9533" y="10237"/>
                  </a:lnTo>
                  <a:cubicBezTo>
                    <a:pt x="8852" y="9182"/>
                    <a:pt x="7791" y="9261"/>
                    <a:pt x="7167" y="10413"/>
                  </a:cubicBezTo>
                  <a:cubicBezTo>
                    <a:pt x="6788" y="11113"/>
                    <a:pt x="6645" y="12069"/>
                    <a:pt x="6777" y="12991"/>
                  </a:cubicBezTo>
                  <a:cubicBezTo>
                    <a:pt x="6770" y="13007"/>
                    <a:pt x="6761" y="13025"/>
                    <a:pt x="6749" y="13047"/>
                  </a:cubicBezTo>
                  <a:lnTo>
                    <a:pt x="6680" y="13175"/>
                  </a:lnTo>
                  <a:cubicBezTo>
                    <a:pt x="3986" y="9226"/>
                    <a:pt x="1744" y="4837"/>
                    <a:pt x="94" y="1201"/>
                  </a:cubicBezTo>
                  <a:close/>
                  <a:moveTo>
                    <a:pt x="94" y="1201"/>
                  </a:moveTo>
                </a:path>
              </a:pathLst>
            </a:custGeom>
            <a:grpFill/>
            <a:ln>
              <a:noFill/>
            </a:ln>
            <a:extLst/>
          </p:spPr>
          <p:txBody>
            <a:bodyPr lIns="0" tIns="0" rIns="0" bIns="0"/>
            <a:lstStyle/>
            <a:p>
              <a:pPr>
                <a:defRPr/>
              </a:pPr>
              <a:endParaRPr lang="en-US" sz="3200">
                <a:solidFill>
                  <a:schemeClr val="bg1"/>
                </a:solidFill>
              </a:endParaRPr>
            </a:p>
          </p:txBody>
        </p:sp>
        <p:sp>
          <p:nvSpPr>
            <p:cNvPr id="8" name="AutoShape 4"/>
            <p:cNvSpPr>
              <a:spLocks/>
            </p:cNvSpPr>
            <p:nvPr/>
          </p:nvSpPr>
          <p:spPr bwMode="auto">
            <a:xfrm rot="1800000">
              <a:off x="5301803" y="1846670"/>
              <a:ext cx="1222050" cy="819164"/>
            </a:xfrm>
            <a:custGeom>
              <a:avLst/>
              <a:gdLst>
                <a:gd name="T0" fmla="*/ 2147483647 w 21432"/>
                <a:gd name="T1" fmla="*/ 2147483647 h 21367"/>
                <a:gd name="T2" fmla="*/ 2147483647 w 21432"/>
                <a:gd name="T3" fmla="*/ 2147483647 h 21367"/>
                <a:gd name="T4" fmla="*/ 2147483647 w 21432"/>
                <a:gd name="T5" fmla="*/ 2147483647 h 21367"/>
                <a:gd name="T6" fmla="*/ 2147483647 w 21432"/>
                <a:gd name="T7" fmla="*/ 2147483647 h 21367"/>
                <a:gd name="T8" fmla="*/ 2147483647 w 21432"/>
                <a:gd name="T9" fmla="*/ 2147483647 h 21367"/>
                <a:gd name="T10" fmla="*/ 2147483647 w 21432"/>
                <a:gd name="T11" fmla="*/ 2147483647 h 21367"/>
                <a:gd name="T12" fmla="*/ 2147483647 w 21432"/>
                <a:gd name="T13" fmla="*/ 2147483647 h 21367"/>
                <a:gd name="T14" fmla="*/ 2147483647 w 21432"/>
                <a:gd name="T15" fmla="*/ 2147483647 h 21367"/>
                <a:gd name="T16" fmla="*/ 2147483647 w 21432"/>
                <a:gd name="T17" fmla="*/ 2147483647 h 21367"/>
                <a:gd name="T18" fmla="*/ 2147483647 w 21432"/>
                <a:gd name="T19" fmla="*/ 2147483647 h 21367"/>
                <a:gd name="T20" fmla="*/ 2147483647 w 21432"/>
                <a:gd name="T21" fmla="*/ 2147483647 h 21367"/>
                <a:gd name="T22" fmla="*/ 2147483647 w 21432"/>
                <a:gd name="T23" fmla="*/ 2147483647 h 21367"/>
                <a:gd name="T24" fmla="*/ 2147483647 w 21432"/>
                <a:gd name="T25" fmla="*/ 2147483647 h 21367"/>
                <a:gd name="T26" fmla="*/ 2147483647 w 21432"/>
                <a:gd name="T27" fmla="*/ 2147483647 h 21367"/>
                <a:gd name="T28" fmla="*/ 2147483647 w 21432"/>
                <a:gd name="T29" fmla="*/ 2147483647 h 21367"/>
                <a:gd name="T30" fmla="*/ 2147483647 w 21432"/>
                <a:gd name="T31" fmla="*/ 2147483647 h 21367"/>
                <a:gd name="T32" fmla="*/ 2147483647 w 21432"/>
                <a:gd name="T33" fmla="*/ 2147483647 h 21367"/>
                <a:gd name="T34" fmla="*/ 2147483647 w 21432"/>
                <a:gd name="T35" fmla="*/ 2147483647 h 21367"/>
                <a:gd name="T36" fmla="*/ 2147483647 w 21432"/>
                <a:gd name="T37" fmla="*/ 2147483647 h 21367"/>
                <a:gd name="T38" fmla="*/ 2147483647 w 21432"/>
                <a:gd name="T39" fmla="*/ 2147483647 h 21367"/>
                <a:gd name="T40" fmla="*/ 2147483647 w 21432"/>
                <a:gd name="T41" fmla="*/ 2147483647 h 21367"/>
                <a:gd name="T42" fmla="*/ 2147483647 w 21432"/>
                <a:gd name="T43" fmla="*/ 2147483647 h 21367"/>
                <a:gd name="T44" fmla="*/ 2147483647 w 21432"/>
                <a:gd name="T45" fmla="*/ 2147483647 h 21367"/>
                <a:gd name="T46" fmla="*/ 2147483647 w 21432"/>
                <a:gd name="T47" fmla="*/ 2147483647 h 21367"/>
                <a:gd name="T48" fmla="*/ 2147483647 w 21432"/>
                <a:gd name="T49" fmla="*/ 2147483647 h 21367"/>
                <a:gd name="T50" fmla="*/ 2147483647 w 21432"/>
                <a:gd name="T51" fmla="*/ 2147483647 h 21367"/>
                <a:gd name="T52" fmla="*/ 2147483647 w 21432"/>
                <a:gd name="T53" fmla="*/ 2147483647 h 21367"/>
                <a:gd name="T54" fmla="*/ 2147483647 w 21432"/>
                <a:gd name="T55" fmla="*/ 2147483647 h 21367"/>
                <a:gd name="T56" fmla="*/ 2147483647 w 21432"/>
                <a:gd name="T57" fmla="*/ 2147483647 h 21367"/>
                <a:gd name="T58" fmla="*/ 2147483647 w 21432"/>
                <a:gd name="T59" fmla="*/ 2147483647 h 2136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432" h="21367">
                  <a:moveTo>
                    <a:pt x="85" y="19170"/>
                  </a:moveTo>
                  <a:cubicBezTo>
                    <a:pt x="1218" y="16971"/>
                    <a:pt x="2106" y="14731"/>
                    <a:pt x="2745" y="12479"/>
                  </a:cubicBezTo>
                  <a:lnTo>
                    <a:pt x="2824" y="12507"/>
                  </a:lnTo>
                  <a:cubicBezTo>
                    <a:pt x="2832" y="12510"/>
                    <a:pt x="2841" y="12481"/>
                    <a:pt x="2846" y="12479"/>
                  </a:cubicBezTo>
                  <a:cubicBezTo>
                    <a:pt x="3055" y="13480"/>
                    <a:pt x="3603" y="13845"/>
                    <a:pt x="3933" y="13911"/>
                  </a:cubicBezTo>
                  <a:cubicBezTo>
                    <a:pt x="4708" y="14157"/>
                    <a:pt x="5478" y="13413"/>
                    <a:pt x="5659" y="12231"/>
                  </a:cubicBezTo>
                  <a:lnTo>
                    <a:pt x="5724" y="11807"/>
                  </a:lnTo>
                  <a:cubicBezTo>
                    <a:pt x="5908" y="10607"/>
                    <a:pt x="5417" y="9401"/>
                    <a:pt x="4629" y="9121"/>
                  </a:cubicBezTo>
                  <a:cubicBezTo>
                    <a:pt x="4212" y="8973"/>
                    <a:pt x="3785" y="9108"/>
                    <a:pt x="3444" y="9482"/>
                  </a:cubicBezTo>
                  <a:cubicBezTo>
                    <a:pt x="3783" y="7632"/>
                    <a:pt x="3954" y="5785"/>
                    <a:pt x="3946" y="3957"/>
                  </a:cubicBezTo>
                  <a:cubicBezTo>
                    <a:pt x="3945" y="3691"/>
                    <a:pt x="4057" y="3457"/>
                    <a:pt x="4225" y="3386"/>
                  </a:cubicBezTo>
                  <a:cubicBezTo>
                    <a:pt x="7107" y="2168"/>
                    <a:pt x="9976" y="844"/>
                    <a:pt x="12937" y="281"/>
                  </a:cubicBezTo>
                  <a:cubicBezTo>
                    <a:pt x="15153" y="-140"/>
                    <a:pt x="17392" y="-79"/>
                    <a:pt x="19592" y="409"/>
                  </a:cubicBezTo>
                  <a:cubicBezTo>
                    <a:pt x="19799" y="455"/>
                    <a:pt x="19945" y="743"/>
                    <a:pt x="19921" y="1060"/>
                  </a:cubicBezTo>
                  <a:cubicBezTo>
                    <a:pt x="19777" y="2956"/>
                    <a:pt x="19430" y="5976"/>
                    <a:pt x="18595" y="9802"/>
                  </a:cubicBezTo>
                  <a:cubicBezTo>
                    <a:pt x="18909" y="9914"/>
                    <a:pt x="19257" y="10038"/>
                    <a:pt x="19368" y="10078"/>
                  </a:cubicBezTo>
                  <a:cubicBezTo>
                    <a:pt x="19756" y="10216"/>
                    <a:pt x="19891" y="9923"/>
                    <a:pt x="19891" y="9923"/>
                  </a:cubicBezTo>
                  <a:cubicBezTo>
                    <a:pt x="20104" y="9594"/>
                    <a:pt x="20419" y="9433"/>
                    <a:pt x="20736" y="9546"/>
                  </a:cubicBezTo>
                  <a:cubicBezTo>
                    <a:pt x="21220" y="9718"/>
                    <a:pt x="21521" y="10457"/>
                    <a:pt x="21408" y="11194"/>
                  </a:cubicBezTo>
                  <a:lnTo>
                    <a:pt x="21343" y="11618"/>
                  </a:lnTo>
                  <a:cubicBezTo>
                    <a:pt x="21230" y="12356"/>
                    <a:pt x="20746" y="12815"/>
                    <a:pt x="20262" y="12643"/>
                  </a:cubicBezTo>
                  <a:cubicBezTo>
                    <a:pt x="20262" y="12643"/>
                    <a:pt x="19764" y="12581"/>
                    <a:pt x="19611" y="11747"/>
                  </a:cubicBezTo>
                  <a:cubicBezTo>
                    <a:pt x="19611" y="11747"/>
                    <a:pt x="19512" y="11365"/>
                    <a:pt x="19189" y="11250"/>
                  </a:cubicBezTo>
                  <a:cubicBezTo>
                    <a:pt x="19068" y="11207"/>
                    <a:pt x="18669" y="11065"/>
                    <a:pt x="18336" y="10946"/>
                  </a:cubicBezTo>
                  <a:cubicBezTo>
                    <a:pt x="17705" y="13636"/>
                    <a:pt x="16841" y="16678"/>
                    <a:pt x="15652" y="19979"/>
                  </a:cubicBezTo>
                  <a:cubicBezTo>
                    <a:pt x="15588" y="20156"/>
                    <a:pt x="15468" y="20273"/>
                    <a:pt x="15336" y="20286"/>
                  </a:cubicBezTo>
                  <a:cubicBezTo>
                    <a:pt x="12263" y="20579"/>
                    <a:pt x="9122" y="21155"/>
                    <a:pt x="5654" y="21353"/>
                  </a:cubicBezTo>
                  <a:cubicBezTo>
                    <a:pt x="3777" y="21460"/>
                    <a:pt x="1971" y="20979"/>
                    <a:pt x="255" y="20093"/>
                  </a:cubicBezTo>
                  <a:cubicBezTo>
                    <a:pt x="4" y="19963"/>
                    <a:pt x="-79" y="19489"/>
                    <a:pt x="85" y="19170"/>
                  </a:cubicBezTo>
                  <a:close/>
                  <a:moveTo>
                    <a:pt x="85" y="19170"/>
                  </a:moveTo>
                </a:path>
              </a:pathLst>
            </a:custGeom>
            <a:solidFill>
              <a:schemeClr val="accent1"/>
            </a:solidFill>
            <a:ln>
              <a:noFill/>
            </a:ln>
            <a:extLst/>
          </p:spPr>
          <p:txBody>
            <a:bodyPr lIns="0" tIns="0" rIns="0" bIns="0"/>
            <a:lstStyle/>
            <a:p>
              <a:endParaRPr lang="en-US" sz="3200">
                <a:solidFill>
                  <a:schemeClr val="bg1"/>
                </a:solidFill>
              </a:endParaRPr>
            </a:p>
          </p:txBody>
        </p:sp>
        <p:sp>
          <p:nvSpPr>
            <p:cNvPr id="9" name="AutoShape 5"/>
            <p:cNvSpPr>
              <a:spLocks/>
            </p:cNvSpPr>
            <p:nvPr/>
          </p:nvSpPr>
          <p:spPr bwMode="auto">
            <a:xfrm rot="1800000">
              <a:off x="6094105" y="2325628"/>
              <a:ext cx="1152479" cy="934028"/>
            </a:xfrm>
            <a:custGeom>
              <a:avLst/>
              <a:gdLst>
                <a:gd name="T0" fmla="*/ 2147483647 w 21407"/>
                <a:gd name="T1" fmla="*/ 2147483647 h 21467"/>
                <a:gd name="T2" fmla="*/ 2147483647 w 21407"/>
                <a:gd name="T3" fmla="*/ 2147483647 h 21467"/>
                <a:gd name="T4" fmla="*/ 2147483647 w 21407"/>
                <a:gd name="T5" fmla="*/ 2147483647 h 21467"/>
                <a:gd name="T6" fmla="*/ 2147483647 w 21407"/>
                <a:gd name="T7" fmla="*/ 2147483647 h 21467"/>
                <a:gd name="T8" fmla="*/ 2147483647 w 21407"/>
                <a:gd name="T9" fmla="*/ 2147483647 h 21467"/>
                <a:gd name="T10" fmla="*/ 2147483647 w 21407"/>
                <a:gd name="T11" fmla="*/ 2147483647 h 21467"/>
                <a:gd name="T12" fmla="*/ 2147483647 w 21407"/>
                <a:gd name="T13" fmla="*/ 2147483647 h 21467"/>
                <a:gd name="T14" fmla="*/ 2147483647 w 21407"/>
                <a:gd name="T15" fmla="*/ 2147483647 h 21467"/>
                <a:gd name="T16" fmla="*/ 2147483647 w 21407"/>
                <a:gd name="T17" fmla="*/ 2147483647 h 21467"/>
                <a:gd name="T18" fmla="*/ 2147483647 w 21407"/>
                <a:gd name="T19" fmla="*/ 2147483647 h 21467"/>
                <a:gd name="T20" fmla="*/ 2147483647 w 21407"/>
                <a:gd name="T21" fmla="*/ 2147483647 h 21467"/>
                <a:gd name="T22" fmla="*/ 2147483647 w 21407"/>
                <a:gd name="T23" fmla="*/ 1563917293 h 21467"/>
                <a:gd name="T24" fmla="*/ 2147483647 w 21407"/>
                <a:gd name="T25" fmla="*/ 2147483647 h 21467"/>
                <a:gd name="T26" fmla="*/ 2147483647 w 21407"/>
                <a:gd name="T27" fmla="*/ 2147483647 h 21467"/>
                <a:gd name="T28" fmla="*/ 2147483647 w 21407"/>
                <a:gd name="T29" fmla="*/ 2147483647 h 21467"/>
                <a:gd name="T30" fmla="*/ 2147483647 w 21407"/>
                <a:gd name="T31" fmla="*/ 2147483647 h 21467"/>
                <a:gd name="T32" fmla="*/ 2147483647 w 21407"/>
                <a:gd name="T33" fmla="*/ 2147483647 h 21467"/>
                <a:gd name="T34" fmla="*/ 2147483647 w 21407"/>
                <a:gd name="T35" fmla="*/ 2147483647 h 21467"/>
                <a:gd name="T36" fmla="*/ 2147483647 w 21407"/>
                <a:gd name="T37" fmla="*/ 2147483647 h 21467"/>
                <a:gd name="T38" fmla="*/ 2147483647 w 21407"/>
                <a:gd name="T39" fmla="*/ 2147483647 h 21467"/>
                <a:gd name="T40" fmla="*/ 2147483647 w 21407"/>
                <a:gd name="T41" fmla="*/ 2147483647 h 21467"/>
                <a:gd name="T42" fmla="*/ 2147483647 w 21407"/>
                <a:gd name="T43" fmla="*/ 2147483647 h 21467"/>
                <a:gd name="T44" fmla="*/ 2147483647 w 21407"/>
                <a:gd name="T45" fmla="*/ 2147483647 h 21467"/>
                <a:gd name="T46" fmla="*/ 2147483647 w 21407"/>
                <a:gd name="T47" fmla="*/ 2147483647 h 21467"/>
                <a:gd name="T48" fmla="*/ 2147483647 w 21407"/>
                <a:gd name="T49" fmla="*/ 2147483647 h 21467"/>
                <a:gd name="T50" fmla="*/ 2147483647 w 21407"/>
                <a:gd name="T51" fmla="*/ 2147483647 h 21467"/>
                <a:gd name="T52" fmla="*/ 2147483647 w 21407"/>
                <a:gd name="T53" fmla="*/ 2147483647 h 21467"/>
                <a:gd name="T54" fmla="*/ 2147483647 w 21407"/>
                <a:gd name="T55" fmla="*/ 2147483647 h 21467"/>
                <a:gd name="T56" fmla="*/ 2147483647 w 21407"/>
                <a:gd name="T57" fmla="*/ 2147483647 h 2146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1407" h="21467">
                  <a:moveTo>
                    <a:pt x="48" y="16266"/>
                  </a:moveTo>
                  <a:cubicBezTo>
                    <a:pt x="859" y="14309"/>
                    <a:pt x="1501" y="12504"/>
                    <a:pt x="2002" y="10897"/>
                  </a:cubicBezTo>
                  <a:cubicBezTo>
                    <a:pt x="2108" y="10555"/>
                    <a:pt x="2208" y="10220"/>
                    <a:pt x="2305" y="9889"/>
                  </a:cubicBezTo>
                  <a:lnTo>
                    <a:pt x="2443" y="9931"/>
                  </a:lnTo>
                  <a:cubicBezTo>
                    <a:pt x="2452" y="9933"/>
                    <a:pt x="2461" y="9908"/>
                    <a:pt x="2466" y="9906"/>
                  </a:cubicBezTo>
                  <a:cubicBezTo>
                    <a:pt x="2688" y="10788"/>
                    <a:pt x="3269" y="11109"/>
                    <a:pt x="3619" y="11168"/>
                  </a:cubicBezTo>
                  <a:cubicBezTo>
                    <a:pt x="4440" y="11384"/>
                    <a:pt x="5256" y="10729"/>
                    <a:pt x="5447" y="9687"/>
                  </a:cubicBezTo>
                  <a:lnTo>
                    <a:pt x="5516" y="9314"/>
                  </a:lnTo>
                  <a:cubicBezTo>
                    <a:pt x="5711" y="8257"/>
                    <a:pt x="5191" y="7195"/>
                    <a:pt x="4356" y="6948"/>
                  </a:cubicBezTo>
                  <a:cubicBezTo>
                    <a:pt x="3862" y="6802"/>
                    <a:pt x="3354" y="6971"/>
                    <a:pt x="2976" y="7395"/>
                  </a:cubicBezTo>
                  <a:cubicBezTo>
                    <a:pt x="3705" y="4420"/>
                    <a:pt x="4028" y="2048"/>
                    <a:pt x="4170" y="461"/>
                  </a:cubicBezTo>
                  <a:cubicBezTo>
                    <a:pt x="4197" y="158"/>
                    <a:pt x="4424" y="-51"/>
                    <a:pt x="4659" y="11"/>
                  </a:cubicBezTo>
                  <a:cubicBezTo>
                    <a:pt x="10155" y="1457"/>
                    <a:pt x="15326" y="4993"/>
                    <a:pt x="19291" y="10027"/>
                  </a:cubicBezTo>
                  <a:cubicBezTo>
                    <a:pt x="19378" y="10138"/>
                    <a:pt x="19422" y="10289"/>
                    <a:pt x="19410" y="10444"/>
                  </a:cubicBezTo>
                  <a:cubicBezTo>
                    <a:pt x="19301" y="11873"/>
                    <a:pt x="19039" y="14086"/>
                    <a:pt x="18419" y="16885"/>
                  </a:cubicBezTo>
                  <a:cubicBezTo>
                    <a:pt x="18747" y="16982"/>
                    <a:pt x="19104" y="17088"/>
                    <a:pt x="19220" y="17122"/>
                  </a:cubicBezTo>
                  <a:cubicBezTo>
                    <a:pt x="19631" y="17244"/>
                    <a:pt x="19775" y="16985"/>
                    <a:pt x="19775" y="16985"/>
                  </a:cubicBezTo>
                  <a:cubicBezTo>
                    <a:pt x="20000" y="16695"/>
                    <a:pt x="20334" y="16554"/>
                    <a:pt x="20670" y="16653"/>
                  </a:cubicBezTo>
                  <a:cubicBezTo>
                    <a:pt x="21182" y="16805"/>
                    <a:pt x="21501" y="17455"/>
                    <a:pt x="21381" y="18105"/>
                  </a:cubicBezTo>
                  <a:lnTo>
                    <a:pt x="21313" y="18478"/>
                  </a:lnTo>
                  <a:cubicBezTo>
                    <a:pt x="21193" y="19128"/>
                    <a:pt x="20680" y="19532"/>
                    <a:pt x="20167" y="19381"/>
                  </a:cubicBezTo>
                  <a:cubicBezTo>
                    <a:pt x="20167" y="19381"/>
                    <a:pt x="19640" y="19326"/>
                    <a:pt x="19478" y="18592"/>
                  </a:cubicBezTo>
                  <a:cubicBezTo>
                    <a:pt x="19478" y="18592"/>
                    <a:pt x="19373" y="18256"/>
                    <a:pt x="19030" y="18154"/>
                  </a:cubicBezTo>
                  <a:cubicBezTo>
                    <a:pt x="18909" y="18118"/>
                    <a:pt x="18524" y="18004"/>
                    <a:pt x="18184" y="17904"/>
                  </a:cubicBezTo>
                  <a:cubicBezTo>
                    <a:pt x="17939" y="18917"/>
                    <a:pt x="17651" y="19996"/>
                    <a:pt x="17308" y="21135"/>
                  </a:cubicBezTo>
                  <a:cubicBezTo>
                    <a:pt x="17221" y="21422"/>
                    <a:pt x="16954" y="21549"/>
                    <a:pt x="16737" y="21411"/>
                  </a:cubicBezTo>
                  <a:cubicBezTo>
                    <a:pt x="10619" y="17509"/>
                    <a:pt x="5543" y="16813"/>
                    <a:pt x="425" y="17029"/>
                  </a:cubicBezTo>
                  <a:cubicBezTo>
                    <a:pt x="108" y="17041"/>
                    <a:pt x="-99" y="16620"/>
                    <a:pt x="48" y="16266"/>
                  </a:cubicBezTo>
                  <a:close/>
                  <a:moveTo>
                    <a:pt x="48" y="16266"/>
                  </a:moveTo>
                </a:path>
              </a:pathLst>
            </a:custGeom>
            <a:grpFill/>
            <a:ln>
              <a:noFill/>
            </a:ln>
            <a:extLst/>
          </p:spPr>
          <p:txBody>
            <a:bodyPr lIns="0" tIns="0" rIns="0" bIns="0"/>
            <a:lstStyle/>
            <a:p>
              <a:endParaRPr lang="en-US" sz="3200">
                <a:solidFill>
                  <a:schemeClr val="bg1"/>
                </a:solidFill>
              </a:endParaRPr>
            </a:p>
          </p:txBody>
        </p:sp>
        <p:sp>
          <p:nvSpPr>
            <p:cNvPr id="10" name="AutoShape 6"/>
            <p:cNvSpPr>
              <a:spLocks/>
            </p:cNvSpPr>
            <p:nvPr/>
          </p:nvSpPr>
          <p:spPr bwMode="auto">
            <a:xfrm rot="1800000">
              <a:off x="6745477" y="3090494"/>
              <a:ext cx="474906" cy="834276"/>
            </a:xfrm>
            <a:custGeom>
              <a:avLst/>
              <a:gdLst>
                <a:gd name="T0" fmla="*/ 2147483647 w 19442"/>
                <a:gd name="T1" fmla="*/ 2147483647 h 21245"/>
                <a:gd name="T2" fmla="*/ 2147483647 w 19442"/>
                <a:gd name="T3" fmla="*/ 2147483647 h 21245"/>
                <a:gd name="T4" fmla="*/ 2147483647 w 19442"/>
                <a:gd name="T5" fmla="*/ 2147483647 h 21245"/>
                <a:gd name="T6" fmla="*/ 2147483647 w 19442"/>
                <a:gd name="T7" fmla="*/ 2147483647 h 21245"/>
                <a:gd name="T8" fmla="*/ 2037217762 w 19442"/>
                <a:gd name="T9" fmla="*/ 2147483647 h 21245"/>
                <a:gd name="T10" fmla="*/ 279749272 w 19442"/>
                <a:gd name="T11" fmla="*/ 2147483647 h 21245"/>
                <a:gd name="T12" fmla="*/ 2147483647 w 19442"/>
                <a:gd name="T13" fmla="*/ 2147483647 h 21245"/>
                <a:gd name="T14" fmla="*/ 2147483647 w 19442"/>
                <a:gd name="T15" fmla="*/ 2147483647 h 21245"/>
                <a:gd name="T16" fmla="*/ 2147483647 w 19442"/>
                <a:gd name="T17" fmla="*/ 2147483647 h 21245"/>
                <a:gd name="T18" fmla="*/ 2147483647 w 19442"/>
                <a:gd name="T19" fmla="*/ 2147483647 h 21245"/>
                <a:gd name="T20" fmla="*/ 2147483647 w 19442"/>
                <a:gd name="T21" fmla="*/ 2147483647 h 21245"/>
                <a:gd name="T22" fmla="*/ 2147483647 w 19442"/>
                <a:gd name="T23" fmla="*/ 2147483647 h 21245"/>
                <a:gd name="T24" fmla="*/ 2147483647 w 19442"/>
                <a:gd name="T25" fmla="*/ 2147483647 h 21245"/>
                <a:gd name="T26" fmla="*/ 2147483647 w 19442"/>
                <a:gd name="T27" fmla="*/ 2147483647 h 21245"/>
                <a:gd name="T28" fmla="*/ 2147483647 w 19442"/>
                <a:gd name="T29" fmla="*/ 2147483647 h 21245"/>
                <a:gd name="T30" fmla="*/ 2147483647 w 19442"/>
                <a:gd name="T31" fmla="*/ 2147483647 h 21245"/>
                <a:gd name="T32" fmla="*/ 2147483647 w 19442"/>
                <a:gd name="T33" fmla="*/ 2147483647 h 21245"/>
                <a:gd name="T34" fmla="*/ 2147483647 w 19442"/>
                <a:gd name="T35" fmla="*/ 2147483647 h 21245"/>
                <a:gd name="T36" fmla="*/ 2147483647 w 19442"/>
                <a:gd name="T37" fmla="*/ 2147483647 h 21245"/>
                <a:gd name="T38" fmla="*/ 2147483647 w 19442"/>
                <a:gd name="T39" fmla="*/ 2147483647 h 21245"/>
                <a:gd name="T40" fmla="*/ 2147483647 w 19442"/>
                <a:gd name="T41" fmla="*/ 2147483647 h 21245"/>
                <a:gd name="T42" fmla="*/ 2147483647 w 19442"/>
                <a:gd name="T43" fmla="*/ 2147483647 h 21245"/>
                <a:gd name="T44" fmla="*/ 2147483647 w 19442"/>
                <a:gd name="T45" fmla="*/ 2147483647 h 21245"/>
                <a:gd name="T46" fmla="*/ 2147483647 w 19442"/>
                <a:gd name="T47" fmla="*/ 2147483647 h 21245"/>
                <a:gd name="T48" fmla="*/ 2147483647 w 19442"/>
                <a:gd name="T49" fmla="*/ 2147483647 h 21245"/>
                <a:gd name="T50" fmla="*/ 2147483647 w 19442"/>
                <a:gd name="T51" fmla="*/ 2147483647 h 21245"/>
                <a:gd name="T52" fmla="*/ 2147483647 w 19442"/>
                <a:gd name="T53" fmla="*/ 2147483647 h 21245"/>
                <a:gd name="T54" fmla="*/ 2147483647 w 19442"/>
                <a:gd name="T55" fmla="*/ 2147483647 h 2124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9442" h="21245">
                  <a:moveTo>
                    <a:pt x="8937" y="18910"/>
                  </a:moveTo>
                  <a:cubicBezTo>
                    <a:pt x="8937" y="18910"/>
                    <a:pt x="9441" y="18238"/>
                    <a:pt x="10761" y="18317"/>
                  </a:cubicBezTo>
                  <a:cubicBezTo>
                    <a:pt x="10761" y="18317"/>
                    <a:pt x="11390" y="18313"/>
                    <a:pt x="11825" y="17902"/>
                  </a:cubicBezTo>
                  <a:cubicBezTo>
                    <a:pt x="11984" y="17751"/>
                    <a:pt x="12505" y="17261"/>
                    <a:pt x="12948" y="16842"/>
                  </a:cubicBezTo>
                  <a:cubicBezTo>
                    <a:pt x="8549" y="14778"/>
                    <a:pt x="4401" y="13068"/>
                    <a:pt x="459" y="11671"/>
                  </a:cubicBezTo>
                  <a:cubicBezTo>
                    <a:pt x="64" y="11531"/>
                    <a:pt x="-102" y="11227"/>
                    <a:pt x="63" y="10958"/>
                  </a:cubicBezTo>
                  <a:cubicBezTo>
                    <a:pt x="412" y="10389"/>
                    <a:pt x="738" y="9837"/>
                    <a:pt x="1028" y="9311"/>
                  </a:cubicBezTo>
                  <a:cubicBezTo>
                    <a:pt x="1321" y="8781"/>
                    <a:pt x="1586" y="8268"/>
                    <a:pt x="1839" y="7764"/>
                  </a:cubicBezTo>
                  <a:lnTo>
                    <a:pt x="1987" y="7786"/>
                  </a:lnTo>
                  <a:cubicBezTo>
                    <a:pt x="2006" y="7789"/>
                    <a:pt x="2027" y="7761"/>
                    <a:pt x="2038" y="7758"/>
                  </a:cubicBezTo>
                  <a:cubicBezTo>
                    <a:pt x="2526" y="8739"/>
                    <a:pt x="3807" y="9096"/>
                    <a:pt x="4578" y="9161"/>
                  </a:cubicBezTo>
                  <a:cubicBezTo>
                    <a:pt x="6388" y="9401"/>
                    <a:pt x="8185" y="8673"/>
                    <a:pt x="8608" y="7516"/>
                  </a:cubicBezTo>
                  <a:lnTo>
                    <a:pt x="8759" y="7101"/>
                  </a:lnTo>
                  <a:cubicBezTo>
                    <a:pt x="9189" y="5925"/>
                    <a:pt x="8042" y="4746"/>
                    <a:pt x="6203" y="4472"/>
                  </a:cubicBezTo>
                  <a:cubicBezTo>
                    <a:pt x="5086" y="4305"/>
                    <a:pt x="3935" y="4503"/>
                    <a:pt x="3097" y="5003"/>
                  </a:cubicBezTo>
                  <a:cubicBezTo>
                    <a:pt x="3096" y="5003"/>
                    <a:pt x="3094" y="5002"/>
                    <a:pt x="3093" y="5002"/>
                  </a:cubicBezTo>
                  <a:cubicBezTo>
                    <a:pt x="3800" y="3267"/>
                    <a:pt x="4267" y="1744"/>
                    <a:pt x="4565" y="486"/>
                  </a:cubicBezTo>
                  <a:cubicBezTo>
                    <a:pt x="4682" y="-6"/>
                    <a:pt x="5647" y="-170"/>
                    <a:pt x="6151" y="208"/>
                  </a:cubicBezTo>
                  <a:cubicBezTo>
                    <a:pt x="8901" y="2274"/>
                    <a:pt x="11310" y="4523"/>
                    <a:pt x="13290" y="6935"/>
                  </a:cubicBezTo>
                  <a:cubicBezTo>
                    <a:pt x="13290" y="6935"/>
                    <a:pt x="21498" y="16314"/>
                    <a:pt x="18952" y="19801"/>
                  </a:cubicBezTo>
                  <a:cubicBezTo>
                    <a:pt x="17413" y="19005"/>
                    <a:pt x="15908" y="18256"/>
                    <a:pt x="14429" y="17544"/>
                  </a:cubicBezTo>
                  <a:cubicBezTo>
                    <a:pt x="13997" y="17953"/>
                    <a:pt x="13504" y="18417"/>
                    <a:pt x="13350" y="18563"/>
                  </a:cubicBezTo>
                  <a:cubicBezTo>
                    <a:pt x="12828" y="19055"/>
                    <a:pt x="13134" y="19346"/>
                    <a:pt x="13134" y="19346"/>
                  </a:cubicBezTo>
                  <a:cubicBezTo>
                    <a:pt x="13427" y="19758"/>
                    <a:pt x="13394" y="20253"/>
                    <a:pt x="12968" y="20655"/>
                  </a:cubicBezTo>
                  <a:cubicBezTo>
                    <a:pt x="12317" y="21269"/>
                    <a:pt x="11010" y="21430"/>
                    <a:pt x="10049" y="21014"/>
                  </a:cubicBezTo>
                  <a:lnTo>
                    <a:pt x="9497" y="20775"/>
                  </a:lnTo>
                  <a:cubicBezTo>
                    <a:pt x="8538" y="20360"/>
                    <a:pt x="8287" y="19524"/>
                    <a:pt x="8937" y="18910"/>
                  </a:cubicBezTo>
                  <a:close/>
                  <a:moveTo>
                    <a:pt x="8937" y="18910"/>
                  </a:moveTo>
                </a:path>
              </a:pathLst>
            </a:custGeom>
            <a:solidFill>
              <a:schemeClr val="accent2"/>
            </a:solidFill>
            <a:ln>
              <a:noFill/>
            </a:ln>
            <a:extLst/>
          </p:spPr>
          <p:txBody>
            <a:bodyPr lIns="0" tIns="0" rIns="0" bIns="0"/>
            <a:lstStyle/>
            <a:p>
              <a:endParaRPr lang="en-US" sz="3200">
                <a:solidFill>
                  <a:schemeClr val="bg1"/>
                </a:solidFill>
              </a:endParaRPr>
            </a:p>
          </p:txBody>
        </p:sp>
        <p:grpSp>
          <p:nvGrpSpPr>
            <p:cNvPr id="11" name="Group 10"/>
            <p:cNvGrpSpPr/>
            <p:nvPr/>
          </p:nvGrpSpPr>
          <p:grpSpPr>
            <a:xfrm>
              <a:off x="5852794" y="3336987"/>
              <a:ext cx="1380906" cy="1031715"/>
              <a:chOff x="5831024" y="2936568"/>
              <a:chExt cx="1380906" cy="1031715"/>
            </a:xfrm>
            <a:grpFill/>
          </p:grpSpPr>
          <p:sp>
            <p:nvSpPr>
              <p:cNvPr id="16" name="AutoShape 1"/>
              <p:cNvSpPr>
                <a:spLocks/>
              </p:cNvSpPr>
              <p:nvPr/>
            </p:nvSpPr>
            <p:spPr bwMode="auto">
              <a:xfrm rot="1800000">
                <a:off x="6748502" y="3583821"/>
                <a:ext cx="463428" cy="384462"/>
              </a:xfrm>
              <a:custGeom>
                <a:avLst/>
                <a:gdLst>
                  <a:gd name="T0" fmla="*/ 2147483647 w 21175"/>
                  <a:gd name="T1" fmla="*/ 0 h 21477"/>
                  <a:gd name="T2" fmla="*/ 2147483647 w 21175"/>
                  <a:gd name="T3" fmla="*/ 2147483647 h 21477"/>
                  <a:gd name="T4" fmla="*/ 2147483647 w 21175"/>
                  <a:gd name="T5" fmla="*/ 2147483647 h 21477"/>
                  <a:gd name="T6" fmla="*/ 0 w 21175"/>
                  <a:gd name="T7" fmla="*/ 2147483647 h 21477"/>
                  <a:gd name="T8" fmla="*/ 2147483647 w 21175"/>
                  <a:gd name="T9" fmla="*/ 0 h 21477"/>
                  <a:gd name="T10" fmla="*/ 2147483647 w 21175"/>
                  <a:gd name="T11" fmla="*/ 0 h 2147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175" h="21477">
                    <a:moveTo>
                      <a:pt x="2894" y="0"/>
                    </a:moveTo>
                    <a:lnTo>
                      <a:pt x="21157" y="16957"/>
                    </a:lnTo>
                    <a:cubicBezTo>
                      <a:pt x="21157" y="16957"/>
                      <a:pt x="21600" y="21600"/>
                      <a:pt x="18108" y="21474"/>
                    </a:cubicBezTo>
                    <a:lnTo>
                      <a:pt x="0" y="2609"/>
                    </a:lnTo>
                    <a:lnTo>
                      <a:pt x="2894" y="0"/>
                    </a:lnTo>
                    <a:close/>
                    <a:moveTo>
                      <a:pt x="2894" y="0"/>
                    </a:moveTo>
                  </a:path>
                </a:pathLst>
              </a:custGeom>
              <a:grpFill/>
              <a:ln>
                <a:noFill/>
              </a:ln>
              <a:extLst>
                <a:ext uri="{91240B29-F687-4f45-9708-019B960494DF}">
                  <a14:hiddenLine xmlns:a14="http://schemas.microsoft.com/office/drawing/2010/main" xmlns="" w="25400" cap="flat">
                    <a:solidFill>
                      <a:schemeClr val="tx1"/>
                    </a:solidFill>
                    <a:miter lim="800000"/>
                    <a:headEnd type="none" w="med" len="med"/>
                    <a:tailEnd type="none" w="med" len="med"/>
                  </a14:hiddenLine>
                </a:ext>
              </a:extLst>
            </p:spPr>
            <p:txBody>
              <a:bodyPr lIns="0" tIns="0" rIns="0" bIns="0"/>
              <a:lstStyle/>
              <a:p>
                <a:endParaRPr lang="en-US" sz="3200">
                  <a:solidFill>
                    <a:schemeClr val="bg1"/>
                  </a:solidFill>
                </a:endParaRPr>
              </a:p>
            </p:txBody>
          </p:sp>
          <p:sp>
            <p:nvSpPr>
              <p:cNvPr id="17" name="AutoShape 7"/>
              <p:cNvSpPr>
                <a:spLocks/>
              </p:cNvSpPr>
              <p:nvPr/>
            </p:nvSpPr>
            <p:spPr bwMode="auto">
              <a:xfrm rot="1800000">
                <a:off x="5831024" y="2936568"/>
                <a:ext cx="1110130" cy="940073"/>
              </a:xfrm>
              <a:custGeom>
                <a:avLst/>
                <a:gdLst>
                  <a:gd name="T0" fmla="*/ 2147483647 w 21600"/>
                  <a:gd name="T1" fmla="*/ 2147483647 h 21516"/>
                  <a:gd name="T2" fmla="*/ 2147483647 w 21600"/>
                  <a:gd name="T3" fmla="*/ 2147483647 h 21516"/>
                  <a:gd name="T4" fmla="*/ 2147483647 w 21600"/>
                  <a:gd name="T5" fmla="*/ 2147483647 h 21516"/>
                  <a:gd name="T6" fmla="*/ 2147483647 w 21600"/>
                  <a:gd name="T7" fmla="*/ 2147483647 h 21516"/>
                  <a:gd name="T8" fmla="*/ 2147483647 w 21600"/>
                  <a:gd name="T9" fmla="*/ 2147483647 h 21516"/>
                  <a:gd name="T10" fmla="*/ 2147483647 w 21600"/>
                  <a:gd name="T11" fmla="*/ 2147483647 h 21516"/>
                  <a:gd name="T12" fmla="*/ 2147483647 w 21600"/>
                  <a:gd name="T13" fmla="*/ 2147483647 h 21516"/>
                  <a:gd name="T14" fmla="*/ 2147483647 w 21600"/>
                  <a:gd name="T15" fmla="*/ 2147483647 h 21516"/>
                  <a:gd name="T16" fmla="*/ 2147483647 w 21600"/>
                  <a:gd name="T17" fmla="*/ 2147483647 h 21516"/>
                  <a:gd name="T18" fmla="*/ 2147483647 w 21600"/>
                  <a:gd name="T19" fmla="*/ 2147483647 h 21516"/>
                  <a:gd name="T20" fmla="*/ 2147483647 w 21600"/>
                  <a:gd name="T21" fmla="*/ 2147483647 h 21516"/>
                  <a:gd name="T22" fmla="*/ 2147483647 w 21600"/>
                  <a:gd name="T23" fmla="*/ 2147483647 h 21516"/>
                  <a:gd name="T24" fmla="*/ 2147483647 w 21600"/>
                  <a:gd name="T25" fmla="*/ 2147483647 h 21516"/>
                  <a:gd name="T26" fmla="*/ 2147483647 w 21600"/>
                  <a:gd name="T27" fmla="*/ 2147483647 h 21516"/>
                  <a:gd name="T28" fmla="*/ 2147483647 w 21600"/>
                  <a:gd name="T29" fmla="*/ 2147483647 h 21516"/>
                  <a:gd name="T30" fmla="*/ 2147483647 w 21600"/>
                  <a:gd name="T31" fmla="*/ 2147483647 h 21516"/>
                  <a:gd name="T32" fmla="*/ 2147483647 w 21600"/>
                  <a:gd name="T33" fmla="*/ 2147483647 h 21516"/>
                  <a:gd name="T34" fmla="*/ 2147483647 w 21600"/>
                  <a:gd name="T35" fmla="*/ 2147483647 h 21516"/>
                  <a:gd name="T36" fmla="*/ 2147483647 w 21600"/>
                  <a:gd name="T37" fmla="*/ 2147483647 h 21516"/>
                  <a:gd name="T38" fmla="*/ 2147483647 w 21600"/>
                  <a:gd name="T39" fmla="*/ 2147483647 h 21516"/>
                  <a:gd name="T40" fmla="*/ 2147483647 w 21600"/>
                  <a:gd name="T41" fmla="*/ 2147483647 h 21516"/>
                  <a:gd name="T42" fmla="*/ 2147483647 w 21600"/>
                  <a:gd name="T43" fmla="*/ 2147483647 h 21516"/>
                  <a:gd name="T44" fmla="*/ 2147483647 w 21600"/>
                  <a:gd name="T45" fmla="*/ 2147483647 h 21516"/>
                  <a:gd name="T46" fmla="*/ 2147483647 w 21600"/>
                  <a:gd name="T47" fmla="*/ 2147483647 h 21516"/>
                  <a:gd name="T48" fmla="*/ 0 w 21600"/>
                  <a:gd name="T49" fmla="*/ 2147483647 h 21516"/>
                  <a:gd name="T50" fmla="*/ 2147483647 w 21600"/>
                  <a:gd name="T51" fmla="*/ 2147483647 h 21516"/>
                  <a:gd name="T52" fmla="*/ 2147483647 w 21600"/>
                  <a:gd name="T53" fmla="*/ 2147483647 h 2151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1600" h="21516">
                    <a:moveTo>
                      <a:pt x="2790" y="17937"/>
                    </a:moveTo>
                    <a:cubicBezTo>
                      <a:pt x="2536" y="17700"/>
                      <a:pt x="2282" y="17462"/>
                      <a:pt x="2193" y="17380"/>
                    </a:cubicBezTo>
                    <a:cubicBezTo>
                      <a:pt x="1843" y="17053"/>
                      <a:pt x="1618" y="17211"/>
                      <a:pt x="1618" y="17211"/>
                    </a:cubicBezTo>
                    <a:cubicBezTo>
                      <a:pt x="1303" y="17355"/>
                      <a:pt x="937" y="17308"/>
                      <a:pt x="651" y="17041"/>
                    </a:cubicBezTo>
                    <a:cubicBezTo>
                      <a:pt x="216" y="16634"/>
                      <a:pt x="136" y="15878"/>
                      <a:pt x="474" y="15353"/>
                    </a:cubicBezTo>
                    <a:lnTo>
                      <a:pt x="668" y="15051"/>
                    </a:lnTo>
                    <a:cubicBezTo>
                      <a:pt x="1006" y="14526"/>
                      <a:pt x="1634" y="14430"/>
                      <a:pt x="2070" y="14837"/>
                    </a:cubicBezTo>
                    <a:cubicBezTo>
                      <a:pt x="2070" y="14837"/>
                      <a:pt x="2553" y="15164"/>
                      <a:pt x="2454" y="15914"/>
                    </a:cubicBezTo>
                    <a:cubicBezTo>
                      <a:pt x="2454" y="15914"/>
                      <a:pt x="2438" y="16273"/>
                      <a:pt x="2730" y="16545"/>
                    </a:cubicBezTo>
                    <a:cubicBezTo>
                      <a:pt x="2823" y="16633"/>
                      <a:pt x="3103" y="16894"/>
                      <a:pt x="3370" y="17144"/>
                    </a:cubicBezTo>
                    <a:cubicBezTo>
                      <a:pt x="7868" y="10861"/>
                      <a:pt x="10623" y="5001"/>
                      <a:pt x="12301" y="315"/>
                    </a:cubicBezTo>
                    <a:cubicBezTo>
                      <a:pt x="12401" y="33"/>
                      <a:pt x="12678" y="-84"/>
                      <a:pt x="12900" y="65"/>
                    </a:cubicBezTo>
                    <a:cubicBezTo>
                      <a:pt x="14559" y="1179"/>
                      <a:pt x="16293" y="2509"/>
                      <a:pt x="18120" y="4086"/>
                    </a:cubicBezTo>
                    <a:lnTo>
                      <a:pt x="17966" y="4359"/>
                    </a:lnTo>
                    <a:cubicBezTo>
                      <a:pt x="17961" y="4368"/>
                      <a:pt x="17977" y="4389"/>
                      <a:pt x="17977" y="4396"/>
                    </a:cubicBezTo>
                    <a:cubicBezTo>
                      <a:pt x="17213" y="4343"/>
                      <a:pt x="16748" y="4913"/>
                      <a:pt x="16571" y="5304"/>
                    </a:cubicBezTo>
                    <a:cubicBezTo>
                      <a:pt x="16097" y="6195"/>
                      <a:pt x="16297" y="7389"/>
                      <a:pt x="17029" y="7986"/>
                    </a:cubicBezTo>
                    <a:lnTo>
                      <a:pt x="17291" y="8201"/>
                    </a:lnTo>
                    <a:cubicBezTo>
                      <a:pt x="18034" y="8807"/>
                      <a:pt x="19048" y="8572"/>
                      <a:pt x="19552" y="7677"/>
                    </a:cubicBezTo>
                    <a:cubicBezTo>
                      <a:pt x="19858" y="7132"/>
                      <a:pt x="19916" y="6454"/>
                      <a:pt x="19711" y="5845"/>
                    </a:cubicBezTo>
                    <a:cubicBezTo>
                      <a:pt x="19717" y="5833"/>
                      <a:pt x="19724" y="5819"/>
                      <a:pt x="19734" y="5802"/>
                    </a:cubicBezTo>
                    <a:lnTo>
                      <a:pt x="19835" y="5621"/>
                    </a:lnTo>
                    <a:cubicBezTo>
                      <a:pt x="20415" y="6154"/>
                      <a:pt x="21001" y="6704"/>
                      <a:pt x="21600" y="7288"/>
                    </a:cubicBezTo>
                    <a:cubicBezTo>
                      <a:pt x="21600" y="7288"/>
                      <a:pt x="21600" y="7289"/>
                      <a:pt x="21600" y="7290"/>
                    </a:cubicBezTo>
                    <a:cubicBezTo>
                      <a:pt x="17927" y="16618"/>
                      <a:pt x="8757" y="21244"/>
                      <a:pt x="0" y="21516"/>
                    </a:cubicBezTo>
                    <a:cubicBezTo>
                      <a:pt x="997" y="20312"/>
                      <a:pt x="1921" y="19119"/>
                      <a:pt x="2790" y="17937"/>
                    </a:cubicBezTo>
                    <a:close/>
                    <a:moveTo>
                      <a:pt x="2790" y="17937"/>
                    </a:moveTo>
                  </a:path>
                </a:pathLst>
              </a:custGeom>
              <a:grpFill/>
              <a:ln>
                <a:noFill/>
              </a:ln>
              <a:extLst>
                <a:ext uri="{91240B29-F687-4f45-9708-019B960494DF}">
                  <a14:hiddenLine xmlns:a14="http://schemas.microsoft.com/office/drawing/2010/main" xmlns="" w="25400" cap="flat">
                    <a:solidFill>
                      <a:schemeClr val="tx1"/>
                    </a:solidFill>
                    <a:miter lim="800000"/>
                    <a:headEnd type="none" w="med" len="med"/>
                    <a:tailEnd type="none" w="med" len="med"/>
                  </a14:hiddenLine>
                </a:ext>
              </a:extLst>
            </p:spPr>
            <p:txBody>
              <a:bodyPr lIns="0" tIns="0" rIns="0" bIns="0"/>
              <a:lstStyle/>
              <a:p>
                <a:endParaRPr lang="en-US" sz="3200">
                  <a:solidFill>
                    <a:schemeClr val="bg1"/>
                  </a:solidFill>
                </a:endParaRPr>
              </a:p>
            </p:txBody>
          </p:sp>
        </p:grpSp>
        <p:sp>
          <p:nvSpPr>
            <p:cNvPr id="13" name="AutoShape 8"/>
            <p:cNvSpPr>
              <a:spLocks/>
            </p:cNvSpPr>
            <p:nvPr/>
          </p:nvSpPr>
          <p:spPr bwMode="auto">
            <a:xfrm rot="1800000">
              <a:off x="4597620" y="2359673"/>
              <a:ext cx="1194827" cy="834276"/>
            </a:xfrm>
            <a:custGeom>
              <a:avLst/>
              <a:gdLst>
                <a:gd name="T0" fmla="*/ 2147483647 w 21438"/>
                <a:gd name="T1" fmla="*/ 2147483647 h 21501"/>
                <a:gd name="T2" fmla="*/ 2147483647 w 21438"/>
                <a:gd name="T3" fmla="*/ 2147483647 h 21501"/>
                <a:gd name="T4" fmla="*/ 2147483647 w 21438"/>
                <a:gd name="T5" fmla="*/ 2147483647 h 21501"/>
                <a:gd name="T6" fmla="*/ 2147483647 w 21438"/>
                <a:gd name="T7" fmla="*/ 2147483647 h 21501"/>
                <a:gd name="T8" fmla="*/ 2147483647 w 21438"/>
                <a:gd name="T9" fmla="*/ 2147483647 h 21501"/>
                <a:gd name="T10" fmla="*/ 2147483647 w 21438"/>
                <a:gd name="T11" fmla="*/ 2147483647 h 21501"/>
                <a:gd name="T12" fmla="*/ 2147483647 w 21438"/>
                <a:gd name="T13" fmla="*/ 2147483647 h 21501"/>
                <a:gd name="T14" fmla="*/ 2147483647 w 21438"/>
                <a:gd name="T15" fmla="*/ 2147483647 h 21501"/>
                <a:gd name="T16" fmla="*/ 2147483647 w 21438"/>
                <a:gd name="T17" fmla="*/ 2147483647 h 21501"/>
                <a:gd name="T18" fmla="*/ 2147483647 w 21438"/>
                <a:gd name="T19" fmla="*/ 2147483647 h 21501"/>
                <a:gd name="T20" fmla="*/ 2147483647 w 21438"/>
                <a:gd name="T21" fmla="*/ 2147483647 h 21501"/>
                <a:gd name="T22" fmla="*/ 2147483647 w 21438"/>
                <a:gd name="T23" fmla="*/ 2147483647 h 21501"/>
                <a:gd name="T24" fmla="*/ 2147483647 w 21438"/>
                <a:gd name="T25" fmla="*/ 2147483647 h 21501"/>
                <a:gd name="T26" fmla="*/ 2147483647 w 21438"/>
                <a:gd name="T27" fmla="*/ 2147483647 h 21501"/>
                <a:gd name="T28" fmla="*/ 2147483647 w 21438"/>
                <a:gd name="T29" fmla="*/ 2147483647 h 21501"/>
                <a:gd name="T30" fmla="*/ 2147483647 w 21438"/>
                <a:gd name="T31" fmla="*/ 2147483647 h 21501"/>
                <a:gd name="T32" fmla="*/ 2147483647 w 21438"/>
                <a:gd name="T33" fmla="*/ 2147483647 h 21501"/>
                <a:gd name="T34" fmla="*/ 2147483647 w 21438"/>
                <a:gd name="T35" fmla="*/ 2147483647 h 21501"/>
                <a:gd name="T36" fmla="*/ 2147483647 w 21438"/>
                <a:gd name="T37" fmla="*/ 2147483647 h 21501"/>
                <a:gd name="T38" fmla="*/ 2147483647 w 21438"/>
                <a:gd name="T39" fmla="*/ 2147483647 h 21501"/>
                <a:gd name="T40" fmla="*/ 2147483647 w 21438"/>
                <a:gd name="T41" fmla="*/ 2147483647 h 21501"/>
                <a:gd name="T42" fmla="*/ 2147483647 w 21438"/>
                <a:gd name="T43" fmla="*/ 2147483647 h 21501"/>
                <a:gd name="T44" fmla="*/ 2147483647 w 21438"/>
                <a:gd name="T45" fmla="*/ 2147483647 h 21501"/>
                <a:gd name="T46" fmla="*/ 2147483647 w 21438"/>
                <a:gd name="T47" fmla="*/ 2147483647 h 21501"/>
                <a:gd name="T48" fmla="*/ 2147483647 w 21438"/>
                <a:gd name="T49" fmla="*/ 2147483647 h 21501"/>
                <a:gd name="T50" fmla="*/ 2147483647 w 21438"/>
                <a:gd name="T51" fmla="*/ 2147483647 h 21501"/>
                <a:gd name="T52" fmla="*/ 2147483647 w 21438"/>
                <a:gd name="T53" fmla="*/ 2147483647 h 21501"/>
                <a:gd name="T54" fmla="*/ 2147483647 w 21438"/>
                <a:gd name="T55" fmla="*/ 2147483647 h 21501"/>
                <a:gd name="T56" fmla="*/ 2147483647 w 21438"/>
                <a:gd name="T57" fmla="*/ 2147483647 h 21501"/>
                <a:gd name="T58" fmla="*/ 2147483647 w 21438"/>
                <a:gd name="T59" fmla="*/ 2147483647 h 2150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438" h="21501">
                  <a:moveTo>
                    <a:pt x="2472" y="12146"/>
                  </a:moveTo>
                  <a:cubicBezTo>
                    <a:pt x="1635" y="10777"/>
                    <a:pt x="842" y="9359"/>
                    <a:pt x="82" y="7904"/>
                  </a:cubicBezTo>
                  <a:cubicBezTo>
                    <a:pt x="-55" y="7643"/>
                    <a:pt x="-17" y="7268"/>
                    <a:pt x="164" y="7075"/>
                  </a:cubicBezTo>
                  <a:cubicBezTo>
                    <a:pt x="697" y="6508"/>
                    <a:pt x="1402" y="5716"/>
                    <a:pt x="2194" y="4721"/>
                  </a:cubicBezTo>
                  <a:cubicBezTo>
                    <a:pt x="1974" y="4382"/>
                    <a:pt x="1739" y="4021"/>
                    <a:pt x="1662" y="3902"/>
                  </a:cubicBezTo>
                  <a:cubicBezTo>
                    <a:pt x="1380" y="3468"/>
                    <a:pt x="1157" y="3599"/>
                    <a:pt x="1157" y="3599"/>
                  </a:cubicBezTo>
                  <a:cubicBezTo>
                    <a:pt x="854" y="3697"/>
                    <a:pt x="526" y="3571"/>
                    <a:pt x="295" y="3217"/>
                  </a:cubicBezTo>
                  <a:cubicBezTo>
                    <a:pt x="-56" y="2677"/>
                    <a:pt x="-43" y="1818"/>
                    <a:pt x="323" y="1300"/>
                  </a:cubicBezTo>
                  <a:lnTo>
                    <a:pt x="534" y="1002"/>
                  </a:lnTo>
                  <a:cubicBezTo>
                    <a:pt x="901" y="485"/>
                    <a:pt x="1483" y="503"/>
                    <a:pt x="1834" y="1043"/>
                  </a:cubicBezTo>
                  <a:cubicBezTo>
                    <a:pt x="1834" y="1043"/>
                    <a:pt x="2238" y="1504"/>
                    <a:pt x="2064" y="2319"/>
                  </a:cubicBezTo>
                  <a:cubicBezTo>
                    <a:pt x="2064" y="2319"/>
                    <a:pt x="2009" y="2717"/>
                    <a:pt x="2244" y="3078"/>
                  </a:cubicBezTo>
                  <a:cubicBezTo>
                    <a:pt x="2325" y="3202"/>
                    <a:pt x="2575" y="3587"/>
                    <a:pt x="2802" y="3937"/>
                  </a:cubicBezTo>
                  <a:cubicBezTo>
                    <a:pt x="3069" y="3584"/>
                    <a:pt x="3341" y="3217"/>
                    <a:pt x="3618" y="2825"/>
                  </a:cubicBezTo>
                  <a:cubicBezTo>
                    <a:pt x="4049" y="2217"/>
                    <a:pt x="4490" y="1560"/>
                    <a:pt x="4929" y="858"/>
                  </a:cubicBezTo>
                  <a:cubicBezTo>
                    <a:pt x="5067" y="638"/>
                    <a:pt x="5201" y="417"/>
                    <a:pt x="5333" y="196"/>
                  </a:cubicBezTo>
                  <a:cubicBezTo>
                    <a:pt x="5441" y="15"/>
                    <a:pt x="5611" y="-47"/>
                    <a:pt x="5764" y="37"/>
                  </a:cubicBezTo>
                  <a:cubicBezTo>
                    <a:pt x="7656" y="1066"/>
                    <a:pt x="9657" y="1642"/>
                    <a:pt x="11746" y="1526"/>
                  </a:cubicBezTo>
                  <a:cubicBezTo>
                    <a:pt x="15055" y="1343"/>
                    <a:pt x="18072" y="835"/>
                    <a:pt x="21014" y="533"/>
                  </a:cubicBezTo>
                  <a:cubicBezTo>
                    <a:pt x="21330" y="500"/>
                    <a:pt x="21544" y="1007"/>
                    <a:pt x="21381" y="1409"/>
                  </a:cubicBezTo>
                  <a:cubicBezTo>
                    <a:pt x="19530" y="5984"/>
                    <a:pt x="17033" y="10987"/>
                    <a:pt x="13662" y="16175"/>
                  </a:cubicBezTo>
                  <a:cubicBezTo>
                    <a:pt x="13708" y="15435"/>
                    <a:pt x="13472" y="14855"/>
                    <a:pt x="13272" y="14569"/>
                  </a:cubicBezTo>
                  <a:cubicBezTo>
                    <a:pt x="12733" y="13677"/>
                    <a:pt x="11805" y="13577"/>
                    <a:pt x="11184" y="14352"/>
                  </a:cubicBezTo>
                  <a:lnTo>
                    <a:pt x="10962" y="14630"/>
                  </a:lnTo>
                  <a:cubicBezTo>
                    <a:pt x="10331" y="15417"/>
                    <a:pt x="10253" y="16815"/>
                    <a:pt x="10786" y="17745"/>
                  </a:cubicBezTo>
                  <a:cubicBezTo>
                    <a:pt x="11110" y="18309"/>
                    <a:pt x="11594" y="18590"/>
                    <a:pt x="12092" y="18509"/>
                  </a:cubicBezTo>
                  <a:cubicBezTo>
                    <a:pt x="11438" y="19452"/>
                    <a:pt x="10757" y="20398"/>
                    <a:pt x="10043" y="21348"/>
                  </a:cubicBezTo>
                  <a:cubicBezTo>
                    <a:pt x="9905" y="21531"/>
                    <a:pt x="9696" y="21553"/>
                    <a:pt x="9544" y="21396"/>
                  </a:cubicBezTo>
                  <a:cubicBezTo>
                    <a:pt x="6958" y="18722"/>
                    <a:pt x="4577" y="15589"/>
                    <a:pt x="2472" y="12146"/>
                  </a:cubicBezTo>
                  <a:close/>
                  <a:moveTo>
                    <a:pt x="2472" y="12146"/>
                  </a:moveTo>
                </a:path>
              </a:pathLst>
            </a:custGeom>
            <a:grpFill/>
            <a:ln>
              <a:noFill/>
            </a:ln>
            <a:extLst/>
          </p:spPr>
          <p:txBody>
            <a:bodyPr lIns="0" tIns="0" rIns="0" bIns="0"/>
            <a:lstStyle/>
            <a:p>
              <a:endParaRPr lang="en-US" sz="3200">
                <a:solidFill>
                  <a:schemeClr val="bg1"/>
                </a:solidFill>
              </a:endParaRPr>
            </a:p>
          </p:txBody>
        </p:sp>
        <p:sp>
          <p:nvSpPr>
            <p:cNvPr id="15" name="AutoShape 9"/>
            <p:cNvSpPr>
              <a:spLocks/>
            </p:cNvSpPr>
            <p:nvPr/>
          </p:nvSpPr>
          <p:spPr bwMode="auto">
            <a:xfrm rot="1800000">
              <a:off x="5006528" y="2741572"/>
              <a:ext cx="1609234" cy="1172823"/>
            </a:xfrm>
            <a:custGeom>
              <a:avLst/>
              <a:gdLst>
                <a:gd name="T0" fmla="*/ 2147483647 w 21517"/>
                <a:gd name="T1" fmla="*/ 2147483647 h 21418"/>
                <a:gd name="T2" fmla="*/ 2147483647 w 21517"/>
                <a:gd name="T3" fmla="*/ 2147483647 h 21418"/>
                <a:gd name="T4" fmla="*/ 2147483647 w 21517"/>
                <a:gd name="T5" fmla="*/ 2147483647 h 21418"/>
                <a:gd name="T6" fmla="*/ 2147483647 w 21517"/>
                <a:gd name="T7" fmla="*/ 2147483647 h 21418"/>
                <a:gd name="T8" fmla="*/ 2147483647 w 21517"/>
                <a:gd name="T9" fmla="*/ 2147483647 h 21418"/>
                <a:gd name="T10" fmla="*/ 2147483647 w 21517"/>
                <a:gd name="T11" fmla="*/ 2147483647 h 21418"/>
                <a:gd name="T12" fmla="*/ 2147483647 w 21517"/>
                <a:gd name="T13" fmla="*/ 2147483647 h 21418"/>
                <a:gd name="T14" fmla="*/ 2147483647 w 21517"/>
                <a:gd name="T15" fmla="*/ 2147483647 h 21418"/>
                <a:gd name="T16" fmla="*/ 2147483647 w 21517"/>
                <a:gd name="T17" fmla="*/ 2147483647 h 21418"/>
                <a:gd name="T18" fmla="*/ 2147483647 w 21517"/>
                <a:gd name="T19" fmla="*/ 2147483647 h 21418"/>
                <a:gd name="T20" fmla="*/ 2147483647 w 21517"/>
                <a:gd name="T21" fmla="*/ 2147483647 h 21418"/>
                <a:gd name="T22" fmla="*/ 2147483647 w 21517"/>
                <a:gd name="T23" fmla="*/ 2147483647 h 21418"/>
                <a:gd name="T24" fmla="*/ 2147483647 w 21517"/>
                <a:gd name="T25" fmla="*/ 2147483647 h 21418"/>
                <a:gd name="T26" fmla="*/ 2147483647 w 21517"/>
                <a:gd name="T27" fmla="*/ 2147483647 h 21418"/>
                <a:gd name="T28" fmla="*/ 2147483647 w 21517"/>
                <a:gd name="T29" fmla="*/ 2147483647 h 21418"/>
                <a:gd name="T30" fmla="*/ 2147483647 w 21517"/>
                <a:gd name="T31" fmla="*/ 2147483647 h 21418"/>
                <a:gd name="T32" fmla="*/ 2147483647 w 21517"/>
                <a:gd name="T33" fmla="*/ 2147483647 h 21418"/>
                <a:gd name="T34" fmla="*/ 2147483647 w 21517"/>
                <a:gd name="T35" fmla="*/ 2147483647 h 21418"/>
                <a:gd name="T36" fmla="*/ 2147483647 w 21517"/>
                <a:gd name="T37" fmla="*/ 2147483647 h 21418"/>
                <a:gd name="T38" fmla="*/ 2147483647 w 21517"/>
                <a:gd name="T39" fmla="*/ 2147483647 h 21418"/>
                <a:gd name="T40" fmla="*/ 2147483647 w 21517"/>
                <a:gd name="T41" fmla="*/ 2147483647 h 21418"/>
                <a:gd name="T42" fmla="*/ 2147483647 w 21517"/>
                <a:gd name="T43" fmla="*/ 2147483647 h 21418"/>
                <a:gd name="T44" fmla="*/ 2147483647 w 21517"/>
                <a:gd name="T45" fmla="*/ 2147483647 h 21418"/>
                <a:gd name="T46" fmla="*/ 2147483647 w 21517"/>
                <a:gd name="T47" fmla="*/ 2147483647 h 21418"/>
                <a:gd name="T48" fmla="*/ 2147483647 w 21517"/>
                <a:gd name="T49" fmla="*/ 2147483647 h 21418"/>
                <a:gd name="T50" fmla="*/ 2147483647 w 21517"/>
                <a:gd name="T51" fmla="*/ 2147483647 h 21418"/>
                <a:gd name="T52" fmla="*/ 2147483647 w 21517"/>
                <a:gd name="T53" fmla="*/ 2147483647 h 2141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1517" h="21418">
                  <a:moveTo>
                    <a:pt x="98" y="15212"/>
                  </a:moveTo>
                  <a:cubicBezTo>
                    <a:pt x="430" y="14791"/>
                    <a:pt x="753" y="14370"/>
                    <a:pt x="1067" y="13951"/>
                  </a:cubicBezTo>
                  <a:cubicBezTo>
                    <a:pt x="1286" y="13658"/>
                    <a:pt x="1500" y="13367"/>
                    <a:pt x="1710" y="13076"/>
                  </a:cubicBezTo>
                  <a:cubicBezTo>
                    <a:pt x="1565" y="12837"/>
                    <a:pt x="1418" y="12594"/>
                    <a:pt x="1367" y="12511"/>
                  </a:cubicBezTo>
                  <a:cubicBezTo>
                    <a:pt x="1171" y="12187"/>
                    <a:pt x="1000" y="12266"/>
                    <a:pt x="1000" y="12266"/>
                  </a:cubicBezTo>
                  <a:cubicBezTo>
                    <a:pt x="771" y="12315"/>
                    <a:pt x="530" y="12205"/>
                    <a:pt x="369" y="11941"/>
                  </a:cubicBezTo>
                  <a:cubicBezTo>
                    <a:pt x="124" y="11537"/>
                    <a:pt x="159" y="10932"/>
                    <a:pt x="449" y="10590"/>
                  </a:cubicBezTo>
                  <a:lnTo>
                    <a:pt x="616" y="10394"/>
                  </a:lnTo>
                  <a:cubicBezTo>
                    <a:pt x="905" y="10052"/>
                    <a:pt x="1339" y="10102"/>
                    <a:pt x="1585" y="10506"/>
                  </a:cubicBezTo>
                  <a:cubicBezTo>
                    <a:pt x="1585" y="10506"/>
                    <a:pt x="1872" y="10857"/>
                    <a:pt x="1717" y="11421"/>
                  </a:cubicBezTo>
                  <a:cubicBezTo>
                    <a:pt x="1717" y="11421"/>
                    <a:pt x="1663" y="11698"/>
                    <a:pt x="1827" y="11968"/>
                  </a:cubicBezTo>
                  <a:cubicBezTo>
                    <a:pt x="1874" y="12045"/>
                    <a:pt x="2003" y="12258"/>
                    <a:pt x="2137" y="12477"/>
                  </a:cubicBezTo>
                  <a:cubicBezTo>
                    <a:pt x="5244" y="8078"/>
                    <a:pt x="7394" y="3887"/>
                    <a:pt x="8880" y="257"/>
                  </a:cubicBezTo>
                  <a:cubicBezTo>
                    <a:pt x="8930" y="134"/>
                    <a:pt x="9021" y="57"/>
                    <a:pt x="9123" y="51"/>
                  </a:cubicBezTo>
                  <a:cubicBezTo>
                    <a:pt x="12970" y="-182"/>
                    <a:pt x="16752" y="296"/>
                    <a:pt x="21353" y="3537"/>
                  </a:cubicBezTo>
                  <a:cubicBezTo>
                    <a:pt x="21492" y="3635"/>
                    <a:pt x="21555" y="3867"/>
                    <a:pt x="21494" y="4066"/>
                  </a:cubicBezTo>
                  <a:cubicBezTo>
                    <a:pt x="20346" y="7833"/>
                    <a:pt x="18527" y="12275"/>
                    <a:pt x="15666" y="16981"/>
                  </a:cubicBezTo>
                  <a:cubicBezTo>
                    <a:pt x="15729" y="16255"/>
                    <a:pt x="15425" y="15781"/>
                    <a:pt x="15210" y="15593"/>
                  </a:cubicBezTo>
                  <a:cubicBezTo>
                    <a:pt x="14723" y="15093"/>
                    <a:pt x="14033" y="15223"/>
                    <a:pt x="13660" y="15893"/>
                  </a:cubicBezTo>
                  <a:lnTo>
                    <a:pt x="13526" y="16134"/>
                  </a:lnTo>
                  <a:cubicBezTo>
                    <a:pt x="13148" y="16815"/>
                    <a:pt x="13237" y="17798"/>
                    <a:pt x="13725" y="18325"/>
                  </a:cubicBezTo>
                  <a:cubicBezTo>
                    <a:pt x="13989" y="18610"/>
                    <a:pt x="14321" y="18702"/>
                    <a:pt x="14641" y="18606"/>
                  </a:cubicBezTo>
                  <a:cubicBezTo>
                    <a:pt x="14035" y="19536"/>
                    <a:pt x="13391" y="20474"/>
                    <a:pt x="12698" y="21418"/>
                  </a:cubicBezTo>
                  <a:cubicBezTo>
                    <a:pt x="12164" y="21408"/>
                    <a:pt x="11634" y="21374"/>
                    <a:pt x="11111" y="21311"/>
                  </a:cubicBezTo>
                  <a:cubicBezTo>
                    <a:pt x="7190" y="20829"/>
                    <a:pt x="3457" y="18834"/>
                    <a:pt x="134" y="15867"/>
                  </a:cubicBezTo>
                  <a:cubicBezTo>
                    <a:pt x="-29" y="15720"/>
                    <a:pt x="-45" y="15395"/>
                    <a:pt x="98" y="15212"/>
                  </a:cubicBezTo>
                  <a:close/>
                  <a:moveTo>
                    <a:pt x="98" y="15212"/>
                  </a:moveTo>
                </a:path>
              </a:pathLst>
            </a:custGeom>
            <a:grpFill/>
            <a:ln>
              <a:noFill/>
            </a:ln>
            <a:extLst/>
          </p:spPr>
          <p:txBody>
            <a:bodyPr lIns="0" tIns="0" rIns="0" bIns="0"/>
            <a:lstStyle/>
            <a:p>
              <a:endParaRPr lang="en-US" sz="3200">
                <a:solidFill>
                  <a:schemeClr val="bg1"/>
                </a:solidFill>
              </a:endParaRPr>
            </a:p>
          </p:txBody>
        </p:sp>
      </p:grpSp>
      <p:sp>
        <p:nvSpPr>
          <p:cNvPr id="18" name="Text Placeholder 2"/>
          <p:cNvSpPr txBox="1">
            <a:spLocks/>
          </p:cNvSpPr>
          <p:nvPr/>
        </p:nvSpPr>
        <p:spPr>
          <a:xfrm>
            <a:off x="901643" y="4784555"/>
            <a:ext cx="2592288" cy="1267341"/>
          </a:xfrm>
          <a:prstGeom prst="rect">
            <a:avLst/>
          </a:prstGeom>
        </p:spPr>
        <p:txBody>
          <a:bodyPr vert="horz" lIns="121920" tIns="60960" rIns="121920" bIns="60960" rtlCol="0" anchor="b">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3333" b="1" dirty="0">
                <a:solidFill>
                  <a:schemeClr val="bg1"/>
                </a:solidFill>
                <a:latin typeface="Lato" panose="020F0502020204030203" pitchFamily="34" charset="0"/>
                <a:cs typeface="Lato" panose="020F0502020204030203" pitchFamily="34" charset="0"/>
              </a:rPr>
              <a:t>15%</a:t>
            </a:r>
          </a:p>
          <a:p>
            <a:pPr algn="r">
              <a:spcBef>
                <a:spcPts val="0"/>
              </a:spcBef>
            </a:pPr>
            <a:r>
              <a:rPr lang="en-AU" sz="1333" b="1" dirty="0">
                <a:solidFill>
                  <a:schemeClr val="bg1"/>
                </a:solidFill>
                <a:latin typeface="Lato" panose="020F0502020204030203" pitchFamily="34" charset="0"/>
                <a:cs typeface="Lato" panose="020F0502020204030203" pitchFamily="34" charset="0"/>
              </a:rPr>
              <a:t>UNIQUE ELEMENTS</a:t>
            </a:r>
          </a:p>
          <a:p>
            <a:pPr algn="r">
              <a:spcBef>
                <a:spcPts val="0"/>
              </a:spcBef>
            </a:pPr>
            <a:r>
              <a:rPr lang="en-AU" sz="800" dirty="0">
                <a:solidFill>
                  <a:schemeClr val="bg1"/>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sp>
        <p:nvSpPr>
          <p:cNvPr id="19" name="Text Placeholder 2"/>
          <p:cNvSpPr txBox="1">
            <a:spLocks/>
          </p:cNvSpPr>
          <p:nvPr/>
        </p:nvSpPr>
        <p:spPr>
          <a:xfrm>
            <a:off x="5901055" y="4794632"/>
            <a:ext cx="2592288" cy="1267341"/>
          </a:xfrm>
          <a:prstGeom prst="rect">
            <a:avLst/>
          </a:prstGeom>
        </p:spPr>
        <p:txBody>
          <a:bodyPr vert="horz" lIns="121920" tIns="60960" rIns="121920" bIns="60960" rtlCol="0" anchor="b">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3333" b="1" dirty="0">
                <a:solidFill>
                  <a:schemeClr val="bg1"/>
                </a:solidFill>
                <a:latin typeface="Lato" panose="020F0502020204030203" pitchFamily="34" charset="0"/>
                <a:cs typeface="Lato" panose="020F0502020204030203" pitchFamily="34" charset="0"/>
              </a:rPr>
              <a:t>85%</a:t>
            </a:r>
          </a:p>
          <a:p>
            <a:pPr>
              <a:spcBef>
                <a:spcPts val="0"/>
              </a:spcBef>
            </a:pPr>
            <a:r>
              <a:rPr lang="en-AU" sz="1333" b="1" dirty="0">
                <a:solidFill>
                  <a:schemeClr val="bg1"/>
                </a:solidFill>
                <a:latin typeface="Lato" panose="020F0502020204030203" pitchFamily="34" charset="0"/>
                <a:cs typeface="Lato" panose="020F0502020204030203" pitchFamily="34" charset="0"/>
              </a:rPr>
              <a:t>COMMON ELEMENTS</a:t>
            </a:r>
          </a:p>
          <a:p>
            <a:pPr>
              <a:spcBef>
                <a:spcPts val="0"/>
              </a:spcBef>
            </a:pPr>
            <a:r>
              <a:rPr lang="en-AU" sz="800" dirty="0">
                <a:solidFill>
                  <a:schemeClr val="bg1"/>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sp>
        <p:nvSpPr>
          <p:cNvPr id="20" name="TextBox 19"/>
          <p:cNvSpPr txBox="1"/>
          <p:nvPr/>
        </p:nvSpPr>
        <p:spPr>
          <a:xfrm>
            <a:off x="4349830" y="1539260"/>
            <a:ext cx="1382110" cy="338554"/>
          </a:xfrm>
          <a:prstGeom prst="rect">
            <a:avLst/>
          </a:prstGeom>
          <a:noFill/>
        </p:spPr>
        <p:txBody>
          <a:bodyPr wrap="none" rtlCol="0">
            <a:spAutoFit/>
          </a:bodyPr>
          <a:lstStyle/>
          <a:p>
            <a:r>
              <a:rPr lang="en-US" sz="1600" b="1" dirty="0">
                <a:solidFill>
                  <a:schemeClr val="bg1"/>
                </a:solidFill>
                <a:latin typeface="Lato" panose="020F0502020204030203" pitchFamily="34" charset="0"/>
                <a:cs typeface="Lato" panose="020F0502020204030203" pitchFamily="34" charset="0"/>
              </a:rPr>
              <a:t>54,345</a:t>
            </a:r>
            <a:r>
              <a:rPr lang="en-US" sz="1333" dirty="0">
                <a:solidFill>
                  <a:schemeClr val="bg1"/>
                </a:solidFill>
                <a:latin typeface="Lato" panose="020F0502020204030203" pitchFamily="34" charset="0"/>
                <a:cs typeface="Lato" panose="020F0502020204030203" pitchFamily="34" charset="0"/>
              </a:rPr>
              <a:t> </a:t>
            </a:r>
            <a:r>
              <a:rPr lang="en-US" sz="800" dirty="0">
                <a:solidFill>
                  <a:schemeClr val="bg1"/>
                </a:solidFill>
                <a:latin typeface="Lato" panose="020F0502020204030203" pitchFamily="34" charset="0"/>
                <a:cs typeface="Lato" panose="020F0502020204030203" pitchFamily="34" charset="0"/>
              </a:rPr>
              <a:t>ELEMENTS</a:t>
            </a:r>
          </a:p>
        </p:txBody>
      </p:sp>
      <p:sp>
        <p:nvSpPr>
          <p:cNvPr id="21" name="TextBox 20"/>
          <p:cNvSpPr txBox="1"/>
          <p:nvPr/>
        </p:nvSpPr>
        <p:spPr>
          <a:xfrm>
            <a:off x="5436558" y="3275175"/>
            <a:ext cx="1499128" cy="338554"/>
          </a:xfrm>
          <a:prstGeom prst="rect">
            <a:avLst/>
          </a:prstGeom>
          <a:noFill/>
        </p:spPr>
        <p:txBody>
          <a:bodyPr wrap="none" rtlCol="0">
            <a:spAutoFit/>
          </a:bodyPr>
          <a:lstStyle/>
          <a:p>
            <a:r>
              <a:rPr lang="en-US" sz="1600" b="1" dirty="0">
                <a:solidFill>
                  <a:schemeClr val="bg1"/>
                </a:solidFill>
                <a:latin typeface="Lato" panose="020F0502020204030203" pitchFamily="34" charset="0"/>
                <a:cs typeface="Lato" panose="020F0502020204030203" pitchFamily="34" charset="0"/>
              </a:rPr>
              <a:t>834,345</a:t>
            </a:r>
            <a:r>
              <a:rPr lang="en-US" sz="1333" dirty="0">
                <a:solidFill>
                  <a:schemeClr val="bg1"/>
                </a:solidFill>
                <a:latin typeface="Lato" panose="020F0502020204030203" pitchFamily="34" charset="0"/>
                <a:cs typeface="Lato" panose="020F0502020204030203" pitchFamily="34" charset="0"/>
              </a:rPr>
              <a:t> </a:t>
            </a:r>
            <a:r>
              <a:rPr lang="en-US" sz="800" dirty="0">
                <a:solidFill>
                  <a:schemeClr val="bg1"/>
                </a:solidFill>
                <a:latin typeface="Lato" panose="020F0502020204030203" pitchFamily="34" charset="0"/>
                <a:cs typeface="Lato" panose="020F0502020204030203" pitchFamily="34" charset="0"/>
              </a:rPr>
              <a:t>ELEMENTS</a:t>
            </a:r>
          </a:p>
        </p:txBody>
      </p:sp>
      <p:sp>
        <p:nvSpPr>
          <p:cNvPr id="26" name="Rectangle 25"/>
          <p:cNvSpPr/>
          <p:nvPr/>
        </p:nvSpPr>
        <p:spPr>
          <a:xfrm>
            <a:off x="9391051" y="2361591"/>
            <a:ext cx="2308635" cy="1785104"/>
          </a:xfrm>
          <a:prstGeom prst="rect">
            <a:avLst/>
          </a:prstGeom>
        </p:spPr>
        <p:txBody>
          <a:bodyPr wrap="square">
            <a:spAutoFit/>
          </a:bodyPr>
          <a:lstStyle/>
          <a:p>
            <a:pPr algn="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bg1"/>
                </a:solidFill>
                <a:latin typeface="+mj-lt"/>
                <a:ea typeface="Roboto Light" panose="02000000000000000000" pitchFamily="2" charset="0"/>
                <a:cs typeface="Arial" charset="0"/>
              </a:rPr>
              <a:t>facilisi</a:t>
            </a:r>
            <a:endParaRPr lang="en-US" sz="1100" noProof="1">
              <a:solidFill>
                <a:schemeClr val="bg1"/>
              </a:solidFill>
              <a:latin typeface="+mj-lt"/>
              <a:ea typeface="Roboto Light" panose="02000000000000000000" pitchFamily="2" charset="0"/>
              <a:cs typeface="Arial" charset="0"/>
            </a:endParaRPr>
          </a:p>
        </p:txBody>
      </p:sp>
      <p:sp>
        <p:nvSpPr>
          <p:cNvPr id="27" name="Rectangle 26"/>
          <p:cNvSpPr/>
          <p:nvPr/>
        </p:nvSpPr>
        <p:spPr>
          <a:xfrm>
            <a:off x="9968254" y="1960930"/>
            <a:ext cx="1731432" cy="413283"/>
          </a:xfrm>
          <a:prstGeom prst="rect">
            <a:avLst/>
          </a:prstGeom>
        </p:spPr>
        <p:txBody>
          <a:bodyPr vert="horz" lIns="91440" tIns="45720" rIns="91440" bIns="45720" rtlCol="0" anchor="ctr">
            <a:noAutofit/>
          </a:bodyPr>
          <a:lstStyle/>
          <a:p>
            <a:pPr algn="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3056929748"/>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49</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Mountain</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Freeform 4"/>
          <p:cNvSpPr>
            <a:spLocks/>
          </p:cNvSpPr>
          <p:nvPr/>
        </p:nvSpPr>
        <p:spPr bwMode="auto">
          <a:xfrm>
            <a:off x="3898527" y="4909161"/>
            <a:ext cx="2172336" cy="742739"/>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solidFill>
                <a:schemeClr val="bg1"/>
              </a:solidFill>
            </a:endParaRPr>
          </a:p>
        </p:txBody>
      </p:sp>
      <p:sp>
        <p:nvSpPr>
          <p:cNvPr id="6" name="Freeform 6"/>
          <p:cNvSpPr>
            <a:spLocks/>
          </p:cNvSpPr>
          <p:nvPr/>
        </p:nvSpPr>
        <p:spPr bwMode="auto">
          <a:xfrm>
            <a:off x="5949471" y="4296108"/>
            <a:ext cx="2172335" cy="1350433"/>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solidFill>
                <a:schemeClr val="bg1"/>
              </a:solidFill>
            </a:endParaRPr>
          </a:p>
        </p:txBody>
      </p:sp>
      <p:sp>
        <p:nvSpPr>
          <p:cNvPr id="7" name="Freeform 6"/>
          <p:cNvSpPr>
            <a:spLocks/>
          </p:cNvSpPr>
          <p:nvPr/>
        </p:nvSpPr>
        <p:spPr bwMode="auto">
          <a:xfrm>
            <a:off x="9016358" y="4029523"/>
            <a:ext cx="2172335" cy="1618192"/>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solidFill>
                <a:schemeClr val="bg1"/>
              </a:solidFill>
            </a:endParaRPr>
          </a:p>
        </p:txBody>
      </p:sp>
      <p:sp>
        <p:nvSpPr>
          <p:cNvPr id="8" name="Freeform 6"/>
          <p:cNvSpPr>
            <a:spLocks/>
          </p:cNvSpPr>
          <p:nvPr/>
        </p:nvSpPr>
        <p:spPr bwMode="auto">
          <a:xfrm>
            <a:off x="8042153" y="3353990"/>
            <a:ext cx="2170007" cy="2298065"/>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solidFill>
                <a:schemeClr val="bg1"/>
              </a:solidFill>
            </a:endParaRPr>
          </a:p>
        </p:txBody>
      </p:sp>
      <p:sp>
        <p:nvSpPr>
          <p:cNvPr id="9" name="Freeform 6"/>
          <p:cNvSpPr>
            <a:spLocks/>
          </p:cNvSpPr>
          <p:nvPr/>
        </p:nvSpPr>
        <p:spPr bwMode="auto">
          <a:xfrm>
            <a:off x="6949146" y="2594495"/>
            <a:ext cx="2172335" cy="3052445"/>
          </a:xfrm>
          <a:custGeom>
            <a:avLst/>
            <a:gdLst>
              <a:gd name="T0" fmla="*/ 1480809 w 648"/>
              <a:gd name="T1" fmla="*/ 2080199 h 1082"/>
              <a:gd name="T2" fmla="*/ 0 w 648"/>
              <a:gd name="T3" fmla="*/ 2080199 h 1082"/>
              <a:gd name="T4" fmla="*/ 319928 w 648"/>
              <a:gd name="T5" fmla="*/ 1766823 h 1082"/>
              <a:gd name="T6" fmla="*/ 740405 w 648"/>
              <a:gd name="T7" fmla="*/ 0 h 1082"/>
              <a:gd name="T8" fmla="*/ 1160881 w 648"/>
              <a:gd name="T9" fmla="*/ 1766823 h 1082"/>
              <a:gd name="T10" fmla="*/ 1480809 w 648"/>
              <a:gd name="T11" fmla="*/ 2080199 h 10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1"/>
          </a:solidFill>
          <a:ln>
            <a:noFill/>
          </a:ln>
        </p:spPr>
        <p:txBody>
          <a:bodyPr/>
          <a:lstStyle/>
          <a:p>
            <a:endParaRPr lang="en-US" sz="3200">
              <a:solidFill>
                <a:schemeClr val="bg1"/>
              </a:solidFill>
            </a:endParaRPr>
          </a:p>
        </p:txBody>
      </p:sp>
      <p:sp>
        <p:nvSpPr>
          <p:cNvPr id="10" name="Freeform 6"/>
          <p:cNvSpPr>
            <a:spLocks/>
          </p:cNvSpPr>
          <p:nvPr/>
        </p:nvSpPr>
        <p:spPr bwMode="auto">
          <a:xfrm>
            <a:off x="4925527" y="3698488"/>
            <a:ext cx="2172336" cy="1953472"/>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solidFill>
                <a:schemeClr val="bg1"/>
              </a:solidFill>
            </a:endParaRPr>
          </a:p>
        </p:txBody>
      </p:sp>
      <p:sp>
        <p:nvSpPr>
          <p:cNvPr id="11" name="Text Placeholder 2"/>
          <p:cNvSpPr txBox="1">
            <a:spLocks/>
          </p:cNvSpPr>
          <p:nvPr/>
        </p:nvSpPr>
        <p:spPr>
          <a:xfrm>
            <a:off x="4618687"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2000</a:t>
            </a:r>
          </a:p>
        </p:txBody>
      </p:sp>
      <p:sp>
        <p:nvSpPr>
          <p:cNvPr id="13" name="Text Placeholder 2"/>
          <p:cNvSpPr txBox="1">
            <a:spLocks/>
          </p:cNvSpPr>
          <p:nvPr/>
        </p:nvSpPr>
        <p:spPr>
          <a:xfrm>
            <a:off x="5659913"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2005</a:t>
            </a:r>
          </a:p>
        </p:txBody>
      </p:sp>
      <p:sp>
        <p:nvSpPr>
          <p:cNvPr id="15" name="Text Placeholder 2"/>
          <p:cNvSpPr txBox="1">
            <a:spLocks/>
          </p:cNvSpPr>
          <p:nvPr/>
        </p:nvSpPr>
        <p:spPr>
          <a:xfrm>
            <a:off x="6671113"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2010</a:t>
            </a:r>
          </a:p>
        </p:txBody>
      </p:sp>
      <p:sp>
        <p:nvSpPr>
          <p:cNvPr id="16" name="Text Placeholder 2"/>
          <p:cNvSpPr txBox="1">
            <a:spLocks/>
          </p:cNvSpPr>
          <p:nvPr/>
        </p:nvSpPr>
        <p:spPr>
          <a:xfrm>
            <a:off x="7715305"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2015</a:t>
            </a:r>
          </a:p>
        </p:txBody>
      </p:sp>
      <p:sp>
        <p:nvSpPr>
          <p:cNvPr id="17" name="Text Placeholder 2"/>
          <p:cNvSpPr txBox="1">
            <a:spLocks/>
          </p:cNvSpPr>
          <p:nvPr/>
        </p:nvSpPr>
        <p:spPr>
          <a:xfrm>
            <a:off x="8765219"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2020</a:t>
            </a:r>
          </a:p>
        </p:txBody>
      </p:sp>
      <p:sp>
        <p:nvSpPr>
          <p:cNvPr id="18" name="Text Placeholder 2"/>
          <p:cNvSpPr txBox="1">
            <a:spLocks/>
          </p:cNvSpPr>
          <p:nvPr/>
        </p:nvSpPr>
        <p:spPr>
          <a:xfrm>
            <a:off x="9787414"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2025</a:t>
            </a:r>
          </a:p>
        </p:txBody>
      </p:sp>
      <p:sp>
        <p:nvSpPr>
          <p:cNvPr id="19" name="Freeform 5"/>
          <p:cNvSpPr>
            <a:spLocks/>
          </p:cNvSpPr>
          <p:nvPr/>
        </p:nvSpPr>
        <p:spPr bwMode="auto">
          <a:xfrm>
            <a:off x="9578730" y="2223002"/>
            <a:ext cx="1042940" cy="619607"/>
          </a:xfrm>
          <a:custGeom>
            <a:avLst/>
            <a:gdLst>
              <a:gd name="T0" fmla="*/ 395 w 462"/>
              <a:gd name="T1" fmla="*/ 135 h 275"/>
              <a:gd name="T2" fmla="*/ 399 w 462"/>
              <a:gd name="T3" fmla="*/ 107 h 275"/>
              <a:gd name="T4" fmla="*/ 292 w 462"/>
              <a:gd name="T5" fmla="*/ 0 h 275"/>
              <a:gd name="T6" fmla="*/ 187 w 462"/>
              <a:gd name="T7" fmla="*/ 90 h 275"/>
              <a:gd name="T8" fmla="*/ 129 w 462"/>
              <a:gd name="T9" fmla="*/ 58 h 275"/>
              <a:gd name="T10" fmla="*/ 59 w 462"/>
              <a:gd name="T11" fmla="*/ 128 h 275"/>
              <a:gd name="T12" fmla="*/ 60 w 462"/>
              <a:gd name="T13" fmla="*/ 135 h 275"/>
              <a:gd name="T14" fmla="*/ 0 w 462"/>
              <a:gd name="T15" fmla="*/ 205 h 275"/>
              <a:gd name="T16" fmla="*/ 67 w 462"/>
              <a:gd name="T17" fmla="*/ 275 h 275"/>
              <a:gd name="T18" fmla="*/ 395 w 462"/>
              <a:gd name="T19" fmla="*/ 275 h 275"/>
              <a:gd name="T20" fmla="*/ 462 w 462"/>
              <a:gd name="T21" fmla="*/ 205 h 275"/>
              <a:gd name="T22" fmla="*/ 395 w 462"/>
              <a:gd name="T23" fmla="*/ 13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275">
                <a:moveTo>
                  <a:pt x="395" y="135"/>
                </a:moveTo>
                <a:cubicBezTo>
                  <a:pt x="398" y="126"/>
                  <a:pt x="399" y="116"/>
                  <a:pt x="399" y="107"/>
                </a:cubicBezTo>
                <a:cubicBezTo>
                  <a:pt x="399" y="47"/>
                  <a:pt x="351" y="0"/>
                  <a:pt x="292" y="0"/>
                </a:cubicBezTo>
                <a:cubicBezTo>
                  <a:pt x="239" y="0"/>
                  <a:pt x="195" y="39"/>
                  <a:pt x="187" y="90"/>
                </a:cubicBezTo>
                <a:cubicBezTo>
                  <a:pt x="174" y="71"/>
                  <a:pt x="153" y="58"/>
                  <a:pt x="129" y="58"/>
                </a:cubicBezTo>
                <a:cubicBezTo>
                  <a:pt x="90" y="58"/>
                  <a:pt x="59" y="90"/>
                  <a:pt x="59" y="128"/>
                </a:cubicBezTo>
                <a:cubicBezTo>
                  <a:pt x="59" y="130"/>
                  <a:pt x="59" y="133"/>
                  <a:pt x="60" y="135"/>
                </a:cubicBezTo>
                <a:cubicBezTo>
                  <a:pt x="26" y="139"/>
                  <a:pt x="0" y="170"/>
                  <a:pt x="0" y="205"/>
                </a:cubicBezTo>
                <a:cubicBezTo>
                  <a:pt x="0" y="242"/>
                  <a:pt x="30" y="275"/>
                  <a:pt x="67" y="275"/>
                </a:cubicBezTo>
                <a:cubicBezTo>
                  <a:pt x="395" y="275"/>
                  <a:pt x="395" y="275"/>
                  <a:pt x="395" y="275"/>
                </a:cubicBezTo>
                <a:cubicBezTo>
                  <a:pt x="432" y="275"/>
                  <a:pt x="462" y="242"/>
                  <a:pt x="462" y="205"/>
                </a:cubicBezTo>
                <a:cubicBezTo>
                  <a:pt x="462" y="168"/>
                  <a:pt x="432" y="135"/>
                  <a:pt x="395" y="135"/>
                </a:cubicBezTo>
                <a:close/>
              </a:path>
            </a:pathLst>
          </a:custGeom>
          <a:solidFill>
            <a:schemeClr val="accent1">
              <a:alpha val="50000"/>
            </a:schemeClr>
          </a:solidFill>
          <a:ln>
            <a:noFill/>
          </a:ln>
          <a:extLst/>
        </p:spPr>
        <p:txBody>
          <a:bodyPr vert="horz" wrap="square" lIns="121920" tIns="60960" rIns="121920" bIns="60960" numCol="1" anchor="t" anchorCtr="0" compatLnSpc="1">
            <a:prstTxWarp prst="textNoShape">
              <a:avLst/>
            </a:prstTxWarp>
          </a:bodyPr>
          <a:lstStyle/>
          <a:p>
            <a:endParaRPr lang="en-AU" sz="3200">
              <a:solidFill>
                <a:schemeClr val="bg1"/>
              </a:solidFill>
            </a:endParaRPr>
          </a:p>
        </p:txBody>
      </p:sp>
      <p:sp>
        <p:nvSpPr>
          <p:cNvPr id="20" name="Freeform 7"/>
          <p:cNvSpPr>
            <a:spLocks/>
          </p:cNvSpPr>
          <p:nvPr/>
        </p:nvSpPr>
        <p:spPr bwMode="auto">
          <a:xfrm>
            <a:off x="6504239" y="3498909"/>
            <a:ext cx="685267" cy="397569"/>
          </a:xfrm>
          <a:custGeom>
            <a:avLst/>
            <a:gdLst>
              <a:gd name="T0" fmla="*/ 58 w 404"/>
              <a:gd name="T1" fmla="*/ 118 h 235"/>
              <a:gd name="T2" fmla="*/ 55 w 404"/>
              <a:gd name="T3" fmla="*/ 93 h 235"/>
              <a:gd name="T4" fmla="*/ 148 w 404"/>
              <a:gd name="T5" fmla="*/ 0 h 235"/>
              <a:gd name="T6" fmla="*/ 240 w 404"/>
              <a:gd name="T7" fmla="*/ 78 h 235"/>
              <a:gd name="T8" fmla="*/ 291 w 404"/>
              <a:gd name="T9" fmla="*/ 51 h 235"/>
              <a:gd name="T10" fmla="*/ 352 w 404"/>
              <a:gd name="T11" fmla="*/ 112 h 235"/>
              <a:gd name="T12" fmla="*/ 351 w 404"/>
              <a:gd name="T13" fmla="*/ 118 h 235"/>
              <a:gd name="T14" fmla="*/ 404 w 404"/>
              <a:gd name="T15" fmla="*/ 176 h 235"/>
              <a:gd name="T16" fmla="*/ 345 w 404"/>
              <a:gd name="T17" fmla="*/ 235 h 235"/>
              <a:gd name="T18" fmla="*/ 59 w 404"/>
              <a:gd name="T19" fmla="*/ 235 h 235"/>
              <a:gd name="T20" fmla="*/ 0 w 404"/>
              <a:gd name="T21" fmla="*/ 176 h 235"/>
              <a:gd name="T22" fmla="*/ 58 w 404"/>
              <a:gd name="T2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4" h="235">
                <a:moveTo>
                  <a:pt x="58" y="118"/>
                </a:moveTo>
                <a:cubicBezTo>
                  <a:pt x="56" y="110"/>
                  <a:pt x="55" y="102"/>
                  <a:pt x="55" y="93"/>
                </a:cubicBezTo>
                <a:cubicBezTo>
                  <a:pt x="55" y="41"/>
                  <a:pt x="97" y="0"/>
                  <a:pt x="148" y="0"/>
                </a:cubicBezTo>
                <a:cubicBezTo>
                  <a:pt x="195" y="0"/>
                  <a:pt x="233" y="34"/>
                  <a:pt x="240" y="78"/>
                </a:cubicBezTo>
                <a:cubicBezTo>
                  <a:pt x="251" y="62"/>
                  <a:pt x="270" y="51"/>
                  <a:pt x="291" y="51"/>
                </a:cubicBezTo>
                <a:cubicBezTo>
                  <a:pt x="324" y="51"/>
                  <a:pt x="352" y="78"/>
                  <a:pt x="352" y="112"/>
                </a:cubicBezTo>
                <a:cubicBezTo>
                  <a:pt x="352" y="114"/>
                  <a:pt x="351" y="116"/>
                  <a:pt x="351" y="118"/>
                </a:cubicBezTo>
                <a:cubicBezTo>
                  <a:pt x="381" y="122"/>
                  <a:pt x="404" y="146"/>
                  <a:pt x="404" y="176"/>
                </a:cubicBezTo>
                <a:cubicBezTo>
                  <a:pt x="404" y="209"/>
                  <a:pt x="377" y="235"/>
                  <a:pt x="345" y="235"/>
                </a:cubicBezTo>
                <a:cubicBezTo>
                  <a:pt x="59" y="235"/>
                  <a:pt x="59" y="235"/>
                  <a:pt x="59" y="235"/>
                </a:cubicBezTo>
                <a:cubicBezTo>
                  <a:pt x="26" y="235"/>
                  <a:pt x="0" y="209"/>
                  <a:pt x="0" y="176"/>
                </a:cubicBezTo>
                <a:cubicBezTo>
                  <a:pt x="0" y="144"/>
                  <a:pt x="26" y="118"/>
                  <a:pt x="58" y="118"/>
                </a:cubicBezTo>
                <a:close/>
              </a:path>
            </a:pathLst>
          </a:custGeom>
          <a:solidFill>
            <a:schemeClr val="accent1">
              <a:alpha val="50000"/>
            </a:schemeClr>
          </a:solidFill>
          <a:ln>
            <a:noFill/>
          </a:ln>
          <a:extLst/>
        </p:spPr>
        <p:txBody>
          <a:bodyPr vert="horz" wrap="square" lIns="121920" tIns="60960" rIns="121920" bIns="60960" numCol="1" anchor="t" anchorCtr="0" compatLnSpc="1">
            <a:prstTxWarp prst="textNoShape">
              <a:avLst/>
            </a:prstTxWarp>
          </a:bodyPr>
          <a:lstStyle/>
          <a:p>
            <a:endParaRPr lang="en-AU" sz="3200">
              <a:solidFill>
                <a:schemeClr val="bg1"/>
              </a:solidFill>
            </a:endParaRPr>
          </a:p>
        </p:txBody>
      </p:sp>
      <p:grpSp>
        <p:nvGrpSpPr>
          <p:cNvPr id="21" name="Group 20"/>
          <p:cNvGrpSpPr/>
          <p:nvPr/>
        </p:nvGrpSpPr>
        <p:grpSpPr>
          <a:xfrm>
            <a:off x="5429707" y="1101577"/>
            <a:ext cx="2592288" cy="1533484"/>
            <a:chOff x="4072280" y="826182"/>
            <a:chExt cx="1944216" cy="1150113"/>
          </a:xfrm>
        </p:grpSpPr>
        <p:sp>
          <p:nvSpPr>
            <p:cNvPr id="22" name="Text Placeholder 2"/>
            <p:cNvSpPr txBox="1">
              <a:spLocks/>
            </p:cNvSpPr>
            <p:nvPr/>
          </p:nvSpPr>
          <p:spPr>
            <a:xfrm>
              <a:off x="4072280" y="826182"/>
              <a:ext cx="1944216" cy="1150113"/>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3333" b="1" dirty="0">
                  <a:solidFill>
                    <a:schemeClr val="bg1"/>
                  </a:solidFill>
                  <a:latin typeface="Lato" panose="020F0502020204030203" pitchFamily="34" charset="0"/>
                  <a:cs typeface="Lato" panose="020F0502020204030203" pitchFamily="34" charset="0"/>
                </a:rPr>
                <a:t>2,345K</a:t>
              </a:r>
            </a:p>
            <a:p>
              <a:pPr algn="r">
                <a:spcBef>
                  <a:spcPts val="0"/>
                </a:spcBef>
              </a:pPr>
              <a:r>
                <a:rPr lang="en-AU" sz="1333" b="1" dirty="0">
                  <a:solidFill>
                    <a:schemeClr val="bg1"/>
                  </a:solidFill>
                  <a:latin typeface="Lato" panose="020F0502020204030203" pitchFamily="34" charset="0"/>
                  <a:cs typeface="Lato" panose="020F0502020204030203" pitchFamily="34" charset="0"/>
                </a:rPr>
                <a:t>SUPER PEAK</a:t>
              </a:r>
            </a:p>
            <a:p>
              <a:pPr algn="r">
                <a:spcBef>
                  <a:spcPts val="0"/>
                </a:spcBef>
              </a:pPr>
              <a:r>
                <a:rPr lang="en-AU" sz="800" dirty="0">
                  <a:solidFill>
                    <a:schemeClr val="bg1"/>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cxnSp>
          <p:nvCxnSpPr>
            <p:cNvPr id="23" name="Straight Connector 22"/>
            <p:cNvCxnSpPr/>
            <p:nvPr/>
          </p:nvCxnSpPr>
          <p:spPr>
            <a:xfrm flipV="1">
              <a:off x="6016496" y="982781"/>
              <a:ext cx="0" cy="947970"/>
            </a:xfrm>
            <a:prstGeom prst="line">
              <a:avLst/>
            </a:prstGeom>
            <a:ln w="12700" cmpd="sng">
              <a:solidFill>
                <a:schemeClr val="accent2"/>
              </a:solidFill>
              <a:prstDash val="sysDash"/>
              <a:tailEnd type="oval" w="sm" len="sm"/>
            </a:ln>
            <a:effectLst/>
          </p:spPr>
          <p:style>
            <a:lnRef idx="2">
              <a:schemeClr val="accent1"/>
            </a:lnRef>
            <a:fillRef idx="0">
              <a:schemeClr val="accent1"/>
            </a:fillRef>
            <a:effectRef idx="1">
              <a:schemeClr val="accent1"/>
            </a:effectRef>
            <a:fontRef idx="minor">
              <a:schemeClr val="tx1"/>
            </a:fontRef>
          </p:style>
        </p:cxnSp>
      </p:grpSp>
      <p:sp>
        <p:nvSpPr>
          <p:cNvPr id="24" name="Rectangle 23"/>
          <p:cNvSpPr/>
          <p:nvPr/>
        </p:nvSpPr>
        <p:spPr>
          <a:xfrm>
            <a:off x="912812" y="2361591"/>
            <a:ext cx="2308635" cy="1785104"/>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bg1"/>
                </a:solidFill>
                <a:latin typeface="+mj-lt"/>
                <a:ea typeface="Roboto Light" panose="02000000000000000000" pitchFamily="2" charset="0"/>
                <a:cs typeface="Arial" charset="0"/>
              </a:rPr>
              <a:t>facilisi</a:t>
            </a:r>
            <a:endParaRPr lang="en-US" sz="1100" noProof="1">
              <a:solidFill>
                <a:schemeClr val="bg1"/>
              </a:solidFill>
              <a:latin typeface="+mj-lt"/>
              <a:ea typeface="Roboto Light" panose="02000000000000000000" pitchFamily="2" charset="0"/>
              <a:cs typeface="Arial" charset="0"/>
            </a:endParaRPr>
          </a:p>
        </p:txBody>
      </p:sp>
      <p:sp>
        <p:nvSpPr>
          <p:cNvPr id="25" name="Rectangle 24"/>
          <p:cNvSpPr/>
          <p:nvPr/>
        </p:nvSpPr>
        <p:spPr>
          <a:xfrm>
            <a:off x="912812" y="1960930"/>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689886718"/>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a:t>
            </a:fld>
            <a:endParaRPr lang="en-US" sz="1050" dirty="0">
              <a:solidFill>
                <a:schemeClr val="bg1"/>
              </a:solidFill>
            </a:endParaRPr>
          </a:p>
        </p:txBody>
      </p:sp>
      <p:sp>
        <p:nvSpPr>
          <p:cNvPr id="39" name="Content Placeholder 2"/>
          <p:cNvSpPr txBox="1">
            <a:spLocks/>
          </p:cNvSpPr>
          <p:nvPr/>
        </p:nvSpPr>
        <p:spPr>
          <a:xfrm>
            <a:off x="1621317" y="3706823"/>
            <a:ext cx="743751" cy="760431"/>
          </a:xfrm>
          <a:prstGeom prst="rect">
            <a:avLst/>
          </a:prstGeom>
        </p:spPr>
        <p:txBody>
          <a:bodyPr vert="horz" wrap="square" lIns="91416" tIns="45708" rIns="91416" bIns="45708" rtlCol="0" anchor="ctr">
            <a:noAutofit/>
          </a:bodyPr>
          <a:lstStyle>
            <a:defPPr>
              <a:defRPr lang="en-US"/>
            </a:defPPr>
            <a:lvl1pPr algn="ct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dirty="0">
                <a:solidFill>
                  <a:schemeClr val="accent2"/>
                </a:solidFill>
                <a:latin typeface="Lato" panose="020F0502020204030203" pitchFamily="34" charset="0"/>
                <a:cs typeface="Lato" panose="020F0502020204030203" pitchFamily="34" charset="0"/>
              </a:rPr>
              <a:t>01</a:t>
            </a:r>
          </a:p>
        </p:txBody>
      </p:sp>
      <p:sp>
        <p:nvSpPr>
          <p:cNvPr id="40" name="Content Placeholder 2"/>
          <p:cNvSpPr txBox="1">
            <a:spLocks/>
          </p:cNvSpPr>
          <p:nvPr/>
        </p:nvSpPr>
        <p:spPr>
          <a:xfrm>
            <a:off x="2581338" y="3671218"/>
            <a:ext cx="1383550" cy="76043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41" name="Rounded Rectangle 40"/>
          <p:cNvSpPr/>
          <p:nvPr/>
        </p:nvSpPr>
        <p:spPr>
          <a:xfrm rot="16200000" flipV="1">
            <a:off x="2156502" y="4080093"/>
            <a:ext cx="620169" cy="13886"/>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latin typeface="Neris Light" panose="00000400000000000000" pitchFamily="50" charset="0"/>
            </a:endParaRPr>
          </a:p>
        </p:txBody>
      </p:sp>
      <p:sp>
        <p:nvSpPr>
          <p:cNvPr id="42" name="Rectangle 41"/>
          <p:cNvSpPr/>
          <p:nvPr/>
        </p:nvSpPr>
        <p:spPr>
          <a:xfrm>
            <a:off x="2581338" y="4505310"/>
            <a:ext cx="1916518"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3" name="Content Placeholder 2"/>
          <p:cNvSpPr txBox="1">
            <a:spLocks/>
          </p:cNvSpPr>
          <p:nvPr/>
        </p:nvSpPr>
        <p:spPr>
          <a:xfrm>
            <a:off x="4914376" y="3706823"/>
            <a:ext cx="743751" cy="760431"/>
          </a:xfrm>
          <a:prstGeom prst="rect">
            <a:avLst/>
          </a:prstGeom>
        </p:spPr>
        <p:txBody>
          <a:bodyPr vert="horz" wrap="square" lIns="91416" tIns="45708" rIns="91416" bIns="45708" rtlCol="0" anchor="ctr">
            <a:noAutofit/>
          </a:bodyPr>
          <a:lstStyle>
            <a:defPPr>
              <a:defRPr lang="en-US"/>
            </a:defPPr>
            <a:lvl1pPr algn="ct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dirty="0" smtClean="0">
                <a:solidFill>
                  <a:schemeClr val="accent2"/>
                </a:solidFill>
                <a:latin typeface="Lato" panose="020F0502020204030203" pitchFamily="34" charset="0"/>
                <a:cs typeface="Lato" panose="020F0502020204030203" pitchFamily="34" charset="0"/>
              </a:rPr>
              <a:t>02</a:t>
            </a:r>
            <a:endParaRPr lang="en-US" dirty="0">
              <a:solidFill>
                <a:schemeClr val="accent2"/>
              </a:solidFill>
              <a:latin typeface="Lato" panose="020F0502020204030203" pitchFamily="34" charset="0"/>
              <a:cs typeface="Lato" panose="020F0502020204030203" pitchFamily="34" charset="0"/>
            </a:endParaRPr>
          </a:p>
        </p:txBody>
      </p:sp>
      <p:sp>
        <p:nvSpPr>
          <p:cNvPr id="44" name="Content Placeholder 2"/>
          <p:cNvSpPr txBox="1">
            <a:spLocks/>
          </p:cNvSpPr>
          <p:nvPr/>
        </p:nvSpPr>
        <p:spPr>
          <a:xfrm>
            <a:off x="5874397" y="3671218"/>
            <a:ext cx="1383550" cy="76043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45" name="Rounded Rectangle 44"/>
          <p:cNvSpPr/>
          <p:nvPr/>
        </p:nvSpPr>
        <p:spPr>
          <a:xfrm rot="16200000" flipV="1">
            <a:off x="5449561" y="4080093"/>
            <a:ext cx="620169" cy="13886"/>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latin typeface="Neris Light" panose="00000400000000000000" pitchFamily="50" charset="0"/>
            </a:endParaRPr>
          </a:p>
        </p:txBody>
      </p:sp>
      <p:sp>
        <p:nvSpPr>
          <p:cNvPr id="46" name="Rectangle 45"/>
          <p:cNvSpPr/>
          <p:nvPr/>
        </p:nvSpPr>
        <p:spPr>
          <a:xfrm>
            <a:off x="5874397" y="4505310"/>
            <a:ext cx="1916518"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7" name="Content Placeholder 2"/>
          <p:cNvSpPr txBox="1">
            <a:spLocks/>
          </p:cNvSpPr>
          <p:nvPr/>
        </p:nvSpPr>
        <p:spPr>
          <a:xfrm>
            <a:off x="8118688" y="3706823"/>
            <a:ext cx="743751" cy="760431"/>
          </a:xfrm>
          <a:prstGeom prst="rect">
            <a:avLst/>
          </a:prstGeom>
        </p:spPr>
        <p:txBody>
          <a:bodyPr vert="horz" wrap="square" lIns="91416" tIns="45708" rIns="91416" bIns="45708" rtlCol="0" anchor="ctr">
            <a:noAutofit/>
          </a:bodyPr>
          <a:lstStyle>
            <a:defPPr>
              <a:defRPr lang="en-US"/>
            </a:defPPr>
            <a:lvl1pPr algn="ct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dirty="0" smtClean="0">
                <a:solidFill>
                  <a:schemeClr val="accent2"/>
                </a:solidFill>
                <a:latin typeface="Lato" panose="020F0502020204030203" pitchFamily="34" charset="0"/>
                <a:cs typeface="Lato" panose="020F0502020204030203" pitchFamily="34" charset="0"/>
              </a:rPr>
              <a:t>03</a:t>
            </a:r>
            <a:endParaRPr lang="en-US" dirty="0">
              <a:solidFill>
                <a:schemeClr val="accent2"/>
              </a:solidFill>
              <a:latin typeface="Lato" panose="020F0502020204030203" pitchFamily="34" charset="0"/>
              <a:cs typeface="Lato" panose="020F0502020204030203" pitchFamily="34" charset="0"/>
            </a:endParaRPr>
          </a:p>
        </p:txBody>
      </p:sp>
      <p:sp>
        <p:nvSpPr>
          <p:cNvPr id="48" name="Content Placeholder 2"/>
          <p:cNvSpPr txBox="1">
            <a:spLocks/>
          </p:cNvSpPr>
          <p:nvPr/>
        </p:nvSpPr>
        <p:spPr>
          <a:xfrm>
            <a:off x="9078709" y="3671218"/>
            <a:ext cx="1383550" cy="76043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49" name="Rounded Rectangle 48"/>
          <p:cNvSpPr/>
          <p:nvPr/>
        </p:nvSpPr>
        <p:spPr>
          <a:xfrm rot="16200000" flipV="1">
            <a:off x="8653873" y="4080093"/>
            <a:ext cx="620169" cy="13886"/>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latin typeface="Neris Light" panose="00000400000000000000" pitchFamily="50" charset="0"/>
            </a:endParaRPr>
          </a:p>
        </p:txBody>
      </p:sp>
      <p:sp>
        <p:nvSpPr>
          <p:cNvPr id="50" name="Rectangle 49"/>
          <p:cNvSpPr/>
          <p:nvPr/>
        </p:nvSpPr>
        <p:spPr>
          <a:xfrm>
            <a:off x="9078709" y="4505310"/>
            <a:ext cx="1916518"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 name="Rectangle 3"/>
          <p:cNvSpPr/>
          <p:nvPr/>
        </p:nvSpPr>
        <p:spPr>
          <a:xfrm>
            <a:off x="2709944" y="2111562"/>
            <a:ext cx="1505245" cy="6824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p:cNvSpPr/>
          <p:nvPr/>
        </p:nvSpPr>
        <p:spPr>
          <a:xfrm>
            <a:off x="5927820" y="2111562"/>
            <a:ext cx="1505245" cy="6824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p:cNvSpPr/>
          <p:nvPr/>
        </p:nvSpPr>
        <p:spPr>
          <a:xfrm>
            <a:off x="9078709" y="2111562"/>
            <a:ext cx="1505245" cy="6824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3" name="Group 52"/>
          <p:cNvGrpSpPr/>
          <p:nvPr/>
        </p:nvGrpSpPr>
        <p:grpSpPr>
          <a:xfrm>
            <a:off x="3047474" y="1618266"/>
            <a:ext cx="905885" cy="868312"/>
            <a:chOff x="908050" y="8182743"/>
            <a:chExt cx="688975" cy="660400"/>
          </a:xfrm>
          <a:solidFill>
            <a:schemeClr val="bg1"/>
          </a:solidFill>
        </p:grpSpPr>
        <p:sp>
          <p:nvSpPr>
            <p:cNvPr id="54" name="Freeform 27"/>
            <p:cNvSpPr>
              <a:spLocks/>
            </p:cNvSpPr>
            <p:nvPr/>
          </p:nvSpPr>
          <p:spPr bwMode="auto">
            <a:xfrm>
              <a:off x="1135063" y="8352606"/>
              <a:ext cx="157163" cy="92075"/>
            </a:xfrm>
            <a:custGeom>
              <a:avLst/>
              <a:gdLst>
                <a:gd name="T0" fmla="*/ 102 w 493"/>
                <a:gd name="T1" fmla="*/ 184 h 290"/>
                <a:gd name="T2" fmla="*/ 104 w 493"/>
                <a:gd name="T3" fmla="*/ 163 h 290"/>
                <a:gd name="T4" fmla="*/ 110 w 493"/>
                <a:gd name="T5" fmla="*/ 147 h 290"/>
                <a:gd name="T6" fmla="*/ 120 w 493"/>
                <a:gd name="T7" fmla="*/ 133 h 290"/>
                <a:gd name="T8" fmla="*/ 133 w 493"/>
                <a:gd name="T9" fmla="*/ 123 h 290"/>
                <a:gd name="T10" fmla="*/ 149 w 493"/>
                <a:gd name="T11" fmla="*/ 115 h 290"/>
                <a:gd name="T12" fmla="*/ 167 w 493"/>
                <a:gd name="T13" fmla="*/ 110 h 290"/>
                <a:gd name="T14" fmla="*/ 208 w 493"/>
                <a:gd name="T15" fmla="*/ 106 h 290"/>
                <a:gd name="T16" fmla="*/ 285 w 493"/>
                <a:gd name="T17" fmla="*/ 106 h 290"/>
                <a:gd name="T18" fmla="*/ 326 w 493"/>
                <a:gd name="T19" fmla="*/ 110 h 290"/>
                <a:gd name="T20" fmla="*/ 344 w 493"/>
                <a:gd name="T21" fmla="*/ 115 h 290"/>
                <a:gd name="T22" fmla="*/ 360 w 493"/>
                <a:gd name="T23" fmla="*/ 123 h 290"/>
                <a:gd name="T24" fmla="*/ 373 w 493"/>
                <a:gd name="T25" fmla="*/ 133 h 290"/>
                <a:gd name="T26" fmla="*/ 383 w 493"/>
                <a:gd name="T27" fmla="*/ 147 h 290"/>
                <a:gd name="T28" fmla="*/ 389 w 493"/>
                <a:gd name="T29" fmla="*/ 163 h 290"/>
                <a:gd name="T30" fmla="*/ 391 w 493"/>
                <a:gd name="T31" fmla="*/ 184 h 290"/>
                <a:gd name="T32" fmla="*/ 493 w 493"/>
                <a:gd name="T33" fmla="*/ 290 h 290"/>
                <a:gd name="T34" fmla="*/ 493 w 493"/>
                <a:gd name="T35" fmla="*/ 184 h 290"/>
                <a:gd name="T36" fmla="*/ 488 w 493"/>
                <a:gd name="T37" fmla="*/ 143 h 290"/>
                <a:gd name="T38" fmla="*/ 476 w 493"/>
                <a:gd name="T39" fmla="*/ 105 h 290"/>
                <a:gd name="T40" fmla="*/ 456 w 493"/>
                <a:gd name="T41" fmla="*/ 74 h 290"/>
                <a:gd name="T42" fmla="*/ 430 w 493"/>
                <a:gd name="T43" fmla="*/ 48 h 290"/>
                <a:gd name="T44" fmla="*/ 399 w 493"/>
                <a:gd name="T45" fmla="*/ 27 h 290"/>
                <a:gd name="T46" fmla="*/ 364 w 493"/>
                <a:gd name="T47" fmla="*/ 12 h 290"/>
                <a:gd name="T48" fmla="*/ 322 w 493"/>
                <a:gd name="T49" fmla="*/ 4 h 290"/>
                <a:gd name="T50" fmla="*/ 280 w 493"/>
                <a:gd name="T51" fmla="*/ 0 h 290"/>
                <a:gd name="T52" fmla="*/ 213 w 493"/>
                <a:gd name="T53" fmla="*/ 0 h 290"/>
                <a:gd name="T54" fmla="*/ 170 w 493"/>
                <a:gd name="T55" fmla="*/ 4 h 290"/>
                <a:gd name="T56" fmla="*/ 129 w 493"/>
                <a:gd name="T57" fmla="*/ 12 h 290"/>
                <a:gd name="T58" fmla="*/ 94 w 493"/>
                <a:gd name="T59" fmla="*/ 27 h 290"/>
                <a:gd name="T60" fmla="*/ 63 w 493"/>
                <a:gd name="T61" fmla="*/ 48 h 290"/>
                <a:gd name="T62" fmla="*/ 36 w 493"/>
                <a:gd name="T63" fmla="*/ 74 h 290"/>
                <a:gd name="T64" fmla="*/ 17 w 493"/>
                <a:gd name="T65" fmla="*/ 105 h 290"/>
                <a:gd name="T66" fmla="*/ 5 w 493"/>
                <a:gd name="T67" fmla="*/ 143 h 290"/>
                <a:gd name="T68" fmla="*/ 0 w 493"/>
                <a:gd name="T69" fmla="*/ 184 h 290"/>
                <a:gd name="T70" fmla="*/ 102 w 493"/>
                <a:gd name="T71"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3" h="290">
                  <a:moveTo>
                    <a:pt x="102" y="184"/>
                  </a:moveTo>
                  <a:lnTo>
                    <a:pt x="102" y="184"/>
                  </a:lnTo>
                  <a:lnTo>
                    <a:pt x="102" y="173"/>
                  </a:lnTo>
                  <a:lnTo>
                    <a:pt x="104" y="163"/>
                  </a:lnTo>
                  <a:lnTo>
                    <a:pt x="106" y="155"/>
                  </a:lnTo>
                  <a:lnTo>
                    <a:pt x="110" y="147"/>
                  </a:lnTo>
                  <a:lnTo>
                    <a:pt x="115" y="140"/>
                  </a:lnTo>
                  <a:lnTo>
                    <a:pt x="120" y="133"/>
                  </a:lnTo>
                  <a:lnTo>
                    <a:pt x="126" y="128"/>
                  </a:lnTo>
                  <a:lnTo>
                    <a:pt x="133" y="123"/>
                  </a:lnTo>
                  <a:lnTo>
                    <a:pt x="140" y="119"/>
                  </a:lnTo>
                  <a:lnTo>
                    <a:pt x="149" y="115"/>
                  </a:lnTo>
                  <a:lnTo>
                    <a:pt x="157" y="112"/>
                  </a:lnTo>
                  <a:lnTo>
                    <a:pt x="167" y="110"/>
                  </a:lnTo>
                  <a:lnTo>
                    <a:pt x="186" y="108"/>
                  </a:lnTo>
                  <a:lnTo>
                    <a:pt x="208" y="106"/>
                  </a:lnTo>
                  <a:lnTo>
                    <a:pt x="285" y="106"/>
                  </a:lnTo>
                  <a:lnTo>
                    <a:pt x="285" y="106"/>
                  </a:lnTo>
                  <a:lnTo>
                    <a:pt x="307" y="108"/>
                  </a:lnTo>
                  <a:lnTo>
                    <a:pt x="326" y="110"/>
                  </a:lnTo>
                  <a:lnTo>
                    <a:pt x="336" y="112"/>
                  </a:lnTo>
                  <a:lnTo>
                    <a:pt x="344" y="115"/>
                  </a:lnTo>
                  <a:lnTo>
                    <a:pt x="353" y="119"/>
                  </a:lnTo>
                  <a:lnTo>
                    <a:pt x="360" y="123"/>
                  </a:lnTo>
                  <a:lnTo>
                    <a:pt x="367" y="128"/>
                  </a:lnTo>
                  <a:lnTo>
                    <a:pt x="373" y="133"/>
                  </a:lnTo>
                  <a:lnTo>
                    <a:pt x="378" y="140"/>
                  </a:lnTo>
                  <a:lnTo>
                    <a:pt x="383" y="147"/>
                  </a:lnTo>
                  <a:lnTo>
                    <a:pt x="386" y="155"/>
                  </a:lnTo>
                  <a:lnTo>
                    <a:pt x="389" y="163"/>
                  </a:lnTo>
                  <a:lnTo>
                    <a:pt x="391" y="173"/>
                  </a:lnTo>
                  <a:lnTo>
                    <a:pt x="391" y="184"/>
                  </a:lnTo>
                  <a:lnTo>
                    <a:pt x="391" y="290"/>
                  </a:lnTo>
                  <a:lnTo>
                    <a:pt x="493" y="290"/>
                  </a:lnTo>
                  <a:lnTo>
                    <a:pt x="493" y="184"/>
                  </a:lnTo>
                  <a:lnTo>
                    <a:pt x="493" y="184"/>
                  </a:lnTo>
                  <a:lnTo>
                    <a:pt x="491" y="162"/>
                  </a:lnTo>
                  <a:lnTo>
                    <a:pt x="488" y="143"/>
                  </a:lnTo>
                  <a:lnTo>
                    <a:pt x="483" y="123"/>
                  </a:lnTo>
                  <a:lnTo>
                    <a:pt x="476" y="105"/>
                  </a:lnTo>
                  <a:lnTo>
                    <a:pt x="467" y="90"/>
                  </a:lnTo>
                  <a:lnTo>
                    <a:pt x="456" y="74"/>
                  </a:lnTo>
                  <a:lnTo>
                    <a:pt x="444" y="61"/>
                  </a:lnTo>
                  <a:lnTo>
                    <a:pt x="430" y="48"/>
                  </a:lnTo>
                  <a:lnTo>
                    <a:pt x="415" y="36"/>
                  </a:lnTo>
                  <a:lnTo>
                    <a:pt x="399" y="27"/>
                  </a:lnTo>
                  <a:lnTo>
                    <a:pt x="382" y="19"/>
                  </a:lnTo>
                  <a:lnTo>
                    <a:pt x="364" y="12"/>
                  </a:lnTo>
                  <a:lnTo>
                    <a:pt x="343" y="7"/>
                  </a:lnTo>
                  <a:lnTo>
                    <a:pt x="322" y="4"/>
                  </a:lnTo>
                  <a:lnTo>
                    <a:pt x="302" y="1"/>
                  </a:lnTo>
                  <a:lnTo>
                    <a:pt x="280" y="0"/>
                  </a:lnTo>
                  <a:lnTo>
                    <a:pt x="213" y="0"/>
                  </a:lnTo>
                  <a:lnTo>
                    <a:pt x="213" y="0"/>
                  </a:lnTo>
                  <a:lnTo>
                    <a:pt x="191" y="1"/>
                  </a:lnTo>
                  <a:lnTo>
                    <a:pt x="170" y="4"/>
                  </a:lnTo>
                  <a:lnTo>
                    <a:pt x="150" y="7"/>
                  </a:lnTo>
                  <a:lnTo>
                    <a:pt x="129" y="12"/>
                  </a:lnTo>
                  <a:lnTo>
                    <a:pt x="111" y="19"/>
                  </a:lnTo>
                  <a:lnTo>
                    <a:pt x="94" y="27"/>
                  </a:lnTo>
                  <a:lnTo>
                    <a:pt x="77" y="36"/>
                  </a:lnTo>
                  <a:lnTo>
                    <a:pt x="63" y="48"/>
                  </a:lnTo>
                  <a:lnTo>
                    <a:pt x="49" y="61"/>
                  </a:lnTo>
                  <a:lnTo>
                    <a:pt x="36" y="74"/>
                  </a:lnTo>
                  <a:lnTo>
                    <a:pt x="26" y="90"/>
                  </a:lnTo>
                  <a:lnTo>
                    <a:pt x="17" y="105"/>
                  </a:lnTo>
                  <a:lnTo>
                    <a:pt x="10" y="123"/>
                  </a:lnTo>
                  <a:lnTo>
                    <a:pt x="5" y="143"/>
                  </a:lnTo>
                  <a:lnTo>
                    <a:pt x="1" y="162"/>
                  </a:lnTo>
                  <a:lnTo>
                    <a:pt x="0" y="184"/>
                  </a:lnTo>
                  <a:lnTo>
                    <a:pt x="0" y="290"/>
                  </a:lnTo>
                  <a:lnTo>
                    <a:pt x="102" y="290"/>
                  </a:lnTo>
                  <a:lnTo>
                    <a:pt x="102"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1"/>
            <p:cNvSpPr>
              <a:spLocks noEditPoints="1"/>
            </p:cNvSpPr>
            <p:nvPr/>
          </p:nvSpPr>
          <p:spPr bwMode="auto">
            <a:xfrm>
              <a:off x="908050" y="8458968"/>
              <a:ext cx="612775" cy="384175"/>
            </a:xfrm>
            <a:custGeom>
              <a:avLst/>
              <a:gdLst>
                <a:gd name="T0" fmla="*/ 77 w 1931"/>
                <a:gd name="T1" fmla="*/ 3 h 1208"/>
                <a:gd name="T2" fmla="*/ 35 w 1931"/>
                <a:gd name="T3" fmla="*/ 22 h 1208"/>
                <a:gd name="T4" fmla="*/ 7 w 1931"/>
                <a:gd name="T5" fmla="*/ 59 h 1208"/>
                <a:gd name="T6" fmla="*/ 0 w 1931"/>
                <a:gd name="T7" fmla="*/ 1111 h 1208"/>
                <a:gd name="T8" fmla="*/ 7 w 1931"/>
                <a:gd name="T9" fmla="*/ 1149 h 1208"/>
                <a:gd name="T10" fmla="*/ 35 w 1931"/>
                <a:gd name="T11" fmla="*/ 1186 h 1208"/>
                <a:gd name="T12" fmla="*/ 77 w 1931"/>
                <a:gd name="T13" fmla="*/ 1205 h 1208"/>
                <a:gd name="T14" fmla="*/ 1844 w 1931"/>
                <a:gd name="T15" fmla="*/ 1208 h 1208"/>
                <a:gd name="T16" fmla="*/ 1889 w 1931"/>
                <a:gd name="T17" fmla="*/ 1191 h 1208"/>
                <a:gd name="T18" fmla="*/ 1919 w 1931"/>
                <a:gd name="T19" fmla="*/ 1157 h 1208"/>
                <a:gd name="T20" fmla="*/ 1931 w 1931"/>
                <a:gd name="T21" fmla="*/ 1111 h 1208"/>
                <a:gd name="T22" fmla="*/ 1926 w 1931"/>
                <a:gd name="T23" fmla="*/ 68 h 1208"/>
                <a:gd name="T24" fmla="*/ 1903 w 1931"/>
                <a:gd name="T25" fmla="*/ 28 h 1208"/>
                <a:gd name="T26" fmla="*/ 1863 w 1931"/>
                <a:gd name="T27" fmla="*/ 5 h 1208"/>
                <a:gd name="T28" fmla="*/ 241 w 1931"/>
                <a:gd name="T29" fmla="*/ 1015 h 1208"/>
                <a:gd name="T30" fmla="*/ 227 w 1931"/>
                <a:gd name="T31" fmla="*/ 1048 h 1208"/>
                <a:gd name="T32" fmla="*/ 193 w 1931"/>
                <a:gd name="T33" fmla="*/ 1063 h 1208"/>
                <a:gd name="T34" fmla="*/ 153 w 1931"/>
                <a:gd name="T35" fmla="*/ 1041 h 1208"/>
                <a:gd name="T36" fmla="*/ 145 w 1931"/>
                <a:gd name="T37" fmla="*/ 193 h 1208"/>
                <a:gd name="T38" fmla="*/ 166 w 1931"/>
                <a:gd name="T39" fmla="*/ 154 h 1208"/>
                <a:gd name="T40" fmla="*/ 203 w 1931"/>
                <a:gd name="T41" fmla="*/ 146 h 1208"/>
                <a:gd name="T42" fmla="*/ 238 w 1931"/>
                <a:gd name="T43" fmla="*/ 174 h 1208"/>
                <a:gd name="T44" fmla="*/ 628 w 1931"/>
                <a:gd name="T45" fmla="*/ 1015 h 1208"/>
                <a:gd name="T46" fmla="*/ 606 w 1931"/>
                <a:gd name="T47" fmla="*/ 1054 h 1208"/>
                <a:gd name="T48" fmla="*/ 570 w 1931"/>
                <a:gd name="T49" fmla="*/ 1062 h 1208"/>
                <a:gd name="T50" fmla="*/ 535 w 1931"/>
                <a:gd name="T51" fmla="*/ 1034 h 1208"/>
                <a:gd name="T52" fmla="*/ 532 w 1931"/>
                <a:gd name="T53" fmla="*/ 184 h 1208"/>
                <a:gd name="T54" fmla="*/ 560 w 1931"/>
                <a:gd name="T55" fmla="*/ 149 h 1208"/>
                <a:gd name="T56" fmla="*/ 599 w 1931"/>
                <a:gd name="T57" fmla="*/ 149 h 1208"/>
                <a:gd name="T58" fmla="*/ 626 w 1931"/>
                <a:gd name="T59" fmla="*/ 184 h 1208"/>
                <a:gd name="T60" fmla="*/ 1013 w 1931"/>
                <a:gd name="T61" fmla="*/ 1024 h 1208"/>
                <a:gd name="T62" fmla="*/ 985 w 1931"/>
                <a:gd name="T63" fmla="*/ 1059 h 1208"/>
                <a:gd name="T64" fmla="*/ 946 w 1931"/>
                <a:gd name="T65" fmla="*/ 1059 h 1208"/>
                <a:gd name="T66" fmla="*/ 918 w 1931"/>
                <a:gd name="T67" fmla="*/ 1024 h 1208"/>
                <a:gd name="T68" fmla="*/ 921 w 1931"/>
                <a:gd name="T69" fmla="*/ 174 h 1208"/>
                <a:gd name="T70" fmla="*/ 956 w 1931"/>
                <a:gd name="T71" fmla="*/ 146 h 1208"/>
                <a:gd name="T72" fmla="*/ 992 w 1931"/>
                <a:gd name="T73" fmla="*/ 154 h 1208"/>
                <a:gd name="T74" fmla="*/ 1014 w 1931"/>
                <a:gd name="T75" fmla="*/ 193 h 1208"/>
                <a:gd name="T76" fmla="*/ 1396 w 1931"/>
                <a:gd name="T77" fmla="*/ 1034 h 1208"/>
                <a:gd name="T78" fmla="*/ 1361 w 1931"/>
                <a:gd name="T79" fmla="*/ 1062 h 1208"/>
                <a:gd name="T80" fmla="*/ 1325 w 1931"/>
                <a:gd name="T81" fmla="*/ 1054 h 1208"/>
                <a:gd name="T82" fmla="*/ 1303 w 1931"/>
                <a:gd name="T83" fmla="*/ 1015 h 1208"/>
                <a:gd name="T84" fmla="*/ 1312 w 1931"/>
                <a:gd name="T85" fmla="*/ 167 h 1208"/>
                <a:gd name="T86" fmla="*/ 1352 w 1931"/>
                <a:gd name="T87" fmla="*/ 145 h 1208"/>
                <a:gd name="T88" fmla="*/ 1385 w 1931"/>
                <a:gd name="T89" fmla="*/ 160 h 1208"/>
                <a:gd name="T90" fmla="*/ 1400 w 1931"/>
                <a:gd name="T91" fmla="*/ 1015 h 1208"/>
                <a:gd name="T92" fmla="*/ 1778 w 1931"/>
                <a:gd name="T93" fmla="*/ 1041 h 1208"/>
                <a:gd name="T94" fmla="*/ 1738 w 1931"/>
                <a:gd name="T95" fmla="*/ 1063 h 1208"/>
                <a:gd name="T96" fmla="*/ 1704 w 1931"/>
                <a:gd name="T97" fmla="*/ 1048 h 1208"/>
                <a:gd name="T98" fmla="*/ 1690 w 1931"/>
                <a:gd name="T99" fmla="*/ 193 h 1208"/>
                <a:gd name="T100" fmla="*/ 1704 w 1931"/>
                <a:gd name="T101" fmla="*/ 160 h 1208"/>
                <a:gd name="T102" fmla="*/ 1738 w 1931"/>
                <a:gd name="T103" fmla="*/ 145 h 1208"/>
                <a:gd name="T104" fmla="*/ 1778 w 1931"/>
                <a:gd name="T105" fmla="*/ 167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1" h="1208">
                  <a:moveTo>
                    <a:pt x="1834" y="0"/>
                  </a:moveTo>
                  <a:lnTo>
                    <a:pt x="96" y="0"/>
                  </a:lnTo>
                  <a:lnTo>
                    <a:pt x="96" y="0"/>
                  </a:lnTo>
                  <a:lnTo>
                    <a:pt x="87" y="0"/>
                  </a:lnTo>
                  <a:lnTo>
                    <a:pt x="77" y="3"/>
                  </a:lnTo>
                  <a:lnTo>
                    <a:pt x="68" y="5"/>
                  </a:lnTo>
                  <a:lnTo>
                    <a:pt x="59" y="8"/>
                  </a:lnTo>
                  <a:lnTo>
                    <a:pt x="51" y="12"/>
                  </a:lnTo>
                  <a:lnTo>
                    <a:pt x="42" y="17"/>
                  </a:lnTo>
                  <a:lnTo>
                    <a:pt x="35" y="22"/>
                  </a:lnTo>
                  <a:lnTo>
                    <a:pt x="28" y="28"/>
                  </a:lnTo>
                  <a:lnTo>
                    <a:pt x="22" y="35"/>
                  </a:lnTo>
                  <a:lnTo>
                    <a:pt x="17" y="43"/>
                  </a:lnTo>
                  <a:lnTo>
                    <a:pt x="12" y="51"/>
                  </a:lnTo>
                  <a:lnTo>
                    <a:pt x="7" y="59"/>
                  </a:lnTo>
                  <a:lnTo>
                    <a:pt x="5" y="68"/>
                  </a:lnTo>
                  <a:lnTo>
                    <a:pt x="2" y="78"/>
                  </a:lnTo>
                  <a:lnTo>
                    <a:pt x="0" y="87"/>
                  </a:lnTo>
                  <a:lnTo>
                    <a:pt x="0" y="97"/>
                  </a:lnTo>
                  <a:lnTo>
                    <a:pt x="0" y="1111"/>
                  </a:lnTo>
                  <a:lnTo>
                    <a:pt x="0" y="1111"/>
                  </a:lnTo>
                  <a:lnTo>
                    <a:pt x="0" y="1121"/>
                  </a:lnTo>
                  <a:lnTo>
                    <a:pt x="2" y="1131"/>
                  </a:lnTo>
                  <a:lnTo>
                    <a:pt x="5" y="1140"/>
                  </a:lnTo>
                  <a:lnTo>
                    <a:pt x="7" y="1149"/>
                  </a:lnTo>
                  <a:lnTo>
                    <a:pt x="12" y="1157"/>
                  </a:lnTo>
                  <a:lnTo>
                    <a:pt x="17" y="1166"/>
                  </a:lnTo>
                  <a:lnTo>
                    <a:pt x="22" y="1173"/>
                  </a:lnTo>
                  <a:lnTo>
                    <a:pt x="28" y="1180"/>
                  </a:lnTo>
                  <a:lnTo>
                    <a:pt x="35" y="1186"/>
                  </a:lnTo>
                  <a:lnTo>
                    <a:pt x="42" y="1191"/>
                  </a:lnTo>
                  <a:lnTo>
                    <a:pt x="51" y="1196"/>
                  </a:lnTo>
                  <a:lnTo>
                    <a:pt x="59" y="1201"/>
                  </a:lnTo>
                  <a:lnTo>
                    <a:pt x="68" y="1203"/>
                  </a:lnTo>
                  <a:lnTo>
                    <a:pt x="77" y="1205"/>
                  </a:lnTo>
                  <a:lnTo>
                    <a:pt x="87" y="1208"/>
                  </a:lnTo>
                  <a:lnTo>
                    <a:pt x="96" y="1208"/>
                  </a:lnTo>
                  <a:lnTo>
                    <a:pt x="1834" y="1208"/>
                  </a:lnTo>
                  <a:lnTo>
                    <a:pt x="1834" y="1208"/>
                  </a:lnTo>
                  <a:lnTo>
                    <a:pt x="1844" y="1208"/>
                  </a:lnTo>
                  <a:lnTo>
                    <a:pt x="1854" y="1205"/>
                  </a:lnTo>
                  <a:lnTo>
                    <a:pt x="1863" y="1203"/>
                  </a:lnTo>
                  <a:lnTo>
                    <a:pt x="1872" y="1201"/>
                  </a:lnTo>
                  <a:lnTo>
                    <a:pt x="1880" y="1196"/>
                  </a:lnTo>
                  <a:lnTo>
                    <a:pt x="1889" y="1191"/>
                  </a:lnTo>
                  <a:lnTo>
                    <a:pt x="1896" y="1186"/>
                  </a:lnTo>
                  <a:lnTo>
                    <a:pt x="1903" y="1180"/>
                  </a:lnTo>
                  <a:lnTo>
                    <a:pt x="1909" y="1173"/>
                  </a:lnTo>
                  <a:lnTo>
                    <a:pt x="1914" y="1166"/>
                  </a:lnTo>
                  <a:lnTo>
                    <a:pt x="1919" y="1157"/>
                  </a:lnTo>
                  <a:lnTo>
                    <a:pt x="1924" y="1149"/>
                  </a:lnTo>
                  <a:lnTo>
                    <a:pt x="1926" y="1140"/>
                  </a:lnTo>
                  <a:lnTo>
                    <a:pt x="1929" y="1131"/>
                  </a:lnTo>
                  <a:lnTo>
                    <a:pt x="1931" y="1121"/>
                  </a:lnTo>
                  <a:lnTo>
                    <a:pt x="1931" y="1111"/>
                  </a:lnTo>
                  <a:lnTo>
                    <a:pt x="1931" y="97"/>
                  </a:lnTo>
                  <a:lnTo>
                    <a:pt x="1931" y="97"/>
                  </a:lnTo>
                  <a:lnTo>
                    <a:pt x="1931" y="87"/>
                  </a:lnTo>
                  <a:lnTo>
                    <a:pt x="1929" y="78"/>
                  </a:lnTo>
                  <a:lnTo>
                    <a:pt x="1926" y="68"/>
                  </a:lnTo>
                  <a:lnTo>
                    <a:pt x="1924" y="59"/>
                  </a:lnTo>
                  <a:lnTo>
                    <a:pt x="1919" y="51"/>
                  </a:lnTo>
                  <a:lnTo>
                    <a:pt x="1914" y="43"/>
                  </a:lnTo>
                  <a:lnTo>
                    <a:pt x="1909" y="35"/>
                  </a:lnTo>
                  <a:lnTo>
                    <a:pt x="1903" y="28"/>
                  </a:lnTo>
                  <a:lnTo>
                    <a:pt x="1896" y="22"/>
                  </a:lnTo>
                  <a:lnTo>
                    <a:pt x="1889" y="17"/>
                  </a:lnTo>
                  <a:lnTo>
                    <a:pt x="1880" y="12"/>
                  </a:lnTo>
                  <a:lnTo>
                    <a:pt x="1872" y="8"/>
                  </a:lnTo>
                  <a:lnTo>
                    <a:pt x="1863" y="5"/>
                  </a:lnTo>
                  <a:lnTo>
                    <a:pt x="1854" y="3"/>
                  </a:lnTo>
                  <a:lnTo>
                    <a:pt x="1844" y="0"/>
                  </a:lnTo>
                  <a:lnTo>
                    <a:pt x="1834" y="0"/>
                  </a:lnTo>
                  <a:lnTo>
                    <a:pt x="1834" y="0"/>
                  </a:lnTo>
                  <a:close/>
                  <a:moveTo>
                    <a:pt x="241" y="1015"/>
                  </a:moveTo>
                  <a:lnTo>
                    <a:pt x="241" y="1015"/>
                  </a:lnTo>
                  <a:lnTo>
                    <a:pt x="240" y="1024"/>
                  </a:lnTo>
                  <a:lnTo>
                    <a:pt x="238" y="1034"/>
                  </a:lnTo>
                  <a:lnTo>
                    <a:pt x="233" y="1041"/>
                  </a:lnTo>
                  <a:lnTo>
                    <a:pt x="227" y="1048"/>
                  </a:lnTo>
                  <a:lnTo>
                    <a:pt x="220" y="1054"/>
                  </a:lnTo>
                  <a:lnTo>
                    <a:pt x="212" y="1059"/>
                  </a:lnTo>
                  <a:lnTo>
                    <a:pt x="203" y="1062"/>
                  </a:lnTo>
                  <a:lnTo>
                    <a:pt x="193" y="1063"/>
                  </a:lnTo>
                  <a:lnTo>
                    <a:pt x="193" y="1063"/>
                  </a:lnTo>
                  <a:lnTo>
                    <a:pt x="183" y="1062"/>
                  </a:lnTo>
                  <a:lnTo>
                    <a:pt x="174" y="1059"/>
                  </a:lnTo>
                  <a:lnTo>
                    <a:pt x="166" y="1054"/>
                  </a:lnTo>
                  <a:lnTo>
                    <a:pt x="159" y="1048"/>
                  </a:lnTo>
                  <a:lnTo>
                    <a:pt x="153" y="1041"/>
                  </a:lnTo>
                  <a:lnTo>
                    <a:pt x="148" y="1034"/>
                  </a:lnTo>
                  <a:lnTo>
                    <a:pt x="146" y="1024"/>
                  </a:lnTo>
                  <a:lnTo>
                    <a:pt x="145" y="1015"/>
                  </a:lnTo>
                  <a:lnTo>
                    <a:pt x="145" y="193"/>
                  </a:lnTo>
                  <a:lnTo>
                    <a:pt x="145" y="193"/>
                  </a:lnTo>
                  <a:lnTo>
                    <a:pt x="146" y="184"/>
                  </a:lnTo>
                  <a:lnTo>
                    <a:pt x="148" y="174"/>
                  </a:lnTo>
                  <a:lnTo>
                    <a:pt x="153" y="167"/>
                  </a:lnTo>
                  <a:lnTo>
                    <a:pt x="159" y="160"/>
                  </a:lnTo>
                  <a:lnTo>
                    <a:pt x="166" y="154"/>
                  </a:lnTo>
                  <a:lnTo>
                    <a:pt x="174" y="149"/>
                  </a:lnTo>
                  <a:lnTo>
                    <a:pt x="183" y="146"/>
                  </a:lnTo>
                  <a:lnTo>
                    <a:pt x="193" y="145"/>
                  </a:lnTo>
                  <a:lnTo>
                    <a:pt x="193" y="145"/>
                  </a:lnTo>
                  <a:lnTo>
                    <a:pt x="203" y="146"/>
                  </a:lnTo>
                  <a:lnTo>
                    <a:pt x="212" y="149"/>
                  </a:lnTo>
                  <a:lnTo>
                    <a:pt x="220" y="154"/>
                  </a:lnTo>
                  <a:lnTo>
                    <a:pt x="227" y="160"/>
                  </a:lnTo>
                  <a:lnTo>
                    <a:pt x="233" y="167"/>
                  </a:lnTo>
                  <a:lnTo>
                    <a:pt x="238" y="174"/>
                  </a:lnTo>
                  <a:lnTo>
                    <a:pt x="240" y="184"/>
                  </a:lnTo>
                  <a:lnTo>
                    <a:pt x="241" y="193"/>
                  </a:lnTo>
                  <a:lnTo>
                    <a:pt x="241" y="1015"/>
                  </a:lnTo>
                  <a:close/>
                  <a:moveTo>
                    <a:pt x="628" y="1015"/>
                  </a:moveTo>
                  <a:lnTo>
                    <a:pt x="628" y="1015"/>
                  </a:lnTo>
                  <a:lnTo>
                    <a:pt x="626" y="1024"/>
                  </a:lnTo>
                  <a:lnTo>
                    <a:pt x="624" y="1034"/>
                  </a:lnTo>
                  <a:lnTo>
                    <a:pt x="619" y="1041"/>
                  </a:lnTo>
                  <a:lnTo>
                    <a:pt x="613" y="1048"/>
                  </a:lnTo>
                  <a:lnTo>
                    <a:pt x="606" y="1054"/>
                  </a:lnTo>
                  <a:lnTo>
                    <a:pt x="599" y="1059"/>
                  </a:lnTo>
                  <a:lnTo>
                    <a:pt x="589" y="1062"/>
                  </a:lnTo>
                  <a:lnTo>
                    <a:pt x="579" y="1063"/>
                  </a:lnTo>
                  <a:lnTo>
                    <a:pt x="579" y="1063"/>
                  </a:lnTo>
                  <a:lnTo>
                    <a:pt x="570" y="1062"/>
                  </a:lnTo>
                  <a:lnTo>
                    <a:pt x="560" y="1059"/>
                  </a:lnTo>
                  <a:lnTo>
                    <a:pt x="553" y="1054"/>
                  </a:lnTo>
                  <a:lnTo>
                    <a:pt x="545" y="1048"/>
                  </a:lnTo>
                  <a:lnTo>
                    <a:pt x="539" y="1041"/>
                  </a:lnTo>
                  <a:lnTo>
                    <a:pt x="535" y="1034"/>
                  </a:lnTo>
                  <a:lnTo>
                    <a:pt x="532" y="1024"/>
                  </a:lnTo>
                  <a:lnTo>
                    <a:pt x="531" y="1015"/>
                  </a:lnTo>
                  <a:lnTo>
                    <a:pt x="531" y="193"/>
                  </a:lnTo>
                  <a:lnTo>
                    <a:pt x="531" y="193"/>
                  </a:lnTo>
                  <a:lnTo>
                    <a:pt x="532" y="184"/>
                  </a:lnTo>
                  <a:lnTo>
                    <a:pt x="535" y="174"/>
                  </a:lnTo>
                  <a:lnTo>
                    <a:pt x="539" y="167"/>
                  </a:lnTo>
                  <a:lnTo>
                    <a:pt x="545" y="160"/>
                  </a:lnTo>
                  <a:lnTo>
                    <a:pt x="553" y="154"/>
                  </a:lnTo>
                  <a:lnTo>
                    <a:pt x="560" y="149"/>
                  </a:lnTo>
                  <a:lnTo>
                    <a:pt x="570" y="146"/>
                  </a:lnTo>
                  <a:lnTo>
                    <a:pt x="579" y="145"/>
                  </a:lnTo>
                  <a:lnTo>
                    <a:pt x="579" y="145"/>
                  </a:lnTo>
                  <a:lnTo>
                    <a:pt x="589" y="146"/>
                  </a:lnTo>
                  <a:lnTo>
                    <a:pt x="599" y="149"/>
                  </a:lnTo>
                  <a:lnTo>
                    <a:pt x="606" y="154"/>
                  </a:lnTo>
                  <a:lnTo>
                    <a:pt x="613" y="160"/>
                  </a:lnTo>
                  <a:lnTo>
                    <a:pt x="619" y="167"/>
                  </a:lnTo>
                  <a:lnTo>
                    <a:pt x="624" y="174"/>
                  </a:lnTo>
                  <a:lnTo>
                    <a:pt x="626" y="184"/>
                  </a:lnTo>
                  <a:lnTo>
                    <a:pt x="628" y="193"/>
                  </a:lnTo>
                  <a:lnTo>
                    <a:pt x="628" y="1015"/>
                  </a:lnTo>
                  <a:close/>
                  <a:moveTo>
                    <a:pt x="1014" y="1015"/>
                  </a:moveTo>
                  <a:lnTo>
                    <a:pt x="1014" y="1015"/>
                  </a:lnTo>
                  <a:lnTo>
                    <a:pt x="1013" y="1024"/>
                  </a:lnTo>
                  <a:lnTo>
                    <a:pt x="1010" y="1034"/>
                  </a:lnTo>
                  <a:lnTo>
                    <a:pt x="1005" y="1041"/>
                  </a:lnTo>
                  <a:lnTo>
                    <a:pt x="999" y="1048"/>
                  </a:lnTo>
                  <a:lnTo>
                    <a:pt x="992" y="1054"/>
                  </a:lnTo>
                  <a:lnTo>
                    <a:pt x="985" y="1059"/>
                  </a:lnTo>
                  <a:lnTo>
                    <a:pt x="975" y="1062"/>
                  </a:lnTo>
                  <a:lnTo>
                    <a:pt x="965" y="1063"/>
                  </a:lnTo>
                  <a:lnTo>
                    <a:pt x="965" y="1063"/>
                  </a:lnTo>
                  <a:lnTo>
                    <a:pt x="956" y="1062"/>
                  </a:lnTo>
                  <a:lnTo>
                    <a:pt x="946" y="1059"/>
                  </a:lnTo>
                  <a:lnTo>
                    <a:pt x="939" y="1054"/>
                  </a:lnTo>
                  <a:lnTo>
                    <a:pt x="932" y="1048"/>
                  </a:lnTo>
                  <a:lnTo>
                    <a:pt x="926" y="1041"/>
                  </a:lnTo>
                  <a:lnTo>
                    <a:pt x="921" y="1034"/>
                  </a:lnTo>
                  <a:lnTo>
                    <a:pt x="918" y="1024"/>
                  </a:lnTo>
                  <a:lnTo>
                    <a:pt x="917" y="1015"/>
                  </a:lnTo>
                  <a:lnTo>
                    <a:pt x="917" y="193"/>
                  </a:lnTo>
                  <a:lnTo>
                    <a:pt x="917" y="193"/>
                  </a:lnTo>
                  <a:lnTo>
                    <a:pt x="918" y="184"/>
                  </a:lnTo>
                  <a:lnTo>
                    <a:pt x="921" y="174"/>
                  </a:lnTo>
                  <a:lnTo>
                    <a:pt x="926" y="167"/>
                  </a:lnTo>
                  <a:lnTo>
                    <a:pt x="932" y="160"/>
                  </a:lnTo>
                  <a:lnTo>
                    <a:pt x="939" y="154"/>
                  </a:lnTo>
                  <a:lnTo>
                    <a:pt x="946" y="149"/>
                  </a:lnTo>
                  <a:lnTo>
                    <a:pt x="956" y="146"/>
                  </a:lnTo>
                  <a:lnTo>
                    <a:pt x="965" y="145"/>
                  </a:lnTo>
                  <a:lnTo>
                    <a:pt x="965" y="145"/>
                  </a:lnTo>
                  <a:lnTo>
                    <a:pt x="975" y="146"/>
                  </a:lnTo>
                  <a:lnTo>
                    <a:pt x="985" y="149"/>
                  </a:lnTo>
                  <a:lnTo>
                    <a:pt x="992" y="154"/>
                  </a:lnTo>
                  <a:lnTo>
                    <a:pt x="999" y="160"/>
                  </a:lnTo>
                  <a:lnTo>
                    <a:pt x="1005" y="167"/>
                  </a:lnTo>
                  <a:lnTo>
                    <a:pt x="1010" y="174"/>
                  </a:lnTo>
                  <a:lnTo>
                    <a:pt x="1013" y="184"/>
                  </a:lnTo>
                  <a:lnTo>
                    <a:pt x="1014" y="193"/>
                  </a:lnTo>
                  <a:lnTo>
                    <a:pt x="1014" y="1015"/>
                  </a:lnTo>
                  <a:close/>
                  <a:moveTo>
                    <a:pt x="1400" y="1015"/>
                  </a:moveTo>
                  <a:lnTo>
                    <a:pt x="1400" y="1015"/>
                  </a:lnTo>
                  <a:lnTo>
                    <a:pt x="1399" y="1024"/>
                  </a:lnTo>
                  <a:lnTo>
                    <a:pt x="1396" y="1034"/>
                  </a:lnTo>
                  <a:lnTo>
                    <a:pt x="1391" y="1041"/>
                  </a:lnTo>
                  <a:lnTo>
                    <a:pt x="1385" y="1048"/>
                  </a:lnTo>
                  <a:lnTo>
                    <a:pt x="1378" y="1054"/>
                  </a:lnTo>
                  <a:lnTo>
                    <a:pt x="1371" y="1059"/>
                  </a:lnTo>
                  <a:lnTo>
                    <a:pt x="1361" y="1062"/>
                  </a:lnTo>
                  <a:lnTo>
                    <a:pt x="1352" y="1063"/>
                  </a:lnTo>
                  <a:lnTo>
                    <a:pt x="1352" y="1063"/>
                  </a:lnTo>
                  <a:lnTo>
                    <a:pt x="1342" y="1062"/>
                  </a:lnTo>
                  <a:lnTo>
                    <a:pt x="1332" y="1059"/>
                  </a:lnTo>
                  <a:lnTo>
                    <a:pt x="1325" y="1054"/>
                  </a:lnTo>
                  <a:lnTo>
                    <a:pt x="1318" y="1048"/>
                  </a:lnTo>
                  <a:lnTo>
                    <a:pt x="1312" y="1041"/>
                  </a:lnTo>
                  <a:lnTo>
                    <a:pt x="1307" y="1034"/>
                  </a:lnTo>
                  <a:lnTo>
                    <a:pt x="1305" y="1024"/>
                  </a:lnTo>
                  <a:lnTo>
                    <a:pt x="1303" y="1015"/>
                  </a:lnTo>
                  <a:lnTo>
                    <a:pt x="1303" y="193"/>
                  </a:lnTo>
                  <a:lnTo>
                    <a:pt x="1303" y="193"/>
                  </a:lnTo>
                  <a:lnTo>
                    <a:pt x="1305" y="184"/>
                  </a:lnTo>
                  <a:lnTo>
                    <a:pt x="1307" y="174"/>
                  </a:lnTo>
                  <a:lnTo>
                    <a:pt x="1312" y="167"/>
                  </a:lnTo>
                  <a:lnTo>
                    <a:pt x="1318" y="160"/>
                  </a:lnTo>
                  <a:lnTo>
                    <a:pt x="1325" y="154"/>
                  </a:lnTo>
                  <a:lnTo>
                    <a:pt x="1332" y="149"/>
                  </a:lnTo>
                  <a:lnTo>
                    <a:pt x="1342" y="146"/>
                  </a:lnTo>
                  <a:lnTo>
                    <a:pt x="1352" y="145"/>
                  </a:lnTo>
                  <a:lnTo>
                    <a:pt x="1352" y="145"/>
                  </a:lnTo>
                  <a:lnTo>
                    <a:pt x="1361" y="146"/>
                  </a:lnTo>
                  <a:lnTo>
                    <a:pt x="1371" y="149"/>
                  </a:lnTo>
                  <a:lnTo>
                    <a:pt x="1378" y="154"/>
                  </a:lnTo>
                  <a:lnTo>
                    <a:pt x="1385" y="160"/>
                  </a:lnTo>
                  <a:lnTo>
                    <a:pt x="1391" y="167"/>
                  </a:lnTo>
                  <a:lnTo>
                    <a:pt x="1396" y="174"/>
                  </a:lnTo>
                  <a:lnTo>
                    <a:pt x="1399" y="184"/>
                  </a:lnTo>
                  <a:lnTo>
                    <a:pt x="1400" y="193"/>
                  </a:lnTo>
                  <a:lnTo>
                    <a:pt x="1400" y="1015"/>
                  </a:lnTo>
                  <a:close/>
                  <a:moveTo>
                    <a:pt x="1786" y="1015"/>
                  </a:moveTo>
                  <a:lnTo>
                    <a:pt x="1786" y="1015"/>
                  </a:lnTo>
                  <a:lnTo>
                    <a:pt x="1785" y="1024"/>
                  </a:lnTo>
                  <a:lnTo>
                    <a:pt x="1783" y="1034"/>
                  </a:lnTo>
                  <a:lnTo>
                    <a:pt x="1778" y="1041"/>
                  </a:lnTo>
                  <a:lnTo>
                    <a:pt x="1772" y="1048"/>
                  </a:lnTo>
                  <a:lnTo>
                    <a:pt x="1764" y="1054"/>
                  </a:lnTo>
                  <a:lnTo>
                    <a:pt x="1757" y="1059"/>
                  </a:lnTo>
                  <a:lnTo>
                    <a:pt x="1748" y="1062"/>
                  </a:lnTo>
                  <a:lnTo>
                    <a:pt x="1738" y="1063"/>
                  </a:lnTo>
                  <a:lnTo>
                    <a:pt x="1738" y="1063"/>
                  </a:lnTo>
                  <a:lnTo>
                    <a:pt x="1728" y="1062"/>
                  </a:lnTo>
                  <a:lnTo>
                    <a:pt x="1719" y="1059"/>
                  </a:lnTo>
                  <a:lnTo>
                    <a:pt x="1711" y="1054"/>
                  </a:lnTo>
                  <a:lnTo>
                    <a:pt x="1704" y="1048"/>
                  </a:lnTo>
                  <a:lnTo>
                    <a:pt x="1698" y="1041"/>
                  </a:lnTo>
                  <a:lnTo>
                    <a:pt x="1693" y="1034"/>
                  </a:lnTo>
                  <a:lnTo>
                    <a:pt x="1691" y="1024"/>
                  </a:lnTo>
                  <a:lnTo>
                    <a:pt x="1690" y="1015"/>
                  </a:lnTo>
                  <a:lnTo>
                    <a:pt x="1690" y="193"/>
                  </a:lnTo>
                  <a:lnTo>
                    <a:pt x="1690" y="193"/>
                  </a:lnTo>
                  <a:lnTo>
                    <a:pt x="1691" y="184"/>
                  </a:lnTo>
                  <a:lnTo>
                    <a:pt x="1693" y="174"/>
                  </a:lnTo>
                  <a:lnTo>
                    <a:pt x="1698" y="167"/>
                  </a:lnTo>
                  <a:lnTo>
                    <a:pt x="1704" y="160"/>
                  </a:lnTo>
                  <a:lnTo>
                    <a:pt x="1711" y="154"/>
                  </a:lnTo>
                  <a:lnTo>
                    <a:pt x="1719" y="149"/>
                  </a:lnTo>
                  <a:lnTo>
                    <a:pt x="1728" y="146"/>
                  </a:lnTo>
                  <a:lnTo>
                    <a:pt x="1738" y="145"/>
                  </a:lnTo>
                  <a:lnTo>
                    <a:pt x="1738" y="145"/>
                  </a:lnTo>
                  <a:lnTo>
                    <a:pt x="1748" y="146"/>
                  </a:lnTo>
                  <a:lnTo>
                    <a:pt x="1757" y="149"/>
                  </a:lnTo>
                  <a:lnTo>
                    <a:pt x="1764" y="154"/>
                  </a:lnTo>
                  <a:lnTo>
                    <a:pt x="1772" y="160"/>
                  </a:lnTo>
                  <a:lnTo>
                    <a:pt x="1778" y="167"/>
                  </a:lnTo>
                  <a:lnTo>
                    <a:pt x="1783" y="174"/>
                  </a:lnTo>
                  <a:lnTo>
                    <a:pt x="1785" y="184"/>
                  </a:lnTo>
                  <a:lnTo>
                    <a:pt x="1786" y="193"/>
                  </a:lnTo>
                  <a:lnTo>
                    <a:pt x="1786" y="10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2"/>
            <p:cNvSpPr>
              <a:spLocks/>
            </p:cNvSpPr>
            <p:nvPr/>
          </p:nvSpPr>
          <p:spPr bwMode="auto">
            <a:xfrm>
              <a:off x="1270000" y="8349431"/>
              <a:ext cx="155575" cy="74612"/>
            </a:xfrm>
            <a:custGeom>
              <a:avLst/>
              <a:gdLst>
                <a:gd name="T0" fmla="*/ 14 w 488"/>
                <a:gd name="T1" fmla="*/ 152 h 231"/>
                <a:gd name="T2" fmla="*/ 18 w 488"/>
                <a:gd name="T3" fmla="*/ 153 h 231"/>
                <a:gd name="T4" fmla="*/ 18 w 488"/>
                <a:gd name="T5" fmla="*/ 153 h 231"/>
                <a:gd name="T6" fmla="*/ 31 w 488"/>
                <a:gd name="T7" fmla="*/ 157 h 231"/>
                <a:gd name="T8" fmla="*/ 50 w 488"/>
                <a:gd name="T9" fmla="*/ 162 h 231"/>
                <a:gd name="T10" fmla="*/ 76 w 488"/>
                <a:gd name="T11" fmla="*/ 167 h 231"/>
                <a:gd name="T12" fmla="*/ 105 w 488"/>
                <a:gd name="T13" fmla="*/ 173 h 231"/>
                <a:gd name="T14" fmla="*/ 173 w 488"/>
                <a:gd name="T15" fmla="*/ 181 h 231"/>
                <a:gd name="T16" fmla="*/ 208 w 488"/>
                <a:gd name="T17" fmla="*/ 182 h 231"/>
                <a:gd name="T18" fmla="*/ 231 w 488"/>
                <a:gd name="T19" fmla="*/ 181 h 231"/>
                <a:gd name="T20" fmla="*/ 275 w 488"/>
                <a:gd name="T21" fmla="*/ 176 h 231"/>
                <a:gd name="T22" fmla="*/ 294 w 488"/>
                <a:gd name="T23" fmla="*/ 172 h 231"/>
                <a:gd name="T24" fmla="*/ 312 w 488"/>
                <a:gd name="T25" fmla="*/ 164 h 231"/>
                <a:gd name="T26" fmla="*/ 346 w 488"/>
                <a:gd name="T27" fmla="*/ 146 h 231"/>
                <a:gd name="T28" fmla="*/ 374 w 488"/>
                <a:gd name="T29" fmla="*/ 122 h 231"/>
                <a:gd name="T30" fmla="*/ 396 w 488"/>
                <a:gd name="T31" fmla="*/ 94 h 231"/>
                <a:gd name="T32" fmla="*/ 405 w 488"/>
                <a:gd name="T33" fmla="*/ 81 h 231"/>
                <a:gd name="T34" fmla="*/ 414 w 488"/>
                <a:gd name="T35" fmla="*/ 67 h 231"/>
                <a:gd name="T36" fmla="*/ 432 w 488"/>
                <a:gd name="T37" fmla="*/ 30 h 231"/>
                <a:gd name="T38" fmla="*/ 441 w 488"/>
                <a:gd name="T39" fmla="*/ 1 h 231"/>
                <a:gd name="T40" fmla="*/ 441 w 488"/>
                <a:gd name="T41" fmla="*/ 1 h 231"/>
                <a:gd name="T42" fmla="*/ 443 w 488"/>
                <a:gd name="T43" fmla="*/ 0 h 231"/>
                <a:gd name="T44" fmla="*/ 488 w 488"/>
                <a:gd name="T45" fmla="*/ 12 h 231"/>
                <a:gd name="T46" fmla="*/ 480 w 488"/>
                <a:gd name="T47" fmla="*/ 39 h 231"/>
                <a:gd name="T48" fmla="*/ 461 w 488"/>
                <a:gd name="T49" fmla="*/ 81 h 231"/>
                <a:gd name="T50" fmla="*/ 451 w 488"/>
                <a:gd name="T51" fmla="*/ 98 h 231"/>
                <a:gd name="T52" fmla="*/ 440 w 488"/>
                <a:gd name="T53" fmla="*/ 116 h 231"/>
                <a:gd name="T54" fmla="*/ 412 w 488"/>
                <a:gd name="T55" fmla="*/ 150 h 231"/>
                <a:gd name="T56" fmla="*/ 377 w 488"/>
                <a:gd name="T57" fmla="*/ 182 h 231"/>
                <a:gd name="T58" fmla="*/ 346 w 488"/>
                <a:gd name="T59" fmla="*/ 202 h 231"/>
                <a:gd name="T60" fmla="*/ 322 w 488"/>
                <a:gd name="T61" fmla="*/ 213 h 231"/>
                <a:gd name="T62" fmla="*/ 309 w 488"/>
                <a:gd name="T63" fmla="*/ 217 h 231"/>
                <a:gd name="T64" fmla="*/ 284 w 488"/>
                <a:gd name="T65" fmla="*/ 224 h 231"/>
                <a:gd name="T66" fmla="*/ 234 w 488"/>
                <a:gd name="T67" fmla="*/ 230 h 231"/>
                <a:gd name="T68" fmla="*/ 208 w 488"/>
                <a:gd name="T69" fmla="*/ 231 h 231"/>
                <a:gd name="T70" fmla="*/ 170 w 488"/>
                <a:gd name="T71" fmla="*/ 230 h 231"/>
                <a:gd name="T72" fmla="*/ 97 w 488"/>
                <a:gd name="T73" fmla="*/ 220 h 231"/>
                <a:gd name="T74" fmla="*/ 38 w 488"/>
                <a:gd name="T75" fmla="*/ 209 h 231"/>
                <a:gd name="T76" fmla="*/ 0 w 488"/>
                <a:gd name="T77" fmla="*/ 19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8" h="231">
                  <a:moveTo>
                    <a:pt x="0" y="198"/>
                  </a:moveTo>
                  <a:lnTo>
                    <a:pt x="14" y="152"/>
                  </a:lnTo>
                  <a:lnTo>
                    <a:pt x="14" y="152"/>
                  </a:lnTo>
                  <a:lnTo>
                    <a:pt x="18" y="153"/>
                  </a:lnTo>
                  <a:lnTo>
                    <a:pt x="18" y="153"/>
                  </a:lnTo>
                  <a:lnTo>
                    <a:pt x="18" y="153"/>
                  </a:lnTo>
                  <a:lnTo>
                    <a:pt x="31" y="157"/>
                  </a:lnTo>
                  <a:lnTo>
                    <a:pt x="31" y="157"/>
                  </a:lnTo>
                  <a:lnTo>
                    <a:pt x="31" y="157"/>
                  </a:lnTo>
                  <a:lnTo>
                    <a:pt x="50" y="162"/>
                  </a:lnTo>
                  <a:lnTo>
                    <a:pt x="76" y="167"/>
                  </a:lnTo>
                  <a:lnTo>
                    <a:pt x="76" y="167"/>
                  </a:lnTo>
                  <a:lnTo>
                    <a:pt x="76" y="167"/>
                  </a:lnTo>
                  <a:lnTo>
                    <a:pt x="105" y="173"/>
                  </a:lnTo>
                  <a:lnTo>
                    <a:pt x="138" y="178"/>
                  </a:lnTo>
                  <a:lnTo>
                    <a:pt x="173" y="181"/>
                  </a:lnTo>
                  <a:lnTo>
                    <a:pt x="208" y="182"/>
                  </a:lnTo>
                  <a:lnTo>
                    <a:pt x="208" y="182"/>
                  </a:lnTo>
                  <a:lnTo>
                    <a:pt x="208" y="182"/>
                  </a:lnTo>
                  <a:lnTo>
                    <a:pt x="231" y="181"/>
                  </a:lnTo>
                  <a:lnTo>
                    <a:pt x="253" y="180"/>
                  </a:lnTo>
                  <a:lnTo>
                    <a:pt x="275" y="176"/>
                  </a:lnTo>
                  <a:lnTo>
                    <a:pt x="294" y="172"/>
                  </a:lnTo>
                  <a:lnTo>
                    <a:pt x="294" y="172"/>
                  </a:lnTo>
                  <a:lnTo>
                    <a:pt x="294" y="172"/>
                  </a:lnTo>
                  <a:lnTo>
                    <a:pt x="312" y="164"/>
                  </a:lnTo>
                  <a:lnTo>
                    <a:pt x="330" y="156"/>
                  </a:lnTo>
                  <a:lnTo>
                    <a:pt x="346" y="146"/>
                  </a:lnTo>
                  <a:lnTo>
                    <a:pt x="361" y="134"/>
                  </a:lnTo>
                  <a:lnTo>
                    <a:pt x="374" y="122"/>
                  </a:lnTo>
                  <a:lnTo>
                    <a:pt x="385" y="109"/>
                  </a:lnTo>
                  <a:lnTo>
                    <a:pt x="396" y="94"/>
                  </a:lnTo>
                  <a:lnTo>
                    <a:pt x="405" y="81"/>
                  </a:lnTo>
                  <a:lnTo>
                    <a:pt x="405" y="81"/>
                  </a:lnTo>
                  <a:lnTo>
                    <a:pt x="405" y="81"/>
                  </a:lnTo>
                  <a:lnTo>
                    <a:pt x="414" y="67"/>
                  </a:lnTo>
                  <a:lnTo>
                    <a:pt x="421" y="53"/>
                  </a:lnTo>
                  <a:lnTo>
                    <a:pt x="432" y="30"/>
                  </a:lnTo>
                  <a:lnTo>
                    <a:pt x="439" y="11"/>
                  </a:lnTo>
                  <a:lnTo>
                    <a:pt x="441" y="1"/>
                  </a:lnTo>
                  <a:lnTo>
                    <a:pt x="441" y="1"/>
                  </a:lnTo>
                  <a:lnTo>
                    <a:pt x="441" y="1"/>
                  </a:lnTo>
                  <a:lnTo>
                    <a:pt x="443" y="0"/>
                  </a:lnTo>
                  <a:lnTo>
                    <a:pt x="443" y="0"/>
                  </a:lnTo>
                  <a:lnTo>
                    <a:pt x="488" y="12"/>
                  </a:lnTo>
                  <a:lnTo>
                    <a:pt x="488" y="12"/>
                  </a:lnTo>
                  <a:lnTo>
                    <a:pt x="487" y="19"/>
                  </a:lnTo>
                  <a:lnTo>
                    <a:pt x="480" y="39"/>
                  </a:lnTo>
                  <a:lnTo>
                    <a:pt x="468" y="65"/>
                  </a:lnTo>
                  <a:lnTo>
                    <a:pt x="461" y="81"/>
                  </a:lnTo>
                  <a:lnTo>
                    <a:pt x="451" y="98"/>
                  </a:lnTo>
                  <a:lnTo>
                    <a:pt x="451" y="98"/>
                  </a:lnTo>
                  <a:lnTo>
                    <a:pt x="451" y="98"/>
                  </a:lnTo>
                  <a:lnTo>
                    <a:pt x="440" y="116"/>
                  </a:lnTo>
                  <a:lnTo>
                    <a:pt x="427" y="133"/>
                  </a:lnTo>
                  <a:lnTo>
                    <a:pt x="412" y="150"/>
                  </a:lnTo>
                  <a:lnTo>
                    <a:pt x="397" y="167"/>
                  </a:lnTo>
                  <a:lnTo>
                    <a:pt x="377" y="182"/>
                  </a:lnTo>
                  <a:lnTo>
                    <a:pt x="357" y="196"/>
                  </a:lnTo>
                  <a:lnTo>
                    <a:pt x="346" y="202"/>
                  </a:lnTo>
                  <a:lnTo>
                    <a:pt x="334" y="208"/>
                  </a:lnTo>
                  <a:lnTo>
                    <a:pt x="322" y="213"/>
                  </a:lnTo>
                  <a:lnTo>
                    <a:pt x="309" y="217"/>
                  </a:lnTo>
                  <a:lnTo>
                    <a:pt x="309" y="217"/>
                  </a:lnTo>
                  <a:lnTo>
                    <a:pt x="309" y="217"/>
                  </a:lnTo>
                  <a:lnTo>
                    <a:pt x="284" y="224"/>
                  </a:lnTo>
                  <a:lnTo>
                    <a:pt x="259" y="228"/>
                  </a:lnTo>
                  <a:lnTo>
                    <a:pt x="234" y="230"/>
                  </a:lnTo>
                  <a:lnTo>
                    <a:pt x="208" y="231"/>
                  </a:lnTo>
                  <a:lnTo>
                    <a:pt x="208" y="231"/>
                  </a:lnTo>
                  <a:lnTo>
                    <a:pt x="208" y="231"/>
                  </a:lnTo>
                  <a:lnTo>
                    <a:pt x="170" y="230"/>
                  </a:lnTo>
                  <a:lnTo>
                    <a:pt x="132" y="226"/>
                  </a:lnTo>
                  <a:lnTo>
                    <a:pt x="97" y="220"/>
                  </a:lnTo>
                  <a:lnTo>
                    <a:pt x="66" y="215"/>
                  </a:lnTo>
                  <a:lnTo>
                    <a:pt x="38" y="209"/>
                  </a:lnTo>
                  <a:lnTo>
                    <a:pt x="18" y="203"/>
                  </a:lnTo>
                  <a:lnTo>
                    <a:pt x="0" y="198"/>
                  </a:lnTo>
                  <a:lnTo>
                    <a:pt x="0" y="1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2"/>
            <p:cNvSpPr>
              <a:spLocks noEditPoints="1"/>
            </p:cNvSpPr>
            <p:nvPr/>
          </p:nvSpPr>
          <p:spPr bwMode="auto">
            <a:xfrm>
              <a:off x="1397000" y="8182743"/>
              <a:ext cx="200025" cy="200025"/>
            </a:xfrm>
            <a:custGeom>
              <a:avLst/>
              <a:gdLst>
                <a:gd name="T0" fmla="*/ 405 w 632"/>
                <a:gd name="T1" fmla="*/ 0 h 632"/>
                <a:gd name="T2" fmla="*/ 0 w 632"/>
                <a:gd name="T3" fmla="*/ 405 h 632"/>
                <a:gd name="T4" fmla="*/ 0 w 632"/>
                <a:gd name="T5" fmla="*/ 524 h 632"/>
                <a:gd name="T6" fmla="*/ 109 w 632"/>
                <a:gd name="T7" fmla="*/ 632 h 632"/>
                <a:gd name="T8" fmla="*/ 227 w 632"/>
                <a:gd name="T9" fmla="*/ 632 h 632"/>
                <a:gd name="T10" fmla="*/ 632 w 632"/>
                <a:gd name="T11" fmla="*/ 226 h 632"/>
                <a:gd name="T12" fmla="*/ 405 w 632"/>
                <a:gd name="T13" fmla="*/ 0 h 632"/>
                <a:gd name="T14" fmla="*/ 130 w 632"/>
                <a:gd name="T15" fmla="*/ 540 h 632"/>
                <a:gd name="T16" fmla="*/ 130 w 632"/>
                <a:gd name="T17" fmla="*/ 540 h 632"/>
                <a:gd name="T18" fmla="*/ 121 w 632"/>
                <a:gd name="T19" fmla="*/ 539 h 632"/>
                <a:gd name="T20" fmla="*/ 111 w 632"/>
                <a:gd name="T21" fmla="*/ 536 h 632"/>
                <a:gd name="T22" fmla="*/ 104 w 632"/>
                <a:gd name="T23" fmla="*/ 532 h 632"/>
                <a:gd name="T24" fmla="*/ 96 w 632"/>
                <a:gd name="T25" fmla="*/ 526 h 632"/>
                <a:gd name="T26" fmla="*/ 90 w 632"/>
                <a:gd name="T27" fmla="*/ 518 h 632"/>
                <a:gd name="T28" fmla="*/ 86 w 632"/>
                <a:gd name="T29" fmla="*/ 511 h 632"/>
                <a:gd name="T30" fmla="*/ 83 w 632"/>
                <a:gd name="T31" fmla="*/ 501 h 632"/>
                <a:gd name="T32" fmla="*/ 82 w 632"/>
                <a:gd name="T33" fmla="*/ 492 h 632"/>
                <a:gd name="T34" fmla="*/ 82 w 632"/>
                <a:gd name="T35" fmla="*/ 492 h 632"/>
                <a:gd name="T36" fmla="*/ 83 w 632"/>
                <a:gd name="T37" fmla="*/ 482 h 632"/>
                <a:gd name="T38" fmla="*/ 86 w 632"/>
                <a:gd name="T39" fmla="*/ 472 h 632"/>
                <a:gd name="T40" fmla="*/ 90 w 632"/>
                <a:gd name="T41" fmla="*/ 465 h 632"/>
                <a:gd name="T42" fmla="*/ 96 w 632"/>
                <a:gd name="T43" fmla="*/ 458 h 632"/>
                <a:gd name="T44" fmla="*/ 104 w 632"/>
                <a:gd name="T45" fmla="*/ 452 h 632"/>
                <a:gd name="T46" fmla="*/ 111 w 632"/>
                <a:gd name="T47" fmla="*/ 447 h 632"/>
                <a:gd name="T48" fmla="*/ 121 w 632"/>
                <a:gd name="T49" fmla="*/ 445 h 632"/>
                <a:gd name="T50" fmla="*/ 130 w 632"/>
                <a:gd name="T51" fmla="*/ 443 h 632"/>
                <a:gd name="T52" fmla="*/ 130 w 632"/>
                <a:gd name="T53" fmla="*/ 443 h 632"/>
                <a:gd name="T54" fmla="*/ 140 w 632"/>
                <a:gd name="T55" fmla="*/ 445 h 632"/>
                <a:gd name="T56" fmla="*/ 150 w 632"/>
                <a:gd name="T57" fmla="*/ 447 h 632"/>
                <a:gd name="T58" fmla="*/ 157 w 632"/>
                <a:gd name="T59" fmla="*/ 452 h 632"/>
                <a:gd name="T60" fmla="*/ 164 w 632"/>
                <a:gd name="T61" fmla="*/ 458 h 632"/>
                <a:gd name="T62" fmla="*/ 170 w 632"/>
                <a:gd name="T63" fmla="*/ 465 h 632"/>
                <a:gd name="T64" fmla="*/ 175 w 632"/>
                <a:gd name="T65" fmla="*/ 472 h 632"/>
                <a:gd name="T66" fmla="*/ 177 w 632"/>
                <a:gd name="T67" fmla="*/ 482 h 632"/>
                <a:gd name="T68" fmla="*/ 179 w 632"/>
                <a:gd name="T69" fmla="*/ 492 h 632"/>
                <a:gd name="T70" fmla="*/ 179 w 632"/>
                <a:gd name="T71" fmla="*/ 492 h 632"/>
                <a:gd name="T72" fmla="*/ 177 w 632"/>
                <a:gd name="T73" fmla="*/ 501 h 632"/>
                <a:gd name="T74" fmla="*/ 175 w 632"/>
                <a:gd name="T75" fmla="*/ 511 h 632"/>
                <a:gd name="T76" fmla="*/ 170 w 632"/>
                <a:gd name="T77" fmla="*/ 518 h 632"/>
                <a:gd name="T78" fmla="*/ 164 w 632"/>
                <a:gd name="T79" fmla="*/ 526 h 632"/>
                <a:gd name="T80" fmla="*/ 157 w 632"/>
                <a:gd name="T81" fmla="*/ 532 h 632"/>
                <a:gd name="T82" fmla="*/ 150 w 632"/>
                <a:gd name="T83" fmla="*/ 536 h 632"/>
                <a:gd name="T84" fmla="*/ 140 w 632"/>
                <a:gd name="T85" fmla="*/ 539 h 632"/>
                <a:gd name="T86" fmla="*/ 130 w 632"/>
                <a:gd name="T87" fmla="*/ 540 h 632"/>
                <a:gd name="T88" fmla="*/ 130 w 632"/>
                <a:gd name="T89" fmla="*/ 54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2" h="632">
                  <a:moveTo>
                    <a:pt x="405" y="0"/>
                  </a:moveTo>
                  <a:lnTo>
                    <a:pt x="0" y="405"/>
                  </a:lnTo>
                  <a:lnTo>
                    <a:pt x="0" y="524"/>
                  </a:lnTo>
                  <a:lnTo>
                    <a:pt x="109" y="632"/>
                  </a:lnTo>
                  <a:lnTo>
                    <a:pt x="227" y="632"/>
                  </a:lnTo>
                  <a:lnTo>
                    <a:pt x="632" y="226"/>
                  </a:lnTo>
                  <a:lnTo>
                    <a:pt x="405" y="0"/>
                  </a:lnTo>
                  <a:close/>
                  <a:moveTo>
                    <a:pt x="130" y="540"/>
                  </a:moveTo>
                  <a:lnTo>
                    <a:pt x="130" y="540"/>
                  </a:lnTo>
                  <a:lnTo>
                    <a:pt x="121" y="539"/>
                  </a:lnTo>
                  <a:lnTo>
                    <a:pt x="111" y="536"/>
                  </a:lnTo>
                  <a:lnTo>
                    <a:pt x="104" y="532"/>
                  </a:lnTo>
                  <a:lnTo>
                    <a:pt x="96" y="526"/>
                  </a:lnTo>
                  <a:lnTo>
                    <a:pt x="90" y="518"/>
                  </a:lnTo>
                  <a:lnTo>
                    <a:pt x="86" y="511"/>
                  </a:lnTo>
                  <a:lnTo>
                    <a:pt x="83" y="501"/>
                  </a:lnTo>
                  <a:lnTo>
                    <a:pt x="82" y="492"/>
                  </a:lnTo>
                  <a:lnTo>
                    <a:pt x="82" y="492"/>
                  </a:lnTo>
                  <a:lnTo>
                    <a:pt x="83" y="482"/>
                  </a:lnTo>
                  <a:lnTo>
                    <a:pt x="86" y="472"/>
                  </a:lnTo>
                  <a:lnTo>
                    <a:pt x="90" y="465"/>
                  </a:lnTo>
                  <a:lnTo>
                    <a:pt x="96" y="458"/>
                  </a:lnTo>
                  <a:lnTo>
                    <a:pt x="104" y="452"/>
                  </a:lnTo>
                  <a:lnTo>
                    <a:pt x="111" y="447"/>
                  </a:lnTo>
                  <a:lnTo>
                    <a:pt x="121" y="445"/>
                  </a:lnTo>
                  <a:lnTo>
                    <a:pt x="130" y="443"/>
                  </a:lnTo>
                  <a:lnTo>
                    <a:pt x="130" y="443"/>
                  </a:lnTo>
                  <a:lnTo>
                    <a:pt x="140" y="445"/>
                  </a:lnTo>
                  <a:lnTo>
                    <a:pt x="150" y="447"/>
                  </a:lnTo>
                  <a:lnTo>
                    <a:pt x="157" y="452"/>
                  </a:lnTo>
                  <a:lnTo>
                    <a:pt x="164" y="458"/>
                  </a:lnTo>
                  <a:lnTo>
                    <a:pt x="170" y="465"/>
                  </a:lnTo>
                  <a:lnTo>
                    <a:pt x="175" y="472"/>
                  </a:lnTo>
                  <a:lnTo>
                    <a:pt x="177" y="482"/>
                  </a:lnTo>
                  <a:lnTo>
                    <a:pt x="179" y="492"/>
                  </a:lnTo>
                  <a:lnTo>
                    <a:pt x="179" y="492"/>
                  </a:lnTo>
                  <a:lnTo>
                    <a:pt x="177" y="501"/>
                  </a:lnTo>
                  <a:lnTo>
                    <a:pt x="175" y="511"/>
                  </a:lnTo>
                  <a:lnTo>
                    <a:pt x="170" y="518"/>
                  </a:lnTo>
                  <a:lnTo>
                    <a:pt x="164" y="526"/>
                  </a:lnTo>
                  <a:lnTo>
                    <a:pt x="157" y="532"/>
                  </a:lnTo>
                  <a:lnTo>
                    <a:pt x="150" y="536"/>
                  </a:lnTo>
                  <a:lnTo>
                    <a:pt x="140" y="539"/>
                  </a:lnTo>
                  <a:lnTo>
                    <a:pt x="130" y="540"/>
                  </a:lnTo>
                  <a:lnTo>
                    <a:pt x="130"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8" name="Group 57"/>
          <p:cNvGrpSpPr/>
          <p:nvPr/>
        </p:nvGrpSpPr>
        <p:grpSpPr>
          <a:xfrm>
            <a:off x="6310042" y="1766893"/>
            <a:ext cx="740799" cy="740802"/>
            <a:chOff x="13276263" y="3379788"/>
            <a:chExt cx="625475" cy="625476"/>
          </a:xfrm>
          <a:solidFill>
            <a:schemeClr val="bg1"/>
          </a:solidFill>
        </p:grpSpPr>
        <p:sp>
          <p:nvSpPr>
            <p:cNvPr id="59" name="Freeform 1250"/>
            <p:cNvSpPr>
              <a:spLocks noEditPoints="1"/>
            </p:cNvSpPr>
            <p:nvPr/>
          </p:nvSpPr>
          <p:spPr bwMode="auto">
            <a:xfrm>
              <a:off x="13339763" y="3379788"/>
              <a:ext cx="50800" cy="63500"/>
            </a:xfrm>
            <a:custGeom>
              <a:avLst/>
              <a:gdLst>
                <a:gd name="T0" fmla="*/ 81 w 160"/>
                <a:gd name="T1" fmla="*/ 0 h 200"/>
                <a:gd name="T2" fmla="*/ 65 w 160"/>
                <a:gd name="T3" fmla="*/ 1 h 200"/>
                <a:gd name="T4" fmla="*/ 50 w 160"/>
                <a:gd name="T5" fmla="*/ 6 h 200"/>
                <a:gd name="T6" fmla="*/ 35 w 160"/>
                <a:gd name="T7" fmla="*/ 13 h 200"/>
                <a:gd name="T8" fmla="*/ 23 w 160"/>
                <a:gd name="T9" fmla="*/ 23 h 200"/>
                <a:gd name="T10" fmla="*/ 14 w 160"/>
                <a:gd name="T11" fmla="*/ 35 h 200"/>
                <a:gd name="T12" fmla="*/ 6 w 160"/>
                <a:gd name="T13" fmla="*/ 48 h 200"/>
                <a:gd name="T14" fmla="*/ 2 w 160"/>
                <a:gd name="T15" fmla="*/ 63 h 200"/>
                <a:gd name="T16" fmla="*/ 0 w 160"/>
                <a:gd name="T17" fmla="*/ 79 h 200"/>
                <a:gd name="T18" fmla="*/ 0 w 160"/>
                <a:gd name="T19" fmla="*/ 120 h 200"/>
                <a:gd name="T20" fmla="*/ 2 w 160"/>
                <a:gd name="T21" fmla="*/ 136 h 200"/>
                <a:gd name="T22" fmla="*/ 6 w 160"/>
                <a:gd name="T23" fmla="*/ 151 h 200"/>
                <a:gd name="T24" fmla="*/ 14 w 160"/>
                <a:gd name="T25" fmla="*/ 165 h 200"/>
                <a:gd name="T26" fmla="*/ 23 w 160"/>
                <a:gd name="T27" fmla="*/ 176 h 200"/>
                <a:gd name="T28" fmla="*/ 35 w 160"/>
                <a:gd name="T29" fmla="*/ 186 h 200"/>
                <a:gd name="T30" fmla="*/ 50 w 160"/>
                <a:gd name="T31" fmla="*/ 193 h 200"/>
                <a:gd name="T32" fmla="*/ 65 w 160"/>
                <a:gd name="T33" fmla="*/ 198 h 200"/>
                <a:gd name="T34" fmla="*/ 81 w 160"/>
                <a:gd name="T35" fmla="*/ 200 h 200"/>
                <a:gd name="T36" fmla="*/ 89 w 160"/>
                <a:gd name="T37" fmla="*/ 199 h 200"/>
                <a:gd name="T38" fmla="*/ 104 w 160"/>
                <a:gd name="T39" fmla="*/ 196 h 200"/>
                <a:gd name="T40" fmla="*/ 119 w 160"/>
                <a:gd name="T41" fmla="*/ 190 h 200"/>
                <a:gd name="T42" fmla="*/ 131 w 160"/>
                <a:gd name="T43" fmla="*/ 182 h 200"/>
                <a:gd name="T44" fmla="*/ 142 w 160"/>
                <a:gd name="T45" fmla="*/ 171 h 200"/>
                <a:gd name="T46" fmla="*/ 151 w 160"/>
                <a:gd name="T47" fmla="*/ 158 h 200"/>
                <a:gd name="T48" fmla="*/ 157 w 160"/>
                <a:gd name="T49" fmla="*/ 144 h 200"/>
                <a:gd name="T50" fmla="*/ 160 w 160"/>
                <a:gd name="T51" fmla="*/ 128 h 200"/>
                <a:gd name="T52" fmla="*/ 160 w 160"/>
                <a:gd name="T53" fmla="*/ 79 h 200"/>
                <a:gd name="T54" fmla="*/ 160 w 160"/>
                <a:gd name="T55" fmla="*/ 71 h 200"/>
                <a:gd name="T56" fmla="*/ 157 w 160"/>
                <a:gd name="T57" fmla="*/ 56 h 200"/>
                <a:gd name="T58" fmla="*/ 151 w 160"/>
                <a:gd name="T59" fmla="*/ 41 h 200"/>
                <a:gd name="T60" fmla="*/ 142 w 160"/>
                <a:gd name="T61" fmla="*/ 29 h 200"/>
                <a:gd name="T62" fmla="*/ 131 w 160"/>
                <a:gd name="T63" fmla="*/ 18 h 200"/>
                <a:gd name="T64" fmla="*/ 119 w 160"/>
                <a:gd name="T65" fmla="*/ 9 h 200"/>
                <a:gd name="T66" fmla="*/ 104 w 160"/>
                <a:gd name="T67" fmla="*/ 3 h 200"/>
                <a:gd name="T68" fmla="*/ 89 w 160"/>
                <a:gd name="T69" fmla="*/ 0 h 200"/>
                <a:gd name="T70" fmla="*/ 81 w 160"/>
                <a:gd name="T71" fmla="*/ 0 h 200"/>
                <a:gd name="T72" fmla="*/ 120 w 160"/>
                <a:gd name="T73" fmla="*/ 120 h 200"/>
                <a:gd name="T74" fmla="*/ 117 w 160"/>
                <a:gd name="T75" fmla="*/ 136 h 200"/>
                <a:gd name="T76" fmla="*/ 109 w 160"/>
                <a:gd name="T77" fmla="*/ 148 h 200"/>
                <a:gd name="T78" fmla="*/ 96 w 160"/>
                <a:gd name="T79" fmla="*/ 157 h 200"/>
                <a:gd name="T80" fmla="*/ 81 w 160"/>
                <a:gd name="T81" fmla="*/ 160 h 200"/>
                <a:gd name="T82" fmla="*/ 73 w 160"/>
                <a:gd name="T83" fmla="*/ 159 h 200"/>
                <a:gd name="T84" fmla="*/ 58 w 160"/>
                <a:gd name="T85" fmla="*/ 153 h 200"/>
                <a:gd name="T86" fmla="*/ 48 w 160"/>
                <a:gd name="T87" fmla="*/ 142 h 200"/>
                <a:gd name="T88" fmla="*/ 42 w 160"/>
                <a:gd name="T89" fmla="*/ 128 h 200"/>
                <a:gd name="T90" fmla="*/ 41 w 160"/>
                <a:gd name="T91" fmla="*/ 79 h 200"/>
                <a:gd name="T92" fmla="*/ 42 w 160"/>
                <a:gd name="T93" fmla="*/ 71 h 200"/>
                <a:gd name="T94" fmla="*/ 48 w 160"/>
                <a:gd name="T95" fmla="*/ 57 h 200"/>
                <a:gd name="T96" fmla="*/ 58 w 160"/>
                <a:gd name="T97" fmla="*/ 46 h 200"/>
                <a:gd name="T98" fmla="*/ 73 w 160"/>
                <a:gd name="T99" fmla="*/ 40 h 200"/>
                <a:gd name="T100" fmla="*/ 81 w 160"/>
                <a:gd name="T101" fmla="*/ 40 h 200"/>
                <a:gd name="T102" fmla="*/ 96 w 160"/>
                <a:gd name="T103" fmla="*/ 43 h 200"/>
                <a:gd name="T104" fmla="*/ 109 w 160"/>
                <a:gd name="T105" fmla="*/ 51 h 200"/>
                <a:gd name="T106" fmla="*/ 117 w 160"/>
                <a:gd name="T107" fmla="*/ 64 h 200"/>
                <a:gd name="T108" fmla="*/ 120 w 160"/>
                <a:gd name="T109" fmla="*/ 7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 h="200">
                  <a:moveTo>
                    <a:pt x="81" y="0"/>
                  </a:moveTo>
                  <a:lnTo>
                    <a:pt x="81" y="0"/>
                  </a:lnTo>
                  <a:lnTo>
                    <a:pt x="72" y="0"/>
                  </a:lnTo>
                  <a:lnTo>
                    <a:pt x="65" y="1"/>
                  </a:lnTo>
                  <a:lnTo>
                    <a:pt x="57" y="3"/>
                  </a:lnTo>
                  <a:lnTo>
                    <a:pt x="50" y="6"/>
                  </a:lnTo>
                  <a:lnTo>
                    <a:pt x="43" y="9"/>
                  </a:lnTo>
                  <a:lnTo>
                    <a:pt x="35" y="13"/>
                  </a:lnTo>
                  <a:lnTo>
                    <a:pt x="29" y="18"/>
                  </a:lnTo>
                  <a:lnTo>
                    <a:pt x="23" y="23"/>
                  </a:lnTo>
                  <a:lnTo>
                    <a:pt x="18" y="29"/>
                  </a:lnTo>
                  <a:lnTo>
                    <a:pt x="14" y="35"/>
                  </a:lnTo>
                  <a:lnTo>
                    <a:pt x="10" y="41"/>
                  </a:lnTo>
                  <a:lnTo>
                    <a:pt x="6" y="48"/>
                  </a:lnTo>
                  <a:lnTo>
                    <a:pt x="4" y="56"/>
                  </a:lnTo>
                  <a:lnTo>
                    <a:pt x="2" y="63"/>
                  </a:lnTo>
                  <a:lnTo>
                    <a:pt x="0" y="71"/>
                  </a:lnTo>
                  <a:lnTo>
                    <a:pt x="0" y="79"/>
                  </a:lnTo>
                  <a:lnTo>
                    <a:pt x="0" y="120"/>
                  </a:lnTo>
                  <a:lnTo>
                    <a:pt x="0" y="120"/>
                  </a:lnTo>
                  <a:lnTo>
                    <a:pt x="0" y="128"/>
                  </a:lnTo>
                  <a:lnTo>
                    <a:pt x="2" y="136"/>
                  </a:lnTo>
                  <a:lnTo>
                    <a:pt x="4" y="144"/>
                  </a:lnTo>
                  <a:lnTo>
                    <a:pt x="6" y="151"/>
                  </a:lnTo>
                  <a:lnTo>
                    <a:pt x="10" y="158"/>
                  </a:lnTo>
                  <a:lnTo>
                    <a:pt x="14" y="165"/>
                  </a:lnTo>
                  <a:lnTo>
                    <a:pt x="18" y="171"/>
                  </a:lnTo>
                  <a:lnTo>
                    <a:pt x="23" y="176"/>
                  </a:lnTo>
                  <a:lnTo>
                    <a:pt x="29" y="182"/>
                  </a:lnTo>
                  <a:lnTo>
                    <a:pt x="35" y="186"/>
                  </a:lnTo>
                  <a:lnTo>
                    <a:pt x="43" y="190"/>
                  </a:lnTo>
                  <a:lnTo>
                    <a:pt x="50" y="193"/>
                  </a:lnTo>
                  <a:lnTo>
                    <a:pt x="57" y="196"/>
                  </a:lnTo>
                  <a:lnTo>
                    <a:pt x="65" y="198"/>
                  </a:lnTo>
                  <a:lnTo>
                    <a:pt x="72" y="199"/>
                  </a:lnTo>
                  <a:lnTo>
                    <a:pt x="81" y="200"/>
                  </a:lnTo>
                  <a:lnTo>
                    <a:pt x="81" y="200"/>
                  </a:lnTo>
                  <a:lnTo>
                    <a:pt x="89" y="199"/>
                  </a:lnTo>
                  <a:lnTo>
                    <a:pt x="97" y="198"/>
                  </a:lnTo>
                  <a:lnTo>
                    <a:pt x="104" y="196"/>
                  </a:lnTo>
                  <a:lnTo>
                    <a:pt x="112" y="193"/>
                  </a:lnTo>
                  <a:lnTo>
                    <a:pt x="119" y="190"/>
                  </a:lnTo>
                  <a:lnTo>
                    <a:pt x="125" y="186"/>
                  </a:lnTo>
                  <a:lnTo>
                    <a:pt x="131" y="182"/>
                  </a:lnTo>
                  <a:lnTo>
                    <a:pt x="137" y="176"/>
                  </a:lnTo>
                  <a:lnTo>
                    <a:pt x="142" y="171"/>
                  </a:lnTo>
                  <a:lnTo>
                    <a:pt x="147" y="165"/>
                  </a:lnTo>
                  <a:lnTo>
                    <a:pt x="151" y="158"/>
                  </a:lnTo>
                  <a:lnTo>
                    <a:pt x="154" y="151"/>
                  </a:lnTo>
                  <a:lnTo>
                    <a:pt x="157" y="144"/>
                  </a:lnTo>
                  <a:lnTo>
                    <a:pt x="159" y="136"/>
                  </a:lnTo>
                  <a:lnTo>
                    <a:pt x="160" y="128"/>
                  </a:lnTo>
                  <a:lnTo>
                    <a:pt x="160" y="120"/>
                  </a:lnTo>
                  <a:lnTo>
                    <a:pt x="160" y="79"/>
                  </a:lnTo>
                  <a:lnTo>
                    <a:pt x="160" y="79"/>
                  </a:lnTo>
                  <a:lnTo>
                    <a:pt x="160" y="71"/>
                  </a:lnTo>
                  <a:lnTo>
                    <a:pt x="159" y="63"/>
                  </a:lnTo>
                  <a:lnTo>
                    <a:pt x="157" y="56"/>
                  </a:lnTo>
                  <a:lnTo>
                    <a:pt x="154" y="48"/>
                  </a:lnTo>
                  <a:lnTo>
                    <a:pt x="151" y="41"/>
                  </a:lnTo>
                  <a:lnTo>
                    <a:pt x="147" y="35"/>
                  </a:lnTo>
                  <a:lnTo>
                    <a:pt x="142" y="29"/>
                  </a:lnTo>
                  <a:lnTo>
                    <a:pt x="137" y="23"/>
                  </a:lnTo>
                  <a:lnTo>
                    <a:pt x="131" y="18"/>
                  </a:lnTo>
                  <a:lnTo>
                    <a:pt x="125" y="13"/>
                  </a:lnTo>
                  <a:lnTo>
                    <a:pt x="119" y="9"/>
                  </a:lnTo>
                  <a:lnTo>
                    <a:pt x="112" y="6"/>
                  </a:lnTo>
                  <a:lnTo>
                    <a:pt x="104" y="3"/>
                  </a:lnTo>
                  <a:lnTo>
                    <a:pt x="97" y="1"/>
                  </a:lnTo>
                  <a:lnTo>
                    <a:pt x="89" y="0"/>
                  </a:lnTo>
                  <a:lnTo>
                    <a:pt x="81" y="0"/>
                  </a:lnTo>
                  <a:lnTo>
                    <a:pt x="81" y="0"/>
                  </a:lnTo>
                  <a:close/>
                  <a:moveTo>
                    <a:pt x="120" y="120"/>
                  </a:moveTo>
                  <a:lnTo>
                    <a:pt x="120" y="120"/>
                  </a:lnTo>
                  <a:lnTo>
                    <a:pt x="120" y="128"/>
                  </a:lnTo>
                  <a:lnTo>
                    <a:pt x="117" y="136"/>
                  </a:lnTo>
                  <a:lnTo>
                    <a:pt x="114" y="142"/>
                  </a:lnTo>
                  <a:lnTo>
                    <a:pt x="109" y="148"/>
                  </a:lnTo>
                  <a:lnTo>
                    <a:pt x="103" y="153"/>
                  </a:lnTo>
                  <a:lnTo>
                    <a:pt x="96" y="157"/>
                  </a:lnTo>
                  <a:lnTo>
                    <a:pt x="89" y="159"/>
                  </a:lnTo>
                  <a:lnTo>
                    <a:pt x="81" y="160"/>
                  </a:lnTo>
                  <a:lnTo>
                    <a:pt x="81" y="160"/>
                  </a:lnTo>
                  <a:lnTo>
                    <a:pt x="73" y="159"/>
                  </a:lnTo>
                  <a:lnTo>
                    <a:pt x="65" y="157"/>
                  </a:lnTo>
                  <a:lnTo>
                    <a:pt x="58" y="153"/>
                  </a:lnTo>
                  <a:lnTo>
                    <a:pt x="52" y="148"/>
                  </a:lnTo>
                  <a:lnTo>
                    <a:pt x="48" y="142"/>
                  </a:lnTo>
                  <a:lnTo>
                    <a:pt x="44" y="136"/>
                  </a:lnTo>
                  <a:lnTo>
                    <a:pt x="42" y="128"/>
                  </a:lnTo>
                  <a:lnTo>
                    <a:pt x="41" y="120"/>
                  </a:lnTo>
                  <a:lnTo>
                    <a:pt x="41" y="79"/>
                  </a:lnTo>
                  <a:lnTo>
                    <a:pt x="41" y="79"/>
                  </a:lnTo>
                  <a:lnTo>
                    <a:pt x="42" y="71"/>
                  </a:lnTo>
                  <a:lnTo>
                    <a:pt x="44" y="64"/>
                  </a:lnTo>
                  <a:lnTo>
                    <a:pt x="48" y="57"/>
                  </a:lnTo>
                  <a:lnTo>
                    <a:pt x="52" y="51"/>
                  </a:lnTo>
                  <a:lnTo>
                    <a:pt x="58" y="46"/>
                  </a:lnTo>
                  <a:lnTo>
                    <a:pt x="65" y="43"/>
                  </a:lnTo>
                  <a:lnTo>
                    <a:pt x="73" y="40"/>
                  </a:lnTo>
                  <a:lnTo>
                    <a:pt x="81" y="40"/>
                  </a:lnTo>
                  <a:lnTo>
                    <a:pt x="81" y="40"/>
                  </a:lnTo>
                  <a:lnTo>
                    <a:pt x="89" y="40"/>
                  </a:lnTo>
                  <a:lnTo>
                    <a:pt x="96" y="43"/>
                  </a:lnTo>
                  <a:lnTo>
                    <a:pt x="103" y="46"/>
                  </a:lnTo>
                  <a:lnTo>
                    <a:pt x="109" y="51"/>
                  </a:lnTo>
                  <a:lnTo>
                    <a:pt x="114" y="57"/>
                  </a:lnTo>
                  <a:lnTo>
                    <a:pt x="117" y="64"/>
                  </a:lnTo>
                  <a:lnTo>
                    <a:pt x="120" y="71"/>
                  </a:lnTo>
                  <a:lnTo>
                    <a:pt x="120" y="79"/>
                  </a:lnTo>
                  <a:lnTo>
                    <a:pt x="120"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1251"/>
            <p:cNvSpPr>
              <a:spLocks noEditPoints="1"/>
            </p:cNvSpPr>
            <p:nvPr/>
          </p:nvSpPr>
          <p:spPr bwMode="auto">
            <a:xfrm>
              <a:off x="13787438" y="3379788"/>
              <a:ext cx="50800" cy="63500"/>
            </a:xfrm>
            <a:custGeom>
              <a:avLst/>
              <a:gdLst>
                <a:gd name="T0" fmla="*/ 81 w 160"/>
                <a:gd name="T1" fmla="*/ 0 h 200"/>
                <a:gd name="T2" fmla="*/ 65 w 160"/>
                <a:gd name="T3" fmla="*/ 1 h 200"/>
                <a:gd name="T4" fmla="*/ 49 w 160"/>
                <a:gd name="T5" fmla="*/ 6 h 200"/>
                <a:gd name="T6" fmla="*/ 35 w 160"/>
                <a:gd name="T7" fmla="*/ 13 h 200"/>
                <a:gd name="T8" fmla="*/ 23 w 160"/>
                <a:gd name="T9" fmla="*/ 23 h 200"/>
                <a:gd name="T10" fmla="*/ 14 w 160"/>
                <a:gd name="T11" fmla="*/ 35 h 200"/>
                <a:gd name="T12" fmla="*/ 6 w 160"/>
                <a:gd name="T13" fmla="*/ 48 h 200"/>
                <a:gd name="T14" fmla="*/ 2 w 160"/>
                <a:gd name="T15" fmla="*/ 63 h 200"/>
                <a:gd name="T16" fmla="*/ 0 w 160"/>
                <a:gd name="T17" fmla="*/ 79 h 200"/>
                <a:gd name="T18" fmla="*/ 0 w 160"/>
                <a:gd name="T19" fmla="*/ 120 h 200"/>
                <a:gd name="T20" fmla="*/ 2 w 160"/>
                <a:gd name="T21" fmla="*/ 136 h 200"/>
                <a:gd name="T22" fmla="*/ 6 w 160"/>
                <a:gd name="T23" fmla="*/ 151 h 200"/>
                <a:gd name="T24" fmla="*/ 14 w 160"/>
                <a:gd name="T25" fmla="*/ 165 h 200"/>
                <a:gd name="T26" fmla="*/ 23 w 160"/>
                <a:gd name="T27" fmla="*/ 176 h 200"/>
                <a:gd name="T28" fmla="*/ 35 w 160"/>
                <a:gd name="T29" fmla="*/ 186 h 200"/>
                <a:gd name="T30" fmla="*/ 49 w 160"/>
                <a:gd name="T31" fmla="*/ 193 h 200"/>
                <a:gd name="T32" fmla="*/ 65 w 160"/>
                <a:gd name="T33" fmla="*/ 198 h 200"/>
                <a:gd name="T34" fmla="*/ 81 w 160"/>
                <a:gd name="T35" fmla="*/ 200 h 200"/>
                <a:gd name="T36" fmla="*/ 89 w 160"/>
                <a:gd name="T37" fmla="*/ 199 h 200"/>
                <a:gd name="T38" fmla="*/ 104 w 160"/>
                <a:gd name="T39" fmla="*/ 196 h 200"/>
                <a:gd name="T40" fmla="*/ 119 w 160"/>
                <a:gd name="T41" fmla="*/ 190 h 200"/>
                <a:gd name="T42" fmla="*/ 131 w 160"/>
                <a:gd name="T43" fmla="*/ 182 h 200"/>
                <a:gd name="T44" fmla="*/ 142 w 160"/>
                <a:gd name="T45" fmla="*/ 171 h 200"/>
                <a:gd name="T46" fmla="*/ 151 w 160"/>
                <a:gd name="T47" fmla="*/ 158 h 200"/>
                <a:gd name="T48" fmla="*/ 157 w 160"/>
                <a:gd name="T49" fmla="*/ 144 h 200"/>
                <a:gd name="T50" fmla="*/ 160 w 160"/>
                <a:gd name="T51" fmla="*/ 128 h 200"/>
                <a:gd name="T52" fmla="*/ 160 w 160"/>
                <a:gd name="T53" fmla="*/ 79 h 200"/>
                <a:gd name="T54" fmla="*/ 160 w 160"/>
                <a:gd name="T55" fmla="*/ 71 h 200"/>
                <a:gd name="T56" fmla="*/ 157 w 160"/>
                <a:gd name="T57" fmla="*/ 56 h 200"/>
                <a:gd name="T58" fmla="*/ 151 w 160"/>
                <a:gd name="T59" fmla="*/ 41 h 200"/>
                <a:gd name="T60" fmla="*/ 142 w 160"/>
                <a:gd name="T61" fmla="*/ 29 h 200"/>
                <a:gd name="T62" fmla="*/ 131 w 160"/>
                <a:gd name="T63" fmla="*/ 18 h 200"/>
                <a:gd name="T64" fmla="*/ 119 w 160"/>
                <a:gd name="T65" fmla="*/ 9 h 200"/>
                <a:gd name="T66" fmla="*/ 104 w 160"/>
                <a:gd name="T67" fmla="*/ 3 h 200"/>
                <a:gd name="T68" fmla="*/ 89 w 160"/>
                <a:gd name="T69" fmla="*/ 0 h 200"/>
                <a:gd name="T70" fmla="*/ 81 w 160"/>
                <a:gd name="T71" fmla="*/ 0 h 200"/>
                <a:gd name="T72" fmla="*/ 120 w 160"/>
                <a:gd name="T73" fmla="*/ 120 h 200"/>
                <a:gd name="T74" fmla="*/ 117 w 160"/>
                <a:gd name="T75" fmla="*/ 136 h 200"/>
                <a:gd name="T76" fmla="*/ 109 w 160"/>
                <a:gd name="T77" fmla="*/ 148 h 200"/>
                <a:gd name="T78" fmla="*/ 96 w 160"/>
                <a:gd name="T79" fmla="*/ 157 h 200"/>
                <a:gd name="T80" fmla="*/ 81 w 160"/>
                <a:gd name="T81" fmla="*/ 160 h 200"/>
                <a:gd name="T82" fmla="*/ 73 w 160"/>
                <a:gd name="T83" fmla="*/ 159 h 200"/>
                <a:gd name="T84" fmla="*/ 58 w 160"/>
                <a:gd name="T85" fmla="*/ 153 h 200"/>
                <a:gd name="T86" fmla="*/ 47 w 160"/>
                <a:gd name="T87" fmla="*/ 142 h 200"/>
                <a:gd name="T88" fmla="*/ 41 w 160"/>
                <a:gd name="T89" fmla="*/ 128 h 200"/>
                <a:gd name="T90" fmla="*/ 40 w 160"/>
                <a:gd name="T91" fmla="*/ 79 h 200"/>
                <a:gd name="T92" fmla="*/ 41 w 160"/>
                <a:gd name="T93" fmla="*/ 71 h 200"/>
                <a:gd name="T94" fmla="*/ 47 w 160"/>
                <a:gd name="T95" fmla="*/ 57 h 200"/>
                <a:gd name="T96" fmla="*/ 58 w 160"/>
                <a:gd name="T97" fmla="*/ 46 h 200"/>
                <a:gd name="T98" fmla="*/ 73 w 160"/>
                <a:gd name="T99" fmla="*/ 40 h 200"/>
                <a:gd name="T100" fmla="*/ 81 w 160"/>
                <a:gd name="T101" fmla="*/ 40 h 200"/>
                <a:gd name="T102" fmla="*/ 96 w 160"/>
                <a:gd name="T103" fmla="*/ 43 h 200"/>
                <a:gd name="T104" fmla="*/ 109 w 160"/>
                <a:gd name="T105" fmla="*/ 51 h 200"/>
                <a:gd name="T106" fmla="*/ 117 w 160"/>
                <a:gd name="T107" fmla="*/ 64 h 200"/>
                <a:gd name="T108" fmla="*/ 120 w 160"/>
                <a:gd name="T109" fmla="*/ 7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 h="200">
                  <a:moveTo>
                    <a:pt x="81" y="0"/>
                  </a:moveTo>
                  <a:lnTo>
                    <a:pt x="81" y="0"/>
                  </a:lnTo>
                  <a:lnTo>
                    <a:pt x="72" y="0"/>
                  </a:lnTo>
                  <a:lnTo>
                    <a:pt x="65" y="1"/>
                  </a:lnTo>
                  <a:lnTo>
                    <a:pt x="57" y="3"/>
                  </a:lnTo>
                  <a:lnTo>
                    <a:pt x="49" y="6"/>
                  </a:lnTo>
                  <a:lnTo>
                    <a:pt x="42" y="9"/>
                  </a:lnTo>
                  <a:lnTo>
                    <a:pt x="35" y="13"/>
                  </a:lnTo>
                  <a:lnTo>
                    <a:pt x="29" y="18"/>
                  </a:lnTo>
                  <a:lnTo>
                    <a:pt x="23" y="23"/>
                  </a:lnTo>
                  <a:lnTo>
                    <a:pt x="18" y="29"/>
                  </a:lnTo>
                  <a:lnTo>
                    <a:pt x="14" y="35"/>
                  </a:lnTo>
                  <a:lnTo>
                    <a:pt x="10" y="41"/>
                  </a:lnTo>
                  <a:lnTo>
                    <a:pt x="6" y="48"/>
                  </a:lnTo>
                  <a:lnTo>
                    <a:pt x="4" y="56"/>
                  </a:lnTo>
                  <a:lnTo>
                    <a:pt x="2" y="63"/>
                  </a:lnTo>
                  <a:lnTo>
                    <a:pt x="0" y="71"/>
                  </a:lnTo>
                  <a:lnTo>
                    <a:pt x="0" y="79"/>
                  </a:lnTo>
                  <a:lnTo>
                    <a:pt x="0" y="120"/>
                  </a:lnTo>
                  <a:lnTo>
                    <a:pt x="0" y="120"/>
                  </a:lnTo>
                  <a:lnTo>
                    <a:pt x="0" y="128"/>
                  </a:lnTo>
                  <a:lnTo>
                    <a:pt x="2" y="136"/>
                  </a:lnTo>
                  <a:lnTo>
                    <a:pt x="4" y="144"/>
                  </a:lnTo>
                  <a:lnTo>
                    <a:pt x="6" y="151"/>
                  </a:lnTo>
                  <a:lnTo>
                    <a:pt x="10" y="158"/>
                  </a:lnTo>
                  <a:lnTo>
                    <a:pt x="14" y="165"/>
                  </a:lnTo>
                  <a:lnTo>
                    <a:pt x="18" y="171"/>
                  </a:lnTo>
                  <a:lnTo>
                    <a:pt x="23" y="176"/>
                  </a:lnTo>
                  <a:lnTo>
                    <a:pt x="29" y="182"/>
                  </a:lnTo>
                  <a:lnTo>
                    <a:pt x="35" y="186"/>
                  </a:lnTo>
                  <a:lnTo>
                    <a:pt x="42" y="190"/>
                  </a:lnTo>
                  <a:lnTo>
                    <a:pt x="49" y="193"/>
                  </a:lnTo>
                  <a:lnTo>
                    <a:pt x="57" y="196"/>
                  </a:lnTo>
                  <a:lnTo>
                    <a:pt x="65" y="198"/>
                  </a:lnTo>
                  <a:lnTo>
                    <a:pt x="72" y="199"/>
                  </a:lnTo>
                  <a:lnTo>
                    <a:pt x="81" y="200"/>
                  </a:lnTo>
                  <a:lnTo>
                    <a:pt x="81" y="200"/>
                  </a:lnTo>
                  <a:lnTo>
                    <a:pt x="89" y="199"/>
                  </a:lnTo>
                  <a:lnTo>
                    <a:pt x="97" y="198"/>
                  </a:lnTo>
                  <a:lnTo>
                    <a:pt x="104" y="196"/>
                  </a:lnTo>
                  <a:lnTo>
                    <a:pt x="112" y="193"/>
                  </a:lnTo>
                  <a:lnTo>
                    <a:pt x="119" y="190"/>
                  </a:lnTo>
                  <a:lnTo>
                    <a:pt x="125" y="186"/>
                  </a:lnTo>
                  <a:lnTo>
                    <a:pt x="131" y="182"/>
                  </a:lnTo>
                  <a:lnTo>
                    <a:pt x="137" y="176"/>
                  </a:lnTo>
                  <a:lnTo>
                    <a:pt x="142" y="171"/>
                  </a:lnTo>
                  <a:lnTo>
                    <a:pt x="147" y="165"/>
                  </a:lnTo>
                  <a:lnTo>
                    <a:pt x="151" y="158"/>
                  </a:lnTo>
                  <a:lnTo>
                    <a:pt x="154" y="151"/>
                  </a:lnTo>
                  <a:lnTo>
                    <a:pt x="157" y="144"/>
                  </a:lnTo>
                  <a:lnTo>
                    <a:pt x="159" y="136"/>
                  </a:lnTo>
                  <a:lnTo>
                    <a:pt x="160" y="128"/>
                  </a:lnTo>
                  <a:lnTo>
                    <a:pt x="160" y="120"/>
                  </a:lnTo>
                  <a:lnTo>
                    <a:pt x="160" y="79"/>
                  </a:lnTo>
                  <a:lnTo>
                    <a:pt x="160" y="79"/>
                  </a:lnTo>
                  <a:lnTo>
                    <a:pt x="160" y="71"/>
                  </a:lnTo>
                  <a:lnTo>
                    <a:pt x="159" y="63"/>
                  </a:lnTo>
                  <a:lnTo>
                    <a:pt x="157" y="56"/>
                  </a:lnTo>
                  <a:lnTo>
                    <a:pt x="154" y="48"/>
                  </a:lnTo>
                  <a:lnTo>
                    <a:pt x="151" y="41"/>
                  </a:lnTo>
                  <a:lnTo>
                    <a:pt x="147" y="35"/>
                  </a:lnTo>
                  <a:lnTo>
                    <a:pt x="142" y="29"/>
                  </a:lnTo>
                  <a:lnTo>
                    <a:pt x="137" y="23"/>
                  </a:lnTo>
                  <a:lnTo>
                    <a:pt x="131" y="18"/>
                  </a:lnTo>
                  <a:lnTo>
                    <a:pt x="125" y="13"/>
                  </a:lnTo>
                  <a:lnTo>
                    <a:pt x="119" y="9"/>
                  </a:lnTo>
                  <a:lnTo>
                    <a:pt x="112" y="6"/>
                  </a:lnTo>
                  <a:lnTo>
                    <a:pt x="104" y="3"/>
                  </a:lnTo>
                  <a:lnTo>
                    <a:pt x="97" y="1"/>
                  </a:lnTo>
                  <a:lnTo>
                    <a:pt x="89" y="0"/>
                  </a:lnTo>
                  <a:lnTo>
                    <a:pt x="81" y="0"/>
                  </a:lnTo>
                  <a:lnTo>
                    <a:pt x="81" y="0"/>
                  </a:lnTo>
                  <a:close/>
                  <a:moveTo>
                    <a:pt x="120" y="120"/>
                  </a:moveTo>
                  <a:lnTo>
                    <a:pt x="120" y="120"/>
                  </a:lnTo>
                  <a:lnTo>
                    <a:pt x="120" y="128"/>
                  </a:lnTo>
                  <a:lnTo>
                    <a:pt x="117" y="136"/>
                  </a:lnTo>
                  <a:lnTo>
                    <a:pt x="114" y="142"/>
                  </a:lnTo>
                  <a:lnTo>
                    <a:pt x="109" y="148"/>
                  </a:lnTo>
                  <a:lnTo>
                    <a:pt x="103" y="153"/>
                  </a:lnTo>
                  <a:lnTo>
                    <a:pt x="96" y="157"/>
                  </a:lnTo>
                  <a:lnTo>
                    <a:pt x="89" y="159"/>
                  </a:lnTo>
                  <a:lnTo>
                    <a:pt x="81" y="160"/>
                  </a:lnTo>
                  <a:lnTo>
                    <a:pt x="81" y="160"/>
                  </a:lnTo>
                  <a:lnTo>
                    <a:pt x="73" y="159"/>
                  </a:lnTo>
                  <a:lnTo>
                    <a:pt x="65" y="157"/>
                  </a:lnTo>
                  <a:lnTo>
                    <a:pt x="58" y="153"/>
                  </a:lnTo>
                  <a:lnTo>
                    <a:pt x="51" y="148"/>
                  </a:lnTo>
                  <a:lnTo>
                    <a:pt x="47" y="142"/>
                  </a:lnTo>
                  <a:lnTo>
                    <a:pt x="43" y="136"/>
                  </a:lnTo>
                  <a:lnTo>
                    <a:pt x="41" y="128"/>
                  </a:lnTo>
                  <a:lnTo>
                    <a:pt x="40" y="120"/>
                  </a:lnTo>
                  <a:lnTo>
                    <a:pt x="40" y="79"/>
                  </a:lnTo>
                  <a:lnTo>
                    <a:pt x="40" y="79"/>
                  </a:lnTo>
                  <a:lnTo>
                    <a:pt x="41" y="71"/>
                  </a:lnTo>
                  <a:lnTo>
                    <a:pt x="43" y="64"/>
                  </a:lnTo>
                  <a:lnTo>
                    <a:pt x="47" y="57"/>
                  </a:lnTo>
                  <a:lnTo>
                    <a:pt x="51" y="51"/>
                  </a:lnTo>
                  <a:lnTo>
                    <a:pt x="58" y="46"/>
                  </a:lnTo>
                  <a:lnTo>
                    <a:pt x="65" y="43"/>
                  </a:lnTo>
                  <a:lnTo>
                    <a:pt x="73" y="40"/>
                  </a:lnTo>
                  <a:lnTo>
                    <a:pt x="81" y="40"/>
                  </a:lnTo>
                  <a:lnTo>
                    <a:pt x="81" y="40"/>
                  </a:lnTo>
                  <a:lnTo>
                    <a:pt x="89" y="40"/>
                  </a:lnTo>
                  <a:lnTo>
                    <a:pt x="96" y="43"/>
                  </a:lnTo>
                  <a:lnTo>
                    <a:pt x="103" y="46"/>
                  </a:lnTo>
                  <a:lnTo>
                    <a:pt x="109" y="51"/>
                  </a:lnTo>
                  <a:lnTo>
                    <a:pt x="114" y="57"/>
                  </a:lnTo>
                  <a:lnTo>
                    <a:pt x="117" y="64"/>
                  </a:lnTo>
                  <a:lnTo>
                    <a:pt x="120" y="71"/>
                  </a:lnTo>
                  <a:lnTo>
                    <a:pt x="120" y="79"/>
                  </a:lnTo>
                  <a:lnTo>
                    <a:pt x="120"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1252"/>
            <p:cNvSpPr>
              <a:spLocks/>
            </p:cNvSpPr>
            <p:nvPr/>
          </p:nvSpPr>
          <p:spPr bwMode="auto">
            <a:xfrm>
              <a:off x="13276263" y="3405188"/>
              <a:ext cx="625475" cy="88900"/>
            </a:xfrm>
            <a:custGeom>
              <a:avLst/>
              <a:gdLst>
                <a:gd name="T0" fmla="*/ 1729 w 1970"/>
                <a:gd name="T1" fmla="*/ 0 h 282"/>
                <a:gd name="T2" fmla="*/ 1729 w 1970"/>
                <a:gd name="T3" fmla="*/ 0 h 282"/>
                <a:gd name="T4" fmla="*/ 1729 w 1970"/>
                <a:gd name="T5" fmla="*/ 0 h 282"/>
                <a:gd name="T6" fmla="*/ 1729 w 1970"/>
                <a:gd name="T7" fmla="*/ 41 h 282"/>
                <a:gd name="T8" fmla="*/ 1729 w 1970"/>
                <a:gd name="T9" fmla="*/ 41 h 282"/>
                <a:gd name="T10" fmla="*/ 1728 w 1970"/>
                <a:gd name="T11" fmla="*/ 49 h 282"/>
                <a:gd name="T12" fmla="*/ 1725 w 1970"/>
                <a:gd name="T13" fmla="*/ 57 h 282"/>
                <a:gd name="T14" fmla="*/ 1722 w 1970"/>
                <a:gd name="T15" fmla="*/ 64 h 282"/>
                <a:gd name="T16" fmla="*/ 1717 w 1970"/>
                <a:gd name="T17" fmla="*/ 70 h 282"/>
                <a:gd name="T18" fmla="*/ 1711 w 1970"/>
                <a:gd name="T19" fmla="*/ 74 h 282"/>
                <a:gd name="T20" fmla="*/ 1704 w 1970"/>
                <a:gd name="T21" fmla="*/ 78 h 282"/>
                <a:gd name="T22" fmla="*/ 1697 w 1970"/>
                <a:gd name="T23" fmla="*/ 80 h 282"/>
                <a:gd name="T24" fmla="*/ 1689 w 1970"/>
                <a:gd name="T25" fmla="*/ 81 h 282"/>
                <a:gd name="T26" fmla="*/ 1689 w 1970"/>
                <a:gd name="T27" fmla="*/ 81 h 282"/>
                <a:gd name="T28" fmla="*/ 1681 w 1970"/>
                <a:gd name="T29" fmla="*/ 80 h 282"/>
                <a:gd name="T30" fmla="*/ 1673 w 1970"/>
                <a:gd name="T31" fmla="*/ 78 h 282"/>
                <a:gd name="T32" fmla="*/ 1666 w 1970"/>
                <a:gd name="T33" fmla="*/ 74 h 282"/>
                <a:gd name="T34" fmla="*/ 1659 w 1970"/>
                <a:gd name="T35" fmla="*/ 70 h 282"/>
                <a:gd name="T36" fmla="*/ 1654 w 1970"/>
                <a:gd name="T37" fmla="*/ 64 h 282"/>
                <a:gd name="T38" fmla="*/ 1651 w 1970"/>
                <a:gd name="T39" fmla="*/ 57 h 282"/>
                <a:gd name="T40" fmla="*/ 1648 w 1970"/>
                <a:gd name="T41" fmla="*/ 49 h 282"/>
                <a:gd name="T42" fmla="*/ 1648 w 1970"/>
                <a:gd name="T43" fmla="*/ 41 h 282"/>
                <a:gd name="T44" fmla="*/ 1648 w 1970"/>
                <a:gd name="T45" fmla="*/ 0 h 282"/>
                <a:gd name="T46" fmla="*/ 1648 w 1970"/>
                <a:gd name="T47" fmla="*/ 0 h 282"/>
                <a:gd name="T48" fmla="*/ 1648 w 1970"/>
                <a:gd name="T49" fmla="*/ 0 h 282"/>
                <a:gd name="T50" fmla="*/ 322 w 1970"/>
                <a:gd name="T51" fmla="*/ 0 h 282"/>
                <a:gd name="T52" fmla="*/ 322 w 1970"/>
                <a:gd name="T53" fmla="*/ 0 h 282"/>
                <a:gd name="T54" fmla="*/ 322 w 1970"/>
                <a:gd name="T55" fmla="*/ 0 h 282"/>
                <a:gd name="T56" fmla="*/ 322 w 1970"/>
                <a:gd name="T57" fmla="*/ 41 h 282"/>
                <a:gd name="T58" fmla="*/ 322 w 1970"/>
                <a:gd name="T59" fmla="*/ 41 h 282"/>
                <a:gd name="T60" fmla="*/ 321 w 1970"/>
                <a:gd name="T61" fmla="*/ 49 h 282"/>
                <a:gd name="T62" fmla="*/ 318 w 1970"/>
                <a:gd name="T63" fmla="*/ 57 h 282"/>
                <a:gd name="T64" fmla="*/ 315 w 1970"/>
                <a:gd name="T65" fmla="*/ 64 h 282"/>
                <a:gd name="T66" fmla="*/ 310 w 1970"/>
                <a:gd name="T67" fmla="*/ 70 h 282"/>
                <a:gd name="T68" fmla="*/ 304 w 1970"/>
                <a:gd name="T69" fmla="*/ 74 h 282"/>
                <a:gd name="T70" fmla="*/ 297 w 1970"/>
                <a:gd name="T71" fmla="*/ 78 h 282"/>
                <a:gd name="T72" fmla="*/ 290 w 1970"/>
                <a:gd name="T73" fmla="*/ 80 h 282"/>
                <a:gd name="T74" fmla="*/ 282 w 1970"/>
                <a:gd name="T75" fmla="*/ 81 h 282"/>
                <a:gd name="T76" fmla="*/ 282 w 1970"/>
                <a:gd name="T77" fmla="*/ 81 h 282"/>
                <a:gd name="T78" fmla="*/ 274 w 1970"/>
                <a:gd name="T79" fmla="*/ 80 h 282"/>
                <a:gd name="T80" fmla="*/ 266 w 1970"/>
                <a:gd name="T81" fmla="*/ 78 h 282"/>
                <a:gd name="T82" fmla="*/ 259 w 1970"/>
                <a:gd name="T83" fmla="*/ 74 h 282"/>
                <a:gd name="T84" fmla="*/ 253 w 1970"/>
                <a:gd name="T85" fmla="*/ 70 h 282"/>
                <a:gd name="T86" fmla="*/ 248 w 1970"/>
                <a:gd name="T87" fmla="*/ 64 h 282"/>
                <a:gd name="T88" fmla="*/ 245 w 1970"/>
                <a:gd name="T89" fmla="*/ 57 h 282"/>
                <a:gd name="T90" fmla="*/ 242 w 1970"/>
                <a:gd name="T91" fmla="*/ 49 h 282"/>
                <a:gd name="T92" fmla="*/ 242 w 1970"/>
                <a:gd name="T93" fmla="*/ 41 h 282"/>
                <a:gd name="T94" fmla="*/ 242 w 1970"/>
                <a:gd name="T95" fmla="*/ 0 h 282"/>
                <a:gd name="T96" fmla="*/ 242 w 1970"/>
                <a:gd name="T97" fmla="*/ 0 h 282"/>
                <a:gd name="T98" fmla="*/ 242 w 1970"/>
                <a:gd name="T99" fmla="*/ 0 h 282"/>
                <a:gd name="T100" fmla="*/ 0 w 1970"/>
                <a:gd name="T101" fmla="*/ 0 h 282"/>
                <a:gd name="T102" fmla="*/ 0 w 1970"/>
                <a:gd name="T103" fmla="*/ 282 h 282"/>
                <a:gd name="T104" fmla="*/ 1970 w 1970"/>
                <a:gd name="T105" fmla="*/ 282 h 282"/>
                <a:gd name="T106" fmla="*/ 1970 w 1970"/>
                <a:gd name="T107" fmla="*/ 0 h 282"/>
                <a:gd name="T108" fmla="*/ 1729 w 1970"/>
                <a:gd name="T10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70" h="282">
                  <a:moveTo>
                    <a:pt x="1729" y="0"/>
                  </a:moveTo>
                  <a:lnTo>
                    <a:pt x="1729" y="0"/>
                  </a:lnTo>
                  <a:lnTo>
                    <a:pt x="1729" y="0"/>
                  </a:lnTo>
                  <a:lnTo>
                    <a:pt x="1729" y="41"/>
                  </a:lnTo>
                  <a:lnTo>
                    <a:pt x="1729" y="41"/>
                  </a:lnTo>
                  <a:lnTo>
                    <a:pt x="1728" y="49"/>
                  </a:lnTo>
                  <a:lnTo>
                    <a:pt x="1725" y="57"/>
                  </a:lnTo>
                  <a:lnTo>
                    <a:pt x="1722" y="64"/>
                  </a:lnTo>
                  <a:lnTo>
                    <a:pt x="1717" y="70"/>
                  </a:lnTo>
                  <a:lnTo>
                    <a:pt x="1711" y="74"/>
                  </a:lnTo>
                  <a:lnTo>
                    <a:pt x="1704" y="78"/>
                  </a:lnTo>
                  <a:lnTo>
                    <a:pt x="1697" y="80"/>
                  </a:lnTo>
                  <a:lnTo>
                    <a:pt x="1689" y="81"/>
                  </a:lnTo>
                  <a:lnTo>
                    <a:pt x="1689" y="81"/>
                  </a:lnTo>
                  <a:lnTo>
                    <a:pt x="1681" y="80"/>
                  </a:lnTo>
                  <a:lnTo>
                    <a:pt x="1673" y="78"/>
                  </a:lnTo>
                  <a:lnTo>
                    <a:pt x="1666" y="74"/>
                  </a:lnTo>
                  <a:lnTo>
                    <a:pt x="1659" y="70"/>
                  </a:lnTo>
                  <a:lnTo>
                    <a:pt x="1654" y="64"/>
                  </a:lnTo>
                  <a:lnTo>
                    <a:pt x="1651" y="57"/>
                  </a:lnTo>
                  <a:lnTo>
                    <a:pt x="1648" y="49"/>
                  </a:lnTo>
                  <a:lnTo>
                    <a:pt x="1648" y="41"/>
                  </a:lnTo>
                  <a:lnTo>
                    <a:pt x="1648" y="0"/>
                  </a:lnTo>
                  <a:lnTo>
                    <a:pt x="1648" y="0"/>
                  </a:lnTo>
                  <a:lnTo>
                    <a:pt x="1648" y="0"/>
                  </a:lnTo>
                  <a:lnTo>
                    <a:pt x="322" y="0"/>
                  </a:lnTo>
                  <a:lnTo>
                    <a:pt x="322" y="0"/>
                  </a:lnTo>
                  <a:lnTo>
                    <a:pt x="322" y="0"/>
                  </a:lnTo>
                  <a:lnTo>
                    <a:pt x="322" y="41"/>
                  </a:lnTo>
                  <a:lnTo>
                    <a:pt x="322" y="41"/>
                  </a:lnTo>
                  <a:lnTo>
                    <a:pt x="321" y="49"/>
                  </a:lnTo>
                  <a:lnTo>
                    <a:pt x="318" y="57"/>
                  </a:lnTo>
                  <a:lnTo>
                    <a:pt x="315" y="64"/>
                  </a:lnTo>
                  <a:lnTo>
                    <a:pt x="310" y="70"/>
                  </a:lnTo>
                  <a:lnTo>
                    <a:pt x="304" y="74"/>
                  </a:lnTo>
                  <a:lnTo>
                    <a:pt x="297" y="78"/>
                  </a:lnTo>
                  <a:lnTo>
                    <a:pt x="290" y="80"/>
                  </a:lnTo>
                  <a:lnTo>
                    <a:pt x="282" y="81"/>
                  </a:lnTo>
                  <a:lnTo>
                    <a:pt x="282" y="81"/>
                  </a:lnTo>
                  <a:lnTo>
                    <a:pt x="274" y="80"/>
                  </a:lnTo>
                  <a:lnTo>
                    <a:pt x="266" y="78"/>
                  </a:lnTo>
                  <a:lnTo>
                    <a:pt x="259" y="74"/>
                  </a:lnTo>
                  <a:lnTo>
                    <a:pt x="253" y="70"/>
                  </a:lnTo>
                  <a:lnTo>
                    <a:pt x="248" y="64"/>
                  </a:lnTo>
                  <a:lnTo>
                    <a:pt x="245" y="57"/>
                  </a:lnTo>
                  <a:lnTo>
                    <a:pt x="242" y="49"/>
                  </a:lnTo>
                  <a:lnTo>
                    <a:pt x="242" y="41"/>
                  </a:lnTo>
                  <a:lnTo>
                    <a:pt x="242" y="0"/>
                  </a:lnTo>
                  <a:lnTo>
                    <a:pt x="242" y="0"/>
                  </a:lnTo>
                  <a:lnTo>
                    <a:pt x="242" y="0"/>
                  </a:lnTo>
                  <a:lnTo>
                    <a:pt x="0" y="0"/>
                  </a:lnTo>
                  <a:lnTo>
                    <a:pt x="0" y="282"/>
                  </a:lnTo>
                  <a:lnTo>
                    <a:pt x="1970" y="282"/>
                  </a:lnTo>
                  <a:lnTo>
                    <a:pt x="1970" y="0"/>
                  </a:lnTo>
                  <a:lnTo>
                    <a:pt x="17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1253"/>
            <p:cNvSpPr>
              <a:spLocks noEditPoints="1"/>
            </p:cNvSpPr>
            <p:nvPr/>
          </p:nvSpPr>
          <p:spPr bwMode="auto">
            <a:xfrm>
              <a:off x="13276263" y="3519488"/>
              <a:ext cx="625475" cy="485775"/>
            </a:xfrm>
            <a:custGeom>
              <a:avLst/>
              <a:gdLst>
                <a:gd name="T0" fmla="*/ 0 w 1970"/>
                <a:gd name="T1" fmla="*/ 1529 h 1529"/>
                <a:gd name="T2" fmla="*/ 1488 w 1970"/>
                <a:gd name="T3" fmla="*/ 1529 h 1529"/>
                <a:gd name="T4" fmla="*/ 1441 w 1970"/>
                <a:gd name="T5" fmla="*/ 1527 h 1529"/>
                <a:gd name="T6" fmla="*/ 1397 w 1970"/>
                <a:gd name="T7" fmla="*/ 1521 h 1529"/>
                <a:gd name="T8" fmla="*/ 1354 w 1970"/>
                <a:gd name="T9" fmla="*/ 1510 h 1529"/>
                <a:gd name="T10" fmla="*/ 1313 w 1970"/>
                <a:gd name="T11" fmla="*/ 1496 h 1529"/>
                <a:gd name="T12" fmla="*/ 1273 w 1970"/>
                <a:gd name="T13" fmla="*/ 1479 h 1529"/>
                <a:gd name="T14" fmla="*/ 1235 w 1970"/>
                <a:gd name="T15" fmla="*/ 1458 h 1529"/>
                <a:gd name="T16" fmla="*/ 1199 w 1970"/>
                <a:gd name="T17" fmla="*/ 1433 h 1529"/>
                <a:gd name="T18" fmla="*/ 1166 w 1970"/>
                <a:gd name="T19" fmla="*/ 1406 h 1529"/>
                <a:gd name="T20" fmla="*/ 885 w 1970"/>
                <a:gd name="T21" fmla="*/ 1449 h 1529"/>
                <a:gd name="T22" fmla="*/ 1166 w 1970"/>
                <a:gd name="T23" fmla="*/ 81 h 1529"/>
                <a:gd name="T24" fmla="*/ 1166 w 1970"/>
                <a:gd name="T25" fmla="*/ 686 h 1529"/>
                <a:gd name="T26" fmla="*/ 1204 w 1970"/>
                <a:gd name="T27" fmla="*/ 655 h 1529"/>
                <a:gd name="T28" fmla="*/ 1246 w 1970"/>
                <a:gd name="T29" fmla="*/ 628 h 1529"/>
                <a:gd name="T30" fmla="*/ 1528 w 1970"/>
                <a:gd name="T31" fmla="*/ 81 h 1529"/>
                <a:gd name="T32" fmla="*/ 1528 w 1970"/>
                <a:gd name="T33" fmla="*/ 566 h 1529"/>
                <a:gd name="T34" fmla="*/ 1569 w 1970"/>
                <a:gd name="T35" fmla="*/ 571 h 1529"/>
                <a:gd name="T36" fmla="*/ 1608 w 1970"/>
                <a:gd name="T37" fmla="*/ 579 h 1529"/>
                <a:gd name="T38" fmla="*/ 1890 w 1970"/>
                <a:gd name="T39" fmla="*/ 81 h 1529"/>
                <a:gd name="T40" fmla="*/ 1890 w 1970"/>
                <a:gd name="T41" fmla="*/ 780 h 1529"/>
                <a:gd name="T42" fmla="*/ 1908 w 1970"/>
                <a:gd name="T43" fmla="*/ 809 h 1529"/>
                <a:gd name="T44" fmla="*/ 1924 w 1970"/>
                <a:gd name="T45" fmla="*/ 839 h 1529"/>
                <a:gd name="T46" fmla="*/ 1938 w 1970"/>
                <a:gd name="T47" fmla="*/ 871 h 1529"/>
                <a:gd name="T48" fmla="*/ 1949 w 1970"/>
                <a:gd name="T49" fmla="*/ 905 h 1529"/>
                <a:gd name="T50" fmla="*/ 1958 w 1970"/>
                <a:gd name="T51" fmla="*/ 939 h 1529"/>
                <a:gd name="T52" fmla="*/ 1965 w 1970"/>
                <a:gd name="T53" fmla="*/ 974 h 1529"/>
                <a:gd name="T54" fmla="*/ 1969 w 1970"/>
                <a:gd name="T55" fmla="*/ 1010 h 1529"/>
                <a:gd name="T56" fmla="*/ 1970 w 1970"/>
                <a:gd name="T57" fmla="*/ 1046 h 1529"/>
                <a:gd name="T58" fmla="*/ 0 w 1970"/>
                <a:gd name="T59" fmla="*/ 0 h 1529"/>
                <a:gd name="T60" fmla="*/ 81 w 1970"/>
                <a:gd name="T61" fmla="*/ 1449 h 1529"/>
                <a:gd name="T62" fmla="*/ 443 w 1970"/>
                <a:gd name="T63" fmla="*/ 81 h 1529"/>
                <a:gd name="T64" fmla="*/ 804 w 1970"/>
                <a:gd name="T65" fmla="*/ 1449 h 1529"/>
                <a:gd name="T66" fmla="*/ 523 w 1970"/>
                <a:gd name="T67" fmla="*/ 81 h 1529"/>
                <a:gd name="T68" fmla="*/ 804 w 1970"/>
                <a:gd name="T69" fmla="*/ 1449 h 1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70" h="1529">
                  <a:moveTo>
                    <a:pt x="0" y="0"/>
                  </a:moveTo>
                  <a:lnTo>
                    <a:pt x="0" y="1529"/>
                  </a:lnTo>
                  <a:lnTo>
                    <a:pt x="1488" y="1529"/>
                  </a:lnTo>
                  <a:lnTo>
                    <a:pt x="1488" y="1529"/>
                  </a:lnTo>
                  <a:lnTo>
                    <a:pt x="1465" y="1528"/>
                  </a:lnTo>
                  <a:lnTo>
                    <a:pt x="1441" y="1527"/>
                  </a:lnTo>
                  <a:lnTo>
                    <a:pt x="1419" y="1524"/>
                  </a:lnTo>
                  <a:lnTo>
                    <a:pt x="1397" y="1521"/>
                  </a:lnTo>
                  <a:lnTo>
                    <a:pt x="1375" y="1516"/>
                  </a:lnTo>
                  <a:lnTo>
                    <a:pt x="1354" y="1510"/>
                  </a:lnTo>
                  <a:lnTo>
                    <a:pt x="1333" y="1504"/>
                  </a:lnTo>
                  <a:lnTo>
                    <a:pt x="1313" y="1496"/>
                  </a:lnTo>
                  <a:lnTo>
                    <a:pt x="1293" y="1488"/>
                  </a:lnTo>
                  <a:lnTo>
                    <a:pt x="1273" y="1479"/>
                  </a:lnTo>
                  <a:lnTo>
                    <a:pt x="1253" y="1469"/>
                  </a:lnTo>
                  <a:lnTo>
                    <a:pt x="1235" y="1458"/>
                  </a:lnTo>
                  <a:lnTo>
                    <a:pt x="1217" y="1446"/>
                  </a:lnTo>
                  <a:lnTo>
                    <a:pt x="1199" y="1433"/>
                  </a:lnTo>
                  <a:lnTo>
                    <a:pt x="1182" y="1420"/>
                  </a:lnTo>
                  <a:lnTo>
                    <a:pt x="1166" y="1406"/>
                  </a:lnTo>
                  <a:lnTo>
                    <a:pt x="1166" y="1449"/>
                  </a:lnTo>
                  <a:lnTo>
                    <a:pt x="885" y="1449"/>
                  </a:lnTo>
                  <a:lnTo>
                    <a:pt x="885" y="81"/>
                  </a:lnTo>
                  <a:lnTo>
                    <a:pt x="1166" y="81"/>
                  </a:lnTo>
                  <a:lnTo>
                    <a:pt x="1166" y="686"/>
                  </a:lnTo>
                  <a:lnTo>
                    <a:pt x="1166" y="686"/>
                  </a:lnTo>
                  <a:lnTo>
                    <a:pt x="1185" y="670"/>
                  </a:lnTo>
                  <a:lnTo>
                    <a:pt x="1204" y="655"/>
                  </a:lnTo>
                  <a:lnTo>
                    <a:pt x="1225" y="641"/>
                  </a:lnTo>
                  <a:lnTo>
                    <a:pt x="1246" y="628"/>
                  </a:lnTo>
                  <a:lnTo>
                    <a:pt x="1246" y="81"/>
                  </a:lnTo>
                  <a:lnTo>
                    <a:pt x="1528" y="81"/>
                  </a:lnTo>
                  <a:lnTo>
                    <a:pt x="1528" y="566"/>
                  </a:lnTo>
                  <a:lnTo>
                    <a:pt x="1528" y="566"/>
                  </a:lnTo>
                  <a:lnTo>
                    <a:pt x="1548" y="568"/>
                  </a:lnTo>
                  <a:lnTo>
                    <a:pt x="1569" y="571"/>
                  </a:lnTo>
                  <a:lnTo>
                    <a:pt x="1588" y="575"/>
                  </a:lnTo>
                  <a:lnTo>
                    <a:pt x="1608" y="579"/>
                  </a:lnTo>
                  <a:lnTo>
                    <a:pt x="1608" y="81"/>
                  </a:lnTo>
                  <a:lnTo>
                    <a:pt x="1890" y="81"/>
                  </a:lnTo>
                  <a:lnTo>
                    <a:pt x="1890" y="780"/>
                  </a:lnTo>
                  <a:lnTo>
                    <a:pt x="1890" y="780"/>
                  </a:lnTo>
                  <a:lnTo>
                    <a:pt x="1899" y="794"/>
                  </a:lnTo>
                  <a:lnTo>
                    <a:pt x="1908" y="809"/>
                  </a:lnTo>
                  <a:lnTo>
                    <a:pt x="1916" y="824"/>
                  </a:lnTo>
                  <a:lnTo>
                    <a:pt x="1924" y="839"/>
                  </a:lnTo>
                  <a:lnTo>
                    <a:pt x="1931" y="855"/>
                  </a:lnTo>
                  <a:lnTo>
                    <a:pt x="1938" y="871"/>
                  </a:lnTo>
                  <a:lnTo>
                    <a:pt x="1944" y="887"/>
                  </a:lnTo>
                  <a:lnTo>
                    <a:pt x="1949" y="905"/>
                  </a:lnTo>
                  <a:lnTo>
                    <a:pt x="1954" y="922"/>
                  </a:lnTo>
                  <a:lnTo>
                    <a:pt x="1958" y="939"/>
                  </a:lnTo>
                  <a:lnTo>
                    <a:pt x="1962" y="956"/>
                  </a:lnTo>
                  <a:lnTo>
                    <a:pt x="1965" y="974"/>
                  </a:lnTo>
                  <a:lnTo>
                    <a:pt x="1967" y="992"/>
                  </a:lnTo>
                  <a:lnTo>
                    <a:pt x="1969" y="1010"/>
                  </a:lnTo>
                  <a:lnTo>
                    <a:pt x="1970" y="1028"/>
                  </a:lnTo>
                  <a:lnTo>
                    <a:pt x="1970" y="1046"/>
                  </a:lnTo>
                  <a:lnTo>
                    <a:pt x="1970" y="0"/>
                  </a:lnTo>
                  <a:lnTo>
                    <a:pt x="0" y="0"/>
                  </a:lnTo>
                  <a:close/>
                  <a:moveTo>
                    <a:pt x="443" y="1449"/>
                  </a:moveTo>
                  <a:lnTo>
                    <a:pt x="81" y="1449"/>
                  </a:lnTo>
                  <a:lnTo>
                    <a:pt x="81" y="81"/>
                  </a:lnTo>
                  <a:lnTo>
                    <a:pt x="443" y="81"/>
                  </a:lnTo>
                  <a:lnTo>
                    <a:pt x="443" y="1449"/>
                  </a:lnTo>
                  <a:close/>
                  <a:moveTo>
                    <a:pt x="804" y="1449"/>
                  </a:moveTo>
                  <a:lnTo>
                    <a:pt x="523" y="1449"/>
                  </a:lnTo>
                  <a:lnTo>
                    <a:pt x="523" y="81"/>
                  </a:lnTo>
                  <a:lnTo>
                    <a:pt x="804" y="81"/>
                  </a:lnTo>
                  <a:lnTo>
                    <a:pt x="804" y="14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1254"/>
            <p:cNvSpPr>
              <a:spLocks/>
            </p:cNvSpPr>
            <p:nvPr/>
          </p:nvSpPr>
          <p:spPr bwMode="auto">
            <a:xfrm>
              <a:off x="13749338" y="3851276"/>
              <a:ext cx="152400" cy="153988"/>
            </a:xfrm>
            <a:custGeom>
              <a:avLst/>
              <a:gdLst>
                <a:gd name="T0" fmla="*/ 402 w 482"/>
                <a:gd name="T1" fmla="*/ 403 h 483"/>
                <a:gd name="T2" fmla="*/ 266 w 482"/>
                <a:gd name="T3" fmla="*/ 403 h 483"/>
                <a:gd name="T4" fmla="*/ 266 w 482"/>
                <a:gd name="T5" fmla="*/ 403 h 483"/>
                <a:gd name="T6" fmla="*/ 252 w 482"/>
                <a:gd name="T7" fmla="*/ 412 h 483"/>
                <a:gd name="T8" fmla="*/ 237 w 482"/>
                <a:gd name="T9" fmla="*/ 421 h 483"/>
                <a:gd name="T10" fmla="*/ 222 w 482"/>
                <a:gd name="T11" fmla="*/ 429 h 483"/>
                <a:gd name="T12" fmla="*/ 207 w 482"/>
                <a:gd name="T13" fmla="*/ 437 h 483"/>
                <a:gd name="T14" fmla="*/ 191 w 482"/>
                <a:gd name="T15" fmla="*/ 444 h 483"/>
                <a:gd name="T16" fmla="*/ 174 w 482"/>
                <a:gd name="T17" fmla="*/ 451 h 483"/>
                <a:gd name="T18" fmla="*/ 158 w 482"/>
                <a:gd name="T19" fmla="*/ 457 h 483"/>
                <a:gd name="T20" fmla="*/ 141 w 482"/>
                <a:gd name="T21" fmla="*/ 462 h 483"/>
                <a:gd name="T22" fmla="*/ 124 w 482"/>
                <a:gd name="T23" fmla="*/ 467 h 483"/>
                <a:gd name="T24" fmla="*/ 107 w 482"/>
                <a:gd name="T25" fmla="*/ 471 h 483"/>
                <a:gd name="T26" fmla="*/ 90 w 482"/>
                <a:gd name="T27" fmla="*/ 475 h 483"/>
                <a:gd name="T28" fmla="*/ 72 w 482"/>
                <a:gd name="T29" fmla="*/ 478 h 483"/>
                <a:gd name="T30" fmla="*/ 54 w 482"/>
                <a:gd name="T31" fmla="*/ 480 h 483"/>
                <a:gd name="T32" fmla="*/ 36 w 482"/>
                <a:gd name="T33" fmla="*/ 482 h 483"/>
                <a:gd name="T34" fmla="*/ 18 w 482"/>
                <a:gd name="T35" fmla="*/ 483 h 483"/>
                <a:gd name="T36" fmla="*/ 0 w 482"/>
                <a:gd name="T37" fmla="*/ 483 h 483"/>
                <a:gd name="T38" fmla="*/ 482 w 482"/>
                <a:gd name="T39" fmla="*/ 483 h 483"/>
                <a:gd name="T40" fmla="*/ 482 w 482"/>
                <a:gd name="T41" fmla="*/ 0 h 483"/>
                <a:gd name="T42" fmla="*/ 482 w 482"/>
                <a:gd name="T43" fmla="*/ 0 h 483"/>
                <a:gd name="T44" fmla="*/ 482 w 482"/>
                <a:gd name="T45" fmla="*/ 18 h 483"/>
                <a:gd name="T46" fmla="*/ 481 w 482"/>
                <a:gd name="T47" fmla="*/ 37 h 483"/>
                <a:gd name="T48" fmla="*/ 479 w 482"/>
                <a:gd name="T49" fmla="*/ 55 h 483"/>
                <a:gd name="T50" fmla="*/ 477 w 482"/>
                <a:gd name="T51" fmla="*/ 73 h 483"/>
                <a:gd name="T52" fmla="*/ 474 w 482"/>
                <a:gd name="T53" fmla="*/ 91 h 483"/>
                <a:gd name="T54" fmla="*/ 470 w 482"/>
                <a:gd name="T55" fmla="*/ 108 h 483"/>
                <a:gd name="T56" fmla="*/ 466 w 482"/>
                <a:gd name="T57" fmla="*/ 125 h 483"/>
                <a:gd name="T58" fmla="*/ 461 w 482"/>
                <a:gd name="T59" fmla="*/ 142 h 483"/>
                <a:gd name="T60" fmla="*/ 456 w 482"/>
                <a:gd name="T61" fmla="*/ 159 h 483"/>
                <a:gd name="T62" fmla="*/ 450 w 482"/>
                <a:gd name="T63" fmla="*/ 175 h 483"/>
                <a:gd name="T64" fmla="*/ 443 w 482"/>
                <a:gd name="T65" fmla="*/ 191 h 483"/>
                <a:gd name="T66" fmla="*/ 436 w 482"/>
                <a:gd name="T67" fmla="*/ 207 h 483"/>
                <a:gd name="T68" fmla="*/ 428 w 482"/>
                <a:gd name="T69" fmla="*/ 223 h 483"/>
                <a:gd name="T70" fmla="*/ 420 w 482"/>
                <a:gd name="T71" fmla="*/ 238 h 483"/>
                <a:gd name="T72" fmla="*/ 411 w 482"/>
                <a:gd name="T73" fmla="*/ 253 h 483"/>
                <a:gd name="T74" fmla="*/ 402 w 482"/>
                <a:gd name="T75" fmla="*/ 267 h 483"/>
                <a:gd name="T76" fmla="*/ 402 w 482"/>
                <a:gd name="T77" fmla="*/ 403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2" h="483">
                  <a:moveTo>
                    <a:pt x="402" y="403"/>
                  </a:moveTo>
                  <a:lnTo>
                    <a:pt x="266" y="403"/>
                  </a:lnTo>
                  <a:lnTo>
                    <a:pt x="266" y="403"/>
                  </a:lnTo>
                  <a:lnTo>
                    <a:pt x="252" y="412"/>
                  </a:lnTo>
                  <a:lnTo>
                    <a:pt x="237" y="421"/>
                  </a:lnTo>
                  <a:lnTo>
                    <a:pt x="222" y="429"/>
                  </a:lnTo>
                  <a:lnTo>
                    <a:pt x="207" y="437"/>
                  </a:lnTo>
                  <a:lnTo>
                    <a:pt x="191" y="444"/>
                  </a:lnTo>
                  <a:lnTo>
                    <a:pt x="174" y="451"/>
                  </a:lnTo>
                  <a:lnTo>
                    <a:pt x="158" y="457"/>
                  </a:lnTo>
                  <a:lnTo>
                    <a:pt x="141" y="462"/>
                  </a:lnTo>
                  <a:lnTo>
                    <a:pt x="124" y="467"/>
                  </a:lnTo>
                  <a:lnTo>
                    <a:pt x="107" y="471"/>
                  </a:lnTo>
                  <a:lnTo>
                    <a:pt x="90" y="475"/>
                  </a:lnTo>
                  <a:lnTo>
                    <a:pt x="72" y="478"/>
                  </a:lnTo>
                  <a:lnTo>
                    <a:pt x="54" y="480"/>
                  </a:lnTo>
                  <a:lnTo>
                    <a:pt x="36" y="482"/>
                  </a:lnTo>
                  <a:lnTo>
                    <a:pt x="18" y="483"/>
                  </a:lnTo>
                  <a:lnTo>
                    <a:pt x="0" y="483"/>
                  </a:lnTo>
                  <a:lnTo>
                    <a:pt x="482" y="483"/>
                  </a:lnTo>
                  <a:lnTo>
                    <a:pt x="482" y="0"/>
                  </a:lnTo>
                  <a:lnTo>
                    <a:pt x="482" y="0"/>
                  </a:lnTo>
                  <a:lnTo>
                    <a:pt x="482" y="18"/>
                  </a:lnTo>
                  <a:lnTo>
                    <a:pt x="481" y="37"/>
                  </a:lnTo>
                  <a:lnTo>
                    <a:pt x="479" y="55"/>
                  </a:lnTo>
                  <a:lnTo>
                    <a:pt x="477" y="73"/>
                  </a:lnTo>
                  <a:lnTo>
                    <a:pt x="474" y="91"/>
                  </a:lnTo>
                  <a:lnTo>
                    <a:pt x="470" y="108"/>
                  </a:lnTo>
                  <a:lnTo>
                    <a:pt x="466" y="125"/>
                  </a:lnTo>
                  <a:lnTo>
                    <a:pt x="461" y="142"/>
                  </a:lnTo>
                  <a:lnTo>
                    <a:pt x="456" y="159"/>
                  </a:lnTo>
                  <a:lnTo>
                    <a:pt x="450" y="175"/>
                  </a:lnTo>
                  <a:lnTo>
                    <a:pt x="443" y="191"/>
                  </a:lnTo>
                  <a:lnTo>
                    <a:pt x="436" y="207"/>
                  </a:lnTo>
                  <a:lnTo>
                    <a:pt x="428" y="223"/>
                  </a:lnTo>
                  <a:lnTo>
                    <a:pt x="420" y="238"/>
                  </a:lnTo>
                  <a:lnTo>
                    <a:pt x="411" y="253"/>
                  </a:lnTo>
                  <a:lnTo>
                    <a:pt x="402" y="267"/>
                  </a:lnTo>
                  <a:lnTo>
                    <a:pt x="402" y="4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1255"/>
            <p:cNvSpPr>
              <a:spLocks/>
            </p:cNvSpPr>
            <p:nvPr/>
          </p:nvSpPr>
          <p:spPr bwMode="auto">
            <a:xfrm>
              <a:off x="13736638" y="3783013"/>
              <a:ext cx="71438" cy="69850"/>
            </a:xfrm>
            <a:custGeom>
              <a:avLst/>
              <a:gdLst>
                <a:gd name="T0" fmla="*/ 210 w 222"/>
                <a:gd name="T1" fmla="*/ 65 h 221"/>
                <a:gd name="T2" fmla="*/ 210 w 222"/>
                <a:gd name="T3" fmla="*/ 65 h 221"/>
                <a:gd name="T4" fmla="*/ 216 w 222"/>
                <a:gd name="T5" fmla="*/ 59 h 221"/>
                <a:gd name="T6" fmla="*/ 219 w 222"/>
                <a:gd name="T7" fmla="*/ 52 h 221"/>
                <a:gd name="T8" fmla="*/ 222 w 222"/>
                <a:gd name="T9" fmla="*/ 45 h 221"/>
                <a:gd name="T10" fmla="*/ 222 w 222"/>
                <a:gd name="T11" fmla="*/ 38 h 221"/>
                <a:gd name="T12" fmla="*/ 222 w 222"/>
                <a:gd name="T13" fmla="*/ 31 h 221"/>
                <a:gd name="T14" fmla="*/ 219 w 222"/>
                <a:gd name="T15" fmla="*/ 24 h 221"/>
                <a:gd name="T16" fmla="*/ 216 w 222"/>
                <a:gd name="T17" fmla="*/ 17 h 221"/>
                <a:gd name="T18" fmla="*/ 210 w 222"/>
                <a:gd name="T19" fmla="*/ 11 h 221"/>
                <a:gd name="T20" fmla="*/ 210 w 222"/>
                <a:gd name="T21" fmla="*/ 11 h 221"/>
                <a:gd name="T22" fmla="*/ 210 w 222"/>
                <a:gd name="T23" fmla="*/ 11 h 221"/>
                <a:gd name="T24" fmla="*/ 204 w 222"/>
                <a:gd name="T25" fmla="*/ 6 h 221"/>
                <a:gd name="T26" fmla="*/ 198 w 222"/>
                <a:gd name="T27" fmla="*/ 3 h 221"/>
                <a:gd name="T28" fmla="*/ 191 w 222"/>
                <a:gd name="T29" fmla="*/ 1 h 221"/>
                <a:gd name="T30" fmla="*/ 183 w 222"/>
                <a:gd name="T31" fmla="*/ 0 h 221"/>
                <a:gd name="T32" fmla="*/ 176 w 222"/>
                <a:gd name="T33" fmla="*/ 1 h 221"/>
                <a:gd name="T34" fmla="*/ 169 w 222"/>
                <a:gd name="T35" fmla="*/ 3 h 221"/>
                <a:gd name="T36" fmla="*/ 162 w 222"/>
                <a:gd name="T37" fmla="*/ 6 h 221"/>
                <a:gd name="T38" fmla="*/ 156 w 222"/>
                <a:gd name="T39" fmla="*/ 11 h 221"/>
                <a:gd name="T40" fmla="*/ 12 w 222"/>
                <a:gd name="T41" fmla="*/ 156 h 221"/>
                <a:gd name="T42" fmla="*/ 12 w 222"/>
                <a:gd name="T43" fmla="*/ 156 h 221"/>
                <a:gd name="T44" fmla="*/ 6 w 222"/>
                <a:gd name="T45" fmla="*/ 162 h 221"/>
                <a:gd name="T46" fmla="*/ 3 w 222"/>
                <a:gd name="T47" fmla="*/ 169 h 221"/>
                <a:gd name="T48" fmla="*/ 1 w 222"/>
                <a:gd name="T49" fmla="*/ 176 h 221"/>
                <a:gd name="T50" fmla="*/ 0 w 222"/>
                <a:gd name="T51" fmla="*/ 183 h 221"/>
                <a:gd name="T52" fmla="*/ 1 w 222"/>
                <a:gd name="T53" fmla="*/ 191 h 221"/>
                <a:gd name="T54" fmla="*/ 3 w 222"/>
                <a:gd name="T55" fmla="*/ 198 h 221"/>
                <a:gd name="T56" fmla="*/ 6 w 222"/>
                <a:gd name="T57" fmla="*/ 204 h 221"/>
                <a:gd name="T58" fmla="*/ 12 w 222"/>
                <a:gd name="T59" fmla="*/ 210 h 221"/>
                <a:gd name="T60" fmla="*/ 12 w 222"/>
                <a:gd name="T61" fmla="*/ 210 h 221"/>
                <a:gd name="T62" fmla="*/ 12 w 222"/>
                <a:gd name="T63" fmla="*/ 210 h 221"/>
                <a:gd name="T64" fmla="*/ 18 w 222"/>
                <a:gd name="T65" fmla="*/ 215 h 221"/>
                <a:gd name="T66" fmla="*/ 25 w 222"/>
                <a:gd name="T67" fmla="*/ 218 h 221"/>
                <a:gd name="T68" fmla="*/ 32 w 222"/>
                <a:gd name="T69" fmla="*/ 221 h 221"/>
                <a:gd name="T70" fmla="*/ 39 w 222"/>
                <a:gd name="T71" fmla="*/ 221 h 221"/>
                <a:gd name="T72" fmla="*/ 46 w 222"/>
                <a:gd name="T73" fmla="*/ 221 h 221"/>
                <a:gd name="T74" fmla="*/ 53 w 222"/>
                <a:gd name="T75" fmla="*/ 218 h 221"/>
                <a:gd name="T76" fmla="*/ 60 w 222"/>
                <a:gd name="T77" fmla="*/ 215 h 221"/>
                <a:gd name="T78" fmla="*/ 66 w 222"/>
                <a:gd name="T79" fmla="*/ 210 h 221"/>
                <a:gd name="T80" fmla="*/ 210 w 222"/>
                <a:gd name="T81" fmla="*/ 65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2" h="221">
                  <a:moveTo>
                    <a:pt x="210" y="65"/>
                  </a:moveTo>
                  <a:lnTo>
                    <a:pt x="210" y="65"/>
                  </a:lnTo>
                  <a:lnTo>
                    <a:pt x="216" y="59"/>
                  </a:lnTo>
                  <a:lnTo>
                    <a:pt x="219" y="52"/>
                  </a:lnTo>
                  <a:lnTo>
                    <a:pt x="222" y="45"/>
                  </a:lnTo>
                  <a:lnTo>
                    <a:pt x="222" y="38"/>
                  </a:lnTo>
                  <a:lnTo>
                    <a:pt x="222" y="31"/>
                  </a:lnTo>
                  <a:lnTo>
                    <a:pt x="219" y="24"/>
                  </a:lnTo>
                  <a:lnTo>
                    <a:pt x="216" y="17"/>
                  </a:lnTo>
                  <a:lnTo>
                    <a:pt x="210" y="11"/>
                  </a:lnTo>
                  <a:lnTo>
                    <a:pt x="210" y="11"/>
                  </a:lnTo>
                  <a:lnTo>
                    <a:pt x="210" y="11"/>
                  </a:lnTo>
                  <a:lnTo>
                    <a:pt x="204" y="6"/>
                  </a:lnTo>
                  <a:lnTo>
                    <a:pt x="198" y="3"/>
                  </a:lnTo>
                  <a:lnTo>
                    <a:pt x="191" y="1"/>
                  </a:lnTo>
                  <a:lnTo>
                    <a:pt x="183" y="0"/>
                  </a:lnTo>
                  <a:lnTo>
                    <a:pt x="176" y="1"/>
                  </a:lnTo>
                  <a:lnTo>
                    <a:pt x="169" y="3"/>
                  </a:lnTo>
                  <a:lnTo>
                    <a:pt x="162" y="6"/>
                  </a:lnTo>
                  <a:lnTo>
                    <a:pt x="156" y="11"/>
                  </a:lnTo>
                  <a:lnTo>
                    <a:pt x="12" y="156"/>
                  </a:lnTo>
                  <a:lnTo>
                    <a:pt x="12" y="156"/>
                  </a:lnTo>
                  <a:lnTo>
                    <a:pt x="6" y="162"/>
                  </a:lnTo>
                  <a:lnTo>
                    <a:pt x="3" y="169"/>
                  </a:lnTo>
                  <a:lnTo>
                    <a:pt x="1" y="176"/>
                  </a:lnTo>
                  <a:lnTo>
                    <a:pt x="0" y="183"/>
                  </a:lnTo>
                  <a:lnTo>
                    <a:pt x="1" y="191"/>
                  </a:lnTo>
                  <a:lnTo>
                    <a:pt x="3" y="198"/>
                  </a:lnTo>
                  <a:lnTo>
                    <a:pt x="6" y="204"/>
                  </a:lnTo>
                  <a:lnTo>
                    <a:pt x="12" y="210"/>
                  </a:lnTo>
                  <a:lnTo>
                    <a:pt x="12" y="210"/>
                  </a:lnTo>
                  <a:lnTo>
                    <a:pt x="12" y="210"/>
                  </a:lnTo>
                  <a:lnTo>
                    <a:pt x="18" y="215"/>
                  </a:lnTo>
                  <a:lnTo>
                    <a:pt x="25" y="218"/>
                  </a:lnTo>
                  <a:lnTo>
                    <a:pt x="32" y="221"/>
                  </a:lnTo>
                  <a:lnTo>
                    <a:pt x="39" y="221"/>
                  </a:lnTo>
                  <a:lnTo>
                    <a:pt x="46" y="221"/>
                  </a:lnTo>
                  <a:lnTo>
                    <a:pt x="53" y="218"/>
                  </a:lnTo>
                  <a:lnTo>
                    <a:pt x="60" y="215"/>
                  </a:lnTo>
                  <a:lnTo>
                    <a:pt x="66" y="210"/>
                  </a:lnTo>
                  <a:lnTo>
                    <a:pt x="210"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1256"/>
            <p:cNvSpPr>
              <a:spLocks/>
            </p:cNvSpPr>
            <p:nvPr/>
          </p:nvSpPr>
          <p:spPr bwMode="auto">
            <a:xfrm>
              <a:off x="13735050" y="3830638"/>
              <a:ext cx="26988" cy="100013"/>
            </a:xfrm>
            <a:custGeom>
              <a:avLst/>
              <a:gdLst>
                <a:gd name="T0" fmla="*/ 81 w 81"/>
                <a:gd name="T1" fmla="*/ 38 h 318"/>
                <a:gd name="T2" fmla="*/ 81 w 81"/>
                <a:gd name="T3" fmla="*/ 38 h 318"/>
                <a:gd name="T4" fmla="*/ 80 w 81"/>
                <a:gd name="T5" fmla="*/ 30 h 318"/>
                <a:gd name="T6" fmla="*/ 78 w 81"/>
                <a:gd name="T7" fmla="*/ 23 h 318"/>
                <a:gd name="T8" fmla="*/ 74 w 81"/>
                <a:gd name="T9" fmla="*/ 17 h 318"/>
                <a:gd name="T10" fmla="*/ 69 w 81"/>
                <a:gd name="T11" fmla="*/ 11 h 318"/>
                <a:gd name="T12" fmla="*/ 63 w 81"/>
                <a:gd name="T13" fmla="*/ 6 h 318"/>
                <a:gd name="T14" fmla="*/ 57 w 81"/>
                <a:gd name="T15" fmla="*/ 3 h 318"/>
                <a:gd name="T16" fmla="*/ 49 w 81"/>
                <a:gd name="T17" fmla="*/ 1 h 318"/>
                <a:gd name="T18" fmla="*/ 41 w 81"/>
                <a:gd name="T19" fmla="*/ 0 h 318"/>
                <a:gd name="T20" fmla="*/ 41 w 81"/>
                <a:gd name="T21" fmla="*/ 0 h 318"/>
                <a:gd name="T22" fmla="*/ 41 w 81"/>
                <a:gd name="T23" fmla="*/ 0 h 318"/>
                <a:gd name="T24" fmla="*/ 33 w 81"/>
                <a:gd name="T25" fmla="*/ 1 h 318"/>
                <a:gd name="T26" fmla="*/ 25 w 81"/>
                <a:gd name="T27" fmla="*/ 3 h 318"/>
                <a:gd name="T28" fmla="*/ 19 w 81"/>
                <a:gd name="T29" fmla="*/ 6 h 318"/>
                <a:gd name="T30" fmla="*/ 12 w 81"/>
                <a:gd name="T31" fmla="*/ 11 h 318"/>
                <a:gd name="T32" fmla="*/ 7 w 81"/>
                <a:gd name="T33" fmla="*/ 17 h 318"/>
                <a:gd name="T34" fmla="*/ 3 w 81"/>
                <a:gd name="T35" fmla="*/ 23 h 318"/>
                <a:gd name="T36" fmla="*/ 1 w 81"/>
                <a:gd name="T37" fmla="*/ 30 h 318"/>
                <a:gd name="T38" fmla="*/ 0 w 81"/>
                <a:gd name="T39" fmla="*/ 38 h 318"/>
                <a:gd name="T40" fmla="*/ 0 w 81"/>
                <a:gd name="T41" fmla="*/ 279 h 318"/>
                <a:gd name="T42" fmla="*/ 0 w 81"/>
                <a:gd name="T43" fmla="*/ 279 h 318"/>
                <a:gd name="T44" fmla="*/ 1 w 81"/>
                <a:gd name="T45" fmla="*/ 288 h 318"/>
                <a:gd name="T46" fmla="*/ 3 w 81"/>
                <a:gd name="T47" fmla="*/ 295 h 318"/>
                <a:gd name="T48" fmla="*/ 7 w 81"/>
                <a:gd name="T49" fmla="*/ 301 h 318"/>
                <a:gd name="T50" fmla="*/ 12 w 81"/>
                <a:gd name="T51" fmla="*/ 307 h 318"/>
                <a:gd name="T52" fmla="*/ 19 w 81"/>
                <a:gd name="T53" fmla="*/ 312 h 318"/>
                <a:gd name="T54" fmla="*/ 25 w 81"/>
                <a:gd name="T55" fmla="*/ 315 h 318"/>
                <a:gd name="T56" fmla="*/ 33 w 81"/>
                <a:gd name="T57" fmla="*/ 317 h 318"/>
                <a:gd name="T58" fmla="*/ 41 w 81"/>
                <a:gd name="T59" fmla="*/ 318 h 318"/>
                <a:gd name="T60" fmla="*/ 41 w 81"/>
                <a:gd name="T61" fmla="*/ 318 h 318"/>
                <a:gd name="T62" fmla="*/ 41 w 81"/>
                <a:gd name="T63" fmla="*/ 318 h 318"/>
                <a:gd name="T64" fmla="*/ 49 w 81"/>
                <a:gd name="T65" fmla="*/ 317 h 318"/>
                <a:gd name="T66" fmla="*/ 57 w 81"/>
                <a:gd name="T67" fmla="*/ 315 h 318"/>
                <a:gd name="T68" fmla="*/ 63 w 81"/>
                <a:gd name="T69" fmla="*/ 312 h 318"/>
                <a:gd name="T70" fmla="*/ 69 w 81"/>
                <a:gd name="T71" fmla="*/ 307 h 318"/>
                <a:gd name="T72" fmla="*/ 74 w 81"/>
                <a:gd name="T73" fmla="*/ 301 h 318"/>
                <a:gd name="T74" fmla="*/ 78 w 81"/>
                <a:gd name="T75" fmla="*/ 295 h 318"/>
                <a:gd name="T76" fmla="*/ 80 w 81"/>
                <a:gd name="T77" fmla="*/ 288 h 318"/>
                <a:gd name="T78" fmla="*/ 81 w 81"/>
                <a:gd name="T79" fmla="*/ 279 h 318"/>
                <a:gd name="T80" fmla="*/ 81 w 81"/>
                <a:gd name="T81" fmla="*/ 3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1" h="318">
                  <a:moveTo>
                    <a:pt x="81" y="38"/>
                  </a:moveTo>
                  <a:lnTo>
                    <a:pt x="81" y="38"/>
                  </a:lnTo>
                  <a:lnTo>
                    <a:pt x="80" y="30"/>
                  </a:lnTo>
                  <a:lnTo>
                    <a:pt x="78" y="23"/>
                  </a:lnTo>
                  <a:lnTo>
                    <a:pt x="74" y="17"/>
                  </a:lnTo>
                  <a:lnTo>
                    <a:pt x="69" y="11"/>
                  </a:lnTo>
                  <a:lnTo>
                    <a:pt x="63" y="6"/>
                  </a:lnTo>
                  <a:lnTo>
                    <a:pt x="57" y="3"/>
                  </a:lnTo>
                  <a:lnTo>
                    <a:pt x="49" y="1"/>
                  </a:lnTo>
                  <a:lnTo>
                    <a:pt x="41" y="0"/>
                  </a:lnTo>
                  <a:lnTo>
                    <a:pt x="41" y="0"/>
                  </a:lnTo>
                  <a:lnTo>
                    <a:pt x="41" y="0"/>
                  </a:lnTo>
                  <a:lnTo>
                    <a:pt x="33" y="1"/>
                  </a:lnTo>
                  <a:lnTo>
                    <a:pt x="25" y="3"/>
                  </a:lnTo>
                  <a:lnTo>
                    <a:pt x="19" y="6"/>
                  </a:lnTo>
                  <a:lnTo>
                    <a:pt x="12" y="11"/>
                  </a:lnTo>
                  <a:lnTo>
                    <a:pt x="7" y="17"/>
                  </a:lnTo>
                  <a:lnTo>
                    <a:pt x="3" y="23"/>
                  </a:lnTo>
                  <a:lnTo>
                    <a:pt x="1" y="30"/>
                  </a:lnTo>
                  <a:lnTo>
                    <a:pt x="0" y="38"/>
                  </a:lnTo>
                  <a:lnTo>
                    <a:pt x="0" y="279"/>
                  </a:lnTo>
                  <a:lnTo>
                    <a:pt x="0" y="279"/>
                  </a:lnTo>
                  <a:lnTo>
                    <a:pt x="1" y="288"/>
                  </a:lnTo>
                  <a:lnTo>
                    <a:pt x="3" y="295"/>
                  </a:lnTo>
                  <a:lnTo>
                    <a:pt x="7" y="301"/>
                  </a:lnTo>
                  <a:lnTo>
                    <a:pt x="12" y="307"/>
                  </a:lnTo>
                  <a:lnTo>
                    <a:pt x="19" y="312"/>
                  </a:lnTo>
                  <a:lnTo>
                    <a:pt x="25" y="315"/>
                  </a:lnTo>
                  <a:lnTo>
                    <a:pt x="33" y="317"/>
                  </a:lnTo>
                  <a:lnTo>
                    <a:pt x="41" y="318"/>
                  </a:lnTo>
                  <a:lnTo>
                    <a:pt x="41" y="318"/>
                  </a:lnTo>
                  <a:lnTo>
                    <a:pt x="41" y="318"/>
                  </a:lnTo>
                  <a:lnTo>
                    <a:pt x="49" y="317"/>
                  </a:lnTo>
                  <a:lnTo>
                    <a:pt x="57" y="315"/>
                  </a:lnTo>
                  <a:lnTo>
                    <a:pt x="63" y="312"/>
                  </a:lnTo>
                  <a:lnTo>
                    <a:pt x="69" y="307"/>
                  </a:lnTo>
                  <a:lnTo>
                    <a:pt x="74" y="301"/>
                  </a:lnTo>
                  <a:lnTo>
                    <a:pt x="78" y="295"/>
                  </a:lnTo>
                  <a:lnTo>
                    <a:pt x="80" y="288"/>
                  </a:lnTo>
                  <a:lnTo>
                    <a:pt x="81" y="279"/>
                  </a:lnTo>
                  <a:lnTo>
                    <a:pt x="81"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Rectangle 1257"/>
            <p:cNvSpPr>
              <a:spLocks noChangeArrowheads="1"/>
            </p:cNvSpPr>
            <p:nvPr/>
          </p:nvSpPr>
          <p:spPr bwMode="auto">
            <a:xfrm>
              <a:off x="13301663" y="3635376"/>
              <a:ext cx="579438" cy="25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1258"/>
            <p:cNvSpPr>
              <a:spLocks/>
            </p:cNvSpPr>
            <p:nvPr/>
          </p:nvSpPr>
          <p:spPr bwMode="auto">
            <a:xfrm>
              <a:off x="13300075" y="3749676"/>
              <a:ext cx="334963" cy="25400"/>
            </a:xfrm>
            <a:custGeom>
              <a:avLst/>
              <a:gdLst>
                <a:gd name="T0" fmla="*/ 0 w 1055"/>
                <a:gd name="T1" fmla="*/ 0 h 80"/>
                <a:gd name="T2" fmla="*/ 0 w 1055"/>
                <a:gd name="T3" fmla="*/ 80 h 80"/>
                <a:gd name="T4" fmla="*/ 997 w 1055"/>
                <a:gd name="T5" fmla="*/ 80 h 80"/>
                <a:gd name="T6" fmla="*/ 997 w 1055"/>
                <a:gd name="T7" fmla="*/ 80 h 80"/>
                <a:gd name="T8" fmla="*/ 1010 w 1055"/>
                <a:gd name="T9" fmla="*/ 59 h 80"/>
                <a:gd name="T10" fmla="*/ 1024 w 1055"/>
                <a:gd name="T11" fmla="*/ 38 h 80"/>
                <a:gd name="T12" fmla="*/ 1039 w 1055"/>
                <a:gd name="T13" fmla="*/ 19 h 80"/>
                <a:gd name="T14" fmla="*/ 1055 w 1055"/>
                <a:gd name="T15" fmla="*/ 0 h 80"/>
                <a:gd name="T16" fmla="*/ 0 w 1055"/>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5" h="80">
                  <a:moveTo>
                    <a:pt x="0" y="0"/>
                  </a:moveTo>
                  <a:lnTo>
                    <a:pt x="0" y="80"/>
                  </a:lnTo>
                  <a:lnTo>
                    <a:pt x="997" y="80"/>
                  </a:lnTo>
                  <a:lnTo>
                    <a:pt x="997" y="80"/>
                  </a:lnTo>
                  <a:lnTo>
                    <a:pt x="1010" y="59"/>
                  </a:lnTo>
                  <a:lnTo>
                    <a:pt x="1024" y="38"/>
                  </a:lnTo>
                  <a:lnTo>
                    <a:pt x="1039" y="19"/>
                  </a:lnTo>
                  <a:lnTo>
                    <a:pt x="1055"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1259"/>
            <p:cNvSpPr>
              <a:spLocks/>
            </p:cNvSpPr>
            <p:nvPr/>
          </p:nvSpPr>
          <p:spPr bwMode="auto">
            <a:xfrm>
              <a:off x="13300075" y="3865563"/>
              <a:ext cx="300038" cy="25400"/>
            </a:xfrm>
            <a:custGeom>
              <a:avLst/>
              <a:gdLst>
                <a:gd name="T0" fmla="*/ 0 w 948"/>
                <a:gd name="T1" fmla="*/ 0 h 80"/>
                <a:gd name="T2" fmla="*/ 0 w 948"/>
                <a:gd name="T3" fmla="*/ 80 h 80"/>
                <a:gd name="T4" fmla="*/ 948 w 948"/>
                <a:gd name="T5" fmla="*/ 80 h 80"/>
                <a:gd name="T6" fmla="*/ 948 w 948"/>
                <a:gd name="T7" fmla="*/ 80 h 80"/>
                <a:gd name="T8" fmla="*/ 943 w 948"/>
                <a:gd name="T9" fmla="*/ 60 h 80"/>
                <a:gd name="T10" fmla="*/ 939 w 948"/>
                <a:gd name="T11" fmla="*/ 41 h 80"/>
                <a:gd name="T12" fmla="*/ 936 w 948"/>
                <a:gd name="T13" fmla="*/ 20 h 80"/>
                <a:gd name="T14" fmla="*/ 934 w 948"/>
                <a:gd name="T15" fmla="*/ 0 h 80"/>
                <a:gd name="T16" fmla="*/ 0 w 948"/>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8" h="80">
                  <a:moveTo>
                    <a:pt x="0" y="0"/>
                  </a:moveTo>
                  <a:lnTo>
                    <a:pt x="0" y="80"/>
                  </a:lnTo>
                  <a:lnTo>
                    <a:pt x="948" y="80"/>
                  </a:lnTo>
                  <a:lnTo>
                    <a:pt x="948" y="80"/>
                  </a:lnTo>
                  <a:lnTo>
                    <a:pt x="943" y="60"/>
                  </a:lnTo>
                  <a:lnTo>
                    <a:pt x="939" y="41"/>
                  </a:lnTo>
                  <a:lnTo>
                    <a:pt x="936" y="20"/>
                  </a:lnTo>
                  <a:lnTo>
                    <a:pt x="93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1260"/>
            <p:cNvSpPr>
              <a:spLocks noEditPoints="1"/>
            </p:cNvSpPr>
            <p:nvPr/>
          </p:nvSpPr>
          <p:spPr bwMode="auto">
            <a:xfrm>
              <a:off x="13595350" y="3698876"/>
              <a:ext cx="306388" cy="306388"/>
            </a:xfrm>
            <a:custGeom>
              <a:avLst/>
              <a:gdLst>
                <a:gd name="T0" fmla="*/ 875 w 965"/>
                <a:gd name="T1" fmla="*/ 201 h 965"/>
                <a:gd name="T2" fmla="*/ 830 w 965"/>
                <a:gd name="T3" fmla="*/ 147 h 965"/>
                <a:gd name="T4" fmla="*/ 764 w 965"/>
                <a:gd name="T5" fmla="*/ 90 h 965"/>
                <a:gd name="T6" fmla="*/ 688 w 965"/>
                <a:gd name="T7" fmla="*/ 45 h 965"/>
                <a:gd name="T8" fmla="*/ 603 w 965"/>
                <a:gd name="T9" fmla="*/ 15 h 965"/>
                <a:gd name="T10" fmla="*/ 523 w 965"/>
                <a:gd name="T11" fmla="*/ 2 h 965"/>
                <a:gd name="T12" fmla="*/ 449 w 965"/>
                <a:gd name="T13" fmla="*/ 1 h 965"/>
                <a:gd name="T14" fmla="*/ 297 w 965"/>
                <a:gd name="T15" fmla="*/ 37 h 965"/>
                <a:gd name="T16" fmla="*/ 199 w 965"/>
                <a:gd name="T17" fmla="*/ 91 h 965"/>
                <a:gd name="T18" fmla="*/ 123 w 965"/>
                <a:gd name="T19" fmla="*/ 161 h 965"/>
                <a:gd name="T20" fmla="*/ 65 w 965"/>
                <a:gd name="T21" fmla="*/ 241 h 965"/>
                <a:gd name="T22" fmla="*/ 17 w 965"/>
                <a:gd name="T23" fmla="*/ 356 h 965"/>
                <a:gd name="T24" fmla="*/ 0 w 965"/>
                <a:gd name="T25" fmla="*/ 482 h 965"/>
                <a:gd name="T26" fmla="*/ 7 w 965"/>
                <a:gd name="T27" fmla="*/ 568 h 965"/>
                <a:gd name="T28" fmla="*/ 27 w 965"/>
                <a:gd name="T29" fmla="*/ 641 h 965"/>
                <a:gd name="T30" fmla="*/ 64 w 965"/>
                <a:gd name="T31" fmla="*/ 721 h 965"/>
                <a:gd name="T32" fmla="*/ 113 w 965"/>
                <a:gd name="T33" fmla="*/ 792 h 965"/>
                <a:gd name="T34" fmla="*/ 161 w 965"/>
                <a:gd name="T35" fmla="*/ 842 h 965"/>
                <a:gd name="T36" fmla="*/ 248 w 965"/>
                <a:gd name="T37" fmla="*/ 905 h 965"/>
                <a:gd name="T38" fmla="*/ 349 w 965"/>
                <a:gd name="T39" fmla="*/ 946 h 965"/>
                <a:gd name="T40" fmla="*/ 460 w 965"/>
                <a:gd name="T41" fmla="*/ 964 h 965"/>
                <a:gd name="T42" fmla="*/ 537 w 965"/>
                <a:gd name="T43" fmla="*/ 962 h 965"/>
                <a:gd name="T44" fmla="*/ 624 w 965"/>
                <a:gd name="T45" fmla="*/ 944 h 965"/>
                <a:gd name="T46" fmla="*/ 705 w 965"/>
                <a:gd name="T47" fmla="*/ 911 h 965"/>
                <a:gd name="T48" fmla="*/ 769 w 965"/>
                <a:gd name="T49" fmla="*/ 870 h 965"/>
                <a:gd name="T50" fmla="*/ 856 w 965"/>
                <a:gd name="T51" fmla="*/ 788 h 965"/>
                <a:gd name="T52" fmla="*/ 903 w 965"/>
                <a:gd name="T53" fmla="*/ 720 h 965"/>
                <a:gd name="T54" fmla="*/ 939 w 965"/>
                <a:gd name="T55" fmla="*/ 641 h 965"/>
                <a:gd name="T56" fmla="*/ 960 w 965"/>
                <a:gd name="T57" fmla="*/ 555 h 965"/>
                <a:gd name="T58" fmla="*/ 965 w 965"/>
                <a:gd name="T59" fmla="*/ 482 h 965"/>
                <a:gd name="T60" fmla="*/ 954 w 965"/>
                <a:gd name="T61" fmla="*/ 381 h 965"/>
                <a:gd name="T62" fmla="*/ 893 w 965"/>
                <a:gd name="T63" fmla="*/ 228 h 965"/>
                <a:gd name="T64" fmla="*/ 451 w 965"/>
                <a:gd name="T65" fmla="*/ 867 h 965"/>
                <a:gd name="T66" fmla="*/ 361 w 965"/>
                <a:gd name="T67" fmla="*/ 849 h 965"/>
                <a:gd name="T68" fmla="*/ 232 w 965"/>
                <a:gd name="T69" fmla="*/ 776 h 965"/>
                <a:gd name="T70" fmla="*/ 141 w 965"/>
                <a:gd name="T71" fmla="*/ 662 h 965"/>
                <a:gd name="T72" fmla="*/ 106 w 965"/>
                <a:gd name="T73" fmla="*/ 568 h 965"/>
                <a:gd name="T74" fmla="*/ 97 w 965"/>
                <a:gd name="T75" fmla="*/ 482 h 965"/>
                <a:gd name="T76" fmla="*/ 103 w 965"/>
                <a:gd name="T77" fmla="*/ 415 h 965"/>
                <a:gd name="T78" fmla="*/ 125 w 965"/>
                <a:gd name="T79" fmla="*/ 337 h 965"/>
                <a:gd name="T80" fmla="*/ 163 w 965"/>
                <a:gd name="T81" fmla="*/ 266 h 965"/>
                <a:gd name="T82" fmla="*/ 222 w 965"/>
                <a:gd name="T83" fmla="*/ 198 h 965"/>
                <a:gd name="T84" fmla="*/ 318 w 965"/>
                <a:gd name="T85" fmla="*/ 133 h 965"/>
                <a:gd name="T86" fmla="*/ 453 w 965"/>
                <a:gd name="T87" fmla="*/ 97 h 965"/>
                <a:gd name="T88" fmla="*/ 568 w 965"/>
                <a:gd name="T89" fmla="*/ 106 h 965"/>
                <a:gd name="T90" fmla="*/ 696 w 965"/>
                <a:gd name="T91" fmla="*/ 161 h 965"/>
                <a:gd name="T92" fmla="*/ 784 w 965"/>
                <a:gd name="T93" fmla="*/ 241 h 965"/>
                <a:gd name="T94" fmla="*/ 819 w 965"/>
                <a:gd name="T95" fmla="*/ 293 h 965"/>
                <a:gd name="T96" fmla="*/ 851 w 965"/>
                <a:gd name="T97" fmla="*/ 368 h 965"/>
                <a:gd name="T98" fmla="*/ 868 w 965"/>
                <a:gd name="T99" fmla="*/ 448 h 965"/>
                <a:gd name="T100" fmla="*/ 866 w 965"/>
                <a:gd name="T101" fmla="*/ 527 h 965"/>
                <a:gd name="T102" fmla="*/ 847 w 965"/>
                <a:gd name="T103" fmla="*/ 607 h 965"/>
                <a:gd name="T104" fmla="*/ 793 w 965"/>
                <a:gd name="T105" fmla="*/ 712 h 965"/>
                <a:gd name="T106" fmla="*/ 685 w 965"/>
                <a:gd name="T107" fmla="*/ 811 h 965"/>
                <a:gd name="T108" fmla="*/ 560 w 965"/>
                <a:gd name="T109" fmla="*/ 860 h 965"/>
                <a:gd name="T110" fmla="*/ 483 w 965"/>
                <a:gd name="T111" fmla="*/ 868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5" h="965">
                  <a:moveTo>
                    <a:pt x="893" y="228"/>
                  </a:moveTo>
                  <a:lnTo>
                    <a:pt x="893" y="228"/>
                  </a:lnTo>
                  <a:lnTo>
                    <a:pt x="885" y="216"/>
                  </a:lnTo>
                  <a:lnTo>
                    <a:pt x="885" y="216"/>
                  </a:lnTo>
                  <a:lnTo>
                    <a:pt x="875" y="201"/>
                  </a:lnTo>
                  <a:lnTo>
                    <a:pt x="865" y="188"/>
                  </a:lnTo>
                  <a:lnTo>
                    <a:pt x="853" y="174"/>
                  </a:lnTo>
                  <a:lnTo>
                    <a:pt x="842" y="161"/>
                  </a:lnTo>
                  <a:lnTo>
                    <a:pt x="842" y="161"/>
                  </a:lnTo>
                  <a:lnTo>
                    <a:pt x="830" y="147"/>
                  </a:lnTo>
                  <a:lnTo>
                    <a:pt x="817" y="135"/>
                  </a:lnTo>
                  <a:lnTo>
                    <a:pt x="805" y="123"/>
                  </a:lnTo>
                  <a:lnTo>
                    <a:pt x="791" y="111"/>
                  </a:lnTo>
                  <a:lnTo>
                    <a:pt x="778" y="100"/>
                  </a:lnTo>
                  <a:lnTo>
                    <a:pt x="764" y="90"/>
                  </a:lnTo>
                  <a:lnTo>
                    <a:pt x="749" y="80"/>
                  </a:lnTo>
                  <a:lnTo>
                    <a:pt x="734" y="70"/>
                  </a:lnTo>
                  <a:lnTo>
                    <a:pt x="719" y="62"/>
                  </a:lnTo>
                  <a:lnTo>
                    <a:pt x="704" y="53"/>
                  </a:lnTo>
                  <a:lnTo>
                    <a:pt x="688" y="45"/>
                  </a:lnTo>
                  <a:lnTo>
                    <a:pt x="672" y="38"/>
                  </a:lnTo>
                  <a:lnTo>
                    <a:pt x="654" y="31"/>
                  </a:lnTo>
                  <a:lnTo>
                    <a:pt x="637" y="25"/>
                  </a:lnTo>
                  <a:lnTo>
                    <a:pt x="620" y="20"/>
                  </a:lnTo>
                  <a:lnTo>
                    <a:pt x="603" y="15"/>
                  </a:lnTo>
                  <a:lnTo>
                    <a:pt x="603" y="15"/>
                  </a:lnTo>
                  <a:lnTo>
                    <a:pt x="583" y="11"/>
                  </a:lnTo>
                  <a:lnTo>
                    <a:pt x="564" y="7"/>
                  </a:lnTo>
                  <a:lnTo>
                    <a:pt x="543" y="4"/>
                  </a:lnTo>
                  <a:lnTo>
                    <a:pt x="523" y="2"/>
                  </a:lnTo>
                  <a:lnTo>
                    <a:pt x="523" y="2"/>
                  </a:lnTo>
                  <a:lnTo>
                    <a:pt x="503" y="0"/>
                  </a:lnTo>
                  <a:lnTo>
                    <a:pt x="483" y="0"/>
                  </a:lnTo>
                  <a:lnTo>
                    <a:pt x="483" y="0"/>
                  </a:lnTo>
                  <a:lnTo>
                    <a:pt x="449" y="1"/>
                  </a:lnTo>
                  <a:lnTo>
                    <a:pt x="418" y="4"/>
                  </a:lnTo>
                  <a:lnTo>
                    <a:pt x="386" y="10"/>
                  </a:lnTo>
                  <a:lnTo>
                    <a:pt x="356" y="17"/>
                  </a:lnTo>
                  <a:lnTo>
                    <a:pt x="326" y="26"/>
                  </a:lnTo>
                  <a:lnTo>
                    <a:pt x="297" y="37"/>
                  </a:lnTo>
                  <a:lnTo>
                    <a:pt x="269" y="50"/>
                  </a:lnTo>
                  <a:lnTo>
                    <a:pt x="241" y="64"/>
                  </a:lnTo>
                  <a:lnTo>
                    <a:pt x="241" y="64"/>
                  </a:lnTo>
                  <a:lnTo>
                    <a:pt x="220" y="77"/>
                  </a:lnTo>
                  <a:lnTo>
                    <a:pt x="199" y="91"/>
                  </a:lnTo>
                  <a:lnTo>
                    <a:pt x="180" y="106"/>
                  </a:lnTo>
                  <a:lnTo>
                    <a:pt x="161" y="122"/>
                  </a:lnTo>
                  <a:lnTo>
                    <a:pt x="161" y="122"/>
                  </a:lnTo>
                  <a:lnTo>
                    <a:pt x="142" y="141"/>
                  </a:lnTo>
                  <a:lnTo>
                    <a:pt x="123" y="161"/>
                  </a:lnTo>
                  <a:lnTo>
                    <a:pt x="123" y="161"/>
                  </a:lnTo>
                  <a:lnTo>
                    <a:pt x="107" y="180"/>
                  </a:lnTo>
                  <a:lnTo>
                    <a:pt x="92" y="199"/>
                  </a:lnTo>
                  <a:lnTo>
                    <a:pt x="78" y="220"/>
                  </a:lnTo>
                  <a:lnTo>
                    <a:pt x="65" y="241"/>
                  </a:lnTo>
                  <a:lnTo>
                    <a:pt x="65" y="241"/>
                  </a:lnTo>
                  <a:lnTo>
                    <a:pt x="51" y="268"/>
                  </a:lnTo>
                  <a:lnTo>
                    <a:pt x="37" y="296"/>
                  </a:lnTo>
                  <a:lnTo>
                    <a:pt x="26" y="325"/>
                  </a:lnTo>
                  <a:lnTo>
                    <a:pt x="17" y="356"/>
                  </a:lnTo>
                  <a:lnTo>
                    <a:pt x="10" y="386"/>
                  </a:lnTo>
                  <a:lnTo>
                    <a:pt x="4" y="418"/>
                  </a:lnTo>
                  <a:lnTo>
                    <a:pt x="1" y="449"/>
                  </a:lnTo>
                  <a:lnTo>
                    <a:pt x="0" y="482"/>
                  </a:lnTo>
                  <a:lnTo>
                    <a:pt x="0" y="482"/>
                  </a:lnTo>
                  <a:lnTo>
                    <a:pt x="1" y="504"/>
                  </a:lnTo>
                  <a:lnTo>
                    <a:pt x="2" y="527"/>
                  </a:lnTo>
                  <a:lnTo>
                    <a:pt x="2" y="527"/>
                  </a:lnTo>
                  <a:lnTo>
                    <a:pt x="4" y="547"/>
                  </a:lnTo>
                  <a:lnTo>
                    <a:pt x="7" y="568"/>
                  </a:lnTo>
                  <a:lnTo>
                    <a:pt x="11" y="587"/>
                  </a:lnTo>
                  <a:lnTo>
                    <a:pt x="16" y="607"/>
                  </a:lnTo>
                  <a:lnTo>
                    <a:pt x="16" y="607"/>
                  </a:lnTo>
                  <a:lnTo>
                    <a:pt x="21" y="624"/>
                  </a:lnTo>
                  <a:lnTo>
                    <a:pt x="27" y="641"/>
                  </a:lnTo>
                  <a:lnTo>
                    <a:pt x="33" y="657"/>
                  </a:lnTo>
                  <a:lnTo>
                    <a:pt x="39" y="674"/>
                  </a:lnTo>
                  <a:lnTo>
                    <a:pt x="47" y="689"/>
                  </a:lnTo>
                  <a:lnTo>
                    <a:pt x="55" y="706"/>
                  </a:lnTo>
                  <a:lnTo>
                    <a:pt x="64" y="721"/>
                  </a:lnTo>
                  <a:lnTo>
                    <a:pt x="73" y="736"/>
                  </a:lnTo>
                  <a:lnTo>
                    <a:pt x="82" y="751"/>
                  </a:lnTo>
                  <a:lnTo>
                    <a:pt x="92" y="765"/>
                  </a:lnTo>
                  <a:lnTo>
                    <a:pt x="102" y="779"/>
                  </a:lnTo>
                  <a:lnTo>
                    <a:pt x="113" y="792"/>
                  </a:lnTo>
                  <a:lnTo>
                    <a:pt x="124" y="805"/>
                  </a:lnTo>
                  <a:lnTo>
                    <a:pt x="136" y="818"/>
                  </a:lnTo>
                  <a:lnTo>
                    <a:pt x="148" y="830"/>
                  </a:lnTo>
                  <a:lnTo>
                    <a:pt x="161" y="842"/>
                  </a:lnTo>
                  <a:lnTo>
                    <a:pt x="161" y="842"/>
                  </a:lnTo>
                  <a:lnTo>
                    <a:pt x="177" y="856"/>
                  </a:lnTo>
                  <a:lnTo>
                    <a:pt x="194" y="869"/>
                  </a:lnTo>
                  <a:lnTo>
                    <a:pt x="212" y="882"/>
                  </a:lnTo>
                  <a:lnTo>
                    <a:pt x="230" y="894"/>
                  </a:lnTo>
                  <a:lnTo>
                    <a:pt x="248" y="905"/>
                  </a:lnTo>
                  <a:lnTo>
                    <a:pt x="268" y="915"/>
                  </a:lnTo>
                  <a:lnTo>
                    <a:pt x="288" y="924"/>
                  </a:lnTo>
                  <a:lnTo>
                    <a:pt x="308" y="932"/>
                  </a:lnTo>
                  <a:lnTo>
                    <a:pt x="328" y="940"/>
                  </a:lnTo>
                  <a:lnTo>
                    <a:pt x="349" y="946"/>
                  </a:lnTo>
                  <a:lnTo>
                    <a:pt x="370" y="952"/>
                  </a:lnTo>
                  <a:lnTo>
                    <a:pt x="392" y="957"/>
                  </a:lnTo>
                  <a:lnTo>
                    <a:pt x="414" y="960"/>
                  </a:lnTo>
                  <a:lnTo>
                    <a:pt x="436" y="963"/>
                  </a:lnTo>
                  <a:lnTo>
                    <a:pt x="460" y="964"/>
                  </a:lnTo>
                  <a:lnTo>
                    <a:pt x="483" y="965"/>
                  </a:lnTo>
                  <a:lnTo>
                    <a:pt x="483" y="965"/>
                  </a:lnTo>
                  <a:lnTo>
                    <a:pt x="501" y="965"/>
                  </a:lnTo>
                  <a:lnTo>
                    <a:pt x="519" y="964"/>
                  </a:lnTo>
                  <a:lnTo>
                    <a:pt x="537" y="962"/>
                  </a:lnTo>
                  <a:lnTo>
                    <a:pt x="555" y="960"/>
                  </a:lnTo>
                  <a:lnTo>
                    <a:pt x="573" y="957"/>
                  </a:lnTo>
                  <a:lnTo>
                    <a:pt x="590" y="953"/>
                  </a:lnTo>
                  <a:lnTo>
                    <a:pt x="607" y="949"/>
                  </a:lnTo>
                  <a:lnTo>
                    <a:pt x="624" y="944"/>
                  </a:lnTo>
                  <a:lnTo>
                    <a:pt x="641" y="939"/>
                  </a:lnTo>
                  <a:lnTo>
                    <a:pt x="657" y="933"/>
                  </a:lnTo>
                  <a:lnTo>
                    <a:pt x="674" y="926"/>
                  </a:lnTo>
                  <a:lnTo>
                    <a:pt x="690" y="919"/>
                  </a:lnTo>
                  <a:lnTo>
                    <a:pt x="705" y="911"/>
                  </a:lnTo>
                  <a:lnTo>
                    <a:pt x="720" y="903"/>
                  </a:lnTo>
                  <a:lnTo>
                    <a:pt x="735" y="894"/>
                  </a:lnTo>
                  <a:lnTo>
                    <a:pt x="749" y="885"/>
                  </a:lnTo>
                  <a:lnTo>
                    <a:pt x="749" y="885"/>
                  </a:lnTo>
                  <a:lnTo>
                    <a:pt x="769" y="870"/>
                  </a:lnTo>
                  <a:lnTo>
                    <a:pt x="788" y="856"/>
                  </a:lnTo>
                  <a:lnTo>
                    <a:pt x="806" y="840"/>
                  </a:lnTo>
                  <a:lnTo>
                    <a:pt x="823" y="823"/>
                  </a:lnTo>
                  <a:lnTo>
                    <a:pt x="840" y="806"/>
                  </a:lnTo>
                  <a:lnTo>
                    <a:pt x="856" y="788"/>
                  </a:lnTo>
                  <a:lnTo>
                    <a:pt x="871" y="769"/>
                  </a:lnTo>
                  <a:lnTo>
                    <a:pt x="885" y="749"/>
                  </a:lnTo>
                  <a:lnTo>
                    <a:pt x="885" y="749"/>
                  </a:lnTo>
                  <a:lnTo>
                    <a:pt x="894" y="735"/>
                  </a:lnTo>
                  <a:lnTo>
                    <a:pt x="903" y="720"/>
                  </a:lnTo>
                  <a:lnTo>
                    <a:pt x="911" y="705"/>
                  </a:lnTo>
                  <a:lnTo>
                    <a:pt x="919" y="689"/>
                  </a:lnTo>
                  <a:lnTo>
                    <a:pt x="926" y="673"/>
                  </a:lnTo>
                  <a:lnTo>
                    <a:pt x="933" y="657"/>
                  </a:lnTo>
                  <a:lnTo>
                    <a:pt x="939" y="641"/>
                  </a:lnTo>
                  <a:lnTo>
                    <a:pt x="944" y="624"/>
                  </a:lnTo>
                  <a:lnTo>
                    <a:pt x="949" y="607"/>
                  </a:lnTo>
                  <a:lnTo>
                    <a:pt x="953" y="590"/>
                  </a:lnTo>
                  <a:lnTo>
                    <a:pt x="957" y="573"/>
                  </a:lnTo>
                  <a:lnTo>
                    <a:pt x="960" y="555"/>
                  </a:lnTo>
                  <a:lnTo>
                    <a:pt x="962" y="537"/>
                  </a:lnTo>
                  <a:lnTo>
                    <a:pt x="964" y="519"/>
                  </a:lnTo>
                  <a:lnTo>
                    <a:pt x="965" y="500"/>
                  </a:lnTo>
                  <a:lnTo>
                    <a:pt x="965" y="482"/>
                  </a:lnTo>
                  <a:lnTo>
                    <a:pt x="965" y="482"/>
                  </a:lnTo>
                  <a:lnTo>
                    <a:pt x="965" y="465"/>
                  </a:lnTo>
                  <a:lnTo>
                    <a:pt x="964" y="448"/>
                  </a:lnTo>
                  <a:lnTo>
                    <a:pt x="962" y="430"/>
                  </a:lnTo>
                  <a:lnTo>
                    <a:pt x="960" y="414"/>
                  </a:lnTo>
                  <a:lnTo>
                    <a:pt x="954" y="381"/>
                  </a:lnTo>
                  <a:lnTo>
                    <a:pt x="946" y="348"/>
                  </a:lnTo>
                  <a:lnTo>
                    <a:pt x="936" y="316"/>
                  </a:lnTo>
                  <a:lnTo>
                    <a:pt x="923" y="286"/>
                  </a:lnTo>
                  <a:lnTo>
                    <a:pt x="909" y="256"/>
                  </a:lnTo>
                  <a:lnTo>
                    <a:pt x="893" y="228"/>
                  </a:lnTo>
                  <a:lnTo>
                    <a:pt x="893" y="228"/>
                  </a:lnTo>
                  <a:close/>
                  <a:moveTo>
                    <a:pt x="483" y="868"/>
                  </a:moveTo>
                  <a:lnTo>
                    <a:pt x="483" y="868"/>
                  </a:lnTo>
                  <a:lnTo>
                    <a:pt x="467" y="868"/>
                  </a:lnTo>
                  <a:lnTo>
                    <a:pt x="451" y="867"/>
                  </a:lnTo>
                  <a:lnTo>
                    <a:pt x="435" y="865"/>
                  </a:lnTo>
                  <a:lnTo>
                    <a:pt x="420" y="863"/>
                  </a:lnTo>
                  <a:lnTo>
                    <a:pt x="405" y="860"/>
                  </a:lnTo>
                  <a:lnTo>
                    <a:pt x="390" y="857"/>
                  </a:lnTo>
                  <a:lnTo>
                    <a:pt x="361" y="849"/>
                  </a:lnTo>
                  <a:lnTo>
                    <a:pt x="334" y="838"/>
                  </a:lnTo>
                  <a:lnTo>
                    <a:pt x="307" y="826"/>
                  </a:lnTo>
                  <a:lnTo>
                    <a:pt x="281" y="811"/>
                  </a:lnTo>
                  <a:lnTo>
                    <a:pt x="257" y="795"/>
                  </a:lnTo>
                  <a:lnTo>
                    <a:pt x="232" y="776"/>
                  </a:lnTo>
                  <a:lnTo>
                    <a:pt x="211" y="757"/>
                  </a:lnTo>
                  <a:lnTo>
                    <a:pt x="191" y="735"/>
                  </a:lnTo>
                  <a:lnTo>
                    <a:pt x="172" y="712"/>
                  </a:lnTo>
                  <a:lnTo>
                    <a:pt x="156" y="687"/>
                  </a:lnTo>
                  <a:lnTo>
                    <a:pt x="141" y="662"/>
                  </a:lnTo>
                  <a:lnTo>
                    <a:pt x="128" y="635"/>
                  </a:lnTo>
                  <a:lnTo>
                    <a:pt x="118" y="607"/>
                  </a:lnTo>
                  <a:lnTo>
                    <a:pt x="118" y="607"/>
                  </a:lnTo>
                  <a:lnTo>
                    <a:pt x="111" y="588"/>
                  </a:lnTo>
                  <a:lnTo>
                    <a:pt x="106" y="568"/>
                  </a:lnTo>
                  <a:lnTo>
                    <a:pt x="102" y="548"/>
                  </a:lnTo>
                  <a:lnTo>
                    <a:pt x="100" y="527"/>
                  </a:lnTo>
                  <a:lnTo>
                    <a:pt x="100" y="527"/>
                  </a:lnTo>
                  <a:lnTo>
                    <a:pt x="98" y="504"/>
                  </a:lnTo>
                  <a:lnTo>
                    <a:pt x="97" y="482"/>
                  </a:lnTo>
                  <a:lnTo>
                    <a:pt x="97" y="482"/>
                  </a:lnTo>
                  <a:lnTo>
                    <a:pt x="97" y="465"/>
                  </a:lnTo>
                  <a:lnTo>
                    <a:pt x="98" y="448"/>
                  </a:lnTo>
                  <a:lnTo>
                    <a:pt x="100" y="432"/>
                  </a:lnTo>
                  <a:lnTo>
                    <a:pt x="103" y="415"/>
                  </a:lnTo>
                  <a:lnTo>
                    <a:pt x="106" y="399"/>
                  </a:lnTo>
                  <a:lnTo>
                    <a:pt x="110" y="384"/>
                  </a:lnTo>
                  <a:lnTo>
                    <a:pt x="114" y="368"/>
                  </a:lnTo>
                  <a:lnTo>
                    <a:pt x="119" y="353"/>
                  </a:lnTo>
                  <a:lnTo>
                    <a:pt x="125" y="337"/>
                  </a:lnTo>
                  <a:lnTo>
                    <a:pt x="132" y="322"/>
                  </a:lnTo>
                  <a:lnTo>
                    <a:pt x="138" y="308"/>
                  </a:lnTo>
                  <a:lnTo>
                    <a:pt x="146" y="293"/>
                  </a:lnTo>
                  <a:lnTo>
                    <a:pt x="154" y="280"/>
                  </a:lnTo>
                  <a:lnTo>
                    <a:pt x="163" y="266"/>
                  </a:lnTo>
                  <a:lnTo>
                    <a:pt x="172" y="254"/>
                  </a:lnTo>
                  <a:lnTo>
                    <a:pt x="181" y="241"/>
                  </a:lnTo>
                  <a:lnTo>
                    <a:pt x="181" y="241"/>
                  </a:lnTo>
                  <a:lnTo>
                    <a:pt x="201" y="219"/>
                  </a:lnTo>
                  <a:lnTo>
                    <a:pt x="222" y="198"/>
                  </a:lnTo>
                  <a:lnTo>
                    <a:pt x="245" y="178"/>
                  </a:lnTo>
                  <a:lnTo>
                    <a:pt x="270" y="161"/>
                  </a:lnTo>
                  <a:lnTo>
                    <a:pt x="270" y="161"/>
                  </a:lnTo>
                  <a:lnTo>
                    <a:pt x="293" y="146"/>
                  </a:lnTo>
                  <a:lnTo>
                    <a:pt x="318" y="133"/>
                  </a:lnTo>
                  <a:lnTo>
                    <a:pt x="343" y="122"/>
                  </a:lnTo>
                  <a:lnTo>
                    <a:pt x="369" y="113"/>
                  </a:lnTo>
                  <a:lnTo>
                    <a:pt x="397" y="106"/>
                  </a:lnTo>
                  <a:lnTo>
                    <a:pt x="424" y="100"/>
                  </a:lnTo>
                  <a:lnTo>
                    <a:pt x="453" y="97"/>
                  </a:lnTo>
                  <a:lnTo>
                    <a:pt x="483" y="96"/>
                  </a:lnTo>
                  <a:lnTo>
                    <a:pt x="483" y="96"/>
                  </a:lnTo>
                  <a:lnTo>
                    <a:pt x="512" y="97"/>
                  </a:lnTo>
                  <a:lnTo>
                    <a:pt x="541" y="100"/>
                  </a:lnTo>
                  <a:lnTo>
                    <a:pt x="568" y="106"/>
                  </a:lnTo>
                  <a:lnTo>
                    <a:pt x="596" y="113"/>
                  </a:lnTo>
                  <a:lnTo>
                    <a:pt x="622" y="122"/>
                  </a:lnTo>
                  <a:lnTo>
                    <a:pt x="647" y="133"/>
                  </a:lnTo>
                  <a:lnTo>
                    <a:pt x="673" y="146"/>
                  </a:lnTo>
                  <a:lnTo>
                    <a:pt x="696" y="161"/>
                  </a:lnTo>
                  <a:lnTo>
                    <a:pt x="696" y="161"/>
                  </a:lnTo>
                  <a:lnTo>
                    <a:pt x="720" y="178"/>
                  </a:lnTo>
                  <a:lnTo>
                    <a:pt x="743" y="198"/>
                  </a:lnTo>
                  <a:lnTo>
                    <a:pt x="764" y="219"/>
                  </a:lnTo>
                  <a:lnTo>
                    <a:pt x="784" y="241"/>
                  </a:lnTo>
                  <a:lnTo>
                    <a:pt x="784" y="241"/>
                  </a:lnTo>
                  <a:lnTo>
                    <a:pt x="793" y="254"/>
                  </a:lnTo>
                  <a:lnTo>
                    <a:pt x="802" y="266"/>
                  </a:lnTo>
                  <a:lnTo>
                    <a:pt x="811" y="280"/>
                  </a:lnTo>
                  <a:lnTo>
                    <a:pt x="819" y="293"/>
                  </a:lnTo>
                  <a:lnTo>
                    <a:pt x="827" y="308"/>
                  </a:lnTo>
                  <a:lnTo>
                    <a:pt x="833" y="322"/>
                  </a:lnTo>
                  <a:lnTo>
                    <a:pt x="840" y="337"/>
                  </a:lnTo>
                  <a:lnTo>
                    <a:pt x="846" y="353"/>
                  </a:lnTo>
                  <a:lnTo>
                    <a:pt x="851" y="368"/>
                  </a:lnTo>
                  <a:lnTo>
                    <a:pt x="855" y="384"/>
                  </a:lnTo>
                  <a:lnTo>
                    <a:pt x="859" y="399"/>
                  </a:lnTo>
                  <a:lnTo>
                    <a:pt x="862" y="415"/>
                  </a:lnTo>
                  <a:lnTo>
                    <a:pt x="866" y="432"/>
                  </a:lnTo>
                  <a:lnTo>
                    <a:pt x="868" y="448"/>
                  </a:lnTo>
                  <a:lnTo>
                    <a:pt x="869" y="465"/>
                  </a:lnTo>
                  <a:lnTo>
                    <a:pt x="869" y="482"/>
                  </a:lnTo>
                  <a:lnTo>
                    <a:pt x="869" y="482"/>
                  </a:lnTo>
                  <a:lnTo>
                    <a:pt x="868" y="504"/>
                  </a:lnTo>
                  <a:lnTo>
                    <a:pt x="866" y="527"/>
                  </a:lnTo>
                  <a:lnTo>
                    <a:pt x="866" y="527"/>
                  </a:lnTo>
                  <a:lnTo>
                    <a:pt x="864" y="548"/>
                  </a:lnTo>
                  <a:lnTo>
                    <a:pt x="859" y="568"/>
                  </a:lnTo>
                  <a:lnTo>
                    <a:pt x="854" y="588"/>
                  </a:lnTo>
                  <a:lnTo>
                    <a:pt x="847" y="607"/>
                  </a:lnTo>
                  <a:lnTo>
                    <a:pt x="847" y="607"/>
                  </a:lnTo>
                  <a:lnTo>
                    <a:pt x="837" y="635"/>
                  </a:lnTo>
                  <a:lnTo>
                    <a:pt x="824" y="662"/>
                  </a:lnTo>
                  <a:lnTo>
                    <a:pt x="809" y="687"/>
                  </a:lnTo>
                  <a:lnTo>
                    <a:pt x="793" y="712"/>
                  </a:lnTo>
                  <a:lnTo>
                    <a:pt x="774" y="735"/>
                  </a:lnTo>
                  <a:lnTo>
                    <a:pt x="754" y="757"/>
                  </a:lnTo>
                  <a:lnTo>
                    <a:pt x="733" y="776"/>
                  </a:lnTo>
                  <a:lnTo>
                    <a:pt x="709" y="795"/>
                  </a:lnTo>
                  <a:lnTo>
                    <a:pt x="685" y="811"/>
                  </a:lnTo>
                  <a:lnTo>
                    <a:pt x="658" y="826"/>
                  </a:lnTo>
                  <a:lnTo>
                    <a:pt x="631" y="838"/>
                  </a:lnTo>
                  <a:lnTo>
                    <a:pt x="604" y="849"/>
                  </a:lnTo>
                  <a:lnTo>
                    <a:pt x="575" y="857"/>
                  </a:lnTo>
                  <a:lnTo>
                    <a:pt x="560" y="860"/>
                  </a:lnTo>
                  <a:lnTo>
                    <a:pt x="545" y="863"/>
                  </a:lnTo>
                  <a:lnTo>
                    <a:pt x="530" y="865"/>
                  </a:lnTo>
                  <a:lnTo>
                    <a:pt x="514" y="867"/>
                  </a:lnTo>
                  <a:lnTo>
                    <a:pt x="499" y="868"/>
                  </a:lnTo>
                  <a:lnTo>
                    <a:pt x="483" y="868"/>
                  </a:lnTo>
                  <a:lnTo>
                    <a:pt x="483" y="8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0" name="Group 69"/>
          <p:cNvGrpSpPr/>
          <p:nvPr/>
        </p:nvGrpSpPr>
        <p:grpSpPr>
          <a:xfrm>
            <a:off x="9425054" y="1766893"/>
            <a:ext cx="729388" cy="731223"/>
            <a:chOff x="2308904" y="4503298"/>
            <a:chExt cx="871320" cy="873513"/>
          </a:xfrm>
          <a:solidFill>
            <a:schemeClr val="bg1"/>
          </a:solidFill>
        </p:grpSpPr>
        <p:sp>
          <p:nvSpPr>
            <p:cNvPr id="71" name="Freeform 262"/>
            <p:cNvSpPr>
              <a:spLocks/>
            </p:cNvSpPr>
            <p:nvPr/>
          </p:nvSpPr>
          <p:spPr bwMode="auto">
            <a:xfrm>
              <a:off x="2308904" y="4503298"/>
              <a:ext cx="814256" cy="873513"/>
            </a:xfrm>
            <a:custGeom>
              <a:avLst/>
              <a:gdLst>
                <a:gd name="T0" fmla="*/ 1127 w 1855"/>
                <a:gd name="T1" fmla="*/ 1779 h 1989"/>
                <a:gd name="T2" fmla="*/ 1016 w 1855"/>
                <a:gd name="T3" fmla="*/ 1790 h 1989"/>
                <a:gd name="T4" fmla="*/ 873 w 1855"/>
                <a:gd name="T5" fmla="*/ 1781 h 1989"/>
                <a:gd name="T6" fmla="*/ 685 w 1855"/>
                <a:gd name="T7" fmla="*/ 1727 h 1989"/>
                <a:gd name="T8" fmla="*/ 518 w 1855"/>
                <a:gd name="T9" fmla="*/ 1632 h 1989"/>
                <a:gd name="T10" fmla="*/ 381 w 1855"/>
                <a:gd name="T11" fmla="*/ 1500 h 1989"/>
                <a:gd name="T12" fmla="*/ 278 w 1855"/>
                <a:gd name="T13" fmla="*/ 1339 h 1989"/>
                <a:gd name="T14" fmla="*/ 215 w 1855"/>
                <a:gd name="T15" fmla="*/ 1154 h 1989"/>
                <a:gd name="T16" fmla="*/ 199 w 1855"/>
                <a:gd name="T17" fmla="*/ 994 h 1989"/>
                <a:gd name="T18" fmla="*/ 208 w 1855"/>
                <a:gd name="T19" fmla="*/ 872 h 1989"/>
                <a:gd name="T20" fmla="*/ 236 w 1855"/>
                <a:gd name="T21" fmla="*/ 755 h 1989"/>
                <a:gd name="T22" fmla="*/ 280 w 1855"/>
                <a:gd name="T23" fmla="*/ 645 h 1989"/>
                <a:gd name="T24" fmla="*/ 339 w 1855"/>
                <a:gd name="T25" fmla="*/ 545 h 1989"/>
                <a:gd name="T26" fmla="*/ 411 w 1855"/>
                <a:gd name="T27" fmla="*/ 454 h 1989"/>
                <a:gd name="T28" fmla="*/ 496 w 1855"/>
                <a:gd name="T29" fmla="*/ 374 h 1989"/>
                <a:gd name="T30" fmla="*/ 584 w 1855"/>
                <a:gd name="T31" fmla="*/ 313 h 1989"/>
                <a:gd name="T32" fmla="*/ 719 w 1855"/>
                <a:gd name="T33" fmla="*/ 248 h 1989"/>
                <a:gd name="T34" fmla="*/ 868 w 1855"/>
                <a:gd name="T35" fmla="*/ 209 h 1989"/>
                <a:gd name="T36" fmla="*/ 994 w 1855"/>
                <a:gd name="T37" fmla="*/ 199 h 1989"/>
                <a:gd name="T38" fmla="*/ 1110 w 1855"/>
                <a:gd name="T39" fmla="*/ 207 h 1989"/>
                <a:gd name="T40" fmla="*/ 1220 w 1855"/>
                <a:gd name="T41" fmla="*/ 231 h 1989"/>
                <a:gd name="T42" fmla="*/ 1324 w 1855"/>
                <a:gd name="T43" fmla="*/ 271 h 1989"/>
                <a:gd name="T44" fmla="*/ 1421 w 1855"/>
                <a:gd name="T45" fmla="*/ 323 h 1989"/>
                <a:gd name="T46" fmla="*/ 1587 w 1855"/>
                <a:gd name="T47" fmla="*/ 466 h 1989"/>
                <a:gd name="T48" fmla="*/ 1822 w 1855"/>
                <a:gd name="T49" fmla="*/ 445 h 1989"/>
                <a:gd name="T50" fmla="*/ 1723 w 1855"/>
                <a:gd name="T51" fmla="*/ 318 h 1989"/>
                <a:gd name="T52" fmla="*/ 1605 w 1855"/>
                <a:gd name="T53" fmla="*/ 210 h 1989"/>
                <a:gd name="T54" fmla="*/ 1470 w 1855"/>
                <a:gd name="T55" fmla="*/ 121 h 1989"/>
                <a:gd name="T56" fmla="*/ 1322 w 1855"/>
                <a:gd name="T57" fmla="*/ 56 h 1989"/>
                <a:gd name="T58" fmla="*/ 1162 w 1855"/>
                <a:gd name="T59" fmla="*/ 14 h 1989"/>
                <a:gd name="T60" fmla="*/ 994 w 1855"/>
                <a:gd name="T61" fmla="*/ 0 h 1989"/>
                <a:gd name="T62" fmla="*/ 847 w 1855"/>
                <a:gd name="T63" fmla="*/ 11 h 1989"/>
                <a:gd name="T64" fmla="*/ 674 w 1855"/>
                <a:gd name="T65" fmla="*/ 53 h 1989"/>
                <a:gd name="T66" fmla="*/ 514 w 1855"/>
                <a:gd name="T67" fmla="*/ 123 h 1989"/>
                <a:gd name="T68" fmla="*/ 404 w 1855"/>
                <a:gd name="T69" fmla="*/ 194 h 1989"/>
                <a:gd name="T70" fmla="*/ 289 w 1855"/>
                <a:gd name="T71" fmla="*/ 293 h 1989"/>
                <a:gd name="T72" fmla="*/ 191 w 1855"/>
                <a:gd name="T73" fmla="*/ 409 h 1989"/>
                <a:gd name="T74" fmla="*/ 110 w 1855"/>
                <a:gd name="T75" fmla="*/ 539 h 1989"/>
                <a:gd name="T76" fmla="*/ 51 w 1855"/>
                <a:gd name="T77" fmla="*/ 681 h 1989"/>
                <a:gd name="T78" fmla="*/ 13 w 1855"/>
                <a:gd name="T79" fmla="*/ 834 h 1989"/>
                <a:gd name="T80" fmla="*/ 0 w 1855"/>
                <a:gd name="T81" fmla="*/ 994 h 1989"/>
                <a:gd name="T82" fmla="*/ 5 w 1855"/>
                <a:gd name="T83" fmla="*/ 1097 h 1989"/>
                <a:gd name="T84" fmla="*/ 26 w 1855"/>
                <a:gd name="T85" fmla="*/ 1219 h 1989"/>
                <a:gd name="T86" fmla="*/ 78 w 1855"/>
                <a:gd name="T87" fmla="*/ 1382 h 1989"/>
                <a:gd name="T88" fmla="*/ 197 w 1855"/>
                <a:gd name="T89" fmla="*/ 1590 h 1989"/>
                <a:gd name="T90" fmla="*/ 362 w 1855"/>
                <a:gd name="T91" fmla="*/ 1762 h 1989"/>
                <a:gd name="T92" fmla="*/ 563 w 1855"/>
                <a:gd name="T93" fmla="*/ 1891 h 1989"/>
                <a:gd name="T94" fmla="*/ 745 w 1855"/>
                <a:gd name="T95" fmla="*/ 1958 h 1989"/>
                <a:gd name="T96" fmla="*/ 868 w 1855"/>
                <a:gd name="T97" fmla="*/ 1981 h 1989"/>
                <a:gd name="T98" fmla="*/ 994 w 1855"/>
                <a:gd name="T99" fmla="*/ 1989 h 1989"/>
                <a:gd name="T100" fmla="*/ 1097 w 1855"/>
                <a:gd name="T101" fmla="*/ 1984 h 1989"/>
                <a:gd name="T102" fmla="*/ 1222 w 1855"/>
                <a:gd name="T103" fmla="*/ 1963 h 1989"/>
                <a:gd name="T104" fmla="*/ 1341 w 1855"/>
                <a:gd name="T105" fmla="*/ 1926 h 1989"/>
                <a:gd name="T106" fmla="*/ 1322 w 1855"/>
                <a:gd name="T107" fmla="*/ 1881 h 1989"/>
                <a:gd name="T108" fmla="*/ 1167 w 1855"/>
                <a:gd name="T109" fmla="*/ 1777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55" h="1989">
                  <a:moveTo>
                    <a:pt x="1167" y="1777"/>
                  </a:moveTo>
                  <a:lnTo>
                    <a:pt x="1170" y="1771"/>
                  </a:lnTo>
                  <a:lnTo>
                    <a:pt x="1170" y="1771"/>
                  </a:lnTo>
                  <a:lnTo>
                    <a:pt x="1148" y="1775"/>
                  </a:lnTo>
                  <a:lnTo>
                    <a:pt x="1127" y="1779"/>
                  </a:lnTo>
                  <a:lnTo>
                    <a:pt x="1106" y="1782"/>
                  </a:lnTo>
                  <a:lnTo>
                    <a:pt x="1084" y="1785"/>
                  </a:lnTo>
                  <a:lnTo>
                    <a:pt x="1061" y="1787"/>
                  </a:lnTo>
                  <a:lnTo>
                    <a:pt x="1039" y="1789"/>
                  </a:lnTo>
                  <a:lnTo>
                    <a:pt x="1016" y="1790"/>
                  </a:lnTo>
                  <a:lnTo>
                    <a:pt x="994" y="1790"/>
                  </a:lnTo>
                  <a:lnTo>
                    <a:pt x="994" y="1790"/>
                  </a:lnTo>
                  <a:lnTo>
                    <a:pt x="953" y="1789"/>
                  </a:lnTo>
                  <a:lnTo>
                    <a:pt x="913" y="1786"/>
                  </a:lnTo>
                  <a:lnTo>
                    <a:pt x="873" y="1781"/>
                  </a:lnTo>
                  <a:lnTo>
                    <a:pt x="834" y="1774"/>
                  </a:lnTo>
                  <a:lnTo>
                    <a:pt x="795" y="1765"/>
                  </a:lnTo>
                  <a:lnTo>
                    <a:pt x="758" y="1754"/>
                  </a:lnTo>
                  <a:lnTo>
                    <a:pt x="721" y="1741"/>
                  </a:lnTo>
                  <a:lnTo>
                    <a:pt x="685" y="1727"/>
                  </a:lnTo>
                  <a:lnTo>
                    <a:pt x="649" y="1711"/>
                  </a:lnTo>
                  <a:lnTo>
                    <a:pt x="615" y="1694"/>
                  </a:lnTo>
                  <a:lnTo>
                    <a:pt x="582" y="1675"/>
                  </a:lnTo>
                  <a:lnTo>
                    <a:pt x="550" y="1654"/>
                  </a:lnTo>
                  <a:lnTo>
                    <a:pt x="518" y="1632"/>
                  </a:lnTo>
                  <a:lnTo>
                    <a:pt x="489" y="1608"/>
                  </a:lnTo>
                  <a:lnTo>
                    <a:pt x="460" y="1583"/>
                  </a:lnTo>
                  <a:lnTo>
                    <a:pt x="432" y="1556"/>
                  </a:lnTo>
                  <a:lnTo>
                    <a:pt x="406" y="1529"/>
                  </a:lnTo>
                  <a:lnTo>
                    <a:pt x="381" y="1500"/>
                  </a:lnTo>
                  <a:lnTo>
                    <a:pt x="357" y="1470"/>
                  </a:lnTo>
                  <a:lnTo>
                    <a:pt x="334" y="1439"/>
                  </a:lnTo>
                  <a:lnTo>
                    <a:pt x="314" y="1407"/>
                  </a:lnTo>
                  <a:lnTo>
                    <a:pt x="295" y="1373"/>
                  </a:lnTo>
                  <a:lnTo>
                    <a:pt x="278" y="1339"/>
                  </a:lnTo>
                  <a:lnTo>
                    <a:pt x="262" y="1304"/>
                  </a:lnTo>
                  <a:lnTo>
                    <a:pt x="248" y="1267"/>
                  </a:lnTo>
                  <a:lnTo>
                    <a:pt x="235" y="1231"/>
                  </a:lnTo>
                  <a:lnTo>
                    <a:pt x="224" y="1193"/>
                  </a:lnTo>
                  <a:lnTo>
                    <a:pt x="215" y="1154"/>
                  </a:lnTo>
                  <a:lnTo>
                    <a:pt x="208" y="1116"/>
                  </a:lnTo>
                  <a:lnTo>
                    <a:pt x="203" y="1075"/>
                  </a:lnTo>
                  <a:lnTo>
                    <a:pt x="200" y="1035"/>
                  </a:lnTo>
                  <a:lnTo>
                    <a:pt x="199" y="994"/>
                  </a:lnTo>
                  <a:lnTo>
                    <a:pt x="199" y="994"/>
                  </a:lnTo>
                  <a:lnTo>
                    <a:pt x="199" y="969"/>
                  </a:lnTo>
                  <a:lnTo>
                    <a:pt x="200" y="945"/>
                  </a:lnTo>
                  <a:lnTo>
                    <a:pt x="202" y="920"/>
                  </a:lnTo>
                  <a:lnTo>
                    <a:pt x="205" y="895"/>
                  </a:lnTo>
                  <a:lnTo>
                    <a:pt x="208" y="872"/>
                  </a:lnTo>
                  <a:lnTo>
                    <a:pt x="212" y="848"/>
                  </a:lnTo>
                  <a:lnTo>
                    <a:pt x="217" y="824"/>
                  </a:lnTo>
                  <a:lnTo>
                    <a:pt x="222" y="800"/>
                  </a:lnTo>
                  <a:lnTo>
                    <a:pt x="229" y="777"/>
                  </a:lnTo>
                  <a:lnTo>
                    <a:pt x="236" y="755"/>
                  </a:lnTo>
                  <a:lnTo>
                    <a:pt x="244" y="733"/>
                  </a:lnTo>
                  <a:lnTo>
                    <a:pt x="252" y="710"/>
                  </a:lnTo>
                  <a:lnTo>
                    <a:pt x="261" y="688"/>
                  </a:lnTo>
                  <a:lnTo>
                    <a:pt x="270" y="666"/>
                  </a:lnTo>
                  <a:lnTo>
                    <a:pt x="280" y="645"/>
                  </a:lnTo>
                  <a:lnTo>
                    <a:pt x="290" y="625"/>
                  </a:lnTo>
                  <a:lnTo>
                    <a:pt x="301" y="603"/>
                  </a:lnTo>
                  <a:lnTo>
                    <a:pt x="313" y="583"/>
                  </a:lnTo>
                  <a:lnTo>
                    <a:pt x="325" y="564"/>
                  </a:lnTo>
                  <a:lnTo>
                    <a:pt x="339" y="545"/>
                  </a:lnTo>
                  <a:lnTo>
                    <a:pt x="353" y="526"/>
                  </a:lnTo>
                  <a:lnTo>
                    <a:pt x="366" y="506"/>
                  </a:lnTo>
                  <a:lnTo>
                    <a:pt x="381" y="488"/>
                  </a:lnTo>
                  <a:lnTo>
                    <a:pt x="396" y="471"/>
                  </a:lnTo>
                  <a:lnTo>
                    <a:pt x="411" y="454"/>
                  </a:lnTo>
                  <a:lnTo>
                    <a:pt x="427" y="437"/>
                  </a:lnTo>
                  <a:lnTo>
                    <a:pt x="445" y="420"/>
                  </a:lnTo>
                  <a:lnTo>
                    <a:pt x="461" y="404"/>
                  </a:lnTo>
                  <a:lnTo>
                    <a:pt x="479" y="389"/>
                  </a:lnTo>
                  <a:lnTo>
                    <a:pt x="496" y="374"/>
                  </a:lnTo>
                  <a:lnTo>
                    <a:pt x="515" y="360"/>
                  </a:lnTo>
                  <a:lnTo>
                    <a:pt x="533" y="347"/>
                  </a:lnTo>
                  <a:lnTo>
                    <a:pt x="533" y="347"/>
                  </a:lnTo>
                  <a:lnTo>
                    <a:pt x="559" y="329"/>
                  </a:lnTo>
                  <a:lnTo>
                    <a:pt x="584" y="313"/>
                  </a:lnTo>
                  <a:lnTo>
                    <a:pt x="609" y="298"/>
                  </a:lnTo>
                  <a:lnTo>
                    <a:pt x="636" y="284"/>
                  </a:lnTo>
                  <a:lnTo>
                    <a:pt x="664" y="271"/>
                  </a:lnTo>
                  <a:lnTo>
                    <a:pt x="691" y="259"/>
                  </a:lnTo>
                  <a:lnTo>
                    <a:pt x="719" y="248"/>
                  </a:lnTo>
                  <a:lnTo>
                    <a:pt x="748" y="238"/>
                  </a:lnTo>
                  <a:lnTo>
                    <a:pt x="778" y="228"/>
                  </a:lnTo>
                  <a:lnTo>
                    <a:pt x="807" y="221"/>
                  </a:lnTo>
                  <a:lnTo>
                    <a:pt x="837" y="214"/>
                  </a:lnTo>
                  <a:lnTo>
                    <a:pt x="868" y="209"/>
                  </a:lnTo>
                  <a:lnTo>
                    <a:pt x="899" y="204"/>
                  </a:lnTo>
                  <a:lnTo>
                    <a:pt x="930" y="201"/>
                  </a:lnTo>
                  <a:lnTo>
                    <a:pt x="961" y="199"/>
                  </a:lnTo>
                  <a:lnTo>
                    <a:pt x="994" y="199"/>
                  </a:lnTo>
                  <a:lnTo>
                    <a:pt x="994" y="199"/>
                  </a:lnTo>
                  <a:lnTo>
                    <a:pt x="1017" y="199"/>
                  </a:lnTo>
                  <a:lnTo>
                    <a:pt x="1040" y="200"/>
                  </a:lnTo>
                  <a:lnTo>
                    <a:pt x="1063" y="202"/>
                  </a:lnTo>
                  <a:lnTo>
                    <a:pt x="1087" y="204"/>
                  </a:lnTo>
                  <a:lnTo>
                    <a:pt x="1110" y="207"/>
                  </a:lnTo>
                  <a:lnTo>
                    <a:pt x="1132" y="211"/>
                  </a:lnTo>
                  <a:lnTo>
                    <a:pt x="1154" y="215"/>
                  </a:lnTo>
                  <a:lnTo>
                    <a:pt x="1177" y="220"/>
                  </a:lnTo>
                  <a:lnTo>
                    <a:pt x="1199" y="225"/>
                  </a:lnTo>
                  <a:lnTo>
                    <a:pt x="1220" y="231"/>
                  </a:lnTo>
                  <a:lnTo>
                    <a:pt x="1241" y="239"/>
                  </a:lnTo>
                  <a:lnTo>
                    <a:pt x="1262" y="246"/>
                  </a:lnTo>
                  <a:lnTo>
                    <a:pt x="1284" y="254"/>
                  </a:lnTo>
                  <a:lnTo>
                    <a:pt x="1304" y="262"/>
                  </a:lnTo>
                  <a:lnTo>
                    <a:pt x="1324" y="271"/>
                  </a:lnTo>
                  <a:lnTo>
                    <a:pt x="1344" y="281"/>
                  </a:lnTo>
                  <a:lnTo>
                    <a:pt x="1363" y="290"/>
                  </a:lnTo>
                  <a:lnTo>
                    <a:pt x="1384" y="301"/>
                  </a:lnTo>
                  <a:lnTo>
                    <a:pt x="1402" y="312"/>
                  </a:lnTo>
                  <a:lnTo>
                    <a:pt x="1421" y="323"/>
                  </a:lnTo>
                  <a:lnTo>
                    <a:pt x="1457" y="349"/>
                  </a:lnTo>
                  <a:lnTo>
                    <a:pt x="1492" y="375"/>
                  </a:lnTo>
                  <a:lnTo>
                    <a:pt x="1525" y="403"/>
                  </a:lnTo>
                  <a:lnTo>
                    <a:pt x="1557" y="434"/>
                  </a:lnTo>
                  <a:lnTo>
                    <a:pt x="1587" y="466"/>
                  </a:lnTo>
                  <a:lnTo>
                    <a:pt x="1616" y="499"/>
                  </a:lnTo>
                  <a:lnTo>
                    <a:pt x="1855" y="499"/>
                  </a:lnTo>
                  <a:lnTo>
                    <a:pt x="1855" y="499"/>
                  </a:lnTo>
                  <a:lnTo>
                    <a:pt x="1839" y="472"/>
                  </a:lnTo>
                  <a:lnTo>
                    <a:pt x="1822" y="445"/>
                  </a:lnTo>
                  <a:lnTo>
                    <a:pt x="1804" y="418"/>
                  </a:lnTo>
                  <a:lnTo>
                    <a:pt x="1784" y="392"/>
                  </a:lnTo>
                  <a:lnTo>
                    <a:pt x="1764" y="367"/>
                  </a:lnTo>
                  <a:lnTo>
                    <a:pt x="1744" y="343"/>
                  </a:lnTo>
                  <a:lnTo>
                    <a:pt x="1723" y="318"/>
                  </a:lnTo>
                  <a:lnTo>
                    <a:pt x="1701" y="295"/>
                  </a:lnTo>
                  <a:lnTo>
                    <a:pt x="1677" y="273"/>
                  </a:lnTo>
                  <a:lnTo>
                    <a:pt x="1654" y="252"/>
                  </a:lnTo>
                  <a:lnTo>
                    <a:pt x="1630" y="230"/>
                  </a:lnTo>
                  <a:lnTo>
                    <a:pt x="1605" y="210"/>
                  </a:lnTo>
                  <a:lnTo>
                    <a:pt x="1579" y="191"/>
                  </a:lnTo>
                  <a:lnTo>
                    <a:pt x="1553" y="172"/>
                  </a:lnTo>
                  <a:lnTo>
                    <a:pt x="1526" y="155"/>
                  </a:lnTo>
                  <a:lnTo>
                    <a:pt x="1499" y="137"/>
                  </a:lnTo>
                  <a:lnTo>
                    <a:pt x="1470" y="121"/>
                  </a:lnTo>
                  <a:lnTo>
                    <a:pt x="1442" y="107"/>
                  </a:lnTo>
                  <a:lnTo>
                    <a:pt x="1413" y="93"/>
                  </a:lnTo>
                  <a:lnTo>
                    <a:pt x="1384" y="79"/>
                  </a:lnTo>
                  <a:lnTo>
                    <a:pt x="1353" y="67"/>
                  </a:lnTo>
                  <a:lnTo>
                    <a:pt x="1322" y="56"/>
                  </a:lnTo>
                  <a:lnTo>
                    <a:pt x="1292" y="46"/>
                  </a:lnTo>
                  <a:lnTo>
                    <a:pt x="1259" y="36"/>
                  </a:lnTo>
                  <a:lnTo>
                    <a:pt x="1228" y="27"/>
                  </a:lnTo>
                  <a:lnTo>
                    <a:pt x="1196" y="20"/>
                  </a:lnTo>
                  <a:lnTo>
                    <a:pt x="1162" y="14"/>
                  </a:lnTo>
                  <a:lnTo>
                    <a:pt x="1130" y="9"/>
                  </a:lnTo>
                  <a:lnTo>
                    <a:pt x="1096" y="5"/>
                  </a:lnTo>
                  <a:lnTo>
                    <a:pt x="1062" y="2"/>
                  </a:lnTo>
                  <a:lnTo>
                    <a:pt x="1028" y="1"/>
                  </a:lnTo>
                  <a:lnTo>
                    <a:pt x="994" y="0"/>
                  </a:lnTo>
                  <a:lnTo>
                    <a:pt x="994" y="0"/>
                  </a:lnTo>
                  <a:lnTo>
                    <a:pt x="956" y="1"/>
                  </a:lnTo>
                  <a:lnTo>
                    <a:pt x="920" y="3"/>
                  </a:lnTo>
                  <a:lnTo>
                    <a:pt x="884" y="6"/>
                  </a:lnTo>
                  <a:lnTo>
                    <a:pt x="847" y="11"/>
                  </a:lnTo>
                  <a:lnTo>
                    <a:pt x="812" y="16"/>
                  </a:lnTo>
                  <a:lnTo>
                    <a:pt x="777" y="24"/>
                  </a:lnTo>
                  <a:lnTo>
                    <a:pt x="742" y="32"/>
                  </a:lnTo>
                  <a:lnTo>
                    <a:pt x="708" y="41"/>
                  </a:lnTo>
                  <a:lnTo>
                    <a:pt x="674" y="53"/>
                  </a:lnTo>
                  <a:lnTo>
                    <a:pt x="641" y="65"/>
                  </a:lnTo>
                  <a:lnTo>
                    <a:pt x="608" y="78"/>
                  </a:lnTo>
                  <a:lnTo>
                    <a:pt x="577" y="92"/>
                  </a:lnTo>
                  <a:lnTo>
                    <a:pt x="544" y="107"/>
                  </a:lnTo>
                  <a:lnTo>
                    <a:pt x="514" y="123"/>
                  </a:lnTo>
                  <a:lnTo>
                    <a:pt x="484" y="141"/>
                  </a:lnTo>
                  <a:lnTo>
                    <a:pt x="455" y="159"/>
                  </a:lnTo>
                  <a:lnTo>
                    <a:pt x="455" y="159"/>
                  </a:lnTo>
                  <a:lnTo>
                    <a:pt x="429" y="176"/>
                  </a:lnTo>
                  <a:lnTo>
                    <a:pt x="404" y="194"/>
                  </a:lnTo>
                  <a:lnTo>
                    <a:pt x="380" y="212"/>
                  </a:lnTo>
                  <a:lnTo>
                    <a:pt x="357" y="231"/>
                  </a:lnTo>
                  <a:lnTo>
                    <a:pt x="333" y="252"/>
                  </a:lnTo>
                  <a:lnTo>
                    <a:pt x="311" y="272"/>
                  </a:lnTo>
                  <a:lnTo>
                    <a:pt x="289" y="293"/>
                  </a:lnTo>
                  <a:lnTo>
                    <a:pt x="268" y="315"/>
                  </a:lnTo>
                  <a:lnTo>
                    <a:pt x="248" y="338"/>
                  </a:lnTo>
                  <a:lnTo>
                    <a:pt x="228" y="361"/>
                  </a:lnTo>
                  <a:lnTo>
                    <a:pt x="209" y="385"/>
                  </a:lnTo>
                  <a:lnTo>
                    <a:pt x="191" y="409"/>
                  </a:lnTo>
                  <a:lnTo>
                    <a:pt x="173" y="434"/>
                  </a:lnTo>
                  <a:lnTo>
                    <a:pt x="157" y="459"/>
                  </a:lnTo>
                  <a:lnTo>
                    <a:pt x="141" y="485"/>
                  </a:lnTo>
                  <a:lnTo>
                    <a:pt x="124" y="511"/>
                  </a:lnTo>
                  <a:lnTo>
                    <a:pt x="110" y="539"/>
                  </a:lnTo>
                  <a:lnTo>
                    <a:pt x="97" y="567"/>
                  </a:lnTo>
                  <a:lnTo>
                    <a:pt x="84" y="594"/>
                  </a:lnTo>
                  <a:lnTo>
                    <a:pt x="72" y="623"/>
                  </a:lnTo>
                  <a:lnTo>
                    <a:pt x="61" y="652"/>
                  </a:lnTo>
                  <a:lnTo>
                    <a:pt x="51" y="681"/>
                  </a:lnTo>
                  <a:lnTo>
                    <a:pt x="42" y="710"/>
                  </a:lnTo>
                  <a:lnTo>
                    <a:pt x="33" y="741"/>
                  </a:lnTo>
                  <a:lnTo>
                    <a:pt x="26" y="771"/>
                  </a:lnTo>
                  <a:lnTo>
                    <a:pt x="18" y="802"/>
                  </a:lnTo>
                  <a:lnTo>
                    <a:pt x="13" y="834"/>
                  </a:lnTo>
                  <a:lnTo>
                    <a:pt x="8" y="865"/>
                  </a:lnTo>
                  <a:lnTo>
                    <a:pt x="5" y="897"/>
                  </a:lnTo>
                  <a:lnTo>
                    <a:pt x="2" y="930"/>
                  </a:lnTo>
                  <a:lnTo>
                    <a:pt x="1" y="962"/>
                  </a:lnTo>
                  <a:lnTo>
                    <a:pt x="0" y="994"/>
                  </a:lnTo>
                  <a:lnTo>
                    <a:pt x="0" y="994"/>
                  </a:lnTo>
                  <a:lnTo>
                    <a:pt x="0" y="1020"/>
                  </a:lnTo>
                  <a:lnTo>
                    <a:pt x="1" y="1046"/>
                  </a:lnTo>
                  <a:lnTo>
                    <a:pt x="3" y="1071"/>
                  </a:lnTo>
                  <a:lnTo>
                    <a:pt x="5" y="1097"/>
                  </a:lnTo>
                  <a:lnTo>
                    <a:pt x="8" y="1121"/>
                  </a:lnTo>
                  <a:lnTo>
                    <a:pt x="11" y="1146"/>
                  </a:lnTo>
                  <a:lnTo>
                    <a:pt x="15" y="1170"/>
                  </a:lnTo>
                  <a:lnTo>
                    <a:pt x="20" y="1195"/>
                  </a:lnTo>
                  <a:lnTo>
                    <a:pt x="26" y="1219"/>
                  </a:lnTo>
                  <a:lnTo>
                    <a:pt x="32" y="1243"/>
                  </a:lnTo>
                  <a:lnTo>
                    <a:pt x="38" y="1266"/>
                  </a:lnTo>
                  <a:lnTo>
                    <a:pt x="45" y="1291"/>
                  </a:lnTo>
                  <a:lnTo>
                    <a:pt x="61" y="1336"/>
                  </a:lnTo>
                  <a:lnTo>
                    <a:pt x="78" y="1382"/>
                  </a:lnTo>
                  <a:lnTo>
                    <a:pt x="98" y="1426"/>
                  </a:lnTo>
                  <a:lnTo>
                    <a:pt x="120" y="1468"/>
                  </a:lnTo>
                  <a:lnTo>
                    <a:pt x="144" y="1510"/>
                  </a:lnTo>
                  <a:lnTo>
                    <a:pt x="170" y="1550"/>
                  </a:lnTo>
                  <a:lnTo>
                    <a:pt x="197" y="1590"/>
                  </a:lnTo>
                  <a:lnTo>
                    <a:pt x="227" y="1627"/>
                  </a:lnTo>
                  <a:lnTo>
                    <a:pt x="259" y="1663"/>
                  </a:lnTo>
                  <a:lnTo>
                    <a:pt x="291" y="1698"/>
                  </a:lnTo>
                  <a:lnTo>
                    <a:pt x="325" y="1730"/>
                  </a:lnTo>
                  <a:lnTo>
                    <a:pt x="362" y="1762"/>
                  </a:lnTo>
                  <a:lnTo>
                    <a:pt x="399" y="1792"/>
                  </a:lnTo>
                  <a:lnTo>
                    <a:pt x="438" y="1819"/>
                  </a:lnTo>
                  <a:lnTo>
                    <a:pt x="479" y="1845"/>
                  </a:lnTo>
                  <a:lnTo>
                    <a:pt x="520" y="1869"/>
                  </a:lnTo>
                  <a:lnTo>
                    <a:pt x="563" y="1891"/>
                  </a:lnTo>
                  <a:lnTo>
                    <a:pt x="607" y="1911"/>
                  </a:lnTo>
                  <a:lnTo>
                    <a:pt x="653" y="1928"/>
                  </a:lnTo>
                  <a:lnTo>
                    <a:pt x="698" y="1944"/>
                  </a:lnTo>
                  <a:lnTo>
                    <a:pt x="722" y="1952"/>
                  </a:lnTo>
                  <a:lnTo>
                    <a:pt x="745" y="1958"/>
                  </a:lnTo>
                  <a:lnTo>
                    <a:pt x="770" y="1964"/>
                  </a:lnTo>
                  <a:lnTo>
                    <a:pt x="794" y="1969"/>
                  </a:lnTo>
                  <a:lnTo>
                    <a:pt x="818" y="1974"/>
                  </a:lnTo>
                  <a:lnTo>
                    <a:pt x="842" y="1978"/>
                  </a:lnTo>
                  <a:lnTo>
                    <a:pt x="868" y="1981"/>
                  </a:lnTo>
                  <a:lnTo>
                    <a:pt x="892" y="1984"/>
                  </a:lnTo>
                  <a:lnTo>
                    <a:pt x="917" y="1986"/>
                  </a:lnTo>
                  <a:lnTo>
                    <a:pt x="942" y="1988"/>
                  </a:lnTo>
                  <a:lnTo>
                    <a:pt x="969" y="1989"/>
                  </a:lnTo>
                  <a:lnTo>
                    <a:pt x="994" y="1989"/>
                  </a:lnTo>
                  <a:lnTo>
                    <a:pt x="994" y="1989"/>
                  </a:lnTo>
                  <a:lnTo>
                    <a:pt x="1020" y="1989"/>
                  </a:lnTo>
                  <a:lnTo>
                    <a:pt x="1046" y="1988"/>
                  </a:lnTo>
                  <a:lnTo>
                    <a:pt x="1072" y="1986"/>
                  </a:lnTo>
                  <a:lnTo>
                    <a:pt x="1097" y="1984"/>
                  </a:lnTo>
                  <a:lnTo>
                    <a:pt x="1123" y="1981"/>
                  </a:lnTo>
                  <a:lnTo>
                    <a:pt x="1147" y="1977"/>
                  </a:lnTo>
                  <a:lnTo>
                    <a:pt x="1173" y="1973"/>
                  </a:lnTo>
                  <a:lnTo>
                    <a:pt x="1198" y="1968"/>
                  </a:lnTo>
                  <a:lnTo>
                    <a:pt x="1222" y="1963"/>
                  </a:lnTo>
                  <a:lnTo>
                    <a:pt x="1246" y="1957"/>
                  </a:lnTo>
                  <a:lnTo>
                    <a:pt x="1270" y="1949"/>
                  </a:lnTo>
                  <a:lnTo>
                    <a:pt x="1295" y="1942"/>
                  </a:lnTo>
                  <a:lnTo>
                    <a:pt x="1318" y="1934"/>
                  </a:lnTo>
                  <a:lnTo>
                    <a:pt x="1341" y="1926"/>
                  </a:lnTo>
                  <a:lnTo>
                    <a:pt x="1364" y="1917"/>
                  </a:lnTo>
                  <a:lnTo>
                    <a:pt x="1387" y="1908"/>
                  </a:lnTo>
                  <a:lnTo>
                    <a:pt x="1387" y="1908"/>
                  </a:lnTo>
                  <a:lnTo>
                    <a:pt x="1353" y="1895"/>
                  </a:lnTo>
                  <a:lnTo>
                    <a:pt x="1322" y="1881"/>
                  </a:lnTo>
                  <a:lnTo>
                    <a:pt x="1307" y="1873"/>
                  </a:lnTo>
                  <a:lnTo>
                    <a:pt x="1293" y="1865"/>
                  </a:lnTo>
                  <a:lnTo>
                    <a:pt x="1279" y="1855"/>
                  </a:lnTo>
                  <a:lnTo>
                    <a:pt x="1265" y="1846"/>
                  </a:lnTo>
                  <a:lnTo>
                    <a:pt x="1167" y="17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263"/>
            <p:cNvSpPr>
              <a:spLocks/>
            </p:cNvSpPr>
            <p:nvPr/>
          </p:nvSpPr>
          <p:spPr bwMode="auto">
            <a:xfrm>
              <a:off x="2881737" y="4773253"/>
              <a:ext cx="298487" cy="603558"/>
            </a:xfrm>
            <a:custGeom>
              <a:avLst/>
              <a:gdLst>
                <a:gd name="T0" fmla="*/ 344 w 682"/>
                <a:gd name="T1" fmla="*/ 544 h 1376"/>
                <a:gd name="T2" fmla="*/ 286 w 682"/>
                <a:gd name="T3" fmla="*/ 510 h 1376"/>
                <a:gd name="T4" fmla="*/ 255 w 682"/>
                <a:gd name="T5" fmla="*/ 477 h 1376"/>
                <a:gd name="T6" fmla="*/ 246 w 682"/>
                <a:gd name="T7" fmla="*/ 445 h 1376"/>
                <a:gd name="T8" fmla="*/ 247 w 682"/>
                <a:gd name="T9" fmla="*/ 420 h 1376"/>
                <a:gd name="T10" fmla="*/ 260 w 682"/>
                <a:gd name="T11" fmla="*/ 389 h 1376"/>
                <a:gd name="T12" fmla="*/ 290 w 682"/>
                <a:gd name="T13" fmla="*/ 363 h 1376"/>
                <a:gd name="T14" fmla="*/ 336 w 682"/>
                <a:gd name="T15" fmla="*/ 348 h 1376"/>
                <a:gd name="T16" fmla="*/ 384 w 682"/>
                <a:gd name="T17" fmla="*/ 346 h 1376"/>
                <a:gd name="T18" fmla="*/ 457 w 682"/>
                <a:gd name="T19" fmla="*/ 357 h 1376"/>
                <a:gd name="T20" fmla="*/ 532 w 682"/>
                <a:gd name="T21" fmla="*/ 388 h 1376"/>
                <a:gd name="T22" fmla="*/ 626 w 682"/>
                <a:gd name="T23" fmla="*/ 214 h 1376"/>
                <a:gd name="T24" fmla="*/ 563 w 682"/>
                <a:gd name="T25" fmla="*/ 183 h 1376"/>
                <a:gd name="T26" fmla="*/ 469 w 682"/>
                <a:gd name="T27" fmla="*/ 159 h 1376"/>
                <a:gd name="T28" fmla="*/ 259 w 682"/>
                <a:gd name="T29" fmla="*/ 167 h 1376"/>
                <a:gd name="T30" fmla="*/ 184 w 682"/>
                <a:gd name="T31" fmla="*/ 196 h 1376"/>
                <a:gd name="T32" fmla="*/ 103 w 682"/>
                <a:gd name="T33" fmla="*/ 254 h 1376"/>
                <a:gd name="T34" fmla="*/ 48 w 682"/>
                <a:gd name="T35" fmla="*/ 334 h 1376"/>
                <a:gd name="T36" fmla="*/ 24 w 682"/>
                <a:gd name="T37" fmla="*/ 430 h 1376"/>
                <a:gd name="T38" fmla="*/ 24 w 682"/>
                <a:gd name="T39" fmla="*/ 488 h 1376"/>
                <a:gd name="T40" fmla="*/ 37 w 682"/>
                <a:gd name="T41" fmla="*/ 545 h 1376"/>
                <a:gd name="T42" fmla="*/ 60 w 682"/>
                <a:gd name="T43" fmla="*/ 595 h 1376"/>
                <a:gd name="T44" fmla="*/ 93 w 682"/>
                <a:gd name="T45" fmla="*/ 638 h 1376"/>
                <a:gd name="T46" fmla="*/ 179 w 682"/>
                <a:gd name="T47" fmla="*/ 706 h 1376"/>
                <a:gd name="T48" fmla="*/ 281 w 682"/>
                <a:gd name="T49" fmla="*/ 757 h 1376"/>
                <a:gd name="T50" fmla="*/ 352 w 682"/>
                <a:gd name="T51" fmla="*/ 788 h 1376"/>
                <a:gd name="T52" fmla="*/ 414 w 682"/>
                <a:gd name="T53" fmla="*/ 825 h 1376"/>
                <a:gd name="T54" fmla="*/ 445 w 682"/>
                <a:gd name="T55" fmla="*/ 862 h 1376"/>
                <a:gd name="T56" fmla="*/ 457 w 682"/>
                <a:gd name="T57" fmla="*/ 897 h 1376"/>
                <a:gd name="T58" fmla="*/ 455 w 682"/>
                <a:gd name="T59" fmla="*/ 936 h 1376"/>
                <a:gd name="T60" fmla="*/ 435 w 682"/>
                <a:gd name="T61" fmla="*/ 977 h 1376"/>
                <a:gd name="T62" fmla="*/ 398 w 682"/>
                <a:gd name="T63" fmla="*/ 1005 h 1376"/>
                <a:gd name="T64" fmla="*/ 346 w 682"/>
                <a:gd name="T65" fmla="*/ 1020 h 1376"/>
                <a:gd name="T66" fmla="*/ 289 w 682"/>
                <a:gd name="T67" fmla="*/ 1021 h 1376"/>
                <a:gd name="T68" fmla="*/ 185 w 682"/>
                <a:gd name="T69" fmla="*/ 998 h 1376"/>
                <a:gd name="T70" fmla="*/ 67 w 682"/>
                <a:gd name="T71" fmla="*/ 931 h 1376"/>
                <a:gd name="T72" fmla="*/ 48 w 682"/>
                <a:gd name="T73" fmla="*/ 1155 h 1376"/>
                <a:gd name="T74" fmla="*/ 155 w 682"/>
                <a:gd name="T75" fmla="*/ 1198 h 1376"/>
                <a:gd name="T76" fmla="*/ 248 w 682"/>
                <a:gd name="T77" fmla="*/ 1376 h 1376"/>
                <a:gd name="T78" fmla="*/ 462 w 682"/>
                <a:gd name="T79" fmla="*/ 1196 h 1376"/>
                <a:gd name="T80" fmla="*/ 558 w 682"/>
                <a:gd name="T81" fmla="*/ 1146 h 1376"/>
                <a:gd name="T82" fmla="*/ 630 w 682"/>
                <a:gd name="T83" fmla="*/ 1073 h 1376"/>
                <a:gd name="T84" fmla="*/ 672 w 682"/>
                <a:gd name="T85" fmla="*/ 981 h 1376"/>
                <a:gd name="T86" fmla="*/ 682 w 682"/>
                <a:gd name="T87" fmla="*/ 902 h 1376"/>
                <a:gd name="T88" fmla="*/ 676 w 682"/>
                <a:gd name="T89" fmla="*/ 835 h 1376"/>
                <a:gd name="T90" fmla="*/ 658 w 682"/>
                <a:gd name="T91" fmla="*/ 777 h 1376"/>
                <a:gd name="T92" fmla="*/ 630 w 682"/>
                <a:gd name="T93" fmla="*/ 727 h 1376"/>
                <a:gd name="T94" fmla="*/ 574 w 682"/>
                <a:gd name="T95" fmla="*/ 666 h 1376"/>
                <a:gd name="T96" fmla="*/ 483 w 682"/>
                <a:gd name="T97" fmla="*/ 608 h 1376"/>
                <a:gd name="T98" fmla="*/ 413 w 682"/>
                <a:gd name="T99" fmla="*/ 574 h 1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2" h="1376">
                  <a:moveTo>
                    <a:pt x="413" y="574"/>
                  </a:moveTo>
                  <a:lnTo>
                    <a:pt x="413" y="574"/>
                  </a:lnTo>
                  <a:lnTo>
                    <a:pt x="364" y="553"/>
                  </a:lnTo>
                  <a:lnTo>
                    <a:pt x="344" y="544"/>
                  </a:lnTo>
                  <a:lnTo>
                    <a:pt x="326" y="535"/>
                  </a:lnTo>
                  <a:lnTo>
                    <a:pt x="311" y="526"/>
                  </a:lnTo>
                  <a:lnTo>
                    <a:pt x="297" y="518"/>
                  </a:lnTo>
                  <a:lnTo>
                    <a:pt x="286" y="510"/>
                  </a:lnTo>
                  <a:lnTo>
                    <a:pt x="275" y="502"/>
                  </a:lnTo>
                  <a:lnTo>
                    <a:pt x="267" y="494"/>
                  </a:lnTo>
                  <a:lnTo>
                    <a:pt x="260" y="486"/>
                  </a:lnTo>
                  <a:lnTo>
                    <a:pt x="255" y="477"/>
                  </a:lnTo>
                  <a:lnTo>
                    <a:pt x="251" y="470"/>
                  </a:lnTo>
                  <a:lnTo>
                    <a:pt x="248" y="462"/>
                  </a:lnTo>
                  <a:lnTo>
                    <a:pt x="247" y="454"/>
                  </a:lnTo>
                  <a:lnTo>
                    <a:pt x="246" y="445"/>
                  </a:lnTo>
                  <a:lnTo>
                    <a:pt x="245" y="437"/>
                  </a:lnTo>
                  <a:lnTo>
                    <a:pt x="245" y="437"/>
                  </a:lnTo>
                  <a:lnTo>
                    <a:pt x="246" y="429"/>
                  </a:lnTo>
                  <a:lnTo>
                    <a:pt x="247" y="420"/>
                  </a:lnTo>
                  <a:lnTo>
                    <a:pt x="249" y="412"/>
                  </a:lnTo>
                  <a:lnTo>
                    <a:pt x="252" y="404"/>
                  </a:lnTo>
                  <a:lnTo>
                    <a:pt x="255" y="397"/>
                  </a:lnTo>
                  <a:lnTo>
                    <a:pt x="260" y="389"/>
                  </a:lnTo>
                  <a:lnTo>
                    <a:pt x="266" y="381"/>
                  </a:lnTo>
                  <a:lnTo>
                    <a:pt x="272" y="375"/>
                  </a:lnTo>
                  <a:lnTo>
                    <a:pt x="280" y="369"/>
                  </a:lnTo>
                  <a:lnTo>
                    <a:pt x="290" y="363"/>
                  </a:lnTo>
                  <a:lnTo>
                    <a:pt x="300" y="358"/>
                  </a:lnTo>
                  <a:lnTo>
                    <a:pt x="311" y="354"/>
                  </a:lnTo>
                  <a:lnTo>
                    <a:pt x="323" y="351"/>
                  </a:lnTo>
                  <a:lnTo>
                    <a:pt x="336" y="348"/>
                  </a:lnTo>
                  <a:lnTo>
                    <a:pt x="351" y="347"/>
                  </a:lnTo>
                  <a:lnTo>
                    <a:pt x="367" y="346"/>
                  </a:lnTo>
                  <a:lnTo>
                    <a:pt x="367" y="346"/>
                  </a:lnTo>
                  <a:lnTo>
                    <a:pt x="384" y="346"/>
                  </a:lnTo>
                  <a:lnTo>
                    <a:pt x="401" y="348"/>
                  </a:lnTo>
                  <a:lnTo>
                    <a:pt x="416" y="349"/>
                  </a:lnTo>
                  <a:lnTo>
                    <a:pt x="430" y="351"/>
                  </a:lnTo>
                  <a:lnTo>
                    <a:pt x="457" y="357"/>
                  </a:lnTo>
                  <a:lnTo>
                    <a:pt x="480" y="364"/>
                  </a:lnTo>
                  <a:lnTo>
                    <a:pt x="501" y="372"/>
                  </a:lnTo>
                  <a:lnTo>
                    <a:pt x="518" y="380"/>
                  </a:lnTo>
                  <a:lnTo>
                    <a:pt x="532" y="388"/>
                  </a:lnTo>
                  <a:lnTo>
                    <a:pt x="543" y="394"/>
                  </a:lnTo>
                  <a:lnTo>
                    <a:pt x="587" y="419"/>
                  </a:lnTo>
                  <a:lnTo>
                    <a:pt x="658" y="233"/>
                  </a:lnTo>
                  <a:lnTo>
                    <a:pt x="626" y="214"/>
                  </a:lnTo>
                  <a:lnTo>
                    <a:pt x="626" y="214"/>
                  </a:lnTo>
                  <a:lnTo>
                    <a:pt x="606" y="203"/>
                  </a:lnTo>
                  <a:lnTo>
                    <a:pt x="584" y="192"/>
                  </a:lnTo>
                  <a:lnTo>
                    <a:pt x="563" y="183"/>
                  </a:lnTo>
                  <a:lnTo>
                    <a:pt x="540" y="175"/>
                  </a:lnTo>
                  <a:lnTo>
                    <a:pt x="518" y="169"/>
                  </a:lnTo>
                  <a:lnTo>
                    <a:pt x="493" y="163"/>
                  </a:lnTo>
                  <a:lnTo>
                    <a:pt x="469" y="159"/>
                  </a:lnTo>
                  <a:lnTo>
                    <a:pt x="444" y="156"/>
                  </a:lnTo>
                  <a:lnTo>
                    <a:pt x="444" y="0"/>
                  </a:lnTo>
                  <a:lnTo>
                    <a:pt x="259" y="0"/>
                  </a:lnTo>
                  <a:lnTo>
                    <a:pt x="259" y="167"/>
                  </a:lnTo>
                  <a:lnTo>
                    <a:pt x="259" y="167"/>
                  </a:lnTo>
                  <a:lnTo>
                    <a:pt x="232" y="175"/>
                  </a:lnTo>
                  <a:lnTo>
                    <a:pt x="207" y="184"/>
                  </a:lnTo>
                  <a:lnTo>
                    <a:pt x="184" y="196"/>
                  </a:lnTo>
                  <a:lnTo>
                    <a:pt x="161" y="209"/>
                  </a:lnTo>
                  <a:lnTo>
                    <a:pt x="140" y="223"/>
                  </a:lnTo>
                  <a:lnTo>
                    <a:pt x="120" y="238"/>
                  </a:lnTo>
                  <a:lnTo>
                    <a:pt x="103" y="254"/>
                  </a:lnTo>
                  <a:lnTo>
                    <a:pt x="87" y="272"/>
                  </a:lnTo>
                  <a:lnTo>
                    <a:pt x="71" y="292"/>
                  </a:lnTo>
                  <a:lnTo>
                    <a:pt x="59" y="313"/>
                  </a:lnTo>
                  <a:lnTo>
                    <a:pt x="48" y="334"/>
                  </a:lnTo>
                  <a:lnTo>
                    <a:pt x="39" y="356"/>
                  </a:lnTo>
                  <a:lnTo>
                    <a:pt x="32" y="379"/>
                  </a:lnTo>
                  <a:lnTo>
                    <a:pt x="27" y="405"/>
                  </a:lnTo>
                  <a:lnTo>
                    <a:pt x="24" y="430"/>
                  </a:lnTo>
                  <a:lnTo>
                    <a:pt x="22" y="455"/>
                  </a:lnTo>
                  <a:lnTo>
                    <a:pt x="22" y="455"/>
                  </a:lnTo>
                  <a:lnTo>
                    <a:pt x="23" y="471"/>
                  </a:lnTo>
                  <a:lnTo>
                    <a:pt x="24" y="488"/>
                  </a:lnTo>
                  <a:lnTo>
                    <a:pt x="26" y="503"/>
                  </a:lnTo>
                  <a:lnTo>
                    <a:pt x="29" y="517"/>
                  </a:lnTo>
                  <a:lnTo>
                    <a:pt x="32" y="531"/>
                  </a:lnTo>
                  <a:lnTo>
                    <a:pt x="37" y="545"/>
                  </a:lnTo>
                  <a:lnTo>
                    <a:pt x="42" y="558"/>
                  </a:lnTo>
                  <a:lnTo>
                    <a:pt x="47" y="570"/>
                  </a:lnTo>
                  <a:lnTo>
                    <a:pt x="53" y="584"/>
                  </a:lnTo>
                  <a:lnTo>
                    <a:pt x="60" y="595"/>
                  </a:lnTo>
                  <a:lnTo>
                    <a:pt x="67" y="606"/>
                  </a:lnTo>
                  <a:lnTo>
                    <a:pt x="75" y="617"/>
                  </a:lnTo>
                  <a:lnTo>
                    <a:pt x="85" y="628"/>
                  </a:lnTo>
                  <a:lnTo>
                    <a:pt x="93" y="638"/>
                  </a:lnTo>
                  <a:lnTo>
                    <a:pt x="113" y="657"/>
                  </a:lnTo>
                  <a:lnTo>
                    <a:pt x="133" y="675"/>
                  </a:lnTo>
                  <a:lnTo>
                    <a:pt x="156" y="691"/>
                  </a:lnTo>
                  <a:lnTo>
                    <a:pt x="179" y="706"/>
                  </a:lnTo>
                  <a:lnTo>
                    <a:pt x="204" y="720"/>
                  </a:lnTo>
                  <a:lnTo>
                    <a:pt x="230" y="733"/>
                  </a:lnTo>
                  <a:lnTo>
                    <a:pt x="255" y="745"/>
                  </a:lnTo>
                  <a:lnTo>
                    <a:pt x="281" y="757"/>
                  </a:lnTo>
                  <a:lnTo>
                    <a:pt x="309" y="768"/>
                  </a:lnTo>
                  <a:lnTo>
                    <a:pt x="309" y="768"/>
                  </a:lnTo>
                  <a:lnTo>
                    <a:pt x="332" y="778"/>
                  </a:lnTo>
                  <a:lnTo>
                    <a:pt x="352" y="788"/>
                  </a:lnTo>
                  <a:lnTo>
                    <a:pt x="371" y="797"/>
                  </a:lnTo>
                  <a:lnTo>
                    <a:pt x="387" y="807"/>
                  </a:lnTo>
                  <a:lnTo>
                    <a:pt x="402" y="816"/>
                  </a:lnTo>
                  <a:lnTo>
                    <a:pt x="414" y="825"/>
                  </a:lnTo>
                  <a:lnTo>
                    <a:pt x="424" y="835"/>
                  </a:lnTo>
                  <a:lnTo>
                    <a:pt x="432" y="844"/>
                  </a:lnTo>
                  <a:lnTo>
                    <a:pt x="439" y="853"/>
                  </a:lnTo>
                  <a:lnTo>
                    <a:pt x="445" y="862"/>
                  </a:lnTo>
                  <a:lnTo>
                    <a:pt x="449" y="871"/>
                  </a:lnTo>
                  <a:lnTo>
                    <a:pt x="453" y="880"/>
                  </a:lnTo>
                  <a:lnTo>
                    <a:pt x="455" y="888"/>
                  </a:lnTo>
                  <a:lnTo>
                    <a:pt x="457" y="897"/>
                  </a:lnTo>
                  <a:lnTo>
                    <a:pt x="458" y="913"/>
                  </a:lnTo>
                  <a:lnTo>
                    <a:pt x="458" y="913"/>
                  </a:lnTo>
                  <a:lnTo>
                    <a:pt x="457" y="925"/>
                  </a:lnTo>
                  <a:lnTo>
                    <a:pt x="455" y="936"/>
                  </a:lnTo>
                  <a:lnTo>
                    <a:pt x="452" y="947"/>
                  </a:lnTo>
                  <a:lnTo>
                    <a:pt x="447" y="958"/>
                  </a:lnTo>
                  <a:lnTo>
                    <a:pt x="442" y="968"/>
                  </a:lnTo>
                  <a:lnTo>
                    <a:pt x="435" y="977"/>
                  </a:lnTo>
                  <a:lnTo>
                    <a:pt x="428" y="985"/>
                  </a:lnTo>
                  <a:lnTo>
                    <a:pt x="419" y="993"/>
                  </a:lnTo>
                  <a:lnTo>
                    <a:pt x="409" y="999"/>
                  </a:lnTo>
                  <a:lnTo>
                    <a:pt x="398" y="1005"/>
                  </a:lnTo>
                  <a:lnTo>
                    <a:pt x="386" y="1010"/>
                  </a:lnTo>
                  <a:lnTo>
                    <a:pt x="373" y="1015"/>
                  </a:lnTo>
                  <a:lnTo>
                    <a:pt x="360" y="1018"/>
                  </a:lnTo>
                  <a:lnTo>
                    <a:pt x="346" y="1020"/>
                  </a:lnTo>
                  <a:lnTo>
                    <a:pt x="331" y="1022"/>
                  </a:lnTo>
                  <a:lnTo>
                    <a:pt x="316" y="1022"/>
                  </a:lnTo>
                  <a:lnTo>
                    <a:pt x="316" y="1022"/>
                  </a:lnTo>
                  <a:lnTo>
                    <a:pt x="289" y="1021"/>
                  </a:lnTo>
                  <a:lnTo>
                    <a:pt x="262" y="1018"/>
                  </a:lnTo>
                  <a:lnTo>
                    <a:pt x="236" y="1014"/>
                  </a:lnTo>
                  <a:lnTo>
                    <a:pt x="210" y="1007"/>
                  </a:lnTo>
                  <a:lnTo>
                    <a:pt x="185" y="998"/>
                  </a:lnTo>
                  <a:lnTo>
                    <a:pt x="160" y="988"/>
                  </a:lnTo>
                  <a:lnTo>
                    <a:pt x="137" y="976"/>
                  </a:lnTo>
                  <a:lnTo>
                    <a:pt x="115" y="963"/>
                  </a:lnTo>
                  <a:lnTo>
                    <a:pt x="67" y="931"/>
                  </a:lnTo>
                  <a:lnTo>
                    <a:pt x="0" y="1121"/>
                  </a:lnTo>
                  <a:lnTo>
                    <a:pt x="27" y="1140"/>
                  </a:lnTo>
                  <a:lnTo>
                    <a:pt x="27" y="1140"/>
                  </a:lnTo>
                  <a:lnTo>
                    <a:pt x="48" y="1155"/>
                  </a:lnTo>
                  <a:lnTo>
                    <a:pt x="72" y="1167"/>
                  </a:lnTo>
                  <a:lnTo>
                    <a:pt x="99" y="1179"/>
                  </a:lnTo>
                  <a:lnTo>
                    <a:pt x="126" y="1189"/>
                  </a:lnTo>
                  <a:lnTo>
                    <a:pt x="155" y="1198"/>
                  </a:lnTo>
                  <a:lnTo>
                    <a:pt x="186" y="1205"/>
                  </a:lnTo>
                  <a:lnTo>
                    <a:pt x="217" y="1211"/>
                  </a:lnTo>
                  <a:lnTo>
                    <a:pt x="248" y="1215"/>
                  </a:lnTo>
                  <a:lnTo>
                    <a:pt x="248" y="1376"/>
                  </a:lnTo>
                  <a:lnTo>
                    <a:pt x="435" y="1376"/>
                  </a:lnTo>
                  <a:lnTo>
                    <a:pt x="435" y="1204"/>
                  </a:lnTo>
                  <a:lnTo>
                    <a:pt x="435" y="1204"/>
                  </a:lnTo>
                  <a:lnTo>
                    <a:pt x="462" y="1196"/>
                  </a:lnTo>
                  <a:lnTo>
                    <a:pt x="488" y="1186"/>
                  </a:lnTo>
                  <a:lnTo>
                    <a:pt x="514" y="1175"/>
                  </a:lnTo>
                  <a:lnTo>
                    <a:pt x="537" y="1162"/>
                  </a:lnTo>
                  <a:lnTo>
                    <a:pt x="558" y="1146"/>
                  </a:lnTo>
                  <a:lnTo>
                    <a:pt x="579" y="1130"/>
                  </a:lnTo>
                  <a:lnTo>
                    <a:pt x="597" y="1112"/>
                  </a:lnTo>
                  <a:lnTo>
                    <a:pt x="615" y="1093"/>
                  </a:lnTo>
                  <a:lnTo>
                    <a:pt x="630" y="1073"/>
                  </a:lnTo>
                  <a:lnTo>
                    <a:pt x="644" y="1051"/>
                  </a:lnTo>
                  <a:lnTo>
                    <a:pt x="655" y="1029"/>
                  </a:lnTo>
                  <a:lnTo>
                    <a:pt x="665" y="1005"/>
                  </a:lnTo>
                  <a:lnTo>
                    <a:pt x="672" y="981"/>
                  </a:lnTo>
                  <a:lnTo>
                    <a:pt x="678" y="955"/>
                  </a:lnTo>
                  <a:lnTo>
                    <a:pt x="681" y="929"/>
                  </a:lnTo>
                  <a:lnTo>
                    <a:pt x="682" y="902"/>
                  </a:lnTo>
                  <a:lnTo>
                    <a:pt x="682" y="902"/>
                  </a:lnTo>
                  <a:lnTo>
                    <a:pt x="682" y="885"/>
                  </a:lnTo>
                  <a:lnTo>
                    <a:pt x="680" y="868"/>
                  </a:lnTo>
                  <a:lnTo>
                    <a:pt x="678" y="850"/>
                  </a:lnTo>
                  <a:lnTo>
                    <a:pt x="676" y="835"/>
                  </a:lnTo>
                  <a:lnTo>
                    <a:pt x="672" y="820"/>
                  </a:lnTo>
                  <a:lnTo>
                    <a:pt x="668" y="805"/>
                  </a:lnTo>
                  <a:lnTo>
                    <a:pt x="663" y="791"/>
                  </a:lnTo>
                  <a:lnTo>
                    <a:pt x="658" y="777"/>
                  </a:lnTo>
                  <a:lnTo>
                    <a:pt x="652" y="763"/>
                  </a:lnTo>
                  <a:lnTo>
                    <a:pt x="645" y="751"/>
                  </a:lnTo>
                  <a:lnTo>
                    <a:pt x="638" y="739"/>
                  </a:lnTo>
                  <a:lnTo>
                    <a:pt x="630" y="727"/>
                  </a:lnTo>
                  <a:lnTo>
                    <a:pt x="622" y="716"/>
                  </a:lnTo>
                  <a:lnTo>
                    <a:pt x="613" y="706"/>
                  </a:lnTo>
                  <a:lnTo>
                    <a:pt x="594" y="686"/>
                  </a:lnTo>
                  <a:lnTo>
                    <a:pt x="574" y="666"/>
                  </a:lnTo>
                  <a:lnTo>
                    <a:pt x="553" y="650"/>
                  </a:lnTo>
                  <a:lnTo>
                    <a:pt x="531" y="634"/>
                  </a:lnTo>
                  <a:lnTo>
                    <a:pt x="508" y="620"/>
                  </a:lnTo>
                  <a:lnTo>
                    <a:pt x="483" y="608"/>
                  </a:lnTo>
                  <a:lnTo>
                    <a:pt x="460" y="596"/>
                  </a:lnTo>
                  <a:lnTo>
                    <a:pt x="436" y="585"/>
                  </a:lnTo>
                  <a:lnTo>
                    <a:pt x="413" y="574"/>
                  </a:lnTo>
                  <a:lnTo>
                    <a:pt x="413" y="5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Rectangle 269"/>
            <p:cNvSpPr>
              <a:spLocks noChangeArrowheads="1"/>
            </p:cNvSpPr>
            <p:nvPr/>
          </p:nvSpPr>
          <p:spPr bwMode="auto">
            <a:xfrm>
              <a:off x="2734688" y="4650346"/>
              <a:ext cx="35116" cy="31824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Rectangle 270"/>
            <p:cNvSpPr>
              <a:spLocks noChangeArrowheads="1"/>
            </p:cNvSpPr>
            <p:nvPr/>
          </p:nvSpPr>
          <p:spPr bwMode="auto">
            <a:xfrm>
              <a:off x="2521796" y="4933470"/>
              <a:ext cx="221671" cy="3511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515798184"/>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Group 21"/>
          <p:cNvGrpSpPr/>
          <p:nvPr/>
        </p:nvGrpSpPr>
        <p:grpSpPr>
          <a:xfrm>
            <a:off x="9460183" y="2170509"/>
            <a:ext cx="2088803" cy="3262568"/>
            <a:chOff x="3024188" y="3378200"/>
            <a:chExt cx="2609852" cy="2530475"/>
          </a:xfrm>
          <a:solidFill>
            <a:schemeClr val="accent3">
              <a:alpha val="78000"/>
            </a:schemeClr>
          </a:solidFill>
        </p:grpSpPr>
        <p:sp>
          <p:nvSpPr>
            <p:cNvPr id="23"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sp>
          <p:nvSpPr>
            <p:cNvPr id="24" name="Freeform 8"/>
            <p:cNvSpPr>
              <a:spLocks/>
            </p:cNvSpPr>
            <p:nvPr/>
          </p:nvSpPr>
          <p:spPr bwMode="auto">
            <a:xfrm>
              <a:off x="4330702"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grpSp>
      <p:sp>
        <p:nvSpPr>
          <p:cNvPr id="37" name="Picture Placeholder 36"/>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50</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Love Mountain</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4223937" y="2645273"/>
            <a:ext cx="2085005" cy="2789152"/>
            <a:chOff x="-3495909" y="2257425"/>
            <a:chExt cx="2605106" cy="3651250"/>
          </a:xfrm>
          <a:solidFill>
            <a:schemeClr val="accent1"/>
          </a:solidFill>
        </p:grpSpPr>
        <p:sp>
          <p:nvSpPr>
            <p:cNvPr id="6" name="Freeform 9"/>
            <p:cNvSpPr>
              <a:spLocks/>
            </p:cNvSpPr>
            <p:nvPr/>
          </p:nvSpPr>
          <p:spPr bwMode="auto">
            <a:xfrm>
              <a:off x="-3495909"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sp>
          <p:nvSpPr>
            <p:cNvPr id="7" name="Freeform 10"/>
            <p:cNvSpPr>
              <a:spLocks/>
            </p:cNvSpPr>
            <p:nvPr/>
          </p:nvSpPr>
          <p:spPr bwMode="auto">
            <a:xfrm>
              <a:off x="-2192551" y="2257425"/>
              <a:ext cx="1301748"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grpSp>
      <p:grpSp>
        <p:nvGrpSpPr>
          <p:cNvPr id="8" name="Group 7"/>
          <p:cNvGrpSpPr/>
          <p:nvPr/>
        </p:nvGrpSpPr>
        <p:grpSpPr>
          <a:xfrm>
            <a:off x="5253364" y="4090982"/>
            <a:ext cx="2084988" cy="1347095"/>
            <a:chOff x="1706563" y="4518025"/>
            <a:chExt cx="2605088" cy="1390650"/>
          </a:xfrm>
          <a:solidFill>
            <a:schemeClr val="tx1">
              <a:lumMod val="50000"/>
              <a:lumOff val="50000"/>
              <a:alpha val="38000"/>
            </a:schemeClr>
          </a:solidFill>
        </p:grpSpPr>
        <p:sp>
          <p:nvSpPr>
            <p:cNvPr id="9"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sp>
          <p:nvSpPr>
            <p:cNvPr id="10"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grpSp>
      <p:grpSp>
        <p:nvGrpSpPr>
          <p:cNvPr id="11" name="Group 10"/>
          <p:cNvGrpSpPr/>
          <p:nvPr/>
        </p:nvGrpSpPr>
        <p:grpSpPr>
          <a:xfrm>
            <a:off x="6307928" y="3770388"/>
            <a:ext cx="2088801" cy="1666709"/>
            <a:chOff x="3024188" y="3378200"/>
            <a:chExt cx="2609851" cy="2530475"/>
          </a:xfrm>
          <a:solidFill>
            <a:schemeClr val="tx1">
              <a:lumMod val="50000"/>
              <a:lumOff val="50000"/>
              <a:alpha val="38000"/>
            </a:schemeClr>
          </a:solidFill>
        </p:grpSpPr>
        <p:sp>
          <p:nvSpPr>
            <p:cNvPr id="13"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sp>
          <p:nvSpPr>
            <p:cNvPr id="15" name="Freeform 8"/>
            <p:cNvSpPr>
              <a:spLocks/>
            </p:cNvSpPr>
            <p:nvPr/>
          </p:nvSpPr>
          <p:spPr bwMode="auto">
            <a:xfrm>
              <a:off x="4330701"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grpSp>
      <p:grpSp>
        <p:nvGrpSpPr>
          <p:cNvPr id="16" name="Group 15"/>
          <p:cNvGrpSpPr/>
          <p:nvPr/>
        </p:nvGrpSpPr>
        <p:grpSpPr>
          <a:xfrm>
            <a:off x="7359952" y="3089213"/>
            <a:ext cx="2084988" cy="2337864"/>
            <a:chOff x="4338638" y="2257425"/>
            <a:chExt cx="2605088" cy="3651250"/>
          </a:xfrm>
          <a:solidFill>
            <a:schemeClr val="tx1">
              <a:lumMod val="50000"/>
              <a:lumOff val="50000"/>
              <a:alpha val="38000"/>
            </a:schemeClr>
          </a:solidFill>
        </p:grpSpPr>
        <p:sp>
          <p:nvSpPr>
            <p:cNvPr id="17"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sp>
          <p:nvSpPr>
            <p:cNvPr id="18"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grpSp>
      <p:grpSp>
        <p:nvGrpSpPr>
          <p:cNvPr id="19" name="Group 18"/>
          <p:cNvGrpSpPr/>
          <p:nvPr/>
        </p:nvGrpSpPr>
        <p:grpSpPr>
          <a:xfrm>
            <a:off x="8418328" y="3526390"/>
            <a:ext cx="2084988" cy="1900692"/>
            <a:chOff x="5661026" y="3946525"/>
            <a:chExt cx="2605088" cy="1962150"/>
          </a:xfrm>
          <a:solidFill>
            <a:schemeClr val="tx1">
              <a:lumMod val="50000"/>
              <a:lumOff val="50000"/>
              <a:alpha val="38000"/>
            </a:schemeClr>
          </a:solidFill>
        </p:grpSpPr>
        <p:sp>
          <p:nvSpPr>
            <p:cNvPr id="20" name="Freeform 11"/>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sp>
          <p:nvSpPr>
            <p:cNvPr id="21" name="Freeform 12"/>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grpSp>
      <p:sp>
        <p:nvSpPr>
          <p:cNvPr id="25" name="Text Placeholder 2"/>
          <p:cNvSpPr txBox="1">
            <a:spLocks/>
          </p:cNvSpPr>
          <p:nvPr/>
        </p:nvSpPr>
        <p:spPr>
          <a:xfrm>
            <a:off x="4929532" y="5512785"/>
            <a:ext cx="682629"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2000</a:t>
            </a:r>
          </a:p>
        </p:txBody>
      </p:sp>
      <p:sp>
        <p:nvSpPr>
          <p:cNvPr id="26" name="Text Placeholder 2"/>
          <p:cNvSpPr txBox="1">
            <a:spLocks/>
          </p:cNvSpPr>
          <p:nvPr/>
        </p:nvSpPr>
        <p:spPr>
          <a:xfrm>
            <a:off x="5959761"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2005</a:t>
            </a:r>
          </a:p>
        </p:txBody>
      </p:sp>
      <p:sp>
        <p:nvSpPr>
          <p:cNvPr id="27" name="Text Placeholder 2"/>
          <p:cNvSpPr txBox="1">
            <a:spLocks/>
          </p:cNvSpPr>
          <p:nvPr/>
        </p:nvSpPr>
        <p:spPr>
          <a:xfrm>
            <a:off x="6970963"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2010</a:t>
            </a:r>
          </a:p>
        </p:txBody>
      </p:sp>
      <p:sp>
        <p:nvSpPr>
          <p:cNvPr id="28" name="Text Placeholder 2"/>
          <p:cNvSpPr txBox="1">
            <a:spLocks/>
          </p:cNvSpPr>
          <p:nvPr/>
        </p:nvSpPr>
        <p:spPr>
          <a:xfrm>
            <a:off x="8081128"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2015</a:t>
            </a:r>
          </a:p>
        </p:txBody>
      </p:sp>
      <p:sp>
        <p:nvSpPr>
          <p:cNvPr id="29" name="Text Placeholder 2"/>
          <p:cNvSpPr txBox="1">
            <a:spLocks/>
          </p:cNvSpPr>
          <p:nvPr/>
        </p:nvSpPr>
        <p:spPr>
          <a:xfrm>
            <a:off x="9120048" y="5512785"/>
            <a:ext cx="682629"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2020</a:t>
            </a:r>
          </a:p>
        </p:txBody>
      </p:sp>
      <p:sp>
        <p:nvSpPr>
          <p:cNvPr id="30" name="Text Placeholder 2"/>
          <p:cNvSpPr txBox="1">
            <a:spLocks/>
          </p:cNvSpPr>
          <p:nvPr/>
        </p:nvSpPr>
        <p:spPr>
          <a:xfrm>
            <a:off x="10197221"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2025</a:t>
            </a:r>
          </a:p>
        </p:txBody>
      </p:sp>
      <p:sp>
        <p:nvSpPr>
          <p:cNvPr id="31" name="Freeform 5"/>
          <p:cNvSpPr>
            <a:spLocks/>
          </p:cNvSpPr>
          <p:nvPr/>
        </p:nvSpPr>
        <p:spPr bwMode="auto">
          <a:xfrm>
            <a:off x="8923469" y="2096913"/>
            <a:ext cx="1042940" cy="619607"/>
          </a:xfrm>
          <a:custGeom>
            <a:avLst/>
            <a:gdLst>
              <a:gd name="T0" fmla="*/ 395 w 462"/>
              <a:gd name="T1" fmla="*/ 135 h 275"/>
              <a:gd name="T2" fmla="*/ 399 w 462"/>
              <a:gd name="T3" fmla="*/ 107 h 275"/>
              <a:gd name="T4" fmla="*/ 292 w 462"/>
              <a:gd name="T5" fmla="*/ 0 h 275"/>
              <a:gd name="T6" fmla="*/ 187 w 462"/>
              <a:gd name="T7" fmla="*/ 90 h 275"/>
              <a:gd name="T8" fmla="*/ 129 w 462"/>
              <a:gd name="T9" fmla="*/ 58 h 275"/>
              <a:gd name="T10" fmla="*/ 59 w 462"/>
              <a:gd name="T11" fmla="*/ 128 h 275"/>
              <a:gd name="T12" fmla="*/ 60 w 462"/>
              <a:gd name="T13" fmla="*/ 135 h 275"/>
              <a:gd name="T14" fmla="*/ 0 w 462"/>
              <a:gd name="T15" fmla="*/ 205 h 275"/>
              <a:gd name="T16" fmla="*/ 67 w 462"/>
              <a:gd name="T17" fmla="*/ 275 h 275"/>
              <a:gd name="T18" fmla="*/ 395 w 462"/>
              <a:gd name="T19" fmla="*/ 275 h 275"/>
              <a:gd name="T20" fmla="*/ 462 w 462"/>
              <a:gd name="T21" fmla="*/ 205 h 275"/>
              <a:gd name="T22" fmla="*/ 395 w 462"/>
              <a:gd name="T23" fmla="*/ 13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275">
                <a:moveTo>
                  <a:pt x="395" y="135"/>
                </a:moveTo>
                <a:cubicBezTo>
                  <a:pt x="398" y="126"/>
                  <a:pt x="399" y="116"/>
                  <a:pt x="399" y="107"/>
                </a:cubicBezTo>
                <a:cubicBezTo>
                  <a:pt x="399" y="47"/>
                  <a:pt x="351" y="0"/>
                  <a:pt x="292" y="0"/>
                </a:cubicBezTo>
                <a:cubicBezTo>
                  <a:pt x="239" y="0"/>
                  <a:pt x="195" y="39"/>
                  <a:pt x="187" y="90"/>
                </a:cubicBezTo>
                <a:cubicBezTo>
                  <a:pt x="174" y="71"/>
                  <a:pt x="153" y="58"/>
                  <a:pt x="129" y="58"/>
                </a:cubicBezTo>
                <a:cubicBezTo>
                  <a:pt x="90" y="58"/>
                  <a:pt x="59" y="90"/>
                  <a:pt x="59" y="128"/>
                </a:cubicBezTo>
                <a:cubicBezTo>
                  <a:pt x="59" y="130"/>
                  <a:pt x="59" y="133"/>
                  <a:pt x="60" y="135"/>
                </a:cubicBezTo>
                <a:cubicBezTo>
                  <a:pt x="26" y="139"/>
                  <a:pt x="0" y="170"/>
                  <a:pt x="0" y="205"/>
                </a:cubicBezTo>
                <a:cubicBezTo>
                  <a:pt x="0" y="242"/>
                  <a:pt x="30" y="275"/>
                  <a:pt x="67" y="275"/>
                </a:cubicBezTo>
                <a:cubicBezTo>
                  <a:pt x="395" y="275"/>
                  <a:pt x="395" y="275"/>
                  <a:pt x="395" y="275"/>
                </a:cubicBezTo>
                <a:cubicBezTo>
                  <a:pt x="432" y="275"/>
                  <a:pt x="462" y="242"/>
                  <a:pt x="462" y="205"/>
                </a:cubicBezTo>
                <a:cubicBezTo>
                  <a:pt x="462" y="168"/>
                  <a:pt x="432" y="135"/>
                  <a:pt x="395" y="135"/>
                </a:cubicBezTo>
                <a:close/>
              </a:path>
            </a:pathLst>
          </a:custGeom>
          <a:solidFill>
            <a:schemeClr val="tx2">
              <a:alpha val="10000"/>
            </a:schemeClr>
          </a:solidFill>
          <a:ln>
            <a:noFill/>
          </a:ln>
          <a:extLst/>
        </p:spPr>
        <p:txBody>
          <a:bodyPr vert="horz" wrap="square" lIns="121920" tIns="60960" rIns="121920" bIns="60960" numCol="1" anchor="t" anchorCtr="0" compatLnSpc="1">
            <a:prstTxWarp prst="textNoShape">
              <a:avLst/>
            </a:prstTxWarp>
          </a:bodyPr>
          <a:lstStyle/>
          <a:p>
            <a:endParaRPr lang="en-AU" sz="3200" b="1">
              <a:solidFill>
                <a:schemeClr val="bg1"/>
              </a:solidFill>
              <a:latin typeface="Lato" panose="020F0502020204030203" pitchFamily="34" charset="0"/>
              <a:cs typeface="Lato" panose="020F0502020204030203" pitchFamily="34" charset="0"/>
            </a:endParaRPr>
          </a:p>
        </p:txBody>
      </p:sp>
      <p:sp>
        <p:nvSpPr>
          <p:cNvPr id="32" name="Freeform 7"/>
          <p:cNvSpPr>
            <a:spLocks/>
          </p:cNvSpPr>
          <p:nvPr/>
        </p:nvSpPr>
        <p:spPr bwMode="auto">
          <a:xfrm>
            <a:off x="5848978" y="3372820"/>
            <a:ext cx="685267" cy="397569"/>
          </a:xfrm>
          <a:custGeom>
            <a:avLst/>
            <a:gdLst>
              <a:gd name="T0" fmla="*/ 58 w 404"/>
              <a:gd name="T1" fmla="*/ 118 h 235"/>
              <a:gd name="T2" fmla="*/ 55 w 404"/>
              <a:gd name="T3" fmla="*/ 93 h 235"/>
              <a:gd name="T4" fmla="*/ 148 w 404"/>
              <a:gd name="T5" fmla="*/ 0 h 235"/>
              <a:gd name="T6" fmla="*/ 240 w 404"/>
              <a:gd name="T7" fmla="*/ 78 h 235"/>
              <a:gd name="T8" fmla="*/ 291 w 404"/>
              <a:gd name="T9" fmla="*/ 51 h 235"/>
              <a:gd name="T10" fmla="*/ 352 w 404"/>
              <a:gd name="T11" fmla="*/ 112 h 235"/>
              <a:gd name="T12" fmla="*/ 351 w 404"/>
              <a:gd name="T13" fmla="*/ 118 h 235"/>
              <a:gd name="T14" fmla="*/ 404 w 404"/>
              <a:gd name="T15" fmla="*/ 176 h 235"/>
              <a:gd name="T16" fmla="*/ 345 w 404"/>
              <a:gd name="T17" fmla="*/ 235 h 235"/>
              <a:gd name="T18" fmla="*/ 59 w 404"/>
              <a:gd name="T19" fmla="*/ 235 h 235"/>
              <a:gd name="T20" fmla="*/ 0 w 404"/>
              <a:gd name="T21" fmla="*/ 176 h 235"/>
              <a:gd name="T22" fmla="*/ 58 w 404"/>
              <a:gd name="T2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4" h="235">
                <a:moveTo>
                  <a:pt x="58" y="118"/>
                </a:moveTo>
                <a:cubicBezTo>
                  <a:pt x="56" y="110"/>
                  <a:pt x="55" y="102"/>
                  <a:pt x="55" y="93"/>
                </a:cubicBezTo>
                <a:cubicBezTo>
                  <a:pt x="55" y="41"/>
                  <a:pt x="97" y="0"/>
                  <a:pt x="148" y="0"/>
                </a:cubicBezTo>
                <a:cubicBezTo>
                  <a:pt x="195" y="0"/>
                  <a:pt x="233" y="34"/>
                  <a:pt x="240" y="78"/>
                </a:cubicBezTo>
                <a:cubicBezTo>
                  <a:pt x="251" y="62"/>
                  <a:pt x="270" y="51"/>
                  <a:pt x="291" y="51"/>
                </a:cubicBezTo>
                <a:cubicBezTo>
                  <a:pt x="324" y="51"/>
                  <a:pt x="352" y="78"/>
                  <a:pt x="352" y="112"/>
                </a:cubicBezTo>
                <a:cubicBezTo>
                  <a:pt x="352" y="114"/>
                  <a:pt x="351" y="116"/>
                  <a:pt x="351" y="118"/>
                </a:cubicBezTo>
                <a:cubicBezTo>
                  <a:pt x="381" y="122"/>
                  <a:pt x="404" y="146"/>
                  <a:pt x="404" y="176"/>
                </a:cubicBezTo>
                <a:cubicBezTo>
                  <a:pt x="404" y="209"/>
                  <a:pt x="377" y="235"/>
                  <a:pt x="345" y="235"/>
                </a:cubicBezTo>
                <a:cubicBezTo>
                  <a:pt x="59" y="235"/>
                  <a:pt x="59" y="235"/>
                  <a:pt x="59" y="235"/>
                </a:cubicBezTo>
                <a:cubicBezTo>
                  <a:pt x="26" y="235"/>
                  <a:pt x="0" y="209"/>
                  <a:pt x="0" y="176"/>
                </a:cubicBezTo>
                <a:cubicBezTo>
                  <a:pt x="0" y="144"/>
                  <a:pt x="26" y="118"/>
                  <a:pt x="58" y="118"/>
                </a:cubicBezTo>
                <a:close/>
              </a:path>
            </a:pathLst>
          </a:custGeom>
          <a:solidFill>
            <a:schemeClr val="tx2">
              <a:alpha val="10000"/>
            </a:schemeClr>
          </a:solidFill>
          <a:ln>
            <a:noFill/>
          </a:ln>
          <a:extLst/>
        </p:spPr>
        <p:txBody>
          <a:bodyPr vert="horz" wrap="square" lIns="121920" tIns="60960" rIns="121920" bIns="60960" numCol="1" anchor="t" anchorCtr="0" compatLnSpc="1">
            <a:prstTxWarp prst="textNoShape">
              <a:avLst/>
            </a:prstTxWarp>
          </a:bodyPr>
          <a:lstStyle/>
          <a:p>
            <a:endParaRPr lang="en-AU" sz="3200" b="1">
              <a:solidFill>
                <a:schemeClr val="bg1"/>
              </a:solidFill>
              <a:latin typeface="Lato" panose="020F0502020204030203" pitchFamily="34" charset="0"/>
              <a:cs typeface="Lato" panose="020F0502020204030203" pitchFamily="34" charset="0"/>
            </a:endParaRPr>
          </a:p>
        </p:txBody>
      </p:sp>
      <p:sp>
        <p:nvSpPr>
          <p:cNvPr id="33" name="AutoShape 15"/>
          <p:cNvSpPr>
            <a:spLocks/>
          </p:cNvSpPr>
          <p:nvPr/>
        </p:nvSpPr>
        <p:spPr bwMode="auto">
          <a:xfrm>
            <a:off x="10159640" y="1323596"/>
            <a:ext cx="700407" cy="803024"/>
          </a:xfrm>
          <a:custGeom>
            <a:avLst/>
            <a:gdLst>
              <a:gd name="T0" fmla="*/ 2147483647 w 21600"/>
              <a:gd name="T1" fmla="*/ 2147483647 h 21600"/>
              <a:gd name="T2" fmla="*/ 2147483647 w 21600"/>
              <a:gd name="T3" fmla="*/ 0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bg1"/>
          </a:solidFill>
          <a:ln w="12700" cmpd="sng">
            <a:solidFill>
              <a:schemeClr val="accent2"/>
            </a:solidFill>
          </a:ln>
        </p:spPr>
        <p:txBody>
          <a:bodyPr lIns="0" tIns="0" rIns="0" bIns="0" anchor="t"/>
          <a:lstStyle/>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r>
              <a:rPr lang="en-US" sz="1333" b="1" dirty="0">
                <a:solidFill>
                  <a:schemeClr val="tx1">
                    <a:lumMod val="85000"/>
                    <a:lumOff val="15000"/>
                  </a:schemeClr>
                </a:solidFill>
                <a:latin typeface="Lato" panose="020F0502020204030203" pitchFamily="34" charset="0"/>
                <a:cs typeface="Lato" panose="020F0502020204030203" pitchFamily="34" charset="0"/>
              </a:rPr>
              <a:t>23K</a:t>
            </a:r>
          </a:p>
        </p:txBody>
      </p:sp>
      <p:sp>
        <p:nvSpPr>
          <p:cNvPr id="34" name="AutoShape 15"/>
          <p:cNvSpPr>
            <a:spLocks/>
          </p:cNvSpPr>
          <p:nvPr/>
        </p:nvSpPr>
        <p:spPr bwMode="auto">
          <a:xfrm>
            <a:off x="4909727" y="1798299"/>
            <a:ext cx="700407" cy="803024"/>
          </a:xfrm>
          <a:custGeom>
            <a:avLst/>
            <a:gdLst>
              <a:gd name="T0" fmla="*/ 2147483647 w 21600"/>
              <a:gd name="T1" fmla="*/ 2147483647 h 21600"/>
              <a:gd name="T2" fmla="*/ 2147483647 w 21600"/>
              <a:gd name="T3" fmla="*/ 0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bg1"/>
          </a:solidFill>
          <a:ln w="12700" cmpd="sng">
            <a:solidFill>
              <a:schemeClr val="accent2"/>
            </a:solidFill>
          </a:ln>
        </p:spPr>
        <p:txBody>
          <a:bodyPr lIns="0" tIns="0" rIns="0" bIns="0" anchor="t"/>
          <a:lstStyle/>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r>
              <a:rPr lang="en-US" sz="1333" b="1" dirty="0">
                <a:solidFill>
                  <a:schemeClr val="tx1">
                    <a:lumMod val="85000"/>
                    <a:lumOff val="15000"/>
                  </a:schemeClr>
                </a:solidFill>
                <a:latin typeface="Lato" panose="020F0502020204030203" pitchFamily="34" charset="0"/>
                <a:cs typeface="Lato" panose="020F0502020204030203" pitchFamily="34" charset="0"/>
              </a:rPr>
              <a:t>1,2K</a:t>
            </a:r>
          </a:p>
        </p:txBody>
      </p:sp>
      <p:sp>
        <p:nvSpPr>
          <p:cNvPr id="35" name="Rectangle 34"/>
          <p:cNvSpPr/>
          <p:nvPr/>
        </p:nvSpPr>
        <p:spPr>
          <a:xfrm>
            <a:off x="1045276" y="4373801"/>
            <a:ext cx="2308635" cy="1277273"/>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a:t>
            </a:r>
            <a:r>
              <a:rPr lang="en-US" sz="1100" noProof="1" smtClean="0">
                <a:solidFill>
                  <a:schemeClr val="bg1"/>
                </a:solidFill>
                <a:latin typeface="+mj-lt"/>
                <a:ea typeface="Roboto Light" panose="02000000000000000000" pitchFamily="2" charset="0"/>
                <a:cs typeface="Arial" charset="0"/>
              </a:rPr>
              <a:t>volutpat</a:t>
            </a:r>
            <a:endParaRPr lang="en-US" sz="1100" noProof="1">
              <a:solidFill>
                <a:schemeClr val="bg1"/>
              </a:solidFill>
              <a:latin typeface="+mj-lt"/>
              <a:ea typeface="Roboto Light" panose="02000000000000000000" pitchFamily="2" charset="0"/>
              <a:cs typeface="Arial" charset="0"/>
            </a:endParaRPr>
          </a:p>
        </p:txBody>
      </p:sp>
      <p:sp>
        <p:nvSpPr>
          <p:cNvPr id="36" name="Rectangle 35"/>
          <p:cNvSpPr/>
          <p:nvPr/>
        </p:nvSpPr>
        <p:spPr>
          <a:xfrm>
            <a:off x="1045276" y="3973140"/>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3246009338"/>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51</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Electricity Company</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1277244" y="2422766"/>
            <a:ext cx="5711505" cy="2880215"/>
            <a:chOff x="5739399" y="2422766"/>
            <a:chExt cx="5711505" cy="2880215"/>
          </a:xfrm>
        </p:grpSpPr>
        <p:sp>
          <p:nvSpPr>
            <p:cNvPr id="7" name="Freeform 1"/>
            <p:cNvSpPr>
              <a:spLocks noChangeArrowheads="1"/>
            </p:cNvSpPr>
            <p:nvPr/>
          </p:nvSpPr>
          <p:spPr bwMode="auto">
            <a:xfrm rot="16200000">
              <a:off x="5475882" y="3115335"/>
              <a:ext cx="1644353" cy="888968"/>
            </a:xfrm>
            <a:custGeom>
              <a:avLst/>
              <a:gdLst>
                <a:gd name="T0" fmla="*/ 4482 w 4558"/>
                <a:gd name="T1" fmla="*/ 2465 h 2466"/>
                <a:gd name="T2" fmla="*/ 4482 w 4558"/>
                <a:gd name="T3" fmla="*/ 2465 h 2466"/>
                <a:gd name="T4" fmla="*/ 4482 w 4558"/>
                <a:gd name="T5" fmla="*/ 2465 h 2466"/>
                <a:gd name="T6" fmla="*/ 75 w 4558"/>
                <a:gd name="T7" fmla="*/ 2465 h 2466"/>
                <a:gd name="T8" fmla="*/ 0 w 4558"/>
                <a:gd name="T9" fmla="*/ 2366 h 2466"/>
                <a:gd name="T10" fmla="*/ 0 w 4558"/>
                <a:gd name="T11" fmla="*/ 75 h 2466"/>
                <a:gd name="T12" fmla="*/ 25 w 4558"/>
                <a:gd name="T13" fmla="*/ 26 h 2466"/>
                <a:gd name="T14" fmla="*/ 75 w 4558"/>
                <a:gd name="T15" fmla="*/ 0 h 2466"/>
                <a:gd name="T16" fmla="*/ 75 w 4558"/>
                <a:gd name="T17" fmla="*/ 0 h 2466"/>
                <a:gd name="T18" fmla="*/ 4482 w 4558"/>
                <a:gd name="T19" fmla="*/ 0 h 2466"/>
                <a:gd name="T20" fmla="*/ 4532 w 4558"/>
                <a:gd name="T21" fmla="*/ 26 h 2466"/>
                <a:gd name="T22" fmla="*/ 4557 w 4558"/>
                <a:gd name="T23" fmla="*/ 101 h 2466"/>
                <a:gd name="T24" fmla="*/ 4557 w 4558"/>
                <a:gd name="T25" fmla="*/ 2366 h 2466"/>
                <a:gd name="T26" fmla="*/ 4482 w 4558"/>
                <a:gd name="T27" fmla="*/ 2465 h 2466"/>
                <a:gd name="T28" fmla="*/ 175 w 4558"/>
                <a:gd name="T29" fmla="*/ 2292 h 2466"/>
                <a:gd name="T30" fmla="*/ 175 w 4558"/>
                <a:gd name="T31" fmla="*/ 2292 h 2466"/>
                <a:gd name="T32" fmla="*/ 4382 w 4558"/>
                <a:gd name="T33" fmla="*/ 2292 h 2466"/>
                <a:gd name="T34" fmla="*/ 4407 w 4558"/>
                <a:gd name="T35" fmla="*/ 175 h 2466"/>
                <a:gd name="T36" fmla="*/ 175 w 4558"/>
                <a:gd name="T37" fmla="*/ 175 h 2466"/>
                <a:gd name="T38" fmla="*/ 175 w 4558"/>
                <a:gd name="T39" fmla="*/ 2292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6">
                  <a:moveTo>
                    <a:pt x="4482" y="2465"/>
                  </a:moveTo>
                  <a:lnTo>
                    <a:pt x="4482" y="2465"/>
                  </a:lnTo>
                  <a:lnTo>
                    <a:pt x="4482" y="2465"/>
                  </a:lnTo>
                  <a:cubicBezTo>
                    <a:pt x="75" y="2465"/>
                    <a:pt x="75" y="2465"/>
                    <a:pt x="75" y="2465"/>
                  </a:cubicBezTo>
                  <a:cubicBezTo>
                    <a:pt x="25" y="2465"/>
                    <a:pt x="0" y="2416"/>
                    <a:pt x="0" y="2366"/>
                  </a:cubicBezTo>
                  <a:cubicBezTo>
                    <a:pt x="0" y="75"/>
                    <a:pt x="0" y="75"/>
                    <a:pt x="0" y="75"/>
                  </a:cubicBezTo>
                  <a:cubicBezTo>
                    <a:pt x="0" y="75"/>
                    <a:pt x="0" y="50"/>
                    <a:pt x="25" y="26"/>
                  </a:cubicBezTo>
                  <a:cubicBezTo>
                    <a:pt x="50" y="0"/>
                    <a:pt x="50" y="0"/>
                    <a:pt x="75" y="0"/>
                  </a:cubicBezTo>
                  <a:lnTo>
                    <a:pt x="75" y="0"/>
                  </a:lnTo>
                  <a:cubicBezTo>
                    <a:pt x="4482" y="0"/>
                    <a:pt x="4482" y="0"/>
                    <a:pt x="4482" y="0"/>
                  </a:cubicBezTo>
                  <a:cubicBezTo>
                    <a:pt x="4507" y="0"/>
                    <a:pt x="4532" y="26"/>
                    <a:pt x="4532" y="26"/>
                  </a:cubicBezTo>
                  <a:cubicBezTo>
                    <a:pt x="4557" y="50"/>
                    <a:pt x="4557" y="75"/>
                    <a:pt x="4557" y="101"/>
                  </a:cubicBezTo>
                  <a:cubicBezTo>
                    <a:pt x="4557" y="2366"/>
                    <a:pt x="4557" y="2366"/>
                    <a:pt x="4557" y="2366"/>
                  </a:cubicBezTo>
                  <a:cubicBezTo>
                    <a:pt x="4557" y="2416"/>
                    <a:pt x="4532" y="2465"/>
                    <a:pt x="4482" y="2465"/>
                  </a:cubicBezTo>
                  <a:close/>
                  <a:moveTo>
                    <a:pt x="175" y="2292"/>
                  </a:moveTo>
                  <a:lnTo>
                    <a:pt x="175" y="2292"/>
                  </a:lnTo>
                  <a:cubicBezTo>
                    <a:pt x="4382" y="2292"/>
                    <a:pt x="4382" y="2292"/>
                    <a:pt x="4382" y="2292"/>
                  </a:cubicBezTo>
                  <a:cubicBezTo>
                    <a:pt x="4407" y="175"/>
                    <a:pt x="4407" y="175"/>
                    <a:pt x="4407" y="175"/>
                  </a:cubicBezTo>
                  <a:cubicBezTo>
                    <a:pt x="175" y="175"/>
                    <a:pt x="175" y="175"/>
                    <a:pt x="175" y="175"/>
                  </a:cubicBezTo>
                  <a:lnTo>
                    <a:pt x="175" y="2292"/>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8" name="Freeform 2"/>
            <p:cNvSpPr>
              <a:spLocks noChangeArrowheads="1"/>
            </p:cNvSpPr>
            <p:nvPr/>
          </p:nvSpPr>
          <p:spPr bwMode="auto">
            <a:xfrm rot="16200000">
              <a:off x="6176402" y="2225571"/>
              <a:ext cx="243313" cy="637703"/>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3 h 1769"/>
                <a:gd name="T10" fmla="*/ 0 w 674"/>
                <a:gd name="T11" fmla="*/ 75 h 1769"/>
                <a:gd name="T12" fmla="*/ 25 w 674"/>
                <a:gd name="T13" fmla="*/ 25 h 1769"/>
                <a:gd name="T14" fmla="*/ 100 w 674"/>
                <a:gd name="T15" fmla="*/ 0 h 1769"/>
                <a:gd name="T16" fmla="*/ 100 w 674"/>
                <a:gd name="T17" fmla="*/ 0 h 1769"/>
                <a:gd name="T18" fmla="*/ 598 w 674"/>
                <a:gd name="T19" fmla="*/ 0 h 1769"/>
                <a:gd name="T20" fmla="*/ 673 w 674"/>
                <a:gd name="T21" fmla="*/ 75 h 1769"/>
                <a:gd name="T22" fmla="*/ 673 w 674"/>
                <a:gd name="T23" fmla="*/ 1693 h 1769"/>
                <a:gd name="T24" fmla="*/ 647 w 674"/>
                <a:gd name="T25" fmla="*/ 1744 h 1769"/>
                <a:gd name="T26" fmla="*/ 598 w 674"/>
                <a:gd name="T27" fmla="*/ 1768 h 1769"/>
                <a:gd name="T28" fmla="*/ 175 w 674"/>
                <a:gd name="T29" fmla="*/ 1618 h 1769"/>
                <a:gd name="T30" fmla="*/ 175 w 674"/>
                <a:gd name="T31" fmla="*/ 1618 h 1769"/>
                <a:gd name="T32" fmla="*/ 498 w 674"/>
                <a:gd name="T33" fmla="*/ 1618 h 1769"/>
                <a:gd name="T34" fmla="*/ 498 w 674"/>
                <a:gd name="T35" fmla="*/ 175 h 1769"/>
                <a:gd name="T36" fmla="*/ 175 w 674"/>
                <a:gd name="T37" fmla="*/ 175 h 1769"/>
                <a:gd name="T38" fmla="*/ 175 w 674"/>
                <a:gd name="T39" fmla="*/ 1618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4"/>
                    <a:pt x="0" y="1693"/>
                  </a:cubicBezTo>
                  <a:cubicBezTo>
                    <a:pt x="0" y="75"/>
                    <a:pt x="0" y="75"/>
                    <a:pt x="0" y="75"/>
                  </a:cubicBezTo>
                  <a:cubicBezTo>
                    <a:pt x="0" y="50"/>
                    <a:pt x="25" y="50"/>
                    <a:pt x="25" y="25"/>
                  </a:cubicBezTo>
                  <a:cubicBezTo>
                    <a:pt x="50" y="0"/>
                    <a:pt x="75" y="0"/>
                    <a:pt x="100" y="0"/>
                  </a:cubicBezTo>
                  <a:lnTo>
                    <a:pt x="100" y="0"/>
                  </a:lnTo>
                  <a:cubicBezTo>
                    <a:pt x="598" y="0"/>
                    <a:pt x="598" y="0"/>
                    <a:pt x="598" y="0"/>
                  </a:cubicBezTo>
                  <a:cubicBezTo>
                    <a:pt x="622" y="0"/>
                    <a:pt x="673" y="25"/>
                    <a:pt x="673" y="75"/>
                  </a:cubicBezTo>
                  <a:cubicBezTo>
                    <a:pt x="673" y="1693"/>
                    <a:pt x="673" y="1693"/>
                    <a:pt x="673" y="1693"/>
                  </a:cubicBezTo>
                  <a:cubicBezTo>
                    <a:pt x="673" y="1718"/>
                    <a:pt x="647" y="1744"/>
                    <a:pt x="647" y="1744"/>
                  </a:cubicBezTo>
                  <a:cubicBezTo>
                    <a:pt x="622" y="1768"/>
                    <a:pt x="598" y="1768"/>
                    <a:pt x="598" y="1768"/>
                  </a:cubicBezTo>
                  <a:close/>
                  <a:moveTo>
                    <a:pt x="175" y="1618"/>
                  </a:moveTo>
                  <a:lnTo>
                    <a:pt x="175" y="1618"/>
                  </a:lnTo>
                  <a:cubicBezTo>
                    <a:pt x="498" y="1618"/>
                    <a:pt x="498" y="1618"/>
                    <a:pt x="498" y="1618"/>
                  </a:cubicBezTo>
                  <a:cubicBezTo>
                    <a:pt x="498" y="175"/>
                    <a:pt x="498" y="175"/>
                    <a:pt x="498" y="175"/>
                  </a:cubicBezTo>
                  <a:cubicBezTo>
                    <a:pt x="175" y="175"/>
                    <a:pt x="175" y="175"/>
                    <a:pt x="175" y="175"/>
                  </a:cubicBezTo>
                  <a:lnTo>
                    <a:pt x="175" y="1618"/>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9" name="Freeform 3"/>
            <p:cNvSpPr>
              <a:spLocks noChangeArrowheads="1"/>
            </p:cNvSpPr>
            <p:nvPr/>
          </p:nvSpPr>
          <p:spPr bwMode="auto">
            <a:xfrm rot="16200000">
              <a:off x="6193101" y="3349107"/>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1"/>
            </a:solidFill>
            <a:ln>
              <a:noFill/>
            </a:ln>
            <a:effectLst/>
            <a:extLst/>
          </p:spPr>
          <p:txBody>
            <a:bodyPr wrap="none" anchor="ctr"/>
            <a:lstStyle/>
            <a:p>
              <a:pPr>
                <a:defRPr/>
              </a:pPr>
              <a:endParaRPr lang="en-US" sz="3200">
                <a:solidFill>
                  <a:schemeClr val="bg1"/>
                </a:solidFill>
                <a:ea typeface="SimSun" charset="0"/>
              </a:endParaRPr>
            </a:p>
          </p:txBody>
        </p:sp>
        <p:sp>
          <p:nvSpPr>
            <p:cNvPr id="10" name="Freeform 4"/>
            <p:cNvSpPr>
              <a:spLocks noChangeArrowheads="1"/>
            </p:cNvSpPr>
            <p:nvPr/>
          </p:nvSpPr>
          <p:spPr bwMode="auto">
            <a:xfrm rot="16200000">
              <a:off x="6193101" y="3608322"/>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1"/>
            </a:solidFill>
            <a:ln>
              <a:noFill/>
            </a:ln>
            <a:effectLst/>
            <a:extLst/>
          </p:spPr>
          <p:txBody>
            <a:bodyPr wrap="none" anchor="ctr"/>
            <a:lstStyle/>
            <a:p>
              <a:pPr>
                <a:defRPr/>
              </a:pPr>
              <a:endParaRPr lang="en-US" sz="3200">
                <a:solidFill>
                  <a:schemeClr val="bg1"/>
                </a:solidFill>
                <a:ea typeface="SimSun" charset="0"/>
              </a:endParaRPr>
            </a:p>
          </p:txBody>
        </p:sp>
        <p:sp>
          <p:nvSpPr>
            <p:cNvPr id="11" name="Freeform 5"/>
            <p:cNvSpPr>
              <a:spLocks noChangeArrowheads="1"/>
            </p:cNvSpPr>
            <p:nvPr/>
          </p:nvSpPr>
          <p:spPr bwMode="auto">
            <a:xfrm rot="16200000">
              <a:off x="6206618" y="3846070"/>
              <a:ext cx="189244" cy="628163"/>
            </a:xfrm>
            <a:custGeom>
              <a:avLst/>
              <a:gdLst>
                <a:gd name="T0" fmla="*/ 0 w 524"/>
                <a:gd name="T1" fmla="*/ 0 h 1744"/>
                <a:gd name="T2" fmla="*/ 0 w 524"/>
                <a:gd name="T3" fmla="*/ 1743 h 1744"/>
                <a:gd name="T4" fmla="*/ 523 w 524"/>
                <a:gd name="T5" fmla="*/ 1743 h 1744"/>
                <a:gd name="T6" fmla="*/ 523 w 524"/>
                <a:gd name="T7" fmla="*/ 0 h 1744"/>
                <a:gd name="T8" fmla="*/ 0 w 524"/>
                <a:gd name="T9" fmla="*/ 0 h 1744"/>
              </a:gdLst>
              <a:ahLst/>
              <a:cxnLst>
                <a:cxn ang="0">
                  <a:pos x="T0" y="T1"/>
                </a:cxn>
                <a:cxn ang="0">
                  <a:pos x="T2" y="T3"/>
                </a:cxn>
                <a:cxn ang="0">
                  <a:pos x="T4" y="T5"/>
                </a:cxn>
                <a:cxn ang="0">
                  <a:pos x="T6" y="T7"/>
                </a:cxn>
                <a:cxn ang="0">
                  <a:pos x="T8" y="T9"/>
                </a:cxn>
              </a:cxnLst>
              <a:rect l="0" t="0" r="r" b="b"/>
              <a:pathLst>
                <a:path w="524" h="1744">
                  <a:moveTo>
                    <a:pt x="0" y="0"/>
                  </a:moveTo>
                  <a:lnTo>
                    <a:pt x="0" y="1743"/>
                  </a:lnTo>
                  <a:lnTo>
                    <a:pt x="523" y="1743"/>
                  </a:lnTo>
                  <a:lnTo>
                    <a:pt x="523" y="0"/>
                  </a:lnTo>
                  <a:lnTo>
                    <a:pt x="0" y="0"/>
                  </a:lnTo>
                </a:path>
              </a:pathLst>
            </a:custGeom>
            <a:solidFill>
              <a:schemeClr val="accent1"/>
            </a:solidFill>
            <a:ln>
              <a:noFill/>
            </a:ln>
            <a:effectLst/>
            <a:extLst/>
          </p:spPr>
          <p:txBody>
            <a:bodyPr wrap="none" anchor="ctr"/>
            <a:lstStyle/>
            <a:p>
              <a:pPr>
                <a:defRPr/>
              </a:pPr>
              <a:endParaRPr lang="en-US" sz="3200">
                <a:solidFill>
                  <a:schemeClr val="bg1"/>
                </a:solidFill>
                <a:ea typeface="SimSun" charset="0"/>
              </a:endParaRPr>
            </a:p>
          </p:txBody>
        </p:sp>
        <p:sp>
          <p:nvSpPr>
            <p:cNvPr id="13" name="Freeform 6"/>
            <p:cNvSpPr>
              <a:spLocks noChangeArrowheads="1"/>
            </p:cNvSpPr>
            <p:nvPr/>
          </p:nvSpPr>
          <p:spPr bwMode="auto">
            <a:xfrm rot="16200000">
              <a:off x="6193101" y="3088300"/>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1"/>
            </a:solidFill>
            <a:ln>
              <a:noFill/>
            </a:ln>
            <a:effectLst/>
            <a:extLst/>
          </p:spPr>
          <p:txBody>
            <a:bodyPr wrap="none" anchor="ctr"/>
            <a:lstStyle/>
            <a:p>
              <a:pPr>
                <a:defRPr/>
              </a:pPr>
              <a:endParaRPr lang="en-US" sz="3200">
                <a:solidFill>
                  <a:schemeClr val="bg1"/>
                </a:solidFill>
                <a:ea typeface="SimSun" charset="0"/>
              </a:endParaRPr>
            </a:p>
          </p:txBody>
        </p:sp>
        <p:sp>
          <p:nvSpPr>
            <p:cNvPr id="15" name="Freeform 7"/>
            <p:cNvSpPr>
              <a:spLocks noChangeArrowheads="1"/>
            </p:cNvSpPr>
            <p:nvPr/>
          </p:nvSpPr>
          <p:spPr bwMode="auto">
            <a:xfrm rot="16200000">
              <a:off x="6193101" y="2827494"/>
              <a:ext cx="216279" cy="628163"/>
            </a:xfrm>
            <a:custGeom>
              <a:avLst/>
              <a:gdLst>
                <a:gd name="T0" fmla="*/ 0 w 598"/>
                <a:gd name="T1" fmla="*/ 0 h 1744"/>
                <a:gd name="T2" fmla="*/ 0 w 598"/>
                <a:gd name="T3" fmla="*/ 1743 h 1744"/>
                <a:gd name="T4" fmla="*/ 597 w 598"/>
                <a:gd name="T5" fmla="*/ 1743 h 1744"/>
                <a:gd name="T6" fmla="*/ 597 w 598"/>
                <a:gd name="T7" fmla="*/ 0 h 1744"/>
                <a:gd name="T8" fmla="*/ 0 w 598"/>
                <a:gd name="T9" fmla="*/ 0 h 1744"/>
              </a:gdLst>
              <a:ahLst/>
              <a:cxnLst>
                <a:cxn ang="0">
                  <a:pos x="T0" y="T1"/>
                </a:cxn>
                <a:cxn ang="0">
                  <a:pos x="T2" y="T3"/>
                </a:cxn>
                <a:cxn ang="0">
                  <a:pos x="T4" y="T5"/>
                </a:cxn>
                <a:cxn ang="0">
                  <a:pos x="T6" y="T7"/>
                </a:cxn>
                <a:cxn ang="0">
                  <a:pos x="T8" y="T9"/>
                </a:cxn>
              </a:cxnLst>
              <a:rect l="0" t="0" r="r" b="b"/>
              <a:pathLst>
                <a:path w="598" h="1744">
                  <a:moveTo>
                    <a:pt x="0" y="0"/>
                  </a:moveTo>
                  <a:lnTo>
                    <a:pt x="0" y="1743"/>
                  </a:lnTo>
                  <a:lnTo>
                    <a:pt x="597" y="1743"/>
                  </a:lnTo>
                  <a:lnTo>
                    <a:pt x="597" y="0"/>
                  </a:lnTo>
                  <a:lnTo>
                    <a:pt x="0" y="0"/>
                  </a:lnTo>
                </a:path>
              </a:pathLst>
            </a:custGeom>
            <a:solidFill>
              <a:schemeClr val="accent1"/>
            </a:solidFill>
            <a:ln>
              <a:noFill/>
            </a:ln>
            <a:effectLst/>
            <a:extLst/>
          </p:spPr>
          <p:txBody>
            <a:bodyPr wrap="none" anchor="ctr"/>
            <a:lstStyle/>
            <a:p>
              <a:pPr>
                <a:defRPr/>
              </a:pPr>
              <a:endParaRPr lang="en-US" sz="3200">
                <a:solidFill>
                  <a:schemeClr val="bg1"/>
                </a:solidFill>
                <a:ea typeface="SimSun" charset="0"/>
              </a:endParaRPr>
            </a:p>
          </p:txBody>
        </p:sp>
        <p:sp>
          <p:nvSpPr>
            <p:cNvPr id="16" name="Freeform 8"/>
            <p:cNvSpPr>
              <a:spLocks noChangeArrowheads="1"/>
            </p:cNvSpPr>
            <p:nvPr/>
          </p:nvSpPr>
          <p:spPr bwMode="auto">
            <a:xfrm rot="16200000">
              <a:off x="6242400" y="2625527"/>
              <a:ext cx="117681" cy="628163"/>
            </a:xfrm>
            <a:custGeom>
              <a:avLst/>
              <a:gdLst>
                <a:gd name="T0" fmla="*/ 324 w 325"/>
                <a:gd name="T1" fmla="*/ 0 h 1744"/>
                <a:gd name="T2" fmla="*/ 0 w 325"/>
                <a:gd name="T3" fmla="*/ 0 h 1744"/>
                <a:gd name="T4" fmla="*/ 0 w 325"/>
                <a:gd name="T5" fmla="*/ 1743 h 1744"/>
                <a:gd name="T6" fmla="*/ 324 w 325"/>
                <a:gd name="T7" fmla="*/ 1743 h 1744"/>
                <a:gd name="T8" fmla="*/ 324 w 325"/>
                <a:gd name="T9" fmla="*/ 0 h 1744"/>
              </a:gdLst>
              <a:ahLst/>
              <a:cxnLst>
                <a:cxn ang="0">
                  <a:pos x="T0" y="T1"/>
                </a:cxn>
                <a:cxn ang="0">
                  <a:pos x="T2" y="T3"/>
                </a:cxn>
                <a:cxn ang="0">
                  <a:pos x="T4" y="T5"/>
                </a:cxn>
                <a:cxn ang="0">
                  <a:pos x="T6" y="T7"/>
                </a:cxn>
                <a:cxn ang="0">
                  <a:pos x="T8" y="T9"/>
                </a:cxn>
              </a:cxnLst>
              <a:rect l="0" t="0" r="r" b="b"/>
              <a:pathLst>
                <a:path w="325" h="1744">
                  <a:moveTo>
                    <a:pt x="324" y="0"/>
                  </a:moveTo>
                  <a:lnTo>
                    <a:pt x="0" y="0"/>
                  </a:lnTo>
                  <a:lnTo>
                    <a:pt x="0" y="1743"/>
                  </a:lnTo>
                  <a:lnTo>
                    <a:pt x="324" y="1743"/>
                  </a:lnTo>
                  <a:lnTo>
                    <a:pt x="324" y="0"/>
                  </a:lnTo>
                </a:path>
              </a:pathLst>
            </a:custGeom>
            <a:solidFill>
              <a:schemeClr val="accent1"/>
            </a:solidFill>
            <a:ln>
              <a:noFill/>
            </a:ln>
            <a:effectLst/>
            <a:extLst/>
          </p:spPr>
          <p:txBody>
            <a:bodyPr wrap="none" anchor="ctr"/>
            <a:lstStyle/>
            <a:p>
              <a:pPr>
                <a:defRPr/>
              </a:pPr>
              <a:endParaRPr lang="en-US" sz="3200">
                <a:solidFill>
                  <a:schemeClr val="bg1"/>
                </a:solidFill>
                <a:ea typeface="SimSun" charset="0"/>
              </a:endParaRPr>
            </a:p>
          </p:txBody>
        </p:sp>
        <p:sp>
          <p:nvSpPr>
            <p:cNvPr id="18" name="Freeform 15"/>
            <p:cNvSpPr>
              <a:spLocks noChangeArrowheads="1"/>
            </p:cNvSpPr>
            <p:nvPr/>
          </p:nvSpPr>
          <p:spPr bwMode="auto">
            <a:xfrm rot="16200000">
              <a:off x="6625656" y="3115335"/>
              <a:ext cx="1644353" cy="888968"/>
            </a:xfrm>
            <a:custGeom>
              <a:avLst/>
              <a:gdLst>
                <a:gd name="T0" fmla="*/ 4482 w 4558"/>
                <a:gd name="T1" fmla="*/ 2465 h 2466"/>
                <a:gd name="T2" fmla="*/ 4482 w 4558"/>
                <a:gd name="T3" fmla="*/ 2465 h 2466"/>
                <a:gd name="T4" fmla="*/ 4482 w 4558"/>
                <a:gd name="T5" fmla="*/ 2465 h 2466"/>
                <a:gd name="T6" fmla="*/ 75 w 4558"/>
                <a:gd name="T7" fmla="*/ 2465 h 2466"/>
                <a:gd name="T8" fmla="*/ 0 w 4558"/>
                <a:gd name="T9" fmla="*/ 2365 h 2466"/>
                <a:gd name="T10" fmla="*/ 0 w 4558"/>
                <a:gd name="T11" fmla="*/ 74 h 2466"/>
                <a:gd name="T12" fmla="*/ 25 w 4558"/>
                <a:gd name="T13" fmla="*/ 25 h 2466"/>
                <a:gd name="T14" fmla="*/ 75 w 4558"/>
                <a:gd name="T15" fmla="*/ 0 h 2466"/>
                <a:gd name="T16" fmla="*/ 75 w 4558"/>
                <a:gd name="T17" fmla="*/ 0 h 2466"/>
                <a:gd name="T18" fmla="*/ 4482 w 4558"/>
                <a:gd name="T19" fmla="*/ 0 h 2466"/>
                <a:gd name="T20" fmla="*/ 4532 w 4558"/>
                <a:gd name="T21" fmla="*/ 25 h 2466"/>
                <a:gd name="T22" fmla="*/ 4557 w 4558"/>
                <a:gd name="T23" fmla="*/ 100 h 2466"/>
                <a:gd name="T24" fmla="*/ 4557 w 4558"/>
                <a:gd name="T25" fmla="*/ 2365 h 2466"/>
                <a:gd name="T26" fmla="*/ 4482 w 4558"/>
                <a:gd name="T27" fmla="*/ 2465 h 2466"/>
                <a:gd name="T28" fmla="*/ 175 w 4558"/>
                <a:gd name="T29" fmla="*/ 2291 h 2466"/>
                <a:gd name="T30" fmla="*/ 175 w 4558"/>
                <a:gd name="T31" fmla="*/ 2291 h 2466"/>
                <a:gd name="T32" fmla="*/ 4382 w 4558"/>
                <a:gd name="T33" fmla="*/ 2291 h 2466"/>
                <a:gd name="T34" fmla="*/ 4407 w 4558"/>
                <a:gd name="T35" fmla="*/ 174 h 2466"/>
                <a:gd name="T36" fmla="*/ 175 w 4558"/>
                <a:gd name="T37" fmla="*/ 174 h 2466"/>
                <a:gd name="T38" fmla="*/ 175 w 4558"/>
                <a:gd name="T39" fmla="*/ 2291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6">
                  <a:moveTo>
                    <a:pt x="4482" y="2465"/>
                  </a:moveTo>
                  <a:lnTo>
                    <a:pt x="4482" y="2465"/>
                  </a:lnTo>
                  <a:lnTo>
                    <a:pt x="4482" y="2465"/>
                  </a:lnTo>
                  <a:cubicBezTo>
                    <a:pt x="75" y="2465"/>
                    <a:pt x="75" y="2465"/>
                    <a:pt x="75" y="2465"/>
                  </a:cubicBezTo>
                  <a:cubicBezTo>
                    <a:pt x="25" y="2465"/>
                    <a:pt x="0" y="2415"/>
                    <a:pt x="0" y="2365"/>
                  </a:cubicBezTo>
                  <a:cubicBezTo>
                    <a:pt x="0" y="74"/>
                    <a:pt x="0" y="74"/>
                    <a:pt x="0" y="74"/>
                  </a:cubicBezTo>
                  <a:cubicBezTo>
                    <a:pt x="0" y="74"/>
                    <a:pt x="0" y="50"/>
                    <a:pt x="25" y="25"/>
                  </a:cubicBezTo>
                  <a:cubicBezTo>
                    <a:pt x="50" y="0"/>
                    <a:pt x="50" y="0"/>
                    <a:pt x="75" y="0"/>
                  </a:cubicBezTo>
                  <a:lnTo>
                    <a:pt x="75" y="0"/>
                  </a:lnTo>
                  <a:cubicBezTo>
                    <a:pt x="4482" y="0"/>
                    <a:pt x="4482" y="0"/>
                    <a:pt x="4482" y="0"/>
                  </a:cubicBezTo>
                  <a:cubicBezTo>
                    <a:pt x="4507" y="0"/>
                    <a:pt x="4532" y="25"/>
                    <a:pt x="4532" y="25"/>
                  </a:cubicBezTo>
                  <a:cubicBezTo>
                    <a:pt x="4557" y="50"/>
                    <a:pt x="4557" y="74"/>
                    <a:pt x="4557" y="100"/>
                  </a:cubicBezTo>
                  <a:cubicBezTo>
                    <a:pt x="4557" y="2365"/>
                    <a:pt x="4557" y="2365"/>
                    <a:pt x="4557" y="2365"/>
                  </a:cubicBezTo>
                  <a:cubicBezTo>
                    <a:pt x="4557" y="2415"/>
                    <a:pt x="4532" y="2465"/>
                    <a:pt x="4482" y="2465"/>
                  </a:cubicBezTo>
                  <a:close/>
                  <a:moveTo>
                    <a:pt x="175" y="2291"/>
                  </a:moveTo>
                  <a:lnTo>
                    <a:pt x="175" y="2291"/>
                  </a:lnTo>
                  <a:cubicBezTo>
                    <a:pt x="4382" y="2291"/>
                    <a:pt x="4382" y="2291"/>
                    <a:pt x="4382" y="2291"/>
                  </a:cubicBezTo>
                  <a:cubicBezTo>
                    <a:pt x="4407" y="174"/>
                    <a:pt x="4407" y="174"/>
                    <a:pt x="4407" y="174"/>
                  </a:cubicBezTo>
                  <a:cubicBezTo>
                    <a:pt x="175" y="174"/>
                    <a:pt x="175" y="174"/>
                    <a:pt x="175" y="174"/>
                  </a:cubicBezTo>
                  <a:lnTo>
                    <a:pt x="175" y="2291"/>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19" name="Freeform 16"/>
            <p:cNvSpPr>
              <a:spLocks noChangeArrowheads="1"/>
            </p:cNvSpPr>
            <p:nvPr/>
          </p:nvSpPr>
          <p:spPr bwMode="auto">
            <a:xfrm rot="16200000">
              <a:off x="7324586" y="2225571"/>
              <a:ext cx="243313" cy="637703"/>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4 h 1769"/>
                <a:gd name="T10" fmla="*/ 0 w 674"/>
                <a:gd name="T11" fmla="*/ 75 h 1769"/>
                <a:gd name="T12" fmla="*/ 25 w 674"/>
                <a:gd name="T13" fmla="*/ 25 h 1769"/>
                <a:gd name="T14" fmla="*/ 100 w 674"/>
                <a:gd name="T15" fmla="*/ 0 h 1769"/>
                <a:gd name="T16" fmla="*/ 100 w 674"/>
                <a:gd name="T17" fmla="*/ 0 h 1769"/>
                <a:gd name="T18" fmla="*/ 598 w 674"/>
                <a:gd name="T19" fmla="*/ 0 h 1769"/>
                <a:gd name="T20" fmla="*/ 673 w 674"/>
                <a:gd name="T21" fmla="*/ 75 h 1769"/>
                <a:gd name="T22" fmla="*/ 673 w 674"/>
                <a:gd name="T23" fmla="*/ 1694 h 1769"/>
                <a:gd name="T24" fmla="*/ 647 w 674"/>
                <a:gd name="T25" fmla="*/ 1744 h 1769"/>
                <a:gd name="T26" fmla="*/ 598 w 674"/>
                <a:gd name="T27" fmla="*/ 1768 h 1769"/>
                <a:gd name="T28" fmla="*/ 175 w 674"/>
                <a:gd name="T29" fmla="*/ 1619 h 1769"/>
                <a:gd name="T30" fmla="*/ 175 w 674"/>
                <a:gd name="T31" fmla="*/ 1619 h 1769"/>
                <a:gd name="T32" fmla="*/ 498 w 674"/>
                <a:gd name="T33" fmla="*/ 1619 h 1769"/>
                <a:gd name="T34" fmla="*/ 498 w 674"/>
                <a:gd name="T35" fmla="*/ 175 h 1769"/>
                <a:gd name="T36" fmla="*/ 175 w 674"/>
                <a:gd name="T37" fmla="*/ 175 h 1769"/>
                <a:gd name="T38" fmla="*/ 175 w 674"/>
                <a:gd name="T39" fmla="*/ 1619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4"/>
                    <a:pt x="0" y="1694"/>
                  </a:cubicBezTo>
                  <a:cubicBezTo>
                    <a:pt x="0" y="75"/>
                    <a:pt x="0" y="75"/>
                    <a:pt x="0" y="75"/>
                  </a:cubicBezTo>
                  <a:cubicBezTo>
                    <a:pt x="0" y="51"/>
                    <a:pt x="25" y="25"/>
                    <a:pt x="25" y="25"/>
                  </a:cubicBezTo>
                  <a:cubicBezTo>
                    <a:pt x="50" y="0"/>
                    <a:pt x="75" y="0"/>
                    <a:pt x="100" y="0"/>
                  </a:cubicBezTo>
                  <a:lnTo>
                    <a:pt x="100" y="0"/>
                  </a:lnTo>
                  <a:cubicBezTo>
                    <a:pt x="598" y="0"/>
                    <a:pt x="598" y="0"/>
                    <a:pt x="598" y="0"/>
                  </a:cubicBezTo>
                  <a:cubicBezTo>
                    <a:pt x="622" y="0"/>
                    <a:pt x="673" y="25"/>
                    <a:pt x="673" y="75"/>
                  </a:cubicBezTo>
                  <a:cubicBezTo>
                    <a:pt x="673" y="1694"/>
                    <a:pt x="673" y="1694"/>
                    <a:pt x="673" y="1694"/>
                  </a:cubicBezTo>
                  <a:cubicBezTo>
                    <a:pt x="673" y="1718"/>
                    <a:pt x="647" y="1744"/>
                    <a:pt x="647" y="1744"/>
                  </a:cubicBezTo>
                  <a:cubicBezTo>
                    <a:pt x="622" y="1768"/>
                    <a:pt x="598" y="1768"/>
                    <a:pt x="598" y="1768"/>
                  </a:cubicBezTo>
                  <a:close/>
                  <a:moveTo>
                    <a:pt x="175" y="1619"/>
                  </a:moveTo>
                  <a:lnTo>
                    <a:pt x="175" y="1619"/>
                  </a:lnTo>
                  <a:cubicBezTo>
                    <a:pt x="498" y="1619"/>
                    <a:pt x="498" y="1619"/>
                    <a:pt x="498" y="1619"/>
                  </a:cubicBezTo>
                  <a:cubicBezTo>
                    <a:pt x="498" y="175"/>
                    <a:pt x="498" y="175"/>
                    <a:pt x="498" y="175"/>
                  </a:cubicBezTo>
                  <a:cubicBezTo>
                    <a:pt x="175" y="175"/>
                    <a:pt x="175" y="175"/>
                    <a:pt x="175" y="175"/>
                  </a:cubicBezTo>
                  <a:lnTo>
                    <a:pt x="175" y="1619"/>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20" name="Freeform 17"/>
            <p:cNvSpPr>
              <a:spLocks noChangeArrowheads="1"/>
            </p:cNvSpPr>
            <p:nvPr/>
          </p:nvSpPr>
          <p:spPr bwMode="auto">
            <a:xfrm rot="16200000">
              <a:off x="7342875" y="3349108"/>
              <a:ext cx="216279" cy="628161"/>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2"/>
            </a:solidFill>
            <a:ln>
              <a:noFill/>
            </a:ln>
            <a:effectLst/>
            <a:extLst/>
          </p:spPr>
          <p:txBody>
            <a:bodyPr wrap="none" anchor="ctr"/>
            <a:lstStyle/>
            <a:p>
              <a:pPr>
                <a:defRPr/>
              </a:pPr>
              <a:endParaRPr lang="en-US" sz="3200">
                <a:solidFill>
                  <a:schemeClr val="bg1"/>
                </a:solidFill>
                <a:ea typeface="SimSun" charset="0"/>
              </a:endParaRPr>
            </a:p>
          </p:txBody>
        </p:sp>
        <p:sp>
          <p:nvSpPr>
            <p:cNvPr id="21" name="Freeform 18"/>
            <p:cNvSpPr>
              <a:spLocks noChangeArrowheads="1"/>
            </p:cNvSpPr>
            <p:nvPr/>
          </p:nvSpPr>
          <p:spPr bwMode="auto">
            <a:xfrm rot="16200000">
              <a:off x="7342875" y="3608324"/>
              <a:ext cx="216279" cy="628161"/>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2"/>
            </a:solidFill>
            <a:ln>
              <a:noFill/>
            </a:ln>
            <a:effectLst/>
            <a:extLst/>
          </p:spPr>
          <p:txBody>
            <a:bodyPr wrap="none" anchor="ctr"/>
            <a:lstStyle/>
            <a:p>
              <a:pPr>
                <a:defRPr/>
              </a:pPr>
              <a:endParaRPr lang="en-US" sz="3200">
                <a:solidFill>
                  <a:schemeClr val="bg1"/>
                </a:solidFill>
                <a:ea typeface="SimSun" charset="0"/>
              </a:endParaRPr>
            </a:p>
          </p:txBody>
        </p:sp>
        <p:sp>
          <p:nvSpPr>
            <p:cNvPr id="22" name="Freeform 19"/>
            <p:cNvSpPr>
              <a:spLocks noChangeArrowheads="1"/>
            </p:cNvSpPr>
            <p:nvPr/>
          </p:nvSpPr>
          <p:spPr bwMode="auto">
            <a:xfrm rot="16200000">
              <a:off x="7356391" y="3846071"/>
              <a:ext cx="189244" cy="628161"/>
            </a:xfrm>
            <a:custGeom>
              <a:avLst/>
              <a:gdLst>
                <a:gd name="T0" fmla="*/ 0 w 524"/>
                <a:gd name="T1" fmla="*/ 0 h 1744"/>
                <a:gd name="T2" fmla="*/ 0 w 524"/>
                <a:gd name="T3" fmla="*/ 1743 h 1744"/>
                <a:gd name="T4" fmla="*/ 523 w 524"/>
                <a:gd name="T5" fmla="*/ 1743 h 1744"/>
                <a:gd name="T6" fmla="*/ 523 w 524"/>
                <a:gd name="T7" fmla="*/ 0 h 1744"/>
                <a:gd name="T8" fmla="*/ 0 w 524"/>
                <a:gd name="T9" fmla="*/ 0 h 1744"/>
              </a:gdLst>
              <a:ahLst/>
              <a:cxnLst>
                <a:cxn ang="0">
                  <a:pos x="T0" y="T1"/>
                </a:cxn>
                <a:cxn ang="0">
                  <a:pos x="T2" y="T3"/>
                </a:cxn>
                <a:cxn ang="0">
                  <a:pos x="T4" y="T5"/>
                </a:cxn>
                <a:cxn ang="0">
                  <a:pos x="T6" y="T7"/>
                </a:cxn>
                <a:cxn ang="0">
                  <a:pos x="T8" y="T9"/>
                </a:cxn>
              </a:cxnLst>
              <a:rect l="0" t="0" r="r" b="b"/>
              <a:pathLst>
                <a:path w="524" h="1744">
                  <a:moveTo>
                    <a:pt x="0" y="0"/>
                  </a:moveTo>
                  <a:lnTo>
                    <a:pt x="0" y="1743"/>
                  </a:lnTo>
                  <a:lnTo>
                    <a:pt x="523" y="1743"/>
                  </a:lnTo>
                  <a:lnTo>
                    <a:pt x="523" y="0"/>
                  </a:lnTo>
                  <a:lnTo>
                    <a:pt x="0" y="0"/>
                  </a:lnTo>
                </a:path>
              </a:pathLst>
            </a:custGeom>
            <a:solidFill>
              <a:schemeClr val="accent2"/>
            </a:solidFill>
            <a:ln>
              <a:noFill/>
            </a:ln>
            <a:effectLst/>
            <a:extLst/>
          </p:spPr>
          <p:txBody>
            <a:bodyPr wrap="none" anchor="ctr"/>
            <a:lstStyle/>
            <a:p>
              <a:pPr>
                <a:defRPr/>
              </a:pPr>
              <a:endParaRPr lang="en-US" sz="3200">
                <a:solidFill>
                  <a:schemeClr val="bg1"/>
                </a:solidFill>
                <a:ea typeface="SimSun" charset="0"/>
              </a:endParaRPr>
            </a:p>
          </p:txBody>
        </p:sp>
        <p:sp>
          <p:nvSpPr>
            <p:cNvPr id="23" name="Freeform 20"/>
            <p:cNvSpPr>
              <a:spLocks noChangeArrowheads="1"/>
            </p:cNvSpPr>
            <p:nvPr/>
          </p:nvSpPr>
          <p:spPr bwMode="auto">
            <a:xfrm rot="16200000">
              <a:off x="7342875" y="3088301"/>
              <a:ext cx="216279" cy="628161"/>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2"/>
            </a:solidFill>
            <a:ln>
              <a:noFill/>
            </a:ln>
            <a:effectLst/>
            <a:extLst/>
          </p:spPr>
          <p:txBody>
            <a:bodyPr wrap="none" anchor="ctr"/>
            <a:lstStyle/>
            <a:p>
              <a:pPr>
                <a:defRPr/>
              </a:pPr>
              <a:endParaRPr lang="en-US" sz="3200">
                <a:solidFill>
                  <a:schemeClr val="bg1"/>
                </a:solidFill>
                <a:ea typeface="SimSun" charset="0"/>
              </a:endParaRPr>
            </a:p>
          </p:txBody>
        </p:sp>
        <p:sp>
          <p:nvSpPr>
            <p:cNvPr id="25" name="Freeform 21"/>
            <p:cNvSpPr>
              <a:spLocks noChangeArrowheads="1"/>
            </p:cNvSpPr>
            <p:nvPr/>
          </p:nvSpPr>
          <p:spPr bwMode="auto">
            <a:xfrm rot="16200000">
              <a:off x="7773840" y="3115335"/>
              <a:ext cx="1644353" cy="888968"/>
            </a:xfrm>
            <a:custGeom>
              <a:avLst/>
              <a:gdLst>
                <a:gd name="T0" fmla="*/ 4482 w 4558"/>
                <a:gd name="T1" fmla="*/ 2464 h 2465"/>
                <a:gd name="T2" fmla="*/ 4482 w 4558"/>
                <a:gd name="T3" fmla="*/ 2464 h 2465"/>
                <a:gd name="T4" fmla="*/ 4482 w 4558"/>
                <a:gd name="T5" fmla="*/ 2464 h 2465"/>
                <a:gd name="T6" fmla="*/ 75 w 4558"/>
                <a:gd name="T7" fmla="*/ 2464 h 2465"/>
                <a:gd name="T8" fmla="*/ 0 w 4558"/>
                <a:gd name="T9" fmla="*/ 2364 h 2465"/>
                <a:gd name="T10" fmla="*/ 0 w 4558"/>
                <a:gd name="T11" fmla="*/ 74 h 2465"/>
                <a:gd name="T12" fmla="*/ 25 w 4558"/>
                <a:gd name="T13" fmla="*/ 25 h 2465"/>
                <a:gd name="T14" fmla="*/ 75 w 4558"/>
                <a:gd name="T15" fmla="*/ 0 h 2465"/>
                <a:gd name="T16" fmla="*/ 75 w 4558"/>
                <a:gd name="T17" fmla="*/ 0 h 2465"/>
                <a:gd name="T18" fmla="*/ 4482 w 4558"/>
                <a:gd name="T19" fmla="*/ 0 h 2465"/>
                <a:gd name="T20" fmla="*/ 4532 w 4558"/>
                <a:gd name="T21" fmla="*/ 25 h 2465"/>
                <a:gd name="T22" fmla="*/ 4557 w 4558"/>
                <a:gd name="T23" fmla="*/ 99 h 2465"/>
                <a:gd name="T24" fmla="*/ 4557 w 4558"/>
                <a:gd name="T25" fmla="*/ 2364 h 2465"/>
                <a:gd name="T26" fmla="*/ 4482 w 4558"/>
                <a:gd name="T27" fmla="*/ 2464 h 2465"/>
                <a:gd name="T28" fmla="*/ 175 w 4558"/>
                <a:gd name="T29" fmla="*/ 2290 h 2465"/>
                <a:gd name="T30" fmla="*/ 175 w 4558"/>
                <a:gd name="T31" fmla="*/ 2290 h 2465"/>
                <a:gd name="T32" fmla="*/ 4382 w 4558"/>
                <a:gd name="T33" fmla="*/ 2290 h 2465"/>
                <a:gd name="T34" fmla="*/ 4407 w 4558"/>
                <a:gd name="T35" fmla="*/ 174 h 2465"/>
                <a:gd name="T36" fmla="*/ 175 w 4558"/>
                <a:gd name="T37" fmla="*/ 174 h 2465"/>
                <a:gd name="T38" fmla="*/ 175 w 4558"/>
                <a:gd name="T39" fmla="*/ 2290 h 2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5">
                  <a:moveTo>
                    <a:pt x="4482" y="2464"/>
                  </a:moveTo>
                  <a:lnTo>
                    <a:pt x="4482" y="2464"/>
                  </a:lnTo>
                  <a:lnTo>
                    <a:pt x="4482" y="2464"/>
                  </a:lnTo>
                  <a:cubicBezTo>
                    <a:pt x="75" y="2464"/>
                    <a:pt x="75" y="2464"/>
                    <a:pt x="75" y="2464"/>
                  </a:cubicBezTo>
                  <a:cubicBezTo>
                    <a:pt x="25" y="2464"/>
                    <a:pt x="0" y="2414"/>
                    <a:pt x="0" y="2364"/>
                  </a:cubicBezTo>
                  <a:cubicBezTo>
                    <a:pt x="0" y="74"/>
                    <a:pt x="0" y="74"/>
                    <a:pt x="0" y="74"/>
                  </a:cubicBezTo>
                  <a:cubicBezTo>
                    <a:pt x="0" y="74"/>
                    <a:pt x="0" y="50"/>
                    <a:pt x="25" y="25"/>
                  </a:cubicBezTo>
                  <a:cubicBezTo>
                    <a:pt x="50" y="0"/>
                    <a:pt x="50" y="0"/>
                    <a:pt x="75" y="0"/>
                  </a:cubicBezTo>
                  <a:lnTo>
                    <a:pt x="75" y="0"/>
                  </a:lnTo>
                  <a:cubicBezTo>
                    <a:pt x="4482" y="0"/>
                    <a:pt x="4482" y="0"/>
                    <a:pt x="4482" y="0"/>
                  </a:cubicBezTo>
                  <a:cubicBezTo>
                    <a:pt x="4507" y="0"/>
                    <a:pt x="4532" y="25"/>
                    <a:pt x="4532" y="25"/>
                  </a:cubicBezTo>
                  <a:cubicBezTo>
                    <a:pt x="4557" y="50"/>
                    <a:pt x="4557" y="74"/>
                    <a:pt x="4557" y="99"/>
                  </a:cubicBezTo>
                  <a:cubicBezTo>
                    <a:pt x="4557" y="2364"/>
                    <a:pt x="4557" y="2364"/>
                    <a:pt x="4557" y="2364"/>
                  </a:cubicBezTo>
                  <a:cubicBezTo>
                    <a:pt x="4557" y="2414"/>
                    <a:pt x="4532" y="2464"/>
                    <a:pt x="4482" y="2464"/>
                  </a:cubicBezTo>
                  <a:close/>
                  <a:moveTo>
                    <a:pt x="175" y="2290"/>
                  </a:moveTo>
                  <a:lnTo>
                    <a:pt x="175" y="2290"/>
                  </a:lnTo>
                  <a:cubicBezTo>
                    <a:pt x="4382" y="2290"/>
                    <a:pt x="4382" y="2290"/>
                    <a:pt x="4382" y="2290"/>
                  </a:cubicBezTo>
                  <a:cubicBezTo>
                    <a:pt x="4407" y="174"/>
                    <a:pt x="4407" y="174"/>
                    <a:pt x="4407" y="174"/>
                  </a:cubicBezTo>
                  <a:cubicBezTo>
                    <a:pt x="175" y="174"/>
                    <a:pt x="175" y="174"/>
                    <a:pt x="175" y="174"/>
                  </a:cubicBezTo>
                  <a:lnTo>
                    <a:pt x="175" y="2290"/>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26" name="Freeform 22"/>
            <p:cNvSpPr>
              <a:spLocks noChangeArrowheads="1"/>
            </p:cNvSpPr>
            <p:nvPr/>
          </p:nvSpPr>
          <p:spPr bwMode="auto">
            <a:xfrm rot="16200000">
              <a:off x="8474361" y="2225571"/>
              <a:ext cx="243313" cy="637704"/>
            </a:xfrm>
            <a:custGeom>
              <a:avLst/>
              <a:gdLst>
                <a:gd name="T0" fmla="*/ 598 w 674"/>
                <a:gd name="T1" fmla="*/ 1767 h 1768"/>
                <a:gd name="T2" fmla="*/ 598 w 674"/>
                <a:gd name="T3" fmla="*/ 1767 h 1768"/>
                <a:gd name="T4" fmla="*/ 598 w 674"/>
                <a:gd name="T5" fmla="*/ 1767 h 1768"/>
                <a:gd name="T6" fmla="*/ 100 w 674"/>
                <a:gd name="T7" fmla="*/ 1767 h 1768"/>
                <a:gd name="T8" fmla="*/ 0 w 674"/>
                <a:gd name="T9" fmla="*/ 1692 h 1768"/>
                <a:gd name="T10" fmla="*/ 0 w 674"/>
                <a:gd name="T11" fmla="*/ 74 h 1768"/>
                <a:gd name="T12" fmla="*/ 25 w 674"/>
                <a:gd name="T13" fmla="*/ 24 h 1768"/>
                <a:gd name="T14" fmla="*/ 100 w 674"/>
                <a:gd name="T15" fmla="*/ 0 h 1768"/>
                <a:gd name="T16" fmla="*/ 100 w 674"/>
                <a:gd name="T17" fmla="*/ 0 h 1768"/>
                <a:gd name="T18" fmla="*/ 598 w 674"/>
                <a:gd name="T19" fmla="*/ 0 h 1768"/>
                <a:gd name="T20" fmla="*/ 673 w 674"/>
                <a:gd name="T21" fmla="*/ 74 h 1768"/>
                <a:gd name="T22" fmla="*/ 673 w 674"/>
                <a:gd name="T23" fmla="*/ 1692 h 1768"/>
                <a:gd name="T24" fmla="*/ 647 w 674"/>
                <a:gd name="T25" fmla="*/ 1742 h 1768"/>
                <a:gd name="T26" fmla="*/ 598 w 674"/>
                <a:gd name="T27" fmla="*/ 1767 h 1768"/>
                <a:gd name="T28" fmla="*/ 175 w 674"/>
                <a:gd name="T29" fmla="*/ 1617 h 1768"/>
                <a:gd name="T30" fmla="*/ 175 w 674"/>
                <a:gd name="T31" fmla="*/ 1617 h 1768"/>
                <a:gd name="T32" fmla="*/ 498 w 674"/>
                <a:gd name="T33" fmla="*/ 1617 h 1768"/>
                <a:gd name="T34" fmla="*/ 498 w 674"/>
                <a:gd name="T35" fmla="*/ 174 h 1768"/>
                <a:gd name="T36" fmla="*/ 175 w 674"/>
                <a:gd name="T37" fmla="*/ 174 h 1768"/>
                <a:gd name="T38" fmla="*/ 175 w 674"/>
                <a:gd name="T39" fmla="*/ 1617 h 1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8">
                  <a:moveTo>
                    <a:pt x="598" y="1767"/>
                  </a:moveTo>
                  <a:lnTo>
                    <a:pt x="598" y="1767"/>
                  </a:lnTo>
                  <a:lnTo>
                    <a:pt x="598" y="1767"/>
                  </a:lnTo>
                  <a:cubicBezTo>
                    <a:pt x="100" y="1767"/>
                    <a:pt x="100" y="1767"/>
                    <a:pt x="100" y="1767"/>
                  </a:cubicBezTo>
                  <a:cubicBezTo>
                    <a:pt x="50" y="1767"/>
                    <a:pt x="0" y="1742"/>
                    <a:pt x="0" y="1692"/>
                  </a:cubicBezTo>
                  <a:cubicBezTo>
                    <a:pt x="0" y="74"/>
                    <a:pt x="0" y="74"/>
                    <a:pt x="0" y="74"/>
                  </a:cubicBezTo>
                  <a:cubicBezTo>
                    <a:pt x="0" y="50"/>
                    <a:pt x="25" y="24"/>
                    <a:pt x="25" y="24"/>
                  </a:cubicBezTo>
                  <a:cubicBezTo>
                    <a:pt x="50" y="0"/>
                    <a:pt x="75" y="0"/>
                    <a:pt x="100" y="0"/>
                  </a:cubicBezTo>
                  <a:lnTo>
                    <a:pt x="100" y="0"/>
                  </a:lnTo>
                  <a:cubicBezTo>
                    <a:pt x="598" y="0"/>
                    <a:pt x="598" y="0"/>
                    <a:pt x="598" y="0"/>
                  </a:cubicBezTo>
                  <a:cubicBezTo>
                    <a:pt x="622" y="0"/>
                    <a:pt x="673" y="24"/>
                    <a:pt x="673" y="74"/>
                  </a:cubicBezTo>
                  <a:cubicBezTo>
                    <a:pt x="673" y="1692"/>
                    <a:pt x="673" y="1692"/>
                    <a:pt x="673" y="1692"/>
                  </a:cubicBezTo>
                  <a:cubicBezTo>
                    <a:pt x="673" y="1716"/>
                    <a:pt x="647" y="1742"/>
                    <a:pt x="647" y="1742"/>
                  </a:cubicBezTo>
                  <a:cubicBezTo>
                    <a:pt x="622" y="1767"/>
                    <a:pt x="598" y="1767"/>
                    <a:pt x="598" y="1767"/>
                  </a:cubicBezTo>
                  <a:close/>
                  <a:moveTo>
                    <a:pt x="175" y="1617"/>
                  </a:moveTo>
                  <a:lnTo>
                    <a:pt x="175" y="1617"/>
                  </a:lnTo>
                  <a:cubicBezTo>
                    <a:pt x="498" y="1617"/>
                    <a:pt x="498" y="1617"/>
                    <a:pt x="498" y="1617"/>
                  </a:cubicBezTo>
                  <a:cubicBezTo>
                    <a:pt x="498" y="174"/>
                    <a:pt x="498" y="174"/>
                    <a:pt x="498" y="174"/>
                  </a:cubicBezTo>
                  <a:cubicBezTo>
                    <a:pt x="175" y="174"/>
                    <a:pt x="175" y="174"/>
                    <a:pt x="175" y="174"/>
                  </a:cubicBezTo>
                  <a:lnTo>
                    <a:pt x="175" y="1617"/>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27" name="Freeform 23"/>
            <p:cNvSpPr>
              <a:spLocks noChangeArrowheads="1"/>
            </p:cNvSpPr>
            <p:nvPr/>
          </p:nvSpPr>
          <p:spPr bwMode="auto">
            <a:xfrm rot="16200000">
              <a:off x="8492650" y="3349107"/>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3"/>
            </a:solidFill>
            <a:ln>
              <a:noFill/>
            </a:ln>
            <a:effectLst/>
            <a:extLst/>
          </p:spPr>
          <p:txBody>
            <a:bodyPr wrap="none" anchor="ctr"/>
            <a:lstStyle/>
            <a:p>
              <a:pPr>
                <a:defRPr/>
              </a:pPr>
              <a:endParaRPr lang="en-US" sz="3200">
                <a:solidFill>
                  <a:schemeClr val="bg1"/>
                </a:solidFill>
                <a:ea typeface="SimSun" charset="0"/>
              </a:endParaRPr>
            </a:p>
          </p:txBody>
        </p:sp>
        <p:sp>
          <p:nvSpPr>
            <p:cNvPr id="28" name="Freeform 24"/>
            <p:cNvSpPr>
              <a:spLocks noChangeArrowheads="1"/>
            </p:cNvSpPr>
            <p:nvPr/>
          </p:nvSpPr>
          <p:spPr bwMode="auto">
            <a:xfrm rot="16200000">
              <a:off x="8492650" y="3608322"/>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3"/>
            </a:solidFill>
            <a:ln>
              <a:noFill/>
            </a:ln>
            <a:effectLst/>
            <a:extLst/>
          </p:spPr>
          <p:txBody>
            <a:bodyPr wrap="none" anchor="ctr"/>
            <a:lstStyle/>
            <a:p>
              <a:pPr>
                <a:defRPr/>
              </a:pPr>
              <a:endParaRPr lang="en-US" sz="3200">
                <a:solidFill>
                  <a:schemeClr val="bg1"/>
                </a:solidFill>
                <a:ea typeface="SimSun" charset="0"/>
              </a:endParaRPr>
            </a:p>
          </p:txBody>
        </p:sp>
        <p:sp>
          <p:nvSpPr>
            <p:cNvPr id="29" name="Freeform 25"/>
            <p:cNvSpPr>
              <a:spLocks noChangeArrowheads="1"/>
            </p:cNvSpPr>
            <p:nvPr/>
          </p:nvSpPr>
          <p:spPr bwMode="auto">
            <a:xfrm rot="16200000">
              <a:off x="8506166" y="3846070"/>
              <a:ext cx="189244" cy="628163"/>
            </a:xfrm>
            <a:custGeom>
              <a:avLst/>
              <a:gdLst>
                <a:gd name="T0" fmla="*/ 0 w 524"/>
                <a:gd name="T1" fmla="*/ 0 h 1744"/>
                <a:gd name="T2" fmla="*/ 0 w 524"/>
                <a:gd name="T3" fmla="*/ 1743 h 1744"/>
                <a:gd name="T4" fmla="*/ 523 w 524"/>
                <a:gd name="T5" fmla="*/ 1743 h 1744"/>
                <a:gd name="T6" fmla="*/ 523 w 524"/>
                <a:gd name="T7" fmla="*/ 0 h 1744"/>
                <a:gd name="T8" fmla="*/ 0 w 524"/>
                <a:gd name="T9" fmla="*/ 0 h 1744"/>
              </a:gdLst>
              <a:ahLst/>
              <a:cxnLst>
                <a:cxn ang="0">
                  <a:pos x="T0" y="T1"/>
                </a:cxn>
                <a:cxn ang="0">
                  <a:pos x="T2" y="T3"/>
                </a:cxn>
                <a:cxn ang="0">
                  <a:pos x="T4" y="T5"/>
                </a:cxn>
                <a:cxn ang="0">
                  <a:pos x="T6" y="T7"/>
                </a:cxn>
                <a:cxn ang="0">
                  <a:pos x="T8" y="T9"/>
                </a:cxn>
              </a:cxnLst>
              <a:rect l="0" t="0" r="r" b="b"/>
              <a:pathLst>
                <a:path w="524" h="1744">
                  <a:moveTo>
                    <a:pt x="0" y="0"/>
                  </a:moveTo>
                  <a:lnTo>
                    <a:pt x="0" y="1743"/>
                  </a:lnTo>
                  <a:lnTo>
                    <a:pt x="523" y="1743"/>
                  </a:lnTo>
                  <a:lnTo>
                    <a:pt x="523" y="0"/>
                  </a:lnTo>
                  <a:lnTo>
                    <a:pt x="0" y="0"/>
                  </a:lnTo>
                </a:path>
              </a:pathLst>
            </a:custGeom>
            <a:solidFill>
              <a:schemeClr val="accent3"/>
            </a:solidFill>
            <a:ln>
              <a:noFill/>
            </a:ln>
            <a:effectLst/>
            <a:extLst/>
          </p:spPr>
          <p:txBody>
            <a:bodyPr wrap="none" anchor="ctr"/>
            <a:lstStyle/>
            <a:p>
              <a:pPr>
                <a:defRPr/>
              </a:pPr>
              <a:endParaRPr lang="en-US" sz="3200">
                <a:solidFill>
                  <a:schemeClr val="bg1"/>
                </a:solidFill>
                <a:ea typeface="SimSun" charset="0"/>
              </a:endParaRPr>
            </a:p>
          </p:txBody>
        </p:sp>
        <p:sp>
          <p:nvSpPr>
            <p:cNvPr id="31" name="Freeform 26"/>
            <p:cNvSpPr>
              <a:spLocks noChangeArrowheads="1"/>
            </p:cNvSpPr>
            <p:nvPr/>
          </p:nvSpPr>
          <p:spPr bwMode="auto">
            <a:xfrm rot="16200000">
              <a:off x="8923615" y="3115335"/>
              <a:ext cx="1644353" cy="888968"/>
            </a:xfrm>
            <a:custGeom>
              <a:avLst/>
              <a:gdLst>
                <a:gd name="T0" fmla="*/ 4482 w 4558"/>
                <a:gd name="T1" fmla="*/ 2464 h 2465"/>
                <a:gd name="T2" fmla="*/ 4482 w 4558"/>
                <a:gd name="T3" fmla="*/ 2464 h 2465"/>
                <a:gd name="T4" fmla="*/ 4482 w 4558"/>
                <a:gd name="T5" fmla="*/ 2464 h 2465"/>
                <a:gd name="T6" fmla="*/ 75 w 4558"/>
                <a:gd name="T7" fmla="*/ 2464 h 2465"/>
                <a:gd name="T8" fmla="*/ 0 w 4558"/>
                <a:gd name="T9" fmla="*/ 2364 h 2465"/>
                <a:gd name="T10" fmla="*/ 0 w 4558"/>
                <a:gd name="T11" fmla="*/ 74 h 2465"/>
                <a:gd name="T12" fmla="*/ 25 w 4558"/>
                <a:gd name="T13" fmla="*/ 24 h 2465"/>
                <a:gd name="T14" fmla="*/ 75 w 4558"/>
                <a:gd name="T15" fmla="*/ 0 h 2465"/>
                <a:gd name="T16" fmla="*/ 75 w 4558"/>
                <a:gd name="T17" fmla="*/ 0 h 2465"/>
                <a:gd name="T18" fmla="*/ 4482 w 4558"/>
                <a:gd name="T19" fmla="*/ 0 h 2465"/>
                <a:gd name="T20" fmla="*/ 4532 w 4558"/>
                <a:gd name="T21" fmla="*/ 24 h 2465"/>
                <a:gd name="T22" fmla="*/ 4557 w 4558"/>
                <a:gd name="T23" fmla="*/ 99 h 2465"/>
                <a:gd name="T24" fmla="*/ 4557 w 4558"/>
                <a:gd name="T25" fmla="*/ 2364 h 2465"/>
                <a:gd name="T26" fmla="*/ 4482 w 4558"/>
                <a:gd name="T27" fmla="*/ 2464 h 2465"/>
                <a:gd name="T28" fmla="*/ 175 w 4558"/>
                <a:gd name="T29" fmla="*/ 2290 h 2465"/>
                <a:gd name="T30" fmla="*/ 175 w 4558"/>
                <a:gd name="T31" fmla="*/ 2290 h 2465"/>
                <a:gd name="T32" fmla="*/ 4382 w 4558"/>
                <a:gd name="T33" fmla="*/ 2290 h 2465"/>
                <a:gd name="T34" fmla="*/ 4407 w 4558"/>
                <a:gd name="T35" fmla="*/ 173 h 2465"/>
                <a:gd name="T36" fmla="*/ 175 w 4558"/>
                <a:gd name="T37" fmla="*/ 173 h 2465"/>
                <a:gd name="T38" fmla="*/ 175 w 4558"/>
                <a:gd name="T39" fmla="*/ 2290 h 2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5">
                  <a:moveTo>
                    <a:pt x="4482" y="2464"/>
                  </a:moveTo>
                  <a:lnTo>
                    <a:pt x="4482" y="2464"/>
                  </a:lnTo>
                  <a:lnTo>
                    <a:pt x="4482" y="2464"/>
                  </a:lnTo>
                  <a:cubicBezTo>
                    <a:pt x="75" y="2464"/>
                    <a:pt x="75" y="2464"/>
                    <a:pt x="75" y="2464"/>
                  </a:cubicBezTo>
                  <a:cubicBezTo>
                    <a:pt x="25" y="2464"/>
                    <a:pt x="0" y="2415"/>
                    <a:pt x="0" y="2364"/>
                  </a:cubicBezTo>
                  <a:cubicBezTo>
                    <a:pt x="0" y="74"/>
                    <a:pt x="0" y="74"/>
                    <a:pt x="0" y="74"/>
                  </a:cubicBezTo>
                  <a:cubicBezTo>
                    <a:pt x="0" y="74"/>
                    <a:pt x="0" y="49"/>
                    <a:pt x="25" y="24"/>
                  </a:cubicBezTo>
                  <a:cubicBezTo>
                    <a:pt x="50" y="0"/>
                    <a:pt x="50" y="0"/>
                    <a:pt x="75" y="0"/>
                  </a:cubicBezTo>
                  <a:lnTo>
                    <a:pt x="75" y="0"/>
                  </a:lnTo>
                  <a:cubicBezTo>
                    <a:pt x="4482" y="0"/>
                    <a:pt x="4482" y="0"/>
                    <a:pt x="4482" y="0"/>
                  </a:cubicBezTo>
                  <a:cubicBezTo>
                    <a:pt x="4507" y="0"/>
                    <a:pt x="4532" y="24"/>
                    <a:pt x="4532" y="24"/>
                  </a:cubicBezTo>
                  <a:cubicBezTo>
                    <a:pt x="4557" y="49"/>
                    <a:pt x="4557" y="74"/>
                    <a:pt x="4557" y="99"/>
                  </a:cubicBezTo>
                  <a:cubicBezTo>
                    <a:pt x="4557" y="2364"/>
                    <a:pt x="4557" y="2364"/>
                    <a:pt x="4557" y="2364"/>
                  </a:cubicBezTo>
                  <a:cubicBezTo>
                    <a:pt x="4557" y="2415"/>
                    <a:pt x="4532" y="2464"/>
                    <a:pt x="4482" y="2464"/>
                  </a:cubicBezTo>
                  <a:close/>
                  <a:moveTo>
                    <a:pt x="175" y="2290"/>
                  </a:moveTo>
                  <a:lnTo>
                    <a:pt x="175" y="2290"/>
                  </a:lnTo>
                  <a:cubicBezTo>
                    <a:pt x="4382" y="2290"/>
                    <a:pt x="4382" y="2290"/>
                    <a:pt x="4382" y="2290"/>
                  </a:cubicBezTo>
                  <a:cubicBezTo>
                    <a:pt x="4407" y="173"/>
                    <a:pt x="4407" y="173"/>
                    <a:pt x="4407" y="173"/>
                  </a:cubicBezTo>
                  <a:cubicBezTo>
                    <a:pt x="175" y="173"/>
                    <a:pt x="175" y="173"/>
                    <a:pt x="175" y="173"/>
                  </a:cubicBezTo>
                  <a:lnTo>
                    <a:pt x="175" y="2290"/>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32" name="Freeform 27"/>
            <p:cNvSpPr>
              <a:spLocks noChangeArrowheads="1"/>
            </p:cNvSpPr>
            <p:nvPr/>
          </p:nvSpPr>
          <p:spPr bwMode="auto">
            <a:xfrm rot="16200000">
              <a:off x="9624135" y="2225571"/>
              <a:ext cx="243313" cy="637703"/>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3 h 1769"/>
                <a:gd name="T10" fmla="*/ 0 w 674"/>
                <a:gd name="T11" fmla="*/ 75 h 1769"/>
                <a:gd name="T12" fmla="*/ 25 w 674"/>
                <a:gd name="T13" fmla="*/ 24 h 1769"/>
                <a:gd name="T14" fmla="*/ 100 w 674"/>
                <a:gd name="T15" fmla="*/ 0 h 1769"/>
                <a:gd name="T16" fmla="*/ 100 w 674"/>
                <a:gd name="T17" fmla="*/ 0 h 1769"/>
                <a:gd name="T18" fmla="*/ 598 w 674"/>
                <a:gd name="T19" fmla="*/ 0 h 1769"/>
                <a:gd name="T20" fmla="*/ 673 w 674"/>
                <a:gd name="T21" fmla="*/ 75 h 1769"/>
                <a:gd name="T22" fmla="*/ 673 w 674"/>
                <a:gd name="T23" fmla="*/ 1693 h 1769"/>
                <a:gd name="T24" fmla="*/ 647 w 674"/>
                <a:gd name="T25" fmla="*/ 1743 h 1769"/>
                <a:gd name="T26" fmla="*/ 598 w 674"/>
                <a:gd name="T27" fmla="*/ 1768 h 1769"/>
                <a:gd name="T28" fmla="*/ 175 w 674"/>
                <a:gd name="T29" fmla="*/ 1618 h 1769"/>
                <a:gd name="T30" fmla="*/ 175 w 674"/>
                <a:gd name="T31" fmla="*/ 1618 h 1769"/>
                <a:gd name="T32" fmla="*/ 498 w 674"/>
                <a:gd name="T33" fmla="*/ 1618 h 1769"/>
                <a:gd name="T34" fmla="*/ 498 w 674"/>
                <a:gd name="T35" fmla="*/ 174 h 1769"/>
                <a:gd name="T36" fmla="*/ 175 w 674"/>
                <a:gd name="T37" fmla="*/ 174 h 1769"/>
                <a:gd name="T38" fmla="*/ 175 w 674"/>
                <a:gd name="T39" fmla="*/ 1618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3"/>
                    <a:pt x="0" y="1693"/>
                  </a:cubicBezTo>
                  <a:cubicBezTo>
                    <a:pt x="0" y="75"/>
                    <a:pt x="0" y="75"/>
                    <a:pt x="0" y="75"/>
                  </a:cubicBezTo>
                  <a:cubicBezTo>
                    <a:pt x="0" y="50"/>
                    <a:pt x="25" y="24"/>
                    <a:pt x="25" y="24"/>
                  </a:cubicBezTo>
                  <a:cubicBezTo>
                    <a:pt x="50" y="0"/>
                    <a:pt x="75" y="0"/>
                    <a:pt x="100" y="0"/>
                  </a:cubicBezTo>
                  <a:lnTo>
                    <a:pt x="100" y="0"/>
                  </a:lnTo>
                  <a:cubicBezTo>
                    <a:pt x="598" y="0"/>
                    <a:pt x="598" y="0"/>
                    <a:pt x="598" y="0"/>
                  </a:cubicBezTo>
                  <a:cubicBezTo>
                    <a:pt x="622" y="0"/>
                    <a:pt x="673" y="24"/>
                    <a:pt x="673" y="75"/>
                  </a:cubicBezTo>
                  <a:cubicBezTo>
                    <a:pt x="673" y="1693"/>
                    <a:pt x="673" y="1693"/>
                    <a:pt x="673" y="1693"/>
                  </a:cubicBezTo>
                  <a:cubicBezTo>
                    <a:pt x="673" y="1718"/>
                    <a:pt x="647" y="1743"/>
                    <a:pt x="647" y="1743"/>
                  </a:cubicBezTo>
                  <a:cubicBezTo>
                    <a:pt x="622" y="1768"/>
                    <a:pt x="598" y="1768"/>
                    <a:pt x="598" y="1768"/>
                  </a:cubicBezTo>
                  <a:close/>
                  <a:moveTo>
                    <a:pt x="175" y="1618"/>
                  </a:moveTo>
                  <a:lnTo>
                    <a:pt x="175" y="1618"/>
                  </a:lnTo>
                  <a:cubicBezTo>
                    <a:pt x="498" y="1618"/>
                    <a:pt x="498" y="1618"/>
                    <a:pt x="498" y="1618"/>
                  </a:cubicBezTo>
                  <a:cubicBezTo>
                    <a:pt x="498" y="174"/>
                    <a:pt x="498" y="174"/>
                    <a:pt x="498" y="174"/>
                  </a:cubicBezTo>
                  <a:cubicBezTo>
                    <a:pt x="175" y="174"/>
                    <a:pt x="175" y="174"/>
                    <a:pt x="175" y="174"/>
                  </a:cubicBezTo>
                  <a:lnTo>
                    <a:pt x="175" y="1618"/>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33" name="Freeform 28"/>
            <p:cNvSpPr>
              <a:spLocks noChangeArrowheads="1"/>
            </p:cNvSpPr>
            <p:nvPr/>
          </p:nvSpPr>
          <p:spPr bwMode="auto">
            <a:xfrm rot="16200000">
              <a:off x="9655146" y="3845275"/>
              <a:ext cx="189244" cy="629752"/>
            </a:xfrm>
            <a:custGeom>
              <a:avLst/>
              <a:gdLst>
                <a:gd name="T0" fmla="*/ 0 w 524"/>
                <a:gd name="T1" fmla="*/ 0 h 1745"/>
                <a:gd name="T2" fmla="*/ 0 w 524"/>
                <a:gd name="T3" fmla="*/ 1744 h 1745"/>
                <a:gd name="T4" fmla="*/ 523 w 524"/>
                <a:gd name="T5" fmla="*/ 1744 h 1745"/>
                <a:gd name="T6" fmla="*/ 523 w 524"/>
                <a:gd name="T7" fmla="*/ 0 h 1745"/>
                <a:gd name="T8" fmla="*/ 0 w 524"/>
                <a:gd name="T9" fmla="*/ 0 h 1745"/>
              </a:gdLst>
              <a:ahLst/>
              <a:cxnLst>
                <a:cxn ang="0">
                  <a:pos x="T0" y="T1"/>
                </a:cxn>
                <a:cxn ang="0">
                  <a:pos x="T2" y="T3"/>
                </a:cxn>
                <a:cxn ang="0">
                  <a:pos x="T4" y="T5"/>
                </a:cxn>
                <a:cxn ang="0">
                  <a:pos x="T6" y="T7"/>
                </a:cxn>
                <a:cxn ang="0">
                  <a:pos x="T8" y="T9"/>
                </a:cxn>
              </a:cxnLst>
              <a:rect l="0" t="0" r="r" b="b"/>
              <a:pathLst>
                <a:path w="524" h="1745">
                  <a:moveTo>
                    <a:pt x="0" y="0"/>
                  </a:moveTo>
                  <a:lnTo>
                    <a:pt x="0" y="1744"/>
                  </a:lnTo>
                  <a:lnTo>
                    <a:pt x="523" y="1744"/>
                  </a:lnTo>
                  <a:lnTo>
                    <a:pt x="523" y="0"/>
                  </a:lnTo>
                  <a:lnTo>
                    <a:pt x="0" y="0"/>
                  </a:lnTo>
                </a:path>
              </a:pathLst>
            </a:custGeom>
            <a:solidFill>
              <a:schemeClr val="accent4"/>
            </a:solidFill>
            <a:ln>
              <a:noFill/>
            </a:ln>
            <a:effectLst/>
            <a:extLst/>
          </p:spPr>
          <p:txBody>
            <a:bodyPr wrap="none" anchor="ctr"/>
            <a:lstStyle/>
            <a:p>
              <a:pPr>
                <a:defRPr/>
              </a:pPr>
              <a:endParaRPr lang="en-US" sz="3200">
                <a:solidFill>
                  <a:schemeClr val="bg1"/>
                </a:solidFill>
                <a:ea typeface="SimSun" charset="0"/>
              </a:endParaRPr>
            </a:p>
          </p:txBody>
        </p:sp>
        <p:sp>
          <p:nvSpPr>
            <p:cNvPr id="35" name="Freeform 29"/>
            <p:cNvSpPr>
              <a:spLocks noChangeArrowheads="1"/>
            </p:cNvSpPr>
            <p:nvPr/>
          </p:nvSpPr>
          <p:spPr bwMode="auto">
            <a:xfrm rot="16200000">
              <a:off x="10073390" y="3115335"/>
              <a:ext cx="1644353" cy="888968"/>
            </a:xfrm>
            <a:custGeom>
              <a:avLst/>
              <a:gdLst>
                <a:gd name="T0" fmla="*/ 4482 w 4558"/>
                <a:gd name="T1" fmla="*/ 2464 h 2465"/>
                <a:gd name="T2" fmla="*/ 4482 w 4558"/>
                <a:gd name="T3" fmla="*/ 2464 h 2465"/>
                <a:gd name="T4" fmla="*/ 4482 w 4558"/>
                <a:gd name="T5" fmla="*/ 2464 h 2465"/>
                <a:gd name="T6" fmla="*/ 75 w 4558"/>
                <a:gd name="T7" fmla="*/ 2464 h 2465"/>
                <a:gd name="T8" fmla="*/ 0 w 4558"/>
                <a:gd name="T9" fmla="*/ 2365 h 2465"/>
                <a:gd name="T10" fmla="*/ 0 w 4558"/>
                <a:gd name="T11" fmla="*/ 74 h 2465"/>
                <a:gd name="T12" fmla="*/ 25 w 4558"/>
                <a:gd name="T13" fmla="*/ 24 h 2465"/>
                <a:gd name="T14" fmla="*/ 75 w 4558"/>
                <a:gd name="T15" fmla="*/ 0 h 2465"/>
                <a:gd name="T16" fmla="*/ 75 w 4558"/>
                <a:gd name="T17" fmla="*/ 0 h 2465"/>
                <a:gd name="T18" fmla="*/ 4482 w 4558"/>
                <a:gd name="T19" fmla="*/ 0 h 2465"/>
                <a:gd name="T20" fmla="*/ 4532 w 4558"/>
                <a:gd name="T21" fmla="*/ 24 h 2465"/>
                <a:gd name="T22" fmla="*/ 4557 w 4558"/>
                <a:gd name="T23" fmla="*/ 99 h 2465"/>
                <a:gd name="T24" fmla="*/ 4557 w 4558"/>
                <a:gd name="T25" fmla="*/ 2365 h 2465"/>
                <a:gd name="T26" fmla="*/ 4482 w 4558"/>
                <a:gd name="T27" fmla="*/ 2464 h 2465"/>
                <a:gd name="T28" fmla="*/ 175 w 4558"/>
                <a:gd name="T29" fmla="*/ 2291 h 2465"/>
                <a:gd name="T30" fmla="*/ 175 w 4558"/>
                <a:gd name="T31" fmla="*/ 2291 h 2465"/>
                <a:gd name="T32" fmla="*/ 4382 w 4558"/>
                <a:gd name="T33" fmla="*/ 2291 h 2465"/>
                <a:gd name="T34" fmla="*/ 4407 w 4558"/>
                <a:gd name="T35" fmla="*/ 173 h 2465"/>
                <a:gd name="T36" fmla="*/ 175 w 4558"/>
                <a:gd name="T37" fmla="*/ 173 h 2465"/>
                <a:gd name="T38" fmla="*/ 175 w 4558"/>
                <a:gd name="T39" fmla="*/ 2291 h 2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5">
                  <a:moveTo>
                    <a:pt x="4482" y="2464"/>
                  </a:moveTo>
                  <a:lnTo>
                    <a:pt x="4482" y="2464"/>
                  </a:lnTo>
                  <a:lnTo>
                    <a:pt x="4482" y="2464"/>
                  </a:lnTo>
                  <a:cubicBezTo>
                    <a:pt x="75" y="2464"/>
                    <a:pt x="75" y="2464"/>
                    <a:pt x="75" y="2464"/>
                  </a:cubicBezTo>
                  <a:cubicBezTo>
                    <a:pt x="25" y="2464"/>
                    <a:pt x="0" y="2415"/>
                    <a:pt x="0" y="2365"/>
                  </a:cubicBezTo>
                  <a:cubicBezTo>
                    <a:pt x="0" y="74"/>
                    <a:pt x="0" y="74"/>
                    <a:pt x="0" y="74"/>
                  </a:cubicBezTo>
                  <a:cubicBezTo>
                    <a:pt x="0" y="74"/>
                    <a:pt x="0" y="49"/>
                    <a:pt x="25" y="24"/>
                  </a:cubicBezTo>
                  <a:cubicBezTo>
                    <a:pt x="50" y="0"/>
                    <a:pt x="50" y="0"/>
                    <a:pt x="75" y="0"/>
                  </a:cubicBezTo>
                  <a:lnTo>
                    <a:pt x="75" y="0"/>
                  </a:lnTo>
                  <a:cubicBezTo>
                    <a:pt x="4482" y="0"/>
                    <a:pt x="4482" y="0"/>
                    <a:pt x="4482" y="0"/>
                  </a:cubicBezTo>
                  <a:cubicBezTo>
                    <a:pt x="4507" y="0"/>
                    <a:pt x="4532" y="24"/>
                    <a:pt x="4532" y="24"/>
                  </a:cubicBezTo>
                  <a:cubicBezTo>
                    <a:pt x="4557" y="49"/>
                    <a:pt x="4557" y="74"/>
                    <a:pt x="4557" y="99"/>
                  </a:cubicBezTo>
                  <a:cubicBezTo>
                    <a:pt x="4557" y="2365"/>
                    <a:pt x="4557" y="2365"/>
                    <a:pt x="4557" y="2365"/>
                  </a:cubicBezTo>
                  <a:cubicBezTo>
                    <a:pt x="4557" y="2415"/>
                    <a:pt x="4532" y="2464"/>
                    <a:pt x="4482" y="2464"/>
                  </a:cubicBezTo>
                  <a:close/>
                  <a:moveTo>
                    <a:pt x="175" y="2291"/>
                  </a:moveTo>
                  <a:lnTo>
                    <a:pt x="175" y="2291"/>
                  </a:lnTo>
                  <a:cubicBezTo>
                    <a:pt x="4382" y="2291"/>
                    <a:pt x="4382" y="2291"/>
                    <a:pt x="4382" y="2291"/>
                  </a:cubicBezTo>
                  <a:cubicBezTo>
                    <a:pt x="4407" y="173"/>
                    <a:pt x="4407" y="173"/>
                    <a:pt x="4407" y="173"/>
                  </a:cubicBezTo>
                  <a:cubicBezTo>
                    <a:pt x="175" y="173"/>
                    <a:pt x="175" y="173"/>
                    <a:pt x="175" y="173"/>
                  </a:cubicBezTo>
                  <a:lnTo>
                    <a:pt x="175" y="2291"/>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36" name="Freeform 30"/>
            <p:cNvSpPr>
              <a:spLocks noChangeArrowheads="1"/>
            </p:cNvSpPr>
            <p:nvPr/>
          </p:nvSpPr>
          <p:spPr bwMode="auto">
            <a:xfrm rot="16200000">
              <a:off x="10773910" y="2225571"/>
              <a:ext cx="243313" cy="637704"/>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3 h 1769"/>
                <a:gd name="T10" fmla="*/ 0 w 674"/>
                <a:gd name="T11" fmla="*/ 75 h 1769"/>
                <a:gd name="T12" fmla="*/ 25 w 674"/>
                <a:gd name="T13" fmla="*/ 25 h 1769"/>
                <a:gd name="T14" fmla="*/ 100 w 674"/>
                <a:gd name="T15" fmla="*/ 0 h 1769"/>
                <a:gd name="T16" fmla="*/ 100 w 674"/>
                <a:gd name="T17" fmla="*/ 0 h 1769"/>
                <a:gd name="T18" fmla="*/ 598 w 674"/>
                <a:gd name="T19" fmla="*/ 0 h 1769"/>
                <a:gd name="T20" fmla="*/ 673 w 674"/>
                <a:gd name="T21" fmla="*/ 75 h 1769"/>
                <a:gd name="T22" fmla="*/ 673 w 674"/>
                <a:gd name="T23" fmla="*/ 1693 h 1769"/>
                <a:gd name="T24" fmla="*/ 647 w 674"/>
                <a:gd name="T25" fmla="*/ 1743 h 1769"/>
                <a:gd name="T26" fmla="*/ 598 w 674"/>
                <a:gd name="T27" fmla="*/ 1768 h 1769"/>
                <a:gd name="T28" fmla="*/ 175 w 674"/>
                <a:gd name="T29" fmla="*/ 1618 h 1769"/>
                <a:gd name="T30" fmla="*/ 175 w 674"/>
                <a:gd name="T31" fmla="*/ 1618 h 1769"/>
                <a:gd name="T32" fmla="*/ 498 w 674"/>
                <a:gd name="T33" fmla="*/ 1618 h 1769"/>
                <a:gd name="T34" fmla="*/ 498 w 674"/>
                <a:gd name="T35" fmla="*/ 174 h 1769"/>
                <a:gd name="T36" fmla="*/ 175 w 674"/>
                <a:gd name="T37" fmla="*/ 174 h 1769"/>
                <a:gd name="T38" fmla="*/ 175 w 674"/>
                <a:gd name="T39" fmla="*/ 1618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3"/>
                    <a:pt x="0" y="1693"/>
                  </a:cubicBezTo>
                  <a:cubicBezTo>
                    <a:pt x="0" y="75"/>
                    <a:pt x="0" y="75"/>
                    <a:pt x="0" y="75"/>
                  </a:cubicBezTo>
                  <a:cubicBezTo>
                    <a:pt x="0" y="50"/>
                    <a:pt x="25" y="25"/>
                    <a:pt x="25" y="25"/>
                  </a:cubicBezTo>
                  <a:cubicBezTo>
                    <a:pt x="50" y="0"/>
                    <a:pt x="75" y="0"/>
                    <a:pt x="100" y="0"/>
                  </a:cubicBezTo>
                  <a:lnTo>
                    <a:pt x="100" y="0"/>
                  </a:lnTo>
                  <a:cubicBezTo>
                    <a:pt x="598" y="0"/>
                    <a:pt x="598" y="0"/>
                    <a:pt x="598" y="0"/>
                  </a:cubicBezTo>
                  <a:cubicBezTo>
                    <a:pt x="622" y="0"/>
                    <a:pt x="673" y="25"/>
                    <a:pt x="673" y="75"/>
                  </a:cubicBezTo>
                  <a:cubicBezTo>
                    <a:pt x="673" y="1693"/>
                    <a:pt x="673" y="1693"/>
                    <a:pt x="673" y="1693"/>
                  </a:cubicBezTo>
                  <a:cubicBezTo>
                    <a:pt x="673" y="1718"/>
                    <a:pt x="647" y="1743"/>
                    <a:pt x="647" y="1743"/>
                  </a:cubicBezTo>
                  <a:cubicBezTo>
                    <a:pt x="622" y="1768"/>
                    <a:pt x="598" y="1768"/>
                    <a:pt x="598" y="1768"/>
                  </a:cubicBezTo>
                  <a:close/>
                  <a:moveTo>
                    <a:pt x="175" y="1618"/>
                  </a:moveTo>
                  <a:lnTo>
                    <a:pt x="175" y="1618"/>
                  </a:lnTo>
                  <a:cubicBezTo>
                    <a:pt x="498" y="1618"/>
                    <a:pt x="498" y="1618"/>
                    <a:pt x="498" y="1618"/>
                  </a:cubicBezTo>
                  <a:cubicBezTo>
                    <a:pt x="498" y="174"/>
                    <a:pt x="498" y="174"/>
                    <a:pt x="498" y="174"/>
                  </a:cubicBezTo>
                  <a:cubicBezTo>
                    <a:pt x="175" y="174"/>
                    <a:pt x="175" y="174"/>
                    <a:pt x="175" y="174"/>
                  </a:cubicBezTo>
                  <a:lnTo>
                    <a:pt x="175" y="1618"/>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37" name="Text Placeholder 2"/>
            <p:cNvSpPr txBox="1">
              <a:spLocks/>
            </p:cNvSpPr>
            <p:nvPr/>
          </p:nvSpPr>
          <p:spPr>
            <a:xfrm>
              <a:off x="5739399"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bg1"/>
                  </a:solidFill>
                  <a:latin typeface="Lato" panose="020F0502020204030203" pitchFamily="34" charset="0"/>
                  <a:cs typeface="Lato" panose="020F0502020204030203" pitchFamily="34" charset="0"/>
                </a:rPr>
                <a:t>100%</a:t>
              </a:r>
            </a:p>
            <a:p>
              <a:pPr algn="ctr">
                <a:spcBef>
                  <a:spcPts val="0"/>
                </a:spcBef>
              </a:pPr>
              <a:r>
                <a:rPr lang="en-AU" sz="1067" b="1" dirty="0">
                  <a:solidFill>
                    <a:schemeClr val="bg1"/>
                  </a:solidFill>
                  <a:latin typeface="Lato" panose="020F0502020204030203" pitchFamily="34" charset="0"/>
                  <a:cs typeface="Lato" panose="020F0502020204030203" pitchFamily="34" charset="0"/>
                </a:rPr>
                <a:t>2000</a:t>
              </a:r>
              <a:endParaRPr lang="en-AU" sz="800" dirty="0">
                <a:solidFill>
                  <a:schemeClr val="bg1"/>
                </a:solidFill>
                <a:latin typeface="Lato" panose="020F0502020204030203" pitchFamily="34" charset="0"/>
                <a:cs typeface="Lato" panose="020F0502020204030203" pitchFamily="34" charset="0"/>
              </a:endParaRPr>
            </a:p>
          </p:txBody>
        </p:sp>
        <p:sp>
          <p:nvSpPr>
            <p:cNvPr id="38" name="Text Placeholder 2"/>
            <p:cNvSpPr txBox="1">
              <a:spLocks/>
            </p:cNvSpPr>
            <p:nvPr/>
          </p:nvSpPr>
          <p:spPr>
            <a:xfrm>
              <a:off x="6880902"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bg1"/>
                  </a:solidFill>
                  <a:latin typeface="Lato" panose="020F0502020204030203" pitchFamily="34" charset="0"/>
                  <a:cs typeface="Lato" panose="020F0502020204030203" pitchFamily="34" charset="0"/>
                </a:rPr>
                <a:t>75%</a:t>
              </a:r>
            </a:p>
            <a:p>
              <a:pPr algn="ctr">
                <a:spcBef>
                  <a:spcPts val="0"/>
                </a:spcBef>
              </a:pPr>
              <a:r>
                <a:rPr lang="en-AU" sz="1067" b="1" dirty="0">
                  <a:solidFill>
                    <a:schemeClr val="bg1"/>
                  </a:solidFill>
                  <a:latin typeface="Lato" panose="020F0502020204030203" pitchFamily="34" charset="0"/>
                  <a:cs typeface="Lato" panose="020F0502020204030203" pitchFamily="34" charset="0"/>
                </a:rPr>
                <a:t>2025</a:t>
              </a:r>
              <a:endParaRPr lang="en-AU" sz="800" dirty="0">
                <a:solidFill>
                  <a:schemeClr val="bg1"/>
                </a:solidFill>
                <a:latin typeface="Lato" panose="020F0502020204030203" pitchFamily="34" charset="0"/>
                <a:cs typeface="Lato" panose="020F0502020204030203" pitchFamily="34" charset="0"/>
              </a:endParaRPr>
            </a:p>
          </p:txBody>
        </p:sp>
        <p:sp>
          <p:nvSpPr>
            <p:cNvPr id="39" name="Text Placeholder 2"/>
            <p:cNvSpPr txBox="1">
              <a:spLocks/>
            </p:cNvSpPr>
            <p:nvPr/>
          </p:nvSpPr>
          <p:spPr>
            <a:xfrm>
              <a:off x="8037978"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bg1"/>
                  </a:solidFill>
                  <a:latin typeface="Lato" panose="020F0502020204030203" pitchFamily="34" charset="0"/>
                  <a:cs typeface="Lato" panose="020F0502020204030203" pitchFamily="34" charset="0"/>
                </a:rPr>
                <a:t>50%</a:t>
              </a:r>
            </a:p>
            <a:p>
              <a:pPr algn="ctr">
                <a:spcBef>
                  <a:spcPts val="0"/>
                </a:spcBef>
              </a:pPr>
              <a:r>
                <a:rPr lang="en-AU" sz="1067" b="1" dirty="0">
                  <a:solidFill>
                    <a:schemeClr val="bg1"/>
                  </a:solidFill>
                  <a:latin typeface="Lato" panose="020F0502020204030203" pitchFamily="34" charset="0"/>
                  <a:cs typeface="Lato" panose="020F0502020204030203" pitchFamily="34" charset="0"/>
                </a:rPr>
                <a:t>2050</a:t>
              </a:r>
              <a:endParaRPr lang="en-AU" sz="800" dirty="0">
                <a:solidFill>
                  <a:schemeClr val="bg1"/>
                </a:solidFill>
                <a:latin typeface="Lato" panose="020F0502020204030203" pitchFamily="34" charset="0"/>
                <a:cs typeface="Lato" panose="020F0502020204030203" pitchFamily="34" charset="0"/>
              </a:endParaRPr>
            </a:p>
          </p:txBody>
        </p:sp>
        <p:sp>
          <p:nvSpPr>
            <p:cNvPr id="40" name="Text Placeholder 2"/>
            <p:cNvSpPr txBox="1">
              <a:spLocks/>
            </p:cNvSpPr>
            <p:nvPr/>
          </p:nvSpPr>
          <p:spPr>
            <a:xfrm>
              <a:off x="9191795"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bg1"/>
                  </a:solidFill>
                  <a:latin typeface="Lato" panose="020F0502020204030203" pitchFamily="34" charset="0"/>
                  <a:cs typeface="Lato" panose="020F0502020204030203" pitchFamily="34" charset="0"/>
                </a:rPr>
                <a:t>25%</a:t>
              </a:r>
            </a:p>
            <a:p>
              <a:pPr algn="ctr">
                <a:spcBef>
                  <a:spcPts val="0"/>
                </a:spcBef>
              </a:pPr>
              <a:r>
                <a:rPr lang="en-AU" sz="1067" b="1" dirty="0">
                  <a:solidFill>
                    <a:schemeClr val="bg1"/>
                  </a:solidFill>
                  <a:latin typeface="Lato" panose="020F0502020204030203" pitchFamily="34" charset="0"/>
                  <a:cs typeface="Lato" panose="020F0502020204030203" pitchFamily="34" charset="0"/>
                </a:rPr>
                <a:t>2075</a:t>
              </a:r>
              <a:endParaRPr lang="en-AU" sz="800" dirty="0">
                <a:solidFill>
                  <a:schemeClr val="bg1"/>
                </a:solidFill>
                <a:latin typeface="Lato" panose="020F0502020204030203" pitchFamily="34" charset="0"/>
                <a:cs typeface="Lato" panose="020F0502020204030203" pitchFamily="34" charset="0"/>
              </a:endParaRPr>
            </a:p>
          </p:txBody>
        </p:sp>
        <p:sp>
          <p:nvSpPr>
            <p:cNvPr id="41" name="Text Placeholder 2"/>
            <p:cNvSpPr txBox="1">
              <a:spLocks/>
            </p:cNvSpPr>
            <p:nvPr/>
          </p:nvSpPr>
          <p:spPr>
            <a:xfrm>
              <a:off x="10351521"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bg1"/>
                  </a:solidFill>
                  <a:latin typeface="Lato" panose="020F0502020204030203" pitchFamily="34" charset="0"/>
                  <a:cs typeface="Lato" panose="020F0502020204030203" pitchFamily="34" charset="0"/>
                </a:rPr>
                <a:t>0%</a:t>
              </a:r>
            </a:p>
            <a:p>
              <a:pPr algn="ctr">
                <a:spcBef>
                  <a:spcPts val="0"/>
                </a:spcBef>
              </a:pPr>
              <a:r>
                <a:rPr lang="en-AU" sz="1067" b="1" dirty="0">
                  <a:solidFill>
                    <a:schemeClr val="bg1"/>
                  </a:solidFill>
                  <a:latin typeface="Lato" panose="020F0502020204030203" pitchFamily="34" charset="0"/>
                  <a:cs typeface="Lato" panose="020F0502020204030203" pitchFamily="34" charset="0"/>
                </a:rPr>
                <a:t>3000</a:t>
              </a:r>
              <a:endParaRPr lang="en-AU" sz="800" dirty="0">
                <a:solidFill>
                  <a:schemeClr val="bg1"/>
                </a:solidFill>
                <a:latin typeface="Lato" panose="020F0502020204030203" pitchFamily="34" charset="0"/>
                <a:cs typeface="Lato" panose="020F0502020204030203" pitchFamily="34" charset="0"/>
              </a:endParaRPr>
            </a:p>
          </p:txBody>
        </p:sp>
      </p:grpSp>
      <p:sp>
        <p:nvSpPr>
          <p:cNvPr id="45" name="Rectangle 44"/>
          <p:cNvSpPr/>
          <p:nvPr/>
        </p:nvSpPr>
        <p:spPr>
          <a:xfrm>
            <a:off x="7758357" y="2467484"/>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47" name="Rectangle 46"/>
          <p:cNvSpPr/>
          <p:nvPr/>
        </p:nvSpPr>
        <p:spPr>
          <a:xfrm>
            <a:off x="7768644" y="2922149"/>
            <a:ext cx="3664880" cy="1384995"/>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48" name="Rectangle 47"/>
          <p:cNvSpPr/>
          <p:nvPr/>
        </p:nvSpPr>
        <p:spPr>
          <a:xfrm>
            <a:off x="9489788" y="4711673"/>
            <a:ext cx="2702212" cy="21463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49" name="Group 48"/>
          <p:cNvGrpSpPr/>
          <p:nvPr/>
        </p:nvGrpSpPr>
        <p:grpSpPr>
          <a:xfrm>
            <a:off x="9489789" y="5135831"/>
            <a:ext cx="2592288" cy="1533484"/>
            <a:chOff x="4072280" y="826182"/>
            <a:chExt cx="1944216" cy="1150113"/>
          </a:xfrm>
        </p:grpSpPr>
        <p:sp>
          <p:nvSpPr>
            <p:cNvPr id="50" name="Text Placeholder 2"/>
            <p:cNvSpPr txBox="1">
              <a:spLocks/>
            </p:cNvSpPr>
            <p:nvPr/>
          </p:nvSpPr>
          <p:spPr>
            <a:xfrm>
              <a:off x="4072280" y="826182"/>
              <a:ext cx="1944216" cy="1150113"/>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3333" b="1" dirty="0">
                  <a:solidFill>
                    <a:schemeClr val="tx1">
                      <a:lumMod val="85000"/>
                      <a:lumOff val="15000"/>
                    </a:schemeClr>
                  </a:solidFill>
                  <a:latin typeface="Lato" panose="020F0502020204030203" pitchFamily="34" charset="0"/>
                  <a:cs typeface="Lato" panose="020F0502020204030203" pitchFamily="34" charset="0"/>
                </a:rPr>
                <a:t>2,345K</a:t>
              </a:r>
            </a:p>
            <a:p>
              <a:pPr algn="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SUPER PEAK</a:t>
              </a:r>
            </a:p>
            <a:p>
              <a:pPr algn="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cxnSp>
          <p:nvCxnSpPr>
            <p:cNvPr id="51" name="Straight Connector 50"/>
            <p:cNvCxnSpPr/>
            <p:nvPr/>
          </p:nvCxnSpPr>
          <p:spPr>
            <a:xfrm flipV="1">
              <a:off x="6016496" y="982781"/>
              <a:ext cx="0" cy="947970"/>
            </a:xfrm>
            <a:prstGeom prst="line">
              <a:avLst/>
            </a:prstGeom>
            <a:ln w="12700" cmpd="sng">
              <a:solidFill>
                <a:schemeClr val="accent2"/>
              </a:solidFill>
              <a:prstDash val="sysDash"/>
              <a:tailEnd type="oval" w="sm" len="sm"/>
            </a:ln>
            <a:effectLst/>
          </p:spPr>
          <p:style>
            <a:lnRef idx="2">
              <a:schemeClr val="accent1"/>
            </a:lnRef>
            <a:fillRef idx="0">
              <a:schemeClr val="accent1"/>
            </a:fillRef>
            <a:effectRef idx="1">
              <a:schemeClr val="accent1"/>
            </a:effectRef>
            <a:fontRef idx="minor">
              <a:schemeClr val="tx1"/>
            </a:fontRef>
          </p:style>
        </p:cxnSp>
      </p:grpSp>
    </p:spTree>
    <p:extLst>
      <p:ext uri="{BB962C8B-B14F-4D97-AF65-F5344CB8AC3E}">
        <p14:creationId xmlns:p14="http://schemas.microsoft.com/office/powerpoint/2010/main" val="773615441"/>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52</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Doughnut Chart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8" name="Chart 7"/>
          <p:cNvGraphicFramePr/>
          <p:nvPr>
            <p:extLst>
              <p:ext uri="{D42A27DB-BD31-4B8C-83A1-F6EECF244321}">
                <p14:modId xmlns:p14="http://schemas.microsoft.com/office/powerpoint/2010/main" val="3234556248"/>
              </p:ext>
            </p:extLst>
          </p:nvPr>
        </p:nvGraphicFramePr>
        <p:xfrm>
          <a:off x="5500914" y="1577732"/>
          <a:ext cx="6209222" cy="4862121"/>
        </p:xfrm>
        <a:graphic>
          <a:graphicData uri="http://schemas.openxmlformats.org/drawingml/2006/chart">
            <c:chart xmlns:c="http://schemas.openxmlformats.org/drawingml/2006/chart" xmlns:r="http://schemas.openxmlformats.org/officeDocument/2006/relationships" r:id="rId3"/>
          </a:graphicData>
        </a:graphic>
      </p:graphicFrame>
      <p:sp>
        <p:nvSpPr>
          <p:cNvPr id="9" name="Oval 8"/>
          <p:cNvSpPr/>
          <p:nvPr/>
        </p:nvSpPr>
        <p:spPr>
          <a:xfrm>
            <a:off x="1138763" y="2508041"/>
            <a:ext cx="659407" cy="659407"/>
          </a:xfrm>
          <a:prstGeom prst="ellipse">
            <a:avLst/>
          </a:pr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Oval 9"/>
          <p:cNvSpPr/>
          <p:nvPr/>
        </p:nvSpPr>
        <p:spPr>
          <a:xfrm>
            <a:off x="1138763" y="3631605"/>
            <a:ext cx="659407" cy="659407"/>
          </a:xfrm>
          <a:prstGeom prst="ellipse">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Oval 10"/>
          <p:cNvSpPr/>
          <p:nvPr/>
        </p:nvSpPr>
        <p:spPr>
          <a:xfrm>
            <a:off x="1138763" y="4755168"/>
            <a:ext cx="659407" cy="659407"/>
          </a:xfrm>
          <a:prstGeom prst="ellipse">
            <a:avLst/>
          </a:prstGeom>
          <a:solidFill>
            <a:schemeClr val="tx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2210882" y="2392138"/>
            <a:ext cx="2525155" cy="78989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01 | </a:t>
            </a:r>
            <a:r>
              <a:rPr lang="en-US" sz="1333" dirty="0">
                <a:solidFill>
                  <a:schemeClr val="bg1"/>
                </a:solidFill>
                <a:latin typeface="Lato" panose="020F0502020204030203" pitchFamily="34" charset="0"/>
                <a:ea typeface="Open Sans" charset="0"/>
                <a:cs typeface="Lato" panose="020F0502020204030203" pitchFamily="34" charset="0"/>
              </a:rPr>
              <a:t>PRICE</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15" name="TextBox 14"/>
          <p:cNvSpPr txBox="1"/>
          <p:nvPr/>
        </p:nvSpPr>
        <p:spPr>
          <a:xfrm>
            <a:off x="2221016" y="3555545"/>
            <a:ext cx="2525155" cy="78989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02 |</a:t>
            </a:r>
            <a:r>
              <a:rPr lang="en-US" sz="1333" dirty="0">
                <a:solidFill>
                  <a:schemeClr val="bg1"/>
                </a:solidFill>
                <a:latin typeface="Lato" panose="020F0502020204030203" pitchFamily="34" charset="0"/>
                <a:ea typeface="Open Sans" charset="0"/>
                <a:cs typeface="Lato" panose="020F0502020204030203" pitchFamily="34" charset="0"/>
              </a:rPr>
              <a:t> PROMOTION</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16" name="TextBox 15"/>
          <p:cNvSpPr txBox="1"/>
          <p:nvPr/>
        </p:nvSpPr>
        <p:spPr>
          <a:xfrm>
            <a:off x="2221016" y="4718952"/>
            <a:ext cx="2525155" cy="78989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03 |</a:t>
            </a:r>
            <a:r>
              <a:rPr lang="en-US" sz="1333" dirty="0">
                <a:solidFill>
                  <a:schemeClr val="bg1"/>
                </a:solidFill>
                <a:latin typeface="Lato" panose="020F0502020204030203" pitchFamily="34" charset="0"/>
                <a:ea typeface="Open Sans" charset="0"/>
                <a:cs typeface="Lato" panose="020F0502020204030203" pitchFamily="34" charset="0"/>
              </a:rPr>
              <a:t> RESOURCES</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29" name="Group 28"/>
          <p:cNvGrpSpPr/>
          <p:nvPr/>
        </p:nvGrpSpPr>
        <p:grpSpPr>
          <a:xfrm>
            <a:off x="1281516" y="2679268"/>
            <a:ext cx="343756" cy="342268"/>
            <a:chOff x="4242238" y="4831238"/>
            <a:chExt cx="343756" cy="342268"/>
          </a:xfrm>
          <a:solidFill>
            <a:schemeClr val="bg1"/>
          </a:solidFill>
        </p:grpSpPr>
        <p:sp>
          <p:nvSpPr>
            <p:cNvPr id="30" name="Freeform 83"/>
            <p:cNvSpPr>
              <a:spLocks noEditPoints="1"/>
            </p:cNvSpPr>
            <p:nvPr/>
          </p:nvSpPr>
          <p:spPr bwMode="auto">
            <a:xfrm>
              <a:off x="4242238" y="4831238"/>
              <a:ext cx="343756" cy="342268"/>
            </a:xfrm>
            <a:custGeom>
              <a:avLst/>
              <a:gdLst>
                <a:gd name="T0" fmla="*/ 305 w 923"/>
                <a:gd name="T1" fmla="*/ 697 h 923"/>
                <a:gd name="T2" fmla="*/ 227 w 923"/>
                <a:gd name="T3" fmla="*/ 671 h 923"/>
                <a:gd name="T4" fmla="*/ 160 w 923"/>
                <a:gd name="T5" fmla="*/ 628 h 923"/>
                <a:gd name="T6" fmla="*/ 105 w 923"/>
                <a:gd name="T7" fmla="*/ 570 h 923"/>
                <a:gd name="T8" fmla="*/ 65 w 923"/>
                <a:gd name="T9" fmla="*/ 500 h 923"/>
                <a:gd name="T10" fmla="*/ 43 w 923"/>
                <a:gd name="T11" fmla="*/ 422 h 923"/>
                <a:gd name="T12" fmla="*/ 41 w 923"/>
                <a:gd name="T13" fmla="*/ 337 h 923"/>
                <a:gd name="T14" fmla="*/ 60 w 923"/>
                <a:gd name="T15" fmla="*/ 257 h 923"/>
                <a:gd name="T16" fmla="*/ 96 w 923"/>
                <a:gd name="T17" fmla="*/ 186 h 923"/>
                <a:gd name="T18" fmla="*/ 148 w 923"/>
                <a:gd name="T19" fmla="*/ 127 h 923"/>
                <a:gd name="T20" fmla="*/ 213 w 923"/>
                <a:gd name="T21" fmla="*/ 80 h 923"/>
                <a:gd name="T22" fmla="*/ 289 w 923"/>
                <a:gd name="T23" fmla="*/ 50 h 923"/>
                <a:gd name="T24" fmla="*/ 371 w 923"/>
                <a:gd name="T25" fmla="*/ 40 h 923"/>
                <a:gd name="T26" fmla="*/ 454 w 923"/>
                <a:gd name="T27" fmla="*/ 50 h 923"/>
                <a:gd name="T28" fmla="*/ 529 w 923"/>
                <a:gd name="T29" fmla="*/ 80 h 923"/>
                <a:gd name="T30" fmla="*/ 594 w 923"/>
                <a:gd name="T31" fmla="*/ 127 h 923"/>
                <a:gd name="T32" fmla="*/ 646 w 923"/>
                <a:gd name="T33" fmla="*/ 186 h 923"/>
                <a:gd name="T34" fmla="*/ 683 w 923"/>
                <a:gd name="T35" fmla="*/ 257 h 923"/>
                <a:gd name="T36" fmla="*/ 701 w 923"/>
                <a:gd name="T37" fmla="*/ 337 h 923"/>
                <a:gd name="T38" fmla="*/ 699 w 923"/>
                <a:gd name="T39" fmla="*/ 422 h 923"/>
                <a:gd name="T40" fmla="*/ 676 w 923"/>
                <a:gd name="T41" fmla="*/ 500 h 923"/>
                <a:gd name="T42" fmla="*/ 636 w 923"/>
                <a:gd name="T43" fmla="*/ 570 h 923"/>
                <a:gd name="T44" fmla="*/ 582 w 923"/>
                <a:gd name="T45" fmla="*/ 628 h 923"/>
                <a:gd name="T46" fmla="*/ 514 w 923"/>
                <a:gd name="T47" fmla="*/ 671 h 923"/>
                <a:gd name="T48" fmla="*/ 438 w 923"/>
                <a:gd name="T49" fmla="*/ 697 h 923"/>
                <a:gd name="T50" fmla="*/ 656 w 923"/>
                <a:gd name="T51" fmla="*/ 608 h 923"/>
                <a:gd name="T52" fmla="*/ 700 w 923"/>
                <a:gd name="T53" fmla="*/ 543 h 923"/>
                <a:gd name="T54" fmla="*/ 729 w 923"/>
                <a:gd name="T55" fmla="*/ 469 h 923"/>
                <a:gd name="T56" fmla="*/ 741 w 923"/>
                <a:gd name="T57" fmla="*/ 388 h 923"/>
                <a:gd name="T58" fmla="*/ 735 w 923"/>
                <a:gd name="T59" fmla="*/ 297 h 923"/>
                <a:gd name="T60" fmla="*/ 706 w 923"/>
                <a:gd name="T61" fmla="*/ 211 h 923"/>
                <a:gd name="T62" fmla="*/ 657 w 923"/>
                <a:gd name="T63" fmla="*/ 135 h 923"/>
                <a:gd name="T64" fmla="*/ 593 w 923"/>
                <a:gd name="T65" fmla="*/ 75 h 923"/>
                <a:gd name="T66" fmla="*/ 515 w 923"/>
                <a:gd name="T67" fmla="*/ 29 h 923"/>
                <a:gd name="T68" fmla="*/ 428 w 923"/>
                <a:gd name="T69" fmla="*/ 5 h 923"/>
                <a:gd name="T70" fmla="*/ 333 w 923"/>
                <a:gd name="T71" fmla="*/ 2 h 923"/>
                <a:gd name="T72" fmla="*/ 243 w 923"/>
                <a:gd name="T73" fmla="*/ 23 h 923"/>
                <a:gd name="T74" fmla="*/ 163 w 923"/>
                <a:gd name="T75" fmla="*/ 64 h 923"/>
                <a:gd name="T76" fmla="*/ 96 w 923"/>
                <a:gd name="T77" fmla="*/ 122 h 923"/>
                <a:gd name="T78" fmla="*/ 44 w 923"/>
                <a:gd name="T79" fmla="*/ 195 h 923"/>
                <a:gd name="T80" fmla="*/ 12 w 923"/>
                <a:gd name="T81" fmla="*/ 279 h 923"/>
                <a:gd name="T82" fmla="*/ 0 w 923"/>
                <a:gd name="T83" fmla="*/ 372 h 923"/>
                <a:gd name="T84" fmla="*/ 12 w 923"/>
                <a:gd name="T85" fmla="*/ 465 h 923"/>
                <a:gd name="T86" fmla="*/ 44 w 923"/>
                <a:gd name="T87" fmla="*/ 548 h 923"/>
                <a:gd name="T88" fmla="*/ 96 w 923"/>
                <a:gd name="T89" fmla="*/ 621 h 923"/>
                <a:gd name="T90" fmla="*/ 163 w 923"/>
                <a:gd name="T91" fmla="*/ 680 h 923"/>
                <a:gd name="T92" fmla="*/ 243 w 923"/>
                <a:gd name="T93" fmla="*/ 719 h 923"/>
                <a:gd name="T94" fmla="*/ 333 w 923"/>
                <a:gd name="T95" fmla="*/ 740 h 923"/>
                <a:gd name="T96" fmla="*/ 421 w 923"/>
                <a:gd name="T97" fmla="*/ 739 h 923"/>
                <a:gd name="T98" fmla="*/ 499 w 923"/>
                <a:gd name="T99" fmla="*/ 719 h 923"/>
                <a:gd name="T100" fmla="*/ 571 w 923"/>
                <a:gd name="T101" fmla="*/ 685 h 923"/>
                <a:gd name="T102" fmla="*/ 923 w 923"/>
                <a:gd name="T103" fmla="*/ 874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23" h="923">
                  <a:moveTo>
                    <a:pt x="371" y="703"/>
                  </a:moveTo>
                  <a:lnTo>
                    <a:pt x="354" y="703"/>
                  </a:lnTo>
                  <a:lnTo>
                    <a:pt x="337" y="701"/>
                  </a:lnTo>
                  <a:lnTo>
                    <a:pt x="321" y="699"/>
                  </a:lnTo>
                  <a:lnTo>
                    <a:pt x="305" y="697"/>
                  </a:lnTo>
                  <a:lnTo>
                    <a:pt x="289" y="692"/>
                  </a:lnTo>
                  <a:lnTo>
                    <a:pt x="272" y="688"/>
                  </a:lnTo>
                  <a:lnTo>
                    <a:pt x="257" y="683"/>
                  </a:lnTo>
                  <a:lnTo>
                    <a:pt x="242" y="677"/>
                  </a:lnTo>
                  <a:lnTo>
                    <a:pt x="227" y="671"/>
                  </a:lnTo>
                  <a:lnTo>
                    <a:pt x="213" y="663"/>
                  </a:lnTo>
                  <a:lnTo>
                    <a:pt x="199" y="655"/>
                  </a:lnTo>
                  <a:lnTo>
                    <a:pt x="186" y="646"/>
                  </a:lnTo>
                  <a:lnTo>
                    <a:pt x="173" y="637"/>
                  </a:lnTo>
                  <a:lnTo>
                    <a:pt x="160" y="628"/>
                  </a:lnTo>
                  <a:lnTo>
                    <a:pt x="148" y="617"/>
                  </a:lnTo>
                  <a:lnTo>
                    <a:pt x="136" y="606"/>
                  </a:lnTo>
                  <a:lnTo>
                    <a:pt x="125" y="594"/>
                  </a:lnTo>
                  <a:lnTo>
                    <a:pt x="115" y="582"/>
                  </a:lnTo>
                  <a:lnTo>
                    <a:pt x="105" y="570"/>
                  </a:lnTo>
                  <a:lnTo>
                    <a:pt x="96" y="556"/>
                  </a:lnTo>
                  <a:lnTo>
                    <a:pt x="88" y="543"/>
                  </a:lnTo>
                  <a:lnTo>
                    <a:pt x="79" y="529"/>
                  </a:lnTo>
                  <a:lnTo>
                    <a:pt x="73" y="515"/>
                  </a:lnTo>
                  <a:lnTo>
                    <a:pt x="65" y="500"/>
                  </a:lnTo>
                  <a:lnTo>
                    <a:pt x="60" y="485"/>
                  </a:lnTo>
                  <a:lnTo>
                    <a:pt x="54" y="470"/>
                  </a:lnTo>
                  <a:lnTo>
                    <a:pt x="50" y="455"/>
                  </a:lnTo>
                  <a:lnTo>
                    <a:pt x="46" y="439"/>
                  </a:lnTo>
                  <a:lnTo>
                    <a:pt x="43" y="422"/>
                  </a:lnTo>
                  <a:lnTo>
                    <a:pt x="41" y="405"/>
                  </a:lnTo>
                  <a:lnTo>
                    <a:pt x="40" y="389"/>
                  </a:lnTo>
                  <a:lnTo>
                    <a:pt x="39" y="372"/>
                  </a:lnTo>
                  <a:lnTo>
                    <a:pt x="40" y="354"/>
                  </a:lnTo>
                  <a:lnTo>
                    <a:pt x="41" y="337"/>
                  </a:lnTo>
                  <a:lnTo>
                    <a:pt x="43" y="321"/>
                  </a:lnTo>
                  <a:lnTo>
                    <a:pt x="46" y="305"/>
                  </a:lnTo>
                  <a:lnTo>
                    <a:pt x="50" y="289"/>
                  </a:lnTo>
                  <a:lnTo>
                    <a:pt x="54" y="273"/>
                  </a:lnTo>
                  <a:lnTo>
                    <a:pt x="60" y="257"/>
                  </a:lnTo>
                  <a:lnTo>
                    <a:pt x="65" y="242"/>
                  </a:lnTo>
                  <a:lnTo>
                    <a:pt x="73" y="228"/>
                  </a:lnTo>
                  <a:lnTo>
                    <a:pt x="79" y="214"/>
                  </a:lnTo>
                  <a:lnTo>
                    <a:pt x="88" y="200"/>
                  </a:lnTo>
                  <a:lnTo>
                    <a:pt x="96" y="186"/>
                  </a:lnTo>
                  <a:lnTo>
                    <a:pt x="105" y="173"/>
                  </a:lnTo>
                  <a:lnTo>
                    <a:pt x="115" y="161"/>
                  </a:lnTo>
                  <a:lnTo>
                    <a:pt x="125" y="148"/>
                  </a:lnTo>
                  <a:lnTo>
                    <a:pt x="136" y="137"/>
                  </a:lnTo>
                  <a:lnTo>
                    <a:pt x="148" y="127"/>
                  </a:lnTo>
                  <a:lnTo>
                    <a:pt x="160" y="116"/>
                  </a:lnTo>
                  <a:lnTo>
                    <a:pt x="173" y="106"/>
                  </a:lnTo>
                  <a:lnTo>
                    <a:pt x="186" y="96"/>
                  </a:lnTo>
                  <a:lnTo>
                    <a:pt x="199" y="88"/>
                  </a:lnTo>
                  <a:lnTo>
                    <a:pt x="213" y="80"/>
                  </a:lnTo>
                  <a:lnTo>
                    <a:pt x="227" y="73"/>
                  </a:lnTo>
                  <a:lnTo>
                    <a:pt x="242" y="66"/>
                  </a:lnTo>
                  <a:lnTo>
                    <a:pt x="257" y="60"/>
                  </a:lnTo>
                  <a:lnTo>
                    <a:pt x="272" y="54"/>
                  </a:lnTo>
                  <a:lnTo>
                    <a:pt x="289" y="50"/>
                  </a:lnTo>
                  <a:lnTo>
                    <a:pt x="305" y="47"/>
                  </a:lnTo>
                  <a:lnTo>
                    <a:pt x="321" y="43"/>
                  </a:lnTo>
                  <a:lnTo>
                    <a:pt x="337" y="41"/>
                  </a:lnTo>
                  <a:lnTo>
                    <a:pt x="354" y="40"/>
                  </a:lnTo>
                  <a:lnTo>
                    <a:pt x="371" y="40"/>
                  </a:lnTo>
                  <a:lnTo>
                    <a:pt x="388" y="40"/>
                  </a:lnTo>
                  <a:lnTo>
                    <a:pt x="405" y="41"/>
                  </a:lnTo>
                  <a:lnTo>
                    <a:pt x="421" y="43"/>
                  </a:lnTo>
                  <a:lnTo>
                    <a:pt x="438" y="47"/>
                  </a:lnTo>
                  <a:lnTo>
                    <a:pt x="454" y="50"/>
                  </a:lnTo>
                  <a:lnTo>
                    <a:pt x="470" y="54"/>
                  </a:lnTo>
                  <a:lnTo>
                    <a:pt x="485" y="60"/>
                  </a:lnTo>
                  <a:lnTo>
                    <a:pt x="500" y="66"/>
                  </a:lnTo>
                  <a:lnTo>
                    <a:pt x="514" y="73"/>
                  </a:lnTo>
                  <a:lnTo>
                    <a:pt x="529" y="80"/>
                  </a:lnTo>
                  <a:lnTo>
                    <a:pt x="544" y="88"/>
                  </a:lnTo>
                  <a:lnTo>
                    <a:pt x="556" y="96"/>
                  </a:lnTo>
                  <a:lnTo>
                    <a:pt x="569" y="106"/>
                  </a:lnTo>
                  <a:lnTo>
                    <a:pt x="582" y="116"/>
                  </a:lnTo>
                  <a:lnTo>
                    <a:pt x="594" y="127"/>
                  </a:lnTo>
                  <a:lnTo>
                    <a:pt x="606" y="137"/>
                  </a:lnTo>
                  <a:lnTo>
                    <a:pt x="617" y="148"/>
                  </a:lnTo>
                  <a:lnTo>
                    <a:pt x="627" y="161"/>
                  </a:lnTo>
                  <a:lnTo>
                    <a:pt x="636" y="173"/>
                  </a:lnTo>
                  <a:lnTo>
                    <a:pt x="646" y="186"/>
                  </a:lnTo>
                  <a:lnTo>
                    <a:pt x="655" y="200"/>
                  </a:lnTo>
                  <a:lnTo>
                    <a:pt x="662" y="214"/>
                  </a:lnTo>
                  <a:lnTo>
                    <a:pt x="670" y="228"/>
                  </a:lnTo>
                  <a:lnTo>
                    <a:pt x="676" y="242"/>
                  </a:lnTo>
                  <a:lnTo>
                    <a:pt x="683" y="257"/>
                  </a:lnTo>
                  <a:lnTo>
                    <a:pt x="688" y="273"/>
                  </a:lnTo>
                  <a:lnTo>
                    <a:pt x="693" y="289"/>
                  </a:lnTo>
                  <a:lnTo>
                    <a:pt x="696" y="305"/>
                  </a:lnTo>
                  <a:lnTo>
                    <a:pt x="699" y="321"/>
                  </a:lnTo>
                  <a:lnTo>
                    <a:pt x="701" y="337"/>
                  </a:lnTo>
                  <a:lnTo>
                    <a:pt x="702" y="354"/>
                  </a:lnTo>
                  <a:lnTo>
                    <a:pt x="703" y="372"/>
                  </a:lnTo>
                  <a:lnTo>
                    <a:pt x="702" y="389"/>
                  </a:lnTo>
                  <a:lnTo>
                    <a:pt x="701" y="405"/>
                  </a:lnTo>
                  <a:lnTo>
                    <a:pt x="699" y="422"/>
                  </a:lnTo>
                  <a:lnTo>
                    <a:pt x="696" y="439"/>
                  </a:lnTo>
                  <a:lnTo>
                    <a:pt x="693" y="454"/>
                  </a:lnTo>
                  <a:lnTo>
                    <a:pt x="688" y="470"/>
                  </a:lnTo>
                  <a:lnTo>
                    <a:pt x="683" y="485"/>
                  </a:lnTo>
                  <a:lnTo>
                    <a:pt x="676" y="500"/>
                  </a:lnTo>
                  <a:lnTo>
                    <a:pt x="670" y="515"/>
                  </a:lnTo>
                  <a:lnTo>
                    <a:pt x="662" y="529"/>
                  </a:lnTo>
                  <a:lnTo>
                    <a:pt x="655" y="543"/>
                  </a:lnTo>
                  <a:lnTo>
                    <a:pt x="646" y="556"/>
                  </a:lnTo>
                  <a:lnTo>
                    <a:pt x="636" y="570"/>
                  </a:lnTo>
                  <a:lnTo>
                    <a:pt x="627" y="582"/>
                  </a:lnTo>
                  <a:lnTo>
                    <a:pt x="617" y="594"/>
                  </a:lnTo>
                  <a:lnTo>
                    <a:pt x="606" y="606"/>
                  </a:lnTo>
                  <a:lnTo>
                    <a:pt x="594" y="617"/>
                  </a:lnTo>
                  <a:lnTo>
                    <a:pt x="582" y="628"/>
                  </a:lnTo>
                  <a:lnTo>
                    <a:pt x="569" y="637"/>
                  </a:lnTo>
                  <a:lnTo>
                    <a:pt x="556" y="646"/>
                  </a:lnTo>
                  <a:lnTo>
                    <a:pt x="544" y="655"/>
                  </a:lnTo>
                  <a:lnTo>
                    <a:pt x="529" y="663"/>
                  </a:lnTo>
                  <a:lnTo>
                    <a:pt x="514" y="671"/>
                  </a:lnTo>
                  <a:lnTo>
                    <a:pt x="500" y="677"/>
                  </a:lnTo>
                  <a:lnTo>
                    <a:pt x="485" y="683"/>
                  </a:lnTo>
                  <a:lnTo>
                    <a:pt x="470" y="688"/>
                  </a:lnTo>
                  <a:lnTo>
                    <a:pt x="454" y="692"/>
                  </a:lnTo>
                  <a:lnTo>
                    <a:pt x="438" y="697"/>
                  </a:lnTo>
                  <a:lnTo>
                    <a:pt x="421" y="699"/>
                  </a:lnTo>
                  <a:lnTo>
                    <a:pt x="405" y="701"/>
                  </a:lnTo>
                  <a:lnTo>
                    <a:pt x="388" y="703"/>
                  </a:lnTo>
                  <a:lnTo>
                    <a:pt x="371" y="703"/>
                  </a:lnTo>
                  <a:close/>
                  <a:moveTo>
                    <a:pt x="656" y="608"/>
                  </a:moveTo>
                  <a:lnTo>
                    <a:pt x="667" y="596"/>
                  </a:lnTo>
                  <a:lnTo>
                    <a:pt x="675" y="583"/>
                  </a:lnTo>
                  <a:lnTo>
                    <a:pt x="684" y="570"/>
                  </a:lnTo>
                  <a:lnTo>
                    <a:pt x="693" y="557"/>
                  </a:lnTo>
                  <a:lnTo>
                    <a:pt x="700" y="543"/>
                  </a:lnTo>
                  <a:lnTo>
                    <a:pt x="707" y="529"/>
                  </a:lnTo>
                  <a:lnTo>
                    <a:pt x="713" y="514"/>
                  </a:lnTo>
                  <a:lnTo>
                    <a:pt x="720" y="499"/>
                  </a:lnTo>
                  <a:lnTo>
                    <a:pt x="724" y="484"/>
                  </a:lnTo>
                  <a:lnTo>
                    <a:pt x="729" y="469"/>
                  </a:lnTo>
                  <a:lnTo>
                    <a:pt x="733" y="454"/>
                  </a:lnTo>
                  <a:lnTo>
                    <a:pt x="736" y="438"/>
                  </a:lnTo>
                  <a:lnTo>
                    <a:pt x="739" y="421"/>
                  </a:lnTo>
                  <a:lnTo>
                    <a:pt x="740" y="405"/>
                  </a:lnTo>
                  <a:lnTo>
                    <a:pt x="741" y="388"/>
                  </a:lnTo>
                  <a:lnTo>
                    <a:pt x="742" y="372"/>
                  </a:lnTo>
                  <a:lnTo>
                    <a:pt x="741" y="352"/>
                  </a:lnTo>
                  <a:lnTo>
                    <a:pt x="740" y="334"/>
                  </a:lnTo>
                  <a:lnTo>
                    <a:pt x="738" y="316"/>
                  </a:lnTo>
                  <a:lnTo>
                    <a:pt x="735" y="297"/>
                  </a:lnTo>
                  <a:lnTo>
                    <a:pt x="730" y="279"/>
                  </a:lnTo>
                  <a:lnTo>
                    <a:pt x="725" y="262"/>
                  </a:lnTo>
                  <a:lnTo>
                    <a:pt x="720" y="244"/>
                  </a:lnTo>
                  <a:lnTo>
                    <a:pt x="713" y="227"/>
                  </a:lnTo>
                  <a:lnTo>
                    <a:pt x="706" y="211"/>
                  </a:lnTo>
                  <a:lnTo>
                    <a:pt x="697" y="195"/>
                  </a:lnTo>
                  <a:lnTo>
                    <a:pt x="688" y="179"/>
                  </a:lnTo>
                  <a:lnTo>
                    <a:pt x="679" y="164"/>
                  </a:lnTo>
                  <a:lnTo>
                    <a:pt x="669" y="149"/>
                  </a:lnTo>
                  <a:lnTo>
                    <a:pt x="657" y="135"/>
                  </a:lnTo>
                  <a:lnTo>
                    <a:pt x="646" y="122"/>
                  </a:lnTo>
                  <a:lnTo>
                    <a:pt x="633" y="109"/>
                  </a:lnTo>
                  <a:lnTo>
                    <a:pt x="620" y="97"/>
                  </a:lnTo>
                  <a:lnTo>
                    <a:pt x="607" y="86"/>
                  </a:lnTo>
                  <a:lnTo>
                    <a:pt x="593" y="75"/>
                  </a:lnTo>
                  <a:lnTo>
                    <a:pt x="578" y="64"/>
                  </a:lnTo>
                  <a:lnTo>
                    <a:pt x="563" y="54"/>
                  </a:lnTo>
                  <a:lnTo>
                    <a:pt x="548" y="46"/>
                  </a:lnTo>
                  <a:lnTo>
                    <a:pt x="532" y="37"/>
                  </a:lnTo>
                  <a:lnTo>
                    <a:pt x="515" y="29"/>
                  </a:lnTo>
                  <a:lnTo>
                    <a:pt x="498" y="23"/>
                  </a:lnTo>
                  <a:lnTo>
                    <a:pt x="481" y="17"/>
                  </a:lnTo>
                  <a:lnTo>
                    <a:pt x="464" y="12"/>
                  </a:lnTo>
                  <a:lnTo>
                    <a:pt x="446" y="8"/>
                  </a:lnTo>
                  <a:lnTo>
                    <a:pt x="428" y="5"/>
                  </a:lnTo>
                  <a:lnTo>
                    <a:pt x="409" y="2"/>
                  </a:lnTo>
                  <a:lnTo>
                    <a:pt x="390" y="1"/>
                  </a:lnTo>
                  <a:lnTo>
                    <a:pt x="371" y="0"/>
                  </a:lnTo>
                  <a:lnTo>
                    <a:pt x="352" y="1"/>
                  </a:lnTo>
                  <a:lnTo>
                    <a:pt x="333" y="2"/>
                  </a:lnTo>
                  <a:lnTo>
                    <a:pt x="315" y="5"/>
                  </a:lnTo>
                  <a:lnTo>
                    <a:pt x="296" y="8"/>
                  </a:lnTo>
                  <a:lnTo>
                    <a:pt x="279" y="12"/>
                  </a:lnTo>
                  <a:lnTo>
                    <a:pt x="261" y="17"/>
                  </a:lnTo>
                  <a:lnTo>
                    <a:pt x="243" y="23"/>
                  </a:lnTo>
                  <a:lnTo>
                    <a:pt x="227" y="29"/>
                  </a:lnTo>
                  <a:lnTo>
                    <a:pt x="211" y="37"/>
                  </a:lnTo>
                  <a:lnTo>
                    <a:pt x="195" y="46"/>
                  </a:lnTo>
                  <a:lnTo>
                    <a:pt x="178" y="54"/>
                  </a:lnTo>
                  <a:lnTo>
                    <a:pt x="163" y="64"/>
                  </a:lnTo>
                  <a:lnTo>
                    <a:pt x="149" y="75"/>
                  </a:lnTo>
                  <a:lnTo>
                    <a:pt x="135" y="86"/>
                  </a:lnTo>
                  <a:lnTo>
                    <a:pt x="122" y="97"/>
                  </a:lnTo>
                  <a:lnTo>
                    <a:pt x="109" y="109"/>
                  </a:lnTo>
                  <a:lnTo>
                    <a:pt x="96" y="122"/>
                  </a:lnTo>
                  <a:lnTo>
                    <a:pt x="84" y="135"/>
                  </a:lnTo>
                  <a:lnTo>
                    <a:pt x="74" y="149"/>
                  </a:lnTo>
                  <a:lnTo>
                    <a:pt x="64" y="164"/>
                  </a:lnTo>
                  <a:lnTo>
                    <a:pt x="54" y="179"/>
                  </a:lnTo>
                  <a:lnTo>
                    <a:pt x="44" y="195"/>
                  </a:lnTo>
                  <a:lnTo>
                    <a:pt x="37" y="211"/>
                  </a:lnTo>
                  <a:lnTo>
                    <a:pt x="29" y="227"/>
                  </a:lnTo>
                  <a:lnTo>
                    <a:pt x="23" y="244"/>
                  </a:lnTo>
                  <a:lnTo>
                    <a:pt x="16" y="262"/>
                  </a:lnTo>
                  <a:lnTo>
                    <a:pt x="12" y="279"/>
                  </a:lnTo>
                  <a:lnTo>
                    <a:pt x="8" y="297"/>
                  </a:lnTo>
                  <a:lnTo>
                    <a:pt x="5" y="316"/>
                  </a:lnTo>
                  <a:lnTo>
                    <a:pt x="2" y="334"/>
                  </a:lnTo>
                  <a:lnTo>
                    <a:pt x="0" y="352"/>
                  </a:lnTo>
                  <a:lnTo>
                    <a:pt x="0" y="372"/>
                  </a:lnTo>
                  <a:lnTo>
                    <a:pt x="0" y="390"/>
                  </a:lnTo>
                  <a:lnTo>
                    <a:pt x="2" y="410"/>
                  </a:lnTo>
                  <a:lnTo>
                    <a:pt x="5" y="428"/>
                  </a:lnTo>
                  <a:lnTo>
                    <a:pt x="8" y="446"/>
                  </a:lnTo>
                  <a:lnTo>
                    <a:pt x="12" y="465"/>
                  </a:lnTo>
                  <a:lnTo>
                    <a:pt x="16" y="482"/>
                  </a:lnTo>
                  <a:lnTo>
                    <a:pt x="23" y="499"/>
                  </a:lnTo>
                  <a:lnTo>
                    <a:pt x="29" y="515"/>
                  </a:lnTo>
                  <a:lnTo>
                    <a:pt x="37" y="533"/>
                  </a:lnTo>
                  <a:lnTo>
                    <a:pt x="44" y="548"/>
                  </a:lnTo>
                  <a:lnTo>
                    <a:pt x="54" y="564"/>
                  </a:lnTo>
                  <a:lnTo>
                    <a:pt x="64" y="579"/>
                  </a:lnTo>
                  <a:lnTo>
                    <a:pt x="74" y="593"/>
                  </a:lnTo>
                  <a:lnTo>
                    <a:pt x="84" y="607"/>
                  </a:lnTo>
                  <a:lnTo>
                    <a:pt x="96" y="621"/>
                  </a:lnTo>
                  <a:lnTo>
                    <a:pt x="109" y="634"/>
                  </a:lnTo>
                  <a:lnTo>
                    <a:pt x="122" y="646"/>
                  </a:lnTo>
                  <a:lnTo>
                    <a:pt x="135" y="658"/>
                  </a:lnTo>
                  <a:lnTo>
                    <a:pt x="149" y="669"/>
                  </a:lnTo>
                  <a:lnTo>
                    <a:pt x="163" y="680"/>
                  </a:lnTo>
                  <a:lnTo>
                    <a:pt x="178" y="688"/>
                  </a:lnTo>
                  <a:lnTo>
                    <a:pt x="195" y="698"/>
                  </a:lnTo>
                  <a:lnTo>
                    <a:pt x="211" y="705"/>
                  </a:lnTo>
                  <a:lnTo>
                    <a:pt x="227" y="713"/>
                  </a:lnTo>
                  <a:lnTo>
                    <a:pt x="243" y="719"/>
                  </a:lnTo>
                  <a:lnTo>
                    <a:pt x="261" y="726"/>
                  </a:lnTo>
                  <a:lnTo>
                    <a:pt x="279" y="730"/>
                  </a:lnTo>
                  <a:lnTo>
                    <a:pt x="296" y="735"/>
                  </a:lnTo>
                  <a:lnTo>
                    <a:pt x="315" y="738"/>
                  </a:lnTo>
                  <a:lnTo>
                    <a:pt x="333" y="740"/>
                  </a:lnTo>
                  <a:lnTo>
                    <a:pt x="352" y="742"/>
                  </a:lnTo>
                  <a:lnTo>
                    <a:pt x="371" y="742"/>
                  </a:lnTo>
                  <a:lnTo>
                    <a:pt x="388" y="742"/>
                  </a:lnTo>
                  <a:lnTo>
                    <a:pt x="404" y="741"/>
                  </a:lnTo>
                  <a:lnTo>
                    <a:pt x="421" y="739"/>
                  </a:lnTo>
                  <a:lnTo>
                    <a:pt x="437" y="737"/>
                  </a:lnTo>
                  <a:lnTo>
                    <a:pt x="453" y="734"/>
                  </a:lnTo>
                  <a:lnTo>
                    <a:pt x="469" y="729"/>
                  </a:lnTo>
                  <a:lnTo>
                    <a:pt x="484" y="725"/>
                  </a:lnTo>
                  <a:lnTo>
                    <a:pt x="499" y="719"/>
                  </a:lnTo>
                  <a:lnTo>
                    <a:pt x="514" y="714"/>
                  </a:lnTo>
                  <a:lnTo>
                    <a:pt x="528" y="708"/>
                  </a:lnTo>
                  <a:lnTo>
                    <a:pt x="542" y="700"/>
                  </a:lnTo>
                  <a:lnTo>
                    <a:pt x="556" y="692"/>
                  </a:lnTo>
                  <a:lnTo>
                    <a:pt x="571" y="685"/>
                  </a:lnTo>
                  <a:lnTo>
                    <a:pt x="583" y="676"/>
                  </a:lnTo>
                  <a:lnTo>
                    <a:pt x="595" y="667"/>
                  </a:lnTo>
                  <a:lnTo>
                    <a:pt x="608" y="657"/>
                  </a:lnTo>
                  <a:lnTo>
                    <a:pt x="874" y="923"/>
                  </a:lnTo>
                  <a:lnTo>
                    <a:pt x="923" y="874"/>
                  </a:lnTo>
                  <a:lnTo>
                    <a:pt x="656" y="6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84"/>
            <p:cNvSpPr>
              <a:spLocks/>
            </p:cNvSpPr>
            <p:nvPr/>
          </p:nvSpPr>
          <p:spPr bwMode="auto">
            <a:xfrm>
              <a:off x="4270512" y="4861000"/>
              <a:ext cx="218754" cy="217266"/>
            </a:xfrm>
            <a:custGeom>
              <a:avLst/>
              <a:gdLst>
                <a:gd name="T0" fmla="*/ 264 w 585"/>
                <a:gd name="T1" fmla="*/ 1 h 585"/>
                <a:gd name="T2" fmla="*/ 220 w 585"/>
                <a:gd name="T3" fmla="*/ 9 h 585"/>
                <a:gd name="T4" fmla="*/ 179 w 585"/>
                <a:gd name="T5" fmla="*/ 23 h 585"/>
                <a:gd name="T6" fmla="*/ 141 w 585"/>
                <a:gd name="T7" fmla="*/ 42 h 585"/>
                <a:gd name="T8" fmla="*/ 107 w 585"/>
                <a:gd name="T9" fmla="*/ 67 h 585"/>
                <a:gd name="T10" fmla="*/ 77 w 585"/>
                <a:gd name="T11" fmla="*/ 95 h 585"/>
                <a:gd name="T12" fmla="*/ 51 w 585"/>
                <a:gd name="T13" fmla="*/ 129 h 585"/>
                <a:gd name="T14" fmla="*/ 29 w 585"/>
                <a:gd name="T15" fmla="*/ 165 h 585"/>
                <a:gd name="T16" fmla="*/ 14 w 585"/>
                <a:gd name="T17" fmla="*/ 205 h 585"/>
                <a:gd name="T18" fmla="*/ 3 w 585"/>
                <a:gd name="T19" fmla="*/ 247 h 585"/>
                <a:gd name="T20" fmla="*/ 0 w 585"/>
                <a:gd name="T21" fmla="*/ 293 h 585"/>
                <a:gd name="T22" fmla="*/ 3 w 585"/>
                <a:gd name="T23" fmla="*/ 337 h 585"/>
                <a:gd name="T24" fmla="*/ 14 w 585"/>
                <a:gd name="T25" fmla="*/ 379 h 585"/>
                <a:gd name="T26" fmla="*/ 29 w 585"/>
                <a:gd name="T27" fmla="*/ 419 h 585"/>
                <a:gd name="T28" fmla="*/ 51 w 585"/>
                <a:gd name="T29" fmla="*/ 456 h 585"/>
                <a:gd name="T30" fmla="*/ 77 w 585"/>
                <a:gd name="T31" fmla="*/ 489 h 585"/>
                <a:gd name="T32" fmla="*/ 107 w 585"/>
                <a:gd name="T33" fmla="*/ 519 h 585"/>
                <a:gd name="T34" fmla="*/ 141 w 585"/>
                <a:gd name="T35" fmla="*/ 542 h 585"/>
                <a:gd name="T36" fmla="*/ 179 w 585"/>
                <a:gd name="T37" fmla="*/ 562 h 585"/>
                <a:gd name="T38" fmla="*/ 220 w 585"/>
                <a:gd name="T39" fmla="*/ 576 h 585"/>
                <a:gd name="T40" fmla="*/ 264 w 585"/>
                <a:gd name="T41" fmla="*/ 583 h 585"/>
                <a:gd name="T42" fmla="*/ 308 w 585"/>
                <a:gd name="T43" fmla="*/ 584 h 585"/>
                <a:gd name="T44" fmla="*/ 352 w 585"/>
                <a:gd name="T45" fmla="*/ 579 h 585"/>
                <a:gd name="T46" fmla="*/ 394 w 585"/>
                <a:gd name="T47" fmla="*/ 567 h 585"/>
                <a:gd name="T48" fmla="*/ 433 w 585"/>
                <a:gd name="T49" fmla="*/ 550 h 585"/>
                <a:gd name="T50" fmla="*/ 469 w 585"/>
                <a:gd name="T51" fmla="*/ 527 h 585"/>
                <a:gd name="T52" fmla="*/ 500 w 585"/>
                <a:gd name="T53" fmla="*/ 499 h 585"/>
                <a:gd name="T54" fmla="*/ 528 w 585"/>
                <a:gd name="T55" fmla="*/ 468 h 585"/>
                <a:gd name="T56" fmla="*/ 551 w 585"/>
                <a:gd name="T57" fmla="*/ 432 h 585"/>
                <a:gd name="T58" fmla="*/ 568 w 585"/>
                <a:gd name="T59" fmla="*/ 393 h 585"/>
                <a:gd name="T60" fmla="*/ 580 w 585"/>
                <a:gd name="T61" fmla="*/ 351 h 585"/>
                <a:gd name="T62" fmla="*/ 585 w 585"/>
                <a:gd name="T63" fmla="*/ 308 h 585"/>
                <a:gd name="T64" fmla="*/ 584 w 585"/>
                <a:gd name="T65" fmla="*/ 263 h 585"/>
                <a:gd name="T66" fmla="*/ 577 w 585"/>
                <a:gd name="T67" fmla="*/ 219 h 585"/>
                <a:gd name="T68" fmla="*/ 563 w 585"/>
                <a:gd name="T69" fmla="*/ 178 h 585"/>
                <a:gd name="T70" fmla="*/ 543 w 585"/>
                <a:gd name="T71" fmla="*/ 141 h 585"/>
                <a:gd name="T72" fmla="*/ 520 w 585"/>
                <a:gd name="T73" fmla="*/ 106 h 585"/>
                <a:gd name="T74" fmla="*/ 490 w 585"/>
                <a:gd name="T75" fmla="*/ 76 h 585"/>
                <a:gd name="T76" fmla="*/ 457 w 585"/>
                <a:gd name="T77" fmla="*/ 50 h 585"/>
                <a:gd name="T78" fmla="*/ 420 w 585"/>
                <a:gd name="T79" fmla="*/ 28 h 585"/>
                <a:gd name="T80" fmla="*/ 380 w 585"/>
                <a:gd name="T81" fmla="*/ 13 h 585"/>
                <a:gd name="T82" fmla="*/ 338 w 585"/>
                <a:gd name="T83" fmla="*/ 3 h 585"/>
                <a:gd name="T84" fmla="*/ 293 w 585"/>
                <a:gd name="T85"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5" h="585">
                  <a:moveTo>
                    <a:pt x="293" y="0"/>
                  </a:moveTo>
                  <a:lnTo>
                    <a:pt x="278" y="0"/>
                  </a:lnTo>
                  <a:lnTo>
                    <a:pt x="264" y="1"/>
                  </a:lnTo>
                  <a:lnTo>
                    <a:pt x="248" y="3"/>
                  </a:lnTo>
                  <a:lnTo>
                    <a:pt x="234" y="6"/>
                  </a:lnTo>
                  <a:lnTo>
                    <a:pt x="220" y="9"/>
                  </a:lnTo>
                  <a:lnTo>
                    <a:pt x="206" y="13"/>
                  </a:lnTo>
                  <a:lnTo>
                    <a:pt x="192" y="17"/>
                  </a:lnTo>
                  <a:lnTo>
                    <a:pt x="179" y="23"/>
                  </a:lnTo>
                  <a:lnTo>
                    <a:pt x="166" y="28"/>
                  </a:lnTo>
                  <a:lnTo>
                    <a:pt x="153" y="35"/>
                  </a:lnTo>
                  <a:lnTo>
                    <a:pt x="141" y="42"/>
                  </a:lnTo>
                  <a:lnTo>
                    <a:pt x="130" y="50"/>
                  </a:lnTo>
                  <a:lnTo>
                    <a:pt x="118" y="58"/>
                  </a:lnTo>
                  <a:lnTo>
                    <a:pt x="107" y="67"/>
                  </a:lnTo>
                  <a:lnTo>
                    <a:pt x="96" y="76"/>
                  </a:lnTo>
                  <a:lnTo>
                    <a:pt x="86" y="85"/>
                  </a:lnTo>
                  <a:lnTo>
                    <a:pt x="77" y="95"/>
                  </a:lnTo>
                  <a:lnTo>
                    <a:pt x="67" y="106"/>
                  </a:lnTo>
                  <a:lnTo>
                    <a:pt x="58" y="118"/>
                  </a:lnTo>
                  <a:lnTo>
                    <a:pt x="51" y="129"/>
                  </a:lnTo>
                  <a:lnTo>
                    <a:pt x="43" y="141"/>
                  </a:lnTo>
                  <a:lnTo>
                    <a:pt x="36" y="153"/>
                  </a:lnTo>
                  <a:lnTo>
                    <a:pt x="29" y="165"/>
                  </a:lnTo>
                  <a:lnTo>
                    <a:pt x="24" y="178"/>
                  </a:lnTo>
                  <a:lnTo>
                    <a:pt x="18" y="192"/>
                  </a:lnTo>
                  <a:lnTo>
                    <a:pt x="14" y="205"/>
                  </a:lnTo>
                  <a:lnTo>
                    <a:pt x="10" y="219"/>
                  </a:lnTo>
                  <a:lnTo>
                    <a:pt x="6" y="233"/>
                  </a:lnTo>
                  <a:lnTo>
                    <a:pt x="3" y="247"/>
                  </a:lnTo>
                  <a:lnTo>
                    <a:pt x="2" y="263"/>
                  </a:lnTo>
                  <a:lnTo>
                    <a:pt x="1" y="278"/>
                  </a:lnTo>
                  <a:lnTo>
                    <a:pt x="0" y="293"/>
                  </a:lnTo>
                  <a:lnTo>
                    <a:pt x="1" y="308"/>
                  </a:lnTo>
                  <a:lnTo>
                    <a:pt x="2" y="322"/>
                  </a:lnTo>
                  <a:lnTo>
                    <a:pt x="3" y="337"/>
                  </a:lnTo>
                  <a:lnTo>
                    <a:pt x="6" y="351"/>
                  </a:lnTo>
                  <a:lnTo>
                    <a:pt x="10" y="365"/>
                  </a:lnTo>
                  <a:lnTo>
                    <a:pt x="14" y="379"/>
                  </a:lnTo>
                  <a:lnTo>
                    <a:pt x="18" y="393"/>
                  </a:lnTo>
                  <a:lnTo>
                    <a:pt x="24" y="406"/>
                  </a:lnTo>
                  <a:lnTo>
                    <a:pt x="29" y="419"/>
                  </a:lnTo>
                  <a:lnTo>
                    <a:pt x="36" y="432"/>
                  </a:lnTo>
                  <a:lnTo>
                    <a:pt x="43" y="444"/>
                  </a:lnTo>
                  <a:lnTo>
                    <a:pt x="51" y="456"/>
                  </a:lnTo>
                  <a:lnTo>
                    <a:pt x="58" y="468"/>
                  </a:lnTo>
                  <a:lnTo>
                    <a:pt x="67" y="479"/>
                  </a:lnTo>
                  <a:lnTo>
                    <a:pt x="77" y="489"/>
                  </a:lnTo>
                  <a:lnTo>
                    <a:pt x="86" y="499"/>
                  </a:lnTo>
                  <a:lnTo>
                    <a:pt x="96" y="509"/>
                  </a:lnTo>
                  <a:lnTo>
                    <a:pt x="107" y="519"/>
                  </a:lnTo>
                  <a:lnTo>
                    <a:pt x="118" y="527"/>
                  </a:lnTo>
                  <a:lnTo>
                    <a:pt x="130" y="535"/>
                  </a:lnTo>
                  <a:lnTo>
                    <a:pt x="141" y="542"/>
                  </a:lnTo>
                  <a:lnTo>
                    <a:pt x="153" y="550"/>
                  </a:lnTo>
                  <a:lnTo>
                    <a:pt x="166" y="556"/>
                  </a:lnTo>
                  <a:lnTo>
                    <a:pt x="179" y="562"/>
                  </a:lnTo>
                  <a:lnTo>
                    <a:pt x="192" y="567"/>
                  </a:lnTo>
                  <a:lnTo>
                    <a:pt x="206" y="573"/>
                  </a:lnTo>
                  <a:lnTo>
                    <a:pt x="220" y="576"/>
                  </a:lnTo>
                  <a:lnTo>
                    <a:pt x="234" y="579"/>
                  </a:lnTo>
                  <a:lnTo>
                    <a:pt x="248" y="582"/>
                  </a:lnTo>
                  <a:lnTo>
                    <a:pt x="264" y="583"/>
                  </a:lnTo>
                  <a:lnTo>
                    <a:pt x="278" y="584"/>
                  </a:lnTo>
                  <a:lnTo>
                    <a:pt x="293" y="585"/>
                  </a:lnTo>
                  <a:lnTo>
                    <a:pt x="308" y="584"/>
                  </a:lnTo>
                  <a:lnTo>
                    <a:pt x="323" y="583"/>
                  </a:lnTo>
                  <a:lnTo>
                    <a:pt x="338" y="582"/>
                  </a:lnTo>
                  <a:lnTo>
                    <a:pt x="352" y="579"/>
                  </a:lnTo>
                  <a:lnTo>
                    <a:pt x="366" y="576"/>
                  </a:lnTo>
                  <a:lnTo>
                    <a:pt x="380" y="573"/>
                  </a:lnTo>
                  <a:lnTo>
                    <a:pt x="394" y="567"/>
                  </a:lnTo>
                  <a:lnTo>
                    <a:pt x="407" y="562"/>
                  </a:lnTo>
                  <a:lnTo>
                    <a:pt x="420" y="556"/>
                  </a:lnTo>
                  <a:lnTo>
                    <a:pt x="433" y="550"/>
                  </a:lnTo>
                  <a:lnTo>
                    <a:pt x="445" y="542"/>
                  </a:lnTo>
                  <a:lnTo>
                    <a:pt x="457" y="535"/>
                  </a:lnTo>
                  <a:lnTo>
                    <a:pt x="469" y="527"/>
                  </a:lnTo>
                  <a:lnTo>
                    <a:pt x="480" y="519"/>
                  </a:lnTo>
                  <a:lnTo>
                    <a:pt x="490" y="509"/>
                  </a:lnTo>
                  <a:lnTo>
                    <a:pt x="500" y="499"/>
                  </a:lnTo>
                  <a:lnTo>
                    <a:pt x="510" y="489"/>
                  </a:lnTo>
                  <a:lnTo>
                    <a:pt x="520" y="479"/>
                  </a:lnTo>
                  <a:lnTo>
                    <a:pt x="528" y="468"/>
                  </a:lnTo>
                  <a:lnTo>
                    <a:pt x="536" y="456"/>
                  </a:lnTo>
                  <a:lnTo>
                    <a:pt x="543" y="444"/>
                  </a:lnTo>
                  <a:lnTo>
                    <a:pt x="551" y="432"/>
                  </a:lnTo>
                  <a:lnTo>
                    <a:pt x="557" y="419"/>
                  </a:lnTo>
                  <a:lnTo>
                    <a:pt x="563" y="406"/>
                  </a:lnTo>
                  <a:lnTo>
                    <a:pt x="568" y="393"/>
                  </a:lnTo>
                  <a:lnTo>
                    <a:pt x="572" y="379"/>
                  </a:lnTo>
                  <a:lnTo>
                    <a:pt x="577" y="365"/>
                  </a:lnTo>
                  <a:lnTo>
                    <a:pt x="580" y="351"/>
                  </a:lnTo>
                  <a:lnTo>
                    <a:pt x="582" y="337"/>
                  </a:lnTo>
                  <a:lnTo>
                    <a:pt x="584" y="322"/>
                  </a:lnTo>
                  <a:lnTo>
                    <a:pt x="585" y="308"/>
                  </a:lnTo>
                  <a:lnTo>
                    <a:pt x="585" y="293"/>
                  </a:lnTo>
                  <a:lnTo>
                    <a:pt x="585" y="278"/>
                  </a:lnTo>
                  <a:lnTo>
                    <a:pt x="584" y="263"/>
                  </a:lnTo>
                  <a:lnTo>
                    <a:pt x="582" y="247"/>
                  </a:lnTo>
                  <a:lnTo>
                    <a:pt x="580" y="233"/>
                  </a:lnTo>
                  <a:lnTo>
                    <a:pt x="577" y="219"/>
                  </a:lnTo>
                  <a:lnTo>
                    <a:pt x="572" y="205"/>
                  </a:lnTo>
                  <a:lnTo>
                    <a:pt x="568" y="192"/>
                  </a:lnTo>
                  <a:lnTo>
                    <a:pt x="563" y="178"/>
                  </a:lnTo>
                  <a:lnTo>
                    <a:pt x="557" y="165"/>
                  </a:lnTo>
                  <a:lnTo>
                    <a:pt x="551" y="153"/>
                  </a:lnTo>
                  <a:lnTo>
                    <a:pt x="543" y="141"/>
                  </a:lnTo>
                  <a:lnTo>
                    <a:pt x="536" y="129"/>
                  </a:lnTo>
                  <a:lnTo>
                    <a:pt x="528" y="118"/>
                  </a:lnTo>
                  <a:lnTo>
                    <a:pt x="520" y="106"/>
                  </a:lnTo>
                  <a:lnTo>
                    <a:pt x="510" y="95"/>
                  </a:lnTo>
                  <a:lnTo>
                    <a:pt x="500" y="85"/>
                  </a:lnTo>
                  <a:lnTo>
                    <a:pt x="490" y="76"/>
                  </a:lnTo>
                  <a:lnTo>
                    <a:pt x="480" y="67"/>
                  </a:lnTo>
                  <a:lnTo>
                    <a:pt x="469" y="58"/>
                  </a:lnTo>
                  <a:lnTo>
                    <a:pt x="457" y="50"/>
                  </a:lnTo>
                  <a:lnTo>
                    <a:pt x="445" y="42"/>
                  </a:lnTo>
                  <a:lnTo>
                    <a:pt x="433" y="35"/>
                  </a:lnTo>
                  <a:lnTo>
                    <a:pt x="420" y="28"/>
                  </a:lnTo>
                  <a:lnTo>
                    <a:pt x="407" y="23"/>
                  </a:lnTo>
                  <a:lnTo>
                    <a:pt x="394" y="17"/>
                  </a:lnTo>
                  <a:lnTo>
                    <a:pt x="380" y="13"/>
                  </a:lnTo>
                  <a:lnTo>
                    <a:pt x="366" y="9"/>
                  </a:lnTo>
                  <a:lnTo>
                    <a:pt x="352" y="6"/>
                  </a:lnTo>
                  <a:lnTo>
                    <a:pt x="338" y="3"/>
                  </a:lnTo>
                  <a:lnTo>
                    <a:pt x="323" y="1"/>
                  </a:lnTo>
                  <a:lnTo>
                    <a:pt x="308" y="0"/>
                  </a:lnTo>
                  <a:lnTo>
                    <a:pt x="29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2" name="Group 31"/>
          <p:cNvGrpSpPr/>
          <p:nvPr/>
        </p:nvGrpSpPr>
        <p:grpSpPr>
          <a:xfrm>
            <a:off x="1270120" y="3784221"/>
            <a:ext cx="354173" cy="354173"/>
            <a:chOff x="3590440" y="6148227"/>
            <a:chExt cx="354173" cy="354173"/>
          </a:xfrm>
          <a:solidFill>
            <a:schemeClr val="bg1"/>
          </a:solidFill>
        </p:grpSpPr>
        <p:sp>
          <p:nvSpPr>
            <p:cNvPr id="33" name="Freeform 108"/>
            <p:cNvSpPr>
              <a:spLocks/>
            </p:cNvSpPr>
            <p:nvPr/>
          </p:nvSpPr>
          <p:spPr bwMode="auto">
            <a:xfrm>
              <a:off x="3590440" y="6148227"/>
              <a:ext cx="343756" cy="220242"/>
            </a:xfrm>
            <a:custGeom>
              <a:avLst/>
              <a:gdLst>
                <a:gd name="T0" fmla="*/ 923 w 923"/>
                <a:gd name="T1" fmla="*/ 0 h 589"/>
                <a:gd name="T2" fmla="*/ 0 w 923"/>
                <a:gd name="T3" fmla="*/ 442 h 589"/>
                <a:gd name="T4" fmla="*/ 333 w 923"/>
                <a:gd name="T5" fmla="*/ 589 h 589"/>
                <a:gd name="T6" fmla="*/ 923 w 923"/>
                <a:gd name="T7" fmla="*/ 0 h 589"/>
              </a:gdLst>
              <a:ahLst/>
              <a:cxnLst>
                <a:cxn ang="0">
                  <a:pos x="T0" y="T1"/>
                </a:cxn>
                <a:cxn ang="0">
                  <a:pos x="T2" y="T3"/>
                </a:cxn>
                <a:cxn ang="0">
                  <a:pos x="T4" y="T5"/>
                </a:cxn>
                <a:cxn ang="0">
                  <a:pos x="T6" y="T7"/>
                </a:cxn>
              </a:cxnLst>
              <a:rect l="0" t="0" r="r" b="b"/>
              <a:pathLst>
                <a:path w="923" h="589">
                  <a:moveTo>
                    <a:pt x="923" y="0"/>
                  </a:moveTo>
                  <a:lnTo>
                    <a:pt x="0" y="442"/>
                  </a:lnTo>
                  <a:lnTo>
                    <a:pt x="333" y="589"/>
                  </a:lnTo>
                  <a:lnTo>
                    <a:pt x="9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109"/>
            <p:cNvSpPr>
              <a:spLocks/>
            </p:cNvSpPr>
            <p:nvPr/>
          </p:nvSpPr>
          <p:spPr bwMode="auto">
            <a:xfrm>
              <a:off x="3725859" y="6158644"/>
              <a:ext cx="218754" cy="343756"/>
            </a:xfrm>
            <a:custGeom>
              <a:avLst/>
              <a:gdLst>
                <a:gd name="T0" fmla="*/ 0 w 590"/>
                <a:gd name="T1" fmla="*/ 588 h 924"/>
                <a:gd name="T2" fmla="*/ 166 w 590"/>
                <a:gd name="T3" fmla="*/ 924 h 924"/>
                <a:gd name="T4" fmla="*/ 590 w 590"/>
                <a:gd name="T5" fmla="*/ 0 h 924"/>
                <a:gd name="T6" fmla="*/ 0 w 590"/>
                <a:gd name="T7" fmla="*/ 588 h 924"/>
              </a:gdLst>
              <a:ahLst/>
              <a:cxnLst>
                <a:cxn ang="0">
                  <a:pos x="T0" y="T1"/>
                </a:cxn>
                <a:cxn ang="0">
                  <a:pos x="T2" y="T3"/>
                </a:cxn>
                <a:cxn ang="0">
                  <a:pos x="T4" y="T5"/>
                </a:cxn>
                <a:cxn ang="0">
                  <a:pos x="T6" y="T7"/>
                </a:cxn>
              </a:cxnLst>
              <a:rect l="0" t="0" r="r" b="b"/>
              <a:pathLst>
                <a:path w="590" h="924">
                  <a:moveTo>
                    <a:pt x="0" y="588"/>
                  </a:moveTo>
                  <a:lnTo>
                    <a:pt x="166" y="924"/>
                  </a:lnTo>
                  <a:lnTo>
                    <a:pt x="590" y="0"/>
                  </a:lnTo>
                  <a:lnTo>
                    <a:pt x="0"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5" name="Group 34"/>
          <p:cNvGrpSpPr/>
          <p:nvPr/>
        </p:nvGrpSpPr>
        <p:grpSpPr>
          <a:xfrm>
            <a:off x="1309790" y="4899081"/>
            <a:ext cx="334963" cy="314326"/>
            <a:chOff x="4121377" y="5318125"/>
            <a:chExt cx="334963" cy="314326"/>
          </a:xfrm>
          <a:solidFill>
            <a:schemeClr val="bg1"/>
          </a:solidFill>
        </p:grpSpPr>
        <p:sp>
          <p:nvSpPr>
            <p:cNvPr id="36" name="Freeform 117"/>
            <p:cNvSpPr>
              <a:spLocks/>
            </p:cNvSpPr>
            <p:nvPr/>
          </p:nvSpPr>
          <p:spPr bwMode="auto">
            <a:xfrm>
              <a:off x="4135664" y="5472113"/>
              <a:ext cx="60325" cy="147638"/>
            </a:xfrm>
            <a:custGeom>
              <a:avLst/>
              <a:gdLst>
                <a:gd name="T0" fmla="*/ 0 w 153"/>
                <a:gd name="T1" fmla="*/ 371 h 371"/>
                <a:gd name="T2" fmla="*/ 0 w 153"/>
                <a:gd name="T3" fmla="*/ 0 h 371"/>
                <a:gd name="T4" fmla="*/ 153 w 153"/>
                <a:gd name="T5" fmla="*/ 0 h 371"/>
                <a:gd name="T6" fmla="*/ 153 w 153"/>
                <a:gd name="T7" fmla="*/ 316 h 371"/>
                <a:gd name="T8" fmla="*/ 150 w 153"/>
                <a:gd name="T9" fmla="*/ 321 h 371"/>
                <a:gd name="T10" fmla="*/ 153 w 153"/>
                <a:gd name="T11" fmla="*/ 323 h 371"/>
                <a:gd name="T12" fmla="*/ 153 w 153"/>
                <a:gd name="T13" fmla="*/ 371 h 371"/>
                <a:gd name="T14" fmla="*/ 0 w 153"/>
                <a:gd name="T15" fmla="*/ 371 h 3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 h="371">
                  <a:moveTo>
                    <a:pt x="0" y="371"/>
                  </a:moveTo>
                  <a:lnTo>
                    <a:pt x="0" y="0"/>
                  </a:lnTo>
                  <a:lnTo>
                    <a:pt x="153" y="0"/>
                  </a:lnTo>
                  <a:lnTo>
                    <a:pt x="153" y="316"/>
                  </a:lnTo>
                  <a:lnTo>
                    <a:pt x="150" y="321"/>
                  </a:lnTo>
                  <a:lnTo>
                    <a:pt x="153" y="323"/>
                  </a:lnTo>
                  <a:lnTo>
                    <a:pt x="153" y="371"/>
                  </a:lnTo>
                  <a:lnTo>
                    <a:pt x="0" y="3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156"/>
            <p:cNvSpPr>
              <a:spLocks/>
            </p:cNvSpPr>
            <p:nvPr/>
          </p:nvSpPr>
          <p:spPr bwMode="auto">
            <a:xfrm>
              <a:off x="4121377" y="5459413"/>
              <a:ext cx="87313" cy="173038"/>
            </a:xfrm>
            <a:custGeom>
              <a:avLst/>
              <a:gdLst>
                <a:gd name="T0" fmla="*/ 219 w 219"/>
                <a:gd name="T1" fmla="*/ 398 h 437"/>
                <a:gd name="T2" fmla="*/ 219 w 219"/>
                <a:gd name="T3" fmla="*/ 25 h 437"/>
                <a:gd name="T4" fmla="*/ 219 w 219"/>
                <a:gd name="T5" fmla="*/ 0 h 437"/>
                <a:gd name="T6" fmla="*/ 0 w 219"/>
                <a:gd name="T7" fmla="*/ 0 h 437"/>
                <a:gd name="T8" fmla="*/ 0 w 219"/>
                <a:gd name="T9" fmla="*/ 437 h 437"/>
                <a:gd name="T10" fmla="*/ 219 w 219"/>
                <a:gd name="T11" fmla="*/ 437 h 437"/>
                <a:gd name="T12" fmla="*/ 219 w 219"/>
                <a:gd name="T13" fmla="*/ 398 h 437"/>
              </a:gdLst>
              <a:ahLst/>
              <a:cxnLst>
                <a:cxn ang="0">
                  <a:pos x="T0" y="T1"/>
                </a:cxn>
                <a:cxn ang="0">
                  <a:pos x="T2" y="T3"/>
                </a:cxn>
                <a:cxn ang="0">
                  <a:pos x="T4" y="T5"/>
                </a:cxn>
                <a:cxn ang="0">
                  <a:pos x="T6" y="T7"/>
                </a:cxn>
                <a:cxn ang="0">
                  <a:pos x="T8" y="T9"/>
                </a:cxn>
                <a:cxn ang="0">
                  <a:pos x="T10" y="T11"/>
                </a:cxn>
                <a:cxn ang="0">
                  <a:pos x="T12" y="T13"/>
                </a:cxn>
              </a:cxnLst>
              <a:rect l="0" t="0" r="r" b="b"/>
              <a:pathLst>
                <a:path w="219" h="437">
                  <a:moveTo>
                    <a:pt x="219" y="398"/>
                  </a:moveTo>
                  <a:lnTo>
                    <a:pt x="219" y="25"/>
                  </a:lnTo>
                  <a:lnTo>
                    <a:pt x="219" y="0"/>
                  </a:lnTo>
                  <a:lnTo>
                    <a:pt x="0" y="0"/>
                  </a:lnTo>
                  <a:lnTo>
                    <a:pt x="0" y="437"/>
                  </a:lnTo>
                  <a:lnTo>
                    <a:pt x="219" y="437"/>
                  </a:lnTo>
                  <a:lnTo>
                    <a:pt x="219" y="3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157"/>
            <p:cNvSpPr>
              <a:spLocks/>
            </p:cNvSpPr>
            <p:nvPr/>
          </p:nvSpPr>
          <p:spPr bwMode="auto">
            <a:xfrm>
              <a:off x="4229327" y="5318125"/>
              <a:ext cx="227013" cy="307975"/>
            </a:xfrm>
            <a:custGeom>
              <a:avLst/>
              <a:gdLst>
                <a:gd name="T0" fmla="*/ 558 w 573"/>
                <a:gd name="T1" fmla="*/ 451 h 775"/>
                <a:gd name="T2" fmla="*/ 540 w 573"/>
                <a:gd name="T3" fmla="*/ 436 h 775"/>
                <a:gd name="T4" fmla="*/ 558 w 573"/>
                <a:gd name="T5" fmla="*/ 419 h 775"/>
                <a:gd name="T6" fmla="*/ 566 w 573"/>
                <a:gd name="T7" fmla="*/ 408 h 775"/>
                <a:gd name="T8" fmla="*/ 570 w 573"/>
                <a:gd name="T9" fmla="*/ 396 h 775"/>
                <a:gd name="T10" fmla="*/ 572 w 573"/>
                <a:gd name="T11" fmla="*/ 382 h 775"/>
                <a:gd name="T12" fmla="*/ 572 w 573"/>
                <a:gd name="T13" fmla="*/ 367 h 775"/>
                <a:gd name="T14" fmla="*/ 570 w 573"/>
                <a:gd name="T15" fmla="*/ 353 h 775"/>
                <a:gd name="T16" fmla="*/ 564 w 573"/>
                <a:gd name="T17" fmla="*/ 340 h 775"/>
                <a:gd name="T18" fmla="*/ 556 w 573"/>
                <a:gd name="T19" fmla="*/ 328 h 775"/>
                <a:gd name="T20" fmla="*/ 546 w 573"/>
                <a:gd name="T21" fmla="*/ 319 h 775"/>
                <a:gd name="T22" fmla="*/ 535 w 573"/>
                <a:gd name="T23" fmla="*/ 312 h 775"/>
                <a:gd name="T24" fmla="*/ 521 w 573"/>
                <a:gd name="T25" fmla="*/ 306 h 775"/>
                <a:gd name="T26" fmla="*/ 505 w 573"/>
                <a:gd name="T27" fmla="*/ 303 h 775"/>
                <a:gd name="T28" fmla="*/ 262 w 573"/>
                <a:gd name="T29" fmla="*/ 303 h 775"/>
                <a:gd name="T30" fmla="*/ 246 w 573"/>
                <a:gd name="T31" fmla="*/ 279 h 775"/>
                <a:gd name="T32" fmla="*/ 253 w 573"/>
                <a:gd name="T33" fmla="*/ 256 h 775"/>
                <a:gd name="T34" fmla="*/ 253 w 573"/>
                <a:gd name="T35" fmla="*/ 54 h 775"/>
                <a:gd name="T36" fmla="*/ 249 w 573"/>
                <a:gd name="T37" fmla="*/ 40 h 775"/>
                <a:gd name="T38" fmla="*/ 245 w 573"/>
                <a:gd name="T39" fmla="*/ 28 h 775"/>
                <a:gd name="T40" fmla="*/ 238 w 573"/>
                <a:gd name="T41" fmla="*/ 18 h 775"/>
                <a:gd name="T42" fmla="*/ 229 w 573"/>
                <a:gd name="T43" fmla="*/ 10 h 775"/>
                <a:gd name="T44" fmla="*/ 220 w 573"/>
                <a:gd name="T45" fmla="*/ 5 h 775"/>
                <a:gd name="T46" fmla="*/ 204 w 573"/>
                <a:gd name="T47" fmla="*/ 1 h 775"/>
                <a:gd name="T48" fmla="*/ 182 w 573"/>
                <a:gd name="T49" fmla="*/ 1 h 775"/>
                <a:gd name="T50" fmla="*/ 162 w 573"/>
                <a:gd name="T51" fmla="*/ 8 h 775"/>
                <a:gd name="T52" fmla="*/ 149 w 573"/>
                <a:gd name="T53" fmla="*/ 18 h 775"/>
                <a:gd name="T54" fmla="*/ 142 w 573"/>
                <a:gd name="T55" fmla="*/ 28 h 775"/>
                <a:gd name="T56" fmla="*/ 137 w 573"/>
                <a:gd name="T57" fmla="*/ 40 h 775"/>
                <a:gd name="T58" fmla="*/ 135 w 573"/>
                <a:gd name="T59" fmla="*/ 54 h 775"/>
                <a:gd name="T60" fmla="*/ 135 w 573"/>
                <a:gd name="T61" fmla="*/ 147 h 775"/>
                <a:gd name="T62" fmla="*/ 132 w 573"/>
                <a:gd name="T63" fmla="*/ 169 h 775"/>
                <a:gd name="T64" fmla="*/ 126 w 573"/>
                <a:gd name="T65" fmla="*/ 188 h 775"/>
                <a:gd name="T66" fmla="*/ 115 w 573"/>
                <a:gd name="T67" fmla="*/ 206 h 775"/>
                <a:gd name="T68" fmla="*/ 77 w 573"/>
                <a:gd name="T69" fmla="*/ 253 h 775"/>
                <a:gd name="T70" fmla="*/ 0 w 573"/>
                <a:gd name="T71" fmla="*/ 346 h 775"/>
                <a:gd name="T72" fmla="*/ 8 w 573"/>
                <a:gd name="T73" fmla="*/ 771 h 775"/>
                <a:gd name="T74" fmla="*/ 25 w 573"/>
                <a:gd name="T75" fmla="*/ 774 h 775"/>
                <a:gd name="T76" fmla="*/ 438 w 573"/>
                <a:gd name="T77" fmla="*/ 775 h 775"/>
                <a:gd name="T78" fmla="*/ 452 w 573"/>
                <a:gd name="T79" fmla="*/ 774 h 775"/>
                <a:gd name="T80" fmla="*/ 467 w 573"/>
                <a:gd name="T81" fmla="*/ 771 h 775"/>
                <a:gd name="T82" fmla="*/ 477 w 573"/>
                <a:gd name="T83" fmla="*/ 766 h 775"/>
                <a:gd name="T84" fmla="*/ 487 w 573"/>
                <a:gd name="T85" fmla="*/ 760 h 775"/>
                <a:gd name="T86" fmla="*/ 496 w 573"/>
                <a:gd name="T87" fmla="*/ 751 h 775"/>
                <a:gd name="T88" fmla="*/ 501 w 573"/>
                <a:gd name="T89" fmla="*/ 742 h 775"/>
                <a:gd name="T90" fmla="*/ 504 w 573"/>
                <a:gd name="T91" fmla="*/ 730 h 775"/>
                <a:gd name="T92" fmla="*/ 505 w 573"/>
                <a:gd name="T93" fmla="*/ 717 h 775"/>
                <a:gd name="T94" fmla="*/ 503 w 573"/>
                <a:gd name="T95" fmla="*/ 701 h 775"/>
                <a:gd name="T96" fmla="*/ 498 w 573"/>
                <a:gd name="T97" fmla="*/ 687 h 775"/>
                <a:gd name="T98" fmla="*/ 508 w 573"/>
                <a:gd name="T99" fmla="*/ 662 h 775"/>
                <a:gd name="T100" fmla="*/ 521 w 573"/>
                <a:gd name="T101" fmla="*/ 655 h 775"/>
                <a:gd name="T102" fmla="*/ 530 w 573"/>
                <a:gd name="T103" fmla="*/ 644 h 775"/>
                <a:gd name="T104" fmla="*/ 537 w 573"/>
                <a:gd name="T105" fmla="*/ 629 h 775"/>
                <a:gd name="T106" fmla="*/ 539 w 573"/>
                <a:gd name="T107" fmla="*/ 613 h 775"/>
                <a:gd name="T108" fmla="*/ 537 w 573"/>
                <a:gd name="T109" fmla="*/ 595 h 775"/>
                <a:gd name="T110" fmla="*/ 530 w 573"/>
                <a:gd name="T111" fmla="*/ 577 h 775"/>
                <a:gd name="T112" fmla="*/ 539 w 573"/>
                <a:gd name="T113" fmla="*/ 553 h 775"/>
                <a:gd name="T114" fmla="*/ 552 w 573"/>
                <a:gd name="T115" fmla="*/ 544 h 775"/>
                <a:gd name="T116" fmla="*/ 564 w 573"/>
                <a:gd name="T117" fmla="*/ 530 h 775"/>
                <a:gd name="T118" fmla="*/ 570 w 573"/>
                <a:gd name="T119" fmla="*/ 513 h 775"/>
                <a:gd name="T120" fmla="*/ 573 w 573"/>
                <a:gd name="T121" fmla="*/ 492 h 775"/>
                <a:gd name="T122" fmla="*/ 570 w 573"/>
                <a:gd name="T123" fmla="*/ 472 h 775"/>
                <a:gd name="T124" fmla="*/ 562 w 573"/>
                <a:gd name="T125" fmla="*/ 454 h 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3" h="775">
                  <a:moveTo>
                    <a:pt x="562" y="454"/>
                  </a:moveTo>
                  <a:lnTo>
                    <a:pt x="558" y="451"/>
                  </a:lnTo>
                  <a:lnTo>
                    <a:pt x="555" y="448"/>
                  </a:lnTo>
                  <a:lnTo>
                    <a:pt x="540" y="436"/>
                  </a:lnTo>
                  <a:lnTo>
                    <a:pt x="554" y="423"/>
                  </a:lnTo>
                  <a:lnTo>
                    <a:pt x="558" y="419"/>
                  </a:lnTo>
                  <a:lnTo>
                    <a:pt x="563" y="413"/>
                  </a:lnTo>
                  <a:lnTo>
                    <a:pt x="566" y="408"/>
                  </a:lnTo>
                  <a:lnTo>
                    <a:pt x="568" y="402"/>
                  </a:lnTo>
                  <a:lnTo>
                    <a:pt x="570" y="396"/>
                  </a:lnTo>
                  <a:lnTo>
                    <a:pt x="571" y="390"/>
                  </a:lnTo>
                  <a:lnTo>
                    <a:pt x="572" y="382"/>
                  </a:lnTo>
                  <a:lnTo>
                    <a:pt x="573" y="374"/>
                  </a:lnTo>
                  <a:lnTo>
                    <a:pt x="572" y="367"/>
                  </a:lnTo>
                  <a:lnTo>
                    <a:pt x="571" y="359"/>
                  </a:lnTo>
                  <a:lnTo>
                    <a:pt x="570" y="353"/>
                  </a:lnTo>
                  <a:lnTo>
                    <a:pt x="567" y="346"/>
                  </a:lnTo>
                  <a:lnTo>
                    <a:pt x="564" y="340"/>
                  </a:lnTo>
                  <a:lnTo>
                    <a:pt x="561" y="334"/>
                  </a:lnTo>
                  <a:lnTo>
                    <a:pt x="556" y="328"/>
                  </a:lnTo>
                  <a:lnTo>
                    <a:pt x="552" y="324"/>
                  </a:lnTo>
                  <a:lnTo>
                    <a:pt x="546" y="319"/>
                  </a:lnTo>
                  <a:lnTo>
                    <a:pt x="540" y="315"/>
                  </a:lnTo>
                  <a:lnTo>
                    <a:pt x="535" y="312"/>
                  </a:lnTo>
                  <a:lnTo>
                    <a:pt x="528" y="309"/>
                  </a:lnTo>
                  <a:lnTo>
                    <a:pt x="521" y="306"/>
                  </a:lnTo>
                  <a:lnTo>
                    <a:pt x="513" y="304"/>
                  </a:lnTo>
                  <a:lnTo>
                    <a:pt x="505" y="303"/>
                  </a:lnTo>
                  <a:lnTo>
                    <a:pt x="498" y="303"/>
                  </a:lnTo>
                  <a:lnTo>
                    <a:pt x="262" y="303"/>
                  </a:lnTo>
                  <a:lnTo>
                    <a:pt x="238" y="303"/>
                  </a:lnTo>
                  <a:lnTo>
                    <a:pt x="246" y="279"/>
                  </a:lnTo>
                  <a:lnTo>
                    <a:pt x="252" y="263"/>
                  </a:lnTo>
                  <a:lnTo>
                    <a:pt x="253" y="256"/>
                  </a:lnTo>
                  <a:lnTo>
                    <a:pt x="253" y="61"/>
                  </a:lnTo>
                  <a:lnTo>
                    <a:pt x="253" y="54"/>
                  </a:lnTo>
                  <a:lnTo>
                    <a:pt x="252" y="46"/>
                  </a:lnTo>
                  <a:lnTo>
                    <a:pt x="249" y="40"/>
                  </a:lnTo>
                  <a:lnTo>
                    <a:pt x="247" y="34"/>
                  </a:lnTo>
                  <a:lnTo>
                    <a:pt x="245" y="28"/>
                  </a:lnTo>
                  <a:lnTo>
                    <a:pt x="242" y="23"/>
                  </a:lnTo>
                  <a:lnTo>
                    <a:pt x="238" y="18"/>
                  </a:lnTo>
                  <a:lnTo>
                    <a:pt x="233" y="15"/>
                  </a:lnTo>
                  <a:lnTo>
                    <a:pt x="229" y="10"/>
                  </a:lnTo>
                  <a:lnTo>
                    <a:pt x="225" y="8"/>
                  </a:lnTo>
                  <a:lnTo>
                    <a:pt x="220" y="5"/>
                  </a:lnTo>
                  <a:lnTo>
                    <a:pt x="215" y="3"/>
                  </a:lnTo>
                  <a:lnTo>
                    <a:pt x="204" y="1"/>
                  </a:lnTo>
                  <a:lnTo>
                    <a:pt x="193" y="0"/>
                  </a:lnTo>
                  <a:lnTo>
                    <a:pt x="182" y="1"/>
                  </a:lnTo>
                  <a:lnTo>
                    <a:pt x="173" y="3"/>
                  </a:lnTo>
                  <a:lnTo>
                    <a:pt x="162" y="8"/>
                  </a:lnTo>
                  <a:lnTo>
                    <a:pt x="153" y="15"/>
                  </a:lnTo>
                  <a:lnTo>
                    <a:pt x="149" y="18"/>
                  </a:lnTo>
                  <a:lnTo>
                    <a:pt x="146" y="23"/>
                  </a:lnTo>
                  <a:lnTo>
                    <a:pt x="142" y="28"/>
                  </a:lnTo>
                  <a:lnTo>
                    <a:pt x="139" y="34"/>
                  </a:lnTo>
                  <a:lnTo>
                    <a:pt x="137" y="40"/>
                  </a:lnTo>
                  <a:lnTo>
                    <a:pt x="136" y="46"/>
                  </a:lnTo>
                  <a:lnTo>
                    <a:pt x="135" y="54"/>
                  </a:lnTo>
                  <a:lnTo>
                    <a:pt x="135" y="61"/>
                  </a:lnTo>
                  <a:lnTo>
                    <a:pt x="135" y="147"/>
                  </a:lnTo>
                  <a:lnTo>
                    <a:pt x="134" y="158"/>
                  </a:lnTo>
                  <a:lnTo>
                    <a:pt x="132" y="169"/>
                  </a:lnTo>
                  <a:lnTo>
                    <a:pt x="129" y="179"/>
                  </a:lnTo>
                  <a:lnTo>
                    <a:pt x="126" y="188"/>
                  </a:lnTo>
                  <a:lnTo>
                    <a:pt x="120" y="199"/>
                  </a:lnTo>
                  <a:lnTo>
                    <a:pt x="115" y="206"/>
                  </a:lnTo>
                  <a:lnTo>
                    <a:pt x="104" y="220"/>
                  </a:lnTo>
                  <a:lnTo>
                    <a:pt x="77" y="253"/>
                  </a:lnTo>
                  <a:lnTo>
                    <a:pt x="40" y="298"/>
                  </a:lnTo>
                  <a:lnTo>
                    <a:pt x="0" y="346"/>
                  </a:lnTo>
                  <a:lnTo>
                    <a:pt x="0" y="768"/>
                  </a:lnTo>
                  <a:lnTo>
                    <a:pt x="8" y="771"/>
                  </a:lnTo>
                  <a:lnTo>
                    <a:pt x="17" y="773"/>
                  </a:lnTo>
                  <a:lnTo>
                    <a:pt x="25" y="774"/>
                  </a:lnTo>
                  <a:lnTo>
                    <a:pt x="33" y="775"/>
                  </a:lnTo>
                  <a:lnTo>
                    <a:pt x="438" y="775"/>
                  </a:lnTo>
                  <a:lnTo>
                    <a:pt x="446" y="775"/>
                  </a:lnTo>
                  <a:lnTo>
                    <a:pt x="452" y="774"/>
                  </a:lnTo>
                  <a:lnTo>
                    <a:pt x="460" y="773"/>
                  </a:lnTo>
                  <a:lnTo>
                    <a:pt x="467" y="771"/>
                  </a:lnTo>
                  <a:lnTo>
                    <a:pt x="472" y="769"/>
                  </a:lnTo>
                  <a:lnTo>
                    <a:pt x="477" y="766"/>
                  </a:lnTo>
                  <a:lnTo>
                    <a:pt x="483" y="763"/>
                  </a:lnTo>
                  <a:lnTo>
                    <a:pt x="487" y="760"/>
                  </a:lnTo>
                  <a:lnTo>
                    <a:pt x="491" y="756"/>
                  </a:lnTo>
                  <a:lnTo>
                    <a:pt x="496" y="751"/>
                  </a:lnTo>
                  <a:lnTo>
                    <a:pt x="498" y="746"/>
                  </a:lnTo>
                  <a:lnTo>
                    <a:pt x="501" y="742"/>
                  </a:lnTo>
                  <a:lnTo>
                    <a:pt x="503" y="736"/>
                  </a:lnTo>
                  <a:lnTo>
                    <a:pt x="504" y="730"/>
                  </a:lnTo>
                  <a:lnTo>
                    <a:pt x="505" y="724"/>
                  </a:lnTo>
                  <a:lnTo>
                    <a:pt x="505" y="717"/>
                  </a:lnTo>
                  <a:lnTo>
                    <a:pt x="505" y="709"/>
                  </a:lnTo>
                  <a:lnTo>
                    <a:pt x="503" y="701"/>
                  </a:lnTo>
                  <a:lnTo>
                    <a:pt x="501" y="693"/>
                  </a:lnTo>
                  <a:lnTo>
                    <a:pt x="498" y="687"/>
                  </a:lnTo>
                  <a:lnTo>
                    <a:pt x="488" y="668"/>
                  </a:lnTo>
                  <a:lnTo>
                    <a:pt x="508" y="662"/>
                  </a:lnTo>
                  <a:lnTo>
                    <a:pt x="514" y="660"/>
                  </a:lnTo>
                  <a:lnTo>
                    <a:pt x="521" y="655"/>
                  </a:lnTo>
                  <a:lnTo>
                    <a:pt x="526" y="650"/>
                  </a:lnTo>
                  <a:lnTo>
                    <a:pt x="530" y="644"/>
                  </a:lnTo>
                  <a:lnTo>
                    <a:pt x="535" y="637"/>
                  </a:lnTo>
                  <a:lnTo>
                    <a:pt x="537" y="629"/>
                  </a:lnTo>
                  <a:lnTo>
                    <a:pt x="539" y="622"/>
                  </a:lnTo>
                  <a:lnTo>
                    <a:pt x="539" y="613"/>
                  </a:lnTo>
                  <a:lnTo>
                    <a:pt x="539" y="603"/>
                  </a:lnTo>
                  <a:lnTo>
                    <a:pt x="537" y="595"/>
                  </a:lnTo>
                  <a:lnTo>
                    <a:pt x="533" y="585"/>
                  </a:lnTo>
                  <a:lnTo>
                    <a:pt x="530" y="577"/>
                  </a:lnTo>
                  <a:lnTo>
                    <a:pt x="521" y="560"/>
                  </a:lnTo>
                  <a:lnTo>
                    <a:pt x="539" y="553"/>
                  </a:lnTo>
                  <a:lnTo>
                    <a:pt x="545" y="549"/>
                  </a:lnTo>
                  <a:lnTo>
                    <a:pt x="552" y="544"/>
                  </a:lnTo>
                  <a:lnTo>
                    <a:pt x="558" y="537"/>
                  </a:lnTo>
                  <a:lnTo>
                    <a:pt x="564" y="530"/>
                  </a:lnTo>
                  <a:lnTo>
                    <a:pt x="567" y="521"/>
                  </a:lnTo>
                  <a:lnTo>
                    <a:pt x="570" y="513"/>
                  </a:lnTo>
                  <a:lnTo>
                    <a:pt x="572" y="503"/>
                  </a:lnTo>
                  <a:lnTo>
                    <a:pt x="573" y="492"/>
                  </a:lnTo>
                  <a:lnTo>
                    <a:pt x="572" y="481"/>
                  </a:lnTo>
                  <a:lnTo>
                    <a:pt x="570" y="472"/>
                  </a:lnTo>
                  <a:lnTo>
                    <a:pt x="566" y="463"/>
                  </a:lnTo>
                  <a:lnTo>
                    <a:pt x="562" y="4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1787425675"/>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53</a:t>
            </a:fld>
            <a:endParaRPr lang="en-US" sz="1050" dirty="0"/>
          </a:p>
        </p:txBody>
      </p:sp>
      <p:sp>
        <p:nvSpPr>
          <p:cNvPr id="12" name="Title 1"/>
          <p:cNvSpPr txBox="1">
            <a:spLocks/>
          </p:cNvSpPr>
          <p:nvPr/>
        </p:nvSpPr>
        <p:spPr>
          <a:xfrm>
            <a:off x="901642" y="713582"/>
            <a:ext cx="511533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Column Chart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22" name="Chart 21"/>
          <p:cNvGraphicFramePr/>
          <p:nvPr>
            <p:extLst>
              <p:ext uri="{D42A27DB-BD31-4B8C-83A1-F6EECF244321}">
                <p14:modId xmlns:p14="http://schemas.microsoft.com/office/powerpoint/2010/main" val="239487060"/>
              </p:ext>
            </p:extLst>
          </p:nvPr>
        </p:nvGraphicFramePr>
        <p:xfrm>
          <a:off x="1031212" y="2173472"/>
          <a:ext cx="2965004" cy="2227521"/>
        </p:xfrm>
        <a:graphic>
          <a:graphicData uri="http://schemas.openxmlformats.org/drawingml/2006/chart">
            <c:chart xmlns:c="http://schemas.openxmlformats.org/drawingml/2006/chart" xmlns:r="http://schemas.openxmlformats.org/officeDocument/2006/relationships" r:id="rId3"/>
          </a:graphicData>
        </a:graphic>
      </p:graphicFrame>
      <p:sp>
        <p:nvSpPr>
          <p:cNvPr id="23" name="Rounded Rectangle 22"/>
          <p:cNvSpPr/>
          <p:nvPr/>
        </p:nvSpPr>
        <p:spPr>
          <a:xfrm>
            <a:off x="1158802" y="4758074"/>
            <a:ext cx="2194737" cy="329609"/>
          </a:xfrm>
          <a:prstGeom prst="roundRect">
            <a:avLst/>
          </a:pr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MARKETING TEAM</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4" name="Rectangle 23"/>
          <p:cNvSpPr/>
          <p:nvPr/>
        </p:nvSpPr>
        <p:spPr>
          <a:xfrm>
            <a:off x="2534832" y="4758499"/>
            <a:ext cx="640080" cy="32918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115.12</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Rectangle 24"/>
          <p:cNvSpPr/>
          <p:nvPr/>
        </p:nvSpPr>
        <p:spPr>
          <a:xfrm>
            <a:off x="1158801" y="5237355"/>
            <a:ext cx="2194737" cy="646331"/>
          </a:xfrm>
          <a:prstGeom prst="rect">
            <a:avLst/>
          </a:prstGeom>
        </p:spPr>
        <p:txBody>
          <a:bodyPr wrap="square">
            <a:spAutoFit/>
          </a:bodyPr>
          <a:lstStyle/>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COLUMN CHART #1</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graphicFrame>
        <p:nvGraphicFramePr>
          <p:cNvPr id="26" name="Chart 25"/>
          <p:cNvGraphicFramePr/>
          <p:nvPr>
            <p:extLst>
              <p:ext uri="{D42A27DB-BD31-4B8C-83A1-F6EECF244321}">
                <p14:modId xmlns:p14="http://schemas.microsoft.com/office/powerpoint/2010/main" val="364586136"/>
              </p:ext>
            </p:extLst>
          </p:nvPr>
        </p:nvGraphicFramePr>
        <p:xfrm>
          <a:off x="4613498" y="2173472"/>
          <a:ext cx="2965004" cy="2227521"/>
        </p:xfrm>
        <a:graphic>
          <a:graphicData uri="http://schemas.openxmlformats.org/drawingml/2006/chart">
            <c:chart xmlns:c="http://schemas.openxmlformats.org/drawingml/2006/chart" xmlns:r="http://schemas.openxmlformats.org/officeDocument/2006/relationships" r:id="rId4"/>
          </a:graphicData>
        </a:graphic>
      </p:graphicFrame>
      <p:sp>
        <p:nvSpPr>
          <p:cNvPr id="27" name="Rounded Rectangle 26"/>
          <p:cNvSpPr/>
          <p:nvPr/>
        </p:nvSpPr>
        <p:spPr>
          <a:xfrm>
            <a:off x="4741088" y="4758074"/>
            <a:ext cx="2194737" cy="329609"/>
          </a:xfrm>
          <a:prstGeom prst="roundRect">
            <a:avLst/>
          </a:pr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MARKETING TEAM</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8" name="Rectangle 27"/>
          <p:cNvSpPr/>
          <p:nvPr/>
        </p:nvSpPr>
        <p:spPr>
          <a:xfrm>
            <a:off x="6117118" y="4758499"/>
            <a:ext cx="640080" cy="32918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115.12</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 name="Rectangle 38"/>
          <p:cNvSpPr/>
          <p:nvPr/>
        </p:nvSpPr>
        <p:spPr>
          <a:xfrm>
            <a:off x="4741087" y="5237355"/>
            <a:ext cx="2194737"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COLUMN CHART #2</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graphicFrame>
        <p:nvGraphicFramePr>
          <p:cNvPr id="40" name="Chart 39"/>
          <p:cNvGraphicFramePr/>
          <p:nvPr>
            <p:extLst>
              <p:ext uri="{D42A27DB-BD31-4B8C-83A1-F6EECF244321}">
                <p14:modId xmlns:p14="http://schemas.microsoft.com/office/powerpoint/2010/main" val="1141060867"/>
              </p:ext>
            </p:extLst>
          </p:nvPr>
        </p:nvGraphicFramePr>
        <p:xfrm>
          <a:off x="8195785" y="2173472"/>
          <a:ext cx="2965004" cy="2227521"/>
        </p:xfrm>
        <a:graphic>
          <a:graphicData uri="http://schemas.openxmlformats.org/drawingml/2006/chart">
            <c:chart xmlns:c="http://schemas.openxmlformats.org/drawingml/2006/chart" xmlns:r="http://schemas.openxmlformats.org/officeDocument/2006/relationships" r:id="rId5"/>
          </a:graphicData>
        </a:graphic>
      </p:graphicFrame>
      <p:sp>
        <p:nvSpPr>
          <p:cNvPr id="41" name="Rounded Rectangle 40"/>
          <p:cNvSpPr/>
          <p:nvPr/>
        </p:nvSpPr>
        <p:spPr>
          <a:xfrm>
            <a:off x="8323375" y="4758074"/>
            <a:ext cx="2194737" cy="329609"/>
          </a:xfrm>
          <a:prstGeom prst="roundRect">
            <a:avLst/>
          </a:pr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MARKETING TEAM</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2" name="Rectangle 41"/>
          <p:cNvSpPr/>
          <p:nvPr/>
        </p:nvSpPr>
        <p:spPr>
          <a:xfrm>
            <a:off x="9699405" y="4758499"/>
            <a:ext cx="640080" cy="32918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115.12</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3" name="Rectangle 42"/>
          <p:cNvSpPr/>
          <p:nvPr/>
        </p:nvSpPr>
        <p:spPr>
          <a:xfrm>
            <a:off x="8323374" y="5237355"/>
            <a:ext cx="2194737"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COLUMN CHART #3</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Tree>
    <p:extLst>
      <p:ext uri="{BB962C8B-B14F-4D97-AF65-F5344CB8AC3E}">
        <p14:creationId xmlns:p14="http://schemas.microsoft.com/office/powerpoint/2010/main" val="2950958512"/>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54</a:t>
            </a:fld>
            <a:endParaRPr lang="en-US" sz="1050" dirty="0"/>
          </a:p>
        </p:txBody>
      </p:sp>
      <p:sp>
        <p:nvSpPr>
          <p:cNvPr id="12" name="Title 1"/>
          <p:cNvSpPr txBox="1">
            <a:spLocks/>
          </p:cNvSpPr>
          <p:nvPr/>
        </p:nvSpPr>
        <p:spPr>
          <a:xfrm>
            <a:off x="901642" y="713582"/>
            <a:ext cx="511533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Column Chart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17" name="Chart 16"/>
          <p:cNvGraphicFramePr/>
          <p:nvPr>
            <p:extLst>
              <p:ext uri="{D42A27DB-BD31-4B8C-83A1-F6EECF244321}">
                <p14:modId xmlns:p14="http://schemas.microsoft.com/office/powerpoint/2010/main" val="2955367275"/>
              </p:ext>
            </p:extLst>
          </p:nvPr>
        </p:nvGraphicFramePr>
        <p:xfrm>
          <a:off x="987909" y="2120962"/>
          <a:ext cx="11271824" cy="345288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61063517"/>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55</a:t>
            </a:fld>
            <a:endParaRPr lang="en-US" sz="1050" dirty="0"/>
          </a:p>
        </p:txBody>
      </p:sp>
      <p:sp>
        <p:nvSpPr>
          <p:cNvPr id="12" name="Title 1"/>
          <p:cNvSpPr txBox="1">
            <a:spLocks/>
          </p:cNvSpPr>
          <p:nvPr/>
        </p:nvSpPr>
        <p:spPr>
          <a:xfrm>
            <a:off x="901642" y="713582"/>
            <a:ext cx="511533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Column Chart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6" name="Chart 5"/>
          <p:cNvGraphicFramePr/>
          <p:nvPr>
            <p:extLst>
              <p:ext uri="{D42A27DB-BD31-4B8C-83A1-F6EECF244321}">
                <p14:modId xmlns:p14="http://schemas.microsoft.com/office/powerpoint/2010/main" val="1474864643"/>
              </p:ext>
            </p:extLst>
          </p:nvPr>
        </p:nvGraphicFramePr>
        <p:xfrm>
          <a:off x="965143" y="2083616"/>
          <a:ext cx="10797879" cy="2697219"/>
        </p:xfrm>
        <a:graphic>
          <a:graphicData uri="http://schemas.openxmlformats.org/drawingml/2006/chart">
            <c:chart xmlns:c="http://schemas.openxmlformats.org/drawingml/2006/chart" xmlns:r="http://schemas.openxmlformats.org/officeDocument/2006/relationships" r:id="rId3"/>
          </a:graphicData>
        </a:graphic>
      </p:graphicFrame>
      <p:sp>
        <p:nvSpPr>
          <p:cNvPr id="7" name="Rectangle 6"/>
          <p:cNvSpPr/>
          <p:nvPr/>
        </p:nvSpPr>
        <p:spPr>
          <a:xfrm>
            <a:off x="1177432" y="4847201"/>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8" name="Rectangle 7"/>
          <p:cNvSpPr/>
          <p:nvPr/>
        </p:nvSpPr>
        <p:spPr>
          <a:xfrm>
            <a:off x="1187719" y="5301866"/>
            <a:ext cx="10227548" cy="646331"/>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775898816"/>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56</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Illustration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5" name="Chart 4"/>
          <p:cNvGraphicFramePr/>
          <p:nvPr>
            <p:extLst>
              <p:ext uri="{D42A27DB-BD31-4B8C-83A1-F6EECF244321}">
                <p14:modId xmlns:p14="http://schemas.microsoft.com/office/powerpoint/2010/main" val="914462659"/>
              </p:ext>
            </p:extLst>
          </p:nvPr>
        </p:nvGraphicFramePr>
        <p:xfrm>
          <a:off x="1655953" y="2345162"/>
          <a:ext cx="2587200" cy="172479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 name="Chart 5"/>
          <p:cNvGraphicFramePr/>
          <p:nvPr>
            <p:extLst>
              <p:ext uri="{D42A27DB-BD31-4B8C-83A1-F6EECF244321}">
                <p14:modId xmlns:p14="http://schemas.microsoft.com/office/powerpoint/2010/main" val="3946630967"/>
              </p:ext>
            </p:extLst>
          </p:nvPr>
        </p:nvGraphicFramePr>
        <p:xfrm>
          <a:off x="4754090" y="2345169"/>
          <a:ext cx="2587200" cy="1724799"/>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7" name="Chart 6"/>
          <p:cNvGraphicFramePr/>
          <p:nvPr>
            <p:extLst>
              <p:ext uri="{D42A27DB-BD31-4B8C-83A1-F6EECF244321}">
                <p14:modId xmlns:p14="http://schemas.microsoft.com/office/powerpoint/2010/main" val="1708654829"/>
              </p:ext>
            </p:extLst>
          </p:nvPr>
        </p:nvGraphicFramePr>
        <p:xfrm>
          <a:off x="7852228" y="2345169"/>
          <a:ext cx="2587200" cy="1724799"/>
        </p:xfrm>
        <a:graphic>
          <a:graphicData uri="http://schemas.openxmlformats.org/drawingml/2006/chart">
            <c:chart xmlns:c="http://schemas.openxmlformats.org/drawingml/2006/chart" xmlns:r="http://schemas.openxmlformats.org/officeDocument/2006/relationships" r:id="rId5"/>
          </a:graphicData>
        </a:graphic>
      </p:graphicFrame>
      <p:sp>
        <p:nvSpPr>
          <p:cNvPr id="8" name="TextBox 7"/>
          <p:cNvSpPr txBox="1"/>
          <p:nvPr/>
        </p:nvSpPr>
        <p:spPr>
          <a:xfrm>
            <a:off x="2167339" y="4311638"/>
            <a:ext cx="2525155" cy="78989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01 | </a:t>
            </a:r>
            <a:r>
              <a:rPr lang="en-US" sz="1333" dirty="0">
                <a:solidFill>
                  <a:schemeClr val="bg1"/>
                </a:solidFill>
                <a:latin typeface="Lato" panose="020F0502020204030203" pitchFamily="34" charset="0"/>
                <a:ea typeface="Open Sans" charset="0"/>
                <a:cs typeface="Lato" panose="020F0502020204030203" pitchFamily="34" charset="0"/>
              </a:rPr>
              <a:t>PRICE</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9" name="TextBox 8"/>
          <p:cNvSpPr txBox="1"/>
          <p:nvPr/>
        </p:nvSpPr>
        <p:spPr>
          <a:xfrm>
            <a:off x="5327073" y="4311638"/>
            <a:ext cx="2525155" cy="78989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02 |</a:t>
            </a:r>
            <a:r>
              <a:rPr lang="en-US" sz="1333" dirty="0">
                <a:solidFill>
                  <a:schemeClr val="bg1"/>
                </a:solidFill>
                <a:latin typeface="Lato" panose="020F0502020204030203" pitchFamily="34" charset="0"/>
                <a:ea typeface="Open Sans" charset="0"/>
                <a:cs typeface="Lato" panose="020F0502020204030203" pitchFamily="34" charset="0"/>
              </a:rPr>
              <a:t> PROMOTION</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10" name="TextBox 9"/>
          <p:cNvSpPr txBox="1"/>
          <p:nvPr/>
        </p:nvSpPr>
        <p:spPr>
          <a:xfrm>
            <a:off x="8486807" y="4311638"/>
            <a:ext cx="2525155" cy="78989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03 |</a:t>
            </a:r>
            <a:r>
              <a:rPr lang="en-US" sz="1333" dirty="0">
                <a:solidFill>
                  <a:schemeClr val="bg1"/>
                </a:solidFill>
                <a:latin typeface="Lato" panose="020F0502020204030203" pitchFamily="34" charset="0"/>
                <a:ea typeface="Open Sans" charset="0"/>
                <a:cs typeface="Lato" panose="020F0502020204030203" pitchFamily="34" charset="0"/>
              </a:rPr>
              <a:t> RESOURCES</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11" name="Group 10"/>
          <p:cNvGrpSpPr/>
          <p:nvPr/>
        </p:nvGrpSpPr>
        <p:grpSpPr>
          <a:xfrm>
            <a:off x="2690900" y="2711123"/>
            <a:ext cx="773420" cy="698221"/>
            <a:chOff x="2609540" y="2925405"/>
            <a:chExt cx="276942" cy="250015"/>
          </a:xfrm>
          <a:solidFill>
            <a:schemeClr val="bg1">
              <a:lumMod val="65000"/>
            </a:schemeClr>
          </a:solidFill>
        </p:grpSpPr>
        <p:sp>
          <p:nvSpPr>
            <p:cNvPr id="13" name="Freeform 440"/>
            <p:cNvSpPr>
              <a:spLocks noEditPoints="1"/>
            </p:cNvSpPr>
            <p:nvPr/>
          </p:nvSpPr>
          <p:spPr bwMode="auto">
            <a:xfrm>
              <a:off x="2659542" y="2975407"/>
              <a:ext cx="100007" cy="100007"/>
            </a:xfrm>
            <a:custGeom>
              <a:avLst/>
              <a:gdLst>
                <a:gd name="T0" fmla="*/ 26 w 51"/>
                <a:gd name="T1" fmla="*/ 51 h 51"/>
                <a:gd name="T2" fmla="*/ 26 w 51"/>
                <a:gd name="T3" fmla="*/ 51 h 51"/>
                <a:gd name="T4" fmla="*/ 20 w 51"/>
                <a:gd name="T5" fmla="*/ 51 h 51"/>
                <a:gd name="T6" fmla="*/ 16 w 51"/>
                <a:gd name="T7" fmla="*/ 49 h 51"/>
                <a:gd name="T8" fmla="*/ 11 w 51"/>
                <a:gd name="T9" fmla="*/ 47 h 51"/>
                <a:gd name="T10" fmla="*/ 8 w 51"/>
                <a:gd name="T11" fmla="*/ 43 h 51"/>
                <a:gd name="T12" fmla="*/ 4 w 51"/>
                <a:gd name="T13" fmla="*/ 40 h 51"/>
                <a:gd name="T14" fmla="*/ 2 w 51"/>
                <a:gd name="T15" fmla="*/ 35 h 51"/>
                <a:gd name="T16" fmla="*/ 0 w 51"/>
                <a:gd name="T17" fmla="*/ 31 h 51"/>
                <a:gd name="T18" fmla="*/ 0 w 51"/>
                <a:gd name="T19" fmla="*/ 25 h 51"/>
                <a:gd name="T20" fmla="*/ 0 w 51"/>
                <a:gd name="T21" fmla="*/ 25 h 51"/>
                <a:gd name="T22" fmla="*/ 0 w 51"/>
                <a:gd name="T23" fmla="*/ 21 h 51"/>
                <a:gd name="T24" fmla="*/ 2 w 51"/>
                <a:gd name="T25" fmla="*/ 16 h 51"/>
                <a:gd name="T26" fmla="*/ 4 w 51"/>
                <a:gd name="T27" fmla="*/ 11 h 51"/>
                <a:gd name="T28" fmla="*/ 8 w 51"/>
                <a:gd name="T29" fmla="*/ 7 h 51"/>
                <a:gd name="T30" fmla="*/ 11 w 51"/>
                <a:gd name="T31" fmla="*/ 5 h 51"/>
                <a:gd name="T32" fmla="*/ 16 w 51"/>
                <a:gd name="T33" fmla="*/ 2 h 51"/>
                <a:gd name="T34" fmla="*/ 20 w 51"/>
                <a:gd name="T35" fmla="*/ 0 h 51"/>
                <a:gd name="T36" fmla="*/ 26 w 51"/>
                <a:gd name="T37" fmla="*/ 0 h 51"/>
                <a:gd name="T38" fmla="*/ 26 w 51"/>
                <a:gd name="T39" fmla="*/ 0 h 51"/>
                <a:gd name="T40" fmla="*/ 31 w 51"/>
                <a:gd name="T41" fmla="*/ 0 h 51"/>
                <a:gd name="T42" fmla="*/ 35 w 51"/>
                <a:gd name="T43" fmla="*/ 2 h 51"/>
                <a:gd name="T44" fmla="*/ 40 w 51"/>
                <a:gd name="T45" fmla="*/ 5 h 51"/>
                <a:gd name="T46" fmla="*/ 44 w 51"/>
                <a:gd name="T47" fmla="*/ 7 h 51"/>
                <a:gd name="T48" fmla="*/ 47 w 51"/>
                <a:gd name="T49" fmla="*/ 11 h 51"/>
                <a:gd name="T50" fmla="*/ 49 w 51"/>
                <a:gd name="T51" fmla="*/ 16 h 51"/>
                <a:gd name="T52" fmla="*/ 51 w 51"/>
                <a:gd name="T53" fmla="*/ 21 h 51"/>
                <a:gd name="T54" fmla="*/ 51 w 51"/>
                <a:gd name="T55" fmla="*/ 25 h 51"/>
                <a:gd name="T56" fmla="*/ 51 w 51"/>
                <a:gd name="T57" fmla="*/ 25 h 51"/>
                <a:gd name="T58" fmla="*/ 51 w 51"/>
                <a:gd name="T59" fmla="*/ 31 h 51"/>
                <a:gd name="T60" fmla="*/ 49 w 51"/>
                <a:gd name="T61" fmla="*/ 35 h 51"/>
                <a:gd name="T62" fmla="*/ 47 w 51"/>
                <a:gd name="T63" fmla="*/ 40 h 51"/>
                <a:gd name="T64" fmla="*/ 44 w 51"/>
                <a:gd name="T65" fmla="*/ 43 h 51"/>
                <a:gd name="T66" fmla="*/ 40 w 51"/>
                <a:gd name="T67" fmla="*/ 47 h 51"/>
                <a:gd name="T68" fmla="*/ 35 w 51"/>
                <a:gd name="T69" fmla="*/ 49 h 51"/>
                <a:gd name="T70" fmla="*/ 31 w 51"/>
                <a:gd name="T71" fmla="*/ 51 h 51"/>
                <a:gd name="T72" fmla="*/ 26 w 51"/>
                <a:gd name="T73" fmla="*/ 51 h 51"/>
                <a:gd name="T74" fmla="*/ 26 w 51"/>
                <a:gd name="T75" fmla="*/ 51 h 51"/>
                <a:gd name="T76" fmla="*/ 26 w 51"/>
                <a:gd name="T77" fmla="*/ 13 h 51"/>
                <a:gd name="T78" fmla="*/ 26 w 51"/>
                <a:gd name="T79" fmla="*/ 13 h 51"/>
                <a:gd name="T80" fmla="*/ 20 w 51"/>
                <a:gd name="T81" fmla="*/ 14 h 51"/>
                <a:gd name="T82" fmla="*/ 17 w 51"/>
                <a:gd name="T83" fmla="*/ 16 h 51"/>
                <a:gd name="T84" fmla="*/ 13 w 51"/>
                <a:gd name="T85" fmla="*/ 21 h 51"/>
                <a:gd name="T86" fmla="*/ 12 w 51"/>
                <a:gd name="T87" fmla="*/ 25 h 51"/>
                <a:gd name="T88" fmla="*/ 12 w 51"/>
                <a:gd name="T89" fmla="*/ 25 h 51"/>
                <a:gd name="T90" fmla="*/ 13 w 51"/>
                <a:gd name="T91" fmla="*/ 31 h 51"/>
                <a:gd name="T92" fmla="*/ 17 w 51"/>
                <a:gd name="T93" fmla="*/ 34 h 51"/>
                <a:gd name="T94" fmla="*/ 20 w 51"/>
                <a:gd name="T95" fmla="*/ 38 h 51"/>
                <a:gd name="T96" fmla="*/ 26 w 51"/>
                <a:gd name="T97" fmla="*/ 39 h 51"/>
                <a:gd name="T98" fmla="*/ 26 w 51"/>
                <a:gd name="T99" fmla="*/ 39 h 51"/>
                <a:gd name="T100" fmla="*/ 31 w 51"/>
                <a:gd name="T101" fmla="*/ 38 h 51"/>
                <a:gd name="T102" fmla="*/ 35 w 51"/>
                <a:gd name="T103" fmla="*/ 34 h 51"/>
                <a:gd name="T104" fmla="*/ 37 w 51"/>
                <a:gd name="T105" fmla="*/ 31 h 51"/>
                <a:gd name="T106" fmla="*/ 39 w 51"/>
                <a:gd name="T107" fmla="*/ 25 h 51"/>
                <a:gd name="T108" fmla="*/ 39 w 51"/>
                <a:gd name="T109" fmla="*/ 25 h 51"/>
                <a:gd name="T110" fmla="*/ 37 w 51"/>
                <a:gd name="T111" fmla="*/ 21 h 51"/>
                <a:gd name="T112" fmla="*/ 35 w 51"/>
                <a:gd name="T113" fmla="*/ 16 h 51"/>
                <a:gd name="T114" fmla="*/ 31 w 51"/>
                <a:gd name="T115" fmla="*/ 14 h 51"/>
                <a:gd name="T116" fmla="*/ 26 w 51"/>
                <a:gd name="T117" fmla="*/ 13 h 51"/>
                <a:gd name="T118" fmla="*/ 26 w 51"/>
                <a:gd name="T11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 h="51">
                  <a:moveTo>
                    <a:pt x="26" y="51"/>
                  </a:moveTo>
                  <a:lnTo>
                    <a:pt x="26" y="51"/>
                  </a:lnTo>
                  <a:lnTo>
                    <a:pt x="20" y="51"/>
                  </a:lnTo>
                  <a:lnTo>
                    <a:pt x="16" y="49"/>
                  </a:lnTo>
                  <a:lnTo>
                    <a:pt x="11" y="47"/>
                  </a:lnTo>
                  <a:lnTo>
                    <a:pt x="8" y="43"/>
                  </a:lnTo>
                  <a:lnTo>
                    <a:pt x="4" y="40"/>
                  </a:lnTo>
                  <a:lnTo>
                    <a:pt x="2" y="35"/>
                  </a:lnTo>
                  <a:lnTo>
                    <a:pt x="0" y="31"/>
                  </a:lnTo>
                  <a:lnTo>
                    <a:pt x="0" y="25"/>
                  </a:lnTo>
                  <a:lnTo>
                    <a:pt x="0" y="25"/>
                  </a:lnTo>
                  <a:lnTo>
                    <a:pt x="0" y="21"/>
                  </a:lnTo>
                  <a:lnTo>
                    <a:pt x="2" y="16"/>
                  </a:lnTo>
                  <a:lnTo>
                    <a:pt x="4" y="11"/>
                  </a:lnTo>
                  <a:lnTo>
                    <a:pt x="8" y="7"/>
                  </a:lnTo>
                  <a:lnTo>
                    <a:pt x="11" y="5"/>
                  </a:lnTo>
                  <a:lnTo>
                    <a:pt x="16" y="2"/>
                  </a:lnTo>
                  <a:lnTo>
                    <a:pt x="20" y="0"/>
                  </a:lnTo>
                  <a:lnTo>
                    <a:pt x="26" y="0"/>
                  </a:lnTo>
                  <a:lnTo>
                    <a:pt x="26" y="0"/>
                  </a:lnTo>
                  <a:lnTo>
                    <a:pt x="31" y="0"/>
                  </a:lnTo>
                  <a:lnTo>
                    <a:pt x="35" y="2"/>
                  </a:lnTo>
                  <a:lnTo>
                    <a:pt x="40" y="5"/>
                  </a:lnTo>
                  <a:lnTo>
                    <a:pt x="44" y="7"/>
                  </a:lnTo>
                  <a:lnTo>
                    <a:pt x="47" y="11"/>
                  </a:lnTo>
                  <a:lnTo>
                    <a:pt x="49" y="16"/>
                  </a:lnTo>
                  <a:lnTo>
                    <a:pt x="51" y="21"/>
                  </a:lnTo>
                  <a:lnTo>
                    <a:pt x="51" y="25"/>
                  </a:lnTo>
                  <a:lnTo>
                    <a:pt x="51" y="25"/>
                  </a:lnTo>
                  <a:lnTo>
                    <a:pt x="51" y="31"/>
                  </a:lnTo>
                  <a:lnTo>
                    <a:pt x="49" y="35"/>
                  </a:lnTo>
                  <a:lnTo>
                    <a:pt x="47" y="40"/>
                  </a:lnTo>
                  <a:lnTo>
                    <a:pt x="44" y="43"/>
                  </a:lnTo>
                  <a:lnTo>
                    <a:pt x="40" y="47"/>
                  </a:lnTo>
                  <a:lnTo>
                    <a:pt x="35" y="49"/>
                  </a:lnTo>
                  <a:lnTo>
                    <a:pt x="31" y="51"/>
                  </a:lnTo>
                  <a:lnTo>
                    <a:pt x="26" y="51"/>
                  </a:lnTo>
                  <a:lnTo>
                    <a:pt x="26" y="51"/>
                  </a:lnTo>
                  <a:close/>
                  <a:moveTo>
                    <a:pt x="26" y="13"/>
                  </a:moveTo>
                  <a:lnTo>
                    <a:pt x="26" y="13"/>
                  </a:lnTo>
                  <a:lnTo>
                    <a:pt x="20" y="14"/>
                  </a:lnTo>
                  <a:lnTo>
                    <a:pt x="17" y="16"/>
                  </a:lnTo>
                  <a:lnTo>
                    <a:pt x="13" y="21"/>
                  </a:lnTo>
                  <a:lnTo>
                    <a:pt x="12" y="25"/>
                  </a:lnTo>
                  <a:lnTo>
                    <a:pt x="12" y="25"/>
                  </a:lnTo>
                  <a:lnTo>
                    <a:pt x="13" y="31"/>
                  </a:lnTo>
                  <a:lnTo>
                    <a:pt x="17" y="34"/>
                  </a:lnTo>
                  <a:lnTo>
                    <a:pt x="20" y="38"/>
                  </a:lnTo>
                  <a:lnTo>
                    <a:pt x="26" y="39"/>
                  </a:lnTo>
                  <a:lnTo>
                    <a:pt x="26" y="39"/>
                  </a:lnTo>
                  <a:lnTo>
                    <a:pt x="31" y="38"/>
                  </a:lnTo>
                  <a:lnTo>
                    <a:pt x="35" y="34"/>
                  </a:lnTo>
                  <a:lnTo>
                    <a:pt x="37" y="31"/>
                  </a:lnTo>
                  <a:lnTo>
                    <a:pt x="39" y="25"/>
                  </a:lnTo>
                  <a:lnTo>
                    <a:pt x="39" y="25"/>
                  </a:lnTo>
                  <a:lnTo>
                    <a:pt x="37" y="21"/>
                  </a:lnTo>
                  <a:lnTo>
                    <a:pt x="35" y="16"/>
                  </a:lnTo>
                  <a:lnTo>
                    <a:pt x="31" y="14"/>
                  </a:lnTo>
                  <a:lnTo>
                    <a:pt x="26" y="13"/>
                  </a:lnTo>
                  <a:lnTo>
                    <a:pt x="26"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5" name="Freeform 441"/>
            <p:cNvSpPr>
              <a:spLocks noEditPoints="1"/>
            </p:cNvSpPr>
            <p:nvPr/>
          </p:nvSpPr>
          <p:spPr bwMode="auto">
            <a:xfrm>
              <a:off x="2609540" y="3090799"/>
              <a:ext cx="200014" cy="84621"/>
            </a:xfrm>
            <a:custGeom>
              <a:avLst/>
              <a:gdLst>
                <a:gd name="T0" fmla="*/ 104 w 104"/>
                <a:gd name="T1" fmla="*/ 45 h 45"/>
                <a:gd name="T2" fmla="*/ 0 w 104"/>
                <a:gd name="T3" fmla="*/ 45 h 45"/>
                <a:gd name="T4" fmla="*/ 0 w 104"/>
                <a:gd name="T5" fmla="*/ 39 h 45"/>
                <a:gd name="T6" fmla="*/ 0 w 104"/>
                <a:gd name="T7" fmla="*/ 39 h 45"/>
                <a:gd name="T8" fmla="*/ 1 w 104"/>
                <a:gd name="T9" fmla="*/ 30 h 45"/>
                <a:gd name="T10" fmla="*/ 5 w 104"/>
                <a:gd name="T11" fmla="*/ 23 h 45"/>
                <a:gd name="T12" fmla="*/ 9 w 104"/>
                <a:gd name="T13" fmla="*/ 16 h 45"/>
                <a:gd name="T14" fmla="*/ 15 w 104"/>
                <a:gd name="T15" fmla="*/ 11 h 45"/>
                <a:gd name="T16" fmla="*/ 23 w 104"/>
                <a:gd name="T17" fmla="*/ 6 h 45"/>
                <a:gd name="T18" fmla="*/ 31 w 104"/>
                <a:gd name="T19" fmla="*/ 3 h 45"/>
                <a:gd name="T20" fmla="*/ 41 w 104"/>
                <a:gd name="T21" fmla="*/ 0 h 45"/>
                <a:gd name="T22" fmla="*/ 53 w 104"/>
                <a:gd name="T23" fmla="*/ 0 h 45"/>
                <a:gd name="T24" fmla="*/ 53 w 104"/>
                <a:gd name="T25" fmla="*/ 0 h 45"/>
                <a:gd name="T26" fmla="*/ 63 w 104"/>
                <a:gd name="T27" fmla="*/ 0 h 45"/>
                <a:gd name="T28" fmla="*/ 74 w 104"/>
                <a:gd name="T29" fmla="*/ 3 h 45"/>
                <a:gd name="T30" fmla="*/ 83 w 104"/>
                <a:gd name="T31" fmla="*/ 6 h 45"/>
                <a:gd name="T32" fmla="*/ 90 w 104"/>
                <a:gd name="T33" fmla="*/ 11 h 45"/>
                <a:gd name="T34" fmla="*/ 96 w 104"/>
                <a:gd name="T35" fmla="*/ 16 h 45"/>
                <a:gd name="T36" fmla="*/ 101 w 104"/>
                <a:gd name="T37" fmla="*/ 23 h 45"/>
                <a:gd name="T38" fmla="*/ 103 w 104"/>
                <a:gd name="T39" fmla="*/ 30 h 45"/>
                <a:gd name="T40" fmla="*/ 104 w 104"/>
                <a:gd name="T41" fmla="*/ 39 h 45"/>
                <a:gd name="T42" fmla="*/ 104 w 104"/>
                <a:gd name="T43" fmla="*/ 45 h 45"/>
                <a:gd name="T44" fmla="*/ 15 w 104"/>
                <a:gd name="T45" fmla="*/ 32 h 45"/>
                <a:gd name="T46" fmla="*/ 91 w 104"/>
                <a:gd name="T47" fmla="*/ 32 h 45"/>
                <a:gd name="T48" fmla="*/ 91 w 104"/>
                <a:gd name="T49" fmla="*/ 32 h 45"/>
                <a:gd name="T50" fmla="*/ 88 w 104"/>
                <a:gd name="T51" fmla="*/ 28 h 45"/>
                <a:gd name="T52" fmla="*/ 85 w 104"/>
                <a:gd name="T53" fmla="*/ 24 h 45"/>
                <a:gd name="T54" fmla="*/ 82 w 104"/>
                <a:gd name="T55" fmla="*/ 21 h 45"/>
                <a:gd name="T56" fmla="*/ 77 w 104"/>
                <a:gd name="T57" fmla="*/ 19 h 45"/>
                <a:gd name="T58" fmla="*/ 72 w 104"/>
                <a:gd name="T59" fmla="*/ 16 h 45"/>
                <a:gd name="T60" fmla="*/ 66 w 104"/>
                <a:gd name="T61" fmla="*/ 14 h 45"/>
                <a:gd name="T62" fmla="*/ 60 w 104"/>
                <a:gd name="T63" fmla="*/ 13 h 45"/>
                <a:gd name="T64" fmla="*/ 53 w 104"/>
                <a:gd name="T65" fmla="*/ 13 h 45"/>
                <a:gd name="T66" fmla="*/ 53 w 104"/>
                <a:gd name="T67" fmla="*/ 13 h 45"/>
                <a:gd name="T68" fmla="*/ 45 w 104"/>
                <a:gd name="T69" fmla="*/ 13 h 45"/>
                <a:gd name="T70" fmla="*/ 39 w 104"/>
                <a:gd name="T71" fmla="*/ 14 h 45"/>
                <a:gd name="T72" fmla="*/ 33 w 104"/>
                <a:gd name="T73" fmla="*/ 16 h 45"/>
                <a:gd name="T74" fmla="*/ 28 w 104"/>
                <a:gd name="T75" fmla="*/ 19 h 45"/>
                <a:gd name="T76" fmla="*/ 23 w 104"/>
                <a:gd name="T77" fmla="*/ 21 h 45"/>
                <a:gd name="T78" fmla="*/ 20 w 104"/>
                <a:gd name="T79" fmla="*/ 24 h 45"/>
                <a:gd name="T80" fmla="*/ 16 w 104"/>
                <a:gd name="T81" fmla="*/ 28 h 45"/>
                <a:gd name="T82" fmla="*/ 15 w 104"/>
                <a:gd name="T83" fmla="*/ 32 h 45"/>
                <a:gd name="T84" fmla="*/ 15 w 104"/>
                <a:gd name="T85" fmla="*/ 3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45">
                  <a:moveTo>
                    <a:pt x="104" y="45"/>
                  </a:moveTo>
                  <a:lnTo>
                    <a:pt x="0" y="45"/>
                  </a:lnTo>
                  <a:lnTo>
                    <a:pt x="0" y="39"/>
                  </a:lnTo>
                  <a:lnTo>
                    <a:pt x="0" y="39"/>
                  </a:lnTo>
                  <a:lnTo>
                    <a:pt x="1" y="30"/>
                  </a:lnTo>
                  <a:lnTo>
                    <a:pt x="5" y="23"/>
                  </a:lnTo>
                  <a:lnTo>
                    <a:pt x="9" y="16"/>
                  </a:lnTo>
                  <a:lnTo>
                    <a:pt x="15" y="11"/>
                  </a:lnTo>
                  <a:lnTo>
                    <a:pt x="23" y="6"/>
                  </a:lnTo>
                  <a:lnTo>
                    <a:pt x="31" y="3"/>
                  </a:lnTo>
                  <a:lnTo>
                    <a:pt x="41" y="0"/>
                  </a:lnTo>
                  <a:lnTo>
                    <a:pt x="53" y="0"/>
                  </a:lnTo>
                  <a:lnTo>
                    <a:pt x="53" y="0"/>
                  </a:lnTo>
                  <a:lnTo>
                    <a:pt x="63" y="0"/>
                  </a:lnTo>
                  <a:lnTo>
                    <a:pt x="74" y="3"/>
                  </a:lnTo>
                  <a:lnTo>
                    <a:pt x="83" y="6"/>
                  </a:lnTo>
                  <a:lnTo>
                    <a:pt x="90" y="11"/>
                  </a:lnTo>
                  <a:lnTo>
                    <a:pt x="96" y="16"/>
                  </a:lnTo>
                  <a:lnTo>
                    <a:pt x="101" y="23"/>
                  </a:lnTo>
                  <a:lnTo>
                    <a:pt x="103" y="30"/>
                  </a:lnTo>
                  <a:lnTo>
                    <a:pt x="104" y="39"/>
                  </a:lnTo>
                  <a:lnTo>
                    <a:pt x="104" y="45"/>
                  </a:lnTo>
                  <a:close/>
                  <a:moveTo>
                    <a:pt x="15" y="32"/>
                  </a:moveTo>
                  <a:lnTo>
                    <a:pt x="91" y="32"/>
                  </a:lnTo>
                  <a:lnTo>
                    <a:pt x="91" y="32"/>
                  </a:lnTo>
                  <a:lnTo>
                    <a:pt x="88" y="28"/>
                  </a:lnTo>
                  <a:lnTo>
                    <a:pt x="85" y="24"/>
                  </a:lnTo>
                  <a:lnTo>
                    <a:pt x="82" y="21"/>
                  </a:lnTo>
                  <a:lnTo>
                    <a:pt x="77" y="19"/>
                  </a:lnTo>
                  <a:lnTo>
                    <a:pt x="72" y="16"/>
                  </a:lnTo>
                  <a:lnTo>
                    <a:pt x="66" y="14"/>
                  </a:lnTo>
                  <a:lnTo>
                    <a:pt x="60" y="13"/>
                  </a:lnTo>
                  <a:lnTo>
                    <a:pt x="53" y="13"/>
                  </a:lnTo>
                  <a:lnTo>
                    <a:pt x="53" y="13"/>
                  </a:lnTo>
                  <a:lnTo>
                    <a:pt x="45" y="13"/>
                  </a:lnTo>
                  <a:lnTo>
                    <a:pt x="39" y="14"/>
                  </a:lnTo>
                  <a:lnTo>
                    <a:pt x="33" y="16"/>
                  </a:lnTo>
                  <a:lnTo>
                    <a:pt x="28" y="19"/>
                  </a:lnTo>
                  <a:lnTo>
                    <a:pt x="23" y="21"/>
                  </a:lnTo>
                  <a:lnTo>
                    <a:pt x="20" y="24"/>
                  </a:lnTo>
                  <a:lnTo>
                    <a:pt x="16" y="28"/>
                  </a:lnTo>
                  <a:lnTo>
                    <a:pt x="15" y="32"/>
                  </a:lnTo>
                  <a:lnTo>
                    <a:pt x="15"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6" name="Freeform 442"/>
            <p:cNvSpPr>
              <a:spLocks/>
            </p:cNvSpPr>
            <p:nvPr/>
          </p:nvSpPr>
          <p:spPr bwMode="auto">
            <a:xfrm>
              <a:off x="2786475" y="2925405"/>
              <a:ext cx="100007" cy="100007"/>
            </a:xfrm>
            <a:custGeom>
              <a:avLst/>
              <a:gdLst>
                <a:gd name="T0" fmla="*/ 51 w 51"/>
                <a:gd name="T1" fmla="*/ 19 h 51"/>
                <a:gd name="T2" fmla="*/ 32 w 51"/>
                <a:gd name="T3" fmla="*/ 19 h 51"/>
                <a:gd name="T4" fmla="*/ 32 w 51"/>
                <a:gd name="T5" fmla="*/ 0 h 51"/>
                <a:gd name="T6" fmla="*/ 19 w 51"/>
                <a:gd name="T7" fmla="*/ 0 h 51"/>
                <a:gd name="T8" fmla="*/ 19 w 51"/>
                <a:gd name="T9" fmla="*/ 19 h 51"/>
                <a:gd name="T10" fmla="*/ 0 w 51"/>
                <a:gd name="T11" fmla="*/ 19 h 51"/>
                <a:gd name="T12" fmla="*/ 0 w 51"/>
                <a:gd name="T13" fmla="*/ 32 h 51"/>
                <a:gd name="T14" fmla="*/ 19 w 51"/>
                <a:gd name="T15" fmla="*/ 32 h 51"/>
                <a:gd name="T16" fmla="*/ 19 w 51"/>
                <a:gd name="T17" fmla="*/ 51 h 51"/>
                <a:gd name="T18" fmla="*/ 32 w 51"/>
                <a:gd name="T19" fmla="*/ 51 h 51"/>
                <a:gd name="T20" fmla="*/ 32 w 51"/>
                <a:gd name="T21" fmla="*/ 32 h 51"/>
                <a:gd name="T22" fmla="*/ 51 w 51"/>
                <a:gd name="T23" fmla="*/ 32 h 51"/>
                <a:gd name="T24" fmla="*/ 51 w 51"/>
                <a:gd name="T25" fmla="*/ 1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51">
                  <a:moveTo>
                    <a:pt x="51" y="19"/>
                  </a:moveTo>
                  <a:lnTo>
                    <a:pt x="32" y="19"/>
                  </a:lnTo>
                  <a:lnTo>
                    <a:pt x="32" y="0"/>
                  </a:lnTo>
                  <a:lnTo>
                    <a:pt x="19" y="0"/>
                  </a:lnTo>
                  <a:lnTo>
                    <a:pt x="19" y="19"/>
                  </a:lnTo>
                  <a:lnTo>
                    <a:pt x="0" y="19"/>
                  </a:lnTo>
                  <a:lnTo>
                    <a:pt x="0" y="32"/>
                  </a:lnTo>
                  <a:lnTo>
                    <a:pt x="19" y="32"/>
                  </a:lnTo>
                  <a:lnTo>
                    <a:pt x="19" y="51"/>
                  </a:lnTo>
                  <a:lnTo>
                    <a:pt x="32" y="51"/>
                  </a:lnTo>
                  <a:lnTo>
                    <a:pt x="32" y="32"/>
                  </a:lnTo>
                  <a:lnTo>
                    <a:pt x="51" y="32"/>
                  </a:lnTo>
                  <a:lnTo>
                    <a:pt x="5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17" name="Group 16"/>
          <p:cNvGrpSpPr/>
          <p:nvPr/>
        </p:nvGrpSpPr>
        <p:grpSpPr>
          <a:xfrm>
            <a:off x="5733997" y="2752133"/>
            <a:ext cx="794911" cy="655256"/>
            <a:chOff x="3805774" y="2940790"/>
            <a:chExt cx="284637" cy="234630"/>
          </a:xfrm>
          <a:solidFill>
            <a:schemeClr val="bg1">
              <a:lumMod val="65000"/>
            </a:schemeClr>
          </a:solidFill>
        </p:grpSpPr>
        <p:sp>
          <p:nvSpPr>
            <p:cNvPr id="18" name="Freeform 443"/>
            <p:cNvSpPr>
              <a:spLocks noEditPoints="1"/>
            </p:cNvSpPr>
            <p:nvPr/>
          </p:nvSpPr>
          <p:spPr bwMode="auto">
            <a:xfrm>
              <a:off x="3855778" y="2975407"/>
              <a:ext cx="100007" cy="100007"/>
            </a:xfrm>
            <a:custGeom>
              <a:avLst/>
              <a:gdLst>
                <a:gd name="T0" fmla="*/ 26 w 53"/>
                <a:gd name="T1" fmla="*/ 51 h 51"/>
                <a:gd name="T2" fmla="*/ 26 w 53"/>
                <a:gd name="T3" fmla="*/ 51 h 51"/>
                <a:gd name="T4" fmla="*/ 22 w 53"/>
                <a:gd name="T5" fmla="*/ 51 h 51"/>
                <a:gd name="T6" fmla="*/ 16 w 53"/>
                <a:gd name="T7" fmla="*/ 49 h 51"/>
                <a:gd name="T8" fmla="*/ 12 w 53"/>
                <a:gd name="T9" fmla="*/ 47 h 51"/>
                <a:gd name="T10" fmla="*/ 8 w 53"/>
                <a:gd name="T11" fmla="*/ 43 h 51"/>
                <a:gd name="T12" fmla="*/ 5 w 53"/>
                <a:gd name="T13" fmla="*/ 40 h 51"/>
                <a:gd name="T14" fmla="*/ 2 w 53"/>
                <a:gd name="T15" fmla="*/ 35 h 51"/>
                <a:gd name="T16" fmla="*/ 1 w 53"/>
                <a:gd name="T17" fmla="*/ 31 h 51"/>
                <a:gd name="T18" fmla="*/ 0 w 53"/>
                <a:gd name="T19" fmla="*/ 25 h 51"/>
                <a:gd name="T20" fmla="*/ 0 w 53"/>
                <a:gd name="T21" fmla="*/ 25 h 51"/>
                <a:gd name="T22" fmla="*/ 1 w 53"/>
                <a:gd name="T23" fmla="*/ 21 h 51"/>
                <a:gd name="T24" fmla="*/ 2 w 53"/>
                <a:gd name="T25" fmla="*/ 16 h 51"/>
                <a:gd name="T26" fmla="*/ 5 w 53"/>
                <a:gd name="T27" fmla="*/ 11 h 51"/>
                <a:gd name="T28" fmla="*/ 8 w 53"/>
                <a:gd name="T29" fmla="*/ 7 h 51"/>
                <a:gd name="T30" fmla="*/ 12 w 53"/>
                <a:gd name="T31" fmla="*/ 5 h 51"/>
                <a:gd name="T32" fmla="*/ 16 w 53"/>
                <a:gd name="T33" fmla="*/ 2 h 51"/>
                <a:gd name="T34" fmla="*/ 22 w 53"/>
                <a:gd name="T35" fmla="*/ 0 h 51"/>
                <a:gd name="T36" fmla="*/ 26 w 53"/>
                <a:gd name="T37" fmla="*/ 0 h 51"/>
                <a:gd name="T38" fmla="*/ 26 w 53"/>
                <a:gd name="T39" fmla="*/ 0 h 51"/>
                <a:gd name="T40" fmla="*/ 32 w 53"/>
                <a:gd name="T41" fmla="*/ 0 h 51"/>
                <a:gd name="T42" fmla="*/ 37 w 53"/>
                <a:gd name="T43" fmla="*/ 2 h 51"/>
                <a:gd name="T44" fmla="*/ 41 w 53"/>
                <a:gd name="T45" fmla="*/ 5 h 51"/>
                <a:gd name="T46" fmla="*/ 45 w 53"/>
                <a:gd name="T47" fmla="*/ 7 h 51"/>
                <a:gd name="T48" fmla="*/ 48 w 53"/>
                <a:gd name="T49" fmla="*/ 11 h 51"/>
                <a:gd name="T50" fmla="*/ 51 w 53"/>
                <a:gd name="T51" fmla="*/ 16 h 51"/>
                <a:gd name="T52" fmla="*/ 52 w 53"/>
                <a:gd name="T53" fmla="*/ 21 h 51"/>
                <a:gd name="T54" fmla="*/ 53 w 53"/>
                <a:gd name="T55" fmla="*/ 25 h 51"/>
                <a:gd name="T56" fmla="*/ 53 w 53"/>
                <a:gd name="T57" fmla="*/ 25 h 51"/>
                <a:gd name="T58" fmla="*/ 52 w 53"/>
                <a:gd name="T59" fmla="*/ 31 h 51"/>
                <a:gd name="T60" fmla="*/ 51 w 53"/>
                <a:gd name="T61" fmla="*/ 35 h 51"/>
                <a:gd name="T62" fmla="*/ 48 w 53"/>
                <a:gd name="T63" fmla="*/ 40 h 51"/>
                <a:gd name="T64" fmla="*/ 45 w 53"/>
                <a:gd name="T65" fmla="*/ 43 h 51"/>
                <a:gd name="T66" fmla="*/ 41 w 53"/>
                <a:gd name="T67" fmla="*/ 47 h 51"/>
                <a:gd name="T68" fmla="*/ 37 w 53"/>
                <a:gd name="T69" fmla="*/ 49 h 51"/>
                <a:gd name="T70" fmla="*/ 32 w 53"/>
                <a:gd name="T71" fmla="*/ 51 h 51"/>
                <a:gd name="T72" fmla="*/ 26 w 53"/>
                <a:gd name="T73" fmla="*/ 51 h 51"/>
                <a:gd name="T74" fmla="*/ 26 w 53"/>
                <a:gd name="T75" fmla="*/ 51 h 51"/>
                <a:gd name="T76" fmla="*/ 26 w 53"/>
                <a:gd name="T77" fmla="*/ 13 h 51"/>
                <a:gd name="T78" fmla="*/ 26 w 53"/>
                <a:gd name="T79" fmla="*/ 13 h 51"/>
                <a:gd name="T80" fmla="*/ 22 w 53"/>
                <a:gd name="T81" fmla="*/ 14 h 51"/>
                <a:gd name="T82" fmla="*/ 17 w 53"/>
                <a:gd name="T83" fmla="*/ 16 h 51"/>
                <a:gd name="T84" fmla="*/ 15 w 53"/>
                <a:gd name="T85" fmla="*/ 21 h 51"/>
                <a:gd name="T86" fmla="*/ 14 w 53"/>
                <a:gd name="T87" fmla="*/ 25 h 51"/>
                <a:gd name="T88" fmla="*/ 14 w 53"/>
                <a:gd name="T89" fmla="*/ 25 h 51"/>
                <a:gd name="T90" fmla="*/ 15 w 53"/>
                <a:gd name="T91" fmla="*/ 31 h 51"/>
                <a:gd name="T92" fmla="*/ 17 w 53"/>
                <a:gd name="T93" fmla="*/ 34 h 51"/>
                <a:gd name="T94" fmla="*/ 22 w 53"/>
                <a:gd name="T95" fmla="*/ 38 h 51"/>
                <a:gd name="T96" fmla="*/ 26 w 53"/>
                <a:gd name="T97" fmla="*/ 39 h 51"/>
                <a:gd name="T98" fmla="*/ 26 w 53"/>
                <a:gd name="T99" fmla="*/ 39 h 51"/>
                <a:gd name="T100" fmla="*/ 31 w 53"/>
                <a:gd name="T101" fmla="*/ 38 h 51"/>
                <a:gd name="T102" fmla="*/ 36 w 53"/>
                <a:gd name="T103" fmla="*/ 34 h 51"/>
                <a:gd name="T104" fmla="*/ 39 w 53"/>
                <a:gd name="T105" fmla="*/ 31 h 51"/>
                <a:gd name="T106" fmla="*/ 39 w 53"/>
                <a:gd name="T107" fmla="*/ 25 h 51"/>
                <a:gd name="T108" fmla="*/ 39 w 53"/>
                <a:gd name="T109" fmla="*/ 25 h 51"/>
                <a:gd name="T110" fmla="*/ 39 w 53"/>
                <a:gd name="T111" fmla="*/ 21 h 51"/>
                <a:gd name="T112" fmla="*/ 36 w 53"/>
                <a:gd name="T113" fmla="*/ 16 h 51"/>
                <a:gd name="T114" fmla="*/ 31 w 53"/>
                <a:gd name="T115" fmla="*/ 14 h 51"/>
                <a:gd name="T116" fmla="*/ 26 w 53"/>
                <a:gd name="T117" fmla="*/ 13 h 51"/>
                <a:gd name="T118" fmla="*/ 26 w 53"/>
                <a:gd name="T11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 h="51">
                  <a:moveTo>
                    <a:pt x="26" y="51"/>
                  </a:moveTo>
                  <a:lnTo>
                    <a:pt x="26" y="51"/>
                  </a:lnTo>
                  <a:lnTo>
                    <a:pt x="22" y="51"/>
                  </a:lnTo>
                  <a:lnTo>
                    <a:pt x="16" y="49"/>
                  </a:lnTo>
                  <a:lnTo>
                    <a:pt x="12" y="47"/>
                  </a:lnTo>
                  <a:lnTo>
                    <a:pt x="8" y="43"/>
                  </a:lnTo>
                  <a:lnTo>
                    <a:pt x="5" y="40"/>
                  </a:lnTo>
                  <a:lnTo>
                    <a:pt x="2" y="35"/>
                  </a:lnTo>
                  <a:lnTo>
                    <a:pt x="1" y="31"/>
                  </a:lnTo>
                  <a:lnTo>
                    <a:pt x="0" y="25"/>
                  </a:lnTo>
                  <a:lnTo>
                    <a:pt x="0" y="25"/>
                  </a:lnTo>
                  <a:lnTo>
                    <a:pt x="1" y="21"/>
                  </a:lnTo>
                  <a:lnTo>
                    <a:pt x="2" y="16"/>
                  </a:lnTo>
                  <a:lnTo>
                    <a:pt x="5" y="11"/>
                  </a:lnTo>
                  <a:lnTo>
                    <a:pt x="8" y="7"/>
                  </a:lnTo>
                  <a:lnTo>
                    <a:pt x="12" y="5"/>
                  </a:lnTo>
                  <a:lnTo>
                    <a:pt x="16" y="2"/>
                  </a:lnTo>
                  <a:lnTo>
                    <a:pt x="22" y="0"/>
                  </a:lnTo>
                  <a:lnTo>
                    <a:pt x="26" y="0"/>
                  </a:lnTo>
                  <a:lnTo>
                    <a:pt x="26" y="0"/>
                  </a:lnTo>
                  <a:lnTo>
                    <a:pt x="32" y="0"/>
                  </a:lnTo>
                  <a:lnTo>
                    <a:pt x="37" y="2"/>
                  </a:lnTo>
                  <a:lnTo>
                    <a:pt x="41" y="5"/>
                  </a:lnTo>
                  <a:lnTo>
                    <a:pt x="45" y="7"/>
                  </a:lnTo>
                  <a:lnTo>
                    <a:pt x="48" y="11"/>
                  </a:lnTo>
                  <a:lnTo>
                    <a:pt x="51" y="16"/>
                  </a:lnTo>
                  <a:lnTo>
                    <a:pt x="52" y="21"/>
                  </a:lnTo>
                  <a:lnTo>
                    <a:pt x="53" y="25"/>
                  </a:lnTo>
                  <a:lnTo>
                    <a:pt x="53" y="25"/>
                  </a:lnTo>
                  <a:lnTo>
                    <a:pt x="52" y="31"/>
                  </a:lnTo>
                  <a:lnTo>
                    <a:pt x="51" y="35"/>
                  </a:lnTo>
                  <a:lnTo>
                    <a:pt x="48" y="40"/>
                  </a:lnTo>
                  <a:lnTo>
                    <a:pt x="45" y="43"/>
                  </a:lnTo>
                  <a:lnTo>
                    <a:pt x="41" y="47"/>
                  </a:lnTo>
                  <a:lnTo>
                    <a:pt x="37" y="49"/>
                  </a:lnTo>
                  <a:lnTo>
                    <a:pt x="32" y="51"/>
                  </a:lnTo>
                  <a:lnTo>
                    <a:pt x="26" y="51"/>
                  </a:lnTo>
                  <a:lnTo>
                    <a:pt x="26" y="51"/>
                  </a:lnTo>
                  <a:close/>
                  <a:moveTo>
                    <a:pt x="26" y="13"/>
                  </a:moveTo>
                  <a:lnTo>
                    <a:pt x="26" y="13"/>
                  </a:lnTo>
                  <a:lnTo>
                    <a:pt x="22" y="14"/>
                  </a:lnTo>
                  <a:lnTo>
                    <a:pt x="17" y="16"/>
                  </a:lnTo>
                  <a:lnTo>
                    <a:pt x="15" y="21"/>
                  </a:lnTo>
                  <a:lnTo>
                    <a:pt x="14" y="25"/>
                  </a:lnTo>
                  <a:lnTo>
                    <a:pt x="14" y="25"/>
                  </a:lnTo>
                  <a:lnTo>
                    <a:pt x="15" y="31"/>
                  </a:lnTo>
                  <a:lnTo>
                    <a:pt x="17" y="34"/>
                  </a:lnTo>
                  <a:lnTo>
                    <a:pt x="22" y="38"/>
                  </a:lnTo>
                  <a:lnTo>
                    <a:pt x="26" y="39"/>
                  </a:lnTo>
                  <a:lnTo>
                    <a:pt x="26" y="39"/>
                  </a:lnTo>
                  <a:lnTo>
                    <a:pt x="31" y="38"/>
                  </a:lnTo>
                  <a:lnTo>
                    <a:pt x="36" y="34"/>
                  </a:lnTo>
                  <a:lnTo>
                    <a:pt x="39" y="31"/>
                  </a:lnTo>
                  <a:lnTo>
                    <a:pt x="39" y="25"/>
                  </a:lnTo>
                  <a:lnTo>
                    <a:pt x="39" y="25"/>
                  </a:lnTo>
                  <a:lnTo>
                    <a:pt x="39" y="21"/>
                  </a:lnTo>
                  <a:lnTo>
                    <a:pt x="36" y="16"/>
                  </a:lnTo>
                  <a:lnTo>
                    <a:pt x="31" y="14"/>
                  </a:lnTo>
                  <a:lnTo>
                    <a:pt x="26" y="13"/>
                  </a:lnTo>
                  <a:lnTo>
                    <a:pt x="26"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9" name="Freeform 444"/>
            <p:cNvSpPr>
              <a:spLocks noEditPoints="1"/>
            </p:cNvSpPr>
            <p:nvPr/>
          </p:nvSpPr>
          <p:spPr bwMode="auto">
            <a:xfrm>
              <a:off x="3805774" y="3090799"/>
              <a:ext cx="200014" cy="84621"/>
            </a:xfrm>
            <a:custGeom>
              <a:avLst/>
              <a:gdLst>
                <a:gd name="T0" fmla="*/ 103 w 103"/>
                <a:gd name="T1" fmla="*/ 45 h 45"/>
                <a:gd name="T2" fmla="*/ 0 w 103"/>
                <a:gd name="T3" fmla="*/ 45 h 45"/>
                <a:gd name="T4" fmla="*/ 0 w 103"/>
                <a:gd name="T5" fmla="*/ 39 h 45"/>
                <a:gd name="T6" fmla="*/ 0 w 103"/>
                <a:gd name="T7" fmla="*/ 39 h 45"/>
                <a:gd name="T8" fmla="*/ 1 w 103"/>
                <a:gd name="T9" fmla="*/ 30 h 45"/>
                <a:gd name="T10" fmla="*/ 3 w 103"/>
                <a:gd name="T11" fmla="*/ 23 h 45"/>
                <a:gd name="T12" fmla="*/ 8 w 103"/>
                <a:gd name="T13" fmla="*/ 16 h 45"/>
                <a:gd name="T14" fmla="*/ 14 w 103"/>
                <a:gd name="T15" fmla="*/ 11 h 45"/>
                <a:gd name="T16" fmla="*/ 22 w 103"/>
                <a:gd name="T17" fmla="*/ 6 h 45"/>
                <a:gd name="T18" fmla="*/ 31 w 103"/>
                <a:gd name="T19" fmla="*/ 3 h 45"/>
                <a:gd name="T20" fmla="*/ 40 w 103"/>
                <a:gd name="T21" fmla="*/ 0 h 45"/>
                <a:gd name="T22" fmla="*/ 51 w 103"/>
                <a:gd name="T23" fmla="*/ 0 h 45"/>
                <a:gd name="T24" fmla="*/ 51 w 103"/>
                <a:gd name="T25" fmla="*/ 0 h 45"/>
                <a:gd name="T26" fmla="*/ 63 w 103"/>
                <a:gd name="T27" fmla="*/ 0 h 45"/>
                <a:gd name="T28" fmla="*/ 72 w 103"/>
                <a:gd name="T29" fmla="*/ 3 h 45"/>
                <a:gd name="T30" fmla="*/ 81 w 103"/>
                <a:gd name="T31" fmla="*/ 6 h 45"/>
                <a:gd name="T32" fmla="*/ 89 w 103"/>
                <a:gd name="T33" fmla="*/ 11 h 45"/>
                <a:gd name="T34" fmla="*/ 95 w 103"/>
                <a:gd name="T35" fmla="*/ 16 h 45"/>
                <a:gd name="T36" fmla="*/ 100 w 103"/>
                <a:gd name="T37" fmla="*/ 23 h 45"/>
                <a:gd name="T38" fmla="*/ 103 w 103"/>
                <a:gd name="T39" fmla="*/ 30 h 45"/>
                <a:gd name="T40" fmla="*/ 103 w 103"/>
                <a:gd name="T41" fmla="*/ 39 h 45"/>
                <a:gd name="T42" fmla="*/ 103 w 103"/>
                <a:gd name="T43" fmla="*/ 45 h 45"/>
                <a:gd name="T44" fmla="*/ 14 w 103"/>
                <a:gd name="T45" fmla="*/ 32 h 45"/>
                <a:gd name="T46" fmla="*/ 89 w 103"/>
                <a:gd name="T47" fmla="*/ 32 h 45"/>
                <a:gd name="T48" fmla="*/ 89 w 103"/>
                <a:gd name="T49" fmla="*/ 32 h 45"/>
                <a:gd name="T50" fmla="*/ 87 w 103"/>
                <a:gd name="T51" fmla="*/ 28 h 45"/>
                <a:gd name="T52" fmla="*/ 85 w 103"/>
                <a:gd name="T53" fmla="*/ 24 h 45"/>
                <a:gd name="T54" fmla="*/ 81 w 103"/>
                <a:gd name="T55" fmla="*/ 21 h 45"/>
                <a:gd name="T56" fmla="*/ 77 w 103"/>
                <a:gd name="T57" fmla="*/ 19 h 45"/>
                <a:gd name="T58" fmla="*/ 71 w 103"/>
                <a:gd name="T59" fmla="*/ 16 h 45"/>
                <a:gd name="T60" fmla="*/ 65 w 103"/>
                <a:gd name="T61" fmla="*/ 14 h 45"/>
                <a:gd name="T62" fmla="*/ 58 w 103"/>
                <a:gd name="T63" fmla="*/ 13 h 45"/>
                <a:gd name="T64" fmla="*/ 51 w 103"/>
                <a:gd name="T65" fmla="*/ 13 h 45"/>
                <a:gd name="T66" fmla="*/ 51 w 103"/>
                <a:gd name="T67" fmla="*/ 13 h 45"/>
                <a:gd name="T68" fmla="*/ 45 w 103"/>
                <a:gd name="T69" fmla="*/ 13 h 45"/>
                <a:gd name="T70" fmla="*/ 38 w 103"/>
                <a:gd name="T71" fmla="*/ 14 h 45"/>
                <a:gd name="T72" fmla="*/ 32 w 103"/>
                <a:gd name="T73" fmla="*/ 16 h 45"/>
                <a:gd name="T74" fmla="*/ 26 w 103"/>
                <a:gd name="T75" fmla="*/ 19 h 45"/>
                <a:gd name="T76" fmla="*/ 22 w 103"/>
                <a:gd name="T77" fmla="*/ 21 h 45"/>
                <a:gd name="T78" fmla="*/ 18 w 103"/>
                <a:gd name="T79" fmla="*/ 24 h 45"/>
                <a:gd name="T80" fmla="*/ 16 w 103"/>
                <a:gd name="T81" fmla="*/ 28 h 45"/>
                <a:gd name="T82" fmla="*/ 14 w 103"/>
                <a:gd name="T83" fmla="*/ 32 h 45"/>
                <a:gd name="T84" fmla="*/ 14 w 103"/>
                <a:gd name="T85" fmla="*/ 3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3" h="45">
                  <a:moveTo>
                    <a:pt x="103" y="45"/>
                  </a:moveTo>
                  <a:lnTo>
                    <a:pt x="0" y="45"/>
                  </a:lnTo>
                  <a:lnTo>
                    <a:pt x="0" y="39"/>
                  </a:lnTo>
                  <a:lnTo>
                    <a:pt x="0" y="39"/>
                  </a:lnTo>
                  <a:lnTo>
                    <a:pt x="1" y="30"/>
                  </a:lnTo>
                  <a:lnTo>
                    <a:pt x="3" y="23"/>
                  </a:lnTo>
                  <a:lnTo>
                    <a:pt x="8" y="16"/>
                  </a:lnTo>
                  <a:lnTo>
                    <a:pt x="14" y="11"/>
                  </a:lnTo>
                  <a:lnTo>
                    <a:pt x="22" y="6"/>
                  </a:lnTo>
                  <a:lnTo>
                    <a:pt x="31" y="3"/>
                  </a:lnTo>
                  <a:lnTo>
                    <a:pt x="40" y="0"/>
                  </a:lnTo>
                  <a:lnTo>
                    <a:pt x="51" y="0"/>
                  </a:lnTo>
                  <a:lnTo>
                    <a:pt x="51" y="0"/>
                  </a:lnTo>
                  <a:lnTo>
                    <a:pt x="63" y="0"/>
                  </a:lnTo>
                  <a:lnTo>
                    <a:pt x="72" y="3"/>
                  </a:lnTo>
                  <a:lnTo>
                    <a:pt x="81" y="6"/>
                  </a:lnTo>
                  <a:lnTo>
                    <a:pt x="89" y="11"/>
                  </a:lnTo>
                  <a:lnTo>
                    <a:pt x="95" y="16"/>
                  </a:lnTo>
                  <a:lnTo>
                    <a:pt x="100" y="23"/>
                  </a:lnTo>
                  <a:lnTo>
                    <a:pt x="103" y="30"/>
                  </a:lnTo>
                  <a:lnTo>
                    <a:pt x="103" y="39"/>
                  </a:lnTo>
                  <a:lnTo>
                    <a:pt x="103" y="45"/>
                  </a:lnTo>
                  <a:close/>
                  <a:moveTo>
                    <a:pt x="14" y="32"/>
                  </a:moveTo>
                  <a:lnTo>
                    <a:pt x="89" y="32"/>
                  </a:lnTo>
                  <a:lnTo>
                    <a:pt x="89" y="32"/>
                  </a:lnTo>
                  <a:lnTo>
                    <a:pt x="87" y="28"/>
                  </a:lnTo>
                  <a:lnTo>
                    <a:pt x="85" y="24"/>
                  </a:lnTo>
                  <a:lnTo>
                    <a:pt x="81" y="21"/>
                  </a:lnTo>
                  <a:lnTo>
                    <a:pt x="77" y="19"/>
                  </a:lnTo>
                  <a:lnTo>
                    <a:pt x="71" y="16"/>
                  </a:lnTo>
                  <a:lnTo>
                    <a:pt x="65" y="14"/>
                  </a:lnTo>
                  <a:lnTo>
                    <a:pt x="58" y="13"/>
                  </a:lnTo>
                  <a:lnTo>
                    <a:pt x="51" y="13"/>
                  </a:lnTo>
                  <a:lnTo>
                    <a:pt x="51" y="13"/>
                  </a:lnTo>
                  <a:lnTo>
                    <a:pt x="45" y="13"/>
                  </a:lnTo>
                  <a:lnTo>
                    <a:pt x="38" y="14"/>
                  </a:lnTo>
                  <a:lnTo>
                    <a:pt x="32" y="16"/>
                  </a:lnTo>
                  <a:lnTo>
                    <a:pt x="26" y="19"/>
                  </a:lnTo>
                  <a:lnTo>
                    <a:pt x="22" y="21"/>
                  </a:lnTo>
                  <a:lnTo>
                    <a:pt x="18" y="24"/>
                  </a:lnTo>
                  <a:lnTo>
                    <a:pt x="16" y="28"/>
                  </a:lnTo>
                  <a:lnTo>
                    <a:pt x="14" y="32"/>
                  </a:lnTo>
                  <a:lnTo>
                    <a:pt x="1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 name="Freeform 445"/>
            <p:cNvSpPr>
              <a:spLocks/>
            </p:cNvSpPr>
            <p:nvPr/>
          </p:nvSpPr>
          <p:spPr bwMode="auto">
            <a:xfrm>
              <a:off x="3971171" y="2940790"/>
              <a:ext cx="119240" cy="92314"/>
            </a:xfrm>
            <a:custGeom>
              <a:avLst/>
              <a:gdLst>
                <a:gd name="T0" fmla="*/ 24 w 60"/>
                <a:gd name="T1" fmla="*/ 47 h 47"/>
                <a:gd name="T2" fmla="*/ 0 w 60"/>
                <a:gd name="T3" fmla="*/ 23 h 47"/>
                <a:gd name="T4" fmla="*/ 9 w 60"/>
                <a:gd name="T5" fmla="*/ 13 h 47"/>
                <a:gd name="T6" fmla="*/ 24 w 60"/>
                <a:gd name="T7" fmla="*/ 28 h 47"/>
                <a:gd name="T8" fmla="*/ 51 w 60"/>
                <a:gd name="T9" fmla="*/ 0 h 47"/>
                <a:gd name="T10" fmla="*/ 60 w 60"/>
                <a:gd name="T11" fmla="*/ 9 h 47"/>
                <a:gd name="T12" fmla="*/ 24 w 60"/>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60" h="47">
                  <a:moveTo>
                    <a:pt x="24" y="47"/>
                  </a:moveTo>
                  <a:lnTo>
                    <a:pt x="0" y="23"/>
                  </a:lnTo>
                  <a:lnTo>
                    <a:pt x="9" y="13"/>
                  </a:lnTo>
                  <a:lnTo>
                    <a:pt x="24" y="28"/>
                  </a:lnTo>
                  <a:lnTo>
                    <a:pt x="51" y="0"/>
                  </a:lnTo>
                  <a:lnTo>
                    <a:pt x="60" y="9"/>
                  </a:lnTo>
                  <a:lnTo>
                    <a:pt x="24"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21" name="Group 20"/>
          <p:cNvGrpSpPr/>
          <p:nvPr/>
        </p:nvGrpSpPr>
        <p:grpSpPr>
          <a:xfrm>
            <a:off x="8806883" y="2752132"/>
            <a:ext cx="590805" cy="655258"/>
            <a:chOff x="4455819" y="2940790"/>
            <a:chExt cx="211552" cy="234631"/>
          </a:xfrm>
          <a:solidFill>
            <a:schemeClr val="bg1">
              <a:lumMod val="65000"/>
            </a:schemeClr>
          </a:solidFill>
        </p:grpSpPr>
        <p:sp>
          <p:nvSpPr>
            <p:cNvPr id="22" name="Freeform 446"/>
            <p:cNvSpPr>
              <a:spLocks/>
            </p:cNvSpPr>
            <p:nvPr/>
          </p:nvSpPr>
          <p:spPr bwMode="auto">
            <a:xfrm>
              <a:off x="4490435" y="2940790"/>
              <a:ext cx="126933" cy="123085"/>
            </a:xfrm>
            <a:custGeom>
              <a:avLst/>
              <a:gdLst>
                <a:gd name="T0" fmla="*/ 32 w 65"/>
                <a:gd name="T1" fmla="*/ 65 h 65"/>
                <a:gd name="T2" fmla="*/ 32 w 65"/>
                <a:gd name="T3" fmla="*/ 65 h 65"/>
                <a:gd name="T4" fmla="*/ 26 w 65"/>
                <a:gd name="T5" fmla="*/ 65 h 65"/>
                <a:gd name="T6" fmla="*/ 19 w 65"/>
                <a:gd name="T7" fmla="*/ 62 h 65"/>
                <a:gd name="T8" fmla="*/ 15 w 65"/>
                <a:gd name="T9" fmla="*/ 60 h 65"/>
                <a:gd name="T10" fmla="*/ 9 w 65"/>
                <a:gd name="T11" fmla="*/ 55 h 65"/>
                <a:gd name="T12" fmla="*/ 6 w 65"/>
                <a:gd name="T13" fmla="*/ 51 h 65"/>
                <a:gd name="T14" fmla="*/ 2 w 65"/>
                <a:gd name="T15" fmla="*/ 45 h 65"/>
                <a:gd name="T16" fmla="*/ 1 w 65"/>
                <a:gd name="T17" fmla="*/ 39 h 65"/>
                <a:gd name="T18" fmla="*/ 0 w 65"/>
                <a:gd name="T19" fmla="*/ 33 h 65"/>
                <a:gd name="T20" fmla="*/ 0 w 65"/>
                <a:gd name="T21" fmla="*/ 33 h 65"/>
                <a:gd name="T22" fmla="*/ 1 w 65"/>
                <a:gd name="T23" fmla="*/ 26 h 65"/>
                <a:gd name="T24" fmla="*/ 2 w 65"/>
                <a:gd name="T25" fmla="*/ 20 h 65"/>
                <a:gd name="T26" fmla="*/ 6 w 65"/>
                <a:gd name="T27" fmla="*/ 14 h 65"/>
                <a:gd name="T28" fmla="*/ 9 w 65"/>
                <a:gd name="T29" fmla="*/ 10 h 65"/>
                <a:gd name="T30" fmla="*/ 15 w 65"/>
                <a:gd name="T31" fmla="*/ 6 h 65"/>
                <a:gd name="T32" fmla="*/ 19 w 65"/>
                <a:gd name="T33" fmla="*/ 3 h 65"/>
                <a:gd name="T34" fmla="*/ 26 w 65"/>
                <a:gd name="T35" fmla="*/ 0 h 65"/>
                <a:gd name="T36" fmla="*/ 32 w 65"/>
                <a:gd name="T37" fmla="*/ 0 h 65"/>
                <a:gd name="T38" fmla="*/ 32 w 65"/>
                <a:gd name="T39" fmla="*/ 0 h 65"/>
                <a:gd name="T40" fmla="*/ 39 w 65"/>
                <a:gd name="T41" fmla="*/ 0 h 65"/>
                <a:gd name="T42" fmla="*/ 45 w 65"/>
                <a:gd name="T43" fmla="*/ 3 h 65"/>
                <a:gd name="T44" fmla="*/ 50 w 65"/>
                <a:gd name="T45" fmla="*/ 6 h 65"/>
                <a:gd name="T46" fmla="*/ 55 w 65"/>
                <a:gd name="T47" fmla="*/ 10 h 65"/>
                <a:gd name="T48" fmla="*/ 59 w 65"/>
                <a:gd name="T49" fmla="*/ 14 h 65"/>
                <a:gd name="T50" fmla="*/ 63 w 65"/>
                <a:gd name="T51" fmla="*/ 20 h 65"/>
                <a:gd name="T52" fmla="*/ 64 w 65"/>
                <a:gd name="T53" fmla="*/ 26 h 65"/>
                <a:gd name="T54" fmla="*/ 65 w 65"/>
                <a:gd name="T55" fmla="*/ 33 h 65"/>
                <a:gd name="T56" fmla="*/ 51 w 65"/>
                <a:gd name="T57" fmla="*/ 33 h 65"/>
                <a:gd name="T58" fmla="*/ 51 w 65"/>
                <a:gd name="T59" fmla="*/ 33 h 65"/>
                <a:gd name="T60" fmla="*/ 51 w 65"/>
                <a:gd name="T61" fmla="*/ 29 h 65"/>
                <a:gd name="T62" fmla="*/ 50 w 65"/>
                <a:gd name="T63" fmla="*/ 25 h 65"/>
                <a:gd name="T64" fmla="*/ 49 w 65"/>
                <a:gd name="T65" fmla="*/ 22 h 65"/>
                <a:gd name="T66" fmla="*/ 46 w 65"/>
                <a:gd name="T67" fmla="*/ 19 h 65"/>
                <a:gd name="T68" fmla="*/ 43 w 65"/>
                <a:gd name="T69" fmla="*/ 17 h 65"/>
                <a:gd name="T70" fmla="*/ 40 w 65"/>
                <a:gd name="T71" fmla="*/ 14 h 65"/>
                <a:gd name="T72" fmla="*/ 37 w 65"/>
                <a:gd name="T73" fmla="*/ 13 h 65"/>
                <a:gd name="T74" fmla="*/ 32 w 65"/>
                <a:gd name="T75" fmla="*/ 13 h 65"/>
                <a:gd name="T76" fmla="*/ 32 w 65"/>
                <a:gd name="T77" fmla="*/ 13 h 65"/>
                <a:gd name="T78" fmla="*/ 29 w 65"/>
                <a:gd name="T79" fmla="*/ 13 h 65"/>
                <a:gd name="T80" fmla="*/ 25 w 65"/>
                <a:gd name="T81" fmla="*/ 14 h 65"/>
                <a:gd name="T82" fmla="*/ 22 w 65"/>
                <a:gd name="T83" fmla="*/ 17 h 65"/>
                <a:gd name="T84" fmla="*/ 18 w 65"/>
                <a:gd name="T85" fmla="*/ 19 h 65"/>
                <a:gd name="T86" fmla="*/ 16 w 65"/>
                <a:gd name="T87" fmla="*/ 22 h 65"/>
                <a:gd name="T88" fmla="*/ 15 w 65"/>
                <a:gd name="T89" fmla="*/ 25 h 65"/>
                <a:gd name="T90" fmla="*/ 14 w 65"/>
                <a:gd name="T91" fmla="*/ 29 h 65"/>
                <a:gd name="T92" fmla="*/ 13 w 65"/>
                <a:gd name="T93" fmla="*/ 33 h 65"/>
                <a:gd name="T94" fmla="*/ 13 w 65"/>
                <a:gd name="T95" fmla="*/ 33 h 65"/>
                <a:gd name="T96" fmla="*/ 14 w 65"/>
                <a:gd name="T97" fmla="*/ 36 h 65"/>
                <a:gd name="T98" fmla="*/ 15 w 65"/>
                <a:gd name="T99" fmla="*/ 41 h 65"/>
                <a:gd name="T100" fmla="*/ 16 w 65"/>
                <a:gd name="T101" fmla="*/ 44 h 65"/>
                <a:gd name="T102" fmla="*/ 18 w 65"/>
                <a:gd name="T103" fmla="*/ 46 h 65"/>
                <a:gd name="T104" fmla="*/ 22 w 65"/>
                <a:gd name="T105" fmla="*/ 49 h 65"/>
                <a:gd name="T106" fmla="*/ 25 w 65"/>
                <a:gd name="T107" fmla="*/ 51 h 65"/>
                <a:gd name="T108" fmla="*/ 29 w 65"/>
                <a:gd name="T109" fmla="*/ 52 h 65"/>
                <a:gd name="T110" fmla="*/ 32 w 65"/>
                <a:gd name="T111" fmla="*/ 52 h 65"/>
                <a:gd name="T112" fmla="*/ 32 w 65"/>
                <a:gd name="T113"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 h="65">
                  <a:moveTo>
                    <a:pt x="32" y="65"/>
                  </a:moveTo>
                  <a:lnTo>
                    <a:pt x="32" y="65"/>
                  </a:lnTo>
                  <a:lnTo>
                    <a:pt x="26" y="65"/>
                  </a:lnTo>
                  <a:lnTo>
                    <a:pt x="19" y="62"/>
                  </a:lnTo>
                  <a:lnTo>
                    <a:pt x="15" y="60"/>
                  </a:lnTo>
                  <a:lnTo>
                    <a:pt x="9" y="55"/>
                  </a:lnTo>
                  <a:lnTo>
                    <a:pt x="6" y="51"/>
                  </a:lnTo>
                  <a:lnTo>
                    <a:pt x="2" y="45"/>
                  </a:lnTo>
                  <a:lnTo>
                    <a:pt x="1" y="39"/>
                  </a:lnTo>
                  <a:lnTo>
                    <a:pt x="0" y="33"/>
                  </a:lnTo>
                  <a:lnTo>
                    <a:pt x="0" y="33"/>
                  </a:lnTo>
                  <a:lnTo>
                    <a:pt x="1" y="26"/>
                  </a:lnTo>
                  <a:lnTo>
                    <a:pt x="2" y="20"/>
                  </a:lnTo>
                  <a:lnTo>
                    <a:pt x="6" y="14"/>
                  </a:lnTo>
                  <a:lnTo>
                    <a:pt x="9" y="10"/>
                  </a:lnTo>
                  <a:lnTo>
                    <a:pt x="15" y="6"/>
                  </a:lnTo>
                  <a:lnTo>
                    <a:pt x="19" y="3"/>
                  </a:lnTo>
                  <a:lnTo>
                    <a:pt x="26" y="0"/>
                  </a:lnTo>
                  <a:lnTo>
                    <a:pt x="32" y="0"/>
                  </a:lnTo>
                  <a:lnTo>
                    <a:pt x="32" y="0"/>
                  </a:lnTo>
                  <a:lnTo>
                    <a:pt x="39" y="0"/>
                  </a:lnTo>
                  <a:lnTo>
                    <a:pt x="45" y="3"/>
                  </a:lnTo>
                  <a:lnTo>
                    <a:pt x="50" y="6"/>
                  </a:lnTo>
                  <a:lnTo>
                    <a:pt x="55" y="10"/>
                  </a:lnTo>
                  <a:lnTo>
                    <a:pt x="59" y="14"/>
                  </a:lnTo>
                  <a:lnTo>
                    <a:pt x="63" y="20"/>
                  </a:lnTo>
                  <a:lnTo>
                    <a:pt x="64" y="26"/>
                  </a:lnTo>
                  <a:lnTo>
                    <a:pt x="65" y="33"/>
                  </a:lnTo>
                  <a:lnTo>
                    <a:pt x="51" y="33"/>
                  </a:lnTo>
                  <a:lnTo>
                    <a:pt x="51" y="33"/>
                  </a:lnTo>
                  <a:lnTo>
                    <a:pt x="51" y="29"/>
                  </a:lnTo>
                  <a:lnTo>
                    <a:pt x="50" y="25"/>
                  </a:lnTo>
                  <a:lnTo>
                    <a:pt x="49" y="22"/>
                  </a:lnTo>
                  <a:lnTo>
                    <a:pt x="46" y="19"/>
                  </a:lnTo>
                  <a:lnTo>
                    <a:pt x="43" y="17"/>
                  </a:lnTo>
                  <a:lnTo>
                    <a:pt x="40" y="14"/>
                  </a:lnTo>
                  <a:lnTo>
                    <a:pt x="37" y="13"/>
                  </a:lnTo>
                  <a:lnTo>
                    <a:pt x="32" y="13"/>
                  </a:lnTo>
                  <a:lnTo>
                    <a:pt x="32" y="13"/>
                  </a:lnTo>
                  <a:lnTo>
                    <a:pt x="29" y="13"/>
                  </a:lnTo>
                  <a:lnTo>
                    <a:pt x="25" y="14"/>
                  </a:lnTo>
                  <a:lnTo>
                    <a:pt x="22" y="17"/>
                  </a:lnTo>
                  <a:lnTo>
                    <a:pt x="18" y="19"/>
                  </a:lnTo>
                  <a:lnTo>
                    <a:pt x="16" y="22"/>
                  </a:lnTo>
                  <a:lnTo>
                    <a:pt x="15" y="25"/>
                  </a:lnTo>
                  <a:lnTo>
                    <a:pt x="14" y="29"/>
                  </a:lnTo>
                  <a:lnTo>
                    <a:pt x="13" y="33"/>
                  </a:lnTo>
                  <a:lnTo>
                    <a:pt x="13" y="33"/>
                  </a:lnTo>
                  <a:lnTo>
                    <a:pt x="14" y="36"/>
                  </a:lnTo>
                  <a:lnTo>
                    <a:pt x="15" y="41"/>
                  </a:lnTo>
                  <a:lnTo>
                    <a:pt x="16" y="44"/>
                  </a:lnTo>
                  <a:lnTo>
                    <a:pt x="18" y="46"/>
                  </a:lnTo>
                  <a:lnTo>
                    <a:pt x="22" y="49"/>
                  </a:lnTo>
                  <a:lnTo>
                    <a:pt x="25" y="51"/>
                  </a:lnTo>
                  <a:lnTo>
                    <a:pt x="29" y="52"/>
                  </a:lnTo>
                  <a:lnTo>
                    <a:pt x="32" y="52"/>
                  </a:lnTo>
                  <a:lnTo>
                    <a:pt x="32"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3" name="Freeform 447"/>
            <p:cNvSpPr>
              <a:spLocks/>
            </p:cNvSpPr>
            <p:nvPr/>
          </p:nvSpPr>
          <p:spPr bwMode="auto">
            <a:xfrm>
              <a:off x="4567364" y="2975407"/>
              <a:ext cx="100007" cy="88469"/>
            </a:xfrm>
            <a:custGeom>
              <a:avLst/>
              <a:gdLst>
                <a:gd name="T0" fmla="*/ 19 w 51"/>
                <a:gd name="T1" fmla="*/ 45 h 45"/>
                <a:gd name="T2" fmla="*/ 0 w 51"/>
                <a:gd name="T3" fmla="*/ 45 h 45"/>
                <a:gd name="T4" fmla="*/ 0 w 51"/>
                <a:gd name="T5" fmla="*/ 19 h 45"/>
                <a:gd name="T6" fmla="*/ 26 w 51"/>
                <a:gd name="T7" fmla="*/ 19 h 45"/>
                <a:gd name="T8" fmla="*/ 26 w 51"/>
                <a:gd name="T9" fmla="*/ 31 h 45"/>
                <a:gd name="T10" fmla="*/ 26 w 51"/>
                <a:gd name="T11" fmla="*/ 31 h 45"/>
                <a:gd name="T12" fmla="*/ 31 w 51"/>
                <a:gd name="T13" fmla="*/ 29 h 45"/>
                <a:gd name="T14" fmla="*/ 35 w 51"/>
                <a:gd name="T15" fmla="*/ 24 h 45"/>
                <a:gd name="T16" fmla="*/ 38 w 51"/>
                <a:gd name="T17" fmla="*/ 18 h 45"/>
                <a:gd name="T18" fmla="*/ 39 w 51"/>
                <a:gd name="T19" fmla="*/ 13 h 45"/>
                <a:gd name="T20" fmla="*/ 39 w 51"/>
                <a:gd name="T21" fmla="*/ 0 h 45"/>
                <a:gd name="T22" fmla="*/ 51 w 51"/>
                <a:gd name="T23" fmla="*/ 0 h 45"/>
                <a:gd name="T24" fmla="*/ 51 w 51"/>
                <a:gd name="T25" fmla="*/ 13 h 45"/>
                <a:gd name="T26" fmla="*/ 51 w 51"/>
                <a:gd name="T27" fmla="*/ 13 h 45"/>
                <a:gd name="T28" fmla="*/ 51 w 51"/>
                <a:gd name="T29" fmla="*/ 19 h 45"/>
                <a:gd name="T30" fmla="*/ 49 w 51"/>
                <a:gd name="T31" fmla="*/ 25 h 45"/>
                <a:gd name="T32" fmla="*/ 47 w 51"/>
                <a:gd name="T33" fmla="*/ 31 h 45"/>
                <a:gd name="T34" fmla="*/ 42 w 51"/>
                <a:gd name="T35" fmla="*/ 35 h 45"/>
                <a:gd name="T36" fmla="*/ 38 w 51"/>
                <a:gd name="T37" fmla="*/ 40 h 45"/>
                <a:gd name="T38" fmla="*/ 32 w 51"/>
                <a:gd name="T39" fmla="*/ 42 h 45"/>
                <a:gd name="T40" fmla="*/ 26 w 51"/>
                <a:gd name="T41" fmla="*/ 45 h 45"/>
                <a:gd name="T42" fmla="*/ 19 w 51"/>
                <a:gd name="T43" fmla="*/ 45 h 45"/>
                <a:gd name="T44" fmla="*/ 19 w 51"/>
                <a:gd name="T4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45">
                  <a:moveTo>
                    <a:pt x="19" y="45"/>
                  </a:moveTo>
                  <a:lnTo>
                    <a:pt x="0" y="45"/>
                  </a:lnTo>
                  <a:lnTo>
                    <a:pt x="0" y="19"/>
                  </a:lnTo>
                  <a:lnTo>
                    <a:pt x="26" y="19"/>
                  </a:lnTo>
                  <a:lnTo>
                    <a:pt x="26" y="31"/>
                  </a:lnTo>
                  <a:lnTo>
                    <a:pt x="26" y="31"/>
                  </a:lnTo>
                  <a:lnTo>
                    <a:pt x="31" y="29"/>
                  </a:lnTo>
                  <a:lnTo>
                    <a:pt x="35" y="24"/>
                  </a:lnTo>
                  <a:lnTo>
                    <a:pt x="38" y="18"/>
                  </a:lnTo>
                  <a:lnTo>
                    <a:pt x="39" y="13"/>
                  </a:lnTo>
                  <a:lnTo>
                    <a:pt x="39" y="0"/>
                  </a:lnTo>
                  <a:lnTo>
                    <a:pt x="51" y="0"/>
                  </a:lnTo>
                  <a:lnTo>
                    <a:pt x="51" y="13"/>
                  </a:lnTo>
                  <a:lnTo>
                    <a:pt x="51" y="13"/>
                  </a:lnTo>
                  <a:lnTo>
                    <a:pt x="51" y="19"/>
                  </a:lnTo>
                  <a:lnTo>
                    <a:pt x="49" y="25"/>
                  </a:lnTo>
                  <a:lnTo>
                    <a:pt x="47" y="31"/>
                  </a:lnTo>
                  <a:lnTo>
                    <a:pt x="42" y="35"/>
                  </a:lnTo>
                  <a:lnTo>
                    <a:pt x="38" y="40"/>
                  </a:lnTo>
                  <a:lnTo>
                    <a:pt x="32" y="42"/>
                  </a:lnTo>
                  <a:lnTo>
                    <a:pt x="26" y="45"/>
                  </a:lnTo>
                  <a:lnTo>
                    <a:pt x="19" y="45"/>
                  </a:lnTo>
                  <a:lnTo>
                    <a:pt x="19"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4" name="Freeform 448"/>
            <p:cNvSpPr>
              <a:spLocks noEditPoints="1"/>
            </p:cNvSpPr>
            <p:nvPr/>
          </p:nvSpPr>
          <p:spPr bwMode="auto">
            <a:xfrm>
              <a:off x="4455819" y="3075414"/>
              <a:ext cx="200014" cy="100007"/>
            </a:xfrm>
            <a:custGeom>
              <a:avLst/>
              <a:gdLst>
                <a:gd name="T0" fmla="*/ 104 w 104"/>
                <a:gd name="T1" fmla="*/ 52 h 52"/>
                <a:gd name="T2" fmla="*/ 0 w 104"/>
                <a:gd name="T3" fmla="*/ 52 h 52"/>
                <a:gd name="T4" fmla="*/ 0 w 104"/>
                <a:gd name="T5" fmla="*/ 39 h 52"/>
                <a:gd name="T6" fmla="*/ 0 w 104"/>
                <a:gd name="T7" fmla="*/ 39 h 52"/>
                <a:gd name="T8" fmla="*/ 1 w 104"/>
                <a:gd name="T9" fmla="*/ 31 h 52"/>
                <a:gd name="T10" fmla="*/ 4 w 104"/>
                <a:gd name="T11" fmla="*/ 23 h 52"/>
                <a:gd name="T12" fmla="*/ 8 w 104"/>
                <a:gd name="T13" fmla="*/ 16 h 52"/>
                <a:gd name="T14" fmla="*/ 14 w 104"/>
                <a:gd name="T15" fmla="*/ 12 h 52"/>
                <a:gd name="T16" fmla="*/ 21 w 104"/>
                <a:gd name="T17" fmla="*/ 7 h 52"/>
                <a:gd name="T18" fmla="*/ 30 w 104"/>
                <a:gd name="T19" fmla="*/ 4 h 52"/>
                <a:gd name="T20" fmla="*/ 41 w 104"/>
                <a:gd name="T21" fmla="*/ 2 h 52"/>
                <a:gd name="T22" fmla="*/ 51 w 104"/>
                <a:gd name="T23" fmla="*/ 0 h 52"/>
                <a:gd name="T24" fmla="*/ 51 w 104"/>
                <a:gd name="T25" fmla="*/ 0 h 52"/>
                <a:gd name="T26" fmla="*/ 62 w 104"/>
                <a:gd name="T27" fmla="*/ 2 h 52"/>
                <a:gd name="T28" fmla="*/ 73 w 104"/>
                <a:gd name="T29" fmla="*/ 4 h 52"/>
                <a:gd name="T30" fmla="*/ 82 w 104"/>
                <a:gd name="T31" fmla="*/ 7 h 52"/>
                <a:gd name="T32" fmla="*/ 89 w 104"/>
                <a:gd name="T33" fmla="*/ 12 h 52"/>
                <a:gd name="T34" fmla="*/ 95 w 104"/>
                <a:gd name="T35" fmla="*/ 16 h 52"/>
                <a:gd name="T36" fmla="*/ 99 w 104"/>
                <a:gd name="T37" fmla="*/ 23 h 52"/>
                <a:gd name="T38" fmla="*/ 103 w 104"/>
                <a:gd name="T39" fmla="*/ 31 h 52"/>
                <a:gd name="T40" fmla="*/ 104 w 104"/>
                <a:gd name="T41" fmla="*/ 39 h 52"/>
                <a:gd name="T42" fmla="*/ 104 w 104"/>
                <a:gd name="T43" fmla="*/ 52 h 52"/>
                <a:gd name="T44" fmla="*/ 13 w 104"/>
                <a:gd name="T45" fmla="*/ 39 h 52"/>
                <a:gd name="T46" fmla="*/ 90 w 104"/>
                <a:gd name="T47" fmla="*/ 39 h 52"/>
                <a:gd name="T48" fmla="*/ 90 w 104"/>
                <a:gd name="T49" fmla="*/ 39 h 52"/>
                <a:gd name="T50" fmla="*/ 90 w 104"/>
                <a:gd name="T51" fmla="*/ 34 h 52"/>
                <a:gd name="T52" fmla="*/ 88 w 104"/>
                <a:gd name="T53" fmla="*/ 29 h 52"/>
                <a:gd name="T54" fmla="*/ 84 w 104"/>
                <a:gd name="T55" fmla="*/ 25 h 52"/>
                <a:gd name="T56" fmla="*/ 80 w 104"/>
                <a:gd name="T57" fmla="*/ 21 h 52"/>
                <a:gd name="T58" fmla="*/ 74 w 104"/>
                <a:gd name="T59" fmla="*/ 18 h 52"/>
                <a:gd name="T60" fmla="*/ 67 w 104"/>
                <a:gd name="T61" fmla="*/ 15 h 52"/>
                <a:gd name="T62" fmla="*/ 60 w 104"/>
                <a:gd name="T63" fmla="*/ 14 h 52"/>
                <a:gd name="T64" fmla="*/ 51 w 104"/>
                <a:gd name="T65" fmla="*/ 13 h 52"/>
                <a:gd name="T66" fmla="*/ 51 w 104"/>
                <a:gd name="T67" fmla="*/ 13 h 52"/>
                <a:gd name="T68" fmla="*/ 43 w 104"/>
                <a:gd name="T69" fmla="*/ 14 h 52"/>
                <a:gd name="T70" fmla="*/ 36 w 104"/>
                <a:gd name="T71" fmla="*/ 15 h 52"/>
                <a:gd name="T72" fmla="*/ 29 w 104"/>
                <a:gd name="T73" fmla="*/ 18 h 52"/>
                <a:gd name="T74" fmla="*/ 24 w 104"/>
                <a:gd name="T75" fmla="*/ 21 h 52"/>
                <a:gd name="T76" fmla="*/ 19 w 104"/>
                <a:gd name="T77" fmla="*/ 25 h 52"/>
                <a:gd name="T78" fmla="*/ 16 w 104"/>
                <a:gd name="T79" fmla="*/ 29 h 52"/>
                <a:gd name="T80" fmla="*/ 13 w 104"/>
                <a:gd name="T81" fmla="*/ 34 h 52"/>
                <a:gd name="T82" fmla="*/ 13 w 104"/>
                <a:gd name="T83" fmla="*/ 39 h 52"/>
                <a:gd name="T84" fmla="*/ 13 w 104"/>
                <a:gd name="T85" fmla="*/ 3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52">
                  <a:moveTo>
                    <a:pt x="104" y="52"/>
                  </a:moveTo>
                  <a:lnTo>
                    <a:pt x="0" y="52"/>
                  </a:lnTo>
                  <a:lnTo>
                    <a:pt x="0" y="39"/>
                  </a:lnTo>
                  <a:lnTo>
                    <a:pt x="0" y="39"/>
                  </a:lnTo>
                  <a:lnTo>
                    <a:pt x="1" y="31"/>
                  </a:lnTo>
                  <a:lnTo>
                    <a:pt x="4" y="23"/>
                  </a:lnTo>
                  <a:lnTo>
                    <a:pt x="8" y="16"/>
                  </a:lnTo>
                  <a:lnTo>
                    <a:pt x="14" y="12"/>
                  </a:lnTo>
                  <a:lnTo>
                    <a:pt x="21" y="7"/>
                  </a:lnTo>
                  <a:lnTo>
                    <a:pt x="30" y="4"/>
                  </a:lnTo>
                  <a:lnTo>
                    <a:pt x="41" y="2"/>
                  </a:lnTo>
                  <a:lnTo>
                    <a:pt x="51" y="0"/>
                  </a:lnTo>
                  <a:lnTo>
                    <a:pt x="51" y="0"/>
                  </a:lnTo>
                  <a:lnTo>
                    <a:pt x="62" y="2"/>
                  </a:lnTo>
                  <a:lnTo>
                    <a:pt x="73" y="4"/>
                  </a:lnTo>
                  <a:lnTo>
                    <a:pt x="82" y="7"/>
                  </a:lnTo>
                  <a:lnTo>
                    <a:pt x="89" y="12"/>
                  </a:lnTo>
                  <a:lnTo>
                    <a:pt x="95" y="16"/>
                  </a:lnTo>
                  <a:lnTo>
                    <a:pt x="99" y="23"/>
                  </a:lnTo>
                  <a:lnTo>
                    <a:pt x="103" y="31"/>
                  </a:lnTo>
                  <a:lnTo>
                    <a:pt x="104" y="39"/>
                  </a:lnTo>
                  <a:lnTo>
                    <a:pt x="104" y="52"/>
                  </a:lnTo>
                  <a:close/>
                  <a:moveTo>
                    <a:pt x="13" y="39"/>
                  </a:moveTo>
                  <a:lnTo>
                    <a:pt x="90" y="39"/>
                  </a:lnTo>
                  <a:lnTo>
                    <a:pt x="90" y="39"/>
                  </a:lnTo>
                  <a:lnTo>
                    <a:pt x="90" y="34"/>
                  </a:lnTo>
                  <a:lnTo>
                    <a:pt x="88" y="29"/>
                  </a:lnTo>
                  <a:lnTo>
                    <a:pt x="84" y="25"/>
                  </a:lnTo>
                  <a:lnTo>
                    <a:pt x="80" y="21"/>
                  </a:lnTo>
                  <a:lnTo>
                    <a:pt x="74" y="18"/>
                  </a:lnTo>
                  <a:lnTo>
                    <a:pt x="67" y="15"/>
                  </a:lnTo>
                  <a:lnTo>
                    <a:pt x="60" y="14"/>
                  </a:lnTo>
                  <a:lnTo>
                    <a:pt x="51" y="13"/>
                  </a:lnTo>
                  <a:lnTo>
                    <a:pt x="51" y="13"/>
                  </a:lnTo>
                  <a:lnTo>
                    <a:pt x="43" y="14"/>
                  </a:lnTo>
                  <a:lnTo>
                    <a:pt x="36" y="15"/>
                  </a:lnTo>
                  <a:lnTo>
                    <a:pt x="29" y="18"/>
                  </a:lnTo>
                  <a:lnTo>
                    <a:pt x="24" y="21"/>
                  </a:lnTo>
                  <a:lnTo>
                    <a:pt x="19" y="25"/>
                  </a:lnTo>
                  <a:lnTo>
                    <a:pt x="16" y="29"/>
                  </a:lnTo>
                  <a:lnTo>
                    <a:pt x="13" y="34"/>
                  </a:lnTo>
                  <a:lnTo>
                    <a:pt x="13" y="39"/>
                  </a:lnTo>
                  <a:lnTo>
                    <a:pt x="13"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Tree>
    <p:extLst>
      <p:ext uri="{BB962C8B-B14F-4D97-AF65-F5344CB8AC3E}">
        <p14:creationId xmlns:p14="http://schemas.microsoft.com/office/powerpoint/2010/main" val="2411499208"/>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191730" y="2219785"/>
            <a:ext cx="8000270" cy="29813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8" name="Picture Placeholder 127"/>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57</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Tower Design</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6" name="Group 5"/>
          <p:cNvGrpSpPr/>
          <p:nvPr/>
        </p:nvGrpSpPr>
        <p:grpSpPr>
          <a:xfrm>
            <a:off x="1102455" y="2176922"/>
            <a:ext cx="6040731" cy="5013465"/>
            <a:chOff x="4557713" y="1436687"/>
            <a:chExt cx="6040731" cy="5013465"/>
          </a:xfrm>
        </p:grpSpPr>
        <p:sp>
          <p:nvSpPr>
            <p:cNvPr id="7" name="Freeform 119"/>
            <p:cNvSpPr>
              <a:spLocks/>
            </p:cNvSpPr>
            <p:nvPr/>
          </p:nvSpPr>
          <p:spPr bwMode="auto">
            <a:xfrm>
              <a:off x="5997575" y="4489353"/>
              <a:ext cx="4600869" cy="1960799"/>
            </a:xfrm>
            <a:custGeom>
              <a:avLst/>
              <a:gdLst>
                <a:gd name="T0" fmla="*/ 0 w 2250"/>
                <a:gd name="T1" fmla="*/ 312 h 970"/>
                <a:gd name="T2" fmla="*/ 1651 w 2250"/>
                <a:gd name="T3" fmla="*/ 970 h 970"/>
                <a:gd name="T4" fmla="*/ 2250 w 2250"/>
                <a:gd name="T5" fmla="*/ 654 h 970"/>
                <a:gd name="T6" fmla="*/ 601 w 2250"/>
                <a:gd name="T7" fmla="*/ 0 h 970"/>
                <a:gd name="T8" fmla="*/ 0 w 2250"/>
                <a:gd name="T9" fmla="*/ 312 h 970"/>
                <a:gd name="connsiteX0" fmla="*/ 0 w 10000"/>
                <a:gd name="connsiteY0" fmla="*/ 2953 h 9737"/>
                <a:gd name="connsiteX1" fmla="*/ 7338 w 10000"/>
                <a:gd name="connsiteY1" fmla="*/ 9737 h 9737"/>
                <a:gd name="connsiteX2" fmla="*/ 10000 w 10000"/>
                <a:gd name="connsiteY2" fmla="*/ 6479 h 9737"/>
                <a:gd name="connsiteX3" fmla="*/ 2539 w 10000"/>
                <a:gd name="connsiteY3" fmla="*/ 0 h 9737"/>
                <a:gd name="connsiteX4" fmla="*/ 0 w 10000"/>
                <a:gd name="connsiteY4" fmla="*/ 2953 h 9737"/>
                <a:gd name="connsiteX0" fmla="*/ 0 w 10000"/>
                <a:gd name="connsiteY0" fmla="*/ 4607 h 11574"/>
                <a:gd name="connsiteX1" fmla="*/ 7338 w 10000"/>
                <a:gd name="connsiteY1" fmla="*/ 11574 h 11574"/>
                <a:gd name="connsiteX2" fmla="*/ 10000 w 10000"/>
                <a:gd name="connsiteY2" fmla="*/ 8228 h 11574"/>
                <a:gd name="connsiteX3" fmla="*/ 4049 w 10000"/>
                <a:gd name="connsiteY3" fmla="*/ 0 h 11574"/>
                <a:gd name="connsiteX4" fmla="*/ 0 w 10000"/>
                <a:gd name="connsiteY4" fmla="*/ 4607 h 11574"/>
                <a:gd name="connsiteX0" fmla="*/ 0 w 11400"/>
                <a:gd name="connsiteY0" fmla="*/ 4607 h 11574"/>
                <a:gd name="connsiteX1" fmla="*/ 7338 w 11400"/>
                <a:gd name="connsiteY1" fmla="*/ 11574 h 11574"/>
                <a:gd name="connsiteX2" fmla="*/ 11400 w 11400"/>
                <a:gd name="connsiteY2" fmla="*/ 6579 h 11574"/>
                <a:gd name="connsiteX3" fmla="*/ 4049 w 11400"/>
                <a:gd name="connsiteY3" fmla="*/ 0 h 11574"/>
                <a:gd name="connsiteX4" fmla="*/ 0 w 11400"/>
                <a:gd name="connsiteY4" fmla="*/ 4607 h 1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00" h="11574">
                  <a:moveTo>
                    <a:pt x="0" y="4607"/>
                  </a:moveTo>
                  <a:lnTo>
                    <a:pt x="7338" y="11574"/>
                  </a:lnTo>
                  <a:lnTo>
                    <a:pt x="11400" y="6579"/>
                  </a:lnTo>
                  <a:lnTo>
                    <a:pt x="4049" y="0"/>
                  </a:lnTo>
                  <a:lnTo>
                    <a:pt x="0" y="4607"/>
                  </a:lnTo>
                  <a:close/>
                </a:path>
              </a:pathLst>
            </a:custGeom>
            <a:gradFill>
              <a:gsLst>
                <a:gs pos="7000">
                  <a:srgbClr val="080808">
                    <a:alpha val="30000"/>
                  </a:srgbClr>
                </a:gs>
                <a:gs pos="100000">
                  <a:schemeClr val="bg1">
                    <a:alpha val="0"/>
                  </a:schemeClr>
                </a:gs>
              </a:gsLst>
              <a:lin ang="3000000" scaled="0"/>
            </a:gradFill>
            <a:ln>
              <a:noFill/>
            </a:ln>
          </p:spPr>
          <p:txBody>
            <a:bodyPr vert="horz" wrap="square" lIns="91440" tIns="45720" rIns="91440" bIns="45720" numCol="1" anchor="t" anchorCtr="0" compatLnSpc="1">
              <a:prstTxWarp prst="textNoShape">
                <a:avLst/>
              </a:prstTxWarp>
            </a:bodyPr>
            <a:lstStyle/>
            <a:p>
              <a:r>
                <a:rPr lang="en-US">
                  <a:solidFill>
                    <a:schemeClr val="bg1"/>
                  </a:solidFill>
                </a:rPr>
                <a:t> </a:t>
              </a:r>
            </a:p>
          </p:txBody>
        </p:sp>
        <p:grpSp>
          <p:nvGrpSpPr>
            <p:cNvPr id="8" name="Group 7"/>
            <p:cNvGrpSpPr/>
            <p:nvPr/>
          </p:nvGrpSpPr>
          <p:grpSpPr>
            <a:xfrm>
              <a:off x="4557713" y="1436687"/>
              <a:ext cx="3103563" cy="3833814"/>
              <a:chOff x="4557713" y="1436687"/>
              <a:chExt cx="3103563" cy="3833814"/>
            </a:xfrm>
          </p:grpSpPr>
          <p:sp>
            <p:nvSpPr>
              <p:cNvPr id="9" name="Freeform 31"/>
              <p:cNvSpPr>
                <a:spLocks/>
              </p:cNvSpPr>
              <p:nvPr/>
            </p:nvSpPr>
            <p:spPr bwMode="auto">
              <a:xfrm>
                <a:off x="5843588" y="1450975"/>
                <a:ext cx="1343025" cy="3275013"/>
              </a:xfrm>
              <a:custGeom>
                <a:avLst/>
                <a:gdLst>
                  <a:gd name="T0" fmla="*/ 0 w 846"/>
                  <a:gd name="T1" fmla="*/ 0 h 2063"/>
                  <a:gd name="T2" fmla="*/ 846 w 846"/>
                  <a:gd name="T3" fmla="*/ 35 h 2063"/>
                  <a:gd name="T4" fmla="*/ 846 w 846"/>
                  <a:gd name="T5" fmla="*/ 2063 h 2063"/>
                  <a:gd name="T6" fmla="*/ 0 w 846"/>
                  <a:gd name="T7" fmla="*/ 1765 h 2063"/>
                  <a:gd name="T8" fmla="*/ 0 w 846"/>
                  <a:gd name="T9" fmla="*/ 0 h 2063"/>
                </a:gdLst>
                <a:ahLst/>
                <a:cxnLst>
                  <a:cxn ang="0">
                    <a:pos x="T0" y="T1"/>
                  </a:cxn>
                  <a:cxn ang="0">
                    <a:pos x="T2" y="T3"/>
                  </a:cxn>
                  <a:cxn ang="0">
                    <a:pos x="T4" y="T5"/>
                  </a:cxn>
                  <a:cxn ang="0">
                    <a:pos x="T6" y="T7"/>
                  </a:cxn>
                  <a:cxn ang="0">
                    <a:pos x="T8" y="T9"/>
                  </a:cxn>
                </a:cxnLst>
                <a:rect l="0" t="0" r="r" b="b"/>
                <a:pathLst>
                  <a:path w="846" h="2063">
                    <a:moveTo>
                      <a:pt x="0" y="0"/>
                    </a:moveTo>
                    <a:lnTo>
                      <a:pt x="846" y="35"/>
                    </a:lnTo>
                    <a:lnTo>
                      <a:pt x="846" y="2063"/>
                    </a:lnTo>
                    <a:lnTo>
                      <a:pt x="0" y="1765"/>
                    </a:lnTo>
                    <a:lnTo>
                      <a:pt x="0" y="0"/>
                    </a:lnTo>
                    <a:close/>
                  </a:path>
                </a:pathLst>
              </a:custGeom>
              <a:solidFill>
                <a:srgbClr val="A2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32"/>
              <p:cNvSpPr>
                <a:spLocks/>
              </p:cNvSpPr>
              <p:nvPr/>
            </p:nvSpPr>
            <p:spPr bwMode="auto">
              <a:xfrm>
                <a:off x="5983288" y="1547813"/>
                <a:ext cx="1090613" cy="125413"/>
              </a:xfrm>
              <a:custGeom>
                <a:avLst/>
                <a:gdLst>
                  <a:gd name="T0" fmla="*/ 687 w 687"/>
                  <a:gd name="T1" fmla="*/ 79 h 79"/>
                  <a:gd name="T2" fmla="*/ 0 w 687"/>
                  <a:gd name="T3" fmla="*/ 36 h 79"/>
                  <a:gd name="T4" fmla="*/ 0 w 687"/>
                  <a:gd name="T5" fmla="*/ 0 h 79"/>
                  <a:gd name="T6" fmla="*/ 687 w 687"/>
                  <a:gd name="T7" fmla="*/ 44 h 79"/>
                  <a:gd name="T8" fmla="*/ 687 w 687"/>
                  <a:gd name="T9" fmla="*/ 79 h 79"/>
                </a:gdLst>
                <a:ahLst/>
                <a:cxnLst>
                  <a:cxn ang="0">
                    <a:pos x="T0" y="T1"/>
                  </a:cxn>
                  <a:cxn ang="0">
                    <a:pos x="T2" y="T3"/>
                  </a:cxn>
                  <a:cxn ang="0">
                    <a:pos x="T4" y="T5"/>
                  </a:cxn>
                  <a:cxn ang="0">
                    <a:pos x="T6" y="T7"/>
                  </a:cxn>
                  <a:cxn ang="0">
                    <a:pos x="T8" y="T9"/>
                  </a:cxn>
                </a:cxnLst>
                <a:rect l="0" t="0" r="r" b="b"/>
                <a:pathLst>
                  <a:path w="687" h="79">
                    <a:moveTo>
                      <a:pt x="687" y="79"/>
                    </a:moveTo>
                    <a:lnTo>
                      <a:pt x="0" y="36"/>
                    </a:lnTo>
                    <a:lnTo>
                      <a:pt x="0" y="0"/>
                    </a:lnTo>
                    <a:lnTo>
                      <a:pt x="687" y="44"/>
                    </a:lnTo>
                    <a:lnTo>
                      <a:pt x="687" y="7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33"/>
              <p:cNvSpPr>
                <a:spLocks/>
              </p:cNvSpPr>
              <p:nvPr/>
            </p:nvSpPr>
            <p:spPr bwMode="auto">
              <a:xfrm>
                <a:off x="5970588" y="1673225"/>
                <a:ext cx="1103313" cy="139700"/>
              </a:xfrm>
              <a:custGeom>
                <a:avLst/>
                <a:gdLst>
                  <a:gd name="T0" fmla="*/ 695 w 695"/>
                  <a:gd name="T1" fmla="*/ 88 h 88"/>
                  <a:gd name="T2" fmla="*/ 0 w 695"/>
                  <a:gd name="T3" fmla="*/ 36 h 88"/>
                  <a:gd name="T4" fmla="*/ 0 w 695"/>
                  <a:gd name="T5" fmla="*/ 0 h 88"/>
                  <a:gd name="T6" fmla="*/ 695 w 695"/>
                  <a:gd name="T7" fmla="*/ 53 h 88"/>
                  <a:gd name="T8" fmla="*/ 695 w 695"/>
                  <a:gd name="T9" fmla="*/ 88 h 88"/>
                </a:gdLst>
                <a:ahLst/>
                <a:cxnLst>
                  <a:cxn ang="0">
                    <a:pos x="T0" y="T1"/>
                  </a:cxn>
                  <a:cxn ang="0">
                    <a:pos x="T2" y="T3"/>
                  </a:cxn>
                  <a:cxn ang="0">
                    <a:pos x="T4" y="T5"/>
                  </a:cxn>
                  <a:cxn ang="0">
                    <a:pos x="T6" y="T7"/>
                  </a:cxn>
                  <a:cxn ang="0">
                    <a:pos x="T8" y="T9"/>
                  </a:cxn>
                </a:cxnLst>
                <a:rect l="0" t="0" r="r" b="b"/>
                <a:pathLst>
                  <a:path w="695" h="88">
                    <a:moveTo>
                      <a:pt x="695" y="88"/>
                    </a:moveTo>
                    <a:lnTo>
                      <a:pt x="0" y="36"/>
                    </a:lnTo>
                    <a:lnTo>
                      <a:pt x="0" y="0"/>
                    </a:lnTo>
                    <a:lnTo>
                      <a:pt x="695" y="53"/>
                    </a:lnTo>
                    <a:lnTo>
                      <a:pt x="695" y="8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34"/>
              <p:cNvSpPr>
                <a:spLocks/>
              </p:cNvSpPr>
              <p:nvPr/>
            </p:nvSpPr>
            <p:spPr bwMode="auto">
              <a:xfrm>
                <a:off x="5970588" y="1798638"/>
                <a:ext cx="1103313" cy="139700"/>
              </a:xfrm>
              <a:custGeom>
                <a:avLst/>
                <a:gdLst>
                  <a:gd name="T0" fmla="*/ 695 w 695"/>
                  <a:gd name="T1" fmla="*/ 88 h 88"/>
                  <a:gd name="T2" fmla="*/ 0 w 695"/>
                  <a:gd name="T3" fmla="*/ 36 h 88"/>
                  <a:gd name="T4" fmla="*/ 0 w 695"/>
                  <a:gd name="T5" fmla="*/ 0 h 88"/>
                  <a:gd name="T6" fmla="*/ 695 w 695"/>
                  <a:gd name="T7" fmla="*/ 53 h 88"/>
                  <a:gd name="T8" fmla="*/ 695 w 695"/>
                  <a:gd name="T9" fmla="*/ 88 h 88"/>
                </a:gdLst>
                <a:ahLst/>
                <a:cxnLst>
                  <a:cxn ang="0">
                    <a:pos x="T0" y="T1"/>
                  </a:cxn>
                  <a:cxn ang="0">
                    <a:pos x="T2" y="T3"/>
                  </a:cxn>
                  <a:cxn ang="0">
                    <a:pos x="T4" y="T5"/>
                  </a:cxn>
                  <a:cxn ang="0">
                    <a:pos x="T6" y="T7"/>
                  </a:cxn>
                  <a:cxn ang="0">
                    <a:pos x="T8" y="T9"/>
                  </a:cxn>
                </a:cxnLst>
                <a:rect l="0" t="0" r="r" b="b"/>
                <a:pathLst>
                  <a:path w="695" h="88">
                    <a:moveTo>
                      <a:pt x="695" y="88"/>
                    </a:moveTo>
                    <a:lnTo>
                      <a:pt x="0" y="36"/>
                    </a:lnTo>
                    <a:lnTo>
                      <a:pt x="0" y="0"/>
                    </a:lnTo>
                    <a:lnTo>
                      <a:pt x="695" y="53"/>
                    </a:lnTo>
                    <a:lnTo>
                      <a:pt x="695" y="8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35"/>
              <p:cNvSpPr>
                <a:spLocks/>
              </p:cNvSpPr>
              <p:nvPr/>
            </p:nvSpPr>
            <p:spPr bwMode="auto">
              <a:xfrm>
                <a:off x="5970588" y="1911350"/>
                <a:ext cx="1103313" cy="166688"/>
              </a:xfrm>
              <a:custGeom>
                <a:avLst/>
                <a:gdLst>
                  <a:gd name="T0" fmla="*/ 695 w 695"/>
                  <a:gd name="T1" fmla="*/ 105 h 105"/>
                  <a:gd name="T2" fmla="*/ 0 w 695"/>
                  <a:gd name="T3" fmla="*/ 35 h 105"/>
                  <a:gd name="T4" fmla="*/ 0 w 695"/>
                  <a:gd name="T5" fmla="*/ 0 h 105"/>
                  <a:gd name="T6" fmla="*/ 695 w 695"/>
                  <a:gd name="T7" fmla="*/ 70 h 105"/>
                  <a:gd name="T8" fmla="*/ 695 w 695"/>
                  <a:gd name="T9" fmla="*/ 105 h 105"/>
                </a:gdLst>
                <a:ahLst/>
                <a:cxnLst>
                  <a:cxn ang="0">
                    <a:pos x="T0" y="T1"/>
                  </a:cxn>
                  <a:cxn ang="0">
                    <a:pos x="T2" y="T3"/>
                  </a:cxn>
                  <a:cxn ang="0">
                    <a:pos x="T4" y="T5"/>
                  </a:cxn>
                  <a:cxn ang="0">
                    <a:pos x="T6" y="T7"/>
                  </a:cxn>
                  <a:cxn ang="0">
                    <a:pos x="T8" y="T9"/>
                  </a:cxn>
                </a:cxnLst>
                <a:rect l="0" t="0" r="r" b="b"/>
                <a:pathLst>
                  <a:path w="695" h="105">
                    <a:moveTo>
                      <a:pt x="695" y="105"/>
                    </a:moveTo>
                    <a:lnTo>
                      <a:pt x="0" y="35"/>
                    </a:lnTo>
                    <a:lnTo>
                      <a:pt x="0" y="0"/>
                    </a:lnTo>
                    <a:lnTo>
                      <a:pt x="695" y="70"/>
                    </a:lnTo>
                    <a:lnTo>
                      <a:pt x="695" y="10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36"/>
              <p:cNvSpPr>
                <a:spLocks/>
              </p:cNvSpPr>
              <p:nvPr/>
            </p:nvSpPr>
            <p:spPr bwMode="auto">
              <a:xfrm>
                <a:off x="5970588" y="2036763"/>
                <a:ext cx="1103313" cy="166688"/>
              </a:xfrm>
              <a:custGeom>
                <a:avLst/>
                <a:gdLst>
                  <a:gd name="T0" fmla="*/ 695 w 695"/>
                  <a:gd name="T1" fmla="*/ 105 h 105"/>
                  <a:gd name="T2" fmla="*/ 0 w 695"/>
                  <a:gd name="T3" fmla="*/ 35 h 105"/>
                  <a:gd name="T4" fmla="*/ 0 w 695"/>
                  <a:gd name="T5" fmla="*/ 0 h 105"/>
                  <a:gd name="T6" fmla="*/ 695 w 695"/>
                  <a:gd name="T7" fmla="*/ 70 h 105"/>
                  <a:gd name="T8" fmla="*/ 695 w 695"/>
                  <a:gd name="T9" fmla="*/ 105 h 105"/>
                </a:gdLst>
                <a:ahLst/>
                <a:cxnLst>
                  <a:cxn ang="0">
                    <a:pos x="T0" y="T1"/>
                  </a:cxn>
                  <a:cxn ang="0">
                    <a:pos x="T2" y="T3"/>
                  </a:cxn>
                  <a:cxn ang="0">
                    <a:pos x="T4" y="T5"/>
                  </a:cxn>
                  <a:cxn ang="0">
                    <a:pos x="T6" y="T7"/>
                  </a:cxn>
                  <a:cxn ang="0">
                    <a:pos x="T8" y="T9"/>
                  </a:cxn>
                </a:cxnLst>
                <a:rect l="0" t="0" r="r" b="b"/>
                <a:pathLst>
                  <a:path w="695" h="105">
                    <a:moveTo>
                      <a:pt x="695" y="105"/>
                    </a:moveTo>
                    <a:lnTo>
                      <a:pt x="0" y="35"/>
                    </a:lnTo>
                    <a:lnTo>
                      <a:pt x="0" y="0"/>
                    </a:lnTo>
                    <a:lnTo>
                      <a:pt x="695" y="70"/>
                    </a:lnTo>
                    <a:lnTo>
                      <a:pt x="695" y="10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37"/>
              <p:cNvSpPr>
                <a:spLocks/>
              </p:cNvSpPr>
              <p:nvPr/>
            </p:nvSpPr>
            <p:spPr bwMode="auto">
              <a:xfrm>
                <a:off x="5983288" y="2162175"/>
                <a:ext cx="1090613" cy="180975"/>
              </a:xfrm>
              <a:custGeom>
                <a:avLst/>
                <a:gdLst>
                  <a:gd name="T0" fmla="*/ 687 w 687"/>
                  <a:gd name="T1" fmla="*/ 114 h 114"/>
                  <a:gd name="T2" fmla="*/ 0 w 687"/>
                  <a:gd name="T3" fmla="*/ 26 h 114"/>
                  <a:gd name="T4" fmla="*/ 0 w 687"/>
                  <a:gd name="T5" fmla="*/ 0 h 114"/>
                  <a:gd name="T6" fmla="*/ 687 w 687"/>
                  <a:gd name="T7" fmla="*/ 79 h 114"/>
                  <a:gd name="T8" fmla="*/ 687 w 687"/>
                  <a:gd name="T9" fmla="*/ 114 h 114"/>
                </a:gdLst>
                <a:ahLst/>
                <a:cxnLst>
                  <a:cxn ang="0">
                    <a:pos x="T0" y="T1"/>
                  </a:cxn>
                  <a:cxn ang="0">
                    <a:pos x="T2" y="T3"/>
                  </a:cxn>
                  <a:cxn ang="0">
                    <a:pos x="T4" y="T5"/>
                  </a:cxn>
                  <a:cxn ang="0">
                    <a:pos x="T6" y="T7"/>
                  </a:cxn>
                  <a:cxn ang="0">
                    <a:pos x="T8" y="T9"/>
                  </a:cxn>
                </a:cxnLst>
                <a:rect l="0" t="0" r="r" b="b"/>
                <a:pathLst>
                  <a:path w="687" h="114">
                    <a:moveTo>
                      <a:pt x="687" y="114"/>
                    </a:moveTo>
                    <a:lnTo>
                      <a:pt x="0" y="26"/>
                    </a:lnTo>
                    <a:lnTo>
                      <a:pt x="0" y="0"/>
                    </a:lnTo>
                    <a:lnTo>
                      <a:pt x="687" y="79"/>
                    </a:lnTo>
                    <a:lnTo>
                      <a:pt x="687" y="114"/>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38"/>
              <p:cNvSpPr>
                <a:spLocks/>
              </p:cNvSpPr>
              <p:nvPr/>
            </p:nvSpPr>
            <p:spPr bwMode="auto">
              <a:xfrm>
                <a:off x="5983288" y="2273300"/>
                <a:ext cx="1090613" cy="209550"/>
              </a:xfrm>
              <a:custGeom>
                <a:avLst/>
                <a:gdLst>
                  <a:gd name="T0" fmla="*/ 687 w 687"/>
                  <a:gd name="T1" fmla="*/ 132 h 132"/>
                  <a:gd name="T2" fmla="*/ 0 w 687"/>
                  <a:gd name="T3" fmla="*/ 35 h 132"/>
                  <a:gd name="T4" fmla="*/ 0 w 687"/>
                  <a:gd name="T5" fmla="*/ 0 h 132"/>
                  <a:gd name="T6" fmla="*/ 687 w 687"/>
                  <a:gd name="T7" fmla="*/ 97 h 132"/>
                  <a:gd name="T8" fmla="*/ 687 w 687"/>
                  <a:gd name="T9" fmla="*/ 132 h 132"/>
                </a:gdLst>
                <a:ahLst/>
                <a:cxnLst>
                  <a:cxn ang="0">
                    <a:pos x="T0" y="T1"/>
                  </a:cxn>
                  <a:cxn ang="0">
                    <a:pos x="T2" y="T3"/>
                  </a:cxn>
                  <a:cxn ang="0">
                    <a:pos x="T4" y="T5"/>
                  </a:cxn>
                  <a:cxn ang="0">
                    <a:pos x="T6" y="T7"/>
                  </a:cxn>
                  <a:cxn ang="0">
                    <a:pos x="T8" y="T9"/>
                  </a:cxn>
                </a:cxnLst>
                <a:rect l="0" t="0" r="r" b="b"/>
                <a:pathLst>
                  <a:path w="687" h="132">
                    <a:moveTo>
                      <a:pt x="687" y="132"/>
                    </a:moveTo>
                    <a:lnTo>
                      <a:pt x="0" y="35"/>
                    </a:lnTo>
                    <a:lnTo>
                      <a:pt x="0" y="0"/>
                    </a:lnTo>
                    <a:lnTo>
                      <a:pt x="687" y="97"/>
                    </a:lnTo>
                    <a:lnTo>
                      <a:pt x="687" y="13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39"/>
              <p:cNvSpPr>
                <a:spLocks/>
              </p:cNvSpPr>
              <p:nvPr/>
            </p:nvSpPr>
            <p:spPr bwMode="auto">
              <a:xfrm>
                <a:off x="5983288" y="2384425"/>
                <a:ext cx="1090613" cy="223838"/>
              </a:xfrm>
              <a:custGeom>
                <a:avLst/>
                <a:gdLst>
                  <a:gd name="T0" fmla="*/ 687 w 687"/>
                  <a:gd name="T1" fmla="*/ 141 h 141"/>
                  <a:gd name="T2" fmla="*/ 0 w 687"/>
                  <a:gd name="T3" fmla="*/ 35 h 141"/>
                  <a:gd name="T4" fmla="*/ 0 w 687"/>
                  <a:gd name="T5" fmla="*/ 0 h 141"/>
                  <a:gd name="T6" fmla="*/ 687 w 687"/>
                  <a:gd name="T7" fmla="*/ 106 h 141"/>
                  <a:gd name="T8" fmla="*/ 687 w 687"/>
                  <a:gd name="T9" fmla="*/ 141 h 141"/>
                </a:gdLst>
                <a:ahLst/>
                <a:cxnLst>
                  <a:cxn ang="0">
                    <a:pos x="T0" y="T1"/>
                  </a:cxn>
                  <a:cxn ang="0">
                    <a:pos x="T2" y="T3"/>
                  </a:cxn>
                  <a:cxn ang="0">
                    <a:pos x="T4" y="T5"/>
                  </a:cxn>
                  <a:cxn ang="0">
                    <a:pos x="T6" y="T7"/>
                  </a:cxn>
                  <a:cxn ang="0">
                    <a:pos x="T8" y="T9"/>
                  </a:cxn>
                </a:cxnLst>
                <a:rect l="0" t="0" r="r" b="b"/>
                <a:pathLst>
                  <a:path w="687" h="141">
                    <a:moveTo>
                      <a:pt x="687" y="141"/>
                    </a:moveTo>
                    <a:lnTo>
                      <a:pt x="0" y="35"/>
                    </a:lnTo>
                    <a:lnTo>
                      <a:pt x="0" y="0"/>
                    </a:lnTo>
                    <a:lnTo>
                      <a:pt x="687" y="106"/>
                    </a:lnTo>
                    <a:lnTo>
                      <a:pt x="687" y="141"/>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40"/>
              <p:cNvSpPr>
                <a:spLocks/>
              </p:cNvSpPr>
              <p:nvPr/>
            </p:nvSpPr>
            <p:spPr bwMode="auto">
              <a:xfrm>
                <a:off x="5983288" y="2509838"/>
                <a:ext cx="1090613" cy="236538"/>
              </a:xfrm>
              <a:custGeom>
                <a:avLst/>
                <a:gdLst>
                  <a:gd name="T0" fmla="*/ 687 w 687"/>
                  <a:gd name="T1" fmla="*/ 149 h 149"/>
                  <a:gd name="T2" fmla="*/ 0 w 687"/>
                  <a:gd name="T3" fmla="*/ 27 h 149"/>
                  <a:gd name="T4" fmla="*/ 0 w 687"/>
                  <a:gd name="T5" fmla="*/ 0 h 149"/>
                  <a:gd name="T6" fmla="*/ 687 w 687"/>
                  <a:gd name="T7" fmla="*/ 106 h 149"/>
                  <a:gd name="T8" fmla="*/ 687 w 687"/>
                  <a:gd name="T9" fmla="*/ 149 h 149"/>
                </a:gdLst>
                <a:ahLst/>
                <a:cxnLst>
                  <a:cxn ang="0">
                    <a:pos x="T0" y="T1"/>
                  </a:cxn>
                  <a:cxn ang="0">
                    <a:pos x="T2" y="T3"/>
                  </a:cxn>
                  <a:cxn ang="0">
                    <a:pos x="T4" y="T5"/>
                  </a:cxn>
                  <a:cxn ang="0">
                    <a:pos x="T6" y="T7"/>
                  </a:cxn>
                  <a:cxn ang="0">
                    <a:pos x="T8" y="T9"/>
                  </a:cxn>
                </a:cxnLst>
                <a:rect l="0" t="0" r="r" b="b"/>
                <a:pathLst>
                  <a:path w="687" h="149">
                    <a:moveTo>
                      <a:pt x="687" y="149"/>
                    </a:moveTo>
                    <a:lnTo>
                      <a:pt x="0" y="27"/>
                    </a:lnTo>
                    <a:lnTo>
                      <a:pt x="0" y="0"/>
                    </a:lnTo>
                    <a:lnTo>
                      <a:pt x="687" y="106"/>
                    </a:lnTo>
                    <a:lnTo>
                      <a:pt x="687" y="14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41"/>
              <p:cNvSpPr>
                <a:spLocks/>
              </p:cNvSpPr>
              <p:nvPr/>
            </p:nvSpPr>
            <p:spPr bwMode="auto">
              <a:xfrm>
                <a:off x="5983288" y="2608263"/>
                <a:ext cx="1090613" cy="250825"/>
              </a:xfrm>
              <a:custGeom>
                <a:avLst/>
                <a:gdLst>
                  <a:gd name="T0" fmla="*/ 687 w 687"/>
                  <a:gd name="T1" fmla="*/ 158 h 158"/>
                  <a:gd name="T2" fmla="*/ 0 w 687"/>
                  <a:gd name="T3" fmla="*/ 35 h 158"/>
                  <a:gd name="T4" fmla="*/ 0 w 687"/>
                  <a:gd name="T5" fmla="*/ 0 h 158"/>
                  <a:gd name="T6" fmla="*/ 687 w 687"/>
                  <a:gd name="T7" fmla="*/ 123 h 158"/>
                  <a:gd name="T8" fmla="*/ 687 w 687"/>
                  <a:gd name="T9" fmla="*/ 158 h 158"/>
                </a:gdLst>
                <a:ahLst/>
                <a:cxnLst>
                  <a:cxn ang="0">
                    <a:pos x="T0" y="T1"/>
                  </a:cxn>
                  <a:cxn ang="0">
                    <a:pos x="T2" y="T3"/>
                  </a:cxn>
                  <a:cxn ang="0">
                    <a:pos x="T4" y="T5"/>
                  </a:cxn>
                  <a:cxn ang="0">
                    <a:pos x="T6" y="T7"/>
                  </a:cxn>
                  <a:cxn ang="0">
                    <a:pos x="T8" y="T9"/>
                  </a:cxn>
                </a:cxnLst>
                <a:rect l="0" t="0" r="r" b="b"/>
                <a:pathLst>
                  <a:path w="687" h="158">
                    <a:moveTo>
                      <a:pt x="687" y="158"/>
                    </a:moveTo>
                    <a:lnTo>
                      <a:pt x="0" y="35"/>
                    </a:lnTo>
                    <a:lnTo>
                      <a:pt x="0" y="0"/>
                    </a:lnTo>
                    <a:lnTo>
                      <a:pt x="687" y="123"/>
                    </a:lnTo>
                    <a:lnTo>
                      <a:pt x="687" y="15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42"/>
              <p:cNvSpPr>
                <a:spLocks/>
              </p:cNvSpPr>
              <p:nvPr/>
            </p:nvSpPr>
            <p:spPr bwMode="auto">
              <a:xfrm>
                <a:off x="5983288" y="2733675"/>
                <a:ext cx="1090613" cy="265113"/>
              </a:xfrm>
              <a:custGeom>
                <a:avLst/>
                <a:gdLst>
                  <a:gd name="T0" fmla="*/ 687 w 687"/>
                  <a:gd name="T1" fmla="*/ 167 h 167"/>
                  <a:gd name="T2" fmla="*/ 0 w 687"/>
                  <a:gd name="T3" fmla="*/ 35 h 167"/>
                  <a:gd name="T4" fmla="*/ 0 w 687"/>
                  <a:gd name="T5" fmla="*/ 0 h 167"/>
                  <a:gd name="T6" fmla="*/ 687 w 687"/>
                  <a:gd name="T7" fmla="*/ 131 h 167"/>
                  <a:gd name="T8" fmla="*/ 687 w 687"/>
                  <a:gd name="T9" fmla="*/ 167 h 167"/>
                </a:gdLst>
                <a:ahLst/>
                <a:cxnLst>
                  <a:cxn ang="0">
                    <a:pos x="T0" y="T1"/>
                  </a:cxn>
                  <a:cxn ang="0">
                    <a:pos x="T2" y="T3"/>
                  </a:cxn>
                  <a:cxn ang="0">
                    <a:pos x="T4" y="T5"/>
                  </a:cxn>
                  <a:cxn ang="0">
                    <a:pos x="T6" y="T7"/>
                  </a:cxn>
                  <a:cxn ang="0">
                    <a:pos x="T8" y="T9"/>
                  </a:cxn>
                </a:cxnLst>
                <a:rect l="0" t="0" r="r" b="b"/>
                <a:pathLst>
                  <a:path w="687" h="167">
                    <a:moveTo>
                      <a:pt x="687" y="167"/>
                    </a:moveTo>
                    <a:lnTo>
                      <a:pt x="0" y="35"/>
                    </a:lnTo>
                    <a:lnTo>
                      <a:pt x="0" y="0"/>
                    </a:lnTo>
                    <a:lnTo>
                      <a:pt x="687" y="131"/>
                    </a:lnTo>
                    <a:lnTo>
                      <a:pt x="687" y="167"/>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43"/>
              <p:cNvSpPr>
                <a:spLocks/>
              </p:cNvSpPr>
              <p:nvPr/>
            </p:nvSpPr>
            <p:spPr bwMode="auto">
              <a:xfrm>
                <a:off x="4557713" y="2244725"/>
                <a:ext cx="336550" cy="2495550"/>
              </a:xfrm>
              <a:custGeom>
                <a:avLst/>
                <a:gdLst>
                  <a:gd name="T0" fmla="*/ 0 w 212"/>
                  <a:gd name="T1" fmla="*/ 0 h 1572"/>
                  <a:gd name="T2" fmla="*/ 212 w 212"/>
                  <a:gd name="T3" fmla="*/ 36 h 1572"/>
                  <a:gd name="T4" fmla="*/ 212 w 212"/>
                  <a:gd name="T5" fmla="*/ 1572 h 1572"/>
                  <a:gd name="T6" fmla="*/ 0 w 212"/>
                  <a:gd name="T7" fmla="*/ 1475 h 1572"/>
                  <a:gd name="T8" fmla="*/ 0 w 212"/>
                  <a:gd name="T9" fmla="*/ 0 h 1572"/>
                </a:gdLst>
                <a:ahLst/>
                <a:cxnLst>
                  <a:cxn ang="0">
                    <a:pos x="T0" y="T1"/>
                  </a:cxn>
                  <a:cxn ang="0">
                    <a:pos x="T2" y="T3"/>
                  </a:cxn>
                  <a:cxn ang="0">
                    <a:pos x="T4" y="T5"/>
                  </a:cxn>
                  <a:cxn ang="0">
                    <a:pos x="T6" y="T7"/>
                  </a:cxn>
                  <a:cxn ang="0">
                    <a:pos x="T8" y="T9"/>
                  </a:cxn>
                </a:cxnLst>
                <a:rect l="0" t="0" r="r" b="b"/>
                <a:pathLst>
                  <a:path w="212" h="1572">
                    <a:moveTo>
                      <a:pt x="0" y="0"/>
                    </a:moveTo>
                    <a:lnTo>
                      <a:pt x="212" y="36"/>
                    </a:lnTo>
                    <a:lnTo>
                      <a:pt x="212" y="1572"/>
                    </a:lnTo>
                    <a:lnTo>
                      <a:pt x="0" y="1475"/>
                    </a:lnTo>
                    <a:lnTo>
                      <a:pt x="0" y="0"/>
                    </a:lnTo>
                    <a:close/>
                  </a:path>
                </a:pathLst>
              </a:custGeom>
              <a:solidFill>
                <a:srgbClr val="CCD9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44"/>
              <p:cNvSpPr>
                <a:spLocks/>
              </p:cNvSpPr>
              <p:nvPr/>
            </p:nvSpPr>
            <p:spPr bwMode="auto">
              <a:xfrm>
                <a:off x="5130801" y="3165475"/>
                <a:ext cx="517525" cy="1728788"/>
              </a:xfrm>
              <a:custGeom>
                <a:avLst/>
                <a:gdLst>
                  <a:gd name="T0" fmla="*/ 326 w 326"/>
                  <a:gd name="T1" fmla="*/ 1089 h 1089"/>
                  <a:gd name="T2" fmla="*/ 0 w 326"/>
                  <a:gd name="T3" fmla="*/ 939 h 1089"/>
                  <a:gd name="T4" fmla="*/ 0 w 326"/>
                  <a:gd name="T5" fmla="*/ 0 h 1089"/>
                  <a:gd name="T6" fmla="*/ 326 w 326"/>
                  <a:gd name="T7" fmla="*/ 88 h 1089"/>
                  <a:gd name="T8" fmla="*/ 326 w 326"/>
                  <a:gd name="T9" fmla="*/ 1089 h 1089"/>
                </a:gdLst>
                <a:ahLst/>
                <a:cxnLst>
                  <a:cxn ang="0">
                    <a:pos x="T0" y="T1"/>
                  </a:cxn>
                  <a:cxn ang="0">
                    <a:pos x="T2" y="T3"/>
                  </a:cxn>
                  <a:cxn ang="0">
                    <a:pos x="T4" y="T5"/>
                  </a:cxn>
                  <a:cxn ang="0">
                    <a:pos x="T6" y="T7"/>
                  </a:cxn>
                  <a:cxn ang="0">
                    <a:pos x="T8" y="T9"/>
                  </a:cxn>
                </a:cxnLst>
                <a:rect l="0" t="0" r="r" b="b"/>
                <a:pathLst>
                  <a:path w="326" h="1089">
                    <a:moveTo>
                      <a:pt x="326" y="1089"/>
                    </a:moveTo>
                    <a:lnTo>
                      <a:pt x="0" y="939"/>
                    </a:lnTo>
                    <a:lnTo>
                      <a:pt x="0" y="0"/>
                    </a:lnTo>
                    <a:lnTo>
                      <a:pt x="326" y="88"/>
                    </a:lnTo>
                    <a:lnTo>
                      <a:pt x="326" y="1089"/>
                    </a:lnTo>
                    <a:close/>
                  </a:path>
                </a:pathLst>
              </a:custGeom>
              <a:solidFill>
                <a:srgbClr val="A2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45"/>
              <p:cNvSpPr>
                <a:spLocks/>
              </p:cNvSpPr>
              <p:nvPr/>
            </p:nvSpPr>
            <p:spPr bwMode="auto">
              <a:xfrm>
                <a:off x="5145088" y="2928938"/>
                <a:ext cx="2027238" cy="473075"/>
              </a:xfrm>
              <a:custGeom>
                <a:avLst/>
                <a:gdLst>
                  <a:gd name="T0" fmla="*/ 0 w 1277"/>
                  <a:gd name="T1" fmla="*/ 158 h 298"/>
                  <a:gd name="T2" fmla="*/ 546 w 1277"/>
                  <a:gd name="T3" fmla="*/ 298 h 298"/>
                  <a:gd name="T4" fmla="*/ 1277 w 1277"/>
                  <a:gd name="T5" fmla="*/ 105 h 298"/>
                  <a:gd name="T6" fmla="*/ 731 w 1277"/>
                  <a:gd name="T7" fmla="*/ 0 h 298"/>
                  <a:gd name="T8" fmla="*/ 0 w 1277"/>
                  <a:gd name="T9" fmla="*/ 158 h 298"/>
                </a:gdLst>
                <a:ahLst/>
                <a:cxnLst>
                  <a:cxn ang="0">
                    <a:pos x="T0" y="T1"/>
                  </a:cxn>
                  <a:cxn ang="0">
                    <a:pos x="T2" y="T3"/>
                  </a:cxn>
                  <a:cxn ang="0">
                    <a:pos x="T4" y="T5"/>
                  </a:cxn>
                  <a:cxn ang="0">
                    <a:pos x="T6" y="T7"/>
                  </a:cxn>
                  <a:cxn ang="0">
                    <a:pos x="T8" y="T9"/>
                  </a:cxn>
                </a:cxnLst>
                <a:rect l="0" t="0" r="r" b="b"/>
                <a:pathLst>
                  <a:path w="1277" h="298">
                    <a:moveTo>
                      <a:pt x="0" y="158"/>
                    </a:moveTo>
                    <a:lnTo>
                      <a:pt x="546" y="298"/>
                    </a:lnTo>
                    <a:lnTo>
                      <a:pt x="1277" y="105"/>
                    </a:lnTo>
                    <a:lnTo>
                      <a:pt x="731" y="0"/>
                    </a:lnTo>
                    <a:lnTo>
                      <a:pt x="0" y="15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46"/>
              <p:cNvSpPr>
                <a:spLocks/>
              </p:cNvSpPr>
              <p:nvPr/>
            </p:nvSpPr>
            <p:spPr bwMode="auto">
              <a:xfrm>
                <a:off x="6011863" y="2413000"/>
                <a:ext cx="601663" cy="2857500"/>
              </a:xfrm>
              <a:custGeom>
                <a:avLst/>
                <a:gdLst>
                  <a:gd name="T0" fmla="*/ 379 w 379"/>
                  <a:gd name="T1" fmla="*/ 0 h 1800"/>
                  <a:gd name="T2" fmla="*/ 0 w 379"/>
                  <a:gd name="T3" fmla="*/ 61 h 1800"/>
                  <a:gd name="T4" fmla="*/ 0 w 379"/>
                  <a:gd name="T5" fmla="*/ 1800 h 1800"/>
                  <a:gd name="T6" fmla="*/ 379 w 379"/>
                  <a:gd name="T7" fmla="*/ 1624 h 1800"/>
                  <a:gd name="T8" fmla="*/ 379 w 379"/>
                  <a:gd name="T9" fmla="*/ 0 h 1800"/>
                </a:gdLst>
                <a:ahLst/>
                <a:cxnLst>
                  <a:cxn ang="0">
                    <a:pos x="T0" y="T1"/>
                  </a:cxn>
                  <a:cxn ang="0">
                    <a:pos x="T2" y="T3"/>
                  </a:cxn>
                  <a:cxn ang="0">
                    <a:pos x="T4" y="T5"/>
                  </a:cxn>
                  <a:cxn ang="0">
                    <a:pos x="T6" y="T7"/>
                  </a:cxn>
                  <a:cxn ang="0">
                    <a:pos x="T8" y="T9"/>
                  </a:cxn>
                </a:cxnLst>
                <a:rect l="0" t="0" r="r" b="b"/>
                <a:pathLst>
                  <a:path w="379" h="1800">
                    <a:moveTo>
                      <a:pt x="379" y="0"/>
                    </a:moveTo>
                    <a:lnTo>
                      <a:pt x="0" y="61"/>
                    </a:lnTo>
                    <a:lnTo>
                      <a:pt x="0" y="1800"/>
                    </a:lnTo>
                    <a:lnTo>
                      <a:pt x="379" y="1624"/>
                    </a:lnTo>
                    <a:lnTo>
                      <a:pt x="379" y="0"/>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47"/>
              <p:cNvSpPr>
                <a:spLocks/>
              </p:cNvSpPr>
              <p:nvPr/>
            </p:nvSpPr>
            <p:spPr bwMode="auto">
              <a:xfrm>
                <a:off x="6334126" y="3095625"/>
                <a:ext cx="852488" cy="2035175"/>
              </a:xfrm>
              <a:custGeom>
                <a:avLst/>
                <a:gdLst>
                  <a:gd name="T0" fmla="*/ 537 w 537"/>
                  <a:gd name="T1" fmla="*/ 0 h 1282"/>
                  <a:gd name="T2" fmla="*/ 0 w 537"/>
                  <a:gd name="T3" fmla="*/ 140 h 1282"/>
                  <a:gd name="T4" fmla="*/ 0 w 537"/>
                  <a:gd name="T5" fmla="*/ 1282 h 1282"/>
                  <a:gd name="T6" fmla="*/ 537 w 537"/>
                  <a:gd name="T7" fmla="*/ 1027 h 1282"/>
                  <a:gd name="T8" fmla="*/ 537 w 537"/>
                  <a:gd name="T9" fmla="*/ 0 h 1282"/>
                </a:gdLst>
                <a:ahLst/>
                <a:cxnLst>
                  <a:cxn ang="0">
                    <a:pos x="T0" y="T1"/>
                  </a:cxn>
                  <a:cxn ang="0">
                    <a:pos x="T2" y="T3"/>
                  </a:cxn>
                  <a:cxn ang="0">
                    <a:pos x="T4" y="T5"/>
                  </a:cxn>
                  <a:cxn ang="0">
                    <a:pos x="T6" y="T7"/>
                  </a:cxn>
                  <a:cxn ang="0">
                    <a:pos x="T8" y="T9"/>
                  </a:cxn>
                </a:cxnLst>
                <a:rect l="0" t="0" r="r" b="b"/>
                <a:pathLst>
                  <a:path w="537" h="1282">
                    <a:moveTo>
                      <a:pt x="537" y="0"/>
                    </a:moveTo>
                    <a:lnTo>
                      <a:pt x="0" y="140"/>
                    </a:lnTo>
                    <a:lnTo>
                      <a:pt x="0" y="1282"/>
                    </a:lnTo>
                    <a:lnTo>
                      <a:pt x="537" y="1027"/>
                    </a:lnTo>
                    <a:lnTo>
                      <a:pt x="537" y="0"/>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48"/>
              <p:cNvSpPr>
                <a:spLocks/>
              </p:cNvSpPr>
              <p:nvPr/>
            </p:nvSpPr>
            <p:spPr bwMode="auto">
              <a:xfrm>
                <a:off x="5549901" y="2439988"/>
                <a:ext cx="461963" cy="2830513"/>
              </a:xfrm>
              <a:custGeom>
                <a:avLst/>
                <a:gdLst>
                  <a:gd name="T0" fmla="*/ 0 w 291"/>
                  <a:gd name="T1" fmla="*/ 1651 h 1783"/>
                  <a:gd name="T2" fmla="*/ 291 w 291"/>
                  <a:gd name="T3" fmla="*/ 1783 h 1783"/>
                  <a:gd name="T4" fmla="*/ 291 w 291"/>
                  <a:gd name="T5" fmla="*/ 44 h 1783"/>
                  <a:gd name="T6" fmla="*/ 0 w 291"/>
                  <a:gd name="T7" fmla="*/ 0 h 1783"/>
                  <a:gd name="T8" fmla="*/ 0 w 291"/>
                  <a:gd name="T9" fmla="*/ 1651 h 1783"/>
                </a:gdLst>
                <a:ahLst/>
                <a:cxnLst>
                  <a:cxn ang="0">
                    <a:pos x="T0" y="T1"/>
                  </a:cxn>
                  <a:cxn ang="0">
                    <a:pos x="T2" y="T3"/>
                  </a:cxn>
                  <a:cxn ang="0">
                    <a:pos x="T4" y="T5"/>
                  </a:cxn>
                  <a:cxn ang="0">
                    <a:pos x="T6" y="T7"/>
                  </a:cxn>
                  <a:cxn ang="0">
                    <a:pos x="T8" y="T9"/>
                  </a:cxn>
                </a:cxnLst>
                <a:rect l="0" t="0" r="r" b="b"/>
                <a:pathLst>
                  <a:path w="291" h="1783">
                    <a:moveTo>
                      <a:pt x="0" y="1651"/>
                    </a:moveTo>
                    <a:lnTo>
                      <a:pt x="291" y="1783"/>
                    </a:lnTo>
                    <a:lnTo>
                      <a:pt x="291" y="44"/>
                    </a:lnTo>
                    <a:lnTo>
                      <a:pt x="0" y="0"/>
                    </a:lnTo>
                    <a:lnTo>
                      <a:pt x="0" y="1651"/>
                    </a:lnTo>
                    <a:close/>
                  </a:path>
                </a:pathLst>
              </a:custGeom>
              <a:solidFill>
                <a:srgbClr val="CCD9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49"/>
              <p:cNvSpPr>
                <a:spLocks/>
              </p:cNvSpPr>
              <p:nvPr/>
            </p:nvSpPr>
            <p:spPr bwMode="auto">
              <a:xfrm>
                <a:off x="5549901" y="2357438"/>
                <a:ext cx="1076325" cy="152400"/>
              </a:xfrm>
              <a:custGeom>
                <a:avLst/>
                <a:gdLst>
                  <a:gd name="T0" fmla="*/ 678 w 678"/>
                  <a:gd name="T1" fmla="*/ 35 h 96"/>
                  <a:gd name="T2" fmla="*/ 388 w 678"/>
                  <a:gd name="T3" fmla="*/ 0 h 96"/>
                  <a:gd name="T4" fmla="*/ 0 w 678"/>
                  <a:gd name="T5" fmla="*/ 52 h 96"/>
                  <a:gd name="T6" fmla="*/ 291 w 678"/>
                  <a:gd name="T7" fmla="*/ 96 h 96"/>
                  <a:gd name="T8" fmla="*/ 678 w 678"/>
                  <a:gd name="T9" fmla="*/ 35 h 96"/>
                </a:gdLst>
                <a:ahLst/>
                <a:cxnLst>
                  <a:cxn ang="0">
                    <a:pos x="T0" y="T1"/>
                  </a:cxn>
                  <a:cxn ang="0">
                    <a:pos x="T2" y="T3"/>
                  </a:cxn>
                  <a:cxn ang="0">
                    <a:pos x="T4" y="T5"/>
                  </a:cxn>
                  <a:cxn ang="0">
                    <a:pos x="T6" y="T7"/>
                  </a:cxn>
                  <a:cxn ang="0">
                    <a:pos x="T8" y="T9"/>
                  </a:cxn>
                </a:cxnLst>
                <a:rect l="0" t="0" r="r" b="b"/>
                <a:pathLst>
                  <a:path w="678" h="96">
                    <a:moveTo>
                      <a:pt x="678" y="35"/>
                    </a:moveTo>
                    <a:lnTo>
                      <a:pt x="388" y="0"/>
                    </a:lnTo>
                    <a:lnTo>
                      <a:pt x="0" y="52"/>
                    </a:lnTo>
                    <a:lnTo>
                      <a:pt x="291" y="96"/>
                    </a:lnTo>
                    <a:lnTo>
                      <a:pt x="678" y="3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50"/>
              <p:cNvSpPr>
                <a:spLocks/>
              </p:cNvSpPr>
              <p:nvPr/>
            </p:nvSpPr>
            <p:spPr bwMode="auto">
              <a:xfrm>
                <a:off x="4557713" y="2189163"/>
                <a:ext cx="866775" cy="112713"/>
              </a:xfrm>
              <a:custGeom>
                <a:avLst/>
                <a:gdLst>
                  <a:gd name="T0" fmla="*/ 546 w 546"/>
                  <a:gd name="T1" fmla="*/ 27 h 71"/>
                  <a:gd name="T2" fmla="*/ 326 w 546"/>
                  <a:gd name="T3" fmla="*/ 0 h 71"/>
                  <a:gd name="T4" fmla="*/ 0 w 546"/>
                  <a:gd name="T5" fmla="*/ 35 h 71"/>
                  <a:gd name="T6" fmla="*/ 221 w 546"/>
                  <a:gd name="T7" fmla="*/ 71 h 71"/>
                  <a:gd name="T8" fmla="*/ 546 w 546"/>
                  <a:gd name="T9" fmla="*/ 27 h 71"/>
                </a:gdLst>
                <a:ahLst/>
                <a:cxnLst>
                  <a:cxn ang="0">
                    <a:pos x="T0" y="T1"/>
                  </a:cxn>
                  <a:cxn ang="0">
                    <a:pos x="T2" y="T3"/>
                  </a:cxn>
                  <a:cxn ang="0">
                    <a:pos x="T4" y="T5"/>
                  </a:cxn>
                  <a:cxn ang="0">
                    <a:pos x="T6" y="T7"/>
                  </a:cxn>
                  <a:cxn ang="0">
                    <a:pos x="T8" y="T9"/>
                  </a:cxn>
                </a:cxnLst>
                <a:rect l="0" t="0" r="r" b="b"/>
                <a:pathLst>
                  <a:path w="546" h="71">
                    <a:moveTo>
                      <a:pt x="546" y="27"/>
                    </a:moveTo>
                    <a:lnTo>
                      <a:pt x="326" y="0"/>
                    </a:lnTo>
                    <a:lnTo>
                      <a:pt x="0" y="35"/>
                    </a:lnTo>
                    <a:lnTo>
                      <a:pt x="221" y="71"/>
                    </a:lnTo>
                    <a:lnTo>
                      <a:pt x="546" y="2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51"/>
              <p:cNvSpPr>
                <a:spLocks/>
              </p:cNvSpPr>
              <p:nvPr/>
            </p:nvSpPr>
            <p:spPr bwMode="auto">
              <a:xfrm>
                <a:off x="4894263" y="2273300"/>
                <a:ext cx="250825" cy="2466975"/>
              </a:xfrm>
              <a:custGeom>
                <a:avLst/>
                <a:gdLst>
                  <a:gd name="T0" fmla="*/ 158 w 158"/>
                  <a:gd name="T1" fmla="*/ 1501 h 1554"/>
                  <a:gd name="T2" fmla="*/ 0 w 158"/>
                  <a:gd name="T3" fmla="*/ 1554 h 1554"/>
                  <a:gd name="T4" fmla="*/ 0 w 158"/>
                  <a:gd name="T5" fmla="*/ 18 h 1554"/>
                  <a:gd name="T6" fmla="*/ 158 w 158"/>
                  <a:gd name="T7" fmla="*/ 0 h 1554"/>
                  <a:gd name="T8" fmla="*/ 158 w 158"/>
                  <a:gd name="T9" fmla="*/ 1501 h 1554"/>
                </a:gdLst>
                <a:ahLst/>
                <a:cxnLst>
                  <a:cxn ang="0">
                    <a:pos x="T0" y="T1"/>
                  </a:cxn>
                  <a:cxn ang="0">
                    <a:pos x="T2" y="T3"/>
                  </a:cxn>
                  <a:cxn ang="0">
                    <a:pos x="T4" y="T5"/>
                  </a:cxn>
                  <a:cxn ang="0">
                    <a:pos x="T6" y="T7"/>
                  </a:cxn>
                  <a:cxn ang="0">
                    <a:pos x="T8" y="T9"/>
                  </a:cxn>
                </a:cxnLst>
                <a:rect l="0" t="0" r="r" b="b"/>
                <a:pathLst>
                  <a:path w="158" h="1554">
                    <a:moveTo>
                      <a:pt x="158" y="1501"/>
                    </a:moveTo>
                    <a:lnTo>
                      <a:pt x="0" y="1554"/>
                    </a:lnTo>
                    <a:lnTo>
                      <a:pt x="0" y="18"/>
                    </a:lnTo>
                    <a:lnTo>
                      <a:pt x="158" y="0"/>
                    </a:lnTo>
                    <a:lnTo>
                      <a:pt x="158" y="1501"/>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52"/>
              <p:cNvSpPr>
                <a:spLocks/>
              </p:cNvSpPr>
              <p:nvPr/>
            </p:nvSpPr>
            <p:spPr bwMode="auto">
              <a:xfrm>
                <a:off x="4908551" y="2232025"/>
                <a:ext cx="515938" cy="1003300"/>
              </a:xfrm>
              <a:custGeom>
                <a:avLst/>
                <a:gdLst>
                  <a:gd name="T0" fmla="*/ 325 w 325"/>
                  <a:gd name="T1" fmla="*/ 0 h 632"/>
                  <a:gd name="T2" fmla="*/ 0 w 325"/>
                  <a:gd name="T3" fmla="*/ 44 h 632"/>
                  <a:gd name="T4" fmla="*/ 0 w 325"/>
                  <a:gd name="T5" fmla="*/ 632 h 632"/>
                  <a:gd name="T6" fmla="*/ 325 w 325"/>
                  <a:gd name="T7" fmla="*/ 562 h 632"/>
                  <a:gd name="T8" fmla="*/ 325 w 325"/>
                  <a:gd name="T9" fmla="*/ 0 h 632"/>
                </a:gdLst>
                <a:ahLst/>
                <a:cxnLst>
                  <a:cxn ang="0">
                    <a:pos x="T0" y="T1"/>
                  </a:cxn>
                  <a:cxn ang="0">
                    <a:pos x="T2" y="T3"/>
                  </a:cxn>
                  <a:cxn ang="0">
                    <a:pos x="T4" y="T5"/>
                  </a:cxn>
                  <a:cxn ang="0">
                    <a:pos x="T6" y="T7"/>
                  </a:cxn>
                  <a:cxn ang="0">
                    <a:pos x="T8" y="T9"/>
                  </a:cxn>
                </a:cxnLst>
                <a:rect l="0" t="0" r="r" b="b"/>
                <a:pathLst>
                  <a:path w="325" h="632">
                    <a:moveTo>
                      <a:pt x="325" y="0"/>
                    </a:moveTo>
                    <a:lnTo>
                      <a:pt x="0" y="44"/>
                    </a:lnTo>
                    <a:lnTo>
                      <a:pt x="0" y="632"/>
                    </a:lnTo>
                    <a:lnTo>
                      <a:pt x="325" y="562"/>
                    </a:lnTo>
                    <a:lnTo>
                      <a:pt x="325" y="0"/>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53"/>
              <p:cNvSpPr>
                <a:spLocks/>
              </p:cNvSpPr>
              <p:nvPr/>
            </p:nvSpPr>
            <p:spPr bwMode="auto">
              <a:xfrm>
                <a:off x="7186613" y="1479550"/>
                <a:ext cx="460375" cy="3246438"/>
              </a:xfrm>
              <a:custGeom>
                <a:avLst/>
                <a:gdLst>
                  <a:gd name="T0" fmla="*/ 290 w 290"/>
                  <a:gd name="T1" fmla="*/ 1905 h 2045"/>
                  <a:gd name="T2" fmla="*/ 0 w 290"/>
                  <a:gd name="T3" fmla="*/ 2045 h 2045"/>
                  <a:gd name="T4" fmla="*/ 0 w 290"/>
                  <a:gd name="T5" fmla="*/ 17 h 2045"/>
                  <a:gd name="T6" fmla="*/ 290 w 290"/>
                  <a:gd name="T7" fmla="*/ 0 h 2045"/>
                  <a:gd name="T8" fmla="*/ 290 w 290"/>
                  <a:gd name="T9" fmla="*/ 1905 h 2045"/>
                </a:gdLst>
                <a:ahLst/>
                <a:cxnLst>
                  <a:cxn ang="0">
                    <a:pos x="T0" y="T1"/>
                  </a:cxn>
                  <a:cxn ang="0">
                    <a:pos x="T2" y="T3"/>
                  </a:cxn>
                  <a:cxn ang="0">
                    <a:pos x="T4" y="T5"/>
                  </a:cxn>
                  <a:cxn ang="0">
                    <a:pos x="T6" y="T7"/>
                  </a:cxn>
                  <a:cxn ang="0">
                    <a:pos x="T8" y="T9"/>
                  </a:cxn>
                </a:cxnLst>
                <a:rect l="0" t="0" r="r" b="b"/>
                <a:pathLst>
                  <a:path w="290" h="2045">
                    <a:moveTo>
                      <a:pt x="290" y="1905"/>
                    </a:moveTo>
                    <a:lnTo>
                      <a:pt x="0" y="2045"/>
                    </a:lnTo>
                    <a:lnTo>
                      <a:pt x="0" y="17"/>
                    </a:lnTo>
                    <a:lnTo>
                      <a:pt x="290" y="0"/>
                    </a:lnTo>
                    <a:lnTo>
                      <a:pt x="290" y="1905"/>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54"/>
              <p:cNvSpPr>
                <a:spLocks/>
              </p:cNvSpPr>
              <p:nvPr/>
            </p:nvSpPr>
            <p:spPr bwMode="auto">
              <a:xfrm>
                <a:off x="5843588" y="1436687"/>
                <a:ext cx="1817688" cy="69850"/>
              </a:xfrm>
              <a:custGeom>
                <a:avLst/>
                <a:gdLst>
                  <a:gd name="T0" fmla="*/ 1145 w 1145"/>
                  <a:gd name="T1" fmla="*/ 27 h 44"/>
                  <a:gd name="T2" fmla="*/ 291 w 1145"/>
                  <a:gd name="T3" fmla="*/ 0 h 44"/>
                  <a:gd name="T4" fmla="*/ 0 w 1145"/>
                  <a:gd name="T5" fmla="*/ 9 h 44"/>
                  <a:gd name="T6" fmla="*/ 863 w 1145"/>
                  <a:gd name="T7" fmla="*/ 44 h 44"/>
                  <a:gd name="T8" fmla="*/ 1145 w 1145"/>
                  <a:gd name="T9" fmla="*/ 27 h 44"/>
                </a:gdLst>
                <a:ahLst/>
                <a:cxnLst>
                  <a:cxn ang="0">
                    <a:pos x="T0" y="T1"/>
                  </a:cxn>
                  <a:cxn ang="0">
                    <a:pos x="T2" y="T3"/>
                  </a:cxn>
                  <a:cxn ang="0">
                    <a:pos x="T4" y="T5"/>
                  </a:cxn>
                  <a:cxn ang="0">
                    <a:pos x="T6" y="T7"/>
                  </a:cxn>
                  <a:cxn ang="0">
                    <a:pos x="T8" y="T9"/>
                  </a:cxn>
                </a:cxnLst>
                <a:rect l="0" t="0" r="r" b="b"/>
                <a:pathLst>
                  <a:path w="1145" h="44">
                    <a:moveTo>
                      <a:pt x="1145" y="27"/>
                    </a:moveTo>
                    <a:lnTo>
                      <a:pt x="291" y="0"/>
                    </a:lnTo>
                    <a:lnTo>
                      <a:pt x="0" y="9"/>
                    </a:lnTo>
                    <a:lnTo>
                      <a:pt x="863" y="44"/>
                    </a:lnTo>
                    <a:lnTo>
                      <a:pt x="1145" y="2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55"/>
              <p:cNvSpPr>
                <a:spLocks/>
              </p:cNvSpPr>
              <p:nvPr/>
            </p:nvSpPr>
            <p:spPr bwMode="auto">
              <a:xfrm>
                <a:off x="6122988" y="4656138"/>
                <a:ext cx="182563" cy="363538"/>
              </a:xfrm>
              <a:custGeom>
                <a:avLst/>
                <a:gdLst>
                  <a:gd name="T0" fmla="*/ 115 w 115"/>
                  <a:gd name="T1" fmla="*/ 176 h 229"/>
                  <a:gd name="T2" fmla="*/ 0 w 115"/>
                  <a:gd name="T3" fmla="*/ 229 h 229"/>
                  <a:gd name="T4" fmla="*/ 0 w 115"/>
                  <a:gd name="T5" fmla="*/ 53 h 229"/>
                  <a:gd name="T6" fmla="*/ 115 w 115"/>
                  <a:gd name="T7" fmla="*/ 0 h 229"/>
                  <a:gd name="T8" fmla="*/ 115 w 115"/>
                  <a:gd name="T9" fmla="*/ 176 h 229"/>
                </a:gdLst>
                <a:ahLst/>
                <a:cxnLst>
                  <a:cxn ang="0">
                    <a:pos x="T0" y="T1"/>
                  </a:cxn>
                  <a:cxn ang="0">
                    <a:pos x="T2" y="T3"/>
                  </a:cxn>
                  <a:cxn ang="0">
                    <a:pos x="T4" y="T5"/>
                  </a:cxn>
                  <a:cxn ang="0">
                    <a:pos x="T6" y="T7"/>
                  </a:cxn>
                  <a:cxn ang="0">
                    <a:pos x="T8" y="T9"/>
                  </a:cxn>
                </a:cxnLst>
                <a:rect l="0" t="0" r="r" b="b"/>
                <a:pathLst>
                  <a:path w="115" h="229">
                    <a:moveTo>
                      <a:pt x="115" y="176"/>
                    </a:moveTo>
                    <a:lnTo>
                      <a:pt x="0" y="229"/>
                    </a:lnTo>
                    <a:lnTo>
                      <a:pt x="0" y="53"/>
                    </a:lnTo>
                    <a:lnTo>
                      <a:pt x="115" y="0"/>
                    </a:lnTo>
                    <a:lnTo>
                      <a:pt x="115" y="17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56"/>
              <p:cNvSpPr>
                <a:spLocks/>
              </p:cNvSpPr>
              <p:nvPr/>
            </p:nvSpPr>
            <p:spPr bwMode="auto">
              <a:xfrm>
                <a:off x="6403976" y="4545013"/>
                <a:ext cx="180975" cy="349250"/>
              </a:xfrm>
              <a:custGeom>
                <a:avLst/>
                <a:gdLst>
                  <a:gd name="T0" fmla="*/ 114 w 114"/>
                  <a:gd name="T1" fmla="*/ 167 h 220"/>
                  <a:gd name="T2" fmla="*/ 0 w 114"/>
                  <a:gd name="T3" fmla="*/ 220 h 220"/>
                  <a:gd name="T4" fmla="*/ 0 w 114"/>
                  <a:gd name="T5" fmla="*/ 53 h 220"/>
                  <a:gd name="T6" fmla="*/ 114 w 114"/>
                  <a:gd name="T7" fmla="*/ 0 h 220"/>
                  <a:gd name="T8" fmla="*/ 114 w 114"/>
                  <a:gd name="T9" fmla="*/ 167 h 220"/>
                </a:gdLst>
                <a:ahLst/>
                <a:cxnLst>
                  <a:cxn ang="0">
                    <a:pos x="T0" y="T1"/>
                  </a:cxn>
                  <a:cxn ang="0">
                    <a:pos x="T2" y="T3"/>
                  </a:cxn>
                  <a:cxn ang="0">
                    <a:pos x="T4" y="T5"/>
                  </a:cxn>
                  <a:cxn ang="0">
                    <a:pos x="T6" y="T7"/>
                  </a:cxn>
                  <a:cxn ang="0">
                    <a:pos x="T8" y="T9"/>
                  </a:cxn>
                </a:cxnLst>
                <a:rect l="0" t="0" r="r" b="b"/>
                <a:pathLst>
                  <a:path w="114" h="220">
                    <a:moveTo>
                      <a:pt x="114" y="167"/>
                    </a:moveTo>
                    <a:lnTo>
                      <a:pt x="0" y="220"/>
                    </a:lnTo>
                    <a:lnTo>
                      <a:pt x="0" y="53"/>
                    </a:lnTo>
                    <a:lnTo>
                      <a:pt x="114" y="0"/>
                    </a:lnTo>
                    <a:lnTo>
                      <a:pt x="114" y="16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57"/>
              <p:cNvSpPr>
                <a:spLocks/>
              </p:cNvSpPr>
              <p:nvPr/>
            </p:nvSpPr>
            <p:spPr bwMode="auto">
              <a:xfrm>
                <a:off x="6683376" y="4448175"/>
                <a:ext cx="166688" cy="320675"/>
              </a:xfrm>
              <a:custGeom>
                <a:avLst/>
                <a:gdLst>
                  <a:gd name="T0" fmla="*/ 105 w 105"/>
                  <a:gd name="T1" fmla="*/ 158 h 202"/>
                  <a:gd name="T2" fmla="*/ 0 w 105"/>
                  <a:gd name="T3" fmla="*/ 202 h 202"/>
                  <a:gd name="T4" fmla="*/ 0 w 105"/>
                  <a:gd name="T5" fmla="*/ 43 h 202"/>
                  <a:gd name="T6" fmla="*/ 105 w 105"/>
                  <a:gd name="T7" fmla="*/ 0 h 202"/>
                  <a:gd name="T8" fmla="*/ 105 w 105"/>
                  <a:gd name="T9" fmla="*/ 158 h 202"/>
                </a:gdLst>
                <a:ahLst/>
                <a:cxnLst>
                  <a:cxn ang="0">
                    <a:pos x="T0" y="T1"/>
                  </a:cxn>
                  <a:cxn ang="0">
                    <a:pos x="T2" y="T3"/>
                  </a:cxn>
                  <a:cxn ang="0">
                    <a:pos x="T4" y="T5"/>
                  </a:cxn>
                  <a:cxn ang="0">
                    <a:pos x="T6" y="T7"/>
                  </a:cxn>
                  <a:cxn ang="0">
                    <a:pos x="T8" y="T9"/>
                  </a:cxn>
                </a:cxnLst>
                <a:rect l="0" t="0" r="r" b="b"/>
                <a:pathLst>
                  <a:path w="105" h="202">
                    <a:moveTo>
                      <a:pt x="105" y="158"/>
                    </a:moveTo>
                    <a:lnTo>
                      <a:pt x="0" y="202"/>
                    </a:lnTo>
                    <a:lnTo>
                      <a:pt x="0" y="43"/>
                    </a:lnTo>
                    <a:lnTo>
                      <a:pt x="105" y="0"/>
                    </a:lnTo>
                    <a:lnTo>
                      <a:pt x="105" y="15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58"/>
              <p:cNvSpPr>
                <a:spLocks/>
              </p:cNvSpPr>
              <p:nvPr/>
            </p:nvSpPr>
            <p:spPr bwMode="auto">
              <a:xfrm>
                <a:off x="6934201" y="4349750"/>
                <a:ext cx="153988" cy="306388"/>
              </a:xfrm>
              <a:custGeom>
                <a:avLst/>
                <a:gdLst>
                  <a:gd name="T0" fmla="*/ 97 w 97"/>
                  <a:gd name="T1" fmla="*/ 149 h 193"/>
                  <a:gd name="T2" fmla="*/ 0 w 97"/>
                  <a:gd name="T3" fmla="*/ 193 h 193"/>
                  <a:gd name="T4" fmla="*/ 0 w 97"/>
                  <a:gd name="T5" fmla="*/ 35 h 193"/>
                  <a:gd name="T6" fmla="*/ 97 w 97"/>
                  <a:gd name="T7" fmla="*/ 0 h 193"/>
                  <a:gd name="T8" fmla="*/ 97 w 97"/>
                  <a:gd name="T9" fmla="*/ 149 h 193"/>
                </a:gdLst>
                <a:ahLst/>
                <a:cxnLst>
                  <a:cxn ang="0">
                    <a:pos x="T0" y="T1"/>
                  </a:cxn>
                  <a:cxn ang="0">
                    <a:pos x="T2" y="T3"/>
                  </a:cxn>
                  <a:cxn ang="0">
                    <a:pos x="T4" y="T5"/>
                  </a:cxn>
                  <a:cxn ang="0">
                    <a:pos x="T6" y="T7"/>
                  </a:cxn>
                  <a:cxn ang="0">
                    <a:pos x="T8" y="T9"/>
                  </a:cxn>
                </a:cxnLst>
                <a:rect l="0" t="0" r="r" b="b"/>
                <a:pathLst>
                  <a:path w="97" h="193">
                    <a:moveTo>
                      <a:pt x="97" y="149"/>
                    </a:moveTo>
                    <a:lnTo>
                      <a:pt x="0" y="193"/>
                    </a:lnTo>
                    <a:lnTo>
                      <a:pt x="0" y="35"/>
                    </a:lnTo>
                    <a:lnTo>
                      <a:pt x="97" y="0"/>
                    </a:lnTo>
                    <a:lnTo>
                      <a:pt x="97" y="149"/>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59"/>
              <p:cNvSpPr>
                <a:spLocks/>
              </p:cNvSpPr>
              <p:nvPr/>
            </p:nvSpPr>
            <p:spPr bwMode="auto">
              <a:xfrm>
                <a:off x="7172326" y="4252913"/>
                <a:ext cx="153988" cy="306388"/>
              </a:xfrm>
              <a:custGeom>
                <a:avLst/>
                <a:gdLst>
                  <a:gd name="T0" fmla="*/ 97 w 97"/>
                  <a:gd name="T1" fmla="*/ 149 h 193"/>
                  <a:gd name="T2" fmla="*/ 0 w 97"/>
                  <a:gd name="T3" fmla="*/ 193 h 193"/>
                  <a:gd name="T4" fmla="*/ 0 w 97"/>
                  <a:gd name="T5" fmla="*/ 44 h 193"/>
                  <a:gd name="T6" fmla="*/ 97 w 97"/>
                  <a:gd name="T7" fmla="*/ 0 h 193"/>
                  <a:gd name="T8" fmla="*/ 97 w 97"/>
                  <a:gd name="T9" fmla="*/ 149 h 193"/>
                </a:gdLst>
                <a:ahLst/>
                <a:cxnLst>
                  <a:cxn ang="0">
                    <a:pos x="T0" y="T1"/>
                  </a:cxn>
                  <a:cxn ang="0">
                    <a:pos x="T2" y="T3"/>
                  </a:cxn>
                  <a:cxn ang="0">
                    <a:pos x="T4" y="T5"/>
                  </a:cxn>
                  <a:cxn ang="0">
                    <a:pos x="T6" y="T7"/>
                  </a:cxn>
                  <a:cxn ang="0">
                    <a:pos x="T8" y="T9"/>
                  </a:cxn>
                </a:cxnLst>
                <a:rect l="0" t="0" r="r" b="b"/>
                <a:pathLst>
                  <a:path w="97" h="193">
                    <a:moveTo>
                      <a:pt x="97" y="149"/>
                    </a:moveTo>
                    <a:lnTo>
                      <a:pt x="0" y="193"/>
                    </a:lnTo>
                    <a:lnTo>
                      <a:pt x="0" y="44"/>
                    </a:lnTo>
                    <a:lnTo>
                      <a:pt x="97" y="0"/>
                    </a:lnTo>
                    <a:lnTo>
                      <a:pt x="97" y="149"/>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60"/>
              <p:cNvSpPr>
                <a:spLocks/>
              </p:cNvSpPr>
              <p:nvPr/>
            </p:nvSpPr>
            <p:spPr bwMode="auto">
              <a:xfrm>
                <a:off x="7396163" y="4168775"/>
                <a:ext cx="139700" cy="292100"/>
              </a:xfrm>
              <a:custGeom>
                <a:avLst/>
                <a:gdLst>
                  <a:gd name="T0" fmla="*/ 88 w 88"/>
                  <a:gd name="T1" fmla="*/ 140 h 184"/>
                  <a:gd name="T2" fmla="*/ 0 w 88"/>
                  <a:gd name="T3" fmla="*/ 184 h 184"/>
                  <a:gd name="T4" fmla="*/ 0 w 88"/>
                  <a:gd name="T5" fmla="*/ 35 h 184"/>
                  <a:gd name="T6" fmla="*/ 88 w 88"/>
                  <a:gd name="T7" fmla="*/ 0 h 184"/>
                  <a:gd name="T8" fmla="*/ 88 w 88"/>
                  <a:gd name="T9" fmla="*/ 140 h 184"/>
                </a:gdLst>
                <a:ahLst/>
                <a:cxnLst>
                  <a:cxn ang="0">
                    <a:pos x="T0" y="T1"/>
                  </a:cxn>
                  <a:cxn ang="0">
                    <a:pos x="T2" y="T3"/>
                  </a:cxn>
                  <a:cxn ang="0">
                    <a:pos x="T4" y="T5"/>
                  </a:cxn>
                  <a:cxn ang="0">
                    <a:pos x="T6" y="T7"/>
                  </a:cxn>
                  <a:cxn ang="0">
                    <a:pos x="T8" y="T9"/>
                  </a:cxn>
                </a:cxnLst>
                <a:rect l="0" t="0" r="r" b="b"/>
                <a:pathLst>
                  <a:path w="88" h="184">
                    <a:moveTo>
                      <a:pt x="88" y="140"/>
                    </a:moveTo>
                    <a:lnTo>
                      <a:pt x="0" y="184"/>
                    </a:lnTo>
                    <a:lnTo>
                      <a:pt x="0" y="35"/>
                    </a:lnTo>
                    <a:lnTo>
                      <a:pt x="88" y="0"/>
                    </a:lnTo>
                    <a:lnTo>
                      <a:pt x="88" y="140"/>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61"/>
              <p:cNvSpPr>
                <a:spLocks/>
              </p:cNvSpPr>
              <p:nvPr/>
            </p:nvSpPr>
            <p:spPr bwMode="auto">
              <a:xfrm>
                <a:off x="6137276" y="3457575"/>
                <a:ext cx="182563" cy="320675"/>
              </a:xfrm>
              <a:custGeom>
                <a:avLst/>
                <a:gdLst>
                  <a:gd name="T0" fmla="*/ 115 w 115"/>
                  <a:gd name="T1" fmla="*/ 167 h 202"/>
                  <a:gd name="T2" fmla="*/ 0 w 115"/>
                  <a:gd name="T3" fmla="*/ 202 h 202"/>
                  <a:gd name="T4" fmla="*/ 0 w 115"/>
                  <a:gd name="T5" fmla="*/ 27 h 202"/>
                  <a:gd name="T6" fmla="*/ 115 w 115"/>
                  <a:gd name="T7" fmla="*/ 0 h 202"/>
                  <a:gd name="T8" fmla="*/ 115 w 115"/>
                  <a:gd name="T9" fmla="*/ 167 h 202"/>
                </a:gdLst>
                <a:ahLst/>
                <a:cxnLst>
                  <a:cxn ang="0">
                    <a:pos x="T0" y="T1"/>
                  </a:cxn>
                  <a:cxn ang="0">
                    <a:pos x="T2" y="T3"/>
                  </a:cxn>
                  <a:cxn ang="0">
                    <a:pos x="T4" y="T5"/>
                  </a:cxn>
                  <a:cxn ang="0">
                    <a:pos x="T6" y="T7"/>
                  </a:cxn>
                  <a:cxn ang="0">
                    <a:pos x="T8" y="T9"/>
                  </a:cxn>
                </a:cxnLst>
                <a:rect l="0" t="0" r="r" b="b"/>
                <a:pathLst>
                  <a:path w="115" h="202">
                    <a:moveTo>
                      <a:pt x="115" y="167"/>
                    </a:moveTo>
                    <a:lnTo>
                      <a:pt x="0" y="202"/>
                    </a:lnTo>
                    <a:lnTo>
                      <a:pt x="0" y="27"/>
                    </a:lnTo>
                    <a:lnTo>
                      <a:pt x="115" y="0"/>
                    </a:lnTo>
                    <a:lnTo>
                      <a:pt x="115" y="16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62"/>
              <p:cNvSpPr>
                <a:spLocks/>
              </p:cNvSpPr>
              <p:nvPr/>
            </p:nvSpPr>
            <p:spPr bwMode="auto">
              <a:xfrm>
                <a:off x="6416676" y="3375025"/>
                <a:ext cx="182563" cy="319088"/>
              </a:xfrm>
              <a:custGeom>
                <a:avLst/>
                <a:gdLst>
                  <a:gd name="T0" fmla="*/ 115 w 115"/>
                  <a:gd name="T1" fmla="*/ 166 h 201"/>
                  <a:gd name="T2" fmla="*/ 0 w 115"/>
                  <a:gd name="T3" fmla="*/ 201 h 201"/>
                  <a:gd name="T4" fmla="*/ 0 w 115"/>
                  <a:gd name="T5" fmla="*/ 35 h 201"/>
                  <a:gd name="T6" fmla="*/ 115 w 115"/>
                  <a:gd name="T7" fmla="*/ 0 h 201"/>
                  <a:gd name="T8" fmla="*/ 115 w 115"/>
                  <a:gd name="T9" fmla="*/ 166 h 201"/>
                </a:gdLst>
                <a:ahLst/>
                <a:cxnLst>
                  <a:cxn ang="0">
                    <a:pos x="T0" y="T1"/>
                  </a:cxn>
                  <a:cxn ang="0">
                    <a:pos x="T2" y="T3"/>
                  </a:cxn>
                  <a:cxn ang="0">
                    <a:pos x="T4" y="T5"/>
                  </a:cxn>
                  <a:cxn ang="0">
                    <a:pos x="T6" y="T7"/>
                  </a:cxn>
                  <a:cxn ang="0">
                    <a:pos x="T8" y="T9"/>
                  </a:cxn>
                </a:cxnLst>
                <a:rect l="0" t="0" r="r" b="b"/>
                <a:pathLst>
                  <a:path w="115" h="201">
                    <a:moveTo>
                      <a:pt x="115" y="166"/>
                    </a:moveTo>
                    <a:lnTo>
                      <a:pt x="0" y="201"/>
                    </a:lnTo>
                    <a:lnTo>
                      <a:pt x="0" y="35"/>
                    </a:lnTo>
                    <a:lnTo>
                      <a:pt x="115" y="0"/>
                    </a:lnTo>
                    <a:lnTo>
                      <a:pt x="115" y="16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63"/>
              <p:cNvSpPr>
                <a:spLocks/>
              </p:cNvSpPr>
              <p:nvPr/>
            </p:nvSpPr>
            <p:spPr bwMode="auto">
              <a:xfrm>
                <a:off x="6696076" y="3317875"/>
                <a:ext cx="153988" cy="293688"/>
              </a:xfrm>
              <a:custGeom>
                <a:avLst/>
                <a:gdLst>
                  <a:gd name="T0" fmla="*/ 97 w 97"/>
                  <a:gd name="T1" fmla="*/ 158 h 185"/>
                  <a:gd name="T2" fmla="*/ 0 w 97"/>
                  <a:gd name="T3" fmla="*/ 185 h 185"/>
                  <a:gd name="T4" fmla="*/ 0 w 97"/>
                  <a:gd name="T5" fmla="*/ 27 h 185"/>
                  <a:gd name="T6" fmla="*/ 97 w 97"/>
                  <a:gd name="T7" fmla="*/ 0 h 185"/>
                  <a:gd name="T8" fmla="*/ 97 w 97"/>
                  <a:gd name="T9" fmla="*/ 158 h 185"/>
                </a:gdLst>
                <a:ahLst/>
                <a:cxnLst>
                  <a:cxn ang="0">
                    <a:pos x="T0" y="T1"/>
                  </a:cxn>
                  <a:cxn ang="0">
                    <a:pos x="T2" y="T3"/>
                  </a:cxn>
                  <a:cxn ang="0">
                    <a:pos x="T4" y="T5"/>
                  </a:cxn>
                  <a:cxn ang="0">
                    <a:pos x="T6" y="T7"/>
                  </a:cxn>
                  <a:cxn ang="0">
                    <a:pos x="T8" y="T9"/>
                  </a:cxn>
                </a:cxnLst>
                <a:rect l="0" t="0" r="r" b="b"/>
                <a:pathLst>
                  <a:path w="97" h="185">
                    <a:moveTo>
                      <a:pt x="97" y="158"/>
                    </a:moveTo>
                    <a:lnTo>
                      <a:pt x="0" y="185"/>
                    </a:lnTo>
                    <a:lnTo>
                      <a:pt x="0" y="27"/>
                    </a:lnTo>
                    <a:lnTo>
                      <a:pt x="97" y="0"/>
                    </a:lnTo>
                    <a:lnTo>
                      <a:pt x="97" y="15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64"/>
              <p:cNvSpPr>
                <a:spLocks/>
              </p:cNvSpPr>
              <p:nvPr/>
            </p:nvSpPr>
            <p:spPr bwMode="auto">
              <a:xfrm>
                <a:off x="6948488" y="3249613"/>
                <a:ext cx="153988" cy="292100"/>
              </a:xfrm>
              <a:custGeom>
                <a:avLst/>
                <a:gdLst>
                  <a:gd name="T0" fmla="*/ 97 w 97"/>
                  <a:gd name="T1" fmla="*/ 149 h 184"/>
                  <a:gd name="T2" fmla="*/ 0 w 97"/>
                  <a:gd name="T3" fmla="*/ 184 h 184"/>
                  <a:gd name="T4" fmla="*/ 0 w 97"/>
                  <a:gd name="T5" fmla="*/ 26 h 184"/>
                  <a:gd name="T6" fmla="*/ 97 w 97"/>
                  <a:gd name="T7" fmla="*/ 0 h 184"/>
                  <a:gd name="T8" fmla="*/ 97 w 97"/>
                  <a:gd name="T9" fmla="*/ 149 h 184"/>
                </a:gdLst>
                <a:ahLst/>
                <a:cxnLst>
                  <a:cxn ang="0">
                    <a:pos x="T0" y="T1"/>
                  </a:cxn>
                  <a:cxn ang="0">
                    <a:pos x="T2" y="T3"/>
                  </a:cxn>
                  <a:cxn ang="0">
                    <a:pos x="T4" y="T5"/>
                  </a:cxn>
                  <a:cxn ang="0">
                    <a:pos x="T6" y="T7"/>
                  </a:cxn>
                  <a:cxn ang="0">
                    <a:pos x="T8" y="T9"/>
                  </a:cxn>
                </a:cxnLst>
                <a:rect l="0" t="0" r="r" b="b"/>
                <a:pathLst>
                  <a:path w="97" h="184">
                    <a:moveTo>
                      <a:pt x="97" y="149"/>
                    </a:moveTo>
                    <a:lnTo>
                      <a:pt x="0" y="184"/>
                    </a:lnTo>
                    <a:lnTo>
                      <a:pt x="0" y="26"/>
                    </a:lnTo>
                    <a:lnTo>
                      <a:pt x="97" y="0"/>
                    </a:lnTo>
                    <a:lnTo>
                      <a:pt x="97" y="149"/>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65"/>
              <p:cNvSpPr>
                <a:spLocks/>
              </p:cNvSpPr>
              <p:nvPr/>
            </p:nvSpPr>
            <p:spPr bwMode="auto">
              <a:xfrm>
                <a:off x="7186613" y="3192463"/>
                <a:ext cx="139700" cy="279400"/>
              </a:xfrm>
              <a:custGeom>
                <a:avLst/>
                <a:gdLst>
                  <a:gd name="T0" fmla="*/ 88 w 88"/>
                  <a:gd name="T1" fmla="*/ 150 h 176"/>
                  <a:gd name="T2" fmla="*/ 0 w 88"/>
                  <a:gd name="T3" fmla="*/ 176 h 176"/>
                  <a:gd name="T4" fmla="*/ 0 w 88"/>
                  <a:gd name="T5" fmla="*/ 27 h 176"/>
                  <a:gd name="T6" fmla="*/ 88 w 88"/>
                  <a:gd name="T7" fmla="*/ 0 h 176"/>
                  <a:gd name="T8" fmla="*/ 88 w 88"/>
                  <a:gd name="T9" fmla="*/ 150 h 176"/>
                </a:gdLst>
                <a:ahLst/>
                <a:cxnLst>
                  <a:cxn ang="0">
                    <a:pos x="T0" y="T1"/>
                  </a:cxn>
                  <a:cxn ang="0">
                    <a:pos x="T2" y="T3"/>
                  </a:cxn>
                  <a:cxn ang="0">
                    <a:pos x="T4" y="T5"/>
                  </a:cxn>
                  <a:cxn ang="0">
                    <a:pos x="T6" y="T7"/>
                  </a:cxn>
                  <a:cxn ang="0">
                    <a:pos x="T8" y="T9"/>
                  </a:cxn>
                </a:cxnLst>
                <a:rect l="0" t="0" r="r" b="b"/>
                <a:pathLst>
                  <a:path w="88" h="176">
                    <a:moveTo>
                      <a:pt x="88" y="150"/>
                    </a:moveTo>
                    <a:lnTo>
                      <a:pt x="0" y="176"/>
                    </a:lnTo>
                    <a:lnTo>
                      <a:pt x="0" y="27"/>
                    </a:lnTo>
                    <a:lnTo>
                      <a:pt x="88" y="0"/>
                    </a:lnTo>
                    <a:lnTo>
                      <a:pt x="88" y="150"/>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66"/>
              <p:cNvSpPr>
                <a:spLocks/>
              </p:cNvSpPr>
              <p:nvPr/>
            </p:nvSpPr>
            <p:spPr bwMode="auto">
              <a:xfrm>
                <a:off x="7408863" y="3136900"/>
                <a:ext cx="139700" cy="265113"/>
              </a:xfrm>
              <a:custGeom>
                <a:avLst/>
                <a:gdLst>
                  <a:gd name="T0" fmla="*/ 88 w 88"/>
                  <a:gd name="T1" fmla="*/ 141 h 167"/>
                  <a:gd name="T2" fmla="*/ 0 w 88"/>
                  <a:gd name="T3" fmla="*/ 167 h 167"/>
                  <a:gd name="T4" fmla="*/ 0 w 88"/>
                  <a:gd name="T5" fmla="*/ 18 h 167"/>
                  <a:gd name="T6" fmla="*/ 88 w 88"/>
                  <a:gd name="T7" fmla="*/ 0 h 167"/>
                  <a:gd name="T8" fmla="*/ 88 w 88"/>
                  <a:gd name="T9" fmla="*/ 141 h 167"/>
                </a:gdLst>
                <a:ahLst/>
                <a:cxnLst>
                  <a:cxn ang="0">
                    <a:pos x="T0" y="T1"/>
                  </a:cxn>
                  <a:cxn ang="0">
                    <a:pos x="T2" y="T3"/>
                  </a:cxn>
                  <a:cxn ang="0">
                    <a:pos x="T4" y="T5"/>
                  </a:cxn>
                  <a:cxn ang="0">
                    <a:pos x="T6" y="T7"/>
                  </a:cxn>
                  <a:cxn ang="0">
                    <a:pos x="T8" y="T9"/>
                  </a:cxn>
                </a:cxnLst>
                <a:rect l="0" t="0" r="r" b="b"/>
                <a:pathLst>
                  <a:path w="88" h="167">
                    <a:moveTo>
                      <a:pt x="88" y="141"/>
                    </a:moveTo>
                    <a:lnTo>
                      <a:pt x="0" y="167"/>
                    </a:lnTo>
                    <a:lnTo>
                      <a:pt x="0" y="18"/>
                    </a:lnTo>
                    <a:lnTo>
                      <a:pt x="88" y="0"/>
                    </a:lnTo>
                    <a:lnTo>
                      <a:pt x="88" y="141"/>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67"/>
              <p:cNvSpPr>
                <a:spLocks/>
              </p:cNvSpPr>
              <p:nvPr/>
            </p:nvSpPr>
            <p:spPr bwMode="auto">
              <a:xfrm>
                <a:off x="6137276" y="3443288"/>
                <a:ext cx="1398588" cy="515938"/>
              </a:xfrm>
              <a:custGeom>
                <a:avLst/>
                <a:gdLst>
                  <a:gd name="T0" fmla="*/ 881 w 881"/>
                  <a:gd name="T1" fmla="*/ 36 h 325"/>
                  <a:gd name="T2" fmla="*/ 0 w 881"/>
                  <a:gd name="T3" fmla="*/ 325 h 325"/>
                  <a:gd name="T4" fmla="*/ 0 w 881"/>
                  <a:gd name="T5" fmla="*/ 281 h 325"/>
                  <a:gd name="T6" fmla="*/ 881 w 881"/>
                  <a:gd name="T7" fmla="*/ 0 h 325"/>
                  <a:gd name="T8" fmla="*/ 881 w 881"/>
                  <a:gd name="T9" fmla="*/ 36 h 325"/>
                </a:gdLst>
                <a:ahLst/>
                <a:cxnLst>
                  <a:cxn ang="0">
                    <a:pos x="T0" y="T1"/>
                  </a:cxn>
                  <a:cxn ang="0">
                    <a:pos x="T2" y="T3"/>
                  </a:cxn>
                  <a:cxn ang="0">
                    <a:pos x="T4" y="T5"/>
                  </a:cxn>
                  <a:cxn ang="0">
                    <a:pos x="T6" y="T7"/>
                  </a:cxn>
                  <a:cxn ang="0">
                    <a:pos x="T8" y="T9"/>
                  </a:cxn>
                </a:cxnLst>
                <a:rect l="0" t="0" r="r" b="b"/>
                <a:pathLst>
                  <a:path w="881" h="325">
                    <a:moveTo>
                      <a:pt x="881" y="36"/>
                    </a:moveTo>
                    <a:lnTo>
                      <a:pt x="0" y="325"/>
                    </a:lnTo>
                    <a:lnTo>
                      <a:pt x="0" y="281"/>
                    </a:lnTo>
                    <a:lnTo>
                      <a:pt x="881" y="0"/>
                    </a:lnTo>
                    <a:lnTo>
                      <a:pt x="881" y="36"/>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68"/>
              <p:cNvSpPr>
                <a:spLocks/>
              </p:cNvSpPr>
              <p:nvPr/>
            </p:nvSpPr>
            <p:spPr bwMode="auto">
              <a:xfrm>
                <a:off x="6137276" y="3582988"/>
                <a:ext cx="1398588" cy="544513"/>
              </a:xfrm>
              <a:custGeom>
                <a:avLst/>
                <a:gdLst>
                  <a:gd name="T0" fmla="*/ 881 w 881"/>
                  <a:gd name="T1" fmla="*/ 35 h 343"/>
                  <a:gd name="T2" fmla="*/ 0 w 881"/>
                  <a:gd name="T3" fmla="*/ 343 h 343"/>
                  <a:gd name="T4" fmla="*/ 0 w 881"/>
                  <a:gd name="T5" fmla="*/ 299 h 343"/>
                  <a:gd name="T6" fmla="*/ 881 w 881"/>
                  <a:gd name="T7" fmla="*/ 0 h 343"/>
                  <a:gd name="T8" fmla="*/ 881 w 881"/>
                  <a:gd name="T9" fmla="*/ 35 h 343"/>
                </a:gdLst>
                <a:ahLst/>
                <a:cxnLst>
                  <a:cxn ang="0">
                    <a:pos x="T0" y="T1"/>
                  </a:cxn>
                  <a:cxn ang="0">
                    <a:pos x="T2" y="T3"/>
                  </a:cxn>
                  <a:cxn ang="0">
                    <a:pos x="T4" y="T5"/>
                  </a:cxn>
                  <a:cxn ang="0">
                    <a:pos x="T6" y="T7"/>
                  </a:cxn>
                  <a:cxn ang="0">
                    <a:pos x="T8" y="T9"/>
                  </a:cxn>
                </a:cxnLst>
                <a:rect l="0" t="0" r="r" b="b"/>
                <a:pathLst>
                  <a:path w="881" h="343">
                    <a:moveTo>
                      <a:pt x="881" y="35"/>
                    </a:moveTo>
                    <a:lnTo>
                      <a:pt x="0" y="343"/>
                    </a:lnTo>
                    <a:lnTo>
                      <a:pt x="0" y="299"/>
                    </a:lnTo>
                    <a:lnTo>
                      <a:pt x="881" y="0"/>
                    </a:lnTo>
                    <a:lnTo>
                      <a:pt x="881" y="3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69"/>
              <p:cNvSpPr>
                <a:spLocks/>
              </p:cNvSpPr>
              <p:nvPr/>
            </p:nvSpPr>
            <p:spPr bwMode="auto">
              <a:xfrm>
                <a:off x="6137276" y="3722688"/>
                <a:ext cx="1398588" cy="557213"/>
              </a:xfrm>
              <a:custGeom>
                <a:avLst/>
                <a:gdLst>
                  <a:gd name="T0" fmla="*/ 881 w 881"/>
                  <a:gd name="T1" fmla="*/ 35 h 351"/>
                  <a:gd name="T2" fmla="*/ 0 w 881"/>
                  <a:gd name="T3" fmla="*/ 351 h 351"/>
                  <a:gd name="T4" fmla="*/ 0 w 881"/>
                  <a:gd name="T5" fmla="*/ 307 h 351"/>
                  <a:gd name="T6" fmla="*/ 881 w 881"/>
                  <a:gd name="T7" fmla="*/ 0 h 351"/>
                  <a:gd name="T8" fmla="*/ 881 w 881"/>
                  <a:gd name="T9" fmla="*/ 35 h 351"/>
                </a:gdLst>
                <a:ahLst/>
                <a:cxnLst>
                  <a:cxn ang="0">
                    <a:pos x="T0" y="T1"/>
                  </a:cxn>
                  <a:cxn ang="0">
                    <a:pos x="T2" y="T3"/>
                  </a:cxn>
                  <a:cxn ang="0">
                    <a:pos x="T4" y="T5"/>
                  </a:cxn>
                  <a:cxn ang="0">
                    <a:pos x="T6" y="T7"/>
                  </a:cxn>
                  <a:cxn ang="0">
                    <a:pos x="T8" y="T9"/>
                  </a:cxn>
                </a:cxnLst>
                <a:rect l="0" t="0" r="r" b="b"/>
                <a:pathLst>
                  <a:path w="881" h="351">
                    <a:moveTo>
                      <a:pt x="881" y="35"/>
                    </a:moveTo>
                    <a:lnTo>
                      <a:pt x="0" y="351"/>
                    </a:lnTo>
                    <a:lnTo>
                      <a:pt x="0" y="307"/>
                    </a:lnTo>
                    <a:lnTo>
                      <a:pt x="881" y="0"/>
                    </a:lnTo>
                    <a:lnTo>
                      <a:pt x="881" y="3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70"/>
              <p:cNvSpPr>
                <a:spLocks/>
              </p:cNvSpPr>
              <p:nvPr/>
            </p:nvSpPr>
            <p:spPr bwMode="auto">
              <a:xfrm>
                <a:off x="6137276" y="3848100"/>
                <a:ext cx="1398588" cy="600075"/>
              </a:xfrm>
              <a:custGeom>
                <a:avLst/>
                <a:gdLst>
                  <a:gd name="T0" fmla="*/ 881 w 881"/>
                  <a:gd name="T1" fmla="*/ 44 h 378"/>
                  <a:gd name="T2" fmla="*/ 0 w 881"/>
                  <a:gd name="T3" fmla="*/ 378 h 378"/>
                  <a:gd name="T4" fmla="*/ 0 w 881"/>
                  <a:gd name="T5" fmla="*/ 334 h 378"/>
                  <a:gd name="T6" fmla="*/ 881 w 881"/>
                  <a:gd name="T7" fmla="*/ 0 h 378"/>
                  <a:gd name="T8" fmla="*/ 881 w 881"/>
                  <a:gd name="T9" fmla="*/ 44 h 378"/>
                </a:gdLst>
                <a:ahLst/>
                <a:cxnLst>
                  <a:cxn ang="0">
                    <a:pos x="T0" y="T1"/>
                  </a:cxn>
                  <a:cxn ang="0">
                    <a:pos x="T2" y="T3"/>
                  </a:cxn>
                  <a:cxn ang="0">
                    <a:pos x="T4" y="T5"/>
                  </a:cxn>
                  <a:cxn ang="0">
                    <a:pos x="T6" y="T7"/>
                  </a:cxn>
                  <a:cxn ang="0">
                    <a:pos x="T8" y="T9"/>
                  </a:cxn>
                </a:cxnLst>
                <a:rect l="0" t="0" r="r" b="b"/>
                <a:pathLst>
                  <a:path w="881" h="378">
                    <a:moveTo>
                      <a:pt x="881" y="44"/>
                    </a:moveTo>
                    <a:lnTo>
                      <a:pt x="0" y="378"/>
                    </a:lnTo>
                    <a:lnTo>
                      <a:pt x="0" y="334"/>
                    </a:lnTo>
                    <a:lnTo>
                      <a:pt x="881" y="0"/>
                    </a:lnTo>
                    <a:lnTo>
                      <a:pt x="881" y="44"/>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71"/>
              <p:cNvSpPr>
                <a:spLocks/>
              </p:cNvSpPr>
              <p:nvPr/>
            </p:nvSpPr>
            <p:spPr bwMode="auto">
              <a:xfrm>
                <a:off x="6137276" y="4002088"/>
                <a:ext cx="1398588" cy="627063"/>
              </a:xfrm>
              <a:custGeom>
                <a:avLst/>
                <a:gdLst>
                  <a:gd name="T0" fmla="*/ 881 w 881"/>
                  <a:gd name="T1" fmla="*/ 44 h 395"/>
                  <a:gd name="T2" fmla="*/ 0 w 881"/>
                  <a:gd name="T3" fmla="*/ 395 h 395"/>
                  <a:gd name="T4" fmla="*/ 0 w 881"/>
                  <a:gd name="T5" fmla="*/ 351 h 395"/>
                  <a:gd name="T6" fmla="*/ 881 w 881"/>
                  <a:gd name="T7" fmla="*/ 0 h 395"/>
                  <a:gd name="T8" fmla="*/ 881 w 881"/>
                  <a:gd name="T9" fmla="*/ 44 h 395"/>
                </a:gdLst>
                <a:ahLst/>
                <a:cxnLst>
                  <a:cxn ang="0">
                    <a:pos x="T0" y="T1"/>
                  </a:cxn>
                  <a:cxn ang="0">
                    <a:pos x="T2" y="T3"/>
                  </a:cxn>
                  <a:cxn ang="0">
                    <a:pos x="T4" y="T5"/>
                  </a:cxn>
                  <a:cxn ang="0">
                    <a:pos x="T6" y="T7"/>
                  </a:cxn>
                  <a:cxn ang="0">
                    <a:pos x="T8" y="T9"/>
                  </a:cxn>
                </a:cxnLst>
                <a:rect l="0" t="0" r="r" b="b"/>
                <a:pathLst>
                  <a:path w="881" h="395">
                    <a:moveTo>
                      <a:pt x="881" y="44"/>
                    </a:moveTo>
                    <a:lnTo>
                      <a:pt x="0" y="395"/>
                    </a:lnTo>
                    <a:lnTo>
                      <a:pt x="0" y="351"/>
                    </a:lnTo>
                    <a:lnTo>
                      <a:pt x="881" y="0"/>
                    </a:lnTo>
                    <a:lnTo>
                      <a:pt x="881" y="44"/>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72"/>
              <p:cNvSpPr>
                <a:spLocks/>
              </p:cNvSpPr>
              <p:nvPr/>
            </p:nvSpPr>
            <p:spPr bwMode="auto">
              <a:xfrm>
                <a:off x="7256463" y="1604963"/>
                <a:ext cx="139700" cy="152400"/>
              </a:xfrm>
              <a:custGeom>
                <a:avLst/>
                <a:gdLst>
                  <a:gd name="T0" fmla="*/ 88 w 88"/>
                  <a:gd name="T1" fmla="*/ 87 h 96"/>
                  <a:gd name="T2" fmla="*/ 0 w 88"/>
                  <a:gd name="T3" fmla="*/ 96 h 96"/>
                  <a:gd name="T4" fmla="*/ 0 w 88"/>
                  <a:gd name="T5" fmla="*/ 0 h 96"/>
                  <a:gd name="T6" fmla="*/ 88 w 88"/>
                  <a:gd name="T7" fmla="*/ 0 h 96"/>
                  <a:gd name="T8" fmla="*/ 88 w 88"/>
                  <a:gd name="T9" fmla="*/ 87 h 96"/>
                </a:gdLst>
                <a:ahLst/>
                <a:cxnLst>
                  <a:cxn ang="0">
                    <a:pos x="T0" y="T1"/>
                  </a:cxn>
                  <a:cxn ang="0">
                    <a:pos x="T2" y="T3"/>
                  </a:cxn>
                  <a:cxn ang="0">
                    <a:pos x="T4" y="T5"/>
                  </a:cxn>
                  <a:cxn ang="0">
                    <a:pos x="T6" y="T7"/>
                  </a:cxn>
                  <a:cxn ang="0">
                    <a:pos x="T8" y="T9"/>
                  </a:cxn>
                </a:cxnLst>
                <a:rect l="0" t="0" r="r" b="b"/>
                <a:pathLst>
                  <a:path w="88" h="96">
                    <a:moveTo>
                      <a:pt x="88" y="87"/>
                    </a:moveTo>
                    <a:lnTo>
                      <a:pt x="0" y="96"/>
                    </a:lnTo>
                    <a:lnTo>
                      <a:pt x="0" y="0"/>
                    </a:lnTo>
                    <a:lnTo>
                      <a:pt x="88" y="0"/>
                    </a:lnTo>
                    <a:lnTo>
                      <a:pt x="88"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73"/>
              <p:cNvSpPr>
                <a:spLocks/>
              </p:cNvSpPr>
              <p:nvPr/>
            </p:nvSpPr>
            <p:spPr bwMode="auto">
              <a:xfrm>
                <a:off x="7466013" y="1590675"/>
                <a:ext cx="125413" cy="152400"/>
              </a:xfrm>
              <a:custGeom>
                <a:avLst/>
                <a:gdLst>
                  <a:gd name="T0" fmla="*/ 79 w 79"/>
                  <a:gd name="T1" fmla="*/ 88 h 96"/>
                  <a:gd name="T2" fmla="*/ 0 w 79"/>
                  <a:gd name="T3" fmla="*/ 96 h 96"/>
                  <a:gd name="T4" fmla="*/ 0 w 79"/>
                  <a:gd name="T5" fmla="*/ 0 h 96"/>
                  <a:gd name="T6" fmla="*/ 79 w 79"/>
                  <a:gd name="T7" fmla="*/ 0 h 96"/>
                  <a:gd name="T8" fmla="*/ 79 w 79"/>
                  <a:gd name="T9" fmla="*/ 88 h 96"/>
                </a:gdLst>
                <a:ahLst/>
                <a:cxnLst>
                  <a:cxn ang="0">
                    <a:pos x="T0" y="T1"/>
                  </a:cxn>
                  <a:cxn ang="0">
                    <a:pos x="T2" y="T3"/>
                  </a:cxn>
                  <a:cxn ang="0">
                    <a:pos x="T4" y="T5"/>
                  </a:cxn>
                  <a:cxn ang="0">
                    <a:pos x="T6" y="T7"/>
                  </a:cxn>
                  <a:cxn ang="0">
                    <a:pos x="T8" y="T9"/>
                  </a:cxn>
                </a:cxnLst>
                <a:rect l="0" t="0" r="r" b="b"/>
                <a:pathLst>
                  <a:path w="79" h="96">
                    <a:moveTo>
                      <a:pt x="79" y="88"/>
                    </a:moveTo>
                    <a:lnTo>
                      <a:pt x="0" y="96"/>
                    </a:lnTo>
                    <a:lnTo>
                      <a:pt x="0" y="0"/>
                    </a:lnTo>
                    <a:lnTo>
                      <a:pt x="79" y="0"/>
                    </a:lnTo>
                    <a:lnTo>
                      <a:pt x="79" y="8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74"/>
              <p:cNvSpPr>
                <a:spLocks/>
              </p:cNvSpPr>
              <p:nvPr/>
            </p:nvSpPr>
            <p:spPr bwMode="auto">
              <a:xfrm>
                <a:off x="7256463" y="1855788"/>
                <a:ext cx="139700" cy="152400"/>
              </a:xfrm>
              <a:custGeom>
                <a:avLst/>
                <a:gdLst>
                  <a:gd name="T0" fmla="*/ 88 w 88"/>
                  <a:gd name="T1" fmla="*/ 87 h 96"/>
                  <a:gd name="T2" fmla="*/ 0 w 88"/>
                  <a:gd name="T3" fmla="*/ 96 h 96"/>
                  <a:gd name="T4" fmla="*/ 0 w 88"/>
                  <a:gd name="T5" fmla="*/ 8 h 96"/>
                  <a:gd name="T6" fmla="*/ 88 w 88"/>
                  <a:gd name="T7" fmla="*/ 0 h 96"/>
                  <a:gd name="T8" fmla="*/ 88 w 88"/>
                  <a:gd name="T9" fmla="*/ 87 h 96"/>
                </a:gdLst>
                <a:ahLst/>
                <a:cxnLst>
                  <a:cxn ang="0">
                    <a:pos x="T0" y="T1"/>
                  </a:cxn>
                  <a:cxn ang="0">
                    <a:pos x="T2" y="T3"/>
                  </a:cxn>
                  <a:cxn ang="0">
                    <a:pos x="T4" y="T5"/>
                  </a:cxn>
                  <a:cxn ang="0">
                    <a:pos x="T6" y="T7"/>
                  </a:cxn>
                  <a:cxn ang="0">
                    <a:pos x="T8" y="T9"/>
                  </a:cxn>
                </a:cxnLst>
                <a:rect l="0" t="0" r="r" b="b"/>
                <a:pathLst>
                  <a:path w="88" h="96">
                    <a:moveTo>
                      <a:pt x="88" y="87"/>
                    </a:moveTo>
                    <a:lnTo>
                      <a:pt x="0" y="96"/>
                    </a:lnTo>
                    <a:lnTo>
                      <a:pt x="0" y="8"/>
                    </a:lnTo>
                    <a:lnTo>
                      <a:pt x="88" y="0"/>
                    </a:lnTo>
                    <a:lnTo>
                      <a:pt x="88"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75"/>
              <p:cNvSpPr>
                <a:spLocks/>
              </p:cNvSpPr>
              <p:nvPr/>
            </p:nvSpPr>
            <p:spPr bwMode="auto">
              <a:xfrm>
                <a:off x="7466013" y="1827213"/>
                <a:ext cx="125413" cy="166688"/>
              </a:xfrm>
              <a:custGeom>
                <a:avLst/>
                <a:gdLst>
                  <a:gd name="T0" fmla="*/ 79 w 79"/>
                  <a:gd name="T1" fmla="*/ 97 h 105"/>
                  <a:gd name="T2" fmla="*/ 0 w 79"/>
                  <a:gd name="T3" fmla="*/ 105 h 105"/>
                  <a:gd name="T4" fmla="*/ 0 w 79"/>
                  <a:gd name="T5" fmla="*/ 9 h 105"/>
                  <a:gd name="T6" fmla="*/ 79 w 79"/>
                  <a:gd name="T7" fmla="*/ 0 h 105"/>
                  <a:gd name="T8" fmla="*/ 79 w 79"/>
                  <a:gd name="T9" fmla="*/ 97 h 105"/>
                </a:gdLst>
                <a:ahLst/>
                <a:cxnLst>
                  <a:cxn ang="0">
                    <a:pos x="T0" y="T1"/>
                  </a:cxn>
                  <a:cxn ang="0">
                    <a:pos x="T2" y="T3"/>
                  </a:cxn>
                  <a:cxn ang="0">
                    <a:pos x="T4" y="T5"/>
                  </a:cxn>
                  <a:cxn ang="0">
                    <a:pos x="T6" y="T7"/>
                  </a:cxn>
                  <a:cxn ang="0">
                    <a:pos x="T8" y="T9"/>
                  </a:cxn>
                </a:cxnLst>
                <a:rect l="0" t="0" r="r" b="b"/>
                <a:pathLst>
                  <a:path w="79" h="105">
                    <a:moveTo>
                      <a:pt x="79" y="97"/>
                    </a:moveTo>
                    <a:lnTo>
                      <a:pt x="0" y="105"/>
                    </a:lnTo>
                    <a:lnTo>
                      <a:pt x="0" y="9"/>
                    </a:lnTo>
                    <a:lnTo>
                      <a:pt x="79" y="0"/>
                    </a:lnTo>
                    <a:lnTo>
                      <a:pt x="79"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76"/>
              <p:cNvSpPr>
                <a:spLocks/>
              </p:cNvSpPr>
              <p:nvPr/>
            </p:nvSpPr>
            <p:spPr bwMode="auto">
              <a:xfrm>
                <a:off x="7256463" y="2092325"/>
                <a:ext cx="125413" cy="166688"/>
              </a:xfrm>
              <a:custGeom>
                <a:avLst/>
                <a:gdLst>
                  <a:gd name="T0" fmla="*/ 79 w 79"/>
                  <a:gd name="T1" fmla="*/ 96 h 105"/>
                  <a:gd name="T2" fmla="*/ 0 w 79"/>
                  <a:gd name="T3" fmla="*/ 105 h 105"/>
                  <a:gd name="T4" fmla="*/ 0 w 79"/>
                  <a:gd name="T5" fmla="*/ 9 h 105"/>
                  <a:gd name="T6" fmla="*/ 79 w 79"/>
                  <a:gd name="T7" fmla="*/ 0 h 105"/>
                  <a:gd name="T8" fmla="*/ 79 w 79"/>
                  <a:gd name="T9" fmla="*/ 96 h 105"/>
                </a:gdLst>
                <a:ahLst/>
                <a:cxnLst>
                  <a:cxn ang="0">
                    <a:pos x="T0" y="T1"/>
                  </a:cxn>
                  <a:cxn ang="0">
                    <a:pos x="T2" y="T3"/>
                  </a:cxn>
                  <a:cxn ang="0">
                    <a:pos x="T4" y="T5"/>
                  </a:cxn>
                  <a:cxn ang="0">
                    <a:pos x="T6" y="T7"/>
                  </a:cxn>
                  <a:cxn ang="0">
                    <a:pos x="T8" y="T9"/>
                  </a:cxn>
                </a:cxnLst>
                <a:rect l="0" t="0" r="r" b="b"/>
                <a:pathLst>
                  <a:path w="79" h="105">
                    <a:moveTo>
                      <a:pt x="79" y="96"/>
                    </a:moveTo>
                    <a:lnTo>
                      <a:pt x="0" y="105"/>
                    </a:lnTo>
                    <a:lnTo>
                      <a:pt x="0" y="9"/>
                    </a:lnTo>
                    <a:lnTo>
                      <a:pt x="79" y="0"/>
                    </a:lnTo>
                    <a:lnTo>
                      <a:pt x="79"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77"/>
              <p:cNvSpPr>
                <a:spLocks/>
              </p:cNvSpPr>
              <p:nvPr/>
            </p:nvSpPr>
            <p:spPr bwMode="auto">
              <a:xfrm>
                <a:off x="7466013" y="2063750"/>
                <a:ext cx="111125" cy="168275"/>
              </a:xfrm>
              <a:custGeom>
                <a:avLst/>
                <a:gdLst>
                  <a:gd name="T0" fmla="*/ 70 w 70"/>
                  <a:gd name="T1" fmla="*/ 97 h 106"/>
                  <a:gd name="T2" fmla="*/ 0 w 70"/>
                  <a:gd name="T3" fmla="*/ 106 h 106"/>
                  <a:gd name="T4" fmla="*/ 0 w 70"/>
                  <a:gd name="T5" fmla="*/ 9 h 106"/>
                  <a:gd name="T6" fmla="*/ 70 w 70"/>
                  <a:gd name="T7" fmla="*/ 0 h 106"/>
                  <a:gd name="T8" fmla="*/ 70 w 70"/>
                  <a:gd name="T9" fmla="*/ 97 h 106"/>
                </a:gdLst>
                <a:ahLst/>
                <a:cxnLst>
                  <a:cxn ang="0">
                    <a:pos x="T0" y="T1"/>
                  </a:cxn>
                  <a:cxn ang="0">
                    <a:pos x="T2" y="T3"/>
                  </a:cxn>
                  <a:cxn ang="0">
                    <a:pos x="T4" y="T5"/>
                  </a:cxn>
                  <a:cxn ang="0">
                    <a:pos x="T6" y="T7"/>
                  </a:cxn>
                  <a:cxn ang="0">
                    <a:pos x="T8" y="T9"/>
                  </a:cxn>
                </a:cxnLst>
                <a:rect l="0" t="0" r="r" b="b"/>
                <a:pathLst>
                  <a:path w="70" h="106">
                    <a:moveTo>
                      <a:pt x="70" y="97"/>
                    </a:moveTo>
                    <a:lnTo>
                      <a:pt x="0" y="106"/>
                    </a:lnTo>
                    <a:lnTo>
                      <a:pt x="0" y="9"/>
                    </a:lnTo>
                    <a:lnTo>
                      <a:pt x="70" y="0"/>
                    </a:lnTo>
                    <a:lnTo>
                      <a:pt x="7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78"/>
              <p:cNvSpPr>
                <a:spLocks/>
              </p:cNvSpPr>
              <p:nvPr/>
            </p:nvSpPr>
            <p:spPr bwMode="auto">
              <a:xfrm>
                <a:off x="7242176" y="2343150"/>
                <a:ext cx="139700" cy="166688"/>
              </a:xfrm>
              <a:custGeom>
                <a:avLst/>
                <a:gdLst>
                  <a:gd name="T0" fmla="*/ 88 w 88"/>
                  <a:gd name="T1" fmla="*/ 96 h 105"/>
                  <a:gd name="T2" fmla="*/ 0 w 88"/>
                  <a:gd name="T3" fmla="*/ 105 h 105"/>
                  <a:gd name="T4" fmla="*/ 0 w 88"/>
                  <a:gd name="T5" fmla="*/ 17 h 105"/>
                  <a:gd name="T6" fmla="*/ 88 w 88"/>
                  <a:gd name="T7" fmla="*/ 0 h 105"/>
                  <a:gd name="T8" fmla="*/ 88 w 88"/>
                  <a:gd name="T9" fmla="*/ 96 h 105"/>
                </a:gdLst>
                <a:ahLst/>
                <a:cxnLst>
                  <a:cxn ang="0">
                    <a:pos x="T0" y="T1"/>
                  </a:cxn>
                  <a:cxn ang="0">
                    <a:pos x="T2" y="T3"/>
                  </a:cxn>
                  <a:cxn ang="0">
                    <a:pos x="T4" y="T5"/>
                  </a:cxn>
                  <a:cxn ang="0">
                    <a:pos x="T6" y="T7"/>
                  </a:cxn>
                  <a:cxn ang="0">
                    <a:pos x="T8" y="T9"/>
                  </a:cxn>
                </a:cxnLst>
                <a:rect l="0" t="0" r="r" b="b"/>
                <a:pathLst>
                  <a:path w="88" h="105">
                    <a:moveTo>
                      <a:pt x="88" y="96"/>
                    </a:moveTo>
                    <a:lnTo>
                      <a:pt x="0" y="105"/>
                    </a:lnTo>
                    <a:lnTo>
                      <a:pt x="0" y="17"/>
                    </a:lnTo>
                    <a:lnTo>
                      <a:pt x="88" y="0"/>
                    </a:lnTo>
                    <a:lnTo>
                      <a:pt x="88"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79"/>
              <p:cNvSpPr>
                <a:spLocks/>
              </p:cNvSpPr>
              <p:nvPr/>
            </p:nvSpPr>
            <p:spPr bwMode="auto">
              <a:xfrm>
                <a:off x="7451726" y="2314575"/>
                <a:ext cx="125413" cy="168275"/>
              </a:xfrm>
              <a:custGeom>
                <a:avLst/>
                <a:gdLst>
                  <a:gd name="T0" fmla="*/ 79 w 79"/>
                  <a:gd name="T1" fmla="*/ 88 h 106"/>
                  <a:gd name="T2" fmla="*/ 0 w 79"/>
                  <a:gd name="T3" fmla="*/ 106 h 106"/>
                  <a:gd name="T4" fmla="*/ 0 w 79"/>
                  <a:gd name="T5" fmla="*/ 9 h 106"/>
                  <a:gd name="T6" fmla="*/ 79 w 79"/>
                  <a:gd name="T7" fmla="*/ 0 h 106"/>
                  <a:gd name="T8" fmla="*/ 79 w 79"/>
                  <a:gd name="T9" fmla="*/ 88 h 106"/>
                </a:gdLst>
                <a:ahLst/>
                <a:cxnLst>
                  <a:cxn ang="0">
                    <a:pos x="T0" y="T1"/>
                  </a:cxn>
                  <a:cxn ang="0">
                    <a:pos x="T2" y="T3"/>
                  </a:cxn>
                  <a:cxn ang="0">
                    <a:pos x="T4" y="T5"/>
                  </a:cxn>
                  <a:cxn ang="0">
                    <a:pos x="T6" y="T7"/>
                  </a:cxn>
                  <a:cxn ang="0">
                    <a:pos x="T8" y="T9"/>
                  </a:cxn>
                </a:cxnLst>
                <a:rect l="0" t="0" r="r" b="b"/>
                <a:pathLst>
                  <a:path w="79" h="106">
                    <a:moveTo>
                      <a:pt x="79" y="88"/>
                    </a:moveTo>
                    <a:lnTo>
                      <a:pt x="0" y="106"/>
                    </a:lnTo>
                    <a:lnTo>
                      <a:pt x="0" y="9"/>
                    </a:lnTo>
                    <a:lnTo>
                      <a:pt x="79" y="0"/>
                    </a:lnTo>
                    <a:lnTo>
                      <a:pt x="79" y="8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80"/>
              <p:cNvSpPr>
                <a:spLocks/>
              </p:cNvSpPr>
              <p:nvPr/>
            </p:nvSpPr>
            <p:spPr bwMode="auto">
              <a:xfrm>
                <a:off x="7256463" y="2593975"/>
                <a:ext cx="125413" cy="180975"/>
              </a:xfrm>
              <a:custGeom>
                <a:avLst/>
                <a:gdLst>
                  <a:gd name="T0" fmla="*/ 79 w 79"/>
                  <a:gd name="T1" fmla="*/ 96 h 114"/>
                  <a:gd name="T2" fmla="*/ 0 w 79"/>
                  <a:gd name="T3" fmla="*/ 114 h 114"/>
                  <a:gd name="T4" fmla="*/ 0 w 79"/>
                  <a:gd name="T5" fmla="*/ 17 h 114"/>
                  <a:gd name="T6" fmla="*/ 79 w 79"/>
                  <a:gd name="T7" fmla="*/ 0 h 114"/>
                  <a:gd name="T8" fmla="*/ 79 w 79"/>
                  <a:gd name="T9" fmla="*/ 96 h 114"/>
                </a:gdLst>
                <a:ahLst/>
                <a:cxnLst>
                  <a:cxn ang="0">
                    <a:pos x="T0" y="T1"/>
                  </a:cxn>
                  <a:cxn ang="0">
                    <a:pos x="T2" y="T3"/>
                  </a:cxn>
                  <a:cxn ang="0">
                    <a:pos x="T4" y="T5"/>
                  </a:cxn>
                  <a:cxn ang="0">
                    <a:pos x="T6" y="T7"/>
                  </a:cxn>
                  <a:cxn ang="0">
                    <a:pos x="T8" y="T9"/>
                  </a:cxn>
                </a:cxnLst>
                <a:rect l="0" t="0" r="r" b="b"/>
                <a:pathLst>
                  <a:path w="79" h="114">
                    <a:moveTo>
                      <a:pt x="79" y="96"/>
                    </a:moveTo>
                    <a:lnTo>
                      <a:pt x="0" y="114"/>
                    </a:lnTo>
                    <a:lnTo>
                      <a:pt x="0" y="17"/>
                    </a:lnTo>
                    <a:lnTo>
                      <a:pt x="79" y="0"/>
                    </a:lnTo>
                    <a:lnTo>
                      <a:pt x="79"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81"/>
              <p:cNvSpPr>
                <a:spLocks/>
              </p:cNvSpPr>
              <p:nvPr/>
            </p:nvSpPr>
            <p:spPr bwMode="auto">
              <a:xfrm>
                <a:off x="7466013" y="2552700"/>
                <a:ext cx="111125" cy="166688"/>
              </a:xfrm>
              <a:custGeom>
                <a:avLst/>
                <a:gdLst>
                  <a:gd name="T0" fmla="*/ 70 w 70"/>
                  <a:gd name="T1" fmla="*/ 87 h 105"/>
                  <a:gd name="T2" fmla="*/ 0 w 70"/>
                  <a:gd name="T3" fmla="*/ 105 h 105"/>
                  <a:gd name="T4" fmla="*/ 0 w 70"/>
                  <a:gd name="T5" fmla="*/ 17 h 105"/>
                  <a:gd name="T6" fmla="*/ 70 w 70"/>
                  <a:gd name="T7" fmla="*/ 0 h 105"/>
                  <a:gd name="T8" fmla="*/ 70 w 70"/>
                  <a:gd name="T9" fmla="*/ 87 h 105"/>
                </a:gdLst>
                <a:ahLst/>
                <a:cxnLst>
                  <a:cxn ang="0">
                    <a:pos x="T0" y="T1"/>
                  </a:cxn>
                  <a:cxn ang="0">
                    <a:pos x="T2" y="T3"/>
                  </a:cxn>
                  <a:cxn ang="0">
                    <a:pos x="T4" y="T5"/>
                  </a:cxn>
                  <a:cxn ang="0">
                    <a:pos x="T6" y="T7"/>
                  </a:cxn>
                  <a:cxn ang="0">
                    <a:pos x="T8" y="T9"/>
                  </a:cxn>
                </a:cxnLst>
                <a:rect l="0" t="0" r="r" b="b"/>
                <a:pathLst>
                  <a:path w="70" h="105">
                    <a:moveTo>
                      <a:pt x="70" y="87"/>
                    </a:moveTo>
                    <a:lnTo>
                      <a:pt x="0" y="105"/>
                    </a:lnTo>
                    <a:lnTo>
                      <a:pt x="0" y="17"/>
                    </a:lnTo>
                    <a:lnTo>
                      <a:pt x="70" y="0"/>
                    </a:lnTo>
                    <a:lnTo>
                      <a:pt x="70"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82"/>
              <p:cNvSpPr>
                <a:spLocks/>
              </p:cNvSpPr>
              <p:nvPr/>
            </p:nvSpPr>
            <p:spPr bwMode="auto">
              <a:xfrm>
                <a:off x="7269163" y="2844800"/>
                <a:ext cx="127000" cy="180975"/>
              </a:xfrm>
              <a:custGeom>
                <a:avLst/>
                <a:gdLst>
                  <a:gd name="T0" fmla="*/ 80 w 80"/>
                  <a:gd name="T1" fmla="*/ 97 h 114"/>
                  <a:gd name="T2" fmla="*/ 0 w 80"/>
                  <a:gd name="T3" fmla="*/ 114 h 114"/>
                  <a:gd name="T4" fmla="*/ 0 w 80"/>
                  <a:gd name="T5" fmla="*/ 18 h 114"/>
                  <a:gd name="T6" fmla="*/ 80 w 80"/>
                  <a:gd name="T7" fmla="*/ 0 h 114"/>
                  <a:gd name="T8" fmla="*/ 80 w 80"/>
                  <a:gd name="T9" fmla="*/ 97 h 114"/>
                </a:gdLst>
                <a:ahLst/>
                <a:cxnLst>
                  <a:cxn ang="0">
                    <a:pos x="T0" y="T1"/>
                  </a:cxn>
                  <a:cxn ang="0">
                    <a:pos x="T2" y="T3"/>
                  </a:cxn>
                  <a:cxn ang="0">
                    <a:pos x="T4" y="T5"/>
                  </a:cxn>
                  <a:cxn ang="0">
                    <a:pos x="T6" y="T7"/>
                  </a:cxn>
                  <a:cxn ang="0">
                    <a:pos x="T8" y="T9"/>
                  </a:cxn>
                </a:cxnLst>
                <a:rect l="0" t="0" r="r" b="b"/>
                <a:pathLst>
                  <a:path w="80" h="114">
                    <a:moveTo>
                      <a:pt x="80" y="97"/>
                    </a:moveTo>
                    <a:lnTo>
                      <a:pt x="0" y="114"/>
                    </a:lnTo>
                    <a:lnTo>
                      <a:pt x="0" y="18"/>
                    </a:lnTo>
                    <a:lnTo>
                      <a:pt x="80" y="0"/>
                    </a:lnTo>
                    <a:lnTo>
                      <a:pt x="8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83"/>
              <p:cNvSpPr>
                <a:spLocks/>
              </p:cNvSpPr>
              <p:nvPr/>
            </p:nvSpPr>
            <p:spPr bwMode="auto">
              <a:xfrm>
                <a:off x="7478713" y="2803525"/>
                <a:ext cx="112713" cy="166688"/>
              </a:xfrm>
              <a:custGeom>
                <a:avLst/>
                <a:gdLst>
                  <a:gd name="T0" fmla="*/ 71 w 71"/>
                  <a:gd name="T1" fmla="*/ 87 h 105"/>
                  <a:gd name="T2" fmla="*/ 0 w 71"/>
                  <a:gd name="T3" fmla="*/ 105 h 105"/>
                  <a:gd name="T4" fmla="*/ 0 w 71"/>
                  <a:gd name="T5" fmla="*/ 17 h 105"/>
                  <a:gd name="T6" fmla="*/ 71 w 71"/>
                  <a:gd name="T7" fmla="*/ 0 h 105"/>
                  <a:gd name="T8" fmla="*/ 71 w 71"/>
                  <a:gd name="T9" fmla="*/ 87 h 105"/>
                </a:gdLst>
                <a:ahLst/>
                <a:cxnLst>
                  <a:cxn ang="0">
                    <a:pos x="T0" y="T1"/>
                  </a:cxn>
                  <a:cxn ang="0">
                    <a:pos x="T2" y="T3"/>
                  </a:cxn>
                  <a:cxn ang="0">
                    <a:pos x="T4" y="T5"/>
                  </a:cxn>
                  <a:cxn ang="0">
                    <a:pos x="T6" y="T7"/>
                  </a:cxn>
                  <a:cxn ang="0">
                    <a:pos x="T8" y="T9"/>
                  </a:cxn>
                </a:cxnLst>
                <a:rect l="0" t="0" r="r" b="b"/>
                <a:pathLst>
                  <a:path w="71" h="105">
                    <a:moveTo>
                      <a:pt x="71" y="87"/>
                    </a:moveTo>
                    <a:lnTo>
                      <a:pt x="0" y="105"/>
                    </a:lnTo>
                    <a:lnTo>
                      <a:pt x="0" y="17"/>
                    </a:lnTo>
                    <a:lnTo>
                      <a:pt x="71" y="0"/>
                    </a:lnTo>
                    <a:lnTo>
                      <a:pt x="71"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84"/>
              <p:cNvSpPr>
                <a:spLocks/>
              </p:cNvSpPr>
              <p:nvPr/>
            </p:nvSpPr>
            <p:spPr bwMode="auto">
              <a:xfrm>
                <a:off x="6110288" y="2524125"/>
                <a:ext cx="152400" cy="195263"/>
              </a:xfrm>
              <a:custGeom>
                <a:avLst/>
                <a:gdLst>
                  <a:gd name="T0" fmla="*/ 96 w 96"/>
                  <a:gd name="T1" fmla="*/ 105 h 123"/>
                  <a:gd name="T2" fmla="*/ 0 w 96"/>
                  <a:gd name="T3" fmla="*/ 123 h 123"/>
                  <a:gd name="T4" fmla="*/ 0 w 96"/>
                  <a:gd name="T5" fmla="*/ 18 h 123"/>
                  <a:gd name="T6" fmla="*/ 96 w 96"/>
                  <a:gd name="T7" fmla="*/ 0 h 123"/>
                  <a:gd name="T8" fmla="*/ 96 w 96"/>
                  <a:gd name="T9" fmla="*/ 105 h 123"/>
                </a:gdLst>
                <a:ahLst/>
                <a:cxnLst>
                  <a:cxn ang="0">
                    <a:pos x="T0" y="T1"/>
                  </a:cxn>
                  <a:cxn ang="0">
                    <a:pos x="T2" y="T3"/>
                  </a:cxn>
                  <a:cxn ang="0">
                    <a:pos x="T4" y="T5"/>
                  </a:cxn>
                  <a:cxn ang="0">
                    <a:pos x="T6" y="T7"/>
                  </a:cxn>
                  <a:cxn ang="0">
                    <a:pos x="T8" y="T9"/>
                  </a:cxn>
                </a:cxnLst>
                <a:rect l="0" t="0" r="r" b="b"/>
                <a:pathLst>
                  <a:path w="96" h="123">
                    <a:moveTo>
                      <a:pt x="96" y="105"/>
                    </a:moveTo>
                    <a:lnTo>
                      <a:pt x="0" y="123"/>
                    </a:lnTo>
                    <a:lnTo>
                      <a:pt x="0" y="18"/>
                    </a:lnTo>
                    <a:lnTo>
                      <a:pt x="96" y="0"/>
                    </a:lnTo>
                    <a:lnTo>
                      <a:pt x="96"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85"/>
              <p:cNvSpPr>
                <a:spLocks/>
              </p:cNvSpPr>
              <p:nvPr/>
            </p:nvSpPr>
            <p:spPr bwMode="auto">
              <a:xfrm>
                <a:off x="6375401" y="2482850"/>
                <a:ext cx="153988" cy="180975"/>
              </a:xfrm>
              <a:custGeom>
                <a:avLst/>
                <a:gdLst>
                  <a:gd name="T0" fmla="*/ 97 w 97"/>
                  <a:gd name="T1" fmla="*/ 96 h 114"/>
                  <a:gd name="T2" fmla="*/ 0 w 97"/>
                  <a:gd name="T3" fmla="*/ 114 h 114"/>
                  <a:gd name="T4" fmla="*/ 0 w 97"/>
                  <a:gd name="T5" fmla="*/ 17 h 114"/>
                  <a:gd name="T6" fmla="*/ 97 w 97"/>
                  <a:gd name="T7" fmla="*/ 0 h 114"/>
                  <a:gd name="T8" fmla="*/ 97 w 97"/>
                  <a:gd name="T9" fmla="*/ 96 h 114"/>
                </a:gdLst>
                <a:ahLst/>
                <a:cxnLst>
                  <a:cxn ang="0">
                    <a:pos x="T0" y="T1"/>
                  </a:cxn>
                  <a:cxn ang="0">
                    <a:pos x="T2" y="T3"/>
                  </a:cxn>
                  <a:cxn ang="0">
                    <a:pos x="T4" y="T5"/>
                  </a:cxn>
                  <a:cxn ang="0">
                    <a:pos x="T6" y="T7"/>
                  </a:cxn>
                  <a:cxn ang="0">
                    <a:pos x="T8" y="T9"/>
                  </a:cxn>
                </a:cxnLst>
                <a:rect l="0" t="0" r="r" b="b"/>
                <a:pathLst>
                  <a:path w="97" h="114">
                    <a:moveTo>
                      <a:pt x="97" y="96"/>
                    </a:moveTo>
                    <a:lnTo>
                      <a:pt x="0" y="114"/>
                    </a:lnTo>
                    <a:lnTo>
                      <a:pt x="0" y="17"/>
                    </a:lnTo>
                    <a:lnTo>
                      <a:pt x="97" y="0"/>
                    </a:lnTo>
                    <a:lnTo>
                      <a:pt x="97"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86"/>
              <p:cNvSpPr>
                <a:spLocks/>
              </p:cNvSpPr>
              <p:nvPr/>
            </p:nvSpPr>
            <p:spPr bwMode="auto">
              <a:xfrm>
                <a:off x="6110288" y="2955925"/>
                <a:ext cx="152400" cy="209550"/>
              </a:xfrm>
              <a:custGeom>
                <a:avLst/>
                <a:gdLst>
                  <a:gd name="T0" fmla="*/ 96 w 96"/>
                  <a:gd name="T1" fmla="*/ 106 h 132"/>
                  <a:gd name="T2" fmla="*/ 0 w 96"/>
                  <a:gd name="T3" fmla="*/ 132 h 132"/>
                  <a:gd name="T4" fmla="*/ 0 w 96"/>
                  <a:gd name="T5" fmla="*/ 27 h 132"/>
                  <a:gd name="T6" fmla="*/ 96 w 96"/>
                  <a:gd name="T7" fmla="*/ 0 h 132"/>
                  <a:gd name="T8" fmla="*/ 96 w 96"/>
                  <a:gd name="T9" fmla="*/ 106 h 132"/>
                </a:gdLst>
                <a:ahLst/>
                <a:cxnLst>
                  <a:cxn ang="0">
                    <a:pos x="T0" y="T1"/>
                  </a:cxn>
                  <a:cxn ang="0">
                    <a:pos x="T2" y="T3"/>
                  </a:cxn>
                  <a:cxn ang="0">
                    <a:pos x="T4" y="T5"/>
                  </a:cxn>
                  <a:cxn ang="0">
                    <a:pos x="T6" y="T7"/>
                  </a:cxn>
                  <a:cxn ang="0">
                    <a:pos x="T8" y="T9"/>
                  </a:cxn>
                </a:cxnLst>
                <a:rect l="0" t="0" r="r" b="b"/>
                <a:pathLst>
                  <a:path w="96" h="132">
                    <a:moveTo>
                      <a:pt x="96" y="106"/>
                    </a:moveTo>
                    <a:lnTo>
                      <a:pt x="0" y="132"/>
                    </a:lnTo>
                    <a:lnTo>
                      <a:pt x="0" y="27"/>
                    </a:lnTo>
                    <a:lnTo>
                      <a:pt x="96" y="0"/>
                    </a:lnTo>
                    <a:lnTo>
                      <a:pt x="96"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87"/>
              <p:cNvSpPr>
                <a:spLocks/>
              </p:cNvSpPr>
              <p:nvPr/>
            </p:nvSpPr>
            <p:spPr bwMode="auto">
              <a:xfrm>
                <a:off x="6389688" y="2900363"/>
                <a:ext cx="139700" cy="195263"/>
              </a:xfrm>
              <a:custGeom>
                <a:avLst/>
                <a:gdLst>
                  <a:gd name="T0" fmla="*/ 88 w 88"/>
                  <a:gd name="T1" fmla="*/ 97 h 123"/>
                  <a:gd name="T2" fmla="*/ 0 w 88"/>
                  <a:gd name="T3" fmla="*/ 123 h 123"/>
                  <a:gd name="T4" fmla="*/ 0 w 88"/>
                  <a:gd name="T5" fmla="*/ 18 h 123"/>
                  <a:gd name="T6" fmla="*/ 88 w 88"/>
                  <a:gd name="T7" fmla="*/ 0 h 123"/>
                  <a:gd name="T8" fmla="*/ 88 w 88"/>
                  <a:gd name="T9" fmla="*/ 97 h 123"/>
                </a:gdLst>
                <a:ahLst/>
                <a:cxnLst>
                  <a:cxn ang="0">
                    <a:pos x="T0" y="T1"/>
                  </a:cxn>
                  <a:cxn ang="0">
                    <a:pos x="T2" y="T3"/>
                  </a:cxn>
                  <a:cxn ang="0">
                    <a:pos x="T4" y="T5"/>
                  </a:cxn>
                  <a:cxn ang="0">
                    <a:pos x="T6" y="T7"/>
                  </a:cxn>
                  <a:cxn ang="0">
                    <a:pos x="T8" y="T9"/>
                  </a:cxn>
                </a:cxnLst>
                <a:rect l="0" t="0" r="r" b="b"/>
                <a:pathLst>
                  <a:path w="88" h="123">
                    <a:moveTo>
                      <a:pt x="88" y="97"/>
                    </a:moveTo>
                    <a:lnTo>
                      <a:pt x="0" y="123"/>
                    </a:lnTo>
                    <a:lnTo>
                      <a:pt x="0" y="18"/>
                    </a:lnTo>
                    <a:lnTo>
                      <a:pt x="88" y="0"/>
                    </a:lnTo>
                    <a:lnTo>
                      <a:pt x="88"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88"/>
              <p:cNvSpPr>
                <a:spLocks/>
              </p:cNvSpPr>
              <p:nvPr/>
            </p:nvSpPr>
            <p:spPr bwMode="auto">
              <a:xfrm>
                <a:off x="6110288" y="2746375"/>
                <a:ext cx="152400" cy="195263"/>
              </a:xfrm>
              <a:custGeom>
                <a:avLst/>
                <a:gdLst>
                  <a:gd name="T0" fmla="*/ 96 w 96"/>
                  <a:gd name="T1" fmla="*/ 106 h 123"/>
                  <a:gd name="T2" fmla="*/ 0 w 96"/>
                  <a:gd name="T3" fmla="*/ 123 h 123"/>
                  <a:gd name="T4" fmla="*/ 0 w 96"/>
                  <a:gd name="T5" fmla="*/ 18 h 123"/>
                  <a:gd name="T6" fmla="*/ 96 w 96"/>
                  <a:gd name="T7" fmla="*/ 0 h 123"/>
                  <a:gd name="T8" fmla="*/ 96 w 96"/>
                  <a:gd name="T9" fmla="*/ 106 h 123"/>
                </a:gdLst>
                <a:ahLst/>
                <a:cxnLst>
                  <a:cxn ang="0">
                    <a:pos x="T0" y="T1"/>
                  </a:cxn>
                  <a:cxn ang="0">
                    <a:pos x="T2" y="T3"/>
                  </a:cxn>
                  <a:cxn ang="0">
                    <a:pos x="T4" y="T5"/>
                  </a:cxn>
                  <a:cxn ang="0">
                    <a:pos x="T6" y="T7"/>
                  </a:cxn>
                  <a:cxn ang="0">
                    <a:pos x="T8" y="T9"/>
                  </a:cxn>
                </a:cxnLst>
                <a:rect l="0" t="0" r="r" b="b"/>
                <a:pathLst>
                  <a:path w="96" h="123">
                    <a:moveTo>
                      <a:pt x="96" y="106"/>
                    </a:moveTo>
                    <a:lnTo>
                      <a:pt x="0" y="123"/>
                    </a:lnTo>
                    <a:lnTo>
                      <a:pt x="0" y="18"/>
                    </a:lnTo>
                    <a:lnTo>
                      <a:pt x="96" y="0"/>
                    </a:lnTo>
                    <a:lnTo>
                      <a:pt x="96"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89"/>
              <p:cNvSpPr>
                <a:spLocks/>
              </p:cNvSpPr>
              <p:nvPr/>
            </p:nvSpPr>
            <p:spPr bwMode="auto">
              <a:xfrm>
                <a:off x="6375401" y="2690813"/>
                <a:ext cx="153988" cy="195263"/>
              </a:xfrm>
              <a:custGeom>
                <a:avLst/>
                <a:gdLst>
                  <a:gd name="T0" fmla="*/ 97 w 97"/>
                  <a:gd name="T1" fmla="*/ 97 h 123"/>
                  <a:gd name="T2" fmla="*/ 0 w 97"/>
                  <a:gd name="T3" fmla="*/ 123 h 123"/>
                  <a:gd name="T4" fmla="*/ 0 w 97"/>
                  <a:gd name="T5" fmla="*/ 18 h 123"/>
                  <a:gd name="T6" fmla="*/ 97 w 97"/>
                  <a:gd name="T7" fmla="*/ 0 h 123"/>
                  <a:gd name="T8" fmla="*/ 97 w 97"/>
                  <a:gd name="T9" fmla="*/ 97 h 123"/>
                </a:gdLst>
                <a:ahLst/>
                <a:cxnLst>
                  <a:cxn ang="0">
                    <a:pos x="T0" y="T1"/>
                  </a:cxn>
                  <a:cxn ang="0">
                    <a:pos x="T2" y="T3"/>
                  </a:cxn>
                  <a:cxn ang="0">
                    <a:pos x="T4" y="T5"/>
                  </a:cxn>
                  <a:cxn ang="0">
                    <a:pos x="T6" y="T7"/>
                  </a:cxn>
                  <a:cxn ang="0">
                    <a:pos x="T8" y="T9"/>
                  </a:cxn>
                </a:cxnLst>
                <a:rect l="0" t="0" r="r" b="b"/>
                <a:pathLst>
                  <a:path w="97" h="123">
                    <a:moveTo>
                      <a:pt x="97" y="97"/>
                    </a:moveTo>
                    <a:lnTo>
                      <a:pt x="0" y="123"/>
                    </a:lnTo>
                    <a:lnTo>
                      <a:pt x="0" y="18"/>
                    </a:lnTo>
                    <a:lnTo>
                      <a:pt x="97" y="0"/>
                    </a:lnTo>
                    <a:lnTo>
                      <a:pt x="97"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0" name="Freeform 90"/>
              <p:cNvSpPr>
                <a:spLocks/>
              </p:cNvSpPr>
              <p:nvPr/>
            </p:nvSpPr>
            <p:spPr bwMode="auto">
              <a:xfrm>
                <a:off x="6110288" y="3179763"/>
                <a:ext cx="166688" cy="195263"/>
              </a:xfrm>
              <a:custGeom>
                <a:avLst/>
                <a:gdLst>
                  <a:gd name="T0" fmla="*/ 105 w 105"/>
                  <a:gd name="T1" fmla="*/ 96 h 123"/>
                  <a:gd name="T2" fmla="*/ 0 w 105"/>
                  <a:gd name="T3" fmla="*/ 123 h 123"/>
                  <a:gd name="T4" fmla="*/ 0 w 105"/>
                  <a:gd name="T5" fmla="*/ 17 h 123"/>
                  <a:gd name="T6" fmla="*/ 105 w 105"/>
                  <a:gd name="T7" fmla="*/ 0 h 123"/>
                  <a:gd name="T8" fmla="*/ 105 w 105"/>
                  <a:gd name="T9" fmla="*/ 96 h 123"/>
                </a:gdLst>
                <a:ahLst/>
                <a:cxnLst>
                  <a:cxn ang="0">
                    <a:pos x="T0" y="T1"/>
                  </a:cxn>
                  <a:cxn ang="0">
                    <a:pos x="T2" y="T3"/>
                  </a:cxn>
                  <a:cxn ang="0">
                    <a:pos x="T4" y="T5"/>
                  </a:cxn>
                  <a:cxn ang="0">
                    <a:pos x="T6" y="T7"/>
                  </a:cxn>
                  <a:cxn ang="0">
                    <a:pos x="T8" y="T9"/>
                  </a:cxn>
                </a:cxnLst>
                <a:rect l="0" t="0" r="r" b="b"/>
                <a:pathLst>
                  <a:path w="105" h="123">
                    <a:moveTo>
                      <a:pt x="105" y="96"/>
                    </a:moveTo>
                    <a:lnTo>
                      <a:pt x="0" y="123"/>
                    </a:lnTo>
                    <a:lnTo>
                      <a:pt x="0" y="17"/>
                    </a:lnTo>
                    <a:lnTo>
                      <a:pt x="105" y="0"/>
                    </a:lnTo>
                    <a:lnTo>
                      <a:pt x="105"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91"/>
              <p:cNvSpPr>
                <a:spLocks/>
              </p:cNvSpPr>
              <p:nvPr/>
            </p:nvSpPr>
            <p:spPr bwMode="auto">
              <a:xfrm>
                <a:off x="6389688" y="3109913"/>
                <a:ext cx="139700" cy="195263"/>
              </a:xfrm>
              <a:custGeom>
                <a:avLst/>
                <a:gdLst>
                  <a:gd name="T0" fmla="*/ 88 w 88"/>
                  <a:gd name="T1" fmla="*/ 96 h 123"/>
                  <a:gd name="T2" fmla="*/ 0 w 88"/>
                  <a:gd name="T3" fmla="*/ 123 h 123"/>
                  <a:gd name="T4" fmla="*/ 0 w 88"/>
                  <a:gd name="T5" fmla="*/ 17 h 123"/>
                  <a:gd name="T6" fmla="*/ 88 w 88"/>
                  <a:gd name="T7" fmla="*/ 0 h 123"/>
                  <a:gd name="T8" fmla="*/ 88 w 88"/>
                  <a:gd name="T9" fmla="*/ 96 h 123"/>
                </a:gdLst>
                <a:ahLst/>
                <a:cxnLst>
                  <a:cxn ang="0">
                    <a:pos x="T0" y="T1"/>
                  </a:cxn>
                  <a:cxn ang="0">
                    <a:pos x="T2" y="T3"/>
                  </a:cxn>
                  <a:cxn ang="0">
                    <a:pos x="T4" y="T5"/>
                  </a:cxn>
                  <a:cxn ang="0">
                    <a:pos x="T6" y="T7"/>
                  </a:cxn>
                  <a:cxn ang="0">
                    <a:pos x="T8" y="T9"/>
                  </a:cxn>
                </a:cxnLst>
                <a:rect l="0" t="0" r="r" b="b"/>
                <a:pathLst>
                  <a:path w="88" h="123">
                    <a:moveTo>
                      <a:pt x="88" y="96"/>
                    </a:moveTo>
                    <a:lnTo>
                      <a:pt x="0" y="123"/>
                    </a:lnTo>
                    <a:lnTo>
                      <a:pt x="0" y="17"/>
                    </a:lnTo>
                    <a:lnTo>
                      <a:pt x="88" y="0"/>
                    </a:lnTo>
                    <a:lnTo>
                      <a:pt x="88"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92"/>
              <p:cNvSpPr>
                <a:spLocks/>
              </p:cNvSpPr>
              <p:nvPr/>
            </p:nvSpPr>
            <p:spPr bwMode="auto">
              <a:xfrm>
                <a:off x="5816601" y="2552700"/>
                <a:ext cx="125413" cy="193675"/>
              </a:xfrm>
              <a:custGeom>
                <a:avLst/>
                <a:gdLst>
                  <a:gd name="T0" fmla="*/ 0 w 79"/>
                  <a:gd name="T1" fmla="*/ 105 h 122"/>
                  <a:gd name="T2" fmla="*/ 79 w 79"/>
                  <a:gd name="T3" fmla="*/ 122 h 122"/>
                  <a:gd name="T4" fmla="*/ 79 w 79"/>
                  <a:gd name="T5" fmla="*/ 8 h 122"/>
                  <a:gd name="T6" fmla="*/ 0 w 79"/>
                  <a:gd name="T7" fmla="*/ 0 h 122"/>
                  <a:gd name="T8" fmla="*/ 0 w 79"/>
                  <a:gd name="T9" fmla="*/ 105 h 122"/>
                </a:gdLst>
                <a:ahLst/>
                <a:cxnLst>
                  <a:cxn ang="0">
                    <a:pos x="T0" y="T1"/>
                  </a:cxn>
                  <a:cxn ang="0">
                    <a:pos x="T2" y="T3"/>
                  </a:cxn>
                  <a:cxn ang="0">
                    <a:pos x="T4" y="T5"/>
                  </a:cxn>
                  <a:cxn ang="0">
                    <a:pos x="T6" y="T7"/>
                  </a:cxn>
                  <a:cxn ang="0">
                    <a:pos x="T8" y="T9"/>
                  </a:cxn>
                </a:cxnLst>
                <a:rect l="0" t="0" r="r" b="b"/>
                <a:pathLst>
                  <a:path w="79" h="122">
                    <a:moveTo>
                      <a:pt x="0" y="105"/>
                    </a:moveTo>
                    <a:lnTo>
                      <a:pt x="79" y="122"/>
                    </a:lnTo>
                    <a:lnTo>
                      <a:pt x="79" y="8"/>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93"/>
              <p:cNvSpPr>
                <a:spLocks/>
              </p:cNvSpPr>
              <p:nvPr/>
            </p:nvSpPr>
            <p:spPr bwMode="auto">
              <a:xfrm>
                <a:off x="5621338" y="2509838"/>
                <a:ext cx="111125" cy="195263"/>
              </a:xfrm>
              <a:custGeom>
                <a:avLst/>
                <a:gdLst>
                  <a:gd name="T0" fmla="*/ 0 w 70"/>
                  <a:gd name="T1" fmla="*/ 114 h 123"/>
                  <a:gd name="T2" fmla="*/ 70 w 70"/>
                  <a:gd name="T3" fmla="*/ 123 h 123"/>
                  <a:gd name="T4" fmla="*/ 70 w 70"/>
                  <a:gd name="T5" fmla="*/ 18 h 123"/>
                  <a:gd name="T6" fmla="*/ 0 w 70"/>
                  <a:gd name="T7" fmla="*/ 0 h 123"/>
                  <a:gd name="T8" fmla="*/ 0 w 70"/>
                  <a:gd name="T9" fmla="*/ 114 h 123"/>
                </a:gdLst>
                <a:ahLst/>
                <a:cxnLst>
                  <a:cxn ang="0">
                    <a:pos x="T0" y="T1"/>
                  </a:cxn>
                  <a:cxn ang="0">
                    <a:pos x="T2" y="T3"/>
                  </a:cxn>
                  <a:cxn ang="0">
                    <a:pos x="T4" y="T5"/>
                  </a:cxn>
                  <a:cxn ang="0">
                    <a:pos x="T6" y="T7"/>
                  </a:cxn>
                  <a:cxn ang="0">
                    <a:pos x="T8" y="T9"/>
                  </a:cxn>
                </a:cxnLst>
                <a:rect l="0" t="0" r="r" b="b"/>
                <a:pathLst>
                  <a:path w="70" h="123">
                    <a:moveTo>
                      <a:pt x="0" y="114"/>
                    </a:moveTo>
                    <a:lnTo>
                      <a:pt x="70" y="123"/>
                    </a:lnTo>
                    <a:lnTo>
                      <a:pt x="70" y="18"/>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94"/>
              <p:cNvSpPr>
                <a:spLocks/>
              </p:cNvSpPr>
              <p:nvPr/>
            </p:nvSpPr>
            <p:spPr bwMode="auto">
              <a:xfrm>
                <a:off x="5816601" y="2774950"/>
                <a:ext cx="125413" cy="209550"/>
              </a:xfrm>
              <a:custGeom>
                <a:avLst/>
                <a:gdLst>
                  <a:gd name="T0" fmla="*/ 0 w 79"/>
                  <a:gd name="T1" fmla="*/ 114 h 132"/>
                  <a:gd name="T2" fmla="*/ 79 w 79"/>
                  <a:gd name="T3" fmla="*/ 132 h 132"/>
                  <a:gd name="T4" fmla="*/ 79 w 79"/>
                  <a:gd name="T5" fmla="*/ 18 h 132"/>
                  <a:gd name="T6" fmla="*/ 0 w 79"/>
                  <a:gd name="T7" fmla="*/ 0 h 132"/>
                  <a:gd name="T8" fmla="*/ 0 w 79"/>
                  <a:gd name="T9" fmla="*/ 114 h 132"/>
                </a:gdLst>
                <a:ahLst/>
                <a:cxnLst>
                  <a:cxn ang="0">
                    <a:pos x="T0" y="T1"/>
                  </a:cxn>
                  <a:cxn ang="0">
                    <a:pos x="T2" y="T3"/>
                  </a:cxn>
                  <a:cxn ang="0">
                    <a:pos x="T4" y="T5"/>
                  </a:cxn>
                  <a:cxn ang="0">
                    <a:pos x="T6" y="T7"/>
                  </a:cxn>
                  <a:cxn ang="0">
                    <a:pos x="T8" y="T9"/>
                  </a:cxn>
                </a:cxnLst>
                <a:rect l="0" t="0" r="r" b="b"/>
                <a:pathLst>
                  <a:path w="79" h="132">
                    <a:moveTo>
                      <a:pt x="0" y="114"/>
                    </a:moveTo>
                    <a:lnTo>
                      <a:pt x="79" y="132"/>
                    </a:lnTo>
                    <a:lnTo>
                      <a:pt x="79" y="18"/>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95"/>
              <p:cNvSpPr>
                <a:spLocks/>
              </p:cNvSpPr>
              <p:nvPr/>
            </p:nvSpPr>
            <p:spPr bwMode="auto">
              <a:xfrm>
                <a:off x="5621338" y="2746375"/>
                <a:ext cx="111125" cy="195263"/>
              </a:xfrm>
              <a:custGeom>
                <a:avLst/>
                <a:gdLst>
                  <a:gd name="T0" fmla="*/ 0 w 70"/>
                  <a:gd name="T1" fmla="*/ 106 h 123"/>
                  <a:gd name="T2" fmla="*/ 70 w 70"/>
                  <a:gd name="T3" fmla="*/ 123 h 123"/>
                  <a:gd name="T4" fmla="*/ 70 w 70"/>
                  <a:gd name="T5" fmla="*/ 9 h 123"/>
                  <a:gd name="T6" fmla="*/ 0 w 70"/>
                  <a:gd name="T7" fmla="*/ 0 h 123"/>
                  <a:gd name="T8" fmla="*/ 0 w 70"/>
                  <a:gd name="T9" fmla="*/ 106 h 123"/>
                </a:gdLst>
                <a:ahLst/>
                <a:cxnLst>
                  <a:cxn ang="0">
                    <a:pos x="T0" y="T1"/>
                  </a:cxn>
                  <a:cxn ang="0">
                    <a:pos x="T2" y="T3"/>
                  </a:cxn>
                  <a:cxn ang="0">
                    <a:pos x="T4" y="T5"/>
                  </a:cxn>
                  <a:cxn ang="0">
                    <a:pos x="T6" y="T7"/>
                  </a:cxn>
                  <a:cxn ang="0">
                    <a:pos x="T8" y="T9"/>
                  </a:cxn>
                </a:cxnLst>
                <a:rect l="0" t="0" r="r" b="b"/>
                <a:pathLst>
                  <a:path w="70" h="123">
                    <a:moveTo>
                      <a:pt x="0" y="106"/>
                    </a:moveTo>
                    <a:lnTo>
                      <a:pt x="70" y="123"/>
                    </a:lnTo>
                    <a:lnTo>
                      <a:pt x="70" y="9"/>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Freeform 96"/>
              <p:cNvSpPr>
                <a:spLocks/>
              </p:cNvSpPr>
              <p:nvPr/>
            </p:nvSpPr>
            <p:spPr bwMode="auto">
              <a:xfrm>
                <a:off x="5816601" y="3011488"/>
                <a:ext cx="125413" cy="195263"/>
              </a:xfrm>
              <a:custGeom>
                <a:avLst/>
                <a:gdLst>
                  <a:gd name="T0" fmla="*/ 0 w 79"/>
                  <a:gd name="T1" fmla="*/ 106 h 123"/>
                  <a:gd name="T2" fmla="*/ 79 w 79"/>
                  <a:gd name="T3" fmla="*/ 123 h 123"/>
                  <a:gd name="T4" fmla="*/ 79 w 79"/>
                  <a:gd name="T5" fmla="*/ 18 h 123"/>
                  <a:gd name="T6" fmla="*/ 0 w 79"/>
                  <a:gd name="T7" fmla="*/ 0 h 123"/>
                  <a:gd name="T8" fmla="*/ 0 w 79"/>
                  <a:gd name="T9" fmla="*/ 106 h 123"/>
                </a:gdLst>
                <a:ahLst/>
                <a:cxnLst>
                  <a:cxn ang="0">
                    <a:pos x="T0" y="T1"/>
                  </a:cxn>
                  <a:cxn ang="0">
                    <a:pos x="T2" y="T3"/>
                  </a:cxn>
                  <a:cxn ang="0">
                    <a:pos x="T4" y="T5"/>
                  </a:cxn>
                  <a:cxn ang="0">
                    <a:pos x="T6" y="T7"/>
                  </a:cxn>
                  <a:cxn ang="0">
                    <a:pos x="T8" y="T9"/>
                  </a:cxn>
                </a:cxnLst>
                <a:rect l="0" t="0" r="r" b="b"/>
                <a:pathLst>
                  <a:path w="79" h="123">
                    <a:moveTo>
                      <a:pt x="0" y="106"/>
                    </a:moveTo>
                    <a:lnTo>
                      <a:pt x="79" y="123"/>
                    </a:lnTo>
                    <a:lnTo>
                      <a:pt x="79"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97"/>
              <p:cNvSpPr>
                <a:spLocks/>
              </p:cNvSpPr>
              <p:nvPr/>
            </p:nvSpPr>
            <p:spPr bwMode="auto">
              <a:xfrm>
                <a:off x="5621338" y="2970213"/>
                <a:ext cx="111125" cy="195263"/>
              </a:xfrm>
              <a:custGeom>
                <a:avLst/>
                <a:gdLst>
                  <a:gd name="T0" fmla="*/ 0 w 70"/>
                  <a:gd name="T1" fmla="*/ 105 h 123"/>
                  <a:gd name="T2" fmla="*/ 70 w 70"/>
                  <a:gd name="T3" fmla="*/ 123 h 123"/>
                  <a:gd name="T4" fmla="*/ 70 w 70"/>
                  <a:gd name="T5" fmla="*/ 18 h 123"/>
                  <a:gd name="T6" fmla="*/ 0 w 70"/>
                  <a:gd name="T7" fmla="*/ 0 h 123"/>
                  <a:gd name="T8" fmla="*/ 0 w 70"/>
                  <a:gd name="T9" fmla="*/ 105 h 123"/>
                </a:gdLst>
                <a:ahLst/>
                <a:cxnLst>
                  <a:cxn ang="0">
                    <a:pos x="T0" y="T1"/>
                  </a:cxn>
                  <a:cxn ang="0">
                    <a:pos x="T2" y="T3"/>
                  </a:cxn>
                  <a:cxn ang="0">
                    <a:pos x="T4" y="T5"/>
                  </a:cxn>
                  <a:cxn ang="0">
                    <a:pos x="T6" y="T7"/>
                  </a:cxn>
                  <a:cxn ang="0">
                    <a:pos x="T8" y="T9"/>
                  </a:cxn>
                </a:cxnLst>
                <a:rect l="0" t="0" r="r" b="b"/>
                <a:pathLst>
                  <a:path w="70" h="123">
                    <a:moveTo>
                      <a:pt x="0" y="105"/>
                    </a:moveTo>
                    <a:lnTo>
                      <a:pt x="70" y="123"/>
                    </a:lnTo>
                    <a:lnTo>
                      <a:pt x="70" y="18"/>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Freeform 98"/>
              <p:cNvSpPr>
                <a:spLocks/>
              </p:cNvSpPr>
              <p:nvPr/>
            </p:nvSpPr>
            <p:spPr bwMode="auto">
              <a:xfrm>
                <a:off x="5816601" y="3235325"/>
                <a:ext cx="125413" cy="207963"/>
              </a:xfrm>
              <a:custGeom>
                <a:avLst/>
                <a:gdLst>
                  <a:gd name="T0" fmla="*/ 0 w 79"/>
                  <a:gd name="T1" fmla="*/ 114 h 131"/>
                  <a:gd name="T2" fmla="*/ 79 w 79"/>
                  <a:gd name="T3" fmla="*/ 131 h 131"/>
                  <a:gd name="T4" fmla="*/ 79 w 79"/>
                  <a:gd name="T5" fmla="*/ 26 h 131"/>
                  <a:gd name="T6" fmla="*/ 0 w 79"/>
                  <a:gd name="T7" fmla="*/ 0 h 131"/>
                  <a:gd name="T8" fmla="*/ 0 w 79"/>
                  <a:gd name="T9" fmla="*/ 114 h 131"/>
                </a:gdLst>
                <a:ahLst/>
                <a:cxnLst>
                  <a:cxn ang="0">
                    <a:pos x="T0" y="T1"/>
                  </a:cxn>
                  <a:cxn ang="0">
                    <a:pos x="T2" y="T3"/>
                  </a:cxn>
                  <a:cxn ang="0">
                    <a:pos x="T4" y="T5"/>
                  </a:cxn>
                  <a:cxn ang="0">
                    <a:pos x="T6" y="T7"/>
                  </a:cxn>
                  <a:cxn ang="0">
                    <a:pos x="T8" y="T9"/>
                  </a:cxn>
                </a:cxnLst>
                <a:rect l="0" t="0" r="r" b="b"/>
                <a:pathLst>
                  <a:path w="79" h="131">
                    <a:moveTo>
                      <a:pt x="0" y="114"/>
                    </a:moveTo>
                    <a:lnTo>
                      <a:pt x="79" y="131"/>
                    </a:lnTo>
                    <a:lnTo>
                      <a:pt x="79" y="26"/>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Freeform 99"/>
              <p:cNvSpPr>
                <a:spLocks/>
              </p:cNvSpPr>
              <p:nvPr/>
            </p:nvSpPr>
            <p:spPr bwMode="auto">
              <a:xfrm>
                <a:off x="5621338" y="3192463"/>
                <a:ext cx="111125" cy="209550"/>
              </a:xfrm>
              <a:custGeom>
                <a:avLst/>
                <a:gdLst>
                  <a:gd name="T0" fmla="*/ 0 w 70"/>
                  <a:gd name="T1" fmla="*/ 106 h 132"/>
                  <a:gd name="T2" fmla="*/ 70 w 70"/>
                  <a:gd name="T3" fmla="*/ 132 h 132"/>
                  <a:gd name="T4" fmla="*/ 70 w 70"/>
                  <a:gd name="T5" fmla="*/ 18 h 132"/>
                  <a:gd name="T6" fmla="*/ 0 w 70"/>
                  <a:gd name="T7" fmla="*/ 0 h 132"/>
                  <a:gd name="T8" fmla="*/ 0 w 70"/>
                  <a:gd name="T9" fmla="*/ 106 h 132"/>
                </a:gdLst>
                <a:ahLst/>
                <a:cxnLst>
                  <a:cxn ang="0">
                    <a:pos x="T0" y="T1"/>
                  </a:cxn>
                  <a:cxn ang="0">
                    <a:pos x="T2" y="T3"/>
                  </a:cxn>
                  <a:cxn ang="0">
                    <a:pos x="T4" y="T5"/>
                  </a:cxn>
                  <a:cxn ang="0">
                    <a:pos x="T6" y="T7"/>
                  </a:cxn>
                  <a:cxn ang="0">
                    <a:pos x="T8" y="T9"/>
                  </a:cxn>
                </a:cxnLst>
                <a:rect l="0" t="0" r="r" b="b"/>
                <a:pathLst>
                  <a:path w="70" h="132">
                    <a:moveTo>
                      <a:pt x="0" y="106"/>
                    </a:moveTo>
                    <a:lnTo>
                      <a:pt x="70" y="132"/>
                    </a:lnTo>
                    <a:lnTo>
                      <a:pt x="70"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Freeform 100"/>
              <p:cNvSpPr>
                <a:spLocks/>
              </p:cNvSpPr>
              <p:nvPr/>
            </p:nvSpPr>
            <p:spPr bwMode="auto">
              <a:xfrm>
                <a:off x="5816601" y="3471863"/>
                <a:ext cx="111125" cy="209550"/>
              </a:xfrm>
              <a:custGeom>
                <a:avLst/>
                <a:gdLst>
                  <a:gd name="T0" fmla="*/ 0 w 70"/>
                  <a:gd name="T1" fmla="*/ 114 h 132"/>
                  <a:gd name="T2" fmla="*/ 70 w 70"/>
                  <a:gd name="T3" fmla="*/ 132 h 132"/>
                  <a:gd name="T4" fmla="*/ 70 w 70"/>
                  <a:gd name="T5" fmla="*/ 18 h 132"/>
                  <a:gd name="T6" fmla="*/ 0 w 70"/>
                  <a:gd name="T7" fmla="*/ 0 h 132"/>
                  <a:gd name="T8" fmla="*/ 0 w 70"/>
                  <a:gd name="T9" fmla="*/ 114 h 132"/>
                </a:gdLst>
                <a:ahLst/>
                <a:cxnLst>
                  <a:cxn ang="0">
                    <a:pos x="T0" y="T1"/>
                  </a:cxn>
                  <a:cxn ang="0">
                    <a:pos x="T2" y="T3"/>
                  </a:cxn>
                  <a:cxn ang="0">
                    <a:pos x="T4" y="T5"/>
                  </a:cxn>
                  <a:cxn ang="0">
                    <a:pos x="T6" y="T7"/>
                  </a:cxn>
                  <a:cxn ang="0">
                    <a:pos x="T8" y="T9"/>
                  </a:cxn>
                </a:cxnLst>
                <a:rect l="0" t="0" r="r" b="b"/>
                <a:pathLst>
                  <a:path w="70" h="132">
                    <a:moveTo>
                      <a:pt x="0" y="114"/>
                    </a:moveTo>
                    <a:lnTo>
                      <a:pt x="70" y="132"/>
                    </a:lnTo>
                    <a:lnTo>
                      <a:pt x="70" y="18"/>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101"/>
              <p:cNvSpPr>
                <a:spLocks/>
              </p:cNvSpPr>
              <p:nvPr/>
            </p:nvSpPr>
            <p:spPr bwMode="auto">
              <a:xfrm>
                <a:off x="5607051" y="3416300"/>
                <a:ext cx="125413" cy="209550"/>
              </a:xfrm>
              <a:custGeom>
                <a:avLst/>
                <a:gdLst>
                  <a:gd name="T0" fmla="*/ 0 w 79"/>
                  <a:gd name="T1" fmla="*/ 114 h 132"/>
                  <a:gd name="T2" fmla="*/ 79 w 79"/>
                  <a:gd name="T3" fmla="*/ 132 h 132"/>
                  <a:gd name="T4" fmla="*/ 79 w 79"/>
                  <a:gd name="T5" fmla="*/ 26 h 132"/>
                  <a:gd name="T6" fmla="*/ 0 w 79"/>
                  <a:gd name="T7" fmla="*/ 0 h 132"/>
                  <a:gd name="T8" fmla="*/ 0 w 79"/>
                  <a:gd name="T9" fmla="*/ 114 h 132"/>
                </a:gdLst>
                <a:ahLst/>
                <a:cxnLst>
                  <a:cxn ang="0">
                    <a:pos x="T0" y="T1"/>
                  </a:cxn>
                  <a:cxn ang="0">
                    <a:pos x="T2" y="T3"/>
                  </a:cxn>
                  <a:cxn ang="0">
                    <a:pos x="T4" y="T5"/>
                  </a:cxn>
                  <a:cxn ang="0">
                    <a:pos x="T6" y="T7"/>
                  </a:cxn>
                  <a:cxn ang="0">
                    <a:pos x="T8" y="T9"/>
                  </a:cxn>
                </a:cxnLst>
                <a:rect l="0" t="0" r="r" b="b"/>
                <a:pathLst>
                  <a:path w="79" h="132">
                    <a:moveTo>
                      <a:pt x="0" y="114"/>
                    </a:moveTo>
                    <a:lnTo>
                      <a:pt x="79" y="132"/>
                    </a:lnTo>
                    <a:lnTo>
                      <a:pt x="79" y="26"/>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102"/>
              <p:cNvSpPr>
                <a:spLocks/>
              </p:cNvSpPr>
              <p:nvPr/>
            </p:nvSpPr>
            <p:spPr bwMode="auto">
              <a:xfrm>
                <a:off x="5802313" y="3708400"/>
                <a:ext cx="125413" cy="209550"/>
              </a:xfrm>
              <a:custGeom>
                <a:avLst/>
                <a:gdLst>
                  <a:gd name="T0" fmla="*/ 0 w 79"/>
                  <a:gd name="T1" fmla="*/ 106 h 132"/>
                  <a:gd name="T2" fmla="*/ 79 w 79"/>
                  <a:gd name="T3" fmla="*/ 132 h 132"/>
                  <a:gd name="T4" fmla="*/ 79 w 79"/>
                  <a:gd name="T5" fmla="*/ 18 h 132"/>
                  <a:gd name="T6" fmla="*/ 0 w 79"/>
                  <a:gd name="T7" fmla="*/ 0 h 132"/>
                  <a:gd name="T8" fmla="*/ 0 w 79"/>
                  <a:gd name="T9" fmla="*/ 106 h 132"/>
                </a:gdLst>
                <a:ahLst/>
                <a:cxnLst>
                  <a:cxn ang="0">
                    <a:pos x="T0" y="T1"/>
                  </a:cxn>
                  <a:cxn ang="0">
                    <a:pos x="T2" y="T3"/>
                  </a:cxn>
                  <a:cxn ang="0">
                    <a:pos x="T4" y="T5"/>
                  </a:cxn>
                  <a:cxn ang="0">
                    <a:pos x="T6" y="T7"/>
                  </a:cxn>
                  <a:cxn ang="0">
                    <a:pos x="T8" y="T9"/>
                  </a:cxn>
                </a:cxnLst>
                <a:rect l="0" t="0" r="r" b="b"/>
                <a:pathLst>
                  <a:path w="79" h="132">
                    <a:moveTo>
                      <a:pt x="0" y="106"/>
                    </a:moveTo>
                    <a:lnTo>
                      <a:pt x="79" y="132"/>
                    </a:lnTo>
                    <a:lnTo>
                      <a:pt x="79"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103"/>
              <p:cNvSpPr>
                <a:spLocks/>
              </p:cNvSpPr>
              <p:nvPr/>
            </p:nvSpPr>
            <p:spPr bwMode="auto">
              <a:xfrm>
                <a:off x="5607051" y="3652838"/>
                <a:ext cx="125413" cy="195263"/>
              </a:xfrm>
              <a:custGeom>
                <a:avLst/>
                <a:gdLst>
                  <a:gd name="T0" fmla="*/ 0 w 79"/>
                  <a:gd name="T1" fmla="*/ 106 h 123"/>
                  <a:gd name="T2" fmla="*/ 79 w 79"/>
                  <a:gd name="T3" fmla="*/ 123 h 123"/>
                  <a:gd name="T4" fmla="*/ 79 w 79"/>
                  <a:gd name="T5" fmla="*/ 18 h 123"/>
                  <a:gd name="T6" fmla="*/ 0 w 79"/>
                  <a:gd name="T7" fmla="*/ 0 h 123"/>
                  <a:gd name="T8" fmla="*/ 0 w 79"/>
                  <a:gd name="T9" fmla="*/ 106 h 123"/>
                </a:gdLst>
                <a:ahLst/>
                <a:cxnLst>
                  <a:cxn ang="0">
                    <a:pos x="T0" y="T1"/>
                  </a:cxn>
                  <a:cxn ang="0">
                    <a:pos x="T2" y="T3"/>
                  </a:cxn>
                  <a:cxn ang="0">
                    <a:pos x="T4" y="T5"/>
                  </a:cxn>
                  <a:cxn ang="0">
                    <a:pos x="T6" y="T7"/>
                  </a:cxn>
                  <a:cxn ang="0">
                    <a:pos x="T8" y="T9"/>
                  </a:cxn>
                </a:cxnLst>
                <a:rect l="0" t="0" r="r" b="b"/>
                <a:pathLst>
                  <a:path w="79" h="123">
                    <a:moveTo>
                      <a:pt x="0" y="106"/>
                    </a:moveTo>
                    <a:lnTo>
                      <a:pt x="79" y="123"/>
                    </a:lnTo>
                    <a:lnTo>
                      <a:pt x="79"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Freeform 104"/>
              <p:cNvSpPr>
                <a:spLocks/>
              </p:cNvSpPr>
              <p:nvPr/>
            </p:nvSpPr>
            <p:spPr bwMode="auto">
              <a:xfrm>
                <a:off x="5802313" y="3932238"/>
                <a:ext cx="125413" cy="222250"/>
              </a:xfrm>
              <a:custGeom>
                <a:avLst/>
                <a:gdLst>
                  <a:gd name="T0" fmla="*/ 0 w 79"/>
                  <a:gd name="T1" fmla="*/ 114 h 140"/>
                  <a:gd name="T2" fmla="*/ 79 w 79"/>
                  <a:gd name="T3" fmla="*/ 140 h 140"/>
                  <a:gd name="T4" fmla="*/ 79 w 79"/>
                  <a:gd name="T5" fmla="*/ 26 h 140"/>
                  <a:gd name="T6" fmla="*/ 0 w 79"/>
                  <a:gd name="T7" fmla="*/ 0 h 140"/>
                  <a:gd name="T8" fmla="*/ 0 w 79"/>
                  <a:gd name="T9" fmla="*/ 114 h 140"/>
                </a:gdLst>
                <a:ahLst/>
                <a:cxnLst>
                  <a:cxn ang="0">
                    <a:pos x="T0" y="T1"/>
                  </a:cxn>
                  <a:cxn ang="0">
                    <a:pos x="T2" y="T3"/>
                  </a:cxn>
                  <a:cxn ang="0">
                    <a:pos x="T4" y="T5"/>
                  </a:cxn>
                  <a:cxn ang="0">
                    <a:pos x="T6" y="T7"/>
                  </a:cxn>
                  <a:cxn ang="0">
                    <a:pos x="T8" y="T9"/>
                  </a:cxn>
                </a:cxnLst>
                <a:rect l="0" t="0" r="r" b="b"/>
                <a:pathLst>
                  <a:path w="79" h="140">
                    <a:moveTo>
                      <a:pt x="0" y="114"/>
                    </a:moveTo>
                    <a:lnTo>
                      <a:pt x="79" y="140"/>
                    </a:lnTo>
                    <a:lnTo>
                      <a:pt x="79" y="26"/>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Freeform 105"/>
              <p:cNvSpPr>
                <a:spLocks/>
              </p:cNvSpPr>
              <p:nvPr/>
            </p:nvSpPr>
            <p:spPr bwMode="auto">
              <a:xfrm>
                <a:off x="5607051" y="3876675"/>
                <a:ext cx="111125" cy="207963"/>
              </a:xfrm>
              <a:custGeom>
                <a:avLst/>
                <a:gdLst>
                  <a:gd name="T0" fmla="*/ 0 w 70"/>
                  <a:gd name="T1" fmla="*/ 105 h 131"/>
                  <a:gd name="T2" fmla="*/ 70 w 70"/>
                  <a:gd name="T3" fmla="*/ 131 h 131"/>
                  <a:gd name="T4" fmla="*/ 70 w 70"/>
                  <a:gd name="T5" fmla="*/ 26 h 131"/>
                  <a:gd name="T6" fmla="*/ 0 w 70"/>
                  <a:gd name="T7" fmla="*/ 0 h 131"/>
                  <a:gd name="T8" fmla="*/ 0 w 70"/>
                  <a:gd name="T9" fmla="*/ 105 h 131"/>
                </a:gdLst>
                <a:ahLst/>
                <a:cxnLst>
                  <a:cxn ang="0">
                    <a:pos x="T0" y="T1"/>
                  </a:cxn>
                  <a:cxn ang="0">
                    <a:pos x="T2" y="T3"/>
                  </a:cxn>
                  <a:cxn ang="0">
                    <a:pos x="T4" y="T5"/>
                  </a:cxn>
                  <a:cxn ang="0">
                    <a:pos x="T6" y="T7"/>
                  </a:cxn>
                  <a:cxn ang="0">
                    <a:pos x="T8" y="T9"/>
                  </a:cxn>
                </a:cxnLst>
                <a:rect l="0" t="0" r="r" b="b"/>
                <a:pathLst>
                  <a:path w="70" h="131">
                    <a:moveTo>
                      <a:pt x="0" y="105"/>
                    </a:moveTo>
                    <a:lnTo>
                      <a:pt x="70" y="131"/>
                    </a:lnTo>
                    <a:lnTo>
                      <a:pt x="70"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Freeform 106"/>
              <p:cNvSpPr>
                <a:spLocks/>
              </p:cNvSpPr>
              <p:nvPr/>
            </p:nvSpPr>
            <p:spPr bwMode="auto">
              <a:xfrm>
                <a:off x="5802313" y="4168775"/>
                <a:ext cx="125413" cy="222250"/>
              </a:xfrm>
              <a:custGeom>
                <a:avLst/>
                <a:gdLst>
                  <a:gd name="T0" fmla="*/ 0 w 79"/>
                  <a:gd name="T1" fmla="*/ 105 h 140"/>
                  <a:gd name="T2" fmla="*/ 79 w 79"/>
                  <a:gd name="T3" fmla="*/ 140 h 140"/>
                  <a:gd name="T4" fmla="*/ 79 w 79"/>
                  <a:gd name="T5" fmla="*/ 26 h 140"/>
                  <a:gd name="T6" fmla="*/ 0 w 79"/>
                  <a:gd name="T7" fmla="*/ 0 h 140"/>
                  <a:gd name="T8" fmla="*/ 0 w 79"/>
                  <a:gd name="T9" fmla="*/ 105 h 140"/>
                </a:gdLst>
                <a:ahLst/>
                <a:cxnLst>
                  <a:cxn ang="0">
                    <a:pos x="T0" y="T1"/>
                  </a:cxn>
                  <a:cxn ang="0">
                    <a:pos x="T2" y="T3"/>
                  </a:cxn>
                  <a:cxn ang="0">
                    <a:pos x="T4" y="T5"/>
                  </a:cxn>
                  <a:cxn ang="0">
                    <a:pos x="T6" y="T7"/>
                  </a:cxn>
                  <a:cxn ang="0">
                    <a:pos x="T8" y="T9"/>
                  </a:cxn>
                </a:cxnLst>
                <a:rect l="0" t="0" r="r" b="b"/>
                <a:pathLst>
                  <a:path w="79" h="140">
                    <a:moveTo>
                      <a:pt x="0" y="105"/>
                    </a:moveTo>
                    <a:lnTo>
                      <a:pt x="79" y="140"/>
                    </a:lnTo>
                    <a:lnTo>
                      <a:pt x="79"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Freeform 107"/>
              <p:cNvSpPr>
                <a:spLocks/>
              </p:cNvSpPr>
              <p:nvPr/>
            </p:nvSpPr>
            <p:spPr bwMode="auto">
              <a:xfrm>
                <a:off x="5607051" y="4098925"/>
                <a:ext cx="111125" cy="209550"/>
              </a:xfrm>
              <a:custGeom>
                <a:avLst/>
                <a:gdLst>
                  <a:gd name="T0" fmla="*/ 0 w 70"/>
                  <a:gd name="T1" fmla="*/ 105 h 132"/>
                  <a:gd name="T2" fmla="*/ 70 w 70"/>
                  <a:gd name="T3" fmla="*/ 132 h 132"/>
                  <a:gd name="T4" fmla="*/ 70 w 70"/>
                  <a:gd name="T5" fmla="*/ 26 h 132"/>
                  <a:gd name="T6" fmla="*/ 0 w 70"/>
                  <a:gd name="T7" fmla="*/ 0 h 132"/>
                  <a:gd name="T8" fmla="*/ 0 w 70"/>
                  <a:gd name="T9" fmla="*/ 105 h 132"/>
                </a:gdLst>
                <a:ahLst/>
                <a:cxnLst>
                  <a:cxn ang="0">
                    <a:pos x="T0" y="T1"/>
                  </a:cxn>
                  <a:cxn ang="0">
                    <a:pos x="T2" y="T3"/>
                  </a:cxn>
                  <a:cxn ang="0">
                    <a:pos x="T4" y="T5"/>
                  </a:cxn>
                  <a:cxn ang="0">
                    <a:pos x="T6" y="T7"/>
                  </a:cxn>
                  <a:cxn ang="0">
                    <a:pos x="T8" y="T9"/>
                  </a:cxn>
                </a:cxnLst>
                <a:rect l="0" t="0" r="r" b="b"/>
                <a:pathLst>
                  <a:path w="70" h="132">
                    <a:moveTo>
                      <a:pt x="0" y="105"/>
                    </a:moveTo>
                    <a:lnTo>
                      <a:pt x="70" y="132"/>
                    </a:lnTo>
                    <a:lnTo>
                      <a:pt x="70"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108"/>
              <p:cNvSpPr>
                <a:spLocks/>
              </p:cNvSpPr>
              <p:nvPr/>
            </p:nvSpPr>
            <p:spPr bwMode="auto">
              <a:xfrm>
                <a:off x="5802313" y="4391025"/>
                <a:ext cx="125413" cy="223838"/>
              </a:xfrm>
              <a:custGeom>
                <a:avLst/>
                <a:gdLst>
                  <a:gd name="T0" fmla="*/ 0 w 79"/>
                  <a:gd name="T1" fmla="*/ 115 h 141"/>
                  <a:gd name="T2" fmla="*/ 79 w 79"/>
                  <a:gd name="T3" fmla="*/ 141 h 141"/>
                  <a:gd name="T4" fmla="*/ 79 w 79"/>
                  <a:gd name="T5" fmla="*/ 36 h 141"/>
                  <a:gd name="T6" fmla="*/ 0 w 79"/>
                  <a:gd name="T7" fmla="*/ 0 h 141"/>
                  <a:gd name="T8" fmla="*/ 0 w 79"/>
                  <a:gd name="T9" fmla="*/ 115 h 141"/>
                </a:gdLst>
                <a:ahLst/>
                <a:cxnLst>
                  <a:cxn ang="0">
                    <a:pos x="T0" y="T1"/>
                  </a:cxn>
                  <a:cxn ang="0">
                    <a:pos x="T2" y="T3"/>
                  </a:cxn>
                  <a:cxn ang="0">
                    <a:pos x="T4" y="T5"/>
                  </a:cxn>
                  <a:cxn ang="0">
                    <a:pos x="T6" y="T7"/>
                  </a:cxn>
                  <a:cxn ang="0">
                    <a:pos x="T8" y="T9"/>
                  </a:cxn>
                </a:cxnLst>
                <a:rect l="0" t="0" r="r" b="b"/>
                <a:pathLst>
                  <a:path w="79" h="141">
                    <a:moveTo>
                      <a:pt x="0" y="115"/>
                    </a:moveTo>
                    <a:lnTo>
                      <a:pt x="79" y="141"/>
                    </a:lnTo>
                    <a:lnTo>
                      <a:pt x="79" y="36"/>
                    </a:lnTo>
                    <a:lnTo>
                      <a:pt x="0" y="0"/>
                    </a:lnTo>
                    <a:lnTo>
                      <a:pt x="0" y="11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Freeform 109"/>
              <p:cNvSpPr>
                <a:spLocks/>
              </p:cNvSpPr>
              <p:nvPr/>
            </p:nvSpPr>
            <p:spPr bwMode="auto">
              <a:xfrm>
                <a:off x="5607051" y="4322763"/>
                <a:ext cx="111125" cy="222250"/>
              </a:xfrm>
              <a:custGeom>
                <a:avLst/>
                <a:gdLst>
                  <a:gd name="T0" fmla="*/ 0 w 70"/>
                  <a:gd name="T1" fmla="*/ 105 h 140"/>
                  <a:gd name="T2" fmla="*/ 70 w 70"/>
                  <a:gd name="T3" fmla="*/ 140 h 140"/>
                  <a:gd name="T4" fmla="*/ 70 w 70"/>
                  <a:gd name="T5" fmla="*/ 26 h 140"/>
                  <a:gd name="T6" fmla="*/ 0 w 70"/>
                  <a:gd name="T7" fmla="*/ 0 h 140"/>
                  <a:gd name="T8" fmla="*/ 0 w 70"/>
                  <a:gd name="T9" fmla="*/ 105 h 140"/>
                </a:gdLst>
                <a:ahLst/>
                <a:cxnLst>
                  <a:cxn ang="0">
                    <a:pos x="T0" y="T1"/>
                  </a:cxn>
                  <a:cxn ang="0">
                    <a:pos x="T2" y="T3"/>
                  </a:cxn>
                  <a:cxn ang="0">
                    <a:pos x="T4" y="T5"/>
                  </a:cxn>
                  <a:cxn ang="0">
                    <a:pos x="T6" y="T7"/>
                  </a:cxn>
                  <a:cxn ang="0">
                    <a:pos x="T8" y="T9"/>
                  </a:cxn>
                </a:cxnLst>
                <a:rect l="0" t="0" r="r" b="b"/>
                <a:pathLst>
                  <a:path w="70" h="140">
                    <a:moveTo>
                      <a:pt x="0" y="105"/>
                    </a:moveTo>
                    <a:lnTo>
                      <a:pt x="70" y="140"/>
                    </a:lnTo>
                    <a:lnTo>
                      <a:pt x="70"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0" name="Freeform 110"/>
              <p:cNvSpPr>
                <a:spLocks/>
              </p:cNvSpPr>
              <p:nvPr/>
            </p:nvSpPr>
            <p:spPr bwMode="auto">
              <a:xfrm>
                <a:off x="5802313" y="4629150"/>
                <a:ext cx="125413" cy="222250"/>
              </a:xfrm>
              <a:custGeom>
                <a:avLst/>
                <a:gdLst>
                  <a:gd name="T0" fmla="*/ 0 w 79"/>
                  <a:gd name="T1" fmla="*/ 105 h 140"/>
                  <a:gd name="T2" fmla="*/ 79 w 79"/>
                  <a:gd name="T3" fmla="*/ 140 h 140"/>
                  <a:gd name="T4" fmla="*/ 79 w 79"/>
                  <a:gd name="T5" fmla="*/ 26 h 140"/>
                  <a:gd name="T6" fmla="*/ 0 w 79"/>
                  <a:gd name="T7" fmla="*/ 0 h 140"/>
                  <a:gd name="T8" fmla="*/ 0 w 79"/>
                  <a:gd name="T9" fmla="*/ 105 h 140"/>
                </a:gdLst>
                <a:ahLst/>
                <a:cxnLst>
                  <a:cxn ang="0">
                    <a:pos x="T0" y="T1"/>
                  </a:cxn>
                  <a:cxn ang="0">
                    <a:pos x="T2" y="T3"/>
                  </a:cxn>
                  <a:cxn ang="0">
                    <a:pos x="T4" y="T5"/>
                  </a:cxn>
                  <a:cxn ang="0">
                    <a:pos x="T6" y="T7"/>
                  </a:cxn>
                  <a:cxn ang="0">
                    <a:pos x="T8" y="T9"/>
                  </a:cxn>
                </a:cxnLst>
                <a:rect l="0" t="0" r="r" b="b"/>
                <a:pathLst>
                  <a:path w="79" h="140">
                    <a:moveTo>
                      <a:pt x="0" y="105"/>
                    </a:moveTo>
                    <a:lnTo>
                      <a:pt x="79" y="140"/>
                    </a:lnTo>
                    <a:lnTo>
                      <a:pt x="79"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1" name="Freeform 111"/>
              <p:cNvSpPr>
                <a:spLocks/>
              </p:cNvSpPr>
              <p:nvPr/>
            </p:nvSpPr>
            <p:spPr bwMode="auto">
              <a:xfrm>
                <a:off x="5592763" y="4545013"/>
                <a:ext cx="125413" cy="223838"/>
              </a:xfrm>
              <a:custGeom>
                <a:avLst/>
                <a:gdLst>
                  <a:gd name="T0" fmla="*/ 0 w 79"/>
                  <a:gd name="T1" fmla="*/ 114 h 141"/>
                  <a:gd name="T2" fmla="*/ 79 w 79"/>
                  <a:gd name="T3" fmla="*/ 141 h 141"/>
                  <a:gd name="T4" fmla="*/ 79 w 79"/>
                  <a:gd name="T5" fmla="*/ 35 h 141"/>
                  <a:gd name="T6" fmla="*/ 0 w 79"/>
                  <a:gd name="T7" fmla="*/ 0 h 141"/>
                  <a:gd name="T8" fmla="*/ 0 w 79"/>
                  <a:gd name="T9" fmla="*/ 114 h 141"/>
                </a:gdLst>
                <a:ahLst/>
                <a:cxnLst>
                  <a:cxn ang="0">
                    <a:pos x="T0" y="T1"/>
                  </a:cxn>
                  <a:cxn ang="0">
                    <a:pos x="T2" y="T3"/>
                  </a:cxn>
                  <a:cxn ang="0">
                    <a:pos x="T4" y="T5"/>
                  </a:cxn>
                  <a:cxn ang="0">
                    <a:pos x="T6" y="T7"/>
                  </a:cxn>
                  <a:cxn ang="0">
                    <a:pos x="T8" y="T9"/>
                  </a:cxn>
                </a:cxnLst>
                <a:rect l="0" t="0" r="r" b="b"/>
                <a:pathLst>
                  <a:path w="79" h="141">
                    <a:moveTo>
                      <a:pt x="0" y="114"/>
                    </a:moveTo>
                    <a:lnTo>
                      <a:pt x="79" y="141"/>
                    </a:lnTo>
                    <a:lnTo>
                      <a:pt x="79" y="35"/>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Freeform 112"/>
              <p:cNvSpPr>
                <a:spLocks/>
              </p:cNvSpPr>
              <p:nvPr/>
            </p:nvSpPr>
            <p:spPr bwMode="auto">
              <a:xfrm>
                <a:off x="5802313" y="4851400"/>
                <a:ext cx="111125" cy="236538"/>
              </a:xfrm>
              <a:custGeom>
                <a:avLst/>
                <a:gdLst>
                  <a:gd name="T0" fmla="*/ 0 w 70"/>
                  <a:gd name="T1" fmla="*/ 114 h 149"/>
                  <a:gd name="T2" fmla="*/ 70 w 70"/>
                  <a:gd name="T3" fmla="*/ 149 h 149"/>
                  <a:gd name="T4" fmla="*/ 70 w 70"/>
                  <a:gd name="T5" fmla="*/ 35 h 149"/>
                  <a:gd name="T6" fmla="*/ 0 w 70"/>
                  <a:gd name="T7" fmla="*/ 0 h 149"/>
                  <a:gd name="T8" fmla="*/ 0 w 70"/>
                  <a:gd name="T9" fmla="*/ 114 h 149"/>
                </a:gdLst>
                <a:ahLst/>
                <a:cxnLst>
                  <a:cxn ang="0">
                    <a:pos x="T0" y="T1"/>
                  </a:cxn>
                  <a:cxn ang="0">
                    <a:pos x="T2" y="T3"/>
                  </a:cxn>
                  <a:cxn ang="0">
                    <a:pos x="T4" y="T5"/>
                  </a:cxn>
                  <a:cxn ang="0">
                    <a:pos x="T6" y="T7"/>
                  </a:cxn>
                  <a:cxn ang="0">
                    <a:pos x="T8" y="T9"/>
                  </a:cxn>
                </a:cxnLst>
                <a:rect l="0" t="0" r="r" b="b"/>
                <a:pathLst>
                  <a:path w="70" h="149">
                    <a:moveTo>
                      <a:pt x="0" y="114"/>
                    </a:moveTo>
                    <a:lnTo>
                      <a:pt x="70" y="149"/>
                    </a:lnTo>
                    <a:lnTo>
                      <a:pt x="70" y="35"/>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3" name="Freeform 113"/>
              <p:cNvSpPr>
                <a:spLocks/>
              </p:cNvSpPr>
              <p:nvPr/>
            </p:nvSpPr>
            <p:spPr bwMode="auto">
              <a:xfrm>
                <a:off x="5592763" y="4781550"/>
                <a:ext cx="125413" cy="209550"/>
              </a:xfrm>
              <a:custGeom>
                <a:avLst/>
                <a:gdLst>
                  <a:gd name="T0" fmla="*/ 0 w 79"/>
                  <a:gd name="T1" fmla="*/ 106 h 132"/>
                  <a:gd name="T2" fmla="*/ 79 w 79"/>
                  <a:gd name="T3" fmla="*/ 132 h 132"/>
                  <a:gd name="T4" fmla="*/ 79 w 79"/>
                  <a:gd name="T5" fmla="*/ 27 h 132"/>
                  <a:gd name="T6" fmla="*/ 0 w 79"/>
                  <a:gd name="T7" fmla="*/ 0 h 132"/>
                  <a:gd name="T8" fmla="*/ 0 w 79"/>
                  <a:gd name="T9" fmla="*/ 106 h 132"/>
                </a:gdLst>
                <a:ahLst/>
                <a:cxnLst>
                  <a:cxn ang="0">
                    <a:pos x="T0" y="T1"/>
                  </a:cxn>
                  <a:cxn ang="0">
                    <a:pos x="T2" y="T3"/>
                  </a:cxn>
                  <a:cxn ang="0">
                    <a:pos x="T4" y="T5"/>
                  </a:cxn>
                  <a:cxn ang="0">
                    <a:pos x="T6" y="T7"/>
                  </a:cxn>
                  <a:cxn ang="0">
                    <a:pos x="T8" y="T9"/>
                  </a:cxn>
                </a:cxnLst>
                <a:rect l="0" t="0" r="r" b="b"/>
                <a:pathLst>
                  <a:path w="79" h="132">
                    <a:moveTo>
                      <a:pt x="0" y="106"/>
                    </a:moveTo>
                    <a:lnTo>
                      <a:pt x="79" y="132"/>
                    </a:lnTo>
                    <a:lnTo>
                      <a:pt x="79" y="27"/>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4" name="Freeform 114"/>
              <p:cNvSpPr>
                <a:spLocks/>
              </p:cNvSpPr>
              <p:nvPr/>
            </p:nvSpPr>
            <p:spPr bwMode="auto">
              <a:xfrm>
                <a:off x="4767263" y="2370138"/>
                <a:ext cx="98425" cy="182563"/>
              </a:xfrm>
              <a:custGeom>
                <a:avLst/>
                <a:gdLst>
                  <a:gd name="T0" fmla="*/ 0 w 62"/>
                  <a:gd name="T1" fmla="*/ 97 h 115"/>
                  <a:gd name="T2" fmla="*/ 62 w 62"/>
                  <a:gd name="T3" fmla="*/ 115 h 115"/>
                  <a:gd name="T4" fmla="*/ 62 w 62"/>
                  <a:gd name="T5" fmla="*/ 18 h 115"/>
                  <a:gd name="T6" fmla="*/ 0 w 62"/>
                  <a:gd name="T7" fmla="*/ 0 h 115"/>
                  <a:gd name="T8" fmla="*/ 0 w 62"/>
                  <a:gd name="T9" fmla="*/ 97 h 115"/>
                </a:gdLst>
                <a:ahLst/>
                <a:cxnLst>
                  <a:cxn ang="0">
                    <a:pos x="T0" y="T1"/>
                  </a:cxn>
                  <a:cxn ang="0">
                    <a:pos x="T2" y="T3"/>
                  </a:cxn>
                  <a:cxn ang="0">
                    <a:pos x="T4" y="T5"/>
                  </a:cxn>
                  <a:cxn ang="0">
                    <a:pos x="T6" y="T7"/>
                  </a:cxn>
                  <a:cxn ang="0">
                    <a:pos x="T8" y="T9"/>
                  </a:cxn>
                </a:cxnLst>
                <a:rect l="0" t="0" r="r" b="b"/>
                <a:pathLst>
                  <a:path w="62" h="115">
                    <a:moveTo>
                      <a:pt x="0" y="97"/>
                    </a:moveTo>
                    <a:lnTo>
                      <a:pt x="62" y="115"/>
                    </a:lnTo>
                    <a:lnTo>
                      <a:pt x="62"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115"/>
              <p:cNvSpPr>
                <a:spLocks/>
              </p:cNvSpPr>
              <p:nvPr/>
            </p:nvSpPr>
            <p:spPr bwMode="auto">
              <a:xfrm>
                <a:off x="4600576" y="2357438"/>
                <a:ext cx="96838" cy="166688"/>
              </a:xfrm>
              <a:custGeom>
                <a:avLst/>
                <a:gdLst>
                  <a:gd name="T0" fmla="*/ 0 w 61"/>
                  <a:gd name="T1" fmla="*/ 96 h 105"/>
                  <a:gd name="T2" fmla="*/ 61 w 61"/>
                  <a:gd name="T3" fmla="*/ 105 h 105"/>
                  <a:gd name="T4" fmla="*/ 61 w 61"/>
                  <a:gd name="T5" fmla="*/ 8 h 105"/>
                  <a:gd name="T6" fmla="*/ 0 w 61"/>
                  <a:gd name="T7" fmla="*/ 0 h 105"/>
                  <a:gd name="T8" fmla="*/ 0 w 61"/>
                  <a:gd name="T9" fmla="*/ 96 h 105"/>
                </a:gdLst>
                <a:ahLst/>
                <a:cxnLst>
                  <a:cxn ang="0">
                    <a:pos x="T0" y="T1"/>
                  </a:cxn>
                  <a:cxn ang="0">
                    <a:pos x="T2" y="T3"/>
                  </a:cxn>
                  <a:cxn ang="0">
                    <a:pos x="T4" y="T5"/>
                  </a:cxn>
                  <a:cxn ang="0">
                    <a:pos x="T6" y="T7"/>
                  </a:cxn>
                  <a:cxn ang="0">
                    <a:pos x="T8" y="T9"/>
                  </a:cxn>
                </a:cxnLst>
                <a:rect l="0" t="0" r="r" b="b"/>
                <a:pathLst>
                  <a:path w="61" h="105">
                    <a:moveTo>
                      <a:pt x="0" y="96"/>
                    </a:moveTo>
                    <a:lnTo>
                      <a:pt x="61" y="105"/>
                    </a:lnTo>
                    <a:lnTo>
                      <a:pt x="61" y="8"/>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6" name="Freeform 116"/>
              <p:cNvSpPr>
                <a:spLocks/>
              </p:cNvSpPr>
              <p:nvPr/>
            </p:nvSpPr>
            <p:spPr bwMode="auto">
              <a:xfrm>
                <a:off x="4767263" y="2579688"/>
                <a:ext cx="84138" cy="180975"/>
              </a:xfrm>
              <a:custGeom>
                <a:avLst/>
                <a:gdLst>
                  <a:gd name="T0" fmla="*/ 0 w 53"/>
                  <a:gd name="T1" fmla="*/ 97 h 114"/>
                  <a:gd name="T2" fmla="*/ 53 w 53"/>
                  <a:gd name="T3" fmla="*/ 114 h 114"/>
                  <a:gd name="T4" fmla="*/ 53 w 53"/>
                  <a:gd name="T5" fmla="*/ 9 h 114"/>
                  <a:gd name="T6" fmla="*/ 0 w 53"/>
                  <a:gd name="T7" fmla="*/ 0 h 114"/>
                  <a:gd name="T8" fmla="*/ 0 w 53"/>
                  <a:gd name="T9" fmla="*/ 97 h 114"/>
                </a:gdLst>
                <a:ahLst/>
                <a:cxnLst>
                  <a:cxn ang="0">
                    <a:pos x="T0" y="T1"/>
                  </a:cxn>
                  <a:cxn ang="0">
                    <a:pos x="T2" y="T3"/>
                  </a:cxn>
                  <a:cxn ang="0">
                    <a:pos x="T4" y="T5"/>
                  </a:cxn>
                  <a:cxn ang="0">
                    <a:pos x="T6" y="T7"/>
                  </a:cxn>
                  <a:cxn ang="0">
                    <a:pos x="T8" y="T9"/>
                  </a:cxn>
                </a:cxnLst>
                <a:rect l="0" t="0" r="r" b="b"/>
                <a:pathLst>
                  <a:path w="53" h="114">
                    <a:moveTo>
                      <a:pt x="0" y="97"/>
                    </a:moveTo>
                    <a:lnTo>
                      <a:pt x="53" y="114"/>
                    </a:lnTo>
                    <a:lnTo>
                      <a:pt x="53" y="9"/>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117"/>
              <p:cNvSpPr>
                <a:spLocks/>
              </p:cNvSpPr>
              <p:nvPr/>
            </p:nvSpPr>
            <p:spPr bwMode="auto">
              <a:xfrm>
                <a:off x="4600576" y="2552700"/>
                <a:ext cx="96838" cy="166688"/>
              </a:xfrm>
              <a:custGeom>
                <a:avLst/>
                <a:gdLst>
                  <a:gd name="T0" fmla="*/ 0 w 61"/>
                  <a:gd name="T1" fmla="*/ 96 h 105"/>
                  <a:gd name="T2" fmla="*/ 61 w 61"/>
                  <a:gd name="T3" fmla="*/ 105 h 105"/>
                  <a:gd name="T4" fmla="*/ 61 w 61"/>
                  <a:gd name="T5" fmla="*/ 8 h 105"/>
                  <a:gd name="T6" fmla="*/ 0 w 61"/>
                  <a:gd name="T7" fmla="*/ 0 h 105"/>
                  <a:gd name="T8" fmla="*/ 0 w 61"/>
                  <a:gd name="T9" fmla="*/ 96 h 105"/>
                </a:gdLst>
                <a:ahLst/>
                <a:cxnLst>
                  <a:cxn ang="0">
                    <a:pos x="T0" y="T1"/>
                  </a:cxn>
                  <a:cxn ang="0">
                    <a:pos x="T2" y="T3"/>
                  </a:cxn>
                  <a:cxn ang="0">
                    <a:pos x="T4" y="T5"/>
                  </a:cxn>
                  <a:cxn ang="0">
                    <a:pos x="T6" y="T7"/>
                  </a:cxn>
                  <a:cxn ang="0">
                    <a:pos x="T8" y="T9"/>
                  </a:cxn>
                </a:cxnLst>
                <a:rect l="0" t="0" r="r" b="b"/>
                <a:pathLst>
                  <a:path w="61" h="105">
                    <a:moveTo>
                      <a:pt x="0" y="96"/>
                    </a:moveTo>
                    <a:lnTo>
                      <a:pt x="61" y="105"/>
                    </a:lnTo>
                    <a:lnTo>
                      <a:pt x="61" y="8"/>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Freeform 118"/>
              <p:cNvSpPr>
                <a:spLocks/>
              </p:cNvSpPr>
              <p:nvPr/>
            </p:nvSpPr>
            <p:spPr bwMode="auto">
              <a:xfrm>
                <a:off x="4754563" y="2789238"/>
                <a:ext cx="96838" cy="166688"/>
              </a:xfrm>
              <a:custGeom>
                <a:avLst/>
                <a:gdLst>
                  <a:gd name="T0" fmla="*/ 0 w 61"/>
                  <a:gd name="T1" fmla="*/ 96 h 105"/>
                  <a:gd name="T2" fmla="*/ 61 w 61"/>
                  <a:gd name="T3" fmla="*/ 105 h 105"/>
                  <a:gd name="T4" fmla="*/ 61 w 61"/>
                  <a:gd name="T5" fmla="*/ 9 h 105"/>
                  <a:gd name="T6" fmla="*/ 0 w 61"/>
                  <a:gd name="T7" fmla="*/ 0 h 105"/>
                  <a:gd name="T8" fmla="*/ 0 w 61"/>
                  <a:gd name="T9" fmla="*/ 96 h 105"/>
                </a:gdLst>
                <a:ahLst/>
                <a:cxnLst>
                  <a:cxn ang="0">
                    <a:pos x="T0" y="T1"/>
                  </a:cxn>
                  <a:cxn ang="0">
                    <a:pos x="T2" y="T3"/>
                  </a:cxn>
                  <a:cxn ang="0">
                    <a:pos x="T4" y="T5"/>
                  </a:cxn>
                  <a:cxn ang="0">
                    <a:pos x="T6" y="T7"/>
                  </a:cxn>
                  <a:cxn ang="0">
                    <a:pos x="T8" y="T9"/>
                  </a:cxn>
                </a:cxnLst>
                <a:rect l="0" t="0" r="r" b="b"/>
                <a:pathLst>
                  <a:path w="61" h="105">
                    <a:moveTo>
                      <a:pt x="0" y="96"/>
                    </a:moveTo>
                    <a:lnTo>
                      <a:pt x="61" y="105"/>
                    </a:lnTo>
                    <a:lnTo>
                      <a:pt x="61" y="9"/>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9" name="Freeform 119"/>
              <p:cNvSpPr>
                <a:spLocks/>
              </p:cNvSpPr>
              <p:nvPr/>
            </p:nvSpPr>
            <p:spPr bwMode="auto">
              <a:xfrm>
                <a:off x="4600576" y="2746375"/>
                <a:ext cx="96838" cy="182563"/>
              </a:xfrm>
              <a:custGeom>
                <a:avLst/>
                <a:gdLst>
                  <a:gd name="T0" fmla="*/ 0 w 61"/>
                  <a:gd name="T1" fmla="*/ 97 h 115"/>
                  <a:gd name="T2" fmla="*/ 61 w 61"/>
                  <a:gd name="T3" fmla="*/ 115 h 115"/>
                  <a:gd name="T4" fmla="*/ 61 w 61"/>
                  <a:gd name="T5" fmla="*/ 18 h 115"/>
                  <a:gd name="T6" fmla="*/ 0 w 61"/>
                  <a:gd name="T7" fmla="*/ 0 h 115"/>
                  <a:gd name="T8" fmla="*/ 0 w 61"/>
                  <a:gd name="T9" fmla="*/ 97 h 115"/>
                </a:gdLst>
                <a:ahLst/>
                <a:cxnLst>
                  <a:cxn ang="0">
                    <a:pos x="T0" y="T1"/>
                  </a:cxn>
                  <a:cxn ang="0">
                    <a:pos x="T2" y="T3"/>
                  </a:cxn>
                  <a:cxn ang="0">
                    <a:pos x="T4" y="T5"/>
                  </a:cxn>
                  <a:cxn ang="0">
                    <a:pos x="T6" y="T7"/>
                  </a:cxn>
                  <a:cxn ang="0">
                    <a:pos x="T8" y="T9"/>
                  </a:cxn>
                </a:cxnLst>
                <a:rect l="0" t="0" r="r" b="b"/>
                <a:pathLst>
                  <a:path w="61" h="115">
                    <a:moveTo>
                      <a:pt x="0" y="97"/>
                    </a:moveTo>
                    <a:lnTo>
                      <a:pt x="61" y="115"/>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Freeform 120"/>
              <p:cNvSpPr>
                <a:spLocks/>
              </p:cNvSpPr>
              <p:nvPr/>
            </p:nvSpPr>
            <p:spPr bwMode="auto">
              <a:xfrm>
                <a:off x="4754563" y="2984500"/>
                <a:ext cx="96838" cy="180975"/>
              </a:xfrm>
              <a:custGeom>
                <a:avLst/>
                <a:gdLst>
                  <a:gd name="T0" fmla="*/ 0 w 61"/>
                  <a:gd name="T1" fmla="*/ 96 h 114"/>
                  <a:gd name="T2" fmla="*/ 61 w 61"/>
                  <a:gd name="T3" fmla="*/ 114 h 114"/>
                  <a:gd name="T4" fmla="*/ 61 w 61"/>
                  <a:gd name="T5" fmla="*/ 17 h 114"/>
                  <a:gd name="T6" fmla="*/ 0 w 61"/>
                  <a:gd name="T7" fmla="*/ 0 h 114"/>
                  <a:gd name="T8" fmla="*/ 0 w 61"/>
                  <a:gd name="T9" fmla="*/ 96 h 114"/>
                </a:gdLst>
                <a:ahLst/>
                <a:cxnLst>
                  <a:cxn ang="0">
                    <a:pos x="T0" y="T1"/>
                  </a:cxn>
                  <a:cxn ang="0">
                    <a:pos x="T2" y="T3"/>
                  </a:cxn>
                  <a:cxn ang="0">
                    <a:pos x="T4" y="T5"/>
                  </a:cxn>
                  <a:cxn ang="0">
                    <a:pos x="T6" y="T7"/>
                  </a:cxn>
                  <a:cxn ang="0">
                    <a:pos x="T8" y="T9"/>
                  </a:cxn>
                </a:cxnLst>
                <a:rect l="0" t="0" r="r" b="b"/>
                <a:pathLst>
                  <a:path w="61" h="114">
                    <a:moveTo>
                      <a:pt x="0" y="96"/>
                    </a:moveTo>
                    <a:lnTo>
                      <a:pt x="61" y="114"/>
                    </a:lnTo>
                    <a:lnTo>
                      <a:pt x="61"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21"/>
              <p:cNvSpPr>
                <a:spLocks/>
              </p:cNvSpPr>
              <p:nvPr/>
            </p:nvSpPr>
            <p:spPr bwMode="auto">
              <a:xfrm>
                <a:off x="4600576" y="2955925"/>
                <a:ext cx="96838" cy="168275"/>
              </a:xfrm>
              <a:custGeom>
                <a:avLst/>
                <a:gdLst>
                  <a:gd name="T0" fmla="*/ 0 w 61"/>
                  <a:gd name="T1" fmla="*/ 97 h 106"/>
                  <a:gd name="T2" fmla="*/ 61 w 61"/>
                  <a:gd name="T3" fmla="*/ 106 h 106"/>
                  <a:gd name="T4" fmla="*/ 61 w 61"/>
                  <a:gd name="T5" fmla="*/ 9 h 106"/>
                  <a:gd name="T6" fmla="*/ 0 w 61"/>
                  <a:gd name="T7" fmla="*/ 0 h 106"/>
                  <a:gd name="T8" fmla="*/ 0 w 61"/>
                  <a:gd name="T9" fmla="*/ 97 h 106"/>
                </a:gdLst>
                <a:ahLst/>
                <a:cxnLst>
                  <a:cxn ang="0">
                    <a:pos x="T0" y="T1"/>
                  </a:cxn>
                  <a:cxn ang="0">
                    <a:pos x="T2" y="T3"/>
                  </a:cxn>
                  <a:cxn ang="0">
                    <a:pos x="T4" y="T5"/>
                  </a:cxn>
                  <a:cxn ang="0">
                    <a:pos x="T6" y="T7"/>
                  </a:cxn>
                  <a:cxn ang="0">
                    <a:pos x="T8" y="T9"/>
                  </a:cxn>
                </a:cxnLst>
                <a:rect l="0" t="0" r="r" b="b"/>
                <a:pathLst>
                  <a:path w="61" h="106">
                    <a:moveTo>
                      <a:pt x="0" y="97"/>
                    </a:moveTo>
                    <a:lnTo>
                      <a:pt x="61" y="106"/>
                    </a:lnTo>
                    <a:lnTo>
                      <a:pt x="61" y="9"/>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Freeform 122"/>
              <p:cNvSpPr>
                <a:spLocks/>
              </p:cNvSpPr>
              <p:nvPr/>
            </p:nvSpPr>
            <p:spPr bwMode="auto">
              <a:xfrm>
                <a:off x="4754563" y="3192463"/>
                <a:ext cx="96838" cy="182563"/>
              </a:xfrm>
              <a:custGeom>
                <a:avLst/>
                <a:gdLst>
                  <a:gd name="T0" fmla="*/ 0 w 61"/>
                  <a:gd name="T1" fmla="*/ 97 h 115"/>
                  <a:gd name="T2" fmla="*/ 61 w 61"/>
                  <a:gd name="T3" fmla="*/ 115 h 115"/>
                  <a:gd name="T4" fmla="*/ 61 w 61"/>
                  <a:gd name="T5" fmla="*/ 18 h 115"/>
                  <a:gd name="T6" fmla="*/ 0 w 61"/>
                  <a:gd name="T7" fmla="*/ 0 h 115"/>
                  <a:gd name="T8" fmla="*/ 0 w 61"/>
                  <a:gd name="T9" fmla="*/ 97 h 115"/>
                </a:gdLst>
                <a:ahLst/>
                <a:cxnLst>
                  <a:cxn ang="0">
                    <a:pos x="T0" y="T1"/>
                  </a:cxn>
                  <a:cxn ang="0">
                    <a:pos x="T2" y="T3"/>
                  </a:cxn>
                  <a:cxn ang="0">
                    <a:pos x="T4" y="T5"/>
                  </a:cxn>
                  <a:cxn ang="0">
                    <a:pos x="T6" y="T7"/>
                  </a:cxn>
                  <a:cxn ang="0">
                    <a:pos x="T8" y="T9"/>
                  </a:cxn>
                </a:cxnLst>
                <a:rect l="0" t="0" r="r" b="b"/>
                <a:pathLst>
                  <a:path w="61" h="115">
                    <a:moveTo>
                      <a:pt x="0" y="97"/>
                    </a:moveTo>
                    <a:lnTo>
                      <a:pt x="61" y="115"/>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3" name="Freeform 123"/>
              <p:cNvSpPr>
                <a:spLocks/>
              </p:cNvSpPr>
              <p:nvPr/>
            </p:nvSpPr>
            <p:spPr bwMode="auto">
              <a:xfrm>
                <a:off x="4600576" y="3151188"/>
                <a:ext cx="96838" cy="180975"/>
              </a:xfrm>
              <a:custGeom>
                <a:avLst/>
                <a:gdLst>
                  <a:gd name="T0" fmla="*/ 0 w 61"/>
                  <a:gd name="T1" fmla="*/ 97 h 114"/>
                  <a:gd name="T2" fmla="*/ 61 w 61"/>
                  <a:gd name="T3" fmla="*/ 114 h 114"/>
                  <a:gd name="T4" fmla="*/ 61 w 61"/>
                  <a:gd name="T5" fmla="*/ 18 h 114"/>
                  <a:gd name="T6" fmla="*/ 0 w 61"/>
                  <a:gd name="T7" fmla="*/ 0 h 114"/>
                  <a:gd name="T8" fmla="*/ 0 w 61"/>
                  <a:gd name="T9" fmla="*/ 97 h 114"/>
                </a:gdLst>
                <a:ahLst/>
                <a:cxnLst>
                  <a:cxn ang="0">
                    <a:pos x="T0" y="T1"/>
                  </a:cxn>
                  <a:cxn ang="0">
                    <a:pos x="T2" y="T3"/>
                  </a:cxn>
                  <a:cxn ang="0">
                    <a:pos x="T4" y="T5"/>
                  </a:cxn>
                  <a:cxn ang="0">
                    <a:pos x="T6" y="T7"/>
                  </a:cxn>
                  <a:cxn ang="0">
                    <a:pos x="T8" y="T9"/>
                  </a:cxn>
                </a:cxnLst>
                <a:rect l="0" t="0" r="r" b="b"/>
                <a:pathLst>
                  <a:path w="61" h="114">
                    <a:moveTo>
                      <a:pt x="0" y="97"/>
                    </a:moveTo>
                    <a:lnTo>
                      <a:pt x="61" y="114"/>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4" name="Freeform 124"/>
              <p:cNvSpPr>
                <a:spLocks/>
              </p:cNvSpPr>
              <p:nvPr/>
            </p:nvSpPr>
            <p:spPr bwMode="auto">
              <a:xfrm>
                <a:off x="4754563" y="3402013"/>
                <a:ext cx="96838" cy="180975"/>
              </a:xfrm>
              <a:custGeom>
                <a:avLst/>
                <a:gdLst>
                  <a:gd name="T0" fmla="*/ 0 w 61"/>
                  <a:gd name="T1" fmla="*/ 97 h 114"/>
                  <a:gd name="T2" fmla="*/ 61 w 61"/>
                  <a:gd name="T3" fmla="*/ 114 h 114"/>
                  <a:gd name="T4" fmla="*/ 61 w 61"/>
                  <a:gd name="T5" fmla="*/ 18 h 114"/>
                  <a:gd name="T6" fmla="*/ 0 w 61"/>
                  <a:gd name="T7" fmla="*/ 0 h 114"/>
                  <a:gd name="T8" fmla="*/ 0 w 61"/>
                  <a:gd name="T9" fmla="*/ 97 h 114"/>
                </a:gdLst>
                <a:ahLst/>
                <a:cxnLst>
                  <a:cxn ang="0">
                    <a:pos x="T0" y="T1"/>
                  </a:cxn>
                  <a:cxn ang="0">
                    <a:pos x="T2" y="T3"/>
                  </a:cxn>
                  <a:cxn ang="0">
                    <a:pos x="T4" y="T5"/>
                  </a:cxn>
                  <a:cxn ang="0">
                    <a:pos x="T6" y="T7"/>
                  </a:cxn>
                  <a:cxn ang="0">
                    <a:pos x="T8" y="T9"/>
                  </a:cxn>
                </a:cxnLst>
                <a:rect l="0" t="0" r="r" b="b"/>
                <a:pathLst>
                  <a:path w="61" h="114">
                    <a:moveTo>
                      <a:pt x="0" y="97"/>
                    </a:moveTo>
                    <a:lnTo>
                      <a:pt x="61" y="114"/>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Freeform 125"/>
              <p:cNvSpPr>
                <a:spLocks/>
              </p:cNvSpPr>
              <p:nvPr/>
            </p:nvSpPr>
            <p:spPr bwMode="auto">
              <a:xfrm>
                <a:off x="4600576" y="3346450"/>
                <a:ext cx="84138" cy="180975"/>
              </a:xfrm>
              <a:custGeom>
                <a:avLst/>
                <a:gdLst>
                  <a:gd name="T0" fmla="*/ 0 w 53"/>
                  <a:gd name="T1" fmla="*/ 97 h 114"/>
                  <a:gd name="T2" fmla="*/ 53 w 53"/>
                  <a:gd name="T3" fmla="*/ 114 h 114"/>
                  <a:gd name="T4" fmla="*/ 53 w 53"/>
                  <a:gd name="T5" fmla="*/ 18 h 114"/>
                  <a:gd name="T6" fmla="*/ 0 w 53"/>
                  <a:gd name="T7" fmla="*/ 0 h 114"/>
                  <a:gd name="T8" fmla="*/ 0 w 53"/>
                  <a:gd name="T9" fmla="*/ 97 h 114"/>
                </a:gdLst>
                <a:ahLst/>
                <a:cxnLst>
                  <a:cxn ang="0">
                    <a:pos x="T0" y="T1"/>
                  </a:cxn>
                  <a:cxn ang="0">
                    <a:pos x="T2" y="T3"/>
                  </a:cxn>
                  <a:cxn ang="0">
                    <a:pos x="T4" y="T5"/>
                  </a:cxn>
                  <a:cxn ang="0">
                    <a:pos x="T6" y="T7"/>
                  </a:cxn>
                  <a:cxn ang="0">
                    <a:pos x="T8" y="T9"/>
                  </a:cxn>
                </a:cxnLst>
                <a:rect l="0" t="0" r="r" b="b"/>
                <a:pathLst>
                  <a:path w="53" h="114">
                    <a:moveTo>
                      <a:pt x="0" y="97"/>
                    </a:moveTo>
                    <a:lnTo>
                      <a:pt x="53" y="114"/>
                    </a:lnTo>
                    <a:lnTo>
                      <a:pt x="53"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6" name="Freeform 126"/>
              <p:cNvSpPr>
                <a:spLocks/>
              </p:cNvSpPr>
              <p:nvPr/>
            </p:nvSpPr>
            <p:spPr bwMode="auto">
              <a:xfrm>
                <a:off x="4754563" y="3597275"/>
                <a:ext cx="96838" cy="195263"/>
              </a:xfrm>
              <a:custGeom>
                <a:avLst/>
                <a:gdLst>
                  <a:gd name="T0" fmla="*/ 0 w 61"/>
                  <a:gd name="T1" fmla="*/ 97 h 123"/>
                  <a:gd name="T2" fmla="*/ 61 w 61"/>
                  <a:gd name="T3" fmla="*/ 123 h 123"/>
                  <a:gd name="T4" fmla="*/ 61 w 61"/>
                  <a:gd name="T5" fmla="*/ 18 h 123"/>
                  <a:gd name="T6" fmla="*/ 0 w 61"/>
                  <a:gd name="T7" fmla="*/ 0 h 123"/>
                  <a:gd name="T8" fmla="*/ 0 w 61"/>
                  <a:gd name="T9" fmla="*/ 97 h 123"/>
                </a:gdLst>
                <a:ahLst/>
                <a:cxnLst>
                  <a:cxn ang="0">
                    <a:pos x="T0" y="T1"/>
                  </a:cxn>
                  <a:cxn ang="0">
                    <a:pos x="T2" y="T3"/>
                  </a:cxn>
                  <a:cxn ang="0">
                    <a:pos x="T4" y="T5"/>
                  </a:cxn>
                  <a:cxn ang="0">
                    <a:pos x="T6" y="T7"/>
                  </a:cxn>
                  <a:cxn ang="0">
                    <a:pos x="T8" y="T9"/>
                  </a:cxn>
                </a:cxnLst>
                <a:rect l="0" t="0" r="r" b="b"/>
                <a:pathLst>
                  <a:path w="61" h="123">
                    <a:moveTo>
                      <a:pt x="0" y="97"/>
                    </a:moveTo>
                    <a:lnTo>
                      <a:pt x="61" y="123"/>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7" name="Freeform 127"/>
              <p:cNvSpPr>
                <a:spLocks/>
              </p:cNvSpPr>
              <p:nvPr/>
            </p:nvSpPr>
            <p:spPr bwMode="auto">
              <a:xfrm>
                <a:off x="4600576" y="3556000"/>
                <a:ext cx="84138" cy="180975"/>
              </a:xfrm>
              <a:custGeom>
                <a:avLst/>
                <a:gdLst>
                  <a:gd name="T0" fmla="*/ 0 w 53"/>
                  <a:gd name="T1" fmla="*/ 96 h 114"/>
                  <a:gd name="T2" fmla="*/ 53 w 53"/>
                  <a:gd name="T3" fmla="*/ 114 h 114"/>
                  <a:gd name="T4" fmla="*/ 53 w 53"/>
                  <a:gd name="T5" fmla="*/ 17 h 114"/>
                  <a:gd name="T6" fmla="*/ 0 w 53"/>
                  <a:gd name="T7" fmla="*/ 0 h 114"/>
                  <a:gd name="T8" fmla="*/ 0 w 53"/>
                  <a:gd name="T9" fmla="*/ 96 h 114"/>
                </a:gdLst>
                <a:ahLst/>
                <a:cxnLst>
                  <a:cxn ang="0">
                    <a:pos x="T0" y="T1"/>
                  </a:cxn>
                  <a:cxn ang="0">
                    <a:pos x="T2" y="T3"/>
                  </a:cxn>
                  <a:cxn ang="0">
                    <a:pos x="T4" y="T5"/>
                  </a:cxn>
                  <a:cxn ang="0">
                    <a:pos x="T6" y="T7"/>
                  </a:cxn>
                  <a:cxn ang="0">
                    <a:pos x="T8" y="T9"/>
                  </a:cxn>
                </a:cxnLst>
                <a:rect l="0" t="0" r="r" b="b"/>
                <a:pathLst>
                  <a:path w="53" h="114">
                    <a:moveTo>
                      <a:pt x="0" y="96"/>
                    </a:moveTo>
                    <a:lnTo>
                      <a:pt x="53" y="114"/>
                    </a:lnTo>
                    <a:lnTo>
                      <a:pt x="53"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8" name="Freeform 128"/>
              <p:cNvSpPr>
                <a:spLocks/>
              </p:cNvSpPr>
              <p:nvPr/>
            </p:nvSpPr>
            <p:spPr bwMode="auto">
              <a:xfrm>
                <a:off x="4754563" y="3806825"/>
                <a:ext cx="84138" cy="180975"/>
              </a:xfrm>
              <a:custGeom>
                <a:avLst/>
                <a:gdLst>
                  <a:gd name="T0" fmla="*/ 0 w 53"/>
                  <a:gd name="T1" fmla="*/ 96 h 114"/>
                  <a:gd name="T2" fmla="*/ 53 w 53"/>
                  <a:gd name="T3" fmla="*/ 114 h 114"/>
                  <a:gd name="T4" fmla="*/ 53 w 53"/>
                  <a:gd name="T5" fmla="*/ 17 h 114"/>
                  <a:gd name="T6" fmla="*/ 0 w 53"/>
                  <a:gd name="T7" fmla="*/ 0 h 114"/>
                  <a:gd name="T8" fmla="*/ 0 w 53"/>
                  <a:gd name="T9" fmla="*/ 96 h 114"/>
                </a:gdLst>
                <a:ahLst/>
                <a:cxnLst>
                  <a:cxn ang="0">
                    <a:pos x="T0" y="T1"/>
                  </a:cxn>
                  <a:cxn ang="0">
                    <a:pos x="T2" y="T3"/>
                  </a:cxn>
                  <a:cxn ang="0">
                    <a:pos x="T4" y="T5"/>
                  </a:cxn>
                  <a:cxn ang="0">
                    <a:pos x="T6" y="T7"/>
                  </a:cxn>
                  <a:cxn ang="0">
                    <a:pos x="T8" y="T9"/>
                  </a:cxn>
                </a:cxnLst>
                <a:rect l="0" t="0" r="r" b="b"/>
                <a:pathLst>
                  <a:path w="53" h="114">
                    <a:moveTo>
                      <a:pt x="0" y="96"/>
                    </a:moveTo>
                    <a:lnTo>
                      <a:pt x="53" y="114"/>
                    </a:lnTo>
                    <a:lnTo>
                      <a:pt x="53"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9" name="Freeform 129"/>
              <p:cNvSpPr>
                <a:spLocks/>
              </p:cNvSpPr>
              <p:nvPr/>
            </p:nvSpPr>
            <p:spPr bwMode="auto">
              <a:xfrm>
                <a:off x="4600576" y="3751263"/>
                <a:ext cx="84138" cy="180975"/>
              </a:xfrm>
              <a:custGeom>
                <a:avLst/>
                <a:gdLst>
                  <a:gd name="T0" fmla="*/ 0 w 53"/>
                  <a:gd name="T1" fmla="*/ 96 h 114"/>
                  <a:gd name="T2" fmla="*/ 53 w 53"/>
                  <a:gd name="T3" fmla="*/ 114 h 114"/>
                  <a:gd name="T4" fmla="*/ 53 w 53"/>
                  <a:gd name="T5" fmla="*/ 17 h 114"/>
                  <a:gd name="T6" fmla="*/ 0 w 53"/>
                  <a:gd name="T7" fmla="*/ 0 h 114"/>
                  <a:gd name="T8" fmla="*/ 0 w 53"/>
                  <a:gd name="T9" fmla="*/ 96 h 114"/>
                </a:gdLst>
                <a:ahLst/>
                <a:cxnLst>
                  <a:cxn ang="0">
                    <a:pos x="T0" y="T1"/>
                  </a:cxn>
                  <a:cxn ang="0">
                    <a:pos x="T2" y="T3"/>
                  </a:cxn>
                  <a:cxn ang="0">
                    <a:pos x="T4" y="T5"/>
                  </a:cxn>
                  <a:cxn ang="0">
                    <a:pos x="T6" y="T7"/>
                  </a:cxn>
                  <a:cxn ang="0">
                    <a:pos x="T8" y="T9"/>
                  </a:cxn>
                </a:cxnLst>
                <a:rect l="0" t="0" r="r" b="b"/>
                <a:pathLst>
                  <a:path w="53" h="114">
                    <a:moveTo>
                      <a:pt x="0" y="96"/>
                    </a:moveTo>
                    <a:lnTo>
                      <a:pt x="53" y="114"/>
                    </a:lnTo>
                    <a:lnTo>
                      <a:pt x="53"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0" name="Freeform 130"/>
              <p:cNvSpPr>
                <a:spLocks/>
              </p:cNvSpPr>
              <p:nvPr/>
            </p:nvSpPr>
            <p:spPr bwMode="auto">
              <a:xfrm>
                <a:off x="4754563" y="4002088"/>
                <a:ext cx="84138" cy="195263"/>
              </a:xfrm>
              <a:custGeom>
                <a:avLst/>
                <a:gdLst>
                  <a:gd name="T0" fmla="*/ 0 w 53"/>
                  <a:gd name="T1" fmla="*/ 96 h 123"/>
                  <a:gd name="T2" fmla="*/ 53 w 53"/>
                  <a:gd name="T3" fmla="*/ 123 h 123"/>
                  <a:gd name="T4" fmla="*/ 53 w 53"/>
                  <a:gd name="T5" fmla="*/ 26 h 123"/>
                  <a:gd name="T6" fmla="*/ 0 w 53"/>
                  <a:gd name="T7" fmla="*/ 0 h 123"/>
                  <a:gd name="T8" fmla="*/ 0 w 53"/>
                  <a:gd name="T9" fmla="*/ 96 h 123"/>
                </a:gdLst>
                <a:ahLst/>
                <a:cxnLst>
                  <a:cxn ang="0">
                    <a:pos x="T0" y="T1"/>
                  </a:cxn>
                  <a:cxn ang="0">
                    <a:pos x="T2" y="T3"/>
                  </a:cxn>
                  <a:cxn ang="0">
                    <a:pos x="T4" y="T5"/>
                  </a:cxn>
                  <a:cxn ang="0">
                    <a:pos x="T6" y="T7"/>
                  </a:cxn>
                  <a:cxn ang="0">
                    <a:pos x="T8" y="T9"/>
                  </a:cxn>
                </a:cxnLst>
                <a:rect l="0" t="0" r="r" b="b"/>
                <a:pathLst>
                  <a:path w="53" h="123">
                    <a:moveTo>
                      <a:pt x="0" y="96"/>
                    </a:moveTo>
                    <a:lnTo>
                      <a:pt x="53" y="123"/>
                    </a:lnTo>
                    <a:lnTo>
                      <a:pt x="53" y="26"/>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1" name="Freeform 131"/>
              <p:cNvSpPr>
                <a:spLocks/>
              </p:cNvSpPr>
              <p:nvPr/>
            </p:nvSpPr>
            <p:spPr bwMode="auto">
              <a:xfrm>
                <a:off x="4586288" y="3946525"/>
                <a:ext cx="98425" cy="193675"/>
              </a:xfrm>
              <a:custGeom>
                <a:avLst/>
                <a:gdLst>
                  <a:gd name="T0" fmla="*/ 0 w 62"/>
                  <a:gd name="T1" fmla="*/ 96 h 122"/>
                  <a:gd name="T2" fmla="*/ 62 w 62"/>
                  <a:gd name="T3" fmla="*/ 122 h 122"/>
                  <a:gd name="T4" fmla="*/ 62 w 62"/>
                  <a:gd name="T5" fmla="*/ 26 h 122"/>
                  <a:gd name="T6" fmla="*/ 0 w 62"/>
                  <a:gd name="T7" fmla="*/ 0 h 122"/>
                  <a:gd name="T8" fmla="*/ 0 w 62"/>
                  <a:gd name="T9" fmla="*/ 96 h 122"/>
                </a:gdLst>
                <a:ahLst/>
                <a:cxnLst>
                  <a:cxn ang="0">
                    <a:pos x="T0" y="T1"/>
                  </a:cxn>
                  <a:cxn ang="0">
                    <a:pos x="T2" y="T3"/>
                  </a:cxn>
                  <a:cxn ang="0">
                    <a:pos x="T4" y="T5"/>
                  </a:cxn>
                  <a:cxn ang="0">
                    <a:pos x="T6" y="T7"/>
                  </a:cxn>
                  <a:cxn ang="0">
                    <a:pos x="T8" y="T9"/>
                  </a:cxn>
                </a:cxnLst>
                <a:rect l="0" t="0" r="r" b="b"/>
                <a:pathLst>
                  <a:path w="62" h="122">
                    <a:moveTo>
                      <a:pt x="0" y="96"/>
                    </a:moveTo>
                    <a:lnTo>
                      <a:pt x="62" y="122"/>
                    </a:lnTo>
                    <a:lnTo>
                      <a:pt x="62" y="26"/>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Freeform 132"/>
              <p:cNvSpPr>
                <a:spLocks/>
              </p:cNvSpPr>
              <p:nvPr/>
            </p:nvSpPr>
            <p:spPr bwMode="auto">
              <a:xfrm>
                <a:off x="4740276" y="4210050"/>
                <a:ext cx="98425" cy="195263"/>
              </a:xfrm>
              <a:custGeom>
                <a:avLst/>
                <a:gdLst>
                  <a:gd name="T0" fmla="*/ 0 w 62"/>
                  <a:gd name="T1" fmla="*/ 97 h 123"/>
                  <a:gd name="T2" fmla="*/ 62 w 62"/>
                  <a:gd name="T3" fmla="*/ 123 h 123"/>
                  <a:gd name="T4" fmla="*/ 62 w 62"/>
                  <a:gd name="T5" fmla="*/ 27 h 123"/>
                  <a:gd name="T6" fmla="*/ 0 w 62"/>
                  <a:gd name="T7" fmla="*/ 0 h 123"/>
                  <a:gd name="T8" fmla="*/ 0 w 62"/>
                  <a:gd name="T9" fmla="*/ 97 h 123"/>
                </a:gdLst>
                <a:ahLst/>
                <a:cxnLst>
                  <a:cxn ang="0">
                    <a:pos x="T0" y="T1"/>
                  </a:cxn>
                  <a:cxn ang="0">
                    <a:pos x="T2" y="T3"/>
                  </a:cxn>
                  <a:cxn ang="0">
                    <a:pos x="T4" y="T5"/>
                  </a:cxn>
                  <a:cxn ang="0">
                    <a:pos x="T6" y="T7"/>
                  </a:cxn>
                  <a:cxn ang="0">
                    <a:pos x="T8" y="T9"/>
                  </a:cxn>
                </a:cxnLst>
                <a:rect l="0" t="0" r="r" b="b"/>
                <a:pathLst>
                  <a:path w="62" h="123">
                    <a:moveTo>
                      <a:pt x="0" y="97"/>
                    </a:moveTo>
                    <a:lnTo>
                      <a:pt x="62" y="123"/>
                    </a:lnTo>
                    <a:lnTo>
                      <a:pt x="62" y="27"/>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Freeform 133"/>
              <p:cNvSpPr>
                <a:spLocks/>
              </p:cNvSpPr>
              <p:nvPr/>
            </p:nvSpPr>
            <p:spPr bwMode="auto">
              <a:xfrm>
                <a:off x="4586288" y="4154488"/>
                <a:ext cx="98425" cy="180975"/>
              </a:xfrm>
              <a:custGeom>
                <a:avLst/>
                <a:gdLst>
                  <a:gd name="T0" fmla="*/ 0 w 62"/>
                  <a:gd name="T1" fmla="*/ 88 h 114"/>
                  <a:gd name="T2" fmla="*/ 62 w 62"/>
                  <a:gd name="T3" fmla="*/ 114 h 114"/>
                  <a:gd name="T4" fmla="*/ 62 w 62"/>
                  <a:gd name="T5" fmla="*/ 18 h 114"/>
                  <a:gd name="T6" fmla="*/ 0 w 62"/>
                  <a:gd name="T7" fmla="*/ 0 h 114"/>
                  <a:gd name="T8" fmla="*/ 0 w 62"/>
                  <a:gd name="T9" fmla="*/ 88 h 114"/>
                </a:gdLst>
                <a:ahLst/>
                <a:cxnLst>
                  <a:cxn ang="0">
                    <a:pos x="T0" y="T1"/>
                  </a:cxn>
                  <a:cxn ang="0">
                    <a:pos x="T2" y="T3"/>
                  </a:cxn>
                  <a:cxn ang="0">
                    <a:pos x="T4" y="T5"/>
                  </a:cxn>
                  <a:cxn ang="0">
                    <a:pos x="T6" y="T7"/>
                  </a:cxn>
                  <a:cxn ang="0">
                    <a:pos x="T8" y="T9"/>
                  </a:cxn>
                </a:cxnLst>
                <a:rect l="0" t="0" r="r" b="b"/>
                <a:pathLst>
                  <a:path w="62" h="114">
                    <a:moveTo>
                      <a:pt x="0" y="88"/>
                    </a:moveTo>
                    <a:lnTo>
                      <a:pt x="62" y="114"/>
                    </a:lnTo>
                    <a:lnTo>
                      <a:pt x="62" y="18"/>
                    </a:lnTo>
                    <a:lnTo>
                      <a:pt x="0" y="0"/>
                    </a:lnTo>
                    <a:lnTo>
                      <a:pt x="0" y="8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4" name="Freeform 134"/>
              <p:cNvSpPr>
                <a:spLocks/>
              </p:cNvSpPr>
              <p:nvPr/>
            </p:nvSpPr>
            <p:spPr bwMode="auto">
              <a:xfrm>
                <a:off x="4740276" y="4419600"/>
                <a:ext cx="98425" cy="195263"/>
              </a:xfrm>
              <a:custGeom>
                <a:avLst/>
                <a:gdLst>
                  <a:gd name="T0" fmla="*/ 0 w 62"/>
                  <a:gd name="T1" fmla="*/ 97 h 123"/>
                  <a:gd name="T2" fmla="*/ 62 w 62"/>
                  <a:gd name="T3" fmla="*/ 123 h 123"/>
                  <a:gd name="T4" fmla="*/ 62 w 62"/>
                  <a:gd name="T5" fmla="*/ 18 h 123"/>
                  <a:gd name="T6" fmla="*/ 0 w 62"/>
                  <a:gd name="T7" fmla="*/ 0 h 123"/>
                  <a:gd name="T8" fmla="*/ 0 w 62"/>
                  <a:gd name="T9" fmla="*/ 97 h 123"/>
                </a:gdLst>
                <a:ahLst/>
                <a:cxnLst>
                  <a:cxn ang="0">
                    <a:pos x="T0" y="T1"/>
                  </a:cxn>
                  <a:cxn ang="0">
                    <a:pos x="T2" y="T3"/>
                  </a:cxn>
                  <a:cxn ang="0">
                    <a:pos x="T4" y="T5"/>
                  </a:cxn>
                  <a:cxn ang="0">
                    <a:pos x="T6" y="T7"/>
                  </a:cxn>
                  <a:cxn ang="0">
                    <a:pos x="T8" y="T9"/>
                  </a:cxn>
                </a:cxnLst>
                <a:rect l="0" t="0" r="r" b="b"/>
                <a:pathLst>
                  <a:path w="62" h="123">
                    <a:moveTo>
                      <a:pt x="0" y="97"/>
                    </a:moveTo>
                    <a:lnTo>
                      <a:pt x="62" y="123"/>
                    </a:lnTo>
                    <a:lnTo>
                      <a:pt x="62"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135"/>
              <p:cNvSpPr>
                <a:spLocks/>
              </p:cNvSpPr>
              <p:nvPr/>
            </p:nvSpPr>
            <p:spPr bwMode="auto">
              <a:xfrm>
                <a:off x="4586288" y="4349750"/>
                <a:ext cx="98425" cy="195263"/>
              </a:xfrm>
              <a:custGeom>
                <a:avLst/>
                <a:gdLst>
                  <a:gd name="T0" fmla="*/ 0 w 62"/>
                  <a:gd name="T1" fmla="*/ 97 h 123"/>
                  <a:gd name="T2" fmla="*/ 62 w 62"/>
                  <a:gd name="T3" fmla="*/ 123 h 123"/>
                  <a:gd name="T4" fmla="*/ 62 w 62"/>
                  <a:gd name="T5" fmla="*/ 26 h 123"/>
                  <a:gd name="T6" fmla="*/ 0 w 62"/>
                  <a:gd name="T7" fmla="*/ 0 h 123"/>
                  <a:gd name="T8" fmla="*/ 0 w 62"/>
                  <a:gd name="T9" fmla="*/ 97 h 123"/>
                </a:gdLst>
                <a:ahLst/>
                <a:cxnLst>
                  <a:cxn ang="0">
                    <a:pos x="T0" y="T1"/>
                  </a:cxn>
                  <a:cxn ang="0">
                    <a:pos x="T2" y="T3"/>
                  </a:cxn>
                  <a:cxn ang="0">
                    <a:pos x="T4" y="T5"/>
                  </a:cxn>
                  <a:cxn ang="0">
                    <a:pos x="T6" y="T7"/>
                  </a:cxn>
                  <a:cxn ang="0">
                    <a:pos x="T8" y="T9"/>
                  </a:cxn>
                </a:cxnLst>
                <a:rect l="0" t="0" r="r" b="b"/>
                <a:pathLst>
                  <a:path w="62" h="123">
                    <a:moveTo>
                      <a:pt x="0" y="97"/>
                    </a:moveTo>
                    <a:lnTo>
                      <a:pt x="62" y="123"/>
                    </a:lnTo>
                    <a:lnTo>
                      <a:pt x="62" y="26"/>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136"/>
              <p:cNvSpPr>
                <a:spLocks/>
              </p:cNvSpPr>
              <p:nvPr/>
            </p:nvSpPr>
            <p:spPr bwMode="auto">
              <a:xfrm>
                <a:off x="5214938" y="3305175"/>
                <a:ext cx="334963" cy="138113"/>
              </a:xfrm>
              <a:custGeom>
                <a:avLst/>
                <a:gdLst>
                  <a:gd name="T0" fmla="*/ 211 w 211"/>
                  <a:gd name="T1" fmla="*/ 52 h 87"/>
                  <a:gd name="T2" fmla="*/ 0 w 211"/>
                  <a:gd name="T3" fmla="*/ 0 h 87"/>
                  <a:gd name="T4" fmla="*/ 0 w 211"/>
                  <a:gd name="T5" fmla="*/ 26 h 87"/>
                  <a:gd name="T6" fmla="*/ 211 w 211"/>
                  <a:gd name="T7" fmla="*/ 87 h 87"/>
                  <a:gd name="T8" fmla="*/ 211 w 211"/>
                  <a:gd name="T9" fmla="*/ 52 h 87"/>
                </a:gdLst>
                <a:ahLst/>
                <a:cxnLst>
                  <a:cxn ang="0">
                    <a:pos x="T0" y="T1"/>
                  </a:cxn>
                  <a:cxn ang="0">
                    <a:pos x="T2" y="T3"/>
                  </a:cxn>
                  <a:cxn ang="0">
                    <a:pos x="T4" y="T5"/>
                  </a:cxn>
                  <a:cxn ang="0">
                    <a:pos x="T6" y="T7"/>
                  </a:cxn>
                  <a:cxn ang="0">
                    <a:pos x="T8" y="T9"/>
                  </a:cxn>
                </a:cxnLst>
                <a:rect l="0" t="0" r="r" b="b"/>
                <a:pathLst>
                  <a:path w="211" h="87">
                    <a:moveTo>
                      <a:pt x="211" y="52"/>
                    </a:moveTo>
                    <a:lnTo>
                      <a:pt x="0" y="0"/>
                    </a:lnTo>
                    <a:lnTo>
                      <a:pt x="0" y="26"/>
                    </a:lnTo>
                    <a:lnTo>
                      <a:pt x="211" y="87"/>
                    </a:lnTo>
                    <a:lnTo>
                      <a:pt x="211" y="5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7" name="Freeform 137"/>
              <p:cNvSpPr>
                <a:spLocks/>
              </p:cNvSpPr>
              <p:nvPr/>
            </p:nvSpPr>
            <p:spPr bwMode="auto">
              <a:xfrm>
                <a:off x="5214938" y="3430588"/>
                <a:ext cx="334963" cy="152400"/>
              </a:xfrm>
              <a:custGeom>
                <a:avLst/>
                <a:gdLst>
                  <a:gd name="T0" fmla="*/ 211 w 211"/>
                  <a:gd name="T1" fmla="*/ 61 h 96"/>
                  <a:gd name="T2" fmla="*/ 0 w 211"/>
                  <a:gd name="T3" fmla="*/ 0 h 96"/>
                  <a:gd name="T4" fmla="*/ 0 w 211"/>
                  <a:gd name="T5" fmla="*/ 35 h 96"/>
                  <a:gd name="T6" fmla="*/ 211 w 211"/>
                  <a:gd name="T7" fmla="*/ 96 h 96"/>
                  <a:gd name="T8" fmla="*/ 211 w 211"/>
                  <a:gd name="T9" fmla="*/ 61 h 96"/>
                </a:gdLst>
                <a:ahLst/>
                <a:cxnLst>
                  <a:cxn ang="0">
                    <a:pos x="T0" y="T1"/>
                  </a:cxn>
                  <a:cxn ang="0">
                    <a:pos x="T2" y="T3"/>
                  </a:cxn>
                  <a:cxn ang="0">
                    <a:pos x="T4" y="T5"/>
                  </a:cxn>
                  <a:cxn ang="0">
                    <a:pos x="T6" y="T7"/>
                  </a:cxn>
                  <a:cxn ang="0">
                    <a:pos x="T8" y="T9"/>
                  </a:cxn>
                </a:cxnLst>
                <a:rect l="0" t="0" r="r" b="b"/>
                <a:pathLst>
                  <a:path w="211" h="96">
                    <a:moveTo>
                      <a:pt x="211" y="61"/>
                    </a:moveTo>
                    <a:lnTo>
                      <a:pt x="0" y="0"/>
                    </a:lnTo>
                    <a:lnTo>
                      <a:pt x="0" y="35"/>
                    </a:lnTo>
                    <a:lnTo>
                      <a:pt x="211" y="96"/>
                    </a:lnTo>
                    <a:lnTo>
                      <a:pt x="211" y="61"/>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8" name="Freeform 138"/>
              <p:cNvSpPr>
                <a:spLocks/>
              </p:cNvSpPr>
              <p:nvPr/>
            </p:nvSpPr>
            <p:spPr bwMode="auto">
              <a:xfrm>
                <a:off x="5214938" y="3568700"/>
                <a:ext cx="334963" cy="139700"/>
              </a:xfrm>
              <a:custGeom>
                <a:avLst/>
                <a:gdLst>
                  <a:gd name="T0" fmla="*/ 211 w 211"/>
                  <a:gd name="T1" fmla="*/ 62 h 88"/>
                  <a:gd name="T2" fmla="*/ 0 w 211"/>
                  <a:gd name="T3" fmla="*/ 0 h 88"/>
                  <a:gd name="T4" fmla="*/ 0 w 211"/>
                  <a:gd name="T5" fmla="*/ 27 h 88"/>
                  <a:gd name="T6" fmla="*/ 211 w 211"/>
                  <a:gd name="T7" fmla="*/ 88 h 88"/>
                  <a:gd name="T8" fmla="*/ 211 w 211"/>
                  <a:gd name="T9" fmla="*/ 62 h 88"/>
                </a:gdLst>
                <a:ahLst/>
                <a:cxnLst>
                  <a:cxn ang="0">
                    <a:pos x="T0" y="T1"/>
                  </a:cxn>
                  <a:cxn ang="0">
                    <a:pos x="T2" y="T3"/>
                  </a:cxn>
                  <a:cxn ang="0">
                    <a:pos x="T4" y="T5"/>
                  </a:cxn>
                  <a:cxn ang="0">
                    <a:pos x="T6" y="T7"/>
                  </a:cxn>
                  <a:cxn ang="0">
                    <a:pos x="T8" y="T9"/>
                  </a:cxn>
                </a:cxnLst>
                <a:rect l="0" t="0" r="r" b="b"/>
                <a:pathLst>
                  <a:path w="211" h="88">
                    <a:moveTo>
                      <a:pt x="211" y="62"/>
                    </a:moveTo>
                    <a:lnTo>
                      <a:pt x="0" y="0"/>
                    </a:lnTo>
                    <a:lnTo>
                      <a:pt x="0" y="27"/>
                    </a:lnTo>
                    <a:lnTo>
                      <a:pt x="211" y="88"/>
                    </a:lnTo>
                    <a:lnTo>
                      <a:pt x="211" y="6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Freeform 139"/>
              <p:cNvSpPr>
                <a:spLocks/>
              </p:cNvSpPr>
              <p:nvPr/>
            </p:nvSpPr>
            <p:spPr bwMode="auto">
              <a:xfrm>
                <a:off x="5214938" y="3694113"/>
                <a:ext cx="334963" cy="153988"/>
              </a:xfrm>
              <a:custGeom>
                <a:avLst/>
                <a:gdLst>
                  <a:gd name="T0" fmla="*/ 211 w 211"/>
                  <a:gd name="T1" fmla="*/ 62 h 97"/>
                  <a:gd name="T2" fmla="*/ 0 w 211"/>
                  <a:gd name="T3" fmla="*/ 0 h 97"/>
                  <a:gd name="T4" fmla="*/ 0 w 211"/>
                  <a:gd name="T5" fmla="*/ 27 h 97"/>
                  <a:gd name="T6" fmla="*/ 211 w 211"/>
                  <a:gd name="T7" fmla="*/ 97 h 97"/>
                  <a:gd name="T8" fmla="*/ 211 w 211"/>
                  <a:gd name="T9" fmla="*/ 62 h 97"/>
                </a:gdLst>
                <a:ahLst/>
                <a:cxnLst>
                  <a:cxn ang="0">
                    <a:pos x="T0" y="T1"/>
                  </a:cxn>
                  <a:cxn ang="0">
                    <a:pos x="T2" y="T3"/>
                  </a:cxn>
                  <a:cxn ang="0">
                    <a:pos x="T4" y="T5"/>
                  </a:cxn>
                  <a:cxn ang="0">
                    <a:pos x="T6" y="T7"/>
                  </a:cxn>
                  <a:cxn ang="0">
                    <a:pos x="T8" y="T9"/>
                  </a:cxn>
                </a:cxnLst>
                <a:rect l="0" t="0" r="r" b="b"/>
                <a:pathLst>
                  <a:path w="211" h="97">
                    <a:moveTo>
                      <a:pt x="211" y="62"/>
                    </a:moveTo>
                    <a:lnTo>
                      <a:pt x="0" y="0"/>
                    </a:lnTo>
                    <a:lnTo>
                      <a:pt x="0" y="27"/>
                    </a:lnTo>
                    <a:lnTo>
                      <a:pt x="211" y="97"/>
                    </a:lnTo>
                    <a:lnTo>
                      <a:pt x="211" y="6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Freeform 140"/>
              <p:cNvSpPr>
                <a:spLocks/>
              </p:cNvSpPr>
              <p:nvPr/>
            </p:nvSpPr>
            <p:spPr bwMode="auto">
              <a:xfrm>
                <a:off x="5214938" y="3821113"/>
                <a:ext cx="334963" cy="166688"/>
              </a:xfrm>
              <a:custGeom>
                <a:avLst/>
                <a:gdLst>
                  <a:gd name="T0" fmla="*/ 211 w 211"/>
                  <a:gd name="T1" fmla="*/ 70 h 105"/>
                  <a:gd name="T2" fmla="*/ 0 w 211"/>
                  <a:gd name="T3" fmla="*/ 0 h 105"/>
                  <a:gd name="T4" fmla="*/ 0 w 211"/>
                  <a:gd name="T5" fmla="*/ 26 h 105"/>
                  <a:gd name="T6" fmla="*/ 211 w 211"/>
                  <a:gd name="T7" fmla="*/ 105 h 105"/>
                  <a:gd name="T8" fmla="*/ 211 w 211"/>
                  <a:gd name="T9" fmla="*/ 70 h 105"/>
                </a:gdLst>
                <a:ahLst/>
                <a:cxnLst>
                  <a:cxn ang="0">
                    <a:pos x="T0" y="T1"/>
                  </a:cxn>
                  <a:cxn ang="0">
                    <a:pos x="T2" y="T3"/>
                  </a:cxn>
                  <a:cxn ang="0">
                    <a:pos x="T4" y="T5"/>
                  </a:cxn>
                  <a:cxn ang="0">
                    <a:pos x="T6" y="T7"/>
                  </a:cxn>
                  <a:cxn ang="0">
                    <a:pos x="T8" y="T9"/>
                  </a:cxn>
                </a:cxnLst>
                <a:rect l="0" t="0" r="r" b="b"/>
                <a:pathLst>
                  <a:path w="211" h="105">
                    <a:moveTo>
                      <a:pt x="211" y="70"/>
                    </a:moveTo>
                    <a:lnTo>
                      <a:pt x="0" y="0"/>
                    </a:lnTo>
                    <a:lnTo>
                      <a:pt x="0" y="26"/>
                    </a:lnTo>
                    <a:lnTo>
                      <a:pt x="211" y="105"/>
                    </a:lnTo>
                    <a:lnTo>
                      <a:pt x="211" y="70"/>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1" name="Freeform 141"/>
              <p:cNvSpPr>
                <a:spLocks/>
              </p:cNvSpPr>
              <p:nvPr/>
            </p:nvSpPr>
            <p:spPr bwMode="auto">
              <a:xfrm>
                <a:off x="5214938" y="3946525"/>
                <a:ext cx="334963" cy="166688"/>
              </a:xfrm>
              <a:custGeom>
                <a:avLst/>
                <a:gdLst>
                  <a:gd name="T0" fmla="*/ 211 w 211"/>
                  <a:gd name="T1" fmla="*/ 79 h 105"/>
                  <a:gd name="T2" fmla="*/ 0 w 211"/>
                  <a:gd name="T3" fmla="*/ 0 h 105"/>
                  <a:gd name="T4" fmla="*/ 0 w 211"/>
                  <a:gd name="T5" fmla="*/ 35 h 105"/>
                  <a:gd name="T6" fmla="*/ 211 w 211"/>
                  <a:gd name="T7" fmla="*/ 105 h 105"/>
                  <a:gd name="T8" fmla="*/ 211 w 211"/>
                  <a:gd name="T9" fmla="*/ 79 h 105"/>
                </a:gdLst>
                <a:ahLst/>
                <a:cxnLst>
                  <a:cxn ang="0">
                    <a:pos x="T0" y="T1"/>
                  </a:cxn>
                  <a:cxn ang="0">
                    <a:pos x="T2" y="T3"/>
                  </a:cxn>
                  <a:cxn ang="0">
                    <a:pos x="T4" y="T5"/>
                  </a:cxn>
                  <a:cxn ang="0">
                    <a:pos x="T6" y="T7"/>
                  </a:cxn>
                  <a:cxn ang="0">
                    <a:pos x="T8" y="T9"/>
                  </a:cxn>
                </a:cxnLst>
                <a:rect l="0" t="0" r="r" b="b"/>
                <a:pathLst>
                  <a:path w="211" h="105">
                    <a:moveTo>
                      <a:pt x="211" y="79"/>
                    </a:moveTo>
                    <a:lnTo>
                      <a:pt x="0" y="0"/>
                    </a:lnTo>
                    <a:lnTo>
                      <a:pt x="0" y="35"/>
                    </a:lnTo>
                    <a:lnTo>
                      <a:pt x="211" y="105"/>
                    </a:lnTo>
                    <a:lnTo>
                      <a:pt x="211" y="7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2" name="Freeform 142"/>
              <p:cNvSpPr>
                <a:spLocks/>
              </p:cNvSpPr>
              <p:nvPr/>
            </p:nvSpPr>
            <p:spPr bwMode="auto">
              <a:xfrm>
                <a:off x="5214938" y="4084638"/>
                <a:ext cx="334963" cy="168275"/>
              </a:xfrm>
              <a:custGeom>
                <a:avLst/>
                <a:gdLst>
                  <a:gd name="T0" fmla="*/ 211 w 211"/>
                  <a:gd name="T1" fmla="*/ 71 h 106"/>
                  <a:gd name="T2" fmla="*/ 0 w 211"/>
                  <a:gd name="T3" fmla="*/ 0 h 106"/>
                  <a:gd name="T4" fmla="*/ 0 w 211"/>
                  <a:gd name="T5" fmla="*/ 27 h 106"/>
                  <a:gd name="T6" fmla="*/ 211 w 211"/>
                  <a:gd name="T7" fmla="*/ 106 h 106"/>
                  <a:gd name="T8" fmla="*/ 211 w 211"/>
                  <a:gd name="T9" fmla="*/ 71 h 106"/>
                </a:gdLst>
                <a:ahLst/>
                <a:cxnLst>
                  <a:cxn ang="0">
                    <a:pos x="T0" y="T1"/>
                  </a:cxn>
                  <a:cxn ang="0">
                    <a:pos x="T2" y="T3"/>
                  </a:cxn>
                  <a:cxn ang="0">
                    <a:pos x="T4" y="T5"/>
                  </a:cxn>
                  <a:cxn ang="0">
                    <a:pos x="T6" y="T7"/>
                  </a:cxn>
                  <a:cxn ang="0">
                    <a:pos x="T8" y="T9"/>
                  </a:cxn>
                </a:cxnLst>
                <a:rect l="0" t="0" r="r" b="b"/>
                <a:pathLst>
                  <a:path w="211" h="106">
                    <a:moveTo>
                      <a:pt x="211" y="71"/>
                    </a:moveTo>
                    <a:lnTo>
                      <a:pt x="0" y="0"/>
                    </a:lnTo>
                    <a:lnTo>
                      <a:pt x="0" y="27"/>
                    </a:lnTo>
                    <a:lnTo>
                      <a:pt x="211" y="106"/>
                    </a:lnTo>
                    <a:lnTo>
                      <a:pt x="211" y="71"/>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3" name="Freeform 143"/>
              <p:cNvSpPr>
                <a:spLocks/>
              </p:cNvSpPr>
              <p:nvPr/>
            </p:nvSpPr>
            <p:spPr bwMode="auto">
              <a:xfrm>
                <a:off x="5214938" y="4210050"/>
                <a:ext cx="334963" cy="168275"/>
              </a:xfrm>
              <a:custGeom>
                <a:avLst/>
                <a:gdLst>
                  <a:gd name="T0" fmla="*/ 211 w 211"/>
                  <a:gd name="T1" fmla="*/ 79 h 106"/>
                  <a:gd name="T2" fmla="*/ 0 w 211"/>
                  <a:gd name="T3" fmla="*/ 0 h 106"/>
                  <a:gd name="T4" fmla="*/ 0 w 211"/>
                  <a:gd name="T5" fmla="*/ 27 h 106"/>
                  <a:gd name="T6" fmla="*/ 211 w 211"/>
                  <a:gd name="T7" fmla="*/ 106 h 106"/>
                  <a:gd name="T8" fmla="*/ 211 w 211"/>
                  <a:gd name="T9" fmla="*/ 79 h 106"/>
                </a:gdLst>
                <a:ahLst/>
                <a:cxnLst>
                  <a:cxn ang="0">
                    <a:pos x="T0" y="T1"/>
                  </a:cxn>
                  <a:cxn ang="0">
                    <a:pos x="T2" y="T3"/>
                  </a:cxn>
                  <a:cxn ang="0">
                    <a:pos x="T4" y="T5"/>
                  </a:cxn>
                  <a:cxn ang="0">
                    <a:pos x="T6" y="T7"/>
                  </a:cxn>
                  <a:cxn ang="0">
                    <a:pos x="T8" y="T9"/>
                  </a:cxn>
                </a:cxnLst>
                <a:rect l="0" t="0" r="r" b="b"/>
                <a:pathLst>
                  <a:path w="211" h="106">
                    <a:moveTo>
                      <a:pt x="211" y="79"/>
                    </a:moveTo>
                    <a:lnTo>
                      <a:pt x="0" y="0"/>
                    </a:lnTo>
                    <a:lnTo>
                      <a:pt x="0" y="27"/>
                    </a:lnTo>
                    <a:lnTo>
                      <a:pt x="211" y="106"/>
                    </a:lnTo>
                    <a:lnTo>
                      <a:pt x="211" y="7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4" name="Freeform 144"/>
              <p:cNvSpPr>
                <a:spLocks/>
              </p:cNvSpPr>
              <p:nvPr/>
            </p:nvSpPr>
            <p:spPr bwMode="auto">
              <a:xfrm>
                <a:off x="5214938" y="4335463"/>
                <a:ext cx="334963" cy="180975"/>
              </a:xfrm>
              <a:custGeom>
                <a:avLst/>
                <a:gdLst>
                  <a:gd name="T0" fmla="*/ 211 w 211"/>
                  <a:gd name="T1" fmla="*/ 88 h 114"/>
                  <a:gd name="T2" fmla="*/ 0 w 211"/>
                  <a:gd name="T3" fmla="*/ 0 h 114"/>
                  <a:gd name="T4" fmla="*/ 0 w 211"/>
                  <a:gd name="T5" fmla="*/ 35 h 114"/>
                  <a:gd name="T6" fmla="*/ 211 w 211"/>
                  <a:gd name="T7" fmla="*/ 114 h 114"/>
                  <a:gd name="T8" fmla="*/ 211 w 211"/>
                  <a:gd name="T9" fmla="*/ 88 h 114"/>
                </a:gdLst>
                <a:ahLst/>
                <a:cxnLst>
                  <a:cxn ang="0">
                    <a:pos x="T0" y="T1"/>
                  </a:cxn>
                  <a:cxn ang="0">
                    <a:pos x="T2" y="T3"/>
                  </a:cxn>
                  <a:cxn ang="0">
                    <a:pos x="T4" y="T5"/>
                  </a:cxn>
                  <a:cxn ang="0">
                    <a:pos x="T6" y="T7"/>
                  </a:cxn>
                  <a:cxn ang="0">
                    <a:pos x="T8" y="T9"/>
                  </a:cxn>
                </a:cxnLst>
                <a:rect l="0" t="0" r="r" b="b"/>
                <a:pathLst>
                  <a:path w="211" h="114">
                    <a:moveTo>
                      <a:pt x="211" y="88"/>
                    </a:moveTo>
                    <a:lnTo>
                      <a:pt x="0" y="0"/>
                    </a:lnTo>
                    <a:lnTo>
                      <a:pt x="0" y="35"/>
                    </a:lnTo>
                    <a:lnTo>
                      <a:pt x="211" y="114"/>
                    </a:lnTo>
                    <a:lnTo>
                      <a:pt x="211" y="8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sp>
        <p:nvSpPr>
          <p:cNvPr id="125" name="Rectangle 124"/>
          <p:cNvSpPr/>
          <p:nvPr/>
        </p:nvSpPr>
        <p:spPr>
          <a:xfrm>
            <a:off x="7109873" y="2470110"/>
            <a:ext cx="4733583" cy="584775"/>
          </a:xfrm>
          <a:prstGeom prst="rect">
            <a:avLst/>
          </a:prstGeom>
        </p:spPr>
        <p:txBody>
          <a:bodyPr vert="horz" lIns="91440" tIns="45720" rIns="91440" bIns="45720" rtlCol="0" anchor="ctr">
            <a:noAutofit/>
          </a:bodyPr>
          <a:lstStyle/>
          <a:p>
            <a:pPr>
              <a:spcBef>
                <a:spcPct val="0"/>
              </a:spcBef>
            </a:pPr>
            <a:r>
              <a:rPr lang="en-US" sz="2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About </a:t>
            </a:r>
            <a:r>
              <a:rPr lang="en-US" sz="2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The Project </a:t>
            </a:r>
            <a:endParaRPr lang="en-US" sz="2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26" name="Rectangle 125"/>
          <p:cNvSpPr/>
          <p:nvPr/>
        </p:nvSpPr>
        <p:spPr>
          <a:xfrm>
            <a:off x="7098928" y="2983359"/>
            <a:ext cx="4399359" cy="600164"/>
          </a:xfrm>
          <a:prstGeom prst="rect">
            <a:avLst/>
          </a:prstGeom>
          <a:noFill/>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Lorem ipsum dolor sit </a:t>
            </a:r>
            <a:r>
              <a:rPr lang="en-US" sz="1100" noProof="1" smtClean="0">
                <a:solidFill>
                  <a:schemeClr val="tx1">
                    <a:lumMod val="85000"/>
                    <a:lumOff val="15000"/>
                  </a:schemeClr>
                </a:solidFill>
                <a:latin typeface="+mj-lt"/>
                <a:ea typeface="Roboto Light" panose="02000000000000000000" pitchFamily="2" charset="0"/>
                <a:cs typeface="Arial" charset="0"/>
              </a:rPr>
              <a:t>amet consectetur </a:t>
            </a:r>
            <a:r>
              <a:rPr lang="en-US" sz="11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Aenean lacinia lacus aliquet ante mollis, sollicitudin tempor tortor aliquam. </a:t>
            </a:r>
          </a:p>
        </p:txBody>
      </p:sp>
      <p:sp>
        <p:nvSpPr>
          <p:cNvPr id="127" name="Text Placeholder 2"/>
          <p:cNvSpPr txBox="1">
            <a:spLocks/>
          </p:cNvSpPr>
          <p:nvPr/>
        </p:nvSpPr>
        <p:spPr>
          <a:xfrm>
            <a:off x="7143186" y="3537152"/>
            <a:ext cx="2592288" cy="1267341"/>
          </a:xfrm>
          <a:prstGeom prst="rect">
            <a:avLst/>
          </a:prstGeom>
        </p:spPr>
        <p:txBody>
          <a:bodyPr vert="horz" lIns="121920" tIns="60960" rIns="121920" bIns="60960" rtlCol="0" anchor="b">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3333" b="1" dirty="0">
                <a:solidFill>
                  <a:schemeClr val="tx1">
                    <a:lumMod val="85000"/>
                    <a:lumOff val="15000"/>
                  </a:schemeClr>
                </a:solidFill>
                <a:latin typeface="Lato" panose="020F0502020204030203" pitchFamily="34" charset="0"/>
                <a:cs typeface="Lato" panose="020F0502020204030203" pitchFamily="34" charset="0"/>
              </a:rPr>
              <a:t>85%</a:t>
            </a:r>
          </a:p>
          <a:p>
            <a:pP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COMMON ELEMENTS</a:t>
            </a:r>
          </a:p>
          <a:p>
            <a:pP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spTree>
    <p:extLst>
      <p:ext uri="{BB962C8B-B14F-4D97-AF65-F5344CB8AC3E}">
        <p14:creationId xmlns:p14="http://schemas.microsoft.com/office/powerpoint/2010/main" val="3621904901"/>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403480" y="2045697"/>
            <a:ext cx="8184941" cy="1811337"/>
            <a:chOff x="2657481" y="2366963"/>
            <a:chExt cx="6886570" cy="1524006"/>
          </a:xfrm>
          <a:gradFill>
            <a:gsLst>
              <a:gs pos="0">
                <a:schemeClr val="accent2"/>
              </a:gs>
              <a:gs pos="100000">
                <a:schemeClr val="tx2"/>
              </a:gs>
            </a:gsLst>
            <a:lin ang="10800000" scaled="1"/>
          </a:gradFill>
        </p:grpSpPr>
        <p:sp>
          <p:nvSpPr>
            <p:cNvPr id="5" name="Freeform 4"/>
            <p:cNvSpPr>
              <a:spLocks/>
            </p:cNvSpPr>
            <p:nvPr/>
          </p:nvSpPr>
          <p:spPr bwMode="auto">
            <a:xfrm>
              <a:off x="2657481" y="3597275"/>
              <a:ext cx="336551" cy="293688"/>
            </a:xfrm>
            <a:custGeom>
              <a:avLst/>
              <a:gdLst>
                <a:gd name="T0" fmla="*/ 212 w 212"/>
                <a:gd name="T1" fmla="*/ 23 h 185"/>
                <a:gd name="T2" fmla="*/ 192 w 212"/>
                <a:gd name="T3" fmla="*/ 23 h 185"/>
                <a:gd name="T4" fmla="*/ 192 w 212"/>
                <a:gd name="T5" fmla="*/ 72 h 185"/>
                <a:gd name="T6" fmla="*/ 111 w 212"/>
                <a:gd name="T7" fmla="*/ 72 h 185"/>
                <a:gd name="T8" fmla="*/ 111 w 212"/>
                <a:gd name="T9" fmla="*/ 0 h 185"/>
                <a:gd name="T10" fmla="*/ 0 w 212"/>
                <a:gd name="T11" fmla="*/ 0 h 185"/>
                <a:gd name="T12" fmla="*/ 0 w 212"/>
                <a:gd name="T13" fmla="*/ 185 h 185"/>
                <a:gd name="T14" fmla="*/ 212 w 212"/>
                <a:gd name="T15" fmla="*/ 185 h 185"/>
                <a:gd name="T16" fmla="*/ 212 w 212"/>
                <a:gd name="T17" fmla="*/ 2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185">
                  <a:moveTo>
                    <a:pt x="212" y="23"/>
                  </a:moveTo>
                  <a:lnTo>
                    <a:pt x="192" y="23"/>
                  </a:lnTo>
                  <a:lnTo>
                    <a:pt x="192" y="72"/>
                  </a:lnTo>
                  <a:lnTo>
                    <a:pt x="111" y="72"/>
                  </a:lnTo>
                  <a:lnTo>
                    <a:pt x="111" y="0"/>
                  </a:lnTo>
                  <a:lnTo>
                    <a:pt x="0" y="0"/>
                  </a:lnTo>
                  <a:lnTo>
                    <a:pt x="0" y="185"/>
                  </a:lnTo>
                  <a:lnTo>
                    <a:pt x="212" y="185"/>
                  </a:lnTo>
                  <a:lnTo>
                    <a:pt x="212" y="23"/>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6" name="Freeform 5"/>
            <p:cNvSpPr>
              <a:spLocks/>
            </p:cNvSpPr>
            <p:nvPr/>
          </p:nvSpPr>
          <p:spPr bwMode="auto">
            <a:xfrm>
              <a:off x="3579818" y="2646363"/>
              <a:ext cx="377825" cy="1244600"/>
            </a:xfrm>
            <a:custGeom>
              <a:avLst/>
              <a:gdLst>
                <a:gd name="T0" fmla="*/ 238 w 238"/>
                <a:gd name="T1" fmla="*/ 40 h 784"/>
                <a:gd name="T2" fmla="*/ 123 w 238"/>
                <a:gd name="T3" fmla="*/ 40 h 784"/>
                <a:gd name="T4" fmla="*/ 123 w 238"/>
                <a:gd name="T5" fmla="*/ 0 h 784"/>
                <a:gd name="T6" fmla="*/ 77 w 238"/>
                <a:gd name="T7" fmla="*/ 0 h 784"/>
                <a:gd name="T8" fmla="*/ 77 w 238"/>
                <a:gd name="T9" fmla="*/ 92 h 784"/>
                <a:gd name="T10" fmla="*/ 49 w 238"/>
                <a:gd name="T11" fmla="*/ 92 h 784"/>
                <a:gd name="T12" fmla="*/ 49 w 238"/>
                <a:gd name="T13" fmla="*/ 305 h 784"/>
                <a:gd name="T14" fmla="*/ 0 w 238"/>
                <a:gd name="T15" fmla="*/ 305 h 784"/>
                <a:gd name="T16" fmla="*/ 0 w 238"/>
                <a:gd name="T17" fmla="*/ 784 h 784"/>
                <a:gd name="T18" fmla="*/ 238 w 238"/>
                <a:gd name="T19" fmla="*/ 784 h 784"/>
                <a:gd name="T20" fmla="*/ 238 w 238"/>
                <a:gd name="T21" fmla="*/ 40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784">
                  <a:moveTo>
                    <a:pt x="238" y="40"/>
                  </a:moveTo>
                  <a:lnTo>
                    <a:pt x="123" y="40"/>
                  </a:lnTo>
                  <a:lnTo>
                    <a:pt x="123" y="0"/>
                  </a:lnTo>
                  <a:lnTo>
                    <a:pt x="77" y="0"/>
                  </a:lnTo>
                  <a:lnTo>
                    <a:pt x="77" y="92"/>
                  </a:lnTo>
                  <a:lnTo>
                    <a:pt x="49" y="92"/>
                  </a:lnTo>
                  <a:lnTo>
                    <a:pt x="49" y="305"/>
                  </a:lnTo>
                  <a:lnTo>
                    <a:pt x="0" y="305"/>
                  </a:lnTo>
                  <a:lnTo>
                    <a:pt x="0" y="784"/>
                  </a:lnTo>
                  <a:lnTo>
                    <a:pt x="238" y="784"/>
                  </a:lnTo>
                  <a:lnTo>
                    <a:pt x="238" y="4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3957639" y="2778130"/>
              <a:ext cx="407988" cy="1112839"/>
            </a:xfrm>
            <a:custGeom>
              <a:avLst/>
              <a:gdLst>
                <a:gd name="T0" fmla="*/ 257 w 257"/>
                <a:gd name="T1" fmla="*/ 0 h 701"/>
                <a:gd name="T2" fmla="*/ 143 w 257"/>
                <a:gd name="T3" fmla="*/ 0 h 701"/>
                <a:gd name="T4" fmla="*/ 143 w 257"/>
                <a:gd name="T5" fmla="*/ 52 h 701"/>
                <a:gd name="T6" fmla="*/ 109 w 257"/>
                <a:gd name="T7" fmla="*/ 52 h 701"/>
                <a:gd name="T8" fmla="*/ 109 w 257"/>
                <a:gd name="T9" fmla="*/ 153 h 701"/>
                <a:gd name="T10" fmla="*/ 68 w 257"/>
                <a:gd name="T11" fmla="*/ 153 h 701"/>
                <a:gd name="T12" fmla="*/ 68 w 257"/>
                <a:gd name="T13" fmla="*/ 263 h 701"/>
                <a:gd name="T14" fmla="*/ 0 w 257"/>
                <a:gd name="T15" fmla="*/ 263 h 701"/>
                <a:gd name="T16" fmla="*/ 0 w 257"/>
                <a:gd name="T17" fmla="*/ 701 h 701"/>
                <a:gd name="T18" fmla="*/ 257 w 257"/>
                <a:gd name="T19" fmla="*/ 701 h 701"/>
                <a:gd name="T20" fmla="*/ 257 w 257"/>
                <a:gd name="T21" fmla="*/ 0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7" h="701">
                  <a:moveTo>
                    <a:pt x="257" y="0"/>
                  </a:moveTo>
                  <a:lnTo>
                    <a:pt x="143" y="0"/>
                  </a:lnTo>
                  <a:lnTo>
                    <a:pt x="143" y="52"/>
                  </a:lnTo>
                  <a:lnTo>
                    <a:pt x="109" y="52"/>
                  </a:lnTo>
                  <a:lnTo>
                    <a:pt x="109" y="153"/>
                  </a:lnTo>
                  <a:lnTo>
                    <a:pt x="68" y="153"/>
                  </a:lnTo>
                  <a:lnTo>
                    <a:pt x="68" y="263"/>
                  </a:lnTo>
                  <a:lnTo>
                    <a:pt x="0" y="263"/>
                  </a:lnTo>
                  <a:lnTo>
                    <a:pt x="0" y="701"/>
                  </a:lnTo>
                  <a:lnTo>
                    <a:pt x="257" y="701"/>
                  </a:lnTo>
                  <a:lnTo>
                    <a:pt x="257"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4365630" y="2755906"/>
              <a:ext cx="300039" cy="1135063"/>
            </a:xfrm>
            <a:custGeom>
              <a:avLst/>
              <a:gdLst>
                <a:gd name="T0" fmla="*/ 189 w 189"/>
                <a:gd name="T1" fmla="*/ 0 h 715"/>
                <a:gd name="T2" fmla="*/ 66 w 189"/>
                <a:gd name="T3" fmla="*/ 0 h 715"/>
                <a:gd name="T4" fmla="*/ 66 w 189"/>
                <a:gd name="T5" fmla="*/ 282 h 715"/>
                <a:gd name="T6" fmla="*/ 0 w 189"/>
                <a:gd name="T7" fmla="*/ 282 h 715"/>
                <a:gd name="T8" fmla="*/ 0 w 189"/>
                <a:gd name="T9" fmla="*/ 715 h 715"/>
                <a:gd name="T10" fmla="*/ 189 w 189"/>
                <a:gd name="T11" fmla="*/ 715 h 715"/>
                <a:gd name="T12" fmla="*/ 189 w 189"/>
                <a:gd name="T13" fmla="*/ 0 h 715"/>
              </a:gdLst>
              <a:ahLst/>
              <a:cxnLst>
                <a:cxn ang="0">
                  <a:pos x="T0" y="T1"/>
                </a:cxn>
                <a:cxn ang="0">
                  <a:pos x="T2" y="T3"/>
                </a:cxn>
                <a:cxn ang="0">
                  <a:pos x="T4" y="T5"/>
                </a:cxn>
                <a:cxn ang="0">
                  <a:pos x="T6" y="T7"/>
                </a:cxn>
                <a:cxn ang="0">
                  <a:pos x="T8" y="T9"/>
                </a:cxn>
                <a:cxn ang="0">
                  <a:pos x="T10" y="T11"/>
                </a:cxn>
                <a:cxn ang="0">
                  <a:pos x="T12" y="T13"/>
                </a:cxn>
              </a:cxnLst>
              <a:rect l="0" t="0" r="r" b="b"/>
              <a:pathLst>
                <a:path w="189" h="715">
                  <a:moveTo>
                    <a:pt x="189" y="0"/>
                  </a:moveTo>
                  <a:lnTo>
                    <a:pt x="66" y="0"/>
                  </a:lnTo>
                  <a:lnTo>
                    <a:pt x="66" y="282"/>
                  </a:lnTo>
                  <a:lnTo>
                    <a:pt x="0" y="282"/>
                  </a:lnTo>
                  <a:lnTo>
                    <a:pt x="0" y="715"/>
                  </a:lnTo>
                  <a:lnTo>
                    <a:pt x="189" y="715"/>
                  </a:lnTo>
                  <a:lnTo>
                    <a:pt x="189"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4665663" y="2736856"/>
              <a:ext cx="419100" cy="1154113"/>
            </a:xfrm>
            <a:custGeom>
              <a:avLst/>
              <a:gdLst>
                <a:gd name="T0" fmla="*/ 264 w 264"/>
                <a:gd name="T1" fmla="*/ 0 h 727"/>
                <a:gd name="T2" fmla="*/ 75 w 264"/>
                <a:gd name="T3" fmla="*/ 0 h 727"/>
                <a:gd name="T4" fmla="*/ 75 w 264"/>
                <a:gd name="T5" fmla="*/ 194 h 727"/>
                <a:gd name="T6" fmla="*/ 0 w 264"/>
                <a:gd name="T7" fmla="*/ 194 h 727"/>
                <a:gd name="T8" fmla="*/ 0 w 264"/>
                <a:gd name="T9" fmla="*/ 727 h 727"/>
                <a:gd name="T10" fmla="*/ 264 w 264"/>
                <a:gd name="T11" fmla="*/ 727 h 727"/>
                <a:gd name="T12" fmla="*/ 264 w 264"/>
                <a:gd name="T13" fmla="*/ 0 h 727"/>
              </a:gdLst>
              <a:ahLst/>
              <a:cxnLst>
                <a:cxn ang="0">
                  <a:pos x="T0" y="T1"/>
                </a:cxn>
                <a:cxn ang="0">
                  <a:pos x="T2" y="T3"/>
                </a:cxn>
                <a:cxn ang="0">
                  <a:pos x="T4" y="T5"/>
                </a:cxn>
                <a:cxn ang="0">
                  <a:pos x="T6" y="T7"/>
                </a:cxn>
                <a:cxn ang="0">
                  <a:pos x="T8" y="T9"/>
                </a:cxn>
                <a:cxn ang="0">
                  <a:pos x="T10" y="T11"/>
                </a:cxn>
                <a:cxn ang="0">
                  <a:pos x="T12" y="T13"/>
                </a:cxn>
              </a:cxnLst>
              <a:rect l="0" t="0" r="r" b="b"/>
              <a:pathLst>
                <a:path w="264" h="727">
                  <a:moveTo>
                    <a:pt x="264" y="0"/>
                  </a:moveTo>
                  <a:lnTo>
                    <a:pt x="75" y="0"/>
                  </a:lnTo>
                  <a:lnTo>
                    <a:pt x="75" y="194"/>
                  </a:lnTo>
                  <a:lnTo>
                    <a:pt x="0" y="194"/>
                  </a:lnTo>
                  <a:lnTo>
                    <a:pt x="0" y="727"/>
                  </a:lnTo>
                  <a:lnTo>
                    <a:pt x="264" y="727"/>
                  </a:lnTo>
                  <a:lnTo>
                    <a:pt x="264"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5284793" y="2646363"/>
              <a:ext cx="544513" cy="1244600"/>
            </a:xfrm>
            <a:custGeom>
              <a:avLst/>
              <a:gdLst>
                <a:gd name="T0" fmla="*/ 343 w 343"/>
                <a:gd name="T1" fmla="*/ 242 h 784"/>
                <a:gd name="T2" fmla="*/ 203 w 343"/>
                <a:gd name="T3" fmla="*/ 242 h 784"/>
                <a:gd name="T4" fmla="*/ 203 w 343"/>
                <a:gd name="T5" fmla="*/ 52 h 784"/>
                <a:gd name="T6" fmla="*/ 160 w 343"/>
                <a:gd name="T7" fmla="*/ 52 h 784"/>
                <a:gd name="T8" fmla="*/ 160 w 343"/>
                <a:gd name="T9" fmla="*/ 0 h 784"/>
                <a:gd name="T10" fmla="*/ 60 w 343"/>
                <a:gd name="T11" fmla="*/ 0 h 784"/>
                <a:gd name="T12" fmla="*/ 60 w 343"/>
                <a:gd name="T13" fmla="*/ 49 h 784"/>
                <a:gd name="T14" fmla="*/ 31 w 343"/>
                <a:gd name="T15" fmla="*/ 49 h 784"/>
                <a:gd name="T16" fmla="*/ 31 w 343"/>
                <a:gd name="T17" fmla="*/ 92 h 784"/>
                <a:gd name="T18" fmla="*/ 0 w 343"/>
                <a:gd name="T19" fmla="*/ 92 h 784"/>
                <a:gd name="T20" fmla="*/ 0 w 343"/>
                <a:gd name="T21" fmla="*/ 784 h 784"/>
                <a:gd name="T22" fmla="*/ 343 w 343"/>
                <a:gd name="T23" fmla="*/ 784 h 784"/>
                <a:gd name="T24" fmla="*/ 343 w 343"/>
                <a:gd name="T25" fmla="*/ 242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3" h="784">
                  <a:moveTo>
                    <a:pt x="343" y="242"/>
                  </a:moveTo>
                  <a:lnTo>
                    <a:pt x="203" y="242"/>
                  </a:lnTo>
                  <a:lnTo>
                    <a:pt x="203" y="52"/>
                  </a:lnTo>
                  <a:lnTo>
                    <a:pt x="160" y="52"/>
                  </a:lnTo>
                  <a:lnTo>
                    <a:pt x="160" y="0"/>
                  </a:lnTo>
                  <a:lnTo>
                    <a:pt x="60" y="0"/>
                  </a:lnTo>
                  <a:lnTo>
                    <a:pt x="60" y="49"/>
                  </a:lnTo>
                  <a:lnTo>
                    <a:pt x="31" y="49"/>
                  </a:lnTo>
                  <a:lnTo>
                    <a:pt x="31" y="92"/>
                  </a:lnTo>
                  <a:lnTo>
                    <a:pt x="0" y="92"/>
                  </a:lnTo>
                  <a:lnTo>
                    <a:pt x="0" y="784"/>
                  </a:lnTo>
                  <a:lnTo>
                    <a:pt x="343" y="784"/>
                  </a:lnTo>
                  <a:lnTo>
                    <a:pt x="343" y="24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5829301" y="3236913"/>
              <a:ext cx="273051" cy="654051"/>
            </a:xfrm>
            <a:custGeom>
              <a:avLst/>
              <a:gdLst>
                <a:gd name="T0" fmla="*/ 172 w 172"/>
                <a:gd name="T1" fmla="*/ 0 h 412"/>
                <a:gd name="T2" fmla="*/ 63 w 172"/>
                <a:gd name="T3" fmla="*/ 0 h 412"/>
                <a:gd name="T4" fmla="*/ 63 w 172"/>
                <a:gd name="T5" fmla="*/ 83 h 412"/>
                <a:gd name="T6" fmla="*/ 0 w 172"/>
                <a:gd name="T7" fmla="*/ 83 h 412"/>
                <a:gd name="T8" fmla="*/ 0 w 172"/>
                <a:gd name="T9" fmla="*/ 412 h 412"/>
                <a:gd name="T10" fmla="*/ 172 w 172"/>
                <a:gd name="T11" fmla="*/ 412 h 412"/>
                <a:gd name="T12" fmla="*/ 172 w 172"/>
                <a:gd name="T13" fmla="*/ 0 h 412"/>
              </a:gdLst>
              <a:ahLst/>
              <a:cxnLst>
                <a:cxn ang="0">
                  <a:pos x="T0" y="T1"/>
                </a:cxn>
                <a:cxn ang="0">
                  <a:pos x="T2" y="T3"/>
                </a:cxn>
                <a:cxn ang="0">
                  <a:pos x="T4" y="T5"/>
                </a:cxn>
                <a:cxn ang="0">
                  <a:pos x="T6" y="T7"/>
                </a:cxn>
                <a:cxn ang="0">
                  <a:pos x="T8" y="T9"/>
                </a:cxn>
                <a:cxn ang="0">
                  <a:pos x="T10" y="T11"/>
                </a:cxn>
                <a:cxn ang="0">
                  <a:pos x="T12" y="T13"/>
                </a:cxn>
              </a:cxnLst>
              <a:rect l="0" t="0" r="r" b="b"/>
              <a:pathLst>
                <a:path w="172" h="412">
                  <a:moveTo>
                    <a:pt x="172" y="0"/>
                  </a:moveTo>
                  <a:lnTo>
                    <a:pt x="63" y="0"/>
                  </a:lnTo>
                  <a:lnTo>
                    <a:pt x="63" y="83"/>
                  </a:lnTo>
                  <a:lnTo>
                    <a:pt x="0" y="83"/>
                  </a:lnTo>
                  <a:lnTo>
                    <a:pt x="0" y="412"/>
                  </a:lnTo>
                  <a:lnTo>
                    <a:pt x="172" y="412"/>
                  </a:lnTo>
                  <a:lnTo>
                    <a:pt x="172"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p:nvSpPr>
          <p:spPr bwMode="auto">
            <a:xfrm>
              <a:off x="6102351" y="2366963"/>
              <a:ext cx="382588" cy="1524000"/>
            </a:xfrm>
            <a:custGeom>
              <a:avLst/>
              <a:gdLst>
                <a:gd name="T0" fmla="*/ 241 w 241"/>
                <a:gd name="T1" fmla="*/ 311 h 960"/>
                <a:gd name="T2" fmla="*/ 215 w 241"/>
                <a:gd name="T3" fmla="*/ 311 h 960"/>
                <a:gd name="T4" fmla="*/ 215 w 241"/>
                <a:gd name="T5" fmla="*/ 245 h 960"/>
                <a:gd name="T6" fmla="*/ 184 w 241"/>
                <a:gd name="T7" fmla="*/ 245 h 960"/>
                <a:gd name="T8" fmla="*/ 184 w 241"/>
                <a:gd name="T9" fmla="*/ 176 h 960"/>
                <a:gd name="T10" fmla="*/ 141 w 241"/>
                <a:gd name="T11" fmla="*/ 176 h 960"/>
                <a:gd name="T12" fmla="*/ 141 w 241"/>
                <a:gd name="T13" fmla="*/ 0 h 960"/>
                <a:gd name="T14" fmla="*/ 106 w 241"/>
                <a:gd name="T15" fmla="*/ 0 h 960"/>
                <a:gd name="T16" fmla="*/ 106 w 241"/>
                <a:gd name="T17" fmla="*/ 176 h 960"/>
                <a:gd name="T18" fmla="*/ 75 w 241"/>
                <a:gd name="T19" fmla="*/ 176 h 960"/>
                <a:gd name="T20" fmla="*/ 75 w 241"/>
                <a:gd name="T21" fmla="*/ 228 h 960"/>
                <a:gd name="T22" fmla="*/ 46 w 241"/>
                <a:gd name="T23" fmla="*/ 228 h 960"/>
                <a:gd name="T24" fmla="*/ 46 w 241"/>
                <a:gd name="T25" fmla="*/ 308 h 960"/>
                <a:gd name="T26" fmla="*/ 0 w 241"/>
                <a:gd name="T27" fmla="*/ 308 h 960"/>
                <a:gd name="T28" fmla="*/ 0 w 241"/>
                <a:gd name="T29" fmla="*/ 960 h 960"/>
                <a:gd name="T30" fmla="*/ 241 w 241"/>
                <a:gd name="T31" fmla="*/ 960 h 960"/>
                <a:gd name="T32" fmla="*/ 241 w 241"/>
                <a:gd name="T33" fmla="*/ 311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960">
                  <a:moveTo>
                    <a:pt x="241" y="311"/>
                  </a:moveTo>
                  <a:lnTo>
                    <a:pt x="215" y="311"/>
                  </a:lnTo>
                  <a:lnTo>
                    <a:pt x="215" y="245"/>
                  </a:lnTo>
                  <a:lnTo>
                    <a:pt x="184" y="245"/>
                  </a:lnTo>
                  <a:lnTo>
                    <a:pt x="184" y="176"/>
                  </a:lnTo>
                  <a:lnTo>
                    <a:pt x="141" y="176"/>
                  </a:lnTo>
                  <a:lnTo>
                    <a:pt x="141" y="0"/>
                  </a:lnTo>
                  <a:lnTo>
                    <a:pt x="106" y="0"/>
                  </a:lnTo>
                  <a:lnTo>
                    <a:pt x="106" y="176"/>
                  </a:lnTo>
                  <a:lnTo>
                    <a:pt x="75" y="176"/>
                  </a:lnTo>
                  <a:lnTo>
                    <a:pt x="75" y="228"/>
                  </a:lnTo>
                  <a:lnTo>
                    <a:pt x="46" y="228"/>
                  </a:lnTo>
                  <a:lnTo>
                    <a:pt x="46" y="308"/>
                  </a:lnTo>
                  <a:lnTo>
                    <a:pt x="0" y="308"/>
                  </a:lnTo>
                  <a:lnTo>
                    <a:pt x="0" y="960"/>
                  </a:lnTo>
                  <a:lnTo>
                    <a:pt x="241" y="960"/>
                  </a:lnTo>
                  <a:lnTo>
                    <a:pt x="241" y="311"/>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5" name="Rectangle 14"/>
            <p:cNvSpPr>
              <a:spLocks noChangeArrowheads="1"/>
            </p:cNvSpPr>
            <p:nvPr/>
          </p:nvSpPr>
          <p:spPr bwMode="auto">
            <a:xfrm>
              <a:off x="6484940" y="3244856"/>
              <a:ext cx="227013" cy="646113"/>
            </a:xfrm>
            <a:prstGeom prst="rect">
              <a:avLst/>
            </a:pr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p:cNvSpPr>
            <p:nvPr/>
          </p:nvSpPr>
          <p:spPr bwMode="auto">
            <a:xfrm>
              <a:off x="6711955" y="2687640"/>
              <a:ext cx="336551" cy="1203325"/>
            </a:xfrm>
            <a:custGeom>
              <a:avLst/>
              <a:gdLst>
                <a:gd name="T0" fmla="*/ 212 w 212"/>
                <a:gd name="T1" fmla="*/ 242 h 758"/>
                <a:gd name="T2" fmla="*/ 186 w 212"/>
                <a:gd name="T3" fmla="*/ 242 h 758"/>
                <a:gd name="T4" fmla="*/ 186 w 212"/>
                <a:gd name="T5" fmla="*/ 75 h 758"/>
                <a:gd name="T6" fmla="*/ 152 w 212"/>
                <a:gd name="T7" fmla="*/ 75 h 758"/>
                <a:gd name="T8" fmla="*/ 152 w 212"/>
                <a:gd name="T9" fmla="*/ 0 h 758"/>
                <a:gd name="T10" fmla="*/ 60 w 212"/>
                <a:gd name="T11" fmla="*/ 0 h 758"/>
                <a:gd name="T12" fmla="*/ 60 w 212"/>
                <a:gd name="T13" fmla="*/ 75 h 758"/>
                <a:gd name="T14" fmla="*/ 34 w 212"/>
                <a:gd name="T15" fmla="*/ 75 h 758"/>
                <a:gd name="T16" fmla="*/ 34 w 212"/>
                <a:gd name="T17" fmla="*/ 225 h 758"/>
                <a:gd name="T18" fmla="*/ 0 w 212"/>
                <a:gd name="T19" fmla="*/ 225 h 758"/>
                <a:gd name="T20" fmla="*/ 0 w 212"/>
                <a:gd name="T21" fmla="*/ 758 h 758"/>
                <a:gd name="T22" fmla="*/ 212 w 212"/>
                <a:gd name="T23" fmla="*/ 758 h 758"/>
                <a:gd name="T24" fmla="*/ 212 w 212"/>
                <a:gd name="T25" fmla="*/ 242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2" h="758">
                  <a:moveTo>
                    <a:pt x="212" y="242"/>
                  </a:moveTo>
                  <a:lnTo>
                    <a:pt x="186" y="242"/>
                  </a:lnTo>
                  <a:lnTo>
                    <a:pt x="186" y="75"/>
                  </a:lnTo>
                  <a:lnTo>
                    <a:pt x="152" y="75"/>
                  </a:lnTo>
                  <a:lnTo>
                    <a:pt x="152" y="0"/>
                  </a:lnTo>
                  <a:lnTo>
                    <a:pt x="60" y="0"/>
                  </a:lnTo>
                  <a:lnTo>
                    <a:pt x="60" y="75"/>
                  </a:lnTo>
                  <a:lnTo>
                    <a:pt x="34" y="75"/>
                  </a:lnTo>
                  <a:lnTo>
                    <a:pt x="34" y="225"/>
                  </a:lnTo>
                  <a:lnTo>
                    <a:pt x="0" y="225"/>
                  </a:lnTo>
                  <a:lnTo>
                    <a:pt x="0" y="758"/>
                  </a:lnTo>
                  <a:lnTo>
                    <a:pt x="212" y="758"/>
                  </a:lnTo>
                  <a:lnTo>
                    <a:pt x="212" y="24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7" name="Rectangle 16"/>
            <p:cNvSpPr>
              <a:spLocks noChangeArrowheads="1"/>
            </p:cNvSpPr>
            <p:nvPr/>
          </p:nvSpPr>
          <p:spPr bwMode="auto">
            <a:xfrm>
              <a:off x="7048501" y="3368675"/>
              <a:ext cx="185739" cy="522288"/>
            </a:xfrm>
            <a:prstGeom prst="rect">
              <a:avLst/>
            </a:pr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p:cNvSpPr>
            <p:nvPr/>
          </p:nvSpPr>
          <p:spPr bwMode="auto">
            <a:xfrm>
              <a:off x="7234243" y="3044825"/>
              <a:ext cx="358775" cy="846139"/>
            </a:xfrm>
            <a:custGeom>
              <a:avLst/>
              <a:gdLst>
                <a:gd name="T0" fmla="*/ 226 w 226"/>
                <a:gd name="T1" fmla="*/ 66 h 533"/>
                <a:gd name="T2" fmla="*/ 95 w 226"/>
                <a:gd name="T3" fmla="*/ 66 h 533"/>
                <a:gd name="T4" fmla="*/ 95 w 226"/>
                <a:gd name="T5" fmla="*/ 121 h 533"/>
                <a:gd name="T6" fmla="*/ 26 w 226"/>
                <a:gd name="T7" fmla="*/ 121 h 533"/>
                <a:gd name="T8" fmla="*/ 26 w 226"/>
                <a:gd name="T9" fmla="*/ 0 h 533"/>
                <a:gd name="T10" fmla="*/ 0 w 226"/>
                <a:gd name="T11" fmla="*/ 0 h 533"/>
                <a:gd name="T12" fmla="*/ 0 w 226"/>
                <a:gd name="T13" fmla="*/ 533 h 533"/>
                <a:gd name="T14" fmla="*/ 226 w 226"/>
                <a:gd name="T15" fmla="*/ 533 h 533"/>
                <a:gd name="T16" fmla="*/ 226 w 226"/>
                <a:gd name="T17" fmla="*/ 66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 h="533">
                  <a:moveTo>
                    <a:pt x="226" y="66"/>
                  </a:moveTo>
                  <a:lnTo>
                    <a:pt x="95" y="66"/>
                  </a:lnTo>
                  <a:lnTo>
                    <a:pt x="95" y="121"/>
                  </a:lnTo>
                  <a:lnTo>
                    <a:pt x="26" y="121"/>
                  </a:lnTo>
                  <a:lnTo>
                    <a:pt x="26" y="0"/>
                  </a:lnTo>
                  <a:lnTo>
                    <a:pt x="0" y="0"/>
                  </a:lnTo>
                  <a:lnTo>
                    <a:pt x="0" y="533"/>
                  </a:lnTo>
                  <a:lnTo>
                    <a:pt x="226" y="533"/>
                  </a:lnTo>
                  <a:lnTo>
                    <a:pt x="226" y="66"/>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p:cNvSpPr>
            <p:nvPr/>
          </p:nvSpPr>
          <p:spPr bwMode="auto">
            <a:xfrm>
              <a:off x="7816852" y="3149601"/>
              <a:ext cx="354013" cy="741363"/>
            </a:xfrm>
            <a:custGeom>
              <a:avLst/>
              <a:gdLst>
                <a:gd name="T0" fmla="*/ 223 w 223"/>
                <a:gd name="T1" fmla="*/ 72 h 467"/>
                <a:gd name="T2" fmla="*/ 114 w 223"/>
                <a:gd name="T3" fmla="*/ 72 h 467"/>
                <a:gd name="T4" fmla="*/ 114 w 223"/>
                <a:gd name="T5" fmla="*/ 107 h 467"/>
                <a:gd name="T6" fmla="*/ 63 w 223"/>
                <a:gd name="T7" fmla="*/ 107 h 467"/>
                <a:gd name="T8" fmla="*/ 63 w 223"/>
                <a:gd name="T9" fmla="*/ 0 h 467"/>
                <a:gd name="T10" fmla="*/ 46 w 223"/>
                <a:gd name="T11" fmla="*/ 0 h 467"/>
                <a:gd name="T12" fmla="*/ 46 w 223"/>
                <a:gd name="T13" fmla="*/ 190 h 467"/>
                <a:gd name="T14" fmla="*/ 0 w 223"/>
                <a:gd name="T15" fmla="*/ 190 h 467"/>
                <a:gd name="T16" fmla="*/ 0 w 223"/>
                <a:gd name="T17" fmla="*/ 467 h 467"/>
                <a:gd name="T18" fmla="*/ 223 w 223"/>
                <a:gd name="T19" fmla="*/ 467 h 467"/>
                <a:gd name="T20" fmla="*/ 223 w 223"/>
                <a:gd name="T21" fmla="*/ 7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3" h="467">
                  <a:moveTo>
                    <a:pt x="223" y="72"/>
                  </a:moveTo>
                  <a:lnTo>
                    <a:pt x="114" y="72"/>
                  </a:lnTo>
                  <a:lnTo>
                    <a:pt x="114" y="107"/>
                  </a:lnTo>
                  <a:lnTo>
                    <a:pt x="63" y="107"/>
                  </a:lnTo>
                  <a:lnTo>
                    <a:pt x="63" y="0"/>
                  </a:lnTo>
                  <a:lnTo>
                    <a:pt x="46" y="0"/>
                  </a:lnTo>
                  <a:lnTo>
                    <a:pt x="46" y="190"/>
                  </a:lnTo>
                  <a:lnTo>
                    <a:pt x="0" y="190"/>
                  </a:lnTo>
                  <a:lnTo>
                    <a:pt x="0" y="467"/>
                  </a:lnTo>
                  <a:lnTo>
                    <a:pt x="223" y="467"/>
                  </a:lnTo>
                  <a:lnTo>
                    <a:pt x="223" y="7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p:cNvSpPr>
            <p:nvPr/>
          </p:nvSpPr>
          <p:spPr bwMode="auto">
            <a:xfrm>
              <a:off x="8407404" y="3363913"/>
              <a:ext cx="354013" cy="527051"/>
            </a:xfrm>
            <a:custGeom>
              <a:avLst/>
              <a:gdLst>
                <a:gd name="T0" fmla="*/ 223 w 223"/>
                <a:gd name="T1" fmla="*/ 0 h 332"/>
                <a:gd name="T2" fmla="*/ 192 w 223"/>
                <a:gd name="T3" fmla="*/ 0 h 332"/>
                <a:gd name="T4" fmla="*/ 192 w 223"/>
                <a:gd name="T5" fmla="*/ 78 h 332"/>
                <a:gd name="T6" fmla="*/ 54 w 223"/>
                <a:gd name="T7" fmla="*/ 78 h 332"/>
                <a:gd name="T8" fmla="*/ 54 w 223"/>
                <a:gd name="T9" fmla="*/ 144 h 332"/>
                <a:gd name="T10" fmla="*/ 0 w 223"/>
                <a:gd name="T11" fmla="*/ 144 h 332"/>
                <a:gd name="T12" fmla="*/ 0 w 223"/>
                <a:gd name="T13" fmla="*/ 332 h 332"/>
                <a:gd name="T14" fmla="*/ 223 w 223"/>
                <a:gd name="T15" fmla="*/ 332 h 332"/>
                <a:gd name="T16" fmla="*/ 223 w 223"/>
                <a:gd name="T17" fmla="*/ 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332">
                  <a:moveTo>
                    <a:pt x="223" y="0"/>
                  </a:moveTo>
                  <a:lnTo>
                    <a:pt x="192" y="0"/>
                  </a:lnTo>
                  <a:lnTo>
                    <a:pt x="192" y="78"/>
                  </a:lnTo>
                  <a:lnTo>
                    <a:pt x="54" y="78"/>
                  </a:lnTo>
                  <a:lnTo>
                    <a:pt x="54" y="144"/>
                  </a:lnTo>
                  <a:lnTo>
                    <a:pt x="0" y="144"/>
                  </a:lnTo>
                  <a:lnTo>
                    <a:pt x="0" y="332"/>
                  </a:lnTo>
                  <a:lnTo>
                    <a:pt x="223" y="332"/>
                  </a:lnTo>
                  <a:lnTo>
                    <a:pt x="223"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p:cNvSpPr>
            <p:nvPr/>
          </p:nvSpPr>
          <p:spPr bwMode="auto">
            <a:xfrm>
              <a:off x="8761413" y="3314706"/>
              <a:ext cx="219075" cy="576263"/>
            </a:xfrm>
            <a:custGeom>
              <a:avLst/>
              <a:gdLst>
                <a:gd name="T0" fmla="*/ 138 w 138"/>
                <a:gd name="T1" fmla="*/ 0 h 363"/>
                <a:gd name="T2" fmla="*/ 58 w 138"/>
                <a:gd name="T3" fmla="*/ 0 h 363"/>
                <a:gd name="T4" fmla="*/ 58 w 138"/>
                <a:gd name="T5" fmla="*/ 158 h 363"/>
                <a:gd name="T6" fmla="*/ 0 w 138"/>
                <a:gd name="T7" fmla="*/ 158 h 363"/>
                <a:gd name="T8" fmla="*/ 0 w 138"/>
                <a:gd name="T9" fmla="*/ 363 h 363"/>
                <a:gd name="T10" fmla="*/ 138 w 138"/>
                <a:gd name="T11" fmla="*/ 363 h 363"/>
                <a:gd name="T12" fmla="*/ 138 w 138"/>
                <a:gd name="T13" fmla="*/ 0 h 363"/>
              </a:gdLst>
              <a:ahLst/>
              <a:cxnLst>
                <a:cxn ang="0">
                  <a:pos x="T0" y="T1"/>
                </a:cxn>
                <a:cxn ang="0">
                  <a:pos x="T2" y="T3"/>
                </a:cxn>
                <a:cxn ang="0">
                  <a:pos x="T4" y="T5"/>
                </a:cxn>
                <a:cxn ang="0">
                  <a:pos x="T6" y="T7"/>
                </a:cxn>
                <a:cxn ang="0">
                  <a:pos x="T8" y="T9"/>
                </a:cxn>
                <a:cxn ang="0">
                  <a:pos x="T10" y="T11"/>
                </a:cxn>
                <a:cxn ang="0">
                  <a:pos x="T12" y="T13"/>
                </a:cxn>
              </a:cxnLst>
              <a:rect l="0" t="0" r="r" b="b"/>
              <a:pathLst>
                <a:path w="138" h="363">
                  <a:moveTo>
                    <a:pt x="138" y="0"/>
                  </a:moveTo>
                  <a:lnTo>
                    <a:pt x="58" y="0"/>
                  </a:lnTo>
                  <a:lnTo>
                    <a:pt x="58" y="158"/>
                  </a:lnTo>
                  <a:lnTo>
                    <a:pt x="0" y="158"/>
                  </a:lnTo>
                  <a:lnTo>
                    <a:pt x="0" y="363"/>
                  </a:lnTo>
                  <a:lnTo>
                    <a:pt x="138" y="363"/>
                  </a:lnTo>
                  <a:lnTo>
                    <a:pt x="138"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2" name="Freeform 21"/>
            <p:cNvSpPr>
              <a:spLocks/>
            </p:cNvSpPr>
            <p:nvPr/>
          </p:nvSpPr>
          <p:spPr bwMode="auto">
            <a:xfrm>
              <a:off x="8980494" y="3446463"/>
              <a:ext cx="358775" cy="444500"/>
            </a:xfrm>
            <a:custGeom>
              <a:avLst/>
              <a:gdLst>
                <a:gd name="T0" fmla="*/ 226 w 226"/>
                <a:gd name="T1" fmla="*/ 52 h 280"/>
                <a:gd name="T2" fmla="*/ 132 w 226"/>
                <a:gd name="T3" fmla="*/ 52 h 280"/>
                <a:gd name="T4" fmla="*/ 132 w 226"/>
                <a:gd name="T5" fmla="*/ 0 h 280"/>
                <a:gd name="T6" fmla="*/ 0 w 226"/>
                <a:gd name="T7" fmla="*/ 0 h 280"/>
                <a:gd name="T8" fmla="*/ 0 w 226"/>
                <a:gd name="T9" fmla="*/ 280 h 280"/>
                <a:gd name="T10" fmla="*/ 226 w 226"/>
                <a:gd name="T11" fmla="*/ 280 h 280"/>
                <a:gd name="T12" fmla="*/ 226 w 226"/>
                <a:gd name="T13" fmla="*/ 52 h 280"/>
              </a:gdLst>
              <a:ahLst/>
              <a:cxnLst>
                <a:cxn ang="0">
                  <a:pos x="T0" y="T1"/>
                </a:cxn>
                <a:cxn ang="0">
                  <a:pos x="T2" y="T3"/>
                </a:cxn>
                <a:cxn ang="0">
                  <a:pos x="T4" y="T5"/>
                </a:cxn>
                <a:cxn ang="0">
                  <a:pos x="T6" y="T7"/>
                </a:cxn>
                <a:cxn ang="0">
                  <a:pos x="T8" y="T9"/>
                </a:cxn>
                <a:cxn ang="0">
                  <a:pos x="T10" y="T11"/>
                </a:cxn>
                <a:cxn ang="0">
                  <a:pos x="T12" y="T13"/>
                </a:cxn>
              </a:cxnLst>
              <a:rect l="0" t="0" r="r" b="b"/>
              <a:pathLst>
                <a:path w="226" h="280">
                  <a:moveTo>
                    <a:pt x="226" y="52"/>
                  </a:moveTo>
                  <a:lnTo>
                    <a:pt x="132" y="52"/>
                  </a:lnTo>
                  <a:lnTo>
                    <a:pt x="132" y="0"/>
                  </a:lnTo>
                  <a:lnTo>
                    <a:pt x="0" y="0"/>
                  </a:lnTo>
                  <a:lnTo>
                    <a:pt x="0" y="280"/>
                  </a:lnTo>
                  <a:lnTo>
                    <a:pt x="226" y="280"/>
                  </a:lnTo>
                  <a:lnTo>
                    <a:pt x="226" y="5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3" name="Freeform 22"/>
            <p:cNvSpPr>
              <a:spLocks/>
            </p:cNvSpPr>
            <p:nvPr/>
          </p:nvSpPr>
          <p:spPr bwMode="auto">
            <a:xfrm>
              <a:off x="9339263" y="3592513"/>
              <a:ext cx="204788" cy="298451"/>
            </a:xfrm>
            <a:custGeom>
              <a:avLst/>
              <a:gdLst>
                <a:gd name="T0" fmla="*/ 77 w 129"/>
                <a:gd name="T1" fmla="*/ 0 h 188"/>
                <a:gd name="T2" fmla="*/ 77 w 129"/>
                <a:gd name="T3" fmla="*/ 38 h 188"/>
                <a:gd name="T4" fmla="*/ 0 w 129"/>
                <a:gd name="T5" fmla="*/ 38 h 188"/>
                <a:gd name="T6" fmla="*/ 0 w 129"/>
                <a:gd name="T7" fmla="*/ 188 h 188"/>
                <a:gd name="T8" fmla="*/ 129 w 129"/>
                <a:gd name="T9" fmla="*/ 188 h 188"/>
                <a:gd name="T10" fmla="*/ 129 w 129"/>
                <a:gd name="T11" fmla="*/ 0 h 188"/>
                <a:gd name="T12" fmla="*/ 77 w 129"/>
                <a:gd name="T13" fmla="*/ 0 h 188"/>
              </a:gdLst>
              <a:ahLst/>
              <a:cxnLst>
                <a:cxn ang="0">
                  <a:pos x="T0" y="T1"/>
                </a:cxn>
                <a:cxn ang="0">
                  <a:pos x="T2" y="T3"/>
                </a:cxn>
                <a:cxn ang="0">
                  <a:pos x="T4" y="T5"/>
                </a:cxn>
                <a:cxn ang="0">
                  <a:pos x="T6" y="T7"/>
                </a:cxn>
                <a:cxn ang="0">
                  <a:pos x="T8" y="T9"/>
                </a:cxn>
                <a:cxn ang="0">
                  <a:pos x="T10" y="T11"/>
                </a:cxn>
                <a:cxn ang="0">
                  <a:pos x="T12" y="T13"/>
                </a:cxn>
              </a:cxnLst>
              <a:rect l="0" t="0" r="r" b="b"/>
              <a:pathLst>
                <a:path w="129" h="188">
                  <a:moveTo>
                    <a:pt x="77" y="0"/>
                  </a:moveTo>
                  <a:lnTo>
                    <a:pt x="77" y="38"/>
                  </a:lnTo>
                  <a:lnTo>
                    <a:pt x="0" y="38"/>
                  </a:lnTo>
                  <a:lnTo>
                    <a:pt x="0" y="188"/>
                  </a:lnTo>
                  <a:lnTo>
                    <a:pt x="129" y="188"/>
                  </a:lnTo>
                  <a:lnTo>
                    <a:pt x="129" y="0"/>
                  </a:lnTo>
                  <a:lnTo>
                    <a:pt x="77"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p:cNvSpPr>
            <p:nvPr/>
          </p:nvSpPr>
          <p:spPr bwMode="auto">
            <a:xfrm>
              <a:off x="8170865" y="3363913"/>
              <a:ext cx="236539" cy="527051"/>
            </a:xfrm>
            <a:custGeom>
              <a:avLst/>
              <a:gdLst>
                <a:gd name="T0" fmla="*/ 149 w 149"/>
                <a:gd name="T1" fmla="*/ 70 h 332"/>
                <a:gd name="T2" fmla="*/ 83 w 149"/>
                <a:gd name="T3" fmla="*/ 70 h 332"/>
                <a:gd name="T4" fmla="*/ 83 w 149"/>
                <a:gd name="T5" fmla="*/ 0 h 332"/>
                <a:gd name="T6" fmla="*/ 0 w 149"/>
                <a:gd name="T7" fmla="*/ 0 h 332"/>
                <a:gd name="T8" fmla="*/ 0 w 149"/>
                <a:gd name="T9" fmla="*/ 332 h 332"/>
                <a:gd name="T10" fmla="*/ 149 w 149"/>
                <a:gd name="T11" fmla="*/ 332 h 332"/>
                <a:gd name="T12" fmla="*/ 149 w 149"/>
                <a:gd name="T13" fmla="*/ 70 h 332"/>
              </a:gdLst>
              <a:ahLst/>
              <a:cxnLst>
                <a:cxn ang="0">
                  <a:pos x="T0" y="T1"/>
                </a:cxn>
                <a:cxn ang="0">
                  <a:pos x="T2" y="T3"/>
                </a:cxn>
                <a:cxn ang="0">
                  <a:pos x="T4" y="T5"/>
                </a:cxn>
                <a:cxn ang="0">
                  <a:pos x="T6" y="T7"/>
                </a:cxn>
                <a:cxn ang="0">
                  <a:pos x="T8" y="T9"/>
                </a:cxn>
                <a:cxn ang="0">
                  <a:pos x="T10" y="T11"/>
                </a:cxn>
                <a:cxn ang="0">
                  <a:pos x="T12" y="T13"/>
                </a:cxn>
              </a:cxnLst>
              <a:rect l="0" t="0" r="r" b="b"/>
              <a:pathLst>
                <a:path w="149" h="332">
                  <a:moveTo>
                    <a:pt x="149" y="70"/>
                  </a:moveTo>
                  <a:lnTo>
                    <a:pt x="83" y="70"/>
                  </a:lnTo>
                  <a:lnTo>
                    <a:pt x="83" y="0"/>
                  </a:lnTo>
                  <a:lnTo>
                    <a:pt x="0" y="0"/>
                  </a:lnTo>
                  <a:lnTo>
                    <a:pt x="0" y="332"/>
                  </a:lnTo>
                  <a:lnTo>
                    <a:pt x="149" y="332"/>
                  </a:lnTo>
                  <a:lnTo>
                    <a:pt x="149" y="7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p:cNvSpPr>
            <p:nvPr/>
          </p:nvSpPr>
          <p:spPr bwMode="auto">
            <a:xfrm>
              <a:off x="7593018" y="3327401"/>
              <a:ext cx="223839" cy="563563"/>
            </a:xfrm>
            <a:custGeom>
              <a:avLst/>
              <a:gdLst>
                <a:gd name="T0" fmla="*/ 141 w 141"/>
                <a:gd name="T1" fmla="*/ 0 h 355"/>
                <a:gd name="T2" fmla="*/ 92 w 141"/>
                <a:gd name="T3" fmla="*/ 0 h 355"/>
                <a:gd name="T4" fmla="*/ 92 w 141"/>
                <a:gd name="T5" fmla="*/ 58 h 355"/>
                <a:gd name="T6" fmla="*/ 52 w 141"/>
                <a:gd name="T7" fmla="*/ 58 h 355"/>
                <a:gd name="T8" fmla="*/ 52 w 141"/>
                <a:gd name="T9" fmla="*/ 124 h 355"/>
                <a:gd name="T10" fmla="*/ 0 w 141"/>
                <a:gd name="T11" fmla="*/ 124 h 355"/>
                <a:gd name="T12" fmla="*/ 0 w 141"/>
                <a:gd name="T13" fmla="*/ 355 h 355"/>
                <a:gd name="T14" fmla="*/ 141 w 141"/>
                <a:gd name="T15" fmla="*/ 355 h 355"/>
                <a:gd name="T16" fmla="*/ 141 w 141"/>
                <a:gd name="T17"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 h="355">
                  <a:moveTo>
                    <a:pt x="141" y="0"/>
                  </a:moveTo>
                  <a:lnTo>
                    <a:pt x="92" y="0"/>
                  </a:lnTo>
                  <a:lnTo>
                    <a:pt x="92" y="58"/>
                  </a:lnTo>
                  <a:lnTo>
                    <a:pt x="52" y="58"/>
                  </a:lnTo>
                  <a:lnTo>
                    <a:pt x="52" y="124"/>
                  </a:lnTo>
                  <a:lnTo>
                    <a:pt x="0" y="124"/>
                  </a:lnTo>
                  <a:lnTo>
                    <a:pt x="0" y="355"/>
                  </a:lnTo>
                  <a:lnTo>
                    <a:pt x="141" y="355"/>
                  </a:lnTo>
                  <a:lnTo>
                    <a:pt x="141"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5084769" y="3176594"/>
              <a:ext cx="200025" cy="714375"/>
            </a:xfrm>
            <a:custGeom>
              <a:avLst/>
              <a:gdLst>
                <a:gd name="T0" fmla="*/ 126 w 126"/>
                <a:gd name="T1" fmla="*/ 69 h 450"/>
                <a:gd name="T2" fmla="*/ 80 w 126"/>
                <a:gd name="T3" fmla="*/ 69 h 450"/>
                <a:gd name="T4" fmla="*/ 80 w 126"/>
                <a:gd name="T5" fmla="*/ 0 h 450"/>
                <a:gd name="T6" fmla="*/ 0 w 126"/>
                <a:gd name="T7" fmla="*/ 0 h 450"/>
                <a:gd name="T8" fmla="*/ 0 w 126"/>
                <a:gd name="T9" fmla="*/ 450 h 450"/>
                <a:gd name="T10" fmla="*/ 126 w 126"/>
                <a:gd name="T11" fmla="*/ 450 h 450"/>
                <a:gd name="T12" fmla="*/ 126 w 126"/>
                <a:gd name="T13" fmla="*/ 69 h 450"/>
              </a:gdLst>
              <a:ahLst/>
              <a:cxnLst>
                <a:cxn ang="0">
                  <a:pos x="T0" y="T1"/>
                </a:cxn>
                <a:cxn ang="0">
                  <a:pos x="T2" y="T3"/>
                </a:cxn>
                <a:cxn ang="0">
                  <a:pos x="T4" y="T5"/>
                </a:cxn>
                <a:cxn ang="0">
                  <a:pos x="T6" y="T7"/>
                </a:cxn>
                <a:cxn ang="0">
                  <a:pos x="T8" y="T9"/>
                </a:cxn>
                <a:cxn ang="0">
                  <a:pos x="T10" y="T11"/>
                </a:cxn>
                <a:cxn ang="0">
                  <a:pos x="T12" y="T13"/>
                </a:cxn>
              </a:cxnLst>
              <a:rect l="0" t="0" r="r" b="b"/>
              <a:pathLst>
                <a:path w="126" h="450">
                  <a:moveTo>
                    <a:pt x="126" y="69"/>
                  </a:moveTo>
                  <a:lnTo>
                    <a:pt x="80" y="69"/>
                  </a:lnTo>
                  <a:lnTo>
                    <a:pt x="80" y="0"/>
                  </a:lnTo>
                  <a:lnTo>
                    <a:pt x="0" y="0"/>
                  </a:lnTo>
                  <a:lnTo>
                    <a:pt x="0" y="450"/>
                  </a:lnTo>
                  <a:lnTo>
                    <a:pt x="126" y="450"/>
                  </a:lnTo>
                  <a:lnTo>
                    <a:pt x="126" y="69"/>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p:cNvSpPr>
            <p:nvPr/>
          </p:nvSpPr>
          <p:spPr bwMode="auto">
            <a:xfrm>
              <a:off x="2994027" y="2828930"/>
              <a:ext cx="585788" cy="1062039"/>
            </a:xfrm>
            <a:custGeom>
              <a:avLst/>
              <a:gdLst>
                <a:gd name="T0" fmla="*/ 369 w 369"/>
                <a:gd name="T1" fmla="*/ 61 h 669"/>
                <a:gd name="T2" fmla="*/ 220 w 369"/>
                <a:gd name="T3" fmla="*/ 61 h 669"/>
                <a:gd name="T4" fmla="*/ 220 w 369"/>
                <a:gd name="T5" fmla="*/ 0 h 669"/>
                <a:gd name="T6" fmla="*/ 106 w 369"/>
                <a:gd name="T7" fmla="*/ 0 h 669"/>
                <a:gd name="T8" fmla="*/ 106 w 369"/>
                <a:gd name="T9" fmla="*/ 78 h 669"/>
                <a:gd name="T10" fmla="*/ 0 w 369"/>
                <a:gd name="T11" fmla="*/ 78 h 669"/>
                <a:gd name="T12" fmla="*/ 0 w 369"/>
                <a:gd name="T13" fmla="*/ 669 h 669"/>
                <a:gd name="T14" fmla="*/ 369 w 369"/>
                <a:gd name="T15" fmla="*/ 669 h 669"/>
                <a:gd name="T16" fmla="*/ 369 w 369"/>
                <a:gd name="T17" fmla="*/ 61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9" h="669">
                  <a:moveTo>
                    <a:pt x="369" y="61"/>
                  </a:moveTo>
                  <a:lnTo>
                    <a:pt x="220" y="61"/>
                  </a:lnTo>
                  <a:lnTo>
                    <a:pt x="220" y="0"/>
                  </a:lnTo>
                  <a:lnTo>
                    <a:pt x="106" y="0"/>
                  </a:lnTo>
                  <a:lnTo>
                    <a:pt x="106" y="78"/>
                  </a:lnTo>
                  <a:lnTo>
                    <a:pt x="0" y="78"/>
                  </a:lnTo>
                  <a:lnTo>
                    <a:pt x="0" y="669"/>
                  </a:lnTo>
                  <a:lnTo>
                    <a:pt x="369" y="669"/>
                  </a:lnTo>
                  <a:lnTo>
                    <a:pt x="369" y="61"/>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29" name="Oval 28"/>
          <p:cNvSpPr/>
          <p:nvPr/>
        </p:nvSpPr>
        <p:spPr>
          <a:xfrm>
            <a:off x="-370031" y="3195709"/>
            <a:ext cx="13411200" cy="1162525"/>
          </a:xfrm>
          <a:prstGeom prst="ellipse">
            <a:avLst/>
          </a:prstGeom>
          <a:solidFill>
            <a:srgbClr val="080808">
              <a:alpha val="66000"/>
            </a:srgbClr>
          </a:solidFill>
          <a:ln>
            <a:noFill/>
          </a:ln>
          <a:effectLst>
            <a:softEdge rad="419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58</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Illustration</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28" name="Rectangle 27"/>
          <p:cNvSpPr/>
          <p:nvPr/>
        </p:nvSpPr>
        <p:spPr>
          <a:xfrm>
            <a:off x="420076" y="3692530"/>
            <a:ext cx="11771923" cy="3165469"/>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5"/>
          <p:cNvSpPr>
            <a:spLocks noChangeArrowheads="1"/>
          </p:cNvSpPr>
          <p:nvPr/>
        </p:nvSpPr>
        <p:spPr bwMode="auto">
          <a:xfrm>
            <a:off x="2079630" y="4225059"/>
            <a:ext cx="647700" cy="64928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Oval 18"/>
          <p:cNvSpPr>
            <a:spLocks noChangeArrowheads="1"/>
          </p:cNvSpPr>
          <p:nvPr/>
        </p:nvSpPr>
        <p:spPr bwMode="auto">
          <a:xfrm>
            <a:off x="4502358" y="4225059"/>
            <a:ext cx="646113" cy="650875"/>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Oval 26"/>
          <p:cNvSpPr>
            <a:spLocks noChangeArrowheads="1"/>
          </p:cNvSpPr>
          <p:nvPr/>
        </p:nvSpPr>
        <p:spPr bwMode="auto">
          <a:xfrm>
            <a:off x="6923499" y="4225064"/>
            <a:ext cx="646113" cy="646113"/>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Oval 22"/>
          <p:cNvSpPr>
            <a:spLocks noChangeArrowheads="1"/>
          </p:cNvSpPr>
          <p:nvPr/>
        </p:nvSpPr>
        <p:spPr bwMode="auto">
          <a:xfrm>
            <a:off x="9344640" y="4225064"/>
            <a:ext cx="646113" cy="646113"/>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TextBox 33"/>
          <p:cNvSpPr txBox="1"/>
          <p:nvPr/>
        </p:nvSpPr>
        <p:spPr>
          <a:xfrm>
            <a:off x="2090163" y="5108404"/>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01 | </a:t>
            </a:r>
            <a:r>
              <a:rPr lang="en-US" sz="1333" dirty="0">
                <a:solidFill>
                  <a:schemeClr val="bg1"/>
                </a:solidFill>
                <a:latin typeface="Lato" panose="020F0502020204030203" pitchFamily="34" charset="0"/>
                <a:ea typeface="Open Sans" charset="0"/>
                <a:cs typeface="Lato" panose="020F0502020204030203" pitchFamily="34" charset="0"/>
              </a:rPr>
              <a:t>PRICE</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5" name="TextBox 34"/>
          <p:cNvSpPr txBox="1"/>
          <p:nvPr/>
        </p:nvSpPr>
        <p:spPr>
          <a:xfrm>
            <a:off x="4491262" y="5118233"/>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02 |</a:t>
            </a:r>
            <a:r>
              <a:rPr lang="en-US" sz="1333" dirty="0">
                <a:solidFill>
                  <a:schemeClr val="bg1"/>
                </a:solidFill>
                <a:latin typeface="Lato" panose="020F0502020204030203" pitchFamily="34" charset="0"/>
                <a:ea typeface="Open Sans" charset="0"/>
                <a:cs typeface="Lato" panose="020F0502020204030203" pitchFamily="34" charset="0"/>
              </a:rPr>
              <a:t> PROMOTION</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6" name="TextBox 35"/>
          <p:cNvSpPr txBox="1"/>
          <p:nvPr/>
        </p:nvSpPr>
        <p:spPr>
          <a:xfrm>
            <a:off x="6880522" y="5119506"/>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03 |</a:t>
            </a:r>
            <a:r>
              <a:rPr lang="en-US" sz="1333" dirty="0">
                <a:solidFill>
                  <a:schemeClr val="bg1"/>
                </a:solidFill>
                <a:latin typeface="Lato" panose="020F0502020204030203" pitchFamily="34" charset="0"/>
                <a:ea typeface="Open Sans" charset="0"/>
                <a:cs typeface="Lato" panose="020F0502020204030203" pitchFamily="34" charset="0"/>
              </a:rPr>
              <a:t> RESOURCES</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7" name="TextBox 36"/>
          <p:cNvSpPr txBox="1"/>
          <p:nvPr/>
        </p:nvSpPr>
        <p:spPr>
          <a:xfrm>
            <a:off x="9340972" y="5109636"/>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04 | </a:t>
            </a:r>
            <a:r>
              <a:rPr lang="en-US" sz="1333" dirty="0">
                <a:solidFill>
                  <a:schemeClr val="bg1"/>
                </a:solidFill>
                <a:latin typeface="Lato" panose="020F0502020204030203" pitchFamily="34" charset="0"/>
                <a:ea typeface="Open Sans" charset="0"/>
                <a:cs typeface="Lato" panose="020F0502020204030203" pitchFamily="34" charset="0"/>
              </a:rPr>
              <a:t>PRODUCT</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38" name="Group 37"/>
          <p:cNvGrpSpPr/>
          <p:nvPr/>
        </p:nvGrpSpPr>
        <p:grpSpPr>
          <a:xfrm>
            <a:off x="7057692" y="4354659"/>
            <a:ext cx="364384" cy="359714"/>
            <a:chOff x="9860029" y="3502364"/>
            <a:chExt cx="300021" cy="296176"/>
          </a:xfrm>
          <a:solidFill>
            <a:schemeClr val="tx1">
              <a:lumMod val="85000"/>
              <a:lumOff val="15000"/>
            </a:schemeClr>
          </a:solidFill>
        </p:grpSpPr>
        <p:sp>
          <p:nvSpPr>
            <p:cNvPr id="39" name="Freeform 237"/>
            <p:cNvSpPr>
              <a:spLocks/>
            </p:cNvSpPr>
            <p:nvPr/>
          </p:nvSpPr>
          <p:spPr bwMode="auto">
            <a:xfrm>
              <a:off x="10021579" y="3536983"/>
              <a:ext cx="73083" cy="126933"/>
            </a:xfrm>
            <a:custGeom>
              <a:avLst/>
              <a:gdLst>
                <a:gd name="T0" fmla="*/ 14 w 39"/>
                <a:gd name="T1" fmla="*/ 0 h 64"/>
                <a:gd name="T2" fmla="*/ 14 w 39"/>
                <a:gd name="T3" fmla="*/ 6 h 64"/>
                <a:gd name="T4" fmla="*/ 14 w 39"/>
                <a:gd name="T5" fmla="*/ 6 h 64"/>
                <a:gd name="T6" fmla="*/ 8 w 39"/>
                <a:gd name="T7" fmla="*/ 8 h 64"/>
                <a:gd name="T8" fmla="*/ 5 w 39"/>
                <a:gd name="T9" fmla="*/ 11 h 64"/>
                <a:gd name="T10" fmla="*/ 1 w 39"/>
                <a:gd name="T11" fmla="*/ 16 h 64"/>
                <a:gd name="T12" fmla="*/ 0 w 39"/>
                <a:gd name="T13" fmla="*/ 22 h 64"/>
                <a:gd name="T14" fmla="*/ 0 w 39"/>
                <a:gd name="T15" fmla="*/ 22 h 64"/>
                <a:gd name="T16" fmla="*/ 1 w 39"/>
                <a:gd name="T17" fmla="*/ 29 h 64"/>
                <a:gd name="T18" fmla="*/ 5 w 39"/>
                <a:gd name="T19" fmla="*/ 33 h 64"/>
                <a:gd name="T20" fmla="*/ 11 w 39"/>
                <a:gd name="T21" fmla="*/ 37 h 64"/>
                <a:gd name="T22" fmla="*/ 16 w 39"/>
                <a:gd name="T23" fmla="*/ 38 h 64"/>
                <a:gd name="T24" fmla="*/ 23 w 39"/>
                <a:gd name="T25" fmla="*/ 38 h 64"/>
                <a:gd name="T26" fmla="*/ 23 w 39"/>
                <a:gd name="T27" fmla="*/ 38 h 64"/>
                <a:gd name="T28" fmla="*/ 25 w 39"/>
                <a:gd name="T29" fmla="*/ 39 h 64"/>
                <a:gd name="T30" fmla="*/ 27 w 39"/>
                <a:gd name="T31" fmla="*/ 41 h 64"/>
                <a:gd name="T32" fmla="*/ 27 w 39"/>
                <a:gd name="T33" fmla="*/ 41 h 64"/>
                <a:gd name="T34" fmla="*/ 25 w 39"/>
                <a:gd name="T35" fmla="*/ 43 h 64"/>
                <a:gd name="T36" fmla="*/ 23 w 39"/>
                <a:gd name="T37" fmla="*/ 45 h 64"/>
                <a:gd name="T38" fmla="*/ 14 w 39"/>
                <a:gd name="T39" fmla="*/ 45 h 64"/>
                <a:gd name="T40" fmla="*/ 14 w 39"/>
                <a:gd name="T41" fmla="*/ 64 h 64"/>
                <a:gd name="T42" fmla="*/ 27 w 39"/>
                <a:gd name="T43" fmla="*/ 64 h 64"/>
                <a:gd name="T44" fmla="*/ 27 w 39"/>
                <a:gd name="T45" fmla="*/ 57 h 64"/>
                <a:gd name="T46" fmla="*/ 27 w 39"/>
                <a:gd name="T47" fmla="*/ 57 h 64"/>
                <a:gd name="T48" fmla="*/ 31 w 39"/>
                <a:gd name="T49" fmla="*/ 55 h 64"/>
                <a:gd name="T50" fmla="*/ 36 w 39"/>
                <a:gd name="T51" fmla="*/ 51 h 64"/>
                <a:gd name="T52" fmla="*/ 38 w 39"/>
                <a:gd name="T53" fmla="*/ 47 h 64"/>
                <a:gd name="T54" fmla="*/ 39 w 39"/>
                <a:gd name="T55" fmla="*/ 41 h 64"/>
                <a:gd name="T56" fmla="*/ 39 w 39"/>
                <a:gd name="T57" fmla="*/ 41 h 64"/>
                <a:gd name="T58" fmla="*/ 38 w 39"/>
                <a:gd name="T59" fmla="*/ 35 h 64"/>
                <a:gd name="T60" fmla="*/ 35 w 39"/>
                <a:gd name="T61" fmla="*/ 30 h 64"/>
                <a:gd name="T62" fmla="*/ 30 w 39"/>
                <a:gd name="T63" fmla="*/ 26 h 64"/>
                <a:gd name="T64" fmla="*/ 23 w 39"/>
                <a:gd name="T65" fmla="*/ 25 h 64"/>
                <a:gd name="T66" fmla="*/ 16 w 39"/>
                <a:gd name="T67" fmla="*/ 25 h 64"/>
                <a:gd name="T68" fmla="*/ 16 w 39"/>
                <a:gd name="T69" fmla="*/ 25 h 64"/>
                <a:gd name="T70" fmla="*/ 14 w 39"/>
                <a:gd name="T71" fmla="*/ 24 h 64"/>
                <a:gd name="T72" fmla="*/ 14 w 39"/>
                <a:gd name="T73" fmla="*/ 22 h 64"/>
                <a:gd name="T74" fmla="*/ 14 w 39"/>
                <a:gd name="T75" fmla="*/ 22 h 64"/>
                <a:gd name="T76" fmla="*/ 14 w 39"/>
                <a:gd name="T77" fmla="*/ 19 h 64"/>
                <a:gd name="T78" fmla="*/ 16 w 39"/>
                <a:gd name="T79" fmla="*/ 18 h 64"/>
                <a:gd name="T80" fmla="*/ 39 w 39"/>
                <a:gd name="T81" fmla="*/ 18 h 64"/>
                <a:gd name="T82" fmla="*/ 39 w 39"/>
                <a:gd name="T83" fmla="*/ 6 h 64"/>
                <a:gd name="T84" fmla="*/ 27 w 39"/>
                <a:gd name="T85" fmla="*/ 6 h 64"/>
                <a:gd name="T86" fmla="*/ 27 w 39"/>
                <a:gd name="T87" fmla="*/ 0 h 64"/>
                <a:gd name="T88" fmla="*/ 14 w 39"/>
                <a:gd name="T8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 h="64">
                  <a:moveTo>
                    <a:pt x="14" y="0"/>
                  </a:moveTo>
                  <a:lnTo>
                    <a:pt x="14" y="6"/>
                  </a:lnTo>
                  <a:lnTo>
                    <a:pt x="14" y="6"/>
                  </a:lnTo>
                  <a:lnTo>
                    <a:pt x="8" y="8"/>
                  </a:lnTo>
                  <a:lnTo>
                    <a:pt x="5" y="11"/>
                  </a:lnTo>
                  <a:lnTo>
                    <a:pt x="1" y="16"/>
                  </a:lnTo>
                  <a:lnTo>
                    <a:pt x="0" y="22"/>
                  </a:lnTo>
                  <a:lnTo>
                    <a:pt x="0" y="22"/>
                  </a:lnTo>
                  <a:lnTo>
                    <a:pt x="1" y="29"/>
                  </a:lnTo>
                  <a:lnTo>
                    <a:pt x="5" y="33"/>
                  </a:lnTo>
                  <a:lnTo>
                    <a:pt x="11" y="37"/>
                  </a:lnTo>
                  <a:lnTo>
                    <a:pt x="16" y="38"/>
                  </a:lnTo>
                  <a:lnTo>
                    <a:pt x="23" y="38"/>
                  </a:lnTo>
                  <a:lnTo>
                    <a:pt x="23" y="38"/>
                  </a:lnTo>
                  <a:lnTo>
                    <a:pt x="25" y="39"/>
                  </a:lnTo>
                  <a:lnTo>
                    <a:pt x="27" y="41"/>
                  </a:lnTo>
                  <a:lnTo>
                    <a:pt x="27" y="41"/>
                  </a:lnTo>
                  <a:lnTo>
                    <a:pt x="25" y="43"/>
                  </a:lnTo>
                  <a:lnTo>
                    <a:pt x="23" y="45"/>
                  </a:lnTo>
                  <a:lnTo>
                    <a:pt x="14" y="45"/>
                  </a:lnTo>
                  <a:lnTo>
                    <a:pt x="14" y="64"/>
                  </a:lnTo>
                  <a:lnTo>
                    <a:pt x="27" y="64"/>
                  </a:lnTo>
                  <a:lnTo>
                    <a:pt x="27" y="57"/>
                  </a:lnTo>
                  <a:lnTo>
                    <a:pt x="27" y="57"/>
                  </a:lnTo>
                  <a:lnTo>
                    <a:pt x="31" y="55"/>
                  </a:lnTo>
                  <a:lnTo>
                    <a:pt x="36" y="51"/>
                  </a:lnTo>
                  <a:lnTo>
                    <a:pt x="38" y="47"/>
                  </a:lnTo>
                  <a:lnTo>
                    <a:pt x="39" y="41"/>
                  </a:lnTo>
                  <a:lnTo>
                    <a:pt x="39" y="41"/>
                  </a:lnTo>
                  <a:lnTo>
                    <a:pt x="38" y="35"/>
                  </a:lnTo>
                  <a:lnTo>
                    <a:pt x="35" y="30"/>
                  </a:lnTo>
                  <a:lnTo>
                    <a:pt x="30" y="26"/>
                  </a:lnTo>
                  <a:lnTo>
                    <a:pt x="23" y="25"/>
                  </a:lnTo>
                  <a:lnTo>
                    <a:pt x="16" y="25"/>
                  </a:lnTo>
                  <a:lnTo>
                    <a:pt x="16" y="25"/>
                  </a:lnTo>
                  <a:lnTo>
                    <a:pt x="14" y="24"/>
                  </a:lnTo>
                  <a:lnTo>
                    <a:pt x="14" y="22"/>
                  </a:lnTo>
                  <a:lnTo>
                    <a:pt x="14" y="22"/>
                  </a:lnTo>
                  <a:lnTo>
                    <a:pt x="14" y="19"/>
                  </a:lnTo>
                  <a:lnTo>
                    <a:pt x="16" y="18"/>
                  </a:lnTo>
                  <a:lnTo>
                    <a:pt x="39" y="18"/>
                  </a:lnTo>
                  <a:lnTo>
                    <a:pt x="39" y="6"/>
                  </a:lnTo>
                  <a:lnTo>
                    <a:pt x="27" y="6"/>
                  </a:lnTo>
                  <a:lnTo>
                    <a:pt x="27"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0" name="Freeform 238"/>
            <p:cNvSpPr>
              <a:spLocks noEditPoints="1"/>
            </p:cNvSpPr>
            <p:nvPr/>
          </p:nvSpPr>
          <p:spPr bwMode="auto">
            <a:xfrm>
              <a:off x="9860029" y="3625450"/>
              <a:ext cx="261556" cy="173090"/>
            </a:xfrm>
            <a:custGeom>
              <a:avLst/>
              <a:gdLst>
                <a:gd name="T0" fmla="*/ 122 w 136"/>
                <a:gd name="T1" fmla="*/ 51 h 90"/>
                <a:gd name="T2" fmla="*/ 121 w 136"/>
                <a:gd name="T3" fmla="*/ 56 h 90"/>
                <a:gd name="T4" fmla="*/ 116 w 136"/>
                <a:gd name="T5" fmla="*/ 58 h 90"/>
                <a:gd name="T6" fmla="*/ 83 w 136"/>
                <a:gd name="T7" fmla="*/ 71 h 90"/>
                <a:gd name="T8" fmla="*/ 110 w 136"/>
                <a:gd name="T9" fmla="*/ 71 h 90"/>
                <a:gd name="T10" fmla="*/ 107 w 136"/>
                <a:gd name="T11" fmla="*/ 75 h 90"/>
                <a:gd name="T12" fmla="*/ 103 w 136"/>
                <a:gd name="T13" fmla="*/ 77 h 90"/>
                <a:gd name="T14" fmla="*/ 39 w 136"/>
                <a:gd name="T15" fmla="*/ 61 h 90"/>
                <a:gd name="T16" fmla="*/ 53 w 136"/>
                <a:gd name="T17" fmla="*/ 12 h 90"/>
                <a:gd name="T18" fmla="*/ 78 w 136"/>
                <a:gd name="T19" fmla="*/ 19 h 90"/>
                <a:gd name="T20" fmla="*/ 76 w 136"/>
                <a:gd name="T21" fmla="*/ 21 h 90"/>
                <a:gd name="T22" fmla="*/ 73 w 136"/>
                <a:gd name="T23" fmla="*/ 25 h 90"/>
                <a:gd name="T24" fmla="*/ 58 w 136"/>
                <a:gd name="T25" fmla="*/ 26 h 90"/>
                <a:gd name="T26" fmla="*/ 71 w 136"/>
                <a:gd name="T27" fmla="*/ 38 h 90"/>
                <a:gd name="T28" fmla="*/ 74 w 136"/>
                <a:gd name="T29" fmla="*/ 38 h 90"/>
                <a:gd name="T30" fmla="*/ 81 w 136"/>
                <a:gd name="T31" fmla="*/ 35 h 90"/>
                <a:gd name="T32" fmla="*/ 87 w 136"/>
                <a:gd name="T33" fmla="*/ 30 h 90"/>
                <a:gd name="T34" fmla="*/ 90 w 136"/>
                <a:gd name="T35" fmla="*/ 24 h 90"/>
                <a:gd name="T36" fmla="*/ 90 w 136"/>
                <a:gd name="T37" fmla="*/ 6 h 90"/>
                <a:gd name="T38" fmla="*/ 89 w 136"/>
                <a:gd name="T39" fmla="*/ 4 h 90"/>
                <a:gd name="T40" fmla="*/ 86 w 136"/>
                <a:gd name="T41" fmla="*/ 1 h 90"/>
                <a:gd name="T42" fmla="*/ 51 w 136"/>
                <a:gd name="T43" fmla="*/ 0 h 90"/>
                <a:gd name="T44" fmla="*/ 49 w 136"/>
                <a:gd name="T45" fmla="*/ 1 h 90"/>
                <a:gd name="T46" fmla="*/ 35 w 136"/>
                <a:gd name="T47" fmla="*/ 13 h 90"/>
                <a:gd name="T48" fmla="*/ 32 w 136"/>
                <a:gd name="T49" fmla="*/ 12 h 90"/>
                <a:gd name="T50" fmla="*/ 5 w 136"/>
                <a:gd name="T51" fmla="*/ 12 h 90"/>
                <a:gd name="T52" fmla="*/ 1 w 136"/>
                <a:gd name="T53" fmla="*/ 14 h 90"/>
                <a:gd name="T54" fmla="*/ 0 w 136"/>
                <a:gd name="T55" fmla="*/ 19 h 90"/>
                <a:gd name="T56" fmla="*/ 0 w 136"/>
                <a:gd name="T57" fmla="*/ 71 h 90"/>
                <a:gd name="T58" fmla="*/ 1 w 136"/>
                <a:gd name="T59" fmla="*/ 75 h 90"/>
                <a:gd name="T60" fmla="*/ 5 w 136"/>
                <a:gd name="T61" fmla="*/ 77 h 90"/>
                <a:gd name="T62" fmla="*/ 32 w 136"/>
                <a:gd name="T63" fmla="*/ 77 h 90"/>
                <a:gd name="T64" fmla="*/ 47 w 136"/>
                <a:gd name="T65" fmla="*/ 89 h 90"/>
                <a:gd name="T66" fmla="*/ 49 w 136"/>
                <a:gd name="T67" fmla="*/ 90 h 90"/>
                <a:gd name="T68" fmla="*/ 103 w 136"/>
                <a:gd name="T69" fmla="*/ 90 h 90"/>
                <a:gd name="T70" fmla="*/ 107 w 136"/>
                <a:gd name="T71" fmla="*/ 90 h 90"/>
                <a:gd name="T72" fmla="*/ 114 w 136"/>
                <a:gd name="T73" fmla="*/ 87 h 90"/>
                <a:gd name="T74" fmla="*/ 119 w 136"/>
                <a:gd name="T75" fmla="*/ 82 h 90"/>
                <a:gd name="T76" fmla="*/ 122 w 136"/>
                <a:gd name="T77" fmla="*/ 75 h 90"/>
                <a:gd name="T78" fmla="*/ 122 w 136"/>
                <a:gd name="T79" fmla="*/ 69 h 90"/>
                <a:gd name="T80" fmla="*/ 128 w 136"/>
                <a:gd name="T81" fmla="*/ 67 h 90"/>
                <a:gd name="T82" fmla="*/ 135 w 136"/>
                <a:gd name="T83" fmla="*/ 58 h 90"/>
                <a:gd name="T84" fmla="*/ 136 w 136"/>
                <a:gd name="T85" fmla="*/ 45 h 90"/>
                <a:gd name="T86" fmla="*/ 122 w 136"/>
                <a:gd name="T87" fmla="*/ 51 h 90"/>
                <a:gd name="T88" fmla="*/ 12 w 136"/>
                <a:gd name="T89" fmla="*/ 65 h 90"/>
                <a:gd name="T90" fmla="*/ 25 w 136"/>
                <a:gd name="T91" fmla="*/ 2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6" h="90">
                  <a:moveTo>
                    <a:pt x="122" y="51"/>
                  </a:moveTo>
                  <a:lnTo>
                    <a:pt x="122" y="51"/>
                  </a:lnTo>
                  <a:lnTo>
                    <a:pt x="122" y="55"/>
                  </a:lnTo>
                  <a:lnTo>
                    <a:pt x="121" y="56"/>
                  </a:lnTo>
                  <a:lnTo>
                    <a:pt x="119" y="58"/>
                  </a:lnTo>
                  <a:lnTo>
                    <a:pt x="116" y="58"/>
                  </a:lnTo>
                  <a:lnTo>
                    <a:pt x="83" y="58"/>
                  </a:lnTo>
                  <a:lnTo>
                    <a:pt x="83" y="71"/>
                  </a:lnTo>
                  <a:lnTo>
                    <a:pt x="110" y="71"/>
                  </a:lnTo>
                  <a:lnTo>
                    <a:pt x="110" y="71"/>
                  </a:lnTo>
                  <a:lnTo>
                    <a:pt x="108" y="74"/>
                  </a:lnTo>
                  <a:lnTo>
                    <a:pt x="107" y="75"/>
                  </a:lnTo>
                  <a:lnTo>
                    <a:pt x="105" y="77"/>
                  </a:lnTo>
                  <a:lnTo>
                    <a:pt x="103" y="77"/>
                  </a:lnTo>
                  <a:lnTo>
                    <a:pt x="53" y="77"/>
                  </a:lnTo>
                  <a:lnTo>
                    <a:pt x="39" y="61"/>
                  </a:lnTo>
                  <a:lnTo>
                    <a:pt x="39" y="28"/>
                  </a:lnTo>
                  <a:lnTo>
                    <a:pt x="53" y="12"/>
                  </a:lnTo>
                  <a:lnTo>
                    <a:pt x="78" y="12"/>
                  </a:lnTo>
                  <a:lnTo>
                    <a:pt x="78" y="19"/>
                  </a:lnTo>
                  <a:lnTo>
                    <a:pt x="78" y="19"/>
                  </a:lnTo>
                  <a:lnTo>
                    <a:pt x="76" y="21"/>
                  </a:lnTo>
                  <a:lnTo>
                    <a:pt x="75" y="24"/>
                  </a:lnTo>
                  <a:lnTo>
                    <a:pt x="73" y="25"/>
                  </a:lnTo>
                  <a:lnTo>
                    <a:pt x="71" y="26"/>
                  </a:lnTo>
                  <a:lnTo>
                    <a:pt x="58" y="26"/>
                  </a:lnTo>
                  <a:lnTo>
                    <a:pt x="58" y="38"/>
                  </a:lnTo>
                  <a:lnTo>
                    <a:pt x="71" y="38"/>
                  </a:lnTo>
                  <a:lnTo>
                    <a:pt x="71" y="38"/>
                  </a:lnTo>
                  <a:lnTo>
                    <a:pt x="74" y="38"/>
                  </a:lnTo>
                  <a:lnTo>
                    <a:pt x="79" y="37"/>
                  </a:lnTo>
                  <a:lnTo>
                    <a:pt x="81" y="35"/>
                  </a:lnTo>
                  <a:lnTo>
                    <a:pt x="84" y="33"/>
                  </a:lnTo>
                  <a:lnTo>
                    <a:pt x="87" y="30"/>
                  </a:lnTo>
                  <a:lnTo>
                    <a:pt x="89" y="27"/>
                  </a:lnTo>
                  <a:lnTo>
                    <a:pt x="90" y="24"/>
                  </a:lnTo>
                  <a:lnTo>
                    <a:pt x="90" y="19"/>
                  </a:lnTo>
                  <a:lnTo>
                    <a:pt x="90" y="6"/>
                  </a:lnTo>
                  <a:lnTo>
                    <a:pt x="90" y="6"/>
                  </a:lnTo>
                  <a:lnTo>
                    <a:pt x="89" y="4"/>
                  </a:lnTo>
                  <a:lnTo>
                    <a:pt x="88" y="2"/>
                  </a:lnTo>
                  <a:lnTo>
                    <a:pt x="86" y="1"/>
                  </a:lnTo>
                  <a:lnTo>
                    <a:pt x="83" y="0"/>
                  </a:lnTo>
                  <a:lnTo>
                    <a:pt x="51" y="0"/>
                  </a:lnTo>
                  <a:lnTo>
                    <a:pt x="51" y="0"/>
                  </a:lnTo>
                  <a:lnTo>
                    <a:pt x="49" y="1"/>
                  </a:lnTo>
                  <a:lnTo>
                    <a:pt x="47" y="2"/>
                  </a:lnTo>
                  <a:lnTo>
                    <a:pt x="35" y="13"/>
                  </a:lnTo>
                  <a:lnTo>
                    <a:pt x="35" y="13"/>
                  </a:lnTo>
                  <a:lnTo>
                    <a:pt x="32" y="12"/>
                  </a:lnTo>
                  <a:lnTo>
                    <a:pt x="5" y="12"/>
                  </a:lnTo>
                  <a:lnTo>
                    <a:pt x="5" y="12"/>
                  </a:lnTo>
                  <a:lnTo>
                    <a:pt x="3" y="13"/>
                  </a:lnTo>
                  <a:lnTo>
                    <a:pt x="1" y="14"/>
                  </a:lnTo>
                  <a:lnTo>
                    <a:pt x="0" y="17"/>
                  </a:lnTo>
                  <a:lnTo>
                    <a:pt x="0" y="19"/>
                  </a:lnTo>
                  <a:lnTo>
                    <a:pt x="0" y="71"/>
                  </a:lnTo>
                  <a:lnTo>
                    <a:pt x="0" y="71"/>
                  </a:lnTo>
                  <a:lnTo>
                    <a:pt x="0" y="74"/>
                  </a:lnTo>
                  <a:lnTo>
                    <a:pt x="1" y="75"/>
                  </a:lnTo>
                  <a:lnTo>
                    <a:pt x="3" y="77"/>
                  </a:lnTo>
                  <a:lnTo>
                    <a:pt x="5" y="77"/>
                  </a:lnTo>
                  <a:lnTo>
                    <a:pt x="32" y="77"/>
                  </a:lnTo>
                  <a:lnTo>
                    <a:pt x="32" y="77"/>
                  </a:lnTo>
                  <a:lnTo>
                    <a:pt x="35" y="76"/>
                  </a:lnTo>
                  <a:lnTo>
                    <a:pt x="47" y="89"/>
                  </a:lnTo>
                  <a:lnTo>
                    <a:pt x="47" y="89"/>
                  </a:lnTo>
                  <a:lnTo>
                    <a:pt x="49" y="90"/>
                  </a:lnTo>
                  <a:lnTo>
                    <a:pt x="51" y="90"/>
                  </a:lnTo>
                  <a:lnTo>
                    <a:pt x="103" y="90"/>
                  </a:lnTo>
                  <a:lnTo>
                    <a:pt x="103" y="90"/>
                  </a:lnTo>
                  <a:lnTo>
                    <a:pt x="107" y="90"/>
                  </a:lnTo>
                  <a:lnTo>
                    <a:pt x="111" y="89"/>
                  </a:lnTo>
                  <a:lnTo>
                    <a:pt x="114" y="87"/>
                  </a:lnTo>
                  <a:lnTo>
                    <a:pt x="116" y="84"/>
                  </a:lnTo>
                  <a:lnTo>
                    <a:pt x="119" y="82"/>
                  </a:lnTo>
                  <a:lnTo>
                    <a:pt x="121" y="79"/>
                  </a:lnTo>
                  <a:lnTo>
                    <a:pt x="122" y="75"/>
                  </a:lnTo>
                  <a:lnTo>
                    <a:pt x="122" y="71"/>
                  </a:lnTo>
                  <a:lnTo>
                    <a:pt x="122" y="69"/>
                  </a:lnTo>
                  <a:lnTo>
                    <a:pt x="122" y="69"/>
                  </a:lnTo>
                  <a:lnTo>
                    <a:pt x="128" y="67"/>
                  </a:lnTo>
                  <a:lnTo>
                    <a:pt x="131" y="63"/>
                  </a:lnTo>
                  <a:lnTo>
                    <a:pt x="135" y="58"/>
                  </a:lnTo>
                  <a:lnTo>
                    <a:pt x="136" y="51"/>
                  </a:lnTo>
                  <a:lnTo>
                    <a:pt x="136" y="45"/>
                  </a:lnTo>
                  <a:lnTo>
                    <a:pt x="122" y="45"/>
                  </a:lnTo>
                  <a:lnTo>
                    <a:pt x="122" y="51"/>
                  </a:lnTo>
                  <a:close/>
                  <a:moveTo>
                    <a:pt x="25" y="65"/>
                  </a:moveTo>
                  <a:lnTo>
                    <a:pt x="12" y="65"/>
                  </a:lnTo>
                  <a:lnTo>
                    <a:pt x="12" y="26"/>
                  </a:lnTo>
                  <a:lnTo>
                    <a:pt x="25" y="26"/>
                  </a:lnTo>
                  <a:lnTo>
                    <a:pt x="25"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1" name="Freeform 239"/>
            <p:cNvSpPr>
              <a:spLocks/>
            </p:cNvSpPr>
            <p:nvPr/>
          </p:nvSpPr>
          <p:spPr bwMode="auto">
            <a:xfrm>
              <a:off x="9960036" y="3502364"/>
              <a:ext cx="200014" cy="196168"/>
            </a:xfrm>
            <a:custGeom>
              <a:avLst/>
              <a:gdLst>
                <a:gd name="T0" fmla="*/ 52 w 104"/>
                <a:gd name="T1" fmla="*/ 0 h 103"/>
                <a:gd name="T2" fmla="*/ 32 w 104"/>
                <a:gd name="T3" fmla="*/ 4 h 103"/>
                <a:gd name="T4" fmla="*/ 15 w 104"/>
                <a:gd name="T5" fmla="*/ 15 h 103"/>
                <a:gd name="T6" fmla="*/ 5 w 104"/>
                <a:gd name="T7" fmla="*/ 31 h 103"/>
                <a:gd name="T8" fmla="*/ 0 w 104"/>
                <a:gd name="T9" fmla="*/ 52 h 103"/>
                <a:gd name="T10" fmla="*/ 0 w 104"/>
                <a:gd name="T11" fmla="*/ 58 h 103"/>
                <a:gd name="T12" fmla="*/ 14 w 104"/>
                <a:gd name="T13" fmla="*/ 58 h 103"/>
                <a:gd name="T14" fmla="*/ 13 w 104"/>
                <a:gd name="T15" fmla="*/ 52 h 103"/>
                <a:gd name="T16" fmla="*/ 16 w 104"/>
                <a:gd name="T17" fmla="*/ 37 h 103"/>
                <a:gd name="T18" fmla="*/ 24 w 104"/>
                <a:gd name="T19" fmla="*/ 24 h 103"/>
                <a:gd name="T20" fmla="*/ 37 w 104"/>
                <a:gd name="T21" fmla="*/ 16 h 103"/>
                <a:gd name="T22" fmla="*/ 52 w 104"/>
                <a:gd name="T23" fmla="*/ 13 h 103"/>
                <a:gd name="T24" fmla="*/ 60 w 104"/>
                <a:gd name="T25" fmla="*/ 14 h 103"/>
                <a:gd name="T26" fmla="*/ 73 w 104"/>
                <a:gd name="T27" fmla="*/ 20 h 103"/>
                <a:gd name="T28" fmla="*/ 84 w 104"/>
                <a:gd name="T29" fmla="*/ 30 h 103"/>
                <a:gd name="T30" fmla="*/ 91 w 104"/>
                <a:gd name="T31" fmla="*/ 44 h 103"/>
                <a:gd name="T32" fmla="*/ 91 w 104"/>
                <a:gd name="T33" fmla="*/ 52 h 103"/>
                <a:gd name="T34" fmla="*/ 88 w 104"/>
                <a:gd name="T35" fmla="*/ 67 h 103"/>
                <a:gd name="T36" fmla="*/ 79 w 104"/>
                <a:gd name="T37" fmla="*/ 79 h 103"/>
                <a:gd name="T38" fmla="*/ 67 w 104"/>
                <a:gd name="T39" fmla="*/ 87 h 103"/>
                <a:gd name="T40" fmla="*/ 52 w 104"/>
                <a:gd name="T41" fmla="*/ 91 h 103"/>
                <a:gd name="T42" fmla="*/ 46 w 104"/>
                <a:gd name="T43" fmla="*/ 90 h 103"/>
                <a:gd name="T44" fmla="*/ 46 w 104"/>
                <a:gd name="T45" fmla="*/ 103 h 103"/>
                <a:gd name="T46" fmla="*/ 52 w 104"/>
                <a:gd name="T47" fmla="*/ 103 h 103"/>
                <a:gd name="T48" fmla="*/ 72 w 104"/>
                <a:gd name="T49" fmla="*/ 100 h 103"/>
                <a:gd name="T50" fmla="*/ 88 w 104"/>
                <a:gd name="T51" fmla="*/ 89 h 103"/>
                <a:gd name="T52" fmla="*/ 100 w 104"/>
                <a:gd name="T53" fmla="*/ 71 h 103"/>
                <a:gd name="T54" fmla="*/ 104 w 104"/>
                <a:gd name="T55" fmla="*/ 52 h 103"/>
                <a:gd name="T56" fmla="*/ 103 w 104"/>
                <a:gd name="T57" fmla="*/ 42 h 103"/>
                <a:gd name="T58" fmla="*/ 95 w 104"/>
                <a:gd name="T59" fmla="*/ 23 h 103"/>
                <a:gd name="T60" fmla="*/ 81 w 104"/>
                <a:gd name="T61" fmla="*/ 8 h 103"/>
                <a:gd name="T62" fmla="*/ 62 w 104"/>
                <a:gd name="T63" fmla="*/ 0 h 103"/>
                <a:gd name="T64" fmla="*/ 52 w 104"/>
                <a:gd name="T6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4" h="103">
                  <a:moveTo>
                    <a:pt x="52" y="0"/>
                  </a:moveTo>
                  <a:lnTo>
                    <a:pt x="52" y="0"/>
                  </a:lnTo>
                  <a:lnTo>
                    <a:pt x="41" y="0"/>
                  </a:lnTo>
                  <a:lnTo>
                    <a:pt x="32" y="4"/>
                  </a:lnTo>
                  <a:lnTo>
                    <a:pt x="23" y="8"/>
                  </a:lnTo>
                  <a:lnTo>
                    <a:pt x="15" y="15"/>
                  </a:lnTo>
                  <a:lnTo>
                    <a:pt x="9" y="23"/>
                  </a:lnTo>
                  <a:lnTo>
                    <a:pt x="5" y="31"/>
                  </a:lnTo>
                  <a:lnTo>
                    <a:pt x="1" y="42"/>
                  </a:lnTo>
                  <a:lnTo>
                    <a:pt x="0" y="52"/>
                  </a:lnTo>
                  <a:lnTo>
                    <a:pt x="0" y="52"/>
                  </a:lnTo>
                  <a:lnTo>
                    <a:pt x="0" y="58"/>
                  </a:lnTo>
                  <a:lnTo>
                    <a:pt x="14" y="58"/>
                  </a:lnTo>
                  <a:lnTo>
                    <a:pt x="14" y="58"/>
                  </a:lnTo>
                  <a:lnTo>
                    <a:pt x="13" y="52"/>
                  </a:lnTo>
                  <a:lnTo>
                    <a:pt x="13" y="52"/>
                  </a:lnTo>
                  <a:lnTo>
                    <a:pt x="14" y="44"/>
                  </a:lnTo>
                  <a:lnTo>
                    <a:pt x="16" y="37"/>
                  </a:lnTo>
                  <a:lnTo>
                    <a:pt x="20" y="30"/>
                  </a:lnTo>
                  <a:lnTo>
                    <a:pt x="24" y="24"/>
                  </a:lnTo>
                  <a:lnTo>
                    <a:pt x="30" y="20"/>
                  </a:lnTo>
                  <a:lnTo>
                    <a:pt x="37" y="16"/>
                  </a:lnTo>
                  <a:lnTo>
                    <a:pt x="44" y="14"/>
                  </a:lnTo>
                  <a:lnTo>
                    <a:pt x="52" y="13"/>
                  </a:lnTo>
                  <a:lnTo>
                    <a:pt x="52" y="13"/>
                  </a:lnTo>
                  <a:lnTo>
                    <a:pt x="60" y="14"/>
                  </a:lnTo>
                  <a:lnTo>
                    <a:pt x="67" y="16"/>
                  </a:lnTo>
                  <a:lnTo>
                    <a:pt x="73" y="20"/>
                  </a:lnTo>
                  <a:lnTo>
                    <a:pt x="79" y="24"/>
                  </a:lnTo>
                  <a:lnTo>
                    <a:pt x="84" y="30"/>
                  </a:lnTo>
                  <a:lnTo>
                    <a:pt x="88" y="37"/>
                  </a:lnTo>
                  <a:lnTo>
                    <a:pt x="91" y="44"/>
                  </a:lnTo>
                  <a:lnTo>
                    <a:pt x="91" y="52"/>
                  </a:lnTo>
                  <a:lnTo>
                    <a:pt x="91" y="52"/>
                  </a:lnTo>
                  <a:lnTo>
                    <a:pt x="91" y="60"/>
                  </a:lnTo>
                  <a:lnTo>
                    <a:pt x="88" y="67"/>
                  </a:lnTo>
                  <a:lnTo>
                    <a:pt x="84" y="74"/>
                  </a:lnTo>
                  <a:lnTo>
                    <a:pt x="79" y="79"/>
                  </a:lnTo>
                  <a:lnTo>
                    <a:pt x="73" y="84"/>
                  </a:lnTo>
                  <a:lnTo>
                    <a:pt x="67" y="87"/>
                  </a:lnTo>
                  <a:lnTo>
                    <a:pt x="60" y="90"/>
                  </a:lnTo>
                  <a:lnTo>
                    <a:pt x="52" y="91"/>
                  </a:lnTo>
                  <a:lnTo>
                    <a:pt x="52" y="91"/>
                  </a:lnTo>
                  <a:lnTo>
                    <a:pt x="46" y="90"/>
                  </a:lnTo>
                  <a:lnTo>
                    <a:pt x="46" y="103"/>
                  </a:lnTo>
                  <a:lnTo>
                    <a:pt x="46" y="103"/>
                  </a:lnTo>
                  <a:lnTo>
                    <a:pt x="52" y="103"/>
                  </a:lnTo>
                  <a:lnTo>
                    <a:pt x="52" y="103"/>
                  </a:lnTo>
                  <a:lnTo>
                    <a:pt x="62" y="102"/>
                  </a:lnTo>
                  <a:lnTo>
                    <a:pt x="72" y="100"/>
                  </a:lnTo>
                  <a:lnTo>
                    <a:pt x="81" y="94"/>
                  </a:lnTo>
                  <a:lnTo>
                    <a:pt x="88" y="89"/>
                  </a:lnTo>
                  <a:lnTo>
                    <a:pt x="95" y="81"/>
                  </a:lnTo>
                  <a:lnTo>
                    <a:pt x="100" y="71"/>
                  </a:lnTo>
                  <a:lnTo>
                    <a:pt x="103" y="62"/>
                  </a:lnTo>
                  <a:lnTo>
                    <a:pt x="104" y="52"/>
                  </a:lnTo>
                  <a:lnTo>
                    <a:pt x="104" y="52"/>
                  </a:lnTo>
                  <a:lnTo>
                    <a:pt x="103" y="42"/>
                  </a:lnTo>
                  <a:lnTo>
                    <a:pt x="100" y="31"/>
                  </a:lnTo>
                  <a:lnTo>
                    <a:pt x="95" y="23"/>
                  </a:lnTo>
                  <a:lnTo>
                    <a:pt x="88" y="15"/>
                  </a:lnTo>
                  <a:lnTo>
                    <a:pt x="81" y="8"/>
                  </a:lnTo>
                  <a:lnTo>
                    <a:pt x="72" y="4"/>
                  </a:lnTo>
                  <a:lnTo>
                    <a:pt x="62" y="0"/>
                  </a:lnTo>
                  <a:lnTo>
                    <a:pt x="52" y="0"/>
                  </a:lnTo>
                  <a:lnTo>
                    <a:pt x="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sp>
        <p:nvSpPr>
          <p:cNvPr id="42" name="Freeform 275"/>
          <p:cNvSpPr>
            <a:spLocks noEditPoints="1"/>
          </p:cNvSpPr>
          <p:nvPr/>
        </p:nvSpPr>
        <p:spPr bwMode="auto">
          <a:xfrm>
            <a:off x="4669559" y="4373840"/>
            <a:ext cx="303653" cy="303653"/>
          </a:xfrm>
          <a:custGeom>
            <a:avLst/>
            <a:gdLst>
              <a:gd name="T0" fmla="*/ 13 w 130"/>
              <a:gd name="T1" fmla="*/ 52 h 130"/>
              <a:gd name="T2" fmla="*/ 116 w 130"/>
              <a:gd name="T3" fmla="*/ 52 h 130"/>
              <a:gd name="T4" fmla="*/ 116 w 130"/>
              <a:gd name="T5" fmla="*/ 91 h 130"/>
              <a:gd name="T6" fmla="*/ 130 w 130"/>
              <a:gd name="T7" fmla="*/ 91 h 130"/>
              <a:gd name="T8" fmla="*/ 130 w 130"/>
              <a:gd name="T9" fmla="*/ 46 h 130"/>
              <a:gd name="T10" fmla="*/ 130 w 130"/>
              <a:gd name="T11" fmla="*/ 46 h 130"/>
              <a:gd name="T12" fmla="*/ 130 w 130"/>
              <a:gd name="T13" fmla="*/ 46 h 130"/>
              <a:gd name="T14" fmla="*/ 130 w 130"/>
              <a:gd name="T15" fmla="*/ 46 h 130"/>
              <a:gd name="T16" fmla="*/ 129 w 130"/>
              <a:gd name="T17" fmla="*/ 43 h 130"/>
              <a:gd name="T18" fmla="*/ 129 w 130"/>
              <a:gd name="T19" fmla="*/ 43 h 130"/>
              <a:gd name="T20" fmla="*/ 129 w 130"/>
              <a:gd name="T21" fmla="*/ 42 h 130"/>
              <a:gd name="T22" fmla="*/ 129 w 130"/>
              <a:gd name="T23" fmla="*/ 42 h 130"/>
              <a:gd name="T24" fmla="*/ 129 w 130"/>
              <a:gd name="T25" fmla="*/ 42 h 130"/>
              <a:gd name="T26" fmla="*/ 103 w 130"/>
              <a:gd name="T27" fmla="*/ 3 h 130"/>
              <a:gd name="T28" fmla="*/ 103 w 130"/>
              <a:gd name="T29" fmla="*/ 3 h 130"/>
              <a:gd name="T30" fmla="*/ 100 w 130"/>
              <a:gd name="T31" fmla="*/ 1 h 130"/>
              <a:gd name="T32" fmla="*/ 97 w 130"/>
              <a:gd name="T33" fmla="*/ 0 h 130"/>
              <a:gd name="T34" fmla="*/ 33 w 130"/>
              <a:gd name="T35" fmla="*/ 0 h 130"/>
              <a:gd name="T36" fmla="*/ 33 w 130"/>
              <a:gd name="T37" fmla="*/ 0 h 130"/>
              <a:gd name="T38" fmla="*/ 29 w 130"/>
              <a:gd name="T39" fmla="*/ 1 h 130"/>
              <a:gd name="T40" fmla="*/ 27 w 130"/>
              <a:gd name="T41" fmla="*/ 3 h 130"/>
              <a:gd name="T42" fmla="*/ 1 w 130"/>
              <a:gd name="T43" fmla="*/ 42 h 130"/>
              <a:gd name="T44" fmla="*/ 1 w 130"/>
              <a:gd name="T45" fmla="*/ 42 h 130"/>
              <a:gd name="T46" fmla="*/ 1 w 130"/>
              <a:gd name="T47" fmla="*/ 42 h 130"/>
              <a:gd name="T48" fmla="*/ 1 w 130"/>
              <a:gd name="T49" fmla="*/ 42 h 130"/>
              <a:gd name="T50" fmla="*/ 1 w 130"/>
              <a:gd name="T51" fmla="*/ 43 h 130"/>
              <a:gd name="T52" fmla="*/ 1 w 130"/>
              <a:gd name="T53" fmla="*/ 43 h 130"/>
              <a:gd name="T54" fmla="*/ 0 w 130"/>
              <a:gd name="T55" fmla="*/ 46 h 130"/>
              <a:gd name="T56" fmla="*/ 0 w 130"/>
              <a:gd name="T57" fmla="*/ 46 h 130"/>
              <a:gd name="T58" fmla="*/ 0 w 130"/>
              <a:gd name="T59" fmla="*/ 46 h 130"/>
              <a:gd name="T60" fmla="*/ 0 w 130"/>
              <a:gd name="T61" fmla="*/ 123 h 130"/>
              <a:gd name="T62" fmla="*/ 0 w 130"/>
              <a:gd name="T63" fmla="*/ 123 h 130"/>
              <a:gd name="T64" fmla="*/ 1 w 130"/>
              <a:gd name="T65" fmla="*/ 126 h 130"/>
              <a:gd name="T66" fmla="*/ 2 w 130"/>
              <a:gd name="T67" fmla="*/ 128 h 130"/>
              <a:gd name="T68" fmla="*/ 4 w 130"/>
              <a:gd name="T69" fmla="*/ 129 h 130"/>
              <a:gd name="T70" fmla="*/ 7 w 130"/>
              <a:gd name="T71" fmla="*/ 130 h 130"/>
              <a:gd name="T72" fmla="*/ 91 w 130"/>
              <a:gd name="T73" fmla="*/ 130 h 130"/>
              <a:gd name="T74" fmla="*/ 91 w 130"/>
              <a:gd name="T75" fmla="*/ 117 h 130"/>
              <a:gd name="T76" fmla="*/ 13 w 130"/>
              <a:gd name="T77" fmla="*/ 117 h 130"/>
              <a:gd name="T78" fmla="*/ 13 w 130"/>
              <a:gd name="T79" fmla="*/ 52 h 130"/>
              <a:gd name="T80" fmla="*/ 111 w 130"/>
              <a:gd name="T81" fmla="*/ 39 h 130"/>
              <a:gd name="T82" fmla="*/ 72 w 130"/>
              <a:gd name="T83" fmla="*/ 39 h 130"/>
              <a:gd name="T84" fmla="*/ 72 w 130"/>
              <a:gd name="T85" fmla="*/ 13 h 130"/>
              <a:gd name="T86" fmla="*/ 94 w 130"/>
              <a:gd name="T87" fmla="*/ 13 h 130"/>
              <a:gd name="T88" fmla="*/ 111 w 130"/>
              <a:gd name="T89" fmla="*/ 39 h 130"/>
              <a:gd name="T90" fmla="*/ 36 w 130"/>
              <a:gd name="T91" fmla="*/ 13 h 130"/>
              <a:gd name="T92" fmla="*/ 58 w 130"/>
              <a:gd name="T93" fmla="*/ 13 h 130"/>
              <a:gd name="T94" fmla="*/ 58 w 130"/>
              <a:gd name="T95" fmla="*/ 39 h 130"/>
              <a:gd name="T96" fmla="*/ 19 w 130"/>
              <a:gd name="T97" fmla="*/ 39 h 130"/>
              <a:gd name="T98" fmla="*/ 36 w 130"/>
              <a:gd name="T99" fmla="*/ 1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0" h="130">
                <a:moveTo>
                  <a:pt x="13" y="52"/>
                </a:moveTo>
                <a:lnTo>
                  <a:pt x="116" y="52"/>
                </a:lnTo>
                <a:lnTo>
                  <a:pt x="116" y="91"/>
                </a:lnTo>
                <a:lnTo>
                  <a:pt x="130" y="91"/>
                </a:lnTo>
                <a:lnTo>
                  <a:pt x="130" y="46"/>
                </a:lnTo>
                <a:lnTo>
                  <a:pt x="130" y="46"/>
                </a:lnTo>
                <a:lnTo>
                  <a:pt x="130" y="46"/>
                </a:lnTo>
                <a:lnTo>
                  <a:pt x="130" y="46"/>
                </a:lnTo>
                <a:lnTo>
                  <a:pt x="129" y="43"/>
                </a:lnTo>
                <a:lnTo>
                  <a:pt x="129" y="43"/>
                </a:lnTo>
                <a:lnTo>
                  <a:pt x="129" y="42"/>
                </a:lnTo>
                <a:lnTo>
                  <a:pt x="129" y="42"/>
                </a:lnTo>
                <a:lnTo>
                  <a:pt x="129" y="42"/>
                </a:lnTo>
                <a:lnTo>
                  <a:pt x="103" y="3"/>
                </a:lnTo>
                <a:lnTo>
                  <a:pt x="103" y="3"/>
                </a:lnTo>
                <a:lnTo>
                  <a:pt x="100" y="1"/>
                </a:lnTo>
                <a:lnTo>
                  <a:pt x="97" y="0"/>
                </a:lnTo>
                <a:lnTo>
                  <a:pt x="33" y="0"/>
                </a:lnTo>
                <a:lnTo>
                  <a:pt x="33" y="0"/>
                </a:lnTo>
                <a:lnTo>
                  <a:pt x="29" y="1"/>
                </a:lnTo>
                <a:lnTo>
                  <a:pt x="27" y="3"/>
                </a:lnTo>
                <a:lnTo>
                  <a:pt x="1" y="42"/>
                </a:lnTo>
                <a:lnTo>
                  <a:pt x="1" y="42"/>
                </a:lnTo>
                <a:lnTo>
                  <a:pt x="1" y="42"/>
                </a:lnTo>
                <a:lnTo>
                  <a:pt x="1" y="42"/>
                </a:lnTo>
                <a:lnTo>
                  <a:pt x="1" y="43"/>
                </a:lnTo>
                <a:lnTo>
                  <a:pt x="1" y="43"/>
                </a:lnTo>
                <a:lnTo>
                  <a:pt x="0" y="46"/>
                </a:lnTo>
                <a:lnTo>
                  <a:pt x="0" y="46"/>
                </a:lnTo>
                <a:lnTo>
                  <a:pt x="0" y="46"/>
                </a:lnTo>
                <a:lnTo>
                  <a:pt x="0" y="123"/>
                </a:lnTo>
                <a:lnTo>
                  <a:pt x="0" y="123"/>
                </a:lnTo>
                <a:lnTo>
                  <a:pt x="1" y="126"/>
                </a:lnTo>
                <a:lnTo>
                  <a:pt x="2" y="128"/>
                </a:lnTo>
                <a:lnTo>
                  <a:pt x="4" y="129"/>
                </a:lnTo>
                <a:lnTo>
                  <a:pt x="7" y="130"/>
                </a:lnTo>
                <a:lnTo>
                  <a:pt x="91" y="130"/>
                </a:lnTo>
                <a:lnTo>
                  <a:pt x="91" y="117"/>
                </a:lnTo>
                <a:lnTo>
                  <a:pt x="13" y="117"/>
                </a:lnTo>
                <a:lnTo>
                  <a:pt x="13" y="52"/>
                </a:lnTo>
                <a:close/>
                <a:moveTo>
                  <a:pt x="111" y="39"/>
                </a:moveTo>
                <a:lnTo>
                  <a:pt x="72" y="39"/>
                </a:lnTo>
                <a:lnTo>
                  <a:pt x="72" y="13"/>
                </a:lnTo>
                <a:lnTo>
                  <a:pt x="94" y="13"/>
                </a:lnTo>
                <a:lnTo>
                  <a:pt x="111" y="39"/>
                </a:lnTo>
                <a:close/>
                <a:moveTo>
                  <a:pt x="36" y="13"/>
                </a:moveTo>
                <a:lnTo>
                  <a:pt x="58" y="13"/>
                </a:lnTo>
                <a:lnTo>
                  <a:pt x="58" y="39"/>
                </a:lnTo>
                <a:lnTo>
                  <a:pt x="19" y="39"/>
                </a:lnTo>
                <a:lnTo>
                  <a:pt x="36" y="13"/>
                </a:lnTo>
                <a:close/>
              </a:path>
            </a:pathLst>
          </a:custGeom>
          <a:solidFill>
            <a:schemeClr val="tx1">
              <a:lumMod val="85000"/>
              <a:lumOff val="1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grpSp>
        <p:nvGrpSpPr>
          <p:cNvPr id="43" name="Group 42"/>
          <p:cNvGrpSpPr/>
          <p:nvPr/>
        </p:nvGrpSpPr>
        <p:grpSpPr>
          <a:xfrm>
            <a:off x="9436342" y="4375436"/>
            <a:ext cx="364384" cy="298985"/>
            <a:chOff x="9860029" y="4125483"/>
            <a:chExt cx="300021" cy="246174"/>
          </a:xfrm>
          <a:solidFill>
            <a:schemeClr val="tx1">
              <a:lumMod val="85000"/>
              <a:lumOff val="15000"/>
            </a:schemeClr>
          </a:solidFill>
        </p:grpSpPr>
        <p:sp>
          <p:nvSpPr>
            <p:cNvPr id="44" name="Freeform 281"/>
            <p:cNvSpPr>
              <a:spLocks noEditPoints="1"/>
            </p:cNvSpPr>
            <p:nvPr/>
          </p:nvSpPr>
          <p:spPr bwMode="auto">
            <a:xfrm>
              <a:off x="10056195" y="4125483"/>
              <a:ext cx="76928" cy="73083"/>
            </a:xfrm>
            <a:custGeom>
              <a:avLst/>
              <a:gdLst>
                <a:gd name="T0" fmla="*/ 39 w 39"/>
                <a:gd name="T1" fmla="*/ 20 h 39"/>
                <a:gd name="T2" fmla="*/ 39 w 39"/>
                <a:gd name="T3" fmla="*/ 20 h 39"/>
                <a:gd name="T4" fmla="*/ 39 w 39"/>
                <a:gd name="T5" fmla="*/ 15 h 39"/>
                <a:gd name="T6" fmla="*/ 37 w 39"/>
                <a:gd name="T7" fmla="*/ 12 h 39"/>
                <a:gd name="T8" fmla="*/ 35 w 39"/>
                <a:gd name="T9" fmla="*/ 8 h 39"/>
                <a:gd name="T10" fmla="*/ 33 w 39"/>
                <a:gd name="T11" fmla="*/ 6 h 39"/>
                <a:gd name="T12" fmla="*/ 31 w 39"/>
                <a:gd name="T13" fmla="*/ 4 h 39"/>
                <a:gd name="T14" fmla="*/ 27 w 39"/>
                <a:gd name="T15" fmla="*/ 2 h 39"/>
                <a:gd name="T16" fmla="*/ 24 w 39"/>
                <a:gd name="T17" fmla="*/ 0 h 39"/>
                <a:gd name="T18" fmla="*/ 19 w 39"/>
                <a:gd name="T19" fmla="*/ 0 h 39"/>
                <a:gd name="T20" fmla="*/ 19 w 39"/>
                <a:gd name="T21" fmla="*/ 0 h 39"/>
                <a:gd name="T22" fmla="*/ 16 w 39"/>
                <a:gd name="T23" fmla="*/ 0 h 39"/>
                <a:gd name="T24" fmla="*/ 12 w 39"/>
                <a:gd name="T25" fmla="*/ 2 h 39"/>
                <a:gd name="T26" fmla="*/ 9 w 39"/>
                <a:gd name="T27" fmla="*/ 4 h 39"/>
                <a:gd name="T28" fmla="*/ 5 w 39"/>
                <a:gd name="T29" fmla="*/ 6 h 39"/>
                <a:gd name="T30" fmla="*/ 3 w 39"/>
                <a:gd name="T31" fmla="*/ 8 h 39"/>
                <a:gd name="T32" fmla="*/ 2 w 39"/>
                <a:gd name="T33" fmla="*/ 12 h 39"/>
                <a:gd name="T34" fmla="*/ 1 w 39"/>
                <a:gd name="T35" fmla="*/ 15 h 39"/>
                <a:gd name="T36" fmla="*/ 0 w 39"/>
                <a:gd name="T37" fmla="*/ 20 h 39"/>
                <a:gd name="T38" fmla="*/ 0 w 39"/>
                <a:gd name="T39" fmla="*/ 20 h 39"/>
                <a:gd name="T40" fmla="*/ 1 w 39"/>
                <a:gd name="T41" fmla="*/ 23 h 39"/>
                <a:gd name="T42" fmla="*/ 2 w 39"/>
                <a:gd name="T43" fmla="*/ 27 h 39"/>
                <a:gd name="T44" fmla="*/ 3 w 39"/>
                <a:gd name="T45" fmla="*/ 30 h 39"/>
                <a:gd name="T46" fmla="*/ 5 w 39"/>
                <a:gd name="T47" fmla="*/ 34 h 39"/>
                <a:gd name="T48" fmla="*/ 9 w 39"/>
                <a:gd name="T49" fmla="*/ 36 h 39"/>
                <a:gd name="T50" fmla="*/ 12 w 39"/>
                <a:gd name="T51" fmla="*/ 37 h 39"/>
                <a:gd name="T52" fmla="*/ 16 w 39"/>
                <a:gd name="T53" fmla="*/ 38 h 39"/>
                <a:gd name="T54" fmla="*/ 19 w 39"/>
                <a:gd name="T55" fmla="*/ 39 h 39"/>
                <a:gd name="T56" fmla="*/ 19 w 39"/>
                <a:gd name="T57" fmla="*/ 39 h 39"/>
                <a:gd name="T58" fmla="*/ 24 w 39"/>
                <a:gd name="T59" fmla="*/ 38 h 39"/>
                <a:gd name="T60" fmla="*/ 27 w 39"/>
                <a:gd name="T61" fmla="*/ 37 h 39"/>
                <a:gd name="T62" fmla="*/ 31 w 39"/>
                <a:gd name="T63" fmla="*/ 36 h 39"/>
                <a:gd name="T64" fmla="*/ 33 w 39"/>
                <a:gd name="T65" fmla="*/ 34 h 39"/>
                <a:gd name="T66" fmla="*/ 35 w 39"/>
                <a:gd name="T67" fmla="*/ 30 h 39"/>
                <a:gd name="T68" fmla="*/ 37 w 39"/>
                <a:gd name="T69" fmla="*/ 27 h 39"/>
                <a:gd name="T70" fmla="*/ 39 w 39"/>
                <a:gd name="T71" fmla="*/ 23 h 39"/>
                <a:gd name="T72" fmla="*/ 39 w 39"/>
                <a:gd name="T73" fmla="*/ 20 h 39"/>
                <a:gd name="T74" fmla="*/ 39 w 39"/>
                <a:gd name="T75" fmla="*/ 20 h 39"/>
                <a:gd name="T76" fmla="*/ 19 w 39"/>
                <a:gd name="T77" fmla="*/ 26 h 39"/>
                <a:gd name="T78" fmla="*/ 19 w 39"/>
                <a:gd name="T79" fmla="*/ 26 h 39"/>
                <a:gd name="T80" fmla="*/ 17 w 39"/>
                <a:gd name="T81" fmla="*/ 26 h 39"/>
                <a:gd name="T82" fmla="*/ 15 w 39"/>
                <a:gd name="T83" fmla="*/ 25 h 39"/>
                <a:gd name="T84" fmla="*/ 13 w 39"/>
                <a:gd name="T85" fmla="*/ 22 h 39"/>
                <a:gd name="T86" fmla="*/ 13 w 39"/>
                <a:gd name="T87" fmla="*/ 20 h 39"/>
                <a:gd name="T88" fmla="*/ 13 w 39"/>
                <a:gd name="T89" fmla="*/ 20 h 39"/>
                <a:gd name="T90" fmla="*/ 13 w 39"/>
                <a:gd name="T91" fmla="*/ 16 h 39"/>
                <a:gd name="T92" fmla="*/ 15 w 39"/>
                <a:gd name="T93" fmla="*/ 15 h 39"/>
                <a:gd name="T94" fmla="*/ 17 w 39"/>
                <a:gd name="T95" fmla="*/ 13 h 39"/>
                <a:gd name="T96" fmla="*/ 19 w 39"/>
                <a:gd name="T97" fmla="*/ 13 h 39"/>
                <a:gd name="T98" fmla="*/ 19 w 39"/>
                <a:gd name="T99" fmla="*/ 13 h 39"/>
                <a:gd name="T100" fmla="*/ 21 w 39"/>
                <a:gd name="T101" fmla="*/ 13 h 39"/>
                <a:gd name="T102" fmla="*/ 24 w 39"/>
                <a:gd name="T103" fmla="*/ 15 h 39"/>
                <a:gd name="T104" fmla="*/ 25 w 39"/>
                <a:gd name="T105" fmla="*/ 16 h 39"/>
                <a:gd name="T106" fmla="*/ 26 w 39"/>
                <a:gd name="T107" fmla="*/ 20 h 39"/>
                <a:gd name="T108" fmla="*/ 26 w 39"/>
                <a:gd name="T109" fmla="*/ 20 h 39"/>
                <a:gd name="T110" fmla="*/ 25 w 39"/>
                <a:gd name="T111" fmla="*/ 22 h 39"/>
                <a:gd name="T112" fmla="*/ 24 w 39"/>
                <a:gd name="T113" fmla="*/ 25 h 39"/>
                <a:gd name="T114" fmla="*/ 21 w 39"/>
                <a:gd name="T115" fmla="*/ 26 h 39"/>
                <a:gd name="T116" fmla="*/ 19 w 39"/>
                <a:gd name="T117" fmla="*/ 26 h 39"/>
                <a:gd name="T118" fmla="*/ 19 w 39"/>
                <a:gd name="T119"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 h="39">
                  <a:moveTo>
                    <a:pt x="39" y="20"/>
                  </a:moveTo>
                  <a:lnTo>
                    <a:pt x="39" y="20"/>
                  </a:lnTo>
                  <a:lnTo>
                    <a:pt x="39" y="15"/>
                  </a:lnTo>
                  <a:lnTo>
                    <a:pt x="37" y="12"/>
                  </a:lnTo>
                  <a:lnTo>
                    <a:pt x="35" y="8"/>
                  </a:lnTo>
                  <a:lnTo>
                    <a:pt x="33" y="6"/>
                  </a:lnTo>
                  <a:lnTo>
                    <a:pt x="31" y="4"/>
                  </a:lnTo>
                  <a:lnTo>
                    <a:pt x="27" y="2"/>
                  </a:lnTo>
                  <a:lnTo>
                    <a:pt x="24" y="0"/>
                  </a:lnTo>
                  <a:lnTo>
                    <a:pt x="19" y="0"/>
                  </a:lnTo>
                  <a:lnTo>
                    <a:pt x="19" y="0"/>
                  </a:lnTo>
                  <a:lnTo>
                    <a:pt x="16" y="0"/>
                  </a:lnTo>
                  <a:lnTo>
                    <a:pt x="12" y="2"/>
                  </a:lnTo>
                  <a:lnTo>
                    <a:pt x="9" y="4"/>
                  </a:lnTo>
                  <a:lnTo>
                    <a:pt x="5" y="6"/>
                  </a:lnTo>
                  <a:lnTo>
                    <a:pt x="3" y="8"/>
                  </a:lnTo>
                  <a:lnTo>
                    <a:pt x="2" y="12"/>
                  </a:lnTo>
                  <a:lnTo>
                    <a:pt x="1" y="15"/>
                  </a:lnTo>
                  <a:lnTo>
                    <a:pt x="0" y="20"/>
                  </a:lnTo>
                  <a:lnTo>
                    <a:pt x="0" y="20"/>
                  </a:lnTo>
                  <a:lnTo>
                    <a:pt x="1" y="23"/>
                  </a:lnTo>
                  <a:lnTo>
                    <a:pt x="2" y="27"/>
                  </a:lnTo>
                  <a:lnTo>
                    <a:pt x="3" y="30"/>
                  </a:lnTo>
                  <a:lnTo>
                    <a:pt x="5" y="34"/>
                  </a:lnTo>
                  <a:lnTo>
                    <a:pt x="9" y="36"/>
                  </a:lnTo>
                  <a:lnTo>
                    <a:pt x="12" y="37"/>
                  </a:lnTo>
                  <a:lnTo>
                    <a:pt x="16" y="38"/>
                  </a:lnTo>
                  <a:lnTo>
                    <a:pt x="19" y="39"/>
                  </a:lnTo>
                  <a:lnTo>
                    <a:pt x="19" y="39"/>
                  </a:lnTo>
                  <a:lnTo>
                    <a:pt x="24" y="38"/>
                  </a:lnTo>
                  <a:lnTo>
                    <a:pt x="27" y="37"/>
                  </a:lnTo>
                  <a:lnTo>
                    <a:pt x="31" y="36"/>
                  </a:lnTo>
                  <a:lnTo>
                    <a:pt x="33" y="34"/>
                  </a:lnTo>
                  <a:lnTo>
                    <a:pt x="35" y="30"/>
                  </a:lnTo>
                  <a:lnTo>
                    <a:pt x="37" y="27"/>
                  </a:lnTo>
                  <a:lnTo>
                    <a:pt x="39" y="23"/>
                  </a:lnTo>
                  <a:lnTo>
                    <a:pt x="39" y="20"/>
                  </a:lnTo>
                  <a:lnTo>
                    <a:pt x="39" y="20"/>
                  </a:lnTo>
                  <a:close/>
                  <a:moveTo>
                    <a:pt x="19" y="26"/>
                  </a:moveTo>
                  <a:lnTo>
                    <a:pt x="19" y="26"/>
                  </a:lnTo>
                  <a:lnTo>
                    <a:pt x="17" y="26"/>
                  </a:lnTo>
                  <a:lnTo>
                    <a:pt x="15" y="25"/>
                  </a:lnTo>
                  <a:lnTo>
                    <a:pt x="13" y="22"/>
                  </a:lnTo>
                  <a:lnTo>
                    <a:pt x="13" y="20"/>
                  </a:lnTo>
                  <a:lnTo>
                    <a:pt x="13" y="20"/>
                  </a:lnTo>
                  <a:lnTo>
                    <a:pt x="13" y="16"/>
                  </a:lnTo>
                  <a:lnTo>
                    <a:pt x="15" y="15"/>
                  </a:lnTo>
                  <a:lnTo>
                    <a:pt x="17" y="13"/>
                  </a:lnTo>
                  <a:lnTo>
                    <a:pt x="19" y="13"/>
                  </a:lnTo>
                  <a:lnTo>
                    <a:pt x="19" y="13"/>
                  </a:lnTo>
                  <a:lnTo>
                    <a:pt x="21" y="13"/>
                  </a:lnTo>
                  <a:lnTo>
                    <a:pt x="24" y="15"/>
                  </a:lnTo>
                  <a:lnTo>
                    <a:pt x="25" y="16"/>
                  </a:lnTo>
                  <a:lnTo>
                    <a:pt x="26" y="20"/>
                  </a:lnTo>
                  <a:lnTo>
                    <a:pt x="26" y="20"/>
                  </a:lnTo>
                  <a:lnTo>
                    <a:pt x="25" y="22"/>
                  </a:lnTo>
                  <a:lnTo>
                    <a:pt x="24" y="25"/>
                  </a:lnTo>
                  <a:lnTo>
                    <a:pt x="21" y="26"/>
                  </a:lnTo>
                  <a:lnTo>
                    <a:pt x="19" y="26"/>
                  </a:lnTo>
                  <a:lnTo>
                    <a:pt x="19"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5" name="Freeform 282"/>
            <p:cNvSpPr>
              <a:spLocks noEditPoints="1"/>
            </p:cNvSpPr>
            <p:nvPr/>
          </p:nvSpPr>
          <p:spPr bwMode="auto">
            <a:xfrm>
              <a:off x="10033117" y="4198566"/>
              <a:ext cx="126933" cy="173090"/>
            </a:xfrm>
            <a:custGeom>
              <a:avLst/>
              <a:gdLst>
                <a:gd name="T0" fmla="*/ 32 w 65"/>
                <a:gd name="T1" fmla="*/ 0 h 91"/>
                <a:gd name="T2" fmla="*/ 20 w 65"/>
                <a:gd name="T3" fmla="*/ 3 h 91"/>
                <a:gd name="T4" fmla="*/ 9 w 65"/>
                <a:gd name="T5" fmla="*/ 10 h 91"/>
                <a:gd name="T6" fmla="*/ 2 w 65"/>
                <a:gd name="T7" fmla="*/ 20 h 91"/>
                <a:gd name="T8" fmla="*/ 0 w 65"/>
                <a:gd name="T9" fmla="*/ 32 h 91"/>
                <a:gd name="T10" fmla="*/ 0 w 65"/>
                <a:gd name="T11" fmla="*/ 52 h 91"/>
                <a:gd name="T12" fmla="*/ 2 w 65"/>
                <a:gd name="T13" fmla="*/ 56 h 91"/>
                <a:gd name="T14" fmla="*/ 7 w 65"/>
                <a:gd name="T15" fmla="*/ 59 h 91"/>
                <a:gd name="T16" fmla="*/ 13 w 65"/>
                <a:gd name="T17" fmla="*/ 84 h 91"/>
                <a:gd name="T18" fmla="*/ 14 w 65"/>
                <a:gd name="T19" fmla="*/ 86 h 91"/>
                <a:gd name="T20" fmla="*/ 17 w 65"/>
                <a:gd name="T21" fmla="*/ 90 h 91"/>
                <a:gd name="T22" fmla="*/ 46 w 65"/>
                <a:gd name="T23" fmla="*/ 91 h 91"/>
                <a:gd name="T24" fmla="*/ 48 w 65"/>
                <a:gd name="T25" fmla="*/ 90 h 91"/>
                <a:gd name="T26" fmla="*/ 52 w 65"/>
                <a:gd name="T27" fmla="*/ 86 h 91"/>
                <a:gd name="T28" fmla="*/ 52 w 65"/>
                <a:gd name="T29" fmla="*/ 59 h 91"/>
                <a:gd name="T30" fmla="*/ 59 w 65"/>
                <a:gd name="T31" fmla="*/ 59 h 91"/>
                <a:gd name="T32" fmla="*/ 63 w 65"/>
                <a:gd name="T33" fmla="*/ 56 h 91"/>
                <a:gd name="T34" fmla="*/ 65 w 65"/>
                <a:gd name="T35" fmla="*/ 52 h 91"/>
                <a:gd name="T36" fmla="*/ 65 w 65"/>
                <a:gd name="T37" fmla="*/ 32 h 91"/>
                <a:gd name="T38" fmla="*/ 62 w 65"/>
                <a:gd name="T39" fmla="*/ 20 h 91"/>
                <a:gd name="T40" fmla="*/ 55 w 65"/>
                <a:gd name="T41" fmla="*/ 10 h 91"/>
                <a:gd name="T42" fmla="*/ 45 w 65"/>
                <a:gd name="T43" fmla="*/ 3 h 91"/>
                <a:gd name="T44" fmla="*/ 32 w 65"/>
                <a:gd name="T45" fmla="*/ 0 h 91"/>
                <a:gd name="T46" fmla="*/ 52 w 65"/>
                <a:gd name="T47" fmla="*/ 45 h 91"/>
                <a:gd name="T48" fmla="*/ 46 w 65"/>
                <a:gd name="T49" fmla="*/ 45 h 91"/>
                <a:gd name="T50" fmla="*/ 41 w 65"/>
                <a:gd name="T51" fmla="*/ 47 h 91"/>
                <a:gd name="T52" fmla="*/ 39 w 65"/>
                <a:gd name="T53" fmla="*/ 52 h 91"/>
                <a:gd name="T54" fmla="*/ 26 w 65"/>
                <a:gd name="T55" fmla="*/ 78 h 91"/>
                <a:gd name="T56" fmla="*/ 26 w 65"/>
                <a:gd name="T57" fmla="*/ 52 h 91"/>
                <a:gd name="T58" fmla="*/ 24 w 65"/>
                <a:gd name="T59" fmla="*/ 47 h 91"/>
                <a:gd name="T60" fmla="*/ 20 w 65"/>
                <a:gd name="T61" fmla="*/ 45 h 91"/>
                <a:gd name="T62" fmla="*/ 13 w 65"/>
                <a:gd name="T63" fmla="*/ 32 h 91"/>
                <a:gd name="T64" fmla="*/ 14 w 65"/>
                <a:gd name="T65" fmla="*/ 28 h 91"/>
                <a:gd name="T66" fmla="*/ 16 w 65"/>
                <a:gd name="T67" fmla="*/ 21 h 91"/>
                <a:gd name="T68" fmla="*/ 22 w 65"/>
                <a:gd name="T69" fmla="*/ 16 h 91"/>
                <a:gd name="T70" fmla="*/ 29 w 65"/>
                <a:gd name="T71" fmla="*/ 13 h 91"/>
                <a:gd name="T72" fmla="*/ 32 w 65"/>
                <a:gd name="T73" fmla="*/ 13 h 91"/>
                <a:gd name="T74" fmla="*/ 40 w 65"/>
                <a:gd name="T75" fmla="*/ 14 h 91"/>
                <a:gd name="T76" fmla="*/ 46 w 65"/>
                <a:gd name="T77" fmla="*/ 19 h 91"/>
                <a:gd name="T78" fmla="*/ 50 w 65"/>
                <a:gd name="T79" fmla="*/ 24 h 91"/>
                <a:gd name="T80" fmla="*/ 52 w 65"/>
                <a:gd name="T81" fmla="*/ 32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5" h="91">
                  <a:moveTo>
                    <a:pt x="32" y="0"/>
                  </a:moveTo>
                  <a:lnTo>
                    <a:pt x="32" y="0"/>
                  </a:lnTo>
                  <a:lnTo>
                    <a:pt x="26" y="0"/>
                  </a:lnTo>
                  <a:lnTo>
                    <a:pt x="20" y="3"/>
                  </a:lnTo>
                  <a:lnTo>
                    <a:pt x="14" y="5"/>
                  </a:lnTo>
                  <a:lnTo>
                    <a:pt x="9" y="10"/>
                  </a:lnTo>
                  <a:lnTo>
                    <a:pt x="6" y="14"/>
                  </a:lnTo>
                  <a:lnTo>
                    <a:pt x="2" y="20"/>
                  </a:lnTo>
                  <a:lnTo>
                    <a:pt x="1" y="26"/>
                  </a:lnTo>
                  <a:lnTo>
                    <a:pt x="0" y="32"/>
                  </a:lnTo>
                  <a:lnTo>
                    <a:pt x="0" y="52"/>
                  </a:lnTo>
                  <a:lnTo>
                    <a:pt x="0" y="52"/>
                  </a:lnTo>
                  <a:lnTo>
                    <a:pt x="0" y="54"/>
                  </a:lnTo>
                  <a:lnTo>
                    <a:pt x="2" y="56"/>
                  </a:lnTo>
                  <a:lnTo>
                    <a:pt x="4" y="58"/>
                  </a:lnTo>
                  <a:lnTo>
                    <a:pt x="7" y="59"/>
                  </a:lnTo>
                  <a:lnTo>
                    <a:pt x="13" y="59"/>
                  </a:lnTo>
                  <a:lnTo>
                    <a:pt x="13" y="84"/>
                  </a:lnTo>
                  <a:lnTo>
                    <a:pt x="13" y="84"/>
                  </a:lnTo>
                  <a:lnTo>
                    <a:pt x="14" y="86"/>
                  </a:lnTo>
                  <a:lnTo>
                    <a:pt x="15" y="89"/>
                  </a:lnTo>
                  <a:lnTo>
                    <a:pt x="17" y="90"/>
                  </a:lnTo>
                  <a:lnTo>
                    <a:pt x="20" y="91"/>
                  </a:lnTo>
                  <a:lnTo>
                    <a:pt x="46" y="91"/>
                  </a:lnTo>
                  <a:lnTo>
                    <a:pt x="46" y="91"/>
                  </a:lnTo>
                  <a:lnTo>
                    <a:pt x="48" y="90"/>
                  </a:lnTo>
                  <a:lnTo>
                    <a:pt x="50" y="89"/>
                  </a:lnTo>
                  <a:lnTo>
                    <a:pt x="52" y="86"/>
                  </a:lnTo>
                  <a:lnTo>
                    <a:pt x="52" y="84"/>
                  </a:lnTo>
                  <a:lnTo>
                    <a:pt x="52" y="59"/>
                  </a:lnTo>
                  <a:lnTo>
                    <a:pt x="59" y="59"/>
                  </a:lnTo>
                  <a:lnTo>
                    <a:pt x="59" y="59"/>
                  </a:lnTo>
                  <a:lnTo>
                    <a:pt x="61" y="58"/>
                  </a:lnTo>
                  <a:lnTo>
                    <a:pt x="63" y="56"/>
                  </a:lnTo>
                  <a:lnTo>
                    <a:pt x="64" y="54"/>
                  </a:lnTo>
                  <a:lnTo>
                    <a:pt x="65" y="52"/>
                  </a:lnTo>
                  <a:lnTo>
                    <a:pt x="65" y="32"/>
                  </a:lnTo>
                  <a:lnTo>
                    <a:pt x="65" y="32"/>
                  </a:lnTo>
                  <a:lnTo>
                    <a:pt x="64" y="26"/>
                  </a:lnTo>
                  <a:lnTo>
                    <a:pt x="62" y="20"/>
                  </a:lnTo>
                  <a:lnTo>
                    <a:pt x="60" y="14"/>
                  </a:lnTo>
                  <a:lnTo>
                    <a:pt x="55" y="10"/>
                  </a:lnTo>
                  <a:lnTo>
                    <a:pt x="50" y="5"/>
                  </a:lnTo>
                  <a:lnTo>
                    <a:pt x="45" y="3"/>
                  </a:lnTo>
                  <a:lnTo>
                    <a:pt x="39" y="0"/>
                  </a:lnTo>
                  <a:lnTo>
                    <a:pt x="32" y="0"/>
                  </a:lnTo>
                  <a:lnTo>
                    <a:pt x="32" y="0"/>
                  </a:lnTo>
                  <a:close/>
                  <a:moveTo>
                    <a:pt x="52" y="45"/>
                  </a:moveTo>
                  <a:lnTo>
                    <a:pt x="46" y="45"/>
                  </a:lnTo>
                  <a:lnTo>
                    <a:pt x="46" y="45"/>
                  </a:lnTo>
                  <a:lnTo>
                    <a:pt x="42" y="46"/>
                  </a:lnTo>
                  <a:lnTo>
                    <a:pt x="41" y="47"/>
                  </a:lnTo>
                  <a:lnTo>
                    <a:pt x="39" y="50"/>
                  </a:lnTo>
                  <a:lnTo>
                    <a:pt x="39" y="52"/>
                  </a:lnTo>
                  <a:lnTo>
                    <a:pt x="39" y="78"/>
                  </a:lnTo>
                  <a:lnTo>
                    <a:pt x="26" y="78"/>
                  </a:lnTo>
                  <a:lnTo>
                    <a:pt x="26" y="52"/>
                  </a:lnTo>
                  <a:lnTo>
                    <a:pt x="26" y="52"/>
                  </a:lnTo>
                  <a:lnTo>
                    <a:pt x="25" y="50"/>
                  </a:lnTo>
                  <a:lnTo>
                    <a:pt x="24" y="47"/>
                  </a:lnTo>
                  <a:lnTo>
                    <a:pt x="22" y="46"/>
                  </a:lnTo>
                  <a:lnTo>
                    <a:pt x="20" y="45"/>
                  </a:lnTo>
                  <a:lnTo>
                    <a:pt x="13" y="45"/>
                  </a:lnTo>
                  <a:lnTo>
                    <a:pt x="13" y="32"/>
                  </a:lnTo>
                  <a:lnTo>
                    <a:pt x="13" y="32"/>
                  </a:lnTo>
                  <a:lnTo>
                    <a:pt x="14" y="28"/>
                  </a:lnTo>
                  <a:lnTo>
                    <a:pt x="15" y="24"/>
                  </a:lnTo>
                  <a:lnTo>
                    <a:pt x="16" y="21"/>
                  </a:lnTo>
                  <a:lnTo>
                    <a:pt x="18" y="19"/>
                  </a:lnTo>
                  <a:lnTo>
                    <a:pt x="22" y="16"/>
                  </a:lnTo>
                  <a:lnTo>
                    <a:pt x="25" y="14"/>
                  </a:lnTo>
                  <a:lnTo>
                    <a:pt x="29" y="13"/>
                  </a:lnTo>
                  <a:lnTo>
                    <a:pt x="32" y="13"/>
                  </a:lnTo>
                  <a:lnTo>
                    <a:pt x="32" y="13"/>
                  </a:lnTo>
                  <a:lnTo>
                    <a:pt x="37" y="13"/>
                  </a:lnTo>
                  <a:lnTo>
                    <a:pt x="40" y="14"/>
                  </a:lnTo>
                  <a:lnTo>
                    <a:pt x="44" y="16"/>
                  </a:lnTo>
                  <a:lnTo>
                    <a:pt x="46" y="19"/>
                  </a:lnTo>
                  <a:lnTo>
                    <a:pt x="48" y="21"/>
                  </a:lnTo>
                  <a:lnTo>
                    <a:pt x="50" y="24"/>
                  </a:lnTo>
                  <a:lnTo>
                    <a:pt x="52" y="28"/>
                  </a:lnTo>
                  <a:lnTo>
                    <a:pt x="52" y="32"/>
                  </a:lnTo>
                  <a:lnTo>
                    <a:pt x="52"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6" name="Freeform 283"/>
            <p:cNvSpPr>
              <a:spLocks noEditPoints="1"/>
            </p:cNvSpPr>
            <p:nvPr/>
          </p:nvSpPr>
          <p:spPr bwMode="auto">
            <a:xfrm>
              <a:off x="9860029" y="4198566"/>
              <a:ext cx="84621" cy="100007"/>
            </a:xfrm>
            <a:custGeom>
              <a:avLst/>
              <a:gdLst>
                <a:gd name="T0" fmla="*/ 39 w 44"/>
                <a:gd name="T1" fmla="*/ 52 h 52"/>
                <a:gd name="T2" fmla="*/ 39 w 44"/>
                <a:gd name="T3" fmla="*/ 52 h 52"/>
                <a:gd name="T4" fmla="*/ 41 w 44"/>
                <a:gd name="T5" fmla="*/ 51 h 52"/>
                <a:gd name="T6" fmla="*/ 43 w 44"/>
                <a:gd name="T7" fmla="*/ 50 h 52"/>
                <a:gd name="T8" fmla="*/ 44 w 44"/>
                <a:gd name="T9" fmla="*/ 47 h 52"/>
                <a:gd name="T10" fmla="*/ 44 w 44"/>
                <a:gd name="T11" fmla="*/ 45 h 52"/>
                <a:gd name="T12" fmla="*/ 44 w 44"/>
                <a:gd name="T13" fmla="*/ 6 h 52"/>
                <a:gd name="T14" fmla="*/ 44 w 44"/>
                <a:gd name="T15" fmla="*/ 6 h 52"/>
                <a:gd name="T16" fmla="*/ 44 w 44"/>
                <a:gd name="T17" fmla="*/ 4 h 52"/>
                <a:gd name="T18" fmla="*/ 43 w 44"/>
                <a:gd name="T19" fmla="*/ 2 h 52"/>
                <a:gd name="T20" fmla="*/ 41 w 44"/>
                <a:gd name="T21" fmla="*/ 0 h 52"/>
                <a:gd name="T22" fmla="*/ 39 w 44"/>
                <a:gd name="T23" fmla="*/ 0 h 52"/>
                <a:gd name="T24" fmla="*/ 5 w 44"/>
                <a:gd name="T25" fmla="*/ 0 h 52"/>
                <a:gd name="T26" fmla="*/ 5 w 44"/>
                <a:gd name="T27" fmla="*/ 0 h 52"/>
                <a:gd name="T28" fmla="*/ 3 w 44"/>
                <a:gd name="T29" fmla="*/ 0 h 52"/>
                <a:gd name="T30" fmla="*/ 1 w 44"/>
                <a:gd name="T31" fmla="*/ 2 h 52"/>
                <a:gd name="T32" fmla="*/ 0 w 44"/>
                <a:gd name="T33" fmla="*/ 4 h 52"/>
                <a:gd name="T34" fmla="*/ 0 w 44"/>
                <a:gd name="T35" fmla="*/ 6 h 52"/>
                <a:gd name="T36" fmla="*/ 0 w 44"/>
                <a:gd name="T37" fmla="*/ 45 h 52"/>
                <a:gd name="T38" fmla="*/ 0 w 44"/>
                <a:gd name="T39" fmla="*/ 45 h 52"/>
                <a:gd name="T40" fmla="*/ 0 w 44"/>
                <a:gd name="T41" fmla="*/ 47 h 52"/>
                <a:gd name="T42" fmla="*/ 1 w 44"/>
                <a:gd name="T43" fmla="*/ 50 h 52"/>
                <a:gd name="T44" fmla="*/ 3 w 44"/>
                <a:gd name="T45" fmla="*/ 51 h 52"/>
                <a:gd name="T46" fmla="*/ 5 w 44"/>
                <a:gd name="T47" fmla="*/ 52 h 52"/>
                <a:gd name="T48" fmla="*/ 39 w 44"/>
                <a:gd name="T49" fmla="*/ 52 h 52"/>
                <a:gd name="T50" fmla="*/ 12 w 44"/>
                <a:gd name="T51" fmla="*/ 13 h 52"/>
                <a:gd name="T52" fmla="*/ 32 w 44"/>
                <a:gd name="T53" fmla="*/ 13 h 52"/>
                <a:gd name="T54" fmla="*/ 32 w 44"/>
                <a:gd name="T55" fmla="*/ 39 h 52"/>
                <a:gd name="T56" fmla="*/ 12 w 44"/>
                <a:gd name="T57" fmla="*/ 39 h 52"/>
                <a:gd name="T58" fmla="*/ 12 w 44"/>
                <a:gd name="T59" fmla="*/ 1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52">
                  <a:moveTo>
                    <a:pt x="39" y="52"/>
                  </a:moveTo>
                  <a:lnTo>
                    <a:pt x="39" y="52"/>
                  </a:lnTo>
                  <a:lnTo>
                    <a:pt x="41" y="51"/>
                  </a:lnTo>
                  <a:lnTo>
                    <a:pt x="43" y="50"/>
                  </a:lnTo>
                  <a:lnTo>
                    <a:pt x="44" y="47"/>
                  </a:lnTo>
                  <a:lnTo>
                    <a:pt x="44" y="45"/>
                  </a:lnTo>
                  <a:lnTo>
                    <a:pt x="44" y="6"/>
                  </a:lnTo>
                  <a:lnTo>
                    <a:pt x="44" y="6"/>
                  </a:lnTo>
                  <a:lnTo>
                    <a:pt x="44" y="4"/>
                  </a:lnTo>
                  <a:lnTo>
                    <a:pt x="43" y="2"/>
                  </a:lnTo>
                  <a:lnTo>
                    <a:pt x="41" y="0"/>
                  </a:lnTo>
                  <a:lnTo>
                    <a:pt x="39" y="0"/>
                  </a:lnTo>
                  <a:lnTo>
                    <a:pt x="5" y="0"/>
                  </a:lnTo>
                  <a:lnTo>
                    <a:pt x="5" y="0"/>
                  </a:lnTo>
                  <a:lnTo>
                    <a:pt x="3" y="0"/>
                  </a:lnTo>
                  <a:lnTo>
                    <a:pt x="1" y="2"/>
                  </a:lnTo>
                  <a:lnTo>
                    <a:pt x="0" y="4"/>
                  </a:lnTo>
                  <a:lnTo>
                    <a:pt x="0" y="6"/>
                  </a:lnTo>
                  <a:lnTo>
                    <a:pt x="0" y="45"/>
                  </a:lnTo>
                  <a:lnTo>
                    <a:pt x="0" y="45"/>
                  </a:lnTo>
                  <a:lnTo>
                    <a:pt x="0" y="47"/>
                  </a:lnTo>
                  <a:lnTo>
                    <a:pt x="1" y="50"/>
                  </a:lnTo>
                  <a:lnTo>
                    <a:pt x="3" y="51"/>
                  </a:lnTo>
                  <a:lnTo>
                    <a:pt x="5" y="52"/>
                  </a:lnTo>
                  <a:lnTo>
                    <a:pt x="39" y="52"/>
                  </a:lnTo>
                  <a:close/>
                  <a:moveTo>
                    <a:pt x="12" y="13"/>
                  </a:moveTo>
                  <a:lnTo>
                    <a:pt x="32" y="13"/>
                  </a:lnTo>
                  <a:lnTo>
                    <a:pt x="32" y="39"/>
                  </a:lnTo>
                  <a:lnTo>
                    <a:pt x="12" y="39"/>
                  </a:lnTo>
                  <a:lnTo>
                    <a:pt x="1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7" name="Freeform 284"/>
            <p:cNvSpPr>
              <a:spLocks/>
            </p:cNvSpPr>
            <p:nvPr/>
          </p:nvSpPr>
          <p:spPr bwMode="auto">
            <a:xfrm>
              <a:off x="9960036" y="4321652"/>
              <a:ext cx="50005" cy="50005"/>
            </a:xfrm>
            <a:custGeom>
              <a:avLst/>
              <a:gdLst>
                <a:gd name="T0" fmla="*/ 13 w 27"/>
                <a:gd name="T1" fmla="*/ 0 h 26"/>
                <a:gd name="T2" fmla="*/ 13 w 27"/>
                <a:gd name="T3" fmla="*/ 0 h 26"/>
                <a:gd name="T4" fmla="*/ 8 w 27"/>
                <a:gd name="T5" fmla="*/ 1 h 26"/>
                <a:gd name="T6" fmla="*/ 4 w 27"/>
                <a:gd name="T7" fmla="*/ 3 h 26"/>
                <a:gd name="T8" fmla="*/ 1 w 27"/>
                <a:gd name="T9" fmla="*/ 8 h 26"/>
                <a:gd name="T10" fmla="*/ 0 w 27"/>
                <a:gd name="T11" fmla="*/ 13 h 26"/>
                <a:gd name="T12" fmla="*/ 0 w 27"/>
                <a:gd name="T13" fmla="*/ 13 h 26"/>
                <a:gd name="T14" fmla="*/ 1 w 27"/>
                <a:gd name="T15" fmla="*/ 18 h 26"/>
                <a:gd name="T16" fmla="*/ 4 w 27"/>
                <a:gd name="T17" fmla="*/ 22 h 26"/>
                <a:gd name="T18" fmla="*/ 8 w 27"/>
                <a:gd name="T19" fmla="*/ 25 h 26"/>
                <a:gd name="T20" fmla="*/ 13 w 27"/>
                <a:gd name="T21" fmla="*/ 26 h 26"/>
                <a:gd name="T22" fmla="*/ 13 w 27"/>
                <a:gd name="T23" fmla="*/ 26 h 26"/>
                <a:gd name="T24" fmla="*/ 19 w 27"/>
                <a:gd name="T25" fmla="*/ 25 h 26"/>
                <a:gd name="T26" fmla="*/ 22 w 27"/>
                <a:gd name="T27" fmla="*/ 22 h 26"/>
                <a:gd name="T28" fmla="*/ 25 w 27"/>
                <a:gd name="T29" fmla="*/ 18 h 26"/>
                <a:gd name="T30" fmla="*/ 27 w 27"/>
                <a:gd name="T31" fmla="*/ 13 h 26"/>
                <a:gd name="T32" fmla="*/ 27 w 27"/>
                <a:gd name="T33" fmla="*/ 13 h 26"/>
                <a:gd name="T34" fmla="*/ 25 w 27"/>
                <a:gd name="T35" fmla="*/ 8 h 26"/>
                <a:gd name="T36" fmla="*/ 22 w 27"/>
                <a:gd name="T37" fmla="*/ 3 h 26"/>
                <a:gd name="T38" fmla="*/ 19 w 27"/>
                <a:gd name="T39" fmla="*/ 1 h 26"/>
                <a:gd name="T40" fmla="*/ 13 w 27"/>
                <a:gd name="T41" fmla="*/ 0 h 26"/>
                <a:gd name="T42" fmla="*/ 13 w 27"/>
                <a:gd name="T4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26">
                  <a:moveTo>
                    <a:pt x="13" y="0"/>
                  </a:moveTo>
                  <a:lnTo>
                    <a:pt x="13" y="0"/>
                  </a:lnTo>
                  <a:lnTo>
                    <a:pt x="8" y="1"/>
                  </a:lnTo>
                  <a:lnTo>
                    <a:pt x="4" y="3"/>
                  </a:lnTo>
                  <a:lnTo>
                    <a:pt x="1" y="8"/>
                  </a:lnTo>
                  <a:lnTo>
                    <a:pt x="0" y="13"/>
                  </a:lnTo>
                  <a:lnTo>
                    <a:pt x="0" y="13"/>
                  </a:lnTo>
                  <a:lnTo>
                    <a:pt x="1" y="18"/>
                  </a:lnTo>
                  <a:lnTo>
                    <a:pt x="4" y="22"/>
                  </a:lnTo>
                  <a:lnTo>
                    <a:pt x="8" y="25"/>
                  </a:lnTo>
                  <a:lnTo>
                    <a:pt x="13" y="26"/>
                  </a:lnTo>
                  <a:lnTo>
                    <a:pt x="13" y="26"/>
                  </a:lnTo>
                  <a:lnTo>
                    <a:pt x="19" y="25"/>
                  </a:lnTo>
                  <a:lnTo>
                    <a:pt x="22" y="22"/>
                  </a:lnTo>
                  <a:lnTo>
                    <a:pt x="25" y="18"/>
                  </a:lnTo>
                  <a:lnTo>
                    <a:pt x="27" y="13"/>
                  </a:lnTo>
                  <a:lnTo>
                    <a:pt x="27" y="13"/>
                  </a:lnTo>
                  <a:lnTo>
                    <a:pt x="25" y="8"/>
                  </a:lnTo>
                  <a:lnTo>
                    <a:pt x="22" y="3"/>
                  </a:lnTo>
                  <a:lnTo>
                    <a:pt x="19" y="1"/>
                  </a:lnTo>
                  <a:lnTo>
                    <a:pt x="13" y="0"/>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8" name="Freeform 285"/>
            <p:cNvSpPr>
              <a:spLocks/>
            </p:cNvSpPr>
            <p:nvPr/>
          </p:nvSpPr>
          <p:spPr bwMode="auto">
            <a:xfrm>
              <a:off x="9871567" y="4160102"/>
              <a:ext cx="150011" cy="176935"/>
            </a:xfrm>
            <a:custGeom>
              <a:avLst/>
              <a:gdLst>
                <a:gd name="T0" fmla="*/ 53 w 78"/>
                <a:gd name="T1" fmla="*/ 6 h 90"/>
                <a:gd name="T2" fmla="*/ 46 w 78"/>
                <a:gd name="T3" fmla="*/ 78 h 90"/>
                <a:gd name="T4" fmla="*/ 0 w 78"/>
                <a:gd name="T5" fmla="*/ 78 h 90"/>
                <a:gd name="T6" fmla="*/ 0 w 78"/>
                <a:gd name="T7" fmla="*/ 90 h 90"/>
                <a:gd name="T8" fmla="*/ 40 w 78"/>
                <a:gd name="T9" fmla="*/ 90 h 90"/>
                <a:gd name="T10" fmla="*/ 40 w 78"/>
                <a:gd name="T11" fmla="*/ 90 h 90"/>
                <a:gd name="T12" fmla="*/ 44 w 78"/>
                <a:gd name="T13" fmla="*/ 85 h 90"/>
                <a:gd name="T14" fmla="*/ 47 w 78"/>
                <a:gd name="T15" fmla="*/ 81 h 90"/>
                <a:gd name="T16" fmla="*/ 53 w 78"/>
                <a:gd name="T17" fmla="*/ 78 h 90"/>
                <a:gd name="T18" fmla="*/ 59 w 78"/>
                <a:gd name="T19" fmla="*/ 78 h 90"/>
                <a:gd name="T20" fmla="*/ 59 w 78"/>
                <a:gd name="T21" fmla="*/ 78 h 90"/>
                <a:gd name="T22" fmla="*/ 60 w 78"/>
                <a:gd name="T23" fmla="*/ 78 h 90"/>
                <a:gd name="T24" fmla="*/ 65 w 78"/>
                <a:gd name="T25" fmla="*/ 13 h 90"/>
                <a:gd name="T26" fmla="*/ 78 w 78"/>
                <a:gd name="T27" fmla="*/ 13 h 90"/>
                <a:gd name="T28" fmla="*/ 78 w 78"/>
                <a:gd name="T29" fmla="*/ 0 h 90"/>
                <a:gd name="T30" fmla="*/ 59 w 78"/>
                <a:gd name="T31" fmla="*/ 0 h 90"/>
                <a:gd name="T32" fmla="*/ 59 w 78"/>
                <a:gd name="T33" fmla="*/ 0 h 90"/>
                <a:gd name="T34" fmla="*/ 57 w 78"/>
                <a:gd name="T35" fmla="*/ 0 h 90"/>
                <a:gd name="T36" fmla="*/ 54 w 78"/>
                <a:gd name="T37" fmla="*/ 1 h 90"/>
                <a:gd name="T38" fmla="*/ 53 w 78"/>
                <a:gd name="T39" fmla="*/ 3 h 90"/>
                <a:gd name="T40" fmla="*/ 53 w 78"/>
                <a:gd name="T41" fmla="*/ 6 h 90"/>
                <a:gd name="T42" fmla="*/ 53 w 78"/>
                <a:gd name="T43" fmla="*/ 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90">
                  <a:moveTo>
                    <a:pt x="53" y="6"/>
                  </a:moveTo>
                  <a:lnTo>
                    <a:pt x="46" y="78"/>
                  </a:lnTo>
                  <a:lnTo>
                    <a:pt x="0" y="78"/>
                  </a:lnTo>
                  <a:lnTo>
                    <a:pt x="0" y="90"/>
                  </a:lnTo>
                  <a:lnTo>
                    <a:pt x="40" y="90"/>
                  </a:lnTo>
                  <a:lnTo>
                    <a:pt x="40" y="90"/>
                  </a:lnTo>
                  <a:lnTo>
                    <a:pt x="44" y="85"/>
                  </a:lnTo>
                  <a:lnTo>
                    <a:pt x="47" y="81"/>
                  </a:lnTo>
                  <a:lnTo>
                    <a:pt x="53" y="78"/>
                  </a:lnTo>
                  <a:lnTo>
                    <a:pt x="59" y="78"/>
                  </a:lnTo>
                  <a:lnTo>
                    <a:pt x="59" y="78"/>
                  </a:lnTo>
                  <a:lnTo>
                    <a:pt x="60" y="78"/>
                  </a:lnTo>
                  <a:lnTo>
                    <a:pt x="65" y="13"/>
                  </a:lnTo>
                  <a:lnTo>
                    <a:pt x="78" y="13"/>
                  </a:lnTo>
                  <a:lnTo>
                    <a:pt x="78" y="0"/>
                  </a:lnTo>
                  <a:lnTo>
                    <a:pt x="59" y="0"/>
                  </a:lnTo>
                  <a:lnTo>
                    <a:pt x="59" y="0"/>
                  </a:lnTo>
                  <a:lnTo>
                    <a:pt x="57" y="0"/>
                  </a:lnTo>
                  <a:lnTo>
                    <a:pt x="54" y="1"/>
                  </a:lnTo>
                  <a:lnTo>
                    <a:pt x="53" y="3"/>
                  </a:lnTo>
                  <a:lnTo>
                    <a:pt x="53" y="6"/>
                  </a:lnTo>
                  <a:lnTo>
                    <a:pt x="5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grpSp>
        <p:nvGrpSpPr>
          <p:cNvPr id="52" name="Group 51"/>
          <p:cNvGrpSpPr/>
          <p:nvPr/>
        </p:nvGrpSpPr>
        <p:grpSpPr>
          <a:xfrm>
            <a:off x="2250275" y="4362650"/>
            <a:ext cx="364385" cy="336357"/>
            <a:chOff x="5602048" y="2302283"/>
            <a:chExt cx="300023" cy="276945"/>
          </a:xfrm>
          <a:solidFill>
            <a:schemeClr val="tx1">
              <a:lumMod val="85000"/>
              <a:lumOff val="15000"/>
            </a:schemeClr>
          </a:solidFill>
        </p:grpSpPr>
        <p:sp>
          <p:nvSpPr>
            <p:cNvPr id="49" name="Freeform 367"/>
            <p:cNvSpPr>
              <a:spLocks/>
            </p:cNvSpPr>
            <p:nvPr/>
          </p:nvSpPr>
          <p:spPr bwMode="auto">
            <a:xfrm>
              <a:off x="5728981" y="2302283"/>
              <a:ext cx="173090" cy="176935"/>
            </a:xfrm>
            <a:custGeom>
              <a:avLst/>
              <a:gdLst>
                <a:gd name="T0" fmla="*/ 32 w 91"/>
                <a:gd name="T1" fmla="*/ 90 h 90"/>
                <a:gd name="T2" fmla="*/ 32 w 91"/>
                <a:gd name="T3" fmla="*/ 90 h 90"/>
                <a:gd name="T4" fmla="*/ 29 w 91"/>
                <a:gd name="T5" fmla="*/ 90 h 90"/>
                <a:gd name="T6" fmla="*/ 29 w 91"/>
                <a:gd name="T7" fmla="*/ 90 h 90"/>
                <a:gd name="T8" fmla="*/ 26 w 91"/>
                <a:gd name="T9" fmla="*/ 88 h 90"/>
                <a:gd name="T10" fmla="*/ 25 w 91"/>
                <a:gd name="T11" fmla="*/ 84 h 90"/>
                <a:gd name="T12" fmla="*/ 25 w 91"/>
                <a:gd name="T13" fmla="*/ 71 h 90"/>
                <a:gd name="T14" fmla="*/ 20 w 91"/>
                <a:gd name="T15" fmla="*/ 71 h 90"/>
                <a:gd name="T16" fmla="*/ 20 w 91"/>
                <a:gd name="T17" fmla="*/ 58 h 90"/>
                <a:gd name="T18" fmla="*/ 32 w 91"/>
                <a:gd name="T19" fmla="*/ 58 h 90"/>
                <a:gd name="T20" fmla="*/ 32 w 91"/>
                <a:gd name="T21" fmla="*/ 58 h 90"/>
                <a:gd name="T22" fmla="*/ 34 w 91"/>
                <a:gd name="T23" fmla="*/ 58 h 90"/>
                <a:gd name="T24" fmla="*/ 37 w 91"/>
                <a:gd name="T25" fmla="*/ 60 h 90"/>
                <a:gd name="T26" fmla="*/ 38 w 91"/>
                <a:gd name="T27" fmla="*/ 61 h 90"/>
                <a:gd name="T28" fmla="*/ 39 w 91"/>
                <a:gd name="T29" fmla="*/ 65 h 90"/>
                <a:gd name="T30" fmla="*/ 39 w 91"/>
                <a:gd name="T31" fmla="*/ 71 h 90"/>
                <a:gd name="T32" fmla="*/ 54 w 91"/>
                <a:gd name="T33" fmla="*/ 59 h 90"/>
                <a:gd name="T34" fmla="*/ 54 w 91"/>
                <a:gd name="T35" fmla="*/ 59 h 90"/>
                <a:gd name="T36" fmla="*/ 59 w 91"/>
                <a:gd name="T37" fmla="*/ 58 h 90"/>
                <a:gd name="T38" fmla="*/ 78 w 91"/>
                <a:gd name="T39" fmla="*/ 58 h 90"/>
                <a:gd name="T40" fmla="*/ 78 w 91"/>
                <a:gd name="T41" fmla="*/ 12 h 90"/>
                <a:gd name="T42" fmla="*/ 13 w 91"/>
                <a:gd name="T43" fmla="*/ 12 h 90"/>
                <a:gd name="T44" fmla="*/ 13 w 91"/>
                <a:gd name="T45" fmla="*/ 32 h 90"/>
                <a:gd name="T46" fmla="*/ 0 w 91"/>
                <a:gd name="T47" fmla="*/ 32 h 90"/>
                <a:gd name="T48" fmla="*/ 0 w 91"/>
                <a:gd name="T49" fmla="*/ 12 h 90"/>
                <a:gd name="T50" fmla="*/ 0 w 91"/>
                <a:gd name="T51" fmla="*/ 12 h 90"/>
                <a:gd name="T52" fmla="*/ 1 w 91"/>
                <a:gd name="T53" fmla="*/ 8 h 90"/>
                <a:gd name="T54" fmla="*/ 4 w 91"/>
                <a:gd name="T55" fmla="*/ 3 h 90"/>
                <a:gd name="T56" fmla="*/ 8 w 91"/>
                <a:gd name="T57" fmla="*/ 1 h 90"/>
                <a:gd name="T58" fmla="*/ 13 w 91"/>
                <a:gd name="T59" fmla="*/ 0 h 90"/>
                <a:gd name="T60" fmla="*/ 78 w 91"/>
                <a:gd name="T61" fmla="*/ 0 h 90"/>
                <a:gd name="T62" fmla="*/ 78 w 91"/>
                <a:gd name="T63" fmla="*/ 0 h 90"/>
                <a:gd name="T64" fmla="*/ 83 w 91"/>
                <a:gd name="T65" fmla="*/ 1 h 90"/>
                <a:gd name="T66" fmla="*/ 87 w 91"/>
                <a:gd name="T67" fmla="*/ 3 h 90"/>
                <a:gd name="T68" fmla="*/ 89 w 91"/>
                <a:gd name="T69" fmla="*/ 8 h 90"/>
                <a:gd name="T70" fmla="*/ 91 w 91"/>
                <a:gd name="T71" fmla="*/ 12 h 90"/>
                <a:gd name="T72" fmla="*/ 91 w 91"/>
                <a:gd name="T73" fmla="*/ 58 h 90"/>
                <a:gd name="T74" fmla="*/ 91 w 91"/>
                <a:gd name="T75" fmla="*/ 58 h 90"/>
                <a:gd name="T76" fmla="*/ 89 w 91"/>
                <a:gd name="T77" fmla="*/ 63 h 90"/>
                <a:gd name="T78" fmla="*/ 87 w 91"/>
                <a:gd name="T79" fmla="*/ 67 h 90"/>
                <a:gd name="T80" fmla="*/ 83 w 91"/>
                <a:gd name="T81" fmla="*/ 69 h 90"/>
                <a:gd name="T82" fmla="*/ 78 w 91"/>
                <a:gd name="T83" fmla="*/ 71 h 90"/>
                <a:gd name="T84" fmla="*/ 60 w 91"/>
                <a:gd name="T85" fmla="*/ 71 h 90"/>
                <a:gd name="T86" fmla="*/ 36 w 91"/>
                <a:gd name="T87" fmla="*/ 89 h 90"/>
                <a:gd name="T88" fmla="*/ 36 w 91"/>
                <a:gd name="T89" fmla="*/ 89 h 90"/>
                <a:gd name="T90" fmla="*/ 32 w 91"/>
                <a:gd name="T91" fmla="*/ 90 h 90"/>
                <a:gd name="T92" fmla="*/ 32 w 91"/>
                <a:gd name="T93"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 h="90">
                  <a:moveTo>
                    <a:pt x="32" y="90"/>
                  </a:moveTo>
                  <a:lnTo>
                    <a:pt x="32" y="90"/>
                  </a:lnTo>
                  <a:lnTo>
                    <a:pt x="29" y="90"/>
                  </a:lnTo>
                  <a:lnTo>
                    <a:pt x="29" y="90"/>
                  </a:lnTo>
                  <a:lnTo>
                    <a:pt x="26" y="88"/>
                  </a:lnTo>
                  <a:lnTo>
                    <a:pt x="25" y="84"/>
                  </a:lnTo>
                  <a:lnTo>
                    <a:pt x="25" y="71"/>
                  </a:lnTo>
                  <a:lnTo>
                    <a:pt x="20" y="71"/>
                  </a:lnTo>
                  <a:lnTo>
                    <a:pt x="20" y="58"/>
                  </a:lnTo>
                  <a:lnTo>
                    <a:pt x="32" y="58"/>
                  </a:lnTo>
                  <a:lnTo>
                    <a:pt x="32" y="58"/>
                  </a:lnTo>
                  <a:lnTo>
                    <a:pt x="34" y="58"/>
                  </a:lnTo>
                  <a:lnTo>
                    <a:pt x="37" y="60"/>
                  </a:lnTo>
                  <a:lnTo>
                    <a:pt x="38" y="61"/>
                  </a:lnTo>
                  <a:lnTo>
                    <a:pt x="39" y="65"/>
                  </a:lnTo>
                  <a:lnTo>
                    <a:pt x="39" y="71"/>
                  </a:lnTo>
                  <a:lnTo>
                    <a:pt x="54" y="59"/>
                  </a:lnTo>
                  <a:lnTo>
                    <a:pt x="54" y="59"/>
                  </a:lnTo>
                  <a:lnTo>
                    <a:pt x="59" y="58"/>
                  </a:lnTo>
                  <a:lnTo>
                    <a:pt x="78" y="58"/>
                  </a:lnTo>
                  <a:lnTo>
                    <a:pt x="78" y="12"/>
                  </a:lnTo>
                  <a:lnTo>
                    <a:pt x="13" y="12"/>
                  </a:lnTo>
                  <a:lnTo>
                    <a:pt x="13" y="32"/>
                  </a:lnTo>
                  <a:lnTo>
                    <a:pt x="0" y="32"/>
                  </a:lnTo>
                  <a:lnTo>
                    <a:pt x="0" y="12"/>
                  </a:lnTo>
                  <a:lnTo>
                    <a:pt x="0" y="12"/>
                  </a:lnTo>
                  <a:lnTo>
                    <a:pt x="1" y="8"/>
                  </a:lnTo>
                  <a:lnTo>
                    <a:pt x="4" y="3"/>
                  </a:lnTo>
                  <a:lnTo>
                    <a:pt x="8" y="1"/>
                  </a:lnTo>
                  <a:lnTo>
                    <a:pt x="13" y="0"/>
                  </a:lnTo>
                  <a:lnTo>
                    <a:pt x="78" y="0"/>
                  </a:lnTo>
                  <a:lnTo>
                    <a:pt x="78" y="0"/>
                  </a:lnTo>
                  <a:lnTo>
                    <a:pt x="83" y="1"/>
                  </a:lnTo>
                  <a:lnTo>
                    <a:pt x="87" y="3"/>
                  </a:lnTo>
                  <a:lnTo>
                    <a:pt x="89" y="8"/>
                  </a:lnTo>
                  <a:lnTo>
                    <a:pt x="91" y="12"/>
                  </a:lnTo>
                  <a:lnTo>
                    <a:pt x="91" y="58"/>
                  </a:lnTo>
                  <a:lnTo>
                    <a:pt x="91" y="58"/>
                  </a:lnTo>
                  <a:lnTo>
                    <a:pt x="89" y="63"/>
                  </a:lnTo>
                  <a:lnTo>
                    <a:pt x="87" y="67"/>
                  </a:lnTo>
                  <a:lnTo>
                    <a:pt x="83" y="69"/>
                  </a:lnTo>
                  <a:lnTo>
                    <a:pt x="78" y="71"/>
                  </a:lnTo>
                  <a:lnTo>
                    <a:pt x="60" y="71"/>
                  </a:lnTo>
                  <a:lnTo>
                    <a:pt x="36" y="89"/>
                  </a:lnTo>
                  <a:lnTo>
                    <a:pt x="36" y="89"/>
                  </a:lnTo>
                  <a:lnTo>
                    <a:pt x="32" y="90"/>
                  </a:lnTo>
                  <a:lnTo>
                    <a:pt x="3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50" name="Freeform 368"/>
            <p:cNvSpPr>
              <a:spLocks noEditPoints="1"/>
            </p:cNvSpPr>
            <p:nvPr/>
          </p:nvSpPr>
          <p:spPr bwMode="auto">
            <a:xfrm>
              <a:off x="5652052" y="2379211"/>
              <a:ext cx="100007" cy="100007"/>
            </a:xfrm>
            <a:custGeom>
              <a:avLst/>
              <a:gdLst>
                <a:gd name="T0" fmla="*/ 25 w 52"/>
                <a:gd name="T1" fmla="*/ 51 h 51"/>
                <a:gd name="T2" fmla="*/ 25 w 52"/>
                <a:gd name="T3" fmla="*/ 51 h 51"/>
                <a:gd name="T4" fmla="*/ 21 w 52"/>
                <a:gd name="T5" fmla="*/ 51 h 51"/>
                <a:gd name="T6" fmla="*/ 16 w 52"/>
                <a:gd name="T7" fmla="*/ 50 h 51"/>
                <a:gd name="T8" fmla="*/ 12 w 52"/>
                <a:gd name="T9" fmla="*/ 46 h 51"/>
                <a:gd name="T10" fmla="*/ 7 w 52"/>
                <a:gd name="T11" fmla="*/ 44 h 51"/>
                <a:gd name="T12" fmla="*/ 5 w 52"/>
                <a:gd name="T13" fmla="*/ 40 h 51"/>
                <a:gd name="T14" fmla="*/ 1 w 52"/>
                <a:gd name="T15" fmla="*/ 35 h 51"/>
                <a:gd name="T16" fmla="*/ 0 w 52"/>
                <a:gd name="T17" fmla="*/ 30 h 51"/>
                <a:gd name="T18" fmla="*/ 0 w 52"/>
                <a:gd name="T19" fmla="*/ 26 h 51"/>
                <a:gd name="T20" fmla="*/ 0 w 52"/>
                <a:gd name="T21" fmla="*/ 26 h 51"/>
                <a:gd name="T22" fmla="*/ 0 w 52"/>
                <a:gd name="T23" fmla="*/ 20 h 51"/>
                <a:gd name="T24" fmla="*/ 1 w 52"/>
                <a:gd name="T25" fmla="*/ 16 h 51"/>
                <a:gd name="T26" fmla="*/ 5 w 52"/>
                <a:gd name="T27" fmla="*/ 11 h 51"/>
                <a:gd name="T28" fmla="*/ 7 w 52"/>
                <a:gd name="T29" fmla="*/ 8 h 51"/>
                <a:gd name="T30" fmla="*/ 12 w 52"/>
                <a:gd name="T31" fmla="*/ 4 h 51"/>
                <a:gd name="T32" fmla="*/ 16 w 52"/>
                <a:gd name="T33" fmla="*/ 2 h 51"/>
                <a:gd name="T34" fmla="*/ 21 w 52"/>
                <a:gd name="T35" fmla="*/ 0 h 51"/>
                <a:gd name="T36" fmla="*/ 25 w 52"/>
                <a:gd name="T37" fmla="*/ 0 h 51"/>
                <a:gd name="T38" fmla="*/ 25 w 52"/>
                <a:gd name="T39" fmla="*/ 0 h 51"/>
                <a:gd name="T40" fmla="*/ 31 w 52"/>
                <a:gd name="T41" fmla="*/ 0 h 51"/>
                <a:gd name="T42" fmla="*/ 36 w 52"/>
                <a:gd name="T43" fmla="*/ 2 h 51"/>
                <a:gd name="T44" fmla="*/ 40 w 52"/>
                <a:gd name="T45" fmla="*/ 4 h 51"/>
                <a:gd name="T46" fmla="*/ 44 w 52"/>
                <a:gd name="T47" fmla="*/ 8 h 51"/>
                <a:gd name="T48" fmla="*/ 47 w 52"/>
                <a:gd name="T49" fmla="*/ 11 h 51"/>
                <a:gd name="T50" fmla="*/ 49 w 52"/>
                <a:gd name="T51" fmla="*/ 16 h 51"/>
                <a:gd name="T52" fmla="*/ 52 w 52"/>
                <a:gd name="T53" fmla="*/ 20 h 51"/>
                <a:gd name="T54" fmla="*/ 52 w 52"/>
                <a:gd name="T55" fmla="*/ 26 h 51"/>
                <a:gd name="T56" fmla="*/ 52 w 52"/>
                <a:gd name="T57" fmla="*/ 26 h 51"/>
                <a:gd name="T58" fmla="*/ 52 w 52"/>
                <a:gd name="T59" fmla="*/ 30 h 51"/>
                <a:gd name="T60" fmla="*/ 49 w 52"/>
                <a:gd name="T61" fmla="*/ 35 h 51"/>
                <a:gd name="T62" fmla="*/ 47 w 52"/>
                <a:gd name="T63" fmla="*/ 40 h 51"/>
                <a:gd name="T64" fmla="*/ 44 w 52"/>
                <a:gd name="T65" fmla="*/ 44 h 51"/>
                <a:gd name="T66" fmla="*/ 40 w 52"/>
                <a:gd name="T67" fmla="*/ 46 h 51"/>
                <a:gd name="T68" fmla="*/ 36 w 52"/>
                <a:gd name="T69" fmla="*/ 50 h 51"/>
                <a:gd name="T70" fmla="*/ 31 w 52"/>
                <a:gd name="T71" fmla="*/ 51 h 51"/>
                <a:gd name="T72" fmla="*/ 25 w 52"/>
                <a:gd name="T73" fmla="*/ 51 h 51"/>
                <a:gd name="T74" fmla="*/ 25 w 52"/>
                <a:gd name="T75" fmla="*/ 51 h 51"/>
                <a:gd name="T76" fmla="*/ 25 w 52"/>
                <a:gd name="T77" fmla="*/ 12 h 51"/>
                <a:gd name="T78" fmla="*/ 25 w 52"/>
                <a:gd name="T79" fmla="*/ 12 h 51"/>
                <a:gd name="T80" fmla="*/ 21 w 52"/>
                <a:gd name="T81" fmla="*/ 13 h 51"/>
                <a:gd name="T82" fmla="*/ 16 w 52"/>
                <a:gd name="T83" fmla="*/ 17 h 51"/>
                <a:gd name="T84" fmla="*/ 14 w 52"/>
                <a:gd name="T85" fmla="*/ 20 h 51"/>
                <a:gd name="T86" fmla="*/ 13 w 52"/>
                <a:gd name="T87" fmla="*/ 26 h 51"/>
                <a:gd name="T88" fmla="*/ 13 w 52"/>
                <a:gd name="T89" fmla="*/ 26 h 51"/>
                <a:gd name="T90" fmla="*/ 14 w 52"/>
                <a:gd name="T91" fmla="*/ 30 h 51"/>
                <a:gd name="T92" fmla="*/ 16 w 52"/>
                <a:gd name="T93" fmla="*/ 35 h 51"/>
                <a:gd name="T94" fmla="*/ 21 w 52"/>
                <a:gd name="T95" fmla="*/ 37 h 51"/>
                <a:gd name="T96" fmla="*/ 25 w 52"/>
                <a:gd name="T97" fmla="*/ 38 h 51"/>
                <a:gd name="T98" fmla="*/ 25 w 52"/>
                <a:gd name="T99" fmla="*/ 38 h 51"/>
                <a:gd name="T100" fmla="*/ 31 w 52"/>
                <a:gd name="T101" fmla="*/ 37 h 51"/>
                <a:gd name="T102" fmla="*/ 35 w 52"/>
                <a:gd name="T103" fmla="*/ 35 h 51"/>
                <a:gd name="T104" fmla="*/ 38 w 52"/>
                <a:gd name="T105" fmla="*/ 30 h 51"/>
                <a:gd name="T106" fmla="*/ 39 w 52"/>
                <a:gd name="T107" fmla="*/ 26 h 51"/>
                <a:gd name="T108" fmla="*/ 39 w 52"/>
                <a:gd name="T109" fmla="*/ 26 h 51"/>
                <a:gd name="T110" fmla="*/ 38 w 52"/>
                <a:gd name="T111" fmla="*/ 20 h 51"/>
                <a:gd name="T112" fmla="*/ 35 w 52"/>
                <a:gd name="T113" fmla="*/ 17 h 51"/>
                <a:gd name="T114" fmla="*/ 31 w 52"/>
                <a:gd name="T115" fmla="*/ 13 h 51"/>
                <a:gd name="T116" fmla="*/ 25 w 52"/>
                <a:gd name="T117" fmla="*/ 12 h 51"/>
                <a:gd name="T118" fmla="*/ 25 w 52"/>
                <a:gd name="T119"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 h="51">
                  <a:moveTo>
                    <a:pt x="25" y="51"/>
                  </a:moveTo>
                  <a:lnTo>
                    <a:pt x="25" y="51"/>
                  </a:lnTo>
                  <a:lnTo>
                    <a:pt x="21" y="51"/>
                  </a:lnTo>
                  <a:lnTo>
                    <a:pt x="16" y="50"/>
                  </a:lnTo>
                  <a:lnTo>
                    <a:pt x="12" y="46"/>
                  </a:lnTo>
                  <a:lnTo>
                    <a:pt x="7" y="44"/>
                  </a:lnTo>
                  <a:lnTo>
                    <a:pt x="5" y="40"/>
                  </a:lnTo>
                  <a:lnTo>
                    <a:pt x="1" y="35"/>
                  </a:lnTo>
                  <a:lnTo>
                    <a:pt x="0" y="30"/>
                  </a:lnTo>
                  <a:lnTo>
                    <a:pt x="0" y="26"/>
                  </a:lnTo>
                  <a:lnTo>
                    <a:pt x="0" y="26"/>
                  </a:lnTo>
                  <a:lnTo>
                    <a:pt x="0" y="20"/>
                  </a:lnTo>
                  <a:lnTo>
                    <a:pt x="1" y="16"/>
                  </a:lnTo>
                  <a:lnTo>
                    <a:pt x="5" y="11"/>
                  </a:lnTo>
                  <a:lnTo>
                    <a:pt x="7" y="8"/>
                  </a:lnTo>
                  <a:lnTo>
                    <a:pt x="12" y="4"/>
                  </a:lnTo>
                  <a:lnTo>
                    <a:pt x="16" y="2"/>
                  </a:lnTo>
                  <a:lnTo>
                    <a:pt x="21" y="0"/>
                  </a:lnTo>
                  <a:lnTo>
                    <a:pt x="25" y="0"/>
                  </a:lnTo>
                  <a:lnTo>
                    <a:pt x="25" y="0"/>
                  </a:lnTo>
                  <a:lnTo>
                    <a:pt x="31" y="0"/>
                  </a:lnTo>
                  <a:lnTo>
                    <a:pt x="36" y="2"/>
                  </a:lnTo>
                  <a:lnTo>
                    <a:pt x="40" y="4"/>
                  </a:lnTo>
                  <a:lnTo>
                    <a:pt x="44" y="8"/>
                  </a:lnTo>
                  <a:lnTo>
                    <a:pt x="47" y="11"/>
                  </a:lnTo>
                  <a:lnTo>
                    <a:pt x="49" y="16"/>
                  </a:lnTo>
                  <a:lnTo>
                    <a:pt x="52" y="20"/>
                  </a:lnTo>
                  <a:lnTo>
                    <a:pt x="52" y="26"/>
                  </a:lnTo>
                  <a:lnTo>
                    <a:pt x="52" y="26"/>
                  </a:lnTo>
                  <a:lnTo>
                    <a:pt x="52" y="30"/>
                  </a:lnTo>
                  <a:lnTo>
                    <a:pt x="49" y="35"/>
                  </a:lnTo>
                  <a:lnTo>
                    <a:pt x="47" y="40"/>
                  </a:lnTo>
                  <a:lnTo>
                    <a:pt x="44" y="44"/>
                  </a:lnTo>
                  <a:lnTo>
                    <a:pt x="40" y="46"/>
                  </a:lnTo>
                  <a:lnTo>
                    <a:pt x="36" y="50"/>
                  </a:lnTo>
                  <a:lnTo>
                    <a:pt x="31" y="51"/>
                  </a:lnTo>
                  <a:lnTo>
                    <a:pt x="25" y="51"/>
                  </a:lnTo>
                  <a:lnTo>
                    <a:pt x="25" y="51"/>
                  </a:lnTo>
                  <a:close/>
                  <a:moveTo>
                    <a:pt x="25" y="12"/>
                  </a:moveTo>
                  <a:lnTo>
                    <a:pt x="25" y="12"/>
                  </a:lnTo>
                  <a:lnTo>
                    <a:pt x="21" y="13"/>
                  </a:lnTo>
                  <a:lnTo>
                    <a:pt x="16" y="17"/>
                  </a:lnTo>
                  <a:lnTo>
                    <a:pt x="14" y="20"/>
                  </a:lnTo>
                  <a:lnTo>
                    <a:pt x="13" y="26"/>
                  </a:lnTo>
                  <a:lnTo>
                    <a:pt x="13" y="26"/>
                  </a:lnTo>
                  <a:lnTo>
                    <a:pt x="14" y="30"/>
                  </a:lnTo>
                  <a:lnTo>
                    <a:pt x="16" y="35"/>
                  </a:lnTo>
                  <a:lnTo>
                    <a:pt x="21" y="37"/>
                  </a:lnTo>
                  <a:lnTo>
                    <a:pt x="25" y="38"/>
                  </a:lnTo>
                  <a:lnTo>
                    <a:pt x="25" y="38"/>
                  </a:lnTo>
                  <a:lnTo>
                    <a:pt x="31" y="37"/>
                  </a:lnTo>
                  <a:lnTo>
                    <a:pt x="35" y="35"/>
                  </a:lnTo>
                  <a:lnTo>
                    <a:pt x="38" y="30"/>
                  </a:lnTo>
                  <a:lnTo>
                    <a:pt x="39" y="26"/>
                  </a:lnTo>
                  <a:lnTo>
                    <a:pt x="39" y="26"/>
                  </a:lnTo>
                  <a:lnTo>
                    <a:pt x="38" y="20"/>
                  </a:lnTo>
                  <a:lnTo>
                    <a:pt x="35" y="17"/>
                  </a:lnTo>
                  <a:lnTo>
                    <a:pt x="31" y="13"/>
                  </a:lnTo>
                  <a:lnTo>
                    <a:pt x="25" y="12"/>
                  </a:lnTo>
                  <a:lnTo>
                    <a:pt x="25"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51" name="Freeform 369"/>
            <p:cNvSpPr>
              <a:spLocks noEditPoints="1"/>
            </p:cNvSpPr>
            <p:nvPr/>
          </p:nvSpPr>
          <p:spPr bwMode="auto">
            <a:xfrm>
              <a:off x="5602048" y="2490759"/>
              <a:ext cx="200014" cy="88469"/>
            </a:xfrm>
            <a:custGeom>
              <a:avLst/>
              <a:gdLst>
                <a:gd name="T0" fmla="*/ 104 w 104"/>
                <a:gd name="T1" fmla="*/ 46 h 46"/>
                <a:gd name="T2" fmla="*/ 0 w 104"/>
                <a:gd name="T3" fmla="*/ 46 h 46"/>
                <a:gd name="T4" fmla="*/ 0 w 104"/>
                <a:gd name="T5" fmla="*/ 39 h 46"/>
                <a:gd name="T6" fmla="*/ 0 w 104"/>
                <a:gd name="T7" fmla="*/ 39 h 46"/>
                <a:gd name="T8" fmla="*/ 1 w 104"/>
                <a:gd name="T9" fmla="*/ 31 h 46"/>
                <a:gd name="T10" fmla="*/ 3 w 104"/>
                <a:gd name="T11" fmla="*/ 23 h 46"/>
                <a:gd name="T12" fmla="*/ 8 w 104"/>
                <a:gd name="T13" fmla="*/ 16 h 46"/>
                <a:gd name="T14" fmla="*/ 15 w 104"/>
                <a:gd name="T15" fmla="*/ 10 h 46"/>
                <a:gd name="T16" fmla="*/ 22 w 104"/>
                <a:gd name="T17" fmla="*/ 6 h 46"/>
                <a:gd name="T18" fmla="*/ 31 w 104"/>
                <a:gd name="T19" fmla="*/ 2 h 46"/>
                <a:gd name="T20" fmla="*/ 41 w 104"/>
                <a:gd name="T21" fmla="*/ 1 h 46"/>
                <a:gd name="T22" fmla="*/ 51 w 104"/>
                <a:gd name="T23" fmla="*/ 0 h 46"/>
                <a:gd name="T24" fmla="*/ 51 w 104"/>
                <a:gd name="T25" fmla="*/ 0 h 46"/>
                <a:gd name="T26" fmla="*/ 63 w 104"/>
                <a:gd name="T27" fmla="*/ 1 h 46"/>
                <a:gd name="T28" fmla="*/ 73 w 104"/>
                <a:gd name="T29" fmla="*/ 2 h 46"/>
                <a:gd name="T30" fmla="*/ 81 w 104"/>
                <a:gd name="T31" fmla="*/ 6 h 46"/>
                <a:gd name="T32" fmla="*/ 89 w 104"/>
                <a:gd name="T33" fmla="*/ 10 h 46"/>
                <a:gd name="T34" fmla="*/ 95 w 104"/>
                <a:gd name="T35" fmla="*/ 16 h 46"/>
                <a:gd name="T36" fmla="*/ 99 w 104"/>
                <a:gd name="T37" fmla="*/ 23 h 46"/>
                <a:gd name="T38" fmla="*/ 103 w 104"/>
                <a:gd name="T39" fmla="*/ 31 h 46"/>
                <a:gd name="T40" fmla="*/ 104 w 104"/>
                <a:gd name="T41" fmla="*/ 39 h 46"/>
                <a:gd name="T42" fmla="*/ 104 w 104"/>
                <a:gd name="T43" fmla="*/ 46 h 46"/>
                <a:gd name="T44" fmla="*/ 14 w 104"/>
                <a:gd name="T45" fmla="*/ 32 h 46"/>
                <a:gd name="T46" fmla="*/ 89 w 104"/>
                <a:gd name="T47" fmla="*/ 32 h 46"/>
                <a:gd name="T48" fmla="*/ 89 w 104"/>
                <a:gd name="T49" fmla="*/ 32 h 46"/>
                <a:gd name="T50" fmla="*/ 88 w 104"/>
                <a:gd name="T51" fmla="*/ 29 h 46"/>
                <a:gd name="T52" fmla="*/ 85 w 104"/>
                <a:gd name="T53" fmla="*/ 24 h 46"/>
                <a:gd name="T54" fmla="*/ 81 w 104"/>
                <a:gd name="T55" fmla="*/ 21 h 46"/>
                <a:gd name="T56" fmla="*/ 77 w 104"/>
                <a:gd name="T57" fmla="*/ 18 h 46"/>
                <a:gd name="T58" fmla="*/ 71 w 104"/>
                <a:gd name="T59" fmla="*/ 16 h 46"/>
                <a:gd name="T60" fmla="*/ 65 w 104"/>
                <a:gd name="T61" fmla="*/ 14 h 46"/>
                <a:gd name="T62" fmla="*/ 58 w 104"/>
                <a:gd name="T63" fmla="*/ 14 h 46"/>
                <a:gd name="T64" fmla="*/ 51 w 104"/>
                <a:gd name="T65" fmla="*/ 12 h 46"/>
                <a:gd name="T66" fmla="*/ 51 w 104"/>
                <a:gd name="T67" fmla="*/ 12 h 46"/>
                <a:gd name="T68" fmla="*/ 45 w 104"/>
                <a:gd name="T69" fmla="*/ 14 h 46"/>
                <a:gd name="T70" fmla="*/ 38 w 104"/>
                <a:gd name="T71" fmla="*/ 14 h 46"/>
                <a:gd name="T72" fmla="*/ 32 w 104"/>
                <a:gd name="T73" fmla="*/ 16 h 46"/>
                <a:gd name="T74" fmla="*/ 27 w 104"/>
                <a:gd name="T75" fmla="*/ 18 h 46"/>
                <a:gd name="T76" fmla="*/ 23 w 104"/>
                <a:gd name="T77" fmla="*/ 21 h 46"/>
                <a:gd name="T78" fmla="*/ 18 w 104"/>
                <a:gd name="T79" fmla="*/ 24 h 46"/>
                <a:gd name="T80" fmla="*/ 16 w 104"/>
                <a:gd name="T81" fmla="*/ 29 h 46"/>
                <a:gd name="T82" fmla="*/ 14 w 104"/>
                <a:gd name="T83" fmla="*/ 32 h 46"/>
                <a:gd name="T84" fmla="*/ 14 w 104"/>
                <a:gd name="T85" fmla="*/ 3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46">
                  <a:moveTo>
                    <a:pt x="104" y="46"/>
                  </a:moveTo>
                  <a:lnTo>
                    <a:pt x="0" y="46"/>
                  </a:lnTo>
                  <a:lnTo>
                    <a:pt x="0" y="39"/>
                  </a:lnTo>
                  <a:lnTo>
                    <a:pt x="0" y="39"/>
                  </a:lnTo>
                  <a:lnTo>
                    <a:pt x="1" y="31"/>
                  </a:lnTo>
                  <a:lnTo>
                    <a:pt x="3" y="23"/>
                  </a:lnTo>
                  <a:lnTo>
                    <a:pt x="8" y="16"/>
                  </a:lnTo>
                  <a:lnTo>
                    <a:pt x="15" y="10"/>
                  </a:lnTo>
                  <a:lnTo>
                    <a:pt x="22" y="6"/>
                  </a:lnTo>
                  <a:lnTo>
                    <a:pt x="31" y="2"/>
                  </a:lnTo>
                  <a:lnTo>
                    <a:pt x="41" y="1"/>
                  </a:lnTo>
                  <a:lnTo>
                    <a:pt x="51" y="0"/>
                  </a:lnTo>
                  <a:lnTo>
                    <a:pt x="51" y="0"/>
                  </a:lnTo>
                  <a:lnTo>
                    <a:pt x="63" y="1"/>
                  </a:lnTo>
                  <a:lnTo>
                    <a:pt x="73" y="2"/>
                  </a:lnTo>
                  <a:lnTo>
                    <a:pt x="81" y="6"/>
                  </a:lnTo>
                  <a:lnTo>
                    <a:pt x="89" y="10"/>
                  </a:lnTo>
                  <a:lnTo>
                    <a:pt x="95" y="16"/>
                  </a:lnTo>
                  <a:lnTo>
                    <a:pt x="99" y="23"/>
                  </a:lnTo>
                  <a:lnTo>
                    <a:pt x="103" y="31"/>
                  </a:lnTo>
                  <a:lnTo>
                    <a:pt x="104" y="39"/>
                  </a:lnTo>
                  <a:lnTo>
                    <a:pt x="104" y="46"/>
                  </a:lnTo>
                  <a:close/>
                  <a:moveTo>
                    <a:pt x="14" y="32"/>
                  </a:moveTo>
                  <a:lnTo>
                    <a:pt x="89" y="32"/>
                  </a:lnTo>
                  <a:lnTo>
                    <a:pt x="89" y="32"/>
                  </a:lnTo>
                  <a:lnTo>
                    <a:pt x="88" y="29"/>
                  </a:lnTo>
                  <a:lnTo>
                    <a:pt x="85" y="24"/>
                  </a:lnTo>
                  <a:lnTo>
                    <a:pt x="81" y="21"/>
                  </a:lnTo>
                  <a:lnTo>
                    <a:pt x="77" y="18"/>
                  </a:lnTo>
                  <a:lnTo>
                    <a:pt x="71" y="16"/>
                  </a:lnTo>
                  <a:lnTo>
                    <a:pt x="65" y="14"/>
                  </a:lnTo>
                  <a:lnTo>
                    <a:pt x="58" y="14"/>
                  </a:lnTo>
                  <a:lnTo>
                    <a:pt x="51" y="12"/>
                  </a:lnTo>
                  <a:lnTo>
                    <a:pt x="51" y="12"/>
                  </a:lnTo>
                  <a:lnTo>
                    <a:pt x="45" y="14"/>
                  </a:lnTo>
                  <a:lnTo>
                    <a:pt x="38" y="14"/>
                  </a:lnTo>
                  <a:lnTo>
                    <a:pt x="32" y="16"/>
                  </a:lnTo>
                  <a:lnTo>
                    <a:pt x="27" y="18"/>
                  </a:lnTo>
                  <a:lnTo>
                    <a:pt x="23" y="21"/>
                  </a:lnTo>
                  <a:lnTo>
                    <a:pt x="18" y="24"/>
                  </a:lnTo>
                  <a:lnTo>
                    <a:pt x="16" y="29"/>
                  </a:lnTo>
                  <a:lnTo>
                    <a:pt x="14" y="32"/>
                  </a:lnTo>
                  <a:lnTo>
                    <a:pt x="1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1249789739"/>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59</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Illustration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37" name="Oval 36"/>
          <p:cNvSpPr/>
          <p:nvPr/>
        </p:nvSpPr>
        <p:spPr>
          <a:xfrm>
            <a:off x="2744189" y="2593303"/>
            <a:ext cx="760667" cy="760668"/>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p:cNvSpPr/>
          <p:nvPr/>
        </p:nvSpPr>
        <p:spPr>
          <a:xfrm>
            <a:off x="7392840" y="2593303"/>
            <a:ext cx="760667" cy="760668"/>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p:cNvSpPr/>
          <p:nvPr/>
        </p:nvSpPr>
        <p:spPr>
          <a:xfrm>
            <a:off x="5068513" y="2593303"/>
            <a:ext cx="760667" cy="760668"/>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p:cNvSpPr/>
          <p:nvPr/>
        </p:nvSpPr>
        <p:spPr>
          <a:xfrm>
            <a:off x="9717163" y="2593303"/>
            <a:ext cx="760667" cy="760668"/>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Pentagon 4"/>
          <p:cNvSpPr/>
          <p:nvPr/>
        </p:nvSpPr>
        <p:spPr>
          <a:xfrm rot="16200000">
            <a:off x="2368186" y="2625958"/>
            <a:ext cx="1530705" cy="2180782"/>
          </a:xfrm>
          <a:prstGeom prst="homePlate">
            <a:avLst>
              <a:gd name="adj" fmla="val 2904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Pentagon 5"/>
          <p:cNvSpPr/>
          <p:nvPr/>
        </p:nvSpPr>
        <p:spPr>
          <a:xfrm rot="16200000">
            <a:off x="4692632" y="2625958"/>
            <a:ext cx="1530705" cy="2180782"/>
          </a:xfrm>
          <a:prstGeom prst="homePlate">
            <a:avLst>
              <a:gd name="adj" fmla="val 2904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Pentagon 6"/>
          <p:cNvSpPr/>
          <p:nvPr/>
        </p:nvSpPr>
        <p:spPr>
          <a:xfrm rot="16200000">
            <a:off x="7014502" y="2625958"/>
            <a:ext cx="1530705" cy="2180782"/>
          </a:xfrm>
          <a:prstGeom prst="homePlate">
            <a:avLst>
              <a:gd name="adj" fmla="val 29049"/>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entagon 7"/>
          <p:cNvSpPr/>
          <p:nvPr/>
        </p:nvSpPr>
        <p:spPr>
          <a:xfrm rot="16200000">
            <a:off x="9336374" y="2625958"/>
            <a:ext cx="1530705" cy="2180782"/>
          </a:xfrm>
          <a:prstGeom prst="homePlate">
            <a:avLst>
              <a:gd name="adj" fmla="val 29049"/>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Pentagon 8"/>
          <p:cNvSpPr/>
          <p:nvPr/>
        </p:nvSpPr>
        <p:spPr>
          <a:xfrm rot="5400000" flipV="1">
            <a:off x="2578564" y="3948860"/>
            <a:ext cx="1115097" cy="2180782"/>
          </a:xfrm>
          <a:prstGeom prst="homePlate">
            <a:avLst>
              <a:gd name="adj" fmla="val 2904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0" name="Pentagon 9"/>
          <p:cNvSpPr/>
          <p:nvPr/>
        </p:nvSpPr>
        <p:spPr>
          <a:xfrm rot="5400000" flipV="1">
            <a:off x="4900436" y="3948860"/>
            <a:ext cx="1115097" cy="2180782"/>
          </a:xfrm>
          <a:prstGeom prst="homePlate">
            <a:avLst>
              <a:gd name="adj" fmla="val 2904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1" name="Pentagon 10"/>
          <p:cNvSpPr/>
          <p:nvPr/>
        </p:nvSpPr>
        <p:spPr>
          <a:xfrm rot="5400000" flipV="1">
            <a:off x="7222309" y="3948860"/>
            <a:ext cx="1115097" cy="2180782"/>
          </a:xfrm>
          <a:prstGeom prst="homePlate">
            <a:avLst>
              <a:gd name="adj" fmla="val 29049"/>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3" name="Pentagon 12"/>
          <p:cNvSpPr/>
          <p:nvPr/>
        </p:nvSpPr>
        <p:spPr>
          <a:xfrm rot="5400000" flipV="1">
            <a:off x="9544179" y="3948860"/>
            <a:ext cx="1115097" cy="2180782"/>
          </a:xfrm>
          <a:prstGeom prst="homePlate">
            <a:avLst>
              <a:gd name="adj" fmla="val 29049"/>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6" name="Oval 15"/>
          <p:cNvSpPr/>
          <p:nvPr/>
        </p:nvSpPr>
        <p:spPr>
          <a:xfrm>
            <a:off x="2810197"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7458848"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5134521"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9783171"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 Placeholder 7"/>
          <p:cNvSpPr txBox="1">
            <a:spLocks/>
          </p:cNvSpPr>
          <p:nvPr/>
        </p:nvSpPr>
        <p:spPr>
          <a:xfrm>
            <a:off x="2404567"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dirty="0">
                <a:solidFill>
                  <a:schemeClr val="bg1"/>
                </a:solidFill>
                <a:latin typeface="Lato" panose="020F0502020204030203" pitchFamily="34" charset="0"/>
                <a:cs typeface="Lato" panose="020F0502020204030203" pitchFamily="34" charset="0"/>
              </a:rPr>
              <a:t>75%</a:t>
            </a:r>
          </a:p>
        </p:txBody>
      </p:sp>
      <p:sp>
        <p:nvSpPr>
          <p:cNvPr id="40" name="Rectangle 39"/>
          <p:cNvSpPr/>
          <p:nvPr/>
        </p:nvSpPr>
        <p:spPr>
          <a:xfrm>
            <a:off x="2301475" y="4040454"/>
            <a:ext cx="1664129" cy="326884"/>
          </a:xfrm>
          <a:prstGeom prst="rect">
            <a:avLst/>
          </a:prstGeom>
        </p:spPr>
        <p:txBody>
          <a:bodyPr wrap="square" lIns="243840" rIns="243840" bIns="60960">
            <a:spAutoFit/>
          </a:bodyPr>
          <a:lstStyle/>
          <a:p>
            <a:pPr algn="ctr">
              <a:lnSpc>
                <a:spcPct val="89000"/>
              </a:lnSpc>
            </a:pPr>
            <a:r>
              <a:rPr lang="en-US" sz="1600" dirty="0">
                <a:solidFill>
                  <a:schemeClr val="bg1"/>
                </a:solidFill>
                <a:latin typeface="Lato" panose="020F0502020204030203" pitchFamily="34" charset="0"/>
                <a:cs typeface="Lato" panose="020F0502020204030203" pitchFamily="34" charset="0"/>
              </a:rPr>
              <a:t>OPTION 01</a:t>
            </a:r>
          </a:p>
        </p:txBody>
      </p:sp>
      <p:sp>
        <p:nvSpPr>
          <p:cNvPr id="41" name="Text Placeholder 7"/>
          <p:cNvSpPr txBox="1">
            <a:spLocks/>
          </p:cNvSpPr>
          <p:nvPr/>
        </p:nvSpPr>
        <p:spPr>
          <a:xfrm>
            <a:off x="4728120"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a:solidFill>
                  <a:schemeClr val="bg1"/>
                </a:solidFill>
                <a:latin typeface="Lato" panose="020F0502020204030203" pitchFamily="34" charset="0"/>
                <a:cs typeface="Lato" panose="020F0502020204030203" pitchFamily="34" charset="0"/>
              </a:rPr>
              <a:t>55%</a:t>
            </a:r>
          </a:p>
        </p:txBody>
      </p:sp>
      <p:sp>
        <p:nvSpPr>
          <p:cNvPr id="42" name="Rectangle 41"/>
          <p:cNvSpPr/>
          <p:nvPr/>
        </p:nvSpPr>
        <p:spPr>
          <a:xfrm>
            <a:off x="4625027" y="4040454"/>
            <a:ext cx="1664129" cy="326884"/>
          </a:xfrm>
          <a:prstGeom prst="rect">
            <a:avLst/>
          </a:prstGeom>
        </p:spPr>
        <p:txBody>
          <a:bodyPr wrap="square" lIns="243840" rIns="243840" bIns="60960">
            <a:spAutoFit/>
          </a:bodyPr>
          <a:lstStyle/>
          <a:p>
            <a:pPr algn="ctr">
              <a:lnSpc>
                <a:spcPct val="89000"/>
              </a:lnSpc>
            </a:pPr>
            <a:r>
              <a:rPr lang="en-US" sz="1600">
                <a:solidFill>
                  <a:schemeClr val="bg1"/>
                </a:solidFill>
                <a:latin typeface="Lato" panose="020F0502020204030203" pitchFamily="34" charset="0"/>
                <a:cs typeface="Lato" panose="020F0502020204030203" pitchFamily="34" charset="0"/>
              </a:rPr>
              <a:t>OPTION 02</a:t>
            </a:r>
          </a:p>
        </p:txBody>
      </p:sp>
      <p:sp>
        <p:nvSpPr>
          <p:cNvPr id="43" name="Text Placeholder 7"/>
          <p:cNvSpPr txBox="1">
            <a:spLocks/>
          </p:cNvSpPr>
          <p:nvPr/>
        </p:nvSpPr>
        <p:spPr>
          <a:xfrm>
            <a:off x="7051439"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a:solidFill>
                  <a:schemeClr val="bg1"/>
                </a:solidFill>
                <a:latin typeface="Lato" panose="020F0502020204030203" pitchFamily="34" charset="0"/>
                <a:cs typeface="Lato" panose="020F0502020204030203" pitchFamily="34" charset="0"/>
              </a:rPr>
              <a:t>40%</a:t>
            </a:r>
          </a:p>
        </p:txBody>
      </p:sp>
      <p:sp>
        <p:nvSpPr>
          <p:cNvPr id="44" name="Rectangle 43"/>
          <p:cNvSpPr/>
          <p:nvPr/>
        </p:nvSpPr>
        <p:spPr>
          <a:xfrm>
            <a:off x="6948346" y="4040454"/>
            <a:ext cx="1664129" cy="326884"/>
          </a:xfrm>
          <a:prstGeom prst="rect">
            <a:avLst/>
          </a:prstGeom>
        </p:spPr>
        <p:txBody>
          <a:bodyPr wrap="square" lIns="243840" rIns="243840" bIns="60960">
            <a:spAutoFit/>
          </a:bodyPr>
          <a:lstStyle/>
          <a:p>
            <a:pPr algn="ctr">
              <a:lnSpc>
                <a:spcPct val="89000"/>
              </a:lnSpc>
            </a:pPr>
            <a:r>
              <a:rPr lang="en-US" sz="1600">
                <a:solidFill>
                  <a:schemeClr val="bg1"/>
                </a:solidFill>
                <a:latin typeface="Lato" panose="020F0502020204030203" pitchFamily="34" charset="0"/>
                <a:cs typeface="Lato" panose="020F0502020204030203" pitchFamily="34" charset="0"/>
              </a:rPr>
              <a:t>OPTION 03</a:t>
            </a:r>
          </a:p>
        </p:txBody>
      </p:sp>
      <p:sp>
        <p:nvSpPr>
          <p:cNvPr id="45" name="Text Placeholder 7"/>
          <p:cNvSpPr txBox="1">
            <a:spLocks/>
          </p:cNvSpPr>
          <p:nvPr/>
        </p:nvSpPr>
        <p:spPr>
          <a:xfrm>
            <a:off x="9360610"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a:solidFill>
                  <a:schemeClr val="bg1"/>
                </a:solidFill>
                <a:latin typeface="Lato" panose="020F0502020204030203" pitchFamily="34" charset="0"/>
                <a:cs typeface="Lato" panose="020F0502020204030203" pitchFamily="34" charset="0"/>
              </a:rPr>
              <a:t>25%</a:t>
            </a:r>
          </a:p>
        </p:txBody>
      </p:sp>
      <p:sp>
        <p:nvSpPr>
          <p:cNvPr id="46" name="Rectangle 45"/>
          <p:cNvSpPr/>
          <p:nvPr/>
        </p:nvSpPr>
        <p:spPr>
          <a:xfrm>
            <a:off x="9257517" y="4040454"/>
            <a:ext cx="1664129" cy="326884"/>
          </a:xfrm>
          <a:prstGeom prst="rect">
            <a:avLst/>
          </a:prstGeom>
        </p:spPr>
        <p:txBody>
          <a:bodyPr wrap="square" lIns="243840" rIns="243840" bIns="60960">
            <a:spAutoFit/>
          </a:bodyPr>
          <a:lstStyle/>
          <a:p>
            <a:pPr algn="ctr">
              <a:lnSpc>
                <a:spcPct val="89000"/>
              </a:lnSpc>
            </a:pPr>
            <a:r>
              <a:rPr lang="en-US" sz="1600">
                <a:solidFill>
                  <a:schemeClr val="bg1"/>
                </a:solidFill>
                <a:latin typeface="Lato" panose="020F0502020204030203" pitchFamily="34" charset="0"/>
                <a:cs typeface="Lato" panose="020F0502020204030203" pitchFamily="34" charset="0"/>
              </a:rPr>
              <a:t>OPTION 04</a:t>
            </a:r>
          </a:p>
        </p:txBody>
      </p:sp>
      <p:sp>
        <p:nvSpPr>
          <p:cNvPr id="53" name="TextBox 52"/>
          <p:cNvSpPr txBox="1"/>
          <p:nvPr/>
        </p:nvSpPr>
        <p:spPr>
          <a:xfrm>
            <a:off x="2186723"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sp>
        <p:nvSpPr>
          <p:cNvPr id="59" name="TextBox 58"/>
          <p:cNvSpPr txBox="1"/>
          <p:nvPr/>
        </p:nvSpPr>
        <p:spPr>
          <a:xfrm>
            <a:off x="4469088"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sp>
        <p:nvSpPr>
          <p:cNvPr id="60" name="TextBox 59"/>
          <p:cNvSpPr txBox="1"/>
          <p:nvPr/>
        </p:nvSpPr>
        <p:spPr>
          <a:xfrm>
            <a:off x="6791851"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sp>
        <p:nvSpPr>
          <p:cNvPr id="61" name="TextBox 60"/>
          <p:cNvSpPr txBox="1"/>
          <p:nvPr/>
        </p:nvSpPr>
        <p:spPr>
          <a:xfrm>
            <a:off x="9101578"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grpSp>
        <p:nvGrpSpPr>
          <p:cNvPr id="62" name="Group 61"/>
          <p:cNvGrpSpPr/>
          <p:nvPr/>
        </p:nvGrpSpPr>
        <p:grpSpPr>
          <a:xfrm>
            <a:off x="2966975" y="2734068"/>
            <a:ext cx="312054" cy="312723"/>
            <a:chOff x="-5005388" y="9837738"/>
            <a:chExt cx="1477963" cy="1481137"/>
          </a:xfrm>
          <a:solidFill>
            <a:schemeClr val="tx1">
              <a:lumMod val="75000"/>
              <a:lumOff val="25000"/>
            </a:schemeClr>
          </a:solidFill>
        </p:grpSpPr>
        <p:sp>
          <p:nvSpPr>
            <p:cNvPr id="63" name="Rectangle 371"/>
            <p:cNvSpPr>
              <a:spLocks noChangeArrowheads="1"/>
            </p:cNvSpPr>
            <p:nvPr/>
          </p:nvSpPr>
          <p:spPr bwMode="auto">
            <a:xfrm>
              <a:off x="-4945063" y="10531475"/>
              <a:ext cx="393700" cy="787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Rectangle 372"/>
            <p:cNvSpPr>
              <a:spLocks noChangeArrowheads="1"/>
            </p:cNvSpPr>
            <p:nvPr/>
          </p:nvSpPr>
          <p:spPr bwMode="auto">
            <a:xfrm>
              <a:off x="-4460875" y="10291763"/>
              <a:ext cx="392113" cy="10271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Rectangle 373"/>
            <p:cNvSpPr>
              <a:spLocks noChangeArrowheads="1"/>
            </p:cNvSpPr>
            <p:nvPr/>
          </p:nvSpPr>
          <p:spPr bwMode="auto">
            <a:xfrm>
              <a:off x="-3978275" y="10744200"/>
              <a:ext cx="393700" cy="5746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374"/>
            <p:cNvSpPr>
              <a:spLocks/>
            </p:cNvSpPr>
            <p:nvPr/>
          </p:nvSpPr>
          <p:spPr bwMode="auto">
            <a:xfrm>
              <a:off x="-5005388" y="10409238"/>
              <a:ext cx="511175" cy="93662"/>
            </a:xfrm>
            <a:custGeom>
              <a:avLst/>
              <a:gdLst>
                <a:gd name="T0" fmla="*/ 965 w 965"/>
                <a:gd name="T1" fmla="*/ 55 h 177"/>
                <a:gd name="T2" fmla="*/ 965 w 965"/>
                <a:gd name="T3" fmla="*/ 55 h 177"/>
                <a:gd name="T4" fmla="*/ 964 w 965"/>
                <a:gd name="T5" fmla="*/ 44 h 177"/>
                <a:gd name="T6" fmla="*/ 961 w 965"/>
                <a:gd name="T7" fmla="*/ 32 h 177"/>
                <a:gd name="T8" fmla="*/ 955 w 965"/>
                <a:gd name="T9" fmla="*/ 24 h 177"/>
                <a:gd name="T10" fmla="*/ 948 w 965"/>
                <a:gd name="T11" fmla="*/ 15 h 177"/>
                <a:gd name="T12" fmla="*/ 940 w 965"/>
                <a:gd name="T13" fmla="*/ 8 h 177"/>
                <a:gd name="T14" fmla="*/ 931 w 965"/>
                <a:gd name="T15" fmla="*/ 4 h 177"/>
                <a:gd name="T16" fmla="*/ 920 w 965"/>
                <a:gd name="T17" fmla="*/ 1 h 177"/>
                <a:gd name="T18" fmla="*/ 908 w 965"/>
                <a:gd name="T19" fmla="*/ 0 h 177"/>
                <a:gd name="T20" fmla="*/ 57 w 965"/>
                <a:gd name="T21" fmla="*/ 0 h 177"/>
                <a:gd name="T22" fmla="*/ 57 w 965"/>
                <a:gd name="T23" fmla="*/ 0 h 177"/>
                <a:gd name="T24" fmla="*/ 46 w 965"/>
                <a:gd name="T25" fmla="*/ 1 h 177"/>
                <a:gd name="T26" fmla="*/ 34 w 965"/>
                <a:gd name="T27" fmla="*/ 4 h 177"/>
                <a:gd name="T28" fmla="*/ 26 w 965"/>
                <a:gd name="T29" fmla="*/ 8 h 177"/>
                <a:gd name="T30" fmla="*/ 17 w 965"/>
                <a:gd name="T31" fmla="*/ 15 h 177"/>
                <a:gd name="T32" fmla="*/ 10 w 965"/>
                <a:gd name="T33" fmla="*/ 24 h 177"/>
                <a:gd name="T34" fmla="*/ 4 w 965"/>
                <a:gd name="T35" fmla="*/ 32 h 177"/>
                <a:gd name="T36" fmla="*/ 1 w 965"/>
                <a:gd name="T37" fmla="*/ 44 h 177"/>
                <a:gd name="T38" fmla="*/ 0 w 965"/>
                <a:gd name="T39" fmla="*/ 55 h 177"/>
                <a:gd name="T40" fmla="*/ 0 w 965"/>
                <a:gd name="T41" fmla="*/ 55 h 177"/>
                <a:gd name="T42" fmla="*/ 13 w 965"/>
                <a:gd name="T43" fmla="*/ 74 h 177"/>
                <a:gd name="T44" fmla="*/ 46 w 965"/>
                <a:gd name="T45" fmla="*/ 115 h 177"/>
                <a:gd name="T46" fmla="*/ 64 w 965"/>
                <a:gd name="T47" fmla="*/ 138 h 177"/>
                <a:gd name="T48" fmla="*/ 83 w 965"/>
                <a:gd name="T49" fmla="*/ 158 h 177"/>
                <a:gd name="T50" fmla="*/ 91 w 965"/>
                <a:gd name="T51" fmla="*/ 165 h 177"/>
                <a:gd name="T52" fmla="*/ 100 w 965"/>
                <a:gd name="T53" fmla="*/ 171 h 177"/>
                <a:gd name="T54" fmla="*/ 107 w 965"/>
                <a:gd name="T55" fmla="*/ 175 h 177"/>
                <a:gd name="T56" fmla="*/ 114 w 965"/>
                <a:gd name="T57" fmla="*/ 177 h 177"/>
                <a:gd name="T58" fmla="*/ 851 w 965"/>
                <a:gd name="T59" fmla="*/ 177 h 177"/>
                <a:gd name="T60" fmla="*/ 851 w 965"/>
                <a:gd name="T61" fmla="*/ 177 h 177"/>
                <a:gd name="T62" fmla="*/ 858 w 965"/>
                <a:gd name="T63" fmla="*/ 175 h 177"/>
                <a:gd name="T64" fmla="*/ 865 w 965"/>
                <a:gd name="T65" fmla="*/ 171 h 177"/>
                <a:gd name="T66" fmla="*/ 874 w 965"/>
                <a:gd name="T67" fmla="*/ 165 h 177"/>
                <a:gd name="T68" fmla="*/ 882 w 965"/>
                <a:gd name="T69" fmla="*/ 158 h 177"/>
                <a:gd name="T70" fmla="*/ 901 w 965"/>
                <a:gd name="T71" fmla="*/ 138 h 177"/>
                <a:gd name="T72" fmla="*/ 920 w 965"/>
                <a:gd name="T73" fmla="*/ 115 h 177"/>
                <a:gd name="T74" fmla="*/ 952 w 965"/>
                <a:gd name="T75" fmla="*/ 74 h 177"/>
                <a:gd name="T76" fmla="*/ 965 w 965"/>
                <a:gd name="T77" fmla="*/ 55 h 177"/>
                <a:gd name="T78" fmla="*/ 965 w 965"/>
                <a:gd name="T79" fmla="*/ 5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5" h="177">
                  <a:moveTo>
                    <a:pt x="965" y="55"/>
                  </a:moveTo>
                  <a:lnTo>
                    <a:pt x="965" y="55"/>
                  </a:lnTo>
                  <a:lnTo>
                    <a:pt x="964" y="44"/>
                  </a:lnTo>
                  <a:lnTo>
                    <a:pt x="961" y="32"/>
                  </a:lnTo>
                  <a:lnTo>
                    <a:pt x="955" y="24"/>
                  </a:lnTo>
                  <a:lnTo>
                    <a:pt x="948" y="15"/>
                  </a:lnTo>
                  <a:lnTo>
                    <a:pt x="940" y="8"/>
                  </a:lnTo>
                  <a:lnTo>
                    <a:pt x="931" y="4"/>
                  </a:lnTo>
                  <a:lnTo>
                    <a:pt x="920" y="1"/>
                  </a:lnTo>
                  <a:lnTo>
                    <a:pt x="908" y="0"/>
                  </a:lnTo>
                  <a:lnTo>
                    <a:pt x="57" y="0"/>
                  </a:lnTo>
                  <a:lnTo>
                    <a:pt x="57" y="0"/>
                  </a:lnTo>
                  <a:lnTo>
                    <a:pt x="46" y="1"/>
                  </a:lnTo>
                  <a:lnTo>
                    <a:pt x="34" y="4"/>
                  </a:lnTo>
                  <a:lnTo>
                    <a:pt x="26" y="8"/>
                  </a:lnTo>
                  <a:lnTo>
                    <a:pt x="17" y="15"/>
                  </a:lnTo>
                  <a:lnTo>
                    <a:pt x="10" y="24"/>
                  </a:lnTo>
                  <a:lnTo>
                    <a:pt x="4" y="32"/>
                  </a:lnTo>
                  <a:lnTo>
                    <a:pt x="1" y="44"/>
                  </a:lnTo>
                  <a:lnTo>
                    <a:pt x="0" y="55"/>
                  </a:lnTo>
                  <a:lnTo>
                    <a:pt x="0" y="55"/>
                  </a:lnTo>
                  <a:lnTo>
                    <a:pt x="13" y="74"/>
                  </a:lnTo>
                  <a:lnTo>
                    <a:pt x="46" y="115"/>
                  </a:lnTo>
                  <a:lnTo>
                    <a:pt x="64" y="138"/>
                  </a:lnTo>
                  <a:lnTo>
                    <a:pt x="83" y="158"/>
                  </a:lnTo>
                  <a:lnTo>
                    <a:pt x="91" y="165"/>
                  </a:lnTo>
                  <a:lnTo>
                    <a:pt x="100" y="171"/>
                  </a:lnTo>
                  <a:lnTo>
                    <a:pt x="107" y="175"/>
                  </a:lnTo>
                  <a:lnTo>
                    <a:pt x="114" y="177"/>
                  </a:lnTo>
                  <a:lnTo>
                    <a:pt x="851" y="177"/>
                  </a:lnTo>
                  <a:lnTo>
                    <a:pt x="851" y="177"/>
                  </a:lnTo>
                  <a:lnTo>
                    <a:pt x="858" y="175"/>
                  </a:lnTo>
                  <a:lnTo>
                    <a:pt x="865" y="171"/>
                  </a:lnTo>
                  <a:lnTo>
                    <a:pt x="874" y="165"/>
                  </a:lnTo>
                  <a:lnTo>
                    <a:pt x="882" y="158"/>
                  </a:lnTo>
                  <a:lnTo>
                    <a:pt x="901" y="138"/>
                  </a:lnTo>
                  <a:lnTo>
                    <a:pt x="920" y="115"/>
                  </a:lnTo>
                  <a:lnTo>
                    <a:pt x="952" y="74"/>
                  </a:lnTo>
                  <a:lnTo>
                    <a:pt x="965" y="55"/>
                  </a:lnTo>
                  <a:lnTo>
                    <a:pt x="965"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375"/>
            <p:cNvSpPr>
              <a:spLocks/>
            </p:cNvSpPr>
            <p:nvPr/>
          </p:nvSpPr>
          <p:spPr bwMode="auto">
            <a:xfrm>
              <a:off x="-4521200" y="10167938"/>
              <a:ext cx="509588" cy="93662"/>
            </a:xfrm>
            <a:custGeom>
              <a:avLst/>
              <a:gdLst>
                <a:gd name="T0" fmla="*/ 965 w 965"/>
                <a:gd name="T1" fmla="*/ 55 h 177"/>
                <a:gd name="T2" fmla="*/ 965 w 965"/>
                <a:gd name="T3" fmla="*/ 55 h 177"/>
                <a:gd name="T4" fmla="*/ 964 w 965"/>
                <a:gd name="T5" fmla="*/ 44 h 177"/>
                <a:gd name="T6" fmla="*/ 961 w 965"/>
                <a:gd name="T7" fmla="*/ 32 h 177"/>
                <a:gd name="T8" fmla="*/ 955 w 965"/>
                <a:gd name="T9" fmla="*/ 24 h 177"/>
                <a:gd name="T10" fmla="*/ 948 w 965"/>
                <a:gd name="T11" fmla="*/ 15 h 177"/>
                <a:gd name="T12" fmla="*/ 939 w 965"/>
                <a:gd name="T13" fmla="*/ 8 h 177"/>
                <a:gd name="T14" fmla="*/ 931 w 965"/>
                <a:gd name="T15" fmla="*/ 4 h 177"/>
                <a:gd name="T16" fmla="*/ 919 w 965"/>
                <a:gd name="T17" fmla="*/ 1 h 177"/>
                <a:gd name="T18" fmla="*/ 908 w 965"/>
                <a:gd name="T19" fmla="*/ 0 h 177"/>
                <a:gd name="T20" fmla="*/ 57 w 965"/>
                <a:gd name="T21" fmla="*/ 0 h 177"/>
                <a:gd name="T22" fmla="*/ 57 w 965"/>
                <a:gd name="T23" fmla="*/ 0 h 177"/>
                <a:gd name="T24" fmla="*/ 46 w 965"/>
                <a:gd name="T25" fmla="*/ 1 h 177"/>
                <a:gd name="T26" fmla="*/ 34 w 965"/>
                <a:gd name="T27" fmla="*/ 4 h 177"/>
                <a:gd name="T28" fmla="*/ 26 w 965"/>
                <a:gd name="T29" fmla="*/ 8 h 177"/>
                <a:gd name="T30" fmla="*/ 17 w 965"/>
                <a:gd name="T31" fmla="*/ 15 h 177"/>
                <a:gd name="T32" fmla="*/ 10 w 965"/>
                <a:gd name="T33" fmla="*/ 24 h 177"/>
                <a:gd name="T34" fmla="*/ 4 w 965"/>
                <a:gd name="T35" fmla="*/ 32 h 177"/>
                <a:gd name="T36" fmla="*/ 1 w 965"/>
                <a:gd name="T37" fmla="*/ 44 h 177"/>
                <a:gd name="T38" fmla="*/ 0 w 965"/>
                <a:gd name="T39" fmla="*/ 55 h 177"/>
                <a:gd name="T40" fmla="*/ 0 w 965"/>
                <a:gd name="T41" fmla="*/ 55 h 177"/>
                <a:gd name="T42" fmla="*/ 13 w 965"/>
                <a:gd name="T43" fmla="*/ 74 h 177"/>
                <a:gd name="T44" fmla="*/ 46 w 965"/>
                <a:gd name="T45" fmla="*/ 115 h 177"/>
                <a:gd name="T46" fmla="*/ 64 w 965"/>
                <a:gd name="T47" fmla="*/ 138 h 177"/>
                <a:gd name="T48" fmla="*/ 83 w 965"/>
                <a:gd name="T49" fmla="*/ 158 h 177"/>
                <a:gd name="T50" fmla="*/ 91 w 965"/>
                <a:gd name="T51" fmla="*/ 165 h 177"/>
                <a:gd name="T52" fmla="*/ 100 w 965"/>
                <a:gd name="T53" fmla="*/ 171 h 177"/>
                <a:gd name="T54" fmla="*/ 107 w 965"/>
                <a:gd name="T55" fmla="*/ 175 h 177"/>
                <a:gd name="T56" fmla="*/ 114 w 965"/>
                <a:gd name="T57" fmla="*/ 177 h 177"/>
                <a:gd name="T58" fmla="*/ 851 w 965"/>
                <a:gd name="T59" fmla="*/ 177 h 177"/>
                <a:gd name="T60" fmla="*/ 851 w 965"/>
                <a:gd name="T61" fmla="*/ 177 h 177"/>
                <a:gd name="T62" fmla="*/ 858 w 965"/>
                <a:gd name="T63" fmla="*/ 175 h 177"/>
                <a:gd name="T64" fmla="*/ 865 w 965"/>
                <a:gd name="T65" fmla="*/ 171 h 177"/>
                <a:gd name="T66" fmla="*/ 874 w 965"/>
                <a:gd name="T67" fmla="*/ 165 h 177"/>
                <a:gd name="T68" fmla="*/ 882 w 965"/>
                <a:gd name="T69" fmla="*/ 158 h 177"/>
                <a:gd name="T70" fmla="*/ 901 w 965"/>
                <a:gd name="T71" fmla="*/ 138 h 177"/>
                <a:gd name="T72" fmla="*/ 919 w 965"/>
                <a:gd name="T73" fmla="*/ 115 h 177"/>
                <a:gd name="T74" fmla="*/ 952 w 965"/>
                <a:gd name="T75" fmla="*/ 74 h 177"/>
                <a:gd name="T76" fmla="*/ 965 w 965"/>
                <a:gd name="T77" fmla="*/ 55 h 177"/>
                <a:gd name="T78" fmla="*/ 965 w 965"/>
                <a:gd name="T79" fmla="*/ 5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5" h="177">
                  <a:moveTo>
                    <a:pt x="965" y="55"/>
                  </a:moveTo>
                  <a:lnTo>
                    <a:pt x="965" y="55"/>
                  </a:lnTo>
                  <a:lnTo>
                    <a:pt x="964" y="44"/>
                  </a:lnTo>
                  <a:lnTo>
                    <a:pt x="961" y="32"/>
                  </a:lnTo>
                  <a:lnTo>
                    <a:pt x="955" y="24"/>
                  </a:lnTo>
                  <a:lnTo>
                    <a:pt x="948" y="15"/>
                  </a:lnTo>
                  <a:lnTo>
                    <a:pt x="939" y="8"/>
                  </a:lnTo>
                  <a:lnTo>
                    <a:pt x="931" y="4"/>
                  </a:lnTo>
                  <a:lnTo>
                    <a:pt x="919" y="1"/>
                  </a:lnTo>
                  <a:lnTo>
                    <a:pt x="908" y="0"/>
                  </a:lnTo>
                  <a:lnTo>
                    <a:pt x="57" y="0"/>
                  </a:lnTo>
                  <a:lnTo>
                    <a:pt x="57" y="0"/>
                  </a:lnTo>
                  <a:lnTo>
                    <a:pt x="46" y="1"/>
                  </a:lnTo>
                  <a:lnTo>
                    <a:pt x="34" y="4"/>
                  </a:lnTo>
                  <a:lnTo>
                    <a:pt x="26" y="8"/>
                  </a:lnTo>
                  <a:lnTo>
                    <a:pt x="17" y="15"/>
                  </a:lnTo>
                  <a:lnTo>
                    <a:pt x="10" y="24"/>
                  </a:lnTo>
                  <a:lnTo>
                    <a:pt x="4" y="32"/>
                  </a:lnTo>
                  <a:lnTo>
                    <a:pt x="1" y="44"/>
                  </a:lnTo>
                  <a:lnTo>
                    <a:pt x="0" y="55"/>
                  </a:lnTo>
                  <a:lnTo>
                    <a:pt x="0" y="55"/>
                  </a:lnTo>
                  <a:lnTo>
                    <a:pt x="13" y="74"/>
                  </a:lnTo>
                  <a:lnTo>
                    <a:pt x="46" y="115"/>
                  </a:lnTo>
                  <a:lnTo>
                    <a:pt x="64" y="138"/>
                  </a:lnTo>
                  <a:lnTo>
                    <a:pt x="83" y="158"/>
                  </a:lnTo>
                  <a:lnTo>
                    <a:pt x="91" y="165"/>
                  </a:lnTo>
                  <a:lnTo>
                    <a:pt x="100" y="171"/>
                  </a:lnTo>
                  <a:lnTo>
                    <a:pt x="107" y="175"/>
                  </a:lnTo>
                  <a:lnTo>
                    <a:pt x="114" y="177"/>
                  </a:lnTo>
                  <a:lnTo>
                    <a:pt x="851" y="177"/>
                  </a:lnTo>
                  <a:lnTo>
                    <a:pt x="851" y="177"/>
                  </a:lnTo>
                  <a:lnTo>
                    <a:pt x="858" y="175"/>
                  </a:lnTo>
                  <a:lnTo>
                    <a:pt x="865" y="171"/>
                  </a:lnTo>
                  <a:lnTo>
                    <a:pt x="874" y="165"/>
                  </a:lnTo>
                  <a:lnTo>
                    <a:pt x="882" y="158"/>
                  </a:lnTo>
                  <a:lnTo>
                    <a:pt x="901" y="138"/>
                  </a:lnTo>
                  <a:lnTo>
                    <a:pt x="919" y="115"/>
                  </a:lnTo>
                  <a:lnTo>
                    <a:pt x="952" y="74"/>
                  </a:lnTo>
                  <a:lnTo>
                    <a:pt x="965" y="55"/>
                  </a:lnTo>
                  <a:lnTo>
                    <a:pt x="965"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376"/>
            <p:cNvSpPr>
              <a:spLocks/>
            </p:cNvSpPr>
            <p:nvPr/>
          </p:nvSpPr>
          <p:spPr bwMode="auto">
            <a:xfrm>
              <a:off x="-4038600" y="10620375"/>
              <a:ext cx="511175" cy="93662"/>
            </a:xfrm>
            <a:custGeom>
              <a:avLst/>
              <a:gdLst>
                <a:gd name="T0" fmla="*/ 965 w 965"/>
                <a:gd name="T1" fmla="*/ 56 h 178"/>
                <a:gd name="T2" fmla="*/ 965 w 965"/>
                <a:gd name="T3" fmla="*/ 56 h 178"/>
                <a:gd name="T4" fmla="*/ 964 w 965"/>
                <a:gd name="T5" fmla="*/ 45 h 178"/>
                <a:gd name="T6" fmla="*/ 961 w 965"/>
                <a:gd name="T7" fmla="*/ 33 h 178"/>
                <a:gd name="T8" fmla="*/ 955 w 965"/>
                <a:gd name="T9" fmla="*/ 25 h 178"/>
                <a:gd name="T10" fmla="*/ 948 w 965"/>
                <a:gd name="T11" fmla="*/ 16 h 178"/>
                <a:gd name="T12" fmla="*/ 939 w 965"/>
                <a:gd name="T13" fmla="*/ 9 h 178"/>
                <a:gd name="T14" fmla="*/ 931 w 965"/>
                <a:gd name="T15" fmla="*/ 5 h 178"/>
                <a:gd name="T16" fmla="*/ 919 w 965"/>
                <a:gd name="T17" fmla="*/ 2 h 178"/>
                <a:gd name="T18" fmla="*/ 908 w 965"/>
                <a:gd name="T19" fmla="*/ 0 h 178"/>
                <a:gd name="T20" fmla="*/ 57 w 965"/>
                <a:gd name="T21" fmla="*/ 0 h 178"/>
                <a:gd name="T22" fmla="*/ 57 w 965"/>
                <a:gd name="T23" fmla="*/ 0 h 178"/>
                <a:gd name="T24" fmla="*/ 45 w 965"/>
                <a:gd name="T25" fmla="*/ 2 h 178"/>
                <a:gd name="T26" fmla="*/ 34 w 965"/>
                <a:gd name="T27" fmla="*/ 5 h 178"/>
                <a:gd name="T28" fmla="*/ 25 w 965"/>
                <a:gd name="T29" fmla="*/ 9 h 178"/>
                <a:gd name="T30" fmla="*/ 17 w 965"/>
                <a:gd name="T31" fmla="*/ 16 h 178"/>
                <a:gd name="T32" fmla="*/ 10 w 965"/>
                <a:gd name="T33" fmla="*/ 25 h 178"/>
                <a:gd name="T34" fmla="*/ 4 w 965"/>
                <a:gd name="T35" fmla="*/ 33 h 178"/>
                <a:gd name="T36" fmla="*/ 1 w 965"/>
                <a:gd name="T37" fmla="*/ 45 h 178"/>
                <a:gd name="T38" fmla="*/ 0 w 965"/>
                <a:gd name="T39" fmla="*/ 56 h 178"/>
                <a:gd name="T40" fmla="*/ 0 w 965"/>
                <a:gd name="T41" fmla="*/ 56 h 178"/>
                <a:gd name="T42" fmla="*/ 13 w 965"/>
                <a:gd name="T43" fmla="*/ 75 h 178"/>
                <a:gd name="T44" fmla="*/ 45 w 965"/>
                <a:gd name="T45" fmla="*/ 116 h 178"/>
                <a:gd name="T46" fmla="*/ 64 w 965"/>
                <a:gd name="T47" fmla="*/ 139 h 178"/>
                <a:gd name="T48" fmla="*/ 83 w 965"/>
                <a:gd name="T49" fmla="*/ 159 h 178"/>
                <a:gd name="T50" fmla="*/ 91 w 965"/>
                <a:gd name="T51" fmla="*/ 166 h 178"/>
                <a:gd name="T52" fmla="*/ 100 w 965"/>
                <a:gd name="T53" fmla="*/ 172 h 178"/>
                <a:gd name="T54" fmla="*/ 107 w 965"/>
                <a:gd name="T55" fmla="*/ 176 h 178"/>
                <a:gd name="T56" fmla="*/ 114 w 965"/>
                <a:gd name="T57" fmla="*/ 178 h 178"/>
                <a:gd name="T58" fmla="*/ 851 w 965"/>
                <a:gd name="T59" fmla="*/ 178 h 178"/>
                <a:gd name="T60" fmla="*/ 851 w 965"/>
                <a:gd name="T61" fmla="*/ 178 h 178"/>
                <a:gd name="T62" fmla="*/ 858 w 965"/>
                <a:gd name="T63" fmla="*/ 176 h 178"/>
                <a:gd name="T64" fmla="*/ 865 w 965"/>
                <a:gd name="T65" fmla="*/ 172 h 178"/>
                <a:gd name="T66" fmla="*/ 874 w 965"/>
                <a:gd name="T67" fmla="*/ 166 h 178"/>
                <a:gd name="T68" fmla="*/ 882 w 965"/>
                <a:gd name="T69" fmla="*/ 159 h 178"/>
                <a:gd name="T70" fmla="*/ 901 w 965"/>
                <a:gd name="T71" fmla="*/ 139 h 178"/>
                <a:gd name="T72" fmla="*/ 919 w 965"/>
                <a:gd name="T73" fmla="*/ 116 h 178"/>
                <a:gd name="T74" fmla="*/ 952 w 965"/>
                <a:gd name="T75" fmla="*/ 75 h 178"/>
                <a:gd name="T76" fmla="*/ 965 w 965"/>
                <a:gd name="T77" fmla="*/ 56 h 178"/>
                <a:gd name="T78" fmla="*/ 965 w 965"/>
                <a:gd name="T79" fmla="*/ 5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5" h="178">
                  <a:moveTo>
                    <a:pt x="965" y="56"/>
                  </a:moveTo>
                  <a:lnTo>
                    <a:pt x="965" y="56"/>
                  </a:lnTo>
                  <a:lnTo>
                    <a:pt x="964" y="45"/>
                  </a:lnTo>
                  <a:lnTo>
                    <a:pt x="961" y="33"/>
                  </a:lnTo>
                  <a:lnTo>
                    <a:pt x="955" y="25"/>
                  </a:lnTo>
                  <a:lnTo>
                    <a:pt x="948" y="16"/>
                  </a:lnTo>
                  <a:lnTo>
                    <a:pt x="939" y="9"/>
                  </a:lnTo>
                  <a:lnTo>
                    <a:pt x="931" y="5"/>
                  </a:lnTo>
                  <a:lnTo>
                    <a:pt x="919" y="2"/>
                  </a:lnTo>
                  <a:lnTo>
                    <a:pt x="908" y="0"/>
                  </a:lnTo>
                  <a:lnTo>
                    <a:pt x="57" y="0"/>
                  </a:lnTo>
                  <a:lnTo>
                    <a:pt x="57" y="0"/>
                  </a:lnTo>
                  <a:lnTo>
                    <a:pt x="45" y="2"/>
                  </a:lnTo>
                  <a:lnTo>
                    <a:pt x="34" y="5"/>
                  </a:lnTo>
                  <a:lnTo>
                    <a:pt x="25" y="9"/>
                  </a:lnTo>
                  <a:lnTo>
                    <a:pt x="17" y="16"/>
                  </a:lnTo>
                  <a:lnTo>
                    <a:pt x="10" y="25"/>
                  </a:lnTo>
                  <a:lnTo>
                    <a:pt x="4" y="33"/>
                  </a:lnTo>
                  <a:lnTo>
                    <a:pt x="1" y="45"/>
                  </a:lnTo>
                  <a:lnTo>
                    <a:pt x="0" y="56"/>
                  </a:lnTo>
                  <a:lnTo>
                    <a:pt x="0" y="56"/>
                  </a:lnTo>
                  <a:lnTo>
                    <a:pt x="13" y="75"/>
                  </a:lnTo>
                  <a:lnTo>
                    <a:pt x="45" y="116"/>
                  </a:lnTo>
                  <a:lnTo>
                    <a:pt x="64" y="139"/>
                  </a:lnTo>
                  <a:lnTo>
                    <a:pt x="83" y="159"/>
                  </a:lnTo>
                  <a:lnTo>
                    <a:pt x="91" y="166"/>
                  </a:lnTo>
                  <a:lnTo>
                    <a:pt x="100" y="172"/>
                  </a:lnTo>
                  <a:lnTo>
                    <a:pt x="107" y="176"/>
                  </a:lnTo>
                  <a:lnTo>
                    <a:pt x="114" y="178"/>
                  </a:lnTo>
                  <a:lnTo>
                    <a:pt x="851" y="178"/>
                  </a:lnTo>
                  <a:lnTo>
                    <a:pt x="851" y="178"/>
                  </a:lnTo>
                  <a:lnTo>
                    <a:pt x="858" y="176"/>
                  </a:lnTo>
                  <a:lnTo>
                    <a:pt x="865" y="172"/>
                  </a:lnTo>
                  <a:lnTo>
                    <a:pt x="874" y="166"/>
                  </a:lnTo>
                  <a:lnTo>
                    <a:pt x="882" y="159"/>
                  </a:lnTo>
                  <a:lnTo>
                    <a:pt x="901" y="139"/>
                  </a:lnTo>
                  <a:lnTo>
                    <a:pt x="919" y="116"/>
                  </a:lnTo>
                  <a:lnTo>
                    <a:pt x="952" y="75"/>
                  </a:lnTo>
                  <a:lnTo>
                    <a:pt x="965" y="56"/>
                  </a:lnTo>
                  <a:lnTo>
                    <a:pt x="965"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377"/>
            <p:cNvSpPr>
              <a:spLocks/>
            </p:cNvSpPr>
            <p:nvPr/>
          </p:nvSpPr>
          <p:spPr bwMode="auto">
            <a:xfrm>
              <a:off x="-4340225" y="9837738"/>
              <a:ext cx="122238" cy="303212"/>
            </a:xfrm>
            <a:custGeom>
              <a:avLst/>
              <a:gdLst>
                <a:gd name="T0" fmla="*/ 231 w 231"/>
                <a:gd name="T1" fmla="*/ 573 h 573"/>
                <a:gd name="T2" fmla="*/ 117 w 231"/>
                <a:gd name="T3" fmla="*/ 573 h 573"/>
                <a:gd name="T4" fmla="*/ 117 w 231"/>
                <a:gd name="T5" fmla="*/ 164 h 573"/>
                <a:gd name="T6" fmla="*/ 117 w 231"/>
                <a:gd name="T7" fmla="*/ 164 h 573"/>
                <a:gd name="T8" fmla="*/ 102 w 231"/>
                <a:gd name="T9" fmla="*/ 177 h 573"/>
                <a:gd name="T10" fmla="*/ 88 w 231"/>
                <a:gd name="T11" fmla="*/ 189 h 573"/>
                <a:gd name="T12" fmla="*/ 77 w 231"/>
                <a:gd name="T13" fmla="*/ 197 h 573"/>
                <a:gd name="T14" fmla="*/ 62 w 231"/>
                <a:gd name="T15" fmla="*/ 204 h 573"/>
                <a:gd name="T16" fmla="*/ 50 w 231"/>
                <a:gd name="T17" fmla="*/ 211 h 573"/>
                <a:gd name="T18" fmla="*/ 35 w 231"/>
                <a:gd name="T19" fmla="*/ 217 h 573"/>
                <a:gd name="T20" fmla="*/ 0 w 231"/>
                <a:gd name="T21" fmla="*/ 230 h 573"/>
                <a:gd name="T22" fmla="*/ 0 w 231"/>
                <a:gd name="T23" fmla="*/ 131 h 573"/>
                <a:gd name="T24" fmla="*/ 0 w 231"/>
                <a:gd name="T25" fmla="*/ 131 h 573"/>
                <a:gd name="T26" fmla="*/ 18 w 231"/>
                <a:gd name="T27" fmla="*/ 124 h 573"/>
                <a:gd name="T28" fmla="*/ 35 w 231"/>
                <a:gd name="T29" fmla="*/ 117 h 573"/>
                <a:gd name="T30" fmla="*/ 52 w 231"/>
                <a:gd name="T31" fmla="*/ 106 h 573"/>
                <a:gd name="T32" fmla="*/ 74 w 231"/>
                <a:gd name="T33" fmla="*/ 90 h 573"/>
                <a:gd name="T34" fmla="*/ 74 w 231"/>
                <a:gd name="T35" fmla="*/ 90 h 573"/>
                <a:gd name="T36" fmla="*/ 87 w 231"/>
                <a:gd name="T37" fmla="*/ 80 h 573"/>
                <a:gd name="T38" fmla="*/ 97 w 231"/>
                <a:gd name="T39" fmla="*/ 70 h 573"/>
                <a:gd name="T40" fmla="*/ 107 w 231"/>
                <a:gd name="T41" fmla="*/ 60 h 573"/>
                <a:gd name="T42" fmla="*/ 117 w 231"/>
                <a:gd name="T43" fmla="*/ 49 h 573"/>
                <a:gd name="T44" fmla="*/ 124 w 231"/>
                <a:gd name="T45" fmla="*/ 37 h 573"/>
                <a:gd name="T46" fmla="*/ 131 w 231"/>
                <a:gd name="T47" fmla="*/ 24 h 573"/>
                <a:gd name="T48" fmla="*/ 138 w 231"/>
                <a:gd name="T49" fmla="*/ 13 h 573"/>
                <a:gd name="T50" fmla="*/ 142 w 231"/>
                <a:gd name="T51" fmla="*/ 0 h 573"/>
                <a:gd name="T52" fmla="*/ 231 w 231"/>
                <a:gd name="T53" fmla="*/ 0 h 573"/>
                <a:gd name="T54" fmla="*/ 231 w 231"/>
                <a:gd name="T55" fmla="*/ 57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573">
                  <a:moveTo>
                    <a:pt x="231" y="573"/>
                  </a:moveTo>
                  <a:lnTo>
                    <a:pt x="117" y="573"/>
                  </a:lnTo>
                  <a:lnTo>
                    <a:pt x="117" y="164"/>
                  </a:lnTo>
                  <a:lnTo>
                    <a:pt x="117" y="164"/>
                  </a:lnTo>
                  <a:lnTo>
                    <a:pt x="102" y="177"/>
                  </a:lnTo>
                  <a:lnTo>
                    <a:pt x="88" y="189"/>
                  </a:lnTo>
                  <a:lnTo>
                    <a:pt x="77" y="197"/>
                  </a:lnTo>
                  <a:lnTo>
                    <a:pt x="62" y="204"/>
                  </a:lnTo>
                  <a:lnTo>
                    <a:pt x="50" y="211"/>
                  </a:lnTo>
                  <a:lnTo>
                    <a:pt x="35" y="217"/>
                  </a:lnTo>
                  <a:lnTo>
                    <a:pt x="0" y="230"/>
                  </a:lnTo>
                  <a:lnTo>
                    <a:pt x="0" y="131"/>
                  </a:lnTo>
                  <a:lnTo>
                    <a:pt x="0" y="131"/>
                  </a:lnTo>
                  <a:lnTo>
                    <a:pt x="18" y="124"/>
                  </a:lnTo>
                  <a:lnTo>
                    <a:pt x="35" y="117"/>
                  </a:lnTo>
                  <a:lnTo>
                    <a:pt x="52" y="106"/>
                  </a:lnTo>
                  <a:lnTo>
                    <a:pt x="74" y="90"/>
                  </a:lnTo>
                  <a:lnTo>
                    <a:pt x="74" y="90"/>
                  </a:lnTo>
                  <a:lnTo>
                    <a:pt x="87" y="80"/>
                  </a:lnTo>
                  <a:lnTo>
                    <a:pt x="97" y="70"/>
                  </a:lnTo>
                  <a:lnTo>
                    <a:pt x="107" y="60"/>
                  </a:lnTo>
                  <a:lnTo>
                    <a:pt x="117" y="49"/>
                  </a:lnTo>
                  <a:lnTo>
                    <a:pt x="124" y="37"/>
                  </a:lnTo>
                  <a:lnTo>
                    <a:pt x="131" y="24"/>
                  </a:lnTo>
                  <a:lnTo>
                    <a:pt x="138" y="13"/>
                  </a:lnTo>
                  <a:lnTo>
                    <a:pt x="142" y="0"/>
                  </a:lnTo>
                  <a:lnTo>
                    <a:pt x="231" y="0"/>
                  </a:lnTo>
                  <a:lnTo>
                    <a:pt x="231" y="5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378"/>
            <p:cNvSpPr>
              <a:spLocks/>
            </p:cNvSpPr>
            <p:nvPr/>
          </p:nvSpPr>
          <p:spPr bwMode="auto">
            <a:xfrm>
              <a:off x="-3873500" y="10288588"/>
              <a:ext cx="198438" cy="304800"/>
            </a:xfrm>
            <a:custGeom>
              <a:avLst/>
              <a:gdLst>
                <a:gd name="T0" fmla="*/ 105 w 375"/>
                <a:gd name="T1" fmla="*/ 404 h 575"/>
                <a:gd name="T2" fmla="*/ 122 w 375"/>
                <a:gd name="T3" fmla="*/ 452 h 575"/>
                <a:gd name="T4" fmla="*/ 144 w 375"/>
                <a:gd name="T5" fmla="*/ 474 h 575"/>
                <a:gd name="T6" fmla="*/ 185 w 375"/>
                <a:gd name="T7" fmla="*/ 485 h 575"/>
                <a:gd name="T8" fmla="*/ 208 w 375"/>
                <a:gd name="T9" fmla="*/ 482 h 575"/>
                <a:gd name="T10" fmla="*/ 241 w 375"/>
                <a:gd name="T11" fmla="*/ 459 h 575"/>
                <a:gd name="T12" fmla="*/ 251 w 375"/>
                <a:gd name="T13" fmla="*/ 447 h 575"/>
                <a:gd name="T14" fmla="*/ 262 w 375"/>
                <a:gd name="T15" fmla="*/ 412 h 575"/>
                <a:gd name="T16" fmla="*/ 262 w 375"/>
                <a:gd name="T17" fmla="*/ 372 h 575"/>
                <a:gd name="T18" fmla="*/ 248 w 375"/>
                <a:gd name="T19" fmla="*/ 334 h 575"/>
                <a:gd name="T20" fmla="*/ 231 w 375"/>
                <a:gd name="T21" fmla="*/ 317 h 575"/>
                <a:gd name="T22" fmla="*/ 190 w 375"/>
                <a:gd name="T23" fmla="*/ 302 h 575"/>
                <a:gd name="T24" fmla="*/ 167 w 375"/>
                <a:gd name="T25" fmla="*/ 305 h 575"/>
                <a:gd name="T26" fmla="*/ 151 w 375"/>
                <a:gd name="T27" fmla="*/ 222 h 575"/>
                <a:gd name="T28" fmla="*/ 198 w 375"/>
                <a:gd name="T29" fmla="*/ 217 h 575"/>
                <a:gd name="T30" fmla="*/ 218 w 375"/>
                <a:gd name="T31" fmla="*/ 204 h 575"/>
                <a:gd name="T32" fmla="*/ 235 w 375"/>
                <a:gd name="T33" fmla="*/ 181 h 575"/>
                <a:gd name="T34" fmla="*/ 241 w 375"/>
                <a:gd name="T35" fmla="*/ 149 h 575"/>
                <a:gd name="T36" fmla="*/ 232 w 375"/>
                <a:gd name="T37" fmla="*/ 114 h 575"/>
                <a:gd name="T38" fmla="*/ 215 w 375"/>
                <a:gd name="T39" fmla="*/ 97 h 575"/>
                <a:gd name="T40" fmla="*/ 180 w 375"/>
                <a:gd name="T41" fmla="*/ 88 h 575"/>
                <a:gd name="T42" fmla="*/ 154 w 375"/>
                <a:gd name="T43" fmla="*/ 92 h 575"/>
                <a:gd name="T44" fmla="*/ 132 w 375"/>
                <a:gd name="T45" fmla="*/ 107 h 575"/>
                <a:gd name="T46" fmla="*/ 111 w 375"/>
                <a:gd name="T47" fmla="*/ 145 h 575"/>
                <a:gd name="T48" fmla="*/ 8 w 375"/>
                <a:gd name="T49" fmla="*/ 147 h 575"/>
                <a:gd name="T50" fmla="*/ 30 w 375"/>
                <a:gd name="T51" fmla="*/ 81 h 575"/>
                <a:gd name="T52" fmla="*/ 51 w 375"/>
                <a:gd name="T53" fmla="*/ 50 h 575"/>
                <a:gd name="T54" fmla="*/ 98 w 375"/>
                <a:gd name="T55" fmla="*/ 17 h 575"/>
                <a:gd name="T56" fmla="*/ 138 w 375"/>
                <a:gd name="T57" fmla="*/ 4 h 575"/>
                <a:gd name="T58" fmla="*/ 182 w 375"/>
                <a:gd name="T59" fmla="*/ 0 h 575"/>
                <a:gd name="T60" fmla="*/ 238 w 375"/>
                <a:gd name="T61" fmla="*/ 7 h 575"/>
                <a:gd name="T62" fmla="*/ 284 w 375"/>
                <a:gd name="T63" fmla="*/ 28 h 575"/>
                <a:gd name="T64" fmla="*/ 309 w 375"/>
                <a:gd name="T65" fmla="*/ 50 h 575"/>
                <a:gd name="T66" fmla="*/ 334 w 375"/>
                <a:gd name="T67" fmla="*/ 82 h 575"/>
                <a:gd name="T68" fmla="*/ 347 w 375"/>
                <a:gd name="T69" fmla="*/ 118 h 575"/>
                <a:gd name="T70" fmla="*/ 349 w 375"/>
                <a:gd name="T71" fmla="*/ 144 h 575"/>
                <a:gd name="T72" fmla="*/ 338 w 375"/>
                <a:gd name="T73" fmla="*/ 195 h 575"/>
                <a:gd name="T74" fmla="*/ 304 w 375"/>
                <a:gd name="T75" fmla="*/ 238 h 575"/>
                <a:gd name="T76" fmla="*/ 268 w 375"/>
                <a:gd name="T77" fmla="*/ 262 h 575"/>
                <a:gd name="T78" fmla="*/ 302 w 375"/>
                <a:gd name="T79" fmla="*/ 274 h 575"/>
                <a:gd name="T80" fmla="*/ 331 w 375"/>
                <a:gd name="T81" fmla="*/ 292 h 575"/>
                <a:gd name="T82" fmla="*/ 347 w 375"/>
                <a:gd name="T83" fmla="*/ 308 h 575"/>
                <a:gd name="T84" fmla="*/ 364 w 375"/>
                <a:gd name="T85" fmla="*/ 338 h 575"/>
                <a:gd name="T86" fmla="*/ 374 w 375"/>
                <a:gd name="T87" fmla="*/ 371 h 575"/>
                <a:gd name="T88" fmla="*/ 375 w 375"/>
                <a:gd name="T89" fmla="*/ 397 h 575"/>
                <a:gd name="T90" fmla="*/ 368 w 375"/>
                <a:gd name="T91" fmla="*/ 449 h 575"/>
                <a:gd name="T92" fmla="*/ 345 w 375"/>
                <a:gd name="T93" fmla="*/ 495 h 575"/>
                <a:gd name="T94" fmla="*/ 321 w 375"/>
                <a:gd name="T95" fmla="*/ 522 h 575"/>
                <a:gd name="T96" fmla="*/ 277 w 375"/>
                <a:gd name="T97" fmla="*/ 555 h 575"/>
                <a:gd name="T98" fmla="*/ 225 w 375"/>
                <a:gd name="T99" fmla="*/ 572 h 575"/>
                <a:gd name="T100" fmla="*/ 185 w 375"/>
                <a:gd name="T101" fmla="*/ 575 h 575"/>
                <a:gd name="T102" fmla="*/ 132 w 375"/>
                <a:gd name="T103" fmla="*/ 569 h 575"/>
                <a:gd name="T104" fmla="*/ 85 w 375"/>
                <a:gd name="T105" fmla="*/ 551 h 575"/>
                <a:gd name="T106" fmla="*/ 58 w 375"/>
                <a:gd name="T107" fmla="*/ 531 h 575"/>
                <a:gd name="T108" fmla="*/ 27 w 375"/>
                <a:gd name="T109" fmla="*/ 494 h 575"/>
                <a:gd name="T110" fmla="*/ 7 w 375"/>
                <a:gd name="T111" fmla="*/ 449 h 575"/>
                <a:gd name="T112" fmla="*/ 0 w 375"/>
                <a:gd name="T113" fmla="*/ 415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5" h="575">
                  <a:moveTo>
                    <a:pt x="0" y="415"/>
                  </a:moveTo>
                  <a:lnTo>
                    <a:pt x="105" y="404"/>
                  </a:lnTo>
                  <a:lnTo>
                    <a:pt x="105" y="404"/>
                  </a:lnTo>
                  <a:lnTo>
                    <a:pt x="108" y="422"/>
                  </a:lnTo>
                  <a:lnTo>
                    <a:pt x="114" y="438"/>
                  </a:lnTo>
                  <a:lnTo>
                    <a:pt x="122" y="452"/>
                  </a:lnTo>
                  <a:lnTo>
                    <a:pt x="132" y="464"/>
                  </a:lnTo>
                  <a:lnTo>
                    <a:pt x="132" y="464"/>
                  </a:lnTo>
                  <a:lnTo>
                    <a:pt x="144" y="474"/>
                  </a:lnTo>
                  <a:lnTo>
                    <a:pt x="157" y="479"/>
                  </a:lnTo>
                  <a:lnTo>
                    <a:pt x="170" y="484"/>
                  </a:lnTo>
                  <a:lnTo>
                    <a:pt x="185" y="485"/>
                  </a:lnTo>
                  <a:lnTo>
                    <a:pt x="185" y="485"/>
                  </a:lnTo>
                  <a:lnTo>
                    <a:pt x="201" y="484"/>
                  </a:lnTo>
                  <a:lnTo>
                    <a:pt x="208" y="482"/>
                  </a:lnTo>
                  <a:lnTo>
                    <a:pt x="215" y="479"/>
                  </a:lnTo>
                  <a:lnTo>
                    <a:pt x="229" y="471"/>
                  </a:lnTo>
                  <a:lnTo>
                    <a:pt x="241" y="459"/>
                  </a:lnTo>
                  <a:lnTo>
                    <a:pt x="241" y="459"/>
                  </a:lnTo>
                  <a:lnTo>
                    <a:pt x="247" y="454"/>
                  </a:lnTo>
                  <a:lnTo>
                    <a:pt x="251" y="447"/>
                  </a:lnTo>
                  <a:lnTo>
                    <a:pt x="255" y="438"/>
                  </a:lnTo>
                  <a:lnTo>
                    <a:pt x="258" y="431"/>
                  </a:lnTo>
                  <a:lnTo>
                    <a:pt x="262" y="412"/>
                  </a:lnTo>
                  <a:lnTo>
                    <a:pt x="264" y="391"/>
                  </a:lnTo>
                  <a:lnTo>
                    <a:pt x="264" y="391"/>
                  </a:lnTo>
                  <a:lnTo>
                    <a:pt x="262" y="372"/>
                  </a:lnTo>
                  <a:lnTo>
                    <a:pt x="259" y="355"/>
                  </a:lnTo>
                  <a:lnTo>
                    <a:pt x="252" y="339"/>
                  </a:lnTo>
                  <a:lnTo>
                    <a:pt x="248" y="334"/>
                  </a:lnTo>
                  <a:lnTo>
                    <a:pt x="242" y="327"/>
                  </a:lnTo>
                  <a:lnTo>
                    <a:pt x="242" y="327"/>
                  </a:lnTo>
                  <a:lnTo>
                    <a:pt x="231" y="317"/>
                  </a:lnTo>
                  <a:lnTo>
                    <a:pt x="218" y="309"/>
                  </a:lnTo>
                  <a:lnTo>
                    <a:pt x="204" y="304"/>
                  </a:lnTo>
                  <a:lnTo>
                    <a:pt x="190" y="302"/>
                  </a:lnTo>
                  <a:lnTo>
                    <a:pt x="190" y="302"/>
                  </a:lnTo>
                  <a:lnTo>
                    <a:pt x="178" y="304"/>
                  </a:lnTo>
                  <a:lnTo>
                    <a:pt x="167" y="305"/>
                  </a:lnTo>
                  <a:lnTo>
                    <a:pt x="140" y="311"/>
                  </a:lnTo>
                  <a:lnTo>
                    <a:pt x="151" y="222"/>
                  </a:lnTo>
                  <a:lnTo>
                    <a:pt x="151" y="222"/>
                  </a:lnTo>
                  <a:lnTo>
                    <a:pt x="172" y="222"/>
                  </a:lnTo>
                  <a:lnTo>
                    <a:pt x="190" y="218"/>
                  </a:lnTo>
                  <a:lnTo>
                    <a:pt x="198" y="217"/>
                  </a:lnTo>
                  <a:lnTo>
                    <a:pt x="205" y="212"/>
                  </a:lnTo>
                  <a:lnTo>
                    <a:pt x="212" y="208"/>
                  </a:lnTo>
                  <a:lnTo>
                    <a:pt x="218" y="204"/>
                  </a:lnTo>
                  <a:lnTo>
                    <a:pt x="218" y="204"/>
                  </a:lnTo>
                  <a:lnTo>
                    <a:pt x="228" y="192"/>
                  </a:lnTo>
                  <a:lnTo>
                    <a:pt x="235" y="181"/>
                  </a:lnTo>
                  <a:lnTo>
                    <a:pt x="239" y="167"/>
                  </a:lnTo>
                  <a:lnTo>
                    <a:pt x="241" y="149"/>
                  </a:lnTo>
                  <a:lnTo>
                    <a:pt x="241" y="149"/>
                  </a:lnTo>
                  <a:lnTo>
                    <a:pt x="239" y="137"/>
                  </a:lnTo>
                  <a:lnTo>
                    <a:pt x="237" y="125"/>
                  </a:lnTo>
                  <a:lnTo>
                    <a:pt x="232" y="114"/>
                  </a:lnTo>
                  <a:lnTo>
                    <a:pt x="224" y="105"/>
                  </a:lnTo>
                  <a:lnTo>
                    <a:pt x="224" y="105"/>
                  </a:lnTo>
                  <a:lnTo>
                    <a:pt x="215" y="97"/>
                  </a:lnTo>
                  <a:lnTo>
                    <a:pt x="205" y="92"/>
                  </a:lnTo>
                  <a:lnTo>
                    <a:pt x="192" y="90"/>
                  </a:lnTo>
                  <a:lnTo>
                    <a:pt x="180" y="88"/>
                  </a:lnTo>
                  <a:lnTo>
                    <a:pt x="180" y="88"/>
                  </a:lnTo>
                  <a:lnTo>
                    <a:pt x="165" y="90"/>
                  </a:lnTo>
                  <a:lnTo>
                    <a:pt x="154" y="92"/>
                  </a:lnTo>
                  <a:lnTo>
                    <a:pt x="142" y="98"/>
                  </a:lnTo>
                  <a:lnTo>
                    <a:pt x="132" y="107"/>
                  </a:lnTo>
                  <a:lnTo>
                    <a:pt x="132" y="107"/>
                  </a:lnTo>
                  <a:lnTo>
                    <a:pt x="122" y="118"/>
                  </a:lnTo>
                  <a:lnTo>
                    <a:pt x="117" y="131"/>
                  </a:lnTo>
                  <a:lnTo>
                    <a:pt x="111" y="145"/>
                  </a:lnTo>
                  <a:lnTo>
                    <a:pt x="108" y="164"/>
                  </a:lnTo>
                  <a:lnTo>
                    <a:pt x="8" y="147"/>
                  </a:lnTo>
                  <a:lnTo>
                    <a:pt x="8" y="147"/>
                  </a:lnTo>
                  <a:lnTo>
                    <a:pt x="14" y="122"/>
                  </a:lnTo>
                  <a:lnTo>
                    <a:pt x="21" y="101"/>
                  </a:lnTo>
                  <a:lnTo>
                    <a:pt x="30" y="81"/>
                  </a:lnTo>
                  <a:lnTo>
                    <a:pt x="40" y="64"/>
                  </a:lnTo>
                  <a:lnTo>
                    <a:pt x="40" y="64"/>
                  </a:lnTo>
                  <a:lnTo>
                    <a:pt x="51" y="50"/>
                  </a:lnTo>
                  <a:lnTo>
                    <a:pt x="65" y="37"/>
                  </a:lnTo>
                  <a:lnTo>
                    <a:pt x="81" y="25"/>
                  </a:lnTo>
                  <a:lnTo>
                    <a:pt x="98" y="17"/>
                  </a:lnTo>
                  <a:lnTo>
                    <a:pt x="98" y="17"/>
                  </a:lnTo>
                  <a:lnTo>
                    <a:pt x="118" y="8"/>
                  </a:lnTo>
                  <a:lnTo>
                    <a:pt x="138" y="4"/>
                  </a:lnTo>
                  <a:lnTo>
                    <a:pt x="160" y="0"/>
                  </a:lnTo>
                  <a:lnTo>
                    <a:pt x="182" y="0"/>
                  </a:lnTo>
                  <a:lnTo>
                    <a:pt x="182" y="0"/>
                  </a:lnTo>
                  <a:lnTo>
                    <a:pt x="202" y="0"/>
                  </a:lnTo>
                  <a:lnTo>
                    <a:pt x="219" y="2"/>
                  </a:lnTo>
                  <a:lnTo>
                    <a:pt x="238" y="7"/>
                  </a:lnTo>
                  <a:lnTo>
                    <a:pt x="254" y="11"/>
                  </a:lnTo>
                  <a:lnTo>
                    <a:pt x="269" y="18"/>
                  </a:lnTo>
                  <a:lnTo>
                    <a:pt x="284" y="28"/>
                  </a:lnTo>
                  <a:lnTo>
                    <a:pt x="298" y="38"/>
                  </a:lnTo>
                  <a:lnTo>
                    <a:pt x="309" y="50"/>
                  </a:lnTo>
                  <a:lnTo>
                    <a:pt x="309" y="50"/>
                  </a:lnTo>
                  <a:lnTo>
                    <a:pt x="319" y="60"/>
                  </a:lnTo>
                  <a:lnTo>
                    <a:pt x="328" y="71"/>
                  </a:lnTo>
                  <a:lnTo>
                    <a:pt x="334" y="82"/>
                  </a:lnTo>
                  <a:lnTo>
                    <a:pt x="339" y="94"/>
                  </a:lnTo>
                  <a:lnTo>
                    <a:pt x="344" y="105"/>
                  </a:lnTo>
                  <a:lnTo>
                    <a:pt x="347" y="118"/>
                  </a:lnTo>
                  <a:lnTo>
                    <a:pt x="349" y="131"/>
                  </a:lnTo>
                  <a:lnTo>
                    <a:pt x="349" y="144"/>
                  </a:lnTo>
                  <a:lnTo>
                    <a:pt x="349" y="144"/>
                  </a:lnTo>
                  <a:lnTo>
                    <a:pt x="348" y="162"/>
                  </a:lnTo>
                  <a:lnTo>
                    <a:pt x="345" y="179"/>
                  </a:lnTo>
                  <a:lnTo>
                    <a:pt x="338" y="195"/>
                  </a:lnTo>
                  <a:lnTo>
                    <a:pt x="329" y="211"/>
                  </a:lnTo>
                  <a:lnTo>
                    <a:pt x="318" y="225"/>
                  </a:lnTo>
                  <a:lnTo>
                    <a:pt x="304" y="238"/>
                  </a:lnTo>
                  <a:lnTo>
                    <a:pt x="288" y="251"/>
                  </a:lnTo>
                  <a:lnTo>
                    <a:pt x="268" y="262"/>
                  </a:lnTo>
                  <a:lnTo>
                    <a:pt x="268" y="262"/>
                  </a:lnTo>
                  <a:lnTo>
                    <a:pt x="281" y="265"/>
                  </a:lnTo>
                  <a:lnTo>
                    <a:pt x="291" y="269"/>
                  </a:lnTo>
                  <a:lnTo>
                    <a:pt x="302" y="274"/>
                  </a:lnTo>
                  <a:lnTo>
                    <a:pt x="312" y="279"/>
                  </a:lnTo>
                  <a:lnTo>
                    <a:pt x="321" y="285"/>
                  </a:lnTo>
                  <a:lnTo>
                    <a:pt x="331" y="292"/>
                  </a:lnTo>
                  <a:lnTo>
                    <a:pt x="338" y="299"/>
                  </a:lnTo>
                  <a:lnTo>
                    <a:pt x="347" y="308"/>
                  </a:lnTo>
                  <a:lnTo>
                    <a:pt x="347" y="308"/>
                  </a:lnTo>
                  <a:lnTo>
                    <a:pt x="352" y="318"/>
                  </a:lnTo>
                  <a:lnTo>
                    <a:pt x="359" y="328"/>
                  </a:lnTo>
                  <a:lnTo>
                    <a:pt x="364" y="338"/>
                  </a:lnTo>
                  <a:lnTo>
                    <a:pt x="368" y="348"/>
                  </a:lnTo>
                  <a:lnTo>
                    <a:pt x="371" y="359"/>
                  </a:lnTo>
                  <a:lnTo>
                    <a:pt x="374" y="371"/>
                  </a:lnTo>
                  <a:lnTo>
                    <a:pt x="375" y="384"/>
                  </a:lnTo>
                  <a:lnTo>
                    <a:pt x="375" y="397"/>
                  </a:lnTo>
                  <a:lnTo>
                    <a:pt x="375" y="397"/>
                  </a:lnTo>
                  <a:lnTo>
                    <a:pt x="374" y="414"/>
                  </a:lnTo>
                  <a:lnTo>
                    <a:pt x="372" y="432"/>
                  </a:lnTo>
                  <a:lnTo>
                    <a:pt x="368" y="449"/>
                  </a:lnTo>
                  <a:lnTo>
                    <a:pt x="361" y="465"/>
                  </a:lnTo>
                  <a:lnTo>
                    <a:pt x="354" y="481"/>
                  </a:lnTo>
                  <a:lnTo>
                    <a:pt x="345" y="495"/>
                  </a:lnTo>
                  <a:lnTo>
                    <a:pt x="334" y="509"/>
                  </a:lnTo>
                  <a:lnTo>
                    <a:pt x="321" y="522"/>
                  </a:lnTo>
                  <a:lnTo>
                    <a:pt x="321" y="522"/>
                  </a:lnTo>
                  <a:lnTo>
                    <a:pt x="307" y="535"/>
                  </a:lnTo>
                  <a:lnTo>
                    <a:pt x="292" y="545"/>
                  </a:lnTo>
                  <a:lnTo>
                    <a:pt x="277" y="555"/>
                  </a:lnTo>
                  <a:lnTo>
                    <a:pt x="259" y="562"/>
                  </a:lnTo>
                  <a:lnTo>
                    <a:pt x="242" y="568"/>
                  </a:lnTo>
                  <a:lnTo>
                    <a:pt x="225" y="572"/>
                  </a:lnTo>
                  <a:lnTo>
                    <a:pt x="205" y="574"/>
                  </a:lnTo>
                  <a:lnTo>
                    <a:pt x="185" y="575"/>
                  </a:lnTo>
                  <a:lnTo>
                    <a:pt x="185" y="575"/>
                  </a:lnTo>
                  <a:lnTo>
                    <a:pt x="167" y="575"/>
                  </a:lnTo>
                  <a:lnTo>
                    <a:pt x="150" y="572"/>
                  </a:lnTo>
                  <a:lnTo>
                    <a:pt x="132" y="569"/>
                  </a:lnTo>
                  <a:lnTo>
                    <a:pt x="115" y="564"/>
                  </a:lnTo>
                  <a:lnTo>
                    <a:pt x="101" y="558"/>
                  </a:lnTo>
                  <a:lnTo>
                    <a:pt x="85" y="551"/>
                  </a:lnTo>
                  <a:lnTo>
                    <a:pt x="72" y="541"/>
                  </a:lnTo>
                  <a:lnTo>
                    <a:pt x="58" y="531"/>
                  </a:lnTo>
                  <a:lnTo>
                    <a:pt x="58" y="531"/>
                  </a:lnTo>
                  <a:lnTo>
                    <a:pt x="47" y="519"/>
                  </a:lnTo>
                  <a:lnTo>
                    <a:pt x="37" y="508"/>
                  </a:lnTo>
                  <a:lnTo>
                    <a:pt x="27" y="494"/>
                  </a:lnTo>
                  <a:lnTo>
                    <a:pt x="20" y="481"/>
                  </a:lnTo>
                  <a:lnTo>
                    <a:pt x="12" y="465"/>
                  </a:lnTo>
                  <a:lnTo>
                    <a:pt x="7" y="449"/>
                  </a:lnTo>
                  <a:lnTo>
                    <a:pt x="2" y="434"/>
                  </a:lnTo>
                  <a:lnTo>
                    <a:pt x="0" y="415"/>
                  </a:lnTo>
                  <a:lnTo>
                    <a:pt x="0" y="4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379"/>
            <p:cNvSpPr>
              <a:spLocks/>
            </p:cNvSpPr>
            <p:nvPr/>
          </p:nvSpPr>
          <p:spPr bwMode="auto">
            <a:xfrm>
              <a:off x="-4881563" y="10082213"/>
              <a:ext cx="207963" cy="300037"/>
            </a:xfrm>
            <a:custGeom>
              <a:avLst/>
              <a:gdLst>
                <a:gd name="T0" fmla="*/ 395 w 395"/>
                <a:gd name="T1" fmla="*/ 567 h 567"/>
                <a:gd name="T2" fmla="*/ 0 w 395"/>
                <a:gd name="T3" fmla="*/ 567 h 567"/>
                <a:gd name="T4" fmla="*/ 13 w 395"/>
                <a:gd name="T5" fmla="*/ 512 h 567"/>
                <a:gd name="T6" fmla="*/ 38 w 395"/>
                <a:gd name="T7" fmla="*/ 459 h 567"/>
                <a:gd name="T8" fmla="*/ 47 w 395"/>
                <a:gd name="T9" fmla="*/ 446 h 567"/>
                <a:gd name="T10" fmla="*/ 85 w 395"/>
                <a:gd name="T11" fmla="*/ 400 h 567"/>
                <a:gd name="T12" fmla="*/ 165 w 395"/>
                <a:gd name="T13" fmla="*/ 324 h 567"/>
                <a:gd name="T14" fmla="*/ 200 w 395"/>
                <a:gd name="T15" fmla="*/ 293 h 567"/>
                <a:gd name="T16" fmla="*/ 247 w 395"/>
                <a:gd name="T17" fmla="*/ 246 h 567"/>
                <a:gd name="T18" fmla="*/ 258 w 395"/>
                <a:gd name="T19" fmla="*/ 232 h 567"/>
                <a:gd name="T20" fmla="*/ 275 w 395"/>
                <a:gd name="T21" fmla="*/ 199 h 567"/>
                <a:gd name="T22" fmla="*/ 282 w 395"/>
                <a:gd name="T23" fmla="*/ 166 h 567"/>
                <a:gd name="T24" fmla="*/ 281 w 395"/>
                <a:gd name="T25" fmla="*/ 149 h 567"/>
                <a:gd name="T26" fmla="*/ 271 w 395"/>
                <a:gd name="T27" fmla="*/ 120 h 567"/>
                <a:gd name="T28" fmla="*/ 261 w 395"/>
                <a:gd name="T29" fmla="*/ 110 h 567"/>
                <a:gd name="T30" fmla="*/ 237 w 395"/>
                <a:gd name="T31" fmla="*/ 95 h 567"/>
                <a:gd name="T32" fmla="*/ 205 w 395"/>
                <a:gd name="T33" fmla="*/ 90 h 567"/>
                <a:gd name="T34" fmla="*/ 188 w 395"/>
                <a:gd name="T35" fmla="*/ 92 h 567"/>
                <a:gd name="T36" fmla="*/ 161 w 395"/>
                <a:gd name="T37" fmla="*/ 102 h 567"/>
                <a:gd name="T38" fmla="*/ 150 w 395"/>
                <a:gd name="T39" fmla="*/ 110 h 567"/>
                <a:gd name="T40" fmla="*/ 140 w 395"/>
                <a:gd name="T41" fmla="*/ 123 h 567"/>
                <a:gd name="T42" fmla="*/ 133 w 395"/>
                <a:gd name="T43" fmla="*/ 137 h 567"/>
                <a:gd name="T44" fmla="*/ 125 w 395"/>
                <a:gd name="T45" fmla="*/ 179 h 567"/>
                <a:gd name="T46" fmla="*/ 13 w 395"/>
                <a:gd name="T47" fmla="*/ 167 h 567"/>
                <a:gd name="T48" fmla="*/ 20 w 395"/>
                <a:gd name="T49" fmla="*/ 126 h 567"/>
                <a:gd name="T50" fmla="*/ 33 w 395"/>
                <a:gd name="T51" fmla="*/ 92 h 567"/>
                <a:gd name="T52" fmla="*/ 51 w 395"/>
                <a:gd name="T53" fmla="*/ 62 h 567"/>
                <a:gd name="T54" fmla="*/ 75 w 395"/>
                <a:gd name="T55" fmla="*/ 39 h 567"/>
                <a:gd name="T56" fmla="*/ 90 w 395"/>
                <a:gd name="T57" fmla="*/ 30 h 567"/>
                <a:gd name="T58" fmla="*/ 120 w 395"/>
                <a:gd name="T59" fmla="*/ 16 h 567"/>
                <a:gd name="T60" fmla="*/ 153 w 395"/>
                <a:gd name="T61" fmla="*/ 6 h 567"/>
                <a:gd name="T62" fmla="*/ 188 w 395"/>
                <a:gd name="T63" fmla="*/ 2 h 567"/>
                <a:gd name="T64" fmla="*/ 208 w 395"/>
                <a:gd name="T65" fmla="*/ 0 h 567"/>
                <a:gd name="T66" fmla="*/ 250 w 395"/>
                <a:gd name="T67" fmla="*/ 3 h 567"/>
                <a:gd name="T68" fmla="*/ 287 w 395"/>
                <a:gd name="T69" fmla="*/ 12 h 567"/>
                <a:gd name="T70" fmla="*/ 318 w 395"/>
                <a:gd name="T71" fmla="*/ 26 h 567"/>
                <a:gd name="T72" fmla="*/ 345 w 395"/>
                <a:gd name="T73" fmla="*/ 46 h 567"/>
                <a:gd name="T74" fmla="*/ 357 w 395"/>
                <a:gd name="T75" fmla="*/ 57 h 567"/>
                <a:gd name="T76" fmla="*/ 375 w 395"/>
                <a:gd name="T77" fmla="*/ 83 h 567"/>
                <a:gd name="T78" fmla="*/ 388 w 395"/>
                <a:gd name="T79" fmla="*/ 110 h 567"/>
                <a:gd name="T80" fmla="*/ 394 w 395"/>
                <a:gd name="T81" fmla="*/ 142 h 567"/>
                <a:gd name="T82" fmla="*/ 395 w 395"/>
                <a:gd name="T83" fmla="*/ 157 h 567"/>
                <a:gd name="T84" fmla="*/ 391 w 395"/>
                <a:gd name="T85" fmla="*/ 194 h 567"/>
                <a:gd name="T86" fmla="*/ 381 w 395"/>
                <a:gd name="T87" fmla="*/ 230 h 567"/>
                <a:gd name="T88" fmla="*/ 372 w 395"/>
                <a:gd name="T89" fmla="*/ 247 h 567"/>
                <a:gd name="T90" fmla="*/ 350 w 395"/>
                <a:gd name="T91" fmla="*/ 283 h 567"/>
                <a:gd name="T92" fmla="*/ 335 w 395"/>
                <a:gd name="T93" fmla="*/ 303 h 567"/>
                <a:gd name="T94" fmla="*/ 307 w 395"/>
                <a:gd name="T95" fmla="*/ 333 h 567"/>
                <a:gd name="T96" fmla="*/ 261 w 395"/>
                <a:gd name="T97" fmla="*/ 374 h 567"/>
                <a:gd name="T98" fmla="*/ 194 w 395"/>
                <a:gd name="T99" fmla="*/ 437 h 567"/>
                <a:gd name="T100" fmla="*/ 181 w 395"/>
                <a:gd name="T101" fmla="*/ 452 h 567"/>
                <a:gd name="T102" fmla="*/ 395 w 395"/>
                <a:gd name="T103" fmla="*/ 467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5" h="567">
                  <a:moveTo>
                    <a:pt x="395" y="467"/>
                  </a:moveTo>
                  <a:lnTo>
                    <a:pt x="395" y="567"/>
                  </a:lnTo>
                  <a:lnTo>
                    <a:pt x="0" y="567"/>
                  </a:lnTo>
                  <a:lnTo>
                    <a:pt x="0" y="567"/>
                  </a:lnTo>
                  <a:lnTo>
                    <a:pt x="4" y="539"/>
                  </a:lnTo>
                  <a:lnTo>
                    <a:pt x="13" y="512"/>
                  </a:lnTo>
                  <a:lnTo>
                    <a:pt x="23" y="486"/>
                  </a:lnTo>
                  <a:lnTo>
                    <a:pt x="38" y="459"/>
                  </a:lnTo>
                  <a:lnTo>
                    <a:pt x="38" y="459"/>
                  </a:lnTo>
                  <a:lnTo>
                    <a:pt x="47" y="446"/>
                  </a:lnTo>
                  <a:lnTo>
                    <a:pt x="58" y="432"/>
                  </a:lnTo>
                  <a:lnTo>
                    <a:pt x="85" y="400"/>
                  </a:lnTo>
                  <a:lnTo>
                    <a:pt x="121" y="364"/>
                  </a:lnTo>
                  <a:lnTo>
                    <a:pt x="165" y="324"/>
                  </a:lnTo>
                  <a:lnTo>
                    <a:pt x="165" y="324"/>
                  </a:lnTo>
                  <a:lnTo>
                    <a:pt x="200" y="293"/>
                  </a:lnTo>
                  <a:lnTo>
                    <a:pt x="227" y="267"/>
                  </a:lnTo>
                  <a:lnTo>
                    <a:pt x="247" y="246"/>
                  </a:lnTo>
                  <a:lnTo>
                    <a:pt x="258" y="232"/>
                  </a:lnTo>
                  <a:lnTo>
                    <a:pt x="258" y="232"/>
                  </a:lnTo>
                  <a:lnTo>
                    <a:pt x="268" y="214"/>
                  </a:lnTo>
                  <a:lnTo>
                    <a:pt x="275" y="199"/>
                  </a:lnTo>
                  <a:lnTo>
                    <a:pt x="281" y="182"/>
                  </a:lnTo>
                  <a:lnTo>
                    <a:pt x="282" y="166"/>
                  </a:lnTo>
                  <a:lnTo>
                    <a:pt x="282" y="166"/>
                  </a:lnTo>
                  <a:lnTo>
                    <a:pt x="281" y="149"/>
                  </a:lnTo>
                  <a:lnTo>
                    <a:pt x="277" y="133"/>
                  </a:lnTo>
                  <a:lnTo>
                    <a:pt x="271" y="120"/>
                  </a:lnTo>
                  <a:lnTo>
                    <a:pt x="261" y="110"/>
                  </a:lnTo>
                  <a:lnTo>
                    <a:pt x="261" y="110"/>
                  </a:lnTo>
                  <a:lnTo>
                    <a:pt x="251" y="102"/>
                  </a:lnTo>
                  <a:lnTo>
                    <a:pt x="237" y="95"/>
                  </a:lnTo>
                  <a:lnTo>
                    <a:pt x="223" y="92"/>
                  </a:lnTo>
                  <a:lnTo>
                    <a:pt x="205" y="90"/>
                  </a:lnTo>
                  <a:lnTo>
                    <a:pt x="205" y="90"/>
                  </a:lnTo>
                  <a:lnTo>
                    <a:pt x="188" y="92"/>
                  </a:lnTo>
                  <a:lnTo>
                    <a:pt x="174" y="96"/>
                  </a:lnTo>
                  <a:lnTo>
                    <a:pt x="161" y="102"/>
                  </a:lnTo>
                  <a:lnTo>
                    <a:pt x="150" y="110"/>
                  </a:lnTo>
                  <a:lnTo>
                    <a:pt x="150" y="110"/>
                  </a:lnTo>
                  <a:lnTo>
                    <a:pt x="144" y="116"/>
                  </a:lnTo>
                  <a:lnTo>
                    <a:pt x="140" y="123"/>
                  </a:lnTo>
                  <a:lnTo>
                    <a:pt x="135" y="130"/>
                  </a:lnTo>
                  <a:lnTo>
                    <a:pt x="133" y="137"/>
                  </a:lnTo>
                  <a:lnTo>
                    <a:pt x="128" y="156"/>
                  </a:lnTo>
                  <a:lnTo>
                    <a:pt x="125" y="179"/>
                  </a:lnTo>
                  <a:lnTo>
                    <a:pt x="13" y="167"/>
                  </a:lnTo>
                  <a:lnTo>
                    <a:pt x="13" y="167"/>
                  </a:lnTo>
                  <a:lnTo>
                    <a:pt x="15" y="146"/>
                  </a:lnTo>
                  <a:lnTo>
                    <a:pt x="20" y="126"/>
                  </a:lnTo>
                  <a:lnTo>
                    <a:pt x="25" y="107"/>
                  </a:lnTo>
                  <a:lnTo>
                    <a:pt x="33" y="92"/>
                  </a:lnTo>
                  <a:lnTo>
                    <a:pt x="41" y="76"/>
                  </a:lnTo>
                  <a:lnTo>
                    <a:pt x="51" y="62"/>
                  </a:lnTo>
                  <a:lnTo>
                    <a:pt x="63" y="50"/>
                  </a:lnTo>
                  <a:lnTo>
                    <a:pt x="75" y="39"/>
                  </a:lnTo>
                  <a:lnTo>
                    <a:pt x="75" y="39"/>
                  </a:lnTo>
                  <a:lnTo>
                    <a:pt x="90" y="30"/>
                  </a:lnTo>
                  <a:lnTo>
                    <a:pt x="104" y="23"/>
                  </a:lnTo>
                  <a:lnTo>
                    <a:pt x="120" y="16"/>
                  </a:lnTo>
                  <a:lnTo>
                    <a:pt x="135" y="10"/>
                  </a:lnTo>
                  <a:lnTo>
                    <a:pt x="153" y="6"/>
                  </a:lnTo>
                  <a:lnTo>
                    <a:pt x="170" y="3"/>
                  </a:lnTo>
                  <a:lnTo>
                    <a:pt x="188" y="2"/>
                  </a:lnTo>
                  <a:lnTo>
                    <a:pt x="208" y="0"/>
                  </a:lnTo>
                  <a:lnTo>
                    <a:pt x="208" y="0"/>
                  </a:lnTo>
                  <a:lnTo>
                    <a:pt x="230" y="2"/>
                  </a:lnTo>
                  <a:lnTo>
                    <a:pt x="250" y="3"/>
                  </a:lnTo>
                  <a:lnTo>
                    <a:pt x="268" y="7"/>
                  </a:lnTo>
                  <a:lnTo>
                    <a:pt x="287" y="12"/>
                  </a:lnTo>
                  <a:lnTo>
                    <a:pt x="302" y="19"/>
                  </a:lnTo>
                  <a:lnTo>
                    <a:pt x="318" y="26"/>
                  </a:lnTo>
                  <a:lnTo>
                    <a:pt x="332" y="35"/>
                  </a:lnTo>
                  <a:lnTo>
                    <a:pt x="345" y="46"/>
                  </a:lnTo>
                  <a:lnTo>
                    <a:pt x="345" y="46"/>
                  </a:lnTo>
                  <a:lnTo>
                    <a:pt x="357" y="57"/>
                  </a:lnTo>
                  <a:lnTo>
                    <a:pt x="367" y="70"/>
                  </a:lnTo>
                  <a:lnTo>
                    <a:pt x="375" y="83"/>
                  </a:lnTo>
                  <a:lnTo>
                    <a:pt x="382" y="96"/>
                  </a:lnTo>
                  <a:lnTo>
                    <a:pt x="388" y="110"/>
                  </a:lnTo>
                  <a:lnTo>
                    <a:pt x="392" y="126"/>
                  </a:lnTo>
                  <a:lnTo>
                    <a:pt x="394" y="142"/>
                  </a:lnTo>
                  <a:lnTo>
                    <a:pt x="395" y="157"/>
                  </a:lnTo>
                  <a:lnTo>
                    <a:pt x="395" y="157"/>
                  </a:lnTo>
                  <a:lnTo>
                    <a:pt x="394" y="176"/>
                  </a:lnTo>
                  <a:lnTo>
                    <a:pt x="391" y="194"/>
                  </a:lnTo>
                  <a:lnTo>
                    <a:pt x="387" y="213"/>
                  </a:lnTo>
                  <a:lnTo>
                    <a:pt x="381" y="230"/>
                  </a:lnTo>
                  <a:lnTo>
                    <a:pt x="381" y="230"/>
                  </a:lnTo>
                  <a:lnTo>
                    <a:pt x="372" y="247"/>
                  </a:lnTo>
                  <a:lnTo>
                    <a:pt x="362" y="266"/>
                  </a:lnTo>
                  <a:lnTo>
                    <a:pt x="350" y="283"/>
                  </a:lnTo>
                  <a:lnTo>
                    <a:pt x="335" y="303"/>
                  </a:lnTo>
                  <a:lnTo>
                    <a:pt x="335" y="303"/>
                  </a:lnTo>
                  <a:lnTo>
                    <a:pt x="324" y="316"/>
                  </a:lnTo>
                  <a:lnTo>
                    <a:pt x="307" y="333"/>
                  </a:lnTo>
                  <a:lnTo>
                    <a:pt x="261" y="374"/>
                  </a:lnTo>
                  <a:lnTo>
                    <a:pt x="261" y="374"/>
                  </a:lnTo>
                  <a:lnTo>
                    <a:pt x="218" y="413"/>
                  </a:lnTo>
                  <a:lnTo>
                    <a:pt x="194" y="437"/>
                  </a:lnTo>
                  <a:lnTo>
                    <a:pt x="194" y="437"/>
                  </a:lnTo>
                  <a:lnTo>
                    <a:pt x="181" y="452"/>
                  </a:lnTo>
                  <a:lnTo>
                    <a:pt x="171" y="467"/>
                  </a:lnTo>
                  <a:lnTo>
                    <a:pt x="395" y="4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2" name="Group 448"/>
          <p:cNvGrpSpPr>
            <a:grpSpLocks noChangeAspect="1"/>
          </p:cNvGrpSpPr>
          <p:nvPr/>
        </p:nvGrpSpPr>
        <p:grpSpPr bwMode="auto">
          <a:xfrm>
            <a:off x="7641110" y="2754385"/>
            <a:ext cx="370690" cy="378395"/>
            <a:chOff x="-1474" y="7376"/>
            <a:chExt cx="914" cy="933"/>
          </a:xfrm>
          <a:solidFill>
            <a:schemeClr val="tx1">
              <a:lumMod val="75000"/>
              <a:lumOff val="25000"/>
            </a:schemeClr>
          </a:solidFill>
        </p:grpSpPr>
        <p:sp>
          <p:nvSpPr>
            <p:cNvPr id="73" name="Freeform 449"/>
            <p:cNvSpPr>
              <a:spLocks/>
            </p:cNvSpPr>
            <p:nvPr/>
          </p:nvSpPr>
          <p:spPr bwMode="auto">
            <a:xfrm>
              <a:off x="-920" y="7389"/>
              <a:ext cx="235" cy="266"/>
            </a:xfrm>
            <a:custGeom>
              <a:avLst/>
              <a:gdLst>
                <a:gd name="T0" fmla="*/ 38 w 707"/>
                <a:gd name="T1" fmla="*/ 0 h 799"/>
                <a:gd name="T2" fmla="*/ 0 w 707"/>
                <a:gd name="T3" fmla="*/ 235 h 799"/>
                <a:gd name="T4" fmla="*/ 151 w 707"/>
                <a:gd name="T5" fmla="*/ 311 h 799"/>
                <a:gd name="T6" fmla="*/ 274 w 707"/>
                <a:gd name="T7" fmla="*/ 471 h 799"/>
                <a:gd name="T8" fmla="*/ 314 w 707"/>
                <a:gd name="T9" fmla="*/ 706 h 799"/>
                <a:gd name="T10" fmla="*/ 396 w 707"/>
                <a:gd name="T11" fmla="*/ 799 h 799"/>
                <a:gd name="T12" fmla="*/ 434 w 707"/>
                <a:gd name="T13" fmla="*/ 624 h 799"/>
                <a:gd name="T14" fmla="*/ 555 w 707"/>
                <a:gd name="T15" fmla="*/ 509 h 799"/>
                <a:gd name="T16" fmla="*/ 707 w 707"/>
                <a:gd name="T17" fmla="*/ 431 h 799"/>
                <a:gd name="T18" fmla="*/ 510 w 707"/>
                <a:gd name="T19" fmla="*/ 157 h 799"/>
                <a:gd name="T20" fmla="*/ 38 w 707"/>
                <a:gd name="T21"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7" h="799">
                  <a:moveTo>
                    <a:pt x="38" y="0"/>
                  </a:moveTo>
                  <a:lnTo>
                    <a:pt x="0" y="235"/>
                  </a:lnTo>
                  <a:lnTo>
                    <a:pt x="151" y="311"/>
                  </a:lnTo>
                  <a:lnTo>
                    <a:pt x="274" y="471"/>
                  </a:lnTo>
                  <a:lnTo>
                    <a:pt x="314" y="706"/>
                  </a:lnTo>
                  <a:lnTo>
                    <a:pt x="396" y="799"/>
                  </a:lnTo>
                  <a:lnTo>
                    <a:pt x="434" y="624"/>
                  </a:lnTo>
                  <a:lnTo>
                    <a:pt x="555" y="509"/>
                  </a:lnTo>
                  <a:lnTo>
                    <a:pt x="707" y="431"/>
                  </a:lnTo>
                  <a:lnTo>
                    <a:pt x="510" y="157"/>
                  </a:ln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50"/>
            <p:cNvSpPr>
              <a:spLocks/>
            </p:cNvSpPr>
            <p:nvPr/>
          </p:nvSpPr>
          <p:spPr bwMode="auto">
            <a:xfrm>
              <a:off x="-740" y="7566"/>
              <a:ext cx="140" cy="404"/>
            </a:xfrm>
            <a:custGeom>
              <a:avLst/>
              <a:gdLst>
                <a:gd name="T0" fmla="*/ 227 w 421"/>
                <a:gd name="T1" fmla="*/ 0 h 1210"/>
                <a:gd name="T2" fmla="*/ 161 w 421"/>
                <a:gd name="T3" fmla="*/ 187 h 1210"/>
                <a:gd name="T4" fmla="*/ 137 w 421"/>
                <a:gd name="T5" fmla="*/ 274 h 1210"/>
                <a:gd name="T6" fmla="*/ 183 w 421"/>
                <a:gd name="T7" fmla="*/ 343 h 1210"/>
                <a:gd name="T8" fmla="*/ 244 w 421"/>
                <a:gd name="T9" fmla="*/ 389 h 1210"/>
                <a:gd name="T10" fmla="*/ 297 w 421"/>
                <a:gd name="T11" fmla="*/ 404 h 1210"/>
                <a:gd name="T12" fmla="*/ 351 w 421"/>
                <a:gd name="T13" fmla="*/ 457 h 1210"/>
                <a:gd name="T14" fmla="*/ 313 w 421"/>
                <a:gd name="T15" fmla="*/ 541 h 1210"/>
                <a:gd name="T16" fmla="*/ 168 w 421"/>
                <a:gd name="T17" fmla="*/ 571 h 1210"/>
                <a:gd name="T18" fmla="*/ 45 w 421"/>
                <a:gd name="T19" fmla="*/ 663 h 1210"/>
                <a:gd name="T20" fmla="*/ 23 w 421"/>
                <a:gd name="T21" fmla="*/ 739 h 1210"/>
                <a:gd name="T22" fmla="*/ 0 w 421"/>
                <a:gd name="T23" fmla="*/ 861 h 1210"/>
                <a:gd name="T24" fmla="*/ 77 w 421"/>
                <a:gd name="T25" fmla="*/ 967 h 1210"/>
                <a:gd name="T26" fmla="*/ 84 w 421"/>
                <a:gd name="T27" fmla="*/ 1081 h 1210"/>
                <a:gd name="T28" fmla="*/ 170 w 421"/>
                <a:gd name="T29" fmla="*/ 1210 h 1210"/>
                <a:gd name="T30" fmla="*/ 170 w 421"/>
                <a:gd name="T31" fmla="*/ 1210 h 1210"/>
                <a:gd name="T32" fmla="*/ 194 w 421"/>
                <a:gd name="T33" fmla="*/ 1177 h 1210"/>
                <a:gd name="T34" fmla="*/ 218 w 421"/>
                <a:gd name="T35" fmla="*/ 1143 h 1210"/>
                <a:gd name="T36" fmla="*/ 247 w 421"/>
                <a:gd name="T37" fmla="*/ 1101 h 1210"/>
                <a:gd name="T38" fmla="*/ 275 w 421"/>
                <a:gd name="T39" fmla="*/ 1056 h 1210"/>
                <a:gd name="T40" fmla="*/ 303 w 421"/>
                <a:gd name="T41" fmla="*/ 1011 h 1210"/>
                <a:gd name="T42" fmla="*/ 314 w 421"/>
                <a:gd name="T43" fmla="*/ 990 h 1210"/>
                <a:gd name="T44" fmla="*/ 322 w 421"/>
                <a:gd name="T45" fmla="*/ 970 h 1210"/>
                <a:gd name="T46" fmla="*/ 330 w 421"/>
                <a:gd name="T47" fmla="*/ 953 h 1210"/>
                <a:gd name="T48" fmla="*/ 334 w 421"/>
                <a:gd name="T49" fmla="*/ 937 h 1210"/>
                <a:gd name="T50" fmla="*/ 334 w 421"/>
                <a:gd name="T51" fmla="*/ 937 h 1210"/>
                <a:gd name="T52" fmla="*/ 350 w 421"/>
                <a:gd name="T53" fmla="*/ 867 h 1210"/>
                <a:gd name="T54" fmla="*/ 370 w 421"/>
                <a:gd name="T55" fmla="*/ 783 h 1210"/>
                <a:gd name="T56" fmla="*/ 398 w 421"/>
                <a:gd name="T57" fmla="*/ 671 h 1210"/>
                <a:gd name="T58" fmla="*/ 398 w 421"/>
                <a:gd name="T59" fmla="*/ 671 h 1210"/>
                <a:gd name="T60" fmla="*/ 404 w 421"/>
                <a:gd name="T61" fmla="*/ 644 h 1210"/>
                <a:gd name="T62" fmla="*/ 411 w 421"/>
                <a:gd name="T63" fmla="*/ 596 h 1210"/>
                <a:gd name="T64" fmla="*/ 418 w 421"/>
                <a:gd name="T65" fmla="*/ 543 h 1210"/>
                <a:gd name="T66" fmla="*/ 421 w 421"/>
                <a:gd name="T67" fmla="*/ 520 h 1210"/>
                <a:gd name="T68" fmla="*/ 421 w 421"/>
                <a:gd name="T69" fmla="*/ 503 h 1210"/>
                <a:gd name="T70" fmla="*/ 421 w 421"/>
                <a:gd name="T71" fmla="*/ 503 h 1210"/>
                <a:gd name="T72" fmla="*/ 418 w 421"/>
                <a:gd name="T73" fmla="*/ 449 h 1210"/>
                <a:gd name="T74" fmla="*/ 412 w 421"/>
                <a:gd name="T75" fmla="*/ 369 h 1210"/>
                <a:gd name="T76" fmla="*/ 405 w 421"/>
                <a:gd name="T77" fmla="*/ 264 h 1210"/>
                <a:gd name="T78" fmla="*/ 227 w 421"/>
                <a:gd name="T79" fmla="*/ 0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1" h="1210">
                  <a:moveTo>
                    <a:pt x="227" y="0"/>
                  </a:moveTo>
                  <a:lnTo>
                    <a:pt x="161" y="187"/>
                  </a:lnTo>
                  <a:lnTo>
                    <a:pt x="137" y="274"/>
                  </a:lnTo>
                  <a:lnTo>
                    <a:pt x="183" y="343"/>
                  </a:lnTo>
                  <a:lnTo>
                    <a:pt x="244" y="389"/>
                  </a:lnTo>
                  <a:lnTo>
                    <a:pt x="297" y="404"/>
                  </a:lnTo>
                  <a:lnTo>
                    <a:pt x="351" y="457"/>
                  </a:lnTo>
                  <a:lnTo>
                    <a:pt x="313" y="541"/>
                  </a:lnTo>
                  <a:lnTo>
                    <a:pt x="168" y="571"/>
                  </a:lnTo>
                  <a:lnTo>
                    <a:pt x="45" y="663"/>
                  </a:lnTo>
                  <a:lnTo>
                    <a:pt x="23" y="739"/>
                  </a:lnTo>
                  <a:lnTo>
                    <a:pt x="0" y="861"/>
                  </a:lnTo>
                  <a:lnTo>
                    <a:pt x="77" y="967"/>
                  </a:lnTo>
                  <a:lnTo>
                    <a:pt x="84" y="1081"/>
                  </a:lnTo>
                  <a:lnTo>
                    <a:pt x="170" y="1210"/>
                  </a:lnTo>
                  <a:lnTo>
                    <a:pt x="170" y="1210"/>
                  </a:lnTo>
                  <a:lnTo>
                    <a:pt x="194" y="1177"/>
                  </a:lnTo>
                  <a:lnTo>
                    <a:pt x="218" y="1143"/>
                  </a:lnTo>
                  <a:lnTo>
                    <a:pt x="247" y="1101"/>
                  </a:lnTo>
                  <a:lnTo>
                    <a:pt x="275" y="1056"/>
                  </a:lnTo>
                  <a:lnTo>
                    <a:pt x="303" y="1011"/>
                  </a:lnTo>
                  <a:lnTo>
                    <a:pt x="314" y="990"/>
                  </a:lnTo>
                  <a:lnTo>
                    <a:pt x="322" y="970"/>
                  </a:lnTo>
                  <a:lnTo>
                    <a:pt x="330" y="953"/>
                  </a:lnTo>
                  <a:lnTo>
                    <a:pt x="334" y="937"/>
                  </a:lnTo>
                  <a:lnTo>
                    <a:pt x="334" y="937"/>
                  </a:lnTo>
                  <a:lnTo>
                    <a:pt x="350" y="867"/>
                  </a:lnTo>
                  <a:lnTo>
                    <a:pt x="370" y="783"/>
                  </a:lnTo>
                  <a:lnTo>
                    <a:pt x="398" y="671"/>
                  </a:lnTo>
                  <a:lnTo>
                    <a:pt x="398" y="671"/>
                  </a:lnTo>
                  <a:lnTo>
                    <a:pt x="404" y="644"/>
                  </a:lnTo>
                  <a:lnTo>
                    <a:pt x="411" y="596"/>
                  </a:lnTo>
                  <a:lnTo>
                    <a:pt x="418" y="543"/>
                  </a:lnTo>
                  <a:lnTo>
                    <a:pt x="421" y="520"/>
                  </a:lnTo>
                  <a:lnTo>
                    <a:pt x="421" y="503"/>
                  </a:lnTo>
                  <a:lnTo>
                    <a:pt x="421" y="503"/>
                  </a:lnTo>
                  <a:lnTo>
                    <a:pt x="418" y="449"/>
                  </a:lnTo>
                  <a:lnTo>
                    <a:pt x="412" y="369"/>
                  </a:lnTo>
                  <a:lnTo>
                    <a:pt x="405" y="264"/>
                  </a:lnTo>
                  <a:lnTo>
                    <a:pt x="2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451"/>
            <p:cNvSpPr>
              <a:spLocks/>
            </p:cNvSpPr>
            <p:nvPr/>
          </p:nvSpPr>
          <p:spPr bwMode="auto">
            <a:xfrm>
              <a:off x="-1474" y="7947"/>
              <a:ext cx="400" cy="229"/>
            </a:xfrm>
            <a:custGeom>
              <a:avLst/>
              <a:gdLst>
                <a:gd name="T0" fmla="*/ 1028 w 1200"/>
                <a:gd name="T1" fmla="*/ 685 h 685"/>
                <a:gd name="T2" fmla="*/ 171 w 1200"/>
                <a:gd name="T3" fmla="*/ 685 h 685"/>
                <a:gd name="T4" fmla="*/ 0 w 1200"/>
                <a:gd name="T5" fmla="*/ 0 h 685"/>
                <a:gd name="T6" fmla="*/ 1200 w 1200"/>
                <a:gd name="T7" fmla="*/ 0 h 685"/>
                <a:gd name="T8" fmla="*/ 1028 w 1200"/>
                <a:gd name="T9" fmla="*/ 685 h 685"/>
              </a:gdLst>
              <a:ahLst/>
              <a:cxnLst>
                <a:cxn ang="0">
                  <a:pos x="T0" y="T1"/>
                </a:cxn>
                <a:cxn ang="0">
                  <a:pos x="T2" y="T3"/>
                </a:cxn>
                <a:cxn ang="0">
                  <a:pos x="T4" y="T5"/>
                </a:cxn>
                <a:cxn ang="0">
                  <a:pos x="T6" y="T7"/>
                </a:cxn>
                <a:cxn ang="0">
                  <a:pos x="T8" y="T9"/>
                </a:cxn>
              </a:cxnLst>
              <a:rect l="0" t="0" r="r" b="b"/>
              <a:pathLst>
                <a:path w="1200" h="685">
                  <a:moveTo>
                    <a:pt x="1028" y="685"/>
                  </a:moveTo>
                  <a:lnTo>
                    <a:pt x="171" y="685"/>
                  </a:lnTo>
                  <a:lnTo>
                    <a:pt x="0" y="0"/>
                  </a:lnTo>
                  <a:lnTo>
                    <a:pt x="1200" y="0"/>
                  </a:lnTo>
                  <a:lnTo>
                    <a:pt x="1028" y="6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52"/>
            <p:cNvSpPr>
              <a:spLocks/>
            </p:cNvSpPr>
            <p:nvPr/>
          </p:nvSpPr>
          <p:spPr bwMode="auto">
            <a:xfrm>
              <a:off x="-1417" y="8252"/>
              <a:ext cx="57" cy="57"/>
            </a:xfrm>
            <a:custGeom>
              <a:avLst/>
              <a:gdLst>
                <a:gd name="T0" fmla="*/ 172 w 172"/>
                <a:gd name="T1" fmla="*/ 85 h 171"/>
                <a:gd name="T2" fmla="*/ 172 w 172"/>
                <a:gd name="T3" fmla="*/ 85 h 171"/>
                <a:gd name="T4" fmla="*/ 172 w 172"/>
                <a:gd name="T5" fmla="*/ 77 h 171"/>
                <a:gd name="T6" fmla="*/ 170 w 172"/>
                <a:gd name="T7" fmla="*/ 68 h 171"/>
                <a:gd name="T8" fmla="*/ 165 w 172"/>
                <a:gd name="T9" fmla="*/ 52 h 171"/>
                <a:gd name="T10" fmla="*/ 157 w 172"/>
                <a:gd name="T11" fmla="*/ 37 h 171"/>
                <a:gd name="T12" fmla="*/ 146 w 172"/>
                <a:gd name="T13" fmla="*/ 25 h 171"/>
                <a:gd name="T14" fmla="*/ 135 w 172"/>
                <a:gd name="T15" fmla="*/ 14 h 171"/>
                <a:gd name="T16" fmla="*/ 119 w 172"/>
                <a:gd name="T17" fmla="*/ 7 h 171"/>
                <a:gd name="T18" fmla="*/ 103 w 172"/>
                <a:gd name="T19" fmla="*/ 1 h 171"/>
                <a:gd name="T20" fmla="*/ 95 w 172"/>
                <a:gd name="T21" fmla="*/ 0 h 171"/>
                <a:gd name="T22" fmla="*/ 86 w 172"/>
                <a:gd name="T23" fmla="*/ 0 h 171"/>
                <a:gd name="T24" fmla="*/ 86 w 172"/>
                <a:gd name="T25" fmla="*/ 0 h 171"/>
                <a:gd name="T26" fmla="*/ 77 w 172"/>
                <a:gd name="T27" fmla="*/ 0 h 171"/>
                <a:gd name="T28" fmla="*/ 69 w 172"/>
                <a:gd name="T29" fmla="*/ 1 h 171"/>
                <a:gd name="T30" fmla="*/ 53 w 172"/>
                <a:gd name="T31" fmla="*/ 7 h 171"/>
                <a:gd name="T32" fmla="*/ 38 w 172"/>
                <a:gd name="T33" fmla="*/ 14 h 171"/>
                <a:gd name="T34" fmla="*/ 26 w 172"/>
                <a:gd name="T35" fmla="*/ 25 h 171"/>
                <a:gd name="T36" fmla="*/ 15 w 172"/>
                <a:gd name="T37" fmla="*/ 37 h 171"/>
                <a:gd name="T38" fmla="*/ 8 w 172"/>
                <a:gd name="T39" fmla="*/ 52 h 171"/>
                <a:gd name="T40" fmla="*/ 2 w 172"/>
                <a:gd name="T41" fmla="*/ 68 h 171"/>
                <a:gd name="T42" fmla="*/ 0 w 172"/>
                <a:gd name="T43" fmla="*/ 77 h 171"/>
                <a:gd name="T44" fmla="*/ 0 w 172"/>
                <a:gd name="T45" fmla="*/ 85 h 171"/>
                <a:gd name="T46" fmla="*/ 0 w 172"/>
                <a:gd name="T47" fmla="*/ 85 h 171"/>
                <a:gd name="T48" fmla="*/ 0 w 172"/>
                <a:gd name="T49" fmla="*/ 94 h 171"/>
                <a:gd name="T50" fmla="*/ 2 w 172"/>
                <a:gd name="T51" fmla="*/ 102 h 171"/>
                <a:gd name="T52" fmla="*/ 8 w 172"/>
                <a:gd name="T53" fmla="*/ 118 h 171"/>
                <a:gd name="T54" fmla="*/ 15 w 172"/>
                <a:gd name="T55" fmla="*/ 134 h 171"/>
                <a:gd name="T56" fmla="*/ 26 w 172"/>
                <a:gd name="T57" fmla="*/ 145 h 171"/>
                <a:gd name="T58" fmla="*/ 38 w 172"/>
                <a:gd name="T59" fmla="*/ 157 h 171"/>
                <a:gd name="T60" fmla="*/ 53 w 172"/>
                <a:gd name="T61" fmla="*/ 164 h 171"/>
                <a:gd name="T62" fmla="*/ 69 w 172"/>
                <a:gd name="T63" fmla="*/ 170 h 171"/>
                <a:gd name="T64" fmla="*/ 77 w 172"/>
                <a:gd name="T65" fmla="*/ 171 h 171"/>
                <a:gd name="T66" fmla="*/ 86 w 172"/>
                <a:gd name="T67" fmla="*/ 171 h 171"/>
                <a:gd name="T68" fmla="*/ 86 w 172"/>
                <a:gd name="T69" fmla="*/ 171 h 171"/>
                <a:gd name="T70" fmla="*/ 95 w 172"/>
                <a:gd name="T71" fmla="*/ 171 h 171"/>
                <a:gd name="T72" fmla="*/ 103 w 172"/>
                <a:gd name="T73" fmla="*/ 170 h 171"/>
                <a:gd name="T74" fmla="*/ 119 w 172"/>
                <a:gd name="T75" fmla="*/ 164 h 171"/>
                <a:gd name="T76" fmla="*/ 135 w 172"/>
                <a:gd name="T77" fmla="*/ 157 h 171"/>
                <a:gd name="T78" fmla="*/ 146 w 172"/>
                <a:gd name="T79" fmla="*/ 145 h 171"/>
                <a:gd name="T80" fmla="*/ 157 w 172"/>
                <a:gd name="T81" fmla="*/ 134 h 171"/>
                <a:gd name="T82" fmla="*/ 165 w 172"/>
                <a:gd name="T83" fmla="*/ 118 h 171"/>
                <a:gd name="T84" fmla="*/ 170 w 172"/>
                <a:gd name="T85" fmla="*/ 102 h 171"/>
                <a:gd name="T86" fmla="*/ 172 w 172"/>
                <a:gd name="T87" fmla="*/ 94 h 171"/>
                <a:gd name="T88" fmla="*/ 172 w 172"/>
                <a:gd name="T89" fmla="*/ 85 h 171"/>
                <a:gd name="T90" fmla="*/ 172 w 172"/>
                <a:gd name="T91" fmla="*/ 8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2" h="171">
                  <a:moveTo>
                    <a:pt x="172" y="85"/>
                  </a:moveTo>
                  <a:lnTo>
                    <a:pt x="172" y="85"/>
                  </a:lnTo>
                  <a:lnTo>
                    <a:pt x="172" y="77"/>
                  </a:lnTo>
                  <a:lnTo>
                    <a:pt x="170" y="68"/>
                  </a:lnTo>
                  <a:lnTo>
                    <a:pt x="165" y="52"/>
                  </a:lnTo>
                  <a:lnTo>
                    <a:pt x="157" y="37"/>
                  </a:lnTo>
                  <a:lnTo>
                    <a:pt x="146" y="25"/>
                  </a:lnTo>
                  <a:lnTo>
                    <a:pt x="135" y="14"/>
                  </a:lnTo>
                  <a:lnTo>
                    <a:pt x="119" y="7"/>
                  </a:lnTo>
                  <a:lnTo>
                    <a:pt x="103" y="1"/>
                  </a:lnTo>
                  <a:lnTo>
                    <a:pt x="95" y="0"/>
                  </a:lnTo>
                  <a:lnTo>
                    <a:pt x="86" y="0"/>
                  </a:lnTo>
                  <a:lnTo>
                    <a:pt x="86" y="0"/>
                  </a:lnTo>
                  <a:lnTo>
                    <a:pt x="77" y="0"/>
                  </a:lnTo>
                  <a:lnTo>
                    <a:pt x="69" y="1"/>
                  </a:lnTo>
                  <a:lnTo>
                    <a:pt x="53" y="7"/>
                  </a:lnTo>
                  <a:lnTo>
                    <a:pt x="38" y="14"/>
                  </a:lnTo>
                  <a:lnTo>
                    <a:pt x="26" y="25"/>
                  </a:lnTo>
                  <a:lnTo>
                    <a:pt x="15" y="37"/>
                  </a:lnTo>
                  <a:lnTo>
                    <a:pt x="8" y="52"/>
                  </a:lnTo>
                  <a:lnTo>
                    <a:pt x="2" y="68"/>
                  </a:lnTo>
                  <a:lnTo>
                    <a:pt x="0" y="77"/>
                  </a:lnTo>
                  <a:lnTo>
                    <a:pt x="0" y="85"/>
                  </a:lnTo>
                  <a:lnTo>
                    <a:pt x="0" y="85"/>
                  </a:lnTo>
                  <a:lnTo>
                    <a:pt x="0" y="94"/>
                  </a:lnTo>
                  <a:lnTo>
                    <a:pt x="2" y="102"/>
                  </a:lnTo>
                  <a:lnTo>
                    <a:pt x="8" y="118"/>
                  </a:lnTo>
                  <a:lnTo>
                    <a:pt x="15" y="134"/>
                  </a:lnTo>
                  <a:lnTo>
                    <a:pt x="26" y="145"/>
                  </a:lnTo>
                  <a:lnTo>
                    <a:pt x="38" y="157"/>
                  </a:lnTo>
                  <a:lnTo>
                    <a:pt x="53" y="164"/>
                  </a:lnTo>
                  <a:lnTo>
                    <a:pt x="69" y="170"/>
                  </a:lnTo>
                  <a:lnTo>
                    <a:pt x="77" y="171"/>
                  </a:lnTo>
                  <a:lnTo>
                    <a:pt x="86" y="171"/>
                  </a:lnTo>
                  <a:lnTo>
                    <a:pt x="86" y="171"/>
                  </a:lnTo>
                  <a:lnTo>
                    <a:pt x="95" y="171"/>
                  </a:lnTo>
                  <a:lnTo>
                    <a:pt x="103" y="170"/>
                  </a:lnTo>
                  <a:lnTo>
                    <a:pt x="119" y="164"/>
                  </a:lnTo>
                  <a:lnTo>
                    <a:pt x="135" y="157"/>
                  </a:lnTo>
                  <a:lnTo>
                    <a:pt x="146" y="145"/>
                  </a:lnTo>
                  <a:lnTo>
                    <a:pt x="157" y="134"/>
                  </a:lnTo>
                  <a:lnTo>
                    <a:pt x="165" y="118"/>
                  </a:lnTo>
                  <a:lnTo>
                    <a:pt x="170" y="102"/>
                  </a:lnTo>
                  <a:lnTo>
                    <a:pt x="172" y="94"/>
                  </a:lnTo>
                  <a:lnTo>
                    <a:pt x="172" y="85"/>
                  </a:lnTo>
                  <a:lnTo>
                    <a:pt x="172"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453"/>
            <p:cNvSpPr>
              <a:spLocks/>
            </p:cNvSpPr>
            <p:nvPr/>
          </p:nvSpPr>
          <p:spPr bwMode="auto">
            <a:xfrm>
              <a:off x="-1188" y="8252"/>
              <a:ext cx="57" cy="57"/>
            </a:xfrm>
            <a:custGeom>
              <a:avLst/>
              <a:gdLst>
                <a:gd name="T0" fmla="*/ 171 w 171"/>
                <a:gd name="T1" fmla="*/ 85 h 171"/>
                <a:gd name="T2" fmla="*/ 171 w 171"/>
                <a:gd name="T3" fmla="*/ 85 h 171"/>
                <a:gd name="T4" fmla="*/ 171 w 171"/>
                <a:gd name="T5" fmla="*/ 77 h 171"/>
                <a:gd name="T6" fmla="*/ 170 w 171"/>
                <a:gd name="T7" fmla="*/ 68 h 171"/>
                <a:gd name="T8" fmla="*/ 164 w 171"/>
                <a:gd name="T9" fmla="*/ 52 h 171"/>
                <a:gd name="T10" fmla="*/ 157 w 171"/>
                <a:gd name="T11" fmla="*/ 37 h 171"/>
                <a:gd name="T12" fmla="*/ 146 w 171"/>
                <a:gd name="T13" fmla="*/ 25 h 171"/>
                <a:gd name="T14" fmla="*/ 134 w 171"/>
                <a:gd name="T15" fmla="*/ 14 h 171"/>
                <a:gd name="T16" fmla="*/ 118 w 171"/>
                <a:gd name="T17" fmla="*/ 7 h 171"/>
                <a:gd name="T18" fmla="*/ 103 w 171"/>
                <a:gd name="T19" fmla="*/ 1 h 171"/>
                <a:gd name="T20" fmla="*/ 94 w 171"/>
                <a:gd name="T21" fmla="*/ 0 h 171"/>
                <a:gd name="T22" fmla="*/ 86 w 171"/>
                <a:gd name="T23" fmla="*/ 0 h 171"/>
                <a:gd name="T24" fmla="*/ 86 w 171"/>
                <a:gd name="T25" fmla="*/ 0 h 171"/>
                <a:gd name="T26" fmla="*/ 77 w 171"/>
                <a:gd name="T27" fmla="*/ 0 h 171"/>
                <a:gd name="T28" fmla="*/ 68 w 171"/>
                <a:gd name="T29" fmla="*/ 1 h 171"/>
                <a:gd name="T30" fmla="*/ 53 w 171"/>
                <a:gd name="T31" fmla="*/ 7 h 171"/>
                <a:gd name="T32" fmla="*/ 37 w 171"/>
                <a:gd name="T33" fmla="*/ 14 h 171"/>
                <a:gd name="T34" fmla="*/ 26 w 171"/>
                <a:gd name="T35" fmla="*/ 25 h 171"/>
                <a:gd name="T36" fmla="*/ 14 w 171"/>
                <a:gd name="T37" fmla="*/ 37 h 171"/>
                <a:gd name="T38" fmla="*/ 7 w 171"/>
                <a:gd name="T39" fmla="*/ 52 h 171"/>
                <a:gd name="T40" fmla="*/ 1 w 171"/>
                <a:gd name="T41" fmla="*/ 68 h 171"/>
                <a:gd name="T42" fmla="*/ 0 w 171"/>
                <a:gd name="T43" fmla="*/ 77 h 171"/>
                <a:gd name="T44" fmla="*/ 0 w 171"/>
                <a:gd name="T45" fmla="*/ 85 h 171"/>
                <a:gd name="T46" fmla="*/ 0 w 171"/>
                <a:gd name="T47" fmla="*/ 85 h 171"/>
                <a:gd name="T48" fmla="*/ 0 w 171"/>
                <a:gd name="T49" fmla="*/ 94 h 171"/>
                <a:gd name="T50" fmla="*/ 1 w 171"/>
                <a:gd name="T51" fmla="*/ 102 h 171"/>
                <a:gd name="T52" fmla="*/ 7 w 171"/>
                <a:gd name="T53" fmla="*/ 118 h 171"/>
                <a:gd name="T54" fmla="*/ 14 w 171"/>
                <a:gd name="T55" fmla="*/ 134 h 171"/>
                <a:gd name="T56" fmla="*/ 26 w 171"/>
                <a:gd name="T57" fmla="*/ 145 h 171"/>
                <a:gd name="T58" fmla="*/ 37 w 171"/>
                <a:gd name="T59" fmla="*/ 157 h 171"/>
                <a:gd name="T60" fmla="*/ 53 w 171"/>
                <a:gd name="T61" fmla="*/ 164 h 171"/>
                <a:gd name="T62" fmla="*/ 68 w 171"/>
                <a:gd name="T63" fmla="*/ 170 h 171"/>
                <a:gd name="T64" fmla="*/ 77 w 171"/>
                <a:gd name="T65" fmla="*/ 171 h 171"/>
                <a:gd name="T66" fmla="*/ 86 w 171"/>
                <a:gd name="T67" fmla="*/ 171 h 171"/>
                <a:gd name="T68" fmla="*/ 86 w 171"/>
                <a:gd name="T69" fmla="*/ 171 h 171"/>
                <a:gd name="T70" fmla="*/ 94 w 171"/>
                <a:gd name="T71" fmla="*/ 171 h 171"/>
                <a:gd name="T72" fmla="*/ 103 w 171"/>
                <a:gd name="T73" fmla="*/ 170 h 171"/>
                <a:gd name="T74" fmla="*/ 118 w 171"/>
                <a:gd name="T75" fmla="*/ 164 h 171"/>
                <a:gd name="T76" fmla="*/ 134 w 171"/>
                <a:gd name="T77" fmla="*/ 157 h 171"/>
                <a:gd name="T78" fmla="*/ 146 w 171"/>
                <a:gd name="T79" fmla="*/ 145 h 171"/>
                <a:gd name="T80" fmla="*/ 157 w 171"/>
                <a:gd name="T81" fmla="*/ 134 h 171"/>
                <a:gd name="T82" fmla="*/ 164 w 171"/>
                <a:gd name="T83" fmla="*/ 118 h 171"/>
                <a:gd name="T84" fmla="*/ 170 w 171"/>
                <a:gd name="T85" fmla="*/ 102 h 171"/>
                <a:gd name="T86" fmla="*/ 171 w 171"/>
                <a:gd name="T87" fmla="*/ 94 h 171"/>
                <a:gd name="T88" fmla="*/ 171 w 171"/>
                <a:gd name="T89" fmla="*/ 85 h 171"/>
                <a:gd name="T90" fmla="*/ 171 w 171"/>
                <a:gd name="T91" fmla="*/ 8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1" h="171">
                  <a:moveTo>
                    <a:pt x="171" y="85"/>
                  </a:moveTo>
                  <a:lnTo>
                    <a:pt x="171" y="85"/>
                  </a:lnTo>
                  <a:lnTo>
                    <a:pt x="171" y="77"/>
                  </a:lnTo>
                  <a:lnTo>
                    <a:pt x="170" y="68"/>
                  </a:lnTo>
                  <a:lnTo>
                    <a:pt x="164" y="52"/>
                  </a:lnTo>
                  <a:lnTo>
                    <a:pt x="157" y="37"/>
                  </a:lnTo>
                  <a:lnTo>
                    <a:pt x="146" y="25"/>
                  </a:lnTo>
                  <a:lnTo>
                    <a:pt x="134" y="14"/>
                  </a:lnTo>
                  <a:lnTo>
                    <a:pt x="118" y="7"/>
                  </a:lnTo>
                  <a:lnTo>
                    <a:pt x="103" y="1"/>
                  </a:lnTo>
                  <a:lnTo>
                    <a:pt x="94" y="0"/>
                  </a:lnTo>
                  <a:lnTo>
                    <a:pt x="86" y="0"/>
                  </a:lnTo>
                  <a:lnTo>
                    <a:pt x="86" y="0"/>
                  </a:lnTo>
                  <a:lnTo>
                    <a:pt x="77" y="0"/>
                  </a:lnTo>
                  <a:lnTo>
                    <a:pt x="68" y="1"/>
                  </a:lnTo>
                  <a:lnTo>
                    <a:pt x="53" y="7"/>
                  </a:lnTo>
                  <a:lnTo>
                    <a:pt x="37" y="14"/>
                  </a:lnTo>
                  <a:lnTo>
                    <a:pt x="26" y="25"/>
                  </a:lnTo>
                  <a:lnTo>
                    <a:pt x="14" y="37"/>
                  </a:lnTo>
                  <a:lnTo>
                    <a:pt x="7" y="52"/>
                  </a:lnTo>
                  <a:lnTo>
                    <a:pt x="1" y="68"/>
                  </a:lnTo>
                  <a:lnTo>
                    <a:pt x="0" y="77"/>
                  </a:lnTo>
                  <a:lnTo>
                    <a:pt x="0" y="85"/>
                  </a:lnTo>
                  <a:lnTo>
                    <a:pt x="0" y="85"/>
                  </a:lnTo>
                  <a:lnTo>
                    <a:pt x="0" y="94"/>
                  </a:lnTo>
                  <a:lnTo>
                    <a:pt x="1" y="102"/>
                  </a:lnTo>
                  <a:lnTo>
                    <a:pt x="7" y="118"/>
                  </a:lnTo>
                  <a:lnTo>
                    <a:pt x="14" y="134"/>
                  </a:lnTo>
                  <a:lnTo>
                    <a:pt x="26" y="145"/>
                  </a:lnTo>
                  <a:lnTo>
                    <a:pt x="37" y="157"/>
                  </a:lnTo>
                  <a:lnTo>
                    <a:pt x="53" y="164"/>
                  </a:lnTo>
                  <a:lnTo>
                    <a:pt x="68" y="170"/>
                  </a:lnTo>
                  <a:lnTo>
                    <a:pt x="77" y="171"/>
                  </a:lnTo>
                  <a:lnTo>
                    <a:pt x="86" y="171"/>
                  </a:lnTo>
                  <a:lnTo>
                    <a:pt x="86" y="171"/>
                  </a:lnTo>
                  <a:lnTo>
                    <a:pt x="94" y="171"/>
                  </a:lnTo>
                  <a:lnTo>
                    <a:pt x="103" y="170"/>
                  </a:lnTo>
                  <a:lnTo>
                    <a:pt x="118" y="164"/>
                  </a:lnTo>
                  <a:lnTo>
                    <a:pt x="134" y="157"/>
                  </a:lnTo>
                  <a:lnTo>
                    <a:pt x="146" y="145"/>
                  </a:lnTo>
                  <a:lnTo>
                    <a:pt x="157" y="134"/>
                  </a:lnTo>
                  <a:lnTo>
                    <a:pt x="164" y="118"/>
                  </a:lnTo>
                  <a:lnTo>
                    <a:pt x="170" y="102"/>
                  </a:lnTo>
                  <a:lnTo>
                    <a:pt x="171" y="94"/>
                  </a:lnTo>
                  <a:lnTo>
                    <a:pt x="171" y="85"/>
                  </a:lnTo>
                  <a:lnTo>
                    <a:pt x="171"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454"/>
            <p:cNvSpPr>
              <a:spLocks/>
            </p:cNvSpPr>
            <p:nvPr/>
          </p:nvSpPr>
          <p:spPr bwMode="auto">
            <a:xfrm>
              <a:off x="-1322" y="7376"/>
              <a:ext cx="762" cy="762"/>
            </a:xfrm>
            <a:custGeom>
              <a:avLst/>
              <a:gdLst>
                <a:gd name="T0" fmla="*/ 1025 w 2285"/>
                <a:gd name="T1" fmla="*/ 6 h 2285"/>
                <a:gd name="T2" fmla="*/ 803 w 2285"/>
                <a:gd name="T3" fmla="*/ 51 h 2285"/>
                <a:gd name="T4" fmla="*/ 598 w 2285"/>
                <a:gd name="T5" fmla="*/ 139 h 2285"/>
                <a:gd name="T6" fmla="*/ 416 w 2285"/>
                <a:gd name="T7" fmla="*/ 261 h 2285"/>
                <a:gd name="T8" fmla="*/ 261 w 2285"/>
                <a:gd name="T9" fmla="*/ 416 h 2285"/>
                <a:gd name="T10" fmla="*/ 139 w 2285"/>
                <a:gd name="T11" fmla="*/ 598 h 2285"/>
                <a:gd name="T12" fmla="*/ 51 w 2285"/>
                <a:gd name="T13" fmla="*/ 803 h 2285"/>
                <a:gd name="T14" fmla="*/ 6 w 2285"/>
                <a:gd name="T15" fmla="*/ 1025 h 2285"/>
                <a:gd name="T16" fmla="*/ 1 w 2285"/>
                <a:gd name="T17" fmla="*/ 1202 h 2285"/>
                <a:gd name="T18" fmla="*/ 39 w 2285"/>
                <a:gd name="T19" fmla="*/ 1437 h 2285"/>
                <a:gd name="T20" fmla="*/ 264 w 2285"/>
                <a:gd name="T21" fmla="*/ 1599 h 2285"/>
                <a:gd name="T22" fmla="*/ 217 w 2285"/>
                <a:gd name="T23" fmla="*/ 1494 h 2285"/>
                <a:gd name="T24" fmla="*/ 181 w 2285"/>
                <a:gd name="T25" fmla="*/ 1381 h 2285"/>
                <a:gd name="T26" fmla="*/ 160 w 2285"/>
                <a:gd name="T27" fmla="*/ 1264 h 2285"/>
                <a:gd name="T28" fmla="*/ 153 w 2285"/>
                <a:gd name="T29" fmla="*/ 1142 h 2285"/>
                <a:gd name="T30" fmla="*/ 159 w 2285"/>
                <a:gd name="T31" fmla="*/ 1028 h 2285"/>
                <a:gd name="T32" fmla="*/ 187 w 2285"/>
                <a:gd name="T33" fmla="*/ 881 h 2285"/>
                <a:gd name="T34" fmla="*/ 286 w 2285"/>
                <a:gd name="T35" fmla="*/ 645 h 2285"/>
                <a:gd name="T36" fmla="*/ 338 w 2285"/>
                <a:gd name="T37" fmla="*/ 566 h 2285"/>
                <a:gd name="T38" fmla="*/ 418 w 2285"/>
                <a:gd name="T39" fmla="*/ 467 h 2285"/>
                <a:gd name="T40" fmla="*/ 511 w 2285"/>
                <a:gd name="T41" fmla="*/ 380 h 2285"/>
                <a:gd name="T42" fmla="*/ 614 w 2285"/>
                <a:gd name="T43" fmla="*/ 306 h 2285"/>
                <a:gd name="T44" fmla="*/ 727 w 2285"/>
                <a:gd name="T45" fmla="*/ 244 h 2285"/>
                <a:gd name="T46" fmla="*/ 847 w 2285"/>
                <a:gd name="T47" fmla="*/ 197 h 2285"/>
                <a:gd name="T48" fmla="*/ 975 w 2285"/>
                <a:gd name="T49" fmla="*/ 167 h 2285"/>
                <a:gd name="T50" fmla="*/ 1108 w 2285"/>
                <a:gd name="T51" fmla="*/ 153 h 2285"/>
                <a:gd name="T52" fmla="*/ 1244 w 2285"/>
                <a:gd name="T53" fmla="*/ 157 h 2285"/>
                <a:gd name="T54" fmla="*/ 1437 w 2285"/>
                <a:gd name="T55" fmla="*/ 197 h 2285"/>
                <a:gd name="T56" fmla="*/ 1614 w 2285"/>
                <a:gd name="T57" fmla="*/ 271 h 2285"/>
                <a:gd name="T58" fmla="*/ 1772 w 2285"/>
                <a:gd name="T59" fmla="*/ 378 h 2285"/>
                <a:gd name="T60" fmla="*/ 1907 w 2285"/>
                <a:gd name="T61" fmla="*/ 513 h 2285"/>
                <a:gd name="T62" fmla="*/ 2014 w 2285"/>
                <a:gd name="T63" fmla="*/ 671 h 2285"/>
                <a:gd name="T64" fmla="*/ 2088 w 2285"/>
                <a:gd name="T65" fmla="*/ 848 h 2285"/>
                <a:gd name="T66" fmla="*/ 2128 w 2285"/>
                <a:gd name="T67" fmla="*/ 1041 h 2285"/>
                <a:gd name="T68" fmla="*/ 2131 w 2285"/>
                <a:gd name="T69" fmla="*/ 1194 h 2285"/>
                <a:gd name="T70" fmla="*/ 2101 w 2285"/>
                <a:gd name="T71" fmla="*/ 1390 h 2285"/>
                <a:gd name="T72" fmla="*/ 2035 w 2285"/>
                <a:gd name="T73" fmla="*/ 1571 h 2285"/>
                <a:gd name="T74" fmla="*/ 1935 w 2285"/>
                <a:gd name="T75" fmla="*/ 1735 h 2285"/>
                <a:gd name="T76" fmla="*/ 1808 w 2285"/>
                <a:gd name="T77" fmla="*/ 1875 h 2285"/>
                <a:gd name="T78" fmla="*/ 1655 w 2285"/>
                <a:gd name="T79" fmla="*/ 1989 h 2285"/>
                <a:gd name="T80" fmla="*/ 1482 w 2285"/>
                <a:gd name="T81" fmla="*/ 2072 h 2285"/>
                <a:gd name="T82" fmla="*/ 1292 w 2285"/>
                <a:gd name="T83" fmla="*/ 2121 h 2285"/>
                <a:gd name="T84" fmla="*/ 1143 w 2285"/>
                <a:gd name="T85" fmla="*/ 2132 h 2285"/>
                <a:gd name="T86" fmla="*/ 977 w 2285"/>
                <a:gd name="T87" fmla="*/ 2118 h 2285"/>
                <a:gd name="T88" fmla="*/ 1038 w 2285"/>
                <a:gd name="T89" fmla="*/ 2281 h 2285"/>
                <a:gd name="T90" fmla="*/ 1201 w 2285"/>
                <a:gd name="T91" fmla="*/ 2283 h 2285"/>
                <a:gd name="T92" fmla="*/ 1428 w 2285"/>
                <a:gd name="T93" fmla="*/ 2249 h 2285"/>
                <a:gd name="T94" fmla="*/ 1638 w 2285"/>
                <a:gd name="T95" fmla="*/ 2172 h 2285"/>
                <a:gd name="T96" fmla="*/ 1827 w 2285"/>
                <a:gd name="T97" fmla="*/ 2058 h 2285"/>
                <a:gd name="T98" fmla="*/ 1988 w 2285"/>
                <a:gd name="T99" fmla="*/ 1911 h 2285"/>
                <a:gd name="T100" fmla="*/ 2119 w 2285"/>
                <a:gd name="T101" fmla="*/ 1735 h 2285"/>
                <a:gd name="T102" fmla="*/ 2215 w 2285"/>
                <a:gd name="T103" fmla="*/ 1535 h 2285"/>
                <a:gd name="T104" fmla="*/ 2272 w 2285"/>
                <a:gd name="T105" fmla="*/ 1317 h 2285"/>
                <a:gd name="T106" fmla="*/ 2285 w 2285"/>
                <a:gd name="T107" fmla="*/ 1142 h 2285"/>
                <a:gd name="T108" fmla="*/ 2262 w 2285"/>
                <a:gd name="T109" fmla="*/ 913 h 2285"/>
                <a:gd name="T110" fmla="*/ 2195 w 2285"/>
                <a:gd name="T111" fmla="*/ 698 h 2285"/>
                <a:gd name="T112" fmla="*/ 2089 w 2285"/>
                <a:gd name="T113" fmla="*/ 504 h 2285"/>
                <a:gd name="T114" fmla="*/ 1951 w 2285"/>
                <a:gd name="T115" fmla="*/ 334 h 2285"/>
                <a:gd name="T116" fmla="*/ 1781 w 2285"/>
                <a:gd name="T117" fmla="*/ 196 h 2285"/>
                <a:gd name="T118" fmla="*/ 1587 w 2285"/>
                <a:gd name="T119" fmla="*/ 90 h 2285"/>
                <a:gd name="T120" fmla="*/ 1372 w 2285"/>
                <a:gd name="T121" fmla="*/ 23 h 2285"/>
                <a:gd name="T122" fmla="*/ 1143 w 2285"/>
                <a:gd name="T123" fmla="*/ 0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5" h="2285">
                  <a:moveTo>
                    <a:pt x="1143" y="0"/>
                  </a:moveTo>
                  <a:lnTo>
                    <a:pt x="1143" y="0"/>
                  </a:lnTo>
                  <a:lnTo>
                    <a:pt x="1084" y="1"/>
                  </a:lnTo>
                  <a:lnTo>
                    <a:pt x="1025" y="6"/>
                  </a:lnTo>
                  <a:lnTo>
                    <a:pt x="968" y="13"/>
                  </a:lnTo>
                  <a:lnTo>
                    <a:pt x="913" y="23"/>
                  </a:lnTo>
                  <a:lnTo>
                    <a:pt x="857" y="36"/>
                  </a:lnTo>
                  <a:lnTo>
                    <a:pt x="803" y="51"/>
                  </a:lnTo>
                  <a:lnTo>
                    <a:pt x="750" y="70"/>
                  </a:lnTo>
                  <a:lnTo>
                    <a:pt x="698" y="90"/>
                  </a:lnTo>
                  <a:lnTo>
                    <a:pt x="647" y="113"/>
                  </a:lnTo>
                  <a:lnTo>
                    <a:pt x="598" y="139"/>
                  </a:lnTo>
                  <a:lnTo>
                    <a:pt x="550" y="166"/>
                  </a:lnTo>
                  <a:lnTo>
                    <a:pt x="504" y="196"/>
                  </a:lnTo>
                  <a:lnTo>
                    <a:pt x="458" y="227"/>
                  </a:lnTo>
                  <a:lnTo>
                    <a:pt x="416" y="261"/>
                  </a:lnTo>
                  <a:lnTo>
                    <a:pt x="374" y="297"/>
                  </a:lnTo>
                  <a:lnTo>
                    <a:pt x="334" y="334"/>
                  </a:lnTo>
                  <a:lnTo>
                    <a:pt x="297" y="374"/>
                  </a:lnTo>
                  <a:lnTo>
                    <a:pt x="261" y="416"/>
                  </a:lnTo>
                  <a:lnTo>
                    <a:pt x="227" y="458"/>
                  </a:lnTo>
                  <a:lnTo>
                    <a:pt x="196" y="504"/>
                  </a:lnTo>
                  <a:lnTo>
                    <a:pt x="166" y="550"/>
                  </a:lnTo>
                  <a:lnTo>
                    <a:pt x="139" y="598"/>
                  </a:lnTo>
                  <a:lnTo>
                    <a:pt x="113" y="647"/>
                  </a:lnTo>
                  <a:lnTo>
                    <a:pt x="90" y="698"/>
                  </a:lnTo>
                  <a:lnTo>
                    <a:pt x="70" y="750"/>
                  </a:lnTo>
                  <a:lnTo>
                    <a:pt x="51" y="803"/>
                  </a:lnTo>
                  <a:lnTo>
                    <a:pt x="36" y="857"/>
                  </a:lnTo>
                  <a:lnTo>
                    <a:pt x="23" y="913"/>
                  </a:lnTo>
                  <a:lnTo>
                    <a:pt x="13" y="968"/>
                  </a:lnTo>
                  <a:lnTo>
                    <a:pt x="6" y="1025"/>
                  </a:lnTo>
                  <a:lnTo>
                    <a:pt x="1" y="1084"/>
                  </a:lnTo>
                  <a:lnTo>
                    <a:pt x="0" y="1142"/>
                  </a:lnTo>
                  <a:lnTo>
                    <a:pt x="0" y="1142"/>
                  </a:lnTo>
                  <a:lnTo>
                    <a:pt x="1" y="1202"/>
                  </a:lnTo>
                  <a:lnTo>
                    <a:pt x="6" y="1262"/>
                  </a:lnTo>
                  <a:lnTo>
                    <a:pt x="14" y="1321"/>
                  </a:lnTo>
                  <a:lnTo>
                    <a:pt x="24" y="1380"/>
                  </a:lnTo>
                  <a:lnTo>
                    <a:pt x="39" y="1437"/>
                  </a:lnTo>
                  <a:lnTo>
                    <a:pt x="54" y="1492"/>
                  </a:lnTo>
                  <a:lnTo>
                    <a:pt x="73" y="1547"/>
                  </a:lnTo>
                  <a:lnTo>
                    <a:pt x="96" y="1599"/>
                  </a:lnTo>
                  <a:lnTo>
                    <a:pt x="264" y="1599"/>
                  </a:lnTo>
                  <a:lnTo>
                    <a:pt x="264" y="1599"/>
                  </a:lnTo>
                  <a:lnTo>
                    <a:pt x="238" y="1547"/>
                  </a:lnTo>
                  <a:lnTo>
                    <a:pt x="227" y="1521"/>
                  </a:lnTo>
                  <a:lnTo>
                    <a:pt x="217" y="1494"/>
                  </a:lnTo>
                  <a:lnTo>
                    <a:pt x="207" y="1467"/>
                  </a:lnTo>
                  <a:lnTo>
                    <a:pt x="197" y="1438"/>
                  </a:lnTo>
                  <a:lnTo>
                    <a:pt x="189" y="1409"/>
                  </a:lnTo>
                  <a:lnTo>
                    <a:pt x="181" y="1381"/>
                  </a:lnTo>
                  <a:lnTo>
                    <a:pt x="174" y="1352"/>
                  </a:lnTo>
                  <a:lnTo>
                    <a:pt x="169" y="1324"/>
                  </a:lnTo>
                  <a:lnTo>
                    <a:pt x="164" y="1294"/>
                  </a:lnTo>
                  <a:lnTo>
                    <a:pt x="160" y="1264"/>
                  </a:lnTo>
                  <a:lnTo>
                    <a:pt x="157" y="1234"/>
                  </a:lnTo>
                  <a:lnTo>
                    <a:pt x="154" y="1204"/>
                  </a:lnTo>
                  <a:lnTo>
                    <a:pt x="153" y="1174"/>
                  </a:lnTo>
                  <a:lnTo>
                    <a:pt x="153" y="1142"/>
                  </a:lnTo>
                  <a:lnTo>
                    <a:pt x="153" y="1142"/>
                  </a:lnTo>
                  <a:lnTo>
                    <a:pt x="153" y="1104"/>
                  </a:lnTo>
                  <a:lnTo>
                    <a:pt x="156" y="1065"/>
                  </a:lnTo>
                  <a:lnTo>
                    <a:pt x="159" y="1028"/>
                  </a:lnTo>
                  <a:lnTo>
                    <a:pt x="164" y="991"/>
                  </a:lnTo>
                  <a:lnTo>
                    <a:pt x="170" y="954"/>
                  </a:lnTo>
                  <a:lnTo>
                    <a:pt x="179" y="917"/>
                  </a:lnTo>
                  <a:lnTo>
                    <a:pt x="187" y="881"/>
                  </a:lnTo>
                  <a:lnTo>
                    <a:pt x="199" y="845"/>
                  </a:lnTo>
                  <a:lnTo>
                    <a:pt x="56" y="881"/>
                  </a:lnTo>
                  <a:lnTo>
                    <a:pt x="166" y="661"/>
                  </a:lnTo>
                  <a:lnTo>
                    <a:pt x="286" y="645"/>
                  </a:lnTo>
                  <a:lnTo>
                    <a:pt x="286" y="645"/>
                  </a:lnTo>
                  <a:lnTo>
                    <a:pt x="303" y="618"/>
                  </a:lnTo>
                  <a:lnTo>
                    <a:pt x="320" y="591"/>
                  </a:lnTo>
                  <a:lnTo>
                    <a:pt x="338" y="566"/>
                  </a:lnTo>
                  <a:lnTo>
                    <a:pt x="357" y="540"/>
                  </a:lnTo>
                  <a:lnTo>
                    <a:pt x="377" y="516"/>
                  </a:lnTo>
                  <a:lnTo>
                    <a:pt x="397" y="491"/>
                  </a:lnTo>
                  <a:lnTo>
                    <a:pt x="418" y="467"/>
                  </a:lnTo>
                  <a:lnTo>
                    <a:pt x="441" y="444"/>
                  </a:lnTo>
                  <a:lnTo>
                    <a:pt x="464" y="423"/>
                  </a:lnTo>
                  <a:lnTo>
                    <a:pt x="487" y="401"/>
                  </a:lnTo>
                  <a:lnTo>
                    <a:pt x="511" y="380"/>
                  </a:lnTo>
                  <a:lnTo>
                    <a:pt x="537" y="360"/>
                  </a:lnTo>
                  <a:lnTo>
                    <a:pt x="561" y="341"/>
                  </a:lnTo>
                  <a:lnTo>
                    <a:pt x="588" y="323"/>
                  </a:lnTo>
                  <a:lnTo>
                    <a:pt x="614" y="306"/>
                  </a:lnTo>
                  <a:lnTo>
                    <a:pt x="641" y="288"/>
                  </a:lnTo>
                  <a:lnTo>
                    <a:pt x="670" y="273"/>
                  </a:lnTo>
                  <a:lnTo>
                    <a:pt x="698" y="258"/>
                  </a:lnTo>
                  <a:lnTo>
                    <a:pt x="727" y="244"/>
                  </a:lnTo>
                  <a:lnTo>
                    <a:pt x="757" y="231"/>
                  </a:lnTo>
                  <a:lnTo>
                    <a:pt x="787" y="218"/>
                  </a:lnTo>
                  <a:lnTo>
                    <a:pt x="817" y="207"/>
                  </a:lnTo>
                  <a:lnTo>
                    <a:pt x="847" y="197"/>
                  </a:lnTo>
                  <a:lnTo>
                    <a:pt x="878" y="189"/>
                  </a:lnTo>
                  <a:lnTo>
                    <a:pt x="911" y="180"/>
                  </a:lnTo>
                  <a:lnTo>
                    <a:pt x="943" y="173"/>
                  </a:lnTo>
                  <a:lnTo>
                    <a:pt x="975" y="167"/>
                  </a:lnTo>
                  <a:lnTo>
                    <a:pt x="1008" y="161"/>
                  </a:lnTo>
                  <a:lnTo>
                    <a:pt x="1041" y="157"/>
                  </a:lnTo>
                  <a:lnTo>
                    <a:pt x="1074" y="154"/>
                  </a:lnTo>
                  <a:lnTo>
                    <a:pt x="1108" y="153"/>
                  </a:lnTo>
                  <a:lnTo>
                    <a:pt x="1143" y="153"/>
                  </a:lnTo>
                  <a:lnTo>
                    <a:pt x="1143" y="153"/>
                  </a:lnTo>
                  <a:lnTo>
                    <a:pt x="1194" y="154"/>
                  </a:lnTo>
                  <a:lnTo>
                    <a:pt x="1244" y="157"/>
                  </a:lnTo>
                  <a:lnTo>
                    <a:pt x="1292" y="164"/>
                  </a:lnTo>
                  <a:lnTo>
                    <a:pt x="1342" y="173"/>
                  </a:lnTo>
                  <a:lnTo>
                    <a:pt x="1390" y="184"/>
                  </a:lnTo>
                  <a:lnTo>
                    <a:pt x="1437" y="197"/>
                  </a:lnTo>
                  <a:lnTo>
                    <a:pt x="1482" y="213"/>
                  </a:lnTo>
                  <a:lnTo>
                    <a:pt x="1528" y="230"/>
                  </a:lnTo>
                  <a:lnTo>
                    <a:pt x="1571" y="250"/>
                  </a:lnTo>
                  <a:lnTo>
                    <a:pt x="1614" y="271"/>
                  </a:lnTo>
                  <a:lnTo>
                    <a:pt x="1655" y="296"/>
                  </a:lnTo>
                  <a:lnTo>
                    <a:pt x="1695" y="321"/>
                  </a:lnTo>
                  <a:lnTo>
                    <a:pt x="1735" y="350"/>
                  </a:lnTo>
                  <a:lnTo>
                    <a:pt x="1772" y="378"/>
                  </a:lnTo>
                  <a:lnTo>
                    <a:pt x="1808" y="410"/>
                  </a:lnTo>
                  <a:lnTo>
                    <a:pt x="1842" y="443"/>
                  </a:lnTo>
                  <a:lnTo>
                    <a:pt x="1875" y="477"/>
                  </a:lnTo>
                  <a:lnTo>
                    <a:pt x="1907" y="513"/>
                  </a:lnTo>
                  <a:lnTo>
                    <a:pt x="1935" y="550"/>
                  </a:lnTo>
                  <a:lnTo>
                    <a:pt x="1964" y="590"/>
                  </a:lnTo>
                  <a:lnTo>
                    <a:pt x="1989" y="630"/>
                  </a:lnTo>
                  <a:lnTo>
                    <a:pt x="2014" y="671"/>
                  </a:lnTo>
                  <a:lnTo>
                    <a:pt x="2035" y="714"/>
                  </a:lnTo>
                  <a:lnTo>
                    <a:pt x="2055" y="757"/>
                  </a:lnTo>
                  <a:lnTo>
                    <a:pt x="2072" y="803"/>
                  </a:lnTo>
                  <a:lnTo>
                    <a:pt x="2088" y="848"/>
                  </a:lnTo>
                  <a:lnTo>
                    <a:pt x="2101" y="895"/>
                  </a:lnTo>
                  <a:lnTo>
                    <a:pt x="2112" y="943"/>
                  </a:lnTo>
                  <a:lnTo>
                    <a:pt x="2121" y="993"/>
                  </a:lnTo>
                  <a:lnTo>
                    <a:pt x="2128" y="1041"/>
                  </a:lnTo>
                  <a:lnTo>
                    <a:pt x="2131" y="1091"/>
                  </a:lnTo>
                  <a:lnTo>
                    <a:pt x="2132" y="1142"/>
                  </a:lnTo>
                  <a:lnTo>
                    <a:pt x="2132" y="1142"/>
                  </a:lnTo>
                  <a:lnTo>
                    <a:pt x="2131" y="1194"/>
                  </a:lnTo>
                  <a:lnTo>
                    <a:pt x="2128" y="1244"/>
                  </a:lnTo>
                  <a:lnTo>
                    <a:pt x="2121" y="1292"/>
                  </a:lnTo>
                  <a:lnTo>
                    <a:pt x="2112" y="1342"/>
                  </a:lnTo>
                  <a:lnTo>
                    <a:pt x="2101" y="1390"/>
                  </a:lnTo>
                  <a:lnTo>
                    <a:pt x="2088" y="1437"/>
                  </a:lnTo>
                  <a:lnTo>
                    <a:pt x="2072" y="1482"/>
                  </a:lnTo>
                  <a:lnTo>
                    <a:pt x="2055" y="1528"/>
                  </a:lnTo>
                  <a:lnTo>
                    <a:pt x="2035" y="1571"/>
                  </a:lnTo>
                  <a:lnTo>
                    <a:pt x="2014" y="1614"/>
                  </a:lnTo>
                  <a:lnTo>
                    <a:pt x="1989" y="1655"/>
                  </a:lnTo>
                  <a:lnTo>
                    <a:pt x="1964" y="1695"/>
                  </a:lnTo>
                  <a:lnTo>
                    <a:pt x="1935" y="1735"/>
                  </a:lnTo>
                  <a:lnTo>
                    <a:pt x="1907" y="1772"/>
                  </a:lnTo>
                  <a:lnTo>
                    <a:pt x="1875" y="1808"/>
                  </a:lnTo>
                  <a:lnTo>
                    <a:pt x="1842" y="1842"/>
                  </a:lnTo>
                  <a:lnTo>
                    <a:pt x="1808" y="1875"/>
                  </a:lnTo>
                  <a:lnTo>
                    <a:pt x="1772" y="1906"/>
                  </a:lnTo>
                  <a:lnTo>
                    <a:pt x="1735" y="1935"/>
                  </a:lnTo>
                  <a:lnTo>
                    <a:pt x="1695" y="1964"/>
                  </a:lnTo>
                  <a:lnTo>
                    <a:pt x="1655" y="1989"/>
                  </a:lnTo>
                  <a:lnTo>
                    <a:pt x="1614" y="2014"/>
                  </a:lnTo>
                  <a:lnTo>
                    <a:pt x="1571" y="2035"/>
                  </a:lnTo>
                  <a:lnTo>
                    <a:pt x="1528" y="2055"/>
                  </a:lnTo>
                  <a:lnTo>
                    <a:pt x="1482" y="2072"/>
                  </a:lnTo>
                  <a:lnTo>
                    <a:pt x="1437" y="2088"/>
                  </a:lnTo>
                  <a:lnTo>
                    <a:pt x="1390" y="2101"/>
                  </a:lnTo>
                  <a:lnTo>
                    <a:pt x="1342" y="2112"/>
                  </a:lnTo>
                  <a:lnTo>
                    <a:pt x="1292" y="2121"/>
                  </a:lnTo>
                  <a:lnTo>
                    <a:pt x="1244" y="2128"/>
                  </a:lnTo>
                  <a:lnTo>
                    <a:pt x="1194" y="2131"/>
                  </a:lnTo>
                  <a:lnTo>
                    <a:pt x="1143" y="2132"/>
                  </a:lnTo>
                  <a:lnTo>
                    <a:pt x="1143" y="2132"/>
                  </a:lnTo>
                  <a:lnTo>
                    <a:pt x="1100" y="2132"/>
                  </a:lnTo>
                  <a:lnTo>
                    <a:pt x="1058" y="2129"/>
                  </a:lnTo>
                  <a:lnTo>
                    <a:pt x="1017" y="2125"/>
                  </a:lnTo>
                  <a:lnTo>
                    <a:pt x="977" y="2118"/>
                  </a:lnTo>
                  <a:lnTo>
                    <a:pt x="935" y="2266"/>
                  </a:lnTo>
                  <a:lnTo>
                    <a:pt x="935" y="2266"/>
                  </a:lnTo>
                  <a:lnTo>
                    <a:pt x="987" y="2275"/>
                  </a:lnTo>
                  <a:lnTo>
                    <a:pt x="1038" y="2281"/>
                  </a:lnTo>
                  <a:lnTo>
                    <a:pt x="1090" y="2283"/>
                  </a:lnTo>
                  <a:lnTo>
                    <a:pt x="1143" y="2285"/>
                  </a:lnTo>
                  <a:lnTo>
                    <a:pt x="1143" y="2285"/>
                  </a:lnTo>
                  <a:lnTo>
                    <a:pt x="1201" y="2283"/>
                  </a:lnTo>
                  <a:lnTo>
                    <a:pt x="1260" y="2279"/>
                  </a:lnTo>
                  <a:lnTo>
                    <a:pt x="1317" y="2272"/>
                  </a:lnTo>
                  <a:lnTo>
                    <a:pt x="1372" y="2262"/>
                  </a:lnTo>
                  <a:lnTo>
                    <a:pt x="1428" y="2249"/>
                  </a:lnTo>
                  <a:lnTo>
                    <a:pt x="1482" y="2233"/>
                  </a:lnTo>
                  <a:lnTo>
                    <a:pt x="1535" y="2215"/>
                  </a:lnTo>
                  <a:lnTo>
                    <a:pt x="1587" y="2195"/>
                  </a:lnTo>
                  <a:lnTo>
                    <a:pt x="1638" y="2172"/>
                  </a:lnTo>
                  <a:lnTo>
                    <a:pt x="1687" y="2146"/>
                  </a:lnTo>
                  <a:lnTo>
                    <a:pt x="1735" y="2119"/>
                  </a:lnTo>
                  <a:lnTo>
                    <a:pt x="1781" y="2089"/>
                  </a:lnTo>
                  <a:lnTo>
                    <a:pt x="1827" y="2058"/>
                  </a:lnTo>
                  <a:lnTo>
                    <a:pt x="1869" y="2024"/>
                  </a:lnTo>
                  <a:lnTo>
                    <a:pt x="1911" y="1988"/>
                  </a:lnTo>
                  <a:lnTo>
                    <a:pt x="1951" y="1951"/>
                  </a:lnTo>
                  <a:lnTo>
                    <a:pt x="1988" y="1911"/>
                  </a:lnTo>
                  <a:lnTo>
                    <a:pt x="2024" y="1869"/>
                  </a:lnTo>
                  <a:lnTo>
                    <a:pt x="2058" y="1826"/>
                  </a:lnTo>
                  <a:lnTo>
                    <a:pt x="2089" y="1781"/>
                  </a:lnTo>
                  <a:lnTo>
                    <a:pt x="2119" y="1735"/>
                  </a:lnTo>
                  <a:lnTo>
                    <a:pt x="2146" y="1687"/>
                  </a:lnTo>
                  <a:lnTo>
                    <a:pt x="2172" y="1638"/>
                  </a:lnTo>
                  <a:lnTo>
                    <a:pt x="2195" y="1587"/>
                  </a:lnTo>
                  <a:lnTo>
                    <a:pt x="2215" y="1535"/>
                  </a:lnTo>
                  <a:lnTo>
                    <a:pt x="2234" y="1482"/>
                  </a:lnTo>
                  <a:lnTo>
                    <a:pt x="2249" y="1428"/>
                  </a:lnTo>
                  <a:lnTo>
                    <a:pt x="2262" y="1372"/>
                  </a:lnTo>
                  <a:lnTo>
                    <a:pt x="2272" y="1317"/>
                  </a:lnTo>
                  <a:lnTo>
                    <a:pt x="2279" y="1260"/>
                  </a:lnTo>
                  <a:lnTo>
                    <a:pt x="2284" y="1201"/>
                  </a:lnTo>
                  <a:lnTo>
                    <a:pt x="2285" y="1142"/>
                  </a:lnTo>
                  <a:lnTo>
                    <a:pt x="2285" y="1142"/>
                  </a:lnTo>
                  <a:lnTo>
                    <a:pt x="2284" y="1084"/>
                  </a:lnTo>
                  <a:lnTo>
                    <a:pt x="2279" y="1025"/>
                  </a:lnTo>
                  <a:lnTo>
                    <a:pt x="2272" y="968"/>
                  </a:lnTo>
                  <a:lnTo>
                    <a:pt x="2262" y="913"/>
                  </a:lnTo>
                  <a:lnTo>
                    <a:pt x="2249" y="857"/>
                  </a:lnTo>
                  <a:lnTo>
                    <a:pt x="2234" y="803"/>
                  </a:lnTo>
                  <a:lnTo>
                    <a:pt x="2215" y="750"/>
                  </a:lnTo>
                  <a:lnTo>
                    <a:pt x="2195" y="698"/>
                  </a:lnTo>
                  <a:lnTo>
                    <a:pt x="2172" y="647"/>
                  </a:lnTo>
                  <a:lnTo>
                    <a:pt x="2146" y="598"/>
                  </a:lnTo>
                  <a:lnTo>
                    <a:pt x="2119" y="550"/>
                  </a:lnTo>
                  <a:lnTo>
                    <a:pt x="2089" y="504"/>
                  </a:lnTo>
                  <a:lnTo>
                    <a:pt x="2058" y="458"/>
                  </a:lnTo>
                  <a:lnTo>
                    <a:pt x="2024" y="416"/>
                  </a:lnTo>
                  <a:lnTo>
                    <a:pt x="1988" y="374"/>
                  </a:lnTo>
                  <a:lnTo>
                    <a:pt x="1951" y="334"/>
                  </a:lnTo>
                  <a:lnTo>
                    <a:pt x="1911" y="297"/>
                  </a:lnTo>
                  <a:lnTo>
                    <a:pt x="1869" y="261"/>
                  </a:lnTo>
                  <a:lnTo>
                    <a:pt x="1827" y="227"/>
                  </a:lnTo>
                  <a:lnTo>
                    <a:pt x="1781" y="196"/>
                  </a:lnTo>
                  <a:lnTo>
                    <a:pt x="1735" y="166"/>
                  </a:lnTo>
                  <a:lnTo>
                    <a:pt x="1687" y="139"/>
                  </a:lnTo>
                  <a:lnTo>
                    <a:pt x="1638" y="113"/>
                  </a:lnTo>
                  <a:lnTo>
                    <a:pt x="1587" y="90"/>
                  </a:lnTo>
                  <a:lnTo>
                    <a:pt x="1535" y="70"/>
                  </a:lnTo>
                  <a:lnTo>
                    <a:pt x="1482" y="51"/>
                  </a:lnTo>
                  <a:lnTo>
                    <a:pt x="1428" y="36"/>
                  </a:lnTo>
                  <a:lnTo>
                    <a:pt x="1372" y="23"/>
                  </a:lnTo>
                  <a:lnTo>
                    <a:pt x="1317" y="13"/>
                  </a:lnTo>
                  <a:lnTo>
                    <a:pt x="1260" y="6"/>
                  </a:lnTo>
                  <a:lnTo>
                    <a:pt x="1201" y="1"/>
                  </a:lnTo>
                  <a:lnTo>
                    <a:pt x="1143" y="0"/>
                  </a:lnTo>
                  <a:lnTo>
                    <a:pt x="114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455"/>
            <p:cNvSpPr>
              <a:spLocks/>
            </p:cNvSpPr>
            <p:nvPr/>
          </p:nvSpPr>
          <p:spPr bwMode="auto">
            <a:xfrm>
              <a:off x="-967" y="7858"/>
              <a:ext cx="77" cy="119"/>
            </a:xfrm>
            <a:custGeom>
              <a:avLst/>
              <a:gdLst>
                <a:gd name="T0" fmla="*/ 177 w 232"/>
                <a:gd name="T1" fmla="*/ 207 h 357"/>
                <a:gd name="T2" fmla="*/ 232 w 232"/>
                <a:gd name="T3" fmla="*/ 96 h 357"/>
                <a:gd name="T4" fmla="*/ 149 w 232"/>
                <a:gd name="T5" fmla="*/ 14 h 357"/>
                <a:gd name="T6" fmla="*/ 149 w 232"/>
                <a:gd name="T7" fmla="*/ 14 h 357"/>
                <a:gd name="T8" fmla="*/ 122 w 232"/>
                <a:gd name="T9" fmla="*/ 0 h 357"/>
                <a:gd name="T10" fmla="*/ 97 w 232"/>
                <a:gd name="T11" fmla="*/ 0 h 357"/>
                <a:gd name="T12" fmla="*/ 0 w 232"/>
                <a:gd name="T13" fmla="*/ 357 h 357"/>
                <a:gd name="T14" fmla="*/ 94 w 232"/>
                <a:gd name="T15" fmla="*/ 262 h 357"/>
                <a:gd name="T16" fmla="*/ 177 w 232"/>
                <a:gd name="T17" fmla="*/ 20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2" h="357">
                  <a:moveTo>
                    <a:pt x="177" y="207"/>
                  </a:moveTo>
                  <a:lnTo>
                    <a:pt x="232" y="96"/>
                  </a:lnTo>
                  <a:lnTo>
                    <a:pt x="149" y="14"/>
                  </a:lnTo>
                  <a:lnTo>
                    <a:pt x="149" y="14"/>
                  </a:lnTo>
                  <a:lnTo>
                    <a:pt x="122" y="0"/>
                  </a:lnTo>
                  <a:lnTo>
                    <a:pt x="97" y="0"/>
                  </a:lnTo>
                  <a:lnTo>
                    <a:pt x="0" y="357"/>
                  </a:lnTo>
                  <a:lnTo>
                    <a:pt x="94" y="262"/>
                  </a:lnTo>
                  <a:lnTo>
                    <a:pt x="177"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456"/>
            <p:cNvSpPr>
              <a:spLocks/>
            </p:cNvSpPr>
            <p:nvPr/>
          </p:nvSpPr>
          <p:spPr bwMode="auto">
            <a:xfrm>
              <a:off x="-1303" y="7495"/>
              <a:ext cx="346" cy="335"/>
            </a:xfrm>
            <a:custGeom>
              <a:avLst/>
              <a:gdLst>
                <a:gd name="T0" fmla="*/ 358 w 1038"/>
                <a:gd name="T1" fmla="*/ 523 h 1004"/>
                <a:gd name="T2" fmla="*/ 412 w 1038"/>
                <a:gd name="T3" fmla="*/ 577 h 1004"/>
                <a:gd name="T4" fmla="*/ 412 w 1038"/>
                <a:gd name="T5" fmla="*/ 743 h 1004"/>
                <a:gd name="T6" fmla="*/ 495 w 1038"/>
                <a:gd name="T7" fmla="*/ 880 h 1004"/>
                <a:gd name="T8" fmla="*/ 605 w 1038"/>
                <a:gd name="T9" fmla="*/ 963 h 1004"/>
                <a:gd name="T10" fmla="*/ 715 w 1038"/>
                <a:gd name="T11" fmla="*/ 992 h 1004"/>
                <a:gd name="T12" fmla="*/ 771 w 1038"/>
                <a:gd name="T13" fmla="*/ 1004 h 1004"/>
                <a:gd name="T14" fmla="*/ 789 w 1038"/>
                <a:gd name="T15" fmla="*/ 933 h 1004"/>
                <a:gd name="T16" fmla="*/ 688 w 1038"/>
                <a:gd name="T17" fmla="*/ 909 h 1004"/>
                <a:gd name="T18" fmla="*/ 634 w 1038"/>
                <a:gd name="T19" fmla="*/ 826 h 1004"/>
                <a:gd name="T20" fmla="*/ 771 w 1038"/>
                <a:gd name="T21" fmla="*/ 799 h 1004"/>
                <a:gd name="T22" fmla="*/ 771 w 1038"/>
                <a:gd name="T23" fmla="*/ 799 h 1004"/>
                <a:gd name="T24" fmla="*/ 777 w 1038"/>
                <a:gd name="T25" fmla="*/ 793 h 1004"/>
                <a:gd name="T26" fmla="*/ 791 w 1038"/>
                <a:gd name="T27" fmla="*/ 782 h 1004"/>
                <a:gd name="T28" fmla="*/ 812 w 1038"/>
                <a:gd name="T29" fmla="*/ 766 h 1004"/>
                <a:gd name="T30" fmla="*/ 825 w 1038"/>
                <a:gd name="T31" fmla="*/ 759 h 1004"/>
                <a:gd name="T32" fmla="*/ 839 w 1038"/>
                <a:gd name="T33" fmla="*/ 753 h 1004"/>
                <a:gd name="T34" fmla="*/ 841 w 1038"/>
                <a:gd name="T35" fmla="*/ 744 h 1004"/>
                <a:gd name="T36" fmla="*/ 867 w 1038"/>
                <a:gd name="T37" fmla="*/ 744 h 1004"/>
                <a:gd name="T38" fmla="*/ 867 w 1038"/>
                <a:gd name="T39" fmla="*/ 744 h 1004"/>
                <a:gd name="T40" fmla="*/ 881 w 1038"/>
                <a:gd name="T41" fmla="*/ 743 h 1004"/>
                <a:gd name="T42" fmla="*/ 881 w 1038"/>
                <a:gd name="T43" fmla="*/ 743 h 1004"/>
                <a:gd name="T44" fmla="*/ 891 w 1038"/>
                <a:gd name="T45" fmla="*/ 742 h 1004"/>
                <a:gd name="T46" fmla="*/ 901 w 1038"/>
                <a:gd name="T47" fmla="*/ 739 h 1004"/>
                <a:gd name="T48" fmla="*/ 909 w 1038"/>
                <a:gd name="T49" fmla="*/ 733 h 1004"/>
                <a:gd name="T50" fmla="*/ 918 w 1038"/>
                <a:gd name="T51" fmla="*/ 724 h 1004"/>
                <a:gd name="T52" fmla="*/ 927 w 1038"/>
                <a:gd name="T53" fmla="*/ 716 h 1004"/>
                <a:gd name="T54" fmla="*/ 934 w 1038"/>
                <a:gd name="T55" fmla="*/ 706 h 1004"/>
                <a:gd name="T56" fmla="*/ 949 w 1038"/>
                <a:gd name="T57" fmla="*/ 682 h 1004"/>
                <a:gd name="T58" fmla="*/ 982 w 1038"/>
                <a:gd name="T59" fmla="*/ 627 h 1004"/>
                <a:gd name="T60" fmla="*/ 999 w 1038"/>
                <a:gd name="T61" fmla="*/ 600 h 1004"/>
                <a:gd name="T62" fmla="*/ 1008 w 1038"/>
                <a:gd name="T63" fmla="*/ 589 h 1004"/>
                <a:gd name="T64" fmla="*/ 1018 w 1038"/>
                <a:gd name="T65" fmla="*/ 577 h 1004"/>
                <a:gd name="T66" fmla="*/ 1018 w 1038"/>
                <a:gd name="T67" fmla="*/ 577 h 1004"/>
                <a:gd name="T68" fmla="*/ 1028 w 1038"/>
                <a:gd name="T69" fmla="*/ 567 h 1004"/>
                <a:gd name="T70" fmla="*/ 1034 w 1038"/>
                <a:gd name="T71" fmla="*/ 555 h 1004"/>
                <a:gd name="T72" fmla="*/ 1037 w 1038"/>
                <a:gd name="T73" fmla="*/ 542 h 1004"/>
                <a:gd name="T74" fmla="*/ 1038 w 1038"/>
                <a:gd name="T75" fmla="*/ 529 h 1004"/>
                <a:gd name="T76" fmla="*/ 1037 w 1038"/>
                <a:gd name="T77" fmla="*/ 516 h 1004"/>
                <a:gd name="T78" fmla="*/ 1034 w 1038"/>
                <a:gd name="T79" fmla="*/ 502 h 1004"/>
                <a:gd name="T80" fmla="*/ 1031 w 1038"/>
                <a:gd name="T81" fmla="*/ 487 h 1004"/>
                <a:gd name="T82" fmla="*/ 1025 w 1038"/>
                <a:gd name="T83" fmla="*/ 475 h 1004"/>
                <a:gd name="T84" fmla="*/ 1014 w 1038"/>
                <a:gd name="T85" fmla="*/ 450 h 1004"/>
                <a:gd name="T86" fmla="*/ 1004 w 1038"/>
                <a:gd name="T87" fmla="*/ 430 h 1004"/>
                <a:gd name="T88" fmla="*/ 991 w 1038"/>
                <a:gd name="T89" fmla="*/ 413 h 1004"/>
                <a:gd name="T90" fmla="*/ 771 w 1038"/>
                <a:gd name="T91" fmla="*/ 0 h 1004"/>
                <a:gd name="T92" fmla="*/ 605 w 1038"/>
                <a:gd name="T93" fmla="*/ 110 h 1004"/>
                <a:gd name="T94" fmla="*/ 524 w 1038"/>
                <a:gd name="T95" fmla="*/ 220 h 1004"/>
                <a:gd name="T96" fmla="*/ 331 w 1038"/>
                <a:gd name="T97" fmla="*/ 275 h 1004"/>
                <a:gd name="T98" fmla="*/ 230 w 1038"/>
                <a:gd name="T99" fmla="*/ 287 h 1004"/>
                <a:gd name="T100" fmla="*/ 110 w 1038"/>
                <a:gd name="T101" fmla="*/ 303 h 1004"/>
                <a:gd name="T102" fmla="*/ 0 w 1038"/>
                <a:gd name="T103" fmla="*/ 523 h 1004"/>
                <a:gd name="T104" fmla="*/ 143 w 1038"/>
                <a:gd name="T105" fmla="*/ 487 h 1004"/>
                <a:gd name="T106" fmla="*/ 221 w 1038"/>
                <a:gd name="T107" fmla="*/ 467 h 1004"/>
                <a:gd name="T108" fmla="*/ 358 w 1038"/>
                <a:gd name="T109" fmla="*/ 523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38" h="1004">
                  <a:moveTo>
                    <a:pt x="358" y="523"/>
                  </a:moveTo>
                  <a:lnTo>
                    <a:pt x="412" y="577"/>
                  </a:lnTo>
                  <a:lnTo>
                    <a:pt x="412" y="743"/>
                  </a:lnTo>
                  <a:lnTo>
                    <a:pt x="495" y="880"/>
                  </a:lnTo>
                  <a:lnTo>
                    <a:pt x="605" y="963"/>
                  </a:lnTo>
                  <a:lnTo>
                    <a:pt x="715" y="992"/>
                  </a:lnTo>
                  <a:lnTo>
                    <a:pt x="771" y="1004"/>
                  </a:lnTo>
                  <a:lnTo>
                    <a:pt x="789" y="933"/>
                  </a:lnTo>
                  <a:lnTo>
                    <a:pt x="688" y="909"/>
                  </a:lnTo>
                  <a:lnTo>
                    <a:pt x="634" y="826"/>
                  </a:lnTo>
                  <a:lnTo>
                    <a:pt x="771" y="799"/>
                  </a:lnTo>
                  <a:lnTo>
                    <a:pt x="771" y="799"/>
                  </a:lnTo>
                  <a:lnTo>
                    <a:pt x="777" y="793"/>
                  </a:lnTo>
                  <a:lnTo>
                    <a:pt x="791" y="782"/>
                  </a:lnTo>
                  <a:lnTo>
                    <a:pt x="812" y="766"/>
                  </a:lnTo>
                  <a:lnTo>
                    <a:pt x="825" y="759"/>
                  </a:lnTo>
                  <a:lnTo>
                    <a:pt x="839" y="753"/>
                  </a:lnTo>
                  <a:lnTo>
                    <a:pt x="841" y="744"/>
                  </a:lnTo>
                  <a:lnTo>
                    <a:pt x="867" y="744"/>
                  </a:lnTo>
                  <a:lnTo>
                    <a:pt x="867" y="744"/>
                  </a:lnTo>
                  <a:lnTo>
                    <a:pt x="881" y="743"/>
                  </a:lnTo>
                  <a:lnTo>
                    <a:pt x="881" y="743"/>
                  </a:lnTo>
                  <a:lnTo>
                    <a:pt x="891" y="742"/>
                  </a:lnTo>
                  <a:lnTo>
                    <a:pt x="901" y="739"/>
                  </a:lnTo>
                  <a:lnTo>
                    <a:pt x="909" y="733"/>
                  </a:lnTo>
                  <a:lnTo>
                    <a:pt x="918" y="724"/>
                  </a:lnTo>
                  <a:lnTo>
                    <a:pt x="927" y="716"/>
                  </a:lnTo>
                  <a:lnTo>
                    <a:pt x="934" y="706"/>
                  </a:lnTo>
                  <a:lnTo>
                    <a:pt x="949" y="682"/>
                  </a:lnTo>
                  <a:lnTo>
                    <a:pt x="982" y="627"/>
                  </a:lnTo>
                  <a:lnTo>
                    <a:pt x="999" y="600"/>
                  </a:lnTo>
                  <a:lnTo>
                    <a:pt x="1008" y="589"/>
                  </a:lnTo>
                  <a:lnTo>
                    <a:pt x="1018" y="577"/>
                  </a:lnTo>
                  <a:lnTo>
                    <a:pt x="1018" y="577"/>
                  </a:lnTo>
                  <a:lnTo>
                    <a:pt x="1028" y="567"/>
                  </a:lnTo>
                  <a:lnTo>
                    <a:pt x="1034" y="555"/>
                  </a:lnTo>
                  <a:lnTo>
                    <a:pt x="1037" y="542"/>
                  </a:lnTo>
                  <a:lnTo>
                    <a:pt x="1038" y="529"/>
                  </a:lnTo>
                  <a:lnTo>
                    <a:pt x="1037" y="516"/>
                  </a:lnTo>
                  <a:lnTo>
                    <a:pt x="1034" y="502"/>
                  </a:lnTo>
                  <a:lnTo>
                    <a:pt x="1031" y="487"/>
                  </a:lnTo>
                  <a:lnTo>
                    <a:pt x="1025" y="475"/>
                  </a:lnTo>
                  <a:lnTo>
                    <a:pt x="1014" y="450"/>
                  </a:lnTo>
                  <a:lnTo>
                    <a:pt x="1004" y="430"/>
                  </a:lnTo>
                  <a:lnTo>
                    <a:pt x="991" y="413"/>
                  </a:lnTo>
                  <a:lnTo>
                    <a:pt x="771" y="0"/>
                  </a:lnTo>
                  <a:lnTo>
                    <a:pt x="605" y="110"/>
                  </a:lnTo>
                  <a:lnTo>
                    <a:pt x="524" y="220"/>
                  </a:lnTo>
                  <a:lnTo>
                    <a:pt x="331" y="275"/>
                  </a:lnTo>
                  <a:lnTo>
                    <a:pt x="230" y="287"/>
                  </a:lnTo>
                  <a:lnTo>
                    <a:pt x="110" y="303"/>
                  </a:lnTo>
                  <a:lnTo>
                    <a:pt x="0" y="523"/>
                  </a:lnTo>
                  <a:lnTo>
                    <a:pt x="143" y="487"/>
                  </a:lnTo>
                  <a:lnTo>
                    <a:pt x="221" y="467"/>
                  </a:lnTo>
                  <a:lnTo>
                    <a:pt x="358" y="5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457"/>
            <p:cNvSpPr>
              <a:spLocks/>
            </p:cNvSpPr>
            <p:nvPr/>
          </p:nvSpPr>
          <p:spPr bwMode="auto">
            <a:xfrm>
              <a:off x="-1474" y="7782"/>
              <a:ext cx="646" cy="451"/>
            </a:xfrm>
            <a:custGeom>
              <a:avLst/>
              <a:gdLst>
                <a:gd name="T0" fmla="*/ 57 w 1937"/>
                <a:gd name="T1" fmla="*/ 1354 h 1354"/>
                <a:gd name="T2" fmla="*/ 57 w 1937"/>
                <a:gd name="T3" fmla="*/ 1354 h 1354"/>
                <a:gd name="T4" fmla="*/ 46 w 1937"/>
                <a:gd name="T5" fmla="*/ 1352 h 1354"/>
                <a:gd name="T6" fmla="*/ 34 w 1937"/>
                <a:gd name="T7" fmla="*/ 1349 h 1354"/>
                <a:gd name="T8" fmla="*/ 26 w 1937"/>
                <a:gd name="T9" fmla="*/ 1344 h 1354"/>
                <a:gd name="T10" fmla="*/ 17 w 1937"/>
                <a:gd name="T11" fmla="*/ 1336 h 1354"/>
                <a:gd name="T12" fmla="*/ 10 w 1937"/>
                <a:gd name="T13" fmla="*/ 1328 h 1354"/>
                <a:gd name="T14" fmla="*/ 4 w 1937"/>
                <a:gd name="T15" fmla="*/ 1319 h 1354"/>
                <a:gd name="T16" fmla="*/ 1 w 1937"/>
                <a:gd name="T17" fmla="*/ 1308 h 1354"/>
                <a:gd name="T18" fmla="*/ 0 w 1937"/>
                <a:gd name="T19" fmla="*/ 1296 h 1354"/>
                <a:gd name="T20" fmla="*/ 0 w 1937"/>
                <a:gd name="T21" fmla="*/ 1296 h 1354"/>
                <a:gd name="T22" fmla="*/ 0 w 1937"/>
                <a:gd name="T23" fmla="*/ 1296 h 1354"/>
                <a:gd name="T24" fmla="*/ 1 w 1937"/>
                <a:gd name="T25" fmla="*/ 1285 h 1354"/>
                <a:gd name="T26" fmla="*/ 4 w 1937"/>
                <a:gd name="T27" fmla="*/ 1274 h 1354"/>
                <a:gd name="T28" fmla="*/ 10 w 1937"/>
                <a:gd name="T29" fmla="*/ 1265 h 1354"/>
                <a:gd name="T30" fmla="*/ 17 w 1937"/>
                <a:gd name="T31" fmla="*/ 1256 h 1354"/>
                <a:gd name="T32" fmla="*/ 26 w 1937"/>
                <a:gd name="T33" fmla="*/ 1249 h 1354"/>
                <a:gd name="T34" fmla="*/ 34 w 1937"/>
                <a:gd name="T35" fmla="*/ 1244 h 1354"/>
                <a:gd name="T36" fmla="*/ 46 w 1937"/>
                <a:gd name="T37" fmla="*/ 1241 h 1354"/>
                <a:gd name="T38" fmla="*/ 57 w 1937"/>
                <a:gd name="T39" fmla="*/ 1239 h 1354"/>
                <a:gd name="T40" fmla="*/ 57 w 1937"/>
                <a:gd name="T41" fmla="*/ 1239 h 1354"/>
                <a:gd name="T42" fmla="*/ 1104 w 1937"/>
                <a:gd name="T43" fmla="*/ 1239 h 1354"/>
                <a:gd name="T44" fmla="*/ 1441 w 1937"/>
                <a:gd name="T45" fmla="*/ 0 h 1354"/>
                <a:gd name="T46" fmla="*/ 1879 w 1937"/>
                <a:gd name="T47" fmla="*/ 0 h 1354"/>
                <a:gd name="T48" fmla="*/ 1879 w 1937"/>
                <a:gd name="T49" fmla="*/ 0 h 1354"/>
                <a:gd name="T50" fmla="*/ 1891 w 1937"/>
                <a:gd name="T51" fmla="*/ 1 h 1354"/>
                <a:gd name="T52" fmla="*/ 1902 w 1937"/>
                <a:gd name="T53" fmla="*/ 4 h 1354"/>
                <a:gd name="T54" fmla="*/ 1911 w 1937"/>
                <a:gd name="T55" fmla="*/ 10 h 1354"/>
                <a:gd name="T56" fmla="*/ 1919 w 1937"/>
                <a:gd name="T57" fmla="*/ 17 h 1354"/>
                <a:gd name="T58" fmla="*/ 1927 w 1937"/>
                <a:gd name="T59" fmla="*/ 25 h 1354"/>
                <a:gd name="T60" fmla="*/ 1932 w 1937"/>
                <a:gd name="T61" fmla="*/ 34 h 1354"/>
                <a:gd name="T62" fmla="*/ 1935 w 1937"/>
                <a:gd name="T63" fmla="*/ 45 h 1354"/>
                <a:gd name="T64" fmla="*/ 1937 w 1937"/>
                <a:gd name="T65" fmla="*/ 57 h 1354"/>
                <a:gd name="T66" fmla="*/ 1937 w 1937"/>
                <a:gd name="T67" fmla="*/ 57 h 1354"/>
                <a:gd name="T68" fmla="*/ 1937 w 1937"/>
                <a:gd name="T69" fmla="*/ 57 h 1354"/>
                <a:gd name="T70" fmla="*/ 1935 w 1937"/>
                <a:gd name="T71" fmla="*/ 68 h 1354"/>
                <a:gd name="T72" fmla="*/ 1932 w 1937"/>
                <a:gd name="T73" fmla="*/ 80 h 1354"/>
                <a:gd name="T74" fmla="*/ 1927 w 1937"/>
                <a:gd name="T75" fmla="*/ 88 h 1354"/>
                <a:gd name="T76" fmla="*/ 1919 w 1937"/>
                <a:gd name="T77" fmla="*/ 97 h 1354"/>
                <a:gd name="T78" fmla="*/ 1911 w 1937"/>
                <a:gd name="T79" fmla="*/ 104 h 1354"/>
                <a:gd name="T80" fmla="*/ 1902 w 1937"/>
                <a:gd name="T81" fmla="*/ 110 h 1354"/>
                <a:gd name="T82" fmla="*/ 1891 w 1937"/>
                <a:gd name="T83" fmla="*/ 113 h 1354"/>
                <a:gd name="T84" fmla="*/ 1879 w 1937"/>
                <a:gd name="T85" fmla="*/ 114 h 1354"/>
                <a:gd name="T86" fmla="*/ 1879 w 1937"/>
                <a:gd name="T87" fmla="*/ 114 h 1354"/>
                <a:gd name="T88" fmla="*/ 1530 w 1937"/>
                <a:gd name="T89" fmla="*/ 114 h 1354"/>
                <a:gd name="T90" fmla="*/ 1192 w 1937"/>
                <a:gd name="T91" fmla="*/ 1354 h 1354"/>
                <a:gd name="T92" fmla="*/ 57 w 1937"/>
                <a:gd name="T93" fmla="*/ 1354 h 1354"/>
                <a:gd name="T94" fmla="*/ 57 w 1937"/>
                <a:gd name="T95" fmla="*/ 1354 h 1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7" h="1354">
                  <a:moveTo>
                    <a:pt x="57" y="1354"/>
                  </a:moveTo>
                  <a:lnTo>
                    <a:pt x="57" y="1354"/>
                  </a:lnTo>
                  <a:lnTo>
                    <a:pt x="46" y="1352"/>
                  </a:lnTo>
                  <a:lnTo>
                    <a:pt x="34" y="1349"/>
                  </a:lnTo>
                  <a:lnTo>
                    <a:pt x="26" y="1344"/>
                  </a:lnTo>
                  <a:lnTo>
                    <a:pt x="17" y="1336"/>
                  </a:lnTo>
                  <a:lnTo>
                    <a:pt x="10" y="1328"/>
                  </a:lnTo>
                  <a:lnTo>
                    <a:pt x="4" y="1319"/>
                  </a:lnTo>
                  <a:lnTo>
                    <a:pt x="1" y="1308"/>
                  </a:lnTo>
                  <a:lnTo>
                    <a:pt x="0" y="1296"/>
                  </a:lnTo>
                  <a:lnTo>
                    <a:pt x="0" y="1296"/>
                  </a:lnTo>
                  <a:lnTo>
                    <a:pt x="0" y="1296"/>
                  </a:lnTo>
                  <a:lnTo>
                    <a:pt x="1" y="1285"/>
                  </a:lnTo>
                  <a:lnTo>
                    <a:pt x="4" y="1274"/>
                  </a:lnTo>
                  <a:lnTo>
                    <a:pt x="10" y="1265"/>
                  </a:lnTo>
                  <a:lnTo>
                    <a:pt x="17" y="1256"/>
                  </a:lnTo>
                  <a:lnTo>
                    <a:pt x="26" y="1249"/>
                  </a:lnTo>
                  <a:lnTo>
                    <a:pt x="34" y="1244"/>
                  </a:lnTo>
                  <a:lnTo>
                    <a:pt x="46" y="1241"/>
                  </a:lnTo>
                  <a:lnTo>
                    <a:pt x="57" y="1239"/>
                  </a:lnTo>
                  <a:lnTo>
                    <a:pt x="57" y="1239"/>
                  </a:lnTo>
                  <a:lnTo>
                    <a:pt x="1104" y="1239"/>
                  </a:lnTo>
                  <a:lnTo>
                    <a:pt x="1441" y="0"/>
                  </a:lnTo>
                  <a:lnTo>
                    <a:pt x="1879" y="0"/>
                  </a:lnTo>
                  <a:lnTo>
                    <a:pt x="1879" y="0"/>
                  </a:lnTo>
                  <a:lnTo>
                    <a:pt x="1891" y="1"/>
                  </a:lnTo>
                  <a:lnTo>
                    <a:pt x="1902" y="4"/>
                  </a:lnTo>
                  <a:lnTo>
                    <a:pt x="1911" y="10"/>
                  </a:lnTo>
                  <a:lnTo>
                    <a:pt x="1919" y="17"/>
                  </a:lnTo>
                  <a:lnTo>
                    <a:pt x="1927" y="25"/>
                  </a:lnTo>
                  <a:lnTo>
                    <a:pt x="1932" y="34"/>
                  </a:lnTo>
                  <a:lnTo>
                    <a:pt x="1935" y="45"/>
                  </a:lnTo>
                  <a:lnTo>
                    <a:pt x="1937" y="57"/>
                  </a:lnTo>
                  <a:lnTo>
                    <a:pt x="1937" y="57"/>
                  </a:lnTo>
                  <a:lnTo>
                    <a:pt x="1937" y="57"/>
                  </a:lnTo>
                  <a:lnTo>
                    <a:pt x="1935" y="68"/>
                  </a:lnTo>
                  <a:lnTo>
                    <a:pt x="1932" y="80"/>
                  </a:lnTo>
                  <a:lnTo>
                    <a:pt x="1927" y="88"/>
                  </a:lnTo>
                  <a:lnTo>
                    <a:pt x="1919" y="97"/>
                  </a:lnTo>
                  <a:lnTo>
                    <a:pt x="1911" y="104"/>
                  </a:lnTo>
                  <a:lnTo>
                    <a:pt x="1902" y="110"/>
                  </a:lnTo>
                  <a:lnTo>
                    <a:pt x="1891" y="113"/>
                  </a:lnTo>
                  <a:lnTo>
                    <a:pt x="1879" y="114"/>
                  </a:lnTo>
                  <a:lnTo>
                    <a:pt x="1879" y="114"/>
                  </a:lnTo>
                  <a:lnTo>
                    <a:pt x="1530" y="114"/>
                  </a:lnTo>
                  <a:lnTo>
                    <a:pt x="1192" y="1354"/>
                  </a:lnTo>
                  <a:lnTo>
                    <a:pt x="57" y="1354"/>
                  </a:lnTo>
                  <a:lnTo>
                    <a:pt x="57" y="13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2" name="Group 95"/>
          <p:cNvGrpSpPr>
            <a:grpSpLocks noChangeAspect="1"/>
          </p:cNvGrpSpPr>
          <p:nvPr/>
        </p:nvGrpSpPr>
        <p:grpSpPr bwMode="auto">
          <a:xfrm>
            <a:off x="9958424" y="2778186"/>
            <a:ext cx="331990" cy="330793"/>
            <a:chOff x="-1248" y="4044"/>
            <a:chExt cx="554" cy="552"/>
          </a:xfrm>
          <a:solidFill>
            <a:schemeClr val="tx1">
              <a:lumMod val="75000"/>
              <a:lumOff val="25000"/>
            </a:schemeClr>
          </a:solidFill>
        </p:grpSpPr>
        <p:sp>
          <p:nvSpPr>
            <p:cNvPr id="83" name="Freeform 96"/>
            <p:cNvSpPr>
              <a:spLocks noEditPoints="1"/>
            </p:cNvSpPr>
            <p:nvPr/>
          </p:nvSpPr>
          <p:spPr bwMode="auto">
            <a:xfrm>
              <a:off x="-1184" y="4097"/>
              <a:ext cx="222" cy="499"/>
            </a:xfrm>
            <a:custGeom>
              <a:avLst/>
              <a:gdLst>
                <a:gd name="T0" fmla="*/ 888 w 889"/>
                <a:gd name="T1" fmla="*/ 1713 h 1998"/>
                <a:gd name="T2" fmla="*/ 866 w 889"/>
                <a:gd name="T3" fmla="*/ 1840 h 1998"/>
                <a:gd name="T4" fmla="*/ 787 w 889"/>
                <a:gd name="T5" fmla="*/ 1940 h 1998"/>
                <a:gd name="T6" fmla="*/ 694 w 889"/>
                <a:gd name="T7" fmla="*/ 1989 h 1998"/>
                <a:gd name="T8" fmla="*/ 614 w 889"/>
                <a:gd name="T9" fmla="*/ 1998 h 1998"/>
                <a:gd name="T10" fmla="*/ 491 w 889"/>
                <a:gd name="T11" fmla="*/ 1963 h 1998"/>
                <a:gd name="T12" fmla="*/ 398 w 889"/>
                <a:gd name="T13" fmla="*/ 1876 h 1998"/>
                <a:gd name="T14" fmla="*/ 365 w 889"/>
                <a:gd name="T15" fmla="*/ 1803 h 1998"/>
                <a:gd name="T16" fmla="*/ 356 w 889"/>
                <a:gd name="T17" fmla="*/ 1713 h 1998"/>
                <a:gd name="T18" fmla="*/ 376 w 889"/>
                <a:gd name="T19" fmla="*/ 1628 h 1998"/>
                <a:gd name="T20" fmla="*/ 423 w 889"/>
                <a:gd name="T21" fmla="*/ 1554 h 1998"/>
                <a:gd name="T22" fmla="*/ 379 w 889"/>
                <a:gd name="T23" fmla="*/ 1419 h 1998"/>
                <a:gd name="T24" fmla="*/ 327 w 889"/>
                <a:gd name="T25" fmla="*/ 1397 h 1998"/>
                <a:gd name="T26" fmla="*/ 284 w 889"/>
                <a:gd name="T27" fmla="*/ 1359 h 1998"/>
                <a:gd name="T28" fmla="*/ 255 w 889"/>
                <a:gd name="T29" fmla="*/ 1307 h 1998"/>
                <a:gd name="T30" fmla="*/ 246 w 889"/>
                <a:gd name="T31" fmla="*/ 1233 h 1998"/>
                <a:gd name="T32" fmla="*/ 284 w 889"/>
                <a:gd name="T33" fmla="*/ 1138 h 1998"/>
                <a:gd name="T34" fmla="*/ 7 w 889"/>
                <a:gd name="T35" fmla="*/ 383 h 1998"/>
                <a:gd name="T36" fmla="*/ 1 w 889"/>
                <a:gd name="T37" fmla="*/ 280 h 1998"/>
                <a:gd name="T38" fmla="*/ 35 w 889"/>
                <a:gd name="T39" fmla="*/ 157 h 1998"/>
                <a:gd name="T40" fmla="*/ 79 w 889"/>
                <a:gd name="T41" fmla="*/ 98 h 1998"/>
                <a:gd name="T42" fmla="*/ 172 w 889"/>
                <a:gd name="T43" fmla="*/ 34 h 1998"/>
                <a:gd name="T44" fmla="*/ 265 w 889"/>
                <a:gd name="T45" fmla="*/ 0 h 1998"/>
                <a:gd name="T46" fmla="*/ 726 w 889"/>
                <a:gd name="T47" fmla="*/ 1485 h 1998"/>
                <a:gd name="T48" fmla="*/ 801 w 889"/>
                <a:gd name="T49" fmla="*/ 1535 h 1998"/>
                <a:gd name="T50" fmla="*/ 858 w 889"/>
                <a:gd name="T51" fmla="*/ 1606 h 1998"/>
                <a:gd name="T52" fmla="*/ 393 w 889"/>
                <a:gd name="T53" fmla="*/ 1145 h 1998"/>
                <a:gd name="T54" fmla="*/ 356 w 889"/>
                <a:gd name="T55" fmla="*/ 1165 h 1998"/>
                <a:gd name="T56" fmla="*/ 325 w 889"/>
                <a:gd name="T57" fmla="*/ 1205 h 1998"/>
                <a:gd name="T58" fmla="*/ 315 w 889"/>
                <a:gd name="T59" fmla="*/ 1256 h 1998"/>
                <a:gd name="T60" fmla="*/ 327 w 889"/>
                <a:gd name="T61" fmla="*/ 1297 h 1998"/>
                <a:gd name="T62" fmla="*/ 360 w 889"/>
                <a:gd name="T63" fmla="*/ 1336 h 1998"/>
                <a:gd name="T64" fmla="*/ 408 w 889"/>
                <a:gd name="T65" fmla="*/ 1353 h 1998"/>
                <a:gd name="T66" fmla="*/ 450 w 889"/>
                <a:gd name="T67" fmla="*/ 1351 h 1998"/>
                <a:gd name="T68" fmla="*/ 495 w 889"/>
                <a:gd name="T69" fmla="*/ 1324 h 1998"/>
                <a:gd name="T70" fmla="*/ 522 w 889"/>
                <a:gd name="T71" fmla="*/ 1282 h 1998"/>
                <a:gd name="T72" fmla="*/ 527 w 889"/>
                <a:gd name="T73" fmla="*/ 1231 h 1998"/>
                <a:gd name="T74" fmla="*/ 510 w 889"/>
                <a:gd name="T75" fmla="*/ 1190 h 1998"/>
                <a:gd name="T76" fmla="*/ 473 w 889"/>
                <a:gd name="T77" fmla="*/ 1156 h 1998"/>
                <a:gd name="T78" fmla="*/ 425 w 889"/>
                <a:gd name="T79" fmla="*/ 1142 h 1998"/>
                <a:gd name="T80" fmla="*/ 574 w 889"/>
                <a:gd name="T81" fmla="*/ 1558 h 1998"/>
                <a:gd name="T82" fmla="*/ 510 w 889"/>
                <a:gd name="T83" fmla="*/ 1590 h 1998"/>
                <a:gd name="T84" fmla="*/ 457 w 889"/>
                <a:gd name="T85" fmla="*/ 1658 h 1998"/>
                <a:gd name="T86" fmla="*/ 442 w 889"/>
                <a:gd name="T87" fmla="*/ 1744 h 1998"/>
                <a:gd name="T88" fmla="*/ 462 w 889"/>
                <a:gd name="T89" fmla="*/ 1813 h 1998"/>
                <a:gd name="T90" fmla="*/ 520 w 889"/>
                <a:gd name="T91" fmla="*/ 1879 h 1998"/>
                <a:gd name="T92" fmla="*/ 599 w 889"/>
                <a:gd name="T93" fmla="*/ 1910 h 1998"/>
                <a:gd name="T94" fmla="*/ 671 w 889"/>
                <a:gd name="T95" fmla="*/ 1904 h 1998"/>
                <a:gd name="T96" fmla="*/ 747 w 889"/>
                <a:gd name="T97" fmla="*/ 1861 h 1998"/>
                <a:gd name="T98" fmla="*/ 793 w 889"/>
                <a:gd name="T99" fmla="*/ 1788 h 1998"/>
                <a:gd name="T100" fmla="*/ 799 w 889"/>
                <a:gd name="T101" fmla="*/ 1701 h 1998"/>
                <a:gd name="T102" fmla="*/ 774 w 889"/>
                <a:gd name="T103" fmla="*/ 1633 h 1998"/>
                <a:gd name="T104" fmla="*/ 710 w 889"/>
                <a:gd name="T105" fmla="*/ 1574 h 1998"/>
                <a:gd name="T106" fmla="*/ 627 w 889"/>
                <a:gd name="T107" fmla="*/ 1551 h 1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89" h="1998">
                  <a:moveTo>
                    <a:pt x="879" y="1659"/>
                  </a:moveTo>
                  <a:lnTo>
                    <a:pt x="879" y="1659"/>
                  </a:lnTo>
                  <a:lnTo>
                    <a:pt x="882" y="1672"/>
                  </a:lnTo>
                  <a:lnTo>
                    <a:pt x="884" y="1686"/>
                  </a:lnTo>
                  <a:lnTo>
                    <a:pt x="888" y="1713"/>
                  </a:lnTo>
                  <a:lnTo>
                    <a:pt x="889" y="1739"/>
                  </a:lnTo>
                  <a:lnTo>
                    <a:pt x="887" y="1765"/>
                  </a:lnTo>
                  <a:lnTo>
                    <a:pt x="882" y="1790"/>
                  </a:lnTo>
                  <a:lnTo>
                    <a:pt x="875" y="1815"/>
                  </a:lnTo>
                  <a:lnTo>
                    <a:pt x="866" y="1840"/>
                  </a:lnTo>
                  <a:lnTo>
                    <a:pt x="854" y="1862"/>
                  </a:lnTo>
                  <a:lnTo>
                    <a:pt x="840" y="1884"/>
                  </a:lnTo>
                  <a:lnTo>
                    <a:pt x="824" y="1904"/>
                  </a:lnTo>
                  <a:lnTo>
                    <a:pt x="807" y="1923"/>
                  </a:lnTo>
                  <a:lnTo>
                    <a:pt x="787" y="1940"/>
                  </a:lnTo>
                  <a:lnTo>
                    <a:pt x="767" y="1955"/>
                  </a:lnTo>
                  <a:lnTo>
                    <a:pt x="744" y="1969"/>
                  </a:lnTo>
                  <a:lnTo>
                    <a:pt x="719" y="1980"/>
                  </a:lnTo>
                  <a:lnTo>
                    <a:pt x="707" y="1984"/>
                  </a:lnTo>
                  <a:lnTo>
                    <a:pt x="694" y="1989"/>
                  </a:lnTo>
                  <a:lnTo>
                    <a:pt x="694" y="1989"/>
                  </a:lnTo>
                  <a:lnTo>
                    <a:pt x="680" y="1991"/>
                  </a:lnTo>
                  <a:lnTo>
                    <a:pt x="667" y="1995"/>
                  </a:lnTo>
                  <a:lnTo>
                    <a:pt x="641" y="1997"/>
                  </a:lnTo>
                  <a:lnTo>
                    <a:pt x="614" y="1998"/>
                  </a:lnTo>
                  <a:lnTo>
                    <a:pt x="588" y="1996"/>
                  </a:lnTo>
                  <a:lnTo>
                    <a:pt x="562" y="1991"/>
                  </a:lnTo>
                  <a:lnTo>
                    <a:pt x="538" y="1984"/>
                  </a:lnTo>
                  <a:lnTo>
                    <a:pt x="514" y="1975"/>
                  </a:lnTo>
                  <a:lnTo>
                    <a:pt x="491" y="1963"/>
                  </a:lnTo>
                  <a:lnTo>
                    <a:pt x="470" y="1949"/>
                  </a:lnTo>
                  <a:lnTo>
                    <a:pt x="449" y="1934"/>
                  </a:lnTo>
                  <a:lnTo>
                    <a:pt x="431" y="1916"/>
                  </a:lnTo>
                  <a:lnTo>
                    <a:pt x="413" y="1897"/>
                  </a:lnTo>
                  <a:lnTo>
                    <a:pt x="398" y="1876"/>
                  </a:lnTo>
                  <a:lnTo>
                    <a:pt x="385" y="1852"/>
                  </a:lnTo>
                  <a:lnTo>
                    <a:pt x="374" y="1828"/>
                  </a:lnTo>
                  <a:lnTo>
                    <a:pt x="370" y="1815"/>
                  </a:lnTo>
                  <a:lnTo>
                    <a:pt x="365" y="1803"/>
                  </a:lnTo>
                  <a:lnTo>
                    <a:pt x="365" y="1803"/>
                  </a:lnTo>
                  <a:lnTo>
                    <a:pt x="360" y="1784"/>
                  </a:lnTo>
                  <a:lnTo>
                    <a:pt x="358" y="1767"/>
                  </a:lnTo>
                  <a:lnTo>
                    <a:pt x="356" y="1748"/>
                  </a:lnTo>
                  <a:lnTo>
                    <a:pt x="356" y="1731"/>
                  </a:lnTo>
                  <a:lnTo>
                    <a:pt x="356" y="1713"/>
                  </a:lnTo>
                  <a:lnTo>
                    <a:pt x="358" y="1695"/>
                  </a:lnTo>
                  <a:lnTo>
                    <a:pt x="360" y="1678"/>
                  </a:lnTo>
                  <a:lnTo>
                    <a:pt x="365" y="1661"/>
                  </a:lnTo>
                  <a:lnTo>
                    <a:pt x="371" y="1644"/>
                  </a:lnTo>
                  <a:lnTo>
                    <a:pt x="376" y="1628"/>
                  </a:lnTo>
                  <a:lnTo>
                    <a:pt x="383" y="1612"/>
                  </a:lnTo>
                  <a:lnTo>
                    <a:pt x="391" y="1597"/>
                  </a:lnTo>
                  <a:lnTo>
                    <a:pt x="401" y="1582"/>
                  </a:lnTo>
                  <a:lnTo>
                    <a:pt x="411" y="1568"/>
                  </a:lnTo>
                  <a:lnTo>
                    <a:pt x="423" y="1554"/>
                  </a:lnTo>
                  <a:lnTo>
                    <a:pt x="434" y="1542"/>
                  </a:lnTo>
                  <a:lnTo>
                    <a:pt x="389" y="1421"/>
                  </a:lnTo>
                  <a:lnTo>
                    <a:pt x="389" y="1421"/>
                  </a:lnTo>
                  <a:lnTo>
                    <a:pt x="379" y="1419"/>
                  </a:lnTo>
                  <a:lnTo>
                    <a:pt x="379" y="1419"/>
                  </a:lnTo>
                  <a:lnTo>
                    <a:pt x="368" y="1416"/>
                  </a:lnTo>
                  <a:lnTo>
                    <a:pt x="357" y="1412"/>
                  </a:lnTo>
                  <a:lnTo>
                    <a:pt x="346" y="1408"/>
                  </a:lnTo>
                  <a:lnTo>
                    <a:pt x="336" y="1403"/>
                  </a:lnTo>
                  <a:lnTo>
                    <a:pt x="327" y="1397"/>
                  </a:lnTo>
                  <a:lnTo>
                    <a:pt x="318" y="1390"/>
                  </a:lnTo>
                  <a:lnTo>
                    <a:pt x="308" y="1383"/>
                  </a:lnTo>
                  <a:lnTo>
                    <a:pt x="299" y="1375"/>
                  </a:lnTo>
                  <a:lnTo>
                    <a:pt x="291" y="1367"/>
                  </a:lnTo>
                  <a:lnTo>
                    <a:pt x="284" y="1359"/>
                  </a:lnTo>
                  <a:lnTo>
                    <a:pt x="277" y="1349"/>
                  </a:lnTo>
                  <a:lnTo>
                    <a:pt x="270" y="1339"/>
                  </a:lnTo>
                  <a:lnTo>
                    <a:pt x="265" y="1329"/>
                  </a:lnTo>
                  <a:lnTo>
                    <a:pt x="260" y="1319"/>
                  </a:lnTo>
                  <a:lnTo>
                    <a:pt x="255" y="1307"/>
                  </a:lnTo>
                  <a:lnTo>
                    <a:pt x="252" y="1296"/>
                  </a:lnTo>
                  <a:lnTo>
                    <a:pt x="252" y="1296"/>
                  </a:lnTo>
                  <a:lnTo>
                    <a:pt x="247" y="1275"/>
                  </a:lnTo>
                  <a:lnTo>
                    <a:pt x="245" y="1254"/>
                  </a:lnTo>
                  <a:lnTo>
                    <a:pt x="246" y="1233"/>
                  </a:lnTo>
                  <a:lnTo>
                    <a:pt x="250" y="1212"/>
                  </a:lnTo>
                  <a:lnTo>
                    <a:pt x="254" y="1193"/>
                  </a:lnTo>
                  <a:lnTo>
                    <a:pt x="262" y="1173"/>
                  </a:lnTo>
                  <a:lnTo>
                    <a:pt x="271" y="1156"/>
                  </a:lnTo>
                  <a:lnTo>
                    <a:pt x="284" y="1138"/>
                  </a:lnTo>
                  <a:lnTo>
                    <a:pt x="20" y="436"/>
                  </a:lnTo>
                  <a:lnTo>
                    <a:pt x="20" y="436"/>
                  </a:lnTo>
                  <a:lnTo>
                    <a:pt x="18" y="430"/>
                  </a:lnTo>
                  <a:lnTo>
                    <a:pt x="13" y="412"/>
                  </a:lnTo>
                  <a:lnTo>
                    <a:pt x="7" y="383"/>
                  </a:lnTo>
                  <a:lnTo>
                    <a:pt x="5" y="365"/>
                  </a:lnTo>
                  <a:lnTo>
                    <a:pt x="3" y="346"/>
                  </a:lnTo>
                  <a:lnTo>
                    <a:pt x="1" y="325"/>
                  </a:lnTo>
                  <a:lnTo>
                    <a:pt x="0" y="303"/>
                  </a:lnTo>
                  <a:lnTo>
                    <a:pt x="1" y="280"/>
                  </a:lnTo>
                  <a:lnTo>
                    <a:pt x="5" y="257"/>
                  </a:lnTo>
                  <a:lnTo>
                    <a:pt x="8" y="231"/>
                  </a:lnTo>
                  <a:lnTo>
                    <a:pt x="15" y="207"/>
                  </a:lnTo>
                  <a:lnTo>
                    <a:pt x="23" y="182"/>
                  </a:lnTo>
                  <a:lnTo>
                    <a:pt x="35" y="157"/>
                  </a:lnTo>
                  <a:lnTo>
                    <a:pt x="35" y="157"/>
                  </a:lnTo>
                  <a:lnTo>
                    <a:pt x="41" y="146"/>
                  </a:lnTo>
                  <a:lnTo>
                    <a:pt x="48" y="135"/>
                  </a:lnTo>
                  <a:lnTo>
                    <a:pt x="63" y="116"/>
                  </a:lnTo>
                  <a:lnTo>
                    <a:pt x="79" y="98"/>
                  </a:lnTo>
                  <a:lnTo>
                    <a:pt x="97" y="82"/>
                  </a:lnTo>
                  <a:lnTo>
                    <a:pt x="116" y="67"/>
                  </a:lnTo>
                  <a:lnTo>
                    <a:pt x="134" y="55"/>
                  </a:lnTo>
                  <a:lnTo>
                    <a:pt x="154" y="44"/>
                  </a:lnTo>
                  <a:lnTo>
                    <a:pt x="172" y="34"/>
                  </a:lnTo>
                  <a:lnTo>
                    <a:pt x="191" y="26"/>
                  </a:lnTo>
                  <a:lnTo>
                    <a:pt x="208" y="19"/>
                  </a:lnTo>
                  <a:lnTo>
                    <a:pt x="237" y="8"/>
                  </a:lnTo>
                  <a:lnTo>
                    <a:pt x="258" y="1"/>
                  </a:lnTo>
                  <a:lnTo>
                    <a:pt x="265" y="0"/>
                  </a:lnTo>
                  <a:lnTo>
                    <a:pt x="673" y="1470"/>
                  </a:lnTo>
                  <a:lnTo>
                    <a:pt x="673" y="1470"/>
                  </a:lnTo>
                  <a:lnTo>
                    <a:pt x="692" y="1473"/>
                  </a:lnTo>
                  <a:lnTo>
                    <a:pt x="709" y="1479"/>
                  </a:lnTo>
                  <a:lnTo>
                    <a:pt x="726" y="1485"/>
                  </a:lnTo>
                  <a:lnTo>
                    <a:pt x="742" y="1493"/>
                  </a:lnTo>
                  <a:lnTo>
                    <a:pt x="759" y="1502"/>
                  </a:lnTo>
                  <a:lnTo>
                    <a:pt x="774" y="1512"/>
                  </a:lnTo>
                  <a:lnTo>
                    <a:pt x="787" y="1522"/>
                  </a:lnTo>
                  <a:lnTo>
                    <a:pt x="801" y="1535"/>
                  </a:lnTo>
                  <a:lnTo>
                    <a:pt x="815" y="1547"/>
                  </a:lnTo>
                  <a:lnTo>
                    <a:pt x="827" y="1560"/>
                  </a:lnTo>
                  <a:lnTo>
                    <a:pt x="838" y="1575"/>
                  </a:lnTo>
                  <a:lnTo>
                    <a:pt x="849" y="1590"/>
                  </a:lnTo>
                  <a:lnTo>
                    <a:pt x="858" y="1606"/>
                  </a:lnTo>
                  <a:lnTo>
                    <a:pt x="866" y="1624"/>
                  </a:lnTo>
                  <a:lnTo>
                    <a:pt x="873" y="1641"/>
                  </a:lnTo>
                  <a:lnTo>
                    <a:pt x="879" y="1659"/>
                  </a:lnTo>
                  <a:lnTo>
                    <a:pt x="879" y="1659"/>
                  </a:lnTo>
                  <a:close/>
                  <a:moveTo>
                    <a:pt x="393" y="1145"/>
                  </a:moveTo>
                  <a:lnTo>
                    <a:pt x="393" y="1145"/>
                  </a:lnTo>
                  <a:lnTo>
                    <a:pt x="382" y="1149"/>
                  </a:lnTo>
                  <a:lnTo>
                    <a:pt x="373" y="1153"/>
                  </a:lnTo>
                  <a:lnTo>
                    <a:pt x="364" y="1159"/>
                  </a:lnTo>
                  <a:lnTo>
                    <a:pt x="356" y="1165"/>
                  </a:lnTo>
                  <a:lnTo>
                    <a:pt x="348" y="1172"/>
                  </a:lnTo>
                  <a:lnTo>
                    <a:pt x="341" y="1179"/>
                  </a:lnTo>
                  <a:lnTo>
                    <a:pt x="334" y="1187"/>
                  </a:lnTo>
                  <a:lnTo>
                    <a:pt x="329" y="1196"/>
                  </a:lnTo>
                  <a:lnTo>
                    <a:pt x="325" y="1205"/>
                  </a:lnTo>
                  <a:lnTo>
                    <a:pt x="321" y="1215"/>
                  </a:lnTo>
                  <a:lnTo>
                    <a:pt x="318" y="1225"/>
                  </a:lnTo>
                  <a:lnTo>
                    <a:pt x="316" y="1234"/>
                  </a:lnTo>
                  <a:lnTo>
                    <a:pt x="315" y="1245"/>
                  </a:lnTo>
                  <a:lnTo>
                    <a:pt x="315" y="1256"/>
                  </a:lnTo>
                  <a:lnTo>
                    <a:pt x="316" y="1267"/>
                  </a:lnTo>
                  <a:lnTo>
                    <a:pt x="319" y="1277"/>
                  </a:lnTo>
                  <a:lnTo>
                    <a:pt x="319" y="1277"/>
                  </a:lnTo>
                  <a:lnTo>
                    <a:pt x="322" y="1287"/>
                  </a:lnTo>
                  <a:lnTo>
                    <a:pt x="327" y="1297"/>
                  </a:lnTo>
                  <a:lnTo>
                    <a:pt x="333" y="1306"/>
                  </a:lnTo>
                  <a:lnTo>
                    <a:pt x="338" y="1314"/>
                  </a:lnTo>
                  <a:lnTo>
                    <a:pt x="345" y="1322"/>
                  </a:lnTo>
                  <a:lnTo>
                    <a:pt x="352" y="1329"/>
                  </a:lnTo>
                  <a:lnTo>
                    <a:pt x="360" y="1336"/>
                  </a:lnTo>
                  <a:lnTo>
                    <a:pt x="370" y="1341"/>
                  </a:lnTo>
                  <a:lnTo>
                    <a:pt x="379" y="1345"/>
                  </a:lnTo>
                  <a:lnTo>
                    <a:pt x="388" y="1349"/>
                  </a:lnTo>
                  <a:lnTo>
                    <a:pt x="397" y="1352"/>
                  </a:lnTo>
                  <a:lnTo>
                    <a:pt x="408" y="1353"/>
                  </a:lnTo>
                  <a:lnTo>
                    <a:pt x="418" y="1354"/>
                  </a:lnTo>
                  <a:lnTo>
                    <a:pt x="428" y="1354"/>
                  </a:lnTo>
                  <a:lnTo>
                    <a:pt x="440" y="1353"/>
                  </a:lnTo>
                  <a:lnTo>
                    <a:pt x="450" y="1351"/>
                  </a:lnTo>
                  <a:lnTo>
                    <a:pt x="450" y="1351"/>
                  </a:lnTo>
                  <a:lnTo>
                    <a:pt x="461" y="1348"/>
                  </a:lnTo>
                  <a:lnTo>
                    <a:pt x="470" y="1343"/>
                  </a:lnTo>
                  <a:lnTo>
                    <a:pt x="479" y="1338"/>
                  </a:lnTo>
                  <a:lnTo>
                    <a:pt x="487" y="1331"/>
                  </a:lnTo>
                  <a:lnTo>
                    <a:pt x="495" y="1324"/>
                  </a:lnTo>
                  <a:lnTo>
                    <a:pt x="502" y="1317"/>
                  </a:lnTo>
                  <a:lnTo>
                    <a:pt x="508" y="1309"/>
                  </a:lnTo>
                  <a:lnTo>
                    <a:pt x="514" y="1300"/>
                  </a:lnTo>
                  <a:lnTo>
                    <a:pt x="518" y="1291"/>
                  </a:lnTo>
                  <a:lnTo>
                    <a:pt x="522" y="1282"/>
                  </a:lnTo>
                  <a:lnTo>
                    <a:pt x="525" y="1272"/>
                  </a:lnTo>
                  <a:lnTo>
                    <a:pt x="527" y="1262"/>
                  </a:lnTo>
                  <a:lnTo>
                    <a:pt x="528" y="1252"/>
                  </a:lnTo>
                  <a:lnTo>
                    <a:pt x="528" y="1241"/>
                  </a:lnTo>
                  <a:lnTo>
                    <a:pt x="527" y="1231"/>
                  </a:lnTo>
                  <a:lnTo>
                    <a:pt x="524" y="1219"/>
                  </a:lnTo>
                  <a:lnTo>
                    <a:pt x="524" y="1219"/>
                  </a:lnTo>
                  <a:lnTo>
                    <a:pt x="521" y="1209"/>
                  </a:lnTo>
                  <a:lnTo>
                    <a:pt x="516" y="1200"/>
                  </a:lnTo>
                  <a:lnTo>
                    <a:pt x="510" y="1190"/>
                  </a:lnTo>
                  <a:lnTo>
                    <a:pt x="505" y="1182"/>
                  </a:lnTo>
                  <a:lnTo>
                    <a:pt x="498" y="1174"/>
                  </a:lnTo>
                  <a:lnTo>
                    <a:pt x="491" y="1167"/>
                  </a:lnTo>
                  <a:lnTo>
                    <a:pt x="483" y="1161"/>
                  </a:lnTo>
                  <a:lnTo>
                    <a:pt x="473" y="1156"/>
                  </a:lnTo>
                  <a:lnTo>
                    <a:pt x="464" y="1151"/>
                  </a:lnTo>
                  <a:lnTo>
                    <a:pt x="455" y="1148"/>
                  </a:lnTo>
                  <a:lnTo>
                    <a:pt x="445" y="1144"/>
                  </a:lnTo>
                  <a:lnTo>
                    <a:pt x="435" y="1143"/>
                  </a:lnTo>
                  <a:lnTo>
                    <a:pt x="425" y="1142"/>
                  </a:lnTo>
                  <a:lnTo>
                    <a:pt x="415" y="1142"/>
                  </a:lnTo>
                  <a:lnTo>
                    <a:pt x="403" y="1143"/>
                  </a:lnTo>
                  <a:lnTo>
                    <a:pt x="393" y="1145"/>
                  </a:lnTo>
                  <a:lnTo>
                    <a:pt x="393" y="1145"/>
                  </a:lnTo>
                  <a:close/>
                  <a:moveTo>
                    <a:pt x="574" y="1558"/>
                  </a:moveTo>
                  <a:lnTo>
                    <a:pt x="574" y="1558"/>
                  </a:lnTo>
                  <a:lnTo>
                    <a:pt x="557" y="1564"/>
                  </a:lnTo>
                  <a:lnTo>
                    <a:pt x="540" y="1570"/>
                  </a:lnTo>
                  <a:lnTo>
                    <a:pt x="524" y="1580"/>
                  </a:lnTo>
                  <a:lnTo>
                    <a:pt x="510" y="1590"/>
                  </a:lnTo>
                  <a:lnTo>
                    <a:pt x="498" y="1602"/>
                  </a:lnTo>
                  <a:lnTo>
                    <a:pt x="485" y="1614"/>
                  </a:lnTo>
                  <a:lnTo>
                    <a:pt x="475" y="1628"/>
                  </a:lnTo>
                  <a:lnTo>
                    <a:pt x="465" y="1642"/>
                  </a:lnTo>
                  <a:lnTo>
                    <a:pt x="457" y="1658"/>
                  </a:lnTo>
                  <a:lnTo>
                    <a:pt x="452" y="1674"/>
                  </a:lnTo>
                  <a:lnTo>
                    <a:pt x="447" y="1691"/>
                  </a:lnTo>
                  <a:lnTo>
                    <a:pt x="443" y="1708"/>
                  </a:lnTo>
                  <a:lnTo>
                    <a:pt x="442" y="1725"/>
                  </a:lnTo>
                  <a:lnTo>
                    <a:pt x="442" y="1744"/>
                  </a:lnTo>
                  <a:lnTo>
                    <a:pt x="445" y="1761"/>
                  </a:lnTo>
                  <a:lnTo>
                    <a:pt x="449" y="1780"/>
                  </a:lnTo>
                  <a:lnTo>
                    <a:pt x="449" y="1780"/>
                  </a:lnTo>
                  <a:lnTo>
                    <a:pt x="455" y="1797"/>
                  </a:lnTo>
                  <a:lnTo>
                    <a:pt x="462" y="1813"/>
                  </a:lnTo>
                  <a:lnTo>
                    <a:pt x="471" y="1829"/>
                  </a:lnTo>
                  <a:lnTo>
                    <a:pt x="482" y="1843"/>
                  </a:lnTo>
                  <a:lnTo>
                    <a:pt x="493" y="1856"/>
                  </a:lnTo>
                  <a:lnTo>
                    <a:pt x="506" y="1869"/>
                  </a:lnTo>
                  <a:lnTo>
                    <a:pt x="520" y="1879"/>
                  </a:lnTo>
                  <a:lnTo>
                    <a:pt x="533" y="1888"/>
                  </a:lnTo>
                  <a:lnTo>
                    <a:pt x="550" y="1895"/>
                  </a:lnTo>
                  <a:lnTo>
                    <a:pt x="566" y="1902"/>
                  </a:lnTo>
                  <a:lnTo>
                    <a:pt x="582" y="1907"/>
                  </a:lnTo>
                  <a:lnTo>
                    <a:pt x="599" y="1910"/>
                  </a:lnTo>
                  <a:lnTo>
                    <a:pt x="617" y="1911"/>
                  </a:lnTo>
                  <a:lnTo>
                    <a:pt x="635" y="1911"/>
                  </a:lnTo>
                  <a:lnTo>
                    <a:pt x="652" y="1909"/>
                  </a:lnTo>
                  <a:lnTo>
                    <a:pt x="671" y="1904"/>
                  </a:lnTo>
                  <a:lnTo>
                    <a:pt x="671" y="1904"/>
                  </a:lnTo>
                  <a:lnTo>
                    <a:pt x="688" y="1899"/>
                  </a:lnTo>
                  <a:lnTo>
                    <a:pt x="704" y="1892"/>
                  </a:lnTo>
                  <a:lnTo>
                    <a:pt x="719" y="1882"/>
                  </a:lnTo>
                  <a:lnTo>
                    <a:pt x="734" y="1872"/>
                  </a:lnTo>
                  <a:lnTo>
                    <a:pt x="747" y="1861"/>
                  </a:lnTo>
                  <a:lnTo>
                    <a:pt x="759" y="1848"/>
                  </a:lnTo>
                  <a:lnTo>
                    <a:pt x="769" y="1834"/>
                  </a:lnTo>
                  <a:lnTo>
                    <a:pt x="778" y="1820"/>
                  </a:lnTo>
                  <a:lnTo>
                    <a:pt x="786" y="1804"/>
                  </a:lnTo>
                  <a:lnTo>
                    <a:pt x="793" y="1788"/>
                  </a:lnTo>
                  <a:lnTo>
                    <a:pt x="798" y="1772"/>
                  </a:lnTo>
                  <a:lnTo>
                    <a:pt x="800" y="1754"/>
                  </a:lnTo>
                  <a:lnTo>
                    <a:pt x="802" y="1737"/>
                  </a:lnTo>
                  <a:lnTo>
                    <a:pt x="801" y="1718"/>
                  </a:lnTo>
                  <a:lnTo>
                    <a:pt x="799" y="1701"/>
                  </a:lnTo>
                  <a:lnTo>
                    <a:pt x="795" y="1683"/>
                  </a:lnTo>
                  <a:lnTo>
                    <a:pt x="795" y="1683"/>
                  </a:lnTo>
                  <a:lnTo>
                    <a:pt x="790" y="1665"/>
                  </a:lnTo>
                  <a:lnTo>
                    <a:pt x="782" y="1649"/>
                  </a:lnTo>
                  <a:lnTo>
                    <a:pt x="774" y="1633"/>
                  </a:lnTo>
                  <a:lnTo>
                    <a:pt x="763" y="1619"/>
                  </a:lnTo>
                  <a:lnTo>
                    <a:pt x="752" y="1606"/>
                  </a:lnTo>
                  <a:lnTo>
                    <a:pt x="739" y="1594"/>
                  </a:lnTo>
                  <a:lnTo>
                    <a:pt x="725" y="1583"/>
                  </a:lnTo>
                  <a:lnTo>
                    <a:pt x="710" y="1574"/>
                  </a:lnTo>
                  <a:lnTo>
                    <a:pt x="695" y="1567"/>
                  </a:lnTo>
                  <a:lnTo>
                    <a:pt x="679" y="1560"/>
                  </a:lnTo>
                  <a:lnTo>
                    <a:pt x="662" y="1555"/>
                  </a:lnTo>
                  <a:lnTo>
                    <a:pt x="645" y="1552"/>
                  </a:lnTo>
                  <a:lnTo>
                    <a:pt x="627" y="1551"/>
                  </a:lnTo>
                  <a:lnTo>
                    <a:pt x="610" y="1551"/>
                  </a:lnTo>
                  <a:lnTo>
                    <a:pt x="591" y="1553"/>
                  </a:lnTo>
                  <a:lnTo>
                    <a:pt x="574" y="1558"/>
                  </a:lnTo>
                  <a:lnTo>
                    <a:pt x="574" y="15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97"/>
            <p:cNvSpPr>
              <a:spLocks noEditPoints="1"/>
            </p:cNvSpPr>
            <p:nvPr/>
          </p:nvSpPr>
          <p:spPr bwMode="auto">
            <a:xfrm>
              <a:off x="-1248" y="4410"/>
              <a:ext cx="147" cy="144"/>
            </a:xfrm>
            <a:custGeom>
              <a:avLst/>
              <a:gdLst>
                <a:gd name="T0" fmla="*/ 571 w 587"/>
                <a:gd name="T1" fmla="*/ 214 h 577"/>
                <a:gd name="T2" fmla="*/ 529 w 587"/>
                <a:gd name="T3" fmla="*/ 196 h 577"/>
                <a:gd name="T4" fmla="*/ 493 w 587"/>
                <a:gd name="T5" fmla="*/ 169 h 577"/>
                <a:gd name="T6" fmla="*/ 465 w 587"/>
                <a:gd name="T7" fmla="*/ 133 h 577"/>
                <a:gd name="T8" fmla="*/ 447 w 587"/>
                <a:gd name="T9" fmla="*/ 91 h 577"/>
                <a:gd name="T10" fmla="*/ 441 w 587"/>
                <a:gd name="T11" fmla="*/ 44 h 577"/>
                <a:gd name="T12" fmla="*/ 442 w 587"/>
                <a:gd name="T13" fmla="*/ 22 h 577"/>
                <a:gd name="T14" fmla="*/ 370 w 587"/>
                <a:gd name="T15" fmla="*/ 65 h 577"/>
                <a:gd name="T16" fmla="*/ 319 w 587"/>
                <a:gd name="T17" fmla="*/ 49 h 577"/>
                <a:gd name="T18" fmla="*/ 264 w 587"/>
                <a:gd name="T19" fmla="*/ 44 h 577"/>
                <a:gd name="T20" fmla="*/ 210 w 587"/>
                <a:gd name="T21" fmla="*/ 50 h 577"/>
                <a:gd name="T22" fmla="*/ 158 w 587"/>
                <a:gd name="T23" fmla="*/ 67 h 577"/>
                <a:gd name="T24" fmla="*/ 110 w 587"/>
                <a:gd name="T25" fmla="*/ 95 h 577"/>
                <a:gd name="T26" fmla="*/ 84 w 587"/>
                <a:gd name="T27" fmla="*/ 116 h 577"/>
                <a:gd name="T28" fmla="*/ 42 w 587"/>
                <a:gd name="T29" fmla="*/ 168 h 577"/>
                <a:gd name="T30" fmla="*/ 10 w 587"/>
                <a:gd name="T31" fmla="*/ 238 h 577"/>
                <a:gd name="T32" fmla="*/ 0 w 587"/>
                <a:gd name="T33" fmla="*/ 314 h 577"/>
                <a:gd name="T34" fmla="*/ 13 w 587"/>
                <a:gd name="T35" fmla="*/ 391 h 577"/>
                <a:gd name="T36" fmla="*/ 47 w 587"/>
                <a:gd name="T37" fmla="*/ 462 h 577"/>
                <a:gd name="T38" fmla="*/ 63 w 587"/>
                <a:gd name="T39" fmla="*/ 483 h 577"/>
                <a:gd name="T40" fmla="*/ 103 w 587"/>
                <a:gd name="T41" fmla="*/ 521 h 577"/>
                <a:gd name="T42" fmla="*/ 171 w 587"/>
                <a:gd name="T43" fmla="*/ 559 h 577"/>
                <a:gd name="T44" fmla="*/ 246 w 587"/>
                <a:gd name="T45" fmla="*/ 577 h 577"/>
                <a:gd name="T46" fmla="*/ 322 w 587"/>
                <a:gd name="T47" fmla="*/ 571 h 577"/>
                <a:gd name="T48" fmla="*/ 395 w 587"/>
                <a:gd name="T49" fmla="*/ 544 h 577"/>
                <a:gd name="T50" fmla="*/ 440 w 587"/>
                <a:gd name="T51" fmla="*/ 514 h 577"/>
                <a:gd name="T52" fmla="*/ 466 w 587"/>
                <a:gd name="T53" fmla="*/ 488 h 577"/>
                <a:gd name="T54" fmla="*/ 497 w 587"/>
                <a:gd name="T55" fmla="*/ 445 h 577"/>
                <a:gd name="T56" fmla="*/ 519 w 587"/>
                <a:gd name="T57" fmla="*/ 396 h 577"/>
                <a:gd name="T58" fmla="*/ 531 w 587"/>
                <a:gd name="T59" fmla="*/ 346 h 577"/>
                <a:gd name="T60" fmla="*/ 532 w 587"/>
                <a:gd name="T61" fmla="*/ 294 h 577"/>
                <a:gd name="T62" fmla="*/ 587 w 587"/>
                <a:gd name="T63" fmla="*/ 216 h 577"/>
                <a:gd name="T64" fmla="*/ 369 w 587"/>
                <a:gd name="T65" fmla="*/ 459 h 577"/>
                <a:gd name="T66" fmla="*/ 321 w 587"/>
                <a:gd name="T67" fmla="*/ 482 h 577"/>
                <a:gd name="T68" fmla="*/ 270 w 587"/>
                <a:gd name="T69" fmla="*/ 490 h 577"/>
                <a:gd name="T70" fmla="*/ 218 w 587"/>
                <a:gd name="T71" fmla="*/ 484 h 577"/>
                <a:gd name="T72" fmla="*/ 171 w 587"/>
                <a:gd name="T73" fmla="*/ 462 h 577"/>
                <a:gd name="T74" fmla="*/ 129 w 587"/>
                <a:gd name="T75" fmla="*/ 428 h 577"/>
                <a:gd name="T76" fmla="*/ 110 w 587"/>
                <a:gd name="T77" fmla="*/ 398 h 577"/>
                <a:gd name="T78" fmla="*/ 91 w 587"/>
                <a:gd name="T79" fmla="*/ 348 h 577"/>
                <a:gd name="T80" fmla="*/ 88 w 587"/>
                <a:gd name="T81" fmla="*/ 296 h 577"/>
                <a:gd name="T82" fmla="*/ 99 w 587"/>
                <a:gd name="T83" fmla="*/ 245 h 577"/>
                <a:gd name="T84" fmla="*/ 125 w 587"/>
                <a:gd name="T85" fmla="*/ 200 h 577"/>
                <a:gd name="T86" fmla="*/ 150 w 587"/>
                <a:gd name="T87" fmla="*/ 173 h 577"/>
                <a:gd name="T88" fmla="*/ 196 w 587"/>
                <a:gd name="T89" fmla="*/ 144 h 577"/>
                <a:gd name="T90" fmla="*/ 247 w 587"/>
                <a:gd name="T91" fmla="*/ 132 h 577"/>
                <a:gd name="T92" fmla="*/ 299 w 587"/>
                <a:gd name="T93" fmla="*/ 133 h 577"/>
                <a:gd name="T94" fmla="*/ 347 w 587"/>
                <a:gd name="T95" fmla="*/ 149 h 577"/>
                <a:gd name="T96" fmla="*/ 391 w 587"/>
                <a:gd name="T97" fmla="*/ 180 h 577"/>
                <a:gd name="T98" fmla="*/ 416 w 587"/>
                <a:gd name="T99" fmla="*/ 208 h 577"/>
                <a:gd name="T100" fmla="*/ 439 w 587"/>
                <a:gd name="T101" fmla="*/ 257 h 577"/>
                <a:gd name="T102" fmla="*/ 447 w 587"/>
                <a:gd name="T103" fmla="*/ 307 h 577"/>
                <a:gd name="T104" fmla="*/ 440 w 587"/>
                <a:gd name="T105" fmla="*/ 359 h 577"/>
                <a:gd name="T106" fmla="*/ 419 w 587"/>
                <a:gd name="T107" fmla="*/ 407 h 577"/>
                <a:gd name="T108" fmla="*/ 383 w 587"/>
                <a:gd name="T109" fmla="*/ 447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7" h="577">
                  <a:moveTo>
                    <a:pt x="587" y="216"/>
                  </a:moveTo>
                  <a:lnTo>
                    <a:pt x="587" y="216"/>
                  </a:lnTo>
                  <a:lnTo>
                    <a:pt x="571" y="214"/>
                  </a:lnTo>
                  <a:lnTo>
                    <a:pt x="556" y="209"/>
                  </a:lnTo>
                  <a:lnTo>
                    <a:pt x="542" y="203"/>
                  </a:lnTo>
                  <a:lnTo>
                    <a:pt x="529" y="196"/>
                  </a:lnTo>
                  <a:lnTo>
                    <a:pt x="516" y="188"/>
                  </a:lnTo>
                  <a:lnTo>
                    <a:pt x="504" y="179"/>
                  </a:lnTo>
                  <a:lnTo>
                    <a:pt x="493" y="169"/>
                  </a:lnTo>
                  <a:lnTo>
                    <a:pt x="482" y="158"/>
                  </a:lnTo>
                  <a:lnTo>
                    <a:pt x="473" y="146"/>
                  </a:lnTo>
                  <a:lnTo>
                    <a:pt x="465" y="133"/>
                  </a:lnTo>
                  <a:lnTo>
                    <a:pt x="458" y="120"/>
                  </a:lnTo>
                  <a:lnTo>
                    <a:pt x="451" y="105"/>
                  </a:lnTo>
                  <a:lnTo>
                    <a:pt x="447" y="91"/>
                  </a:lnTo>
                  <a:lnTo>
                    <a:pt x="443" y="76"/>
                  </a:lnTo>
                  <a:lnTo>
                    <a:pt x="441" y="60"/>
                  </a:lnTo>
                  <a:lnTo>
                    <a:pt x="441" y="44"/>
                  </a:lnTo>
                  <a:lnTo>
                    <a:pt x="441" y="44"/>
                  </a:lnTo>
                  <a:lnTo>
                    <a:pt x="441" y="32"/>
                  </a:lnTo>
                  <a:lnTo>
                    <a:pt x="442" y="22"/>
                  </a:lnTo>
                  <a:lnTo>
                    <a:pt x="446" y="0"/>
                  </a:lnTo>
                  <a:lnTo>
                    <a:pt x="370" y="65"/>
                  </a:lnTo>
                  <a:lnTo>
                    <a:pt x="370" y="65"/>
                  </a:lnTo>
                  <a:lnTo>
                    <a:pt x="353" y="58"/>
                  </a:lnTo>
                  <a:lnTo>
                    <a:pt x="336" y="53"/>
                  </a:lnTo>
                  <a:lnTo>
                    <a:pt x="319" y="49"/>
                  </a:lnTo>
                  <a:lnTo>
                    <a:pt x="300" y="46"/>
                  </a:lnTo>
                  <a:lnTo>
                    <a:pt x="283" y="44"/>
                  </a:lnTo>
                  <a:lnTo>
                    <a:pt x="264" y="44"/>
                  </a:lnTo>
                  <a:lnTo>
                    <a:pt x="246" y="44"/>
                  </a:lnTo>
                  <a:lnTo>
                    <a:pt x="229" y="46"/>
                  </a:lnTo>
                  <a:lnTo>
                    <a:pt x="210" y="50"/>
                  </a:lnTo>
                  <a:lnTo>
                    <a:pt x="193" y="54"/>
                  </a:lnTo>
                  <a:lnTo>
                    <a:pt x="175" y="60"/>
                  </a:lnTo>
                  <a:lnTo>
                    <a:pt x="158" y="67"/>
                  </a:lnTo>
                  <a:lnTo>
                    <a:pt x="141" y="75"/>
                  </a:lnTo>
                  <a:lnTo>
                    <a:pt x="125" y="84"/>
                  </a:lnTo>
                  <a:lnTo>
                    <a:pt x="110" y="95"/>
                  </a:lnTo>
                  <a:lnTo>
                    <a:pt x="93" y="108"/>
                  </a:lnTo>
                  <a:lnTo>
                    <a:pt x="93" y="108"/>
                  </a:lnTo>
                  <a:lnTo>
                    <a:pt x="84" y="116"/>
                  </a:lnTo>
                  <a:lnTo>
                    <a:pt x="74" y="126"/>
                  </a:lnTo>
                  <a:lnTo>
                    <a:pt x="57" y="146"/>
                  </a:lnTo>
                  <a:lnTo>
                    <a:pt x="42" y="168"/>
                  </a:lnTo>
                  <a:lnTo>
                    <a:pt x="29" y="191"/>
                  </a:lnTo>
                  <a:lnTo>
                    <a:pt x="18" y="214"/>
                  </a:lnTo>
                  <a:lnTo>
                    <a:pt x="10" y="238"/>
                  </a:lnTo>
                  <a:lnTo>
                    <a:pt x="5" y="264"/>
                  </a:lnTo>
                  <a:lnTo>
                    <a:pt x="1" y="289"/>
                  </a:lnTo>
                  <a:lnTo>
                    <a:pt x="0" y="314"/>
                  </a:lnTo>
                  <a:lnTo>
                    <a:pt x="2" y="340"/>
                  </a:lnTo>
                  <a:lnTo>
                    <a:pt x="6" y="365"/>
                  </a:lnTo>
                  <a:lnTo>
                    <a:pt x="13" y="391"/>
                  </a:lnTo>
                  <a:lnTo>
                    <a:pt x="22" y="415"/>
                  </a:lnTo>
                  <a:lnTo>
                    <a:pt x="33" y="439"/>
                  </a:lnTo>
                  <a:lnTo>
                    <a:pt x="47" y="462"/>
                  </a:lnTo>
                  <a:lnTo>
                    <a:pt x="55" y="473"/>
                  </a:lnTo>
                  <a:lnTo>
                    <a:pt x="63" y="483"/>
                  </a:lnTo>
                  <a:lnTo>
                    <a:pt x="63" y="483"/>
                  </a:lnTo>
                  <a:lnTo>
                    <a:pt x="73" y="493"/>
                  </a:lnTo>
                  <a:lnTo>
                    <a:pt x="82" y="503"/>
                  </a:lnTo>
                  <a:lnTo>
                    <a:pt x="103" y="521"/>
                  </a:lnTo>
                  <a:lnTo>
                    <a:pt x="123" y="536"/>
                  </a:lnTo>
                  <a:lnTo>
                    <a:pt x="147" y="549"/>
                  </a:lnTo>
                  <a:lnTo>
                    <a:pt x="171" y="559"/>
                  </a:lnTo>
                  <a:lnTo>
                    <a:pt x="195" y="567"/>
                  </a:lnTo>
                  <a:lnTo>
                    <a:pt x="220" y="573"/>
                  </a:lnTo>
                  <a:lnTo>
                    <a:pt x="246" y="577"/>
                  </a:lnTo>
                  <a:lnTo>
                    <a:pt x="271" y="577"/>
                  </a:lnTo>
                  <a:lnTo>
                    <a:pt x="297" y="575"/>
                  </a:lnTo>
                  <a:lnTo>
                    <a:pt x="322" y="571"/>
                  </a:lnTo>
                  <a:lnTo>
                    <a:pt x="347" y="565"/>
                  </a:lnTo>
                  <a:lnTo>
                    <a:pt x="372" y="556"/>
                  </a:lnTo>
                  <a:lnTo>
                    <a:pt x="395" y="544"/>
                  </a:lnTo>
                  <a:lnTo>
                    <a:pt x="418" y="530"/>
                  </a:lnTo>
                  <a:lnTo>
                    <a:pt x="429" y="522"/>
                  </a:lnTo>
                  <a:lnTo>
                    <a:pt x="440" y="514"/>
                  </a:lnTo>
                  <a:lnTo>
                    <a:pt x="440" y="514"/>
                  </a:lnTo>
                  <a:lnTo>
                    <a:pt x="454" y="502"/>
                  </a:lnTo>
                  <a:lnTo>
                    <a:pt x="466" y="488"/>
                  </a:lnTo>
                  <a:lnTo>
                    <a:pt x="478" y="474"/>
                  </a:lnTo>
                  <a:lnTo>
                    <a:pt x="488" y="460"/>
                  </a:lnTo>
                  <a:lnTo>
                    <a:pt x="497" y="445"/>
                  </a:lnTo>
                  <a:lnTo>
                    <a:pt x="506" y="429"/>
                  </a:lnTo>
                  <a:lnTo>
                    <a:pt x="512" y="413"/>
                  </a:lnTo>
                  <a:lnTo>
                    <a:pt x="519" y="396"/>
                  </a:lnTo>
                  <a:lnTo>
                    <a:pt x="524" y="379"/>
                  </a:lnTo>
                  <a:lnTo>
                    <a:pt x="527" y="363"/>
                  </a:lnTo>
                  <a:lnTo>
                    <a:pt x="531" y="346"/>
                  </a:lnTo>
                  <a:lnTo>
                    <a:pt x="532" y="328"/>
                  </a:lnTo>
                  <a:lnTo>
                    <a:pt x="533" y="311"/>
                  </a:lnTo>
                  <a:lnTo>
                    <a:pt x="532" y="294"/>
                  </a:lnTo>
                  <a:lnTo>
                    <a:pt x="531" y="276"/>
                  </a:lnTo>
                  <a:lnTo>
                    <a:pt x="529" y="259"/>
                  </a:lnTo>
                  <a:lnTo>
                    <a:pt x="587" y="216"/>
                  </a:lnTo>
                  <a:close/>
                  <a:moveTo>
                    <a:pt x="383" y="447"/>
                  </a:moveTo>
                  <a:lnTo>
                    <a:pt x="383" y="447"/>
                  </a:lnTo>
                  <a:lnTo>
                    <a:pt x="369" y="459"/>
                  </a:lnTo>
                  <a:lnTo>
                    <a:pt x="353" y="468"/>
                  </a:lnTo>
                  <a:lnTo>
                    <a:pt x="337" y="476"/>
                  </a:lnTo>
                  <a:lnTo>
                    <a:pt x="321" y="482"/>
                  </a:lnTo>
                  <a:lnTo>
                    <a:pt x="304" y="486"/>
                  </a:lnTo>
                  <a:lnTo>
                    <a:pt x="287" y="489"/>
                  </a:lnTo>
                  <a:lnTo>
                    <a:pt x="270" y="490"/>
                  </a:lnTo>
                  <a:lnTo>
                    <a:pt x="253" y="490"/>
                  </a:lnTo>
                  <a:lnTo>
                    <a:pt x="235" y="488"/>
                  </a:lnTo>
                  <a:lnTo>
                    <a:pt x="218" y="484"/>
                  </a:lnTo>
                  <a:lnTo>
                    <a:pt x="202" y="478"/>
                  </a:lnTo>
                  <a:lnTo>
                    <a:pt x="186" y="471"/>
                  </a:lnTo>
                  <a:lnTo>
                    <a:pt x="171" y="462"/>
                  </a:lnTo>
                  <a:lnTo>
                    <a:pt x="156" y="452"/>
                  </a:lnTo>
                  <a:lnTo>
                    <a:pt x="142" y="440"/>
                  </a:lnTo>
                  <a:lnTo>
                    <a:pt x="129" y="428"/>
                  </a:lnTo>
                  <a:lnTo>
                    <a:pt x="129" y="428"/>
                  </a:lnTo>
                  <a:lnTo>
                    <a:pt x="119" y="413"/>
                  </a:lnTo>
                  <a:lnTo>
                    <a:pt x="110" y="398"/>
                  </a:lnTo>
                  <a:lnTo>
                    <a:pt x="102" y="381"/>
                  </a:lnTo>
                  <a:lnTo>
                    <a:pt x="96" y="365"/>
                  </a:lnTo>
                  <a:lnTo>
                    <a:pt x="91" y="348"/>
                  </a:lnTo>
                  <a:lnTo>
                    <a:pt x="88" y="331"/>
                  </a:lnTo>
                  <a:lnTo>
                    <a:pt x="87" y="313"/>
                  </a:lnTo>
                  <a:lnTo>
                    <a:pt x="88" y="296"/>
                  </a:lnTo>
                  <a:lnTo>
                    <a:pt x="90" y="279"/>
                  </a:lnTo>
                  <a:lnTo>
                    <a:pt x="93" y="262"/>
                  </a:lnTo>
                  <a:lnTo>
                    <a:pt x="99" y="245"/>
                  </a:lnTo>
                  <a:lnTo>
                    <a:pt x="106" y="229"/>
                  </a:lnTo>
                  <a:lnTo>
                    <a:pt x="114" y="214"/>
                  </a:lnTo>
                  <a:lnTo>
                    <a:pt x="125" y="200"/>
                  </a:lnTo>
                  <a:lnTo>
                    <a:pt x="137" y="186"/>
                  </a:lnTo>
                  <a:lnTo>
                    <a:pt x="150" y="173"/>
                  </a:lnTo>
                  <a:lnTo>
                    <a:pt x="150" y="173"/>
                  </a:lnTo>
                  <a:lnTo>
                    <a:pt x="165" y="162"/>
                  </a:lnTo>
                  <a:lnTo>
                    <a:pt x="180" y="153"/>
                  </a:lnTo>
                  <a:lnTo>
                    <a:pt x="196" y="144"/>
                  </a:lnTo>
                  <a:lnTo>
                    <a:pt x="212" y="139"/>
                  </a:lnTo>
                  <a:lnTo>
                    <a:pt x="230" y="134"/>
                  </a:lnTo>
                  <a:lnTo>
                    <a:pt x="247" y="132"/>
                  </a:lnTo>
                  <a:lnTo>
                    <a:pt x="264" y="131"/>
                  </a:lnTo>
                  <a:lnTo>
                    <a:pt x="282" y="131"/>
                  </a:lnTo>
                  <a:lnTo>
                    <a:pt x="299" y="133"/>
                  </a:lnTo>
                  <a:lnTo>
                    <a:pt x="315" y="138"/>
                  </a:lnTo>
                  <a:lnTo>
                    <a:pt x="331" y="142"/>
                  </a:lnTo>
                  <a:lnTo>
                    <a:pt x="347" y="149"/>
                  </a:lnTo>
                  <a:lnTo>
                    <a:pt x="364" y="158"/>
                  </a:lnTo>
                  <a:lnTo>
                    <a:pt x="377" y="169"/>
                  </a:lnTo>
                  <a:lnTo>
                    <a:pt x="391" y="180"/>
                  </a:lnTo>
                  <a:lnTo>
                    <a:pt x="404" y="194"/>
                  </a:lnTo>
                  <a:lnTo>
                    <a:pt x="404" y="194"/>
                  </a:lnTo>
                  <a:lnTo>
                    <a:pt x="416" y="208"/>
                  </a:lnTo>
                  <a:lnTo>
                    <a:pt x="425" y="223"/>
                  </a:lnTo>
                  <a:lnTo>
                    <a:pt x="433" y="239"/>
                  </a:lnTo>
                  <a:lnTo>
                    <a:pt x="439" y="257"/>
                  </a:lnTo>
                  <a:lnTo>
                    <a:pt x="443" y="273"/>
                  </a:lnTo>
                  <a:lnTo>
                    <a:pt x="446" y="290"/>
                  </a:lnTo>
                  <a:lnTo>
                    <a:pt x="447" y="307"/>
                  </a:lnTo>
                  <a:lnTo>
                    <a:pt x="446" y="325"/>
                  </a:lnTo>
                  <a:lnTo>
                    <a:pt x="443" y="342"/>
                  </a:lnTo>
                  <a:lnTo>
                    <a:pt x="440" y="359"/>
                  </a:lnTo>
                  <a:lnTo>
                    <a:pt x="434" y="376"/>
                  </a:lnTo>
                  <a:lnTo>
                    <a:pt x="427" y="392"/>
                  </a:lnTo>
                  <a:lnTo>
                    <a:pt x="419" y="407"/>
                  </a:lnTo>
                  <a:lnTo>
                    <a:pt x="409" y="422"/>
                  </a:lnTo>
                  <a:lnTo>
                    <a:pt x="397" y="435"/>
                  </a:lnTo>
                  <a:lnTo>
                    <a:pt x="383" y="447"/>
                  </a:lnTo>
                  <a:lnTo>
                    <a:pt x="383" y="4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98"/>
            <p:cNvSpPr>
              <a:spLocks noEditPoints="1"/>
            </p:cNvSpPr>
            <p:nvPr/>
          </p:nvSpPr>
          <p:spPr bwMode="auto">
            <a:xfrm>
              <a:off x="-1017" y="4078"/>
              <a:ext cx="106" cy="145"/>
            </a:xfrm>
            <a:custGeom>
              <a:avLst/>
              <a:gdLst>
                <a:gd name="T0" fmla="*/ 1 w 427"/>
                <a:gd name="T1" fmla="*/ 255 h 579"/>
                <a:gd name="T2" fmla="*/ 15 w 427"/>
                <a:gd name="T3" fmla="*/ 162 h 579"/>
                <a:gd name="T4" fmla="*/ 35 w 427"/>
                <a:gd name="T5" fmla="*/ 112 h 579"/>
                <a:gd name="T6" fmla="*/ 59 w 427"/>
                <a:gd name="T7" fmla="*/ 72 h 579"/>
                <a:gd name="T8" fmla="*/ 109 w 427"/>
                <a:gd name="T9" fmla="*/ 28 h 579"/>
                <a:gd name="T10" fmla="*/ 147 w 427"/>
                <a:gd name="T11" fmla="*/ 11 h 579"/>
                <a:gd name="T12" fmla="*/ 214 w 427"/>
                <a:gd name="T13" fmla="*/ 0 h 579"/>
                <a:gd name="T14" fmla="*/ 259 w 427"/>
                <a:gd name="T15" fmla="*/ 5 h 579"/>
                <a:gd name="T16" fmla="*/ 300 w 427"/>
                <a:gd name="T17" fmla="*/ 18 h 579"/>
                <a:gd name="T18" fmla="*/ 353 w 427"/>
                <a:gd name="T19" fmla="*/ 55 h 579"/>
                <a:gd name="T20" fmla="*/ 381 w 427"/>
                <a:gd name="T21" fmla="*/ 90 h 579"/>
                <a:gd name="T22" fmla="*/ 412 w 427"/>
                <a:gd name="T23" fmla="*/ 162 h 579"/>
                <a:gd name="T24" fmla="*/ 424 w 427"/>
                <a:gd name="T25" fmla="*/ 221 h 579"/>
                <a:gd name="T26" fmla="*/ 427 w 427"/>
                <a:gd name="T27" fmla="*/ 290 h 579"/>
                <a:gd name="T28" fmla="*/ 419 w 427"/>
                <a:gd name="T29" fmla="*/ 389 h 579"/>
                <a:gd name="T30" fmla="*/ 403 w 427"/>
                <a:gd name="T31" fmla="*/ 443 h 579"/>
                <a:gd name="T32" fmla="*/ 368 w 427"/>
                <a:gd name="T33" fmla="*/ 508 h 579"/>
                <a:gd name="T34" fmla="*/ 337 w 427"/>
                <a:gd name="T35" fmla="*/ 539 h 579"/>
                <a:gd name="T36" fmla="*/ 300 w 427"/>
                <a:gd name="T37" fmla="*/ 561 h 579"/>
                <a:gd name="T38" fmla="*/ 237 w 427"/>
                <a:gd name="T39" fmla="*/ 578 h 579"/>
                <a:gd name="T40" fmla="*/ 191 w 427"/>
                <a:gd name="T41" fmla="*/ 578 h 579"/>
                <a:gd name="T42" fmla="*/ 127 w 427"/>
                <a:gd name="T43" fmla="*/ 561 h 579"/>
                <a:gd name="T44" fmla="*/ 90 w 427"/>
                <a:gd name="T45" fmla="*/ 539 h 579"/>
                <a:gd name="T46" fmla="*/ 59 w 427"/>
                <a:gd name="T47" fmla="*/ 508 h 579"/>
                <a:gd name="T48" fmla="*/ 24 w 427"/>
                <a:gd name="T49" fmla="*/ 443 h 579"/>
                <a:gd name="T50" fmla="*/ 8 w 427"/>
                <a:gd name="T51" fmla="*/ 389 h 579"/>
                <a:gd name="T52" fmla="*/ 0 w 427"/>
                <a:gd name="T53" fmla="*/ 290 h 579"/>
                <a:gd name="T54" fmla="*/ 282 w 427"/>
                <a:gd name="T55" fmla="*/ 290 h 579"/>
                <a:gd name="T56" fmla="*/ 279 w 427"/>
                <a:gd name="T57" fmla="*/ 221 h 579"/>
                <a:gd name="T58" fmla="*/ 271 w 427"/>
                <a:gd name="T59" fmla="*/ 179 h 579"/>
                <a:gd name="T60" fmla="*/ 263 w 427"/>
                <a:gd name="T61" fmla="*/ 156 h 579"/>
                <a:gd name="T62" fmla="*/ 247 w 427"/>
                <a:gd name="T63" fmla="*/ 131 h 579"/>
                <a:gd name="T64" fmla="*/ 232 w 427"/>
                <a:gd name="T65" fmla="*/ 122 h 579"/>
                <a:gd name="T66" fmla="*/ 214 w 427"/>
                <a:gd name="T67" fmla="*/ 118 h 579"/>
                <a:gd name="T68" fmla="*/ 187 w 427"/>
                <a:gd name="T69" fmla="*/ 126 h 579"/>
                <a:gd name="T70" fmla="*/ 174 w 427"/>
                <a:gd name="T71" fmla="*/ 139 h 579"/>
                <a:gd name="T72" fmla="*/ 159 w 427"/>
                <a:gd name="T73" fmla="*/ 167 h 579"/>
                <a:gd name="T74" fmla="*/ 153 w 427"/>
                <a:gd name="T75" fmla="*/ 192 h 579"/>
                <a:gd name="T76" fmla="*/ 148 w 427"/>
                <a:gd name="T77" fmla="*/ 221 h 579"/>
                <a:gd name="T78" fmla="*/ 146 w 427"/>
                <a:gd name="T79" fmla="*/ 290 h 579"/>
                <a:gd name="T80" fmla="*/ 148 w 427"/>
                <a:gd name="T81" fmla="*/ 359 h 579"/>
                <a:gd name="T82" fmla="*/ 156 w 427"/>
                <a:gd name="T83" fmla="*/ 400 h 579"/>
                <a:gd name="T84" fmla="*/ 164 w 427"/>
                <a:gd name="T85" fmla="*/ 423 h 579"/>
                <a:gd name="T86" fmla="*/ 180 w 427"/>
                <a:gd name="T87" fmla="*/ 449 h 579"/>
                <a:gd name="T88" fmla="*/ 195 w 427"/>
                <a:gd name="T89" fmla="*/ 458 h 579"/>
                <a:gd name="T90" fmla="*/ 214 w 427"/>
                <a:gd name="T91" fmla="*/ 461 h 579"/>
                <a:gd name="T92" fmla="*/ 240 w 427"/>
                <a:gd name="T93" fmla="*/ 454 h 579"/>
                <a:gd name="T94" fmla="*/ 253 w 427"/>
                <a:gd name="T95" fmla="*/ 441 h 579"/>
                <a:gd name="T96" fmla="*/ 268 w 427"/>
                <a:gd name="T97" fmla="*/ 413 h 579"/>
                <a:gd name="T98" fmla="*/ 275 w 427"/>
                <a:gd name="T99" fmla="*/ 387 h 579"/>
                <a:gd name="T100" fmla="*/ 279 w 427"/>
                <a:gd name="T101" fmla="*/ 359 h 579"/>
                <a:gd name="T102" fmla="*/ 282 w 427"/>
                <a:gd name="T103" fmla="*/ 29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7" h="579">
                  <a:moveTo>
                    <a:pt x="0" y="290"/>
                  </a:moveTo>
                  <a:lnTo>
                    <a:pt x="0" y="290"/>
                  </a:lnTo>
                  <a:lnTo>
                    <a:pt x="1" y="255"/>
                  </a:lnTo>
                  <a:lnTo>
                    <a:pt x="4" y="221"/>
                  </a:lnTo>
                  <a:lnTo>
                    <a:pt x="8" y="191"/>
                  </a:lnTo>
                  <a:lnTo>
                    <a:pt x="15" y="162"/>
                  </a:lnTo>
                  <a:lnTo>
                    <a:pt x="15" y="162"/>
                  </a:lnTo>
                  <a:lnTo>
                    <a:pt x="24" y="136"/>
                  </a:lnTo>
                  <a:lnTo>
                    <a:pt x="35" y="112"/>
                  </a:lnTo>
                  <a:lnTo>
                    <a:pt x="46" y="90"/>
                  </a:lnTo>
                  <a:lnTo>
                    <a:pt x="59" y="72"/>
                  </a:lnTo>
                  <a:lnTo>
                    <a:pt x="59" y="72"/>
                  </a:lnTo>
                  <a:lnTo>
                    <a:pt x="74" y="55"/>
                  </a:lnTo>
                  <a:lnTo>
                    <a:pt x="90" y="41"/>
                  </a:lnTo>
                  <a:lnTo>
                    <a:pt x="109" y="28"/>
                  </a:lnTo>
                  <a:lnTo>
                    <a:pt x="127" y="18"/>
                  </a:lnTo>
                  <a:lnTo>
                    <a:pt x="127" y="18"/>
                  </a:lnTo>
                  <a:lnTo>
                    <a:pt x="147" y="11"/>
                  </a:lnTo>
                  <a:lnTo>
                    <a:pt x="169" y="5"/>
                  </a:lnTo>
                  <a:lnTo>
                    <a:pt x="191" y="1"/>
                  </a:lnTo>
                  <a:lnTo>
                    <a:pt x="214" y="0"/>
                  </a:lnTo>
                  <a:lnTo>
                    <a:pt x="214" y="0"/>
                  </a:lnTo>
                  <a:lnTo>
                    <a:pt x="237" y="1"/>
                  </a:lnTo>
                  <a:lnTo>
                    <a:pt x="259" y="5"/>
                  </a:lnTo>
                  <a:lnTo>
                    <a:pt x="281" y="11"/>
                  </a:lnTo>
                  <a:lnTo>
                    <a:pt x="300" y="18"/>
                  </a:lnTo>
                  <a:lnTo>
                    <a:pt x="300" y="18"/>
                  </a:lnTo>
                  <a:lnTo>
                    <a:pt x="319" y="28"/>
                  </a:lnTo>
                  <a:lnTo>
                    <a:pt x="337" y="41"/>
                  </a:lnTo>
                  <a:lnTo>
                    <a:pt x="353" y="55"/>
                  </a:lnTo>
                  <a:lnTo>
                    <a:pt x="368" y="72"/>
                  </a:lnTo>
                  <a:lnTo>
                    <a:pt x="368" y="72"/>
                  </a:lnTo>
                  <a:lnTo>
                    <a:pt x="381" y="90"/>
                  </a:lnTo>
                  <a:lnTo>
                    <a:pt x="393" y="112"/>
                  </a:lnTo>
                  <a:lnTo>
                    <a:pt x="403" y="136"/>
                  </a:lnTo>
                  <a:lnTo>
                    <a:pt x="412" y="162"/>
                  </a:lnTo>
                  <a:lnTo>
                    <a:pt x="412" y="162"/>
                  </a:lnTo>
                  <a:lnTo>
                    <a:pt x="419" y="191"/>
                  </a:lnTo>
                  <a:lnTo>
                    <a:pt x="424" y="221"/>
                  </a:lnTo>
                  <a:lnTo>
                    <a:pt x="426" y="255"/>
                  </a:lnTo>
                  <a:lnTo>
                    <a:pt x="427" y="290"/>
                  </a:lnTo>
                  <a:lnTo>
                    <a:pt x="427" y="290"/>
                  </a:lnTo>
                  <a:lnTo>
                    <a:pt x="426" y="325"/>
                  </a:lnTo>
                  <a:lnTo>
                    <a:pt x="424" y="357"/>
                  </a:lnTo>
                  <a:lnTo>
                    <a:pt x="419" y="389"/>
                  </a:lnTo>
                  <a:lnTo>
                    <a:pt x="412" y="416"/>
                  </a:lnTo>
                  <a:lnTo>
                    <a:pt x="412" y="416"/>
                  </a:lnTo>
                  <a:lnTo>
                    <a:pt x="403" y="443"/>
                  </a:lnTo>
                  <a:lnTo>
                    <a:pt x="393" y="467"/>
                  </a:lnTo>
                  <a:lnTo>
                    <a:pt x="381" y="488"/>
                  </a:lnTo>
                  <a:lnTo>
                    <a:pt x="368" y="508"/>
                  </a:lnTo>
                  <a:lnTo>
                    <a:pt x="368" y="508"/>
                  </a:lnTo>
                  <a:lnTo>
                    <a:pt x="353" y="524"/>
                  </a:lnTo>
                  <a:lnTo>
                    <a:pt x="337" y="539"/>
                  </a:lnTo>
                  <a:lnTo>
                    <a:pt x="319" y="551"/>
                  </a:lnTo>
                  <a:lnTo>
                    <a:pt x="300" y="561"/>
                  </a:lnTo>
                  <a:lnTo>
                    <a:pt x="300" y="561"/>
                  </a:lnTo>
                  <a:lnTo>
                    <a:pt x="281" y="569"/>
                  </a:lnTo>
                  <a:lnTo>
                    <a:pt x="259" y="575"/>
                  </a:lnTo>
                  <a:lnTo>
                    <a:pt x="237" y="578"/>
                  </a:lnTo>
                  <a:lnTo>
                    <a:pt x="214" y="579"/>
                  </a:lnTo>
                  <a:lnTo>
                    <a:pt x="214" y="579"/>
                  </a:lnTo>
                  <a:lnTo>
                    <a:pt x="191" y="578"/>
                  </a:lnTo>
                  <a:lnTo>
                    <a:pt x="169" y="575"/>
                  </a:lnTo>
                  <a:lnTo>
                    <a:pt x="147" y="569"/>
                  </a:lnTo>
                  <a:lnTo>
                    <a:pt x="127" y="561"/>
                  </a:lnTo>
                  <a:lnTo>
                    <a:pt x="127" y="561"/>
                  </a:lnTo>
                  <a:lnTo>
                    <a:pt x="109" y="551"/>
                  </a:lnTo>
                  <a:lnTo>
                    <a:pt x="90" y="539"/>
                  </a:lnTo>
                  <a:lnTo>
                    <a:pt x="74" y="524"/>
                  </a:lnTo>
                  <a:lnTo>
                    <a:pt x="59" y="508"/>
                  </a:lnTo>
                  <a:lnTo>
                    <a:pt x="59" y="508"/>
                  </a:lnTo>
                  <a:lnTo>
                    <a:pt x="46" y="488"/>
                  </a:lnTo>
                  <a:lnTo>
                    <a:pt x="35" y="467"/>
                  </a:lnTo>
                  <a:lnTo>
                    <a:pt x="24" y="443"/>
                  </a:lnTo>
                  <a:lnTo>
                    <a:pt x="15" y="416"/>
                  </a:lnTo>
                  <a:lnTo>
                    <a:pt x="15" y="416"/>
                  </a:lnTo>
                  <a:lnTo>
                    <a:pt x="8" y="389"/>
                  </a:lnTo>
                  <a:lnTo>
                    <a:pt x="4" y="357"/>
                  </a:lnTo>
                  <a:lnTo>
                    <a:pt x="1" y="325"/>
                  </a:lnTo>
                  <a:lnTo>
                    <a:pt x="0" y="290"/>
                  </a:lnTo>
                  <a:lnTo>
                    <a:pt x="0" y="290"/>
                  </a:lnTo>
                  <a:close/>
                  <a:moveTo>
                    <a:pt x="282" y="290"/>
                  </a:moveTo>
                  <a:lnTo>
                    <a:pt x="282" y="290"/>
                  </a:lnTo>
                  <a:lnTo>
                    <a:pt x="282" y="255"/>
                  </a:lnTo>
                  <a:lnTo>
                    <a:pt x="279" y="221"/>
                  </a:lnTo>
                  <a:lnTo>
                    <a:pt x="279" y="221"/>
                  </a:lnTo>
                  <a:lnTo>
                    <a:pt x="277" y="206"/>
                  </a:lnTo>
                  <a:lnTo>
                    <a:pt x="275" y="192"/>
                  </a:lnTo>
                  <a:lnTo>
                    <a:pt x="271" y="179"/>
                  </a:lnTo>
                  <a:lnTo>
                    <a:pt x="268" y="167"/>
                  </a:lnTo>
                  <a:lnTo>
                    <a:pt x="268" y="167"/>
                  </a:lnTo>
                  <a:lnTo>
                    <a:pt x="263" y="156"/>
                  </a:lnTo>
                  <a:lnTo>
                    <a:pt x="259" y="147"/>
                  </a:lnTo>
                  <a:lnTo>
                    <a:pt x="253" y="139"/>
                  </a:lnTo>
                  <a:lnTo>
                    <a:pt x="247" y="131"/>
                  </a:lnTo>
                  <a:lnTo>
                    <a:pt x="247" y="131"/>
                  </a:lnTo>
                  <a:lnTo>
                    <a:pt x="240" y="126"/>
                  </a:lnTo>
                  <a:lnTo>
                    <a:pt x="232" y="122"/>
                  </a:lnTo>
                  <a:lnTo>
                    <a:pt x="223" y="119"/>
                  </a:lnTo>
                  <a:lnTo>
                    <a:pt x="214" y="118"/>
                  </a:lnTo>
                  <a:lnTo>
                    <a:pt x="214" y="118"/>
                  </a:lnTo>
                  <a:lnTo>
                    <a:pt x="204" y="119"/>
                  </a:lnTo>
                  <a:lnTo>
                    <a:pt x="195" y="122"/>
                  </a:lnTo>
                  <a:lnTo>
                    <a:pt x="187" y="126"/>
                  </a:lnTo>
                  <a:lnTo>
                    <a:pt x="180" y="131"/>
                  </a:lnTo>
                  <a:lnTo>
                    <a:pt x="180" y="131"/>
                  </a:lnTo>
                  <a:lnTo>
                    <a:pt x="174" y="139"/>
                  </a:lnTo>
                  <a:lnTo>
                    <a:pt x="169" y="147"/>
                  </a:lnTo>
                  <a:lnTo>
                    <a:pt x="164" y="156"/>
                  </a:lnTo>
                  <a:lnTo>
                    <a:pt x="159" y="167"/>
                  </a:lnTo>
                  <a:lnTo>
                    <a:pt x="159" y="167"/>
                  </a:lnTo>
                  <a:lnTo>
                    <a:pt x="156" y="179"/>
                  </a:lnTo>
                  <a:lnTo>
                    <a:pt x="153" y="192"/>
                  </a:lnTo>
                  <a:lnTo>
                    <a:pt x="150" y="206"/>
                  </a:lnTo>
                  <a:lnTo>
                    <a:pt x="148" y="221"/>
                  </a:lnTo>
                  <a:lnTo>
                    <a:pt x="148" y="221"/>
                  </a:lnTo>
                  <a:lnTo>
                    <a:pt x="146" y="255"/>
                  </a:lnTo>
                  <a:lnTo>
                    <a:pt x="146" y="290"/>
                  </a:lnTo>
                  <a:lnTo>
                    <a:pt x="146" y="290"/>
                  </a:lnTo>
                  <a:lnTo>
                    <a:pt x="146" y="325"/>
                  </a:lnTo>
                  <a:lnTo>
                    <a:pt x="148" y="359"/>
                  </a:lnTo>
                  <a:lnTo>
                    <a:pt x="148" y="359"/>
                  </a:lnTo>
                  <a:lnTo>
                    <a:pt x="150" y="374"/>
                  </a:lnTo>
                  <a:lnTo>
                    <a:pt x="153" y="387"/>
                  </a:lnTo>
                  <a:lnTo>
                    <a:pt x="156" y="400"/>
                  </a:lnTo>
                  <a:lnTo>
                    <a:pt x="159" y="413"/>
                  </a:lnTo>
                  <a:lnTo>
                    <a:pt x="159" y="413"/>
                  </a:lnTo>
                  <a:lnTo>
                    <a:pt x="164" y="423"/>
                  </a:lnTo>
                  <a:lnTo>
                    <a:pt x="169" y="432"/>
                  </a:lnTo>
                  <a:lnTo>
                    <a:pt x="174" y="441"/>
                  </a:lnTo>
                  <a:lnTo>
                    <a:pt x="180" y="449"/>
                  </a:lnTo>
                  <a:lnTo>
                    <a:pt x="180" y="449"/>
                  </a:lnTo>
                  <a:lnTo>
                    <a:pt x="187" y="454"/>
                  </a:lnTo>
                  <a:lnTo>
                    <a:pt x="195" y="458"/>
                  </a:lnTo>
                  <a:lnTo>
                    <a:pt x="204" y="460"/>
                  </a:lnTo>
                  <a:lnTo>
                    <a:pt x="214" y="461"/>
                  </a:lnTo>
                  <a:lnTo>
                    <a:pt x="214" y="461"/>
                  </a:lnTo>
                  <a:lnTo>
                    <a:pt x="223" y="460"/>
                  </a:lnTo>
                  <a:lnTo>
                    <a:pt x="232" y="458"/>
                  </a:lnTo>
                  <a:lnTo>
                    <a:pt x="240" y="454"/>
                  </a:lnTo>
                  <a:lnTo>
                    <a:pt x="247" y="449"/>
                  </a:lnTo>
                  <a:lnTo>
                    <a:pt x="247" y="449"/>
                  </a:lnTo>
                  <a:lnTo>
                    <a:pt x="253" y="441"/>
                  </a:lnTo>
                  <a:lnTo>
                    <a:pt x="259" y="432"/>
                  </a:lnTo>
                  <a:lnTo>
                    <a:pt x="263" y="423"/>
                  </a:lnTo>
                  <a:lnTo>
                    <a:pt x="268" y="413"/>
                  </a:lnTo>
                  <a:lnTo>
                    <a:pt x="268" y="413"/>
                  </a:lnTo>
                  <a:lnTo>
                    <a:pt x="271" y="400"/>
                  </a:lnTo>
                  <a:lnTo>
                    <a:pt x="275" y="387"/>
                  </a:lnTo>
                  <a:lnTo>
                    <a:pt x="277" y="374"/>
                  </a:lnTo>
                  <a:lnTo>
                    <a:pt x="279" y="359"/>
                  </a:lnTo>
                  <a:lnTo>
                    <a:pt x="279" y="359"/>
                  </a:lnTo>
                  <a:lnTo>
                    <a:pt x="282" y="325"/>
                  </a:lnTo>
                  <a:lnTo>
                    <a:pt x="282" y="290"/>
                  </a:lnTo>
                  <a:lnTo>
                    <a:pt x="282" y="2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99"/>
            <p:cNvSpPr>
              <a:spLocks/>
            </p:cNvSpPr>
            <p:nvPr/>
          </p:nvSpPr>
          <p:spPr bwMode="auto">
            <a:xfrm>
              <a:off x="-977" y="4079"/>
              <a:ext cx="181" cy="231"/>
            </a:xfrm>
            <a:custGeom>
              <a:avLst/>
              <a:gdLst>
                <a:gd name="T0" fmla="*/ 725 w 725"/>
                <a:gd name="T1" fmla="*/ 66 h 924"/>
                <a:gd name="T2" fmla="*/ 84 w 725"/>
                <a:gd name="T3" fmla="*/ 924 h 924"/>
                <a:gd name="T4" fmla="*/ 0 w 725"/>
                <a:gd name="T5" fmla="*/ 858 h 924"/>
                <a:gd name="T6" fmla="*/ 639 w 725"/>
                <a:gd name="T7" fmla="*/ 0 h 924"/>
                <a:gd name="T8" fmla="*/ 725 w 725"/>
                <a:gd name="T9" fmla="*/ 66 h 924"/>
              </a:gdLst>
              <a:ahLst/>
              <a:cxnLst>
                <a:cxn ang="0">
                  <a:pos x="T0" y="T1"/>
                </a:cxn>
                <a:cxn ang="0">
                  <a:pos x="T2" y="T3"/>
                </a:cxn>
                <a:cxn ang="0">
                  <a:pos x="T4" y="T5"/>
                </a:cxn>
                <a:cxn ang="0">
                  <a:pos x="T6" y="T7"/>
                </a:cxn>
                <a:cxn ang="0">
                  <a:pos x="T8" y="T9"/>
                </a:cxn>
              </a:cxnLst>
              <a:rect l="0" t="0" r="r" b="b"/>
              <a:pathLst>
                <a:path w="725" h="924">
                  <a:moveTo>
                    <a:pt x="725" y="66"/>
                  </a:moveTo>
                  <a:lnTo>
                    <a:pt x="84" y="924"/>
                  </a:lnTo>
                  <a:lnTo>
                    <a:pt x="0" y="858"/>
                  </a:lnTo>
                  <a:lnTo>
                    <a:pt x="639" y="0"/>
                  </a:lnTo>
                  <a:lnTo>
                    <a:pt x="725"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00"/>
            <p:cNvSpPr>
              <a:spLocks noEditPoints="1"/>
            </p:cNvSpPr>
            <p:nvPr/>
          </p:nvSpPr>
          <p:spPr bwMode="auto">
            <a:xfrm>
              <a:off x="-858" y="4164"/>
              <a:ext cx="108" cy="145"/>
            </a:xfrm>
            <a:custGeom>
              <a:avLst/>
              <a:gdLst>
                <a:gd name="T0" fmla="*/ 1 w 430"/>
                <a:gd name="T1" fmla="*/ 255 h 581"/>
                <a:gd name="T2" fmla="*/ 16 w 430"/>
                <a:gd name="T3" fmla="*/ 161 h 581"/>
                <a:gd name="T4" fmla="*/ 34 w 430"/>
                <a:gd name="T5" fmla="*/ 112 h 581"/>
                <a:gd name="T6" fmla="*/ 60 w 430"/>
                <a:gd name="T7" fmla="*/ 71 h 581"/>
                <a:gd name="T8" fmla="*/ 108 w 430"/>
                <a:gd name="T9" fmla="*/ 27 h 581"/>
                <a:gd name="T10" fmla="*/ 148 w 430"/>
                <a:gd name="T11" fmla="*/ 9 h 581"/>
                <a:gd name="T12" fmla="*/ 214 w 430"/>
                <a:gd name="T13" fmla="*/ 0 h 581"/>
                <a:gd name="T14" fmla="*/ 260 w 430"/>
                <a:gd name="T15" fmla="*/ 4 h 581"/>
                <a:gd name="T16" fmla="*/ 302 w 430"/>
                <a:gd name="T17" fmla="*/ 17 h 581"/>
                <a:gd name="T18" fmla="*/ 355 w 430"/>
                <a:gd name="T19" fmla="*/ 54 h 581"/>
                <a:gd name="T20" fmla="*/ 383 w 430"/>
                <a:gd name="T21" fmla="*/ 90 h 581"/>
                <a:gd name="T22" fmla="*/ 414 w 430"/>
                <a:gd name="T23" fmla="*/ 161 h 581"/>
                <a:gd name="T24" fmla="*/ 425 w 430"/>
                <a:gd name="T25" fmla="*/ 221 h 581"/>
                <a:gd name="T26" fmla="*/ 430 w 430"/>
                <a:gd name="T27" fmla="*/ 291 h 581"/>
                <a:gd name="T28" fmla="*/ 421 w 430"/>
                <a:gd name="T29" fmla="*/ 390 h 581"/>
                <a:gd name="T30" fmla="*/ 406 w 430"/>
                <a:gd name="T31" fmla="*/ 444 h 581"/>
                <a:gd name="T32" fmla="*/ 370 w 430"/>
                <a:gd name="T33" fmla="*/ 509 h 581"/>
                <a:gd name="T34" fmla="*/ 339 w 430"/>
                <a:gd name="T35" fmla="*/ 540 h 581"/>
                <a:gd name="T36" fmla="*/ 302 w 430"/>
                <a:gd name="T37" fmla="*/ 563 h 581"/>
                <a:gd name="T38" fmla="*/ 239 w 430"/>
                <a:gd name="T39" fmla="*/ 580 h 581"/>
                <a:gd name="T40" fmla="*/ 191 w 430"/>
                <a:gd name="T41" fmla="*/ 580 h 581"/>
                <a:gd name="T42" fmla="*/ 128 w 430"/>
                <a:gd name="T43" fmla="*/ 563 h 581"/>
                <a:gd name="T44" fmla="*/ 91 w 430"/>
                <a:gd name="T45" fmla="*/ 540 h 581"/>
                <a:gd name="T46" fmla="*/ 60 w 430"/>
                <a:gd name="T47" fmla="*/ 509 h 581"/>
                <a:gd name="T48" fmla="*/ 24 w 430"/>
                <a:gd name="T49" fmla="*/ 444 h 581"/>
                <a:gd name="T50" fmla="*/ 9 w 430"/>
                <a:gd name="T51" fmla="*/ 390 h 581"/>
                <a:gd name="T52" fmla="*/ 0 w 430"/>
                <a:gd name="T53" fmla="*/ 291 h 581"/>
                <a:gd name="T54" fmla="*/ 284 w 430"/>
                <a:gd name="T55" fmla="*/ 291 h 581"/>
                <a:gd name="T56" fmla="*/ 280 w 430"/>
                <a:gd name="T57" fmla="*/ 221 h 581"/>
                <a:gd name="T58" fmla="*/ 273 w 430"/>
                <a:gd name="T59" fmla="*/ 179 h 581"/>
                <a:gd name="T60" fmla="*/ 265 w 430"/>
                <a:gd name="T61" fmla="*/ 156 h 581"/>
                <a:gd name="T62" fmla="*/ 248 w 430"/>
                <a:gd name="T63" fmla="*/ 131 h 581"/>
                <a:gd name="T64" fmla="*/ 233 w 430"/>
                <a:gd name="T65" fmla="*/ 121 h 581"/>
                <a:gd name="T66" fmla="*/ 214 w 430"/>
                <a:gd name="T67" fmla="*/ 118 h 581"/>
                <a:gd name="T68" fmla="*/ 189 w 430"/>
                <a:gd name="T69" fmla="*/ 126 h 581"/>
                <a:gd name="T70" fmla="*/ 175 w 430"/>
                <a:gd name="T71" fmla="*/ 138 h 581"/>
                <a:gd name="T72" fmla="*/ 160 w 430"/>
                <a:gd name="T73" fmla="*/ 167 h 581"/>
                <a:gd name="T74" fmla="*/ 153 w 430"/>
                <a:gd name="T75" fmla="*/ 191 h 581"/>
                <a:gd name="T76" fmla="*/ 150 w 430"/>
                <a:gd name="T77" fmla="*/ 221 h 581"/>
                <a:gd name="T78" fmla="*/ 146 w 430"/>
                <a:gd name="T79" fmla="*/ 291 h 581"/>
                <a:gd name="T80" fmla="*/ 150 w 430"/>
                <a:gd name="T81" fmla="*/ 359 h 581"/>
                <a:gd name="T82" fmla="*/ 157 w 430"/>
                <a:gd name="T83" fmla="*/ 402 h 581"/>
                <a:gd name="T84" fmla="*/ 165 w 430"/>
                <a:gd name="T85" fmla="*/ 425 h 581"/>
                <a:gd name="T86" fmla="*/ 182 w 430"/>
                <a:gd name="T87" fmla="*/ 449 h 581"/>
                <a:gd name="T88" fmla="*/ 197 w 430"/>
                <a:gd name="T89" fmla="*/ 460 h 581"/>
                <a:gd name="T90" fmla="*/ 214 w 430"/>
                <a:gd name="T91" fmla="*/ 463 h 581"/>
                <a:gd name="T92" fmla="*/ 241 w 430"/>
                <a:gd name="T93" fmla="*/ 455 h 581"/>
                <a:gd name="T94" fmla="*/ 255 w 430"/>
                <a:gd name="T95" fmla="*/ 442 h 581"/>
                <a:gd name="T96" fmla="*/ 269 w 430"/>
                <a:gd name="T97" fmla="*/ 413 h 581"/>
                <a:gd name="T98" fmla="*/ 275 w 430"/>
                <a:gd name="T99" fmla="*/ 389 h 581"/>
                <a:gd name="T100" fmla="*/ 280 w 430"/>
                <a:gd name="T101" fmla="*/ 359 h 581"/>
                <a:gd name="T102" fmla="*/ 284 w 430"/>
                <a:gd name="T103" fmla="*/ 291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0" h="581">
                  <a:moveTo>
                    <a:pt x="0" y="291"/>
                  </a:moveTo>
                  <a:lnTo>
                    <a:pt x="0" y="291"/>
                  </a:lnTo>
                  <a:lnTo>
                    <a:pt x="1" y="255"/>
                  </a:lnTo>
                  <a:lnTo>
                    <a:pt x="4" y="221"/>
                  </a:lnTo>
                  <a:lnTo>
                    <a:pt x="9" y="190"/>
                  </a:lnTo>
                  <a:lnTo>
                    <a:pt x="16" y="161"/>
                  </a:lnTo>
                  <a:lnTo>
                    <a:pt x="16" y="161"/>
                  </a:lnTo>
                  <a:lnTo>
                    <a:pt x="24" y="136"/>
                  </a:lnTo>
                  <a:lnTo>
                    <a:pt x="34" y="112"/>
                  </a:lnTo>
                  <a:lnTo>
                    <a:pt x="46" y="90"/>
                  </a:lnTo>
                  <a:lnTo>
                    <a:pt x="60" y="71"/>
                  </a:lnTo>
                  <a:lnTo>
                    <a:pt x="60" y="71"/>
                  </a:lnTo>
                  <a:lnTo>
                    <a:pt x="75" y="54"/>
                  </a:lnTo>
                  <a:lnTo>
                    <a:pt x="91" y="39"/>
                  </a:lnTo>
                  <a:lnTo>
                    <a:pt x="108" y="27"/>
                  </a:lnTo>
                  <a:lnTo>
                    <a:pt x="128" y="17"/>
                  </a:lnTo>
                  <a:lnTo>
                    <a:pt x="128" y="17"/>
                  </a:lnTo>
                  <a:lnTo>
                    <a:pt x="148" y="9"/>
                  </a:lnTo>
                  <a:lnTo>
                    <a:pt x="169" y="4"/>
                  </a:lnTo>
                  <a:lnTo>
                    <a:pt x="191" y="1"/>
                  </a:lnTo>
                  <a:lnTo>
                    <a:pt x="214" y="0"/>
                  </a:lnTo>
                  <a:lnTo>
                    <a:pt x="214" y="0"/>
                  </a:lnTo>
                  <a:lnTo>
                    <a:pt x="239" y="1"/>
                  </a:lnTo>
                  <a:lnTo>
                    <a:pt x="260" y="4"/>
                  </a:lnTo>
                  <a:lnTo>
                    <a:pt x="281" y="9"/>
                  </a:lnTo>
                  <a:lnTo>
                    <a:pt x="302" y="17"/>
                  </a:lnTo>
                  <a:lnTo>
                    <a:pt x="302" y="17"/>
                  </a:lnTo>
                  <a:lnTo>
                    <a:pt x="320" y="27"/>
                  </a:lnTo>
                  <a:lnTo>
                    <a:pt x="339" y="39"/>
                  </a:lnTo>
                  <a:lnTo>
                    <a:pt x="355" y="54"/>
                  </a:lnTo>
                  <a:lnTo>
                    <a:pt x="370" y="71"/>
                  </a:lnTo>
                  <a:lnTo>
                    <a:pt x="370" y="71"/>
                  </a:lnTo>
                  <a:lnTo>
                    <a:pt x="383" y="90"/>
                  </a:lnTo>
                  <a:lnTo>
                    <a:pt x="395" y="112"/>
                  </a:lnTo>
                  <a:lnTo>
                    <a:pt x="406" y="136"/>
                  </a:lnTo>
                  <a:lnTo>
                    <a:pt x="414" y="161"/>
                  </a:lnTo>
                  <a:lnTo>
                    <a:pt x="414" y="161"/>
                  </a:lnTo>
                  <a:lnTo>
                    <a:pt x="421" y="190"/>
                  </a:lnTo>
                  <a:lnTo>
                    <a:pt x="425" y="221"/>
                  </a:lnTo>
                  <a:lnTo>
                    <a:pt x="429" y="255"/>
                  </a:lnTo>
                  <a:lnTo>
                    <a:pt x="430" y="291"/>
                  </a:lnTo>
                  <a:lnTo>
                    <a:pt x="430" y="291"/>
                  </a:lnTo>
                  <a:lnTo>
                    <a:pt x="429" y="325"/>
                  </a:lnTo>
                  <a:lnTo>
                    <a:pt x="425" y="359"/>
                  </a:lnTo>
                  <a:lnTo>
                    <a:pt x="421" y="390"/>
                  </a:lnTo>
                  <a:lnTo>
                    <a:pt x="414" y="418"/>
                  </a:lnTo>
                  <a:lnTo>
                    <a:pt x="414" y="418"/>
                  </a:lnTo>
                  <a:lnTo>
                    <a:pt x="406" y="444"/>
                  </a:lnTo>
                  <a:lnTo>
                    <a:pt x="395" y="468"/>
                  </a:lnTo>
                  <a:lnTo>
                    <a:pt x="383" y="490"/>
                  </a:lnTo>
                  <a:lnTo>
                    <a:pt x="370" y="509"/>
                  </a:lnTo>
                  <a:lnTo>
                    <a:pt x="370" y="509"/>
                  </a:lnTo>
                  <a:lnTo>
                    <a:pt x="355" y="525"/>
                  </a:lnTo>
                  <a:lnTo>
                    <a:pt x="339" y="540"/>
                  </a:lnTo>
                  <a:lnTo>
                    <a:pt x="320" y="553"/>
                  </a:lnTo>
                  <a:lnTo>
                    <a:pt x="302" y="563"/>
                  </a:lnTo>
                  <a:lnTo>
                    <a:pt x="302" y="563"/>
                  </a:lnTo>
                  <a:lnTo>
                    <a:pt x="281" y="572"/>
                  </a:lnTo>
                  <a:lnTo>
                    <a:pt x="260" y="577"/>
                  </a:lnTo>
                  <a:lnTo>
                    <a:pt x="239" y="580"/>
                  </a:lnTo>
                  <a:lnTo>
                    <a:pt x="214" y="581"/>
                  </a:lnTo>
                  <a:lnTo>
                    <a:pt x="214" y="581"/>
                  </a:lnTo>
                  <a:lnTo>
                    <a:pt x="191" y="580"/>
                  </a:lnTo>
                  <a:lnTo>
                    <a:pt x="169" y="577"/>
                  </a:lnTo>
                  <a:lnTo>
                    <a:pt x="148" y="572"/>
                  </a:lnTo>
                  <a:lnTo>
                    <a:pt x="128" y="563"/>
                  </a:lnTo>
                  <a:lnTo>
                    <a:pt x="128" y="563"/>
                  </a:lnTo>
                  <a:lnTo>
                    <a:pt x="108" y="553"/>
                  </a:lnTo>
                  <a:lnTo>
                    <a:pt x="91" y="540"/>
                  </a:lnTo>
                  <a:lnTo>
                    <a:pt x="75" y="525"/>
                  </a:lnTo>
                  <a:lnTo>
                    <a:pt x="60" y="509"/>
                  </a:lnTo>
                  <a:lnTo>
                    <a:pt x="60" y="509"/>
                  </a:lnTo>
                  <a:lnTo>
                    <a:pt x="46" y="490"/>
                  </a:lnTo>
                  <a:lnTo>
                    <a:pt x="34" y="468"/>
                  </a:lnTo>
                  <a:lnTo>
                    <a:pt x="24" y="444"/>
                  </a:lnTo>
                  <a:lnTo>
                    <a:pt x="16" y="418"/>
                  </a:lnTo>
                  <a:lnTo>
                    <a:pt x="16" y="418"/>
                  </a:lnTo>
                  <a:lnTo>
                    <a:pt x="9" y="390"/>
                  </a:lnTo>
                  <a:lnTo>
                    <a:pt x="4" y="359"/>
                  </a:lnTo>
                  <a:lnTo>
                    <a:pt x="1" y="325"/>
                  </a:lnTo>
                  <a:lnTo>
                    <a:pt x="0" y="291"/>
                  </a:lnTo>
                  <a:lnTo>
                    <a:pt x="0" y="291"/>
                  </a:lnTo>
                  <a:close/>
                  <a:moveTo>
                    <a:pt x="284" y="291"/>
                  </a:moveTo>
                  <a:lnTo>
                    <a:pt x="284" y="291"/>
                  </a:lnTo>
                  <a:lnTo>
                    <a:pt x="282" y="254"/>
                  </a:lnTo>
                  <a:lnTo>
                    <a:pt x="280" y="221"/>
                  </a:lnTo>
                  <a:lnTo>
                    <a:pt x="280" y="221"/>
                  </a:lnTo>
                  <a:lnTo>
                    <a:pt x="279" y="206"/>
                  </a:lnTo>
                  <a:lnTo>
                    <a:pt x="275" y="191"/>
                  </a:lnTo>
                  <a:lnTo>
                    <a:pt x="273" y="179"/>
                  </a:lnTo>
                  <a:lnTo>
                    <a:pt x="269" y="167"/>
                  </a:lnTo>
                  <a:lnTo>
                    <a:pt x="269" y="167"/>
                  </a:lnTo>
                  <a:lnTo>
                    <a:pt x="265" y="156"/>
                  </a:lnTo>
                  <a:lnTo>
                    <a:pt x="259" y="146"/>
                  </a:lnTo>
                  <a:lnTo>
                    <a:pt x="255" y="138"/>
                  </a:lnTo>
                  <a:lnTo>
                    <a:pt x="248" y="131"/>
                  </a:lnTo>
                  <a:lnTo>
                    <a:pt x="248" y="131"/>
                  </a:lnTo>
                  <a:lnTo>
                    <a:pt x="241" y="126"/>
                  </a:lnTo>
                  <a:lnTo>
                    <a:pt x="233" y="121"/>
                  </a:lnTo>
                  <a:lnTo>
                    <a:pt x="225" y="119"/>
                  </a:lnTo>
                  <a:lnTo>
                    <a:pt x="214" y="118"/>
                  </a:lnTo>
                  <a:lnTo>
                    <a:pt x="214" y="118"/>
                  </a:lnTo>
                  <a:lnTo>
                    <a:pt x="205" y="119"/>
                  </a:lnTo>
                  <a:lnTo>
                    <a:pt x="197" y="121"/>
                  </a:lnTo>
                  <a:lnTo>
                    <a:pt x="189" y="126"/>
                  </a:lnTo>
                  <a:lnTo>
                    <a:pt x="182" y="131"/>
                  </a:lnTo>
                  <a:lnTo>
                    <a:pt x="182" y="131"/>
                  </a:lnTo>
                  <a:lnTo>
                    <a:pt x="175" y="138"/>
                  </a:lnTo>
                  <a:lnTo>
                    <a:pt x="169" y="146"/>
                  </a:lnTo>
                  <a:lnTo>
                    <a:pt x="165" y="156"/>
                  </a:lnTo>
                  <a:lnTo>
                    <a:pt x="160" y="167"/>
                  </a:lnTo>
                  <a:lnTo>
                    <a:pt x="160" y="167"/>
                  </a:lnTo>
                  <a:lnTo>
                    <a:pt x="157" y="179"/>
                  </a:lnTo>
                  <a:lnTo>
                    <a:pt x="153" y="191"/>
                  </a:lnTo>
                  <a:lnTo>
                    <a:pt x="151" y="206"/>
                  </a:lnTo>
                  <a:lnTo>
                    <a:pt x="150" y="221"/>
                  </a:lnTo>
                  <a:lnTo>
                    <a:pt x="150" y="221"/>
                  </a:lnTo>
                  <a:lnTo>
                    <a:pt x="146" y="254"/>
                  </a:lnTo>
                  <a:lnTo>
                    <a:pt x="146" y="291"/>
                  </a:lnTo>
                  <a:lnTo>
                    <a:pt x="146" y="291"/>
                  </a:lnTo>
                  <a:lnTo>
                    <a:pt x="146" y="325"/>
                  </a:lnTo>
                  <a:lnTo>
                    <a:pt x="150" y="359"/>
                  </a:lnTo>
                  <a:lnTo>
                    <a:pt x="150" y="359"/>
                  </a:lnTo>
                  <a:lnTo>
                    <a:pt x="151" y="374"/>
                  </a:lnTo>
                  <a:lnTo>
                    <a:pt x="153" y="389"/>
                  </a:lnTo>
                  <a:lnTo>
                    <a:pt x="157" y="402"/>
                  </a:lnTo>
                  <a:lnTo>
                    <a:pt x="160" y="413"/>
                  </a:lnTo>
                  <a:lnTo>
                    <a:pt x="160" y="413"/>
                  </a:lnTo>
                  <a:lnTo>
                    <a:pt x="165" y="425"/>
                  </a:lnTo>
                  <a:lnTo>
                    <a:pt x="169" y="434"/>
                  </a:lnTo>
                  <a:lnTo>
                    <a:pt x="175" y="442"/>
                  </a:lnTo>
                  <a:lnTo>
                    <a:pt x="182" y="449"/>
                  </a:lnTo>
                  <a:lnTo>
                    <a:pt x="182" y="449"/>
                  </a:lnTo>
                  <a:lnTo>
                    <a:pt x="189" y="455"/>
                  </a:lnTo>
                  <a:lnTo>
                    <a:pt x="197" y="460"/>
                  </a:lnTo>
                  <a:lnTo>
                    <a:pt x="205" y="462"/>
                  </a:lnTo>
                  <a:lnTo>
                    <a:pt x="214" y="463"/>
                  </a:lnTo>
                  <a:lnTo>
                    <a:pt x="214" y="463"/>
                  </a:lnTo>
                  <a:lnTo>
                    <a:pt x="225" y="462"/>
                  </a:lnTo>
                  <a:lnTo>
                    <a:pt x="233" y="460"/>
                  </a:lnTo>
                  <a:lnTo>
                    <a:pt x="241" y="455"/>
                  </a:lnTo>
                  <a:lnTo>
                    <a:pt x="248" y="449"/>
                  </a:lnTo>
                  <a:lnTo>
                    <a:pt x="248" y="449"/>
                  </a:lnTo>
                  <a:lnTo>
                    <a:pt x="255" y="442"/>
                  </a:lnTo>
                  <a:lnTo>
                    <a:pt x="259" y="434"/>
                  </a:lnTo>
                  <a:lnTo>
                    <a:pt x="265" y="425"/>
                  </a:lnTo>
                  <a:lnTo>
                    <a:pt x="269" y="413"/>
                  </a:lnTo>
                  <a:lnTo>
                    <a:pt x="269" y="413"/>
                  </a:lnTo>
                  <a:lnTo>
                    <a:pt x="273" y="402"/>
                  </a:lnTo>
                  <a:lnTo>
                    <a:pt x="275" y="389"/>
                  </a:lnTo>
                  <a:lnTo>
                    <a:pt x="279" y="374"/>
                  </a:lnTo>
                  <a:lnTo>
                    <a:pt x="280" y="359"/>
                  </a:lnTo>
                  <a:lnTo>
                    <a:pt x="280" y="359"/>
                  </a:lnTo>
                  <a:lnTo>
                    <a:pt x="282" y="325"/>
                  </a:lnTo>
                  <a:lnTo>
                    <a:pt x="284" y="291"/>
                  </a:lnTo>
                  <a:lnTo>
                    <a:pt x="284" y="2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01"/>
            <p:cNvSpPr>
              <a:spLocks/>
            </p:cNvSpPr>
            <p:nvPr/>
          </p:nvSpPr>
          <p:spPr bwMode="auto">
            <a:xfrm>
              <a:off x="-1087" y="4044"/>
              <a:ext cx="24" cy="23"/>
            </a:xfrm>
            <a:custGeom>
              <a:avLst/>
              <a:gdLst>
                <a:gd name="T0" fmla="*/ 94 w 94"/>
                <a:gd name="T1" fmla="*/ 92 h 92"/>
                <a:gd name="T2" fmla="*/ 94 w 94"/>
                <a:gd name="T3" fmla="*/ 92 h 92"/>
                <a:gd name="T4" fmla="*/ 94 w 94"/>
                <a:gd name="T5" fmla="*/ 0 h 92"/>
                <a:gd name="T6" fmla="*/ 46 w 94"/>
                <a:gd name="T7" fmla="*/ 0 h 92"/>
                <a:gd name="T8" fmla="*/ 46 w 94"/>
                <a:gd name="T9" fmla="*/ 0 h 92"/>
                <a:gd name="T10" fmla="*/ 37 w 94"/>
                <a:gd name="T11" fmla="*/ 1 h 92"/>
                <a:gd name="T12" fmla="*/ 29 w 94"/>
                <a:gd name="T13" fmla="*/ 3 h 92"/>
                <a:gd name="T14" fmla="*/ 21 w 94"/>
                <a:gd name="T15" fmla="*/ 8 h 92"/>
                <a:gd name="T16" fmla="*/ 14 w 94"/>
                <a:gd name="T17" fmla="*/ 14 h 92"/>
                <a:gd name="T18" fmla="*/ 14 w 94"/>
                <a:gd name="T19" fmla="*/ 14 h 92"/>
                <a:gd name="T20" fmla="*/ 8 w 94"/>
                <a:gd name="T21" fmla="*/ 21 h 92"/>
                <a:gd name="T22" fmla="*/ 4 w 94"/>
                <a:gd name="T23" fmla="*/ 29 h 92"/>
                <a:gd name="T24" fmla="*/ 1 w 94"/>
                <a:gd name="T25" fmla="*/ 37 h 92"/>
                <a:gd name="T26" fmla="*/ 0 w 94"/>
                <a:gd name="T27" fmla="*/ 46 h 92"/>
                <a:gd name="T28" fmla="*/ 0 w 94"/>
                <a:gd name="T29" fmla="*/ 92 h 92"/>
                <a:gd name="T30" fmla="*/ 94 w 94"/>
                <a:gd name="T31"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4" h="92">
                  <a:moveTo>
                    <a:pt x="94" y="92"/>
                  </a:moveTo>
                  <a:lnTo>
                    <a:pt x="94" y="92"/>
                  </a:lnTo>
                  <a:lnTo>
                    <a:pt x="94" y="0"/>
                  </a:lnTo>
                  <a:lnTo>
                    <a:pt x="46" y="0"/>
                  </a:lnTo>
                  <a:lnTo>
                    <a:pt x="46" y="0"/>
                  </a:lnTo>
                  <a:lnTo>
                    <a:pt x="37" y="1"/>
                  </a:lnTo>
                  <a:lnTo>
                    <a:pt x="29" y="3"/>
                  </a:lnTo>
                  <a:lnTo>
                    <a:pt x="21" y="8"/>
                  </a:lnTo>
                  <a:lnTo>
                    <a:pt x="14" y="14"/>
                  </a:lnTo>
                  <a:lnTo>
                    <a:pt x="14" y="14"/>
                  </a:lnTo>
                  <a:lnTo>
                    <a:pt x="8" y="21"/>
                  </a:lnTo>
                  <a:lnTo>
                    <a:pt x="4" y="29"/>
                  </a:lnTo>
                  <a:lnTo>
                    <a:pt x="1" y="37"/>
                  </a:lnTo>
                  <a:lnTo>
                    <a:pt x="0" y="46"/>
                  </a:lnTo>
                  <a:lnTo>
                    <a:pt x="0" y="92"/>
                  </a:lnTo>
                  <a:lnTo>
                    <a:pt x="94"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02"/>
            <p:cNvSpPr>
              <a:spLocks/>
            </p:cNvSpPr>
            <p:nvPr/>
          </p:nvSpPr>
          <p:spPr bwMode="auto">
            <a:xfrm>
              <a:off x="-717" y="4044"/>
              <a:ext cx="23" cy="23"/>
            </a:xfrm>
            <a:custGeom>
              <a:avLst/>
              <a:gdLst>
                <a:gd name="T0" fmla="*/ 0 w 93"/>
                <a:gd name="T1" fmla="*/ 92 h 92"/>
                <a:gd name="T2" fmla="*/ 0 w 93"/>
                <a:gd name="T3" fmla="*/ 92 h 92"/>
                <a:gd name="T4" fmla="*/ 0 w 93"/>
                <a:gd name="T5" fmla="*/ 0 h 92"/>
                <a:gd name="T6" fmla="*/ 46 w 93"/>
                <a:gd name="T7" fmla="*/ 0 h 92"/>
                <a:gd name="T8" fmla="*/ 46 w 93"/>
                <a:gd name="T9" fmla="*/ 0 h 92"/>
                <a:gd name="T10" fmla="*/ 55 w 93"/>
                <a:gd name="T11" fmla="*/ 1 h 92"/>
                <a:gd name="T12" fmla="*/ 64 w 93"/>
                <a:gd name="T13" fmla="*/ 3 h 92"/>
                <a:gd name="T14" fmla="*/ 72 w 93"/>
                <a:gd name="T15" fmla="*/ 8 h 92"/>
                <a:gd name="T16" fmla="*/ 79 w 93"/>
                <a:gd name="T17" fmla="*/ 14 h 92"/>
                <a:gd name="T18" fmla="*/ 79 w 93"/>
                <a:gd name="T19" fmla="*/ 14 h 92"/>
                <a:gd name="T20" fmla="*/ 85 w 93"/>
                <a:gd name="T21" fmla="*/ 21 h 92"/>
                <a:gd name="T22" fmla="*/ 90 w 93"/>
                <a:gd name="T23" fmla="*/ 29 h 92"/>
                <a:gd name="T24" fmla="*/ 92 w 93"/>
                <a:gd name="T25" fmla="*/ 37 h 92"/>
                <a:gd name="T26" fmla="*/ 93 w 93"/>
                <a:gd name="T27" fmla="*/ 46 h 92"/>
                <a:gd name="T28" fmla="*/ 93 w 93"/>
                <a:gd name="T29" fmla="*/ 92 h 92"/>
                <a:gd name="T30" fmla="*/ 0 w 93"/>
                <a:gd name="T31"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 h="92">
                  <a:moveTo>
                    <a:pt x="0" y="92"/>
                  </a:moveTo>
                  <a:lnTo>
                    <a:pt x="0" y="92"/>
                  </a:lnTo>
                  <a:lnTo>
                    <a:pt x="0" y="0"/>
                  </a:lnTo>
                  <a:lnTo>
                    <a:pt x="46" y="0"/>
                  </a:lnTo>
                  <a:lnTo>
                    <a:pt x="46" y="0"/>
                  </a:lnTo>
                  <a:lnTo>
                    <a:pt x="55" y="1"/>
                  </a:lnTo>
                  <a:lnTo>
                    <a:pt x="64" y="3"/>
                  </a:lnTo>
                  <a:lnTo>
                    <a:pt x="72" y="8"/>
                  </a:lnTo>
                  <a:lnTo>
                    <a:pt x="79" y="14"/>
                  </a:lnTo>
                  <a:lnTo>
                    <a:pt x="79" y="14"/>
                  </a:lnTo>
                  <a:lnTo>
                    <a:pt x="85" y="21"/>
                  </a:lnTo>
                  <a:lnTo>
                    <a:pt x="90" y="29"/>
                  </a:lnTo>
                  <a:lnTo>
                    <a:pt x="92" y="37"/>
                  </a:lnTo>
                  <a:lnTo>
                    <a:pt x="93" y="46"/>
                  </a:lnTo>
                  <a:lnTo>
                    <a:pt x="93" y="92"/>
                  </a:lnTo>
                  <a:lnTo>
                    <a:pt x="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Rectangle 103"/>
            <p:cNvSpPr>
              <a:spLocks noChangeArrowheads="1"/>
            </p:cNvSpPr>
            <p:nvPr/>
          </p:nvSpPr>
          <p:spPr bwMode="auto">
            <a:xfrm>
              <a:off x="-1039"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Rectangle 104"/>
            <p:cNvSpPr>
              <a:spLocks noChangeArrowheads="1"/>
            </p:cNvSpPr>
            <p:nvPr/>
          </p:nvSpPr>
          <p:spPr bwMode="auto">
            <a:xfrm>
              <a:off x="-993"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Rectangle 105"/>
            <p:cNvSpPr>
              <a:spLocks noChangeArrowheads="1"/>
            </p:cNvSpPr>
            <p:nvPr/>
          </p:nvSpPr>
          <p:spPr bwMode="auto">
            <a:xfrm>
              <a:off x="-901"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Rectangle 106"/>
            <p:cNvSpPr>
              <a:spLocks noChangeArrowheads="1"/>
            </p:cNvSpPr>
            <p:nvPr/>
          </p:nvSpPr>
          <p:spPr bwMode="auto">
            <a:xfrm>
              <a:off x="-856"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Rectangle 107"/>
            <p:cNvSpPr>
              <a:spLocks noChangeArrowheads="1"/>
            </p:cNvSpPr>
            <p:nvPr/>
          </p:nvSpPr>
          <p:spPr bwMode="auto">
            <a:xfrm>
              <a:off x="-810" y="4044"/>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Rectangle 108"/>
            <p:cNvSpPr>
              <a:spLocks noChangeArrowheads="1"/>
            </p:cNvSpPr>
            <p:nvPr/>
          </p:nvSpPr>
          <p:spPr bwMode="auto">
            <a:xfrm>
              <a:off x="-764" y="4044"/>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Rectangle 109"/>
            <p:cNvSpPr>
              <a:spLocks noChangeArrowheads="1"/>
            </p:cNvSpPr>
            <p:nvPr/>
          </p:nvSpPr>
          <p:spPr bwMode="auto">
            <a:xfrm>
              <a:off x="-948" y="4044"/>
              <a:ext cx="23"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10"/>
            <p:cNvSpPr>
              <a:spLocks/>
            </p:cNvSpPr>
            <p:nvPr/>
          </p:nvSpPr>
          <p:spPr bwMode="auto">
            <a:xfrm>
              <a:off x="-717" y="4321"/>
              <a:ext cx="23" cy="23"/>
            </a:xfrm>
            <a:custGeom>
              <a:avLst/>
              <a:gdLst>
                <a:gd name="T0" fmla="*/ 0 w 93"/>
                <a:gd name="T1" fmla="*/ 0 h 93"/>
                <a:gd name="T2" fmla="*/ 0 w 93"/>
                <a:gd name="T3" fmla="*/ 0 h 93"/>
                <a:gd name="T4" fmla="*/ 0 w 93"/>
                <a:gd name="T5" fmla="*/ 93 h 93"/>
                <a:gd name="T6" fmla="*/ 46 w 93"/>
                <a:gd name="T7" fmla="*/ 93 h 93"/>
                <a:gd name="T8" fmla="*/ 46 w 93"/>
                <a:gd name="T9" fmla="*/ 93 h 93"/>
                <a:gd name="T10" fmla="*/ 55 w 93"/>
                <a:gd name="T11" fmla="*/ 91 h 93"/>
                <a:gd name="T12" fmla="*/ 64 w 93"/>
                <a:gd name="T13" fmla="*/ 89 h 93"/>
                <a:gd name="T14" fmla="*/ 72 w 93"/>
                <a:gd name="T15" fmla="*/ 85 h 93"/>
                <a:gd name="T16" fmla="*/ 79 w 93"/>
                <a:gd name="T17" fmla="*/ 79 h 93"/>
                <a:gd name="T18" fmla="*/ 79 w 93"/>
                <a:gd name="T19" fmla="*/ 79 h 93"/>
                <a:gd name="T20" fmla="*/ 85 w 93"/>
                <a:gd name="T21" fmla="*/ 72 h 93"/>
                <a:gd name="T22" fmla="*/ 90 w 93"/>
                <a:gd name="T23" fmla="*/ 64 h 93"/>
                <a:gd name="T24" fmla="*/ 92 w 93"/>
                <a:gd name="T25" fmla="*/ 56 h 93"/>
                <a:gd name="T26" fmla="*/ 93 w 93"/>
                <a:gd name="T27" fmla="*/ 46 h 93"/>
                <a:gd name="T28" fmla="*/ 93 w 93"/>
                <a:gd name="T29" fmla="*/ 0 h 93"/>
                <a:gd name="T30" fmla="*/ 0 w 93"/>
                <a:gd name="T31"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 h="93">
                  <a:moveTo>
                    <a:pt x="0" y="0"/>
                  </a:moveTo>
                  <a:lnTo>
                    <a:pt x="0" y="0"/>
                  </a:lnTo>
                  <a:lnTo>
                    <a:pt x="0" y="93"/>
                  </a:lnTo>
                  <a:lnTo>
                    <a:pt x="46" y="93"/>
                  </a:lnTo>
                  <a:lnTo>
                    <a:pt x="46" y="93"/>
                  </a:lnTo>
                  <a:lnTo>
                    <a:pt x="55" y="91"/>
                  </a:lnTo>
                  <a:lnTo>
                    <a:pt x="64" y="89"/>
                  </a:lnTo>
                  <a:lnTo>
                    <a:pt x="72" y="85"/>
                  </a:lnTo>
                  <a:lnTo>
                    <a:pt x="79" y="79"/>
                  </a:lnTo>
                  <a:lnTo>
                    <a:pt x="79" y="79"/>
                  </a:lnTo>
                  <a:lnTo>
                    <a:pt x="85" y="72"/>
                  </a:lnTo>
                  <a:lnTo>
                    <a:pt x="90" y="64"/>
                  </a:lnTo>
                  <a:lnTo>
                    <a:pt x="92" y="56"/>
                  </a:lnTo>
                  <a:lnTo>
                    <a:pt x="93" y="46"/>
                  </a:lnTo>
                  <a:lnTo>
                    <a:pt x="9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Rectangle 111"/>
            <p:cNvSpPr>
              <a:spLocks noChangeArrowheads="1"/>
            </p:cNvSpPr>
            <p:nvPr/>
          </p:nvSpPr>
          <p:spPr bwMode="auto">
            <a:xfrm>
              <a:off x="-1039"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Rectangle 112"/>
            <p:cNvSpPr>
              <a:spLocks noChangeArrowheads="1"/>
            </p:cNvSpPr>
            <p:nvPr/>
          </p:nvSpPr>
          <p:spPr bwMode="auto">
            <a:xfrm>
              <a:off x="-993"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Rectangle 113"/>
            <p:cNvSpPr>
              <a:spLocks noChangeArrowheads="1"/>
            </p:cNvSpPr>
            <p:nvPr/>
          </p:nvSpPr>
          <p:spPr bwMode="auto">
            <a:xfrm>
              <a:off x="-901"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Rectangle 114"/>
            <p:cNvSpPr>
              <a:spLocks noChangeArrowheads="1"/>
            </p:cNvSpPr>
            <p:nvPr/>
          </p:nvSpPr>
          <p:spPr bwMode="auto">
            <a:xfrm>
              <a:off x="-856"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Rectangle 115"/>
            <p:cNvSpPr>
              <a:spLocks noChangeArrowheads="1"/>
            </p:cNvSpPr>
            <p:nvPr/>
          </p:nvSpPr>
          <p:spPr bwMode="auto">
            <a:xfrm>
              <a:off x="-810" y="4321"/>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Rectangle 116"/>
            <p:cNvSpPr>
              <a:spLocks noChangeArrowheads="1"/>
            </p:cNvSpPr>
            <p:nvPr/>
          </p:nvSpPr>
          <p:spPr bwMode="auto">
            <a:xfrm>
              <a:off x="-764" y="4321"/>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Rectangle 117"/>
            <p:cNvSpPr>
              <a:spLocks noChangeArrowheads="1"/>
            </p:cNvSpPr>
            <p:nvPr/>
          </p:nvSpPr>
          <p:spPr bwMode="auto">
            <a:xfrm>
              <a:off x="-948" y="4321"/>
              <a:ext cx="23"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Rectangle 118"/>
            <p:cNvSpPr>
              <a:spLocks noChangeArrowheads="1"/>
            </p:cNvSpPr>
            <p:nvPr/>
          </p:nvSpPr>
          <p:spPr bwMode="auto">
            <a:xfrm>
              <a:off x="-1087" y="4090"/>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Rectangle 119"/>
            <p:cNvSpPr>
              <a:spLocks noChangeArrowheads="1"/>
            </p:cNvSpPr>
            <p:nvPr/>
          </p:nvSpPr>
          <p:spPr bwMode="auto">
            <a:xfrm>
              <a:off x="-1087" y="4136"/>
              <a:ext cx="23" cy="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Rectangle 120"/>
            <p:cNvSpPr>
              <a:spLocks noChangeArrowheads="1"/>
            </p:cNvSpPr>
            <p:nvPr/>
          </p:nvSpPr>
          <p:spPr bwMode="auto">
            <a:xfrm>
              <a:off x="-717" y="4090"/>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Rectangle 121"/>
            <p:cNvSpPr>
              <a:spLocks noChangeArrowheads="1"/>
            </p:cNvSpPr>
            <p:nvPr/>
          </p:nvSpPr>
          <p:spPr bwMode="auto">
            <a:xfrm>
              <a:off x="-717" y="4136"/>
              <a:ext cx="23" cy="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Rectangle 122"/>
            <p:cNvSpPr>
              <a:spLocks noChangeArrowheads="1"/>
            </p:cNvSpPr>
            <p:nvPr/>
          </p:nvSpPr>
          <p:spPr bwMode="auto">
            <a:xfrm>
              <a:off x="-717" y="4183"/>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Rectangle 123"/>
            <p:cNvSpPr>
              <a:spLocks noChangeArrowheads="1"/>
            </p:cNvSpPr>
            <p:nvPr/>
          </p:nvSpPr>
          <p:spPr bwMode="auto">
            <a:xfrm>
              <a:off x="-717" y="4229"/>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Rectangle 124"/>
            <p:cNvSpPr>
              <a:spLocks noChangeArrowheads="1"/>
            </p:cNvSpPr>
            <p:nvPr/>
          </p:nvSpPr>
          <p:spPr bwMode="auto">
            <a:xfrm>
              <a:off x="-717" y="4275"/>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341"/>
          <p:cNvGrpSpPr>
            <a:grpSpLocks noChangeAspect="1"/>
          </p:cNvGrpSpPr>
          <p:nvPr/>
        </p:nvGrpSpPr>
        <p:grpSpPr bwMode="auto">
          <a:xfrm>
            <a:off x="5311263" y="2805030"/>
            <a:ext cx="308472" cy="277104"/>
            <a:chOff x="2392" y="5506"/>
            <a:chExt cx="354" cy="318"/>
          </a:xfrm>
          <a:solidFill>
            <a:schemeClr val="tx1">
              <a:lumMod val="75000"/>
              <a:lumOff val="25000"/>
            </a:schemeClr>
          </a:solidFill>
        </p:grpSpPr>
        <p:sp>
          <p:nvSpPr>
            <p:cNvPr id="113" name="Rectangle 342"/>
            <p:cNvSpPr>
              <a:spLocks noChangeArrowheads="1"/>
            </p:cNvSpPr>
            <p:nvPr/>
          </p:nvSpPr>
          <p:spPr bwMode="auto">
            <a:xfrm>
              <a:off x="2435" y="5578"/>
              <a:ext cx="58" cy="2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Rectangle 343"/>
            <p:cNvSpPr>
              <a:spLocks noChangeArrowheads="1"/>
            </p:cNvSpPr>
            <p:nvPr/>
          </p:nvSpPr>
          <p:spPr bwMode="auto">
            <a:xfrm>
              <a:off x="2508" y="5628"/>
              <a:ext cx="57" cy="1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Rectangle 344"/>
            <p:cNvSpPr>
              <a:spLocks noChangeArrowheads="1"/>
            </p:cNvSpPr>
            <p:nvPr/>
          </p:nvSpPr>
          <p:spPr bwMode="auto">
            <a:xfrm>
              <a:off x="2580" y="5541"/>
              <a:ext cx="58" cy="2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Rectangle 345"/>
            <p:cNvSpPr>
              <a:spLocks noChangeArrowheads="1"/>
            </p:cNvSpPr>
            <p:nvPr/>
          </p:nvSpPr>
          <p:spPr bwMode="auto">
            <a:xfrm>
              <a:off x="2652" y="5664"/>
              <a:ext cx="58" cy="13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346"/>
            <p:cNvSpPr>
              <a:spLocks/>
            </p:cNvSpPr>
            <p:nvPr/>
          </p:nvSpPr>
          <p:spPr bwMode="auto">
            <a:xfrm>
              <a:off x="2406" y="5780"/>
              <a:ext cx="340" cy="44"/>
            </a:xfrm>
            <a:custGeom>
              <a:avLst/>
              <a:gdLst>
                <a:gd name="T0" fmla="*/ 2037 w 2037"/>
                <a:gd name="T1" fmla="*/ 129 h 265"/>
                <a:gd name="T2" fmla="*/ 1864 w 2037"/>
                <a:gd name="T3" fmla="*/ 0 h 265"/>
                <a:gd name="T4" fmla="*/ 1864 w 2037"/>
                <a:gd name="T5" fmla="*/ 87 h 265"/>
                <a:gd name="T6" fmla="*/ 0 w 2037"/>
                <a:gd name="T7" fmla="*/ 87 h 265"/>
                <a:gd name="T8" fmla="*/ 0 w 2037"/>
                <a:gd name="T9" fmla="*/ 174 h 265"/>
                <a:gd name="T10" fmla="*/ 1864 w 2037"/>
                <a:gd name="T11" fmla="*/ 174 h 265"/>
                <a:gd name="T12" fmla="*/ 1864 w 2037"/>
                <a:gd name="T13" fmla="*/ 265 h 265"/>
                <a:gd name="T14" fmla="*/ 2037 w 2037"/>
                <a:gd name="T15" fmla="*/ 129 h 2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37" h="265">
                  <a:moveTo>
                    <a:pt x="2037" y="129"/>
                  </a:moveTo>
                  <a:lnTo>
                    <a:pt x="1864" y="0"/>
                  </a:lnTo>
                  <a:lnTo>
                    <a:pt x="1864" y="87"/>
                  </a:lnTo>
                  <a:lnTo>
                    <a:pt x="0" y="87"/>
                  </a:lnTo>
                  <a:lnTo>
                    <a:pt x="0" y="174"/>
                  </a:lnTo>
                  <a:lnTo>
                    <a:pt x="1864" y="174"/>
                  </a:lnTo>
                  <a:lnTo>
                    <a:pt x="1864" y="265"/>
                  </a:lnTo>
                  <a:lnTo>
                    <a:pt x="2037" y="1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347"/>
            <p:cNvSpPr>
              <a:spLocks/>
            </p:cNvSpPr>
            <p:nvPr/>
          </p:nvSpPr>
          <p:spPr bwMode="auto">
            <a:xfrm>
              <a:off x="2392" y="5506"/>
              <a:ext cx="44" cy="301"/>
            </a:xfrm>
            <a:custGeom>
              <a:avLst/>
              <a:gdLst>
                <a:gd name="T0" fmla="*/ 129 w 264"/>
                <a:gd name="T1" fmla="*/ 0 h 1808"/>
                <a:gd name="T2" fmla="*/ 0 w 264"/>
                <a:gd name="T3" fmla="*/ 172 h 1808"/>
                <a:gd name="T4" fmla="*/ 87 w 264"/>
                <a:gd name="T5" fmla="*/ 172 h 1808"/>
                <a:gd name="T6" fmla="*/ 87 w 264"/>
                <a:gd name="T7" fmla="*/ 1808 h 1808"/>
                <a:gd name="T8" fmla="*/ 173 w 264"/>
                <a:gd name="T9" fmla="*/ 1808 h 1808"/>
                <a:gd name="T10" fmla="*/ 173 w 264"/>
                <a:gd name="T11" fmla="*/ 172 h 1808"/>
                <a:gd name="T12" fmla="*/ 264 w 264"/>
                <a:gd name="T13" fmla="*/ 172 h 1808"/>
                <a:gd name="T14" fmla="*/ 129 w 264"/>
                <a:gd name="T15" fmla="*/ 0 h 18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4" h="1808">
                  <a:moveTo>
                    <a:pt x="129" y="0"/>
                  </a:moveTo>
                  <a:lnTo>
                    <a:pt x="0" y="172"/>
                  </a:lnTo>
                  <a:lnTo>
                    <a:pt x="87" y="172"/>
                  </a:lnTo>
                  <a:lnTo>
                    <a:pt x="87" y="1808"/>
                  </a:lnTo>
                  <a:lnTo>
                    <a:pt x="173" y="1808"/>
                  </a:lnTo>
                  <a:lnTo>
                    <a:pt x="173" y="172"/>
                  </a:lnTo>
                  <a:lnTo>
                    <a:pt x="264" y="172"/>
                  </a:lnTo>
                  <a:lnTo>
                    <a:pt x="1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846419391"/>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3"/>
          </p:nvPr>
        </p:nvSpPr>
        <p:spPr>
          <a:solidFill>
            <a:schemeClr val="bg1">
              <a:lumMod val="75000"/>
            </a:schemeClr>
          </a:solidFill>
        </p:spPr>
      </p:sp>
      <p:sp>
        <p:nvSpPr>
          <p:cNvPr id="4" name="Slide Number Placeholder 3"/>
          <p:cNvSpPr>
            <a:spLocks noGrp="1"/>
          </p:cNvSpPr>
          <p:nvPr>
            <p:ph type="sldNum" sz="quarter" idx="12"/>
          </p:nvPr>
        </p:nvSpPr>
        <p:spPr>
          <a:solidFill>
            <a:schemeClr val="accent1"/>
          </a:solidFill>
        </p:spPr>
        <p:txBody>
          <a:bodyPr/>
          <a:lstStyle/>
          <a:p>
            <a:fld id="{3070EDD3-BB7C-45FF-B951-8D07C9BC3D5C}" type="slidenum">
              <a:rPr lang="en-US" smtClean="0"/>
              <a:t>6</a:t>
            </a:fld>
            <a:endParaRPr lang="en-US"/>
          </a:p>
        </p:txBody>
      </p:sp>
      <p:sp>
        <p:nvSpPr>
          <p:cNvPr id="5" name="Title 1"/>
          <p:cNvSpPr txBox="1">
            <a:spLocks/>
          </p:cNvSpPr>
          <p:nvPr/>
        </p:nvSpPr>
        <p:spPr>
          <a:xfrm>
            <a:off x="6248343" y="1446927"/>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Content Company</a:t>
            </a:r>
          </a:p>
        </p:txBody>
      </p:sp>
      <p:sp>
        <p:nvSpPr>
          <p:cNvPr id="6" name="Rectangle 5"/>
          <p:cNvSpPr/>
          <p:nvPr/>
        </p:nvSpPr>
        <p:spPr>
          <a:xfrm>
            <a:off x="6311843" y="2180272"/>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8" name="Rectangle 7"/>
          <p:cNvSpPr/>
          <p:nvPr/>
        </p:nvSpPr>
        <p:spPr>
          <a:xfrm>
            <a:off x="965143" y="1446927"/>
            <a:ext cx="3784657" cy="449667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Content Placeholder 2"/>
          <p:cNvSpPr txBox="1">
            <a:spLocks/>
          </p:cNvSpPr>
          <p:nvPr/>
        </p:nvSpPr>
        <p:spPr>
          <a:xfrm>
            <a:off x="965143" y="1040793"/>
            <a:ext cx="2498662" cy="406134"/>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2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2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10" name="Rectangle 9"/>
          <p:cNvSpPr/>
          <p:nvPr/>
        </p:nvSpPr>
        <p:spPr>
          <a:xfrm>
            <a:off x="4749801" y="1446928"/>
            <a:ext cx="1384300" cy="12191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301"/>
          <p:cNvGrpSpPr>
            <a:grpSpLocks noChangeAspect="1"/>
          </p:cNvGrpSpPr>
          <p:nvPr/>
        </p:nvGrpSpPr>
        <p:grpSpPr bwMode="auto">
          <a:xfrm>
            <a:off x="5089320" y="1757233"/>
            <a:ext cx="644387" cy="573141"/>
            <a:chOff x="7920" y="2928"/>
            <a:chExt cx="407" cy="362"/>
          </a:xfrm>
          <a:solidFill>
            <a:schemeClr val="bg1"/>
          </a:solidFill>
        </p:grpSpPr>
        <p:sp>
          <p:nvSpPr>
            <p:cNvPr id="12" name="Freeform 302"/>
            <p:cNvSpPr>
              <a:spLocks/>
            </p:cNvSpPr>
            <p:nvPr/>
          </p:nvSpPr>
          <p:spPr bwMode="auto">
            <a:xfrm>
              <a:off x="7920" y="3154"/>
              <a:ext cx="407" cy="136"/>
            </a:xfrm>
            <a:custGeom>
              <a:avLst/>
              <a:gdLst>
                <a:gd name="T0" fmla="*/ 50 w 2035"/>
                <a:gd name="T1" fmla="*/ 489 h 678"/>
                <a:gd name="T2" fmla="*/ 221 w 2035"/>
                <a:gd name="T3" fmla="*/ 496 h 678"/>
                <a:gd name="T4" fmla="*/ 327 w 2035"/>
                <a:gd name="T5" fmla="*/ 512 h 678"/>
                <a:gd name="T6" fmla="*/ 620 w 2035"/>
                <a:gd name="T7" fmla="*/ 576 h 678"/>
                <a:gd name="T8" fmla="*/ 1005 w 2035"/>
                <a:gd name="T9" fmla="*/ 675 h 678"/>
                <a:gd name="T10" fmla="*/ 1052 w 2035"/>
                <a:gd name="T11" fmla="*/ 678 h 678"/>
                <a:gd name="T12" fmla="*/ 1109 w 2035"/>
                <a:gd name="T13" fmla="*/ 666 h 678"/>
                <a:gd name="T14" fmla="*/ 1199 w 2035"/>
                <a:gd name="T15" fmla="*/ 625 h 678"/>
                <a:gd name="T16" fmla="*/ 1280 w 2035"/>
                <a:gd name="T17" fmla="*/ 600 h 678"/>
                <a:gd name="T18" fmla="*/ 1456 w 2035"/>
                <a:gd name="T19" fmla="*/ 556 h 678"/>
                <a:gd name="T20" fmla="*/ 1516 w 2035"/>
                <a:gd name="T21" fmla="*/ 530 h 678"/>
                <a:gd name="T22" fmla="*/ 1815 w 2035"/>
                <a:gd name="T23" fmla="*/ 350 h 678"/>
                <a:gd name="T24" fmla="*/ 2033 w 2035"/>
                <a:gd name="T25" fmla="*/ 210 h 678"/>
                <a:gd name="T26" fmla="*/ 2008 w 2035"/>
                <a:gd name="T27" fmla="*/ 197 h 678"/>
                <a:gd name="T28" fmla="*/ 1991 w 2035"/>
                <a:gd name="T29" fmla="*/ 193 h 678"/>
                <a:gd name="T30" fmla="*/ 1985 w 2035"/>
                <a:gd name="T31" fmla="*/ 176 h 678"/>
                <a:gd name="T32" fmla="*/ 1948 w 2035"/>
                <a:gd name="T33" fmla="*/ 156 h 678"/>
                <a:gd name="T34" fmla="*/ 1886 w 2035"/>
                <a:gd name="T35" fmla="*/ 136 h 678"/>
                <a:gd name="T36" fmla="*/ 1856 w 2035"/>
                <a:gd name="T37" fmla="*/ 137 h 678"/>
                <a:gd name="T38" fmla="*/ 1799 w 2035"/>
                <a:gd name="T39" fmla="*/ 155 h 678"/>
                <a:gd name="T40" fmla="*/ 1715 w 2035"/>
                <a:gd name="T41" fmla="*/ 199 h 678"/>
                <a:gd name="T42" fmla="*/ 1597 w 2035"/>
                <a:gd name="T43" fmla="*/ 250 h 678"/>
                <a:gd name="T44" fmla="*/ 1535 w 2035"/>
                <a:gd name="T45" fmla="*/ 285 h 678"/>
                <a:gd name="T46" fmla="*/ 1530 w 2035"/>
                <a:gd name="T47" fmla="*/ 309 h 678"/>
                <a:gd name="T48" fmla="*/ 1514 w 2035"/>
                <a:gd name="T49" fmla="*/ 351 h 678"/>
                <a:gd name="T50" fmla="*/ 1478 w 2035"/>
                <a:gd name="T51" fmla="*/ 377 h 678"/>
                <a:gd name="T52" fmla="*/ 1407 w 2035"/>
                <a:gd name="T53" fmla="*/ 397 h 678"/>
                <a:gd name="T54" fmla="*/ 1333 w 2035"/>
                <a:gd name="T55" fmla="*/ 405 h 678"/>
                <a:gd name="T56" fmla="*/ 1208 w 2035"/>
                <a:gd name="T57" fmla="*/ 390 h 678"/>
                <a:gd name="T58" fmla="*/ 1024 w 2035"/>
                <a:gd name="T59" fmla="*/ 362 h 678"/>
                <a:gd name="T60" fmla="*/ 953 w 2035"/>
                <a:gd name="T61" fmla="*/ 362 h 678"/>
                <a:gd name="T62" fmla="*/ 814 w 2035"/>
                <a:gd name="T63" fmla="*/ 382 h 678"/>
                <a:gd name="T64" fmla="*/ 783 w 2035"/>
                <a:gd name="T65" fmla="*/ 382 h 678"/>
                <a:gd name="T66" fmla="*/ 865 w 2035"/>
                <a:gd name="T67" fmla="*/ 341 h 678"/>
                <a:gd name="T68" fmla="*/ 946 w 2035"/>
                <a:gd name="T69" fmla="*/ 320 h 678"/>
                <a:gd name="T70" fmla="*/ 1018 w 2035"/>
                <a:gd name="T71" fmla="*/ 316 h 678"/>
                <a:gd name="T72" fmla="*/ 1135 w 2035"/>
                <a:gd name="T73" fmla="*/ 331 h 678"/>
                <a:gd name="T74" fmla="*/ 1306 w 2035"/>
                <a:gd name="T75" fmla="*/ 359 h 678"/>
                <a:gd name="T76" fmla="*/ 1358 w 2035"/>
                <a:gd name="T77" fmla="*/ 362 h 678"/>
                <a:gd name="T78" fmla="*/ 1412 w 2035"/>
                <a:gd name="T79" fmla="*/ 349 h 678"/>
                <a:gd name="T80" fmla="*/ 1459 w 2035"/>
                <a:gd name="T81" fmla="*/ 324 h 678"/>
                <a:gd name="T82" fmla="*/ 1486 w 2035"/>
                <a:gd name="T83" fmla="*/ 288 h 678"/>
                <a:gd name="T84" fmla="*/ 1489 w 2035"/>
                <a:gd name="T85" fmla="*/ 258 h 678"/>
                <a:gd name="T86" fmla="*/ 1472 w 2035"/>
                <a:gd name="T87" fmla="*/ 224 h 678"/>
                <a:gd name="T88" fmla="*/ 1435 w 2035"/>
                <a:gd name="T89" fmla="*/ 200 h 678"/>
                <a:gd name="T90" fmla="*/ 1380 w 2035"/>
                <a:gd name="T91" fmla="*/ 185 h 678"/>
                <a:gd name="T92" fmla="*/ 1309 w 2035"/>
                <a:gd name="T93" fmla="*/ 181 h 678"/>
                <a:gd name="T94" fmla="*/ 1166 w 2035"/>
                <a:gd name="T95" fmla="*/ 166 h 678"/>
                <a:gd name="T96" fmla="*/ 955 w 2035"/>
                <a:gd name="T97" fmla="*/ 132 h 678"/>
                <a:gd name="T98" fmla="*/ 916 w 2035"/>
                <a:gd name="T99" fmla="*/ 119 h 678"/>
                <a:gd name="T100" fmla="*/ 800 w 2035"/>
                <a:gd name="T101" fmla="*/ 51 h 678"/>
                <a:gd name="T102" fmla="*/ 708 w 2035"/>
                <a:gd name="T103" fmla="*/ 10 h 678"/>
                <a:gd name="T104" fmla="*/ 641 w 2035"/>
                <a:gd name="T105" fmla="*/ 0 h 678"/>
                <a:gd name="T106" fmla="*/ 552 w 2035"/>
                <a:gd name="T107" fmla="*/ 8 h 678"/>
                <a:gd name="T108" fmla="*/ 404 w 2035"/>
                <a:gd name="T109" fmla="*/ 48 h 678"/>
                <a:gd name="T110" fmla="*/ 297 w 2035"/>
                <a:gd name="T111" fmla="*/ 98 h 678"/>
                <a:gd name="T112" fmla="*/ 212 w 2035"/>
                <a:gd name="T113" fmla="*/ 149 h 678"/>
                <a:gd name="T114" fmla="*/ 165 w 2035"/>
                <a:gd name="T115" fmla="*/ 162 h 678"/>
                <a:gd name="T116" fmla="*/ 78 w 2035"/>
                <a:gd name="T117" fmla="*/ 159 h 678"/>
                <a:gd name="T118" fmla="*/ 0 w 2035"/>
                <a:gd name="T119" fmla="*/ 493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5" h="678">
                  <a:moveTo>
                    <a:pt x="0" y="493"/>
                  </a:moveTo>
                  <a:lnTo>
                    <a:pt x="0" y="493"/>
                  </a:lnTo>
                  <a:lnTo>
                    <a:pt x="23" y="490"/>
                  </a:lnTo>
                  <a:lnTo>
                    <a:pt x="50" y="489"/>
                  </a:lnTo>
                  <a:lnTo>
                    <a:pt x="87" y="488"/>
                  </a:lnTo>
                  <a:lnTo>
                    <a:pt x="133" y="489"/>
                  </a:lnTo>
                  <a:lnTo>
                    <a:pt x="190" y="493"/>
                  </a:lnTo>
                  <a:lnTo>
                    <a:pt x="221" y="496"/>
                  </a:lnTo>
                  <a:lnTo>
                    <a:pt x="254" y="501"/>
                  </a:lnTo>
                  <a:lnTo>
                    <a:pt x="290" y="505"/>
                  </a:lnTo>
                  <a:lnTo>
                    <a:pt x="327" y="512"/>
                  </a:lnTo>
                  <a:lnTo>
                    <a:pt x="327" y="512"/>
                  </a:lnTo>
                  <a:lnTo>
                    <a:pt x="372" y="520"/>
                  </a:lnTo>
                  <a:lnTo>
                    <a:pt x="420" y="530"/>
                  </a:lnTo>
                  <a:lnTo>
                    <a:pt x="519" y="553"/>
                  </a:lnTo>
                  <a:lnTo>
                    <a:pt x="620" y="576"/>
                  </a:lnTo>
                  <a:lnTo>
                    <a:pt x="721" y="602"/>
                  </a:lnTo>
                  <a:lnTo>
                    <a:pt x="896" y="647"/>
                  </a:lnTo>
                  <a:lnTo>
                    <a:pt x="961" y="664"/>
                  </a:lnTo>
                  <a:lnTo>
                    <a:pt x="1005" y="675"/>
                  </a:lnTo>
                  <a:lnTo>
                    <a:pt x="1005" y="675"/>
                  </a:lnTo>
                  <a:lnTo>
                    <a:pt x="1021" y="677"/>
                  </a:lnTo>
                  <a:lnTo>
                    <a:pt x="1037" y="678"/>
                  </a:lnTo>
                  <a:lnTo>
                    <a:pt x="1052" y="678"/>
                  </a:lnTo>
                  <a:lnTo>
                    <a:pt x="1067" y="676"/>
                  </a:lnTo>
                  <a:lnTo>
                    <a:pt x="1081" y="673"/>
                  </a:lnTo>
                  <a:lnTo>
                    <a:pt x="1095" y="670"/>
                  </a:lnTo>
                  <a:lnTo>
                    <a:pt x="1109" y="666"/>
                  </a:lnTo>
                  <a:lnTo>
                    <a:pt x="1122" y="660"/>
                  </a:lnTo>
                  <a:lnTo>
                    <a:pt x="1148" y="649"/>
                  </a:lnTo>
                  <a:lnTo>
                    <a:pt x="1174" y="637"/>
                  </a:lnTo>
                  <a:lnTo>
                    <a:pt x="1199" y="625"/>
                  </a:lnTo>
                  <a:lnTo>
                    <a:pt x="1223" y="616"/>
                  </a:lnTo>
                  <a:lnTo>
                    <a:pt x="1223" y="616"/>
                  </a:lnTo>
                  <a:lnTo>
                    <a:pt x="1249" y="608"/>
                  </a:lnTo>
                  <a:lnTo>
                    <a:pt x="1280" y="600"/>
                  </a:lnTo>
                  <a:lnTo>
                    <a:pt x="1355" y="584"/>
                  </a:lnTo>
                  <a:lnTo>
                    <a:pt x="1394" y="575"/>
                  </a:lnTo>
                  <a:lnTo>
                    <a:pt x="1436" y="563"/>
                  </a:lnTo>
                  <a:lnTo>
                    <a:pt x="1456" y="556"/>
                  </a:lnTo>
                  <a:lnTo>
                    <a:pt x="1477" y="548"/>
                  </a:lnTo>
                  <a:lnTo>
                    <a:pt x="1497" y="539"/>
                  </a:lnTo>
                  <a:lnTo>
                    <a:pt x="1516" y="530"/>
                  </a:lnTo>
                  <a:lnTo>
                    <a:pt x="1516" y="530"/>
                  </a:lnTo>
                  <a:lnTo>
                    <a:pt x="1569" y="501"/>
                  </a:lnTo>
                  <a:lnTo>
                    <a:pt x="1641" y="458"/>
                  </a:lnTo>
                  <a:lnTo>
                    <a:pt x="1726" y="406"/>
                  </a:lnTo>
                  <a:lnTo>
                    <a:pt x="1815" y="350"/>
                  </a:lnTo>
                  <a:lnTo>
                    <a:pt x="1968" y="254"/>
                  </a:lnTo>
                  <a:lnTo>
                    <a:pt x="2035" y="213"/>
                  </a:lnTo>
                  <a:lnTo>
                    <a:pt x="2035" y="213"/>
                  </a:lnTo>
                  <a:lnTo>
                    <a:pt x="2033" y="210"/>
                  </a:lnTo>
                  <a:lnTo>
                    <a:pt x="2026" y="205"/>
                  </a:lnTo>
                  <a:lnTo>
                    <a:pt x="2021" y="201"/>
                  </a:lnTo>
                  <a:lnTo>
                    <a:pt x="2016" y="199"/>
                  </a:lnTo>
                  <a:lnTo>
                    <a:pt x="2008" y="197"/>
                  </a:lnTo>
                  <a:lnTo>
                    <a:pt x="2000" y="196"/>
                  </a:lnTo>
                  <a:lnTo>
                    <a:pt x="2000" y="196"/>
                  </a:lnTo>
                  <a:lnTo>
                    <a:pt x="1996" y="194"/>
                  </a:lnTo>
                  <a:lnTo>
                    <a:pt x="1991" y="193"/>
                  </a:lnTo>
                  <a:lnTo>
                    <a:pt x="1985" y="190"/>
                  </a:lnTo>
                  <a:lnTo>
                    <a:pt x="1983" y="188"/>
                  </a:lnTo>
                  <a:lnTo>
                    <a:pt x="1982" y="187"/>
                  </a:lnTo>
                  <a:lnTo>
                    <a:pt x="1985" y="176"/>
                  </a:lnTo>
                  <a:lnTo>
                    <a:pt x="1985" y="176"/>
                  </a:lnTo>
                  <a:lnTo>
                    <a:pt x="1975" y="170"/>
                  </a:lnTo>
                  <a:lnTo>
                    <a:pt x="1963" y="164"/>
                  </a:lnTo>
                  <a:lnTo>
                    <a:pt x="1948" y="156"/>
                  </a:lnTo>
                  <a:lnTo>
                    <a:pt x="1931" y="148"/>
                  </a:lnTo>
                  <a:lnTo>
                    <a:pt x="1913" y="142"/>
                  </a:lnTo>
                  <a:lnTo>
                    <a:pt x="1895" y="138"/>
                  </a:lnTo>
                  <a:lnTo>
                    <a:pt x="1886" y="136"/>
                  </a:lnTo>
                  <a:lnTo>
                    <a:pt x="1877" y="136"/>
                  </a:lnTo>
                  <a:lnTo>
                    <a:pt x="1877" y="136"/>
                  </a:lnTo>
                  <a:lnTo>
                    <a:pt x="1866" y="136"/>
                  </a:lnTo>
                  <a:lnTo>
                    <a:pt x="1856" y="137"/>
                  </a:lnTo>
                  <a:lnTo>
                    <a:pt x="1845" y="139"/>
                  </a:lnTo>
                  <a:lnTo>
                    <a:pt x="1836" y="141"/>
                  </a:lnTo>
                  <a:lnTo>
                    <a:pt x="1817" y="147"/>
                  </a:lnTo>
                  <a:lnTo>
                    <a:pt x="1799" y="155"/>
                  </a:lnTo>
                  <a:lnTo>
                    <a:pt x="1780" y="165"/>
                  </a:lnTo>
                  <a:lnTo>
                    <a:pt x="1760" y="175"/>
                  </a:lnTo>
                  <a:lnTo>
                    <a:pt x="1738" y="188"/>
                  </a:lnTo>
                  <a:lnTo>
                    <a:pt x="1715" y="199"/>
                  </a:lnTo>
                  <a:lnTo>
                    <a:pt x="1715" y="199"/>
                  </a:lnTo>
                  <a:lnTo>
                    <a:pt x="1688" y="211"/>
                  </a:lnTo>
                  <a:lnTo>
                    <a:pt x="1657" y="224"/>
                  </a:lnTo>
                  <a:lnTo>
                    <a:pt x="1597" y="250"/>
                  </a:lnTo>
                  <a:lnTo>
                    <a:pt x="1570" y="262"/>
                  </a:lnTo>
                  <a:lnTo>
                    <a:pt x="1549" y="274"/>
                  </a:lnTo>
                  <a:lnTo>
                    <a:pt x="1541" y="279"/>
                  </a:lnTo>
                  <a:lnTo>
                    <a:pt x="1535" y="285"/>
                  </a:lnTo>
                  <a:lnTo>
                    <a:pt x="1532" y="290"/>
                  </a:lnTo>
                  <a:lnTo>
                    <a:pt x="1530" y="295"/>
                  </a:lnTo>
                  <a:lnTo>
                    <a:pt x="1530" y="295"/>
                  </a:lnTo>
                  <a:lnTo>
                    <a:pt x="1530" y="309"/>
                  </a:lnTo>
                  <a:lnTo>
                    <a:pt x="1527" y="321"/>
                  </a:lnTo>
                  <a:lnTo>
                    <a:pt x="1524" y="332"/>
                  </a:lnTo>
                  <a:lnTo>
                    <a:pt x="1519" y="342"/>
                  </a:lnTo>
                  <a:lnTo>
                    <a:pt x="1514" y="351"/>
                  </a:lnTo>
                  <a:lnTo>
                    <a:pt x="1506" y="359"/>
                  </a:lnTo>
                  <a:lnTo>
                    <a:pt x="1498" y="366"/>
                  </a:lnTo>
                  <a:lnTo>
                    <a:pt x="1488" y="372"/>
                  </a:lnTo>
                  <a:lnTo>
                    <a:pt x="1478" y="377"/>
                  </a:lnTo>
                  <a:lnTo>
                    <a:pt x="1465" y="383"/>
                  </a:lnTo>
                  <a:lnTo>
                    <a:pt x="1453" y="387"/>
                  </a:lnTo>
                  <a:lnTo>
                    <a:pt x="1438" y="391"/>
                  </a:lnTo>
                  <a:lnTo>
                    <a:pt x="1407" y="397"/>
                  </a:lnTo>
                  <a:lnTo>
                    <a:pt x="1372" y="402"/>
                  </a:lnTo>
                  <a:lnTo>
                    <a:pt x="1372" y="402"/>
                  </a:lnTo>
                  <a:lnTo>
                    <a:pt x="1353" y="405"/>
                  </a:lnTo>
                  <a:lnTo>
                    <a:pt x="1333" y="405"/>
                  </a:lnTo>
                  <a:lnTo>
                    <a:pt x="1313" y="405"/>
                  </a:lnTo>
                  <a:lnTo>
                    <a:pt x="1293" y="403"/>
                  </a:lnTo>
                  <a:lnTo>
                    <a:pt x="1251" y="398"/>
                  </a:lnTo>
                  <a:lnTo>
                    <a:pt x="1208" y="390"/>
                  </a:lnTo>
                  <a:lnTo>
                    <a:pt x="1118" y="374"/>
                  </a:lnTo>
                  <a:lnTo>
                    <a:pt x="1072" y="366"/>
                  </a:lnTo>
                  <a:lnTo>
                    <a:pt x="1048" y="364"/>
                  </a:lnTo>
                  <a:lnTo>
                    <a:pt x="1024" y="362"/>
                  </a:lnTo>
                  <a:lnTo>
                    <a:pt x="1024" y="362"/>
                  </a:lnTo>
                  <a:lnTo>
                    <a:pt x="1001" y="361"/>
                  </a:lnTo>
                  <a:lnTo>
                    <a:pt x="977" y="361"/>
                  </a:lnTo>
                  <a:lnTo>
                    <a:pt x="953" y="362"/>
                  </a:lnTo>
                  <a:lnTo>
                    <a:pt x="931" y="363"/>
                  </a:lnTo>
                  <a:lnTo>
                    <a:pt x="887" y="368"/>
                  </a:lnTo>
                  <a:lnTo>
                    <a:pt x="847" y="374"/>
                  </a:lnTo>
                  <a:lnTo>
                    <a:pt x="814" y="382"/>
                  </a:lnTo>
                  <a:lnTo>
                    <a:pt x="789" y="388"/>
                  </a:lnTo>
                  <a:lnTo>
                    <a:pt x="766" y="394"/>
                  </a:lnTo>
                  <a:lnTo>
                    <a:pt x="766" y="394"/>
                  </a:lnTo>
                  <a:lnTo>
                    <a:pt x="783" y="382"/>
                  </a:lnTo>
                  <a:lnTo>
                    <a:pt x="804" y="370"/>
                  </a:lnTo>
                  <a:lnTo>
                    <a:pt x="831" y="355"/>
                  </a:lnTo>
                  <a:lnTo>
                    <a:pt x="847" y="348"/>
                  </a:lnTo>
                  <a:lnTo>
                    <a:pt x="865" y="341"/>
                  </a:lnTo>
                  <a:lnTo>
                    <a:pt x="884" y="335"/>
                  </a:lnTo>
                  <a:lnTo>
                    <a:pt x="904" y="329"/>
                  </a:lnTo>
                  <a:lnTo>
                    <a:pt x="925" y="323"/>
                  </a:lnTo>
                  <a:lnTo>
                    <a:pt x="946" y="320"/>
                  </a:lnTo>
                  <a:lnTo>
                    <a:pt x="969" y="318"/>
                  </a:lnTo>
                  <a:lnTo>
                    <a:pt x="993" y="316"/>
                  </a:lnTo>
                  <a:lnTo>
                    <a:pt x="993" y="316"/>
                  </a:lnTo>
                  <a:lnTo>
                    <a:pt x="1018" y="316"/>
                  </a:lnTo>
                  <a:lnTo>
                    <a:pt x="1041" y="319"/>
                  </a:lnTo>
                  <a:lnTo>
                    <a:pt x="1065" y="321"/>
                  </a:lnTo>
                  <a:lnTo>
                    <a:pt x="1089" y="323"/>
                  </a:lnTo>
                  <a:lnTo>
                    <a:pt x="1135" y="331"/>
                  </a:lnTo>
                  <a:lnTo>
                    <a:pt x="1180" y="339"/>
                  </a:lnTo>
                  <a:lnTo>
                    <a:pt x="1224" y="347"/>
                  </a:lnTo>
                  <a:lnTo>
                    <a:pt x="1266" y="355"/>
                  </a:lnTo>
                  <a:lnTo>
                    <a:pt x="1306" y="359"/>
                  </a:lnTo>
                  <a:lnTo>
                    <a:pt x="1325" y="362"/>
                  </a:lnTo>
                  <a:lnTo>
                    <a:pt x="1345" y="362"/>
                  </a:lnTo>
                  <a:lnTo>
                    <a:pt x="1345" y="362"/>
                  </a:lnTo>
                  <a:lnTo>
                    <a:pt x="1358" y="362"/>
                  </a:lnTo>
                  <a:lnTo>
                    <a:pt x="1372" y="359"/>
                  </a:lnTo>
                  <a:lnTo>
                    <a:pt x="1385" y="357"/>
                  </a:lnTo>
                  <a:lnTo>
                    <a:pt x="1399" y="354"/>
                  </a:lnTo>
                  <a:lnTo>
                    <a:pt x="1412" y="349"/>
                  </a:lnTo>
                  <a:lnTo>
                    <a:pt x="1425" y="344"/>
                  </a:lnTo>
                  <a:lnTo>
                    <a:pt x="1437" y="338"/>
                  </a:lnTo>
                  <a:lnTo>
                    <a:pt x="1448" y="331"/>
                  </a:lnTo>
                  <a:lnTo>
                    <a:pt x="1459" y="324"/>
                  </a:lnTo>
                  <a:lnTo>
                    <a:pt x="1468" y="316"/>
                  </a:lnTo>
                  <a:lnTo>
                    <a:pt x="1474" y="307"/>
                  </a:lnTo>
                  <a:lnTo>
                    <a:pt x="1481" y="298"/>
                  </a:lnTo>
                  <a:lnTo>
                    <a:pt x="1486" y="288"/>
                  </a:lnTo>
                  <a:lnTo>
                    <a:pt x="1489" y="279"/>
                  </a:lnTo>
                  <a:lnTo>
                    <a:pt x="1490" y="268"/>
                  </a:lnTo>
                  <a:lnTo>
                    <a:pt x="1489" y="258"/>
                  </a:lnTo>
                  <a:lnTo>
                    <a:pt x="1489" y="258"/>
                  </a:lnTo>
                  <a:lnTo>
                    <a:pt x="1487" y="249"/>
                  </a:lnTo>
                  <a:lnTo>
                    <a:pt x="1483" y="240"/>
                  </a:lnTo>
                  <a:lnTo>
                    <a:pt x="1478" y="232"/>
                  </a:lnTo>
                  <a:lnTo>
                    <a:pt x="1472" y="224"/>
                  </a:lnTo>
                  <a:lnTo>
                    <a:pt x="1464" y="217"/>
                  </a:lnTo>
                  <a:lnTo>
                    <a:pt x="1455" y="211"/>
                  </a:lnTo>
                  <a:lnTo>
                    <a:pt x="1445" y="206"/>
                  </a:lnTo>
                  <a:lnTo>
                    <a:pt x="1435" y="200"/>
                  </a:lnTo>
                  <a:lnTo>
                    <a:pt x="1422" y="196"/>
                  </a:lnTo>
                  <a:lnTo>
                    <a:pt x="1409" y="192"/>
                  </a:lnTo>
                  <a:lnTo>
                    <a:pt x="1394" y="189"/>
                  </a:lnTo>
                  <a:lnTo>
                    <a:pt x="1380" y="185"/>
                  </a:lnTo>
                  <a:lnTo>
                    <a:pt x="1363" y="183"/>
                  </a:lnTo>
                  <a:lnTo>
                    <a:pt x="1346" y="182"/>
                  </a:lnTo>
                  <a:lnTo>
                    <a:pt x="1309" y="181"/>
                  </a:lnTo>
                  <a:lnTo>
                    <a:pt x="1309" y="181"/>
                  </a:lnTo>
                  <a:lnTo>
                    <a:pt x="1288" y="181"/>
                  </a:lnTo>
                  <a:lnTo>
                    <a:pt x="1266" y="179"/>
                  </a:lnTo>
                  <a:lnTo>
                    <a:pt x="1218" y="174"/>
                  </a:lnTo>
                  <a:lnTo>
                    <a:pt x="1166" y="166"/>
                  </a:lnTo>
                  <a:lnTo>
                    <a:pt x="1116" y="158"/>
                  </a:lnTo>
                  <a:lnTo>
                    <a:pt x="1021" y="141"/>
                  </a:lnTo>
                  <a:lnTo>
                    <a:pt x="984" y="136"/>
                  </a:lnTo>
                  <a:lnTo>
                    <a:pt x="955" y="132"/>
                  </a:lnTo>
                  <a:lnTo>
                    <a:pt x="955" y="132"/>
                  </a:lnTo>
                  <a:lnTo>
                    <a:pt x="944" y="130"/>
                  </a:lnTo>
                  <a:lnTo>
                    <a:pt x="931" y="126"/>
                  </a:lnTo>
                  <a:lnTo>
                    <a:pt x="916" y="119"/>
                  </a:lnTo>
                  <a:lnTo>
                    <a:pt x="899" y="110"/>
                  </a:lnTo>
                  <a:lnTo>
                    <a:pt x="862" y="88"/>
                  </a:lnTo>
                  <a:lnTo>
                    <a:pt x="821" y="63"/>
                  </a:lnTo>
                  <a:lnTo>
                    <a:pt x="800" y="51"/>
                  </a:lnTo>
                  <a:lnTo>
                    <a:pt x="777" y="40"/>
                  </a:lnTo>
                  <a:lnTo>
                    <a:pt x="755" y="28"/>
                  </a:lnTo>
                  <a:lnTo>
                    <a:pt x="732" y="18"/>
                  </a:lnTo>
                  <a:lnTo>
                    <a:pt x="708" y="10"/>
                  </a:lnTo>
                  <a:lnTo>
                    <a:pt x="686" y="5"/>
                  </a:lnTo>
                  <a:lnTo>
                    <a:pt x="663" y="1"/>
                  </a:lnTo>
                  <a:lnTo>
                    <a:pt x="652" y="0"/>
                  </a:lnTo>
                  <a:lnTo>
                    <a:pt x="641" y="0"/>
                  </a:lnTo>
                  <a:lnTo>
                    <a:pt x="641" y="0"/>
                  </a:lnTo>
                  <a:lnTo>
                    <a:pt x="618" y="1"/>
                  </a:lnTo>
                  <a:lnTo>
                    <a:pt x="596" y="3"/>
                  </a:lnTo>
                  <a:lnTo>
                    <a:pt x="552" y="8"/>
                  </a:lnTo>
                  <a:lnTo>
                    <a:pt x="511" y="16"/>
                  </a:lnTo>
                  <a:lnTo>
                    <a:pt x="473" y="25"/>
                  </a:lnTo>
                  <a:lnTo>
                    <a:pt x="438" y="35"/>
                  </a:lnTo>
                  <a:lnTo>
                    <a:pt x="404" y="48"/>
                  </a:lnTo>
                  <a:lnTo>
                    <a:pt x="373" y="60"/>
                  </a:lnTo>
                  <a:lnTo>
                    <a:pt x="345" y="72"/>
                  </a:lnTo>
                  <a:lnTo>
                    <a:pt x="319" y="85"/>
                  </a:lnTo>
                  <a:lnTo>
                    <a:pt x="297" y="98"/>
                  </a:lnTo>
                  <a:lnTo>
                    <a:pt x="257" y="121"/>
                  </a:lnTo>
                  <a:lnTo>
                    <a:pt x="230" y="139"/>
                  </a:lnTo>
                  <a:lnTo>
                    <a:pt x="220" y="145"/>
                  </a:lnTo>
                  <a:lnTo>
                    <a:pt x="212" y="149"/>
                  </a:lnTo>
                  <a:lnTo>
                    <a:pt x="212" y="149"/>
                  </a:lnTo>
                  <a:lnTo>
                    <a:pt x="197" y="155"/>
                  </a:lnTo>
                  <a:lnTo>
                    <a:pt x="182" y="158"/>
                  </a:lnTo>
                  <a:lnTo>
                    <a:pt x="165" y="162"/>
                  </a:lnTo>
                  <a:lnTo>
                    <a:pt x="148" y="163"/>
                  </a:lnTo>
                  <a:lnTo>
                    <a:pt x="130" y="163"/>
                  </a:lnTo>
                  <a:lnTo>
                    <a:pt x="113" y="163"/>
                  </a:lnTo>
                  <a:lnTo>
                    <a:pt x="78" y="159"/>
                  </a:lnTo>
                  <a:lnTo>
                    <a:pt x="47" y="155"/>
                  </a:lnTo>
                  <a:lnTo>
                    <a:pt x="23" y="150"/>
                  </a:lnTo>
                  <a:lnTo>
                    <a:pt x="0" y="145"/>
                  </a:lnTo>
                  <a:lnTo>
                    <a:pt x="0" y="4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303"/>
            <p:cNvSpPr>
              <a:spLocks noEditPoints="1"/>
            </p:cNvSpPr>
            <p:nvPr/>
          </p:nvSpPr>
          <p:spPr bwMode="auto">
            <a:xfrm>
              <a:off x="8027" y="2928"/>
              <a:ext cx="267" cy="242"/>
            </a:xfrm>
            <a:custGeom>
              <a:avLst/>
              <a:gdLst>
                <a:gd name="T0" fmla="*/ 1058 w 1334"/>
                <a:gd name="T1" fmla="*/ 2 h 1208"/>
                <a:gd name="T2" fmla="*/ 988 w 1334"/>
                <a:gd name="T3" fmla="*/ 1 h 1208"/>
                <a:gd name="T4" fmla="*/ 925 w 1334"/>
                <a:gd name="T5" fmla="*/ 14 h 1208"/>
                <a:gd name="T6" fmla="*/ 844 w 1334"/>
                <a:gd name="T7" fmla="*/ 52 h 1208"/>
                <a:gd name="T8" fmla="*/ 751 w 1334"/>
                <a:gd name="T9" fmla="*/ 124 h 1208"/>
                <a:gd name="T10" fmla="*/ 668 w 1334"/>
                <a:gd name="T11" fmla="*/ 197 h 1208"/>
                <a:gd name="T12" fmla="*/ 565 w 1334"/>
                <a:gd name="T13" fmla="*/ 110 h 1208"/>
                <a:gd name="T14" fmla="*/ 477 w 1334"/>
                <a:gd name="T15" fmla="*/ 45 h 1208"/>
                <a:gd name="T16" fmla="*/ 399 w 1334"/>
                <a:gd name="T17" fmla="*/ 14 h 1208"/>
                <a:gd name="T18" fmla="*/ 337 w 1334"/>
                <a:gd name="T19" fmla="*/ 3 h 1208"/>
                <a:gd name="T20" fmla="*/ 265 w 1334"/>
                <a:gd name="T21" fmla="*/ 6 h 1208"/>
                <a:gd name="T22" fmla="*/ 205 w 1334"/>
                <a:gd name="T23" fmla="*/ 21 h 1208"/>
                <a:gd name="T24" fmla="*/ 133 w 1334"/>
                <a:gd name="T25" fmla="*/ 64 h 1208"/>
                <a:gd name="T26" fmla="*/ 73 w 1334"/>
                <a:gd name="T27" fmla="*/ 123 h 1208"/>
                <a:gd name="T28" fmla="*/ 30 w 1334"/>
                <a:gd name="T29" fmla="*/ 189 h 1208"/>
                <a:gd name="T30" fmla="*/ 7 w 1334"/>
                <a:gd name="T31" fmla="*/ 260 h 1208"/>
                <a:gd name="T32" fmla="*/ 1 w 1334"/>
                <a:gd name="T33" fmla="*/ 371 h 1208"/>
                <a:gd name="T34" fmla="*/ 23 w 1334"/>
                <a:gd name="T35" fmla="*/ 479 h 1208"/>
                <a:gd name="T36" fmla="*/ 61 w 1334"/>
                <a:gd name="T37" fmla="*/ 578 h 1208"/>
                <a:gd name="T38" fmla="*/ 99 w 1334"/>
                <a:gd name="T39" fmla="*/ 652 h 1208"/>
                <a:gd name="T40" fmla="*/ 178 w 1334"/>
                <a:gd name="T41" fmla="*/ 763 h 1208"/>
                <a:gd name="T42" fmla="*/ 281 w 1334"/>
                <a:gd name="T43" fmla="*/ 884 h 1208"/>
                <a:gd name="T44" fmla="*/ 427 w 1334"/>
                <a:gd name="T45" fmla="*/ 1029 h 1208"/>
                <a:gd name="T46" fmla="*/ 549 w 1334"/>
                <a:gd name="T47" fmla="*/ 1131 h 1208"/>
                <a:gd name="T48" fmla="*/ 626 w 1334"/>
                <a:gd name="T49" fmla="*/ 1191 h 1208"/>
                <a:gd name="T50" fmla="*/ 661 w 1334"/>
                <a:gd name="T51" fmla="*/ 1207 h 1208"/>
                <a:gd name="T52" fmla="*/ 679 w 1334"/>
                <a:gd name="T53" fmla="*/ 1206 h 1208"/>
                <a:gd name="T54" fmla="*/ 753 w 1334"/>
                <a:gd name="T55" fmla="*/ 1158 h 1208"/>
                <a:gd name="T56" fmla="*/ 861 w 1334"/>
                <a:gd name="T57" fmla="*/ 1070 h 1208"/>
                <a:gd name="T58" fmla="*/ 1007 w 1334"/>
                <a:gd name="T59" fmla="*/ 932 h 1208"/>
                <a:gd name="T60" fmla="*/ 1113 w 1334"/>
                <a:gd name="T61" fmla="*/ 813 h 1208"/>
                <a:gd name="T62" fmla="*/ 1219 w 1334"/>
                <a:gd name="T63" fmla="*/ 677 h 1208"/>
                <a:gd name="T64" fmla="*/ 1288 w 1334"/>
                <a:gd name="T65" fmla="*/ 552 h 1208"/>
                <a:gd name="T66" fmla="*/ 1329 w 1334"/>
                <a:gd name="T67" fmla="*/ 412 h 1208"/>
                <a:gd name="T68" fmla="*/ 1334 w 1334"/>
                <a:gd name="T69" fmla="*/ 358 h 1208"/>
                <a:gd name="T70" fmla="*/ 1331 w 1334"/>
                <a:gd name="T71" fmla="*/ 293 h 1208"/>
                <a:gd name="T72" fmla="*/ 1312 w 1334"/>
                <a:gd name="T73" fmla="*/ 216 h 1208"/>
                <a:gd name="T74" fmla="*/ 1252 w 1334"/>
                <a:gd name="T75" fmla="*/ 113 h 1208"/>
                <a:gd name="T76" fmla="*/ 1167 w 1334"/>
                <a:gd name="T77" fmla="*/ 40 h 1208"/>
                <a:gd name="T78" fmla="*/ 1096 w 1334"/>
                <a:gd name="T79" fmla="*/ 10 h 1208"/>
                <a:gd name="T80" fmla="*/ 676 w 1334"/>
                <a:gd name="T81" fmla="*/ 852 h 1208"/>
                <a:gd name="T82" fmla="*/ 608 w 1334"/>
                <a:gd name="T83" fmla="*/ 914 h 1208"/>
                <a:gd name="T84" fmla="*/ 568 w 1334"/>
                <a:gd name="T85" fmla="*/ 914 h 1208"/>
                <a:gd name="T86" fmla="*/ 284 w 1334"/>
                <a:gd name="T87" fmla="*/ 636 h 1208"/>
                <a:gd name="T88" fmla="*/ 270 w 1334"/>
                <a:gd name="T89" fmla="*/ 599 h 1208"/>
                <a:gd name="T90" fmla="*/ 284 w 1334"/>
                <a:gd name="T91" fmla="*/ 562 h 1208"/>
                <a:gd name="T92" fmla="*/ 386 w 1334"/>
                <a:gd name="T93" fmla="*/ 465 h 1208"/>
                <a:gd name="T94" fmla="*/ 425 w 1334"/>
                <a:gd name="T95" fmla="*/ 465 h 1208"/>
                <a:gd name="T96" fmla="*/ 981 w 1334"/>
                <a:gd name="T97" fmla="*/ 229 h 1208"/>
                <a:gd name="T98" fmla="*/ 1008 w 1334"/>
                <a:gd name="T99" fmla="*/ 215 h 1208"/>
                <a:gd name="T100" fmla="*/ 1047 w 1334"/>
                <a:gd name="T101" fmla="*/ 223 h 1208"/>
                <a:gd name="T102" fmla="*/ 1146 w 1334"/>
                <a:gd name="T103" fmla="*/ 322 h 1208"/>
                <a:gd name="T104" fmla="*/ 1154 w 1334"/>
                <a:gd name="T105" fmla="*/ 360 h 1208"/>
                <a:gd name="T106" fmla="*/ 1139 w 1334"/>
                <a:gd name="T107" fmla="*/ 38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34" h="1208">
                  <a:moveTo>
                    <a:pt x="1096" y="10"/>
                  </a:moveTo>
                  <a:lnTo>
                    <a:pt x="1096" y="10"/>
                  </a:lnTo>
                  <a:lnTo>
                    <a:pt x="1076" y="6"/>
                  </a:lnTo>
                  <a:lnTo>
                    <a:pt x="1058" y="2"/>
                  </a:lnTo>
                  <a:lnTo>
                    <a:pt x="1040" y="1"/>
                  </a:lnTo>
                  <a:lnTo>
                    <a:pt x="1022" y="0"/>
                  </a:lnTo>
                  <a:lnTo>
                    <a:pt x="1005" y="0"/>
                  </a:lnTo>
                  <a:lnTo>
                    <a:pt x="988" y="1"/>
                  </a:lnTo>
                  <a:lnTo>
                    <a:pt x="971" y="3"/>
                  </a:lnTo>
                  <a:lnTo>
                    <a:pt x="955" y="6"/>
                  </a:lnTo>
                  <a:lnTo>
                    <a:pt x="941" y="9"/>
                  </a:lnTo>
                  <a:lnTo>
                    <a:pt x="925" y="14"/>
                  </a:lnTo>
                  <a:lnTo>
                    <a:pt x="911" y="18"/>
                  </a:lnTo>
                  <a:lnTo>
                    <a:pt x="897" y="24"/>
                  </a:lnTo>
                  <a:lnTo>
                    <a:pt x="870" y="37"/>
                  </a:lnTo>
                  <a:lnTo>
                    <a:pt x="844" y="52"/>
                  </a:lnTo>
                  <a:lnTo>
                    <a:pt x="819" y="69"/>
                  </a:lnTo>
                  <a:lnTo>
                    <a:pt x="795" y="86"/>
                  </a:lnTo>
                  <a:lnTo>
                    <a:pt x="773" y="105"/>
                  </a:lnTo>
                  <a:lnTo>
                    <a:pt x="751" y="124"/>
                  </a:lnTo>
                  <a:lnTo>
                    <a:pt x="708" y="162"/>
                  </a:lnTo>
                  <a:lnTo>
                    <a:pt x="688" y="180"/>
                  </a:lnTo>
                  <a:lnTo>
                    <a:pt x="668" y="197"/>
                  </a:lnTo>
                  <a:lnTo>
                    <a:pt x="668" y="197"/>
                  </a:lnTo>
                  <a:lnTo>
                    <a:pt x="646" y="180"/>
                  </a:lnTo>
                  <a:lnTo>
                    <a:pt x="626" y="163"/>
                  </a:lnTo>
                  <a:lnTo>
                    <a:pt x="585" y="127"/>
                  </a:lnTo>
                  <a:lnTo>
                    <a:pt x="565" y="110"/>
                  </a:lnTo>
                  <a:lnTo>
                    <a:pt x="545" y="92"/>
                  </a:lnTo>
                  <a:lnTo>
                    <a:pt x="523" y="76"/>
                  </a:lnTo>
                  <a:lnTo>
                    <a:pt x="501" y="60"/>
                  </a:lnTo>
                  <a:lnTo>
                    <a:pt x="477" y="45"/>
                  </a:lnTo>
                  <a:lnTo>
                    <a:pt x="453" y="33"/>
                  </a:lnTo>
                  <a:lnTo>
                    <a:pt x="426" y="23"/>
                  </a:lnTo>
                  <a:lnTo>
                    <a:pt x="413" y="18"/>
                  </a:lnTo>
                  <a:lnTo>
                    <a:pt x="399" y="14"/>
                  </a:lnTo>
                  <a:lnTo>
                    <a:pt x="385" y="10"/>
                  </a:lnTo>
                  <a:lnTo>
                    <a:pt x="369" y="7"/>
                  </a:lnTo>
                  <a:lnTo>
                    <a:pt x="353" y="6"/>
                  </a:lnTo>
                  <a:lnTo>
                    <a:pt x="337" y="3"/>
                  </a:lnTo>
                  <a:lnTo>
                    <a:pt x="320" y="3"/>
                  </a:lnTo>
                  <a:lnTo>
                    <a:pt x="302" y="3"/>
                  </a:lnTo>
                  <a:lnTo>
                    <a:pt x="284" y="5"/>
                  </a:lnTo>
                  <a:lnTo>
                    <a:pt x="265" y="6"/>
                  </a:lnTo>
                  <a:lnTo>
                    <a:pt x="265" y="6"/>
                  </a:lnTo>
                  <a:lnTo>
                    <a:pt x="245" y="9"/>
                  </a:lnTo>
                  <a:lnTo>
                    <a:pt x="224" y="15"/>
                  </a:lnTo>
                  <a:lnTo>
                    <a:pt x="205" y="21"/>
                  </a:lnTo>
                  <a:lnTo>
                    <a:pt x="186" y="29"/>
                  </a:lnTo>
                  <a:lnTo>
                    <a:pt x="168" y="40"/>
                  </a:lnTo>
                  <a:lnTo>
                    <a:pt x="150" y="51"/>
                  </a:lnTo>
                  <a:lnTo>
                    <a:pt x="133" y="64"/>
                  </a:lnTo>
                  <a:lnTo>
                    <a:pt x="116" y="78"/>
                  </a:lnTo>
                  <a:lnTo>
                    <a:pt x="101" y="92"/>
                  </a:lnTo>
                  <a:lnTo>
                    <a:pt x="87" y="107"/>
                  </a:lnTo>
                  <a:lnTo>
                    <a:pt x="73" y="123"/>
                  </a:lnTo>
                  <a:lnTo>
                    <a:pt x="61" y="139"/>
                  </a:lnTo>
                  <a:lnTo>
                    <a:pt x="50" y="156"/>
                  </a:lnTo>
                  <a:lnTo>
                    <a:pt x="39" y="172"/>
                  </a:lnTo>
                  <a:lnTo>
                    <a:pt x="30" y="189"/>
                  </a:lnTo>
                  <a:lnTo>
                    <a:pt x="24" y="206"/>
                  </a:lnTo>
                  <a:lnTo>
                    <a:pt x="24" y="206"/>
                  </a:lnTo>
                  <a:lnTo>
                    <a:pt x="13" y="232"/>
                  </a:lnTo>
                  <a:lnTo>
                    <a:pt x="7" y="260"/>
                  </a:lnTo>
                  <a:lnTo>
                    <a:pt x="2" y="287"/>
                  </a:lnTo>
                  <a:lnTo>
                    <a:pt x="0" y="315"/>
                  </a:lnTo>
                  <a:lnTo>
                    <a:pt x="0" y="342"/>
                  </a:lnTo>
                  <a:lnTo>
                    <a:pt x="1" y="371"/>
                  </a:lnTo>
                  <a:lnTo>
                    <a:pt x="4" y="398"/>
                  </a:lnTo>
                  <a:lnTo>
                    <a:pt x="9" y="426"/>
                  </a:lnTo>
                  <a:lnTo>
                    <a:pt x="16" y="453"/>
                  </a:lnTo>
                  <a:lnTo>
                    <a:pt x="23" y="479"/>
                  </a:lnTo>
                  <a:lnTo>
                    <a:pt x="32" y="505"/>
                  </a:lnTo>
                  <a:lnTo>
                    <a:pt x="41" y="530"/>
                  </a:lnTo>
                  <a:lnTo>
                    <a:pt x="51" y="555"/>
                  </a:lnTo>
                  <a:lnTo>
                    <a:pt x="61" y="578"/>
                  </a:lnTo>
                  <a:lnTo>
                    <a:pt x="72" y="600"/>
                  </a:lnTo>
                  <a:lnTo>
                    <a:pt x="82" y="621"/>
                  </a:lnTo>
                  <a:lnTo>
                    <a:pt x="82" y="621"/>
                  </a:lnTo>
                  <a:lnTo>
                    <a:pt x="99" y="652"/>
                  </a:lnTo>
                  <a:lnTo>
                    <a:pt x="117" y="680"/>
                  </a:lnTo>
                  <a:lnTo>
                    <a:pt x="136" y="708"/>
                  </a:lnTo>
                  <a:lnTo>
                    <a:pt x="157" y="736"/>
                  </a:lnTo>
                  <a:lnTo>
                    <a:pt x="178" y="763"/>
                  </a:lnTo>
                  <a:lnTo>
                    <a:pt x="201" y="790"/>
                  </a:lnTo>
                  <a:lnTo>
                    <a:pt x="248" y="846"/>
                  </a:lnTo>
                  <a:lnTo>
                    <a:pt x="248" y="846"/>
                  </a:lnTo>
                  <a:lnTo>
                    <a:pt x="281" y="884"/>
                  </a:lnTo>
                  <a:lnTo>
                    <a:pt x="315" y="921"/>
                  </a:lnTo>
                  <a:lnTo>
                    <a:pt x="352" y="957"/>
                  </a:lnTo>
                  <a:lnTo>
                    <a:pt x="389" y="993"/>
                  </a:lnTo>
                  <a:lnTo>
                    <a:pt x="427" y="1029"/>
                  </a:lnTo>
                  <a:lnTo>
                    <a:pt x="468" y="1064"/>
                  </a:lnTo>
                  <a:lnTo>
                    <a:pt x="508" y="1098"/>
                  </a:lnTo>
                  <a:lnTo>
                    <a:pt x="549" y="1131"/>
                  </a:lnTo>
                  <a:lnTo>
                    <a:pt x="549" y="1131"/>
                  </a:lnTo>
                  <a:lnTo>
                    <a:pt x="579" y="1156"/>
                  </a:lnTo>
                  <a:lnTo>
                    <a:pt x="594" y="1168"/>
                  </a:lnTo>
                  <a:lnTo>
                    <a:pt x="610" y="1181"/>
                  </a:lnTo>
                  <a:lnTo>
                    <a:pt x="626" y="1191"/>
                  </a:lnTo>
                  <a:lnTo>
                    <a:pt x="641" y="1200"/>
                  </a:lnTo>
                  <a:lnTo>
                    <a:pt x="647" y="1203"/>
                  </a:lnTo>
                  <a:lnTo>
                    <a:pt x="655" y="1206"/>
                  </a:lnTo>
                  <a:lnTo>
                    <a:pt x="661" y="1207"/>
                  </a:lnTo>
                  <a:lnTo>
                    <a:pt x="668" y="1208"/>
                  </a:lnTo>
                  <a:lnTo>
                    <a:pt x="668" y="1208"/>
                  </a:lnTo>
                  <a:lnTo>
                    <a:pt x="673" y="1207"/>
                  </a:lnTo>
                  <a:lnTo>
                    <a:pt x="679" y="1206"/>
                  </a:lnTo>
                  <a:lnTo>
                    <a:pt x="693" y="1200"/>
                  </a:lnTo>
                  <a:lnTo>
                    <a:pt x="707" y="1192"/>
                  </a:lnTo>
                  <a:lnTo>
                    <a:pt x="722" y="1182"/>
                  </a:lnTo>
                  <a:lnTo>
                    <a:pt x="753" y="1158"/>
                  </a:lnTo>
                  <a:lnTo>
                    <a:pt x="782" y="1135"/>
                  </a:lnTo>
                  <a:lnTo>
                    <a:pt x="782" y="1135"/>
                  </a:lnTo>
                  <a:lnTo>
                    <a:pt x="821" y="1103"/>
                  </a:lnTo>
                  <a:lnTo>
                    <a:pt x="861" y="1070"/>
                  </a:lnTo>
                  <a:lnTo>
                    <a:pt x="899" y="1036"/>
                  </a:lnTo>
                  <a:lnTo>
                    <a:pt x="936" y="1002"/>
                  </a:lnTo>
                  <a:lnTo>
                    <a:pt x="972" y="967"/>
                  </a:lnTo>
                  <a:lnTo>
                    <a:pt x="1007" y="932"/>
                  </a:lnTo>
                  <a:lnTo>
                    <a:pt x="1040" y="898"/>
                  </a:lnTo>
                  <a:lnTo>
                    <a:pt x="1070" y="863"/>
                  </a:lnTo>
                  <a:lnTo>
                    <a:pt x="1070" y="863"/>
                  </a:lnTo>
                  <a:lnTo>
                    <a:pt x="1113" y="813"/>
                  </a:lnTo>
                  <a:lnTo>
                    <a:pt x="1157" y="760"/>
                  </a:lnTo>
                  <a:lnTo>
                    <a:pt x="1179" y="733"/>
                  </a:lnTo>
                  <a:lnTo>
                    <a:pt x="1199" y="705"/>
                  </a:lnTo>
                  <a:lnTo>
                    <a:pt x="1219" y="677"/>
                  </a:lnTo>
                  <a:lnTo>
                    <a:pt x="1239" y="647"/>
                  </a:lnTo>
                  <a:lnTo>
                    <a:pt x="1257" y="617"/>
                  </a:lnTo>
                  <a:lnTo>
                    <a:pt x="1272" y="585"/>
                  </a:lnTo>
                  <a:lnTo>
                    <a:pt x="1288" y="552"/>
                  </a:lnTo>
                  <a:lnTo>
                    <a:pt x="1302" y="520"/>
                  </a:lnTo>
                  <a:lnTo>
                    <a:pt x="1313" y="485"/>
                  </a:lnTo>
                  <a:lnTo>
                    <a:pt x="1322" y="450"/>
                  </a:lnTo>
                  <a:lnTo>
                    <a:pt x="1329" y="412"/>
                  </a:lnTo>
                  <a:lnTo>
                    <a:pt x="1331" y="394"/>
                  </a:lnTo>
                  <a:lnTo>
                    <a:pt x="1333" y="375"/>
                  </a:lnTo>
                  <a:lnTo>
                    <a:pt x="1333" y="375"/>
                  </a:lnTo>
                  <a:lnTo>
                    <a:pt x="1334" y="358"/>
                  </a:lnTo>
                  <a:lnTo>
                    <a:pt x="1334" y="341"/>
                  </a:lnTo>
                  <a:lnTo>
                    <a:pt x="1334" y="324"/>
                  </a:lnTo>
                  <a:lnTo>
                    <a:pt x="1333" y="308"/>
                  </a:lnTo>
                  <a:lnTo>
                    <a:pt x="1331" y="293"/>
                  </a:lnTo>
                  <a:lnTo>
                    <a:pt x="1329" y="277"/>
                  </a:lnTo>
                  <a:lnTo>
                    <a:pt x="1325" y="261"/>
                  </a:lnTo>
                  <a:lnTo>
                    <a:pt x="1321" y="245"/>
                  </a:lnTo>
                  <a:lnTo>
                    <a:pt x="1312" y="216"/>
                  </a:lnTo>
                  <a:lnTo>
                    <a:pt x="1299" y="188"/>
                  </a:lnTo>
                  <a:lnTo>
                    <a:pt x="1286" y="162"/>
                  </a:lnTo>
                  <a:lnTo>
                    <a:pt x="1269" y="136"/>
                  </a:lnTo>
                  <a:lnTo>
                    <a:pt x="1252" y="113"/>
                  </a:lnTo>
                  <a:lnTo>
                    <a:pt x="1233" y="92"/>
                  </a:lnTo>
                  <a:lnTo>
                    <a:pt x="1213" y="72"/>
                  </a:lnTo>
                  <a:lnTo>
                    <a:pt x="1190" y="54"/>
                  </a:lnTo>
                  <a:lnTo>
                    <a:pt x="1167" y="40"/>
                  </a:lnTo>
                  <a:lnTo>
                    <a:pt x="1145" y="27"/>
                  </a:lnTo>
                  <a:lnTo>
                    <a:pt x="1120" y="17"/>
                  </a:lnTo>
                  <a:lnTo>
                    <a:pt x="1109" y="14"/>
                  </a:lnTo>
                  <a:lnTo>
                    <a:pt x="1096" y="10"/>
                  </a:lnTo>
                  <a:lnTo>
                    <a:pt x="1096" y="10"/>
                  </a:lnTo>
                  <a:close/>
                  <a:moveTo>
                    <a:pt x="1139" y="388"/>
                  </a:moveTo>
                  <a:lnTo>
                    <a:pt x="709" y="818"/>
                  </a:lnTo>
                  <a:lnTo>
                    <a:pt x="676" y="852"/>
                  </a:lnTo>
                  <a:lnTo>
                    <a:pt x="626" y="902"/>
                  </a:lnTo>
                  <a:lnTo>
                    <a:pt x="626" y="902"/>
                  </a:lnTo>
                  <a:lnTo>
                    <a:pt x="617" y="908"/>
                  </a:lnTo>
                  <a:lnTo>
                    <a:pt x="608" y="914"/>
                  </a:lnTo>
                  <a:lnTo>
                    <a:pt x="599" y="916"/>
                  </a:lnTo>
                  <a:lnTo>
                    <a:pt x="589" y="917"/>
                  </a:lnTo>
                  <a:lnTo>
                    <a:pt x="579" y="916"/>
                  </a:lnTo>
                  <a:lnTo>
                    <a:pt x="568" y="914"/>
                  </a:lnTo>
                  <a:lnTo>
                    <a:pt x="559" y="908"/>
                  </a:lnTo>
                  <a:lnTo>
                    <a:pt x="552" y="902"/>
                  </a:lnTo>
                  <a:lnTo>
                    <a:pt x="284" y="636"/>
                  </a:lnTo>
                  <a:lnTo>
                    <a:pt x="284" y="636"/>
                  </a:lnTo>
                  <a:lnTo>
                    <a:pt x="277" y="628"/>
                  </a:lnTo>
                  <a:lnTo>
                    <a:pt x="273" y="618"/>
                  </a:lnTo>
                  <a:lnTo>
                    <a:pt x="271" y="609"/>
                  </a:lnTo>
                  <a:lnTo>
                    <a:pt x="270" y="599"/>
                  </a:lnTo>
                  <a:lnTo>
                    <a:pt x="271" y="589"/>
                  </a:lnTo>
                  <a:lnTo>
                    <a:pt x="273" y="578"/>
                  </a:lnTo>
                  <a:lnTo>
                    <a:pt x="277" y="569"/>
                  </a:lnTo>
                  <a:lnTo>
                    <a:pt x="284" y="562"/>
                  </a:lnTo>
                  <a:lnTo>
                    <a:pt x="369" y="477"/>
                  </a:lnTo>
                  <a:lnTo>
                    <a:pt x="369" y="477"/>
                  </a:lnTo>
                  <a:lnTo>
                    <a:pt x="377" y="471"/>
                  </a:lnTo>
                  <a:lnTo>
                    <a:pt x="386" y="465"/>
                  </a:lnTo>
                  <a:lnTo>
                    <a:pt x="396" y="463"/>
                  </a:lnTo>
                  <a:lnTo>
                    <a:pt x="406" y="462"/>
                  </a:lnTo>
                  <a:lnTo>
                    <a:pt x="416" y="463"/>
                  </a:lnTo>
                  <a:lnTo>
                    <a:pt x="425" y="465"/>
                  </a:lnTo>
                  <a:lnTo>
                    <a:pt x="435" y="471"/>
                  </a:lnTo>
                  <a:lnTo>
                    <a:pt x="443" y="477"/>
                  </a:lnTo>
                  <a:lnTo>
                    <a:pt x="589" y="623"/>
                  </a:lnTo>
                  <a:lnTo>
                    <a:pt x="981" y="229"/>
                  </a:lnTo>
                  <a:lnTo>
                    <a:pt x="981" y="229"/>
                  </a:lnTo>
                  <a:lnTo>
                    <a:pt x="989" y="223"/>
                  </a:lnTo>
                  <a:lnTo>
                    <a:pt x="998" y="217"/>
                  </a:lnTo>
                  <a:lnTo>
                    <a:pt x="1008" y="215"/>
                  </a:lnTo>
                  <a:lnTo>
                    <a:pt x="1019" y="214"/>
                  </a:lnTo>
                  <a:lnTo>
                    <a:pt x="1028" y="215"/>
                  </a:lnTo>
                  <a:lnTo>
                    <a:pt x="1038" y="217"/>
                  </a:lnTo>
                  <a:lnTo>
                    <a:pt x="1047" y="223"/>
                  </a:lnTo>
                  <a:lnTo>
                    <a:pt x="1056" y="229"/>
                  </a:lnTo>
                  <a:lnTo>
                    <a:pt x="1139" y="313"/>
                  </a:lnTo>
                  <a:lnTo>
                    <a:pt x="1139" y="313"/>
                  </a:lnTo>
                  <a:lnTo>
                    <a:pt x="1146" y="322"/>
                  </a:lnTo>
                  <a:lnTo>
                    <a:pt x="1151" y="331"/>
                  </a:lnTo>
                  <a:lnTo>
                    <a:pt x="1154" y="340"/>
                  </a:lnTo>
                  <a:lnTo>
                    <a:pt x="1155" y="350"/>
                  </a:lnTo>
                  <a:lnTo>
                    <a:pt x="1154" y="360"/>
                  </a:lnTo>
                  <a:lnTo>
                    <a:pt x="1151" y="371"/>
                  </a:lnTo>
                  <a:lnTo>
                    <a:pt x="1146" y="380"/>
                  </a:lnTo>
                  <a:lnTo>
                    <a:pt x="1139" y="388"/>
                  </a:lnTo>
                  <a:lnTo>
                    <a:pt x="1139" y="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 name="Title 1"/>
          <p:cNvSpPr txBox="1">
            <a:spLocks/>
          </p:cNvSpPr>
          <p:nvPr/>
        </p:nvSpPr>
        <p:spPr>
          <a:xfrm>
            <a:off x="1475786" y="2177841"/>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01</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15" name="Rectangle 14"/>
          <p:cNvSpPr/>
          <p:nvPr/>
        </p:nvSpPr>
        <p:spPr>
          <a:xfrm>
            <a:off x="2285636" y="2098222"/>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7" name="Shape 5050"/>
          <p:cNvSpPr/>
          <p:nvPr/>
        </p:nvSpPr>
        <p:spPr>
          <a:xfrm>
            <a:off x="2349136" y="2457313"/>
            <a:ext cx="1449318"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19" name="Title 1"/>
          <p:cNvSpPr txBox="1">
            <a:spLocks/>
          </p:cNvSpPr>
          <p:nvPr/>
        </p:nvSpPr>
        <p:spPr>
          <a:xfrm>
            <a:off x="1475786" y="3921757"/>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02</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20" name="Rectangle 19"/>
          <p:cNvSpPr/>
          <p:nvPr/>
        </p:nvSpPr>
        <p:spPr>
          <a:xfrm>
            <a:off x="2285636" y="3842138"/>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2" name="Shape 5050"/>
          <p:cNvSpPr/>
          <p:nvPr/>
        </p:nvSpPr>
        <p:spPr>
          <a:xfrm>
            <a:off x="2349136" y="4265744"/>
            <a:ext cx="1449318"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Tree>
    <p:extLst>
      <p:ext uri="{BB962C8B-B14F-4D97-AF65-F5344CB8AC3E}">
        <p14:creationId xmlns:p14="http://schemas.microsoft.com/office/powerpoint/2010/main" val="97038223"/>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Picture Placeholder 24"/>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60</a:t>
            </a:fld>
            <a:endParaRPr lang="en-US" sz="1050" dirty="0"/>
          </a:p>
        </p:txBody>
      </p:sp>
      <p:sp>
        <p:nvSpPr>
          <p:cNvPr id="12" name="Title 1"/>
          <p:cNvSpPr txBox="1">
            <a:spLocks/>
          </p:cNvSpPr>
          <p:nvPr/>
        </p:nvSpPr>
        <p:spPr>
          <a:xfrm>
            <a:off x="901642" y="713582"/>
            <a:ext cx="627397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Infographic Creative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1127934" y="3202915"/>
            <a:ext cx="4291123" cy="409353"/>
          </a:xfrm>
          <a:prstGeom prst="rect">
            <a:avLst/>
          </a:prstGeom>
          <a:solidFill>
            <a:schemeClr val="bg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6" name="Rectangle 5"/>
          <p:cNvSpPr/>
          <p:nvPr/>
        </p:nvSpPr>
        <p:spPr>
          <a:xfrm>
            <a:off x="1127934" y="3202914"/>
            <a:ext cx="2441058" cy="40935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7" name="TextBox 6"/>
          <p:cNvSpPr txBox="1"/>
          <p:nvPr/>
        </p:nvSpPr>
        <p:spPr>
          <a:xfrm>
            <a:off x="1027811" y="2257483"/>
            <a:ext cx="889987" cy="523220"/>
          </a:xfrm>
          <a:prstGeom prst="rect">
            <a:avLst/>
          </a:prstGeom>
          <a:noFill/>
        </p:spPr>
        <p:txBody>
          <a:bodyPr wrap="none" rtlCol="0">
            <a:spAutoFit/>
          </a:bodyPr>
          <a:lstStyle/>
          <a:p>
            <a:r>
              <a:rPr lang="en-US" sz="2800" b="1" smtClean="0">
                <a:solidFill>
                  <a:schemeClr val="bg1"/>
                </a:solidFill>
                <a:latin typeface="Lato" panose="020F0502020204030203" pitchFamily="34" charset="0"/>
                <a:ea typeface="Roboto" panose="02000000000000000000" pitchFamily="2" charset="0"/>
                <a:cs typeface="Lato" panose="020F0502020204030203" pitchFamily="34" charset="0"/>
              </a:rPr>
              <a:t>60%</a:t>
            </a:r>
            <a:endParaRPr lang="en-US" sz="2800"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 name="TextBox 7"/>
          <p:cNvSpPr txBox="1"/>
          <p:nvPr/>
        </p:nvSpPr>
        <p:spPr>
          <a:xfrm>
            <a:off x="1027811" y="2780703"/>
            <a:ext cx="2081783" cy="369332"/>
          </a:xfrm>
          <a:prstGeom prst="rect">
            <a:avLst/>
          </a:prstGeom>
          <a:noFill/>
        </p:spPr>
        <p:txBody>
          <a:bodyPr wrap="square" rtlCol="0">
            <a:spAutoFit/>
          </a:bodyPr>
          <a:lstStyle/>
          <a:p>
            <a:r>
              <a:rPr lang="en-US" sz="900" dirty="0" smtClean="0">
                <a:solidFill>
                  <a:schemeClr val="bg1"/>
                </a:solidFill>
                <a:latin typeface="+mj-lt"/>
                <a:ea typeface="Roboto" panose="02000000000000000000" pitchFamily="2" charset="0"/>
                <a:cs typeface="Open Sans" panose="020B0606030504020204" pitchFamily="34" charset="0"/>
              </a:rPr>
              <a:t>Conveniently procrastinate client-centric technology via</a:t>
            </a:r>
          </a:p>
        </p:txBody>
      </p:sp>
      <p:sp>
        <p:nvSpPr>
          <p:cNvPr id="9" name="TextBox 8"/>
          <p:cNvSpPr txBox="1"/>
          <p:nvPr/>
        </p:nvSpPr>
        <p:spPr>
          <a:xfrm>
            <a:off x="1027811" y="3673255"/>
            <a:ext cx="373820" cy="230832"/>
          </a:xfrm>
          <a:prstGeom prst="rect">
            <a:avLst/>
          </a:prstGeom>
          <a:no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Low</a:t>
            </a:r>
            <a:endParaRPr lang="en-US" sz="900">
              <a:solidFill>
                <a:schemeClr val="bg1"/>
              </a:solidFill>
              <a:latin typeface="+mj-lt"/>
              <a:ea typeface="Roboto" panose="02000000000000000000" pitchFamily="2" charset="0"/>
              <a:cs typeface="Open Sans" panose="020B0606030504020204" pitchFamily="34" charset="0"/>
            </a:endParaRPr>
          </a:p>
        </p:txBody>
      </p:sp>
      <p:sp>
        <p:nvSpPr>
          <p:cNvPr id="10" name="TextBox 9"/>
          <p:cNvSpPr txBox="1"/>
          <p:nvPr/>
        </p:nvSpPr>
        <p:spPr>
          <a:xfrm>
            <a:off x="4987529" y="3673255"/>
            <a:ext cx="396262" cy="230832"/>
          </a:xfrm>
          <a:prstGeom prst="rect">
            <a:avLst/>
          </a:prstGeom>
          <a:no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High</a:t>
            </a:r>
            <a:endParaRPr lang="en-US" sz="900">
              <a:solidFill>
                <a:schemeClr val="bg1"/>
              </a:solidFill>
              <a:latin typeface="+mj-lt"/>
              <a:ea typeface="Roboto" panose="02000000000000000000" pitchFamily="2" charset="0"/>
              <a:cs typeface="Open Sans" panose="020B0606030504020204" pitchFamily="34" charset="0"/>
            </a:endParaRPr>
          </a:p>
        </p:txBody>
      </p:sp>
      <p:sp>
        <p:nvSpPr>
          <p:cNvPr id="11" name="TextBox 10"/>
          <p:cNvSpPr txBox="1"/>
          <p:nvPr/>
        </p:nvSpPr>
        <p:spPr>
          <a:xfrm>
            <a:off x="2893856" y="3673255"/>
            <a:ext cx="575799" cy="230832"/>
          </a:xfrm>
          <a:prstGeom prst="rect">
            <a:avLst/>
          </a:prstGeom>
          <a:no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Medium</a:t>
            </a:r>
            <a:endParaRPr lang="en-US" sz="900">
              <a:solidFill>
                <a:schemeClr val="bg1"/>
              </a:solidFill>
              <a:latin typeface="+mj-lt"/>
              <a:ea typeface="Roboto" panose="02000000000000000000" pitchFamily="2" charset="0"/>
              <a:cs typeface="Open Sans" panose="020B0606030504020204" pitchFamily="34" charset="0"/>
            </a:endParaRPr>
          </a:p>
        </p:txBody>
      </p:sp>
      <p:cxnSp>
        <p:nvCxnSpPr>
          <p:cNvPr id="13" name="Straight Connector 12"/>
          <p:cNvCxnSpPr/>
          <p:nvPr/>
        </p:nvCxnSpPr>
        <p:spPr>
          <a:xfrm>
            <a:off x="3547476" y="2793435"/>
            <a:ext cx="0" cy="398721"/>
          </a:xfrm>
          <a:prstGeom prst="line">
            <a:avLst/>
          </a:prstGeom>
          <a:ln>
            <a:solidFill>
              <a:schemeClr val="bg1">
                <a:lumMod val="65000"/>
              </a:schemeClr>
            </a:solidFill>
            <a:headEnd type="oval"/>
          </a:ln>
        </p:spPr>
        <p:style>
          <a:lnRef idx="1">
            <a:schemeClr val="accent1"/>
          </a:lnRef>
          <a:fillRef idx="0">
            <a:schemeClr val="accent1"/>
          </a:fillRef>
          <a:effectRef idx="0">
            <a:schemeClr val="accent1"/>
          </a:effectRef>
          <a:fontRef idx="minor">
            <a:schemeClr val="tx1"/>
          </a:fontRef>
        </p:style>
      </p:cxnSp>
      <p:sp>
        <p:nvSpPr>
          <p:cNvPr id="15" name="TextBox 14"/>
          <p:cNvSpPr txBox="1"/>
          <p:nvPr/>
        </p:nvSpPr>
        <p:spPr>
          <a:xfrm>
            <a:off x="3660771" y="2665740"/>
            <a:ext cx="614723" cy="255389"/>
          </a:xfrm>
          <a:prstGeom prst="roundRect">
            <a:avLst/>
          </a:prstGeom>
          <a:solidFill>
            <a:schemeClr val="accent1"/>
          </a:solid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Essential</a:t>
            </a:r>
            <a:endParaRPr lang="en-US" sz="900">
              <a:solidFill>
                <a:schemeClr val="bg1"/>
              </a:solidFill>
              <a:latin typeface="+mj-lt"/>
              <a:ea typeface="Roboto" panose="02000000000000000000" pitchFamily="2" charset="0"/>
              <a:cs typeface="Open Sans" panose="020B0606030504020204" pitchFamily="34" charset="0"/>
            </a:endParaRPr>
          </a:p>
        </p:txBody>
      </p:sp>
      <p:sp>
        <p:nvSpPr>
          <p:cNvPr id="16" name="Rectangle 15"/>
          <p:cNvSpPr/>
          <p:nvPr/>
        </p:nvSpPr>
        <p:spPr>
          <a:xfrm>
            <a:off x="6873067" y="3202915"/>
            <a:ext cx="4291123" cy="409353"/>
          </a:xfrm>
          <a:prstGeom prst="rect">
            <a:avLst/>
          </a:prstGeom>
          <a:solidFill>
            <a:schemeClr val="bg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17" name="Rectangle 16"/>
          <p:cNvSpPr/>
          <p:nvPr/>
        </p:nvSpPr>
        <p:spPr>
          <a:xfrm>
            <a:off x="6873067" y="3202914"/>
            <a:ext cx="3206168" cy="4093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18" name="TextBox 17"/>
          <p:cNvSpPr txBox="1"/>
          <p:nvPr/>
        </p:nvSpPr>
        <p:spPr>
          <a:xfrm>
            <a:off x="6772944" y="2257483"/>
            <a:ext cx="889987" cy="523220"/>
          </a:xfrm>
          <a:prstGeom prst="rect">
            <a:avLst/>
          </a:prstGeom>
          <a:noFill/>
        </p:spPr>
        <p:txBody>
          <a:bodyPr wrap="none" rtlCol="0">
            <a:spAutoFit/>
          </a:bodyPr>
          <a:lstStyle/>
          <a:p>
            <a:r>
              <a:rPr lang="en-US" sz="2800" b="1" smtClean="0">
                <a:solidFill>
                  <a:schemeClr val="bg1"/>
                </a:solidFill>
                <a:latin typeface="Lato" panose="020F0502020204030203" pitchFamily="34" charset="0"/>
                <a:ea typeface="Roboto" panose="02000000000000000000" pitchFamily="2" charset="0"/>
                <a:cs typeface="Lato" panose="020F0502020204030203" pitchFamily="34" charset="0"/>
              </a:rPr>
              <a:t>80%</a:t>
            </a:r>
            <a:endParaRPr lang="en-US" sz="2800"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9" name="TextBox 18"/>
          <p:cNvSpPr txBox="1"/>
          <p:nvPr/>
        </p:nvSpPr>
        <p:spPr>
          <a:xfrm>
            <a:off x="6772944" y="2780703"/>
            <a:ext cx="2081783" cy="369332"/>
          </a:xfrm>
          <a:prstGeom prst="rect">
            <a:avLst/>
          </a:prstGeom>
          <a:noFill/>
        </p:spPr>
        <p:txBody>
          <a:bodyPr wrap="squar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Conveniently procrastinate client-centric technology via</a:t>
            </a:r>
          </a:p>
        </p:txBody>
      </p:sp>
      <p:sp>
        <p:nvSpPr>
          <p:cNvPr id="20" name="TextBox 19"/>
          <p:cNvSpPr txBox="1"/>
          <p:nvPr/>
        </p:nvSpPr>
        <p:spPr>
          <a:xfrm>
            <a:off x="6772944" y="3673255"/>
            <a:ext cx="373820" cy="230832"/>
          </a:xfrm>
          <a:prstGeom prst="rect">
            <a:avLst/>
          </a:prstGeom>
          <a:no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Low</a:t>
            </a:r>
            <a:endParaRPr lang="en-US" sz="900">
              <a:solidFill>
                <a:schemeClr val="bg1"/>
              </a:solidFill>
              <a:latin typeface="+mj-lt"/>
              <a:ea typeface="Roboto" panose="02000000000000000000" pitchFamily="2" charset="0"/>
              <a:cs typeface="Open Sans" panose="020B0606030504020204" pitchFamily="34" charset="0"/>
            </a:endParaRPr>
          </a:p>
        </p:txBody>
      </p:sp>
      <p:sp>
        <p:nvSpPr>
          <p:cNvPr id="21" name="TextBox 20"/>
          <p:cNvSpPr txBox="1"/>
          <p:nvPr/>
        </p:nvSpPr>
        <p:spPr>
          <a:xfrm>
            <a:off x="10732662" y="3673255"/>
            <a:ext cx="396262" cy="230832"/>
          </a:xfrm>
          <a:prstGeom prst="rect">
            <a:avLst/>
          </a:prstGeom>
          <a:no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High</a:t>
            </a:r>
            <a:endParaRPr lang="en-US" sz="900">
              <a:solidFill>
                <a:schemeClr val="bg1"/>
              </a:solidFill>
              <a:latin typeface="+mj-lt"/>
              <a:ea typeface="Roboto" panose="02000000000000000000" pitchFamily="2" charset="0"/>
              <a:cs typeface="Open Sans" panose="020B0606030504020204" pitchFamily="34" charset="0"/>
            </a:endParaRPr>
          </a:p>
        </p:txBody>
      </p:sp>
      <p:sp>
        <p:nvSpPr>
          <p:cNvPr id="22" name="TextBox 21"/>
          <p:cNvSpPr txBox="1"/>
          <p:nvPr/>
        </p:nvSpPr>
        <p:spPr>
          <a:xfrm>
            <a:off x="8638989" y="3673255"/>
            <a:ext cx="575799" cy="230832"/>
          </a:xfrm>
          <a:prstGeom prst="rect">
            <a:avLst/>
          </a:prstGeom>
          <a:no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Medium</a:t>
            </a:r>
            <a:endParaRPr lang="en-US" sz="900">
              <a:solidFill>
                <a:schemeClr val="bg1"/>
              </a:solidFill>
              <a:latin typeface="+mj-lt"/>
              <a:ea typeface="Roboto" panose="02000000000000000000" pitchFamily="2" charset="0"/>
              <a:cs typeface="Open Sans" panose="020B0606030504020204" pitchFamily="34" charset="0"/>
            </a:endParaRPr>
          </a:p>
        </p:txBody>
      </p:sp>
      <p:cxnSp>
        <p:nvCxnSpPr>
          <p:cNvPr id="23" name="Straight Connector 22"/>
          <p:cNvCxnSpPr/>
          <p:nvPr/>
        </p:nvCxnSpPr>
        <p:spPr>
          <a:xfrm>
            <a:off x="10058158" y="2793435"/>
            <a:ext cx="0" cy="398721"/>
          </a:xfrm>
          <a:prstGeom prst="line">
            <a:avLst/>
          </a:prstGeom>
          <a:ln>
            <a:solidFill>
              <a:schemeClr val="bg1">
                <a:lumMod val="65000"/>
              </a:schemeClr>
            </a:solidFill>
            <a:headEnd type="oval"/>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10171453" y="2665740"/>
            <a:ext cx="775601" cy="255389"/>
          </a:xfrm>
          <a:prstGeom prst="roundRect">
            <a:avLst/>
          </a:prstGeom>
          <a:solidFill>
            <a:schemeClr val="accent2"/>
          </a:solid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Professional</a:t>
            </a:r>
            <a:endParaRPr lang="en-US" sz="900">
              <a:solidFill>
                <a:schemeClr val="bg1"/>
              </a:solidFill>
              <a:latin typeface="+mj-lt"/>
              <a:ea typeface="Roboto" panose="02000000000000000000" pitchFamily="2" charset="0"/>
              <a:cs typeface="Open Sans" panose="020B0606030504020204" pitchFamily="34" charset="0"/>
            </a:endParaRPr>
          </a:p>
        </p:txBody>
      </p:sp>
    </p:spTree>
    <p:extLst>
      <p:ext uri="{BB962C8B-B14F-4D97-AF65-F5344CB8AC3E}">
        <p14:creationId xmlns:p14="http://schemas.microsoft.com/office/powerpoint/2010/main" val="2411401869"/>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33"/>
          <p:cNvSpPr>
            <a:spLocks/>
          </p:cNvSpPr>
          <p:nvPr/>
        </p:nvSpPr>
        <p:spPr bwMode="auto">
          <a:xfrm>
            <a:off x="7563556" y="826714"/>
            <a:ext cx="4058093" cy="5763174"/>
          </a:xfrm>
          <a:custGeom>
            <a:avLst/>
            <a:gdLst>
              <a:gd name="T0" fmla="*/ 834 w 834"/>
              <a:gd name="T1" fmla="*/ 1133 h 1183"/>
              <a:gd name="T2" fmla="*/ 785 w 834"/>
              <a:gd name="T3" fmla="*/ 1183 h 1183"/>
              <a:gd name="T4" fmla="*/ 50 w 834"/>
              <a:gd name="T5" fmla="*/ 1183 h 1183"/>
              <a:gd name="T6" fmla="*/ 0 w 834"/>
              <a:gd name="T7" fmla="*/ 1133 h 1183"/>
              <a:gd name="T8" fmla="*/ 0 w 834"/>
              <a:gd name="T9" fmla="*/ 49 h 1183"/>
              <a:gd name="T10" fmla="*/ 50 w 834"/>
              <a:gd name="T11" fmla="*/ 0 h 1183"/>
              <a:gd name="T12" fmla="*/ 785 w 834"/>
              <a:gd name="T13" fmla="*/ 0 h 1183"/>
              <a:gd name="T14" fmla="*/ 834 w 834"/>
              <a:gd name="T15" fmla="*/ 49 h 1183"/>
              <a:gd name="T16" fmla="*/ 834 w 834"/>
              <a:gd name="T17" fmla="*/ 1133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4" h="1183">
                <a:moveTo>
                  <a:pt x="834" y="1133"/>
                </a:moveTo>
                <a:cubicBezTo>
                  <a:pt x="834" y="1160"/>
                  <a:pt x="812" y="1183"/>
                  <a:pt x="785" y="1183"/>
                </a:cubicBezTo>
                <a:cubicBezTo>
                  <a:pt x="50" y="1183"/>
                  <a:pt x="50" y="1183"/>
                  <a:pt x="50" y="1183"/>
                </a:cubicBezTo>
                <a:cubicBezTo>
                  <a:pt x="22" y="1183"/>
                  <a:pt x="0" y="1160"/>
                  <a:pt x="0" y="1133"/>
                </a:cubicBezTo>
                <a:cubicBezTo>
                  <a:pt x="0" y="49"/>
                  <a:pt x="0" y="49"/>
                  <a:pt x="0" y="49"/>
                </a:cubicBezTo>
                <a:cubicBezTo>
                  <a:pt x="0" y="22"/>
                  <a:pt x="22" y="0"/>
                  <a:pt x="50" y="0"/>
                </a:cubicBezTo>
                <a:cubicBezTo>
                  <a:pt x="785" y="0"/>
                  <a:pt x="785" y="0"/>
                  <a:pt x="785" y="0"/>
                </a:cubicBezTo>
                <a:cubicBezTo>
                  <a:pt x="812" y="0"/>
                  <a:pt x="834" y="22"/>
                  <a:pt x="834" y="49"/>
                </a:cubicBezTo>
                <a:cubicBezTo>
                  <a:pt x="834" y="1133"/>
                  <a:pt x="834" y="1133"/>
                  <a:pt x="834" y="1133"/>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 name="Picture Placeholder 3"/>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61</a:t>
            </a:fld>
            <a:endParaRPr lang="en-US" sz="1050" dirty="0"/>
          </a:p>
        </p:txBody>
      </p:sp>
      <p:sp>
        <p:nvSpPr>
          <p:cNvPr id="12" name="Title 1"/>
          <p:cNvSpPr txBox="1">
            <a:spLocks/>
          </p:cNvSpPr>
          <p:nvPr/>
        </p:nvSpPr>
        <p:spPr>
          <a:xfrm>
            <a:off x="901643" y="713582"/>
            <a:ext cx="426866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Toetiec Application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Service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7" name="Rectangle 6"/>
          <p:cNvSpPr/>
          <p:nvPr/>
        </p:nvSpPr>
        <p:spPr>
          <a:xfrm>
            <a:off x="7761366" y="4798206"/>
            <a:ext cx="3657600" cy="365760"/>
          </a:xfrm>
          <a:prstGeom prst="rect">
            <a:avLst/>
          </a:prstGeom>
          <a:solidFill>
            <a:schemeClr val="tx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8" name="Rectangle 7"/>
          <p:cNvSpPr/>
          <p:nvPr/>
        </p:nvSpPr>
        <p:spPr>
          <a:xfrm>
            <a:off x="7761366" y="5163966"/>
            <a:ext cx="914400" cy="9144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9" name="Rectangle 8"/>
          <p:cNvSpPr/>
          <p:nvPr/>
        </p:nvSpPr>
        <p:spPr>
          <a:xfrm>
            <a:off x="8675766" y="5163966"/>
            <a:ext cx="914400" cy="9144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10" name="Rectangle 9"/>
          <p:cNvSpPr/>
          <p:nvPr/>
        </p:nvSpPr>
        <p:spPr>
          <a:xfrm>
            <a:off x="9590166" y="5163966"/>
            <a:ext cx="914400" cy="914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11" name="Rectangle 10"/>
          <p:cNvSpPr/>
          <p:nvPr/>
        </p:nvSpPr>
        <p:spPr>
          <a:xfrm>
            <a:off x="10504566" y="5163966"/>
            <a:ext cx="914400" cy="9144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13" name="TextBox 12"/>
          <p:cNvSpPr txBox="1"/>
          <p:nvPr/>
        </p:nvSpPr>
        <p:spPr>
          <a:xfrm>
            <a:off x="8823802" y="4868870"/>
            <a:ext cx="153760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ESSENTIAL APPLICATION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5" name="Rectangle 14"/>
          <p:cNvSpPr/>
          <p:nvPr/>
        </p:nvSpPr>
        <p:spPr>
          <a:xfrm>
            <a:off x="7761366" y="3854925"/>
            <a:ext cx="3657600" cy="944232"/>
          </a:xfrm>
          <a:prstGeom prst="rect">
            <a:avLst/>
          </a:prstGeom>
          <a:solidFill>
            <a:schemeClr val="tx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17" name="TextBox 16"/>
          <p:cNvSpPr txBox="1"/>
          <p:nvPr/>
        </p:nvSpPr>
        <p:spPr>
          <a:xfrm>
            <a:off x="8159245" y="3975163"/>
            <a:ext cx="1566454" cy="307777"/>
          </a:xfrm>
          <a:prstGeom prst="rect">
            <a:avLst/>
          </a:prstGeom>
          <a:noFill/>
        </p:spPr>
        <p:txBody>
          <a:bodyPr wrap="none" rtlCol="0">
            <a:spAutoFit/>
          </a:bodyPr>
          <a:lstStyle/>
          <a:p>
            <a:r>
              <a:rPr lang="en-US" sz="1400" smtClean="0">
                <a:solidFill>
                  <a:schemeClr val="bg1"/>
                </a:solidFill>
                <a:latin typeface="Lato" panose="020F0502020204030203" pitchFamily="34" charset="0"/>
                <a:ea typeface="Roboto" panose="02000000000000000000" pitchFamily="2" charset="0"/>
                <a:cs typeface="Lato" panose="020F0502020204030203" pitchFamily="34" charset="0"/>
              </a:rPr>
              <a:t>Volt Applications</a:t>
            </a:r>
            <a:endParaRPr lang="en-US" sz="14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8" name="Rectangle 17"/>
          <p:cNvSpPr/>
          <p:nvPr/>
        </p:nvSpPr>
        <p:spPr>
          <a:xfrm>
            <a:off x="8159245" y="4301757"/>
            <a:ext cx="1739904" cy="369332"/>
          </a:xfrm>
          <a:prstGeom prst="rect">
            <a:avLst/>
          </a:prstGeom>
        </p:spPr>
        <p:txBody>
          <a:bodyPr wrap="square">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a:t>
            </a: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wireless</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0" name="TextBox 19"/>
          <p:cNvSpPr txBox="1"/>
          <p:nvPr/>
        </p:nvSpPr>
        <p:spPr>
          <a:xfrm>
            <a:off x="10434242" y="4010961"/>
            <a:ext cx="925253"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www.volt.com</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Rectangle 20"/>
          <p:cNvSpPr/>
          <p:nvPr/>
        </p:nvSpPr>
        <p:spPr>
          <a:xfrm>
            <a:off x="7763692" y="3808250"/>
            <a:ext cx="2286000" cy="45720"/>
          </a:xfrm>
          <a:prstGeom prst="rect">
            <a:avLst/>
          </a:prstGeom>
          <a:gradFill flip="none" rotWithShape="1">
            <a:gsLst>
              <a:gs pos="0">
                <a:schemeClr val="accent1"/>
              </a:gs>
              <a:gs pos="100000">
                <a:schemeClr val="accent3">
                  <a:shade val="100000"/>
                  <a:satMod val="11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2" name="TextBox 21"/>
          <p:cNvSpPr txBox="1"/>
          <p:nvPr/>
        </p:nvSpPr>
        <p:spPr>
          <a:xfrm>
            <a:off x="10612023" y="4300708"/>
            <a:ext cx="521297" cy="369332"/>
          </a:xfrm>
          <a:prstGeom prst="rect">
            <a:avLst/>
          </a:prstGeom>
          <a:noFill/>
        </p:spPr>
        <p:txBody>
          <a:bodyPr wrap="none" rtlCol="0">
            <a:spAutoFit/>
          </a:bodyPr>
          <a:lstStyle/>
          <a:p>
            <a:r>
              <a:rPr lang="en-US" smtClean="0">
                <a:solidFill>
                  <a:schemeClr val="bg1"/>
                </a:solidFill>
                <a:latin typeface="Lato" panose="020F0502020204030203" pitchFamily="34" charset="0"/>
                <a:ea typeface="Roboto" panose="02000000000000000000" pitchFamily="2" charset="0"/>
                <a:cs typeface="Lato" panose="020F0502020204030203" pitchFamily="34" charset="0"/>
              </a:rPr>
              <a:t>56</a:t>
            </a: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3" name="TextBox 22"/>
          <p:cNvSpPr txBox="1"/>
          <p:nvPr/>
        </p:nvSpPr>
        <p:spPr>
          <a:xfrm>
            <a:off x="10046267" y="3124142"/>
            <a:ext cx="1011778" cy="255389"/>
          </a:xfrm>
          <a:prstGeom prst="roundRect">
            <a:avLst/>
          </a:prstGeom>
          <a:solidFill>
            <a:schemeClr val="tx1">
              <a:lumMod val="85000"/>
              <a:lumOff val="15000"/>
              <a:alpha val="60000"/>
            </a:schemeClr>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Application : </a:t>
            </a: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01</a:t>
            </a:r>
            <a:endParaRPr lang="en-US" sz="900"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4" name="Freeform 23"/>
          <p:cNvSpPr>
            <a:spLocks/>
          </p:cNvSpPr>
          <p:nvPr/>
        </p:nvSpPr>
        <p:spPr bwMode="auto">
          <a:xfrm>
            <a:off x="7587916" y="834021"/>
            <a:ext cx="4014247" cy="5719328"/>
          </a:xfrm>
          <a:custGeom>
            <a:avLst/>
            <a:gdLst>
              <a:gd name="connsiteX0" fmla="*/ 219223 w 4014247"/>
              <a:gd name="connsiteY0" fmla="*/ 462809 h 5719328"/>
              <a:gd name="connsiteX1" fmla="*/ 219223 w 4014247"/>
              <a:gd name="connsiteY1" fmla="*/ 5232165 h 5719328"/>
              <a:gd name="connsiteX2" fmla="*/ 3795020 w 4014247"/>
              <a:gd name="connsiteY2" fmla="*/ 5232165 h 5719328"/>
              <a:gd name="connsiteX3" fmla="*/ 3795020 w 4014247"/>
              <a:gd name="connsiteY3" fmla="*/ 462809 h 5719328"/>
              <a:gd name="connsiteX4" fmla="*/ 218959 w 4014247"/>
              <a:gd name="connsiteY4" fmla="*/ 0 h 5719328"/>
              <a:gd name="connsiteX5" fmla="*/ 3795288 w 4014247"/>
              <a:gd name="connsiteY5" fmla="*/ 0 h 5719328"/>
              <a:gd name="connsiteX6" fmla="*/ 4014247 w 4014247"/>
              <a:gd name="connsiteY6" fmla="*/ 219225 h 5719328"/>
              <a:gd name="connsiteX7" fmla="*/ 4014247 w 4014247"/>
              <a:gd name="connsiteY7" fmla="*/ 5500104 h 5719328"/>
              <a:gd name="connsiteX8" fmla="*/ 3795288 w 4014247"/>
              <a:gd name="connsiteY8" fmla="*/ 5719328 h 5719328"/>
              <a:gd name="connsiteX9" fmla="*/ 218959 w 4014247"/>
              <a:gd name="connsiteY9" fmla="*/ 5719328 h 5719328"/>
              <a:gd name="connsiteX10" fmla="*/ 0 w 4014247"/>
              <a:gd name="connsiteY10" fmla="*/ 5500104 h 5719328"/>
              <a:gd name="connsiteX11" fmla="*/ 0 w 4014247"/>
              <a:gd name="connsiteY11" fmla="*/ 219225 h 5719328"/>
              <a:gd name="connsiteX12" fmla="*/ 218959 w 4014247"/>
              <a:gd name="connsiteY12" fmla="*/ 0 h 5719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14247" h="5719328">
                <a:moveTo>
                  <a:pt x="219223" y="462809"/>
                </a:moveTo>
                <a:lnTo>
                  <a:pt x="219223" y="5232165"/>
                </a:lnTo>
                <a:lnTo>
                  <a:pt x="3795020" y="5232165"/>
                </a:lnTo>
                <a:lnTo>
                  <a:pt x="3795020" y="462809"/>
                </a:lnTo>
                <a:close/>
                <a:moveTo>
                  <a:pt x="218959" y="0"/>
                </a:moveTo>
                <a:cubicBezTo>
                  <a:pt x="3795288" y="0"/>
                  <a:pt x="3795288" y="0"/>
                  <a:pt x="3795288" y="0"/>
                </a:cubicBezTo>
                <a:cubicBezTo>
                  <a:pt x="3916932" y="0"/>
                  <a:pt x="4014247" y="102305"/>
                  <a:pt x="4014247" y="219225"/>
                </a:cubicBezTo>
                <a:cubicBezTo>
                  <a:pt x="4014247" y="5500104"/>
                  <a:pt x="4014247" y="5500104"/>
                  <a:pt x="4014247" y="5500104"/>
                </a:cubicBezTo>
                <a:cubicBezTo>
                  <a:pt x="4014247" y="5621895"/>
                  <a:pt x="3916932" y="5719328"/>
                  <a:pt x="3795288" y="5719328"/>
                </a:cubicBezTo>
                <a:cubicBezTo>
                  <a:pt x="218959" y="5719328"/>
                  <a:pt x="218959" y="5719328"/>
                  <a:pt x="218959" y="5719328"/>
                </a:cubicBezTo>
                <a:cubicBezTo>
                  <a:pt x="97315" y="5719328"/>
                  <a:pt x="0" y="5621895"/>
                  <a:pt x="0" y="5500104"/>
                </a:cubicBezTo>
                <a:cubicBezTo>
                  <a:pt x="0" y="219225"/>
                  <a:pt x="0" y="219225"/>
                  <a:pt x="0" y="219225"/>
                </a:cubicBezTo>
                <a:cubicBezTo>
                  <a:pt x="0" y="102305"/>
                  <a:pt x="97315" y="0"/>
                  <a:pt x="218959"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solidFill>
                <a:schemeClr val="bg1"/>
              </a:solidFill>
            </a:endParaRPr>
          </a:p>
        </p:txBody>
      </p:sp>
      <p:grpSp>
        <p:nvGrpSpPr>
          <p:cNvPr id="25" name="Camera"/>
          <p:cNvGrpSpPr/>
          <p:nvPr/>
        </p:nvGrpSpPr>
        <p:grpSpPr>
          <a:xfrm>
            <a:off x="9478119" y="1055684"/>
            <a:ext cx="151023" cy="77946"/>
            <a:chOff x="2524163" y="637996"/>
            <a:chExt cx="151023" cy="77946"/>
          </a:xfrm>
        </p:grpSpPr>
        <p:sp>
          <p:nvSpPr>
            <p:cNvPr id="26" name="Oval 35"/>
            <p:cNvSpPr>
              <a:spLocks noChangeArrowheads="1"/>
            </p:cNvSpPr>
            <p:nvPr/>
          </p:nvSpPr>
          <p:spPr bwMode="auto">
            <a:xfrm>
              <a:off x="2602110" y="642866"/>
              <a:ext cx="73076" cy="73076"/>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7" name="Oval 36"/>
            <p:cNvSpPr>
              <a:spLocks noChangeArrowheads="1"/>
            </p:cNvSpPr>
            <p:nvPr/>
          </p:nvSpPr>
          <p:spPr bwMode="auto">
            <a:xfrm>
              <a:off x="2602110" y="637996"/>
              <a:ext cx="73076" cy="73076"/>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8" name="Oval 37"/>
            <p:cNvSpPr>
              <a:spLocks noChangeArrowheads="1"/>
            </p:cNvSpPr>
            <p:nvPr/>
          </p:nvSpPr>
          <p:spPr bwMode="auto">
            <a:xfrm>
              <a:off x="2616723" y="652609"/>
              <a:ext cx="43846" cy="4384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9" name="Oval 38"/>
            <p:cNvSpPr>
              <a:spLocks noChangeArrowheads="1"/>
            </p:cNvSpPr>
            <p:nvPr/>
          </p:nvSpPr>
          <p:spPr bwMode="auto">
            <a:xfrm>
              <a:off x="2626467" y="662352"/>
              <a:ext cx="24360" cy="24360"/>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0" name="Freeform 39"/>
            <p:cNvSpPr>
              <a:spLocks/>
            </p:cNvSpPr>
            <p:nvPr/>
          </p:nvSpPr>
          <p:spPr bwMode="auto">
            <a:xfrm>
              <a:off x="2636210" y="672096"/>
              <a:ext cx="4873" cy="4873"/>
            </a:xfrm>
            <a:custGeom>
              <a:avLst/>
              <a:gdLst>
                <a:gd name="T0" fmla="*/ 1 w 1"/>
                <a:gd name="T1" fmla="*/ 0 h 1"/>
                <a:gd name="T2" fmla="*/ 1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1"/>
                  </a:lnTo>
                  <a:lnTo>
                    <a:pt x="0" y="0"/>
                  </a:lnTo>
                  <a:lnTo>
                    <a:pt x="1" y="0"/>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1" name="Rectangle 40"/>
            <p:cNvSpPr>
              <a:spLocks noChangeArrowheads="1"/>
            </p:cNvSpPr>
            <p:nvPr/>
          </p:nvSpPr>
          <p:spPr bwMode="auto">
            <a:xfrm>
              <a:off x="2524163" y="662352"/>
              <a:ext cx="34103" cy="34103"/>
            </a:xfrm>
            <a:prstGeom prst="rect">
              <a:avLst/>
            </a:prstGeom>
            <a:solidFill>
              <a:srgbClr val="46464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32" name="Button"/>
          <p:cNvGrpSpPr/>
          <p:nvPr/>
        </p:nvGrpSpPr>
        <p:grpSpPr>
          <a:xfrm>
            <a:off x="9444016" y="6180669"/>
            <a:ext cx="302043" cy="306916"/>
            <a:chOff x="2490060" y="5762981"/>
            <a:chExt cx="302043" cy="306916"/>
          </a:xfrm>
        </p:grpSpPr>
        <p:sp>
          <p:nvSpPr>
            <p:cNvPr id="33" name="Oval 43"/>
            <p:cNvSpPr>
              <a:spLocks noChangeArrowheads="1"/>
            </p:cNvSpPr>
            <p:nvPr/>
          </p:nvSpPr>
          <p:spPr bwMode="auto">
            <a:xfrm>
              <a:off x="2490060" y="5762981"/>
              <a:ext cx="302043" cy="30691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4" name="Freeform 44"/>
            <p:cNvSpPr>
              <a:spLocks/>
            </p:cNvSpPr>
            <p:nvPr/>
          </p:nvSpPr>
          <p:spPr bwMode="auto">
            <a:xfrm>
              <a:off x="2563137" y="5836054"/>
              <a:ext cx="155893" cy="155893"/>
            </a:xfrm>
            <a:custGeom>
              <a:avLst/>
              <a:gdLst>
                <a:gd name="T0" fmla="*/ 30 w 32"/>
                <a:gd name="T1" fmla="*/ 21 h 32"/>
                <a:gd name="T2" fmla="*/ 28 w 32"/>
                <a:gd name="T3" fmla="*/ 21 h 32"/>
                <a:gd name="T4" fmla="*/ 21 w 32"/>
                <a:gd name="T5" fmla="*/ 28 h 32"/>
                <a:gd name="T6" fmla="*/ 11 w 32"/>
                <a:gd name="T7" fmla="*/ 28 h 32"/>
                <a:gd name="T8" fmla="*/ 4 w 32"/>
                <a:gd name="T9" fmla="*/ 21 h 32"/>
                <a:gd name="T10" fmla="*/ 4 w 32"/>
                <a:gd name="T11" fmla="*/ 11 h 32"/>
                <a:gd name="T12" fmla="*/ 11 w 32"/>
                <a:gd name="T13" fmla="*/ 4 h 32"/>
                <a:gd name="T14" fmla="*/ 21 w 32"/>
                <a:gd name="T15" fmla="*/ 4 h 32"/>
                <a:gd name="T16" fmla="*/ 28 w 32"/>
                <a:gd name="T17" fmla="*/ 11 h 32"/>
                <a:gd name="T18" fmla="*/ 28 w 32"/>
                <a:gd name="T19" fmla="*/ 21 h 32"/>
                <a:gd name="T20" fmla="*/ 30 w 32"/>
                <a:gd name="T21" fmla="*/ 21 h 32"/>
                <a:gd name="T22" fmla="*/ 32 w 32"/>
                <a:gd name="T23" fmla="*/ 21 h 32"/>
                <a:gd name="T24" fmla="*/ 32 w 32"/>
                <a:gd name="T25" fmla="*/ 11 h 32"/>
                <a:gd name="T26" fmla="*/ 21 w 32"/>
                <a:gd name="T27" fmla="*/ 0 h 32"/>
                <a:gd name="T28" fmla="*/ 11 w 32"/>
                <a:gd name="T29" fmla="*/ 0 h 32"/>
                <a:gd name="T30" fmla="*/ 0 w 32"/>
                <a:gd name="T31" fmla="*/ 11 h 32"/>
                <a:gd name="T32" fmla="*/ 0 w 32"/>
                <a:gd name="T33" fmla="*/ 21 h 32"/>
                <a:gd name="T34" fmla="*/ 11 w 32"/>
                <a:gd name="T35" fmla="*/ 32 h 32"/>
                <a:gd name="T36" fmla="*/ 21 w 32"/>
                <a:gd name="T37" fmla="*/ 32 h 32"/>
                <a:gd name="T38" fmla="*/ 32 w 32"/>
                <a:gd name="T39" fmla="*/ 21 h 32"/>
                <a:gd name="T40" fmla="*/ 30 w 32"/>
                <a:gd name="T41"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2">
                  <a:moveTo>
                    <a:pt x="30" y="21"/>
                  </a:moveTo>
                  <a:cubicBezTo>
                    <a:pt x="28" y="21"/>
                    <a:pt x="28" y="21"/>
                    <a:pt x="28" y="21"/>
                  </a:cubicBezTo>
                  <a:cubicBezTo>
                    <a:pt x="28" y="25"/>
                    <a:pt x="25" y="28"/>
                    <a:pt x="21" y="28"/>
                  </a:cubicBezTo>
                  <a:cubicBezTo>
                    <a:pt x="11" y="28"/>
                    <a:pt x="11" y="28"/>
                    <a:pt x="11" y="28"/>
                  </a:cubicBezTo>
                  <a:cubicBezTo>
                    <a:pt x="7" y="28"/>
                    <a:pt x="4" y="25"/>
                    <a:pt x="4" y="21"/>
                  </a:cubicBezTo>
                  <a:cubicBezTo>
                    <a:pt x="4" y="11"/>
                    <a:pt x="4" y="11"/>
                    <a:pt x="4" y="11"/>
                  </a:cubicBezTo>
                  <a:cubicBezTo>
                    <a:pt x="4" y="7"/>
                    <a:pt x="7" y="4"/>
                    <a:pt x="11" y="4"/>
                  </a:cubicBezTo>
                  <a:cubicBezTo>
                    <a:pt x="21" y="4"/>
                    <a:pt x="21" y="4"/>
                    <a:pt x="21" y="4"/>
                  </a:cubicBezTo>
                  <a:cubicBezTo>
                    <a:pt x="25" y="4"/>
                    <a:pt x="28" y="7"/>
                    <a:pt x="28" y="11"/>
                  </a:cubicBezTo>
                  <a:cubicBezTo>
                    <a:pt x="28" y="21"/>
                    <a:pt x="28" y="21"/>
                    <a:pt x="28" y="21"/>
                  </a:cubicBezTo>
                  <a:cubicBezTo>
                    <a:pt x="30" y="21"/>
                    <a:pt x="30" y="21"/>
                    <a:pt x="30" y="21"/>
                  </a:cubicBezTo>
                  <a:cubicBezTo>
                    <a:pt x="32" y="21"/>
                    <a:pt x="32" y="21"/>
                    <a:pt x="32" y="21"/>
                  </a:cubicBezTo>
                  <a:cubicBezTo>
                    <a:pt x="32" y="11"/>
                    <a:pt x="32" y="11"/>
                    <a:pt x="32" y="11"/>
                  </a:cubicBezTo>
                  <a:cubicBezTo>
                    <a:pt x="32" y="5"/>
                    <a:pt x="28" y="0"/>
                    <a:pt x="21" y="0"/>
                  </a:cubicBezTo>
                  <a:cubicBezTo>
                    <a:pt x="11" y="0"/>
                    <a:pt x="11" y="0"/>
                    <a:pt x="11" y="0"/>
                  </a:cubicBezTo>
                  <a:cubicBezTo>
                    <a:pt x="5" y="0"/>
                    <a:pt x="0" y="5"/>
                    <a:pt x="0" y="11"/>
                  </a:cubicBezTo>
                  <a:cubicBezTo>
                    <a:pt x="0" y="21"/>
                    <a:pt x="0" y="21"/>
                    <a:pt x="0" y="21"/>
                  </a:cubicBezTo>
                  <a:cubicBezTo>
                    <a:pt x="0" y="28"/>
                    <a:pt x="5" y="32"/>
                    <a:pt x="11" y="32"/>
                  </a:cubicBezTo>
                  <a:cubicBezTo>
                    <a:pt x="21" y="32"/>
                    <a:pt x="21" y="32"/>
                    <a:pt x="21" y="32"/>
                  </a:cubicBezTo>
                  <a:cubicBezTo>
                    <a:pt x="28" y="32"/>
                    <a:pt x="32" y="28"/>
                    <a:pt x="32" y="21"/>
                  </a:cubicBezTo>
                  <a:lnTo>
                    <a:pt x="30" y="21"/>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36" name="Rounded Rectangle 35"/>
          <p:cNvSpPr/>
          <p:nvPr/>
        </p:nvSpPr>
        <p:spPr>
          <a:xfrm>
            <a:off x="1787599" y="2546213"/>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SOCIAL BOX</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 name="Rounded Rectangle 36"/>
          <p:cNvSpPr/>
          <p:nvPr/>
        </p:nvSpPr>
        <p:spPr>
          <a:xfrm>
            <a:off x="3159199" y="2546214"/>
            <a:ext cx="457200" cy="27432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38" name="Rectangle 37"/>
          <p:cNvSpPr/>
          <p:nvPr/>
        </p:nvSpPr>
        <p:spPr>
          <a:xfrm>
            <a:off x="1787599" y="2869866"/>
            <a:ext cx="1893737" cy="738664"/>
          </a:xfrm>
          <a:prstGeom prst="rect">
            <a:avLst/>
          </a:prstGeom>
        </p:spPr>
        <p:txBody>
          <a:bodyPr wrap="square">
            <a:spAutoFit/>
          </a:bodyPr>
          <a:lstStyle/>
          <a:p>
            <a:pPr algn="r"/>
            <a:r>
              <a:rPr lang="en-US" sz="1050" b="1" dirty="0" smtClean="0">
                <a:solidFill>
                  <a:schemeClr val="bg1"/>
                </a:solidFill>
                <a:latin typeface="+mj-lt"/>
                <a:ea typeface="Roboto" panose="02000000000000000000" pitchFamily="2" charset="0"/>
                <a:cs typeface="Lato" panose="020F0502020204030203" pitchFamily="34" charset="0"/>
              </a:rPr>
              <a:t>FACEBOOK</a:t>
            </a:r>
          </a:p>
          <a:p>
            <a:pPr algn="r"/>
            <a:endParaRPr lang="en-US" sz="1050" dirty="0" smtClean="0">
              <a:solidFill>
                <a:schemeClr val="bg1"/>
              </a:solidFill>
              <a:latin typeface="+mj-lt"/>
              <a:ea typeface="Roboto" panose="02000000000000000000" pitchFamily="2" charset="0"/>
              <a:cs typeface="Lato" panose="020F0502020204030203" pitchFamily="34" charset="0"/>
            </a:endParaRPr>
          </a:p>
          <a:p>
            <a:pPr algn="r"/>
            <a:r>
              <a:rPr lang="en-US" sz="1050" dirty="0" smtClean="0">
                <a:solidFill>
                  <a:schemeClr val="bg1"/>
                </a:solidFill>
                <a:latin typeface="+mj-lt"/>
                <a:ea typeface="Roboto" panose="02000000000000000000" pitchFamily="2" charset="0"/>
                <a:cs typeface="Lato" panose="020F0502020204030203" pitchFamily="34" charset="0"/>
              </a:rPr>
              <a:t>Conveniently </a:t>
            </a:r>
            <a:r>
              <a:rPr lang="en-US" sz="1050" dirty="0">
                <a:solidFill>
                  <a:schemeClr val="bg1"/>
                </a:solidFill>
                <a:latin typeface="+mj-lt"/>
                <a:ea typeface="Roboto" panose="02000000000000000000" pitchFamily="2" charset="0"/>
                <a:cs typeface="Lato" panose="020F0502020204030203" pitchFamily="34" charset="0"/>
              </a:rPr>
              <a:t>iterate top-line alignments for wireless metrics. </a:t>
            </a:r>
          </a:p>
        </p:txBody>
      </p:sp>
      <p:sp>
        <p:nvSpPr>
          <p:cNvPr id="40" name="Rounded Rectangle 39"/>
          <p:cNvSpPr/>
          <p:nvPr/>
        </p:nvSpPr>
        <p:spPr>
          <a:xfrm>
            <a:off x="4642138" y="2546213"/>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SOCIAL BOX</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1" name="Rounded Rectangle 40"/>
          <p:cNvSpPr/>
          <p:nvPr/>
        </p:nvSpPr>
        <p:spPr>
          <a:xfrm>
            <a:off x="6013738" y="2546214"/>
            <a:ext cx="457200" cy="274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42" name="Rectangle 41"/>
          <p:cNvSpPr/>
          <p:nvPr/>
        </p:nvSpPr>
        <p:spPr>
          <a:xfrm>
            <a:off x="4642138" y="2869866"/>
            <a:ext cx="1893737" cy="738664"/>
          </a:xfrm>
          <a:prstGeom prst="rect">
            <a:avLst/>
          </a:prstGeom>
        </p:spPr>
        <p:txBody>
          <a:bodyPr wrap="square">
            <a:spAutoFit/>
          </a:bodyPr>
          <a:lstStyle/>
          <a:p>
            <a:pPr algn="r"/>
            <a:r>
              <a:rPr lang="en-US" sz="1050" b="1" smtClean="0">
                <a:solidFill>
                  <a:schemeClr val="bg1"/>
                </a:solidFill>
                <a:latin typeface="+mj-lt"/>
                <a:ea typeface="Roboto" panose="02000000000000000000" pitchFamily="2" charset="0"/>
                <a:cs typeface="Lato" panose="020F0502020204030203" pitchFamily="34" charset="0"/>
              </a:rPr>
              <a:t>FACEBOOK</a:t>
            </a:r>
          </a:p>
          <a:p>
            <a:pPr algn="r"/>
            <a:endParaRPr lang="en-US" sz="1050" smtClean="0">
              <a:solidFill>
                <a:schemeClr val="bg1"/>
              </a:solidFill>
              <a:latin typeface="+mj-lt"/>
              <a:ea typeface="Roboto" panose="02000000000000000000" pitchFamily="2" charset="0"/>
              <a:cs typeface="Lato" panose="020F0502020204030203" pitchFamily="34" charset="0"/>
            </a:endParaRPr>
          </a:p>
          <a:p>
            <a:pPr algn="r"/>
            <a:r>
              <a:rPr lang="en-US" sz="1050" smtClean="0">
                <a:solidFill>
                  <a:schemeClr val="bg1"/>
                </a:solidFill>
                <a:latin typeface="+mj-lt"/>
                <a:ea typeface="Roboto" panose="02000000000000000000" pitchFamily="2" charset="0"/>
                <a:cs typeface="Lato" panose="020F0502020204030203" pitchFamily="34" charset="0"/>
              </a:rPr>
              <a:t>Conveniently </a:t>
            </a:r>
            <a:r>
              <a:rPr lang="en-US" sz="1050">
                <a:solidFill>
                  <a:schemeClr val="bg1"/>
                </a:solidFill>
                <a:latin typeface="+mj-lt"/>
                <a:ea typeface="Roboto" panose="02000000000000000000" pitchFamily="2" charset="0"/>
                <a:cs typeface="Lato" panose="020F0502020204030203" pitchFamily="34" charset="0"/>
              </a:rPr>
              <a:t>iterate top-line alignments for wireless metrics. </a:t>
            </a:r>
          </a:p>
        </p:txBody>
      </p:sp>
      <p:sp>
        <p:nvSpPr>
          <p:cNvPr id="44" name="Rounded Rectangle 43"/>
          <p:cNvSpPr/>
          <p:nvPr/>
        </p:nvSpPr>
        <p:spPr>
          <a:xfrm>
            <a:off x="1787599" y="4300708"/>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SOCIAL BOX</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5" name="Rounded Rectangle 44"/>
          <p:cNvSpPr/>
          <p:nvPr/>
        </p:nvSpPr>
        <p:spPr>
          <a:xfrm>
            <a:off x="3159199" y="4300709"/>
            <a:ext cx="457200" cy="27432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46" name="Rectangle 45"/>
          <p:cNvSpPr/>
          <p:nvPr/>
        </p:nvSpPr>
        <p:spPr>
          <a:xfrm>
            <a:off x="1787599" y="4624361"/>
            <a:ext cx="1893737" cy="738664"/>
          </a:xfrm>
          <a:prstGeom prst="rect">
            <a:avLst/>
          </a:prstGeom>
        </p:spPr>
        <p:txBody>
          <a:bodyPr wrap="square">
            <a:spAutoFit/>
          </a:bodyPr>
          <a:lstStyle/>
          <a:p>
            <a:pPr algn="r"/>
            <a:r>
              <a:rPr lang="en-US" sz="1050" b="1" smtClean="0">
                <a:solidFill>
                  <a:schemeClr val="bg1"/>
                </a:solidFill>
                <a:latin typeface="+mj-lt"/>
                <a:ea typeface="Roboto" panose="02000000000000000000" pitchFamily="2" charset="0"/>
                <a:cs typeface="Lato" panose="020F0502020204030203" pitchFamily="34" charset="0"/>
              </a:rPr>
              <a:t>FACEBOOK</a:t>
            </a:r>
          </a:p>
          <a:p>
            <a:pPr algn="r"/>
            <a:endParaRPr lang="en-US" sz="1050" smtClean="0">
              <a:solidFill>
                <a:schemeClr val="bg1"/>
              </a:solidFill>
              <a:latin typeface="+mj-lt"/>
              <a:ea typeface="Roboto" panose="02000000000000000000" pitchFamily="2" charset="0"/>
              <a:cs typeface="Lato" panose="020F0502020204030203" pitchFamily="34" charset="0"/>
            </a:endParaRPr>
          </a:p>
          <a:p>
            <a:pPr algn="r"/>
            <a:r>
              <a:rPr lang="en-US" sz="1050" smtClean="0">
                <a:solidFill>
                  <a:schemeClr val="bg1"/>
                </a:solidFill>
                <a:latin typeface="+mj-lt"/>
                <a:ea typeface="Roboto" panose="02000000000000000000" pitchFamily="2" charset="0"/>
                <a:cs typeface="Lato" panose="020F0502020204030203" pitchFamily="34" charset="0"/>
              </a:rPr>
              <a:t>Conveniently </a:t>
            </a:r>
            <a:r>
              <a:rPr lang="en-US" sz="1050">
                <a:solidFill>
                  <a:schemeClr val="bg1"/>
                </a:solidFill>
                <a:latin typeface="+mj-lt"/>
                <a:ea typeface="Roboto" panose="02000000000000000000" pitchFamily="2" charset="0"/>
                <a:cs typeface="Lato" panose="020F0502020204030203" pitchFamily="34" charset="0"/>
              </a:rPr>
              <a:t>iterate top-line alignments for wireless metrics. </a:t>
            </a:r>
          </a:p>
        </p:txBody>
      </p:sp>
      <p:sp>
        <p:nvSpPr>
          <p:cNvPr id="48" name="Rounded Rectangle 47"/>
          <p:cNvSpPr/>
          <p:nvPr/>
        </p:nvSpPr>
        <p:spPr>
          <a:xfrm>
            <a:off x="4642138" y="4300708"/>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SOCIAL BOX</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9" name="Rounded Rectangle 48"/>
          <p:cNvSpPr/>
          <p:nvPr/>
        </p:nvSpPr>
        <p:spPr>
          <a:xfrm>
            <a:off x="6013738" y="4300709"/>
            <a:ext cx="457200" cy="274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50" name="Rectangle 49"/>
          <p:cNvSpPr/>
          <p:nvPr/>
        </p:nvSpPr>
        <p:spPr>
          <a:xfrm>
            <a:off x="4642138" y="4624361"/>
            <a:ext cx="1893737" cy="738664"/>
          </a:xfrm>
          <a:prstGeom prst="rect">
            <a:avLst/>
          </a:prstGeom>
        </p:spPr>
        <p:txBody>
          <a:bodyPr wrap="square">
            <a:spAutoFit/>
          </a:bodyPr>
          <a:lstStyle/>
          <a:p>
            <a:pPr algn="r"/>
            <a:r>
              <a:rPr lang="en-US" sz="1050" b="1" smtClean="0">
                <a:solidFill>
                  <a:schemeClr val="bg1"/>
                </a:solidFill>
                <a:latin typeface="+mj-lt"/>
                <a:ea typeface="Roboto" panose="02000000000000000000" pitchFamily="2" charset="0"/>
                <a:cs typeface="Lato" panose="020F0502020204030203" pitchFamily="34" charset="0"/>
              </a:rPr>
              <a:t>FACEBOOK</a:t>
            </a:r>
          </a:p>
          <a:p>
            <a:pPr algn="r"/>
            <a:endParaRPr lang="en-US" sz="1050" smtClean="0">
              <a:solidFill>
                <a:schemeClr val="bg1"/>
              </a:solidFill>
              <a:latin typeface="+mj-lt"/>
              <a:ea typeface="Roboto" panose="02000000000000000000" pitchFamily="2" charset="0"/>
              <a:cs typeface="Lato" panose="020F0502020204030203" pitchFamily="34" charset="0"/>
            </a:endParaRPr>
          </a:p>
          <a:p>
            <a:pPr algn="r"/>
            <a:r>
              <a:rPr lang="en-US" sz="1050" smtClean="0">
                <a:solidFill>
                  <a:schemeClr val="bg1"/>
                </a:solidFill>
                <a:latin typeface="+mj-lt"/>
                <a:ea typeface="Roboto" panose="02000000000000000000" pitchFamily="2" charset="0"/>
                <a:cs typeface="Lato" panose="020F0502020204030203" pitchFamily="34" charset="0"/>
              </a:rPr>
              <a:t>Conveniently </a:t>
            </a:r>
            <a:r>
              <a:rPr lang="en-US" sz="1050">
                <a:solidFill>
                  <a:schemeClr val="bg1"/>
                </a:solidFill>
                <a:latin typeface="+mj-lt"/>
                <a:ea typeface="Roboto" panose="02000000000000000000" pitchFamily="2" charset="0"/>
                <a:cs typeface="Lato" panose="020F0502020204030203" pitchFamily="34" charset="0"/>
              </a:rPr>
              <a:t>iterate top-line alignments for wireless metrics. </a:t>
            </a:r>
          </a:p>
        </p:txBody>
      </p:sp>
      <p:sp>
        <p:nvSpPr>
          <p:cNvPr id="51" name="Rounded Rectangle 50"/>
          <p:cNvSpPr/>
          <p:nvPr/>
        </p:nvSpPr>
        <p:spPr>
          <a:xfrm>
            <a:off x="3162158" y="2546213"/>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52" name="Rounded Rectangle 51"/>
          <p:cNvSpPr/>
          <p:nvPr/>
        </p:nvSpPr>
        <p:spPr>
          <a:xfrm>
            <a:off x="6016665" y="2546213"/>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53" name="Rounded Rectangle 52"/>
          <p:cNvSpPr/>
          <p:nvPr/>
        </p:nvSpPr>
        <p:spPr>
          <a:xfrm>
            <a:off x="3162158" y="4304381"/>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54" name="Rounded Rectangle 53"/>
          <p:cNvSpPr/>
          <p:nvPr/>
        </p:nvSpPr>
        <p:spPr>
          <a:xfrm>
            <a:off x="6016665" y="4304381"/>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55" name="Freeform 41"/>
          <p:cNvSpPr>
            <a:spLocks/>
          </p:cNvSpPr>
          <p:nvPr/>
        </p:nvSpPr>
        <p:spPr bwMode="auto">
          <a:xfrm>
            <a:off x="10882383" y="5418277"/>
            <a:ext cx="131531" cy="280599"/>
          </a:xfrm>
          <a:custGeom>
            <a:avLst/>
            <a:gdLst>
              <a:gd name="T0" fmla="*/ 180 w 180"/>
              <a:gd name="T1" fmla="*/ 124 h 385"/>
              <a:gd name="T2" fmla="*/ 120 w 180"/>
              <a:gd name="T3" fmla="*/ 124 h 385"/>
              <a:gd name="T4" fmla="*/ 120 w 180"/>
              <a:gd name="T5" fmla="*/ 84 h 385"/>
              <a:gd name="T6" fmla="*/ 120 w 180"/>
              <a:gd name="T7" fmla="*/ 84 h 385"/>
              <a:gd name="T8" fmla="*/ 122 w 180"/>
              <a:gd name="T9" fmla="*/ 74 h 385"/>
              <a:gd name="T10" fmla="*/ 126 w 180"/>
              <a:gd name="T11" fmla="*/ 70 h 385"/>
              <a:gd name="T12" fmla="*/ 130 w 180"/>
              <a:gd name="T13" fmla="*/ 66 h 385"/>
              <a:gd name="T14" fmla="*/ 136 w 180"/>
              <a:gd name="T15" fmla="*/ 66 h 385"/>
              <a:gd name="T16" fmla="*/ 136 w 180"/>
              <a:gd name="T17" fmla="*/ 66 h 385"/>
              <a:gd name="T18" fmla="*/ 180 w 180"/>
              <a:gd name="T19" fmla="*/ 66 h 385"/>
              <a:gd name="T20" fmla="*/ 180 w 180"/>
              <a:gd name="T21" fmla="*/ 0 h 385"/>
              <a:gd name="T22" fmla="*/ 120 w 180"/>
              <a:gd name="T23" fmla="*/ 0 h 385"/>
              <a:gd name="T24" fmla="*/ 120 w 180"/>
              <a:gd name="T25" fmla="*/ 0 h 385"/>
              <a:gd name="T26" fmla="*/ 98 w 180"/>
              <a:gd name="T27" fmla="*/ 2 h 385"/>
              <a:gd name="T28" fmla="*/ 80 w 180"/>
              <a:gd name="T29" fmla="*/ 8 h 385"/>
              <a:gd name="T30" fmla="*/ 66 w 180"/>
              <a:gd name="T31" fmla="*/ 16 h 385"/>
              <a:gd name="T32" fmla="*/ 54 w 180"/>
              <a:gd name="T33" fmla="*/ 28 h 385"/>
              <a:gd name="T34" fmla="*/ 48 w 180"/>
              <a:gd name="T35" fmla="*/ 40 h 385"/>
              <a:gd name="T36" fmla="*/ 42 w 180"/>
              <a:gd name="T37" fmla="*/ 54 h 385"/>
              <a:gd name="T38" fmla="*/ 40 w 180"/>
              <a:gd name="T39" fmla="*/ 68 h 385"/>
              <a:gd name="T40" fmla="*/ 40 w 180"/>
              <a:gd name="T41" fmla="*/ 80 h 385"/>
              <a:gd name="T42" fmla="*/ 40 w 180"/>
              <a:gd name="T43" fmla="*/ 124 h 385"/>
              <a:gd name="T44" fmla="*/ 0 w 180"/>
              <a:gd name="T45" fmla="*/ 124 h 385"/>
              <a:gd name="T46" fmla="*/ 0 w 180"/>
              <a:gd name="T47" fmla="*/ 192 h 385"/>
              <a:gd name="T48" fmla="*/ 40 w 180"/>
              <a:gd name="T49" fmla="*/ 192 h 385"/>
              <a:gd name="T50" fmla="*/ 40 w 180"/>
              <a:gd name="T51" fmla="*/ 192 h 385"/>
              <a:gd name="T52" fmla="*/ 40 w 180"/>
              <a:gd name="T53" fmla="*/ 385 h 385"/>
              <a:gd name="T54" fmla="*/ 120 w 180"/>
              <a:gd name="T55" fmla="*/ 385 h 385"/>
              <a:gd name="T56" fmla="*/ 120 w 180"/>
              <a:gd name="T57" fmla="*/ 385 h 385"/>
              <a:gd name="T58" fmla="*/ 120 w 180"/>
              <a:gd name="T59" fmla="*/ 192 h 385"/>
              <a:gd name="T60" fmla="*/ 174 w 180"/>
              <a:gd name="T61" fmla="*/ 192 h 385"/>
              <a:gd name="T62" fmla="*/ 180 w 180"/>
              <a:gd name="T63" fmla="*/ 124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0" h="385">
                <a:moveTo>
                  <a:pt x="180" y="124"/>
                </a:moveTo>
                <a:lnTo>
                  <a:pt x="120" y="124"/>
                </a:lnTo>
                <a:lnTo>
                  <a:pt x="120" y="84"/>
                </a:lnTo>
                <a:lnTo>
                  <a:pt x="120" y="84"/>
                </a:lnTo>
                <a:lnTo>
                  <a:pt x="122" y="74"/>
                </a:lnTo>
                <a:lnTo>
                  <a:pt x="126" y="70"/>
                </a:lnTo>
                <a:lnTo>
                  <a:pt x="130" y="66"/>
                </a:lnTo>
                <a:lnTo>
                  <a:pt x="136" y="66"/>
                </a:lnTo>
                <a:lnTo>
                  <a:pt x="136" y="66"/>
                </a:lnTo>
                <a:lnTo>
                  <a:pt x="180" y="66"/>
                </a:lnTo>
                <a:lnTo>
                  <a:pt x="180" y="0"/>
                </a:lnTo>
                <a:lnTo>
                  <a:pt x="120" y="0"/>
                </a:lnTo>
                <a:lnTo>
                  <a:pt x="120" y="0"/>
                </a:lnTo>
                <a:lnTo>
                  <a:pt x="98" y="2"/>
                </a:lnTo>
                <a:lnTo>
                  <a:pt x="80" y="8"/>
                </a:lnTo>
                <a:lnTo>
                  <a:pt x="66" y="16"/>
                </a:lnTo>
                <a:lnTo>
                  <a:pt x="54" y="28"/>
                </a:lnTo>
                <a:lnTo>
                  <a:pt x="48" y="40"/>
                </a:lnTo>
                <a:lnTo>
                  <a:pt x="42" y="54"/>
                </a:lnTo>
                <a:lnTo>
                  <a:pt x="40" y="68"/>
                </a:lnTo>
                <a:lnTo>
                  <a:pt x="40" y="80"/>
                </a:lnTo>
                <a:lnTo>
                  <a:pt x="40" y="124"/>
                </a:lnTo>
                <a:lnTo>
                  <a:pt x="0" y="124"/>
                </a:lnTo>
                <a:lnTo>
                  <a:pt x="0" y="192"/>
                </a:lnTo>
                <a:lnTo>
                  <a:pt x="40" y="192"/>
                </a:lnTo>
                <a:lnTo>
                  <a:pt x="40" y="192"/>
                </a:lnTo>
                <a:lnTo>
                  <a:pt x="40" y="385"/>
                </a:lnTo>
                <a:lnTo>
                  <a:pt x="120" y="385"/>
                </a:lnTo>
                <a:lnTo>
                  <a:pt x="120" y="385"/>
                </a:lnTo>
                <a:lnTo>
                  <a:pt x="120" y="192"/>
                </a:lnTo>
                <a:lnTo>
                  <a:pt x="174" y="192"/>
                </a:lnTo>
                <a:lnTo>
                  <a:pt x="180" y="124"/>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48"/>
          <p:cNvSpPr>
            <a:spLocks noEditPoints="1"/>
          </p:cNvSpPr>
          <p:nvPr/>
        </p:nvSpPr>
        <p:spPr bwMode="auto">
          <a:xfrm>
            <a:off x="8118044" y="5413161"/>
            <a:ext cx="289368" cy="290830"/>
          </a:xfrm>
          <a:custGeom>
            <a:avLst/>
            <a:gdLst>
              <a:gd name="T0" fmla="*/ 30 w 395"/>
              <a:gd name="T1" fmla="*/ 0 h 397"/>
              <a:gd name="T2" fmla="*/ 18 w 395"/>
              <a:gd name="T3" fmla="*/ 2 h 397"/>
              <a:gd name="T4" fmla="*/ 2 w 395"/>
              <a:gd name="T5" fmla="*/ 18 h 397"/>
              <a:gd name="T6" fmla="*/ 0 w 395"/>
              <a:gd name="T7" fmla="*/ 369 h 397"/>
              <a:gd name="T8" fmla="*/ 2 w 395"/>
              <a:gd name="T9" fmla="*/ 379 h 397"/>
              <a:gd name="T10" fmla="*/ 18 w 395"/>
              <a:gd name="T11" fmla="*/ 395 h 397"/>
              <a:gd name="T12" fmla="*/ 365 w 395"/>
              <a:gd name="T13" fmla="*/ 397 h 397"/>
              <a:gd name="T14" fmla="*/ 377 w 395"/>
              <a:gd name="T15" fmla="*/ 395 h 397"/>
              <a:gd name="T16" fmla="*/ 393 w 395"/>
              <a:gd name="T17" fmla="*/ 379 h 397"/>
              <a:gd name="T18" fmla="*/ 395 w 395"/>
              <a:gd name="T19" fmla="*/ 28 h 397"/>
              <a:gd name="T20" fmla="*/ 393 w 395"/>
              <a:gd name="T21" fmla="*/ 18 h 397"/>
              <a:gd name="T22" fmla="*/ 377 w 395"/>
              <a:gd name="T23" fmla="*/ 2 h 397"/>
              <a:gd name="T24" fmla="*/ 365 w 395"/>
              <a:gd name="T25" fmla="*/ 0 h 397"/>
              <a:gd name="T26" fmla="*/ 60 w 395"/>
              <a:gd name="T27" fmla="*/ 331 h 397"/>
              <a:gd name="T28" fmla="*/ 120 w 395"/>
              <a:gd name="T29" fmla="*/ 154 h 397"/>
              <a:gd name="T30" fmla="*/ 90 w 395"/>
              <a:gd name="T31" fmla="*/ 128 h 397"/>
              <a:gd name="T32" fmla="*/ 90 w 395"/>
              <a:gd name="T33" fmla="*/ 128 h 397"/>
              <a:gd name="T34" fmla="*/ 76 w 395"/>
              <a:gd name="T35" fmla="*/ 126 h 397"/>
              <a:gd name="T36" fmla="*/ 66 w 395"/>
              <a:gd name="T37" fmla="*/ 120 h 397"/>
              <a:gd name="T38" fmla="*/ 60 w 395"/>
              <a:gd name="T39" fmla="*/ 110 h 397"/>
              <a:gd name="T40" fmla="*/ 58 w 395"/>
              <a:gd name="T41" fmla="*/ 98 h 397"/>
              <a:gd name="T42" fmla="*/ 58 w 395"/>
              <a:gd name="T43" fmla="*/ 92 h 397"/>
              <a:gd name="T44" fmla="*/ 62 w 395"/>
              <a:gd name="T45" fmla="*/ 80 h 397"/>
              <a:gd name="T46" fmla="*/ 72 w 395"/>
              <a:gd name="T47" fmla="*/ 72 h 397"/>
              <a:gd name="T48" fmla="*/ 84 w 395"/>
              <a:gd name="T49" fmla="*/ 68 h 397"/>
              <a:gd name="T50" fmla="*/ 90 w 395"/>
              <a:gd name="T51" fmla="*/ 66 h 397"/>
              <a:gd name="T52" fmla="*/ 104 w 395"/>
              <a:gd name="T53" fmla="*/ 68 h 397"/>
              <a:gd name="T54" fmla="*/ 116 w 395"/>
              <a:gd name="T55" fmla="*/ 76 h 397"/>
              <a:gd name="T56" fmla="*/ 122 w 395"/>
              <a:gd name="T57" fmla="*/ 86 h 397"/>
              <a:gd name="T58" fmla="*/ 124 w 395"/>
              <a:gd name="T59" fmla="*/ 98 h 397"/>
              <a:gd name="T60" fmla="*/ 122 w 395"/>
              <a:gd name="T61" fmla="*/ 110 h 397"/>
              <a:gd name="T62" fmla="*/ 116 w 395"/>
              <a:gd name="T63" fmla="*/ 120 h 397"/>
              <a:gd name="T64" fmla="*/ 104 w 395"/>
              <a:gd name="T65" fmla="*/ 126 h 397"/>
              <a:gd name="T66" fmla="*/ 90 w 395"/>
              <a:gd name="T67" fmla="*/ 128 h 397"/>
              <a:gd name="T68" fmla="*/ 335 w 395"/>
              <a:gd name="T69" fmla="*/ 331 h 397"/>
              <a:gd name="T70" fmla="*/ 275 w 395"/>
              <a:gd name="T71" fmla="*/ 235 h 397"/>
              <a:gd name="T72" fmla="*/ 273 w 395"/>
              <a:gd name="T73" fmla="*/ 219 h 397"/>
              <a:gd name="T74" fmla="*/ 269 w 395"/>
              <a:gd name="T75" fmla="*/ 207 h 397"/>
              <a:gd name="T76" fmla="*/ 259 w 395"/>
              <a:gd name="T77" fmla="*/ 199 h 397"/>
              <a:gd name="T78" fmla="*/ 245 w 395"/>
              <a:gd name="T79" fmla="*/ 195 h 397"/>
              <a:gd name="T80" fmla="*/ 233 w 395"/>
              <a:gd name="T81" fmla="*/ 197 h 397"/>
              <a:gd name="T82" fmla="*/ 219 w 395"/>
              <a:gd name="T83" fmla="*/ 209 h 397"/>
              <a:gd name="T84" fmla="*/ 215 w 395"/>
              <a:gd name="T85" fmla="*/ 217 h 397"/>
              <a:gd name="T86" fmla="*/ 213 w 395"/>
              <a:gd name="T87" fmla="*/ 231 h 397"/>
              <a:gd name="T88" fmla="*/ 154 w 395"/>
              <a:gd name="T89" fmla="*/ 331 h 397"/>
              <a:gd name="T90" fmla="*/ 154 w 395"/>
              <a:gd name="T91" fmla="*/ 154 h 397"/>
              <a:gd name="T92" fmla="*/ 213 w 395"/>
              <a:gd name="T93" fmla="*/ 178 h 397"/>
              <a:gd name="T94" fmla="*/ 219 w 395"/>
              <a:gd name="T95" fmla="*/ 168 h 397"/>
              <a:gd name="T96" fmla="*/ 237 w 395"/>
              <a:gd name="T97" fmla="*/ 156 h 397"/>
              <a:gd name="T98" fmla="*/ 255 w 395"/>
              <a:gd name="T99" fmla="*/ 150 h 397"/>
              <a:gd name="T100" fmla="*/ 267 w 395"/>
              <a:gd name="T101" fmla="*/ 148 h 397"/>
              <a:gd name="T102" fmla="*/ 293 w 395"/>
              <a:gd name="T103" fmla="*/ 154 h 397"/>
              <a:gd name="T104" fmla="*/ 315 w 395"/>
              <a:gd name="T105" fmla="*/ 168 h 397"/>
              <a:gd name="T106" fmla="*/ 329 w 395"/>
              <a:gd name="T107" fmla="*/ 193 h 397"/>
              <a:gd name="T108" fmla="*/ 335 w 395"/>
              <a:gd name="T109" fmla="*/ 229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95" h="397">
                <a:moveTo>
                  <a:pt x="365" y="0"/>
                </a:moveTo>
                <a:lnTo>
                  <a:pt x="30" y="0"/>
                </a:lnTo>
                <a:lnTo>
                  <a:pt x="30" y="0"/>
                </a:lnTo>
                <a:lnTo>
                  <a:pt x="18" y="2"/>
                </a:lnTo>
                <a:lnTo>
                  <a:pt x="10" y="8"/>
                </a:lnTo>
                <a:lnTo>
                  <a:pt x="2" y="18"/>
                </a:lnTo>
                <a:lnTo>
                  <a:pt x="0" y="28"/>
                </a:lnTo>
                <a:lnTo>
                  <a:pt x="0" y="369"/>
                </a:lnTo>
                <a:lnTo>
                  <a:pt x="0" y="369"/>
                </a:lnTo>
                <a:lnTo>
                  <a:pt x="2" y="379"/>
                </a:lnTo>
                <a:lnTo>
                  <a:pt x="10" y="389"/>
                </a:lnTo>
                <a:lnTo>
                  <a:pt x="18" y="395"/>
                </a:lnTo>
                <a:lnTo>
                  <a:pt x="30" y="397"/>
                </a:lnTo>
                <a:lnTo>
                  <a:pt x="365" y="397"/>
                </a:lnTo>
                <a:lnTo>
                  <a:pt x="365" y="397"/>
                </a:lnTo>
                <a:lnTo>
                  <a:pt x="377" y="395"/>
                </a:lnTo>
                <a:lnTo>
                  <a:pt x="387" y="389"/>
                </a:lnTo>
                <a:lnTo>
                  <a:pt x="393" y="379"/>
                </a:lnTo>
                <a:lnTo>
                  <a:pt x="395" y="369"/>
                </a:lnTo>
                <a:lnTo>
                  <a:pt x="395" y="28"/>
                </a:lnTo>
                <a:lnTo>
                  <a:pt x="395" y="28"/>
                </a:lnTo>
                <a:lnTo>
                  <a:pt x="393" y="18"/>
                </a:lnTo>
                <a:lnTo>
                  <a:pt x="387" y="8"/>
                </a:lnTo>
                <a:lnTo>
                  <a:pt x="377" y="2"/>
                </a:lnTo>
                <a:lnTo>
                  <a:pt x="365" y="0"/>
                </a:lnTo>
                <a:lnTo>
                  <a:pt x="365" y="0"/>
                </a:lnTo>
                <a:close/>
                <a:moveTo>
                  <a:pt x="120" y="331"/>
                </a:moveTo>
                <a:lnTo>
                  <a:pt x="60" y="331"/>
                </a:lnTo>
                <a:lnTo>
                  <a:pt x="60" y="154"/>
                </a:lnTo>
                <a:lnTo>
                  <a:pt x="120" y="154"/>
                </a:lnTo>
                <a:lnTo>
                  <a:pt x="120" y="331"/>
                </a:lnTo>
                <a:close/>
                <a:moveTo>
                  <a:pt x="90" y="128"/>
                </a:moveTo>
                <a:lnTo>
                  <a:pt x="90" y="128"/>
                </a:lnTo>
                <a:lnTo>
                  <a:pt x="90" y="128"/>
                </a:lnTo>
                <a:lnTo>
                  <a:pt x="82" y="128"/>
                </a:lnTo>
                <a:lnTo>
                  <a:pt x="76" y="126"/>
                </a:lnTo>
                <a:lnTo>
                  <a:pt x="70" y="124"/>
                </a:lnTo>
                <a:lnTo>
                  <a:pt x="66" y="120"/>
                </a:lnTo>
                <a:lnTo>
                  <a:pt x="62" y="114"/>
                </a:lnTo>
                <a:lnTo>
                  <a:pt x="60" y="110"/>
                </a:lnTo>
                <a:lnTo>
                  <a:pt x="58" y="104"/>
                </a:lnTo>
                <a:lnTo>
                  <a:pt x="58" y="98"/>
                </a:lnTo>
                <a:lnTo>
                  <a:pt x="58" y="98"/>
                </a:lnTo>
                <a:lnTo>
                  <a:pt x="58" y="92"/>
                </a:lnTo>
                <a:lnTo>
                  <a:pt x="60" y="86"/>
                </a:lnTo>
                <a:lnTo>
                  <a:pt x="62" y="80"/>
                </a:lnTo>
                <a:lnTo>
                  <a:pt x="66" y="76"/>
                </a:lnTo>
                <a:lnTo>
                  <a:pt x="72" y="72"/>
                </a:lnTo>
                <a:lnTo>
                  <a:pt x="78" y="68"/>
                </a:lnTo>
                <a:lnTo>
                  <a:pt x="84" y="68"/>
                </a:lnTo>
                <a:lnTo>
                  <a:pt x="90" y="66"/>
                </a:lnTo>
                <a:lnTo>
                  <a:pt x="90" y="66"/>
                </a:lnTo>
                <a:lnTo>
                  <a:pt x="98" y="68"/>
                </a:lnTo>
                <a:lnTo>
                  <a:pt x="104" y="68"/>
                </a:lnTo>
                <a:lnTo>
                  <a:pt x="110" y="72"/>
                </a:lnTo>
                <a:lnTo>
                  <a:pt x="116" y="76"/>
                </a:lnTo>
                <a:lnTo>
                  <a:pt x="118" y="80"/>
                </a:lnTo>
                <a:lnTo>
                  <a:pt x="122" y="86"/>
                </a:lnTo>
                <a:lnTo>
                  <a:pt x="124" y="98"/>
                </a:lnTo>
                <a:lnTo>
                  <a:pt x="124" y="98"/>
                </a:lnTo>
                <a:lnTo>
                  <a:pt x="124" y="104"/>
                </a:lnTo>
                <a:lnTo>
                  <a:pt x="122" y="110"/>
                </a:lnTo>
                <a:lnTo>
                  <a:pt x="120" y="114"/>
                </a:lnTo>
                <a:lnTo>
                  <a:pt x="116" y="120"/>
                </a:lnTo>
                <a:lnTo>
                  <a:pt x="110" y="124"/>
                </a:lnTo>
                <a:lnTo>
                  <a:pt x="104" y="126"/>
                </a:lnTo>
                <a:lnTo>
                  <a:pt x="98" y="128"/>
                </a:lnTo>
                <a:lnTo>
                  <a:pt x="90" y="128"/>
                </a:lnTo>
                <a:lnTo>
                  <a:pt x="90" y="128"/>
                </a:lnTo>
                <a:close/>
                <a:moveTo>
                  <a:pt x="335" y="331"/>
                </a:moveTo>
                <a:lnTo>
                  <a:pt x="275" y="331"/>
                </a:lnTo>
                <a:lnTo>
                  <a:pt x="275" y="235"/>
                </a:lnTo>
                <a:lnTo>
                  <a:pt x="275" y="235"/>
                </a:lnTo>
                <a:lnTo>
                  <a:pt x="273" y="219"/>
                </a:lnTo>
                <a:lnTo>
                  <a:pt x="271" y="213"/>
                </a:lnTo>
                <a:lnTo>
                  <a:pt x="269" y="207"/>
                </a:lnTo>
                <a:lnTo>
                  <a:pt x="263" y="201"/>
                </a:lnTo>
                <a:lnTo>
                  <a:pt x="259" y="199"/>
                </a:lnTo>
                <a:lnTo>
                  <a:pt x="253" y="195"/>
                </a:lnTo>
                <a:lnTo>
                  <a:pt x="245" y="195"/>
                </a:lnTo>
                <a:lnTo>
                  <a:pt x="245" y="195"/>
                </a:lnTo>
                <a:lnTo>
                  <a:pt x="233" y="197"/>
                </a:lnTo>
                <a:lnTo>
                  <a:pt x="225" y="201"/>
                </a:lnTo>
                <a:lnTo>
                  <a:pt x="219" y="209"/>
                </a:lnTo>
                <a:lnTo>
                  <a:pt x="215" y="217"/>
                </a:lnTo>
                <a:lnTo>
                  <a:pt x="215" y="217"/>
                </a:lnTo>
                <a:lnTo>
                  <a:pt x="213" y="223"/>
                </a:lnTo>
                <a:lnTo>
                  <a:pt x="213" y="231"/>
                </a:lnTo>
                <a:lnTo>
                  <a:pt x="213" y="331"/>
                </a:lnTo>
                <a:lnTo>
                  <a:pt x="154" y="331"/>
                </a:lnTo>
                <a:lnTo>
                  <a:pt x="154" y="331"/>
                </a:lnTo>
                <a:lnTo>
                  <a:pt x="154" y="154"/>
                </a:lnTo>
                <a:lnTo>
                  <a:pt x="213" y="154"/>
                </a:lnTo>
                <a:lnTo>
                  <a:pt x="213" y="178"/>
                </a:lnTo>
                <a:lnTo>
                  <a:pt x="213" y="178"/>
                </a:lnTo>
                <a:lnTo>
                  <a:pt x="219" y="168"/>
                </a:lnTo>
                <a:lnTo>
                  <a:pt x="231" y="160"/>
                </a:lnTo>
                <a:lnTo>
                  <a:pt x="237" y="156"/>
                </a:lnTo>
                <a:lnTo>
                  <a:pt x="245" y="152"/>
                </a:lnTo>
                <a:lnTo>
                  <a:pt x="255" y="150"/>
                </a:lnTo>
                <a:lnTo>
                  <a:pt x="267" y="148"/>
                </a:lnTo>
                <a:lnTo>
                  <a:pt x="267" y="148"/>
                </a:lnTo>
                <a:lnTo>
                  <a:pt x="281" y="150"/>
                </a:lnTo>
                <a:lnTo>
                  <a:pt x="293" y="154"/>
                </a:lnTo>
                <a:lnTo>
                  <a:pt x="305" y="160"/>
                </a:lnTo>
                <a:lnTo>
                  <a:pt x="315" y="168"/>
                </a:lnTo>
                <a:lnTo>
                  <a:pt x="323" y="180"/>
                </a:lnTo>
                <a:lnTo>
                  <a:pt x="329" y="193"/>
                </a:lnTo>
                <a:lnTo>
                  <a:pt x="333" y="209"/>
                </a:lnTo>
                <a:lnTo>
                  <a:pt x="335" y="229"/>
                </a:lnTo>
                <a:lnTo>
                  <a:pt x="335" y="331"/>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184"/>
          <p:cNvSpPr>
            <a:spLocks/>
          </p:cNvSpPr>
          <p:nvPr/>
        </p:nvSpPr>
        <p:spPr bwMode="auto">
          <a:xfrm>
            <a:off x="9038902" y="5441660"/>
            <a:ext cx="287906" cy="233833"/>
          </a:xfrm>
          <a:custGeom>
            <a:avLst/>
            <a:gdLst>
              <a:gd name="T0" fmla="*/ 393 w 393"/>
              <a:gd name="T1" fmla="*/ 38 h 319"/>
              <a:gd name="T2" fmla="*/ 347 w 393"/>
              <a:gd name="T3" fmla="*/ 52 h 319"/>
              <a:gd name="T4" fmla="*/ 359 w 393"/>
              <a:gd name="T5" fmla="*/ 42 h 319"/>
              <a:gd name="T6" fmla="*/ 377 w 393"/>
              <a:gd name="T7" fmla="*/ 20 h 319"/>
              <a:gd name="T8" fmla="*/ 383 w 393"/>
              <a:gd name="T9" fmla="*/ 6 h 319"/>
              <a:gd name="T10" fmla="*/ 345 w 393"/>
              <a:gd name="T11" fmla="*/ 22 h 319"/>
              <a:gd name="T12" fmla="*/ 331 w 393"/>
              <a:gd name="T13" fmla="*/ 26 h 319"/>
              <a:gd name="T14" fmla="*/ 305 w 393"/>
              <a:gd name="T15" fmla="*/ 8 h 319"/>
              <a:gd name="T16" fmla="*/ 273 w 393"/>
              <a:gd name="T17" fmla="*/ 0 h 319"/>
              <a:gd name="T18" fmla="*/ 255 w 393"/>
              <a:gd name="T19" fmla="*/ 2 h 319"/>
              <a:gd name="T20" fmla="*/ 227 w 393"/>
              <a:gd name="T21" fmla="*/ 14 h 319"/>
              <a:gd name="T22" fmla="*/ 205 w 393"/>
              <a:gd name="T23" fmla="*/ 36 h 319"/>
              <a:gd name="T24" fmla="*/ 193 w 393"/>
              <a:gd name="T25" fmla="*/ 64 h 319"/>
              <a:gd name="T26" fmla="*/ 191 w 393"/>
              <a:gd name="T27" fmla="*/ 82 h 319"/>
              <a:gd name="T28" fmla="*/ 193 w 393"/>
              <a:gd name="T29" fmla="*/ 100 h 319"/>
              <a:gd name="T30" fmla="*/ 145 w 393"/>
              <a:gd name="T31" fmla="*/ 92 h 319"/>
              <a:gd name="T32" fmla="*/ 99 w 393"/>
              <a:gd name="T33" fmla="*/ 74 h 319"/>
              <a:gd name="T34" fmla="*/ 62 w 393"/>
              <a:gd name="T35" fmla="*/ 48 h 319"/>
              <a:gd name="T36" fmla="*/ 28 w 393"/>
              <a:gd name="T37" fmla="*/ 16 h 319"/>
              <a:gd name="T38" fmla="*/ 24 w 393"/>
              <a:gd name="T39" fmla="*/ 24 h 319"/>
              <a:gd name="T40" fmla="*/ 18 w 393"/>
              <a:gd name="T41" fmla="*/ 44 h 319"/>
              <a:gd name="T42" fmla="*/ 16 w 393"/>
              <a:gd name="T43" fmla="*/ 56 h 319"/>
              <a:gd name="T44" fmla="*/ 20 w 393"/>
              <a:gd name="T45" fmla="*/ 76 h 319"/>
              <a:gd name="T46" fmla="*/ 26 w 393"/>
              <a:gd name="T47" fmla="*/ 94 h 319"/>
              <a:gd name="T48" fmla="*/ 52 w 393"/>
              <a:gd name="T49" fmla="*/ 124 h 319"/>
              <a:gd name="T50" fmla="*/ 34 w 393"/>
              <a:gd name="T51" fmla="*/ 120 h 319"/>
              <a:gd name="T52" fmla="*/ 16 w 393"/>
              <a:gd name="T53" fmla="*/ 114 h 319"/>
              <a:gd name="T54" fmla="*/ 16 w 393"/>
              <a:gd name="T55" fmla="*/ 114 h 319"/>
              <a:gd name="T56" fmla="*/ 22 w 393"/>
              <a:gd name="T57" fmla="*/ 142 h 319"/>
              <a:gd name="T58" fmla="*/ 34 w 393"/>
              <a:gd name="T59" fmla="*/ 166 h 319"/>
              <a:gd name="T60" fmla="*/ 56 w 393"/>
              <a:gd name="T61" fmla="*/ 183 h 319"/>
              <a:gd name="T62" fmla="*/ 82 w 393"/>
              <a:gd name="T63" fmla="*/ 193 h 319"/>
              <a:gd name="T64" fmla="*/ 70 w 393"/>
              <a:gd name="T65" fmla="*/ 195 h 319"/>
              <a:gd name="T66" fmla="*/ 60 w 393"/>
              <a:gd name="T67" fmla="*/ 195 h 319"/>
              <a:gd name="T68" fmla="*/ 44 w 393"/>
              <a:gd name="T69" fmla="*/ 193 h 319"/>
              <a:gd name="T70" fmla="*/ 56 w 393"/>
              <a:gd name="T71" fmla="*/ 215 h 319"/>
              <a:gd name="T72" fmla="*/ 72 w 393"/>
              <a:gd name="T73" fmla="*/ 233 h 319"/>
              <a:gd name="T74" fmla="*/ 93 w 393"/>
              <a:gd name="T75" fmla="*/ 245 h 319"/>
              <a:gd name="T76" fmla="*/ 119 w 393"/>
              <a:gd name="T77" fmla="*/ 249 h 319"/>
              <a:gd name="T78" fmla="*/ 97 w 393"/>
              <a:gd name="T79" fmla="*/ 265 h 319"/>
              <a:gd name="T80" fmla="*/ 48 w 393"/>
              <a:gd name="T81" fmla="*/ 283 h 319"/>
              <a:gd name="T82" fmla="*/ 20 w 393"/>
              <a:gd name="T83" fmla="*/ 285 h 319"/>
              <a:gd name="T84" fmla="*/ 0 w 393"/>
              <a:gd name="T85" fmla="*/ 283 h 319"/>
              <a:gd name="T86" fmla="*/ 28 w 393"/>
              <a:gd name="T87" fmla="*/ 299 h 319"/>
              <a:gd name="T88" fmla="*/ 89 w 393"/>
              <a:gd name="T89" fmla="*/ 317 h 319"/>
              <a:gd name="T90" fmla="*/ 123 w 393"/>
              <a:gd name="T91" fmla="*/ 319 h 319"/>
              <a:gd name="T92" fmla="*/ 151 w 393"/>
              <a:gd name="T93" fmla="*/ 319 h 319"/>
              <a:gd name="T94" fmla="*/ 199 w 393"/>
              <a:gd name="T95" fmla="*/ 307 h 319"/>
              <a:gd name="T96" fmla="*/ 243 w 393"/>
              <a:gd name="T97" fmla="*/ 287 h 319"/>
              <a:gd name="T98" fmla="*/ 279 w 393"/>
              <a:gd name="T99" fmla="*/ 261 h 319"/>
              <a:gd name="T100" fmla="*/ 307 w 393"/>
              <a:gd name="T101" fmla="*/ 227 h 319"/>
              <a:gd name="T102" fmla="*/ 329 w 393"/>
              <a:gd name="T103" fmla="*/ 191 h 319"/>
              <a:gd name="T104" fmla="*/ 345 w 393"/>
              <a:gd name="T105" fmla="*/ 152 h 319"/>
              <a:gd name="T106" fmla="*/ 353 w 393"/>
              <a:gd name="T107" fmla="*/ 110 h 319"/>
              <a:gd name="T108" fmla="*/ 353 w 393"/>
              <a:gd name="T109" fmla="*/ 90 h 319"/>
              <a:gd name="T110" fmla="*/ 353 w 393"/>
              <a:gd name="T111" fmla="*/ 80 h 319"/>
              <a:gd name="T112" fmla="*/ 375 w 393"/>
              <a:gd name="T113" fmla="*/ 62 h 319"/>
              <a:gd name="T114" fmla="*/ 393 w 393"/>
              <a:gd name="T115" fmla="*/ 3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3" h="319">
                <a:moveTo>
                  <a:pt x="393" y="38"/>
                </a:moveTo>
                <a:lnTo>
                  <a:pt x="393" y="38"/>
                </a:lnTo>
                <a:lnTo>
                  <a:pt x="371" y="46"/>
                </a:lnTo>
                <a:lnTo>
                  <a:pt x="347" y="52"/>
                </a:lnTo>
                <a:lnTo>
                  <a:pt x="347" y="52"/>
                </a:lnTo>
                <a:lnTo>
                  <a:pt x="359" y="42"/>
                </a:lnTo>
                <a:lnTo>
                  <a:pt x="369" y="32"/>
                </a:lnTo>
                <a:lnTo>
                  <a:pt x="377" y="20"/>
                </a:lnTo>
                <a:lnTo>
                  <a:pt x="383" y="6"/>
                </a:lnTo>
                <a:lnTo>
                  <a:pt x="383" y="6"/>
                </a:lnTo>
                <a:lnTo>
                  <a:pt x="357" y="18"/>
                </a:lnTo>
                <a:lnTo>
                  <a:pt x="345" y="22"/>
                </a:lnTo>
                <a:lnTo>
                  <a:pt x="331" y="26"/>
                </a:lnTo>
                <a:lnTo>
                  <a:pt x="331" y="26"/>
                </a:lnTo>
                <a:lnTo>
                  <a:pt x="319" y="16"/>
                </a:lnTo>
                <a:lnTo>
                  <a:pt x="305" y="8"/>
                </a:lnTo>
                <a:lnTo>
                  <a:pt x="289" y="2"/>
                </a:lnTo>
                <a:lnTo>
                  <a:pt x="273" y="0"/>
                </a:lnTo>
                <a:lnTo>
                  <a:pt x="273" y="0"/>
                </a:lnTo>
                <a:lnTo>
                  <a:pt x="255" y="2"/>
                </a:lnTo>
                <a:lnTo>
                  <a:pt x="241" y="6"/>
                </a:lnTo>
                <a:lnTo>
                  <a:pt x="227" y="14"/>
                </a:lnTo>
                <a:lnTo>
                  <a:pt x="215" y="24"/>
                </a:lnTo>
                <a:lnTo>
                  <a:pt x="205" y="36"/>
                </a:lnTo>
                <a:lnTo>
                  <a:pt x="197" y="50"/>
                </a:lnTo>
                <a:lnTo>
                  <a:pt x="193" y="64"/>
                </a:lnTo>
                <a:lnTo>
                  <a:pt x="191" y="82"/>
                </a:lnTo>
                <a:lnTo>
                  <a:pt x="191" y="82"/>
                </a:lnTo>
                <a:lnTo>
                  <a:pt x="193" y="100"/>
                </a:lnTo>
                <a:lnTo>
                  <a:pt x="193" y="100"/>
                </a:lnTo>
                <a:lnTo>
                  <a:pt x="169" y="98"/>
                </a:lnTo>
                <a:lnTo>
                  <a:pt x="145" y="92"/>
                </a:lnTo>
                <a:lnTo>
                  <a:pt x="121" y="84"/>
                </a:lnTo>
                <a:lnTo>
                  <a:pt x="99" y="74"/>
                </a:lnTo>
                <a:lnTo>
                  <a:pt x="80" y="62"/>
                </a:lnTo>
                <a:lnTo>
                  <a:pt x="62" y="48"/>
                </a:lnTo>
                <a:lnTo>
                  <a:pt x="44" y="32"/>
                </a:lnTo>
                <a:lnTo>
                  <a:pt x="28" y="16"/>
                </a:lnTo>
                <a:lnTo>
                  <a:pt x="28" y="16"/>
                </a:lnTo>
                <a:lnTo>
                  <a:pt x="24" y="24"/>
                </a:lnTo>
                <a:lnTo>
                  <a:pt x="20" y="34"/>
                </a:lnTo>
                <a:lnTo>
                  <a:pt x="18" y="44"/>
                </a:lnTo>
                <a:lnTo>
                  <a:pt x="16" y="56"/>
                </a:lnTo>
                <a:lnTo>
                  <a:pt x="16" y="56"/>
                </a:lnTo>
                <a:lnTo>
                  <a:pt x="18" y="66"/>
                </a:lnTo>
                <a:lnTo>
                  <a:pt x="20" y="76"/>
                </a:lnTo>
                <a:lnTo>
                  <a:pt x="22" y="86"/>
                </a:lnTo>
                <a:lnTo>
                  <a:pt x="26" y="94"/>
                </a:lnTo>
                <a:lnTo>
                  <a:pt x="38" y="110"/>
                </a:lnTo>
                <a:lnTo>
                  <a:pt x="52" y="124"/>
                </a:lnTo>
                <a:lnTo>
                  <a:pt x="52" y="124"/>
                </a:lnTo>
                <a:lnTo>
                  <a:pt x="34" y="120"/>
                </a:lnTo>
                <a:lnTo>
                  <a:pt x="16" y="114"/>
                </a:lnTo>
                <a:lnTo>
                  <a:pt x="16" y="114"/>
                </a:lnTo>
                <a:lnTo>
                  <a:pt x="16" y="114"/>
                </a:lnTo>
                <a:lnTo>
                  <a:pt x="16" y="114"/>
                </a:lnTo>
                <a:lnTo>
                  <a:pt x="18" y="128"/>
                </a:lnTo>
                <a:lnTo>
                  <a:pt x="22" y="142"/>
                </a:lnTo>
                <a:lnTo>
                  <a:pt x="26" y="154"/>
                </a:lnTo>
                <a:lnTo>
                  <a:pt x="34" y="166"/>
                </a:lnTo>
                <a:lnTo>
                  <a:pt x="44" y="176"/>
                </a:lnTo>
                <a:lnTo>
                  <a:pt x="56" y="183"/>
                </a:lnTo>
                <a:lnTo>
                  <a:pt x="68" y="189"/>
                </a:lnTo>
                <a:lnTo>
                  <a:pt x="82" y="193"/>
                </a:lnTo>
                <a:lnTo>
                  <a:pt x="82" y="193"/>
                </a:lnTo>
                <a:lnTo>
                  <a:pt x="70" y="195"/>
                </a:lnTo>
                <a:lnTo>
                  <a:pt x="60" y="195"/>
                </a:lnTo>
                <a:lnTo>
                  <a:pt x="60" y="195"/>
                </a:lnTo>
                <a:lnTo>
                  <a:pt x="44" y="193"/>
                </a:lnTo>
                <a:lnTo>
                  <a:pt x="44" y="193"/>
                </a:lnTo>
                <a:lnTo>
                  <a:pt x="50" y="205"/>
                </a:lnTo>
                <a:lnTo>
                  <a:pt x="56" y="215"/>
                </a:lnTo>
                <a:lnTo>
                  <a:pt x="64" y="225"/>
                </a:lnTo>
                <a:lnTo>
                  <a:pt x="72" y="233"/>
                </a:lnTo>
                <a:lnTo>
                  <a:pt x="84" y="241"/>
                </a:lnTo>
                <a:lnTo>
                  <a:pt x="93" y="245"/>
                </a:lnTo>
                <a:lnTo>
                  <a:pt x="107" y="249"/>
                </a:lnTo>
                <a:lnTo>
                  <a:pt x="119" y="249"/>
                </a:lnTo>
                <a:lnTo>
                  <a:pt x="119" y="249"/>
                </a:lnTo>
                <a:lnTo>
                  <a:pt x="97" y="265"/>
                </a:lnTo>
                <a:lnTo>
                  <a:pt x="74" y="275"/>
                </a:lnTo>
                <a:lnTo>
                  <a:pt x="48" y="283"/>
                </a:lnTo>
                <a:lnTo>
                  <a:pt x="34" y="283"/>
                </a:lnTo>
                <a:lnTo>
                  <a:pt x="20" y="285"/>
                </a:lnTo>
                <a:lnTo>
                  <a:pt x="20" y="285"/>
                </a:lnTo>
                <a:lnTo>
                  <a:pt x="0" y="283"/>
                </a:lnTo>
                <a:lnTo>
                  <a:pt x="0" y="283"/>
                </a:lnTo>
                <a:lnTo>
                  <a:pt x="28" y="299"/>
                </a:lnTo>
                <a:lnTo>
                  <a:pt x="58" y="311"/>
                </a:lnTo>
                <a:lnTo>
                  <a:pt x="89" y="317"/>
                </a:lnTo>
                <a:lnTo>
                  <a:pt x="107" y="319"/>
                </a:lnTo>
                <a:lnTo>
                  <a:pt x="123" y="319"/>
                </a:lnTo>
                <a:lnTo>
                  <a:pt x="123" y="319"/>
                </a:lnTo>
                <a:lnTo>
                  <a:pt x="151" y="319"/>
                </a:lnTo>
                <a:lnTo>
                  <a:pt x="175" y="315"/>
                </a:lnTo>
                <a:lnTo>
                  <a:pt x="199" y="307"/>
                </a:lnTo>
                <a:lnTo>
                  <a:pt x="223" y="299"/>
                </a:lnTo>
                <a:lnTo>
                  <a:pt x="243" y="287"/>
                </a:lnTo>
                <a:lnTo>
                  <a:pt x="261" y="275"/>
                </a:lnTo>
                <a:lnTo>
                  <a:pt x="279" y="261"/>
                </a:lnTo>
                <a:lnTo>
                  <a:pt x="295" y="245"/>
                </a:lnTo>
                <a:lnTo>
                  <a:pt x="307" y="227"/>
                </a:lnTo>
                <a:lnTo>
                  <a:pt x="319" y="209"/>
                </a:lnTo>
                <a:lnTo>
                  <a:pt x="329" y="191"/>
                </a:lnTo>
                <a:lnTo>
                  <a:pt x="339" y="172"/>
                </a:lnTo>
                <a:lnTo>
                  <a:pt x="345" y="152"/>
                </a:lnTo>
                <a:lnTo>
                  <a:pt x="349" y="132"/>
                </a:lnTo>
                <a:lnTo>
                  <a:pt x="353" y="110"/>
                </a:lnTo>
                <a:lnTo>
                  <a:pt x="353" y="90"/>
                </a:lnTo>
                <a:lnTo>
                  <a:pt x="353" y="90"/>
                </a:lnTo>
                <a:lnTo>
                  <a:pt x="353" y="80"/>
                </a:lnTo>
                <a:lnTo>
                  <a:pt x="353" y="80"/>
                </a:lnTo>
                <a:lnTo>
                  <a:pt x="365" y="72"/>
                </a:lnTo>
                <a:lnTo>
                  <a:pt x="375" y="62"/>
                </a:lnTo>
                <a:lnTo>
                  <a:pt x="385" y="50"/>
                </a:lnTo>
                <a:lnTo>
                  <a:pt x="393" y="38"/>
                </a:lnTo>
                <a:lnTo>
                  <a:pt x="393" y="38"/>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346"/>
          <p:cNvSpPr>
            <a:spLocks noEditPoints="1"/>
          </p:cNvSpPr>
          <p:nvPr/>
        </p:nvSpPr>
        <p:spPr bwMode="auto">
          <a:xfrm>
            <a:off x="9917775" y="5413892"/>
            <a:ext cx="289368" cy="289368"/>
          </a:xfrm>
          <a:custGeom>
            <a:avLst/>
            <a:gdLst>
              <a:gd name="T0" fmla="*/ 76 w 395"/>
              <a:gd name="T1" fmla="*/ 0 h 395"/>
              <a:gd name="T2" fmla="*/ 34 w 395"/>
              <a:gd name="T3" fmla="*/ 12 h 395"/>
              <a:gd name="T4" fmla="*/ 6 w 395"/>
              <a:gd name="T5" fmla="*/ 46 h 395"/>
              <a:gd name="T6" fmla="*/ 0 w 395"/>
              <a:gd name="T7" fmla="*/ 155 h 395"/>
              <a:gd name="T8" fmla="*/ 2 w 395"/>
              <a:gd name="T9" fmla="*/ 333 h 395"/>
              <a:gd name="T10" fmla="*/ 22 w 395"/>
              <a:gd name="T11" fmla="*/ 373 h 395"/>
              <a:gd name="T12" fmla="*/ 62 w 395"/>
              <a:gd name="T13" fmla="*/ 393 h 395"/>
              <a:gd name="T14" fmla="*/ 319 w 395"/>
              <a:gd name="T15" fmla="*/ 395 h 395"/>
              <a:gd name="T16" fmla="*/ 361 w 395"/>
              <a:gd name="T17" fmla="*/ 381 h 395"/>
              <a:gd name="T18" fmla="*/ 389 w 395"/>
              <a:gd name="T19" fmla="*/ 347 h 395"/>
              <a:gd name="T20" fmla="*/ 395 w 395"/>
              <a:gd name="T21" fmla="*/ 155 h 395"/>
              <a:gd name="T22" fmla="*/ 393 w 395"/>
              <a:gd name="T23" fmla="*/ 60 h 395"/>
              <a:gd name="T24" fmla="*/ 373 w 395"/>
              <a:gd name="T25" fmla="*/ 22 h 395"/>
              <a:gd name="T26" fmla="*/ 335 w 395"/>
              <a:gd name="T27" fmla="*/ 0 h 395"/>
              <a:gd name="T28" fmla="*/ 341 w 395"/>
              <a:gd name="T29" fmla="*/ 44 h 395"/>
              <a:gd name="T30" fmla="*/ 349 w 395"/>
              <a:gd name="T31" fmla="*/ 111 h 395"/>
              <a:gd name="T32" fmla="*/ 341 w 395"/>
              <a:gd name="T33" fmla="*/ 44 h 395"/>
              <a:gd name="T34" fmla="*/ 152 w 395"/>
              <a:gd name="T35" fmla="*/ 143 h 395"/>
              <a:gd name="T36" fmla="*/ 198 w 395"/>
              <a:gd name="T37" fmla="*/ 127 h 395"/>
              <a:gd name="T38" fmla="*/ 230 w 395"/>
              <a:gd name="T39" fmla="*/ 135 h 395"/>
              <a:gd name="T40" fmla="*/ 254 w 395"/>
              <a:gd name="T41" fmla="*/ 155 h 395"/>
              <a:gd name="T42" fmla="*/ 268 w 395"/>
              <a:gd name="T43" fmla="*/ 185 h 395"/>
              <a:gd name="T44" fmla="*/ 266 w 395"/>
              <a:gd name="T45" fmla="*/ 211 h 395"/>
              <a:gd name="T46" fmla="*/ 248 w 395"/>
              <a:gd name="T47" fmla="*/ 245 h 395"/>
              <a:gd name="T48" fmla="*/ 212 w 395"/>
              <a:gd name="T49" fmla="*/ 265 h 395"/>
              <a:gd name="T50" fmla="*/ 184 w 395"/>
              <a:gd name="T51" fmla="*/ 265 h 395"/>
              <a:gd name="T52" fmla="*/ 148 w 395"/>
              <a:gd name="T53" fmla="*/ 245 h 395"/>
              <a:gd name="T54" fmla="*/ 130 w 395"/>
              <a:gd name="T55" fmla="*/ 211 h 395"/>
              <a:gd name="T56" fmla="*/ 130 w 395"/>
              <a:gd name="T57" fmla="*/ 185 h 395"/>
              <a:gd name="T58" fmla="*/ 142 w 395"/>
              <a:gd name="T59" fmla="*/ 155 h 395"/>
              <a:gd name="T60" fmla="*/ 357 w 395"/>
              <a:gd name="T61" fmla="*/ 317 h 395"/>
              <a:gd name="T62" fmla="*/ 351 w 395"/>
              <a:gd name="T63" fmla="*/ 339 h 395"/>
              <a:gd name="T64" fmla="*/ 333 w 395"/>
              <a:gd name="T65" fmla="*/ 353 h 395"/>
              <a:gd name="T66" fmla="*/ 76 w 395"/>
              <a:gd name="T67" fmla="*/ 355 h 395"/>
              <a:gd name="T68" fmla="*/ 62 w 395"/>
              <a:gd name="T69" fmla="*/ 353 h 395"/>
              <a:gd name="T70" fmla="*/ 46 w 395"/>
              <a:gd name="T71" fmla="*/ 339 h 395"/>
              <a:gd name="T72" fmla="*/ 38 w 395"/>
              <a:gd name="T73" fmla="*/ 317 h 395"/>
              <a:gd name="T74" fmla="*/ 98 w 395"/>
              <a:gd name="T75" fmla="*/ 155 h 395"/>
              <a:gd name="T76" fmla="*/ 90 w 395"/>
              <a:gd name="T77" fmla="*/ 197 h 395"/>
              <a:gd name="T78" fmla="*/ 108 w 395"/>
              <a:gd name="T79" fmla="*/ 257 h 395"/>
              <a:gd name="T80" fmla="*/ 156 w 395"/>
              <a:gd name="T81" fmla="*/ 297 h 395"/>
              <a:gd name="T82" fmla="*/ 198 w 395"/>
              <a:gd name="T83" fmla="*/ 305 h 395"/>
              <a:gd name="T84" fmla="*/ 258 w 395"/>
              <a:gd name="T85" fmla="*/ 287 h 395"/>
              <a:gd name="T86" fmla="*/ 298 w 395"/>
              <a:gd name="T87" fmla="*/ 239 h 395"/>
              <a:gd name="T88" fmla="*/ 305 w 395"/>
              <a:gd name="T89" fmla="*/ 197 h 395"/>
              <a:gd name="T90" fmla="*/ 357 w 395"/>
              <a:gd name="T91" fmla="*/ 155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5" h="395">
                <a:moveTo>
                  <a:pt x="319" y="0"/>
                </a:moveTo>
                <a:lnTo>
                  <a:pt x="76" y="0"/>
                </a:lnTo>
                <a:lnTo>
                  <a:pt x="76" y="0"/>
                </a:lnTo>
                <a:lnTo>
                  <a:pt x="62" y="0"/>
                </a:lnTo>
                <a:lnTo>
                  <a:pt x="46" y="6"/>
                </a:lnTo>
                <a:lnTo>
                  <a:pt x="34" y="12"/>
                </a:lnTo>
                <a:lnTo>
                  <a:pt x="22" y="22"/>
                </a:lnTo>
                <a:lnTo>
                  <a:pt x="14" y="32"/>
                </a:lnTo>
                <a:lnTo>
                  <a:pt x="6" y="46"/>
                </a:lnTo>
                <a:lnTo>
                  <a:pt x="2" y="60"/>
                </a:lnTo>
                <a:lnTo>
                  <a:pt x="0" y="76"/>
                </a:lnTo>
                <a:lnTo>
                  <a:pt x="0" y="155"/>
                </a:lnTo>
                <a:lnTo>
                  <a:pt x="0" y="317"/>
                </a:lnTo>
                <a:lnTo>
                  <a:pt x="0" y="317"/>
                </a:lnTo>
                <a:lnTo>
                  <a:pt x="2" y="333"/>
                </a:lnTo>
                <a:lnTo>
                  <a:pt x="6" y="347"/>
                </a:lnTo>
                <a:lnTo>
                  <a:pt x="14" y="361"/>
                </a:lnTo>
                <a:lnTo>
                  <a:pt x="22" y="373"/>
                </a:lnTo>
                <a:lnTo>
                  <a:pt x="34" y="381"/>
                </a:lnTo>
                <a:lnTo>
                  <a:pt x="46" y="389"/>
                </a:lnTo>
                <a:lnTo>
                  <a:pt x="62" y="393"/>
                </a:lnTo>
                <a:lnTo>
                  <a:pt x="76" y="395"/>
                </a:lnTo>
                <a:lnTo>
                  <a:pt x="319" y="395"/>
                </a:lnTo>
                <a:lnTo>
                  <a:pt x="319" y="395"/>
                </a:lnTo>
                <a:lnTo>
                  <a:pt x="335" y="393"/>
                </a:lnTo>
                <a:lnTo>
                  <a:pt x="349" y="389"/>
                </a:lnTo>
                <a:lnTo>
                  <a:pt x="361" y="381"/>
                </a:lnTo>
                <a:lnTo>
                  <a:pt x="373" y="373"/>
                </a:lnTo>
                <a:lnTo>
                  <a:pt x="383" y="361"/>
                </a:lnTo>
                <a:lnTo>
                  <a:pt x="389" y="347"/>
                </a:lnTo>
                <a:lnTo>
                  <a:pt x="393" y="333"/>
                </a:lnTo>
                <a:lnTo>
                  <a:pt x="395" y="317"/>
                </a:lnTo>
                <a:lnTo>
                  <a:pt x="395" y="155"/>
                </a:lnTo>
                <a:lnTo>
                  <a:pt x="395" y="76"/>
                </a:lnTo>
                <a:lnTo>
                  <a:pt x="395" y="76"/>
                </a:lnTo>
                <a:lnTo>
                  <a:pt x="393" y="60"/>
                </a:lnTo>
                <a:lnTo>
                  <a:pt x="389" y="46"/>
                </a:lnTo>
                <a:lnTo>
                  <a:pt x="383" y="32"/>
                </a:lnTo>
                <a:lnTo>
                  <a:pt x="373" y="22"/>
                </a:lnTo>
                <a:lnTo>
                  <a:pt x="361" y="12"/>
                </a:lnTo>
                <a:lnTo>
                  <a:pt x="349" y="6"/>
                </a:lnTo>
                <a:lnTo>
                  <a:pt x="335" y="0"/>
                </a:lnTo>
                <a:lnTo>
                  <a:pt x="319" y="0"/>
                </a:lnTo>
                <a:lnTo>
                  <a:pt x="319" y="0"/>
                </a:lnTo>
                <a:close/>
                <a:moveTo>
                  <a:pt x="341" y="44"/>
                </a:moveTo>
                <a:lnTo>
                  <a:pt x="349" y="44"/>
                </a:lnTo>
                <a:lnTo>
                  <a:pt x="349" y="54"/>
                </a:lnTo>
                <a:lnTo>
                  <a:pt x="349" y="111"/>
                </a:lnTo>
                <a:lnTo>
                  <a:pt x="284" y="111"/>
                </a:lnTo>
                <a:lnTo>
                  <a:pt x="284" y="44"/>
                </a:lnTo>
                <a:lnTo>
                  <a:pt x="341" y="44"/>
                </a:lnTo>
                <a:close/>
                <a:moveTo>
                  <a:pt x="142" y="155"/>
                </a:moveTo>
                <a:lnTo>
                  <a:pt x="142" y="155"/>
                </a:lnTo>
                <a:lnTo>
                  <a:pt x="152" y="143"/>
                </a:lnTo>
                <a:lnTo>
                  <a:pt x="166" y="135"/>
                </a:lnTo>
                <a:lnTo>
                  <a:pt x="182" y="129"/>
                </a:lnTo>
                <a:lnTo>
                  <a:pt x="198" y="127"/>
                </a:lnTo>
                <a:lnTo>
                  <a:pt x="198" y="127"/>
                </a:lnTo>
                <a:lnTo>
                  <a:pt x="216" y="129"/>
                </a:lnTo>
                <a:lnTo>
                  <a:pt x="230" y="135"/>
                </a:lnTo>
                <a:lnTo>
                  <a:pt x="244" y="143"/>
                </a:lnTo>
                <a:lnTo>
                  <a:pt x="254" y="155"/>
                </a:lnTo>
                <a:lnTo>
                  <a:pt x="254" y="155"/>
                </a:lnTo>
                <a:lnTo>
                  <a:pt x="260" y="165"/>
                </a:lnTo>
                <a:lnTo>
                  <a:pt x="264" y="175"/>
                </a:lnTo>
                <a:lnTo>
                  <a:pt x="268" y="185"/>
                </a:lnTo>
                <a:lnTo>
                  <a:pt x="268" y="197"/>
                </a:lnTo>
                <a:lnTo>
                  <a:pt x="268" y="197"/>
                </a:lnTo>
                <a:lnTo>
                  <a:pt x="266" y="211"/>
                </a:lnTo>
                <a:lnTo>
                  <a:pt x="262" y="223"/>
                </a:lnTo>
                <a:lnTo>
                  <a:pt x="256" y="235"/>
                </a:lnTo>
                <a:lnTo>
                  <a:pt x="248" y="245"/>
                </a:lnTo>
                <a:lnTo>
                  <a:pt x="238" y="255"/>
                </a:lnTo>
                <a:lnTo>
                  <a:pt x="226" y="261"/>
                </a:lnTo>
                <a:lnTo>
                  <a:pt x="212" y="265"/>
                </a:lnTo>
                <a:lnTo>
                  <a:pt x="198" y="267"/>
                </a:lnTo>
                <a:lnTo>
                  <a:pt x="198" y="267"/>
                </a:lnTo>
                <a:lnTo>
                  <a:pt x="184" y="265"/>
                </a:lnTo>
                <a:lnTo>
                  <a:pt x="172" y="261"/>
                </a:lnTo>
                <a:lnTo>
                  <a:pt x="160" y="255"/>
                </a:lnTo>
                <a:lnTo>
                  <a:pt x="148" y="245"/>
                </a:lnTo>
                <a:lnTo>
                  <a:pt x="140" y="235"/>
                </a:lnTo>
                <a:lnTo>
                  <a:pt x="134" y="223"/>
                </a:lnTo>
                <a:lnTo>
                  <a:pt x="130" y="211"/>
                </a:lnTo>
                <a:lnTo>
                  <a:pt x="128" y="197"/>
                </a:lnTo>
                <a:lnTo>
                  <a:pt x="128" y="197"/>
                </a:lnTo>
                <a:lnTo>
                  <a:pt x="130" y="185"/>
                </a:lnTo>
                <a:lnTo>
                  <a:pt x="132" y="175"/>
                </a:lnTo>
                <a:lnTo>
                  <a:pt x="136" y="165"/>
                </a:lnTo>
                <a:lnTo>
                  <a:pt x="142" y="155"/>
                </a:lnTo>
                <a:lnTo>
                  <a:pt x="142" y="155"/>
                </a:lnTo>
                <a:close/>
                <a:moveTo>
                  <a:pt x="357" y="317"/>
                </a:moveTo>
                <a:lnTo>
                  <a:pt x="357" y="317"/>
                </a:lnTo>
                <a:lnTo>
                  <a:pt x="357" y="325"/>
                </a:lnTo>
                <a:lnTo>
                  <a:pt x="353" y="333"/>
                </a:lnTo>
                <a:lnTo>
                  <a:pt x="351" y="339"/>
                </a:lnTo>
                <a:lnTo>
                  <a:pt x="345" y="345"/>
                </a:lnTo>
                <a:lnTo>
                  <a:pt x="341" y="349"/>
                </a:lnTo>
                <a:lnTo>
                  <a:pt x="333" y="353"/>
                </a:lnTo>
                <a:lnTo>
                  <a:pt x="327" y="355"/>
                </a:lnTo>
                <a:lnTo>
                  <a:pt x="319" y="355"/>
                </a:lnTo>
                <a:lnTo>
                  <a:pt x="76" y="355"/>
                </a:lnTo>
                <a:lnTo>
                  <a:pt x="76" y="355"/>
                </a:lnTo>
                <a:lnTo>
                  <a:pt x="68" y="355"/>
                </a:lnTo>
                <a:lnTo>
                  <a:pt x="62" y="353"/>
                </a:lnTo>
                <a:lnTo>
                  <a:pt x="56" y="349"/>
                </a:lnTo>
                <a:lnTo>
                  <a:pt x="50" y="345"/>
                </a:lnTo>
                <a:lnTo>
                  <a:pt x="46" y="339"/>
                </a:lnTo>
                <a:lnTo>
                  <a:pt x="42" y="333"/>
                </a:lnTo>
                <a:lnTo>
                  <a:pt x="40" y="325"/>
                </a:lnTo>
                <a:lnTo>
                  <a:pt x="38" y="317"/>
                </a:lnTo>
                <a:lnTo>
                  <a:pt x="38" y="155"/>
                </a:lnTo>
                <a:lnTo>
                  <a:pt x="98" y="155"/>
                </a:lnTo>
                <a:lnTo>
                  <a:pt x="98" y="155"/>
                </a:lnTo>
                <a:lnTo>
                  <a:pt x="92" y="175"/>
                </a:lnTo>
                <a:lnTo>
                  <a:pt x="90" y="197"/>
                </a:lnTo>
                <a:lnTo>
                  <a:pt x="90" y="197"/>
                </a:lnTo>
                <a:lnTo>
                  <a:pt x="92" y="219"/>
                </a:lnTo>
                <a:lnTo>
                  <a:pt x="98" y="239"/>
                </a:lnTo>
                <a:lnTo>
                  <a:pt x="108" y="257"/>
                </a:lnTo>
                <a:lnTo>
                  <a:pt x="122" y="273"/>
                </a:lnTo>
                <a:lnTo>
                  <a:pt x="138" y="287"/>
                </a:lnTo>
                <a:lnTo>
                  <a:pt x="156" y="297"/>
                </a:lnTo>
                <a:lnTo>
                  <a:pt x="176" y="303"/>
                </a:lnTo>
                <a:lnTo>
                  <a:pt x="198" y="305"/>
                </a:lnTo>
                <a:lnTo>
                  <a:pt x="198" y="305"/>
                </a:lnTo>
                <a:lnTo>
                  <a:pt x="220" y="303"/>
                </a:lnTo>
                <a:lnTo>
                  <a:pt x="240" y="297"/>
                </a:lnTo>
                <a:lnTo>
                  <a:pt x="258" y="287"/>
                </a:lnTo>
                <a:lnTo>
                  <a:pt x="274" y="273"/>
                </a:lnTo>
                <a:lnTo>
                  <a:pt x="288" y="257"/>
                </a:lnTo>
                <a:lnTo>
                  <a:pt x="298" y="239"/>
                </a:lnTo>
                <a:lnTo>
                  <a:pt x="303" y="219"/>
                </a:lnTo>
                <a:lnTo>
                  <a:pt x="305" y="197"/>
                </a:lnTo>
                <a:lnTo>
                  <a:pt x="305" y="197"/>
                </a:lnTo>
                <a:lnTo>
                  <a:pt x="303" y="175"/>
                </a:lnTo>
                <a:lnTo>
                  <a:pt x="298" y="155"/>
                </a:lnTo>
                <a:lnTo>
                  <a:pt x="357" y="155"/>
                </a:lnTo>
                <a:lnTo>
                  <a:pt x="357" y="317"/>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717689106"/>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p:cNvPicPr>
            <a:picLocks noChangeAspect="1"/>
          </p:cNvPicPr>
          <p:nvPr/>
        </p:nvPicPr>
        <p:blipFill rotWithShape="1">
          <a:blip r:embed="rId3">
            <a:extLst>
              <a:ext uri="{28A0092B-C50C-407E-A947-70E740481C1C}">
                <a14:useLocalDpi xmlns:a14="http://schemas.microsoft.com/office/drawing/2010/main" val="0"/>
              </a:ext>
            </a:extLst>
          </a:blip>
          <a:srcRect r="20059"/>
          <a:stretch/>
        </p:blipFill>
        <p:spPr>
          <a:xfrm flipH="1">
            <a:off x="5136560" y="713582"/>
            <a:ext cx="8452440" cy="5962411"/>
          </a:xfrm>
          <a:prstGeom prst="rect">
            <a:avLst/>
          </a:prstGeom>
        </p:spPr>
      </p:pic>
      <p:sp>
        <p:nvSpPr>
          <p:cNvPr id="4" name="Picture Placeholder 3"/>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62</a:t>
            </a:fld>
            <a:endParaRPr lang="en-US" sz="1050" dirty="0"/>
          </a:p>
        </p:txBody>
      </p:sp>
      <p:sp>
        <p:nvSpPr>
          <p:cNvPr id="12" name="Title 1"/>
          <p:cNvSpPr txBox="1">
            <a:spLocks/>
          </p:cNvSpPr>
          <p:nvPr/>
        </p:nvSpPr>
        <p:spPr>
          <a:xfrm>
            <a:off x="901642" y="713582"/>
            <a:ext cx="4673657"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Data Interview &amp; Features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24" name="Title 1"/>
          <p:cNvSpPr txBox="1">
            <a:spLocks/>
          </p:cNvSpPr>
          <p:nvPr/>
        </p:nvSpPr>
        <p:spPr>
          <a:xfrm>
            <a:off x="5314355" y="2788448"/>
            <a:ext cx="2472040" cy="923330"/>
          </a:xfrm>
          <a:prstGeom prst="rect">
            <a:avLst/>
          </a:prstGeom>
          <a:noFill/>
        </p:spPr>
        <p:txBody>
          <a:bodyPr wrap="square">
            <a:spAutoFit/>
          </a:bodyPr>
          <a:lstStyle>
            <a:defPPr>
              <a:defRPr lang="en-US"/>
            </a:defPPr>
            <a:lvl1pPr>
              <a:defRPr sz="9600">
                <a:solidFill>
                  <a:schemeClr val="tx1">
                    <a:lumMod val="95000"/>
                    <a:lumOff val="5000"/>
                  </a:schemeClr>
                </a:solidFill>
                <a:latin typeface="Raleway Light" panose="020B0403030101060003" pitchFamily="34" charset="0"/>
                <a:ea typeface="Roboto Light" panose="02000000000000000000" pitchFamily="2" charset="0"/>
                <a:cs typeface="Open Sans" panose="020B0606030504020204" pitchFamily="34" charset="0"/>
              </a:defRPr>
            </a:lvl1pPr>
          </a:lstStyle>
          <a:p>
            <a:pPr algn="r"/>
            <a:r>
              <a:rPr lang="en-US" sz="1800" dirty="0">
                <a:solidFill>
                  <a:schemeClr val="bg1"/>
                </a:solidFill>
                <a:latin typeface="Lato" panose="020F0502020204030203" pitchFamily="34" charset="0"/>
                <a:cs typeface="Lato" panose="020F0502020204030203" pitchFamily="34" charset="0"/>
              </a:rPr>
              <a:t>SOLUTION OF </a:t>
            </a:r>
            <a:r>
              <a:rPr lang="en-US" sz="1800" b="1" dirty="0">
                <a:solidFill>
                  <a:schemeClr val="bg1"/>
                </a:solidFill>
                <a:latin typeface="Lato" panose="020F0502020204030203" pitchFamily="34" charset="0"/>
                <a:cs typeface="Lato" panose="020F0502020204030203" pitchFamily="34" charset="0"/>
              </a:rPr>
              <a:t>PROFESSIONAL BUSINESS</a:t>
            </a:r>
          </a:p>
        </p:txBody>
      </p:sp>
      <p:sp>
        <p:nvSpPr>
          <p:cNvPr id="25" name="Rectangle 24"/>
          <p:cNvSpPr/>
          <p:nvPr/>
        </p:nvSpPr>
        <p:spPr>
          <a:xfrm>
            <a:off x="5708453" y="3771910"/>
            <a:ext cx="2077941" cy="1107996"/>
          </a:xfrm>
          <a:prstGeom prst="rect">
            <a:avLst/>
          </a:prstGeom>
        </p:spPr>
        <p:txBody>
          <a:bodyPr wrap="square">
            <a:spAutoFit/>
          </a:bodyPr>
          <a:lstStyle/>
          <a:p>
            <a:pPr algn="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100" noProof="1" smtClean="0">
                <a:solidFill>
                  <a:schemeClr val="bg1"/>
                </a:solidFill>
                <a:latin typeface="+mj-lt"/>
                <a:ea typeface="Open Sans Light" panose="020B0306030504020204" pitchFamily="34" charset="0"/>
                <a:cs typeface="Open Sans Light" panose="020B0306030504020204" pitchFamily="34" charset="0"/>
              </a:rPr>
              <a:t>ermentuLorem </a:t>
            </a:r>
            <a:r>
              <a:rPr lang="en-US" sz="1100" noProof="1">
                <a:solidFill>
                  <a:schemeClr val="bg1"/>
                </a:solidFill>
                <a:latin typeface="+mj-lt"/>
                <a:ea typeface="Open Sans Light" panose="020B0306030504020204" pitchFamily="34" charset="0"/>
                <a:cs typeface="Open Sans Light" panose="020B0306030504020204" pitchFamily="34" charset="0"/>
              </a:rPr>
              <a:t>ipsum dolor sit amet, consectetur adipiscing elit. Nulla imperdiet volutpat </a:t>
            </a:r>
            <a:r>
              <a:rPr lang="en-US" sz="1100" noProof="1" smtClean="0">
                <a:solidFill>
                  <a:schemeClr val="bg1"/>
                </a:solidFill>
                <a:latin typeface="+mj-lt"/>
                <a:ea typeface="Open Sans Light" panose="020B0306030504020204" pitchFamily="34" charset="0"/>
                <a:cs typeface="Open Sans Light" panose="020B0306030504020204" pitchFamily="34" charset="0"/>
              </a:rPr>
              <a:t>dui</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
        <p:nvSpPr>
          <p:cNvPr id="26" name="Rounded Rectangle 25"/>
          <p:cNvSpPr/>
          <p:nvPr/>
        </p:nvSpPr>
        <p:spPr>
          <a:xfrm>
            <a:off x="1252452" y="3494536"/>
            <a:ext cx="914400" cy="914400"/>
          </a:xfrm>
          <a:prstGeom prst="roundRect">
            <a:avLst>
              <a:gd name="adj" fmla="val 6202"/>
            </a:avLst>
          </a:prstGeom>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7" name="Rounded Rectangle 26"/>
          <p:cNvSpPr/>
          <p:nvPr/>
        </p:nvSpPr>
        <p:spPr>
          <a:xfrm>
            <a:off x="2563754" y="3494536"/>
            <a:ext cx="914400" cy="914400"/>
          </a:xfrm>
          <a:prstGeom prst="roundRect">
            <a:avLst>
              <a:gd name="adj" fmla="val 6202"/>
            </a:avLst>
          </a:prstGeom>
          <a:solidFill>
            <a:schemeClr val="tx1">
              <a:lumMod val="75000"/>
              <a:lumOff val="25000"/>
            </a:schemeClr>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8" name="Rounded Rectangle 27"/>
          <p:cNvSpPr/>
          <p:nvPr/>
        </p:nvSpPr>
        <p:spPr>
          <a:xfrm>
            <a:off x="3961832" y="3494536"/>
            <a:ext cx="914400" cy="914400"/>
          </a:xfrm>
          <a:prstGeom prst="roundRect">
            <a:avLst>
              <a:gd name="adj" fmla="val 6202"/>
            </a:avLst>
          </a:prstGeom>
          <a:solidFill>
            <a:schemeClr val="accent6"/>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TextBox 28"/>
          <p:cNvSpPr txBox="1"/>
          <p:nvPr/>
        </p:nvSpPr>
        <p:spPr>
          <a:xfrm>
            <a:off x="1187714" y="4573447"/>
            <a:ext cx="1043876" cy="230832"/>
          </a:xfrm>
          <a:prstGeom prst="rect">
            <a:avLst/>
          </a:prstGeom>
          <a:noFill/>
        </p:spPr>
        <p:txBody>
          <a:bodyPr wrap="none" rtlCol="0">
            <a:spAutoFit/>
          </a:bodyPr>
          <a:lstStyle/>
          <a:p>
            <a:pPr algn="ctr"/>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BUSINESS PLAN</a:t>
            </a:r>
            <a:endParaRPr lang="en-US" sz="900" b="1"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0" name="TextBox 29"/>
          <p:cNvSpPr txBox="1"/>
          <p:nvPr/>
        </p:nvSpPr>
        <p:spPr>
          <a:xfrm>
            <a:off x="2657713" y="3192404"/>
            <a:ext cx="726481" cy="230832"/>
          </a:xfrm>
          <a:prstGeom prst="rect">
            <a:avLst/>
          </a:prstGeom>
          <a:noFill/>
        </p:spPr>
        <p:txBody>
          <a:bodyPr wrap="none" rtlCol="0">
            <a:spAutoFit/>
          </a:bodyPr>
          <a:lstStyle/>
          <a:p>
            <a:pPr algn="ctr"/>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ANALYSIS</a:t>
            </a:r>
            <a:endParaRPr lang="en-US" sz="900" b="1"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1" name="TextBox 30"/>
          <p:cNvSpPr txBox="1"/>
          <p:nvPr/>
        </p:nvSpPr>
        <p:spPr>
          <a:xfrm>
            <a:off x="4003693" y="4567230"/>
            <a:ext cx="830676" cy="230832"/>
          </a:xfrm>
          <a:prstGeom prst="rect">
            <a:avLst/>
          </a:prstGeom>
          <a:noFill/>
        </p:spPr>
        <p:txBody>
          <a:bodyPr wrap="none" rtlCol="0">
            <a:spAutoFit/>
          </a:bodyP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PORTFOLIO</a:t>
            </a:r>
            <a:endParaRPr lang="en-US" sz="900"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2" name="Rectangle 31"/>
          <p:cNvSpPr/>
          <p:nvPr/>
        </p:nvSpPr>
        <p:spPr>
          <a:xfrm>
            <a:off x="1200306" y="4968728"/>
            <a:ext cx="1174593" cy="507831"/>
          </a:xfrm>
          <a:prstGeom prst="rect">
            <a:avLst/>
          </a:prstGeom>
        </p:spPr>
        <p:txBody>
          <a:bodyPr wrap="square">
            <a:spAutoFit/>
          </a:bodyPr>
          <a:lstStyle/>
          <a:p>
            <a:pPr>
              <a:buClr>
                <a:srgbClr val="E24848"/>
              </a:buClr>
              <a:defRPr/>
            </a:pPr>
            <a:r>
              <a:rPr lang="en-US" sz="9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a:t>
            </a:r>
          </a:p>
        </p:txBody>
      </p:sp>
      <p:sp>
        <p:nvSpPr>
          <p:cNvPr id="33" name="Rectangle 32"/>
          <p:cNvSpPr/>
          <p:nvPr/>
        </p:nvSpPr>
        <p:spPr>
          <a:xfrm>
            <a:off x="2533856" y="2684573"/>
            <a:ext cx="1174593" cy="507831"/>
          </a:xfrm>
          <a:prstGeom prst="rect">
            <a:avLst/>
          </a:prstGeom>
        </p:spPr>
        <p:txBody>
          <a:bodyPr wrap="square">
            <a:spAutoFit/>
          </a:bodyPr>
          <a:lstStyle/>
          <a:p>
            <a:pPr>
              <a:buClr>
                <a:srgbClr val="E24848"/>
              </a:buClr>
              <a:defRPr/>
            </a:pPr>
            <a:r>
              <a:rPr lang="en-US" sz="9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a:t>
            </a:r>
          </a:p>
        </p:txBody>
      </p:sp>
      <p:sp>
        <p:nvSpPr>
          <p:cNvPr id="34" name="Rectangle 33"/>
          <p:cNvSpPr/>
          <p:nvPr/>
        </p:nvSpPr>
        <p:spPr>
          <a:xfrm>
            <a:off x="3974911" y="4968728"/>
            <a:ext cx="1174593" cy="507831"/>
          </a:xfrm>
          <a:prstGeom prst="rect">
            <a:avLst/>
          </a:prstGeom>
        </p:spPr>
        <p:txBody>
          <a:bodyPr wrap="square">
            <a:spAutoFit/>
          </a:bodyPr>
          <a:lstStyle/>
          <a:p>
            <a:pPr>
              <a:buClr>
                <a:srgbClr val="E24848"/>
              </a:buClr>
              <a:defRPr/>
            </a:pPr>
            <a:r>
              <a:rPr lang="en-US" sz="9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a:t>
            </a:r>
          </a:p>
        </p:txBody>
      </p:sp>
      <p:grpSp>
        <p:nvGrpSpPr>
          <p:cNvPr id="36" name="Group 35"/>
          <p:cNvGrpSpPr/>
          <p:nvPr/>
        </p:nvGrpSpPr>
        <p:grpSpPr>
          <a:xfrm>
            <a:off x="4254271" y="3712726"/>
            <a:ext cx="415636" cy="415636"/>
            <a:chOff x="8085931" y="1818084"/>
            <a:chExt cx="457200" cy="457200"/>
          </a:xfrm>
          <a:solidFill>
            <a:schemeClr val="bg1"/>
          </a:solidFill>
        </p:grpSpPr>
        <p:sp>
          <p:nvSpPr>
            <p:cNvPr id="37" name="Freeform 82"/>
            <p:cNvSpPr>
              <a:spLocks noEditPoints="1"/>
            </p:cNvSpPr>
            <p:nvPr/>
          </p:nvSpPr>
          <p:spPr bwMode="auto">
            <a:xfrm>
              <a:off x="8085931" y="1818084"/>
              <a:ext cx="457200" cy="457200"/>
            </a:xfrm>
            <a:custGeom>
              <a:avLst/>
              <a:gdLst>
                <a:gd name="T0" fmla="*/ 1058 w 1152"/>
                <a:gd name="T1" fmla="*/ 563 h 1152"/>
                <a:gd name="T2" fmla="*/ 929 w 1152"/>
                <a:gd name="T3" fmla="*/ 577 h 1152"/>
                <a:gd name="T4" fmla="*/ 921 w 1152"/>
                <a:gd name="T5" fmla="*/ 603 h 1152"/>
                <a:gd name="T6" fmla="*/ 1032 w 1152"/>
                <a:gd name="T7" fmla="*/ 616 h 1152"/>
                <a:gd name="T8" fmla="*/ 1063 w 1152"/>
                <a:gd name="T9" fmla="*/ 658 h 1152"/>
                <a:gd name="T10" fmla="*/ 1030 w 1152"/>
                <a:gd name="T11" fmla="*/ 744 h 1152"/>
                <a:gd name="T12" fmla="*/ 890 w 1152"/>
                <a:gd name="T13" fmla="*/ 759 h 1152"/>
                <a:gd name="T14" fmla="*/ 887 w 1152"/>
                <a:gd name="T15" fmla="*/ 787 h 1152"/>
                <a:gd name="T16" fmla="*/ 1005 w 1152"/>
                <a:gd name="T17" fmla="*/ 800 h 1152"/>
                <a:gd name="T18" fmla="*/ 1020 w 1152"/>
                <a:gd name="T19" fmla="*/ 855 h 1152"/>
                <a:gd name="T20" fmla="*/ 983 w 1152"/>
                <a:gd name="T21" fmla="*/ 923 h 1152"/>
                <a:gd name="T22" fmla="*/ 857 w 1152"/>
                <a:gd name="T23" fmla="*/ 937 h 1152"/>
                <a:gd name="T24" fmla="*/ 849 w 1152"/>
                <a:gd name="T25" fmla="*/ 964 h 1152"/>
                <a:gd name="T26" fmla="*/ 939 w 1152"/>
                <a:gd name="T27" fmla="*/ 975 h 1152"/>
                <a:gd name="T28" fmla="*/ 957 w 1152"/>
                <a:gd name="T29" fmla="*/ 1022 h 1152"/>
                <a:gd name="T30" fmla="*/ 895 w 1152"/>
                <a:gd name="T31" fmla="*/ 1080 h 1152"/>
                <a:gd name="T32" fmla="*/ 491 w 1152"/>
                <a:gd name="T33" fmla="*/ 1058 h 1152"/>
                <a:gd name="T34" fmla="*/ 319 w 1152"/>
                <a:gd name="T35" fmla="*/ 1017 h 1152"/>
                <a:gd name="T36" fmla="*/ 288 w 1152"/>
                <a:gd name="T37" fmla="*/ 488 h 1152"/>
                <a:gd name="T38" fmla="*/ 320 w 1152"/>
                <a:gd name="T39" fmla="*/ 449 h 1152"/>
                <a:gd name="T40" fmla="*/ 427 w 1152"/>
                <a:gd name="T41" fmla="*/ 383 h 1152"/>
                <a:gd name="T42" fmla="*/ 522 w 1152"/>
                <a:gd name="T43" fmla="*/ 228 h 1152"/>
                <a:gd name="T44" fmla="*/ 549 w 1152"/>
                <a:gd name="T45" fmla="*/ 84 h 1152"/>
                <a:gd name="T46" fmla="*/ 617 w 1152"/>
                <a:gd name="T47" fmla="*/ 93 h 1152"/>
                <a:gd name="T48" fmla="*/ 679 w 1152"/>
                <a:gd name="T49" fmla="*/ 208 h 1152"/>
                <a:gd name="T50" fmla="*/ 658 w 1152"/>
                <a:gd name="T51" fmla="*/ 401 h 1152"/>
                <a:gd name="T52" fmla="*/ 1037 w 1152"/>
                <a:gd name="T53" fmla="*/ 446 h 1152"/>
                <a:gd name="T54" fmla="*/ 1079 w 1152"/>
                <a:gd name="T55" fmla="*/ 495 h 1152"/>
                <a:gd name="T56" fmla="*/ 236 w 1152"/>
                <a:gd name="T57" fmla="*/ 1073 h 1152"/>
                <a:gd name="T58" fmla="*/ 78 w 1152"/>
                <a:gd name="T59" fmla="*/ 1063 h 1152"/>
                <a:gd name="T60" fmla="*/ 88 w 1152"/>
                <a:gd name="T61" fmla="*/ 438 h 1152"/>
                <a:gd name="T62" fmla="*/ 246 w 1152"/>
                <a:gd name="T63" fmla="*/ 448 h 1152"/>
                <a:gd name="T64" fmla="*/ 938 w 1152"/>
                <a:gd name="T65" fmla="*/ 366 h 1152"/>
                <a:gd name="T66" fmla="*/ 752 w 1152"/>
                <a:gd name="T67" fmla="*/ 219 h 1152"/>
                <a:gd name="T68" fmla="*/ 669 w 1152"/>
                <a:gd name="T69" fmla="*/ 43 h 1152"/>
                <a:gd name="T70" fmla="*/ 565 w 1152"/>
                <a:gd name="T71" fmla="*/ 1 h 1152"/>
                <a:gd name="T72" fmla="*/ 487 w 1152"/>
                <a:gd name="T73" fmla="*/ 47 h 1152"/>
                <a:gd name="T74" fmla="*/ 465 w 1152"/>
                <a:gd name="T75" fmla="*/ 153 h 1152"/>
                <a:gd name="T76" fmla="*/ 397 w 1152"/>
                <a:gd name="T77" fmla="*/ 311 h 1152"/>
                <a:gd name="T78" fmla="*/ 292 w 1152"/>
                <a:gd name="T79" fmla="*/ 384 h 1152"/>
                <a:gd name="T80" fmla="*/ 226 w 1152"/>
                <a:gd name="T81" fmla="*/ 360 h 1152"/>
                <a:gd name="T82" fmla="*/ 39 w 1152"/>
                <a:gd name="T83" fmla="*/ 384 h 1152"/>
                <a:gd name="T84" fmla="*/ 0 w 1152"/>
                <a:gd name="T85" fmla="*/ 468 h 1152"/>
                <a:gd name="T86" fmla="*/ 32 w 1152"/>
                <a:gd name="T87" fmla="*/ 1121 h 1152"/>
                <a:gd name="T88" fmla="*/ 216 w 1152"/>
                <a:gd name="T89" fmla="*/ 1152 h 1152"/>
                <a:gd name="T90" fmla="*/ 286 w 1152"/>
                <a:gd name="T91" fmla="*/ 1125 h 1152"/>
                <a:gd name="T92" fmla="*/ 325 w 1152"/>
                <a:gd name="T93" fmla="*/ 1093 h 1152"/>
                <a:gd name="T94" fmla="*/ 578 w 1152"/>
                <a:gd name="T95" fmla="*/ 1146 h 1152"/>
                <a:gd name="T96" fmla="*/ 934 w 1152"/>
                <a:gd name="T97" fmla="*/ 1146 h 1152"/>
                <a:gd name="T98" fmla="*/ 1001 w 1152"/>
                <a:gd name="T99" fmla="*/ 1099 h 1152"/>
                <a:gd name="T100" fmla="*/ 1031 w 1152"/>
                <a:gd name="T101" fmla="*/ 1006 h 1152"/>
                <a:gd name="T102" fmla="*/ 1068 w 1152"/>
                <a:gd name="T103" fmla="*/ 934 h 1152"/>
                <a:gd name="T104" fmla="*/ 1093 w 1152"/>
                <a:gd name="T105" fmla="*/ 819 h 1152"/>
                <a:gd name="T106" fmla="*/ 1127 w 1152"/>
                <a:gd name="T107" fmla="*/ 722 h 1152"/>
                <a:gd name="T108" fmla="*/ 1125 w 1152"/>
                <a:gd name="T109" fmla="*/ 614 h 1152"/>
                <a:gd name="T110" fmla="*/ 1151 w 1152"/>
                <a:gd name="T111" fmla="*/ 526 h 1152"/>
                <a:gd name="T112" fmla="*/ 1139 w 1152"/>
                <a:gd name="T113" fmla="*/ 447 h 1152"/>
                <a:gd name="T114" fmla="*/ 1063 w 1152"/>
                <a:gd name="T115" fmla="*/ 381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52" h="1152">
                  <a:moveTo>
                    <a:pt x="1079" y="523"/>
                  </a:moveTo>
                  <a:lnTo>
                    <a:pt x="1078" y="531"/>
                  </a:lnTo>
                  <a:lnTo>
                    <a:pt x="1076" y="539"/>
                  </a:lnTo>
                  <a:lnTo>
                    <a:pt x="1075" y="543"/>
                  </a:lnTo>
                  <a:lnTo>
                    <a:pt x="1073" y="547"/>
                  </a:lnTo>
                  <a:lnTo>
                    <a:pt x="1071" y="552"/>
                  </a:lnTo>
                  <a:lnTo>
                    <a:pt x="1066" y="556"/>
                  </a:lnTo>
                  <a:lnTo>
                    <a:pt x="1063" y="560"/>
                  </a:lnTo>
                  <a:lnTo>
                    <a:pt x="1058" y="563"/>
                  </a:lnTo>
                  <a:lnTo>
                    <a:pt x="1052" y="567"/>
                  </a:lnTo>
                  <a:lnTo>
                    <a:pt x="1046" y="570"/>
                  </a:lnTo>
                  <a:lnTo>
                    <a:pt x="1038" y="572"/>
                  </a:lnTo>
                  <a:lnTo>
                    <a:pt x="1029" y="574"/>
                  </a:lnTo>
                  <a:lnTo>
                    <a:pt x="1019" y="575"/>
                  </a:lnTo>
                  <a:lnTo>
                    <a:pt x="1008" y="576"/>
                  </a:lnTo>
                  <a:lnTo>
                    <a:pt x="936" y="576"/>
                  </a:lnTo>
                  <a:lnTo>
                    <a:pt x="933" y="576"/>
                  </a:lnTo>
                  <a:lnTo>
                    <a:pt x="929" y="577"/>
                  </a:lnTo>
                  <a:lnTo>
                    <a:pt x="926" y="579"/>
                  </a:lnTo>
                  <a:lnTo>
                    <a:pt x="923" y="581"/>
                  </a:lnTo>
                  <a:lnTo>
                    <a:pt x="921" y="584"/>
                  </a:lnTo>
                  <a:lnTo>
                    <a:pt x="920" y="587"/>
                  </a:lnTo>
                  <a:lnTo>
                    <a:pt x="919" y="590"/>
                  </a:lnTo>
                  <a:lnTo>
                    <a:pt x="919" y="594"/>
                  </a:lnTo>
                  <a:lnTo>
                    <a:pt x="919" y="598"/>
                  </a:lnTo>
                  <a:lnTo>
                    <a:pt x="920" y="601"/>
                  </a:lnTo>
                  <a:lnTo>
                    <a:pt x="921" y="603"/>
                  </a:lnTo>
                  <a:lnTo>
                    <a:pt x="923" y="607"/>
                  </a:lnTo>
                  <a:lnTo>
                    <a:pt x="926" y="609"/>
                  </a:lnTo>
                  <a:lnTo>
                    <a:pt x="929" y="611"/>
                  </a:lnTo>
                  <a:lnTo>
                    <a:pt x="933" y="612"/>
                  </a:lnTo>
                  <a:lnTo>
                    <a:pt x="936" y="612"/>
                  </a:lnTo>
                  <a:lnTo>
                    <a:pt x="1006" y="612"/>
                  </a:lnTo>
                  <a:lnTo>
                    <a:pt x="1016" y="612"/>
                  </a:lnTo>
                  <a:lnTo>
                    <a:pt x="1024" y="614"/>
                  </a:lnTo>
                  <a:lnTo>
                    <a:pt x="1032" y="616"/>
                  </a:lnTo>
                  <a:lnTo>
                    <a:pt x="1038" y="620"/>
                  </a:lnTo>
                  <a:lnTo>
                    <a:pt x="1044" y="623"/>
                  </a:lnTo>
                  <a:lnTo>
                    <a:pt x="1048" y="627"/>
                  </a:lnTo>
                  <a:lnTo>
                    <a:pt x="1052" y="631"/>
                  </a:lnTo>
                  <a:lnTo>
                    <a:pt x="1056" y="637"/>
                  </a:lnTo>
                  <a:lnTo>
                    <a:pt x="1059" y="642"/>
                  </a:lnTo>
                  <a:lnTo>
                    <a:pt x="1061" y="648"/>
                  </a:lnTo>
                  <a:lnTo>
                    <a:pt x="1062" y="653"/>
                  </a:lnTo>
                  <a:lnTo>
                    <a:pt x="1063" y="658"/>
                  </a:lnTo>
                  <a:lnTo>
                    <a:pt x="1064" y="669"/>
                  </a:lnTo>
                  <a:lnTo>
                    <a:pt x="1063" y="678"/>
                  </a:lnTo>
                  <a:lnTo>
                    <a:pt x="1061" y="690"/>
                  </a:lnTo>
                  <a:lnTo>
                    <a:pt x="1058" y="702"/>
                  </a:lnTo>
                  <a:lnTo>
                    <a:pt x="1052" y="715"/>
                  </a:lnTo>
                  <a:lnTo>
                    <a:pt x="1046" y="728"/>
                  </a:lnTo>
                  <a:lnTo>
                    <a:pt x="1041" y="733"/>
                  </a:lnTo>
                  <a:lnTo>
                    <a:pt x="1035" y="738"/>
                  </a:lnTo>
                  <a:lnTo>
                    <a:pt x="1030" y="744"/>
                  </a:lnTo>
                  <a:lnTo>
                    <a:pt x="1022" y="747"/>
                  </a:lnTo>
                  <a:lnTo>
                    <a:pt x="1015" y="751"/>
                  </a:lnTo>
                  <a:lnTo>
                    <a:pt x="1006" y="753"/>
                  </a:lnTo>
                  <a:lnTo>
                    <a:pt x="996" y="756"/>
                  </a:lnTo>
                  <a:lnTo>
                    <a:pt x="985" y="756"/>
                  </a:lnTo>
                  <a:lnTo>
                    <a:pt x="900" y="756"/>
                  </a:lnTo>
                  <a:lnTo>
                    <a:pt x="896" y="757"/>
                  </a:lnTo>
                  <a:lnTo>
                    <a:pt x="893" y="757"/>
                  </a:lnTo>
                  <a:lnTo>
                    <a:pt x="890" y="759"/>
                  </a:lnTo>
                  <a:lnTo>
                    <a:pt x="887" y="761"/>
                  </a:lnTo>
                  <a:lnTo>
                    <a:pt x="885" y="764"/>
                  </a:lnTo>
                  <a:lnTo>
                    <a:pt x="883" y="766"/>
                  </a:lnTo>
                  <a:lnTo>
                    <a:pt x="883" y="770"/>
                  </a:lnTo>
                  <a:lnTo>
                    <a:pt x="882" y="774"/>
                  </a:lnTo>
                  <a:lnTo>
                    <a:pt x="883" y="777"/>
                  </a:lnTo>
                  <a:lnTo>
                    <a:pt x="883" y="780"/>
                  </a:lnTo>
                  <a:lnTo>
                    <a:pt x="885" y="784"/>
                  </a:lnTo>
                  <a:lnTo>
                    <a:pt x="887" y="787"/>
                  </a:lnTo>
                  <a:lnTo>
                    <a:pt x="890" y="789"/>
                  </a:lnTo>
                  <a:lnTo>
                    <a:pt x="893" y="790"/>
                  </a:lnTo>
                  <a:lnTo>
                    <a:pt x="896" y="791"/>
                  </a:lnTo>
                  <a:lnTo>
                    <a:pt x="900" y="792"/>
                  </a:lnTo>
                  <a:lnTo>
                    <a:pt x="970" y="791"/>
                  </a:lnTo>
                  <a:lnTo>
                    <a:pt x="981" y="792"/>
                  </a:lnTo>
                  <a:lnTo>
                    <a:pt x="991" y="793"/>
                  </a:lnTo>
                  <a:lnTo>
                    <a:pt x="998" y="797"/>
                  </a:lnTo>
                  <a:lnTo>
                    <a:pt x="1005" y="800"/>
                  </a:lnTo>
                  <a:lnTo>
                    <a:pt x="1010" y="803"/>
                  </a:lnTo>
                  <a:lnTo>
                    <a:pt x="1015" y="807"/>
                  </a:lnTo>
                  <a:lnTo>
                    <a:pt x="1018" y="813"/>
                  </a:lnTo>
                  <a:lnTo>
                    <a:pt x="1020" y="818"/>
                  </a:lnTo>
                  <a:lnTo>
                    <a:pt x="1022" y="825"/>
                  </a:lnTo>
                  <a:lnTo>
                    <a:pt x="1022" y="830"/>
                  </a:lnTo>
                  <a:lnTo>
                    <a:pt x="1023" y="837"/>
                  </a:lnTo>
                  <a:lnTo>
                    <a:pt x="1022" y="843"/>
                  </a:lnTo>
                  <a:lnTo>
                    <a:pt x="1020" y="855"/>
                  </a:lnTo>
                  <a:lnTo>
                    <a:pt x="1018" y="866"/>
                  </a:lnTo>
                  <a:lnTo>
                    <a:pt x="1014" y="879"/>
                  </a:lnTo>
                  <a:lnTo>
                    <a:pt x="1008" y="892"/>
                  </a:lnTo>
                  <a:lnTo>
                    <a:pt x="1006" y="898"/>
                  </a:lnTo>
                  <a:lnTo>
                    <a:pt x="1003" y="904"/>
                  </a:lnTo>
                  <a:lnTo>
                    <a:pt x="998" y="909"/>
                  </a:lnTo>
                  <a:lnTo>
                    <a:pt x="994" y="914"/>
                  </a:lnTo>
                  <a:lnTo>
                    <a:pt x="989" y="919"/>
                  </a:lnTo>
                  <a:lnTo>
                    <a:pt x="983" y="923"/>
                  </a:lnTo>
                  <a:lnTo>
                    <a:pt x="976" y="927"/>
                  </a:lnTo>
                  <a:lnTo>
                    <a:pt x="968" y="930"/>
                  </a:lnTo>
                  <a:lnTo>
                    <a:pt x="958" y="933"/>
                  </a:lnTo>
                  <a:lnTo>
                    <a:pt x="948" y="934"/>
                  </a:lnTo>
                  <a:lnTo>
                    <a:pt x="936" y="935"/>
                  </a:lnTo>
                  <a:lnTo>
                    <a:pt x="923" y="936"/>
                  </a:lnTo>
                  <a:lnTo>
                    <a:pt x="863" y="936"/>
                  </a:lnTo>
                  <a:lnTo>
                    <a:pt x="860" y="936"/>
                  </a:lnTo>
                  <a:lnTo>
                    <a:pt x="857" y="937"/>
                  </a:lnTo>
                  <a:lnTo>
                    <a:pt x="854" y="939"/>
                  </a:lnTo>
                  <a:lnTo>
                    <a:pt x="852" y="941"/>
                  </a:lnTo>
                  <a:lnTo>
                    <a:pt x="849" y="944"/>
                  </a:lnTo>
                  <a:lnTo>
                    <a:pt x="847" y="947"/>
                  </a:lnTo>
                  <a:lnTo>
                    <a:pt x="846" y="950"/>
                  </a:lnTo>
                  <a:lnTo>
                    <a:pt x="846" y="954"/>
                  </a:lnTo>
                  <a:lnTo>
                    <a:pt x="846" y="958"/>
                  </a:lnTo>
                  <a:lnTo>
                    <a:pt x="847" y="961"/>
                  </a:lnTo>
                  <a:lnTo>
                    <a:pt x="849" y="964"/>
                  </a:lnTo>
                  <a:lnTo>
                    <a:pt x="852" y="966"/>
                  </a:lnTo>
                  <a:lnTo>
                    <a:pt x="854" y="968"/>
                  </a:lnTo>
                  <a:lnTo>
                    <a:pt x="857" y="971"/>
                  </a:lnTo>
                  <a:lnTo>
                    <a:pt x="860" y="972"/>
                  </a:lnTo>
                  <a:lnTo>
                    <a:pt x="863" y="972"/>
                  </a:lnTo>
                  <a:lnTo>
                    <a:pt x="921" y="972"/>
                  </a:lnTo>
                  <a:lnTo>
                    <a:pt x="927" y="973"/>
                  </a:lnTo>
                  <a:lnTo>
                    <a:pt x="934" y="974"/>
                  </a:lnTo>
                  <a:lnTo>
                    <a:pt x="939" y="975"/>
                  </a:lnTo>
                  <a:lnTo>
                    <a:pt x="943" y="978"/>
                  </a:lnTo>
                  <a:lnTo>
                    <a:pt x="947" y="981"/>
                  </a:lnTo>
                  <a:lnTo>
                    <a:pt x="950" y="985"/>
                  </a:lnTo>
                  <a:lnTo>
                    <a:pt x="953" y="988"/>
                  </a:lnTo>
                  <a:lnTo>
                    <a:pt x="955" y="992"/>
                  </a:lnTo>
                  <a:lnTo>
                    <a:pt x="957" y="1001"/>
                  </a:lnTo>
                  <a:lnTo>
                    <a:pt x="958" y="1008"/>
                  </a:lnTo>
                  <a:lnTo>
                    <a:pt x="958" y="1016"/>
                  </a:lnTo>
                  <a:lnTo>
                    <a:pt x="957" y="1022"/>
                  </a:lnTo>
                  <a:lnTo>
                    <a:pt x="951" y="1041"/>
                  </a:lnTo>
                  <a:lnTo>
                    <a:pt x="948" y="1048"/>
                  </a:lnTo>
                  <a:lnTo>
                    <a:pt x="943" y="1056"/>
                  </a:lnTo>
                  <a:lnTo>
                    <a:pt x="938" y="1061"/>
                  </a:lnTo>
                  <a:lnTo>
                    <a:pt x="931" y="1067"/>
                  </a:lnTo>
                  <a:lnTo>
                    <a:pt x="924" y="1071"/>
                  </a:lnTo>
                  <a:lnTo>
                    <a:pt x="916" y="1075"/>
                  </a:lnTo>
                  <a:lnTo>
                    <a:pt x="907" y="1077"/>
                  </a:lnTo>
                  <a:lnTo>
                    <a:pt x="895" y="1080"/>
                  </a:lnTo>
                  <a:lnTo>
                    <a:pt x="882" y="1080"/>
                  </a:lnTo>
                  <a:lnTo>
                    <a:pt x="685" y="1080"/>
                  </a:lnTo>
                  <a:lnTo>
                    <a:pt x="649" y="1079"/>
                  </a:lnTo>
                  <a:lnTo>
                    <a:pt x="613" y="1076"/>
                  </a:lnTo>
                  <a:lnTo>
                    <a:pt x="579" y="1073"/>
                  </a:lnTo>
                  <a:lnTo>
                    <a:pt x="549" y="1069"/>
                  </a:lnTo>
                  <a:lnTo>
                    <a:pt x="523" y="1065"/>
                  </a:lnTo>
                  <a:lnTo>
                    <a:pt x="504" y="1060"/>
                  </a:lnTo>
                  <a:lnTo>
                    <a:pt x="491" y="1058"/>
                  </a:lnTo>
                  <a:lnTo>
                    <a:pt x="485" y="1057"/>
                  </a:lnTo>
                  <a:lnTo>
                    <a:pt x="436" y="1045"/>
                  </a:lnTo>
                  <a:lnTo>
                    <a:pt x="398" y="1036"/>
                  </a:lnTo>
                  <a:lnTo>
                    <a:pt x="370" y="1030"/>
                  </a:lnTo>
                  <a:lnTo>
                    <a:pt x="349" y="1025"/>
                  </a:lnTo>
                  <a:lnTo>
                    <a:pt x="336" y="1021"/>
                  </a:lnTo>
                  <a:lnTo>
                    <a:pt x="328" y="1019"/>
                  </a:lnTo>
                  <a:lnTo>
                    <a:pt x="322" y="1018"/>
                  </a:lnTo>
                  <a:lnTo>
                    <a:pt x="319" y="1017"/>
                  </a:lnTo>
                  <a:lnTo>
                    <a:pt x="314" y="1016"/>
                  </a:lnTo>
                  <a:lnTo>
                    <a:pt x="304" y="1012"/>
                  </a:lnTo>
                  <a:lnTo>
                    <a:pt x="297" y="1007"/>
                  </a:lnTo>
                  <a:lnTo>
                    <a:pt x="293" y="1002"/>
                  </a:lnTo>
                  <a:lnTo>
                    <a:pt x="291" y="999"/>
                  </a:lnTo>
                  <a:lnTo>
                    <a:pt x="290" y="994"/>
                  </a:lnTo>
                  <a:lnTo>
                    <a:pt x="289" y="990"/>
                  </a:lnTo>
                  <a:lnTo>
                    <a:pt x="288" y="986"/>
                  </a:lnTo>
                  <a:lnTo>
                    <a:pt x="288" y="488"/>
                  </a:lnTo>
                  <a:lnTo>
                    <a:pt x="289" y="482"/>
                  </a:lnTo>
                  <a:lnTo>
                    <a:pt x="290" y="476"/>
                  </a:lnTo>
                  <a:lnTo>
                    <a:pt x="292" y="471"/>
                  </a:lnTo>
                  <a:lnTo>
                    <a:pt x="295" y="465"/>
                  </a:lnTo>
                  <a:lnTo>
                    <a:pt x="300" y="461"/>
                  </a:lnTo>
                  <a:lnTo>
                    <a:pt x="305" y="456"/>
                  </a:lnTo>
                  <a:lnTo>
                    <a:pt x="310" y="453"/>
                  </a:lnTo>
                  <a:lnTo>
                    <a:pt x="317" y="451"/>
                  </a:lnTo>
                  <a:lnTo>
                    <a:pt x="320" y="449"/>
                  </a:lnTo>
                  <a:lnTo>
                    <a:pt x="325" y="448"/>
                  </a:lnTo>
                  <a:lnTo>
                    <a:pt x="339" y="441"/>
                  </a:lnTo>
                  <a:lnTo>
                    <a:pt x="354" y="434"/>
                  </a:lnTo>
                  <a:lnTo>
                    <a:pt x="368" y="426"/>
                  </a:lnTo>
                  <a:lnTo>
                    <a:pt x="381" y="419"/>
                  </a:lnTo>
                  <a:lnTo>
                    <a:pt x="393" y="410"/>
                  </a:lnTo>
                  <a:lnTo>
                    <a:pt x="404" y="401"/>
                  </a:lnTo>
                  <a:lnTo>
                    <a:pt x="416" y="393"/>
                  </a:lnTo>
                  <a:lnTo>
                    <a:pt x="427" y="383"/>
                  </a:lnTo>
                  <a:lnTo>
                    <a:pt x="437" y="373"/>
                  </a:lnTo>
                  <a:lnTo>
                    <a:pt x="447" y="364"/>
                  </a:lnTo>
                  <a:lnTo>
                    <a:pt x="455" y="353"/>
                  </a:lnTo>
                  <a:lnTo>
                    <a:pt x="464" y="343"/>
                  </a:lnTo>
                  <a:lnTo>
                    <a:pt x="480" y="320"/>
                  </a:lnTo>
                  <a:lnTo>
                    <a:pt x="493" y="299"/>
                  </a:lnTo>
                  <a:lnTo>
                    <a:pt x="505" y="275"/>
                  </a:lnTo>
                  <a:lnTo>
                    <a:pt x="515" y="251"/>
                  </a:lnTo>
                  <a:lnTo>
                    <a:pt x="522" y="228"/>
                  </a:lnTo>
                  <a:lnTo>
                    <a:pt x="529" y="203"/>
                  </a:lnTo>
                  <a:lnTo>
                    <a:pt x="534" y="179"/>
                  </a:lnTo>
                  <a:lnTo>
                    <a:pt x="537" y="155"/>
                  </a:lnTo>
                  <a:lnTo>
                    <a:pt x="539" y="131"/>
                  </a:lnTo>
                  <a:lnTo>
                    <a:pt x="541" y="108"/>
                  </a:lnTo>
                  <a:lnTo>
                    <a:pt x="541" y="101"/>
                  </a:lnTo>
                  <a:lnTo>
                    <a:pt x="543" y="95"/>
                  </a:lnTo>
                  <a:lnTo>
                    <a:pt x="546" y="89"/>
                  </a:lnTo>
                  <a:lnTo>
                    <a:pt x="549" y="84"/>
                  </a:lnTo>
                  <a:lnTo>
                    <a:pt x="555" y="78"/>
                  </a:lnTo>
                  <a:lnTo>
                    <a:pt x="561" y="75"/>
                  </a:lnTo>
                  <a:lnTo>
                    <a:pt x="568" y="73"/>
                  </a:lnTo>
                  <a:lnTo>
                    <a:pt x="576" y="72"/>
                  </a:lnTo>
                  <a:lnTo>
                    <a:pt x="584" y="73"/>
                  </a:lnTo>
                  <a:lnTo>
                    <a:pt x="591" y="75"/>
                  </a:lnTo>
                  <a:lnTo>
                    <a:pt x="600" y="80"/>
                  </a:lnTo>
                  <a:lnTo>
                    <a:pt x="609" y="85"/>
                  </a:lnTo>
                  <a:lnTo>
                    <a:pt x="617" y="93"/>
                  </a:lnTo>
                  <a:lnTo>
                    <a:pt x="626" y="101"/>
                  </a:lnTo>
                  <a:lnTo>
                    <a:pt x="634" y="111"/>
                  </a:lnTo>
                  <a:lnTo>
                    <a:pt x="643" y="122"/>
                  </a:lnTo>
                  <a:lnTo>
                    <a:pt x="651" y="134"/>
                  </a:lnTo>
                  <a:lnTo>
                    <a:pt x="658" y="148"/>
                  </a:lnTo>
                  <a:lnTo>
                    <a:pt x="665" y="162"/>
                  </a:lnTo>
                  <a:lnTo>
                    <a:pt x="670" y="176"/>
                  </a:lnTo>
                  <a:lnTo>
                    <a:pt x="674" y="192"/>
                  </a:lnTo>
                  <a:lnTo>
                    <a:pt x="679" y="208"/>
                  </a:lnTo>
                  <a:lnTo>
                    <a:pt x="681" y="225"/>
                  </a:lnTo>
                  <a:lnTo>
                    <a:pt x="681" y="243"/>
                  </a:lnTo>
                  <a:lnTo>
                    <a:pt x="681" y="272"/>
                  </a:lnTo>
                  <a:lnTo>
                    <a:pt x="680" y="296"/>
                  </a:lnTo>
                  <a:lnTo>
                    <a:pt x="679" y="317"/>
                  </a:lnTo>
                  <a:lnTo>
                    <a:pt x="676" y="336"/>
                  </a:lnTo>
                  <a:lnTo>
                    <a:pt x="671" y="355"/>
                  </a:lnTo>
                  <a:lnTo>
                    <a:pt x="666" y="377"/>
                  </a:lnTo>
                  <a:lnTo>
                    <a:pt x="658" y="401"/>
                  </a:lnTo>
                  <a:lnTo>
                    <a:pt x="649" y="432"/>
                  </a:lnTo>
                  <a:lnTo>
                    <a:pt x="766" y="432"/>
                  </a:lnTo>
                  <a:lnTo>
                    <a:pt x="856" y="433"/>
                  </a:lnTo>
                  <a:lnTo>
                    <a:pt x="921" y="434"/>
                  </a:lnTo>
                  <a:lnTo>
                    <a:pt x="966" y="436"/>
                  </a:lnTo>
                  <a:lnTo>
                    <a:pt x="995" y="437"/>
                  </a:lnTo>
                  <a:lnTo>
                    <a:pt x="1014" y="439"/>
                  </a:lnTo>
                  <a:lnTo>
                    <a:pt x="1027" y="442"/>
                  </a:lnTo>
                  <a:lnTo>
                    <a:pt x="1037" y="446"/>
                  </a:lnTo>
                  <a:lnTo>
                    <a:pt x="1044" y="448"/>
                  </a:lnTo>
                  <a:lnTo>
                    <a:pt x="1050" y="450"/>
                  </a:lnTo>
                  <a:lnTo>
                    <a:pt x="1056" y="453"/>
                  </a:lnTo>
                  <a:lnTo>
                    <a:pt x="1060" y="458"/>
                  </a:lnTo>
                  <a:lnTo>
                    <a:pt x="1068" y="465"/>
                  </a:lnTo>
                  <a:lnTo>
                    <a:pt x="1073" y="473"/>
                  </a:lnTo>
                  <a:lnTo>
                    <a:pt x="1077" y="481"/>
                  </a:lnTo>
                  <a:lnTo>
                    <a:pt x="1078" y="489"/>
                  </a:lnTo>
                  <a:lnTo>
                    <a:pt x="1079" y="495"/>
                  </a:lnTo>
                  <a:lnTo>
                    <a:pt x="1081" y="501"/>
                  </a:lnTo>
                  <a:lnTo>
                    <a:pt x="1079" y="512"/>
                  </a:lnTo>
                  <a:lnTo>
                    <a:pt x="1079" y="523"/>
                  </a:lnTo>
                  <a:close/>
                  <a:moveTo>
                    <a:pt x="252" y="1044"/>
                  </a:moveTo>
                  <a:lnTo>
                    <a:pt x="251" y="1052"/>
                  </a:lnTo>
                  <a:lnTo>
                    <a:pt x="249" y="1058"/>
                  </a:lnTo>
                  <a:lnTo>
                    <a:pt x="246" y="1063"/>
                  </a:lnTo>
                  <a:lnTo>
                    <a:pt x="241" y="1069"/>
                  </a:lnTo>
                  <a:lnTo>
                    <a:pt x="236" y="1073"/>
                  </a:lnTo>
                  <a:lnTo>
                    <a:pt x="231" y="1077"/>
                  </a:lnTo>
                  <a:lnTo>
                    <a:pt x="223" y="1079"/>
                  </a:lnTo>
                  <a:lnTo>
                    <a:pt x="216" y="1080"/>
                  </a:lnTo>
                  <a:lnTo>
                    <a:pt x="108" y="1080"/>
                  </a:lnTo>
                  <a:lnTo>
                    <a:pt x="101" y="1079"/>
                  </a:lnTo>
                  <a:lnTo>
                    <a:pt x="94" y="1077"/>
                  </a:lnTo>
                  <a:lnTo>
                    <a:pt x="88" y="1073"/>
                  </a:lnTo>
                  <a:lnTo>
                    <a:pt x="83" y="1069"/>
                  </a:lnTo>
                  <a:lnTo>
                    <a:pt x="78" y="1063"/>
                  </a:lnTo>
                  <a:lnTo>
                    <a:pt x="75" y="1058"/>
                  </a:lnTo>
                  <a:lnTo>
                    <a:pt x="73" y="1052"/>
                  </a:lnTo>
                  <a:lnTo>
                    <a:pt x="72" y="1044"/>
                  </a:lnTo>
                  <a:lnTo>
                    <a:pt x="72" y="468"/>
                  </a:lnTo>
                  <a:lnTo>
                    <a:pt x="73" y="461"/>
                  </a:lnTo>
                  <a:lnTo>
                    <a:pt x="75" y="454"/>
                  </a:lnTo>
                  <a:lnTo>
                    <a:pt x="78" y="448"/>
                  </a:lnTo>
                  <a:lnTo>
                    <a:pt x="83" y="442"/>
                  </a:lnTo>
                  <a:lnTo>
                    <a:pt x="88" y="438"/>
                  </a:lnTo>
                  <a:lnTo>
                    <a:pt x="94" y="435"/>
                  </a:lnTo>
                  <a:lnTo>
                    <a:pt x="101" y="433"/>
                  </a:lnTo>
                  <a:lnTo>
                    <a:pt x="108" y="432"/>
                  </a:lnTo>
                  <a:lnTo>
                    <a:pt x="216" y="432"/>
                  </a:lnTo>
                  <a:lnTo>
                    <a:pt x="223" y="433"/>
                  </a:lnTo>
                  <a:lnTo>
                    <a:pt x="231" y="435"/>
                  </a:lnTo>
                  <a:lnTo>
                    <a:pt x="236" y="438"/>
                  </a:lnTo>
                  <a:lnTo>
                    <a:pt x="241" y="442"/>
                  </a:lnTo>
                  <a:lnTo>
                    <a:pt x="246" y="448"/>
                  </a:lnTo>
                  <a:lnTo>
                    <a:pt x="249" y="454"/>
                  </a:lnTo>
                  <a:lnTo>
                    <a:pt x="251" y="461"/>
                  </a:lnTo>
                  <a:lnTo>
                    <a:pt x="252" y="468"/>
                  </a:lnTo>
                  <a:lnTo>
                    <a:pt x="252" y="1044"/>
                  </a:lnTo>
                  <a:close/>
                  <a:moveTo>
                    <a:pt x="1050" y="377"/>
                  </a:moveTo>
                  <a:lnTo>
                    <a:pt x="1030" y="373"/>
                  </a:lnTo>
                  <a:lnTo>
                    <a:pt x="1005" y="370"/>
                  </a:lnTo>
                  <a:lnTo>
                    <a:pt x="975" y="368"/>
                  </a:lnTo>
                  <a:lnTo>
                    <a:pt x="938" y="366"/>
                  </a:lnTo>
                  <a:lnTo>
                    <a:pt x="897" y="365"/>
                  </a:lnTo>
                  <a:lnTo>
                    <a:pt x="852" y="364"/>
                  </a:lnTo>
                  <a:lnTo>
                    <a:pt x="800" y="363"/>
                  </a:lnTo>
                  <a:lnTo>
                    <a:pt x="745" y="361"/>
                  </a:lnTo>
                  <a:lnTo>
                    <a:pt x="749" y="336"/>
                  </a:lnTo>
                  <a:lnTo>
                    <a:pt x="751" y="310"/>
                  </a:lnTo>
                  <a:lnTo>
                    <a:pt x="753" y="279"/>
                  </a:lnTo>
                  <a:lnTo>
                    <a:pt x="753" y="243"/>
                  </a:lnTo>
                  <a:lnTo>
                    <a:pt x="752" y="219"/>
                  </a:lnTo>
                  <a:lnTo>
                    <a:pt x="749" y="195"/>
                  </a:lnTo>
                  <a:lnTo>
                    <a:pt x="744" y="172"/>
                  </a:lnTo>
                  <a:lnTo>
                    <a:pt x="737" y="151"/>
                  </a:lnTo>
                  <a:lnTo>
                    <a:pt x="728" y="129"/>
                  </a:lnTo>
                  <a:lnTo>
                    <a:pt x="719" y="109"/>
                  </a:lnTo>
                  <a:lnTo>
                    <a:pt x="708" y="90"/>
                  </a:lnTo>
                  <a:lnTo>
                    <a:pt x="696" y="73"/>
                  </a:lnTo>
                  <a:lnTo>
                    <a:pt x="683" y="57"/>
                  </a:lnTo>
                  <a:lnTo>
                    <a:pt x="669" y="43"/>
                  </a:lnTo>
                  <a:lnTo>
                    <a:pt x="654" y="30"/>
                  </a:lnTo>
                  <a:lnTo>
                    <a:pt x="639" y="20"/>
                  </a:lnTo>
                  <a:lnTo>
                    <a:pt x="624" y="12"/>
                  </a:lnTo>
                  <a:lnTo>
                    <a:pt x="607" y="5"/>
                  </a:lnTo>
                  <a:lnTo>
                    <a:pt x="600" y="3"/>
                  </a:lnTo>
                  <a:lnTo>
                    <a:pt x="591" y="1"/>
                  </a:lnTo>
                  <a:lnTo>
                    <a:pt x="584" y="0"/>
                  </a:lnTo>
                  <a:lnTo>
                    <a:pt x="576" y="0"/>
                  </a:lnTo>
                  <a:lnTo>
                    <a:pt x="565" y="1"/>
                  </a:lnTo>
                  <a:lnTo>
                    <a:pt x="555" y="2"/>
                  </a:lnTo>
                  <a:lnTo>
                    <a:pt x="544" y="5"/>
                  </a:lnTo>
                  <a:lnTo>
                    <a:pt x="534" y="8"/>
                  </a:lnTo>
                  <a:lnTo>
                    <a:pt x="525" y="13"/>
                  </a:lnTo>
                  <a:lnTo>
                    <a:pt x="516" y="18"/>
                  </a:lnTo>
                  <a:lnTo>
                    <a:pt x="508" y="24"/>
                  </a:lnTo>
                  <a:lnTo>
                    <a:pt x="501" y="31"/>
                  </a:lnTo>
                  <a:lnTo>
                    <a:pt x="493" y="39"/>
                  </a:lnTo>
                  <a:lnTo>
                    <a:pt x="487" y="47"/>
                  </a:lnTo>
                  <a:lnTo>
                    <a:pt x="481" y="56"/>
                  </a:lnTo>
                  <a:lnTo>
                    <a:pt x="477" y="66"/>
                  </a:lnTo>
                  <a:lnTo>
                    <a:pt x="474" y="75"/>
                  </a:lnTo>
                  <a:lnTo>
                    <a:pt x="470" y="85"/>
                  </a:lnTo>
                  <a:lnTo>
                    <a:pt x="469" y="96"/>
                  </a:lnTo>
                  <a:lnTo>
                    <a:pt x="468" y="107"/>
                  </a:lnTo>
                  <a:lnTo>
                    <a:pt x="467" y="122"/>
                  </a:lnTo>
                  <a:lnTo>
                    <a:pt x="467" y="137"/>
                  </a:lnTo>
                  <a:lnTo>
                    <a:pt x="465" y="153"/>
                  </a:lnTo>
                  <a:lnTo>
                    <a:pt x="462" y="169"/>
                  </a:lnTo>
                  <a:lnTo>
                    <a:pt x="458" y="186"/>
                  </a:lnTo>
                  <a:lnTo>
                    <a:pt x="454" y="205"/>
                  </a:lnTo>
                  <a:lnTo>
                    <a:pt x="448" y="223"/>
                  </a:lnTo>
                  <a:lnTo>
                    <a:pt x="441" y="240"/>
                  </a:lnTo>
                  <a:lnTo>
                    <a:pt x="433" y="259"/>
                  </a:lnTo>
                  <a:lnTo>
                    <a:pt x="423" y="277"/>
                  </a:lnTo>
                  <a:lnTo>
                    <a:pt x="411" y="294"/>
                  </a:lnTo>
                  <a:lnTo>
                    <a:pt x="397" y="311"/>
                  </a:lnTo>
                  <a:lnTo>
                    <a:pt x="382" y="327"/>
                  </a:lnTo>
                  <a:lnTo>
                    <a:pt x="364" y="342"/>
                  </a:lnTo>
                  <a:lnTo>
                    <a:pt x="356" y="348"/>
                  </a:lnTo>
                  <a:lnTo>
                    <a:pt x="345" y="356"/>
                  </a:lnTo>
                  <a:lnTo>
                    <a:pt x="335" y="363"/>
                  </a:lnTo>
                  <a:lnTo>
                    <a:pt x="325" y="368"/>
                  </a:lnTo>
                  <a:lnTo>
                    <a:pt x="315" y="373"/>
                  </a:lnTo>
                  <a:lnTo>
                    <a:pt x="303" y="379"/>
                  </a:lnTo>
                  <a:lnTo>
                    <a:pt x="292" y="384"/>
                  </a:lnTo>
                  <a:lnTo>
                    <a:pt x="286" y="387"/>
                  </a:lnTo>
                  <a:lnTo>
                    <a:pt x="288" y="388"/>
                  </a:lnTo>
                  <a:lnTo>
                    <a:pt x="280" y="383"/>
                  </a:lnTo>
                  <a:lnTo>
                    <a:pt x="273" y="378"/>
                  </a:lnTo>
                  <a:lnTo>
                    <a:pt x="264" y="372"/>
                  </a:lnTo>
                  <a:lnTo>
                    <a:pt x="255" y="368"/>
                  </a:lnTo>
                  <a:lnTo>
                    <a:pt x="246" y="365"/>
                  </a:lnTo>
                  <a:lnTo>
                    <a:pt x="236" y="363"/>
                  </a:lnTo>
                  <a:lnTo>
                    <a:pt x="226" y="360"/>
                  </a:lnTo>
                  <a:lnTo>
                    <a:pt x="216" y="360"/>
                  </a:lnTo>
                  <a:lnTo>
                    <a:pt x="108" y="360"/>
                  </a:lnTo>
                  <a:lnTo>
                    <a:pt x="97" y="360"/>
                  </a:lnTo>
                  <a:lnTo>
                    <a:pt x="86" y="363"/>
                  </a:lnTo>
                  <a:lnTo>
                    <a:pt x="76" y="365"/>
                  </a:lnTo>
                  <a:lnTo>
                    <a:pt x="66" y="368"/>
                  </a:lnTo>
                  <a:lnTo>
                    <a:pt x="57" y="373"/>
                  </a:lnTo>
                  <a:lnTo>
                    <a:pt x="48" y="379"/>
                  </a:lnTo>
                  <a:lnTo>
                    <a:pt x="39" y="384"/>
                  </a:lnTo>
                  <a:lnTo>
                    <a:pt x="32" y="392"/>
                  </a:lnTo>
                  <a:lnTo>
                    <a:pt x="24" y="399"/>
                  </a:lnTo>
                  <a:lnTo>
                    <a:pt x="19" y="408"/>
                  </a:lnTo>
                  <a:lnTo>
                    <a:pt x="13" y="417"/>
                  </a:lnTo>
                  <a:lnTo>
                    <a:pt x="8" y="426"/>
                  </a:lnTo>
                  <a:lnTo>
                    <a:pt x="5" y="436"/>
                  </a:lnTo>
                  <a:lnTo>
                    <a:pt x="3" y="446"/>
                  </a:lnTo>
                  <a:lnTo>
                    <a:pt x="0" y="456"/>
                  </a:lnTo>
                  <a:lnTo>
                    <a:pt x="0" y="468"/>
                  </a:lnTo>
                  <a:lnTo>
                    <a:pt x="0" y="1044"/>
                  </a:lnTo>
                  <a:lnTo>
                    <a:pt x="0" y="1055"/>
                  </a:lnTo>
                  <a:lnTo>
                    <a:pt x="3" y="1066"/>
                  </a:lnTo>
                  <a:lnTo>
                    <a:pt x="5" y="1076"/>
                  </a:lnTo>
                  <a:lnTo>
                    <a:pt x="8" y="1086"/>
                  </a:lnTo>
                  <a:lnTo>
                    <a:pt x="13" y="1095"/>
                  </a:lnTo>
                  <a:lnTo>
                    <a:pt x="19" y="1104"/>
                  </a:lnTo>
                  <a:lnTo>
                    <a:pt x="24" y="1112"/>
                  </a:lnTo>
                  <a:lnTo>
                    <a:pt x="32" y="1121"/>
                  </a:lnTo>
                  <a:lnTo>
                    <a:pt x="39" y="1127"/>
                  </a:lnTo>
                  <a:lnTo>
                    <a:pt x="48" y="1134"/>
                  </a:lnTo>
                  <a:lnTo>
                    <a:pt x="57" y="1139"/>
                  </a:lnTo>
                  <a:lnTo>
                    <a:pt x="66" y="1143"/>
                  </a:lnTo>
                  <a:lnTo>
                    <a:pt x="76" y="1147"/>
                  </a:lnTo>
                  <a:lnTo>
                    <a:pt x="86" y="1150"/>
                  </a:lnTo>
                  <a:lnTo>
                    <a:pt x="97" y="1151"/>
                  </a:lnTo>
                  <a:lnTo>
                    <a:pt x="108" y="1152"/>
                  </a:lnTo>
                  <a:lnTo>
                    <a:pt x="216" y="1152"/>
                  </a:lnTo>
                  <a:lnTo>
                    <a:pt x="224" y="1152"/>
                  </a:lnTo>
                  <a:lnTo>
                    <a:pt x="232" y="1151"/>
                  </a:lnTo>
                  <a:lnTo>
                    <a:pt x="239" y="1149"/>
                  </a:lnTo>
                  <a:lnTo>
                    <a:pt x="247" y="1148"/>
                  </a:lnTo>
                  <a:lnTo>
                    <a:pt x="254" y="1144"/>
                  </a:lnTo>
                  <a:lnTo>
                    <a:pt x="261" y="1141"/>
                  </a:lnTo>
                  <a:lnTo>
                    <a:pt x="267" y="1138"/>
                  </a:lnTo>
                  <a:lnTo>
                    <a:pt x="274" y="1135"/>
                  </a:lnTo>
                  <a:lnTo>
                    <a:pt x="286" y="1125"/>
                  </a:lnTo>
                  <a:lnTo>
                    <a:pt x="295" y="1114"/>
                  </a:lnTo>
                  <a:lnTo>
                    <a:pt x="305" y="1102"/>
                  </a:lnTo>
                  <a:lnTo>
                    <a:pt x="312" y="1089"/>
                  </a:lnTo>
                  <a:lnTo>
                    <a:pt x="313" y="1089"/>
                  </a:lnTo>
                  <a:lnTo>
                    <a:pt x="314" y="1090"/>
                  </a:lnTo>
                  <a:lnTo>
                    <a:pt x="318" y="1092"/>
                  </a:lnTo>
                  <a:lnTo>
                    <a:pt x="322" y="1093"/>
                  </a:lnTo>
                  <a:lnTo>
                    <a:pt x="323" y="1093"/>
                  </a:lnTo>
                  <a:lnTo>
                    <a:pt x="325" y="1093"/>
                  </a:lnTo>
                  <a:lnTo>
                    <a:pt x="344" y="1098"/>
                  </a:lnTo>
                  <a:lnTo>
                    <a:pt x="373" y="1104"/>
                  </a:lnTo>
                  <a:lnTo>
                    <a:pt x="414" y="1114"/>
                  </a:lnTo>
                  <a:lnTo>
                    <a:pt x="470" y="1127"/>
                  </a:lnTo>
                  <a:lnTo>
                    <a:pt x="480" y="1129"/>
                  </a:lnTo>
                  <a:lnTo>
                    <a:pt x="497" y="1133"/>
                  </a:lnTo>
                  <a:lnTo>
                    <a:pt x="520" y="1137"/>
                  </a:lnTo>
                  <a:lnTo>
                    <a:pt x="547" y="1141"/>
                  </a:lnTo>
                  <a:lnTo>
                    <a:pt x="578" y="1146"/>
                  </a:lnTo>
                  <a:lnTo>
                    <a:pt x="612" y="1149"/>
                  </a:lnTo>
                  <a:lnTo>
                    <a:pt x="647" y="1151"/>
                  </a:lnTo>
                  <a:lnTo>
                    <a:pt x="685" y="1152"/>
                  </a:lnTo>
                  <a:lnTo>
                    <a:pt x="882" y="1152"/>
                  </a:lnTo>
                  <a:lnTo>
                    <a:pt x="893" y="1152"/>
                  </a:lnTo>
                  <a:lnTo>
                    <a:pt x="903" y="1151"/>
                  </a:lnTo>
                  <a:lnTo>
                    <a:pt x="914" y="1150"/>
                  </a:lnTo>
                  <a:lnTo>
                    <a:pt x="924" y="1148"/>
                  </a:lnTo>
                  <a:lnTo>
                    <a:pt x="934" y="1146"/>
                  </a:lnTo>
                  <a:lnTo>
                    <a:pt x="942" y="1142"/>
                  </a:lnTo>
                  <a:lnTo>
                    <a:pt x="951" y="1139"/>
                  </a:lnTo>
                  <a:lnTo>
                    <a:pt x="960" y="1135"/>
                  </a:lnTo>
                  <a:lnTo>
                    <a:pt x="967" y="1130"/>
                  </a:lnTo>
                  <a:lnTo>
                    <a:pt x="975" y="1125"/>
                  </a:lnTo>
                  <a:lnTo>
                    <a:pt x="981" y="1119"/>
                  </a:lnTo>
                  <a:lnTo>
                    <a:pt x="989" y="1113"/>
                  </a:lnTo>
                  <a:lnTo>
                    <a:pt x="994" y="1106"/>
                  </a:lnTo>
                  <a:lnTo>
                    <a:pt x="1001" y="1099"/>
                  </a:lnTo>
                  <a:lnTo>
                    <a:pt x="1006" y="1090"/>
                  </a:lnTo>
                  <a:lnTo>
                    <a:pt x="1010" y="1083"/>
                  </a:lnTo>
                  <a:lnTo>
                    <a:pt x="1012" y="1080"/>
                  </a:lnTo>
                  <a:lnTo>
                    <a:pt x="1016" y="1071"/>
                  </a:lnTo>
                  <a:lnTo>
                    <a:pt x="1021" y="1059"/>
                  </a:lnTo>
                  <a:lnTo>
                    <a:pt x="1027" y="1044"/>
                  </a:lnTo>
                  <a:lnTo>
                    <a:pt x="1030" y="1030"/>
                  </a:lnTo>
                  <a:lnTo>
                    <a:pt x="1031" y="1015"/>
                  </a:lnTo>
                  <a:lnTo>
                    <a:pt x="1031" y="1006"/>
                  </a:lnTo>
                  <a:lnTo>
                    <a:pt x="1030" y="998"/>
                  </a:lnTo>
                  <a:lnTo>
                    <a:pt x="1029" y="989"/>
                  </a:lnTo>
                  <a:lnTo>
                    <a:pt x="1027" y="980"/>
                  </a:lnTo>
                  <a:lnTo>
                    <a:pt x="1034" y="975"/>
                  </a:lnTo>
                  <a:lnTo>
                    <a:pt x="1041" y="969"/>
                  </a:lnTo>
                  <a:lnTo>
                    <a:pt x="1046" y="964"/>
                  </a:lnTo>
                  <a:lnTo>
                    <a:pt x="1051" y="959"/>
                  </a:lnTo>
                  <a:lnTo>
                    <a:pt x="1061" y="946"/>
                  </a:lnTo>
                  <a:lnTo>
                    <a:pt x="1068" y="934"/>
                  </a:lnTo>
                  <a:lnTo>
                    <a:pt x="1074" y="921"/>
                  </a:lnTo>
                  <a:lnTo>
                    <a:pt x="1079" y="909"/>
                  </a:lnTo>
                  <a:lnTo>
                    <a:pt x="1083" y="898"/>
                  </a:lnTo>
                  <a:lnTo>
                    <a:pt x="1086" y="887"/>
                  </a:lnTo>
                  <a:lnTo>
                    <a:pt x="1090" y="872"/>
                  </a:lnTo>
                  <a:lnTo>
                    <a:pt x="1093" y="857"/>
                  </a:lnTo>
                  <a:lnTo>
                    <a:pt x="1095" y="843"/>
                  </a:lnTo>
                  <a:lnTo>
                    <a:pt x="1095" y="831"/>
                  </a:lnTo>
                  <a:lnTo>
                    <a:pt x="1093" y="819"/>
                  </a:lnTo>
                  <a:lnTo>
                    <a:pt x="1092" y="809"/>
                  </a:lnTo>
                  <a:lnTo>
                    <a:pt x="1089" y="799"/>
                  </a:lnTo>
                  <a:lnTo>
                    <a:pt x="1086" y="789"/>
                  </a:lnTo>
                  <a:lnTo>
                    <a:pt x="1095" y="782"/>
                  </a:lnTo>
                  <a:lnTo>
                    <a:pt x="1102" y="772"/>
                  </a:lnTo>
                  <a:lnTo>
                    <a:pt x="1109" y="761"/>
                  </a:lnTo>
                  <a:lnTo>
                    <a:pt x="1115" y="750"/>
                  </a:lnTo>
                  <a:lnTo>
                    <a:pt x="1122" y="737"/>
                  </a:lnTo>
                  <a:lnTo>
                    <a:pt x="1127" y="722"/>
                  </a:lnTo>
                  <a:lnTo>
                    <a:pt x="1131" y="707"/>
                  </a:lnTo>
                  <a:lnTo>
                    <a:pt x="1135" y="690"/>
                  </a:lnTo>
                  <a:lnTo>
                    <a:pt x="1136" y="679"/>
                  </a:lnTo>
                  <a:lnTo>
                    <a:pt x="1137" y="667"/>
                  </a:lnTo>
                  <a:lnTo>
                    <a:pt x="1136" y="656"/>
                  </a:lnTo>
                  <a:lnTo>
                    <a:pt x="1135" y="645"/>
                  </a:lnTo>
                  <a:lnTo>
                    <a:pt x="1132" y="635"/>
                  </a:lnTo>
                  <a:lnTo>
                    <a:pt x="1129" y="624"/>
                  </a:lnTo>
                  <a:lnTo>
                    <a:pt x="1125" y="614"/>
                  </a:lnTo>
                  <a:lnTo>
                    <a:pt x="1120" y="604"/>
                  </a:lnTo>
                  <a:lnTo>
                    <a:pt x="1128" y="596"/>
                  </a:lnTo>
                  <a:lnTo>
                    <a:pt x="1133" y="586"/>
                  </a:lnTo>
                  <a:lnTo>
                    <a:pt x="1139" y="576"/>
                  </a:lnTo>
                  <a:lnTo>
                    <a:pt x="1143" y="567"/>
                  </a:lnTo>
                  <a:lnTo>
                    <a:pt x="1146" y="557"/>
                  </a:lnTo>
                  <a:lnTo>
                    <a:pt x="1149" y="546"/>
                  </a:lnTo>
                  <a:lnTo>
                    <a:pt x="1151" y="536"/>
                  </a:lnTo>
                  <a:lnTo>
                    <a:pt x="1151" y="526"/>
                  </a:lnTo>
                  <a:lnTo>
                    <a:pt x="1152" y="518"/>
                  </a:lnTo>
                  <a:lnTo>
                    <a:pt x="1152" y="512"/>
                  </a:lnTo>
                  <a:lnTo>
                    <a:pt x="1152" y="501"/>
                  </a:lnTo>
                  <a:lnTo>
                    <a:pt x="1152" y="492"/>
                  </a:lnTo>
                  <a:lnTo>
                    <a:pt x="1151" y="482"/>
                  </a:lnTo>
                  <a:lnTo>
                    <a:pt x="1149" y="474"/>
                  </a:lnTo>
                  <a:lnTo>
                    <a:pt x="1146" y="465"/>
                  </a:lnTo>
                  <a:lnTo>
                    <a:pt x="1142" y="455"/>
                  </a:lnTo>
                  <a:lnTo>
                    <a:pt x="1139" y="447"/>
                  </a:lnTo>
                  <a:lnTo>
                    <a:pt x="1133" y="438"/>
                  </a:lnTo>
                  <a:lnTo>
                    <a:pt x="1127" y="429"/>
                  </a:lnTo>
                  <a:lnTo>
                    <a:pt x="1120" y="421"/>
                  </a:lnTo>
                  <a:lnTo>
                    <a:pt x="1113" y="413"/>
                  </a:lnTo>
                  <a:lnTo>
                    <a:pt x="1105" y="406"/>
                  </a:lnTo>
                  <a:lnTo>
                    <a:pt x="1096" y="398"/>
                  </a:lnTo>
                  <a:lnTo>
                    <a:pt x="1086" y="392"/>
                  </a:lnTo>
                  <a:lnTo>
                    <a:pt x="1074" y="386"/>
                  </a:lnTo>
                  <a:lnTo>
                    <a:pt x="1063" y="381"/>
                  </a:lnTo>
                  <a:lnTo>
                    <a:pt x="1050" y="3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83"/>
            <p:cNvSpPr>
              <a:spLocks noEditPoints="1"/>
            </p:cNvSpPr>
            <p:nvPr/>
          </p:nvSpPr>
          <p:spPr bwMode="auto">
            <a:xfrm>
              <a:off x="8128794" y="2189559"/>
              <a:ext cx="42863" cy="42863"/>
            </a:xfrm>
            <a:custGeom>
              <a:avLst/>
              <a:gdLst>
                <a:gd name="T0" fmla="*/ 50 w 108"/>
                <a:gd name="T1" fmla="*/ 71 h 108"/>
                <a:gd name="T2" fmla="*/ 44 w 108"/>
                <a:gd name="T3" fmla="*/ 69 h 108"/>
                <a:gd name="T4" fmla="*/ 39 w 108"/>
                <a:gd name="T5" fmla="*/ 64 h 108"/>
                <a:gd name="T6" fmla="*/ 36 w 108"/>
                <a:gd name="T7" fmla="*/ 57 h 108"/>
                <a:gd name="T8" fmla="*/ 36 w 108"/>
                <a:gd name="T9" fmla="*/ 50 h 108"/>
                <a:gd name="T10" fmla="*/ 39 w 108"/>
                <a:gd name="T11" fmla="*/ 44 h 108"/>
                <a:gd name="T12" fmla="*/ 44 w 108"/>
                <a:gd name="T13" fmla="*/ 39 h 108"/>
                <a:gd name="T14" fmla="*/ 50 w 108"/>
                <a:gd name="T15" fmla="*/ 37 h 108"/>
                <a:gd name="T16" fmla="*/ 58 w 108"/>
                <a:gd name="T17" fmla="*/ 37 h 108"/>
                <a:gd name="T18" fmla="*/ 64 w 108"/>
                <a:gd name="T19" fmla="*/ 39 h 108"/>
                <a:gd name="T20" fmla="*/ 69 w 108"/>
                <a:gd name="T21" fmla="*/ 44 h 108"/>
                <a:gd name="T22" fmla="*/ 72 w 108"/>
                <a:gd name="T23" fmla="*/ 50 h 108"/>
                <a:gd name="T24" fmla="*/ 72 w 108"/>
                <a:gd name="T25" fmla="*/ 57 h 108"/>
                <a:gd name="T26" fmla="*/ 69 w 108"/>
                <a:gd name="T27" fmla="*/ 64 h 108"/>
                <a:gd name="T28" fmla="*/ 64 w 108"/>
                <a:gd name="T29" fmla="*/ 69 h 108"/>
                <a:gd name="T30" fmla="*/ 58 w 108"/>
                <a:gd name="T31" fmla="*/ 71 h 108"/>
                <a:gd name="T32" fmla="*/ 54 w 108"/>
                <a:gd name="T33" fmla="*/ 71 h 108"/>
                <a:gd name="T34" fmla="*/ 48 w 108"/>
                <a:gd name="T35" fmla="*/ 0 h 108"/>
                <a:gd name="T36" fmla="*/ 38 w 108"/>
                <a:gd name="T37" fmla="*/ 2 h 108"/>
                <a:gd name="T38" fmla="*/ 24 w 108"/>
                <a:gd name="T39" fmla="*/ 9 h 108"/>
                <a:gd name="T40" fmla="*/ 9 w 108"/>
                <a:gd name="T41" fmla="*/ 24 h 108"/>
                <a:gd name="T42" fmla="*/ 3 w 108"/>
                <a:gd name="T43" fmla="*/ 38 h 108"/>
                <a:gd name="T44" fmla="*/ 0 w 108"/>
                <a:gd name="T45" fmla="*/ 49 h 108"/>
                <a:gd name="T46" fmla="*/ 0 w 108"/>
                <a:gd name="T47" fmla="*/ 59 h 108"/>
                <a:gd name="T48" fmla="*/ 3 w 108"/>
                <a:gd name="T49" fmla="*/ 70 h 108"/>
                <a:gd name="T50" fmla="*/ 9 w 108"/>
                <a:gd name="T51" fmla="*/ 84 h 108"/>
                <a:gd name="T52" fmla="*/ 24 w 108"/>
                <a:gd name="T53" fmla="*/ 98 h 108"/>
                <a:gd name="T54" fmla="*/ 38 w 108"/>
                <a:gd name="T55" fmla="*/ 106 h 108"/>
                <a:gd name="T56" fmla="*/ 48 w 108"/>
                <a:gd name="T57" fmla="*/ 108 h 108"/>
                <a:gd name="T58" fmla="*/ 60 w 108"/>
                <a:gd name="T59" fmla="*/ 108 h 108"/>
                <a:gd name="T60" fmla="*/ 70 w 108"/>
                <a:gd name="T61" fmla="*/ 106 h 108"/>
                <a:gd name="T62" fmla="*/ 84 w 108"/>
                <a:gd name="T63" fmla="*/ 98 h 108"/>
                <a:gd name="T64" fmla="*/ 99 w 108"/>
                <a:gd name="T65" fmla="*/ 84 h 108"/>
                <a:gd name="T66" fmla="*/ 105 w 108"/>
                <a:gd name="T67" fmla="*/ 70 h 108"/>
                <a:gd name="T68" fmla="*/ 107 w 108"/>
                <a:gd name="T69" fmla="*/ 59 h 108"/>
                <a:gd name="T70" fmla="*/ 107 w 108"/>
                <a:gd name="T71" fmla="*/ 49 h 108"/>
                <a:gd name="T72" fmla="*/ 105 w 108"/>
                <a:gd name="T73" fmla="*/ 38 h 108"/>
                <a:gd name="T74" fmla="*/ 99 w 108"/>
                <a:gd name="T75" fmla="*/ 24 h 108"/>
                <a:gd name="T76" fmla="*/ 84 w 108"/>
                <a:gd name="T77" fmla="*/ 9 h 108"/>
                <a:gd name="T78" fmla="*/ 70 w 108"/>
                <a:gd name="T79" fmla="*/ 2 h 108"/>
                <a:gd name="T80" fmla="*/ 60 w 108"/>
                <a:gd name="T81"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8" h="108">
                  <a:moveTo>
                    <a:pt x="54" y="71"/>
                  </a:moveTo>
                  <a:lnTo>
                    <a:pt x="50" y="71"/>
                  </a:lnTo>
                  <a:lnTo>
                    <a:pt x="47" y="70"/>
                  </a:lnTo>
                  <a:lnTo>
                    <a:pt x="44" y="69"/>
                  </a:lnTo>
                  <a:lnTo>
                    <a:pt x="42" y="67"/>
                  </a:lnTo>
                  <a:lnTo>
                    <a:pt x="39" y="64"/>
                  </a:lnTo>
                  <a:lnTo>
                    <a:pt x="37" y="60"/>
                  </a:lnTo>
                  <a:lnTo>
                    <a:pt x="36" y="57"/>
                  </a:lnTo>
                  <a:lnTo>
                    <a:pt x="36" y="54"/>
                  </a:lnTo>
                  <a:lnTo>
                    <a:pt x="36" y="50"/>
                  </a:lnTo>
                  <a:lnTo>
                    <a:pt x="37" y="46"/>
                  </a:lnTo>
                  <a:lnTo>
                    <a:pt x="39" y="44"/>
                  </a:lnTo>
                  <a:lnTo>
                    <a:pt x="42" y="41"/>
                  </a:lnTo>
                  <a:lnTo>
                    <a:pt x="44" y="39"/>
                  </a:lnTo>
                  <a:lnTo>
                    <a:pt x="47" y="37"/>
                  </a:lnTo>
                  <a:lnTo>
                    <a:pt x="50" y="37"/>
                  </a:lnTo>
                  <a:lnTo>
                    <a:pt x="54" y="36"/>
                  </a:lnTo>
                  <a:lnTo>
                    <a:pt x="58" y="37"/>
                  </a:lnTo>
                  <a:lnTo>
                    <a:pt x="61" y="37"/>
                  </a:lnTo>
                  <a:lnTo>
                    <a:pt x="64" y="39"/>
                  </a:lnTo>
                  <a:lnTo>
                    <a:pt x="66" y="41"/>
                  </a:lnTo>
                  <a:lnTo>
                    <a:pt x="69" y="44"/>
                  </a:lnTo>
                  <a:lnTo>
                    <a:pt x="71" y="46"/>
                  </a:lnTo>
                  <a:lnTo>
                    <a:pt x="72" y="50"/>
                  </a:lnTo>
                  <a:lnTo>
                    <a:pt x="72" y="54"/>
                  </a:lnTo>
                  <a:lnTo>
                    <a:pt x="72" y="57"/>
                  </a:lnTo>
                  <a:lnTo>
                    <a:pt x="71" y="60"/>
                  </a:lnTo>
                  <a:lnTo>
                    <a:pt x="69" y="64"/>
                  </a:lnTo>
                  <a:lnTo>
                    <a:pt x="66" y="67"/>
                  </a:lnTo>
                  <a:lnTo>
                    <a:pt x="64" y="69"/>
                  </a:lnTo>
                  <a:lnTo>
                    <a:pt x="61" y="70"/>
                  </a:lnTo>
                  <a:lnTo>
                    <a:pt x="58" y="71"/>
                  </a:lnTo>
                  <a:lnTo>
                    <a:pt x="54" y="71"/>
                  </a:lnTo>
                  <a:lnTo>
                    <a:pt x="54" y="71"/>
                  </a:lnTo>
                  <a:close/>
                  <a:moveTo>
                    <a:pt x="54" y="0"/>
                  </a:moveTo>
                  <a:lnTo>
                    <a:pt x="48" y="0"/>
                  </a:lnTo>
                  <a:lnTo>
                    <a:pt x="43" y="1"/>
                  </a:lnTo>
                  <a:lnTo>
                    <a:pt x="38" y="2"/>
                  </a:lnTo>
                  <a:lnTo>
                    <a:pt x="33" y="4"/>
                  </a:lnTo>
                  <a:lnTo>
                    <a:pt x="24" y="9"/>
                  </a:lnTo>
                  <a:lnTo>
                    <a:pt x="16" y="15"/>
                  </a:lnTo>
                  <a:lnTo>
                    <a:pt x="9" y="24"/>
                  </a:lnTo>
                  <a:lnTo>
                    <a:pt x="4" y="32"/>
                  </a:lnTo>
                  <a:lnTo>
                    <a:pt x="3" y="38"/>
                  </a:lnTo>
                  <a:lnTo>
                    <a:pt x="2" y="43"/>
                  </a:lnTo>
                  <a:lnTo>
                    <a:pt x="0" y="49"/>
                  </a:lnTo>
                  <a:lnTo>
                    <a:pt x="0" y="54"/>
                  </a:lnTo>
                  <a:lnTo>
                    <a:pt x="0" y="59"/>
                  </a:lnTo>
                  <a:lnTo>
                    <a:pt x="2" y="65"/>
                  </a:lnTo>
                  <a:lnTo>
                    <a:pt x="3" y="70"/>
                  </a:lnTo>
                  <a:lnTo>
                    <a:pt x="4" y="75"/>
                  </a:lnTo>
                  <a:lnTo>
                    <a:pt x="9" y="84"/>
                  </a:lnTo>
                  <a:lnTo>
                    <a:pt x="16" y="92"/>
                  </a:lnTo>
                  <a:lnTo>
                    <a:pt x="24" y="98"/>
                  </a:lnTo>
                  <a:lnTo>
                    <a:pt x="33" y="104"/>
                  </a:lnTo>
                  <a:lnTo>
                    <a:pt x="38" y="106"/>
                  </a:lnTo>
                  <a:lnTo>
                    <a:pt x="43" y="107"/>
                  </a:lnTo>
                  <a:lnTo>
                    <a:pt x="48" y="108"/>
                  </a:lnTo>
                  <a:lnTo>
                    <a:pt x="54" y="108"/>
                  </a:lnTo>
                  <a:lnTo>
                    <a:pt x="60" y="108"/>
                  </a:lnTo>
                  <a:lnTo>
                    <a:pt x="65" y="107"/>
                  </a:lnTo>
                  <a:lnTo>
                    <a:pt x="70" y="106"/>
                  </a:lnTo>
                  <a:lnTo>
                    <a:pt x="75" y="104"/>
                  </a:lnTo>
                  <a:lnTo>
                    <a:pt x="84" y="98"/>
                  </a:lnTo>
                  <a:lnTo>
                    <a:pt x="92" y="92"/>
                  </a:lnTo>
                  <a:lnTo>
                    <a:pt x="99" y="84"/>
                  </a:lnTo>
                  <a:lnTo>
                    <a:pt x="104" y="75"/>
                  </a:lnTo>
                  <a:lnTo>
                    <a:pt x="105" y="70"/>
                  </a:lnTo>
                  <a:lnTo>
                    <a:pt x="107" y="65"/>
                  </a:lnTo>
                  <a:lnTo>
                    <a:pt x="107" y="59"/>
                  </a:lnTo>
                  <a:lnTo>
                    <a:pt x="108" y="54"/>
                  </a:lnTo>
                  <a:lnTo>
                    <a:pt x="107" y="49"/>
                  </a:lnTo>
                  <a:lnTo>
                    <a:pt x="107" y="43"/>
                  </a:lnTo>
                  <a:lnTo>
                    <a:pt x="105" y="38"/>
                  </a:lnTo>
                  <a:lnTo>
                    <a:pt x="104" y="32"/>
                  </a:lnTo>
                  <a:lnTo>
                    <a:pt x="99" y="24"/>
                  </a:lnTo>
                  <a:lnTo>
                    <a:pt x="92" y="15"/>
                  </a:lnTo>
                  <a:lnTo>
                    <a:pt x="84" y="9"/>
                  </a:lnTo>
                  <a:lnTo>
                    <a:pt x="75" y="4"/>
                  </a:lnTo>
                  <a:lnTo>
                    <a:pt x="70" y="2"/>
                  </a:lnTo>
                  <a:lnTo>
                    <a:pt x="65" y="1"/>
                  </a:lnTo>
                  <a:lnTo>
                    <a:pt x="60" y="0"/>
                  </a:lnTo>
                  <a:lnTo>
                    <a:pt x="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9" name="Group 38"/>
          <p:cNvGrpSpPr/>
          <p:nvPr/>
        </p:nvGrpSpPr>
        <p:grpSpPr>
          <a:xfrm>
            <a:off x="2840229" y="3712726"/>
            <a:ext cx="415636" cy="415636"/>
            <a:chOff x="4563268" y="2753915"/>
            <a:chExt cx="457200" cy="457200"/>
          </a:xfrm>
          <a:solidFill>
            <a:schemeClr val="bg1"/>
          </a:solidFill>
        </p:grpSpPr>
        <p:sp>
          <p:nvSpPr>
            <p:cNvPr id="40"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3" name="Freeform 131"/>
          <p:cNvSpPr>
            <a:spLocks noEditPoints="1"/>
          </p:cNvSpPr>
          <p:nvPr/>
        </p:nvSpPr>
        <p:spPr bwMode="auto">
          <a:xfrm>
            <a:off x="1495959" y="3712726"/>
            <a:ext cx="415636" cy="415636"/>
          </a:xfrm>
          <a:custGeom>
            <a:avLst/>
            <a:gdLst>
              <a:gd name="T0" fmla="*/ 161 w 1152"/>
              <a:gd name="T1" fmla="*/ 1032 h 1152"/>
              <a:gd name="T2" fmla="*/ 285 w 1152"/>
              <a:gd name="T3" fmla="*/ 982 h 1152"/>
              <a:gd name="T4" fmla="*/ 482 w 1152"/>
              <a:gd name="T5" fmla="*/ 946 h 1152"/>
              <a:gd name="T6" fmla="*/ 547 w 1152"/>
              <a:gd name="T7" fmla="*/ 969 h 1152"/>
              <a:gd name="T8" fmla="*/ 617 w 1152"/>
              <a:gd name="T9" fmla="*/ 966 h 1152"/>
              <a:gd name="T10" fmla="*/ 681 w 1152"/>
              <a:gd name="T11" fmla="*/ 938 h 1152"/>
              <a:gd name="T12" fmla="*/ 894 w 1152"/>
              <a:gd name="T13" fmla="*/ 992 h 1152"/>
              <a:gd name="T14" fmla="*/ 1027 w 1152"/>
              <a:gd name="T15" fmla="*/ 1049 h 1152"/>
              <a:gd name="T16" fmla="*/ 730 w 1152"/>
              <a:gd name="T17" fmla="*/ 842 h 1152"/>
              <a:gd name="T18" fmla="*/ 650 w 1152"/>
              <a:gd name="T19" fmla="*/ 912 h 1152"/>
              <a:gd name="T20" fmla="*/ 603 w 1152"/>
              <a:gd name="T21" fmla="*/ 928 h 1152"/>
              <a:gd name="T22" fmla="*/ 557 w 1152"/>
              <a:gd name="T23" fmla="*/ 930 h 1152"/>
              <a:gd name="T24" fmla="*/ 512 w 1152"/>
              <a:gd name="T25" fmla="*/ 917 h 1152"/>
              <a:gd name="T26" fmla="*/ 434 w 1152"/>
              <a:gd name="T27" fmla="*/ 857 h 1152"/>
              <a:gd name="T28" fmla="*/ 357 w 1152"/>
              <a:gd name="T29" fmla="*/ 741 h 1152"/>
              <a:gd name="T30" fmla="*/ 305 w 1152"/>
              <a:gd name="T31" fmla="*/ 598 h 1152"/>
              <a:gd name="T32" fmla="*/ 289 w 1152"/>
              <a:gd name="T33" fmla="*/ 447 h 1152"/>
              <a:gd name="T34" fmla="*/ 312 w 1152"/>
              <a:gd name="T35" fmla="*/ 301 h 1152"/>
              <a:gd name="T36" fmla="*/ 360 w 1152"/>
              <a:gd name="T37" fmla="*/ 195 h 1152"/>
              <a:gd name="T38" fmla="*/ 405 w 1152"/>
              <a:gd name="T39" fmla="*/ 140 h 1152"/>
              <a:gd name="T40" fmla="*/ 461 w 1152"/>
              <a:gd name="T41" fmla="*/ 99 h 1152"/>
              <a:gd name="T42" fmla="*/ 529 w 1152"/>
              <a:gd name="T43" fmla="*/ 76 h 1152"/>
              <a:gd name="T44" fmla="*/ 608 w 1152"/>
              <a:gd name="T45" fmla="*/ 74 h 1152"/>
              <a:gd name="T46" fmla="*/ 678 w 1152"/>
              <a:gd name="T47" fmla="*/ 94 h 1152"/>
              <a:gd name="T48" fmla="*/ 736 w 1152"/>
              <a:gd name="T49" fmla="*/ 131 h 1152"/>
              <a:gd name="T50" fmla="*/ 784 w 1152"/>
              <a:gd name="T51" fmla="*/ 183 h 1152"/>
              <a:gd name="T52" fmla="*/ 830 w 1152"/>
              <a:gd name="T53" fmla="*/ 273 h 1152"/>
              <a:gd name="T54" fmla="*/ 862 w 1152"/>
              <a:gd name="T55" fmla="*/ 418 h 1152"/>
              <a:gd name="T56" fmla="*/ 853 w 1152"/>
              <a:gd name="T57" fmla="*/ 568 h 1152"/>
              <a:gd name="T58" fmla="*/ 809 w 1152"/>
              <a:gd name="T59" fmla="*/ 712 h 1152"/>
              <a:gd name="T60" fmla="*/ 730 w 1152"/>
              <a:gd name="T61" fmla="*/ 842 h 1152"/>
              <a:gd name="T62" fmla="*/ 1024 w 1152"/>
              <a:gd name="T63" fmla="*/ 967 h 1152"/>
              <a:gd name="T64" fmla="*/ 889 w 1152"/>
              <a:gd name="T65" fmla="*/ 914 h 1152"/>
              <a:gd name="T66" fmla="*/ 812 w 1152"/>
              <a:gd name="T67" fmla="*/ 852 h 1152"/>
              <a:gd name="T68" fmla="*/ 866 w 1152"/>
              <a:gd name="T69" fmla="*/ 756 h 1152"/>
              <a:gd name="T70" fmla="*/ 923 w 1152"/>
              <a:gd name="T71" fmla="*/ 593 h 1152"/>
              <a:gd name="T72" fmla="*/ 936 w 1152"/>
              <a:gd name="T73" fmla="*/ 462 h 1152"/>
              <a:gd name="T74" fmla="*/ 916 w 1152"/>
              <a:gd name="T75" fmla="*/ 302 h 1152"/>
              <a:gd name="T76" fmla="*/ 876 w 1152"/>
              <a:gd name="T77" fmla="*/ 192 h 1152"/>
              <a:gd name="T78" fmla="*/ 831 w 1152"/>
              <a:gd name="T79" fmla="*/ 123 h 1152"/>
              <a:gd name="T80" fmla="*/ 765 w 1152"/>
              <a:gd name="T81" fmla="*/ 59 h 1152"/>
              <a:gd name="T82" fmla="*/ 686 w 1152"/>
              <a:gd name="T83" fmla="*/ 18 h 1152"/>
              <a:gd name="T84" fmla="*/ 595 w 1152"/>
              <a:gd name="T85" fmla="*/ 1 h 1152"/>
              <a:gd name="T86" fmla="*/ 501 w 1152"/>
              <a:gd name="T87" fmla="*/ 8 h 1152"/>
              <a:gd name="T88" fmla="*/ 417 w 1152"/>
              <a:gd name="T89" fmla="*/ 40 h 1152"/>
              <a:gd name="T90" fmla="*/ 345 w 1152"/>
              <a:gd name="T91" fmla="*/ 95 h 1152"/>
              <a:gd name="T92" fmla="*/ 292 w 1152"/>
              <a:gd name="T93" fmla="*/ 163 h 1152"/>
              <a:gd name="T94" fmla="*/ 257 w 1152"/>
              <a:gd name="T95" fmla="*/ 238 h 1152"/>
              <a:gd name="T96" fmla="*/ 220 w 1152"/>
              <a:gd name="T97" fmla="*/ 399 h 1152"/>
              <a:gd name="T98" fmla="*/ 220 w 1152"/>
              <a:gd name="T99" fmla="*/ 546 h 1152"/>
              <a:gd name="T100" fmla="*/ 262 w 1152"/>
              <a:gd name="T101" fmla="*/ 697 h 1152"/>
              <a:gd name="T102" fmla="*/ 317 w 1152"/>
              <a:gd name="T103" fmla="*/ 814 h 1152"/>
              <a:gd name="T104" fmla="*/ 330 w 1152"/>
              <a:gd name="T105" fmla="*/ 895 h 1152"/>
              <a:gd name="T106" fmla="*/ 177 w 1152"/>
              <a:gd name="T107" fmla="*/ 947 h 1152"/>
              <a:gd name="T108" fmla="*/ 41 w 1152"/>
              <a:gd name="T109" fmla="*/ 1015 h 1152"/>
              <a:gd name="T110" fmla="*/ 4 w 1152"/>
              <a:gd name="T111" fmla="*/ 1056 h 1152"/>
              <a:gd name="T112" fmla="*/ 7 w 1152"/>
              <a:gd name="T113" fmla="*/ 1112 h 1152"/>
              <a:gd name="T114" fmla="*/ 49 w 1152"/>
              <a:gd name="T115" fmla="*/ 1149 h 1152"/>
              <a:gd name="T116" fmla="*/ 1102 w 1152"/>
              <a:gd name="T117" fmla="*/ 1149 h 1152"/>
              <a:gd name="T118" fmla="*/ 1145 w 1152"/>
              <a:gd name="T119" fmla="*/ 1112 h 1152"/>
              <a:gd name="T120" fmla="*/ 1148 w 1152"/>
              <a:gd name="T121" fmla="*/ 10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52" h="1152">
                <a:moveTo>
                  <a:pt x="72" y="1080"/>
                </a:moveTo>
                <a:lnTo>
                  <a:pt x="80" y="1075"/>
                </a:lnTo>
                <a:lnTo>
                  <a:pt x="97" y="1065"/>
                </a:lnTo>
                <a:lnTo>
                  <a:pt x="124" y="1050"/>
                </a:lnTo>
                <a:lnTo>
                  <a:pt x="161" y="1032"/>
                </a:lnTo>
                <a:lnTo>
                  <a:pt x="181" y="1022"/>
                </a:lnTo>
                <a:lnTo>
                  <a:pt x="205" y="1013"/>
                </a:lnTo>
                <a:lnTo>
                  <a:pt x="230" y="1003"/>
                </a:lnTo>
                <a:lnTo>
                  <a:pt x="257" y="992"/>
                </a:lnTo>
                <a:lnTo>
                  <a:pt x="285" y="982"/>
                </a:lnTo>
                <a:lnTo>
                  <a:pt x="316" y="974"/>
                </a:lnTo>
                <a:lnTo>
                  <a:pt x="347" y="965"/>
                </a:lnTo>
                <a:lnTo>
                  <a:pt x="381" y="958"/>
                </a:lnTo>
                <a:lnTo>
                  <a:pt x="471" y="938"/>
                </a:lnTo>
                <a:lnTo>
                  <a:pt x="482" y="946"/>
                </a:lnTo>
                <a:lnTo>
                  <a:pt x="495" y="952"/>
                </a:lnTo>
                <a:lnTo>
                  <a:pt x="507" y="958"/>
                </a:lnTo>
                <a:lnTo>
                  <a:pt x="520" y="963"/>
                </a:lnTo>
                <a:lnTo>
                  <a:pt x="534" y="966"/>
                </a:lnTo>
                <a:lnTo>
                  <a:pt x="547" y="969"/>
                </a:lnTo>
                <a:lnTo>
                  <a:pt x="561" y="972"/>
                </a:lnTo>
                <a:lnTo>
                  <a:pt x="576" y="972"/>
                </a:lnTo>
                <a:lnTo>
                  <a:pt x="590" y="972"/>
                </a:lnTo>
                <a:lnTo>
                  <a:pt x="605" y="969"/>
                </a:lnTo>
                <a:lnTo>
                  <a:pt x="617" y="966"/>
                </a:lnTo>
                <a:lnTo>
                  <a:pt x="632" y="963"/>
                </a:lnTo>
                <a:lnTo>
                  <a:pt x="644" y="958"/>
                </a:lnTo>
                <a:lnTo>
                  <a:pt x="657" y="952"/>
                </a:lnTo>
                <a:lnTo>
                  <a:pt x="669" y="946"/>
                </a:lnTo>
                <a:lnTo>
                  <a:pt x="681" y="938"/>
                </a:lnTo>
                <a:lnTo>
                  <a:pt x="771" y="958"/>
                </a:lnTo>
                <a:lnTo>
                  <a:pt x="804" y="965"/>
                </a:lnTo>
                <a:lnTo>
                  <a:pt x="836" y="974"/>
                </a:lnTo>
                <a:lnTo>
                  <a:pt x="866" y="982"/>
                </a:lnTo>
                <a:lnTo>
                  <a:pt x="894" y="992"/>
                </a:lnTo>
                <a:lnTo>
                  <a:pt x="921" y="1002"/>
                </a:lnTo>
                <a:lnTo>
                  <a:pt x="946" y="1012"/>
                </a:lnTo>
                <a:lnTo>
                  <a:pt x="970" y="1022"/>
                </a:lnTo>
                <a:lnTo>
                  <a:pt x="991" y="1031"/>
                </a:lnTo>
                <a:lnTo>
                  <a:pt x="1027" y="1049"/>
                </a:lnTo>
                <a:lnTo>
                  <a:pt x="1054" y="1065"/>
                </a:lnTo>
                <a:lnTo>
                  <a:pt x="1072" y="1075"/>
                </a:lnTo>
                <a:lnTo>
                  <a:pt x="1080" y="1080"/>
                </a:lnTo>
                <a:lnTo>
                  <a:pt x="72" y="1080"/>
                </a:lnTo>
                <a:close/>
                <a:moveTo>
                  <a:pt x="730" y="842"/>
                </a:moveTo>
                <a:lnTo>
                  <a:pt x="718" y="857"/>
                </a:lnTo>
                <a:lnTo>
                  <a:pt x="702" y="874"/>
                </a:lnTo>
                <a:lnTo>
                  <a:pt x="684" y="890"/>
                </a:lnTo>
                <a:lnTo>
                  <a:pt x="667" y="903"/>
                </a:lnTo>
                <a:lnTo>
                  <a:pt x="650" y="912"/>
                </a:lnTo>
                <a:lnTo>
                  <a:pt x="640" y="917"/>
                </a:lnTo>
                <a:lnTo>
                  <a:pt x="632" y="921"/>
                </a:lnTo>
                <a:lnTo>
                  <a:pt x="622" y="924"/>
                </a:lnTo>
                <a:lnTo>
                  <a:pt x="613" y="926"/>
                </a:lnTo>
                <a:lnTo>
                  <a:pt x="603" y="928"/>
                </a:lnTo>
                <a:lnTo>
                  <a:pt x="595" y="930"/>
                </a:lnTo>
                <a:lnTo>
                  <a:pt x="585" y="931"/>
                </a:lnTo>
                <a:lnTo>
                  <a:pt x="576" y="932"/>
                </a:lnTo>
                <a:lnTo>
                  <a:pt x="567" y="931"/>
                </a:lnTo>
                <a:lnTo>
                  <a:pt x="557" y="930"/>
                </a:lnTo>
                <a:lnTo>
                  <a:pt x="548" y="928"/>
                </a:lnTo>
                <a:lnTo>
                  <a:pt x="539" y="926"/>
                </a:lnTo>
                <a:lnTo>
                  <a:pt x="530" y="924"/>
                </a:lnTo>
                <a:lnTo>
                  <a:pt x="520" y="921"/>
                </a:lnTo>
                <a:lnTo>
                  <a:pt x="512" y="917"/>
                </a:lnTo>
                <a:lnTo>
                  <a:pt x="503" y="912"/>
                </a:lnTo>
                <a:lnTo>
                  <a:pt x="485" y="903"/>
                </a:lnTo>
                <a:lnTo>
                  <a:pt x="467" y="890"/>
                </a:lnTo>
                <a:lnTo>
                  <a:pt x="450" y="874"/>
                </a:lnTo>
                <a:lnTo>
                  <a:pt x="434" y="857"/>
                </a:lnTo>
                <a:lnTo>
                  <a:pt x="422" y="842"/>
                </a:lnTo>
                <a:lnTo>
                  <a:pt x="405" y="818"/>
                </a:lnTo>
                <a:lnTo>
                  <a:pt x="387" y="792"/>
                </a:lnTo>
                <a:lnTo>
                  <a:pt x="371" y="766"/>
                </a:lnTo>
                <a:lnTo>
                  <a:pt x="357" y="741"/>
                </a:lnTo>
                <a:lnTo>
                  <a:pt x="344" y="712"/>
                </a:lnTo>
                <a:lnTo>
                  <a:pt x="332" y="684"/>
                </a:lnTo>
                <a:lnTo>
                  <a:pt x="322" y="656"/>
                </a:lnTo>
                <a:lnTo>
                  <a:pt x="313" y="627"/>
                </a:lnTo>
                <a:lnTo>
                  <a:pt x="305" y="598"/>
                </a:lnTo>
                <a:lnTo>
                  <a:pt x="299" y="568"/>
                </a:lnTo>
                <a:lnTo>
                  <a:pt x="293" y="537"/>
                </a:lnTo>
                <a:lnTo>
                  <a:pt x="290" y="508"/>
                </a:lnTo>
                <a:lnTo>
                  <a:pt x="289" y="478"/>
                </a:lnTo>
                <a:lnTo>
                  <a:pt x="289" y="447"/>
                </a:lnTo>
                <a:lnTo>
                  <a:pt x="290" y="417"/>
                </a:lnTo>
                <a:lnTo>
                  <a:pt x="293" y="387"/>
                </a:lnTo>
                <a:lnTo>
                  <a:pt x="298" y="358"/>
                </a:lnTo>
                <a:lnTo>
                  <a:pt x="304" y="329"/>
                </a:lnTo>
                <a:lnTo>
                  <a:pt x="312" y="301"/>
                </a:lnTo>
                <a:lnTo>
                  <a:pt x="322" y="273"/>
                </a:lnTo>
                <a:lnTo>
                  <a:pt x="332" y="246"/>
                </a:lnTo>
                <a:lnTo>
                  <a:pt x="345" y="220"/>
                </a:lnTo>
                <a:lnTo>
                  <a:pt x="353" y="207"/>
                </a:lnTo>
                <a:lnTo>
                  <a:pt x="360" y="195"/>
                </a:lnTo>
                <a:lnTo>
                  <a:pt x="368" y="183"/>
                </a:lnTo>
                <a:lnTo>
                  <a:pt x="377" y="171"/>
                </a:lnTo>
                <a:lnTo>
                  <a:pt x="386" y="161"/>
                </a:lnTo>
                <a:lnTo>
                  <a:pt x="395" y="151"/>
                </a:lnTo>
                <a:lnTo>
                  <a:pt x="405" y="140"/>
                </a:lnTo>
                <a:lnTo>
                  <a:pt x="416" y="131"/>
                </a:lnTo>
                <a:lnTo>
                  <a:pt x="426" y="122"/>
                </a:lnTo>
                <a:lnTo>
                  <a:pt x="437" y="114"/>
                </a:lnTo>
                <a:lnTo>
                  <a:pt x="449" y="107"/>
                </a:lnTo>
                <a:lnTo>
                  <a:pt x="461" y="99"/>
                </a:lnTo>
                <a:lnTo>
                  <a:pt x="474" y="94"/>
                </a:lnTo>
                <a:lnTo>
                  <a:pt x="487" y="88"/>
                </a:lnTo>
                <a:lnTo>
                  <a:pt x="501" y="83"/>
                </a:lnTo>
                <a:lnTo>
                  <a:pt x="515" y="80"/>
                </a:lnTo>
                <a:lnTo>
                  <a:pt x="529" y="76"/>
                </a:lnTo>
                <a:lnTo>
                  <a:pt x="544" y="74"/>
                </a:lnTo>
                <a:lnTo>
                  <a:pt x="560" y="72"/>
                </a:lnTo>
                <a:lnTo>
                  <a:pt x="576" y="72"/>
                </a:lnTo>
                <a:lnTo>
                  <a:pt x="592" y="72"/>
                </a:lnTo>
                <a:lnTo>
                  <a:pt x="608" y="74"/>
                </a:lnTo>
                <a:lnTo>
                  <a:pt x="623" y="76"/>
                </a:lnTo>
                <a:lnTo>
                  <a:pt x="637" y="80"/>
                </a:lnTo>
                <a:lnTo>
                  <a:pt x="651" y="83"/>
                </a:lnTo>
                <a:lnTo>
                  <a:pt x="665" y="88"/>
                </a:lnTo>
                <a:lnTo>
                  <a:pt x="678" y="94"/>
                </a:lnTo>
                <a:lnTo>
                  <a:pt x="691" y="99"/>
                </a:lnTo>
                <a:lnTo>
                  <a:pt x="703" y="107"/>
                </a:lnTo>
                <a:lnTo>
                  <a:pt x="715" y="114"/>
                </a:lnTo>
                <a:lnTo>
                  <a:pt x="725" y="122"/>
                </a:lnTo>
                <a:lnTo>
                  <a:pt x="736" y="131"/>
                </a:lnTo>
                <a:lnTo>
                  <a:pt x="747" y="140"/>
                </a:lnTo>
                <a:lnTo>
                  <a:pt x="757" y="151"/>
                </a:lnTo>
                <a:lnTo>
                  <a:pt x="767" y="161"/>
                </a:lnTo>
                <a:lnTo>
                  <a:pt x="775" y="171"/>
                </a:lnTo>
                <a:lnTo>
                  <a:pt x="784" y="183"/>
                </a:lnTo>
                <a:lnTo>
                  <a:pt x="791" y="195"/>
                </a:lnTo>
                <a:lnTo>
                  <a:pt x="799" y="207"/>
                </a:lnTo>
                <a:lnTo>
                  <a:pt x="806" y="220"/>
                </a:lnTo>
                <a:lnTo>
                  <a:pt x="819" y="246"/>
                </a:lnTo>
                <a:lnTo>
                  <a:pt x="830" y="273"/>
                </a:lnTo>
                <a:lnTo>
                  <a:pt x="840" y="301"/>
                </a:lnTo>
                <a:lnTo>
                  <a:pt x="848" y="329"/>
                </a:lnTo>
                <a:lnTo>
                  <a:pt x="854" y="358"/>
                </a:lnTo>
                <a:lnTo>
                  <a:pt x="858" y="387"/>
                </a:lnTo>
                <a:lnTo>
                  <a:pt x="862" y="418"/>
                </a:lnTo>
                <a:lnTo>
                  <a:pt x="863" y="448"/>
                </a:lnTo>
                <a:lnTo>
                  <a:pt x="863" y="478"/>
                </a:lnTo>
                <a:lnTo>
                  <a:pt x="862" y="508"/>
                </a:lnTo>
                <a:lnTo>
                  <a:pt x="858" y="537"/>
                </a:lnTo>
                <a:lnTo>
                  <a:pt x="853" y="568"/>
                </a:lnTo>
                <a:lnTo>
                  <a:pt x="848" y="598"/>
                </a:lnTo>
                <a:lnTo>
                  <a:pt x="840" y="627"/>
                </a:lnTo>
                <a:lnTo>
                  <a:pt x="830" y="656"/>
                </a:lnTo>
                <a:lnTo>
                  <a:pt x="821" y="684"/>
                </a:lnTo>
                <a:lnTo>
                  <a:pt x="809" y="712"/>
                </a:lnTo>
                <a:lnTo>
                  <a:pt x="795" y="741"/>
                </a:lnTo>
                <a:lnTo>
                  <a:pt x="781" y="766"/>
                </a:lnTo>
                <a:lnTo>
                  <a:pt x="764" y="792"/>
                </a:lnTo>
                <a:lnTo>
                  <a:pt x="748" y="818"/>
                </a:lnTo>
                <a:lnTo>
                  <a:pt x="730" y="842"/>
                </a:lnTo>
                <a:close/>
                <a:moveTo>
                  <a:pt x="1120" y="1020"/>
                </a:moveTo>
                <a:lnTo>
                  <a:pt x="1111" y="1015"/>
                </a:lnTo>
                <a:lnTo>
                  <a:pt x="1093" y="1003"/>
                </a:lnTo>
                <a:lnTo>
                  <a:pt x="1062" y="987"/>
                </a:lnTo>
                <a:lnTo>
                  <a:pt x="1024" y="967"/>
                </a:lnTo>
                <a:lnTo>
                  <a:pt x="1001" y="957"/>
                </a:lnTo>
                <a:lnTo>
                  <a:pt x="976" y="947"/>
                </a:lnTo>
                <a:lnTo>
                  <a:pt x="949" y="936"/>
                </a:lnTo>
                <a:lnTo>
                  <a:pt x="920" y="925"/>
                </a:lnTo>
                <a:lnTo>
                  <a:pt x="889" y="914"/>
                </a:lnTo>
                <a:lnTo>
                  <a:pt x="856" y="905"/>
                </a:lnTo>
                <a:lnTo>
                  <a:pt x="822" y="895"/>
                </a:lnTo>
                <a:lnTo>
                  <a:pt x="786" y="887"/>
                </a:lnTo>
                <a:lnTo>
                  <a:pt x="799" y="869"/>
                </a:lnTo>
                <a:lnTo>
                  <a:pt x="812" y="852"/>
                </a:lnTo>
                <a:lnTo>
                  <a:pt x="824" y="833"/>
                </a:lnTo>
                <a:lnTo>
                  <a:pt x="835" y="814"/>
                </a:lnTo>
                <a:lnTo>
                  <a:pt x="845" y="795"/>
                </a:lnTo>
                <a:lnTo>
                  <a:pt x="856" y="775"/>
                </a:lnTo>
                <a:lnTo>
                  <a:pt x="866" y="756"/>
                </a:lnTo>
                <a:lnTo>
                  <a:pt x="875" y="736"/>
                </a:lnTo>
                <a:lnTo>
                  <a:pt x="890" y="697"/>
                </a:lnTo>
                <a:lnTo>
                  <a:pt x="904" y="661"/>
                </a:lnTo>
                <a:lnTo>
                  <a:pt x="914" y="625"/>
                </a:lnTo>
                <a:lnTo>
                  <a:pt x="923" y="593"/>
                </a:lnTo>
                <a:lnTo>
                  <a:pt x="927" y="571"/>
                </a:lnTo>
                <a:lnTo>
                  <a:pt x="932" y="546"/>
                </a:lnTo>
                <a:lnTo>
                  <a:pt x="934" y="519"/>
                </a:lnTo>
                <a:lnTo>
                  <a:pt x="936" y="491"/>
                </a:lnTo>
                <a:lnTo>
                  <a:pt x="936" y="462"/>
                </a:lnTo>
                <a:lnTo>
                  <a:pt x="935" y="431"/>
                </a:lnTo>
                <a:lnTo>
                  <a:pt x="932" y="399"/>
                </a:lnTo>
                <a:lnTo>
                  <a:pt x="929" y="367"/>
                </a:lnTo>
                <a:lnTo>
                  <a:pt x="923" y="334"/>
                </a:lnTo>
                <a:lnTo>
                  <a:pt x="916" y="302"/>
                </a:lnTo>
                <a:lnTo>
                  <a:pt x="906" y="270"/>
                </a:lnTo>
                <a:lnTo>
                  <a:pt x="895" y="238"/>
                </a:lnTo>
                <a:lnTo>
                  <a:pt x="890" y="222"/>
                </a:lnTo>
                <a:lnTo>
                  <a:pt x="883" y="207"/>
                </a:lnTo>
                <a:lnTo>
                  <a:pt x="876" y="192"/>
                </a:lnTo>
                <a:lnTo>
                  <a:pt x="868" y="178"/>
                </a:lnTo>
                <a:lnTo>
                  <a:pt x="859" y="163"/>
                </a:lnTo>
                <a:lnTo>
                  <a:pt x="851" y="150"/>
                </a:lnTo>
                <a:lnTo>
                  <a:pt x="841" y="136"/>
                </a:lnTo>
                <a:lnTo>
                  <a:pt x="831" y="123"/>
                </a:lnTo>
                <a:lnTo>
                  <a:pt x="819" y="108"/>
                </a:lnTo>
                <a:lnTo>
                  <a:pt x="806" y="95"/>
                </a:lnTo>
                <a:lnTo>
                  <a:pt x="794" y="82"/>
                </a:lnTo>
                <a:lnTo>
                  <a:pt x="779" y="70"/>
                </a:lnTo>
                <a:lnTo>
                  <a:pt x="765" y="59"/>
                </a:lnTo>
                <a:lnTo>
                  <a:pt x="750" y="48"/>
                </a:lnTo>
                <a:lnTo>
                  <a:pt x="735" y="40"/>
                </a:lnTo>
                <a:lnTo>
                  <a:pt x="719" y="31"/>
                </a:lnTo>
                <a:lnTo>
                  <a:pt x="703" y="23"/>
                </a:lnTo>
                <a:lnTo>
                  <a:pt x="686" y="18"/>
                </a:lnTo>
                <a:lnTo>
                  <a:pt x="668" y="13"/>
                </a:lnTo>
                <a:lnTo>
                  <a:pt x="651" y="8"/>
                </a:lnTo>
                <a:lnTo>
                  <a:pt x="633" y="4"/>
                </a:lnTo>
                <a:lnTo>
                  <a:pt x="614" y="2"/>
                </a:lnTo>
                <a:lnTo>
                  <a:pt x="595" y="1"/>
                </a:lnTo>
                <a:lnTo>
                  <a:pt x="576" y="0"/>
                </a:lnTo>
                <a:lnTo>
                  <a:pt x="557" y="1"/>
                </a:lnTo>
                <a:lnTo>
                  <a:pt x="538" y="2"/>
                </a:lnTo>
                <a:lnTo>
                  <a:pt x="519" y="4"/>
                </a:lnTo>
                <a:lnTo>
                  <a:pt x="501" y="8"/>
                </a:lnTo>
                <a:lnTo>
                  <a:pt x="484" y="13"/>
                </a:lnTo>
                <a:lnTo>
                  <a:pt x="466" y="18"/>
                </a:lnTo>
                <a:lnTo>
                  <a:pt x="449" y="23"/>
                </a:lnTo>
                <a:lnTo>
                  <a:pt x="433" y="31"/>
                </a:lnTo>
                <a:lnTo>
                  <a:pt x="417" y="40"/>
                </a:lnTo>
                <a:lnTo>
                  <a:pt x="401" y="48"/>
                </a:lnTo>
                <a:lnTo>
                  <a:pt x="386" y="59"/>
                </a:lnTo>
                <a:lnTo>
                  <a:pt x="372" y="70"/>
                </a:lnTo>
                <a:lnTo>
                  <a:pt x="358" y="82"/>
                </a:lnTo>
                <a:lnTo>
                  <a:pt x="345" y="95"/>
                </a:lnTo>
                <a:lnTo>
                  <a:pt x="332" y="108"/>
                </a:lnTo>
                <a:lnTo>
                  <a:pt x="320" y="123"/>
                </a:lnTo>
                <a:lnTo>
                  <a:pt x="311" y="136"/>
                </a:lnTo>
                <a:lnTo>
                  <a:pt x="301" y="150"/>
                </a:lnTo>
                <a:lnTo>
                  <a:pt x="292" y="163"/>
                </a:lnTo>
                <a:lnTo>
                  <a:pt x="284" y="178"/>
                </a:lnTo>
                <a:lnTo>
                  <a:pt x="276" y="192"/>
                </a:lnTo>
                <a:lnTo>
                  <a:pt x="270" y="207"/>
                </a:lnTo>
                <a:lnTo>
                  <a:pt x="262" y="222"/>
                </a:lnTo>
                <a:lnTo>
                  <a:pt x="257" y="238"/>
                </a:lnTo>
                <a:lnTo>
                  <a:pt x="246" y="270"/>
                </a:lnTo>
                <a:lnTo>
                  <a:pt x="236" y="302"/>
                </a:lnTo>
                <a:lnTo>
                  <a:pt x="230" y="334"/>
                </a:lnTo>
                <a:lnTo>
                  <a:pt x="223" y="367"/>
                </a:lnTo>
                <a:lnTo>
                  <a:pt x="220" y="399"/>
                </a:lnTo>
                <a:lnTo>
                  <a:pt x="217" y="431"/>
                </a:lnTo>
                <a:lnTo>
                  <a:pt x="216" y="462"/>
                </a:lnTo>
                <a:lnTo>
                  <a:pt x="217" y="491"/>
                </a:lnTo>
                <a:lnTo>
                  <a:pt x="218" y="519"/>
                </a:lnTo>
                <a:lnTo>
                  <a:pt x="220" y="546"/>
                </a:lnTo>
                <a:lnTo>
                  <a:pt x="224" y="571"/>
                </a:lnTo>
                <a:lnTo>
                  <a:pt x="229" y="593"/>
                </a:lnTo>
                <a:lnTo>
                  <a:pt x="237" y="625"/>
                </a:lnTo>
                <a:lnTo>
                  <a:pt x="248" y="661"/>
                </a:lnTo>
                <a:lnTo>
                  <a:pt x="262" y="697"/>
                </a:lnTo>
                <a:lnTo>
                  <a:pt x="277" y="736"/>
                </a:lnTo>
                <a:lnTo>
                  <a:pt x="287" y="756"/>
                </a:lnTo>
                <a:lnTo>
                  <a:pt x="296" y="775"/>
                </a:lnTo>
                <a:lnTo>
                  <a:pt x="306" y="795"/>
                </a:lnTo>
                <a:lnTo>
                  <a:pt x="317" y="814"/>
                </a:lnTo>
                <a:lnTo>
                  <a:pt x="328" y="833"/>
                </a:lnTo>
                <a:lnTo>
                  <a:pt x="340" y="852"/>
                </a:lnTo>
                <a:lnTo>
                  <a:pt x="353" y="869"/>
                </a:lnTo>
                <a:lnTo>
                  <a:pt x="366" y="887"/>
                </a:lnTo>
                <a:lnTo>
                  <a:pt x="330" y="895"/>
                </a:lnTo>
                <a:lnTo>
                  <a:pt x="296" y="905"/>
                </a:lnTo>
                <a:lnTo>
                  <a:pt x="263" y="914"/>
                </a:lnTo>
                <a:lnTo>
                  <a:pt x="232" y="925"/>
                </a:lnTo>
                <a:lnTo>
                  <a:pt x="204" y="936"/>
                </a:lnTo>
                <a:lnTo>
                  <a:pt x="177" y="947"/>
                </a:lnTo>
                <a:lnTo>
                  <a:pt x="151" y="957"/>
                </a:lnTo>
                <a:lnTo>
                  <a:pt x="128" y="967"/>
                </a:lnTo>
                <a:lnTo>
                  <a:pt x="89" y="987"/>
                </a:lnTo>
                <a:lnTo>
                  <a:pt x="60" y="1003"/>
                </a:lnTo>
                <a:lnTo>
                  <a:pt x="41" y="1015"/>
                </a:lnTo>
                <a:lnTo>
                  <a:pt x="32" y="1020"/>
                </a:lnTo>
                <a:lnTo>
                  <a:pt x="22" y="1028"/>
                </a:lnTo>
                <a:lnTo>
                  <a:pt x="15" y="1035"/>
                </a:lnTo>
                <a:lnTo>
                  <a:pt x="8" y="1045"/>
                </a:lnTo>
                <a:lnTo>
                  <a:pt x="4" y="1056"/>
                </a:lnTo>
                <a:lnTo>
                  <a:pt x="1" y="1067"/>
                </a:lnTo>
                <a:lnTo>
                  <a:pt x="0" y="1077"/>
                </a:lnTo>
                <a:lnTo>
                  <a:pt x="1" y="1089"/>
                </a:lnTo>
                <a:lnTo>
                  <a:pt x="3" y="1101"/>
                </a:lnTo>
                <a:lnTo>
                  <a:pt x="7" y="1112"/>
                </a:lnTo>
                <a:lnTo>
                  <a:pt x="14" y="1122"/>
                </a:lnTo>
                <a:lnTo>
                  <a:pt x="20" y="1130"/>
                </a:lnTo>
                <a:lnTo>
                  <a:pt x="29" y="1138"/>
                </a:lnTo>
                <a:lnTo>
                  <a:pt x="39" y="1143"/>
                </a:lnTo>
                <a:lnTo>
                  <a:pt x="49" y="1149"/>
                </a:lnTo>
                <a:lnTo>
                  <a:pt x="60" y="1151"/>
                </a:lnTo>
                <a:lnTo>
                  <a:pt x="72" y="1152"/>
                </a:lnTo>
                <a:lnTo>
                  <a:pt x="1080" y="1152"/>
                </a:lnTo>
                <a:lnTo>
                  <a:pt x="1092" y="1151"/>
                </a:lnTo>
                <a:lnTo>
                  <a:pt x="1102" y="1149"/>
                </a:lnTo>
                <a:lnTo>
                  <a:pt x="1113" y="1143"/>
                </a:lnTo>
                <a:lnTo>
                  <a:pt x="1123" y="1138"/>
                </a:lnTo>
                <a:lnTo>
                  <a:pt x="1132" y="1130"/>
                </a:lnTo>
                <a:lnTo>
                  <a:pt x="1139" y="1122"/>
                </a:lnTo>
                <a:lnTo>
                  <a:pt x="1145" y="1112"/>
                </a:lnTo>
                <a:lnTo>
                  <a:pt x="1149" y="1101"/>
                </a:lnTo>
                <a:lnTo>
                  <a:pt x="1151" y="1089"/>
                </a:lnTo>
                <a:lnTo>
                  <a:pt x="1152" y="1077"/>
                </a:lnTo>
                <a:lnTo>
                  <a:pt x="1151" y="1067"/>
                </a:lnTo>
                <a:lnTo>
                  <a:pt x="1148" y="1056"/>
                </a:lnTo>
                <a:lnTo>
                  <a:pt x="1143" y="1045"/>
                </a:lnTo>
                <a:lnTo>
                  <a:pt x="1137" y="1035"/>
                </a:lnTo>
                <a:lnTo>
                  <a:pt x="1129" y="1028"/>
                </a:lnTo>
                <a:lnTo>
                  <a:pt x="1120" y="10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1449527931"/>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6206218" y="2019300"/>
            <a:ext cx="7001258" cy="4029213"/>
            <a:chOff x="6195332" y="2019300"/>
            <a:chExt cx="7001258" cy="4029213"/>
          </a:xfrm>
        </p:grpSpPr>
        <p:sp>
          <p:nvSpPr>
            <p:cNvPr id="6" name="Image #1"/>
            <p:cNvSpPr>
              <a:spLocks noChangeArrowheads="1"/>
            </p:cNvSpPr>
            <p:nvPr/>
          </p:nvSpPr>
          <p:spPr bwMode="auto">
            <a:xfrm>
              <a:off x="7091762" y="2280598"/>
              <a:ext cx="5260974" cy="3328445"/>
            </a:xfrm>
            <a:prstGeom prst="rect">
              <a:avLst/>
            </a:prstGeom>
            <a:solidFill>
              <a:srgbClr val="EDF1F4"/>
            </a:solid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 name="Freeform 45"/>
            <p:cNvSpPr>
              <a:spLocks/>
            </p:cNvSpPr>
            <p:nvPr/>
          </p:nvSpPr>
          <p:spPr bwMode="auto">
            <a:xfrm>
              <a:off x="6195332" y="5892928"/>
              <a:ext cx="3526559" cy="155585"/>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 name="Freeform 46"/>
            <p:cNvSpPr>
              <a:spLocks/>
            </p:cNvSpPr>
            <p:nvPr/>
          </p:nvSpPr>
          <p:spPr bwMode="auto">
            <a:xfrm>
              <a:off x="9670029" y="5892928"/>
              <a:ext cx="3526559" cy="155585"/>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 name="Freeform 8"/>
            <p:cNvSpPr>
              <a:spLocks/>
            </p:cNvSpPr>
            <p:nvPr/>
          </p:nvSpPr>
          <p:spPr bwMode="auto">
            <a:xfrm>
              <a:off x="6885483" y="2019300"/>
              <a:ext cx="5672813" cy="3885597"/>
            </a:xfrm>
            <a:custGeom>
              <a:avLst/>
              <a:gdLst>
                <a:gd name="connsiteX0" fmla="*/ 207445 w 5672813"/>
                <a:gd name="connsiteY0" fmla="*/ 263295 h 3885597"/>
                <a:gd name="connsiteX1" fmla="*/ 207445 w 5672813"/>
                <a:gd name="connsiteY1" fmla="*/ 3586400 h 3885597"/>
                <a:gd name="connsiteX2" fmla="*/ 5469359 w 5672813"/>
                <a:gd name="connsiteY2" fmla="*/ 3586400 h 3885597"/>
                <a:gd name="connsiteX3" fmla="*/ 5469359 w 5672813"/>
                <a:gd name="connsiteY3" fmla="*/ 263295 h 3885597"/>
                <a:gd name="connsiteX4" fmla="*/ 179393 w 5672813"/>
                <a:gd name="connsiteY4" fmla="*/ 0 h 3885597"/>
                <a:gd name="connsiteX5" fmla="*/ 5493420 w 5672813"/>
                <a:gd name="connsiteY5" fmla="*/ 0 h 3885597"/>
                <a:gd name="connsiteX6" fmla="*/ 5672813 w 5672813"/>
                <a:gd name="connsiteY6" fmla="*/ 179520 h 3885597"/>
                <a:gd name="connsiteX7" fmla="*/ 5672813 w 5672813"/>
                <a:gd name="connsiteY7" fmla="*/ 3706078 h 3885597"/>
                <a:gd name="connsiteX8" fmla="*/ 5493420 w 5672813"/>
                <a:gd name="connsiteY8" fmla="*/ 3885597 h 3885597"/>
                <a:gd name="connsiteX9" fmla="*/ 179393 w 5672813"/>
                <a:gd name="connsiteY9" fmla="*/ 3885597 h 3885597"/>
                <a:gd name="connsiteX10" fmla="*/ 0 w 5672813"/>
                <a:gd name="connsiteY10" fmla="*/ 3706078 h 3885597"/>
                <a:gd name="connsiteX11" fmla="*/ 0 w 5672813"/>
                <a:gd name="connsiteY11" fmla="*/ 869672 h 3885597"/>
                <a:gd name="connsiteX12" fmla="*/ 0 w 5672813"/>
                <a:gd name="connsiteY12" fmla="*/ 179520 h 3885597"/>
                <a:gd name="connsiteX13" fmla="*/ 179393 w 5672813"/>
                <a:gd name="connsiteY13" fmla="*/ 0 h 3885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72813" h="3885597">
                  <a:moveTo>
                    <a:pt x="207445" y="263295"/>
                  </a:moveTo>
                  <a:lnTo>
                    <a:pt x="207445" y="3586400"/>
                  </a:lnTo>
                  <a:lnTo>
                    <a:pt x="5469359" y="3586400"/>
                  </a:lnTo>
                  <a:lnTo>
                    <a:pt x="5469359" y="263295"/>
                  </a:lnTo>
                  <a:close/>
                  <a:moveTo>
                    <a:pt x="179393" y="0"/>
                  </a:moveTo>
                  <a:cubicBezTo>
                    <a:pt x="179393" y="0"/>
                    <a:pt x="179393" y="0"/>
                    <a:pt x="5493420" y="0"/>
                  </a:cubicBezTo>
                  <a:cubicBezTo>
                    <a:pt x="5593082" y="0"/>
                    <a:pt x="5672813" y="79787"/>
                    <a:pt x="5672813" y="179520"/>
                  </a:cubicBezTo>
                  <a:cubicBezTo>
                    <a:pt x="5672813" y="179520"/>
                    <a:pt x="5672813" y="179520"/>
                    <a:pt x="5672813" y="3706078"/>
                  </a:cubicBezTo>
                  <a:cubicBezTo>
                    <a:pt x="5672813" y="3805811"/>
                    <a:pt x="5593082" y="3885597"/>
                    <a:pt x="5493420" y="3885597"/>
                  </a:cubicBezTo>
                  <a:cubicBezTo>
                    <a:pt x="5493420" y="3885597"/>
                    <a:pt x="5493420" y="3885597"/>
                    <a:pt x="179393" y="3885597"/>
                  </a:cubicBezTo>
                  <a:cubicBezTo>
                    <a:pt x="79731" y="3885597"/>
                    <a:pt x="0" y="3805811"/>
                    <a:pt x="0" y="3706078"/>
                  </a:cubicBezTo>
                  <a:cubicBezTo>
                    <a:pt x="0" y="3706078"/>
                    <a:pt x="0" y="3706078"/>
                    <a:pt x="0" y="869672"/>
                  </a:cubicBezTo>
                  <a:cubicBezTo>
                    <a:pt x="0" y="869672"/>
                    <a:pt x="0" y="869672"/>
                    <a:pt x="0" y="179520"/>
                  </a:cubicBezTo>
                  <a:cubicBezTo>
                    <a:pt x="0" y="79787"/>
                    <a:pt x="79731" y="0"/>
                    <a:pt x="179393" y="0"/>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solidFill>
                  <a:schemeClr val="bg1"/>
                </a:solidFill>
              </a:endParaRPr>
            </a:p>
          </p:txBody>
        </p:sp>
        <p:sp>
          <p:nvSpPr>
            <p:cNvPr id="10" name="Freeform 49"/>
            <p:cNvSpPr>
              <a:spLocks/>
            </p:cNvSpPr>
            <p:nvPr/>
          </p:nvSpPr>
          <p:spPr bwMode="auto">
            <a:xfrm>
              <a:off x="6905431" y="5721389"/>
              <a:ext cx="5636911" cy="163563"/>
            </a:xfrm>
            <a:custGeom>
              <a:avLst/>
              <a:gdLst>
                <a:gd name="T0" fmla="*/ 1414 w 1414"/>
                <a:gd name="T1" fmla="*/ 0 h 41"/>
                <a:gd name="T2" fmla="*/ 1396 w 1414"/>
                <a:gd name="T3" fmla="*/ 9 h 41"/>
                <a:gd name="T4" fmla="*/ 18 w 1414"/>
                <a:gd name="T5" fmla="*/ 9 h 41"/>
                <a:gd name="T6" fmla="*/ 0 w 1414"/>
                <a:gd name="T7" fmla="*/ 0 h 41"/>
                <a:gd name="T8" fmla="*/ 0 w 1414"/>
                <a:gd name="T9" fmla="*/ 1 h 41"/>
                <a:gd name="T10" fmla="*/ 40 w 1414"/>
                <a:gd name="T11" fmla="*/ 41 h 41"/>
                <a:gd name="T12" fmla="*/ 1373 w 1414"/>
                <a:gd name="T13" fmla="*/ 41 h 41"/>
                <a:gd name="T14" fmla="*/ 1414 w 1414"/>
                <a:gd name="T15" fmla="*/ 1 h 41"/>
                <a:gd name="T16" fmla="*/ 1414 w 1414"/>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41">
                  <a:moveTo>
                    <a:pt x="1414" y="0"/>
                  </a:moveTo>
                  <a:cubicBezTo>
                    <a:pt x="1409" y="6"/>
                    <a:pt x="1403" y="9"/>
                    <a:pt x="1396" y="9"/>
                  </a:cubicBezTo>
                  <a:cubicBezTo>
                    <a:pt x="18" y="9"/>
                    <a:pt x="18" y="9"/>
                    <a:pt x="18" y="9"/>
                  </a:cubicBezTo>
                  <a:cubicBezTo>
                    <a:pt x="10" y="9"/>
                    <a:pt x="4" y="6"/>
                    <a:pt x="0" y="0"/>
                  </a:cubicBezTo>
                  <a:cubicBezTo>
                    <a:pt x="0" y="1"/>
                    <a:pt x="0" y="1"/>
                    <a:pt x="0" y="1"/>
                  </a:cubicBezTo>
                  <a:cubicBezTo>
                    <a:pt x="0" y="23"/>
                    <a:pt x="18" y="41"/>
                    <a:pt x="40" y="41"/>
                  </a:cubicBezTo>
                  <a:cubicBezTo>
                    <a:pt x="1373" y="41"/>
                    <a:pt x="1373" y="41"/>
                    <a:pt x="1373" y="41"/>
                  </a:cubicBezTo>
                  <a:cubicBezTo>
                    <a:pt x="1396" y="41"/>
                    <a:pt x="1414" y="23"/>
                    <a:pt x="1414" y="1"/>
                  </a:cubicBezTo>
                  <a:lnTo>
                    <a:pt x="1414"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 name="Freeform 58"/>
            <p:cNvSpPr>
              <a:spLocks/>
            </p:cNvSpPr>
            <p:nvPr/>
          </p:nvSpPr>
          <p:spPr bwMode="auto">
            <a:xfrm>
              <a:off x="9717900" y="2162916"/>
              <a:ext cx="3991" cy="7979"/>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 name="Freeform 12"/>
            <p:cNvSpPr>
              <a:spLocks/>
            </p:cNvSpPr>
            <p:nvPr/>
          </p:nvSpPr>
          <p:spPr bwMode="auto">
            <a:xfrm>
              <a:off x="6905431" y="2039245"/>
              <a:ext cx="5636911" cy="3845704"/>
            </a:xfrm>
            <a:custGeom>
              <a:avLst/>
              <a:gdLst>
                <a:gd name="connsiteX0" fmla="*/ 187497 w 5636911"/>
                <a:gd name="connsiteY0" fmla="*/ 243350 h 3845704"/>
                <a:gd name="connsiteX1" fmla="*/ 187497 w 5636911"/>
                <a:gd name="connsiteY1" fmla="*/ 3566455 h 3845704"/>
                <a:gd name="connsiteX2" fmla="*/ 5449411 w 5636911"/>
                <a:gd name="connsiteY2" fmla="*/ 3566455 h 3845704"/>
                <a:gd name="connsiteX3" fmla="*/ 5449411 w 5636911"/>
                <a:gd name="connsiteY3" fmla="*/ 243350 h 3845704"/>
                <a:gd name="connsiteX4" fmla="*/ 159460 w 5636911"/>
                <a:gd name="connsiteY4" fmla="*/ 0 h 3845704"/>
                <a:gd name="connsiteX5" fmla="*/ 5473464 w 5636911"/>
                <a:gd name="connsiteY5" fmla="*/ 0 h 3845704"/>
                <a:gd name="connsiteX6" fmla="*/ 5636911 w 5636911"/>
                <a:gd name="connsiteY6" fmla="*/ 159573 h 3845704"/>
                <a:gd name="connsiteX7" fmla="*/ 5636911 w 5636911"/>
                <a:gd name="connsiteY7" fmla="*/ 3686131 h 3845704"/>
                <a:gd name="connsiteX8" fmla="*/ 5473464 w 5636911"/>
                <a:gd name="connsiteY8" fmla="*/ 3845704 h 3845704"/>
                <a:gd name="connsiteX9" fmla="*/ 159460 w 5636911"/>
                <a:gd name="connsiteY9" fmla="*/ 3845704 h 3845704"/>
                <a:gd name="connsiteX10" fmla="*/ 0 w 5636911"/>
                <a:gd name="connsiteY10" fmla="*/ 3686131 h 3845704"/>
                <a:gd name="connsiteX11" fmla="*/ 0 w 5636911"/>
                <a:gd name="connsiteY11" fmla="*/ 159573 h 3845704"/>
                <a:gd name="connsiteX12" fmla="*/ 159460 w 5636911"/>
                <a:gd name="connsiteY12" fmla="*/ 0 h 3845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36911" h="3845704">
                  <a:moveTo>
                    <a:pt x="187497" y="243350"/>
                  </a:moveTo>
                  <a:lnTo>
                    <a:pt x="187497" y="3566455"/>
                  </a:lnTo>
                  <a:lnTo>
                    <a:pt x="5449411" y="3566455"/>
                  </a:lnTo>
                  <a:lnTo>
                    <a:pt x="5449411" y="243350"/>
                  </a:lnTo>
                  <a:close/>
                  <a:moveTo>
                    <a:pt x="159460" y="0"/>
                  </a:moveTo>
                  <a:cubicBezTo>
                    <a:pt x="5473464" y="0"/>
                    <a:pt x="5473464" y="0"/>
                    <a:pt x="5473464" y="0"/>
                  </a:cubicBezTo>
                  <a:cubicBezTo>
                    <a:pt x="5565154" y="0"/>
                    <a:pt x="5636911" y="71808"/>
                    <a:pt x="5636911" y="159573"/>
                  </a:cubicBezTo>
                  <a:cubicBezTo>
                    <a:pt x="5636911" y="3686131"/>
                    <a:pt x="5636911" y="3686131"/>
                    <a:pt x="5636911" y="3686131"/>
                  </a:cubicBezTo>
                  <a:cubicBezTo>
                    <a:pt x="5636911" y="3773896"/>
                    <a:pt x="5565154" y="3845704"/>
                    <a:pt x="5473464" y="3845704"/>
                  </a:cubicBezTo>
                  <a:lnTo>
                    <a:pt x="159460" y="3845704"/>
                  </a:lnTo>
                  <a:cubicBezTo>
                    <a:pt x="71757" y="3845704"/>
                    <a:pt x="0" y="3773896"/>
                    <a:pt x="0" y="3686131"/>
                  </a:cubicBezTo>
                  <a:cubicBezTo>
                    <a:pt x="0" y="159573"/>
                    <a:pt x="0" y="159573"/>
                    <a:pt x="0" y="159573"/>
                  </a:cubicBezTo>
                  <a:cubicBezTo>
                    <a:pt x="0" y="71808"/>
                    <a:pt x="71757" y="0"/>
                    <a:pt x="159460"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solidFill>
                  <a:schemeClr val="bg1"/>
                </a:solidFill>
              </a:endParaRPr>
            </a:p>
          </p:txBody>
        </p:sp>
        <p:sp>
          <p:nvSpPr>
            <p:cNvPr id="15" name="Rectangle 50"/>
            <p:cNvSpPr>
              <a:spLocks noChangeArrowheads="1"/>
            </p:cNvSpPr>
            <p:nvPr/>
          </p:nvSpPr>
          <p:spPr bwMode="auto">
            <a:xfrm>
              <a:off x="6195332" y="5829099"/>
              <a:ext cx="7001258" cy="127658"/>
            </a:xfrm>
            <a:prstGeom prst="rect">
              <a:avLst/>
            </a:prstGeom>
            <a:solidFill>
              <a:srgbClr val="D2D6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 name="Freeform 51"/>
            <p:cNvSpPr>
              <a:spLocks/>
            </p:cNvSpPr>
            <p:nvPr/>
          </p:nvSpPr>
          <p:spPr bwMode="auto">
            <a:xfrm>
              <a:off x="9191310" y="5829099"/>
              <a:ext cx="1005309" cy="71808"/>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17" name="Group 16"/>
            <p:cNvGrpSpPr/>
            <p:nvPr/>
          </p:nvGrpSpPr>
          <p:grpSpPr>
            <a:xfrm>
              <a:off x="9689976" y="2138980"/>
              <a:ext cx="59841" cy="63829"/>
              <a:chOff x="9688615" y="2138980"/>
              <a:chExt cx="59841" cy="63829"/>
            </a:xfrm>
          </p:grpSpPr>
          <p:sp>
            <p:nvSpPr>
              <p:cNvPr id="18" name="Oval 54"/>
              <p:cNvSpPr>
                <a:spLocks noChangeArrowheads="1"/>
              </p:cNvSpPr>
              <p:nvPr/>
            </p:nvSpPr>
            <p:spPr bwMode="auto">
              <a:xfrm>
                <a:off x="9688615" y="2142968"/>
                <a:ext cx="59841" cy="59841"/>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9" name="Oval 55"/>
              <p:cNvSpPr>
                <a:spLocks noChangeArrowheads="1"/>
              </p:cNvSpPr>
              <p:nvPr/>
            </p:nvSpPr>
            <p:spPr bwMode="auto">
              <a:xfrm>
                <a:off x="9688615" y="2138980"/>
                <a:ext cx="59841" cy="55850"/>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0" name="Oval 56"/>
              <p:cNvSpPr>
                <a:spLocks noChangeArrowheads="1"/>
              </p:cNvSpPr>
              <p:nvPr/>
            </p:nvSpPr>
            <p:spPr bwMode="auto">
              <a:xfrm>
                <a:off x="9700582" y="2146958"/>
                <a:ext cx="35905" cy="3989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1" name="Oval 57"/>
              <p:cNvSpPr>
                <a:spLocks noChangeArrowheads="1"/>
              </p:cNvSpPr>
              <p:nvPr/>
            </p:nvSpPr>
            <p:spPr bwMode="auto">
              <a:xfrm>
                <a:off x="9708561" y="2158925"/>
                <a:ext cx="19948" cy="19948"/>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sp>
        <p:nvSpPr>
          <p:cNvPr id="33" name="Picture Placeholder 32"/>
          <p:cNvSpPr>
            <a:spLocks noGrp="1"/>
          </p:cNvSpPr>
          <p:nvPr>
            <p:ph type="pic" sz="quarter" idx="13"/>
          </p:nvPr>
        </p:nvSpPr>
        <p:spPr>
          <a:solidFill>
            <a:schemeClr val="tx1">
              <a:lumMod val="65000"/>
              <a:lumOff val="3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63</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Essential App Features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22" name="Chart 21"/>
          <p:cNvGraphicFramePr/>
          <p:nvPr>
            <p:extLst>
              <p:ext uri="{D42A27DB-BD31-4B8C-83A1-F6EECF244321}">
                <p14:modId xmlns:p14="http://schemas.microsoft.com/office/powerpoint/2010/main" val="3450270092"/>
              </p:ext>
            </p:extLst>
          </p:nvPr>
        </p:nvGraphicFramePr>
        <p:xfrm>
          <a:off x="1226660" y="2280598"/>
          <a:ext cx="4572000" cy="1576671"/>
        </p:xfrm>
        <a:graphic>
          <a:graphicData uri="http://schemas.openxmlformats.org/drawingml/2006/chart">
            <c:chart xmlns:c="http://schemas.openxmlformats.org/drawingml/2006/chart" xmlns:r="http://schemas.openxmlformats.org/officeDocument/2006/relationships" r:id="rId3"/>
          </a:graphicData>
        </a:graphic>
      </p:graphicFrame>
      <p:sp>
        <p:nvSpPr>
          <p:cNvPr id="23" name="App BG 1"/>
          <p:cNvSpPr/>
          <p:nvPr/>
        </p:nvSpPr>
        <p:spPr>
          <a:xfrm>
            <a:off x="1226660" y="3865645"/>
            <a:ext cx="914400" cy="73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159,582</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Australia</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4" name="App BG 2"/>
          <p:cNvSpPr/>
          <p:nvPr/>
        </p:nvSpPr>
        <p:spPr>
          <a:xfrm>
            <a:off x="2141060" y="3865645"/>
            <a:ext cx="914400" cy="73312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850,253</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Japan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App BG 3"/>
          <p:cNvSpPr/>
          <p:nvPr/>
        </p:nvSpPr>
        <p:spPr>
          <a:xfrm>
            <a:off x="3055460" y="3865645"/>
            <a:ext cx="914400" cy="73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582,263</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England</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6" name="App BG 4"/>
          <p:cNvSpPr/>
          <p:nvPr/>
        </p:nvSpPr>
        <p:spPr>
          <a:xfrm>
            <a:off x="3969860" y="3865645"/>
            <a:ext cx="914400" cy="73312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950,126</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China</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7" name="App BG 5"/>
          <p:cNvSpPr/>
          <p:nvPr/>
        </p:nvSpPr>
        <p:spPr>
          <a:xfrm>
            <a:off x="4884260" y="3865645"/>
            <a:ext cx="914400" cy="73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263,258</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Canada</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8" name="Rectangle 27"/>
          <p:cNvSpPr/>
          <p:nvPr/>
        </p:nvSpPr>
        <p:spPr>
          <a:xfrm>
            <a:off x="1226661" y="4607976"/>
            <a:ext cx="1351440" cy="584775"/>
          </a:xfrm>
          <a:prstGeom prst="rect">
            <a:avLst/>
          </a:prstGeom>
        </p:spPr>
        <p:txBody>
          <a:bodyPr vert="horz" lIns="91440" tIns="45720" rIns="91440" bIns="45720" rtlCol="0" anchor="ctr">
            <a:noAutofit/>
          </a:bodyPr>
          <a:lstStyle/>
          <a:p>
            <a:pPr>
              <a:spcBef>
                <a:spcPct val="0"/>
              </a:spcBef>
            </a:pPr>
            <a:r>
              <a:rPr lang="en-US" sz="1600" noProof="1" smtClean="0">
                <a:solidFill>
                  <a:schemeClr val="bg1"/>
                </a:solidFill>
                <a:latin typeface="Lato" panose="020F0502020204030203" pitchFamily="34" charset="0"/>
                <a:ea typeface="Roboto" panose="02000000000000000000" pitchFamily="2" charset="0"/>
                <a:cs typeface="Lato" panose="020F0502020204030203" pitchFamily="34" charset="0"/>
              </a:rPr>
              <a:t>01. Project </a:t>
            </a:r>
            <a:endParaRPr lang="en-US" sz="16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9" name="Rectangle 28"/>
          <p:cNvSpPr/>
          <p:nvPr/>
        </p:nvSpPr>
        <p:spPr>
          <a:xfrm>
            <a:off x="1215716" y="5121225"/>
            <a:ext cx="1905438" cy="938719"/>
          </a:xfrm>
          <a:prstGeom prst="rect">
            <a:avLst/>
          </a:prstGeom>
          <a:noFill/>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Lorem ipsum dolor sit </a:t>
            </a:r>
            <a:r>
              <a:rPr lang="en-US" sz="1100" noProof="1" smtClean="0">
                <a:solidFill>
                  <a:schemeClr val="bg1"/>
                </a:solidFill>
                <a:latin typeface="+mj-lt"/>
                <a:ea typeface="Roboto Light" panose="02000000000000000000" pitchFamily="2" charset="0"/>
                <a:cs typeface="Arial" charset="0"/>
              </a:rPr>
              <a:t>amet consectetur </a:t>
            </a:r>
            <a:r>
              <a:rPr lang="en-US" sz="1100" noProof="1">
                <a:solidFill>
                  <a:schemeClr val="bg1"/>
                </a:solidFill>
                <a:latin typeface="+mj-lt"/>
                <a:ea typeface="Roboto Light" panose="02000000000000000000" pitchFamily="2" charset="0"/>
                <a:cs typeface="Arial" charset="0"/>
              </a:rPr>
              <a:t>adipiscing elit. Nulla imperdiet volutpat dui at fermentum. Aliquam erat volutpat. </a:t>
            </a:r>
          </a:p>
        </p:txBody>
      </p:sp>
      <p:sp>
        <p:nvSpPr>
          <p:cNvPr id="30" name="Rectangle 29"/>
          <p:cNvSpPr/>
          <p:nvPr/>
        </p:nvSpPr>
        <p:spPr>
          <a:xfrm>
            <a:off x="3651849" y="4607976"/>
            <a:ext cx="1351440" cy="584775"/>
          </a:xfrm>
          <a:prstGeom prst="rect">
            <a:avLst/>
          </a:prstGeom>
        </p:spPr>
        <p:txBody>
          <a:bodyPr vert="horz" lIns="91440" tIns="45720" rIns="91440" bIns="45720" rtlCol="0" anchor="ctr">
            <a:noAutofit/>
          </a:bodyPr>
          <a:lstStyle/>
          <a:p>
            <a:pPr>
              <a:spcBef>
                <a:spcPct val="0"/>
              </a:spcBef>
            </a:pPr>
            <a:r>
              <a:rPr lang="en-US" sz="1600" noProof="1" smtClean="0">
                <a:solidFill>
                  <a:schemeClr val="bg1"/>
                </a:solidFill>
                <a:latin typeface="Lato" panose="020F0502020204030203" pitchFamily="34" charset="0"/>
                <a:ea typeface="Roboto" panose="02000000000000000000" pitchFamily="2" charset="0"/>
                <a:cs typeface="Lato" panose="020F0502020204030203" pitchFamily="34" charset="0"/>
              </a:rPr>
              <a:t>02. Project </a:t>
            </a:r>
            <a:endParaRPr lang="en-US" sz="16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1" name="Rectangle 30"/>
          <p:cNvSpPr/>
          <p:nvPr/>
        </p:nvSpPr>
        <p:spPr>
          <a:xfrm>
            <a:off x="3640904" y="5121225"/>
            <a:ext cx="1905438" cy="938719"/>
          </a:xfrm>
          <a:prstGeom prst="rect">
            <a:avLst/>
          </a:prstGeom>
          <a:noFill/>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Lorem ipsum dolor sit </a:t>
            </a:r>
            <a:r>
              <a:rPr lang="en-US" sz="1100" noProof="1" smtClean="0">
                <a:solidFill>
                  <a:schemeClr val="bg1"/>
                </a:solidFill>
                <a:latin typeface="+mj-lt"/>
                <a:ea typeface="Roboto Light" panose="02000000000000000000" pitchFamily="2" charset="0"/>
                <a:cs typeface="Arial" charset="0"/>
              </a:rPr>
              <a:t>amet consectetur </a:t>
            </a:r>
            <a:r>
              <a:rPr lang="en-US" sz="1100" noProof="1">
                <a:solidFill>
                  <a:schemeClr val="bg1"/>
                </a:solidFill>
                <a:latin typeface="+mj-lt"/>
                <a:ea typeface="Roboto Light" panose="02000000000000000000" pitchFamily="2" charset="0"/>
                <a:cs typeface="Arial" charset="0"/>
              </a:rPr>
              <a:t>adipiscing elit. Nulla imperdiet volutpat dui at fermentum. Aliquam erat volutpat. </a:t>
            </a:r>
          </a:p>
        </p:txBody>
      </p:sp>
      <p:sp>
        <p:nvSpPr>
          <p:cNvPr id="32" name="%"/>
          <p:cNvSpPr txBox="1"/>
          <p:nvPr/>
        </p:nvSpPr>
        <p:spPr>
          <a:xfrm>
            <a:off x="8928203" y="3469661"/>
            <a:ext cx="1609864" cy="923330"/>
          </a:xfrm>
          <a:prstGeom prst="rect">
            <a:avLst/>
          </a:prstGeom>
          <a:noFill/>
        </p:spPr>
        <p:txBody>
          <a:bodyPr wrap="none" rtlCol="0">
            <a:spAutoFit/>
          </a:bodyPr>
          <a:lstStyle/>
          <a:p>
            <a:pPr algn="ctr"/>
            <a:r>
              <a:rPr lang="en-US" sz="3600" dirty="0" smtClean="0">
                <a:solidFill>
                  <a:schemeClr val="bg1"/>
                </a:solidFill>
                <a:latin typeface="Lato" panose="020F0502020204030203" pitchFamily="34" charset="0"/>
                <a:ea typeface="Roboto" panose="02000000000000000000" pitchFamily="2" charset="0"/>
                <a:cs typeface="Lato" panose="020F0502020204030203" pitchFamily="34" charset="0"/>
              </a:rPr>
              <a:t>75</a:t>
            </a:r>
            <a:r>
              <a:rPr lang="en-US" dirty="0" smtClean="0">
                <a:solidFill>
                  <a:schemeClr val="bg1"/>
                </a:solidFill>
                <a:latin typeface="Lato" panose="020F0502020204030203" pitchFamily="34" charset="0"/>
                <a:ea typeface="Roboto" panose="02000000000000000000" pitchFamily="2" charset="0"/>
                <a:cs typeface="Lato" panose="020F0502020204030203" pitchFamily="34" charset="0"/>
              </a:rPr>
              <a:t>%</a:t>
            </a:r>
          </a:p>
          <a:p>
            <a:pPr algn="ctr"/>
            <a:r>
              <a:rPr lang="en-US" dirty="0" smtClean="0">
                <a:solidFill>
                  <a:schemeClr val="bg1"/>
                </a:solidFill>
                <a:latin typeface="Lato" panose="020F0502020204030203" pitchFamily="34" charset="0"/>
                <a:ea typeface="Roboto" panose="02000000000000000000" pitchFamily="2" charset="0"/>
                <a:cs typeface="Lato" panose="020F0502020204030203" pitchFamily="34" charset="0"/>
              </a:rPr>
              <a:t>560,150 View</a:t>
            </a:r>
            <a:endParaRPr lang="en-US"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Tree>
    <p:extLst>
      <p:ext uri="{BB962C8B-B14F-4D97-AF65-F5344CB8AC3E}">
        <p14:creationId xmlns:p14="http://schemas.microsoft.com/office/powerpoint/2010/main" val="760352813"/>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4122821" y="2401480"/>
            <a:ext cx="4520731" cy="3640978"/>
            <a:chOff x="4122821" y="2401480"/>
            <a:chExt cx="4520731" cy="3640978"/>
          </a:xfrm>
        </p:grpSpPr>
        <p:sp>
          <p:nvSpPr>
            <p:cNvPr id="32" name="Freeform 5"/>
            <p:cNvSpPr>
              <a:spLocks/>
            </p:cNvSpPr>
            <p:nvPr/>
          </p:nvSpPr>
          <p:spPr bwMode="auto">
            <a:xfrm>
              <a:off x="4122821" y="2401480"/>
              <a:ext cx="4520731" cy="2733233"/>
            </a:xfrm>
            <a:custGeom>
              <a:avLst/>
              <a:gdLst>
                <a:gd name="T0" fmla="*/ 2537 w 2537"/>
                <a:gd name="T1" fmla="*/ 1533 h 1533"/>
                <a:gd name="T2" fmla="*/ 2537 w 2537"/>
                <a:gd name="T3" fmla="*/ 71 h 1533"/>
                <a:gd name="T4" fmla="*/ 2467 w 2537"/>
                <a:gd name="T5" fmla="*/ 0 h 1533"/>
                <a:gd name="T6" fmla="*/ 71 w 2537"/>
                <a:gd name="T7" fmla="*/ 0 h 1533"/>
                <a:gd name="T8" fmla="*/ 0 w 2537"/>
                <a:gd name="T9" fmla="*/ 71 h 1533"/>
                <a:gd name="T10" fmla="*/ 0 w 2537"/>
                <a:gd name="T11" fmla="*/ 1533 h 1533"/>
                <a:gd name="T12" fmla="*/ 2537 w 2537"/>
                <a:gd name="T13" fmla="*/ 1533 h 1533"/>
              </a:gdLst>
              <a:ahLst/>
              <a:cxnLst>
                <a:cxn ang="0">
                  <a:pos x="T0" y="T1"/>
                </a:cxn>
                <a:cxn ang="0">
                  <a:pos x="T2" y="T3"/>
                </a:cxn>
                <a:cxn ang="0">
                  <a:pos x="T4" y="T5"/>
                </a:cxn>
                <a:cxn ang="0">
                  <a:pos x="T6" y="T7"/>
                </a:cxn>
                <a:cxn ang="0">
                  <a:pos x="T8" y="T9"/>
                </a:cxn>
                <a:cxn ang="0">
                  <a:pos x="T10" y="T11"/>
                </a:cxn>
                <a:cxn ang="0">
                  <a:pos x="T12" y="T13"/>
                </a:cxn>
              </a:cxnLst>
              <a:rect l="0" t="0" r="r" b="b"/>
              <a:pathLst>
                <a:path w="2537" h="1533">
                  <a:moveTo>
                    <a:pt x="2537" y="1533"/>
                  </a:moveTo>
                  <a:cubicBezTo>
                    <a:pt x="2537" y="71"/>
                    <a:pt x="2537" y="71"/>
                    <a:pt x="2537" y="71"/>
                  </a:cubicBezTo>
                  <a:cubicBezTo>
                    <a:pt x="2537" y="32"/>
                    <a:pt x="2506" y="0"/>
                    <a:pt x="2467" y="0"/>
                  </a:cubicBezTo>
                  <a:cubicBezTo>
                    <a:pt x="71" y="0"/>
                    <a:pt x="71" y="0"/>
                    <a:pt x="71" y="0"/>
                  </a:cubicBezTo>
                  <a:cubicBezTo>
                    <a:pt x="32" y="0"/>
                    <a:pt x="0" y="32"/>
                    <a:pt x="0" y="71"/>
                  </a:cubicBezTo>
                  <a:cubicBezTo>
                    <a:pt x="0" y="1533"/>
                    <a:pt x="0" y="1533"/>
                    <a:pt x="0" y="1533"/>
                  </a:cubicBezTo>
                  <a:lnTo>
                    <a:pt x="2537" y="1533"/>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3" name="Freeform 6"/>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close/>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4" name="Freeform 7"/>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6" name="Freeform 9"/>
            <p:cNvSpPr>
              <a:spLocks/>
            </p:cNvSpPr>
            <p:nvPr/>
          </p:nvSpPr>
          <p:spPr bwMode="auto">
            <a:xfrm>
              <a:off x="5614402" y="5980475"/>
              <a:ext cx="1521573" cy="61983"/>
            </a:xfrm>
            <a:custGeom>
              <a:avLst/>
              <a:gdLst>
                <a:gd name="T0" fmla="*/ 852 w 854"/>
                <a:gd name="T1" fmla="*/ 24 h 35"/>
                <a:gd name="T2" fmla="*/ 478 w 854"/>
                <a:gd name="T3" fmla="*/ 5 h 35"/>
                <a:gd name="T4" fmla="*/ 478 w 854"/>
                <a:gd name="T5" fmla="*/ 0 h 35"/>
                <a:gd name="T6" fmla="*/ 427 w 854"/>
                <a:gd name="T7" fmla="*/ 3 h 35"/>
                <a:gd name="T8" fmla="*/ 375 w 854"/>
                <a:gd name="T9" fmla="*/ 0 h 35"/>
                <a:gd name="T10" fmla="*/ 375 w 854"/>
                <a:gd name="T11" fmla="*/ 5 h 35"/>
                <a:gd name="T12" fmla="*/ 1 w 854"/>
                <a:gd name="T13" fmla="*/ 24 h 35"/>
                <a:gd name="T14" fmla="*/ 24 w 854"/>
                <a:gd name="T15" fmla="*/ 35 h 35"/>
                <a:gd name="T16" fmla="*/ 375 w 854"/>
                <a:gd name="T17" fmla="*/ 35 h 35"/>
                <a:gd name="T18" fmla="*/ 478 w 854"/>
                <a:gd name="T19" fmla="*/ 35 h 35"/>
                <a:gd name="T20" fmla="*/ 829 w 854"/>
                <a:gd name="T21" fmla="*/ 35 h 35"/>
                <a:gd name="T22" fmla="*/ 852 w 854"/>
                <a:gd name="T23"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4" h="35">
                  <a:moveTo>
                    <a:pt x="852" y="24"/>
                  </a:moveTo>
                  <a:cubicBezTo>
                    <a:pt x="478" y="5"/>
                    <a:pt x="478" y="5"/>
                    <a:pt x="478" y="5"/>
                  </a:cubicBezTo>
                  <a:cubicBezTo>
                    <a:pt x="478" y="0"/>
                    <a:pt x="478" y="0"/>
                    <a:pt x="478" y="0"/>
                  </a:cubicBezTo>
                  <a:cubicBezTo>
                    <a:pt x="427" y="3"/>
                    <a:pt x="427" y="3"/>
                    <a:pt x="427" y="3"/>
                  </a:cubicBezTo>
                  <a:cubicBezTo>
                    <a:pt x="375" y="0"/>
                    <a:pt x="375" y="0"/>
                    <a:pt x="375" y="0"/>
                  </a:cubicBezTo>
                  <a:cubicBezTo>
                    <a:pt x="375" y="5"/>
                    <a:pt x="375" y="5"/>
                    <a:pt x="375" y="5"/>
                  </a:cubicBezTo>
                  <a:cubicBezTo>
                    <a:pt x="1" y="24"/>
                    <a:pt x="1" y="24"/>
                    <a:pt x="1" y="24"/>
                  </a:cubicBezTo>
                  <a:cubicBezTo>
                    <a:pt x="1" y="24"/>
                    <a:pt x="0" y="35"/>
                    <a:pt x="24" y="35"/>
                  </a:cubicBezTo>
                  <a:cubicBezTo>
                    <a:pt x="41" y="35"/>
                    <a:pt x="247" y="35"/>
                    <a:pt x="375" y="35"/>
                  </a:cubicBezTo>
                  <a:cubicBezTo>
                    <a:pt x="435" y="35"/>
                    <a:pt x="478" y="35"/>
                    <a:pt x="478" y="35"/>
                  </a:cubicBezTo>
                  <a:cubicBezTo>
                    <a:pt x="606" y="35"/>
                    <a:pt x="812" y="35"/>
                    <a:pt x="829" y="35"/>
                  </a:cubicBezTo>
                  <a:cubicBezTo>
                    <a:pt x="854" y="35"/>
                    <a:pt x="852" y="24"/>
                    <a:pt x="852" y="24"/>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7" name="Freeform 10"/>
            <p:cNvSpPr>
              <a:spLocks/>
            </p:cNvSpPr>
            <p:nvPr/>
          </p:nvSpPr>
          <p:spPr bwMode="auto">
            <a:xfrm>
              <a:off x="5606404" y="5502610"/>
              <a:ext cx="1535569" cy="525853"/>
            </a:xfrm>
            <a:custGeom>
              <a:avLst/>
              <a:gdLst>
                <a:gd name="T0" fmla="*/ 790 w 861"/>
                <a:gd name="T1" fmla="*/ 274 h 295"/>
                <a:gd name="T2" fmla="*/ 738 w 861"/>
                <a:gd name="T3" fmla="*/ 224 h 295"/>
                <a:gd name="T4" fmla="*/ 714 w 861"/>
                <a:gd name="T5" fmla="*/ 0 h 295"/>
                <a:gd name="T6" fmla="*/ 431 w 861"/>
                <a:gd name="T7" fmla="*/ 4 h 295"/>
                <a:gd name="T8" fmla="*/ 147 w 861"/>
                <a:gd name="T9" fmla="*/ 0 h 295"/>
                <a:gd name="T10" fmla="*/ 124 w 861"/>
                <a:gd name="T11" fmla="*/ 224 h 295"/>
                <a:gd name="T12" fmla="*/ 72 w 861"/>
                <a:gd name="T13" fmla="*/ 274 h 295"/>
                <a:gd name="T14" fmla="*/ 0 w 861"/>
                <a:gd name="T15" fmla="*/ 291 h 295"/>
                <a:gd name="T16" fmla="*/ 0 w 861"/>
                <a:gd name="T17" fmla="*/ 295 h 295"/>
                <a:gd name="T18" fmla="*/ 379 w 861"/>
                <a:gd name="T19" fmla="*/ 295 h 295"/>
                <a:gd name="T20" fmla="*/ 482 w 861"/>
                <a:gd name="T21" fmla="*/ 295 h 295"/>
                <a:gd name="T22" fmla="*/ 861 w 861"/>
                <a:gd name="T23" fmla="*/ 295 h 295"/>
                <a:gd name="T24" fmla="*/ 861 w 861"/>
                <a:gd name="T25" fmla="*/ 291 h 295"/>
                <a:gd name="T26" fmla="*/ 790 w 861"/>
                <a:gd name="T27" fmla="*/ 27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1" h="295">
                  <a:moveTo>
                    <a:pt x="790" y="274"/>
                  </a:moveTo>
                  <a:cubicBezTo>
                    <a:pt x="760" y="268"/>
                    <a:pt x="744" y="271"/>
                    <a:pt x="738" y="224"/>
                  </a:cubicBezTo>
                  <a:cubicBezTo>
                    <a:pt x="731" y="177"/>
                    <a:pt x="714" y="0"/>
                    <a:pt x="714" y="0"/>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82" y="295"/>
                    <a:pt x="482" y="295"/>
                    <a:pt x="482" y="295"/>
                  </a:cubicBezTo>
                  <a:cubicBezTo>
                    <a:pt x="861" y="295"/>
                    <a:pt x="861" y="295"/>
                    <a:pt x="861" y="295"/>
                  </a:cubicBezTo>
                  <a:cubicBezTo>
                    <a:pt x="861" y="295"/>
                    <a:pt x="861" y="295"/>
                    <a:pt x="861" y="291"/>
                  </a:cubicBezTo>
                  <a:cubicBezTo>
                    <a:pt x="861" y="287"/>
                    <a:pt x="820" y="280"/>
                    <a:pt x="790" y="274"/>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8" name="Oval 11"/>
            <p:cNvSpPr>
              <a:spLocks noChangeArrowheads="1"/>
            </p:cNvSpPr>
            <p:nvPr/>
          </p:nvSpPr>
          <p:spPr bwMode="auto">
            <a:xfrm>
              <a:off x="6352196" y="2477459"/>
              <a:ext cx="61983" cy="61983"/>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9" name="Oval 12"/>
            <p:cNvSpPr>
              <a:spLocks noChangeArrowheads="1"/>
            </p:cNvSpPr>
            <p:nvPr/>
          </p:nvSpPr>
          <p:spPr bwMode="auto">
            <a:xfrm>
              <a:off x="6352196" y="2473460"/>
              <a:ext cx="61983" cy="61983"/>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0" name="Oval 13"/>
            <p:cNvSpPr>
              <a:spLocks noChangeArrowheads="1"/>
            </p:cNvSpPr>
            <p:nvPr/>
          </p:nvSpPr>
          <p:spPr bwMode="auto">
            <a:xfrm>
              <a:off x="6362192" y="2483458"/>
              <a:ext cx="41989" cy="39989"/>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1" name="Oval 14"/>
            <p:cNvSpPr>
              <a:spLocks noChangeArrowheads="1"/>
            </p:cNvSpPr>
            <p:nvPr/>
          </p:nvSpPr>
          <p:spPr bwMode="auto">
            <a:xfrm>
              <a:off x="6374189" y="2491455"/>
              <a:ext cx="19994" cy="23993"/>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2" name="Oval 15"/>
            <p:cNvSpPr>
              <a:spLocks noChangeArrowheads="1"/>
            </p:cNvSpPr>
            <p:nvPr/>
          </p:nvSpPr>
          <p:spPr bwMode="auto">
            <a:xfrm>
              <a:off x="6380188" y="2501452"/>
              <a:ext cx="5999" cy="599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3" name="Freeform 16"/>
            <p:cNvSpPr>
              <a:spLocks/>
            </p:cNvSpPr>
            <p:nvPr/>
          </p:nvSpPr>
          <p:spPr bwMode="auto">
            <a:xfrm>
              <a:off x="5606404" y="5502610"/>
              <a:ext cx="1241652" cy="525853"/>
            </a:xfrm>
            <a:custGeom>
              <a:avLst/>
              <a:gdLst>
                <a:gd name="T0" fmla="*/ 696 w 696"/>
                <a:gd name="T1" fmla="*/ 10 h 295"/>
                <a:gd name="T2" fmla="*/ 573 w 696"/>
                <a:gd name="T3" fmla="*/ 2 h 295"/>
                <a:gd name="T4" fmla="*/ 431 w 696"/>
                <a:gd name="T5" fmla="*/ 4 h 295"/>
                <a:gd name="T6" fmla="*/ 147 w 696"/>
                <a:gd name="T7" fmla="*/ 0 h 295"/>
                <a:gd name="T8" fmla="*/ 124 w 696"/>
                <a:gd name="T9" fmla="*/ 224 h 295"/>
                <a:gd name="T10" fmla="*/ 72 w 696"/>
                <a:gd name="T11" fmla="*/ 274 h 295"/>
                <a:gd name="T12" fmla="*/ 0 w 696"/>
                <a:gd name="T13" fmla="*/ 291 h 295"/>
                <a:gd name="T14" fmla="*/ 0 w 696"/>
                <a:gd name="T15" fmla="*/ 295 h 295"/>
                <a:gd name="T16" fmla="*/ 379 w 696"/>
                <a:gd name="T17" fmla="*/ 295 h 295"/>
                <a:gd name="T18" fmla="*/ 432 w 696"/>
                <a:gd name="T19" fmla="*/ 295 h 295"/>
                <a:gd name="T20" fmla="*/ 696 w 696"/>
                <a:gd name="T21" fmla="*/ 1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6" h="295">
                  <a:moveTo>
                    <a:pt x="696" y="10"/>
                  </a:moveTo>
                  <a:cubicBezTo>
                    <a:pt x="573" y="2"/>
                    <a:pt x="573" y="2"/>
                    <a:pt x="573" y="2"/>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32" y="295"/>
                    <a:pt x="432" y="295"/>
                    <a:pt x="432" y="295"/>
                  </a:cubicBezTo>
                  <a:lnTo>
                    <a:pt x="696" y="10"/>
                  </a:lnTo>
                  <a:close/>
                </a:path>
              </a:pathLst>
            </a:custGeom>
            <a:solidFill>
              <a:srgbClr val="A8A9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4" name="Freeform 17"/>
            <p:cNvSpPr>
              <a:spLocks/>
            </p:cNvSpPr>
            <p:nvPr/>
          </p:nvSpPr>
          <p:spPr bwMode="auto">
            <a:xfrm>
              <a:off x="4122821" y="5134713"/>
              <a:ext cx="4520731" cy="429880"/>
            </a:xfrm>
            <a:custGeom>
              <a:avLst/>
              <a:gdLst>
                <a:gd name="T0" fmla="*/ 0 w 2537"/>
                <a:gd name="T1" fmla="*/ 0 h 241"/>
                <a:gd name="T2" fmla="*/ 0 w 2537"/>
                <a:gd name="T3" fmla="*/ 170 h 241"/>
                <a:gd name="T4" fmla="*/ 71 w 2537"/>
                <a:gd name="T5" fmla="*/ 241 h 241"/>
                <a:gd name="T6" fmla="*/ 2467 w 2537"/>
                <a:gd name="T7" fmla="*/ 241 h 241"/>
                <a:gd name="T8" fmla="*/ 2537 w 2537"/>
                <a:gd name="T9" fmla="*/ 170 h 241"/>
                <a:gd name="T10" fmla="*/ 2537 w 2537"/>
                <a:gd name="T11" fmla="*/ 0 h 241"/>
                <a:gd name="T12" fmla="*/ 0 w 2537"/>
                <a:gd name="T13" fmla="*/ 0 h 241"/>
              </a:gdLst>
              <a:ahLst/>
              <a:cxnLst>
                <a:cxn ang="0">
                  <a:pos x="T0" y="T1"/>
                </a:cxn>
                <a:cxn ang="0">
                  <a:pos x="T2" y="T3"/>
                </a:cxn>
                <a:cxn ang="0">
                  <a:pos x="T4" y="T5"/>
                </a:cxn>
                <a:cxn ang="0">
                  <a:pos x="T6" y="T7"/>
                </a:cxn>
                <a:cxn ang="0">
                  <a:pos x="T8" y="T9"/>
                </a:cxn>
                <a:cxn ang="0">
                  <a:pos x="T10" y="T11"/>
                </a:cxn>
                <a:cxn ang="0">
                  <a:pos x="T12" y="T13"/>
                </a:cxn>
              </a:cxnLst>
              <a:rect l="0" t="0" r="r" b="b"/>
              <a:pathLst>
                <a:path w="2537" h="241">
                  <a:moveTo>
                    <a:pt x="0" y="0"/>
                  </a:moveTo>
                  <a:cubicBezTo>
                    <a:pt x="0" y="170"/>
                    <a:pt x="0" y="170"/>
                    <a:pt x="0" y="170"/>
                  </a:cubicBezTo>
                  <a:cubicBezTo>
                    <a:pt x="0" y="209"/>
                    <a:pt x="32" y="241"/>
                    <a:pt x="71" y="241"/>
                  </a:cubicBezTo>
                  <a:cubicBezTo>
                    <a:pt x="2467" y="241"/>
                    <a:pt x="2467" y="241"/>
                    <a:pt x="2467" y="241"/>
                  </a:cubicBezTo>
                  <a:cubicBezTo>
                    <a:pt x="2506" y="241"/>
                    <a:pt x="2537" y="209"/>
                    <a:pt x="2537" y="170"/>
                  </a:cubicBezTo>
                  <a:cubicBezTo>
                    <a:pt x="2537" y="0"/>
                    <a:pt x="2537" y="0"/>
                    <a:pt x="2537" y="0"/>
                  </a:cubicBezTo>
                  <a:lnTo>
                    <a:pt x="0" y="0"/>
                  </a:ln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5" name="Picture Placeholder 4"/>
          <p:cNvSpPr>
            <a:spLocks noGrp="1"/>
          </p:cNvSpPr>
          <p:nvPr>
            <p:ph type="pic" sz="quarter" idx="13"/>
          </p:nvPr>
        </p:nvSpPr>
        <p:spPr>
          <a:solidFill>
            <a:schemeClr val="tx1">
              <a:lumMod val="65000"/>
              <a:lumOff val="3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64</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Service Marketing</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45" name="Rectangle 44"/>
          <p:cNvSpPr/>
          <p:nvPr/>
        </p:nvSpPr>
        <p:spPr>
          <a:xfrm>
            <a:off x="5421747" y="3812764"/>
            <a:ext cx="1921390" cy="923330"/>
          </a:xfrm>
          <a:prstGeom prst="rect">
            <a:avLst/>
          </a:prstGeom>
        </p:spPr>
        <p:txBody>
          <a:bodyPr wrap="square">
            <a:spAutoFit/>
          </a:bodyPr>
          <a:lstStyle/>
          <a:p>
            <a:pPr algn="ctr"/>
            <a:r>
              <a:rPr lang="en-US" sz="3600" smtClean="0">
                <a:solidFill>
                  <a:schemeClr val="bg1"/>
                </a:solidFill>
                <a:latin typeface="Roboto" panose="02000000000000000000" pitchFamily="2" charset="0"/>
                <a:ea typeface="Roboto" panose="02000000000000000000" pitchFamily="2" charset="0"/>
              </a:rPr>
              <a:t>40%</a:t>
            </a:r>
          </a:p>
          <a:p>
            <a:pPr algn="ctr"/>
            <a:r>
              <a:rPr lang="en-US" sz="900" smtClean="0">
                <a:solidFill>
                  <a:schemeClr val="bg1"/>
                </a:solidFill>
                <a:latin typeface="Roboto" panose="02000000000000000000" pitchFamily="2" charset="0"/>
                <a:ea typeface="Roboto" panose="02000000000000000000" pitchFamily="2" charset="0"/>
              </a:rPr>
              <a:t>JOHN MARTIN</a:t>
            </a:r>
          </a:p>
          <a:p>
            <a:pPr algn="ctr"/>
            <a:r>
              <a:rPr lang="en-US" sz="900" smtClean="0">
                <a:solidFill>
                  <a:schemeClr val="bg1"/>
                </a:solidFill>
                <a:latin typeface="Roboto" panose="02000000000000000000" pitchFamily="2" charset="0"/>
                <a:ea typeface="Roboto" panose="02000000000000000000" pitchFamily="2" charset="0"/>
              </a:rPr>
              <a:t>CREATIVE SOCIAL PROJECT</a:t>
            </a:r>
          </a:p>
        </p:txBody>
      </p:sp>
      <p:sp>
        <p:nvSpPr>
          <p:cNvPr id="46" name="Freeform 45"/>
          <p:cNvSpPr/>
          <p:nvPr/>
        </p:nvSpPr>
        <p:spPr>
          <a:xfrm rot="20280238">
            <a:off x="5958038" y="2931821"/>
            <a:ext cx="752310" cy="768010"/>
          </a:xfrm>
          <a:custGeom>
            <a:avLst/>
            <a:gdLst/>
            <a:ahLst/>
            <a:cxnLst/>
            <a:rect l="l" t="t" r="r" b="b"/>
            <a:pathLst>
              <a:path w="210312" h="214701">
                <a:moveTo>
                  <a:pt x="189053" y="194356"/>
                </a:moveTo>
                <a:cubicBezTo>
                  <a:pt x="189967" y="194204"/>
                  <a:pt x="190767" y="194394"/>
                  <a:pt x="191453" y="194928"/>
                </a:cubicBezTo>
                <a:cubicBezTo>
                  <a:pt x="192139" y="195461"/>
                  <a:pt x="192558" y="196185"/>
                  <a:pt x="192710" y="197099"/>
                </a:cubicBezTo>
                <a:cubicBezTo>
                  <a:pt x="192863" y="198014"/>
                  <a:pt x="192672" y="198814"/>
                  <a:pt x="192139" y="199500"/>
                </a:cubicBezTo>
                <a:cubicBezTo>
                  <a:pt x="191605" y="200185"/>
                  <a:pt x="190881" y="200604"/>
                  <a:pt x="189967" y="200757"/>
                </a:cubicBezTo>
                <a:cubicBezTo>
                  <a:pt x="179147" y="202281"/>
                  <a:pt x="167107" y="203386"/>
                  <a:pt x="153848" y="204072"/>
                </a:cubicBezTo>
                <a:cubicBezTo>
                  <a:pt x="140589" y="204757"/>
                  <a:pt x="129274" y="205100"/>
                  <a:pt x="119901" y="205100"/>
                </a:cubicBezTo>
                <a:cubicBezTo>
                  <a:pt x="110529" y="205100"/>
                  <a:pt x="97956" y="204986"/>
                  <a:pt x="82182" y="204757"/>
                </a:cubicBezTo>
                <a:cubicBezTo>
                  <a:pt x="66409" y="204529"/>
                  <a:pt x="55017" y="204414"/>
                  <a:pt x="48006" y="204414"/>
                </a:cubicBezTo>
                <a:cubicBezTo>
                  <a:pt x="45873" y="204414"/>
                  <a:pt x="44806" y="203348"/>
                  <a:pt x="44806" y="201214"/>
                </a:cubicBezTo>
                <a:cubicBezTo>
                  <a:pt x="44806" y="199080"/>
                  <a:pt x="45873" y="198014"/>
                  <a:pt x="48006" y="198014"/>
                </a:cubicBezTo>
                <a:cubicBezTo>
                  <a:pt x="55169" y="198014"/>
                  <a:pt x="66599" y="198128"/>
                  <a:pt x="82296" y="198357"/>
                </a:cubicBezTo>
                <a:cubicBezTo>
                  <a:pt x="97994" y="198585"/>
                  <a:pt x="110490" y="198699"/>
                  <a:pt x="119787" y="198699"/>
                </a:cubicBezTo>
                <a:cubicBezTo>
                  <a:pt x="129083" y="198699"/>
                  <a:pt x="140285" y="198357"/>
                  <a:pt x="153391" y="197671"/>
                </a:cubicBezTo>
                <a:cubicBezTo>
                  <a:pt x="166497" y="196985"/>
                  <a:pt x="178385" y="195880"/>
                  <a:pt x="189053" y="194356"/>
                </a:cubicBezTo>
                <a:close/>
                <a:moveTo>
                  <a:pt x="114072" y="161895"/>
                </a:moveTo>
                <a:lnTo>
                  <a:pt x="113386" y="162123"/>
                </a:lnTo>
                <a:lnTo>
                  <a:pt x="114529" y="162352"/>
                </a:lnTo>
                <a:close/>
                <a:moveTo>
                  <a:pt x="141047" y="141092"/>
                </a:moveTo>
                <a:lnTo>
                  <a:pt x="141047" y="141321"/>
                </a:lnTo>
                <a:lnTo>
                  <a:pt x="141047" y="141549"/>
                </a:lnTo>
                <a:lnTo>
                  <a:pt x="141961" y="141092"/>
                </a:lnTo>
                <a:close/>
                <a:moveTo>
                  <a:pt x="66980" y="136520"/>
                </a:moveTo>
                <a:cubicBezTo>
                  <a:pt x="66066" y="139111"/>
                  <a:pt x="65075" y="141473"/>
                  <a:pt x="64008" y="143607"/>
                </a:cubicBezTo>
                <a:cubicBezTo>
                  <a:pt x="60656" y="151074"/>
                  <a:pt x="57684" y="156180"/>
                  <a:pt x="55093" y="158923"/>
                </a:cubicBezTo>
                <a:cubicBezTo>
                  <a:pt x="55245" y="159380"/>
                  <a:pt x="55322" y="159837"/>
                  <a:pt x="55322" y="160295"/>
                </a:cubicBezTo>
                <a:cubicBezTo>
                  <a:pt x="67666" y="160142"/>
                  <a:pt x="76886" y="160218"/>
                  <a:pt x="82982" y="160523"/>
                </a:cubicBezTo>
                <a:cubicBezTo>
                  <a:pt x="87097" y="160676"/>
                  <a:pt x="92583" y="160980"/>
                  <a:pt x="99441" y="161438"/>
                </a:cubicBezTo>
                <a:lnTo>
                  <a:pt x="99441" y="161209"/>
                </a:lnTo>
                <a:cubicBezTo>
                  <a:pt x="103251" y="156637"/>
                  <a:pt x="107366" y="148712"/>
                  <a:pt x="111786" y="137435"/>
                </a:cubicBezTo>
                <a:lnTo>
                  <a:pt x="111100" y="137435"/>
                </a:lnTo>
                <a:cubicBezTo>
                  <a:pt x="88240" y="136825"/>
                  <a:pt x="75362" y="136520"/>
                  <a:pt x="72467" y="136520"/>
                </a:cubicBezTo>
                <a:close/>
                <a:moveTo>
                  <a:pt x="28118" y="133777"/>
                </a:moveTo>
                <a:cubicBezTo>
                  <a:pt x="24308" y="141397"/>
                  <a:pt x="19660" y="149779"/>
                  <a:pt x="14174" y="158923"/>
                </a:cubicBezTo>
                <a:cubicBezTo>
                  <a:pt x="22556" y="160142"/>
                  <a:pt x="33528" y="160676"/>
                  <a:pt x="47092" y="160523"/>
                </a:cubicBezTo>
                <a:lnTo>
                  <a:pt x="47321" y="160523"/>
                </a:lnTo>
                <a:lnTo>
                  <a:pt x="49835" y="157780"/>
                </a:lnTo>
                <a:cubicBezTo>
                  <a:pt x="49378" y="156561"/>
                  <a:pt x="49607" y="155570"/>
                  <a:pt x="50521" y="154808"/>
                </a:cubicBezTo>
                <a:cubicBezTo>
                  <a:pt x="52502" y="152522"/>
                  <a:pt x="55093" y="147874"/>
                  <a:pt x="58293" y="140864"/>
                </a:cubicBezTo>
                <a:lnTo>
                  <a:pt x="60122" y="136749"/>
                </a:lnTo>
                <a:cubicBezTo>
                  <a:pt x="55855" y="136901"/>
                  <a:pt x="52350" y="136977"/>
                  <a:pt x="49607" y="136977"/>
                </a:cubicBezTo>
                <a:cubicBezTo>
                  <a:pt x="40615" y="136825"/>
                  <a:pt x="33452" y="135758"/>
                  <a:pt x="28118" y="133777"/>
                </a:cubicBezTo>
                <a:close/>
                <a:moveTo>
                  <a:pt x="69723" y="129662"/>
                </a:moveTo>
                <a:lnTo>
                  <a:pt x="69495" y="130119"/>
                </a:lnTo>
                <a:lnTo>
                  <a:pt x="69952" y="130119"/>
                </a:lnTo>
                <a:cubicBezTo>
                  <a:pt x="69952" y="129967"/>
                  <a:pt x="69876" y="129815"/>
                  <a:pt x="69723" y="129662"/>
                </a:cubicBezTo>
                <a:close/>
                <a:moveTo>
                  <a:pt x="75667" y="112289"/>
                </a:moveTo>
                <a:lnTo>
                  <a:pt x="75438" y="113432"/>
                </a:lnTo>
                <a:lnTo>
                  <a:pt x="76353" y="112746"/>
                </a:lnTo>
                <a:cubicBezTo>
                  <a:pt x="76048" y="112593"/>
                  <a:pt x="75819" y="112441"/>
                  <a:pt x="75667" y="112289"/>
                </a:cubicBezTo>
                <a:close/>
                <a:moveTo>
                  <a:pt x="39320" y="106802"/>
                </a:moveTo>
                <a:cubicBezTo>
                  <a:pt x="37034" y="113660"/>
                  <a:pt x="34214" y="120747"/>
                  <a:pt x="30861" y="128062"/>
                </a:cubicBezTo>
                <a:cubicBezTo>
                  <a:pt x="35433" y="129586"/>
                  <a:pt x="41682" y="130424"/>
                  <a:pt x="49607" y="130577"/>
                </a:cubicBezTo>
                <a:cubicBezTo>
                  <a:pt x="52655" y="130577"/>
                  <a:pt x="56998" y="130500"/>
                  <a:pt x="62637" y="130348"/>
                </a:cubicBezTo>
                <a:lnTo>
                  <a:pt x="64237" y="126005"/>
                </a:lnTo>
                <a:cubicBezTo>
                  <a:pt x="64085" y="125090"/>
                  <a:pt x="64313" y="124252"/>
                  <a:pt x="64923" y="123490"/>
                </a:cubicBezTo>
                <a:lnTo>
                  <a:pt x="65380" y="123033"/>
                </a:lnTo>
                <a:lnTo>
                  <a:pt x="67209" y="118004"/>
                </a:lnTo>
                <a:lnTo>
                  <a:pt x="70409" y="108174"/>
                </a:lnTo>
                <a:cubicBezTo>
                  <a:pt x="68428" y="108174"/>
                  <a:pt x="66142" y="108098"/>
                  <a:pt x="63551" y="107945"/>
                </a:cubicBezTo>
                <a:cubicBezTo>
                  <a:pt x="60960" y="107793"/>
                  <a:pt x="58446" y="107793"/>
                  <a:pt x="56007" y="107945"/>
                </a:cubicBezTo>
                <a:cubicBezTo>
                  <a:pt x="53569" y="108098"/>
                  <a:pt x="50750" y="108098"/>
                  <a:pt x="47549" y="107945"/>
                </a:cubicBezTo>
                <a:cubicBezTo>
                  <a:pt x="44349" y="107793"/>
                  <a:pt x="41606" y="107412"/>
                  <a:pt x="39320" y="106802"/>
                </a:cubicBezTo>
                <a:close/>
                <a:moveTo>
                  <a:pt x="176937" y="105888"/>
                </a:moveTo>
                <a:cubicBezTo>
                  <a:pt x="167031" y="105888"/>
                  <a:pt x="150800" y="106345"/>
                  <a:pt x="128245" y="107259"/>
                </a:cubicBezTo>
                <a:cubicBezTo>
                  <a:pt x="126569" y="113355"/>
                  <a:pt x="124816" y="119147"/>
                  <a:pt x="122987" y="124633"/>
                </a:cubicBezTo>
                <a:lnTo>
                  <a:pt x="120701" y="131262"/>
                </a:lnTo>
                <a:cubicBezTo>
                  <a:pt x="131826" y="131415"/>
                  <a:pt x="141504" y="131186"/>
                  <a:pt x="149733" y="130577"/>
                </a:cubicBezTo>
                <a:cubicBezTo>
                  <a:pt x="150953" y="130424"/>
                  <a:pt x="153924" y="130119"/>
                  <a:pt x="158649" y="129662"/>
                </a:cubicBezTo>
                <a:cubicBezTo>
                  <a:pt x="162459" y="129205"/>
                  <a:pt x="165583" y="128976"/>
                  <a:pt x="168021" y="128976"/>
                </a:cubicBezTo>
                <a:lnTo>
                  <a:pt x="168707" y="128976"/>
                </a:lnTo>
                <a:cubicBezTo>
                  <a:pt x="172060" y="121052"/>
                  <a:pt x="174879" y="113355"/>
                  <a:pt x="177165" y="105888"/>
                </a:cubicBezTo>
                <a:close/>
                <a:moveTo>
                  <a:pt x="42977" y="94458"/>
                </a:moveTo>
                <a:lnTo>
                  <a:pt x="42520" y="95829"/>
                </a:lnTo>
                <a:lnTo>
                  <a:pt x="42977" y="95601"/>
                </a:lnTo>
                <a:close/>
                <a:moveTo>
                  <a:pt x="82296" y="80970"/>
                </a:moveTo>
                <a:cubicBezTo>
                  <a:pt x="82449" y="84476"/>
                  <a:pt x="81763" y="89505"/>
                  <a:pt x="80239" y="96058"/>
                </a:cubicBezTo>
                <a:cubicBezTo>
                  <a:pt x="79782" y="97887"/>
                  <a:pt x="79248" y="99868"/>
                  <a:pt x="78639" y="102002"/>
                </a:cubicBezTo>
                <a:cubicBezTo>
                  <a:pt x="89459" y="102154"/>
                  <a:pt x="103328" y="101925"/>
                  <a:pt x="120244" y="101316"/>
                </a:cubicBezTo>
                <a:lnTo>
                  <a:pt x="123216" y="101087"/>
                </a:lnTo>
                <a:cubicBezTo>
                  <a:pt x="125197" y="93772"/>
                  <a:pt x="126721" y="87295"/>
                  <a:pt x="127788" y="81656"/>
                </a:cubicBezTo>
                <a:cubicBezTo>
                  <a:pt x="112243" y="81809"/>
                  <a:pt x="97079" y="81580"/>
                  <a:pt x="82296" y="80970"/>
                </a:cubicBezTo>
                <a:close/>
                <a:moveTo>
                  <a:pt x="45720" y="80056"/>
                </a:moveTo>
                <a:lnTo>
                  <a:pt x="45492" y="80742"/>
                </a:lnTo>
                <a:cubicBezTo>
                  <a:pt x="45644" y="80589"/>
                  <a:pt x="45873" y="80437"/>
                  <a:pt x="46178" y="80285"/>
                </a:cubicBezTo>
                <a:close/>
                <a:moveTo>
                  <a:pt x="183338" y="78913"/>
                </a:moveTo>
                <a:cubicBezTo>
                  <a:pt x="182728" y="79523"/>
                  <a:pt x="182042" y="79827"/>
                  <a:pt x="181280" y="79827"/>
                </a:cubicBezTo>
                <a:cubicBezTo>
                  <a:pt x="165278" y="80894"/>
                  <a:pt x="149581" y="81504"/>
                  <a:pt x="134189" y="81656"/>
                </a:cubicBezTo>
                <a:cubicBezTo>
                  <a:pt x="133274" y="87143"/>
                  <a:pt x="131826" y="93543"/>
                  <a:pt x="129845" y="100859"/>
                </a:cubicBezTo>
                <a:cubicBezTo>
                  <a:pt x="151181" y="99944"/>
                  <a:pt x="166878" y="99487"/>
                  <a:pt x="176937" y="99487"/>
                </a:cubicBezTo>
                <a:cubicBezTo>
                  <a:pt x="177699" y="99487"/>
                  <a:pt x="178308" y="99716"/>
                  <a:pt x="178766" y="100173"/>
                </a:cubicBezTo>
                <a:cubicBezTo>
                  <a:pt x="180747" y="93010"/>
                  <a:pt x="182271" y="85923"/>
                  <a:pt x="183338" y="78913"/>
                </a:cubicBezTo>
                <a:close/>
                <a:moveTo>
                  <a:pt x="156363" y="46680"/>
                </a:moveTo>
                <a:lnTo>
                  <a:pt x="156363" y="48966"/>
                </a:lnTo>
                <a:cubicBezTo>
                  <a:pt x="156210" y="51100"/>
                  <a:pt x="155982" y="52548"/>
                  <a:pt x="155677" y="53310"/>
                </a:cubicBezTo>
                <a:cubicBezTo>
                  <a:pt x="154458" y="55596"/>
                  <a:pt x="152324" y="57196"/>
                  <a:pt x="149276" y="58110"/>
                </a:cubicBezTo>
                <a:cubicBezTo>
                  <a:pt x="147905" y="58568"/>
                  <a:pt x="145923" y="58872"/>
                  <a:pt x="143333" y="59025"/>
                </a:cubicBezTo>
                <a:cubicBezTo>
                  <a:pt x="139370" y="59330"/>
                  <a:pt x="136246" y="58339"/>
                  <a:pt x="133960" y="56053"/>
                </a:cubicBezTo>
                <a:cubicBezTo>
                  <a:pt x="132436" y="54377"/>
                  <a:pt x="131369" y="52167"/>
                  <a:pt x="130760" y="49424"/>
                </a:cubicBezTo>
                <a:cubicBezTo>
                  <a:pt x="128321" y="53234"/>
                  <a:pt x="127635" y="56129"/>
                  <a:pt x="128702" y="58110"/>
                </a:cubicBezTo>
                <a:cubicBezTo>
                  <a:pt x="130074" y="61006"/>
                  <a:pt x="133731" y="62454"/>
                  <a:pt x="139675" y="62454"/>
                </a:cubicBezTo>
                <a:cubicBezTo>
                  <a:pt x="146076" y="62454"/>
                  <a:pt x="151181" y="60930"/>
                  <a:pt x="154991" y="57882"/>
                </a:cubicBezTo>
                <a:cubicBezTo>
                  <a:pt x="156668" y="56510"/>
                  <a:pt x="157734" y="54986"/>
                  <a:pt x="158192" y="53310"/>
                </a:cubicBezTo>
                <a:cubicBezTo>
                  <a:pt x="158496" y="51633"/>
                  <a:pt x="158039" y="49652"/>
                  <a:pt x="156820" y="47366"/>
                </a:cubicBezTo>
                <a:cubicBezTo>
                  <a:pt x="156668" y="47061"/>
                  <a:pt x="156515" y="46833"/>
                  <a:pt x="156363" y="46680"/>
                </a:cubicBezTo>
                <a:close/>
                <a:moveTo>
                  <a:pt x="92812" y="45537"/>
                </a:moveTo>
                <a:lnTo>
                  <a:pt x="92355" y="47366"/>
                </a:lnTo>
                <a:cubicBezTo>
                  <a:pt x="91898" y="49805"/>
                  <a:pt x="91212" y="51633"/>
                  <a:pt x="90297" y="52853"/>
                </a:cubicBezTo>
                <a:cubicBezTo>
                  <a:pt x="88773" y="54681"/>
                  <a:pt x="86564" y="55824"/>
                  <a:pt x="83668" y="56282"/>
                </a:cubicBezTo>
                <a:cubicBezTo>
                  <a:pt x="82144" y="56434"/>
                  <a:pt x="80163" y="56510"/>
                  <a:pt x="77724" y="56510"/>
                </a:cubicBezTo>
                <a:cubicBezTo>
                  <a:pt x="73000" y="56358"/>
                  <a:pt x="69876" y="53615"/>
                  <a:pt x="68352" y="48281"/>
                </a:cubicBezTo>
                <a:lnTo>
                  <a:pt x="67895" y="50109"/>
                </a:lnTo>
                <a:cubicBezTo>
                  <a:pt x="67437" y="52091"/>
                  <a:pt x="67895" y="53691"/>
                  <a:pt x="69266" y="54910"/>
                </a:cubicBezTo>
                <a:cubicBezTo>
                  <a:pt x="72314" y="57806"/>
                  <a:pt x="75705" y="59634"/>
                  <a:pt x="79439" y="60396"/>
                </a:cubicBezTo>
                <a:cubicBezTo>
                  <a:pt x="83173" y="61158"/>
                  <a:pt x="86526" y="61044"/>
                  <a:pt x="89497" y="60054"/>
                </a:cubicBezTo>
                <a:cubicBezTo>
                  <a:pt x="92469" y="59063"/>
                  <a:pt x="95022" y="57577"/>
                  <a:pt x="97155" y="55596"/>
                </a:cubicBezTo>
                <a:cubicBezTo>
                  <a:pt x="100051" y="52853"/>
                  <a:pt x="101194" y="50567"/>
                  <a:pt x="100584" y="48738"/>
                </a:cubicBezTo>
                <a:cubicBezTo>
                  <a:pt x="99975" y="46909"/>
                  <a:pt x="97384" y="45842"/>
                  <a:pt x="92812" y="45537"/>
                </a:cubicBezTo>
                <a:close/>
                <a:moveTo>
                  <a:pt x="206312" y="36851"/>
                </a:moveTo>
                <a:cubicBezTo>
                  <a:pt x="207150" y="36698"/>
                  <a:pt x="207912" y="36927"/>
                  <a:pt x="208598" y="37536"/>
                </a:cubicBezTo>
                <a:cubicBezTo>
                  <a:pt x="209284" y="38146"/>
                  <a:pt x="209703" y="38908"/>
                  <a:pt x="209855" y="39822"/>
                </a:cubicBezTo>
                <a:cubicBezTo>
                  <a:pt x="210160" y="43328"/>
                  <a:pt x="210312" y="47061"/>
                  <a:pt x="210312" y="51024"/>
                </a:cubicBezTo>
                <a:cubicBezTo>
                  <a:pt x="210312" y="54986"/>
                  <a:pt x="210236" y="59368"/>
                  <a:pt x="210084" y="64168"/>
                </a:cubicBezTo>
                <a:cubicBezTo>
                  <a:pt x="209931" y="68969"/>
                  <a:pt x="209855" y="72588"/>
                  <a:pt x="209855" y="75027"/>
                </a:cubicBezTo>
                <a:cubicBezTo>
                  <a:pt x="209855" y="105659"/>
                  <a:pt x="209017" y="133625"/>
                  <a:pt x="207341" y="158923"/>
                </a:cubicBezTo>
                <a:cubicBezTo>
                  <a:pt x="207188" y="161819"/>
                  <a:pt x="207188" y="167457"/>
                  <a:pt x="207341" y="175839"/>
                </a:cubicBezTo>
                <a:cubicBezTo>
                  <a:pt x="207493" y="182393"/>
                  <a:pt x="207341" y="187346"/>
                  <a:pt x="206883" y="190698"/>
                </a:cubicBezTo>
                <a:cubicBezTo>
                  <a:pt x="208103" y="191308"/>
                  <a:pt x="208712" y="192299"/>
                  <a:pt x="208712" y="193670"/>
                </a:cubicBezTo>
                <a:lnTo>
                  <a:pt x="208712" y="203957"/>
                </a:lnTo>
                <a:cubicBezTo>
                  <a:pt x="208712" y="204872"/>
                  <a:pt x="208407" y="205634"/>
                  <a:pt x="207798" y="206243"/>
                </a:cubicBezTo>
                <a:cubicBezTo>
                  <a:pt x="207188" y="206853"/>
                  <a:pt x="206502" y="207158"/>
                  <a:pt x="205740" y="207158"/>
                </a:cubicBezTo>
                <a:cubicBezTo>
                  <a:pt x="205131" y="208224"/>
                  <a:pt x="204293" y="208834"/>
                  <a:pt x="203226" y="208986"/>
                </a:cubicBezTo>
                <a:cubicBezTo>
                  <a:pt x="184633" y="211577"/>
                  <a:pt x="160325" y="213025"/>
                  <a:pt x="130302" y="213330"/>
                </a:cubicBezTo>
                <a:cubicBezTo>
                  <a:pt x="90374" y="213787"/>
                  <a:pt x="66142" y="214244"/>
                  <a:pt x="57608" y="214701"/>
                </a:cubicBezTo>
                <a:cubicBezTo>
                  <a:pt x="56693" y="214701"/>
                  <a:pt x="55893" y="214435"/>
                  <a:pt x="55207" y="213901"/>
                </a:cubicBezTo>
                <a:cubicBezTo>
                  <a:pt x="54522" y="213368"/>
                  <a:pt x="54179" y="212644"/>
                  <a:pt x="54179" y="211730"/>
                </a:cubicBezTo>
                <a:cubicBezTo>
                  <a:pt x="54179" y="210815"/>
                  <a:pt x="54445" y="210015"/>
                  <a:pt x="54979" y="209329"/>
                </a:cubicBezTo>
                <a:cubicBezTo>
                  <a:pt x="55512" y="208644"/>
                  <a:pt x="56236" y="208301"/>
                  <a:pt x="57150" y="208301"/>
                </a:cubicBezTo>
                <a:cubicBezTo>
                  <a:pt x="65532" y="207843"/>
                  <a:pt x="89840" y="207386"/>
                  <a:pt x="130074" y="206929"/>
                </a:cubicBezTo>
                <a:cubicBezTo>
                  <a:pt x="159030" y="206624"/>
                  <a:pt x="182423" y="205253"/>
                  <a:pt x="200254" y="202814"/>
                </a:cubicBezTo>
                <a:cubicBezTo>
                  <a:pt x="200102" y="202357"/>
                  <a:pt x="200025" y="201824"/>
                  <a:pt x="200025" y="201214"/>
                </a:cubicBezTo>
                <a:lnTo>
                  <a:pt x="200483" y="198699"/>
                </a:lnTo>
                <a:cubicBezTo>
                  <a:pt x="200635" y="198395"/>
                  <a:pt x="200711" y="198166"/>
                  <a:pt x="200711" y="198014"/>
                </a:cubicBezTo>
                <a:lnTo>
                  <a:pt x="200711" y="197556"/>
                </a:lnTo>
                <a:lnTo>
                  <a:pt x="200711" y="196871"/>
                </a:lnTo>
                <a:lnTo>
                  <a:pt x="200711" y="194813"/>
                </a:lnTo>
                <a:lnTo>
                  <a:pt x="200711" y="194585"/>
                </a:lnTo>
                <a:cubicBezTo>
                  <a:pt x="200254" y="193975"/>
                  <a:pt x="200102" y="193289"/>
                  <a:pt x="200254" y="192527"/>
                </a:cubicBezTo>
                <a:cubicBezTo>
                  <a:pt x="200864" y="188717"/>
                  <a:pt x="201092" y="183155"/>
                  <a:pt x="200940" y="175839"/>
                </a:cubicBezTo>
                <a:cubicBezTo>
                  <a:pt x="200787" y="167305"/>
                  <a:pt x="200787" y="161514"/>
                  <a:pt x="200940" y="158466"/>
                </a:cubicBezTo>
                <a:cubicBezTo>
                  <a:pt x="202616" y="133472"/>
                  <a:pt x="203454" y="105659"/>
                  <a:pt x="203454" y="75027"/>
                </a:cubicBezTo>
                <a:cubicBezTo>
                  <a:pt x="203454" y="72284"/>
                  <a:pt x="203531" y="68359"/>
                  <a:pt x="203683" y="63254"/>
                </a:cubicBezTo>
                <a:cubicBezTo>
                  <a:pt x="203835" y="58149"/>
                  <a:pt x="203912" y="54339"/>
                  <a:pt x="203912" y="51824"/>
                </a:cubicBezTo>
                <a:cubicBezTo>
                  <a:pt x="203912" y="49309"/>
                  <a:pt x="203759" y="45461"/>
                  <a:pt x="203454" y="40280"/>
                </a:cubicBezTo>
                <a:cubicBezTo>
                  <a:pt x="203302" y="39518"/>
                  <a:pt x="203531" y="38794"/>
                  <a:pt x="204140" y="38108"/>
                </a:cubicBezTo>
                <a:cubicBezTo>
                  <a:pt x="204750" y="37422"/>
                  <a:pt x="205474" y="37003"/>
                  <a:pt x="206312" y="36851"/>
                </a:cubicBezTo>
                <a:close/>
                <a:moveTo>
                  <a:pt x="192482" y="32507"/>
                </a:moveTo>
                <a:lnTo>
                  <a:pt x="192024" y="48281"/>
                </a:lnTo>
                <a:cubicBezTo>
                  <a:pt x="191720" y="58796"/>
                  <a:pt x="191262" y="66721"/>
                  <a:pt x="190653" y="72055"/>
                </a:cubicBezTo>
                <a:cubicBezTo>
                  <a:pt x="188976" y="88209"/>
                  <a:pt x="185243" y="103945"/>
                  <a:pt x="179451" y="119261"/>
                </a:cubicBezTo>
                <a:cubicBezTo>
                  <a:pt x="173660" y="134577"/>
                  <a:pt x="166040" y="150770"/>
                  <a:pt x="156591" y="167838"/>
                </a:cubicBezTo>
                <a:cubicBezTo>
                  <a:pt x="155982" y="168905"/>
                  <a:pt x="155067" y="169439"/>
                  <a:pt x="153848" y="169439"/>
                </a:cubicBezTo>
                <a:cubicBezTo>
                  <a:pt x="153086" y="170048"/>
                  <a:pt x="152172" y="170277"/>
                  <a:pt x="151105" y="170124"/>
                </a:cubicBezTo>
                <a:lnTo>
                  <a:pt x="147676" y="169439"/>
                </a:lnTo>
                <a:lnTo>
                  <a:pt x="146762" y="168981"/>
                </a:lnTo>
                <a:cubicBezTo>
                  <a:pt x="146304" y="169439"/>
                  <a:pt x="145695" y="169667"/>
                  <a:pt x="144933" y="169667"/>
                </a:cubicBezTo>
                <a:cubicBezTo>
                  <a:pt x="138684" y="169667"/>
                  <a:pt x="132169" y="169515"/>
                  <a:pt x="125388" y="169210"/>
                </a:cubicBezTo>
                <a:cubicBezTo>
                  <a:pt x="118606" y="168905"/>
                  <a:pt x="110833" y="168486"/>
                  <a:pt x="102070" y="167953"/>
                </a:cubicBezTo>
                <a:cubicBezTo>
                  <a:pt x="93307" y="167419"/>
                  <a:pt x="86792" y="167076"/>
                  <a:pt x="82525" y="166924"/>
                </a:cubicBezTo>
                <a:cubicBezTo>
                  <a:pt x="80544" y="166619"/>
                  <a:pt x="73686" y="166543"/>
                  <a:pt x="61951" y="166695"/>
                </a:cubicBezTo>
                <a:cubicBezTo>
                  <a:pt x="50216" y="166848"/>
                  <a:pt x="43053" y="166924"/>
                  <a:pt x="40463" y="166924"/>
                </a:cubicBezTo>
                <a:cubicBezTo>
                  <a:pt x="40463" y="167686"/>
                  <a:pt x="40539" y="168677"/>
                  <a:pt x="40691" y="169896"/>
                </a:cubicBezTo>
                <a:cubicBezTo>
                  <a:pt x="40691" y="170353"/>
                  <a:pt x="40844" y="173172"/>
                  <a:pt x="41148" y="178354"/>
                </a:cubicBezTo>
                <a:cubicBezTo>
                  <a:pt x="41301" y="181859"/>
                  <a:pt x="41453" y="184450"/>
                  <a:pt x="41606" y="186126"/>
                </a:cubicBezTo>
                <a:cubicBezTo>
                  <a:pt x="41606" y="186736"/>
                  <a:pt x="41682" y="187269"/>
                  <a:pt x="41834" y="187727"/>
                </a:cubicBezTo>
                <a:cubicBezTo>
                  <a:pt x="42596" y="187879"/>
                  <a:pt x="43511" y="187955"/>
                  <a:pt x="44577" y="187955"/>
                </a:cubicBezTo>
                <a:cubicBezTo>
                  <a:pt x="47168" y="188108"/>
                  <a:pt x="50673" y="188108"/>
                  <a:pt x="55093" y="187955"/>
                </a:cubicBezTo>
                <a:lnTo>
                  <a:pt x="66523" y="187269"/>
                </a:lnTo>
                <a:cubicBezTo>
                  <a:pt x="70943" y="187117"/>
                  <a:pt x="73381" y="187041"/>
                  <a:pt x="73838" y="187041"/>
                </a:cubicBezTo>
                <a:cubicBezTo>
                  <a:pt x="77648" y="186888"/>
                  <a:pt x="83516" y="186774"/>
                  <a:pt x="91440" y="186698"/>
                </a:cubicBezTo>
                <a:cubicBezTo>
                  <a:pt x="99365" y="186622"/>
                  <a:pt x="106414" y="186469"/>
                  <a:pt x="112586" y="186241"/>
                </a:cubicBezTo>
                <a:cubicBezTo>
                  <a:pt x="118758" y="186012"/>
                  <a:pt x="124664" y="185745"/>
                  <a:pt x="130302" y="185441"/>
                </a:cubicBezTo>
                <a:cubicBezTo>
                  <a:pt x="135027" y="185136"/>
                  <a:pt x="143637" y="185136"/>
                  <a:pt x="156134" y="185441"/>
                </a:cubicBezTo>
                <a:cubicBezTo>
                  <a:pt x="167107" y="185745"/>
                  <a:pt x="175489" y="185517"/>
                  <a:pt x="181280" y="184755"/>
                </a:cubicBezTo>
                <a:lnTo>
                  <a:pt x="182423" y="184755"/>
                </a:lnTo>
                <a:cubicBezTo>
                  <a:pt x="183185" y="183688"/>
                  <a:pt x="184176" y="183231"/>
                  <a:pt x="185395" y="183383"/>
                </a:cubicBezTo>
                <a:cubicBezTo>
                  <a:pt x="187071" y="183536"/>
                  <a:pt x="188900" y="183612"/>
                  <a:pt x="190881" y="183612"/>
                </a:cubicBezTo>
                <a:cubicBezTo>
                  <a:pt x="190881" y="152827"/>
                  <a:pt x="191186" y="118308"/>
                  <a:pt x="191796" y="80056"/>
                </a:cubicBezTo>
                <a:cubicBezTo>
                  <a:pt x="191796" y="77008"/>
                  <a:pt x="192024" y="72207"/>
                  <a:pt x="192482" y="65654"/>
                </a:cubicBezTo>
                <a:cubicBezTo>
                  <a:pt x="192939" y="59101"/>
                  <a:pt x="193244" y="54377"/>
                  <a:pt x="193396" y="51481"/>
                </a:cubicBezTo>
                <a:cubicBezTo>
                  <a:pt x="193548" y="43861"/>
                  <a:pt x="193244" y="37536"/>
                  <a:pt x="192482" y="32507"/>
                </a:cubicBezTo>
                <a:close/>
                <a:moveTo>
                  <a:pt x="78867" y="11476"/>
                </a:moveTo>
                <a:cubicBezTo>
                  <a:pt x="77648" y="11628"/>
                  <a:pt x="76200" y="12390"/>
                  <a:pt x="74524" y="13762"/>
                </a:cubicBezTo>
                <a:cubicBezTo>
                  <a:pt x="74372" y="14067"/>
                  <a:pt x="74143" y="14295"/>
                  <a:pt x="73838" y="14448"/>
                </a:cubicBezTo>
                <a:lnTo>
                  <a:pt x="73838" y="32507"/>
                </a:lnTo>
                <a:cubicBezTo>
                  <a:pt x="73838" y="39213"/>
                  <a:pt x="73991" y="43328"/>
                  <a:pt x="74295" y="44852"/>
                </a:cubicBezTo>
                <a:cubicBezTo>
                  <a:pt x="74905" y="48357"/>
                  <a:pt x="76048" y="50109"/>
                  <a:pt x="77724" y="50109"/>
                </a:cubicBezTo>
                <a:cubicBezTo>
                  <a:pt x="79858" y="50109"/>
                  <a:pt x="81458" y="50033"/>
                  <a:pt x="82525" y="49881"/>
                </a:cubicBezTo>
                <a:cubicBezTo>
                  <a:pt x="83897" y="49728"/>
                  <a:pt x="84811" y="49347"/>
                  <a:pt x="85268" y="48738"/>
                </a:cubicBezTo>
                <a:cubicBezTo>
                  <a:pt x="85573" y="48433"/>
                  <a:pt x="85878" y="47519"/>
                  <a:pt x="86183" y="45995"/>
                </a:cubicBezTo>
                <a:cubicBezTo>
                  <a:pt x="86487" y="44318"/>
                  <a:pt x="86716" y="42185"/>
                  <a:pt x="86868" y="39594"/>
                </a:cubicBezTo>
                <a:cubicBezTo>
                  <a:pt x="87021" y="33955"/>
                  <a:pt x="86640" y="28545"/>
                  <a:pt x="85725" y="23363"/>
                </a:cubicBezTo>
                <a:cubicBezTo>
                  <a:pt x="84506" y="17724"/>
                  <a:pt x="82982" y="13991"/>
                  <a:pt x="81153" y="12162"/>
                </a:cubicBezTo>
                <a:cubicBezTo>
                  <a:pt x="80391" y="11552"/>
                  <a:pt x="79629" y="11324"/>
                  <a:pt x="78867" y="11476"/>
                </a:cubicBezTo>
                <a:close/>
                <a:moveTo>
                  <a:pt x="142875" y="6447"/>
                </a:moveTo>
                <a:cubicBezTo>
                  <a:pt x="140285" y="6752"/>
                  <a:pt x="138913" y="6904"/>
                  <a:pt x="138761" y="6904"/>
                </a:cubicBezTo>
                <a:lnTo>
                  <a:pt x="138303" y="6904"/>
                </a:lnTo>
                <a:cubicBezTo>
                  <a:pt x="138456" y="7361"/>
                  <a:pt x="138532" y="7818"/>
                  <a:pt x="138532" y="8276"/>
                </a:cubicBezTo>
                <a:cubicBezTo>
                  <a:pt x="138532" y="11476"/>
                  <a:pt x="138342" y="16162"/>
                  <a:pt x="137961" y="22335"/>
                </a:cubicBezTo>
                <a:cubicBezTo>
                  <a:pt x="137580" y="28507"/>
                  <a:pt x="137389" y="31974"/>
                  <a:pt x="137389" y="32736"/>
                </a:cubicBezTo>
                <a:lnTo>
                  <a:pt x="137389" y="33422"/>
                </a:lnTo>
                <a:cubicBezTo>
                  <a:pt x="137237" y="34336"/>
                  <a:pt x="137122" y="35555"/>
                  <a:pt x="137046" y="37079"/>
                </a:cubicBezTo>
                <a:cubicBezTo>
                  <a:pt x="136970" y="38603"/>
                  <a:pt x="136932" y="39518"/>
                  <a:pt x="136932" y="39822"/>
                </a:cubicBezTo>
                <a:cubicBezTo>
                  <a:pt x="137084" y="40432"/>
                  <a:pt x="137008" y="41042"/>
                  <a:pt x="136703" y="41651"/>
                </a:cubicBezTo>
                <a:cubicBezTo>
                  <a:pt x="136551" y="43937"/>
                  <a:pt x="136627" y="45842"/>
                  <a:pt x="136932" y="47366"/>
                </a:cubicBezTo>
                <a:cubicBezTo>
                  <a:pt x="137237" y="49347"/>
                  <a:pt x="137770" y="50719"/>
                  <a:pt x="138532" y="51481"/>
                </a:cubicBezTo>
                <a:cubicBezTo>
                  <a:pt x="139446" y="52395"/>
                  <a:pt x="140894" y="52776"/>
                  <a:pt x="142875" y="52624"/>
                </a:cubicBezTo>
                <a:cubicBezTo>
                  <a:pt x="145009" y="52472"/>
                  <a:pt x="146533" y="52243"/>
                  <a:pt x="147447" y="51938"/>
                </a:cubicBezTo>
                <a:cubicBezTo>
                  <a:pt x="148667" y="51633"/>
                  <a:pt x="149429" y="51176"/>
                  <a:pt x="149733" y="50567"/>
                </a:cubicBezTo>
                <a:lnTo>
                  <a:pt x="149962" y="48738"/>
                </a:lnTo>
                <a:lnTo>
                  <a:pt x="149962" y="43709"/>
                </a:lnTo>
                <a:lnTo>
                  <a:pt x="149733" y="43709"/>
                </a:lnTo>
                <a:cubicBezTo>
                  <a:pt x="148819" y="43556"/>
                  <a:pt x="148095" y="43099"/>
                  <a:pt x="147562" y="42337"/>
                </a:cubicBezTo>
                <a:cubicBezTo>
                  <a:pt x="147028" y="41575"/>
                  <a:pt x="146838" y="40813"/>
                  <a:pt x="146990" y="40051"/>
                </a:cubicBezTo>
                <a:cubicBezTo>
                  <a:pt x="147295" y="38527"/>
                  <a:pt x="148133" y="37613"/>
                  <a:pt x="149505" y="37308"/>
                </a:cubicBezTo>
                <a:cubicBezTo>
                  <a:pt x="149352" y="34260"/>
                  <a:pt x="149048" y="31059"/>
                  <a:pt x="148590" y="27707"/>
                </a:cubicBezTo>
                <a:cubicBezTo>
                  <a:pt x="147828" y="21611"/>
                  <a:pt x="147066" y="16505"/>
                  <a:pt x="146304" y="12390"/>
                </a:cubicBezTo>
                <a:cubicBezTo>
                  <a:pt x="145695" y="10257"/>
                  <a:pt x="145161" y="8580"/>
                  <a:pt x="144704" y="7361"/>
                </a:cubicBezTo>
                <a:lnTo>
                  <a:pt x="144247" y="6447"/>
                </a:lnTo>
                <a:close/>
                <a:moveTo>
                  <a:pt x="142190" y="46"/>
                </a:moveTo>
                <a:cubicBezTo>
                  <a:pt x="144323" y="-106"/>
                  <a:pt x="146076" y="122"/>
                  <a:pt x="147447" y="732"/>
                </a:cubicBezTo>
                <a:cubicBezTo>
                  <a:pt x="148819" y="1494"/>
                  <a:pt x="149886" y="2942"/>
                  <a:pt x="150648" y="5075"/>
                </a:cubicBezTo>
                <a:cubicBezTo>
                  <a:pt x="151257" y="6599"/>
                  <a:pt x="151867" y="8580"/>
                  <a:pt x="152477" y="11019"/>
                </a:cubicBezTo>
                <a:cubicBezTo>
                  <a:pt x="153391" y="15286"/>
                  <a:pt x="154229" y="20620"/>
                  <a:pt x="154991" y="27021"/>
                </a:cubicBezTo>
                <a:lnTo>
                  <a:pt x="155220" y="27021"/>
                </a:lnTo>
                <a:cubicBezTo>
                  <a:pt x="156439" y="27021"/>
                  <a:pt x="158687" y="27097"/>
                  <a:pt x="161964" y="27249"/>
                </a:cubicBezTo>
                <a:cubicBezTo>
                  <a:pt x="165240" y="27402"/>
                  <a:pt x="167831" y="27402"/>
                  <a:pt x="169736" y="27249"/>
                </a:cubicBezTo>
                <a:cubicBezTo>
                  <a:pt x="171641" y="27097"/>
                  <a:pt x="173508" y="26792"/>
                  <a:pt x="175337" y="26335"/>
                </a:cubicBezTo>
                <a:cubicBezTo>
                  <a:pt x="175641" y="26183"/>
                  <a:pt x="175870" y="26106"/>
                  <a:pt x="176022" y="26106"/>
                </a:cubicBezTo>
                <a:cubicBezTo>
                  <a:pt x="176784" y="25497"/>
                  <a:pt x="177623" y="25268"/>
                  <a:pt x="178537" y="25421"/>
                </a:cubicBezTo>
                <a:cubicBezTo>
                  <a:pt x="180823" y="25725"/>
                  <a:pt x="183566" y="25649"/>
                  <a:pt x="186767" y="25192"/>
                </a:cubicBezTo>
                <a:lnTo>
                  <a:pt x="186767" y="24278"/>
                </a:lnTo>
                <a:cubicBezTo>
                  <a:pt x="186919" y="23363"/>
                  <a:pt x="187338" y="22601"/>
                  <a:pt x="188024" y="21992"/>
                </a:cubicBezTo>
                <a:cubicBezTo>
                  <a:pt x="188710" y="21382"/>
                  <a:pt x="189434" y="21153"/>
                  <a:pt x="190196" y="21306"/>
                </a:cubicBezTo>
                <a:cubicBezTo>
                  <a:pt x="190653" y="21306"/>
                  <a:pt x="191034" y="21382"/>
                  <a:pt x="191339" y="21534"/>
                </a:cubicBezTo>
                <a:cubicBezTo>
                  <a:pt x="191796" y="21077"/>
                  <a:pt x="192329" y="20772"/>
                  <a:pt x="192939" y="20620"/>
                </a:cubicBezTo>
                <a:cubicBezTo>
                  <a:pt x="194920" y="19858"/>
                  <a:pt x="196215" y="20544"/>
                  <a:pt x="196825" y="22677"/>
                </a:cubicBezTo>
                <a:cubicBezTo>
                  <a:pt x="199111" y="29840"/>
                  <a:pt x="200102" y="39518"/>
                  <a:pt x="199797" y="51710"/>
                </a:cubicBezTo>
                <a:cubicBezTo>
                  <a:pt x="199644" y="54605"/>
                  <a:pt x="199340" y="59292"/>
                  <a:pt x="198882" y="65769"/>
                </a:cubicBezTo>
                <a:cubicBezTo>
                  <a:pt x="198425" y="72246"/>
                  <a:pt x="198197" y="77008"/>
                  <a:pt x="198197" y="80056"/>
                </a:cubicBezTo>
                <a:cubicBezTo>
                  <a:pt x="197587" y="118461"/>
                  <a:pt x="197282" y="153132"/>
                  <a:pt x="197282" y="184069"/>
                </a:cubicBezTo>
                <a:cubicBezTo>
                  <a:pt x="198349" y="184679"/>
                  <a:pt x="198882" y="185593"/>
                  <a:pt x="198882" y="186812"/>
                </a:cubicBezTo>
                <a:cubicBezTo>
                  <a:pt x="198882" y="188031"/>
                  <a:pt x="198349" y="188946"/>
                  <a:pt x="197282" y="189555"/>
                </a:cubicBezTo>
                <a:lnTo>
                  <a:pt x="197282" y="191841"/>
                </a:lnTo>
                <a:cubicBezTo>
                  <a:pt x="197282" y="193975"/>
                  <a:pt x="196215" y="195042"/>
                  <a:pt x="194082" y="195042"/>
                </a:cubicBezTo>
                <a:cubicBezTo>
                  <a:pt x="191948" y="195042"/>
                  <a:pt x="190881" y="193975"/>
                  <a:pt x="190881" y="191841"/>
                </a:cubicBezTo>
                <a:lnTo>
                  <a:pt x="190881" y="190013"/>
                </a:lnTo>
                <a:cubicBezTo>
                  <a:pt x="188595" y="190013"/>
                  <a:pt x="186614" y="189936"/>
                  <a:pt x="184938" y="189784"/>
                </a:cubicBezTo>
                <a:lnTo>
                  <a:pt x="184481" y="189784"/>
                </a:lnTo>
                <a:cubicBezTo>
                  <a:pt x="183871" y="190546"/>
                  <a:pt x="183109" y="191003"/>
                  <a:pt x="182195" y="191156"/>
                </a:cubicBezTo>
                <a:cubicBezTo>
                  <a:pt x="176099" y="191918"/>
                  <a:pt x="167412" y="192146"/>
                  <a:pt x="156134" y="191841"/>
                </a:cubicBezTo>
                <a:cubicBezTo>
                  <a:pt x="143790" y="191537"/>
                  <a:pt x="135332" y="191537"/>
                  <a:pt x="130760" y="191841"/>
                </a:cubicBezTo>
                <a:cubicBezTo>
                  <a:pt x="125121" y="192146"/>
                  <a:pt x="119177" y="192413"/>
                  <a:pt x="112929" y="192642"/>
                </a:cubicBezTo>
                <a:cubicBezTo>
                  <a:pt x="106680" y="192870"/>
                  <a:pt x="99594" y="193023"/>
                  <a:pt x="91669" y="193099"/>
                </a:cubicBezTo>
                <a:cubicBezTo>
                  <a:pt x="83744" y="193175"/>
                  <a:pt x="77801" y="193289"/>
                  <a:pt x="73838" y="193442"/>
                </a:cubicBezTo>
                <a:cubicBezTo>
                  <a:pt x="73381" y="193442"/>
                  <a:pt x="70943" y="193518"/>
                  <a:pt x="66523" y="193670"/>
                </a:cubicBezTo>
                <a:lnTo>
                  <a:pt x="55322" y="194356"/>
                </a:lnTo>
                <a:cubicBezTo>
                  <a:pt x="50750" y="194508"/>
                  <a:pt x="47092" y="194508"/>
                  <a:pt x="44349" y="194356"/>
                </a:cubicBezTo>
                <a:cubicBezTo>
                  <a:pt x="42672" y="194356"/>
                  <a:pt x="41301" y="194204"/>
                  <a:pt x="40234" y="193899"/>
                </a:cubicBezTo>
                <a:cubicBezTo>
                  <a:pt x="39624" y="193899"/>
                  <a:pt x="39091" y="193823"/>
                  <a:pt x="38634" y="193670"/>
                </a:cubicBezTo>
                <a:cubicBezTo>
                  <a:pt x="37719" y="193365"/>
                  <a:pt x="37034" y="192984"/>
                  <a:pt x="36576" y="192527"/>
                </a:cubicBezTo>
                <a:lnTo>
                  <a:pt x="35662" y="190927"/>
                </a:lnTo>
                <a:lnTo>
                  <a:pt x="35662" y="190470"/>
                </a:lnTo>
                <a:cubicBezTo>
                  <a:pt x="35662" y="190165"/>
                  <a:pt x="35586" y="189860"/>
                  <a:pt x="35433" y="189555"/>
                </a:cubicBezTo>
                <a:cubicBezTo>
                  <a:pt x="35433" y="188793"/>
                  <a:pt x="35357" y="187879"/>
                  <a:pt x="35205" y="186812"/>
                </a:cubicBezTo>
                <a:cubicBezTo>
                  <a:pt x="35052" y="184983"/>
                  <a:pt x="34900" y="182240"/>
                  <a:pt x="34748" y="178583"/>
                </a:cubicBezTo>
                <a:cubicBezTo>
                  <a:pt x="34443" y="173553"/>
                  <a:pt x="34290" y="170734"/>
                  <a:pt x="34290" y="170124"/>
                </a:cubicBezTo>
                <a:cubicBezTo>
                  <a:pt x="34138" y="168600"/>
                  <a:pt x="34062" y="167457"/>
                  <a:pt x="34062" y="166695"/>
                </a:cubicBezTo>
                <a:cubicBezTo>
                  <a:pt x="21717" y="166391"/>
                  <a:pt x="11202" y="165248"/>
                  <a:pt x="2515" y="163266"/>
                </a:cubicBezTo>
                <a:cubicBezTo>
                  <a:pt x="1601" y="162962"/>
                  <a:pt x="915" y="162428"/>
                  <a:pt x="458" y="161666"/>
                </a:cubicBezTo>
                <a:cubicBezTo>
                  <a:pt x="0" y="160904"/>
                  <a:pt x="-114" y="160104"/>
                  <a:pt x="115" y="159266"/>
                </a:cubicBezTo>
                <a:cubicBezTo>
                  <a:pt x="343" y="158428"/>
                  <a:pt x="839" y="157780"/>
                  <a:pt x="1601" y="157323"/>
                </a:cubicBezTo>
                <a:cubicBezTo>
                  <a:pt x="2363" y="156866"/>
                  <a:pt x="3125" y="156713"/>
                  <a:pt x="3887" y="156866"/>
                </a:cubicBezTo>
                <a:cubicBezTo>
                  <a:pt x="5411" y="157323"/>
                  <a:pt x="6858" y="157628"/>
                  <a:pt x="8230" y="157780"/>
                </a:cubicBezTo>
                <a:cubicBezTo>
                  <a:pt x="8078" y="157018"/>
                  <a:pt x="8230" y="156332"/>
                  <a:pt x="8687" y="155723"/>
                </a:cubicBezTo>
                <a:cubicBezTo>
                  <a:pt x="18593" y="139416"/>
                  <a:pt x="26289" y="124023"/>
                  <a:pt x="31776" y="109545"/>
                </a:cubicBezTo>
                <a:cubicBezTo>
                  <a:pt x="37110" y="95372"/>
                  <a:pt x="40082" y="80285"/>
                  <a:pt x="40691" y="64283"/>
                </a:cubicBezTo>
                <a:cubicBezTo>
                  <a:pt x="40844" y="61235"/>
                  <a:pt x="40691" y="56510"/>
                  <a:pt x="40234" y="50109"/>
                </a:cubicBezTo>
                <a:cubicBezTo>
                  <a:pt x="39777" y="43251"/>
                  <a:pt x="39548" y="38375"/>
                  <a:pt x="39548" y="35479"/>
                </a:cubicBezTo>
                <a:cubicBezTo>
                  <a:pt x="39548" y="33345"/>
                  <a:pt x="40615" y="32279"/>
                  <a:pt x="42749" y="32279"/>
                </a:cubicBezTo>
                <a:cubicBezTo>
                  <a:pt x="43358" y="32279"/>
                  <a:pt x="43892" y="32431"/>
                  <a:pt x="44349" y="32736"/>
                </a:cubicBezTo>
                <a:cubicBezTo>
                  <a:pt x="44958" y="32126"/>
                  <a:pt x="45720" y="31821"/>
                  <a:pt x="46635" y="31821"/>
                </a:cubicBezTo>
                <a:cubicBezTo>
                  <a:pt x="52883" y="31821"/>
                  <a:pt x="58293" y="31593"/>
                  <a:pt x="62865" y="31136"/>
                </a:cubicBezTo>
                <a:cubicBezTo>
                  <a:pt x="63627" y="30983"/>
                  <a:pt x="64351" y="31212"/>
                  <a:pt x="65037" y="31821"/>
                </a:cubicBezTo>
                <a:cubicBezTo>
                  <a:pt x="65723" y="32431"/>
                  <a:pt x="66142" y="33155"/>
                  <a:pt x="66294" y="33993"/>
                </a:cubicBezTo>
                <a:cubicBezTo>
                  <a:pt x="66447" y="34831"/>
                  <a:pt x="66218" y="35593"/>
                  <a:pt x="65609" y="36279"/>
                </a:cubicBezTo>
                <a:cubicBezTo>
                  <a:pt x="64999" y="36965"/>
                  <a:pt x="64237" y="37384"/>
                  <a:pt x="63323" y="37536"/>
                </a:cubicBezTo>
                <a:cubicBezTo>
                  <a:pt x="58751" y="37994"/>
                  <a:pt x="53188" y="38222"/>
                  <a:pt x="46635" y="38222"/>
                </a:cubicBezTo>
                <a:lnTo>
                  <a:pt x="45949" y="38222"/>
                </a:lnTo>
                <a:cubicBezTo>
                  <a:pt x="46101" y="40203"/>
                  <a:pt x="46330" y="44013"/>
                  <a:pt x="46635" y="49652"/>
                </a:cubicBezTo>
                <a:cubicBezTo>
                  <a:pt x="47092" y="55901"/>
                  <a:pt x="47244" y="60930"/>
                  <a:pt x="47092" y="64740"/>
                </a:cubicBezTo>
                <a:cubicBezTo>
                  <a:pt x="46940" y="67635"/>
                  <a:pt x="46711" y="70607"/>
                  <a:pt x="46406" y="73655"/>
                </a:cubicBezTo>
                <a:cubicBezTo>
                  <a:pt x="49607" y="74722"/>
                  <a:pt x="54179" y="75179"/>
                  <a:pt x="60122" y="75027"/>
                </a:cubicBezTo>
                <a:cubicBezTo>
                  <a:pt x="61037" y="75027"/>
                  <a:pt x="61951" y="74989"/>
                  <a:pt x="62865" y="74913"/>
                </a:cubicBezTo>
                <a:cubicBezTo>
                  <a:pt x="63780" y="74836"/>
                  <a:pt x="64809" y="74760"/>
                  <a:pt x="65952" y="74684"/>
                </a:cubicBezTo>
                <a:cubicBezTo>
                  <a:pt x="67095" y="74608"/>
                  <a:pt x="68047" y="74570"/>
                  <a:pt x="68809" y="74570"/>
                </a:cubicBezTo>
                <a:cubicBezTo>
                  <a:pt x="72314" y="74265"/>
                  <a:pt x="75134" y="74189"/>
                  <a:pt x="77267" y="74341"/>
                </a:cubicBezTo>
                <a:cubicBezTo>
                  <a:pt x="109881" y="76017"/>
                  <a:pt x="144399" y="75713"/>
                  <a:pt x="180823" y="73427"/>
                </a:cubicBezTo>
                <a:cubicBezTo>
                  <a:pt x="182195" y="73274"/>
                  <a:pt x="183185" y="73808"/>
                  <a:pt x="183795" y="75027"/>
                </a:cubicBezTo>
                <a:cubicBezTo>
                  <a:pt x="183947" y="73808"/>
                  <a:pt x="184100" y="72665"/>
                  <a:pt x="184252" y="71598"/>
                </a:cubicBezTo>
                <a:cubicBezTo>
                  <a:pt x="184862" y="66264"/>
                  <a:pt x="185319" y="58415"/>
                  <a:pt x="185624" y="48052"/>
                </a:cubicBezTo>
                <a:cubicBezTo>
                  <a:pt x="185776" y="40889"/>
                  <a:pt x="185928" y="35479"/>
                  <a:pt x="186081" y="31821"/>
                </a:cubicBezTo>
                <a:cubicBezTo>
                  <a:pt x="183338" y="32126"/>
                  <a:pt x="180671" y="32126"/>
                  <a:pt x="178080" y="31821"/>
                </a:cubicBezTo>
                <a:cubicBezTo>
                  <a:pt x="177775" y="32126"/>
                  <a:pt x="177470" y="32279"/>
                  <a:pt x="177165" y="32279"/>
                </a:cubicBezTo>
                <a:cubicBezTo>
                  <a:pt x="175489" y="32888"/>
                  <a:pt x="173622" y="33269"/>
                  <a:pt x="171565" y="33422"/>
                </a:cubicBezTo>
                <a:cubicBezTo>
                  <a:pt x="169507" y="33574"/>
                  <a:pt x="167717" y="33650"/>
                  <a:pt x="166193" y="33650"/>
                </a:cubicBezTo>
                <a:cubicBezTo>
                  <a:pt x="164669" y="33650"/>
                  <a:pt x="162764" y="33612"/>
                  <a:pt x="160478" y="33536"/>
                </a:cubicBezTo>
                <a:cubicBezTo>
                  <a:pt x="158192" y="33460"/>
                  <a:pt x="156591" y="33422"/>
                  <a:pt x="155677" y="33422"/>
                </a:cubicBezTo>
                <a:lnTo>
                  <a:pt x="156134" y="38679"/>
                </a:lnTo>
                <a:cubicBezTo>
                  <a:pt x="158877" y="39899"/>
                  <a:pt x="160935" y="41727"/>
                  <a:pt x="162306" y="44166"/>
                </a:cubicBezTo>
                <a:cubicBezTo>
                  <a:pt x="164440" y="47823"/>
                  <a:pt x="165126" y="51405"/>
                  <a:pt x="164364" y="54910"/>
                </a:cubicBezTo>
                <a:cubicBezTo>
                  <a:pt x="163754" y="57958"/>
                  <a:pt x="161925" y="60625"/>
                  <a:pt x="158877" y="62911"/>
                </a:cubicBezTo>
                <a:cubicBezTo>
                  <a:pt x="153848" y="66873"/>
                  <a:pt x="147447" y="68855"/>
                  <a:pt x="139675" y="68855"/>
                </a:cubicBezTo>
                <a:cubicBezTo>
                  <a:pt x="130988" y="68855"/>
                  <a:pt x="125426" y="66264"/>
                  <a:pt x="122987" y="61082"/>
                </a:cubicBezTo>
                <a:cubicBezTo>
                  <a:pt x="120092" y="55291"/>
                  <a:pt x="122606" y="48052"/>
                  <a:pt x="130531" y="39365"/>
                </a:cubicBezTo>
                <a:cubicBezTo>
                  <a:pt x="130531" y="38603"/>
                  <a:pt x="130607" y="37765"/>
                  <a:pt x="130760" y="36851"/>
                </a:cubicBezTo>
                <a:cubicBezTo>
                  <a:pt x="127864" y="37308"/>
                  <a:pt x="124626" y="37651"/>
                  <a:pt x="121044" y="37879"/>
                </a:cubicBezTo>
                <a:cubicBezTo>
                  <a:pt x="117463" y="38108"/>
                  <a:pt x="114681" y="38222"/>
                  <a:pt x="112700" y="38222"/>
                </a:cubicBezTo>
                <a:lnTo>
                  <a:pt x="102642" y="38222"/>
                </a:lnTo>
                <a:lnTo>
                  <a:pt x="94184" y="38222"/>
                </a:lnTo>
                <a:cubicBezTo>
                  <a:pt x="93879" y="38222"/>
                  <a:pt x="93574" y="38146"/>
                  <a:pt x="93269" y="37994"/>
                </a:cubicBezTo>
                <a:lnTo>
                  <a:pt x="93269" y="39137"/>
                </a:lnTo>
                <a:cubicBezTo>
                  <a:pt x="100584" y="39746"/>
                  <a:pt x="105004" y="42261"/>
                  <a:pt x="106528" y="46680"/>
                </a:cubicBezTo>
                <a:cubicBezTo>
                  <a:pt x="108204" y="51252"/>
                  <a:pt x="106528" y="55824"/>
                  <a:pt x="101499" y="60396"/>
                </a:cubicBezTo>
                <a:cubicBezTo>
                  <a:pt x="98603" y="62987"/>
                  <a:pt x="95212" y="64930"/>
                  <a:pt x="91326" y="66226"/>
                </a:cubicBezTo>
                <a:cubicBezTo>
                  <a:pt x="87440" y="67521"/>
                  <a:pt x="83058" y="67674"/>
                  <a:pt x="78182" y="66683"/>
                </a:cubicBezTo>
                <a:cubicBezTo>
                  <a:pt x="73305" y="65692"/>
                  <a:pt x="68809" y="63292"/>
                  <a:pt x="64694" y="59482"/>
                </a:cubicBezTo>
                <a:cubicBezTo>
                  <a:pt x="61799" y="56739"/>
                  <a:pt x="60732" y="53234"/>
                  <a:pt x="61494" y="48966"/>
                </a:cubicBezTo>
                <a:cubicBezTo>
                  <a:pt x="62103" y="45918"/>
                  <a:pt x="63551" y="42947"/>
                  <a:pt x="65837" y="40051"/>
                </a:cubicBezTo>
                <a:cubicBezTo>
                  <a:pt x="66142" y="39441"/>
                  <a:pt x="66675" y="39060"/>
                  <a:pt x="67437" y="38908"/>
                </a:cubicBezTo>
                <a:lnTo>
                  <a:pt x="67437" y="35022"/>
                </a:lnTo>
                <a:lnTo>
                  <a:pt x="67437" y="32507"/>
                </a:lnTo>
                <a:lnTo>
                  <a:pt x="67437" y="10104"/>
                </a:lnTo>
                <a:cubicBezTo>
                  <a:pt x="67437" y="7971"/>
                  <a:pt x="68504" y="6904"/>
                  <a:pt x="70638" y="6904"/>
                </a:cubicBezTo>
                <a:cubicBezTo>
                  <a:pt x="71247" y="6904"/>
                  <a:pt x="71857" y="7056"/>
                  <a:pt x="72467" y="7361"/>
                </a:cubicBezTo>
                <a:cubicBezTo>
                  <a:pt x="74448" y="5990"/>
                  <a:pt x="76353" y="5228"/>
                  <a:pt x="78182" y="5075"/>
                </a:cubicBezTo>
                <a:cubicBezTo>
                  <a:pt x="80925" y="4770"/>
                  <a:pt x="83287" y="5609"/>
                  <a:pt x="85268" y="7590"/>
                </a:cubicBezTo>
                <a:cubicBezTo>
                  <a:pt x="88316" y="10333"/>
                  <a:pt x="90526" y="15134"/>
                  <a:pt x="91898" y="21992"/>
                </a:cubicBezTo>
                <a:cubicBezTo>
                  <a:pt x="92507" y="25192"/>
                  <a:pt x="92888" y="28545"/>
                  <a:pt x="93041" y="32050"/>
                </a:cubicBezTo>
                <a:cubicBezTo>
                  <a:pt x="93498" y="31898"/>
                  <a:pt x="93879" y="31821"/>
                  <a:pt x="94184" y="31821"/>
                </a:cubicBezTo>
                <a:lnTo>
                  <a:pt x="103099" y="31821"/>
                </a:lnTo>
                <a:lnTo>
                  <a:pt x="113615" y="31821"/>
                </a:lnTo>
                <a:cubicBezTo>
                  <a:pt x="115443" y="31821"/>
                  <a:pt x="118110" y="31707"/>
                  <a:pt x="121616" y="31479"/>
                </a:cubicBezTo>
                <a:cubicBezTo>
                  <a:pt x="125121" y="31250"/>
                  <a:pt x="128245" y="30831"/>
                  <a:pt x="130988" y="30221"/>
                </a:cubicBezTo>
                <a:cubicBezTo>
                  <a:pt x="131750" y="17115"/>
                  <a:pt x="132131" y="9800"/>
                  <a:pt x="132131" y="8276"/>
                </a:cubicBezTo>
                <a:cubicBezTo>
                  <a:pt x="132131" y="6142"/>
                  <a:pt x="133198" y="5075"/>
                  <a:pt x="135332" y="5075"/>
                </a:cubicBezTo>
                <a:lnTo>
                  <a:pt x="135789" y="5075"/>
                </a:lnTo>
                <a:cubicBezTo>
                  <a:pt x="135636" y="4618"/>
                  <a:pt x="135560" y="4161"/>
                  <a:pt x="135560" y="3704"/>
                </a:cubicBezTo>
                <a:cubicBezTo>
                  <a:pt x="135560" y="1570"/>
                  <a:pt x="136627" y="503"/>
                  <a:pt x="138761" y="503"/>
                </a:cubicBezTo>
                <a:lnTo>
                  <a:pt x="139675" y="503"/>
                </a:lnTo>
                <a:cubicBezTo>
                  <a:pt x="139980" y="503"/>
                  <a:pt x="140361" y="465"/>
                  <a:pt x="140818" y="389"/>
                </a:cubicBezTo>
                <a:cubicBezTo>
                  <a:pt x="141275" y="313"/>
                  <a:pt x="141732" y="198"/>
                  <a:pt x="142190" y="46"/>
                </a:cubicBezTo>
                <a:close/>
              </a:path>
            </a:pathLst>
          </a:custGeom>
          <a:solidFill>
            <a:schemeClr val="bg1"/>
          </a:solidFill>
          <a:ln>
            <a:noFill/>
          </a:ln>
          <a:effectLst>
            <a:outerShdw blurRad="76200" dir="18900000" sy="23000" kx="-1200000" algn="bl" rotWithShape="0">
              <a:prstClr val="black">
                <a:alpha val="20000"/>
              </a:prstClr>
            </a:outerShdw>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solidFill>
                <a:schemeClr val="bg1"/>
              </a:solidFill>
            </a:endParaRPr>
          </a:p>
        </p:txBody>
      </p:sp>
      <p:graphicFrame>
        <p:nvGraphicFramePr>
          <p:cNvPr id="47" name="Chart 46"/>
          <p:cNvGraphicFramePr/>
          <p:nvPr>
            <p:extLst>
              <p:ext uri="{D42A27DB-BD31-4B8C-83A1-F6EECF244321}">
                <p14:modId xmlns:p14="http://schemas.microsoft.com/office/powerpoint/2010/main" val="3971853399"/>
              </p:ext>
            </p:extLst>
          </p:nvPr>
        </p:nvGraphicFramePr>
        <p:xfrm>
          <a:off x="809773" y="2358513"/>
          <a:ext cx="2989242" cy="237758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8" name="Chart 47"/>
          <p:cNvGraphicFramePr/>
          <p:nvPr>
            <p:extLst>
              <p:ext uri="{D42A27DB-BD31-4B8C-83A1-F6EECF244321}">
                <p14:modId xmlns:p14="http://schemas.microsoft.com/office/powerpoint/2010/main" val="3967606612"/>
              </p:ext>
            </p:extLst>
          </p:nvPr>
        </p:nvGraphicFramePr>
        <p:xfrm>
          <a:off x="8957856" y="2358513"/>
          <a:ext cx="2989242" cy="2377581"/>
        </p:xfrm>
        <a:graphic>
          <a:graphicData uri="http://schemas.openxmlformats.org/drawingml/2006/chart">
            <c:chart xmlns:c="http://schemas.openxmlformats.org/drawingml/2006/chart" xmlns:r="http://schemas.openxmlformats.org/officeDocument/2006/relationships" r:id="rId4"/>
          </a:graphicData>
        </a:graphic>
      </p:graphicFrame>
      <p:sp>
        <p:nvSpPr>
          <p:cNvPr id="49" name="Rectangle 48"/>
          <p:cNvSpPr/>
          <p:nvPr/>
        </p:nvSpPr>
        <p:spPr>
          <a:xfrm>
            <a:off x="1239686" y="4989383"/>
            <a:ext cx="45719" cy="36576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50" name="Rectangle 49"/>
          <p:cNvSpPr/>
          <p:nvPr/>
        </p:nvSpPr>
        <p:spPr>
          <a:xfrm>
            <a:off x="1512623" y="4907298"/>
            <a:ext cx="1921390"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APP STORE DOWNLOAD</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51" name="Rectangle 50"/>
          <p:cNvSpPr/>
          <p:nvPr/>
        </p:nvSpPr>
        <p:spPr>
          <a:xfrm>
            <a:off x="1512623" y="5553629"/>
            <a:ext cx="1921390" cy="507831"/>
          </a:xfrm>
          <a:prstGeom prst="rect">
            <a:avLst/>
          </a:prstGeom>
        </p:spPr>
        <p:txBody>
          <a:bodyPr wrap="square">
            <a:spAutoFit/>
          </a:bodyPr>
          <a:lstStyle/>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2014/10</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JOHN MARTIN</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CREATIVE SOCIAL PROJECT</a:t>
            </a:r>
          </a:p>
        </p:txBody>
      </p:sp>
      <p:sp>
        <p:nvSpPr>
          <p:cNvPr id="52" name="Rectangle 51"/>
          <p:cNvSpPr/>
          <p:nvPr/>
        </p:nvSpPr>
        <p:spPr>
          <a:xfrm>
            <a:off x="11480967" y="4989383"/>
            <a:ext cx="45719" cy="36576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53" name="Rectangle 52"/>
          <p:cNvSpPr/>
          <p:nvPr/>
        </p:nvSpPr>
        <p:spPr>
          <a:xfrm>
            <a:off x="9332359" y="4907298"/>
            <a:ext cx="1921390" cy="646331"/>
          </a:xfrm>
          <a:prstGeom prst="rect">
            <a:avLst/>
          </a:prstGeom>
        </p:spPr>
        <p:txBody>
          <a:bodyPr wrap="square">
            <a:spAutoFit/>
          </a:bodyPr>
          <a:lstStyle/>
          <a:p>
            <a:pPr algn="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APP STORE DOWNLOAD</a:t>
            </a:r>
          </a:p>
          <a:p>
            <a:pPr algn="r"/>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54" name="Rectangle 53"/>
          <p:cNvSpPr/>
          <p:nvPr/>
        </p:nvSpPr>
        <p:spPr>
          <a:xfrm>
            <a:off x="9332359" y="5553629"/>
            <a:ext cx="1921390" cy="507831"/>
          </a:xfrm>
          <a:prstGeom prst="rect">
            <a:avLst/>
          </a:prstGeom>
        </p:spPr>
        <p:txBody>
          <a:bodyPr wrap="square">
            <a:spAutoFit/>
          </a:bodyPr>
          <a:lstStyle/>
          <a:p>
            <a:pPr algn="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2014/10</a:t>
            </a:r>
          </a:p>
          <a:p>
            <a:pPr algn="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JOHN MARTIN</a:t>
            </a:r>
          </a:p>
          <a:p>
            <a:pPr algn="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CREATIVE SOCIAL PROJECT</a:t>
            </a:r>
          </a:p>
        </p:txBody>
      </p:sp>
    </p:spTree>
    <p:extLst>
      <p:ext uri="{BB962C8B-B14F-4D97-AF65-F5344CB8AC3E}">
        <p14:creationId xmlns:p14="http://schemas.microsoft.com/office/powerpoint/2010/main" val="2345142534"/>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420076" y="4070017"/>
            <a:ext cx="11771923" cy="2787982"/>
          </a:xfrm>
          <a:prstGeom prst="rect">
            <a:avLst/>
          </a:prstGeom>
          <a:gradFill flip="none" rotWithShape="1">
            <a:gsLst>
              <a:gs pos="0">
                <a:schemeClr val="accent2"/>
              </a:gs>
              <a:gs pos="100000">
                <a:schemeClr val="tx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descr="imac2.png"/>
          <p:cNvPicPr>
            <a:picLocks noChangeAspect="1"/>
          </p:cNvPicPr>
          <p:nvPr/>
        </p:nvPicPr>
        <p:blipFill>
          <a:blip r:embed="rId3" cstate="print"/>
          <a:stretch>
            <a:fillRect/>
          </a:stretch>
        </p:blipFill>
        <p:spPr>
          <a:xfrm>
            <a:off x="942865" y="955909"/>
            <a:ext cx="5237982" cy="5218726"/>
          </a:xfrm>
          <a:prstGeom prst="rect">
            <a:avLst/>
          </a:prstGeom>
        </p:spPr>
      </p:pic>
      <p:sp>
        <p:nvSpPr>
          <p:cNvPr id="7" name="Picture Placeholder 6"/>
          <p:cNvSpPr>
            <a:spLocks noGrp="1"/>
          </p:cNvSpPr>
          <p:nvPr>
            <p:ph type="pic" sz="quarter" idx="13"/>
          </p:nvPr>
        </p:nvSpPr>
        <p:spPr>
          <a:solidFill>
            <a:schemeClr val="bg1">
              <a:lumMod val="9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65</a:t>
            </a:fld>
            <a:endParaRPr lang="en-US" sz="1050" dirty="0">
              <a:solidFill>
                <a:schemeClr val="bg1"/>
              </a:solidFill>
            </a:endParaRPr>
          </a:p>
        </p:txBody>
      </p:sp>
      <p:sp>
        <p:nvSpPr>
          <p:cNvPr id="12" name="Title 1"/>
          <p:cNvSpPr txBox="1">
            <a:spLocks/>
          </p:cNvSpPr>
          <p:nvPr/>
        </p:nvSpPr>
        <p:spPr>
          <a:xfrm>
            <a:off x="6337188" y="414389"/>
            <a:ext cx="3221178" cy="1438705"/>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Create Best </a:t>
            </a:r>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App Your Business</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6390462" y="1827666"/>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a:t>
            </a:r>
            <a:r>
              <a:rPr lang="en-US" sz="1100" noProof="1" smtClean="0">
                <a:solidFill>
                  <a:schemeClr val="bg1"/>
                </a:solidFill>
                <a:latin typeface="+mj-lt"/>
                <a:ea typeface="Open Sans Light" panose="020B0306030504020204" pitchFamily="34" charset="0"/>
                <a:cs typeface="Open Sans Light" panose="020B0306030504020204" pitchFamily="34" charset="0"/>
              </a:rPr>
              <a:t>Your </a:t>
            </a:r>
            <a:r>
              <a:rPr lang="en-US" sz="1100" noProof="1">
                <a:solidFill>
                  <a:schemeClr val="bg1"/>
                </a:solidFill>
                <a:latin typeface="+mj-lt"/>
                <a:ea typeface="Open Sans Light" panose="020B0306030504020204" pitchFamily="34" charset="0"/>
                <a:cs typeface="Open Sans Light" panose="020B0306030504020204" pitchFamily="34" charset="0"/>
              </a:rPr>
              <a:t>Great Subtitle Here</a:t>
            </a:r>
          </a:p>
        </p:txBody>
      </p:sp>
      <p:sp>
        <p:nvSpPr>
          <p:cNvPr id="11" name="Rectangle 10"/>
          <p:cNvSpPr/>
          <p:nvPr/>
        </p:nvSpPr>
        <p:spPr>
          <a:xfrm>
            <a:off x="6406703" y="4658306"/>
            <a:ext cx="1571123" cy="769441"/>
          </a:xfrm>
          <a:prstGeom prst="rect">
            <a:avLst/>
          </a:prstGeom>
        </p:spPr>
        <p:txBody>
          <a:bodyPr wrap="square">
            <a:spAutoFit/>
          </a:bodyPr>
          <a:lstStyle/>
          <a:p>
            <a:r>
              <a:rPr lang="en-US" sz="1100" b="1" dirty="0">
                <a:solidFill>
                  <a:schemeClr val="bg1"/>
                </a:solidFill>
                <a:latin typeface="+mj-lt"/>
                <a:ea typeface="Roboto" panose="02000000000000000000" pitchFamily="2" charset="0"/>
                <a:cs typeface="Lato" panose="020F0502020204030203" pitchFamily="34" charset="0"/>
              </a:rPr>
              <a:t>01 | </a:t>
            </a:r>
            <a:r>
              <a:rPr lang="en-US" sz="1100" b="1" dirty="0" smtClean="0">
                <a:solidFill>
                  <a:schemeClr val="bg1"/>
                </a:solidFill>
                <a:latin typeface="+mj-lt"/>
                <a:ea typeface="Roboto" panose="02000000000000000000" pitchFamily="2" charset="0"/>
                <a:cs typeface="Lato" panose="020F0502020204030203" pitchFamily="34" charset="0"/>
              </a:rPr>
              <a:t>PROMOTION</a:t>
            </a:r>
            <a:endParaRPr lang="en-US" sz="1100" dirty="0">
              <a:solidFill>
                <a:schemeClr val="bg1"/>
              </a:solidFill>
              <a:latin typeface="+mj-lt"/>
              <a:ea typeface="Roboto" panose="02000000000000000000" pitchFamily="2" charset="0"/>
              <a:cs typeface="Lato" panose="020F0502020204030203" pitchFamily="34" charset="0"/>
            </a:endParaRPr>
          </a:p>
          <a:p>
            <a:r>
              <a:rPr lang="en-US" sz="1100" dirty="0">
                <a:solidFill>
                  <a:schemeClr val="bg1"/>
                </a:solidFill>
                <a:latin typeface="+mj-lt"/>
                <a:ea typeface="Roboto" panose="02000000000000000000" pitchFamily="2" charset="0"/>
                <a:cs typeface="Lato" panose="020F0502020204030203" pitchFamily="34" charset="0"/>
              </a:rPr>
              <a:t>Conveniently iterate top-line alignments for wireless metrics. </a:t>
            </a:r>
          </a:p>
        </p:txBody>
      </p:sp>
      <p:sp>
        <p:nvSpPr>
          <p:cNvPr id="13" name="Oval 12"/>
          <p:cNvSpPr/>
          <p:nvPr/>
        </p:nvSpPr>
        <p:spPr>
          <a:xfrm>
            <a:off x="6461265" y="3565272"/>
            <a:ext cx="864232" cy="864232"/>
          </a:xfrm>
          <a:prstGeom prst="ellipse">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1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Oval 14"/>
          <p:cNvSpPr/>
          <p:nvPr/>
        </p:nvSpPr>
        <p:spPr>
          <a:xfrm>
            <a:off x="8337867" y="3565272"/>
            <a:ext cx="864232" cy="864232"/>
          </a:xfrm>
          <a:prstGeom prst="ellipse">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1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Oval 15"/>
          <p:cNvSpPr/>
          <p:nvPr/>
        </p:nvSpPr>
        <p:spPr>
          <a:xfrm>
            <a:off x="10214470" y="3565272"/>
            <a:ext cx="864232" cy="864232"/>
          </a:xfrm>
          <a:prstGeom prst="ellipse">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1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Rectangle 16"/>
          <p:cNvSpPr/>
          <p:nvPr/>
        </p:nvSpPr>
        <p:spPr>
          <a:xfrm>
            <a:off x="8333506" y="4658306"/>
            <a:ext cx="1571123" cy="769441"/>
          </a:xfrm>
          <a:prstGeom prst="rect">
            <a:avLst/>
          </a:prstGeom>
        </p:spPr>
        <p:txBody>
          <a:bodyPr wrap="square">
            <a:spAutoFit/>
          </a:bodyPr>
          <a:lstStyle/>
          <a:p>
            <a:r>
              <a:rPr lang="en-US" sz="1100" b="1" dirty="0">
                <a:solidFill>
                  <a:schemeClr val="bg1"/>
                </a:solidFill>
                <a:latin typeface="+mj-lt"/>
                <a:ea typeface="Roboto" panose="02000000000000000000" pitchFamily="2" charset="0"/>
                <a:cs typeface="Lato" panose="020F0502020204030203" pitchFamily="34" charset="0"/>
              </a:rPr>
              <a:t>01 | </a:t>
            </a:r>
            <a:r>
              <a:rPr lang="en-US" sz="1100" b="1" dirty="0" smtClean="0">
                <a:solidFill>
                  <a:schemeClr val="bg1"/>
                </a:solidFill>
                <a:latin typeface="+mj-lt"/>
                <a:ea typeface="Roboto" panose="02000000000000000000" pitchFamily="2" charset="0"/>
                <a:cs typeface="Lato" panose="020F0502020204030203" pitchFamily="34" charset="0"/>
              </a:rPr>
              <a:t>PROMOTION</a:t>
            </a:r>
            <a:endParaRPr lang="en-US" sz="1100" dirty="0">
              <a:solidFill>
                <a:schemeClr val="bg1"/>
              </a:solidFill>
              <a:latin typeface="+mj-lt"/>
              <a:ea typeface="Roboto" panose="02000000000000000000" pitchFamily="2" charset="0"/>
              <a:cs typeface="Lato" panose="020F0502020204030203" pitchFamily="34" charset="0"/>
            </a:endParaRPr>
          </a:p>
          <a:p>
            <a:r>
              <a:rPr lang="en-US" sz="1100" dirty="0">
                <a:solidFill>
                  <a:schemeClr val="bg1"/>
                </a:solidFill>
                <a:latin typeface="+mj-lt"/>
                <a:ea typeface="Roboto" panose="02000000000000000000" pitchFamily="2" charset="0"/>
                <a:cs typeface="Lato" panose="020F0502020204030203" pitchFamily="34" charset="0"/>
              </a:rPr>
              <a:t>Conveniently iterate top-line alignments for wireless metrics. </a:t>
            </a:r>
          </a:p>
        </p:txBody>
      </p:sp>
      <p:sp>
        <p:nvSpPr>
          <p:cNvPr id="18" name="Rectangle 17"/>
          <p:cNvSpPr/>
          <p:nvPr/>
        </p:nvSpPr>
        <p:spPr>
          <a:xfrm>
            <a:off x="10323859" y="4658306"/>
            <a:ext cx="1571123" cy="769441"/>
          </a:xfrm>
          <a:prstGeom prst="rect">
            <a:avLst/>
          </a:prstGeom>
        </p:spPr>
        <p:txBody>
          <a:bodyPr wrap="square">
            <a:spAutoFit/>
          </a:bodyPr>
          <a:lstStyle/>
          <a:p>
            <a:r>
              <a:rPr lang="en-US" sz="1100" b="1" dirty="0">
                <a:solidFill>
                  <a:schemeClr val="bg1"/>
                </a:solidFill>
                <a:latin typeface="+mj-lt"/>
                <a:ea typeface="Roboto" panose="02000000000000000000" pitchFamily="2" charset="0"/>
                <a:cs typeface="Lato" panose="020F0502020204030203" pitchFamily="34" charset="0"/>
              </a:rPr>
              <a:t>01 | </a:t>
            </a:r>
            <a:r>
              <a:rPr lang="en-US" sz="1100" b="1" dirty="0" smtClean="0">
                <a:solidFill>
                  <a:schemeClr val="bg1"/>
                </a:solidFill>
                <a:latin typeface="+mj-lt"/>
                <a:ea typeface="Roboto" panose="02000000000000000000" pitchFamily="2" charset="0"/>
                <a:cs typeface="Lato" panose="020F0502020204030203" pitchFamily="34" charset="0"/>
              </a:rPr>
              <a:t>PROMOTION</a:t>
            </a:r>
            <a:endParaRPr lang="en-US" sz="1100" dirty="0">
              <a:solidFill>
                <a:schemeClr val="bg1"/>
              </a:solidFill>
              <a:latin typeface="+mj-lt"/>
              <a:ea typeface="Roboto" panose="02000000000000000000" pitchFamily="2" charset="0"/>
              <a:cs typeface="Lato" panose="020F0502020204030203" pitchFamily="34" charset="0"/>
            </a:endParaRPr>
          </a:p>
          <a:p>
            <a:r>
              <a:rPr lang="en-US" sz="1100" dirty="0">
                <a:solidFill>
                  <a:schemeClr val="bg1"/>
                </a:solidFill>
                <a:latin typeface="+mj-lt"/>
                <a:ea typeface="Roboto" panose="02000000000000000000" pitchFamily="2" charset="0"/>
                <a:cs typeface="Lato" panose="020F0502020204030203" pitchFamily="34" charset="0"/>
              </a:rPr>
              <a:t>Conveniently iterate top-line alignments for wireless metrics. </a:t>
            </a:r>
          </a:p>
        </p:txBody>
      </p:sp>
      <p:sp>
        <p:nvSpPr>
          <p:cNvPr id="19" name="Freeform 8"/>
          <p:cNvSpPr>
            <a:spLocks noEditPoints="1"/>
          </p:cNvSpPr>
          <p:nvPr/>
        </p:nvSpPr>
        <p:spPr bwMode="auto">
          <a:xfrm>
            <a:off x="6706462" y="3856343"/>
            <a:ext cx="402985" cy="282088"/>
          </a:xfrm>
          <a:custGeom>
            <a:avLst/>
            <a:gdLst>
              <a:gd name="T0" fmla="*/ 352 w 879"/>
              <a:gd name="T1" fmla="*/ 125 h 615"/>
              <a:gd name="T2" fmla="*/ 352 w 879"/>
              <a:gd name="T3" fmla="*/ 456 h 615"/>
              <a:gd name="T4" fmla="*/ 878 w 879"/>
              <a:gd name="T5" fmla="*/ 118 h 615"/>
              <a:gd name="T6" fmla="*/ 873 w 879"/>
              <a:gd name="T7" fmla="*/ 93 h 615"/>
              <a:gd name="T8" fmla="*/ 863 w 879"/>
              <a:gd name="T9" fmla="*/ 69 h 615"/>
              <a:gd name="T10" fmla="*/ 849 w 879"/>
              <a:gd name="T11" fmla="*/ 48 h 615"/>
              <a:gd name="T12" fmla="*/ 832 w 879"/>
              <a:gd name="T13" fmla="*/ 30 h 615"/>
              <a:gd name="T14" fmla="*/ 810 w 879"/>
              <a:gd name="T15" fmla="*/ 16 h 615"/>
              <a:gd name="T16" fmla="*/ 786 w 879"/>
              <a:gd name="T17" fmla="*/ 6 h 615"/>
              <a:gd name="T18" fmla="*/ 761 w 879"/>
              <a:gd name="T19" fmla="*/ 1 h 615"/>
              <a:gd name="T20" fmla="*/ 132 w 879"/>
              <a:gd name="T21" fmla="*/ 0 h 615"/>
              <a:gd name="T22" fmla="*/ 105 w 879"/>
              <a:gd name="T23" fmla="*/ 3 h 615"/>
              <a:gd name="T24" fmla="*/ 81 w 879"/>
              <a:gd name="T25" fmla="*/ 10 h 615"/>
              <a:gd name="T26" fmla="*/ 58 w 879"/>
              <a:gd name="T27" fmla="*/ 22 h 615"/>
              <a:gd name="T28" fmla="*/ 39 w 879"/>
              <a:gd name="T29" fmla="*/ 39 h 615"/>
              <a:gd name="T30" fmla="*/ 23 w 879"/>
              <a:gd name="T31" fmla="*/ 58 h 615"/>
              <a:gd name="T32" fmla="*/ 11 w 879"/>
              <a:gd name="T33" fmla="*/ 81 h 615"/>
              <a:gd name="T34" fmla="*/ 3 w 879"/>
              <a:gd name="T35" fmla="*/ 105 h 615"/>
              <a:gd name="T36" fmla="*/ 0 w 879"/>
              <a:gd name="T37" fmla="*/ 131 h 615"/>
              <a:gd name="T38" fmla="*/ 1 w 879"/>
              <a:gd name="T39" fmla="*/ 498 h 615"/>
              <a:gd name="T40" fmla="*/ 6 w 879"/>
              <a:gd name="T41" fmla="*/ 522 h 615"/>
              <a:gd name="T42" fmla="*/ 16 w 879"/>
              <a:gd name="T43" fmla="*/ 546 h 615"/>
              <a:gd name="T44" fmla="*/ 30 w 879"/>
              <a:gd name="T45" fmla="*/ 568 h 615"/>
              <a:gd name="T46" fmla="*/ 48 w 879"/>
              <a:gd name="T47" fmla="*/ 585 h 615"/>
              <a:gd name="T48" fmla="*/ 69 w 879"/>
              <a:gd name="T49" fmla="*/ 599 h 615"/>
              <a:gd name="T50" fmla="*/ 93 w 879"/>
              <a:gd name="T51" fmla="*/ 610 h 615"/>
              <a:gd name="T52" fmla="*/ 118 w 879"/>
              <a:gd name="T53" fmla="*/ 614 h 615"/>
              <a:gd name="T54" fmla="*/ 747 w 879"/>
              <a:gd name="T55" fmla="*/ 615 h 615"/>
              <a:gd name="T56" fmla="*/ 774 w 879"/>
              <a:gd name="T57" fmla="*/ 612 h 615"/>
              <a:gd name="T58" fmla="*/ 799 w 879"/>
              <a:gd name="T59" fmla="*/ 604 h 615"/>
              <a:gd name="T60" fmla="*/ 821 w 879"/>
              <a:gd name="T61" fmla="*/ 593 h 615"/>
              <a:gd name="T62" fmla="*/ 840 w 879"/>
              <a:gd name="T63" fmla="*/ 576 h 615"/>
              <a:gd name="T64" fmla="*/ 856 w 879"/>
              <a:gd name="T65" fmla="*/ 557 h 615"/>
              <a:gd name="T66" fmla="*/ 868 w 879"/>
              <a:gd name="T67" fmla="*/ 535 h 615"/>
              <a:gd name="T68" fmla="*/ 876 w 879"/>
              <a:gd name="T69" fmla="*/ 510 h 615"/>
              <a:gd name="T70" fmla="*/ 879 w 879"/>
              <a:gd name="T71" fmla="*/ 483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79" h="615">
                <a:moveTo>
                  <a:pt x="352" y="456"/>
                </a:moveTo>
                <a:lnTo>
                  <a:pt x="352" y="125"/>
                </a:lnTo>
                <a:lnTo>
                  <a:pt x="603" y="291"/>
                </a:lnTo>
                <a:lnTo>
                  <a:pt x="352" y="456"/>
                </a:lnTo>
                <a:close/>
                <a:moveTo>
                  <a:pt x="879" y="131"/>
                </a:moveTo>
                <a:lnTo>
                  <a:pt x="878" y="118"/>
                </a:lnTo>
                <a:lnTo>
                  <a:pt x="876" y="105"/>
                </a:lnTo>
                <a:lnTo>
                  <a:pt x="873" y="93"/>
                </a:lnTo>
                <a:lnTo>
                  <a:pt x="868" y="81"/>
                </a:lnTo>
                <a:lnTo>
                  <a:pt x="863" y="69"/>
                </a:lnTo>
                <a:lnTo>
                  <a:pt x="856" y="58"/>
                </a:lnTo>
                <a:lnTo>
                  <a:pt x="849" y="48"/>
                </a:lnTo>
                <a:lnTo>
                  <a:pt x="840" y="39"/>
                </a:lnTo>
                <a:lnTo>
                  <a:pt x="832" y="30"/>
                </a:lnTo>
                <a:lnTo>
                  <a:pt x="821" y="22"/>
                </a:lnTo>
                <a:lnTo>
                  <a:pt x="810" y="16"/>
                </a:lnTo>
                <a:lnTo>
                  <a:pt x="799" y="10"/>
                </a:lnTo>
                <a:lnTo>
                  <a:pt x="786" y="6"/>
                </a:lnTo>
                <a:lnTo>
                  <a:pt x="774" y="3"/>
                </a:lnTo>
                <a:lnTo>
                  <a:pt x="761" y="1"/>
                </a:lnTo>
                <a:lnTo>
                  <a:pt x="747" y="0"/>
                </a:lnTo>
                <a:lnTo>
                  <a:pt x="132" y="0"/>
                </a:lnTo>
                <a:lnTo>
                  <a:pt x="118" y="1"/>
                </a:lnTo>
                <a:lnTo>
                  <a:pt x="105" y="3"/>
                </a:lnTo>
                <a:lnTo>
                  <a:pt x="93" y="6"/>
                </a:lnTo>
                <a:lnTo>
                  <a:pt x="81" y="10"/>
                </a:lnTo>
                <a:lnTo>
                  <a:pt x="69" y="16"/>
                </a:lnTo>
                <a:lnTo>
                  <a:pt x="58" y="22"/>
                </a:lnTo>
                <a:lnTo>
                  <a:pt x="48" y="30"/>
                </a:lnTo>
                <a:lnTo>
                  <a:pt x="39" y="39"/>
                </a:lnTo>
                <a:lnTo>
                  <a:pt x="30" y="48"/>
                </a:lnTo>
                <a:lnTo>
                  <a:pt x="23" y="58"/>
                </a:lnTo>
                <a:lnTo>
                  <a:pt x="16" y="69"/>
                </a:lnTo>
                <a:lnTo>
                  <a:pt x="11" y="81"/>
                </a:lnTo>
                <a:lnTo>
                  <a:pt x="6" y="93"/>
                </a:lnTo>
                <a:lnTo>
                  <a:pt x="3" y="105"/>
                </a:lnTo>
                <a:lnTo>
                  <a:pt x="1" y="118"/>
                </a:lnTo>
                <a:lnTo>
                  <a:pt x="0" y="131"/>
                </a:lnTo>
                <a:lnTo>
                  <a:pt x="0" y="483"/>
                </a:lnTo>
                <a:lnTo>
                  <a:pt x="1" y="498"/>
                </a:lnTo>
                <a:lnTo>
                  <a:pt x="3" y="510"/>
                </a:lnTo>
                <a:lnTo>
                  <a:pt x="6" y="522"/>
                </a:lnTo>
                <a:lnTo>
                  <a:pt x="11" y="535"/>
                </a:lnTo>
                <a:lnTo>
                  <a:pt x="16" y="546"/>
                </a:lnTo>
                <a:lnTo>
                  <a:pt x="23" y="557"/>
                </a:lnTo>
                <a:lnTo>
                  <a:pt x="30" y="568"/>
                </a:lnTo>
                <a:lnTo>
                  <a:pt x="39" y="576"/>
                </a:lnTo>
                <a:lnTo>
                  <a:pt x="48" y="585"/>
                </a:lnTo>
                <a:lnTo>
                  <a:pt x="58" y="593"/>
                </a:lnTo>
                <a:lnTo>
                  <a:pt x="69" y="599"/>
                </a:lnTo>
                <a:lnTo>
                  <a:pt x="81" y="604"/>
                </a:lnTo>
                <a:lnTo>
                  <a:pt x="93" y="610"/>
                </a:lnTo>
                <a:lnTo>
                  <a:pt x="105" y="612"/>
                </a:lnTo>
                <a:lnTo>
                  <a:pt x="118" y="614"/>
                </a:lnTo>
                <a:lnTo>
                  <a:pt x="132" y="615"/>
                </a:lnTo>
                <a:lnTo>
                  <a:pt x="747" y="615"/>
                </a:lnTo>
                <a:lnTo>
                  <a:pt x="761" y="614"/>
                </a:lnTo>
                <a:lnTo>
                  <a:pt x="774" y="612"/>
                </a:lnTo>
                <a:lnTo>
                  <a:pt x="786" y="610"/>
                </a:lnTo>
                <a:lnTo>
                  <a:pt x="799" y="604"/>
                </a:lnTo>
                <a:lnTo>
                  <a:pt x="810" y="599"/>
                </a:lnTo>
                <a:lnTo>
                  <a:pt x="821" y="593"/>
                </a:lnTo>
                <a:lnTo>
                  <a:pt x="832" y="585"/>
                </a:lnTo>
                <a:lnTo>
                  <a:pt x="840" y="576"/>
                </a:lnTo>
                <a:lnTo>
                  <a:pt x="849" y="568"/>
                </a:lnTo>
                <a:lnTo>
                  <a:pt x="856" y="557"/>
                </a:lnTo>
                <a:lnTo>
                  <a:pt x="863" y="546"/>
                </a:lnTo>
                <a:lnTo>
                  <a:pt x="868" y="535"/>
                </a:lnTo>
                <a:lnTo>
                  <a:pt x="873" y="522"/>
                </a:lnTo>
                <a:lnTo>
                  <a:pt x="876" y="510"/>
                </a:lnTo>
                <a:lnTo>
                  <a:pt x="878" y="498"/>
                </a:lnTo>
                <a:lnTo>
                  <a:pt x="879" y="483"/>
                </a:lnTo>
                <a:lnTo>
                  <a:pt x="879" y="131"/>
                </a:lnTo>
                <a:close/>
              </a:path>
            </a:pathLst>
          </a:custGeom>
          <a:solidFill>
            <a:schemeClr val="tx1">
              <a:lumMod val="85000"/>
              <a:lumOff val="1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0" name="Freeform 42"/>
          <p:cNvSpPr>
            <a:spLocks noEditPoints="1"/>
          </p:cNvSpPr>
          <p:nvPr/>
        </p:nvSpPr>
        <p:spPr bwMode="auto">
          <a:xfrm>
            <a:off x="8599108" y="3824250"/>
            <a:ext cx="366350" cy="366350"/>
          </a:xfrm>
          <a:custGeom>
            <a:avLst/>
            <a:gdLst>
              <a:gd name="T0" fmla="*/ 581 w 879"/>
              <a:gd name="T1" fmla="*/ 670 h 878"/>
              <a:gd name="T2" fmla="*/ 488 w 879"/>
              <a:gd name="T3" fmla="*/ 701 h 878"/>
              <a:gd name="T4" fmla="*/ 366 w 879"/>
              <a:gd name="T5" fmla="*/ 696 h 878"/>
              <a:gd name="T6" fmla="*/ 279 w 879"/>
              <a:gd name="T7" fmla="*/ 658 h 878"/>
              <a:gd name="T8" fmla="*/ 233 w 879"/>
              <a:gd name="T9" fmla="*/ 602 h 878"/>
              <a:gd name="T10" fmla="*/ 221 w 879"/>
              <a:gd name="T11" fmla="*/ 543 h 878"/>
              <a:gd name="T12" fmla="*/ 272 w 879"/>
              <a:gd name="T13" fmla="*/ 505 h 878"/>
              <a:gd name="T14" fmla="*/ 320 w 879"/>
              <a:gd name="T15" fmla="*/ 538 h 878"/>
              <a:gd name="T16" fmla="*/ 361 w 879"/>
              <a:gd name="T17" fmla="*/ 601 h 878"/>
              <a:gd name="T18" fmla="*/ 449 w 879"/>
              <a:gd name="T19" fmla="*/ 624 h 878"/>
              <a:gd name="T20" fmla="*/ 516 w 879"/>
              <a:gd name="T21" fmla="*/ 604 h 878"/>
              <a:gd name="T22" fmla="*/ 545 w 879"/>
              <a:gd name="T23" fmla="*/ 559 h 878"/>
              <a:gd name="T24" fmla="*/ 537 w 879"/>
              <a:gd name="T25" fmla="*/ 520 h 878"/>
              <a:gd name="T26" fmla="*/ 473 w 879"/>
              <a:gd name="T27" fmla="*/ 484 h 878"/>
              <a:gd name="T28" fmla="*/ 319 w 879"/>
              <a:gd name="T29" fmla="*/ 440 h 878"/>
              <a:gd name="T30" fmla="*/ 260 w 879"/>
              <a:gd name="T31" fmla="*/ 400 h 878"/>
              <a:gd name="T32" fmla="*/ 232 w 879"/>
              <a:gd name="T33" fmla="*/ 340 h 878"/>
              <a:gd name="T34" fmla="*/ 241 w 879"/>
              <a:gd name="T35" fmla="*/ 269 h 878"/>
              <a:gd name="T36" fmla="*/ 286 w 879"/>
              <a:gd name="T37" fmla="*/ 214 h 878"/>
              <a:gd name="T38" fmla="*/ 366 w 879"/>
              <a:gd name="T39" fmla="*/ 181 h 878"/>
              <a:gd name="T40" fmla="*/ 486 w 879"/>
              <a:gd name="T41" fmla="*/ 177 h 878"/>
              <a:gd name="T42" fmla="*/ 599 w 879"/>
              <a:gd name="T43" fmla="*/ 227 h 878"/>
              <a:gd name="T44" fmla="*/ 635 w 879"/>
              <a:gd name="T45" fmla="*/ 300 h 878"/>
              <a:gd name="T46" fmla="*/ 595 w 879"/>
              <a:gd name="T47" fmla="*/ 349 h 878"/>
              <a:gd name="T48" fmla="*/ 543 w 879"/>
              <a:gd name="T49" fmla="*/ 328 h 878"/>
              <a:gd name="T50" fmla="*/ 491 w 879"/>
              <a:gd name="T51" fmla="*/ 263 h 878"/>
              <a:gd name="T52" fmla="*/ 431 w 879"/>
              <a:gd name="T53" fmla="*/ 251 h 878"/>
              <a:gd name="T54" fmla="*/ 369 w 879"/>
              <a:gd name="T55" fmla="*/ 264 h 878"/>
              <a:gd name="T56" fmla="*/ 339 w 879"/>
              <a:gd name="T57" fmla="*/ 298 h 878"/>
              <a:gd name="T58" fmla="*/ 351 w 879"/>
              <a:gd name="T59" fmla="*/ 339 h 878"/>
              <a:gd name="T60" fmla="*/ 422 w 879"/>
              <a:gd name="T61" fmla="*/ 370 h 878"/>
              <a:gd name="T62" fmla="*/ 556 w 879"/>
              <a:gd name="T63" fmla="*/ 407 h 878"/>
              <a:gd name="T64" fmla="*/ 645 w 879"/>
              <a:gd name="T65" fmla="*/ 475 h 878"/>
              <a:gd name="T66" fmla="*/ 659 w 879"/>
              <a:gd name="T67" fmla="*/ 552 h 878"/>
              <a:gd name="T68" fmla="*/ 633 w 879"/>
              <a:gd name="T69" fmla="*/ 624 h 878"/>
              <a:gd name="T70" fmla="*/ 846 w 879"/>
              <a:gd name="T71" fmla="*/ 397 h 878"/>
              <a:gd name="T72" fmla="*/ 807 w 879"/>
              <a:gd name="T73" fmla="*/ 262 h 878"/>
              <a:gd name="T74" fmla="*/ 728 w 879"/>
              <a:gd name="T75" fmla="*/ 151 h 878"/>
              <a:gd name="T76" fmla="*/ 617 w 879"/>
              <a:gd name="T77" fmla="*/ 71 h 878"/>
              <a:gd name="T78" fmla="*/ 482 w 879"/>
              <a:gd name="T79" fmla="*/ 33 h 878"/>
              <a:gd name="T80" fmla="*/ 362 w 879"/>
              <a:gd name="T81" fmla="*/ 28 h 878"/>
              <a:gd name="T82" fmla="*/ 247 w 879"/>
              <a:gd name="T83" fmla="*/ 0 h 878"/>
              <a:gd name="T84" fmla="*/ 162 w 879"/>
              <a:gd name="T85" fmla="*/ 14 h 878"/>
              <a:gd name="T86" fmla="*/ 90 w 879"/>
              <a:gd name="T87" fmla="*/ 56 h 878"/>
              <a:gd name="T88" fmla="*/ 36 w 879"/>
              <a:gd name="T89" fmla="*/ 118 h 878"/>
              <a:gd name="T90" fmla="*/ 5 w 879"/>
              <a:gd name="T91" fmla="*/ 196 h 878"/>
              <a:gd name="T92" fmla="*/ 6 w 879"/>
              <a:gd name="T93" fmla="*/ 298 h 878"/>
              <a:gd name="T94" fmla="*/ 33 w 879"/>
              <a:gd name="T95" fmla="*/ 407 h 878"/>
              <a:gd name="T96" fmla="*/ 45 w 879"/>
              <a:gd name="T97" fmla="*/ 541 h 878"/>
              <a:gd name="T98" fmla="*/ 101 w 879"/>
              <a:gd name="T99" fmla="*/ 666 h 878"/>
              <a:gd name="T100" fmla="*/ 195 w 879"/>
              <a:gd name="T101" fmla="*/ 766 h 878"/>
              <a:gd name="T102" fmla="*/ 319 w 879"/>
              <a:gd name="T103" fmla="*/ 828 h 878"/>
              <a:gd name="T104" fmla="*/ 456 w 879"/>
              <a:gd name="T105" fmla="*/ 847 h 878"/>
              <a:gd name="T106" fmla="*/ 565 w 879"/>
              <a:gd name="T107" fmla="*/ 868 h 878"/>
              <a:gd name="T108" fmla="*/ 671 w 879"/>
              <a:gd name="T109" fmla="*/ 876 h 878"/>
              <a:gd name="T110" fmla="*/ 751 w 879"/>
              <a:gd name="T111" fmla="*/ 849 h 878"/>
              <a:gd name="T112" fmla="*/ 815 w 879"/>
              <a:gd name="T113" fmla="*/ 798 h 878"/>
              <a:gd name="T114" fmla="*/ 860 w 879"/>
              <a:gd name="T115" fmla="*/ 728 h 878"/>
              <a:gd name="T116" fmla="*/ 879 w 879"/>
              <a:gd name="T117" fmla="*/ 645 h 878"/>
              <a:gd name="T118" fmla="*/ 858 w 879"/>
              <a:gd name="T119" fmla="*/ 532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9" h="878">
                <a:moveTo>
                  <a:pt x="633" y="624"/>
                </a:moveTo>
                <a:lnTo>
                  <a:pt x="626" y="633"/>
                </a:lnTo>
                <a:lnTo>
                  <a:pt x="619" y="641"/>
                </a:lnTo>
                <a:lnTo>
                  <a:pt x="610" y="650"/>
                </a:lnTo>
                <a:lnTo>
                  <a:pt x="602" y="658"/>
                </a:lnTo>
                <a:lnTo>
                  <a:pt x="592" y="664"/>
                </a:lnTo>
                <a:lnTo>
                  <a:pt x="581" y="670"/>
                </a:lnTo>
                <a:lnTo>
                  <a:pt x="569" y="677"/>
                </a:lnTo>
                <a:lnTo>
                  <a:pt x="557" y="682"/>
                </a:lnTo>
                <a:lnTo>
                  <a:pt x="545" y="688"/>
                </a:lnTo>
                <a:lnTo>
                  <a:pt x="531" y="691"/>
                </a:lnTo>
                <a:lnTo>
                  <a:pt x="517" y="695"/>
                </a:lnTo>
                <a:lnTo>
                  <a:pt x="503" y="699"/>
                </a:lnTo>
                <a:lnTo>
                  <a:pt x="488" y="701"/>
                </a:lnTo>
                <a:lnTo>
                  <a:pt x="473" y="702"/>
                </a:lnTo>
                <a:lnTo>
                  <a:pt x="457" y="703"/>
                </a:lnTo>
                <a:lnTo>
                  <a:pt x="440" y="703"/>
                </a:lnTo>
                <a:lnTo>
                  <a:pt x="420" y="703"/>
                </a:lnTo>
                <a:lnTo>
                  <a:pt x="401" y="702"/>
                </a:lnTo>
                <a:lnTo>
                  <a:pt x="383" y="700"/>
                </a:lnTo>
                <a:lnTo>
                  <a:pt x="366" y="696"/>
                </a:lnTo>
                <a:lnTo>
                  <a:pt x="349" y="692"/>
                </a:lnTo>
                <a:lnTo>
                  <a:pt x="334" y="687"/>
                </a:lnTo>
                <a:lnTo>
                  <a:pt x="319" y="681"/>
                </a:lnTo>
                <a:lnTo>
                  <a:pt x="306" y="675"/>
                </a:lnTo>
                <a:lnTo>
                  <a:pt x="296" y="669"/>
                </a:lnTo>
                <a:lnTo>
                  <a:pt x="287" y="663"/>
                </a:lnTo>
                <a:lnTo>
                  <a:pt x="279" y="658"/>
                </a:lnTo>
                <a:lnTo>
                  <a:pt x="271" y="651"/>
                </a:lnTo>
                <a:lnTo>
                  <a:pt x="263" y="643"/>
                </a:lnTo>
                <a:lnTo>
                  <a:pt x="257" y="636"/>
                </a:lnTo>
                <a:lnTo>
                  <a:pt x="251" y="628"/>
                </a:lnTo>
                <a:lnTo>
                  <a:pt x="244" y="620"/>
                </a:lnTo>
                <a:lnTo>
                  <a:pt x="239" y="611"/>
                </a:lnTo>
                <a:lnTo>
                  <a:pt x="233" y="602"/>
                </a:lnTo>
                <a:lnTo>
                  <a:pt x="230" y="594"/>
                </a:lnTo>
                <a:lnTo>
                  <a:pt x="227" y="585"/>
                </a:lnTo>
                <a:lnTo>
                  <a:pt x="224" y="577"/>
                </a:lnTo>
                <a:lnTo>
                  <a:pt x="221" y="569"/>
                </a:lnTo>
                <a:lnTo>
                  <a:pt x="220" y="560"/>
                </a:lnTo>
                <a:lnTo>
                  <a:pt x="220" y="552"/>
                </a:lnTo>
                <a:lnTo>
                  <a:pt x="221" y="543"/>
                </a:lnTo>
                <a:lnTo>
                  <a:pt x="224" y="534"/>
                </a:lnTo>
                <a:lnTo>
                  <a:pt x="229" y="526"/>
                </a:lnTo>
                <a:lnTo>
                  <a:pt x="234" y="518"/>
                </a:lnTo>
                <a:lnTo>
                  <a:pt x="243" y="513"/>
                </a:lnTo>
                <a:lnTo>
                  <a:pt x="252" y="508"/>
                </a:lnTo>
                <a:lnTo>
                  <a:pt x="261" y="505"/>
                </a:lnTo>
                <a:lnTo>
                  <a:pt x="272" y="505"/>
                </a:lnTo>
                <a:lnTo>
                  <a:pt x="281" y="505"/>
                </a:lnTo>
                <a:lnTo>
                  <a:pt x="288" y="507"/>
                </a:lnTo>
                <a:lnTo>
                  <a:pt x="296" y="511"/>
                </a:lnTo>
                <a:lnTo>
                  <a:pt x="302" y="516"/>
                </a:lnTo>
                <a:lnTo>
                  <a:pt x="309" y="521"/>
                </a:lnTo>
                <a:lnTo>
                  <a:pt x="314" y="529"/>
                </a:lnTo>
                <a:lnTo>
                  <a:pt x="320" y="538"/>
                </a:lnTo>
                <a:lnTo>
                  <a:pt x="324" y="547"/>
                </a:lnTo>
                <a:lnTo>
                  <a:pt x="329" y="559"/>
                </a:lnTo>
                <a:lnTo>
                  <a:pt x="335" y="569"/>
                </a:lnTo>
                <a:lnTo>
                  <a:pt x="340" y="579"/>
                </a:lnTo>
                <a:lnTo>
                  <a:pt x="347" y="587"/>
                </a:lnTo>
                <a:lnTo>
                  <a:pt x="353" y="595"/>
                </a:lnTo>
                <a:lnTo>
                  <a:pt x="361" y="601"/>
                </a:lnTo>
                <a:lnTo>
                  <a:pt x="369" y="608"/>
                </a:lnTo>
                <a:lnTo>
                  <a:pt x="380" y="613"/>
                </a:lnTo>
                <a:lnTo>
                  <a:pt x="392" y="619"/>
                </a:lnTo>
                <a:lnTo>
                  <a:pt x="405" y="622"/>
                </a:lnTo>
                <a:lnTo>
                  <a:pt x="420" y="623"/>
                </a:lnTo>
                <a:lnTo>
                  <a:pt x="437" y="624"/>
                </a:lnTo>
                <a:lnTo>
                  <a:pt x="449" y="624"/>
                </a:lnTo>
                <a:lnTo>
                  <a:pt x="460" y="623"/>
                </a:lnTo>
                <a:lnTo>
                  <a:pt x="471" y="621"/>
                </a:lnTo>
                <a:lnTo>
                  <a:pt x="482" y="619"/>
                </a:lnTo>
                <a:lnTo>
                  <a:pt x="490" y="615"/>
                </a:lnTo>
                <a:lnTo>
                  <a:pt x="500" y="612"/>
                </a:lnTo>
                <a:lnTo>
                  <a:pt x="509" y="608"/>
                </a:lnTo>
                <a:lnTo>
                  <a:pt x="516" y="604"/>
                </a:lnTo>
                <a:lnTo>
                  <a:pt x="523" y="598"/>
                </a:lnTo>
                <a:lnTo>
                  <a:pt x="529" y="592"/>
                </a:lnTo>
                <a:lnTo>
                  <a:pt x="535" y="586"/>
                </a:lnTo>
                <a:lnTo>
                  <a:pt x="539" y="580"/>
                </a:lnTo>
                <a:lnTo>
                  <a:pt x="542" y="573"/>
                </a:lnTo>
                <a:lnTo>
                  <a:pt x="544" y="566"/>
                </a:lnTo>
                <a:lnTo>
                  <a:pt x="545" y="559"/>
                </a:lnTo>
                <a:lnTo>
                  <a:pt x="546" y="552"/>
                </a:lnTo>
                <a:lnTo>
                  <a:pt x="545" y="545"/>
                </a:lnTo>
                <a:lnTo>
                  <a:pt x="545" y="540"/>
                </a:lnTo>
                <a:lnTo>
                  <a:pt x="544" y="534"/>
                </a:lnTo>
                <a:lnTo>
                  <a:pt x="542" y="529"/>
                </a:lnTo>
                <a:lnTo>
                  <a:pt x="540" y="525"/>
                </a:lnTo>
                <a:lnTo>
                  <a:pt x="537" y="520"/>
                </a:lnTo>
                <a:lnTo>
                  <a:pt x="534" y="516"/>
                </a:lnTo>
                <a:lnTo>
                  <a:pt x="530" y="512"/>
                </a:lnTo>
                <a:lnTo>
                  <a:pt x="522" y="504"/>
                </a:lnTo>
                <a:lnTo>
                  <a:pt x="511" y="498"/>
                </a:lnTo>
                <a:lnTo>
                  <a:pt x="500" y="492"/>
                </a:lnTo>
                <a:lnTo>
                  <a:pt x="488" y="488"/>
                </a:lnTo>
                <a:lnTo>
                  <a:pt x="473" y="484"/>
                </a:lnTo>
                <a:lnTo>
                  <a:pt x="457" y="479"/>
                </a:lnTo>
                <a:lnTo>
                  <a:pt x="438" y="475"/>
                </a:lnTo>
                <a:lnTo>
                  <a:pt x="418" y="471"/>
                </a:lnTo>
                <a:lnTo>
                  <a:pt x="389" y="464"/>
                </a:lnTo>
                <a:lnTo>
                  <a:pt x="363" y="457"/>
                </a:lnTo>
                <a:lnTo>
                  <a:pt x="339" y="449"/>
                </a:lnTo>
                <a:lnTo>
                  <a:pt x="319" y="440"/>
                </a:lnTo>
                <a:lnTo>
                  <a:pt x="309" y="436"/>
                </a:lnTo>
                <a:lnTo>
                  <a:pt x="299" y="431"/>
                </a:lnTo>
                <a:lnTo>
                  <a:pt x="290" y="425"/>
                </a:lnTo>
                <a:lnTo>
                  <a:pt x="282" y="420"/>
                </a:lnTo>
                <a:lnTo>
                  <a:pt x="274" y="413"/>
                </a:lnTo>
                <a:lnTo>
                  <a:pt x="268" y="407"/>
                </a:lnTo>
                <a:lnTo>
                  <a:pt x="260" y="400"/>
                </a:lnTo>
                <a:lnTo>
                  <a:pt x="255" y="393"/>
                </a:lnTo>
                <a:lnTo>
                  <a:pt x="249" y="385"/>
                </a:lnTo>
                <a:lnTo>
                  <a:pt x="244" y="377"/>
                </a:lnTo>
                <a:lnTo>
                  <a:pt x="240" y="368"/>
                </a:lnTo>
                <a:lnTo>
                  <a:pt x="236" y="359"/>
                </a:lnTo>
                <a:lnTo>
                  <a:pt x="234" y="350"/>
                </a:lnTo>
                <a:lnTo>
                  <a:pt x="232" y="340"/>
                </a:lnTo>
                <a:lnTo>
                  <a:pt x="231" y="329"/>
                </a:lnTo>
                <a:lnTo>
                  <a:pt x="231" y="318"/>
                </a:lnTo>
                <a:lnTo>
                  <a:pt x="231" y="308"/>
                </a:lnTo>
                <a:lnTo>
                  <a:pt x="232" y="298"/>
                </a:lnTo>
                <a:lnTo>
                  <a:pt x="234" y="288"/>
                </a:lnTo>
                <a:lnTo>
                  <a:pt x="238" y="278"/>
                </a:lnTo>
                <a:lnTo>
                  <a:pt x="241" y="269"/>
                </a:lnTo>
                <a:lnTo>
                  <a:pt x="245" y="260"/>
                </a:lnTo>
                <a:lnTo>
                  <a:pt x="249" y="251"/>
                </a:lnTo>
                <a:lnTo>
                  <a:pt x="256" y="243"/>
                </a:lnTo>
                <a:lnTo>
                  <a:pt x="262" y="234"/>
                </a:lnTo>
                <a:lnTo>
                  <a:pt x="270" y="227"/>
                </a:lnTo>
                <a:lnTo>
                  <a:pt x="278" y="220"/>
                </a:lnTo>
                <a:lnTo>
                  <a:pt x="286" y="214"/>
                </a:lnTo>
                <a:lnTo>
                  <a:pt x="296" y="207"/>
                </a:lnTo>
                <a:lnTo>
                  <a:pt x="306" y="202"/>
                </a:lnTo>
                <a:lnTo>
                  <a:pt x="316" y="196"/>
                </a:lnTo>
                <a:lnTo>
                  <a:pt x="328" y="192"/>
                </a:lnTo>
                <a:lnTo>
                  <a:pt x="340" y="188"/>
                </a:lnTo>
                <a:lnTo>
                  <a:pt x="352" y="184"/>
                </a:lnTo>
                <a:lnTo>
                  <a:pt x="366" y="181"/>
                </a:lnTo>
                <a:lnTo>
                  <a:pt x="379" y="179"/>
                </a:lnTo>
                <a:lnTo>
                  <a:pt x="393" y="177"/>
                </a:lnTo>
                <a:lnTo>
                  <a:pt x="408" y="176"/>
                </a:lnTo>
                <a:lnTo>
                  <a:pt x="423" y="175"/>
                </a:lnTo>
                <a:lnTo>
                  <a:pt x="438" y="175"/>
                </a:lnTo>
                <a:lnTo>
                  <a:pt x="463" y="175"/>
                </a:lnTo>
                <a:lnTo>
                  <a:pt x="486" y="177"/>
                </a:lnTo>
                <a:lnTo>
                  <a:pt x="507" y="181"/>
                </a:lnTo>
                <a:lnTo>
                  <a:pt x="526" y="186"/>
                </a:lnTo>
                <a:lnTo>
                  <a:pt x="544" y="192"/>
                </a:lnTo>
                <a:lnTo>
                  <a:pt x="561" y="200"/>
                </a:lnTo>
                <a:lnTo>
                  <a:pt x="575" y="208"/>
                </a:lnTo>
                <a:lnTo>
                  <a:pt x="588" y="217"/>
                </a:lnTo>
                <a:lnTo>
                  <a:pt x="599" y="227"/>
                </a:lnTo>
                <a:lnTo>
                  <a:pt x="609" y="237"/>
                </a:lnTo>
                <a:lnTo>
                  <a:pt x="618" y="247"/>
                </a:lnTo>
                <a:lnTo>
                  <a:pt x="624" y="258"/>
                </a:lnTo>
                <a:lnTo>
                  <a:pt x="629" y="269"/>
                </a:lnTo>
                <a:lnTo>
                  <a:pt x="633" y="280"/>
                </a:lnTo>
                <a:lnTo>
                  <a:pt x="635" y="290"/>
                </a:lnTo>
                <a:lnTo>
                  <a:pt x="635" y="300"/>
                </a:lnTo>
                <a:lnTo>
                  <a:pt x="634" y="310"/>
                </a:lnTo>
                <a:lnTo>
                  <a:pt x="632" y="318"/>
                </a:lnTo>
                <a:lnTo>
                  <a:pt x="627" y="327"/>
                </a:lnTo>
                <a:lnTo>
                  <a:pt x="621" y="335"/>
                </a:lnTo>
                <a:lnTo>
                  <a:pt x="613" y="341"/>
                </a:lnTo>
                <a:lnTo>
                  <a:pt x="605" y="346"/>
                </a:lnTo>
                <a:lnTo>
                  <a:pt x="595" y="349"/>
                </a:lnTo>
                <a:lnTo>
                  <a:pt x="584" y="350"/>
                </a:lnTo>
                <a:lnTo>
                  <a:pt x="576" y="350"/>
                </a:lnTo>
                <a:lnTo>
                  <a:pt x="567" y="348"/>
                </a:lnTo>
                <a:lnTo>
                  <a:pt x="561" y="344"/>
                </a:lnTo>
                <a:lnTo>
                  <a:pt x="554" y="340"/>
                </a:lnTo>
                <a:lnTo>
                  <a:pt x="549" y="336"/>
                </a:lnTo>
                <a:lnTo>
                  <a:pt x="543" y="328"/>
                </a:lnTo>
                <a:lnTo>
                  <a:pt x="538" y="321"/>
                </a:lnTo>
                <a:lnTo>
                  <a:pt x="532" y="311"/>
                </a:lnTo>
                <a:lnTo>
                  <a:pt x="525" y="298"/>
                </a:lnTo>
                <a:lnTo>
                  <a:pt x="516" y="286"/>
                </a:lnTo>
                <a:lnTo>
                  <a:pt x="507" y="275"/>
                </a:lnTo>
                <a:lnTo>
                  <a:pt x="497" y="267"/>
                </a:lnTo>
                <a:lnTo>
                  <a:pt x="491" y="263"/>
                </a:lnTo>
                <a:lnTo>
                  <a:pt x="485" y="260"/>
                </a:lnTo>
                <a:lnTo>
                  <a:pt x="478" y="257"/>
                </a:lnTo>
                <a:lnTo>
                  <a:pt x="471" y="255"/>
                </a:lnTo>
                <a:lnTo>
                  <a:pt x="462" y="254"/>
                </a:lnTo>
                <a:lnTo>
                  <a:pt x="453" y="253"/>
                </a:lnTo>
                <a:lnTo>
                  <a:pt x="442" y="251"/>
                </a:lnTo>
                <a:lnTo>
                  <a:pt x="431" y="251"/>
                </a:lnTo>
                <a:lnTo>
                  <a:pt x="420" y="251"/>
                </a:lnTo>
                <a:lnTo>
                  <a:pt x="410" y="253"/>
                </a:lnTo>
                <a:lnTo>
                  <a:pt x="402" y="254"/>
                </a:lnTo>
                <a:lnTo>
                  <a:pt x="393" y="256"/>
                </a:lnTo>
                <a:lnTo>
                  <a:pt x="384" y="258"/>
                </a:lnTo>
                <a:lnTo>
                  <a:pt x="377" y="261"/>
                </a:lnTo>
                <a:lnTo>
                  <a:pt x="369" y="264"/>
                </a:lnTo>
                <a:lnTo>
                  <a:pt x="363" y="269"/>
                </a:lnTo>
                <a:lnTo>
                  <a:pt x="356" y="273"/>
                </a:lnTo>
                <a:lnTo>
                  <a:pt x="351" y="277"/>
                </a:lnTo>
                <a:lnTo>
                  <a:pt x="347" y="282"/>
                </a:lnTo>
                <a:lnTo>
                  <a:pt x="343" y="287"/>
                </a:lnTo>
                <a:lnTo>
                  <a:pt x="341" y="292"/>
                </a:lnTo>
                <a:lnTo>
                  <a:pt x="339" y="298"/>
                </a:lnTo>
                <a:lnTo>
                  <a:pt x="338" y="303"/>
                </a:lnTo>
                <a:lnTo>
                  <a:pt x="337" y="309"/>
                </a:lnTo>
                <a:lnTo>
                  <a:pt x="338" y="316"/>
                </a:lnTo>
                <a:lnTo>
                  <a:pt x="339" y="323"/>
                </a:lnTo>
                <a:lnTo>
                  <a:pt x="342" y="328"/>
                </a:lnTo>
                <a:lnTo>
                  <a:pt x="346" y="334"/>
                </a:lnTo>
                <a:lnTo>
                  <a:pt x="351" y="339"/>
                </a:lnTo>
                <a:lnTo>
                  <a:pt x="356" y="344"/>
                </a:lnTo>
                <a:lnTo>
                  <a:pt x="363" y="349"/>
                </a:lnTo>
                <a:lnTo>
                  <a:pt x="369" y="353"/>
                </a:lnTo>
                <a:lnTo>
                  <a:pt x="386" y="359"/>
                </a:lnTo>
                <a:lnTo>
                  <a:pt x="402" y="365"/>
                </a:lnTo>
                <a:lnTo>
                  <a:pt x="410" y="367"/>
                </a:lnTo>
                <a:lnTo>
                  <a:pt x="422" y="370"/>
                </a:lnTo>
                <a:lnTo>
                  <a:pt x="437" y="375"/>
                </a:lnTo>
                <a:lnTo>
                  <a:pt x="455" y="378"/>
                </a:lnTo>
                <a:lnTo>
                  <a:pt x="477" y="383"/>
                </a:lnTo>
                <a:lnTo>
                  <a:pt x="498" y="389"/>
                </a:lnTo>
                <a:lnTo>
                  <a:pt x="518" y="394"/>
                </a:lnTo>
                <a:lnTo>
                  <a:pt x="538" y="400"/>
                </a:lnTo>
                <a:lnTo>
                  <a:pt x="556" y="407"/>
                </a:lnTo>
                <a:lnTo>
                  <a:pt x="573" y="413"/>
                </a:lnTo>
                <a:lnTo>
                  <a:pt x="589" y="421"/>
                </a:lnTo>
                <a:lnTo>
                  <a:pt x="603" y="430"/>
                </a:lnTo>
                <a:lnTo>
                  <a:pt x="616" y="439"/>
                </a:lnTo>
                <a:lnTo>
                  <a:pt x="626" y="450"/>
                </a:lnTo>
                <a:lnTo>
                  <a:pt x="636" y="462"/>
                </a:lnTo>
                <a:lnTo>
                  <a:pt x="645" y="475"/>
                </a:lnTo>
                <a:lnTo>
                  <a:pt x="648" y="481"/>
                </a:lnTo>
                <a:lnTo>
                  <a:pt x="651" y="489"/>
                </a:lnTo>
                <a:lnTo>
                  <a:pt x="653" y="497"/>
                </a:lnTo>
                <a:lnTo>
                  <a:pt x="656" y="504"/>
                </a:lnTo>
                <a:lnTo>
                  <a:pt x="659" y="521"/>
                </a:lnTo>
                <a:lnTo>
                  <a:pt x="659" y="540"/>
                </a:lnTo>
                <a:lnTo>
                  <a:pt x="659" y="552"/>
                </a:lnTo>
                <a:lnTo>
                  <a:pt x="658" y="564"/>
                </a:lnTo>
                <a:lnTo>
                  <a:pt x="656" y="574"/>
                </a:lnTo>
                <a:lnTo>
                  <a:pt x="652" y="584"/>
                </a:lnTo>
                <a:lnTo>
                  <a:pt x="649" y="595"/>
                </a:lnTo>
                <a:lnTo>
                  <a:pt x="645" y="605"/>
                </a:lnTo>
                <a:lnTo>
                  <a:pt x="639" y="614"/>
                </a:lnTo>
                <a:lnTo>
                  <a:pt x="633" y="624"/>
                </a:lnTo>
                <a:close/>
                <a:moveTo>
                  <a:pt x="842" y="502"/>
                </a:moveTo>
                <a:lnTo>
                  <a:pt x="845" y="487"/>
                </a:lnTo>
                <a:lnTo>
                  <a:pt x="846" y="471"/>
                </a:lnTo>
                <a:lnTo>
                  <a:pt x="847" y="454"/>
                </a:lnTo>
                <a:lnTo>
                  <a:pt x="848" y="438"/>
                </a:lnTo>
                <a:lnTo>
                  <a:pt x="847" y="418"/>
                </a:lnTo>
                <a:lnTo>
                  <a:pt x="846" y="397"/>
                </a:lnTo>
                <a:lnTo>
                  <a:pt x="842" y="377"/>
                </a:lnTo>
                <a:lnTo>
                  <a:pt x="839" y="356"/>
                </a:lnTo>
                <a:lnTo>
                  <a:pt x="835" y="337"/>
                </a:lnTo>
                <a:lnTo>
                  <a:pt x="829" y="317"/>
                </a:lnTo>
                <a:lnTo>
                  <a:pt x="823" y="299"/>
                </a:lnTo>
                <a:lnTo>
                  <a:pt x="815" y="281"/>
                </a:lnTo>
                <a:lnTo>
                  <a:pt x="807" y="262"/>
                </a:lnTo>
                <a:lnTo>
                  <a:pt x="798" y="245"/>
                </a:lnTo>
                <a:lnTo>
                  <a:pt x="788" y="228"/>
                </a:lnTo>
                <a:lnTo>
                  <a:pt x="778" y="210"/>
                </a:lnTo>
                <a:lnTo>
                  <a:pt x="767" y="195"/>
                </a:lnTo>
                <a:lnTo>
                  <a:pt x="754" y="179"/>
                </a:lnTo>
                <a:lnTo>
                  <a:pt x="742" y="165"/>
                </a:lnTo>
                <a:lnTo>
                  <a:pt x="728" y="151"/>
                </a:lnTo>
                <a:lnTo>
                  <a:pt x="714" y="137"/>
                </a:lnTo>
                <a:lnTo>
                  <a:pt x="699" y="124"/>
                </a:lnTo>
                <a:lnTo>
                  <a:pt x="684" y="112"/>
                </a:lnTo>
                <a:lnTo>
                  <a:pt x="667" y="100"/>
                </a:lnTo>
                <a:lnTo>
                  <a:pt x="651" y="91"/>
                </a:lnTo>
                <a:lnTo>
                  <a:pt x="634" y="81"/>
                </a:lnTo>
                <a:lnTo>
                  <a:pt x="617" y="71"/>
                </a:lnTo>
                <a:lnTo>
                  <a:pt x="598" y="64"/>
                </a:lnTo>
                <a:lnTo>
                  <a:pt x="580" y="56"/>
                </a:lnTo>
                <a:lnTo>
                  <a:pt x="561" y="49"/>
                </a:lnTo>
                <a:lnTo>
                  <a:pt x="542" y="44"/>
                </a:lnTo>
                <a:lnTo>
                  <a:pt x="522" y="40"/>
                </a:lnTo>
                <a:lnTo>
                  <a:pt x="502" y="35"/>
                </a:lnTo>
                <a:lnTo>
                  <a:pt x="482" y="33"/>
                </a:lnTo>
                <a:lnTo>
                  <a:pt x="461" y="32"/>
                </a:lnTo>
                <a:lnTo>
                  <a:pt x="440" y="31"/>
                </a:lnTo>
                <a:lnTo>
                  <a:pt x="423" y="31"/>
                </a:lnTo>
                <a:lnTo>
                  <a:pt x="407" y="32"/>
                </a:lnTo>
                <a:lnTo>
                  <a:pt x="392" y="34"/>
                </a:lnTo>
                <a:lnTo>
                  <a:pt x="376" y="37"/>
                </a:lnTo>
                <a:lnTo>
                  <a:pt x="362" y="28"/>
                </a:lnTo>
                <a:lnTo>
                  <a:pt x="347" y="20"/>
                </a:lnTo>
                <a:lnTo>
                  <a:pt x="332" y="14"/>
                </a:lnTo>
                <a:lnTo>
                  <a:pt x="315" y="10"/>
                </a:lnTo>
                <a:lnTo>
                  <a:pt x="299" y="5"/>
                </a:lnTo>
                <a:lnTo>
                  <a:pt x="282" y="2"/>
                </a:lnTo>
                <a:lnTo>
                  <a:pt x="265" y="0"/>
                </a:lnTo>
                <a:lnTo>
                  <a:pt x="247" y="0"/>
                </a:lnTo>
                <a:lnTo>
                  <a:pt x="234" y="0"/>
                </a:lnTo>
                <a:lnTo>
                  <a:pt x="221" y="1"/>
                </a:lnTo>
                <a:lnTo>
                  <a:pt x="209" y="2"/>
                </a:lnTo>
                <a:lnTo>
                  <a:pt x="198" y="4"/>
                </a:lnTo>
                <a:lnTo>
                  <a:pt x="186" y="7"/>
                </a:lnTo>
                <a:lnTo>
                  <a:pt x="174" y="11"/>
                </a:lnTo>
                <a:lnTo>
                  <a:pt x="162" y="14"/>
                </a:lnTo>
                <a:lnTo>
                  <a:pt x="151" y="19"/>
                </a:lnTo>
                <a:lnTo>
                  <a:pt x="140" y="24"/>
                </a:lnTo>
                <a:lnTo>
                  <a:pt x="130" y="29"/>
                </a:lnTo>
                <a:lnTo>
                  <a:pt x="119" y="35"/>
                </a:lnTo>
                <a:lnTo>
                  <a:pt x="109" y="42"/>
                </a:lnTo>
                <a:lnTo>
                  <a:pt x="99" y="48"/>
                </a:lnTo>
                <a:lnTo>
                  <a:pt x="90" y="56"/>
                </a:lnTo>
                <a:lnTo>
                  <a:pt x="81" y="64"/>
                </a:lnTo>
                <a:lnTo>
                  <a:pt x="72" y="71"/>
                </a:lnTo>
                <a:lnTo>
                  <a:pt x="65" y="80"/>
                </a:lnTo>
                <a:lnTo>
                  <a:pt x="57" y="89"/>
                </a:lnTo>
                <a:lnTo>
                  <a:pt x="50" y="98"/>
                </a:lnTo>
                <a:lnTo>
                  <a:pt x="42" y="108"/>
                </a:lnTo>
                <a:lnTo>
                  <a:pt x="36" y="118"/>
                </a:lnTo>
                <a:lnTo>
                  <a:pt x="30" y="128"/>
                </a:lnTo>
                <a:lnTo>
                  <a:pt x="25" y="139"/>
                </a:lnTo>
                <a:lnTo>
                  <a:pt x="19" y="150"/>
                </a:lnTo>
                <a:lnTo>
                  <a:pt x="15" y="161"/>
                </a:lnTo>
                <a:lnTo>
                  <a:pt x="12" y="173"/>
                </a:lnTo>
                <a:lnTo>
                  <a:pt x="9" y="184"/>
                </a:lnTo>
                <a:lnTo>
                  <a:pt x="5" y="196"/>
                </a:lnTo>
                <a:lnTo>
                  <a:pt x="3" y="208"/>
                </a:lnTo>
                <a:lnTo>
                  <a:pt x="2" y="220"/>
                </a:lnTo>
                <a:lnTo>
                  <a:pt x="1" y="233"/>
                </a:lnTo>
                <a:lnTo>
                  <a:pt x="0" y="246"/>
                </a:lnTo>
                <a:lnTo>
                  <a:pt x="1" y="263"/>
                </a:lnTo>
                <a:lnTo>
                  <a:pt x="3" y="281"/>
                </a:lnTo>
                <a:lnTo>
                  <a:pt x="6" y="298"/>
                </a:lnTo>
                <a:lnTo>
                  <a:pt x="10" y="314"/>
                </a:lnTo>
                <a:lnTo>
                  <a:pt x="15" y="330"/>
                </a:lnTo>
                <a:lnTo>
                  <a:pt x="22" y="345"/>
                </a:lnTo>
                <a:lnTo>
                  <a:pt x="29" y="361"/>
                </a:lnTo>
                <a:lnTo>
                  <a:pt x="37" y="376"/>
                </a:lnTo>
                <a:lnTo>
                  <a:pt x="34" y="391"/>
                </a:lnTo>
                <a:lnTo>
                  <a:pt x="33" y="407"/>
                </a:lnTo>
                <a:lnTo>
                  <a:pt x="32" y="422"/>
                </a:lnTo>
                <a:lnTo>
                  <a:pt x="32" y="438"/>
                </a:lnTo>
                <a:lnTo>
                  <a:pt x="32" y="460"/>
                </a:lnTo>
                <a:lnTo>
                  <a:pt x="34" y="480"/>
                </a:lnTo>
                <a:lnTo>
                  <a:pt x="37" y="501"/>
                </a:lnTo>
                <a:lnTo>
                  <a:pt x="40" y="521"/>
                </a:lnTo>
                <a:lnTo>
                  <a:pt x="45" y="541"/>
                </a:lnTo>
                <a:lnTo>
                  <a:pt x="51" y="560"/>
                </a:lnTo>
                <a:lnTo>
                  <a:pt x="57" y="579"/>
                </a:lnTo>
                <a:lnTo>
                  <a:pt x="64" y="597"/>
                </a:lnTo>
                <a:lnTo>
                  <a:pt x="72" y="615"/>
                </a:lnTo>
                <a:lnTo>
                  <a:pt x="81" y="633"/>
                </a:lnTo>
                <a:lnTo>
                  <a:pt x="91" y="650"/>
                </a:lnTo>
                <a:lnTo>
                  <a:pt x="101" y="666"/>
                </a:lnTo>
                <a:lnTo>
                  <a:pt x="113" y="682"/>
                </a:lnTo>
                <a:lnTo>
                  <a:pt x="125" y="699"/>
                </a:lnTo>
                <a:lnTo>
                  <a:pt x="138" y="713"/>
                </a:lnTo>
                <a:lnTo>
                  <a:pt x="151" y="727"/>
                </a:lnTo>
                <a:lnTo>
                  <a:pt x="165" y="741"/>
                </a:lnTo>
                <a:lnTo>
                  <a:pt x="180" y="754"/>
                </a:lnTo>
                <a:lnTo>
                  <a:pt x="195" y="766"/>
                </a:lnTo>
                <a:lnTo>
                  <a:pt x="212" y="776"/>
                </a:lnTo>
                <a:lnTo>
                  <a:pt x="229" y="787"/>
                </a:lnTo>
                <a:lnTo>
                  <a:pt x="245" y="797"/>
                </a:lnTo>
                <a:lnTo>
                  <a:pt x="263" y="807"/>
                </a:lnTo>
                <a:lnTo>
                  <a:pt x="281" y="814"/>
                </a:lnTo>
                <a:lnTo>
                  <a:pt x="299" y="822"/>
                </a:lnTo>
                <a:lnTo>
                  <a:pt x="319" y="828"/>
                </a:lnTo>
                <a:lnTo>
                  <a:pt x="338" y="834"/>
                </a:lnTo>
                <a:lnTo>
                  <a:pt x="357" y="838"/>
                </a:lnTo>
                <a:lnTo>
                  <a:pt x="378" y="841"/>
                </a:lnTo>
                <a:lnTo>
                  <a:pt x="399" y="844"/>
                </a:lnTo>
                <a:lnTo>
                  <a:pt x="419" y="845"/>
                </a:lnTo>
                <a:lnTo>
                  <a:pt x="440" y="847"/>
                </a:lnTo>
                <a:lnTo>
                  <a:pt x="456" y="847"/>
                </a:lnTo>
                <a:lnTo>
                  <a:pt x="472" y="845"/>
                </a:lnTo>
                <a:lnTo>
                  <a:pt x="488" y="843"/>
                </a:lnTo>
                <a:lnTo>
                  <a:pt x="503" y="841"/>
                </a:lnTo>
                <a:lnTo>
                  <a:pt x="517" y="850"/>
                </a:lnTo>
                <a:lnTo>
                  <a:pt x="532" y="857"/>
                </a:lnTo>
                <a:lnTo>
                  <a:pt x="549" y="863"/>
                </a:lnTo>
                <a:lnTo>
                  <a:pt x="565" y="868"/>
                </a:lnTo>
                <a:lnTo>
                  <a:pt x="581" y="872"/>
                </a:lnTo>
                <a:lnTo>
                  <a:pt x="598" y="876"/>
                </a:lnTo>
                <a:lnTo>
                  <a:pt x="616" y="878"/>
                </a:lnTo>
                <a:lnTo>
                  <a:pt x="633" y="878"/>
                </a:lnTo>
                <a:lnTo>
                  <a:pt x="646" y="878"/>
                </a:lnTo>
                <a:lnTo>
                  <a:pt x="658" y="877"/>
                </a:lnTo>
                <a:lnTo>
                  <a:pt x="671" y="876"/>
                </a:lnTo>
                <a:lnTo>
                  <a:pt x="683" y="874"/>
                </a:lnTo>
                <a:lnTo>
                  <a:pt x="694" y="870"/>
                </a:lnTo>
                <a:lnTo>
                  <a:pt x="706" y="867"/>
                </a:lnTo>
                <a:lnTo>
                  <a:pt x="717" y="863"/>
                </a:lnTo>
                <a:lnTo>
                  <a:pt x="729" y="858"/>
                </a:lnTo>
                <a:lnTo>
                  <a:pt x="740" y="854"/>
                </a:lnTo>
                <a:lnTo>
                  <a:pt x="751" y="849"/>
                </a:lnTo>
                <a:lnTo>
                  <a:pt x="760" y="842"/>
                </a:lnTo>
                <a:lnTo>
                  <a:pt x="770" y="836"/>
                </a:lnTo>
                <a:lnTo>
                  <a:pt x="780" y="829"/>
                </a:lnTo>
                <a:lnTo>
                  <a:pt x="790" y="822"/>
                </a:lnTo>
                <a:lnTo>
                  <a:pt x="798" y="814"/>
                </a:lnTo>
                <a:lnTo>
                  <a:pt x="807" y="805"/>
                </a:lnTo>
                <a:lnTo>
                  <a:pt x="815" y="798"/>
                </a:lnTo>
                <a:lnTo>
                  <a:pt x="823" y="788"/>
                </a:lnTo>
                <a:lnTo>
                  <a:pt x="831" y="780"/>
                </a:lnTo>
                <a:lnTo>
                  <a:pt x="837" y="770"/>
                </a:lnTo>
                <a:lnTo>
                  <a:pt x="844" y="759"/>
                </a:lnTo>
                <a:lnTo>
                  <a:pt x="849" y="749"/>
                </a:lnTo>
                <a:lnTo>
                  <a:pt x="854" y="739"/>
                </a:lnTo>
                <a:lnTo>
                  <a:pt x="860" y="728"/>
                </a:lnTo>
                <a:lnTo>
                  <a:pt x="864" y="717"/>
                </a:lnTo>
                <a:lnTo>
                  <a:pt x="868" y="705"/>
                </a:lnTo>
                <a:lnTo>
                  <a:pt x="872" y="693"/>
                </a:lnTo>
                <a:lnTo>
                  <a:pt x="874" y="681"/>
                </a:lnTo>
                <a:lnTo>
                  <a:pt x="876" y="669"/>
                </a:lnTo>
                <a:lnTo>
                  <a:pt x="878" y="656"/>
                </a:lnTo>
                <a:lnTo>
                  <a:pt x="879" y="645"/>
                </a:lnTo>
                <a:lnTo>
                  <a:pt x="879" y="632"/>
                </a:lnTo>
                <a:lnTo>
                  <a:pt x="878" y="614"/>
                </a:lnTo>
                <a:lnTo>
                  <a:pt x="877" y="597"/>
                </a:lnTo>
                <a:lnTo>
                  <a:pt x="874" y="580"/>
                </a:lnTo>
                <a:lnTo>
                  <a:pt x="869" y="564"/>
                </a:lnTo>
                <a:lnTo>
                  <a:pt x="864" y="547"/>
                </a:lnTo>
                <a:lnTo>
                  <a:pt x="858" y="532"/>
                </a:lnTo>
                <a:lnTo>
                  <a:pt x="851" y="517"/>
                </a:lnTo>
                <a:lnTo>
                  <a:pt x="842" y="502"/>
                </a:lnTo>
                <a:close/>
              </a:path>
            </a:pathLst>
          </a:custGeom>
          <a:solidFill>
            <a:schemeClr val="tx1">
              <a:lumMod val="85000"/>
              <a:lumOff val="1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1" name="Freeform 141"/>
          <p:cNvSpPr>
            <a:spLocks noEditPoints="1"/>
          </p:cNvSpPr>
          <p:nvPr/>
        </p:nvSpPr>
        <p:spPr bwMode="auto">
          <a:xfrm>
            <a:off x="10480064" y="3809148"/>
            <a:ext cx="333045" cy="331531"/>
          </a:xfrm>
          <a:custGeom>
            <a:avLst/>
            <a:gdLst>
              <a:gd name="T0" fmla="*/ 238 w 879"/>
              <a:gd name="T1" fmla="*/ 568 h 878"/>
              <a:gd name="T2" fmla="*/ 271 w 879"/>
              <a:gd name="T3" fmla="*/ 545 h 878"/>
              <a:gd name="T4" fmla="*/ 617 w 879"/>
              <a:gd name="T5" fmla="*/ 548 h 878"/>
              <a:gd name="T6" fmla="*/ 645 w 879"/>
              <a:gd name="T7" fmla="*/ 577 h 878"/>
              <a:gd name="T8" fmla="*/ 645 w 879"/>
              <a:gd name="T9" fmla="*/ 618 h 878"/>
              <a:gd name="T10" fmla="*/ 617 w 879"/>
              <a:gd name="T11" fmla="*/ 646 h 878"/>
              <a:gd name="T12" fmla="*/ 271 w 879"/>
              <a:gd name="T13" fmla="*/ 649 h 878"/>
              <a:gd name="T14" fmla="*/ 238 w 879"/>
              <a:gd name="T15" fmla="*/ 626 h 878"/>
              <a:gd name="T16" fmla="*/ 282 w 879"/>
              <a:gd name="T17" fmla="*/ 227 h 878"/>
              <a:gd name="T18" fmla="*/ 467 w 879"/>
              <a:gd name="T19" fmla="*/ 235 h 878"/>
              <a:gd name="T20" fmla="*/ 489 w 879"/>
              <a:gd name="T21" fmla="*/ 269 h 878"/>
              <a:gd name="T22" fmla="*/ 481 w 879"/>
              <a:gd name="T23" fmla="*/ 309 h 878"/>
              <a:gd name="T24" fmla="*/ 447 w 879"/>
              <a:gd name="T25" fmla="*/ 331 h 878"/>
              <a:gd name="T26" fmla="*/ 261 w 879"/>
              <a:gd name="T27" fmla="*/ 328 h 878"/>
              <a:gd name="T28" fmla="*/ 233 w 879"/>
              <a:gd name="T29" fmla="*/ 300 h 878"/>
              <a:gd name="T30" fmla="*/ 233 w 879"/>
              <a:gd name="T31" fmla="*/ 259 h 878"/>
              <a:gd name="T32" fmla="*/ 261 w 879"/>
              <a:gd name="T33" fmla="*/ 231 h 878"/>
              <a:gd name="T34" fmla="*/ 612 w 879"/>
              <a:gd name="T35" fmla="*/ 878 h 878"/>
              <a:gd name="T36" fmla="*/ 667 w 879"/>
              <a:gd name="T37" fmla="*/ 869 h 878"/>
              <a:gd name="T38" fmla="*/ 719 w 879"/>
              <a:gd name="T39" fmla="*/ 851 h 878"/>
              <a:gd name="T40" fmla="*/ 765 w 879"/>
              <a:gd name="T41" fmla="*/ 823 h 878"/>
              <a:gd name="T42" fmla="*/ 805 w 879"/>
              <a:gd name="T43" fmla="*/ 787 h 878"/>
              <a:gd name="T44" fmla="*/ 836 w 879"/>
              <a:gd name="T45" fmla="*/ 744 h 878"/>
              <a:gd name="T46" fmla="*/ 860 w 879"/>
              <a:gd name="T47" fmla="*/ 696 h 878"/>
              <a:gd name="T48" fmla="*/ 874 w 879"/>
              <a:gd name="T49" fmla="*/ 643 h 878"/>
              <a:gd name="T50" fmla="*/ 879 w 879"/>
              <a:gd name="T51" fmla="*/ 377 h 878"/>
              <a:gd name="T52" fmla="*/ 852 w 879"/>
              <a:gd name="T53" fmla="*/ 338 h 878"/>
              <a:gd name="T54" fmla="*/ 818 w 879"/>
              <a:gd name="T55" fmla="*/ 334 h 878"/>
              <a:gd name="T56" fmla="*/ 754 w 879"/>
              <a:gd name="T57" fmla="*/ 328 h 878"/>
              <a:gd name="T58" fmla="*/ 731 w 879"/>
              <a:gd name="T59" fmla="*/ 314 h 878"/>
              <a:gd name="T60" fmla="*/ 717 w 879"/>
              <a:gd name="T61" fmla="*/ 270 h 878"/>
              <a:gd name="T62" fmla="*/ 704 w 879"/>
              <a:gd name="T63" fmla="*/ 192 h 878"/>
              <a:gd name="T64" fmla="*/ 680 w 879"/>
              <a:gd name="T65" fmla="*/ 136 h 878"/>
              <a:gd name="T66" fmla="*/ 636 w 879"/>
              <a:gd name="T67" fmla="*/ 82 h 878"/>
              <a:gd name="T68" fmla="*/ 578 w 879"/>
              <a:gd name="T69" fmla="*/ 39 h 878"/>
              <a:gd name="T70" fmla="*/ 516 w 879"/>
              <a:gd name="T71" fmla="*/ 10 h 878"/>
              <a:gd name="T72" fmla="*/ 279 w 879"/>
              <a:gd name="T73" fmla="*/ 0 h 878"/>
              <a:gd name="T74" fmla="*/ 222 w 879"/>
              <a:gd name="T75" fmla="*/ 5 h 878"/>
              <a:gd name="T76" fmla="*/ 171 w 879"/>
              <a:gd name="T77" fmla="*/ 21 h 878"/>
              <a:gd name="T78" fmla="*/ 123 w 879"/>
              <a:gd name="T79" fmla="*/ 47 h 878"/>
              <a:gd name="T80" fmla="*/ 82 w 879"/>
              <a:gd name="T81" fmla="*/ 81 h 878"/>
              <a:gd name="T82" fmla="*/ 47 w 879"/>
              <a:gd name="T83" fmla="*/ 122 h 878"/>
              <a:gd name="T84" fmla="*/ 22 w 879"/>
              <a:gd name="T85" fmla="*/ 169 h 878"/>
              <a:gd name="T86" fmla="*/ 5 w 879"/>
              <a:gd name="T87" fmla="*/ 221 h 878"/>
              <a:gd name="T88" fmla="*/ 0 w 879"/>
              <a:gd name="T89" fmla="*/ 277 h 878"/>
              <a:gd name="T90" fmla="*/ 3 w 879"/>
              <a:gd name="T91" fmla="*/ 643 h 878"/>
              <a:gd name="T92" fmla="*/ 17 w 879"/>
              <a:gd name="T93" fmla="*/ 696 h 878"/>
              <a:gd name="T94" fmla="*/ 41 w 879"/>
              <a:gd name="T95" fmla="*/ 744 h 878"/>
              <a:gd name="T96" fmla="*/ 72 w 879"/>
              <a:gd name="T97" fmla="*/ 787 h 878"/>
              <a:gd name="T98" fmla="*/ 112 w 879"/>
              <a:gd name="T99" fmla="*/ 823 h 878"/>
              <a:gd name="T100" fmla="*/ 158 w 879"/>
              <a:gd name="T101" fmla="*/ 851 h 878"/>
              <a:gd name="T102" fmla="*/ 209 w 879"/>
              <a:gd name="T103" fmla="*/ 869 h 878"/>
              <a:gd name="T104" fmla="*/ 265 w 879"/>
              <a:gd name="T105" fmla="*/ 878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9" h="878">
                <a:moveTo>
                  <a:pt x="229" y="597"/>
                </a:moveTo>
                <a:lnTo>
                  <a:pt x="230" y="586"/>
                </a:lnTo>
                <a:lnTo>
                  <a:pt x="233" y="577"/>
                </a:lnTo>
                <a:lnTo>
                  <a:pt x="238" y="568"/>
                </a:lnTo>
                <a:lnTo>
                  <a:pt x="244" y="559"/>
                </a:lnTo>
                <a:lnTo>
                  <a:pt x="253" y="553"/>
                </a:lnTo>
                <a:lnTo>
                  <a:pt x="261" y="548"/>
                </a:lnTo>
                <a:lnTo>
                  <a:pt x="271" y="545"/>
                </a:lnTo>
                <a:lnTo>
                  <a:pt x="282" y="544"/>
                </a:lnTo>
                <a:lnTo>
                  <a:pt x="596" y="544"/>
                </a:lnTo>
                <a:lnTo>
                  <a:pt x="607" y="545"/>
                </a:lnTo>
                <a:lnTo>
                  <a:pt x="617" y="548"/>
                </a:lnTo>
                <a:lnTo>
                  <a:pt x="625" y="553"/>
                </a:lnTo>
                <a:lnTo>
                  <a:pt x="633" y="559"/>
                </a:lnTo>
                <a:lnTo>
                  <a:pt x="639" y="568"/>
                </a:lnTo>
                <a:lnTo>
                  <a:pt x="645" y="577"/>
                </a:lnTo>
                <a:lnTo>
                  <a:pt x="648" y="586"/>
                </a:lnTo>
                <a:lnTo>
                  <a:pt x="649" y="597"/>
                </a:lnTo>
                <a:lnTo>
                  <a:pt x="648" y="608"/>
                </a:lnTo>
                <a:lnTo>
                  <a:pt x="645" y="618"/>
                </a:lnTo>
                <a:lnTo>
                  <a:pt x="639" y="626"/>
                </a:lnTo>
                <a:lnTo>
                  <a:pt x="633" y="634"/>
                </a:lnTo>
                <a:lnTo>
                  <a:pt x="625" y="640"/>
                </a:lnTo>
                <a:lnTo>
                  <a:pt x="617" y="646"/>
                </a:lnTo>
                <a:lnTo>
                  <a:pt x="607" y="649"/>
                </a:lnTo>
                <a:lnTo>
                  <a:pt x="596" y="650"/>
                </a:lnTo>
                <a:lnTo>
                  <a:pt x="282" y="650"/>
                </a:lnTo>
                <a:lnTo>
                  <a:pt x="271" y="649"/>
                </a:lnTo>
                <a:lnTo>
                  <a:pt x="261" y="646"/>
                </a:lnTo>
                <a:lnTo>
                  <a:pt x="253" y="640"/>
                </a:lnTo>
                <a:lnTo>
                  <a:pt x="244" y="634"/>
                </a:lnTo>
                <a:lnTo>
                  <a:pt x="238" y="626"/>
                </a:lnTo>
                <a:lnTo>
                  <a:pt x="233" y="618"/>
                </a:lnTo>
                <a:lnTo>
                  <a:pt x="230" y="608"/>
                </a:lnTo>
                <a:lnTo>
                  <a:pt x="229" y="597"/>
                </a:lnTo>
                <a:close/>
                <a:moveTo>
                  <a:pt x="282" y="227"/>
                </a:moveTo>
                <a:lnTo>
                  <a:pt x="436" y="227"/>
                </a:lnTo>
                <a:lnTo>
                  <a:pt x="447" y="228"/>
                </a:lnTo>
                <a:lnTo>
                  <a:pt x="457" y="231"/>
                </a:lnTo>
                <a:lnTo>
                  <a:pt x="467" y="235"/>
                </a:lnTo>
                <a:lnTo>
                  <a:pt x="474" y="242"/>
                </a:lnTo>
                <a:lnTo>
                  <a:pt x="481" y="249"/>
                </a:lnTo>
                <a:lnTo>
                  <a:pt x="486" y="259"/>
                </a:lnTo>
                <a:lnTo>
                  <a:pt x="489" y="269"/>
                </a:lnTo>
                <a:lnTo>
                  <a:pt x="490" y="280"/>
                </a:lnTo>
                <a:lnTo>
                  <a:pt x="489" y="290"/>
                </a:lnTo>
                <a:lnTo>
                  <a:pt x="486" y="300"/>
                </a:lnTo>
                <a:lnTo>
                  <a:pt x="481" y="309"/>
                </a:lnTo>
                <a:lnTo>
                  <a:pt x="474" y="316"/>
                </a:lnTo>
                <a:lnTo>
                  <a:pt x="467" y="324"/>
                </a:lnTo>
                <a:lnTo>
                  <a:pt x="457" y="328"/>
                </a:lnTo>
                <a:lnTo>
                  <a:pt x="447" y="331"/>
                </a:lnTo>
                <a:lnTo>
                  <a:pt x="436" y="332"/>
                </a:lnTo>
                <a:lnTo>
                  <a:pt x="282" y="332"/>
                </a:lnTo>
                <a:lnTo>
                  <a:pt x="271" y="331"/>
                </a:lnTo>
                <a:lnTo>
                  <a:pt x="261" y="328"/>
                </a:lnTo>
                <a:lnTo>
                  <a:pt x="253" y="324"/>
                </a:lnTo>
                <a:lnTo>
                  <a:pt x="244" y="316"/>
                </a:lnTo>
                <a:lnTo>
                  <a:pt x="238" y="309"/>
                </a:lnTo>
                <a:lnTo>
                  <a:pt x="233" y="300"/>
                </a:lnTo>
                <a:lnTo>
                  <a:pt x="230" y="290"/>
                </a:lnTo>
                <a:lnTo>
                  <a:pt x="229" y="280"/>
                </a:lnTo>
                <a:lnTo>
                  <a:pt x="230" y="269"/>
                </a:lnTo>
                <a:lnTo>
                  <a:pt x="233" y="259"/>
                </a:lnTo>
                <a:lnTo>
                  <a:pt x="238" y="249"/>
                </a:lnTo>
                <a:lnTo>
                  <a:pt x="244" y="242"/>
                </a:lnTo>
                <a:lnTo>
                  <a:pt x="253" y="235"/>
                </a:lnTo>
                <a:lnTo>
                  <a:pt x="261" y="231"/>
                </a:lnTo>
                <a:lnTo>
                  <a:pt x="271" y="228"/>
                </a:lnTo>
                <a:lnTo>
                  <a:pt x="282" y="227"/>
                </a:lnTo>
                <a:close/>
                <a:moveTo>
                  <a:pt x="598" y="878"/>
                </a:moveTo>
                <a:lnTo>
                  <a:pt x="612" y="878"/>
                </a:lnTo>
                <a:lnTo>
                  <a:pt x="627" y="877"/>
                </a:lnTo>
                <a:lnTo>
                  <a:pt x="640" y="875"/>
                </a:lnTo>
                <a:lnTo>
                  <a:pt x="655" y="872"/>
                </a:lnTo>
                <a:lnTo>
                  <a:pt x="667" y="869"/>
                </a:lnTo>
                <a:lnTo>
                  <a:pt x="682" y="866"/>
                </a:lnTo>
                <a:lnTo>
                  <a:pt x="694" y="862"/>
                </a:lnTo>
                <a:lnTo>
                  <a:pt x="706" y="856"/>
                </a:lnTo>
                <a:lnTo>
                  <a:pt x="719" y="851"/>
                </a:lnTo>
                <a:lnTo>
                  <a:pt x="731" y="844"/>
                </a:lnTo>
                <a:lnTo>
                  <a:pt x="743" y="838"/>
                </a:lnTo>
                <a:lnTo>
                  <a:pt x="754" y="830"/>
                </a:lnTo>
                <a:lnTo>
                  <a:pt x="765" y="823"/>
                </a:lnTo>
                <a:lnTo>
                  <a:pt x="775" y="814"/>
                </a:lnTo>
                <a:lnTo>
                  <a:pt x="785" y="805"/>
                </a:lnTo>
                <a:lnTo>
                  <a:pt x="795" y="797"/>
                </a:lnTo>
                <a:lnTo>
                  <a:pt x="805" y="787"/>
                </a:lnTo>
                <a:lnTo>
                  <a:pt x="813" y="777"/>
                </a:lnTo>
                <a:lnTo>
                  <a:pt x="821" y="767"/>
                </a:lnTo>
                <a:lnTo>
                  <a:pt x="829" y="756"/>
                </a:lnTo>
                <a:lnTo>
                  <a:pt x="836" y="744"/>
                </a:lnTo>
                <a:lnTo>
                  <a:pt x="844" y="733"/>
                </a:lnTo>
                <a:lnTo>
                  <a:pt x="849" y="721"/>
                </a:lnTo>
                <a:lnTo>
                  <a:pt x="854" y="708"/>
                </a:lnTo>
                <a:lnTo>
                  <a:pt x="860" y="696"/>
                </a:lnTo>
                <a:lnTo>
                  <a:pt x="864" y="683"/>
                </a:lnTo>
                <a:lnTo>
                  <a:pt x="868" y="670"/>
                </a:lnTo>
                <a:lnTo>
                  <a:pt x="872" y="656"/>
                </a:lnTo>
                <a:lnTo>
                  <a:pt x="874" y="643"/>
                </a:lnTo>
                <a:lnTo>
                  <a:pt x="876" y="629"/>
                </a:lnTo>
                <a:lnTo>
                  <a:pt x="877" y="615"/>
                </a:lnTo>
                <a:lnTo>
                  <a:pt x="877" y="601"/>
                </a:lnTo>
                <a:lnTo>
                  <a:pt x="879" y="377"/>
                </a:lnTo>
                <a:lnTo>
                  <a:pt x="876" y="365"/>
                </a:lnTo>
                <a:lnTo>
                  <a:pt x="868" y="349"/>
                </a:lnTo>
                <a:lnTo>
                  <a:pt x="856" y="340"/>
                </a:lnTo>
                <a:lnTo>
                  <a:pt x="852" y="338"/>
                </a:lnTo>
                <a:lnTo>
                  <a:pt x="848" y="336"/>
                </a:lnTo>
                <a:lnTo>
                  <a:pt x="841" y="335"/>
                </a:lnTo>
                <a:lnTo>
                  <a:pt x="834" y="334"/>
                </a:lnTo>
                <a:lnTo>
                  <a:pt x="818" y="334"/>
                </a:lnTo>
                <a:lnTo>
                  <a:pt x="798" y="332"/>
                </a:lnTo>
                <a:lnTo>
                  <a:pt x="780" y="331"/>
                </a:lnTo>
                <a:lnTo>
                  <a:pt x="763" y="330"/>
                </a:lnTo>
                <a:lnTo>
                  <a:pt x="754" y="328"/>
                </a:lnTo>
                <a:lnTo>
                  <a:pt x="747" y="326"/>
                </a:lnTo>
                <a:lnTo>
                  <a:pt x="741" y="324"/>
                </a:lnTo>
                <a:lnTo>
                  <a:pt x="737" y="321"/>
                </a:lnTo>
                <a:lnTo>
                  <a:pt x="731" y="314"/>
                </a:lnTo>
                <a:lnTo>
                  <a:pt x="727" y="308"/>
                </a:lnTo>
                <a:lnTo>
                  <a:pt x="724" y="300"/>
                </a:lnTo>
                <a:lnTo>
                  <a:pt x="720" y="290"/>
                </a:lnTo>
                <a:lnTo>
                  <a:pt x="717" y="270"/>
                </a:lnTo>
                <a:lnTo>
                  <a:pt x="714" y="245"/>
                </a:lnTo>
                <a:lnTo>
                  <a:pt x="711" y="222"/>
                </a:lnTo>
                <a:lnTo>
                  <a:pt x="707" y="205"/>
                </a:lnTo>
                <a:lnTo>
                  <a:pt x="704" y="192"/>
                </a:lnTo>
                <a:lnTo>
                  <a:pt x="702" y="181"/>
                </a:lnTo>
                <a:lnTo>
                  <a:pt x="696" y="166"/>
                </a:lnTo>
                <a:lnTo>
                  <a:pt x="688" y="151"/>
                </a:lnTo>
                <a:lnTo>
                  <a:pt x="680" y="136"/>
                </a:lnTo>
                <a:lnTo>
                  <a:pt x="671" y="122"/>
                </a:lnTo>
                <a:lnTo>
                  <a:pt x="661" y="108"/>
                </a:lnTo>
                <a:lnTo>
                  <a:pt x="649" y="94"/>
                </a:lnTo>
                <a:lnTo>
                  <a:pt x="636" y="82"/>
                </a:lnTo>
                <a:lnTo>
                  <a:pt x="622" y="69"/>
                </a:lnTo>
                <a:lnTo>
                  <a:pt x="608" y="58"/>
                </a:lnTo>
                <a:lnTo>
                  <a:pt x="593" y="47"/>
                </a:lnTo>
                <a:lnTo>
                  <a:pt x="578" y="39"/>
                </a:lnTo>
                <a:lnTo>
                  <a:pt x="563" y="30"/>
                </a:lnTo>
                <a:lnTo>
                  <a:pt x="548" y="22"/>
                </a:lnTo>
                <a:lnTo>
                  <a:pt x="531" y="15"/>
                </a:lnTo>
                <a:lnTo>
                  <a:pt x="516" y="10"/>
                </a:lnTo>
                <a:lnTo>
                  <a:pt x="502" y="5"/>
                </a:lnTo>
                <a:lnTo>
                  <a:pt x="487" y="2"/>
                </a:lnTo>
                <a:lnTo>
                  <a:pt x="473" y="0"/>
                </a:lnTo>
                <a:lnTo>
                  <a:pt x="279" y="0"/>
                </a:lnTo>
                <a:lnTo>
                  <a:pt x="265" y="0"/>
                </a:lnTo>
                <a:lnTo>
                  <a:pt x="251" y="1"/>
                </a:lnTo>
                <a:lnTo>
                  <a:pt x="236" y="3"/>
                </a:lnTo>
                <a:lnTo>
                  <a:pt x="222" y="5"/>
                </a:lnTo>
                <a:lnTo>
                  <a:pt x="209" y="8"/>
                </a:lnTo>
                <a:lnTo>
                  <a:pt x="197" y="12"/>
                </a:lnTo>
                <a:lnTo>
                  <a:pt x="184" y="16"/>
                </a:lnTo>
                <a:lnTo>
                  <a:pt x="171" y="21"/>
                </a:lnTo>
                <a:lnTo>
                  <a:pt x="158" y="27"/>
                </a:lnTo>
                <a:lnTo>
                  <a:pt x="146" y="33"/>
                </a:lnTo>
                <a:lnTo>
                  <a:pt x="135" y="40"/>
                </a:lnTo>
                <a:lnTo>
                  <a:pt x="123" y="47"/>
                </a:lnTo>
                <a:lnTo>
                  <a:pt x="112" y="55"/>
                </a:lnTo>
                <a:lnTo>
                  <a:pt x="101" y="64"/>
                </a:lnTo>
                <a:lnTo>
                  <a:pt x="92" y="72"/>
                </a:lnTo>
                <a:lnTo>
                  <a:pt x="82" y="81"/>
                </a:lnTo>
                <a:lnTo>
                  <a:pt x="72" y="91"/>
                </a:lnTo>
                <a:lnTo>
                  <a:pt x="64" y="101"/>
                </a:lnTo>
                <a:lnTo>
                  <a:pt x="56" y="111"/>
                </a:lnTo>
                <a:lnTo>
                  <a:pt x="47" y="122"/>
                </a:lnTo>
                <a:lnTo>
                  <a:pt x="41" y="134"/>
                </a:lnTo>
                <a:lnTo>
                  <a:pt x="33" y="146"/>
                </a:lnTo>
                <a:lnTo>
                  <a:pt x="28" y="157"/>
                </a:lnTo>
                <a:lnTo>
                  <a:pt x="22" y="169"/>
                </a:lnTo>
                <a:lnTo>
                  <a:pt x="17" y="182"/>
                </a:lnTo>
                <a:lnTo>
                  <a:pt x="13" y="195"/>
                </a:lnTo>
                <a:lnTo>
                  <a:pt x="9" y="208"/>
                </a:lnTo>
                <a:lnTo>
                  <a:pt x="5" y="221"/>
                </a:lnTo>
                <a:lnTo>
                  <a:pt x="3" y="235"/>
                </a:lnTo>
                <a:lnTo>
                  <a:pt x="2" y="249"/>
                </a:lnTo>
                <a:lnTo>
                  <a:pt x="1" y="263"/>
                </a:lnTo>
                <a:lnTo>
                  <a:pt x="0" y="277"/>
                </a:lnTo>
                <a:lnTo>
                  <a:pt x="0" y="601"/>
                </a:lnTo>
                <a:lnTo>
                  <a:pt x="1" y="615"/>
                </a:lnTo>
                <a:lnTo>
                  <a:pt x="2" y="629"/>
                </a:lnTo>
                <a:lnTo>
                  <a:pt x="3" y="643"/>
                </a:lnTo>
                <a:lnTo>
                  <a:pt x="5" y="656"/>
                </a:lnTo>
                <a:lnTo>
                  <a:pt x="9" y="670"/>
                </a:lnTo>
                <a:lnTo>
                  <a:pt x="13" y="683"/>
                </a:lnTo>
                <a:lnTo>
                  <a:pt x="17" y="696"/>
                </a:lnTo>
                <a:lnTo>
                  <a:pt x="22" y="708"/>
                </a:lnTo>
                <a:lnTo>
                  <a:pt x="28" y="721"/>
                </a:lnTo>
                <a:lnTo>
                  <a:pt x="33" y="733"/>
                </a:lnTo>
                <a:lnTo>
                  <a:pt x="41" y="744"/>
                </a:lnTo>
                <a:lnTo>
                  <a:pt x="47" y="756"/>
                </a:lnTo>
                <a:lnTo>
                  <a:pt x="56" y="767"/>
                </a:lnTo>
                <a:lnTo>
                  <a:pt x="64" y="777"/>
                </a:lnTo>
                <a:lnTo>
                  <a:pt x="72" y="787"/>
                </a:lnTo>
                <a:lnTo>
                  <a:pt x="82" y="797"/>
                </a:lnTo>
                <a:lnTo>
                  <a:pt x="92" y="805"/>
                </a:lnTo>
                <a:lnTo>
                  <a:pt x="101" y="814"/>
                </a:lnTo>
                <a:lnTo>
                  <a:pt x="112" y="823"/>
                </a:lnTo>
                <a:lnTo>
                  <a:pt x="123" y="830"/>
                </a:lnTo>
                <a:lnTo>
                  <a:pt x="135" y="838"/>
                </a:lnTo>
                <a:lnTo>
                  <a:pt x="146" y="844"/>
                </a:lnTo>
                <a:lnTo>
                  <a:pt x="158" y="851"/>
                </a:lnTo>
                <a:lnTo>
                  <a:pt x="171" y="856"/>
                </a:lnTo>
                <a:lnTo>
                  <a:pt x="184" y="862"/>
                </a:lnTo>
                <a:lnTo>
                  <a:pt x="197" y="866"/>
                </a:lnTo>
                <a:lnTo>
                  <a:pt x="209" y="869"/>
                </a:lnTo>
                <a:lnTo>
                  <a:pt x="222" y="872"/>
                </a:lnTo>
                <a:lnTo>
                  <a:pt x="236" y="875"/>
                </a:lnTo>
                <a:lnTo>
                  <a:pt x="251" y="877"/>
                </a:lnTo>
                <a:lnTo>
                  <a:pt x="265" y="878"/>
                </a:lnTo>
                <a:lnTo>
                  <a:pt x="279" y="878"/>
                </a:lnTo>
                <a:lnTo>
                  <a:pt x="598" y="878"/>
                </a:lnTo>
                <a:close/>
              </a:path>
            </a:pathLst>
          </a:custGeom>
          <a:solidFill>
            <a:schemeClr val="tx1">
              <a:lumMod val="85000"/>
              <a:lumOff val="1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2" name="Rectangle 21"/>
          <p:cNvSpPr/>
          <p:nvPr/>
        </p:nvSpPr>
        <p:spPr>
          <a:xfrm>
            <a:off x="6423862" y="2187273"/>
            <a:ext cx="4654840" cy="769441"/>
          </a:xfrm>
          <a:prstGeom prst="rect">
            <a:avLst/>
          </a:prstGeom>
        </p:spPr>
        <p:txBody>
          <a:bodyPr wrap="square">
            <a:spAutoFit/>
          </a:bodyPr>
          <a:lstStyle/>
          <a:p>
            <a:pPr algn="just">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Uniquely architect B2C products and scalable synergy. </a:t>
            </a:r>
          </a:p>
          <a:p>
            <a:pPr>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Tree>
    <p:extLst>
      <p:ext uri="{BB962C8B-B14F-4D97-AF65-F5344CB8AC3E}">
        <p14:creationId xmlns:p14="http://schemas.microsoft.com/office/powerpoint/2010/main" val="1430563185"/>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66</a:t>
            </a:fld>
            <a:endParaRPr lang="en-US" sz="1050" dirty="0">
              <a:solidFill>
                <a:schemeClr val="bg1"/>
              </a:solidFill>
            </a:endParaRPr>
          </a:p>
        </p:txBody>
      </p:sp>
      <p:sp>
        <p:nvSpPr>
          <p:cNvPr id="12" name="Title 1"/>
          <p:cNvSpPr txBox="1">
            <a:spLocks/>
          </p:cNvSpPr>
          <p:nvPr/>
        </p:nvSpPr>
        <p:spPr>
          <a:xfrm>
            <a:off x="6177468" y="1018526"/>
            <a:ext cx="3723118" cy="168671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Create Best App Your Business</a:t>
            </a:r>
          </a:p>
        </p:txBody>
      </p:sp>
      <p:sp>
        <p:nvSpPr>
          <p:cNvPr id="14" name="Rectangle 13"/>
          <p:cNvSpPr/>
          <p:nvPr/>
        </p:nvSpPr>
        <p:spPr>
          <a:xfrm>
            <a:off x="6266368" y="2717944"/>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26" name="Rectangle 25"/>
          <p:cNvSpPr/>
          <p:nvPr/>
        </p:nvSpPr>
        <p:spPr>
          <a:xfrm>
            <a:off x="6266368" y="3153586"/>
            <a:ext cx="4654840" cy="769441"/>
          </a:xfrm>
          <a:prstGeom prst="rect">
            <a:avLst/>
          </a:prstGeom>
        </p:spPr>
        <p:txBody>
          <a:bodyPr wrap="square">
            <a:spAutoFit/>
          </a:bodyPr>
          <a:lstStyle/>
          <a:p>
            <a:pPr algn="just">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Uniquely architect B2C products and scalable synergy. </a:t>
            </a:r>
          </a:p>
          <a:p>
            <a:pPr>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27" name="Rectangle 26"/>
          <p:cNvSpPr/>
          <p:nvPr/>
        </p:nvSpPr>
        <p:spPr>
          <a:xfrm>
            <a:off x="6266368" y="5177884"/>
            <a:ext cx="1515484" cy="861774"/>
          </a:xfrm>
          <a:prstGeom prst="rect">
            <a:avLst/>
          </a:prstGeom>
        </p:spPr>
        <p:txBody>
          <a:bodyPr wrap="square">
            <a:spAutoFit/>
          </a:bodyPr>
          <a:lstStyle/>
          <a:p>
            <a:r>
              <a:rPr lang="en-US" sz="1000" b="1" dirty="0">
                <a:solidFill>
                  <a:schemeClr val="bg1"/>
                </a:solidFill>
                <a:latin typeface="Titillium" panose="00000500000000000000" pitchFamily="50" charset="0"/>
                <a:ea typeface="Roboto" panose="02000000000000000000" pitchFamily="2" charset="0"/>
              </a:rPr>
              <a:t>2015/08</a:t>
            </a:r>
          </a:p>
          <a:p>
            <a:r>
              <a:rPr lang="en-US" sz="1000" b="1" dirty="0">
                <a:solidFill>
                  <a:schemeClr val="bg1"/>
                </a:solidFill>
                <a:latin typeface="Titillium" panose="00000500000000000000" pitchFamily="50" charset="0"/>
                <a:ea typeface="Roboto" panose="02000000000000000000" pitchFamily="2" charset="0"/>
              </a:rPr>
              <a:t>NEW EVENT</a:t>
            </a:r>
          </a:p>
          <a:p>
            <a:r>
              <a:rPr lang="en-US" sz="1000" dirty="0">
                <a:solidFill>
                  <a:schemeClr val="bg1"/>
                </a:solidFill>
                <a:latin typeface="Titillium" panose="00000500000000000000" pitchFamily="50" charset="0"/>
                <a:ea typeface="Roboto" panose="02000000000000000000" pitchFamily="2" charset="0"/>
              </a:rPr>
              <a:t>Conveniently iterate top-line alignments for wireless metrics. </a:t>
            </a:r>
          </a:p>
        </p:txBody>
      </p:sp>
      <p:sp>
        <p:nvSpPr>
          <p:cNvPr id="28" name="Hexagon 27"/>
          <p:cNvSpPr/>
          <p:nvPr/>
        </p:nvSpPr>
        <p:spPr>
          <a:xfrm>
            <a:off x="6208425" y="4199916"/>
            <a:ext cx="863037" cy="743998"/>
          </a:xfrm>
          <a:prstGeom prst="hexagon">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bg1">
                  <a:lumMod val="65000"/>
                </a:schemeClr>
              </a:solidFill>
            </a:endParaRPr>
          </a:p>
        </p:txBody>
      </p:sp>
      <p:sp>
        <p:nvSpPr>
          <p:cNvPr id="29" name="Rectangle 28"/>
          <p:cNvSpPr/>
          <p:nvPr/>
        </p:nvSpPr>
        <p:spPr>
          <a:xfrm>
            <a:off x="8058635" y="5177884"/>
            <a:ext cx="1515484" cy="861774"/>
          </a:xfrm>
          <a:prstGeom prst="rect">
            <a:avLst/>
          </a:prstGeom>
        </p:spPr>
        <p:txBody>
          <a:bodyPr wrap="square">
            <a:spAutoFit/>
          </a:bodyPr>
          <a:lstStyle/>
          <a:p>
            <a:r>
              <a:rPr lang="en-US" sz="1000" b="1" dirty="0">
                <a:solidFill>
                  <a:schemeClr val="bg1"/>
                </a:solidFill>
                <a:latin typeface="Titillium" panose="00000500000000000000" pitchFamily="50" charset="0"/>
                <a:ea typeface="Roboto" panose="02000000000000000000" pitchFamily="2" charset="0"/>
              </a:rPr>
              <a:t>2015/08</a:t>
            </a:r>
          </a:p>
          <a:p>
            <a:r>
              <a:rPr lang="en-US" sz="1000" b="1" dirty="0">
                <a:solidFill>
                  <a:schemeClr val="bg1"/>
                </a:solidFill>
                <a:latin typeface="Titillium" panose="00000500000000000000" pitchFamily="50" charset="0"/>
                <a:ea typeface="Roboto" panose="02000000000000000000" pitchFamily="2" charset="0"/>
              </a:rPr>
              <a:t>NEW EVENT</a:t>
            </a:r>
          </a:p>
          <a:p>
            <a:r>
              <a:rPr lang="en-US" sz="1000" dirty="0">
                <a:solidFill>
                  <a:schemeClr val="bg1"/>
                </a:solidFill>
                <a:latin typeface="Titillium" panose="00000500000000000000" pitchFamily="50" charset="0"/>
                <a:ea typeface="Roboto" panose="02000000000000000000" pitchFamily="2" charset="0"/>
              </a:rPr>
              <a:t>Conveniently iterate top-line alignments for wireless metrics. </a:t>
            </a:r>
          </a:p>
        </p:txBody>
      </p:sp>
      <p:sp>
        <p:nvSpPr>
          <p:cNvPr id="30" name="Hexagon 29"/>
          <p:cNvSpPr/>
          <p:nvPr/>
        </p:nvSpPr>
        <p:spPr>
          <a:xfrm>
            <a:off x="8000692" y="4199916"/>
            <a:ext cx="863037" cy="743998"/>
          </a:xfrm>
          <a:prstGeom prst="hexagon">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bg1">
                  <a:lumMod val="65000"/>
                </a:schemeClr>
              </a:solidFill>
            </a:endParaRPr>
          </a:p>
        </p:txBody>
      </p:sp>
      <p:sp>
        <p:nvSpPr>
          <p:cNvPr id="31" name="Rectangle 30"/>
          <p:cNvSpPr/>
          <p:nvPr/>
        </p:nvSpPr>
        <p:spPr>
          <a:xfrm>
            <a:off x="9954492" y="5177884"/>
            <a:ext cx="1515484" cy="861774"/>
          </a:xfrm>
          <a:prstGeom prst="rect">
            <a:avLst/>
          </a:prstGeom>
        </p:spPr>
        <p:txBody>
          <a:bodyPr wrap="square">
            <a:spAutoFit/>
          </a:bodyPr>
          <a:lstStyle/>
          <a:p>
            <a:r>
              <a:rPr lang="en-US" sz="1000" b="1" dirty="0">
                <a:solidFill>
                  <a:schemeClr val="bg1"/>
                </a:solidFill>
                <a:latin typeface="Titillium" panose="00000500000000000000" pitchFamily="50" charset="0"/>
                <a:ea typeface="Roboto" panose="02000000000000000000" pitchFamily="2" charset="0"/>
              </a:rPr>
              <a:t>2015/08</a:t>
            </a:r>
          </a:p>
          <a:p>
            <a:r>
              <a:rPr lang="en-US" sz="1000" b="1" dirty="0">
                <a:solidFill>
                  <a:schemeClr val="bg1"/>
                </a:solidFill>
                <a:latin typeface="Titillium" panose="00000500000000000000" pitchFamily="50" charset="0"/>
                <a:ea typeface="Roboto" panose="02000000000000000000" pitchFamily="2" charset="0"/>
              </a:rPr>
              <a:t>NEW EVENT</a:t>
            </a:r>
          </a:p>
          <a:p>
            <a:r>
              <a:rPr lang="en-US" sz="1000" dirty="0">
                <a:solidFill>
                  <a:schemeClr val="bg1"/>
                </a:solidFill>
                <a:latin typeface="Titillium" panose="00000500000000000000" pitchFamily="50" charset="0"/>
                <a:ea typeface="Roboto" panose="02000000000000000000" pitchFamily="2" charset="0"/>
              </a:rPr>
              <a:t>Conveniently iterate top-line alignments for wireless metrics. </a:t>
            </a:r>
          </a:p>
        </p:txBody>
      </p:sp>
      <p:sp>
        <p:nvSpPr>
          <p:cNvPr id="32" name="Hexagon 31"/>
          <p:cNvSpPr/>
          <p:nvPr/>
        </p:nvSpPr>
        <p:spPr>
          <a:xfrm>
            <a:off x="9896549" y="4199916"/>
            <a:ext cx="863037" cy="743998"/>
          </a:xfrm>
          <a:prstGeom prst="hexagon">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bg1">
                  <a:lumMod val="65000"/>
                </a:schemeClr>
              </a:solidFill>
            </a:endParaRPr>
          </a:p>
        </p:txBody>
      </p:sp>
      <p:sp>
        <p:nvSpPr>
          <p:cNvPr id="33" name="Freeform 106"/>
          <p:cNvSpPr>
            <a:spLocks noEditPoints="1"/>
          </p:cNvSpPr>
          <p:nvPr/>
        </p:nvSpPr>
        <p:spPr bwMode="auto">
          <a:xfrm>
            <a:off x="6421933" y="4434263"/>
            <a:ext cx="436020" cy="275303"/>
          </a:xfrm>
          <a:custGeom>
            <a:avLst/>
            <a:gdLst>
              <a:gd name="T0" fmla="*/ 518 w 1171"/>
              <a:gd name="T1" fmla="*/ 591 h 741"/>
              <a:gd name="T2" fmla="*/ 450 w 1171"/>
              <a:gd name="T3" fmla="*/ 540 h 741"/>
              <a:gd name="T4" fmla="*/ 414 w 1171"/>
              <a:gd name="T5" fmla="*/ 465 h 741"/>
              <a:gd name="T6" fmla="*/ 418 w 1171"/>
              <a:gd name="T7" fmla="*/ 377 h 741"/>
              <a:gd name="T8" fmla="*/ 462 w 1171"/>
              <a:gd name="T9" fmla="*/ 305 h 741"/>
              <a:gd name="T10" fmla="*/ 533 w 1171"/>
              <a:gd name="T11" fmla="*/ 262 h 741"/>
              <a:gd name="T12" fmla="*/ 733 w 1171"/>
              <a:gd name="T13" fmla="*/ 280 h 741"/>
              <a:gd name="T14" fmla="*/ 545 w 1171"/>
              <a:gd name="T15" fmla="*/ 299 h 741"/>
              <a:gd name="T16" fmla="*/ 489 w 1171"/>
              <a:gd name="T17" fmla="*/ 332 h 741"/>
              <a:gd name="T18" fmla="*/ 455 w 1171"/>
              <a:gd name="T19" fmla="*/ 388 h 741"/>
              <a:gd name="T20" fmla="*/ 452 w 1171"/>
              <a:gd name="T21" fmla="*/ 456 h 741"/>
              <a:gd name="T22" fmla="*/ 480 w 1171"/>
              <a:gd name="T23" fmla="*/ 516 h 741"/>
              <a:gd name="T24" fmla="*/ 533 w 1171"/>
              <a:gd name="T25" fmla="*/ 555 h 741"/>
              <a:gd name="T26" fmla="*/ 600 w 1171"/>
              <a:gd name="T27" fmla="*/ 565 h 741"/>
              <a:gd name="T28" fmla="*/ 663 w 1171"/>
              <a:gd name="T29" fmla="*/ 543 h 741"/>
              <a:gd name="T30" fmla="*/ 706 w 1171"/>
              <a:gd name="T31" fmla="*/ 494 h 741"/>
              <a:gd name="T32" fmla="*/ 722 w 1171"/>
              <a:gd name="T33" fmla="*/ 429 h 741"/>
              <a:gd name="T34" fmla="*/ 748 w 1171"/>
              <a:gd name="T35" fmla="*/ 497 h 741"/>
              <a:gd name="T36" fmla="*/ 697 w 1171"/>
              <a:gd name="T37" fmla="*/ 564 h 741"/>
              <a:gd name="T38" fmla="*/ 621 w 1171"/>
              <a:gd name="T39" fmla="*/ 601 h 741"/>
              <a:gd name="T40" fmla="*/ 957 w 1171"/>
              <a:gd name="T41" fmla="*/ 303 h 741"/>
              <a:gd name="T42" fmla="*/ 948 w 1171"/>
              <a:gd name="T43" fmla="*/ 227 h 741"/>
              <a:gd name="T44" fmla="*/ 921 w 1171"/>
              <a:gd name="T45" fmla="*/ 158 h 741"/>
              <a:gd name="T46" fmla="*/ 879 w 1171"/>
              <a:gd name="T47" fmla="*/ 100 h 741"/>
              <a:gd name="T48" fmla="*/ 825 w 1171"/>
              <a:gd name="T49" fmla="*/ 52 h 741"/>
              <a:gd name="T50" fmla="*/ 759 w 1171"/>
              <a:gd name="T51" fmla="*/ 19 h 741"/>
              <a:gd name="T52" fmla="*/ 686 w 1171"/>
              <a:gd name="T53" fmla="*/ 2 h 741"/>
              <a:gd name="T54" fmla="*/ 589 w 1171"/>
              <a:gd name="T55" fmla="*/ 8 h 741"/>
              <a:gd name="T56" fmla="*/ 492 w 1171"/>
              <a:gd name="T57" fmla="*/ 48 h 741"/>
              <a:gd name="T58" fmla="*/ 415 w 1171"/>
              <a:gd name="T59" fmla="*/ 119 h 741"/>
              <a:gd name="T60" fmla="*/ 349 w 1171"/>
              <a:gd name="T61" fmla="*/ 160 h 741"/>
              <a:gd name="T62" fmla="*/ 298 w 1171"/>
              <a:gd name="T63" fmla="*/ 157 h 741"/>
              <a:gd name="T64" fmla="*/ 233 w 1171"/>
              <a:gd name="T65" fmla="*/ 178 h 741"/>
              <a:gd name="T66" fmla="*/ 184 w 1171"/>
              <a:gd name="T67" fmla="*/ 223 h 741"/>
              <a:gd name="T68" fmla="*/ 158 w 1171"/>
              <a:gd name="T69" fmla="*/ 286 h 741"/>
              <a:gd name="T70" fmla="*/ 81 w 1171"/>
              <a:gd name="T71" fmla="*/ 331 h 741"/>
              <a:gd name="T72" fmla="*/ 26 w 1171"/>
              <a:gd name="T73" fmla="*/ 400 h 741"/>
              <a:gd name="T74" fmla="*/ 1 w 1171"/>
              <a:gd name="T75" fmla="*/ 489 h 741"/>
              <a:gd name="T76" fmla="*/ 5 w 1171"/>
              <a:gd name="T77" fmla="*/ 555 h 741"/>
              <a:gd name="T78" fmla="*/ 23 w 1171"/>
              <a:gd name="T79" fmla="*/ 609 h 741"/>
              <a:gd name="T80" fmla="*/ 68 w 1171"/>
              <a:gd name="T81" fmla="*/ 673 h 741"/>
              <a:gd name="T82" fmla="*/ 133 w 1171"/>
              <a:gd name="T83" fmla="*/ 719 h 741"/>
              <a:gd name="T84" fmla="*/ 187 w 1171"/>
              <a:gd name="T85" fmla="*/ 737 h 741"/>
              <a:gd name="T86" fmla="*/ 957 w 1171"/>
              <a:gd name="T87" fmla="*/ 741 h 741"/>
              <a:gd name="T88" fmla="*/ 1021 w 1171"/>
              <a:gd name="T89" fmla="*/ 732 h 741"/>
              <a:gd name="T90" fmla="*/ 1109 w 1171"/>
              <a:gd name="T91" fmla="*/ 678 h 741"/>
              <a:gd name="T92" fmla="*/ 1162 w 1171"/>
              <a:gd name="T93" fmla="*/ 590 h 741"/>
              <a:gd name="T94" fmla="*/ 1171 w 1171"/>
              <a:gd name="T95" fmla="*/ 526 h 741"/>
              <a:gd name="T96" fmla="*/ 1162 w 1171"/>
              <a:gd name="T97" fmla="*/ 463 h 741"/>
              <a:gd name="T98" fmla="*/ 1109 w 1171"/>
              <a:gd name="T99" fmla="*/ 375 h 741"/>
              <a:gd name="T100" fmla="*/ 1021 w 1171"/>
              <a:gd name="T101" fmla="*/ 322 h 741"/>
              <a:gd name="T102" fmla="*/ 957 w 1171"/>
              <a:gd name="T103" fmla="*/ 31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1" h="741">
                <a:moveTo>
                  <a:pt x="586" y="605"/>
                </a:moveTo>
                <a:lnTo>
                  <a:pt x="567" y="604"/>
                </a:lnTo>
                <a:lnTo>
                  <a:pt x="550" y="601"/>
                </a:lnTo>
                <a:lnTo>
                  <a:pt x="533" y="597"/>
                </a:lnTo>
                <a:lnTo>
                  <a:pt x="518" y="591"/>
                </a:lnTo>
                <a:lnTo>
                  <a:pt x="502" y="584"/>
                </a:lnTo>
                <a:lnTo>
                  <a:pt x="488" y="575"/>
                </a:lnTo>
                <a:lnTo>
                  <a:pt x="473" y="564"/>
                </a:lnTo>
                <a:lnTo>
                  <a:pt x="462" y="553"/>
                </a:lnTo>
                <a:lnTo>
                  <a:pt x="450" y="540"/>
                </a:lnTo>
                <a:lnTo>
                  <a:pt x="440" y="528"/>
                </a:lnTo>
                <a:lnTo>
                  <a:pt x="431" y="512"/>
                </a:lnTo>
                <a:lnTo>
                  <a:pt x="424" y="497"/>
                </a:lnTo>
                <a:lnTo>
                  <a:pt x="418" y="481"/>
                </a:lnTo>
                <a:lnTo>
                  <a:pt x="414" y="465"/>
                </a:lnTo>
                <a:lnTo>
                  <a:pt x="411" y="448"/>
                </a:lnTo>
                <a:lnTo>
                  <a:pt x="410" y="429"/>
                </a:lnTo>
                <a:lnTo>
                  <a:pt x="411" y="411"/>
                </a:lnTo>
                <a:lnTo>
                  <a:pt x="414" y="394"/>
                </a:lnTo>
                <a:lnTo>
                  <a:pt x="418" y="377"/>
                </a:lnTo>
                <a:lnTo>
                  <a:pt x="424" y="361"/>
                </a:lnTo>
                <a:lnTo>
                  <a:pt x="431" y="345"/>
                </a:lnTo>
                <a:lnTo>
                  <a:pt x="440" y="331"/>
                </a:lnTo>
                <a:lnTo>
                  <a:pt x="450" y="317"/>
                </a:lnTo>
                <a:lnTo>
                  <a:pt x="462" y="305"/>
                </a:lnTo>
                <a:lnTo>
                  <a:pt x="473" y="293"/>
                </a:lnTo>
                <a:lnTo>
                  <a:pt x="488" y="283"/>
                </a:lnTo>
                <a:lnTo>
                  <a:pt x="502" y="275"/>
                </a:lnTo>
                <a:lnTo>
                  <a:pt x="518" y="267"/>
                </a:lnTo>
                <a:lnTo>
                  <a:pt x="533" y="262"/>
                </a:lnTo>
                <a:lnTo>
                  <a:pt x="550" y="258"/>
                </a:lnTo>
                <a:lnTo>
                  <a:pt x="567" y="254"/>
                </a:lnTo>
                <a:lnTo>
                  <a:pt x="586" y="253"/>
                </a:lnTo>
                <a:lnTo>
                  <a:pt x="586" y="195"/>
                </a:lnTo>
                <a:lnTo>
                  <a:pt x="733" y="280"/>
                </a:lnTo>
                <a:lnTo>
                  <a:pt x="586" y="364"/>
                </a:lnTo>
                <a:lnTo>
                  <a:pt x="586" y="292"/>
                </a:lnTo>
                <a:lnTo>
                  <a:pt x="572" y="293"/>
                </a:lnTo>
                <a:lnTo>
                  <a:pt x="558" y="295"/>
                </a:lnTo>
                <a:lnTo>
                  <a:pt x="545" y="299"/>
                </a:lnTo>
                <a:lnTo>
                  <a:pt x="533" y="303"/>
                </a:lnTo>
                <a:lnTo>
                  <a:pt x="521" y="309"/>
                </a:lnTo>
                <a:lnTo>
                  <a:pt x="509" y="316"/>
                </a:lnTo>
                <a:lnTo>
                  <a:pt x="498" y="323"/>
                </a:lnTo>
                <a:lnTo>
                  <a:pt x="489" y="332"/>
                </a:lnTo>
                <a:lnTo>
                  <a:pt x="480" y="342"/>
                </a:lnTo>
                <a:lnTo>
                  <a:pt x="472" y="353"/>
                </a:lnTo>
                <a:lnTo>
                  <a:pt x="466" y="364"/>
                </a:lnTo>
                <a:lnTo>
                  <a:pt x="459" y="376"/>
                </a:lnTo>
                <a:lnTo>
                  <a:pt x="455" y="388"/>
                </a:lnTo>
                <a:lnTo>
                  <a:pt x="452" y="401"/>
                </a:lnTo>
                <a:lnTo>
                  <a:pt x="450" y="415"/>
                </a:lnTo>
                <a:lnTo>
                  <a:pt x="449" y="429"/>
                </a:lnTo>
                <a:lnTo>
                  <a:pt x="450" y="443"/>
                </a:lnTo>
                <a:lnTo>
                  <a:pt x="452" y="456"/>
                </a:lnTo>
                <a:lnTo>
                  <a:pt x="455" y="469"/>
                </a:lnTo>
                <a:lnTo>
                  <a:pt x="459" y="482"/>
                </a:lnTo>
                <a:lnTo>
                  <a:pt x="466" y="494"/>
                </a:lnTo>
                <a:lnTo>
                  <a:pt x="472" y="506"/>
                </a:lnTo>
                <a:lnTo>
                  <a:pt x="480" y="516"/>
                </a:lnTo>
                <a:lnTo>
                  <a:pt x="489" y="525"/>
                </a:lnTo>
                <a:lnTo>
                  <a:pt x="498" y="534"/>
                </a:lnTo>
                <a:lnTo>
                  <a:pt x="509" y="543"/>
                </a:lnTo>
                <a:lnTo>
                  <a:pt x="521" y="549"/>
                </a:lnTo>
                <a:lnTo>
                  <a:pt x="533" y="555"/>
                </a:lnTo>
                <a:lnTo>
                  <a:pt x="545" y="560"/>
                </a:lnTo>
                <a:lnTo>
                  <a:pt x="558" y="563"/>
                </a:lnTo>
                <a:lnTo>
                  <a:pt x="572" y="565"/>
                </a:lnTo>
                <a:lnTo>
                  <a:pt x="586" y="565"/>
                </a:lnTo>
                <a:lnTo>
                  <a:pt x="600" y="565"/>
                </a:lnTo>
                <a:lnTo>
                  <a:pt x="613" y="563"/>
                </a:lnTo>
                <a:lnTo>
                  <a:pt x="626" y="560"/>
                </a:lnTo>
                <a:lnTo>
                  <a:pt x="639" y="555"/>
                </a:lnTo>
                <a:lnTo>
                  <a:pt x="651" y="549"/>
                </a:lnTo>
                <a:lnTo>
                  <a:pt x="663" y="543"/>
                </a:lnTo>
                <a:lnTo>
                  <a:pt x="672" y="534"/>
                </a:lnTo>
                <a:lnTo>
                  <a:pt x="682" y="525"/>
                </a:lnTo>
                <a:lnTo>
                  <a:pt x="691" y="516"/>
                </a:lnTo>
                <a:lnTo>
                  <a:pt x="699" y="506"/>
                </a:lnTo>
                <a:lnTo>
                  <a:pt x="706" y="494"/>
                </a:lnTo>
                <a:lnTo>
                  <a:pt x="711" y="482"/>
                </a:lnTo>
                <a:lnTo>
                  <a:pt x="717" y="469"/>
                </a:lnTo>
                <a:lnTo>
                  <a:pt x="720" y="456"/>
                </a:lnTo>
                <a:lnTo>
                  <a:pt x="722" y="443"/>
                </a:lnTo>
                <a:lnTo>
                  <a:pt x="722" y="429"/>
                </a:lnTo>
                <a:lnTo>
                  <a:pt x="761" y="429"/>
                </a:lnTo>
                <a:lnTo>
                  <a:pt x="761" y="448"/>
                </a:lnTo>
                <a:lnTo>
                  <a:pt x="758" y="465"/>
                </a:lnTo>
                <a:lnTo>
                  <a:pt x="753" y="481"/>
                </a:lnTo>
                <a:lnTo>
                  <a:pt x="748" y="497"/>
                </a:lnTo>
                <a:lnTo>
                  <a:pt x="740" y="512"/>
                </a:lnTo>
                <a:lnTo>
                  <a:pt x="732" y="528"/>
                </a:lnTo>
                <a:lnTo>
                  <a:pt x="721" y="540"/>
                </a:lnTo>
                <a:lnTo>
                  <a:pt x="710" y="553"/>
                </a:lnTo>
                <a:lnTo>
                  <a:pt x="697" y="564"/>
                </a:lnTo>
                <a:lnTo>
                  <a:pt x="684" y="575"/>
                </a:lnTo>
                <a:lnTo>
                  <a:pt x="669" y="584"/>
                </a:lnTo>
                <a:lnTo>
                  <a:pt x="654" y="591"/>
                </a:lnTo>
                <a:lnTo>
                  <a:pt x="638" y="597"/>
                </a:lnTo>
                <a:lnTo>
                  <a:pt x="621" y="601"/>
                </a:lnTo>
                <a:lnTo>
                  <a:pt x="603" y="604"/>
                </a:lnTo>
                <a:lnTo>
                  <a:pt x="586" y="605"/>
                </a:lnTo>
                <a:close/>
                <a:moveTo>
                  <a:pt x="957" y="312"/>
                </a:moveTo>
                <a:lnTo>
                  <a:pt x="957" y="307"/>
                </a:lnTo>
                <a:lnTo>
                  <a:pt x="957" y="303"/>
                </a:lnTo>
                <a:lnTo>
                  <a:pt x="957" y="288"/>
                </a:lnTo>
                <a:lnTo>
                  <a:pt x="956" y="272"/>
                </a:lnTo>
                <a:lnTo>
                  <a:pt x="954" y="256"/>
                </a:lnTo>
                <a:lnTo>
                  <a:pt x="951" y="242"/>
                </a:lnTo>
                <a:lnTo>
                  <a:pt x="948" y="227"/>
                </a:lnTo>
                <a:lnTo>
                  <a:pt x="944" y="213"/>
                </a:lnTo>
                <a:lnTo>
                  <a:pt x="939" y="199"/>
                </a:lnTo>
                <a:lnTo>
                  <a:pt x="934" y="185"/>
                </a:lnTo>
                <a:lnTo>
                  <a:pt x="928" y="172"/>
                </a:lnTo>
                <a:lnTo>
                  <a:pt x="921" y="158"/>
                </a:lnTo>
                <a:lnTo>
                  <a:pt x="914" y="146"/>
                </a:lnTo>
                <a:lnTo>
                  <a:pt x="906" y="133"/>
                </a:lnTo>
                <a:lnTo>
                  <a:pt x="897" y="121"/>
                </a:lnTo>
                <a:lnTo>
                  <a:pt x="888" y="111"/>
                </a:lnTo>
                <a:lnTo>
                  <a:pt x="879" y="100"/>
                </a:lnTo>
                <a:lnTo>
                  <a:pt x="869" y="89"/>
                </a:lnTo>
                <a:lnTo>
                  <a:pt x="858" y="79"/>
                </a:lnTo>
                <a:lnTo>
                  <a:pt x="847" y="70"/>
                </a:lnTo>
                <a:lnTo>
                  <a:pt x="836" y="61"/>
                </a:lnTo>
                <a:lnTo>
                  <a:pt x="825" y="52"/>
                </a:lnTo>
                <a:lnTo>
                  <a:pt x="812" y="44"/>
                </a:lnTo>
                <a:lnTo>
                  <a:pt x="800" y="37"/>
                </a:lnTo>
                <a:lnTo>
                  <a:pt x="786" y="31"/>
                </a:lnTo>
                <a:lnTo>
                  <a:pt x="773" y="24"/>
                </a:lnTo>
                <a:lnTo>
                  <a:pt x="759" y="19"/>
                </a:lnTo>
                <a:lnTo>
                  <a:pt x="745" y="13"/>
                </a:lnTo>
                <a:lnTo>
                  <a:pt x="731" y="10"/>
                </a:lnTo>
                <a:lnTo>
                  <a:pt x="715" y="7"/>
                </a:lnTo>
                <a:lnTo>
                  <a:pt x="701" y="4"/>
                </a:lnTo>
                <a:lnTo>
                  <a:pt x="686" y="2"/>
                </a:lnTo>
                <a:lnTo>
                  <a:pt x="670" y="0"/>
                </a:lnTo>
                <a:lnTo>
                  <a:pt x="655" y="0"/>
                </a:lnTo>
                <a:lnTo>
                  <a:pt x="632" y="2"/>
                </a:lnTo>
                <a:lnTo>
                  <a:pt x="611" y="4"/>
                </a:lnTo>
                <a:lnTo>
                  <a:pt x="589" y="8"/>
                </a:lnTo>
                <a:lnTo>
                  <a:pt x="569" y="13"/>
                </a:lnTo>
                <a:lnTo>
                  <a:pt x="548" y="20"/>
                </a:lnTo>
                <a:lnTo>
                  <a:pt x="529" y="29"/>
                </a:lnTo>
                <a:lnTo>
                  <a:pt x="510" y="37"/>
                </a:lnTo>
                <a:lnTo>
                  <a:pt x="492" y="48"/>
                </a:lnTo>
                <a:lnTo>
                  <a:pt x="475" y="60"/>
                </a:lnTo>
                <a:lnTo>
                  <a:pt x="458" y="74"/>
                </a:lnTo>
                <a:lnTo>
                  <a:pt x="443" y="88"/>
                </a:lnTo>
                <a:lnTo>
                  <a:pt x="428" y="103"/>
                </a:lnTo>
                <a:lnTo>
                  <a:pt x="415" y="119"/>
                </a:lnTo>
                <a:lnTo>
                  <a:pt x="403" y="137"/>
                </a:lnTo>
                <a:lnTo>
                  <a:pt x="392" y="154"/>
                </a:lnTo>
                <a:lnTo>
                  <a:pt x="383" y="172"/>
                </a:lnTo>
                <a:lnTo>
                  <a:pt x="365" y="166"/>
                </a:lnTo>
                <a:lnTo>
                  <a:pt x="349" y="160"/>
                </a:lnTo>
                <a:lnTo>
                  <a:pt x="340" y="158"/>
                </a:lnTo>
                <a:lnTo>
                  <a:pt x="331" y="157"/>
                </a:lnTo>
                <a:lnTo>
                  <a:pt x="321" y="156"/>
                </a:lnTo>
                <a:lnTo>
                  <a:pt x="313" y="156"/>
                </a:lnTo>
                <a:lnTo>
                  <a:pt x="298" y="157"/>
                </a:lnTo>
                <a:lnTo>
                  <a:pt x="284" y="158"/>
                </a:lnTo>
                <a:lnTo>
                  <a:pt x="270" y="161"/>
                </a:lnTo>
                <a:lnTo>
                  <a:pt x="257" y="166"/>
                </a:lnTo>
                <a:lnTo>
                  <a:pt x="244" y="171"/>
                </a:lnTo>
                <a:lnTo>
                  <a:pt x="233" y="178"/>
                </a:lnTo>
                <a:lnTo>
                  <a:pt x="222" y="185"/>
                </a:lnTo>
                <a:lnTo>
                  <a:pt x="211" y="193"/>
                </a:lnTo>
                <a:lnTo>
                  <a:pt x="201" y="202"/>
                </a:lnTo>
                <a:lnTo>
                  <a:pt x="193" y="212"/>
                </a:lnTo>
                <a:lnTo>
                  <a:pt x="184" y="223"/>
                </a:lnTo>
                <a:lnTo>
                  <a:pt x="176" y="235"/>
                </a:lnTo>
                <a:lnTo>
                  <a:pt x="171" y="247"/>
                </a:lnTo>
                <a:lnTo>
                  <a:pt x="166" y="259"/>
                </a:lnTo>
                <a:lnTo>
                  <a:pt x="161" y="273"/>
                </a:lnTo>
                <a:lnTo>
                  <a:pt x="158" y="286"/>
                </a:lnTo>
                <a:lnTo>
                  <a:pt x="142" y="292"/>
                </a:lnTo>
                <a:lnTo>
                  <a:pt x="126" y="301"/>
                </a:lnTo>
                <a:lnTo>
                  <a:pt x="109" y="309"/>
                </a:lnTo>
                <a:lnTo>
                  <a:pt x="95" y="319"/>
                </a:lnTo>
                <a:lnTo>
                  <a:pt x="81" y="331"/>
                </a:lnTo>
                <a:lnTo>
                  <a:pt x="68" y="343"/>
                </a:lnTo>
                <a:lnTo>
                  <a:pt x="55" y="356"/>
                </a:lnTo>
                <a:lnTo>
                  <a:pt x="45" y="370"/>
                </a:lnTo>
                <a:lnTo>
                  <a:pt x="35" y="385"/>
                </a:lnTo>
                <a:lnTo>
                  <a:pt x="26" y="400"/>
                </a:lnTo>
                <a:lnTo>
                  <a:pt x="19" y="416"/>
                </a:lnTo>
                <a:lnTo>
                  <a:pt x="12" y="434"/>
                </a:lnTo>
                <a:lnTo>
                  <a:pt x="7" y="451"/>
                </a:lnTo>
                <a:lnTo>
                  <a:pt x="4" y="469"/>
                </a:lnTo>
                <a:lnTo>
                  <a:pt x="1" y="489"/>
                </a:lnTo>
                <a:lnTo>
                  <a:pt x="0" y="507"/>
                </a:lnTo>
                <a:lnTo>
                  <a:pt x="0" y="519"/>
                </a:lnTo>
                <a:lnTo>
                  <a:pt x="1" y="531"/>
                </a:lnTo>
                <a:lnTo>
                  <a:pt x="3" y="543"/>
                </a:lnTo>
                <a:lnTo>
                  <a:pt x="5" y="555"/>
                </a:lnTo>
                <a:lnTo>
                  <a:pt x="8" y="565"/>
                </a:lnTo>
                <a:lnTo>
                  <a:pt x="11" y="577"/>
                </a:lnTo>
                <a:lnTo>
                  <a:pt x="14" y="588"/>
                </a:lnTo>
                <a:lnTo>
                  <a:pt x="19" y="599"/>
                </a:lnTo>
                <a:lnTo>
                  <a:pt x="23" y="609"/>
                </a:lnTo>
                <a:lnTo>
                  <a:pt x="28" y="619"/>
                </a:lnTo>
                <a:lnTo>
                  <a:pt x="34" y="629"/>
                </a:lnTo>
                <a:lnTo>
                  <a:pt x="40" y="638"/>
                </a:lnTo>
                <a:lnTo>
                  <a:pt x="53" y="656"/>
                </a:lnTo>
                <a:lnTo>
                  <a:pt x="68" y="673"/>
                </a:lnTo>
                <a:lnTo>
                  <a:pt x="86" y="688"/>
                </a:lnTo>
                <a:lnTo>
                  <a:pt x="103" y="701"/>
                </a:lnTo>
                <a:lnTo>
                  <a:pt x="113" y="708"/>
                </a:lnTo>
                <a:lnTo>
                  <a:pt x="122" y="713"/>
                </a:lnTo>
                <a:lnTo>
                  <a:pt x="133" y="719"/>
                </a:lnTo>
                <a:lnTo>
                  <a:pt x="143" y="723"/>
                </a:lnTo>
                <a:lnTo>
                  <a:pt x="154" y="727"/>
                </a:lnTo>
                <a:lnTo>
                  <a:pt x="165" y="731"/>
                </a:lnTo>
                <a:lnTo>
                  <a:pt x="175" y="734"/>
                </a:lnTo>
                <a:lnTo>
                  <a:pt x="187" y="737"/>
                </a:lnTo>
                <a:lnTo>
                  <a:pt x="199" y="739"/>
                </a:lnTo>
                <a:lnTo>
                  <a:pt x="210" y="740"/>
                </a:lnTo>
                <a:lnTo>
                  <a:pt x="222" y="741"/>
                </a:lnTo>
                <a:lnTo>
                  <a:pt x="234" y="741"/>
                </a:lnTo>
                <a:lnTo>
                  <a:pt x="957" y="741"/>
                </a:lnTo>
                <a:lnTo>
                  <a:pt x="968" y="741"/>
                </a:lnTo>
                <a:lnTo>
                  <a:pt x="979" y="740"/>
                </a:lnTo>
                <a:lnTo>
                  <a:pt x="990" y="739"/>
                </a:lnTo>
                <a:lnTo>
                  <a:pt x="1001" y="737"/>
                </a:lnTo>
                <a:lnTo>
                  <a:pt x="1021" y="732"/>
                </a:lnTo>
                <a:lnTo>
                  <a:pt x="1041" y="724"/>
                </a:lnTo>
                <a:lnTo>
                  <a:pt x="1059" y="715"/>
                </a:lnTo>
                <a:lnTo>
                  <a:pt x="1077" y="705"/>
                </a:lnTo>
                <a:lnTo>
                  <a:pt x="1093" y="692"/>
                </a:lnTo>
                <a:lnTo>
                  <a:pt x="1109" y="678"/>
                </a:lnTo>
                <a:lnTo>
                  <a:pt x="1123" y="663"/>
                </a:lnTo>
                <a:lnTo>
                  <a:pt x="1135" y="646"/>
                </a:lnTo>
                <a:lnTo>
                  <a:pt x="1145" y="629"/>
                </a:lnTo>
                <a:lnTo>
                  <a:pt x="1154" y="610"/>
                </a:lnTo>
                <a:lnTo>
                  <a:pt x="1162" y="590"/>
                </a:lnTo>
                <a:lnTo>
                  <a:pt x="1167" y="570"/>
                </a:lnTo>
                <a:lnTo>
                  <a:pt x="1169" y="559"/>
                </a:lnTo>
                <a:lnTo>
                  <a:pt x="1170" y="549"/>
                </a:lnTo>
                <a:lnTo>
                  <a:pt x="1171" y="537"/>
                </a:lnTo>
                <a:lnTo>
                  <a:pt x="1171" y="526"/>
                </a:lnTo>
                <a:lnTo>
                  <a:pt x="1171" y="516"/>
                </a:lnTo>
                <a:lnTo>
                  <a:pt x="1170" y="505"/>
                </a:lnTo>
                <a:lnTo>
                  <a:pt x="1169" y="494"/>
                </a:lnTo>
                <a:lnTo>
                  <a:pt x="1167" y="483"/>
                </a:lnTo>
                <a:lnTo>
                  <a:pt x="1162" y="463"/>
                </a:lnTo>
                <a:lnTo>
                  <a:pt x="1154" y="443"/>
                </a:lnTo>
                <a:lnTo>
                  <a:pt x="1145" y="425"/>
                </a:lnTo>
                <a:lnTo>
                  <a:pt x="1135" y="407"/>
                </a:lnTo>
                <a:lnTo>
                  <a:pt x="1123" y="390"/>
                </a:lnTo>
                <a:lnTo>
                  <a:pt x="1109" y="375"/>
                </a:lnTo>
                <a:lnTo>
                  <a:pt x="1093" y="361"/>
                </a:lnTo>
                <a:lnTo>
                  <a:pt x="1077" y="349"/>
                </a:lnTo>
                <a:lnTo>
                  <a:pt x="1059" y="339"/>
                </a:lnTo>
                <a:lnTo>
                  <a:pt x="1041" y="329"/>
                </a:lnTo>
                <a:lnTo>
                  <a:pt x="1021" y="322"/>
                </a:lnTo>
                <a:lnTo>
                  <a:pt x="1001" y="317"/>
                </a:lnTo>
                <a:lnTo>
                  <a:pt x="990" y="315"/>
                </a:lnTo>
                <a:lnTo>
                  <a:pt x="979" y="314"/>
                </a:lnTo>
                <a:lnTo>
                  <a:pt x="968" y="313"/>
                </a:lnTo>
                <a:lnTo>
                  <a:pt x="957" y="312"/>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4" name="Group 33"/>
          <p:cNvGrpSpPr/>
          <p:nvPr/>
        </p:nvGrpSpPr>
        <p:grpSpPr>
          <a:xfrm>
            <a:off x="10150980" y="4434572"/>
            <a:ext cx="354173" cy="354173"/>
            <a:chOff x="3590440" y="6148227"/>
            <a:chExt cx="354173" cy="354173"/>
          </a:xfrm>
          <a:solidFill>
            <a:schemeClr val="tx1">
              <a:lumMod val="75000"/>
              <a:lumOff val="25000"/>
            </a:schemeClr>
          </a:solidFill>
        </p:grpSpPr>
        <p:sp>
          <p:nvSpPr>
            <p:cNvPr id="35" name="Freeform 108"/>
            <p:cNvSpPr>
              <a:spLocks/>
            </p:cNvSpPr>
            <p:nvPr/>
          </p:nvSpPr>
          <p:spPr bwMode="auto">
            <a:xfrm>
              <a:off x="3590440" y="6148227"/>
              <a:ext cx="343756" cy="220242"/>
            </a:xfrm>
            <a:custGeom>
              <a:avLst/>
              <a:gdLst>
                <a:gd name="T0" fmla="*/ 923 w 923"/>
                <a:gd name="T1" fmla="*/ 0 h 589"/>
                <a:gd name="T2" fmla="*/ 0 w 923"/>
                <a:gd name="T3" fmla="*/ 442 h 589"/>
                <a:gd name="T4" fmla="*/ 333 w 923"/>
                <a:gd name="T5" fmla="*/ 589 h 589"/>
                <a:gd name="T6" fmla="*/ 923 w 923"/>
                <a:gd name="T7" fmla="*/ 0 h 589"/>
              </a:gdLst>
              <a:ahLst/>
              <a:cxnLst>
                <a:cxn ang="0">
                  <a:pos x="T0" y="T1"/>
                </a:cxn>
                <a:cxn ang="0">
                  <a:pos x="T2" y="T3"/>
                </a:cxn>
                <a:cxn ang="0">
                  <a:pos x="T4" y="T5"/>
                </a:cxn>
                <a:cxn ang="0">
                  <a:pos x="T6" y="T7"/>
                </a:cxn>
              </a:cxnLst>
              <a:rect l="0" t="0" r="r" b="b"/>
              <a:pathLst>
                <a:path w="923" h="589">
                  <a:moveTo>
                    <a:pt x="923" y="0"/>
                  </a:moveTo>
                  <a:lnTo>
                    <a:pt x="0" y="442"/>
                  </a:lnTo>
                  <a:lnTo>
                    <a:pt x="333" y="589"/>
                  </a:lnTo>
                  <a:lnTo>
                    <a:pt x="9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09"/>
            <p:cNvSpPr>
              <a:spLocks/>
            </p:cNvSpPr>
            <p:nvPr/>
          </p:nvSpPr>
          <p:spPr bwMode="auto">
            <a:xfrm>
              <a:off x="3725859" y="6158644"/>
              <a:ext cx="218754" cy="343756"/>
            </a:xfrm>
            <a:custGeom>
              <a:avLst/>
              <a:gdLst>
                <a:gd name="T0" fmla="*/ 0 w 590"/>
                <a:gd name="T1" fmla="*/ 588 h 924"/>
                <a:gd name="T2" fmla="*/ 166 w 590"/>
                <a:gd name="T3" fmla="*/ 924 h 924"/>
                <a:gd name="T4" fmla="*/ 590 w 590"/>
                <a:gd name="T5" fmla="*/ 0 h 924"/>
                <a:gd name="T6" fmla="*/ 0 w 590"/>
                <a:gd name="T7" fmla="*/ 588 h 924"/>
              </a:gdLst>
              <a:ahLst/>
              <a:cxnLst>
                <a:cxn ang="0">
                  <a:pos x="T0" y="T1"/>
                </a:cxn>
                <a:cxn ang="0">
                  <a:pos x="T2" y="T3"/>
                </a:cxn>
                <a:cxn ang="0">
                  <a:pos x="T4" y="T5"/>
                </a:cxn>
                <a:cxn ang="0">
                  <a:pos x="T6" y="T7"/>
                </a:cxn>
              </a:cxnLst>
              <a:rect l="0" t="0" r="r" b="b"/>
              <a:pathLst>
                <a:path w="590" h="924">
                  <a:moveTo>
                    <a:pt x="0" y="588"/>
                  </a:moveTo>
                  <a:lnTo>
                    <a:pt x="166" y="924"/>
                  </a:lnTo>
                  <a:lnTo>
                    <a:pt x="590" y="0"/>
                  </a:lnTo>
                  <a:lnTo>
                    <a:pt x="0"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7" name="Group 36"/>
          <p:cNvGrpSpPr/>
          <p:nvPr/>
        </p:nvGrpSpPr>
        <p:grpSpPr>
          <a:xfrm>
            <a:off x="8250659" y="4449210"/>
            <a:ext cx="363102" cy="275303"/>
            <a:chOff x="2279404" y="6173525"/>
            <a:chExt cx="363102" cy="275303"/>
          </a:xfrm>
          <a:solidFill>
            <a:schemeClr val="tx1">
              <a:lumMod val="75000"/>
              <a:lumOff val="25000"/>
            </a:schemeClr>
          </a:solidFill>
        </p:grpSpPr>
        <p:sp>
          <p:nvSpPr>
            <p:cNvPr id="38" name="Freeform 121"/>
            <p:cNvSpPr>
              <a:spLocks noEditPoints="1"/>
            </p:cNvSpPr>
            <p:nvPr/>
          </p:nvSpPr>
          <p:spPr bwMode="auto">
            <a:xfrm>
              <a:off x="2279404" y="6173525"/>
              <a:ext cx="363102" cy="275303"/>
            </a:xfrm>
            <a:custGeom>
              <a:avLst/>
              <a:gdLst>
                <a:gd name="T0" fmla="*/ 465 w 975"/>
                <a:gd name="T1" fmla="*/ 624 h 741"/>
                <a:gd name="T2" fmla="*/ 423 w 975"/>
                <a:gd name="T3" fmla="*/ 615 h 741"/>
                <a:gd name="T4" fmla="*/ 367 w 975"/>
                <a:gd name="T5" fmla="*/ 588 h 741"/>
                <a:gd name="T6" fmla="*/ 321 w 975"/>
                <a:gd name="T7" fmla="*/ 546 h 741"/>
                <a:gd name="T8" fmla="*/ 289 w 975"/>
                <a:gd name="T9" fmla="*/ 493 h 741"/>
                <a:gd name="T10" fmla="*/ 275 w 975"/>
                <a:gd name="T11" fmla="*/ 442 h 741"/>
                <a:gd name="T12" fmla="*/ 273 w 975"/>
                <a:gd name="T13" fmla="*/ 410 h 741"/>
                <a:gd name="T14" fmla="*/ 275 w 975"/>
                <a:gd name="T15" fmla="*/ 377 h 741"/>
                <a:gd name="T16" fmla="*/ 289 w 975"/>
                <a:gd name="T17" fmla="*/ 327 h 741"/>
                <a:gd name="T18" fmla="*/ 321 w 975"/>
                <a:gd name="T19" fmla="*/ 274 h 741"/>
                <a:gd name="T20" fmla="*/ 367 w 975"/>
                <a:gd name="T21" fmla="*/ 232 h 741"/>
                <a:gd name="T22" fmla="*/ 423 w 975"/>
                <a:gd name="T23" fmla="*/ 205 h 741"/>
                <a:gd name="T24" fmla="*/ 465 w 975"/>
                <a:gd name="T25" fmla="*/ 196 h 741"/>
                <a:gd name="T26" fmla="*/ 499 w 975"/>
                <a:gd name="T27" fmla="*/ 196 h 741"/>
                <a:gd name="T28" fmla="*/ 530 w 975"/>
                <a:gd name="T29" fmla="*/ 199 h 741"/>
                <a:gd name="T30" fmla="*/ 589 w 975"/>
                <a:gd name="T31" fmla="*/ 221 h 741"/>
                <a:gd name="T32" fmla="*/ 639 w 975"/>
                <a:gd name="T33" fmla="*/ 259 h 741"/>
                <a:gd name="T34" fmla="*/ 676 w 975"/>
                <a:gd name="T35" fmla="*/ 307 h 741"/>
                <a:gd name="T36" fmla="*/ 697 w 975"/>
                <a:gd name="T37" fmla="*/ 367 h 741"/>
                <a:gd name="T38" fmla="*/ 702 w 975"/>
                <a:gd name="T39" fmla="*/ 399 h 741"/>
                <a:gd name="T40" fmla="*/ 701 w 975"/>
                <a:gd name="T41" fmla="*/ 431 h 741"/>
                <a:gd name="T42" fmla="*/ 692 w 975"/>
                <a:gd name="T43" fmla="*/ 474 h 741"/>
                <a:gd name="T44" fmla="*/ 665 w 975"/>
                <a:gd name="T45" fmla="*/ 530 h 741"/>
                <a:gd name="T46" fmla="*/ 624 w 975"/>
                <a:gd name="T47" fmla="*/ 575 h 741"/>
                <a:gd name="T48" fmla="*/ 571 w 975"/>
                <a:gd name="T49" fmla="*/ 607 h 741"/>
                <a:gd name="T50" fmla="*/ 520 w 975"/>
                <a:gd name="T51" fmla="*/ 623 h 741"/>
                <a:gd name="T52" fmla="*/ 487 w 975"/>
                <a:gd name="T53" fmla="*/ 625 h 741"/>
                <a:gd name="T54" fmla="*/ 641 w 975"/>
                <a:gd name="T55" fmla="*/ 23 h 741"/>
                <a:gd name="T56" fmla="*/ 641 w 975"/>
                <a:gd name="T57" fmla="*/ 22 h 741"/>
                <a:gd name="T58" fmla="*/ 623 w 975"/>
                <a:gd name="T59" fmla="*/ 9 h 741"/>
                <a:gd name="T60" fmla="*/ 602 w 975"/>
                <a:gd name="T61" fmla="*/ 2 h 741"/>
                <a:gd name="T62" fmla="*/ 391 w 975"/>
                <a:gd name="T63" fmla="*/ 0 h 741"/>
                <a:gd name="T64" fmla="*/ 367 w 975"/>
                <a:gd name="T65" fmla="*/ 4 h 741"/>
                <a:gd name="T66" fmla="*/ 345 w 975"/>
                <a:gd name="T67" fmla="*/ 15 h 741"/>
                <a:gd name="T68" fmla="*/ 333 w 975"/>
                <a:gd name="T69" fmla="*/ 25 h 741"/>
                <a:gd name="T70" fmla="*/ 69 w 975"/>
                <a:gd name="T71" fmla="*/ 118 h 741"/>
                <a:gd name="T72" fmla="*/ 47 w 975"/>
                <a:gd name="T73" fmla="*/ 124 h 741"/>
                <a:gd name="T74" fmla="*/ 28 w 975"/>
                <a:gd name="T75" fmla="*/ 135 h 741"/>
                <a:gd name="T76" fmla="*/ 13 w 975"/>
                <a:gd name="T77" fmla="*/ 152 h 741"/>
                <a:gd name="T78" fmla="*/ 3 w 975"/>
                <a:gd name="T79" fmla="*/ 172 h 741"/>
                <a:gd name="T80" fmla="*/ 0 w 975"/>
                <a:gd name="T81" fmla="*/ 195 h 741"/>
                <a:gd name="T82" fmla="*/ 1 w 975"/>
                <a:gd name="T83" fmla="*/ 680 h 741"/>
                <a:gd name="T84" fmla="*/ 8 w 975"/>
                <a:gd name="T85" fmla="*/ 700 h 741"/>
                <a:gd name="T86" fmla="*/ 22 w 975"/>
                <a:gd name="T87" fmla="*/ 719 h 741"/>
                <a:gd name="T88" fmla="*/ 40 w 975"/>
                <a:gd name="T89" fmla="*/ 733 h 741"/>
                <a:gd name="T90" fmla="*/ 61 w 975"/>
                <a:gd name="T91" fmla="*/ 740 h 741"/>
                <a:gd name="T92" fmla="*/ 897 w 975"/>
                <a:gd name="T93" fmla="*/ 741 h 741"/>
                <a:gd name="T94" fmla="*/ 920 w 975"/>
                <a:gd name="T95" fmla="*/ 738 h 741"/>
                <a:gd name="T96" fmla="*/ 940 w 975"/>
                <a:gd name="T97" fmla="*/ 728 h 741"/>
                <a:gd name="T98" fmla="*/ 958 w 975"/>
                <a:gd name="T99" fmla="*/ 713 h 741"/>
                <a:gd name="T100" fmla="*/ 968 w 975"/>
                <a:gd name="T101" fmla="*/ 694 h 741"/>
                <a:gd name="T102" fmla="*/ 975 w 975"/>
                <a:gd name="T103" fmla="*/ 671 h 741"/>
                <a:gd name="T104" fmla="*/ 975 w 975"/>
                <a:gd name="T105" fmla="*/ 187 h 741"/>
                <a:gd name="T106" fmla="*/ 968 w 975"/>
                <a:gd name="T107" fmla="*/ 165 h 741"/>
                <a:gd name="T108" fmla="*/ 958 w 975"/>
                <a:gd name="T109" fmla="*/ 145 h 741"/>
                <a:gd name="T110" fmla="*/ 940 w 975"/>
                <a:gd name="T111" fmla="*/ 130 h 741"/>
                <a:gd name="T112" fmla="*/ 920 w 975"/>
                <a:gd name="T113" fmla="*/ 120 h 741"/>
                <a:gd name="T114" fmla="*/ 897 w 975"/>
                <a:gd name="T115" fmla="*/ 117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75" h="741">
                  <a:moveTo>
                    <a:pt x="487" y="625"/>
                  </a:moveTo>
                  <a:lnTo>
                    <a:pt x="476" y="625"/>
                  </a:lnTo>
                  <a:lnTo>
                    <a:pt x="465" y="624"/>
                  </a:lnTo>
                  <a:lnTo>
                    <a:pt x="454" y="623"/>
                  </a:lnTo>
                  <a:lnTo>
                    <a:pt x="443" y="620"/>
                  </a:lnTo>
                  <a:lnTo>
                    <a:pt x="423" y="615"/>
                  </a:lnTo>
                  <a:lnTo>
                    <a:pt x="404" y="607"/>
                  </a:lnTo>
                  <a:lnTo>
                    <a:pt x="385" y="599"/>
                  </a:lnTo>
                  <a:lnTo>
                    <a:pt x="367" y="588"/>
                  </a:lnTo>
                  <a:lnTo>
                    <a:pt x="351" y="575"/>
                  </a:lnTo>
                  <a:lnTo>
                    <a:pt x="335" y="562"/>
                  </a:lnTo>
                  <a:lnTo>
                    <a:pt x="321" y="546"/>
                  </a:lnTo>
                  <a:lnTo>
                    <a:pt x="310" y="530"/>
                  </a:lnTo>
                  <a:lnTo>
                    <a:pt x="299" y="512"/>
                  </a:lnTo>
                  <a:lnTo>
                    <a:pt x="289" y="493"/>
                  </a:lnTo>
                  <a:lnTo>
                    <a:pt x="281" y="474"/>
                  </a:lnTo>
                  <a:lnTo>
                    <a:pt x="277" y="453"/>
                  </a:lnTo>
                  <a:lnTo>
                    <a:pt x="275" y="442"/>
                  </a:lnTo>
                  <a:lnTo>
                    <a:pt x="274" y="431"/>
                  </a:lnTo>
                  <a:lnTo>
                    <a:pt x="273" y="421"/>
                  </a:lnTo>
                  <a:lnTo>
                    <a:pt x="273" y="410"/>
                  </a:lnTo>
                  <a:lnTo>
                    <a:pt x="273" y="399"/>
                  </a:lnTo>
                  <a:lnTo>
                    <a:pt x="274" y="388"/>
                  </a:lnTo>
                  <a:lnTo>
                    <a:pt x="275" y="377"/>
                  </a:lnTo>
                  <a:lnTo>
                    <a:pt x="277" y="367"/>
                  </a:lnTo>
                  <a:lnTo>
                    <a:pt x="281" y="346"/>
                  </a:lnTo>
                  <a:lnTo>
                    <a:pt x="289" y="327"/>
                  </a:lnTo>
                  <a:lnTo>
                    <a:pt x="299" y="307"/>
                  </a:lnTo>
                  <a:lnTo>
                    <a:pt x="310" y="290"/>
                  </a:lnTo>
                  <a:lnTo>
                    <a:pt x="321" y="274"/>
                  </a:lnTo>
                  <a:lnTo>
                    <a:pt x="335" y="259"/>
                  </a:lnTo>
                  <a:lnTo>
                    <a:pt x="351" y="245"/>
                  </a:lnTo>
                  <a:lnTo>
                    <a:pt x="367" y="232"/>
                  </a:lnTo>
                  <a:lnTo>
                    <a:pt x="385" y="221"/>
                  </a:lnTo>
                  <a:lnTo>
                    <a:pt x="404" y="212"/>
                  </a:lnTo>
                  <a:lnTo>
                    <a:pt x="423" y="205"/>
                  </a:lnTo>
                  <a:lnTo>
                    <a:pt x="443" y="199"/>
                  </a:lnTo>
                  <a:lnTo>
                    <a:pt x="454" y="198"/>
                  </a:lnTo>
                  <a:lnTo>
                    <a:pt x="465" y="196"/>
                  </a:lnTo>
                  <a:lnTo>
                    <a:pt x="476" y="196"/>
                  </a:lnTo>
                  <a:lnTo>
                    <a:pt x="487" y="195"/>
                  </a:lnTo>
                  <a:lnTo>
                    <a:pt x="499" y="196"/>
                  </a:lnTo>
                  <a:lnTo>
                    <a:pt x="509" y="196"/>
                  </a:lnTo>
                  <a:lnTo>
                    <a:pt x="520" y="198"/>
                  </a:lnTo>
                  <a:lnTo>
                    <a:pt x="530" y="199"/>
                  </a:lnTo>
                  <a:lnTo>
                    <a:pt x="550" y="205"/>
                  </a:lnTo>
                  <a:lnTo>
                    <a:pt x="571" y="212"/>
                  </a:lnTo>
                  <a:lnTo>
                    <a:pt x="589" y="221"/>
                  </a:lnTo>
                  <a:lnTo>
                    <a:pt x="607" y="232"/>
                  </a:lnTo>
                  <a:lnTo>
                    <a:pt x="624" y="245"/>
                  </a:lnTo>
                  <a:lnTo>
                    <a:pt x="639" y="259"/>
                  </a:lnTo>
                  <a:lnTo>
                    <a:pt x="653" y="274"/>
                  </a:lnTo>
                  <a:lnTo>
                    <a:pt x="665" y="290"/>
                  </a:lnTo>
                  <a:lnTo>
                    <a:pt x="676" y="307"/>
                  </a:lnTo>
                  <a:lnTo>
                    <a:pt x="684" y="327"/>
                  </a:lnTo>
                  <a:lnTo>
                    <a:pt x="692" y="346"/>
                  </a:lnTo>
                  <a:lnTo>
                    <a:pt x="697" y="367"/>
                  </a:lnTo>
                  <a:lnTo>
                    <a:pt x="699" y="377"/>
                  </a:lnTo>
                  <a:lnTo>
                    <a:pt x="701" y="388"/>
                  </a:lnTo>
                  <a:lnTo>
                    <a:pt x="702" y="399"/>
                  </a:lnTo>
                  <a:lnTo>
                    <a:pt x="702" y="410"/>
                  </a:lnTo>
                  <a:lnTo>
                    <a:pt x="702" y="421"/>
                  </a:lnTo>
                  <a:lnTo>
                    <a:pt x="701" y="431"/>
                  </a:lnTo>
                  <a:lnTo>
                    <a:pt x="699" y="442"/>
                  </a:lnTo>
                  <a:lnTo>
                    <a:pt x="697" y="453"/>
                  </a:lnTo>
                  <a:lnTo>
                    <a:pt x="692" y="474"/>
                  </a:lnTo>
                  <a:lnTo>
                    <a:pt x="684" y="493"/>
                  </a:lnTo>
                  <a:lnTo>
                    <a:pt x="676" y="512"/>
                  </a:lnTo>
                  <a:lnTo>
                    <a:pt x="665" y="530"/>
                  </a:lnTo>
                  <a:lnTo>
                    <a:pt x="653" y="546"/>
                  </a:lnTo>
                  <a:lnTo>
                    <a:pt x="639" y="562"/>
                  </a:lnTo>
                  <a:lnTo>
                    <a:pt x="624" y="575"/>
                  </a:lnTo>
                  <a:lnTo>
                    <a:pt x="607" y="588"/>
                  </a:lnTo>
                  <a:lnTo>
                    <a:pt x="589" y="599"/>
                  </a:lnTo>
                  <a:lnTo>
                    <a:pt x="571" y="607"/>
                  </a:lnTo>
                  <a:lnTo>
                    <a:pt x="550" y="615"/>
                  </a:lnTo>
                  <a:lnTo>
                    <a:pt x="530" y="620"/>
                  </a:lnTo>
                  <a:lnTo>
                    <a:pt x="520" y="623"/>
                  </a:lnTo>
                  <a:lnTo>
                    <a:pt x="509" y="624"/>
                  </a:lnTo>
                  <a:lnTo>
                    <a:pt x="499" y="625"/>
                  </a:lnTo>
                  <a:lnTo>
                    <a:pt x="487" y="625"/>
                  </a:lnTo>
                  <a:close/>
                  <a:moveTo>
                    <a:pt x="897" y="117"/>
                  </a:moveTo>
                  <a:lnTo>
                    <a:pt x="735" y="117"/>
                  </a:lnTo>
                  <a:lnTo>
                    <a:pt x="641" y="23"/>
                  </a:lnTo>
                  <a:lnTo>
                    <a:pt x="641" y="23"/>
                  </a:lnTo>
                  <a:lnTo>
                    <a:pt x="641" y="23"/>
                  </a:lnTo>
                  <a:lnTo>
                    <a:pt x="641" y="22"/>
                  </a:lnTo>
                  <a:lnTo>
                    <a:pt x="636" y="18"/>
                  </a:lnTo>
                  <a:lnTo>
                    <a:pt x="629" y="13"/>
                  </a:lnTo>
                  <a:lnTo>
                    <a:pt x="623" y="9"/>
                  </a:lnTo>
                  <a:lnTo>
                    <a:pt x="616" y="6"/>
                  </a:lnTo>
                  <a:lnTo>
                    <a:pt x="609" y="4"/>
                  </a:lnTo>
                  <a:lnTo>
                    <a:pt x="602" y="2"/>
                  </a:lnTo>
                  <a:lnTo>
                    <a:pt x="594" y="0"/>
                  </a:lnTo>
                  <a:lnTo>
                    <a:pt x="586" y="0"/>
                  </a:lnTo>
                  <a:lnTo>
                    <a:pt x="391" y="0"/>
                  </a:lnTo>
                  <a:lnTo>
                    <a:pt x="383" y="0"/>
                  </a:lnTo>
                  <a:lnTo>
                    <a:pt x="374" y="2"/>
                  </a:lnTo>
                  <a:lnTo>
                    <a:pt x="367" y="4"/>
                  </a:lnTo>
                  <a:lnTo>
                    <a:pt x="359" y="7"/>
                  </a:lnTo>
                  <a:lnTo>
                    <a:pt x="353" y="10"/>
                  </a:lnTo>
                  <a:lnTo>
                    <a:pt x="345" y="15"/>
                  </a:lnTo>
                  <a:lnTo>
                    <a:pt x="340" y="20"/>
                  </a:lnTo>
                  <a:lnTo>
                    <a:pt x="334" y="25"/>
                  </a:lnTo>
                  <a:lnTo>
                    <a:pt x="333" y="25"/>
                  </a:lnTo>
                  <a:lnTo>
                    <a:pt x="242" y="117"/>
                  </a:lnTo>
                  <a:lnTo>
                    <a:pt x="77" y="117"/>
                  </a:lnTo>
                  <a:lnTo>
                    <a:pt x="69" y="118"/>
                  </a:lnTo>
                  <a:lnTo>
                    <a:pt x="61" y="119"/>
                  </a:lnTo>
                  <a:lnTo>
                    <a:pt x="54" y="120"/>
                  </a:lnTo>
                  <a:lnTo>
                    <a:pt x="47" y="124"/>
                  </a:lnTo>
                  <a:lnTo>
                    <a:pt x="40" y="127"/>
                  </a:lnTo>
                  <a:lnTo>
                    <a:pt x="33" y="130"/>
                  </a:lnTo>
                  <a:lnTo>
                    <a:pt x="28" y="135"/>
                  </a:lnTo>
                  <a:lnTo>
                    <a:pt x="22" y="140"/>
                  </a:lnTo>
                  <a:lnTo>
                    <a:pt x="17" y="145"/>
                  </a:lnTo>
                  <a:lnTo>
                    <a:pt x="13" y="152"/>
                  </a:lnTo>
                  <a:lnTo>
                    <a:pt x="8" y="158"/>
                  </a:lnTo>
                  <a:lnTo>
                    <a:pt x="5" y="165"/>
                  </a:lnTo>
                  <a:lnTo>
                    <a:pt x="3" y="172"/>
                  </a:lnTo>
                  <a:lnTo>
                    <a:pt x="1" y="180"/>
                  </a:lnTo>
                  <a:lnTo>
                    <a:pt x="0" y="187"/>
                  </a:lnTo>
                  <a:lnTo>
                    <a:pt x="0" y="195"/>
                  </a:lnTo>
                  <a:lnTo>
                    <a:pt x="0" y="664"/>
                  </a:lnTo>
                  <a:lnTo>
                    <a:pt x="0" y="671"/>
                  </a:lnTo>
                  <a:lnTo>
                    <a:pt x="1" y="680"/>
                  </a:lnTo>
                  <a:lnTo>
                    <a:pt x="3" y="687"/>
                  </a:lnTo>
                  <a:lnTo>
                    <a:pt x="5" y="694"/>
                  </a:lnTo>
                  <a:lnTo>
                    <a:pt x="8" y="700"/>
                  </a:lnTo>
                  <a:lnTo>
                    <a:pt x="13" y="707"/>
                  </a:lnTo>
                  <a:lnTo>
                    <a:pt x="17" y="713"/>
                  </a:lnTo>
                  <a:lnTo>
                    <a:pt x="22" y="719"/>
                  </a:lnTo>
                  <a:lnTo>
                    <a:pt x="28" y="724"/>
                  </a:lnTo>
                  <a:lnTo>
                    <a:pt x="33" y="728"/>
                  </a:lnTo>
                  <a:lnTo>
                    <a:pt x="40" y="733"/>
                  </a:lnTo>
                  <a:lnTo>
                    <a:pt x="47" y="736"/>
                  </a:lnTo>
                  <a:lnTo>
                    <a:pt x="54" y="738"/>
                  </a:lnTo>
                  <a:lnTo>
                    <a:pt x="61" y="740"/>
                  </a:lnTo>
                  <a:lnTo>
                    <a:pt x="69" y="741"/>
                  </a:lnTo>
                  <a:lnTo>
                    <a:pt x="77" y="741"/>
                  </a:lnTo>
                  <a:lnTo>
                    <a:pt x="897" y="741"/>
                  </a:lnTo>
                  <a:lnTo>
                    <a:pt x="905" y="741"/>
                  </a:lnTo>
                  <a:lnTo>
                    <a:pt x="912" y="740"/>
                  </a:lnTo>
                  <a:lnTo>
                    <a:pt x="920" y="738"/>
                  </a:lnTo>
                  <a:lnTo>
                    <a:pt x="927" y="736"/>
                  </a:lnTo>
                  <a:lnTo>
                    <a:pt x="934" y="733"/>
                  </a:lnTo>
                  <a:lnTo>
                    <a:pt x="940" y="728"/>
                  </a:lnTo>
                  <a:lnTo>
                    <a:pt x="947" y="724"/>
                  </a:lnTo>
                  <a:lnTo>
                    <a:pt x="952" y="719"/>
                  </a:lnTo>
                  <a:lnTo>
                    <a:pt x="958" y="713"/>
                  </a:lnTo>
                  <a:lnTo>
                    <a:pt x="962" y="707"/>
                  </a:lnTo>
                  <a:lnTo>
                    <a:pt x="965" y="700"/>
                  </a:lnTo>
                  <a:lnTo>
                    <a:pt x="968" y="694"/>
                  </a:lnTo>
                  <a:lnTo>
                    <a:pt x="972" y="687"/>
                  </a:lnTo>
                  <a:lnTo>
                    <a:pt x="974" y="680"/>
                  </a:lnTo>
                  <a:lnTo>
                    <a:pt x="975" y="671"/>
                  </a:lnTo>
                  <a:lnTo>
                    <a:pt x="975" y="664"/>
                  </a:lnTo>
                  <a:lnTo>
                    <a:pt x="975" y="195"/>
                  </a:lnTo>
                  <a:lnTo>
                    <a:pt x="975" y="187"/>
                  </a:lnTo>
                  <a:lnTo>
                    <a:pt x="974" y="180"/>
                  </a:lnTo>
                  <a:lnTo>
                    <a:pt x="972" y="172"/>
                  </a:lnTo>
                  <a:lnTo>
                    <a:pt x="968" y="165"/>
                  </a:lnTo>
                  <a:lnTo>
                    <a:pt x="965" y="158"/>
                  </a:lnTo>
                  <a:lnTo>
                    <a:pt x="962" y="152"/>
                  </a:lnTo>
                  <a:lnTo>
                    <a:pt x="958" y="145"/>
                  </a:lnTo>
                  <a:lnTo>
                    <a:pt x="952" y="140"/>
                  </a:lnTo>
                  <a:lnTo>
                    <a:pt x="947" y="135"/>
                  </a:lnTo>
                  <a:lnTo>
                    <a:pt x="940" y="130"/>
                  </a:lnTo>
                  <a:lnTo>
                    <a:pt x="934" y="127"/>
                  </a:lnTo>
                  <a:lnTo>
                    <a:pt x="927" y="124"/>
                  </a:lnTo>
                  <a:lnTo>
                    <a:pt x="920" y="120"/>
                  </a:lnTo>
                  <a:lnTo>
                    <a:pt x="912" y="119"/>
                  </a:lnTo>
                  <a:lnTo>
                    <a:pt x="905" y="118"/>
                  </a:lnTo>
                  <a:lnTo>
                    <a:pt x="897" y="1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22"/>
            <p:cNvSpPr>
              <a:spLocks/>
            </p:cNvSpPr>
            <p:nvPr/>
          </p:nvSpPr>
          <p:spPr bwMode="auto">
            <a:xfrm>
              <a:off x="2395477" y="6259836"/>
              <a:ext cx="130955" cy="130955"/>
            </a:xfrm>
            <a:custGeom>
              <a:avLst/>
              <a:gdLst>
                <a:gd name="T0" fmla="*/ 157 w 351"/>
                <a:gd name="T1" fmla="*/ 0 h 351"/>
                <a:gd name="T2" fmla="*/ 123 w 351"/>
                <a:gd name="T3" fmla="*/ 7 h 351"/>
                <a:gd name="T4" fmla="*/ 92 w 351"/>
                <a:gd name="T5" fmla="*/ 20 h 351"/>
                <a:gd name="T6" fmla="*/ 63 w 351"/>
                <a:gd name="T7" fmla="*/ 40 h 351"/>
                <a:gd name="T8" fmla="*/ 40 w 351"/>
                <a:gd name="T9" fmla="*/ 64 h 351"/>
                <a:gd name="T10" fmla="*/ 20 w 351"/>
                <a:gd name="T11" fmla="*/ 92 h 351"/>
                <a:gd name="T12" fmla="*/ 7 w 351"/>
                <a:gd name="T13" fmla="*/ 123 h 351"/>
                <a:gd name="T14" fmla="*/ 0 w 351"/>
                <a:gd name="T15" fmla="*/ 156 h 351"/>
                <a:gd name="T16" fmla="*/ 0 w 351"/>
                <a:gd name="T17" fmla="*/ 193 h 351"/>
                <a:gd name="T18" fmla="*/ 7 w 351"/>
                <a:gd name="T19" fmla="*/ 227 h 351"/>
                <a:gd name="T20" fmla="*/ 20 w 351"/>
                <a:gd name="T21" fmla="*/ 259 h 351"/>
                <a:gd name="T22" fmla="*/ 40 w 351"/>
                <a:gd name="T23" fmla="*/ 287 h 351"/>
                <a:gd name="T24" fmla="*/ 63 w 351"/>
                <a:gd name="T25" fmla="*/ 311 h 351"/>
                <a:gd name="T26" fmla="*/ 92 w 351"/>
                <a:gd name="T27" fmla="*/ 329 h 351"/>
                <a:gd name="T28" fmla="*/ 123 w 351"/>
                <a:gd name="T29" fmla="*/ 342 h 351"/>
                <a:gd name="T30" fmla="*/ 157 w 351"/>
                <a:gd name="T31" fmla="*/ 350 h 351"/>
                <a:gd name="T32" fmla="*/ 193 w 351"/>
                <a:gd name="T33" fmla="*/ 350 h 351"/>
                <a:gd name="T34" fmla="*/ 228 w 351"/>
                <a:gd name="T35" fmla="*/ 342 h 351"/>
                <a:gd name="T36" fmla="*/ 259 w 351"/>
                <a:gd name="T37" fmla="*/ 329 h 351"/>
                <a:gd name="T38" fmla="*/ 287 w 351"/>
                <a:gd name="T39" fmla="*/ 311 h 351"/>
                <a:gd name="T40" fmla="*/ 311 w 351"/>
                <a:gd name="T41" fmla="*/ 287 h 351"/>
                <a:gd name="T42" fmla="*/ 329 w 351"/>
                <a:gd name="T43" fmla="*/ 259 h 351"/>
                <a:gd name="T44" fmla="*/ 343 w 351"/>
                <a:gd name="T45" fmla="*/ 227 h 351"/>
                <a:gd name="T46" fmla="*/ 350 w 351"/>
                <a:gd name="T47" fmla="*/ 193 h 351"/>
                <a:gd name="T48" fmla="*/ 350 w 351"/>
                <a:gd name="T49" fmla="*/ 156 h 351"/>
                <a:gd name="T50" fmla="*/ 343 w 351"/>
                <a:gd name="T51" fmla="*/ 123 h 351"/>
                <a:gd name="T52" fmla="*/ 329 w 351"/>
                <a:gd name="T53" fmla="*/ 92 h 351"/>
                <a:gd name="T54" fmla="*/ 311 w 351"/>
                <a:gd name="T55" fmla="*/ 64 h 351"/>
                <a:gd name="T56" fmla="*/ 287 w 351"/>
                <a:gd name="T57" fmla="*/ 40 h 351"/>
                <a:gd name="T58" fmla="*/ 259 w 351"/>
                <a:gd name="T59" fmla="*/ 20 h 351"/>
                <a:gd name="T60" fmla="*/ 228 w 351"/>
                <a:gd name="T61" fmla="*/ 7 h 351"/>
                <a:gd name="T62" fmla="*/ 193 w 351"/>
                <a:gd name="T63"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1" h="351">
                  <a:moveTo>
                    <a:pt x="175" y="0"/>
                  </a:moveTo>
                  <a:lnTo>
                    <a:pt x="157" y="0"/>
                  </a:lnTo>
                  <a:lnTo>
                    <a:pt x="140" y="3"/>
                  </a:lnTo>
                  <a:lnTo>
                    <a:pt x="123" y="7"/>
                  </a:lnTo>
                  <a:lnTo>
                    <a:pt x="107" y="13"/>
                  </a:lnTo>
                  <a:lnTo>
                    <a:pt x="92" y="20"/>
                  </a:lnTo>
                  <a:lnTo>
                    <a:pt x="76" y="29"/>
                  </a:lnTo>
                  <a:lnTo>
                    <a:pt x="63" y="40"/>
                  </a:lnTo>
                  <a:lnTo>
                    <a:pt x="50" y="51"/>
                  </a:lnTo>
                  <a:lnTo>
                    <a:pt x="40" y="64"/>
                  </a:lnTo>
                  <a:lnTo>
                    <a:pt x="29" y="77"/>
                  </a:lnTo>
                  <a:lnTo>
                    <a:pt x="20" y="92"/>
                  </a:lnTo>
                  <a:lnTo>
                    <a:pt x="13" y="107"/>
                  </a:lnTo>
                  <a:lnTo>
                    <a:pt x="7" y="123"/>
                  </a:lnTo>
                  <a:lnTo>
                    <a:pt x="3" y="139"/>
                  </a:lnTo>
                  <a:lnTo>
                    <a:pt x="0" y="156"/>
                  </a:lnTo>
                  <a:lnTo>
                    <a:pt x="0" y="175"/>
                  </a:lnTo>
                  <a:lnTo>
                    <a:pt x="0" y="193"/>
                  </a:lnTo>
                  <a:lnTo>
                    <a:pt x="3" y="210"/>
                  </a:lnTo>
                  <a:lnTo>
                    <a:pt x="7" y="227"/>
                  </a:lnTo>
                  <a:lnTo>
                    <a:pt x="13" y="243"/>
                  </a:lnTo>
                  <a:lnTo>
                    <a:pt x="20" y="259"/>
                  </a:lnTo>
                  <a:lnTo>
                    <a:pt x="29" y="273"/>
                  </a:lnTo>
                  <a:lnTo>
                    <a:pt x="40" y="287"/>
                  </a:lnTo>
                  <a:lnTo>
                    <a:pt x="50" y="299"/>
                  </a:lnTo>
                  <a:lnTo>
                    <a:pt x="63" y="311"/>
                  </a:lnTo>
                  <a:lnTo>
                    <a:pt x="76" y="321"/>
                  </a:lnTo>
                  <a:lnTo>
                    <a:pt x="92" y="329"/>
                  </a:lnTo>
                  <a:lnTo>
                    <a:pt x="107" y="337"/>
                  </a:lnTo>
                  <a:lnTo>
                    <a:pt x="123" y="342"/>
                  </a:lnTo>
                  <a:lnTo>
                    <a:pt x="140" y="348"/>
                  </a:lnTo>
                  <a:lnTo>
                    <a:pt x="157" y="350"/>
                  </a:lnTo>
                  <a:lnTo>
                    <a:pt x="175" y="351"/>
                  </a:lnTo>
                  <a:lnTo>
                    <a:pt x="193" y="350"/>
                  </a:lnTo>
                  <a:lnTo>
                    <a:pt x="210" y="348"/>
                  </a:lnTo>
                  <a:lnTo>
                    <a:pt x="228" y="342"/>
                  </a:lnTo>
                  <a:lnTo>
                    <a:pt x="244" y="337"/>
                  </a:lnTo>
                  <a:lnTo>
                    <a:pt x="259" y="329"/>
                  </a:lnTo>
                  <a:lnTo>
                    <a:pt x="273" y="321"/>
                  </a:lnTo>
                  <a:lnTo>
                    <a:pt x="287" y="311"/>
                  </a:lnTo>
                  <a:lnTo>
                    <a:pt x="299" y="299"/>
                  </a:lnTo>
                  <a:lnTo>
                    <a:pt x="311" y="287"/>
                  </a:lnTo>
                  <a:lnTo>
                    <a:pt x="321" y="273"/>
                  </a:lnTo>
                  <a:lnTo>
                    <a:pt x="329" y="259"/>
                  </a:lnTo>
                  <a:lnTo>
                    <a:pt x="337" y="243"/>
                  </a:lnTo>
                  <a:lnTo>
                    <a:pt x="343" y="227"/>
                  </a:lnTo>
                  <a:lnTo>
                    <a:pt x="348" y="210"/>
                  </a:lnTo>
                  <a:lnTo>
                    <a:pt x="350" y="193"/>
                  </a:lnTo>
                  <a:lnTo>
                    <a:pt x="351" y="175"/>
                  </a:lnTo>
                  <a:lnTo>
                    <a:pt x="350" y="156"/>
                  </a:lnTo>
                  <a:lnTo>
                    <a:pt x="348" y="139"/>
                  </a:lnTo>
                  <a:lnTo>
                    <a:pt x="343" y="123"/>
                  </a:lnTo>
                  <a:lnTo>
                    <a:pt x="337" y="107"/>
                  </a:lnTo>
                  <a:lnTo>
                    <a:pt x="329" y="92"/>
                  </a:lnTo>
                  <a:lnTo>
                    <a:pt x="321" y="77"/>
                  </a:lnTo>
                  <a:lnTo>
                    <a:pt x="311" y="64"/>
                  </a:lnTo>
                  <a:lnTo>
                    <a:pt x="299" y="51"/>
                  </a:lnTo>
                  <a:lnTo>
                    <a:pt x="287" y="40"/>
                  </a:lnTo>
                  <a:lnTo>
                    <a:pt x="273" y="29"/>
                  </a:lnTo>
                  <a:lnTo>
                    <a:pt x="259" y="20"/>
                  </a:lnTo>
                  <a:lnTo>
                    <a:pt x="244" y="13"/>
                  </a:lnTo>
                  <a:lnTo>
                    <a:pt x="228" y="7"/>
                  </a:lnTo>
                  <a:lnTo>
                    <a:pt x="210" y="3"/>
                  </a:lnTo>
                  <a:lnTo>
                    <a:pt x="193" y="0"/>
                  </a:lnTo>
                  <a:lnTo>
                    <a:pt x="1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 name="Group 7"/>
          <p:cNvGrpSpPr/>
          <p:nvPr/>
        </p:nvGrpSpPr>
        <p:grpSpPr>
          <a:xfrm>
            <a:off x="1404341" y="1022742"/>
            <a:ext cx="4082062" cy="8184432"/>
            <a:chOff x="8726116" y="959059"/>
            <a:chExt cx="2450804" cy="4913811"/>
          </a:xfrm>
        </p:grpSpPr>
        <p:pic>
          <p:nvPicPr>
            <p:cNvPr id="9" name="Picture 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726116" y="959059"/>
              <a:ext cx="2450804" cy="4913811"/>
            </a:xfrm>
            <a:prstGeom prst="rect">
              <a:avLst/>
            </a:prstGeom>
          </p:spPr>
        </p:pic>
        <p:grpSp>
          <p:nvGrpSpPr>
            <p:cNvPr id="10" name="Group 9"/>
            <p:cNvGrpSpPr/>
            <p:nvPr/>
          </p:nvGrpSpPr>
          <p:grpSpPr>
            <a:xfrm>
              <a:off x="9013329" y="1157946"/>
              <a:ext cx="281298" cy="50449"/>
              <a:chOff x="5050020" y="1151936"/>
              <a:chExt cx="306540" cy="54976"/>
            </a:xfrm>
          </p:grpSpPr>
          <p:sp>
            <p:nvSpPr>
              <p:cNvPr id="20" name="Oval 86"/>
              <p:cNvSpPr>
                <a:spLocks noChangeArrowheads="1"/>
              </p:cNvSpPr>
              <p:nvPr/>
            </p:nvSpPr>
            <p:spPr bwMode="auto">
              <a:xfrm>
                <a:off x="505002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1" name="Oval 87"/>
              <p:cNvSpPr>
                <a:spLocks noChangeArrowheads="1"/>
              </p:cNvSpPr>
              <p:nvPr/>
            </p:nvSpPr>
            <p:spPr bwMode="auto">
              <a:xfrm>
                <a:off x="5091411"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2" name="Oval 88"/>
              <p:cNvSpPr>
                <a:spLocks noChangeArrowheads="1"/>
              </p:cNvSpPr>
              <p:nvPr/>
            </p:nvSpPr>
            <p:spPr bwMode="auto">
              <a:xfrm>
                <a:off x="5132489"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3" name="Oval 89"/>
              <p:cNvSpPr>
                <a:spLocks noChangeArrowheads="1"/>
              </p:cNvSpPr>
              <p:nvPr/>
            </p:nvSpPr>
            <p:spPr bwMode="auto">
              <a:xfrm>
                <a:off x="517388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4" name="Freeform 90"/>
              <p:cNvSpPr>
                <a:spLocks noEditPoints="1"/>
              </p:cNvSpPr>
              <p:nvPr/>
            </p:nvSpPr>
            <p:spPr bwMode="auto">
              <a:xfrm>
                <a:off x="5214960" y="1162606"/>
                <a:ext cx="32366" cy="33633"/>
              </a:xfrm>
              <a:custGeom>
                <a:avLst/>
                <a:gdLst>
                  <a:gd name="T0" fmla="*/ 22 w 44"/>
                  <a:gd name="T1" fmla="*/ 4 h 44"/>
                  <a:gd name="T2" fmla="*/ 40 w 44"/>
                  <a:gd name="T3" fmla="*/ 22 h 44"/>
                  <a:gd name="T4" fmla="*/ 22 w 44"/>
                  <a:gd name="T5" fmla="*/ 40 h 44"/>
                  <a:gd name="T6" fmla="*/ 4 w 44"/>
                  <a:gd name="T7" fmla="*/ 22 h 44"/>
                  <a:gd name="T8" fmla="*/ 9 w 44"/>
                  <a:gd name="T9" fmla="*/ 9 h 44"/>
                  <a:gd name="T10" fmla="*/ 22 w 44"/>
                  <a:gd name="T11" fmla="*/ 4 h 44"/>
                  <a:gd name="T12" fmla="*/ 22 w 44"/>
                  <a:gd name="T13" fmla="*/ 0 h 44"/>
                  <a:gd name="T14" fmla="*/ 0 w 44"/>
                  <a:gd name="T15" fmla="*/ 22 h 44"/>
                  <a:gd name="T16" fmla="*/ 22 w 44"/>
                  <a:gd name="T17" fmla="*/ 44 h 44"/>
                  <a:gd name="T18" fmla="*/ 44 w 44"/>
                  <a:gd name="T19" fmla="*/ 22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4"/>
                    </a:moveTo>
                    <a:cubicBezTo>
                      <a:pt x="32" y="4"/>
                      <a:pt x="40" y="12"/>
                      <a:pt x="40" y="22"/>
                    </a:cubicBezTo>
                    <a:cubicBezTo>
                      <a:pt x="40" y="32"/>
                      <a:pt x="32" y="40"/>
                      <a:pt x="22" y="40"/>
                    </a:cubicBezTo>
                    <a:cubicBezTo>
                      <a:pt x="12" y="40"/>
                      <a:pt x="4" y="32"/>
                      <a:pt x="4" y="22"/>
                    </a:cubicBezTo>
                    <a:cubicBezTo>
                      <a:pt x="4" y="17"/>
                      <a:pt x="6" y="13"/>
                      <a:pt x="9" y="9"/>
                    </a:cubicBezTo>
                    <a:cubicBezTo>
                      <a:pt x="13" y="6"/>
                      <a:pt x="17" y="4"/>
                      <a:pt x="22" y="4"/>
                    </a:cubicBezTo>
                    <a:moveTo>
                      <a:pt x="22" y="0"/>
                    </a:moveTo>
                    <a:cubicBezTo>
                      <a:pt x="10" y="0"/>
                      <a:pt x="0" y="10"/>
                      <a:pt x="0" y="22"/>
                    </a:cubicBezTo>
                    <a:cubicBezTo>
                      <a:pt x="0" y="34"/>
                      <a:pt x="10" y="44"/>
                      <a:pt x="22" y="44"/>
                    </a:cubicBezTo>
                    <a:cubicBezTo>
                      <a:pt x="34" y="44"/>
                      <a:pt x="44" y="34"/>
                      <a:pt x="44" y="22"/>
                    </a:cubicBezTo>
                    <a:cubicBezTo>
                      <a:pt x="44" y="10"/>
                      <a:pt x="34"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5" name="Freeform 91"/>
              <p:cNvSpPr>
                <a:spLocks noEditPoints="1"/>
              </p:cNvSpPr>
              <p:nvPr/>
            </p:nvSpPr>
            <p:spPr bwMode="auto">
              <a:xfrm>
                <a:off x="5288094" y="1151936"/>
                <a:ext cx="68466" cy="54976"/>
              </a:xfrm>
              <a:custGeom>
                <a:avLst/>
                <a:gdLst>
                  <a:gd name="T0" fmla="*/ 46 w 93"/>
                  <a:gd name="T1" fmla="*/ 48 h 72"/>
                  <a:gd name="T2" fmla="*/ 30 w 93"/>
                  <a:gd name="T3" fmla="*/ 54 h 72"/>
                  <a:gd name="T4" fmla="*/ 46 w 93"/>
                  <a:gd name="T5" fmla="*/ 72 h 72"/>
                  <a:gd name="T6" fmla="*/ 62 w 93"/>
                  <a:gd name="T7" fmla="*/ 54 h 72"/>
                  <a:gd name="T8" fmla="*/ 46 w 93"/>
                  <a:gd name="T9" fmla="*/ 48 h 72"/>
                  <a:gd name="T10" fmla="*/ 47 w 93"/>
                  <a:gd name="T11" fmla="*/ 12 h 72"/>
                  <a:gd name="T12" fmla="*/ 86 w 93"/>
                  <a:gd name="T13" fmla="*/ 27 h 72"/>
                  <a:gd name="T14" fmla="*/ 93 w 93"/>
                  <a:gd name="T15" fmla="*/ 19 h 72"/>
                  <a:gd name="T16" fmla="*/ 47 w 93"/>
                  <a:gd name="T17" fmla="*/ 0 h 72"/>
                  <a:gd name="T18" fmla="*/ 0 w 93"/>
                  <a:gd name="T19" fmla="*/ 19 h 72"/>
                  <a:gd name="T20" fmla="*/ 7 w 93"/>
                  <a:gd name="T21" fmla="*/ 27 h 72"/>
                  <a:gd name="T22" fmla="*/ 47 w 93"/>
                  <a:gd name="T23" fmla="*/ 12 h 72"/>
                  <a:gd name="T24" fmla="*/ 46 w 93"/>
                  <a:gd name="T25" fmla="*/ 36 h 72"/>
                  <a:gd name="T26" fmla="*/ 70 w 93"/>
                  <a:gd name="T27" fmla="*/ 45 h 72"/>
                  <a:gd name="T28" fmla="*/ 78 w 93"/>
                  <a:gd name="T29" fmla="*/ 36 h 72"/>
                  <a:gd name="T30" fmla="*/ 46 w 93"/>
                  <a:gd name="T31" fmla="*/ 24 h 72"/>
                  <a:gd name="T32" fmla="*/ 15 w 93"/>
                  <a:gd name="T33" fmla="*/ 36 h 72"/>
                  <a:gd name="T34" fmla="*/ 23 w 93"/>
                  <a:gd name="T35" fmla="*/ 45 h 72"/>
                  <a:gd name="T36" fmla="*/ 46 w 93"/>
                  <a:gd name="T37"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72">
                    <a:moveTo>
                      <a:pt x="46" y="48"/>
                    </a:moveTo>
                    <a:cubicBezTo>
                      <a:pt x="40" y="48"/>
                      <a:pt x="34" y="51"/>
                      <a:pt x="30" y="54"/>
                    </a:cubicBezTo>
                    <a:cubicBezTo>
                      <a:pt x="46" y="72"/>
                      <a:pt x="46" y="72"/>
                      <a:pt x="46" y="72"/>
                    </a:cubicBezTo>
                    <a:cubicBezTo>
                      <a:pt x="62" y="54"/>
                      <a:pt x="62" y="54"/>
                      <a:pt x="62" y="54"/>
                    </a:cubicBezTo>
                    <a:cubicBezTo>
                      <a:pt x="58" y="51"/>
                      <a:pt x="52" y="48"/>
                      <a:pt x="46" y="48"/>
                    </a:cubicBezTo>
                    <a:close/>
                    <a:moveTo>
                      <a:pt x="47" y="12"/>
                    </a:moveTo>
                    <a:cubicBezTo>
                      <a:pt x="62" y="12"/>
                      <a:pt x="75" y="18"/>
                      <a:pt x="86" y="27"/>
                    </a:cubicBezTo>
                    <a:cubicBezTo>
                      <a:pt x="93" y="19"/>
                      <a:pt x="93" y="19"/>
                      <a:pt x="93" y="19"/>
                    </a:cubicBezTo>
                    <a:cubicBezTo>
                      <a:pt x="81" y="8"/>
                      <a:pt x="64" y="0"/>
                      <a:pt x="47" y="0"/>
                    </a:cubicBezTo>
                    <a:cubicBezTo>
                      <a:pt x="29" y="0"/>
                      <a:pt x="12" y="8"/>
                      <a:pt x="0" y="19"/>
                    </a:cubicBezTo>
                    <a:cubicBezTo>
                      <a:pt x="7" y="27"/>
                      <a:pt x="7" y="27"/>
                      <a:pt x="7" y="27"/>
                    </a:cubicBezTo>
                    <a:cubicBezTo>
                      <a:pt x="18" y="18"/>
                      <a:pt x="32" y="12"/>
                      <a:pt x="47" y="12"/>
                    </a:cubicBezTo>
                    <a:close/>
                    <a:moveTo>
                      <a:pt x="46" y="36"/>
                    </a:moveTo>
                    <a:cubicBezTo>
                      <a:pt x="55" y="36"/>
                      <a:pt x="64" y="40"/>
                      <a:pt x="70" y="45"/>
                    </a:cubicBezTo>
                    <a:cubicBezTo>
                      <a:pt x="78" y="36"/>
                      <a:pt x="78" y="36"/>
                      <a:pt x="78" y="36"/>
                    </a:cubicBezTo>
                    <a:cubicBezTo>
                      <a:pt x="69" y="29"/>
                      <a:pt x="58" y="24"/>
                      <a:pt x="46" y="24"/>
                    </a:cubicBezTo>
                    <a:cubicBezTo>
                      <a:pt x="34" y="24"/>
                      <a:pt x="23" y="29"/>
                      <a:pt x="15" y="36"/>
                    </a:cubicBezTo>
                    <a:cubicBezTo>
                      <a:pt x="23" y="45"/>
                      <a:pt x="23" y="45"/>
                      <a:pt x="23" y="45"/>
                    </a:cubicBezTo>
                    <a:cubicBezTo>
                      <a:pt x="29" y="40"/>
                      <a:pt x="37" y="36"/>
                      <a:pt x="46"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grpSp>
        <p:grpSp>
          <p:nvGrpSpPr>
            <p:cNvPr id="11" name="Group 10"/>
            <p:cNvGrpSpPr/>
            <p:nvPr/>
          </p:nvGrpSpPr>
          <p:grpSpPr>
            <a:xfrm>
              <a:off x="10615472" y="1132313"/>
              <a:ext cx="279675" cy="64231"/>
              <a:chOff x="6777604" y="1126614"/>
              <a:chExt cx="409473" cy="94041"/>
            </a:xfrm>
          </p:grpSpPr>
          <p:sp>
            <p:nvSpPr>
              <p:cNvPr id="13" name="Freeform 92"/>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close/>
                    <a:moveTo>
                      <a:pt x="90" y="111"/>
                    </a:moveTo>
                    <a:lnTo>
                      <a:pt x="90" y="45"/>
                    </a:lnTo>
                    <a:lnTo>
                      <a:pt x="125" y="76"/>
                    </a:lnTo>
                    <a:lnTo>
                      <a:pt x="90" y="111"/>
                    </a:lnTo>
                    <a:close/>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5" name="Freeform 93"/>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moveTo>
                      <a:pt x="90" y="111"/>
                    </a:moveTo>
                    <a:lnTo>
                      <a:pt x="90" y="45"/>
                    </a:lnTo>
                    <a:lnTo>
                      <a:pt x="125" y="76"/>
                    </a:lnTo>
                    <a:lnTo>
                      <a:pt x="90" y="111"/>
                    </a:lnTo>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6" name="Freeform 94"/>
              <p:cNvSpPr>
                <a:spLocks/>
              </p:cNvSpPr>
              <p:nvPr/>
            </p:nvSpPr>
            <p:spPr bwMode="auto">
              <a:xfrm>
                <a:off x="7178363" y="1168752"/>
                <a:ext cx="8714" cy="21343"/>
              </a:xfrm>
              <a:custGeom>
                <a:avLst/>
                <a:gdLst>
                  <a:gd name="T0" fmla="*/ 4 w 12"/>
                  <a:gd name="T1" fmla="*/ 28 h 28"/>
                  <a:gd name="T2" fmla="*/ 12 w 12"/>
                  <a:gd name="T3" fmla="*/ 19 h 28"/>
                  <a:gd name="T4" fmla="*/ 12 w 12"/>
                  <a:gd name="T5" fmla="*/ 9 h 28"/>
                  <a:gd name="T6" fmla="*/ 4 w 12"/>
                  <a:gd name="T7" fmla="*/ 0 h 28"/>
                  <a:gd name="T8" fmla="*/ 0 w 12"/>
                  <a:gd name="T9" fmla="*/ 0 h 28"/>
                  <a:gd name="T10" fmla="*/ 0 w 12"/>
                  <a:gd name="T11" fmla="*/ 28 h 28"/>
                  <a:gd name="T12" fmla="*/ 4 w 12"/>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 h="28">
                    <a:moveTo>
                      <a:pt x="4" y="28"/>
                    </a:moveTo>
                    <a:cubicBezTo>
                      <a:pt x="8" y="28"/>
                      <a:pt x="12" y="24"/>
                      <a:pt x="12" y="19"/>
                    </a:cubicBezTo>
                    <a:cubicBezTo>
                      <a:pt x="12" y="9"/>
                      <a:pt x="12" y="9"/>
                      <a:pt x="12" y="9"/>
                    </a:cubicBezTo>
                    <a:cubicBezTo>
                      <a:pt x="12" y="4"/>
                      <a:pt x="8" y="0"/>
                      <a:pt x="4" y="0"/>
                    </a:cubicBezTo>
                    <a:cubicBezTo>
                      <a:pt x="0" y="0"/>
                      <a:pt x="0" y="0"/>
                      <a:pt x="0" y="0"/>
                    </a:cubicBezTo>
                    <a:cubicBezTo>
                      <a:pt x="0" y="28"/>
                      <a:pt x="0" y="28"/>
                      <a:pt x="0" y="28"/>
                    </a:cubicBezTo>
                    <a:lnTo>
                      <a:pt x="4"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7" name="Rectangle 95"/>
              <p:cNvSpPr>
                <a:spLocks noChangeArrowheads="1"/>
              </p:cNvSpPr>
              <p:nvPr/>
            </p:nvSpPr>
            <p:spPr bwMode="auto">
              <a:xfrm>
                <a:off x="7048901" y="1156463"/>
                <a:ext cx="41080" cy="459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8" name="Freeform 96"/>
              <p:cNvSpPr>
                <a:spLocks noEditPoints="1"/>
              </p:cNvSpPr>
              <p:nvPr/>
            </p:nvSpPr>
            <p:spPr bwMode="auto">
              <a:xfrm>
                <a:off x="7042988" y="1150319"/>
                <a:ext cx="132264" cy="58210"/>
              </a:xfrm>
              <a:custGeom>
                <a:avLst/>
                <a:gdLst>
                  <a:gd name="T0" fmla="*/ 170 w 180"/>
                  <a:gd name="T1" fmla="*/ 4 h 76"/>
                  <a:gd name="T2" fmla="*/ 176 w 180"/>
                  <a:gd name="T3" fmla="*/ 10 h 76"/>
                  <a:gd name="T4" fmla="*/ 176 w 180"/>
                  <a:gd name="T5" fmla="*/ 66 h 76"/>
                  <a:gd name="T6" fmla="*/ 170 w 180"/>
                  <a:gd name="T7" fmla="*/ 72 h 76"/>
                  <a:gd name="T8" fmla="*/ 10 w 180"/>
                  <a:gd name="T9" fmla="*/ 72 h 76"/>
                  <a:gd name="T10" fmla="*/ 4 w 180"/>
                  <a:gd name="T11" fmla="*/ 66 h 76"/>
                  <a:gd name="T12" fmla="*/ 4 w 180"/>
                  <a:gd name="T13" fmla="*/ 10 h 76"/>
                  <a:gd name="T14" fmla="*/ 10 w 180"/>
                  <a:gd name="T15" fmla="*/ 4 h 76"/>
                  <a:gd name="T16" fmla="*/ 170 w 180"/>
                  <a:gd name="T17" fmla="*/ 4 h 76"/>
                  <a:gd name="T18" fmla="*/ 170 w 180"/>
                  <a:gd name="T19" fmla="*/ 0 h 76"/>
                  <a:gd name="T20" fmla="*/ 10 w 180"/>
                  <a:gd name="T21" fmla="*/ 0 h 76"/>
                  <a:gd name="T22" fmla="*/ 0 w 180"/>
                  <a:gd name="T23" fmla="*/ 10 h 76"/>
                  <a:gd name="T24" fmla="*/ 0 w 180"/>
                  <a:gd name="T25" fmla="*/ 66 h 76"/>
                  <a:gd name="T26" fmla="*/ 10 w 180"/>
                  <a:gd name="T27" fmla="*/ 76 h 76"/>
                  <a:gd name="T28" fmla="*/ 170 w 180"/>
                  <a:gd name="T29" fmla="*/ 76 h 76"/>
                  <a:gd name="T30" fmla="*/ 180 w 180"/>
                  <a:gd name="T31" fmla="*/ 66 h 76"/>
                  <a:gd name="T32" fmla="*/ 180 w 180"/>
                  <a:gd name="T33" fmla="*/ 10 h 76"/>
                  <a:gd name="T34" fmla="*/ 170 w 180"/>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76">
                    <a:moveTo>
                      <a:pt x="170" y="4"/>
                    </a:moveTo>
                    <a:cubicBezTo>
                      <a:pt x="173" y="4"/>
                      <a:pt x="176" y="7"/>
                      <a:pt x="176" y="10"/>
                    </a:cubicBezTo>
                    <a:cubicBezTo>
                      <a:pt x="176" y="66"/>
                      <a:pt x="176" y="66"/>
                      <a:pt x="176" y="66"/>
                    </a:cubicBezTo>
                    <a:cubicBezTo>
                      <a:pt x="176" y="69"/>
                      <a:pt x="173" y="72"/>
                      <a:pt x="170" y="72"/>
                    </a:cubicBezTo>
                    <a:cubicBezTo>
                      <a:pt x="10" y="72"/>
                      <a:pt x="10" y="72"/>
                      <a:pt x="10" y="72"/>
                    </a:cubicBezTo>
                    <a:cubicBezTo>
                      <a:pt x="7" y="72"/>
                      <a:pt x="4" y="69"/>
                      <a:pt x="4" y="66"/>
                    </a:cubicBezTo>
                    <a:cubicBezTo>
                      <a:pt x="4" y="10"/>
                      <a:pt x="4" y="10"/>
                      <a:pt x="4" y="10"/>
                    </a:cubicBezTo>
                    <a:cubicBezTo>
                      <a:pt x="4" y="7"/>
                      <a:pt x="7" y="4"/>
                      <a:pt x="10" y="4"/>
                    </a:cubicBezTo>
                    <a:cubicBezTo>
                      <a:pt x="170" y="4"/>
                      <a:pt x="170" y="4"/>
                      <a:pt x="170" y="4"/>
                    </a:cubicBezTo>
                    <a:moveTo>
                      <a:pt x="170" y="0"/>
                    </a:moveTo>
                    <a:cubicBezTo>
                      <a:pt x="10" y="0"/>
                      <a:pt x="10" y="0"/>
                      <a:pt x="10" y="0"/>
                    </a:cubicBezTo>
                    <a:cubicBezTo>
                      <a:pt x="4" y="0"/>
                      <a:pt x="0" y="5"/>
                      <a:pt x="0" y="10"/>
                    </a:cubicBezTo>
                    <a:cubicBezTo>
                      <a:pt x="0" y="66"/>
                      <a:pt x="0" y="66"/>
                      <a:pt x="0" y="66"/>
                    </a:cubicBezTo>
                    <a:cubicBezTo>
                      <a:pt x="0" y="71"/>
                      <a:pt x="4" y="76"/>
                      <a:pt x="10" y="76"/>
                    </a:cubicBezTo>
                    <a:cubicBezTo>
                      <a:pt x="170" y="76"/>
                      <a:pt x="170" y="76"/>
                      <a:pt x="170" y="76"/>
                    </a:cubicBezTo>
                    <a:cubicBezTo>
                      <a:pt x="176" y="76"/>
                      <a:pt x="180" y="71"/>
                      <a:pt x="180" y="66"/>
                    </a:cubicBezTo>
                    <a:cubicBezTo>
                      <a:pt x="180" y="10"/>
                      <a:pt x="180" y="10"/>
                      <a:pt x="180" y="10"/>
                    </a:cubicBezTo>
                    <a:cubicBezTo>
                      <a:pt x="180" y="5"/>
                      <a:pt x="176" y="0"/>
                      <a:pt x="1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9" name="Rectangle 97"/>
              <p:cNvSpPr>
                <a:spLocks noChangeArrowheads="1"/>
              </p:cNvSpPr>
              <p:nvPr/>
            </p:nvSpPr>
            <p:spPr bwMode="auto">
              <a:xfrm>
                <a:off x="6853739" y="1126614"/>
                <a:ext cx="174465" cy="9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500" b="0" i="0" u="none" strike="noStrike" cap="none" normalizeH="0" baseline="0" dirty="0" smtClean="0">
                    <a:ln>
                      <a:noFill/>
                    </a:ln>
                    <a:solidFill>
                      <a:schemeClr val="bg1"/>
                    </a:solidFill>
                    <a:effectLst/>
                    <a:latin typeface="+mj-lt"/>
                  </a:rPr>
                  <a:t>22%</a:t>
                </a:r>
              </a:p>
            </p:txBody>
          </p:sp>
        </p:grpSp>
      </p:grpSp>
      <p:sp>
        <p:nvSpPr>
          <p:cNvPr id="5" name="Picture Placeholder 4"/>
          <p:cNvSpPr>
            <a:spLocks noGrp="1"/>
          </p:cNvSpPr>
          <p:nvPr>
            <p:ph type="pic" sz="quarter" idx="14"/>
          </p:nvPr>
        </p:nvSpPr>
        <p:spPr>
          <a:solidFill>
            <a:schemeClr val="bg1">
              <a:lumMod val="95000"/>
            </a:schemeClr>
          </a:solidFill>
        </p:spPr>
      </p:sp>
      <p:sp>
        <p:nvSpPr>
          <p:cNvPr id="4" name="Picture Placeholder 3"/>
          <p:cNvSpPr>
            <a:spLocks noGrp="1"/>
          </p:cNvSpPr>
          <p:nvPr>
            <p:ph type="pic" sz="quarter" idx="13"/>
          </p:nvPr>
        </p:nvSpPr>
        <p:spPr/>
      </p:sp>
    </p:spTree>
    <p:extLst>
      <p:ext uri="{BB962C8B-B14F-4D97-AF65-F5344CB8AC3E}">
        <p14:creationId xmlns:p14="http://schemas.microsoft.com/office/powerpoint/2010/main" val="2315429789"/>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tx1">
              <a:lumMod val="65000"/>
              <a:lumOff val="3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67</a:t>
            </a:fld>
            <a:endParaRPr lang="en-US" sz="1050" dirty="0">
              <a:solidFill>
                <a:schemeClr val="bg1"/>
              </a:solidFill>
            </a:endParaRPr>
          </a:p>
        </p:txBody>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Create Best App Your Business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496710" y="2327100"/>
            <a:ext cx="3759201" cy="233495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1258225" y="2549361"/>
            <a:ext cx="755703" cy="755703"/>
          </a:xfrm>
          <a:prstGeom prst="ellipse">
            <a:avLst/>
          </a:prstGeom>
          <a:no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ectangle 28"/>
          <p:cNvSpPr/>
          <p:nvPr/>
        </p:nvSpPr>
        <p:spPr>
          <a:xfrm>
            <a:off x="2138794" y="2496802"/>
            <a:ext cx="1800181" cy="338554"/>
          </a:xfrm>
          <a:prstGeom prst="rect">
            <a:avLst/>
          </a:prstGeom>
        </p:spPr>
        <p:txBody>
          <a:bodyPr wrap="square">
            <a:noAutofit/>
          </a:bodyPr>
          <a:lstStyle/>
          <a:p>
            <a:r>
              <a:rPr lang="en-US" sz="1200" b="1" dirty="0" smtClean="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rPr>
              <a:t>Do Awesome</a:t>
            </a:r>
            <a:endParaRPr lang="id-ID" sz="1200" b="1" dirty="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0" name="Rectangle 29"/>
          <p:cNvSpPr/>
          <p:nvPr/>
        </p:nvSpPr>
        <p:spPr>
          <a:xfrm>
            <a:off x="2157408" y="2762477"/>
            <a:ext cx="1781567" cy="654392"/>
          </a:xfrm>
          <a:prstGeom prst="rect">
            <a:avLst/>
          </a:prstGeom>
        </p:spPr>
        <p:txBody>
          <a:bodyPr wrap="square" anchor="t">
            <a:noAutofit/>
          </a:bodyPr>
          <a:lstStyle/>
          <a:p>
            <a:pPr>
              <a:spcBef>
                <a:spcPts val="600"/>
              </a:spcBef>
              <a:buClr>
                <a:srgbClr val="E24848"/>
              </a:buClr>
              <a:defRPr/>
            </a:pPr>
            <a:r>
              <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rPr>
              <a:t>Behavior we improving at something to. Evil true high lady roof </a:t>
            </a:r>
            <a:r>
              <a:rPr lang="en-US" sz="1000" noProof="1" smtClean="0">
                <a:solidFill>
                  <a:schemeClr val="tx1">
                    <a:lumMod val="95000"/>
                    <a:lumOff val="5000"/>
                  </a:schemeClr>
                </a:solidFill>
                <a:latin typeface="+mj-lt"/>
                <a:ea typeface="Open Sans Light" panose="020B0306030504020204" pitchFamily="34" charset="0"/>
                <a:cs typeface="Open Sans Light" panose="020B0306030504020204" pitchFamily="34" charset="0"/>
              </a:rPr>
              <a:t>men</a:t>
            </a:r>
            <a:endPar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sp>
        <p:nvSpPr>
          <p:cNvPr id="31" name="Shape 2688"/>
          <p:cNvSpPr/>
          <p:nvPr/>
        </p:nvSpPr>
        <p:spPr>
          <a:xfrm>
            <a:off x="1517495" y="2790355"/>
            <a:ext cx="293670" cy="293670"/>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tx1">
              <a:lumMod val="85000"/>
              <a:lumOff val="1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bg1"/>
              </a:solidFill>
            </a:endParaRPr>
          </a:p>
        </p:txBody>
      </p:sp>
      <p:sp>
        <p:nvSpPr>
          <p:cNvPr id="34" name="Oval 33"/>
          <p:cNvSpPr/>
          <p:nvPr/>
        </p:nvSpPr>
        <p:spPr>
          <a:xfrm>
            <a:off x="1258225" y="3642344"/>
            <a:ext cx="755703" cy="755703"/>
          </a:xfrm>
          <a:prstGeom prst="ellipse">
            <a:avLst/>
          </a:prstGeom>
          <a:no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p:cNvSpPr/>
          <p:nvPr/>
        </p:nvSpPr>
        <p:spPr>
          <a:xfrm>
            <a:off x="2138794" y="3589785"/>
            <a:ext cx="1800181" cy="338554"/>
          </a:xfrm>
          <a:prstGeom prst="rect">
            <a:avLst/>
          </a:prstGeom>
        </p:spPr>
        <p:txBody>
          <a:bodyPr wrap="square">
            <a:noAutofit/>
          </a:bodyPr>
          <a:lstStyle/>
          <a:p>
            <a:r>
              <a:rPr lang="en-US" sz="1200" b="1" dirty="0" smtClean="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rPr>
              <a:t>Perfections</a:t>
            </a:r>
            <a:endParaRPr lang="en-US" sz="1200" b="1" dirty="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6" name="Rectangle 35"/>
          <p:cNvSpPr/>
          <p:nvPr/>
        </p:nvSpPr>
        <p:spPr>
          <a:xfrm>
            <a:off x="2157408" y="3855460"/>
            <a:ext cx="1781567" cy="654392"/>
          </a:xfrm>
          <a:prstGeom prst="rect">
            <a:avLst/>
          </a:prstGeom>
        </p:spPr>
        <p:txBody>
          <a:bodyPr wrap="square" anchor="t">
            <a:noAutofit/>
          </a:bodyPr>
          <a:lstStyle/>
          <a:p>
            <a:pPr>
              <a:spcBef>
                <a:spcPts val="600"/>
              </a:spcBef>
              <a:buClr>
                <a:srgbClr val="E24848"/>
              </a:buClr>
              <a:defRPr/>
            </a:pPr>
            <a:r>
              <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rPr>
              <a:t>Behavior we improving at something to. Evil true high lady roof </a:t>
            </a:r>
            <a:r>
              <a:rPr lang="en-US" sz="1000" noProof="1" smtClean="0">
                <a:solidFill>
                  <a:schemeClr val="tx1">
                    <a:lumMod val="95000"/>
                    <a:lumOff val="5000"/>
                  </a:schemeClr>
                </a:solidFill>
                <a:latin typeface="+mj-lt"/>
                <a:ea typeface="Open Sans Light" panose="020B0306030504020204" pitchFamily="34" charset="0"/>
                <a:cs typeface="Open Sans Light" panose="020B0306030504020204" pitchFamily="34" charset="0"/>
              </a:rPr>
              <a:t>men</a:t>
            </a:r>
            <a:endPar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sp>
        <p:nvSpPr>
          <p:cNvPr id="37" name="Shape 2688"/>
          <p:cNvSpPr/>
          <p:nvPr/>
        </p:nvSpPr>
        <p:spPr>
          <a:xfrm>
            <a:off x="1517495" y="3883338"/>
            <a:ext cx="293670" cy="293670"/>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tx1">
              <a:lumMod val="85000"/>
              <a:lumOff val="1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bg1"/>
              </a:solidFill>
            </a:endParaRPr>
          </a:p>
        </p:txBody>
      </p:sp>
      <p:graphicFrame>
        <p:nvGraphicFramePr>
          <p:cNvPr id="38" name="Chart 10"/>
          <p:cNvGraphicFramePr>
            <a:graphicFrameLocks/>
          </p:cNvGraphicFramePr>
          <p:nvPr>
            <p:extLst>
              <p:ext uri="{D42A27DB-BD31-4B8C-83A1-F6EECF244321}">
                <p14:modId xmlns:p14="http://schemas.microsoft.com/office/powerpoint/2010/main" val="3314422925"/>
              </p:ext>
            </p:extLst>
          </p:nvPr>
        </p:nvGraphicFramePr>
        <p:xfrm>
          <a:off x="4845408" y="2496802"/>
          <a:ext cx="4127110" cy="1928777"/>
        </p:xfrm>
        <a:graphic>
          <a:graphicData uri="http://schemas.openxmlformats.org/drawingml/2006/chart">
            <c:chart xmlns:c="http://schemas.openxmlformats.org/drawingml/2006/chart" xmlns:r="http://schemas.openxmlformats.org/officeDocument/2006/relationships" r:id="rId3"/>
          </a:graphicData>
        </a:graphic>
      </p:graphicFrame>
      <p:grpSp>
        <p:nvGrpSpPr>
          <p:cNvPr id="8" name="Group 7"/>
          <p:cNvGrpSpPr/>
          <p:nvPr/>
        </p:nvGrpSpPr>
        <p:grpSpPr>
          <a:xfrm>
            <a:off x="9358295" y="1263857"/>
            <a:ext cx="2450804" cy="4913802"/>
            <a:chOff x="8726117" y="959057"/>
            <a:chExt cx="2450804" cy="4913802"/>
          </a:xfrm>
        </p:grpSpPr>
        <p:pic>
          <p:nvPicPr>
            <p:cNvPr id="9" name="Picture 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726117" y="959057"/>
              <a:ext cx="2450804" cy="4913802"/>
            </a:xfrm>
            <a:prstGeom prst="rect">
              <a:avLst/>
            </a:prstGeom>
          </p:spPr>
        </p:pic>
        <p:grpSp>
          <p:nvGrpSpPr>
            <p:cNvPr id="10" name="Group 9"/>
            <p:cNvGrpSpPr/>
            <p:nvPr/>
          </p:nvGrpSpPr>
          <p:grpSpPr>
            <a:xfrm>
              <a:off x="9013331" y="1157944"/>
              <a:ext cx="281298" cy="50449"/>
              <a:chOff x="5050020" y="1151936"/>
              <a:chExt cx="306540" cy="54976"/>
            </a:xfrm>
          </p:grpSpPr>
          <p:sp>
            <p:nvSpPr>
              <p:cNvPr id="20" name="Oval 86"/>
              <p:cNvSpPr>
                <a:spLocks noChangeArrowheads="1"/>
              </p:cNvSpPr>
              <p:nvPr/>
            </p:nvSpPr>
            <p:spPr bwMode="auto">
              <a:xfrm>
                <a:off x="505002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1" name="Oval 87"/>
              <p:cNvSpPr>
                <a:spLocks noChangeArrowheads="1"/>
              </p:cNvSpPr>
              <p:nvPr/>
            </p:nvSpPr>
            <p:spPr bwMode="auto">
              <a:xfrm>
                <a:off x="5091411"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2" name="Oval 88"/>
              <p:cNvSpPr>
                <a:spLocks noChangeArrowheads="1"/>
              </p:cNvSpPr>
              <p:nvPr/>
            </p:nvSpPr>
            <p:spPr bwMode="auto">
              <a:xfrm>
                <a:off x="5132489"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3" name="Oval 89"/>
              <p:cNvSpPr>
                <a:spLocks noChangeArrowheads="1"/>
              </p:cNvSpPr>
              <p:nvPr/>
            </p:nvSpPr>
            <p:spPr bwMode="auto">
              <a:xfrm>
                <a:off x="517388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4" name="Freeform 90"/>
              <p:cNvSpPr>
                <a:spLocks noEditPoints="1"/>
              </p:cNvSpPr>
              <p:nvPr/>
            </p:nvSpPr>
            <p:spPr bwMode="auto">
              <a:xfrm>
                <a:off x="5214960" y="1162606"/>
                <a:ext cx="32366" cy="33633"/>
              </a:xfrm>
              <a:custGeom>
                <a:avLst/>
                <a:gdLst>
                  <a:gd name="T0" fmla="*/ 22 w 44"/>
                  <a:gd name="T1" fmla="*/ 4 h 44"/>
                  <a:gd name="T2" fmla="*/ 40 w 44"/>
                  <a:gd name="T3" fmla="*/ 22 h 44"/>
                  <a:gd name="T4" fmla="*/ 22 w 44"/>
                  <a:gd name="T5" fmla="*/ 40 h 44"/>
                  <a:gd name="T6" fmla="*/ 4 w 44"/>
                  <a:gd name="T7" fmla="*/ 22 h 44"/>
                  <a:gd name="T8" fmla="*/ 9 w 44"/>
                  <a:gd name="T9" fmla="*/ 9 h 44"/>
                  <a:gd name="T10" fmla="*/ 22 w 44"/>
                  <a:gd name="T11" fmla="*/ 4 h 44"/>
                  <a:gd name="T12" fmla="*/ 22 w 44"/>
                  <a:gd name="T13" fmla="*/ 0 h 44"/>
                  <a:gd name="T14" fmla="*/ 0 w 44"/>
                  <a:gd name="T15" fmla="*/ 22 h 44"/>
                  <a:gd name="T16" fmla="*/ 22 w 44"/>
                  <a:gd name="T17" fmla="*/ 44 h 44"/>
                  <a:gd name="T18" fmla="*/ 44 w 44"/>
                  <a:gd name="T19" fmla="*/ 22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4"/>
                    </a:moveTo>
                    <a:cubicBezTo>
                      <a:pt x="32" y="4"/>
                      <a:pt x="40" y="12"/>
                      <a:pt x="40" y="22"/>
                    </a:cubicBezTo>
                    <a:cubicBezTo>
                      <a:pt x="40" y="32"/>
                      <a:pt x="32" y="40"/>
                      <a:pt x="22" y="40"/>
                    </a:cubicBezTo>
                    <a:cubicBezTo>
                      <a:pt x="12" y="40"/>
                      <a:pt x="4" y="32"/>
                      <a:pt x="4" y="22"/>
                    </a:cubicBezTo>
                    <a:cubicBezTo>
                      <a:pt x="4" y="17"/>
                      <a:pt x="6" y="13"/>
                      <a:pt x="9" y="9"/>
                    </a:cubicBezTo>
                    <a:cubicBezTo>
                      <a:pt x="13" y="6"/>
                      <a:pt x="17" y="4"/>
                      <a:pt x="22" y="4"/>
                    </a:cubicBezTo>
                    <a:moveTo>
                      <a:pt x="22" y="0"/>
                    </a:moveTo>
                    <a:cubicBezTo>
                      <a:pt x="10" y="0"/>
                      <a:pt x="0" y="10"/>
                      <a:pt x="0" y="22"/>
                    </a:cubicBezTo>
                    <a:cubicBezTo>
                      <a:pt x="0" y="34"/>
                      <a:pt x="10" y="44"/>
                      <a:pt x="22" y="44"/>
                    </a:cubicBezTo>
                    <a:cubicBezTo>
                      <a:pt x="34" y="44"/>
                      <a:pt x="44" y="34"/>
                      <a:pt x="44" y="22"/>
                    </a:cubicBezTo>
                    <a:cubicBezTo>
                      <a:pt x="44" y="10"/>
                      <a:pt x="34"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5" name="Freeform 91"/>
              <p:cNvSpPr>
                <a:spLocks noEditPoints="1"/>
              </p:cNvSpPr>
              <p:nvPr/>
            </p:nvSpPr>
            <p:spPr bwMode="auto">
              <a:xfrm>
                <a:off x="5288094" y="1151936"/>
                <a:ext cx="68466" cy="54976"/>
              </a:xfrm>
              <a:custGeom>
                <a:avLst/>
                <a:gdLst>
                  <a:gd name="T0" fmla="*/ 46 w 93"/>
                  <a:gd name="T1" fmla="*/ 48 h 72"/>
                  <a:gd name="T2" fmla="*/ 30 w 93"/>
                  <a:gd name="T3" fmla="*/ 54 h 72"/>
                  <a:gd name="T4" fmla="*/ 46 w 93"/>
                  <a:gd name="T5" fmla="*/ 72 h 72"/>
                  <a:gd name="T6" fmla="*/ 62 w 93"/>
                  <a:gd name="T7" fmla="*/ 54 h 72"/>
                  <a:gd name="T8" fmla="*/ 46 w 93"/>
                  <a:gd name="T9" fmla="*/ 48 h 72"/>
                  <a:gd name="T10" fmla="*/ 47 w 93"/>
                  <a:gd name="T11" fmla="*/ 12 h 72"/>
                  <a:gd name="T12" fmla="*/ 86 w 93"/>
                  <a:gd name="T13" fmla="*/ 27 h 72"/>
                  <a:gd name="T14" fmla="*/ 93 w 93"/>
                  <a:gd name="T15" fmla="*/ 19 h 72"/>
                  <a:gd name="T16" fmla="*/ 47 w 93"/>
                  <a:gd name="T17" fmla="*/ 0 h 72"/>
                  <a:gd name="T18" fmla="*/ 0 w 93"/>
                  <a:gd name="T19" fmla="*/ 19 h 72"/>
                  <a:gd name="T20" fmla="*/ 7 w 93"/>
                  <a:gd name="T21" fmla="*/ 27 h 72"/>
                  <a:gd name="T22" fmla="*/ 47 w 93"/>
                  <a:gd name="T23" fmla="*/ 12 h 72"/>
                  <a:gd name="T24" fmla="*/ 46 w 93"/>
                  <a:gd name="T25" fmla="*/ 36 h 72"/>
                  <a:gd name="T26" fmla="*/ 70 w 93"/>
                  <a:gd name="T27" fmla="*/ 45 h 72"/>
                  <a:gd name="T28" fmla="*/ 78 w 93"/>
                  <a:gd name="T29" fmla="*/ 36 h 72"/>
                  <a:gd name="T30" fmla="*/ 46 w 93"/>
                  <a:gd name="T31" fmla="*/ 24 h 72"/>
                  <a:gd name="T32" fmla="*/ 15 w 93"/>
                  <a:gd name="T33" fmla="*/ 36 h 72"/>
                  <a:gd name="T34" fmla="*/ 23 w 93"/>
                  <a:gd name="T35" fmla="*/ 45 h 72"/>
                  <a:gd name="T36" fmla="*/ 46 w 93"/>
                  <a:gd name="T37"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72">
                    <a:moveTo>
                      <a:pt x="46" y="48"/>
                    </a:moveTo>
                    <a:cubicBezTo>
                      <a:pt x="40" y="48"/>
                      <a:pt x="34" y="51"/>
                      <a:pt x="30" y="54"/>
                    </a:cubicBezTo>
                    <a:cubicBezTo>
                      <a:pt x="46" y="72"/>
                      <a:pt x="46" y="72"/>
                      <a:pt x="46" y="72"/>
                    </a:cubicBezTo>
                    <a:cubicBezTo>
                      <a:pt x="62" y="54"/>
                      <a:pt x="62" y="54"/>
                      <a:pt x="62" y="54"/>
                    </a:cubicBezTo>
                    <a:cubicBezTo>
                      <a:pt x="58" y="51"/>
                      <a:pt x="52" y="48"/>
                      <a:pt x="46" y="48"/>
                    </a:cubicBezTo>
                    <a:close/>
                    <a:moveTo>
                      <a:pt x="47" y="12"/>
                    </a:moveTo>
                    <a:cubicBezTo>
                      <a:pt x="62" y="12"/>
                      <a:pt x="75" y="18"/>
                      <a:pt x="86" y="27"/>
                    </a:cubicBezTo>
                    <a:cubicBezTo>
                      <a:pt x="93" y="19"/>
                      <a:pt x="93" y="19"/>
                      <a:pt x="93" y="19"/>
                    </a:cubicBezTo>
                    <a:cubicBezTo>
                      <a:pt x="81" y="8"/>
                      <a:pt x="64" y="0"/>
                      <a:pt x="47" y="0"/>
                    </a:cubicBezTo>
                    <a:cubicBezTo>
                      <a:pt x="29" y="0"/>
                      <a:pt x="12" y="8"/>
                      <a:pt x="0" y="19"/>
                    </a:cubicBezTo>
                    <a:cubicBezTo>
                      <a:pt x="7" y="27"/>
                      <a:pt x="7" y="27"/>
                      <a:pt x="7" y="27"/>
                    </a:cubicBezTo>
                    <a:cubicBezTo>
                      <a:pt x="18" y="18"/>
                      <a:pt x="32" y="12"/>
                      <a:pt x="47" y="12"/>
                    </a:cubicBezTo>
                    <a:close/>
                    <a:moveTo>
                      <a:pt x="46" y="36"/>
                    </a:moveTo>
                    <a:cubicBezTo>
                      <a:pt x="55" y="36"/>
                      <a:pt x="64" y="40"/>
                      <a:pt x="70" y="45"/>
                    </a:cubicBezTo>
                    <a:cubicBezTo>
                      <a:pt x="78" y="36"/>
                      <a:pt x="78" y="36"/>
                      <a:pt x="78" y="36"/>
                    </a:cubicBezTo>
                    <a:cubicBezTo>
                      <a:pt x="69" y="29"/>
                      <a:pt x="58" y="24"/>
                      <a:pt x="46" y="24"/>
                    </a:cubicBezTo>
                    <a:cubicBezTo>
                      <a:pt x="34" y="24"/>
                      <a:pt x="23" y="29"/>
                      <a:pt x="15" y="36"/>
                    </a:cubicBezTo>
                    <a:cubicBezTo>
                      <a:pt x="23" y="45"/>
                      <a:pt x="23" y="45"/>
                      <a:pt x="23" y="45"/>
                    </a:cubicBezTo>
                    <a:cubicBezTo>
                      <a:pt x="29" y="40"/>
                      <a:pt x="37" y="36"/>
                      <a:pt x="46"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grpSp>
        <p:grpSp>
          <p:nvGrpSpPr>
            <p:cNvPr id="11" name="Group 10"/>
            <p:cNvGrpSpPr/>
            <p:nvPr/>
          </p:nvGrpSpPr>
          <p:grpSpPr>
            <a:xfrm>
              <a:off x="10615472" y="1132313"/>
              <a:ext cx="279675" cy="64231"/>
              <a:chOff x="6777604" y="1126614"/>
              <a:chExt cx="409473" cy="94041"/>
            </a:xfrm>
          </p:grpSpPr>
          <p:sp>
            <p:nvSpPr>
              <p:cNvPr id="13" name="Freeform 92"/>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close/>
                    <a:moveTo>
                      <a:pt x="90" y="111"/>
                    </a:moveTo>
                    <a:lnTo>
                      <a:pt x="90" y="45"/>
                    </a:lnTo>
                    <a:lnTo>
                      <a:pt x="125" y="76"/>
                    </a:lnTo>
                    <a:lnTo>
                      <a:pt x="90" y="111"/>
                    </a:lnTo>
                    <a:close/>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5" name="Freeform 93"/>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moveTo>
                      <a:pt x="90" y="111"/>
                    </a:moveTo>
                    <a:lnTo>
                      <a:pt x="90" y="45"/>
                    </a:lnTo>
                    <a:lnTo>
                      <a:pt x="125" y="76"/>
                    </a:lnTo>
                    <a:lnTo>
                      <a:pt x="90" y="111"/>
                    </a:lnTo>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6" name="Freeform 94"/>
              <p:cNvSpPr>
                <a:spLocks/>
              </p:cNvSpPr>
              <p:nvPr/>
            </p:nvSpPr>
            <p:spPr bwMode="auto">
              <a:xfrm>
                <a:off x="7178363" y="1168752"/>
                <a:ext cx="8714" cy="21343"/>
              </a:xfrm>
              <a:custGeom>
                <a:avLst/>
                <a:gdLst>
                  <a:gd name="T0" fmla="*/ 4 w 12"/>
                  <a:gd name="T1" fmla="*/ 28 h 28"/>
                  <a:gd name="T2" fmla="*/ 12 w 12"/>
                  <a:gd name="T3" fmla="*/ 19 h 28"/>
                  <a:gd name="T4" fmla="*/ 12 w 12"/>
                  <a:gd name="T5" fmla="*/ 9 h 28"/>
                  <a:gd name="T6" fmla="*/ 4 w 12"/>
                  <a:gd name="T7" fmla="*/ 0 h 28"/>
                  <a:gd name="T8" fmla="*/ 0 w 12"/>
                  <a:gd name="T9" fmla="*/ 0 h 28"/>
                  <a:gd name="T10" fmla="*/ 0 w 12"/>
                  <a:gd name="T11" fmla="*/ 28 h 28"/>
                  <a:gd name="T12" fmla="*/ 4 w 12"/>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 h="28">
                    <a:moveTo>
                      <a:pt x="4" y="28"/>
                    </a:moveTo>
                    <a:cubicBezTo>
                      <a:pt x="8" y="28"/>
                      <a:pt x="12" y="24"/>
                      <a:pt x="12" y="19"/>
                    </a:cubicBezTo>
                    <a:cubicBezTo>
                      <a:pt x="12" y="9"/>
                      <a:pt x="12" y="9"/>
                      <a:pt x="12" y="9"/>
                    </a:cubicBezTo>
                    <a:cubicBezTo>
                      <a:pt x="12" y="4"/>
                      <a:pt x="8" y="0"/>
                      <a:pt x="4" y="0"/>
                    </a:cubicBezTo>
                    <a:cubicBezTo>
                      <a:pt x="0" y="0"/>
                      <a:pt x="0" y="0"/>
                      <a:pt x="0" y="0"/>
                    </a:cubicBezTo>
                    <a:cubicBezTo>
                      <a:pt x="0" y="28"/>
                      <a:pt x="0" y="28"/>
                      <a:pt x="0" y="28"/>
                    </a:cubicBezTo>
                    <a:lnTo>
                      <a:pt x="4"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7" name="Rectangle 95"/>
              <p:cNvSpPr>
                <a:spLocks noChangeArrowheads="1"/>
              </p:cNvSpPr>
              <p:nvPr/>
            </p:nvSpPr>
            <p:spPr bwMode="auto">
              <a:xfrm>
                <a:off x="7048901" y="1156463"/>
                <a:ext cx="41080" cy="459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8" name="Freeform 96"/>
              <p:cNvSpPr>
                <a:spLocks noEditPoints="1"/>
              </p:cNvSpPr>
              <p:nvPr/>
            </p:nvSpPr>
            <p:spPr bwMode="auto">
              <a:xfrm>
                <a:off x="7042988" y="1150319"/>
                <a:ext cx="132264" cy="58210"/>
              </a:xfrm>
              <a:custGeom>
                <a:avLst/>
                <a:gdLst>
                  <a:gd name="T0" fmla="*/ 170 w 180"/>
                  <a:gd name="T1" fmla="*/ 4 h 76"/>
                  <a:gd name="T2" fmla="*/ 176 w 180"/>
                  <a:gd name="T3" fmla="*/ 10 h 76"/>
                  <a:gd name="T4" fmla="*/ 176 w 180"/>
                  <a:gd name="T5" fmla="*/ 66 h 76"/>
                  <a:gd name="T6" fmla="*/ 170 w 180"/>
                  <a:gd name="T7" fmla="*/ 72 h 76"/>
                  <a:gd name="T8" fmla="*/ 10 w 180"/>
                  <a:gd name="T9" fmla="*/ 72 h 76"/>
                  <a:gd name="T10" fmla="*/ 4 w 180"/>
                  <a:gd name="T11" fmla="*/ 66 h 76"/>
                  <a:gd name="T12" fmla="*/ 4 w 180"/>
                  <a:gd name="T13" fmla="*/ 10 h 76"/>
                  <a:gd name="T14" fmla="*/ 10 w 180"/>
                  <a:gd name="T15" fmla="*/ 4 h 76"/>
                  <a:gd name="T16" fmla="*/ 170 w 180"/>
                  <a:gd name="T17" fmla="*/ 4 h 76"/>
                  <a:gd name="T18" fmla="*/ 170 w 180"/>
                  <a:gd name="T19" fmla="*/ 0 h 76"/>
                  <a:gd name="T20" fmla="*/ 10 w 180"/>
                  <a:gd name="T21" fmla="*/ 0 h 76"/>
                  <a:gd name="T22" fmla="*/ 0 w 180"/>
                  <a:gd name="T23" fmla="*/ 10 h 76"/>
                  <a:gd name="T24" fmla="*/ 0 w 180"/>
                  <a:gd name="T25" fmla="*/ 66 h 76"/>
                  <a:gd name="T26" fmla="*/ 10 w 180"/>
                  <a:gd name="T27" fmla="*/ 76 h 76"/>
                  <a:gd name="T28" fmla="*/ 170 w 180"/>
                  <a:gd name="T29" fmla="*/ 76 h 76"/>
                  <a:gd name="T30" fmla="*/ 180 w 180"/>
                  <a:gd name="T31" fmla="*/ 66 h 76"/>
                  <a:gd name="T32" fmla="*/ 180 w 180"/>
                  <a:gd name="T33" fmla="*/ 10 h 76"/>
                  <a:gd name="T34" fmla="*/ 170 w 180"/>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76">
                    <a:moveTo>
                      <a:pt x="170" y="4"/>
                    </a:moveTo>
                    <a:cubicBezTo>
                      <a:pt x="173" y="4"/>
                      <a:pt x="176" y="7"/>
                      <a:pt x="176" y="10"/>
                    </a:cubicBezTo>
                    <a:cubicBezTo>
                      <a:pt x="176" y="66"/>
                      <a:pt x="176" y="66"/>
                      <a:pt x="176" y="66"/>
                    </a:cubicBezTo>
                    <a:cubicBezTo>
                      <a:pt x="176" y="69"/>
                      <a:pt x="173" y="72"/>
                      <a:pt x="170" y="72"/>
                    </a:cubicBezTo>
                    <a:cubicBezTo>
                      <a:pt x="10" y="72"/>
                      <a:pt x="10" y="72"/>
                      <a:pt x="10" y="72"/>
                    </a:cubicBezTo>
                    <a:cubicBezTo>
                      <a:pt x="7" y="72"/>
                      <a:pt x="4" y="69"/>
                      <a:pt x="4" y="66"/>
                    </a:cubicBezTo>
                    <a:cubicBezTo>
                      <a:pt x="4" y="10"/>
                      <a:pt x="4" y="10"/>
                      <a:pt x="4" y="10"/>
                    </a:cubicBezTo>
                    <a:cubicBezTo>
                      <a:pt x="4" y="7"/>
                      <a:pt x="7" y="4"/>
                      <a:pt x="10" y="4"/>
                    </a:cubicBezTo>
                    <a:cubicBezTo>
                      <a:pt x="170" y="4"/>
                      <a:pt x="170" y="4"/>
                      <a:pt x="170" y="4"/>
                    </a:cubicBezTo>
                    <a:moveTo>
                      <a:pt x="170" y="0"/>
                    </a:moveTo>
                    <a:cubicBezTo>
                      <a:pt x="10" y="0"/>
                      <a:pt x="10" y="0"/>
                      <a:pt x="10" y="0"/>
                    </a:cubicBezTo>
                    <a:cubicBezTo>
                      <a:pt x="4" y="0"/>
                      <a:pt x="0" y="5"/>
                      <a:pt x="0" y="10"/>
                    </a:cubicBezTo>
                    <a:cubicBezTo>
                      <a:pt x="0" y="66"/>
                      <a:pt x="0" y="66"/>
                      <a:pt x="0" y="66"/>
                    </a:cubicBezTo>
                    <a:cubicBezTo>
                      <a:pt x="0" y="71"/>
                      <a:pt x="4" y="76"/>
                      <a:pt x="10" y="76"/>
                    </a:cubicBezTo>
                    <a:cubicBezTo>
                      <a:pt x="170" y="76"/>
                      <a:pt x="170" y="76"/>
                      <a:pt x="170" y="76"/>
                    </a:cubicBezTo>
                    <a:cubicBezTo>
                      <a:pt x="176" y="76"/>
                      <a:pt x="180" y="71"/>
                      <a:pt x="180" y="66"/>
                    </a:cubicBezTo>
                    <a:cubicBezTo>
                      <a:pt x="180" y="10"/>
                      <a:pt x="180" y="10"/>
                      <a:pt x="180" y="10"/>
                    </a:cubicBezTo>
                    <a:cubicBezTo>
                      <a:pt x="180" y="5"/>
                      <a:pt x="176" y="0"/>
                      <a:pt x="1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9" name="Rectangle 97"/>
              <p:cNvSpPr>
                <a:spLocks noChangeArrowheads="1"/>
              </p:cNvSpPr>
              <p:nvPr/>
            </p:nvSpPr>
            <p:spPr bwMode="auto">
              <a:xfrm>
                <a:off x="6853739" y="1126614"/>
                <a:ext cx="174465" cy="9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500" b="0" i="0" u="none" strike="noStrike" cap="none" normalizeH="0" baseline="0" dirty="0" smtClean="0">
                    <a:ln>
                      <a:noFill/>
                    </a:ln>
                    <a:solidFill>
                      <a:schemeClr val="bg1"/>
                    </a:solidFill>
                    <a:effectLst/>
                    <a:latin typeface="+mj-lt"/>
                  </a:rPr>
                  <a:t>22%</a:t>
                </a:r>
              </a:p>
            </p:txBody>
          </p:sp>
        </p:grpSp>
      </p:grpSp>
      <p:sp>
        <p:nvSpPr>
          <p:cNvPr id="7" name="Picture Placeholder 6"/>
          <p:cNvSpPr>
            <a:spLocks noGrp="1"/>
          </p:cNvSpPr>
          <p:nvPr>
            <p:ph type="pic" sz="quarter" idx="14"/>
          </p:nvPr>
        </p:nvSpPr>
        <p:spPr>
          <a:solidFill>
            <a:schemeClr val="bg1">
              <a:lumMod val="95000"/>
            </a:schemeClr>
          </a:solidFill>
        </p:spPr>
      </p:sp>
    </p:spTree>
    <p:extLst>
      <p:ext uri="{BB962C8B-B14F-4D97-AF65-F5344CB8AC3E}">
        <p14:creationId xmlns:p14="http://schemas.microsoft.com/office/powerpoint/2010/main" val="3008835120"/>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Picture 2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61560" y="1538151"/>
            <a:ext cx="2118350" cy="4300730"/>
          </a:xfrm>
          <a:prstGeom prst="rect">
            <a:avLst/>
          </a:prstGeom>
        </p:spPr>
      </p:pic>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68</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App Your Business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Oval 4"/>
          <p:cNvSpPr/>
          <p:nvPr/>
        </p:nvSpPr>
        <p:spPr>
          <a:xfrm>
            <a:off x="6914251" y="3122988"/>
            <a:ext cx="266016" cy="266014"/>
          </a:xfrm>
          <a:prstGeom prst="ellipse">
            <a:avLst/>
          </a:prstGeom>
          <a:solidFill>
            <a:schemeClr val="tx1">
              <a:lumMod val="75000"/>
              <a:lumOff val="25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5098262" y="4516749"/>
            <a:ext cx="266016" cy="266014"/>
          </a:xfrm>
          <a:prstGeom prst="ellipse">
            <a:avLst/>
          </a:prstGeom>
          <a:solidFill>
            <a:schemeClr val="bg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 name="Straight Connector 6"/>
          <p:cNvCxnSpPr/>
          <p:nvPr/>
        </p:nvCxnSpPr>
        <p:spPr>
          <a:xfrm>
            <a:off x="6991350" y="3255995"/>
            <a:ext cx="4226061" cy="0"/>
          </a:xfrm>
          <a:prstGeom prst="line">
            <a:avLst/>
          </a:prstGeom>
          <a:ln>
            <a:solidFill>
              <a:schemeClr val="accent2"/>
            </a:solidFill>
            <a:prstDash val="solid"/>
            <a:headEnd type="triangl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 name="Elbow Connector 7"/>
          <p:cNvCxnSpPr/>
          <p:nvPr/>
        </p:nvCxnSpPr>
        <p:spPr>
          <a:xfrm>
            <a:off x="3524994" y="3970576"/>
            <a:ext cx="1757083" cy="681317"/>
          </a:xfrm>
          <a:prstGeom prst="bentConnector3">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1146979" y="3970573"/>
            <a:ext cx="3256553"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10" name="Oval 9"/>
          <p:cNvSpPr/>
          <p:nvPr/>
        </p:nvSpPr>
        <p:spPr>
          <a:xfrm>
            <a:off x="824935" y="3513373"/>
            <a:ext cx="914400" cy="914400"/>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10452665" y="2774116"/>
            <a:ext cx="914400" cy="914400"/>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 name="Group 12"/>
          <p:cNvGrpSpPr/>
          <p:nvPr/>
        </p:nvGrpSpPr>
        <p:grpSpPr>
          <a:xfrm>
            <a:off x="1062020" y="3735795"/>
            <a:ext cx="404505" cy="404505"/>
            <a:chOff x="4319588" y="2492375"/>
            <a:chExt cx="287338" cy="287338"/>
          </a:xfrm>
          <a:solidFill>
            <a:schemeClr val="bg1"/>
          </a:solidFill>
        </p:grpSpPr>
        <p:sp>
          <p:nvSpPr>
            <p:cNvPr id="15" name="Freeform 372"/>
            <p:cNvSpPr>
              <a:spLocks/>
            </p:cNvSpPr>
            <p:nvPr/>
          </p:nvSpPr>
          <p:spPr bwMode="auto">
            <a:xfrm>
              <a:off x="4319588" y="2587625"/>
              <a:ext cx="287338" cy="192088"/>
            </a:xfrm>
            <a:custGeom>
              <a:avLst/>
              <a:gdLst>
                <a:gd name="T0" fmla="*/ 843 w 904"/>
                <a:gd name="T1" fmla="*/ 572 h 602"/>
                <a:gd name="T2" fmla="*/ 843 w 904"/>
                <a:gd name="T3" fmla="*/ 12 h 602"/>
                <a:gd name="T4" fmla="*/ 841 w 904"/>
                <a:gd name="T5" fmla="*/ 7 h 602"/>
                <a:gd name="T6" fmla="*/ 836 w 904"/>
                <a:gd name="T7" fmla="*/ 3 h 602"/>
                <a:gd name="T8" fmla="*/ 831 w 904"/>
                <a:gd name="T9" fmla="*/ 1 h 602"/>
                <a:gd name="T10" fmla="*/ 708 w 904"/>
                <a:gd name="T11" fmla="*/ 0 h 602"/>
                <a:gd name="T12" fmla="*/ 702 w 904"/>
                <a:gd name="T13" fmla="*/ 2 h 602"/>
                <a:gd name="T14" fmla="*/ 697 w 904"/>
                <a:gd name="T15" fmla="*/ 5 h 602"/>
                <a:gd name="T16" fmla="*/ 694 w 904"/>
                <a:gd name="T17" fmla="*/ 9 h 602"/>
                <a:gd name="T18" fmla="*/ 693 w 904"/>
                <a:gd name="T19" fmla="*/ 16 h 602"/>
                <a:gd name="T20" fmla="*/ 632 w 904"/>
                <a:gd name="T21" fmla="*/ 572 h 602"/>
                <a:gd name="T22" fmla="*/ 632 w 904"/>
                <a:gd name="T23" fmla="*/ 283 h 602"/>
                <a:gd name="T24" fmla="*/ 630 w 904"/>
                <a:gd name="T25" fmla="*/ 277 h 602"/>
                <a:gd name="T26" fmla="*/ 626 w 904"/>
                <a:gd name="T27" fmla="*/ 274 h 602"/>
                <a:gd name="T28" fmla="*/ 621 w 904"/>
                <a:gd name="T29" fmla="*/ 271 h 602"/>
                <a:gd name="T30" fmla="*/ 497 w 904"/>
                <a:gd name="T31" fmla="*/ 271 h 602"/>
                <a:gd name="T32" fmla="*/ 491 w 904"/>
                <a:gd name="T33" fmla="*/ 272 h 602"/>
                <a:gd name="T34" fmla="*/ 487 w 904"/>
                <a:gd name="T35" fmla="*/ 275 h 602"/>
                <a:gd name="T36" fmla="*/ 483 w 904"/>
                <a:gd name="T37" fmla="*/ 281 h 602"/>
                <a:gd name="T38" fmla="*/ 482 w 904"/>
                <a:gd name="T39" fmla="*/ 286 h 602"/>
                <a:gd name="T40" fmla="*/ 421 w 904"/>
                <a:gd name="T41" fmla="*/ 572 h 602"/>
                <a:gd name="T42" fmla="*/ 421 w 904"/>
                <a:gd name="T43" fmla="*/ 193 h 602"/>
                <a:gd name="T44" fmla="*/ 419 w 904"/>
                <a:gd name="T45" fmla="*/ 187 h 602"/>
                <a:gd name="T46" fmla="*/ 415 w 904"/>
                <a:gd name="T47" fmla="*/ 183 h 602"/>
                <a:gd name="T48" fmla="*/ 409 w 904"/>
                <a:gd name="T49" fmla="*/ 181 h 602"/>
                <a:gd name="T50" fmla="*/ 286 w 904"/>
                <a:gd name="T51" fmla="*/ 181 h 602"/>
                <a:gd name="T52" fmla="*/ 281 w 904"/>
                <a:gd name="T53" fmla="*/ 182 h 602"/>
                <a:gd name="T54" fmla="*/ 275 w 904"/>
                <a:gd name="T55" fmla="*/ 185 h 602"/>
                <a:gd name="T56" fmla="*/ 272 w 904"/>
                <a:gd name="T57" fmla="*/ 190 h 602"/>
                <a:gd name="T58" fmla="*/ 271 w 904"/>
                <a:gd name="T59" fmla="*/ 196 h 602"/>
                <a:gd name="T60" fmla="*/ 211 w 904"/>
                <a:gd name="T61" fmla="*/ 572 h 602"/>
                <a:gd name="T62" fmla="*/ 211 w 904"/>
                <a:gd name="T63" fmla="*/ 404 h 602"/>
                <a:gd name="T64" fmla="*/ 209 w 904"/>
                <a:gd name="T65" fmla="*/ 399 h 602"/>
                <a:gd name="T66" fmla="*/ 205 w 904"/>
                <a:gd name="T67" fmla="*/ 394 h 602"/>
                <a:gd name="T68" fmla="*/ 199 w 904"/>
                <a:gd name="T69" fmla="*/ 392 h 602"/>
                <a:gd name="T70" fmla="*/ 76 w 904"/>
                <a:gd name="T71" fmla="*/ 391 h 602"/>
                <a:gd name="T72" fmla="*/ 69 w 904"/>
                <a:gd name="T73" fmla="*/ 392 h 602"/>
                <a:gd name="T74" fmla="*/ 65 w 904"/>
                <a:gd name="T75" fmla="*/ 396 h 602"/>
                <a:gd name="T76" fmla="*/ 62 w 904"/>
                <a:gd name="T77" fmla="*/ 401 h 602"/>
                <a:gd name="T78" fmla="*/ 61 w 904"/>
                <a:gd name="T79" fmla="*/ 406 h 602"/>
                <a:gd name="T80" fmla="*/ 15 w 904"/>
                <a:gd name="T81" fmla="*/ 572 h 602"/>
                <a:gd name="T82" fmla="*/ 9 w 904"/>
                <a:gd name="T83" fmla="*/ 573 h 602"/>
                <a:gd name="T84" fmla="*/ 5 w 904"/>
                <a:gd name="T85" fmla="*/ 577 h 602"/>
                <a:gd name="T86" fmla="*/ 2 w 904"/>
                <a:gd name="T87" fmla="*/ 581 h 602"/>
                <a:gd name="T88" fmla="*/ 0 w 904"/>
                <a:gd name="T89" fmla="*/ 587 h 602"/>
                <a:gd name="T90" fmla="*/ 2 w 904"/>
                <a:gd name="T91" fmla="*/ 593 h 602"/>
                <a:gd name="T92" fmla="*/ 5 w 904"/>
                <a:gd name="T93" fmla="*/ 598 h 602"/>
                <a:gd name="T94" fmla="*/ 9 w 904"/>
                <a:gd name="T95" fmla="*/ 601 h 602"/>
                <a:gd name="T96" fmla="*/ 15 w 904"/>
                <a:gd name="T97" fmla="*/ 602 h 602"/>
                <a:gd name="T98" fmla="*/ 196 w 904"/>
                <a:gd name="T99" fmla="*/ 602 h 602"/>
                <a:gd name="T100" fmla="*/ 406 w 904"/>
                <a:gd name="T101" fmla="*/ 602 h 602"/>
                <a:gd name="T102" fmla="*/ 617 w 904"/>
                <a:gd name="T103" fmla="*/ 602 h 602"/>
                <a:gd name="T104" fmla="*/ 828 w 904"/>
                <a:gd name="T105" fmla="*/ 602 h 602"/>
                <a:gd name="T106" fmla="*/ 891 w 904"/>
                <a:gd name="T107" fmla="*/ 602 h 602"/>
                <a:gd name="T108" fmla="*/ 896 w 904"/>
                <a:gd name="T109" fmla="*/ 600 h 602"/>
                <a:gd name="T110" fmla="*/ 901 w 904"/>
                <a:gd name="T111" fmla="*/ 596 h 602"/>
                <a:gd name="T112" fmla="*/ 903 w 904"/>
                <a:gd name="T113" fmla="*/ 591 h 602"/>
                <a:gd name="T114" fmla="*/ 903 w 904"/>
                <a:gd name="T115" fmla="*/ 584 h 602"/>
                <a:gd name="T116" fmla="*/ 901 w 904"/>
                <a:gd name="T117" fmla="*/ 579 h 602"/>
                <a:gd name="T118" fmla="*/ 896 w 904"/>
                <a:gd name="T119" fmla="*/ 575 h 602"/>
                <a:gd name="T120" fmla="*/ 891 w 904"/>
                <a:gd name="T121" fmla="*/ 572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4" h="602">
                  <a:moveTo>
                    <a:pt x="889" y="572"/>
                  </a:moveTo>
                  <a:lnTo>
                    <a:pt x="843" y="572"/>
                  </a:lnTo>
                  <a:lnTo>
                    <a:pt x="843" y="16"/>
                  </a:lnTo>
                  <a:lnTo>
                    <a:pt x="843" y="12"/>
                  </a:lnTo>
                  <a:lnTo>
                    <a:pt x="842" y="9"/>
                  </a:lnTo>
                  <a:lnTo>
                    <a:pt x="841" y="7"/>
                  </a:lnTo>
                  <a:lnTo>
                    <a:pt x="838" y="5"/>
                  </a:lnTo>
                  <a:lnTo>
                    <a:pt x="836" y="3"/>
                  </a:lnTo>
                  <a:lnTo>
                    <a:pt x="834" y="2"/>
                  </a:lnTo>
                  <a:lnTo>
                    <a:pt x="831" y="1"/>
                  </a:lnTo>
                  <a:lnTo>
                    <a:pt x="828" y="1"/>
                  </a:lnTo>
                  <a:lnTo>
                    <a:pt x="708" y="0"/>
                  </a:lnTo>
                  <a:lnTo>
                    <a:pt x="704" y="1"/>
                  </a:lnTo>
                  <a:lnTo>
                    <a:pt x="702" y="2"/>
                  </a:lnTo>
                  <a:lnTo>
                    <a:pt x="699" y="3"/>
                  </a:lnTo>
                  <a:lnTo>
                    <a:pt x="697" y="5"/>
                  </a:lnTo>
                  <a:lnTo>
                    <a:pt x="695" y="7"/>
                  </a:lnTo>
                  <a:lnTo>
                    <a:pt x="694" y="9"/>
                  </a:lnTo>
                  <a:lnTo>
                    <a:pt x="693" y="12"/>
                  </a:lnTo>
                  <a:lnTo>
                    <a:pt x="693" y="16"/>
                  </a:lnTo>
                  <a:lnTo>
                    <a:pt x="693" y="572"/>
                  </a:lnTo>
                  <a:lnTo>
                    <a:pt x="632" y="572"/>
                  </a:lnTo>
                  <a:lnTo>
                    <a:pt x="632" y="286"/>
                  </a:lnTo>
                  <a:lnTo>
                    <a:pt x="632" y="283"/>
                  </a:lnTo>
                  <a:lnTo>
                    <a:pt x="631" y="281"/>
                  </a:lnTo>
                  <a:lnTo>
                    <a:pt x="630" y="277"/>
                  </a:lnTo>
                  <a:lnTo>
                    <a:pt x="628" y="275"/>
                  </a:lnTo>
                  <a:lnTo>
                    <a:pt x="626" y="274"/>
                  </a:lnTo>
                  <a:lnTo>
                    <a:pt x="623" y="272"/>
                  </a:lnTo>
                  <a:lnTo>
                    <a:pt x="621" y="271"/>
                  </a:lnTo>
                  <a:lnTo>
                    <a:pt x="617" y="271"/>
                  </a:lnTo>
                  <a:lnTo>
                    <a:pt x="497" y="271"/>
                  </a:lnTo>
                  <a:lnTo>
                    <a:pt x="494" y="271"/>
                  </a:lnTo>
                  <a:lnTo>
                    <a:pt x="491" y="272"/>
                  </a:lnTo>
                  <a:lnTo>
                    <a:pt x="489" y="274"/>
                  </a:lnTo>
                  <a:lnTo>
                    <a:pt x="487" y="275"/>
                  </a:lnTo>
                  <a:lnTo>
                    <a:pt x="484" y="277"/>
                  </a:lnTo>
                  <a:lnTo>
                    <a:pt x="483" y="281"/>
                  </a:lnTo>
                  <a:lnTo>
                    <a:pt x="482" y="283"/>
                  </a:lnTo>
                  <a:lnTo>
                    <a:pt x="482" y="286"/>
                  </a:lnTo>
                  <a:lnTo>
                    <a:pt x="482" y="572"/>
                  </a:lnTo>
                  <a:lnTo>
                    <a:pt x="421" y="572"/>
                  </a:lnTo>
                  <a:lnTo>
                    <a:pt x="421" y="196"/>
                  </a:lnTo>
                  <a:lnTo>
                    <a:pt x="421" y="193"/>
                  </a:lnTo>
                  <a:lnTo>
                    <a:pt x="420" y="190"/>
                  </a:lnTo>
                  <a:lnTo>
                    <a:pt x="419" y="187"/>
                  </a:lnTo>
                  <a:lnTo>
                    <a:pt x="417" y="185"/>
                  </a:lnTo>
                  <a:lnTo>
                    <a:pt x="415" y="183"/>
                  </a:lnTo>
                  <a:lnTo>
                    <a:pt x="413" y="182"/>
                  </a:lnTo>
                  <a:lnTo>
                    <a:pt x="409" y="181"/>
                  </a:lnTo>
                  <a:lnTo>
                    <a:pt x="406" y="181"/>
                  </a:lnTo>
                  <a:lnTo>
                    <a:pt x="286" y="181"/>
                  </a:lnTo>
                  <a:lnTo>
                    <a:pt x="283" y="181"/>
                  </a:lnTo>
                  <a:lnTo>
                    <a:pt x="281" y="182"/>
                  </a:lnTo>
                  <a:lnTo>
                    <a:pt x="277" y="183"/>
                  </a:lnTo>
                  <a:lnTo>
                    <a:pt x="275" y="185"/>
                  </a:lnTo>
                  <a:lnTo>
                    <a:pt x="273" y="187"/>
                  </a:lnTo>
                  <a:lnTo>
                    <a:pt x="272" y="190"/>
                  </a:lnTo>
                  <a:lnTo>
                    <a:pt x="271" y="193"/>
                  </a:lnTo>
                  <a:lnTo>
                    <a:pt x="271" y="196"/>
                  </a:lnTo>
                  <a:lnTo>
                    <a:pt x="271" y="572"/>
                  </a:lnTo>
                  <a:lnTo>
                    <a:pt x="211" y="572"/>
                  </a:lnTo>
                  <a:lnTo>
                    <a:pt x="211" y="406"/>
                  </a:lnTo>
                  <a:lnTo>
                    <a:pt x="211" y="404"/>
                  </a:lnTo>
                  <a:lnTo>
                    <a:pt x="210" y="401"/>
                  </a:lnTo>
                  <a:lnTo>
                    <a:pt x="209" y="399"/>
                  </a:lnTo>
                  <a:lnTo>
                    <a:pt x="207" y="396"/>
                  </a:lnTo>
                  <a:lnTo>
                    <a:pt x="205" y="394"/>
                  </a:lnTo>
                  <a:lnTo>
                    <a:pt x="201" y="393"/>
                  </a:lnTo>
                  <a:lnTo>
                    <a:pt x="199" y="392"/>
                  </a:lnTo>
                  <a:lnTo>
                    <a:pt x="196" y="391"/>
                  </a:lnTo>
                  <a:lnTo>
                    <a:pt x="76" y="391"/>
                  </a:lnTo>
                  <a:lnTo>
                    <a:pt x="73" y="392"/>
                  </a:lnTo>
                  <a:lnTo>
                    <a:pt x="69" y="392"/>
                  </a:lnTo>
                  <a:lnTo>
                    <a:pt x="67" y="394"/>
                  </a:lnTo>
                  <a:lnTo>
                    <a:pt x="65" y="396"/>
                  </a:lnTo>
                  <a:lnTo>
                    <a:pt x="63" y="399"/>
                  </a:lnTo>
                  <a:lnTo>
                    <a:pt x="62" y="401"/>
                  </a:lnTo>
                  <a:lnTo>
                    <a:pt x="61" y="404"/>
                  </a:lnTo>
                  <a:lnTo>
                    <a:pt x="61" y="406"/>
                  </a:lnTo>
                  <a:lnTo>
                    <a:pt x="61" y="572"/>
                  </a:lnTo>
                  <a:lnTo>
                    <a:pt x="15" y="572"/>
                  </a:lnTo>
                  <a:lnTo>
                    <a:pt x="13" y="572"/>
                  </a:lnTo>
                  <a:lnTo>
                    <a:pt x="9" y="573"/>
                  </a:lnTo>
                  <a:lnTo>
                    <a:pt x="7" y="575"/>
                  </a:lnTo>
                  <a:lnTo>
                    <a:pt x="5" y="577"/>
                  </a:lnTo>
                  <a:lnTo>
                    <a:pt x="3" y="579"/>
                  </a:lnTo>
                  <a:lnTo>
                    <a:pt x="2" y="581"/>
                  </a:lnTo>
                  <a:lnTo>
                    <a:pt x="1" y="584"/>
                  </a:lnTo>
                  <a:lnTo>
                    <a:pt x="0" y="587"/>
                  </a:lnTo>
                  <a:lnTo>
                    <a:pt x="1" y="591"/>
                  </a:lnTo>
                  <a:lnTo>
                    <a:pt x="2" y="593"/>
                  </a:lnTo>
                  <a:lnTo>
                    <a:pt x="3" y="596"/>
                  </a:lnTo>
                  <a:lnTo>
                    <a:pt x="5" y="598"/>
                  </a:lnTo>
                  <a:lnTo>
                    <a:pt x="7" y="600"/>
                  </a:lnTo>
                  <a:lnTo>
                    <a:pt x="9" y="601"/>
                  </a:lnTo>
                  <a:lnTo>
                    <a:pt x="13" y="602"/>
                  </a:lnTo>
                  <a:lnTo>
                    <a:pt x="15" y="602"/>
                  </a:lnTo>
                  <a:lnTo>
                    <a:pt x="76" y="602"/>
                  </a:lnTo>
                  <a:lnTo>
                    <a:pt x="196" y="602"/>
                  </a:lnTo>
                  <a:lnTo>
                    <a:pt x="286" y="602"/>
                  </a:lnTo>
                  <a:lnTo>
                    <a:pt x="406" y="602"/>
                  </a:lnTo>
                  <a:lnTo>
                    <a:pt x="497" y="602"/>
                  </a:lnTo>
                  <a:lnTo>
                    <a:pt x="617" y="602"/>
                  </a:lnTo>
                  <a:lnTo>
                    <a:pt x="708" y="602"/>
                  </a:lnTo>
                  <a:lnTo>
                    <a:pt x="828" y="602"/>
                  </a:lnTo>
                  <a:lnTo>
                    <a:pt x="889" y="602"/>
                  </a:lnTo>
                  <a:lnTo>
                    <a:pt x="891" y="602"/>
                  </a:lnTo>
                  <a:lnTo>
                    <a:pt x="894" y="601"/>
                  </a:lnTo>
                  <a:lnTo>
                    <a:pt x="896" y="600"/>
                  </a:lnTo>
                  <a:lnTo>
                    <a:pt x="898" y="598"/>
                  </a:lnTo>
                  <a:lnTo>
                    <a:pt x="901" y="596"/>
                  </a:lnTo>
                  <a:lnTo>
                    <a:pt x="902" y="593"/>
                  </a:lnTo>
                  <a:lnTo>
                    <a:pt x="903" y="591"/>
                  </a:lnTo>
                  <a:lnTo>
                    <a:pt x="904" y="587"/>
                  </a:lnTo>
                  <a:lnTo>
                    <a:pt x="903" y="584"/>
                  </a:lnTo>
                  <a:lnTo>
                    <a:pt x="902" y="581"/>
                  </a:lnTo>
                  <a:lnTo>
                    <a:pt x="901" y="579"/>
                  </a:lnTo>
                  <a:lnTo>
                    <a:pt x="898" y="577"/>
                  </a:lnTo>
                  <a:lnTo>
                    <a:pt x="896" y="575"/>
                  </a:lnTo>
                  <a:lnTo>
                    <a:pt x="894" y="573"/>
                  </a:lnTo>
                  <a:lnTo>
                    <a:pt x="891" y="572"/>
                  </a:lnTo>
                  <a:lnTo>
                    <a:pt x="889" y="5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373"/>
            <p:cNvSpPr>
              <a:spLocks/>
            </p:cNvSpPr>
            <p:nvPr/>
          </p:nvSpPr>
          <p:spPr bwMode="auto">
            <a:xfrm>
              <a:off x="4338638" y="2492375"/>
              <a:ext cx="252413" cy="157163"/>
            </a:xfrm>
            <a:custGeom>
              <a:avLst/>
              <a:gdLst>
                <a:gd name="T0" fmla="*/ 77 w 797"/>
                <a:gd name="T1" fmla="*/ 494 h 497"/>
                <a:gd name="T2" fmla="*/ 97 w 797"/>
                <a:gd name="T3" fmla="*/ 483 h 497"/>
                <a:gd name="T4" fmla="*/ 112 w 797"/>
                <a:gd name="T5" fmla="*/ 466 h 497"/>
                <a:gd name="T6" fmla="*/ 120 w 797"/>
                <a:gd name="T7" fmla="*/ 443 h 497"/>
                <a:gd name="T8" fmla="*/ 116 w 797"/>
                <a:gd name="T9" fmla="*/ 416 h 497"/>
                <a:gd name="T10" fmla="*/ 267 w 797"/>
                <a:gd name="T11" fmla="*/ 298 h 497"/>
                <a:gd name="T12" fmla="*/ 300 w 797"/>
                <a:gd name="T13" fmla="*/ 299 h 497"/>
                <a:gd name="T14" fmla="*/ 325 w 797"/>
                <a:gd name="T15" fmla="*/ 287 h 497"/>
                <a:gd name="T16" fmla="*/ 451 w 797"/>
                <a:gd name="T17" fmla="*/ 327 h 497"/>
                <a:gd name="T18" fmla="*/ 454 w 797"/>
                <a:gd name="T19" fmla="*/ 349 h 497"/>
                <a:gd name="T20" fmla="*/ 464 w 797"/>
                <a:gd name="T21" fmla="*/ 369 h 497"/>
                <a:gd name="T22" fmla="*/ 482 w 797"/>
                <a:gd name="T23" fmla="*/ 384 h 497"/>
                <a:gd name="T24" fmla="*/ 505 w 797"/>
                <a:gd name="T25" fmla="*/ 391 h 497"/>
                <a:gd name="T26" fmla="*/ 529 w 797"/>
                <a:gd name="T27" fmla="*/ 389 h 497"/>
                <a:gd name="T28" fmla="*/ 550 w 797"/>
                <a:gd name="T29" fmla="*/ 378 h 497"/>
                <a:gd name="T30" fmla="*/ 564 w 797"/>
                <a:gd name="T31" fmla="*/ 360 h 497"/>
                <a:gd name="T32" fmla="*/ 571 w 797"/>
                <a:gd name="T33" fmla="*/ 337 h 497"/>
                <a:gd name="T34" fmla="*/ 565 w 797"/>
                <a:gd name="T35" fmla="*/ 304 h 497"/>
                <a:gd name="T36" fmla="*/ 724 w 797"/>
                <a:gd name="T37" fmla="*/ 119 h 497"/>
                <a:gd name="T38" fmla="*/ 750 w 797"/>
                <a:gd name="T39" fmla="*/ 119 h 497"/>
                <a:gd name="T40" fmla="*/ 771 w 797"/>
                <a:gd name="T41" fmla="*/ 110 h 497"/>
                <a:gd name="T42" fmla="*/ 787 w 797"/>
                <a:gd name="T43" fmla="*/ 94 h 497"/>
                <a:gd name="T44" fmla="*/ 796 w 797"/>
                <a:gd name="T45" fmla="*/ 72 h 497"/>
                <a:gd name="T46" fmla="*/ 796 w 797"/>
                <a:gd name="T47" fmla="*/ 48 h 497"/>
                <a:gd name="T48" fmla="*/ 787 w 797"/>
                <a:gd name="T49" fmla="*/ 27 h 497"/>
                <a:gd name="T50" fmla="*/ 771 w 797"/>
                <a:gd name="T51" fmla="*/ 10 h 497"/>
                <a:gd name="T52" fmla="*/ 750 w 797"/>
                <a:gd name="T53" fmla="*/ 1 h 497"/>
                <a:gd name="T54" fmla="*/ 725 w 797"/>
                <a:gd name="T55" fmla="*/ 1 h 497"/>
                <a:gd name="T56" fmla="*/ 703 w 797"/>
                <a:gd name="T57" fmla="*/ 10 h 497"/>
                <a:gd name="T58" fmla="*/ 687 w 797"/>
                <a:gd name="T59" fmla="*/ 27 h 497"/>
                <a:gd name="T60" fmla="*/ 678 w 797"/>
                <a:gd name="T61" fmla="*/ 48 h 497"/>
                <a:gd name="T62" fmla="*/ 680 w 797"/>
                <a:gd name="T63" fmla="*/ 79 h 497"/>
                <a:gd name="T64" fmla="*/ 531 w 797"/>
                <a:gd name="T65" fmla="*/ 275 h 497"/>
                <a:gd name="T66" fmla="*/ 504 w 797"/>
                <a:gd name="T67" fmla="*/ 272 h 497"/>
                <a:gd name="T68" fmla="*/ 478 w 797"/>
                <a:gd name="T69" fmla="*/ 281 h 497"/>
                <a:gd name="T70" fmla="*/ 345 w 797"/>
                <a:gd name="T71" fmla="*/ 248 h 497"/>
                <a:gd name="T72" fmla="*/ 344 w 797"/>
                <a:gd name="T73" fmla="*/ 229 h 497"/>
                <a:gd name="T74" fmla="*/ 336 w 797"/>
                <a:gd name="T75" fmla="*/ 207 h 497"/>
                <a:gd name="T76" fmla="*/ 319 w 797"/>
                <a:gd name="T77" fmla="*/ 191 h 497"/>
                <a:gd name="T78" fmla="*/ 298 w 797"/>
                <a:gd name="T79" fmla="*/ 181 h 497"/>
                <a:gd name="T80" fmla="*/ 273 w 797"/>
                <a:gd name="T81" fmla="*/ 181 h 497"/>
                <a:gd name="T82" fmla="*/ 252 w 797"/>
                <a:gd name="T83" fmla="*/ 191 h 497"/>
                <a:gd name="T84" fmla="*/ 236 w 797"/>
                <a:gd name="T85" fmla="*/ 207 h 497"/>
                <a:gd name="T86" fmla="*/ 226 w 797"/>
                <a:gd name="T87" fmla="*/ 229 h 497"/>
                <a:gd name="T88" fmla="*/ 227 w 797"/>
                <a:gd name="T89" fmla="*/ 254 h 497"/>
                <a:gd name="T90" fmla="*/ 86 w 797"/>
                <a:gd name="T91" fmla="*/ 382 h 497"/>
                <a:gd name="T92" fmla="*/ 53 w 797"/>
                <a:gd name="T93" fmla="*/ 377 h 497"/>
                <a:gd name="T94" fmla="*/ 31 w 797"/>
                <a:gd name="T95" fmla="*/ 383 h 497"/>
                <a:gd name="T96" fmla="*/ 13 w 797"/>
                <a:gd name="T97" fmla="*/ 398 h 497"/>
                <a:gd name="T98" fmla="*/ 2 w 797"/>
                <a:gd name="T99" fmla="*/ 419 h 497"/>
                <a:gd name="T100" fmla="*/ 0 w 797"/>
                <a:gd name="T101" fmla="*/ 443 h 497"/>
                <a:gd name="T102" fmla="*/ 6 w 797"/>
                <a:gd name="T103" fmla="*/ 466 h 497"/>
                <a:gd name="T104" fmla="*/ 21 w 797"/>
                <a:gd name="T105" fmla="*/ 483 h 497"/>
                <a:gd name="T106" fmla="*/ 42 w 797"/>
                <a:gd name="T107" fmla="*/ 494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7" h="497">
                  <a:moveTo>
                    <a:pt x="60" y="497"/>
                  </a:moveTo>
                  <a:lnTo>
                    <a:pt x="65" y="497"/>
                  </a:lnTo>
                  <a:lnTo>
                    <a:pt x="72" y="496"/>
                  </a:lnTo>
                  <a:lnTo>
                    <a:pt x="77" y="494"/>
                  </a:lnTo>
                  <a:lnTo>
                    <a:pt x="83" y="493"/>
                  </a:lnTo>
                  <a:lnTo>
                    <a:pt x="89" y="489"/>
                  </a:lnTo>
                  <a:lnTo>
                    <a:pt x="93" y="486"/>
                  </a:lnTo>
                  <a:lnTo>
                    <a:pt x="97" y="483"/>
                  </a:lnTo>
                  <a:lnTo>
                    <a:pt x="102" y="480"/>
                  </a:lnTo>
                  <a:lnTo>
                    <a:pt x="106" y="475"/>
                  </a:lnTo>
                  <a:lnTo>
                    <a:pt x="109" y="470"/>
                  </a:lnTo>
                  <a:lnTo>
                    <a:pt x="112" y="466"/>
                  </a:lnTo>
                  <a:lnTo>
                    <a:pt x="115" y="460"/>
                  </a:lnTo>
                  <a:lnTo>
                    <a:pt x="117" y="455"/>
                  </a:lnTo>
                  <a:lnTo>
                    <a:pt x="119" y="449"/>
                  </a:lnTo>
                  <a:lnTo>
                    <a:pt x="120" y="443"/>
                  </a:lnTo>
                  <a:lnTo>
                    <a:pt x="120" y="437"/>
                  </a:lnTo>
                  <a:lnTo>
                    <a:pt x="119" y="429"/>
                  </a:lnTo>
                  <a:lnTo>
                    <a:pt x="118" y="423"/>
                  </a:lnTo>
                  <a:lnTo>
                    <a:pt x="116" y="416"/>
                  </a:lnTo>
                  <a:lnTo>
                    <a:pt x="114" y="410"/>
                  </a:lnTo>
                  <a:lnTo>
                    <a:pt x="251" y="290"/>
                  </a:lnTo>
                  <a:lnTo>
                    <a:pt x="259" y="295"/>
                  </a:lnTo>
                  <a:lnTo>
                    <a:pt x="267" y="298"/>
                  </a:lnTo>
                  <a:lnTo>
                    <a:pt x="277" y="301"/>
                  </a:lnTo>
                  <a:lnTo>
                    <a:pt x="285" y="302"/>
                  </a:lnTo>
                  <a:lnTo>
                    <a:pt x="293" y="301"/>
                  </a:lnTo>
                  <a:lnTo>
                    <a:pt x="300" y="299"/>
                  </a:lnTo>
                  <a:lnTo>
                    <a:pt x="307" y="297"/>
                  </a:lnTo>
                  <a:lnTo>
                    <a:pt x="313" y="294"/>
                  </a:lnTo>
                  <a:lnTo>
                    <a:pt x="318" y="291"/>
                  </a:lnTo>
                  <a:lnTo>
                    <a:pt x="325" y="287"/>
                  </a:lnTo>
                  <a:lnTo>
                    <a:pt x="329" y="282"/>
                  </a:lnTo>
                  <a:lnTo>
                    <a:pt x="333" y="277"/>
                  </a:lnTo>
                  <a:lnTo>
                    <a:pt x="451" y="324"/>
                  </a:lnTo>
                  <a:lnTo>
                    <a:pt x="451" y="327"/>
                  </a:lnTo>
                  <a:lnTo>
                    <a:pt x="451" y="332"/>
                  </a:lnTo>
                  <a:lnTo>
                    <a:pt x="451" y="337"/>
                  </a:lnTo>
                  <a:lnTo>
                    <a:pt x="452" y="343"/>
                  </a:lnTo>
                  <a:lnTo>
                    <a:pt x="454" y="349"/>
                  </a:lnTo>
                  <a:lnTo>
                    <a:pt x="456" y="354"/>
                  </a:lnTo>
                  <a:lnTo>
                    <a:pt x="458" y="360"/>
                  </a:lnTo>
                  <a:lnTo>
                    <a:pt x="461" y="365"/>
                  </a:lnTo>
                  <a:lnTo>
                    <a:pt x="464" y="369"/>
                  </a:lnTo>
                  <a:lnTo>
                    <a:pt x="469" y="374"/>
                  </a:lnTo>
                  <a:lnTo>
                    <a:pt x="473" y="378"/>
                  </a:lnTo>
                  <a:lnTo>
                    <a:pt x="477" y="381"/>
                  </a:lnTo>
                  <a:lnTo>
                    <a:pt x="482" y="384"/>
                  </a:lnTo>
                  <a:lnTo>
                    <a:pt x="488" y="386"/>
                  </a:lnTo>
                  <a:lnTo>
                    <a:pt x="493" y="389"/>
                  </a:lnTo>
                  <a:lnTo>
                    <a:pt x="499" y="391"/>
                  </a:lnTo>
                  <a:lnTo>
                    <a:pt x="505" y="391"/>
                  </a:lnTo>
                  <a:lnTo>
                    <a:pt x="511" y="392"/>
                  </a:lnTo>
                  <a:lnTo>
                    <a:pt x="518" y="391"/>
                  </a:lnTo>
                  <a:lnTo>
                    <a:pt x="523" y="391"/>
                  </a:lnTo>
                  <a:lnTo>
                    <a:pt x="529" y="389"/>
                  </a:lnTo>
                  <a:lnTo>
                    <a:pt x="535" y="386"/>
                  </a:lnTo>
                  <a:lnTo>
                    <a:pt x="540" y="384"/>
                  </a:lnTo>
                  <a:lnTo>
                    <a:pt x="545" y="381"/>
                  </a:lnTo>
                  <a:lnTo>
                    <a:pt x="550" y="378"/>
                  </a:lnTo>
                  <a:lnTo>
                    <a:pt x="553" y="374"/>
                  </a:lnTo>
                  <a:lnTo>
                    <a:pt x="558" y="369"/>
                  </a:lnTo>
                  <a:lnTo>
                    <a:pt x="561" y="365"/>
                  </a:lnTo>
                  <a:lnTo>
                    <a:pt x="564" y="360"/>
                  </a:lnTo>
                  <a:lnTo>
                    <a:pt x="567" y="354"/>
                  </a:lnTo>
                  <a:lnTo>
                    <a:pt x="568" y="349"/>
                  </a:lnTo>
                  <a:lnTo>
                    <a:pt x="570" y="343"/>
                  </a:lnTo>
                  <a:lnTo>
                    <a:pt x="571" y="337"/>
                  </a:lnTo>
                  <a:lnTo>
                    <a:pt x="571" y="332"/>
                  </a:lnTo>
                  <a:lnTo>
                    <a:pt x="570" y="322"/>
                  </a:lnTo>
                  <a:lnTo>
                    <a:pt x="568" y="312"/>
                  </a:lnTo>
                  <a:lnTo>
                    <a:pt x="565" y="304"/>
                  </a:lnTo>
                  <a:lnTo>
                    <a:pt x="560" y="296"/>
                  </a:lnTo>
                  <a:lnTo>
                    <a:pt x="711" y="114"/>
                  </a:lnTo>
                  <a:lnTo>
                    <a:pt x="717" y="117"/>
                  </a:lnTo>
                  <a:lnTo>
                    <a:pt x="724" y="119"/>
                  </a:lnTo>
                  <a:lnTo>
                    <a:pt x="730" y="120"/>
                  </a:lnTo>
                  <a:lnTo>
                    <a:pt x="737" y="120"/>
                  </a:lnTo>
                  <a:lnTo>
                    <a:pt x="743" y="120"/>
                  </a:lnTo>
                  <a:lnTo>
                    <a:pt x="750" y="119"/>
                  </a:lnTo>
                  <a:lnTo>
                    <a:pt x="755" y="118"/>
                  </a:lnTo>
                  <a:lnTo>
                    <a:pt x="760" y="116"/>
                  </a:lnTo>
                  <a:lnTo>
                    <a:pt x="766" y="113"/>
                  </a:lnTo>
                  <a:lnTo>
                    <a:pt x="771" y="110"/>
                  </a:lnTo>
                  <a:lnTo>
                    <a:pt x="775" y="106"/>
                  </a:lnTo>
                  <a:lnTo>
                    <a:pt x="780" y="103"/>
                  </a:lnTo>
                  <a:lnTo>
                    <a:pt x="784" y="99"/>
                  </a:lnTo>
                  <a:lnTo>
                    <a:pt x="787" y="94"/>
                  </a:lnTo>
                  <a:lnTo>
                    <a:pt x="790" y="89"/>
                  </a:lnTo>
                  <a:lnTo>
                    <a:pt x="792" y="84"/>
                  </a:lnTo>
                  <a:lnTo>
                    <a:pt x="795" y="79"/>
                  </a:lnTo>
                  <a:lnTo>
                    <a:pt x="796" y="72"/>
                  </a:lnTo>
                  <a:lnTo>
                    <a:pt x="797" y="67"/>
                  </a:lnTo>
                  <a:lnTo>
                    <a:pt x="797" y="60"/>
                  </a:lnTo>
                  <a:lnTo>
                    <a:pt x="797" y="54"/>
                  </a:lnTo>
                  <a:lnTo>
                    <a:pt x="796" y="48"/>
                  </a:lnTo>
                  <a:lnTo>
                    <a:pt x="795" y="42"/>
                  </a:lnTo>
                  <a:lnTo>
                    <a:pt x="792" y="37"/>
                  </a:lnTo>
                  <a:lnTo>
                    <a:pt x="790" y="31"/>
                  </a:lnTo>
                  <a:lnTo>
                    <a:pt x="787" y="27"/>
                  </a:lnTo>
                  <a:lnTo>
                    <a:pt x="784" y="22"/>
                  </a:lnTo>
                  <a:lnTo>
                    <a:pt x="780" y="17"/>
                  </a:lnTo>
                  <a:lnTo>
                    <a:pt x="775" y="14"/>
                  </a:lnTo>
                  <a:lnTo>
                    <a:pt x="771" y="10"/>
                  </a:lnTo>
                  <a:lnTo>
                    <a:pt x="766" y="8"/>
                  </a:lnTo>
                  <a:lnTo>
                    <a:pt x="760" y="5"/>
                  </a:lnTo>
                  <a:lnTo>
                    <a:pt x="755" y="2"/>
                  </a:lnTo>
                  <a:lnTo>
                    <a:pt x="750" y="1"/>
                  </a:lnTo>
                  <a:lnTo>
                    <a:pt x="743" y="0"/>
                  </a:lnTo>
                  <a:lnTo>
                    <a:pt x="737" y="0"/>
                  </a:lnTo>
                  <a:lnTo>
                    <a:pt x="731" y="0"/>
                  </a:lnTo>
                  <a:lnTo>
                    <a:pt x="725" y="1"/>
                  </a:lnTo>
                  <a:lnTo>
                    <a:pt x="719" y="2"/>
                  </a:lnTo>
                  <a:lnTo>
                    <a:pt x="713" y="5"/>
                  </a:lnTo>
                  <a:lnTo>
                    <a:pt x="709" y="8"/>
                  </a:lnTo>
                  <a:lnTo>
                    <a:pt x="703" y="10"/>
                  </a:lnTo>
                  <a:lnTo>
                    <a:pt x="699" y="14"/>
                  </a:lnTo>
                  <a:lnTo>
                    <a:pt x="695" y="17"/>
                  </a:lnTo>
                  <a:lnTo>
                    <a:pt x="691" y="22"/>
                  </a:lnTo>
                  <a:lnTo>
                    <a:pt x="687" y="27"/>
                  </a:lnTo>
                  <a:lnTo>
                    <a:pt x="684" y="31"/>
                  </a:lnTo>
                  <a:lnTo>
                    <a:pt x="682" y="37"/>
                  </a:lnTo>
                  <a:lnTo>
                    <a:pt x="680" y="42"/>
                  </a:lnTo>
                  <a:lnTo>
                    <a:pt x="678" y="48"/>
                  </a:lnTo>
                  <a:lnTo>
                    <a:pt x="677" y="54"/>
                  </a:lnTo>
                  <a:lnTo>
                    <a:pt x="677" y="60"/>
                  </a:lnTo>
                  <a:lnTo>
                    <a:pt x="678" y="70"/>
                  </a:lnTo>
                  <a:lnTo>
                    <a:pt x="680" y="79"/>
                  </a:lnTo>
                  <a:lnTo>
                    <a:pt x="683" y="87"/>
                  </a:lnTo>
                  <a:lnTo>
                    <a:pt x="688" y="96"/>
                  </a:lnTo>
                  <a:lnTo>
                    <a:pt x="537" y="277"/>
                  </a:lnTo>
                  <a:lnTo>
                    <a:pt x="531" y="275"/>
                  </a:lnTo>
                  <a:lnTo>
                    <a:pt x="524" y="273"/>
                  </a:lnTo>
                  <a:lnTo>
                    <a:pt x="518" y="272"/>
                  </a:lnTo>
                  <a:lnTo>
                    <a:pt x="511" y="271"/>
                  </a:lnTo>
                  <a:lnTo>
                    <a:pt x="504" y="272"/>
                  </a:lnTo>
                  <a:lnTo>
                    <a:pt x="496" y="273"/>
                  </a:lnTo>
                  <a:lnTo>
                    <a:pt x="490" y="275"/>
                  </a:lnTo>
                  <a:lnTo>
                    <a:pt x="484" y="278"/>
                  </a:lnTo>
                  <a:lnTo>
                    <a:pt x="478" y="281"/>
                  </a:lnTo>
                  <a:lnTo>
                    <a:pt x="472" y="286"/>
                  </a:lnTo>
                  <a:lnTo>
                    <a:pt x="467" y="291"/>
                  </a:lnTo>
                  <a:lnTo>
                    <a:pt x="463" y="295"/>
                  </a:lnTo>
                  <a:lnTo>
                    <a:pt x="345" y="248"/>
                  </a:lnTo>
                  <a:lnTo>
                    <a:pt x="345" y="245"/>
                  </a:lnTo>
                  <a:lnTo>
                    <a:pt x="345" y="240"/>
                  </a:lnTo>
                  <a:lnTo>
                    <a:pt x="345" y="235"/>
                  </a:lnTo>
                  <a:lnTo>
                    <a:pt x="344" y="229"/>
                  </a:lnTo>
                  <a:lnTo>
                    <a:pt x="343" y="223"/>
                  </a:lnTo>
                  <a:lnTo>
                    <a:pt x="341" y="218"/>
                  </a:lnTo>
                  <a:lnTo>
                    <a:pt x="339" y="213"/>
                  </a:lnTo>
                  <a:lnTo>
                    <a:pt x="336" y="207"/>
                  </a:lnTo>
                  <a:lnTo>
                    <a:pt x="332" y="203"/>
                  </a:lnTo>
                  <a:lnTo>
                    <a:pt x="328" y="199"/>
                  </a:lnTo>
                  <a:lnTo>
                    <a:pt x="324" y="194"/>
                  </a:lnTo>
                  <a:lnTo>
                    <a:pt x="319" y="191"/>
                  </a:lnTo>
                  <a:lnTo>
                    <a:pt x="314" y="188"/>
                  </a:lnTo>
                  <a:lnTo>
                    <a:pt x="309" y="186"/>
                  </a:lnTo>
                  <a:lnTo>
                    <a:pt x="303" y="184"/>
                  </a:lnTo>
                  <a:lnTo>
                    <a:pt x="298" y="181"/>
                  </a:lnTo>
                  <a:lnTo>
                    <a:pt x="292" y="181"/>
                  </a:lnTo>
                  <a:lnTo>
                    <a:pt x="285" y="180"/>
                  </a:lnTo>
                  <a:lnTo>
                    <a:pt x="280" y="181"/>
                  </a:lnTo>
                  <a:lnTo>
                    <a:pt x="273" y="181"/>
                  </a:lnTo>
                  <a:lnTo>
                    <a:pt x="268" y="184"/>
                  </a:lnTo>
                  <a:lnTo>
                    <a:pt x="262" y="186"/>
                  </a:lnTo>
                  <a:lnTo>
                    <a:pt x="257" y="188"/>
                  </a:lnTo>
                  <a:lnTo>
                    <a:pt x="252" y="191"/>
                  </a:lnTo>
                  <a:lnTo>
                    <a:pt x="248" y="194"/>
                  </a:lnTo>
                  <a:lnTo>
                    <a:pt x="243" y="199"/>
                  </a:lnTo>
                  <a:lnTo>
                    <a:pt x="239" y="203"/>
                  </a:lnTo>
                  <a:lnTo>
                    <a:pt x="236" y="207"/>
                  </a:lnTo>
                  <a:lnTo>
                    <a:pt x="233" y="213"/>
                  </a:lnTo>
                  <a:lnTo>
                    <a:pt x="230" y="218"/>
                  </a:lnTo>
                  <a:lnTo>
                    <a:pt x="228" y="223"/>
                  </a:lnTo>
                  <a:lnTo>
                    <a:pt x="226" y="229"/>
                  </a:lnTo>
                  <a:lnTo>
                    <a:pt x="225" y="235"/>
                  </a:lnTo>
                  <a:lnTo>
                    <a:pt x="225" y="240"/>
                  </a:lnTo>
                  <a:lnTo>
                    <a:pt x="226" y="248"/>
                  </a:lnTo>
                  <a:lnTo>
                    <a:pt x="227" y="254"/>
                  </a:lnTo>
                  <a:lnTo>
                    <a:pt x="229" y="261"/>
                  </a:lnTo>
                  <a:lnTo>
                    <a:pt x="231" y="267"/>
                  </a:lnTo>
                  <a:lnTo>
                    <a:pt x="94" y="387"/>
                  </a:lnTo>
                  <a:lnTo>
                    <a:pt x="86" y="382"/>
                  </a:lnTo>
                  <a:lnTo>
                    <a:pt x="78" y="379"/>
                  </a:lnTo>
                  <a:lnTo>
                    <a:pt x="68" y="377"/>
                  </a:lnTo>
                  <a:lnTo>
                    <a:pt x="60" y="377"/>
                  </a:lnTo>
                  <a:lnTo>
                    <a:pt x="53" y="377"/>
                  </a:lnTo>
                  <a:lnTo>
                    <a:pt x="47" y="378"/>
                  </a:lnTo>
                  <a:lnTo>
                    <a:pt x="42" y="379"/>
                  </a:lnTo>
                  <a:lnTo>
                    <a:pt x="36" y="381"/>
                  </a:lnTo>
                  <a:lnTo>
                    <a:pt x="31" y="383"/>
                  </a:lnTo>
                  <a:lnTo>
                    <a:pt x="26" y="386"/>
                  </a:lnTo>
                  <a:lnTo>
                    <a:pt x="21" y="391"/>
                  </a:lnTo>
                  <a:lnTo>
                    <a:pt x="17" y="394"/>
                  </a:lnTo>
                  <a:lnTo>
                    <a:pt x="13" y="398"/>
                  </a:lnTo>
                  <a:lnTo>
                    <a:pt x="9" y="402"/>
                  </a:lnTo>
                  <a:lnTo>
                    <a:pt x="6" y="408"/>
                  </a:lnTo>
                  <a:lnTo>
                    <a:pt x="4" y="413"/>
                  </a:lnTo>
                  <a:lnTo>
                    <a:pt x="2" y="419"/>
                  </a:lnTo>
                  <a:lnTo>
                    <a:pt x="1" y="425"/>
                  </a:lnTo>
                  <a:lnTo>
                    <a:pt x="0" y="430"/>
                  </a:lnTo>
                  <a:lnTo>
                    <a:pt x="0" y="437"/>
                  </a:lnTo>
                  <a:lnTo>
                    <a:pt x="0" y="443"/>
                  </a:lnTo>
                  <a:lnTo>
                    <a:pt x="1" y="449"/>
                  </a:lnTo>
                  <a:lnTo>
                    <a:pt x="2" y="455"/>
                  </a:lnTo>
                  <a:lnTo>
                    <a:pt x="4" y="460"/>
                  </a:lnTo>
                  <a:lnTo>
                    <a:pt x="6" y="466"/>
                  </a:lnTo>
                  <a:lnTo>
                    <a:pt x="9" y="470"/>
                  </a:lnTo>
                  <a:lnTo>
                    <a:pt x="13" y="475"/>
                  </a:lnTo>
                  <a:lnTo>
                    <a:pt x="17" y="480"/>
                  </a:lnTo>
                  <a:lnTo>
                    <a:pt x="21" y="483"/>
                  </a:lnTo>
                  <a:lnTo>
                    <a:pt x="26" y="486"/>
                  </a:lnTo>
                  <a:lnTo>
                    <a:pt x="31" y="489"/>
                  </a:lnTo>
                  <a:lnTo>
                    <a:pt x="36" y="493"/>
                  </a:lnTo>
                  <a:lnTo>
                    <a:pt x="42" y="494"/>
                  </a:lnTo>
                  <a:lnTo>
                    <a:pt x="47" y="496"/>
                  </a:lnTo>
                  <a:lnTo>
                    <a:pt x="53" y="497"/>
                  </a:lnTo>
                  <a:lnTo>
                    <a:pt x="60" y="4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7" name="Group 16"/>
          <p:cNvGrpSpPr/>
          <p:nvPr/>
        </p:nvGrpSpPr>
        <p:grpSpPr>
          <a:xfrm>
            <a:off x="10671928" y="3085899"/>
            <a:ext cx="444956" cy="280248"/>
            <a:chOff x="4892675" y="1393825"/>
            <a:chExt cx="287338" cy="180975"/>
          </a:xfrm>
          <a:solidFill>
            <a:schemeClr val="bg1"/>
          </a:solidFill>
        </p:grpSpPr>
        <p:sp>
          <p:nvSpPr>
            <p:cNvPr id="18" name="Freeform 298"/>
            <p:cNvSpPr>
              <a:spLocks noEditPoints="1"/>
            </p:cNvSpPr>
            <p:nvPr/>
          </p:nvSpPr>
          <p:spPr bwMode="auto">
            <a:xfrm>
              <a:off x="4892675" y="1393825"/>
              <a:ext cx="287338" cy="180975"/>
            </a:xfrm>
            <a:custGeom>
              <a:avLst/>
              <a:gdLst>
                <a:gd name="T0" fmla="*/ 873 w 903"/>
                <a:gd name="T1" fmla="*/ 541 h 571"/>
                <a:gd name="T2" fmla="*/ 30 w 903"/>
                <a:gd name="T3" fmla="*/ 541 h 571"/>
                <a:gd name="T4" fmla="*/ 30 w 903"/>
                <a:gd name="T5" fmla="*/ 30 h 571"/>
                <a:gd name="T6" fmla="*/ 873 w 903"/>
                <a:gd name="T7" fmla="*/ 30 h 571"/>
                <a:gd name="T8" fmla="*/ 873 w 903"/>
                <a:gd name="T9" fmla="*/ 541 h 571"/>
                <a:gd name="T10" fmla="*/ 0 w 903"/>
                <a:gd name="T11" fmla="*/ 0 h 571"/>
                <a:gd name="T12" fmla="*/ 0 w 903"/>
                <a:gd name="T13" fmla="*/ 571 h 571"/>
                <a:gd name="T14" fmla="*/ 903 w 903"/>
                <a:gd name="T15" fmla="*/ 571 h 571"/>
                <a:gd name="T16" fmla="*/ 903 w 903"/>
                <a:gd name="T17" fmla="*/ 0 h 571"/>
                <a:gd name="T18" fmla="*/ 0 w 903"/>
                <a:gd name="T19"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3" h="571">
                  <a:moveTo>
                    <a:pt x="873" y="541"/>
                  </a:moveTo>
                  <a:lnTo>
                    <a:pt x="30" y="541"/>
                  </a:lnTo>
                  <a:lnTo>
                    <a:pt x="30" y="30"/>
                  </a:lnTo>
                  <a:lnTo>
                    <a:pt x="873" y="30"/>
                  </a:lnTo>
                  <a:lnTo>
                    <a:pt x="873" y="541"/>
                  </a:lnTo>
                  <a:close/>
                  <a:moveTo>
                    <a:pt x="0" y="0"/>
                  </a:moveTo>
                  <a:lnTo>
                    <a:pt x="0" y="571"/>
                  </a:lnTo>
                  <a:lnTo>
                    <a:pt x="903" y="571"/>
                  </a:lnTo>
                  <a:lnTo>
                    <a:pt x="90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299"/>
            <p:cNvSpPr>
              <a:spLocks noEditPoints="1"/>
            </p:cNvSpPr>
            <p:nvPr/>
          </p:nvSpPr>
          <p:spPr bwMode="auto">
            <a:xfrm>
              <a:off x="4911725" y="1412875"/>
              <a:ext cx="249238" cy="142875"/>
            </a:xfrm>
            <a:custGeom>
              <a:avLst/>
              <a:gdLst>
                <a:gd name="T0" fmla="*/ 161 w 783"/>
                <a:gd name="T1" fmla="*/ 97 h 451"/>
                <a:gd name="T2" fmla="*/ 179 w 783"/>
                <a:gd name="T3" fmla="*/ 126 h 451"/>
                <a:gd name="T4" fmla="*/ 173 w 783"/>
                <a:gd name="T5" fmla="*/ 161 h 451"/>
                <a:gd name="T6" fmla="*/ 145 w 783"/>
                <a:gd name="T7" fmla="*/ 179 h 451"/>
                <a:gd name="T8" fmla="*/ 110 w 783"/>
                <a:gd name="T9" fmla="*/ 172 h 451"/>
                <a:gd name="T10" fmla="*/ 91 w 783"/>
                <a:gd name="T11" fmla="*/ 145 h 451"/>
                <a:gd name="T12" fmla="*/ 98 w 783"/>
                <a:gd name="T13" fmla="*/ 110 h 451"/>
                <a:gd name="T14" fmla="*/ 126 w 783"/>
                <a:gd name="T15" fmla="*/ 91 h 451"/>
                <a:gd name="T16" fmla="*/ 415 w 783"/>
                <a:gd name="T17" fmla="*/ 107 h 451"/>
                <a:gd name="T18" fmla="*/ 458 w 783"/>
                <a:gd name="T19" fmla="*/ 125 h 451"/>
                <a:gd name="T20" fmla="*/ 491 w 783"/>
                <a:gd name="T21" fmla="*/ 158 h 451"/>
                <a:gd name="T22" fmla="*/ 509 w 783"/>
                <a:gd name="T23" fmla="*/ 201 h 451"/>
                <a:gd name="T24" fmla="*/ 509 w 783"/>
                <a:gd name="T25" fmla="*/ 250 h 451"/>
                <a:gd name="T26" fmla="*/ 491 w 783"/>
                <a:gd name="T27" fmla="*/ 293 h 451"/>
                <a:gd name="T28" fmla="*/ 458 w 783"/>
                <a:gd name="T29" fmla="*/ 325 h 451"/>
                <a:gd name="T30" fmla="*/ 415 w 783"/>
                <a:gd name="T31" fmla="*/ 343 h 451"/>
                <a:gd name="T32" fmla="*/ 367 w 783"/>
                <a:gd name="T33" fmla="*/ 343 h 451"/>
                <a:gd name="T34" fmla="*/ 324 w 783"/>
                <a:gd name="T35" fmla="*/ 325 h 451"/>
                <a:gd name="T36" fmla="*/ 292 w 783"/>
                <a:gd name="T37" fmla="*/ 293 h 451"/>
                <a:gd name="T38" fmla="*/ 273 w 783"/>
                <a:gd name="T39" fmla="*/ 250 h 451"/>
                <a:gd name="T40" fmla="*/ 273 w 783"/>
                <a:gd name="T41" fmla="*/ 201 h 451"/>
                <a:gd name="T42" fmla="*/ 292 w 783"/>
                <a:gd name="T43" fmla="*/ 158 h 451"/>
                <a:gd name="T44" fmla="*/ 324 w 783"/>
                <a:gd name="T45" fmla="*/ 125 h 451"/>
                <a:gd name="T46" fmla="*/ 367 w 783"/>
                <a:gd name="T47" fmla="*/ 107 h 451"/>
                <a:gd name="T48" fmla="*/ 656 w 783"/>
                <a:gd name="T49" fmla="*/ 271 h 451"/>
                <a:gd name="T50" fmla="*/ 684 w 783"/>
                <a:gd name="T51" fmla="*/ 290 h 451"/>
                <a:gd name="T52" fmla="*/ 692 w 783"/>
                <a:gd name="T53" fmla="*/ 325 h 451"/>
                <a:gd name="T54" fmla="*/ 672 w 783"/>
                <a:gd name="T55" fmla="*/ 353 h 451"/>
                <a:gd name="T56" fmla="*/ 638 w 783"/>
                <a:gd name="T57" fmla="*/ 360 h 451"/>
                <a:gd name="T58" fmla="*/ 609 w 783"/>
                <a:gd name="T59" fmla="*/ 341 h 451"/>
                <a:gd name="T60" fmla="*/ 603 w 783"/>
                <a:gd name="T61" fmla="*/ 306 h 451"/>
                <a:gd name="T62" fmla="*/ 622 w 783"/>
                <a:gd name="T63" fmla="*/ 279 h 451"/>
                <a:gd name="T64" fmla="*/ 647 w 783"/>
                <a:gd name="T65" fmla="*/ 270 h 451"/>
                <a:gd name="T66" fmla="*/ 711 w 783"/>
                <a:gd name="T67" fmla="*/ 449 h 451"/>
                <a:gd name="T68" fmla="*/ 743 w 783"/>
                <a:gd name="T69" fmla="*/ 436 h 451"/>
                <a:gd name="T70" fmla="*/ 767 w 783"/>
                <a:gd name="T71" fmla="*/ 412 h 451"/>
                <a:gd name="T72" fmla="*/ 781 w 783"/>
                <a:gd name="T73" fmla="*/ 379 h 451"/>
                <a:gd name="T74" fmla="*/ 782 w 783"/>
                <a:gd name="T75" fmla="*/ 80 h 451"/>
                <a:gd name="T76" fmla="*/ 772 w 783"/>
                <a:gd name="T77" fmla="*/ 47 h 451"/>
                <a:gd name="T78" fmla="*/ 750 w 783"/>
                <a:gd name="T79" fmla="*/ 20 h 451"/>
                <a:gd name="T80" fmla="*/ 720 w 783"/>
                <a:gd name="T81" fmla="*/ 4 h 451"/>
                <a:gd name="T82" fmla="*/ 90 w 783"/>
                <a:gd name="T83" fmla="*/ 0 h 451"/>
                <a:gd name="T84" fmla="*/ 55 w 783"/>
                <a:gd name="T85" fmla="*/ 6 h 451"/>
                <a:gd name="T86" fmla="*/ 26 w 783"/>
                <a:gd name="T87" fmla="*/ 25 h 451"/>
                <a:gd name="T88" fmla="*/ 6 w 783"/>
                <a:gd name="T89" fmla="*/ 54 h 451"/>
                <a:gd name="T90" fmla="*/ 0 w 783"/>
                <a:gd name="T91" fmla="*/ 90 h 451"/>
                <a:gd name="T92" fmla="*/ 4 w 783"/>
                <a:gd name="T93" fmla="*/ 388 h 451"/>
                <a:gd name="T94" fmla="*/ 20 w 783"/>
                <a:gd name="T95" fmla="*/ 419 h 451"/>
                <a:gd name="T96" fmla="*/ 47 w 783"/>
                <a:gd name="T97" fmla="*/ 441 h 451"/>
                <a:gd name="T98" fmla="*/ 80 w 783"/>
                <a:gd name="T99" fmla="*/ 450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3" h="451">
                  <a:moveTo>
                    <a:pt x="135" y="90"/>
                  </a:moveTo>
                  <a:lnTo>
                    <a:pt x="145" y="91"/>
                  </a:lnTo>
                  <a:lnTo>
                    <a:pt x="152" y="93"/>
                  </a:lnTo>
                  <a:lnTo>
                    <a:pt x="161" y="97"/>
                  </a:lnTo>
                  <a:lnTo>
                    <a:pt x="167" y="103"/>
                  </a:lnTo>
                  <a:lnTo>
                    <a:pt x="173" y="110"/>
                  </a:lnTo>
                  <a:lnTo>
                    <a:pt x="177" y="118"/>
                  </a:lnTo>
                  <a:lnTo>
                    <a:pt x="179" y="126"/>
                  </a:lnTo>
                  <a:lnTo>
                    <a:pt x="180" y="135"/>
                  </a:lnTo>
                  <a:lnTo>
                    <a:pt x="179" y="145"/>
                  </a:lnTo>
                  <a:lnTo>
                    <a:pt x="177" y="153"/>
                  </a:lnTo>
                  <a:lnTo>
                    <a:pt x="173" y="161"/>
                  </a:lnTo>
                  <a:lnTo>
                    <a:pt x="167" y="167"/>
                  </a:lnTo>
                  <a:lnTo>
                    <a:pt x="161" y="172"/>
                  </a:lnTo>
                  <a:lnTo>
                    <a:pt x="152" y="177"/>
                  </a:lnTo>
                  <a:lnTo>
                    <a:pt x="145" y="179"/>
                  </a:lnTo>
                  <a:lnTo>
                    <a:pt x="135" y="180"/>
                  </a:lnTo>
                  <a:lnTo>
                    <a:pt x="126" y="179"/>
                  </a:lnTo>
                  <a:lnTo>
                    <a:pt x="118" y="177"/>
                  </a:lnTo>
                  <a:lnTo>
                    <a:pt x="110" y="172"/>
                  </a:lnTo>
                  <a:lnTo>
                    <a:pt x="103" y="167"/>
                  </a:lnTo>
                  <a:lnTo>
                    <a:pt x="98" y="161"/>
                  </a:lnTo>
                  <a:lnTo>
                    <a:pt x="93" y="152"/>
                  </a:lnTo>
                  <a:lnTo>
                    <a:pt x="91" y="145"/>
                  </a:lnTo>
                  <a:lnTo>
                    <a:pt x="90" y="135"/>
                  </a:lnTo>
                  <a:lnTo>
                    <a:pt x="91" y="126"/>
                  </a:lnTo>
                  <a:lnTo>
                    <a:pt x="93" y="118"/>
                  </a:lnTo>
                  <a:lnTo>
                    <a:pt x="98" y="110"/>
                  </a:lnTo>
                  <a:lnTo>
                    <a:pt x="103" y="103"/>
                  </a:lnTo>
                  <a:lnTo>
                    <a:pt x="110" y="97"/>
                  </a:lnTo>
                  <a:lnTo>
                    <a:pt x="118" y="93"/>
                  </a:lnTo>
                  <a:lnTo>
                    <a:pt x="126" y="91"/>
                  </a:lnTo>
                  <a:lnTo>
                    <a:pt x="135" y="90"/>
                  </a:lnTo>
                  <a:close/>
                  <a:moveTo>
                    <a:pt x="391" y="105"/>
                  </a:moveTo>
                  <a:lnTo>
                    <a:pt x="403" y="106"/>
                  </a:lnTo>
                  <a:lnTo>
                    <a:pt x="415" y="107"/>
                  </a:lnTo>
                  <a:lnTo>
                    <a:pt x="427" y="110"/>
                  </a:lnTo>
                  <a:lnTo>
                    <a:pt x="438" y="114"/>
                  </a:lnTo>
                  <a:lnTo>
                    <a:pt x="448" y="120"/>
                  </a:lnTo>
                  <a:lnTo>
                    <a:pt x="458" y="125"/>
                  </a:lnTo>
                  <a:lnTo>
                    <a:pt x="468" y="133"/>
                  </a:lnTo>
                  <a:lnTo>
                    <a:pt x="476" y="140"/>
                  </a:lnTo>
                  <a:lnTo>
                    <a:pt x="484" y="149"/>
                  </a:lnTo>
                  <a:lnTo>
                    <a:pt x="491" y="158"/>
                  </a:lnTo>
                  <a:lnTo>
                    <a:pt x="496" y="168"/>
                  </a:lnTo>
                  <a:lnTo>
                    <a:pt x="502" y="179"/>
                  </a:lnTo>
                  <a:lnTo>
                    <a:pt x="506" y="190"/>
                  </a:lnTo>
                  <a:lnTo>
                    <a:pt x="509" y="201"/>
                  </a:lnTo>
                  <a:lnTo>
                    <a:pt x="510" y="213"/>
                  </a:lnTo>
                  <a:lnTo>
                    <a:pt x="512" y="225"/>
                  </a:lnTo>
                  <a:lnTo>
                    <a:pt x="510" y="238"/>
                  </a:lnTo>
                  <a:lnTo>
                    <a:pt x="509" y="250"/>
                  </a:lnTo>
                  <a:lnTo>
                    <a:pt x="506" y="261"/>
                  </a:lnTo>
                  <a:lnTo>
                    <a:pt x="502" y="272"/>
                  </a:lnTo>
                  <a:lnTo>
                    <a:pt x="496" y="283"/>
                  </a:lnTo>
                  <a:lnTo>
                    <a:pt x="491" y="293"/>
                  </a:lnTo>
                  <a:lnTo>
                    <a:pt x="484" y="302"/>
                  </a:lnTo>
                  <a:lnTo>
                    <a:pt x="476" y="311"/>
                  </a:lnTo>
                  <a:lnTo>
                    <a:pt x="468" y="318"/>
                  </a:lnTo>
                  <a:lnTo>
                    <a:pt x="458" y="325"/>
                  </a:lnTo>
                  <a:lnTo>
                    <a:pt x="448" y="331"/>
                  </a:lnTo>
                  <a:lnTo>
                    <a:pt x="438" y="337"/>
                  </a:lnTo>
                  <a:lnTo>
                    <a:pt x="427" y="341"/>
                  </a:lnTo>
                  <a:lnTo>
                    <a:pt x="415" y="343"/>
                  </a:lnTo>
                  <a:lnTo>
                    <a:pt x="403" y="345"/>
                  </a:lnTo>
                  <a:lnTo>
                    <a:pt x="391" y="346"/>
                  </a:lnTo>
                  <a:lnTo>
                    <a:pt x="379" y="345"/>
                  </a:lnTo>
                  <a:lnTo>
                    <a:pt x="367" y="343"/>
                  </a:lnTo>
                  <a:lnTo>
                    <a:pt x="355" y="341"/>
                  </a:lnTo>
                  <a:lnTo>
                    <a:pt x="344" y="337"/>
                  </a:lnTo>
                  <a:lnTo>
                    <a:pt x="333" y="331"/>
                  </a:lnTo>
                  <a:lnTo>
                    <a:pt x="324" y="325"/>
                  </a:lnTo>
                  <a:lnTo>
                    <a:pt x="314" y="318"/>
                  </a:lnTo>
                  <a:lnTo>
                    <a:pt x="306" y="311"/>
                  </a:lnTo>
                  <a:lnTo>
                    <a:pt x="298" y="302"/>
                  </a:lnTo>
                  <a:lnTo>
                    <a:pt x="292" y="293"/>
                  </a:lnTo>
                  <a:lnTo>
                    <a:pt x="285" y="283"/>
                  </a:lnTo>
                  <a:lnTo>
                    <a:pt x="280" y="272"/>
                  </a:lnTo>
                  <a:lnTo>
                    <a:pt x="276" y="261"/>
                  </a:lnTo>
                  <a:lnTo>
                    <a:pt x="273" y="250"/>
                  </a:lnTo>
                  <a:lnTo>
                    <a:pt x="271" y="238"/>
                  </a:lnTo>
                  <a:lnTo>
                    <a:pt x="270" y="225"/>
                  </a:lnTo>
                  <a:lnTo>
                    <a:pt x="271" y="213"/>
                  </a:lnTo>
                  <a:lnTo>
                    <a:pt x="273" y="201"/>
                  </a:lnTo>
                  <a:lnTo>
                    <a:pt x="276" y="190"/>
                  </a:lnTo>
                  <a:lnTo>
                    <a:pt x="280" y="179"/>
                  </a:lnTo>
                  <a:lnTo>
                    <a:pt x="285" y="168"/>
                  </a:lnTo>
                  <a:lnTo>
                    <a:pt x="292" y="158"/>
                  </a:lnTo>
                  <a:lnTo>
                    <a:pt x="298" y="149"/>
                  </a:lnTo>
                  <a:lnTo>
                    <a:pt x="306" y="140"/>
                  </a:lnTo>
                  <a:lnTo>
                    <a:pt x="314" y="133"/>
                  </a:lnTo>
                  <a:lnTo>
                    <a:pt x="324" y="125"/>
                  </a:lnTo>
                  <a:lnTo>
                    <a:pt x="333" y="120"/>
                  </a:lnTo>
                  <a:lnTo>
                    <a:pt x="344" y="114"/>
                  </a:lnTo>
                  <a:lnTo>
                    <a:pt x="355" y="110"/>
                  </a:lnTo>
                  <a:lnTo>
                    <a:pt x="367" y="107"/>
                  </a:lnTo>
                  <a:lnTo>
                    <a:pt x="379" y="106"/>
                  </a:lnTo>
                  <a:lnTo>
                    <a:pt x="391" y="105"/>
                  </a:lnTo>
                  <a:close/>
                  <a:moveTo>
                    <a:pt x="647" y="270"/>
                  </a:moveTo>
                  <a:lnTo>
                    <a:pt x="656" y="271"/>
                  </a:lnTo>
                  <a:lnTo>
                    <a:pt x="665" y="274"/>
                  </a:lnTo>
                  <a:lnTo>
                    <a:pt x="672" y="279"/>
                  </a:lnTo>
                  <a:lnTo>
                    <a:pt x="679" y="284"/>
                  </a:lnTo>
                  <a:lnTo>
                    <a:pt x="684" y="290"/>
                  </a:lnTo>
                  <a:lnTo>
                    <a:pt x="688" y="298"/>
                  </a:lnTo>
                  <a:lnTo>
                    <a:pt x="692" y="306"/>
                  </a:lnTo>
                  <a:lnTo>
                    <a:pt x="692" y="316"/>
                  </a:lnTo>
                  <a:lnTo>
                    <a:pt x="692" y="325"/>
                  </a:lnTo>
                  <a:lnTo>
                    <a:pt x="688" y="333"/>
                  </a:lnTo>
                  <a:lnTo>
                    <a:pt x="684" y="341"/>
                  </a:lnTo>
                  <a:lnTo>
                    <a:pt x="679" y="347"/>
                  </a:lnTo>
                  <a:lnTo>
                    <a:pt x="672" y="353"/>
                  </a:lnTo>
                  <a:lnTo>
                    <a:pt x="665" y="357"/>
                  </a:lnTo>
                  <a:lnTo>
                    <a:pt x="656" y="360"/>
                  </a:lnTo>
                  <a:lnTo>
                    <a:pt x="647" y="361"/>
                  </a:lnTo>
                  <a:lnTo>
                    <a:pt x="638" y="360"/>
                  </a:lnTo>
                  <a:lnTo>
                    <a:pt x="629" y="357"/>
                  </a:lnTo>
                  <a:lnTo>
                    <a:pt x="622" y="353"/>
                  </a:lnTo>
                  <a:lnTo>
                    <a:pt x="616" y="347"/>
                  </a:lnTo>
                  <a:lnTo>
                    <a:pt x="609" y="341"/>
                  </a:lnTo>
                  <a:lnTo>
                    <a:pt x="606" y="333"/>
                  </a:lnTo>
                  <a:lnTo>
                    <a:pt x="603" y="325"/>
                  </a:lnTo>
                  <a:lnTo>
                    <a:pt x="602" y="316"/>
                  </a:lnTo>
                  <a:lnTo>
                    <a:pt x="603" y="306"/>
                  </a:lnTo>
                  <a:lnTo>
                    <a:pt x="606" y="298"/>
                  </a:lnTo>
                  <a:lnTo>
                    <a:pt x="609" y="290"/>
                  </a:lnTo>
                  <a:lnTo>
                    <a:pt x="616" y="284"/>
                  </a:lnTo>
                  <a:lnTo>
                    <a:pt x="622" y="279"/>
                  </a:lnTo>
                  <a:lnTo>
                    <a:pt x="629" y="274"/>
                  </a:lnTo>
                  <a:lnTo>
                    <a:pt x="638" y="271"/>
                  </a:lnTo>
                  <a:lnTo>
                    <a:pt x="647" y="270"/>
                  </a:lnTo>
                  <a:lnTo>
                    <a:pt x="647" y="270"/>
                  </a:lnTo>
                  <a:close/>
                  <a:moveTo>
                    <a:pt x="90" y="451"/>
                  </a:moveTo>
                  <a:lnTo>
                    <a:pt x="692" y="451"/>
                  </a:lnTo>
                  <a:lnTo>
                    <a:pt x="701" y="450"/>
                  </a:lnTo>
                  <a:lnTo>
                    <a:pt x="711" y="449"/>
                  </a:lnTo>
                  <a:lnTo>
                    <a:pt x="720" y="447"/>
                  </a:lnTo>
                  <a:lnTo>
                    <a:pt x="727" y="444"/>
                  </a:lnTo>
                  <a:lnTo>
                    <a:pt x="736" y="441"/>
                  </a:lnTo>
                  <a:lnTo>
                    <a:pt x="743" y="436"/>
                  </a:lnTo>
                  <a:lnTo>
                    <a:pt x="750" y="431"/>
                  </a:lnTo>
                  <a:lnTo>
                    <a:pt x="756" y="424"/>
                  </a:lnTo>
                  <a:lnTo>
                    <a:pt x="762" y="418"/>
                  </a:lnTo>
                  <a:lnTo>
                    <a:pt x="767" y="412"/>
                  </a:lnTo>
                  <a:lnTo>
                    <a:pt x="772" y="404"/>
                  </a:lnTo>
                  <a:lnTo>
                    <a:pt x="775" y="397"/>
                  </a:lnTo>
                  <a:lnTo>
                    <a:pt x="779" y="388"/>
                  </a:lnTo>
                  <a:lnTo>
                    <a:pt x="781" y="379"/>
                  </a:lnTo>
                  <a:lnTo>
                    <a:pt x="782" y="370"/>
                  </a:lnTo>
                  <a:lnTo>
                    <a:pt x="783" y="361"/>
                  </a:lnTo>
                  <a:lnTo>
                    <a:pt x="783" y="90"/>
                  </a:lnTo>
                  <a:lnTo>
                    <a:pt x="782" y="80"/>
                  </a:lnTo>
                  <a:lnTo>
                    <a:pt x="781" y="72"/>
                  </a:lnTo>
                  <a:lnTo>
                    <a:pt x="779" y="63"/>
                  </a:lnTo>
                  <a:lnTo>
                    <a:pt x="775" y="54"/>
                  </a:lnTo>
                  <a:lnTo>
                    <a:pt x="772" y="47"/>
                  </a:lnTo>
                  <a:lnTo>
                    <a:pt x="767" y="39"/>
                  </a:lnTo>
                  <a:lnTo>
                    <a:pt x="762" y="32"/>
                  </a:lnTo>
                  <a:lnTo>
                    <a:pt x="756" y="25"/>
                  </a:lnTo>
                  <a:lnTo>
                    <a:pt x="750" y="20"/>
                  </a:lnTo>
                  <a:lnTo>
                    <a:pt x="743" y="15"/>
                  </a:lnTo>
                  <a:lnTo>
                    <a:pt x="736" y="10"/>
                  </a:lnTo>
                  <a:lnTo>
                    <a:pt x="727" y="6"/>
                  </a:lnTo>
                  <a:lnTo>
                    <a:pt x="720" y="4"/>
                  </a:lnTo>
                  <a:lnTo>
                    <a:pt x="711" y="2"/>
                  </a:lnTo>
                  <a:lnTo>
                    <a:pt x="701" y="0"/>
                  </a:lnTo>
                  <a:lnTo>
                    <a:pt x="692" y="0"/>
                  </a:lnTo>
                  <a:lnTo>
                    <a:pt x="90" y="0"/>
                  </a:lnTo>
                  <a:lnTo>
                    <a:pt x="80" y="0"/>
                  </a:lnTo>
                  <a:lnTo>
                    <a:pt x="72" y="1"/>
                  </a:lnTo>
                  <a:lnTo>
                    <a:pt x="63" y="4"/>
                  </a:lnTo>
                  <a:lnTo>
                    <a:pt x="55" y="6"/>
                  </a:lnTo>
                  <a:lnTo>
                    <a:pt x="47" y="10"/>
                  </a:lnTo>
                  <a:lnTo>
                    <a:pt x="40" y="15"/>
                  </a:lnTo>
                  <a:lnTo>
                    <a:pt x="32" y="20"/>
                  </a:lnTo>
                  <a:lnTo>
                    <a:pt x="26" y="25"/>
                  </a:lnTo>
                  <a:lnTo>
                    <a:pt x="20" y="32"/>
                  </a:lnTo>
                  <a:lnTo>
                    <a:pt x="15" y="39"/>
                  </a:lnTo>
                  <a:lnTo>
                    <a:pt x="11" y="47"/>
                  </a:lnTo>
                  <a:lnTo>
                    <a:pt x="6" y="54"/>
                  </a:lnTo>
                  <a:lnTo>
                    <a:pt x="4" y="63"/>
                  </a:lnTo>
                  <a:lnTo>
                    <a:pt x="1" y="72"/>
                  </a:lnTo>
                  <a:lnTo>
                    <a:pt x="0" y="80"/>
                  </a:lnTo>
                  <a:lnTo>
                    <a:pt x="0" y="90"/>
                  </a:lnTo>
                  <a:lnTo>
                    <a:pt x="0" y="361"/>
                  </a:lnTo>
                  <a:lnTo>
                    <a:pt x="0" y="370"/>
                  </a:lnTo>
                  <a:lnTo>
                    <a:pt x="2" y="379"/>
                  </a:lnTo>
                  <a:lnTo>
                    <a:pt x="4" y="388"/>
                  </a:lnTo>
                  <a:lnTo>
                    <a:pt x="6" y="397"/>
                  </a:lnTo>
                  <a:lnTo>
                    <a:pt x="11" y="404"/>
                  </a:lnTo>
                  <a:lnTo>
                    <a:pt x="15" y="412"/>
                  </a:lnTo>
                  <a:lnTo>
                    <a:pt x="20" y="419"/>
                  </a:lnTo>
                  <a:lnTo>
                    <a:pt x="26" y="424"/>
                  </a:lnTo>
                  <a:lnTo>
                    <a:pt x="32" y="431"/>
                  </a:lnTo>
                  <a:lnTo>
                    <a:pt x="40" y="436"/>
                  </a:lnTo>
                  <a:lnTo>
                    <a:pt x="47" y="441"/>
                  </a:lnTo>
                  <a:lnTo>
                    <a:pt x="55" y="444"/>
                  </a:lnTo>
                  <a:lnTo>
                    <a:pt x="63" y="447"/>
                  </a:lnTo>
                  <a:lnTo>
                    <a:pt x="72" y="449"/>
                  </a:lnTo>
                  <a:lnTo>
                    <a:pt x="80" y="450"/>
                  </a:lnTo>
                  <a:lnTo>
                    <a:pt x="90" y="451"/>
                  </a:lnTo>
                  <a:lnTo>
                    <a:pt x="90" y="4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 name="Rectangle 19"/>
          <p:cNvSpPr/>
          <p:nvPr/>
        </p:nvSpPr>
        <p:spPr>
          <a:xfrm>
            <a:off x="1751626" y="4000098"/>
            <a:ext cx="2300830" cy="938719"/>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mi. Vivamus tincidunt </a:t>
            </a:r>
            <a:r>
              <a:rPr lang="en-US" sz="1100" noProof="1" smtClean="0">
                <a:solidFill>
                  <a:schemeClr val="bg1"/>
                </a:solidFill>
                <a:latin typeface="+mj-lt"/>
                <a:ea typeface="Open Sans Light" panose="020B0306030504020204" pitchFamily="34" charset="0"/>
                <a:cs typeface="Open Sans Light" panose="020B0306030504020204" pitchFamily="34" charset="0"/>
              </a:rPr>
              <a:t>est.</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
        <p:nvSpPr>
          <p:cNvPr id="21" name="Rectangle 20"/>
          <p:cNvSpPr/>
          <p:nvPr/>
        </p:nvSpPr>
        <p:spPr>
          <a:xfrm>
            <a:off x="1751625" y="3612340"/>
            <a:ext cx="3167823" cy="307777"/>
          </a:xfrm>
          <a:prstGeom prst="rect">
            <a:avLst/>
          </a:prstGeom>
        </p:spPr>
        <p:txBody>
          <a:bodyPr wrap="square">
            <a:spAutoFit/>
          </a:bodyPr>
          <a:lstStyle/>
          <a:p>
            <a:pPr>
              <a:buClr>
                <a:srgbClr val="E24848"/>
              </a:buClr>
              <a:defRPr/>
            </a:pPr>
            <a:r>
              <a:rPr lang="en-US" sz="1400" b="1" noProof="1" smtClean="0">
                <a:solidFill>
                  <a:schemeClr val="bg1"/>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22" name="Rectangle 21"/>
          <p:cNvSpPr/>
          <p:nvPr/>
        </p:nvSpPr>
        <p:spPr>
          <a:xfrm>
            <a:off x="8120317" y="3383045"/>
            <a:ext cx="2332348" cy="938719"/>
          </a:xfrm>
          <a:prstGeom prst="rect">
            <a:avLst/>
          </a:prstGeom>
        </p:spPr>
        <p:txBody>
          <a:bodyPr wrap="square">
            <a:spAutoFit/>
          </a:bodyPr>
          <a:lstStyle/>
          <a:p>
            <a:pPr algn="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mi. Vivamus tincidunt </a:t>
            </a:r>
            <a:r>
              <a:rPr lang="en-US" sz="1100" noProof="1" smtClean="0">
                <a:solidFill>
                  <a:schemeClr val="bg1"/>
                </a:solidFill>
                <a:latin typeface="+mj-lt"/>
                <a:ea typeface="Open Sans Light" panose="020B0306030504020204" pitchFamily="34" charset="0"/>
                <a:cs typeface="Open Sans Light" panose="020B0306030504020204" pitchFamily="34" charset="0"/>
              </a:rPr>
              <a:t>est.</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
        <p:nvSpPr>
          <p:cNvPr id="23" name="Rectangle 22"/>
          <p:cNvSpPr/>
          <p:nvPr/>
        </p:nvSpPr>
        <p:spPr>
          <a:xfrm>
            <a:off x="7189015" y="2914573"/>
            <a:ext cx="3167823" cy="307777"/>
          </a:xfrm>
          <a:prstGeom prst="rect">
            <a:avLst/>
          </a:prstGeom>
        </p:spPr>
        <p:txBody>
          <a:bodyPr wrap="square">
            <a:spAutoFit/>
          </a:bodyPr>
          <a:lstStyle/>
          <a:p>
            <a:pPr algn="r">
              <a:buClr>
                <a:srgbClr val="E24848"/>
              </a:buClr>
              <a:defRPr/>
            </a:pPr>
            <a:r>
              <a:rPr lang="en-US" sz="1400" b="1" noProof="1" smtClean="0">
                <a:solidFill>
                  <a:schemeClr val="bg1"/>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grpSp>
        <p:nvGrpSpPr>
          <p:cNvPr id="26" name="Group 25"/>
          <p:cNvGrpSpPr/>
          <p:nvPr/>
        </p:nvGrpSpPr>
        <p:grpSpPr>
          <a:xfrm>
            <a:off x="5546593" y="1538151"/>
            <a:ext cx="2145028" cy="4300730"/>
            <a:chOff x="8138152" y="972101"/>
            <a:chExt cx="2450806" cy="4913810"/>
          </a:xfrm>
        </p:grpSpPr>
        <p:pic>
          <p:nvPicPr>
            <p:cNvPr id="27" name="Picture 2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138152" y="972101"/>
              <a:ext cx="2450806" cy="4913810"/>
            </a:xfrm>
            <a:prstGeom prst="rect">
              <a:avLst/>
            </a:prstGeom>
          </p:spPr>
        </p:pic>
        <p:grpSp>
          <p:nvGrpSpPr>
            <p:cNvPr id="28" name="Group 27"/>
            <p:cNvGrpSpPr/>
            <p:nvPr/>
          </p:nvGrpSpPr>
          <p:grpSpPr>
            <a:xfrm>
              <a:off x="8425363" y="1170991"/>
              <a:ext cx="281299" cy="50450"/>
              <a:chOff x="5050020" y="1151936"/>
              <a:chExt cx="306540" cy="54976"/>
            </a:xfrm>
          </p:grpSpPr>
          <p:sp>
            <p:nvSpPr>
              <p:cNvPr id="36" name="Oval 86"/>
              <p:cNvSpPr>
                <a:spLocks noChangeArrowheads="1"/>
              </p:cNvSpPr>
              <p:nvPr/>
            </p:nvSpPr>
            <p:spPr bwMode="auto">
              <a:xfrm>
                <a:off x="505002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37" name="Oval 87"/>
              <p:cNvSpPr>
                <a:spLocks noChangeArrowheads="1"/>
              </p:cNvSpPr>
              <p:nvPr/>
            </p:nvSpPr>
            <p:spPr bwMode="auto">
              <a:xfrm>
                <a:off x="5091411"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38" name="Oval 88"/>
              <p:cNvSpPr>
                <a:spLocks noChangeArrowheads="1"/>
              </p:cNvSpPr>
              <p:nvPr/>
            </p:nvSpPr>
            <p:spPr bwMode="auto">
              <a:xfrm>
                <a:off x="5132489"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39" name="Oval 89"/>
              <p:cNvSpPr>
                <a:spLocks noChangeArrowheads="1"/>
              </p:cNvSpPr>
              <p:nvPr/>
            </p:nvSpPr>
            <p:spPr bwMode="auto">
              <a:xfrm>
                <a:off x="517388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40" name="Freeform 90"/>
              <p:cNvSpPr>
                <a:spLocks noEditPoints="1"/>
              </p:cNvSpPr>
              <p:nvPr/>
            </p:nvSpPr>
            <p:spPr bwMode="auto">
              <a:xfrm>
                <a:off x="5214960" y="1162606"/>
                <a:ext cx="32366" cy="33633"/>
              </a:xfrm>
              <a:custGeom>
                <a:avLst/>
                <a:gdLst>
                  <a:gd name="T0" fmla="*/ 22 w 44"/>
                  <a:gd name="T1" fmla="*/ 4 h 44"/>
                  <a:gd name="T2" fmla="*/ 40 w 44"/>
                  <a:gd name="T3" fmla="*/ 22 h 44"/>
                  <a:gd name="T4" fmla="*/ 22 w 44"/>
                  <a:gd name="T5" fmla="*/ 40 h 44"/>
                  <a:gd name="T6" fmla="*/ 4 w 44"/>
                  <a:gd name="T7" fmla="*/ 22 h 44"/>
                  <a:gd name="T8" fmla="*/ 9 w 44"/>
                  <a:gd name="T9" fmla="*/ 9 h 44"/>
                  <a:gd name="T10" fmla="*/ 22 w 44"/>
                  <a:gd name="T11" fmla="*/ 4 h 44"/>
                  <a:gd name="T12" fmla="*/ 22 w 44"/>
                  <a:gd name="T13" fmla="*/ 0 h 44"/>
                  <a:gd name="T14" fmla="*/ 0 w 44"/>
                  <a:gd name="T15" fmla="*/ 22 h 44"/>
                  <a:gd name="T16" fmla="*/ 22 w 44"/>
                  <a:gd name="T17" fmla="*/ 44 h 44"/>
                  <a:gd name="T18" fmla="*/ 44 w 44"/>
                  <a:gd name="T19" fmla="*/ 22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4"/>
                    </a:moveTo>
                    <a:cubicBezTo>
                      <a:pt x="32" y="4"/>
                      <a:pt x="40" y="12"/>
                      <a:pt x="40" y="22"/>
                    </a:cubicBezTo>
                    <a:cubicBezTo>
                      <a:pt x="40" y="32"/>
                      <a:pt x="32" y="40"/>
                      <a:pt x="22" y="40"/>
                    </a:cubicBezTo>
                    <a:cubicBezTo>
                      <a:pt x="12" y="40"/>
                      <a:pt x="4" y="32"/>
                      <a:pt x="4" y="22"/>
                    </a:cubicBezTo>
                    <a:cubicBezTo>
                      <a:pt x="4" y="17"/>
                      <a:pt x="6" y="13"/>
                      <a:pt x="9" y="9"/>
                    </a:cubicBezTo>
                    <a:cubicBezTo>
                      <a:pt x="13" y="6"/>
                      <a:pt x="17" y="4"/>
                      <a:pt x="22" y="4"/>
                    </a:cubicBezTo>
                    <a:moveTo>
                      <a:pt x="22" y="0"/>
                    </a:moveTo>
                    <a:cubicBezTo>
                      <a:pt x="10" y="0"/>
                      <a:pt x="0" y="10"/>
                      <a:pt x="0" y="22"/>
                    </a:cubicBezTo>
                    <a:cubicBezTo>
                      <a:pt x="0" y="34"/>
                      <a:pt x="10" y="44"/>
                      <a:pt x="22" y="44"/>
                    </a:cubicBezTo>
                    <a:cubicBezTo>
                      <a:pt x="34" y="44"/>
                      <a:pt x="44" y="34"/>
                      <a:pt x="44" y="22"/>
                    </a:cubicBezTo>
                    <a:cubicBezTo>
                      <a:pt x="44" y="10"/>
                      <a:pt x="34"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41" name="Freeform 91"/>
              <p:cNvSpPr>
                <a:spLocks noEditPoints="1"/>
              </p:cNvSpPr>
              <p:nvPr/>
            </p:nvSpPr>
            <p:spPr bwMode="auto">
              <a:xfrm>
                <a:off x="5288094" y="1151936"/>
                <a:ext cx="68466" cy="54976"/>
              </a:xfrm>
              <a:custGeom>
                <a:avLst/>
                <a:gdLst>
                  <a:gd name="T0" fmla="*/ 46 w 93"/>
                  <a:gd name="T1" fmla="*/ 48 h 72"/>
                  <a:gd name="T2" fmla="*/ 30 w 93"/>
                  <a:gd name="T3" fmla="*/ 54 h 72"/>
                  <a:gd name="T4" fmla="*/ 46 w 93"/>
                  <a:gd name="T5" fmla="*/ 72 h 72"/>
                  <a:gd name="T6" fmla="*/ 62 w 93"/>
                  <a:gd name="T7" fmla="*/ 54 h 72"/>
                  <a:gd name="T8" fmla="*/ 46 w 93"/>
                  <a:gd name="T9" fmla="*/ 48 h 72"/>
                  <a:gd name="T10" fmla="*/ 47 w 93"/>
                  <a:gd name="T11" fmla="*/ 12 h 72"/>
                  <a:gd name="T12" fmla="*/ 86 w 93"/>
                  <a:gd name="T13" fmla="*/ 27 h 72"/>
                  <a:gd name="T14" fmla="*/ 93 w 93"/>
                  <a:gd name="T15" fmla="*/ 19 h 72"/>
                  <a:gd name="T16" fmla="*/ 47 w 93"/>
                  <a:gd name="T17" fmla="*/ 0 h 72"/>
                  <a:gd name="T18" fmla="*/ 0 w 93"/>
                  <a:gd name="T19" fmla="*/ 19 h 72"/>
                  <a:gd name="T20" fmla="*/ 7 w 93"/>
                  <a:gd name="T21" fmla="*/ 27 h 72"/>
                  <a:gd name="T22" fmla="*/ 47 w 93"/>
                  <a:gd name="T23" fmla="*/ 12 h 72"/>
                  <a:gd name="T24" fmla="*/ 46 w 93"/>
                  <a:gd name="T25" fmla="*/ 36 h 72"/>
                  <a:gd name="T26" fmla="*/ 70 w 93"/>
                  <a:gd name="T27" fmla="*/ 45 h 72"/>
                  <a:gd name="T28" fmla="*/ 78 w 93"/>
                  <a:gd name="T29" fmla="*/ 36 h 72"/>
                  <a:gd name="T30" fmla="*/ 46 w 93"/>
                  <a:gd name="T31" fmla="*/ 24 h 72"/>
                  <a:gd name="T32" fmla="*/ 15 w 93"/>
                  <a:gd name="T33" fmla="*/ 36 h 72"/>
                  <a:gd name="T34" fmla="*/ 23 w 93"/>
                  <a:gd name="T35" fmla="*/ 45 h 72"/>
                  <a:gd name="T36" fmla="*/ 46 w 93"/>
                  <a:gd name="T37"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72">
                    <a:moveTo>
                      <a:pt x="46" y="48"/>
                    </a:moveTo>
                    <a:cubicBezTo>
                      <a:pt x="40" y="48"/>
                      <a:pt x="34" y="51"/>
                      <a:pt x="30" y="54"/>
                    </a:cubicBezTo>
                    <a:cubicBezTo>
                      <a:pt x="46" y="72"/>
                      <a:pt x="46" y="72"/>
                      <a:pt x="46" y="72"/>
                    </a:cubicBezTo>
                    <a:cubicBezTo>
                      <a:pt x="62" y="54"/>
                      <a:pt x="62" y="54"/>
                      <a:pt x="62" y="54"/>
                    </a:cubicBezTo>
                    <a:cubicBezTo>
                      <a:pt x="58" y="51"/>
                      <a:pt x="52" y="48"/>
                      <a:pt x="46" y="48"/>
                    </a:cubicBezTo>
                    <a:close/>
                    <a:moveTo>
                      <a:pt x="47" y="12"/>
                    </a:moveTo>
                    <a:cubicBezTo>
                      <a:pt x="62" y="12"/>
                      <a:pt x="75" y="18"/>
                      <a:pt x="86" y="27"/>
                    </a:cubicBezTo>
                    <a:cubicBezTo>
                      <a:pt x="93" y="19"/>
                      <a:pt x="93" y="19"/>
                      <a:pt x="93" y="19"/>
                    </a:cubicBezTo>
                    <a:cubicBezTo>
                      <a:pt x="81" y="8"/>
                      <a:pt x="64" y="0"/>
                      <a:pt x="47" y="0"/>
                    </a:cubicBezTo>
                    <a:cubicBezTo>
                      <a:pt x="29" y="0"/>
                      <a:pt x="12" y="8"/>
                      <a:pt x="0" y="19"/>
                    </a:cubicBezTo>
                    <a:cubicBezTo>
                      <a:pt x="7" y="27"/>
                      <a:pt x="7" y="27"/>
                      <a:pt x="7" y="27"/>
                    </a:cubicBezTo>
                    <a:cubicBezTo>
                      <a:pt x="18" y="18"/>
                      <a:pt x="32" y="12"/>
                      <a:pt x="47" y="12"/>
                    </a:cubicBezTo>
                    <a:close/>
                    <a:moveTo>
                      <a:pt x="46" y="36"/>
                    </a:moveTo>
                    <a:cubicBezTo>
                      <a:pt x="55" y="36"/>
                      <a:pt x="64" y="40"/>
                      <a:pt x="70" y="45"/>
                    </a:cubicBezTo>
                    <a:cubicBezTo>
                      <a:pt x="78" y="36"/>
                      <a:pt x="78" y="36"/>
                      <a:pt x="78" y="36"/>
                    </a:cubicBezTo>
                    <a:cubicBezTo>
                      <a:pt x="69" y="29"/>
                      <a:pt x="58" y="24"/>
                      <a:pt x="46" y="24"/>
                    </a:cubicBezTo>
                    <a:cubicBezTo>
                      <a:pt x="34" y="24"/>
                      <a:pt x="23" y="29"/>
                      <a:pt x="15" y="36"/>
                    </a:cubicBezTo>
                    <a:cubicBezTo>
                      <a:pt x="23" y="45"/>
                      <a:pt x="23" y="45"/>
                      <a:pt x="23" y="45"/>
                    </a:cubicBezTo>
                    <a:cubicBezTo>
                      <a:pt x="29" y="40"/>
                      <a:pt x="37" y="36"/>
                      <a:pt x="46"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grpSp>
        <p:grpSp>
          <p:nvGrpSpPr>
            <p:cNvPr id="29" name="Group 28"/>
            <p:cNvGrpSpPr/>
            <p:nvPr/>
          </p:nvGrpSpPr>
          <p:grpSpPr>
            <a:xfrm>
              <a:off x="10027493" y="1145355"/>
              <a:ext cx="279675" cy="64231"/>
              <a:chOff x="6777604" y="1126614"/>
              <a:chExt cx="409473" cy="94041"/>
            </a:xfrm>
          </p:grpSpPr>
          <p:sp>
            <p:nvSpPr>
              <p:cNvPr id="30" name="Freeform 92"/>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close/>
                    <a:moveTo>
                      <a:pt x="90" y="111"/>
                    </a:moveTo>
                    <a:lnTo>
                      <a:pt x="90" y="45"/>
                    </a:lnTo>
                    <a:lnTo>
                      <a:pt x="125" y="76"/>
                    </a:lnTo>
                    <a:lnTo>
                      <a:pt x="90" y="111"/>
                    </a:lnTo>
                    <a:close/>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1" name="Freeform 93"/>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moveTo>
                      <a:pt x="90" y="111"/>
                    </a:moveTo>
                    <a:lnTo>
                      <a:pt x="90" y="45"/>
                    </a:lnTo>
                    <a:lnTo>
                      <a:pt x="125" y="76"/>
                    </a:lnTo>
                    <a:lnTo>
                      <a:pt x="90" y="111"/>
                    </a:lnTo>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2" name="Freeform 94"/>
              <p:cNvSpPr>
                <a:spLocks/>
              </p:cNvSpPr>
              <p:nvPr/>
            </p:nvSpPr>
            <p:spPr bwMode="auto">
              <a:xfrm>
                <a:off x="7178363" y="1168752"/>
                <a:ext cx="8714" cy="21343"/>
              </a:xfrm>
              <a:custGeom>
                <a:avLst/>
                <a:gdLst>
                  <a:gd name="T0" fmla="*/ 4 w 12"/>
                  <a:gd name="T1" fmla="*/ 28 h 28"/>
                  <a:gd name="T2" fmla="*/ 12 w 12"/>
                  <a:gd name="T3" fmla="*/ 19 h 28"/>
                  <a:gd name="T4" fmla="*/ 12 w 12"/>
                  <a:gd name="T5" fmla="*/ 9 h 28"/>
                  <a:gd name="T6" fmla="*/ 4 w 12"/>
                  <a:gd name="T7" fmla="*/ 0 h 28"/>
                  <a:gd name="T8" fmla="*/ 0 w 12"/>
                  <a:gd name="T9" fmla="*/ 0 h 28"/>
                  <a:gd name="T10" fmla="*/ 0 w 12"/>
                  <a:gd name="T11" fmla="*/ 28 h 28"/>
                  <a:gd name="T12" fmla="*/ 4 w 12"/>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 h="28">
                    <a:moveTo>
                      <a:pt x="4" y="28"/>
                    </a:moveTo>
                    <a:cubicBezTo>
                      <a:pt x="8" y="28"/>
                      <a:pt x="12" y="24"/>
                      <a:pt x="12" y="19"/>
                    </a:cubicBezTo>
                    <a:cubicBezTo>
                      <a:pt x="12" y="9"/>
                      <a:pt x="12" y="9"/>
                      <a:pt x="12" y="9"/>
                    </a:cubicBezTo>
                    <a:cubicBezTo>
                      <a:pt x="12" y="4"/>
                      <a:pt x="8" y="0"/>
                      <a:pt x="4" y="0"/>
                    </a:cubicBezTo>
                    <a:cubicBezTo>
                      <a:pt x="0" y="0"/>
                      <a:pt x="0" y="0"/>
                      <a:pt x="0" y="0"/>
                    </a:cubicBezTo>
                    <a:cubicBezTo>
                      <a:pt x="0" y="28"/>
                      <a:pt x="0" y="28"/>
                      <a:pt x="0" y="28"/>
                    </a:cubicBezTo>
                    <a:lnTo>
                      <a:pt x="4"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3" name="Rectangle 95"/>
              <p:cNvSpPr>
                <a:spLocks noChangeArrowheads="1"/>
              </p:cNvSpPr>
              <p:nvPr/>
            </p:nvSpPr>
            <p:spPr bwMode="auto">
              <a:xfrm>
                <a:off x="7048901" y="1156463"/>
                <a:ext cx="41080" cy="459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4" name="Freeform 96"/>
              <p:cNvSpPr>
                <a:spLocks noEditPoints="1"/>
              </p:cNvSpPr>
              <p:nvPr/>
            </p:nvSpPr>
            <p:spPr bwMode="auto">
              <a:xfrm>
                <a:off x="7042988" y="1150319"/>
                <a:ext cx="132264" cy="58210"/>
              </a:xfrm>
              <a:custGeom>
                <a:avLst/>
                <a:gdLst>
                  <a:gd name="T0" fmla="*/ 170 w 180"/>
                  <a:gd name="T1" fmla="*/ 4 h 76"/>
                  <a:gd name="T2" fmla="*/ 176 w 180"/>
                  <a:gd name="T3" fmla="*/ 10 h 76"/>
                  <a:gd name="T4" fmla="*/ 176 w 180"/>
                  <a:gd name="T5" fmla="*/ 66 h 76"/>
                  <a:gd name="T6" fmla="*/ 170 w 180"/>
                  <a:gd name="T7" fmla="*/ 72 h 76"/>
                  <a:gd name="T8" fmla="*/ 10 w 180"/>
                  <a:gd name="T9" fmla="*/ 72 h 76"/>
                  <a:gd name="T10" fmla="*/ 4 w 180"/>
                  <a:gd name="T11" fmla="*/ 66 h 76"/>
                  <a:gd name="T12" fmla="*/ 4 w 180"/>
                  <a:gd name="T13" fmla="*/ 10 h 76"/>
                  <a:gd name="T14" fmla="*/ 10 w 180"/>
                  <a:gd name="T15" fmla="*/ 4 h 76"/>
                  <a:gd name="T16" fmla="*/ 170 w 180"/>
                  <a:gd name="T17" fmla="*/ 4 h 76"/>
                  <a:gd name="T18" fmla="*/ 170 w 180"/>
                  <a:gd name="T19" fmla="*/ 0 h 76"/>
                  <a:gd name="T20" fmla="*/ 10 w 180"/>
                  <a:gd name="T21" fmla="*/ 0 h 76"/>
                  <a:gd name="T22" fmla="*/ 0 w 180"/>
                  <a:gd name="T23" fmla="*/ 10 h 76"/>
                  <a:gd name="T24" fmla="*/ 0 w 180"/>
                  <a:gd name="T25" fmla="*/ 66 h 76"/>
                  <a:gd name="T26" fmla="*/ 10 w 180"/>
                  <a:gd name="T27" fmla="*/ 76 h 76"/>
                  <a:gd name="T28" fmla="*/ 170 w 180"/>
                  <a:gd name="T29" fmla="*/ 76 h 76"/>
                  <a:gd name="T30" fmla="*/ 180 w 180"/>
                  <a:gd name="T31" fmla="*/ 66 h 76"/>
                  <a:gd name="T32" fmla="*/ 180 w 180"/>
                  <a:gd name="T33" fmla="*/ 10 h 76"/>
                  <a:gd name="T34" fmla="*/ 170 w 180"/>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76">
                    <a:moveTo>
                      <a:pt x="170" y="4"/>
                    </a:moveTo>
                    <a:cubicBezTo>
                      <a:pt x="173" y="4"/>
                      <a:pt x="176" y="7"/>
                      <a:pt x="176" y="10"/>
                    </a:cubicBezTo>
                    <a:cubicBezTo>
                      <a:pt x="176" y="66"/>
                      <a:pt x="176" y="66"/>
                      <a:pt x="176" y="66"/>
                    </a:cubicBezTo>
                    <a:cubicBezTo>
                      <a:pt x="176" y="69"/>
                      <a:pt x="173" y="72"/>
                      <a:pt x="170" y="72"/>
                    </a:cubicBezTo>
                    <a:cubicBezTo>
                      <a:pt x="10" y="72"/>
                      <a:pt x="10" y="72"/>
                      <a:pt x="10" y="72"/>
                    </a:cubicBezTo>
                    <a:cubicBezTo>
                      <a:pt x="7" y="72"/>
                      <a:pt x="4" y="69"/>
                      <a:pt x="4" y="66"/>
                    </a:cubicBezTo>
                    <a:cubicBezTo>
                      <a:pt x="4" y="10"/>
                      <a:pt x="4" y="10"/>
                      <a:pt x="4" y="10"/>
                    </a:cubicBezTo>
                    <a:cubicBezTo>
                      <a:pt x="4" y="7"/>
                      <a:pt x="7" y="4"/>
                      <a:pt x="10" y="4"/>
                    </a:cubicBezTo>
                    <a:cubicBezTo>
                      <a:pt x="170" y="4"/>
                      <a:pt x="170" y="4"/>
                      <a:pt x="170" y="4"/>
                    </a:cubicBezTo>
                    <a:moveTo>
                      <a:pt x="170" y="0"/>
                    </a:moveTo>
                    <a:cubicBezTo>
                      <a:pt x="10" y="0"/>
                      <a:pt x="10" y="0"/>
                      <a:pt x="10" y="0"/>
                    </a:cubicBezTo>
                    <a:cubicBezTo>
                      <a:pt x="4" y="0"/>
                      <a:pt x="0" y="5"/>
                      <a:pt x="0" y="10"/>
                    </a:cubicBezTo>
                    <a:cubicBezTo>
                      <a:pt x="0" y="66"/>
                      <a:pt x="0" y="66"/>
                      <a:pt x="0" y="66"/>
                    </a:cubicBezTo>
                    <a:cubicBezTo>
                      <a:pt x="0" y="71"/>
                      <a:pt x="4" y="76"/>
                      <a:pt x="10" y="76"/>
                    </a:cubicBezTo>
                    <a:cubicBezTo>
                      <a:pt x="170" y="76"/>
                      <a:pt x="170" y="76"/>
                      <a:pt x="170" y="76"/>
                    </a:cubicBezTo>
                    <a:cubicBezTo>
                      <a:pt x="176" y="76"/>
                      <a:pt x="180" y="71"/>
                      <a:pt x="180" y="66"/>
                    </a:cubicBezTo>
                    <a:cubicBezTo>
                      <a:pt x="180" y="10"/>
                      <a:pt x="180" y="10"/>
                      <a:pt x="180" y="10"/>
                    </a:cubicBezTo>
                    <a:cubicBezTo>
                      <a:pt x="180" y="5"/>
                      <a:pt x="176" y="0"/>
                      <a:pt x="1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5" name="Rectangle 97"/>
              <p:cNvSpPr>
                <a:spLocks noChangeArrowheads="1"/>
              </p:cNvSpPr>
              <p:nvPr/>
            </p:nvSpPr>
            <p:spPr bwMode="auto">
              <a:xfrm>
                <a:off x="6853739" y="1126614"/>
                <a:ext cx="174465" cy="9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500" b="0" i="0" u="none" strike="noStrike" cap="none" normalizeH="0" baseline="0" dirty="0" smtClean="0">
                    <a:ln>
                      <a:noFill/>
                    </a:ln>
                    <a:solidFill>
                      <a:schemeClr val="bg1"/>
                    </a:solidFill>
                    <a:effectLst/>
                    <a:latin typeface="+mj-lt"/>
                  </a:rPr>
                  <a:t>22%</a:t>
                </a:r>
              </a:p>
            </p:txBody>
          </p:sp>
        </p:grpSp>
      </p:grpSp>
      <p:sp>
        <p:nvSpPr>
          <p:cNvPr id="42" name="Picture Placeholder 3"/>
          <p:cNvSpPr>
            <a:spLocks noGrp="1"/>
          </p:cNvSpPr>
          <p:nvPr>
            <p:ph type="pic" sz="quarter" idx="14"/>
          </p:nvPr>
        </p:nvSpPr>
        <p:spPr>
          <a:xfrm>
            <a:off x="5658019" y="1596284"/>
            <a:ext cx="1961646" cy="4171166"/>
          </a:xfrm>
          <a:solidFill>
            <a:schemeClr val="bg1">
              <a:lumMod val="95000"/>
            </a:schemeClr>
          </a:solidFill>
        </p:spPr>
      </p:sp>
    </p:spTree>
    <p:extLst>
      <p:ext uri="{BB962C8B-B14F-4D97-AF65-F5344CB8AC3E}">
        <p14:creationId xmlns:p14="http://schemas.microsoft.com/office/powerpoint/2010/main" val="4088911998"/>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rotWithShape="1">
          <a:blip r:embed="rId3" cstate="print">
            <a:extLst>
              <a:ext uri="{28A0092B-C50C-407E-A947-70E740481C1C}">
                <a14:useLocalDpi xmlns:a14="http://schemas.microsoft.com/office/drawing/2010/main" val="0"/>
              </a:ext>
            </a:extLst>
          </a:blip>
          <a:srcRect l="23408" t="7866" r="29913" b="9089"/>
          <a:stretch/>
        </p:blipFill>
        <p:spPr>
          <a:xfrm>
            <a:off x="7091318" y="594795"/>
            <a:ext cx="3657600" cy="5606322"/>
          </a:xfrm>
          <a:prstGeom prst="rect">
            <a:avLst/>
          </a:prstGeom>
        </p:spPr>
      </p:pic>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69</a:t>
            </a:fld>
            <a:endParaRPr lang="en-US" sz="1050" dirty="0"/>
          </a:p>
        </p:txBody>
      </p:sp>
      <p:sp>
        <p:nvSpPr>
          <p:cNvPr id="12" name="Title 1"/>
          <p:cNvSpPr txBox="1">
            <a:spLocks/>
          </p:cNvSpPr>
          <p:nvPr/>
        </p:nvSpPr>
        <p:spPr>
          <a:xfrm>
            <a:off x="901643" y="713581"/>
            <a:ext cx="3221178" cy="2447307"/>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Solution Of Professional Business</a:t>
            </a:r>
            <a:endPar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3194433"/>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3870140" y="1236396"/>
            <a:ext cx="1921390" cy="1261884"/>
          </a:xfrm>
          <a:prstGeom prst="rect">
            <a:avLst/>
          </a:prstGeom>
        </p:spPr>
        <p:txBody>
          <a:bodyPr wrap="square">
            <a:spAutoFit/>
          </a:bodyPr>
          <a:lstStyle/>
          <a:p>
            <a:r>
              <a:rPr lang="en-US" sz="1600" dirty="0" smtClean="0">
                <a:solidFill>
                  <a:schemeClr val="bg1"/>
                </a:solidFill>
                <a:latin typeface="+mj-lt"/>
                <a:ea typeface="Roboto" panose="02000000000000000000" pitchFamily="2" charset="0"/>
              </a:rPr>
              <a:t>APP STORE DOWNLOAD</a:t>
            </a:r>
          </a:p>
          <a:p>
            <a:endParaRPr lang="en-US" sz="1100" dirty="0" smtClean="0">
              <a:solidFill>
                <a:schemeClr val="bg1"/>
              </a:solidFill>
              <a:latin typeface="+mj-lt"/>
              <a:ea typeface="Roboto" panose="02000000000000000000" pitchFamily="2" charset="0"/>
            </a:endParaRPr>
          </a:p>
          <a:p>
            <a:r>
              <a:rPr lang="en-US" sz="1100" dirty="0" smtClean="0">
                <a:solidFill>
                  <a:schemeClr val="bg1"/>
                </a:solidFill>
                <a:latin typeface="+mj-lt"/>
                <a:ea typeface="Roboto" panose="02000000000000000000" pitchFamily="2" charset="0"/>
              </a:rPr>
              <a:t>Conveniently </a:t>
            </a:r>
            <a:r>
              <a:rPr lang="en-US" sz="1100" dirty="0">
                <a:solidFill>
                  <a:schemeClr val="bg1"/>
                </a:solidFill>
                <a:latin typeface="+mj-lt"/>
                <a:ea typeface="Roboto" panose="02000000000000000000" pitchFamily="2" charset="0"/>
              </a:rPr>
              <a:t>iterate top-line alignments for wireless metrics. </a:t>
            </a:r>
          </a:p>
        </p:txBody>
      </p:sp>
      <p:sp>
        <p:nvSpPr>
          <p:cNvPr id="6" name="Rectangle 5"/>
          <p:cNvSpPr/>
          <p:nvPr/>
        </p:nvSpPr>
        <p:spPr>
          <a:xfrm>
            <a:off x="3870140" y="2536517"/>
            <a:ext cx="1921390" cy="600164"/>
          </a:xfrm>
          <a:prstGeom prst="rect">
            <a:avLst/>
          </a:prstGeom>
        </p:spPr>
        <p:txBody>
          <a:bodyPr wrap="square">
            <a:spAutoFit/>
          </a:bodyPr>
          <a:lstStyle/>
          <a:p>
            <a:r>
              <a:rPr lang="en-US" sz="1100" dirty="0" smtClean="0">
                <a:solidFill>
                  <a:schemeClr val="bg1"/>
                </a:solidFill>
                <a:latin typeface="+mj-lt"/>
                <a:ea typeface="Roboto" panose="02000000000000000000" pitchFamily="2" charset="0"/>
              </a:rPr>
              <a:t>2014/10</a:t>
            </a:r>
          </a:p>
          <a:p>
            <a:r>
              <a:rPr lang="en-US" sz="1100" dirty="0" smtClean="0">
                <a:solidFill>
                  <a:schemeClr val="bg1"/>
                </a:solidFill>
                <a:latin typeface="+mj-lt"/>
                <a:ea typeface="Roboto" panose="02000000000000000000" pitchFamily="2" charset="0"/>
              </a:rPr>
              <a:t>JHON D</a:t>
            </a:r>
          </a:p>
          <a:p>
            <a:r>
              <a:rPr lang="en-US" sz="1100" dirty="0" smtClean="0">
                <a:solidFill>
                  <a:schemeClr val="bg1"/>
                </a:solidFill>
                <a:latin typeface="+mj-lt"/>
                <a:ea typeface="Roboto" panose="02000000000000000000" pitchFamily="2" charset="0"/>
              </a:rPr>
              <a:t>CREATIVE SOCIAL PROJECT</a:t>
            </a:r>
          </a:p>
        </p:txBody>
      </p:sp>
      <p:cxnSp>
        <p:nvCxnSpPr>
          <p:cNvPr id="7" name="Straight Connector 6"/>
          <p:cNvCxnSpPr/>
          <p:nvPr/>
        </p:nvCxnSpPr>
        <p:spPr>
          <a:xfrm>
            <a:off x="3870140" y="974988"/>
            <a:ext cx="2112971" cy="0"/>
          </a:xfrm>
          <a:prstGeom prst="line">
            <a:avLst/>
          </a:prstGeom>
          <a:ln>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3870140" y="3489589"/>
            <a:ext cx="2112971" cy="0"/>
          </a:xfrm>
          <a:prstGeom prst="line">
            <a:avLst/>
          </a:prstGeom>
          <a:ln>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sp>
        <p:nvSpPr>
          <p:cNvPr id="13" name="Rectangle 12"/>
          <p:cNvSpPr/>
          <p:nvPr/>
        </p:nvSpPr>
        <p:spPr>
          <a:xfrm>
            <a:off x="965142" y="5595698"/>
            <a:ext cx="4826387" cy="600164"/>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100" noProof="1" smtClean="0">
                <a:solidFill>
                  <a:schemeClr val="bg1"/>
                </a:solidFill>
                <a:latin typeface="+mj-lt"/>
                <a:ea typeface="Open Sans Light" panose="020B0306030504020204" pitchFamily="34" charset="0"/>
                <a:cs typeface="Open Sans Light" panose="020B0306030504020204" pitchFamily="34" charset="0"/>
              </a:rPr>
              <a:t>ermentuLorem </a:t>
            </a:r>
            <a:r>
              <a:rPr lang="en-US" sz="1100" noProof="1">
                <a:solidFill>
                  <a:schemeClr val="bg1"/>
                </a:solidFill>
                <a:latin typeface="+mj-lt"/>
                <a:ea typeface="Open Sans Light" panose="020B0306030504020204" pitchFamily="34" charset="0"/>
                <a:cs typeface="Open Sans Light" panose="020B0306030504020204" pitchFamily="34" charset="0"/>
              </a:rPr>
              <a:t>ipsum dolor sit amet, consectetur adipiscing elit. Nulla imperdiet volutpat </a:t>
            </a:r>
            <a:r>
              <a:rPr lang="en-US" sz="1100" noProof="1" smtClean="0">
                <a:solidFill>
                  <a:schemeClr val="bg1"/>
                </a:solidFill>
                <a:latin typeface="+mj-lt"/>
                <a:ea typeface="Open Sans Light" panose="020B0306030504020204" pitchFamily="34" charset="0"/>
                <a:cs typeface="Open Sans Light" panose="020B0306030504020204" pitchFamily="34" charset="0"/>
              </a:rPr>
              <a:t>dui</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graphicFrame>
        <p:nvGraphicFramePr>
          <p:cNvPr id="15" name="Chart 2"/>
          <p:cNvGraphicFramePr>
            <a:graphicFrameLocks/>
          </p:cNvGraphicFramePr>
          <p:nvPr>
            <p:extLst>
              <p:ext uri="{D42A27DB-BD31-4B8C-83A1-F6EECF244321}">
                <p14:modId xmlns:p14="http://schemas.microsoft.com/office/powerpoint/2010/main" val="609416954"/>
              </p:ext>
            </p:extLst>
          </p:nvPr>
        </p:nvGraphicFramePr>
        <p:xfrm>
          <a:off x="965767" y="3818291"/>
          <a:ext cx="5096365" cy="1695793"/>
        </p:xfrm>
        <a:graphic>
          <a:graphicData uri="http://schemas.openxmlformats.org/drawingml/2006/chart">
            <c:chart xmlns:c="http://schemas.openxmlformats.org/drawingml/2006/chart" xmlns:r="http://schemas.openxmlformats.org/officeDocument/2006/relationships" r:id="rId4"/>
          </a:graphicData>
        </a:graphic>
      </p:graphicFrame>
      <p:sp>
        <p:nvSpPr>
          <p:cNvPr id="16" name="Picture Placeholder 3"/>
          <p:cNvSpPr>
            <a:spLocks noGrp="1"/>
          </p:cNvSpPr>
          <p:nvPr>
            <p:ph type="pic" sz="quarter" idx="13"/>
          </p:nvPr>
        </p:nvSpPr>
        <p:spPr>
          <a:xfrm>
            <a:off x="8404720" y="1330221"/>
            <a:ext cx="2003962" cy="4209519"/>
          </a:xfrm>
          <a:solidFill>
            <a:schemeClr val="bg1">
              <a:lumMod val="95000"/>
            </a:schemeClr>
          </a:solidFill>
        </p:spPr>
      </p:sp>
    </p:spTree>
    <p:extLst>
      <p:ext uri="{BB962C8B-B14F-4D97-AF65-F5344CB8AC3E}">
        <p14:creationId xmlns:p14="http://schemas.microsoft.com/office/powerpoint/2010/main" val="3660981536"/>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a:t>
            </a:fld>
            <a:endParaRPr lang="en-US" sz="1050" dirty="0">
              <a:solidFill>
                <a:schemeClr val="bg1"/>
              </a:solidFill>
            </a:endParaRPr>
          </a:p>
        </p:txBody>
      </p:sp>
      <p:sp>
        <p:nvSpPr>
          <p:cNvPr id="2" name="Rectangle 1"/>
          <p:cNvSpPr/>
          <p:nvPr/>
        </p:nvSpPr>
        <p:spPr>
          <a:xfrm>
            <a:off x="7597423" y="4143737"/>
            <a:ext cx="4594577" cy="27142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Placeholder 2"/>
          <p:cNvSpPr txBox="1">
            <a:spLocks/>
          </p:cNvSpPr>
          <p:nvPr/>
        </p:nvSpPr>
        <p:spPr>
          <a:xfrm>
            <a:off x="10082568" y="5390011"/>
            <a:ext cx="1522447" cy="507136"/>
          </a:xfrm>
          <a:prstGeom prst="rect">
            <a:avLst/>
          </a:prstGeom>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US"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158</a:t>
            </a:r>
            <a:r>
              <a:rPr lang="id-ID"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000+</a:t>
            </a:r>
          </a:p>
        </p:txBody>
      </p:sp>
      <p:sp>
        <p:nvSpPr>
          <p:cNvPr id="10" name="Text Placeholder 2"/>
          <p:cNvSpPr txBox="1">
            <a:spLocks/>
          </p:cNvSpPr>
          <p:nvPr/>
        </p:nvSpPr>
        <p:spPr>
          <a:xfrm>
            <a:off x="10105146" y="5788782"/>
            <a:ext cx="1522448" cy="345563"/>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id-ID" sz="1400"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STRATEGY</a:t>
            </a:r>
          </a:p>
        </p:txBody>
      </p:sp>
      <p:sp>
        <p:nvSpPr>
          <p:cNvPr id="15" name="Shape 6350"/>
          <p:cNvSpPr/>
          <p:nvPr/>
        </p:nvSpPr>
        <p:spPr>
          <a:xfrm>
            <a:off x="8019776" y="4780782"/>
            <a:ext cx="1877223" cy="54373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noAutofit/>
          </a:bodyPr>
          <a:lstStyle/>
          <a:p>
            <a:pPr>
              <a:lnSpc>
                <a:spcPct val="80000"/>
              </a:lnSpc>
              <a:defRPr sz="4000" b="1">
                <a:solidFill>
                  <a:srgbClr val="FFFFFF"/>
                </a:solidFill>
                <a:latin typeface="Helvetica"/>
                <a:ea typeface="Helvetica"/>
                <a:cs typeface="Helvetica"/>
                <a:sym typeface="Helvetica"/>
              </a:defRPr>
            </a:pPr>
            <a:r>
              <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Marketing</a:t>
            </a:r>
          </a:p>
          <a:p>
            <a:pPr>
              <a:lnSpc>
                <a:spcPct val="80000"/>
              </a:lnSpc>
              <a:defRPr sz="4000" b="1">
                <a:solidFill>
                  <a:srgbClr val="FFFFFF"/>
                </a:solidFill>
                <a:latin typeface="Helvetica"/>
                <a:ea typeface="Helvetica"/>
                <a:cs typeface="Helvetica"/>
                <a:sym typeface="Helvetica"/>
              </a:defRPr>
            </a:pPr>
            <a:r>
              <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Solution</a:t>
            </a:r>
            <a:endParaRPr lang="en-US" sz="2000" dirty="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endParaRPr>
          </a:p>
        </p:txBody>
      </p:sp>
      <p:sp>
        <p:nvSpPr>
          <p:cNvPr id="16" name="Rectangle 15"/>
          <p:cNvSpPr/>
          <p:nvPr/>
        </p:nvSpPr>
        <p:spPr>
          <a:xfrm>
            <a:off x="7963348" y="5459242"/>
            <a:ext cx="1933651" cy="921593"/>
          </a:xfrm>
          <a:prstGeom prst="rect">
            <a:avLst/>
          </a:prstGeom>
        </p:spPr>
        <p:txBody>
          <a:bodyPr wrap="square">
            <a:no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grpSp>
        <p:nvGrpSpPr>
          <p:cNvPr id="4" name="Group 3"/>
          <p:cNvGrpSpPr/>
          <p:nvPr/>
        </p:nvGrpSpPr>
        <p:grpSpPr>
          <a:xfrm>
            <a:off x="11087041" y="4669566"/>
            <a:ext cx="594607" cy="766169"/>
            <a:chOff x="3650983" y="1830703"/>
            <a:chExt cx="540552" cy="696517"/>
          </a:xfrm>
          <a:solidFill>
            <a:schemeClr val="accent2"/>
          </a:solidFill>
        </p:grpSpPr>
        <p:sp>
          <p:nvSpPr>
            <p:cNvPr id="17" name="Freeform 39"/>
            <p:cNvSpPr>
              <a:spLocks noEditPoints="1"/>
            </p:cNvSpPr>
            <p:nvPr/>
          </p:nvSpPr>
          <p:spPr bwMode="auto">
            <a:xfrm>
              <a:off x="3792522" y="1989466"/>
              <a:ext cx="257480" cy="205985"/>
            </a:xfrm>
            <a:custGeom>
              <a:avLst/>
              <a:gdLst/>
              <a:ahLst/>
              <a:cxnLst>
                <a:cxn ang="0">
                  <a:pos x="25" y="5"/>
                </a:cxn>
                <a:cxn ang="0">
                  <a:pos x="48" y="5"/>
                </a:cxn>
                <a:cxn ang="0">
                  <a:pos x="48" y="11"/>
                </a:cxn>
                <a:cxn ang="0">
                  <a:pos x="53" y="11"/>
                </a:cxn>
                <a:cxn ang="0">
                  <a:pos x="53" y="4"/>
                </a:cxn>
                <a:cxn ang="0">
                  <a:pos x="48" y="0"/>
                </a:cxn>
                <a:cxn ang="0">
                  <a:pos x="24" y="0"/>
                </a:cxn>
                <a:cxn ang="0">
                  <a:pos x="20" y="4"/>
                </a:cxn>
                <a:cxn ang="0">
                  <a:pos x="20" y="11"/>
                </a:cxn>
                <a:cxn ang="0">
                  <a:pos x="25" y="11"/>
                </a:cxn>
                <a:cxn ang="0">
                  <a:pos x="25" y="5"/>
                </a:cxn>
                <a:cxn ang="0">
                  <a:pos x="0" y="19"/>
                </a:cxn>
                <a:cxn ang="0">
                  <a:pos x="0" y="53"/>
                </a:cxn>
                <a:cxn ang="0">
                  <a:pos x="5" y="58"/>
                </a:cxn>
                <a:cxn ang="0">
                  <a:pos x="10" y="58"/>
                </a:cxn>
                <a:cxn ang="0">
                  <a:pos x="10" y="14"/>
                </a:cxn>
                <a:cxn ang="0">
                  <a:pos x="5" y="14"/>
                </a:cxn>
                <a:cxn ang="0">
                  <a:pos x="0" y="19"/>
                </a:cxn>
                <a:cxn ang="0">
                  <a:pos x="14" y="58"/>
                </a:cxn>
                <a:cxn ang="0">
                  <a:pos x="59" y="58"/>
                </a:cxn>
                <a:cxn ang="0">
                  <a:pos x="59" y="14"/>
                </a:cxn>
                <a:cxn ang="0">
                  <a:pos x="14" y="14"/>
                </a:cxn>
                <a:cxn ang="0">
                  <a:pos x="14" y="58"/>
                </a:cxn>
                <a:cxn ang="0">
                  <a:pos x="67" y="14"/>
                </a:cxn>
                <a:cxn ang="0">
                  <a:pos x="63" y="14"/>
                </a:cxn>
                <a:cxn ang="0">
                  <a:pos x="63" y="58"/>
                </a:cxn>
                <a:cxn ang="0">
                  <a:pos x="67" y="58"/>
                </a:cxn>
                <a:cxn ang="0">
                  <a:pos x="72" y="53"/>
                </a:cxn>
                <a:cxn ang="0">
                  <a:pos x="72" y="19"/>
                </a:cxn>
                <a:cxn ang="0">
                  <a:pos x="67" y="14"/>
                </a:cxn>
              </a:cxnLst>
              <a:rect l="0" t="0" r="r" b="b"/>
              <a:pathLst>
                <a:path w="72" h="58">
                  <a:moveTo>
                    <a:pt x="25" y="5"/>
                  </a:moveTo>
                  <a:cubicBezTo>
                    <a:pt x="48" y="5"/>
                    <a:pt x="48" y="5"/>
                    <a:pt x="48" y="5"/>
                  </a:cubicBezTo>
                  <a:cubicBezTo>
                    <a:pt x="48" y="11"/>
                    <a:pt x="48" y="11"/>
                    <a:pt x="48" y="11"/>
                  </a:cubicBezTo>
                  <a:cubicBezTo>
                    <a:pt x="53" y="11"/>
                    <a:pt x="53" y="11"/>
                    <a:pt x="53" y="11"/>
                  </a:cubicBezTo>
                  <a:cubicBezTo>
                    <a:pt x="53" y="4"/>
                    <a:pt x="53" y="4"/>
                    <a:pt x="53" y="4"/>
                  </a:cubicBezTo>
                  <a:cubicBezTo>
                    <a:pt x="53" y="2"/>
                    <a:pt x="51" y="0"/>
                    <a:pt x="48" y="0"/>
                  </a:cubicBezTo>
                  <a:cubicBezTo>
                    <a:pt x="24" y="0"/>
                    <a:pt x="24" y="0"/>
                    <a:pt x="24" y="0"/>
                  </a:cubicBezTo>
                  <a:cubicBezTo>
                    <a:pt x="22" y="0"/>
                    <a:pt x="20" y="2"/>
                    <a:pt x="20" y="4"/>
                  </a:cubicBezTo>
                  <a:cubicBezTo>
                    <a:pt x="20" y="11"/>
                    <a:pt x="20" y="11"/>
                    <a:pt x="20" y="11"/>
                  </a:cubicBezTo>
                  <a:cubicBezTo>
                    <a:pt x="25" y="11"/>
                    <a:pt x="25" y="11"/>
                    <a:pt x="25" y="11"/>
                  </a:cubicBezTo>
                  <a:lnTo>
                    <a:pt x="25" y="5"/>
                  </a:lnTo>
                  <a:close/>
                  <a:moveTo>
                    <a:pt x="0" y="19"/>
                  </a:moveTo>
                  <a:cubicBezTo>
                    <a:pt x="0" y="53"/>
                    <a:pt x="0" y="53"/>
                    <a:pt x="0" y="53"/>
                  </a:cubicBezTo>
                  <a:cubicBezTo>
                    <a:pt x="0" y="56"/>
                    <a:pt x="3" y="58"/>
                    <a:pt x="5" y="58"/>
                  </a:cubicBezTo>
                  <a:cubicBezTo>
                    <a:pt x="10" y="58"/>
                    <a:pt x="10" y="58"/>
                    <a:pt x="10" y="58"/>
                  </a:cubicBezTo>
                  <a:cubicBezTo>
                    <a:pt x="10" y="14"/>
                    <a:pt x="10" y="14"/>
                    <a:pt x="10" y="14"/>
                  </a:cubicBezTo>
                  <a:cubicBezTo>
                    <a:pt x="5" y="14"/>
                    <a:pt x="5" y="14"/>
                    <a:pt x="5" y="14"/>
                  </a:cubicBezTo>
                  <a:cubicBezTo>
                    <a:pt x="3" y="14"/>
                    <a:pt x="0" y="16"/>
                    <a:pt x="0" y="19"/>
                  </a:cubicBezTo>
                  <a:close/>
                  <a:moveTo>
                    <a:pt x="14" y="58"/>
                  </a:moveTo>
                  <a:cubicBezTo>
                    <a:pt x="59" y="58"/>
                    <a:pt x="59" y="58"/>
                    <a:pt x="59" y="58"/>
                  </a:cubicBezTo>
                  <a:cubicBezTo>
                    <a:pt x="59" y="14"/>
                    <a:pt x="59" y="14"/>
                    <a:pt x="59" y="14"/>
                  </a:cubicBezTo>
                  <a:cubicBezTo>
                    <a:pt x="14" y="14"/>
                    <a:pt x="14" y="14"/>
                    <a:pt x="14" y="14"/>
                  </a:cubicBezTo>
                  <a:lnTo>
                    <a:pt x="14" y="58"/>
                  </a:lnTo>
                  <a:close/>
                  <a:moveTo>
                    <a:pt x="67" y="14"/>
                  </a:moveTo>
                  <a:cubicBezTo>
                    <a:pt x="63" y="14"/>
                    <a:pt x="63" y="14"/>
                    <a:pt x="63" y="14"/>
                  </a:cubicBezTo>
                  <a:cubicBezTo>
                    <a:pt x="63" y="58"/>
                    <a:pt x="63" y="58"/>
                    <a:pt x="63" y="58"/>
                  </a:cubicBezTo>
                  <a:cubicBezTo>
                    <a:pt x="67" y="58"/>
                    <a:pt x="67" y="58"/>
                    <a:pt x="67" y="58"/>
                  </a:cubicBezTo>
                  <a:cubicBezTo>
                    <a:pt x="70" y="58"/>
                    <a:pt x="72" y="56"/>
                    <a:pt x="72" y="53"/>
                  </a:cubicBezTo>
                  <a:cubicBezTo>
                    <a:pt x="72" y="19"/>
                    <a:pt x="72" y="19"/>
                    <a:pt x="72" y="19"/>
                  </a:cubicBezTo>
                  <a:cubicBezTo>
                    <a:pt x="72" y="16"/>
                    <a:pt x="70" y="14"/>
                    <a:pt x="67" y="1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algn="ctr"/>
              <a:endParaRPr lang="id-ID"/>
            </a:p>
          </p:txBody>
        </p:sp>
        <p:sp>
          <p:nvSpPr>
            <p:cNvPr id="18" name="Oval 115"/>
            <p:cNvSpPr/>
            <p:nvPr/>
          </p:nvSpPr>
          <p:spPr>
            <a:xfrm>
              <a:off x="3650983" y="1830703"/>
              <a:ext cx="540552" cy="696517"/>
            </a:xfrm>
            <a:custGeom>
              <a:avLst/>
              <a:gdLst/>
              <a:ahLst/>
              <a:cxnLst/>
              <a:rect l="l" t="t" r="r" b="b"/>
              <a:pathLst>
                <a:path w="375850" h="484294">
                  <a:moveTo>
                    <a:pt x="187925" y="54568"/>
                  </a:moveTo>
                  <a:cubicBezTo>
                    <a:pt x="115003" y="54568"/>
                    <a:pt x="55888" y="114274"/>
                    <a:pt x="55888" y="187925"/>
                  </a:cubicBezTo>
                  <a:cubicBezTo>
                    <a:pt x="55888" y="261576"/>
                    <a:pt x="115003" y="321282"/>
                    <a:pt x="187925" y="321282"/>
                  </a:cubicBezTo>
                  <a:cubicBezTo>
                    <a:pt x="260847" y="321282"/>
                    <a:pt x="319962" y="261576"/>
                    <a:pt x="319962" y="187925"/>
                  </a:cubicBezTo>
                  <a:cubicBezTo>
                    <a:pt x="319962" y="114274"/>
                    <a:pt x="260847" y="54568"/>
                    <a:pt x="187925" y="54568"/>
                  </a:cubicBezTo>
                  <a:close/>
                  <a:moveTo>
                    <a:pt x="187925" y="0"/>
                  </a:moveTo>
                  <a:cubicBezTo>
                    <a:pt x="291713" y="0"/>
                    <a:pt x="375850" y="84137"/>
                    <a:pt x="375850" y="187925"/>
                  </a:cubicBezTo>
                  <a:cubicBezTo>
                    <a:pt x="375850" y="249640"/>
                    <a:pt x="346101" y="304407"/>
                    <a:pt x="298206" y="336047"/>
                  </a:cubicBezTo>
                  <a:cubicBezTo>
                    <a:pt x="300731" y="336436"/>
                    <a:pt x="302082" y="338164"/>
                    <a:pt x="303125" y="340158"/>
                  </a:cubicBezTo>
                  <a:lnTo>
                    <a:pt x="359838" y="448620"/>
                  </a:lnTo>
                  <a:cubicBezTo>
                    <a:pt x="364631" y="457786"/>
                    <a:pt x="361085" y="469104"/>
                    <a:pt x="351919" y="473897"/>
                  </a:cubicBezTo>
                  <a:lnTo>
                    <a:pt x="336116" y="482159"/>
                  </a:lnTo>
                  <a:cubicBezTo>
                    <a:pt x="326950" y="486952"/>
                    <a:pt x="315633" y="483407"/>
                    <a:pt x="310840" y="474240"/>
                  </a:cubicBezTo>
                  <a:lnTo>
                    <a:pt x="254127" y="365779"/>
                  </a:lnTo>
                  <a:lnTo>
                    <a:pt x="253906" y="363307"/>
                  </a:lnTo>
                  <a:cubicBezTo>
                    <a:pt x="233528" y="371611"/>
                    <a:pt x="211222" y="375850"/>
                    <a:pt x="187925" y="375850"/>
                  </a:cubicBezTo>
                  <a:cubicBezTo>
                    <a:pt x="84137" y="375850"/>
                    <a:pt x="0" y="291713"/>
                    <a:pt x="0" y="187925"/>
                  </a:cubicBezTo>
                  <a:cubicBezTo>
                    <a:pt x="0" y="84137"/>
                    <a:pt x="84137" y="0"/>
                    <a:pt x="187925" y="0"/>
                  </a:cubicBezTo>
                  <a:close/>
                </a:path>
              </a:pathLst>
            </a:custGeom>
            <a:grpFill/>
            <a:ln w="9525">
              <a:noFill/>
              <a:round/>
              <a:headEnd/>
              <a:tailEnd/>
            </a:ln>
            <a:scene3d>
              <a:camera prst="orthographicFront"/>
              <a:lightRig rig="threePt" dir="t"/>
            </a:scene3d>
            <a:sp3d prstMaterial="matte">
              <a:extrusionClr>
                <a:srgbClr val="FF9966"/>
              </a:extrusionClr>
            </a:sp3d>
          </p:spPr>
          <p:txBody>
            <a:bodyPr/>
            <a:lstStyle/>
            <a:p>
              <a:pPr algn="ctr"/>
              <a:endParaRPr lang="id-ID">
                <a:latin typeface="Arial" pitchFamily="34" charset="0"/>
                <a:ea typeface="MS PGothic" pitchFamily="34" charset="-128"/>
                <a:cs typeface="Arial" pitchFamily="34" charset="0"/>
              </a:endParaRPr>
            </a:p>
          </p:txBody>
        </p:sp>
      </p:grpSp>
    </p:spTree>
    <p:extLst>
      <p:ext uri="{BB962C8B-B14F-4D97-AF65-F5344CB8AC3E}">
        <p14:creationId xmlns:p14="http://schemas.microsoft.com/office/powerpoint/2010/main" val="3144815642"/>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5166988" y="1346241"/>
            <a:ext cx="6386285" cy="4212102"/>
            <a:chOff x="4921055" y="1420568"/>
            <a:chExt cx="6386285" cy="4212102"/>
          </a:xfrm>
        </p:grpSpPr>
        <p:sp>
          <p:nvSpPr>
            <p:cNvPr id="7" name="Rectangle 6"/>
            <p:cNvSpPr/>
            <p:nvPr/>
          </p:nvSpPr>
          <p:spPr>
            <a:xfrm>
              <a:off x="4921055" y="2028560"/>
              <a:ext cx="6386285" cy="3604110"/>
            </a:xfrm>
            <a:prstGeom prst="rect">
              <a:avLst/>
            </a:prstGeom>
            <a:gradFill flip="none" rotWithShape="1">
              <a:gsLst>
                <a:gs pos="0">
                  <a:schemeClr val="accent1"/>
                </a:gs>
                <a:gs pos="100000">
                  <a:schemeClr val="tx2"/>
                </a:gs>
              </a:gsLst>
              <a:lin ang="8100000" scaled="1"/>
              <a:tileRect/>
            </a:gra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1" name="AutoShape 1"/>
            <p:cNvSpPr>
              <a:spLocks/>
            </p:cNvSpPr>
            <p:nvPr/>
          </p:nvSpPr>
          <p:spPr bwMode="auto">
            <a:xfrm>
              <a:off x="4921055" y="1420568"/>
              <a:ext cx="6386285" cy="607992"/>
            </a:xfrm>
            <a:prstGeom prst="roundRect">
              <a:avLst>
                <a:gd name="adj" fmla="val 1292"/>
              </a:avLst>
            </a:prstGeom>
            <a:gradFill flip="none" rotWithShape="1">
              <a:gsLst>
                <a:gs pos="0">
                  <a:schemeClr val="accent1"/>
                </a:gs>
                <a:gs pos="100000">
                  <a:schemeClr val="tx2"/>
                </a:gs>
              </a:gsLst>
              <a:lin ang="8100000" scaled="1"/>
              <a:tileRect/>
            </a:gra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a:p>
          </p:txBody>
        </p:sp>
        <p:sp>
          <p:nvSpPr>
            <p:cNvPr id="32" name="Rectangle 2"/>
            <p:cNvSpPr>
              <a:spLocks/>
            </p:cNvSpPr>
            <p:nvPr/>
          </p:nvSpPr>
          <p:spPr bwMode="auto">
            <a:xfrm>
              <a:off x="4921055" y="1731633"/>
              <a:ext cx="6386285" cy="296927"/>
            </a:xfrm>
            <a:prstGeom prst="rect">
              <a:avLst/>
            </a:prstGeom>
            <a:solidFill>
              <a:srgbClr val="CDCDCD"/>
            </a:solidFill>
            <a:ln w="25400" cap="flat">
              <a:solidFill>
                <a:srgbClr val="CDCDCD"/>
              </a:solidFill>
              <a:prstDash val="solid"/>
              <a:miter lim="800000"/>
              <a:headEnd type="none" w="med" len="med"/>
              <a:tailEnd type="none" w="med" len="med"/>
            </a:ln>
          </p:spPr>
          <p:txBody>
            <a:bodyPr lIns="0" tIns="0" rIns="0" bIns="0"/>
            <a:lstStyle/>
            <a:p>
              <a:endParaRPr lang="id-ID"/>
            </a:p>
          </p:txBody>
        </p:sp>
        <p:sp>
          <p:nvSpPr>
            <p:cNvPr id="33" name="AutoShape 3"/>
            <p:cNvSpPr>
              <a:spLocks/>
            </p:cNvSpPr>
            <p:nvPr/>
          </p:nvSpPr>
          <p:spPr bwMode="auto">
            <a:xfrm>
              <a:off x="5877819" y="1500691"/>
              <a:ext cx="2554514" cy="527869"/>
            </a:xfrm>
            <a:prstGeom prst="roundRect">
              <a:avLst>
                <a:gd name="adj" fmla="val 11986"/>
              </a:avLst>
            </a:prstGeom>
            <a:solidFill>
              <a:srgbClr val="CDCDCD"/>
            </a:solidFill>
            <a:ln w="25400" cap="flat">
              <a:solidFill>
                <a:srgbClr val="CDCDCD"/>
              </a:solidFill>
              <a:prstDash val="solid"/>
              <a:miter lim="800000"/>
              <a:headEnd type="none" w="med" len="med"/>
              <a:tailEnd type="none" w="med" len="med"/>
            </a:ln>
          </p:spPr>
          <p:txBody>
            <a:bodyPr lIns="0" tIns="0" rIns="0" bIns="0"/>
            <a:lstStyle/>
            <a:p>
              <a:endParaRPr lang="id-ID"/>
            </a:p>
          </p:txBody>
        </p:sp>
        <p:sp>
          <p:nvSpPr>
            <p:cNvPr id="34" name="Oval 4"/>
            <p:cNvSpPr>
              <a:spLocks/>
            </p:cNvSpPr>
            <p:nvPr/>
          </p:nvSpPr>
          <p:spPr bwMode="auto">
            <a:xfrm>
              <a:off x="5034169"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35" name="Oval 5"/>
            <p:cNvSpPr>
              <a:spLocks/>
            </p:cNvSpPr>
            <p:nvPr/>
          </p:nvSpPr>
          <p:spPr bwMode="auto">
            <a:xfrm>
              <a:off x="5193827"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36" name="Oval 6"/>
            <p:cNvSpPr>
              <a:spLocks/>
            </p:cNvSpPr>
            <p:nvPr/>
          </p:nvSpPr>
          <p:spPr bwMode="auto">
            <a:xfrm>
              <a:off x="5353484"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37" name="Rectangle 11"/>
            <p:cNvSpPr>
              <a:spLocks/>
            </p:cNvSpPr>
            <p:nvPr/>
          </p:nvSpPr>
          <p:spPr bwMode="auto">
            <a:xfrm>
              <a:off x="6038066" y="1788191"/>
              <a:ext cx="4797962" cy="188525"/>
            </a:xfrm>
            <a:prstGeom prst="rect">
              <a:avLst/>
            </a:prstGeom>
            <a:solidFill>
              <a:srgbClr val="FFFFFF"/>
            </a:solidFill>
            <a:ln w="25400" cap="flat">
              <a:solidFill>
                <a:srgbClr val="B3B3B3"/>
              </a:solidFill>
              <a:prstDash val="solid"/>
              <a:miter lim="800000"/>
              <a:headEnd type="none" w="med" len="med"/>
              <a:tailEnd type="none" w="med" len="med"/>
            </a:ln>
          </p:spPr>
          <p:txBody>
            <a:bodyPr lIns="0" tIns="0" rIns="0" bIns="0"/>
            <a:lstStyle/>
            <a:p>
              <a:endParaRPr lang="id-ID" dirty="0"/>
            </a:p>
          </p:txBody>
        </p:sp>
        <p:sp>
          <p:nvSpPr>
            <p:cNvPr id="38" name="Freeform 9"/>
            <p:cNvSpPr>
              <a:spLocks/>
            </p:cNvSpPr>
            <p:nvPr/>
          </p:nvSpPr>
          <p:spPr bwMode="auto">
            <a:xfrm rot="18900000">
              <a:off x="8270192" y="1566903"/>
              <a:ext cx="93517" cy="93517"/>
            </a:xfrm>
            <a:custGeom>
              <a:avLst/>
              <a:gdLst>
                <a:gd name="T0" fmla="*/ 42 w 64"/>
                <a:gd name="T1" fmla="*/ 0 h 64"/>
                <a:gd name="T2" fmla="*/ 21 w 64"/>
                <a:gd name="T3" fmla="*/ 0 h 64"/>
                <a:gd name="T4" fmla="*/ 21 w 64"/>
                <a:gd name="T5" fmla="*/ 21 h 64"/>
                <a:gd name="T6" fmla="*/ 0 w 64"/>
                <a:gd name="T7" fmla="*/ 21 h 64"/>
                <a:gd name="T8" fmla="*/ 0 w 64"/>
                <a:gd name="T9" fmla="*/ 42 h 64"/>
                <a:gd name="T10" fmla="*/ 21 w 64"/>
                <a:gd name="T11" fmla="*/ 42 h 64"/>
                <a:gd name="T12" fmla="*/ 21 w 64"/>
                <a:gd name="T13" fmla="*/ 64 h 64"/>
                <a:gd name="T14" fmla="*/ 42 w 64"/>
                <a:gd name="T15" fmla="*/ 64 h 64"/>
                <a:gd name="T16" fmla="*/ 42 w 64"/>
                <a:gd name="T17" fmla="*/ 42 h 64"/>
                <a:gd name="T18" fmla="*/ 64 w 64"/>
                <a:gd name="T19" fmla="*/ 42 h 64"/>
                <a:gd name="T20" fmla="*/ 64 w 64"/>
                <a:gd name="T21" fmla="*/ 21 h 64"/>
                <a:gd name="T22" fmla="*/ 42 w 64"/>
                <a:gd name="T23" fmla="*/ 21 h 64"/>
                <a:gd name="T24" fmla="*/ 42 w 64"/>
                <a:gd name="T2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64">
                  <a:moveTo>
                    <a:pt x="42" y="0"/>
                  </a:moveTo>
                  <a:lnTo>
                    <a:pt x="21" y="0"/>
                  </a:lnTo>
                  <a:lnTo>
                    <a:pt x="21" y="21"/>
                  </a:lnTo>
                  <a:lnTo>
                    <a:pt x="0" y="21"/>
                  </a:lnTo>
                  <a:lnTo>
                    <a:pt x="0" y="42"/>
                  </a:lnTo>
                  <a:lnTo>
                    <a:pt x="21" y="42"/>
                  </a:lnTo>
                  <a:lnTo>
                    <a:pt x="21" y="64"/>
                  </a:lnTo>
                  <a:lnTo>
                    <a:pt x="42" y="64"/>
                  </a:lnTo>
                  <a:lnTo>
                    <a:pt x="42" y="42"/>
                  </a:lnTo>
                  <a:lnTo>
                    <a:pt x="64" y="42"/>
                  </a:lnTo>
                  <a:lnTo>
                    <a:pt x="64" y="21"/>
                  </a:lnTo>
                  <a:lnTo>
                    <a:pt x="42" y="21"/>
                  </a:lnTo>
                  <a:lnTo>
                    <a:pt x="42" y="0"/>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9" name="Group 38"/>
            <p:cNvGrpSpPr/>
            <p:nvPr/>
          </p:nvGrpSpPr>
          <p:grpSpPr>
            <a:xfrm>
              <a:off x="11008746" y="1500691"/>
              <a:ext cx="146020" cy="145940"/>
              <a:chOff x="4763" y="0"/>
              <a:chExt cx="2900362" cy="2898775"/>
            </a:xfrm>
            <a:solidFill>
              <a:schemeClr val="bg1">
                <a:lumMod val="50000"/>
              </a:schemeClr>
            </a:solidFill>
          </p:grpSpPr>
          <p:sp>
            <p:nvSpPr>
              <p:cNvPr id="44" name="Freeform 13"/>
              <p:cNvSpPr>
                <a:spLocks/>
              </p:cNvSpPr>
              <p:nvPr/>
            </p:nvSpPr>
            <p:spPr bwMode="auto">
              <a:xfrm>
                <a:off x="4763" y="0"/>
                <a:ext cx="727075" cy="722313"/>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2"/>
                      <a:pt x="11" y="192"/>
                      <a:pt x="24" y="192"/>
                    </a:cubicBezTo>
                    <a:cubicBezTo>
                      <a:pt x="168" y="192"/>
                      <a:pt x="168" y="192"/>
                      <a:pt x="168" y="192"/>
                    </a:cubicBezTo>
                    <a:cubicBezTo>
                      <a:pt x="182" y="192"/>
                      <a:pt x="193" y="182"/>
                      <a:pt x="193" y="168"/>
                    </a:cubicBezTo>
                    <a:cubicBezTo>
                      <a:pt x="193" y="24"/>
                      <a:pt x="193" y="24"/>
                      <a:pt x="193" y="24"/>
                    </a:cubicBezTo>
                    <a:cubicBezTo>
                      <a:pt x="193" y="11"/>
                      <a:pt x="182"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14"/>
              <p:cNvSpPr>
                <a:spLocks/>
              </p:cNvSpPr>
              <p:nvPr/>
            </p:nvSpPr>
            <p:spPr bwMode="auto">
              <a:xfrm>
                <a:off x="4763" y="1087438"/>
                <a:ext cx="727075" cy="722313"/>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1"/>
                      <a:pt x="11" y="192"/>
                      <a:pt x="24" y="192"/>
                    </a:cubicBezTo>
                    <a:cubicBezTo>
                      <a:pt x="168" y="192"/>
                      <a:pt x="168" y="192"/>
                      <a:pt x="168" y="192"/>
                    </a:cubicBezTo>
                    <a:cubicBezTo>
                      <a:pt x="182" y="192"/>
                      <a:pt x="193" y="181"/>
                      <a:pt x="193" y="168"/>
                    </a:cubicBezTo>
                    <a:cubicBezTo>
                      <a:pt x="193" y="24"/>
                      <a:pt x="193" y="24"/>
                      <a:pt x="193" y="24"/>
                    </a:cubicBezTo>
                    <a:cubicBezTo>
                      <a:pt x="193" y="11"/>
                      <a:pt x="182"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15"/>
              <p:cNvSpPr>
                <a:spLocks/>
              </p:cNvSpPr>
              <p:nvPr/>
            </p:nvSpPr>
            <p:spPr bwMode="auto">
              <a:xfrm>
                <a:off x="4763" y="2171700"/>
                <a:ext cx="727075" cy="727075"/>
              </a:xfrm>
              <a:custGeom>
                <a:avLst/>
                <a:gdLst>
                  <a:gd name="T0" fmla="*/ 168 w 193"/>
                  <a:gd name="T1" fmla="*/ 0 h 193"/>
                  <a:gd name="T2" fmla="*/ 24 w 193"/>
                  <a:gd name="T3" fmla="*/ 0 h 193"/>
                  <a:gd name="T4" fmla="*/ 0 w 193"/>
                  <a:gd name="T5" fmla="*/ 25 h 193"/>
                  <a:gd name="T6" fmla="*/ 0 w 193"/>
                  <a:gd name="T7" fmla="*/ 169 h 193"/>
                  <a:gd name="T8" fmla="*/ 24 w 193"/>
                  <a:gd name="T9" fmla="*/ 193 h 193"/>
                  <a:gd name="T10" fmla="*/ 168 w 193"/>
                  <a:gd name="T11" fmla="*/ 193 h 193"/>
                  <a:gd name="T12" fmla="*/ 193 w 193"/>
                  <a:gd name="T13" fmla="*/ 169 h 193"/>
                  <a:gd name="T14" fmla="*/ 193 w 193"/>
                  <a:gd name="T15" fmla="*/ 25 h 193"/>
                  <a:gd name="T16" fmla="*/ 168 w 193"/>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3">
                    <a:moveTo>
                      <a:pt x="168" y="0"/>
                    </a:moveTo>
                    <a:cubicBezTo>
                      <a:pt x="24" y="0"/>
                      <a:pt x="24" y="0"/>
                      <a:pt x="24" y="0"/>
                    </a:cubicBezTo>
                    <a:cubicBezTo>
                      <a:pt x="11" y="0"/>
                      <a:pt x="0" y="11"/>
                      <a:pt x="0" y="25"/>
                    </a:cubicBezTo>
                    <a:cubicBezTo>
                      <a:pt x="0" y="169"/>
                      <a:pt x="0" y="169"/>
                      <a:pt x="0" y="169"/>
                    </a:cubicBezTo>
                    <a:cubicBezTo>
                      <a:pt x="0" y="182"/>
                      <a:pt x="11" y="193"/>
                      <a:pt x="24" y="193"/>
                    </a:cubicBezTo>
                    <a:cubicBezTo>
                      <a:pt x="168" y="193"/>
                      <a:pt x="168" y="193"/>
                      <a:pt x="168" y="193"/>
                    </a:cubicBezTo>
                    <a:cubicBezTo>
                      <a:pt x="182" y="193"/>
                      <a:pt x="193" y="182"/>
                      <a:pt x="193" y="169"/>
                    </a:cubicBezTo>
                    <a:cubicBezTo>
                      <a:pt x="193" y="25"/>
                      <a:pt x="193" y="25"/>
                      <a:pt x="193" y="25"/>
                    </a:cubicBezTo>
                    <a:cubicBezTo>
                      <a:pt x="193" y="11"/>
                      <a:pt x="182"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16"/>
              <p:cNvSpPr>
                <a:spLocks/>
              </p:cNvSpPr>
              <p:nvPr/>
            </p:nvSpPr>
            <p:spPr bwMode="auto">
              <a:xfrm>
                <a:off x="1093788" y="0"/>
                <a:ext cx="722312"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1" y="0"/>
                      <a:pt x="0" y="11"/>
                      <a:pt x="0" y="24"/>
                    </a:cubicBezTo>
                    <a:cubicBezTo>
                      <a:pt x="0" y="168"/>
                      <a:pt x="0" y="168"/>
                      <a:pt x="0" y="168"/>
                    </a:cubicBezTo>
                    <a:cubicBezTo>
                      <a:pt x="0" y="182"/>
                      <a:pt x="11" y="192"/>
                      <a:pt x="24" y="192"/>
                    </a:cubicBezTo>
                    <a:cubicBezTo>
                      <a:pt x="168" y="192"/>
                      <a:pt x="168" y="192"/>
                      <a:pt x="168" y="192"/>
                    </a:cubicBezTo>
                    <a:cubicBezTo>
                      <a:pt x="181" y="192"/>
                      <a:pt x="192" y="182"/>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17"/>
              <p:cNvSpPr>
                <a:spLocks/>
              </p:cNvSpPr>
              <p:nvPr/>
            </p:nvSpPr>
            <p:spPr bwMode="auto">
              <a:xfrm>
                <a:off x="1093788" y="1087438"/>
                <a:ext cx="722312"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1" y="0"/>
                      <a:pt x="0" y="11"/>
                      <a:pt x="0" y="24"/>
                    </a:cubicBezTo>
                    <a:cubicBezTo>
                      <a:pt x="0" y="168"/>
                      <a:pt x="0" y="168"/>
                      <a:pt x="0" y="168"/>
                    </a:cubicBezTo>
                    <a:cubicBezTo>
                      <a:pt x="0" y="181"/>
                      <a:pt x="11" y="192"/>
                      <a:pt x="24" y="192"/>
                    </a:cubicBezTo>
                    <a:cubicBezTo>
                      <a:pt x="168" y="192"/>
                      <a:pt x="168" y="192"/>
                      <a:pt x="168" y="192"/>
                    </a:cubicBezTo>
                    <a:cubicBezTo>
                      <a:pt x="181" y="192"/>
                      <a:pt x="192" y="181"/>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18"/>
              <p:cNvSpPr>
                <a:spLocks/>
              </p:cNvSpPr>
              <p:nvPr/>
            </p:nvSpPr>
            <p:spPr bwMode="auto">
              <a:xfrm>
                <a:off x="1093788" y="2171700"/>
                <a:ext cx="722312" cy="727075"/>
              </a:xfrm>
              <a:custGeom>
                <a:avLst/>
                <a:gdLst>
                  <a:gd name="T0" fmla="*/ 168 w 192"/>
                  <a:gd name="T1" fmla="*/ 0 h 193"/>
                  <a:gd name="T2" fmla="*/ 24 w 192"/>
                  <a:gd name="T3" fmla="*/ 0 h 193"/>
                  <a:gd name="T4" fmla="*/ 0 w 192"/>
                  <a:gd name="T5" fmla="*/ 25 h 193"/>
                  <a:gd name="T6" fmla="*/ 0 w 192"/>
                  <a:gd name="T7" fmla="*/ 169 h 193"/>
                  <a:gd name="T8" fmla="*/ 24 w 192"/>
                  <a:gd name="T9" fmla="*/ 193 h 193"/>
                  <a:gd name="T10" fmla="*/ 168 w 192"/>
                  <a:gd name="T11" fmla="*/ 193 h 193"/>
                  <a:gd name="T12" fmla="*/ 192 w 192"/>
                  <a:gd name="T13" fmla="*/ 169 h 193"/>
                  <a:gd name="T14" fmla="*/ 192 w 192"/>
                  <a:gd name="T15" fmla="*/ 25 h 193"/>
                  <a:gd name="T16" fmla="*/ 168 w 192"/>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3">
                    <a:moveTo>
                      <a:pt x="168" y="0"/>
                    </a:moveTo>
                    <a:cubicBezTo>
                      <a:pt x="24" y="0"/>
                      <a:pt x="24" y="0"/>
                      <a:pt x="24" y="0"/>
                    </a:cubicBezTo>
                    <a:cubicBezTo>
                      <a:pt x="11" y="0"/>
                      <a:pt x="0" y="11"/>
                      <a:pt x="0" y="25"/>
                    </a:cubicBezTo>
                    <a:cubicBezTo>
                      <a:pt x="0" y="169"/>
                      <a:pt x="0" y="169"/>
                      <a:pt x="0" y="169"/>
                    </a:cubicBezTo>
                    <a:cubicBezTo>
                      <a:pt x="0" y="182"/>
                      <a:pt x="11" y="193"/>
                      <a:pt x="24" y="193"/>
                    </a:cubicBezTo>
                    <a:cubicBezTo>
                      <a:pt x="168" y="193"/>
                      <a:pt x="168" y="193"/>
                      <a:pt x="168" y="193"/>
                    </a:cubicBezTo>
                    <a:cubicBezTo>
                      <a:pt x="181" y="193"/>
                      <a:pt x="192" y="182"/>
                      <a:pt x="192" y="169"/>
                    </a:cubicBezTo>
                    <a:cubicBezTo>
                      <a:pt x="192" y="25"/>
                      <a:pt x="192" y="25"/>
                      <a:pt x="192" y="25"/>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19"/>
              <p:cNvSpPr>
                <a:spLocks/>
              </p:cNvSpPr>
              <p:nvPr/>
            </p:nvSpPr>
            <p:spPr bwMode="auto">
              <a:xfrm>
                <a:off x="2181225" y="0"/>
                <a:ext cx="723900"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0" y="0"/>
                      <a:pt x="0" y="11"/>
                      <a:pt x="0" y="24"/>
                    </a:cubicBezTo>
                    <a:cubicBezTo>
                      <a:pt x="0" y="168"/>
                      <a:pt x="0" y="168"/>
                      <a:pt x="0" y="168"/>
                    </a:cubicBezTo>
                    <a:cubicBezTo>
                      <a:pt x="0" y="182"/>
                      <a:pt x="10" y="192"/>
                      <a:pt x="24" y="192"/>
                    </a:cubicBezTo>
                    <a:cubicBezTo>
                      <a:pt x="168" y="192"/>
                      <a:pt x="168" y="192"/>
                      <a:pt x="168" y="192"/>
                    </a:cubicBezTo>
                    <a:cubicBezTo>
                      <a:pt x="181" y="192"/>
                      <a:pt x="192" y="182"/>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20"/>
              <p:cNvSpPr>
                <a:spLocks/>
              </p:cNvSpPr>
              <p:nvPr/>
            </p:nvSpPr>
            <p:spPr bwMode="auto">
              <a:xfrm>
                <a:off x="2181225" y="1087438"/>
                <a:ext cx="723900"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0" y="0"/>
                      <a:pt x="0" y="11"/>
                      <a:pt x="0" y="24"/>
                    </a:cubicBezTo>
                    <a:cubicBezTo>
                      <a:pt x="0" y="168"/>
                      <a:pt x="0" y="168"/>
                      <a:pt x="0" y="168"/>
                    </a:cubicBezTo>
                    <a:cubicBezTo>
                      <a:pt x="0" y="181"/>
                      <a:pt x="10" y="192"/>
                      <a:pt x="24" y="192"/>
                    </a:cubicBezTo>
                    <a:cubicBezTo>
                      <a:pt x="168" y="192"/>
                      <a:pt x="168" y="192"/>
                      <a:pt x="168" y="192"/>
                    </a:cubicBezTo>
                    <a:cubicBezTo>
                      <a:pt x="181" y="192"/>
                      <a:pt x="192" y="181"/>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21"/>
              <p:cNvSpPr>
                <a:spLocks/>
              </p:cNvSpPr>
              <p:nvPr/>
            </p:nvSpPr>
            <p:spPr bwMode="auto">
              <a:xfrm>
                <a:off x="2181225" y="2171700"/>
                <a:ext cx="723900" cy="727075"/>
              </a:xfrm>
              <a:custGeom>
                <a:avLst/>
                <a:gdLst>
                  <a:gd name="T0" fmla="*/ 168 w 192"/>
                  <a:gd name="T1" fmla="*/ 0 h 193"/>
                  <a:gd name="T2" fmla="*/ 24 w 192"/>
                  <a:gd name="T3" fmla="*/ 0 h 193"/>
                  <a:gd name="T4" fmla="*/ 0 w 192"/>
                  <a:gd name="T5" fmla="*/ 25 h 193"/>
                  <a:gd name="T6" fmla="*/ 0 w 192"/>
                  <a:gd name="T7" fmla="*/ 169 h 193"/>
                  <a:gd name="T8" fmla="*/ 24 w 192"/>
                  <a:gd name="T9" fmla="*/ 193 h 193"/>
                  <a:gd name="T10" fmla="*/ 168 w 192"/>
                  <a:gd name="T11" fmla="*/ 193 h 193"/>
                  <a:gd name="T12" fmla="*/ 192 w 192"/>
                  <a:gd name="T13" fmla="*/ 169 h 193"/>
                  <a:gd name="T14" fmla="*/ 192 w 192"/>
                  <a:gd name="T15" fmla="*/ 25 h 193"/>
                  <a:gd name="T16" fmla="*/ 168 w 192"/>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3">
                    <a:moveTo>
                      <a:pt x="168" y="0"/>
                    </a:moveTo>
                    <a:cubicBezTo>
                      <a:pt x="24" y="0"/>
                      <a:pt x="24" y="0"/>
                      <a:pt x="24" y="0"/>
                    </a:cubicBezTo>
                    <a:cubicBezTo>
                      <a:pt x="10" y="0"/>
                      <a:pt x="0" y="11"/>
                      <a:pt x="0" y="25"/>
                    </a:cubicBezTo>
                    <a:cubicBezTo>
                      <a:pt x="0" y="169"/>
                      <a:pt x="0" y="169"/>
                      <a:pt x="0" y="169"/>
                    </a:cubicBezTo>
                    <a:cubicBezTo>
                      <a:pt x="0" y="182"/>
                      <a:pt x="10" y="193"/>
                      <a:pt x="24" y="193"/>
                    </a:cubicBezTo>
                    <a:cubicBezTo>
                      <a:pt x="168" y="193"/>
                      <a:pt x="168" y="193"/>
                      <a:pt x="168" y="193"/>
                    </a:cubicBezTo>
                    <a:cubicBezTo>
                      <a:pt x="181" y="193"/>
                      <a:pt x="192" y="182"/>
                      <a:pt x="192" y="169"/>
                    </a:cubicBezTo>
                    <a:cubicBezTo>
                      <a:pt x="192" y="25"/>
                      <a:pt x="192" y="25"/>
                      <a:pt x="192" y="25"/>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Freeform 25"/>
            <p:cNvSpPr>
              <a:spLocks/>
            </p:cNvSpPr>
            <p:nvPr/>
          </p:nvSpPr>
          <p:spPr bwMode="auto">
            <a:xfrm rot="5400000">
              <a:off x="11011295" y="1817113"/>
              <a:ext cx="138090" cy="120919"/>
            </a:xfrm>
            <a:custGeom>
              <a:avLst/>
              <a:gdLst>
                <a:gd name="T0" fmla="*/ 504 w 896"/>
                <a:gd name="T1" fmla="*/ 0 h 784"/>
                <a:gd name="T2" fmla="*/ 116 w 896"/>
                <a:gd name="T3" fmla="*/ 336 h 784"/>
                <a:gd name="T4" fmla="*/ 0 w 896"/>
                <a:gd name="T5" fmla="*/ 336 h 784"/>
                <a:gd name="T6" fmla="*/ 168 w 896"/>
                <a:gd name="T7" fmla="*/ 560 h 784"/>
                <a:gd name="T8" fmla="*/ 336 w 896"/>
                <a:gd name="T9" fmla="*/ 336 h 784"/>
                <a:gd name="T10" fmla="*/ 230 w 896"/>
                <a:gd name="T11" fmla="*/ 336 h 784"/>
                <a:gd name="T12" fmla="*/ 504 w 896"/>
                <a:gd name="T13" fmla="*/ 112 h 784"/>
                <a:gd name="T14" fmla="*/ 784 w 896"/>
                <a:gd name="T15" fmla="*/ 392 h 784"/>
                <a:gd name="T16" fmla="*/ 504 w 896"/>
                <a:gd name="T17" fmla="*/ 672 h 784"/>
                <a:gd name="T18" fmla="*/ 504 w 896"/>
                <a:gd name="T19" fmla="*/ 784 h 784"/>
                <a:gd name="T20" fmla="*/ 896 w 896"/>
                <a:gd name="T21" fmla="*/ 392 h 784"/>
                <a:gd name="T22" fmla="*/ 504 w 896"/>
                <a:gd name="T23" fmla="*/ 0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6" h="784">
                  <a:moveTo>
                    <a:pt x="504" y="0"/>
                  </a:moveTo>
                  <a:cubicBezTo>
                    <a:pt x="307" y="0"/>
                    <a:pt x="144" y="146"/>
                    <a:pt x="116" y="336"/>
                  </a:cubicBezTo>
                  <a:cubicBezTo>
                    <a:pt x="0" y="336"/>
                    <a:pt x="0" y="336"/>
                    <a:pt x="0" y="336"/>
                  </a:cubicBezTo>
                  <a:cubicBezTo>
                    <a:pt x="168" y="560"/>
                    <a:pt x="168" y="560"/>
                    <a:pt x="168" y="560"/>
                  </a:cubicBezTo>
                  <a:cubicBezTo>
                    <a:pt x="336" y="336"/>
                    <a:pt x="336" y="336"/>
                    <a:pt x="336" y="336"/>
                  </a:cubicBezTo>
                  <a:cubicBezTo>
                    <a:pt x="230" y="336"/>
                    <a:pt x="230" y="336"/>
                    <a:pt x="230" y="336"/>
                  </a:cubicBezTo>
                  <a:cubicBezTo>
                    <a:pt x="256" y="208"/>
                    <a:pt x="369" y="112"/>
                    <a:pt x="504" y="112"/>
                  </a:cubicBezTo>
                  <a:cubicBezTo>
                    <a:pt x="658" y="112"/>
                    <a:pt x="784" y="238"/>
                    <a:pt x="784" y="392"/>
                  </a:cubicBezTo>
                  <a:cubicBezTo>
                    <a:pt x="784" y="546"/>
                    <a:pt x="658" y="672"/>
                    <a:pt x="504" y="672"/>
                  </a:cubicBezTo>
                  <a:cubicBezTo>
                    <a:pt x="504" y="784"/>
                    <a:pt x="504" y="784"/>
                    <a:pt x="504" y="784"/>
                  </a:cubicBezTo>
                  <a:cubicBezTo>
                    <a:pt x="721" y="784"/>
                    <a:pt x="896" y="609"/>
                    <a:pt x="896" y="392"/>
                  </a:cubicBezTo>
                  <a:cubicBezTo>
                    <a:pt x="896" y="175"/>
                    <a:pt x="721" y="0"/>
                    <a:pt x="504" y="0"/>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1" name="Oval 6"/>
            <p:cNvSpPr>
              <a:spLocks/>
            </p:cNvSpPr>
            <p:nvPr/>
          </p:nvSpPr>
          <p:spPr bwMode="auto">
            <a:xfrm>
              <a:off x="5520925"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42" name="TextBox 41"/>
            <p:cNvSpPr txBox="1"/>
            <p:nvPr/>
          </p:nvSpPr>
          <p:spPr>
            <a:xfrm>
              <a:off x="6176445" y="1767442"/>
              <a:ext cx="1000595" cy="230832"/>
            </a:xfrm>
            <a:prstGeom prst="rect">
              <a:avLst/>
            </a:prstGeom>
            <a:noFill/>
          </p:spPr>
          <p:txBody>
            <a:bodyPr wrap="none" rtlCol="0">
              <a:spAutoFit/>
            </a:bodyPr>
            <a:lstStyle/>
            <a:p>
              <a:r>
                <a:rPr lang="id-ID" sz="900" dirty="0" smtClean="0">
                  <a:solidFill>
                    <a:schemeClr val="bg1">
                      <a:lumMod val="65000"/>
                    </a:schemeClr>
                  </a:solidFill>
                  <a:latin typeface="+mj-lt"/>
                </a:rPr>
                <a:t>www.</a:t>
              </a:r>
              <a:r>
                <a:rPr lang="en-US" sz="900" dirty="0" smtClean="0">
                  <a:solidFill>
                    <a:schemeClr val="bg1">
                      <a:lumMod val="65000"/>
                    </a:schemeClr>
                  </a:solidFill>
                  <a:latin typeface="+mj-lt"/>
                </a:rPr>
                <a:t>4slides</a:t>
              </a:r>
              <a:r>
                <a:rPr lang="id-ID" sz="900" dirty="0" smtClean="0">
                  <a:solidFill>
                    <a:schemeClr val="bg1">
                      <a:lumMod val="65000"/>
                    </a:schemeClr>
                  </a:solidFill>
                  <a:latin typeface="+mj-lt"/>
                </a:rPr>
                <a:t>.com</a:t>
              </a:r>
              <a:endParaRPr lang="id-ID" sz="900" dirty="0">
                <a:solidFill>
                  <a:schemeClr val="bg1">
                    <a:lumMod val="65000"/>
                  </a:schemeClr>
                </a:solidFill>
                <a:latin typeface="+mj-lt"/>
              </a:endParaRPr>
            </a:p>
          </p:txBody>
        </p:sp>
        <p:sp>
          <p:nvSpPr>
            <p:cNvPr id="43" name="Freeform 29"/>
            <p:cNvSpPr>
              <a:spLocks noEditPoints="1"/>
            </p:cNvSpPr>
            <p:nvPr/>
          </p:nvSpPr>
          <p:spPr bwMode="auto">
            <a:xfrm>
              <a:off x="6098312" y="1830450"/>
              <a:ext cx="108438" cy="108509"/>
            </a:xfrm>
            <a:custGeom>
              <a:avLst/>
              <a:gdLst>
                <a:gd name="T0" fmla="*/ 0 w 636"/>
                <a:gd name="T1" fmla="*/ 318 h 636"/>
                <a:gd name="T2" fmla="*/ 636 w 636"/>
                <a:gd name="T3" fmla="*/ 318 h 636"/>
                <a:gd name="T4" fmla="*/ 594 w 636"/>
                <a:gd name="T5" fmla="*/ 308 h 636"/>
                <a:gd name="T6" fmla="*/ 448 w 636"/>
                <a:gd name="T7" fmla="*/ 179 h 636"/>
                <a:gd name="T8" fmla="*/ 594 w 636"/>
                <a:gd name="T9" fmla="*/ 308 h 636"/>
                <a:gd name="T10" fmla="*/ 223 w 636"/>
                <a:gd name="T11" fmla="*/ 486 h 636"/>
                <a:gd name="T12" fmla="*/ 308 w 636"/>
                <a:gd name="T13" fmla="*/ 594 h 636"/>
                <a:gd name="T14" fmla="*/ 329 w 636"/>
                <a:gd name="T15" fmla="*/ 42 h 636"/>
                <a:gd name="T16" fmla="*/ 328 w 636"/>
                <a:gd name="T17" fmla="*/ 184 h 636"/>
                <a:gd name="T18" fmla="*/ 329 w 636"/>
                <a:gd name="T19" fmla="*/ 42 h 636"/>
                <a:gd name="T20" fmla="*/ 510 w 636"/>
                <a:gd name="T21" fmla="*/ 119 h 636"/>
                <a:gd name="T22" fmla="*/ 363 w 636"/>
                <a:gd name="T23" fmla="*/ 45 h 636"/>
                <a:gd name="T24" fmla="*/ 308 w 636"/>
                <a:gd name="T25" fmla="*/ 184 h 636"/>
                <a:gd name="T26" fmla="*/ 307 w 636"/>
                <a:gd name="T27" fmla="*/ 42 h 636"/>
                <a:gd name="T28" fmla="*/ 196 w 636"/>
                <a:gd name="T29" fmla="*/ 160 h 636"/>
                <a:gd name="T30" fmla="*/ 273 w 636"/>
                <a:gd name="T31" fmla="*/ 45 h 636"/>
                <a:gd name="T32" fmla="*/ 207 w 636"/>
                <a:gd name="T33" fmla="*/ 186 h 636"/>
                <a:gd name="T34" fmla="*/ 308 w 636"/>
                <a:gd name="T35" fmla="*/ 308 h 636"/>
                <a:gd name="T36" fmla="*/ 207 w 636"/>
                <a:gd name="T37" fmla="*/ 186 h 636"/>
                <a:gd name="T38" fmla="*/ 308 w 636"/>
                <a:gd name="T39" fmla="*/ 452 h 636"/>
                <a:gd name="T40" fmla="*/ 185 w 636"/>
                <a:gd name="T41" fmla="*/ 328 h 636"/>
                <a:gd name="T42" fmla="*/ 273 w 636"/>
                <a:gd name="T43" fmla="*/ 591 h 636"/>
                <a:gd name="T44" fmla="*/ 204 w 636"/>
                <a:gd name="T45" fmla="*/ 493 h 636"/>
                <a:gd name="T46" fmla="*/ 328 w 636"/>
                <a:gd name="T47" fmla="*/ 594 h 636"/>
                <a:gd name="T48" fmla="*/ 413 w 636"/>
                <a:gd name="T49" fmla="*/ 486 h 636"/>
                <a:gd name="T50" fmla="*/ 328 w 636"/>
                <a:gd name="T51" fmla="*/ 594 h 636"/>
                <a:gd name="T52" fmla="*/ 498 w 636"/>
                <a:gd name="T53" fmla="*/ 528 h 636"/>
                <a:gd name="T54" fmla="*/ 432 w 636"/>
                <a:gd name="T55" fmla="*/ 493 h 636"/>
                <a:gd name="T56" fmla="*/ 328 w 636"/>
                <a:gd name="T57" fmla="*/ 452 h 636"/>
                <a:gd name="T58" fmla="*/ 451 w 636"/>
                <a:gd name="T59" fmla="*/ 328 h 636"/>
                <a:gd name="T60" fmla="*/ 328 w 636"/>
                <a:gd name="T61" fmla="*/ 308 h 636"/>
                <a:gd name="T62" fmla="*/ 429 w 636"/>
                <a:gd name="T63" fmla="*/ 186 h 636"/>
                <a:gd name="T64" fmla="*/ 328 w 636"/>
                <a:gd name="T65" fmla="*/ 308 h 636"/>
                <a:gd name="T66" fmla="*/ 188 w 636"/>
                <a:gd name="T67" fmla="*/ 179 h 636"/>
                <a:gd name="T68" fmla="*/ 42 w 636"/>
                <a:gd name="T69" fmla="*/ 308 h 636"/>
                <a:gd name="T70" fmla="*/ 42 w 636"/>
                <a:gd name="T71" fmla="*/ 328 h 636"/>
                <a:gd name="T72" fmla="*/ 195 w 636"/>
                <a:gd name="T73" fmla="*/ 475 h 636"/>
                <a:gd name="T74" fmla="*/ 42 w 636"/>
                <a:gd name="T75" fmla="*/ 328 h 636"/>
                <a:gd name="T76" fmla="*/ 441 w 636"/>
                <a:gd name="T77" fmla="*/ 475 h 636"/>
                <a:gd name="T78" fmla="*/ 594 w 636"/>
                <a:gd name="T79" fmla="*/ 328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6" h="636">
                  <a:moveTo>
                    <a:pt x="318" y="0"/>
                  </a:moveTo>
                  <a:cubicBezTo>
                    <a:pt x="142" y="0"/>
                    <a:pt x="0" y="142"/>
                    <a:pt x="0" y="318"/>
                  </a:cubicBezTo>
                  <a:cubicBezTo>
                    <a:pt x="0" y="494"/>
                    <a:pt x="142" y="636"/>
                    <a:pt x="318" y="636"/>
                  </a:cubicBezTo>
                  <a:cubicBezTo>
                    <a:pt x="494" y="636"/>
                    <a:pt x="636" y="494"/>
                    <a:pt x="636" y="318"/>
                  </a:cubicBezTo>
                  <a:cubicBezTo>
                    <a:pt x="636" y="142"/>
                    <a:pt x="494" y="0"/>
                    <a:pt x="318" y="0"/>
                  </a:cubicBezTo>
                  <a:close/>
                  <a:moveTo>
                    <a:pt x="594" y="308"/>
                  </a:moveTo>
                  <a:cubicBezTo>
                    <a:pt x="471" y="308"/>
                    <a:pt x="471" y="308"/>
                    <a:pt x="471" y="308"/>
                  </a:cubicBezTo>
                  <a:cubicBezTo>
                    <a:pt x="470" y="262"/>
                    <a:pt x="462" y="219"/>
                    <a:pt x="448" y="179"/>
                  </a:cubicBezTo>
                  <a:cubicBezTo>
                    <a:pt x="476" y="168"/>
                    <a:pt x="501" y="152"/>
                    <a:pt x="525" y="134"/>
                  </a:cubicBezTo>
                  <a:cubicBezTo>
                    <a:pt x="566" y="181"/>
                    <a:pt x="592" y="241"/>
                    <a:pt x="594" y="308"/>
                  </a:cubicBezTo>
                  <a:close/>
                  <a:moveTo>
                    <a:pt x="307" y="594"/>
                  </a:moveTo>
                  <a:cubicBezTo>
                    <a:pt x="273" y="566"/>
                    <a:pt x="244" y="529"/>
                    <a:pt x="223" y="486"/>
                  </a:cubicBezTo>
                  <a:cubicBezTo>
                    <a:pt x="250" y="478"/>
                    <a:pt x="278" y="473"/>
                    <a:pt x="308" y="472"/>
                  </a:cubicBezTo>
                  <a:cubicBezTo>
                    <a:pt x="308" y="594"/>
                    <a:pt x="308" y="594"/>
                    <a:pt x="308" y="594"/>
                  </a:cubicBezTo>
                  <a:cubicBezTo>
                    <a:pt x="307" y="594"/>
                    <a:pt x="307" y="594"/>
                    <a:pt x="307" y="594"/>
                  </a:cubicBezTo>
                  <a:close/>
                  <a:moveTo>
                    <a:pt x="329" y="42"/>
                  </a:moveTo>
                  <a:cubicBezTo>
                    <a:pt x="368" y="74"/>
                    <a:pt x="400" y="117"/>
                    <a:pt x="421" y="167"/>
                  </a:cubicBezTo>
                  <a:cubicBezTo>
                    <a:pt x="392" y="177"/>
                    <a:pt x="361" y="183"/>
                    <a:pt x="328" y="184"/>
                  </a:cubicBezTo>
                  <a:cubicBezTo>
                    <a:pt x="328" y="42"/>
                    <a:pt x="328" y="42"/>
                    <a:pt x="328" y="42"/>
                  </a:cubicBezTo>
                  <a:cubicBezTo>
                    <a:pt x="329" y="42"/>
                    <a:pt x="329" y="42"/>
                    <a:pt x="329" y="42"/>
                  </a:cubicBezTo>
                  <a:close/>
                  <a:moveTo>
                    <a:pt x="363" y="45"/>
                  </a:moveTo>
                  <a:cubicBezTo>
                    <a:pt x="420" y="55"/>
                    <a:pt x="471" y="81"/>
                    <a:pt x="510" y="119"/>
                  </a:cubicBezTo>
                  <a:cubicBezTo>
                    <a:pt x="489" y="136"/>
                    <a:pt x="466" y="150"/>
                    <a:pt x="440" y="160"/>
                  </a:cubicBezTo>
                  <a:cubicBezTo>
                    <a:pt x="421" y="116"/>
                    <a:pt x="395" y="77"/>
                    <a:pt x="363" y="45"/>
                  </a:cubicBezTo>
                  <a:close/>
                  <a:moveTo>
                    <a:pt x="308" y="42"/>
                  </a:moveTo>
                  <a:cubicBezTo>
                    <a:pt x="308" y="184"/>
                    <a:pt x="308" y="184"/>
                    <a:pt x="308" y="184"/>
                  </a:cubicBezTo>
                  <a:cubicBezTo>
                    <a:pt x="275" y="183"/>
                    <a:pt x="244" y="177"/>
                    <a:pt x="215" y="167"/>
                  </a:cubicBezTo>
                  <a:cubicBezTo>
                    <a:pt x="236" y="117"/>
                    <a:pt x="268" y="74"/>
                    <a:pt x="307" y="42"/>
                  </a:cubicBezTo>
                  <a:cubicBezTo>
                    <a:pt x="307" y="42"/>
                    <a:pt x="307" y="42"/>
                    <a:pt x="308" y="42"/>
                  </a:cubicBezTo>
                  <a:close/>
                  <a:moveTo>
                    <a:pt x="196" y="160"/>
                  </a:moveTo>
                  <a:cubicBezTo>
                    <a:pt x="171" y="150"/>
                    <a:pt x="147" y="136"/>
                    <a:pt x="126" y="119"/>
                  </a:cubicBezTo>
                  <a:cubicBezTo>
                    <a:pt x="165" y="81"/>
                    <a:pt x="216" y="55"/>
                    <a:pt x="273" y="45"/>
                  </a:cubicBezTo>
                  <a:cubicBezTo>
                    <a:pt x="241" y="77"/>
                    <a:pt x="215" y="116"/>
                    <a:pt x="196" y="160"/>
                  </a:cubicBezTo>
                  <a:close/>
                  <a:moveTo>
                    <a:pt x="207" y="186"/>
                  </a:moveTo>
                  <a:cubicBezTo>
                    <a:pt x="239" y="197"/>
                    <a:pt x="273" y="204"/>
                    <a:pt x="308" y="205"/>
                  </a:cubicBezTo>
                  <a:cubicBezTo>
                    <a:pt x="308" y="308"/>
                    <a:pt x="308" y="308"/>
                    <a:pt x="308" y="308"/>
                  </a:cubicBezTo>
                  <a:cubicBezTo>
                    <a:pt x="185" y="308"/>
                    <a:pt x="185" y="308"/>
                    <a:pt x="185" y="308"/>
                  </a:cubicBezTo>
                  <a:cubicBezTo>
                    <a:pt x="186" y="265"/>
                    <a:pt x="194" y="224"/>
                    <a:pt x="207" y="186"/>
                  </a:cubicBezTo>
                  <a:close/>
                  <a:moveTo>
                    <a:pt x="308" y="328"/>
                  </a:moveTo>
                  <a:cubicBezTo>
                    <a:pt x="308" y="452"/>
                    <a:pt x="308" y="452"/>
                    <a:pt x="308" y="452"/>
                  </a:cubicBezTo>
                  <a:cubicBezTo>
                    <a:pt x="275" y="453"/>
                    <a:pt x="244" y="458"/>
                    <a:pt x="215" y="468"/>
                  </a:cubicBezTo>
                  <a:cubicBezTo>
                    <a:pt x="197" y="425"/>
                    <a:pt x="186" y="378"/>
                    <a:pt x="185" y="328"/>
                  </a:cubicBezTo>
                  <a:lnTo>
                    <a:pt x="308" y="328"/>
                  </a:lnTo>
                  <a:close/>
                  <a:moveTo>
                    <a:pt x="273" y="591"/>
                  </a:moveTo>
                  <a:cubicBezTo>
                    <a:pt x="222" y="582"/>
                    <a:pt x="176" y="560"/>
                    <a:pt x="138" y="528"/>
                  </a:cubicBezTo>
                  <a:cubicBezTo>
                    <a:pt x="158" y="514"/>
                    <a:pt x="180" y="502"/>
                    <a:pt x="204" y="493"/>
                  </a:cubicBezTo>
                  <a:cubicBezTo>
                    <a:pt x="222" y="531"/>
                    <a:pt x="245" y="563"/>
                    <a:pt x="273" y="591"/>
                  </a:cubicBezTo>
                  <a:close/>
                  <a:moveTo>
                    <a:pt x="328" y="594"/>
                  </a:moveTo>
                  <a:cubicBezTo>
                    <a:pt x="328" y="472"/>
                    <a:pt x="328" y="472"/>
                    <a:pt x="328" y="472"/>
                  </a:cubicBezTo>
                  <a:cubicBezTo>
                    <a:pt x="358" y="473"/>
                    <a:pt x="386" y="478"/>
                    <a:pt x="413" y="486"/>
                  </a:cubicBezTo>
                  <a:cubicBezTo>
                    <a:pt x="392" y="529"/>
                    <a:pt x="363" y="566"/>
                    <a:pt x="329" y="594"/>
                  </a:cubicBezTo>
                  <a:cubicBezTo>
                    <a:pt x="329" y="594"/>
                    <a:pt x="329" y="594"/>
                    <a:pt x="328" y="594"/>
                  </a:cubicBezTo>
                  <a:close/>
                  <a:moveTo>
                    <a:pt x="432" y="493"/>
                  </a:moveTo>
                  <a:cubicBezTo>
                    <a:pt x="456" y="502"/>
                    <a:pt x="478" y="514"/>
                    <a:pt x="498" y="528"/>
                  </a:cubicBezTo>
                  <a:cubicBezTo>
                    <a:pt x="460" y="560"/>
                    <a:pt x="414" y="582"/>
                    <a:pt x="363" y="591"/>
                  </a:cubicBezTo>
                  <a:cubicBezTo>
                    <a:pt x="391" y="563"/>
                    <a:pt x="414" y="531"/>
                    <a:pt x="432" y="493"/>
                  </a:cubicBezTo>
                  <a:close/>
                  <a:moveTo>
                    <a:pt x="421" y="468"/>
                  </a:moveTo>
                  <a:cubicBezTo>
                    <a:pt x="392" y="458"/>
                    <a:pt x="361" y="453"/>
                    <a:pt x="328" y="452"/>
                  </a:cubicBezTo>
                  <a:cubicBezTo>
                    <a:pt x="328" y="328"/>
                    <a:pt x="328" y="328"/>
                    <a:pt x="328" y="328"/>
                  </a:cubicBezTo>
                  <a:cubicBezTo>
                    <a:pt x="451" y="328"/>
                    <a:pt x="451" y="328"/>
                    <a:pt x="451" y="328"/>
                  </a:cubicBezTo>
                  <a:cubicBezTo>
                    <a:pt x="450" y="378"/>
                    <a:pt x="439" y="425"/>
                    <a:pt x="421" y="468"/>
                  </a:cubicBezTo>
                  <a:close/>
                  <a:moveTo>
                    <a:pt x="328" y="308"/>
                  </a:moveTo>
                  <a:cubicBezTo>
                    <a:pt x="328" y="205"/>
                    <a:pt x="328" y="205"/>
                    <a:pt x="328" y="205"/>
                  </a:cubicBezTo>
                  <a:cubicBezTo>
                    <a:pt x="363" y="204"/>
                    <a:pt x="397" y="197"/>
                    <a:pt x="429" y="186"/>
                  </a:cubicBezTo>
                  <a:cubicBezTo>
                    <a:pt x="442" y="224"/>
                    <a:pt x="450" y="265"/>
                    <a:pt x="451" y="308"/>
                  </a:cubicBezTo>
                  <a:lnTo>
                    <a:pt x="328" y="308"/>
                  </a:lnTo>
                  <a:close/>
                  <a:moveTo>
                    <a:pt x="111" y="134"/>
                  </a:moveTo>
                  <a:cubicBezTo>
                    <a:pt x="135" y="152"/>
                    <a:pt x="160" y="168"/>
                    <a:pt x="188" y="179"/>
                  </a:cubicBezTo>
                  <a:cubicBezTo>
                    <a:pt x="174" y="219"/>
                    <a:pt x="166" y="262"/>
                    <a:pt x="165" y="308"/>
                  </a:cubicBezTo>
                  <a:cubicBezTo>
                    <a:pt x="42" y="308"/>
                    <a:pt x="42" y="308"/>
                    <a:pt x="42" y="308"/>
                  </a:cubicBezTo>
                  <a:cubicBezTo>
                    <a:pt x="44" y="241"/>
                    <a:pt x="70" y="181"/>
                    <a:pt x="111" y="134"/>
                  </a:cubicBezTo>
                  <a:close/>
                  <a:moveTo>
                    <a:pt x="42" y="328"/>
                  </a:moveTo>
                  <a:cubicBezTo>
                    <a:pt x="165" y="328"/>
                    <a:pt x="165" y="328"/>
                    <a:pt x="165" y="328"/>
                  </a:cubicBezTo>
                  <a:cubicBezTo>
                    <a:pt x="166" y="381"/>
                    <a:pt x="177" y="430"/>
                    <a:pt x="195" y="475"/>
                  </a:cubicBezTo>
                  <a:cubicBezTo>
                    <a:pt x="169" y="485"/>
                    <a:pt x="145" y="498"/>
                    <a:pt x="123" y="514"/>
                  </a:cubicBezTo>
                  <a:cubicBezTo>
                    <a:pt x="75" y="466"/>
                    <a:pt x="44" y="401"/>
                    <a:pt x="42" y="328"/>
                  </a:cubicBezTo>
                  <a:close/>
                  <a:moveTo>
                    <a:pt x="513" y="514"/>
                  </a:moveTo>
                  <a:cubicBezTo>
                    <a:pt x="491" y="498"/>
                    <a:pt x="467" y="485"/>
                    <a:pt x="441" y="475"/>
                  </a:cubicBezTo>
                  <a:cubicBezTo>
                    <a:pt x="459" y="430"/>
                    <a:pt x="470" y="381"/>
                    <a:pt x="471" y="328"/>
                  </a:cubicBezTo>
                  <a:cubicBezTo>
                    <a:pt x="594" y="328"/>
                    <a:pt x="594" y="328"/>
                    <a:pt x="594" y="328"/>
                  </a:cubicBezTo>
                  <a:cubicBezTo>
                    <a:pt x="592" y="401"/>
                    <a:pt x="561" y="466"/>
                    <a:pt x="513" y="514"/>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58" name="Picture Placeholder 57"/>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70</a:t>
            </a:fld>
            <a:endParaRPr lang="en-US" sz="1050" dirty="0">
              <a:solidFill>
                <a:schemeClr val="bg1"/>
              </a:solidFill>
            </a:endParaRPr>
          </a:p>
        </p:txBody>
      </p:sp>
      <p:sp>
        <p:nvSpPr>
          <p:cNvPr id="12" name="Title 1"/>
          <p:cNvSpPr txBox="1">
            <a:spLocks/>
          </p:cNvSpPr>
          <p:nvPr/>
        </p:nvSpPr>
        <p:spPr>
          <a:xfrm>
            <a:off x="901642" y="1443643"/>
            <a:ext cx="3012263" cy="1447759"/>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This Your Creativity Product</a:t>
            </a:r>
          </a:p>
        </p:txBody>
      </p:sp>
      <p:sp>
        <p:nvSpPr>
          <p:cNvPr id="14" name="Rectangle 13"/>
          <p:cNvSpPr/>
          <p:nvPr/>
        </p:nvSpPr>
        <p:spPr>
          <a:xfrm>
            <a:off x="965143" y="301885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0" name="Oval 9"/>
          <p:cNvSpPr/>
          <p:nvPr/>
        </p:nvSpPr>
        <p:spPr>
          <a:xfrm>
            <a:off x="6400126" y="4046799"/>
            <a:ext cx="624548" cy="624548"/>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tillium" panose="00000500000000000000" pitchFamily="50" charset="0"/>
            </a:endParaRPr>
          </a:p>
        </p:txBody>
      </p:sp>
      <p:sp>
        <p:nvSpPr>
          <p:cNvPr id="11" name="Oval 10"/>
          <p:cNvSpPr/>
          <p:nvPr/>
        </p:nvSpPr>
        <p:spPr>
          <a:xfrm>
            <a:off x="8309753" y="4046799"/>
            <a:ext cx="624548" cy="624548"/>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tillium" panose="00000500000000000000" pitchFamily="50" charset="0"/>
            </a:endParaRPr>
          </a:p>
        </p:txBody>
      </p:sp>
      <p:sp>
        <p:nvSpPr>
          <p:cNvPr id="13" name="Oval 12"/>
          <p:cNvSpPr/>
          <p:nvPr/>
        </p:nvSpPr>
        <p:spPr>
          <a:xfrm>
            <a:off x="10219379" y="4046799"/>
            <a:ext cx="624548" cy="624548"/>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tillium" panose="00000500000000000000" pitchFamily="50" charset="0"/>
            </a:endParaRPr>
          </a:p>
        </p:txBody>
      </p:sp>
      <p:sp>
        <p:nvSpPr>
          <p:cNvPr id="15" name="Rectangle 14"/>
          <p:cNvSpPr/>
          <p:nvPr/>
        </p:nvSpPr>
        <p:spPr>
          <a:xfrm>
            <a:off x="5826312" y="4758540"/>
            <a:ext cx="1774693" cy="553998"/>
          </a:xfrm>
          <a:prstGeom prst="rect">
            <a:avLst/>
          </a:prstGeom>
        </p:spPr>
        <p:txBody>
          <a:bodyPr wrap="square" anchor="ctr">
            <a:spAutoFit/>
          </a:bodyPr>
          <a:lstStyle/>
          <a:p>
            <a:pPr algn="ctr">
              <a:spcBef>
                <a:spcPts val="600"/>
              </a:spcBef>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a:t>
            </a:r>
            <a:r>
              <a:rPr lang="en-US" sz="1000" noProof="1" smtClean="0">
                <a:solidFill>
                  <a:schemeClr val="bg1"/>
                </a:solidFill>
                <a:latin typeface="+mj-lt"/>
                <a:ea typeface="Open Sans Light" panose="020B0306030504020204" pitchFamily="34" charset="0"/>
                <a:cs typeface="Open Sans Light" panose="020B0306030504020204" pitchFamily="34" charset="0"/>
              </a:rPr>
              <a:t>elitunc </a:t>
            </a:r>
            <a:r>
              <a:rPr lang="en-US" sz="1000" noProof="1">
                <a:solidFill>
                  <a:schemeClr val="bg1"/>
                </a:solidFill>
                <a:latin typeface="+mj-lt"/>
                <a:ea typeface="Open Sans Light" panose="020B0306030504020204" pitchFamily="34" charset="0"/>
                <a:cs typeface="Open Sans Light" panose="020B0306030504020204" pitchFamily="34" charset="0"/>
              </a:rPr>
              <a:t>enim </a:t>
            </a:r>
            <a:r>
              <a:rPr lang="en-US" sz="1000" noProof="1" smtClean="0">
                <a:solidFill>
                  <a:schemeClr val="bg1"/>
                </a:solidFill>
                <a:latin typeface="+mj-lt"/>
                <a:ea typeface="Open Sans Light" panose="020B0306030504020204" pitchFamily="34" charset="0"/>
                <a:cs typeface="Open Sans Light" panose="020B0306030504020204" pitchFamily="34" charset="0"/>
              </a:rPr>
              <a:t>sem</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16" name="Rectangle 15"/>
          <p:cNvSpPr/>
          <p:nvPr/>
        </p:nvSpPr>
        <p:spPr>
          <a:xfrm>
            <a:off x="7698826" y="4758540"/>
            <a:ext cx="1774693" cy="553998"/>
          </a:xfrm>
          <a:prstGeom prst="rect">
            <a:avLst/>
          </a:prstGeom>
        </p:spPr>
        <p:txBody>
          <a:bodyPr wrap="square" anchor="ctr">
            <a:spAutoFit/>
          </a:bodyPr>
          <a:lstStyle/>
          <a:p>
            <a:pPr algn="ctr">
              <a:spcBef>
                <a:spcPts val="600"/>
              </a:spcBef>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a:t>
            </a:r>
            <a:r>
              <a:rPr lang="en-US" sz="1000" noProof="1" smtClean="0">
                <a:solidFill>
                  <a:schemeClr val="bg1"/>
                </a:solidFill>
                <a:latin typeface="+mj-lt"/>
                <a:ea typeface="Open Sans Light" panose="020B0306030504020204" pitchFamily="34" charset="0"/>
                <a:cs typeface="Open Sans Light" panose="020B0306030504020204" pitchFamily="34" charset="0"/>
              </a:rPr>
              <a:t>elitunc </a:t>
            </a:r>
            <a:r>
              <a:rPr lang="en-US" sz="1000" noProof="1">
                <a:solidFill>
                  <a:schemeClr val="bg1"/>
                </a:solidFill>
                <a:latin typeface="+mj-lt"/>
                <a:ea typeface="Open Sans Light" panose="020B0306030504020204" pitchFamily="34" charset="0"/>
                <a:cs typeface="Open Sans Light" panose="020B0306030504020204" pitchFamily="34" charset="0"/>
              </a:rPr>
              <a:t>enim </a:t>
            </a:r>
            <a:r>
              <a:rPr lang="en-US" sz="1000" noProof="1" smtClean="0">
                <a:solidFill>
                  <a:schemeClr val="bg1"/>
                </a:solidFill>
                <a:latin typeface="+mj-lt"/>
                <a:ea typeface="Open Sans Light" panose="020B0306030504020204" pitchFamily="34" charset="0"/>
                <a:cs typeface="Open Sans Light" panose="020B0306030504020204" pitchFamily="34" charset="0"/>
              </a:rPr>
              <a:t>sem</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17" name="Rectangle 16"/>
          <p:cNvSpPr/>
          <p:nvPr/>
        </p:nvSpPr>
        <p:spPr>
          <a:xfrm>
            <a:off x="9571340" y="4758540"/>
            <a:ext cx="1774693" cy="553998"/>
          </a:xfrm>
          <a:prstGeom prst="rect">
            <a:avLst/>
          </a:prstGeom>
        </p:spPr>
        <p:txBody>
          <a:bodyPr wrap="square" anchor="ctr">
            <a:spAutoFit/>
          </a:bodyPr>
          <a:lstStyle/>
          <a:p>
            <a:pPr algn="ctr">
              <a:spcBef>
                <a:spcPts val="600"/>
              </a:spcBef>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a:t>
            </a:r>
            <a:r>
              <a:rPr lang="en-US" sz="1000" noProof="1" smtClean="0">
                <a:solidFill>
                  <a:schemeClr val="bg1"/>
                </a:solidFill>
                <a:latin typeface="+mj-lt"/>
                <a:ea typeface="Open Sans Light" panose="020B0306030504020204" pitchFamily="34" charset="0"/>
                <a:cs typeface="Open Sans Light" panose="020B0306030504020204" pitchFamily="34" charset="0"/>
              </a:rPr>
              <a:t>elitunc </a:t>
            </a:r>
            <a:r>
              <a:rPr lang="en-US" sz="1000" noProof="1">
                <a:solidFill>
                  <a:schemeClr val="bg1"/>
                </a:solidFill>
                <a:latin typeface="+mj-lt"/>
                <a:ea typeface="Open Sans Light" panose="020B0306030504020204" pitchFamily="34" charset="0"/>
                <a:cs typeface="Open Sans Light" panose="020B0306030504020204" pitchFamily="34" charset="0"/>
              </a:rPr>
              <a:t>enim </a:t>
            </a:r>
            <a:r>
              <a:rPr lang="en-US" sz="1000" noProof="1" smtClean="0">
                <a:solidFill>
                  <a:schemeClr val="bg1"/>
                </a:solidFill>
                <a:latin typeface="+mj-lt"/>
                <a:ea typeface="Open Sans Light" panose="020B0306030504020204" pitchFamily="34" charset="0"/>
                <a:cs typeface="Open Sans Light" panose="020B0306030504020204" pitchFamily="34" charset="0"/>
              </a:rPr>
              <a:t>sem</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grpSp>
        <p:nvGrpSpPr>
          <p:cNvPr id="18" name="Group 17"/>
          <p:cNvGrpSpPr/>
          <p:nvPr/>
        </p:nvGrpSpPr>
        <p:grpSpPr>
          <a:xfrm>
            <a:off x="6552835" y="4215647"/>
            <a:ext cx="287337" cy="285750"/>
            <a:chOff x="8739188" y="3508375"/>
            <a:chExt cx="287337" cy="285750"/>
          </a:xfrm>
          <a:solidFill>
            <a:schemeClr val="bg1"/>
          </a:solidFill>
        </p:grpSpPr>
        <p:sp>
          <p:nvSpPr>
            <p:cNvPr id="27" name="Freeform 4586"/>
            <p:cNvSpPr>
              <a:spLocks/>
            </p:cNvSpPr>
            <p:nvPr/>
          </p:nvSpPr>
          <p:spPr bwMode="auto">
            <a:xfrm>
              <a:off x="8739188" y="3722688"/>
              <a:ext cx="76200" cy="52388"/>
            </a:xfrm>
            <a:custGeom>
              <a:avLst/>
              <a:gdLst>
                <a:gd name="T0" fmla="*/ 237 w 241"/>
                <a:gd name="T1" fmla="*/ 80 h 166"/>
                <a:gd name="T2" fmla="*/ 162 w 241"/>
                <a:gd name="T3" fmla="*/ 5 h 166"/>
                <a:gd name="T4" fmla="*/ 159 w 241"/>
                <a:gd name="T5" fmla="*/ 2 h 166"/>
                <a:gd name="T6" fmla="*/ 157 w 241"/>
                <a:gd name="T7" fmla="*/ 1 h 166"/>
                <a:gd name="T8" fmla="*/ 154 w 241"/>
                <a:gd name="T9" fmla="*/ 0 h 166"/>
                <a:gd name="T10" fmla="*/ 150 w 241"/>
                <a:gd name="T11" fmla="*/ 0 h 166"/>
                <a:gd name="T12" fmla="*/ 148 w 241"/>
                <a:gd name="T13" fmla="*/ 0 h 166"/>
                <a:gd name="T14" fmla="*/ 145 w 241"/>
                <a:gd name="T15" fmla="*/ 1 h 166"/>
                <a:gd name="T16" fmla="*/ 143 w 241"/>
                <a:gd name="T17" fmla="*/ 2 h 166"/>
                <a:gd name="T18" fmla="*/ 140 w 241"/>
                <a:gd name="T19" fmla="*/ 5 h 166"/>
                <a:gd name="T20" fmla="*/ 5 w 241"/>
                <a:gd name="T21" fmla="*/ 140 h 166"/>
                <a:gd name="T22" fmla="*/ 3 w 241"/>
                <a:gd name="T23" fmla="*/ 144 h 166"/>
                <a:gd name="T24" fmla="*/ 0 w 241"/>
                <a:gd name="T25" fmla="*/ 148 h 166"/>
                <a:gd name="T26" fmla="*/ 0 w 241"/>
                <a:gd name="T27" fmla="*/ 153 h 166"/>
                <a:gd name="T28" fmla="*/ 1 w 241"/>
                <a:gd name="T29" fmla="*/ 156 h 166"/>
                <a:gd name="T30" fmla="*/ 4 w 241"/>
                <a:gd name="T31" fmla="*/ 160 h 166"/>
                <a:gd name="T32" fmla="*/ 7 w 241"/>
                <a:gd name="T33" fmla="*/ 163 h 166"/>
                <a:gd name="T34" fmla="*/ 12 w 241"/>
                <a:gd name="T35" fmla="*/ 165 h 166"/>
                <a:gd name="T36" fmla="*/ 15 w 241"/>
                <a:gd name="T37" fmla="*/ 166 h 166"/>
                <a:gd name="T38" fmla="*/ 166 w 241"/>
                <a:gd name="T39" fmla="*/ 166 h 166"/>
                <a:gd name="T40" fmla="*/ 172 w 241"/>
                <a:gd name="T41" fmla="*/ 165 h 166"/>
                <a:gd name="T42" fmla="*/ 176 w 241"/>
                <a:gd name="T43" fmla="*/ 162 h 166"/>
                <a:gd name="T44" fmla="*/ 237 w 241"/>
                <a:gd name="T45" fmla="*/ 101 h 166"/>
                <a:gd name="T46" fmla="*/ 239 w 241"/>
                <a:gd name="T47" fmla="*/ 98 h 166"/>
                <a:gd name="T48" fmla="*/ 241 w 241"/>
                <a:gd name="T49" fmla="*/ 96 h 166"/>
                <a:gd name="T50" fmla="*/ 241 w 241"/>
                <a:gd name="T51" fmla="*/ 94 h 166"/>
                <a:gd name="T52" fmla="*/ 241 w 241"/>
                <a:gd name="T53" fmla="*/ 90 h 166"/>
                <a:gd name="T54" fmla="*/ 241 w 241"/>
                <a:gd name="T55" fmla="*/ 87 h 166"/>
                <a:gd name="T56" fmla="*/ 241 w 241"/>
                <a:gd name="T57" fmla="*/ 85 h 166"/>
                <a:gd name="T58" fmla="*/ 239 w 241"/>
                <a:gd name="T59" fmla="*/ 83 h 166"/>
                <a:gd name="T60" fmla="*/ 237 w 241"/>
                <a:gd name="T61" fmla="*/ 8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1" h="166">
                  <a:moveTo>
                    <a:pt x="237" y="80"/>
                  </a:moveTo>
                  <a:lnTo>
                    <a:pt x="162" y="5"/>
                  </a:lnTo>
                  <a:lnTo>
                    <a:pt x="159" y="2"/>
                  </a:lnTo>
                  <a:lnTo>
                    <a:pt x="157" y="1"/>
                  </a:lnTo>
                  <a:lnTo>
                    <a:pt x="154" y="0"/>
                  </a:lnTo>
                  <a:lnTo>
                    <a:pt x="150" y="0"/>
                  </a:lnTo>
                  <a:lnTo>
                    <a:pt x="148" y="0"/>
                  </a:lnTo>
                  <a:lnTo>
                    <a:pt x="145" y="1"/>
                  </a:lnTo>
                  <a:lnTo>
                    <a:pt x="143" y="2"/>
                  </a:lnTo>
                  <a:lnTo>
                    <a:pt x="140" y="5"/>
                  </a:lnTo>
                  <a:lnTo>
                    <a:pt x="5" y="140"/>
                  </a:lnTo>
                  <a:lnTo>
                    <a:pt x="3" y="144"/>
                  </a:lnTo>
                  <a:lnTo>
                    <a:pt x="0" y="148"/>
                  </a:lnTo>
                  <a:lnTo>
                    <a:pt x="0" y="153"/>
                  </a:lnTo>
                  <a:lnTo>
                    <a:pt x="1" y="156"/>
                  </a:lnTo>
                  <a:lnTo>
                    <a:pt x="4" y="160"/>
                  </a:lnTo>
                  <a:lnTo>
                    <a:pt x="7" y="163"/>
                  </a:lnTo>
                  <a:lnTo>
                    <a:pt x="12" y="165"/>
                  </a:lnTo>
                  <a:lnTo>
                    <a:pt x="15" y="166"/>
                  </a:lnTo>
                  <a:lnTo>
                    <a:pt x="166" y="166"/>
                  </a:lnTo>
                  <a:lnTo>
                    <a:pt x="172" y="165"/>
                  </a:lnTo>
                  <a:lnTo>
                    <a:pt x="176" y="162"/>
                  </a:lnTo>
                  <a:lnTo>
                    <a:pt x="237" y="101"/>
                  </a:lnTo>
                  <a:lnTo>
                    <a:pt x="239" y="98"/>
                  </a:lnTo>
                  <a:lnTo>
                    <a:pt x="241" y="96"/>
                  </a:lnTo>
                  <a:lnTo>
                    <a:pt x="241" y="94"/>
                  </a:lnTo>
                  <a:lnTo>
                    <a:pt x="241" y="90"/>
                  </a:lnTo>
                  <a:lnTo>
                    <a:pt x="241" y="87"/>
                  </a:lnTo>
                  <a:lnTo>
                    <a:pt x="241" y="85"/>
                  </a:lnTo>
                  <a:lnTo>
                    <a:pt x="239" y="83"/>
                  </a:lnTo>
                  <a:lnTo>
                    <a:pt x="237"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8" name="Freeform 4587"/>
            <p:cNvSpPr>
              <a:spLocks/>
            </p:cNvSpPr>
            <p:nvPr/>
          </p:nvSpPr>
          <p:spPr bwMode="auto">
            <a:xfrm>
              <a:off x="8777288" y="3636963"/>
              <a:ext cx="125413" cy="123825"/>
            </a:xfrm>
            <a:custGeom>
              <a:avLst/>
              <a:gdLst>
                <a:gd name="T0" fmla="*/ 42 w 393"/>
                <a:gd name="T1" fmla="*/ 146 h 392"/>
                <a:gd name="T2" fmla="*/ 38 w 393"/>
                <a:gd name="T3" fmla="*/ 157 h 392"/>
                <a:gd name="T4" fmla="*/ 25 w 393"/>
                <a:gd name="T5" fmla="*/ 176 h 392"/>
                <a:gd name="T6" fmla="*/ 9 w 393"/>
                <a:gd name="T7" fmla="*/ 195 h 392"/>
                <a:gd name="T8" fmla="*/ 7 w 393"/>
                <a:gd name="T9" fmla="*/ 200 h 392"/>
                <a:gd name="T10" fmla="*/ 7 w 393"/>
                <a:gd name="T11" fmla="*/ 206 h 392"/>
                <a:gd name="T12" fmla="*/ 9 w 393"/>
                <a:gd name="T13" fmla="*/ 211 h 392"/>
                <a:gd name="T14" fmla="*/ 176 w 393"/>
                <a:gd name="T15" fmla="*/ 381 h 392"/>
                <a:gd name="T16" fmla="*/ 182 w 393"/>
                <a:gd name="T17" fmla="*/ 384 h 392"/>
                <a:gd name="T18" fmla="*/ 188 w 393"/>
                <a:gd name="T19" fmla="*/ 385 h 392"/>
                <a:gd name="T20" fmla="*/ 191 w 393"/>
                <a:gd name="T21" fmla="*/ 385 h 392"/>
                <a:gd name="T22" fmla="*/ 195 w 393"/>
                <a:gd name="T23" fmla="*/ 383 h 392"/>
                <a:gd name="T24" fmla="*/ 214 w 393"/>
                <a:gd name="T25" fmla="*/ 367 h 392"/>
                <a:gd name="T26" fmla="*/ 233 w 393"/>
                <a:gd name="T27" fmla="*/ 354 h 392"/>
                <a:gd name="T28" fmla="*/ 243 w 393"/>
                <a:gd name="T29" fmla="*/ 350 h 392"/>
                <a:gd name="T30" fmla="*/ 254 w 393"/>
                <a:gd name="T31" fmla="*/ 350 h 392"/>
                <a:gd name="T32" fmla="*/ 266 w 393"/>
                <a:gd name="T33" fmla="*/ 354 h 392"/>
                <a:gd name="T34" fmla="*/ 287 w 393"/>
                <a:gd name="T35" fmla="*/ 369 h 392"/>
                <a:gd name="T36" fmla="*/ 311 w 393"/>
                <a:gd name="T37" fmla="*/ 391 h 392"/>
                <a:gd name="T38" fmla="*/ 322 w 393"/>
                <a:gd name="T39" fmla="*/ 391 h 392"/>
                <a:gd name="T40" fmla="*/ 389 w 393"/>
                <a:gd name="T41" fmla="*/ 328 h 392"/>
                <a:gd name="T42" fmla="*/ 392 w 393"/>
                <a:gd name="T43" fmla="*/ 322 h 392"/>
                <a:gd name="T44" fmla="*/ 393 w 393"/>
                <a:gd name="T45" fmla="*/ 316 h 392"/>
                <a:gd name="T46" fmla="*/ 392 w 393"/>
                <a:gd name="T47" fmla="*/ 311 h 392"/>
                <a:gd name="T48" fmla="*/ 389 w 393"/>
                <a:gd name="T49" fmla="*/ 306 h 392"/>
                <a:gd name="T50" fmla="*/ 86 w 393"/>
                <a:gd name="T51" fmla="*/ 2 h 392"/>
                <a:gd name="T52" fmla="*/ 80 w 393"/>
                <a:gd name="T53" fmla="*/ 0 h 392"/>
                <a:gd name="T54" fmla="*/ 71 w 393"/>
                <a:gd name="T55" fmla="*/ 1 h 392"/>
                <a:gd name="T56" fmla="*/ 5 w 393"/>
                <a:gd name="T57" fmla="*/ 64 h 392"/>
                <a:gd name="T58" fmla="*/ 1 w 393"/>
                <a:gd name="T59" fmla="*/ 69 h 392"/>
                <a:gd name="T60" fmla="*/ 0 w 393"/>
                <a:gd name="T61" fmla="*/ 76 h 392"/>
                <a:gd name="T62" fmla="*/ 1 w 393"/>
                <a:gd name="T63" fmla="*/ 81 h 392"/>
                <a:gd name="T64" fmla="*/ 5 w 393"/>
                <a:gd name="T65" fmla="*/ 86 h 392"/>
                <a:gd name="T66" fmla="*/ 33 w 393"/>
                <a:gd name="T67" fmla="*/ 118 h 392"/>
                <a:gd name="T68" fmla="*/ 40 w 393"/>
                <a:gd name="T69" fmla="*/ 130 h 392"/>
                <a:gd name="T70" fmla="*/ 42 w 393"/>
                <a:gd name="T71" fmla="*/ 14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3" h="392">
                  <a:moveTo>
                    <a:pt x="42" y="140"/>
                  </a:moveTo>
                  <a:lnTo>
                    <a:pt x="42" y="146"/>
                  </a:lnTo>
                  <a:lnTo>
                    <a:pt x="41" y="151"/>
                  </a:lnTo>
                  <a:lnTo>
                    <a:pt x="38" y="157"/>
                  </a:lnTo>
                  <a:lnTo>
                    <a:pt x="35" y="163"/>
                  </a:lnTo>
                  <a:lnTo>
                    <a:pt x="25" y="176"/>
                  </a:lnTo>
                  <a:lnTo>
                    <a:pt x="10" y="193"/>
                  </a:lnTo>
                  <a:lnTo>
                    <a:pt x="9" y="195"/>
                  </a:lnTo>
                  <a:lnTo>
                    <a:pt x="7" y="198"/>
                  </a:lnTo>
                  <a:lnTo>
                    <a:pt x="7" y="200"/>
                  </a:lnTo>
                  <a:lnTo>
                    <a:pt x="6" y="203"/>
                  </a:lnTo>
                  <a:lnTo>
                    <a:pt x="7" y="206"/>
                  </a:lnTo>
                  <a:lnTo>
                    <a:pt x="7" y="209"/>
                  </a:lnTo>
                  <a:lnTo>
                    <a:pt x="9" y="211"/>
                  </a:lnTo>
                  <a:lnTo>
                    <a:pt x="10" y="214"/>
                  </a:lnTo>
                  <a:lnTo>
                    <a:pt x="176" y="381"/>
                  </a:lnTo>
                  <a:lnTo>
                    <a:pt x="180" y="383"/>
                  </a:lnTo>
                  <a:lnTo>
                    <a:pt x="182" y="384"/>
                  </a:lnTo>
                  <a:lnTo>
                    <a:pt x="184" y="385"/>
                  </a:lnTo>
                  <a:lnTo>
                    <a:pt x="188" y="385"/>
                  </a:lnTo>
                  <a:lnTo>
                    <a:pt x="188" y="385"/>
                  </a:lnTo>
                  <a:lnTo>
                    <a:pt x="191" y="385"/>
                  </a:lnTo>
                  <a:lnTo>
                    <a:pt x="193" y="384"/>
                  </a:lnTo>
                  <a:lnTo>
                    <a:pt x="195" y="383"/>
                  </a:lnTo>
                  <a:lnTo>
                    <a:pt x="198" y="381"/>
                  </a:lnTo>
                  <a:lnTo>
                    <a:pt x="214" y="367"/>
                  </a:lnTo>
                  <a:lnTo>
                    <a:pt x="227" y="357"/>
                  </a:lnTo>
                  <a:lnTo>
                    <a:pt x="233" y="354"/>
                  </a:lnTo>
                  <a:lnTo>
                    <a:pt x="238" y="351"/>
                  </a:lnTo>
                  <a:lnTo>
                    <a:pt x="243" y="350"/>
                  </a:lnTo>
                  <a:lnTo>
                    <a:pt x="249" y="349"/>
                  </a:lnTo>
                  <a:lnTo>
                    <a:pt x="254" y="350"/>
                  </a:lnTo>
                  <a:lnTo>
                    <a:pt x="260" y="351"/>
                  </a:lnTo>
                  <a:lnTo>
                    <a:pt x="266" y="354"/>
                  </a:lnTo>
                  <a:lnTo>
                    <a:pt x="272" y="358"/>
                  </a:lnTo>
                  <a:lnTo>
                    <a:pt x="287" y="369"/>
                  </a:lnTo>
                  <a:lnTo>
                    <a:pt x="305" y="387"/>
                  </a:lnTo>
                  <a:lnTo>
                    <a:pt x="311" y="391"/>
                  </a:lnTo>
                  <a:lnTo>
                    <a:pt x="316" y="392"/>
                  </a:lnTo>
                  <a:lnTo>
                    <a:pt x="322" y="391"/>
                  </a:lnTo>
                  <a:lnTo>
                    <a:pt x="326" y="387"/>
                  </a:lnTo>
                  <a:lnTo>
                    <a:pt x="389" y="328"/>
                  </a:lnTo>
                  <a:lnTo>
                    <a:pt x="391" y="325"/>
                  </a:lnTo>
                  <a:lnTo>
                    <a:pt x="392" y="322"/>
                  </a:lnTo>
                  <a:lnTo>
                    <a:pt x="393" y="320"/>
                  </a:lnTo>
                  <a:lnTo>
                    <a:pt x="393" y="316"/>
                  </a:lnTo>
                  <a:lnTo>
                    <a:pt x="393" y="313"/>
                  </a:lnTo>
                  <a:lnTo>
                    <a:pt x="392" y="311"/>
                  </a:lnTo>
                  <a:lnTo>
                    <a:pt x="391" y="308"/>
                  </a:lnTo>
                  <a:lnTo>
                    <a:pt x="389" y="306"/>
                  </a:lnTo>
                  <a:lnTo>
                    <a:pt x="88" y="5"/>
                  </a:lnTo>
                  <a:lnTo>
                    <a:pt x="86" y="2"/>
                  </a:lnTo>
                  <a:lnTo>
                    <a:pt x="83" y="1"/>
                  </a:lnTo>
                  <a:lnTo>
                    <a:pt x="80" y="0"/>
                  </a:lnTo>
                  <a:lnTo>
                    <a:pt x="77" y="0"/>
                  </a:lnTo>
                  <a:lnTo>
                    <a:pt x="71" y="1"/>
                  </a:lnTo>
                  <a:lnTo>
                    <a:pt x="67" y="5"/>
                  </a:lnTo>
                  <a:lnTo>
                    <a:pt x="5" y="64"/>
                  </a:lnTo>
                  <a:lnTo>
                    <a:pt x="2" y="67"/>
                  </a:lnTo>
                  <a:lnTo>
                    <a:pt x="1" y="69"/>
                  </a:lnTo>
                  <a:lnTo>
                    <a:pt x="0" y="72"/>
                  </a:lnTo>
                  <a:lnTo>
                    <a:pt x="0" y="76"/>
                  </a:lnTo>
                  <a:lnTo>
                    <a:pt x="0" y="78"/>
                  </a:lnTo>
                  <a:lnTo>
                    <a:pt x="1" y="81"/>
                  </a:lnTo>
                  <a:lnTo>
                    <a:pt x="2" y="84"/>
                  </a:lnTo>
                  <a:lnTo>
                    <a:pt x="5" y="86"/>
                  </a:lnTo>
                  <a:lnTo>
                    <a:pt x="20" y="104"/>
                  </a:lnTo>
                  <a:lnTo>
                    <a:pt x="33" y="118"/>
                  </a:lnTo>
                  <a:lnTo>
                    <a:pt x="36" y="124"/>
                  </a:lnTo>
                  <a:lnTo>
                    <a:pt x="40" y="130"/>
                  </a:lnTo>
                  <a:lnTo>
                    <a:pt x="41" y="136"/>
                  </a:lnTo>
                  <a:lnTo>
                    <a:pt x="42" y="140"/>
                  </a:lnTo>
                  <a:lnTo>
                    <a:pt x="42"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9" name="Freeform 4588"/>
            <p:cNvSpPr>
              <a:spLocks/>
            </p:cNvSpPr>
            <p:nvPr/>
          </p:nvSpPr>
          <p:spPr bwMode="auto">
            <a:xfrm>
              <a:off x="8810625" y="3508375"/>
              <a:ext cx="215900" cy="222250"/>
            </a:xfrm>
            <a:custGeom>
              <a:avLst/>
              <a:gdLst>
                <a:gd name="T0" fmla="*/ 305 w 680"/>
                <a:gd name="T1" fmla="*/ 697 h 703"/>
                <a:gd name="T2" fmla="*/ 307 w 680"/>
                <a:gd name="T3" fmla="*/ 700 h 703"/>
                <a:gd name="T4" fmla="*/ 310 w 680"/>
                <a:gd name="T5" fmla="*/ 701 h 703"/>
                <a:gd name="T6" fmla="*/ 313 w 680"/>
                <a:gd name="T7" fmla="*/ 702 h 703"/>
                <a:gd name="T8" fmla="*/ 316 w 680"/>
                <a:gd name="T9" fmla="*/ 703 h 703"/>
                <a:gd name="T10" fmla="*/ 316 w 680"/>
                <a:gd name="T11" fmla="*/ 703 h 703"/>
                <a:gd name="T12" fmla="*/ 316 w 680"/>
                <a:gd name="T13" fmla="*/ 702 h 703"/>
                <a:gd name="T14" fmla="*/ 319 w 680"/>
                <a:gd name="T15" fmla="*/ 702 h 703"/>
                <a:gd name="T16" fmla="*/ 323 w 680"/>
                <a:gd name="T17" fmla="*/ 701 h 703"/>
                <a:gd name="T18" fmla="*/ 325 w 680"/>
                <a:gd name="T19" fmla="*/ 699 h 703"/>
                <a:gd name="T20" fmla="*/ 327 w 680"/>
                <a:gd name="T21" fmla="*/ 696 h 703"/>
                <a:gd name="T22" fmla="*/ 676 w 680"/>
                <a:gd name="T23" fmla="*/ 251 h 703"/>
                <a:gd name="T24" fmla="*/ 680 w 680"/>
                <a:gd name="T25" fmla="*/ 247 h 703"/>
                <a:gd name="T26" fmla="*/ 680 w 680"/>
                <a:gd name="T27" fmla="*/ 241 h 703"/>
                <a:gd name="T28" fmla="*/ 679 w 680"/>
                <a:gd name="T29" fmla="*/ 237 h 703"/>
                <a:gd name="T30" fmla="*/ 675 w 680"/>
                <a:gd name="T31" fmla="*/ 232 h 703"/>
                <a:gd name="T32" fmla="*/ 448 w 680"/>
                <a:gd name="T33" fmla="*/ 4 h 703"/>
                <a:gd name="T34" fmla="*/ 443 w 680"/>
                <a:gd name="T35" fmla="*/ 1 h 703"/>
                <a:gd name="T36" fmla="*/ 437 w 680"/>
                <a:gd name="T37" fmla="*/ 0 h 703"/>
                <a:gd name="T38" fmla="*/ 432 w 680"/>
                <a:gd name="T39" fmla="*/ 1 h 703"/>
                <a:gd name="T40" fmla="*/ 427 w 680"/>
                <a:gd name="T41" fmla="*/ 3 h 703"/>
                <a:gd name="T42" fmla="*/ 4 w 680"/>
                <a:gd name="T43" fmla="*/ 374 h 703"/>
                <a:gd name="T44" fmla="*/ 2 w 680"/>
                <a:gd name="T45" fmla="*/ 377 h 703"/>
                <a:gd name="T46" fmla="*/ 1 w 680"/>
                <a:gd name="T47" fmla="*/ 380 h 703"/>
                <a:gd name="T48" fmla="*/ 0 w 680"/>
                <a:gd name="T49" fmla="*/ 382 h 703"/>
                <a:gd name="T50" fmla="*/ 0 w 680"/>
                <a:gd name="T51" fmla="*/ 386 h 703"/>
                <a:gd name="T52" fmla="*/ 0 w 680"/>
                <a:gd name="T53" fmla="*/ 389 h 703"/>
                <a:gd name="T54" fmla="*/ 1 w 680"/>
                <a:gd name="T55" fmla="*/ 391 h 703"/>
                <a:gd name="T56" fmla="*/ 2 w 680"/>
                <a:gd name="T57" fmla="*/ 395 h 703"/>
                <a:gd name="T58" fmla="*/ 4 w 680"/>
                <a:gd name="T59" fmla="*/ 397 h 703"/>
                <a:gd name="T60" fmla="*/ 305 w 680"/>
                <a:gd name="T61" fmla="*/ 697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80" h="703">
                  <a:moveTo>
                    <a:pt x="305" y="697"/>
                  </a:moveTo>
                  <a:lnTo>
                    <a:pt x="307" y="700"/>
                  </a:lnTo>
                  <a:lnTo>
                    <a:pt x="310" y="701"/>
                  </a:lnTo>
                  <a:lnTo>
                    <a:pt x="313" y="702"/>
                  </a:lnTo>
                  <a:lnTo>
                    <a:pt x="316" y="703"/>
                  </a:lnTo>
                  <a:lnTo>
                    <a:pt x="316" y="703"/>
                  </a:lnTo>
                  <a:lnTo>
                    <a:pt x="316" y="702"/>
                  </a:lnTo>
                  <a:lnTo>
                    <a:pt x="319" y="702"/>
                  </a:lnTo>
                  <a:lnTo>
                    <a:pt x="323" y="701"/>
                  </a:lnTo>
                  <a:lnTo>
                    <a:pt x="325" y="699"/>
                  </a:lnTo>
                  <a:lnTo>
                    <a:pt x="327" y="696"/>
                  </a:lnTo>
                  <a:lnTo>
                    <a:pt x="676" y="251"/>
                  </a:lnTo>
                  <a:lnTo>
                    <a:pt x="680" y="247"/>
                  </a:lnTo>
                  <a:lnTo>
                    <a:pt x="680" y="241"/>
                  </a:lnTo>
                  <a:lnTo>
                    <a:pt x="679" y="237"/>
                  </a:lnTo>
                  <a:lnTo>
                    <a:pt x="675" y="232"/>
                  </a:lnTo>
                  <a:lnTo>
                    <a:pt x="448" y="4"/>
                  </a:lnTo>
                  <a:lnTo>
                    <a:pt x="443" y="1"/>
                  </a:lnTo>
                  <a:lnTo>
                    <a:pt x="437" y="0"/>
                  </a:lnTo>
                  <a:lnTo>
                    <a:pt x="432" y="1"/>
                  </a:lnTo>
                  <a:lnTo>
                    <a:pt x="427" y="3"/>
                  </a:lnTo>
                  <a:lnTo>
                    <a:pt x="4" y="374"/>
                  </a:lnTo>
                  <a:lnTo>
                    <a:pt x="2" y="377"/>
                  </a:lnTo>
                  <a:lnTo>
                    <a:pt x="1" y="380"/>
                  </a:lnTo>
                  <a:lnTo>
                    <a:pt x="0" y="382"/>
                  </a:lnTo>
                  <a:lnTo>
                    <a:pt x="0" y="386"/>
                  </a:lnTo>
                  <a:lnTo>
                    <a:pt x="0" y="389"/>
                  </a:lnTo>
                  <a:lnTo>
                    <a:pt x="1" y="391"/>
                  </a:lnTo>
                  <a:lnTo>
                    <a:pt x="2" y="395"/>
                  </a:lnTo>
                  <a:lnTo>
                    <a:pt x="4" y="397"/>
                  </a:lnTo>
                  <a:lnTo>
                    <a:pt x="305" y="6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30" name="Freeform 4589"/>
            <p:cNvSpPr>
              <a:spLocks/>
            </p:cNvSpPr>
            <p:nvPr/>
          </p:nvSpPr>
          <p:spPr bwMode="auto">
            <a:xfrm>
              <a:off x="8810625" y="3784600"/>
              <a:ext cx="215900" cy="9525"/>
            </a:xfrm>
            <a:custGeom>
              <a:avLst/>
              <a:gdLst>
                <a:gd name="T0" fmla="*/ 663 w 678"/>
                <a:gd name="T1" fmla="*/ 0 h 30"/>
                <a:gd name="T2" fmla="*/ 15 w 678"/>
                <a:gd name="T3" fmla="*/ 0 h 30"/>
                <a:gd name="T4" fmla="*/ 13 w 678"/>
                <a:gd name="T5" fmla="*/ 1 h 30"/>
                <a:gd name="T6" fmla="*/ 9 w 678"/>
                <a:gd name="T7" fmla="*/ 1 h 30"/>
                <a:gd name="T8" fmla="*/ 7 w 678"/>
                <a:gd name="T9" fmla="*/ 3 h 30"/>
                <a:gd name="T10" fmla="*/ 5 w 678"/>
                <a:gd name="T11" fmla="*/ 4 h 30"/>
                <a:gd name="T12" fmla="*/ 2 w 678"/>
                <a:gd name="T13" fmla="*/ 6 h 30"/>
                <a:gd name="T14" fmla="*/ 1 w 678"/>
                <a:gd name="T15" fmla="*/ 10 h 30"/>
                <a:gd name="T16" fmla="*/ 0 w 678"/>
                <a:gd name="T17" fmla="*/ 12 h 30"/>
                <a:gd name="T18" fmla="*/ 0 w 678"/>
                <a:gd name="T19" fmla="*/ 15 h 30"/>
                <a:gd name="T20" fmla="*/ 0 w 678"/>
                <a:gd name="T21" fmla="*/ 18 h 30"/>
                <a:gd name="T22" fmla="*/ 1 w 678"/>
                <a:gd name="T23" fmla="*/ 21 h 30"/>
                <a:gd name="T24" fmla="*/ 2 w 678"/>
                <a:gd name="T25" fmla="*/ 23 h 30"/>
                <a:gd name="T26" fmla="*/ 5 w 678"/>
                <a:gd name="T27" fmla="*/ 25 h 30"/>
                <a:gd name="T28" fmla="*/ 7 w 678"/>
                <a:gd name="T29" fmla="*/ 28 h 30"/>
                <a:gd name="T30" fmla="*/ 9 w 678"/>
                <a:gd name="T31" fmla="*/ 29 h 30"/>
                <a:gd name="T32" fmla="*/ 13 w 678"/>
                <a:gd name="T33" fmla="*/ 30 h 30"/>
                <a:gd name="T34" fmla="*/ 15 w 678"/>
                <a:gd name="T35" fmla="*/ 30 h 30"/>
                <a:gd name="T36" fmla="*/ 663 w 678"/>
                <a:gd name="T37" fmla="*/ 30 h 30"/>
                <a:gd name="T38" fmla="*/ 665 w 678"/>
                <a:gd name="T39" fmla="*/ 30 h 30"/>
                <a:gd name="T40" fmla="*/ 669 w 678"/>
                <a:gd name="T41" fmla="*/ 29 h 30"/>
                <a:gd name="T42" fmla="*/ 671 w 678"/>
                <a:gd name="T43" fmla="*/ 28 h 30"/>
                <a:gd name="T44" fmla="*/ 673 w 678"/>
                <a:gd name="T45" fmla="*/ 25 h 30"/>
                <a:gd name="T46" fmla="*/ 676 w 678"/>
                <a:gd name="T47" fmla="*/ 23 h 30"/>
                <a:gd name="T48" fmla="*/ 677 w 678"/>
                <a:gd name="T49" fmla="*/ 21 h 30"/>
                <a:gd name="T50" fmla="*/ 678 w 678"/>
                <a:gd name="T51" fmla="*/ 18 h 30"/>
                <a:gd name="T52" fmla="*/ 678 w 678"/>
                <a:gd name="T53" fmla="*/ 15 h 30"/>
                <a:gd name="T54" fmla="*/ 678 w 678"/>
                <a:gd name="T55" fmla="*/ 12 h 30"/>
                <a:gd name="T56" fmla="*/ 677 w 678"/>
                <a:gd name="T57" fmla="*/ 10 h 30"/>
                <a:gd name="T58" fmla="*/ 676 w 678"/>
                <a:gd name="T59" fmla="*/ 6 h 30"/>
                <a:gd name="T60" fmla="*/ 673 w 678"/>
                <a:gd name="T61" fmla="*/ 4 h 30"/>
                <a:gd name="T62" fmla="*/ 671 w 678"/>
                <a:gd name="T63" fmla="*/ 3 h 30"/>
                <a:gd name="T64" fmla="*/ 669 w 678"/>
                <a:gd name="T65" fmla="*/ 1 h 30"/>
                <a:gd name="T66" fmla="*/ 665 w 678"/>
                <a:gd name="T67" fmla="*/ 1 h 30"/>
                <a:gd name="T68" fmla="*/ 663 w 678"/>
                <a:gd name="T69" fmla="*/ 0 h 30"/>
                <a:gd name="T70" fmla="*/ 663 w 678"/>
                <a:gd name="T7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8" h="30">
                  <a:moveTo>
                    <a:pt x="663" y="0"/>
                  </a:moveTo>
                  <a:lnTo>
                    <a:pt x="15" y="0"/>
                  </a:lnTo>
                  <a:lnTo>
                    <a:pt x="13" y="1"/>
                  </a:lnTo>
                  <a:lnTo>
                    <a:pt x="9" y="1"/>
                  </a:lnTo>
                  <a:lnTo>
                    <a:pt x="7" y="3"/>
                  </a:lnTo>
                  <a:lnTo>
                    <a:pt x="5" y="4"/>
                  </a:lnTo>
                  <a:lnTo>
                    <a:pt x="2" y="6"/>
                  </a:lnTo>
                  <a:lnTo>
                    <a:pt x="1" y="10"/>
                  </a:lnTo>
                  <a:lnTo>
                    <a:pt x="0" y="12"/>
                  </a:lnTo>
                  <a:lnTo>
                    <a:pt x="0" y="15"/>
                  </a:lnTo>
                  <a:lnTo>
                    <a:pt x="0" y="18"/>
                  </a:lnTo>
                  <a:lnTo>
                    <a:pt x="1" y="21"/>
                  </a:lnTo>
                  <a:lnTo>
                    <a:pt x="2" y="23"/>
                  </a:lnTo>
                  <a:lnTo>
                    <a:pt x="5" y="25"/>
                  </a:lnTo>
                  <a:lnTo>
                    <a:pt x="7" y="28"/>
                  </a:lnTo>
                  <a:lnTo>
                    <a:pt x="9" y="29"/>
                  </a:lnTo>
                  <a:lnTo>
                    <a:pt x="13" y="30"/>
                  </a:lnTo>
                  <a:lnTo>
                    <a:pt x="15" y="30"/>
                  </a:lnTo>
                  <a:lnTo>
                    <a:pt x="663" y="30"/>
                  </a:lnTo>
                  <a:lnTo>
                    <a:pt x="665" y="30"/>
                  </a:lnTo>
                  <a:lnTo>
                    <a:pt x="669" y="29"/>
                  </a:lnTo>
                  <a:lnTo>
                    <a:pt x="671" y="28"/>
                  </a:lnTo>
                  <a:lnTo>
                    <a:pt x="673" y="25"/>
                  </a:lnTo>
                  <a:lnTo>
                    <a:pt x="676" y="23"/>
                  </a:lnTo>
                  <a:lnTo>
                    <a:pt x="677" y="21"/>
                  </a:lnTo>
                  <a:lnTo>
                    <a:pt x="678" y="18"/>
                  </a:lnTo>
                  <a:lnTo>
                    <a:pt x="678" y="15"/>
                  </a:lnTo>
                  <a:lnTo>
                    <a:pt x="678" y="12"/>
                  </a:lnTo>
                  <a:lnTo>
                    <a:pt x="677" y="10"/>
                  </a:lnTo>
                  <a:lnTo>
                    <a:pt x="676" y="6"/>
                  </a:lnTo>
                  <a:lnTo>
                    <a:pt x="673" y="4"/>
                  </a:lnTo>
                  <a:lnTo>
                    <a:pt x="671" y="3"/>
                  </a:lnTo>
                  <a:lnTo>
                    <a:pt x="669" y="1"/>
                  </a:lnTo>
                  <a:lnTo>
                    <a:pt x="665" y="1"/>
                  </a:lnTo>
                  <a:lnTo>
                    <a:pt x="663" y="0"/>
                  </a:lnTo>
                  <a:lnTo>
                    <a:pt x="6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grpSp>
      <p:grpSp>
        <p:nvGrpSpPr>
          <p:cNvPr id="19" name="Group 18"/>
          <p:cNvGrpSpPr/>
          <p:nvPr/>
        </p:nvGrpSpPr>
        <p:grpSpPr>
          <a:xfrm>
            <a:off x="8476438" y="4190167"/>
            <a:ext cx="293370" cy="316072"/>
            <a:chOff x="8175625" y="3671888"/>
            <a:chExt cx="266700" cy="287338"/>
          </a:xfrm>
          <a:solidFill>
            <a:schemeClr val="bg1"/>
          </a:solidFill>
        </p:grpSpPr>
        <p:sp>
          <p:nvSpPr>
            <p:cNvPr id="23" name="Freeform 4247"/>
            <p:cNvSpPr>
              <a:spLocks/>
            </p:cNvSpPr>
            <p:nvPr/>
          </p:nvSpPr>
          <p:spPr bwMode="auto">
            <a:xfrm>
              <a:off x="8315325" y="3849688"/>
              <a:ext cx="50800" cy="50800"/>
            </a:xfrm>
            <a:custGeom>
              <a:avLst/>
              <a:gdLst>
                <a:gd name="T0" fmla="*/ 72 w 159"/>
                <a:gd name="T1" fmla="*/ 1 h 160"/>
                <a:gd name="T2" fmla="*/ 55 w 159"/>
                <a:gd name="T3" fmla="*/ 4 h 160"/>
                <a:gd name="T4" fmla="*/ 42 w 159"/>
                <a:gd name="T5" fmla="*/ 10 h 160"/>
                <a:gd name="T6" fmla="*/ 29 w 159"/>
                <a:gd name="T7" fmla="*/ 18 h 160"/>
                <a:gd name="T8" fmla="*/ 18 w 159"/>
                <a:gd name="T9" fmla="*/ 29 h 160"/>
                <a:gd name="T10" fmla="*/ 9 w 159"/>
                <a:gd name="T11" fmla="*/ 42 h 160"/>
                <a:gd name="T12" fmla="*/ 4 w 159"/>
                <a:gd name="T13" fmla="*/ 57 h 160"/>
                <a:gd name="T14" fmla="*/ 1 w 159"/>
                <a:gd name="T15" fmla="*/ 72 h 160"/>
                <a:gd name="T16" fmla="*/ 1 w 159"/>
                <a:gd name="T17" fmla="*/ 88 h 160"/>
                <a:gd name="T18" fmla="*/ 4 w 159"/>
                <a:gd name="T19" fmla="*/ 104 h 160"/>
                <a:gd name="T20" fmla="*/ 9 w 159"/>
                <a:gd name="T21" fmla="*/ 118 h 160"/>
                <a:gd name="T22" fmla="*/ 18 w 159"/>
                <a:gd name="T23" fmla="*/ 131 h 160"/>
                <a:gd name="T24" fmla="*/ 29 w 159"/>
                <a:gd name="T25" fmla="*/ 141 h 160"/>
                <a:gd name="T26" fmla="*/ 42 w 159"/>
                <a:gd name="T27" fmla="*/ 150 h 160"/>
                <a:gd name="T28" fmla="*/ 55 w 159"/>
                <a:gd name="T29" fmla="*/ 156 h 160"/>
                <a:gd name="T30" fmla="*/ 72 w 159"/>
                <a:gd name="T31" fmla="*/ 160 h 160"/>
                <a:gd name="T32" fmla="*/ 88 w 159"/>
                <a:gd name="T33" fmla="*/ 160 h 160"/>
                <a:gd name="T34" fmla="*/ 104 w 159"/>
                <a:gd name="T35" fmla="*/ 156 h 160"/>
                <a:gd name="T36" fmla="*/ 118 w 159"/>
                <a:gd name="T37" fmla="*/ 150 h 160"/>
                <a:gd name="T38" fmla="*/ 131 w 159"/>
                <a:gd name="T39" fmla="*/ 141 h 160"/>
                <a:gd name="T40" fmla="*/ 141 w 159"/>
                <a:gd name="T41" fmla="*/ 131 h 160"/>
                <a:gd name="T42" fmla="*/ 150 w 159"/>
                <a:gd name="T43" fmla="*/ 118 h 160"/>
                <a:gd name="T44" fmla="*/ 156 w 159"/>
                <a:gd name="T45" fmla="*/ 104 h 160"/>
                <a:gd name="T46" fmla="*/ 159 w 159"/>
                <a:gd name="T47" fmla="*/ 88 h 160"/>
                <a:gd name="T48" fmla="*/ 159 w 159"/>
                <a:gd name="T49" fmla="*/ 72 h 160"/>
                <a:gd name="T50" fmla="*/ 156 w 159"/>
                <a:gd name="T51" fmla="*/ 57 h 160"/>
                <a:gd name="T52" fmla="*/ 150 w 159"/>
                <a:gd name="T53" fmla="*/ 42 h 160"/>
                <a:gd name="T54" fmla="*/ 141 w 159"/>
                <a:gd name="T55" fmla="*/ 29 h 160"/>
                <a:gd name="T56" fmla="*/ 131 w 159"/>
                <a:gd name="T57" fmla="*/ 18 h 160"/>
                <a:gd name="T58" fmla="*/ 118 w 159"/>
                <a:gd name="T59" fmla="*/ 10 h 160"/>
                <a:gd name="T60" fmla="*/ 104 w 159"/>
                <a:gd name="T61" fmla="*/ 4 h 160"/>
                <a:gd name="T62" fmla="*/ 88 w 159"/>
                <a:gd name="T63"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9" h="160">
                  <a:moveTo>
                    <a:pt x="80" y="0"/>
                  </a:moveTo>
                  <a:lnTo>
                    <a:pt x="72" y="1"/>
                  </a:lnTo>
                  <a:lnTo>
                    <a:pt x="64" y="2"/>
                  </a:lnTo>
                  <a:lnTo>
                    <a:pt x="55" y="4"/>
                  </a:lnTo>
                  <a:lnTo>
                    <a:pt x="49" y="6"/>
                  </a:lnTo>
                  <a:lnTo>
                    <a:pt x="42" y="10"/>
                  </a:lnTo>
                  <a:lnTo>
                    <a:pt x="35" y="14"/>
                  </a:lnTo>
                  <a:lnTo>
                    <a:pt x="29" y="18"/>
                  </a:lnTo>
                  <a:lnTo>
                    <a:pt x="23" y="23"/>
                  </a:lnTo>
                  <a:lnTo>
                    <a:pt x="18" y="29"/>
                  </a:lnTo>
                  <a:lnTo>
                    <a:pt x="14" y="35"/>
                  </a:lnTo>
                  <a:lnTo>
                    <a:pt x="9" y="42"/>
                  </a:lnTo>
                  <a:lnTo>
                    <a:pt x="6" y="49"/>
                  </a:lnTo>
                  <a:lnTo>
                    <a:pt x="4" y="57"/>
                  </a:lnTo>
                  <a:lnTo>
                    <a:pt x="2" y="64"/>
                  </a:lnTo>
                  <a:lnTo>
                    <a:pt x="1" y="72"/>
                  </a:lnTo>
                  <a:lnTo>
                    <a:pt x="0" y="80"/>
                  </a:lnTo>
                  <a:lnTo>
                    <a:pt x="1" y="88"/>
                  </a:lnTo>
                  <a:lnTo>
                    <a:pt x="2" y="96"/>
                  </a:lnTo>
                  <a:lnTo>
                    <a:pt x="4" y="104"/>
                  </a:lnTo>
                  <a:lnTo>
                    <a:pt x="6" y="111"/>
                  </a:lnTo>
                  <a:lnTo>
                    <a:pt x="9" y="118"/>
                  </a:lnTo>
                  <a:lnTo>
                    <a:pt x="14" y="124"/>
                  </a:lnTo>
                  <a:lnTo>
                    <a:pt x="18" y="131"/>
                  </a:lnTo>
                  <a:lnTo>
                    <a:pt x="23" y="136"/>
                  </a:lnTo>
                  <a:lnTo>
                    <a:pt x="29" y="141"/>
                  </a:lnTo>
                  <a:lnTo>
                    <a:pt x="35" y="146"/>
                  </a:lnTo>
                  <a:lnTo>
                    <a:pt x="42" y="150"/>
                  </a:lnTo>
                  <a:lnTo>
                    <a:pt x="49" y="153"/>
                  </a:lnTo>
                  <a:lnTo>
                    <a:pt x="55" y="156"/>
                  </a:lnTo>
                  <a:lnTo>
                    <a:pt x="64" y="157"/>
                  </a:lnTo>
                  <a:lnTo>
                    <a:pt x="72" y="160"/>
                  </a:lnTo>
                  <a:lnTo>
                    <a:pt x="80" y="160"/>
                  </a:lnTo>
                  <a:lnTo>
                    <a:pt x="88" y="160"/>
                  </a:lnTo>
                  <a:lnTo>
                    <a:pt x="95" y="157"/>
                  </a:lnTo>
                  <a:lnTo>
                    <a:pt x="104" y="156"/>
                  </a:lnTo>
                  <a:lnTo>
                    <a:pt x="110" y="153"/>
                  </a:lnTo>
                  <a:lnTo>
                    <a:pt x="118" y="150"/>
                  </a:lnTo>
                  <a:lnTo>
                    <a:pt x="124" y="146"/>
                  </a:lnTo>
                  <a:lnTo>
                    <a:pt x="131" y="141"/>
                  </a:lnTo>
                  <a:lnTo>
                    <a:pt x="136" y="136"/>
                  </a:lnTo>
                  <a:lnTo>
                    <a:pt x="141" y="131"/>
                  </a:lnTo>
                  <a:lnTo>
                    <a:pt x="146" y="124"/>
                  </a:lnTo>
                  <a:lnTo>
                    <a:pt x="150" y="118"/>
                  </a:lnTo>
                  <a:lnTo>
                    <a:pt x="153" y="111"/>
                  </a:lnTo>
                  <a:lnTo>
                    <a:pt x="156" y="104"/>
                  </a:lnTo>
                  <a:lnTo>
                    <a:pt x="157" y="96"/>
                  </a:lnTo>
                  <a:lnTo>
                    <a:pt x="159" y="88"/>
                  </a:lnTo>
                  <a:lnTo>
                    <a:pt x="159" y="80"/>
                  </a:lnTo>
                  <a:lnTo>
                    <a:pt x="159" y="72"/>
                  </a:lnTo>
                  <a:lnTo>
                    <a:pt x="157" y="64"/>
                  </a:lnTo>
                  <a:lnTo>
                    <a:pt x="156" y="57"/>
                  </a:lnTo>
                  <a:lnTo>
                    <a:pt x="153" y="49"/>
                  </a:lnTo>
                  <a:lnTo>
                    <a:pt x="150" y="42"/>
                  </a:lnTo>
                  <a:lnTo>
                    <a:pt x="146" y="35"/>
                  </a:lnTo>
                  <a:lnTo>
                    <a:pt x="141" y="29"/>
                  </a:lnTo>
                  <a:lnTo>
                    <a:pt x="136" y="23"/>
                  </a:lnTo>
                  <a:lnTo>
                    <a:pt x="131" y="18"/>
                  </a:lnTo>
                  <a:lnTo>
                    <a:pt x="124" y="14"/>
                  </a:lnTo>
                  <a:lnTo>
                    <a:pt x="118" y="10"/>
                  </a:lnTo>
                  <a:lnTo>
                    <a:pt x="110" y="6"/>
                  </a:lnTo>
                  <a:lnTo>
                    <a:pt x="104" y="4"/>
                  </a:lnTo>
                  <a:lnTo>
                    <a:pt x="95" y="2"/>
                  </a:lnTo>
                  <a:lnTo>
                    <a:pt x="88" y="1"/>
                  </a:ln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4" name="Freeform 4248"/>
            <p:cNvSpPr>
              <a:spLocks/>
            </p:cNvSpPr>
            <p:nvPr/>
          </p:nvSpPr>
          <p:spPr bwMode="auto">
            <a:xfrm>
              <a:off x="8213725" y="3835400"/>
              <a:ext cx="28575" cy="28575"/>
            </a:xfrm>
            <a:custGeom>
              <a:avLst/>
              <a:gdLst>
                <a:gd name="T0" fmla="*/ 45 w 90"/>
                <a:gd name="T1" fmla="*/ 0 h 90"/>
                <a:gd name="T2" fmla="*/ 37 w 90"/>
                <a:gd name="T3" fmla="*/ 1 h 90"/>
                <a:gd name="T4" fmla="*/ 28 w 90"/>
                <a:gd name="T5" fmla="*/ 3 h 90"/>
                <a:gd name="T6" fmla="*/ 20 w 90"/>
                <a:gd name="T7" fmla="*/ 7 h 90"/>
                <a:gd name="T8" fmla="*/ 13 w 90"/>
                <a:gd name="T9" fmla="*/ 12 h 90"/>
                <a:gd name="T10" fmla="*/ 8 w 90"/>
                <a:gd name="T11" fmla="*/ 19 h 90"/>
                <a:gd name="T12" fmla="*/ 3 w 90"/>
                <a:gd name="T13" fmla="*/ 27 h 90"/>
                <a:gd name="T14" fmla="*/ 1 w 90"/>
                <a:gd name="T15" fmla="*/ 36 h 90"/>
                <a:gd name="T16" fmla="*/ 0 w 90"/>
                <a:gd name="T17" fmla="*/ 45 h 90"/>
                <a:gd name="T18" fmla="*/ 1 w 90"/>
                <a:gd name="T19" fmla="*/ 53 h 90"/>
                <a:gd name="T20" fmla="*/ 3 w 90"/>
                <a:gd name="T21" fmla="*/ 62 h 90"/>
                <a:gd name="T22" fmla="*/ 8 w 90"/>
                <a:gd name="T23" fmla="*/ 69 h 90"/>
                <a:gd name="T24" fmla="*/ 13 w 90"/>
                <a:gd name="T25" fmla="*/ 77 h 90"/>
                <a:gd name="T26" fmla="*/ 20 w 90"/>
                <a:gd name="T27" fmla="*/ 82 h 90"/>
                <a:gd name="T28" fmla="*/ 28 w 90"/>
                <a:gd name="T29" fmla="*/ 86 h 90"/>
                <a:gd name="T30" fmla="*/ 37 w 90"/>
                <a:gd name="T31" fmla="*/ 89 h 90"/>
                <a:gd name="T32" fmla="*/ 45 w 90"/>
                <a:gd name="T33" fmla="*/ 90 h 90"/>
                <a:gd name="T34" fmla="*/ 55 w 90"/>
                <a:gd name="T35" fmla="*/ 89 h 90"/>
                <a:gd name="T36" fmla="*/ 62 w 90"/>
                <a:gd name="T37" fmla="*/ 86 h 90"/>
                <a:gd name="T38" fmla="*/ 71 w 90"/>
                <a:gd name="T39" fmla="*/ 82 h 90"/>
                <a:gd name="T40" fmla="*/ 77 w 90"/>
                <a:gd name="T41" fmla="*/ 77 h 90"/>
                <a:gd name="T42" fmla="*/ 83 w 90"/>
                <a:gd name="T43" fmla="*/ 69 h 90"/>
                <a:gd name="T44" fmla="*/ 87 w 90"/>
                <a:gd name="T45" fmla="*/ 62 h 90"/>
                <a:gd name="T46" fmla="*/ 89 w 90"/>
                <a:gd name="T47" fmla="*/ 53 h 90"/>
                <a:gd name="T48" fmla="*/ 90 w 90"/>
                <a:gd name="T49" fmla="*/ 45 h 90"/>
                <a:gd name="T50" fmla="*/ 89 w 90"/>
                <a:gd name="T51" fmla="*/ 36 h 90"/>
                <a:gd name="T52" fmla="*/ 87 w 90"/>
                <a:gd name="T53" fmla="*/ 27 h 90"/>
                <a:gd name="T54" fmla="*/ 83 w 90"/>
                <a:gd name="T55" fmla="*/ 19 h 90"/>
                <a:gd name="T56" fmla="*/ 77 w 90"/>
                <a:gd name="T57" fmla="*/ 12 h 90"/>
                <a:gd name="T58" fmla="*/ 71 w 90"/>
                <a:gd name="T59" fmla="*/ 7 h 90"/>
                <a:gd name="T60" fmla="*/ 62 w 90"/>
                <a:gd name="T61" fmla="*/ 3 h 90"/>
                <a:gd name="T62" fmla="*/ 55 w 90"/>
                <a:gd name="T63" fmla="*/ 1 h 90"/>
                <a:gd name="T64" fmla="*/ 45 w 90"/>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90">
                  <a:moveTo>
                    <a:pt x="45" y="0"/>
                  </a:moveTo>
                  <a:lnTo>
                    <a:pt x="37" y="1"/>
                  </a:lnTo>
                  <a:lnTo>
                    <a:pt x="28" y="3"/>
                  </a:lnTo>
                  <a:lnTo>
                    <a:pt x="20" y="7"/>
                  </a:lnTo>
                  <a:lnTo>
                    <a:pt x="13" y="12"/>
                  </a:lnTo>
                  <a:lnTo>
                    <a:pt x="8" y="19"/>
                  </a:lnTo>
                  <a:lnTo>
                    <a:pt x="3" y="27"/>
                  </a:lnTo>
                  <a:lnTo>
                    <a:pt x="1" y="36"/>
                  </a:lnTo>
                  <a:lnTo>
                    <a:pt x="0" y="45"/>
                  </a:lnTo>
                  <a:lnTo>
                    <a:pt x="1" y="53"/>
                  </a:lnTo>
                  <a:lnTo>
                    <a:pt x="3" y="62"/>
                  </a:lnTo>
                  <a:lnTo>
                    <a:pt x="8" y="69"/>
                  </a:lnTo>
                  <a:lnTo>
                    <a:pt x="13" y="77"/>
                  </a:lnTo>
                  <a:lnTo>
                    <a:pt x="20" y="82"/>
                  </a:lnTo>
                  <a:lnTo>
                    <a:pt x="28" y="86"/>
                  </a:lnTo>
                  <a:lnTo>
                    <a:pt x="37" y="89"/>
                  </a:lnTo>
                  <a:lnTo>
                    <a:pt x="45" y="90"/>
                  </a:lnTo>
                  <a:lnTo>
                    <a:pt x="55" y="89"/>
                  </a:lnTo>
                  <a:lnTo>
                    <a:pt x="62" y="86"/>
                  </a:lnTo>
                  <a:lnTo>
                    <a:pt x="71" y="82"/>
                  </a:lnTo>
                  <a:lnTo>
                    <a:pt x="77" y="77"/>
                  </a:lnTo>
                  <a:lnTo>
                    <a:pt x="83" y="69"/>
                  </a:lnTo>
                  <a:lnTo>
                    <a:pt x="87" y="62"/>
                  </a:lnTo>
                  <a:lnTo>
                    <a:pt x="89" y="53"/>
                  </a:lnTo>
                  <a:lnTo>
                    <a:pt x="90" y="45"/>
                  </a:lnTo>
                  <a:lnTo>
                    <a:pt x="89" y="36"/>
                  </a:lnTo>
                  <a:lnTo>
                    <a:pt x="87" y="27"/>
                  </a:lnTo>
                  <a:lnTo>
                    <a:pt x="83" y="19"/>
                  </a:lnTo>
                  <a:lnTo>
                    <a:pt x="77" y="12"/>
                  </a:lnTo>
                  <a:lnTo>
                    <a:pt x="71" y="7"/>
                  </a:lnTo>
                  <a:lnTo>
                    <a:pt x="62" y="3"/>
                  </a:lnTo>
                  <a:lnTo>
                    <a:pt x="55" y="1"/>
                  </a:ln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5" name="Freeform 4249"/>
            <p:cNvSpPr>
              <a:spLocks noEditPoints="1"/>
            </p:cNvSpPr>
            <p:nvPr/>
          </p:nvSpPr>
          <p:spPr bwMode="auto">
            <a:xfrm>
              <a:off x="8291513" y="3825875"/>
              <a:ext cx="100013" cy="100013"/>
            </a:xfrm>
            <a:custGeom>
              <a:avLst/>
              <a:gdLst>
                <a:gd name="T0" fmla="*/ 134 w 312"/>
                <a:gd name="T1" fmla="*/ 262 h 311"/>
                <a:gd name="T2" fmla="*/ 104 w 312"/>
                <a:gd name="T3" fmla="*/ 252 h 311"/>
                <a:gd name="T4" fmla="*/ 78 w 312"/>
                <a:gd name="T5" fmla="*/ 232 h 311"/>
                <a:gd name="T6" fmla="*/ 60 w 312"/>
                <a:gd name="T7" fmla="*/ 207 h 311"/>
                <a:gd name="T8" fmla="*/ 48 w 312"/>
                <a:gd name="T9" fmla="*/ 177 h 311"/>
                <a:gd name="T10" fmla="*/ 47 w 312"/>
                <a:gd name="T11" fmla="*/ 143 h 311"/>
                <a:gd name="T12" fmla="*/ 54 w 312"/>
                <a:gd name="T13" fmla="*/ 112 h 311"/>
                <a:gd name="T14" fmla="*/ 71 w 312"/>
                <a:gd name="T15" fmla="*/ 85 h 311"/>
                <a:gd name="T16" fmla="*/ 94 w 312"/>
                <a:gd name="T17" fmla="*/ 64 h 311"/>
                <a:gd name="T18" fmla="*/ 123 w 312"/>
                <a:gd name="T19" fmla="*/ 50 h 311"/>
                <a:gd name="T20" fmla="*/ 156 w 312"/>
                <a:gd name="T21" fmla="*/ 45 h 311"/>
                <a:gd name="T22" fmla="*/ 188 w 312"/>
                <a:gd name="T23" fmla="*/ 50 h 311"/>
                <a:gd name="T24" fmla="*/ 217 w 312"/>
                <a:gd name="T25" fmla="*/ 64 h 311"/>
                <a:gd name="T26" fmla="*/ 241 w 312"/>
                <a:gd name="T27" fmla="*/ 85 h 311"/>
                <a:gd name="T28" fmla="*/ 257 w 312"/>
                <a:gd name="T29" fmla="*/ 112 h 311"/>
                <a:gd name="T30" fmla="*/ 264 w 312"/>
                <a:gd name="T31" fmla="*/ 143 h 311"/>
                <a:gd name="T32" fmla="*/ 263 w 312"/>
                <a:gd name="T33" fmla="*/ 177 h 311"/>
                <a:gd name="T34" fmla="*/ 253 w 312"/>
                <a:gd name="T35" fmla="*/ 207 h 311"/>
                <a:gd name="T36" fmla="*/ 233 w 312"/>
                <a:gd name="T37" fmla="*/ 232 h 311"/>
                <a:gd name="T38" fmla="*/ 208 w 312"/>
                <a:gd name="T39" fmla="*/ 252 h 311"/>
                <a:gd name="T40" fmla="*/ 178 w 312"/>
                <a:gd name="T41" fmla="*/ 262 h 311"/>
                <a:gd name="T42" fmla="*/ 156 w 312"/>
                <a:gd name="T43" fmla="*/ 0 h 311"/>
                <a:gd name="T44" fmla="*/ 109 w 312"/>
                <a:gd name="T45" fmla="*/ 6 h 311"/>
                <a:gd name="T46" fmla="*/ 68 w 312"/>
                <a:gd name="T47" fmla="*/ 26 h 311"/>
                <a:gd name="T48" fmla="*/ 36 w 312"/>
                <a:gd name="T49" fmla="*/ 56 h 311"/>
                <a:gd name="T50" fmla="*/ 13 w 312"/>
                <a:gd name="T51" fmla="*/ 94 h 311"/>
                <a:gd name="T52" fmla="*/ 1 w 312"/>
                <a:gd name="T53" fmla="*/ 139 h 311"/>
                <a:gd name="T54" fmla="*/ 3 w 312"/>
                <a:gd name="T55" fmla="*/ 186 h 311"/>
                <a:gd name="T56" fmla="*/ 19 w 312"/>
                <a:gd name="T57" fmla="*/ 229 h 311"/>
                <a:gd name="T58" fmla="*/ 46 w 312"/>
                <a:gd name="T59" fmla="*/ 265 h 311"/>
                <a:gd name="T60" fmla="*/ 81 w 312"/>
                <a:gd name="T61" fmla="*/ 291 h 311"/>
                <a:gd name="T62" fmla="*/ 124 w 312"/>
                <a:gd name="T63" fmla="*/ 307 h 311"/>
                <a:gd name="T64" fmla="*/ 171 w 312"/>
                <a:gd name="T65" fmla="*/ 310 h 311"/>
                <a:gd name="T66" fmla="*/ 216 w 312"/>
                <a:gd name="T67" fmla="*/ 298 h 311"/>
                <a:gd name="T68" fmla="*/ 255 w 312"/>
                <a:gd name="T69" fmla="*/ 274 h 311"/>
                <a:gd name="T70" fmla="*/ 285 w 312"/>
                <a:gd name="T71" fmla="*/ 242 h 311"/>
                <a:gd name="T72" fmla="*/ 304 w 312"/>
                <a:gd name="T73" fmla="*/ 201 h 311"/>
                <a:gd name="T74" fmla="*/ 312 w 312"/>
                <a:gd name="T75" fmla="*/ 155 h 311"/>
                <a:gd name="T76" fmla="*/ 304 w 312"/>
                <a:gd name="T77" fmla="*/ 109 h 311"/>
                <a:gd name="T78" fmla="*/ 285 w 312"/>
                <a:gd name="T79" fmla="*/ 68 h 311"/>
                <a:gd name="T80" fmla="*/ 255 w 312"/>
                <a:gd name="T81" fmla="*/ 35 h 311"/>
                <a:gd name="T82" fmla="*/ 216 w 312"/>
                <a:gd name="T83" fmla="*/ 12 h 311"/>
                <a:gd name="T84" fmla="*/ 171 w 312"/>
                <a:gd name="T85"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2" h="311">
                  <a:moveTo>
                    <a:pt x="156" y="265"/>
                  </a:moveTo>
                  <a:lnTo>
                    <a:pt x="144" y="264"/>
                  </a:lnTo>
                  <a:lnTo>
                    <a:pt x="134" y="262"/>
                  </a:lnTo>
                  <a:lnTo>
                    <a:pt x="123" y="259"/>
                  </a:lnTo>
                  <a:lnTo>
                    <a:pt x="113" y="256"/>
                  </a:lnTo>
                  <a:lnTo>
                    <a:pt x="104" y="252"/>
                  </a:lnTo>
                  <a:lnTo>
                    <a:pt x="94" y="245"/>
                  </a:lnTo>
                  <a:lnTo>
                    <a:pt x="85" y="240"/>
                  </a:lnTo>
                  <a:lnTo>
                    <a:pt x="78" y="232"/>
                  </a:lnTo>
                  <a:lnTo>
                    <a:pt x="71" y="225"/>
                  </a:lnTo>
                  <a:lnTo>
                    <a:pt x="65" y="216"/>
                  </a:lnTo>
                  <a:lnTo>
                    <a:pt x="60" y="207"/>
                  </a:lnTo>
                  <a:lnTo>
                    <a:pt x="54" y="197"/>
                  </a:lnTo>
                  <a:lnTo>
                    <a:pt x="51" y="187"/>
                  </a:lnTo>
                  <a:lnTo>
                    <a:pt x="48" y="177"/>
                  </a:lnTo>
                  <a:lnTo>
                    <a:pt x="47" y="166"/>
                  </a:lnTo>
                  <a:lnTo>
                    <a:pt x="46" y="155"/>
                  </a:lnTo>
                  <a:lnTo>
                    <a:pt x="47" y="143"/>
                  </a:lnTo>
                  <a:lnTo>
                    <a:pt x="48" y="133"/>
                  </a:lnTo>
                  <a:lnTo>
                    <a:pt x="51" y="122"/>
                  </a:lnTo>
                  <a:lnTo>
                    <a:pt x="54" y="112"/>
                  </a:lnTo>
                  <a:lnTo>
                    <a:pt x="60" y="103"/>
                  </a:lnTo>
                  <a:lnTo>
                    <a:pt x="65" y="93"/>
                  </a:lnTo>
                  <a:lnTo>
                    <a:pt x="71" y="85"/>
                  </a:lnTo>
                  <a:lnTo>
                    <a:pt x="78" y="77"/>
                  </a:lnTo>
                  <a:lnTo>
                    <a:pt x="85" y="71"/>
                  </a:lnTo>
                  <a:lnTo>
                    <a:pt x="94" y="64"/>
                  </a:lnTo>
                  <a:lnTo>
                    <a:pt x="104" y="59"/>
                  </a:lnTo>
                  <a:lnTo>
                    <a:pt x="113" y="53"/>
                  </a:lnTo>
                  <a:lnTo>
                    <a:pt x="123" y="50"/>
                  </a:lnTo>
                  <a:lnTo>
                    <a:pt x="134" y="47"/>
                  </a:lnTo>
                  <a:lnTo>
                    <a:pt x="144" y="46"/>
                  </a:lnTo>
                  <a:lnTo>
                    <a:pt x="156" y="45"/>
                  </a:lnTo>
                  <a:lnTo>
                    <a:pt x="167" y="46"/>
                  </a:lnTo>
                  <a:lnTo>
                    <a:pt x="178" y="47"/>
                  </a:lnTo>
                  <a:lnTo>
                    <a:pt x="188" y="50"/>
                  </a:lnTo>
                  <a:lnTo>
                    <a:pt x="198" y="53"/>
                  </a:lnTo>
                  <a:lnTo>
                    <a:pt x="208" y="59"/>
                  </a:lnTo>
                  <a:lnTo>
                    <a:pt x="217" y="64"/>
                  </a:lnTo>
                  <a:lnTo>
                    <a:pt x="226" y="71"/>
                  </a:lnTo>
                  <a:lnTo>
                    <a:pt x="233" y="77"/>
                  </a:lnTo>
                  <a:lnTo>
                    <a:pt x="241" y="85"/>
                  </a:lnTo>
                  <a:lnTo>
                    <a:pt x="246" y="93"/>
                  </a:lnTo>
                  <a:lnTo>
                    <a:pt x="253" y="103"/>
                  </a:lnTo>
                  <a:lnTo>
                    <a:pt x="257" y="112"/>
                  </a:lnTo>
                  <a:lnTo>
                    <a:pt x="260" y="122"/>
                  </a:lnTo>
                  <a:lnTo>
                    <a:pt x="263" y="133"/>
                  </a:lnTo>
                  <a:lnTo>
                    <a:pt x="264" y="143"/>
                  </a:lnTo>
                  <a:lnTo>
                    <a:pt x="265" y="155"/>
                  </a:lnTo>
                  <a:lnTo>
                    <a:pt x="264" y="166"/>
                  </a:lnTo>
                  <a:lnTo>
                    <a:pt x="263" y="177"/>
                  </a:lnTo>
                  <a:lnTo>
                    <a:pt x="260" y="187"/>
                  </a:lnTo>
                  <a:lnTo>
                    <a:pt x="257" y="197"/>
                  </a:lnTo>
                  <a:lnTo>
                    <a:pt x="253" y="207"/>
                  </a:lnTo>
                  <a:lnTo>
                    <a:pt x="246" y="216"/>
                  </a:lnTo>
                  <a:lnTo>
                    <a:pt x="241" y="225"/>
                  </a:lnTo>
                  <a:lnTo>
                    <a:pt x="233" y="232"/>
                  </a:lnTo>
                  <a:lnTo>
                    <a:pt x="226" y="240"/>
                  </a:lnTo>
                  <a:lnTo>
                    <a:pt x="217" y="245"/>
                  </a:lnTo>
                  <a:lnTo>
                    <a:pt x="208" y="252"/>
                  </a:lnTo>
                  <a:lnTo>
                    <a:pt x="198" y="256"/>
                  </a:lnTo>
                  <a:lnTo>
                    <a:pt x="188" y="259"/>
                  </a:lnTo>
                  <a:lnTo>
                    <a:pt x="178" y="262"/>
                  </a:lnTo>
                  <a:lnTo>
                    <a:pt x="167" y="264"/>
                  </a:lnTo>
                  <a:lnTo>
                    <a:pt x="156" y="265"/>
                  </a:lnTo>
                  <a:close/>
                  <a:moveTo>
                    <a:pt x="156" y="0"/>
                  </a:moveTo>
                  <a:lnTo>
                    <a:pt x="140" y="0"/>
                  </a:lnTo>
                  <a:lnTo>
                    <a:pt x="124" y="3"/>
                  </a:lnTo>
                  <a:lnTo>
                    <a:pt x="109" y="6"/>
                  </a:lnTo>
                  <a:lnTo>
                    <a:pt x="95" y="12"/>
                  </a:lnTo>
                  <a:lnTo>
                    <a:pt x="81" y="18"/>
                  </a:lnTo>
                  <a:lnTo>
                    <a:pt x="68" y="26"/>
                  </a:lnTo>
                  <a:lnTo>
                    <a:pt x="56" y="35"/>
                  </a:lnTo>
                  <a:lnTo>
                    <a:pt x="46" y="45"/>
                  </a:lnTo>
                  <a:lnTo>
                    <a:pt x="36" y="56"/>
                  </a:lnTo>
                  <a:lnTo>
                    <a:pt x="26" y="68"/>
                  </a:lnTo>
                  <a:lnTo>
                    <a:pt x="19" y="81"/>
                  </a:lnTo>
                  <a:lnTo>
                    <a:pt x="13" y="94"/>
                  </a:lnTo>
                  <a:lnTo>
                    <a:pt x="7" y="109"/>
                  </a:lnTo>
                  <a:lnTo>
                    <a:pt x="3" y="123"/>
                  </a:lnTo>
                  <a:lnTo>
                    <a:pt x="1" y="139"/>
                  </a:lnTo>
                  <a:lnTo>
                    <a:pt x="0" y="155"/>
                  </a:lnTo>
                  <a:lnTo>
                    <a:pt x="1" y="170"/>
                  </a:lnTo>
                  <a:lnTo>
                    <a:pt x="3" y="186"/>
                  </a:lnTo>
                  <a:lnTo>
                    <a:pt x="7" y="201"/>
                  </a:lnTo>
                  <a:lnTo>
                    <a:pt x="13" y="215"/>
                  </a:lnTo>
                  <a:lnTo>
                    <a:pt x="19" y="229"/>
                  </a:lnTo>
                  <a:lnTo>
                    <a:pt x="26" y="242"/>
                  </a:lnTo>
                  <a:lnTo>
                    <a:pt x="36" y="254"/>
                  </a:lnTo>
                  <a:lnTo>
                    <a:pt x="46" y="265"/>
                  </a:lnTo>
                  <a:lnTo>
                    <a:pt x="56" y="274"/>
                  </a:lnTo>
                  <a:lnTo>
                    <a:pt x="68" y="284"/>
                  </a:lnTo>
                  <a:lnTo>
                    <a:pt x="81" y="291"/>
                  </a:lnTo>
                  <a:lnTo>
                    <a:pt x="95" y="298"/>
                  </a:lnTo>
                  <a:lnTo>
                    <a:pt x="109" y="303"/>
                  </a:lnTo>
                  <a:lnTo>
                    <a:pt x="124" y="307"/>
                  </a:lnTo>
                  <a:lnTo>
                    <a:pt x="140" y="310"/>
                  </a:lnTo>
                  <a:lnTo>
                    <a:pt x="156" y="311"/>
                  </a:lnTo>
                  <a:lnTo>
                    <a:pt x="171" y="310"/>
                  </a:lnTo>
                  <a:lnTo>
                    <a:pt x="187" y="307"/>
                  </a:lnTo>
                  <a:lnTo>
                    <a:pt x="202" y="303"/>
                  </a:lnTo>
                  <a:lnTo>
                    <a:pt x="216" y="298"/>
                  </a:lnTo>
                  <a:lnTo>
                    <a:pt x="230" y="291"/>
                  </a:lnTo>
                  <a:lnTo>
                    <a:pt x="243" y="284"/>
                  </a:lnTo>
                  <a:lnTo>
                    <a:pt x="255" y="274"/>
                  </a:lnTo>
                  <a:lnTo>
                    <a:pt x="265" y="265"/>
                  </a:lnTo>
                  <a:lnTo>
                    <a:pt x="275" y="254"/>
                  </a:lnTo>
                  <a:lnTo>
                    <a:pt x="285" y="242"/>
                  </a:lnTo>
                  <a:lnTo>
                    <a:pt x="292" y="229"/>
                  </a:lnTo>
                  <a:lnTo>
                    <a:pt x="299" y="215"/>
                  </a:lnTo>
                  <a:lnTo>
                    <a:pt x="304" y="201"/>
                  </a:lnTo>
                  <a:lnTo>
                    <a:pt x="308" y="186"/>
                  </a:lnTo>
                  <a:lnTo>
                    <a:pt x="310" y="170"/>
                  </a:lnTo>
                  <a:lnTo>
                    <a:pt x="312" y="155"/>
                  </a:lnTo>
                  <a:lnTo>
                    <a:pt x="310" y="139"/>
                  </a:lnTo>
                  <a:lnTo>
                    <a:pt x="308" y="123"/>
                  </a:lnTo>
                  <a:lnTo>
                    <a:pt x="304" y="109"/>
                  </a:lnTo>
                  <a:lnTo>
                    <a:pt x="299" y="94"/>
                  </a:lnTo>
                  <a:lnTo>
                    <a:pt x="292" y="81"/>
                  </a:lnTo>
                  <a:lnTo>
                    <a:pt x="285" y="68"/>
                  </a:lnTo>
                  <a:lnTo>
                    <a:pt x="275" y="56"/>
                  </a:lnTo>
                  <a:lnTo>
                    <a:pt x="265" y="45"/>
                  </a:lnTo>
                  <a:lnTo>
                    <a:pt x="255" y="35"/>
                  </a:lnTo>
                  <a:lnTo>
                    <a:pt x="243" y="26"/>
                  </a:lnTo>
                  <a:lnTo>
                    <a:pt x="230" y="18"/>
                  </a:lnTo>
                  <a:lnTo>
                    <a:pt x="216" y="12"/>
                  </a:lnTo>
                  <a:lnTo>
                    <a:pt x="202" y="6"/>
                  </a:lnTo>
                  <a:lnTo>
                    <a:pt x="187" y="3"/>
                  </a:lnTo>
                  <a:lnTo>
                    <a:pt x="171" y="0"/>
                  </a:lnTo>
                  <a:lnTo>
                    <a:pt x="1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6" name="Freeform 4250"/>
            <p:cNvSpPr>
              <a:spLocks noEditPoints="1"/>
            </p:cNvSpPr>
            <p:nvPr/>
          </p:nvSpPr>
          <p:spPr bwMode="auto">
            <a:xfrm>
              <a:off x="8175625" y="3671888"/>
              <a:ext cx="266700" cy="287338"/>
            </a:xfrm>
            <a:custGeom>
              <a:avLst/>
              <a:gdLst>
                <a:gd name="T0" fmla="*/ 450 w 841"/>
                <a:gd name="T1" fmla="*/ 812 h 902"/>
                <a:gd name="T2" fmla="*/ 380 w 841"/>
                <a:gd name="T3" fmla="*/ 759 h 902"/>
                <a:gd name="T4" fmla="*/ 341 w 841"/>
                <a:gd name="T5" fmla="*/ 678 h 902"/>
                <a:gd name="T6" fmla="*/ 345 w 841"/>
                <a:gd name="T7" fmla="*/ 586 h 902"/>
                <a:gd name="T8" fmla="*/ 391 w 841"/>
                <a:gd name="T9" fmla="*/ 509 h 902"/>
                <a:gd name="T10" fmla="*/ 467 w 841"/>
                <a:gd name="T11" fmla="*/ 463 h 902"/>
                <a:gd name="T12" fmla="*/ 560 w 841"/>
                <a:gd name="T13" fmla="*/ 459 h 902"/>
                <a:gd name="T14" fmla="*/ 641 w 841"/>
                <a:gd name="T15" fmla="*/ 498 h 902"/>
                <a:gd name="T16" fmla="*/ 694 w 841"/>
                <a:gd name="T17" fmla="*/ 568 h 902"/>
                <a:gd name="T18" fmla="*/ 707 w 841"/>
                <a:gd name="T19" fmla="*/ 659 h 902"/>
                <a:gd name="T20" fmla="*/ 676 w 841"/>
                <a:gd name="T21" fmla="*/ 744 h 902"/>
                <a:gd name="T22" fmla="*/ 611 w 841"/>
                <a:gd name="T23" fmla="*/ 804 h 902"/>
                <a:gd name="T24" fmla="*/ 523 w 841"/>
                <a:gd name="T25" fmla="*/ 827 h 902"/>
                <a:gd name="T26" fmla="*/ 363 w 841"/>
                <a:gd name="T27" fmla="*/ 68 h 902"/>
                <a:gd name="T28" fmla="*/ 375 w 841"/>
                <a:gd name="T29" fmla="*/ 60 h 902"/>
                <a:gd name="T30" fmla="*/ 627 w 841"/>
                <a:gd name="T31" fmla="*/ 65 h 902"/>
                <a:gd name="T32" fmla="*/ 631 w 841"/>
                <a:gd name="T33" fmla="*/ 196 h 902"/>
                <a:gd name="T34" fmla="*/ 625 w 841"/>
                <a:gd name="T35" fmla="*/ 208 h 902"/>
                <a:gd name="T36" fmla="*/ 373 w 841"/>
                <a:gd name="T37" fmla="*/ 210 h 902"/>
                <a:gd name="T38" fmla="*/ 361 w 841"/>
                <a:gd name="T39" fmla="*/ 202 h 902"/>
                <a:gd name="T40" fmla="*/ 150 w 841"/>
                <a:gd name="T41" fmla="*/ 631 h 902"/>
                <a:gd name="T42" fmla="*/ 118 w 841"/>
                <a:gd name="T43" fmla="*/ 614 h 902"/>
                <a:gd name="T44" fmla="*/ 97 w 841"/>
                <a:gd name="T45" fmla="*/ 586 h 902"/>
                <a:gd name="T46" fmla="*/ 90 w 841"/>
                <a:gd name="T47" fmla="*/ 549 h 902"/>
                <a:gd name="T48" fmla="*/ 103 w 841"/>
                <a:gd name="T49" fmla="*/ 515 h 902"/>
                <a:gd name="T50" fmla="*/ 130 w 841"/>
                <a:gd name="T51" fmla="*/ 490 h 902"/>
                <a:gd name="T52" fmla="*/ 165 w 841"/>
                <a:gd name="T53" fmla="*/ 482 h 902"/>
                <a:gd name="T54" fmla="*/ 202 w 841"/>
                <a:gd name="T55" fmla="*/ 490 h 902"/>
                <a:gd name="T56" fmla="*/ 227 w 841"/>
                <a:gd name="T57" fmla="*/ 515 h 902"/>
                <a:gd name="T58" fmla="*/ 240 w 841"/>
                <a:gd name="T59" fmla="*/ 549 h 902"/>
                <a:gd name="T60" fmla="*/ 235 w 841"/>
                <a:gd name="T61" fmla="*/ 586 h 902"/>
                <a:gd name="T62" fmla="*/ 213 w 841"/>
                <a:gd name="T63" fmla="*/ 614 h 902"/>
                <a:gd name="T64" fmla="*/ 180 w 841"/>
                <a:gd name="T65" fmla="*/ 631 h 902"/>
                <a:gd name="T66" fmla="*/ 634 w 841"/>
                <a:gd name="T67" fmla="*/ 342 h 902"/>
                <a:gd name="T68" fmla="*/ 715 w 841"/>
                <a:gd name="T69" fmla="*/ 268 h 902"/>
                <a:gd name="T70" fmla="*/ 721 w 841"/>
                <a:gd name="T71" fmla="*/ 256 h 902"/>
                <a:gd name="T72" fmla="*/ 717 w 841"/>
                <a:gd name="T73" fmla="*/ 4 h 902"/>
                <a:gd name="T74" fmla="*/ 285 w 841"/>
                <a:gd name="T75" fmla="*/ 0 h 902"/>
                <a:gd name="T76" fmla="*/ 273 w 841"/>
                <a:gd name="T77" fmla="*/ 7 h 902"/>
                <a:gd name="T78" fmla="*/ 271 w 841"/>
                <a:gd name="T79" fmla="*/ 259 h 902"/>
                <a:gd name="T80" fmla="*/ 280 w 841"/>
                <a:gd name="T81" fmla="*/ 270 h 902"/>
                <a:gd name="T82" fmla="*/ 309 w 841"/>
                <a:gd name="T83" fmla="*/ 422 h 902"/>
                <a:gd name="T84" fmla="*/ 231 w 841"/>
                <a:gd name="T85" fmla="*/ 374 h 902"/>
                <a:gd name="T86" fmla="*/ 192 w 841"/>
                <a:gd name="T87" fmla="*/ 342 h 902"/>
                <a:gd name="T88" fmla="*/ 114 w 841"/>
                <a:gd name="T89" fmla="*/ 351 h 902"/>
                <a:gd name="T90" fmla="*/ 91 w 841"/>
                <a:gd name="T91" fmla="*/ 395 h 902"/>
                <a:gd name="T92" fmla="*/ 75 w 841"/>
                <a:gd name="T93" fmla="*/ 423 h 902"/>
                <a:gd name="T94" fmla="*/ 38 w 841"/>
                <a:gd name="T95" fmla="*/ 440 h 902"/>
                <a:gd name="T96" fmla="*/ 9 w 841"/>
                <a:gd name="T97" fmla="*/ 469 h 902"/>
                <a:gd name="T98" fmla="*/ 0 w 841"/>
                <a:gd name="T99" fmla="*/ 830 h 902"/>
                <a:gd name="T100" fmla="*/ 28 w 841"/>
                <a:gd name="T101" fmla="*/ 876 h 902"/>
                <a:gd name="T102" fmla="*/ 74 w 841"/>
                <a:gd name="T103" fmla="*/ 901 h 902"/>
                <a:gd name="T104" fmla="*/ 784 w 841"/>
                <a:gd name="T105" fmla="*/ 901 h 902"/>
                <a:gd name="T106" fmla="*/ 815 w 841"/>
                <a:gd name="T107" fmla="*/ 886 h 902"/>
                <a:gd name="T108" fmla="*/ 835 w 841"/>
                <a:gd name="T109" fmla="*/ 859 h 902"/>
                <a:gd name="T110" fmla="*/ 841 w 841"/>
                <a:gd name="T111" fmla="*/ 497 h 902"/>
                <a:gd name="T112" fmla="*/ 832 w 841"/>
                <a:gd name="T113" fmla="*/ 461 h 902"/>
                <a:gd name="T114" fmla="*/ 807 w 841"/>
                <a:gd name="T115" fmla="*/ 434 h 902"/>
                <a:gd name="T116" fmla="*/ 774 w 841"/>
                <a:gd name="T117" fmla="*/ 422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1" h="902">
                  <a:moveTo>
                    <a:pt x="523" y="827"/>
                  </a:moveTo>
                  <a:lnTo>
                    <a:pt x="504" y="826"/>
                  </a:lnTo>
                  <a:lnTo>
                    <a:pt x="486" y="822"/>
                  </a:lnTo>
                  <a:lnTo>
                    <a:pt x="467" y="818"/>
                  </a:lnTo>
                  <a:lnTo>
                    <a:pt x="450" y="812"/>
                  </a:lnTo>
                  <a:lnTo>
                    <a:pt x="434" y="804"/>
                  </a:lnTo>
                  <a:lnTo>
                    <a:pt x="419" y="795"/>
                  </a:lnTo>
                  <a:lnTo>
                    <a:pt x="404" y="784"/>
                  </a:lnTo>
                  <a:lnTo>
                    <a:pt x="391" y="772"/>
                  </a:lnTo>
                  <a:lnTo>
                    <a:pt x="380" y="759"/>
                  </a:lnTo>
                  <a:lnTo>
                    <a:pt x="369" y="744"/>
                  </a:lnTo>
                  <a:lnTo>
                    <a:pt x="359" y="729"/>
                  </a:lnTo>
                  <a:lnTo>
                    <a:pt x="352" y="713"/>
                  </a:lnTo>
                  <a:lnTo>
                    <a:pt x="345" y="696"/>
                  </a:lnTo>
                  <a:lnTo>
                    <a:pt x="341" y="678"/>
                  </a:lnTo>
                  <a:lnTo>
                    <a:pt x="338" y="659"/>
                  </a:lnTo>
                  <a:lnTo>
                    <a:pt x="337" y="641"/>
                  </a:lnTo>
                  <a:lnTo>
                    <a:pt x="338" y="622"/>
                  </a:lnTo>
                  <a:lnTo>
                    <a:pt x="341" y="604"/>
                  </a:lnTo>
                  <a:lnTo>
                    <a:pt x="345" y="586"/>
                  </a:lnTo>
                  <a:lnTo>
                    <a:pt x="352" y="568"/>
                  </a:lnTo>
                  <a:lnTo>
                    <a:pt x="359" y="552"/>
                  </a:lnTo>
                  <a:lnTo>
                    <a:pt x="369" y="537"/>
                  </a:lnTo>
                  <a:lnTo>
                    <a:pt x="380" y="523"/>
                  </a:lnTo>
                  <a:lnTo>
                    <a:pt x="391" y="509"/>
                  </a:lnTo>
                  <a:lnTo>
                    <a:pt x="404" y="498"/>
                  </a:lnTo>
                  <a:lnTo>
                    <a:pt x="419" y="487"/>
                  </a:lnTo>
                  <a:lnTo>
                    <a:pt x="434" y="477"/>
                  </a:lnTo>
                  <a:lnTo>
                    <a:pt x="450" y="470"/>
                  </a:lnTo>
                  <a:lnTo>
                    <a:pt x="467" y="463"/>
                  </a:lnTo>
                  <a:lnTo>
                    <a:pt x="486" y="459"/>
                  </a:lnTo>
                  <a:lnTo>
                    <a:pt x="504" y="456"/>
                  </a:lnTo>
                  <a:lnTo>
                    <a:pt x="523" y="456"/>
                  </a:lnTo>
                  <a:lnTo>
                    <a:pt x="541" y="456"/>
                  </a:lnTo>
                  <a:lnTo>
                    <a:pt x="560" y="459"/>
                  </a:lnTo>
                  <a:lnTo>
                    <a:pt x="578" y="463"/>
                  </a:lnTo>
                  <a:lnTo>
                    <a:pt x="595" y="470"/>
                  </a:lnTo>
                  <a:lnTo>
                    <a:pt x="611" y="477"/>
                  </a:lnTo>
                  <a:lnTo>
                    <a:pt x="626" y="487"/>
                  </a:lnTo>
                  <a:lnTo>
                    <a:pt x="641" y="498"/>
                  </a:lnTo>
                  <a:lnTo>
                    <a:pt x="654" y="509"/>
                  </a:lnTo>
                  <a:lnTo>
                    <a:pt x="666" y="523"/>
                  </a:lnTo>
                  <a:lnTo>
                    <a:pt x="676" y="537"/>
                  </a:lnTo>
                  <a:lnTo>
                    <a:pt x="686" y="552"/>
                  </a:lnTo>
                  <a:lnTo>
                    <a:pt x="694" y="568"/>
                  </a:lnTo>
                  <a:lnTo>
                    <a:pt x="700" y="586"/>
                  </a:lnTo>
                  <a:lnTo>
                    <a:pt x="704" y="604"/>
                  </a:lnTo>
                  <a:lnTo>
                    <a:pt x="707" y="622"/>
                  </a:lnTo>
                  <a:lnTo>
                    <a:pt x="709" y="641"/>
                  </a:lnTo>
                  <a:lnTo>
                    <a:pt x="707" y="659"/>
                  </a:lnTo>
                  <a:lnTo>
                    <a:pt x="704" y="678"/>
                  </a:lnTo>
                  <a:lnTo>
                    <a:pt x="700" y="696"/>
                  </a:lnTo>
                  <a:lnTo>
                    <a:pt x="694" y="713"/>
                  </a:lnTo>
                  <a:lnTo>
                    <a:pt x="686" y="729"/>
                  </a:lnTo>
                  <a:lnTo>
                    <a:pt x="676" y="744"/>
                  </a:lnTo>
                  <a:lnTo>
                    <a:pt x="666" y="759"/>
                  </a:lnTo>
                  <a:lnTo>
                    <a:pt x="654" y="772"/>
                  </a:lnTo>
                  <a:lnTo>
                    <a:pt x="641" y="784"/>
                  </a:lnTo>
                  <a:lnTo>
                    <a:pt x="626" y="795"/>
                  </a:lnTo>
                  <a:lnTo>
                    <a:pt x="611" y="804"/>
                  </a:lnTo>
                  <a:lnTo>
                    <a:pt x="595" y="812"/>
                  </a:lnTo>
                  <a:lnTo>
                    <a:pt x="578" y="818"/>
                  </a:lnTo>
                  <a:lnTo>
                    <a:pt x="560" y="822"/>
                  </a:lnTo>
                  <a:lnTo>
                    <a:pt x="541" y="826"/>
                  </a:lnTo>
                  <a:lnTo>
                    <a:pt x="523" y="827"/>
                  </a:lnTo>
                  <a:close/>
                  <a:moveTo>
                    <a:pt x="360" y="196"/>
                  </a:moveTo>
                  <a:lnTo>
                    <a:pt x="360" y="75"/>
                  </a:lnTo>
                  <a:lnTo>
                    <a:pt x="361" y="73"/>
                  </a:lnTo>
                  <a:lnTo>
                    <a:pt x="361" y="70"/>
                  </a:lnTo>
                  <a:lnTo>
                    <a:pt x="363" y="68"/>
                  </a:lnTo>
                  <a:lnTo>
                    <a:pt x="364" y="65"/>
                  </a:lnTo>
                  <a:lnTo>
                    <a:pt x="368" y="63"/>
                  </a:lnTo>
                  <a:lnTo>
                    <a:pt x="370" y="61"/>
                  </a:lnTo>
                  <a:lnTo>
                    <a:pt x="373" y="61"/>
                  </a:lnTo>
                  <a:lnTo>
                    <a:pt x="375" y="60"/>
                  </a:lnTo>
                  <a:lnTo>
                    <a:pt x="616" y="60"/>
                  </a:lnTo>
                  <a:lnTo>
                    <a:pt x="620" y="61"/>
                  </a:lnTo>
                  <a:lnTo>
                    <a:pt x="622" y="61"/>
                  </a:lnTo>
                  <a:lnTo>
                    <a:pt x="625" y="63"/>
                  </a:lnTo>
                  <a:lnTo>
                    <a:pt x="627" y="65"/>
                  </a:lnTo>
                  <a:lnTo>
                    <a:pt x="628" y="68"/>
                  </a:lnTo>
                  <a:lnTo>
                    <a:pt x="630" y="70"/>
                  </a:lnTo>
                  <a:lnTo>
                    <a:pt x="630" y="73"/>
                  </a:lnTo>
                  <a:lnTo>
                    <a:pt x="631" y="75"/>
                  </a:lnTo>
                  <a:lnTo>
                    <a:pt x="631" y="196"/>
                  </a:lnTo>
                  <a:lnTo>
                    <a:pt x="630" y="199"/>
                  </a:lnTo>
                  <a:lnTo>
                    <a:pt x="630" y="202"/>
                  </a:lnTo>
                  <a:lnTo>
                    <a:pt x="628" y="204"/>
                  </a:lnTo>
                  <a:lnTo>
                    <a:pt x="627" y="206"/>
                  </a:lnTo>
                  <a:lnTo>
                    <a:pt x="625" y="208"/>
                  </a:lnTo>
                  <a:lnTo>
                    <a:pt x="622" y="209"/>
                  </a:lnTo>
                  <a:lnTo>
                    <a:pt x="620" y="210"/>
                  </a:lnTo>
                  <a:lnTo>
                    <a:pt x="616" y="211"/>
                  </a:lnTo>
                  <a:lnTo>
                    <a:pt x="375" y="211"/>
                  </a:lnTo>
                  <a:lnTo>
                    <a:pt x="373" y="210"/>
                  </a:lnTo>
                  <a:lnTo>
                    <a:pt x="370" y="209"/>
                  </a:lnTo>
                  <a:lnTo>
                    <a:pt x="368" y="208"/>
                  </a:lnTo>
                  <a:lnTo>
                    <a:pt x="364" y="206"/>
                  </a:lnTo>
                  <a:lnTo>
                    <a:pt x="363" y="204"/>
                  </a:lnTo>
                  <a:lnTo>
                    <a:pt x="361" y="202"/>
                  </a:lnTo>
                  <a:lnTo>
                    <a:pt x="361" y="199"/>
                  </a:lnTo>
                  <a:lnTo>
                    <a:pt x="360" y="196"/>
                  </a:lnTo>
                  <a:close/>
                  <a:moveTo>
                    <a:pt x="165" y="632"/>
                  </a:moveTo>
                  <a:lnTo>
                    <a:pt x="158" y="632"/>
                  </a:lnTo>
                  <a:lnTo>
                    <a:pt x="150" y="631"/>
                  </a:lnTo>
                  <a:lnTo>
                    <a:pt x="143" y="628"/>
                  </a:lnTo>
                  <a:lnTo>
                    <a:pt x="136" y="626"/>
                  </a:lnTo>
                  <a:lnTo>
                    <a:pt x="130" y="623"/>
                  </a:lnTo>
                  <a:lnTo>
                    <a:pt x="123" y="619"/>
                  </a:lnTo>
                  <a:lnTo>
                    <a:pt x="118" y="614"/>
                  </a:lnTo>
                  <a:lnTo>
                    <a:pt x="113" y="609"/>
                  </a:lnTo>
                  <a:lnTo>
                    <a:pt x="107" y="605"/>
                  </a:lnTo>
                  <a:lnTo>
                    <a:pt x="103" y="598"/>
                  </a:lnTo>
                  <a:lnTo>
                    <a:pt x="99" y="592"/>
                  </a:lnTo>
                  <a:lnTo>
                    <a:pt x="97" y="586"/>
                  </a:lnTo>
                  <a:lnTo>
                    <a:pt x="93" y="579"/>
                  </a:lnTo>
                  <a:lnTo>
                    <a:pt x="91" y="572"/>
                  </a:lnTo>
                  <a:lnTo>
                    <a:pt x="90" y="564"/>
                  </a:lnTo>
                  <a:lnTo>
                    <a:pt x="90" y="557"/>
                  </a:lnTo>
                  <a:lnTo>
                    <a:pt x="90" y="549"/>
                  </a:lnTo>
                  <a:lnTo>
                    <a:pt x="91" y="542"/>
                  </a:lnTo>
                  <a:lnTo>
                    <a:pt x="93" y="534"/>
                  </a:lnTo>
                  <a:lnTo>
                    <a:pt x="97" y="528"/>
                  </a:lnTo>
                  <a:lnTo>
                    <a:pt x="99" y="521"/>
                  </a:lnTo>
                  <a:lnTo>
                    <a:pt x="103" y="515"/>
                  </a:lnTo>
                  <a:lnTo>
                    <a:pt x="107" y="508"/>
                  </a:lnTo>
                  <a:lnTo>
                    <a:pt x="113" y="503"/>
                  </a:lnTo>
                  <a:lnTo>
                    <a:pt x="118" y="499"/>
                  </a:lnTo>
                  <a:lnTo>
                    <a:pt x="123" y="494"/>
                  </a:lnTo>
                  <a:lnTo>
                    <a:pt x="130" y="490"/>
                  </a:lnTo>
                  <a:lnTo>
                    <a:pt x="136" y="487"/>
                  </a:lnTo>
                  <a:lnTo>
                    <a:pt x="143" y="485"/>
                  </a:lnTo>
                  <a:lnTo>
                    <a:pt x="150" y="483"/>
                  </a:lnTo>
                  <a:lnTo>
                    <a:pt x="158" y="482"/>
                  </a:lnTo>
                  <a:lnTo>
                    <a:pt x="165" y="482"/>
                  </a:lnTo>
                  <a:lnTo>
                    <a:pt x="173" y="482"/>
                  </a:lnTo>
                  <a:lnTo>
                    <a:pt x="180" y="483"/>
                  </a:lnTo>
                  <a:lnTo>
                    <a:pt x="188" y="485"/>
                  </a:lnTo>
                  <a:lnTo>
                    <a:pt x="194" y="487"/>
                  </a:lnTo>
                  <a:lnTo>
                    <a:pt x="202" y="490"/>
                  </a:lnTo>
                  <a:lnTo>
                    <a:pt x="207" y="494"/>
                  </a:lnTo>
                  <a:lnTo>
                    <a:pt x="213" y="499"/>
                  </a:lnTo>
                  <a:lnTo>
                    <a:pt x="219" y="503"/>
                  </a:lnTo>
                  <a:lnTo>
                    <a:pt x="223" y="508"/>
                  </a:lnTo>
                  <a:lnTo>
                    <a:pt x="227" y="515"/>
                  </a:lnTo>
                  <a:lnTo>
                    <a:pt x="232" y="521"/>
                  </a:lnTo>
                  <a:lnTo>
                    <a:pt x="235" y="528"/>
                  </a:lnTo>
                  <a:lnTo>
                    <a:pt x="237" y="534"/>
                  </a:lnTo>
                  <a:lnTo>
                    <a:pt x="239" y="542"/>
                  </a:lnTo>
                  <a:lnTo>
                    <a:pt x="240" y="549"/>
                  </a:lnTo>
                  <a:lnTo>
                    <a:pt x="240" y="557"/>
                  </a:lnTo>
                  <a:lnTo>
                    <a:pt x="240" y="564"/>
                  </a:lnTo>
                  <a:lnTo>
                    <a:pt x="239" y="572"/>
                  </a:lnTo>
                  <a:lnTo>
                    <a:pt x="237" y="579"/>
                  </a:lnTo>
                  <a:lnTo>
                    <a:pt x="235" y="586"/>
                  </a:lnTo>
                  <a:lnTo>
                    <a:pt x="232" y="592"/>
                  </a:lnTo>
                  <a:lnTo>
                    <a:pt x="227" y="598"/>
                  </a:lnTo>
                  <a:lnTo>
                    <a:pt x="223" y="605"/>
                  </a:lnTo>
                  <a:lnTo>
                    <a:pt x="219" y="609"/>
                  </a:lnTo>
                  <a:lnTo>
                    <a:pt x="213" y="614"/>
                  </a:lnTo>
                  <a:lnTo>
                    <a:pt x="207" y="619"/>
                  </a:lnTo>
                  <a:lnTo>
                    <a:pt x="202" y="623"/>
                  </a:lnTo>
                  <a:lnTo>
                    <a:pt x="194" y="626"/>
                  </a:lnTo>
                  <a:lnTo>
                    <a:pt x="188" y="628"/>
                  </a:lnTo>
                  <a:lnTo>
                    <a:pt x="180" y="631"/>
                  </a:lnTo>
                  <a:lnTo>
                    <a:pt x="173" y="632"/>
                  </a:lnTo>
                  <a:lnTo>
                    <a:pt x="165" y="632"/>
                  </a:lnTo>
                  <a:close/>
                  <a:moveTo>
                    <a:pt x="768" y="422"/>
                  </a:moveTo>
                  <a:lnTo>
                    <a:pt x="698" y="422"/>
                  </a:lnTo>
                  <a:lnTo>
                    <a:pt x="634" y="342"/>
                  </a:lnTo>
                  <a:lnTo>
                    <a:pt x="657" y="271"/>
                  </a:lnTo>
                  <a:lnTo>
                    <a:pt x="706" y="271"/>
                  </a:lnTo>
                  <a:lnTo>
                    <a:pt x="710" y="270"/>
                  </a:lnTo>
                  <a:lnTo>
                    <a:pt x="712" y="270"/>
                  </a:lnTo>
                  <a:lnTo>
                    <a:pt x="715" y="268"/>
                  </a:lnTo>
                  <a:lnTo>
                    <a:pt x="717" y="267"/>
                  </a:lnTo>
                  <a:lnTo>
                    <a:pt x="718" y="264"/>
                  </a:lnTo>
                  <a:lnTo>
                    <a:pt x="720" y="262"/>
                  </a:lnTo>
                  <a:lnTo>
                    <a:pt x="721" y="259"/>
                  </a:lnTo>
                  <a:lnTo>
                    <a:pt x="721" y="256"/>
                  </a:lnTo>
                  <a:lnTo>
                    <a:pt x="721" y="15"/>
                  </a:lnTo>
                  <a:lnTo>
                    <a:pt x="721" y="12"/>
                  </a:lnTo>
                  <a:lnTo>
                    <a:pt x="720" y="10"/>
                  </a:lnTo>
                  <a:lnTo>
                    <a:pt x="718" y="7"/>
                  </a:lnTo>
                  <a:lnTo>
                    <a:pt x="717" y="4"/>
                  </a:lnTo>
                  <a:lnTo>
                    <a:pt x="715" y="3"/>
                  </a:lnTo>
                  <a:lnTo>
                    <a:pt x="712" y="1"/>
                  </a:lnTo>
                  <a:lnTo>
                    <a:pt x="710" y="1"/>
                  </a:lnTo>
                  <a:lnTo>
                    <a:pt x="706" y="0"/>
                  </a:lnTo>
                  <a:lnTo>
                    <a:pt x="285" y="0"/>
                  </a:lnTo>
                  <a:lnTo>
                    <a:pt x="282" y="1"/>
                  </a:lnTo>
                  <a:lnTo>
                    <a:pt x="280" y="1"/>
                  </a:lnTo>
                  <a:lnTo>
                    <a:pt x="277" y="3"/>
                  </a:lnTo>
                  <a:lnTo>
                    <a:pt x="274" y="4"/>
                  </a:lnTo>
                  <a:lnTo>
                    <a:pt x="273" y="7"/>
                  </a:lnTo>
                  <a:lnTo>
                    <a:pt x="271" y="10"/>
                  </a:lnTo>
                  <a:lnTo>
                    <a:pt x="271" y="13"/>
                  </a:lnTo>
                  <a:lnTo>
                    <a:pt x="270" y="15"/>
                  </a:lnTo>
                  <a:lnTo>
                    <a:pt x="270" y="256"/>
                  </a:lnTo>
                  <a:lnTo>
                    <a:pt x="271" y="259"/>
                  </a:lnTo>
                  <a:lnTo>
                    <a:pt x="271" y="262"/>
                  </a:lnTo>
                  <a:lnTo>
                    <a:pt x="273" y="264"/>
                  </a:lnTo>
                  <a:lnTo>
                    <a:pt x="274" y="267"/>
                  </a:lnTo>
                  <a:lnTo>
                    <a:pt x="277" y="268"/>
                  </a:lnTo>
                  <a:lnTo>
                    <a:pt x="280" y="270"/>
                  </a:lnTo>
                  <a:lnTo>
                    <a:pt x="282" y="270"/>
                  </a:lnTo>
                  <a:lnTo>
                    <a:pt x="285" y="271"/>
                  </a:lnTo>
                  <a:lnTo>
                    <a:pt x="349" y="271"/>
                  </a:lnTo>
                  <a:lnTo>
                    <a:pt x="374" y="343"/>
                  </a:lnTo>
                  <a:lnTo>
                    <a:pt x="309" y="422"/>
                  </a:lnTo>
                  <a:lnTo>
                    <a:pt x="235" y="422"/>
                  </a:lnTo>
                  <a:lnTo>
                    <a:pt x="235" y="413"/>
                  </a:lnTo>
                  <a:lnTo>
                    <a:pt x="235" y="395"/>
                  </a:lnTo>
                  <a:lnTo>
                    <a:pt x="234" y="384"/>
                  </a:lnTo>
                  <a:lnTo>
                    <a:pt x="231" y="374"/>
                  </a:lnTo>
                  <a:lnTo>
                    <a:pt x="225" y="365"/>
                  </a:lnTo>
                  <a:lnTo>
                    <a:pt x="219" y="357"/>
                  </a:lnTo>
                  <a:lnTo>
                    <a:pt x="211" y="351"/>
                  </a:lnTo>
                  <a:lnTo>
                    <a:pt x="203" y="345"/>
                  </a:lnTo>
                  <a:lnTo>
                    <a:pt x="192" y="342"/>
                  </a:lnTo>
                  <a:lnTo>
                    <a:pt x="181" y="341"/>
                  </a:lnTo>
                  <a:lnTo>
                    <a:pt x="144" y="341"/>
                  </a:lnTo>
                  <a:lnTo>
                    <a:pt x="133" y="342"/>
                  </a:lnTo>
                  <a:lnTo>
                    <a:pt x="123" y="345"/>
                  </a:lnTo>
                  <a:lnTo>
                    <a:pt x="114" y="351"/>
                  </a:lnTo>
                  <a:lnTo>
                    <a:pt x="106" y="357"/>
                  </a:lnTo>
                  <a:lnTo>
                    <a:pt x="100" y="365"/>
                  </a:lnTo>
                  <a:lnTo>
                    <a:pt x="95" y="374"/>
                  </a:lnTo>
                  <a:lnTo>
                    <a:pt x="92" y="384"/>
                  </a:lnTo>
                  <a:lnTo>
                    <a:pt x="91" y="395"/>
                  </a:lnTo>
                  <a:lnTo>
                    <a:pt x="91" y="413"/>
                  </a:lnTo>
                  <a:lnTo>
                    <a:pt x="91" y="422"/>
                  </a:lnTo>
                  <a:lnTo>
                    <a:pt x="90" y="422"/>
                  </a:lnTo>
                  <a:lnTo>
                    <a:pt x="83" y="422"/>
                  </a:lnTo>
                  <a:lnTo>
                    <a:pt x="75" y="423"/>
                  </a:lnTo>
                  <a:lnTo>
                    <a:pt x="68" y="425"/>
                  </a:lnTo>
                  <a:lnTo>
                    <a:pt x="59" y="428"/>
                  </a:lnTo>
                  <a:lnTo>
                    <a:pt x="52" y="431"/>
                  </a:lnTo>
                  <a:lnTo>
                    <a:pt x="44" y="434"/>
                  </a:lnTo>
                  <a:lnTo>
                    <a:pt x="38" y="440"/>
                  </a:lnTo>
                  <a:lnTo>
                    <a:pt x="30" y="444"/>
                  </a:lnTo>
                  <a:lnTo>
                    <a:pt x="24" y="449"/>
                  </a:lnTo>
                  <a:lnTo>
                    <a:pt x="18" y="456"/>
                  </a:lnTo>
                  <a:lnTo>
                    <a:pt x="13" y="462"/>
                  </a:lnTo>
                  <a:lnTo>
                    <a:pt x="9" y="469"/>
                  </a:lnTo>
                  <a:lnTo>
                    <a:pt x="5" y="475"/>
                  </a:lnTo>
                  <a:lnTo>
                    <a:pt x="2" y="483"/>
                  </a:lnTo>
                  <a:lnTo>
                    <a:pt x="0" y="489"/>
                  </a:lnTo>
                  <a:lnTo>
                    <a:pt x="0" y="497"/>
                  </a:lnTo>
                  <a:lnTo>
                    <a:pt x="0" y="830"/>
                  </a:lnTo>
                  <a:lnTo>
                    <a:pt x="0" y="833"/>
                  </a:lnTo>
                  <a:lnTo>
                    <a:pt x="1" y="836"/>
                  </a:lnTo>
                  <a:lnTo>
                    <a:pt x="10" y="851"/>
                  </a:lnTo>
                  <a:lnTo>
                    <a:pt x="18" y="864"/>
                  </a:lnTo>
                  <a:lnTo>
                    <a:pt x="28" y="876"/>
                  </a:lnTo>
                  <a:lnTo>
                    <a:pt x="39" y="885"/>
                  </a:lnTo>
                  <a:lnTo>
                    <a:pt x="50" y="892"/>
                  </a:lnTo>
                  <a:lnTo>
                    <a:pt x="62" y="897"/>
                  </a:lnTo>
                  <a:lnTo>
                    <a:pt x="68" y="900"/>
                  </a:lnTo>
                  <a:lnTo>
                    <a:pt x="74" y="901"/>
                  </a:lnTo>
                  <a:lnTo>
                    <a:pt x="80" y="902"/>
                  </a:lnTo>
                  <a:lnTo>
                    <a:pt x="87" y="902"/>
                  </a:lnTo>
                  <a:lnTo>
                    <a:pt x="769" y="902"/>
                  </a:lnTo>
                  <a:lnTo>
                    <a:pt x="776" y="902"/>
                  </a:lnTo>
                  <a:lnTo>
                    <a:pt x="784" y="901"/>
                  </a:lnTo>
                  <a:lnTo>
                    <a:pt x="790" y="899"/>
                  </a:lnTo>
                  <a:lnTo>
                    <a:pt x="796" y="896"/>
                  </a:lnTo>
                  <a:lnTo>
                    <a:pt x="803" y="893"/>
                  </a:lnTo>
                  <a:lnTo>
                    <a:pt x="809" y="890"/>
                  </a:lnTo>
                  <a:lnTo>
                    <a:pt x="815" y="886"/>
                  </a:lnTo>
                  <a:lnTo>
                    <a:pt x="820" y="881"/>
                  </a:lnTo>
                  <a:lnTo>
                    <a:pt x="824" y="876"/>
                  </a:lnTo>
                  <a:lnTo>
                    <a:pt x="829" y="871"/>
                  </a:lnTo>
                  <a:lnTo>
                    <a:pt x="832" y="864"/>
                  </a:lnTo>
                  <a:lnTo>
                    <a:pt x="835" y="859"/>
                  </a:lnTo>
                  <a:lnTo>
                    <a:pt x="838" y="851"/>
                  </a:lnTo>
                  <a:lnTo>
                    <a:pt x="839" y="845"/>
                  </a:lnTo>
                  <a:lnTo>
                    <a:pt x="841" y="837"/>
                  </a:lnTo>
                  <a:lnTo>
                    <a:pt x="841" y="830"/>
                  </a:lnTo>
                  <a:lnTo>
                    <a:pt x="841" y="497"/>
                  </a:lnTo>
                  <a:lnTo>
                    <a:pt x="840" y="489"/>
                  </a:lnTo>
                  <a:lnTo>
                    <a:pt x="839" y="482"/>
                  </a:lnTo>
                  <a:lnTo>
                    <a:pt x="837" y="474"/>
                  </a:lnTo>
                  <a:lnTo>
                    <a:pt x="835" y="468"/>
                  </a:lnTo>
                  <a:lnTo>
                    <a:pt x="832" y="461"/>
                  </a:lnTo>
                  <a:lnTo>
                    <a:pt x="828" y="455"/>
                  </a:lnTo>
                  <a:lnTo>
                    <a:pt x="823" y="449"/>
                  </a:lnTo>
                  <a:lnTo>
                    <a:pt x="819" y="444"/>
                  </a:lnTo>
                  <a:lnTo>
                    <a:pt x="814" y="439"/>
                  </a:lnTo>
                  <a:lnTo>
                    <a:pt x="807" y="434"/>
                  </a:lnTo>
                  <a:lnTo>
                    <a:pt x="802" y="430"/>
                  </a:lnTo>
                  <a:lnTo>
                    <a:pt x="795" y="427"/>
                  </a:lnTo>
                  <a:lnTo>
                    <a:pt x="788" y="425"/>
                  </a:lnTo>
                  <a:lnTo>
                    <a:pt x="781" y="423"/>
                  </a:lnTo>
                  <a:lnTo>
                    <a:pt x="774" y="422"/>
                  </a:lnTo>
                  <a:lnTo>
                    <a:pt x="768" y="4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grpSp>
      <p:grpSp>
        <p:nvGrpSpPr>
          <p:cNvPr id="20" name="Group 19"/>
          <p:cNvGrpSpPr/>
          <p:nvPr/>
        </p:nvGrpSpPr>
        <p:grpSpPr>
          <a:xfrm>
            <a:off x="10385320" y="4222148"/>
            <a:ext cx="284163" cy="233362"/>
            <a:chOff x="9312275" y="1389063"/>
            <a:chExt cx="284163" cy="233362"/>
          </a:xfrm>
          <a:solidFill>
            <a:schemeClr val="bg1"/>
          </a:solidFill>
        </p:grpSpPr>
        <p:sp>
          <p:nvSpPr>
            <p:cNvPr id="21" name="Freeform 3006"/>
            <p:cNvSpPr>
              <a:spLocks/>
            </p:cNvSpPr>
            <p:nvPr/>
          </p:nvSpPr>
          <p:spPr bwMode="auto">
            <a:xfrm>
              <a:off x="9312275" y="1389063"/>
              <a:ext cx="284163" cy="176213"/>
            </a:xfrm>
            <a:custGeom>
              <a:avLst/>
              <a:gdLst>
                <a:gd name="T0" fmla="*/ 648 w 719"/>
                <a:gd name="T1" fmla="*/ 73 h 443"/>
                <a:gd name="T2" fmla="*/ 626 w 719"/>
                <a:gd name="T3" fmla="*/ 82 h 443"/>
                <a:gd name="T4" fmla="*/ 605 w 719"/>
                <a:gd name="T5" fmla="*/ 108 h 443"/>
                <a:gd name="T6" fmla="*/ 600 w 719"/>
                <a:gd name="T7" fmla="*/ 126 h 443"/>
                <a:gd name="T8" fmla="*/ 601 w 719"/>
                <a:gd name="T9" fmla="*/ 147 h 443"/>
                <a:gd name="T10" fmla="*/ 612 w 719"/>
                <a:gd name="T11" fmla="*/ 167 h 443"/>
                <a:gd name="T12" fmla="*/ 628 w 719"/>
                <a:gd name="T13" fmla="*/ 183 h 443"/>
                <a:gd name="T14" fmla="*/ 394 w 719"/>
                <a:gd name="T15" fmla="*/ 135 h 443"/>
                <a:gd name="T16" fmla="*/ 419 w 719"/>
                <a:gd name="T17" fmla="*/ 114 h 443"/>
                <a:gd name="T18" fmla="*/ 431 w 719"/>
                <a:gd name="T19" fmla="*/ 83 h 443"/>
                <a:gd name="T20" fmla="*/ 431 w 719"/>
                <a:gd name="T21" fmla="*/ 57 h 443"/>
                <a:gd name="T22" fmla="*/ 424 w 719"/>
                <a:gd name="T23" fmla="*/ 38 h 443"/>
                <a:gd name="T24" fmla="*/ 411 w 719"/>
                <a:gd name="T25" fmla="*/ 21 h 443"/>
                <a:gd name="T26" fmla="*/ 394 w 719"/>
                <a:gd name="T27" fmla="*/ 9 h 443"/>
                <a:gd name="T28" fmla="*/ 375 w 719"/>
                <a:gd name="T29" fmla="*/ 1 h 443"/>
                <a:gd name="T30" fmla="*/ 353 w 719"/>
                <a:gd name="T31" fmla="*/ 1 h 443"/>
                <a:gd name="T32" fmla="*/ 332 w 719"/>
                <a:gd name="T33" fmla="*/ 6 h 443"/>
                <a:gd name="T34" fmla="*/ 314 w 719"/>
                <a:gd name="T35" fmla="*/ 16 h 443"/>
                <a:gd name="T36" fmla="*/ 300 w 719"/>
                <a:gd name="T37" fmla="*/ 32 h 443"/>
                <a:gd name="T38" fmla="*/ 292 w 719"/>
                <a:gd name="T39" fmla="*/ 51 h 443"/>
                <a:gd name="T40" fmla="*/ 288 w 719"/>
                <a:gd name="T41" fmla="*/ 72 h 443"/>
                <a:gd name="T42" fmla="*/ 295 w 719"/>
                <a:gd name="T43" fmla="*/ 104 h 443"/>
                <a:gd name="T44" fmla="*/ 317 w 719"/>
                <a:gd name="T45" fmla="*/ 129 h 443"/>
                <a:gd name="T46" fmla="*/ 192 w 719"/>
                <a:gd name="T47" fmla="*/ 283 h 443"/>
                <a:gd name="T48" fmla="*/ 104 w 719"/>
                <a:gd name="T49" fmla="*/ 173 h 443"/>
                <a:gd name="T50" fmla="*/ 116 w 719"/>
                <a:gd name="T51" fmla="*/ 154 h 443"/>
                <a:gd name="T52" fmla="*/ 121 w 719"/>
                <a:gd name="T53" fmla="*/ 132 h 443"/>
                <a:gd name="T54" fmla="*/ 118 w 719"/>
                <a:gd name="T55" fmla="*/ 114 h 443"/>
                <a:gd name="T56" fmla="*/ 103 w 719"/>
                <a:gd name="T57" fmla="*/ 89 h 443"/>
                <a:gd name="T58" fmla="*/ 79 w 719"/>
                <a:gd name="T59" fmla="*/ 75 h 443"/>
                <a:gd name="T60" fmla="*/ 61 w 719"/>
                <a:gd name="T61" fmla="*/ 72 h 443"/>
                <a:gd name="T62" fmla="*/ 43 w 719"/>
                <a:gd name="T63" fmla="*/ 75 h 443"/>
                <a:gd name="T64" fmla="*/ 18 w 719"/>
                <a:gd name="T65" fmla="*/ 89 h 443"/>
                <a:gd name="T66" fmla="*/ 4 w 719"/>
                <a:gd name="T67" fmla="*/ 114 h 443"/>
                <a:gd name="T68" fmla="*/ 0 w 719"/>
                <a:gd name="T69" fmla="*/ 132 h 443"/>
                <a:gd name="T70" fmla="*/ 4 w 719"/>
                <a:gd name="T71" fmla="*/ 150 h 443"/>
                <a:gd name="T72" fmla="*/ 18 w 719"/>
                <a:gd name="T73" fmla="*/ 175 h 443"/>
                <a:gd name="T74" fmla="*/ 43 w 719"/>
                <a:gd name="T75" fmla="*/ 189 h 443"/>
                <a:gd name="T76" fmla="*/ 61 w 719"/>
                <a:gd name="T77" fmla="*/ 191 h 443"/>
                <a:gd name="T78" fmla="*/ 121 w 719"/>
                <a:gd name="T79" fmla="*/ 434 h 443"/>
                <a:gd name="T80" fmla="*/ 129 w 719"/>
                <a:gd name="T81" fmla="*/ 442 h 443"/>
                <a:gd name="T82" fmla="*/ 592 w 719"/>
                <a:gd name="T83" fmla="*/ 442 h 443"/>
                <a:gd name="T84" fmla="*/ 599 w 719"/>
                <a:gd name="T85" fmla="*/ 434 h 443"/>
                <a:gd name="T86" fmla="*/ 659 w 719"/>
                <a:gd name="T87" fmla="*/ 191 h 443"/>
                <a:gd name="T88" fmla="*/ 677 w 719"/>
                <a:gd name="T89" fmla="*/ 189 h 443"/>
                <a:gd name="T90" fmla="*/ 702 w 719"/>
                <a:gd name="T91" fmla="*/ 175 h 443"/>
                <a:gd name="T92" fmla="*/ 716 w 719"/>
                <a:gd name="T93" fmla="*/ 150 h 443"/>
                <a:gd name="T94" fmla="*/ 719 w 719"/>
                <a:gd name="T95" fmla="*/ 132 h 443"/>
                <a:gd name="T96" fmla="*/ 716 w 719"/>
                <a:gd name="T97" fmla="*/ 114 h 443"/>
                <a:gd name="T98" fmla="*/ 702 w 719"/>
                <a:gd name="T99" fmla="*/ 89 h 443"/>
                <a:gd name="T100" fmla="*/ 677 w 719"/>
                <a:gd name="T101" fmla="*/ 75 h 443"/>
                <a:gd name="T102" fmla="*/ 659 w 719"/>
                <a:gd name="T103" fmla="*/ 72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9" h="443">
                  <a:moveTo>
                    <a:pt x="659" y="72"/>
                  </a:moveTo>
                  <a:lnTo>
                    <a:pt x="653" y="72"/>
                  </a:lnTo>
                  <a:lnTo>
                    <a:pt x="648" y="73"/>
                  </a:lnTo>
                  <a:lnTo>
                    <a:pt x="642" y="75"/>
                  </a:lnTo>
                  <a:lnTo>
                    <a:pt x="637" y="77"/>
                  </a:lnTo>
                  <a:lnTo>
                    <a:pt x="626" y="82"/>
                  </a:lnTo>
                  <a:lnTo>
                    <a:pt x="618" y="89"/>
                  </a:lnTo>
                  <a:lnTo>
                    <a:pt x="609" y="98"/>
                  </a:lnTo>
                  <a:lnTo>
                    <a:pt x="605" y="108"/>
                  </a:lnTo>
                  <a:lnTo>
                    <a:pt x="602" y="114"/>
                  </a:lnTo>
                  <a:lnTo>
                    <a:pt x="601" y="120"/>
                  </a:lnTo>
                  <a:lnTo>
                    <a:pt x="600" y="126"/>
                  </a:lnTo>
                  <a:lnTo>
                    <a:pt x="600" y="132"/>
                  </a:lnTo>
                  <a:lnTo>
                    <a:pt x="600" y="140"/>
                  </a:lnTo>
                  <a:lnTo>
                    <a:pt x="601" y="147"/>
                  </a:lnTo>
                  <a:lnTo>
                    <a:pt x="605" y="154"/>
                  </a:lnTo>
                  <a:lnTo>
                    <a:pt x="607" y="162"/>
                  </a:lnTo>
                  <a:lnTo>
                    <a:pt x="612" y="167"/>
                  </a:lnTo>
                  <a:lnTo>
                    <a:pt x="617" y="173"/>
                  </a:lnTo>
                  <a:lnTo>
                    <a:pt x="621" y="178"/>
                  </a:lnTo>
                  <a:lnTo>
                    <a:pt x="628" y="183"/>
                  </a:lnTo>
                  <a:lnTo>
                    <a:pt x="527" y="283"/>
                  </a:lnTo>
                  <a:lnTo>
                    <a:pt x="385" y="139"/>
                  </a:lnTo>
                  <a:lnTo>
                    <a:pt x="394" y="135"/>
                  </a:lnTo>
                  <a:lnTo>
                    <a:pt x="404" y="129"/>
                  </a:lnTo>
                  <a:lnTo>
                    <a:pt x="412" y="122"/>
                  </a:lnTo>
                  <a:lnTo>
                    <a:pt x="419" y="114"/>
                  </a:lnTo>
                  <a:lnTo>
                    <a:pt x="424" y="104"/>
                  </a:lnTo>
                  <a:lnTo>
                    <a:pt x="429" y="94"/>
                  </a:lnTo>
                  <a:lnTo>
                    <a:pt x="431" y="83"/>
                  </a:lnTo>
                  <a:lnTo>
                    <a:pt x="432" y="72"/>
                  </a:lnTo>
                  <a:lnTo>
                    <a:pt x="431" y="64"/>
                  </a:lnTo>
                  <a:lnTo>
                    <a:pt x="431" y="57"/>
                  </a:lnTo>
                  <a:lnTo>
                    <a:pt x="429" y="51"/>
                  </a:lnTo>
                  <a:lnTo>
                    <a:pt x="426" y="44"/>
                  </a:lnTo>
                  <a:lnTo>
                    <a:pt x="424" y="38"/>
                  </a:lnTo>
                  <a:lnTo>
                    <a:pt x="419" y="32"/>
                  </a:lnTo>
                  <a:lnTo>
                    <a:pt x="416" y="26"/>
                  </a:lnTo>
                  <a:lnTo>
                    <a:pt x="411" y="21"/>
                  </a:lnTo>
                  <a:lnTo>
                    <a:pt x="406" y="16"/>
                  </a:lnTo>
                  <a:lnTo>
                    <a:pt x="400" y="13"/>
                  </a:lnTo>
                  <a:lnTo>
                    <a:pt x="394" y="9"/>
                  </a:lnTo>
                  <a:lnTo>
                    <a:pt x="388" y="6"/>
                  </a:lnTo>
                  <a:lnTo>
                    <a:pt x="381" y="3"/>
                  </a:lnTo>
                  <a:lnTo>
                    <a:pt x="375" y="1"/>
                  </a:lnTo>
                  <a:lnTo>
                    <a:pt x="368" y="1"/>
                  </a:lnTo>
                  <a:lnTo>
                    <a:pt x="360" y="0"/>
                  </a:lnTo>
                  <a:lnTo>
                    <a:pt x="353" y="1"/>
                  </a:lnTo>
                  <a:lnTo>
                    <a:pt x="345" y="1"/>
                  </a:lnTo>
                  <a:lnTo>
                    <a:pt x="338" y="3"/>
                  </a:lnTo>
                  <a:lnTo>
                    <a:pt x="332" y="6"/>
                  </a:lnTo>
                  <a:lnTo>
                    <a:pt x="326" y="9"/>
                  </a:lnTo>
                  <a:lnTo>
                    <a:pt x="320" y="13"/>
                  </a:lnTo>
                  <a:lnTo>
                    <a:pt x="314" y="16"/>
                  </a:lnTo>
                  <a:lnTo>
                    <a:pt x="310" y="21"/>
                  </a:lnTo>
                  <a:lnTo>
                    <a:pt x="305" y="26"/>
                  </a:lnTo>
                  <a:lnTo>
                    <a:pt x="300" y="32"/>
                  </a:lnTo>
                  <a:lnTo>
                    <a:pt x="297" y="38"/>
                  </a:lnTo>
                  <a:lnTo>
                    <a:pt x="294" y="44"/>
                  </a:lnTo>
                  <a:lnTo>
                    <a:pt x="292" y="51"/>
                  </a:lnTo>
                  <a:lnTo>
                    <a:pt x="289" y="57"/>
                  </a:lnTo>
                  <a:lnTo>
                    <a:pt x="288" y="64"/>
                  </a:lnTo>
                  <a:lnTo>
                    <a:pt x="288" y="72"/>
                  </a:lnTo>
                  <a:lnTo>
                    <a:pt x="289" y="83"/>
                  </a:lnTo>
                  <a:lnTo>
                    <a:pt x="292" y="94"/>
                  </a:lnTo>
                  <a:lnTo>
                    <a:pt x="295" y="104"/>
                  </a:lnTo>
                  <a:lnTo>
                    <a:pt x="301" y="114"/>
                  </a:lnTo>
                  <a:lnTo>
                    <a:pt x="308" y="122"/>
                  </a:lnTo>
                  <a:lnTo>
                    <a:pt x="317" y="129"/>
                  </a:lnTo>
                  <a:lnTo>
                    <a:pt x="325" y="135"/>
                  </a:lnTo>
                  <a:lnTo>
                    <a:pt x="336" y="139"/>
                  </a:lnTo>
                  <a:lnTo>
                    <a:pt x="192" y="283"/>
                  </a:lnTo>
                  <a:lnTo>
                    <a:pt x="92" y="183"/>
                  </a:lnTo>
                  <a:lnTo>
                    <a:pt x="98" y="178"/>
                  </a:lnTo>
                  <a:lnTo>
                    <a:pt x="104" y="173"/>
                  </a:lnTo>
                  <a:lnTo>
                    <a:pt x="109" y="167"/>
                  </a:lnTo>
                  <a:lnTo>
                    <a:pt x="112" y="162"/>
                  </a:lnTo>
                  <a:lnTo>
                    <a:pt x="116" y="154"/>
                  </a:lnTo>
                  <a:lnTo>
                    <a:pt x="118" y="147"/>
                  </a:lnTo>
                  <a:lnTo>
                    <a:pt x="121" y="140"/>
                  </a:lnTo>
                  <a:lnTo>
                    <a:pt x="121" y="132"/>
                  </a:lnTo>
                  <a:lnTo>
                    <a:pt x="121" y="126"/>
                  </a:lnTo>
                  <a:lnTo>
                    <a:pt x="119" y="120"/>
                  </a:lnTo>
                  <a:lnTo>
                    <a:pt x="118" y="114"/>
                  </a:lnTo>
                  <a:lnTo>
                    <a:pt x="116" y="108"/>
                  </a:lnTo>
                  <a:lnTo>
                    <a:pt x="110" y="98"/>
                  </a:lnTo>
                  <a:lnTo>
                    <a:pt x="103" y="89"/>
                  </a:lnTo>
                  <a:lnTo>
                    <a:pt x="94" y="82"/>
                  </a:lnTo>
                  <a:lnTo>
                    <a:pt x="84" y="77"/>
                  </a:lnTo>
                  <a:lnTo>
                    <a:pt x="79" y="75"/>
                  </a:lnTo>
                  <a:lnTo>
                    <a:pt x="73" y="73"/>
                  </a:lnTo>
                  <a:lnTo>
                    <a:pt x="67" y="72"/>
                  </a:lnTo>
                  <a:lnTo>
                    <a:pt x="61" y="72"/>
                  </a:lnTo>
                  <a:lnTo>
                    <a:pt x="55" y="72"/>
                  </a:lnTo>
                  <a:lnTo>
                    <a:pt x="49" y="73"/>
                  </a:lnTo>
                  <a:lnTo>
                    <a:pt x="43" y="75"/>
                  </a:lnTo>
                  <a:lnTo>
                    <a:pt x="37" y="77"/>
                  </a:lnTo>
                  <a:lnTo>
                    <a:pt x="28" y="82"/>
                  </a:lnTo>
                  <a:lnTo>
                    <a:pt x="18" y="89"/>
                  </a:lnTo>
                  <a:lnTo>
                    <a:pt x="11" y="98"/>
                  </a:lnTo>
                  <a:lnTo>
                    <a:pt x="5" y="108"/>
                  </a:lnTo>
                  <a:lnTo>
                    <a:pt x="4" y="114"/>
                  </a:lnTo>
                  <a:lnTo>
                    <a:pt x="2" y="120"/>
                  </a:lnTo>
                  <a:lnTo>
                    <a:pt x="2" y="126"/>
                  </a:lnTo>
                  <a:lnTo>
                    <a:pt x="0" y="132"/>
                  </a:lnTo>
                  <a:lnTo>
                    <a:pt x="2" y="138"/>
                  </a:lnTo>
                  <a:lnTo>
                    <a:pt x="2" y="144"/>
                  </a:lnTo>
                  <a:lnTo>
                    <a:pt x="4" y="150"/>
                  </a:lnTo>
                  <a:lnTo>
                    <a:pt x="5" y="156"/>
                  </a:lnTo>
                  <a:lnTo>
                    <a:pt x="11" y="165"/>
                  </a:lnTo>
                  <a:lnTo>
                    <a:pt x="18" y="175"/>
                  </a:lnTo>
                  <a:lnTo>
                    <a:pt x="28" y="182"/>
                  </a:lnTo>
                  <a:lnTo>
                    <a:pt x="37" y="186"/>
                  </a:lnTo>
                  <a:lnTo>
                    <a:pt x="43" y="189"/>
                  </a:lnTo>
                  <a:lnTo>
                    <a:pt x="49" y="190"/>
                  </a:lnTo>
                  <a:lnTo>
                    <a:pt x="55" y="191"/>
                  </a:lnTo>
                  <a:lnTo>
                    <a:pt x="61" y="191"/>
                  </a:lnTo>
                  <a:lnTo>
                    <a:pt x="62" y="191"/>
                  </a:lnTo>
                  <a:lnTo>
                    <a:pt x="63" y="191"/>
                  </a:lnTo>
                  <a:lnTo>
                    <a:pt x="121" y="434"/>
                  </a:lnTo>
                  <a:lnTo>
                    <a:pt x="123" y="437"/>
                  </a:lnTo>
                  <a:lnTo>
                    <a:pt x="125" y="441"/>
                  </a:lnTo>
                  <a:lnTo>
                    <a:pt x="129" y="442"/>
                  </a:lnTo>
                  <a:lnTo>
                    <a:pt x="132" y="443"/>
                  </a:lnTo>
                  <a:lnTo>
                    <a:pt x="588" y="443"/>
                  </a:lnTo>
                  <a:lnTo>
                    <a:pt x="592" y="442"/>
                  </a:lnTo>
                  <a:lnTo>
                    <a:pt x="595" y="441"/>
                  </a:lnTo>
                  <a:lnTo>
                    <a:pt x="598" y="437"/>
                  </a:lnTo>
                  <a:lnTo>
                    <a:pt x="599" y="434"/>
                  </a:lnTo>
                  <a:lnTo>
                    <a:pt x="657" y="191"/>
                  </a:lnTo>
                  <a:lnTo>
                    <a:pt x="658" y="191"/>
                  </a:lnTo>
                  <a:lnTo>
                    <a:pt x="659" y="191"/>
                  </a:lnTo>
                  <a:lnTo>
                    <a:pt x="665" y="191"/>
                  </a:lnTo>
                  <a:lnTo>
                    <a:pt x="671" y="190"/>
                  </a:lnTo>
                  <a:lnTo>
                    <a:pt x="677" y="189"/>
                  </a:lnTo>
                  <a:lnTo>
                    <a:pt x="683" y="186"/>
                  </a:lnTo>
                  <a:lnTo>
                    <a:pt x="693" y="182"/>
                  </a:lnTo>
                  <a:lnTo>
                    <a:pt x="702" y="175"/>
                  </a:lnTo>
                  <a:lnTo>
                    <a:pt x="709" y="165"/>
                  </a:lnTo>
                  <a:lnTo>
                    <a:pt x="714" y="156"/>
                  </a:lnTo>
                  <a:lnTo>
                    <a:pt x="716" y="150"/>
                  </a:lnTo>
                  <a:lnTo>
                    <a:pt x="718" y="144"/>
                  </a:lnTo>
                  <a:lnTo>
                    <a:pt x="719" y="138"/>
                  </a:lnTo>
                  <a:lnTo>
                    <a:pt x="719" y="132"/>
                  </a:lnTo>
                  <a:lnTo>
                    <a:pt x="719" y="126"/>
                  </a:lnTo>
                  <a:lnTo>
                    <a:pt x="718" y="120"/>
                  </a:lnTo>
                  <a:lnTo>
                    <a:pt x="716" y="114"/>
                  </a:lnTo>
                  <a:lnTo>
                    <a:pt x="714" y="108"/>
                  </a:lnTo>
                  <a:lnTo>
                    <a:pt x="709" y="98"/>
                  </a:lnTo>
                  <a:lnTo>
                    <a:pt x="702" y="89"/>
                  </a:lnTo>
                  <a:lnTo>
                    <a:pt x="693" y="82"/>
                  </a:lnTo>
                  <a:lnTo>
                    <a:pt x="683" y="77"/>
                  </a:lnTo>
                  <a:lnTo>
                    <a:pt x="677" y="75"/>
                  </a:lnTo>
                  <a:lnTo>
                    <a:pt x="671" y="73"/>
                  </a:lnTo>
                  <a:lnTo>
                    <a:pt x="665" y="72"/>
                  </a:lnTo>
                  <a:lnTo>
                    <a:pt x="659" y="72"/>
                  </a:lnTo>
                  <a:lnTo>
                    <a:pt x="659"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2" name="Freeform 3007"/>
            <p:cNvSpPr>
              <a:spLocks/>
            </p:cNvSpPr>
            <p:nvPr/>
          </p:nvSpPr>
          <p:spPr bwMode="auto">
            <a:xfrm>
              <a:off x="9337675" y="1574800"/>
              <a:ext cx="234950" cy="47625"/>
            </a:xfrm>
            <a:custGeom>
              <a:avLst/>
              <a:gdLst>
                <a:gd name="T0" fmla="*/ 537 w 594"/>
                <a:gd name="T1" fmla="*/ 0 h 120"/>
                <a:gd name="T2" fmla="*/ 58 w 594"/>
                <a:gd name="T3" fmla="*/ 0 h 120"/>
                <a:gd name="T4" fmla="*/ 50 w 594"/>
                <a:gd name="T5" fmla="*/ 0 h 120"/>
                <a:gd name="T6" fmla="*/ 44 w 594"/>
                <a:gd name="T7" fmla="*/ 1 h 120"/>
                <a:gd name="T8" fmla="*/ 39 w 594"/>
                <a:gd name="T9" fmla="*/ 3 h 120"/>
                <a:gd name="T10" fmla="*/ 33 w 594"/>
                <a:gd name="T11" fmla="*/ 5 h 120"/>
                <a:gd name="T12" fmla="*/ 28 w 594"/>
                <a:gd name="T13" fmla="*/ 9 h 120"/>
                <a:gd name="T14" fmla="*/ 23 w 594"/>
                <a:gd name="T15" fmla="*/ 11 h 120"/>
                <a:gd name="T16" fmla="*/ 18 w 594"/>
                <a:gd name="T17" fmla="*/ 14 h 120"/>
                <a:gd name="T18" fmla="*/ 15 w 594"/>
                <a:gd name="T19" fmla="*/ 19 h 120"/>
                <a:gd name="T20" fmla="*/ 9 w 594"/>
                <a:gd name="T21" fmla="*/ 28 h 120"/>
                <a:gd name="T22" fmla="*/ 4 w 594"/>
                <a:gd name="T23" fmla="*/ 38 h 120"/>
                <a:gd name="T24" fmla="*/ 2 w 594"/>
                <a:gd name="T25" fmla="*/ 49 h 120"/>
                <a:gd name="T26" fmla="*/ 0 w 594"/>
                <a:gd name="T27" fmla="*/ 60 h 120"/>
                <a:gd name="T28" fmla="*/ 2 w 594"/>
                <a:gd name="T29" fmla="*/ 72 h 120"/>
                <a:gd name="T30" fmla="*/ 4 w 594"/>
                <a:gd name="T31" fmla="*/ 82 h 120"/>
                <a:gd name="T32" fmla="*/ 9 w 594"/>
                <a:gd name="T33" fmla="*/ 92 h 120"/>
                <a:gd name="T34" fmla="*/ 15 w 594"/>
                <a:gd name="T35" fmla="*/ 101 h 120"/>
                <a:gd name="T36" fmla="*/ 18 w 594"/>
                <a:gd name="T37" fmla="*/ 105 h 120"/>
                <a:gd name="T38" fmla="*/ 23 w 594"/>
                <a:gd name="T39" fmla="*/ 108 h 120"/>
                <a:gd name="T40" fmla="*/ 28 w 594"/>
                <a:gd name="T41" fmla="*/ 112 h 120"/>
                <a:gd name="T42" fmla="*/ 33 w 594"/>
                <a:gd name="T43" fmla="*/ 114 h 120"/>
                <a:gd name="T44" fmla="*/ 39 w 594"/>
                <a:gd name="T45" fmla="*/ 117 h 120"/>
                <a:gd name="T46" fmla="*/ 44 w 594"/>
                <a:gd name="T47" fmla="*/ 119 h 120"/>
                <a:gd name="T48" fmla="*/ 50 w 594"/>
                <a:gd name="T49" fmla="*/ 119 h 120"/>
                <a:gd name="T50" fmla="*/ 58 w 594"/>
                <a:gd name="T51" fmla="*/ 120 h 120"/>
                <a:gd name="T52" fmla="*/ 537 w 594"/>
                <a:gd name="T53" fmla="*/ 120 h 120"/>
                <a:gd name="T54" fmla="*/ 543 w 594"/>
                <a:gd name="T55" fmla="*/ 119 h 120"/>
                <a:gd name="T56" fmla="*/ 550 w 594"/>
                <a:gd name="T57" fmla="*/ 118 h 120"/>
                <a:gd name="T58" fmla="*/ 556 w 594"/>
                <a:gd name="T59" fmla="*/ 117 h 120"/>
                <a:gd name="T60" fmla="*/ 562 w 594"/>
                <a:gd name="T61" fmla="*/ 114 h 120"/>
                <a:gd name="T62" fmla="*/ 567 w 594"/>
                <a:gd name="T63" fmla="*/ 112 h 120"/>
                <a:gd name="T64" fmla="*/ 571 w 594"/>
                <a:gd name="T65" fmla="*/ 108 h 120"/>
                <a:gd name="T66" fmla="*/ 575 w 594"/>
                <a:gd name="T67" fmla="*/ 105 h 120"/>
                <a:gd name="T68" fmla="*/ 579 w 594"/>
                <a:gd name="T69" fmla="*/ 101 h 120"/>
                <a:gd name="T70" fmla="*/ 586 w 594"/>
                <a:gd name="T71" fmla="*/ 92 h 120"/>
                <a:gd name="T72" fmla="*/ 590 w 594"/>
                <a:gd name="T73" fmla="*/ 82 h 120"/>
                <a:gd name="T74" fmla="*/ 593 w 594"/>
                <a:gd name="T75" fmla="*/ 72 h 120"/>
                <a:gd name="T76" fmla="*/ 594 w 594"/>
                <a:gd name="T77" fmla="*/ 60 h 120"/>
                <a:gd name="T78" fmla="*/ 593 w 594"/>
                <a:gd name="T79" fmla="*/ 49 h 120"/>
                <a:gd name="T80" fmla="*/ 590 w 594"/>
                <a:gd name="T81" fmla="*/ 38 h 120"/>
                <a:gd name="T82" fmla="*/ 586 w 594"/>
                <a:gd name="T83" fmla="*/ 28 h 120"/>
                <a:gd name="T84" fmla="*/ 579 w 594"/>
                <a:gd name="T85" fmla="*/ 19 h 120"/>
                <a:gd name="T86" fmla="*/ 575 w 594"/>
                <a:gd name="T87" fmla="*/ 14 h 120"/>
                <a:gd name="T88" fmla="*/ 571 w 594"/>
                <a:gd name="T89" fmla="*/ 11 h 120"/>
                <a:gd name="T90" fmla="*/ 567 w 594"/>
                <a:gd name="T91" fmla="*/ 9 h 120"/>
                <a:gd name="T92" fmla="*/ 562 w 594"/>
                <a:gd name="T93" fmla="*/ 5 h 120"/>
                <a:gd name="T94" fmla="*/ 556 w 594"/>
                <a:gd name="T95" fmla="*/ 3 h 120"/>
                <a:gd name="T96" fmla="*/ 550 w 594"/>
                <a:gd name="T97" fmla="*/ 1 h 120"/>
                <a:gd name="T98" fmla="*/ 543 w 594"/>
                <a:gd name="T99" fmla="*/ 0 h 120"/>
                <a:gd name="T100" fmla="*/ 537 w 594"/>
                <a:gd name="T101"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4" h="120">
                  <a:moveTo>
                    <a:pt x="537" y="0"/>
                  </a:moveTo>
                  <a:lnTo>
                    <a:pt x="58" y="0"/>
                  </a:lnTo>
                  <a:lnTo>
                    <a:pt x="50" y="0"/>
                  </a:lnTo>
                  <a:lnTo>
                    <a:pt x="44" y="1"/>
                  </a:lnTo>
                  <a:lnTo>
                    <a:pt x="39" y="3"/>
                  </a:lnTo>
                  <a:lnTo>
                    <a:pt x="33" y="5"/>
                  </a:lnTo>
                  <a:lnTo>
                    <a:pt x="28" y="9"/>
                  </a:lnTo>
                  <a:lnTo>
                    <a:pt x="23" y="11"/>
                  </a:lnTo>
                  <a:lnTo>
                    <a:pt x="18" y="14"/>
                  </a:lnTo>
                  <a:lnTo>
                    <a:pt x="15" y="19"/>
                  </a:lnTo>
                  <a:lnTo>
                    <a:pt x="9" y="28"/>
                  </a:lnTo>
                  <a:lnTo>
                    <a:pt x="4" y="38"/>
                  </a:lnTo>
                  <a:lnTo>
                    <a:pt x="2" y="49"/>
                  </a:lnTo>
                  <a:lnTo>
                    <a:pt x="0" y="60"/>
                  </a:lnTo>
                  <a:lnTo>
                    <a:pt x="2" y="72"/>
                  </a:lnTo>
                  <a:lnTo>
                    <a:pt x="4" y="82"/>
                  </a:lnTo>
                  <a:lnTo>
                    <a:pt x="9" y="92"/>
                  </a:lnTo>
                  <a:lnTo>
                    <a:pt x="15" y="101"/>
                  </a:lnTo>
                  <a:lnTo>
                    <a:pt x="18" y="105"/>
                  </a:lnTo>
                  <a:lnTo>
                    <a:pt x="23" y="108"/>
                  </a:lnTo>
                  <a:lnTo>
                    <a:pt x="28" y="112"/>
                  </a:lnTo>
                  <a:lnTo>
                    <a:pt x="33" y="114"/>
                  </a:lnTo>
                  <a:lnTo>
                    <a:pt x="39" y="117"/>
                  </a:lnTo>
                  <a:lnTo>
                    <a:pt x="44" y="119"/>
                  </a:lnTo>
                  <a:lnTo>
                    <a:pt x="50" y="119"/>
                  </a:lnTo>
                  <a:lnTo>
                    <a:pt x="58" y="120"/>
                  </a:lnTo>
                  <a:lnTo>
                    <a:pt x="537" y="120"/>
                  </a:lnTo>
                  <a:lnTo>
                    <a:pt x="543" y="119"/>
                  </a:lnTo>
                  <a:lnTo>
                    <a:pt x="550" y="118"/>
                  </a:lnTo>
                  <a:lnTo>
                    <a:pt x="556" y="117"/>
                  </a:lnTo>
                  <a:lnTo>
                    <a:pt x="562" y="114"/>
                  </a:lnTo>
                  <a:lnTo>
                    <a:pt x="567" y="112"/>
                  </a:lnTo>
                  <a:lnTo>
                    <a:pt x="571" y="108"/>
                  </a:lnTo>
                  <a:lnTo>
                    <a:pt x="575" y="105"/>
                  </a:lnTo>
                  <a:lnTo>
                    <a:pt x="579" y="101"/>
                  </a:lnTo>
                  <a:lnTo>
                    <a:pt x="586" y="92"/>
                  </a:lnTo>
                  <a:lnTo>
                    <a:pt x="590" y="82"/>
                  </a:lnTo>
                  <a:lnTo>
                    <a:pt x="593" y="72"/>
                  </a:lnTo>
                  <a:lnTo>
                    <a:pt x="594" y="60"/>
                  </a:lnTo>
                  <a:lnTo>
                    <a:pt x="593" y="49"/>
                  </a:lnTo>
                  <a:lnTo>
                    <a:pt x="590" y="38"/>
                  </a:lnTo>
                  <a:lnTo>
                    <a:pt x="586" y="28"/>
                  </a:lnTo>
                  <a:lnTo>
                    <a:pt x="579" y="19"/>
                  </a:lnTo>
                  <a:lnTo>
                    <a:pt x="575" y="14"/>
                  </a:lnTo>
                  <a:lnTo>
                    <a:pt x="571" y="11"/>
                  </a:lnTo>
                  <a:lnTo>
                    <a:pt x="567" y="9"/>
                  </a:lnTo>
                  <a:lnTo>
                    <a:pt x="562" y="5"/>
                  </a:lnTo>
                  <a:lnTo>
                    <a:pt x="556" y="3"/>
                  </a:lnTo>
                  <a:lnTo>
                    <a:pt x="550" y="1"/>
                  </a:lnTo>
                  <a:lnTo>
                    <a:pt x="543" y="0"/>
                  </a:lnTo>
                  <a:lnTo>
                    <a:pt x="5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grpSp>
      <p:sp>
        <p:nvSpPr>
          <p:cNvPr id="53" name="Rectangle 52"/>
          <p:cNvSpPr/>
          <p:nvPr/>
        </p:nvSpPr>
        <p:spPr>
          <a:xfrm>
            <a:off x="989122" y="3335185"/>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54" name="Rectangle 53"/>
          <p:cNvSpPr/>
          <p:nvPr/>
        </p:nvSpPr>
        <p:spPr>
          <a:xfrm>
            <a:off x="999409" y="3789850"/>
            <a:ext cx="3664880" cy="1384995"/>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57" name="Picture Placeholder 56"/>
          <p:cNvSpPr>
            <a:spLocks noGrp="1"/>
          </p:cNvSpPr>
          <p:nvPr>
            <p:ph type="pic" sz="quarter" idx="13"/>
          </p:nvPr>
        </p:nvSpPr>
        <p:spPr>
          <a:noFill/>
        </p:spPr>
      </p:sp>
    </p:spTree>
    <p:extLst>
      <p:ext uri="{BB962C8B-B14F-4D97-AF65-F5344CB8AC3E}">
        <p14:creationId xmlns:p14="http://schemas.microsoft.com/office/powerpoint/2010/main" val="3178318055"/>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71</a:t>
            </a:fld>
            <a:endParaRPr lang="en-US" sz="1050" dirty="0">
              <a:solidFill>
                <a:schemeClr val="bg1"/>
              </a:solidFill>
            </a:endParaRPr>
          </a:p>
        </p:txBody>
      </p:sp>
      <p:sp>
        <p:nvSpPr>
          <p:cNvPr id="43" name="Rounded Rectangle 42"/>
          <p:cNvSpPr/>
          <p:nvPr/>
        </p:nvSpPr>
        <p:spPr>
          <a:xfrm>
            <a:off x="496710" y="1985211"/>
            <a:ext cx="4580616" cy="4872790"/>
          </a:xfrm>
          <a:prstGeom prst="roundRect">
            <a:avLst>
              <a:gd name="adj" fmla="val 0"/>
            </a:avLst>
          </a:prstGeom>
          <a:solidFill>
            <a:schemeClr val="bg1"/>
          </a:solidFill>
          <a:ln>
            <a:noFill/>
          </a:ln>
          <a:effectLst>
            <a:outerShdw blurRad="342900" dist="304800" dir="2700000" algn="tl"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nvGrpSpPr>
          <p:cNvPr id="44" name="Group 43"/>
          <p:cNvGrpSpPr/>
          <p:nvPr/>
        </p:nvGrpSpPr>
        <p:grpSpPr>
          <a:xfrm>
            <a:off x="1155208" y="3829852"/>
            <a:ext cx="2017487" cy="45720"/>
            <a:chOff x="4886324" y="1149215"/>
            <a:chExt cx="2017487" cy="45720"/>
          </a:xfrm>
          <a:solidFill>
            <a:schemeClr val="accent1"/>
          </a:solidFill>
        </p:grpSpPr>
        <p:sp>
          <p:nvSpPr>
            <p:cNvPr id="45" name="Rectangle 44"/>
            <p:cNvSpPr/>
            <p:nvPr/>
          </p:nvSpPr>
          <p:spPr>
            <a:xfrm>
              <a:off x="4886325" y="1149216"/>
              <a:ext cx="2017486"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Rectangle 45"/>
            <p:cNvSpPr/>
            <p:nvPr/>
          </p:nvSpPr>
          <p:spPr>
            <a:xfrm>
              <a:off x="4886324" y="1149215"/>
              <a:ext cx="1039699"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64F6D"/>
                </a:solidFill>
              </a:endParaRPr>
            </a:p>
          </p:txBody>
        </p:sp>
      </p:grpSp>
      <p:sp>
        <p:nvSpPr>
          <p:cNvPr id="47" name="Title 1"/>
          <p:cNvSpPr txBox="1">
            <a:spLocks/>
          </p:cNvSpPr>
          <p:nvPr/>
        </p:nvSpPr>
        <p:spPr>
          <a:xfrm>
            <a:off x="1009243" y="3031205"/>
            <a:ext cx="3045400" cy="586541"/>
          </a:xfrm>
          <a:prstGeom prst="rect">
            <a:avLst/>
          </a:prstGeom>
        </p:spPr>
        <p:txBody>
          <a:bodyPr wrap="square" anchor="ctr">
            <a:noAutofit/>
          </a:bodyPr>
          <a:lstStyle>
            <a:defPPr>
              <a:defRPr lang="en-US"/>
            </a:defPPr>
            <a:lvl1pPr fontAlgn="base">
              <a:spcBef>
                <a:spcPct val="0"/>
              </a:spcBef>
              <a:spcAft>
                <a:spcPct val="0"/>
              </a:spcAft>
              <a:defRPr sz="4800" kern="0" spc="-15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defRPr>
            </a:lvl1pPr>
            <a:lvl2pPr algn="ctr" fontAlgn="base">
              <a:spcBef>
                <a:spcPct val="0"/>
              </a:spcBef>
              <a:spcAft>
                <a:spcPct val="0"/>
              </a:spcAft>
              <a:defRPr sz="4400">
                <a:latin typeface="Calibri" charset="0"/>
                <a:ea typeface="ヒラギノ角ゴ ProN W3" charset="0"/>
                <a:cs typeface="ヒラギノ角ゴ ProN W3" charset="0"/>
              </a:defRPr>
            </a:lvl2pPr>
            <a:lvl3pPr algn="ctr" fontAlgn="base">
              <a:spcBef>
                <a:spcPct val="0"/>
              </a:spcBef>
              <a:spcAft>
                <a:spcPct val="0"/>
              </a:spcAft>
              <a:defRPr sz="4400">
                <a:latin typeface="Calibri" charset="0"/>
                <a:ea typeface="ヒラギノ角ゴ ProN W3" charset="0"/>
                <a:cs typeface="ヒラギノ角ゴ ProN W3" charset="0"/>
              </a:defRPr>
            </a:lvl3pPr>
            <a:lvl4pPr algn="ctr" fontAlgn="base">
              <a:spcBef>
                <a:spcPct val="0"/>
              </a:spcBef>
              <a:spcAft>
                <a:spcPct val="0"/>
              </a:spcAft>
              <a:defRPr sz="4400">
                <a:latin typeface="Calibri" charset="0"/>
                <a:ea typeface="ヒラギノ角ゴ ProN W3" charset="0"/>
                <a:cs typeface="ヒラギノ角ゴ ProN W3" charset="0"/>
              </a:defRPr>
            </a:lvl4pPr>
            <a:lvl5pPr algn="ctr" fontAlgn="base">
              <a:spcBef>
                <a:spcPct val="0"/>
              </a:spcBef>
              <a:spcAft>
                <a:spcPct val="0"/>
              </a:spcAft>
              <a:defRPr sz="4400">
                <a:latin typeface="Calibri" charset="0"/>
                <a:ea typeface="ヒラギノ角ゴ ProN W3" charset="0"/>
                <a:cs typeface="ヒラギノ角ゴ ProN W3" charset="0"/>
              </a:defRPr>
            </a:lvl5pPr>
            <a:lvl6pPr marL="457200" algn="ctr" fontAlgn="base">
              <a:spcBef>
                <a:spcPct val="0"/>
              </a:spcBef>
              <a:spcAft>
                <a:spcPct val="0"/>
              </a:spcAft>
              <a:defRPr sz="4400">
                <a:latin typeface="Calibri" charset="0"/>
                <a:ea typeface="ヒラギノ角ゴ ProN W3" charset="0"/>
                <a:cs typeface="ヒラギノ角ゴ ProN W3" charset="0"/>
              </a:defRPr>
            </a:lvl6pPr>
            <a:lvl7pPr marL="914400" algn="ctr" fontAlgn="base">
              <a:spcBef>
                <a:spcPct val="0"/>
              </a:spcBef>
              <a:spcAft>
                <a:spcPct val="0"/>
              </a:spcAft>
              <a:defRPr sz="4400">
                <a:latin typeface="Calibri" charset="0"/>
                <a:ea typeface="ヒラギノ角ゴ ProN W3" charset="0"/>
                <a:cs typeface="ヒラギノ角ゴ ProN W3" charset="0"/>
              </a:defRPr>
            </a:lvl7pPr>
            <a:lvl8pPr marL="1371600" algn="ctr" fontAlgn="base">
              <a:spcBef>
                <a:spcPct val="0"/>
              </a:spcBef>
              <a:spcAft>
                <a:spcPct val="0"/>
              </a:spcAft>
              <a:defRPr sz="4400">
                <a:latin typeface="Calibri" charset="0"/>
                <a:ea typeface="ヒラギノ角ゴ ProN W3" charset="0"/>
                <a:cs typeface="ヒラギノ角ゴ ProN W3" charset="0"/>
              </a:defRPr>
            </a:lvl8pPr>
            <a:lvl9pPr marL="1828800" algn="ctr" fontAlgn="base">
              <a:spcBef>
                <a:spcPct val="0"/>
              </a:spcBef>
              <a:spcAft>
                <a:spcPct val="0"/>
              </a:spcAft>
              <a:defRPr sz="4400">
                <a:latin typeface="Calibri" charset="0"/>
                <a:ea typeface="ヒラギノ角ゴ ProN W3" charset="0"/>
                <a:cs typeface="ヒラギノ角ゴ ProN W3" charset="0"/>
              </a:defRPr>
            </a:lvl9pPr>
          </a:lstStyle>
          <a:p>
            <a:r>
              <a:rPr lang="en-US" sz="5400" dirty="0"/>
              <a:t>Portfolio</a:t>
            </a:r>
          </a:p>
        </p:txBody>
      </p:sp>
      <p:sp>
        <p:nvSpPr>
          <p:cNvPr id="48" name="Rectangle 47"/>
          <p:cNvSpPr/>
          <p:nvPr/>
        </p:nvSpPr>
        <p:spPr>
          <a:xfrm>
            <a:off x="1080726" y="4058027"/>
            <a:ext cx="2813229" cy="430887"/>
          </a:xfrm>
          <a:prstGeom prst="rect">
            <a:avLst/>
          </a:prstGeom>
        </p:spPr>
        <p:txBody>
          <a:bodyPr wrap="square" anchor="ctr">
            <a:spAutoFit/>
          </a:bodyPr>
          <a:lstStyle/>
          <a:p>
            <a:pPr>
              <a:buClr>
                <a:srgbClr val="E24848"/>
              </a:buClr>
              <a:defRPr/>
            </a:pPr>
            <a:r>
              <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a:t>
            </a:r>
            <a:r>
              <a:rPr lang="en-US" sz="1100" noProof="1" smtClean="0">
                <a:solidFill>
                  <a:schemeClr val="tx1">
                    <a:lumMod val="65000"/>
                    <a:lumOff val="35000"/>
                  </a:schemeClr>
                </a:solidFill>
                <a:latin typeface="+mj-lt"/>
                <a:ea typeface="Open Sans Light" panose="020B0306030504020204" pitchFamily="34" charset="0"/>
                <a:cs typeface="Open Sans Light" panose="020B0306030504020204" pitchFamily="34" charset="0"/>
              </a:rPr>
              <a:t>ipsum amet stetur </a:t>
            </a:r>
            <a:r>
              <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adipiscing elit. Nunc enim sem, </a:t>
            </a:r>
            <a:r>
              <a:rPr lang="en-US" sz="1100" noProof="1" smtClean="0">
                <a:solidFill>
                  <a:schemeClr val="tx1">
                    <a:lumMod val="65000"/>
                    <a:lumOff val="35000"/>
                  </a:schemeClr>
                </a:solidFill>
                <a:latin typeface="+mj-lt"/>
                <a:ea typeface="Open Sans Light" panose="020B0306030504020204" pitchFamily="34" charset="0"/>
                <a:cs typeface="Open Sans Light" panose="020B0306030504020204" pitchFamily="34" charset="0"/>
              </a:rPr>
              <a:t>commoarhonc stamet, elementum</a:t>
            </a:r>
            <a:endPar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endParaRPr>
          </a:p>
        </p:txBody>
      </p:sp>
      <p:grpSp>
        <p:nvGrpSpPr>
          <p:cNvPr id="49" name="Group 48"/>
          <p:cNvGrpSpPr/>
          <p:nvPr/>
        </p:nvGrpSpPr>
        <p:grpSpPr>
          <a:xfrm>
            <a:off x="1148738" y="2472940"/>
            <a:ext cx="448641" cy="378541"/>
            <a:chOff x="5477668" y="2796778"/>
            <a:chExt cx="457200" cy="385763"/>
          </a:xfrm>
          <a:solidFill>
            <a:schemeClr val="tx1">
              <a:lumMod val="85000"/>
              <a:lumOff val="15000"/>
            </a:schemeClr>
          </a:solidFill>
        </p:grpSpPr>
        <p:sp>
          <p:nvSpPr>
            <p:cNvPr id="50" name="Freeform 121"/>
            <p:cNvSpPr>
              <a:spLocks noEditPoints="1"/>
            </p:cNvSpPr>
            <p:nvPr/>
          </p:nvSpPr>
          <p:spPr bwMode="auto">
            <a:xfrm>
              <a:off x="5591968" y="2896790"/>
              <a:ext cx="228600" cy="228600"/>
            </a:xfrm>
            <a:custGeom>
              <a:avLst/>
              <a:gdLst>
                <a:gd name="T0" fmla="*/ 429 w 576"/>
                <a:gd name="T1" fmla="*/ 452 h 576"/>
                <a:gd name="T2" fmla="*/ 365 w 576"/>
                <a:gd name="T3" fmla="*/ 490 h 576"/>
                <a:gd name="T4" fmla="*/ 284 w 576"/>
                <a:gd name="T5" fmla="*/ 504 h 576"/>
                <a:gd name="T6" fmla="*/ 203 w 576"/>
                <a:gd name="T7" fmla="*/ 486 h 576"/>
                <a:gd name="T8" fmla="*/ 157 w 576"/>
                <a:gd name="T9" fmla="*/ 459 h 576"/>
                <a:gd name="T10" fmla="*/ 124 w 576"/>
                <a:gd name="T11" fmla="*/ 429 h 576"/>
                <a:gd name="T12" fmla="*/ 86 w 576"/>
                <a:gd name="T13" fmla="*/ 365 h 576"/>
                <a:gd name="T14" fmla="*/ 72 w 576"/>
                <a:gd name="T15" fmla="*/ 283 h 576"/>
                <a:gd name="T16" fmla="*/ 90 w 576"/>
                <a:gd name="T17" fmla="*/ 202 h 576"/>
                <a:gd name="T18" fmla="*/ 117 w 576"/>
                <a:gd name="T19" fmla="*/ 156 h 576"/>
                <a:gd name="T20" fmla="*/ 147 w 576"/>
                <a:gd name="T21" fmla="*/ 125 h 576"/>
                <a:gd name="T22" fmla="*/ 211 w 576"/>
                <a:gd name="T23" fmla="*/ 86 h 576"/>
                <a:gd name="T24" fmla="*/ 292 w 576"/>
                <a:gd name="T25" fmla="*/ 72 h 576"/>
                <a:gd name="T26" fmla="*/ 374 w 576"/>
                <a:gd name="T27" fmla="*/ 90 h 576"/>
                <a:gd name="T28" fmla="*/ 420 w 576"/>
                <a:gd name="T29" fmla="*/ 117 h 576"/>
                <a:gd name="T30" fmla="*/ 451 w 576"/>
                <a:gd name="T31" fmla="*/ 147 h 576"/>
                <a:gd name="T32" fmla="*/ 489 w 576"/>
                <a:gd name="T33" fmla="*/ 211 h 576"/>
                <a:gd name="T34" fmla="*/ 504 w 576"/>
                <a:gd name="T35" fmla="*/ 292 h 576"/>
                <a:gd name="T36" fmla="*/ 486 w 576"/>
                <a:gd name="T37" fmla="*/ 373 h 576"/>
                <a:gd name="T38" fmla="*/ 459 w 576"/>
                <a:gd name="T39" fmla="*/ 419 h 576"/>
                <a:gd name="T40" fmla="*/ 273 w 576"/>
                <a:gd name="T41" fmla="*/ 0 h 576"/>
                <a:gd name="T42" fmla="*/ 216 w 576"/>
                <a:gd name="T43" fmla="*/ 9 h 576"/>
                <a:gd name="T44" fmla="*/ 163 w 576"/>
                <a:gd name="T45" fmla="*/ 28 h 576"/>
                <a:gd name="T46" fmla="*/ 116 w 576"/>
                <a:gd name="T47" fmla="*/ 58 h 576"/>
                <a:gd name="T48" fmla="*/ 74 w 576"/>
                <a:gd name="T49" fmla="*/ 94 h 576"/>
                <a:gd name="T50" fmla="*/ 42 w 576"/>
                <a:gd name="T51" fmla="*/ 139 h 576"/>
                <a:gd name="T52" fmla="*/ 17 w 576"/>
                <a:gd name="T53" fmla="*/ 189 h 576"/>
                <a:gd name="T54" fmla="*/ 3 w 576"/>
                <a:gd name="T55" fmla="*/ 244 h 576"/>
                <a:gd name="T56" fmla="*/ 0 w 576"/>
                <a:gd name="T57" fmla="*/ 303 h 576"/>
                <a:gd name="T58" fmla="*/ 9 w 576"/>
                <a:gd name="T59" fmla="*/ 360 h 576"/>
                <a:gd name="T60" fmla="*/ 28 w 576"/>
                <a:gd name="T61" fmla="*/ 413 h 576"/>
                <a:gd name="T62" fmla="*/ 57 w 576"/>
                <a:gd name="T63" fmla="*/ 460 h 576"/>
                <a:gd name="T64" fmla="*/ 94 w 576"/>
                <a:gd name="T65" fmla="*/ 501 h 576"/>
                <a:gd name="T66" fmla="*/ 138 w 576"/>
                <a:gd name="T67" fmla="*/ 534 h 576"/>
                <a:gd name="T68" fmla="*/ 189 w 576"/>
                <a:gd name="T69" fmla="*/ 559 h 576"/>
                <a:gd name="T70" fmla="*/ 244 w 576"/>
                <a:gd name="T71" fmla="*/ 573 h 576"/>
                <a:gd name="T72" fmla="*/ 302 w 576"/>
                <a:gd name="T73" fmla="*/ 576 h 576"/>
                <a:gd name="T74" fmla="*/ 360 w 576"/>
                <a:gd name="T75" fmla="*/ 567 h 576"/>
                <a:gd name="T76" fmla="*/ 413 w 576"/>
                <a:gd name="T77" fmla="*/ 548 h 576"/>
                <a:gd name="T78" fmla="*/ 460 w 576"/>
                <a:gd name="T79" fmla="*/ 519 h 576"/>
                <a:gd name="T80" fmla="*/ 501 w 576"/>
                <a:gd name="T81" fmla="*/ 482 h 576"/>
                <a:gd name="T82" fmla="*/ 535 w 576"/>
                <a:gd name="T83" fmla="*/ 438 h 576"/>
                <a:gd name="T84" fmla="*/ 558 w 576"/>
                <a:gd name="T85" fmla="*/ 387 h 576"/>
                <a:gd name="T86" fmla="*/ 572 w 576"/>
                <a:gd name="T87" fmla="*/ 332 h 576"/>
                <a:gd name="T88" fmla="*/ 576 w 576"/>
                <a:gd name="T89" fmla="*/ 274 h 576"/>
                <a:gd name="T90" fmla="*/ 567 w 576"/>
                <a:gd name="T91" fmla="*/ 216 h 576"/>
                <a:gd name="T92" fmla="*/ 548 w 576"/>
                <a:gd name="T93" fmla="*/ 163 h 576"/>
                <a:gd name="T94" fmla="*/ 518 w 576"/>
                <a:gd name="T95" fmla="*/ 116 h 576"/>
                <a:gd name="T96" fmla="*/ 482 w 576"/>
                <a:gd name="T97" fmla="*/ 75 h 576"/>
                <a:gd name="T98" fmla="*/ 437 w 576"/>
                <a:gd name="T99" fmla="*/ 41 h 576"/>
                <a:gd name="T100" fmla="*/ 387 w 576"/>
                <a:gd name="T101" fmla="*/ 18 h 576"/>
                <a:gd name="T102" fmla="*/ 332 w 576"/>
                <a:gd name="T103" fmla="*/ 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6" h="576">
                  <a:moveTo>
                    <a:pt x="451" y="428"/>
                  </a:moveTo>
                  <a:lnTo>
                    <a:pt x="445" y="437"/>
                  </a:lnTo>
                  <a:lnTo>
                    <a:pt x="436" y="444"/>
                  </a:lnTo>
                  <a:lnTo>
                    <a:pt x="429" y="452"/>
                  </a:lnTo>
                  <a:lnTo>
                    <a:pt x="420" y="458"/>
                  </a:lnTo>
                  <a:lnTo>
                    <a:pt x="403" y="471"/>
                  </a:lnTo>
                  <a:lnTo>
                    <a:pt x="384" y="481"/>
                  </a:lnTo>
                  <a:lnTo>
                    <a:pt x="365" y="490"/>
                  </a:lnTo>
                  <a:lnTo>
                    <a:pt x="346" y="496"/>
                  </a:lnTo>
                  <a:lnTo>
                    <a:pt x="325" y="500"/>
                  </a:lnTo>
                  <a:lnTo>
                    <a:pt x="305" y="504"/>
                  </a:lnTo>
                  <a:lnTo>
                    <a:pt x="284" y="504"/>
                  </a:lnTo>
                  <a:lnTo>
                    <a:pt x="264" y="503"/>
                  </a:lnTo>
                  <a:lnTo>
                    <a:pt x="243" y="499"/>
                  </a:lnTo>
                  <a:lnTo>
                    <a:pt x="222" y="494"/>
                  </a:lnTo>
                  <a:lnTo>
                    <a:pt x="203" y="486"/>
                  </a:lnTo>
                  <a:lnTo>
                    <a:pt x="184" y="477"/>
                  </a:lnTo>
                  <a:lnTo>
                    <a:pt x="174" y="471"/>
                  </a:lnTo>
                  <a:lnTo>
                    <a:pt x="165" y="466"/>
                  </a:lnTo>
                  <a:lnTo>
                    <a:pt x="157" y="459"/>
                  </a:lnTo>
                  <a:lnTo>
                    <a:pt x="148" y="452"/>
                  </a:lnTo>
                  <a:lnTo>
                    <a:pt x="139" y="444"/>
                  </a:lnTo>
                  <a:lnTo>
                    <a:pt x="132" y="437"/>
                  </a:lnTo>
                  <a:lnTo>
                    <a:pt x="124" y="429"/>
                  </a:lnTo>
                  <a:lnTo>
                    <a:pt x="118" y="420"/>
                  </a:lnTo>
                  <a:lnTo>
                    <a:pt x="105" y="403"/>
                  </a:lnTo>
                  <a:lnTo>
                    <a:pt x="95" y="385"/>
                  </a:lnTo>
                  <a:lnTo>
                    <a:pt x="86" y="365"/>
                  </a:lnTo>
                  <a:lnTo>
                    <a:pt x="80" y="345"/>
                  </a:lnTo>
                  <a:lnTo>
                    <a:pt x="76" y="325"/>
                  </a:lnTo>
                  <a:lnTo>
                    <a:pt x="72" y="305"/>
                  </a:lnTo>
                  <a:lnTo>
                    <a:pt x="72" y="283"/>
                  </a:lnTo>
                  <a:lnTo>
                    <a:pt x="73" y="263"/>
                  </a:lnTo>
                  <a:lnTo>
                    <a:pt x="77" y="242"/>
                  </a:lnTo>
                  <a:lnTo>
                    <a:pt x="82" y="222"/>
                  </a:lnTo>
                  <a:lnTo>
                    <a:pt x="90" y="202"/>
                  </a:lnTo>
                  <a:lnTo>
                    <a:pt x="99" y="183"/>
                  </a:lnTo>
                  <a:lnTo>
                    <a:pt x="105" y="174"/>
                  </a:lnTo>
                  <a:lnTo>
                    <a:pt x="110" y="165"/>
                  </a:lnTo>
                  <a:lnTo>
                    <a:pt x="117" y="156"/>
                  </a:lnTo>
                  <a:lnTo>
                    <a:pt x="124" y="147"/>
                  </a:lnTo>
                  <a:lnTo>
                    <a:pt x="132" y="140"/>
                  </a:lnTo>
                  <a:lnTo>
                    <a:pt x="139" y="131"/>
                  </a:lnTo>
                  <a:lnTo>
                    <a:pt x="147" y="125"/>
                  </a:lnTo>
                  <a:lnTo>
                    <a:pt x="155" y="117"/>
                  </a:lnTo>
                  <a:lnTo>
                    <a:pt x="173" y="105"/>
                  </a:lnTo>
                  <a:lnTo>
                    <a:pt x="191" y="94"/>
                  </a:lnTo>
                  <a:lnTo>
                    <a:pt x="211" y="86"/>
                  </a:lnTo>
                  <a:lnTo>
                    <a:pt x="231" y="80"/>
                  </a:lnTo>
                  <a:lnTo>
                    <a:pt x="251" y="75"/>
                  </a:lnTo>
                  <a:lnTo>
                    <a:pt x="271" y="73"/>
                  </a:lnTo>
                  <a:lnTo>
                    <a:pt x="292" y="72"/>
                  </a:lnTo>
                  <a:lnTo>
                    <a:pt x="313" y="74"/>
                  </a:lnTo>
                  <a:lnTo>
                    <a:pt x="334" y="77"/>
                  </a:lnTo>
                  <a:lnTo>
                    <a:pt x="353" y="82"/>
                  </a:lnTo>
                  <a:lnTo>
                    <a:pt x="374" y="90"/>
                  </a:lnTo>
                  <a:lnTo>
                    <a:pt x="393" y="99"/>
                  </a:lnTo>
                  <a:lnTo>
                    <a:pt x="402" y="104"/>
                  </a:lnTo>
                  <a:lnTo>
                    <a:pt x="411" y="111"/>
                  </a:lnTo>
                  <a:lnTo>
                    <a:pt x="420" y="117"/>
                  </a:lnTo>
                  <a:lnTo>
                    <a:pt x="429" y="123"/>
                  </a:lnTo>
                  <a:lnTo>
                    <a:pt x="436" y="131"/>
                  </a:lnTo>
                  <a:lnTo>
                    <a:pt x="445" y="140"/>
                  </a:lnTo>
                  <a:lnTo>
                    <a:pt x="451" y="147"/>
                  </a:lnTo>
                  <a:lnTo>
                    <a:pt x="459" y="156"/>
                  </a:lnTo>
                  <a:lnTo>
                    <a:pt x="471" y="173"/>
                  </a:lnTo>
                  <a:lnTo>
                    <a:pt x="482" y="192"/>
                  </a:lnTo>
                  <a:lnTo>
                    <a:pt x="489" y="211"/>
                  </a:lnTo>
                  <a:lnTo>
                    <a:pt x="496" y="230"/>
                  </a:lnTo>
                  <a:lnTo>
                    <a:pt x="501" y="251"/>
                  </a:lnTo>
                  <a:lnTo>
                    <a:pt x="503" y="271"/>
                  </a:lnTo>
                  <a:lnTo>
                    <a:pt x="504" y="292"/>
                  </a:lnTo>
                  <a:lnTo>
                    <a:pt x="502" y="312"/>
                  </a:lnTo>
                  <a:lnTo>
                    <a:pt x="499" y="333"/>
                  </a:lnTo>
                  <a:lnTo>
                    <a:pt x="494" y="354"/>
                  </a:lnTo>
                  <a:lnTo>
                    <a:pt x="486" y="373"/>
                  </a:lnTo>
                  <a:lnTo>
                    <a:pt x="477" y="392"/>
                  </a:lnTo>
                  <a:lnTo>
                    <a:pt x="472" y="402"/>
                  </a:lnTo>
                  <a:lnTo>
                    <a:pt x="465" y="411"/>
                  </a:lnTo>
                  <a:lnTo>
                    <a:pt x="459" y="419"/>
                  </a:lnTo>
                  <a:lnTo>
                    <a:pt x="451" y="428"/>
                  </a:lnTo>
                  <a:lnTo>
                    <a:pt x="451" y="428"/>
                  </a:lnTo>
                  <a:close/>
                  <a:moveTo>
                    <a:pt x="288" y="0"/>
                  </a:moveTo>
                  <a:lnTo>
                    <a:pt x="273" y="0"/>
                  </a:lnTo>
                  <a:lnTo>
                    <a:pt x="258" y="1"/>
                  </a:lnTo>
                  <a:lnTo>
                    <a:pt x="244" y="4"/>
                  </a:lnTo>
                  <a:lnTo>
                    <a:pt x="230" y="6"/>
                  </a:lnTo>
                  <a:lnTo>
                    <a:pt x="216" y="9"/>
                  </a:lnTo>
                  <a:lnTo>
                    <a:pt x="202" y="13"/>
                  </a:lnTo>
                  <a:lnTo>
                    <a:pt x="189" y="18"/>
                  </a:lnTo>
                  <a:lnTo>
                    <a:pt x="176" y="23"/>
                  </a:lnTo>
                  <a:lnTo>
                    <a:pt x="163" y="28"/>
                  </a:lnTo>
                  <a:lnTo>
                    <a:pt x="151" y="35"/>
                  </a:lnTo>
                  <a:lnTo>
                    <a:pt x="138" y="41"/>
                  </a:lnTo>
                  <a:lnTo>
                    <a:pt x="127" y="49"/>
                  </a:lnTo>
                  <a:lnTo>
                    <a:pt x="116" y="58"/>
                  </a:lnTo>
                  <a:lnTo>
                    <a:pt x="105" y="66"/>
                  </a:lnTo>
                  <a:lnTo>
                    <a:pt x="94" y="75"/>
                  </a:lnTo>
                  <a:lnTo>
                    <a:pt x="84" y="85"/>
                  </a:lnTo>
                  <a:lnTo>
                    <a:pt x="74" y="94"/>
                  </a:lnTo>
                  <a:lnTo>
                    <a:pt x="66" y="105"/>
                  </a:lnTo>
                  <a:lnTo>
                    <a:pt x="57" y="116"/>
                  </a:lnTo>
                  <a:lnTo>
                    <a:pt x="50" y="127"/>
                  </a:lnTo>
                  <a:lnTo>
                    <a:pt x="42" y="139"/>
                  </a:lnTo>
                  <a:lnTo>
                    <a:pt x="35" y="150"/>
                  </a:lnTo>
                  <a:lnTo>
                    <a:pt x="28" y="163"/>
                  </a:lnTo>
                  <a:lnTo>
                    <a:pt x="23" y="176"/>
                  </a:lnTo>
                  <a:lnTo>
                    <a:pt x="17" y="189"/>
                  </a:lnTo>
                  <a:lnTo>
                    <a:pt x="13" y="202"/>
                  </a:lnTo>
                  <a:lnTo>
                    <a:pt x="9" y="216"/>
                  </a:lnTo>
                  <a:lnTo>
                    <a:pt x="5" y="230"/>
                  </a:lnTo>
                  <a:lnTo>
                    <a:pt x="3" y="244"/>
                  </a:lnTo>
                  <a:lnTo>
                    <a:pt x="1" y="258"/>
                  </a:lnTo>
                  <a:lnTo>
                    <a:pt x="0" y="274"/>
                  </a:lnTo>
                  <a:lnTo>
                    <a:pt x="0" y="288"/>
                  </a:lnTo>
                  <a:lnTo>
                    <a:pt x="0" y="303"/>
                  </a:lnTo>
                  <a:lnTo>
                    <a:pt x="1" y="318"/>
                  </a:lnTo>
                  <a:lnTo>
                    <a:pt x="3" y="332"/>
                  </a:lnTo>
                  <a:lnTo>
                    <a:pt x="5" y="346"/>
                  </a:lnTo>
                  <a:lnTo>
                    <a:pt x="9" y="360"/>
                  </a:lnTo>
                  <a:lnTo>
                    <a:pt x="13" y="374"/>
                  </a:lnTo>
                  <a:lnTo>
                    <a:pt x="17" y="387"/>
                  </a:lnTo>
                  <a:lnTo>
                    <a:pt x="23" y="400"/>
                  </a:lnTo>
                  <a:lnTo>
                    <a:pt x="28" y="413"/>
                  </a:lnTo>
                  <a:lnTo>
                    <a:pt x="35" y="425"/>
                  </a:lnTo>
                  <a:lnTo>
                    <a:pt x="42" y="438"/>
                  </a:lnTo>
                  <a:lnTo>
                    <a:pt x="50" y="449"/>
                  </a:lnTo>
                  <a:lnTo>
                    <a:pt x="57" y="460"/>
                  </a:lnTo>
                  <a:lnTo>
                    <a:pt x="66" y="471"/>
                  </a:lnTo>
                  <a:lnTo>
                    <a:pt x="74" y="482"/>
                  </a:lnTo>
                  <a:lnTo>
                    <a:pt x="84" y="492"/>
                  </a:lnTo>
                  <a:lnTo>
                    <a:pt x="94" y="501"/>
                  </a:lnTo>
                  <a:lnTo>
                    <a:pt x="105" y="510"/>
                  </a:lnTo>
                  <a:lnTo>
                    <a:pt x="116" y="519"/>
                  </a:lnTo>
                  <a:lnTo>
                    <a:pt x="127" y="526"/>
                  </a:lnTo>
                  <a:lnTo>
                    <a:pt x="138" y="534"/>
                  </a:lnTo>
                  <a:lnTo>
                    <a:pt x="151" y="541"/>
                  </a:lnTo>
                  <a:lnTo>
                    <a:pt x="163" y="548"/>
                  </a:lnTo>
                  <a:lnTo>
                    <a:pt x="176" y="553"/>
                  </a:lnTo>
                  <a:lnTo>
                    <a:pt x="189" y="559"/>
                  </a:lnTo>
                  <a:lnTo>
                    <a:pt x="202" y="563"/>
                  </a:lnTo>
                  <a:lnTo>
                    <a:pt x="216" y="567"/>
                  </a:lnTo>
                  <a:lnTo>
                    <a:pt x="230" y="571"/>
                  </a:lnTo>
                  <a:lnTo>
                    <a:pt x="244" y="573"/>
                  </a:lnTo>
                  <a:lnTo>
                    <a:pt x="258" y="575"/>
                  </a:lnTo>
                  <a:lnTo>
                    <a:pt x="273" y="576"/>
                  </a:lnTo>
                  <a:lnTo>
                    <a:pt x="288" y="576"/>
                  </a:lnTo>
                  <a:lnTo>
                    <a:pt x="302" y="576"/>
                  </a:lnTo>
                  <a:lnTo>
                    <a:pt x="318" y="575"/>
                  </a:lnTo>
                  <a:lnTo>
                    <a:pt x="332" y="573"/>
                  </a:lnTo>
                  <a:lnTo>
                    <a:pt x="346" y="571"/>
                  </a:lnTo>
                  <a:lnTo>
                    <a:pt x="360" y="567"/>
                  </a:lnTo>
                  <a:lnTo>
                    <a:pt x="374" y="563"/>
                  </a:lnTo>
                  <a:lnTo>
                    <a:pt x="387" y="559"/>
                  </a:lnTo>
                  <a:lnTo>
                    <a:pt x="400" y="553"/>
                  </a:lnTo>
                  <a:lnTo>
                    <a:pt x="413" y="548"/>
                  </a:lnTo>
                  <a:lnTo>
                    <a:pt x="426" y="541"/>
                  </a:lnTo>
                  <a:lnTo>
                    <a:pt x="437" y="534"/>
                  </a:lnTo>
                  <a:lnTo>
                    <a:pt x="449" y="526"/>
                  </a:lnTo>
                  <a:lnTo>
                    <a:pt x="460" y="519"/>
                  </a:lnTo>
                  <a:lnTo>
                    <a:pt x="471" y="510"/>
                  </a:lnTo>
                  <a:lnTo>
                    <a:pt x="482" y="501"/>
                  </a:lnTo>
                  <a:lnTo>
                    <a:pt x="491" y="492"/>
                  </a:lnTo>
                  <a:lnTo>
                    <a:pt x="501" y="482"/>
                  </a:lnTo>
                  <a:lnTo>
                    <a:pt x="510" y="471"/>
                  </a:lnTo>
                  <a:lnTo>
                    <a:pt x="518" y="460"/>
                  </a:lnTo>
                  <a:lnTo>
                    <a:pt x="527" y="449"/>
                  </a:lnTo>
                  <a:lnTo>
                    <a:pt x="535" y="438"/>
                  </a:lnTo>
                  <a:lnTo>
                    <a:pt x="541" y="425"/>
                  </a:lnTo>
                  <a:lnTo>
                    <a:pt x="548" y="413"/>
                  </a:lnTo>
                  <a:lnTo>
                    <a:pt x="553" y="400"/>
                  </a:lnTo>
                  <a:lnTo>
                    <a:pt x="558" y="387"/>
                  </a:lnTo>
                  <a:lnTo>
                    <a:pt x="563" y="374"/>
                  </a:lnTo>
                  <a:lnTo>
                    <a:pt x="567" y="360"/>
                  </a:lnTo>
                  <a:lnTo>
                    <a:pt x="570" y="346"/>
                  </a:lnTo>
                  <a:lnTo>
                    <a:pt x="572" y="332"/>
                  </a:lnTo>
                  <a:lnTo>
                    <a:pt x="575" y="318"/>
                  </a:lnTo>
                  <a:lnTo>
                    <a:pt x="576" y="303"/>
                  </a:lnTo>
                  <a:lnTo>
                    <a:pt x="576" y="288"/>
                  </a:lnTo>
                  <a:lnTo>
                    <a:pt x="576" y="274"/>
                  </a:lnTo>
                  <a:lnTo>
                    <a:pt x="575" y="258"/>
                  </a:lnTo>
                  <a:lnTo>
                    <a:pt x="572" y="244"/>
                  </a:lnTo>
                  <a:lnTo>
                    <a:pt x="570" y="230"/>
                  </a:lnTo>
                  <a:lnTo>
                    <a:pt x="567" y="216"/>
                  </a:lnTo>
                  <a:lnTo>
                    <a:pt x="563" y="202"/>
                  </a:lnTo>
                  <a:lnTo>
                    <a:pt x="558" y="189"/>
                  </a:lnTo>
                  <a:lnTo>
                    <a:pt x="553" y="176"/>
                  </a:lnTo>
                  <a:lnTo>
                    <a:pt x="548" y="163"/>
                  </a:lnTo>
                  <a:lnTo>
                    <a:pt x="541" y="150"/>
                  </a:lnTo>
                  <a:lnTo>
                    <a:pt x="535" y="139"/>
                  </a:lnTo>
                  <a:lnTo>
                    <a:pt x="527" y="127"/>
                  </a:lnTo>
                  <a:lnTo>
                    <a:pt x="518" y="116"/>
                  </a:lnTo>
                  <a:lnTo>
                    <a:pt x="510" y="105"/>
                  </a:lnTo>
                  <a:lnTo>
                    <a:pt x="501" y="94"/>
                  </a:lnTo>
                  <a:lnTo>
                    <a:pt x="491" y="85"/>
                  </a:lnTo>
                  <a:lnTo>
                    <a:pt x="482" y="75"/>
                  </a:lnTo>
                  <a:lnTo>
                    <a:pt x="471" y="66"/>
                  </a:lnTo>
                  <a:lnTo>
                    <a:pt x="460" y="58"/>
                  </a:lnTo>
                  <a:lnTo>
                    <a:pt x="449" y="49"/>
                  </a:lnTo>
                  <a:lnTo>
                    <a:pt x="437" y="41"/>
                  </a:lnTo>
                  <a:lnTo>
                    <a:pt x="426" y="35"/>
                  </a:lnTo>
                  <a:lnTo>
                    <a:pt x="413" y="28"/>
                  </a:lnTo>
                  <a:lnTo>
                    <a:pt x="400" y="23"/>
                  </a:lnTo>
                  <a:lnTo>
                    <a:pt x="387" y="18"/>
                  </a:lnTo>
                  <a:lnTo>
                    <a:pt x="374" y="13"/>
                  </a:lnTo>
                  <a:lnTo>
                    <a:pt x="360" y="9"/>
                  </a:lnTo>
                  <a:lnTo>
                    <a:pt x="346" y="6"/>
                  </a:lnTo>
                  <a:lnTo>
                    <a:pt x="332" y="4"/>
                  </a:lnTo>
                  <a:lnTo>
                    <a:pt x="318" y="1"/>
                  </a:lnTo>
                  <a:lnTo>
                    <a:pt x="302" y="0"/>
                  </a:lnTo>
                  <a:lnTo>
                    <a:pt x="2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22"/>
            <p:cNvSpPr>
              <a:spLocks/>
            </p:cNvSpPr>
            <p:nvPr/>
          </p:nvSpPr>
          <p:spPr bwMode="auto">
            <a:xfrm>
              <a:off x="5649118" y="2953940"/>
              <a:ext cx="63500" cy="65088"/>
            </a:xfrm>
            <a:custGeom>
              <a:avLst/>
              <a:gdLst>
                <a:gd name="T0" fmla="*/ 129 w 162"/>
                <a:gd name="T1" fmla="*/ 1 h 162"/>
                <a:gd name="T2" fmla="*/ 101 w 162"/>
                <a:gd name="T3" fmla="*/ 6 h 162"/>
                <a:gd name="T4" fmla="*/ 75 w 162"/>
                <a:gd name="T5" fmla="*/ 17 h 162"/>
                <a:gd name="T6" fmla="*/ 53 w 162"/>
                <a:gd name="T7" fmla="*/ 32 h 162"/>
                <a:gd name="T8" fmla="*/ 33 w 162"/>
                <a:gd name="T9" fmla="*/ 53 h 162"/>
                <a:gd name="T10" fmla="*/ 17 w 162"/>
                <a:gd name="T11" fmla="*/ 76 h 162"/>
                <a:gd name="T12" fmla="*/ 6 w 162"/>
                <a:gd name="T13" fmla="*/ 102 h 162"/>
                <a:gd name="T14" fmla="*/ 1 w 162"/>
                <a:gd name="T15" fmla="*/ 130 h 162"/>
                <a:gd name="T16" fmla="*/ 0 w 162"/>
                <a:gd name="T17" fmla="*/ 144 h 162"/>
                <a:gd name="T18" fmla="*/ 2 w 162"/>
                <a:gd name="T19" fmla="*/ 151 h 162"/>
                <a:gd name="T20" fmla="*/ 5 w 162"/>
                <a:gd name="T21" fmla="*/ 157 h 162"/>
                <a:gd name="T22" fmla="*/ 11 w 162"/>
                <a:gd name="T23" fmla="*/ 161 h 162"/>
                <a:gd name="T24" fmla="*/ 18 w 162"/>
                <a:gd name="T25" fmla="*/ 162 h 162"/>
                <a:gd name="T26" fmla="*/ 24 w 162"/>
                <a:gd name="T27" fmla="*/ 161 h 162"/>
                <a:gd name="T28" fmla="*/ 31 w 162"/>
                <a:gd name="T29" fmla="*/ 157 h 162"/>
                <a:gd name="T30" fmla="*/ 34 w 162"/>
                <a:gd name="T31" fmla="*/ 151 h 162"/>
                <a:gd name="T32" fmla="*/ 36 w 162"/>
                <a:gd name="T33" fmla="*/ 144 h 162"/>
                <a:gd name="T34" fmla="*/ 36 w 162"/>
                <a:gd name="T35" fmla="*/ 133 h 162"/>
                <a:gd name="T36" fmla="*/ 41 w 162"/>
                <a:gd name="T37" fmla="*/ 112 h 162"/>
                <a:gd name="T38" fmla="*/ 49 w 162"/>
                <a:gd name="T39" fmla="*/ 93 h 162"/>
                <a:gd name="T40" fmla="*/ 60 w 162"/>
                <a:gd name="T41" fmla="*/ 76 h 162"/>
                <a:gd name="T42" fmla="*/ 75 w 162"/>
                <a:gd name="T43" fmla="*/ 60 h 162"/>
                <a:gd name="T44" fmla="*/ 93 w 162"/>
                <a:gd name="T45" fmla="*/ 49 h 162"/>
                <a:gd name="T46" fmla="*/ 112 w 162"/>
                <a:gd name="T47" fmla="*/ 41 h 162"/>
                <a:gd name="T48" fmla="*/ 132 w 162"/>
                <a:gd name="T49" fmla="*/ 37 h 162"/>
                <a:gd name="T50" fmla="*/ 148 w 162"/>
                <a:gd name="T51" fmla="*/ 36 h 162"/>
                <a:gd name="T52" fmla="*/ 154 w 162"/>
                <a:gd name="T53" fmla="*/ 32 h 162"/>
                <a:gd name="T54" fmla="*/ 158 w 162"/>
                <a:gd name="T55" fmla="*/ 28 h 162"/>
                <a:gd name="T56" fmla="*/ 162 w 162"/>
                <a:gd name="T57" fmla="*/ 22 h 162"/>
                <a:gd name="T58" fmla="*/ 162 w 162"/>
                <a:gd name="T59" fmla="*/ 14 h 162"/>
                <a:gd name="T60" fmla="*/ 158 w 162"/>
                <a:gd name="T61" fmla="*/ 8 h 162"/>
                <a:gd name="T62" fmla="*/ 154 w 162"/>
                <a:gd name="T63" fmla="*/ 3 h 162"/>
                <a:gd name="T64" fmla="*/ 148 w 162"/>
                <a:gd name="T6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 h="162">
                  <a:moveTo>
                    <a:pt x="144" y="0"/>
                  </a:moveTo>
                  <a:lnTo>
                    <a:pt x="129" y="1"/>
                  </a:lnTo>
                  <a:lnTo>
                    <a:pt x="115" y="3"/>
                  </a:lnTo>
                  <a:lnTo>
                    <a:pt x="101" y="6"/>
                  </a:lnTo>
                  <a:lnTo>
                    <a:pt x="88" y="11"/>
                  </a:lnTo>
                  <a:lnTo>
                    <a:pt x="75" y="17"/>
                  </a:lnTo>
                  <a:lnTo>
                    <a:pt x="63" y="25"/>
                  </a:lnTo>
                  <a:lnTo>
                    <a:pt x="53" y="32"/>
                  </a:lnTo>
                  <a:lnTo>
                    <a:pt x="42" y="42"/>
                  </a:lnTo>
                  <a:lnTo>
                    <a:pt x="33" y="53"/>
                  </a:lnTo>
                  <a:lnTo>
                    <a:pt x="24" y="64"/>
                  </a:lnTo>
                  <a:lnTo>
                    <a:pt x="17" y="76"/>
                  </a:lnTo>
                  <a:lnTo>
                    <a:pt x="11" y="87"/>
                  </a:lnTo>
                  <a:lnTo>
                    <a:pt x="6" y="102"/>
                  </a:lnTo>
                  <a:lnTo>
                    <a:pt x="3" y="114"/>
                  </a:lnTo>
                  <a:lnTo>
                    <a:pt x="1" y="130"/>
                  </a:lnTo>
                  <a:lnTo>
                    <a:pt x="0" y="144"/>
                  </a:lnTo>
                  <a:lnTo>
                    <a:pt x="0" y="144"/>
                  </a:lnTo>
                  <a:lnTo>
                    <a:pt x="1" y="148"/>
                  </a:lnTo>
                  <a:lnTo>
                    <a:pt x="2" y="151"/>
                  </a:lnTo>
                  <a:lnTo>
                    <a:pt x="3" y="154"/>
                  </a:lnTo>
                  <a:lnTo>
                    <a:pt x="5" y="157"/>
                  </a:lnTo>
                  <a:lnTo>
                    <a:pt x="8" y="159"/>
                  </a:lnTo>
                  <a:lnTo>
                    <a:pt x="11" y="161"/>
                  </a:lnTo>
                  <a:lnTo>
                    <a:pt x="15" y="162"/>
                  </a:lnTo>
                  <a:lnTo>
                    <a:pt x="18" y="162"/>
                  </a:lnTo>
                  <a:lnTo>
                    <a:pt x="21" y="162"/>
                  </a:lnTo>
                  <a:lnTo>
                    <a:pt x="24" y="161"/>
                  </a:lnTo>
                  <a:lnTo>
                    <a:pt x="28" y="159"/>
                  </a:lnTo>
                  <a:lnTo>
                    <a:pt x="31" y="157"/>
                  </a:lnTo>
                  <a:lnTo>
                    <a:pt x="33" y="154"/>
                  </a:lnTo>
                  <a:lnTo>
                    <a:pt x="34" y="151"/>
                  </a:lnTo>
                  <a:lnTo>
                    <a:pt x="35" y="148"/>
                  </a:lnTo>
                  <a:lnTo>
                    <a:pt x="36" y="144"/>
                  </a:lnTo>
                  <a:lnTo>
                    <a:pt x="36" y="144"/>
                  </a:lnTo>
                  <a:lnTo>
                    <a:pt x="36" y="133"/>
                  </a:lnTo>
                  <a:lnTo>
                    <a:pt x="39" y="122"/>
                  </a:lnTo>
                  <a:lnTo>
                    <a:pt x="41" y="112"/>
                  </a:lnTo>
                  <a:lnTo>
                    <a:pt x="45" y="102"/>
                  </a:lnTo>
                  <a:lnTo>
                    <a:pt x="49" y="93"/>
                  </a:lnTo>
                  <a:lnTo>
                    <a:pt x="55" y="83"/>
                  </a:lnTo>
                  <a:lnTo>
                    <a:pt x="60" y="76"/>
                  </a:lnTo>
                  <a:lnTo>
                    <a:pt x="68" y="68"/>
                  </a:lnTo>
                  <a:lnTo>
                    <a:pt x="75" y="60"/>
                  </a:lnTo>
                  <a:lnTo>
                    <a:pt x="84" y="54"/>
                  </a:lnTo>
                  <a:lnTo>
                    <a:pt x="93" y="49"/>
                  </a:lnTo>
                  <a:lnTo>
                    <a:pt x="102" y="44"/>
                  </a:lnTo>
                  <a:lnTo>
                    <a:pt x="112" y="41"/>
                  </a:lnTo>
                  <a:lnTo>
                    <a:pt x="123" y="38"/>
                  </a:lnTo>
                  <a:lnTo>
                    <a:pt x="132" y="37"/>
                  </a:lnTo>
                  <a:lnTo>
                    <a:pt x="144" y="36"/>
                  </a:lnTo>
                  <a:lnTo>
                    <a:pt x="148" y="36"/>
                  </a:lnTo>
                  <a:lnTo>
                    <a:pt x="151" y="35"/>
                  </a:lnTo>
                  <a:lnTo>
                    <a:pt x="154" y="32"/>
                  </a:lnTo>
                  <a:lnTo>
                    <a:pt x="156" y="30"/>
                  </a:lnTo>
                  <a:lnTo>
                    <a:pt x="158" y="28"/>
                  </a:lnTo>
                  <a:lnTo>
                    <a:pt x="161" y="25"/>
                  </a:lnTo>
                  <a:lnTo>
                    <a:pt x="162" y="22"/>
                  </a:lnTo>
                  <a:lnTo>
                    <a:pt x="162" y="18"/>
                  </a:lnTo>
                  <a:lnTo>
                    <a:pt x="162" y="14"/>
                  </a:lnTo>
                  <a:lnTo>
                    <a:pt x="161" y="11"/>
                  </a:lnTo>
                  <a:lnTo>
                    <a:pt x="158" y="8"/>
                  </a:lnTo>
                  <a:lnTo>
                    <a:pt x="156" y="5"/>
                  </a:lnTo>
                  <a:lnTo>
                    <a:pt x="154" y="3"/>
                  </a:lnTo>
                  <a:lnTo>
                    <a:pt x="151" y="1"/>
                  </a:lnTo>
                  <a:lnTo>
                    <a:pt x="148" y="0"/>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123"/>
            <p:cNvSpPr>
              <a:spLocks noEditPoints="1"/>
            </p:cNvSpPr>
            <p:nvPr/>
          </p:nvSpPr>
          <p:spPr bwMode="auto">
            <a:xfrm>
              <a:off x="5477668" y="2796778"/>
              <a:ext cx="457200" cy="385763"/>
            </a:xfrm>
            <a:custGeom>
              <a:avLst/>
              <a:gdLst>
                <a:gd name="T0" fmla="*/ 1077 w 1152"/>
                <a:gd name="T1" fmla="*/ 878 h 972"/>
                <a:gd name="T2" fmla="*/ 1065 w 1152"/>
                <a:gd name="T3" fmla="*/ 894 h 972"/>
                <a:gd name="T4" fmla="*/ 1044 w 1152"/>
                <a:gd name="T5" fmla="*/ 900 h 972"/>
                <a:gd name="T6" fmla="*/ 94 w 1152"/>
                <a:gd name="T7" fmla="*/ 897 h 972"/>
                <a:gd name="T8" fmla="*/ 78 w 1152"/>
                <a:gd name="T9" fmla="*/ 884 h 972"/>
                <a:gd name="T10" fmla="*/ 72 w 1152"/>
                <a:gd name="T11" fmla="*/ 864 h 972"/>
                <a:gd name="T12" fmla="*/ 74 w 1152"/>
                <a:gd name="T13" fmla="*/ 312 h 972"/>
                <a:gd name="T14" fmla="*/ 85 w 1152"/>
                <a:gd name="T15" fmla="*/ 297 h 972"/>
                <a:gd name="T16" fmla="*/ 102 w 1152"/>
                <a:gd name="T17" fmla="*/ 288 h 972"/>
                <a:gd name="T18" fmla="*/ 365 w 1152"/>
                <a:gd name="T19" fmla="*/ 89 h 972"/>
                <a:gd name="T20" fmla="*/ 375 w 1152"/>
                <a:gd name="T21" fmla="*/ 78 h 972"/>
                <a:gd name="T22" fmla="*/ 391 w 1152"/>
                <a:gd name="T23" fmla="*/ 72 h 972"/>
                <a:gd name="T24" fmla="*/ 761 w 1152"/>
                <a:gd name="T25" fmla="*/ 72 h 972"/>
                <a:gd name="T26" fmla="*/ 776 w 1152"/>
                <a:gd name="T27" fmla="*/ 78 h 972"/>
                <a:gd name="T28" fmla="*/ 787 w 1152"/>
                <a:gd name="T29" fmla="*/ 89 h 972"/>
                <a:gd name="T30" fmla="*/ 1049 w 1152"/>
                <a:gd name="T31" fmla="*/ 288 h 972"/>
                <a:gd name="T32" fmla="*/ 1067 w 1152"/>
                <a:gd name="T33" fmla="*/ 297 h 972"/>
                <a:gd name="T34" fmla="*/ 1077 w 1152"/>
                <a:gd name="T35" fmla="*/ 312 h 972"/>
                <a:gd name="T36" fmla="*/ 1080 w 1152"/>
                <a:gd name="T37" fmla="*/ 864 h 972"/>
                <a:gd name="T38" fmla="*/ 856 w 1152"/>
                <a:gd name="T39" fmla="*/ 68 h 972"/>
                <a:gd name="T40" fmla="*/ 844 w 1152"/>
                <a:gd name="T41" fmla="*/ 46 h 972"/>
                <a:gd name="T42" fmla="*/ 829 w 1152"/>
                <a:gd name="T43" fmla="*/ 28 h 972"/>
                <a:gd name="T44" fmla="*/ 810 w 1152"/>
                <a:gd name="T45" fmla="*/ 15 h 972"/>
                <a:gd name="T46" fmla="*/ 788 w 1152"/>
                <a:gd name="T47" fmla="*/ 5 h 972"/>
                <a:gd name="T48" fmla="*/ 764 w 1152"/>
                <a:gd name="T49" fmla="*/ 1 h 972"/>
                <a:gd name="T50" fmla="*/ 387 w 1152"/>
                <a:gd name="T51" fmla="*/ 1 h 972"/>
                <a:gd name="T52" fmla="*/ 364 w 1152"/>
                <a:gd name="T53" fmla="*/ 5 h 972"/>
                <a:gd name="T54" fmla="*/ 342 w 1152"/>
                <a:gd name="T55" fmla="*/ 15 h 972"/>
                <a:gd name="T56" fmla="*/ 323 w 1152"/>
                <a:gd name="T57" fmla="*/ 28 h 972"/>
                <a:gd name="T58" fmla="*/ 307 w 1152"/>
                <a:gd name="T59" fmla="*/ 46 h 972"/>
                <a:gd name="T60" fmla="*/ 296 w 1152"/>
                <a:gd name="T61" fmla="*/ 68 h 972"/>
                <a:gd name="T62" fmla="*/ 81 w 1152"/>
                <a:gd name="T63" fmla="*/ 220 h 972"/>
                <a:gd name="T64" fmla="*/ 54 w 1152"/>
                <a:gd name="T65" fmla="*/ 231 h 972"/>
                <a:gd name="T66" fmla="*/ 32 w 1152"/>
                <a:gd name="T67" fmla="*/ 247 h 972"/>
                <a:gd name="T68" fmla="*/ 15 w 1152"/>
                <a:gd name="T69" fmla="*/ 270 h 972"/>
                <a:gd name="T70" fmla="*/ 4 w 1152"/>
                <a:gd name="T71" fmla="*/ 296 h 972"/>
                <a:gd name="T72" fmla="*/ 0 w 1152"/>
                <a:gd name="T73" fmla="*/ 324 h 972"/>
                <a:gd name="T74" fmla="*/ 2 w 1152"/>
                <a:gd name="T75" fmla="*/ 885 h 972"/>
                <a:gd name="T76" fmla="*/ 13 w 1152"/>
                <a:gd name="T77" fmla="*/ 915 h 972"/>
                <a:gd name="T78" fmla="*/ 32 w 1152"/>
                <a:gd name="T79" fmla="*/ 940 h 972"/>
                <a:gd name="T80" fmla="*/ 57 w 1152"/>
                <a:gd name="T81" fmla="*/ 959 h 972"/>
                <a:gd name="T82" fmla="*/ 86 w 1152"/>
                <a:gd name="T83" fmla="*/ 969 h 972"/>
                <a:gd name="T84" fmla="*/ 1044 w 1152"/>
                <a:gd name="T85" fmla="*/ 972 h 972"/>
                <a:gd name="T86" fmla="*/ 1076 w 1152"/>
                <a:gd name="T87" fmla="*/ 967 h 972"/>
                <a:gd name="T88" fmla="*/ 1104 w 1152"/>
                <a:gd name="T89" fmla="*/ 953 h 972"/>
                <a:gd name="T90" fmla="*/ 1127 w 1152"/>
                <a:gd name="T91" fmla="*/ 933 h 972"/>
                <a:gd name="T92" fmla="*/ 1143 w 1152"/>
                <a:gd name="T93" fmla="*/ 906 h 972"/>
                <a:gd name="T94" fmla="*/ 1151 w 1152"/>
                <a:gd name="T95" fmla="*/ 874 h 972"/>
                <a:gd name="T96" fmla="*/ 1152 w 1152"/>
                <a:gd name="T97" fmla="*/ 314 h 972"/>
                <a:gd name="T98" fmla="*/ 1146 w 1152"/>
                <a:gd name="T99" fmla="*/ 286 h 972"/>
                <a:gd name="T100" fmla="*/ 1133 w 1152"/>
                <a:gd name="T101" fmla="*/ 261 h 972"/>
                <a:gd name="T102" fmla="*/ 1113 w 1152"/>
                <a:gd name="T103" fmla="*/ 240 h 972"/>
                <a:gd name="T104" fmla="*/ 1089 w 1152"/>
                <a:gd name="T105" fmla="*/ 226 h 972"/>
                <a:gd name="T106" fmla="*/ 1061 w 1152"/>
                <a:gd name="T107" fmla="*/ 218 h 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52" h="972">
                  <a:moveTo>
                    <a:pt x="1080" y="864"/>
                  </a:moveTo>
                  <a:lnTo>
                    <a:pt x="1080" y="871"/>
                  </a:lnTo>
                  <a:lnTo>
                    <a:pt x="1077" y="878"/>
                  </a:lnTo>
                  <a:lnTo>
                    <a:pt x="1074" y="884"/>
                  </a:lnTo>
                  <a:lnTo>
                    <a:pt x="1070" y="890"/>
                  </a:lnTo>
                  <a:lnTo>
                    <a:pt x="1065" y="894"/>
                  </a:lnTo>
                  <a:lnTo>
                    <a:pt x="1058" y="897"/>
                  </a:lnTo>
                  <a:lnTo>
                    <a:pt x="1052" y="899"/>
                  </a:lnTo>
                  <a:lnTo>
                    <a:pt x="1044" y="900"/>
                  </a:lnTo>
                  <a:lnTo>
                    <a:pt x="108" y="900"/>
                  </a:lnTo>
                  <a:lnTo>
                    <a:pt x="101" y="899"/>
                  </a:lnTo>
                  <a:lnTo>
                    <a:pt x="94" y="897"/>
                  </a:lnTo>
                  <a:lnTo>
                    <a:pt x="88" y="894"/>
                  </a:lnTo>
                  <a:lnTo>
                    <a:pt x="83" y="890"/>
                  </a:lnTo>
                  <a:lnTo>
                    <a:pt x="78" y="884"/>
                  </a:lnTo>
                  <a:lnTo>
                    <a:pt x="75" y="878"/>
                  </a:lnTo>
                  <a:lnTo>
                    <a:pt x="73" y="871"/>
                  </a:lnTo>
                  <a:lnTo>
                    <a:pt x="72" y="864"/>
                  </a:lnTo>
                  <a:lnTo>
                    <a:pt x="72" y="324"/>
                  </a:lnTo>
                  <a:lnTo>
                    <a:pt x="73" y="317"/>
                  </a:lnTo>
                  <a:lnTo>
                    <a:pt x="74" y="312"/>
                  </a:lnTo>
                  <a:lnTo>
                    <a:pt x="77" y="305"/>
                  </a:lnTo>
                  <a:lnTo>
                    <a:pt x="81" y="301"/>
                  </a:lnTo>
                  <a:lnTo>
                    <a:pt x="85" y="297"/>
                  </a:lnTo>
                  <a:lnTo>
                    <a:pt x="90" y="292"/>
                  </a:lnTo>
                  <a:lnTo>
                    <a:pt x="96" y="290"/>
                  </a:lnTo>
                  <a:lnTo>
                    <a:pt x="102" y="288"/>
                  </a:lnTo>
                  <a:lnTo>
                    <a:pt x="298" y="256"/>
                  </a:lnTo>
                  <a:lnTo>
                    <a:pt x="362" y="95"/>
                  </a:lnTo>
                  <a:lnTo>
                    <a:pt x="365" y="89"/>
                  </a:lnTo>
                  <a:lnTo>
                    <a:pt x="368" y="85"/>
                  </a:lnTo>
                  <a:lnTo>
                    <a:pt x="371" y="82"/>
                  </a:lnTo>
                  <a:lnTo>
                    <a:pt x="375" y="78"/>
                  </a:lnTo>
                  <a:lnTo>
                    <a:pt x="381" y="75"/>
                  </a:lnTo>
                  <a:lnTo>
                    <a:pt x="385" y="73"/>
                  </a:lnTo>
                  <a:lnTo>
                    <a:pt x="391" y="72"/>
                  </a:lnTo>
                  <a:lnTo>
                    <a:pt x="396" y="72"/>
                  </a:lnTo>
                  <a:lnTo>
                    <a:pt x="756" y="72"/>
                  </a:lnTo>
                  <a:lnTo>
                    <a:pt x="761" y="72"/>
                  </a:lnTo>
                  <a:lnTo>
                    <a:pt x="766" y="73"/>
                  </a:lnTo>
                  <a:lnTo>
                    <a:pt x="772" y="75"/>
                  </a:lnTo>
                  <a:lnTo>
                    <a:pt x="776" y="78"/>
                  </a:lnTo>
                  <a:lnTo>
                    <a:pt x="780" y="82"/>
                  </a:lnTo>
                  <a:lnTo>
                    <a:pt x="784" y="85"/>
                  </a:lnTo>
                  <a:lnTo>
                    <a:pt x="787" y="89"/>
                  </a:lnTo>
                  <a:lnTo>
                    <a:pt x="789" y="95"/>
                  </a:lnTo>
                  <a:lnTo>
                    <a:pt x="854" y="256"/>
                  </a:lnTo>
                  <a:lnTo>
                    <a:pt x="1049" y="288"/>
                  </a:lnTo>
                  <a:lnTo>
                    <a:pt x="1056" y="290"/>
                  </a:lnTo>
                  <a:lnTo>
                    <a:pt x="1062" y="292"/>
                  </a:lnTo>
                  <a:lnTo>
                    <a:pt x="1067" y="297"/>
                  </a:lnTo>
                  <a:lnTo>
                    <a:pt x="1071" y="301"/>
                  </a:lnTo>
                  <a:lnTo>
                    <a:pt x="1075" y="305"/>
                  </a:lnTo>
                  <a:lnTo>
                    <a:pt x="1077" y="312"/>
                  </a:lnTo>
                  <a:lnTo>
                    <a:pt x="1080" y="317"/>
                  </a:lnTo>
                  <a:lnTo>
                    <a:pt x="1080" y="324"/>
                  </a:lnTo>
                  <a:lnTo>
                    <a:pt x="1080" y="864"/>
                  </a:lnTo>
                  <a:close/>
                  <a:moveTo>
                    <a:pt x="1061" y="218"/>
                  </a:moveTo>
                  <a:lnTo>
                    <a:pt x="906" y="192"/>
                  </a:lnTo>
                  <a:lnTo>
                    <a:pt x="856" y="68"/>
                  </a:lnTo>
                  <a:lnTo>
                    <a:pt x="853" y="60"/>
                  </a:lnTo>
                  <a:lnTo>
                    <a:pt x="849" y="53"/>
                  </a:lnTo>
                  <a:lnTo>
                    <a:pt x="844" y="46"/>
                  </a:lnTo>
                  <a:lnTo>
                    <a:pt x="840" y="40"/>
                  </a:lnTo>
                  <a:lnTo>
                    <a:pt x="834" y="34"/>
                  </a:lnTo>
                  <a:lnTo>
                    <a:pt x="829" y="28"/>
                  </a:lnTo>
                  <a:lnTo>
                    <a:pt x="823" y="23"/>
                  </a:lnTo>
                  <a:lnTo>
                    <a:pt x="816" y="18"/>
                  </a:lnTo>
                  <a:lnTo>
                    <a:pt x="810" y="15"/>
                  </a:lnTo>
                  <a:lnTo>
                    <a:pt x="803" y="10"/>
                  </a:lnTo>
                  <a:lnTo>
                    <a:pt x="796" y="7"/>
                  </a:lnTo>
                  <a:lnTo>
                    <a:pt x="788" y="5"/>
                  </a:lnTo>
                  <a:lnTo>
                    <a:pt x="780" y="3"/>
                  </a:lnTo>
                  <a:lnTo>
                    <a:pt x="772" y="1"/>
                  </a:lnTo>
                  <a:lnTo>
                    <a:pt x="764" y="1"/>
                  </a:lnTo>
                  <a:lnTo>
                    <a:pt x="756" y="0"/>
                  </a:lnTo>
                  <a:lnTo>
                    <a:pt x="396" y="0"/>
                  </a:lnTo>
                  <a:lnTo>
                    <a:pt x="387" y="1"/>
                  </a:lnTo>
                  <a:lnTo>
                    <a:pt x="380" y="1"/>
                  </a:lnTo>
                  <a:lnTo>
                    <a:pt x="372" y="3"/>
                  </a:lnTo>
                  <a:lnTo>
                    <a:pt x="364" y="5"/>
                  </a:lnTo>
                  <a:lnTo>
                    <a:pt x="356" y="7"/>
                  </a:lnTo>
                  <a:lnTo>
                    <a:pt x="350" y="10"/>
                  </a:lnTo>
                  <a:lnTo>
                    <a:pt x="342" y="15"/>
                  </a:lnTo>
                  <a:lnTo>
                    <a:pt x="335" y="18"/>
                  </a:lnTo>
                  <a:lnTo>
                    <a:pt x="329" y="23"/>
                  </a:lnTo>
                  <a:lnTo>
                    <a:pt x="323" y="28"/>
                  </a:lnTo>
                  <a:lnTo>
                    <a:pt x="317" y="34"/>
                  </a:lnTo>
                  <a:lnTo>
                    <a:pt x="312" y="40"/>
                  </a:lnTo>
                  <a:lnTo>
                    <a:pt x="307" y="46"/>
                  </a:lnTo>
                  <a:lnTo>
                    <a:pt x="303" y="53"/>
                  </a:lnTo>
                  <a:lnTo>
                    <a:pt x="299" y="60"/>
                  </a:lnTo>
                  <a:lnTo>
                    <a:pt x="296" y="68"/>
                  </a:lnTo>
                  <a:lnTo>
                    <a:pt x="246" y="192"/>
                  </a:lnTo>
                  <a:lnTo>
                    <a:pt x="90" y="218"/>
                  </a:lnTo>
                  <a:lnTo>
                    <a:pt x="81" y="220"/>
                  </a:lnTo>
                  <a:lnTo>
                    <a:pt x="71" y="222"/>
                  </a:lnTo>
                  <a:lnTo>
                    <a:pt x="62" y="226"/>
                  </a:lnTo>
                  <a:lnTo>
                    <a:pt x="54" y="231"/>
                  </a:lnTo>
                  <a:lnTo>
                    <a:pt x="46" y="235"/>
                  </a:lnTo>
                  <a:lnTo>
                    <a:pt x="38" y="240"/>
                  </a:lnTo>
                  <a:lnTo>
                    <a:pt x="32" y="247"/>
                  </a:lnTo>
                  <a:lnTo>
                    <a:pt x="26" y="255"/>
                  </a:lnTo>
                  <a:lnTo>
                    <a:pt x="20" y="261"/>
                  </a:lnTo>
                  <a:lnTo>
                    <a:pt x="15" y="270"/>
                  </a:lnTo>
                  <a:lnTo>
                    <a:pt x="10" y="277"/>
                  </a:lnTo>
                  <a:lnTo>
                    <a:pt x="7" y="286"/>
                  </a:lnTo>
                  <a:lnTo>
                    <a:pt x="4" y="296"/>
                  </a:lnTo>
                  <a:lnTo>
                    <a:pt x="2" y="304"/>
                  </a:lnTo>
                  <a:lnTo>
                    <a:pt x="1" y="314"/>
                  </a:lnTo>
                  <a:lnTo>
                    <a:pt x="0" y="324"/>
                  </a:lnTo>
                  <a:lnTo>
                    <a:pt x="0" y="864"/>
                  </a:lnTo>
                  <a:lnTo>
                    <a:pt x="1" y="874"/>
                  </a:lnTo>
                  <a:lnTo>
                    <a:pt x="2" y="885"/>
                  </a:lnTo>
                  <a:lnTo>
                    <a:pt x="5" y="896"/>
                  </a:lnTo>
                  <a:lnTo>
                    <a:pt x="8" y="906"/>
                  </a:lnTo>
                  <a:lnTo>
                    <a:pt x="13" y="915"/>
                  </a:lnTo>
                  <a:lnTo>
                    <a:pt x="18" y="924"/>
                  </a:lnTo>
                  <a:lnTo>
                    <a:pt x="24" y="933"/>
                  </a:lnTo>
                  <a:lnTo>
                    <a:pt x="32" y="940"/>
                  </a:lnTo>
                  <a:lnTo>
                    <a:pt x="40" y="947"/>
                  </a:lnTo>
                  <a:lnTo>
                    <a:pt x="47" y="953"/>
                  </a:lnTo>
                  <a:lnTo>
                    <a:pt x="57" y="959"/>
                  </a:lnTo>
                  <a:lnTo>
                    <a:pt x="65" y="963"/>
                  </a:lnTo>
                  <a:lnTo>
                    <a:pt x="76" y="967"/>
                  </a:lnTo>
                  <a:lnTo>
                    <a:pt x="86" y="969"/>
                  </a:lnTo>
                  <a:lnTo>
                    <a:pt x="97" y="972"/>
                  </a:lnTo>
                  <a:lnTo>
                    <a:pt x="108" y="972"/>
                  </a:lnTo>
                  <a:lnTo>
                    <a:pt x="1044" y="972"/>
                  </a:lnTo>
                  <a:lnTo>
                    <a:pt x="1055" y="972"/>
                  </a:lnTo>
                  <a:lnTo>
                    <a:pt x="1066" y="969"/>
                  </a:lnTo>
                  <a:lnTo>
                    <a:pt x="1076" y="967"/>
                  </a:lnTo>
                  <a:lnTo>
                    <a:pt x="1086" y="963"/>
                  </a:lnTo>
                  <a:lnTo>
                    <a:pt x="1096" y="959"/>
                  </a:lnTo>
                  <a:lnTo>
                    <a:pt x="1104" y="953"/>
                  </a:lnTo>
                  <a:lnTo>
                    <a:pt x="1113" y="947"/>
                  </a:lnTo>
                  <a:lnTo>
                    <a:pt x="1121" y="940"/>
                  </a:lnTo>
                  <a:lnTo>
                    <a:pt x="1127" y="933"/>
                  </a:lnTo>
                  <a:lnTo>
                    <a:pt x="1134" y="924"/>
                  </a:lnTo>
                  <a:lnTo>
                    <a:pt x="1139" y="915"/>
                  </a:lnTo>
                  <a:lnTo>
                    <a:pt x="1143" y="906"/>
                  </a:lnTo>
                  <a:lnTo>
                    <a:pt x="1147" y="896"/>
                  </a:lnTo>
                  <a:lnTo>
                    <a:pt x="1150" y="885"/>
                  </a:lnTo>
                  <a:lnTo>
                    <a:pt x="1151" y="874"/>
                  </a:lnTo>
                  <a:lnTo>
                    <a:pt x="1152" y="864"/>
                  </a:lnTo>
                  <a:lnTo>
                    <a:pt x="1152" y="324"/>
                  </a:lnTo>
                  <a:lnTo>
                    <a:pt x="1152" y="314"/>
                  </a:lnTo>
                  <a:lnTo>
                    <a:pt x="1150" y="304"/>
                  </a:lnTo>
                  <a:lnTo>
                    <a:pt x="1148" y="296"/>
                  </a:lnTo>
                  <a:lnTo>
                    <a:pt x="1146" y="286"/>
                  </a:lnTo>
                  <a:lnTo>
                    <a:pt x="1141" y="277"/>
                  </a:lnTo>
                  <a:lnTo>
                    <a:pt x="1137" y="270"/>
                  </a:lnTo>
                  <a:lnTo>
                    <a:pt x="1133" y="261"/>
                  </a:lnTo>
                  <a:lnTo>
                    <a:pt x="1126" y="255"/>
                  </a:lnTo>
                  <a:lnTo>
                    <a:pt x="1121" y="247"/>
                  </a:lnTo>
                  <a:lnTo>
                    <a:pt x="1113" y="240"/>
                  </a:lnTo>
                  <a:lnTo>
                    <a:pt x="1106" y="235"/>
                  </a:lnTo>
                  <a:lnTo>
                    <a:pt x="1098" y="231"/>
                  </a:lnTo>
                  <a:lnTo>
                    <a:pt x="1089" y="226"/>
                  </a:lnTo>
                  <a:lnTo>
                    <a:pt x="1081" y="222"/>
                  </a:lnTo>
                  <a:lnTo>
                    <a:pt x="1071" y="220"/>
                  </a:lnTo>
                  <a:lnTo>
                    <a:pt x="1061"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4" name="Rectangle 53"/>
          <p:cNvSpPr/>
          <p:nvPr/>
        </p:nvSpPr>
        <p:spPr>
          <a:xfrm>
            <a:off x="1080726" y="4836692"/>
            <a:ext cx="1745515" cy="1107996"/>
          </a:xfrm>
          <a:prstGeom prst="rect">
            <a:avLst/>
          </a:prstGeom>
          <a:noFill/>
        </p:spPr>
        <p:txBody>
          <a:bodyPr wrap="square">
            <a:spAutoFit/>
          </a:bodyPr>
          <a:lstStyle/>
          <a:p>
            <a:pPr>
              <a:buClr>
                <a:srgbClr val="E24848"/>
              </a:buClr>
              <a:defRP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CEO, Founder</a:t>
            </a:r>
          </a:p>
          <a:p>
            <a:pPr>
              <a:buClr>
                <a:srgbClr val="E24848"/>
              </a:buClr>
              <a:defRP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NEW DEVELOPER</a:t>
            </a:r>
          </a:p>
          <a:p>
            <a:pPr>
              <a:buClr>
                <a:srgbClr val="E24848"/>
              </a:buClr>
              <a:defRPr/>
            </a:pPr>
            <a:endPar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a:p>
            <a:pPr>
              <a:buClr>
                <a:srgbClr val="E24848"/>
              </a:buClr>
              <a:defRPr/>
            </a:pPr>
            <a:r>
              <a:rPr lang="en-US" sz="1000"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a:t>
            </a:r>
          </a:p>
        </p:txBody>
      </p:sp>
    </p:spTree>
    <p:extLst>
      <p:ext uri="{BB962C8B-B14F-4D97-AF65-F5344CB8AC3E}">
        <p14:creationId xmlns:p14="http://schemas.microsoft.com/office/powerpoint/2010/main" val="3778624946"/>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4"/>
          </p:nvPr>
        </p:nvSpPr>
        <p:spPr>
          <a:solidFill>
            <a:schemeClr val="bg1">
              <a:lumMod val="85000"/>
            </a:schemeClr>
          </a:solidFill>
        </p:spPr>
      </p:sp>
      <p:sp>
        <p:nvSpPr>
          <p:cNvPr id="6" name="Picture Placeholder 5"/>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72</a:t>
            </a:fld>
            <a:endParaRPr lang="en-US" sz="1050" dirty="0">
              <a:solidFill>
                <a:schemeClr val="bg1"/>
              </a:solidFill>
            </a:endParaRPr>
          </a:p>
        </p:txBody>
      </p:sp>
      <p:sp>
        <p:nvSpPr>
          <p:cNvPr id="2" name="Rectangle 1"/>
          <p:cNvSpPr/>
          <p:nvPr/>
        </p:nvSpPr>
        <p:spPr>
          <a:xfrm>
            <a:off x="7594600" y="4686300"/>
            <a:ext cx="1933612" cy="21717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itle 1"/>
          <p:cNvSpPr txBox="1">
            <a:spLocks/>
          </p:cNvSpPr>
          <p:nvPr/>
        </p:nvSpPr>
        <p:spPr>
          <a:xfrm>
            <a:off x="8067898" y="5288843"/>
            <a:ext cx="892476"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01</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41" name="Rectangle 40"/>
          <p:cNvSpPr/>
          <p:nvPr/>
        </p:nvSpPr>
        <p:spPr>
          <a:xfrm>
            <a:off x="1608335" y="5608430"/>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2" name="Shape 5050"/>
          <p:cNvSpPr/>
          <p:nvPr/>
        </p:nvSpPr>
        <p:spPr>
          <a:xfrm>
            <a:off x="1671834" y="5967521"/>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bg1"/>
                </a:solidFill>
                <a:latin typeface="+mj-lt"/>
              </a:rPr>
              <a:t>Lorem Ipsum is simply dummy text of the printing and typesetting industry. Lorem Ipsum has.</a:t>
            </a:r>
          </a:p>
        </p:txBody>
      </p:sp>
      <p:sp>
        <p:nvSpPr>
          <p:cNvPr id="43" name="Rectangle 42"/>
          <p:cNvSpPr/>
          <p:nvPr/>
        </p:nvSpPr>
        <p:spPr>
          <a:xfrm>
            <a:off x="5112912" y="5608430"/>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4" name="Shape 5050"/>
          <p:cNvSpPr/>
          <p:nvPr/>
        </p:nvSpPr>
        <p:spPr>
          <a:xfrm>
            <a:off x="5176411" y="5967521"/>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bg1"/>
                </a:solidFill>
                <a:latin typeface="+mj-lt"/>
              </a:rPr>
              <a:t>Lorem Ipsum is simply dummy text of the printing and typesetting industry. Lorem Ipsum has.</a:t>
            </a:r>
          </a:p>
        </p:txBody>
      </p:sp>
      <p:grpSp>
        <p:nvGrpSpPr>
          <p:cNvPr id="45" name="Group 44"/>
          <p:cNvGrpSpPr/>
          <p:nvPr/>
        </p:nvGrpSpPr>
        <p:grpSpPr>
          <a:xfrm>
            <a:off x="1106567" y="5827252"/>
            <a:ext cx="380334" cy="380334"/>
            <a:chOff x="7024688" y="787400"/>
            <a:chExt cx="285750" cy="285750"/>
          </a:xfrm>
          <a:solidFill>
            <a:schemeClr val="tx2">
              <a:lumMod val="20000"/>
              <a:lumOff val="80000"/>
            </a:schemeClr>
          </a:solidFill>
        </p:grpSpPr>
        <p:sp>
          <p:nvSpPr>
            <p:cNvPr id="46" name="Freeform 2526"/>
            <p:cNvSpPr>
              <a:spLocks/>
            </p:cNvSpPr>
            <p:nvPr/>
          </p:nvSpPr>
          <p:spPr bwMode="auto">
            <a:xfrm>
              <a:off x="7119938" y="788988"/>
              <a:ext cx="79375" cy="263525"/>
            </a:xfrm>
            <a:custGeom>
              <a:avLst/>
              <a:gdLst>
                <a:gd name="T0" fmla="*/ 241 w 251"/>
                <a:gd name="T1" fmla="*/ 597 h 827"/>
                <a:gd name="T2" fmla="*/ 241 w 251"/>
                <a:gd name="T3" fmla="*/ 594 h 827"/>
                <a:gd name="T4" fmla="*/ 240 w 251"/>
                <a:gd name="T5" fmla="*/ 593 h 827"/>
                <a:gd name="T6" fmla="*/ 240 w 251"/>
                <a:gd name="T7" fmla="*/ 0 h 827"/>
                <a:gd name="T8" fmla="*/ 0 w 251"/>
                <a:gd name="T9" fmla="*/ 160 h 827"/>
                <a:gd name="T10" fmla="*/ 0 w 251"/>
                <a:gd name="T11" fmla="*/ 827 h 827"/>
                <a:gd name="T12" fmla="*/ 218 w 251"/>
                <a:gd name="T13" fmla="*/ 681 h 827"/>
                <a:gd name="T14" fmla="*/ 251 w 251"/>
                <a:gd name="T15" fmla="*/ 662 h 827"/>
                <a:gd name="T16" fmla="*/ 246 w 251"/>
                <a:gd name="T17" fmla="*/ 647 h 827"/>
                <a:gd name="T18" fmla="*/ 243 w 251"/>
                <a:gd name="T19" fmla="*/ 634 h 827"/>
                <a:gd name="T20" fmla="*/ 241 w 251"/>
                <a:gd name="T21" fmla="*/ 621 h 827"/>
                <a:gd name="T22" fmla="*/ 240 w 251"/>
                <a:gd name="T23" fmla="*/ 609 h 827"/>
                <a:gd name="T24" fmla="*/ 240 w 251"/>
                <a:gd name="T25" fmla="*/ 602 h 827"/>
                <a:gd name="T26" fmla="*/ 241 w 251"/>
                <a:gd name="T27" fmla="*/ 597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1" h="827">
                  <a:moveTo>
                    <a:pt x="241" y="597"/>
                  </a:moveTo>
                  <a:lnTo>
                    <a:pt x="241" y="594"/>
                  </a:lnTo>
                  <a:lnTo>
                    <a:pt x="240" y="593"/>
                  </a:lnTo>
                  <a:lnTo>
                    <a:pt x="240" y="0"/>
                  </a:lnTo>
                  <a:lnTo>
                    <a:pt x="0" y="160"/>
                  </a:lnTo>
                  <a:lnTo>
                    <a:pt x="0" y="827"/>
                  </a:lnTo>
                  <a:lnTo>
                    <a:pt x="218" y="681"/>
                  </a:lnTo>
                  <a:lnTo>
                    <a:pt x="251" y="662"/>
                  </a:lnTo>
                  <a:lnTo>
                    <a:pt x="246" y="647"/>
                  </a:lnTo>
                  <a:lnTo>
                    <a:pt x="243" y="634"/>
                  </a:lnTo>
                  <a:lnTo>
                    <a:pt x="241" y="621"/>
                  </a:lnTo>
                  <a:lnTo>
                    <a:pt x="240" y="609"/>
                  </a:lnTo>
                  <a:lnTo>
                    <a:pt x="240" y="602"/>
                  </a:lnTo>
                  <a:lnTo>
                    <a:pt x="241" y="5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527"/>
            <p:cNvSpPr>
              <a:spLocks/>
            </p:cNvSpPr>
            <p:nvPr/>
          </p:nvSpPr>
          <p:spPr bwMode="auto">
            <a:xfrm>
              <a:off x="7024688" y="787400"/>
              <a:ext cx="85725" cy="265113"/>
            </a:xfrm>
            <a:custGeom>
              <a:avLst/>
              <a:gdLst>
                <a:gd name="T0" fmla="*/ 9 w 271"/>
                <a:gd name="T1" fmla="*/ 1 h 834"/>
                <a:gd name="T2" fmla="*/ 6 w 271"/>
                <a:gd name="T3" fmla="*/ 4 h 834"/>
                <a:gd name="T4" fmla="*/ 2 w 271"/>
                <a:gd name="T5" fmla="*/ 7 h 834"/>
                <a:gd name="T6" fmla="*/ 1 w 271"/>
                <a:gd name="T7" fmla="*/ 11 h 834"/>
                <a:gd name="T8" fmla="*/ 0 w 271"/>
                <a:gd name="T9" fmla="*/ 15 h 834"/>
                <a:gd name="T10" fmla="*/ 0 w 271"/>
                <a:gd name="T11" fmla="*/ 645 h 834"/>
                <a:gd name="T12" fmla="*/ 1 w 271"/>
                <a:gd name="T13" fmla="*/ 649 h 834"/>
                <a:gd name="T14" fmla="*/ 2 w 271"/>
                <a:gd name="T15" fmla="*/ 652 h 834"/>
                <a:gd name="T16" fmla="*/ 5 w 271"/>
                <a:gd name="T17" fmla="*/ 655 h 834"/>
                <a:gd name="T18" fmla="*/ 7 w 271"/>
                <a:gd name="T19" fmla="*/ 658 h 834"/>
                <a:gd name="T20" fmla="*/ 271 w 271"/>
                <a:gd name="T21" fmla="*/ 834 h 834"/>
                <a:gd name="T22" fmla="*/ 271 w 271"/>
                <a:gd name="T23" fmla="*/ 167 h 834"/>
                <a:gd name="T24" fmla="*/ 23 w 271"/>
                <a:gd name="T25" fmla="*/ 2 h 834"/>
                <a:gd name="T26" fmla="*/ 20 w 271"/>
                <a:gd name="T27" fmla="*/ 0 h 834"/>
                <a:gd name="T28" fmla="*/ 17 w 271"/>
                <a:gd name="T29" fmla="*/ 0 h 834"/>
                <a:gd name="T30" fmla="*/ 12 w 271"/>
                <a:gd name="T31" fmla="*/ 0 h 834"/>
                <a:gd name="T32" fmla="*/ 9 w 271"/>
                <a:gd name="T33" fmla="*/ 1 h 834"/>
                <a:gd name="T34" fmla="*/ 9 w 271"/>
                <a:gd name="T35" fmla="*/ 1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1" h="834">
                  <a:moveTo>
                    <a:pt x="9" y="1"/>
                  </a:moveTo>
                  <a:lnTo>
                    <a:pt x="6" y="4"/>
                  </a:lnTo>
                  <a:lnTo>
                    <a:pt x="2" y="7"/>
                  </a:lnTo>
                  <a:lnTo>
                    <a:pt x="1" y="11"/>
                  </a:lnTo>
                  <a:lnTo>
                    <a:pt x="0" y="15"/>
                  </a:lnTo>
                  <a:lnTo>
                    <a:pt x="0" y="645"/>
                  </a:lnTo>
                  <a:lnTo>
                    <a:pt x="1" y="649"/>
                  </a:lnTo>
                  <a:lnTo>
                    <a:pt x="2" y="652"/>
                  </a:lnTo>
                  <a:lnTo>
                    <a:pt x="5" y="655"/>
                  </a:lnTo>
                  <a:lnTo>
                    <a:pt x="7" y="658"/>
                  </a:lnTo>
                  <a:lnTo>
                    <a:pt x="271" y="834"/>
                  </a:lnTo>
                  <a:lnTo>
                    <a:pt x="271" y="167"/>
                  </a:lnTo>
                  <a:lnTo>
                    <a:pt x="23" y="2"/>
                  </a:lnTo>
                  <a:lnTo>
                    <a:pt x="20" y="0"/>
                  </a:lnTo>
                  <a:lnTo>
                    <a:pt x="17" y="0"/>
                  </a:lnTo>
                  <a:lnTo>
                    <a:pt x="12" y="0"/>
                  </a:lnTo>
                  <a:lnTo>
                    <a:pt x="9" y="1"/>
                  </a:lnTo>
                  <a:lnTo>
                    <a:pt x="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528"/>
            <p:cNvSpPr>
              <a:spLocks/>
            </p:cNvSpPr>
            <p:nvPr/>
          </p:nvSpPr>
          <p:spPr bwMode="auto">
            <a:xfrm>
              <a:off x="7205663" y="788988"/>
              <a:ext cx="85725" cy="160338"/>
            </a:xfrm>
            <a:custGeom>
              <a:avLst/>
              <a:gdLst>
                <a:gd name="T0" fmla="*/ 165 w 269"/>
                <a:gd name="T1" fmla="*/ 413 h 505"/>
                <a:gd name="T2" fmla="*/ 179 w 269"/>
                <a:gd name="T3" fmla="*/ 414 h 505"/>
                <a:gd name="T4" fmla="*/ 192 w 269"/>
                <a:gd name="T5" fmla="*/ 415 h 505"/>
                <a:gd name="T6" fmla="*/ 207 w 269"/>
                <a:gd name="T7" fmla="*/ 418 h 505"/>
                <a:gd name="T8" fmla="*/ 220 w 269"/>
                <a:gd name="T9" fmla="*/ 422 h 505"/>
                <a:gd name="T10" fmla="*/ 233 w 269"/>
                <a:gd name="T11" fmla="*/ 426 h 505"/>
                <a:gd name="T12" fmla="*/ 245 w 269"/>
                <a:gd name="T13" fmla="*/ 431 h 505"/>
                <a:gd name="T14" fmla="*/ 257 w 269"/>
                <a:gd name="T15" fmla="*/ 437 h 505"/>
                <a:gd name="T16" fmla="*/ 269 w 269"/>
                <a:gd name="T17" fmla="*/ 445 h 505"/>
                <a:gd name="T18" fmla="*/ 269 w 269"/>
                <a:gd name="T19" fmla="*/ 188 h 505"/>
                <a:gd name="T20" fmla="*/ 269 w 269"/>
                <a:gd name="T21" fmla="*/ 185 h 505"/>
                <a:gd name="T22" fmla="*/ 267 w 269"/>
                <a:gd name="T23" fmla="*/ 180 h 505"/>
                <a:gd name="T24" fmla="*/ 265 w 269"/>
                <a:gd name="T25" fmla="*/ 178 h 505"/>
                <a:gd name="T26" fmla="*/ 263 w 269"/>
                <a:gd name="T27" fmla="*/ 176 h 505"/>
                <a:gd name="T28" fmla="*/ 0 w 269"/>
                <a:gd name="T29" fmla="*/ 0 h 505"/>
                <a:gd name="T30" fmla="*/ 0 w 269"/>
                <a:gd name="T31" fmla="*/ 505 h 505"/>
                <a:gd name="T32" fmla="*/ 6 w 269"/>
                <a:gd name="T33" fmla="*/ 494 h 505"/>
                <a:gd name="T34" fmla="*/ 13 w 269"/>
                <a:gd name="T35" fmla="*/ 485 h 505"/>
                <a:gd name="T36" fmla="*/ 22 w 269"/>
                <a:gd name="T37" fmla="*/ 476 h 505"/>
                <a:gd name="T38" fmla="*/ 29 w 269"/>
                <a:gd name="T39" fmla="*/ 468 h 505"/>
                <a:gd name="T40" fmla="*/ 39 w 269"/>
                <a:gd name="T41" fmla="*/ 459 h 505"/>
                <a:gd name="T42" fmla="*/ 48 w 269"/>
                <a:gd name="T43" fmla="*/ 451 h 505"/>
                <a:gd name="T44" fmla="*/ 58 w 269"/>
                <a:gd name="T45" fmla="*/ 445 h 505"/>
                <a:gd name="T46" fmla="*/ 69 w 269"/>
                <a:gd name="T47" fmla="*/ 438 h 505"/>
                <a:gd name="T48" fmla="*/ 79 w 269"/>
                <a:gd name="T49" fmla="*/ 433 h 505"/>
                <a:gd name="T50" fmla="*/ 91 w 269"/>
                <a:gd name="T51" fmla="*/ 428 h 505"/>
                <a:gd name="T52" fmla="*/ 102 w 269"/>
                <a:gd name="T53" fmla="*/ 424 h 505"/>
                <a:gd name="T54" fmla="*/ 114 w 269"/>
                <a:gd name="T55" fmla="*/ 419 h 505"/>
                <a:gd name="T56" fmla="*/ 126 w 269"/>
                <a:gd name="T57" fmla="*/ 417 h 505"/>
                <a:gd name="T58" fmla="*/ 138 w 269"/>
                <a:gd name="T59" fmla="*/ 415 h 505"/>
                <a:gd name="T60" fmla="*/ 152 w 269"/>
                <a:gd name="T61" fmla="*/ 414 h 505"/>
                <a:gd name="T62" fmla="*/ 165 w 269"/>
                <a:gd name="T63" fmla="*/ 413 h 505"/>
                <a:gd name="T64" fmla="*/ 165 w 269"/>
                <a:gd name="T65" fmla="*/ 413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9" h="505">
                  <a:moveTo>
                    <a:pt x="165" y="413"/>
                  </a:moveTo>
                  <a:lnTo>
                    <a:pt x="179" y="414"/>
                  </a:lnTo>
                  <a:lnTo>
                    <a:pt x="192" y="415"/>
                  </a:lnTo>
                  <a:lnTo>
                    <a:pt x="207" y="418"/>
                  </a:lnTo>
                  <a:lnTo>
                    <a:pt x="220" y="422"/>
                  </a:lnTo>
                  <a:lnTo>
                    <a:pt x="233" y="426"/>
                  </a:lnTo>
                  <a:lnTo>
                    <a:pt x="245" y="431"/>
                  </a:lnTo>
                  <a:lnTo>
                    <a:pt x="257" y="437"/>
                  </a:lnTo>
                  <a:lnTo>
                    <a:pt x="269" y="445"/>
                  </a:lnTo>
                  <a:lnTo>
                    <a:pt x="269" y="188"/>
                  </a:lnTo>
                  <a:lnTo>
                    <a:pt x="269" y="185"/>
                  </a:lnTo>
                  <a:lnTo>
                    <a:pt x="267" y="180"/>
                  </a:lnTo>
                  <a:lnTo>
                    <a:pt x="265" y="178"/>
                  </a:lnTo>
                  <a:lnTo>
                    <a:pt x="263" y="176"/>
                  </a:lnTo>
                  <a:lnTo>
                    <a:pt x="0" y="0"/>
                  </a:lnTo>
                  <a:lnTo>
                    <a:pt x="0" y="505"/>
                  </a:lnTo>
                  <a:lnTo>
                    <a:pt x="6" y="494"/>
                  </a:lnTo>
                  <a:lnTo>
                    <a:pt x="13" y="485"/>
                  </a:lnTo>
                  <a:lnTo>
                    <a:pt x="22" y="476"/>
                  </a:lnTo>
                  <a:lnTo>
                    <a:pt x="29" y="468"/>
                  </a:lnTo>
                  <a:lnTo>
                    <a:pt x="39" y="459"/>
                  </a:lnTo>
                  <a:lnTo>
                    <a:pt x="48" y="451"/>
                  </a:lnTo>
                  <a:lnTo>
                    <a:pt x="58" y="445"/>
                  </a:lnTo>
                  <a:lnTo>
                    <a:pt x="69" y="438"/>
                  </a:lnTo>
                  <a:lnTo>
                    <a:pt x="79" y="433"/>
                  </a:lnTo>
                  <a:lnTo>
                    <a:pt x="91" y="428"/>
                  </a:lnTo>
                  <a:lnTo>
                    <a:pt x="102" y="424"/>
                  </a:lnTo>
                  <a:lnTo>
                    <a:pt x="114" y="419"/>
                  </a:lnTo>
                  <a:lnTo>
                    <a:pt x="126" y="417"/>
                  </a:lnTo>
                  <a:lnTo>
                    <a:pt x="138" y="415"/>
                  </a:lnTo>
                  <a:lnTo>
                    <a:pt x="152" y="414"/>
                  </a:lnTo>
                  <a:lnTo>
                    <a:pt x="165" y="413"/>
                  </a:lnTo>
                  <a:lnTo>
                    <a:pt x="165"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529"/>
            <p:cNvSpPr>
              <a:spLocks noEditPoints="1"/>
            </p:cNvSpPr>
            <p:nvPr/>
          </p:nvSpPr>
          <p:spPr bwMode="auto">
            <a:xfrm>
              <a:off x="7205663" y="930275"/>
              <a:ext cx="104775" cy="142875"/>
            </a:xfrm>
            <a:custGeom>
              <a:avLst/>
              <a:gdLst>
                <a:gd name="T0" fmla="*/ 149 w 330"/>
                <a:gd name="T1" fmla="*/ 238 h 450"/>
                <a:gd name="T2" fmla="*/ 128 w 330"/>
                <a:gd name="T3" fmla="*/ 231 h 450"/>
                <a:gd name="T4" fmla="*/ 111 w 330"/>
                <a:gd name="T5" fmla="*/ 218 h 450"/>
                <a:gd name="T6" fmla="*/ 99 w 330"/>
                <a:gd name="T7" fmla="*/ 200 h 450"/>
                <a:gd name="T8" fmla="*/ 91 w 330"/>
                <a:gd name="T9" fmla="*/ 179 h 450"/>
                <a:gd name="T10" fmla="*/ 90 w 330"/>
                <a:gd name="T11" fmla="*/ 157 h 450"/>
                <a:gd name="T12" fmla="*/ 95 w 330"/>
                <a:gd name="T13" fmla="*/ 135 h 450"/>
                <a:gd name="T14" fmla="*/ 106 w 330"/>
                <a:gd name="T15" fmla="*/ 116 h 450"/>
                <a:gd name="T16" fmla="*/ 122 w 330"/>
                <a:gd name="T17" fmla="*/ 102 h 450"/>
                <a:gd name="T18" fmla="*/ 142 w 330"/>
                <a:gd name="T19" fmla="*/ 93 h 450"/>
                <a:gd name="T20" fmla="*/ 165 w 330"/>
                <a:gd name="T21" fmla="*/ 90 h 450"/>
                <a:gd name="T22" fmla="*/ 187 w 330"/>
                <a:gd name="T23" fmla="*/ 93 h 450"/>
                <a:gd name="T24" fmla="*/ 207 w 330"/>
                <a:gd name="T25" fmla="*/ 102 h 450"/>
                <a:gd name="T26" fmla="*/ 222 w 330"/>
                <a:gd name="T27" fmla="*/ 116 h 450"/>
                <a:gd name="T28" fmla="*/ 233 w 330"/>
                <a:gd name="T29" fmla="*/ 135 h 450"/>
                <a:gd name="T30" fmla="*/ 239 w 330"/>
                <a:gd name="T31" fmla="*/ 157 h 450"/>
                <a:gd name="T32" fmla="*/ 237 w 330"/>
                <a:gd name="T33" fmla="*/ 179 h 450"/>
                <a:gd name="T34" fmla="*/ 231 w 330"/>
                <a:gd name="T35" fmla="*/ 200 h 450"/>
                <a:gd name="T36" fmla="*/ 218 w 330"/>
                <a:gd name="T37" fmla="*/ 218 h 450"/>
                <a:gd name="T38" fmla="*/ 200 w 330"/>
                <a:gd name="T39" fmla="*/ 231 h 450"/>
                <a:gd name="T40" fmla="*/ 179 w 330"/>
                <a:gd name="T41" fmla="*/ 238 h 450"/>
                <a:gd name="T42" fmla="*/ 165 w 330"/>
                <a:gd name="T43" fmla="*/ 240 h 450"/>
                <a:gd name="T44" fmla="*/ 131 w 330"/>
                <a:gd name="T45" fmla="*/ 3 h 450"/>
                <a:gd name="T46" fmla="*/ 86 w 330"/>
                <a:gd name="T47" fmla="*/ 19 h 450"/>
                <a:gd name="T48" fmla="*/ 48 w 330"/>
                <a:gd name="T49" fmla="*/ 48 h 450"/>
                <a:gd name="T50" fmla="*/ 19 w 330"/>
                <a:gd name="T51" fmla="*/ 85 h 450"/>
                <a:gd name="T52" fmla="*/ 3 w 330"/>
                <a:gd name="T53" fmla="*/ 132 h 450"/>
                <a:gd name="T54" fmla="*/ 0 w 330"/>
                <a:gd name="T55" fmla="*/ 177 h 450"/>
                <a:gd name="T56" fmla="*/ 12 w 330"/>
                <a:gd name="T57" fmla="*/ 218 h 450"/>
                <a:gd name="T58" fmla="*/ 33 w 330"/>
                <a:gd name="T59" fmla="*/ 265 h 450"/>
                <a:gd name="T60" fmla="*/ 45 w 330"/>
                <a:gd name="T61" fmla="*/ 287 h 450"/>
                <a:gd name="T62" fmla="*/ 79 w 330"/>
                <a:gd name="T63" fmla="*/ 342 h 450"/>
                <a:gd name="T64" fmla="*/ 147 w 330"/>
                <a:gd name="T65" fmla="*/ 437 h 450"/>
                <a:gd name="T66" fmla="*/ 155 w 330"/>
                <a:gd name="T67" fmla="*/ 447 h 450"/>
                <a:gd name="T68" fmla="*/ 165 w 330"/>
                <a:gd name="T69" fmla="*/ 450 h 450"/>
                <a:gd name="T70" fmla="*/ 174 w 330"/>
                <a:gd name="T71" fmla="*/ 447 h 450"/>
                <a:gd name="T72" fmla="*/ 181 w 330"/>
                <a:gd name="T73" fmla="*/ 437 h 450"/>
                <a:gd name="T74" fmla="*/ 250 w 330"/>
                <a:gd name="T75" fmla="*/ 342 h 450"/>
                <a:gd name="T76" fmla="*/ 284 w 330"/>
                <a:gd name="T77" fmla="*/ 287 h 450"/>
                <a:gd name="T78" fmla="*/ 301 w 330"/>
                <a:gd name="T79" fmla="*/ 254 h 450"/>
                <a:gd name="T80" fmla="*/ 323 w 330"/>
                <a:gd name="T81" fmla="*/ 202 h 450"/>
                <a:gd name="T82" fmla="*/ 329 w 330"/>
                <a:gd name="T83" fmla="*/ 178 h 450"/>
                <a:gd name="T84" fmla="*/ 330 w 330"/>
                <a:gd name="T85" fmla="*/ 165 h 450"/>
                <a:gd name="T86" fmla="*/ 322 w 330"/>
                <a:gd name="T87" fmla="*/ 115 h 450"/>
                <a:gd name="T88" fmla="*/ 301 w 330"/>
                <a:gd name="T89" fmla="*/ 72 h 450"/>
                <a:gd name="T90" fmla="*/ 269 w 330"/>
                <a:gd name="T91" fmla="*/ 37 h 450"/>
                <a:gd name="T92" fmla="*/ 229 w 330"/>
                <a:gd name="T93" fmla="*/ 13 h 450"/>
                <a:gd name="T94" fmla="*/ 181 w 330"/>
                <a:gd name="T95" fmla="*/ 1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0" h="450">
                  <a:moveTo>
                    <a:pt x="165" y="240"/>
                  </a:moveTo>
                  <a:lnTo>
                    <a:pt x="157" y="240"/>
                  </a:lnTo>
                  <a:lnTo>
                    <a:pt x="149" y="238"/>
                  </a:lnTo>
                  <a:lnTo>
                    <a:pt x="142" y="236"/>
                  </a:lnTo>
                  <a:lnTo>
                    <a:pt x="135" y="234"/>
                  </a:lnTo>
                  <a:lnTo>
                    <a:pt x="128" y="231"/>
                  </a:lnTo>
                  <a:lnTo>
                    <a:pt x="122" y="226"/>
                  </a:lnTo>
                  <a:lnTo>
                    <a:pt x="116" y="222"/>
                  </a:lnTo>
                  <a:lnTo>
                    <a:pt x="111" y="218"/>
                  </a:lnTo>
                  <a:lnTo>
                    <a:pt x="106" y="212"/>
                  </a:lnTo>
                  <a:lnTo>
                    <a:pt x="102" y="207"/>
                  </a:lnTo>
                  <a:lnTo>
                    <a:pt x="99" y="200"/>
                  </a:lnTo>
                  <a:lnTo>
                    <a:pt x="95" y="193"/>
                  </a:lnTo>
                  <a:lnTo>
                    <a:pt x="92" y="187"/>
                  </a:lnTo>
                  <a:lnTo>
                    <a:pt x="91" y="179"/>
                  </a:lnTo>
                  <a:lnTo>
                    <a:pt x="90" y="172"/>
                  </a:lnTo>
                  <a:lnTo>
                    <a:pt x="89" y="165"/>
                  </a:lnTo>
                  <a:lnTo>
                    <a:pt x="90" y="157"/>
                  </a:lnTo>
                  <a:lnTo>
                    <a:pt x="91" y="149"/>
                  </a:lnTo>
                  <a:lnTo>
                    <a:pt x="92" y="142"/>
                  </a:lnTo>
                  <a:lnTo>
                    <a:pt x="95" y="135"/>
                  </a:lnTo>
                  <a:lnTo>
                    <a:pt x="99" y="128"/>
                  </a:lnTo>
                  <a:lnTo>
                    <a:pt x="102" y="123"/>
                  </a:lnTo>
                  <a:lnTo>
                    <a:pt x="106" y="116"/>
                  </a:lnTo>
                  <a:lnTo>
                    <a:pt x="111" y="112"/>
                  </a:lnTo>
                  <a:lnTo>
                    <a:pt x="116" y="106"/>
                  </a:lnTo>
                  <a:lnTo>
                    <a:pt x="122" y="102"/>
                  </a:lnTo>
                  <a:lnTo>
                    <a:pt x="128" y="99"/>
                  </a:lnTo>
                  <a:lnTo>
                    <a:pt x="135" y="95"/>
                  </a:lnTo>
                  <a:lnTo>
                    <a:pt x="142" y="93"/>
                  </a:lnTo>
                  <a:lnTo>
                    <a:pt x="149" y="91"/>
                  </a:lnTo>
                  <a:lnTo>
                    <a:pt x="157" y="90"/>
                  </a:lnTo>
                  <a:lnTo>
                    <a:pt x="165" y="90"/>
                  </a:lnTo>
                  <a:lnTo>
                    <a:pt x="172" y="90"/>
                  </a:lnTo>
                  <a:lnTo>
                    <a:pt x="179" y="91"/>
                  </a:lnTo>
                  <a:lnTo>
                    <a:pt x="187" y="93"/>
                  </a:lnTo>
                  <a:lnTo>
                    <a:pt x="193" y="95"/>
                  </a:lnTo>
                  <a:lnTo>
                    <a:pt x="200" y="99"/>
                  </a:lnTo>
                  <a:lnTo>
                    <a:pt x="207" y="102"/>
                  </a:lnTo>
                  <a:lnTo>
                    <a:pt x="212" y="106"/>
                  </a:lnTo>
                  <a:lnTo>
                    <a:pt x="218" y="112"/>
                  </a:lnTo>
                  <a:lnTo>
                    <a:pt x="222" y="116"/>
                  </a:lnTo>
                  <a:lnTo>
                    <a:pt x="226" y="123"/>
                  </a:lnTo>
                  <a:lnTo>
                    <a:pt x="231" y="128"/>
                  </a:lnTo>
                  <a:lnTo>
                    <a:pt x="233" y="135"/>
                  </a:lnTo>
                  <a:lnTo>
                    <a:pt x="236" y="143"/>
                  </a:lnTo>
                  <a:lnTo>
                    <a:pt x="237" y="149"/>
                  </a:lnTo>
                  <a:lnTo>
                    <a:pt x="239" y="157"/>
                  </a:lnTo>
                  <a:lnTo>
                    <a:pt x="240" y="165"/>
                  </a:lnTo>
                  <a:lnTo>
                    <a:pt x="239" y="172"/>
                  </a:lnTo>
                  <a:lnTo>
                    <a:pt x="237" y="179"/>
                  </a:lnTo>
                  <a:lnTo>
                    <a:pt x="236" y="187"/>
                  </a:lnTo>
                  <a:lnTo>
                    <a:pt x="233" y="193"/>
                  </a:lnTo>
                  <a:lnTo>
                    <a:pt x="231" y="200"/>
                  </a:lnTo>
                  <a:lnTo>
                    <a:pt x="226" y="207"/>
                  </a:lnTo>
                  <a:lnTo>
                    <a:pt x="222" y="212"/>
                  </a:lnTo>
                  <a:lnTo>
                    <a:pt x="218" y="218"/>
                  </a:lnTo>
                  <a:lnTo>
                    <a:pt x="212" y="222"/>
                  </a:lnTo>
                  <a:lnTo>
                    <a:pt x="207" y="226"/>
                  </a:lnTo>
                  <a:lnTo>
                    <a:pt x="200" y="231"/>
                  </a:lnTo>
                  <a:lnTo>
                    <a:pt x="193" y="234"/>
                  </a:lnTo>
                  <a:lnTo>
                    <a:pt x="187" y="236"/>
                  </a:lnTo>
                  <a:lnTo>
                    <a:pt x="179" y="238"/>
                  </a:lnTo>
                  <a:lnTo>
                    <a:pt x="172" y="240"/>
                  </a:lnTo>
                  <a:lnTo>
                    <a:pt x="165" y="240"/>
                  </a:lnTo>
                  <a:lnTo>
                    <a:pt x="165" y="240"/>
                  </a:lnTo>
                  <a:close/>
                  <a:moveTo>
                    <a:pt x="165" y="0"/>
                  </a:moveTo>
                  <a:lnTo>
                    <a:pt x="147" y="0"/>
                  </a:lnTo>
                  <a:lnTo>
                    <a:pt x="131" y="3"/>
                  </a:lnTo>
                  <a:lnTo>
                    <a:pt x="115" y="6"/>
                  </a:lnTo>
                  <a:lnTo>
                    <a:pt x="100" y="12"/>
                  </a:lnTo>
                  <a:lnTo>
                    <a:pt x="86" y="19"/>
                  </a:lnTo>
                  <a:lnTo>
                    <a:pt x="72" y="27"/>
                  </a:lnTo>
                  <a:lnTo>
                    <a:pt x="59" y="37"/>
                  </a:lnTo>
                  <a:lnTo>
                    <a:pt x="48" y="48"/>
                  </a:lnTo>
                  <a:lnTo>
                    <a:pt x="37" y="59"/>
                  </a:lnTo>
                  <a:lnTo>
                    <a:pt x="27" y="72"/>
                  </a:lnTo>
                  <a:lnTo>
                    <a:pt x="19" y="85"/>
                  </a:lnTo>
                  <a:lnTo>
                    <a:pt x="12" y="100"/>
                  </a:lnTo>
                  <a:lnTo>
                    <a:pt x="6" y="115"/>
                  </a:lnTo>
                  <a:lnTo>
                    <a:pt x="3" y="132"/>
                  </a:lnTo>
                  <a:lnTo>
                    <a:pt x="0" y="147"/>
                  </a:lnTo>
                  <a:lnTo>
                    <a:pt x="0" y="165"/>
                  </a:lnTo>
                  <a:lnTo>
                    <a:pt x="0" y="177"/>
                  </a:lnTo>
                  <a:lnTo>
                    <a:pt x="2" y="189"/>
                  </a:lnTo>
                  <a:lnTo>
                    <a:pt x="6" y="203"/>
                  </a:lnTo>
                  <a:lnTo>
                    <a:pt x="12" y="218"/>
                  </a:lnTo>
                  <a:lnTo>
                    <a:pt x="17" y="233"/>
                  </a:lnTo>
                  <a:lnTo>
                    <a:pt x="25" y="249"/>
                  </a:lnTo>
                  <a:lnTo>
                    <a:pt x="33" y="265"/>
                  </a:lnTo>
                  <a:lnTo>
                    <a:pt x="43" y="283"/>
                  </a:lnTo>
                  <a:lnTo>
                    <a:pt x="44" y="285"/>
                  </a:lnTo>
                  <a:lnTo>
                    <a:pt x="45" y="287"/>
                  </a:lnTo>
                  <a:lnTo>
                    <a:pt x="48" y="292"/>
                  </a:lnTo>
                  <a:lnTo>
                    <a:pt x="50" y="297"/>
                  </a:lnTo>
                  <a:lnTo>
                    <a:pt x="79" y="342"/>
                  </a:lnTo>
                  <a:lnTo>
                    <a:pt x="106" y="383"/>
                  </a:lnTo>
                  <a:lnTo>
                    <a:pt x="131" y="415"/>
                  </a:lnTo>
                  <a:lnTo>
                    <a:pt x="147" y="437"/>
                  </a:lnTo>
                  <a:lnTo>
                    <a:pt x="149" y="440"/>
                  </a:lnTo>
                  <a:lnTo>
                    <a:pt x="153" y="444"/>
                  </a:lnTo>
                  <a:lnTo>
                    <a:pt x="155" y="447"/>
                  </a:lnTo>
                  <a:lnTo>
                    <a:pt x="158" y="449"/>
                  </a:lnTo>
                  <a:lnTo>
                    <a:pt x="161" y="450"/>
                  </a:lnTo>
                  <a:lnTo>
                    <a:pt x="165" y="450"/>
                  </a:lnTo>
                  <a:lnTo>
                    <a:pt x="168" y="450"/>
                  </a:lnTo>
                  <a:lnTo>
                    <a:pt x="170" y="449"/>
                  </a:lnTo>
                  <a:lnTo>
                    <a:pt x="174" y="447"/>
                  </a:lnTo>
                  <a:lnTo>
                    <a:pt x="176" y="444"/>
                  </a:lnTo>
                  <a:lnTo>
                    <a:pt x="179" y="440"/>
                  </a:lnTo>
                  <a:lnTo>
                    <a:pt x="181" y="437"/>
                  </a:lnTo>
                  <a:lnTo>
                    <a:pt x="199" y="415"/>
                  </a:lnTo>
                  <a:lnTo>
                    <a:pt x="222" y="383"/>
                  </a:lnTo>
                  <a:lnTo>
                    <a:pt x="250" y="342"/>
                  </a:lnTo>
                  <a:lnTo>
                    <a:pt x="278" y="297"/>
                  </a:lnTo>
                  <a:lnTo>
                    <a:pt x="281" y="291"/>
                  </a:lnTo>
                  <a:lnTo>
                    <a:pt x="284" y="287"/>
                  </a:lnTo>
                  <a:lnTo>
                    <a:pt x="285" y="285"/>
                  </a:lnTo>
                  <a:lnTo>
                    <a:pt x="287" y="283"/>
                  </a:lnTo>
                  <a:lnTo>
                    <a:pt x="301" y="254"/>
                  </a:lnTo>
                  <a:lnTo>
                    <a:pt x="313" y="227"/>
                  </a:lnTo>
                  <a:lnTo>
                    <a:pt x="319" y="214"/>
                  </a:lnTo>
                  <a:lnTo>
                    <a:pt x="323" y="202"/>
                  </a:lnTo>
                  <a:lnTo>
                    <a:pt x="326" y="190"/>
                  </a:lnTo>
                  <a:lnTo>
                    <a:pt x="328" y="179"/>
                  </a:lnTo>
                  <a:lnTo>
                    <a:pt x="329" y="178"/>
                  </a:lnTo>
                  <a:lnTo>
                    <a:pt x="329" y="177"/>
                  </a:lnTo>
                  <a:lnTo>
                    <a:pt x="329" y="170"/>
                  </a:lnTo>
                  <a:lnTo>
                    <a:pt x="330" y="165"/>
                  </a:lnTo>
                  <a:lnTo>
                    <a:pt x="329" y="147"/>
                  </a:lnTo>
                  <a:lnTo>
                    <a:pt x="327" y="132"/>
                  </a:lnTo>
                  <a:lnTo>
                    <a:pt x="322" y="115"/>
                  </a:lnTo>
                  <a:lnTo>
                    <a:pt x="317" y="100"/>
                  </a:lnTo>
                  <a:lnTo>
                    <a:pt x="309" y="85"/>
                  </a:lnTo>
                  <a:lnTo>
                    <a:pt x="301" y="72"/>
                  </a:lnTo>
                  <a:lnTo>
                    <a:pt x="291" y="59"/>
                  </a:lnTo>
                  <a:lnTo>
                    <a:pt x="281" y="48"/>
                  </a:lnTo>
                  <a:lnTo>
                    <a:pt x="269" y="37"/>
                  </a:lnTo>
                  <a:lnTo>
                    <a:pt x="256" y="27"/>
                  </a:lnTo>
                  <a:lnTo>
                    <a:pt x="243" y="19"/>
                  </a:lnTo>
                  <a:lnTo>
                    <a:pt x="229" y="13"/>
                  </a:lnTo>
                  <a:lnTo>
                    <a:pt x="213" y="6"/>
                  </a:lnTo>
                  <a:lnTo>
                    <a:pt x="198" y="3"/>
                  </a:lnTo>
                  <a:lnTo>
                    <a:pt x="181" y="1"/>
                  </a:lnTo>
                  <a:lnTo>
                    <a:pt x="165" y="0"/>
                  </a:lnTo>
                  <a:lnTo>
                    <a:pt x="1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 name="Group 49"/>
          <p:cNvGrpSpPr/>
          <p:nvPr/>
        </p:nvGrpSpPr>
        <p:grpSpPr>
          <a:xfrm>
            <a:off x="4549997" y="5791543"/>
            <a:ext cx="376530" cy="418367"/>
            <a:chOff x="2636838" y="3363913"/>
            <a:chExt cx="257175" cy="285750"/>
          </a:xfrm>
          <a:solidFill>
            <a:schemeClr val="tx2">
              <a:lumMod val="20000"/>
              <a:lumOff val="80000"/>
            </a:schemeClr>
          </a:solidFill>
        </p:grpSpPr>
        <p:sp>
          <p:nvSpPr>
            <p:cNvPr id="51" name="Freeform 2733"/>
            <p:cNvSpPr>
              <a:spLocks/>
            </p:cNvSpPr>
            <p:nvPr/>
          </p:nvSpPr>
          <p:spPr bwMode="auto">
            <a:xfrm>
              <a:off x="2636838" y="3363913"/>
              <a:ext cx="257175" cy="190500"/>
            </a:xfrm>
            <a:custGeom>
              <a:avLst/>
              <a:gdLst>
                <a:gd name="T0" fmla="*/ 606 w 650"/>
                <a:gd name="T1" fmla="*/ 226 h 479"/>
                <a:gd name="T2" fmla="*/ 609 w 650"/>
                <a:gd name="T3" fmla="*/ 206 h 479"/>
                <a:gd name="T4" fmla="*/ 607 w 650"/>
                <a:gd name="T5" fmla="*/ 188 h 479"/>
                <a:gd name="T6" fmla="*/ 600 w 650"/>
                <a:gd name="T7" fmla="*/ 170 h 479"/>
                <a:gd name="T8" fmla="*/ 588 w 650"/>
                <a:gd name="T9" fmla="*/ 151 h 479"/>
                <a:gd name="T10" fmla="*/ 568 w 650"/>
                <a:gd name="T11" fmla="*/ 135 h 479"/>
                <a:gd name="T12" fmla="*/ 544 w 650"/>
                <a:gd name="T13" fmla="*/ 124 h 479"/>
                <a:gd name="T14" fmla="*/ 516 w 650"/>
                <a:gd name="T15" fmla="*/ 120 h 479"/>
                <a:gd name="T16" fmla="*/ 495 w 650"/>
                <a:gd name="T17" fmla="*/ 109 h 479"/>
                <a:gd name="T18" fmla="*/ 483 w 650"/>
                <a:gd name="T19" fmla="*/ 86 h 479"/>
                <a:gd name="T20" fmla="*/ 467 w 650"/>
                <a:gd name="T21" fmla="*/ 66 h 479"/>
                <a:gd name="T22" fmla="*/ 449 w 650"/>
                <a:gd name="T23" fmla="*/ 47 h 479"/>
                <a:gd name="T24" fmla="*/ 427 w 650"/>
                <a:gd name="T25" fmla="*/ 29 h 479"/>
                <a:gd name="T26" fmla="*/ 404 w 650"/>
                <a:gd name="T27" fmla="*/ 15 h 479"/>
                <a:gd name="T28" fmla="*/ 378 w 650"/>
                <a:gd name="T29" fmla="*/ 6 h 479"/>
                <a:gd name="T30" fmla="*/ 351 w 650"/>
                <a:gd name="T31" fmla="*/ 0 h 479"/>
                <a:gd name="T32" fmla="*/ 317 w 650"/>
                <a:gd name="T33" fmla="*/ 0 h 479"/>
                <a:gd name="T34" fmla="*/ 281 w 650"/>
                <a:gd name="T35" fmla="*/ 7 h 479"/>
                <a:gd name="T36" fmla="*/ 247 w 650"/>
                <a:gd name="T37" fmla="*/ 18 h 479"/>
                <a:gd name="T38" fmla="*/ 219 w 650"/>
                <a:gd name="T39" fmla="*/ 35 h 479"/>
                <a:gd name="T40" fmla="*/ 195 w 650"/>
                <a:gd name="T41" fmla="*/ 56 h 479"/>
                <a:gd name="T42" fmla="*/ 174 w 650"/>
                <a:gd name="T43" fmla="*/ 79 h 479"/>
                <a:gd name="T44" fmla="*/ 159 w 650"/>
                <a:gd name="T45" fmla="*/ 105 h 479"/>
                <a:gd name="T46" fmla="*/ 149 w 650"/>
                <a:gd name="T47" fmla="*/ 131 h 479"/>
                <a:gd name="T48" fmla="*/ 132 w 650"/>
                <a:gd name="T49" fmla="*/ 148 h 479"/>
                <a:gd name="T50" fmla="*/ 103 w 650"/>
                <a:gd name="T51" fmla="*/ 158 h 479"/>
                <a:gd name="T52" fmla="*/ 78 w 650"/>
                <a:gd name="T53" fmla="*/ 174 h 479"/>
                <a:gd name="T54" fmla="*/ 54 w 650"/>
                <a:gd name="T55" fmla="*/ 193 h 479"/>
                <a:gd name="T56" fmla="*/ 34 w 650"/>
                <a:gd name="T57" fmla="*/ 215 h 479"/>
                <a:gd name="T58" fmla="*/ 19 w 650"/>
                <a:gd name="T59" fmla="*/ 241 h 479"/>
                <a:gd name="T60" fmla="*/ 8 w 650"/>
                <a:gd name="T61" fmla="*/ 268 h 479"/>
                <a:gd name="T62" fmla="*/ 1 w 650"/>
                <a:gd name="T63" fmla="*/ 297 h 479"/>
                <a:gd name="T64" fmla="*/ 1 w 650"/>
                <a:gd name="T65" fmla="*/ 328 h 479"/>
                <a:gd name="T66" fmla="*/ 9 w 650"/>
                <a:gd name="T67" fmla="*/ 361 h 479"/>
                <a:gd name="T68" fmla="*/ 22 w 650"/>
                <a:gd name="T69" fmla="*/ 391 h 479"/>
                <a:gd name="T70" fmla="*/ 40 w 650"/>
                <a:gd name="T71" fmla="*/ 417 h 479"/>
                <a:gd name="T72" fmla="*/ 63 w 650"/>
                <a:gd name="T73" fmla="*/ 441 h 479"/>
                <a:gd name="T74" fmla="*/ 90 w 650"/>
                <a:gd name="T75" fmla="*/ 459 h 479"/>
                <a:gd name="T76" fmla="*/ 120 w 650"/>
                <a:gd name="T77" fmla="*/ 472 h 479"/>
                <a:gd name="T78" fmla="*/ 153 w 650"/>
                <a:gd name="T79" fmla="*/ 478 h 479"/>
                <a:gd name="T80" fmla="*/ 517 w 650"/>
                <a:gd name="T81" fmla="*/ 479 h 479"/>
                <a:gd name="T82" fmla="*/ 543 w 650"/>
                <a:gd name="T83" fmla="*/ 477 h 479"/>
                <a:gd name="T84" fmla="*/ 568 w 650"/>
                <a:gd name="T85" fmla="*/ 469 h 479"/>
                <a:gd name="T86" fmla="*/ 591 w 650"/>
                <a:gd name="T87" fmla="*/ 457 h 479"/>
                <a:gd name="T88" fmla="*/ 610 w 650"/>
                <a:gd name="T89" fmla="*/ 441 h 479"/>
                <a:gd name="T90" fmla="*/ 626 w 650"/>
                <a:gd name="T91" fmla="*/ 421 h 479"/>
                <a:gd name="T92" fmla="*/ 639 w 650"/>
                <a:gd name="T93" fmla="*/ 399 h 479"/>
                <a:gd name="T94" fmla="*/ 647 w 650"/>
                <a:gd name="T95" fmla="*/ 375 h 479"/>
                <a:gd name="T96" fmla="*/ 650 w 650"/>
                <a:gd name="T97" fmla="*/ 347 h 479"/>
                <a:gd name="T98" fmla="*/ 647 w 650"/>
                <a:gd name="T99" fmla="*/ 319 h 479"/>
                <a:gd name="T100" fmla="*/ 640 w 650"/>
                <a:gd name="T101" fmla="*/ 288 h 479"/>
                <a:gd name="T102" fmla="*/ 625 w 650"/>
                <a:gd name="T103" fmla="*/ 260 h 479"/>
                <a:gd name="T104" fmla="*/ 615 w 650"/>
                <a:gd name="T105" fmla="*/ 248 h 479"/>
                <a:gd name="T106" fmla="*/ 604 w 650"/>
                <a:gd name="T107" fmla="*/ 236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50" h="479">
                  <a:moveTo>
                    <a:pt x="604" y="236"/>
                  </a:moveTo>
                  <a:lnTo>
                    <a:pt x="606" y="226"/>
                  </a:lnTo>
                  <a:lnTo>
                    <a:pt x="608" y="216"/>
                  </a:lnTo>
                  <a:lnTo>
                    <a:pt x="609" y="206"/>
                  </a:lnTo>
                  <a:lnTo>
                    <a:pt x="608" y="197"/>
                  </a:lnTo>
                  <a:lnTo>
                    <a:pt x="607" y="188"/>
                  </a:lnTo>
                  <a:lnTo>
                    <a:pt x="604" y="179"/>
                  </a:lnTo>
                  <a:lnTo>
                    <a:pt x="600" y="170"/>
                  </a:lnTo>
                  <a:lnTo>
                    <a:pt x="596" y="161"/>
                  </a:lnTo>
                  <a:lnTo>
                    <a:pt x="588" y="151"/>
                  </a:lnTo>
                  <a:lnTo>
                    <a:pt x="579" y="142"/>
                  </a:lnTo>
                  <a:lnTo>
                    <a:pt x="568" y="135"/>
                  </a:lnTo>
                  <a:lnTo>
                    <a:pt x="556" y="129"/>
                  </a:lnTo>
                  <a:lnTo>
                    <a:pt x="544" y="124"/>
                  </a:lnTo>
                  <a:lnTo>
                    <a:pt x="530" y="121"/>
                  </a:lnTo>
                  <a:lnTo>
                    <a:pt x="516" y="120"/>
                  </a:lnTo>
                  <a:lnTo>
                    <a:pt x="501" y="120"/>
                  </a:lnTo>
                  <a:lnTo>
                    <a:pt x="495" y="109"/>
                  </a:lnTo>
                  <a:lnTo>
                    <a:pt x="489" y="97"/>
                  </a:lnTo>
                  <a:lnTo>
                    <a:pt x="483" y="86"/>
                  </a:lnTo>
                  <a:lnTo>
                    <a:pt x="475" y="76"/>
                  </a:lnTo>
                  <a:lnTo>
                    <a:pt x="467" y="66"/>
                  </a:lnTo>
                  <a:lnTo>
                    <a:pt x="458" y="56"/>
                  </a:lnTo>
                  <a:lnTo>
                    <a:pt x="449" y="47"/>
                  </a:lnTo>
                  <a:lnTo>
                    <a:pt x="438" y="37"/>
                  </a:lnTo>
                  <a:lnTo>
                    <a:pt x="427" y="29"/>
                  </a:lnTo>
                  <a:lnTo>
                    <a:pt x="416" y="22"/>
                  </a:lnTo>
                  <a:lnTo>
                    <a:pt x="404" y="15"/>
                  </a:lnTo>
                  <a:lnTo>
                    <a:pt x="392" y="10"/>
                  </a:lnTo>
                  <a:lnTo>
                    <a:pt x="378" y="6"/>
                  </a:lnTo>
                  <a:lnTo>
                    <a:pt x="365" y="2"/>
                  </a:lnTo>
                  <a:lnTo>
                    <a:pt x="351" y="0"/>
                  </a:lnTo>
                  <a:lnTo>
                    <a:pt x="337" y="0"/>
                  </a:lnTo>
                  <a:lnTo>
                    <a:pt x="317" y="0"/>
                  </a:lnTo>
                  <a:lnTo>
                    <a:pt x="298" y="3"/>
                  </a:lnTo>
                  <a:lnTo>
                    <a:pt x="281" y="7"/>
                  </a:lnTo>
                  <a:lnTo>
                    <a:pt x="264" y="12"/>
                  </a:lnTo>
                  <a:lnTo>
                    <a:pt x="247" y="18"/>
                  </a:lnTo>
                  <a:lnTo>
                    <a:pt x="233" y="26"/>
                  </a:lnTo>
                  <a:lnTo>
                    <a:pt x="219" y="35"/>
                  </a:lnTo>
                  <a:lnTo>
                    <a:pt x="206" y="46"/>
                  </a:lnTo>
                  <a:lnTo>
                    <a:pt x="195" y="56"/>
                  </a:lnTo>
                  <a:lnTo>
                    <a:pt x="183" y="67"/>
                  </a:lnTo>
                  <a:lnTo>
                    <a:pt x="174" y="79"/>
                  </a:lnTo>
                  <a:lnTo>
                    <a:pt x="166" y="91"/>
                  </a:lnTo>
                  <a:lnTo>
                    <a:pt x="159" y="105"/>
                  </a:lnTo>
                  <a:lnTo>
                    <a:pt x="153" y="118"/>
                  </a:lnTo>
                  <a:lnTo>
                    <a:pt x="149" y="131"/>
                  </a:lnTo>
                  <a:lnTo>
                    <a:pt x="146" y="145"/>
                  </a:lnTo>
                  <a:lnTo>
                    <a:pt x="132" y="148"/>
                  </a:lnTo>
                  <a:lnTo>
                    <a:pt x="117" y="152"/>
                  </a:lnTo>
                  <a:lnTo>
                    <a:pt x="103" y="158"/>
                  </a:lnTo>
                  <a:lnTo>
                    <a:pt x="90" y="165"/>
                  </a:lnTo>
                  <a:lnTo>
                    <a:pt x="78" y="174"/>
                  </a:lnTo>
                  <a:lnTo>
                    <a:pt x="65" y="183"/>
                  </a:lnTo>
                  <a:lnTo>
                    <a:pt x="54" y="193"/>
                  </a:lnTo>
                  <a:lnTo>
                    <a:pt x="44" y="203"/>
                  </a:lnTo>
                  <a:lnTo>
                    <a:pt x="34" y="215"/>
                  </a:lnTo>
                  <a:lnTo>
                    <a:pt x="26" y="227"/>
                  </a:lnTo>
                  <a:lnTo>
                    <a:pt x="19" y="241"/>
                  </a:lnTo>
                  <a:lnTo>
                    <a:pt x="13" y="254"/>
                  </a:lnTo>
                  <a:lnTo>
                    <a:pt x="8" y="268"/>
                  </a:lnTo>
                  <a:lnTo>
                    <a:pt x="3" y="282"/>
                  </a:lnTo>
                  <a:lnTo>
                    <a:pt x="1" y="297"/>
                  </a:lnTo>
                  <a:lnTo>
                    <a:pt x="0" y="312"/>
                  </a:lnTo>
                  <a:lnTo>
                    <a:pt x="1" y="328"/>
                  </a:lnTo>
                  <a:lnTo>
                    <a:pt x="4" y="344"/>
                  </a:lnTo>
                  <a:lnTo>
                    <a:pt x="9" y="361"/>
                  </a:lnTo>
                  <a:lnTo>
                    <a:pt x="15" y="376"/>
                  </a:lnTo>
                  <a:lnTo>
                    <a:pt x="22" y="391"/>
                  </a:lnTo>
                  <a:lnTo>
                    <a:pt x="31" y="404"/>
                  </a:lnTo>
                  <a:lnTo>
                    <a:pt x="40" y="417"/>
                  </a:lnTo>
                  <a:lnTo>
                    <a:pt x="51" y="430"/>
                  </a:lnTo>
                  <a:lnTo>
                    <a:pt x="63" y="441"/>
                  </a:lnTo>
                  <a:lnTo>
                    <a:pt x="77" y="450"/>
                  </a:lnTo>
                  <a:lnTo>
                    <a:pt x="90" y="459"/>
                  </a:lnTo>
                  <a:lnTo>
                    <a:pt x="105" y="466"/>
                  </a:lnTo>
                  <a:lnTo>
                    <a:pt x="120" y="472"/>
                  </a:lnTo>
                  <a:lnTo>
                    <a:pt x="136" y="476"/>
                  </a:lnTo>
                  <a:lnTo>
                    <a:pt x="153" y="478"/>
                  </a:lnTo>
                  <a:lnTo>
                    <a:pt x="169" y="479"/>
                  </a:lnTo>
                  <a:lnTo>
                    <a:pt x="517" y="479"/>
                  </a:lnTo>
                  <a:lnTo>
                    <a:pt x="530" y="479"/>
                  </a:lnTo>
                  <a:lnTo>
                    <a:pt x="543" y="477"/>
                  </a:lnTo>
                  <a:lnTo>
                    <a:pt x="556" y="474"/>
                  </a:lnTo>
                  <a:lnTo>
                    <a:pt x="568" y="469"/>
                  </a:lnTo>
                  <a:lnTo>
                    <a:pt x="580" y="464"/>
                  </a:lnTo>
                  <a:lnTo>
                    <a:pt x="591" y="457"/>
                  </a:lnTo>
                  <a:lnTo>
                    <a:pt x="601" y="450"/>
                  </a:lnTo>
                  <a:lnTo>
                    <a:pt x="610" y="441"/>
                  </a:lnTo>
                  <a:lnTo>
                    <a:pt x="619" y="432"/>
                  </a:lnTo>
                  <a:lnTo>
                    <a:pt x="626" y="421"/>
                  </a:lnTo>
                  <a:lnTo>
                    <a:pt x="633" y="410"/>
                  </a:lnTo>
                  <a:lnTo>
                    <a:pt x="639" y="399"/>
                  </a:lnTo>
                  <a:lnTo>
                    <a:pt x="644" y="387"/>
                  </a:lnTo>
                  <a:lnTo>
                    <a:pt x="647" y="375"/>
                  </a:lnTo>
                  <a:lnTo>
                    <a:pt x="649" y="362"/>
                  </a:lnTo>
                  <a:lnTo>
                    <a:pt x="650" y="347"/>
                  </a:lnTo>
                  <a:lnTo>
                    <a:pt x="649" y="334"/>
                  </a:lnTo>
                  <a:lnTo>
                    <a:pt x="647" y="319"/>
                  </a:lnTo>
                  <a:lnTo>
                    <a:pt x="644" y="304"/>
                  </a:lnTo>
                  <a:lnTo>
                    <a:pt x="640" y="288"/>
                  </a:lnTo>
                  <a:lnTo>
                    <a:pt x="632" y="274"/>
                  </a:lnTo>
                  <a:lnTo>
                    <a:pt x="625" y="260"/>
                  </a:lnTo>
                  <a:lnTo>
                    <a:pt x="620" y="254"/>
                  </a:lnTo>
                  <a:lnTo>
                    <a:pt x="615" y="248"/>
                  </a:lnTo>
                  <a:lnTo>
                    <a:pt x="610" y="242"/>
                  </a:lnTo>
                  <a:lnTo>
                    <a:pt x="604" y="2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734"/>
            <p:cNvSpPr>
              <a:spLocks/>
            </p:cNvSpPr>
            <p:nvPr/>
          </p:nvSpPr>
          <p:spPr bwMode="auto">
            <a:xfrm>
              <a:off x="2640013" y="3582988"/>
              <a:ext cx="68263" cy="66675"/>
            </a:xfrm>
            <a:custGeom>
              <a:avLst/>
              <a:gdLst>
                <a:gd name="T0" fmla="*/ 164 w 168"/>
                <a:gd name="T1" fmla="*/ 4 h 168"/>
                <a:gd name="T2" fmla="*/ 160 w 168"/>
                <a:gd name="T3" fmla="*/ 1 h 168"/>
                <a:gd name="T4" fmla="*/ 156 w 168"/>
                <a:gd name="T5" fmla="*/ 0 h 168"/>
                <a:gd name="T6" fmla="*/ 151 w 168"/>
                <a:gd name="T7" fmla="*/ 1 h 168"/>
                <a:gd name="T8" fmla="*/ 147 w 168"/>
                <a:gd name="T9" fmla="*/ 4 h 168"/>
                <a:gd name="T10" fmla="*/ 4 w 168"/>
                <a:gd name="T11" fmla="*/ 148 h 168"/>
                <a:gd name="T12" fmla="*/ 1 w 168"/>
                <a:gd name="T13" fmla="*/ 152 h 168"/>
                <a:gd name="T14" fmla="*/ 0 w 168"/>
                <a:gd name="T15" fmla="*/ 156 h 168"/>
                <a:gd name="T16" fmla="*/ 1 w 168"/>
                <a:gd name="T17" fmla="*/ 161 h 168"/>
                <a:gd name="T18" fmla="*/ 4 w 168"/>
                <a:gd name="T19" fmla="*/ 164 h 168"/>
                <a:gd name="T20" fmla="*/ 8 w 168"/>
                <a:gd name="T21" fmla="*/ 167 h 168"/>
                <a:gd name="T22" fmla="*/ 12 w 168"/>
                <a:gd name="T23" fmla="*/ 168 h 168"/>
                <a:gd name="T24" fmla="*/ 16 w 168"/>
                <a:gd name="T25" fmla="*/ 167 h 168"/>
                <a:gd name="T26" fmla="*/ 20 w 168"/>
                <a:gd name="T27" fmla="*/ 164 h 168"/>
                <a:gd name="T28" fmla="*/ 164 w 168"/>
                <a:gd name="T29" fmla="*/ 20 h 168"/>
                <a:gd name="T30" fmla="*/ 167 w 168"/>
                <a:gd name="T31" fmla="*/ 17 h 168"/>
                <a:gd name="T32" fmla="*/ 168 w 168"/>
                <a:gd name="T33" fmla="*/ 13 h 168"/>
                <a:gd name="T34" fmla="*/ 167 w 168"/>
                <a:gd name="T35" fmla="*/ 8 h 168"/>
                <a:gd name="T36" fmla="*/ 164 w 168"/>
                <a:gd name="T37"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8">
                  <a:moveTo>
                    <a:pt x="164" y="4"/>
                  </a:moveTo>
                  <a:lnTo>
                    <a:pt x="160" y="1"/>
                  </a:lnTo>
                  <a:lnTo>
                    <a:pt x="156" y="0"/>
                  </a:lnTo>
                  <a:lnTo>
                    <a:pt x="151" y="1"/>
                  </a:lnTo>
                  <a:lnTo>
                    <a:pt x="147" y="4"/>
                  </a:lnTo>
                  <a:lnTo>
                    <a:pt x="4" y="148"/>
                  </a:lnTo>
                  <a:lnTo>
                    <a:pt x="1" y="152"/>
                  </a:lnTo>
                  <a:lnTo>
                    <a:pt x="0" y="156"/>
                  </a:lnTo>
                  <a:lnTo>
                    <a:pt x="1" y="161"/>
                  </a:lnTo>
                  <a:lnTo>
                    <a:pt x="4" y="164"/>
                  </a:lnTo>
                  <a:lnTo>
                    <a:pt x="8" y="167"/>
                  </a:lnTo>
                  <a:lnTo>
                    <a:pt x="12" y="168"/>
                  </a:lnTo>
                  <a:lnTo>
                    <a:pt x="16" y="167"/>
                  </a:lnTo>
                  <a:lnTo>
                    <a:pt x="20" y="164"/>
                  </a:lnTo>
                  <a:lnTo>
                    <a:pt x="164" y="20"/>
                  </a:lnTo>
                  <a:lnTo>
                    <a:pt x="167" y="17"/>
                  </a:lnTo>
                  <a:lnTo>
                    <a:pt x="168" y="13"/>
                  </a:lnTo>
                  <a:lnTo>
                    <a:pt x="167" y="8"/>
                  </a:lnTo>
                  <a:lnTo>
                    <a:pt x="16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735"/>
            <p:cNvSpPr>
              <a:spLocks/>
            </p:cNvSpPr>
            <p:nvPr/>
          </p:nvSpPr>
          <p:spPr bwMode="auto">
            <a:xfrm>
              <a:off x="2697163" y="3582988"/>
              <a:ext cx="68263" cy="66675"/>
            </a:xfrm>
            <a:custGeom>
              <a:avLst/>
              <a:gdLst>
                <a:gd name="T0" fmla="*/ 165 w 169"/>
                <a:gd name="T1" fmla="*/ 4 h 168"/>
                <a:gd name="T2" fmla="*/ 160 w 169"/>
                <a:gd name="T3" fmla="*/ 1 h 168"/>
                <a:gd name="T4" fmla="*/ 156 w 169"/>
                <a:gd name="T5" fmla="*/ 0 h 168"/>
                <a:gd name="T6" fmla="*/ 151 w 169"/>
                <a:gd name="T7" fmla="*/ 1 h 168"/>
                <a:gd name="T8" fmla="*/ 147 w 169"/>
                <a:gd name="T9" fmla="*/ 4 h 168"/>
                <a:gd name="T10" fmla="*/ 3 w 169"/>
                <a:gd name="T11" fmla="*/ 148 h 168"/>
                <a:gd name="T12" fmla="*/ 1 w 169"/>
                <a:gd name="T13" fmla="*/ 152 h 168"/>
                <a:gd name="T14" fmla="*/ 0 w 169"/>
                <a:gd name="T15" fmla="*/ 156 h 168"/>
                <a:gd name="T16" fmla="*/ 1 w 169"/>
                <a:gd name="T17" fmla="*/ 161 h 168"/>
                <a:gd name="T18" fmla="*/ 3 w 169"/>
                <a:gd name="T19" fmla="*/ 164 h 168"/>
                <a:gd name="T20" fmla="*/ 7 w 169"/>
                <a:gd name="T21" fmla="*/ 167 h 168"/>
                <a:gd name="T22" fmla="*/ 12 w 169"/>
                <a:gd name="T23" fmla="*/ 168 h 168"/>
                <a:gd name="T24" fmla="*/ 16 w 169"/>
                <a:gd name="T25" fmla="*/ 167 h 168"/>
                <a:gd name="T26" fmla="*/ 20 w 169"/>
                <a:gd name="T27" fmla="*/ 164 h 168"/>
                <a:gd name="T28" fmla="*/ 165 w 169"/>
                <a:gd name="T29" fmla="*/ 20 h 168"/>
                <a:gd name="T30" fmla="*/ 168 w 169"/>
                <a:gd name="T31" fmla="*/ 17 h 168"/>
                <a:gd name="T32" fmla="*/ 169 w 169"/>
                <a:gd name="T33" fmla="*/ 13 h 168"/>
                <a:gd name="T34" fmla="*/ 168 w 169"/>
                <a:gd name="T35" fmla="*/ 8 h 168"/>
                <a:gd name="T36" fmla="*/ 165 w 169"/>
                <a:gd name="T37"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9" h="168">
                  <a:moveTo>
                    <a:pt x="165" y="4"/>
                  </a:moveTo>
                  <a:lnTo>
                    <a:pt x="160" y="1"/>
                  </a:lnTo>
                  <a:lnTo>
                    <a:pt x="156" y="0"/>
                  </a:lnTo>
                  <a:lnTo>
                    <a:pt x="151" y="1"/>
                  </a:lnTo>
                  <a:lnTo>
                    <a:pt x="147" y="4"/>
                  </a:lnTo>
                  <a:lnTo>
                    <a:pt x="3" y="148"/>
                  </a:lnTo>
                  <a:lnTo>
                    <a:pt x="1" y="152"/>
                  </a:lnTo>
                  <a:lnTo>
                    <a:pt x="0" y="156"/>
                  </a:lnTo>
                  <a:lnTo>
                    <a:pt x="1" y="161"/>
                  </a:lnTo>
                  <a:lnTo>
                    <a:pt x="3" y="164"/>
                  </a:lnTo>
                  <a:lnTo>
                    <a:pt x="7" y="167"/>
                  </a:lnTo>
                  <a:lnTo>
                    <a:pt x="12" y="168"/>
                  </a:lnTo>
                  <a:lnTo>
                    <a:pt x="16" y="167"/>
                  </a:lnTo>
                  <a:lnTo>
                    <a:pt x="20" y="164"/>
                  </a:lnTo>
                  <a:lnTo>
                    <a:pt x="165" y="20"/>
                  </a:lnTo>
                  <a:lnTo>
                    <a:pt x="168" y="17"/>
                  </a:lnTo>
                  <a:lnTo>
                    <a:pt x="169" y="13"/>
                  </a:lnTo>
                  <a:lnTo>
                    <a:pt x="168" y="8"/>
                  </a:lnTo>
                  <a:lnTo>
                    <a:pt x="16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2736"/>
            <p:cNvSpPr>
              <a:spLocks/>
            </p:cNvSpPr>
            <p:nvPr/>
          </p:nvSpPr>
          <p:spPr bwMode="auto">
            <a:xfrm>
              <a:off x="2760663" y="3582988"/>
              <a:ext cx="66675" cy="66675"/>
            </a:xfrm>
            <a:custGeom>
              <a:avLst/>
              <a:gdLst>
                <a:gd name="T0" fmla="*/ 148 w 168"/>
                <a:gd name="T1" fmla="*/ 4 h 168"/>
                <a:gd name="T2" fmla="*/ 3 w 168"/>
                <a:gd name="T3" fmla="*/ 148 h 168"/>
                <a:gd name="T4" fmla="*/ 1 w 168"/>
                <a:gd name="T5" fmla="*/ 152 h 168"/>
                <a:gd name="T6" fmla="*/ 0 w 168"/>
                <a:gd name="T7" fmla="*/ 156 h 168"/>
                <a:gd name="T8" fmla="*/ 1 w 168"/>
                <a:gd name="T9" fmla="*/ 161 h 168"/>
                <a:gd name="T10" fmla="*/ 3 w 168"/>
                <a:gd name="T11" fmla="*/ 164 h 168"/>
                <a:gd name="T12" fmla="*/ 7 w 168"/>
                <a:gd name="T13" fmla="*/ 167 h 168"/>
                <a:gd name="T14" fmla="*/ 12 w 168"/>
                <a:gd name="T15" fmla="*/ 168 h 168"/>
                <a:gd name="T16" fmla="*/ 17 w 168"/>
                <a:gd name="T17" fmla="*/ 167 h 168"/>
                <a:gd name="T18" fmla="*/ 21 w 168"/>
                <a:gd name="T19" fmla="*/ 164 h 168"/>
                <a:gd name="T20" fmla="*/ 165 w 168"/>
                <a:gd name="T21" fmla="*/ 20 h 168"/>
                <a:gd name="T22" fmla="*/ 167 w 168"/>
                <a:gd name="T23" fmla="*/ 17 h 168"/>
                <a:gd name="T24" fmla="*/ 168 w 168"/>
                <a:gd name="T25" fmla="*/ 13 h 168"/>
                <a:gd name="T26" fmla="*/ 167 w 168"/>
                <a:gd name="T27" fmla="*/ 8 h 168"/>
                <a:gd name="T28" fmla="*/ 165 w 168"/>
                <a:gd name="T29" fmla="*/ 4 h 168"/>
                <a:gd name="T30" fmla="*/ 161 w 168"/>
                <a:gd name="T31" fmla="*/ 1 h 168"/>
                <a:gd name="T32" fmla="*/ 156 w 168"/>
                <a:gd name="T33" fmla="*/ 0 h 168"/>
                <a:gd name="T34" fmla="*/ 152 w 168"/>
                <a:gd name="T35" fmla="*/ 1 h 168"/>
                <a:gd name="T36" fmla="*/ 148 w 168"/>
                <a:gd name="T37"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8">
                  <a:moveTo>
                    <a:pt x="148" y="4"/>
                  </a:moveTo>
                  <a:lnTo>
                    <a:pt x="3" y="148"/>
                  </a:lnTo>
                  <a:lnTo>
                    <a:pt x="1" y="152"/>
                  </a:lnTo>
                  <a:lnTo>
                    <a:pt x="0" y="156"/>
                  </a:lnTo>
                  <a:lnTo>
                    <a:pt x="1" y="161"/>
                  </a:lnTo>
                  <a:lnTo>
                    <a:pt x="3" y="164"/>
                  </a:lnTo>
                  <a:lnTo>
                    <a:pt x="7" y="167"/>
                  </a:lnTo>
                  <a:lnTo>
                    <a:pt x="12" y="168"/>
                  </a:lnTo>
                  <a:lnTo>
                    <a:pt x="17" y="167"/>
                  </a:lnTo>
                  <a:lnTo>
                    <a:pt x="21" y="164"/>
                  </a:lnTo>
                  <a:lnTo>
                    <a:pt x="165" y="20"/>
                  </a:lnTo>
                  <a:lnTo>
                    <a:pt x="167" y="17"/>
                  </a:lnTo>
                  <a:lnTo>
                    <a:pt x="168" y="13"/>
                  </a:lnTo>
                  <a:lnTo>
                    <a:pt x="167" y="8"/>
                  </a:lnTo>
                  <a:lnTo>
                    <a:pt x="165" y="4"/>
                  </a:lnTo>
                  <a:lnTo>
                    <a:pt x="161" y="1"/>
                  </a:lnTo>
                  <a:lnTo>
                    <a:pt x="156" y="0"/>
                  </a:lnTo>
                  <a:lnTo>
                    <a:pt x="152" y="1"/>
                  </a:lnTo>
                  <a:lnTo>
                    <a:pt x="14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5" name="Title 1"/>
          <p:cNvSpPr txBox="1">
            <a:spLocks/>
          </p:cNvSpPr>
          <p:nvPr/>
        </p:nvSpPr>
        <p:spPr>
          <a:xfrm>
            <a:off x="8856824" y="807331"/>
            <a:ext cx="2282716" cy="667369"/>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1800" b="1" dirty="0">
                <a:solidFill>
                  <a:schemeClr val="bg1"/>
                </a:solidFill>
                <a:latin typeface="Lato" panose="020F0502020204030203" pitchFamily="34" charset="0"/>
                <a:ea typeface="Open Sans" panose="020B0606030504020204" pitchFamily="34" charset="0"/>
                <a:cs typeface="Lato" panose="020F0502020204030203" pitchFamily="34" charset="0"/>
              </a:rPr>
              <a:t>We Talking About  </a:t>
            </a:r>
            <a:r>
              <a:rPr lang="en-US" sz="1800" b="1" dirty="0" smtClean="0">
                <a:solidFill>
                  <a:schemeClr val="bg1"/>
                </a:solidFill>
                <a:latin typeface="Lato" panose="020F0502020204030203" pitchFamily="34" charset="0"/>
                <a:ea typeface="Open Sans" panose="020B0606030504020204" pitchFamily="34" charset="0"/>
                <a:cs typeface="Lato" panose="020F0502020204030203" pitchFamily="34" charset="0"/>
              </a:rPr>
              <a:t>Your </a:t>
            </a:r>
            <a:r>
              <a:rPr lang="en-US" sz="1800" b="1" dirty="0">
                <a:solidFill>
                  <a:schemeClr val="bg1"/>
                </a:solidFill>
                <a:latin typeface="Lato" panose="020F0502020204030203" pitchFamily="34" charset="0"/>
                <a:ea typeface="Open Sans" panose="020B0606030504020204" pitchFamily="34" charset="0"/>
                <a:cs typeface="Lato" panose="020F0502020204030203" pitchFamily="34" charset="0"/>
              </a:rPr>
              <a:t>Device </a:t>
            </a:r>
          </a:p>
        </p:txBody>
      </p:sp>
      <p:sp>
        <p:nvSpPr>
          <p:cNvPr id="56" name="Rectangle 55"/>
          <p:cNvSpPr/>
          <p:nvPr/>
        </p:nvSpPr>
        <p:spPr>
          <a:xfrm>
            <a:off x="8856823" y="1653747"/>
            <a:ext cx="3044890" cy="830997"/>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a:t>
            </a:r>
          </a:p>
        </p:txBody>
      </p:sp>
      <p:sp>
        <p:nvSpPr>
          <p:cNvPr id="12" name="Title 1"/>
          <p:cNvSpPr txBox="1">
            <a:spLocks/>
          </p:cNvSpPr>
          <p:nvPr/>
        </p:nvSpPr>
        <p:spPr>
          <a:xfrm>
            <a:off x="901643" y="4117970"/>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4851315"/>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7" name="Rectangle 56"/>
          <p:cNvSpPr/>
          <p:nvPr/>
        </p:nvSpPr>
        <p:spPr>
          <a:xfrm>
            <a:off x="8856822" y="2607548"/>
            <a:ext cx="3044891" cy="1015663"/>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a:t>
            </a:r>
          </a:p>
        </p:txBody>
      </p:sp>
    </p:spTree>
    <p:extLst>
      <p:ext uri="{BB962C8B-B14F-4D97-AF65-F5344CB8AC3E}">
        <p14:creationId xmlns:p14="http://schemas.microsoft.com/office/powerpoint/2010/main" val="3527411054"/>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a:solidFill>
            <a:schemeClr val="bg1">
              <a:lumMod val="85000"/>
            </a:schemeClr>
          </a:solidFill>
        </p:spPr>
      </p:sp>
      <p:sp>
        <p:nvSpPr>
          <p:cNvPr id="5" name="Picture Placeholder 4"/>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73</a:t>
            </a:fld>
            <a:endParaRPr lang="en-US" sz="1050" dirty="0">
              <a:solidFill>
                <a:schemeClr val="bg1"/>
              </a:solidFill>
            </a:endParaRPr>
          </a:p>
        </p:txBody>
      </p:sp>
      <p:sp>
        <p:nvSpPr>
          <p:cNvPr id="45" name="Title 1"/>
          <p:cNvSpPr txBox="1">
            <a:spLocks/>
          </p:cNvSpPr>
          <p:nvPr/>
        </p:nvSpPr>
        <p:spPr>
          <a:xfrm>
            <a:off x="6224942" y="3241557"/>
            <a:ext cx="5446225" cy="136979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16600" spc="-150" dirty="0">
                <a:solidFill>
                  <a:srgbClr val="202326"/>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46" name="Title 1"/>
          <p:cNvSpPr txBox="1">
            <a:spLocks/>
          </p:cNvSpPr>
          <p:nvPr/>
        </p:nvSpPr>
        <p:spPr>
          <a:xfrm>
            <a:off x="2746310" y="314779"/>
            <a:ext cx="2282716" cy="667369"/>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1800" b="1" dirty="0">
                <a:solidFill>
                  <a:schemeClr val="bg1"/>
                </a:solidFill>
                <a:latin typeface="Lato" panose="020F0502020204030203" pitchFamily="34" charset="0"/>
                <a:ea typeface="Open Sans" panose="020B0606030504020204" pitchFamily="34" charset="0"/>
                <a:cs typeface="Lato" panose="020F0502020204030203" pitchFamily="34" charset="0"/>
              </a:rPr>
              <a:t>We Talking About  </a:t>
            </a:r>
            <a:r>
              <a:rPr lang="en-US" sz="1800" b="1" dirty="0" smtClean="0">
                <a:solidFill>
                  <a:schemeClr val="bg1"/>
                </a:solidFill>
                <a:latin typeface="Lato" panose="020F0502020204030203" pitchFamily="34" charset="0"/>
                <a:ea typeface="Open Sans" panose="020B0606030504020204" pitchFamily="34" charset="0"/>
                <a:cs typeface="Lato" panose="020F0502020204030203" pitchFamily="34" charset="0"/>
              </a:rPr>
              <a:t>Your </a:t>
            </a:r>
            <a:r>
              <a:rPr lang="en-US" sz="1800" b="1" dirty="0">
                <a:solidFill>
                  <a:schemeClr val="bg1"/>
                </a:solidFill>
                <a:latin typeface="Lato" panose="020F0502020204030203" pitchFamily="34" charset="0"/>
                <a:ea typeface="Open Sans" panose="020B0606030504020204" pitchFamily="34" charset="0"/>
                <a:cs typeface="Lato" panose="020F0502020204030203" pitchFamily="34" charset="0"/>
              </a:rPr>
              <a:t>Device </a:t>
            </a:r>
          </a:p>
        </p:txBody>
      </p:sp>
      <p:sp>
        <p:nvSpPr>
          <p:cNvPr id="47" name="Rectangle 46"/>
          <p:cNvSpPr/>
          <p:nvPr/>
        </p:nvSpPr>
        <p:spPr>
          <a:xfrm>
            <a:off x="2746310" y="1161195"/>
            <a:ext cx="2565920"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a:t>
            </a:r>
          </a:p>
        </p:txBody>
      </p:sp>
      <p:sp>
        <p:nvSpPr>
          <p:cNvPr id="72" name="Rectangle 71"/>
          <p:cNvSpPr/>
          <p:nvPr/>
        </p:nvSpPr>
        <p:spPr>
          <a:xfrm>
            <a:off x="2801254" y="2818456"/>
            <a:ext cx="1745515" cy="1223412"/>
          </a:xfrm>
          <a:prstGeom prst="rect">
            <a:avLst/>
          </a:prstGeom>
          <a:noFill/>
        </p:spPr>
        <p:txBody>
          <a:bodyPr wrap="square">
            <a:spAutoFit/>
          </a:bodyPr>
          <a:lstStyle/>
          <a:p>
            <a:pPr>
              <a:buClr>
                <a:srgbClr val="E24848"/>
              </a:buClr>
              <a:defRPr/>
            </a:pPr>
            <a:r>
              <a:rPr lang="en-US" sz="1400" b="1" noProof="1">
                <a:solidFill>
                  <a:schemeClr val="bg1"/>
                </a:solidFill>
                <a:latin typeface="Lato" panose="020F0502020204030203" pitchFamily="34" charset="0"/>
                <a:ea typeface="Open Sans" panose="020B0606030504020204" pitchFamily="34" charset="0"/>
                <a:cs typeface="Lato" panose="020F0502020204030203" pitchFamily="34" charset="0"/>
              </a:rPr>
              <a:t>CEO, Founder</a:t>
            </a:r>
          </a:p>
          <a:p>
            <a:pPr>
              <a:buClr>
                <a:srgbClr val="E24848"/>
              </a:buClr>
              <a:defRPr/>
            </a:pPr>
            <a:r>
              <a:rPr lang="en-US" sz="1400" b="1" noProof="1">
                <a:solidFill>
                  <a:schemeClr val="bg1"/>
                </a:solidFill>
                <a:latin typeface="Lato" panose="020F0502020204030203" pitchFamily="34" charset="0"/>
                <a:ea typeface="Open Sans" panose="020B0606030504020204" pitchFamily="34" charset="0"/>
                <a:cs typeface="Lato" panose="020F0502020204030203" pitchFamily="34" charset="0"/>
              </a:rPr>
              <a:t>NEW DEVELOPER</a:t>
            </a:r>
          </a:p>
          <a:p>
            <a:pPr>
              <a:buClr>
                <a:srgbClr val="E24848"/>
              </a:buClr>
              <a:defRPr/>
            </a:pPr>
            <a:endParaRPr lang="en-US" sz="1400" b="1" noProof="1">
              <a:solidFill>
                <a:schemeClr val="bg1"/>
              </a:solidFill>
              <a:latin typeface="Lato" panose="020F0502020204030203" pitchFamily="34" charset="0"/>
              <a:ea typeface="Open Sans" panose="020B0606030504020204" pitchFamily="34" charset="0"/>
              <a:cs typeface="Lato" panose="020F0502020204030203" pitchFamily="34" charset="0"/>
            </a:endParaRPr>
          </a:p>
          <a:p>
            <a:pPr>
              <a:buClr>
                <a:srgbClr val="E24848"/>
              </a:buClr>
              <a:defRPr/>
            </a:pPr>
            <a:r>
              <a:rPr lang="en-US" sz="1050" noProof="1">
                <a:solidFill>
                  <a:schemeClr val="bg1"/>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a:t>
            </a:r>
          </a:p>
        </p:txBody>
      </p:sp>
      <p:sp>
        <p:nvSpPr>
          <p:cNvPr id="73" name="Rectangle 72"/>
          <p:cNvSpPr/>
          <p:nvPr/>
        </p:nvSpPr>
        <p:spPr>
          <a:xfrm>
            <a:off x="5693826" y="4873699"/>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74" name="Rectangle 73"/>
          <p:cNvSpPr/>
          <p:nvPr/>
        </p:nvSpPr>
        <p:spPr>
          <a:xfrm>
            <a:off x="5704113" y="5328364"/>
            <a:ext cx="5967054" cy="1015663"/>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graphicFrame>
        <p:nvGraphicFramePr>
          <p:cNvPr id="75" name="Chart 10"/>
          <p:cNvGraphicFramePr>
            <a:graphicFrameLocks/>
          </p:cNvGraphicFramePr>
          <p:nvPr>
            <p:extLst>
              <p:ext uri="{D42A27DB-BD31-4B8C-83A1-F6EECF244321}">
                <p14:modId xmlns:p14="http://schemas.microsoft.com/office/powerpoint/2010/main" val="1298511022"/>
              </p:ext>
            </p:extLst>
          </p:nvPr>
        </p:nvGraphicFramePr>
        <p:xfrm>
          <a:off x="682754" y="4683466"/>
          <a:ext cx="4803645" cy="192877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72007675"/>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p:sp>
      <p:sp>
        <p:nvSpPr>
          <p:cNvPr id="6" name="Rectangle 5"/>
          <p:cNvSpPr/>
          <p:nvPr/>
        </p:nvSpPr>
        <p:spPr>
          <a:xfrm flipH="1">
            <a:off x="496707" y="3396343"/>
            <a:ext cx="8952091" cy="3461657"/>
          </a:xfrm>
          <a:prstGeom prst="rect">
            <a:avLst/>
          </a:prstGeom>
          <a:solidFill>
            <a:schemeClr val="accent1">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74</a:t>
            </a:fld>
            <a:endParaRPr lang="en-US" sz="1050" dirty="0">
              <a:solidFill>
                <a:schemeClr val="bg1"/>
              </a:solidFill>
            </a:endParaRPr>
          </a:p>
        </p:txBody>
      </p:sp>
      <p:sp>
        <p:nvSpPr>
          <p:cNvPr id="12" name="Title 1"/>
          <p:cNvSpPr txBox="1">
            <a:spLocks/>
          </p:cNvSpPr>
          <p:nvPr/>
        </p:nvSpPr>
        <p:spPr>
          <a:xfrm>
            <a:off x="901643" y="2161267"/>
            <a:ext cx="1972186"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2784698"/>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0" name="Rectangle 9"/>
          <p:cNvSpPr/>
          <p:nvPr/>
        </p:nvSpPr>
        <p:spPr>
          <a:xfrm>
            <a:off x="2024686" y="59552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11" name="Rectangle 3"/>
          <p:cNvSpPr txBox="1">
            <a:spLocks noChangeArrowheads="1"/>
          </p:cNvSpPr>
          <p:nvPr/>
        </p:nvSpPr>
        <p:spPr>
          <a:xfrm>
            <a:off x="2024686" y="55310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13" name="Rectangle 12"/>
          <p:cNvSpPr/>
          <p:nvPr/>
        </p:nvSpPr>
        <p:spPr>
          <a:xfrm>
            <a:off x="4226434" y="59552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15" name="Rectangle 3"/>
          <p:cNvSpPr txBox="1">
            <a:spLocks noChangeArrowheads="1"/>
          </p:cNvSpPr>
          <p:nvPr/>
        </p:nvSpPr>
        <p:spPr>
          <a:xfrm>
            <a:off x="4226434" y="55310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16" name="Rectangle 15"/>
          <p:cNvSpPr/>
          <p:nvPr/>
        </p:nvSpPr>
        <p:spPr>
          <a:xfrm>
            <a:off x="6534205" y="59552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17" name="Rectangle 3"/>
          <p:cNvSpPr txBox="1">
            <a:spLocks noChangeArrowheads="1"/>
          </p:cNvSpPr>
          <p:nvPr/>
        </p:nvSpPr>
        <p:spPr>
          <a:xfrm>
            <a:off x="6534205" y="55310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18" name="Rectangle 17"/>
          <p:cNvSpPr/>
          <p:nvPr/>
        </p:nvSpPr>
        <p:spPr>
          <a:xfrm>
            <a:off x="1981795" y="3552779"/>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9" name="Rectangle 18"/>
          <p:cNvSpPr/>
          <p:nvPr/>
        </p:nvSpPr>
        <p:spPr>
          <a:xfrm>
            <a:off x="1992082" y="4007444"/>
            <a:ext cx="7137404" cy="830997"/>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grpSp>
        <p:nvGrpSpPr>
          <p:cNvPr id="20" name="Group 19"/>
          <p:cNvGrpSpPr/>
          <p:nvPr/>
        </p:nvGrpSpPr>
        <p:grpSpPr>
          <a:xfrm>
            <a:off x="4558570" y="4939655"/>
            <a:ext cx="314325" cy="457200"/>
            <a:chOff x="3720306" y="3668315"/>
            <a:chExt cx="314325" cy="457200"/>
          </a:xfrm>
          <a:solidFill>
            <a:schemeClr val="bg1"/>
          </a:solidFill>
        </p:grpSpPr>
        <p:sp>
          <p:nvSpPr>
            <p:cNvPr id="21" name="Freeform 114"/>
            <p:cNvSpPr>
              <a:spLocks noEditPoints="1"/>
            </p:cNvSpPr>
            <p:nvPr/>
          </p:nvSpPr>
          <p:spPr bwMode="auto">
            <a:xfrm>
              <a:off x="3720306" y="3668315"/>
              <a:ext cx="314325" cy="457200"/>
            </a:xfrm>
            <a:custGeom>
              <a:avLst/>
              <a:gdLst>
                <a:gd name="T0" fmla="*/ 184 w 793"/>
                <a:gd name="T1" fmla="*/ 669 h 1152"/>
                <a:gd name="T2" fmla="*/ 103 w 793"/>
                <a:gd name="T3" fmla="*/ 514 h 1152"/>
                <a:gd name="T4" fmla="*/ 78 w 793"/>
                <a:gd name="T5" fmla="*/ 439 h 1152"/>
                <a:gd name="T6" fmla="*/ 75 w 793"/>
                <a:gd name="T7" fmla="*/ 363 h 1152"/>
                <a:gd name="T8" fmla="*/ 92 w 793"/>
                <a:gd name="T9" fmla="*/ 284 h 1152"/>
                <a:gd name="T10" fmla="*/ 128 w 793"/>
                <a:gd name="T11" fmla="*/ 215 h 1152"/>
                <a:gd name="T12" fmla="*/ 180 w 793"/>
                <a:gd name="T13" fmla="*/ 156 h 1152"/>
                <a:gd name="T14" fmla="*/ 242 w 793"/>
                <a:gd name="T15" fmla="*/ 112 h 1152"/>
                <a:gd name="T16" fmla="*/ 316 w 793"/>
                <a:gd name="T17" fmla="*/ 82 h 1152"/>
                <a:gd name="T18" fmla="*/ 397 w 793"/>
                <a:gd name="T19" fmla="*/ 72 h 1152"/>
                <a:gd name="T20" fmla="*/ 478 w 793"/>
                <a:gd name="T21" fmla="*/ 82 h 1152"/>
                <a:gd name="T22" fmla="*/ 551 w 793"/>
                <a:gd name="T23" fmla="*/ 112 h 1152"/>
                <a:gd name="T24" fmla="*/ 615 w 793"/>
                <a:gd name="T25" fmla="*/ 156 h 1152"/>
                <a:gd name="T26" fmla="*/ 666 w 793"/>
                <a:gd name="T27" fmla="*/ 215 h 1152"/>
                <a:gd name="T28" fmla="*/ 701 w 793"/>
                <a:gd name="T29" fmla="*/ 284 h 1152"/>
                <a:gd name="T30" fmla="*/ 720 w 793"/>
                <a:gd name="T31" fmla="*/ 363 h 1152"/>
                <a:gd name="T32" fmla="*/ 717 w 793"/>
                <a:gd name="T33" fmla="*/ 438 h 1152"/>
                <a:gd name="T34" fmla="*/ 691 w 793"/>
                <a:gd name="T35" fmla="*/ 513 h 1152"/>
                <a:gd name="T36" fmla="*/ 610 w 793"/>
                <a:gd name="T37" fmla="*/ 669 h 1152"/>
                <a:gd name="T38" fmla="*/ 397 w 793"/>
                <a:gd name="T39" fmla="*/ 1080 h 1152"/>
                <a:gd name="T40" fmla="*/ 346 w 793"/>
                <a:gd name="T41" fmla="*/ 1067 h 1152"/>
                <a:gd name="T42" fmla="*/ 469 w 793"/>
                <a:gd name="T43" fmla="*/ 1036 h 1152"/>
                <a:gd name="T44" fmla="*/ 445 w 793"/>
                <a:gd name="T45" fmla="*/ 1071 h 1152"/>
                <a:gd name="T46" fmla="*/ 412 w 793"/>
                <a:gd name="T47" fmla="*/ 1079 h 1152"/>
                <a:gd name="T48" fmla="*/ 263 w 793"/>
                <a:gd name="T49" fmla="*/ 846 h 1152"/>
                <a:gd name="T50" fmla="*/ 528 w 793"/>
                <a:gd name="T51" fmla="*/ 857 h 1152"/>
                <a:gd name="T52" fmla="*/ 307 w 793"/>
                <a:gd name="T53" fmla="*/ 986 h 1152"/>
                <a:gd name="T54" fmla="*/ 290 w 793"/>
                <a:gd name="T55" fmla="*/ 931 h 1152"/>
                <a:gd name="T56" fmla="*/ 496 w 793"/>
                <a:gd name="T57" fmla="*/ 958 h 1152"/>
                <a:gd name="T58" fmla="*/ 376 w 793"/>
                <a:gd name="T59" fmla="*/ 0 h 1152"/>
                <a:gd name="T60" fmla="*/ 279 w 793"/>
                <a:gd name="T61" fmla="*/ 18 h 1152"/>
                <a:gd name="T62" fmla="*/ 192 w 793"/>
                <a:gd name="T63" fmla="*/ 58 h 1152"/>
                <a:gd name="T64" fmla="*/ 117 w 793"/>
                <a:gd name="T65" fmla="*/ 116 h 1152"/>
                <a:gd name="T66" fmla="*/ 59 w 793"/>
                <a:gd name="T67" fmla="*/ 190 h 1152"/>
                <a:gd name="T68" fmla="*/ 19 w 793"/>
                <a:gd name="T69" fmla="*/ 278 h 1152"/>
                <a:gd name="T70" fmla="*/ 2 w 793"/>
                <a:gd name="T71" fmla="*/ 375 h 1152"/>
                <a:gd name="T72" fmla="*/ 7 w 793"/>
                <a:gd name="T73" fmla="*/ 451 h 1152"/>
                <a:gd name="T74" fmla="*/ 59 w 793"/>
                <a:gd name="T75" fmla="*/ 589 h 1152"/>
                <a:gd name="T76" fmla="*/ 160 w 793"/>
                <a:gd name="T77" fmla="*/ 778 h 1152"/>
                <a:gd name="T78" fmla="*/ 234 w 793"/>
                <a:gd name="T79" fmla="*/ 994 h 1152"/>
                <a:gd name="T80" fmla="*/ 270 w 793"/>
                <a:gd name="T81" fmla="*/ 1086 h 1152"/>
                <a:gd name="T82" fmla="*/ 302 w 793"/>
                <a:gd name="T83" fmla="*/ 1125 h 1152"/>
                <a:gd name="T84" fmla="*/ 347 w 793"/>
                <a:gd name="T85" fmla="*/ 1146 h 1152"/>
                <a:gd name="T86" fmla="*/ 411 w 793"/>
                <a:gd name="T87" fmla="*/ 1152 h 1152"/>
                <a:gd name="T88" fmla="*/ 467 w 793"/>
                <a:gd name="T89" fmla="*/ 1140 h 1152"/>
                <a:gd name="T90" fmla="*/ 507 w 793"/>
                <a:gd name="T91" fmla="*/ 1111 h 1152"/>
                <a:gd name="T92" fmla="*/ 535 w 793"/>
                <a:gd name="T93" fmla="*/ 1066 h 1152"/>
                <a:gd name="T94" fmla="*/ 578 w 793"/>
                <a:gd name="T95" fmla="*/ 935 h 1152"/>
                <a:gd name="T96" fmla="*/ 633 w 793"/>
                <a:gd name="T97" fmla="*/ 779 h 1152"/>
                <a:gd name="T98" fmla="*/ 735 w 793"/>
                <a:gd name="T99" fmla="*/ 589 h 1152"/>
                <a:gd name="T100" fmla="*/ 787 w 793"/>
                <a:gd name="T101" fmla="*/ 451 h 1152"/>
                <a:gd name="T102" fmla="*/ 792 w 793"/>
                <a:gd name="T103" fmla="*/ 375 h 1152"/>
                <a:gd name="T104" fmla="*/ 775 w 793"/>
                <a:gd name="T105" fmla="*/ 278 h 1152"/>
                <a:gd name="T106" fmla="*/ 736 w 793"/>
                <a:gd name="T107" fmla="*/ 190 h 1152"/>
                <a:gd name="T108" fmla="*/ 677 w 793"/>
                <a:gd name="T109" fmla="*/ 116 h 1152"/>
                <a:gd name="T110" fmla="*/ 602 w 793"/>
                <a:gd name="T111" fmla="*/ 58 h 1152"/>
                <a:gd name="T112" fmla="*/ 515 w 793"/>
                <a:gd name="T113" fmla="*/ 18 h 1152"/>
                <a:gd name="T114" fmla="*/ 417 w 793"/>
                <a:gd name="T115" fmla="*/ 0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3" h="1152">
                  <a:moveTo>
                    <a:pt x="565" y="756"/>
                  </a:moveTo>
                  <a:lnTo>
                    <a:pt x="229" y="756"/>
                  </a:lnTo>
                  <a:lnTo>
                    <a:pt x="215" y="727"/>
                  </a:lnTo>
                  <a:lnTo>
                    <a:pt x="200" y="698"/>
                  </a:lnTo>
                  <a:lnTo>
                    <a:pt x="184" y="669"/>
                  </a:lnTo>
                  <a:lnTo>
                    <a:pt x="169" y="640"/>
                  </a:lnTo>
                  <a:lnTo>
                    <a:pt x="151" y="608"/>
                  </a:lnTo>
                  <a:lnTo>
                    <a:pt x="133" y="577"/>
                  </a:lnTo>
                  <a:lnTo>
                    <a:pt x="117" y="545"/>
                  </a:lnTo>
                  <a:lnTo>
                    <a:pt x="103" y="514"/>
                  </a:lnTo>
                  <a:lnTo>
                    <a:pt x="97" y="498"/>
                  </a:lnTo>
                  <a:lnTo>
                    <a:pt x="91" y="483"/>
                  </a:lnTo>
                  <a:lnTo>
                    <a:pt x="86" y="468"/>
                  </a:lnTo>
                  <a:lnTo>
                    <a:pt x="81" y="453"/>
                  </a:lnTo>
                  <a:lnTo>
                    <a:pt x="78" y="439"/>
                  </a:lnTo>
                  <a:lnTo>
                    <a:pt x="75" y="424"/>
                  </a:lnTo>
                  <a:lnTo>
                    <a:pt x="74" y="410"/>
                  </a:lnTo>
                  <a:lnTo>
                    <a:pt x="73" y="396"/>
                  </a:lnTo>
                  <a:lnTo>
                    <a:pt x="74" y="379"/>
                  </a:lnTo>
                  <a:lnTo>
                    <a:pt x="75" y="363"/>
                  </a:lnTo>
                  <a:lnTo>
                    <a:pt x="77" y="347"/>
                  </a:lnTo>
                  <a:lnTo>
                    <a:pt x="79" y="331"/>
                  </a:lnTo>
                  <a:lnTo>
                    <a:pt x="84" y="315"/>
                  </a:lnTo>
                  <a:lnTo>
                    <a:pt x="88" y="300"/>
                  </a:lnTo>
                  <a:lnTo>
                    <a:pt x="92" y="284"/>
                  </a:lnTo>
                  <a:lnTo>
                    <a:pt x="99" y="270"/>
                  </a:lnTo>
                  <a:lnTo>
                    <a:pt x="105" y="255"/>
                  </a:lnTo>
                  <a:lnTo>
                    <a:pt x="112" y="241"/>
                  </a:lnTo>
                  <a:lnTo>
                    <a:pt x="120" y="228"/>
                  </a:lnTo>
                  <a:lnTo>
                    <a:pt x="128" y="215"/>
                  </a:lnTo>
                  <a:lnTo>
                    <a:pt x="138" y="202"/>
                  </a:lnTo>
                  <a:lnTo>
                    <a:pt x="147" y="190"/>
                  </a:lnTo>
                  <a:lnTo>
                    <a:pt x="157" y="179"/>
                  </a:lnTo>
                  <a:lnTo>
                    <a:pt x="168" y="167"/>
                  </a:lnTo>
                  <a:lnTo>
                    <a:pt x="180" y="156"/>
                  </a:lnTo>
                  <a:lnTo>
                    <a:pt x="191" y="146"/>
                  </a:lnTo>
                  <a:lnTo>
                    <a:pt x="204" y="136"/>
                  </a:lnTo>
                  <a:lnTo>
                    <a:pt x="216" y="128"/>
                  </a:lnTo>
                  <a:lnTo>
                    <a:pt x="229" y="119"/>
                  </a:lnTo>
                  <a:lnTo>
                    <a:pt x="242" y="112"/>
                  </a:lnTo>
                  <a:lnTo>
                    <a:pt x="256" y="104"/>
                  </a:lnTo>
                  <a:lnTo>
                    <a:pt x="270" y="98"/>
                  </a:lnTo>
                  <a:lnTo>
                    <a:pt x="286" y="91"/>
                  </a:lnTo>
                  <a:lnTo>
                    <a:pt x="301" y="87"/>
                  </a:lnTo>
                  <a:lnTo>
                    <a:pt x="316" y="82"/>
                  </a:lnTo>
                  <a:lnTo>
                    <a:pt x="332" y="78"/>
                  </a:lnTo>
                  <a:lnTo>
                    <a:pt x="348" y="76"/>
                  </a:lnTo>
                  <a:lnTo>
                    <a:pt x="364" y="74"/>
                  </a:lnTo>
                  <a:lnTo>
                    <a:pt x="381" y="73"/>
                  </a:lnTo>
                  <a:lnTo>
                    <a:pt x="397" y="72"/>
                  </a:lnTo>
                  <a:lnTo>
                    <a:pt x="414" y="73"/>
                  </a:lnTo>
                  <a:lnTo>
                    <a:pt x="430" y="74"/>
                  </a:lnTo>
                  <a:lnTo>
                    <a:pt x="447" y="76"/>
                  </a:lnTo>
                  <a:lnTo>
                    <a:pt x="463" y="78"/>
                  </a:lnTo>
                  <a:lnTo>
                    <a:pt x="478" y="82"/>
                  </a:lnTo>
                  <a:lnTo>
                    <a:pt x="493" y="87"/>
                  </a:lnTo>
                  <a:lnTo>
                    <a:pt x="508" y="91"/>
                  </a:lnTo>
                  <a:lnTo>
                    <a:pt x="523" y="98"/>
                  </a:lnTo>
                  <a:lnTo>
                    <a:pt x="537" y="104"/>
                  </a:lnTo>
                  <a:lnTo>
                    <a:pt x="551" y="112"/>
                  </a:lnTo>
                  <a:lnTo>
                    <a:pt x="565" y="119"/>
                  </a:lnTo>
                  <a:lnTo>
                    <a:pt x="578" y="128"/>
                  </a:lnTo>
                  <a:lnTo>
                    <a:pt x="591" y="136"/>
                  </a:lnTo>
                  <a:lnTo>
                    <a:pt x="603" y="146"/>
                  </a:lnTo>
                  <a:lnTo>
                    <a:pt x="615" y="156"/>
                  </a:lnTo>
                  <a:lnTo>
                    <a:pt x="626" y="167"/>
                  </a:lnTo>
                  <a:lnTo>
                    <a:pt x="637" y="179"/>
                  </a:lnTo>
                  <a:lnTo>
                    <a:pt x="647" y="190"/>
                  </a:lnTo>
                  <a:lnTo>
                    <a:pt x="656" y="202"/>
                  </a:lnTo>
                  <a:lnTo>
                    <a:pt x="666" y="215"/>
                  </a:lnTo>
                  <a:lnTo>
                    <a:pt x="674" y="228"/>
                  </a:lnTo>
                  <a:lnTo>
                    <a:pt x="682" y="241"/>
                  </a:lnTo>
                  <a:lnTo>
                    <a:pt x="688" y="255"/>
                  </a:lnTo>
                  <a:lnTo>
                    <a:pt x="696" y="270"/>
                  </a:lnTo>
                  <a:lnTo>
                    <a:pt x="701" y="284"/>
                  </a:lnTo>
                  <a:lnTo>
                    <a:pt x="707" y="300"/>
                  </a:lnTo>
                  <a:lnTo>
                    <a:pt x="711" y="315"/>
                  </a:lnTo>
                  <a:lnTo>
                    <a:pt x="714" y="331"/>
                  </a:lnTo>
                  <a:lnTo>
                    <a:pt x="718" y="347"/>
                  </a:lnTo>
                  <a:lnTo>
                    <a:pt x="720" y="363"/>
                  </a:lnTo>
                  <a:lnTo>
                    <a:pt x="721" y="379"/>
                  </a:lnTo>
                  <a:lnTo>
                    <a:pt x="721" y="396"/>
                  </a:lnTo>
                  <a:lnTo>
                    <a:pt x="721" y="410"/>
                  </a:lnTo>
                  <a:lnTo>
                    <a:pt x="719" y="424"/>
                  </a:lnTo>
                  <a:lnTo>
                    <a:pt x="717" y="438"/>
                  </a:lnTo>
                  <a:lnTo>
                    <a:pt x="712" y="453"/>
                  </a:lnTo>
                  <a:lnTo>
                    <a:pt x="708" y="468"/>
                  </a:lnTo>
                  <a:lnTo>
                    <a:pt x="704" y="483"/>
                  </a:lnTo>
                  <a:lnTo>
                    <a:pt x="697" y="498"/>
                  </a:lnTo>
                  <a:lnTo>
                    <a:pt x="691" y="513"/>
                  </a:lnTo>
                  <a:lnTo>
                    <a:pt x="677" y="545"/>
                  </a:lnTo>
                  <a:lnTo>
                    <a:pt x="660" y="577"/>
                  </a:lnTo>
                  <a:lnTo>
                    <a:pt x="643" y="608"/>
                  </a:lnTo>
                  <a:lnTo>
                    <a:pt x="626" y="641"/>
                  </a:lnTo>
                  <a:lnTo>
                    <a:pt x="610" y="669"/>
                  </a:lnTo>
                  <a:lnTo>
                    <a:pt x="594" y="698"/>
                  </a:lnTo>
                  <a:lnTo>
                    <a:pt x="579" y="727"/>
                  </a:lnTo>
                  <a:lnTo>
                    <a:pt x="565" y="756"/>
                  </a:lnTo>
                  <a:lnTo>
                    <a:pt x="565" y="756"/>
                  </a:lnTo>
                  <a:close/>
                  <a:moveTo>
                    <a:pt x="397" y="1080"/>
                  </a:moveTo>
                  <a:lnTo>
                    <a:pt x="384" y="1079"/>
                  </a:lnTo>
                  <a:lnTo>
                    <a:pt x="373" y="1078"/>
                  </a:lnTo>
                  <a:lnTo>
                    <a:pt x="363" y="1076"/>
                  </a:lnTo>
                  <a:lnTo>
                    <a:pt x="355" y="1073"/>
                  </a:lnTo>
                  <a:lnTo>
                    <a:pt x="346" y="1067"/>
                  </a:lnTo>
                  <a:lnTo>
                    <a:pt x="339" y="1059"/>
                  </a:lnTo>
                  <a:lnTo>
                    <a:pt x="332" y="1049"/>
                  </a:lnTo>
                  <a:lnTo>
                    <a:pt x="326" y="1035"/>
                  </a:lnTo>
                  <a:lnTo>
                    <a:pt x="478" y="1016"/>
                  </a:lnTo>
                  <a:lnTo>
                    <a:pt x="469" y="1036"/>
                  </a:lnTo>
                  <a:lnTo>
                    <a:pt x="462" y="1051"/>
                  </a:lnTo>
                  <a:lnTo>
                    <a:pt x="457" y="1057"/>
                  </a:lnTo>
                  <a:lnTo>
                    <a:pt x="454" y="1062"/>
                  </a:lnTo>
                  <a:lnTo>
                    <a:pt x="450" y="1066"/>
                  </a:lnTo>
                  <a:lnTo>
                    <a:pt x="445" y="1071"/>
                  </a:lnTo>
                  <a:lnTo>
                    <a:pt x="440" y="1073"/>
                  </a:lnTo>
                  <a:lnTo>
                    <a:pt x="436" y="1075"/>
                  </a:lnTo>
                  <a:lnTo>
                    <a:pt x="430" y="1077"/>
                  </a:lnTo>
                  <a:lnTo>
                    <a:pt x="425" y="1078"/>
                  </a:lnTo>
                  <a:lnTo>
                    <a:pt x="412" y="1079"/>
                  </a:lnTo>
                  <a:lnTo>
                    <a:pt x="397" y="1080"/>
                  </a:lnTo>
                  <a:close/>
                  <a:moveTo>
                    <a:pt x="279" y="897"/>
                  </a:moveTo>
                  <a:lnTo>
                    <a:pt x="275" y="881"/>
                  </a:lnTo>
                  <a:lnTo>
                    <a:pt x="269" y="863"/>
                  </a:lnTo>
                  <a:lnTo>
                    <a:pt x="263" y="846"/>
                  </a:lnTo>
                  <a:lnTo>
                    <a:pt x="258" y="828"/>
                  </a:lnTo>
                  <a:lnTo>
                    <a:pt x="537" y="828"/>
                  </a:lnTo>
                  <a:lnTo>
                    <a:pt x="534" y="837"/>
                  </a:lnTo>
                  <a:lnTo>
                    <a:pt x="531" y="847"/>
                  </a:lnTo>
                  <a:lnTo>
                    <a:pt x="528" y="857"/>
                  </a:lnTo>
                  <a:lnTo>
                    <a:pt x="524" y="867"/>
                  </a:lnTo>
                  <a:lnTo>
                    <a:pt x="279" y="897"/>
                  </a:lnTo>
                  <a:close/>
                  <a:moveTo>
                    <a:pt x="491" y="978"/>
                  </a:moveTo>
                  <a:lnTo>
                    <a:pt x="312" y="1000"/>
                  </a:lnTo>
                  <a:lnTo>
                    <a:pt x="307" y="986"/>
                  </a:lnTo>
                  <a:lnTo>
                    <a:pt x="302" y="970"/>
                  </a:lnTo>
                  <a:lnTo>
                    <a:pt x="296" y="952"/>
                  </a:lnTo>
                  <a:lnTo>
                    <a:pt x="290" y="932"/>
                  </a:lnTo>
                  <a:lnTo>
                    <a:pt x="290" y="931"/>
                  </a:lnTo>
                  <a:lnTo>
                    <a:pt x="290" y="931"/>
                  </a:lnTo>
                  <a:lnTo>
                    <a:pt x="512" y="903"/>
                  </a:lnTo>
                  <a:lnTo>
                    <a:pt x="508" y="919"/>
                  </a:lnTo>
                  <a:lnTo>
                    <a:pt x="504" y="936"/>
                  </a:lnTo>
                  <a:lnTo>
                    <a:pt x="499" y="946"/>
                  </a:lnTo>
                  <a:lnTo>
                    <a:pt x="496" y="958"/>
                  </a:lnTo>
                  <a:lnTo>
                    <a:pt x="493" y="968"/>
                  </a:lnTo>
                  <a:lnTo>
                    <a:pt x="491" y="978"/>
                  </a:lnTo>
                  <a:lnTo>
                    <a:pt x="491" y="978"/>
                  </a:lnTo>
                  <a:close/>
                  <a:moveTo>
                    <a:pt x="397" y="0"/>
                  </a:moveTo>
                  <a:lnTo>
                    <a:pt x="376" y="0"/>
                  </a:lnTo>
                  <a:lnTo>
                    <a:pt x="357" y="1"/>
                  </a:lnTo>
                  <a:lnTo>
                    <a:pt x="336" y="5"/>
                  </a:lnTo>
                  <a:lnTo>
                    <a:pt x="317" y="8"/>
                  </a:lnTo>
                  <a:lnTo>
                    <a:pt x="299" y="12"/>
                  </a:lnTo>
                  <a:lnTo>
                    <a:pt x="279" y="18"/>
                  </a:lnTo>
                  <a:lnTo>
                    <a:pt x="261" y="24"/>
                  </a:lnTo>
                  <a:lnTo>
                    <a:pt x="242" y="31"/>
                  </a:lnTo>
                  <a:lnTo>
                    <a:pt x="225" y="39"/>
                  </a:lnTo>
                  <a:lnTo>
                    <a:pt x="208" y="48"/>
                  </a:lnTo>
                  <a:lnTo>
                    <a:pt x="192" y="58"/>
                  </a:lnTo>
                  <a:lnTo>
                    <a:pt x="175" y="67"/>
                  </a:lnTo>
                  <a:lnTo>
                    <a:pt x="160" y="78"/>
                  </a:lnTo>
                  <a:lnTo>
                    <a:pt x="145" y="90"/>
                  </a:lnTo>
                  <a:lnTo>
                    <a:pt x="131" y="103"/>
                  </a:lnTo>
                  <a:lnTo>
                    <a:pt x="117" y="116"/>
                  </a:lnTo>
                  <a:lnTo>
                    <a:pt x="104" y="130"/>
                  </a:lnTo>
                  <a:lnTo>
                    <a:pt x="91" y="144"/>
                  </a:lnTo>
                  <a:lnTo>
                    <a:pt x="79" y="159"/>
                  </a:lnTo>
                  <a:lnTo>
                    <a:pt x="69" y="174"/>
                  </a:lnTo>
                  <a:lnTo>
                    <a:pt x="59" y="190"/>
                  </a:lnTo>
                  <a:lnTo>
                    <a:pt x="49" y="207"/>
                  </a:lnTo>
                  <a:lnTo>
                    <a:pt x="40" y="224"/>
                  </a:lnTo>
                  <a:lnTo>
                    <a:pt x="32" y="242"/>
                  </a:lnTo>
                  <a:lnTo>
                    <a:pt x="25" y="260"/>
                  </a:lnTo>
                  <a:lnTo>
                    <a:pt x="19" y="278"/>
                  </a:lnTo>
                  <a:lnTo>
                    <a:pt x="13" y="297"/>
                  </a:lnTo>
                  <a:lnTo>
                    <a:pt x="9" y="316"/>
                  </a:lnTo>
                  <a:lnTo>
                    <a:pt x="6" y="335"/>
                  </a:lnTo>
                  <a:lnTo>
                    <a:pt x="3" y="356"/>
                  </a:lnTo>
                  <a:lnTo>
                    <a:pt x="2" y="375"/>
                  </a:lnTo>
                  <a:lnTo>
                    <a:pt x="0" y="396"/>
                  </a:lnTo>
                  <a:lnTo>
                    <a:pt x="2" y="410"/>
                  </a:lnTo>
                  <a:lnTo>
                    <a:pt x="3" y="424"/>
                  </a:lnTo>
                  <a:lnTo>
                    <a:pt x="5" y="437"/>
                  </a:lnTo>
                  <a:lnTo>
                    <a:pt x="7" y="451"/>
                  </a:lnTo>
                  <a:lnTo>
                    <a:pt x="13" y="479"/>
                  </a:lnTo>
                  <a:lnTo>
                    <a:pt x="22" y="506"/>
                  </a:lnTo>
                  <a:lnTo>
                    <a:pt x="33" y="534"/>
                  </a:lnTo>
                  <a:lnTo>
                    <a:pt x="46" y="561"/>
                  </a:lnTo>
                  <a:lnTo>
                    <a:pt x="59" y="589"/>
                  </a:lnTo>
                  <a:lnTo>
                    <a:pt x="74" y="617"/>
                  </a:lnTo>
                  <a:lnTo>
                    <a:pt x="103" y="671"/>
                  </a:lnTo>
                  <a:lnTo>
                    <a:pt x="133" y="725"/>
                  </a:lnTo>
                  <a:lnTo>
                    <a:pt x="147" y="752"/>
                  </a:lnTo>
                  <a:lnTo>
                    <a:pt x="160" y="778"/>
                  </a:lnTo>
                  <a:lnTo>
                    <a:pt x="172" y="804"/>
                  </a:lnTo>
                  <a:lnTo>
                    <a:pt x="182" y="830"/>
                  </a:lnTo>
                  <a:lnTo>
                    <a:pt x="206" y="901"/>
                  </a:lnTo>
                  <a:lnTo>
                    <a:pt x="225" y="965"/>
                  </a:lnTo>
                  <a:lnTo>
                    <a:pt x="234" y="994"/>
                  </a:lnTo>
                  <a:lnTo>
                    <a:pt x="242" y="1020"/>
                  </a:lnTo>
                  <a:lnTo>
                    <a:pt x="251" y="1045"/>
                  </a:lnTo>
                  <a:lnTo>
                    <a:pt x="260" y="1066"/>
                  </a:lnTo>
                  <a:lnTo>
                    <a:pt x="265" y="1076"/>
                  </a:lnTo>
                  <a:lnTo>
                    <a:pt x="270" y="1086"/>
                  </a:lnTo>
                  <a:lnTo>
                    <a:pt x="276" y="1094"/>
                  </a:lnTo>
                  <a:lnTo>
                    <a:pt x="281" y="1103"/>
                  </a:lnTo>
                  <a:lnTo>
                    <a:pt x="288" y="1111"/>
                  </a:lnTo>
                  <a:lnTo>
                    <a:pt x="295" y="1118"/>
                  </a:lnTo>
                  <a:lnTo>
                    <a:pt x="302" y="1125"/>
                  </a:lnTo>
                  <a:lnTo>
                    <a:pt x="310" y="1130"/>
                  </a:lnTo>
                  <a:lnTo>
                    <a:pt x="318" y="1135"/>
                  </a:lnTo>
                  <a:lnTo>
                    <a:pt x="328" y="1140"/>
                  </a:lnTo>
                  <a:lnTo>
                    <a:pt x="337" y="1143"/>
                  </a:lnTo>
                  <a:lnTo>
                    <a:pt x="347" y="1146"/>
                  </a:lnTo>
                  <a:lnTo>
                    <a:pt x="359" y="1148"/>
                  </a:lnTo>
                  <a:lnTo>
                    <a:pt x="371" y="1151"/>
                  </a:lnTo>
                  <a:lnTo>
                    <a:pt x="383" y="1152"/>
                  </a:lnTo>
                  <a:lnTo>
                    <a:pt x="397" y="1152"/>
                  </a:lnTo>
                  <a:lnTo>
                    <a:pt x="411" y="1152"/>
                  </a:lnTo>
                  <a:lnTo>
                    <a:pt x="424" y="1151"/>
                  </a:lnTo>
                  <a:lnTo>
                    <a:pt x="436" y="1148"/>
                  </a:lnTo>
                  <a:lnTo>
                    <a:pt x="448" y="1146"/>
                  </a:lnTo>
                  <a:lnTo>
                    <a:pt x="457" y="1143"/>
                  </a:lnTo>
                  <a:lnTo>
                    <a:pt x="467" y="1140"/>
                  </a:lnTo>
                  <a:lnTo>
                    <a:pt x="477" y="1135"/>
                  </a:lnTo>
                  <a:lnTo>
                    <a:pt x="485" y="1130"/>
                  </a:lnTo>
                  <a:lnTo>
                    <a:pt x="493" y="1125"/>
                  </a:lnTo>
                  <a:lnTo>
                    <a:pt x="501" y="1118"/>
                  </a:lnTo>
                  <a:lnTo>
                    <a:pt x="507" y="1111"/>
                  </a:lnTo>
                  <a:lnTo>
                    <a:pt x="513" y="1103"/>
                  </a:lnTo>
                  <a:lnTo>
                    <a:pt x="519" y="1095"/>
                  </a:lnTo>
                  <a:lnTo>
                    <a:pt x="524" y="1086"/>
                  </a:lnTo>
                  <a:lnTo>
                    <a:pt x="530" y="1077"/>
                  </a:lnTo>
                  <a:lnTo>
                    <a:pt x="535" y="1066"/>
                  </a:lnTo>
                  <a:lnTo>
                    <a:pt x="544" y="1045"/>
                  </a:lnTo>
                  <a:lnTo>
                    <a:pt x="552" y="1021"/>
                  </a:lnTo>
                  <a:lnTo>
                    <a:pt x="561" y="994"/>
                  </a:lnTo>
                  <a:lnTo>
                    <a:pt x="570" y="966"/>
                  </a:lnTo>
                  <a:lnTo>
                    <a:pt x="578" y="935"/>
                  </a:lnTo>
                  <a:lnTo>
                    <a:pt x="588" y="902"/>
                  </a:lnTo>
                  <a:lnTo>
                    <a:pt x="599" y="868"/>
                  </a:lnTo>
                  <a:lnTo>
                    <a:pt x="612" y="831"/>
                  </a:lnTo>
                  <a:lnTo>
                    <a:pt x="621" y="805"/>
                  </a:lnTo>
                  <a:lnTo>
                    <a:pt x="633" y="779"/>
                  </a:lnTo>
                  <a:lnTo>
                    <a:pt x="646" y="753"/>
                  </a:lnTo>
                  <a:lnTo>
                    <a:pt x="660" y="726"/>
                  </a:lnTo>
                  <a:lnTo>
                    <a:pt x="691" y="672"/>
                  </a:lnTo>
                  <a:lnTo>
                    <a:pt x="721" y="617"/>
                  </a:lnTo>
                  <a:lnTo>
                    <a:pt x="735" y="589"/>
                  </a:lnTo>
                  <a:lnTo>
                    <a:pt x="749" y="561"/>
                  </a:lnTo>
                  <a:lnTo>
                    <a:pt x="761" y="533"/>
                  </a:lnTo>
                  <a:lnTo>
                    <a:pt x="772" y="506"/>
                  </a:lnTo>
                  <a:lnTo>
                    <a:pt x="780" y="478"/>
                  </a:lnTo>
                  <a:lnTo>
                    <a:pt x="787" y="451"/>
                  </a:lnTo>
                  <a:lnTo>
                    <a:pt x="790" y="437"/>
                  </a:lnTo>
                  <a:lnTo>
                    <a:pt x="791" y="423"/>
                  </a:lnTo>
                  <a:lnTo>
                    <a:pt x="792" y="410"/>
                  </a:lnTo>
                  <a:lnTo>
                    <a:pt x="793" y="396"/>
                  </a:lnTo>
                  <a:lnTo>
                    <a:pt x="792" y="375"/>
                  </a:lnTo>
                  <a:lnTo>
                    <a:pt x="791" y="356"/>
                  </a:lnTo>
                  <a:lnTo>
                    <a:pt x="789" y="335"/>
                  </a:lnTo>
                  <a:lnTo>
                    <a:pt x="785" y="316"/>
                  </a:lnTo>
                  <a:lnTo>
                    <a:pt x="780" y="297"/>
                  </a:lnTo>
                  <a:lnTo>
                    <a:pt x="775" y="278"/>
                  </a:lnTo>
                  <a:lnTo>
                    <a:pt x="769" y="260"/>
                  </a:lnTo>
                  <a:lnTo>
                    <a:pt x="762" y="242"/>
                  </a:lnTo>
                  <a:lnTo>
                    <a:pt x="754" y="224"/>
                  </a:lnTo>
                  <a:lnTo>
                    <a:pt x="746" y="207"/>
                  </a:lnTo>
                  <a:lnTo>
                    <a:pt x="736" y="190"/>
                  </a:lnTo>
                  <a:lnTo>
                    <a:pt x="725" y="174"/>
                  </a:lnTo>
                  <a:lnTo>
                    <a:pt x="714" y="159"/>
                  </a:lnTo>
                  <a:lnTo>
                    <a:pt x="703" y="144"/>
                  </a:lnTo>
                  <a:lnTo>
                    <a:pt x="691" y="130"/>
                  </a:lnTo>
                  <a:lnTo>
                    <a:pt x="677" y="116"/>
                  </a:lnTo>
                  <a:lnTo>
                    <a:pt x="664" y="103"/>
                  </a:lnTo>
                  <a:lnTo>
                    <a:pt x="648" y="90"/>
                  </a:lnTo>
                  <a:lnTo>
                    <a:pt x="633" y="78"/>
                  </a:lnTo>
                  <a:lnTo>
                    <a:pt x="618" y="67"/>
                  </a:lnTo>
                  <a:lnTo>
                    <a:pt x="602" y="58"/>
                  </a:lnTo>
                  <a:lnTo>
                    <a:pt x="586" y="48"/>
                  </a:lnTo>
                  <a:lnTo>
                    <a:pt x="569" y="39"/>
                  </a:lnTo>
                  <a:lnTo>
                    <a:pt x="551" y="31"/>
                  </a:lnTo>
                  <a:lnTo>
                    <a:pt x="533" y="24"/>
                  </a:lnTo>
                  <a:lnTo>
                    <a:pt x="515" y="18"/>
                  </a:lnTo>
                  <a:lnTo>
                    <a:pt x="496" y="12"/>
                  </a:lnTo>
                  <a:lnTo>
                    <a:pt x="477" y="8"/>
                  </a:lnTo>
                  <a:lnTo>
                    <a:pt x="457" y="5"/>
                  </a:lnTo>
                  <a:lnTo>
                    <a:pt x="438" y="1"/>
                  </a:lnTo>
                  <a:lnTo>
                    <a:pt x="417" y="0"/>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15"/>
            <p:cNvSpPr>
              <a:spLocks/>
            </p:cNvSpPr>
            <p:nvPr/>
          </p:nvSpPr>
          <p:spPr bwMode="auto">
            <a:xfrm>
              <a:off x="3791743" y="3739753"/>
              <a:ext cx="93663" cy="93663"/>
            </a:xfrm>
            <a:custGeom>
              <a:avLst/>
              <a:gdLst>
                <a:gd name="T0" fmla="*/ 205 w 234"/>
                <a:gd name="T1" fmla="*/ 1 h 234"/>
                <a:gd name="T2" fmla="*/ 183 w 234"/>
                <a:gd name="T3" fmla="*/ 3 h 234"/>
                <a:gd name="T4" fmla="*/ 152 w 234"/>
                <a:gd name="T5" fmla="*/ 9 h 234"/>
                <a:gd name="T6" fmla="*/ 113 w 234"/>
                <a:gd name="T7" fmla="*/ 26 h 234"/>
                <a:gd name="T8" fmla="*/ 79 w 234"/>
                <a:gd name="T9" fmla="*/ 49 h 234"/>
                <a:gd name="T10" fmla="*/ 50 w 234"/>
                <a:gd name="T11" fmla="*/ 78 h 234"/>
                <a:gd name="T12" fmla="*/ 26 w 234"/>
                <a:gd name="T13" fmla="*/ 113 h 234"/>
                <a:gd name="T14" fmla="*/ 10 w 234"/>
                <a:gd name="T15" fmla="*/ 152 h 234"/>
                <a:gd name="T16" fmla="*/ 2 w 234"/>
                <a:gd name="T17" fmla="*/ 183 h 234"/>
                <a:gd name="T18" fmla="*/ 0 w 234"/>
                <a:gd name="T19" fmla="*/ 205 h 234"/>
                <a:gd name="T20" fmla="*/ 0 w 234"/>
                <a:gd name="T21" fmla="*/ 220 h 234"/>
                <a:gd name="T22" fmla="*/ 3 w 234"/>
                <a:gd name="T23" fmla="*/ 226 h 234"/>
                <a:gd name="T24" fmla="*/ 7 w 234"/>
                <a:gd name="T25" fmla="*/ 231 h 234"/>
                <a:gd name="T26" fmla="*/ 14 w 234"/>
                <a:gd name="T27" fmla="*/ 234 h 234"/>
                <a:gd name="T28" fmla="*/ 21 w 234"/>
                <a:gd name="T29" fmla="*/ 234 h 234"/>
                <a:gd name="T30" fmla="*/ 28 w 234"/>
                <a:gd name="T31" fmla="*/ 231 h 234"/>
                <a:gd name="T32" fmla="*/ 33 w 234"/>
                <a:gd name="T33" fmla="*/ 226 h 234"/>
                <a:gd name="T34" fmla="*/ 35 w 234"/>
                <a:gd name="T35" fmla="*/ 220 h 234"/>
                <a:gd name="T36" fmla="*/ 37 w 234"/>
                <a:gd name="T37" fmla="*/ 197 h 234"/>
                <a:gd name="T38" fmla="*/ 44 w 234"/>
                <a:gd name="T39" fmla="*/ 163 h 234"/>
                <a:gd name="T40" fmla="*/ 58 w 234"/>
                <a:gd name="T41" fmla="*/ 130 h 234"/>
                <a:gd name="T42" fmla="*/ 78 w 234"/>
                <a:gd name="T43" fmla="*/ 101 h 234"/>
                <a:gd name="T44" fmla="*/ 101 w 234"/>
                <a:gd name="T45" fmla="*/ 77 h 234"/>
                <a:gd name="T46" fmla="*/ 131 w 234"/>
                <a:gd name="T47" fmla="*/ 58 h 234"/>
                <a:gd name="T48" fmla="*/ 163 w 234"/>
                <a:gd name="T49" fmla="*/ 44 h 234"/>
                <a:gd name="T50" fmla="*/ 197 w 234"/>
                <a:gd name="T51" fmla="*/ 36 h 234"/>
                <a:gd name="T52" fmla="*/ 219 w 234"/>
                <a:gd name="T53" fmla="*/ 35 h 234"/>
                <a:gd name="T54" fmla="*/ 226 w 234"/>
                <a:gd name="T55" fmla="*/ 33 h 234"/>
                <a:gd name="T56" fmla="*/ 231 w 234"/>
                <a:gd name="T57" fmla="*/ 28 h 234"/>
                <a:gd name="T58" fmla="*/ 233 w 234"/>
                <a:gd name="T59" fmla="*/ 21 h 234"/>
                <a:gd name="T60" fmla="*/ 233 w 234"/>
                <a:gd name="T61" fmla="*/ 15 h 234"/>
                <a:gd name="T62" fmla="*/ 231 w 234"/>
                <a:gd name="T63" fmla="*/ 8 h 234"/>
                <a:gd name="T64" fmla="*/ 226 w 234"/>
                <a:gd name="T65" fmla="*/ 3 h 234"/>
                <a:gd name="T66" fmla="*/ 219 w 234"/>
                <a:gd name="T67" fmla="*/ 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4" h="234">
                  <a:moveTo>
                    <a:pt x="216" y="0"/>
                  </a:moveTo>
                  <a:lnTo>
                    <a:pt x="205" y="1"/>
                  </a:lnTo>
                  <a:lnTo>
                    <a:pt x="194" y="1"/>
                  </a:lnTo>
                  <a:lnTo>
                    <a:pt x="183" y="3"/>
                  </a:lnTo>
                  <a:lnTo>
                    <a:pt x="173" y="4"/>
                  </a:lnTo>
                  <a:lnTo>
                    <a:pt x="152" y="9"/>
                  </a:lnTo>
                  <a:lnTo>
                    <a:pt x="132" y="17"/>
                  </a:lnTo>
                  <a:lnTo>
                    <a:pt x="113" y="26"/>
                  </a:lnTo>
                  <a:lnTo>
                    <a:pt x="95" y="36"/>
                  </a:lnTo>
                  <a:lnTo>
                    <a:pt x="79" y="49"/>
                  </a:lnTo>
                  <a:lnTo>
                    <a:pt x="64" y="63"/>
                  </a:lnTo>
                  <a:lnTo>
                    <a:pt x="50" y="78"/>
                  </a:lnTo>
                  <a:lnTo>
                    <a:pt x="37" y="95"/>
                  </a:lnTo>
                  <a:lnTo>
                    <a:pt x="26" y="113"/>
                  </a:lnTo>
                  <a:lnTo>
                    <a:pt x="17" y="131"/>
                  </a:lnTo>
                  <a:lnTo>
                    <a:pt x="10" y="152"/>
                  </a:lnTo>
                  <a:lnTo>
                    <a:pt x="4" y="172"/>
                  </a:lnTo>
                  <a:lnTo>
                    <a:pt x="2" y="183"/>
                  </a:lnTo>
                  <a:lnTo>
                    <a:pt x="1" y="194"/>
                  </a:lnTo>
                  <a:lnTo>
                    <a:pt x="0" y="205"/>
                  </a:lnTo>
                  <a:lnTo>
                    <a:pt x="0" y="216"/>
                  </a:lnTo>
                  <a:lnTo>
                    <a:pt x="0" y="220"/>
                  </a:lnTo>
                  <a:lnTo>
                    <a:pt x="1" y="223"/>
                  </a:lnTo>
                  <a:lnTo>
                    <a:pt x="3" y="226"/>
                  </a:lnTo>
                  <a:lnTo>
                    <a:pt x="5" y="229"/>
                  </a:lnTo>
                  <a:lnTo>
                    <a:pt x="7" y="231"/>
                  </a:lnTo>
                  <a:lnTo>
                    <a:pt x="11" y="233"/>
                  </a:lnTo>
                  <a:lnTo>
                    <a:pt x="14" y="234"/>
                  </a:lnTo>
                  <a:lnTo>
                    <a:pt x="18" y="234"/>
                  </a:lnTo>
                  <a:lnTo>
                    <a:pt x="21" y="234"/>
                  </a:lnTo>
                  <a:lnTo>
                    <a:pt x="25" y="233"/>
                  </a:lnTo>
                  <a:lnTo>
                    <a:pt x="28" y="231"/>
                  </a:lnTo>
                  <a:lnTo>
                    <a:pt x="31" y="229"/>
                  </a:lnTo>
                  <a:lnTo>
                    <a:pt x="33" y="226"/>
                  </a:lnTo>
                  <a:lnTo>
                    <a:pt x="34" y="223"/>
                  </a:lnTo>
                  <a:lnTo>
                    <a:pt x="35" y="220"/>
                  </a:lnTo>
                  <a:lnTo>
                    <a:pt x="35" y="216"/>
                  </a:lnTo>
                  <a:lnTo>
                    <a:pt x="37" y="197"/>
                  </a:lnTo>
                  <a:lnTo>
                    <a:pt x="40" y="180"/>
                  </a:lnTo>
                  <a:lnTo>
                    <a:pt x="44" y="163"/>
                  </a:lnTo>
                  <a:lnTo>
                    <a:pt x="51" y="145"/>
                  </a:lnTo>
                  <a:lnTo>
                    <a:pt x="58" y="130"/>
                  </a:lnTo>
                  <a:lnTo>
                    <a:pt x="67" y="115"/>
                  </a:lnTo>
                  <a:lnTo>
                    <a:pt x="78" y="101"/>
                  </a:lnTo>
                  <a:lnTo>
                    <a:pt x="88" y="88"/>
                  </a:lnTo>
                  <a:lnTo>
                    <a:pt x="101" y="77"/>
                  </a:lnTo>
                  <a:lnTo>
                    <a:pt x="115" y="67"/>
                  </a:lnTo>
                  <a:lnTo>
                    <a:pt x="131" y="58"/>
                  </a:lnTo>
                  <a:lnTo>
                    <a:pt x="146" y="50"/>
                  </a:lnTo>
                  <a:lnTo>
                    <a:pt x="163" y="44"/>
                  </a:lnTo>
                  <a:lnTo>
                    <a:pt x="180" y="40"/>
                  </a:lnTo>
                  <a:lnTo>
                    <a:pt x="197" y="36"/>
                  </a:lnTo>
                  <a:lnTo>
                    <a:pt x="216" y="36"/>
                  </a:lnTo>
                  <a:lnTo>
                    <a:pt x="219" y="35"/>
                  </a:lnTo>
                  <a:lnTo>
                    <a:pt x="223" y="34"/>
                  </a:lnTo>
                  <a:lnTo>
                    <a:pt x="226" y="33"/>
                  </a:lnTo>
                  <a:lnTo>
                    <a:pt x="229" y="31"/>
                  </a:lnTo>
                  <a:lnTo>
                    <a:pt x="231" y="28"/>
                  </a:lnTo>
                  <a:lnTo>
                    <a:pt x="232" y="24"/>
                  </a:lnTo>
                  <a:lnTo>
                    <a:pt x="233" y="21"/>
                  </a:lnTo>
                  <a:lnTo>
                    <a:pt x="234" y="18"/>
                  </a:lnTo>
                  <a:lnTo>
                    <a:pt x="233" y="15"/>
                  </a:lnTo>
                  <a:lnTo>
                    <a:pt x="232" y="10"/>
                  </a:lnTo>
                  <a:lnTo>
                    <a:pt x="231" y="8"/>
                  </a:lnTo>
                  <a:lnTo>
                    <a:pt x="229" y="5"/>
                  </a:lnTo>
                  <a:lnTo>
                    <a:pt x="226" y="3"/>
                  </a:lnTo>
                  <a:lnTo>
                    <a:pt x="223" y="2"/>
                  </a:lnTo>
                  <a:lnTo>
                    <a:pt x="219" y="1"/>
                  </a:lnTo>
                  <a:lnTo>
                    <a:pt x="2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 name="Freeform 118"/>
          <p:cNvSpPr>
            <a:spLocks noEditPoints="1"/>
          </p:cNvSpPr>
          <p:nvPr/>
        </p:nvSpPr>
        <p:spPr bwMode="auto">
          <a:xfrm>
            <a:off x="2299039" y="4996805"/>
            <a:ext cx="457200" cy="342900"/>
          </a:xfrm>
          <a:custGeom>
            <a:avLst/>
            <a:gdLst>
              <a:gd name="T0" fmla="*/ 227 w 1152"/>
              <a:gd name="T1" fmla="*/ 252 h 864"/>
              <a:gd name="T2" fmla="*/ 925 w 1152"/>
              <a:gd name="T3" fmla="*/ 252 h 864"/>
              <a:gd name="T4" fmla="*/ 1078 w 1152"/>
              <a:gd name="T5" fmla="*/ 252 h 864"/>
              <a:gd name="T6" fmla="*/ 1048 w 1152"/>
              <a:gd name="T7" fmla="*/ 289 h 864"/>
              <a:gd name="T8" fmla="*/ 458 w 1152"/>
              <a:gd name="T9" fmla="*/ 666 h 864"/>
              <a:gd name="T10" fmla="*/ 458 w 1152"/>
              <a:gd name="T11" fmla="*/ 666 h 864"/>
              <a:gd name="T12" fmla="*/ 273 w 1152"/>
              <a:gd name="T13" fmla="*/ 289 h 864"/>
              <a:gd name="T14" fmla="*/ 440 w 1152"/>
              <a:gd name="T15" fmla="*/ 252 h 864"/>
              <a:gd name="T16" fmla="*/ 349 w 1152"/>
              <a:gd name="T17" fmla="*/ 130 h 864"/>
              <a:gd name="T18" fmla="*/ 349 w 1152"/>
              <a:gd name="T19" fmla="*/ 130 h 864"/>
              <a:gd name="T20" fmla="*/ 656 w 1152"/>
              <a:gd name="T21" fmla="*/ 73 h 864"/>
              <a:gd name="T22" fmla="*/ 872 w 1152"/>
              <a:gd name="T23" fmla="*/ 73 h 864"/>
              <a:gd name="T24" fmla="*/ 713 w 1152"/>
              <a:gd name="T25" fmla="*/ 252 h 864"/>
              <a:gd name="T26" fmla="*/ 713 w 1152"/>
              <a:gd name="T27" fmla="*/ 252 h 864"/>
              <a:gd name="T28" fmla="*/ 614 w 1152"/>
              <a:gd name="T29" fmla="*/ 730 h 864"/>
              <a:gd name="T30" fmla="*/ 576 w 1152"/>
              <a:gd name="T31" fmla="*/ 737 h 864"/>
              <a:gd name="T32" fmla="*/ 468 w 1152"/>
              <a:gd name="T33" fmla="*/ 229 h 864"/>
              <a:gd name="T34" fmla="*/ 548 w 1152"/>
              <a:gd name="T35" fmla="*/ 162 h 864"/>
              <a:gd name="T36" fmla="*/ 703 w 1152"/>
              <a:gd name="T37" fmla="*/ 80 h 864"/>
              <a:gd name="T38" fmla="*/ 605 w 1152"/>
              <a:gd name="T39" fmla="*/ 162 h 864"/>
              <a:gd name="T40" fmla="*/ 576 w 1152"/>
              <a:gd name="T41" fmla="*/ 186 h 864"/>
              <a:gd name="T42" fmla="*/ 948 w 1152"/>
              <a:gd name="T43" fmla="*/ 21 h 864"/>
              <a:gd name="T44" fmla="*/ 931 w 1152"/>
              <a:gd name="T45" fmla="*/ 9 h 864"/>
              <a:gd name="T46" fmla="*/ 911 w 1152"/>
              <a:gd name="T47" fmla="*/ 1 h 864"/>
              <a:gd name="T48" fmla="*/ 255 w 1152"/>
              <a:gd name="T49" fmla="*/ 0 h 864"/>
              <a:gd name="T50" fmla="*/ 234 w 1152"/>
              <a:gd name="T51" fmla="*/ 4 h 864"/>
              <a:gd name="T52" fmla="*/ 215 w 1152"/>
              <a:gd name="T53" fmla="*/ 12 h 864"/>
              <a:gd name="T54" fmla="*/ 21 w 1152"/>
              <a:gd name="T55" fmla="*/ 204 h 864"/>
              <a:gd name="T56" fmla="*/ 8 w 1152"/>
              <a:gd name="T57" fmla="*/ 222 h 864"/>
              <a:gd name="T58" fmla="*/ 1 w 1152"/>
              <a:gd name="T59" fmla="*/ 242 h 864"/>
              <a:gd name="T60" fmla="*/ 1 w 1152"/>
              <a:gd name="T61" fmla="*/ 262 h 864"/>
              <a:gd name="T62" fmla="*/ 5 w 1152"/>
              <a:gd name="T63" fmla="*/ 280 h 864"/>
              <a:gd name="T64" fmla="*/ 14 w 1152"/>
              <a:gd name="T65" fmla="*/ 297 h 864"/>
              <a:gd name="T66" fmla="*/ 528 w 1152"/>
              <a:gd name="T67" fmla="*/ 845 h 864"/>
              <a:gd name="T68" fmla="*/ 546 w 1152"/>
              <a:gd name="T69" fmla="*/ 858 h 864"/>
              <a:gd name="T70" fmla="*/ 568 w 1152"/>
              <a:gd name="T71" fmla="*/ 863 h 864"/>
              <a:gd name="T72" fmla="*/ 592 w 1152"/>
              <a:gd name="T73" fmla="*/ 862 h 864"/>
              <a:gd name="T74" fmla="*/ 612 w 1152"/>
              <a:gd name="T75" fmla="*/ 855 h 864"/>
              <a:gd name="T76" fmla="*/ 629 w 1152"/>
              <a:gd name="T77" fmla="*/ 840 h 864"/>
              <a:gd name="T78" fmla="*/ 1142 w 1152"/>
              <a:gd name="T79" fmla="*/ 292 h 864"/>
              <a:gd name="T80" fmla="*/ 1150 w 1152"/>
              <a:gd name="T81" fmla="*/ 274 h 864"/>
              <a:gd name="T82" fmla="*/ 1152 w 1152"/>
              <a:gd name="T83" fmla="*/ 254 h 864"/>
              <a:gd name="T84" fmla="*/ 1149 w 1152"/>
              <a:gd name="T85" fmla="*/ 235 h 864"/>
              <a:gd name="T86" fmla="*/ 1140 w 1152"/>
              <a:gd name="T87" fmla="*/ 215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2" h="864">
                <a:moveTo>
                  <a:pt x="241" y="87"/>
                </a:moveTo>
                <a:lnTo>
                  <a:pt x="324" y="155"/>
                </a:lnTo>
                <a:lnTo>
                  <a:pt x="227" y="252"/>
                </a:lnTo>
                <a:lnTo>
                  <a:pt x="72" y="252"/>
                </a:lnTo>
                <a:lnTo>
                  <a:pt x="241" y="87"/>
                </a:lnTo>
                <a:close/>
                <a:moveTo>
                  <a:pt x="925" y="252"/>
                </a:moveTo>
                <a:lnTo>
                  <a:pt x="828" y="155"/>
                </a:lnTo>
                <a:lnTo>
                  <a:pt x="911" y="87"/>
                </a:lnTo>
                <a:lnTo>
                  <a:pt x="1078" y="252"/>
                </a:lnTo>
                <a:lnTo>
                  <a:pt x="925" y="252"/>
                </a:lnTo>
                <a:close/>
                <a:moveTo>
                  <a:pt x="921" y="289"/>
                </a:moveTo>
                <a:lnTo>
                  <a:pt x="1048" y="289"/>
                </a:lnTo>
                <a:lnTo>
                  <a:pt x="694" y="666"/>
                </a:lnTo>
                <a:lnTo>
                  <a:pt x="921" y="289"/>
                </a:lnTo>
                <a:close/>
                <a:moveTo>
                  <a:pt x="458" y="666"/>
                </a:moveTo>
                <a:lnTo>
                  <a:pt x="103" y="289"/>
                </a:lnTo>
                <a:lnTo>
                  <a:pt x="231" y="289"/>
                </a:lnTo>
                <a:lnTo>
                  <a:pt x="458" y="666"/>
                </a:lnTo>
                <a:close/>
                <a:moveTo>
                  <a:pt x="450" y="289"/>
                </a:moveTo>
                <a:lnTo>
                  <a:pt x="538" y="730"/>
                </a:lnTo>
                <a:lnTo>
                  <a:pt x="273" y="289"/>
                </a:lnTo>
                <a:lnTo>
                  <a:pt x="450" y="289"/>
                </a:lnTo>
                <a:close/>
                <a:moveTo>
                  <a:pt x="351" y="179"/>
                </a:moveTo>
                <a:lnTo>
                  <a:pt x="440" y="252"/>
                </a:lnTo>
                <a:lnTo>
                  <a:pt x="277" y="252"/>
                </a:lnTo>
                <a:lnTo>
                  <a:pt x="351" y="179"/>
                </a:lnTo>
                <a:close/>
                <a:moveTo>
                  <a:pt x="349" y="130"/>
                </a:moveTo>
                <a:lnTo>
                  <a:pt x="281" y="73"/>
                </a:lnTo>
                <a:lnTo>
                  <a:pt x="407" y="73"/>
                </a:lnTo>
                <a:lnTo>
                  <a:pt x="349" y="130"/>
                </a:lnTo>
                <a:close/>
                <a:moveTo>
                  <a:pt x="576" y="139"/>
                </a:moveTo>
                <a:lnTo>
                  <a:pt x="497" y="73"/>
                </a:lnTo>
                <a:lnTo>
                  <a:pt x="656" y="73"/>
                </a:lnTo>
                <a:lnTo>
                  <a:pt x="576" y="139"/>
                </a:lnTo>
                <a:close/>
                <a:moveTo>
                  <a:pt x="745" y="73"/>
                </a:moveTo>
                <a:lnTo>
                  <a:pt x="872" y="73"/>
                </a:lnTo>
                <a:lnTo>
                  <a:pt x="803" y="130"/>
                </a:lnTo>
                <a:lnTo>
                  <a:pt x="745" y="73"/>
                </a:lnTo>
                <a:close/>
                <a:moveTo>
                  <a:pt x="713" y="252"/>
                </a:moveTo>
                <a:lnTo>
                  <a:pt x="801" y="179"/>
                </a:lnTo>
                <a:lnTo>
                  <a:pt x="875" y="252"/>
                </a:lnTo>
                <a:lnTo>
                  <a:pt x="713" y="252"/>
                </a:lnTo>
                <a:close/>
                <a:moveTo>
                  <a:pt x="703" y="289"/>
                </a:moveTo>
                <a:lnTo>
                  <a:pt x="879" y="289"/>
                </a:lnTo>
                <a:lnTo>
                  <a:pt x="614" y="730"/>
                </a:lnTo>
                <a:lnTo>
                  <a:pt x="703" y="289"/>
                </a:lnTo>
                <a:close/>
                <a:moveTo>
                  <a:pt x="666" y="289"/>
                </a:moveTo>
                <a:lnTo>
                  <a:pt x="576" y="737"/>
                </a:lnTo>
                <a:lnTo>
                  <a:pt x="487" y="289"/>
                </a:lnTo>
                <a:lnTo>
                  <a:pt x="666" y="289"/>
                </a:lnTo>
                <a:close/>
                <a:moveTo>
                  <a:pt x="468" y="229"/>
                </a:moveTo>
                <a:lnTo>
                  <a:pt x="377" y="153"/>
                </a:lnTo>
                <a:lnTo>
                  <a:pt x="449" y="80"/>
                </a:lnTo>
                <a:lnTo>
                  <a:pt x="548" y="162"/>
                </a:lnTo>
                <a:lnTo>
                  <a:pt x="468" y="229"/>
                </a:lnTo>
                <a:close/>
                <a:moveTo>
                  <a:pt x="605" y="162"/>
                </a:moveTo>
                <a:lnTo>
                  <a:pt x="703" y="80"/>
                </a:lnTo>
                <a:lnTo>
                  <a:pt x="775" y="153"/>
                </a:lnTo>
                <a:lnTo>
                  <a:pt x="684" y="229"/>
                </a:lnTo>
                <a:lnTo>
                  <a:pt x="605" y="162"/>
                </a:lnTo>
                <a:close/>
                <a:moveTo>
                  <a:pt x="656" y="252"/>
                </a:moveTo>
                <a:lnTo>
                  <a:pt x="497" y="252"/>
                </a:lnTo>
                <a:lnTo>
                  <a:pt x="576" y="186"/>
                </a:lnTo>
                <a:lnTo>
                  <a:pt x="656" y="252"/>
                </a:lnTo>
                <a:close/>
                <a:moveTo>
                  <a:pt x="1130" y="204"/>
                </a:moveTo>
                <a:lnTo>
                  <a:pt x="948" y="21"/>
                </a:lnTo>
                <a:lnTo>
                  <a:pt x="943" y="17"/>
                </a:lnTo>
                <a:lnTo>
                  <a:pt x="937" y="12"/>
                </a:lnTo>
                <a:lnTo>
                  <a:pt x="931" y="9"/>
                </a:lnTo>
                <a:lnTo>
                  <a:pt x="924" y="6"/>
                </a:lnTo>
                <a:lnTo>
                  <a:pt x="918" y="4"/>
                </a:lnTo>
                <a:lnTo>
                  <a:pt x="911" y="1"/>
                </a:lnTo>
                <a:lnTo>
                  <a:pt x="904" y="0"/>
                </a:lnTo>
                <a:lnTo>
                  <a:pt x="897" y="0"/>
                </a:lnTo>
                <a:lnTo>
                  <a:pt x="255" y="0"/>
                </a:lnTo>
                <a:lnTo>
                  <a:pt x="248" y="0"/>
                </a:lnTo>
                <a:lnTo>
                  <a:pt x="241" y="1"/>
                </a:lnTo>
                <a:lnTo>
                  <a:pt x="234" y="4"/>
                </a:lnTo>
                <a:lnTo>
                  <a:pt x="228" y="6"/>
                </a:lnTo>
                <a:lnTo>
                  <a:pt x="221" y="9"/>
                </a:lnTo>
                <a:lnTo>
                  <a:pt x="215" y="12"/>
                </a:lnTo>
                <a:lnTo>
                  <a:pt x="209" y="17"/>
                </a:lnTo>
                <a:lnTo>
                  <a:pt x="204" y="21"/>
                </a:lnTo>
                <a:lnTo>
                  <a:pt x="21" y="204"/>
                </a:lnTo>
                <a:lnTo>
                  <a:pt x="16" y="210"/>
                </a:lnTo>
                <a:lnTo>
                  <a:pt x="12" y="215"/>
                </a:lnTo>
                <a:lnTo>
                  <a:pt x="8" y="222"/>
                </a:lnTo>
                <a:lnTo>
                  <a:pt x="5" y="228"/>
                </a:lnTo>
                <a:lnTo>
                  <a:pt x="3" y="235"/>
                </a:lnTo>
                <a:lnTo>
                  <a:pt x="1" y="242"/>
                </a:lnTo>
                <a:lnTo>
                  <a:pt x="1" y="249"/>
                </a:lnTo>
                <a:lnTo>
                  <a:pt x="0" y="255"/>
                </a:lnTo>
                <a:lnTo>
                  <a:pt x="1" y="262"/>
                </a:lnTo>
                <a:lnTo>
                  <a:pt x="1" y="268"/>
                </a:lnTo>
                <a:lnTo>
                  <a:pt x="3" y="275"/>
                </a:lnTo>
                <a:lnTo>
                  <a:pt x="5" y="280"/>
                </a:lnTo>
                <a:lnTo>
                  <a:pt x="7" y="287"/>
                </a:lnTo>
                <a:lnTo>
                  <a:pt x="11" y="292"/>
                </a:lnTo>
                <a:lnTo>
                  <a:pt x="14" y="297"/>
                </a:lnTo>
                <a:lnTo>
                  <a:pt x="18" y="303"/>
                </a:lnTo>
                <a:lnTo>
                  <a:pt x="522" y="840"/>
                </a:lnTo>
                <a:lnTo>
                  <a:pt x="528" y="845"/>
                </a:lnTo>
                <a:lnTo>
                  <a:pt x="533" y="850"/>
                </a:lnTo>
                <a:lnTo>
                  <a:pt x="540" y="855"/>
                </a:lnTo>
                <a:lnTo>
                  <a:pt x="546" y="858"/>
                </a:lnTo>
                <a:lnTo>
                  <a:pt x="554" y="860"/>
                </a:lnTo>
                <a:lnTo>
                  <a:pt x="561" y="862"/>
                </a:lnTo>
                <a:lnTo>
                  <a:pt x="568" y="863"/>
                </a:lnTo>
                <a:lnTo>
                  <a:pt x="576" y="864"/>
                </a:lnTo>
                <a:lnTo>
                  <a:pt x="584" y="863"/>
                </a:lnTo>
                <a:lnTo>
                  <a:pt x="592" y="862"/>
                </a:lnTo>
                <a:lnTo>
                  <a:pt x="598" y="860"/>
                </a:lnTo>
                <a:lnTo>
                  <a:pt x="606" y="858"/>
                </a:lnTo>
                <a:lnTo>
                  <a:pt x="612" y="855"/>
                </a:lnTo>
                <a:lnTo>
                  <a:pt x="619" y="850"/>
                </a:lnTo>
                <a:lnTo>
                  <a:pt x="624" y="845"/>
                </a:lnTo>
                <a:lnTo>
                  <a:pt x="629" y="840"/>
                </a:lnTo>
                <a:lnTo>
                  <a:pt x="1134" y="303"/>
                </a:lnTo>
                <a:lnTo>
                  <a:pt x="1138" y="297"/>
                </a:lnTo>
                <a:lnTo>
                  <a:pt x="1142" y="292"/>
                </a:lnTo>
                <a:lnTo>
                  <a:pt x="1145" y="287"/>
                </a:lnTo>
                <a:lnTo>
                  <a:pt x="1148" y="280"/>
                </a:lnTo>
                <a:lnTo>
                  <a:pt x="1150" y="274"/>
                </a:lnTo>
                <a:lnTo>
                  <a:pt x="1151" y="267"/>
                </a:lnTo>
                <a:lnTo>
                  <a:pt x="1152" y="261"/>
                </a:lnTo>
                <a:lnTo>
                  <a:pt x="1152" y="254"/>
                </a:lnTo>
                <a:lnTo>
                  <a:pt x="1152" y="248"/>
                </a:lnTo>
                <a:lnTo>
                  <a:pt x="1151" y="241"/>
                </a:lnTo>
                <a:lnTo>
                  <a:pt x="1149" y="235"/>
                </a:lnTo>
                <a:lnTo>
                  <a:pt x="1147" y="228"/>
                </a:lnTo>
                <a:lnTo>
                  <a:pt x="1143" y="222"/>
                </a:lnTo>
                <a:lnTo>
                  <a:pt x="1140" y="215"/>
                </a:lnTo>
                <a:lnTo>
                  <a:pt x="1136" y="210"/>
                </a:lnTo>
                <a:lnTo>
                  <a:pt x="1130" y="20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4" name="Group 23"/>
          <p:cNvGrpSpPr/>
          <p:nvPr/>
        </p:nvGrpSpPr>
        <p:grpSpPr>
          <a:xfrm>
            <a:off x="6703646" y="4939655"/>
            <a:ext cx="457200" cy="457200"/>
            <a:chOff x="4563268" y="2753915"/>
            <a:chExt cx="457200" cy="457200"/>
          </a:xfrm>
          <a:solidFill>
            <a:schemeClr val="bg1"/>
          </a:solidFill>
        </p:grpSpPr>
        <p:sp>
          <p:nvSpPr>
            <p:cNvPr id="25"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1162714" y="3675596"/>
            <a:ext cx="457200" cy="371475"/>
            <a:chOff x="9914731" y="4604147"/>
            <a:chExt cx="457200" cy="371475"/>
          </a:xfrm>
          <a:solidFill>
            <a:schemeClr val="bg1"/>
          </a:solidFill>
        </p:grpSpPr>
        <p:sp>
          <p:nvSpPr>
            <p:cNvPr id="29" name="Freeform 6"/>
            <p:cNvSpPr>
              <a:spLocks noEditPoints="1"/>
            </p:cNvSpPr>
            <p:nvPr/>
          </p:nvSpPr>
          <p:spPr bwMode="auto">
            <a:xfrm>
              <a:off x="10229056" y="4718447"/>
              <a:ext cx="85725" cy="114300"/>
            </a:xfrm>
            <a:custGeom>
              <a:avLst/>
              <a:gdLst>
                <a:gd name="T0" fmla="*/ 180 w 216"/>
                <a:gd name="T1" fmla="*/ 252 h 287"/>
                <a:gd name="T2" fmla="*/ 36 w 216"/>
                <a:gd name="T3" fmla="*/ 252 h 287"/>
                <a:gd name="T4" fmla="*/ 36 w 216"/>
                <a:gd name="T5" fmla="*/ 36 h 287"/>
                <a:gd name="T6" fmla="*/ 72 w 216"/>
                <a:gd name="T7" fmla="*/ 36 h 287"/>
                <a:gd name="T8" fmla="*/ 180 w 216"/>
                <a:gd name="T9" fmla="*/ 198 h 287"/>
                <a:gd name="T10" fmla="*/ 180 w 216"/>
                <a:gd name="T11" fmla="*/ 252 h 287"/>
                <a:gd name="T12" fmla="*/ 102 w 216"/>
                <a:gd name="T13" fmla="*/ 16 h 287"/>
                <a:gd name="T14" fmla="*/ 99 w 216"/>
                <a:gd name="T15" fmla="*/ 12 h 287"/>
                <a:gd name="T16" fmla="*/ 96 w 216"/>
                <a:gd name="T17" fmla="*/ 9 h 287"/>
                <a:gd name="T18" fmla="*/ 92 w 216"/>
                <a:gd name="T19" fmla="*/ 6 h 287"/>
                <a:gd name="T20" fmla="*/ 89 w 216"/>
                <a:gd name="T21" fmla="*/ 4 h 287"/>
                <a:gd name="T22" fmla="*/ 85 w 216"/>
                <a:gd name="T23" fmla="*/ 2 h 287"/>
                <a:gd name="T24" fmla="*/ 81 w 216"/>
                <a:gd name="T25" fmla="*/ 1 h 287"/>
                <a:gd name="T26" fmla="*/ 76 w 216"/>
                <a:gd name="T27" fmla="*/ 0 h 287"/>
                <a:gd name="T28" fmla="*/ 72 w 216"/>
                <a:gd name="T29" fmla="*/ 0 h 287"/>
                <a:gd name="T30" fmla="*/ 36 w 216"/>
                <a:gd name="T31" fmla="*/ 0 h 287"/>
                <a:gd name="T32" fmla="*/ 29 w 216"/>
                <a:gd name="T33" fmla="*/ 0 h 287"/>
                <a:gd name="T34" fmla="*/ 22 w 216"/>
                <a:gd name="T35" fmla="*/ 2 h 287"/>
                <a:gd name="T36" fmla="*/ 16 w 216"/>
                <a:gd name="T37" fmla="*/ 5 h 287"/>
                <a:gd name="T38" fmla="*/ 10 w 216"/>
                <a:gd name="T39" fmla="*/ 10 h 287"/>
                <a:gd name="T40" fmla="*/ 6 w 216"/>
                <a:gd name="T41" fmla="*/ 15 h 287"/>
                <a:gd name="T42" fmla="*/ 3 w 216"/>
                <a:gd name="T43" fmla="*/ 22 h 287"/>
                <a:gd name="T44" fmla="*/ 1 w 216"/>
                <a:gd name="T45" fmla="*/ 28 h 287"/>
                <a:gd name="T46" fmla="*/ 0 w 216"/>
                <a:gd name="T47" fmla="*/ 36 h 287"/>
                <a:gd name="T48" fmla="*/ 0 w 216"/>
                <a:gd name="T49" fmla="*/ 252 h 287"/>
                <a:gd name="T50" fmla="*/ 1 w 216"/>
                <a:gd name="T51" fmla="*/ 259 h 287"/>
                <a:gd name="T52" fmla="*/ 3 w 216"/>
                <a:gd name="T53" fmla="*/ 266 h 287"/>
                <a:gd name="T54" fmla="*/ 6 w 216"/>
                <a:gd name="T55" fmla="*/ 272 h 287"/>
                <a:gd name="T56" fmla="*/ 10 w 216"/>
                <a:gd name="T57" fmla="*/ 278 h 287"/>
                <a:gd name="T58" fmla="*/ 16 w 216"/>
                <a:gd name="T59" fmla="*/ 282 h 287"/>
                <a:gd name="T60" fmla="*/ 22 w 216"/>
                <a:gd name="T61" fmla="*/ 285 h 287"/>
                <a:gd name="T62" fmla="*/ 29 w 216"/>
                <a:gd name="T63" fmla="*/ 287 h 287"/>
                <a:gd name="T64" fmla="*/ 36 w 216"/>
                <a:gd name="T65" fmla="*/ 287 h 287"/>
                <a:gd name="T66" fmla="*/ 180 w 216"/>
                <a:gd name="T67" fmla="*/ 287 h 287"/>
                <a:gd name="T68" fmla="*/ 187 w 216"/>
                <a:gd name="T69" fmla="*/ 287 h 287"/>
                <a:gd name="T70" fmla="*/ 194 w 216"/>
                <a:gd name="T71" fmla="*/ 285 h 287"/>
                <a:gd name="T72" fmla="*/ 200 w 216"/>
                <a:gd name="T73" fmla="*/ 282 h 287"/>
                <a:gd name="T74" fmla="*/ 206 w 216"/>
                <a:gd name="T75" fmla="*/ 278 h 287"/>
                <a:gd name="T76" fmla="*/ 210 w 216"/>
                <a:gd name="T77" fmla="*/ 272 h 287"/>
                <a:gd name="T78" fmla="*/ 213 w 216"/>
                <a:gd name="T79" fmla="*/ 266 h 287"/>
                <a:gd name="T80" fmla="*/ 216 w 216"/>
                <a:gd name="T81" fmla="*/ 259 h 287"/>
                <a:gd name="T82" fmla="*/ 216 w 216"/>
                <a:gd name="T83" fmla="*/ 252 h 287"/>
                <a:gd name="T84" fmla="*/ 216 w 216"/>
                <a:gd name="T85" fmla="*/ 198 h 287"/>
                <a:gd name="T86" fmla="*/ 216 w 216"/>
                <a:gd name="T87" fmla="*/ 192 h 287"/>
                <a:gd name="T88" fmla="*/ 214 w 216"/>
                <a:gd name="T89" fmla="*/ 187 h 287"/>
                <a:gd name="T90" fmla="*/ 212 w 216"/>
                <a:gd name="T91" fmla="*/ 183 h 287"/>
                <a:gd name="T92" fmla="*/ 210 w 216"/>
                <a:gd name="T93" fmla="*/ 178 h 287"/>
                <a:gd name="T94" fmla="*/ 102 w 216"/>
                <a:gd name="T95" fmla="*/ 1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6" h="287">
                  <a:moveTo>
                    <a:pt x="180" y="252"/>
                  </a:moveTo>
                  <a:lnTo>
                    <a:pt x="36" y="252"/>
                  </a:lnTo>
                  <a:lnTo>
                    <a:pt x="36" y="36"/>
                  </a:lnTo>
                  <a:lnTo>
                    <a:pt x="72" y="36"/>
                  </a:lnTo>
                  <a:lnTo>
                    <a:pt x="180" y="198"/>
                  </a:lnTo>
                  <a:lnTo>
                    <a:pt x="180" y="252"/>
                  </a:lnTo>
                  <a:close/>
                  <a:moveTo>
                    <a:pt x="102" y="16"/>
                  </a:moveTo>
                  <a:lnTo>
                    <a:pt x="99" y="12"/>
                  </a:lnTo>
                  <a:lnTo>
                    <a:pt x="96" y="9"/>
                  </a:lnTo>
                  <a:lnTo>
                    <a:pt x="92" y="6"/>
                  </a:lnTo>
                  <a:lnTo>
                    <a:pt x="89" y="4"/>
                  </a:lnTo>
                  <a:lnTo>
                    <a:pt x="85" y="2"/>
                  </a:lnTo>
                  <a:lnTo>
                    <a:pt x="81" y="1"/>
                  </a:lnTo>
                  <a:lnTo>
                    <a:pt x="76" y="0"/>
                  </a:lnTo>
                  <a:lnTo>
                    <a:pt x="72" y="0"/>
                  </a:lnTo>
                  <a:lnTo>
                    <a:pt x="36" y="0"/>
                  </a:lnTo>
                  <a:lnTo>
                    <a:pt x="29" y="0"/>
                  </a:lnTo>
                  <a:lnTo>
                    <a:pt x="22" y="2"/>
                  </a:lnTo>
                  <a:lnTo>
                    <a:pt x="16" y="5"/>
                  </a:lnTo>
                  <a:lnTo>
                    <a:pt x="10" y="10"/>
                  </a:lnTo>
                  <a:lnTo>
                    <a:pt x="6" y="15"/>
                  </a:lnTo>
                  <a:lnTo>
                    <a:pt x="3" y="22"/>
                  </a:lnTo>
                  <a:lnTo>
                    <a:pt x="1" y="28"/>
                  </a:lnTo>
                  <a:lnTo>
                    <a:pt x="0" y="36"/>
                  </a:lnTo>
                  <a:lnTo>
                    <a:pt x="0" y="252"/>
                  </a:lnTo>
                  <a:lnTo>
                    <a:pt x="1" y="259"/>
                  </a:lnTo>
                  <a:lnTo>
                    <a:pt x="3" y="266"/>
                  </a:lnTo>
                  <a:lnTo>
                    <a:pt x="6" y="272"/>
                  </a:lnTo>
                  <a:lnTo>
                    <a:pt x="10" y="278"/>
                  </a:lnTo>
                  <a:lnTo>
                    <a:pt x="16" y="282"/>
                  </a:lnTo>
                  <a:lnTo>
                    <a:pt x="22" y="285"/>
                  </a:lnTo>
                  <a:lnTo>
                    <a:pt x="29" y="287"/>
                  </a:lnTo>
                  <a:lnTo>
                    <a:pt x="36" y="287"/>
                  </a:lnTo>
                  <a:lnTo>
                    <a:pt x="180" y="287"/>
                  </a:lnTo>
                  <a:lnTo>
                    <a:pt x="187" y="287"/>
                  </a:lnTo>
                  <a:lnTo>
                    <a:pt x="194" y="285"/>
                  </a:lnTo>
                  <a:lnTo>
                    <a:pt x="200" y="282"/>
                  </a:lnTo>
                  <a:lnTo>
                    <a:pt x="206" y="278"/>
                  </a:lnTo>
                  <a:lnTo>
                    <a:pt x="210" y="272"/>
                  </a:lnTo>
                  <a:lnTo>
                    <a:pt x="213" y="266"/>
                  </a:lnTo>
                  <a:lnTo>
                    <a:pt x="216" y="259"/>
                  </a:lnTo>
                  <a:lnTo>
                    <a:pt x="216" y="252"/>
                  </a:lnTo>
                  <a:lnTo>
                    <a:pt x="216" y="198"/>
                  </a:lnTo>
                  <a:lnTo>
                    <a:pt x="216" y="192"/>
                  </a:lnTo>
                  <a:lnTo>
                    <a:pt x="214" y="187"/>
                  </a:lnTo>
                  <a:lnTo>
                    <a:pt x="212" y="183"/>
                  </a:lnTo>
                  <a:lnTo>
                    <a:pt x="210" y="178"/>
                  </a:lnTo>
                  <a:lnTo>
                    <a:pt x="10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7"/>
            <p:cNvSpPr>
              <a:spLocks noEditPoints="1"/>
            </p:cNvSpPr>
            <p:nvPr/>
          </p:nvSpPr>
          <p:spPr bwMode="auto">
            <a:xfrm>
              <a:off x="9914731" y="4604147"/>
              <a:ext cx="457200" cy="371475"/>
            </a:xfrm>
            <a:custGeom>
              <a:avLst/>
              <a:gdLst>
                <a:gd name="T0" fmla="*/ 1051 w 1152"/>
                <a:gd name="T1" fmla="*/ 755 h 936"/>
                <a:gd name="T2" fmla="*/ 970 w 1152"/>
                <a:gd name="T3" fmla="*/ 694 h 936"/>
                <a:gd name="T4" fmla="*/ 889 w 1152"/>
                <a:gd name="T5" fmla="*/ 650 h 936"/>
                <a:gd name="T6" fmla="*/ 795 w 1152"/>
                <a:gd name="T7" fmla="*/ 666 h 936"/>
                <a:gd name="T8" fmla="*/ 733 w 1152"/>
                <a:gd name="T9" fmla="*/ 733 h 936"/>
                <a:gd name="T10" fmla="*/ 509 w 1152"/>
                <a:gd name="T11" fmla="*/ 703 h 936"/>
                <a:gd name="T12" fmla="*/ 432 w 1152"/>
                <a:gd name="T13" fmla="*/ 652 h 936"/>
                <a:gd name="T14" fmla="*/ 337 w 1152"/>
                <a:gd name="T15" fmla="*/ 661 h 936"/>
                <a:gd name="T16" fmla="*/ 270 w 1152"/>
                <a:gd name="T17" fmla="*/ 723 h 936"/>
                <a:gd name="T18" fmla="*/ 191 w 1152"/>
                <a:gd name="T19" fmla="*/ 745 h 936"/>
                <a:gd name="T20" fmla="*/ 670 w 1152"/>
                <a:gd name="T21" fmla="*/ 610 h 936"/>
                <a:gd name="T22" fmla="*/ 738 w 1152"/>
                <a:gd name="T23" fmla="*/ 564 h 936"/>
                <a:gd name="T24" fmla="*/ 900 w 1152"/>
                <a:gd name="T25" fmla="*/ 251 h 936"/>
                <a:gd name="T26" fmla="*/ 930 w 1152"/>
                <a:gd name="T27" fmla="*/ 267 h 936"/>
                <a:gd name="T28" fmla="*/ 856 w 1152"/>
                <a:gd name="T29" fmla="*/ 864 h 936"/>
                <a:gd name="T30" fmla="*/ 809 w 1152"/>
                <a:gd name="T31" fmla="*/ 838 h 936"/>
                <a:gd name="T32" fmla="*/ 793 w 1152"/>
                <a:gd name="T33" fmla="*/ 785 h 936"/>
                <a:gd name="T34" fmla="*/ 819 w 1152"/>
                <a:gd name="T35" fmla="*/ 736 h 936"/>
                <a:gd name="T36" fmla="*/ 871 w 1152"/>
                <a:gd name="T37" fmla="*/ 720 h 936"/>
                <a:gd name="T38" fmla="*/ 920 w 1152"/>
                <a:gd name="T39" fmla="*/ 746 h 936"/>
                <a:gd name="T40" fmla="*/ 935 w 1152"/>
                <a:gd name="T41" fmla="*/ 799 h 936"/>
                <a:gd name="T42" fmla="*/ 909 w 1152"/>
                <a:gd name="T43" fmla="*/ 847 h 936"/>
                <a:gd name="T44" fmla="*/ 396 w 1152"/>
                <a:gd name="T45" fmla="*/ 864 h 936"/>
                <a:gd name="T46" fmla="*/ 346 w 1152"/>
                <a:gd name="T47" fmla="*/ 843 h 936"/>
                <a:gd name="T48" fmla="*/ 324 w 1152"/>
                <a:gd name="T49" fmla="*/ 791 h 936"/>
                <a:gd name="T50" fmla="*/ 346 w 1152"/>
                <a:gd name="T51" fmla="*/ 741 h 936"/>
                <a:gd name="T52" fmla="*/ 396 w 1152"/>
                <a:gd name="T53" fmla="*/ 720 h 936"/>
                <a:gd name="T54" fmla="*/ 447 w 1152"/>
                <a:gd name="T55" fmla="*/ 741 h 936"/>
                <a:gd name="T56" fmla="*/ 468 w 1152"/>
                <a:gd name="T57" fmla="*/ 791 h 936"/>
                <a:gd name="T58" fmla="*/ 447 w 1152"/>
                <a:gd name="T59" fmla="*/ 843 h 936"/>
                <a:gd name="T60" fmla="*/ 396 w 1152"/>
                <a:gd name="T61" fmla="*/ 864 h 936"/>
                <a:gd name="T62" fmla="*/ 72 w 1152"/>
                <a:gd name="T63" fmla="*/ 510 h 936"/>
                <a:gd name="T64" fmla="*/ 94 w 1152"/>
                <a:gd name="T65" fmla="*/ 74 h 936"/>
                <a:gd name="T66" fmla="*/ 678 w 1152"/>
                <a:gd name="T67" fmla="*/ 87 h 936"/>
                <a:gd name="T68" fmla="*/ 681 w 1152"/>
                <a:gd name="T69" fmla="*/ 518 h 936"/>
                <a:gd name="T70" fmla="*/ 1134 w 1152"/>
                <a:gd name="T71" fmla="*/ 444 h 936"/>
                <a:gd name="T72" fmla="*/ 914 w 1152"/>
                <a:gd name="T73" fmla="*/ 181 h 936"/>
                <a:gd name="T74" fmla="*/ 743 w 1152"/>
                <a:gd name="T75" fmla="*/ 56 h 936"/>
                <a:gd name="T76" fmla="*/ 680 w 1152"/>
                <a:gd name="T77" fmla="*/ 5 h 936"/>
                <a:gd name="T78" fmla="*/ 66 w 1152"/>
                <a:gd name="T79" fmla="*/ 8 h 936"/>
                <a:gd name="T80" fmla="*/ 9 w 1152"/>
                <a:gd name="T81" fmla="*/ 66 h 936"/>
                <a:gd name="T82" fmla="*/ 5 w 1152"/>
                <a:gd name="T83" fmla="*/ 535 h 936"/>
                <a:gd name="T84" fmla="*/ 56 w 1152"/>
                <a:gd name="T85" fmla="*/ 599 h 936"/>
                <a:gd name="T86" fmla="*/ 109 w 1152"/>
                <a:gd name="T87" fmla="*/ 731 h 936"/>
                <a:gd name="T88" fmla="*/ 148 w 1152"/>
                <a:gd name="T89" fmla="*/ 803 h 936"/>
                <a:gd name="T90" fmla="*/ 257 w 1152"/>
                <a:gd name="T91" fmla="*/ 828 h 936"/>
                <a:gd name="T92" fmla="*/ 308 w 1152"/>
                <a:gd name="T93" fmla="*/ 905 h 936"/>
                <a:gd name="T94" fmla="*/ 396 w 1152"/>
                <a:gd name="T95" fmla="*/ 936 h 936"/>
                <a:gd name="T96" fmla="*/ 485 w 1152"/>
                <a:gd name="T97" fmla="*/ 905 h 936"/>
                <a:gd name="T98" fmla="*/ 535 w 1152"/>
                <a:gd name="T99" fmla="*/ 828 h 936"/>
                <a:gd name="T100" fmla="*/ 767 w 1152"/>
                <a:gd name="T101" fmla="*/ 897 h 936"/>
                <a:gd name="T102" fmla="*/ 852 w 1152"/>
                <a:gd name="T103" fmla="*/ 935 h 936"/>
                <a:gd name="T104" fmla="*/ 943 w 1152"/>
                <a:gd name="T105" fmla="*/ 912 h 936"/>
                <a:gd name="T106" fmla="*/ 999 w 1152"/>
                <a:gd name="T107" fmla="*/ 839 h 936"/>
                <a:gd name="T108" fmla="*/ 1105 w 1152"/>
                <a:gd name="T109" fmla="*/ 810 h 936"/>
                <a:gd name="T110" fmla="*/ 1150 w 1152"/>
                <a:gd name="T111" fmla="*/ 742 h 936"/>
                <a:gd name="T112" fmla="*/ 1145 w 1152"/>
                <a:gd name="T113" fmla="*/ 465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2" h="936">
                  <a:moveTo>
                    <a:pt x="1080" y="720"/>
                  </a:moveTo>
                  <a:lnTo>
                    <a:pt x="1079" y="726"/>
                  </a:lnTo>
                  <a:lnTo>
                    <a:pt x="1077" y="734"/>
                  </a:lnTo>
                  <a:lnTo>
                    <a:pt x="1073" y="739"/>
                  </a:lnTo>
                  <a:lnTo>
                    <a:pt x="1069" y="745"/>
                  </a:lnTo>
                  <a:lnTo>
                    <a:pt x="1064" y="749"/>
                  </a:lnTo>
                  <a:lnTo>
                    <a:pt x="1058" y="752"/>
                  </a:lnTo>
                  <a:lnTo>
                    <a:pt x="1051" y="755"/>
                  </a:lnTo>
                  <a:lnTo>
                    <a:pt x="1044" y="756"/>
                  </a:lnTo>
                  <a:lnTo>
                    <a:pt x="1003" y="756"/>
                  </a:lnTo>
                  <a:lnTo>
                    <a:pt x="999" y="744"/>
                  </a:lnTo>
                  <a:lnTo>
                    <a:pt x="995" y="733"/>
                  </a:lnTo>
                  <a:lnTo>
                    <a:pt x="990" y="723"/>
                  </a:lnTo>
                  <a:lnTo>
                    <a:pt x="984" y="712"/>
                  </a:lnTo>
                  <a:lnTo>
                    <a:pt x="977" y="703"/>
                  </a:lnTo>
                  <a:lnTo>
                    <a:pt x="970" y="694"/>
                  </a:lnTo>
                  <a:lnTo>
                    <a:pt x="961" y="687"/>
                  </a:lnTo>
                  <a:lnTo>
                    <a:pt x="952" y="679"/>
                  </a:lnTo>
                  <a:lnTo>
                    <a:pt x="943" y="671"/>
                  </a:lnTo>
                  <a:lnTo>
                    <a:pt x="933" y="666"/>
                  </a:lnTo>
                  <a:lnTo>
                    <a:pt x="922" y="661"/>
                  </a:lnTo>
                  <a:lnTo>
                    <a:pt x="911" y="656"/>
                  </a:lnTo>
                  <a:lnTo>
                    <a:pt x="901" y="652"/>
                  </a:lnTo>
                  <a:lnTo>
                    <a:pt x="889" y="650"/>
                  </a:lnTo>
                  <a:lnTo>
                    <a:pt x="877" y="649"/>
                  </a:lnTo>
                  <a:lnTo>
                    <a:pt x="864" y="648"/>
                  </a:lnTo>
                  <a:lnTo>
                    <a:pt x="852" y="649"/>
                  </a:lnTo>
                  <a:lnTo>
                    <a:pt x="839" y="650"/>
                  </a:lnTo>
                  <a:lnTo>
                    <a:pt x="827" y="652"/>
                  </a:lnTo>
                  <a:lnTo>
                    <a:pt x="816" y="656"/>
                  </a:lnTo>
                  <a:lnTo>
                    <a:pt x="806" y="661"/>
                  </a:lnTo>
                  <a:lnTo>
                    <a:pt x="795" y="666"/>
                  </a:lnTo>
                  <a:lnTo>
                    <a:pt x="785" y="671"/>
                  </a:lnTo>
                  <a:lnTo>
                    <a:pt x="775" y="679"/>
                  </a:lnTo>
                  <a:lnTo>
                    <a:pt x="767" y="687"/>
                  </a:lnTo>
                  <a:lnTo>
                    <a:pt x="758" y="694"/>
                  </a:lnTo>
                  <a:lnTo>
                    <a:pt x="751" y="703"/>
                  </a:lnTo>
                  <a:lnTo>
                    <a:pt x="744" y="712"/>
                  </a:lnTo>
                  <a:lnTo>
                    <a:pt x="739" y="723"/>
                  </a:lnTo>
                  <a:lnTo>
                    <a:pt x="733" y="733"/>
                  </a:lnTo>
                  <a:lnTo>
                    <a:pt x="729" y="744"/>
                  </a:lnTo>
                  <a:lnTo>
                    <a:pt x="725" y="756"/>
                  </a:lnTo>
                  <a:lnTo>
                    <a:pt x="535" y="756"/>
                  </a:lnTo>
                  <a:lnTo>
                    <a:pt x="531" y="744"/>
                  </a:lnTo>
                  <a:lnTo>
                    <a:pt x="527" y="733"/>
                  </a:lnTo>
                  <a:lnTo>
                    <a:pt x="522" y="723"/>
                  </a:lnTo>
                  <a:lnTo>
                    <a:pt x="516" y="712"/>
                  </a:lnTo>
                  <a:lnTo>
                    <a:pt x="509" y="703"/>
                  </a:lnTo>
                  <a:lnTo>
                    <a:pt x="501" y="694"/>
                  </a:lnTo>
                  <a:lnTo>
                    <a:pt x="493" y="687"/>
                  </a:lnTo>
                  <a:lnTo>
                    <a:pt x="485" y="679"/>
                  </a:lnTo>
                  <a:lnTo>
                    <a:pt x="475" y="671"/>
                  </a:lnTo>
                  <a:lnTo>
                    <a:pt x="465" y="666"/>
                  </a:lnTo>
                  <a:lnTo>
                    <a:pt x="455" y="661"/>
                  </a:lnTo>
                  <a:lnTo>
                    <a:pt x="444" y="656"/>
                  </a:lnTo>
                  <a:lnTo>
                    <a:pt x="432" y="652"/>
                  </a:lnTo>
                  <a:lnTo>
                    <a:pt x="420" y="650"/>
                  </a:lnTo>
                  <a:lnTo>
                    <a:pt x="408" y="649"/>
                  </a:lnTo>
                  <a:lnTo>
                    <a:pt x="396" y="648"/>
                  </a:lnTo>
                  <a:lnTo>
                    <a:pt x="383" y="649"/>
                  </a:lnTo>
                  <a:lnTo>
                    <a:pt x="371" y="650"/>
                  </a:lnTo>
                  <a:lnTo>
                    <a:pt x="360" y="652"/>
                  </a:lnTo>
                  <a:lnTo>
                    <a:pt x="349" y="656"/>
                  </a:lnTo>
                  <a:lnTo>
                    <a:pt x="337" y="661"/>
                  </a:lnTo>
                  <a:lnTo>
                    <a:pt x="327" y="666"/>
                  </a:lnTo>
                  <a:lnTo>
                    <a:pt x="317" y="671"/>
                  </a:lnTo>
                  <a:lnTo>
                    <a:pt x="308" y="679"/>
                  </a:lnTo>
                  <a:lnTo>
                    <a:pt x="299" y="687"/>
                  </a:lnTo>
                  <a:lnTo>
                    <a:pt x="290" y="694"/>
                  </a:lnTo>
                  <a:lnTo>
                    <a:pt x="283" y="703"/>
                  </a:lnTo>
                  <a:lnTo>
                    <a:pt x="276" y="712"/>
                  </a:lnTo>
                  <a:lnTo>
                    <a:pt x="270" y="723"/>
                  </a:lnTo>
                  <a:lnTo>
                    <a:pt x="265" y="733"/>
                  </a:lnTo>
                  <a:lnTo>
                    <a:pt x="260" y="744"/>
                  </a:lnTo>
                  <a:lnTo>
                    <a:pt x="257" y="756"/>
                  </a:lnTo>
                  <a:lnTo>
                    <a:pt x="216" y="756"/>
                  </a:lnTo>
                  <a:lnTo>
                    <a:pt x="208" y="755"/>
                  </a:lnTo>
                  <a:lnTo>
                    <a:pt x="202" y="752"/>
                  </a:lnTo>
                  <a:lnTo>
                    <a:pt x="195" y="749"/>
                  </a:lnTo>
                  <a:lnTo>
                    <a:pt x="191" y="745"/>
                  </a:lnTo>
                  <a:lnTo>
                    <a:pt x="186" y="739"/>
                  </a:lnTo>
                  <a:lnTo>
                    <a:pt x="182" y="734"/>
                  </a:lnTo>
                  <a:lnTo>
                    <a:pt x="180" y="726"/>
                  </a:lnTo>
                  <a:lnTo>
                    <a:pt x="180" y="720"/>
                  </a:lnTo>
                  <a:lnTo>
                    <a:pt x="180" y="612"/>
                  </a:lnTo>
                  <a:lnTo>
                    <a:pt x="648" y="612"/>
                  </a:lnTo>
                  <a:lnTo>
                    <a:pt x="659" y="611"/>
                  </a:lnTo>
                  <a:lnTo>
                    <a:pt x="670" y="610"/>
                  </a:lnTo>
                  <a:lnTo>
                    <a:pt x="680" y="607"/>
                  </a:lnTo>
                  <a:lnTo>
                    <a:pt x="690" y="603"/>
                  </a:lnTo>
                  <a:lnTo>
                    <a:pt x="700" y="599"/>
                  </a:lnTo>
                  <a:lnTo>
                    <a:pt x="708" y="594"/>
                  </a:lnTo>
                  <a:lnTo>
                    <a:pt x="717" y="587"/>
                  </a:lnTo>
                  <a:lnTo>
                    <a:pt x="725" y="580"/>
                  </a:lnTo>
                  <a:lnTo>
                    <a:pt x="731" y="572"/>
                  </a:lnTo>
                  <a:lnTo>
                    <a:pt x="738" y="564"/>
                  </a:lnTo>
                  <a:lnTo>
                    <a:pt x="743" y="555"/>
                  </a:lnTo>
                  <a:lnTo>
                    <a:pt x="747" y="546"/>
                  </a:lnTo>
                  <a:lnTo>
                    <a:pt x="752" y="535"/>
                  </a:lnTo>
                  <a:lnTo>
                    <a:pt x="754" y="526"/>
                  </a:lnTo>
                  <a:lnTo>
                    <a:pt x="756" y="515"/>
                  </a:lnTo>
                  <a:lnTo>
                    <a:pt x="756" y="504"/>
                  </a:lnTo>
                  <a:lnTo>
                    <a:pt x="756" y="251"/>
                  </a:lnTo>
                  <a:lnTo>
                    <a:pt x="900" y="251"/>
                  </a:lnTo>
                  <a:lnTo>
                    <a:pt x="905" y="252"/>
                  </a:lnTo>
                  <a:lnTo>
                    <a:pt x="909" y="252"/>
                  </a:lnTo>
                  <a:lnTo>
                    <a:pt x="913" y="255"/>
                  </a:lnTo>
                  <a:lnTo>
                    <a:pt x="917" y="256"/>
                  </a:lnTo>
                  <a:lnTo>
                    <a:pt x="921" y="258"/>
                  </a:lnTo>
                  <a:lnTo>
                    <a:pt x="924" y="261"/>
                  </a:lnTo>
                  <a:lnTo>
                    <a:pt x="928" y="264"/>
                  </a:lnTo>
                  <a:lnTo>
                    <a:pt x="930" y="267"/>
                  </a:lnTo>
                  <a:lnTo>
                    <a:pt x="1073" y="483"/>
                  </a:lnTo>
                  <a:lnTo>
                    <a:pt x="1077" y="488"/>
                  </a:lnTo>
                  <a:lnTo>
                    <a:pt x="1079" y="493"/>
                  </a:lnTo>
                  <a:lnTo>
                    <a:pt x="1080" y="499"/>
                  </a:lnTo>
                  <a:lnTo>
                    <a:pt x="1080" y="504"/>
                  </a:lnTo>
                  <a:lnTo>
                    <a:pt x="1080" y="720"/>
                  </a:lnTo>
                  <a:close/>
                  <a:moveTo>
                    <a:pt x="864" y="864"/>
                  </a:moveTo>
                  <a:lnTo>
                    <a:pt x="856" y="864"/>
                  </a:lnTo>
                  <a:lnTo>
                    <a:pt x="850" y="863"/>
                  </a:lnTo>
                  <a:lnTo>
                    <a:pt x="842" y="860"/>
                  </a:lnTo>
                  <a:lnTo>
                    <a:pt x="836" y="858"/>
                  </a:lnTo>
                  <a:lnTo>
                    <a:pt x="829" y="855"/>
                  </a:lnTo>
                  <a:lnTo>
                    <a:pt x="824" y="852"/>
                  </a:lnTo>
                  <a:lnTo>
                    <a:pt x="819" y="847"/>
                  </a:lnTo>
                  <a:lnTo>
                    <a:pt x="813" y="843"/>
                  </a:lnTo>
                  <a:lnTo>
                    <a:pt x="809" y="838"/>
                  </a:lnTo>
                  <a:lnTo>
                    <a:pt x="805" y="832"/>
                  </a:lnTo>
                  <a:lnTo>
                    <a:pt x="800" y="826"/>
                  </a:lnTo>
                  <a:lnTo>
                    <a:pt x="798" y="819"/>
                  </a:lnTo>
                  <a:lnTo>
                    <a:pt x="795" y="813"/>
                  </a:lnTo>
                  <a:lnTo>
                    <a:pt x="794" y="806"/>
                  </a:lnTo>
                  <a:lnTo>
                    <a:pt x="793" y="799"/>
                  </a:lnTo>
                  <a:lnTo>
                    <a:pt x="792" y="791"/>
                  </a:lnTo>
                  <a:lnTo>
                    <a:pt x="793" y="785"/>
                  </a:lnTo>
                  <a:lnTo>
                    <a:pt x="794" y="777"/>
                  </a:lnTo>
                  <a:lnTo>
                    <a:pt x="795" y="771"/>
                  </a:lnTo>
                  <a:lnTo>
                    <a:pt x="798" y="763"/>
                  </a:lnTo>
                  <a:lnTo>
                    <a:pt x="800" y="758"/>
                  </a:lnTo>
                  <a:lnTo>
                    <a:pt x="805" y="751"/>
                  </a:lnTo>
                  <a:lnTo>
                    <a:pt x="809" y="746"/>
                  </a:lnTo>
                  <a:lnTo>
                    <a:pt x="813" y="741"/>
                  </a:lnTo>
                  <a:lnTo>
                    <a:pt x="819" y="736"/>
                  </a:lnTo>
                  <a:lnTo>
                    <a:pt x="824" y="732"/>
                  </a:lnTo>
                  <a:lnTo>
                    <a:pt x="829" y="729"/>
                  </a:lnTo>
                  <a:lnTo>
                    <a:pt x="836" y="725"/>
                  </a:lnTo>
                  <a:lnTo>
                    <a:pt x="842" y="723"/>
                  </a:lnTo>
                  <a:lnTo>
                    <a:pt x="850" y="721"/>
                  </a:lnTo>
                  <a:lnTo>
                    <a:pt x="856" y="720"/>
                  </a:lnTo>
                  <a:lnTo>
                    <a:pt x="864" y="720"/>
                  </a:lnTo>
                  <a:lnTo>
                    <a:pt x="871" y="720"/>
                  </a:lnTo>
                  <a:lnTo>
                    <a:pt x="879" y="721"/>
                  </a:lnTo>
                  <a:lnTo>
                    <a:pt x="886" y="723"/>
                  </a:lnTo>
                  <a:lnTo>
                    <a:pt x="892" y="725"/>
                  </a:lnTo>
                  <a:lnTo>
                    <a:pt x="898" y="729"/>
                  </a:lnTo>
                  <a:lnTo>
                    <a:pt x="904" y="732"/>
                  </a:lnTo>
                  <a:lnTo>
                    <a:pt x="909" y="736"/>
                  </a:lnTo>
                  <a:lnTo>
                    <a:pt x="915" y="741"/>
                  </a:lnTo>
                  <a:lnTo>
                    <a:pt x="920" y="746"/>
                  </a:lnTo>
                  <a:lnTo>
                    <a:pt x="923" y="751"/>
                  </a:lnTo>
                  <a:lnTo>
                    <a:pt x="928" y="758"/>
                  </a:lnTo>
                  <a:lnTo>
                    <a:pt x="931" y="763"/>
                  </a:lnTo>
                  <a:lnTo>
                    <a:pt x="933" y="771"/>
                  </a:lnTo>
                  <a:lnTo>
                    <a:pt x="934" y="777"/>
                  </a:lnTo>
                  <a:lnTo>
                    <a:pt x="935" y="785"/>
                  </a:lnTo>
                  <a:lnTo>
                    <a:pt x="936" y="791"/>
                  </a:lnTo>
                  <a:lnTo>
                    <a:pt x="935" y="799"/>
                  </a:lnTo>
                  <a:lnTo>
                    <a:pt x="934" y="806"/>
                  </a:lnTo>
                  <a:lnTo>
                    <a:pt x="933" y="813"/>
                  </a:lnTo>
                  <a:lnTo>
                    <a:pt x="931" y="819"/>
                  </a:lnTo>
                  <a:lnTo>
                    <a:pt x="928" y="826"/>
                  </a:lnTo>
                  <a:lnTo>
                    <a:pt x="923" y="832"/>
                  </a:lnTo>
                  <a:lnTo>
                    <a:pt x="920" y="838"/>
                  </a:lnTo>
                  <a:lnTo>
                    <a:pt x="915" y="843"/>
                  </a:lnTo>
                  <a:lnTo>
                    <a:pt x="909" y="847"/>
                  </a:lnTo>
                  <a:lnTo>
                    <a:pt x="904" y="852"/>
                  </a:lnTo>
                  <a:lnTo>
                    <a:pt x="898" y="855"/>
                  </a:lnTo>
                  <a:lnTo>
                    <a:pt x="892" y="858"/>
                  </a:lnTo>
                  <a:lnTo>
                    <a:pt x="886" y="860"/>
                  </a:lnTo>
                  <a:lnTo>
                    <a:pt x="879" y="863"/>
                  </a:lnTo>
                  <a:lnTo>
                    <a:pt x="871" y="864"/>
                  </a:lnTo>
                  <a:lnTo>
                    <a:pt x="864" y="864"/>
                  </a:lnTo>
                  <a:close/>
                  <a:moveTo>
                    <a:pt x="396" y="864"/>
                  </a:moveTo>
                  <a:lnTo>
                    <a:pt x="389" y="864"/>
                  </a:lnTo>
                  <a:lnTo>
                    <a:pt x="381" y="863"/>
                  </a:lnTo>
                  <a:lnTo>
                    <a:pt x="375" y="860"/>
                  </a:lnTo>
                  <a:lnTo>
                    <a:pt x="368" y="858"/>
                  </a:lnTo>
                  <a:lnTo>
                    <a:pt x="362" y="855"/>
                  </a:lnTo>
                  <a:lnTo>
                    <a:pt x="355" y="852"/>
                  </a:lnTo>
                  <a:lnTo>
                    <a:pt x="350" y="847"/>
                  </a:lnTo>
                  <a:lnTo>
                    <a:pt x="346" y="843"/>
                  </a:lnTo>
                  <a:lnTo>
                    <a:pt x="340" y="838"/>
                  </a:lnTo>
                  <a:lnTo>
                    <a:pt x="336" y="832"/>
                  </a:lnTo>
                  <a:lnTo>
                    <a:pt x="333" y="826"/>
                  </a:lnTo>
                  <a:lnTo>
                    <a:pt x="329" y="819"/>
                  </a:lnTo>
                  <a:lnTo>
                    <a:pt x="327" y="813"/>
                  </a:lnTo>
                  <a:lnTo>
                    <a:pt x="325" y="806"/>
                  </a:lnTo>
                  <a:lnTo>
                    <a:pt x="324" y="799"/>
                  </a:lnTo>
                  <a:lnTo>
                    <a:pt x="324" y="791"/>
                  </a:lnTo>
                  <a:lnTo>
                    <a:pt x="324" y="785"/>
                  </a:lnTo>
                  <a:lnTo>
                    <a:pt x="325" y="777"/>
                  </a:lnTo>
                  <a:lnTo>
                    <a:pt x="327" y="771"/>
                  </a:lnTo>
                  <a:lnTo>
                    <a:pt x="329" y="763"/>
                  </a:lnTo>
                  <a:lnTo>
                    <a:pt x="333" y="758"/>
                  </a:lnTo>
                  <a:lnTo>
                    <a:pt x="336" y="751"/>
                  </a:lnTo>
                  <a:lnTo>
                    <a:pt x="340" y="746"/>
                  </a:lnTo>
                  <a:lnTo>
                    <a:pt x="346" y="741"/>
                  </a:lnTo>
                  <a:lnTo>
                    <a:pt x="350" y="736"/>
                  </a:lnTo>
                  <a:lnTo>
                    <a:pt x="355" y="732"/>
                  </a:lnTo>
                  <a:lnTo>
                    <a:pt x="362" y="729"/>
                  </a:lnTo>
                  <a:lnTo>
                    <a:pt x="368" y="725"/>
                  </a:lnTo>
                  <a:lnTo>
                    <a:pt x="375" y="723"/>
                  </a:lnTo>
                  <a:lnTo>
                    <a:pt x="381" y="721"/>
                  </a:lnTo>
                  <a:lnTo>
                    <a:pt x="389" y="720"/>
                  </a:lnTo>
                  <a:lnTo>
                    <a:pt x="396" y="720"/>
                  </a:lnTo>
                  <a:lnTo>
                    <a:pt x="404" y="720"/>
                  </a:lnTo>
                  <a:lnTo>
                    <a:pt x="410" y="721"/>
                  </a:lnTo>
                  <a:lnTo>
                    <a:pt x="418" y="723"/>
                  </a:lnTo>
                  <a:lnTo>
                    <a:pt x="424" y="725"/>
                  </a:lnTo>
                  <a:lnTo>
                    <a:pt x="431" y="729"/>
                  </a:lnTo>
                  <a:lnTo>
                    <a:pt x="436" y="732"/>
                  </a:lnTo>
                  <a:lnTo>
                    <a:pt x="442" y="736"/>
                  </a:lnTo>
                  <a:lnTo>
                    <a:pt x="447" y="741"/>
                  </a:lnTo>
                  <a:lnTo>
                    <a:pt x="451" y="746"/>
                  </a:lnTo>
                  <a:lnTo>
                    <a:pt x="456" y="751"/>
                  </a:lnTo>
                  <a:lnTo>
                    <a:pt x="459" y="758"/>
                  </a:lnTo>
                  <a:lnTo>
                    <a:pt x="462" y="763"/>
                  </a:lnTo>
                  <a:lnTo>
                    <a:pt x="464" y="771"/>
                  </a:lnTo>
                  <a:lnTo>
                    <a:pt x="466" y="777"/>
                  </a:lnTo>
                  <a:lnTo>
                    <a:pt x="468" y="785"/>
                  </a:lnTo>
                  <a:lnTo>
                    <a:pt x="468" y="791"/>
                  </a:lnTo>
                  <a:lnTo>
                    <a:pt x="468" y="799"/>
                  </a:lnTo>
                  <a:lnTo>
                    <a:pt x="466" y="806"/>
                  </a:lnTo>
                  <a:lnTo>
                    <a:pt x="464" y="813"/>
                  </a:lnTo>
                  <a:lnTo>
                    <a:pt x="462" y="819"/>
                  </a:lnTo>
                  <a:lnTo>
                    <a:pt x="459" y="826"/>
                  </a:lnTo>
                  <a:lnTo>
                    <a:pt x="456" y="832"/>
                  </a:lnTo>
                  <a:lnTo>
                    <a:pt x="451" y="838"/>
                  </a:lnTo>
                  <a:lnTo>
                    <a:pt x="447" y="843"/>
                  </a:lnTo>
                  <a:lnTo>
                    <a:pt x="442" y="847"/>
                  </a:lnTo>
                  <a:lnTo>
                    <a:pt x="436" y="852"/>
                  </a:lnTo>
                  <a:lnTo>
                    <a:pt x="431" y="855"/>
                  </a:lnTo>
                  <a:lnTo>
                    <a:pt x="424" y="858"/>
                  </a:lnTo>
                  <a:lnTo>
                    <a:pt x="418" y="860"/>
                  </a:lnTo>
                  <a:lnTo>
                    <a:pt x="410" y="863"/>
                  </a:lnTo>
                  <a:lnTo>
                    <a:pt x="404" y="864"/>
                  </a:lnTo>
                  <a:lnTo>
                    <a:pt x="396" y="864"/>
                  </a:lnTo>
                  <a:close/>
                  <a:moveTo>
                    <a:pt x="108" y="540"/>
                  </a:moveTo>
                  <a:lnTo>
                    <a:pt x="100" y="539"/>
                  </a:lnTo>
                  <a:lnTo>
                    <a:pt x="94" y="536"/>
                  </a:lnTo>
                  <a:lnTo>
                    <a:pt x="87" y="533"/>
                  </a:lnTo>
                  <a:lnTo>
                    <a:pt x="83" y="529"/>
                  </a:lnTo>
                  <a:lnTo>
                    <a:pt x="78" y="523"/>
                  </a:lnTo>
                  <a:lnTo>
                    <a:pt x="74" y="518"/>
                  </a:lnTo>
                  <a:lnTo>
                    <a:pt x="72" y="510"/>
                  </a:lnTo>
                  <a:lnTo>
                    <a:pt x="72" y="504"/>
                  </a:lnTo>
                  <a:lnTo>
                    <a:pt x="72" y="108"/>
                  </a:lnTo>
                  <a:lnTo>
                    <a:pt x="72" y="100"/>
                  </a:lnTo>
                  <a:lnTo>
                    <a:pt x="74" y="94"/>
                  </a:lnTo>
                  <a:lnTo>
                    <a:pt x="78" y="87"/>
                  </a:lnTo>
                  <a:lnTo>
                    <a:pt x="83" y="82"/>
                  </a:lnTo>
                  <a:lnTo>
                    <a:pt x="87" y="77"/>
                  </a:lnTo>
                  <a:lnTo>
                    <a:pt x="94" y="74"/>
                  </a:lnTo>
                  <a:lnTo>
                    <a:pt x="100" y="72"/>
                  </a:lnTo>
                  <a:lnTo>
                    <a:pt x="108" y="72"/>
                  </a:lnTo>
                  <a:lnTo>
                    <a:pt x="648" y="72"/>
                  </a:lnTo>
                  <a:lnTo>
                    <a:pt x="655" y="72"/>
                  </a:lnTo>
                  <a:lnTo>
                    <a:pt x="662" y="74"/>
                  </a:lnTo>
                  <a:lnTo>
                    <a:pt x="668" y="77"/>
                  </a:lnTo>
                  <a:lnTo>
                    <a:pt x="674" y="82"/>
                  </a:lnTo>
                  <a:lnTo>
                    <a:pt x="678" y="87"/>
                  </a:lnTo>
                  <a:lnTo>
                    <a:pt x="681" y="94"/>
                  </a:lnTo>
                  <a:lnTo>
                    <a:pt x="684" y="100"/>
                  </a:lnTo>
                  <a:lnTo>
                    <a:pt x="684" y="108"/>
                  </a:lnTo>
                  <a:lnTo>
                    <a:pt x="684" y="180"/>
                  </a:lnTo>
                  <a:lnTo>
                    <a:pt x="684" y="251"/>
                  </a:lnTo>
                  <a:lnTo>
                    <a:pt x="684" y="504"/>
                  </a:lnTo>
                  <a:lnTo>
                    <a:pt x="684" y="510"/>
                  </a:lnTo>
                  <a:lnTo>
                    <a:pt x="681" y="518"/>
                  </a:lnTo>
                  <a:lnTo>
                    <a:pt x="678" y="523"/>
                  </a:lnTo>
                  <a:lnTo>
                    <a:pt x="674" y="529"/>
                  </a:lnTo>
                  <a:lnTo>
                    <a:pt x="668" y="533"/>
                  </a:lnTo>
                  <a:lnTo>
                    <a:pt x="662" y="536"/>
                  </a:lnTo>
                  <a:lnTo>
                    <a:pt x="655" y="539"/>
                  </a:lnTo>
                  <a:lnTo>
                    <a:pt x="648" y="540"/>
                  </a:lnTo>
                  <a:lnTo>
                    <a:pt x="108" y="540"/>
                  </a:lnTo>
                  <a:close/>
                  <a:moveTo>
                    <a:pt x="1134" y="444"/>
                  </a:moveTo>
                  <a:lnTo>
                    <a:pt x="990" y="228"/>
                  </a:lnTo>
                  <a:lnTo>
                    <a:pt x="982" y="217"/>
                  </a:lnTo>
                  <a:lnTo>
                    <a:pt x="972" y="208"/>
                  </a:lnTo>
                  <a:lnTo>
                    <a:pt x="962" y="199"/>
                  </a:lnTo>
                  <a:lnTo>
                    <a:pt x="951" y="193"/>
                  </a:lnTo>
                  <a:lnTo>
                    <a:pt x="940" y="186"/>
                  </a:lnTo>
                  <a:lnTo>
                    <a:pt x="927" y="183"/>
                  </a:lnTo>
                  <a:lnTo>
                    <a:pt x="914" y="181"/>
                  </a:lnTo>
                  <a:lnTo>
                    <a:pt x="900" y="180"/>
                  </a:lnTo>
                  <a:lnTo>
                    <a:pt x="756" y="180"/>
                  </a:lnTo>
                  <a:lnTo>
                    <a:pt x="756" y="108"/>
                  </a:lnTo>
                  <a:lnTo>
                    <a:pt x="756" y="97"/>
                  </a:lnTo>
                  <a:lnTo>
                    <a:pt x="754" y="86"/>
                  </a:lnTo>
                  <a:lnTo>
                    <a:pt x="752" y="75"/>
                  </a:lnTo>
                  <a:lnTo>
                    <a:pt x="747" y="66"/>
                  </a:lnTo>
                  <a:lnTo>
                    <a:pt x="743" y="56"/>
                  </a:lnTo>
                  <a:lnTo>
                    <a:pt x="738" y="47"/>
                  </a:lnTo>
                  <a:lnTo>
                    <a:pt x="731" y="39"/>
                  </a:lnTo>
                  <a:lnTo>
                    <a:pt x="725" y="31"/>
                  </a:lnTo>
                  <a:lnTo>
                    <a:pt x="717" y="24"/>
                  </a:lnTo>
                  <a:lnTo>
                    <a:pt x="708" y="18"/>
                  </a:lnTo>
                  <a:lnTo>
                    <a:pt x="700" y="13"/>
                  </a:lnTo>
                  <a:lnTo>
                    <a:pt x="690" y="8"/>
                  </a:lnTo>
                  <a:lnTo>
                    <a:pt x="680" y="5"/>
                  </a:lnTo>
                  <a:lnTo>
                    <a:pt x="670" y="2"/>
                  </a:lnTo>
                  <a:lnTo>
                    <a:pt x="659" y="1"/>
                  </a:lnTo>
                  <a:lnTo>
                    <a:pt x="648" y="0"/>
                  </a:lnTo>
                  <a:lnTo>
                    <a:pt x="108" y="0"/>
                  </a:lnTo>
                  <a:lnTo>
                    <a:pt x="97" y="1"/>
                  </a:lnTo>
                  <a:lnTo>
                    <a:pt x="86" y="2"/>
                  </a:lnTo>
                  <a:lnTo>
                    <a:pt x="76" y="5"/>
                  </a:lnTo>
                  <a:lnTo>
                    <a:pt x="66" y="8"/>
                  </a:lnTo>
                  <a:lnTo>
                    <a:pt x="56" y="13"/>
                  </a:lnTo>
                  <a:lnTo>
                    <a:pt x="47" y="18"/>
                  </a:lnTo>
                  <a:lnTo>
                    <a:pt x="40" y="24"/>
                  </a:lnTo>
                  <a:lnTo>
                    <a:pt x="31" y="31"/>
                  </a:lnTo>
                  <a:lnTo>
                    <a:pt x="25" y="39"/>
                  </a:lnTo>
                  <a:lnTo>
                    <a:pt x="18" y="47"/>
                  </a:lnTo>
                  <a:lnTo>
                    <a:pt x="13" y="56"/>
                  </a:lnTo>
                  <a:lnTo>
                    <a:pt x="9" y="66"/>
                  </a:lnTo>
                  <a:lnTo>
                    <a:pt x="5" y="75"/>
                  </a:lnTo>
                  <a:lnTo>
                    <a:pt x="2" y="86"/>
                  </a:lnTo>
                  <a:lnTo>
                    <a:pt x="1" y="97"/>
                  </a:lnTo>
                  <a:lnTo>
                    <a:pt x="0" y="108"/>
                  </a:lnTo>
                  <a:lnTo>
                    <a:pt x="0" y="504"/>
                  </a:lnTo>
                  <a:lnTo>
                    <a:pt x="1" y="515"/>
                  </a:lnTo>
                  <a:lnTo>
                    <a:pt x="2" y="526"/>
                  </a:lnTo>
                  <a:lnTo>
                    <a:pt x="5" y="535"/>
                  </a:lnTo>
                  <a:lnTo>
                    <a:pt x="9" y="546"/>
                  </a:lnTo>
                  <a:lnTo>
                    <a:pt x="13" y="555"/>
                  </a:lnTo>
                  <a:lnTo>
                    <a:pt x="18" y="564"/>
                  </a:lnTo>
                  <a:lnTo>
                    <a:pt x="25" y="572"/>
                  </a:lnTo>
                  <a:lnTo>
                    <a:pt x="31" y="580"/>
                  </a:lnTo>
                  <a:lnTo>
                    <a:pt x="40" y="587"/>
                  </a:lnTo>
                  <a:lnTo>
                    <a:pt x="47" y="594"/>
                  </a:lnTo>
                  <a:lnTo>
                    <a:pt x="56" y="599"/>
                  </a:lnTo>
                  <a:lnTo>
                    <a:pt x="66" y="603"/>
                  </a:lnTo>
                  <a:lnTo>
                    <a:pt x="76" y="607"/>
                  </a:lnTo>
                  <a:lnTo>
                    <a:pt x="86" y="610"/>
                  </a:lnTo>
                  <a:lnTo>
                    <a:pt x="97" y="611"/>
                  </a:lnTo>
                  <a:lnTo>
                    <a:pt x="108" y="612"/>
                  </a:lnTo>
                  <a:lnTo>
                    <a:pt x="108" y="612"/>
                  </a:lnTo>
                  <a:lnTo>
                    <a:pt x="108" y="720"/>
                  </a:lnTo>
                  <a:lnTo>
                    <a:pt x="109" y="731"/>
                  </a:lnTo>
                  <a:lnTo>
                    <a:pt x="110" y="742"/>
                  </a:lnTo>
                  <a:lnTo>
                    <a:pt x="113" y="751"/>
                  </a:lnTo>
                  <a:lnTo>
                    <a:pt x="117" y="762"/>
                  </a:lnTo>
                  <a:lnTo>
                    <a:pt x="121" y="771"/>
                  </a:lnTo>
                  <a:lnTo>
                    <a:pt x="126" y="780"/>
                  </a:lnTo>
                  <a:lnTo>
                    <a:pt x="133" y="788"/>
                  </a:lnTo>
                  <a:lnTo>
                    <a:pt x="139" y="796"/>
                  </a:lnTo>
                  <a:lnTo>
                    <a:pt x="148" y="803"/>
                  </a:lnTo>
                  <a:lnTo>
                    <a:pt x="155" y="810"/>
                  </a:lnTo>
                  <a:lnTo>
                    <a:pt x="164" y="815"/>
                  </a:lnTo>
                  <a:lnTo>
                    <a:pt x="174" y="819"/>
                  </a:lnTo>
                  <a:lnTo>
                    <a:pt x="184" y="823"/>
                  </a:lnTo>
                  <a:lnTo>
                    <a:pt x="194" y="826"/>
                  </a:lnTo>
                  <a:lnTo>
                    <a:pt x="205" y="827"/>
                  </a:lnTo>
                  <a:lnTo>
                    <a:pt x="216" y="828"/>
                  </a:lnTo>
                  <a:lnTo>
                    <a:pt x="257" y="828"/>
                  </a:lnTo>
                  <a:lnTo>
                    <a:pt x="260" y="839"/>
                  </a:lnTo>
                  <a:lnTo>
                    <a:pt x="265" y="850"/>
                  </a:lnTo>
                  <a:lnTo>
                    <a:pt x="270" y="860"/>
                  </a:lnTo>
                  <a:lnTo>
                    <a:pt x="276" y="871"/>
                  </a:lnTo>
                  <a:lnTo>
                    <a:pt x="283" y="880"/>
                  </a:lnTo>
                  <a:lnTo>
                    <a:pt x="290" y="890"/>
                  </a:lnTo>
                  <a:lnTo>
                    <a:pt x="299" y="897"/>
                  </a:lnTo>
                  <a:lnTo>
                    <a:pt x="308" y="905"/>
                  </a:lnTo>
                  <a:lnTo>
                    <a:pt x="317" y="912"/>
                  </a:lnTo>
                  <a:lnTo>
                    <a:pt x="327" y="918"/>
                  </a:lnTo>
                  <a:lnTo>
                    <a:pt x="337" y="923"/>
                  </a:lnTo>
                  <a:lnTo>
                    <a:pt x="349" y="927"/>
                  </a:lnTo>
                  <a:lnTo>
                    <a:pt x="360" y="931"/>
                  </a:lnTo>
                  <a:lnTo>
                    <a:pt x="371" y="934"/>
                  </a:lnTo>
                  <a:lnTo>
                    <a:pt x="383" y="935"/>
                  </a:lnTo>
                  <a:lnTo>
                    <a:pt x="396" y="936"/>
                  </a:lnTo>
                  <a:lnTo>
                    <a:pt x="408" y="935"/>
                  </a:lnTo>
                  <a:lnTo>
                    <a:pt x="420" y="934"/>
                  </a:lnTo>
                  <a:lnTo>
                    <a:pt x="432" y="931"/>
                  </a:lnTo>
                  <a:lnTo>
                    <a:pt x="444" y="927"/>
                  </a:lnTo>
                  <a:lnTo>
                    <a:pt x="455" y="923"/>
                  </a:lnTo>
                  <a:lnTo>
                    <a:pt x="465" y="918"/>
                  </a:lnTo>
                  <a:lnTo>
                    <a:pt x="475" y="912"/>
                  </a:lnTo>
                  <a:lnTo>
                    <a:pt x="485" y="905"/>
                  </a:lnTo>
                  <a:lnTo>
                    <a:pt x="493" y="897"/>
                  </a:lnTo>
                  <a:lnTo>
                    <a:pt x="501" y="890"/>
                  </a:lnTo>
                  <a:lnTo>
                    <a:pt x="509" y="880"/>
                  </a:lnTo>
                  <a:lnTo>
                    <a:pt x="516" y="871"/>
                  </a:lnTo>
                  <a:lnTo>
                    <a:pt x="522" y="860"/>
                  </a:lnTo>
                  <a:lnTo>
                    <a:pt x="527" y="850"/>
                  </a:lnTo>
                  <a:lnTo>
                    <a:pt x="531" y="839"/>
                  </a:lnTo>
                  <a:lnTo>
                    <a:pt x="535" y="828"/>
                  </a:lnTo>
                  <a:lnTo>
                    <a:pt x="725" y="828"/>
                  </a:lnTo>
                  <a:lnTo>
                    <a:pt x="729" y="839"/>
                  </a:lnTo>
                  <a:lnTo>
                    <a:pt x="733" y="850"/>
                  </a:lnTo>
                  <a:lnTo>
                    <a:pt x="739" y="860"/>
                  </a:lnTo>
                  <a:lnTo>
                    <a:pt x="744" y="871"/>
                  </a:lnTo>
                  <a:lnTo>
                    <a:pt x="751" y="880"/>
                  </a:lnTo>
                  <a:lnTo>
                    <a:pt x="758" y="890"/>
                  </a:lnTo>
                  <a:lnTo>
                    <a:pt x="767" y="897"/>
                  </a:lnTo>
                  <a:lnTo>
                    <a:pt x="775" y="905"/>
                  </a:lnTo>
                  <a:lnTo>
                    <a:pt x="785" y="912"/>
                  </a:lnTo>
                  <a:lnTo>
                    <a:pt x="795" y="918"/>
                  </a:lnTo>
                  <a:lnTo>
                    <a:pt x="806" y="923"/>
                  </a:lnTo>
                  <a:lnTo>
                    <a:pt x="816" y="927"/>
                  </a:lnTo>
                  <a:lnTo>
                    <a:pt x="827" y="931"/>
                  </a:lnTo>
                  <a:lnTo>
                    <a:pt x="839" y="934"/>
                  </a:lnTo>
                  <a:lnTo>
                    <a:pt x="852" y="935"/>
                  </a:lnTo>
                  <a:lnTo>
                    <a:pt x="864" y="936"/>
                  </a:lnTo>
                  <a:lnTo>
                    <a:pt x="877" y="935"/>
                  </a:lnTo>
                  <a:lnTo>
                    <a:pt x="889" y="934"/>
                  </a:lnTo>
                  <a:lnTo>
                    <a:pt x="901" y="931"/>
                  </a:lnTo>
                  <a:lnTo>
                    <a:pt x="911" y="927"/>
                  </a:lnTo>
                  <a:lnTo>
                    <a:pt x="922" y="923"/>
                  </a:lnTo>
                  <a:lnTo>
                    <a:pt x="933" y="918"/>
                  </a:lnTo>
                  <a:lnTo>
                    <a:pt x="943" y="912"/>
                  </a:lnTo>
                  <a:lnTo>
                    <a:pt x="952" y="905"/>
                  </a:lnTo>
                  <a:lnTo>
                    <a:pt x="961" y="897"/>
                  </a:lnTo>
                  <a:lnTo>
                    <a:pt x="970" y="890"/>
                  </a:lnTo>
                  <a:lnTo>
                    <a:pt x="977" y="880"/>
                  </a:lnTo>
                  <a:lnTo>
                    <a:pt x="984" y="871"/>
                  </a:lnTo>
                  <a:lnTo>
                    <a:pt x="990" y="860"/>
                  </a:lnTo>
                  <a:lnTo>
                    <a:pt x="995" y="850"/>
                  </a:lnTo>
                  <a:lnTo>
                    <a:pt x="999" y="839"/>
                  </a:lnTo>
                  <a:lnTo>
                    <a:pt x="1003" y="828"/>
                  </a:lnTo>
                  <a:lnTo>
                    <a:pt x="1044" y="828"/>
                  </a:lnTo>
                  <a:lnTo>
                    <a:pt x="1055" y="827"/>
                  </a:lnTo>
                  <a:lnTo>
                    <a:pt x="1066" y="826"/>
                  </a:lnTo>
                  <a:lnTo>
                    <a:pt x="1076" y="823"/>
                  </a:lnTo>
                  <a:lnTo>
                    <a:pt x="1086" y="819"/>
                  </a:lnTo>
                  <a:lnTo>
                    <a:pt x="1095" y="815"/>
                  </a:lnTo>
                  <a:lnTo>
                    <a:pt x="1105" y="810"/>
                  </a:lnTo>
                  <a:lnTo>
                    <a:pt x="1112" y="803"/>
                  </a:lnTo>
                  <a:lnTo>
                    <a:pt x="1120" y="796"/>
                  </a:lnTo>
                  <a:lnTo>
                    <a:pt x="1127" y="788"/>
                  </a:lnTo>
                  <a:lnTo>
                    <a:pt x="1134" y="780"/>
                  </a:lnTo>
                  <a:lnTo>
                    <a:pt x="1139" y="771"/>
                  </a:lnTo>
                  <a:lnTo>
                    <a:pt x="1144" y="762"/>
                  </a:lnTo>
                  <a:lnTo>
                    <a:pt x="1147" y="751"/>
                  </a:lnTo>
                  <a:lnTo>
                    <a:pt x="1150" y="742"/>
                  </a:lnTo>
                  <a:lnTo>
                    <a:pt x="1151" y="731"/>
                  </a:lnTo>
                  <a:lnTo>
                    <a:pt x="1152" y="720"/>
                  </a:lnTo>
                  <a:lnTo>
                    <a:pt x="1152" y="504"/>
                  </a:lnTo>
                  <a:lnTo>
                    <a:pt x="1151" y="495"/>
                  </a:lnTo>
                  <a:lnTo>
                    <a:pt x="1151" y="488"/>
                  </a:lnTo>
                  <a:lnTo>
                    <a:pt x="1149" y="480"/>
                  </a:lnTo>
                  <a:lnTo>
                    <a:pt x="1147" y="473"/>
                  </a:lnTo>
                  <a:lnTo>
                    <a:pt x="1145" y="465"/>
                  </a:lnTo>
                  <a:lnTo>
                    <a:pt x="1141" y="458"/>
                  </a:lnTo>
                  <a:lnTo>
                    <a:pt x="1138" y="451"/>
                  </a:lnTo>
                  <a:lnTo>
                    <a:pt x="1134" y="4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649603604"/>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75</a:t>
            </a:fld>
            <a:endParaRPr lang="en-US" sz="1050" dirty="0"/>
          </a:p>
        </p:txBody>
      </p:sp>
      <p:sp>
        <p:nvSpPr>
          <p:cNvPr id="4" name="Picture Placeholder 3"/>
          <p:cNvSpPr>
            <a:spLocks noGrp="1"/>
          </p:cNvSpPr>
          <p:nvPr>
            <p:ph type="pic" sz="quarter" idx="14"/>
          </p:nvPr>
        </p:nvSpPr>
        <p:spPr>
          <a:solidFill>
            <a:schemeClr val="bg1">
              <a:lumMod val="85000"/>
            </a:schemeClr>
          </a:solidFill>
        </p:spPr>
      </p:sp>
      <p:sp>
        <p:nvSpPr>
          <p:cNvPr id="11" name="Picture Placeholder 10"/>
          <p:cNvSpPr>
            <a:spLocks noGrp="1"/>
          </p:cNvSpPr>
          <p:nvPr>
            <p:ph type="pic" sz="quarter" idx="15"/>
          </p:nvPr>
        </p:nvSpPr>
        <p:spPr>
          <a:solidFill>
            <a:schemeClr val="bg1">
              <a:lumMod val="85000"/>
            </a:schemeClr>
          </a:solidFill>
        </p:spPr>
      </p:sp>
      <p:sp>
        <p:nvSpPr>
          <p:cNvPr id="23" name="Picture Placeholder 22"/>
          <p:cNvSpPr>
            <a:spLocks noGrp="1"/>
          </p:cNvSpPr>
          <p:nvPr>
            <p:ph type="pic" sz="quarter" idx="16"/>
          </p:nvPr>
        </p:nvSpPr>
        <p:spPr>
          <a:solidFill>
            <a:schemeClr val="bg1">
              <a:lumMod val="85000"/>
            </a:schemeClr>
          </a:solidFill>
        </p:spPr>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6474143" y="3695700"/>
            <a:ext cx="1450658" cy="15827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 name="Rectangle 7"/>
          <p:cNvSpPr/>
          <p:nvPr/>
        </p:nvSpPr>
        <p:spPr>
          <a:xfrm>
            <a:off x="9372600" y="0"/>
            <a:ext cx="2819400" cy="31623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Rectangle 9"/>
          <p:cNvSpPr/>
          <p:nvPr/>
        </p:nvSpPr>
        <p:spPr>
          <a:xfrm>
            <a:off x="2191917" y="5370286"/>
            <a:ext cx="1462823" cy="148771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itle 1"/>
          <p:cNvSpPr txBox="1">
            <a:spLocks/>
          </p:cNvSpPr>
          <p:nvPr/>
        </p:nvSpPr>
        <p:spPr>
          <a:xfrm>
            <a:off x="2485760" y="5625519"/>
            <a:ext cx="892476"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01</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5" name="Rectangle 14"/>
          <p:cNvSpPr/>
          <p:nvPr/>
        </p:nvSpPr>
        <p:spPr>
          <a:xfrm>
            <a:off x="2104952" y="4176396"/>
            <a:ext cx="1440552" cy="442793"/>
          </a:xfrm>
          <a:prstGeom prst="rect">
            <a:avLst/>
          </a:prstGeom>
        </p:spPr>
        <p:txBody>
          <a:bodyPr vert="horz" wrap="square" lIns="91440" tIns="45720" rIns="91440" bIns="45720" rtlCol="0" anchor="ctr">
            <a:noAutofit/>
          </a:bodyPr>
          <a:lstStyle/>
          <a:p>
            <a:pPr algn="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6" name="Shape 5050"/>
          <p:cNvSpPr/>
          <p:nvPr/>
        </p:nvSpPr>
        <p:spPr>
          <a:xfrm>
            <a:off x="1828983" y="4535487"/>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gn="r">
              <a:lnSpc>
                <a:spcPct val="100000"/>
              </a:lnSpc>
            </a:pPr>
            <a:r>
              <a:rPr sz="1000" dirty="0">
                <a:solidFill>
                  <a:schemeClr val="bg1"/>
                </a:solidFill>
                <a:latin typeface="+mj-lt"/>
              </a:rPr>
              <a:t>Lorem Ipsum is simply dummy text of the printing and typesetting industry. Lorem Ipsum has.</a:t>
            </a:r>
          </a:p>
        </p:txBody>
      </p:sp>
      <p:sp>
        <p:nvSpPr>
          <p:cNvPr id="17" name="Title 1"/>
          <p:cNvSpPr txBox="1">
            <a:spLocks/>
          </p:cNvSpPr>
          <p:nvPr/>
        </p:nvSpPr>
        <p:spPr>
          <a:xfrm>
            <a:off x="6751802" y="4005857"/>
            <a:ext cx="892476"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02</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8" name="Rectangle 17"/>
          <p:cNvSpPr/>
          <p:nvPr/>
        </p:nvSpPr>
        <p:spPr>
          <a:xfrm>
            <a:off x="6838957" y="5404122"/>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9" name="Shape 5050"/>
          <p:cNvSpPr/>
          <p:nvPr/>
        </p:nvSpPr>
        <p:spPr>
          <a:xfrm>
            <a:off x="6887338" y="5763213"/>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bg1"/>
                </a:solidFill>
                <a:latin typeface="+mj-lt"/>
              </a:rPr>
              <a:t>Lorem Ipsum is simply dummy text of the printing and typesetting industry. Lorem Ipsum has.</a:t>
            </a:r>
          </a:p>
        </p:txBody>
      </p:sp>
      <p:sp>
        <p:nvSpPr>
          <p:cNvPr id="20" name="Title 1"/>
          <p:cNvSpPr txBox="1">
            <a:spLocks/>
          </p:cNvSpPr>
          <p:nvPr/>
        </p:nvSpPr>
        <p:spPr>
          <a:xfrm>
            <a:off x="9538645" y="171175"/>
            <a:ext cx="998725"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03</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21" name="Rectangle 20"/>
          <p:cNvSpPr/>
          <p:nvPr/>
        </p:nvSpPr>
        <p:spPr>
          <a:xfrm>
            <a:off x="9727302" y="1274315"/>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2" name="Shape 5050"/>
          <p:cNvSpPr/>
          <p:nvPr/>
        </p:nvSpPr>
        <p:spPr>
          <a:xfrm>
            <a:off x="9775683" y="1633406"/>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bg1"/>
                </a:solidFill>
                <a:latin typeface="+mj-lt"/>
              </a:rPr>
              <a:t>Lorem Ipsum is simply dummy text of the printing and typesetting industry. Lorem Ipsum has.</a:t>
            </a:r>
          </a:p>
        </p:txBody>
      </p:sp>
    </p:spTree>
    <p:extLst>
      <p:ext uri="{BB962C8B-B14F-4D97-AF65-F5344CB8AC3E}">
        <p14:creationId xmlns:p14="http://schemas.microsoft.com/office/powerpoint/2010/main" val="1993154591"/>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6"/>
          </p:nvPr>
        </p:nvSpPr>
        <p:spPr>
          <a:solidFill>
            <a:schemeClr val="bg1">
              <a:lumMod val="85000"/>
            </a:schemeClr>
          </a:solidFill>
        </p:spPr>
      </p:sp>
      <p:sp>
        <p:nvSpPr>
          <p:cNvPr id="5" name="Picture Placeholder 4"/>
          <p:cNvSpPr>
            <a:spLocks noGrp="1"/>
          </p:cNvSpPr>
          <p:nvPr>
            <p:ph type="pic" sz="quarter" idx="14"/>
          </p:nvPr>
        </p:nvSpPr>
        <p:spPr>
          <a:solidFill>
            <a:schemeClr val="bg1">
              <a:lumMod val="85000"/>
            </a:schemeClr>
          </a:solidFill>
        </p:spPr>
      </p:sp>
      <p:sp>
        <p:nvSpPr>
          <p:cNvPr id="6" name="Picture Placeholder 5"/>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76</a:t>
            </a:fld>
            <a:endParaRPr lang="en-US" sz="1050" dirty="0"/>
          </a:p>
        </p:txBody>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9" name="Rectangle 8"/>
          <p:cNvSpPr/>
          <p:nvPr/>
        </p:nvSpPr>
        <p:spPr>
          <a:xfrm>
            <a:off x="1269683" y="5539145"/>
            <a:ext cx="2271712" cy="400110"/>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Lato" panose="020F0502020204030203" pitchFamily="34" charset="0"/>
              </a:rPr>
              <a:t>Lorem ipsum dolor sit </a:t>
            </a:r>
            <a:r>
              <a:rPr lang="en-US" sz="1000" noProof="1" smtClean="0">
                <a:solidFill>
                  <a:schemeClr val="bg1"/>
                </a:solidFill>
                <a:latin typeface="+mj-lt"/>
                <a:ea typeface="Open Sans Light" panose="020B0306030504020204" pitchFamily="34" charset="0"/>
                <a:cs typeface="Lato" panose="020F0502020204030203" pitchFamily="34" charset="0"/>
              </a:rPr>
              <a:t>amet  </a:t>
            </a:r>
            <a:r>
              <a:rPr lang="en-US" sz="1000" noProof="1">
                <a:solidFill>
                  <a:schemeClr val="bg1"/>
                </a:solidFill>
                <a:latin typeface="+mj-lt"/>
                <a:ea typeface="Open Sans Light" panose="020B0306030504020204" pitchFamily="34" charset="0"/>
                <a:cs typeface="Lato" panose="020F0502020204030203" pitchFamily="34" charset="0"/>
              </a:rPr>
              <a:t>consectetur adipiscing elit. </a:t>
            </a:r>
          </a:p>
        </p:txBody>
      </p:sp>
      <p:sp>
        <p:nvSpPr>
          <p:cNvPr id="10" name="Rectangle 9"/>
          <p:cNvSpPr/>
          <p:nvPr/>
        </p:nvSpPr>
        <p:spPr>
          <a:xfrm>
            <a:off x="1269683" y="5300594"/>
            <a:ext cx="2071687" cy="2639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noProof="1">
                <a:solidFill>
                  <a:schemeClr val="bg1"/>
                </a:solidFill>
                <a:latin typeface="Lato" panose="020F0502020204030203" pitchFamily="34" charset="0"/>
                <a:ea typeface="Roboto" panose="02000000000000000000" pitchFamily="2" charset="0"/>
                <a:cs typeface="Lato" panose="020F0502020204030203" pitchFamily="34" charset="0"/>
              </a:rPr>
              <a:t>Project Name Here</a:t>
            </a:r>
          </a:p>
        </p:txBody>
      </p:sp>
      <p:sp>
        <p:nvSpPr>
          <p:cNvPr id="11" name="Rectangle 10"/>
          <p:cNvSpPr/>
          <p:nvPr/>
        </p:nvSpPr>
        <p:spPr>
          <a:xfrm>
            <a:off x="1041083" y="5312169"/>
            <a:ext cx="228600" cy="2286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solidFill>
                  <a:schemeClr val="bg1"/>
                </a:solidFill>
                <a:latin typeface="Titillium" panose="00000500000000000000" pitchFamily="50" charset="0"/>
              </a:rPr>
              <a:t>1</a:t>
            </a:r>
            <a:endParaRPr lang="en-US" sz="1100" dirty="0">
              <a:solidFill>
                <a:schemeClr val="bg1"/>
              </a:solidFill>
              <a:latin typeface="Titillium" panose="00000500000000000000" pitchFamily="50" charset="0"/>
            </a:endParaRPr>
          </a:p>
        </p:txBody>
      </p:sp>
      <p:sp>
        <p:nvSpPr>
          <p:cNvPr id="13" name="Rectangle 12"/>
          <p:cNvSpPr/>
          <p:nvPr/>
        </p:nvSpPr>
        <p:spPr>
          <a:xfrm>
            <a:off x="4310063" y="5937631"/>
            <a:ext cx="2271712" cy="400110"/>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Lato" panose="020F0502020204030203" pitchFamily="34" charset="0"/>
              </a:rPr>
              <a:t>Lorem ipsum dolor sit </a:t>
            </a:r>
            <a:r>
              <a:rPr lang="en-US" sz="1000" noProof="1" smtClean="0">
                <a:solidFill>
                  <a:schemeClr val="bg1"/>
                </a:solidFill>
                <a:latin typeface="+mj-lt"/>
                <a:ea typeface="Open Sans Light" panose="020B0306030504020204" pitchFamily="34" charset="0"/>
                <a:cs typeface="Lato" panose="020F0502020204030203" pitchFamily="34" charset="0"/>
              </a:rPr>
              <a:t>amet  </a:t>
            </a:r>
            <a:r>
              <a:rPr lang="en-US" sz="1000" noProof="1">
                <a:solidFill>
                  <a:schemeClr val="bg1"/>
                </a:solidFill>
                <a:latin typeface="+mj-lt"/>
                <a:ea typeface="Open Sans Light" panose="020B0306030504020204" pitchFamily="34" charset="0"/>
                <a:cs typeface="Lato" panose="020F0502020204030203" pitchFamily="34" charset="0"/>
              </a:rPr>
              <a:t>consectetur adipiscing elit. </a:t>
            </a:r>
          </a:p>
        </p:txBody>
      </p:sp>
      <p:sp>
        <p:nvSpPr>
          <p:cNvPr id="15" name="Rectangle 14"/>
          <p:cNvSpPr/>
          <p:nvPr/>
        </p:nvSpPr>
        <p:spPr>
          <a:xfrm>
            <a:off x="4310063" y="5699080"/>
            <a:ext cx="2071687" cy="2639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noProof="1">
                <a:solidFill>
                  <a:schemeClr val="bg1"/>
                </a:solidFill>
                <a:latin typeface="Lato" panose="020F0502020204030203" pitchFamily="34" charset="0"/>
                <a:ea typeface="Roboto" panose="02000000000000000000" pitchFamily="2" charset="0"/>
                <a:cs typeface="Lato" panose="020F0502020204030203" pitchFamily="34" charset="0"/>
              </a:rPr>
              <a:t>Project Name Here</a:t>
            </a:r>
          </a:p>
        </p:txBody>
      </p:sp>
      <p:sp>
        <p:nvSpPr>
          <p:cNvPr id="16" name="Rectangle 15"/>
          <p:cNvSpPr/>
          <p:nvPr/>
        </p:nvSpPr>
        <p:spPr>
          <a:xfrm>
            <a:off x="4081463" y="5710655"/>
            <a:ext cx="228600" cy="2286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solidFill>
                  <a:schemeClr val="bg1"/>
                </a:solidFill>
                <a:latin typeface="Titillium" panose="00000500000000000000" pitchFamily="50" charset="0"/>
              </a:rPr>
              <a:t>2</a:t>
            </a:r>
            <a:endParaRPr lang="en-US" sz="1100" dirty="0">
              <a:solidFill>
                <a:schemeClr val="bg1"/>
              </a:solidFill>
              <a:latin typeface="Titillium" panose="00000500000000000000" pitchFamily="50" charset="0"/>
            </a:endParaRPr>
          </a:p>
        </p:txBody>
      </p:sp>
      <p:sp>
        <p:nvSpPr>
          <p:cNvPr id="18" name="Rectangle 17"/>
          <p:cNvSpPr/>
          <p:nvPr/>
        </p:nvSpPr>
        <p:spPr>
          <a:xfrm>
            <a:off x="8850632" y="5539145"/>
            <a:ext cx="2271712" cy="400110"/>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Lato" panose="020F0502020204030203" pitchFamily="34" charset="0"/>
              </a:rPr>
              <a:t>Lorem ipsum dolor sit </a:t>
            </a:r>
            <a:r>
              <a:rPr lang="en-US" sz="1000" noProof="1" smtClean="0">
                <a:solidFill>
                  <a:schemeClr val="bg1"/>
                </a:solidFill>
                <a:latin typeface="+mj-lt"/>
                <a:ea typeface="Open Sans Light" panose="020B0306030504020204" pitchFamily="34" charset="0"/>
                <a:cs typeface="Lato" panose="020F0502020204030203" pitchFamily="34" charset="0"/>
              </a:rPr>
              <a:t>amet  </a:t>
            </a:r>
            <a:r>
              <a:rPr lang="en-US" sz="1000" noProof="1">
                <a:solidFill>
                  <a:schemeClr val="bg1"/>
                </a:solidFill>
                <a:latin typeface="+mj-lt"/>
                <a:ea typeface="Open Sans Light" panose="020B0306030504020204" pitchFamily="34" charset="0"/>
                <a:cs typeface="Lato" panose="020F0502020204030203" pitchFamily="34" charset="0"/>
              </a:rPr>
              <a:t>consectetur adipiscing elit. </a:t>
            </a:r>
          </a:p>
        </p:txBody>
      </p:sp>
      <p:sp>
        <p:nvSpPr>
          <p:cNvPr id="19" name="Rectangle 18"/>
          <p:cNvSpPr/>
          <p:nvPr/>
        </p:nvSpPr>
        <p:spPr>
          <a:xfrm>
            <a:off x="8850632" y="5300594"/>
            <a:ext cx="2071687" cy="2639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noProof="1">
                <a:solidFill>
                  <a:schemeClr val="bg1"/>
                </a:solidFill>
                <a:latin typeface="Lato" panose="020F0502020204030203" pitchFamily="34" charset="0"/>
                <a:ea typeface="Roboto" panose="02000000000000000000" pitchFamily="2" charset="0"/>
                <a:cs typeface="Lato" panose="020F0502020204030203" pitchFamily="34" charset="0"/>
              </a:rPr>
              <a:t>Project Name Here</a:t>
            </a:r>
          </a:p>
        </p:txBody>
      </p:sp>
      <p:sp>
        <p:nvSpPr>
          <p:cNvPr id="20" name="Rectangle 19"/>
          <p:cNvSpPr/>
          <p:nvPr/>
        </p:nvSpPr>
        <p:spPr>
          <a:xfrm>
            <a:off x="8622032" y="5312169"/>
            <a:ext cx="228600" cy="2286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solidFill>
                  <a:schemeClr val="bg1"/>
                </a:solidFill>
                <a:latin typeface="Titillium" panose="00000500000000000000" pitchFamily="50" charset="0"/>
              </a:rPr>
              <a:t>3</a:t>
            </a:r>
            <a:endParaRPr lang="en-US" sz="1100" dirty="0">
              <a:solidFill>
                <a:schemeClr val="bg1"/>
              </a:solidFill>
              <a:latin typeface="Titillium" panose="00000500000000000000" pitchFamily="50" charset="0"/>
            </a:endParaRPr>
          </a:p>
        </p:txBody>
      </p:sp>
    </p:spTree>
    <p:extLst>
      <p:ext uri="{BB962C8B-B14F-4D97-AF65-F5344CB8AC3E}">
        <p14:creationId xmlns:p14="http://schemas.microsoft.com/office/powerpoint/2010/main" val="1759020012"/>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a:solidFill>
            <a:schemeClr val="bg1">
              <a:lumMod val="85000"/>
            </a:schemeClr>
          </a:solidFill>
        </p:spPr>
      </p:sp>
      <p:sp>
        <p:nvSpPr>
          <p:cNvPr id="5" name="Picture Placeholder 4"/>
          <p:cNvSpPr>
            <a:spLocks noGrp="1"/>
          </p:cNvSpPr>
          <p:nvPr>
            <p:ph type="pic" sz="quarter" idx="15"/>
          </p:nvPr>
        </p:nvSpPr>
        <p:spPr>
          <a:solidFill>
            <a:schemeClr val="bg1">
              <a:lumMod val="85000"/>
            </a:schemeClr>
          </a:solidFill>
        </p:spPr>
      </p:sp>
      <p:sp>
        <p:nvSpPr>
          <p:cNvPr id="6" name="Picture Placeholder 5"/>
          <p:cNvSpPr>
            <a:spLocks noGrp="1"/>
          </p:cNvSpPr>
          <p:nvPr>
            <p:ph type="pic" sz="quarter" idx="16"/>
          </p:nvPr>
        </p:nvSpPr>
        <p:spPr>
          <a:solidFill>
            <a:schemeClr val="bg1">
              <a:lumMod val="85000"/>
            </a:schemeClr>
          </a:solidFill>
        </p:spPr>
      </p:sp>
      <p:sp>
        <p:nvSpPr>
          <p:cNvPr id="7" name="Picture Placeholder 6"/>
          <p:cNvSpPr>
            <a:spLocks noGrp="1"/>
          </p:cNvSpPr>
          <p:nvPr>
            <p:ph type="pic" sz="quarter" idx="17"/>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77</a:t>
            </a:fld>
            <a:endParaRPr lang="en-US" sz="1050" dirty="0">
              <a:solidFill>
                <a:schemeClr val="bg1"/>
              </a:solidFill>
            </a:endParaRPr>
          </a:p>
        </p:txBody>
      </p:sp>
      <p:sp>
        <p:nvSpPr>
          <p:cNvPr id="22" name="Rectangle 21"/>
          <p:cNvSpPr/>
          <p:nvPr/>
        </p:nvSpPr>
        <p:spPr>
          <a:xfrm>
            <a:off x="814022" y="635000"/>
            <a:ext cx="2801821" cy="3554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23" name="Rectangle 22"/>
          <p:cNvSpPr/>
          <p:nvPr/>
        </p:nvSpPr>
        <p:spPr>
          <a:xfrm>
            <a:off x="3615843" y="635000"/>
            <a:ext cx="2801821" cy="3554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24" name="Rectangle 23"/>
          <p:cNvSpPr/>
          <p:nvPr/>
        </p:nvSpPr>
        <p:spPr>
          <a:xfrm>
            <a:off x="6417664" y="635000"/>
            <a:ext cx="2801821" cy="3554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15" name="Rectangle 14"/>
          <p:cNvSpPr/>
          <p:nvPr/>
        </p:nvSpPr>
        <p:spPr>
          <a:xfrm>
            <a:off x="860995" y="1394138"/>
            <a:ext cx="2190550"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26" name="Rectangle 25"/>
          <p:cNvSpPr/>
          <p:nvPr/>
        </p:nvSpPr>
        <p:spPr>
          <a:xfrm>
            <a:off x="3872701" y="1394138"/>
            <a:ext cx="2026455"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27" name="Rectangle 26"/>
          <p:cNvSpPr/>
          <p:nvPr/>
        </p:nvSpPr>
        <p:spPr>
          <a:xfrm>
            <a:off x="6638533" y="1394138"/>
            <a:ext cx="2017867"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31" name="Rectangle 30"/>
          <p:cNvSpPr/>
          <p:nvPr/>
        </p:nvSpPr>
        <p:spPr>
          <a:xfrm>
            <a:off x="876091"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2" name="Rectangle 31"/>
          <p:cNvSpPr/>
          <p:nvPr/>
        </p:nvSpPr>
        <p:spPr>
          <a:xfrm>
            <a:off x="3872701"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3" name="Rectangle 32"/>
          <p:cNvSpPr/>
          <p:nvPr/>
        </p:nvSpPr>
        <p:spPr>
          <a:xfrm>
            <a:off x="6663820"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Rectangle 24"/>
          <p:cNvSpPr/>
          <p:nvPr/>
        </p:nvSpPr>
        <p:spPr>
          <a:xfrm>
            <a:off x="919843" y="3292895"/>
            <a:ext cx="1424931" cy="577081"/>
          </a:xfrm>
          <a:prstGeom prst="rect">
            <a:avLst/>
          </a:prstGeom>
        </p:spPr>
        <p:txBody>
          <a:bodyPr wrap="square" anchor="ctr">
            <a:spAutoFit/>
          </a:bodyPr>
          <a:lstStyle/>
          <a:p>
            <a:pPr>
              <a:buClr>
                <a:srgbClr val="E24848"/>
              </a:buClr>
              <a:defRPr/>
            </a:pP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a:t>
            </a:r>
            <a:r>
              <a:rPr lang="en-US" sz="105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 amet stetur </a:t>
            </a: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adipiscing elit. Nunc enim sem, </a:t>
            </a:r>
          </a:p>
        </p:txBody>
      </p:sp>
      <p:sp>
        <p:nvSpPr>
          <p:cNvPr id="28" name="Rectangle 3"/>
          <p:cNvSpPr txBox="1">
            <a:spLocks noChangeArrowheads="1"/>
          </p:cNvSpPr>
          <p:nvPr/>
        </p:nvSpPr>
        <p:spPr>
          <a:xfrm>
            <a:off x="919843" y="2868642"/>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29" name="Rectangle 28"/>
          <p:cNvSpPr/>
          <p:nvPr/>
        </p:nvSpPr>
        <p:spPr>
          <a:xfrm>
            <a:off x="3995872" y="3242670"/>
            <a:ext cx="1424931" cy="577081"/>
          </a:xfrm>
          <a:prstGeom prst="rect">
            <a:avLst/>
          </a:prstGeom>
        </p:spPr>
        <p:txBody>
          <a:bodyPr wrap="square" anchor="ctr">
            <a:spAutoFit/>
          </a:bodyPr>
          <a:lstStyle/>
          <a:p>
            <a:pPr>
              <a:buClr>
                <a:srgbClr val="E24848"/>
              </a:buClr>
              <a:defRPr/>
            </a:pP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a:t>
            </a:r>
            <a:r>
              <a:rPr lang="en-US" sz="105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 amet stetur </a:t>
            </a: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adipiscing elit. Nunc enim sem, </a:t>
            </a:r>
          </a:p>
        </p:txBody>
      </p:sp>
      <p:sp>
        <p:nvSpPr>
          <p:cNvPr id="30" name="Rectangle 3"/>
          <p:cNvSpPr txBox="1">
            <a:spLocks noChangeArrowheads="1"/>
          </p:cNvSpPr>
          <p:nvPr/>
        </p:nvSpPr>
        <p:spPr>
          <a:xfrm>
            <a:off x="3995872" y="28184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34" name="Rectangle 33"/>
          <p:cNvSpPr/>
          <p:nvPr/>
        </p:nvSpPr>
        <p:spPr>
          <a:xfrm>
            <a:off x="6730219" y="32426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35" name="Rectangle 3"/>
          <p:cNvSpPr txBox="1">
            <a:spLocks noChangeArrowheads="1"/>
          </p:cNvSpPr>
          <p:nvPr/>
        </p:nvSpPr>
        <p:spPr>
          <a:xfrm>
            <a:off x="6730219" y="28184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grpSp>
        <p:nvGrpSpPr>
          <p:cNvPr id="36" name="Group 35"/>
          <p:cNvGrpSpPr/>
          <p:nvPr/>
        </p:nvGrpSpPr>
        <p:grpSpPr>
          <a:xfrm>
            <a:off x="3995872" y="2227055"/>
            <a:ext cx="314325" cy="457200"/>
            <a:chOff x="3720306" y="3668315"/>
            <a:chExt cx="314325" cy="457200"/>
          </a:xfrm>
          <a:solidFill>
            <a:schemeClr val="bg1"/>
          </a:solidFill>
        </p:grpSpPr>
        <p:sp>
          <p:nvSpPr>
            <p:cNvPr id="37" name="Freeform 114"/>
            <p:cNvSpPr>
              <a:spLocks noEditPoints="1"/>
            </p:cNvSpPr>
            <p:nvPr/>
          </p:nvSpPr>
          <p:spPr bwMode="auto">
            <a:xfrm>
              <a:off x="3720306" y="3668315"/>
              <a:ext cx="314325" cy="457200"/>
            </a:xfrm>
            <a:custGeom>
              <a:avLst/>
              <a:gdLst>
                <a:gd name="T0" fmla="*/ 184 w 793"/>
                <a:gd name="T1" fmla="*/ 669 h 1152"/>
                <a:gd name="T2" fmla="*/ 103 w 793"/>
                <a:gd name="T3" fmla="*/ 514 h 1152"/>
                <a:gd name="T4" fmla="*/ 78 w 793"/>
                <a:gd name="T5" fmla="*/ 439 h 1152"/>
                <a:gd name="T6" fmla="*/ 75 w 793"/>
                <a:gd name="T7" fmla="*/ 363 h 1152"/>
                <a:gd name="T8" fmla="*/ 92 w 793"/>
                <a:gd name="T9" fmla="*/ 284 h 1152"/>
                <a:gd name="T10" fmla="*/ 128 w 793"/>
                <a:gd name="T11" fmla="*/ 215 h 1152"/>
                <a:gd name="T12" fmla="*/ 180 w 793"/>
                <a:gd name="T13" fmla="*/ 156 h 1152"/>
                <a:gd name="T14" fmla="*/ 242 w 793"/>
                <a:gd name="T15" fmla="*/ 112 h 1152"/>
                <a:gd name="T16" fmla="*/ 316 w 793"/>
                <a:gd name="T17" fmla="*/ 82 h 1152"/>
                <a:gd name="T18" fmla="*/ 397 w 793"/>
                <a:gd name="T19" fmla="*/ 72 h 1152"/>
                <a:gd name="T20" fmla="*/ 478 w 793"/>
                <a:gd name="T21" fmla="*/ 82 h 1152"/>
                <a:gd name="T22" fmla="*/ 551 w 793"/>
                <a:gd name="T23" fmla="*/ 112 h 1152"/>
                <a:gd name="T24" fmla="*/ 615 w 793"/>
                <a:gd name="T25" fmla="*/ 156 h 1152"/>
                <a:gd name="T26" fmla="*/ 666 w 793"/>
                <a:gd name="T27" fmla="*/ 215 h 1152"/>
                <a:gd name="T28" fmla="*/ 701 w 793"/>
                <a:gd name="T29" fmla="*/ 284 h 1152"/>
                <a:gd name="T30" fmla="*/ 720 w 793"/>
                <a:gd name="T31" fmla="*/ 363 h 1152"/>
                <a:gd name="T32" fmla="*/ 717 w 793"/>
                <a:gd name="T33" fmla="*/ 438 h 1152"/>
                <a:gd name="T34" fmla="*/ 691 w 793"/>
                <a:gd name="T35" fmla="*/ 513 h 1152"/>
                <a:gd name="T36" fmla="*/ 610 w 793"/>
                <a:gd name="T37" fmla="*/ 669 h 1152"/>
                <a:gd name="T38" fmla="*/ 397 w 793"/>
                <a:gd name="T39" fmla="*/ 1080 h 1152"/>
                <a:gd name="T40" fmla="*/ 346 w 793"/>
                <a:gd name="T41" fmla="*/ 1067 h 1152"/>
                <a:gd name="T42" fmla="*/ 469 w 793"/>
                <a:gd name="T43" fmla="*/ 1036 h 1152"/>
                <a:gd name="T44" fmla="*/ 445 w 793"/>
                <a:gd name="T45" fmla="*/ 1071 h 1152"/>
                <a:gd name="T46" fmla="*/ 412 w 793"/>
                <a:gd name="T47" fmla="*/ 1079 h 1152"/>
                <a:gd name="T48" fmla="*/ 263 w 793"/>
                <a:gd name="T49" fmla="*/ 846 h 1152"/>
                <a:gd name="T50" fmla="*/ 528 w 793"/>
                <a:gd name="T51" fmla="*/ 857 h 1152"/>
                <a:gd name="T52" fmla="*/ 307 w 793"/>
                <a:gd name="T53" fmla="*/ 986 h 1152"/>
                <a:gd name="T54" fmla="*/ 290 w 793"/>
                <a:gd name="T55" fmla="*/ 931 h 1152"/>
                <a:gd name="T56" fmla="*/ 496 w 793"/>
                <a:gd name="T57" fmla="*/ 958 h 1152"/>
                <a:gd name="T58" fmla="*/ 376 w 793"/>
                <a:gd name="T59" fmla="*/ 0 h 1152"/>
                <a:gd name="T60" fmla="*/ 279 w 793"/>
                <a:gd name="T61" fmla="*/ 18 h 1152"/>
                <a:gd name="T62" fmla="*/ 192 w 793"/>
                <a:gd name="T63" fmla="*/ 58 h 1152"/>
                <a:gd name="T64" fmla="*/ 117 w 793"/>
                <a:gd name="T65" fmla="*/ 116 h 1152"/>
                <a:gd name="T66" fmla="*/ 59 w 793"/>
                <a:gd name="T67" fmla="*/ 190 h 1152"/>
                <a:gd name="T68" fmla="*/ 19 w 793"/>
                <a:gd name="T69" fmla="*/ 278 h 1152"/>
                <a:gd name="T70" fmla="*/ 2 w 793"/>
                <a:gd name="T71" fmla="*/ 375 h 1152"/>
                <a:gd name="T72" fmla="*/ 7 w 793"/>
                <a:gd name="T73" fmla="*/ 451 h 1152"/>
                <a:gd name="T74" fmla="*/ 59 w 793"/>
                <a:gd name="T75" fmla="*/ 589 h 1152"/>
                <a:gd name="T76" fmla="*/ 160 w 793"/>
                <a:gd name="T77" fmla="*/ 778 h 1152"/>
                <a:gd name="T78" fmla="*/ 234 w 793"/>
                <a:gd name="T79" fmla="*/ 994 h 1152"/>
                <a:gd name="T80" fmla="*/ 270 w 793"/>
                <a:gd name="T81" fmla="*/ 1086 h 1152"/>
                <a:gd name="T82" fmla="*/ 302 w 793"/>
                <a:gd name="T83" fmla="*/ 1125 h 1152"/>
                <a:gd name="T84" fmla="*/ 347 w 793"/>
                <a:gd name="T85" fmla="*/ 1146 h 1152"/>
                <a:gd name="T86" fmla="*/ 411 w 793"/>
                <a:gd name="T87" fmla="*/ 1152 h 1152"/>
                <a:gd name="T88" fmla="*/ 467 w 793"/>
                <a:gd name="T89" fmla="*/ 1140 h 1152"/>
                <a:gd name="T90" fmla="*/ 507 w 793"/>
                <a:gd name="T91" fmla="*/ 1111 h 1152"/>
                <a:gd name="T92" fmla="*/ 535 w 793"/>
                <a:gd name="T93" fmla="*/ 1066 h 1152"/>
                <a:gd name="T94" fmla="*/ 578 w 793"/>
                <a:gd name="T95" fmla="*/ 935 h 1152"/>
                <a:gd name="T96" fmla="*/ 633 w 793"/>
                <a:gd name="T97" fmla="*/ 779 h 1152"/>
                <a:gd name="T98" fmla="*/ 735 w 793"/>
                <a:gd name="T99" fmla="*/ 589 h 1152"/>
                <a:gd name="T100" fmla="*/ 787 w 793"/>
                <a:gd name="T101" fmla="*/ 451 h 1152"/>
                <a:gd name="T102" fmla="*/ 792 w 793"/>
                <a:gd name="T103" fmla="*/ 375 h 1152"/>
                <a:gd name="T104" fmla="*/ 775 w 793"/>
                <a:gd name="T105" fmla="*/ 278 h 1152"/>
                <a:gd name="T106" fmla="*/ 736 w 793"/>
                <a:gd name="T107" fmla="*/ 190 h 1152"/>
                <a:gd name="T108" fmla="*/ 677 w 793"/>
                <a:gd name="T109" fmla="*/ 116 h 1152"/>
                <a:gd name="T110" fmla="*/ 602 w 793"/>
                <a:gd name="T111" fmla="*/ 58 h 1152"/>
                <a:gd name="T112" fmla="*/ 515 w 793"/>
                <a:gd name="T113" fmla="*/ 18 h 1152"/>
                <a:gd name="T114" fmla="*/ 417 w 793"/>
                <a:gd name="T115" fmla="*/ 0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3" h="1152">
                  <a:moveTo>
                    <a:pt x="565" y="756"/>
                  </a:moveTo>
                  <a:lnTo>
                    <a:pt x="229" y="756"/>
                  </a:lnTo>
                  <a:lnTo>
                    <a:pt x="215" y="727"/>
                  </a:lnTo>
                  <a:lnTo>
                    <a:pt x="200" y="698"/>
                  </a:lnTo>
                  <a:lnTo>
                    <a:pt x="184" y="669"/>
                  </a:lnTo>
                  <a:lnTo>
                    <a:pt x="169" y="640"/>
                  </a:lnTo>
                  <a:lnTo>
                    <a:pt x="151" y="608"/>
                  </a:lnTo>
                  <a:lnTo>
                    <a:pt x="133" y="577"/>
                  </a:lnTo>
                  <a:lnTo>
                    <a:pt x="117" y="545"/>
                  </a:lnTo>
                  <a:lnTo>
                    <a:pt x="103" y="514"/>
                  </a:lnTo>
                  <a:lnTo>
                    <a:pt x="97" y="498"/>
                  </a:lnTo>
                  <a:lnTo>
                    <a:pt x="91" y="483"/>
                  </a:lnTo>
                  <a:lnTo>
                    <a:pt x="86" y="468"/>
                  </a:lnTo>
                  <a:lnTo>
                    <a:pt x="81" y="453"/>
                  </a:lnTo>
                  <a:lnTo>
                    <a:pt x="78" y="439"/>
                  </a:lnTo>
                  <a:lnTo>
                    <a:pt x="75" y="424"/>
                  </a:lnTo>
                  <a:lnTo>
                    <a:pt x="74" y="410"/>
                  </a:lnTo>
                  <a:lnTo>
                    <a:pt x="73" y="396"/>
                  </a:lnTo>
                  <a:lnTo>
                    <a:pt x="74" y="379"/>
                  </a:lnTo>
                  <a:lnTo>
                    <a:pt x="75" y="363"/>
                  </a:lnTo>
                  <a:lnTo>
                    <a:pt x="77" y="347"/>
                  </a:lnTo>
                  <a:lnTo>
                    <a:pt x="79" y="331"/>
                  </a:lnTo>
                  <a:lnTo>
                    <a:pt x="84" y="315"/>
                  </a:lnTo>
                  <a:lnTo>
                    <a:pt x="88" y="300"/>
                  </a:lnTo>
                  <a:lnTo>
                    <a:pt x="92" y="284"/>
                  </a:lnTo>
                  <a:lnTo>
                    <a:pt x="99" y="270"/>
                  </a:lnTo>
                  <a:lnTo>
                    <a:pt x="105" y="255"/>
                  </a:lnTo>
                  <a:lnTo>
                    <a:pt x="112" y="241"/>
                  </a:lnTo>
                  <a:lnTo>
                    <a:pt x="120" y="228"/>
                  </a:lnTo>
                  <a:lnTo>
                    <a:pt x="128" y="215"/>
                  </a:lnTo>
                  <a:lnTo>
                    <a:pt x="138" y="202"/>
                  </a:lnTo>
                  <a:lnTo>
                    <a:pt x="147" y="190"/>
                  </a:lnTo>
                  <a:lnTo>
                    <a:pt x="157" y="179"/>
                  </a:lnTo>
                  <a:lnTo>
                    <a:pt x="168" y="167"/>
                  </a:lnTo>
                  <a:lnTo>
                    <a:pt x="180" y="156"/>
                  </a:lnTo>
                  <a:lnTo>
                    <a:pt x="191" y="146"/>
                  </a:lnTo>
                  <a:lnTo>
                    <a:pt x="204" y="136"/>
                  </a:lnTo>
                  <a:lnTo>
                    <a:pt x="216" y="128"/>
                  </a:lnTo>
                  <a:lnTo>
                    <a:pt x="229" y="119"/>
                  </a:lnTo>
                  <a:lnTo>
                    <a:pt x="242" y="112"/>
                  </a:lnTo>
                  <a:lnTo>
                    <a:pt x="256" y="104"/>
                  </a:lnTo>
                  <a:lnTo>
                    <a:pt x="270" y="98"/>
                  </a:lnTo>
                  <a:lnTo>
                    <a:pt x="286" y="91"/>
                  </a:lnTo>
                  <a:lnTo>
                    <a:pt x="301" y="87"/>
                  </a:lnTo>
                  <a:lnTo>
                    <a:pt x="316" y="82"/>
                  </a:lnTo>
                  <a:lnTo>
                    <a:pt x="332" y="78"/>
                  </a:lnTo>
                  <a:lnTo>
                    <a:pt x="348" y="76"/>
                  </a:lnTo>
                  <a:lnTo>
                    <a:pt x="364" y="74"/>
                  </a:lnTo>
                  <a:lnTo>
                    <a:pt x="381" y="73"/>
                  </a:lnTo>
                  <a:lnTo>
                    <a:pt x="397" y="72"/>
                  </a:lnTo>
                  <a:lnTo>
                    <a:pt x="414" y="73"/>
                  </a:lnTo>
                  <a:lnTo>
                    <a:pt x="430" y="74"/>
                  </a:lnTo>
                  <a:lnTo>
                    <a:pt x="447" y="76"/>
                  </a:lnTo>
                  <a:lnTo>
                    <a:pt x="463" y="78"/>
                  </a:lnTo>
                  <a:lnTo>
                    <a:pt x="478" y="82"/>
                  </a:lnTo>
                  <a:lnTo>
                    <a:pt x="493" y="87"/>
                  </a:lnTo>
                  <a:lnTo>
                    <a:pt x="508" y="91"/>
                  </a:lnTo>
                  <a:lnTo>
                    <a:pt x="523" y="98"/>
                  </a:lnTo>
                  <a:lnTo>
                    <a:pt x="537" y="104"/>
                  </a:lnTo>
                  <a:lnTo>
                    <a:pt x="551" y="112"/>
                  </a:lnTo>
                  <a:lnTo>
                    <a:pt x="565" y="119"/>
                  </a:lnTo>
                  <a:lnTo>
                    <a:pt x="578" y="128"/>
                  </a:lnTo>
                  <a:lnTo>
                    <a:pt x="591" y="136"/>
                  </a:lnTo>
                  <a:lnTo>
                    <a:pt x="603" y="146"/>
                  </a:lnTo>
                  <a:lnTo>
                    <a:pt x="615" y="156"/>
                  </a:lnTo>
                  <a:lnTo>
                    <a:pt x="626" y="167"/>
                  </a:lnTo>
                  <a:lnTo>
                    <a:pt x="637" y="179"/>
                  </a:lnTo>
                  <a:lnTo>
                    <a:pt x="647" y="190"/>
                  </a:lnTo>
                  <a:lnTo>
                    <a:pt x="656" y="202"/>
                  </a:lnTo>
                  <a:lnTo>
                    <a:pt x="666" y="215"/>
                  </a:lnTo>
                  <a:lnTo>
                    <a:pt x="674" y="228"/>
                  </a:lnTo>
                  <a:lnTo>
                    <a:pt x="682" y="241"/>
                  </a:lnTo>
                  <a:lnTo>
                    <a:pt x="688" y="255"/>
                  </a:lnTo>
                  <a:lnTo>
                    <a:pt x="696" y="270"/>
                  </a:lnTo>
                  <a:lnTo>
                    <a:pt x="701" y="284"/>
                  </a:lnTo>
                  <a:lnTo>
                    <a:pt x="707" y="300"/>
                  </a:lnTo>
                  <a:lnTo>
                    <a:pt x="711" y="315"/>
                  </a:lnTo>
                  <a:lnTo>
                    <a:pt x="714" y="331"/>
                  </a:lnTo>
                  <a:lnTo>
                    <a:pt x="718" y="347"/>
                  </a:lnTo>
                  <a:lnTo>
                    <a:pt x="720" y="363"/>
                  </a:lnTo>
                  <a:lnTo>
                    <a:pt x="721" y="379"/>
                  </a:lnTo>
                  <a:lnTo>
                    <a:pt x="721" y="396"/>
                  </a:lnTo>
                  <a:lnTo>
                    <a:pt x="721" y="410"/>
                  </a:lnTo>
                  <a:lnTo>
                    <a:pt x="719" y="424"/>
                  </a:lnTo>
                  <a:lnTo>
                    <a:pt x="717" y="438"/>
                  </a:lnTo>
                  <a:lnTo>
                    <a:pt x="712" y="453"/>
                  </a:lnTo>
                  <a:lnTo>
                    <a:pt x="708" y="468"/>
                  </a:lnTo>
                  <a:lnTo>
                    <a:pt x="704" y="483"/>
                  </a:lnTo>
                  <a:lnTo>
                    <a:pt x="697" y="498"/>
                  </a:lnTo>
                  <a:lnTo>
                    <a:pt x="691" y="513"/>
                  </a:lnTo>
                  <a:lnTo>
                    <a:pt x="677" y="545"/>
                  </a:lnTo>
                  <a:lnTo>
                    <a:pt x="660" y="577"/>
                  </a:lnTo>
                  <a:lnTo>
                    <a:pt x="643" y="608"/>
                  </a:lnTo>
                  <a:lnTo>
                    <a:pt x="626" y="641"/>
                  </a:lnTo>
                  <a:lnTo>
                    <a:pt x="610" y="669"/>
                  </a:lnTo>
                  <a:lnTo>
                    <a:pt x="594" y="698"/>
                  </a:lnTo>
                  <a:lnTo>
                    <a:pt x="579" y="727"/>
                  </a:lnTo>
                  <a:lnTo>
                    <a:pt x="565" y="756"/>
                  </a:lnTo>
                  <a:lnTo>
                    <a:pt x="565" y="756"/>
                  </a:lnTo>
                  <a:close/>
                  <a:moveTo>
                    <a:pt x="397" y="1080"/>
                  </a:moveTo>
                  <a:lnTo>
                    <a:pt x="384" y="1079"/>
                  </a:lnTo>
                  <a:lnTo>
                    <a:pt x="373" y="1078"/>
                  </a:lnTo>
                  <a:lnTo>
                    <a:pt x="363" y="1076"/>
                  </a:lnTo>
                  <a:lnTo>
                    <a:pt x="355" y="1073"/>
                  </a:lnTo>
                  <a:lnTo>
                    <a:pt x="346" y="1067"/>
                  </a:lnTo>
                  <a:lnTo>
                    <a:pt x="339" y="1059"/>
                  </a:lnTo>
                  <a:lnTo>
                    <a:pt x="332" y="1049"/>
                  </a:lnTo>
                  <a:lnTo>
                    <a:pt x="326" y="1035"/>
                  </a:lnTo>
                  <a:lnTo>
                    <a:pt x="478" y="1016"/>
                  </a:lnTo>
                  <a:lnTo>
                    <a:pt x="469" y="1036"/>
                  </a:lnTo>
                  <a:lnTo>
                    <a:pt x="462" y="1051"/>
                  </a:lnTo>
                  <a:lnTo>
                    <a:pt x="457" y="1057"/>
                  </a:lnTo>
                  <a:lnTo>
                    <a:pt x="454" y="1062"/>
                  </a:lnTo>
                  <a:lnTo>
                    <a:pt x="450" y="1066"/>
                  </a:lnTo>
                  <a:lnTo>
                    <a:pt x="445" y="1071"/>
                  </a:lnTo>
                  <a:lnTo>
                    <a:pt x="440" y="1073"/>
                  </a:lnTo>
                  <a:lnTo>
                    <a:pt x="436" y="1075"/>
                  </a:lnTo>
                  <a:lnTo>
                    <a:pt x="430" y="1077"/>
                  </a:lnTo>
                  <a:lnTo>
                    <a:pt x="425" y="1078"/>
                  </a:lnTo>
                  <a:lnTo>
                    <a:pt x="412" y="1079"/>
                  </a:lnTo>
                  <a:lnTo>
                    <a:pt x="397" y="1080"/>
                  </a:lnTo>
                  <a:close/>
                  <a:moveTo>
                    <a:pt x="279" y="897"/>
                  </a:moveTo>
                  <a:lnTo>
                    <a:pt x="275" y="881"/>
                  </a:lnTo>
                  <a:lnTo>
                    <a:pt x="269" y="863"/>
                  </a:lnTo>
                  <a:lnTo>
                    <a:pt x="263" y="846"/>
                  </a:lnTo>
                  <a:lnTo>
                    <a:pt x="258" y="828"/>
                  </a:lnTo>
                  <a:lnTo>
                    <a:pt x="537" y="828"/>
                  </a:lnTo>
                  <a:lnTo>
                    <a:pt x="534" y="837"/>
                  </a:lnTo>
                  <a:lnTo>
                    <a:pt x="531" y="847"/>
                  </a:lnTo>
                  <a:lnTo>
                    <a:pt x="528" y="857"/>
                  </a:lnTo>
                  <a:lnTo>
                    <a:pt x="524" y="867"/>
                  </a:lnTo>
                  <a:lnTo>
                    <a:pt x="279" y="897"/>
                  </a:lnTo>
                  <a:close/>
                  <a:moveTo>
                    <a:pt x="491" y="978"/>
                  </a:moveTo>
                  <a:lnTo>
                    <a:pt x="312" y="1000"/>
                  </a:lnTo>
                  <a:lnTo>
                    <a:pt x="307" y="986"/>
                  </a:lnTo>
                  <a:lnTo>
                    <a:pt x="302" y="970"/>
                  </a:lnTo>
                  <a:lnTo>
                    <a:pt x="296" y="952"/>
                  </a:lnTo>
                  <a:lnTo>
                    <a:pt x="290" y="932"/>
                  </a:lnTo>
                  <a:lnTo>
                    <a:pt x="290" y="931"/>
                  </a:lnTo>
                  <a:lnTo>
                    <a:pt x="290" y="931"/>
                  </a:lnTo>
                  <a:lnTo>
                    <a:pt x="512" y="903"/>
                  </a:lnTo>
                  <a:lnTo>
                    <a:pt x="508" y="919"/>
                  </a:lnTo>
                  <a:lnTo>
                    <a:pt x="504" y="936"/>
                  </a:lnTo>
                  <a:lnTo>
                    <a:pt x="499" y="946"/>
                  </a:lnTo>
                  <a:lnTo>
                    <a:pt x="496" y="958"/>
                  </a:lnTo>
                  <a:lnTo>
                    <a:pt x="493" y="968"/>
                  </a:lnTo>
                  <a:lnTo>
                    <a:pt x="491" y="978"/>
                  </a:lnTo>
                  <a:lnTo>
                    <a:pt x="491" y="978"/>
                  </a:lnTo>
                  <a:close/>
                  <a:moveTo>
                    <a:pt x="397" y="0"/>
                  </a:moveTo>
                  <a:lnTo>
                    <a:pt x="376" y="0"/>
                  </a:lnTo>
                  <a:lnTo>
                    <a:pt x="357" y="1"/>
                  </a:lnTo>
                  <a:lnTo>
                    <a:pt x="336" y="5"/>
                  </a:lnTo>
                  <a:lnTo>
                    <a:pt x="317" y="8"/>
                  </a:lnTo>
                  <a:lnTo>
                    <a:pt x="299" y="12"/>
                  </a:lnTo>
                  <a:lnTo>
                    <a:pt x="279" y="18"/>
                  </a:lnTo>
                  <a:lnTo>
                    <a:pt x="261" y="24"/>
                  </a:lnTo>
                  <a:lnTo>
                    <a:pt x="242" y="31"/>
                  </a:lnTo>
                  <a:lnTo>
                    <a:pt x="225" y="39"/>
                  </a:lnTo>
                  <a:lnTo>
                    <a:pt x="208" y="48"/>
                  </a:lnTo>
                  <a:lnTo>
                    <a:pt x="192" y="58"/>
                  </a:lnTo>
                  <a:lnTo>
                    <a:pt x="175" y="67"/>
                  </a:lnTo>
                  <a:lnTo>
                    <a:pt x="160" y="78"/>
                  </a:lnTo>
                  <a:lnTo>
                    <a:pt x="145" y="90"/>
                  </a:lnTo>
                  <a:lnTo>
                    <a:pt x="131" y="103"/>
                  </a:lnTo>
                  <a:lnTo>
                    <a:pt x="117" y="116"/>
                  </a:lnTo>
                  <a:lnTo>
                    <a:pt x="104" y="130"/>
                  </a:lnTo>
                  <a:lnTo>
                    <a:pt x="91" y="144"/>
                  </a:lnTo>
                  <a:lnTo>
                    <a:pt x="79" y="159"/>
                  </a:lnTo>
                  <a:lnTo>
                    <a:pt x="69" y="174"/>
                  </a:lnTo>
                  <a:lnTo>
                    <a:pt x="59" y="190"/>
                  </a:lnTo>
                  <a:lnTo>
                    <a:pt x="49" y="207"/>
                  </a:lnTo>
                  <a:lnTo>
                    <a:pt x="40" y="224"/>
                  </a:lnTo>
                  <a:lnTo>
                    <a:pt x="32" y="242"/>
                  </a:lnTo>
                  <a:lnTo>
                    <a:pt x="25" y="260"/>
                  </a:lnTo>
                  <a:lnTo>
                    <a:pt x="19" y="278"/>
                  </a:lnTo>
                  <a:lnTo>
                    <a:pt x="13" y="297"/>
                  </a:lnTo>
                  <a:lnTo>
                    <a:pt x="9" y="316"/>
                  </a:lnTo>
                  <a:lnTo>
                    <a:pt x="6" y="335"/>
                  </a:lnTo>
                  <a:lnTo>
                    <a:pt x="3" y="356"/>
                  </a:lnTo>
                  <a:lnTo>
                    <a:pt x="2" y="375"/>
                  </a:lnTo>
                  <a:lnTo>
                    <a:pt x="0" y="396"/>
                  </a:lnTo>
                  <a:lnTo>
                    <a:pt x="2" y="410"/>
                  </a:lnTo>
                  <a:lnTo>
                    <a:pt x="3" y="424"/>
                  </a:lnTo>
                  <a:lnTo>
                    <a:pt x="5" y="437"/>
                  </a:lnTo>
                  <a:lnTo>
                    <a:pt x="7" y="451"/>
                  </a:lnTo>
                  <a:lnTo>
                    <a:pt x="13" y="479"/>
                  </a:lnTo>
                  <a:lnTo>
                    <a:pt x="22" y="506"/>
                  </a:lnTo>
                  <a:lnTo>
                    <a:pt x="33" y="534"/>
                  </a:lnTo>
                  <a:lnTo>
                    <a:pt x="46" y="561"/>
                  </a:lnTo>
                  <a:lnTo>
                    <a:pt x="59" y="589"/>
                  </a:lnTo>
                  <a:lnTo>
                    <a:pt x="74" y="617"/>
                  </a:lnTo>
                  <a:lnTo>
                    <a:pt x="103" y="671"/>
                  </a:lnTo>
                  <a:lnTo>
                    <a:pt x="133" y="725"/>
                  </a:lnTo>
                  <a:lnTo>
                    <a:pt x="147" y="752"/>
                  </a:lnTo>
                  <a:lnTo>
                    <a:pt x="160" y="778"/>
                  </a:lnTo>
                  <a:lnTo>
                    <a:pt x="172" y="804"/>
                  </a:lnTo>
                  <a:lnTo>
                    <a:pt x="182" y="830"/>
                  </a:lnTo>
                  <a:lnTo>
                    <a:pt x="206" y="901"/>
                  </a:lnTo>
                  <a:lnTo>
                    <a:pt x="225" y="965"/>
                  </a:lnTo>
                  <a:lnTo>
                    <a:pt x="234" y="994"/>
                  </a:lnTo>
                  <a:lnTo>
                    <a:pt x="242" y="1020"/>
                  </a:lnTo>
                  <a:lnTo>
                    <a:pt x="251" y="1045"/>
                  </a:lnTo>
                  <a:lnTo>
                    <a:pt x="260" y="1066"/>
                  </a:lnTo>
                  <a:lnTo>
                    <a:pt x="265" y="1076"/>
                  </a:lnTo>
                  <a:lnTo>
                    <a:pt x="270" y="1086"/>
                  </a:lnTo>
                  <a:lnTo>
                    <a:pt x="276" y="1094"/>
                  </a:lnTo>
                  <a:lnTo>
                    <a:pt x="281" y="1103"/>
                  </a:lnTo>
                  <a:lnTo>
                    <a:pt x="288" y="1111"/>
                  </a:lnTo>
                  <a:lnTo>
                    <a:pt x="295" y="1118"/>
                  </a:lnTo>
                  <a:lnTo>
                    <a:pt x="302" y="1125"/>
                  </a:lnTo>
                  <a:lnTo>
                    <a:pt x="310" y="1130"/>
                  </a:lnTo>
                  <a:lnTo>
                    <a:pt x="318" y="1135"/>
                  </a:lnTo>
                  <a:lnTo>
                    <a:pt x="328" y="1140"/>
                  </a:lnTo>
                  <a:lnTo>
                    <a:pt x="337" y="1143"/>
                  </a:lnTo>
                  <a:lnTo>
                    <a:pt x="347" y="1146"/>
                  </a:lnTo>
                  <a:lnTo>
                    <a:pt x="359" y="1148"/>
                  </a:lnTo>
                  <a:lnTo>
                    <a:pt x="371" y="1151"/>
                  </a:lnTo>
                  <a:lnTo>
                    <a:pt x="383" y="1152"/>
                  </a:lnTo>
                  <a:lnTo>
                    <a:pt x="397" y="1152"/>
                  </a:lnTo>
                  <a:lnTo>
                    <a:pt x="411" y="1152"/>
                  </a:lnTo>
                  <a:lnTo>
                    <a:pt x="424" y="1151"/>
                  </a:lnTo>
                  <a:lnTo>
                    <a:pt x="436" y="1148"/>
                  </a:lnTo>
                  <a:lnTo>
                    <a:pt x="448" y="1146"/>
                  </a:lnTo>
                  <a:lnTo>
                    <a:pt x="457" y="1143"/>
                  </a:lnTo>
                  <a:lnTo>
                    <a:pt x="467" y="1140"/>
                  </a:lnTo>
                  <a:lnTo>
                    <a:pt x="477" y="1135"/>
                  </a:lnTo>
                  <a:lnTo>
                    <a:pt x="485" y="1130"/>
                  </a:lnTo>
                  <a:lnTo>
                    <a:pt x="493" y="1125"/>
                  </a:lnTo>
                  <a:lnTo>
                    <a:pt x="501" y="1118"/>
                  </a:lnTo>
                  <a:lnTo>
                    <a:pt x="507" y="1111"/>
                  </a:lnTo>
                  <a:lnTo>
                    <a:pt x="513" y="1103"/>
                  </a:lnTo>
                  <a:lnTo>
                    <a:pt x="519" y="1095"/>
                  </a:lnTo>
                  <a:lnTo>
                    <a:pt x="524" y="1086"/>
                  </a:lnTo>
                  <a:lnTo>
                    <a:pt x="530" y="1077"/>
                  </a:lnTo>
                  <a:lnTo>
                    <a:pt x="535" y="1066"/>
                  </a:lnTo>
                  <a:lnTo>
                    <a:pt x="544" y="1045"/>
                  </a:lnTo>
                  <a:lnTo>
                    <a:pt x="552" y="1021"/>
                  </a:lnTo>
                  <a:lnTo>
                    <a:pt x="561" y="994"/>
                  </a:lnTo>
                  <a:lnTo>
                    <a:pt x="570" y="966"/>
                  </a:lnTo>
                  <a:lnTo>
                    <a:pt x="578" y="935"/>
                  </a:lnTo>
                  <a:lnTo>
                    <a:pt x="588" y="902"/>
                  </a:lnTo>
                  <a:lnTo>
                    <a:pt x="599" y="868"/>
                  </a:lnTo>
                  <a:lnTo>
                    <a:pt x="612" y="831"/>
                  </a:lnTo>
                  <a:lnTo>
                    <a:pt x="621" y="805"/>
                  </a:lnTo>
                  <a:lnTo>
                    <a:pt x="633" y="779"/>
                  </a:lnTo>
                  <a:lnTo>
                    <a:pt x="646" y="753"/>
                  </a:lnTo>
                  <a:lnTo>
                    <a:pt x="660" y="726"/>
                  </a:lnTo>
                  <a:lnTo>
                    <a:pt x="691" y="672"/>
                  </a:lnTo>
                  <a:lnTo>
                    <a:pt x="721" y="617"/>
                  </a:lnTo>
                  <a:lnTo>
                    <a:pt x="735" y="589"/>
                  </a:lnTo>
                  <a:lnTo>
                    <a:pt x="749" y="561"/>
                  </a:lnTo>
                  <a:lnTo>
                    <a:pt x="761" y="533"/>
                  </a:lnTo>
                  <a:lnTo>
                    <a:pt x="772" y="506"/>
                  </a:lnTo>
                  <a:lnTo>
                    <a:pt x="780" y="478"/>
                  </a:lnTo>
                  <a:lnTo>
                    <a:pt x="787" y="451"/>
                  </a:lnTo>
                  <a:lnTo>
                    <a:pt x="790" y="437"/>
                  </a:lnTo>
                  <a:lnTo>
                    <a:pt x="791" y="423"/>
                  </a:lnTo>
                  <a:lnTo>
                    <a:pt x="792" y="410"/>
                  </a:lnTo>
                  <a:lnTo>
                    <a:pt x="793" y="396"/>
                  </a:lnTo>
                  <a:lnTo>
                    <a:pt x="792" y="375"/>
                  </a:lnTo>
                  <a:lnTo>
                    <a:pt x="791" y="356"/>
                  </a:lnTo>
                  <a:lnTo>
                    <a:pt x="789" y="335"/>
                  </a:lnTo>
                  <a:lnTo>
                    <a:pt x="785" y="316"/>
                  </a:lnTo>
                  <a:lnTo>
                    <a:pt x="780" y="297"/>
                  </a:lnTo>
                  <a:lnTo>
                    <a:pt x="775" y="278"/>
                  </a:lnTo>
                  <a:lnTo>
                    <a:pt x="769" y="260"/>
                  </a:lnTo>
                  <a:lnTo>
                    <a:pt x="762" y="242"/>
                  </a:lnTo>
                  <a:lnTo>
                    <a:pt x="754" y="224"/>
                  </a:lnTo>
                  <a:lnTo>
                    <a:pt x="746" y="207"/>
                  </a:lnTo>
                  <a:lnTo>
                    <a:pt x="736" y="190"/>
                  </a:lnTo>
                  <a:lnTo>
                    <a:pt x="725" y="174"/>
                  </a:lnTo>
                  <a:lnTo>
                    <a:pt x="714" y="159"/>
                  </a:lnTo>
                  <a:lnTo>
                    <a:pt x="703" y="144"/>
                  </a:lnTo>
                  <a:lnTo>
                    <a:pt x="691" y="130"/>
                  </a:lnTo>
                  <a:lnTo>
                    <a:pt x="677" y="116"/>
                  </a:lnTo>
                  <a:lnTo>
                    <a:pt x="664" y="103"/>
                  </a:lnTo>
                  <a:lnTo>
                    <a:pt x="648" y="90"/>
                  </a:lnTo>
                  <a:lnTo>
                    <a:pt x="633" y="78"/>
                  </a:lnTo>
                  <a:lnTo>
                    <a:pt x="618" y="67"/>
                  </a:lnTo>
                  <a:lnTo>
                    <a:pt x="602" y="58"/>
                  </a:lnTo>
                  <a:lnTo>
                    <a:pt x="586" y="48"/>
                  </a:lnTo>
                  <a:lnTo>
                    <a:pt x="569" y="39"/>
                  </a:lnTo>
                  <a:lnTo>
                    <a:pt x="551" y="31"/>
                  </a:lnTo>
                  <a:lnTo>
                    <a:pt x="533" y="24"/>
                  </a:lnTo>
                  <a:lnTo>
                    <a:pt x="515" y="18"/>
                  </a:lnTo>
                  <a:lnTo>
                    <a:pt x="496" y="12"/>
                  </a:lnTo>
                  <a:lnTo>
                    <a:pt x="477" y="8"/>
                  </a:lnTo>
                  <a:lnTo>
                    <a:pt x="457" y="5"/>
                  </a:lnTo>
                  <a:lnTo>
                    <a:pt x="438" y="1"/>
                  </a:lnTo>
                  <a:lnTo>
                    <a:pt x="417" y="0"/>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38" name="Freeform 115"/>
            <p:cNvSpPr>
              <a:spLocks/>
            </p:cNvSpPr>
            <p:nvPr/>
          </p:nvSpPr>
          <p:spPr bwMode="auto">
            <a:xfrm>
              <a:off x="3791743" y="3739753"/>
              <a:ext cx="93663" cy="93663"/>
            </a:xfrm>
            <a:custGeom>
              <a:avLst/>
              <a:gdLst>
                <a:gd name="T0" fmla="*/ 205 w 234"/>
                <a:gd name="T1" fmla="*/ 1 h 234"/>
                <a:gd name="T2" fmla="*/ 183 w 234"/>
                <a:gd name="T3" fmla="*/ 3 h 234"/>
                <a:gd name="T4" fmla="*/ 152 w 234"/>
                <a:gd name="T5" fmla="*/ 9 h 234"/>
                <a:gd name="T6" fmla="*/ 113 w 234"/>
                <a:gd name="T7" fmla="*/ 26 h 234"/>
                <a:gd name="T8" fmla="*/ 79 w 234"/>
                <a:gd name="T9" fmla="*/ 49 h 234"/>
                <a:gd name="T10" fmla="*/ 50 w 234"/>
                <a:gd name="T11" fmla="*/ 78 h 234"/>
                <a:gd name="T12" fmla="*/ 26 w 234"/>
                <a:gd name="T13" fmla="*/ 113 h 234"/>
                <a:gd name="T14" fmla="*/ 10 w 234"/>
                <a:gd name="T15" fmla="*/ 152 h 234"/>
                <a:gd name="T16" fmla="*/ 2 w 234"/>
                <a:gd name="T17" fmla="*/ 183 h 234"/>
                <a:gd name="T18" fmla="*/ 0 w 234"/>
                <a:gd name="T19" fmla="*/ 205 h 234"/>
                <a:gd name="T20" fmla="*/ 0 w 234"/>
                <a:gd name="T21" fmla="*/ 220 h 234"/>
                <a:gd name="T22" fmla="*/ 3 w 234"/>
                <a:gd name="T23" fmla="*/ 226 h 234"/>
                <a:gd name="T24" fmla="*/ 7 w 234"/>
                <a:gd name="T25" fmla="*/ 231 h 234"/>
                <a:gd name="T26" fmla="*/ 14 w 234"/>
                <a:gd name="T27" fmla="*/ 234 h 234"/>
                <a:gd name="T28" fmla="*/ 21 w 234"/>
                <a:gd name="T29" fmla="*/ 234 h 234"/>
                <a:gd name="T30" fmla="*/ 28 w 234"/>
                <a:gd name="T31" fmla="*/ 231 h 234"/>
                <a:gd name="T32" fmla="*/ 33 w 234"/>
                <a:gd name="T33" fmla="*/ 226 h 234"/>
                <a:gd name="T34" fmla="*/ 35 w 234"/>
                <a:gd name="T35" fmla="*/ 220 h 234"/>
                <a:gd name="T36" fmla="*/ 37 w 234"/>
                <a:gd name="T37" fmla="*/ 197 h 234"/>
                <a:gd name="T38" fmla="*/ 44 w 234"/>
                <a:gd name="T39" fmla="*/ 163 h 234"/>
                <a:gd name="T40" fmla="*/ 58 w 234"/>
                <a:gd name="T41" fmla="*/ 130 h 234"/>
                <a:gd name="T42" fmla="*/ 78 w 234"/>
                <a:gd name="T43" fmla="*/ 101 h 234"/>
                <a:gd name="T44" fmla="*/ 101 w 234"/>
                <a:gd name="T45" fmla="*/ 77 h 234"/>
                <a:gd name="T46" fmla="*/ 131 w 234"/>
                <a:gd name="T47" fmla="*/ 58 h 234"/>
                <a:gd name="T48" fmla="*/ 163 w 234"/>
                <a:gd name="T49" fmla="*/ 44 h 234"/>
                <a:gd name="T50" fmla="*/ 197 w 234"/>
                <a:gd name="T51" fmla="*/ 36 h 234"/>
                <a:gd name="T52" fmla="*/ 219 w 234"/>
                <a:gd name="T53" fmla="*/ 35 h 234"/>
                <a:gd name="T54" fmla="*/ 226 w 234"/>
                <a:gd name="T55" fmla="*/ 33 h 234"/>
                <a:gd name="T56" fmla="*/ 231 w 234"/>
                <a:gd name="T57" fmla="*/ 28 h 234"/>
                <a:gd name="T58" fmla="*/ 233 w 234"/>
                <a:gd name="T59" fmla="*/ 21 h 234"/>
                <a:gd name="T60" fmla="*/ 233 w 234"/>
                <a:gd name="T61" fmla="*/ 15 h 234"/>
                <a:gd name="T62" fmla="*/ 231 w 234"/>
                <a:gd name="T63" fmla="*/ 8 h 234"/>
                <a:gd name="T64" fmla="*/ 226 w 234"/>
                <a:gd name="T65" fmla="*/ 3 h 234"/>
                <a:gd name="T66" fmla="*/ 219 w 234"/>
                <a:gd name="T67" fmla="*/ 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4" h="234">
                  <a:moveTo>
                    <a:pt x="216" y="0"/>
                  </a:moveTo>
                  <a:lnTo>
                    <a:pt x="205" y="1"/>
                  </a:lnTo>
                  <a:lnTo>
                    <a:pt x="194" y="1"/>
                  </a:lnTo>
                  <a:lnTo>
                    <a:pt x="183" y="3"/>
                  </a:lnTo>
                  <a:lnTo>
                    <a:pt x="173" y="4"/>
                  </a:lnTo>
                  <a:lnTo>
                    <a:pt x="152" y="9"/>
                  </a:lnTo>
                  <a:lnTo>
                    <a:pt x="132" y="17"/>
                  </a:lnTo>
                  <a:lnTo>
                    <a:pt x="113" y="26"/>
                  </a:lnTo>
                  <a:lnTo>
                    <a:pt x="95" y="36"/>
                  </a:lnTo>
                  <a:lnTo>
                    <a:pt x="79" y="49"/>
                  </a:lnTo>
                  <a:lnTo>
                    <a:pt x="64" y="63"/>
                  </a:lnTo>
                  <a:lnTo>
                    <a:pt x="50" y="78"/>
                  </a:lnTo>
                  <a:lnTo>
                    <a:pt x="37" y="95"/>
                  </a:lnTo>
                  <a:lnTo>
                    <a:pt x="26" y="113"/>
                  </a:lnTo>
                  <a:lnTo>
                    <a:pt x="17" y="131"/>
                  </a:lnTo>
                  <a:lnTo>
                    <a:pt x="10" y="152"/>
                  </a:lnTo>
                  <a:lnTo>
                    <a:pt x="4" y="172"/>
                  </a:lnTo>
                  <a:lnTo>
                    <a:pt x="2" y="183"/>
                  </a:lnTo>
                  <a:lnTo>
                    <a:pt x="1" y="194"/>
                  </a:lnTo>
                  <a:lnTo>
                    <a:pt x="0" y="205"/>
                  </a:lnTo>
                  <a:lnTo>
                    <a:pt x="0" y="216"/>
                  </a:lnTo>
                  <a:lnTo>
                    <a:pt x="0" y="220"/>
                  </a:lnTo>
                  <a:lnTo>
                    <a:pt x="1" y="223"/>
                  </a:lnTo>
                  <a:lnTo>
                    <a:pt x="3" y="226"/>
                  </a:lnTo>
                  <a:lnTo>
                    <a:pt x="5" y="229"/>
                  </a:lnTo>
                  <a:lnTo>
                    <a:pt x="7" y="231"/>
                  </a:lnTo>
                  <a:lnTo>
                    <a:pt x="11" y="233"/>
                  </a:lnTo>
                  <a:lnTo>
                    <a:pt x="14" y="234"/>
                  </a:lnTo>
                  <a:lnTo>
                    <a:pt x="18" y="234"/>
                  </a:lnTo>
                  <a:lnTo>
                    <a:pt x="21" y="234"/>
                  </a:lnTo>
                  <a:lnTo>
                    <a:pt x="25" y="233"/>
                  </a:lnTo>
                  <a:lnTo>
                    <a:pt x="28" y="231"/>
                  </a:lnTo>
                  <a:lnTo>
                    <a:pt x="31" y="229"/>
                  </a:lnTo>
                  <a:lnTo>
                    <a:pt x="33" y="226"/>
                  </a:lnTo>
                  <a:lnTo>
                    <a:pt x="34" y="223"/>
                  </a:lnTo>
                  <a:lnTo>
                    <a:pt x="35" y="220"/>
                  </a:lnTo>
                  <a:lnTo>
                    <a:pt x="35" y="216"/>
                  </a:lnTo>
                  <a:lnTo>
                    <a:pt x="37" y="197"/>
                  </a:lnTo>
                  <a:lnTo>
                    <a:pt x="40" y="180"/>
                  </a:lnTo>
                  <a:lnTo>
                    <a:pt x="44" y="163"/>
                  </a:lnTo>
                  <a:lnTo>
                    <a:pt x="51" y="145"/>
                  </a:lnTo>
                  <a:lnTo>
                    <a:pt x="58" y="130"/>
                  </a:lnTo>
                  <a:lnTo>
                    <a:pt x="67" y="115"/>
                  </a:lnTo>
                  <a:lnTo>
                    <a:pt x="78" y="101"/>
                  </a:lnTo>
                  <a:lnTo>
                    <a:pt x="88" y="88"/>
                  </a:lnTo>
                  <a:lnTo>
                    <a:pt x="101" y="77"/>
                  </a:lnTo>
                  <a:lnTo>
                    <a:pt x="115" y="67"/>
                  </a:lnTo>
                  <a:lnTo>
                    <a:pt x="131" y="58"/>
                  </a:lnTo>
                  <a:lnTo>
                    <a:pt x="146" y="50"/>
                  </a:lnTo>
                  <a:lnTo>
                    <a:pt x="163" y="44"/>
                  </a:lnTo>
                  <a:lnTo>
                    <a:pt x="180" y="40"/>
                  </a:lnTo>
                  <a:lnTo>
                    <a:pt x="197" y="36"/>
                  </a:lnTo>
                  <a:lnTo>
                    <a:pt x="216" y="36"/>
                  </a:lnTo>
                  <a:lnTo>
                    <a:pt x="219" y="35"/>
                  </a:lnTo>
                  <a:lnTo>
                    <a:pt x="223" y="34"/>
                  </a:lnTo>
                  <a:lnTo>
                    <a:pt x="226" y="33"/>
                  </a:lnTo>
                  <a:lnTo>
                    <a:pt x="229" y="31"/>
                  </a:lnTo>
                  <a:lnTo>
                    <a:pt x="231" y="28"/>
                  </a:lnTo>
                  <a:lnTo>
                    <a:pt x="232" y="24"/>
                  </a:lnTo>
                  <a:lnTo>
                    <a:pt x="233" y="21"/>
                  </a:lnTo>
                  <a:lnTo>
                    <a:pt x="234" y="18"/>
                  </a:lnTo>
                  <a:lnTo>
                    <a:pt x="233" y="15"/>
                  </a:lnTo>
                  <a:lnTo>
                    <a:pt x="232" y="10"/>
                  </a:lnTo>
                  <a:lnTo>
                    <a:pt x="231" y="8"/>
                  </a:lnTo>
                  <a:lnTo>
                    <a:pt x="229" y="5"/>
                  </a:lnTo>
                  <a:lnTo>
                    <a:pt x="226" y="3"/>
                  </a:lnTo>
                  <a:lnTo>
                    <a:pt x="223" y="2"/>
                  </a:lnTo>
                  <a:lnTo>
                    <a:pt x="219" y="1"/>
                  </a:lnTo>
                  <a:lnTo>
                    <a:pt x="2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
        <p:nvSpPr>
          <p:cNvPr id="39" name="Freeform 118"/>
          <p:cNvSpPr>
            <a:spLocks noEditPoints="1"/>
          </p:cNvSpPr>
          <p:nvPr/>
        </p:nvSpPr>
        <p:spPr bwMode="auto">
          <a:xfrm>
            <a:off x="919843" y="2334430"/>
            <a:ext cx="457200" cy="342900"/>
          </a:xfrm>
          <a:custGeom>
            <a:avLst/>
            <a:gdLst>
              <a:gd name="T0" fmla="*/ 227 w 1152"/>
              <a:gd name="T1" fmla="*/ 252 h 864"/>
              <a:gd name="T2" fmla="*/ 925 w 1152"/>
              <a:gd name="T3" fmla="*/ 252 h 864"/>
              <a:gd name="T4" fmla="*/ 1078 w 1152"/>
              <a:gd name="T5" fmla="*/ 252 h 864"/>
              <a:gd name="T6" fmla="*/ 1048 w 1152"/>
              <a:gd name="T7" fmla="*/ 289 h 864"/>
              <a:gd name="T8" fmla="*/ 458 w 1152"/>
              <a:gd name="T9" fmla="*/ 666 h 864"/>
              <a:gd name="T10" fmla="*/ 458 w 1152"/>
              <a:gd name="T11" fmla="*/ 666 h 864"/>
              <a:gd name="T12" fmla="*/ 273 w 1152"/>
              <a:gd name="T13" fmla="*/ 289 h 864"/>
              <a:gd name="T14" fmla="*/ 440 w 1152"/>
              <a:gd name="T15" fmla="*/ 252 h 864"/>
              <a:gd name="T16" fmla="*/ 349 w 1152"/>
              <a:gd name="T17" fmla="*/ 130 h 864"/>
              <a:gd name="T18" fmla="*/ 349 w 1152"/>
              <a:gd name="T19" fmla="*/ 130 h 864"/>
              <a:gd name="T20" fmla="*/ 656 w 1152"/>
              <a:gd name="T21" fmla="*/ 73 h 864"/>
              <a:gd name="T22" fmla="*/ 872 w 1152"/>
              <a:gd name="T23" fmla="*/ 73 h 864"/>
              <a:gd name="T24" fmla="*/ 713 w 1152"/>
              <a:gd name="T25" fmla="*/ 252 h 864"/>
              <a:gd name="T26" fmla="*/ 713 w 1152"/>
              <a:gd name="T27" fmla="*/ 252 h 864"/>
              <a:gd name="T28" fmla="*/ 614 w 1152"/>
              <a:gd name="T29" fmla="*/ 730 h 864"/>
              <a:gd name="T30" fmla="*/ 576 w 1152"/>
              <a:gd name="T31" fmla="*/ 737 h 864"/>
              <a:gd name="T32" fmla="*/ 468 w 1152"/>
              <a:gd name="T33" fmla="*/ 229 h 864"/>
              <a:gd name="T34" fmla="*/ 548 w 1152"/>
              <a:gd name="T35" fmla="*/ 162 h 864"/>
              <a:gd name="T36" fmla="*/ 703 w 1152"/>
              <a:gd name="T37" fmla="*/ 80 h 864"/>
              <a:gd name="T38" fmla="*/ 605 w 1152"/>
              <a:gd name="T39" fmla="*/ 162 h 864"/>
              <a:gd name="T40" fmla="*/ 576 w 1152"/>
              <a:gd name="T41" fmla="*/ 186 h 864"/>
              <a:gd name="T42" fmla="*/ 948 w 1152"/>
              <a:gd name="T43" fmla="*/ 21 h 864"/>
              <a:gd name="T44" fmla="*/ 931 w 1152"/>
              <a:gd name="T45" fmla="*/ 9 h 864"/>
              <a:gd name="T46" fmla="*/ 911 w 1152"/>
              <a:gd name="T47" fmla="*/ 1 h 864"/>
              <a:gd name="T48" fmla="*/ 255 w 1152"/>
              <a:gd name="T49" fmla="*/ 0 h 864"/>
              <a:gd name="T50" fmla="*/ 234 w 1152"/>
              <a:gd name="T51" fmla="*/ 4 h 864"/>
              <a:gd name="T52" fmla="*/ 215 w 1152"/>
              <a:gd name="T53" fmla="*/ 12 h 864"/>
              <a:gd name="T54" fmla="*/ 21 w 1152"/>
              <a:gd name="T55" fmla="*/ 204 h 864"/>
              <a:gd name="T56" fmla="*/ 8 w 1152"/>
              <a:gd name="T57" fmla="*/ 222 h 864"/>
              <a:gd name="T58" fmla="*/ 1 w 1152"/>
              <a:gd name="T59" fmla="*/ 242 h 864"/>
              <a:gd name="T60" fmla="*/ 1 w 1152"/>
              <a:gd name="T61" fmla="*/ 262 h 864"/>
              <a:gd name="T62" fmla="*/ 5 w 1152"/>
              <a:gd name="T63" fmla="*/ 280 h 864"/>
              <a:gd name="T64" fmla="*/ 14 w 1152"/>
              <a:gd name="T65" fmla="*/ 297 h 864"/>
              <a:gd name="T66" fmla="*/ 528 w 1152"/>
              <a:gd name="T67" fmla="*/ 845 h 864"/>
              <a:gd name="T68" fmla="*/ 546 w 1152"/>
              <a:gd name="T69" fmla="*/ 858 h 864"/>
              <a:gd name="T70" fmla="*/ 568 w 1152"/>
              <a:gd name="T71" fmla="*/ 863 h 864"/>
              <a:gd name="T72" fmla="*/ 592 w 1152"/>
              <a:gd name="T73" fmla="*/ 862 h 864"/>
              <a:gd name="T74" fmla="*/ 612 w 1152"/>
              <a:gd name="T75" fmla="*/ 855 h 864"/>
              <a:gd name="T76" fmla="*/ 629 w 1152"/>
              <a:gd name="T77" fmla="*/ 840 h 864"/>
              <a:gd name="T78" fmla="*/ 1142 w 1152"/>
              <a:gd name="T79" fmla="*/ 292 h 864"/>
              <a:gd name="T80" fmla="*/ 1150 w 1152"/>
              <a:gd name="T81" fmla="*/ 274 h 864"/>
              <a:gd name="T82" fmla="*/ 1152 w 1152"/>
              <a:gd name="T83" fmla="*/ 254 h 864"/>
              <a:gd name="T84" fmla="*/ 1149 w 1152"/>
              <a:gd name="T85" fmla="*/ 235 h 864"/>
              <a:gd name="T86" fmla="*/ 1140 w 1152"/>
              <a:gd name="T87" fmla="*/ 215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2" h="864">
                <a:moveTo>
                  <a:pt x="241" y="87"/>
                </a:moveTo>
                <a:lnTo>
                  <a:pt x="324" y="155"/>
                </a:lnTo>
                <a:lnTo>
                  <a:pt x="227" y="252"/>
                </a:lnTo>
                <a:lnTo>
                  <a:pt x="72" y="252"/>
                </a:lnTo>
                <a:lnTo>
                  <a:pt x="241" y="87"/>
                </a:lnTo>
                <a:close/>
                <a:moveTo>
                  <a:pt x="925" y="252"/>
                </a:moveTo>
                <a:lnTo>
                  <a:pt x="828" y="155"/>
                </a:lnTo>
                <a:lnTo>
                  <a:pt x="911" y="87"/>
                </a:lnTo>
                <a:lnTo>
                  <a:pt x="1078" y="252"/>
                </a:lnTo>
                <a:lnTo>
                  <a:pt x="925" y="252"/>
                </a:lnTo>
                <a:close/>
                <a:moveTo>
                  <a:pt x="921" y="289"/>
                </a:moveTo>
                <a:lnTo>
                  <a:pt x="1048" y="289"/>
                </a:lnTo>
                <a:lnTo>
                  <a:pt x="694" y="666"/>
                </a:lnTo>
                <a:lnTo>
                  <a:pt x="921" y="289"/>
                </a:lnTo>
                <a:close/>
                <a:moveTo>
                  <a:pt x="458" y="666"/>
                </a:moveTo>
                <a:lnTo>
                  <a:pt x="103" y="289"/>
                </a:lnTo>
                <a:lnTo>
                  <a:pt x="231" y="289"/>
                </a:lnTo>
                <a:lnTo>
                  <a:pt x="458" y="666"/>
                </a:lnTo>
                <a:close/>
                <a:moveTo>
                  <a:pt x="450" y="289"/>
                </a:moveTo>
                <a:lnTo>
                  <a:pt x="538" y="730"/>
                </a:lnTo>
                <a:lnTo>
                  <a:pt x="273" y="289"/>
                </a:lnTo>
                <a:lnTo>
                  <a:pt x="450" y="289"/>
                </a:lnTo>
                <a:close/>
                <a:moveTo>
                  <a:pt x="351" y="179"/>
                </a:moveTo>
                <a:lnTo>
                  <a:pt x="440" y="252"/>
                </a:lnTo>
                <a:lnTo>
                  <a:pt x="277" y="252"/>
                </a:lnTo>
                <a:lnTo>
                  <a:pt x="351" y="179"/>
                </a:lnTo>
                <a:close/>
                <a:moveTo>
                  <a:pt x="349" y="130"/>
                </a:moveTo>
                <a:lnTo>
                  <a:pt x="281" y="73"/>
                </a:lnTo>
                <a:lnTo>
                  <a:pt x="407" y="73"/>
                </a:lnTo>
                <a:lnTo>
                  <a:pt x="349" y="130"/>
                </a:lnTo>
                <a:close/>
                <a:moveTo>
                  <a:pt x="576" y="139"/>
                </a:moveTo>
                <a:lnTo>
                  <a:pt x="497" y="73"/>
                </a:lnTo>
                <a:lnTo>
                  <a:pt x="656" y="73"/>
                </a:lnTo>
                <a:lnTo>
                  <a:pt x="576" y="139"/>
                </a:lnTo>
                <a:close/>
                <a:moveTo>
                  <a:pt x="745" y="73"/>
                </a:moveTo>
                <a:lnTo>
                  <a:pt x="872" y="73"/>
                </a:lnTo>
                <a:lnTo>
                  <a:pt x="803" y="130"/>
                </a:lnTo>
                <a:lnTo>
                  <a:pt x="745" y="73"/>
                </a:lnTo>
                <a:close/>
                <a:moveTo>
                  <a:pt x="713" y="252"/>
                </a:moveTo>
                <a:lnTo>
                  <a:pt x="801" y="179"/>
                </a:lnTo>
                <a:lnTo>
                  <a:pt x="875" y="252"/>
                </a:lnTo>
                <a:lnTo>
                  <a:pt x="713" y="252"/>
                </a:lnTo>
                <a:close/>
                <a:moveTo>
                  <a:pt x="703" y="289"/>
                </a:moveTo>
                <a:lnTo>
                  <a:pt x="879" y="289"/>
                </a:lnTo>
                <a:lnTo>
                  <a:pt x="614" y="730"/>
                </a:lnTo>
                <a:lnTo>
                  <a:pt x="703" y="289"/>
                </a:lnTo>
                <a:close/>
                <a:moveTo>
                  <a:pt x="666" y="289"/>
                </a:moveTo>
                <a:lnTo>
                  <a:pt x="576" y="737"/>
                </a:lnTo>
                <a:lnTo>
                  <a:pt x="487" y="289"/>
                </a:lnTo>
                <a:lnTo>
                  <a:pt x="666" y="289"/>
                </a:lnTo>
                <a:close/>
                <a:moveTo>
                  <a:pt x="468" y="229"/>
                </a:moveTo>
                <a:lnTo>
                  <a:pt x="377" y="153"/>
                </a:lnTo>
                <a:lnTo>
                  <a:pt x="449" y="80"/>
                </a:lnTo>
                <a:lnTo>
                  <a:pt x="548" y="162"/>
                </a:lnTo>
                <a:lnTo>
                  <a:pt x="468" y="229"/>
                </a:lnTo>
                <a:close/>
                <a:moveTo>
                  <a:pt x="605" y="162"/>
                </a:moveTo>
                <a:lnTo>
                  <a:pt x="703" y="80"/>
                </a:lnTo>
                <a:lnTo>
                  <a:pt x="775" y="153"/>
                </a:lnTo>
                <a:lnTo>
                  <a:pt x="684" y="229"/>
                </a:lnTo>
                <a:lnTo>
                  <a:pt x="605" y="162"/>
                </a:lnTo>
                <a:close/>
                <a:moveTo>
                  <a:pt x="656" y="252"/>
                </a:moveTo>
                <a:lnTo>
                  <a:pt x="497" y="252"/>
                </a:lnTo>
                <a:lnTo>
                  <a:pt x="576" y="186"/>
                </a:lnTo>
                <a:lnTo>
                  <a:pt x="656" y="252"/>
                </a:lnTo>
                <a:close/>
                <a:moveTo>
                  <a:pt x="1130" y="204"/>
                </a:moveTo>
                <a:lnTo>
                  <a:pt x="948" y="21"/>
                </a:lnTo>
                <a:lnTo>
                  <a:pt x="943" y="17"/>
                </a:lnTo>
                <a:lnTo>
                  <a:pt x="937" y="12"/>
                </a:lnTo>
                <a:lnTo>
                  <a:pt x="931" y="9"/>
                </a:lnTo>
                <a:lnTo>
                  <a:pt x="924" y="6"/>
                </a:lnTo>
                <a:lnTo>
                  <a:pt x="918" y="4"/>
                </a:lnTo>
                <a:lnTo>
                  <a:pt x="911" y="1"/>
                </a:lnTo>
                <a:lnTo>
                  <a:pt x="904" y="0"/>
                </a:lnTo>
                <a:lnTo>
                  <a:pt x="897" y="0"/>
                </a:lnTo>
                <a:lnTo>
                  <a:pt x="255" y="0"/>
                </a:lnTo>
                <a:lnTo>
                  <a:pt x="248" y="0"/>
                </a:lnTo>
                <a:lnTo>
                  <a:pt x="241" y="1"/>
                </a:lnTo>
                <a:lnTo>
                  <a:pt x="234" y="4"/>
                </a:lnTo>
                <a:lnTo>
                  <a:pt x="228" y="6"/>
                </a:lnTo>
                <a:lnTo>
                  <a:pt x="221" y="9"/>
                </a:lnTo>
                <a:lnTo>
                  <a:pt x="215" y="12"/>
                </a:lnTo>
                <a:lnTo>
                  <a:pt x="209" y="17"/>
                </a:lnTo>
                <a:lnTo>
                  <a:pt x="204" y="21"/>
                </a:lnTo>
                <a:lnTo>
                  <a:pt x="21" y="204"/>
                </a:lnTo>
                <a:lnTo>
                  <a:pt x="16" y="210"/>
                </a:lnTo>
                <a:lnTo>
                  <a:pt x="12" y="215"/>
                </a:lnTo>
                <a:lnTo>
                  <a:pt x="8" y="222"/>
                </a:lnTo>
                <a:lnTo>
                  <a:pt x="5" y="228"/>
                </a:lnTo>
                <a:lnTo>
                  <a:pt x="3" y="235"/>
                </a:lnTo>
                <a:lnTo>
                  <a:pt x="1" y="242"/>
                </a:lnTo>
                <a:lnTo>
                  <a:pt x="1" y="249"/>
                </a:lnTo>
                <a:lnTo>
                  <a:pt x="0" y="255"/>
                </a:lnTo>
                <a:lnTo>
                  <a:pt x="1" y="262"/>
                </a:lnTo>
                <a:lnTo>
                  <a:pt x="1" y="268"/>
                </a:lnTo>
                <a:lnTo>
                  <a:pt x="3" y="275"/>
                </a:lnTo>
                <a:lnTo>
                  <a:pt x="5" y="280"/>
                </a:lnTo>
                <a:lnTo>
                  <a:pt x="7" y="287"/>
                </a:lnTo>
                <a:lnTo>
                  <a:pt x="11" y="292"/>
                </a:lnTo>
                <a:lnTo>
                  <a:pt x="14" y="297"/>
                </a:lnTo>
                <a:lnTo>
                  <a:pt x="18" y="303"/>
                </a:lnTo>
                <a:lnTo>
                  <a:pt x="522" y="840"/>
                </a:lnTo>
                <a:lnTo>
                  <a:pt x="528" y="845"/>
                </a:lnTo>
                <a:lnTo>
                  <a:pt x="533" y="850"/>
                </a:lnTo>
                <a:lnTo>
                  <a:pt x="540" y="855"/>
                </a:lnTo>
                <a:lnTo>
                  <a:pt x="546" y="858"/>
                </a:lnTo>
                <a:lnTo>
                  <a:pt x="554" y="860"/>
                </a:lnTo>
                <a:lnTo>
                  <a:pt x="561" y="862"/>
                </a:lnTo>
                <a:lnTo>
                  <a:pt x="568" y="863"/>
                </a:lnTo>
                <a:lnTo>
                  <a:pt x="576" y="864"/>
                </a:lnTo>
                <a:lnTo>
                  <a:pt x="584" y="863"/>
                </a:lnTo>
                <a:lnTo>
                  <a:pt x="592" y="862"/>
                </a:lnTo>
                <a:lnTo>
                  <a:pt x="598" y="860"/>
                </a:lnTo>
                <a:lnTo>
                  <a:pt x="606" y="858"/>
                </a:lnTo>
                <a:lnTo>
                  <a:pt x="612" y="855"/>
                </a:lnTo>
                <a:lnTo>
                  <a:pt x="619" y="850"/>
                </a:lnTo>
                <a:lnTo>
                  <a:pt x="624" y="845"/>
                </a:lnTo>
                <a:lnTo>
                  <a:pt x="629" y="840"/>
                </a:lnTo>
                <a:lnTo>
                  <a:pt x="1134" y="303"/>
                </a:lnTo>
                <a:lnTo>
                  <a:pt x="1138" y="297"/>
                </a:lnTo>
                <a:lnTo>
                  <a:pt x="1142" y="292"/>
                </a:lnTo>
                <a:lnTo>
                  <a:pt x="1145" y="287"/>
                </a:lnTo>
                <a:lnTo>
                  <a:pt x="1148" y="280"/>
                </a:lnTo>
                <a:lnTo>
                  <a:pt x="1150" y="274"/>
                </a:lnTo>
                <a:lnTo>
                  <a:pt x="1151" y="267"/>
                </a:lnTo>
                <a:lnTo>
                  <a:pt x="1152" y="261"/>
                </a:lnTo>
                <a:lnTo>
                  <a:pt x="1152" y="254"/>
                </a:lnTo>
                <a:lnTo>
                  <a:pt x="1152" y="248"/>
                </a:lnTo>
                <a:lnTo>
                  <a:pt x="1151" y="241"/>
                </a:lnTo>
                <a:lnTo>
                  <a:pt x="1149" y="235"/>
                </a:lnTo>
                <a:lnTo>
                  <a:pt x="1147" y="228"/>
                </a:lnTo>
                <a:lnTo>
                  <a:pt x="1143" y="222"/>
                </a:lnTo>
                <a:lnTo>
                  <a:pt x="1140" y="215"/>
                </a:lnTo>
                <a:lnTo>
                  <a:pt x="1136" y="210"/>
                </a:lnTo>
                <a:lnTo>
                  <a:pt x="1130" y="20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nvGrpSpPr>
          <p:cNvPr id="40" name="Group 39"/>
          <p:cNvGrpSpPr/>
          <p:nvPr/>
        </p:nvGrpSpPr>
        <p:grpSpPr>
          <a:xfrm>
            <a:off x="6730219" y="2227055"/>
            <a:ext cx="457200" cy="457200"/>
            <a:chOff x="4563268" y="2753915"/>
            <a:chExt cx="457200" cy="457200"/>
          </a:xfrm>
          <a:solidFill>
            <a:schemeClr val="bg1"/>
          </a:solidFill>
        </p:grpSpPr>
        <p:sp>
          <p:nvSpPr>
            <p:cNvPr id="41"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4" name="Rectangle 43"/>
          <p:cNvSpPr/>
          <p:nvPr/>
        </p:nvSpPr>
        <p:spPr>
          <a:xfrm>
            <a:off x="9219485" y="635000"/>
            <a:ext cx="2801821" cy="3554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46" name="Rectangle 45"/>
          <p:cNvSpPr/>
          <p:nvPr/>
        </p:nvSpPr>
        <p:spPr>
          <a:xfrm>
            <a:off x="9440354" y="1394138"/>
            <a:ext cx="2017867"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7" name="Rectangle 46"/>
          <p:cNvSpPr/>
          <p:nvPr/>
        </p:nvSpPr>
        <p:spPr>
          <a:xfrm>
            <a:off x="9465641"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8" name="Rectangle 47"/>
          <p:cNvSpPr/>
          <p:nvPr/>
        </p:nvSpPr>
        <p:spPr>
          <a:xfrm>
            <a:off x="9532040" y="32426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49" name="Rectangle 3"/>
          <p:cNvSpPr txBox="1">
            <a:spLocks noChangeArrowheads="1"/>
          </p:cNvSpPr>
          <p:nvPr/>
        </p:nvSpPr>
        <p:spPr>
          <a:xfrm>
            <a:off x="9532040" y="28184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grpSp>
        <p:nvGrpSpPr>
          <p:cNvPr id="50" name="Group 49"/>
          <p:cNvGrpSpPr/>
          <p:nvPr/>
        </p:nvGrpSpPr>
        <p:grpSpPr>
          <a:xfrm>
            <a:off x="9532040" y="2227055"/>
            <a:ext cx="457200" cy="457200"/>
            <a:chOff x="4563268" y="2753915"/>
            <a:chExt cx="457200" cy="457200"/>
          </a:xfrm>
          <a:solidFill>
            <a:schemeClr val="bg1"/>
          </a:solidFill>
        </p:grpSpPr>
        <p:sp>
          <p:nvSpPr>
            <p:cNvPr id="51"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1958595251"/>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5" name="Picture Placeholder 4"/>
          <p:cNvSpPr>
            <a:spLocks noGrp="1"/>
          </p:cNvSpPr>
          <p:nvPr>
            <p:ph type="pic" sz="quarter" idx="14"/>
          </p:nvPr>
        </p:nvSpPr>
        <p:spPr>
          <a:solidFill>
            <a:schemeClr val="bg1">
              <a:lumMod val="85000"/>
            </a:schemeClr>
          </a:solidFill>
        </p:spPr>
      </p:sp>
      <p:sp>
        <p:nvSpPr>
          <p:cNvPr id="6" name="Picture Placeholder 5"/>
          <p:cNvSpPr>
            <a:spLocks noGrp="1"/>
          </p:cNvSpPr>
          <p:nvPr>
            <p:ph type="pic" sz="quarter" idx="15"/>
          </p:nvPr>
        </p:nvSpPr>
        <p:spPr>
          <a:solidFill>
            <a:schemeClr val="bg1">
              <a:lumMod val="85000"/>
            </a:schemeClr>
          </a:solidFill>
        </p:spPr>
      </p:sp>
      <p:sp>
        <p:nvSpPr>
          <p:cNvPr id="7" name="Picture Placeholder 6"/>
          <p:cNvSpPr>
            <a:spLocks noGrp="1"/>
          </p:cNvSpPr>
          <p:nvPr>
            <p:ph type="pic" sz="quarter" idx="16"/>
          </p:nvPr>
        </p:nvSpPr>
        <p:spPr>
          <a:solidFill>
            <a:schemeClr val="bg1">
              <a:lumMod val="85000"/>
            </a:schemeClr>
          </a:solidFill>
        </p:spPr>
      </p:sp>
      <p:sp>
        <p:nvSpPr>
          <p:cNvPr id="60" name="Rectangle 59"/>
          <p:cNvSpPr/>
          <p:nvPr/>
        </p:nvSpPr>
        <p:spPr>
          <a:xfrm>
            <a:off x="617067" y="121278"/>
            <a:ext cx="4437474" cy="66164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9"/>
          <p:cNvSpPr/>
          <p:nvPr/>
        </p:nvSpPr>
        <p:spPr>
          <a:xfrm>
            <a:off x="617067" y="121278"/>
            <a:ext cx="4437474" cy="5275847"/>
          </a:xfrm>
          <a:custGeom>
            <a:avLst/>
            <a:gdLst>
              <a:gd name="connsiteX0" fmla="*/ 0 w 12192000"/>
              <a:gd name="connsiteY0" fmla="*/ 0 h 5047489"/>
              <a:gd name="connsiteX1" fmla="*/ 12192000 w 12192000"/>
              <a:gd name="connsiteY1" fmla="*/ 0 h 5047489"/>
              <a:gd name="connsiteX2" fmla="*/ 12192000 w 12192000"/>
              <a:gd name="connsiteY2" fmla="*/ 5047489 h 5047489"/>
              <a:gd name="connsiteX3" fmla="*/ 0 w 12192000"/>
              <a:gd name="connsiteY3" fmla="*/ 5047489 h 5047489"/>
              <a:gd name="connsiteX4" fmla="*/ 0 w 12192000"/>
              <a:gd name="connsiteY4" fmla="*/ 0 h 5047489"/>
              <a:gd name="connsiteX0" fmla="*/ 0 w 12192000"/>
              <a:gd name="connsiteY0" fmla="*/ 0 h 5047489"/>
              <a:gd name="connsiteX1" fmla="*/ 12192000 w 12192000"/>
              <a:gd name="connsiteY1" fmla="*/ 0 h 5047489"/>
              <a:gd name="connsiteX2" fmla="*/ 0 w 12192000"/>
              <a:gd name="connsiteY2" fmla="*/ 5047489 h 5047489"/>
              <a:gd name="connsiteX3" fmla="*/ 0 w 12192000"/>
              <a:gd name="connsiteY3" fmla="*/ 0 h 5047489"/>
              <a:gd name="connsiteX0" fmla="*/ 0 w 12192000"/>
              <a:gd name="connsiteY0" fmla="*/ 0 h 5047489"/>
              <a:gd name="connsiteX1" fmla="*/ 12192000 w 12192000"/>
              <a:gd name="connsiteY1" fmla="*/ 0 h 5047489"/>
              <a:gd name="connsiteX2" fmla="*/ 0 w 12192000"/>
              <a:gd name="connsiteY2" fmla="*/ 5047489 h 5047489"/>
              <a:gd name="connsiteX3" fmla="*/ 0 w 12192000"/>
              <a:gd name="connsiteY3" fmla="*/ 0 h 5047489"/>
            </a:gdLst>
            <a:ahLst/>
            <a:cxnLst>
              <a:cxn ang="0">
                <a:pos x="connsiteX0" y="connsiteY0"/>
              </a:cxn>
              <a:cxn ang="0">
                <a:pos x="connsiteX1" y="connsiteY1"/>
              </a:cxn>
              <a:cxn ang="0">
                <a:pos x="connsiteX2" y="connsiteY2"/>
              </a:cxn>
              <a:cxn ang="0">
                <a:pos x="connsiteX3" y="connsiteY3"/>
              </a:cxn>
            </a:cxnLst>
            <a:rect l="l" t="t" r="r" b="b"/>
            <a:pathLst>
              <a:path w="12192000" h="5047489">
                <a:moveTo>
                  <a:pt x="0" y="0"/>
                </a:moveTo>
                <a:lnTo>
                  <a:pt x="12192000" y="0"/>
                </a:lnTo>
                <a:cubicBezTo>
                  <a:pt x="5448300" y="412496"/>
                  <a:pt x="4064000" y="3364993"/>
                  <a:pt x="0" y="5047489"/>
                </a:cubicBezTo>
                <a:lnTo>
                  <a:pt x="0" y="0"/>
                </a:lnTo>
                <a:close/>
              </a:path>
            </a:pathLst>
          </a:custGeom>
          <a:solidFill>
            <a:schemeClr val="bg1">
              <a:alpha val="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p:cNvSpPr/>
          <p:nvPr>
            <p:custDataLst>
              <p:tags r:id="rId1"/>
            </p:custDataLst>
          </p:nvPr>
        </p:nvSpPr>
        <p:spPr>
          <a:xfrm>
            <a:off x="901643" y="347656"/>
            <a:ext cx="3949698" cy="923194"/>
          </a:xfrm>
          <a:prstGeom prst="rect">
            <a:avLst/>
          </a:prstGeom>
        </p:spPr>
        <p:txBody>
          <a:bodyPr wrap="square" anchor="ctr">
            <a:noAutofit/>
          </a:bodyPr>
          <a:lstStyle/>
          <a:p>
            <a:pPr fontAlgn="base">
              <a:spcBef>
                <a:spcPct val="0"/>
              </a:spcBef>
              <a:spcAft>
                <a:spcPct val="0"/>
              </a:spcAft>
            </a:pPr>
            <a:r>
              <a:rPr lang="en-US" sz="7200" kern="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SHOW YOUR</a:t>
            </a:r>
            <a:endParaRPr lang="en-US" sz="72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64" name="Rectangle 63"/>
          <p:cNvSpPr/>
          <p:nvPr>
            <p:custDataLst>
              <p:tags r:id="rId2"/>
            </p:custDataLst>
          </p:nvPr>
        </p:nvSpPr>
        <p:spPr>
          <a:xfrm>
            <a:off x="857193" y="1054950"/>
            <a:ext cx="4038598" cy="923194"/>
          </a:xfrm>
          <a:prstGeom prst="rect">
            <a:avLst/>
          </a:prstGeom>
        </p:spPr>
        <p:txBody>
          <a:bodyPr wrap="square" anchor="ctr">
            <a:noAutofit/>
          </a:bodyPr>
          <a:lstStyle/>
          <a:p>
            <a:pPr fontAlgn="base">
              <a:spcBef>
                <a:spcPct val="0"/>
              </a:spcBef>
              <a:spcAft>
                <a:spcPct val="0"/>
              </a:spcAft>
            </a:pPr>
            <a:r>
              <a:rPr lang="en-US" sz="7200" kern="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endParaRPr lang="en-US" sz="72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cxnSp>
        <p:nvCxnSpPr>
          <p:cNvPr id="65" name="Straight Connector 64"/>
          <p:cNvCxnSpPr/>
          <p:nvPr/>
        </p:nvCxnSpPr>
        <p:spPr>
          <a:xfrm>
            <a:off x="901643" y="2105144"/>
            <a:ext cx="401319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67" name="Rectangle 66"/>
          <p:cNvSpPr/>
          <p:nvPr/>
        </p:nvSpPr>
        <p:spPr>
          <a:xfrm>
            <a:off x="5180367" y="119465"/>
            <a:ext cx="2319831" cy="201289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Rectangle 67"/>
          <p:cNvSpPr/>
          <p:nvPr/>
        </p:nvSpPr>
        <p:spPr>
          <a:xfrm>
            <a:off x="7585471" y="3851170"/>
            <a:ext cx="2156019" cy="151913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ounded Rectangle 68"/>
          <p:cNvSpPr/>
          <p:nvPr/>
        </p:nvSpPr>
        <p:spPr>
          <a:xfrm>
            <a:off x="3109801" y="5952643"/>
            <a:ext cx="1500909" cy="341648"/>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Lato" panose="020F0502020204030203" pitchFamily="34" charset="0"/>
              <a:cs typeface="Lato" panose="020F0502020204030203" pitchFamily="34" charset="0"/>
            </a:endParaRPr>
          </a:p>
        </p:txBody>
      </p:sp>
      <p:sp>
        <p:nvSpPr>
          <p:cNvPr id="70" name="Rectangle 69"/>
          <p:cNvSpPr/>
          <p:nvPr/>
        </p:nvSpPr>
        <p:spPr>
          <a:xfrm>
            <a:off x="3165638" y="5935398"/>
            <a:ext cx="1389235" cy="338041"/>
          </a:xfrm>
          <a:prstGeom prst="rect">
            <a:avLst/>
          </a:prstGeom>
        </p:spPr>
        <p:txBody>
          <a:bodyPr wrap="square" anchor="ctr">
            <a:spAutoFit/>
          </a:bodyPr>
          <a:lstStyle/>
          <a:p>
            <a:pPr>
              <a:lnSpc>
                <a:spcPct val="150000"/>
              </a:lnSpc>
              <a:buClr>
                <a:srgbClr val="E24848"/>
              </a:buClr>
            </a:pPr>
            <a:r>
              <a:rPr lang="en-US" sz="1200" noProof="1" smtClean="0">
                <a:solidFill>
                  <a:srgbClr val="00B0F0"/>
                </a:solidFill>
                <a:latin typeface="Lato" panose="020F0502020204030203" pitchFamily="34" charset="0"/>
                <a:ea typeface="Open Sans Light" panose="020B0306030504020204" pitchFamily="34" charset="0"/>
                <a:cs typeface="Lato" panose="020F0502020204030203" pitchFamily="34" charset="0"/>
              </a:rPr>
              <a:t>BRAND </a:t>
            </a:r>
            <a:r>
              <a:rPr lang="en-US" sz="1200" noProof="1">
                <a:solidFill>
                  <a:srgbClr val="00B0F0"/>
                </a:solidFill>
                <a:latin typeface="Lato" panose="020F0502020204030203" pitchFamily="34" charset="0"/>
                <a:ea typeface="Open Sans Light" panose="020B0306030504020204" pitchFamily="34" charset="0"/>
                <a:cs typeface="Lato" panose="020F0502020204030203" pitchFamily="34" charset="0"/>
              </a:rPr>
              <a:t>IMAGE</a:t>
            </a:r>
          </a:p>
        </p:txBody>
      </p:sp>
      <p:sp>
        <p:nvSpPr>
          <p:cNvPr id="72" name="Rectangle 71"/>
          <p:cNvSpPr/>
          <p:nvPr/>
        </p:nvSpPr>
        <p:spPr>
          <a:xfrm>
            <a:off x="5309793" y="1043661"/>
            <a:ext cx="2154338" cy="707886"/>
          </a:xfrm>
          <a:prstGeom prst="rect">
            <a:avLst/>
          </a:prstGeom>
        </p:spPr>
        <p:txBody>
          <a:bodyPr wrap="square">
            <a:noAutofit/>
          </a:bodyPr>
          <a:lstStyle/>
          <a:p>
            <a:r>
              <a:rPr lang="en-US" sz="1000" noProof="1">
                <a:solidFill>
                  <a:schemeClr val="bg1"/>
                </a:solidFill>
                <a:latin typeface="+mj-lt"/>
                <a:ea typeface="Roboto" panose="02000000000000000000" pitchFamily="2" charset="0"/>
              </a:rPr>
              <a:t>Lorem ipsum dolor sit amet, consectetur adipiscing elit. Nulla imperdiet volutpat  </a:t>
            </a:r>
            <a:r>
              <a:rPr lang="en-US" sz="1000" noProof="1" smtClean="0">
                <a:solidFill>
                  <a:schemeClr val="bg1"/>
                </a:solidFill>
                <a:latin typeface="+mj-lt"/>
                <a:ea typeface="Roboto" panose="02000000000000000000" pitchFamily="2" charset="0"/>
              </a:rPr>
              <a:t>at </a:t>
            </a:r>
            <a:r>
              <a:rPr lang="en-US" sz="1000" noProof="1">
                <a:solidFill>
                  <a:schemeClr val="bg1"/>
                </a:solidFill>
                <a:latin typeface="+mj-lt"/>
                <a:ea typeface="Roboto" panose="02000000000000000000" pitchFamily="2" charset="0"/>
              </a:rPr>
              <a:t>fermentum. Aliquam erat volutpat. </a:t>
            </a:r>
          </a:p>
        </p:txBody>
      </p:sp>
      <p:sp>
        <p:nvSpPr>
          <p:cNvPr id="73" name="Round Same Side Corner Rectangle 72"/>
          <p:cNvSpPr/>
          <p:nvPr/>
        </p:nvSpPr>
        <p:spPr>
          <a:xfrm>
            <a:off x="5900909" y="733947"/>
            <a:ext cx="1413903" cy="309714"/>
          </a:xfrm>
          <a:prstGeom prst="round2SameRect">
            <a:avLst>
              <a:gd name="adj1" fmla="val 0"/>
              <a:gd name="adj2" fmla="val 0"/>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400" b="1" noProof="1">
                <a:solidFill>
                  <a:schemeClr val="bg1">
                    <a:lumMod val="95000"/>
                  </a:schemeClr>
                </a:solidFill>
                <a:latin typeface="Titillium" panose="00000500000000000000" pitchFamily="50" charset="0"/>
                <a:ea typeface="Roboto" panose="02000000000000000000" pitchFamily="2" charset="0"/>
                <a:cs typeface="Open Sans Semibold" panose="020B0706030804020204" pitchFamily="34" charset="0"/>
              </a:rPr>
              <a:t>BRAND IMAGE</a:t>
            </a:r>
          </a:p>
        </p:txBody>
      </p:sp>
      <p:grpSp>
        <p:nvGrpSpPr>
          <p:cNvPr id="74" name="Group 73"/>
          <p:cNvGrpSpPr/>
          <p:nvPr/>
        </p:nvGrpSpPr>
        <p:grpSpPr>
          <a:xfrm>
            <a:off x="5451282" y="532444"/>
            <a:ext cx="457200" cy="457200"/>
            <a:chOff x="7171531" y="2732484"/>
            <a:chExt cx="457200" cy="457200"/>
          </a:xfrm>
          <a:solidFill>
            <a:schemeClr val="bg1"/>
          </a:solidFill>
        </p:grpSpPr>
        <p:sp>
          <p:nvSpPr>
            <p:cNvPr id="75" name="Freeform 57"/>
            <p:cNvSpPr>
              <a:spLocks noEditPoints="1"/>
            </p:cNvSpPr>
            <p:nvPr/>
          </p:nvSpPr>
          <p:spPr bwMode="auto">
            <a:xfrm>
              <a:off x="7171531" y="2732484"/>
              <a:ext cx="142875" cy="457200"/>
            </a:xfrm>
            <a:custGeom>
              <a:avLst/>
              <a:gdLst>
                <a:gd name="T0" fmla="*/ 268 w 360"/>
                <a:gd name="T1" fmla="*/ 424 h 1153"/>
                <a:gd name="T2" fmla="*/ 251 w 360"/>
                <a:gd name="T3" fmla="*/ 441 h 1153"/>
                <a:gd name="T4" fmla="*/ 231 w 360"/>
                <a:gd name="T5" fmla="*/ 455 h 1153"/>
                <a:gd name="T6" fmla="*/ 190 w 360"/>
                <a:gd name="T7" fmla="*/ 468 h 1153"/>
                <a:gd name="T8" fmla="*/ 144 w 360"/>
                <a:gd name="T9" fmla="*/ 463 h 1153"/>
                <a:gd name="T10" fmla="*/ 115 w 360"/>
                <a:gd name="T11" fmla="*/ 446 h 1153"/>
                <a:gd name="T12" fmla="*/ 93 w 360"/>
                <a:gd name="T13" fmla="*/ 424 h 1153"/>
                <a:gd name="T14" fmla="*/ 77 w 360"/>
                <a:gd name="T15" fmla="*/ 393 h 1153"/>
                <a:gd name="T16" fmla="*/ 72 w 360"/>
                <a:gd name="T17" fmla="*/ 361 h 1153"/>
                <a:gd name="T18" fmla="*/ 77 w 360"/>
                <a:gd name="T19" fmla="*/ 328 h 1153"/>
                <a:gd name="T20" fmla="*/ 93 w 360"/>
                <a:gd name="T21" fmla="*/ 297 h 1153"/>
                <a:gd name="T22" fmla="*/ 115 w 360"/>
                <a:gd name="T23" fmla="*/ 275 h 1153"/>
                <a:gd name="T24" fmla="*/ 144 w 360"/>
                <a:gd name="T25" fmla="*/ 259 h 1153"/>
                <a:gd name="T26" fmla="*/ 190 w 360"/>
                <a:gd name="T27" fmla="*/ 253 h 1153"/>
                <a:gd name="T28" fmla="*/ 231 w 360"/>
                <a:gd name="T29" fmla="*/ 266 h 1153"/>
                <a:gd name="T30" fmla="*/ 251 w 360"/>
                <a:gd name="T31" fmla="*/ 280 h 1153"/>
                <a:gd name="T32" fmla="*/ 268 w 360"/>
                <a:gd name="T33" fmla="*/ 298 h 1153"/>
                <a:gd name="T34" fmla="*/ 285 w 360"/>
                <a:gd name="T35" fmla="*/ 338 h 1153"/>
                <a:gd name="T36" fmla="*/ 287 w 360"/>
                <a:gd name="T37" fmla="*/ 376 h 1153"/>
                <a:gd name="T38" fmla="*/ 214 w 360"/>
                <a:gd name="T39" fmla="*/ 1059 h 1153"/>
                <a:gd name="T40" fmla="*/ 188 w 360"/>
                <a:gd name="T41" fmla="*/ 1080 h 1153"/>
                <a:gd name="T42" fmla="*/ 154 w 360"/>
                <a:gd name="T43" fmla="*/ 1071 h 1153"/>
                <a:gd name="T44" fmla="*/ 144 w 360"/>
                <a:gd name="T45" fmla="*/ 537 h 1153"/>
                <a:gd name="T46" fmla="*/ 189 w 360"/>
                <a:gd name="T47" fmla="*/ 540 h 1153"/>
                <a:gd name="T48" fmla="*/ 144 w 360"/>
                <a:gd name="T49" fmla="*/ 108 h 1153"/>
                <a:gd name="T50" fmla="*/ 160 w 360"/>
                <a:gd name="T51" fmla="*/ 79 h 1153"/>
                <a:gd name="T52" fmla="*/ 194 w 360"/>
                <a:gd name="T53" fmla="*/ 76 h 1153"/>
                <a:gd name="T54" fmla="*/ 216 w 360"/>
                <a:gd name="T55" fmla="*/ 102 h 1153"/>
                <a:gd name="T56" fmla="*/ 189 w 360"/>
                <a:gd name="T57" fmla="*/ 181 h 1153"/>
                <a:gd name="T58" fmla="*/ 144 w 360"/>
                <a:gd name="T59" fmla="*/ 184 h 1153"/>
                <a:gd name="T60" fmla="*/ 286 w 360"/>
                <a:gd name="T61" fmla="*/ 87 h 1153"/>
                <a:gd name="T62" fmla="*/ 263 w 360"/>
                <a:gd name="T63" fmla="*/ 40 h 1153"/>
                <a:gd name="T64" fmla="*/ 222 w 360"/>
                <a:gd name="T65" fmla="*/ 9 h 1153"/>
                <a:gd name="T66" fmla="*/ 169 w 360"/>
                <a:gd name="T67" fmla="*/ 1 h 1153"/>
                <a:gd name="T68" fmla="*/ 120 w 360"/>
                <a:gd name="T69" fmla="*/ 20 h 1153"/>
                <a:gd name="T70" fmla="*/ 85 w 360"/>
                <a:gd name="T71" fmla="*/ 58 h 1153"/>
                <a:gd name="T72" fmla="*/ 72 w 360"/>
                <a:gd name="T73" fmla="*/ 108 h 1153"/>
                <a:gd name="T74" fmla="*/ 43 w 360"/>
                <a:gd name="T75" fmla="*/ 245 h 1153"/>
                <a:gd name="T76" fmla="*/ 15 w 360"/>
                <a:gd name="T77" fmla="*/ 289 h 1153"/>
                <a:gd name="T78" fmla="*/ 1 w 360"/>
                <a:gd name="T79" fmla="*/ 339 h 1153"/>
                <a:gd name="T80" fmla="*/ 3 w 360"/>
                <a:gd name="T81" fmla="*/ 393 h 1153"/>
                <a:gd name="T82" fmla="*/ 20 w 360"/>
                <a:gd name="T83" fmla="*/ 442 h 1153"/>
                <a:gd name="T84" fmla="*/ 49 w 360"/>
                <a:gd name="T85" fmla="*/ 483 h 1153"/>
                <a:gd name="T86" fmla="*/ 72 w 360"/>
                <a:gd name="T87" fmla="*/ 1055 h 1153"/>
                <a:gd name="T88" fmla="*/ 90 w 360"/>
                <a:gd name="T89" fmla="*/ 1105 h 1153"/>
                <a:gd name="T90" fmla="*/ 128 w 360"/>
                <a:gd name="T91" fmla="*/ 1140 h 1153"/>
                <a:gd name="T92" fmla="*/ 180 w 360"/>
                <a:gd name="T93" fmla="*/ 1153 h 1153"/>
                <a:gd name="T94" fmla="*/ 232 w 360"/>
                <a:gd name="T95" fmla="*/ 1140 h 1153"/>
                <a:gd name="T96" fmla="*/ 270 w 360"/>
                <a:gd name="T97" fmla="*/ 1105 h 1153"/>
                <a:gd name="T98" fmla="*/ 287 w 360"/>
                <a:gd name="T99" fmla="*/ 1055 h 1153"/>
                <a:gd name="T100" fmla="*/ 311 w 360"/>
                <a:gd name="T101" fmla="*/ 483 h 1153"/>
                <a:gd name="T102" fmla="*/ 340 w 360"/>
                <a:gd name="T103" fmla="*/ 442 h 1153"/>
                <a:gd name="T104" fmla="*/ 357 w 360"/>
                <a:gd name="T105" fmla="*/ 393 h 1153"/>
                <a:gd name="T106" fmla="*/ 358 w 360"/>
                <a:gd name="T107" fmla="*/ 339 h 1153"/>
                <a:gd name="T108" fmla="*/ 344 w 360"/>
                <a:gd name="T109" fmla="*/ 289 h 1153"/>
                <a:gd name="T110" fmla="*/ 317 w 360"/>
                <a:gd name="T111" fmla="*/ 245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1153">
                  <a:moveTo>
                    <a:pt x="283" y="391"/>
                  </a:moveTo>
                  <a:lnTo>
                    <a:pt x="283" y="393"/>
                  </a:lnTo>
                  <a:lnTo>
                    <a:pt x="282" y="397"/>
                  </a:lnTo>
                  <a:lnTo>
                    <a:pt x="275" y="411"/>
                  </a:lnTo>
                  <a:lnTo>
                    <a:pt x="268" y="424"/>
                  </a:lnTo>
                  <a:lnTo>
                    <a:pt x="268" y="424"/>
                  </a:lnTo>
                  <a:lnTo>
                    <a:pt x="268" y="424"/>
                  </a:lnTo>
                  <a:lnTo>
                    <a:pt x="262" y="430"/>
                  </a:lnTo>
                  <a:lnTo>
                    <a:pt x="257" y="436"/>
                  </a:lnTo>
                  <a:lnTo>
                    <a:pt x="251" y="441"/>
                  </a:lnTo>
                  <a:lnTo>
                    <a:pt x="245" y="446"/>
                  </a:lnTo>
                  <a:lnTo>
                    <a:pt x="245" y="446"/>
                  </a:lnTo>
                  <a:lnTo>
                    <a:pt x="245" y="446"/>
                  </a:lnTo>
                  <a:lnTo>
                    <a:pt x="238" y="452"/>
                  </a:lnTo>
                  <a:lnTo>
                    <a:pt x="231" y="455"/>
                  </a:lnTo>
                  <a:lnTo>
                    <a:pt x="223" y="459"/>
                  </a:lnTo>
                  <a:lnTo>
                    <a:pt x="216" y="463"/>
                  </a:lnTo>
                  <a:lnTo>
                    <a:pt x="207" y="465"/>
                  </a:lnTo>
                  <a:lnTo>
                    <a:pt x="198" y="467"/>
                  </a:lnTo>
                  <a:lnTo>
                    <a:pt x="190" y="468"/>
                  </a:lnTo>
                  <a:lnTo>
                    <a:pt x="180" y="469"/>
                  </a:lnTo>
                  <a:lnTo>
                    <a:pt x="170" y="468"/>
                  </a:lnTo>
                  <a:lnTo>
                    <a:pt x="162" y="467"/>
                  </a:lnTo>
                  <a:lnTo>
                    <a:pt x="153" y="465"/>
                  </a:lnTo>
                  <a:lnTo>
                    <a:pt x="144" y="463"/>
                  </a:lnTo>
                  <a:lnTo>
                    <a:pt x="137" y="459"/>
                  </a:lnTo>
                  <a:lnTo>
                    <a:pt x="129" y="455"/>
                  </a:lnTo>
                  <a:lnTo>
                    <a:pt x="122" y="452"/>
                  </a:lnTo>
                  <a:lnTo>
                    <a:pt x="115" y="446"/>
                  </a:lnTo>
                  <a:lnTo>
                    <a:pt x="115" y="446"/>
                  </a:lnTo>
                  <a:lnTo>
                    <a:pt x="115" y="446"/>
                  </a:lnTo>
                  <a:lnTo>
                    <a:pt x="109" y="441"/>
                  </a:lnTo>
                  <a:lnTo>
                    <a:pt x="103" y="436"/>
                  </a:lnTo>
                  <a:lnTo>
                    <a:pt x="98" y="430"/>
                  </a:lnTo>
                  <a:lnTo>
                    <a:pt x="93" y="424"/>
                  </a:lnTo>
                  <a:lnTo>
                    <a:pt x="93" y="424"/>
                  </a:lnTo>
                  <a:lnTo>
                    <a:pt x="93" y="424"/>
                  </a:lnTo>
                  <a:lnTo>
                    <a:pt x="85" y="411"/>
                  </a:lnTo>
                  <a:lnTo>
                    <a:pt x="79" y="397"/>
                  </a:lnTo>
                  <a:lnTo>
                    <a:pt x="77" y="393"/>
                  </a:lnTo>
                  <a:lnTo>
                    <a:pt x="76" y="391"/>
                  </a:lnTo>
                  <a:lnTo>
                    <a:pt x="75" y="384"/>
                  </a:lnTo>
                  <a:lnTo>
                    <a:pt x="73" y="376"/>
                  </a:lnTo>
                  <a:lnTo>
                    <a:pt x="72" y="369"/>
                  </a:lnTo>
                  <a:lnTo>
                    <a:pt x="72" y="361"/>
                  </a:lnTo>
                  <a:lnTo>
                    <a:pt x="72" y="353"/>
                  </a:lnTo>
                  <a:lnTo>
                    <a:pt x="73" y="345"/>
                  </a:lnTo>
                  <a:lnTo>
                    <a:pt x="75" y="338"/>
                  </a:lnTo>
                  <a:lnTo>
                    <a:pt x="76" y="331"/>
                  </a:lnTo>
                  <a:lnTo>
                    <a:pt x="77" y="328"/>
                  </a:lnTo>
                  <a:lnTo>
                    <a:pt x="79" y="325"/>
                  </a:lnTo>
                  <a:lnTo>
                    <a:pt x="85" y="311"/>
                  </a:lnTo>
                  <a:lnTo>
                    <a:pt x="93" y="298"/>
                  </a:lnTo>
                  <a:lnTo>
                    <a:pt x="93" y="298"/>
                  </a:lnTo>
                  <a:lnTo>
                    <a:pt x="93" y="297"/>
                  </a:lnTo>
                  <a:lnTo>
                    <a:pt x="98" y="292"/>
                  </a:lnTo>
                  <a:lnTo>
                    <a:pt x="103" y="285"/>
                  </a:lnTo>
                  <a:lnTo>
                    <a:pt x="109" y="280"/>
                  </a:lnTo>
                  <a:lnTo>
                    <a:pt x="115" y="276"/>
                  </a:lnTo>
                  <a:lnTo>
                    <a:pt x="115" y="275"/>
                  </a:lnTo>
                  <a:lnTo>
                    <a:pt x="115" y="275"/>
                  </a:lnTo>
                  <a:lnTo>
                    <a:pt x="122" y="270"/>
                  </a:lnTo>
                  <a:lnTo>
                    <a:pt x="129" y="266"/>
                  </a:lnTo>
                  <a:lnTo>
                    <a:pt x="137" y="263"/>
                  </a:lnTo>
                  <a:lnTo>
                    <a:pt x="144" y="259"/>
                  </a:lnTo>
                  <a:lnTo>
                    <a:pt x="153" y="256"/>
                  </a:lnTo>
                  <a:lnTo>
                    <a:pt x="162" y="254"/>
                  </a:lnTo>
                  <a:lnTo>
                    <a:pt x="170" y="253"/>
                  </a:lnTo>
                  <a:lnTo>
                    <a:pt x="180" y="253"/>
                  </a:lnTo>
                  <a:lnTo>
                    <a:pt x="190" y="253"/>
                  </a:lnTo>
                  <a:lnTo>
                    <a:pt x="198" y="254"/>
                  </a:lnTo>
                  <a:lnTo>
                    <a:pt x="207" y="256"/>
                  </a:lnTo>
                  <a:lnTo>
                    <a:pt x="216" y="259"/>
                  </a:lnTo>
                  <a:lnTo>
                    <a:pt x="223" y="263"/>
                  </a:lnTo>
                  <a:lnTo>
                    <a:pt x="231" y="266"/>
                  </a:lnTo>
                  <a:lnTo>
                    <a:pt x="238" y="270"/>
                  </a:lnTo>
                  <a:lnTo>
                    <a:pt x="245" y="275"/>
                  </a:lnTo>
                  <a:lnTo>
                    <a:pt x="245" y="275"/>
                  </a:lnTo>
                  <a:lnTo>
                    <a:pt x="245" y="276"/>
                  </a:lnTo>
                  <a:lnTo>
                    <a:pt x="251" y="280"/>
                  </a:lnTo>
                  <a:lnTo>
                    <a:pt x="257" y="285"/>
                  </a:lnTo>
                  <a:lnTo>
                    <a:pt x="262" y="292"/>
                  </a:lnTo>
                  <a:lnTo>
                    <a:pt x="268" y="297"/>
                  </a:lnTo>
                  <a:lnTo>
                    <a:pt x="268" y="298"/>
                  </a:lnTo>
                  <a:lnTo>
                    <a:pt x="268" y="298"/>
                  </a:lnTo>
                  <a:lnTo>
                    <a:pt x="275" y="311"/>
                  </a:lnTo>
                  <a:lnTo>
                    <a:pt x="282" y="325"/>
                  </a:lnTo>
                  <a:lnTo>
                    <a:pt x="283" y="328"/>
                  </a:lnTo>
                  <a:lnTo>
                    <a:pt x="283" y="331"/>
                  </a:lnTo>
                  <a:lnTo>
                    <a:pt x="285" y="338"/>
                  </a:lnTo>
                  <a:lnTo>
                    <a:pt x="287" y="345"/>
                  </a:lnTo>
                  <a:lnTo>
                    <a:pt x="288" y="353"/>
                  </a:lnTo>
                  <a:lnTo>
                    <a:pt x="288" y="361"/>
                  </a:lnTo>
                  <a:lnTo>
                    <a:pt x="288" y="369"/>
                  </a:lnTo>
                  <a:lnTo>
                    <a:pt x="287" y="376"/>
                  </a:lnTo>
                  <a:lnTo>
                    <a:pt x="285" y="384"/>
                  </a:lnTo>
                  <a:lnTo>
                    <a:pt x="283" y="391"/>
                  </a:lnTo>
                  <a:close/>
                  <a:moveTo>
                    <a:pt x="216" y="1045"/>
                  </a:moveTo>
                  <a:lnTo>
                    <a:pt x="216" y="1052"/>
                  </a:lnTo>
                  <a:lnTo>
                    <a:pt x="214" y="1059"/>
                  </a:lnTo>
                  <a:lnTo>
                    <a:pt x="210" y="1065"/>
                  </a:lnTo>
                  <a:lnTo>
                    <a:pt x="205" y="1071"/>
                  </a:lnTo>
                  <a:lnTo>
                    <a:pt x="201" y="1075"/>
                  </a:lnTo>
                  <a:lnTo>
                    <a:pt x="194" y="1078"/>
                  </a:lnTo>
                  <a:lnTo>
                    <a:pt x="188" y="1080"/>
                  </a:lnTo>
                  <a:lnTo>
                    <a:pt x="180" y="1080"/>
                  </a:lnTo>
                  <a:lnTo>
                    <a:pt x="173" y="1080"/>
                  </a:lnTo>
                  <a:lnTo>
                    <a:pt x="166" y="1078"/>
                  </a:lnTo>
                  <a:lnTo>
                    <a:pt x="160" y="1075"/>
                  </a:lnTo>
                  <a:lnTo>
                    <a:pt x="154" y="1071"/>
                  </a:lnTo>
                  <a:lnTo>
                    <a:pt x="150" y="1065"/>
                  </a:lnTo>
                  <a:lnTo>
                    <a:pt x="147" y="1059"/>
                  </a:lnTo>
                  <a:lnTo>
                    <a:pt x="144" y="1052"/>
                  </a:lnTo>
                  <a:lnTo>
                    <a:pt x="144" y="1045"/>
                  </a:lnTo>
                  <a:lnTo>
                    <a:pt x="144" y="537"/>
                  </a:lnTo>
                  <a:lnTo>
                    <a:pt x="153" y="539"/>
                  </a:lnTo>
                  <a:lnTo>
                    <a:pt x="162" y="540"/>
                  </a:lnTo>
                  <a:lnTo>
                    <a:pt x="170" y="540"/>
                  </a:lnTo>
                  <a:lnTo>
                    <a:pt x="180" y="540"/>
                  </a:lnTo>
                  <a:lnTo>
                    <a:pt x="189" y="540"/>
                  </a:lnTo>
                  <a:lnTo>
                    <a:pt x="198" y="540"/>
                  </a:lnTo>
                  <a:lnTo>
                    <a:pt x="207" y="539"/>
                  </a:lnTo>
                  <a:lnTo>
                    <a:pt x="216" y="537"/>
                  </a:lnTo>
                  <a:lnTo>
                    <a:pt x="216" y="1045"/>
                  </a:lnTo>
                  <a:close/>
                  <a:moveTo>
                    <a:pt x="144" y="108"/>
                  </a:moveTo>
                  <a:lnTo>
                    <a:pt x="144" y="102"/>
                  </a:lnTo>
                  <a:lnTo>
                    <a:pt x="147" y="94"/>
                  </a:lnTo>
                  <a:lnTo>
                    <a:pt x="150" y="89"/>
                  </a:lnTo>
                  <a:lnTo>
                    <a:pt x="154" y="83"/>
                  </a:lnTo>
                  <a:lnTo>
                    <a:pt x="160" y="79"/>
                  </a:lnTo>
                  <a:lnTo>
                    <a:pt x="166" y="76"/>
                  </a:lnTo>
                  <a:lnTo>
                    <a:pt x="173" y="74"/>
                  </a:lnTo>
                  <a:lnTo>
                    <a:pt x="180" y="73"/>
                  </a:lnTo>
                  <a:lnTo>
                    <a:pt x="188" y="74"/>
                  </a:lnTo>
                  <a:lnTo>
                    <a:pt x="194" y="76"/>
                  </a:lnTo>
                  <a:lnTo>
                    <a:pt x="201" y="79"/>
                  </a:lnTo>
                  <a:lnTo>
                    <a:pt x="205" y="83"/>
                  </a:lnTo>
                  <a:lnTo>
                    <a:pt x="210" y="89"/>
                  </a:lnTo>
                  <a:lnTo>
                    <a:pt x="214" y="94"/>
                  </a:lnTo>
                  <a:lnTo>
                    <a:pt x="216" y="102"/>
                  </a:lnTo>
                  <a:lnTo>
                    <a:pt x="216" y="108"/>
                  </a:lnTo>
                  <a:lnTo>
                    <a:pt x="216" y="184"/>
                  </a:lnTo>
                  <a:lnTo>
                    <a:pt x="207" y="183"/>
                  </a:lnTo>
                  <a:lnTo>
                    <a:pt x="198" y="182"/>
                  </a:lnTo>
                  <a:lnTo>
                    <a:pt x="189" y="181"/>
                  </a:lnTo>
                  <a:lnTo>
                    <a:pt x="180" y="181"/>
                  </a:lnTo>
                  <a:lnTo>
                    <a:pt x="170" y="181"/>
                  </a:lnTo>
                  <a:lnTo>
                    <a:pt x="162" y="182"/>
                  </a:lnTo>
                  <a:lnTo>
                    <a:pt x="153" y="183"/>
                  </a:lnTo>
                  <a:lnTo>
                    <a:pt x="144" y="184"/>
                  </a:lnTo>
                  <a:lnTo>
                    <a:pt x="144" y="108"/>
                  </a:lnTo>
                  <a:close/>
                  <a:moveTo>
                    <a:pt x="288" y="217"/>
                  </a:moveTo>
                  <a:lnTo>
                    <a:pt x="288" y="108"/>
                  </a:lnTo>
                  <a:lnTo>
                    <a:pt x="287" y="97"/>
                  </a:lnTo>
                  <a:lnTo>
                    <a:pt x="286" y="87"/>
                  </a:lnTo>
                  <a:lnTo>
                    <a:pt x="283" y="77"/>
                  </a:lnTo>
                  <a:lnTo>
                    <a:pt x="279" y="67"/>
                  </a:lnTo>
                  <a:lnTo>
                    <a:pt x="275" y="58"/>
                  </a:lnTo>
                  <a:lnTo>
                    <a:pt x="270" y="49"/>
                  </a:lnTo>
                  <a:lnTo>
                    <a:pt x="263" y="40"/>
                  </a:lnTo>
                  <a:lnTo>
                    <a:pt x="257" y="33"/>
                  </a:lnTo>
                  <a:lnTo>
                    <a:pt x="249" y="25"/>
                  </a:lnTo>
                  <a:lnTo>
                    <a:pt x="241" y="20"/>
                  </a:lnTo>
                  <a:lnTo>
                    <a:pt x="232" y="14"/>
                  </a:lnTo>
                  <a:lnTo>
                    <a:pt x="222" y="9"/>
                  </a:lnTo>
                  <a:lnTo>
                    <a:pt x="212" y="6"/>
                  </a:lnTo>
                  <a:lnTo>
                    <a:pt x="202" y="4"/>
                  </a:lnTo>
                  <a:lnTo>
                    <a:pt x="191" y="1"/>
                  </a:lnTo>
                  <a:lnTo>
                    <a:pt x="180" y="0"/>
                  </a:lnTo>
                  <a:lnTo>
                    <a:pt x="169" y="1"/>
                  </a:lnTo>
                  <a:lnTo>
                    <a:pt x="158" y="4"/>
                  </a:lnTo>
                  <a:lnTo>
                    <a:pt x="148" y="6"/>
                  </a:lnTo>
                  <a:lnTo>
                    <a:pt x="138" y="9"/>
                  </a:lnTo>
                  <a:lnTo>
                    <a:pt x="128" y="14"/>
                  </a:lnTo>
                  <a:lnTo>
                    <a:pt x="120" y="20"/>
                  </a:lnTo>
                  <a:lnTo>
                    <a:pt x="111" y="25"/>
                  </a:lnTo>
                  <a:lnTo>
                    <a:pt x="103" y="33"/>
                  </a:lnTo>
                  <a:lnTo>
                    <a:pt x="97" y="40"/>
                  </a:lnTo>
                  <a:lnTo>
                    <a:pt x="90" y="49"/>
                  </a:lnTo>
                  <a:lnTo>
                    <a:pt x="85" y="58"/>
                  </a:lnTo>
                  <a:lnTo>
                    <a:pt x="81" y="67"/>
                  </a:lnTo>
                  <a:lnTo>
                    <a:pt x="76" y="77"/>
                  </a:lnTo>
                  <a:lnTo>
                    <a:pt x="74" y="87"/>
                  </a:lnTo>
                  <a:lnTo>
                    <a:pt x="72" y="97"/>
                  </a:lnTo>
                  <a:lnTo>
                    <a:pt x="72" y="108"/>
                  </a:lnTo>
                  <a:lnTo>
                    <a:pt x="72" y="217"/>
                  </a:lnTo>
                  <a:lnTo>
                    <a:pt x="65" y="224"/>
                  </a:lnTo>
                  <a:lnTo>
                    <a:pt x="57" y="230"/>
                  </a:lnTo>
                  <a:lnTo>
                    <a:pt x="49" y="238"/>
                  </a:lnTo>
                  <a:lnTo>
                    <a:pt x="43" y="245"/>
                  </a:lnTo>
                  <a:lnTo>
                    <a:pt x="36" y="254"/>
                  </a:lnTo>
                  <a:lnTo>
                    <a:pt x="30" y="262"/>
                  </a:lnTo>
                  <a:lnTo>
                    <a:pt x="25" y="270"/>
                  </a:lnTo>
                  <a:lnTo>
                    <a:pt x="20" y="280"/>
                  </a:lnTo>
                  <a:lnTo>
                    <a:pt x="15" y="289"/>
                  </a:lnTo>
                  <a:lnTo>
                    <a:pt x="12" y="298"/>
                  </a:lnTo>
                  <a:lnTo>
                    <a:pt x="8" y="308"/>
                  </a:lnTo>
                  <a:lnTo>
                    <a:pt x="5" y="318"/>
                  </a:lnTo>
                  <a:lnTo>
                    <a:pt x="3" y="329"/>
                  </a:lnTo>
                  <a:lnTo>
                    <a:pt x="1" y="339"/>
                  </a:lnTo>
                  <a:lnTo>
                    <a:pt x="1" y="350"/>
                  </a:lnTo>
                  <a:lnTo>
                    <a:pt x="0" y="361"/>
                  </a:lnTo>
                  <a:lnTo>
                    <a:pt x="1" y="372"/>
                  </a:lnTo>
                  <a:lnTo>
                    <a:pt x="1" y="383"/>
                  </a:lnTo>
                  <a:lnTo>
                    <a:pt x="3" y="393"/>
                  </a:lnTo>
                  <a:lnTo>
                    <a:pt x="5" y="403"/>
                  </a:lnTo>
                  <a:lnTo>
                    <a:pt x="8" y="414"/>
                  </a:lnTo>
                  <a:lnTo>
                    <a:pt x="12" y="424"/>
                  </a:lnTo>
                  <a:lnTo>
                    <a:pt x="15" y="432"/>
                  </a:lnTo>
                  <a:lnTo>
                    <a:pt x="20" y="442"/>
                  </a:lnTo>
                  <a:lnTo>
                    <a:pt x="25" y="451"/>
                  </a:lnTo>
                  <a:lnTo>
                    <a:pt x="30" y="459"/>
                  </a:lnTo>
                  <a:lnTo>
                    <a:pt x="36" y="468"/>
                  </a:lnTo>
                  <a:lnTo>
                    <a:pt x="43" y="475"/>
                  </a:lnTo>
                  <a:lnTo>
                    <a:pt x="49" y="483"/>
                  </a:lnTo>
                  <a:lnTo>
                    <a:pt x="57" y="491"/>
                  </a:lnTo>
                  <a:lnTo>
                    <a:pt x="65" y="497"/>
                  </a:lnTo>
                  <a:lnTo>
                    <a:pt x="72" y="504"/>
                  </a:lnTo>
                  <a:lnTo>
                    <a:pt x="72" y="1045"/>
                  </a:lnTo>
                  <a:lnTo>
                    <a:pt x="72" y="1055"/>
                  </a:lnTo>
                  <a:lnTo>
                    <a:pt x="74" y="1066"/>
                  </a:lnTo>
                  <a:lnTo>
                    <a:pt x="76" y="1077"/>
                  </a:lnTo>
                  <a:lnTo>
                    <a:pt x="81" y="1087"/>
                  </a:lnTo>
                  <a:lnTo>
                    <a:pt x="85" y="1096"/>
                  </a:lnTo>
                  <a:lnTo>
                    <a:pt x="90" y="1105"/>
                  </a:lnTo>
                  <a:lnTo>
                    <a:pt x="97" y="1114"/>
                  </a:lnTo>
                  <a:lnTo>
                    <a:pt x="103" y="1121"/>
                  </a:lnTo>
                  <a:lnTo>
                    <a:pt x="111" y="1128"/>
                  </a:lnTo>
                  <a:lnTo>
                    <a:pt x="120" y="1134"/>
                  </a:lnTo>
                  <a:lnTo>
                    <a:pt x="128" y="1140"/>
                  </a:lnTo>
                  <a:lnTo>
                    <a:pt x="138" y="1144"/>
                  </a:lnTo>
                  <a:lnTo>
                    <a:pt x="148" y="1148"/>
                  </a:lnTo>
                  <a:lnTo>
                    <a:pt x="158" y="1150"/>
                  </a:lnTo>
                  <a:lnTo>
                    <a:pt x="169" y="1153"/>
                  </a:lnTo>
                  <a:lnTo>
                    <a:pt x="180" y="1153"/>
                  </a:lnTo>
                  <a:lnTo>
                    <a:pt x="191" y="1153"/>
                  </a:lnTo>
                  <a:lnTo>
                    <a:pt x="202" y="1150"/>
                  </a:lnTo>
                  <a:lnTo>
                    <a:pt x="212" y="1148"/>
                  </a:lnTo>
                  <a:lnTo>
                    <a:pt x="222" y="1144"/>
                  </a:lnTo>
                  <a:lnTo>
                    <a:pt x="232" y="1140"/>
                  </a:lnTo>
                  <a:lnTo>
                    <a:pt x="241" y="1134"/>
                  </a:lnTo>
                  <a:lnTo>
                    <a:pt x="249" y="1128"/>
                  </a:lnTo>
                  <a:lnTo>
                    <a:pt x="257" y="1121"/>
                  </a:lnTo>
                  <a:lnTo>
                    <a:pt x="263" y="1114"/>
                  </a:lnTo>
                  <a:lnTo>
                    <a:pt x="270" y="1105"/>
                  </a:lnTo>
                  <a:lnTo>
                    <a:pt x="275" y="1096"/>
                  </a:lnTo>
                  <a:lnTo>
                    <a:pt x="279" y="1087"/>
                  </a:lnTo>
                  <a:lnTo>
                    <a:pt x="283" y="1077"/>
                  </a:lnTo>
                  <a:lnTo>
                    <a:pt x="286" y="1066"/>
                  </a:lnTo>
                  <a:lnTo>
                    <a:pt x="287" y="1055"/>
                  </a:lnTo>
                  <a:lnTo>
                    <a:pt x="288" y="1045"/>
                  </a:lnTo>
                  <a:lnTo>
                    <a:pt x="288" y="504"/>
                  </a:lnTo>
                  <a:lnTo>
                    <a:pt x="296" y="497"/>
                  </a:lnTo>
                  <a:lnTo>
                    <a:pt x="303" y="491"/>
                  </a:lnTo>
                  <a:lnTo>
                    <a:pt x="311" y="483"/>
                  </a:lnTo>
                  <a:lnTo>
                    <a:pt x="317" y="475"/>
                  </a:lnTo>
                  <a:lnTo>
                    <a:pt x="324" y="468"/>
                  </a:lnTo>
                  <a:lnTo>
                    <a:pt x="330" y="459"/>
                  </a:lnTo>
                  <a:lnTo>
                    <a:pt x="336" y="451"/>
                  </a:lnTo>
                  <a:lnTo>
                    <a:pt x="340" y="442"/>
                  </a:lnTo>
                  <a:lnTo>
                    <a:pt x="344" y="432"/>
                  </a:lnTo>
                  <a:lnTo>
                    <a:pt x="349" y="424"/>
                  </a:lnTo>
                  <a:lnTo>
                    <a:pt x="352" y="414"/>
                  </a:lnTo>
                  <a:lnTo>
                    <a:pt x="355" y="403"/>
                  </a:lnTo>
                  <a:lnTo>
                    <a:pt x="357" y="393"/>
                  </a:lnTo>
                  <a:lnTo>
                    <a:pt x="358" y="383"/>
                  </a:lnTo>
                  <a:lnTo>
                    <a:pt x="359" y="372"/>
                  </a:lnTo>
                  <a:lnTo>
                    <a:pt x="360" y="361"/>
                  </a:lnTo>
                  <a:lnTo>
                    <a:pt x="359" y="350"/>
                  </a:lnTo>
                  <a:lnTo>
                    <a:pt x="358" y="339"/>
                  </a:lnTo>
                  <a:lnTo>
                    <a:pt x="357" y="329"/>
                  </a:lnTo>
                  <a:lnTo>
                    <a:pt x="355" y="318"/>
                  </a:lnTo>
                  <a:lnTo>
                    <a:pt x="352" y="308"/>
                  </a:lnTo>
                  <a:lnTo>
                    <a:pt x="349" y="298"/>
                  </a:lnTo>
                  <a:lnTo>
                    <a:pt x="344" y="289"/>
                  </a:lnTo>
                  <a:lnTo>
                    <a:pt x="340" y="280"/>
                  </a:lnTo>
                  <a:lnTo>
                    <a:pt x="336" y="270"/>
                  </a:lnTo>
                  <a:lnTo>
                    <a:pt x="330" y="262"/>
                  </a:lnTo>
                  <a:lnTo>
                    <a:pt x="324" y="254"/>
                  </a:lnTo>
                  <a:lnTo>
                    <a:pt x="317" y="245"/>
                  </a:lnTo>
                  <a:lnTo>
                    <a:pt x="311" y="238"/>
                  </a:lnTo>
                  <a:lnTo>
                    <a:pt x="303" y="230"/>
                  </a:lnTo>
                  <a:lnTo>
                    <a:pt x="296" y="224"/>
                  </a:lnTo>
                  <a:lnTo>
                    <a:pt x="288"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8"/>
            <p:cNvSpPr>
              <a:spLocks noEditPoints="1"/>
            </p:cNvSpPr>
            <p:nvPr/>
          </p:nvSpPr>
          <p:spPr bwMode="auto">
            <a:xfrm>
              <a:off x="7485856" y="2732484"/>
              <a:ext cx="142875" cy="457200"/>
            </a:xfrm>
            <a:custGeom>
              <a:avLst/>
              <a:gdLst>
                <a:gd name="T0" fmla="*/ 268 w 360"/>
                <a:gd name="T1" fmla="*/ 424 h 1153"/>
                <a:gd name="T2" fmla="*/ 251 w 360"/>
                <a:gd name="T3" fmla="*/ 441 h 1153"/>
                <a:gd name="T4" fmla="*/ 230 w 360"/>
                <a:gd name="T5" fmla="*/ 455 h 1153"/>
                <a:gd name="T6" fmla="*/ 189 w 360"/>
                <a:gd name="T7" fmla="*/ 468 h 1153"/>
                <a:gd name="T8" fmla="*/ 144 w 360"/>
                <a:gd name="T9" fmla="*/ 463 h 1153"/>
                <a:gd name="T10" fmla="*/ 115 w 360"/>
                <a:gd name="T11" fmla="*/ 446 h 1153"/>
                <a:gd name="T12" fmla="*/ 92 w 360"/>
                <a:gd name="T13" fmla="*/ 424 h 1153"/>
                <a:gd name="T14" fmla="*/ 78 w 360"/>
                <a:gd name="T15" fmla="*/ 393 h 1153"/>
                <a:gd name="T16" fmla="*/ 72 w 360"/>
                <a:gd name="T17" fmla="*/ 361 h 1153"/>
                <a:gd name="T18" fmla="*/ 78 w 360"/>
                <a:gd name="T19" fmla="*/ 328 h 1153"/>
                <a:gd name="T20" fmla="*/ 92 w 360"/>
                <a:gd name="T21" fmla="*/ 297 h 1153"/>
                <a:gd name="T22" fmla="*/ 115 w 360"/>
                <a:gd name="T23" fmla="*/ 275 h 1153"/>
                <a:gd name="T24" fmla="*/ 144 w 360"/>
                <a:gd name="T25" fmla="*/ 259 h 1153"/>
                <a:gd name="T26" fmla="*/ 189 w 360"/>
                <a:gd name="T27" fmla="*/ 253 h 1153"/>
                <a:gd name="T28" fmla="*/ 230 w 360"/>
                <a:gd name="T29" fmla="*/ 266 h 1153"/>
                <a:gd name="T30" fmla="*/ 251 w 360"/>
                <a:gd name="T31" fmla="*/ 280 h 1153"/>
                <a:gd name="T32" fmla="*/ 268 w 360"/>
                <a:gd name="T33" fmla="*/ 298 h 1153"/>
                <a:gd name="T34" fmla="*/ 286 w 360"/>
                <a:gd name="T35" fmla="*/ 338 h 1153"/>
                <a:gd name="T36" fmla="*/ 287 w 360"/>
                <a:gd name="T37" fmla="*/ 376 h 1153"/>
                <a:gd name="T38" fmla="*/ 213 w 360"/>
                <a:gd name="T39" fmla="*/ 1059 h 1153"/>
                <a:gd name="T40" fmla="*/ 187 w 360"/>
                <a:gd name="T41" fmla="*/ 1080 h 1153"/>
                <a:gd name="T42" fmla="*/ 155 w 360"/>
                <a:gd name="T43" fmla="*/ 1071 h 1153"/>
                <a:gd name="T44" fmla="*/ 144 w 360"/>
                <a:gd name="T45" fmla="*/ 537 h 1153"/>
                <a:gd name="T46" fmla="*/ 189 w 360"/>
                <a:gd name="T47" fmla="*/ 540 h 1153"/>
                <a:gd name="T48" fmla="*/ 144 w 360"/>
                <a:gd name="T49" fmla="*/ 108 h 1153"/>
                <a:gd name="T50" fmla="*/ 160 w 360"/>
                <a:gd name="T51" fmla="*/ 79 h 1153"/>
                <a:gd name="T52" fmla="*/ 194 w 360"/>
                <a:gd name="T53" fmla="*/ 76 h 1153"/>
                <a:gd name="T54" fmla="*/ 215 w 360"/>
                <a:gd name="T55" fmla="*/ 102 h 1153"/>
                <a:gd name="T56" fmla="*/ 189 w 360"/>
                <a:gd name="T57" fmla="*/ 181 h 1153"/>
                <a:gd name="T58" fmla="*/ 144 w 360"/>
                <a:gd name="T59" fmla="*/ 184 h 1153"/>
                <a:gd name="T60" fmla="*/ 286 w 360"/>
                <a:gd name="T61" fmla="*/ 87 h 1153"/>
                <a:gd name="T62" fmla="*/ 263 w 360"/>
                <a:gd name="T63" fmla="*/ 40 h 1153"/>
                <a:gd name="T64" fmla="*/ 222 w 360"/>
                <a:gd name="T65" fmla="*/ 9 h 1153"/>
                <a:gd name="T66" fmla="*/ 169 w 360"/>
                <a:gd name="T67" fmla="*/ 1 h 1153"/>
                <a:gd name="T68" fmla="*/ 119 w 360"/>
                <a:gd name="T69" fmla="*/ 20 h 1153"/>
                <a:gd name="T70" fmla="*/ 85 w 360"/>
                <a:gd name="T71" fmla="*/ 58 h 1153"/>
                <a:gd name="T72" fmla="*/ 72 w 360"/>
                <a:gd name="T73" fmla="*/ 108 h 1153"/>
                <a:gd name="T74" fmla="*/ 43 w 360"/>
                <a:gd name="T75" fmla="*/ 245 h 1153"/>
                <a:gd name="T76" fmla="*/ 16 w 360"/>
                <a:gd name="T77" fmla="*/ 289 h 1153"/>
                <a:gd name="T78" fmla="*/ 2 w 360"/>
                <a:gd name="T79" fmla="*/ 339 h 1153"/>
                <a:gd name="T80" fmla="*/ 3 w 360"/>
                <a:gd name="T81" fmla="*/ 393 h 1153"/>
                <a:gd name="T82" fmla="*/ 20 w 360"/>
                <a:gd name="T83" fmla="*/ 442 h 1153"/>
                <a:gd name="T84" fmla="*/ 49 w 360"/>
                <a:gd name="T85" fmla="*/ 483 h 1153"/>
                <a:gd name="T86" fmla="*/ 73 w 360"/>
                <a:gd name="T87" fmla="*/ 1055 h 1153"/>
                <a:gd name="T88" fmla="*/ 90 w 360"/>
                <a:gd name="T89" fmla="*/ 1105 h 1153"/>
                <a:gd name="T90" fmla="*/ 129 w 360"/>
                <a:gd name="T91" fmla="*/ 1140 h 1153"/>
                <a:gd name="T92" fmla="*/ 180 w 360"/>
                <a:gd name="T93" fmla="*/ 1153 h 1153"/>
                <a:gd name="T94" fmla="*/ 232 w 360"/>
                <a:gd name="T95" fmla="*/ 1140 h 1153"/>
                <a:gd name="T96" fmla="*/ 269 w 360"/>
                <a:gd name="T97" fmla="*/ 1105 h 1153"/>
                <a:gd name="T98" fmla="*/ 288 w 360"/>
                <a:gd name="T99" fmla="*/ 1055 h 1153"/>
                <a:gd name="T100" fmla="*/ 310 w 360"/>
                <a:gd name="T101" fmla="*/ 483 h 1153"/>
                <a:gd name="T102" fmla="*/ 341 w 360"/>
                <a:gd name="T103" fmla="*/ 442 h 1153"/>
                <a:gd name="T104" fmla="*/ 357 w 360"/>
                <a:gd name="T105" fmla="*/ 393 h 1153"/>
                <a:gd name="T106" fmla="*/ 359 w 360"/>
                <a:gd name="T107" fmla="*/ 339 h 1153"/>
                <a:gd name="T108" fmla="*/ 345 w 360"/>
                <a:gd name="T109" fmla="*/ 289 h 1153"/>
                <a:gd name="T110" fmla="*/ 318 w 360"/>
                <a:gd name="T111" fmla="*/ 245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1153">
                  <a:moveTo>
                    <a:pt x="283" y="391"/>
                  </a:moveTo>
                  <a:lnTo>
                    <a:pt x="282" y="393"/>
                  </a:lnTo>
                  <a:lnTo>
                    <a:pt x="281" y="397"/>
                  </a:lnTo>
                  <a:lnTo>
                    <a:pt x="276" y="411"/>
                  </a:lnTo>
                  <a:lnTo>
                    <a:pt x="268" y="424"/>
                  </a:lnTo>
                  <a:lnTo>
                    <a:pt x="267" y="424"/>
                  </a:lnTo>
                  <a:lnTo>
                    <a:pt x="267" y="424"/>
                  </a:lnTo>
                  <a:lnTo>
                    <a:pt x="263" y="430"/>
                  </a:lnTo>
                  <a:lnTo>
                    <a:pt x="257" y="436"/>
                  </a:lnTo>
                  <a:lnTo>
                    <a:pt x="251" y="441"/>
                  </a:lnTo>
                  <a:lnTo>
                    <a:pt x="246" y="446"/>
                  </a:lnTo>
                  <a:lnTo>
                    <a:pt x="245" y="446"/>
                  </a:lnTo>
                  <a:lnTo>
                    <a:pt x="245" y="446"/>
                  </a:lnTo>
                  <a:lnTo>
                    <a:pt x="238" y="452"/>
                  </a:lnTo>
                  <a:lnTo>
                    <a:pt x="230" y="455"/>
                  </a:lnTo>
                  <a:lnTo>
                    <a:pt x="224" y="459"/>
                  </a:lnTo>
                  <a:lnTo>
                    <a:pt x="216" y="463"/>
                  </a:lnTo>
                  <a:lnTo>
                    <a:pt x="208" y="465"/>
                  </a:lnTo>
                  <a:lnTo>
                    <a:pt x="198" y="467"/>
                  </a:lnTo>
                  <a:lnTo>
                    <a:pt x="189" y="468"/>
                  </a:lnTo>
                  <a:lnTo>
                    <a:pt x="180" y="469"/>
                  </a:lnTo>
                  <a:lnTo>
                    <a:pt x="171" y="468"/>
                  </a:lnTo>
                  <a:lnTo>
                    <a:pt x="161" y="467"/>
                  </a:lnTo>
                  <a:lnTo>
                    <a:pt x="153" y="465"/>
                  </a:lnTo>
                  <a:lnTo>
                    <a:pt x="144" y="463"/>
                  </a:lnTo>
                  <a:lnTo>
                    <a:pt x="137" y="459"/>
                  </a:lnTo>
                  <a:lnTo>
                    <a:pt x="129" y="455"/>
                  </a:lnTo>
                  <a:lnTo>
                    <a:pt x="121" y="452"/>
                  </a:lnTo>
                  <a:lnTo>
                    <a:pt x="115" y="446"/>
                  </a:lnTo>
                  <a:lnTo>
                    <a:pt x="115" y="446"/>
                  </a:lnTo>
                  <a:lnTo>
                    <a:pt x="115" y="446"/>
                  </a:lnTo>
                  <a:lnTo>
                    <a:pt x="108" y="441"/>
                  </a:lnTo>
                  <a:lnTo>
                    <a:pt x="103" y="436"/>
                  </a:lnTo>
                  <a:lnTo>
                    <a:pt x="98" y="430"/>
                  </a:lnTo>
                  <a:lnTo>
                    <a:pt x="92" y="424"/>
                  </a:lnTo>
                  <a:lnTo>
                    <a:pt x="92" y="424"/>
                  </a:lnTo>
                  <a:lnTo>
                    <a:pt x="92" y="424"/>
                  </a:lnTo>
                  <a:lnTo>
                    <a:pt x="85" y="411"/>
                  </a:lnTo>
                  <a:lnTo>
                    <a:pt x="78" y="397"/>
                  </a:lnTo>
                  <a:lnTo>
                    <a:pt x="78" y="393"/>
                  </a:lnTo>
                  <a:lnTo>
                    <a:pt x="77" y="391"/>
                  </a:lnTo>
                  <a:lnTo>
                    <a:pt x="75" y="384"/>
                  </a:lnTo>
                  <a:lnTo>
                    <a:pt x="73" y="376"/>
                  </a:lnTo>
                  <a:lnTo>
                    <a:pt x="73" y="369"/>
                  </a:lnTo>
                  <a:lnTo>
                    <a:pt x="72" y="361"/>
                  </a:lnTo>
                  <a:lnTo>
                    <a:pt x="73" y="353"/>
                  </a:lnTo>
                  <a:lnTo>
                    <a:pt x="73" y="345"/>
                  </a:lnTo>
                  <a:lnTo>
                    <a:pt x="75" y="338"/>
                  </a:lnTo>
                  <a:lnTo>
                    <a:pt x="77" y="331"/>
                  </a:lnTo>
                  <a:lnTo>
                    <a:pt x="78" y="328"/>
                  </a:lnTo>
                  <a:lnTo>
                    <a:pt x="78" y="325"/>
                  </a:lnTo>
                  <a:lnTo>
                    <a:pt x="85" y="311"/>
                  </a:lnTo>
                  <a:lnTo>
                    <a:pt x="92" y="298"/>
                  </a:lnTo>
                  <a:lnTo>
                    <a:pt x="92" y="298"/>
                  </a:lnTo>
                  <a:lnTo>
                    <a:pt x="92" y="297"/>
                  </a:lnTo>
                  <a:lnTo>
                    <a:pt x="98" y="292"/>
                  </a:lnTo>
                  <a:lnTo>
                    <a:pt x="103" y="285"/>
                  </a:lnTo>
                  <a:lnTo>
                    <a:pt x="108" y="280"/>
                  </a:lnTo>
                  <a:lnTo>
                    <a:pt x="115" y="276"/>
                  </a:lnTo>
                  <a:lnTo>
                    <a:pt x="115" y="275"/>
                  </a:lnTo>
                  <a:lnTo>
                    <a:pt x="115" y="275"/>
                  </a:lnTo>
                  <a:lnTo>
                    <a:pt x="121" y="270"/>
                  </a:lnTo>
                  <a:lnTo>
                    <a:pt x="129" y="266"/>
                  </a:lnTo>
                  <a:lnTo>
                    <a:pt x="137" y="263"/>
                  </a:lnTo>
                  <a:lnTo>
                    <a:pt x="144" y="259"/>
                  </a:lnTo>
                  <a:lnTo>
                    <a:pt x="153" y="256"/>
                  </a:lnTo>
                  <a:lnTo>
                    <a:pt x="161" y="254"/>
                  </a:lnTo>
                  <a:lnTo>
                    <a:pt x="171" y="253"/>
                  </a:lnTo>
                  <a:lnTo>
                    <a:pt x="180" y="253"/>
                  </a:lnTo>
                  <a:lnTo>
                    <a:pt x="189" y="253"/>
                  </a:lnTo>
                  <a:lnTo>
                    <a:pt x="198" y="254"/>
                  </a:lnTo>
                  <a:lnTo>
                    <a:pt x="208" y="256"/>
                  </a:lnTo>
                  <a:lnTo>
                    <a:pt x="216" y="259"/>
                  </a:lnTo>
                  <a:lnTo>
                    <a:pt x="224" y="263"/>
                  </a:lnTo>
                  <a:lnTo>
                    <a:pt x="230" y="266"/>
                  </a:lnTo>
                  <a:lnTo>
                    <a:pt x="238" y="270"/>
                  </a:lnTo>
                  <a:lnTo>
                    <a:pt x="245" y="275"/>
                  </a:lnTo>
                  <a:lnTo>
                    <a:pt x="245" y="275"/>
                  </a:lnTo>
                  <a:lnTo>
                    <a:pt x="246" y="276"/>
                  </a:lnTo>
                  <a:lnTo>
                    <a:pt x="251" y="280"/>
                  </a:lnTo>
                  <a:lnTo>
                    <a:pt x="257" y="285"/>
                  </a:lnTo>
                  <a:lnTo>
                    <a:pt x="263" y="292"/>
                  </a:lnTo>
                  <a:lnTo>
                    <a:pt x="267" y="297"/>
                  </a:lnTo>
                  <a:lnTo>
                    <a:pt x="267" y="298"/>
                  </a:lnTo>
                  <a:lnTo>
                    <a:pt x="268" y="298"/>
                  </a:lnTo>
                  <a:lnTo>
                    <a:pt x="276" y="311"/>
                  </a:lnTo>
                  <a:lnTo>
                    <a:pt x="281" y="325"/>
                  </a:lnTo>
                  <a:lnTo>
                    <a:pt x="282" y="328"/>
                  </a:lnTo>
                  <a:lnTo>
                    <a:pt x="283" y="331"/>
                  </a:lnTo>
                  <a:lnTo>
                    <a:pt x="286" y="338"/>
                  </a:lnTo>
                  <a:lnTo>
                    <a:pt x="287" y="345"/>
                  </a:lnTo>
                  <a:lnTo>
                    <a:pt x="288" y="353"/>
                  </a:lnTo>
                  <a:lnTo>
                    <a:pt x="288" y="361"/>
                  </a:lnTo>
                  <a:lnTo>
                    <a:pt x="288" y="369"/>
                  </a:lnTo>
                  <a:lnTo>
                    <a:pt x="287" y="376"/>
                  </a:lnTo>
                  <a:lnTo>
                    <a:pt x="286" y="384"/>
                  </a:lnTo>
                  <a:lnTo>
                    <a:pt x="283" y="391"/>
                  </a:lnTo>
                  <a:close/>
                  <a:moveTo>
                    <a:pt x="216" y="1045"/>
                  </a:moveTo>
                  <a:lnTo>
                    <a:pt x="215" y="1052"/>
                  </a:lnTo>
                  <a:lnTo>
                    <a:pt x="213" y="1059"/>
                  </a:lnTo>
                  <a:lnTo>
                    <a:pt x="210" y="1065"/>
                  </a:lnTo>
                  <a:lnTo>
                    <a:pt x="206" y="1071"/>
                  </a:lnTo>
                  <a:lnTo>
                    <a:pt x="200" y="1075"/>
                  </a:lnTo>
                  <a:lnTo>
                    <a:pt x="194" y="1078"/>
                  </a:lnTo>
                  <a:lnTo>
                    <a:pt x="187" y="1080"/>
                  </a:lnTo>
                  <a:lnTo>
                    <a:pt x="180" y="1080"/>
                  </a:lnTo>
                  <a:lnTo>
                    <a:pt x="173" y="1080"/>
                  </a:lnTo>
                  <a:lnTo>
                    <a:pt x="166" y="1078"/>
                  </a:lnTo>
                  <a:lnTo>
                    <a:pt x="160" y="1075"/>
                  </a:lnTo>
                  <a:lnTo>
                    <a:pt x="155" y="1071"/>
                  </a:lnTo>
                  <a:lnTo>
                    <a:pt x="151" y="1065"/>
                  </a:lnTo>
                  <a:lnTo>
                    <a:pt x="147" y="1059"/>
                  </a:lnTo>
                  <a:lnTo>
                    <a:pt x="145" y="1052"/>
                  </a:lnTo>
                  <a:lnTo>
                    <a:pt x="144" y="1045"/>
                  </a:lnTo>
                  <a:lnTo>
                    <a:pt x="144" y="537"/>
                  </a:lnTo>
                  <a:lnTo>
                    <a:pt x="153" y="539"/>
                  </a:lnTo>
                  <a:lnTo>
                    <a:pt x="161" y="540"/>
                  </a:lnTo>
                  <a:lnTo>
                    <a:pt x="171" y="540"/>
                  </a:lnTo>
                  <a:lnTo>
                    <a:pt x="180" y="540"/>
                  </a:lnTo>
                  <a:lnTo>
                    <a:pt x="189" y="540"/>
                  </a:lnTo>
                  <a:lnTo>
                    <a:pt x="198" y="540"/>
                  </a:lnTo>
                  <a:lnTo>
                    <a:pt x="207" y="539"/>
                  </a:lnTo>
                  <a:lnTo>
                    <a:pt x="216" y="537"/>
                  </a:lnTo>
                  <a:lnTo>
                    <a:pt x="216" y="1045"/>
                  </a:lnTo>
                  <a:close/>
                  <a:moveTo>
                    <a:pt x="144" y="108"/>
                  </a:moveTo>
                  <a:lnTo>
                    <a:pt x="145" y="102"/>
                  </a:lnTo>
                  <a:lnTo>
                    <a:pt x="147" y="94"/>
                  </a:lnTo>
                  <a:lnTo>
                    <a:pt x="151" y="89"/>
                  </a:lnTo>
                  <a:lnTo>
                    <a:pt x="155" y="83"/>
                  </a:lnTo>
                  <a:lnTo>
                    <a:pt x="160" y="79"/>
                  </a:lnTo>
                  <a:lnTo>
                    <a:pt x="166" y="76"/>
                  </a:lnTo>
                  <a:lnTo>
                    <a:pt x="173" y="74"/>
                  </a:lnTo>
                  <a:lnTo>
                    <a:pt x="180" y="73"/>
                  </a:lnTo>
                  <a:lnTo>
                    <a:pt x="187" y="74"/>
                  </a:lnTo>
                  <a:lnTo>
                    <a:pt x="194" y="76"/>
                  </a:lnTo>
                  <a:lnTo>
                    <a:pt x="200" y="79"/>
                  </a:lnTo>
                  <a:lnTo>
                    <a:pt x="206" y="83"/>
                  </a:lnTo>
                  <a:lnTo>
                    <a:pt x="210" y="89"/>
                  </a:lnTo>
                  <a:lnTo>
                    <a:pt x="213" y="94"/>
                  </a:lnTo>
                  <a:lnTo>
                    <a:pt x="215" y="102"/>
                  </a:lnTo>
                  <a:lnTo>
                    <a:pt x="216" y="108"/>
                  </a:lnTo>
                  <a:lnTo>
                    <a:pt x="216" y="184"/>
                  </a:lnTo>
                  <a:lnTo>
                    <a:pt x="207" y="183"/>
                  </a:lnTo>
                  <a:lnTo>
                    <a:pt x="198" y="182"/>
                  </a:lnTo>
                  <a:lnTo>
                    <a:pt x="189" y="181"/>
                  </a:lnTo>
                  <a:lnTo>
                    <a:pt x="180" y="181"/>
                  </a:lnTo>
                  <a:lnTo>
                    <a:pt x="171" y="181"/>
                  </a:lnTo>
                  <a:lnTo>
                    <a:pt x="161" y="182"/>
                  </a:lnTo>
                  <a:lnTo>
                    <a:pt x="153" y="183"/>
                  </a:lnTo>
                  <a:lnTo>
                    <a:pt x="144" y="184"/>
                  </a:lnTo>
                  <a:lnTo>
                    <a:pt x="144" y="108"/>
                  </a:lnTo>
                  <a:close/>
                  <a:moveTo>
                    <a:pt x="288" y="217"/>
                  </a:moveTo>
                  <a:lnTo>
                    <a:pt x="288" y="108"/>
                  </a:lnTo>
                  <a:lnTo>
                    <a:pt x="288" y="97"/>
                  </a:lnTo>
                  <a:lnTo>
                    <a:pt x="286" y="87"/>
                  </a:lnTo>
                  <a:lnTo>
                    <a:pt x="283" y="77"/>
                  </a:lnTo>
                  <a:lnTo>
                    <a:pt x="279" y="67"/>
                  </a:lnTo>
                  <a:lnTo>
                    <a:pt x="275" y="58"/>
                  </a:lnTo>
                  <a:lnTo>
                    <a:pt x="269" y="49"/>
                  </a:lnTo>
                  <a:lnTo>
                    <a:pt x="263" y="40"/>
                  </a:lnTo>
                  <a:lnTo>
                    <a:pt x="256" y="33"/>
                  </a:lnTo>
                  <a:lnTo>
                    <a:pt x="249" y="25"/>
                  </a:lnTo>
                  <a:lnTo>
                    <a:pt x="240" y="20"/>
                  </a:lnTo>
                  <a:lnTo>
                    <a:pt x="232" y="14"/>
                  </a:lnTo>
                  <a:lnTo>
                    <a:pt x="222" y="9"/>
                  </a:lnTo>
                  <a:lnTo>
                    <a:pt x="212" y="6"/>
                  </a:lnTo>
                  <a:lnTo>
                    <a:pt x="201" y="4"/>
                  </a:lnTo>
                  <a:lnTo>
                    <a:pt x="191" y="1"/>
                  </a:lnTo>
                  <a:lnTo>
                    <a:pt x="180" y="0"/>
                  </a:lnTo>
                  <a:lnTo>
                    <a:pt x="169" y="1"/>
                  </a:lnTo>
                  <a:lnTo>
                    <a:pt x="158" y="4"/>
                  </a:lnTo>
                  <a:lnTo>
                    <a:pt x="148" y="6"/>
                  </a:lnTo>
                  <a:lnTo>
                    <a:pt x="138" y="9"/>
                  </a:lnTo>
                  <a:lnTo>
                    <a:pt x="129" y="14"/>
                  </a:lnTo>
                  <a:lnTo>
                    <a:pt x="119" y="20"/>
                  </a:lnTo>
                  <a:lnTo>
                    <a:pt x="112" y="25"/>
                  </a:lnTo>
                  <a:lnTo>
                    <a:pt x="104" y="33"/>
                  </a:lnTo>
                  <a:lnTo>
                    <a:pt x="97" y="40"/>
                  </a:lnTo>
                  <a:lnTo>
                    <a:pt x="90" y="49"/>
                  </a:lnTo>
                  <a:lnTo>
                    <a:pt x="85" y="58"/>
                  </a:lnTo>
                  <a:lnTo>
                    <a:pt x="80" y="67"/>
                  </a:lnTo>
                  <a:lnTo>
                    <a:pt x="77" y="77"/>
                  </a:lnTo>
                  <a:lnTo>
                    <a:pt x="74" y="87"/>
                  </a:lnTo>
                  <a:lnTo>
                    <a:pt x="73" y="97"/>
                  </a:lnTo>
                  <a:lnTo>
                    <a:pt x="72" y="108"/>
                  </a:lnTo>
                  <a:lnTo>
                    <a:pt x="72" y="217"/>
                  </a:lnTo>
                  <a:lnTo>
                    <a:pt x="64" y="224"/>
                  </a:lnTo>
                  <a:lnTo>
                    <a:pt x="57" y="230"/>
                  </a:lnTo>
                  <a:lnTo>
                    <a:pt x="49" y="238"/>
                  </a:lnTo>
                  <a:lnTo>
                    <a:pt x="43" y="245"/>
                  </a:lnTo>
                  <a:lnTo>
                    <a:pt x="36" y="254"/>
                  </a:lnTo>
                  <a:lnTo>
                    <a:pt x="30" y="262"/>
                  </a:lnTo>
                  <a:lnTo>
                    <a:pt x="24" y="270"/>
                  </a:lnTo>
                  <a:lnTo>
                    <a:pt x="20" y="280"/>
                  </a:lnTo>
                  <a:lnTo>
                    <a:pt x="16" y="289"/>
                  </a:lnTo>
                  <a:lnTo>
                    <a:pt x="11" y="298"/>
                  </a:lnTo>
                  <a:lnTo>
                    <a:pt x="8" y="308"/>
                  </a:lnTo>
                  <a:lnTo>
                    <a:pt x="5" y="318"/>
                  </a:lnTo>
                  <a:lnTo>
                    <a:pt x="3" y="329"/>
                  </a:lnTo>
                  <a:lnTo>
                    <a:pt x="2" y="339"/>
                  </a:lnTo>
                  <a:lnTo>
                    <a:pt x="0" y="350"/>
                  </a:lnTo>
                  <a:lnTo>
                    <a:pt x="0" y="361"/>
                  </a:lnTo>
                  <a:lnTo>
                    <a:pt x="0" y="372"/>
                  </a:lnTo>
                  <a:lnTo>
                    <a:pt x="2" y="383"/>
                  </a:lnTo>
                  <a:lnTo>
                    <a:pt x="3" y="393"/>
                  </a:lnTo>
                  <a:lnTo>
                    <a:pt x="5" y="403"/>
                  </a:lnTo>
                  <a:lnTo>
                    <a:pt x="8" y="414"/>
                  </a:lnTo>
                  <a:lnTo>
                    <a:pt x="11" y="424"/>
                  </a:lnTo>
                  <a:lnTo>
                    <a:pt x="16" y="432"/>
                  </a:lnTo>
                  <a:lnTo>
                    <a:pt x="20" y="442"/>
                  </a:lnTo>
                  <a:lnTo>
                    <a:pt x="24" y="451"/>
                  </a:lnTo>
                  <a:lnTo>
                    <a:pt x="30" y="459"/>
                  </a:lnTo>
                  <a:lnTo>
                    <a:pt x="36" y="468"/>
                  </a:lnTo>
                  <a:lnTo>
                    <a:pt x="43" y="475"/>
                  </a:lnTo>
                  <a:lnTo>
                    <a:pt x="49" y="483"/>
                  </a:lnTo>
                  <a:lnTo>
                    <a:pt x="57" y="491"/>
                  </a:lnTo>
                  <a:lnTo>
                    <a:pt x="64" y="497"/>
                  </a:lnTo>
                  <a:lnTo>
                    <a:pt x="72" y="504"/>
                  </a:lnTo>
                  <a:lnTo>
                    <a:pt x="72" y="1045"/>
                  </a:lnTo>
                  <a:lnTo>
                    <a:pt x="73" y="1055"/>
                  </a:lnTo>
                  <a:lnTo>
                    <a:pt x="74" y="1066"/>
                  </a:lnTo>
                  <a:lnTo>
                    <a:pt x="77" y="1077"/>
                  </a:lnTo>
                  <a:lnTo>
                    <a:pt x="80" y="1087"/>
                  </a:lnTo>
                  <a:lnTo>
                    <a:pt x="85" y="1096"/>
                  </a:lnTo>
                  <a:lnTo>
                    <a:pt x="90" y="1105"/>
                  </a:lnTo>
                  <a:lnTo>
                    <a:pt x="97" y="1114"/>
                  </a:lnTo>
                  <a:lnTo>
                    <a:pt x="104" y="1121"/>
                  </a:lnTo>
                  <a:lnTo>
                    <a:pt x="112" y="1128"/>
                  </a:lnTo>
                  <a:lnTo>
                    <a:pt x="119" y="1134"/>
                  </a:lnTo>
                  <a:lnTo>
                    <a:pt x="129" y="1140"/>
                  </a:lnTo>
                  <a:lnTo>
                    <a:pt x="138" y="1144"/>
                  </a:lnTo>
                  <a:lnTo>
                    <a:pt x="148" y="1148"/>
                  </a:lnTo>
                  <a:lnTo>
                    <a:pt x="158" y="1150"/>
                  </a:lnTo>
                  <a:lnTo>
                    <a:pt x="169" y="1153"/>
                  </a:lnTo>
                  <a:lnTo>
                    <a:pt x="180" y="1153"/>
                  </a:lnTo>
                  <a:lnTo>
                    <a:pt x="191" y="1153"/>
                  </a:lnTo>
                  <a:lnTo>
                    <a:pt x="201" y="1150"/>
                  </a:lnTo>
                  <a:lnTo>
                    <a:pt x="212" y="1148"/>
                  </a:lnTo>
                  <a:lnTo>
                    <a:pt x="222" y="1144"/>
                  </a:lnTo>
                  <a:lnTo>
                    <a:pt x="232" y="1140"/>
                  </a:lnTo>
                  <a:lnTo>
                    <a:pt x="240" y="1134"/>
                  </a:lnTo>
                  <a:lnTo>
                    <a:pt x="249" y="1128"/>
                  </a:lnTo>
                  <a:lnTo>
                    <a:pt x="256" y="1121"/>
                  </a:lnTo>
                  <a:lnTo>
                    <a:pt x="263" y="1114"/>
                  </a:lnTo>
                  <a:lnTo>
                    <a:pt x="269" y="1105"/>
                  </a:lnTo>
                  <a:lnTo>
                    <a:pt x="275" y="1096"/>
                  </a:lnTo>
                  <a:lnTo>
                    <a:pt x="279" y="1087"/>
                  </a:lnTo>
                  <a:lnTo>
                    <a:pt x="283" y="1077"/>
                  </a:lnTo>
                  <a:lnTo>
                    <a:pt x="286" y="1066"/>
                  </a:lnTo>
                  <a:lnTo>
                    <a:pt x="288" y="1055"/>
                  </a:lnTo>
                  <a:lnTo>
                    <a:pt x="288" y="1045"/>
                  </a:lnTo>
                  <a:lnTo>
                    <a:pt x="288" y="504"/>
                  </a:lnTo>
                  <a:lnTo>
                    <a:pt x="296" y="497"/>
                  </a:lnTo>
                  <a:lnTo>
                    <a:pt x="304" y="491"/>
                  </a:lnTo>
                  <a:lnTo>
                    <a:pt x="310" y="483"/>
                  </a:lnTo>
                  <a:lnTo>
                    <a:pt x="318" y="475"/>
                  </a:lnTo>
                  <a:lnTo>
                    <a:pt x="324" y="468"/>
                  </a:lnTo>
                  <a:lnTo>
                    <a:pt x="330" y="459"/>
                  </a:lnTo>
                  <a:lnTo>
                    <a:pt x="335" y="451"/>
                  </a:lnTo>
                  <a:lnTo>
                    <a:pt x="341" y="442"/>
                  </a:lnTo>
                  <a:lnTo>
                    <a:pt x="345" y="432"/>
                  </a:lnTo>
                  <a:lnTo>
                    <a:pt x="348" y="424"/>
                  </a:lnTo>
                  <a:lnTo>
                    <a:pt x="353" y="414"/>
                  </a:lnTo>
                  <a:lnTo>
                    <a:pt x="355" y="403"/>
                  </a:lnTo>
                  <a:lnTo>
                    <a:pt x="357" y="393"/>
                  </a:lnTo>
                  <a:lnTo>
                    <a:pt x="359" y="383"/>
                  </a:lnTo>
                  <a:lnTo>
                    <a:pt x="360" y="372"/>
                  </a:lnTo>
                  <a:lnTo>
                    <a:pt x="360" y="361"/>
                  </a:lnTo>
                  <a:lnTo>
                    <a:pt x="360" y="350"/>
                  </a:lnTo>
                  <a:lnTo>
                    <a:pt x="359" y="339"/>
                  </a:lnTo>
                  <a:lnTo>
                    <a:pt x="357" y="329"/>
                  </a:lnTo>
                  <a:lnTo>
                    <a:pt x="355" y="318"/>
                  </a:lnTo>
                  <a:lnTo>
                    <a:pt x="353" y="308"/>
                  </a:lnTo>
                  <a:lnTo>
                    <a:pt x="348" y="298"/>
                  </a:lnTo>
                  <a:lnTo>
                    <a:pt x="345" y="289"/>
                  </a:lnTo>
                  <a:lnTo>
                    <a:pt x="341" y="280"/>
                  </a:lnTo>
                  <a:lnTo>
                    <a:pt x="335" y="270"/>
                  </a:lnTo>
                  <a:lnTo>
                    <a:pt x="330" y="262"/>
                  </a:lnTo>
                  <a:lnTo>
                    <a:pt x="324" y="254"/>
                  </a:lnTo>
                  <a:lnTo>
                    <a:pt x="318" y="245"/>
                  </a:lnTo>
                  <a:lnTo>
                    <a:pt x="310" y="238"/>
                  </a:lnTo>
                  <a:lnTo>
                    <a:pt x="304" y="230"/>
                  </a:lnTo>
                  <a:lnTo>
                    <a:pt x="296" y="224"/>
                  </a:lnTo>
                  <a:lnTo>
                    <a:pt x="288"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9"/>
            <p:cNvSpPr>
              <a:spLocks noEditPoints="1"/>
            </p:cNvSpPr>
            <p:nvPr/>
          </p:nvSpPr>
          <p:spPr bwMode="auto">
            <a:xfrm>
              <a:off x="7328694" y="2732484"/>
              <a:ext cx="142875" cy="457200"/>
            </a:xfrm>
            <a:custGeom>
              <a:avLst/>
              <a:gdLst>
                <a:gd name="T0" fmla="*/ 268 w 360"/>
                <a:gd name="T1" fmla="*/ 856 h 1153"/>
                <a:gd name="T2" fmla="*/ 252 w 360"/>
                <a:gd name="T3" fmla="*/ 873 h 1153"/>
                <a:gd name="T4" fmla="*/ 231 w 360"/>
                <a:gd name="T5" fmla="*/ 887 h 1153"/>
                <a:gd name="T6" fmla="*/ 189 w 360"/>
                <a:gd name="T7" fmla="*/ 900 h 1153"/>
                <a:gd name="T8" fmla="*/ 144 w 360"/>
                <a:gd name="T9" fmla="*/ 895 h 1153"/>
                <a:gd name="T10" fmla="*/ 115 w 360"/>
                <a:gd name="T11" fmla="*/ 878 h 1153"/>
                <a:gd name="T12" fmla="*/ 93 w 360"/>
                <a:gd name="T13" fmla="*/ 856 h 1153"/>
                <a:gd name="T14" fmla="*/ 78 w 360"/>
                <a:gd name="T15" fmla="*/ 825 h 1153"/>
                <a:gd name="T16" fmla="*/ 72 w 360"/>
                <a:gd name="T17" fmla="*/ 793 h 1153"/>
                <a:gd name="T18" fmla="*/ 78 w 360"/>
                <a:gd name="T19" fmla="*/ 760 h 1153"/>
                <a:gd name="T20" fmla="*/ 93 w 360"/>
                <a:gd name="T21" fmla="*/ 729 h 1153"/>
                <a:gd name="T22" fmla="*/ 115 w 360"/>
                <a:gd name="T23" fmla="*/ 707 h 1153"/>
                <a:gd name="T24" fmla="*/ 144 w 360"/>
                <a:gd name="T25" fmla="*/ 691 h 1153"/>
                <a:gd name="T26" fmla="*/ 189 w 360"/>
                <a:gd name="T27" fmla="*/ 685 h 1153"/>
                <a:gd name="T28" fmla="*/ 231 w 360"/>
                <a:gd name="T29" fmla="*/ 698 h 1153"/>
                <a:gd name="T30" fmla="*/ 252 w 360"/>
                <a:gd name="T31" fmla="*/ 712 h 1153"/>
                <a:gd name="T32" fmla="*/ 268 w 360"/>
                <a:gd name="T33" fmla="*/ 730 h 1153"/>
                <a:gd name="T34" fmla="*/ 285 w 360"/>
                <a:gd name="T35" fmla="*/ 770 h 1153"/>
                <a:gd name="T36" fmla="*/ 286 w 360"/>
                <a:gd name="T37" fmla="*/ 808 h 1153"/>
                <a:gd name="T38" fmla="*/ 213 w 360"/>
                <a:gd name="T39" fmla="*/ 1059 h 1153"/>
                <a:gd name="T40" fmla="*/ 187 w 360"/>
                <a:gd name="T41" fmla="*/ 1080 h 1153"/>
                <a:gd name="T42" fmla="*/ 155 w 360"/>
                <a:gd name="T43" fmla="*/ 1071 h 1153"/>
                <a:gd name="T44" fmla="*/ 144 w 360"/>
                <a:gd name="T45" fmla="*/ 969 h 1153"/>
                <a:gd name="T46" fmla="*/ 189 w 360"/>
                <a:gd name="T47" fmla="*/ 972 h 1153"/>
                <a:gd name="T48" fmla="*/ 144 w 360"/>
                <a:gd name="T49" fmla="*/ 108 h 1153"/>
                <a:gd name="T50" fmla="*/ 160 w 360"/>
                <a:gd name="T51" fmla="*/ 79 h 1153"/>
                <a:gd name="T52" fmla="*/ 194 w 360"/>
                <a:gd name="T53" fmla="*/ 76 h 1153"/>
                <a:gd name="T54" fmla="*/ 215 w 360"/>
                <a:gd name="T55" fmla="*/ 102 h 1153"/>
                <a:gd name="T56" fmla="*/ 189 w 360"/>
                <a:gd name="T57" fmla="*/ 613 h 1153"/>
                <a:gd name="T58" fmla="*/ 144 w 360"/>
                <a:gd name="T59" fmla="*/ 616 h 1153"/>
                <a:gd name="T60" fmla="*/ 286 w 360"/>
                <a:gd name="T61" fmla="*/ 87 h 1153"/>
                <a:gd name="T62" fmla="*/ 264 w 360"/>
                <a:gd name="T63" fmla="*/ 40 h 1153"/>
                <a:gd name="T64" fmla="*/ 221 w 360"/>
                <a:gd name="T65" fmla="*/ 9 h 1153"/>
                <a:gd name="T66" fmla="*/ 169 w 360"/>
                <a:gd name="T67" fmla="*/ 1 h 1153"/>
                <a:gd name="T68" fmla="*/ 120 w 360"/>
                <a:gd name="T69" fmla="*/ 20 h 1153"/>
                <a:gd name="T70" fmla="*/ 85 w 360"/>
                <a:gd name="T71" fmla="*/ 58 h 1153"/>
                <a:gd name="T72" fmla="*/ 72 w 360"/>
                <a:gd name="T73" fmla="*/ 108 h 1153"/>
                <a:gd name="T74" fmla="*/ 42 w 360"/>
                <a:gd name="T75" fmla="*/ 677 h 1153"/>
                <a:gd name="T76" fmla="*/ 15 w 360"/>
                <a:gd name="T77" fmla="*/ 721 h 1153"/>
                <a:gd name="T78" fmla="*/ 1 w 360"/>
                <a:gd name="T79" fmla="*/ 771 h 1153"/>
                <a:gd name="T80" fmla="*/ 3 w 360"/>
                <a:gd name="T81" fmla="*/ 825 h 1153"/>
                <a:gd name="T82" fmla="*/ 20 w 360"/>
                <a:gd name="T83" fmla="*/ 874 h 1153"/>
                <a:gd name="T84" fmla="*/ 49 w 360"/>
                <a:gd name="T85" fmla="*/ 915 h 1153"/>
                <a:gd name="T86" fmla="*/ 72 w 360"/>
                <a:gd name="T87" fmla="*/ 1055 h 1153"/>
                <a:gd name="T88" fmla="*/ 91 w 360"/>
                <a:gd name="T89" fmla="*/ 1105 h 1153"/>
                <a:gd name="T90" fmla="*/ 129 w 360"/>
                <a:gd name="T91" fmla="*/ 1140 h 1153"/>
                <a:gd name="T92" fmla="*/ 180 w 360"/>
                <a:gd name="T93" fmla="*/ 1153 h 1153"/>
                <a:gd name="T94" fmla="*/ 231 w 360"/>
                <a:gd name="T95" fmla="*/ 1140 h 1153"/>
                <a:gd name="T96" fmla="*/ 269 w 360"/>
                <a:gd name="T97" fmla="*/ 1105 h 1153"/>
                <a:gd name="T98" fmla="*/ 287 w 360"/>
                <a:gd name="T99" fmla="*/ 1055 h 1153"/>
                <a:gd name="T100" fmla="*/ 311 w 360"/>
                <a:gd name="T101" fmla="*/ 915 h 1153"/>
                <a:gd name="T102" fmla="*/ 340 w 360"/>
                <a:gd name="T103" fmla="*/ 874 h 1153"/>
                <a:gd name="T104" fmla="*/ 358 w 360"/>
                <a:gd name="T105" fmla="*/ 825 h 1153"/>
                <a:gd name="T106" fmla="*/ 359 w 360"/>
                <a:gd name="T107" fmla="*/ 771 h 1153"/>
                <a:gd name="T108" fmla="*/ 345 w 360"/>
                <a:gd name="T109" fmla="*/ 721 h 1153"/>
                <a:gd name="T110" fmla="*/ 318 w 360"/>
                <a:gd name="T111" fmla="*/ 677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1153">
                  <a:moveTo>
                    <a:pt x="283" y="823"/>
                  </a:moveTo>
                  <a:lnTo>
                    <a:pt x="282" y="825"/>
                  </a:lnTo>
                  <a:lnTo>
                    <a:pt x="281" y="829"/>
                  </a:lnTo>
                  <a:lnTo>
                    <a:pt x="275" y="843"/>
                  </a:lnTo>
                  <a:lnTo>
                    <a:pt x="268" y="856"/>
                  </a:lnTo>
                  <a:lnTo>
                    <a:pt x="268" y="856"/>
                  </a:lnTo>
                  <a:lnTo>
                    <a:pt x="267" y="856"/>
                  </a:lnTo>
                  <a:lnTo>
                    <a:pt x="263" y="862"/>
                  </a:lnTo>
                  <a:lnTo>
                    <a:pt x="257" y="868"/>
                  </a:lnTo>
                  <a:lnTo>
                    <a:pt x="252" y="873"/>
                  </a:lnTo>
                  <a:lnTo>
                    <a:pt x="245" y="878"/>
                  </a:lnTo>
                  <a:lnTo>
                    <a:pt x="245" y="878"/>
                  </a:lnTo>
                  <a:lnTo>
                    <a:pt x="245" y="878"/>
                  </a:lnTo>
                  <a:lnTo>
                    <a:pt x="238" y="884"/>
                  </a:lnTo>
                  <a:lnTo>
                    <a:pt x="231" y="887"/>
                  </a:lnTo>
                  <a:lnTo>
                    <a:pt x="224" y="891"/>
                  </a:lnTo>
                  <a:lnTo>
                    <a:pt x="216" y="895"/>
                  </a:lnTo>
                  <a:lnTo>
                    <a:pt x="207" y="897"/>
                  </a:lnTo>
                  <a:lnTo>
                    <a:pt x="199" y="899"/>
                  </a:lnTo>
                  <a:lnTo>
                    <a:pt x="189" y="900"/>
                  </a:lnTo>
                  <a:lnTo>
                    <a:pt x="180" y="901"/>
                  </a:lnTo>
                  <a:lnTo>
                    <a:pt x="171" y="900"/>
                  </a:lnTo>
                  <a:lnTo>
                    <a:pt x="161" y="899"/>
                  </a:lnTo>
                  <a:lnTo>
                    <a:pt x="152" y="897"/>
                  </a:lnTo>
                  <a:lnTo>
                    <a:pt x="144" y="895"/>
                  </a:lnTo>
                  <a:lnTo>
                    <a:pt x="136" y="891"/>
                  </a:lnTo>
                  <a:lnTo>
                    <a:pt x="129" y="887"/>
                  </a:lnTo>
                  <a:lnTo>
                    <a:pt x="122" y="884"/>
                  </a:lnTo>
                  <a:lnTo>
                    <a:pt x="116" y="878"/>
                  </a:lnTo>
                  <a:lnTo>
                    <a:pt x="115" y="878"/>
                  </a:lnTo>
                  <a:lnTo>
                    <a:pt x="115" y="878"/>
                  </a:lnTo>
                  <a:lnTo>
                    <a:pt x="109" y="873"/>
                  </a:lnTo>
                  <a:lnTo>
                    <a:pt x="103" y="868"/>
                  </a:lnTo>
                  <a:lnTo>
                    <a:pt x="97" y="862"/>
                  </a:lnTo>
                  <a:lnTo>
                    <a:pt x="93" y="856"/>
                  </a:lnTo>
                  <a:lnTo>
                    <a:pt x="93" y="856"/>
                  </a:lnTo>
                  <a:lnTo>
                    <a:pt x="92" y="856"/>
                  </a:lnTo>
                  <a:lnTo>
                    <a:pt x="84" y="843"/>
                  </a:lnTo>
                  <a:lnTo>
                    <a:pt x="79" y="829"/>
                  </a:lnTo>
                  <a:lnTo>
                    <a:pt x="78" y="825"/>
                  </a:lnTo>
                  <a:lnTo>
                    <a:pt x="77" y="823"/>
                  </a:lnTo>
                  <a:lnTo>
                    <a:pt x="75" y="816"/>
                  </a:lnTo>
                  <a:lnTo>
                    <a:pt x="74" y="808"/>
                  </a:lnTo>
                  <a:lnTo>
                    <a:pt x="72" y="801"/>
                  </a:lnTo>
                  <a:lnTo>
                    <a:pt x="72" y="793"/>
                  </a:lnTo>
                  <a:lnTo>
                    <a:pt x="72" y="785"/>
                  </a:lnTo>
                  <a:lnTo>
                    <a:pt x="74" y="777"/>
                  </a:lnTo>
                  <a:lnTo>
                    <a:pt x="75" y="770"/>
                  </a:lnTo>
                  <a:lnTo>
                    <a:pt x="77" y="763"/>
                  </a:lnTo>
                  <a:lnTo>
                    <a:pt x="78" y="760"/>
                  </a:lnTo>
                  <a:lnTo>
                    <a:pt x="79" y="757"/>
                  </a:lnTo>
                  <a:lnTo>
                    <a:pt x="84" y="743"/>
                  </a:lnTo>
                  <a:lnTo>
                    <a:pt x="92" y="730"/>
                  </a:lnTo>
                  <a:lnTo>
                    <a:pt x="93" y="730"/>
                  </a:lnTo>
                  <a:lnTo>
                    <a:pt x="93" y="729"/>
                  </a:lnTo>
                  <a:lnTo>
                    <a:pt x="97" y="724"/>
                  </a:lnTo>
                  <a:lnTo>
                    <a:pt x="103" y="717"/>
                  </a:lnTo>
                  <a:lnTo>
                    <a:pt x="109" y="712"/>
                  </a:lnTo>
                  <a:lnTo>
                    <a:pt x="115" y="707"/>
                  </a:lnTo>
                  <a:lnTo>
                    <a:pt x="115" y="707"/>
                  </a:lnTo>
                  <a:lnTo>
                    <a:pt x="116" y="707"/>
                  </a:lnTo>
                  <a:lnTo>
                    <a:pt x="122" y="702"/>
                  </a:lnTo>
                  <a:lnTo>
                    <a:pt x="129" y="698"/>
                  </a:lnTo>
                  <a:lnTo>
                    <a:pt x="136" y="695"/>
                  </a:lnTo>
                  <a:lnTo>
                    <a:pt x="144" y="691"/>
                  </a:lnTo>
                  <a:lnTo>
                    <a:pt x="152" y="688"/>
                  </a:lnTo>
                  <a:lnTo>
                    <a:pt x="161" y="686"/>
                  </a:lnTo>
                  <a:lnTo>
                    <a:pt x="171" y="685"/>
                  </a:lnTo>
                  <a:lnTo>
                    <a:pt x="180" y="685"/>
                  </a:lnTo>
                  <a:lnTo>
                    <a:pt x="189" y="685"/>
                  </a:lnTo>
                  <a:lnTo>
                    <a:pt x="199" y="686"/>
                  </a:lnTo>
                  <a:lnTo>
                    <a:pt x="207" y="688"/>
                  </a:lnTo>
                  <a:lnTo>
                    <a:pt x="216" y="691"/>
                  </a:lnTo>
                  <a:lnTo>
                    <a:pt x="224" y="695"/>
                  </a:lnTo>
                  <a:lnTo>
                    <a:pt x="231" y="698"/>
                  </a:lnTo>
                  <a:lnTo>
                    <a:pt x="238" y="702"/>
                  </a:lnTo>
                  <a:lnTo>
                    <a:pt x="245" y="707"/>
                  </a:lnTo>
                  <a:lnTo>
                    <a:pt x="245" y="707"/>
                  </a:lnTo>
                  <a:lnTo>
                    <a:pt x="245" y="707"/>
                  </a:lnTo>
                  <a:lnTo>
                    <a:pt x="252" y="712"/>
                  </a:lnTo>
                  <a:lnTo>
                    <a:pt x="257" y="717"/>
                  </a:lnTo>
                  <a:lnTo>
                    <a:pt x="263" y="724"/>
                  </a:lnTo>
                  <a:lnTo>
                    <a:pt x="267" y="729"/>
                  </a:lnTo>
                  <a:lnTo>
                    <a:pt x="268" y="730"/>
                  </a:lnTo>
                  <a:lnTo>
                    <a:pt x="268" y="730"/>
                  </a:lnTo>
                  <a:lnTo>
                    <a:pt x="275" y="743"/>
                  </a:lnTo>
                  <a:lnTo>
                    <a:pt x="281" y="757"/>
                  </a:lnTo>
                  <a:lnTo>
                    <a:pt x="282" y="760"/>
                  </a:lnTo>
                  <a:lnTo>
                    <a:pt x="283" y="763"/>
                  </a:lnTo>
                  <a:lnTo>
                    <a:pt x="285" y="770"/>
                  </a:lnTo>
                  <a:lnTo>
                    <a:pt x="286" y="777"/>
                  </a:lnTo>
                  <a:lnTo>
                    <a:pt x="287" y="785"/>
                  </a:lnTo>
                  <a:lnTo>
                    <a:pt x="288" y="793"/>
                  </a:lnTo>
                  <a:lnTo>
                    <a:pt x="287" y="801"/>
                  </a:lnTo>
                  <a:lnTo>
                    <a:pt x="286" y="808"/>
                  </a:lnTo>
                  <a:lnTo>
                    <a:pt x="285" y="816"/>
                  </a:lnTo>
                  <a:lnTo>
                    <a:pt x="283" y="823"/>
                  </a:lnTo>
                  <a:close/>
                  <a:moveTo>
                    <a:pt x="216" y="1045"/>
                  </a:moveTo>
                  <a:lnTo>
                    <a:pt x="215" y="1052"/>
                  </a:lnTo>
                  <a:lnTo>
                    <a:pt x="213" y="1059"/>
                  </a:lnTo>
                  <a:lnTo>
                    <a:pt x="210" y="1065"/>
                  </a:lnTo>
                  <a:lnTo>
                    <a:pt x="205" y="1071"/>
                  </a:lnTo>
                  <a:lnTo>
                    <a:pt x="200" y="1075"/>
                  </a:lnTo>
                  <a:lnTo>
                    <a:pt x="194" y="1078"/>
                  </a:lnTo>
                  <a:lnTo>
                    <a:pt x="187" y="1080"/>
                  </a:lnTo>
                  <a:lnTo>
                    <a:pt x="180" y="1080"/>
                  </a:lnTo>
                  <a:lnTo>
                    <a:pt x="173" y="1080"/>
                  </a:lnTo>
                  <a:lnTo>
                    <a:pt x="166" y="1078"/>
                  </a:lnTo>
                  <a:lnTo>
                    <a:pt x="160" y="1075"/>
                  </a:lnTo>
                  <a:lnTo>
                    <a:pt x="155" y="1071"/>
                  </a:lnTo>
                  <a:lnTo>
                    <a:pt x="150" y="1065"/>
                  </a:lnTo>
                  <a:lnTo>
                    <a:pt x="147" y="1059"/>
                  </a:lnTo>
                  <a:lnTo>
                    <a:pt x="145" y="1052"/>
                  </a:lnTo>
                  <a:lnTo>
                    <a:pt x="144" y="1045"/>
                  </a:lnTo>
                  <a:lnTo>
                    <a:pt x="144" y="969"/>
                  </a:lnTo>
                  <a:lnTo>
                    <a:pt x="152" y="971"/>
                  </a:lnTo>
                  <a:lnTo>
                    <a:pt x="162" y="972"/>
                  </a:lnTo>
                  <a:lnTo>
                    <a:pt x="171" y="972"/>
                  </a:lnTo>
                  <a:lnTo>
                    <a:pt x="180" y="972"/>
                  </a:lnTo>
                  <a:lnTo>
                    <a:pt x="189" y="972"/>
                  </a:lnTo>
                  <a:lnTo>
                    <a:pt x="198" y="972"/>
                  </a:lnTo>
                  <a:lnTo>
                    <a:pt x="207" y="971"/>
                  </a:lnTo>
                  <a:lnTo>
                    <a:pt x="216" y="969"/>
                  </a:lnTo>
                  <a:lnTo>
                    <a:pt x="216" y="1045"/>
                  </a:lnTo>
                  <a:close/>
                  <a:moveTo>
                    <a:pt x="144" y="108"/>
                  </a:moveTo>
                  <a:lnTo>
                    <a:pt x="145" y="102"/>
                  </a:lnTo>
                  <a:lnTo>
                    <a:pt x="147" y="94"/>
                  </a:lnTo>
                  <a:lnTo>
                    <a:pt x="150" y="89"/>
                  </a:lnTo>
                  <a:lnTo>
                    <a:pt x="155" y="83"/>
                  </a:lnTo>
                  <a:lnTo>
                    <a:pt x="160" y="79"/>
                  </a:lnTo>
                  <a:lnTo>
                    <a:pt x="166" y="76"/>
                  </a:lnTo>
                  <a:lnTo>
                    <a:pt x="173" y="74"/>
                  </a:lnTo>
                  <a:lnTo>
                    <a:pt x="180" y="73"/>
                  </a:lnTo>
                  <a:lnTo>
                    <a:pt x="187" y="74"/>
                  </a:lnTo>
                  <a:lnTo>
                    <a:pt x="194" y="76"/>
                  </a:lnTo>
                  <a:lnTo>
                    <a:pt x="200" y="79"/>
                  </a:lnTo>
                  <a:lnTo>
                    <a:pt x="205" y="83"/>
                  </a:lnTo>
                  <a:lnTo>
                    <a:pt x="210" y="89"/>
                  </a:lnTo>
                  <a:lnTo>
                    <a:pt x="213" y="94"/>
                  </a:lnTo>
                  <a:lnTo>
                    <a:pt x="215" y="102"/>
                  </a:lnTo>
                  <a:lnTo>
                    <a:pt x="216" y="108"/>
                  </a:lnTo>
                  <a:lnTo>
                    <a:pt x="216" y="616"/>
                  </a:lnTo>
                  <a:lnTo>
                    <a:pt x="207" y="615"/>
                  </a:lnTo>
                  <a:lnTo>
                    <a:pt x="199" y="614"/>
                  </a:lnTo>
                  <a:lnTo>
                    <a:pt x="189" y="613"/>
                  </a:lnTo>
                  <a:lnTo>
                    <a:pt x="180" y="613"/>
                  </a:lnTo>
                  <a:lnTo>
                    <a:pt x="171" y="613"/>
                  </a:lnTo>
                  <a:lnTo>
                    <a:pt x="162" y="614"/>
                  </a:lnTo>
                  <a:lnTo>
                    <a:pt x="152" y="615"/>
                  </a:lnTo>
                  <a:lnTo>
                    <a:pt x="144" y="616"/>
                  </a:lnTo>
                  <a:lnTo>
                    <a:pt x="144" y="108"/>
                  </a:lnTo>
                  <a:close/>
                  <a:moveTo>
                    <a:pt x="288" y="649"/>
                  </a:moveTo>
                  <a:lnTo>
                    <a:pt x="288" y="108"/>
                  </a:lnTo>
                  <a:lnTo>
                    <a:pt x="287" y="97"/>
                  </a:lnTo>
                  <a:lnTo>
                    <a:pt x="286" y="87"/>
                  </a:lnTo>
                  <a:lnTo>
                    <a:pt x="283" y="77"/>
                  </a:lnTo>
                  <a:lnTo>
                    <a:pt x="280" y="67"/>
                  </a:lnTo>
                  <a:lnTo>
                    <a:pt x="275" y="58"/>
                  </a:lnTo>
                  <a:lnTo>
                    <a:pt x="269" y="49"/>
                  </a:lnTo>
                  <a:lnTo>
                    <a:pt x="264" y="40"/>
                  </a:lnTo>
                  <a:lnTo>
                    <a:pt x="256" y="33"/>
                  </a:lnTo>
                  <a:lnTo>
                    <a:pt x="248" y="25"/>
                  </a:lnTo>
                  <a:lnTo>
                    <a:pt x="240" y="20"/>
                  </a:lnTo>
                  <a:lnTo>
                    <a:pt x="231" y="14"/>
                  </a:lnTo>
                  <a:lnTo>
                    <a:pt x="221" y="9"/>
                  </a:lnTo>
                  <a:lnTo>
                    <a:pt x="212" y="6"/>
                  </a:lnTo>
                  <a:lnTo>
                    <a:pt x="202" y="4"/>
                  </a:lnTo>
                  <a:lnTo>
                    <a:pt x="191" y="1"/>
                  </a:lnTo>
                  <a:lnTo>
                    <a:pt x="180" y="0"/>
                  </a:lnTo>
                  <a:lnTo>
                    <a:pt x="169" y="1"/>
                  </a:lnTo>
                  <a:lnTo>
                    <a:pt x="158" y="4"/>
                  </a:lnTo>
                  <a:lnTo>
                    <a:pt x="148" y="6"/>
                  </a:lnTo>
                  <a:lnTo>
                    <a:pt x="138" y="9"/>
                  </a:lnTo>
                  <a:lnTo>
                    <a:pt x="129" y="14"/>
                  </a:lnTo>
                  <a:lnTo>
                    <a:pt x="120" y="20"/>
                  </a:lnTo>
                  <a:lnTo>
                    <a:pt x="111" y="25"/>
                  </a:lnTo>
                  <a:lnTo>
                    <a:pt x="104" y="33"/>
                  </a:lnTo>
                  <a:lnTo>
                    <a:pt x="96" y="40"/>
                  </a:lnTo>
                  <a:lnTo>
                    <a:pt x="91" y="49"/>
                  </a:lnTo>
                  <a:lnTo>
                    <a:pt x="85" y="58"/>
                  </a:lnTo>
                  <a:lnTo>
                    <a:pt x="80" y="67"/>
                  </a:lnTo>
                  <a:lnTo>
                    <a:pt x="77" y="77"/>
                  </a:lnTo>
                  <a:lnTo>
                    <a:pt x="75" y="87"/>
                  </a:lnTo>
                  <a:lnTo>
                    <a:pt x="72" y="97"/>
                  </a:lnTo>
                  <a:lnTo>
                    <a:pt x="72" y="108"/>
                  </a:lnTo>
                  <a:lnTo>
                    <a:pt x="72" y="649"/>
                  </a:lnTo>
                  <a:lnTo>
                    <a:pt x="64" y="656"/>
                  </a:lnTo>
                  <a:lnTo>
                    <a:pt x="56" y="662"/>
                  </a:lnTo>
                  <a:lnTo>
                    <a:pt x="49" y="670"/>
                  </a:lnTo>
                  <a:lnTo>
                    <a:pt x="42" y="677"/>
                  </a:lnTo>
                  <a:lnTo>
                    <a:pt x="36" y="685"/>
                  </a:lnTo>
                  <a:lnTo>
                    <a:pt x="30" y="694"/>
                  </a:lnTo>
                  <a:lnTo>
                    <a:pt x="25" y="702"/>
                  </a:lnTo>
                  <a:lnTo>
                    <a:pt x="20" y="712"/>
                  </a:lnTo>
                  <a:lnTo>
                    <a:pt x="15" y="721"/>
                  </a:lnTo>
                  <a:lnTo>
                    <a:pt x="11" y="730"/>
                  </a:lnTo>
                  <a:lnTo>
                    <a:pt x="8" y="740"/>
                  </a:lnTo>
                  <a:lnTo>
                    <a:pt x="5" y="750"/>
                  </a:lnTo>
                  <a:lnTo>
                    <a:pt x="3" y="761"/>
                  </a:lnTo>
                  <a:lnTo>
                    <a:pt x="1" y="771"/>
                  </a:lnTo>
                  <a:lnTo>
                    <a:pt x="0" y="782"/>
                  </a:lnTo>
                  <a:lnTo>
                    <a:pt x="0" y="793"/>
                  </a:lnTo>
                  <a:lnTo>
                    <a:pt x="0" y="804"/>
                  </a:lnTo>
                  <a:lnTo>
                    <a:pt x="1" y="815"/>
                  </a:lnTo>
                  <a:lnTo>
                    <a:pt x="3" y="825"/>
                  </a:lnTo>
                  <a:lnTo>
                    <a:pt x="5" y="835"/>
                  </a:lnTo>
                  <a:lnTo>
                    <a:pt x="8" y="846"/>
                  </a:lnTo>
                  <a:lnTo>
                    <a:pt x="11" y="856"/>
                  </a:lnTo>
                  <a:lnTo>
                    <a:pt x="15" y="864"/>
                  </a:lnTo>
                  <a:lnTo>
                    <a:pt x="20" y="874"/>
                  </a:lnTo>
                  <a:lnTo>
                    <a:pt x="25" y="883"/>
                  </a:lnTo>
                  <a:lnTo>
                    <a:pt x="30" y="891"/>
                  </a:lnTo>
                  <a:lnTo>
                    <a:pt x="36" y="900"/>
                  </a:lnTo>
                  <a:lnTo>
                    <a:pt x="42" y="907"/>
                  </a:lnTo>
                  <a:lnTo>
                    <a:pt x="49" y="915"/>
                  </a:lnTo>
                  <a:lnTo>
                    <a:pt x="56" y="923"/>
                  </a:lnTo>
                  <a:lnTo>
                    <a:pt x="64" y="929"/>
                  </a:lnTo>
                  <a:lnTo>
                    <a:pt x="72" y="936"/>
                  </a:lnTo>
                  <a:lnTo>
                    <a:pt x="72" y="1045"/>
                  </a:lnTo>
                  <a:lnTo>
                    <a:pt x="72" y="1055"/>
                  </a:lnTo>
                  <a:lnTo>
                    <a:pt x="75" y="1066"/>
                  </a:lnTo>
                  <a:lnTo>
                    <a:pt x="77" y="1077"/>
                  </a:lnTo>
                  <a:lnTo>
                    <a:pt x="80" y="1087"/>
                  </a:lnTo>
                  <a:lnTo>
                    <a:pt x="85" y="1096"/>
                  </a:lnTo>
                  <a:lnTo>
                    <a:pt x="91" y="1105"/>
                  </a:lnTo>
                  <a:lnTo>
                    <a:pt x="96" y="1114"/>
                  </a:lnTo>
                  <a:lnTo>
                    <a:pt x="104" y="1121"/>
                  </a:lnTo>
                  <a:lnTo>
                    <a:pt x="111" y="1128"/>
                  </a:lnTo>
                  <a:lnTo>
                    <a:pt x="120" y="1134"/>
                  </a:lnTo>
                  <a:lnTo>
                    <a:pt x="129" y="1140"/>
                  </a:lnTo>
                  <a:lnTo>
                    <a:pt x="138" y="1144"/>
                  </a:lnTo>
                  <a:lnTo>
                    <a:pt x="148" y="1148"/>
                  </a:lnTo>
                  <a:lnTo>
                    <a:pt x="158" y="1150"/>
                  </a:lnTo>
                  <a:lnTo>
                    <a:pt x="169" y="1153"/>
                  </a:lnTo>
                  <a:lnTo>
                    <a:pt x="180" y="1153"/>
                  </a:lnTo>
                  <a:lnTo>
                    <a:pt x="191" y="1153"/>
                  </a:lnTo>
                  <a:lnTo>
                    <a:pt x="202" y="1150"/>
                  </a:lnTo>
                  <a:lnTo>
                    <a:pt x="212" y="1148"/>
                  </a:lnTo>
                  <a:lnTo>
                    <a:pt x="221" y="1144"/>
                  </a:lnTo>
                  <a:lnTo>
                    <a:pt x="231" y="1140"/>
                  </a:lnTo>
                  <a:lnTo>
                    <a:pt x="240" y="1134"/>
                  </a:lnTo>
                  <a:lnTo>
                    <a:pt x="248" y="1128"/>
                  </a:lnTo>
                  <a:lnTo>
                    <a:pt x="256" y="1121"/>
                  </a:lnTo>
                  <a:lnTo>
                    <a:pt x="264" y="1114"/>
                  </a:lnTo>
                  <a:lnTo>
                    <a:pt x="269" y="1105"/>
                  </a:lnTo>
                  <a:lnTo>
                    <a:pt x="274" y="1096"/>
                  </a:lnTo>
                  <a:lnTo>
                    <a:pt x="280" y="1087"/>
                  </a:lnTo>
                  <a:lnTo>
                    <a:pt x="283" y="1077"/>
                  </a:lnTo>
                  <a:lnTo>
                    <a:pt x="286" y="1066"/>
                  </a:lnTo>
                  <a:lnTo>
                    <a:pt x="287" y="1055"/>
                  </a:lnTo>
                  <a:lnTo>
                    <a:pt x="288" y="1045"/>
                  </a:lnTo>
                  <a:lnTo>
                    <a:pt x="288" y="936"/>
                  </a:lnTo>
                  <a:lnTo>
                    <a:pt x="296" y="929"/>
                  </a:lnTo>
                  <a:lnTo>
                    <a:pt x="304" y="923"/>
                  </a:lnTo>
                  <a:lnTo>
                    <a:pt x="311" y="915"/>
                  </a:lnTo>
                  <a:lnTo>
                    <a:pt x="318" y="907"/>
                  </a:lnTo>
                  <a:lnTo>
                    <a:pt x="324" y="900"/>
                  </a:lnTo>
                  <a:lnTo>
                    <a:pt x="329" y="891"/>
                  </a:lnTo>
                  <a:lnTo>
                    <a:pt x="335" y="883"/>
                  </a:lnTo>
                  <a:lnTo>
                    <a:pt x="340" y="874"/>
                  </a:lnTo>
                  <a:lnTo>
                    <a:pt x="345" y="864"/>
                  </a:lnTo>
                  <a:lnTo>
                    <a:pt x="349" y="856"/>
                  </a:lnTo>
                  <a:lnTo>
                    <a:pt x="352" y="846"/>
                  </a:lnTo>
                  <a:lnTo>
                    <a:pt x="354" y="835"/>
                  </a:lnTo>
                  <a:lnTo>
                    <a:pt x="358" y="825"/>
                  </a:lnTo>
                  <a:lnTo>
                    <a:pt x="359" y="815"/>
                  </a:lnTo>
                  <a:lnTo>
                    <a:pt x="360" y="804"/>
                  </a:lnTo>
                  <a:lnTo>
                    <a:pt x="360" y="793"/>
                  </a:lnTo>
                  <a:lnTo>
                    <a:pt x="360" y="782"/>
                  </a:lnTo>
                  <a:lnTo>
                    <a:pt x="359" y="771"/>
                  </a:lnTo>
                  <a:lnTo>
                    <a:pt x="358" y="761"/>
                  </a:lnTo>
                  <a:lnTo>
                    <a:pt x="354" y="750"/>
                  </a:lnTo>
                  <a:lnTo>
                    <a:pt x="352" y="740"/>
                  </a:lnTo>
                  <a:lnTo>
                    <a:pt x="349" y="730"/>
                  </a:lnTo>
                  <a:lnTo>
                    <a:pt x="345" y="721"/>
                  </a:lnTo>
                  <a:lnTo>
                    <a:pt x="340" y="712"/>
                  </a:lnTo>
                  <a:lnTo>
                    <a:pt x="335" y="702"/>
                  </a:lnTo>
                  <a:lnTo>
                    <a:pt x="329" y="694"/>
                  </a:lnTo>
                  <a:lnTo>
                    <a:pt x="324" y="685"/>
                  </a:lnTo>
                  <a:lnTo>
                    <a:pt x="318" y="677"/>
                  </a:lnTo>
                  <a:lnTo>
                    <a:pt x="311" y="670"/>
                  </a:lnTo>
                  <a:lnTo>
                    <a:pt x="304" y="662"/>
                  </a:lnTo>
                  <a:lnTo>
                    <a:pt x="296" y="656"/>
                  </a:lnTo>
                  <a:lnTo>
                    <a:pt x="288" y="6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8" name="Rectangle 77"/>
          <p:cNvSpPr/>
          <p:nvPr/>
        </p:nvSpPr>
        <p:spPr>
          <a:xfrm>
            <a:off x="7712407" y="4516473"/>
            <a:ext cx="2154338" cy="707886"/>
          </a:xfrm>
          <a:prstGeom prst="rect">
            <a:avLst/>
          </a:prstGeom>
        </p:spPr>
        <p:txBody>
          <a:bodyPr wrap="square">
            <a:noAutofit/>
          </a:bodyPr>
          <a:lstStyle/>
          <a:p>
            <a:r>
              <a:rPr lang="en-US" sz="1000" noProof="1">
                <a:solidFill>
                  <a:schemeClr val="bg1"/>
                </a:solidFill>
                <a:latin typeface="+mj-lt"/>
                <a:ea typeface="Roboto" panose="02000000000000000000" pitchFamily="2" charset="0"/>
              </a:rPr>
              <a:t>Lorem ipsum dolor sit amet, consectetur adipiscing elit. Nulla imperdiet volutpat  </a:t>
            </a:r>
            <a:r>
              <a:rPr lang="en-US" sz="1000" noProof="1" smtClean="0">
                <a:solidFill>
                  <a:schemeClr val="bg1"/>
                </a:solidFill>
                <a:latin typeface="+mj-lt"/>
                <a:ea typeface="Roboto" panose="02000000000000000000" pitchFamily="2" charset="0"/>
              </a:rPr>
              <a:t>at </a:t>
            </a:r>
            <a:r>
              <a:rPr lang="en-US" sz="1000" noProof="1">
                <a:solidFill>
                  <a:schemeClr val="bg1"/>
                </a:solidFill>
                <a:latin typeface="+mj-lt"/>
                <a:ea typeface="Roboto" panose="02000000000000000000" pitchFamily="2" charset="0"/>
              </a:rPr>
              <a:t>fermentum. Aliquam erat volutpat. </a:t>
            </a:r>
          </a:p>
        </p:txBody>
      </p:sp>
      <p:sp>
        <p:nvSpPr>
          <p:cNvPr id="79" name="Round Same Side Corner Rectangle 78"/>
          <p:cNvSpPr/>
          <p:nvPr/>
        </p:nvSpPr>
        <p:spPr>
          <a:xfrm>
            <a:off x="8303523" y="4206759"/>
            <a:ext cx="1413903" cy="309714"/>
          </a:xfrm>
          <a:prstGeom prst="round2SameRect">
            <a:avLst>
              <a:gd name="adj1" fmla="val 0"/>
              <a:gd name="adj2" fmla="val 0"/>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400" b="1" noProof="1">
                <a:solidFill>
                  <a:schemeClr val="bg1">
                    <a:lumMod val="95000"/>
                  </a:schemeClr>
                </a:solidFill>
                <a:latin typeface="Titillium" panose="00000500000000000000" pitchFamily="50" charset="0"/>
                <a:ea typeface="Roboto" panose="02000000000000000000" pitchFamily="2" charset="0"/>
                <a:cs typeface="Open Sans Semibold" panose="020B0706030804020204" pitchFamily="34" charset="0"/>
              </a:rPr>
              <a:t>BRAND IMAGE</a:t>
            </a:r>
          </a:p>
        </p:txBody>
      </p:sp>
      <p:grpSp>
        <p:nvGrpSpPr>
          <p:cNvPr id="80" name="Group 79"/>
          <p:cNvGrpSpPr/>
          <p:nvPr/>
        </p:nvGrpSpPr>
        <p:grpSpPr>
          <a:xfrm>
            <a:off x="7835034" y="4087848"/>
            <a:ext cx="457200" cy="428625"/>
            <a:chOff x="5477668" y="3696890"/>
            <a:chExt cx="457200" cy="428625"/>
          </a:xfrm>
          <a:solidFill>
            <a:schemeClr val="bg1"/>
          </a:solidFill>
        </p:grpSpPr>
        <p:sp>
          <p:nvSpPr>
            <p:cNvPr id="81" name="Freeform 111"/>
            <p:cNvSpPr>
              <a:spLocks noEditPoints="1"/>
            </p:cNvSpPr>
            <p:nvPr/>
          </p:nvSpPr>
          <p:spPr bwMode="auto">
            <a:xfrm>
              <a:off x="5534818" y="3754040"/>
              <a:ext cx="342900" cy="228600"/>
            </a:xfrm>
            <a:custGeom>
              <a:avLst/>
              <a:gdLst>
                <a:gd name="T0" fmla="*/ 828 w 864"/>
                <a:gd name="T1" fmla="*/ 541 h 577"/>
                <a:gd name="T2" fmla="*/ 36 w 864"/>
                <a:gd name="T3" fmla="*/ 541 h 577"/>
                <a:gd name="T4" fmla="*/ 36 w 864"/>
                <a:gd name="T5" fmla="*/ 37 h 577"/>
                <a:gd name="T6" fmla="*/ 828 w 864"/>
                <a:gd name="T7" fmla="*/ 37 h 577"/>
                <a:gd name="T8" fmla="*/ 828 w 864"/>
                <a:gd name="T9" fmla="*/ 541 h 577"/>
                <a:gd name="T10" fmla="*/ 828 w 864"/>
                <a:gd name="T11" fmla="*/ 0 h 577"/>
                <a:gd name="T12" fmla="*/ 36 w 864"/>
                <a:gd name="T13" fmla="*/ 1 h 577"/>
                <a:gd name="T14" fmla="*/ 28 w 864"/>
                <a:gd name="T15" fmla="*/ 1 h 577"/>
                <a:gd name="T16" fmla="*/ 22 w 864"/>
                <a:gd name="T17" fmla="*/ 4 h 577"/>
                <a:gd name="T18" fmla="*/ 15 w 864"/>
                <a:gd name="T19" fmla="*/ 7 h 577"/>
                <a:gd name="T20" fmla="*/ 10 w 864"/>
                <a:gd name="T21" fmla="*/ 11 h 577"/>
                <a:gd name="T22" fmla="*/ 6 w 864"/>
                <a:gd name="T23" fmla="*/ 16 h 577"/>
                <a:gd name="T24" fmla="*/ 2 w 864"/>
                <a:gd name="T25" fmla="*/ 23 h 577"/>
                <a:gd name="T26" fmla="*/ 0 w 864"/>
                <a:gd name="T27" fmla="*/ 29 h 577"/>
                <a:gd name="T28" fmla="*/ 0 w 864"/>
                <a:gd name="T29" fmla="*/ 37 h 577"/>
                <a:gd name="T30" fmla="*/ 0 w 864"/>
                <a:gd name="T31" fmla="*/ 540 h 577"/>
                <a:gd name="T32" fmla="*/ 0 w 864"/>
                <a:gd name="T33" fmla="*/ 548 h 577"/>
                <a:gd name="T34" fmla="*/ 2 w 864"/>
                <a:gd name="T35" fmla="*/ 554 h 577"/>
                <a:gd name="T36" fmla="*/ 6 w 864"/>
                <a:gd name="T37" fmla="*/ 561 h 577"/>
                <a:gd name="T38" fmla="*/ 10 w 864"/>
                <a:gd name="T39" fmla="*/ 566 h 577"/>
                <a:gd name="T40" fmla="*/ 15 w 864"/>
                <a:gd name="T41" fmla="*/ 571 h 577"/>
                <a:gd name="T42" fmla="*/ 22 w 864"/>
                <a:gd name="T43" fmla="*/ 574 h 577"/>
                <a:gd name="T44" fmla="*/ 28 w 864"/>
                <a:gd name="T45" fmla="*/ 576 h 577"/>
                <a:gd name="T46" fmla="*/ 36 w 864"/>
                <a:gd name="T47" fmla="*/ 577 h 577"/>
                <a:gd name="T48" fmla="*/ 828 w 864"/>
                <a:gd name="T49" fmla="*/ 577 h 577"/>
                <a:gd name="T50" fmla="*/ 835 w 864"/>
                <a:gd name="T51" fmla="*/ 576 h 577"/>
                <a:gd name="T52" fmla="*/ 842 w 864"/>
                <a:gd name="T53" fmla="*/ 574 h 577"/>
                <a:gd name="T54" fmla="*/ 848 w 864"/>
                <a:gd name="T55" fmla="*/ 571 h 577"/>
                <a:gd name="T56" fmla="*/ 854 w 864"/>
                <a:gd name="T57" fmla="*/ 566 h 577"/>
                <a:gd name="T58" fmla="*/ 858 w 864"/>
                <a:gd name="T59" fmla="*/ 561 h 577"/>
                <a:gd name="T60" fmla="*/ 861 w 864"/>
                <a:gd name="T61" fmla="*/ 554 h 577"/>
                <a:gd name="T62" fmla="*/ 863 w 864"/>
                <a:gd name="T63" fmla="*/ 548 h 577"/>
                <a:gd name="T64" fmla="*/ 864 w 864"/>
                <a:gd name="T65" fmla="*/ 540 h 577"/>
                <a:gd name="T66" fmla="*/ 864 w 864"/>
                <a:gd name="T67" fmla="*/ 37 h 577"/>
                <a:gd name="T68" fmla="*/ 863 w 864"/>
                <a:gd name="T69" fmla="*/ 29 h 577"/>
                <a:gd name="T70" fmla="*/ 861 w 864"/>
                <a:gd name="T71" fmla="*/ 23 h 577"/>
                <a:gd name="T72" fmla="*/ 858 w 864"/>
                <a:gd name="T73" fmla="*/ 16 h 577"/>
                <a:gd name="T74" fmla="*/ 854 w 864"/>
                <a:gd name="T75" fmla="*/ 11 h 577"/>
                <a:gd name="T76" fmla="*/ 848 w 864"/>
                <a:gd name="T77" fmla="*/ 7 h 577"/>
                <a:gd name="T78" fmla="*/ 842 w 864"/>
                <a:gd name="T79" fmla="*/ 4 h 577"/>
                <a:gd name="T80" fmla="*/ 835 w 864"/>
                <a:gd name="T81" fmla="*/ 1 h 577"/>
                <a:gd name="T82" fmla="*/ 828 w 864"/>
                <a:gd name="T83"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4" h="577">
                  <a:moveTo>
                    <a:pt x="828" y="541"/>
                  </a:moveTo>
                  <a:lnTo>
                    <a:pt x="36" y="541"/>
                  </a:lnTo>
                  <a:lnTo>
                    <a:pt x="36" y="37"/>
                  </a:lnTo>
                  <a:lnTo>
                    <a:pt x="828" y="37"/>
                  </a:lnTo>
                  <a:lnTo>
                    <a:pt x="828" y="541"/>
                  </a:lnTo>
                  <a:close/>
                  <a:moveTo>
                    <a:pt x="828" y="0"/>
                  </a:moveTo>
                  <a:lnTo>
                    <a:pt x="36" y="1"/>
                  </a:lnTo>
                  <a:lnTo>
                    <a:pt x="28" y="1"/>
                  </a:lnTo>
                  <a:lnTo>
                    <a:pt x="22" y="4"/>
                  </a:lnTo>
                  <a:lnTo>
                    <a:pt x="15" y="7"/>
                  </a:lnTo>
                  <a:lnTo>
                    <a:pt x="10" y="11"/>
                  </a:lnTo>
                  <a:lnTo>
                    <a:pt x="6" y="16"/>
                  </a:lnTo>
                  <a:lnTo>
                    <a:pt x="2" y="23"/>
                  </a:lnTo>
                  <a:lnTo>
                    <a:pt x="0" y="29"/>
                  </a:lnTo>
                  <a:lnTo>
                    <a:pt x="0" y="37"/>
                  </a:lnTo>
                  <a:lnTo>
                    <a:pt x="0" y="540"/>
                  </a:lnTo>
                  <a:lnTo>
                    <a:pt x="0" y="548"/>
                  </a:lnTo>
                  <a:lnTo>
                    <a:pt x="2" y="554"/>
                  </a:lnTo>
                  <a:lnTo>
                    <a:pt x="6" y="561"/>
                  </a:lnTo>
                  <a:lnTo>
                    <a:pt x="10" y="566"/>
                  </a:lnTo>
                  <a:lnTo>
                    <a:pt x="15" y="571"/>
                  </a:lnTo>
                  <a:lnTo>
                    <a:pt x="22" y="574"/>
                  </a:lnTo>
                  <a:lnTo>
                    <a:pt x="28" y="576"/>
                  </a:lnTo>
                  <a:lnTo>
                    <a:pt x="36" y="577"/>
                  </a:lnTo>
                  <a:lnTo>
                    <a:pt x="828" y="577"/>
                  </a:lnTo>
                  <a:lnTo>
                    <a:pt x="835" y="576"/>
                  </a:lnTo>
                  <a:lnTo>
                    <a:pt x="842" y="574"/>
                  </a:lnTo>
                  <a:lnTo>
                    <a:pt x="848" y="571"/>
                  </a:lnTo>
                  <a:lnTo>
                    <a:pt x="854" y="566"/>
                  </a:lnTo>
                  <a:lnTo>
                    <a:pt x="858" y="561"/>
                  </a:lnTo>
                  <a:lnTo>
                    <a:pt x="861" y="554"/>
                  </a:lnTo>
                  <a:lnTo>
                    <a:pt x="863" y="548"/>
                  </a:lnTo>
                  <a:lnTo>
                    <a:pt x="864" y="540"/>
                  </a:lnTo>
                  <a:lnTo>
                    <a:pt x="864" y="37"/>
                  </a:lnTo>
                  <a:lnTo>
                    <a:pt x="863" y="29"/>
                  </a:lnTo>
                  <a:lnTo>
                    <a:pt x="861" y="23"/>
                  </a:lnTo>
                  <a:lnTo>
                    <a:pt x="858" y="16"/>
                  </a:lnTo>
                  <a:lnTo>
                    <a:pt x="854" y="11"/>
                  </a:lnTo>
                  <a:lnTo>
                    <a:pt x="848" y="7"/>
                  </a:lnTo>
                  <a:lnTo>
                    <a:pt x="842" y="4"/>
                  </a:lnTo>
                  <a:lnTo>
                    <a:pt x="835" y="1"/>
                  </a:lnTo>
                  <a:lnTo>
                    <a:pt x="8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12"/>
            <p:cNvSpPr>
              <a:spLocks noEditPoints="1"/>
            </p:cNvSpPr>
            <p:nvPr/>
          </p:nvSpPr>
          <p:spPr bwMode="auto">
            <a:xfrm>
              <a:off x="5477668" y="3696890"/>
              <a:ext cx="457200" cy="428625"/>
            </a:xfrm>
            <a:custGeom>
              <a:avLst/>
              <a:gdLst>
                <a:gd name="T0" fmla="*/ 1077 w 1152"/>
                <a:gd name="T1" fmla="*/ 842 h 1080"/>
                <a:gd name="T2" fmla="*/ 1065 w 1152"/>
                <a:gd name="T3" fmla="*/ 858 h 1080"/>
                <a:gd name="T4" fmla="*/ 1044 w 1152"/>
                <a:gd name="T5" fmla="*/ 864 h 1080"/>
                <a:gd name="T6" fmla="*/ 108 w 1152"/>
                <a:gd name="T7" fmla="*/ 864 h 1080"/>
                <a:gd name="T8" fmla="*/ 88 w 1152"/>
                <a:gd name="T9" fmla="*/ 858 h 1080"/>
                <a:gd name="T10" fmla="*/ 75 w 1152"/>
                <a:gd name="T11" fmla="*/ 842 h 1080"/>
                <a:gd name="T12" fmla="*/ 72 w 1152"/>
                <a:gd name="T13" fmla="*/ 108 h 1080"/>
                <a:gd name="T14" fmla="*/ 78 w 1152"/>
                <a:gd name="T15" fmla="*/ 88 h 1080"/>
                <a:gd name="T16" fmla="*/ 94 w 1152"/>
                <a:gd name="T17" fmla="*/ 75 h 1080"/>
                <a:gd name="T18" fmla="*/ 1044 w 1152"/>
                <a:gd name="T19" fmla="*/ 72 h 1080"/>
                <a:gd name="T20" fmla="*/ 1065 w 1152"/>
                <a:gd name="T21" fmla="*/ 78 h 1080"/>
                <a:gd name="T22" fmla="*/ 1077 w 1152"/>
                <a:gd name="T23" fmla="*/ 94 h 1080"/>
                <a:gd name="T24" fmla="*/ 1080 w 1152"/>
                <a:gd name="T25" fmla="*/ 828 h 1080"/>
                <a:gd name="T26" fmla="*/ 97 w 1152"/>
                <a:gd name="T27" fmla="*/ 1 h 1080"/>
                <a:gd name="T28" fmla="*/ 65 w 1152"/>
                <a:gd name="T29" fmla="*/ 8 h 1080"/>
                <a:gd name="T30" fmla="*/ 40 w 1152"/>
                <a:gd name="T31" fmla="*/ 24 h 1080"/>
                <a:gd name="T32" fmla="*/ 18 w 1152"/>
                <a:gd name="T33" fmla="*/ 47 h 1080"/>
                <a:gd name="T34" fmla="*/ 5 w 1152"/>
                <a:gd name="T35" fmla="*/ 76 h 1080"/>
                <a:gd name="T36" fmla="*/ 0 w 1152"/>
                <a:gd name="T37" fmla="*/ 108 h 1080"/>
                <a:gd name="T38" fmla="*/ 2 w 1152"/>
                <a:gd name="T39" fmla="*/ 850 h 1080"/>
                <a:gd name="T40" fmla="*/ 13 w 1152"/>
                <a:gd name="T41" fmla="*/ 879 h 1080"/>
                <a:gd name="T42" fmla="*/ 32 w 1152"/>
                <a:gd name="T43" fmla="*/ 905 h 1080"/>
                <a:gd name="T44" fmla="*/ 56 w 1152"/>
                <a:gd name="T45" fmla="*/ 923 h 1080"/>
                <a:gd name="T46" fmla="*/ 86 w 1152"/>
                <a:gd name="T47" fmla="*/ 934 h 1080"/>
                <a:gd name="T48" fmla="*/ 468 w 1152"/>
                <a:gd name="T49" fmla="*/ 936 h 1080"/>
                <a:gd name="T50" fmla="*/ 237 w 1152"/>
                <a:gd name="T51" fmla="*/ 1011 h 1080"/>
                <a:gd name="T52" fmla="*/ 223 w 1152"/>
                <a:gd name="T53" fmla="*/ 1021 h 1080"/>
                <a:gd name="T54" fmla="*/ 217 w 1152"/>
                <a:gd name="T55" fmla="*/ 1038 h 1080"/>
                <a:gd name="T56" fmla="*/ 219 w 1152"/>
                <a:gd name="T57" fmla="*/ 1058 h 1080"/>
                <a:gd name="T58" fmla="*/ 232 w 1152"/>
                <a:gd name="T59" fmla="*/ 1073 h 1080"/>
                <a:gd name="T60" fmla="*/ 252 w 1152"/>
                <a:gd name="T61" fmla="*/ 1080 h 1080"/>
                <a:gd name="T62" fmla="*/ 914 w 1152"/>
                <a:gd name="T63" fmla="*/ 1076 h 1080"/>
                <a:gd name="T64" fmla="*/ 930 w 1152"/>
                <a:gd name="T65" fmla="*/ 1063 h 1080"/>
                <a:gd name="T66" fmla="*/ 936 w 1152"/>
                <a:gd name="T67" fmla="*/ 1044 h 1080"/>
                <a:gd name="T68" fmla="*/ 932 w 1152"/>
                <a:gd name="T69" fmla="*/ 1027 h 1080"/>
                <a:gd name="T70" fmla="*/ 920 w 1152"/>
                <a:gd name="T71" fmla="*/ 1014 h 1080"/>
                <a:gd name="T72" fmla="*/ 684 w 1152"/>
                <a:gd name="T73" fmla="*/ 979 h 1080"/>
                <a:gd name="T74" fmla="*/ 1056 w 1152"/>
                <a:gd name="T75" fmla="*/ 935 h 1080"/>
                <a:gd name="T76" fmla="*/ 1086 w 1152"/>
                <a:gd name="T77" fmla="*/ 927 h 1080"/>
                <a:gd name="T78" fmla="*/ 1113 w 1152"/>
                <a:gd name="T79" fmla="*/ 911 h 1080"/>
                <a:gd name="T80" fmla="*/ 1134 w 1152"/>
                <a:gd name="T81" fmla="*/ 888 h 1080"/>
                <a:gd name="T82" fmla="*/ 1148 w 1152"/>
                <a:gd name="T83" fmla="*/ 860 h 1080"/>
                <a:gd name="T84" fmla="*/ 1152 w 1152"/>
                <a:gd name="T85" fmla="*/ 828 h 1080"/>
                <a:gd name="T86" fmla="*/ 1150 w 1152"/>
                <a:gd name="T87" fmla="*/ 86 h 1080"/>
                <a:gd name="T88" fmla="*/ 1139 w 1152"/>
                <a:gd name="T89" fmla="*/ 57 h 1080"/>
                <a:gd name="T90" fmla="*/ 1121 w 1152"/>
                <a:gd name="T91" fmla="*/ 32 h 1080"/>
                <a:gd name="T92" fmla="*/ 1096 w 1152"/>
                <a:gd name="T93" fmla="*/ 13 h 1080"/>
                <a:gd name="T94" fmla="*/ 1066 w 1152"/>
                <a:gd name="T95" fmla="*/ 2 h 1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52" h="1080">
                  <a:moveTo>
                    <a:pt x="1080" y="828"/>
                  </a:moveTo>
                  <a:lnTo>
                    <a:pt x="1080" y="836"/>
                  </a:lnTo>
                  <a:lnTo>
                    <a:pt x="1077" y="842"/>
                  </a:lnTo>
                  <a:lnTo>
                    <a:pt x="1074" y="849"/>
                  </a:lnTo>
                  <a:lnTo>
                    <a:pt x="1070" y="853"/>
                  </a:lnTo>
                  <a:lnTo>
                    <a:pt x="1065" y="858"/>
                  </a:lnTo>
                  <a:lnTo>
                    <a:pt x="1058" y="861"/>
                  </a:lnTo>
                  <a:lnTo>
                    <a:pt x="1052" y="864"/>
                  </a:lnTo>
                  <a:lnTo>
                    <a:pt x="1044" y="864"/>
                  </a:lnTo>
                  <a:lnTo>
                    <a:pt x="720" y="864"/>
                  </a:lnTo>
                  <a:lnTo>
                    <a:pt x="432" y="864"/>
                  </a:lnTo>
                  <a:lnTo>
                    <a:pt x="108" y="864"/>
                  </a:lnTo>
                  <a:lnTo>
                    <a:pt x="101" y="864"/>
                  </a:lnTo>
                  <a:lnTo>
                    <a:pt x="94" y="861"/>
                  </a:lnTo>
                  <a:lnTo>
                    <a:pt x="88" y="858"/>
                  </a:lnTo>
                  <a:lnTo>
                    <a:pt x="83" y="853"/>
                  </a:lnTo>
                  <a:lnTo>
                    <a:pt x="78" y="849"/>
                  </a:lnTo>
                  <a:lnTo>
                    <a:pt x="75" y="842"/>
                  </a:lnTo>
                  <a:lnTo>
                    <a:pt x="73" y="836"/>
                  </a:lnTo>
                  <a:lnTo>
                    <a:pt x="72" y="828"/>
                  </a:lnTo>
                  <a:lnTo>
                    <a:pt x="72" y="108"/>
                  </a:lnTo>
                  <a:lnTo>
                    <a:pt x="73" y="101"/>
                  </a:lnTo>
                  <a:lnTo>
                    <a:pt x="75" y="94"/>
                  </a:lnTo>
                  <a:lnTo>
                    <a:pt x="78" y="88"/>
                  </a:lnTo>
                  <a:lnTo>
                    <a:pt x="83" y="83"/>
                  </a:lnTo>
                  <a:lnTo>
                    <a:pt x="88" y="78"/>
                  </a:lnTo>
                  <a:lnTo>
                    <a:pt x="94" y="75"/>
                  </a:lnTo>
                  <a:lnTo>
                    <a:pt x="101" y="73"/>
                  </a:lnTo>
                  <a:lnTo>
                    <a:pt x="108" y="72"/>
                  </a:lnTo>
                  <a:lnTo>
                    <a:pt x="1044" y="72"/>
                  </a:lnTo>
                  <a:lnTo>
                    <a:pt x="1052" y="73"/>
                  </a:lnTo>
                  <a:lnTo>
                    <a:pt x="1058" y="75"/>
                  </a:lnTo>
                  <a:lnTo>
                    <a:pt x="1065" y="78"/>
                  </a:lnTo>
                  <a:lnTo>
                    <a:pt x="1070" y="83"/>
                  </a:lnTo>
                  <a:lnTo>
                    <a:pt x="1074" y="88"/>
                  </a:lnTo>
                  <a:lnTo>
                    <a:pt x="1077" y="94"/>
                  </a:lnTo>
                  <a:lnTo>
                    <a:pt x="1080" y="101"/>
                  </a:lnTo>
                  <a:lnTo>
                    <a:pt x="1080" y="108"/>
                  </a:lnTo>
                  <a:lnTo>
                    <a:pt x="1080" y="828"/>
                  </a:lnTo>
                  <a:close/>
                  <a:moveTo>
                    <a:pt x="1044" y="0"/>
                  </a:moveTo>
                  <a:lnTo>
                    <a:pt x="108" y="0"/>
                  </a:lnTo>
                  <a:lnTo>
                    <a:pt x="97" y="1"/>
                  </a:lnTo>
                  <a:lnTo>
                    <a:pt x="86" y="2"/>
                  </a:lnTo>
                  <a:lnTo>
                    <a:pt x="76" y="5"/>
                  </a:lnTo>
                  <a:lnTo>
                    <a:pt x="65" y="8"/>
                  </a:lnTo>
                  <a:lnTo>
                    <a:pt x="57" y="13"/>
                  </a:lnTo>
                  <a:lnTo>
                    <a:pt x="47" y="18"/>
                  </a:lnTo>
                  <a:lnTo>
                    <a:pt x="40" y="24"/>
                  </a:lnTo>
                  <a:lnTo>
                    <a:pt x="32" y="32"/>
                  </a:lnTo>
                  <a:lnTo>
                    <a:pt x="24" y="40"/>
                  </a:lnTo>
                  <a:lnTo>
                    <a:pt x="18" y="47"/>
                  </a:lnTo>
                  <a:lnTo>
                    <a:pt x="13" y="57"/>
                  </a:lnTo>
                  <a:lnTo>
                    <a:pt x="8" y="66"/>
                  </a:lnTo>
                  <a:lnTo>
                    <a:pt x="5" y="76"/>
                  </a:lnTo>
                  <a:lnTo>
                    <a:pt x="2" y="86"/>
                  </a:lnTo>
                  <a:lnTo>
                    <a:pt x="1" y="97"/>
                  </a:lnTo>
                  <a:lnTo>
                    <a:pt x="0" y="108"/>
                  </a:lnTo>
                  <a:lnTo>
                    <a:pt x="0" y="828"/>
                  </a:lnTo>
                  <a:lnTo>
                    <a:pt x="1" y="839"/>
                  </a:lnTo>
                  <a:lnTo>
                    <a:pt x="2" y="850"/>
                  </a:lnTo>
                  <a:lnTo>
                    <a:pt x="5" y="860"/>
                  </a:lnTo>
                  <a:lnTo>
                    <a:pt x="8" y="870"/>
                  </a:lnTo>
                  <a:lnTo>
                    <a:pt x="13" y="879"/>
                  </a:lnTo>
                  <a:lnTo>
                    <a:pt x="18" y="888"/>
                  </a:lnTo>
                  <a:lnTo>
                    <a:pt x="24" y="896"/>
                  </a:lnTo>
                  <a:lnTo>
                    <a:pt x="32" y="905"/>
                  </a:lnTo>
                  <a:lnTo>
                    <a:pt x="40" y="911"/>
                  </a:lnTo>
                  <a:lnTo>
                    <a:pt x="47" y="918"/>
                  </a:lnTo>
                  <a:lnTo>
                    <a:pt x="56" y="923"/>
                  </a:lnTo>
                  <a:lnTo>
                    <a:pt x="65" y="927"/>
                  </a:lnTo>
                  <a:lnTo>
                    <a:pt x="75" y="931"/>
                  </a:lnTo>
                  <a:lnTo>
                    <a:pt x="86" y="934"/>
                  </a:lnTo>
                  <a:lnTo>
                    <a:pt x="97" y="935"/>
                  </a:lnTo>
                  <a:lnTo>
                    <a:pt x="108" y="936"/>
                  </a:lnTo>
                  <a:lnTo>
                    <a:pt x="468" y="936"/>
                  </a:lnTo>
                  <a:lnTo>
                    <a:pt x="468" y="979"/>
                  </a:lnTo>
                  <a:lnTo>
                    <a:pt x="244" y="1008"/>
                  </a:lnTo>
                  <a:lnTo>
                    <a:pt x="237" y="1011"/>
                  </a:lnTo>
                  <a:lnTo>
                    <a:pt x="232" y="1014"/>
                  </a:lnTo>
                  <a:lnTo>
                    <a:pt x="227" y="1017"/>
                  </a:lnTo>
                  <a:lnTo>
                    <a:pt x="223" y="1021"/>
                  </a:lnTo>
                  <a:lnTo>
                    <a:pt x="220" y="1027"/>
                  </a:lnTo>
                  <a:lnTo>
                    <a:pt x="218" y="1032"/>
                  </a:lnTo>
                  <a:lnTo>
                    <a:pt x="217" y="1038"/>
                  </a:lnTo>
                  <a:lnTo>
                    <a:pt x="216" y="1044"/>
                  </a:lnTo>
                  <a:lnTo>
                    <a:pt x="217" y="1050"/>
                  </a:lnTo>
                  <a:lnTo>
                    <a:pt x="219" y="1058"/>
                  </a:lnTo>
                  <a:lnTo>
                    <a:pt x="222" y="1063"/>
                  </a:lnTo>
                  <a:lnTo>
                    <a:pt x="226" y="1069"/>
                  </a:lnTo>
                  <a:lnTo>
                    <a:pt x="232" y="1073"/>
                  </a:lnTo>
                  <a:lnTo>
                    <a:pt x="238" y="1076"/>
                  </a:lnTo>
                  <a:lnTo>
                    <a:pt x="245" y="1079"/>
                  </a:lnTo>
                  <a:lnTo>
                    <a:pt x="252" y="1080"/>
                  </a:lnTo>
                  <a:lnTo>
                    <a:pt x="900" y="1080"/>
                  </a:lnTo>
                  <a:lnTo>
                    <a:pt x="907" y="1079"/>
                  </a:lnTo>
                  <a:lnTo>
                    <a:pt x="914" y="1076"/>
                  </a:lnTo>
                  <a:lnTo>
                    <a:pt x="920" y="1073"/>
                  </a:lnTo>
                  <a:lnTo>
                    <a:pt x="925" y="1069"/>
                  </a:lnTo>
                  <a:lnTo>
                    <a:pt x="930" y="1063"/>
                  </a:lnTo>
                  <a:lnTo>
                    <a:pt x="933" y="1058"/>
                  </a:lnTo>
                  <a:lnTo>
                    <a:pt x="935" y="1050"/>
                  </a:lnTo>
                  <a:lnTo>
                    <a:pt x="936" y="1044"/>
                  </a:lnTo>
                  <a:lnTo>
                    <a:pt x="936" y="1038"/>
                  </a:lnTo>
                  <a:lnTo>
                    <a:pt x="934" y="1032"/>
                  </a:lnTo>
                  <a:lnTo>
                    <a:pt x="932" y="1027"/>
                  </a:lnTo>
                  <a:lnTo>
                    <a:pt x="928" y="1021"/>
                  </a:lnTo>
                  <a:lnTo>
                    <a:pt x="924" y="1017"/>
                  </a:lnTo>
                  <a:lnTo>
                    <a:pt x="920" y="1014"/>
                  </a:lnTo>
                  <a:lnTo>
                    <a:pt x="914" y="1011"/>
                  </a:lnTo>
                  <a:lnTo>
                    <a:pt x="909" y="1008"/>
                  </a:lnTo>
                  <a:lnTo>
                    <a:pt x="684" y="979"/>
                  </a:lnTo>
                  <a:lnTo>
                    <a:pt x="684" y="936"/>
                  </a:lnTo>
                  <a:lnTo>
                    <a:pt x="1044" y="936"/>
                  </a:lnTo>
                  <a:lnTo>
                    <a:pt x="1056" y="935"/>
                  </a:lnTo>
                  <a:lnTo>
                    <a:pt x="1066" y="934"/>
                  </a:lnTo>
                  <a:lnTo>
                    <a:pt x="1076" y="931"/>
                  </a:lnTo>
                  <a:lnTo>
                    <a:pt x="1086" y="927"/>
                  </a:lnTo>
                  <a:lnTo>
                    <a:pt x="1096" y="923"/>
                  </a:lnTo>
                  <a:lnTo>
                    <a:pt x="1104" y="918"/>
                  </a:lnTo>
                  <a:lnTo>
                    <a:pt x="1113" y="911"/>
                  </a:lnTo>
                  <a:lnTo>
                    <a:pt x="1121" y="905"/>
                  </a:lnTo>
                  <a:lnTo>
                    <a:pt x="1127" y="896"/>
                  </a:lnTo>
                  <a:lnTo>
                    <a:pt x="1134" y="888"/>
                  </a:lnTo>
                  <a:lnTo>
                    <a:pt x="1139" y="879"/>
                  </a:lnTo>
                  <a:lnTo>
                    <a:pt x="1143" y="870"/>
                  </a:lnTo>
                  <a:lnTo>
                    <a:pt x="1148" y="860"/>
                  </a:lnTo>
                  <a:lnTo>
                    <a:pt x="1150" y="850"/>
                  </a:lnTo>
                  <a:lnTo>
                    <a:pt x="1151" y="839"/>
                  </a:lnTo>
                  <a:lnTo>
                    <a:pt x="1152" y="828"/>
                  </a:lnTo>
                  <a:lnTo>
                    <a:pt x="1152" y="108"/>
                  </a:lnTo>
                  <a:lnTo>
                    <a:pt x="1151" y="97"/>
                  </a:lnTo>
                  <a:lnTo>
                    <a:pt x="1150" y="86"/>
                  </a:lnTo>
                  <a:lnTo>
                    <a:pt x="1147" y="76"/>
                  </a:lnTo>
                  <a:lnTo>
                    <a:pt x="1143" y="66"/>
                  </a:lnTo>
                  <a:lnTo>
                    <a:pt x="1139" y="57"/>
                  </a:lnTo>
                  <a:lnTo>
                    <a:pt x="1134" y="47"/>
                  </a:lnTo>
                  <a:lnTo>
                    <a:pt x="1127" y="40"/>
                  </a:lnTo>
                  <a:lnTo>
                    <a:pt x="1121" y="32"/>
                  </a:lnTo>
                  <a:lnTo>
                    <a:pt x="1113" y="24"/>
                  </a:lnTo>
                  <a:lnTo>
                    <a:pt x="1104" y="18"/>
                  </a:lnTo>
                  <a:lnTo>
                    <a:pt x="1096" y="13"/>
                  </a:lnTo>
                  <a:lnTo>
                    <a:pt x="1086" y="8"/>
                  </a:lnTo>
                  <a:lnTo>
                    <a:pt x="1076" y="5"/>
                  </a:lnTo>
                  <a:lnTo>
                    <a:pt x="1066" y="2"/>
                  </a:lnTo>
                  <a:lnTo>
                    <a:pt x="1055" y="1"/>
                  </a:lnTo>
                  <a:lnTo>
                    <a:pt x="10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78</a:t>
            </a:fld>
            <a:endParaRPr lang="en-US" sz="1050" dirty="0">
              <a:solidFill>
                <a:schemeClr val="bg1"/>
              </a:solidFill>
            </a:endParaRPr>
          </a:p>
        </p:txBody>
      </p:sp>
      <p:sp>
        <p:nvSpPr>
          <p:cNvPr id="8" name="Picture Placeholder 7"/>
          <p:cNvSpPr>
            <a:spLocks noGrp="1"/>
          </p:cNvSpPr>
          <p:nvPr>
            <p:ph type="pic" sz="quarter" idx="17"/>
          </p:nvPr>
        </p:nvSpPr>
        <p:spPr>
          <a:solidFill>
            <a:schemeClr val="bg1">
              <a:lumMod val="85000"/>
            </a:schemeClr>
          </a:solidFill>
        </p:spPr>
      </p:sp>
      <p:sp>
        <p:nvSpPr>
          <p:cNvPr id="83" name="Rectangle 82"/>
          <p:cNvSpPr/>
          <p:nvPr/>
        </p:nvSpPr>
        <p:spPr>
          <a:xfrm>
            <a:off x="901643" y="2235139"/>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84" name="Rectangle 83"/>
          <p:cNvSpPr/>
          <p:nvPr/>
        </p:nvSpPr>
        <p:spPr>
          <a:xfrm>
            <a:off x="920935" y="2700203"/>
            <a:ext cx="3930406"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100" noProof="1" smtClean="0">
                <a:solidFill>
                  <a:schemeClr val="bg1"/>
                </a:solidFill>
                <a:latin typeface="+mj-lt"/>
                <a:ea typeface="Open Sans Light" panose="020B0306030504020204" pitchFamily="34" charset="0"/>
                <a:cs typeface="Open Sans Light" panose="020B0306030504020204" pitchFamily="34" charset="0"/>
              </a:rPr>
              <a:t>quam</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graphicFrame>
        <p:nvGraphicFramePr>
          <p:cNvPr id="85" name="Chart 10"/>
          <p:cNvGraphicFramePr>
            <a:graphicFrameLocks/>
          </p:cNvGraphicFramePr>
          <p:nvPr>
            <p:extLst>
              <p:ext uri="{D42A27DB-BD31-4B8C-83A1-F6EECF244321}">
                <p14:modId xmlns:p14="http://schemas.microsoft.com/office/powerpoint/2010/main" val="909787884"/>
              </p:ext>
            </p:extLst>
          </p:nvPr>
        </p:nvGraphicFramePr>
        <p:xfrm>
          <a:off x="1104277" y="3646347"/>
          <a:ext cx="3506434" cy="1928777"/>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766840730"/>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79</a:t>
            </a:fld>
            <a:endParaRPr lang="en-US" sz="1050" dirty="0"/>
          </a:p>
        </p:txBody>
      </p:sp>
      <p:sp>
        <p:nvSpPr>
          <p:cNvPr id="4" name="Picture Placeholder 3"/>
          <p:cNvSpPr>
            <a:spLocks noGrp="1"/>
          </p:cNvSpPr>
          <p:nvPr>
            <p:ph type="pic" sz="quarter" idx="13"/>
          </p:nvPr>
        </p:nvSpPr>
        <p:spPr>
          <a:solidFill>
            <a:schemeClr val="bg1">
              <a:lumMod val="85000"/>
            </a:schemeClr>
          </a:solidFill>
        </p:spPr>
      </p:sp>
      <p:sp>
        <p:nvSpPr>
          <p:cNvPr id="13" name="Picture Placeholder 12"/>
          <p:cNvSpPr>
            <a:spLocks noGrp="1"/>
          </p:cNvSpPr>
          <p:nvPr>
            <p:ph type="pic" sz="quarter" idx="14"/>
          </p:nvPr>
        </p:nvSpPr>
        <p:spPr>
          <a:solidFill>
            <a:schemeClr val="bg1">
              <a:lumMod val="85000"/>
            </a:schemeClr>
          </a:solidFill>
        </p:spPr>
      </p:sp>
      <p:sp>
        <p:nvSpPr>
          <p:cNvPr id="15" name="Picture Placeholder 14"/>
          <p:cNvSpPr>
            <a:spLocks noGrp="1"/>
          </p:cNvSpPr>
          <p:nvPr>
            <p:ph type="pic" sz="quarter" idx="15"/>
          </p:nvPr>
        </p:nvSpPr>
        <p:spPr>
          <a:solidFill>
            <a:schemeClr val="bg1">
              <a:lumMod val="85000"/>
            </a:schemeClr>
          </a:solidFill>
        </p:spPr>
      </p:sp>
      <p:sp>
        <p:nvSpPr>
          <p:cNvPr id="16" name="Picture Placeholder 15"/>
          <p:cNvSpPr>
            <a:spLocks noGrp="1"/>
          </p:cNvSpPr>
          <p:nvPr>
            <p:ph type="pic" sz="quarter" idx="16"/>
          </p:nvPr>
        </p:nvSpPr>
        <p:spPr>
          <a:solidFill>
            <a:schemeClr val="bg1">
              <a:lumMod val="85000"/>
            </a:schemeClr>
          </a:solidFill>
        </p:spPr>
      </p:sp>
      <p:sp>
        <p:nvSpPr>
          <p:cNvPr id="17" name="Picture Placeholder 16"/>
          <p:cNvSpPr>
            <a:spLocks noGrp="1"/>
          </p:cNvSpPr>
          <p:nvPr>
            <p:ph type="pic" sz="quarter" idx="17"/>
          </p:nvPr>
        </p:nvSpPr>
        <p:spPr>
          <a:solidFill>
            <a:schemeClr val="bg1">
              <a:lumMod val="85000"/>
            </a:schemeClr>
          </a:solidFill>
        </p:spPr>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0" name="Rectangle 9"/>
          <p:cNvSpPr/>
          <p:nvPr/>
        </p:nvSpPr>
        <p:spPr>
          <a:xfrm>
            <a:off x="6629880" y="5348287"/>
            <a:ext cx="2753833" cy="1509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Box 10"/>
          <p:cNvSpPr txBox="1"/>
          <p:nvPr/>
        </p:nvSpPr>
        <p:spPr>
          <a:xfrm>
            <a:off x="965143" y="5814410"/>
            <a:ext cx="2018689" cy="577466"/>
          </a:xfrm>
          <a:prstGeom prst="rect">
            <a:avLst/>
          </a:prstGeom>
          <a:noFill/>
        </p:spPr>
        <p:txBody>
          <a:bodyPr wrap="square" rtlCol="0">
            <a:spAutoFit/>
          </a:bodyPr>
          <a:lstStyle/>
          <a:p>
            <a:r>
              <a:rPr lang="en-US" sz="1051" dirty="0" smtClean="0">
                <a:solidFill>
                  <a:schemeClr val="bg1"/>
                </a:solidFill>
                <a:latin typeface="+mj-lt"/>
                <a:ea typeface="Roboto" panose="02000000000000000000" pitchFamily="2" charset="0"/>
                <a:cs typeface="Lato" panose="020F0502020204030203" pitchFamily="34" charset="0"/>
              </a:rPr>
              <a:t>Conveniently </a:t>
            </a:r>
            <a:r>
              <a:rPr lang="en-US" sz="1051" dirty="0">
                <a:solidFill>
                  <a:schemeClr val="bg1"/>
                </a:solidFill>
                <a:latin typeface="+mj-lt"/>
                <a:ea typeface="Roboto" panose="02000000000000000000" pitchFamily="2" charset="0"/>
                <a:cs typeface="Lato" panose="020F0502020204030203" pitchFamily="34" charset="0"/>
              </a:rPr>
              <a:t>procrastinate client-centric technology via highly efficient manufactured products. </a:t>
            </a:r>
          </a:p>
        </p:txBody>
      </p:sp>
    </p:spTree>
    <p:extLst>
      <p:ext uri="{BB962C8B-B14F-4D97-AF65-F5344CB8AC3E}">
        <p14:creationId xmlns:p14="http://schemas.microsoft.com/office/powerpoint/2010/main" val="4203301259"/>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7" name="Rounded Rectangle 6"/>
          <p:cNvSpPr/>
          <p:nvPr/>
        </p:nvSpPr>
        <p:spPr>
          <a:xfrm>
            <a:off x="8258464" y="2187863"/>
            <a:ext cx="2482273" cy="2482273"/>
          </a:xfrm>
          <a:prstGeom prst="roundRect">
            <a:avLst>
              <a:gd name="adj" fmla="val 9504"/>
            </a:avLst>
          </a:prstGeom>
          <a:solidFill>
            <a:schemeClr val="bg1">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itle 1"/>
          <p:cNvSpPr txBox="1">
            <a:spLocks/>
          </p:cNvSpPr>
          <p:nvPr/>
        </p:nvSpPr>
        <p:spPr>
          <a:xfrm>
            <a:off x="8478268" y="3893660"/>
            <a:ext cx="2042664" cy="52868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3600" b="1" spc="-150" dirty="0" smtClean="0">
                <a:solidFill>
                  <a:schemeClr val="bg1"/>
                </a:solidFill>
                <a:effectLst>
                  <a:outerShdw blurRad="38100" dist="38100" dir="2700000" algn="tl">
                    <a:srgbClr val="000000">
                      <a:alpha val="43137"/>
                    </a:srgbClr>
                  </a:outerShdw>
                </a:effectLst>
                <a:latin typeface="Dense" panose="02000000000000000000" pitchFamily="50" charset="0"/>
                <a:ea typeface="Source Sans Pro" panose="020B0503030403020204" pitchFamily="34" charset="0"/>
                <a:cs typeface="Lato" panose="020F0502020204030203" pitchFamily="34" charset="0"/>
              </a:rPr>
              <a:t>Company</a:t>
            </a:r>
            <a:endParaRPr lang="en-US" sz="3600" b="1" spc="-150" dirty="0">
              <a:solidFill>
                <a:schemeClr val="bg1"/>
              </a:solidFill>
              <a:effectLst>
                <a:outerShdw blurRad="38100" dist="38100" dir="2700000" algn="tl">
                  <a:srgbClr val="000000">
                    <a:alpha val="43137"/>
                  </a:srgbClr>
                </a:outerShdw>
              </a:effectLst>
              <a:latin typeface="Dense" panose="02000000000000000000" pitchFamily="50" charset="0"/>
              <a:ea typeface="Source Sans Pro" panose="020B0503030403020204" pitchFamily="34" charset="0"/>
              <a:cs typeface="Lato" panose="020F0502020204030203" pitchFamily="34" charset="0"/>
            </a:endParaRPr>
          </a:p>
        </p:txBody>
      </p:sp>
      <p:grpSp>
        <p:nvGrpSpPr>
          <p:cNvPr id="35" name="Group 34"/>
          <p:cNvGrpSpPr/>
          <p:nvPr/>
        </p:nvGrpSpPr>
        <p:grpSpPr>
          <a:xfrm>
            <a:off x="8934719" y="2416150"/>
            <a:ext cx="1317644" cy="1317647"/>
            <a:chOff x="7208377" y="484986"/>
            <a:chExt cx="430973" cy="430974"/>
          </a:xfrm>
          <a:solidFill>
            <a:schemeClr val="bg1"/>
          </a:solidFill>
          <a:effectLst>
            <a:outerShdw blurRad="50800" dist="38100" dir="2700000" algn="tl" rotWithShape="0">
              <a:prstClr val="black">
                <a:alpha val="40000"/>
              </a:prstClr>
            </a:outerShdw>
          </a:effectLst>
        </p:grpSpPr>
        <p:sp>
          <p:nvSpPr>
            <p:cNvPr id="36" name="Freeform 231"/>
            <p:cNvSpPr>
              <a:spLocks/>
            </p:cNvSpPr>
            <p:nvPr/>
          </p:nvSpPr>
          <p:spPr bwMode="auto">
            <a:xfrm>
              <a:off x="7358344" y="729592"/>
              <a:ext cx="36400" cy="37856"/>
            </a:xfrm>
            <a:custGeom>
              <a:avLst/>
              <a:gdLst>
                <a:gd name="T0" fmla="*/ 39 w 76"/>
                <a:gd name="T1" fmla="*/ 0 h 78"/>
                <a:gd name="T2" fmla="*/ 30 w 76"/>
                <a:gd name="T3" fmla="*/ 2 h 78"/>
                <a:gd name="T4" fmla="*/ 23 w 76"/>
                <a:gd name="T5" fmla="*/ 3 h 78"/>
                <a:gd name="T6" fmla="*/ 17 w 76"/>
                <a:gd name="T7" fmla="*/ 8 h 78"/>
                <a:gd name="T8" fmla="*/ 11 w 76"/>
                <a:gd name="T9" fmla="*/ 12 h 78"/>
                <a:gd name="T10" fmla="*/ 5 w 76"/>
                <a:gd name="T11" fmla="*/ 18 h 78"/>
                <a:gd name="T12" fmla="*/ 3 w 76"/>
                <a:gd name="T13" fmla="*/ 23 h 78"/>
                <a:gd name="T14" fmla="*/ 0 w 76"/>
                <a:gd name="T15" fmla="*/ 31 h 78"/>
                <a:gd name="T16" fmla="*/ 0 w 76"/>
                <a:gd name="T17" fmla="*/ 39 h 78"/>
                <a:gd name="T18" fmla="*/ 0 w 76"/>
                <a:gd name="T19" fmla="*/ 46 h 78"/>
                <a:gd name="T20" fmla="*/ 3 w 76"/>
                <a:gd name="T21" fmla="*/ 54 h 78"/>
                <a:gd name="T22" fmla="*/ 5 w 76"/>
                <a:gd name="T23" fmla="*/ 61 h 78"/>
                <a:gd name="T24" fmla="*/ 11 w 76"/>
                <a:gd name="T25" fmla="*/ 67 h 78"/>
                <a:gd name="T26" fmla="*/ 17 w 76"/>
                <a:gd name="T27" fmla="*/ 71 h 78"/>
                <a:gd name="T28" fmla="*/ 23 w 76"/>
                <a:gd name="T29" fmla="*/ 75 h 78"/>
                <a:gd name="T30" fmla="*/ 30 w 76"/>
                <a:gd name="T31" fmla="*/ 77 h 78"/>
                <a:gd name="T32" fmla="*/ 39 w 76"/>
                <a:gd name="T33" fmla="*/ 78 h 78"/>
                <a:gd name="T34" fmla="*/ 46 w 76"/>
                <a:gd name="T35" fmla="*/ 77 h 78"/>
                <a:gd name="T36" fmla="*/ 53 w 76"/>
                <a:gd name="T37" fmla="*/ 75 h 78"/>
                <a:gd name="T38" fmla="*/ 60 w 76"/>
                <a:gd name="T39" fmla="*/ 71 h 78"/>
                <a:gd name="T40" fmla="*/ 64 w 76"/>
                <a:gd name="T41" fmla="*/ 67 h 78"/>
                <a:gd name="T42" fmla="*/ 70 w 76"/>
                <a:gd name="T43" fmla="*/ 61 h 78"/>
                <a:gd name="T44" fmla="*/ 73 w 76"/>
                <a:gd name="T45" fmla="*/ 54 h 78"/>
                <a:gd name="T46" fmla="*/ 76 w 76"/>
                <a:gd name="T47" fmla="*/ 46 h 78"/>
                <a:gd name="T48" fmla="*/ 76 w 76"/>
                <a:gd name="T49" fmla="*/ 39 h 78"/>
                <a:gd name="T50" fmla="*/ 76 w 76"/>
                <a:gd name="T51" fmla="*/ 31 h 78"/>
                <a:gd name="T52" fmla="*/ 73 w 76"/>
                <a:gd name="T53" fmla="*/ 23 h 78"/>
                <a:gd name="T54" fmla="*/ 70 w 76"/>
                <a:gd name="T55" fmla="*/ 18 h 78"/>
                <a:gd name="T56" fmla="*/ 64 w 76"/>
                <a:gd name="T57" fmla="*/ 12 h 78"/>
                <a:gd name="T58" fmla="*/ 60 w 76"/>
                <a:gd name="T59" fmla="*/ 8 h 78"/>
                <a:gd name="T60" fmla="*/ 53 w 76"/>
                <a:gd name="T61" fmla="*/ 3 h 78"/>
                <a:gd name="T62" fmla="*/ 46 w 76"/>
                <a:gd name="T63" fmla="*/ 2 h 78"/>
                <a:gd name="T64" fmla="*/ 39 w 76"/>
                <a:gd name="T6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8">
                  <a:moveTo>
                    <a:pt x="39" y="0"/>
                  </a:moveTo>
                  <a:lnTo>
                    <a:pt x="30" y="2"/>
                  </a:lnTo>
                  <a:lnTo>
                    <a:pt x="23" y="3"/>
                  </a:lnTo>
                  <a:lnTo>
                    <a:pt x="17" y="8"/>
                  </a:lnTo>
                  <a:lnTo>
                    <a:pt x="11" y="12"/>
                  </a:lnTo>
                  <a:lnTo>
                    <a:pt x="5" y="18"/>
                  </a:lnTo>
                  <a:lnTo>
                    <a:pt x="3" y="23"/>
                  </a:lnTo>
                  <a:lnTo>
                    <a:pt x="0" y="31"/>
                  </a:lnTo>
                  <a:lnTo>
                    <a:pt x="0" y="39"/>
                  </a:lnTo>
                  <a:lnTo>
                    <a:pt x="0" y="46"/>
                  </a:lnTo>
                  <a:lnTo>
                    <a:pt x="3" y="54"/>
                  </a:lnTo>
                  <a:lnTo>
                    <a:pt x="5" y="61"/>
                  </a:lnTo>
                  <a:lnTo>
                    <a:pt x="11" y="67"/>
                  </a:lnTo>
                  <a:lnTo>
                    <a:pt x="17" y="71"/>
                  </a:lnTo>
                  <a:lnTo>
                    <a:pt x="23" y="75"/>
                  </a:lnTo>
                  <a:lnTo>
                    <a:pt x="30" y="77"/>
                  </a:lnTo>
                  <a:lnTo>
                    <a:pt x="39" y="78"/>
                  </a:lnTo>
                  <a:lnTo>
                    <a:pt x="46" y="77"/>
                  </a:lnTo>
                  <a:lnTo>
                    <a:pt x="53" y="75"/>
                  </a:lnTo>
                  <a:lnTo>
                    <a:pt x="60" y="71"/>
                  </a:lnTo>
                  <a:lnTo>
                    <a:pt x="64" y="67"/>
                  </a:lnTo>
                  <a:lnTo>
                    <a:pt x="70" y="61"/>
                  </a:lnTo>
                  <a:lnTo>
                    <a:pt x="73" y="54"/>
                  </a:lnTo>
                  <a:lnTo>
                    <a:pt x="76" y="46"/>
                  </a:lnTo>
                  <a:lnTo>
                    <a:pt x="76" y="39"/>
                  </a:lnTo>
                  <a:lnTo>
                    <a:pt x="76" y="31"/>
                  </a:lnTo>
                  <a:lnTo>
                    <a:pt x="73" y="23"/>
                  </a:lnTo>
                  <a:lnTo>
                    <a:pt x="70" y="18"/>
                  </a:lnTo>
                  <a:lnTo>
                    <a:pt x="64" y="12"/>
                  </a:lnTo>
                  <a:lnTo>
                    <a:pt x="60" y="8"/>
                  </a:lnTo>
                  <a:lnTo>
                    <a:pt x="53" y="3"/>
                  </a:lnTo>
                  <a:lnTo>
                    <a:pt x="46" y="2"/>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 name="Freeform 232"/>
            <p:cNvSpPr>
              <a:spLocks noEditPoints="1"/>
            </p:cNvSpPr>
            <p:nvPr/>
          </p:nvSpPr>
          <p:spPr bwMode="auto">
            <a:xfrm>
              <a:off x="7320488" y="691737"/>
              <a:ext cx="112111" cy="112111"/>
            </a:xfrm>
            <a:custGeom>
              <a:avLst/>
              <a:gdLst>
                <a:gd name="T0" fmla="*/ 104 w 232"/>
                <a:gd name="T1" fmla="*/ 1 h 232"/>
                <a:gd name="T2" fmla="*/ 82 w 232"/>
                <a:gd name="T3" fmla="*/ 5 h 232"/>
                <a:gd name="T4" fmla="*/ 60 w 232"/>
                <a:gd name="T5" fmla="*/ 14 h 232"/>
                <a:gd name="T6" fmla="*/ 42 w 232"/>
                <a:gd name="T7" fmla="*/ 27 h 232"/>
                <a:gd name="T8" fmla="*/ 26 w 232"/>
                <a:gd name="T9" fmla="*/ 43 h 232"/>
                <a:gd name="T10" fmla="*/ 14 w 232"/>
                <a:gd name="T11" fmla="*/ 62 h 232"/>
                <a:gd name="T12" fmla="*/ 6 w 232"/>
                <a:gd name="T13" fmla="*/ 82 h 232"/>
                <a:gd name="T14" fmla="*/ 0 w 232"/>
                <a:gd name="T15" fmla="*/ 105 h 232"/>
                <a:gd name="T16" fmla="*/ 0 w 232"/>
                <a:gd name="T17" fmla="*/ 128 h 232"/>
                <a:gd name="T18" fmla="*/ 6 w 232"/>
                <a:gd name="T19" fmla="*/ 151 h 232"/>
                <a:gd name="T20" fmla="*/ 14 w 232"/>
                <a:gd name="T21" fmla="*/ 171 h 232"/>
                <a:gd name="T22" fmla="*/ 26 w 232"/>
                <a:gd name="T23" fmla="*/ 190 h 232"/>
                <a:gd name="T24" fmla="*/ 42 w 232"/>
                <a:gd name="T25" fmla="*/ 206 h 232"/>
                <a:gd name="T26" fmla="*/ 60 w 232"/>
                <a:gd name="T27" fmla="*/ 219 h 232"/>
                <a:gd name="T28" fmla="*/ 82 w 232"/>
                <a:gd name="T29" fmla="*/ 227 h 232"/>
                <a:gd name="T30" fmla="*/ 104 w 232"/>
                <a:gd name="T31" fmla="*/ 232 h 232"/>
                <a:gd name="T32" fmla="*/ 128 w 232"/>
                <a:gd name="T33" fmla="*/ 232 h 232"/>
                <a:gd name="T34" fmla="*/ 150 w 232"/>
                <a:gd name="T35" fmla="*/ 227 h 232"/>
                <a:gd name="T36" fmla="*/ 171 w 232"/>
                <a:gd name="T37" fmla="*/ 219 h 232"/>
                <a:gd name="T38" fmla="*/ 190 w 232"/>
                <a:gd name="T39" fmla="*/ 206 h 232"/>
                <a:gd name="T40" fmla="*/ 206 w 232"/>
                <a:gd name="T41" fmla="*/ 190 h 232"/>
                <a:gd name="T42" fmla="*/ 217 w 232"/>
                <a:gd name="T43" fmla="*/ 171 h 232"/>
                <a:gd name="T44" fmla="*/ 226 w 232"/>
                <a:gd name="T45" fmla="*/ 151 h 232"/>
                <a:gd name="T46" fmla="*/ 232 w 232"/>
                <a:gd name="T47" fmla="*/ 128 h 232"/>
                <a:gd name="T48" fmla="*/ 232 w 232"/>
                <a:gd name="T49" fmla="*/ 105 h 232"/>
                <a:gd name="T50" fmla="*/ 226 w 232"/>
                <a:gd name="T51" fmla="*/ 82 h 232"/>
                <a:gd name="T52" fmla="*/ 217 w 232"/>
                <a:gd name="T53" fmla="*/ 62 h 232"/>
                <a:gd name="T54" fmla="*/ 206 w 232"/>
                <a:gd name="T55" fmla="*/ 43 h 232"/>
                <a:gd name="T56" fmla="*/ 190 w 232"/>
                <a:gd name="T57" fmla="*/ 27 h 232"/>
                <a:gd name="T58" fmla="*/ 171 w 232"/>
                <a:gd name="T59" fmla="*/ 14 h 232"/>
                <a:gd name="T60" fmla="*/ 150 w 232"/>
                <a:gd name="T61" fmla="*/ 5 h 232"/>
                <a:gd name="T62" fmla="*/ 128 w 232"/>
                <a:gd name="T63" fmla="*/ 1 h 232"/>
                <a:gd name="T64" fmla="*/ 117 w 232"/>
                <a:gd name="T65" fmla="*/ 39 h 232"/>
                <a:gd name="T66" fmla="*/ 131 w 232"/>
                <a:gd name="T67" fmla="*/ 40 h 232"/>
                <a:gd name="T68" fmla="*/ 145 w 232"/>
                <a:gd name="T69" fmla="*/ 44 h 232"/>
                <a:gd name="T70" fmla="*/ 170 w 232"/>
                <a:gd name="T71" fmla="*/ 62 h 232"/>
                <a:gd name="T72" fmla="*/ 187 w 232"/>
                <a:gd name="T73" fmla="*/ 86 h 232"/>
                <a:gd name="T74" fmla="*/ 191 w 232"/>
                <a:gd name="T75" fmla="*/ 100 h 232"/>
                <a:gd name="T76" fmla="*/ 193 w 232"/>
                <a:gd name="T77" fmla="*/ 116 h 232"/>
                <a:gd name="T78" fmla="*/ 191 w 232"/>
                <a:gd name="T79" fmla="*/ 132 h 232"/>
                <a:gd name="T80" fmla="*/ 187 w 232"/>
                <a:gd name="T81" fmla="*/ 147 h 232"/>
                <a:gd name="T82" fmla="*/ 170 w 232"/>
                <a:gd name="T83" fmla="*/ 171 h 232"/>
                <a:gd name="T84" fmla="*/ 145 w 232"/>
                <a:gd name="T85" fmla="*/ 187 h 232"/>
                <a:gd name="T86" fmla="*/ 131 w 232"/>
                <a:gd name="T87" fmla="*/ 191 h 232"/>
                <a:gd name="T88" fmla="*/ 117 w 232"/>
                <a:gd name="T89" fmla="*/ 194 h 232"/>
                <a:gd name="T90" fmla="*/ 101 w 232"/>
                <a:gd name="T91" fmla="*/ 191 h 232"/>
                <a:gd name="T92" fmla="*/ 86 w 232"/>
                <a:gd name="T93" fmla="*/ 187 h 232"/>
                <a:gd name="T94" fmla="*/ 62 w 232"/>
                <a:gd name="T95" fmla="*/ 171 h 232"/>
                <a:gd name="T96" fmla="*/ 45 w 232"/>
                <a:gd name="T97" fmla="*/ 147 h 232"/>
                <a:gd name="T98" fmla="*/ 40 w 232"/>
                <a:gd name="T99" fmla="*/ 132 h 232"/>
                <a:gd name="T100" fmla="*/ 39 w 232"/>
                <a:gd name="T101" fmla="*/ 116 h 232"/>
                <a:gd name="T102" fmla="*/ 40 w 232"/>
                <a:gd name="T103" fmla="*/ 100 h 232"/>
                <a:gd name="T104" fmla="*/ 45 w 232"/>
                <a:gd name="T105" fmla="*/ 86 h 232"/>
                <a:gd name="T106" fmla="*/ 62 w 232"/>
                <a:gd name="T107" fmla="*/ 62 h 232"/>
                <a:gd name="T108" fmla="*/ 86 w 232"/>
                <a:gd name="T109" fmla="*/ 44 h 232"/>
                <a:gd name="T110" fmla="*/ 101 w 232"/>
                <a:gd name="T111" fmla="*/ 40 h 232"/>
                <a:gd name="T112" fmla="*/ 117 w 232"/>
                <a:gd name="T113" fmla="*/ 3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2" h="232">
                  <a:moveTo>
                    <a:pt x="117" y="0"/>
                  </a:moveTo>
                  <a:lnTo>
                    <a:pt x="104" y="1"/>
                  </a:lnTo>
                  <a:lnTo>
                    <a:pt x="92" y="3"/>
                  </a:lnTo>
                  <a:lnTo>
                    <a:pt x="82" y="5"/>
                  </a:lnTo>
                  <a:lnTo>
                    <a:pt x="70" y="10"/>
                  </a:lnTo>
                  <a:lnTo>
                    <a:pt x="60" y="14"/>
                  </a:lnTo>
                  <a:lnTo>
                    <a:pt x="52" y="20"/>
                  </a:lnTo>
                  <a:lnTo>
                    <a:pt x="42" y="27"/>
                  </a:lnTo>
                  <a:lnTo>
                    <a:pt x="34" y="34"/>
                  </a:lnTo>
                  <a:lnTo>
                    <a:pt x="26" y="43"/>
                  </a:lnTo>
                  <a:lnTo>
                    <a:pt x="20" y="51"/>
                  </a:lnTo>
                  <a:lnTo>
                    <a:pt x="14" y="62"/>
                  </a:lnTo>
                  <a:lnTo>
                    <a:pt x="9" y="72"/>
                  </a:lnTo>
                  <a:lnTo>
                    <a:pt x="6" y="82"/>
                  </a:lnTo>
                  <a:lnTo>
                    <a:pt x="3" y="93"/>
                  </a:lnTo>
                  <a:lnTo>
                    <a:pt x="0" y="105"/>
                  </a:lnTo>
                  <a:lnTo>
                    <a:pt x="0" y="116"/>
                  </a:lnTo>
                  <a:lnTo>
                    <a:pt x="0" y="128"/>
                  </a:lnTo>
                  <a:lnTo>
                    <a:pt x="3" y="139"/>
                  </a:lnTo>
                  <a:lnTo>
                    <a:pt x="6" y="151"/>
                  </a:lnTo>
                  <a:lnTo>
                    <a:pt x="9" y="161"/>
                  </a:lnTo>
                  <a:lnTo>
                    <a:pt x="14" y="171"/>
                  </a:lnTo>
                  <a:lnTo>
                    <a:pt x="20" y="181"/>
                  </a:lnTo>
                  <a:lnTo>
                    <a:pt x="26" y="190"/>
                  </a:lnTo>
                  <a:lnTo>
                    <a:pt x="34" y="198"/>
                  </a:lnTo>
                  <a:lnTo>
                    <a:pt x="42" y="206"/>
                  </a:lnTo>
                  <a:lnTo>
                    <a:pt x="52" y="213"/>
                  </a:lnTo>
                  <a:lnTo>
                    <a:pt x="60" y="219"/>
                  </a:lnTo>
                  <a:lnTo>
                    <a:pt x="70" y="223"/>
                  </a:lnTo>
                  <a:lnTo>
                    <a:pt x="82" y="227"/>
                  </a:lnTo>
                  <a:lnTo>
                    <a:pt x="92" y="230"/>
                  </a:lnTo>
                  <a:lnTo>
                    <a:pt x="104" y="232"/>
                  </a:lnTo>
                  <a:lnTo>
                    <a:pt x="117" y="232"/>
                  </a:lnTo>
                  <a:lnTo>
                    <a:pt x="128" y="232"/>
                  </a:lnTo>
                  <a:lnTo>
                    <a:pt x="140" y="230"/>
                  </a:lnTo>
                  <a:lnTo>
                    <a:pt x="150" y="227"/>
                  </a:lnTo>
                  <a:lnTo>
                    <a:pt x="161" y="223"/>
                  </a:lnTo>
                  <a:lnTo>
                    <a:pt x="171" y="219"/>
                  </a:lnTo>
                  <a:lnTo>
                    <a:pt x="180" y="213"/>
                  </a:lnTo>
                  <a:lnTo>
                    <a:pt x="190" y="206"/>
                  </a:lnTo>
                  <a:lnTo>
                    <a:pt x="197" y="198"/>
                  </a:lnTo>
                  <a:lnTo>
                    <a:pt x="206" y="190"/>
                  </a:lnTo>
                  <a:lnTo>
                    <a:pt x="212" y="181"/>
                  </a:lnTo>
                  <a:lnTo>
                    <a:pt x="217" y="171"/>
                  </a:lnTo>
                  <a:lnTo>
                    <a:pt x="223" y="161"/>
                  </a:lnTo>
                  <a:lnTo>
                    <a:pt x="226" y="151"/>
                  </a:lnTo>
                  <a:lnTo>
                    <a:pt x="229" y="139"/>
                  </a:lnTo>
                  <a:lnTo>
                    <a:pt x="232" y="128"/>
                  </a:lnTo>
                  <a:lnTo>
                    <a:pt x="232" y="116"/>
                  </a:lnTo>
                  <a:lnTo>
                    <a:pt x="232" y="105"/>
                  </a:lnTo>
                  <a:lnTo>
                    <a:pt x="229" y="93"/>
                  </a:lnTo>
                  <a:lnTo>
                    <a:pt x="226" y="82"/>
                  </a:lnTo>
                  <a:lnTo>
                    <a:pt x="223" y="72"/>
                  </a:lnTo>
                  <a:lnTo>
                    <a:pt x="217" y="62"/>
                  </a:lnTo>
                  <a:lnTo>
                    <a:pt x="212" y="51"/>
                  </a:lnTo>
                  <a:lnTo>
                    <a:pt x="206" y="43"/>
                  </a:lnTo>
                  <a:lnTo>
                    <a:pt x="197" y="34"/>
                  </a:lnTo>
                  <a:lnTo>
                    <a:pt x="190" y="27"/>
                  </a:lnTo>
                  <a:lnTo>
                    <a:pt x="180" y="20"/>
                  </a:lnTo>
                  <a:lnTo>
                    <a:pt x="171" y="14"/>
                  </a:lnTo>
                  <a:lnTo>
                    <a:pt x="161" y="10"/>
                  </a:lnTo>
                  <a:lnTo>
                    <a:pt x="150" y="5"/>
                  </a:lnTo>
                  <a:lnTo>
                    <a:pt x="140" y="3"/>
                  </a:lnTo>
                  <a:lnTo>
                    <a:pt x="128" y="1"/>
                  </a:lnTo>
                  <a:lnTo>
                    <a:pt x="117" y="0"/>
                  </a:lnTo>
                  <a:close/>
                  <a:moveTo>
                    <a:pt x="117" y="39"/>
                  </a:moveTo>
                  <a:lnTo>
                    <a:pt x="124" y="40"/>
                  </a:lnTo>
                  <a:lnTo>
                    <a:pt x="131" y="40"/>
                  </a:lnTo>
                  <a:lnTo>
                    <a:pt x="138" y="43"/>
                  </a:lnTo>
                  <a:lnTo>
                    <a:pt x="145" y="44"/>
                  </a:lnTo>
                  <a:lnTo>
                    <a:pt x="158" y="51"/>
                  </a:lnTo>
                  <a:lnTo>
                    <a:pt x="170" y="62"/>
                  </a:lnTo>
                  <a:lnTo>
                    <a:pt x="180" y="73"/>
                  </a:lnTo>
                  <a:lnTo>
                    <a:pt x="187" y="86"/>
                  </a:lnTo>
                  <a:lnTo>
                    <a:pt x="190" y="93"/>
                  </a:lnTo>
                  <a:lnTo>
                    <a:pt x="191" y="100"/>
                  </a:lnTo>
                  <a:lnTo>
                    <a:pt x="193" y="108"/>
                  </a:lnTo>
                  <a:lnTo>
                    <a:pt x="193" y="116"/>
                  </a:lnTo>
                  <a:lnTo>
                    <a:pt x="193" y="123"/>
                  </a:lnTo>
                  <a:lnTo>
                    <a:pt x="191" y="132"/>
                  </a:lnTo>
                  <a:lnTo>
                    <a:pt x="190" y="139"/>
                  </a:lnTo>
                  <a:lnTo>
                    <a:pt x="187" y="147"/>
                  </a:lnTo>
                  <a:lnTo>
                    <a:pt x="180" y="160"/>
                  </a:lnTo>
                  <a:lnTo>
                    <a:pt x="170" y="171"/>
                  </a:lnTo>
                  <a:lnTo>
                    <a:pt x="158" y="180"/>
                  </a:lnTo>
                  <a:lnTo>
                    <a:pt x="145" y="187"/>
                  </a:lnTo>
                  <a:lnTo>
                    <a:pt x="138" y="190"/>
                  </a:lnTo>
                  <a:lnTo>
                    <a:pt x="131" y="191"/>
                  </a:lnTo>
                  <a:lnTo>
                    <a:pt x="124" y="193"/>
                  </a:lnTo>
                  <a:lnTo>
                    <a:pt x="117" y="194"/>
                  </a:lnTo>
                  <a:lnTo>
                    <a:pt x="108" y="193"/>
                  </a:lnTo>
                  <a:lnTo>
                    <a:pt x="101" y="191"/>
                  </a:lnTo>
                  <a:lnTo>
                    <a:pt x="93" y="190"/>
                  </a:lnTo>
                  <a:lnTo>
                    <a:pt x="86" y="187"/>
                  </a:lnTo>
                  <a:lnTo>
                    <a:pt x="73" y="180"/>
                  </a:lnTo>
                  <a:lnTo>
                    <a:pt x="62" y="171"/>
                  </a:lnTo>
                  <a:lnTo>
                    <a:pt x="52" y="160"/>
                  </a:lnTo>
                  <a:lnTo>
                    <a:pt x="45" y="147"/>
                  </a:lnTo>
                  <a:lnTo>
                    <a:pt x="42" y="139"/>
                  </a:lnTo>
                  <a:lnTo>
                    <a:pt x="40" y="132"/>
                  </a:lnTo>
                  <a:lnTo>
                    <a:pt x="39" y="123"/>
                  </a:lnTo>
                  <a:lnTo>
                    <a:pt x="39" y="116"/>
                  </a:lnTo>
                  <a:lnTo>
                    <a:pt x="39" y="108"/>
                  </a:lnTo>
                  <a:lnTo>
                    <a:pt x="40" y="100"/>
                  </a:lnTo>
                  <a:lnTo>
                    <a:pt x="42" y="93"/>
                  </a:lnTo>
                  <a:lnTo>
                    <a:pt x="45" y="86"/>
                  </a:lnTo>
                  <a:lnTo>
                    <a:pt x="52" y="73"/>
                  </a:lnTo>
                  <a:lnTo>
                    <a:pt x="62" y="62"/>
                  </a:lnTo>
                  <a:lnTo>
                    <a:pt x="73" y="51"/>
                  </a:lnTo>
                  <a:lnTo>
                    <a:pt x="86" y="44"/>
                  </a:lnTo>
                  <a:lnTo>
                    <a:pt x="93" y="43"/>
                  </a:lnTo>
                  <a:lnTo>
                    <a:pt x="101" y="40"/>
                  </a:lnTo>
                  <a:lnTo>
                    <a:pt x="108" y="40"/>
                  </a:lnTo>
                  <a:lnTo>
                    <a:pt x="117"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 name="Freeform 233"/>
            <p:cNvSpPr>
              <a:spLocks noEditPoints="1"/>
            </p:cNvSpPr>
            <p:nvPr/>
          </p:nvSpPr>
          <p:spPr bwMode="auto">
            <a:xfrm>
              <a:off x="7265161" y="634953"/>
              <a:ext cx="224223" cy="225679"/>
            </a:xfrm>
            <a:custGeom>
              <a:avLst/>
              <a:gdLst>
                <a:gd name="T0" fmla="*/ 184 w 462"/>
                <a:gd name="T1" fmla="*/ 5 h 464"/>
                <a:gd name="T2" fmla="*/ 121 w 462"/>
                <a:gd name="T3" fmla="*/ 28 h 464"/>
                <a:gd name="T4" fmla="*/ 67 w 462"/>
                <a:gd name="T5" fmla="*/ 68 h 464"/>
                <a:gd name="T6" fmla="*/ 27 w 462"/>
                <a:gd name="T7" fmla="*/ 121 h 464"/>
                <a:gd name="T8" fmla="*/ 4 w 462"/>
                <a:gd name="T9" fmla="*/ 185 h 464"/>
                <a:gd name="T10" fmla="*/ 0 w 462"/>
                <a:gd name="T11" fmla="*/ 255 h 464"/>
                <a:gd name="T12" fmla="*/ 17 w 462"/>
                <a:gd name="T13" fmla="*/ 323 h 464"/>
                <a:gd name="T14" fmla="*/ 52 w 462"/>
                <a:gd name="T15" fmla="*/ 379 h 464"/>
                <a:gd name="T16" fmla="*/ 102 w 462"/>
                <a:gd name="T17" fmla="*/ 424 h 464"/>
                <a:gd name="T18" fmla="*/ 162 w 462"/>
                <a:gd name="T19" fmla="*/ 454 h 464"/>
                <a:gd name="T20" fmla="*/ 232 w 462"/>
                <a:gd name="T21" fmla="*/ 464 h 464"/>
                <a:gd name="T22" fmla="*/ 299 w 462"/>
                <a:gd name="T23" fmla="*/ 454 h 464"/>
                <a:gd name="T24" fmla="*/ 360 w 462"/>
                <a:gd name="T25" fmla="*/ 424 h 464"/>
                <a:gd name="T26" fmla="*/ 410 w 462"/>
                <a:gd name="T27" fmla="*/ 379 h 464"/>
                <a:gd name="T28" fmla="*/ 445 w 462"/>
                <a:gd name="T29" fmla="*/ 323 h 464"/>
                <a:gd name="T30" fmla="*/ 462 w 462"/>
                <a:gd name="T31" fmla="*/ 255 h 464"/>
                <a:gd name="T32" fmla="*/ 458 w 462"/>
                <a:gd name="T33" fmla="*/ 185 h 464"/>
                <a:gd name="T34" fmla="*/ 435 w 462"/>
                <a:gd name="T35" fmla="*/ 121 h 464"/>
                <a:gd name="T36" fmla="*/ 394 w 462"/>
                <a:gd name="T37" fmla="*/ 68 h 464"/>
                <a:gd name="T38" fmla="*/ 341 w 462"/>
                <a:gd name="T39" fmla="*/ 28 h 464"/>
                <a:gd name="T40" fmla="*/ 278 w 462"/>
                <a:gd name="T41" fmla="*/ 5 h 464"/>
                <a:gd name="T42" fmla="*/ 232 w 462"/>
                <a:gd name="T43" fmla="*/ 0 h 464"/>
                <a:gd name="T44" fmla="*/ 270 w 462"/>
                <a:gd name="T45" fmla="*/ 44 h 464"/>
                <a:gd name="T46" fmla="*/ 322 w 462"/>
                <a:gd name="T47" fmla="*/ 62 h 464"/>
                <a:gd name="T48" fmla="*/ 367 w 462"/>
                <a:gd name="T49" fmla="*/ 95 h 464"/>
                <a:gd name="T50" fmla="*/ 400 w 462"/>
                <a:gd name="T51" fmla="*/ 140 h 464"/>
                <a:gd name="T52" fmla="*/ 420 w 462"/>
                <a:gd name="T53" fmla="*/ 193 h 464"/>
                <a:gd name="T54" fmla="*/ 423 w 462"/>
                <a:gd name="T55" fmla="*/ 252 h 464"/>
                <a:gd name="T56" fmla="*/ 409 w 462"/>
                <a:gd name="T57" fmla="*/ 307 h 464"/>
                <a:gd name="T58" fmla="*/ 380 w 462"/>
                <a:gd name="T59" fmla="*/ 355 h 464"/>
                <a:gd name="T60" fmla="*/ 338 w 462"/>
                <a:gd name="T61" fmla="*/ 392 h 464"/>
                <a:gd name="T62" fmla="*/ 288 w 462"/>
                <a:gd name="T63" fmla="*/ 417 h 464"/>
                <a:gd name="T64" fmla="*/ 232 w 462"/>
                <a:gd name="T65" fmla="*/ 425 h 464"/>
                <a:gd name="T66" fmla="*/ 174 w 462"/>
                <a:gd name="T67" fmla="*/ 417 h 464"/>
                <a:gd name="T68" fmla="*/ 124 w 462"/>
                <a:gd name="T69" fmla="*/ 392 h 464"/>
                <a:gd name="T70" fmla="*/ 82 w 462"/>
                <a:gd name="T71" fmla="*/ 355 h 464"/>
                <a:gd name="T72" fmla="*/ 53 w 462"/>
                <a:gd name="T73" fmla="*/ 307 h 464"/>
                <a:gd name="T74" fmla="*/ 39 w 462"/>
                <a:gd name="T75" fmla="*/ 252 h 464"/>
                <a:gd name="T76" fmla="*/ 41 w 462"/>
                <a:gd name="T77" fmla="*/ 193 h 464"/>
                <a:gd name="T78" fmla="*/ 62 w 462"/>
                <a:gd name="T79" fmla="*/ 140 h 464"/>
                <a:gd name="T80" fmla="*/ 95 w 462"/>
                <a:gd name="T81" fmla="*/ 95 h 464"/>
                <a:gd name="T82" fmla="*/ 139 w 462"/>
                <a:gd name="T83" fmla="*/ 62 h 464"/>
                <a:gd name="T84" fmla="*/ 193 w 462"/>
                <a:gd name="T85" fmla="*/ 4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2" h="464">
                  <a:moveTo>
                    <a:pt x="232" y="0"/>
                  </a:moveTo>
                  <a:lnTo>
                    <a:pt x="207" y="2"/>
                  </a:lnTo>
                  <a:lnTo>
                    <a:pt x="184" y="5"/>
                  </a:lnTo>
                  <a:lnTo>
                    <a:pt x="162" y="10"/>
                  </a:lnTo>
                  <a:lnTo>
                    <a:pt x="141" y="19"/>
                  </a:lnTo>
                  <a:lnTo>
                    <a:pt x="121" y="28"/>
                  </a:lnTo>
                  <a:lnTo>
                    <a:pt x="102" y="39"/>
                  </a:lnTo>
                  <a:lnTo>
                    <a:pt x="83" y="54"/>
                  </a:lnTo>
                  <a:lnTo>
                    <a:pt x="67" y="68"/>
                  </a:lnTo>
                  <a:lnTo>
                    <a:pt x="52" y="85"/>
                  </a:lnTo>
                  <a:lnTo>
                    <a:pt x="39" y="103"/>
                  </a:lnTo>
                  <a:lnTo>
                    <a:pt x="27" y="121"/>
                  </a:lnTo>
                  <a:lnTo>
                    <a:pt x="17" y="142"/>
                  </a:lnTo>
                  <a:lnTo>
                    <a:pt x="10" y="163"/>
                  </a:lnTo>
                  <a:lnTo>
                    <a:pt x="4" y="185"/>
                  </a:lnTo>
                  <a:lnTo>
                    <a:pt x="0" y="208"/>
                  </a:lnTo>
                  <a:lnTo>
                    <a:pt x="0" y="232"/>
                  </a:lnTo>
                  <a:lnTo>
                    <a:pt x="0" y="255"/>
                  </a:lnTo>
                  <a:lnTo>
                    <a:pt x="4" y="278"/>
                  </a:lnTo>
                  <a:lnTo>
                    <a:pt x="10" y="301"/>
                  </a:lnTo>
                  <a:lnTo>
                    <a:pt x="17" y="323"/>
                  </a:lnTo>
                  <a:lnTo>
                    <a:pt x="27" y="343"/>
                  </a:lnTo>
                  <a:lnTo>
                    <a:pt x="39" y="362"/>
                  </a:lnTo>
                  <a:lnTo>
                    <a:pt x="52" y="379"/>
                  </a:lnTo>
                  <a:lnTo>
                    <a:pt x="67" y="396"/>
                  </a:lnTo>
                  <a:lnTo>
                    <a:pt x="83" y="411"/>
                  </a:lnTo>
                  <a:lnTo>
                    <a:pt x="102" y="424"/>
                  </a:lnTo>
                  <a:lnTo>
                    <a:pt x="121" y="435"/>
                  </a:lnTo>
                  <a:lnTo>
                    <a:pt x="141" y="445"/>
                  </a:lnTo>
                  <a:lnTo>
                    <a:pt x="162" y="454"/>
                  </a:lnTo>
                  <a:lnTo>
                    <a:pt x="184" y="460"/>
                  </a:lnTo>
                  <a:lnTo>
                    <a:pt x="207" y="463"/>
                  </a:lnTo>
                  <a:lnTo>
                    <a:pt x="232" y="464"/>
                  </a:lnTo>
                  <a:lnTo>
                    <a:pt x="255" y="463"/>
                  </a:lnTo>
                  <a:lnTo>
                    <a:pt x="278" y="460"/>
                  </a:lnTo>
                  <a:lnTo>
                    <a:pt x="299" y="454"/>
                  </a:lnTo>
                  <a:lnTo>
                    <a:pt x="321" y="445"/>
                  </a:lnTo>
                  <a:lnTo>
                    <a:pt x="341" y="435"/>
                  </a:lnTo>
                  <a:lnTo>
                    <a:pt x="360" y="424"/>
                  </a:lnTo>
                  <a:lnTo>
                    <a:pt x="378" y="411"/>
                  </a:lnTo>
                  <a:lnTo>
                    <a:pt x="394" y="396"/>
                  </a:lnTo>
                  <a:lnTo>
                    <a:pt x="410" y="379"/>
                  </a:lnTo>
                  <a:lnTo>
                    <a:pt x="423" y="362"/>
                  </a:lnTo>
                  <a:lnTo>
                    <a:pt x="435" y="343"/>
                  </a:lnTo>
                  <a:lnTo>
                    <a:pt x="445" y="323"/>
                  </a:lnTo>
                  <a:lnTo>
                    <a:pt x="452" y="301"/>
                  </a:lnTo>
                  <a:lnTo>
                    <a:pt x="458" y="278"/>
                  </a:lnTo>
                  <a:lnTo>
                    <a:pt x="462" y="255"/>
                  </a:lnTo>
                  <a:lnTo>
                    <a:pt x="462" y="232"/>
                  </a:lnTo>
                  <a:lnTo>
                    <a:pt x="462" y="208"/>
                  </a:lnTo>
                  <a:lnTo>
                    <a:pt x="458" y="185"/>
                  </a:lnTo>
                  <a:lnTo>
                    <a:pt x="452" y="163"/>
                  </a:lnTo>
                  <a:lnTo>
                    <a:pt x="445" y="142"/>
                  </a:lnTo>
                  <a:lnTo>
                    <a:pt x="435" y="121"/>
                  </a:lnTo>
                  <a:lnTo>
                    <a:pt x="423" y="103"/>
                  </a:lnTo>
                  <a:lnTo>
                    <a:pt x="410" y="85"/>
                  </a:lnTo>
                  <a:lnTo>
                    <a:pt x="394" y="68"/>
                  </a:lnTo>
                  <a:lnTo>
                    <a:pt x="378" y="54"/>
                  </a:lnTo>
                  <a:lnTo>
                    <a:pt x="360" y="39"/>
                  </a:lnTo>
                  <a:lnTo>
                    <a:pt x="341" y="28"/>
                  </a:lnTo>
                  <a:lnTo>
                    <a:pt x="321" y="19"/>
                  </a:lnTo>
                  <a:lnTo>
                    <a:pt x="299" y="10"/>
                  </a:lnTo>
                  <a:lnTo>
                    <a:pt x="278" y="5"/>
                  </a:lnTo>
                  <a:lnTo>
                    <a:pt x="255" y="2"/>
                  </a:lnTo>
                  <a:lnTo>
                    <a:pt x="232" y="0"/>
                  </a:lnTo>
                  <a:lnTo>
                    <a:pt x="232" y="0"/>
                  </a:lnTo>
                  <a:close/>
                  <a:moveTo>
                    <a:pt x="232" y="39"/>
                  </a:moveTo>
                  <a:lnTo>
                    <a:pt x="250" y="39"/>
                  </a:lnTo>
                  <a:lnTo>
                    <a:pt x="270" y="44"/>
                  </a:lnTo>
                  <a:lnTo>
                    <a:pt x="288" y="48"/>
                  </a:lnTo>
                  <a:lnTo>
                    <a:pt x="306" y="54"/>
                  </a:lnTo>
                  <a:lnTo>
                    <a:pt x="322" y="62"/>
                  </a:lnTo>
                  <a:lnTo>
                    <a:pt x="338" y="72"/>
                  </a:lnTo>
                  <a:lnTo>
                    <a:pt x="354" y="82"/>
                  </a:lnTo>
                  <a:lnTo>
                    <a:pt x="367" y="95"/>
                  </a:lnTo>
                  <a:lnTo>
                    <a:pt x="380" y="110"/>
                  </a:lnTo>
                  <a:lnTo>
                    <a:pt x="391" y="124"/>
                  </a:lnTo>
                  <a:lnTo>
                    <a:pt x="400" y="140"/>
                  </a:lnTo>
                  <a:lnTo>
                    <a:pt x="409" y="157"/>
                  </a:lnTo>
                  <a:lnTo>
                    <a:pt x="416" y="175"/>
                  </a:lnTo>
                  <a:lnTo>
                    <a:pt x="420" y="193"/>
                  </a:lnTo>
                  <a:lnTo>
                    <a:pt x="423" y="212"/>
                  </a:lnTo>
                  <a:lnTo>
                    <a:pt x="424" y="232"/>
                  </a:lnTo>
                  <a:lnTo>
                    <a:pt x="423" y="252"/>
                  </a:lnTo>
                  <a:lnTo>
                    <a:pt x="420" y="271"/>
                  </a:lnTo>
                  <a:lnTo>
                    <a:pt x="416" y="290"/>
                  </a:lnTo>
                  <a:lnTo>
                    <a:pt x="409" y="307"/>
                  </a:lnTo>
                  <a:lnTo>
                    <a:pt x="400" y="324"/>
                  </a:lnTo>
                  <a:lnTo>
                    <a:pt x="391" y="340"/>
                  </a:lnTo>
                  <a:lnTo>
                    <a:pt x="380" y="355"/>
                  </a:lnTo>
                  <a:lnTo>
                    <a:pt x="367" y="369"/>
                  </a:lnTo>
                  <a:lnTo>
                    <a:pt x="354" y="381"/>
                  </a:lnTo>
                  <a:lnTo>
                    <a:pt x="338" y="392"/>
                  </a:lnTo>
                  <a:lnTo>
                    <a:pt x="322" y="402"/>
                  </a:lnTo>
                  <a:lnTo>
                    <a:pt x="306" y="409"/>
                  </a:lnTo>
                  <a:lnTo>
                    <a:pt x="288" y="417"/>
                  </a:lnTo>
                  <a:lnTo>
                    <a:pt x="270" y="421"/>
                  </a:lnTo>
                  <a:lnTo>
                    <a:pt x="250" y="424"/>
                  </a:lnTo>
                  <a:lnTo>
                    <a:pt x="232" y="425"/>
                  </a:lnTo>
                  <a:lnTo>
                    <a:pt x="211" y="424"/>
                  </a:lnTo>
                  <a:lnTo>
                    <a:pt x="193" y="421"/>
                  </a:lnTo>
                  <a:lnTo>
                    <a:pt x="174" y="417"/>
                  </a:lnTo>
                  <a:lnTo>
                    <a:pt x="155" y="409"/>
                  </a:lnTo>
                  <a:lnTo>
                    <a:pt x="139" y="402"/>
                  </a:lnTo>
                  <a:lnTo>
                    <a:pt x="124" y="392"/>
                  </a:lnTo>
                  <a:lnTo>
                    <a:pt x="108" y="381"/>
                  </a:lnTo>
                  <a:lnTo>
                    <a:pt x="95" y="369"/>
                  </a:lnTo>
                  <a:lnTo>
                    <a:pt x="82" y="355"/>
                  </a:lnTo>
                  <a:lnTo>
                    <a:pt x="70" y="340"/>
                  </a:lnTo>
                  <a:lnTo>
                    <a:pt x="62" y="324"/>
                  </a:lnTo>
                  <a:lnTo>
                    <a:pt x="53" y="307"/>
                  </a:lnTo>
                  <a:lnTo>
                    <a:pt x="46" y="290"/>
                  </a:lnTo>
                  <a:lnTo>
                    <a:pt x="41" y="271"/>
                  </a:lnTo>
                  <a:lnTo>
                    <a:pt x="39" y="252"/>
                  </a:lnTo>
                  <a:lnTo>
                    <a:pt x="37" y="232"/>
                  </a:lnTo>
                  <a:lnTo>
                    <a:pt x="39" y="212"/>
                  </a:lnTo>
                  <a:lnTo>
                    <a:pt x="41" y="193"/>
                  </a:lnTo>
                  <a:lnTo>
                    <a:pt x="46" y="175"/>
                  </a:lnTo>
                  <a:lnTo>
                    <a:pt x="53" y="157"/>
                  </a:lnTo>
                  <a:lnTo>
                    <a:pt x="62" y="140"/>
                  </a:lnTo>
                  <a:lnTo>
                    <a:pt x="70" y="124"/>
                  </a:lnTo>
                  <a:lnTo>
                    <a:pt x="82" y="110"/>
                  </a:lnTo>
                  <a:lnTo>
                    <a:pt x="95" y="95"/>
                  </a:lnTo>
                  <a:lnTo>
                    <a:pt x="108" y="82"/>
                  </a:lnTo>
                  <a:lnTo>
                    <a:pt x="124" y="72"/>
                  </a:lnTo>
                  <a:lnTo>
                    <a:pt x="139" y="62"/>
                  </a:lnTo>
                  <a:lnTo>
                    <a:pt x="155" y="54"/>
                  </a:lnTo>
                  <a:lnTo>
                    <a:pt x="174" y="48"/>
                  </a:lnTo>
                  <a:lnTo>
                    <a:pt x="193" y="44"/>
                  </a:lnTo>
                  <a:lnTo>
                    <a:pt x="211" y="39"/>
                  </a:lnTo>
                  <a:lnTo>
                    <a:pt x="232"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 name="Freeform 234"/>
            <p:cNvSpPr>
              <a:spLocks noEditPoints="1"/>
            </p:cNvSpPr>
            <p:nvPr/>
          </p:nvSpPr>
          <p:spPr bwMode="auto">
            <a:xfrm>
              <a:off x="7208377" y="579625"/>
              <a:ext cx="337790" cy="336334"/>
            </a:xfrm>
            <a:custGeom>
              <a:avLst/>
              <a:gdLst>
                <a:gd name="T0" fmla="*/ 295 w 696"/>
                <a:gd name="T1" fmla="*/ 3 h 694"/>
                <a:gd name="T2" fmla="*/ 229 w 696"/>
                <a:gd name="T3" fmla="*/ 20 h 694"/>
                <a:gd name="T4" fmla="*/ 167 w 696"/>
                <a:gd name="T5" fmla="*/ 49 h 694"/>
                <a:gd name="T6" fmla="*/ 114 w 696"/>
                <a:gd name="T7" fmla="*/ 89 h 694"/>
                <a:gd name="T8" fmla="*/ 69 w 696"/>
                <a:gd name="T9" fmla="*/ 138 h 694"/>
                <a:gd name="T10" fmla="*/ 35 w 696"/>
                <a:gd name="T11" fmla="*/ 196 h 694"/>
                <a:gd name="T12" fmla="*/ 12 w 696"/>
                <a:gd name="T13" fmla="*/ 261 h 694"/>
                <a:gd name="T14" fmla="*/ 0 w 696"/>
                <a:gd name="T15" fmla="*/ 329 h 694"/>
                <a:gd name="T16" fmla="*/ 4 w 696"/>
                <a:gd name="T17" fmla="*/ 401 h 694"/>
                <a:gd name="T18" fmla="*/ 22 w 696"/>
                <a:gd name="T19" fmla="*/ 467 h 694"/>
                <a:gd name="T20" fmla="*/ 50 w 696"/>
                <a:gd name="T21" fmla="*/ 527 h 694"/>
                <a:gd name="T22" fmla="*/ 91 w 696"/>
                <a:gd name="T23" fmla="*/ 581 h 694"/>
                <a:gd name="T24" fmla="*/ 140 w 696"/>
                <a:gd name="T25" fmla="*/ 625 h 694"/>
                <a:gd name="T26" fmla="*/ 197 w 696"/>
                <a:gd name="T27" fmla="*/ 660 h 694"/>
                <a:gd name="T28" fmla="*/ 261 w 696"/>
                <a:gd name="T29" fmla="*/ 684 h 694"/>
                <a:gd name="T30" fmla="*/ 330 w 696"/>
                <a:gd name="T31" fmla="*/ 694 h 694"/>
                <a:gd name="T32" fmla="*/ 400 w 696"/>
                <a:gd name="T33" fmla="*/ 690 h 694"/>
                <a:gd name="T34" fmla="*/ 468 w 696"/>
                <a:gd name="T35" fmla="*/ 674 h 694"/>
                <a:gd name="T36" fmla="*/ 529 w 696"/>
                <a:gd name="T37" fmla="*/ 644 h 694"/>
                <a:gd name="T38" fmla="*/ 582 w 696"/>
                <a:gd name="T39" fmla="*/ 605 h 694"/>
                <a:gd name="T40" fmla="*/ 626 w 696"/>
                <a:gd name="T41" fmla="*/ 555 h 694"/>
                <a:gd name="T42" fmla="*/ 661 w 696"/>
                <a:gd name="T43" fmla="*/ 499 h 694"/>
                <a:gd name="T44" fmla="*/ 684 w 696"/>
                <a:gd name="T45" fmla="*/ 434 h 694"/>
                <a:gd name="T46" fmla="*/ 696 w 696"/>
                <a:gd name="T47" fmla="*/ 365 h 694"/>
                <a:gd name="T48" fmla="*/ 691 w 696"/>
                <a:gd name="T49" fmla="*/ 294 h 694"/>
                <a:gd name="T50" fmla="*/ 674 w 696"/>
                <a:gd name="T51" fmla="*/ 228 h 694"/>
                <a:gd name="T52" fmla="*/ 645 w 696"/>
                <a:gd name="T53" fmla="*/ 167 h 694"/>
                <a:gd name="T54" fmla="*/ 605 w 696"/>
                <a:gd name="T55" fmla="*/ 114 h 694"/>
                <a:gd name="T56" fmla="*/ 556 w 696"/>
                <a:gd name="T57" fmla="*/ 68 h 694"/>
                <a:gd name="T58" fmla="*/ 498 w 696"/>
                <a:gd name="T59" fmla="*/ 33 h 694"/>
                <a:gd name="T60" fmla="*/ 435 w 696"/>
                <a:gd name="T61" fmla="*/ 10 h 694"/>
                <a:gd name="T62" fmla="*/ 366 w 696"/>
                <a:gd name="T63" fmla="*/ 0 h 694"/>
                <a:gd name="T64" fmla="*/ 364 w 696"/>
                <a:gd name="T65" fmla="*/ 39 h 694"/>
                <a:gd name="T66" fmla="*/ 425 w 696"/>
                <a:gd name="T67" fmla="*/ 48 h 694"/>
                <a:gd name="T68" fmla="*/ 481 w 696"/>
                <a:gd name="T69" fmla="*/ 69 h 694"/>
                <a:gd name="T70" fmla="*/ 544 w 696"/>
                <a:gd name="T71" fmla="*/ 108 h 694"/>
                <a:gd name="T72" fmla="*/ 612 w 696"/>
                <a:gd name="T73" fmla="*/ 187 h 694"/>
                <a:gd name="T74" fmla="*/ 638 w 696"/>
                <a:gd name="T75" fmla="*/ 241 h 694"/>
                <a:gd name="T76" fmla="*/ 654 w 696"/>
                <a:gd name="T77" fmla="*/ 300 h 694"/>
                <a:gd name="T78" fmla="*/ 657 w 696"/>
                <a:gd name="T79" fmla="*/ 363 h 694"/>
                <a:gd name="T80" fmla="*/ 647 w 696"/>
                <a:gd name="T81" fmla="*/ 424 h 694"/>
                <a:gd name="T82" fmla="*/ 626 w 696"/>
                <a:gd name="T83" fmla="*/ 481 h 694"/>
                <a:gd name="T84" fmla="*/ 586 w 696"/>
                <a:gd name="T85" fmla="*/ 543 h 694"/>
                <a:gd name="T86" fmla="*/ 508 w 696"/>
                <a:gd name="T87" fmla="*/ 611 h 694"/>
                <a:gd name="T88" fmla="*/ 454 w 696"/>
                <a:gd name="T89" fmla="*/ 637 h 694"/>
                <a:gd name="T90" fmla="*/ 395 w 696"/>
                <a:gd name="T91" fmla="*/ 653 h 694"/>
                <a:gd name="T92" fmla="*/ 331 w 696"/>
                <a:gd name="T93" fmla="*/ 656 h 694"/>
                <a:gd name="T94" fmla="*/ 271 w 696"/>
                <a:gd name="T95" fmla="*/ 647 h 694"/>
                <a:gd name="T96" fmla="*/ 215 w 696"/>
                <a:gd name="T97" fmla="*/ 625 h 694"/>
                <a:gd name="T98" fmla="*/ 151 w 696"/>
                <a:gd name="T99" fmla="*/ 585 h 694"/>
                <a:gd name="T100" fmla="*/ 84 w 696"/>
                <a:gd name="T101" fmla="*/ 507 h 694"/>
                <a:gd name="T102" fmla="*/ 58 w 696"/>
                <a:gd name="T103" fmla="*/ 454 h 694"/>
                <a:gd name="T104" fmla="*/ 42 w 696"/>
                <a:gd name="T105" fmla="*/ 395 h 694"/>
                <a:gd name="T106" fmla="*/ 39 w 696"/>
                <a:gd name="T107" fmla="*/ 331 h 694"/>
                <a:gd name="T108" fmla="*/ 49 w 696"/>
                <a:gd name="T109" fmla="*/ 270 h 694"/>
                <a:gd name="T110" fmla="*/ 69 w 696"/>
                <a:gd name="T111" fmla="*/ 213 h 694"/>
                <a:gd name="T112" fmla="*/ 109 w 696"/>
                <a:gd name="T113" fmla="*/ 150 h 694"/>
                <a:gd name="T114" fmla="*/ 187 w 696"/>
                <a:gd name="T115" fmla="*/ 82 h 694"/>
                <a:gd name="T116" fmla="*/ 242 w 696"/>
                <a:gd name="T117" fmla="*/ 56 h 694"/>
                <a:gd name="T118" fmla="*/ 301 w 696"/>
                <a:gd name="T119" fmla="*/ 42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6" h="694">
                  <a:moveTo>
                    <a:pt x="349" y="0"/>
                  </a:moveTo>
                  <a:lnTo>
                    <a:pt x="330" y="0"/>
                  </a:lnTo>
                  <a:lnTo>
                    <a:pt x="313" y="2"/>
                  </a:lnTo>
                  <a:lnTo>
                    <a:pt x="295" y="3"/>
                  </a:lnTo>
                  <a:lnTo>
                    <a:pt x="278" y="6"/>
                  </a:lnTo>
                  <a:lnTo>
                    <a:pt x="261" y="10"/>
                  </a:lnTo>
                  <a:lnTo>
                    <a:pt x="245" y="15"/>
                  </a:lnTo>
                  <a:lnTo>
                    <a:pt x="229" y="20"/>
                  </a:lnTo>
                  <a:lnTo>
                    <a:pt x="213" y="26"/>
                  </a:lnTo>
                  <a:lnTo>
                    <a:pt x="197" y="33"/>
                  </a:lnTo>
                  <a:lnTo>
                    <a:pt x="181" y="42"/>
                  </a:lnTo>
                  <a:lnTo>
                    <a:pt x="167" y="49"/>
                  </a:lnTo>
                  <a:lnTo>
                    <a:pt x="154" y="59"/>
                  </a:lnTo>
                  <a:lnTo>
                    <a:pt x="140" y="68"/>
                  </a:lnTo>
                  <a:lnTo>
                    <a:pt x="127" y="79"/>
                  </a:lnTo>
                  <a:lnTo>
                    <a:pt x="114" y="89"/>
                  </a:lnTo>
                  <a:lnTo>
                    <a:pt x="102" y="101"/>
                  </a:lnTo>
                  <a:lnTo>
                    <a:pt x="91" y="114"/>
                  </a:lnTo>
                  <a:lnTo>
                    <a:pt x="79" y="125"/>
                  </a:lnTo>
                  <a:lnTo>
                    <a:pt x="69" y="138"/>
                  </a:lnTo>
                  <a:lnTo>
                    <a:pt x="59" y="153"/>
                  </a:lnTo>
                  <a:lnTo>
                    <a:pt x="50" y="167"/>
                  </a:lnTo>
                  <a:lnTo>
                    <a:pt x="42" y="182"/>
                  </a:lnTo>
                  <a:lnTo>
                    <a:pt x="35" y="196"/>
                  </a:lnTo>
                  <a:lnTo>
                    <a:pt x="27" y="212"/>
                  </a:lnTo>
                  <a:lnTo>
                    <a:pt x="22" y="228"/>
                  </a:lnTo>
                  <a:lnTo>
                    <a:pt x="16" y="244"/>
                  </a:lnTo>
                  <a:lnTo>
                    <a:pt x="12" y="261"/>
                  </a:lnTo>
                  <a:lnTo>
                    <a:pt x="7" y="277"/>
                  </a:lnTo>
                  <a:lnTo>
                    <a:pt x="4" y="294"/>
                  </a:lnTo>
                  <a:lnTo>
                    <a:pt x="1" y="311"/>
                  </a:lnTo>
                  <a:lnTo>
                    <a:pt x="0" y="329"/>
                  </a:lnTo>
                  <a:lnTo>
                    <a:pt x="0" y="347"/>
                  </a:lnTo>
                  <a:lnTo>
                    <a:pt x="0" y="365"/>
                  </a:lnTo>
                  <a:lnTo>
                    <a:pt x="1" y="383"/>
                  </a:lnTo>
                  <a:lnTo>
                    <a:pt x="4" y="401"/>
                  </a:lnTo>
                  <a:lnTo>
                    <a:pt x="7" y="418"/>
                  </a:lnTo>
                  <a:lnTo>
                    <a:pt x="12" y="434"/>
                  </a:lnTo>
                  <a:lnTo>
                    <a:pt x="16" y="451"/>
                  </a:lnTo>
                  <a:lnTo>
                    <a:pt x="22" y="467"/>
                  </a:lnTo>
                  <a:lnTo>
                    <a:pt x="27" y="483"/>
                  </a:lnTo>
                  <a:lnTo>
                    <a:pt x="35" y="499"/>
                  </a:lnTo>
                  <a:lnTo>
                    <a:pt x="42" y="513"/>
                  </a:lnTo>
                  <a:lnTo>
                    <a:pt x="50" y="527"/>
                  </a:lnTo>
                  <a:lnTo>
                    <a:pt x="59" y="542"/>
                  </a:lnTo>
                  <a:lnTo>
                    <a:pt x="69" y="555"/>
                  </a:lnTo>
                  <a:lnTo>
                    <a:pt x="79" y="568"/>
                  </a:lnTo>
                  <a:lnTo>
                    <a:pt x="91" y="581"/>
                  </a:lnTo>
                  <a:lnTo>
                    <a:pt x="102" y="594"/>
                  </a:lnTo>
                  <a:lnTo>
                    <a:pt x="114" y="605"/>
                  </a:lnTo>
                  <a:lnTo>
                    <a:pt x="127" y="615"/>
                  </a:lnTo>
                  <a:lnTo>
                    <a:pt x="140" y="625"/>
                  </a:lnTo>
                  <a:lnTo>
                    <a:pt x="154" y="635"/>
                  </a:lnTo>
                  <a:lnTo>
                    <a:pt x="167" y="644"/>
                  </a:lnTo>
                  <a:lnTo>
                    <a:pt x="181" y="653"/>
                  </a:lnTo>
                  <a:lnTo>
                    <a:pt x="197" y="660"/>
                  </a:lnTo>
                  <a:lnTo>
                    <a:pt x="213" y="667"/>
                  </a:lnTo>
                  <a:lnTo>
                    <a:pt x="229" y="674"/>
                  </a:lnTo>
                  <a:lnTo>
                    <a:pt x="245" y="679"/>
                  </a:lnTo>
                  <a:lnTo>
                    <a:pt x="261" y="684"/>
                  </a:lnTo>
                  <a:lnTo>
                    <a:pt x="278" y="687"/>
                  </a:lnTo>
                  <a:lnTo>
                    <a:pt x="295" y="690"/>
                  </a:lnTo>
                  <a:lnTo>
                    <a:pt x="313" y="693"/>
                  </a:lnTo>
                  <a:lnTo>
                    <a:pt x="330" y="694"/>
                  </a:lnTo>
                  <a:lnTo>
                    <a:pt x="349" y="694"/>
                  </a:lnTo>
                  <a:lnTo>
                    <a:pt x="366" y="694"/>
                  </a:lnTo>
                  <a:lnTo>
                    <a:pt x="383" y="693"/>
                  </a:lnTo>
                  <a:lnTo>
                    <a:pt x="400" y="690"/>
                  </a:lnTo>
                  <a:lnTo>
                    <a:pt x="418" y="687"/>
                  </a:lnTo>
                  <a:lnTo>
                    <a:pt x="435" y="684"/>
                  </a:lnTo>
                  <a:lnTo>
                    <a:pt x="451" y="679"/>
                  </a:lnTo>
                  <a:lnTo>
                    <a:pt x="468" y="674"/>
                  </a:lnTo>
                  <a:lnTo>
                    <a:pt x="482" y="667"/>
                  </a:lnTo>
                  <a:lnTo>
                    <a:pt x="498" y="660"/>
                  </a:lnTo>
                  <a:lnTo>
                    <a:pt x="514" y="653"/>
                  </a:lnTo>
                  <a:lnTo>
                    <a:pt x="529" y="644"/>
                  </a:lnTo>
                  <a:lnTo>
                    <a:pt x="541" y="635"/>
                  </a:lnTo>
                  <a:lnTo>
                    <a:pt x="556" y="625"/>
                  </a:lnTo>
                  <a:lnTo>
                    <a:pt x="569" y="615"/>
                  </a:lnTo>
                  <a:lnTo>
                    <a:pt x="582" y="605"/>
                  </a:lnTo>
                  <a:lnTo>
                    <a:pt x="593" y="594"/>
                  </a:lnTo>
                  <a:lnTo>
                    <a:pt x="605" y="581"/>
                  </a:lnTo>
                  <a:lnTo>
                    <a:pt x="616" y="568"/>
                  </a:lnTo>
                  <a:lnTo>
                    <a:pt x="626" y="555"/>
                  </a:lnTo>
                  <a:lnTo>
                    <a:pt x="637" y="542"/>
                  </a:lnTo>
                  <a:lnTo>
                    <a:pt x="645" y="527"/>
                  </a:lnTo>
                  <a:lnTo>
                    <a:pt x="654" y="513"/>
                  </a:lnTo>
                  <a:lnTo>
                    <a:pt x="661" y="499"/>
                  </a:lnTo>
                  <a:lnTo>
                    <a:pt x="668" y="483"/>
                  </a:lnTo>
                  <a:lnTo>
                    <a:pt x="674" y="467"/>
                  </a:lnTo>
                  <a:lnTo>
                    <a:pt x="680" y="451"/>
                  </a:lnTo>
                  <a:lnTo>
                    <a:pt x="684" y="434"/>
                  </a:lnTo>
                  <a:lnTo>
                    <a:pt x="688" y="418"/>
                  </a:lnTo>
                  <a:lnTo>
                    <a:pt x="691" y="401"/>
                  </a:lnTo>
                  <a:lnTo>
                    <a:pt x="694" y="383"/>
                  </a:lnTo>
                  <a:lnTo>
                    <a:pt x="696" y="365"/>
                  </a:lnTo>
                  <a:lnTo>
                    <a:pt x="696" y="347"/>
                  </a:lnTo>
                  <a:lnTo>
                    <a:pt x="696" y="329"/>
                  </a:lnTo>
                  <a:lnTo>
                    <a:pt x="694" y="311"/>
                  </a:lnTo>
                  <a:lnTo>
                    <a:pt x="691" y="294"/>
                  </a:lnTo>
                  <a:lnTo>
                    <a:pt x="688" y="277"/>
                  </a:lnTo>
                  <a:lnTo>
                    <a:pt x="684" y="261"/>
                  </a:lnTo>
                  <a:lnTo>
                    <a:pt x="680" y="244"/>
                  </a:lnTo>
                  <a:lnTo>
                    <a:pt x="674" y="228"/>
                  </a:lnTo>
                  <a:lnTo>
                    <a:pt x="668" y="212"/>
                  </a:lnTo>
                  <a:lnTo>
                    <a:pt x="661" y="196"/>
                  </a:lnTo>
                  <a:lnTo>
                    <a:pt x="654" y="182"/>
                  </a:lnTo>
                  <a:lnTo>
                    <a:pt x="645" y="167"/>
                  </a:lnTo>
                  <a:lnTo>
                    <a:pt x="637" y="153"/>
                  </a:lnTo>
                  <a:lnTo>
                    <a:pt x="626" y="138"/>
                  </a:lnTo>
                  <a:lnTo>
                    <a:pt x="616" y="125"/>
                  </a:lnTo>
                  <a:lnTo>
                    <a:pt x="605" y="114"/>
                  </a:lnTo>
                  <a:lnTo>
                    <a:pt x="593" y="101"/>
                  </a:lnTo>
                  <a:lnTo>
                    <a:pt x="582" y="89"/>
                  </a:lnTo>
                  <a:lnTo>
                    <a:pt x="569" y="79"/>
                  </a:lnTo>
                  <a:lnTo>
                    <a:pt x="556" y="68"/>
                  </a:lnTo>
                  <a:lnTo>
                    <a:pt x="541" y="59"/>
                  </a:lnTo>
                  <a:lnTo>
                    <a:pt x="529" y="49"/>
                  </a:lnTo>
                  <a:lnTo>
                    <a:pt x="514" y="42"/>
                  </a:lnTo>
                  <a:lnTo>
                    <a:pt x="498" y="33"/>
                  </a:lnTo>
                  <a:lnTo>
                    <a:pt x="482" y="26"/>
                  </a:lnTo>
                  <a:lnTo>
                    <a:pt x="468" y="20"/>
                  </a:lnTo>
                  <a:lnTo>
                    <a:pt x="451" y="15"/>
                  </a:lnTo>
                  <a:lnTo>
                    <a:pt x="435" y="10"/>
                  </a:lnTo>
                  <a:lnTo>
                    <a:pt x="418" y="6"/>
                  </a:lnTo>
                  <a:lnTo>
                    <a:pt x="400" y="3"/>
                  </a:lnTo>
                  <a:lnTo>
                    <a:pt x="383" y="2"/>
                  </a:lnTo>
                  <a:lnTo>
                    <a:pt x="366" y="0"/>
                  </a:lnTo>
                  <a:lnTo>
                    <a:pt x="349" y="0"/>
                  </a:lnTo>
                  <a:lnTo>
                    <a:pt x="349" y="0"/>
                  </a:lnTo>
                  <a:close/>
                  <a:moveTo>
                    <a:pt x="349" y="38"/>
                  </a:moveTo>
                  <a:lnTo>
                    <a:pt x="364" y="39"/>
                  </a:lnTo>
                  <a:lnTo>
                    <a:pt x="379" y="39"/>
                  </a:lnTo>
                  <a:lnTo>
                    <a:pt x="395" y="42"/>
                  </a:lnTo>
                  <a:lnTo>
                    <a:pt x="410" y="45"/>
                  </a:lnTo>
                  <a:lnTo>
                    <a:pt x="425" y="48"/>
                  </a:lnTo>
                  <a:lnTo>
                    <a:pt x="439" y="52"/>
                  </a:lnTo>
                  <a:lnTo>
                    <a:pt x="454" y="56"/>
                  </a:lnTo>
                  <a:lnTo>
                    <a:pt x="468" y="62"/>
                  </a:lnTo>
                  <a:lnTo>
                    <a:pt x="481" y="69"/>
                  </a:lnTo>
                  <a:lnTo>
                    <a:pt x="495" y="75"/>
                  </a:lnTo>
                  <a:lnTo>
                    <a:pt x="508" y="82"/>
                  </a:lnTo>
                  <a:lnTo>
                    <a:pt x="520" y="91"/>
                  </a:lnTo>
                  <a:lnTo>
                    <a:pt x="544" y="108"/>
                  </a:lnTo>
                  <a:lnTo>
                    <a:pt x="566" y="128"/>
                  </a:lnTo>
                  <a:lnTo>
                    <a:pt x="586" y="150"/>
                  </a:lnTo>
                  <a:lnTo>
                    <a:pt x="603" y="174"/>
                  </a:lnTo>
                  <a:lnTo>
                    <a:pt x="612" y="187"/>
                  </a:lnTo>
                  <a:lnTo>
                    <a:pt x="619" y="200"/>
                  </a:lnTo>
                  <a:lnTo>
                    <a:pt x="626" y="213"/>
                  </a:lnTo>
                  <a:lnTo>
                    <a:pt x="632" y="226"/>
                  </a:lnTo>
                  <a:lnTo>
                    <a:pt x="638" y="241"/>
                  </a:lnTo>
                  <a:lnTo>
                    <a:pt x="642" y="255"/>
                  </a:lnTo>
                  <a:lnTo>
                    <a:pt x="647" y="270"/>
                  </a:lnTo>
                  <a:lnTo>
                    <a:pt x="651" y="285"/>
                  </a:lnTo>
                  <a:lnTo>
                    <a:pt x="654" y="300"/>
                  </a:lnTo>
                  <a:lnTo>
                    <a:pt x="655" y="316"/>
                  </a:lnTo>
                  <a:lnTo>
                    <a:pt x="657" y="331"/>
                  </a:lnTo>
                  <a:lnTo>
                    <a:pt x="657" y="347"/>
                  </a:lnTo>
                  <a:lnTo>
                    <a:pt x="657" y="363"/>
                  </a:lnTo>
                  <a:lnTo>
                    <a:pt x="655" y="379"/>
                  </a:lnTo>
                  <a:lnTo>
                    <a:pt x="654" y="395"/>
                  </a:lnTo>
                  <a:lnTo>
                    <a:pt x="651" y="409"/>
                  </a:lnTo>
                  <a:lnTo>
                    <a:pt x="647" y="424"/>
                  </a:lnTo>
                  <a:lnTo>
                    <a:pt x="642" y="439"/>
                  </a:lnTo>
                  <a:lnTo>
                    <a:pt x="638" y="454"/>
                  </a:lnTo>
                  <a:lnTo>
                    <a:pt x="632" y="467"/>
                  </a:lnTo>
                  <a:lnTo>
                    <a:pt x="626" y="481"/>
                  </a:lnTo>
                  <a:lnTo>
                    <a:pt x="619" y="494"/>
                  </a:lnTo>
                  <a:lnTo>
                    <a:pt x="612" y="507"/>
                  </a:lnTo>
                  <a:lnTo>
                    <a:pt x="603" y="520"/>
                  </a:lnTo>
                  <a:lnTo>
                    <a:pt x="586" y="543"/>
                  </a:lnTo>
                  <a:lnTo>
                    <a:pt x="566" y="566"/>
                  </a:lnTo>
                  <a:lnTo>
                    <a:pt x="544" y="585"/>
                  </a:lnTo>
                  <a:lnTo>
                    <a:pt x="520" y="604"/>
                  </a:lnTo>
                  <a:lnTo>
                    <a:pt x="508" y="611"/>
                  </a:lnTo>
                  <a:lnTo>
                    <a:pt x="495" y="618"/>
                  </a:lnTo>
                  <a:lnTo>
                    <a:pt x="481" y="625"/>
                  </a:lnTo>
                  <a:lnTo>
                    <a:pt x="468" y="632"/>
                  </a:lnTo>
                  <a:lnTo>
                    <a:pt x="454" y="637"/>
                  </a:lnTo>
                  <a:lnTo>
                    <a:pt x="439" y="643"/>
                  </a:lnTo>
                  <a:lnTo>
                    <a:pt x="425" y="647"/>
                  </a:lnTo>
                  <a:lnTo>
                    <a:pt x="410" y="650"/>
                  </a:lnTo>
                  <a:lnTo>
                    <a:pt x="395" y="653"/>
                  </a:lnTo>
                  <a:lnTo>
                    <a:pt x="379" y="654"/>
                  </a:lnTo>
                  <a:lnTo>
                    <a:pt x="364" y="656"/>
                  </a:lnTo>
                  <a:lnTo>
                    <a:pt x="349" y="656"/>
                  </a:lnTo>
                  <a:lnTo>
                    <a:pt x="331" y="656"/>
                  </a:lnTo>
                  <a:lnTo>
                    <a:pt x="317" y="654"/>
                  </a:lnTo>
                  <a:lnTo>
                    <a:pt x="301" y="653"/>
                  </a:lnTo>
                  <a:lnTo>
                    <a:pt x="285" y="650"/>
                  </a:lnTo>
                  <a:lnTo>
                    <a:pt x="271" y="647"/>
                  </a:lnTo>
                  <a:lnTo>
                    <a:pt x="256" y="643"/>
                  </a:lnTo>
                  <a:lnTo>
                    <a:pt x="242" y="637"/>
                  </a:lnTo>
                  <a:lnTo>
                    <a:pt x="228" y="632"/>
                  </a:lnTo>
                  <a:lnTo>
                    <a:pt x="215" y="625"/>
                  </a:lnTo>
                  <a:lnTo>
                    <a:pt x="200" y="618"/>
                  </a:lnTo>
                  <a:lnTo>
                    <a:pt x="187" y="611"/>
                  </a:lnTo>
                  <a:lnTo>
                    <a:pt x="176" y="604"/>
                  </a:lnTo>
                  <a:lnTo>
                    <a:pt x="151" y="585"/>
                  </a:lnTo>
                  <a:lnTo>
                    <a:pt x="130" y="566"/>
                  </a:lnTo>
                  <a:lnTo>
                    <a:pt x="109" y="543"/>
                  </a:lnTo>
                  <a:lnTo>
                    <a:pt x="92" y="520"/>
                  </a:lnTo>
                  <a:lnTo>
                    <a:pt x="84" y="507"/>
                  </a:lnTo>
                  <a:lnTo>
                    <a:pt x="76" y="494"/>
                  </a:lnTo>
                  <a:lnTo>
                    <a:pt x="69" y="481"/>
                  </a:lnTo>
                  <a:lnTo>
                    <a:pt x="63" y="467"/>
                  </a:lnTo>
                  <a:lnTo>
                    <a:pt x="58" y="454"/>
                  </a:lnTo>
                  <a:lnTo>
                    <a:pt x="53" y="439"/>
                  </a:lnTo>
                  <a:lnTo>
                    <a:pt x="49" y="424"/>
                  </a:lnTo>
                  <a:lnTo>
                    <a:pt x="45" y="409"/>
                  </a:lnTo>
                  <a:lnTo>
                    <a:pt x="42" y="395"/>
                  </a:lnTo>
                  <a:lnTo>
                    <a:pt x="40" y="379"/>
                  </a:lnTo>
                  <a:lnTo>
                    <a:pt x="39" y="363"/>
                  </a:lnTo>
                  <a:lnTo>
                    <a:pt x="39" y="347"/>
                  </a:lnTo>
                  <a:lnTo>
                    <a:pt x="39" y="331"/>
                  </a:lnTo>
                  <a:lnTo>
                    <a:pt x="40" y="316"/>
                  </a:lnTo>
                  <a:lnTo>
                    <a:pt x="42" y="300"/>
                  </a:lnTo>
                  <a:lnTo>
                    <a:pt x="45" y="285"/>
                  </a:lnTo>
                  <a:lnTo>
                    <a:pt x="49" y="270"/>
                  </a:lnTo>
                  <a:lnTo>
                    <a:pt x="53" y="255"/>
                  </a:lnTo>
                  <a:lnTo>
                    <a:pt x="58" y="241"/>
                  </a:lnTo>
                  <a:lnTo>
                    <a:pt x="63" y="226"/>
                  </a:lnTo>
                  <a:lnTo>
                    <a:pt x="69" y="213"/>
                  </a:lnTo>
                  <a:lnTo>
                    <a:pt x="76" y="200"/>
                  </a:lnTo>
                  <a:lnTo>
                    <a:pt x="84" y="187"/>
                  </a:lnTo>
                  <a:lnTo>
                    <a:pt x="92" y="174"/>
                  </a:lnTo>
                  <a:lnTo>
                    <a:pt x="109" y="150"/>
                  </a:lnTo>
                  <a:lnTo>
                    <a:pt x="130" y="128"/>
                  </a:lnTo>
                  <a:lnTo>
                    <a:pt x="151" y="108"/>
                  </a:lnTo>
                  <a:lnTo>
                    <a:pt x="176" y="91"/>
                  </a:lnTo>
                  <a:lnTo>
                    <a:pt x="187" y="82"/>
                  </a:lnTo>
                  <a:lnTo>
                    <a:pt x="200" y="75"/>
                  </a:lnTo>
                  <a:lnTo>
                    <a:pt x="215" y="69"/>
                  </a:lnTo>
                  <a:lnTo>
                    <a:pt x="228" y="62"/>
                  </a:lnTo>
                  <a:lnTo>
                    <a:pt x="242" y="56"/>
                  </a:lnTo>
                  <a:lnTo>
                    <a:pt x="256" y="52"/>
                  </a:lnTo>
                  <a:lnTo>
                    <a:pt x="271" y="48"/>
                  </a:lnTo>
                  <a:lnTo>
                    <a:pt x="285" y="45"/>
                  </a:lnTo>
                  <a:lnTo>
                    <a:pt x="301" y="42"/>
                  </a:lnTo>
                  <a:lnTo>
                    <a:pt x="317" y="39"/>
                  </a:lnTo>
                  <a:lnTo>
                    <a:pt x="331" y="39"/>
                  </a:lnTo>
                  <a:lnTo>
                    <a:pt x="349"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 name="Freeform 235"/>
            <p:cNvSpPr>
              <a:spLocks/>
            </p:cNvSpPr>
            <p:nvPr/>
          </p:nvSpPr>
          <p:spPr bwMode="auto">
            <a:xfrm>
              <a:off x="7369992" y="534490"/>
              <a:ext cx="219855" cy="219855"/>
            </a:xfrm>
            <a:custGeom>
              <a:avLst/>
              <a:gdLst>
                <a:gd name="T0" fmla="*/ 425 w 452"/>
                <a:gd name="T1" fmla="*/ 0 h 452"/>
                <a:gd name="T2" fmla="*/ 452 w 452"/>
                <a:gd name="T3" fmla="*/ 27 h 452"/>
                <a:gd name="T4" fmla="*/ 27 w 452"/>
                <a:gd name="T5" fmla="*/ 452 h 452"/>
                <a:gd name="T6" fmla="*/ 0 w 452"/>
                <a:gd name="T7" fmla="*/ 425 h 452"/>
                <a:gd name="T8" fmla="*/ 425 w 452"/>
                <a:gd name="T9" fmla="*/ 0 h 452"/>
              </a:gdLst>
              <a:ahLst/>
              <a:cxnLst>
                <a:cxn ang="0">
                  <a:pos x="T0" y="T1"/>
                </a:cxn>
                <a:cxn ang="0">
                  <a:pos x="T2" y="T3"/>
                </a:cxn>
                <a:cxn ang="0">
                  <a:pos x="T4" y="T5"/>
                </a:cxn>
                <a:cxn ang="0">
                  <a:pos x="T6" y="T7"/>
                </a:cxn>
                <a:cxn ang="0">
                  <a:pos x="T8" y="T9"/>
                </a:cxn>
              </a:cxnLst>
              <a:rect l="0" t="0" r="r" b="b"/>
              <a:pathLst>
                <a:path w="452" h="452">
                  <a:moveTo>
                    <a:pt x="425" y="0"/>
                  </a:moveTo>
                  <a:lnTo>
                    <a:pt x="452" y="27"/>
                  </a:lnTo>
                  <a:lnTo>
                    <a:pt x="27" y="452"/>
                  </a:lnTo>
                  <a:lnTo>
                    <a:pt x="0" y="425"/>
                  </a:lnTo>
                  <a:lnTo>
                    <a:pt x="4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 name="Freeform 236"/>
            <p:cNvSpPr>
              <a:spLocks noEditPoints="1"/>
            </p:cNvSpPr>
            <p:nvPr/>
          </p:nvSpPr>
          <p:spPr bwMode="auto">
            <a:xfrm>
              <a:off x="7496663" y="484986"/>
              <a:ext cx="142687" cy="144143"/>
            </a:xfrm>
            <a:custGeom>
              <a:avLst/>
              <a:gdLst>
                <a:gd name="T0" fmla="*/ 184 w 294"/>
                <a:gd name="T1" fmla="*/ 4 h 295"/>
                <a:gd name="T2" fmla="*/ 129 w 294"/>
                <a:gd name="T3" fmla="*/ 27 h 295"/>
                <a:gd name="T4" fmla="*/ 85 w 294"/>
                <a:gd name="T5" fmla="*/ 53 h 295"/>
                <a:gd name="T6" fmla="*/ 52 w 294"/>
                <a:gd name="T7" fmla="*/ 76 h 295"/>
                <a:gd name="T8" fmla="*/ 31 w 294"/>
                <a:gd name="T9" fmla="*/ 95 h 295"/>
                <a:gd name="T10" fmla="*/ 16 w 294"/>
                <a:gd name="T11" fmla="*/ 114 h 295"/>
                <a:gd name="T12" fmla="*/ 6 w 294"/>
                <a:gd name="T13" fmla="*/ 135 h 295"/>
                <a:gd name="T14" fmla="*/ 0 w 294"/>
                <a:gd name="T15" fmla="*/ 158 h 295"/>
                <a:gd name="T16" fmla="*/ 1 w 294"/>
                <a:gd name="T17" fmla="*/ 183 h 295"/>
                <a:gd name="T18" fmla="*/ 11 w 294"/>
                <a:gd name="T19" fmla="*/ 210 h 295"/>
                <a:gd name="T20" fmla="*/ 30 w 294"/>
                <a:gd name="T21" fmla="*/ 237 h 295"/>
                <a:gd name="T22" fmla="*/ 54 w 294"/>
                <a:gd name="T23" fmla="*/ 262 h 295"/>
                <a:gd name="T24" fmla="*/ 76 w 294"/>
                <a:gd name="T25" fmla="*/ 279 h 295"/>
                <a:gd name="T26" fmla="*/ 98 w 294"/>
                <a:gd name="T27" fmla="*/ 289 h 295"/>
                <a:gd name="T28" fmla="*/ 118 w 294"/>
                <a:gd name="T29" fmla="*/ 294 h 295"/>
                <a:gd name="T30" fmla="*/ 138 w 294"/>
                <a:gd name="T31" fmla="*/ 294 h 295"/>
                <a:gd name="T32" fmla="*/ 155 w 294"/>
                <a:gd name="T33" fmla="*/ 289 h 295"/>
                <a:gd name="T34" fmla="*/ 174 w 294"/>
                <a:gd name="T35" fmla="*/ 282 h 295"/>
                <a:gd name="T36" fmla="*/ 190 w 294"/>
                <a:gd name="T37" fmla="*/ 271 h 295"/>
                <a:gd name="T38" fmla="*/ 213 w 294"/>
                <a:gd name="T39" fmla="*/ 249 h 295"/>
                <a:gd name="T40" fmla="*/ 239 w 294"/>
                <a:gd name="T41" fmla="*/ 214 h 295"/>
                <a:gd name="T42" fmla="*/ 269 w 294"/>
                <a:gd name="T43" fmla="*/ 160 h 295"/>
                <a:gd name="T44" fmla="*/ 291 w 294"/>
                <a:gd name="T45" fmla="*/ 105 h 295"/>
                <a:gd name="T46" fmla="*/ 197 w 294"/>
                <a:gd name="T47" fmla="*/ 96 h 295"/>
                <a:gd name="T48" fmla="*/ 158 w 294"/>
                <a:gd name="T49" fmla="*/ 56 h 295"/>
                <a:gd name="T50" fmla="*/ 158 w 294"/>
                <a:gd name="T51" fmla="*/ 135 h 295"/>
                <a:gd name="T52" fmla="*/ 237 w 294"/>
                <a:gd name="T53" fmla="*/ 135 h 295"/>
                <a:gd name="T54" fmla="*/ 216 w 294"/>
                <a:gd name="T55" fmla="*/ 178 h 295"/>
                <a:gd name="T56" fmla="*/ 188 w 294"/>
                <a:gd name="T57" fmla="*/ 217 h 295"/>
                <a:gd name="T58" fmla="*/ 174 w 294"/>
                <a:gd name="T59" fmla="*/ 233 h 295"/>
                <a:gd name="T60" fmla="*/ 160 w 294"/>
                <a:gd name="T61" fmla="*/ 245 h 295"/>
                <a:gd name="T62" fmla="*/ 144 w 294"/>
                <a:gd name="T63" fmla="*/ 253 h 295"/>
                <a:gd name="T64" fmla="*/ 128 w 294"/>
                <a:gd name="T65" fmla="*/ 256 h 295"/>
                <a:gd name="T66" fmla="*/ 115 w 294"/>
                <a:gd name="T67" fmla="*/ 255 h 295"/>
                <a:gd name="T68" fmla="*/ 101 w 294"/>
                <a:gd name="T69" fmla="*/ 247 h 295"/>
                <a:gd name="T70" fmla="*/ 70 w 294"/>
                <a:gd name="T71" fmla="*/ 224 h 295"/>
                <a:gd name="T72" fmla="*/ 49 w 294"/>
                <a:gd name="T73" fmla="*/ 198 h 295"/>
                <a:gd name="T74" fmla="*/ 40 w 294"/>
                <a:gd name="T75" fmla="*/ 178 h 295"/>
                <a:gd name="T76" fmla="*/ 37 w 294"/>
                <a:gd name="T77" fmla="*/ 164 h 295"/>
                <a:gd name="T78" fmla="*/ 39 w 294"/>
                <a:gd name="T79" fmla="*/ 155 h 295"/>
                <a:gd name="T80" fmla="*/ 44 w 294"/>
                <a:gd name="T81" fmla="*/ 141 h 295"/>
                <a:gd name="T82" fmla="*/ 54 w 294"/>
                <a:gd name="T83" fmla="*/ 126 h 295"/>
                <a:gd name="T84" fmla="*/ 82 w 294"/>
                <a:gd name="T85" fmla="*/ 101 h 295"/>
                <a:gd name="T86" fmla="*/ 119 w 294"/>
                <a:gd name="T87" fmla="*/ 76 h 295"/>
                <a:gd name="T88" fmla="*/ 158 w 294"/>
                <a:gd name="T89" fmla="*/ 56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4" h="295">
                  <a:moveTo>
                    <a:pt x="197" y="0"/>
                  </a:moveTo>
                  <a:lnTo>
                    <a:pt x="184" y="4"/>
                  </a:lnTo>
                  <a:lnTo>
                    <a:pt x="151" y="18"/>
                  </a:lnTo>
                  <a:lnTo>
                    <a:pt x="129" y="27"/>
                  </a:lnTo>
                  <a:lnTo>
                    <a:pt x="108" y="39"/>
                  </a:lnTo>
                  <a:lnTo>
                    <a:pt x="85" y="53"/>
                  </a:lnTo>
                  <a:lnTo>
                    <a:pt x="62" y="67"/>
                  </a:lnTo>
                  <a:lnTo>
                    <a:pt x="52" y="76"/>
                  </a:lnTo>
                  <a:lnTo>
                    <a:pt x="42" y="85"/>
                  </a:lnTo>
                  <a:lnTo>
                    <a:pt x="31" y="95"/>
                  </a:lnTo>
                  <a:lnTo>
                    <a:pt x="23" y="103"/>
                  </a:lnTo>
                  <a:lnTo>
                    <a:pt x="16" y="114"/>
                  </a:lnTo>
                  <a:lnTo>
                    <a:pt x="10" y="125"/>
                  </a:lnTo>
                  <a:lnTo>
                    <a:pt x="6" y="135"/>
                  </a:lnTo>
                  <a:lnTo>
                    <a:pt x="1" y="147"/>
                  </a:lnTo>
                  <a:lnTo>
                    <a:pt x="0" y="158"/>
                  </a:lnTo>
                  <a:lnTo>
                    <a:pt x="0" y="171"/>
                  </a:lnTo>
                  <a:lnTo>
                    <a:pt x="1" y="183"/>
                  </a:lnTo>
                  <a:lnTo>
                    <a:pt x="4" y="196"/>
                  </a:lnTo>
                  <a:lnTo>
                    <a:pt x="11" y="210"/>
                  </a:lnTo>
                  <a:lnTo>
                    <a:pt x="18" y="223"/>
                  </a:lnTo>
                  <a:lnTo>
                    <a:pt x="30" y="237"/>
                  </a:lnTo>
                  <a:lnTo>
                    <a:pt x="43" y="252"/>
                  </a:lnTo>
                  <a:lnTo>
                    <a:pt x="54" y="262"/>
                  </a:lnTo>
                  <a:lnTo>
                    <a:pt x="65" y="271"/>
                  </a:lnTo>
                  <a:lnTo>
                    <a:pt x="76" y="279"/>
                  </a:lnTo>
                  <a:lnTo>
                    <a:pt x="88" y="285"/>
                  </a:lnTo>
                  <a:lnTo>
                    <a:pt x="98" y="289"/>
                  </a:lnTo>
                  <a:lnTo>
                    <a:pt x="108" y="292"/>
                  </a:lnTo>
                  <a:lnTo>
                    <a:pt x="118" y="294"/>
                  </a:lnTo>
                  <a:lnTo>
                    <a:pt x="128" y="295"/>
                  </a:lnTo>
                  <a:lnTo>
                    <a:pt x="138" y="294"/>
                  </a:lnTo>
                  <a:lnTo>
                    <a:pt x="147" y="292"/>
                  </a:lnTo>
                  <a:lnTo>
                    <a:pt x="155" y="289"/>
                  </a:lnTo>
                  <a:lnTo>
                    <a:pt x="165" y="286"/>
                  </a:lnTo>
                  <a:lnTo>
                    <a:pt x="174" y="282"/>
                  </a:lnTo>
                  <a:lnTo>
                    <a:pt x="181" y="276"/>
                  </a:lnTo>
                  <a:lnTo>
                    <a:pt x="190" y="271"/>
                  </a:lnTo>
                  <a:lnTo>
                    <a:pt x="197" y="263"/>
                  </a:lnTo>
                  <a:lnTo>
                    <a:pt x="213" y="249"/>
                  </a:lnTo>
                  <a:lnTo>
                    <a:pt x="226" y="232"/>
                  </a:lnTo>
                  <a:lnTo>
                    <a:pt x="239" y="214"/>
                  </a:lnTo>
                  <a:lnTo>
                    <a:pt x="250" y="196"/>
                  </a:lnTo>
                  <a:lnTo>
                    <a:pt x="269" y="160"/>
                  </a:lnTo>
                  <a:lnTo>
                    <a:pt x="282" y="128"/>
                  </a:lnTo>
                  <a:lnTo>
                    <a:pt x="291" y="105"/>
                  </a:lnTo>
                  <a:lnTo>
                    <a:pt x="294" y="96"/>
                  </a:lnTo>
                  <a:lnTo>
                    <a:pt x="197" y="96"/>
                  </a:lnTo>
                  <a:lnTo>
                    <a:pt x="197" y="0"/>
                  </a:lnTo>
                  <a:close/>
                  <a:moveTo>
                    <a:pt x="158" y="56"/>
                  </a:moveTo>
                  <a:lnTo>
                    <a:pt x="158" y="96"/>
                  </a:lnTo>
                  <a:lnTo>
                    <a:pt x="158" y="135"/>
                  </a:lnTo>
                  <a:lnTo>
                    <a:pt x="197" y="135"/>
                  </a:lnTo>
                  <a:lnTo>
                    <a:pt x="237" y="135"/>
                  </a:lnTo>
                  <a:lnTo>
                    <a:pt x="227" y="157"/>
                  </a:lnTo>
                  <a:lnTo>
                    <a:pt x="216" y="178"/>
                  </a:lnTo>
                  <a:lnTo>
                    <a:pt x="203" y="198"/>
                  </a:lnTo>
                  <a:lnTo>
                    <a:pt x="188" y="217"/>
                  </a:lnTo>
                  <a:lnTo>
                    <a:pt x="181" y="224"/>
                  </a:lnTo>
                  <a:lnTo>
                    <a:pt x="174" y="233"/>
                  </a:lnTo>
                  <a:lnTo>
                    <a:pt x="167" y="239"/>
                  </a:lnTo>
                  <a:lnTo>
                    <a:pt x="160" y="245"/>
                  </a:lnTo>
                  <a:lnTo>
                    <a:pt x="151" y="250"/>
                  </a:lnTo>
                  <a:lnTo>
                    <a:pt x="144" y="253"/>
                  </a:lnTo>
                  <a:lnTo>
                    <a:pt x="137" y="255"/>
                  </a:lnTo>
                  <a:lnTo>
                    <a:pt x="128" y="256"/>
                  </a:lnTo>
                  <a:lnTo>
                    <a:pt x="121" y="256"/>
                  </a:lnTo>
                  <a:lnTo>
                    <a:pt x="115" y="255"/>
                  </a:lnTo>
                  <a:lnTo>
                    <a:pt x="108" y="252"/>
                  </a:lnTo>
                  <a:lnTo>
                    <a:pt x="101" y="247"/>
                  </a:lnTo>
                  <a:lnTo>
                    <a:pt x="85" y="237"/>
                  </a:lnTo>
                  <a:lnTo>
                    <a:pt x="70" y="224"/>
                  </a:lnTo>
                  <a:lnTo>
                    <a:pt x="57" y="210"/>
                  </a:lnTo>
                  <a:lnTo>
                    <a:pt x="49" y="198"/>
                  </a:lnTo>
                  <a:lnTo>
                    <a:pt x="43" y="187"/>
                  </a:lnTo>
                  <a:lnTo>
                    <a:pt x="40" y="178"/>
                  </a:lnTo>
                  <a:lnTo>
                    <a:pt x="39" y="170"/>
                  </a:lnTo>
                  <a:lnTo>
                    <a:pt x="37" y="164"/>
                  </a:lnTo>
                  <a:lnTo>
                    <a:pt x="39" y="160"/>
                  </a:lnTo>
                  <a:lnTo>
                    <a:pt x="39" y="155"/>
                  </a:lnTo>
                  <a:lnTo>
                    <a:pt x="42" y="148"/>
                  </a:lnTo>
                  <a:lnTo>
                    <a:pt x="44" y="141"/>
                  </a:lnTo>
                  <a:lnTo>
                    <a:pt x="49" y="134"/>
                  </a:lnTo>
                  <a:lnTo>
                    <a:pt x="54" y="126"/>
                  </a:lnTo>
                  <a:lnTo>
                    <a:pt x="67" y="114"/>
                  </a:lnTo>
                  <a:lnTo>
                    <a:pt x="82" y="101"/>
                  </a:lnTo>
                  <a:lnTo>
                    <a:pt x="101" y="88"/>
                  </a:lnTo>
                  <a:lnTo>
                    <a:pt x="119" y="76"/>
                  </a:lnTo>
                  <a:lnTo>
                    <a:pt x="138" y="66"/>
                  </a:lnTo>
                  <a:lnTo>
                    <a:pt x="158"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 name="Rectangle 237"/>
            <p:cNvSpPr>
              <a:spLocks noChangeArrowheads="1"/>
            </p:cNvSpPr>
            <p:nvPr/>
          </p:nvSpPr>
          <p:spPr bwMode="auto">
            <a:xfrm>
              <a:off x="7535975" y="514106"/>
              <a:ext cx="18928" cy="655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 name="Freeform 238"/>
            <p:cNvSpPr>
              <a:spLocks/>
            </p:cNvSpPr>
            <p:nvPr/>
          </p:nvSpPr>
          <p:spPr bwMode="auto">
            <a:xfrm>
              <a:off x="7208377" y="857720"/>
              <a:ext cx="58240" cy="58240"/>
            </a:xfrm>
            <a:custGeom>
              <a:avLst/>
              <a:gdLst>
                <a:gd name="T0" fmla="*/ 20 w 121"/>
                <a:gd name="T1" fmla="*/ 121 h 121"/>
                <a:gd name="T2" fmla="*/ 16 w 121"/>
                <a:gd name="T3" fmla="*/ 121 h 121"/>
                <a:gd name="T4" fmla="*/ 13 w 121"/>
                <a:gd name="T5" fmla="*/ 120 h 121"/>
                <a:gd name="T6" fmla="*/ 9 w 121"/>
                <a:gd name="T7" fmla="*/ 119 h 121"/>
                <a:gd name="T8" fmla="*/ 6 w 121"/>
                <a:gd name="T9" fmla="*/ 116 h 121"/>
                <a:gd name="T10" fmla="*/ 3 w 121"/>
                <a:gd name="T11" fmla="*/ 113 h 121"/>
                <a:gd name="T12" fmla="*/ 1 w 121"/>
                <a:gd name="T13" fmla="*/ 110 h 121"/>
                <a:gd name="T14" fmla="*/ 0 w 121"/>
                <a:gd name="T15" fmla="*/ 106 h 121"/>
                <a:gd name="T16" fmla="*/ 0 w 121"/>
                <a:gd name="T17" fmla="*/ 103 h 121"/>
                <a:gd name="T18" fmla="*/ 0 w 121"/>
                <a:gd name="T19" fmla="*/ 98 h 121"/>
                <a:gd name="T20" fmla="*/ 1 w 121"/>
                <a:gd name="T21" fmla="*/ 95 h 121"/>
                <a:gd name="T22" fmla="*/ 3 w 121"/>
                <a:gd name="T23" fmla="*/ 91 h 121"/>
                <a:gd name="T24" fmla="*/ 6 w 121"/>
                <a:gd name="T25" fmla="*/ 88 h 121"/>
                <a:gd name="T26" fmla="*/ 88 w 121"/>
                <a:gd name="T27" fmla="*/ 6 h 121"/>
                <a:gd name="T28" fmla="*/ 91 w 121"/>
                <a:gd name="T29" fmla="*/ 3 h 121"/>
                <a:gd name="T30" fmla="*/ 95 w 121"/>
                <a:gd name="T31" fmla="*/ 2 h 121"/>
                <a:gd name="T32" fmla="*/ 98 w 121"/>
                <a:gd name="T33" fmla="*/ 0 h 121"/>
                <a:gd name="T34" fmla="*/ 102 w 121"/>
                <a:gd name="T35" fmla="*/ 0 h 121"/>
                <a:gd name="T36" fmla="*/ 105 w 121"/>
                <a:gd name="T37" fmla="*/ 0 h 121"/>
                <a:gd name="T38" fmla="*/ 109 w 121"/>
                <a:gd name="T39" fmla="*/ 2 h 121"/>
                <a:gd name="T40" fmla="*/ 112 w 121"/>
                <a:gd name="T41" fmla="*/ 3 h 121"/>
                <a:gd name="T42" fmla="*/ 115 w 121"/>
                <a:gd name="T43" fmla="*/ 6 h 121"/>
                <a:gd name="T44" fmla="*/ 118 w 121"/>
                <a:gd name="T45" fmla="*/ 9 h 121"/>
                <a:gd name="T46" fmla="*/ 120 w 121"/>
                <a:gd name="T47" fmla="*/ 13 h 121"/>
                <a:gd name="T48" fmla="*/ 121 w 121"/>
                <a:gd name="T49" fmla="*/ 16 h 121"/>
                <a:gd name="T50" fmla="*/ 121 w 121"/>
                <a:gd name="T51" fmla="*/ 21 h 121"/>
                <a:gd name="T52" fmla="*/ 121 w 121"/>
                <a:gd name="T53" fmla="*/ 23 h 121"/>
                <a:gd name="T54" fmla="*/ 120 w 121"/>
                <a:gd name="T55" fmla="*/ 28 h 121"/>
                <a:gd name="T56" fmla="*/ 118 w 121"/>
                <a:gd name="T57" fmla="*/ 31 h 121"/>
                <a:gd name="T58" fmla="*/ 115 w 121"/>
                <a:gd name="T59" fmla="*/ 34 h 121"/>
                <a:gd name="T60" fmla="*/ 33 w 121"/>
                <a:gd name="T61" fmla="*/ 116 h 121"/>
                <a:gd name="T62" fmla="*/ 30 w 121"/>
                <a:gd name="T63" fmla="*/ 119 h 121"/>
                <a:gd name="T64" fmla="*/ 27 w 121"/>
                <a:gd name="T65" fmla="*/ 120 h 121"/>
                <a:gd name="T66" fmla="*/ 23 w 121"/>
                <a:gd name="T67" fmla="*/ 121 h 121"/>
                <a:gd name="T68" fmla="*/ 2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20" y="121"/>
                  </a:moveTo>
                  <a:lnTo>
                    <a:pt x="16" y="121"/>
                  </a:lnTo>
                  <a:lnTo>
                    <a:pt x="13" y="120"/>
                  </a:lnTo>
                  <a:lnTo>
                    <a:pt x="9" y="119"/>
                  </a:lnTo>
                  <a:lnTo>
                    <a:pt x="6" y="116"/>
                  </a:lnTo>
                  <a:lnTo>
                    <a:pt x="3" y="113"/>
                  </a:lnTo>
                  <a:lnTo>
                    <a:pt x="1" y="110"/>
                  </a:lnTo>
                  <a:lnTo>
                    <a:pt x="0" y="106"/>
                  </a:lnTo>
                  <a:lnTo>
                    <a:pt x="0" y="103"/>
                  </a:lnTo>
                  <a:lnTo>
                    <a:pt x="0" y="98"/>
                  </a:lnTo>
                  <a:lnTo>
                    <a:pt x="1" y="95"/>
                  </a:lnTo>
                  <a:lnTo>
                    <a:pt x="3" y="91"/>
                  </a:lnTo>
                  <a:lnTo>
                    <a:pt x="6" y="88"/>
                  </a:lnTo>
                  <a:lnTo>
                    <a:pt x="88" y="6"/>
                  </a:lnTo>
                  <a:lnTo>
                    <a:pt x="91" y="3"/>
                  </a:lnTo>
                  <a:lnTo>
                    <a:pt x="95" y="2"/>
                  </a:lnTo>
                  <a:lnTo>
                    <a:pt x="98" y="0"/>
                  </a:lnTo>
                  <a:lnTo>
                    <a:pt x="102" y="0"/>
                  </a:lnTo>
                  <a:lnTo>
                    <a:pt x="105" y="0"/>
                  </a:lnTo>
                  <a:lnTo>
                    <a:pt x="109" y="2"/>
                  </a:lnTo>
                  <a:lnTo>
                    <a:pt x="112" y="3"/>
                  </a:lnTo>
                  <a:lnTo>
                    <a:pt x="115" y="6"/>
                  </a:lnTo>
                  <a:lnTo>
                    <a:pt x="118" y="9"/>
                  </a:lnTo>
                  <a:lnTo>
                    <a:pt x="120" y="13"/>
                  </a:lnTo>
                  <a:lnTo>
                    <a:pt x="121" y="16"/>
                  </a:lnTo>
                  <a:lnTo>
                    <a:pt x="121" y="21"/>
                  </a:lnTo>
                  <a:lnTo>
                    <a:pt x="121" y="23"/>
                  </a:lnTo>
                  <a:lnTo>
                    <a:pt x="120" y="28"/>
                  </a:lnTo>
                  <a:lnTo>
                    <a:pt x="118" y="31"/>
                  </a:lnTo>
                  <a:lnTo>
                    <a:pt x="115" y="34"/>
                  </a:lnTo>
                  <a:lnTo>
                    <a:pt x="33" y="116"/>
                  </a:lnTo>
                  <a:lnTo>
                    <a:pt x="30" y="119"/>
                  </a:lnTo>
                  <a:lnTo>
                    <a:pt x="27" y="120"/>
                  </a:lnTo>
                  <a:lnTo>
                    <a:pt x="23" y="121"/>
                  </a:lnTo>
                  <a:lnTo>
                    <a:pt x="20"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 name="Freeform 239"/>
            <p:cNvSpPr>
              <a:spLocks/>
            </p:cNvSpPr>
            <p:nvPr/>
          </p:nvSpPr>
          <p:spPr bwMode="auto">
            <a:xfrm>
              <a:off x="7486471" y="857720"/>
              <a:ext cx="59696" cy="58240"/>
            </a:xfrm>
            <a:custGeom>
              <a:avLst/>
              <a:gdLst>
                <a:gd name="T0" fmla="*/ 100 w 121"/>
                <a:gd name="T1" fmla="*/ 121 h 121"/>
                <a:gd name="T2" fmla="*/ 98 w 121"/>
                <a:gd name="T3" fmla="*/ 121 h 121"/>
                <a:gd name="T4" fmla="*/ 93 w 121"/>
                <a:gd name="T5" fmla="*/ 120 h 121"/>
                <a:gd name="T6" fmla="*/ 90 w 121"/>
                <a:gd name="T7" fmla="*/ 119 h 121"/>
                <a:gd name="T8" fmla="*/ 87 w 121"/>
                <a:gd name="T9" fmla="*/ 116 h 121"/>
                <a:gd name="T10" fmla="*/ 5 w 121"/>
                <a:gd name="T11" fmla="*/ 34 h 121"/>
                <a:gd name="T12" fmla="*/ 2 w 121"/>
                <a:gd name="T13" fmla="*/ 31 h 121"/>
                <a:gd name="T14" fmla="*/ 1 w 121"/>
                <a:gd name="T15" fmla="*/ 28 h 121"/>
                <a:gd name="T16" fmla="*/ 0 w 121"/>
                <a:gd name="T17" fmla="*/ 23 h 121"/>
                <a:gd name="T18" fmla="*/ 0 w 121"/>
                <a:gd name="T19" fmla="*/ 21 h 121"/>
                <a:gd name="T20" fmla="*/ 0 w 121"/>
                <a:gd name="T21" fmla="*/ 16 h 121"/>
                <a:gd name="T22" fmla="*/ 1 w 121"/>
                <a:gd name="T23" fmla="*/ 12 h 121"/>
                <a:gd name="T24" fmla="*/ 2 w 121"/>
                <a:gd name="T25" fmla="*/ 9 h 121"/>
                <a:gd name="T26" fmla="*/ 5 w 121"/>
                <a:gd name="T27" fmla="*/ 6 h 121"/>
                <a:gd name="T28" fmla="*/ 8 w 121"/>
                <a:gd name="T29" fmla="*/ 3 h 121"/>
                <a:gd name="T30" fmla="*/ 11 w 121"/>
                <a:gd name="T31" fmla="*/ 2 h 121"/>
                <a:gd name="T32" fmla="*/ 15 w 121"/>
                <a:gd name="T33" fmla="*/ 0 h 121"/>
                <a:gd name="T34" fmla="*/ 18 w 121"/>
                <a:gd name="T35" fmla="*/ 0 h 121"/>
                <a:gd name="T36" fmla="*/ 23 w 121"/>
                <a:gd name="T37" fmla="*/ 0 h 121"/>
                <a:gd name="T38" fmla="*/ 26 w 121"/>
                <a:gd name="T39" fmla="*/ 2 h 121"/>
                <a:gd name="T40" fmla="*/ 30 w 121"/>
                <a:gd name="T41" fmla="*/ 3 h 121"/>
                <a:gd name="T42" fmla="*/ 33 w 121"/>
                <a:gd name="T43" fmla="*/ 6 h 121"/>
                <a:gd name="T44" fmla="*/ 115 w 121"/>
                <a:gd name="T45" fmla="*/ 88 h 121"/>
                <a:gd name="T46" fmla="*/ 118 w 121"/>
                <a:gd name="T47" fmla="*/ 91 h 121"/>
                <a:gd name="T48" fmla="*/ 119 w 121"/>
                <a:gd name="T49" fmla="*/ 95 h 121"/>
                <a:gd name="T50" fmla="*/ 121 w 121"/>
                <a:gd name="T51" fmla="*/ 98 h 121"/>
                <a:gd name="T52" fmla="*/ 121 w 121"/>
                <a:gd name="T53" fmla="*/ 103 h 121"/>
                <a:gd name="T54" fmla="*/ 121 w 121"/>
                <a:gd name="T55" fmla="*/ 106 h 121"/>
                <a:gd name="T56" fmla="*/ 119 w 121"/>
                <a:gd name="T57" fmla="*/ 110 h 121"/>
                <a:gd name="T58" fmla="*/ 118 w 121"/>
                <a:gd name="T59" fmla="*/ 113 h 121"/>
                <a:gd name="T60" fmla="*/ 115 w 121"/>
                <a:gd name="T61" fmla="*/ 116 h 121"/>
                <a:gd name="T62" fmla="*/ 112 w 121"/>
                <a:gd name="T63" fmla="*/ 119 h 121"/>
                <a:gd name="T64" fmla="*/ 109 w 121"/>
                <a:gd name="T65" fmla="*/ 120 h 121"/>
                <a:gd name="T66" fmla="*/ 105 w 121"/>
                <a:gd name="T67" fmla="*/ 121 h 121"/>
                <a:gd name="T68" fmla="*/ 10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100" y="121"/>
                  </a:moveTo>
                  <a:lnTo>
                    <a:pt x="98" y="121"/>
                  </a:lnTo>
                  <a:lnTo>
                    <a:pt x="93" y="120"/>
                  </a:lnTo>
                  <a:lnTo>
                    <a:pt x="90" y="119"/>
                  </a:lnTo>
                  <a:lnTo>
                    <a:pt x="87" y="116"/>
                  </a:lnTo>
                  <a:lnTo>
                    <a:pt x="5" y="34"/>
                  </a:lnTo>
                  <a:lnTo>
                    <a:pt x="2" y="31"/>
                  </a:lnTo>
                  <a:lnTo>
                    <a:pt x="1" y="28"/>
                  </a:lnTo>
                  <a:lnTo>
                    <a:pt x="0" y="23"/>
                  </a:lnTo>
                  <a:lnTo>
                    <a:pt x="0" y="21"/>
                  </a:lnTo>
                  <a:lnTo>
                    <a:pt x="0" y="16"/>
                  </a:lnTo>
                  <a:lnTo>
                    <a:pt x="1" y="12"/>
                  </a:lnTo>
                  <a:lnTo>
                    <a:pt x="2" y="9"/>
                  </a:lnTo>
                  <a:lnTo>
                    <a:pt x="5" y="6"/>
                  </a:lnTo>
                  <a:lnTo>
                    <a:pt x="8" y="3"/>
                  </a:lnTo>
                  <a:lnTo>
                    <a:pt x="11" y="2"/>
                  </a:lnTo>
                  <a:lnTo>
                    <a:pt x="15" y="0"/>
                  </a:lnTo>
                  <a:lnTo>
                    <a:pt x="18" y="0"/>
                  </a:lnTo>
                  <a:lnTo>
                    <a:pt x="23" y="0"/>
                  </a:lnTo>
                  <a:lnTo>
                    <a:pt x="26" y="2"/>
                  </a:lnTo>
                  <a:lnTo>
                    <a:pt x="30" y="3"/>
                  </a:lnTo>
                  <a:lnTo>
                    <a:pt x="33" y="6"/>
                  </a:lnTo>
                  <a:lnTo>
                    <a:pt x="115" y="88"/>
                  </a:lnTo>
                  <a:lnTo>
                    <a:pt x="118" y="91"/>
                  </a:lnTo>
                  <a:lnTo>
                    <a:pt x="119" y="95"/>
                  </a:lnTo>
                  <a:lnTo>
                    <a:pt x="121" y="98"/>
                  </a:lnTo>
                  <a:lnTo>
                    <a:pt x="121" y="103"/>
                  </a:lnTo>
                  <a:lnTo>
                    <a:pt x="121" y="106"/>
                  </a:lnTo>
                  <a:lnTo>
                    <a:pt x="119" y="110"/>
                  </a:lnTo>
                  <a:lnTo>
                    <a:pt x="118" y="113"/>
                  </a:lnTo>
                  <a:lnTo>
                    <a:pt x="115" y="116"/>
                  </a:lnTo>
                  <a:lnTo>
                    <a:pt x="112" y="119"/>
                  </a:lnTo>
                  <a:lnTo>
                    <a:pt x="109" y="120"/>
                  </a:lnTo>
                  <a:lnTo>
                    <a:pt x="105" y="121"/>
                  </a:lnTo>
                  <a:lnTo>
                    <a:pt x="100"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45" name="Rectangle 44"/>
          <p:cNvSpPr/>
          <p:nvPr/>
        </p:nvSpPr>
        <p:spPr>
          <a:xfrm>
            <a:off x="1232542" y="1079501"/>
            <a:ext cx="3187058" cy="3048602"/>
          </a:xfrm>
          <a:prstGeom prst="rect">
            <a:avLst/>
          </a:prstGeom>
        </p:spPr>
        <p:txBody>
          <a:bodyPr wrap="square" anchor="ctr">
            <a:noAutofit/>
          </a:bodyPr>
          <a:lstStyle/>
          <a:p>
            <a:pPr fontAlgn="base">
              <a:spcBef>
                <a:spcPct val="0"/>
              </a:spcBef>
              <a:spcAft>
                <a:spcPct val="0"/>
              </a:spcAft>
            </a:pPr>
            <a:r>
              <a:rPr lang="en-US" sz="4800" kern="0" spc="-150" noProof="1">
                <a:solidFill>
                  <a:schemeClr val="bg1"/>
                </a:solidFill>
                <a:latin typeface="Dense" panose="02000000000000000000" pitchFamily="50" charset="0"/>
                <a:ea typeface="Source Sans Pro" panose="020B0503030403020204" pitchFamily="34" charset="0"/>
                <a:cs typeface="Lato" panose="020F0502020204030203" pitchFamily="34" charset="0"/>
              </a:rPr>
              <a:t>Definiteness </a:t>
            </a:r>
            <a:endPar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a:solidFill>
                  <a:schemeClr val="bg1"/>
                </a:solidFill>
                <a:latin typeface="Dense" panose="02000000000000000000" pitchFamily="50" charset="0"/>
                <a:ea typeface="Source Sans Pro" panose="020B0503030403020204" pitchFamily="34" charset="0"/>
                <a:cs typeface="Lato" panose="020F0502020204030203" pitchFamily="34" charset="0"/>
              </a:rPr>
              <a:t>Purpose Is </a:t>
            </a:r>
            <a:endPar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rPr>
              <a:t>The </a:t>
            </a:r>
            <a:r>
              <a:rPr lang="en-US" sz="4800" kern="0" spc="-150" noProof="1">
                <a:solidFill>
                  <a:schemeClr val="bg1"/>
                </a:solidFill>
                <a:latin typeface="Dense" panose="02000000000000000000" pitchFamily="50" charset="0"/>
                <a:ea typeface="Source Sans Pro" panose="020B0503030403020204" pitchFamily="34" charset="0"/>
                <a:cs typeface="Lato" panose="020F0502020204030203" pitchFamily="34" charset="0"/>
              </a:rPr>
              <a:t>Starting Point </a:t>
            </a:r>
            <a:endPar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a:solidFill>
                  <a:schemeClr val="bg1"/>
                </a:solidFill>
                <a:latin typeface="Dense" panose="02000000000000000000" pitchFamily="50" charset="0"/>
                <a:ea typeface="Source Sans Pro" panose="020B0503030403020204" pitchFamily="34" charset="0"/>
                <a:cs typeface="Lato" panose="020F0502020204030203" pitchFamily="34" charset="0"/>
              </a:rPr>
              <a:t>All Achievement</a:t>
            </a:r>
          </a:p>
        </p:txBody>
      </p:sp>
      <p:sp>
        <p:nvSpPr>
          <p:cNvPr id="46" name="Rectangle 45"/>
          <p:cNvSpPr/>
          <p:nvPr/>
        </p:nvSpPr>
        <p:spPr>
          <a:xfrm>
            <a:off x="1232542" y="4267200"/>
            <a:ext cx="2866309" cy="1216640"/>
          </a:xfrm>
          <a:prstGeom prst="rect">
            <a:avLst/>
          </a:prstGeom>
        </p:spPr>
        <p:txBody>
          <a:bodyPr wrap="square" anchor="ctr">
            <a:noAutofit/>
          </a:bodyPr>
          <a:lstStyle/>
          <a:p>
            <a:pPr>
              <a:spcBef>
                <a:spcPts val="600"/>
              </a:spcBef>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Behavior we improving at something to. Evil true high lady roof men had open. To projection considered it precaution an melancholy or. Wound young you thing worse along being ham. Dissimilar </a:t>
            </a:r>
            <a:r>
              <a:rPr lang="en-US" sz="1200" noProof="1" smtClean="0">
                <a:solidFill>
                  <a:schemeClr val="bg1"/>
                </a:solidFill>
                <a:latin typeface="+mj-lt"/>
                <a:ea typeface="Open Sans Light" panose="020B0306030504020204" pitchFamily="34" charset="0"/>
                <a:cs typeface="Open Sans Light" panose="020B0306030504020204" pitchFamily="34" charset="0"/>
              </a:rPr>
              <a:t>of</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4" name="Picture Placeholder 3"/>
          <p:cNvSpPr>
            <a:spLocks noGrp="1"/>
          </p:cNvSpPr>
          <p:nvPr>
            <p:ph type="pic" sz="quarter" idx="13"/>
          </p:nvPr>
        </p:nvSpPr>
        <p:spPr>
          <a:noFill/>
        </p:spPr>
      </p:sp>
    </p:spTree>
    <p:extLst>
      <p:ext uri="{BB962C8B-B14F-4D97-AF65-F5344CB8AC3E}">
        <p14:creationId xmlns:p14="http://schemas.microsoft.com/office/powerpoint/2010/main" val="990269846"/>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angle 32"/>
          <p:cNvSpPr/>
          <p:nvPr/>
        </p:nvSpPr>
        <p:spPr>
          <a:xfrm>
            <a:off x="6619814" y="-8302"/>
            <a:ext cx="5572186" cy="6866302"/>
          </a:xfrm>
          <a:prstGeom prst="rect">
            <a:avLst/>
          </a:prstGeom>
          <a:solidFill>
            <a:schemeClr val="tx2">
              <a:lumMod val="50000"/>
              <a:alpha val="3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80</a:t>
            </a:fld>
            <a:endParaRPr lang="en-US" sz="1050" dirty="0">
              <a:solidFill>
                <a:schemeClr val="bg1"/>
              </a:solidFill>
            </a:endParaRPr>
          </a:p>
        </p:txBody>
      </p:sp>
      <p:sp>
        <p:nvSpPr>
          <p:cNvPr id="4" name="Picture Placeholder 3"/>
          <p:cNvSpPr>
            <a:spLocks noGrp="1"/>
          </p:cNvSpPr>
          <p:nvPr>
            <p:ph type="pic" sz="quarter" idx="13"/>
          </p:nvPr>
        </p:nvSpPr>
        <p:spPr>
          <a:solidFill>
            <a:schemeClr val="bg1">
              <a:lumMod val="85000"/>
            </a:schemeClr>
          </a:solidFill>
        </p:spPr>
      </p:sp>
      <p:sp>
        <p:nvSpPr>
          <p:cNvPr id="12" name="Picture Placeholder 11"/>
          <p:cNvSpPr>
            <a:spLocks noGrp="1"/>
          </p:cNvSpPr>
          <p:nvPr>
            <p:ph type="pic" sz="quarter" idx="14"/>
          </p:nvPr>
        </p:nvSpPr>
        <p:spPr>
          <a:solidFill>
            <a:schemeClr val="bg1">
              <a:lumMod val="85000"/>
            </a:schemeClr>
          </a:solidFill>
        </p:spPr>
      </p:sp>
      <p:sp>
        <p:nvSpPr>
          <p:cNvPr id="14" name="Picture Placeholder 13"/>
          <p:cNvSpPr>
            <a:spLocks noGrp="1"/>
          </p:cNvSpPr>
          <p:nvPr>
            <p:ph type="pic" sz="quarter" idx="15"/>
          </p:nvPr>
        </p:nvSpPr>
        <p:spPr>
          <a:solidFill>
            <a:schemeClr val="bg1">
              <a:lumMod val="85000"/>
            </a:schemeClr>
          </a:solidFill>
        </p:spPr>
      </p:sp>
      <p:sp>
        <p:nvSpPr>
          <p:cNvPr id="27" name="Picture Placeholder 26"/>
          <p:cNvSpPr>
            <a:spLocks noGrp="1"/>
          </p:cNvSpPr>
          <p:nvPr>
            <p:ph type="pic" sz="quarter" idx="16"/>
          </p:nvPr>
        </p:nvSpPr>
        <p:spPr>
          <a:solidFill>
            <a:schemeClr val="bg1">
              <a:lumMod val="85000"/>
            </a:schemeClr>
          </a:solidFill>
        </p:spPr>
      </p:sp>
      <p:sp>
        <p:nvSpPr>
          <p:cNvPr id="5" name="Rectangle 4"/>
          <p:cNvSpPr/>
          <p:nvPr>
            <p:custDataLst>
              <p:tags r:id="rId1"/>
            </p:custDataLst>
          </p:nvPr>
        </p:nvSpPr>
        <p:spPr>
          <a:xfrm>
            <a:off x="668621" y="2821715"/>
            <a:ext cx="3619799" cy="1114884"/>
          </a:xfrm>
          <a:prstGeom prst="rect">
            <a:avLst/>
          </a:prstGeom>
        </p:spPr>
        <p:txBody>
          <a:bodyPr wrap="square" anchor="ctr">
            <a:noAutofit/>
          </a:bodyPr>
          <a:lstStyle/>
          <a:p>
            <a:pPr fontAlgn="base">
              <a:spcBef>
                <a:spcPct val="0"/>
              </a:spcBef>
              <a:spcAft>
                <a:spcPct val="0"/>
              </a:spcAft>
            </a:pPr>
            <a:r>
              <a:rPr lang="en-US" sz="54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Are Creative </a:t>
            </a:r>
          </a:p>
          <a:p>
            <a:pPr fontAlgn="base">
              <a:spcBef>
                <a:spcPct val="0"/>
              </a:spcBef>
              <a:spcAft>
                <a:spcPct val="0"/>
              </a:spcAft>
            </a:pPr>
            <a:r>
              <a:rPr lang="en-US" sz="54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rPr>
              <a:t>Team Work</a:t>
            </a:r>
          </a:p>
        </p:txBody>
      </p:sp>
      <p:sp>
        <p:nvSpPr>
          <p:cNvPr id="7" name="Rectangle 6"/>
          <p:cNvSpPr/>
          <p:nvPr/>
        </p:nvSpPr>
        <p:spPr>
          <a:xfrm>
            <a:off x="2529670" y="-8302"/>
            <a:ext cx="2046093" cy="2297271"/>
          </a:xfrm>
          <a:prstGeom prst="rect">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9" name="Rectangle 8"/>
          <p:cNvSpPr/>
          <p:nvPr/>
        </p:nvSpPr>
        <p:spPr>
          <a:xfrm>
            <a:off x="4575763" y="2288970"/>
            <a:ext cx="2036755" cy="2271760"/>
          </a:xfrm>
          <a:prstGeom prst="rect">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1" name="Rectangle 10"/>
          <p:cNvSpPr/>
          <p:nvPr/>
        </p:nvSpPr>
        <p:spPr>
          <a:xfrm>
            <a:off x="2529670" y="4560729"/>
            <a:ext cx="2046093" cy="2297271"/>
          </a:xfrm>
          <a:prstGeom prst="rect">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15" name="Group 14"/>
          <p:cNvGrpSpPr/>
          <p:nvPr/>
        </p:nvGrpSpPr>
        <p:grpSpPr>
          <a:xfrm>
            <a:off x="2599320" y="127470"/>
            <a:ext cx="1860433" cy="1976970"/>
            <a:chOff x="2115743" y="127470"/>
            <a:chExt cx="1860433" cy="1976970"/>
          </a:xfrm>
        </p:grpSpPr>
        <p:sp>
          <p:nvSpPr>
            <p:cNvPr id="16" name="TextBox 15"/>
            <p:cNvSpPr txBox="1"/>
            <p:nvPr/>
          </p:nvSpPr>
          <p:spPr>
            <a:xfrm>
              <a:off x="2591946" y="127470"/>
              <a:ext cx="912429" cy="923330"/>
            </a:xfrm>
            <a:prstGeom prst="rect">
              <a:avLst/>
            </a:prstGeom>
            <a:noFill/>
          </p:spPr>
          <p:txBody>
            <a:bodyPr wrap="none" rtlCol="0">
              <a:spAutoFit/>
            </a:bodyPr>
            <a:lstStyle/>
            <a:p>
              <a:r>
                <a:rPr lang="en-US" sz="5400" b="1" spc="-300" dirty="0" smtClean="0">
                  <a:solidFill>
                    <a:schemeClr val="bg1"/>
                  </a:solidFill>
                  <a:latin typeface="Lato" panose="020F0502020204030203" pitchFamily="34" charset="0"/>
                  <a:ea typeface="Roboto" panose="02000000000000000000" pitchFamily="2" charset="0"/>
                  <a:cs typeface="Lato" panose="020F0502020204030203" pitchFamily="34" charset="0"/>
                </a:rPr>
                <a:t>01</a:t>
              </a:r>
              <a:endParaRPr lang="en-US" sz="5400" b="1" spc="-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7" name="TextBox 16"/>
            <p:cNvSpPr txBox="1"/>
            <p:nvPr/>
          </p:nvSpPr>
          <p:spPr>
            <a:xfrm>
              <a:off x="2168163" y="932323"/>
              <a:ext cx="1721917" cy="523220"/>
            </a:xfrm>
            <a:prstGeom prst="rect">
              <a:avLst/>
            </a:prstGeom>
            <a:noFill/>
          </p:spPr>
          <p:txBody>
            <a:bodyPr wrap="square" rtlCol="0" anchor="ctr">
              <a:spAutoFit/>
            </a:bodyPr>
            <a:lstStyle/>
            <a:p>
              <a:pPr algn="ctr"/>
              <a:r>
                <a:rPr lang="en-US" sz="1400" dirty="0" smtClean="0">
                  <a:solidFill>
                    <a:schemeClr val="bg1"/>
                  </a:solidFill>
                  <a:latin typeface="Lato" panose="020F0502020204030203" pitchFamily="34" charset="0"/>
                  <a:ea typeface="Roboto" panose="02000000000000000000" pitchFamily="2" charset="0"/>
                  <a:cs typeface="Lato" panose="020F0502020204030203" pitchFamily="34" charset="0"/>
                </a:rPr>
                <a:t>Your Creativity Product</a:t>
              </a:r>
              <a:endParaRPr lang="en-US" sz="14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8" name="Rectangle 17"/>
            <p:cNvSpPr/>
            <p:nvPr/>
          </p:nvSpPr>
          <p:spPr>
            <a:xfrm>
              <a:off x="2115743" y="1458109"/>
              <a:ext cx="1860433" cy="646331"/>
            </a:xfrm>
            <a:prstGeom prst="rect">
              <a:avLst/>
            </a:prstGeom>
          </p:spPr>
          <p:txBody>
            <a:bodyPr wrap="square">
              <a:spAutoFit/>
            </a:bodyPr>
            <a:lstStyle/>
            <a:p>
              <a:pPr algn="ctr">
                <a:buClr>
                  <a:srgbClr val="E24848"/>
                </a:buClr>
              </a:pPr>
              <a:r>
                <a:rPr lang="en-US" sz="1200" noProof="1">
                  <a:solidFill>
                    <a:schemeClr val="bg1">
                      <a:lumMod val="95000"/>
                    </a:schemeClr>
                  </a:solidFill>
                  <a:latin typeface="Lato" panose="020F0502020204030203" pitchFamily="34" charset="0"/>
                  <a:ea typeface="Open Sans Light" panose="020B0306030504020204" pitchFamily="34" charset="0"/>
                  <a:cs typeface="Lato" panose="020F0502020204030203" pitchFamily="34" charset="0"/>
                </a:rPr>
                <a:t>Lorem ipsum dolor sit amet, consectetur adipiscing elit. </a:t>
              </a:r>
            </a:p>
          </p:txBody>
        </p:sp>
      </p:grpSp>
      <p:grpSp>
        <p:nvGrpSpPr>
          <p:cNvPr id="19" name="Group 18"/>
          <p:cNvGrpSpPr/>
          <p:nvPr/>
        </p:nvGrpSpPr>
        <p:grpSpPr>
          <a:xfrm>
            <a:off x="4667572" y="2428772"/>
            <a:ext cx="1860433" cy="1976970"/>
            <a:chOff x="2115743" y="127470"/>
            <a:chExt cx="1860433" cy="1976970"/>
          </a:xfrm>
        </p:grpSpPr>
        <p:sp>
          <p:nvSpPr>
            <p:cNvPr id="20" name="TextBox 19"/>
            <p:cNvSpPr txBox="1"/>
            <p:nvPr/>
          </p:nvSpPr>
          <p:spPr>
            <a:xfrm>
              <a:off x="2591946" y="127470"/>
              <a:ext cx="912429" cy="923330"/>
            </a:xfrm>
            <a:prstGeom prst="rect">
              <a:avLst/>
            </a:prstGeom>
            <a:noFill/>
          </p:spPr>
          <p:txBody>
            <a:bodyPr wrap="none" rtlCol="0">
              <a:spAutoFit/>
            </a:bodyPr>
            <a:lstStyle/>
            <a:p>
              <a:r>
                <a:rPr lang="en-US" sz="5400" b="1" spc="-300" dirty="0" smtClean="0">
                  <a:solidFill>
                    <a:schemeClr val="bg1"/>
                  </a:solidFill>
                  <a:latin typeface="Lato" panose="020F0502020204030203" pitchFamily="34" charset="0"/>
                  <a:ea typeface="Roboto" panose="02000000000000000000" pitchFamily="2" charset="0"/>
                  <a:cs typeface="Lato" panose="020F0502020204030203" pitchFamily="34" charset="0"/>
                </a:rPr>
                <a:t>02</a:t>
              </a:r>
              <a:endParaRPr lang="en-US" sz="5400" b="1" spc="-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TextBox 20"/>
            <p:cNvSpPr txBox="1"/>
            <p:nvPr/>
          </p:nvSpPr>
          <p:spPr>
            <a:xfrm>
              <a:off x="2168163" y="932323"/>
              <a:ext cx="1721917" cy="523220"/>
            </a:xfrm>
            <a:prstGeom prst="rect">
              <a:avLst/>
            </a:prstGeom>
            <a:noFill/>
          </p:spPr>
          <p:txBody>
            <a:bodyPr wrap="square" rtlCol="0" anchor="ctr">
              <a:spAutoFit/>
            </a:bodyPr>
            <a:lstStyle/>
            <a:p>
              <a:pPr algn="ctr"/>
              <a:r>
                <a:rPr lang="en-US" sz="1400" dirty="0" smtClean="0">
                  <a:solidFill>
                    <a:schemeClr val="bg1"/>
                  </a:solidFill>
                  <a:latin typeface="Lato" panose="020F0502020204030203" pitchFamily="34" charset="0"/>
                  <a:ea typeface="Roboto" panose="02000000000000000000" pitchFamily="2" charset="0"/>
                  <a:cs typeface="Lato" panose="020F0502020204030203" pitchFamily="34" charset="0"/>
                </a:rPr>
                <a:t>Your Creativity Product</a:t>
              </a:r>
              <a:endParaRPr lang="en-US" sz="14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2" name="Rectangle 21"/>
            <p:cNvSpPr/>
            <p:nvPr/>
          </p:nvSpPr>
          <p:spPr>
            <a:xfrm>
              <a:off x="2115743" y="1458109"/>
              <a:ext cx="1860433" cy="646331"/>
            </a:xfrm>
            <a:prstGeom prst="rect">
              <a:avLst/>
            </a:prstGeom>
          </p:spPr>
          <p:txBody>
            <a:bodyPr wrap="square">
              <a:spAutoFit/>
            </a:bodyPr>
            <a:lstStyle/>
            <a:p>
              <a:pPr algn="ctr">
                <a:buClr>
                  <a:srgbClr val="E24848"/>
                </a:buClr>
              </a:pPr>
              <a:r>
                <a:rPr lang="en-US" sz="1200" noProof="1">
                  <a:solidFill>
                    <a:schemeClr val="bg1">
                      <a:lumMod val="95000"/>
                    </a:schemeClr>
                  </a:solidFill>
                  <a:latin typeface="Lato" panose="020F0502020204030203" pitchFamily="34" charset="0"/>
                  <a:ea typeface="Open Sans Light" panose="020B0306030504020204" pitchFamily="34" charset="0"/>
                  <a:cs typeface="Lato" panose="020F0502020204030203" pitchFamily="34" charset="0"/>
                </a:rPr>
                <a:t>Lorem ipsum dolor sit amet, consectetur adipiscing elit. </a:t>
              </a:r>
            </a:p>
          </p:txBody>
        </p:sp>
      </p:grpSp>
      <p:grpSp>
        <p:nvGrpSpPr>
          <p:cNvPr id="23" name="Group 22"/>
          <p:cNvGrpSpPr/>
          <p:nvPr/>
        </p:nvGrpSpPr>
        <p:grpSpPr>
          <a:xfrm>
            <a:off x="2599319" y="4720879"/>
            <a:ext cx="1860433" cy="1976970"/>
            <a:chOff x="2115743" y="127470"/>
            <a:chExt cx="1860433" cy="1976970"/>
          </a:xfrm>
        </p:grpSpPr>
        <p:sp>
          <p:nvSpPr>
            <p:cNvPr id="24" name="TextBox 23"/>
            <p:cNvSpPr txBox="1"/>
            <p:nvPr/>
          </p:nvSpPr>
          <p:spPr>
            <a:xfrm>
              <a:off x="2591946" y="127470"/>
              <a:ext cx="912429" cy="923330"/>
            </a:xfrm>
            <a:prstGeom prst="rect">
              <a:avLst/>
            </a:prstGeom>
            <a:noFill/>
          </p:spPr>
          <p:txBody>
            <a:bodyPr wrap="none" rtlCol="0">
              <a:spAutoFit/>
            </a:bodyPr>
            <a:lstStyle/>
            <a:p>
              <a:r>
                <a:rPr lang="en-US" sz="5400" b="1" spc="-300" dirty="0" smtClean="0">
                  <a:solidFill>
                    <a:schemeClr val="bg1"/>
                  </a:solidFill>
                  <a:latin typeface="Lato" panose="020F0502020204030203" pitchFamily="34" charset="0"/>
                  <a:ea typeface="Roboto" panose="02000000000000000000" pitchFamily="2" charset="0"/>
                  <a:cs typeface="Lato" panose="020F0502020204030203" pitchFamily="34" charset="0"/>
                </a:rPr>
                <a:t>03</a:t>
              </a:r>
              <a:endParaRPr lang="en-US" sz="5400" b="1" spc="-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TextBox 24"/>
            <p:cNvSpPr txBox="1"/>
            <p:nvPr/>
          </p:nvSpPr>
          <p:spPr>
            <a:xfrm>
              <a:off x="2168163" y="932323"/>
              <a:ext cx="1721917" cy="523220"/>
            </a:xfrm>
            <a:prstGeom prst="rect">
              <a:avLst/>
            </a:prstGeom>
            <a:noFill/>
          </p:spPr>
          <p:txBody>
            <a:bodyPr wrap="square" rtlCol="0" anchor="ctr">
              <a:spAutoFit/>
            </a:bodyPr>
            <a:lstStyle/>
            <a:p>
              <a:pPr algn="ctr"/>
              <a:r>
                <a:rPr lang="en-US" sz="1400" dirty="0" smtClean="0">
                  <a:solidFill>
                    <a:schemeClr val="bg1"/>
                  </a:solidFill>
                  <a:latin typeface="Lato" panose="020F0502020204030203" pitchFamily="34" charset="0"/>
                  <a:ea typeface="Roboto" panose="02000000000000000000" pitchFamily="2" charset="0"/>
                  <a:cs typeface="Lato" panose="020F0502020204030203" pitchFamily="34" charset="0"/>
                </a:rPr>
                <a:t>Your Creativity Product</a:t>
              </a:r>
              <a:endParaRPr lang="en-US" sz="14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6" name="Rectangle 25"/>
            <p:cNvSpPr/>
            <p:nvPr/>
          </p:nvSpPr>
          <p:spPr>
            <a:xfrm>
              <a:off x="2115743" y="1458109"/>
              <a:ext cx="1860433" cy="646331"/>
            </a:xfrm>
            <a:prstGeom prst="rect">
              <a:avLst/>
            </a:prstGeom>
          </p:spPr>
          <p:txBody>
            <a:bodyPr wrap="square">
              <a:spAutoFit/>
            </a:bodyPr>
            <a:lstStyle/>
            <a:p>
              <a:pPr algn="ctr">
                <a:buClr>
                  <a:srgbClr val="E24848"/>
                </a:buClr>
              </a:pPr>
              <a:r>
                <a:rPr lang="en-US" sz="1200" noProof="1">
                  <a:solidFill>
                    <a:schemeClr val="bg1">
                      <a:lumMod val="95000"/>
                    </a:schemeClr>
                  </a:solidFill>
                  <a:latin typeface="Lato" panose="020F0502020204030203" pitchFamily="34" charset="0"/>
                  <a:ea typeface="Open Sans Light" panose="020B0306030504020204" pitchFamily="34" charset="0"/>
                  <a:cs typeface="Lato" panose="020F0502020204030203" pitchFamily="34" charset="0"/>
                </a:rPr>
                <a:t>Lorem ipsum dolor sit amet, consectetur adipiscing elit. </a:t>
              </a:r>
            </a:p>
          </p:txBody>
        </p:sp>
      </p:grpSp>
      <p:sp>
        <p:nvSpPr>
          <p:cNvPr id="34" name="Rectangle 33"/>
          <p:cNvSpPr/>
          <p:nvPr>
            <p:custDataLst>
              <p:tags r:id="rId2"/>
            </p:custDataLst>
          </p:nvPr>
        </p:nvSpPr>
        <p:spPr>
          <a:xfrm>
            <a:off x="7014049" y="508351"/>
            <a:ext cx="3949698" cy="92319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6000" b="1" spc="-150" dirty="0" smtClean="0">
                <a:solidFill>
                  <a:schemeClr val="bg1">
                    <a:lumMod val="95000"/>
                  </a:schemeClr>
                </a:solidFill>
                <a:latin typeface="Lato" panose="020F0502020204030203" pitchFamily="34" charset="0"/>
                <a:ea typeface="Roboto" panose="02000000000000000000" pitchFamily="2" charset="0"/>
                <a:cs typeface="Lato" panose="020F0502020204030203" pitchFamily="34" charset="0"/>
              </a:rPr>
              <a:t>Show Your</a:t>
            </a:r>
            <a:endParaRPr lang="en-US" sz="6000" b="1" spc="-150"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5" name="Rectangle 34"/>
          <p:cNvSpPr/>
          <p:nvPr>
            <p:custDataLst>
              <p:tags r:id="rId3"/>
            </p:custDataLst>
          </p:nvPr>
        </p:nvSpPr>
        <p:spPr>
          <a:xfrm>
            <a:off x="6969599" y="1215645"/>
            <a:ext cx="4038598" cy="92319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6000" b="1" spc="-150"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rPr>
              <a:t>Creativity</a:t>
            </a:r>
          </a:p>
        </p:txBody>
      </p:sp>
      <p:sp>
        <p:nvSpPr>
          <p:cNvPr id="36" name="Hexagon 35"/>
          <p:cNvSpPr/>
          <p:nvPr/>
        </p:nvSpPr>
        <p:spPr>
          <a:xfrm>
            <a:off x="7183029" y="2657049"/>
            <a:ext cx="855096" cy="737151"/>
          </a:xfrm>
          <a:prstGeom prst="hexagon">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 name="Hexagon 36"/>
          <p:cNvSpPr/>
          <p:nvPr/>
        </p:nvSpPr>
        <p:spPr>
          <a:xfrm>
            <a:off x="8852340" y="2657047"/>
            <a:ext cx="855096" cy="737151"/>
          </a:xfrm>
          <a:prstGeom prst="hexagon">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cxnSp>
        <p:nvCxnSpPr>
          <p:cNvPr id="38" name="Straight Connector 37"/>
          <p:cNvCxnSpPr>
            <a:stCxn id="36" idx="0"/>
            <a:endCxn id="37" idx="3"/>
          </p:cNvCxnSpPr>
          <p:nvPr/>
        </p:nvCxnSpPr>
        <p:spPr>
          <a:xfrm flipV="1">
            <a:off x="8038125" y="3025623"/>
            <a:ext cx="814215" cy="2"/>
          </a:xfrm>
          <a:prstGeom prst="line">
            <a:avLst/>
          </a:prstGeom>
          <a:ln>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9" name="Hexagon 38"/>
          <p:cNvSpPr/>
          <p:nvPr/>
        </p:nvSpPr>
        <p:spPr>
          <a:xfrm>
            <a:off x="10521651" y="2657046"/>
            <a:ext cx="855096" cy="737151"/>
          </a:xfrm>
          <a:prstGeom prst="hexagon">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cxnSp>
        <p:nvCxnSpPr>
          <p:cNvPr id="40" name="Straight Connector 39"/>
          <p:cNvCxnSpPr/>
          <p:nvPr/>
        </p:nvCxnSpPr>
        <p:spPr>
          <a:xfrm flipV="1">
            <a:off x="9707436" y="3025621"/>
            <a:ext cx="814215" cy="2"/>
          </a:xfrm>
          <a:prstGeom prst="line">
            <a:avLst/>
          </a:prstGeom>
          <a:ln>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41" name="Rectangle 40"/>
          <p:cNvSpPr/>
          <p:nvPr/>
        </p:nvSpPr>
        <p:spPr>
          <a:xfrm>
            <a:off x="6805926" y="3616208"/>
            <a:ext cx="1607003" cy="900246"/>
          </a:xfrm>
          <a:prstGeom prst="rect">
            <a:avLst/>
          </a:prstGeom>
        </p:spPr>
        <p:txBody>
          <a:bodyPr wrap="square">
            <a:spAutoFit/>
          </a:bodyPr>
          <a:lstStyle/>
          <a:p>
            <a:pPr algn="ctr"/>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AWWARDS</a:t>
            </a:r>
          </a:p>
          <a:p>
            <a:pPr algn="ct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2" name="Rectangle 41"/>
          <p:cNvSpPr/>
          <p:nvPr/>
        </p:nvSpPr>
        <p:spPr>
          <a:xfrm>
            <a:off x="8476386" y="3612871"/>
            <a:ext cx="1607003" cy="900246"/>
          </a:xfrm>
          <a:prstGeom prst="rect">
            <a:avLst/>
          </a:prstGeom>
        </p:spPr>
        <p:txBody>
          <a:bodyPr wrap="square">
            <a:spAutoFit/>
          </a:bodyPr>
          <a:lstStyle/>
          <a:p>
            <a:pPr algn="ctr"/>
            <a:r>
              <a:rPr lang="en-US" sz="1050" b="1" smtClean="0">
                <a:solidFill>
                  <a:schemeClr val="bg1"/>
                </a:solidFill>
                <a:latin typeface="Lato" panose="020F0502020204030203" pitchFamily="34" charset="0"/>
                <a:ea typeface="Roboto" panose="02000000000000000000" pitchFamily="2" charset="0"/>
                <a:cs typeface="Lato" panose="020F0502020204030203" pitchFamily="34" charset="0"/>
              </a:rPr>
              <a:t>PROJECT</a:t>
            </a:r>
          </a:p>
          <a:p>
            <a:pPr algn="ctr"/>
            <a:endParaRPr lang="en-US" sz="105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105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3" name="Rectangle 42"/>
          <p:cNvSpPr/>
          <p:nvPr/>
        </p:nvSpPr>
        <p:spPr>
          <a:xfrm>
            <a:off x="10145697" y="3612871"/>
            <a:ext cx="1607003" cy="900246"/>
          </a:xfrm>
          <a:prstGeom prst="rect">
            <a:avLst/>
          </a:prstGeom>
        </p:spPr>
        <p:txBody>
          <a:bodyPr wrap="square">
            <a:spAutoFit/>
          </a:bodyPr>
          <a:lstStyle/>
          <a:p>
            <a:pPr algn="ctr"/>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STRATEGY</a:t>
            </a:r>
          </a:p>
          <a:p>
            <a:pPr algn="ct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4" name="Freeform 124"/>
          <p:cNvSpPr>
            <a:spLocks noEditPoints="1"/>
          </p:cNvSpPr>
          <p:nvPr/>
        </p:nvSpPr>
        <p:spPr bwMode="auto">
          <a:xfrm>
            <a:off x="7419750" y="2880024"/>
            <a:ext cx="377825" cy="349250"/>
          </a:xfrm>
          <a:custGeom>
            <a:avLst/>
            <a:gdLst>
              <a:gd name="T0" fmla="*/ 776 w 952"/>
              <a:gd name="T1" fmla="*/ 35 h 881"/>
              <a:gd name="T2" fmla="*/ 879 w 952"/>
              <a:gd name="T3" fmla="*/ 35 h 881"/>
              <a:gd name="T4" fmla="*/ 890 w 952"/>
              <a:gd name="T5" fmla="*/ 36 h 881"/>
              <a:gd name="T6" fmla="*/ 906 w 952"/>
              <a:gd name="T7" fmla="*/ 46 h 881"/>
              <a:gd name="T8" fmla="*/ 916 w 952"/>
              <a:gd name="T9" fmla="*/ 63 h 881"/>
              <a:gd name="T10" fmla="*/ 914 w 952"/>
              <a:gd name="T11" fmla="*/ 84 h 881"/>
              <a:gd name="T12" fmla="*/ 176 w 952"/>
              <a:gd name="T13" fmla="*/ 227 h 881"/>
              <a:gd name="T14" fmla="*/ 38 w 952"/>
              <a:gd name="T15" fmla="*/ 84 h 881"/>
              <a:gd name="T16" fmla="*/ 36 w 952"/>
              <a:gd name="T17" fmla="*/ 63 h 881"/>
              <a:gd name="T18" fmla="*/ 44 w 952"/>
              <a:gd name="T19" fmla="*/ 46 h 881"/>
              <a:gd name="T20" fmla="*/ 62 w 952"/>
              <a:gd name="T21" fmla="*/ 36 h 881"/>
              <a:gd name="T22" fmla="*/ 72 w 952"/>
              <a:gd name="T23" fmla="*/ 35 h 881"/>
              <a:gd name="T24" fmla="*/ 176 w 952"/>
              <a:gd name="T25" fmla="*/ 35 h 881"/>
              <a:gd name="T26" fmla="*/ 879 w 952"/>
              <a:gd name="T27" fmla="*/ 0 h 881"/>
              <a:gd name="T28" fmla="*/ 176 w 952"/>
              <a:gd name="T29" fmla="*/ 0 h 881"/>
              <a:gd name="T30" fmla="*/ 70 w 952"/>
              <a:gd name="T31" fmla="*/ 0 h 881"/>
              <a:gd name="T32" fmla="*/ 49 w 952"/>
              <a:gd name="T33" fmla="*/ 3 h 881"/>
              <a:gd name="T34" fmla="*/ 30 w 952"/>
              <a:gd name="T35" fmla="*/ 12 h 881"/>
              <a:gd name="T36" fmla="*/ 15 w 952"/>
              <a:gd name="T37" fmla="*/ 26 h 881"/>
              <a:gd name="T38" fmla="*/ 5 w 952"/>
              <a:gd name="T39" fmla="*/ 43 h 881"/>
              <a:gd name="T40" fmla="*/ 0 w 952"/>
              <a:gd name="T41" fmla="*/ 63 h 881"/>
              <a:gd name="T42" fmla="*/ 1 w 952"/>
              <a:gd name="T43" fmla="*/ 85 h 881"/>
              <a:gd name="T44" fmla="*/ 8 w 952"/>
              <a:gd name="T45" fmla="*/ 105 h 881"/>
              <a:gd name="T46" fmla="*/ 20 w 952"/>
              <a:gd name="T47" fmla="*/ 121 h 881"/>
              <a:gd name="T48" fmla="*/ 176 w 952"/>
              <a:gd name="T49" fmla="*/ 279 h 881"/>
              <a:gd name="T50" fmla="*/ 181 w 952"/>
              <a:gd name="T51" fmla="*/ 323 h 881"/>
              <a:gd name="T52" fmla="*/ 192 w 952"/>
              <a:gd name="T53" fmla="*/ 364 h 881"/>
              <a:gd name="T54" fmla="*/ 210 w 952"/>
              <a:gd name="T55" fmla="*/ 403 h 881"/>
              <a:gd name="T56" fmla="*/ 231 w 952"/>
              <a:gd name="T57" fmla="*/ 438 h 881"/>
              <a:gd name="T58" fmla="*/ 258 w 952"/>
              <a:gd name="T59" fmla="*/ 471 h 881"/>
              <a:gd name="T60" fmla="*/ 288 w 952"/>
              <a:gd name="T61" fmla="*/ 499 h 881"/>
              <a:gd name="T62" fmla="*/ 323 w 952"/>
              <a:gd name="T63" fmla="*/ 522 h 881"/>
              <a:gd name="T64" fmla="*/ 361 w 952"/>
              <a:gd name="T65" fmla="*/ 541 h 881"/>
              <a:gd name="T66" fmla="*/ 401 w 952"/>
              <a:gd name="T67" fmla="*/ 555 h 881"/>
              <a:gd name="T68" fmla="*/ 443 w 952"/>
              <a:gd name="T69" fmla="*/ 562 h 881"/>
              <a:gd name="T70" fmla="*/ 316 w 952"/>
              <a:gd name="T71" fmla="*/ 846 h 881"/>
              <a:gd name="T72" fmla="*/ 634 w 952"/>
              <a:gd name="T73" fmla="*/ 846 h 881"/>
              <a:gd name="T74" fmla="*/ 508 w 952"/>
              <a:gd name="T75" fmla="*/ 562 h 881"/>
              <a:gd name="T76" fmla="*/ 551 w 952"/>
              <a:gd name="T77" fmla="*/ 555 h 881"/>
              <a:gd name="T78" fmla="*/ 591 w 952"/>
              <a:gd name="T79" fmla="*/ 541 h 881"/>
              <a:gd name="T80" fmla="*/ 629 w 952"/>
              <a:gd name="T81" fmla="*/ 522 h 881"/>
              <a:gd name="T82" fmla="*/ 663 w 952"/>
              <a:gd name="T83" fmla="*/ 499 h 881"/>
              <a:gd name="T84" fmla="*/ 693 w 952"/>
              <a:gd name="T85" fmla="*/ 471 h 881"/>
              <a:gd name="T86" fmla="*/ 719 w 952"/>
              <a:gd name="T87" fmla="*/ 438 h 881"/>
              <a:gd name="T88" fmla="*/ 742 w 952"/>
              <a:gd name="T89" fmla="*/ 403 h 881"/>
              <a:gd name="T90" fmla="*/ 758 w 952"/>
              <a:gd name="T91" fmla="*/ 364 h 881"/>
              <a:gd name="T92" fmla="*/ 770 w 952"/>
              <a:gd name="T93" fmla="*/ 323 h 881"/>
              <a:gd name="T94" fmla="*/ 776 w 952"/>
              <a:gd name="T95" fmla="*/ 279 h 881"/>
              <a:gd name="T96" fmla="*/ 931 w 952"/>
              <a:gd name="T97" fmla="*/ 121 h 881"/>
              <a:gd name="T98" fmla="*/ 943 w 952"/>
              <a:gd name="T99" fmla="*/ 105 h 881"/>
              <a:gd name="T100" fmla="*/ 950 w 952"/>
              <a:gd name="T101" fmla="*/ 85 h 881"/>
              <a:gd name="T102" fmla="*/ 952 w 952"/>
              <a:gd name="T103" fmla="*/ 63 h 881"/>
              <a:gd name="T104" fmla="*/ 946 w 952"/>
              <a:gd name="T105" fmla="*/ 43 h 881"/>
              <a:gd name="T106" fmla="*/ 935 w 952"/>
              <a:gd name="T107" fmla="*/ 26 h 881"/>
              <a:gd name="T108" fmla="*/ 920 w 952"/>
              <a:gd name="T109" fmla="*/ 12 h 881"/>
              <a:gd name="T110" fmla="*/ 902 w 952"/>
              <a:gd name="T111" fmla="*/ 3 h 881"/>
              <a:gd name="T112" fmla="*/ 881 w 952"/>
              <a:gd name="T113" fmla="*/ 0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2" h="881">
                <a:moveTo>
                  <a:pt x="906" y="96"/>
                </a:moveTo>
                <a:lnTo>
                  <a:pt x="776" y="227"/>
                </a:lnTo>
                <a:lnTo>
                  <a:pt x="776" y="35"/>
                </a:lnTo>
                <a:lnTo>
                  <a:pt x="877" y="35"/>
                </a:lnTo>
                <a:lnTo>
                  <a:pt x="878" y="35"/>
                </a:lnTo>
                <a:lnTo>
                  <a:pt x="879" y="35"/>
                </a:lnTo>
                <a:lnTo>
                  <a:pt x="881" y="35"/>
                </a:lnTo>
                <a:lnTo>
                  <a:pt x="882" y="35"/>
                </a:lnTo>
                <a:lnTo>
                  <a:pt x="890" y="36"/>
                </a:lnTo>
                <a:lnTo>
                  <a:pt x="895" y="39"/>
                </a:lnTo>
                <a:lnTo>
                  <a:pt x="902" y="42"/>
                </a:lnTo>
                <a:lnTo>
                  <a:pt x="906" y="46"/>
                </a:lnTo>
                <a:lnTo>
                  <a:pt x="911" y="52"/>
                </a:lnTo>
                <a:lnTo>
                  <a:pt x="914" y="57"/>
                </a:lnTo>
                <a:lnTo>
                  <a:pt x="916" y="63"/>
                </a:lnTo>
                <a:lnTo>
                  <a:pt x="917" y="71"/>
                </a:lnTo>
                <a:lnTo>
                  <a:pt x="916" y="78"/>
                </a:lnTo>
                <a:lnTo>
                  <a:pt x="914" y="84"/>
                </a:lnTo>
                <a:lnTo>
                  <a:pt x="911" y="90"/>
                </a:lnTo>
                <a:lnTo>
                  <a:pt x="906" y="96"/>
                </a:lnTo>
                <a:close/>
                <a:moveTo>
                  <a:pt x="176" y="227"/>
                </a:moveTo>
                <a:lnTo>
                  <a:pt x="45" y="96"/>
                </a:lnTo>
                <a:lnTo>
                  <a:pt x="41" y="90"/>
                </a:lnTo>
                <a:lnTo>
                  <a:pt x="38" y="84"/>
                </a:lnTo>
                <a:lnTo>
                  <a:pt x="36" y="78"/>
                </a:lnTo>
                <a:lnTo>
                  <a:pt x="35" y="71"/>
                </a:lnTo>
                <a:lnTo>
                  <a:pt x="36" y="63"/>
                </a:lnTo>
                <a:lnTo>
                  <a:pt x="38" y="57"/>
                </a:lnTo>
                <a:lnTo>
                  <a:pt x="40" y="52"/>
                </a:lnTo>
                <a:lnTo>
                  <a:pt x="44" y="46"/>
                </a:lnTo>
                <a:lnTo>
                  <a:pt x="50" y="42"/>
                </a:lnTo>
                <a:lnTo>
                  <a:pt x="55" y="39"/>
                </a:lnTo>
                <a:lnTo>
                  <a:pt x="62" y="36"/>
                </a:lnTo>
                <a:lnTo>
                  <a:pt x="68" y="35"/>
                </a:lnTo>
                <a:lnTo>
                  <a:pt x="70" y="35"/>
                </a:lnTo>
                <a:lnTo>
                  <a:pt x="72" y="35"/>
                </a:lnTo>
                <a:lnTo>
                  <a:pt x="72" y="35"/>
                </a:lnTo>
                <a:lnTo>
                  <a:pt x="73" y="35"/>
                </a:lnTo>
                <a:lnTo>
                  <a:pt x="176" y="35"/>
                </a:lnTo>
                <a:lnTo>
                  <a:pt x="176" y="227"/>
                </a:lnTo>
                <a:close/>
                <a:moveTo>
                  <a:pt x="881" y="0"/>
                </a:moveTo>
                <a:lnTo>
                  <a:pt x="879" y="0"/>
                </a:lnTo>
                <a:lnTo>
                  <a:pt x="877" y="0"/>
                </a:lnTo>
                <a:lnTo>
                  <a:pt x="776" y="0"/>
                </a:lnTo>
                <a:lnTo>
                  <a:pt x="176" y="0"/>
                </a:lnTo>
                <a:lnTo>
                  <a:pt x="73" y="0"/>
                </a:lnTo>
                <a:lnTo>
                  <a:pt x="72" y="0"/>
                </a:lnTo>
                <a:lnTo>
                  <a:pt x="70" y="0"/>
                </a:lnTo>
                <a:lnTo>
                  <a:pt x="63" y="1"/>
                </a:lnTo>
                <a:lnTo>
                  <a:pt x="56" y="2"/>
                </a:lnTo>
                <a:lnTo>
                  <a:pt x="49" y="3"/>
                </a:lnTo>
                <a:lnTo>
                  <a:pt x="42" y="5"/>
                </a:lnTo>
                <a:lnTo>
                  <a:pt x="37" y="8"/>
                </a:lnTo>
                <a:lnTo>
                  <a:pt x="30" y="12"/>
                </a:lnTo>
                <a:lnTo>
                  <a:pt x="25" y="16"/>
                </a:lnTo>
                <a:lnTo>
                  <a:pt x="20" y="20"/>
                </a:lnTo>
                <a:lnTo>
                  <a:pt x="15" y="26"/>
                </a:lnTo>
                <a:lnTo>
                  <a:pt x="12" y="31"/>
                </a:lnTo>
                <a:lnTo>
                  <a:pt x="8" y="36"/>
                </a:lnTo>
                <a:lnTo>
                  <a:pt x="5" y="43"/>
                </a:lnTo>
                <a:lnTo>
                  <a:pt x="2" y="49"/>
                </a:lnTo>
                <a:lnTo>
                  <a:pt x="1" y="56"/>
                </a:lnTo>
                <a:lnTo>
                  <a:pt x="0" y="63"/>
                </a:lnTo>
                <a:lnTo>
                  <a:pt x="0" y="71"/>
                </a:lnTo>
                <a:lnTo>
                  <a:pt x="0" y="78"/>
                </a:lnTo>
                <a:lnTo>
                  <a:pt x="1" y="85"/>
                </a:lnTo>
                <a:lnTo>
                  <a:pt x="2" y="92"/>
                </a:lnTo>
                <a:lnTo>
                  <a:pt x="5" y="98"/>
                </a:lnTo>
                <a:lnTo>
                  <a:pt x="8" y="105"/>
                </a:lnTo>
                <a:lnTo>
                  <a:pt x="12" y="110"/>
                </a:lnTo>
                <a:lnTo>
                  <a:pt x="16" y="115"/>
                </a:lnTo>
                <a:lnTo>
                  <a:pt x="20" y="121"/>
                </a:lnTo>
                <a:lnTo>
                  <a:pt x="176" y="276"/>
                </a:lnTo>
                <a:lnTo>
                  <a:pt x="176" y="264"/>
                </a:lnTo>
                <a:lnTo>
                  <a:pt x="176" y="279"/>
                </a:lnTo>
                <a:lnTo>
                  <a:pt x="177" y="295"/>
                </a:lnTo>
                <a:lnTo>
                  <a:pt x="179" y="309"/>
                </a:lnTo>
                <a:lnTo>
                  <a:pt x="181" y="323"/>
                </a:lnTo>
                <a:lnTo>
                  <a:pt x="185" y="337"/>
                </a:lnTo>
                <a:lnTo>
                  <a:pt x="188" y="351"/>
                </a:lnTo>
                <a:lnTo>
                  <a:pt x="192" y="364"/>
                </a:lnTo>
                <a:lnTo>
                  <a:pt x="198" y="378"/>
                </a:lnTo>
                <a:lnTo>
                  <a:pt x="203" y="391"/>
                </a:lnTo>
                <a:lnTo>
                  <a:pt x="210" y="403"/>
                </a:lnTo>
                <a:lnTo>
                  <a:pt x="216" y="416"/>
                </a:lnTo>
                <a:lnTo>
                  <a:pt x="224" y="426"/>
                </a:lnTo>
                <a:lnTo>
                  <a:pt x="231" y="438"/>
                </a:lnTo>
                <a:lnTo>
                  <a:pt x="240" y="449"/>
                </a:lnTo>
                <a:lnTo>
                  <a:pt x="248" y="460"/>
                </a:lnTo>
                <a:lnTo>
                  <a:pt x="258" y="471"/>
                </a:lnTo>
                <a:lnTo>
                  <a:pt x="268" y="480"/>
                </a:lnTo>
                <a:lnTo>
                  <a:pt x="278" y="490"/>
                </a:lnTo>
                <a:lnTo>
                  <a:pt x="288" y="499"/>
                </a:lnTo>
                <a:lnTo>
                  <a:pt x="299" y="507"/>
                </a:lnTo>
                <a:lnTo>
                  <a:pt x="311" y="515"/>
                </a:lnTo>
                <a:lnTo>
                  <a:pt x="323" y="522"/>
                </a:lnTo>
                <a:lnTo>
                  <a:pt x="335" y="529"/>
                </a:lnTo>
                <a:lnTo>
                  <a:pt x="348" y="535"/>
                </a:lnTo>
                <a:lnTo>
                  <a:pt x="361" y="541"/>
                </a:lnTo>
                <a:lnTo>
                  <a:pt x="374" y="546"/>
                </a:lnTo>
                <a:lnTo>
                  <a:pt x="387" y="551"/>
                </a:lnTo>
                <a:lnTo>
                  <a:pt x="401" y="555"/>
                </a:lnTo>
                <a:lnTo>
                  <a:pt x="415" y="558"/>
                </a:lnTo>
                <a:lnTo>
                  <a:pt x="429" y="560"/>
                </a:lnTo>
                <a:lnTo>
                  <a:pt x="443" y="562"/>
                </a:lnTo>
                <a:lnTo>
                  <a:pt x="458" y="564"/>
                </a:lnTo>
                <a:lnTo>
                  <a:pt x="458" y="846"/>
                </a:lnTo>
                <a:lnTo>
                  <a:pt x="316" y="846"/>
                </a:lnTo>
                <a:lnTo>
                  <a:pt x="316" y="881"/>
                </a:lnTo>
                <a:lnTo>
                  <a:pt x="634" y="881"/>
                </a:lnTo>
                <a:lnTo>
                  <a:pt x="634" y="846"/>
                </a:lnTo>
                <a:lnTo>
                  <a:pt x="494" y="846"/>
                </a:lnTo>
                <a:lnTo>
                  <a:pt x="494" y="564"/>
                </a:lnTo>
                <a:lnTo>
                  <a:pt x="508" y="562"/>
                </a:lnTo>
                <a:lnTo>
                  <a:pt x="523" y="560"/>
                </a:lnTo>
                <a:lnTo>
                  <a:pt x="537" y="558"/>
                </a:lnTo>
                <a:lnTo>
                  <a:pt x="551" y="555"/>
                </a:lnTo>
                <a:lnTo>
                  <a:pt x="564" y="551"/>
                </a:lnTo>
                <a:lnTo>
                  <a:pt x="578" y="546"/>
                </a:lnTo>
                <a:lnTo>
                  <a:pt x="591" y="541"/>
                </a:lnTo>
                <a:lnTo>
                  <a:pt x="604" y="535"/>
                </a:lnTo>
                <a:lnTo>
                  <a:pt x="617" y="529"/>
                </a:lnTo>
                <a:lnTo>
                  <a:pt x="629" y="522"/>
                </a:lnTo>
                <a:lnTo>
                  <a:pt x="640" y="515"/>
                </a:lnTo>
                <a:lnTo>
                  <a:pt x="651" y="507"/>
                </a:lnTo>
                <a:lnTo>
                  <a:pt x="663" y="499"/>
                </a:lnTo>
                <a:lnTo>
                  <a:pt x="673" y="490"/>
                </a:lnTo>
                <a:lnTo>
                  <a:pt x="684" y="480"/>
                </a:lnTo>
                <a:lnTo>
                  <a:pt x="693" y="471"/>
                </a:lnTo>
                <a:lnTo>
                  <a:pt x="703" y="460"/>
                </a:lnTo>
                <a:lnTo>
                  <a:pt x="712" y="449"/>
                </a:lnTo>
                <a:lnTo>
                  <a:pt x="719" y="438"/>
                </a:lnTo>
                <a:lnTo>
                  <a:pt x="728" y="426"/>
                </a:lnTo>
                <a:lnTo>
                  <a:pt x="734" y="416"/>
                </a:lnTo>
                <a:lnTo>
                  <a:pt x="742" y="403"/>
                </a:lnTo>
                <a:lnTo>
                  <a:pt x="747" y="391"/>
                </a:lnTo>
                <a:lnTo>
                  <a:pt x="754" y="378"/>
                </a:lnTo>
                <a:lnTo>
                  <a:pt x="758" y="364"/>
                </a:lnTo>
                <a:lnTo>
                  <a:pt x="763" y="351"/>
                </a:lnTo>
                <a:lnTo>
                  <a:pt x="767" y="337"/>
                </a:lnTo>
                <a:lnTo>
                  <a:pt x="770" y="323"/>
                </a:lnTo>
                <a:lnTo>
                  <a:pt x="772" y="309"/>
                </a:lnTo>
                <a:lnTo>
                  <a:pt x="774" y="295"/>
                </a:lnTo>
                <a:lnTo>
                  <a:pt x="776" y="279"/>
                </a:lnTo>
                <a:lnTo>
                  <a:pt x="776" y="264"/>
                </a:lnTo>
                <a:lnTo>
                  <a:pt x="776" y="276"/>
                </a:lnTo>
                <a:lnTo>
                  <a:pt x="931" y="121"/>
                </a:lnTo>
                <a:lnTo>
                  <a:pt x="935" y="115"/>
                </a:lnTo>
                <a:lnTo>
                  <a:pt x="940" y="110"/>
                </a:lnTo>
                <a:lnTo>
                  <a:pt x="943" y="105"/>
                </a:lnTo>
                <a:lnTo>
                  <a:pt x="946" y="98"/>
                </a:lnTo>
                <a:lnTo>
                  <a:pt x="948" y="92"/>
                </a:lnTo>
                <a:lnTo>
                  <a:pt x="950" y="85"/>
                </a:lnTo>
                <a:lnTo>
                  <a:pt x="952" y="78"/>
                </a:lnTo>
                <a:lnTo>
                  <a:pt x="952" y="71"/>
                </a:lnTo>
                <a:lnTo>
                  <a:pt x="952" y="63"/>
                </a:lnTo>
                <a:lnTo>
                  <a:pt x="950" y="56"/>
                </a:lnTo>
                <a:lnTo>
                  <a:pt x="948" y="49"/>
                </a:lnTo>
                <a:lnTo>
                  <a:pt x="946" y="43"/>
                </a:lnTo>
                <a:lnTo>
                  <a:pt x="943" y="36"/>
                </a:lnTo>
                <a:lnTo>
                  <a:pt x="940" y="31"/>
                </a:lnTo>
                <a:lnTo>
                  <a:pt x="935" y="26"/>
                </a:lnTo>
                <a:lnTo>
                  <a:pt x="931" y="20"/>
                </a:lnTo>
                <a:lnTo>
                  <a:pt x="926" y="16"/>
                </a:lnTo>
                <a:lnTo>
                  <a:pt x="920" y="12"/>
                </a:lnTo>
                <a:lnTo>
                  <a:pt x="915" y="8"/>
                </a:lnTo>
                <a:lnTo>
                  <a:pt x="908" y="5"/>
                </a:lnTo>
                <a:lnTo>
                  <a:pt x="902" y="3"/>
                </a:lnTo>
                <a:lnTo>
                  <a:pt x="895" y="2"/>
                </a:lnTo>
                <a:lnTo>
                  <a:pt x="889" y="1"/>
                </a:lnTo>
                <a:lnTo>
                  <a:pt x="881" y="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grpSp>
        <p:nvGrpSpPr>
          <p:cNvPr id="45" name="Group 44"/>
          <p:cNvGrpSpPr/>
          <p:nvPr/>
        </p:nvGrpSpPr>
        <p:grpSpPr>
          <a:xfrm>
            <a:off x="9145693" y="2865510"/>
            <a:ext cx="254469" cy="348221"/>
            <a:chOff x="1026404" y="4176464"/>
            <a:chExt cx="254469" cy="348221"/>
          </a:xfrm>
          <a:solidFill>
            <a:schemeClr val="bg1"/>
          </a:solidFill>
        </p:grpSpPr>
        <p:sp>
          <p:nvSpPr>
            <p:cNvPr id="46" name="Freeform 97"/>
            <p:cNvSpPr>
              <a:spLocks/>
            </p:cNvSpPr>
            <p:nvPr/>
          </p:nvSpPr>
          <p:spPr bwMode="auto">
            <a:xfrm>
              <a:off x="1157359" y="4176464"/>
              <a:ext cx="116074" cy="116074"/>
            </a:xfrm>
            <a:custGeom>
              <a:avLst/>
              <a:gdLst>
                <a:gd name="T0" fmla="*/ 0 w 312"/>
                <a:gd name="T1" fmla="*/ 0 h 312"/>
                <a:gd name="T2" fmla="*/ 0 w 312"/>
                <a:gd name="T3" fmla="*/ 312 h 312"/>
                <a:gd name="T4" fmla="*/ 312 w 312"/>
                <a:gd name="T5" fmla="*/ 312 h 312"/>
                <a:gd name="T6" fmla="*/ 0 w 312"/>
                <a:gd name="T7" fmla="*/ 0 h 312"/>
              </a:gdLst>
              <a:ahLst/>
              <a:cxnLst>
                <a:cxn ang="0">
                  <a:pos x="T0" y="T1"/>
                </a:cxn>
                <a:cxn ang="0">
                  <a:pos x="T2" y="T3"/>
                </a:cxn>
                <a:cxn ang="0">
                  <a:pos x="T4" y="T5"/>
                </a:cxn>
                <a:cxn ang="0">
                  <a:pos x="T6" y="T7"/>
                </a:cxn>
              </a:cxnLst>
              <a:rect l="0" t="0" r="r" b="b"/>
              <a:pathLst>
                <a:path w="312" h="312">
                  <a:moveTo>
                    <a:pt x="0" y="0"/>
                  </a:moveTo>
                  <a:lnTo>
                    <a:pt x="0" y="312"/>
                  </a:lnTo>
                  <a:lnTo>
                    <a:pt x="312" y="31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sp>
          <p:nvSpPr>
            <p:cNvPr id="47" name="Freeform 98"/>
            <p:cNvSpPr>
              <a:spLocks/>
            </p:cNvSpPr>
            <p:nvPr/>
          </p:nvSpPr>
          <p:spPr bwMode="auto">
            <a:xfrm>
              <a:off x="1026404" y="4176464"/>
              <a:ext cx="254469" cy="348221"/>
            </a:xfrm>
            <a:custGeom>
              <a:avLst/>
              <a:gdLst>
                <a:gd name="T0" fmla="*/ 312 w 682"/>
                <a:gd name="T1" fmla="*/ 352 h 937"/>
                <a:gd name="T2" fmla="*/ 312 w 682"/>
                <a:gd name="T3" fmla="*/ 0 h 937"/>
                <a:gd name="T4" fmla="*/ 0 w 682"/>
                <a:gd name="T5" fmla="*/ 0 h 937"/>
                <a:gd name="T6" fmla="*/ 0 w 682"/>
                <a:gd name="T7" fmla="*/ 937 h 937"/>
                <a:gd name="T8" fmla="*/ 682 w 682"/>
                <a:gd name="T9" fmla="*/ 937 h 937"/>
                <a:gd name="T10" fmla="*/ 682 w 682"/>
                <a:gd name="T11" fmla="*/ 352 h 937"/>
                <a:gd name="T12" fmla="*/ 312 w 682"/>
                <a:gd name="T13" fmla="*/ 352 h 937"/>
              </a:gdLst>
              <a:ahLst/>
              <a:cxnLst>
                <a:cxn ang="0">
                  <a:pos x="T0" y="T1"/>
                </a:cxn>
                <a:cxn ang="0">
                  <a:pos x="T2" y="T3"/>
                </a:cxn>
                <a:cxn ang="0">
                  <a:pos x="T4" y="T5"/>
                </a:cxn>
                <a:cxn ang="0">
                  <a:pos x="T6" y="T7"/>
                </a:cxn>
                <a:cxn ang="0">
                  <a:pos x="T8" y="T9"/>
                </a:cxn>
                <a:cxn ang="0">
                  <a:pos x="T10" y="T11"/>
                </a:cxn>
                <a:cxn ang="0">
                  <a:pos x="T12" y="T13"/>
                </a:cxn>
              </a:cxnLst>
              <a:rect l="0" t="0" r="r" b="b"/>
              <a:pathLst>
                <a:path w="682" h="937">
                  <a:moveTo>
                    <a:pt x="312" y="352"/>
                  </a:moveTo>
                  <a:lnTo>
                    <a:pt x="312" y="0"/>
                  </a:lnTo>
                  <a:lnTo>
                    <a:pt x="0" y="0"/>
                  </a:lnTo>
                  <a:lnTo>
                    <a:pt x="0" y="937"/>
                  </a:lnTo>
                  <a:lnTo>
                    <a:pt x="682" y="937"/>
                  </a:lnTo>
                  <a:lnTo>
                    <a:pt x="682" y="352"/>
                  </a:lnTo>
                  <a:lnTo>
                    <a:pt x="312" y="3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grpSp>
      <p:sp>
        <p:nvSpPr>
          <p:cNvPr id="48" name="Freeform 149"/>
          <p:cNvSpPr>
            <a:spLocks/>
          </p:cNvSpPr>
          <p:nvPr/>
        </p:nvSpPr>
        <p:spPr bwMode="auto">
          <a:xfrm>
            <a:off x="10761079" y="2858080"/>
            <a:ext cx="376238" cy="376238"/>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sp>
        <p:nvSpPr>
          <p:cNvPr id="49" name="Rectangle 48"/>
          <p:cNvSpPr/>
          <p:nvPr/>
        </p:nvSpPr>
        <p:spPr>
          <a:xfrm>
            <a:off x="7200330" y="4703754"/>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50" name="Rectangle 49"/>
          <p:cNvSpPr/>
          <p:nvPr/>
        </p:nvSpPr>
        <p:spPr>
          <a:xfrm>
            <a:off x="7210616" y="5158419"/>
            <a:ext cx="4542083" cy="1200329"/>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28" name="Picture Placeholder 27"/>
          <p:cNvSpPr>
            <a:spLocks noGrp="1"/>
          </p:cNvSpPr>
          <p:nvPr>
            <p:ph type="pic" sz="quarter" idx="17"/>
          </p:nvPr>
        </p:nvSpPr>
        <p:spPr/>
      </p:sp>
    </p:spTree>
    <p:extLst>
      <p:ext uri="{BB962C8B-B14F-4D97-AF65-F5344CB8AC3E}">
        <p14:creationId xmlns:p14="http://schemas.microsoft.com/office/powerpoint/2010/main" val="4144997685"/>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81</a:t>
            </a:fld>
            <a:endParaRPr lang="en-US" sz="1050" dirty="0">
              <a:solidFill>
                <a:schemeClr val="bg1"/>
              </a:solidFill>
            </a:endParaRPr>
          </a:p>
        </p:txBody>
      </p:sp>
      <p:sp>
        <p:nvSpPr>
          <p:cNvPr id="7" name="Rectangle 6"/>
          <p:cNvSpPr/>
          <p:nvPr/>
        </p:nvSpPr>
        <p:spPr>
          <a:xfrm flipH="1" flipV="1">
            <a:off x="496708" y="1308100"/>
            <a:ext cx="11695292" cy="4241800"/>
          </a:xfrm>
          <a:prstGeom prst="rect">
            <a:avLst/>
          </a:prstGeom>
          <a:solidFill>
            <a:schemeClr val="tx2">
              <a:lumMod val="50000"/>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p:nvSpPr>
        <p:spPr>
          <a:xfrm>
            <a:off x="1106310" y="0"/>
            <a:ext cx="2218660" cy="2530549"/>
          </a:xfrm>
          <a:prstGeom prst="rect">
            <a:avLst/>
          </a:prstGeom>
          <a:solidFill>
            <a:schemeClr val="accent1">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custDataLst>
              <p:tags r:id="rId1"/>
            </p:custDataLst>
          </p:nvPr>
        </p:nvSpPr>
        <p:spPr>
          <a:xfrm>
            <a:off x="1157377" y="1349836"/>
            <a:ext cx="2116523" cy="753943"/>
          </a:xfrm>
          <a:prstGeom prst="rect">
            <a:avLst/>
          </a:prstGeom>
        </p:spPr>
        <p:txBody>
          <a:bodyPr wrap="square" anchor="ctr">
            <a:noAutofit/>
          </a:bodyPr>
          <a:lstStyle/>
          <a:p>
            <a:pPr fontAlgn="base">
              <a:spcBef>
                <a:spcPct val="0"/>
              </a:spcBef>
              <a:spcAft>
                <a:spcPct val="0"/>
              </a:spcAft>
            </a:pPr>
            <a:r>
              <a:rPr lang="en-US" sz="4800" kern="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0" name="Rectangle 9"/>
          <p:cNvSpPr/>
          <p:nvPr>
            <p:custDataLst>
              <p:tags r:id="rId2"/>
            </p:custDataLst>
          </p:nvPr>
        </p:nvSpPr>
        <p:spPr>
          <a:xfrm>
            <a:off x="1157377" y="2582768"/>
            <a:ext cx="2167593" cy="166468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400" dirty="0">
                <a:solidFill>
                  <a:schemeClr val="bg1"/>
                </a:solidFill>
                <a:latin typeface="Lato" panose="020F0502020204030203" pitchFamily="34" charset="0"/>
                <a:ea typeface="Roboto" panose="02000000000000000000" pitchFamily="2" charset="0"/>
                <a:cs typeface="Lato" panose="020F0502020204030203" pitchFamily="34" charset="0"/>
              </a:rPr>
              <a:t>Multipurpose Business Presentation Template</a:t>
            </a:r>
          </a:p>
        </p:txBody>
      </p:sp>
      <p:grpSp>
        <p:nvGrpSpPr>
          <p:cNvPr id="11" name="Group 10"/>
          <p:cNvGrpSpPr/>
          <p:nvPr/>
        </p:nvGrpSpPr>
        <p:grpSpPr>
          <a:xfrm>
            <a:off x="4352879" y="2408368"/>
            <a:ext cx="7021612" cy="2530388"/>
            <a:chOff x="3335471" y="2137913"/>
            <a:chExt cx="7021612" cy="2530388"/>
          </a:xfrm>
        </p:grpSpPr>
        <p:sp>
          <p:nvSpPr>
            <p:cNvPr id="13" name="TextBox 12"/>
            <p:cNvSpPr txBox="1"/>
            <p:nvPr/>
          </p:nvSpPr>
          <p:spPr>
            <a:xfrm>
              <a:off x="3943752" y="2185999"/>
              <a:ext cx="2469579" cy="954620"/>
            </a:xfrm>
            <a:prstGeom prst="rect">
              <a:avLst/>
            </a:prstGeom>
            <a:noFill/>
          </p:spPr>
          <p:txBody>
            <a:bodyPr wrap="square" rtlCol="0">
              <a:spAutoFit/>
            </a:bodyPr>
            <a:lstStyle/>
            <a:p>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MODERN &amp; </a:t>
              </a: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CLEAN</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5" name="TextBox 14"/>
            <p:cNvSpPr txBox="1"/>
            <p:nvPr/>
          </p:nvSpPr>
          <p:spPr>
            <a:xfrm>
              <a:off x="3943752" y="3671924"/>
              <a:ext cx="2469579" cy="954620"/>
            </a:xfrm>
            <a:prstGeom prst="rect">
              <a:avLst/>
            </a:prstGeom>
            <a:noFill/>
          </p:spPr>
          <p:txBody>
            <a:bodyPr wrap="square" rtlCol="0">
              <a:spAutoFit/>
            </a:bodyPr>
            <a:lstStyle/>
            <a:p>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FULL </a:t>
              </a: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ANIMATION</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6" name="TextBox 15"/>
            <p:cNvSpPr txBox="1"/>
            <p:nvPr/>
          </p:nvSpPr>
          <p:spPr>
            <a:xfrm>
              <a:off x="7887504" y="2185999"/>
              <a:ext cx="2469579" cy="954620"/>
            </a:xfrm>
            <a:prstGeom prst="rect">
              <a:avLst/>
            </a:prstGeom>
            <a:noFill/>
          </p:spPr>
          <p:txBody>
            <a:bodyPr wrap="square" rtlCol="0">
              <a:spAutoFit/>
            </a:bodyPr>
            <a:lstStyle/>
            <a:p>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MULTIPURPOSE</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7" name="TextBox 16"/>
            <p:cNvSpPr txBox="1"/>
            <p:nvPr/>
          </p:nvSpPr>
          <p:spPr>
            <a:xfrm>
              <a:off x="7887504" y="3713681"/>
              <a:ext cx="2469579" cy="954620"/>
            </a:xfrm>
            <a:prstGeom prst="rect">
              <a:avLst/>
            </a:prstGeom>
            <a:noFill/>
          </p:spPr>
          <p:txBody>
            <a:bodyPr wrap="square" rtlCol="0">
              <a:spAutoFit/>
            </a:bodyPr>
            <a:lstStyle/>
            <a:p>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PROFESSIONAL</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8" name="Freeform 26"/>
            <p:cNvSpPr>
              <a:spLocks noEditPoints="1"/>
            </p:cNvSpPr>
            <p:nvPr/>
          </p:nvSpPr>
          <p:spPr bwMode="auto">
            <a:xfrm>
              <a:off x="3364191" y="3609613"/>
              <a:ext cx="425849" cy="501116"/>
            </a:xfrm>
            <a:custGeom>
              <a:avLst/>
              <a:gdLst>
                <a:gd name="T0" fmla="*/ 625 w 859"/>
                <a:gd name="T1" fmla="*/ 820 h 1015"/>
                <a:gd name="T2" fmla="*/ 625 w 859"/>
                <a:gd name="T3" fmla="*/ 351 h 1015"/>
                <a:gd name="T4" fmla="*/ 429 w 859"/>
                <a:gd name="T5" fmla="*/ 156 h 1015"/>
                <a:gd name="T6" fmla="*/ 274 w 859"/>
                <a:gd name="T7" fmla="*/ 156 h 1015"/>
                <a:gd name="T8" fmla="*/ 274 w 859"/>
                <a:gd name="T9" fmla="*/ 39 h 1015"/>
                <a:gd name="T10" fmla="*/ 625 w 859"/>
                <a:gd name="T11" fmla="*/ 39 h 1015"/>
                <a:gd name="T12" fmla="*/ 625 w 859"/>
                <a:gd name="T13" fmla="*/ 234 h 1015"/>
                <a:gd name="T14" fmla="*/ 820 w 859"/>
                <a:gd name="T15" fmla="*/ 234 h 1015"/>
                <a:gd name="T16" fmla="*/ 820 w 859"/>
                <a:gd name="T17" fmla="*/ 820 h 1015"/>
                <a:gd name="T18" fmla="*/ 625 w 859"/>
                <a:gd name="T19" fmla="*/ 820 h 1015"/>
                <a:gd name="T20" fmla="*/ 429 w 859"/>
                <a:gd name="T21" fmla="*/ 211 h 1015"/>
                <a:gd name="T22" fmla="*/ 570 w 859"/>
                <a:gd name="T23" fmla="*/ 351 h 1015"/>
                <a:gd name="T24" fmla="*/ 429 w 859"/>
                <a:gd name="T25" fmla="*/ 351 h 1015"/>
                <a:gd name="T26" fmla="*/ 429 w 859"/>
                <a:gd name="T27" fmla="*/ 211 h 1015"/>
                <a:gd name="T28" fmla="*/ 39 w 859"/>
                <a:gd name="T29" fmla="*/ 976 h 1015"/>
                <a:gd name="T30" fmla="*/ 39 w 859"/>
                <a:gd name="T31" fmla="*/ 195 h 1015"/>
                <a:gd name="T32" fmla="*/ 390 w 859"/>
                <a:gd name="T33" fmla="*/ 195 h 1015"/>
                <a:gd name="T34" fmla="*/ 390 w 859"/>
                <a:gd name="T35" fmla="*/ 390 h 1015"/>
                <a:gd name="T36" fmla="*/ 586 w 859"/>
                <a:gd name="T37" fmla="*/ 390 h 1015"/>
                <a:gd name="T38" fmla="*/ 586 w 859"/>
                <a:gd name="T39" fmla="*/ 976 h 1015"/>
                <a:gd name="T40" fmla="*/ 39 w 859"/>
                <a:gd name="T41" fmla="*/ 976 h 1015"/>
                <a:gd name="T42" fmla="*/ 664 w 859"/>
                <a:gd name="T43" fmla="*/ 56 h 1015"/>
                <a:gd name="T44" fmla="*/ 804 w 859"/>
                <a:gd name="T45" fmla="*/ 195 h 1015"/>
                <a:gd name="T46" fmla="*/ 664 w 859"/>
                <a:gd name="T47" fmla="*/ 195 h 1015"/>
                <a:gd name="T48" fmla="*/ 664 w 859"/>
                <a:gd name="T49" fmla="*/ 56 h 1015"/>
                <a:gd name="T50" fmla="*/ 859 w 859"/>
                <a:gd name="T51" fmla="*/ 195 h 1015"/>
                <a:gd name="T52" fmla="*/ 664 w 859"/>
                <a:gd name="T53" fmla="*/ 0 h 1015"/>
                <a:gd name="T54" fmla="*/ 235 w 859"/>
                <a:gd name="T55" fmla="*/ 0 h 1015"/>
                <a:gd name="T56" fmla="*/ 235 w 859"/>
                <a:gd name="T57" fmla="*/ 156 h 1015"/>
                <a:gd name="T58" fmla="*/ 0 w 859"/>
                <a:gd name="T59" fmla="*/ 156 h 1015"/>
                <a:gd name="T60" fmla="*/ 0 w 859"/>
                <a:gd name="T61" fmla="*/ 1015 h 1015"/>
                <a:gd name="T62" fmla="*/ 625 w 859"/>
                <a:gd name="T63" fmla="*/ 1015 h 1015"/>
                <a:gd name="T64" fmla="*/ 625 w 859"/>
                <a:gd name="T65" fmla="*/ 859 h 1015"/>
                <a:gd name="T66" fmla="*/ 859 w 859"/>
                <a:gd name="T67" fmla="*/ 859 h 1015"/>
                <a:gd name="T68" fmla="*/ 859 w 859"/>
                <a:gd name="T69" fmla="*/ 195 h 1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9" h="1015">
                  <a:moveTo>
                    <a:pt x="625" y="820"/>
                  </a:moveTo>
                  <a:lnTo>
                    <a:pt x="625" y="351"/>
                  </a:lnTo>
                  <a:lnTo>
                    <a:pt x="429" y="156"/>
                  </a:lnTo>
                  <a:lnTo>
                    <a:pt x="274" y="156"/>
                  </a:lnTo>
                  <a:lnTo>
                    <a:pt x="274" y="39"/>
                  </a:lnTo>
                  <a:lnTo>
                    <a:pt x="625" y="39"/>
                  </a:lnTo>
                  <a:lnTo>
                    <a:pt x="625" y="234"/>
                  </a:lnTo>
                  <a:lnTo>
                    <a:pt x="820" y="234"/>
                  </a:lnTo>
                  <a:lnTo>
                    <a:pt x="820" y="820"/>
                  </a:lnTo>
                  <a:lnTo>
                    <a:pt x="625" y="820"/>
                  </a:lnTo>
                  <a:close/>
                  <a:moveTo>
                    <a:pt x="429" y="211"/>
                  </a:moveTo>
                  <a:lnTo>
                    <a:pt x="570" y="351"/>
                  </a:lnTo>
                  <a:lnTo>
                    <a:pt x="429" y="351"/>
                  </a:lnTo>
                  <a:lnTo>
                    <a:pt x="429" y="211"/>
                  </a:lnTo>
                  <a:close/>
                  <a:moveTo>
                    <a:pt x="39" y="976"/>
                  </a:moveTo>
                  <a:lnTo>
                    <a:pt x="39" y="195"/>
                  </a:lnTo>
                  <a:lnTo>
                    <a:pt x="390" y="195"/>
                  </a:lnTo>
                  <a:lnTo>
                    <a:pt x="390" y="390"/>
                  </a:lnTo>
                  <a:lnTo>
                    <a:pt x="586" y="390"/>
                  </a:lnTo>
                  <a:lnTo>
                    <a:pt x="586" y="976"/>
                  </a:lnTo>
                  <a:lnTo>
                    <a:pt x="39" y="976"/>
                  </a:lnTo>
                  <a:close/>
                  <a:moveTo>
                    <a:pt x="664" y="56"/>
                  </a:moveTo>
                  <a:lnTo>
                    <a:pt x="804" y="195"/>
                  </a:lnTo>
                  <a:lnTo>
                    <a:pt x="664" y="195"/>
                  </a:lnTo>
                  <a:lnTo>
                    <a:pt x="664" y="56"/>
                  </a:lnTo>
                  <a:close/>
                  <a:moveTo>
                    <a:pt x="859" y="195"/>
                  </a:moveTo>
                  <a:lnTo>
                    <a:pt x="664" y="0"/>
                  </a:lnTo>
                  <a:lnTo>
                    <a:pt x="235" y="0"/>
                  </a:lnTo>
                  <a:lnTo>
                    <a:pt x="235" y="156"/>
                  </a:lnTo>
                  <a:lnTo>
                    <a:pt x="0" y="156"/>
                  </a:lnTo>
                  <a:lnTo>
                    <a:pt x="0" y="1015"/>
                  </a:lnTo>
                  <a:lnTo>
                    <a:pt x="625" y="1015"/>
                  </a:lnTo>
                  <a:lnTo>
                    <a:pt x="625" y="859"/>
                  </a:lnTo>
                  <a:lnTo>
                    <a:pt x="859" y="859"/>
                  </a:lnTo>
                  <a:lnTo>
                    <a:pt x="859" y="195"/>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sp>
          <p:nvSpPr>
            <p:cNvPr id="19" name="Freeform 48"/>
            <p:cNvSpPr>
              <a:spLocks noEditPoints="1"/>
            </p:cNvSpPr>
            <p:nvPr/>
          </p:nvSpPr>
          <p:spPr bwMode="auto">
            <a:xfrm>
              <a:off x="3335471" y="2137913"/>
              <a:ext cx="483288" cy="483288"/>
            </a:xfrm>
            <a:custGeom>
              <a:avLst/>
              <a:gdLst>
                <a:gd name="T0" fmla="*/ 676 w 976"/>
                <a:gd name="T1" fmla="*/ 779 h 976"/>
                <a:gd name="T2" fmla="*/ 749 w 976"/>
                <a:gd name="T3" fmla="*/ 853 h 976"/>
                <a:gd name="T4" fmla="*/ 638 w 976"/>
                <a:gd name="T5" fmla="*/ 911 h 976"/>
                <a:gd name="T6" fmla="*/ 289 w 976"/>
                <a:gd name="T7" fmla="*/ 752 h 976"/>
                <a:gd name="T8" fmla="*/ 382 w 976"/>
                <a:gd name="T9" fmla="*/ 924 h 976"/>
                <a:gd name="T10" fmla="*/ 265 w 976"/>
                <a:gd name="T11" fmla="*/ 878 h 976"/>
                <a:gd name="T12" fmla="*/ 342 w 976"/>
                <a:gd name="T13" fmla="*/ 105 h 976"/>
                <a:gd name="T14" fmla="*/ 197 w 976"/>
                <a:gd name="T15" fmla="*/ 188 h 976"/>
                <a:gd name="T16" fmla="*/ 308 w 976"/>
                <a:gd name="T17" fmla="*/ 78 h 976"/>
                <a:gd name="T18" fmla="*/ 748 w 976"/>
                <a:gd name="T19" fmla="*/ 202 h 976"/>
                <a:gd name="T20" fmla="*/ 620 w 976"/>
                <a:gd name="T21" fmla="*/ 85 h 976"/>
                <a:gd name="T22" fmla="*/ 682 w 976"/>
                <a:gd name="T23" fmla="*/ 83 h 976"/>
                <a:gd name="T24" fmla="*/ 721 w 976"/>
                <a:gd name="T25" fmla="*/ 441 h 976"/>
                <a:gd name="T26" fmla="*/ 732 w 976"/>
                <a:gd name="T27" fmla="*/ 250 h 976"/>
                <a:gd name="T28" fmla="*/ 884 w 976"/>
                <a:gd name="T29" fmla="*/ 277 h 976"/>
                <a:gd name="T30" fmla="*/ 931 w 976"/>
                <a:gd name="T31" fmla="*/ 414 h 976"/>
                <a:gd name="T32" fmla="*/ 933 w 976"/>
                <a:gd name="T33" fmla="*/ 545 h 976"/>
                <a:gd name="T34" fmla="*/ 892 w 976"/>
                <a:gd name="T35" fmla="*/ 684 h 976"/>
                <a:gd name="T36" fmla="*/ 768 w 976"/>
                <a:gd name="T37" fmla="*/ 740 h 976"/>
                <a:gd name="T38" fmla="*/ 720 w 976"/>
                <a:gd name="T39" fmla="*/ 563 h 976"/>
                <a:gd name="T40" fmla="*/ 678 w 976"/>
                <a:gd name="T41" fmla="*/ 586 h 976"/>
                <a:gd name="T42" fmla="*/ 546 w 976"/>
                <a:gd name="T43" fmla="*/ 686 h 976"/>
                <a:gd name="T44" fmla="*/ 641 w 976"/>
                <a:gd name="T45" fmla="*/ 761 h 976"/>
                <a:gd name="T46" fmla="*/ 575 w 976"/>
                <a:gd name="T47" fmla="*/ 884 h 976"/>
                <a:gd name="T48" fmla="*/ 468 w 976"/>
                <a:gd name="T49" fmla="*/ 722 h 976"/>
                <a:gd name="T50" fmla="*/ 400 w 976"/>
                <a:gd name="T51" fmla="*/ 885 h 976"/>
                <a:gd name="T52" fmla="*/ 335 w 976"/>
                <a:gd name="T53" fmla="*/ 761 h 976"/>
                <a:gd name="T54" fmla="*/ 468 w 976"/>
                <a:gd name="T55" fmla="*/ 684 h 976"/>
                <a:gd name="T56" fmla="*/ 299 w 976"/>
                <a:gd name="T57" fmla="*/ 611 h 976"/>
                <a:gd name="T58" fmla="*/ 257 w 976"/>
                <a:gd name="T59" fmla="*/ 590 h 976"/>
                <a:gd name="T60" fmla="*/ 175 w 976"/>
                <a:gd name="T61" fmla="*/ 756 h 976"/>
                <a:gd name="T62" fmla="*/ 76 w 976"/>
                <a:gd name="T63" fmla="*/ 667 h 976"/>
                <a:gd name="T64" fmla="*/ 41 w 976"/>
                <a:gd name="T65" fmla="*/ 526 h 976"/>
                <a:gd name="T66" fmla="*/ 48 w 976"/>
                <a:gd name="T67" fmla="*/ 395 h 976"/>
                <a:gd name="T68" fmla="*/ 100 w 976"/>
                <a:gd name="T69" fmla="*/ 261 h 976"/>
                <a:gd name="T70" fmla="*/ 279 w 976"/>
                <a:gd name="T71" fmla="*/ 261 h 976"/>
                <a:gd name="T72" fmla="*/ 252 w 976"/>
                <a:gd name="T73" fmla="*/ 469 h 976"/>
                <a:gd name="T74" fmla="*/ 303 w 976"/>
                <a:gd name="T75" fmla="*/ 340 h 976"/>
                <a:gd name="T76" fmla="*/ 468 w 976"/>
                <a:gd name="T77" fmla="*/ 42 h 976"/>
                <a:gd name="T78" fmla="*/ 349 w 976"/>
                <a:gd name="T79" fmla="*/ 178 h 976"/>
                <a:gd name="T80" fmla="*/ 419 w 976"/>
                <a:gd name="T81" fmla="*/ 71 h 976"/>
                <a:gd name="T82" fmla="*/ 517 w 976"/>
                <a:gd name="T83" fmla="*/ 45 h 976"/>
                <a:gd name="T84" fmla="*/ 594 w 976"/>
                <a:gd name="T85" fmla="*/ 117 h 976"/>
                <a:gd name="T86" fmla="*/ 613 w 976"/>
                <a:gd name="T87" fmla="*/ 242 h 976"/>
                <a:gd name="T88" fmla="*/ 659 w 976"/>
                <a:gd name="T89" fmla="*/ 272 h 976"/>
                <a:gd name="T90" fmla="*/ 683 w 976"/>
                <a:gd name="T91" fmla="*/ 469 h 976"/>
                <a:gd name="T92" fmla="*/ 487 w 976"/>
                <a:gd name="T93" fmla="*/ 0 h 976"/>
                <a:gd name="T94" fmla="*/ 319 w 976"/>
                <a:gd name="T95" fmla="*/ 30 h 976"/>
                <a:gd name="T96" fmla="*/ 160 w 976"/>
                <a:gd name="T97" fmla="*/ 127 h 976"/>
                <a:gd name="T98" fmla="*/ 48 w 976"/>
                <a:gd name="T99" fmla="*/ 276 h 976"/>
                <a:gd name="T100" fmla="*/ 1 w 976"/>
                <a:gd name="T101" fmla="*/ 463 h 976"/>
                <a:gd name="T102" fmla="*/ 30 w 976"/>
                <a:gd name="T103" fmla="*/ 655 h 976"/>
                <a:gd name="T104" fmla="*/ 126 w 976"/>
                <a:gd name="T105" fmla="*/ 815 h 976"/>
                <a:gd name="T106" fmla="*/ 276 w 976"/>
                <a:gd name="T107" fmla="*/ 928 h 976"/>
                <a:gd name="T108" fmla="*/ 462 w 976"/>
                <a:gd name="T109" fmla="*/ 975 h 976"/>
                <a:gd name="T110" fmla="*/ 513 w 976"/>
                <a:gd name="T111" fmla="*/ 975 h 976"/>
                <a:gd name="T112" fmla="*/ 700 w 976"/>
                <a:gd name="T113" fmla="*/ 928 h 976"/>
                <a:gd name="T114" fmla="*/ 849 w 976"/>
                <a:gd name="T115" fmla="*/ 816 h 976"/>
                <a:gd name="T116" fmla="*/ 946 w 976"/>
                <a:gd name="T117" fmla="*/ 655 h 976"/>
                <a:gd name="T118" fmla="*/ 975 w 976"/>
                <a:gd name="T119" fmla="*/ 463 h 976"/>
                <a:gd name="T120" fmla="*/ 928 w 976"/>
                <a:gd name="T121" fmla="*/ 276 h 976"/>
                <a:gd name="T122" fmla="*/ 816 w 976"/>
                <a:gd name="T123" fmla="*/ 127 h 976"/>
                <a:gd name="T124" fmla="*/ 655 w 976"/>
                <a:gd name="T125" fmla="*/ 3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6" h="976">
                  <a:moveTo>
                    <a:pt x="593" y="924"/>
                  </a:moveTo>
                  <a:lnTo>
                    <a:pt x="607" y="909"/>
                  </a:lnTo>
                  <a:lnTo>
                    <a:pt x="620" y="891"/>
                  </a:lnTo>
                  <a:lnTo>
                    <a:pt x="633" y="873"/>
                  </a:lnTo>
                  <a:lnTo>
                    <a:pt x="645" y="851"/>
                  </a:lnTo>
                  <a:lnTo>
                    <a:pt x="656" y="828"/>
                  </a:lnTo>
                  <a:lnTo>
                    <a:pt x="666" y="804"/>
                  </a:lnTo>
                  <a:lnTo>
                    <a:pt x="676" y="779"/>
                  </a:lnTo>
                  <a:lnTo>
                    <a:pt x="686" y="752"/>
                  </a:lnTo>
                  <a:lnTo>
                    <a:pt x="717" y="762"/>
                  </a:lnTo>
                  <a:lnTo>
                    <a:pt x="748" y="774"/>
                  </a:lnTo>
                  <a:lnTo>
                    <a:pt x="778" y="787"/>
                  </a:lnTo>
                  <a:lnTo>
                    <a:pt x="808" y="802"/>
                  </a:lnTo>
                  <a:lnTo>
                    <a:pt x="786" y="824"/>
                  </a:lnTo>
                  <a:lnTo>
                    <a:pt x="761" y="843"/>
                  </a:lnTo>
                  <a:lnTo>
                    <a:pt x="749" y="853"/>
                  </a:lnTo>
                  <a:lnTo>
                    <a:pt x="736" y="862"/>
                  </a:lnTo>
                  <a:lnTo>
                    <a:pt x="723" y="870"/>
                  </a:lnTo>
                  <a:lnTo>
                    <a:pt x="709" y="878"/>
                  </a:lnTo>
                  <a:lnTo>
                    <a:pt x="696" y="885"/>
                  </a:lnTo>
                  <a:lnTo>
                    <a:pt x="682" y="893"/>
                  </a:lnTo>
                  <a:lnTo>
                    <a:pt x="667" y="900"/>
                  </a:lnTo>
                  <a:lnTo>
                    <a:pt x="653" y="905"/>
                  </a:lnTo>
                  <a:lnTo>
                    <a:pt x="638" y="911"/>
                  </a:lnTo>
                  <a:lnTo>
                    <a:pt x="623" y="916"/>
                  </a:lnTo>
                  <a:lnTo>
                    <a:pt x="608" y="920"/>
                  </a:lnTo>
                  <a:lnTo>
                    <a:pt x="593" y="924"/>
                  </a:lnTo>
                  <a:close/>
                  <a:moveTo>
                    <a:pt x="168" y="802"/>
                  </a:moveTo>
                  <a:lnTo>
                    <a:pt x="197" y="788"/>
                  </a:lnTo>
                  <a:lnTo>
                    <a:pt x="228" y="774"/>
                  </a:lnTo>
                  <a:lnTo>
                    <a:pt x="258" y="762"/>
                  </a:lnTo>
                  <a:lnTo>
                    <a:pt x="289" y="752"/>
                  </a:lnTo>
                  <a:lnTo>
                    <a:pt x="299" y="779"/>
                  </a:lnTo>
                  <a:lnTo>
                    <a:pt x="309" y="804"/>
                  </a:lnTo>
                  <a:lnTo>
                    <a:pt x="318" y="828"/>
                  </a:lnTo>
                  <a:lnTo>
                    <a:pt x="330" y="851"/>
                  </a:lnTo>
                  <a:lnTo>
                    <a:pt x="342" y="871"/>
                  </a:lnTo>
                  <a:lnTo>
                    <a:pt x="355" y="891"/>
                  </a:lnTo>
                  <a:lnTo>
                    <a:pt x="368" y="908"/>
                  </a:lnTo>
                  <a:lnTo>
                    <a:pt x="382" y="924"/>
                  </a:lnTo>
                  <a:lnTo>
                    <a:pt x="367" y="920"/>
                  </a:lnTo>
                  <a:lnTo>
                    <a:pt x="352" y="916"/>
                  </a:lnTo>
                  <a:lnTo>
                    <a:pt x="337" y="910"/>
                  </a:lnTo>
                  <a:lnTo>
                    <a:pt x="322" y="905"/>
                  </a:lnTo>
                  <a:lnTo>
                    <a:pt x="308" y="898"/>
                  </a:lnTo>
                  <a:lnTo>
                    <a:pt x="293" y="892"/>
                  </a:lnTo>
                  <a:lnTo>
                    <a:pt x="279" y="885"/>
                  </a:lnTo>
                  <a:lnTo>
                    <a:pt x="265" y="878"/>
                  </a:lnTo>
                  <a:lnTo>
                    <a:pt x="239" y="862"/>
                  </a:lnTo>
                  <a:lnTo>
                    <a:pt x="215" y="843"/>
                  </a:lnTo>
                  <a:lnTo>
                    <a:pt x="191" y="824"/>
                  </a:lnTo>
                  <a:lnTo>
                    <a:pt x="168" y="802"/>
                  </a:lnTo>
                  <a:close/>
                  <a:moveTo>
                    <a:pt x="382" y="52"/>
                  </a:moveTo>
                  <a:lnTo>
                    <a:pt x="368" y="68"/>
                  </a:lnTo>
                  <a:lnTo>
                    <a:pt x="355" y="85"/>
                  </a:lnTo>
                  <a:lnTo>
                    <a:pt x="342" y="105"/>
                  </a:lnTo>
                  <a:lnTo>
                    <a:pt x="330" y="125"/>
                  </a:lnTo>
                  <a:lnTo>
                    <a:pt x="319" y="148"/>
                  </a:lnTo>
                  <a:lnTo>
                    <a:pt x="309" y="172"/>
                  </a:lnTo>
                  <a:lnTo>
                    <a:pt x="299" y="198"/>
                  </a:lnTo>
                  <a:lnTo>
                    <a:pt x="289" y="225"/>
                  </a:lnTo>
                  <a:lnTo>
                    <a:pt x="258" y="214"/>
                  </a:lnTo>
                  <a:lnTo>
                    <a:pt x="228" y="202"/>
                  </a:lnTo>
                  <a:lnTo>
                    <a:pt x="197" y="188"/>
                  </a:lnTo>
                  <a:lnTo>
                    <a:pt x="168" y="174"/>
                  </a:lnTo>
                  <a:lnTo>
                    <a:pt x="191" y="152"/>
                  </a:lnTo>
                  <a:lnTo>
                    <a:pt x="215" y="133"/>
                  </a:lnTo>
                  <a:lnTo>
                    <a:pt x="239" y="114"/>
                  </a:lnTo>
                  <a:lnTo>
                    <a:pt x="265" y="98"/>
                  </a:lnTo>
                  <a:lnTo>
                    <a:pt x="279" y="91"/>
                  </a:lnTo>
                  <a:lnTo>
                    <a:pt x="293" y="84"/>
                  </a:lnTo>
                  <a:lnTo>
                    <a:pt x="308" y="78"/>
                  </a:lnTo>
                  <a:lnTo>
                    <a:pt x="322" y="71"/>
                  </a:lnTo>
                  <a:lnTo>
                    <a:pt x="337" y="66"/>
                  </a:lnTo>
                  <a:lnTo>
                    <a:pt x="352" y="60"/>
                  </a:lnTo>
                  <a:lnTo>
                    <a:pt x="367" y="56"/>
                  </a:lnTo>
                  <a:lnTo>
                    <a:pt x="382" y="52"/>
                  </a:lnTo>
                  <a:close/>
                  <a:moveTo>
                    <a:pt x="808" y="174"/>
                  </a:moveTo>
                  <a:lnTo>
                    <a:pt x="778" y="189"/>
                  </a:lnTo>
                  <a:lnTo>
                    <a:pt x="748" y="202"/>
                  </a:lnTo>
                  <a:lnTo>
                    <a:pt x="717" y="214"/>
                  </a:lnTo>
                  <a:lnTo>
                    <a:pt x="686" y="225"/>
                  </a:lnTo>
                  <a:lnTo>
                    <a:pt x="676" y="198"/>
                  </a:lnTo>
                  <a:lnTo>
                    <a:pt x="666" y="172"/>
                  </a:lnTo>
                  <a:lnTo>
                    <a:pt x="656" y="148"/>
                  </a:lnTo>
                  <a:lnTo>
                    <a:pt x="645" y="125"/>
                  </a:lnTo>
                  <a:lnTo>
                    <a:pt x="633" y="105"/>
                  </a:lnTo>
                  <a:lnTo>
                    <a:pt x="620" y="85"/>
                  </a:lnTo>
                  <a:lnTo>
                    <a:pt x="607" y="67"/>
                  </a:lnTo>
                  <a:lnTo>
                    <a:pt x="593" y="52"/>
                  </a:lnTo>
                  <a:lnTo>
                    <a:pt x="608" y="56"/>
                  </a:lnTo>
                  <a:lnTo>
                    <a:pt x="623" y="60"/>
                  </a:lnTo>
                  <a:lnTo>
                    <a:pt x="638" y="66"/>
                  </a:lnTo>
                  <a:lnTo>
                    <a:pt x="653" y="71"/>
                  </a:lnTo>
                  <a:lnTo>
                    <a:pt x="667" y="77"/>
                  </a:lnTo>
                  <a:lnTo>
                    <a:pt x="682" y="83"/>
                  </a:lnTo>
                  <a:lnTo>
                    <a:pt x="696" y="91"/>
                  </a:lnTo>
                  <a:lnTo>
                    <a:pt x="709" y="98"/>
                  </a:lnTo>
                  <a:lnTo>
                    <a:pt x="736" y="114"/>
                  </a:lnTo>
                  <a:lnTo>
                    <a:pt x="761" y="133"/>
                  </a:lnTo>
                  <a:lnTo>
                    <a:pt x="785" y="152"/>
                  </a:lnTo>
                  <a:lnTo>
                    <a:pt x="808" y="174"/>
                  </a:lnTo>
                  <a:close/>
                  <a:moveTo>
                    <a:pt x="722" y="469"/>
                  </a:moveTo>
                  <a:lnTo>
                    <a:pt x="721" y="441"/>
                  </a:lnTo>
                  <a:lnTo>
                    <a:pt x="720" y="414"/>
                  </a:lnTo>
                  <a:lnTo>
                    <a:pt x="718" y="387"/>
                  </a:lnTo>
                  <a:lnTo>
                    <a:pt x="715" y="361"/>
                  </a:lnTo>
                  <a:lnTo>
                    <a:pt x="710" y="335"/>
                  </a:lnTo>
                  <a:lnTo>
                    <a:pt x="706" y="310"/>
                  </a:lnTo>
                  <a:lnTo>
                    <a:pt x="702" y="286"/>
                  </a:lnTo>
                  <a:lnTo>
                    <a:pt x="696" y="262"/>
                  </a:lnTo>
                  <a:lnTo>
                    <a:pt x="732" y="250"/>
                  </a:lnTo>
                  <a:lnTo>
                    <a:pt x="768" y="236"/>
                  </a:lnTo>
                  <a:lnTo>
                    <a:pt x="801" y="220"/>
                  </a:lnTo>
                  <a:lnTo>
                    <a:pt x="835" y="203"/>
                  </a:lnTo>
                  <a:lnTo>
                    <a:pt x="845" y="217"/>
                  </a:lnTo>
                  <a:lnTo>
                    <a:pt x="856" y="232"/>
                  </a:lnTo>
                  <a:lnTo>
                    <a:pt x="866" y="246"/>
                  </a:lnTo>
                  <a:lnTo>
                    <a:pt x="876" y="261"/>
                  </a:lnTo>
                  <a:lnTo>
                    <a:pt x="884" y="277"/>
                  </a:lnTo>
                  <a:lnTo>
                    <a:pt x="892" y="293"/>
                  </a:lnTo>
                  <a:lnTo>
                    <a:pt x="899" y="309"/>
                  </a:lnTo>
                  <a:lnTo>
                    <a:pt x="907" y="326"/>
                  </a:lnTo>
                  <a:lnTo>
                    <a:pt x="912" y="342"/>
                  </a:lnTo>
                  <a:lnTo>
                    <a:pt x="918" y="360"/>
                  </a:lnTo>
                  <a:lnTo>
                    <a:pt x="923" y="377"/>
                  </a:lnTo>
                  <a:lnTo>
                    <a:pt x="928" y="395"/>
                  </a:lnTo>
                  <a:lnTo>
                    <a:pt x="931" y="414"/>
                  </a:lnTo>
                  <a:lnTo>
                    <a:pt x="933" y="432"/>
                  </a:lnTo>
                  <a:lnTo>
                    <a:pt x="935" y="450"/>
                  </a:lnTo>
                  <a:lnTo>
                    <a:pt x="936" y="469"/>
                  </a:lnTo>
                  <a:lnTo>
                    <a:pt x="722" y="469"/>
                  </a:lnTo>
                  <a:close/>
                  <a:moveTo>
                    <a:pt x="722" y="507"/>
                  </a:moveTo>
                  <a:lnTo>
                    <a:pt x="936" y="507"/>
                  </a:lnTo>
                  <a:lnTo>
                    <a:pt x="935" y="526"/>
                  </a:lnTo>
                  <a:lnTo>
                    <a:pt x="933" y="545"/>
                  </a:lnTo>
                  <a:lnTo>
                    <a:pt x="931" y="564"/>
                  </a:lnTo>
                  <a:lnTo>
                    <a:pt x="928" y="581"/>
                  </a:lnTo>
                  <a:lnTo>
                    <a:pt x="923" y="599"/>
                  </a:lnTo>
                  <a:lnTo>
                    <a:pt x="918" y="617"/>
                  </a:lnTo>
                  <a:lnTo>
                    <a:pt x="912" y="634"/>
                  </a:lnTo>
                  <a:lnTo>
                    <a:pt x="907" y="650"/>
                  </a:lnTo>
                  <a:lnTo>
                    <a:pt x="899" y="667"/>
                  </a:lnTo>
                  <a:lnTo>
                    <a:pt x="892" y="684"/>
                  </a:lnTo>
                  <a:lnTo>
                    <a:pt x="884" y="699"/>
                  </a:lnTo>
                  <a:lnTo>
                    <a:pt x="876" y="715"/>
                  </a:lnTo>
                  <a:lnTo>
                    <a:pt x="866" y="730"/>
                  </a:lnTo>
                  <a:lnTo>
                    <a:pt x="856" y="744"/>
                  </a:lnTo>
                  <a:lnTo>
                    <a:pt x="845" y="759"/>
                  </a:lnTo>
                  <a:lnTo>
                    <a:pt x="835" y="773"/>
                  </a:lnTo>
                  <a:lnTo>
                    <a:pt x="801" y="756"/>
                  </a:lnTo>
                  <a:lnTo>
                    <a:pt x="768" y="740"/>
                  </a:lnTo>
                  <a:lnTo>
                    <a:pt x="732" y="726"/>
                  </a:lnTo>
                  <a:lnTo>
                    <a:pt x="696" y="714"/>
                  </a:lnTo>
                  <a:lnTo>
                    <a:pt x="702" y="690"/>
                  </a:lnTo>
                  <a:lnTo>
                    <a:pt x="706" y="666"/>
                  </a:lnTo>
                  <a:lnTo>
                    <a:pt x="710" y="641"/>
                  </a:lnTo>
                  <a:lnTo>
                    <a:pt x="715" y="615"/>
                  </a:lnTo>
                  <a:lnTo>
                    <a:pt x="718" y="590"/>
                  </a:lnTo>
                  <a:lnTo>
                    <a:pt x="720" y="563"/>
                  </a:lnTo>
                  <a:lnTo>
                    <a:pt x="721" y="536"/>
                  </a:lnTo>
                  <a:lnTo>
                    <a:pt x="722" y="507"/>
                  </a:lnTo>
                  <a:close/>
                  <a:moveTo>
                    <a:pt x="507" y="684"/>
                  </a:moveTo>
                  <a:lnTo>
                    <a:pt x="507" y="507"/>
                  </a:lnTo>
                  <a:lnTo>
                    <a:pt x="683" y="507"/>
                  </a:lnTo>
                  <a:lnTo>
                    <a:pt x="682" y="534"/>
                  </a:lnTo>
                  <a:lnTo>
                    <a:pt x="680" y="560"/>
                  </a:lnTo>
                  <a:lnTo>
                    <a:pt x="678" y="586"/>
                  </a:lnTo>
                  <a:lnTo>
                    <a:pt x="676" y="611"/>
                  </a:lnTo>
                  <a:lnTo>
                    <a:pt x="673" y="636"/>
                  </a:lnTo>
                  <a:lnTo>
                    <a:pt x="668" y="659"/>
                  </a:lnTo>
                  <a:lnTo>
                    <a:pt x="663" y="682"/>
                  </a:lnTo>
                  <a:lnTo>
                    <a:pt x="659" y="704"/>
                  </a:lnTo>
                  <a:lnTo>
                    <a:pt x="622" y="696"/>
                  </a:lnTo>
                  <a:lnTo>
                    <a:pt x="584" y="690"/>
                  </a:lnTo>
                  <a:lnTo>
                    <a:pt x="546" y="686"/>
                  </a:lnTo>
                  <a:lnTo>
                    <a:pt x="507" y="684"/>
                  </a:lnTo>
                  <a:close/>
                  <a:moveTo>
                    <a:pt x="507" y="934"/>
                  </a:moveTo>
                  <a:lnTo>
                    <a:pt x="507" y="722"/>
                  </a:lnTo>
                  <a:lnTo>
                    <a:pt x="543" y="725"/>
                  </a:lnTo>
                  <a:lnTo>
                    <a:pt x="579" y="729"/>
                  </a:lnTo>
                  <a:lnTo>
                    <a:pt x="613" y="734"/>
                  </a:lnTo>
                  <a:lnTo>
                    <a:pt x="648" y="742"/>
                  </a:lnTo>
                  <a:lnTo>
                    <a:pt x="641" y="761"/>
                  </a:lnTo>
                  <a:lnTo>
                    <a:pt x="634" y="780"/>
                  </a:lnTo>
                  <a:lnTo>
                    <a:pt x="626" y="798"/>
                  </a:lnTo>
                  <a:lnTo>
                    <a:pt x="619" y="815"/>
                  </a:lnTo>
                  <a:lnTo>
                    <a:pt x="611" y="830"/>
                  </a:lnTo>
                  <a:lnTo>
                    <a:pt x="602" y="846"/>
                  </a:lnTo>
                  <a:lnTo>
                    <a:pt x="594" y="860"/>
                  </a:lnTo>
                  <a:lnTo>
                    <a:pt x="584" y="873"/>
                  </a:lnTo>
                  <a:lnTo>
                    <a:pt x="575" y="884"/>
                  </a:lnTo>
                  <a:lnTo>
                    <a:pt x="566" y="895"/>
                  </a:lnTo>
                  <a:lnTo>
                    <a:pt x="556" y="905"/>
                  </a:lnTo>
                  <a:lnTo>
                    <a:pt x="547" y="912"/>
                  </a:lnTo>
                  <a:lnTo>
                    <a:pt x="538" y="920"/>
                  </a:lnTo>
                  <a:lnTo>
                    <a:pt x="527" y="925"/>
                  </a:lnTo>
                  <a:lnTo>
                    <a:pt x="517" y="931"/>
                  </a:lnTo>
                  <a:lnTo>
                    <a:pt x="507" y="934"/>
                  </a:lnTo>
                  <a:close/>
                  <a:moveTo>
                    <a:pt x="468" y="722"/>
                  </a:moveTo>
                  <a:lnTo>
                    <a:pt x="468" y="934"/>
                  </a:lnTo>
                  <a:lnTo>
                    <a:pt x="459" y="931"/>
                  </a:lnTo>
                  <a:lnTo>
                    <a:pt x="449" y="927"/>
                  </a:lnTo>
                  <a:lnTo>
                    <a:pt x="438" y="921"/>
                  </a:lnTo>
                  <a:lnTo>
                    <a:pt x="428" y="914"/>
                  </a:lnTo>
                  <a:lnTo>
                    <a:pt x="419" y="905"/>
                  </a:lnTo>
                  <a:lnTo>
                    <a:pt x="409" y="896"/>
                  </a:lnTo>
                  <a:lnTo>
                    <a:pt x="400" y="885"/>
                  </a:lnTo>
                  <a:lnTo>
                    <a:pt x="391" y="874"/>
                  </a:lnTo>
                  <a:lnTo>
                    <a:pt x="382" y="861"/>
                  </a:lnTo>
                  <a:lnTo>
                    <a:pt x="373" y="847"/>
                  </a:lnTo>
                  <a:lnTo>
                    <a:pt x="365" y="831"/>
                  </a:lnTo>
                  <a:lnTo>
                    <a:pt x="356" y="815"/>
                  </a:lnTo>
                  <a:lnTo>
                    <a:pt x="349" y="799"/>
                  </a:lnTo>
                  <a:lnTo>
                    <a:pt x="341" y="781"/>
                  </a:lnTo>
                  <a:lnTo>
                    <a:pt x="335" y="761"/>
                  </a:lnTo>
                  <a:lnTo>
                    <a:pt x="327" y="742"/>
                  </a:lnTo>
                  <a:lnTo>
                    <a:pt x="362" y="734"/>
                  </a:lnTo>
                  <a:lnTo>
                    <a:pt x="397" y="729"/>
                  </a:lnTo>
                  <a:lnTo>
                    <a:pt x="433" y="725"/>
                  </a:lnTo>
                  <a:lnTo>
                    <a:pt x="468" y="722"/>
                  </a:lnTo>
                  <a:close/>
                  <a:moveTo>
                    <a:pt x="291" y="507"/>
                  </a:moveTo>
                  <a:lnTo>
                    <a:pt x="468" y="507"/>
                  </a:lnTo>
                  <a:lnTo>
                    <a:pt x="468" y="684"/>
                  </a:lnTo>
                  <a:lnTo>
                    <a:pt x="430" y="686"/>
                  </a:lnTo>
                  <a:lnTo>
                    <a:pt x="392" y="690"/>
                  </a:lnTo>
                  <a:lnTo>
                    <a:pt x="354" y="696"/>
                  </a:lnTo>
                  <a:lnTo>
                    <a:pt x="317" y="704"/>
                  </a:lnTo>
                  <a:lnTo>
                    <a:pt x="312" y="682"/>
                  </a:lnTo>
                  <a:lnTo>
                    <a:pt x="306" y="660"/>
                  </a:lnTo>
                  <a:lnTo>
                    <a:pt x="303" y="636"/>
                  </a:lnTo>
                  <a:lnTo>
                    <a:pt x="299" y="611"/>
                  </a:lnTo>
                  <a:lnTo>
                    <a:pt x="297" y="586"/>
                  </a:lnTo>
                  <a:lnTo>
                    <a:pt x="295" y="560"/>
                  </a:lnTo>
                  <a:lnTo>
                    <a:pt x="292" y="534"/>
                  </a:lnTo>
                  <a:lnTo>
                    <a:pt x="291" y="507"/>
                  </a:lnTo>
                  <a:close/>
                  <a:moveTo>
                    <a:pt x="252" y="507"/>
                  </a:moveTo>
                  <a:lnTo>
                    <a:pt x="253" y="536"/>
                  </a:lnTo>
                  <a:lnTo>
                    <a:pt x="255" y="563"/>
                  </a:lnTo>
                  <a:lnTo>
                    <a:pt x="257" y="590"/>
                  </a:lnTo>
                  <a:lnTo>
                    <a:pt x="260" y="615"/>
                  </a:lnTo>
                  <a:lnTo>
                    <a:pt x="264" y="641"/>
                  </a:lnTo>
                  <a:lnTo>
                    <a:pt x="269" y="666"/>
                  </a:lnTo>
                  <a:lnTo>
                    <a:pt x="273" y="691"/>
                  </a:lnTo>
                  <a:lnTo>
                    <a:pt x="279" y="715"/>
                  </a:lnTo>
                  <a:lnTo>
                    <a:pt x="243" y="727"/>
                  </a:lnTo>
                  <a:lnTo>
                    <a:pt x="208" y="740"/>
                  </a:lnTo>
                  <a:lnTo>
                    <a:pt x="175" y="756"/>
                  </a:lnTo>
                  <a:lnTo>
                    <a:pt x="141" y="773"/>
                  </a:lnTo>
                  <a:lnTo>
                    <a:pt x="130" y="759"/>
                  </a:lnTo>
                  <a:lnTo>
                    <a:pt x="120" y="744"/>
                  </a:lnTo>
                  <a:lnTo>
                    <a:pt x="110" y="730"/>
                  </a:lnTo>
                  <a:lnTo>
                    <a:pt x="100" y="715"/>
                  </a:lnTo>
                  <a:lnTo>
                    <a:pt x="91" y="699"/>
                  </a:lnTo>
                  <a:lnTo>
                    <a:pt x="84" y="684"/>
                  </a:lnTo>
                  <a:lnTo>
                    <a:pt x="76" y="667"/>
                  </a:lnTo>
                  <a:lnTo>
                    <a:pt x="70" y="650"/>
                  </a:lnTo>
                  <a:lnTo>
                    <a:pt x="63" y="634"/>
                  </a:lnTo>
                  <a:lnTo>
                    <a:pt x="58" y="617"/>
                  </a:lnTo>
                  <a:lnTo>
                    <a:pt x="53" y="599"/>
                  </a:lnTo>
                  <a:lnTo>
                    <a:pt x="48" y="581"/>
                  </a:lnTo>
                  <a:lnTo>
                    <a:pt x="45" y="564"/>
                  </a:lnTo>
                  <a:lnTo>
                    <a:pt x="43" y="545"/>
                  </a:lnTo>
                  <a:lnTo>
                    <a:pt x="41" y="526"/>
                  </a:lnTo>
                  <a:lnTo>
                    <a:pt x="40" y="507"/>
                  </a:lnTo>
                  <a:lnTo>
                    <a:pt x="252" y="507"/>
                  </a:lnTo>
                  <a:close/>
                  <a:moveTo>
                    <a:pt x="252" y="469"/>
                  </a:moveTo>
                  <a:lnTo>
                    <a:pt x="40" y="469"/>
                  </a:lnTo>
                  <a:lnTo>
                    <a:pt x="41" y="450"/>
                  </a:lnTo>
                  <a:lnTo>
                    <a:pt x="43" y="432"/>
                  </a:lnTo>
                  <a:lnTo>
                    <a:pt x="45" y="414"/>
                  </a:lnTo>
                  <a:lnTo>
                    <a:pt x="48" y="395"/>
                  </a:lnTo>
                  <a:lnTo>
                    <a:pt x="53" y="378"/>
                  </a:lnTo>
                  <a:lnTo>
                    <a:pt x="58" y="360"/>
                  </a:lnTo>
                  <a:lnTo>
                    <a:pt x="63" y="342"/>
                  </a:lnTo>
                  <a:lnTo>
                    <a:pt x="70" y="326"/>
                  </a:lnTo>
                  <a:lnTo>
                    <a:pt x="76" y="309"/>
                  </a:lnTo>
                  <a:lnTo>
                    <a:pt x="84" y="293"/>
                  </a:lnTo>
                  <a:lnTo>
                    <a:pt x="91" y="277"/>
                  </a:lnTo>
                  <a:lnTo>
                    <a:pt x="100" y="261"/>
                  </a:lnTo>
                  <a:lnTo>
                    <a:pt x="110" y="246"/>
                  </a:lnTo>
                  <a:lnTo>
                    <a:pt x="120" y="232"/>
                  </a:lnTo>
                  <a:lnTo>
                    <a:pt x="130" y="217"/>
                  </a:lnTo>
                  <a:lnTo>
                    <a:pt x="141" y="204"/>
                  </a:lnTo>
                  <a:lnTo>
                    <a:pt x="175" y="220"/>
                  </a:lnTo>
                  <a:lnTo>
                    <a:pt x="208" y="236"/>
                  </a:lnTo>
                  <a:lnTo>
                    <a:pt x="243" y="249"/>
                  </a:lnTo>
                  <a:lnTo>
                    <a:pt x="279" y="261"/>
                  </a:lnTo>
                  <a:lnTo>
                    <a:pt x="273" y="285"/>
                  </a:lnTo>
                  <a:lnTo>
                    <a:pt x="269" y="310"/>
                  </a:lnTo>
                  <a:lnTo>
                    <a:pt x="264" y="335"/>
                  </a:lnTo>
                  <a:lnTo>
                    <a:pt x="260" y="361"/>
                  </a:lnTo>
                  <a:lnTo>
                    <a:pt x="257" y="387"/>
                  </a:lnTo>
                  <a:lnTo>
                    <a:pt x="255" y="414"/>
                  </a:lnTo>
                  <a:lnTo>
                    <a:pt x="253" y="441"/>
                  </a:lnTo>
                  <a:lnTo>
                    <a:pt x="252" y="469"/>
                  </a:lnTo>
                  <a:close/>
                  <a:moveTo>
                    <a:pt x="468" y="293"/>
                  </a:moveTo>
                  <a:lnTo>
                    <a:pt x="468" y="469"/>
                  </a:lnTo>
                  <a:lnTo>
                    <a:pt x="291" y="469"/>
                  </a:lnTo>
                  <a:lnTo>
                    <a:pt x="292" y="442"/>
                  </a:lnTo>
                  <a:lnTo>
                    <a:pt x="295" y="416"/>
                  </a:lnTo>
                  <a:lnTo>
                    <a:pt x="297" y="390"/>
                  </a:lnTo>
                  <a:lnTo>
                    <a:pt x="299" y="365"/>
                  </a:lnTo>
                  <a:lnTo>
                    <a:pt x="303" y="340"/>
                  </a:lnTo>
                  <a:lnTo>
                    <a:pt x="306" y="316"/>
                  </a:lnTo>
                  <a:lnTo>
                    <a:pt x="312" y="294"/>
                  </a:lnTo>
                  <a:lnTo>
                    <a:pt x="317" y="272"/>
                  </a:lnTo>
                  <a:lnTo>
                    <a:pt x="354" y="280"/>
                  </a:lnTo>
                  <a:lnTo>
                    <a:pt x="392" y="286"/>
                  </a:lnTo>
                  <a:lnTo>
                    <a:pt x="430" y="290"/>
                  </a:lnTo>
                  <a:lnTo>
                    <a:pt x="468" y="293"/>
                  </a:lnTo>
                  <a:close/>
                  <a:moveTo>
                    <a:pt x="468" y="42"/>
                  </a:moveTo>
                  <a:lnTo>
                    <a:pt x="468" y="254"/>
                  </a:lnTo>
                  <a:lnTo>
                    <a:pt x="433" y="252"/>
                  </a:lnTo>
                  <a:lnTo>
                    <a:pt x="397" y="247"/>
                  </a:lnTo>
                  <a:lnTo>
                    <a:pt x="362" y="242"/>
                  </a:lnTo>
                  <a:lnTo>
                    <a:pt x="327" y="234"/>
                  </a:lnTo>
                  <a:lnTo>
                    <a:pt x="335" y="215"/>
                  </a:lnTo>
                  <a:lnTo>
                    <a:pt x="341" y="195"/>
                  </a:lnTo>
                  <a:lnTo>
                    <a:pt x="349" y="178"/>
                  </a:lnTo>
                  <a:lnTo>
                    <a:pt x="356" y="161"/>
                  </a:lnTo>
                  <a:lnTo>
                    <a:pt x="365" y="145"/>
                  </a:lnTo>
                  <a:lnTo>
                    <a:pt x="373" y="129"/>
                  </a:lnTo>
                  <a:lnTo>
                    <a:pt x="382" y="115"/>
                  </a:lnTo>
                  <a:lnTo>
                    <a:pt x="391" y="102"/>
                  </a:lnTo>
                  <a:lnTo>
                    <a:pt x="400" y="91"/>
                  </a:lnTo>
                  <a:lnTo>
                    <a:pt x="410" y="80"/>
                  </a:lnTo>
                  <a:lnTo>
                    <a:pt x="419" y="71"/>
                  </a:lnTo>
                  <a:lnTo>
                    <a:pt x="428" y="63"/>
                  </a:lnTo>
                  <a:lnTo>
                    <a:pt x="438" y="56"/>
                  </a:lnTo>
                  <a:lnTo>
                    <a:pt x="449" y="50"/>
                  </a:lnTo>
                  <a:lnTo>
                    <a:pt x="459" y="45"/>
                  </a:lnTo>
                  <a:lnTo>
                    <a:pt x="468" y="42"/>
                  </a:lnTo>
                  <a:close/>
                  <a:moveTo>
                    <a:pt x="507" y="254"/>
                  </a:moveTo>
                  <a:lnTo>
                    <a:pt x="507" y="42"/>
                  </a:lnTo>
                  <a:lnTo>
                    <a:pt x="517" y="45"/>
                  </a:lnTo>
                  <a:lnTo>
                    <a:pt x="527" y="51"/>
                  </a:lnTo>
                  <a:lnTo>
                    <a:pt x="538" y="56"/>
                  </a:lnTo>
                  <a:lnTo>
                    <a:pt x="547" y="64"/>
                  </a:lnTo>
                  <a:lnTo>
                    <a:pt x="556" y="72"/>
                  </a:lnTo>
                  <a:lnTo>
                    <a:pt x="566" y="81"/>
                  </a:lnTo>
                  <a:lnTo>
                    <a:pt x="575" y="92"/>
                  </a:lnTo>
                  <a:lnTo>
                    <a:pt x="584" y="104"/>
                  </a:lnTo>
                  <a:lnTo>
                    <a:pt x="594" y="117"/>
                  </a:lnTo>
                  <a:lnTo>
                    <a:pt x="602" y="131"/>
                  </a:lnTo>
                  <a:lnTo>
                    <a:pt x="611" y="146"/>
                  </a:lnTo>
                  <a:lnTo>
                    <a:pt x="619" y="161"/>
                  </a:lnTo>
                  <a:lnTo>
                    <a:pt x="626" y="178"/>
                  </a:lnTo>
                  <a:lnTo>
                    <a:pt x="634" y="196"/>
                  </a:lnTo>
                  <a:lnTo>
                    <a:pt x="641" y="215"/>
                  </a:lnTo>
                  <a:lnTo>
                    <a:pt x="648" y="234"/>
                  </a:lnTo>
                  <a:lnTo>
                    <a:pt x="613" y="242"/>
                  </a:lnTo>
                  <a:lnTo>
                    <a:pt x="579" y="247"/>
                  </a:lnTo>
                  <a:lnTo>
                    <a:pt x="543" y="252"/>
                  </a:lnTo>
                  <a:lnTo>
                    <a:pt x="507" y="254"/>
                  </a:lnTo>
                  <a:close/>
                  <a:moveTo>
                    <a:pt x="507" y="293"/>
                  </a:moveTo>
                  <a:lnTo>
                    <a:pt x="546" y="290"/>
                  </a:lnTo>
                  <a:lnTo>
                    <a:pt x="584" y="286"/>
                  </a:lnTo>
                  <a:lnTo>
                    <a:pt x="622" y="280"/>
                  </a:lnTo>
                  <a:lnTo>
                    <a:pt x="659" y="272"/>
                  </a:lnTo>
                  <a:lnTo>
                    <a:pt x="663" y="294"/>
                  </a:lnTo>
                  <a:lnTo>
                    <a:pt x="668" y="317"/>
                  </a:lnTo>
                  <a:lnTo>
                    <a:pt x="672" y="340"/>
                  </a:lnTo>
                  <a:lnTo>
                    <a:pt x="676" y="365"/>
                  </a:lnTo>
                  <a:lnTo>
                    <a:pt x="678" y="390"/>
                  </a:lnTo>
                  <a:lnTo>
                    <a:pt x="680" y="416"/>
                  </a:lnTo>
                  <a:lnTo>
                    <a:pt x="682" y="442"/>
                  </a:lnTo>
                  <a:lnTo>
                    <a:pt x="683" y="469"/>
                  </a:lnTo>
                  <a:lnTo>
                    <a:pt x="507" y="469"/>
                  </a:lnTo>
                  <a:lnTo>
                    <a:pt x="507" y="293"/>
                  </a:lnTo>
                  <a:close/>
                  <a:moveTo>
                    <a:pt x="488" y="0"/>
                  </a:moveTo>
                  <a:lnTo>
                    <a:pt x="488" y="0"/>
                  </a:lnTo>
                  <a:lnTo>
                    <a:pt x="488" y="0"/>
                  </a:lnTo>
                  <a:lnTo>
                    <a:pt x="488" y="0"/>
                  </a:lnTo>
                  <a:lnTo>
                    <a:pt x="488" y="0"/>
                  </a:lnTo>
                  <a:lnTo>
                    <a:pt x="487" y="0"/>
                  </a:lnTo>
                  <a:lnTo>
                    <a:pt x="487" y="0"/>
                  </a:lnTo>
                  <a:lnTo>
                    <a:pt x="462" y="1"/>
                  </a:lnTo>
                  <a:lnTo>
                    <a:pt x="437" y="3"/>
                  </a:lnTo>
                  <a:lnTo>
                    <a:pt x="412" y="6"/>
                  </a:lnTo>
                  <a:lnTo>
                    <a:pt x="389" y="11"/>
                  </a:lnTo>
                  <a:lnTo>
                    <a:pt x="365" y="16"/>
                  </a:lnTo>
                  <a:lnTo>
                    <a:pt x="342" y="23"/>
                  </a:lnTo>
                  <a:lnTo>
                    <a:pt x="319" y="30"/>
                  </a:lnTo>
                  <a:lnTo>
                    <a:pt x="298" y="39"/>
                  </a:lnTo>
                  <a:lnTo>
                    <a:pt x="276" y="48"/>
                  </a:lnTo>
                  <a:lnTo>
                    <a:pt x="255" y="59"/>
                  </a:lnTo>
                  <a:lnTo>
                    <a:pt x="234" y="71"/>
                  </a:lnTo>
                  <a:lnTo>
                    <a:pt x="215" y="84"/>
                  </a:lnTo>
                  <a:lnTo>
                    <a:pt x="195" y="97"/>
                  </a:lnTo>
                  <a:lnTo>
                    <a:pt x="177" y="112"/>
                  </a:lnTo>
                  <a:lnTo>
                    <a:pt x="160" y="127"/>
                  </a:lnTo>
                  <a:lnTo>
                    <a:pt x="142" y="144"/>
                  </a:lnTo>
                  <a:lnTo>
                    <a:pt x="126" y="161"/>
                  </a:lnTo>
                  <a:lnTo>
                    <a:pt x="111" y="178"/>
                  </a:lnTo>
                  <a:lnTo>
                    <a:pt x="97" y="196"/>
                  </a:lnTo>
                  <a:lnTo>
                    <a:pt x="83" y="216"/>
                  </a:lnTo>
                  <a:lnTo>
                    <a:pt x="71" y="235"/>
                  </a:lnTo>
                  <a:lnTo>
                    <a:pt x="59" y="256"/>
                  </a:lnTo>
                  <a:lnTo>
                    <a:pt x="48" y="276"/>
                  </a:lnTo>
                  <a:lnTo>
                    <a:pt x="39" y="298"/>
                  </a:lnTo>
                  <a:lnTo>
                    <a:pt x="30" y="321"/>
                  </a:lnTo>
                  <a:lnTo>
                    <a:pt x="22" y="343"/>
                  </a:lnTo>
                  <a:lnTo>
                    <a:pt x="15" y="366"/>
                  </a:lnTo>
                  <a:lnTo>
                    <a:pt x="9" y="390"/>
                  </a:lnTo>
                  <a:lnTo>
                    <a:pt x="6" y="414"/>
                  </a:lnTo>
                  <a:lnTo>
                    <a:pt x="3" y="438"/>
                  </a:lnTo>
                  <a:lnTo>
                    <a:pt x="1" y="463"/>
                  </a:lnTo>
                  <a:lnTo>
                    <a:pt x="0" y="488"/>
                  </a:lnTo>
                  <a:lnTo>
                    <a:pt x="1" y="513"/>
                  </a:lnTo>
                  <a:lnTo>
                    <a:pt x="3" y="538"/>
                  </a:lnTo>
                  <a:lnTo>
                    <a:pt x="6" y="563"/>
                  </a:lnTo>
                  <a:lnTo>
                    <a:pt x="9" y="586"/>
                  </a:lnTo>
                  <a:lnTo>
                    <a:pt x="15" y="610"/>
                  </a:lnTo>
                  <a:lnTo>
                    <a:pt x="22" y="633"/>
                  </a:lnTo>
                  <a:lnTo>
                    <a:pt x="30" y="655"/>
                  </a:lnTo>
                  <a:lnTo>
                    <a:pt x="39" y="678"/>
                  </a:lnTo>
                  <a:lnTo>
                    <a:pt x="48" y="700"/>
                  </a:lnTo>
                  <a:lnTo>
                    <a:pt x="59" y="720"/>
                  </a:lnTo>
                  <a:lnTo>
                    <a:pt x="71" y="741"/>
                  </a:lnTo>
                  <a:lnTo>
                    <a:pt x="83" y="760"/>
                  </a:lnTo>
                  <a:lnTo>
                    <a:pt x="97" y="780"/>
                  </a:lnTo>
                  <a:lnTo>
                    <a:pt x="111" y="798"/>
                  </a:lnTo>
                  <a:lnTo>
                    <a:pt x="126" y="815"/>
                  </a:lnTo>
                  <a:lnTo>
                    <a:pt x="142" y="833"/>
                  </a:lnTo>
                  <a:lnTo>
                    <a:pt x="160" y="849"/>
                  </a:lnTo>
                  <a:lnTo>
                    <a:pt x="177" y="864"/>
                  </a:lnTo>
                  <a:lnTo>
                    <a:pt x="195" y="879"/>
                  </a:lnTo>
                  <a:lnTo>
                    <a:pt x="215" y="892"/>
                  </a:lnTo>
                  <a:lnTo>
                    <a:pt x="234" y="905"/>
                  </a:lnTo>
                  <a:lnTo>
                    <a:pt x="255" y="917"/>
                  </a:lnTo>
                  <a:lnTo>
                    <a:pt x="276" y="928"/>
                  </a:lnTo>
                  <a:lnTo>
                    <a:pt x="298" y="937"/>
                  </a:lnTo>
                  <a:lnTo>
                    <a:pt x="319" y="946"/>
                  </a:lnTo>
                  <a:lnTo>
                    <a:pt x="342" y="954"/>
                  </a:lnTo>
                  <a:lnTo>
                    <a:pt x="365" y="960"/>
                  </a:lnTo>
                  <a:lnTo>
                    <a:pt x="389" y="965"/>
                  </a:lnTo>
                  <a:lnTo>
                    <a:pt x="412" y="970"/>
                  </a:lnTo>
                  <a:lnTo>
                    <a:pt x="437" y="973"/>
                  </a:lnTo>
                  <a:lnTo>
                    <a:pt x="462" y="975"/>
                  </a:lnTo>
                  <a:lnTo>
                    <a:pt x="487" y="976"/>
                  </a:lnTo>
                  <a:lnTo>
                    <a:pt x="487" y="976"/>
                  </a:lnTo>
                  <a:lnTo>
                    <a:pt x="488" y="976"/>
                  </a:lnTo>
                  <a:lnTo>
                    <a:pt x="488" y="976"/>
                  </a:lnTo>
                  <a:lnTo>
                    <a:pt x="488" y="976"/>
                  </a:lnTo>
                  <a:lnTo>
                    <a:pt x="488" y="976"/>
                  </a:lnTo>
                  <a:lnTo>
                    <a:pt x="488" y="976"/>
                  </a:lnTo>
                  <a:lnTo>
                    <a:pt x="513" y="975"/>
                  </a:lnTo>
                  <a:lnTo>
                    <a:pt x="538" y="974"/>
                  </a:lnTo>
                  <a:lnTo>
                    <a:pt x="562" y="971"/>
                  </a:lnTo>
                  <a:lnTo>
                    <a:pt x="586" y="966"/>
                  </a:lnTo>
                  <a:lnTo>
                    <a:pt x="610" y="961"/>
                  </a:lnTo>
                  <a:lnTo>
                    <a:pt x="633" y="955"/>
                  </a:lnTo>
                  <a:lnTo>
                    <a:pt x="655" y="946"/>
                  </a:lnTo>
                  <a:lnTo>
                    <a:pt x="678" y="937"/>
                  </a:lnTo>
                  <a:lnTo>
                    <a:pt x="700" y="928"/>
                  </a:lnTo>
                  <a:lnTo>
                    <a:pt x="720" y="917"/>
                  </a:lnTo>
                  <a:lnTo>
                    <a:pt x="741" y="905"/>
                  </a:lnTo>
                  <a:lnTo>
                    <a:pt x="761" y="893"/>
                  </a:lnTo>
                  <a:lnTo>
                    <a:pt x="780" y="879"/>
                  </a:lnTo>
                  <a:lnTo>
                    <a:pt x="798" y="865"/>
                  </a:lnTo>
                  <a:lnTo>
                    <a:pt x="816" y="849"/>
                  </a:lnTo>
                  <a:lnTo>
                    <a:pt x="834" y="834"/>
                  </a:lnTo>
                  <a:lnTo>
                    <a:pt x="849" y="816"/>
                  </a:lnTo>
                  <a:lnTo>
                    <a:pt x="865" y="798"/>
                  </a:lnTo>
                  <a:lnTo>
                    <a:pt x="879" y="780"/>
                  </a:lnTo>
                  <a:lnTo>
                    <a:pt x="893" y="761"/>
                  </a:lnTo>
                  <a:lnTo>
                    <a:pt x="905" y="741"/>
                  </a:lnTo>
                  <a:lnTo>
                    <a:pt x="917" y="720"/>
                  </a:lnTo>
                  <a:lnTo>
                    <a:pt x="928" y="700"/>
                  </a:lnTo>
                  <a:lnTo>
                    <a:pt x="937" y="678"/>
                  </a:lnTo>
                  <a:lnTo>
                    <a:pt x="946" y="655"/>
                  </a:lnTo>
                  <a:lnTo>
                    <a:pt x="955" y="633"/>
                  </a:lnTo>
                  <a:lnTo>
                    <a:pt x="961" y="610"/>
                  </a:lnTo>
                  <a:lnTo>
                    <a:pt x="966" y="586"/>
                  </a:lnTo>
                  <a:lnTo>
                    <a:pt x="971" y="563"/>
                  </a:lnTo>
                  <a:lnTo>
                    <a:pt x="974" y="538"/>
                  </a:lnTo>
                  <a:lnTo>
                    <a:pt x="975" y="513"/>
                  </a:lnTo>
                  <a:lnTo>
                    <a:pt x="976" y="488"/>
                  </a:lnTo>
                  <a:lnTo>
                    <a:pt x="975" y="463"/>
                  </a:lnTo>
                  <a:lnTo>
                    <a:pt x="974" y="438"/>
                  </a:lnTo>
                  <a:lnTo>
                    <a:pt x="971" y="414"/>
                  </a:lnTo>
                  <a:lnTo>
                    <a:pt x="966" y="390"/>
                  </a:lnTo>
                  <a:lnTo>
                    <a:pt x="961" y="366"/>
                  </a:lnTo>
                  <a:lnTo>
                    <a:pt x="955" y="343"/>
                  </a:lnTo>
                  <a:lnTo>
                    <a:pt x="946" y="321"/>
                  </a:lnTo>
                  <a:lnTo>
                    <a:pt x="937" y="298"/>
                  </a:lnTo>
                  <a:lnTo>
                    <a:pt x="928" y="276"/>
                  </a:lnTo>
                  <a:lnTo>
                    <a:pt x="917" y="256"/>
                  </a:lnTo>
                  <a:lnTo>
                    <a:pt x="905" y="235"/>
                  </a:lnTo>
                  <a:lnTo>
                    <a:pt x="893" y="216"/>
                  </a:lnTo>
                  <a:lnTo>
                    <a:pt x="879" y="196"/>
                  </a:lnTo>
                  <a:lnTo>
                    <a:pt x="865" y="178"/>
                  </a:lnTo>
                  <a:lnTo>
                    <a:pt x="849" y="160"/>
                  </a:lnTo>
                  <a:lnTo>
                    <a:pt x="834" y="144"/>
                  </a:lnTo>
                  <a:lnTo>
                    <a:pt x="816" y="127"/>
                  </a:lnTo>
                  <a:lnTo>
                    <a:pt x="798" y="111"/>
                  </a:lnTo>
                  <a:lnTo>
                    <a:pt x="780" y="97"/>
                  </a:lnTo>
                  <a:lnTo>
                    <a:pt x="761" y="83"/>
                  </a:lnTo>
                  <a:lnTo>
                    <a:pt x="741" y="71"/>
                  </a:lnTo>
                  <a:lnTo>
                    <a:pt x="720" y="59"/>
                  </a:lnTo>
                  <a:lnTo>
                    <a:pt x="700" y="48"/>
                  </a:lnTo>
                  <a:lnTo>
                    <a:pt x="678" y="39"/>
                  </a:lnTo>
                  <a:lnTo>
                    <a:pt x="655" y="30"/>
                  </a:lnTo>
                  <a:lnTo>
                    <a:pt x="633" y="23"/>
                  </a:lnTo>
                  <a:lnTo>
                    <a:pt x="610" y="16"/>
                  </a:lnTo>
                  <a:lnTo>
                    <a:pt x="586" y="11"/>
                  </a:lnTo>
                  <a:lnTo>
                    <a:pt x="562" y="6"/>
                  </a:lnTo>
                  <a:lnTo>
                    <a:pt x="538" y="3"/>
                  </a:lnTo>
                  <a:lnTo>
                    <a:pt x="513" y="1"/>
                  </a:lnTo>
                  <a:lnTo>
                    <a:pt x="488" y="0"/>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grpSp>
          <p:nvGrpSpPr>
            <p:cNvPr id="20" name="Group 19"/>
            <p:cNvGrpSpPr/>
            <p:nvPr/>
          </p:nvGrpSpPr>
          <p:grpSpPr>
            <a:xfrm>
              <a:off x="7251188" y="2228526"/>
              <a:ext cx="521902" cy="297928"/>
              <a:chOff x="10684830" y="671396"/>
              <a:chExt cx="392113" cy="223838"/>
            </a:xfrm>
            <a:solidFill>
              <a:schemeClr val="bg1"/>
            </a:solidFill>
            <a:effectLst>
              <a:outerShdw blurRad="76200" dir="18900000" sy="23000" kx="-1200000" algn="bl" rotWithShape="0">
                <a:prstClr val="black">
                  <a:alpha val="20000"/>
                </a:prstClr>
              </a:outerShdw>
            </a:effectLst>
          </p:grpSpPr>
          <p:sp>
            <p:nvSpPr>
              <p:cNvPr id="22" name="Freeform 204"/>
              <p:cNvSpPr>
                <a:spLocks noEditPoints="1"/>
              </p:cNvSpPr>
              <p:nvPr/>
            </p:nvSpPr>
            <p:spPr bwMode="auto">
              <a:xfrm>
                <a:off x="10684830" y="671396"/>
                <a:ext cx="196850" cy="223838"/>
              </a:xfrm>
              <a:custGeom>
                <a:avLst/>
                <a:gdLst>
                  <a:gd name="T0" fmla="*/ 34 w 494"/>
                  <a:gd name="T1" fmla="*/ 61 h 565"/>
                  <a:gd name="T2" fmla="*/ 422 w 494"/>
                  <a:gd name="T3" fmla="*/ 282 h 565"/>
                  <a:gd name="T4" fmla="*/ 34 w 494"/>
                  <a:gd name="T5" fmla="*/ 504 h 565"/>
                  <a:gd name="T6" fmla="*/ 34 w 494"/>
                  <a:gd name="T7" fmla="*/ 61 h 565"/>
                  <a:gd name="T8" fmla="*/ 0 w 494"/>
                  <a:gd name="T9" fmla="*/ 0 h 565"/>
                  <a:gd name="T10" fmla="*/ 0 w 494"/>
                  <a:gd name="T11" fmla="*/ 565 h 565"/>
                  <a:gd name="T12" fmla="*/ 494 w 494"/>
                  <a:gd name="T13" fmla="*/ 282 h 565"/>
                  <a:gd name="T14" fmla="*/ 0 w 494"/>
                  <a:gd name="T15" fmla="*/ 0 h 5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4" h="565">
                    <a:moveTo>
                      <a:pt x="34" y="61"/>
                    </a:moveTo>
                    <a:lnTo>
                      <a:pt x="422" y="282"/>
                    </a:lnTo>
                    <a:lnTo>
                      <a:pt x="34" y="504"/>
                    </a:lnTo>
                    <a:lnTo>
                      <a:pt x="34" y="61"/>
                    </a:lnTo>
                    <a:close/>
                    <a:moveTo>
                      <a:pt x="0" y="0"/>
                    </a:moveTo>
                    <a:lnTo>
                      <a:pt x="0" y="565"/>
                    </a:lnTo>
                    <a:lnTo>
                      <a:pt x="494" y="28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sp>
            <p:nvSpPr>
              <p:cNvPr id="23" name="Freeform 205"/>
              <p:cNvSpPr>
                <a:spLocks noEditPoints="1"/>
              </p:cNvSpPr>
              <p:nvPr/>
            </p:nvSpPr>
            <p:spPr bwMode="auto">
              <a:xfrm>
                <a:off x="10881680" y="671396"/>
                <a:ext cx="195263" cy="223838"/>
              </a:xfrm>
              <a:custGeom>
                <a:avLst/>
                <a:gdLst>
                  <a:gd name="T0" fmla="*/ 35 w 493"/>
                  <a:gd name="T1" fmla="*/ 61 h 565"/>
                  <a:gd name="T2" fmla="*/ 422 w 493"/>
                  <a:gd name="T3" fmla="*/ 282 h 565"/>
                  <a:gd name="T4" fmla="*/ 35 w 493"/>
                  <a:gd name="T5" fmla="*/ 504 h 565"/>
                  <a:gd name="T6" fmla="*/ 35 w 493"/>
                  <a:gd name="T7" fmla="*/ 61 h 565"/>
                  <a:gd name="T8" fmla="*/ 0 w 493"/>
                  <a:gd name="T9" fmla="*/ 0 h 565"/>
                  <a:gd name="T10" fmla="*/ 0 w 493"/>
                  <a:gd name="T11" fmla="*/ 282 h 565"/>
                  <a:gd name="T12" fmla="*/ 0 w 493"/>
                  <a:gd name="T13" fmla="*/ 565 h 565"/>
                  <a:gd name="T14" fmla="*/ 493 w 493"/>
                  <a:gd name="T15" fmla="*/ 282 h 565"/>
                  <a:gd name="T16" fmla="*/ 0 w 493"/>
                  <a:gd name="T17" fmla="*/ 0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3" h="565">
                    <a:moveTo>
                      <a:pt x="35" y="61"/>
                    </a:moveTo>
                    <a:lnTo>
                      <a:pt x="422" y="282"/>
                    </a:lnTo>
                    <a:lnTo>
                      <a:pt x="35" y="504"/>
                    </a:lnTo>
                    <a:lnTo>
                      <a:pt x="35" y="61"/>
                    </a:lnTo>
                    <a:close/>
                    <a:moveTo>
                      <a:pt x="0" y="0"/>
                    </a:moveTo>
                    <a:lnTo>
                      <a:pt x="0" y="282"/>
                    </a:lnTo>
                    <a:lnTo>
                      <a:pt x="0" y="565"/>
                    </a:lnTo>
                    <a:lnTo>
                      <a:pt x="493" y="28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grpSp>
        <p:sp>
          <p:nvSpPr>
            <p:cNvPr id="21" name="Freeform 76"/>
            <p:cNvSpPr>
              <a:spLocks noEditPoints="1"/>
            </p:cNvSpPr>
            <p:nvPr/>
          </p:nvSpPr>
          <p:spPr bwMode="auto">
            <a:xfrm>
              <a:off x="7284996" y="3645907"/>
              <a:ext cx="454287" cy="426819"/>
            </a:xfrm>
            <a:custGeom>
              <a:avLst/>
              <a:gdLst>
                <a:gd name="T0" fmla="*/ 773 w 860"/>
                <a:gd name="T1" fmla="*/ 591 h 809"/>
                <a:gd name="T2" fmla="*/ 791 w 860"/>
                <a:gd name="T3" fmla="*/ 616 h 809"/>
                <a:gd name="T4" fmla="*/ 787 w 860"/>
                <a:gd name="T5" fmla="*/ 651 h 809"/>
                <a:gd name="T6" fmla="*/ 768 w 860"/>
                <a:gd name="T7" fmla="*/ 665 h 809"/>
                <a:gd name="T8" fmla="*/ 740 w 860"/>
                <a:gd name="T9" fmla="*/ 700 h 809"/>
                <a:gd name="T10" fmla="*/ 758 w 860"/>
                <a:gd name="T11" fmla="*/ 729 h 809"/>
                <a:gd name="T12" fmla="*/ 754 w 860"/>
                <a:gd name="T13" fmla="*/ 756 h 809"/>
                <a:gd name="T14" fmla="*/ 732 w 860"/>
                <a:gd name="T15" fmla="*/ 773 h 809"/>
                <a:gd name="T16" fmla="*/ 296 w 860"/>
                <a:gd name="T17" fmla="*/ 775 h 809"/>
                <a:gd name="T18" fmla="*/ 249 w 860"/>
                <a:gd name="T19" fmla="*/ 752 h 809"/>
                <a:gd name="T20" fmla="*/ 219 w 860"/>
                <a:gd name="T21" fmla="*/ 445 h 809"/>
                <a:gd name="T22" fmla="*/ 354 w 860"/>
                <a:gd name="T23" fmla="*/ 289 h 809"/>
                <a:gd name="T24" fmla="*/ 410 w 860"/>
                <a:gd name="T25" fmla="*/ 215 h 809"/>
                <a:gd name="T26" fmla="*/ 421 w 860"/>
                <a:gd name="T27" fmla="*/ 79 h 809"/>
                <a:gd name="T28" fmla="*/ 441 w 860"/>
                <a:gd name="T29" fmla="*/ 40 h 809"/>
                <a:gd name="T30" fmla="*/ 478 w 860"/>
                <a:gd name="T31" fmla="*/ 36 h 809"/>
                <a:gd name="T32" fmla="*/ 504 w 860"/>
                <a:gd name="T33" fmla="*/ 68 h 809"/>
                <a:gd name="T34" fmla="*/ 496 w 860"/>
                <a:gd name="T35" fmla="*/ 302 h 809"/>
                <a:gd name="T36" fmla="*/ 792 w 860"/>
                <a:gd name="T37" fmla="*/ 342 h 809"/>
                <a:gd name="T38" fmla="*/ 813 w 860"/>
                <a:gd name="T39" fmla="*/ 357 h 809"/>
                <a:gd name="T40" fmla="*/ 825 w 860"/>
                <a:gd name="T41" fmla="*/ 381 h 809"/>
                <a:gd name="T42" fmla="*/ 819 w 860"/>
                <a:gd name="T43" fmla="*/ 420 h 809"/>
                <a:gd name="T44" fmla="*/ 787 w 860"/>
                <a:gd name="T45" fmla="*/ 439 h 809"/>
                <a:gd name="T46" fmla="*/ 793 w 860"/>
                <a:gd name="T47" fmla="*/ 471 h 809"/>
                <a:gd name="T48" fmla="*/ 811 w 860"/>
                <a:gd name="T49" fmla="*/ 477 h 809"/>
                <a:gd name="T50" fmla="*/ 826 w 860"/>
                <a:gd name="T51" fmla="*/ 505 h 809"/>
                <a:gd name="T52" fmla="*/ 818 w 860"/>
                <a:gd name="T53" fmla="*/ 541 h 809"/>
                <a:gd name="T54" fmla="*/ 33 w 860"/>
                <a:gd name="T55" fmla="*/ 776 h 809"/>
                <a:gd name="T56" fmla="*/ 186 w 860"/>
                <a:gd name="T57" fmla="*/ 728 h 809"/>
                <a:gd name="T58" fmla="*/ 846 w 860"/>
                <a:gd name="T59" fmla="*/ 442 h 809"/>
                <a:gd name="T60" fmla="*/ 860 w 860"/>
                <a:gd name="T61" fmla="*/ 402 h 809"/>
                <a:gd name="T62" fmla="*/ 853 w 860"/>
                <a:gd name="T63" fmla="*/ 357 h 809"/>
                <a:gd name="T64" fmla="*/ 827 w 860"/>
                <a:gd name="T65" fmla="*/ 323 h 809"/>
                <a:gd name="T66" fmla="*/ 786 w 860"/>
                <a:gd name="T67" fmla="*/ 305 h 809"/>
                <a:gd name="T68" fmla="*/ 537 w 860"/>
                <a:gd name="T69" fmla="*/ 288 h 809"/>
                <a:gd name="T70" fmla="*/ 538 w 860"/>
                <a:gd name="T71" fmla="*/ 61 h 809"/>
                <a:gd name="T72" fmla="*/ 520 w 860"/>
                <a:gd name="T73" fmla="*/ 25 h 809"/>
                <a:gd name="T74" fmla="*/ 491 w 860"/>
                <a:gd name="T75" fmla="*/ 5 h 809"/>
                <a:gd name="T76" fmla="*/ 457 w 860"/>
                <a:gd name="T77" fmla="*/ 0 h 809"/>
                <a:gd name="T78" fmla="*/ 423 w 860"/>
                <a:gd name="T79" fmla="*/ 11 h 809"/>
                <a:gd name="T80" fmla="*/ 397 w 860"/>
                <a:gd name="T81" fmla="*/ 38 h 809"/>
                <a:gd name="T82" fmla="*/ 388 w 860"/>
                <a:gd name="T83" fmla="*/ 79 h 809"/>
                <a:gd name="T84" fmla="*/ 380 w 860"/>
                <a:gd name="T85" fmla="*/ 199 h 809"/>
                <a:gd name="T86" fmla="*/ 339 w 860"/>
                <a:gd name="T87" fmla="*/ 254 h 809"/>
                <a:gd name="T88" fmla="*/ 219 w 860"/>
                <a:gd name="T89" fmla="*/ 396 h 809"/>
                <a:gd name="T90" fmla="*/ 219 w 860"/>
                <a:gd name="T91" fmla="*/ 769 h 809"/>
                <a:gd name="T92" fmla="*/ 267 w 860"/>
                <a:gd name="T93" fmla="*/ 802 h 809"/>
                <a:gd name="T94" fmla="*/ 717 w 860"/>
                <a:gd name="T95" fmla="*/ 809 h 809"/>
                <a:gd name="T96" fmla="*/ 757 w 860"/>
                <a:gd name="T97" fmla="*/ 797 h 809"/>
                <a:gd name="T98" fmla="*/ 783 w 860"/>
                <a:gd name="T99" fmla="*/ 773 h 809"/>
                <a:gd name="T100" fmla="*/ 793 w 860"/>
                <a:gd name="T101" fmla="*/ 735 h 809"/>
                <a:gd name="T102" fmla="*/ 792 w 860"/>
                <a:gd name="T103" fmla="*/ 692 h 809"/>
                <a:gd name="T104" fmla="*/ 823 w 860"/>
                <a:gd name="T105" fmla="*/ 653 h 809"/>
                <a:gd name="T106" fmla="*/ 820 w 860"/>
                <a:gd name="T107" fmla="*/ 597 h 809"/>
                <a:gd name="T108" fmla="*/ 848 w 860"/>
                <a:gd name="T109" fmla="*/ 557 h 809"/>
                <a:gd name="T110" fmla="*/ 859 w 860"/>
                <a:gd name="T111" fmla="*/ 496 h 809"/>
                <a:gd name="T112" fmla="*/ 845 w 860"/>
                <a:gd name="T113" fmla="*/ 46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60" h="809">
                  <a:moveTo>
                    <a:pt x="793" y="557"/>
                  </a:moveTo>
                  <a:lnTo>
                    <a:pt x="716" y="557"/>
                  </a:lnTo>
                  <a:lnTo>
                    <a:pt x="716" y="590"/>
                  </a:lnTo>
                  <a:lnTo>
                    <a:pt x="768" y="590"/>
                  </a:lnTo>
                  <a:lnTo>
                    <a:pt x="773" y="591"/>
                  </a:lnTo>
                  <a:lnTo>
                    <a:pt x="778" y="594"/>
                  </a:lnTo>
                  <a:lnTo>
                    <a:pt x="782" y="598"/>
                  </a:lnTo>
                  <a:lnTo>
                    <a:pt x="785" y="603"/>
                  </a:lnTo>
                  <a:lnTo>
                    <a:pt x="788" y="609"/>
                  </a:lnTo>
                  <a:lnTo>
                    <a:pt x="791" y="616"/>
                  </a:lnTo>
                  <a:lnTo>
                    <a:pt x="792" y="624"/>
                  </a:lnTo>
                  <a:lnTo>
                    <a:pt x="793" y="631"/>
                  </a:lnTo>
                  <a:lnTo>
                    <a:pt x="792" y="638"/>
                  </a:lnTo>
                  <a:lnTo>
                    <a:pt x="791" y="644"/>
                  </a:lnTo>
                  <a:lnTo>
                    <a:pt x="787" y="651"/>
                  </a:lnTo>
                  <a:lnTo>
                    <a:pt x="784" y="655"/>
                  </a:lnTo>
                  <a:lnTo>
                    <a:pt x="781" y="659"/>
                  </a:lnTo>
                  <a:lnTo>
                    <a:pt x="776" y="662"/>
                  </a:lnTo>
                  <a:lnTo>
                    <a:pt x="772" y="663"/>
                  </a:lnTo>
                  <a:lnTo>
                    <a:pt x="768" y="665"/>
                  </a:lnTo>
                  <a:lnTo>
                    <a:pt x="681" y="665"/>
                  </a:lnTo>
                  <a:lnTo>
                    <a:pt x="681" y="698"/>
                  </a:lnTo>
                  <a:lnTo>
                    <a:pt x="730" y="698"/>
                  </a:lnTo>
                  <a:lnTo>
                    <a:pt x="735" y="698"/>
                  </a:lnTo>
                  <a:lnTo>
                    <a:pt x="740" y="700"/>
                  </a:lnTo>
                  <a:lnTo>
                    <a:pt x="743" y="701"/>
                  </a:lnTo>
                  <a:lnTo>
                    <a:pt x="746" y="703"/>
                  </a:lnTo>
                  <a:lnTo>
                    <a:pt x="752" y="710"/>
                  </a:lnTo>
                  <a:lnTo>
                    <a:pt x="755" y="716"/>
                  </a:lnTo>
                  <a:lnTo>
                    <a:pt x="758" y="729"/>
                  </a:lnTo>
                  <a:lnTo>
                    <a:pt x="759" y="735"/>
                  </a:lnTo>
                  <a:lnTo>
                    <a:pt x="758" y="741"/>
                  </a:lnTo>
                  <a:lnTo>
                    <a:pt x="757" y="747"/>
                  </a:lnTo>
                  <a:lnTo>
                    <a:pt x="756" y="752"/>
                  </a:lnTo>
                  <a:lnTo>
                    <a:pt x="754" y="756"/>
                  </a:lnTo>
                  <a:lnTo>
                    <a:pt x="751" y="761"/>
                  </a:lnTo>
                  <a:lnTo>
                    <a:pt x="747" y="764"/>
                  </a:lnTo>
                  <a:lnTo>
                    <a:pt x="744" y="766"/>
                  </a:lnTo>
                  <a:lnTo>
                    <a:pt x="741" y="768"/>
                  </a:lnTo>
                  <a:lnTo>
                    <a:pt x="732" y="773"/>
                  </a:lnTo>
                  <a:lnTo>
                    <a:pt x="724" y="775"/>
                  </a:lnTo>
                  <a:lnTo>
                    <a:pt x="716" y="776"/>
                  </a:lnTo>
                  <a:lnTo>
                    <a:pt x="708" y="776"/>
                  </a:lnTo>
                  <a:lnTo>
                    <a:pt x="303" y="776"/>
                  </a:lnTo>
                  <a:lnTo>
                    <a:pt x="296" y="775"/>
                  </a:lnTo>
                  <a:lnTo>
                    <a:pt x="288" y="774"/>
                  </a:lnTo>
                  <a:lnTo>
                    <a:pt x="281" y="771"/>
                  </a:lnTo>
                  <a:lnTo>
                    <a:pt x="274" y="768"/>
                  </a:lnTo>
                  <a:lnTo>
                    <a:pt x="261" y="761"/>
                  </a:lnTo>
                  <a:lnTo>
                    <a:pt x="249" y="752"/>
                  </a:lnTo>
                  <a:lnTo>
                    <a:pt x="239" y="742"/>
                  </a:lnTo>
                  <a:lnTo>
                    <a:pt x="230" y="733"/>
                  </a:lnTo>
                  <a:lnTo>
                    <a:pt x="223" y="724"/>
                  </a:lnTo>
                  <a:lnTo>
                    <a:pt x="219" y="717"/>
                  </a:lnTo>
                  <a:lnTo>
                    <a:pt x="219" y="445"/>
                  </a:lnTo>
                  <a:lnTo>
                    <a:pt x="243" y="419"/>
                  </a:lnTo>
                  <a:lnTo>
                    <a:pt x="271" y="388"/>
                  </a:lnTo>
                  <a:lnTo>
                    <a:pt x="300" y="355"/>
                  </a:lnTo>
                  <a:lnTo>
                    <a:pt x="328" y="320"/>
                  </a:lnTo>
                  <a:lnTo>
                    <a:pt x="354" y="289"/>
                  </a:lnTo>
                  <a:lnTo>
                    <a:pt x="376" y="262"/>
                  </a:lnTo>
                  <a:lnTo>
                    <a:pt x="391" y="243"/>
                  </a:lnTo>
                  <a:lnTo>
                    <a:pt x="398" y="235"/>
                  </a:lnTo>
                  <a:lnTo>
                    <a:pt x="402" y="229"/>
                  </a:lnTo>
                  <a:lnTo>
                    <a:pt x="410" y="215"/>
                  </a:lnTo>
                  <a:lnTo>
                    <a:pt x="415" y="204"/>
                  </a:lnTo>
                  <a:lnTo>
                    <a:pt x="418" y="193"/>
                  </a:lnTo>
                  <a:lnTo>
                    <a:pt x="420" y="180"/>
                  </a:lnTo>
                  <a:lnTo>
                    <a:pt x="421" y="165"/>
                  </a:lnTo>
                  <a:lnTo>
                    <a:pt x="421" y="79"/>
                  </a:lnTo>
                  <a:lnTo>
                    <a:pt x="422" y="68"/>
                  </a:lnTo>
                  <a:lnTo>
                    <a:pt x="425" y="59"/>
                  </a:lnTo>
                  <a:lnTo>
                    <a:pt x="429" y="51"/>
                  </a:lnTo>
                  <a:lnTo>
                    <a:pt x="434" y="45"/>
                  </a:lnTo>
                  <a:lnTo>
                    <a:pt x="441" y="40"/>
                  </a:lnTo>
                  <a:lnTo>
                    <a:pt x="448" y="36"/>
                  </a:lnTo>
                  <a:lnTo>
                    <a:pt x="456" y="35"/>
                  </a:lnTo>
                  <a:lnTo>
                    <a:pt x="463" y="34"/>
                  </a:lnTo>
                  <a:lnTo>
                    <a:pt x="471" y="35"/>
                  </a:lnTo>
                  <a:lnTo>
                    <a:pt x="478" y="36"/>
                  </a:lnTo>
                  <a:lnTo>
                    <a:pt x="486" y="40"/>
                  </a:lnTo>
                  <a:lnTo>
                    <a:pt x="492" y="45"/>
                  </a:lnTo>
                  <a:lnTo>
                    <a:pt x="498" y="51"/>
                  </a:lnTo>
                  <a:lnTo>
                    <a:pt x="502" y="59"/>
                  </a:lnTo>
                  <a:lnTo>
                    <a:pt x="504" y="68"/>
                  </a:lnTo>
                  <a:lnTo>
                    <a:pt x="505" y="79"/>
                  </a:lnTo>
                  <a:lnTo>
                    <a:pt x="505" y="273"/>
                  </a:lnTo>
                  <a:lnTo>
                    <a:pt x="504" y="280"/>
                  </a:lnTo>
                  <a:lnTo>
                    <a:pt x="501" y="291"/>
                  </a:lnTo>
                  <a:lnTo>
                    <a:pt x="496" y="302"/>
                  </a:lnTo>
                  <a:lnTo>
                    <a:pt x="490" y="312"/>
                  </a:lnTo>
                  <a:lnTo>
                    <a:pt x="477" y="337"/>
                  </a:lnTo>
                  <a:lnTo>
                    <a:pt x="768" y="337"/>
                  </a:lnTo>
                  <a:lnTo>
                    <a:pt x="780" y="338"/>
                  </a:lnTo>
                  <a:lnTo>
                    <a:pt x="792" y="342"/>
                  </a:lnTo>
                  <a:lnTo>
                    <a:pt x="797" y="344"/>
                  </a:lnTo>
                  <a:lnTo>
                    <a:pt x="801" y="346"/>
                  </a:lnTo>
                  <a:lnTo>
                    <a:pt x="806" y="349"/>
                  </a:lnTo>
                  <a:lnTo>
                    <a:pt x="810" y="352"/>
                  </a:lnTo>
                  <a:lnTo>
                    <a:pt x="813" y="357"/>
                  </a:lnTo>
                  <a:lnTo>
                    <a:pt x="816" y="361"/>
                  </a:lnTo>
                  <a:lnTo>
                    <a:pt x="820" y="365"/>
                  </a:lnTo>
                  <a:lnTo>
                    <a:pt x="822" y="370"/>
                  </a:lnTo>
                  <a:lnTo>
                    <a:pt x="824" y="375"/>
                  </a:lnTo>
                  <a:lnTo>
                    <a:pt x="825" y="381"/>
                  </a:lnTo>
                  <a:lnTo>
                    <a:pt x="826" y="386"/>
                  </a:lnTo>
                  <a:lnTo>
                    <a:pt x="826" y="392"/>
                  </a:lnTo>
                  <a:lnTo>
                    <a:pt x="825" y="403"/>
                  </a:lnTo>
                  <a:lnTo>
                    <a:pt x="823" y="413"/>
                  </a:lnTo>
                  <a:lnTo>
                    <a:pt x="819" y="420"/>
                  </a:lnTo>
                  <a:lnTo>
                    <a:pt x="814" y="427"/>
                  </a:lnTo>
                  <a:lnTo>
                    <a:pt x="808" y="432"/>
                  </a:lnTo>
                  <a:lnTo>
                    <a:pt x="801" y="436"/>
                  </a:lnTo>
                  <a:lnTo>
                    <a:pt x="795" y="438"/>
                  </a:lnTo>
                  <a:lnTo>
                    <a:pt x="787" y="439"/>
                  </a:lnTo>
                  <a:lnTo>
                    <a:pt x="716" y="439"/>
                  </a:lnTo>
                  <a:lnTo>
                    <a:pt x="716" y="472"/>
                  </a:lnTo>
                  <a:lnTo>
                    <a:pt x="787" y="472"/>
                  </a:lnTo>
                  <a:lnTo>
                    <a:pt x="791" y="472"/>
                  </a:lnTo>
                  <a:lnTo>
                    <a:pt x="793" y="471"/>
                  </a:lnTo>
                  <a:lnTo>
                    <a:pt x="793" y="472"/>
                  </a:lnTo>
                  <a:lnTo>
                    <a:pt x="798" y="472"/>
                  </a:lnTo>
                  <a:lnTo>
                    <a:pt x="803" y="473"/>
                  </a:lnTo>
                  <a:lnTo>
                    <a:pt x="807" y="474"/>
                  </a:lnTo>
                  <a:lnTo>
                    <a:pt x="811" y="477"/>
                  </a:lnTo>
                  <a:lnTo>
                    <a:pt x="816" y="481"/>
                  </a:lnTo>
                  <a:lnTo>
                    <a:pt x="821" y="486"/>
                  </a:lnTo>
                  <a:lnTo>
                    <a:pt x="824" y="493"/>
                  </a:lnTo>
                  <a:lnTo>
                    <a:pt x="825" y="499"/>
                  </a:lnTo>
                  <a:lnTo>
                    <a:pt x="826" y="505"/>
                  </a:lnTo>
                  <a:lnTo>
                    <a:pt x="826" y="510"/>
                  </a:lnTo>
                  <a:lnTo>
                    <a:pt x="825" y="519"/>
                  </a:lnTo>
                  <a:lnTo>
                    <a:pt x="824" y="526"/>
                  </a:lnTo>
                  <a:lnTo>
                    <a:pt x="821" y="535"/>
                  </a:lnTo>
                  <a:lnTo>
                    <a:pt x="818" y="541"/>
                  </a:lnTo>
                  <a:lnTo>
                    <a:pt x="812" y="548"/>
                  </a:lnTo>
                  <a:lnTo>
                    <a:pt x="807" y="552"/>
                  </a:lnTo>
                  <a:lnTo>
                    <a:pt x="800" y="555"/>
                  </a:lnTo>
                  <a:lnTo>
                    <a:pt x="793" y="557"/>
                  </a:lnTo>
                  <a:close/>
                  <a:moveTo>
                    <a:pt x="33" y="776"/>
                  </a:moveTo>
                  <a:lnTo>
                    <a:pt x="33" y="405"/>
                  </a:lnTo>
                  <a:lnTo>
                    <a:pt x="186" y="405"/>
                  </a:lnTo>
                  <a:lnTo>
                    <a:pt x="186" y="721"/>
                  </a:lnTo>
                  <a:lnTo>
                    <a:pt x="183" y="725"/>
                  </a:lnTo>
                  <a:lnTo>
                    <a:pt x="186" y="728"/>
                  </a:lnTo>
                  <a:lnTo>
                    <a:pt x="186" y="776"/>
                  </a:lnTo>
                  <a:lnTo>
                    <a:pt x="33" y="776"/>
                  </a:lnTo>
                  <a:close/>
                  <a:moveTo>
                    <a:pt x="836" y="453"/>
                  </a:moveTo>
                  <a:lnTo>
                    <a:pt x="841" y="447"/>
                  </a:lnTo>
                  <a:lnTo>
                    <a:pt x="846" y="442"/>
                  </a:lnTo>
                  <a:lnTo>
                    <a:pt x="850" y="435"/>
                  </a:lnTo>
                  <a:lnTo>
                    <a:pt x="853" y="428"/>
                  </a:lnTo>
                  <a:lnTo>
                    <a:pt x="856" y="419"/>
                  </a:lnTo>
                  <a:lnTo>
                    <a:pt x="859" y="411"/>
                  </a:lnTo>
                  <a:lnTo>
                    <a:pt x="860" y="402"/>
                  </a:lnTo>
                  <a:lnTo>
                    <a:pt x="860" y="392"/>
                  </a:lnTo>
                  <a:lnTo>
                    <a:pt x="860" y="383"/>
                  </a:lnTo>
                  <a:lnTo>
                    <a:pt x="858" y="374"/>
                  </a:lnTo>
                  <a:lnTo>
                    <a:pt x="855" y="365"/>
                  </a:lnTo>
                  <a:lnTo>
                    <a:pt x="853" y="357"/>
                  </a:lnTo>
                  <a:lnTo>
                    <a:pt x="849" y="349"/>
                  </a:lnTo>
                  <a:lnTo>
                    <a:pt x="845" y="342"/>
                  </a:lnTo>
                  <a:lnTo>
                    <a:pt x="839" y="335"/>
                  </a:lnTo>
                  <a:lnTo>
                    <a:pt x="834" y="329"/>
                  </a:lnTo>
                  <a:lnTo>
                    <a:pt x="827" y="323"/>
                  </a:lnTo>
                  <a:lnTo>
                    <a:pt x="820" y="318"/>
                  </a:lnTo>
                  <a:lnTo>
                    <a:pt x="812" y="314"/>
                  </a:lnTo>
                  <a:lnTo>
                    <a:pt x="805" y="310"/>
                  </a:lnTo>
                  <a:lnTo>
                    <a:pt x="796" y="307"/>
                  </a:lnTo>
                  <a:lnTo>
                    <a:pt x="786" y="305"/>
                  </a:lnTo>
                  <a:lnTo>
                    <a:pt x="778" y="304"/>
                  </a:lnTo>
                  <a:lnTo>
                    <a:pt x="768" y="304"/>
                  </a:lnTo>
                  <a:lnTo>
                    <a:pt x="532" y="304"/>
                  </a:lnTo>
                  <a:lnTo>
                    <a:pt x="535" y="296"/>
                  </a:lnTo>
                  <a:lnTo>
                    <a:pt x="537" y="288"/>
                  </a:lnTo>
                  <a:lnTo>
                    <a:pt x="539" y="280"/>
                  </a:lnTo>
                  <a:lnTo>
                    <a:pt x="540" y="273"/>
                  </a:lnTo>
                  <a:lnTo>
                    <a:pt x="540" y="79"/>
                  </a:lnTo>
                  <a:lnTo>
                    <a:pt x="539" y="69"/>
                  </a:lnTo>
                  <a:lnTo>
                    <a:pt x="538" y="61"/>
                  </a:lnTo>
                  <a:lnTo>
                    <a:pt x="536" y="52"/>
                  </a:lnTo>
                  <a:lnTo>
                    <a:pt x="532" y="45"/>
                  </a:lnTo>
                  <a:lnTo>
                    <a:pt x="529" y="38"/>
                  </a:lnTo>
                  <a:lnTo>
                    <a:pt x="526" y="32"/>
                  </a:lnTo>
                  <a:lnTo>
                    <a:pt x="520" y="25"/>
                  </a:lnTo>
                  <a:lnTo>
                    <a:pt x="515" y="20"/>
                  </a:lnTo>
                  <a:lnTo>
                    <a:pt x="510" y="15"/>
                  </a:lnTo>
                  <a:lnTo>
                    <a:pt x="504" y="11"/>
                  </a:lnTo>
                  <a:lnTo>
                    <a:pt x="498" y="8"/>
                  </a:lnTo>
                  <a:lnTo>
                    <a:pt x="491" y="5"/>
                  </a:lnTo>
                  <a:lnTo>
                    <a:pt x="485" y="3"/>
                  </a:lnTo>
                  <a:lnTo>
                    <a:pt x="477" y="1"/>
                  </a:lnTo>
                  <a:lnTo>
                    <a:pt x="471" y="0"/>
                  </a:lnTo>
                  <a:lnTo>
                    <a:pt x="463" y="0"/>
                  </a:lnTo>
                  <a:lnTo>
                    <a:pt x="457" y="0"/>
                  </a:lnTo>
                  <a:lnTo>
                    <a:pt x="449" y="1"/>
                  </a:lnTo>
                  <a:lnTo>
                    <a:pt x="443" y="3"/>
                  </a:lnTo>
                  <a:lnTo>
                    <a:pt x="435" y="5"/>
                  </a:lnTo>
                  <a:lnTo>
                    <a:pt x="429" y="8"/>
                  </a:lnTo>
                  <a:lnTo>
                    <a:pt x="423" y="11"/>
                  </a:lnTo>
                  <a:lnTo>
                    <a:pt x="417" y="15"/>
                  </a:lnTo>
                  <a:lnTo>
                    <a:pt x="411" y="20"/>
                  </a:lnTo>
                  <a:lnTo>
                    <a:pt x="406" y="25"/>
                  </a:lnTo>
                  <a:lnTo>
                    <a:pt x="402" y="32"/>
                  </a:lnTo>
                  <a:lnTo>
                    <a:pt x="397" y="38"/>
                  </a:lnTo>
                  <a:lnTo>
                    <a:pt x="394" y="45"/>
                  </a:lnTo>
                  <a:lnTo>
                    <a:pt x="392" y="52"/>
                  </a:lnTo>
                  <a:lnTo>
                    <a:pt x="390" y="61"/>
                  </a:lnTo>
                  <a:lnTo>
                    <a:pt x="388" y="69"/>
                  </a:lnTo>
                  <a:lnTo>
                    <a:pt x="388" y="79"/>
                  </a:lnTo>
                  <a:lnTo>
                    <a:pt x="388" y="165"/>
                  </a:lnTo>
                  <a:lnTo>
                    <a:pt x="387" y="174"/>
                  </a:lnTo>
                  <a:lnTo>
                    <a:pt x="385" y="184"/>
                  </a:lnTo>
                  <a:lnTo>
                    <a:pt x="383" y="193"/>
                  </a:lnTo>
                  <a:lnTo>
                    <a:pt x="380" y="199"/>
                  </a:lnTo>
                  <a:lnTo>
                    <a:pt x="375" y="209"/>
                  </a:lnTo>
                  <a:lnTo>
                    <a:pt x="372" y="213"/>
                  </a:lnTo>
                  <a:lnTo>
                    <a:pt x="367" y="219"/>
                  </a:lnTo>
                  <a:lnTo>
                    <a:pt x="356" y="233"/>
                  </a:lnTo>
                  <a:lnTo>
                    <a:pt x="339" y="254"/>
                  </a:lnTo>
                  <a:lnTo>
                    <a:pt x="317" y="280"/>
                  </a:lnTo>
                  <a:lnTo>
                    <a:pt x="294" y="308"/>
                  </a:lnTo>
                  <a:lnTo>
                    <a:pt x="269" y="339"/>
                  </a:lnTo>
                  <a:lnTo>
                    <a:pt x="243" y="369"/>
                  </a:lnTo>
                  <a:lnTo>
                    <a:pt x="219" y="396"/>
                  </a:lnTo>
                  <a:lnTo>
                    <a:pt x="219" y="371"/>
                  </a:lnTo>
                  <a:lnTo>
                    <a:pt x="0" y="371"/>
                  </a:lnTo>
                  <a:lnTo>
                    <a:pt x="0" y="809"/>
                  </a:lnTo>
                  <a:lnTo>
                    <a:pt x="219" y="809"/>
                  </a:lnTo>
                  <a:lnTo>
                    <a:pt x="219" y="769"/>
                  </a:lnTo>
                  <a:lnTo>
                    <a:pt x="227" y="777"/>
                  </a:lnTo>
                  <a:lnTo>
                    <a:pt x="236" y="784"/>
                  </a:lnTo>
                  <a:lnTo>
                    <a:pt x="245" y="791"/>
                  </a:lnTo>
                  <a:lnTo>
                    <a:pt x="256" y="797"/>
                  </a:lnTo>
                  <a:lnTo>
                    <a:pt x="267" y="802"/>
                  </a:lnTo>
                  <a:lnTo>
                    <a:pt x="278" y="806"/>
                  </a:lnTo>
                  <a:lnTo>
                    <a:pt x="290" y="808"/>
                  </a:lnTo>
                  <a:lnTo>
                    <a:pt x="303" y="809"/>
                  </a:lnTo>
                  <a:lnTo>
                    <a:pt x="708" y="809"/>
                  </a:lnTo>
                  <a:lnTo>
                    <a:pt x="717" y="809"/>
                  </a:lnTo>
                  <a:lnTo>
                    <a:pt x="727" y="808"/>
                  </a:lnTo>
                  <a:lnTo>
                    <a:pt x="734" y="806"/>
                  </a:lnTo>
                  <a:lnTo>
                    <a:pt x="743" y="804"/>
                  </a:lnTo>
                  <a:lnTo>
                    <a:pt x="751" y="802"/>
                  </a:lnTo>
                  <a:lnTo>
                    <a:pt x="757" y="797"/>
                  </a:lnTo>
                  <a:lnTo>
                    <a:pt x="764" y="794"/>
                  </a:lnTo>
                  <a:lnTo>
                    <a:pt x="769" y="789"/>
                  </a:lnTo>
                  <a:lnTo>
                    <a:pt x="774" y="784"/>
                  </a:lnTo>
                  <a:lnTo>
                    <a:pt x="780" y="778"/>
                  </a:lnTo>
                  <a:lnTo>
                    <a:pt x="783" y="773"/>
                  </a:lnTo>
                  <a:lnTo>
                    <a:pt x="786" y="766"/>
                  </a:lnTo>
                  <a:lnTo>
                    <a:pt x="789" y="759"/>
                  </a:lnTo>
                  <a:lnTo>
                    <a:pt x="791" y="751"/>
                  </a:lnTo>
                  <a:lnTo>
                    <a:pt x="792" y="743"/>
                  </a:lnTo>
                  <a:lnTo>
                    <a:pt x="793" y="735"/>
                  </a:lnTo>
                  <a:lnTo>
                    <a:pt x="792" y="725"/>
                  </a:lnTo>
                  <a:lnTo>
                    <a:pt x="789" y="714"/>
                  </a:lnTo>
                  <a:lnTo>
                    <a:pt x="787" y="705"/>
                  </a:lnTo>
                  <a:lnTo>
                    <a:pt x="783" y="696"/>
                  </a:lnTo>
                  <a:lnTo>
                    <a:pt x="792" y="692"/>
                  </a:lnTo>
                  <a:lnTo>
                    <a:pt x="800" y="686"/>
                  </a:lnTo>
                  <a:lnTo>
                    <a:pt x="808" y="680"/>
                  </a:lnTo>
                  <a:lnTo>
                    <a:pt x="813" y="672"/>
                  </a:lnTo>
                  <a:lnTo>
                    <a:pt x="819" y="662"/>
                  </a:lnTo>
                  <a:lnTo>
                    <a:pt x="823" y="653"/>
                  </a:lnTo>
                  <a:lnTo>
                    <a:pt x="825" y="642"/>
                  </a:lnTo>
                  <a:lnTo>
                    <a:pt x="826" y="631"/>
                  </a:lnTo>
                  <a:lnTo>
                    <a:pt x="825" y="619"/>
                  </a:lnTo>
                  <a:lnTo>
                    <a:pt x="823" y="607"/>
                  </a:lnTo>
                  <a:lnTo>
                    <a:pt x="820" y="597"/>
                  </a:lnTo>
                  <a:lnTo>
                    <a:pt x="814" y="587"/>
                  </a:lnTo>
                  <a:lnTo>
                    <a:pt x="825" y="581"/>
                  </a:lnTo>
                  <a:lnTo>
                    <a:pt x="834" y="574"/>
                  </a:lnTo>
                  <a:lnTo>
                    <a:pt x="841" y="566"/>
                  </a:lnTo>
                  <a:lnTo>
                    <a:pt x="848" y="557"/>
                  </a:lnTo>
                  <a:lnTo>
                    <a:pt x="853" y="546"/>
                  </a:lnTo>
                  <a:lnTo>
                    <a:pt x="856" y="534"/>
                  </a:lnTo>
                  <a:lnTo>
                    <a:pt x="859" y="522"/>
                  </a:lnTo>
                  <a:lnTo>
                    <a:pt x="860" y="510"/>
                  </a:lnTo>
                  <a:lnTo>
                    <a:pt x="859" y="496"/>
                  </a:lnTo>
                  <a:lnTo>
                    <a:pt x="855" y="483"/>
                  </a:lnTo>
                  <a:lnTo>
                    <a:pt x="853" y="478"/>
                  </a:lnTo>
                  <a:lnTo>
                    <a:pt x="851" y="472"/>
                  </a:lnTo>
                  <a:lnTo>
                    <a:pt x="848" y="467"/>
                  </a:lnTo>
                  <a:lnTo>
                    <a:pt x="845" y="462"/>
                  </a:lnTo>
                  <a:lnTo>
                    <a:pt x="840" y="457"/>
                  </a:lnTo>
                  <a:lnTo>
                    <a:pt x="836" y="453"/>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grpSp>
      <p:cxnSp>
        <p:nvCxnSpPr>
          <p:cNvPr id="24" name="Straight Connector 23"/>
          <p:cNvCxnSpPr/>
          <p:nvPr/>
        </p:nvCxnSpPr>
        <p:spPr>
          <a:xfrm>
            <a:off x="1106310" y="4361101"/>
            <a:ext cx="218439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25" name="TextBox 24"/>
          <p:cNvSpPr txBox="1"/>
          <p:nvPr/>
        </p:nvSpPr>
        <p:spPr>
          <a:xfrm>
            <a:off x="1099217" y="4421365"/>
            <a:ext cx="2174684" cy="738664"/>
          </a:xfrm>
          <a:prstGeom prst="rect">
            <a:avLst/>
          </a:prstGeom>
          <a:noFill/>
        </p:spPr>
        <p:txBody>
          <a:bodyPr wrap="square" rtlCol="0">
            <a:spAutoFit/>
          </a:bodyPr>
          <a:lstStyle/>
          <a:p>
            <a:pPr algn="r"/>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JHON D ATOM</a:t>
            </a:r>
          </a:p>
          <a:p>
            <a:pPr algn="r"/>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/CEO/</a:t>
            </a:r>
          </a:p>
          <a:p>
            <a:pPr algn="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a:t>
            </a: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highly</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 name="Picture Placeholder 3"/>
          <p:cNvSpPr>
            <a:spLocks noGrp="1"/>
          </p:cNvSpPr>
          <p:nvPr>
            <p:ph type="pic" sz="quarter" idx="13"/>
          </p:nvPr>
        </p:nvSpPr>
        <p:spPr/>
      </p:sp>
    </p:spTree>
    <p:extLst>
      <p:ext uri="{BB962C8B-B14F-4D97-AF65-F5344CB8AC3E}">
        <p14:creationId xmlns:p14="http://schemas.microsoft.com/office/powerpoint/2010/main" val="2858027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82</a:t>
            </a:fld>
            <a:endParaRPr lang="en-US" sz="1050" dirty="0"/>
          </a:p>
        </p:txBody>
      </p:sp>
      <p:sp>
        <p:nvSpPr>
          <p:cNvPr id="12" name="Title 1"/>
          <p:cNvSpPr txBox="1">
            <a:spLocks/>
          </p:cNvSpPr>
          <p:nvPr/>
        </p:nvSpPr>
        <p:spPr>
          <a:xfrm>
            <a:off x="1054043" y="2316467"/>
            <a:ext cx="4089458" cy="1952497"/>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72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Talking </a:t>
            </a:r>
          </a:p>
          <a:p>
            <a:pPr algn="l"/>
            <a:r>
              <a:rPr lang="en-US" sz="72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About  Your Maps</a:t>
            </a:r>
          </a:p>
        </p:txBody>
      </p:sp>
      <p:sp>
        <p:nvSpPr>
          <p:cNvPr id="14" name="Rectangle 13"/>
          <p:cNvSpPr/>
          <p:nvPr/>
        </p:nvSpPr>
        <p:spPr>
          <a:xfrm>
            <a:off x="1117543" y="1991357"/>
            <a:ext cx="2156010" cy="261610"/>
          </a:xfrm>
          <a:prstGeom prst="rect">
            <a:avLst/>
          </a:prstGeom>
          <a:solidFill>
            <a:schemeClr val="accent1"/>
          </a:solidFill>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5293517" y="1705285"/>
            <a:ext cx="5819072" cy="3663949"/>
            <a:chOff x="2976146" y="1594008"/>
            <a:chExt cx="6239709" cy="3928801"/>
          </a:xfrm>
          <a:solidFill>
            <a:schemeClr val="accent1"/>
          </a:solidFill>
        </p:grpSpPr>
        <p:sp>
          <p:nvSpPr>
            <p:cNvPr id="6"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4" name="Group 69"/>
            <p:cNvGrpSpPr>
              <a:grpSpLocks noChangeAspect="1"/>
            </p:cNvGrpSpPr>
            <p:nvPr/>
          </p:nvGrpSpPr>
          <p:grpSpPr bwMode="gray">
            <a:xfrm>
              <a:off x="7942152" y="3898905"/>
              <a:ext cx="162194" cy="254936"/>
              <a:chOff x="3802" y="2280"/>
              <a:chExt cx="102" cy="146"/>
            </a:xfrm>
            <a:grpFill/>
          </p:grpSpPr>
          <p:sp>
            <p:nvSpPr>
              <p:cNvPr id="352"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3"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4"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5"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6"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7"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8"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9"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0"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1"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2"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25"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7"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8"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9"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0"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1" name="Group 97"/>
            <p:cNvGrpSpPr>
              <a:grpSpLocks noChangeAspect="1"/>
            </p:cNvGrpSpPr>
            <p:nvPr/>
          </p:nvGrpSpPr>
          <p:grpSpPr bwMode="gray">
            <a:xfrm>
              <a:off x="6957856" y="3500786"/>
              <a:ext cx="637647" cy="646069"/>
              <a:chOff x="3183" y="2052"/>
              <a:chExt cx="401" cy="370"/>
            </a:xfrm>
            <a:grpFill/>
          </p:grpSpPr>
          <p:sp>
            <p:nvSpPr>
              <p:cNvPr id="345"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6"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7"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8"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9"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0"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1"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42"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3" name="Group 106"/>
            <p:cNvGrpSpPr>
              <a:grpSpLocks noChangeAspect="1"/>
            </p:cNvGrpSpPr>
            <p:nvPr/>
          </p:nvGrpSpPr>
          <p:grpSpPr bwMode="gray">
            <a:xfrm>
              <a:off x="8158411" y="3286012"/>
              <a:ext cx="283045" cy="352719"/>
              <a:chOff x="3938" y="1929"/>
              <a:chExt cx="178" cy="202"/>
            </a:xfrm>
            <a:grpFill/>
          </p:grpSpPr>
          <p:sp>
            <p:nvSpPr>
              <p:cNvPr id="341"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2"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3"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4"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44"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5"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6"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7"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8"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9" name="Group 116"/>
            <p:cNvGrpSpPr>
              <a:grpSpLocks noChangeAspect="1"/>
            </p:cNvGrpSpPr>
            <p:nvPr/>
          </p:nvGrpSpPr>
          <p:grpSpPr bwMode="gray">
            <a:xfrm>
              <a:off x="6237522" y="1594009"/>
              <a:ext cx="2978333" cy="1802010"/>
              <a:chOff x="2730" y="960"/>
              <a:chExt cx="1873" cy="1032"/>
            </a:xfrm>
            <a:grpFill/>
          </p:grpSpPr>
          <p:grpSp>
            <p:nvGrpSpPr>
              <p:cNvPr id="324" name="Group 117"/>
              <p:cNvGrpSpPr>
                <a:grpSpLocks noChangeAspect="1"/>
              </p:cNvGrpSpPr>
              <p:nvPr/>
            </p:nvGrpSpPr>
            <p:grpSpPr bwMode="gray">
              <a:xfrm>
                <a:off x="3044" y="960"/>
                <a:ext cx="1473" cy="481"/>
                <a:chOff x="3044" y="960"/>
                <a:chExt cx="1473" cy="481"/>
              </a:xfrm>
              <a:grpFill/>
            </p:grpSpPr>
            <p:sp>
              <p:nvSpPr>
                <p:cNvPr id="328"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9"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0"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1"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2"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3"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4"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5"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6"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7"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8"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9"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0"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25"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6"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7"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50" name="Group 135"/>
            <p:cNvGrpSpPr>
              <a:grpSpLocks noChangeAspect="1"/>
            </p:cNvGrpSpPr>
            <p:nvPr/>
          </p:nvGrpSpPr>
          <p:grpSpPr bwMode="gray">
            <a:xfrm>
              <a:off x="6352012" y="3373319"/>
              <a:ext cx="648777" cy="644324"/>
              <a:chOff x="2802" y="1979"/>
              <a:chExt cx="408" cy="369"/>
            </a:xfrm>
            <a:grpFill/>
          </p:grpSpPr>
          <p:sp>
            <p:nvSpPr>
              <p:cNvPr id="295"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96" name="Group 137"/>
              <p:cNvGrpSpPr>
                <a:grpSpLocks noChangeAspect="1"/>
              </p:cNvGrpSpPr>
              <p:nvPr/>
            </p:nvGrpSpPr>
            <p:grpSpPr bwMode="gray">
              <a:xfrm>
                <a:off x="2889" y="2101"/>
                <a:ext cx="17" cy="51"/>
                <a:chOff x="2889" y="2101"/>
                <a:chExt cx="17" cy="51"/>
              </a:xfrm>
              <a:grpFill/>
            </p:grpSpPr>
            <p:sp>
              <p:nvSpPr>
                <p:cNvPr id="321"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2"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3"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297"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98" name="Group 142"/>
              <p:cNvGrpSpPr>
                <a:grpSpLocks noChangeAspect="1"/>
              </p:cNvGrpSpPr>
              <p:nvPr/>
            </p:nvGrpSpPr>
            <p:grpSpPr bwMode="gray">
              <a:xfrm>
                <a:off x="2896" y="2116"/>
                <a:ext cx="231" cy="189"/>
                <a:chOff x="2896" y="2116"/>
                <a:chExt cx="231" cy="189"/>
              </a:xfrm>
              <a:grpFill/>
            </p:grpSpPr>
            <p:sp>
              <p:nvSpPr>
                <p:cNvPr id="319"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0"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299" name="Group 145"/>
              <p:cNvGrpSpPr>
                <a:grpSpLocks noChangeAspect="1"/>
              </p:cNvGrpSpPr>
              <p:nvPr/>
            </p:nvGrpSpPr>
            <p:grpSpPr bwMode="gray">
              <a:xfrm>
                <a:off x="2984" y="2276"/>
                <a:ext cx="114" cy="72"/>
                <a:chOff x="2984" y="2276"/>
                <a:chExt cx="114" cy="72"/>
              </a:xfrm>
              <a:grpFill/>
            </p:grpSpPr>
            <p:sp>
              <p:nvSpPr>
                <p:cNvPr id="317"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8"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0"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1" name="Group 149"/>
              <p:cNvGrpSpPr>
                <a:grpSpLocks noChangeAspect="1"/>
              </p:cNvGrpSpPr>
              <p:nvPr/>
            </p:nvGrpSpPr>
            <p:grpSpPr bwMode="gray">
              <a:xfrm>
                <a:off x="3086" y="2189"/>
                <a:ext cx="85" cy="114"/>
                <a:chOff x="3086" y="2189"/>
                <a:chExt cx="85" cy="114"/>
              </a:xfrm>
              <a:grpFill/>
            </p:grpSpPr>
            <p:sp>
              <p:nvSpPr>
                <p:cNvPr id="315"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6"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2"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3" name="Group 153"/>
              <p:cNvGrpSpPr>
                <a:grpSpLocks noChangeAspect="1"/>
              </p:cNvGrpSpPr>
              <p:nvPr/>
            </p:nvGrpSpPr>
            <p:grpSpPr bwMode="gray">
              <a:xfrm>
                <a:off x="3000" y="2012"/>
                <a:ext cx="210" cy="192"/>
                <a:chOff x="3000" y="2012"/>
                <a:chExt cx="210" cy="192"/>
              </a:xfrm>
              <a:grpFill/>
            </p:grpSpPr>
            <p:sp>
              <p:nvSpPr>
                <p:cNvPr id="313"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4"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4"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5"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6"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7" name="Group 159"/>
              <p:cNvGrpSpPr>
                <a:grpSpLocks noChangeAspect="1"/>
              </p:cNvGrpSpPr>
              <p:nvPr/>
            </p:nvGrpSpPr>
            <p:grpSpPr bwMode="gray">
              <a:xfrm>
                <a:off x="2802" y="1979"/>
                <a:ext cx="205" cy="88"/>
                <a:chOff x="2802" y="1979"/>
                <a:chExt cx="205" cy="88"/>
              </a:xfrm>
              <a:grpFill/>
            </p:grpSpPr>
            <p:sp>
              <p:nvSpPr>
                <p:cNvPr id="311"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2"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8"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9"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0"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1"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2"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3"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4"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5"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6" name="Group 170"/>
            <p:cNvGrpSpPr>
              <a:grpSpLocks noChangeAspect="1"/>
            </p:cNvGrpSpPr>
            <p:nvPr/>
          </p:nvGrpSpPr>
          <p:grpSpPr bwMode="gray">
            <a:xfrm>
              <a:off x="6677991" y="3378557"/>
              <a:ext cx="96999" cy="85561"/>
              <a:chOff x="3007" y="1982"/>
              <a:chExt cx="61" cy="49"/>
            </a:xfrm>
            <a:grpFill/>
          </p:grpSpPr>
          <p:sp>
            <p:nvSpPr>
              <p:cNvPr id="293"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4"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7"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8" name="Group 222"/>
            <p:cNvGrpSpPr>
              <a:grpSpLocks noChangeAspect="1"/>
            </p:cNvGrpSpPr>
            <p:nvPr/>
          </p:nvGrpSpPr>
          <p:grpSpPr bwMode="gray">
            <a:xfrm>
              <a:off x="6083280" y="1594008"/>
              <a:ext cx="287816" cy="326528"/>
              <a:chOff x="3202" y="1036"/>
              <a:chExt cx="181" cy="187"/>
            </a:xfrm>
            <a:grpFill/>
          </p:grpSpPr>
          <p:sp>
            <p:nvSpPr>
              <p:cNvPr id="287"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8"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9"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0"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1"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2"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9"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0"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1"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2"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3"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4"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5"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66" name="Group 236"/>
            <p:cNvGrpSpPr>
              <a:grpSpLocks noChangeAspect="1"/>
            </p:cNvGrpSpPr>
            <p:nvPr/>
          </p:nvGrpSpPr>
          <p:grpSpPr bwMode="gray">
            <a:xfrm>
              <a:off x="4478828" y="4021134"/>
              <a:ext cx="809382" cy="1501675"/>
              <a:chOff x="1624" y="2350"/>
              <a:chExt cx="509" cy="860"/>
            </a:xfrm>
            <a:grpFill/>
          </p:grpSpPr>
          <p:sp>
            <p:nvSpPr>
              <p:cNvPr id="262"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3"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4"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5"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6"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7"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8"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9"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0"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1"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2"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3"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4"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5"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6"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7"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8"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9"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0"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1"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2"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3"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4"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5"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6"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67"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8"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9"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0"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1"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2"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3"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4"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75" name="Group 270"/>
            <p:cNvGrpSpPr>
              <a:grpSpLocks noChangeAspect="1"/>
            </p:cNvGrpSpPr>
            <p:nvPr/>
          </p:nvGrpSpPr>
          <p:grpSpPr bwMode="gray">
            <a:xfrm>
              <a:off x="2976146" y="2285477"/>
              <a:ext cx="1757105" cy="1480721"/>
              <a:chOff x="679" y="1356"/>
              <a:chExt cx="1105" cy="848"/>
            </a:xfrm>
            <a:grpFill/>
          </p:grpSpPr>
          <p:grpSp>
            <p:nvGrpSpPr>
              <p:cNvPr id="250" name="Group 271"/>
              <p:cNvGrpSpPr>
                <a:grpSpLocks noChangeAspect="1"/>
              </p:cNvGrpSpPr>
              <p:nvPr/>
            </p:nvGrpSpPr>
            <p:grpSpPr bwMode="gray">
              <a:xfrm>
                <a:off x="679" y="1356"/>
                <a:ext cx="411" cy="413"/>
                <a:chOff x="679" y="1356"/>
                <a:chExt cx="411" cy="413"/>
              </a:xfrm>
              <a:grpFill/>
            </p:grpSpPr>
            <p:sp>
              <p:nvSpPr>
                <p:cNvPr id="257"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8"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9"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0"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1"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251" name="Group 277"/>
              <p:cNvGrpSpPr>
                <a:grpSpLocks noChangeAspect="1"/>
              </p:cNvGrpSpPr>
              <p:nvPr/>
            </p:nvGrpSpPr>
            <p:grpSpPr bwMode="gray">
              <a:xfrm>
                <a:off x="1149" y="1865"/>
                <a:ext cx="635" cy="339"/>
                <a:chOff x="1149" y="1865"/>
                <a:chExt cx="635" cy="339"/>
              </a:xfrm>
              <a:grpFill/>
            </p:grpSpPr>
            <p:sp>
              <p:nvSpPr>
                <p:cNvPr id="252"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3"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4"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5"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6"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endParaRPr>
                </a:p>
              </p:txBody>
            </p:sp>
          </p:grpSp>
        </p:grpSp>
        <p:grpSp>
          <p:nvGrpSpPr>
            <p:cNvPr id="76" name="Group 283"/>
            <p:cNvGrpSpPr>
              <a:grpSpLocks noChangeAspect="1"/>
            </p:cNvGrpSpPr>
            <p:nvPr/>
          </p:nvGrpSpPr>
          <p:grpSpPr bwMode="gray">
            <a:xfrm>
              <a:off x="3437287" y="1594008"/>
              <a:ext cx="1540846" cy="1784549"/>
              <a:chOff x="969" y="960"/>
              <a:chExt cx="969" cy="1022"/>
            </a:xfrm>
            <a:grpFill/>
          </p:grpSpPr>
          <p:sp>
            <p:nvSpPr>
              <p:cNvPr id="221"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2"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3"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4"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5"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6"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7"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8"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9"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0"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1"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2"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3"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4"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5"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6"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7"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8"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9"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0"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1"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endParaRPr>
              </a:p>
            </p:txBody>
          </p:sp>
          <p:sp>
            <p:nvSpPr>
              <p:cNvPr id="242"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3"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4"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5"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6"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7"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8"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9"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77"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8"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9"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0"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1"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2"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3"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4"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5"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6"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7"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8"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9"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0"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1"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2"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3"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4"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5"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6"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7"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8"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9"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0"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01" name="Group 337"/>
            <p:cNvGrpSpPr>
              <a:grpSpLocks noChangeAspect="1"/>
            </p:cNvGrpSpPr>
            <p:nvPr/>
          </p:nvGrpSpPr>
          <p:grpSpPr bwMode="gray">
            <a:xfrm>
              <a:off x="4590138" y="3858744"/>
              <a:ext cx="28623" cy="48892"/>
              <a:chOff x="1694" y="2257"/>
              <a:chExt cx="18" cy="28"/>
            </a:xfrm>
            <a:grpFill/>
          </p:grpSpPr>
          <p:sp>
            <p:nvSpPr>
              <p:cNvPr id="219"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0"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02"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3"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4"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5"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6"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7"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8"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9"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0"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1"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2"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3"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14" name="Group 362"/>
            <p:cNvGrpSpPr/>
            <p:nvPr/>
          </p:nvGrpSpPr>
          <p:grpSpPr bwMode="gray">
            <a:xfrm>
              <a:off x="5717548" y="2301193"/>
              <a:ext cx="880939" cy="1220548"/>
              <a:chOff x="4580731" y="1911697"/>
              <a:chExt cx="879476" cy="1109663"/>
            </a:xfrm>
            <a:grpFill/>
          </p:grpSpPr>
          <p:sp>
            <p:nvSpPr>
              <p:cNvPr id="170"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1"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2"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73" name="Group 178"/>
              <p:cNvGrpSpPr>
                <a:grpSpLocks noChangeAspect="1"/>
              </p:cNvGrpSpPr>
              <p:nvPr/>
            </p:nvGrpSpPr>
            <p:grpSpPr bwMode="gray">
              <a:xfrm>
                <a:off x="4876006" y="2765772"/>
                <a:ext cx="204788" cy="242888"/>
                <a:chOff x="2589" y="1903"/>
                <a:chExt cx="129" cy="153"/>
              </a:xfrm>
              <a:grpFill/>
            </p:grpSpPr>
            <p:sp>
              <p:nvSpPr>
                <p:cNvPr id="216"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7"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8"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74" name="Freeform 173"/>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5" name="Freeform 174"/>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6" name="Freeform 175"/>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7" name="Freeform 176"/>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8" name="Freeform 177"/>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9" name="Freeform 178"/>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0" name="Freeform 179"/>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81" name="Group 180"/>
              <p:cNvGrpSpPr>
                <a:grpSpLocks noChangeAspect="1"/>
              </p:cNvGrpSpPr>
              <p:nvPr/>
            </p:nvGrpSpPr>
            <p:grpSpPr bwMode="gray">
              <a:xfrm>
                <a:off x="4679156" y="2659410"/>
                <a:ext cx="247650" cy="244475"/>
                <a:chOff x="2465" y="1836"/>
                <a:chExt cx="156" cy="154"/>
              </a:xfrm>
              <a:grpFill/>
            </p:grpSpPr>
            <p:sp>
              <p:nvSpPr>
                <p:cNvPr id="214"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5"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182" name="Group 192"/>
              <p:cNvGrpSpPr>
                <a:grpSpLocks noChangeAspect="1"/>
              </p:cNvGrpSpPr>
              <p:nvPr/>
            </p:nvGrpSpPr>
            <p:grpSpPr bwMode="gray">
              <a:xfrm>
                <a:off x="4620419" y="2430810"/>
                <a:ext cx="171450" cy="258763"/>
                <a:chOff x="2428" y="1692"/>
                <a:chExt cx="108" cy="163"/>
              </a:xfrm>
              <a:grpFill/>
            </p:grpSpPr>
            <p:sp>
              <p:nvSpPr>
                <p:cNvPr id="212"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3"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83"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4"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5"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6"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87" name="Group 199"/>
              <p:cNvGrpSpPr>
                <a:grpSpLocks noChangeAspect="1"/>
              </p:cNvGrpSpPr>
              <p:nvPr/>
            </p:nvGrpSpPr>
            <p:grpSpPr bwMode="gray">
              <a:xfrm>
                <a:off x="5033169" y="2808635"/>
                <a:ext cx="68263" cy="68263"/>
                <a:chOff x="2688" y="1930"/>
                <a:chExt cx="43" cy="43"/>
              </a:xfrm>
              <a:grpFill/>
            </p:grpSpPr>
            <p:sp>
              <p:nvSpPr>
                <p:cNvPr id="210"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1"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88"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9"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0"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1"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2"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3"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4"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5"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6"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7"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8"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9"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0"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1"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2"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3"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4"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5"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6"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07" name="Group 359"/>
              <p:cNvGrpSpPr/>
              <p:nvPr/>
            </p:nvGrpSpPr>
            <p:grpSpPr bwMode="gray">
              <a:xfrm>
                <a:off x="5080794" y="2788583"/>
                <a:ext cx="75600" cy="108000"/>
                <a:chOff x="4160739" y="2986112"/>
                <a:chExt cx="187325" cy="233362"/>
              </a:xfrm>
              <a:grpFill/>
            </p:grpSpPr>
            <p:sp>
              <p:nvSpPr>
                <p:cNvPr id="208"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9"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grpSp>
          <p:nvGrpSpPr>
            <p:cNvPr id="115" name="Group 368"/>
            <p:cNvGrpSpPr/>
            <p:nvPr/>
          </p:nvGrpSpPr>
          <p:grpSpPr bwMode="gray">
            <a:xfrm>
              <a:off x="5591926" y="3492056"/>
              <a:ext cx="1198965" cy="1473737"/>
              <a:chOff x="4455318" y="2994372"/>
              <a:chExt cx="1196974" cy="1339850"/>
            </a:xfrm>
            <a:grpFill/>
          </p:grpSpPr>
          <p:sp>
            <p:nvSpPr>
              <p:cNvPr id="116" name="Freeform 115"/>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7" name="Freeform 116"/>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18" name="Group 367"/>
              <p:cNvGrpSpPr/>
              <p:nvPr/>
            </p:nvGrpSpPr>
            <p:grpSpPr bwMode="gray">
              <a:xfrm>
                <a:off x="4455318" y="2994372"/>
                <a:ext cx="1196974" cy="1339850"/>
                <a:chOff x="4455318" y="2994372"/>
                <a:chExt cx="1196974" cy="1339850"/>
              </a:xfrm>
              <a:grpFill/>
            </p:grpSpPr>
            <p:sp>
              <p:nvSpPr>
                <p:cNvPr id="119" name="Freeform 118"/>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0" name="Freeform 119"/>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1" name="Freeform 120"/>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2" name="Freeform 121"/>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3" name="Freeform 122"/>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4" name="Freeform 123"/>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5" name="Freeform 124"/>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6" name="Freeform 125"/>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7" name="Freeform 126"/>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8" name="Freeform 127"/>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9" name="Freeform 128"/>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0" name="Freeform 129"/>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1" name="Freeform 130"/>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2" name="Freeform 131"/>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3"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4" name="Freeform 133"/>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5" name="Freeform 134"/>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6" name="Freeform 135"/>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7" name="Freeform 136"/>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38" name="Group 25"/>
                <p:cNvGrpSpPr>
                  <a:grpSpLocks noChangeAspect="1"/>
                </p:cNvGrpSpPr>
                <p:nvPr/>
              </p:nvGrpSpPr>
              <p:grpSpPr bwMode="gray">
                <a:xfrm>
                  <a:off x="4961730" y="3769072"/>
                  <a:ext cx="219075" cy="239713"/>
                  <a:chOff x="2643" y="2535"/>
                  <a:chExt cx="138" cy="151"/>
                </a:xfrm>
                <a:grpFill/>
              </p:grpSpPr>
              <p:sp>
                <p:nvSpPr>
                  <p:cNvPr id="168"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9"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39"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0"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1"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2"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3"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4"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5"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6"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7"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8"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9"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0"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1"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2"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3"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4"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5"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6"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7"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8"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9"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0"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1"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2"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3"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4"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65" name="Group 364"/>
                <p:cNvGrpSpPr>
                  <a:grpSpLocks noChangeAspect="1"/>
                </p:cNvGrpSpPr>
                <p:nvPr/>
              </p:nvGrpSpPr>
              <p:grpSpPr bwMode="gray">
                <a:xfrm>
                  <a:off x="5141117" y="3280172"/>
                  <a:ext cx="289379" cy="349200"/>
                  <a:chOff x="3548063" y="12700"/>
                  <a:chExt cx="5667375" cy="6838950"/>
                </a:xfrm>
                <a:grpFill/>
              </p:grpSpPr>
              <p:sp>
                <p:nvSpPr>
                  <p:cNvPr id="166"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solidFill>
                        <a:schemeClr val="bg1"/>
                      </a:solidFill>
                    </a:endParaRPr>
                  </a:p>
                </p:txBody>
              </p:sp>
              <p:sp>
                <p:nvSpPr>
                  <p:cNvPr id="167"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solidFill>
                        <a:schemeClr val="bg1"/>
                      </a:solidFill>
                    </a:endParaRPr>
                  </a:p>
                </p:txBody>
              </p:sp>
            </p:grpSp>
          </p:grpSp>
        </p:grpSp>
      </p:grpSp>
      <p:sp>
        <p:nvSpPr>
          <p:cNvPr id="363" name="Rectangle 362"/>
          <p:cNvSpPr/>
          <p:nvPr/>
        </p:nvSpPr>
        <p:spPr>
          <a:xfrm>
            <a:off x="1117543" y="4385099"/>
            <a:ext cx="3606858" cy="646331"/>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t>
            </a:r>
            <a:r>
              <a:rPr lang="en-US" sz="1200" noProof="1" smtClean="0">
                <a:solidFill>
                  <a:schemeClr val="bg1"/>
                </a:solidFill>
                <a:latin typeface="+mj-lt"/>
                <a:ea typeface="Open Sans Light" panose="020B0306030504020204" pitchFamily="34" charset="0"/>
                <a:cs typeface="Open Sans Light" panose="020B0306030504020204" pitchFamily="34" charset="0"/>
              </a:rPr>
              <a:t>aliquet</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3546469313"/>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83</a:t>
            </a:fld>
            <a:endParaRPr lang="en-US" sz="1050" dirty="0"/>
          </a:p>
        </p:txBody>
      </p:sp>
      <p:sp>
        <p:nvSpPr>
          <p:cNvPr id="12" name="Title 1"/>
          <p:cNvSpPr txBox="1">
            <a:spLocks/>
          </p:cNvSpPr>
          <p:nvPr/>
        </p:nvSpPr>
        <p:spPr>
          <a:xfrm>
            <a:off x="901643" y="713582"/>
            <a:ext cx="574169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World Map &amp; App Infographic</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1216817" y="2010085"/>
            <a:ext cx="5819072" cy="3663949"/>
            <a:chOff x="2976146" y="1594008"/>
            <a:chExt cx="6239709" cy="3928801"/>
          </a:xfrm>
          <a:solidFill>
            <a:schemeClr val="bg1">
              <a:lumMod val="85000"/>
            </a:schemeClr>
          </a:solidFill>
        </p:grpSpPr>
        <p:sp>
          <p:nvSpPr>
            <p:cNvPr id="6"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solidFill>
              <a:schemeClr val="accent1"/>
            </a:solid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4" name="Group 69"/>
            <p:cNvGrpSpPr>
              <a:grpSpLocks noChangeAspect="1"/>
            </p:cNvGrpSpPr>
            <p:nvPr/>
          </p:nvGrpSpPr>
          <p:grpSpPr bwMode="gray">
            <a:xfrm>
              <a:off x="7942152" y="3898905"/>
              <a:ext cx="162194" cy="254936"/>
              <a:chOff x="3802" y="2280"/>
              <a:chExt cx="102" cy="146"/>
            </a:xfrm>
            <a:grpFill/>
          </p:grpSpPr>
          <p:sp>
            <p:nvSpPr>
              <p:cNvPr id="352"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3"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4"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5"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6"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7"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8"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9"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0"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1"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2"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25"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7"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8"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9"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0"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1" name="Group 97"/>
            <p:cNvGrpSpPr>
              <a:grpSpLocks noChangeAspect="1"/>
            </p:cNvGrpSpPr>
            <p:nvPr/>
          </p:nvGrpSpPr>
          <p:grpSpPr bwMode="gray">
            <a:xfrm>
              <a:off x="6957856" y="3500786"/>
              <a:ext cx="637647" cy="646069"/>
              <a:chOff x="3183" y="2052"/>
              <a:chExt cx="401" cy="370"/>
            </a:xfrm>
            <a:grpFill/>
          </p:grpSpPr>
          <p:sp>
            <p:nvSpPr>
              <p:cNvPr id="345"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6"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7"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8"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9"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0"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1"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42"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3" name="Group 106"/>
            <p:cNvGrpSpPr>
              <a:grpSpLocks noChangeAspect="1"/>
            </p:cNvGrpSpPr>
            <p:nvPr/>
          </p:nvGrpSpPr>
          <p:grpSpPr bwMode="gray">
            <a:xfrm>
              <a:off x="8158411" y="3286012"/>
              <a:ext cx="283045" cy="352719"/>
              <a:chOff x="3938" y="1929"/>
              <a:chExt cx="178" cy="202"/>
            </a:xfrm>
            <a:grpFill/>
          </p:grpSpPr>
          <p:sp>
            <p:nvSpPr>
              <p:cNvPr id="341"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2"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3"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4"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44"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5"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solidFill>
              <a:schemeClr val="accent6"/>
            </a:solid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6"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7"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8"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9" name="Group 116"/>
            <p:cNvGrpSpPr>
              <a:grpSpLocks noChangeAspect="1"/>
            </p:cNvGrpSpPr>
            <p:nvPr/>
          </p:nvGrpSpPr>
          <p:grpSpPr bwMode="gray">
            <a:xfrm>
              <a:off x="6237522" y="1594009"/>
              <a:ext cx="2978333" cy="1802010"/>
              <a:chOff x="2730" y="960"/>
              <a:chExt cx="1873" cy="1032"/>
            </a:xfrm>
            <a:grpFill/>
          </p:grpSpPr>
          <p:grpSp>
            <p:nvGrpSpPr>
              <p:cNvPr id="324" name="Group 117"/>
              <p:cNvGrpSpPr>
                <a:grpSpLocks noChangeAspect="1"/>
              </p:cNvGrpSpPr>
              <p:nvPr/>
            </p:nvGrpSpPr>
            <p:grpSpPr bwMode="gray">
              <a:xfrm>
                <a:off x="3044" y="960"/>
                <a:ext cx="1473" cy="481"/>
                <a:chOff x="3044" y="960"/>
                <a:chExt cx="1473" cy="481"/>
              </a:xfrm>
              <a:grpFill/>
            </p:grpSpPr>
            <p:sp>
              <p:nvSpPr>
                <p:cNvPr id="328"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9"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0"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1"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2"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3"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4"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5"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6"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7"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8"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9"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0"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25"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6"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7"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50" name="Group 135"/>
            <p:cNvGrpSpPr>
              <a:grpSpLocks noChangeAspect="1"/>
            </p:cNvGrpSpPr>
            <p:nvPr/>
          </p:nvGrpSpPr>
          <p:grpSpPr bwMode="gray">
            <a:xfrm>
              <a:off x="6352012" y="3373319"/>
              <a:ext cx="648777" cy="644324"/>
              <a:chOff x="2802" y="1979"/>
              <a:chExt cx="408" cy="369"/>
            </a:xfrm>
            <a:grpFill/>
          </p:grpSpPr>
          <p:sp>
            <p:nvSpPr>
              <p:cNvPr id="295"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96" name="Group 137"/>
              <p:cNvGrpSpPr>
                <a:grpSpLocks noChangeAspect="1"/>
              </p:cNvGrpSpPr>
              <p:nvPr/>
            </p:nvGrpSpPr>
            <p:grpSpPr bwMode="gray">
              <a:xfrm>
                <a:off x="2889" y="2101"/>
                <a:ext cx="17" cy="51"/>
                <a:chOff x="2889" y="2101"/>
                <a:chExt cx="17" cy="51"/>
              </a:xfrm>
              <a:grpFill/>
            </p:grpSpPr>
            <p:sp>
              <p:nvSpPr>
                <p:cNvPr id="321"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2"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3"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297"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98" name="Group 142"/>
              <p:cNvGrpSpPr>
                <a:grpSpLocks noChangeAspect="1"/>
              </p:cNvGrpSpPr>
              <p:nvPr/>
            </p:nvGrpSpPr>
            <p:grpSpPr bwMode="gray">
              <a:xfrm>
                <a:off x="2896" y="2116"/>
                <a:ext cx="231" cy="189"/>
                <a:chOff x="2896" y="2116"/>
                <a:chExt cx="231" cy="189"/>
              </a:xfrm>
              <a:grpFill/>
            </p:grpSpPr>
            <p:sp>
              <p:nvSpPr>
                <p:cNvPr id="319"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0"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299" name="Group 145"/>
              <p:cNvGrpSpPr>
                <a:grpSpLocks noChangeAspect="1"/>
              </p:cNvGrpSpPr>
              <p:nvPr/>
            </p:nvGrpSpPr>
            <p:grpSpPr bwMode="gray">
              <a:xfrm>
                <a:off x="2984" y="2276"/>
                <a:ext cx="114" cy="72"/>
                <a:chOff x="2984" y="2276"/>
                <a:chExt cx="114" cy="72"/>
              </a:xfrm>
              <a:grpFill/>
            </p:grpSpPr>
            <p:sp>
              <p:nvSpPr>
                <p:cNvPr id="317"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8"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0"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1" name="Group 149"/>
              <p:cNvGrpSpPr>
                <a:grpSpLocks noChangeAspect="1"/>
              </p:cNvGrpSpPr>
              <p:nvPr/>
            </p:nvGrpSpPr>
            <p:grpSpPr bwMode="gray">
              <a:xfrm>
                <a:off x="3086" y="2189"/>
                <a:ext cx="85" cy="114"/>
                <a:chOff x="3086" y="2189"/>
                <a:chExt cx="85" cy="114"/>
              </a:xfrm>
              <a:grpFill/>
            </p:grpSpPr>
            <p:sp>
              <p:nvSpPr>
                <p:cNvPr id="315"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6"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2"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3" name="Group 153"/>
              <p:cNvGrpSpPr>
                <a:grpSpLocks noChangeAspect="1"/>
              </p:cNvGrpSpPr>
              <p:nvPr/>
            </p:nvGrpSpPr>
            <p:grpSpPr bwMode="gray">
              <a:xfrm>
                <a:off x="3000" y="2012"/>
                <a:ext cx="210" cy="192"/>
                <a:chOff x="3000" y="2012"/>
                <a:chExt cx="210" cy="192"/>
              </a:xfrm>
              <a:grpFill/>
            </p:grpSpPr>
            <p:sp>
              <p:nvSpPr>
                <p:cNvPr id="313"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4"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4"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5"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6"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7" name="Group 159"/>
              <p:cNvGrpSpPr>
                <a:grpSpLocks noChangeAspect="1"/>
              </p:cNvGrpSpPr>
              <p:nvPr/>
            </p:nvGrpSpPr>
            <p:grpSpPr bwMode="gray">
              <a:xfrm>
                <a:off x="2802" y="1979"/>
                <a:ext cx="205" cy="88"/>
                <a:chOff x="2802" y="1979"/>
                <a:chExt cx="205" cy="88"/>
              </a:xfrm>
              <a:grpFill/>
            </p:grpSpPr>
            <p:sp>
              <p:nvSpPr>
                <p:cNvPr id="311"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2"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8"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9"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0"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1"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2"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3"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4"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5"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6" name="Group 170"/>
            <p:cNvGrpSpPr>
              <a:grpSpLocks noChangeAspect="1"/>
            </p:cNvGrpSpPr>
            <p:nvPr/>
          </p:nvGrpSpPr>
          <p:grpSpPr bwMode="gray">
            <a:xfrm>
              <a:off x="6677991" y="3378557"/>
              <a:ext cx="96999" cy="85561"/>
              <a:chOff x="3007" y="1982"/>
              <a:chExt cx="61" cy="49"/>
            </a:xfrm>
            <a:grpFill/>
          </p:grpSpPr>
          <p:sp>
            <p:nvSpPr>
              <p:cNvPr id="293"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4"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7"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8" name="Group 222"/>
            <p:cNvGrpSpPr>
              <a:grpSpLocks noChangeAspect="1"/>
            </p:cNvGrpSpPr>
            <p:nvPr/>
          </p:nvGrpSpPr>
          <p:grpSpPr bwMode="gray">
            <a:xfrm>
              <a:off x="6083280" y="1594008"/>
              <a:ext cx="287816" cy="326528"/>
              <a:chOff x="3202" y="1036"/>
              <a:chExt cx="181" cy="187"/>
            </a:xfrm>
            <a:grpFill/>
          </p:grpSpPr>
          <p:sp>
            <p:nvSpPr>
              <p:cNvPr id="287"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8"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9"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0"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1"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2"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9"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0"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1"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2"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3"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4"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5"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66" name="Group 236"/>
            <p:cNvGrpSpPr>
              <a:grpSpLocks noChangeAspect="1"/>
            </p:cNvGrpSpPr>
            <p:nvPr/>
          </p:nvGrpSpPr>
          <p:grpSpPr bwMode="gray">
            <a:xfrm>
              <a:off x="4478828" y="4021134"/>
              <a:ext cx="809382" cy="1501675"/>
              <a:chOff x="1624" y="2350"/>
              <a:chExt cx="509" cy="860"/>
            </a:xfrm>
            <a:grpFill/>
          </p:grpSpPr>
          <p:sp>
            <p:nvSpPr>
              <p:cNvPr id="262"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3"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4"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5"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6"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7"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8"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9"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0"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1"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2"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3"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4"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solidFill>
                <a:schemeClr val="accent3"/>
              </a:solid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5"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6"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7"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8"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9"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0"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1"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2"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3"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4"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5"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6"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67"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8"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9"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0"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1"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2"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3"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4"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75" name="Group 270"/>
            <p:cNvGrpSpPr>
              <a:grpSpLocks noChangeAspect="1"/>
            </p:cNvGrpSpPr>
            <p:nvPr/>
          </p:nvGrpSpPr>
          <p:grpSpPr bwMode="gray">
            <a:xfrm>
              <a:off x="2976146" y="2285477"/>
              <a:ext cx="1757105" cy="1480721"/>
              <a:chOff x="679" y="1356"/>
              <a:chExt cx="1105" cy="848"/>
            </a:xfrm>
            <a:grpFill/>
          </p:grpSpPr>
          <p:grpSp>
            <p:nvGrpSpPr>
              <p:cNvPr id="250" name="Group 271"/>
              <p:cNvGrpSpPr>
                <a:grpSpLocks noChangeAspect="1"/>
              </p:cNvGrpSpPr>
              <p:nvPr/>
            </p:nvGrpSpPr>
            <p:grpSpPr bwMode="gray">
              <a:xfrm>
                <a:off x="679" y="1356"/>
                <a:ext cx="411" cy="413"/>
                <a:chOff x="679" y="1356"/>
                <a:chExt cx="411" cy="413"/>
              </a:xfrm>
              <a:grpFill/>
            </p:grpSpPr>
            <p:sp>
              <p:nvSpPr>
                <p:cNvPr id="257"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8"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9"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0"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1"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251" name="Group 277"/>
              <p:cNvGrpSpPr>
                <a:grpSpLocks noChangeAspect="1"/>
              </p:cNvGrpSpPr>
              <p:nvPr/>
            </p:nvGrpSpPr>
            <p:grpSpPr bwMode="gray">
              <a:xfrm>
                <a:off x="1149" y="1865"/>
                <a:ext cx="635" cy="339"/>
                <a:chOff x="1149" y="1865"/>
                <a:chExt cx="635" cy="339"/>
              </a:xfrm>
              <a:grpFill/>
            </p:grpSpPr>
            <p:sp>
              <p:nvSpPr>
                <p:cNvPr id="252"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3"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4"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5"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6"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endParaRPr>
                </a:p>
              </p:txBody>
            </p:sp>
          </p:grpSp>
        </p:grpSp>
        <p:grpSp>
          <p:nvGrpSpPr>
            <p:cNvPr id="76" name="Group 283"/>
            <p:cNvGrpSpPr>
              <a:grpSpLocks noChangeAspect="1"/>
            </p:cNvGrpSpPr>
            <p:nvPr/>
          </p:nvGrpSpPr>
          <p:grpSpPr bwMode="gray">
            <a:xfrm>
              <a:off x="3437287" y="1594008"/>
              <a:ext cx="1540846" cy="1784549"/>
              <a:chOff x="969" y="960"/>
              <a:chExt cx="969" cy="1022"/>
            </a:xfrm>
            <a:grpFill/>
          </p:grpSpPr>
          <p:sp>
            <p:nvSpPr>
              <p:cNvPr id="221"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2"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3"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4"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5"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6"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7"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8"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9"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0"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1"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2"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3"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4"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5"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6"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7"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8"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9"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0"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1"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solidFill>
                <a:schemeClr val="accent2"/>
              </a:solidFill>
              <a:ln w="6350" cap="flat" cmpd="sng">
                <a:noFill/>
                <a:prstDash val="solid"/>
                <a:round/>
                <a:headEnd type="none" w="med" len="med"/>
                <a:tailEnd type="none" w="med" len="med"/>
              </a:ln>
              <a:effectLst/>
            </p:spPr>
            <p:txBody>
              <a:bodyPr/>
              <a:lstStyle/>
              <a:p>
                <a:endParaRPr lang="en-US" dirty="0">
                  <a:solidFill>
                    <a:schemeClr val="bg1"/>
                  </a:solidFill>
                </a:endParaRPr>
              </a:p>
            </p:txBody>
          </p:sp>
          <p:sp>
            <p:nvSpPr>
              <p:cNvPr id="242"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3"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4"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5"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6"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7"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8"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9"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77"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8"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9"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0"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1"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2"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3"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4"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5"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6"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7"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8"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9"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0"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1"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2"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3"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4"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5"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6"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7"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8"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9"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0"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01" name="Group 337"/>
            <p:cNvGrpSpPr>
              <a:grpSpLocks noChangeAspect="1"/>
            </p:cNvGrpSpPr>
            <p:nvPr/>
          </p:nvGrpSpPr>
          <p:grpSpPr bwMode="gray">
            <a:xfrm>
              <a:off x="4590138" y="3858744"/>
              <a:ext cx="28623" cy="48892"/>
              <a:chOff x="1694" y="2257"/>
              <a:chExt cx="18" cy="28"/>
            </a:xfrm>
            <a:grpFill/>
          </p:grpSpPr>
          <p:sp>
            <p:nvSpPr>
              <p:cNvPr id="219"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0"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02"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3"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4"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5"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6"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7"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8"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9"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0"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1"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2"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3"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14" name="Group 362"/>
            <p:cNvGrpSpPr/>
            <p:nvPr/>
          </p:nvGrpSpPr>
          <p:grpSpPr bwMode="gray">
            <a:xfrm>
              <a:off x="5717548" y="2301193"/>
              <a:ext cx="880939" cy="1220548"/>
              <a:chOff x="4580731" y="1911697"/>
              <a:chExt cx="879476" cy="1109663"/>
            </a:xfrm>
            <a:grpFill/>
          </p:grpSpPr>
          <p:sp>
            <p:nvSpPr>
              <p:cNvPr id="170"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1"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2"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73" name="Group 178"/>
              <p:cNvGrpSpPr>
                <a:grpSpLocks noChangeAspect="1"/>
              </p:cNvGrpSpPr>
              <p:nvPr/>
            </p:nvGrpSpPr>
            <p:grpSpPr bwMode="gray">
              <a:xfrm>
                <a:off x="4876006" y="2765772"/>
                <a:ext cx="204788" cy="242888"/>
                <a:chOff x="2589" y="1903"/>
                <a:chExt cx="129" cy="153"/>
              </a:xfrm>
              <a:grpFill/>
            </p:grpSpPr>
            <p:sp>
              <p:nvSpPr>
                <p:cNvPr id="216"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7"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8"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74" name="Freeform 173"/>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5" name="Freeform 174"/>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6" name="Freeform 175"/>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7" name="Freeform 176"/>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8" name="Freeform 177"/>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9" name="Freeform 178"/>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0" name="Freeform 179"/>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81" name="Group 180"/>
              <p:cNvGrpSpPr>
                <a:grpSpLocks noChangeAspect="1"/>
              </p:cNvGrpSpPr>
              <p:nvPr/>
            </p:nvGrpSpPr>
            <p:grpSpPr bwMode="gray">
              <a:xfrm>
                <a:off x="4679156" y="2659410"/>
                <a:ext cx="247650" cy="244475"/>
                <a:chOff x="2465" y="1836"/>
                <a:chExt cx="156" cy="154"/>
              </a:xfrm>
              <a:grpFill/>
            </p:grpSpPr>
            <p:sp>
              <p:nvSpPr>
                <p:cNvPr id="214"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5"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182" name="Group 192"/>
              <p:cNvGrpSpPr>
                <a:grpSpLocks noChangeAspect="1"/>
              </p:cNvGrpSpPr>
              <p:nvPr/>
            </p:nvGrpSpPr>
            <p:grpSpPr bwMode="gray">
              <a:xfrm>
                <a:off x="4620419" y="2430810"/>
                <a:ext cx="171450" cy="258763"/>
                <a:chOff x="2428" y="1692"/>
                <a:chExt cx="108" cy="163"/>
              </a:xfrm>
              <a:grpFill/>
            </p:grpSpPr>
            <p:sp>
              <p:nvSpPr>
                <p:cNvPr id="212"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3"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83"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4"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5"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6"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87" name="Group 199"/>
              <p:cNvGrpSpPr>
                <a:grpSpLocks noChangeAspect="1"/>
              </p:cNvGrpSpPr>
              <p:nvPr/>
            </p:nvGrpSpPr>
            <p:grpSpPr bwMode="gray">
              <a:xfrm>
                <a:off x="5033169" y="2808635"/>
                <a:ext cx="68263" cy="68263"/>
                <a:chOff x="2688" y="1930"/>
                <a:chExt cx="43" cy="43"/>
              </a:xfrm>
              <a:grpFill/>
            </p:grpSpPr>
            <p:sp>
              <p:nvSpPr>
                <p:cNvPr id="210"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1"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88"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9"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0"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1"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2"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3"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4"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5"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6"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7"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8"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9"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0"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1"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2"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3"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4"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5"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6"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07" name="Group 359"/>
              <p:cNvGrpSpPr/>
              <p:nvPr/>
            </p:nvGrpSpPr>
            <p:grpSpPr bwMode="gray">
              <a:xfrm>
                <a:off x="5080794" y="2788583"/>
                <a:ext cx="75600" cy="108000"/>
                <a:chOff x="4160739" y="2986112"/>
                <a:chExt cx="187325" cy="233362"/>
              </a:xfrm>
              <a:grpFill/>
            </p:grpSpPr>
            <p:sp>
              <p:nvSpPr>
                <p:cNvPr id="208"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9"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grpSp>
          <p:nvGrpSpPr>
            <p:cNvPr id="115" name="Group 368"/>
            <p:cNvGrpSpPr/>
            <p:nvPr/>
          </p:nvGrpSpPr>
          <p:grpSpPr bwMode="gray">
            <a:xfrm>
              <a:off x="5591926" y="3492056"/>
              <a:ext cx="1198965" cy="1473737"/>
              <a:chOff x="4455318" y="2994372"/>
              <a:chExt cx="1196974" cy="1339850"/>
            </a:xfrm>
            <a:grpFill/>
          </p:grpSpPr>
          <p:sp>
            <p:nvSpPr>
              <p:cNvPr id="116" name="Freeform 115"/>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7" name="Freeform 116"/>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18" name="Group 367"/>
              <p:cNvGrpSpPr/>
              <p:nvPr/>
            </p:nvGrpSpPr>
            <p:grpSpPr bwMode="gray">
              <a:xfrm>
                <a:off x="4455318" y="2994372"/>
                <a:ext cx="1196974" cy="1339850"/>
                <a:chOff x="4455318" y="2994372"/>
                <a:chExt cx="1196974" cy="1339850"/>
              </a:xfrm>
              <a:grpFill/>
            </p:grpSpPr>
            <p:sp>
              <p:nvSpPr>
                <p:cNvPr id="119" name="Freeform 118"/>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0" name="Freeform 119"/>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1" name="Freeform 120"/>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2" name="Freeform 121"/>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3" name="Freeform 122"/>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4" name="Freeform 123"/>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5" name="Freeform 124"/>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6" name="Freeform 125"/>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7" name="Freeform 126"/>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8" name="Freeform 127"/>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9" name="Freeform 128"/>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0" name="Freeform 129"/>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1" name="Freeform 130"/>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2" name="Freeform 131"/>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3"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4" name="Freeform 133"/>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5" name="Freeform 134"/>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6" name="Freeform 135"/>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7" name="Freeform 136"/>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38" name="Group 25"/>
                <p:cNvGrpSpPr>
                  <a:grpSpLocks noChangeAspect="1"/>
                </p:cNvGrpSpPr>
                <p:nvPr/>
              </p:nvGrpSpPr>
              <p:grpSpPr bwMode="gray">
                <a:xfrm>
                  <a:off x="4961730" y="3769072"/>
                  <a:ext cx="219075" cy="239713"/>
                  <a:chOff x="2643" y="2535"/>
                  <a:chExt cx="138" cy="151"/>
                </a:xfrm>
                <a:grpFill/>
              </p:grpSpPr>
              <p:sp>
                <p:nvSpPr>
                  <p:cNvPr id="168"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9"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39"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0"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1"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2"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3"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4"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5"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6"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7"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8"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9"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0"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1"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2"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3"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4"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5"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6"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7"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8"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9"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0"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1"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2"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3"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4"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65" name="Group 364"/>
                <p:cNvGrpSpPr>
                  <a:grpSpLocks noChangeAspect="1"/>
                </p:cNvGrpSpPr>
                <p:nvPr/>
              </p:nvGrpSpPr>
              <p:grpSpPr bwMode="gray">
                <a:xfrm>
                  <a:off x="5141117" y="3280172"/>
                  <a:ext cx="289379" cy="349200"/>
                  <a:chOff x="3548063" y="12700"/>
                  <a:chExt cx="5667375" cy="6838950"/>
                </a:xfrm>
                <a:grpFill/>
              </p:grpSpPr>
              <p:sp>
                <p:nvSpPr>
                  <p:cNvPr id="166"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solidFill>
                        <a:schemeClr val="bg1"/>
                      </a:solidFill>
                    </a:endParaRPr>
                  </a:p>
                </p:txBody>
              </p:sp>
              <p:sp>
                <p:nvSpPr>
                  <p:cNvPr id="167"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solidFill>
                        <a:schemeClr val="bg1"/>
                      </a:solidFill>
                    </a:endParaRPr>
                  </a:p>
                </p:txBody>
              </p:sp>
            </p:grpSp>
          </p:grpSp>
        </p:grpSp>
      </p:grpSp>
      <p:sp>
        <p:nvSpPr>
          <p:cNvPr id="363" name="Oval 362"/>
          <p:cNvSpPr/>
          <p:nvPr/>
        </p:nvSpPr>
        <p:spPr>
          <a:xfrm>
            <a:off x="4741033" y="4799572"/>
            <a:ext cx="946861" cy="946861"/>
          </a:xfrm>
          <a:prstGeom prst="ellipse">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4" name="Oval 363"/>
          <p:cNvSpPr/>
          <p:nvPr/>
        </p:nvSpPr>
        <p:spPr>
          <a:xfrm>
            <a:off x="4773658" y="4832197"/>
            <a:ext cx="881611" cy="88161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95%</a:t>
            </a:r>
            <a:endParaRPr lang="en-US">
              <a:solidFill>
                <a:schemeClr val="bg1"/>
              </a:solidFill>
              <a:latin typeface="Roboto" panose="02000000000000000000" pitchFamily="2" charset="0"/>
              <a:ea typeface="Roboto" panose="02000000000000000000" pitchFamily="2" charset="0"/>
            </a:endParaRPr>
          </a:p>
        </p:txBody>
      </p:sp>
      <p:sp>
        <p:nvSpPr>
          <p:cNvPr id="365" name="Oval 364"/>
          <p:cNvSpPr/>
          <p:nvPr/>
        </p:nvSpPr>
        <p:spPr>
          <a:xfrm>
            <a:off x="1191077" y="3863355"/>
            <a:ext cx="946861" cy="946861"/>
          </a:xfrm>
          <a:prstGeom prst="ellipse">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6" name="Oval 365"/>
          <p:cNvSpPr/>
          <p:nvPr/>
        </p:nvSpPr>
        <p:spPr>
          <a:xfrm>
            <a:off x="1223702" y="3895980"/>
            <a:ext cx="881611" cy="88161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60%</a:t>
            </a:r>
            <a:endParaRPr lang="en-US">
              <a:solidFill>
                <a:schemeClr val="bg1"/>
              </a:solidFill>
              <a:latin typeface="Roboto" panose="02000000000000000000" pitchFamily="2" charset="0"/>
              <a:ea typeface="Roboto" panose="02000000000000000000" pitchFamily="2" charset="0"/>
            </a:endParaRPr>
          </a:p>
        </p:txBody>
      </p:sp>
      <p:sp>
        <p:nvSpPr>
          <p:cNvPr id="367" name="Oval 366"/>
          <p:cNvSpPr/>
          <p:nvPr/>
        </p:nvSpPr>
        <p:spPr>
          <a:xfrm>
            <a:off x="2986710" y="5081729"/>
            <a:ext cx="946861" cy="946861"/>
          </a:xfrm>
          <a:prstGeom prst="ellipse">
            <a:avLst/>
          </a:pr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8" name="Oval 367"/>
          <p:cNvSpPr/>
          <p:nvPr/>
        </p:nvSpPr>
        <p:spPr>
          <a:xfrm>
            <a:off x="3019335" y="5114354"/>
            <a:ext cx="881611" cy="88161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75%</a:t>
            </a:r>
            <a:endParaRPr lang="en-US">
              <a:solidFill>
                <a:schemeClr val="bg1"/>
              </a:solidFill>
              <a:latin typeface="Roboto" panose="02000000000000000000" pitchFamily="2" charset="0"/>
              <a:ea typeface="Roboto" panose="02000000000000000000" pitchFamily="2" charset="0"/>
            </a:endParaRPr>
          </a:p>
        </p:txBody>
      </p:sp>
      <p:sp>
        <p:nvSpPr>
          <p:cNvPr id="369" name="Oval 368"/>
          <p:cNvSpPr/>
          <p:nvPr/>
        </p:nvSpPr>
        <p:spPr>
          <a:xfrm>
            <a:off x="4403662" y="2525229"/>
            <a:ext cx="946861" cy="946861"/>
          </a:xfrm>
          <a:prstGeom prst="ellipse">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0" name="Oval 369"/>
          <p:cNvSpPr/>
          <p:nvPr/>
        </p:nvSpPr>
        <p:spPr>
          <a:xfrm>
            <a:off x="4436287" y="2557854"/>
            <a:ext cx="881611" cy="881611"/>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45%</a:t>
            </a:r>
            <a:endParaRPr lang="en-US">
              <a:solidFill>
                <a:schemeClr val="bg1"/>
              </a:solidFill>
              <a:latin typeface="Roboto" panose="02000000000000000000" pitchFamily="2" charset="0"/>
              <a:ea typeface="Roboto" panose="02000000000000000000" pitchFamily="2" charset="0"/>
            </a:endParaRPr>
          </a:p>
        </p:txBody>
      </p:sp>
      <p:cxnSp>
        <p:nvCxnSpPr>
          <p:cNvPr id="372" name="Straight Connector 371"/>
          <p:cNvCxnSpPr/>
          <p:nvPr/>
        </p:nvCxnSpPr>
        <p:spPr>
          <a:xfrm>
            <a:off x="7841377" y="3343230"/>
            <a:ext cx="0" cy="235907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73" name="Rectangle 372"/>
          <p:cNvSpPr/>
          <p:nvPr/>
        </p:nvSpPr>
        <p:spPr>
          <a:xfrm>
            <a:off x="7841377" y="3580744"/>
            <a:ext cx="27432" cy="457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376" name="TextBox 375"/>
          <p:cNvSpPr txBox="1"/>
          <p:nvPr/>
        </p:nvSpPr>
        <p:spPr>
          <a:xfrm>
            <a:off x="8548473" y="3502716"/>
            <a:ext cx="920445" cy="261610"/>
          </a:xfrm>
          <a:prstGeom prst="rect">
            <a:avLst/>
          </a:prstGeom>
          <a:noFill/>
        </p:spPr>
        <p:txBody>
          <a:bodyPr wrap="none" rtlCol="0">
            <a:spAutoFit/>
          </a:bodyPr>
          <a:lstStyle/>
          <a:p>
            <a:r>
              <a:rPr lang="en-US" sz="1100" dirty="0" smtClean="0">
                <a:solidFill>
                  <a:schemeClr val="bg1"/>
                </a:solidFill>
                <a:latin typeface="+mj-lt"/>
                <a:ea typeface="Roboto" panose="02000000000000000000" pitchFamily="2" charset="0"/>
              </a:rPr>
              <a:t>Free Support</a:t>
            </a:r>
            <a:endParaRPr lang="en-US" sz="1100" dirty="0">
              <a:solidFill>
                <a:schemeClr val="bg1"/>
              </a:solidFill>
              <a:latin typeface="+mj-lt"/>
              <a:ea typeface="Roboto" panose="02000000000000000000" pitchFamily="2" charset="0"/>
            </a:endParaRPr>
          </a:p>
        </p:txBody>
      </p:sp>
      <p:sp>
        <p:nvSpPr>
          <p:cNvPr id="379" name="TextBox 378"/>
          <p:cNvSpPr txBox="1"/>
          <p:nvPr/>
        </p:nvSpPr>
        <p:spPr>
          <a:xfrm>
            <a:off x="8548473" y="3976240"/>
            <a:ext cx="1059906" cy="261610"/>
          </a:xfrm>
          <a:prstGeom prst="rect">
            <a:avLst/>
          </a:prstGeom>
          <a:noFill/>
        </p:spPr>
        <p:txBody>
          <a:bodyPr wrap="none" rtlCol="0">
            <a:spAutoFit/>
          </a:bodyPr>
          <a:lstStyle/>
          <a:p>
            <a:r>
              <a:rPr lang="en-US" sz="1100" smtClean="0">
                <a:solidFill>
                  <a:schemeClr val="bg1"/>
                </a:solidFill>
                <a:latin typeface="+mj-lt"/>
                <a:ea typeface="Roboto" panose="02000000000000000000" pitchFamily="2" charset="0"/>
              </a:rPr>
              <a:t>Easy Customize</a:t>
            </a:r>
            <a:endParaRPr lang="en-US" sz="1100">
              <a:solidFill>
                <a:schemeClr val="bg1"/>
              </a:solidFill>
              <a:latin typeface="+mj-lt"/>
              <a:ea typeface="Roboto" panose="02000000000000000000" pitchFamily="2" charset="0"/>
            </a:endParaRPr>
          </a:p>
        </p:txBody>
      </p:sp>
      <p:sp>
        <p:nvSpPr>
          <p:cNvPr id="382" name="TextBox 381"/>
          <p:cNvSpPr txBox="1"/>
          <p:nvPr/>
        </p:nvSpPr>
        <p:spPr>
          <a:xfrm>
            <a:off x="8548473" y="4449764"/>
            <a:ext cx="1524776" cy="261610"/>
          </a:xfrm>
          <a:prstGeom prst="rect">
            <a:avLst/>
          </a:prstGeom>
          <a:noFill/>
        </p:spPr>
        <p:txBody>
          <a:bodyPr wrap="none" rtlCol="0">
            <a:spAutoFit/>
          </a:bodyPr>
          <a:lstStyle/>
          <a:p>
            <a:r>
              <a:rPr lang="en-US" sz="1100" smtClean="0">
                <a:solidFill>
                  <a:schemeClr val="bg1"/>
                </a:solidFill>
                <a:latin typeface="+mj-lt"/>
                <a:ea typeface="Roboto" panose="02000000000000000000" pitchFamily="2" charset="0"/>
              </a:rPr>
              <a:t>Modern &amp; Clean Design</a:t>
            </a:r>
            <a:endParaRPr lang="en-US" sz="1100">
              <a:solidFill>
                <a:schemeClr val="bg1"/>
              </a:solidFill>
              <a:latin typeface="+mj-lt"/>
              <a:ea typeface="Roboto" panose="02000000000000000000" pitchFamily="2" charset="0"/>
            </a:endParaRPr>
          </a:p>
        </p:txBody>
      </p:sp>
      <p:sp>
        <p:nvSpPr>
          <p:cNvPr id="385" name="TextBox 384"/>
          <p:cNvSpPr txBox="1"/>
          <p:nvPr/>
        </p:nvSpPr>
        <p:spPr>
          <a:xfrm>
            <a:off x="8548473" y="4923288"/>
            <a:ext cx="1426994" cy="261610"/>
          </a:xfrm>
          <a:prstGeom prst="rect">
            <a:avLst/>
          </a:prstGeom>
          <a:noFill/>
        </p:spPr>
        <p:txBody>
          <a:bodyPr wrap="none" rtlCol="0">
            <a:spAutoFit/>
          </a:bodyPr>
          <a:lstStyle/>
          <a:p>
            <a:r>
              <a:rPr lang="en-US" sz="1100" smtClean="0">
                <a:solidFill>
                  <a:schemeClr val="bg1"/>
                </a:solidFill>
                <a:latin typeface="+mj-lt"/>
                <a:ea typeface="Roboto" panose="02000000000000000000" pitchFamily="2" charset="0"/>
              </a:rPr>
              <a:t>Unique File Download</a:t>
            </a:r>
            <a:endParaRPr lang="en-US" sz="1100">
              <a:solidFill>
                <a:schemeClr val="bg1"/>
              </a:solidFill>
              <a:latin typeface="+mj-lt"/>
              <a:ea typeface="Roboto" panose="02000000000000000000" pitchFamily="2" charset="0"/>
            </a:endParaRPr>
          </a:p>
        </p:txBody>
      </p:sp>
      <p:sp>
        <p:nvSpPr>
          <p:cNvPr id="388" name="TextBox 387"/>
          <p:cNvSpPr txBox="1"/>
          <p:nvPr/>
        </p:nvSpPr>
        <p:spPr>
          <a:xfrm>
            <a:off x="8548473" y="5396811"/>
            <a:ext cx="1186543" cy="261610"/>
          </a:xfrm>
          <a:prstGeom prst="rect">
            <a:avLst/>
          </a:prstGeom>
          <a:noFill/>
        </p:spPr>
        <p:txBody>
          <a:bodyPr wrap="none" rtlCol="0">
            <a:spAutoFit/>
          </a:bodyPr>
          <a:lstStyle/>
          <a:p>
            <a:r>
              <a:rPr lang="en-US" sz="1100" dirty="0" smtClean="0">
                <a:solidFill>
                  <a:schemeClr val="bg1"/>
                </a:solidFill>
                <a:latin typeface="+mj-lt"/>
                <a:ea typeface="Roboto" panose="02000000000000000000" pitchFamily="2" charset="0"/>
              </a:rPr>
              <a:t>Consulting Forum</a:t>
            </a:r>
            <a:endParaRPr lang="en-US" sz="1100" dirty="0">
              <a:solidFill>
                <a:schemeClr val="bg1"/>
              </a:solidFill>
              <a:latin typeface="+mj-lt"/>
              <a:ea typeface="Roboto" panose="02000000000000000000" pitchFamily="2" charset="0"/>
            </a:endParaRPr>
          </a:p>
        </p:txBody>
      </p:sp>
      <p:sp>
        <p:nvSpPr>
          <p:cNvPr id="389" name="Rectangle 388"/>
          <p:cNvSpPr/>
          <p:nvPr/>
        </p:nvSpPr>
        <p:spPr>
          <a:xfrm>
            <a:off x="7451208" y="1870777"/>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390" name="Rectangle 389"/>
          <p:cNvSpPr/>
          <p:nvPr/>
        </p:nvSpPr>
        <p:spPr>
          <a:xfrm>
            <a:off x="7461495" y="2366458"/>
            <a:ext cx="3993906" cy="830997"/>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200" noProof="1" smtClean="0">
                <a:solidFill>
                  <a:schemeClr val="bg1"/>
                </a:solidFill>
                <a:latin typeface="+mj-lt"/>
                <a:ea typeface="Open Sans Light" panose="020B0306030504020204" pitchFamily="34" charset="0"/>
                <a:cs typeface="Open Sans Light" panose="020B0306030504020204" pitchFamily="34" charset="0"/>
              </a:rPr>
              <a:t>quam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391" name="Freeform 5"/>
          <p:cNvSpPr>
            <a:spLocks noEditPoints="1"/>
          </p:cNvSpPr>
          <p:nvPr/>
        </p:nvSpPr>
        <p:spPr bwMode="auto">
          <a:xfrm>
            <a:off x="8062554" y="3522558"/>
            <a:ext cx="262476" cy="233848"/>
          </a:xfrm>
          <a:custGeom>
            <a:avLst/>
            <a:gdLst>
              <a:gd name="T0" fmla="*/ 2008 w 2233"/>
              <a:gd name="T1" fmla="*/ 356 h 1989"/>
              <a:gd name="T2" fmla="*/ 1539 w 2233"/>
              <a:gd name="T3" fmla="*/ 356 h 1989"/>
              <a:gd name="T4" fmla="*/ 1539 w 2233"/>
              <a:gd name="T5" fmla="*/ 219 h 1989"/>
              <a:gd name="T6" fmla="*/ 1320 w 2233"/>
              <a:gd name="T7" fmla="*/ 0 h 1989"/>
              <a:gd name="T8" fmla="*/ 913 w 2233"/>
              <a:gd name="T9" fmla="*/ 0 h 1989"/>
              <a:gd name="T10" fmla="*/ 695 w 2233"/>
              <a:gd name="T11" fmla="*/ 219 h 1989"/>
              <a:gd name="T12" fmla="*/ 695 w 2233"/>
              <a:gd name="T13" fmla="*/ 356 h 1989"/>
              <a:gd name="T14" fmla="*/ 226 w 2233"/>
              <a:gd name="T15" fmla="*/ 356 h 1989"/>
              <a:gd name="T16" fmla="*/ 0 w 2233"/>
              <a:gd name="T17" fmla="*/ 582 h 1989"/>
              <a:gd name="T18" fmla="*/ 0 w 2233"/>
              <a:gd name="T19" fmla="*/ 1764 h 1989"/>
              <a:gd name="T20" fmla="*/ 226 w 2233"/>
              <a:gd name="T21" fmla="*/ 1989 h 1989"/>
              <a:gd name="T22" fmla="*/ 2008 w 2233"/>
              <a:gd name="T23" fmla="*/ 1989 h 1989"/>
              <a:gd name="T24" fmla="*/ 2233 w 2233"/>
              <a:gd name="T25" fmla="*/ 1764 h 1989"/>
              <a:gd name="T26" fmla="*/ 2233 w 2233"/>
              <a:gd name="T27" fmla="*/ 582 h 1989"/>
              <a:gd name="T28" fmla="*/ 2008 w 2233"/>
              <a:gd name="T29" fmla="*/ 356 h 1989"/>
              <a:gd name="T30" fmla="*/ 880 w 2233"/>
              <a:gd name="T31" fmla="*/ 219 h 1989"/>
              <a:gd name="T32" fmla="*/ 913 w 2233"/>
              <a:gd name="T33" fmla="*/ 186 h 1989"/>
              <a:gd name="T34" fmla="*/ 1320 w 2233"/>
              <a:gd name="T35" fmla="*/ 186 h 1989"/>
              <a:gd name="T36" fmla="*/ 1353 w 2233"/>
              <a:gd name="T37" fmla="*/ 219 h 1989"/>
              <a:gd name="T38" fmla="*/ 1353 w 2233"/>
              <a:gd name="T39" fmla="*/ 356 h 1989"/>
              <a:gd name="T40" fmla="*/ 880 w 2233"/>
              <a:gd name="T41" fmla="*/ 356 h 1989"/>
              <a:gd name="T42" fmla="*/ 880 w 2233"/>
              <a:gd name="T43" fmla="*/ 219 h 1989"/>
              <a:gd name="T44" fmla="*/ 226 w 2233"/>
              <a:gd name="T45" fmla="*/ 489 h 1989"/>
              <a:gd name="T46" fmla="*/ 2008 w 2233"/>
              <a:gd name="T47" fmla="*/ 489 h 1989"/>
              <a:gd name="T48" fmla="*/ 2100 w 2233"/>
              <a:gd name="T49" fmla="*/ 582 h 1989"/>
              <a:gd name="T50" fmla="*/ 2100 w 2233"/>
              <a:gd name="T51" fmla="*/ 1096 h 1989"/>
              <a:gd name="T52" fmla="*/ 1285 w 2233"/>
              <a:gd name="T53" fmla="*/ 1096 h 1989"/>
              <a:gd name="T54" fmla="*/ 1285 w 2233"/>
              <a:gd name="T55" fmla="*/ 1053 h 1989"/>
              <a:gd name="T56" fmla="*/ 1206 w 2233"/>
              <a:gd name="T57" fmla="*/ 973 h 1989"/>
              <a:gd name="T58" fmla="*/ 1027 w 2233"/>
              <a:gd name="T59" fmla="*/ 973 h 1989"/>
              <a:gd name="T60" fmla="*/ 948 w 2233"/>
              <a:gd name="T61" fmla="*/ 1053 h 1989"/>
              <a:gd name="T62" fmla="*/ 948 w 2233"/>
              <a:gd name="T63" fmla="*/ 1096 h 1989"/>
              <a:gd name="T64" fmla="*/ 133 w 2233"/>
              <a:gd name="T65" fmla="*/ 1096 h 1989"/>
              <a:gd name="T66" fmla="*/ 133 w 2233"/>
              <a:gd name="T67" fmla="*/ 582 h 1989"/>
              <a:gd name="T68" fmla="*/ 226 w 2233"/>
              <a:gd name="T69" fmla="*/ 489 h 1989"/>
              <a:gd name="T70" fmla="*/ 1015 w 2233"/>
              <a:gd name="T71" fmla="*/ 1053 h 1989"/>
              <a:gd name="T72" fmla="*/ 1027 w 2233"/>
              <a:gd name="T73" fmla="*/ 1040 h 1989"/>
              <a:gd name="T74" fmla="*/ 1206 w 2233"/>
              <a:gd name="T75" fmla="*/ 1040 h 1989"/>
              <a:gd name="T76" fmla="*/ 1219 w 2233"/>
              <a:gd name="T77" fmla="*/ 1053 h 1989"/>
              <a:gd name="T78" fmla="*/ 1219 w 2233"/>
              <a:gd name="T79" fmla="*/ 1231 h 1989"/>
              <a:gd name="T80" fmla="*/ 1206 w 2233"/>
              <a:gd name="T81" fmla="*/ 1244 h 1989"/>
              <a:gd name="T82" fmla="*/ 1027 w 2233"/>
              <a:gd name="T83" fmla="*/ 1244 h 1989"/>
              <a:gd name="T84" fmla="*/ 1015 w 2233"/>
              <a:gd name="T85" fmla="*/ 1231 h 1989"/>
              <a:gd name="T86" fmla="*/ 1015 w 2233"/>
              <a:gd name="T87" fmla="*/ 1053 h 1989"/>
              <a:gd name="T88" fmla="*/ 2008 w 2233"/>
              <a:gd name="T89" fmla="*/ 1857 h 1989"/>
              <a:gd name="T90" fmla="*/ 226 w 2233"/>
              <a:gd name="T91" fmla="*/ 1857 h 1989"/>
              <a:gd name="T92" fmla="*/ 133 w 2233"/>
              <a:gd name="T93" fmla="*/ 1764 h 1989"/>
              <a:gd name="T94" fmla="*/ 133 w 2233"/>
              <a:gd name="T95" fmla="*/ 1162 h 1989"/>
              <a:gd name="T96" fmla="*/ 948 w 2233"/>
              <a:gd name="T97" fmla="*/ 1162 h 1989"/>
              <a:gd name="T98" fmla="*/ 948 w 2233"/>
              <a:gd name="T99" fmla="*/ 1231 h 1989"/>
              <a:gd name="T100" fmla="*/ 1027 w 2233"/>
              <a:gd name="T101" fmla="*/ 1310 h 1989"/>
              <a:gd name="T102" fmla="*/ 1206 w 2233"/>
              <a:gd name="T103" fmla="*/ 1310 h 1989"/>
              <a:gd name="T104" fmla="*/ 1285 w 2233"/>
              <a:gd name="T105" fmla="*/ 1231 h 1989"/>
              <a:gd name="T106" fmla="*/ 1285 w 2233"/>
              <a:gd name="T107" fmla="*/ 1162 h 1989"/>
              <a:gd name="T108" fmla="*/ 2100 w 2233"/>
              <a:gd name="T109" fmla="*/ 1162 h 1989"/>
              <a:gd name="T110" fmla="*/ 2100 w 2233"/>
              <a:gd name="T111" fmla="*/ 1764 h 1989"/>
              <a:gd name="T112" fmla="*/ 2008 w 2233"/>
              <a:gd name="T113" fmla="*/ 1857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33" h="1989">
                <a:moveTo>
                  <a:pt x="2008" y="356"/>
                </a:moveTo>
                <a:cubicBezTo>
                  <a:pt x="1539" y="356"/>
                  <a:pt x="1539" y="356"/>
                  <a:pt x="1539" y="356"/>
                </a:cubicBezTo>
                <a:cubicBezTo>
                  <a:pt x="1539" y="219"/>
                  <a:pt x="1539" y="219"/>
                  <a:pt x="1539" y="219"/>
                </a:cubicBezTo>
                <a:cubicBezTo>
                  <a:pt x="1539" y="98"/>
                  <a:pt x="1441" y="0"/>
                  <a:pt x="1320" y="0"/>
                </a:cubicBezTo>
                <a:cubicBezTo>
                  <a:pt x="913" y="0"/>
                  <a:pt x="913" y="0"/>
                  <a:pt x="913" y="0"/>
                </a:cubicBezTo>
                <a:cubicBezTo>
                  <a:pt x="793" y="0"/>
                  <a:pt x="695" y="98"/>
                  <a:pt x="695" y="219"/>
                </a:cubicBezTo>
                <a:cubicBezTo>
                  <a:pt x="695" y="356"/>
                  <a:pt x="695" y="356"/>
                  <a:pt x="695" y="356"/>
                </a:cubicBezTo>
                <a:cubicBezTo>
                  <a:pt x="226" y="356"/>
                  <a:pt x="226" y="356"/>
                  <a:pt x="226" y="356"/>
                </a:cubicBezTo>
                <a:cubicBezTo>
                  <a:pt x="102" y="356"/>
                  <a:pt x="0" y="457"/>
                  <a:pt x="0" y="582"/>
                </a:cubicBezTo>
                <a:cubicBezTo>
                  <a:pt x="0" y="1764"/>
                  <a:pt x="0" y="1764"/>
                  <a:pt x="0" y="1764"/>
                </a:cubicBezTo>
                <a:cubicBezTo>
                  <a:pt x="0" y="1888"/>
                  <a:pt x="102" y="1989"/>
                  <a:pt x="226" y="1989"/>
                </a:cubicBezTo>
                <a:cubicBezTo>
                  <a:pt x="2008" y="1989"/>
                  <a:pt x="2008" y="1989"/>
                  <a:pt x="2008" y="1989"/>
                </a:cubicBezTo>
                <a:cubicBezTo>
                  <a:pt x="2132" y="1989"/>
                  <a:pt x="2233" y="1888"/>
                  <a:pt x="2233" y="1764"/>
                </a:cubicBezTo>
                <a:cubicBezTo>
                  <a:pt x="2233" y="582"/>
                  <a:pt x="2233" y="582"/>
                  <a:pt x="2233" y="582"/>
                </a:cubicBezTo>
                <a:cubicBezTo>
                  <a:pt x="2233" y="457"/>
                  <a:pt x="2132" y="356"/>
                  <a:pt x="2008" y="356"/>
                </a:cubicBezTo>
                <a:close/>
                <a:moveTo>
                  <a:pt x="880" y="219"/>
                </a:moveTo>
                <a:cubicBezTo>
                  <a:pt x="880" y="201"/>
                  <a:pt x="895" y="186"/>
                  <a:pt x="913" y="186"/>
                </a:cubicBezTo>
                <a:cubicBezTo>
                  <a:pt x="1320" y="186"/>
                  <a:pt x="1320" y="186"/>
                  <a:pt x="1320" y="186"/>
                </a:cubicBezTo>
                <a:cubicBezTo>
                  <a:pt x="1339" y="186"/>
                  <a:pt x="1353" y="201"/>
                  <a:pt x="1353" y="219"/>
                </a:cubicBezTo>
                <a:cubicBezTo>
                  <a:pt x="1353" y="356"/>
                  <a:pt x="1353" y="356"/>
                  <a:pt x="1353" y="356"/>
                </a:cubicBezTo>
                <a:cubicBezTo>
                  <a:pt x="880" y="356"/>
                  <a:pt x="880" y="356"/>
                  <a:pt x="880" y="356"/>
                </a:cubicBezTo>
                <a:lnTo>
                  <a:pt x="880" y="219"/>
                </a:lnTo>
                <a:close/>
                <a:moveTo>
                  <a:pt x="226" y="489"/>
                </a:moveTo>
                <a:cubicBezTo>
                  <a:pt x="2008" y="489"/>
                  <a:pt x="2008" y="489"/>
                  <a:pt x="2008" y="489"/>
                </a:cubicBezTo>
                <a:cubicBezTo>
                  <a:pt x="2059" y="489"/>
                  <a:pt x="2100" y="531"/>
                  <a:pt x="2100" y="582"/>
                </a:cubicBezTo>
                <a:cubicBezTo>
                  <a:pt x="2100" y="1096"/>
                  <a:pt x="2100" y="1096"/>
                  <a:pt x="2100" y="1096"/>
                </a:cubicBezTo>
                <a:cubicBezTo>
                  <a:pt x="1285" y="1096"/>
                  <a:pt x="1285" y="1096"/>
                  <a:pt x="1285" y="1096"/>
                </a:cubicBezTo>
                <a:cubicBezTo>
                  <a:pt x="1285" y="1053"/>
                  <a:pt x="1285" y="1053"/>
                  <a:pt x="1285" y="1053"/>
                </a:cubicBezTo>
                <a:cubicBezTo>
                  <a:pt x="1285" y="1009"/>
                  <a:pt x="1250" y="973"/>
                  <a:pt x="1206" y="973"/>
                </a:cubicBezTo>
                <a:cubicBezTo>
                  <a:pt x="1027" y="973"/>
                  <a:pt x="1027" y="973"/>
                  <a:pt x="1027" y="973"/>
                </a:cubicBezTo>
                <a:cubicBezTo>
                  <a:pt x="984" y="973"/>
                  <a:pt x="948" y="1009"/>
                  <a:pt x="948" y="1053"/>
                </a:cubicBezTo>
                <a:cubicBezTo>
                  <a:pt x="948" y="1096"/>
                  <a:pt x="948" y="1096"/>
                  <a:pt x="948" y="1096"/>
                </a:cubicBezTo>
                <a:cubicBezTo>
                  <a:pt x="133" y="1096"/>
                  <a:pt x="133" y="1096"/>
                  <a:pt x="133" y="1096"/>
                </a:cubicBezTo>
                <a:cubicBezTo>
                  <a:pt x="133" y="582"/>
                  <a:pt x="133" y="582"/>
                  <a:pt x="133" y="582"/>
                </a:cubicBezTo>
                <a:cubicBezTo>
                  <a:pt x="133" y="531"/>
                  <a:pt x="175" y="489"/>
                  <a:pt x="226" y="489"/>
                </a:cubicBezTo>
                <a:close/>
                <a:moveTo>
                  <a:pt x="1015" y="1053"/>
                </a:moveTo>
                <a:cubicBezTo>
                  <a:pt x="1015" y="1046"/>
                  <a:pt x="1020" y="1040"/>
                  <a:pt x="1027" y="1040"/>
                </a:cubicBezTo>
                <a:cubicBezTo>
                  <a:pt x="1206" y="1040"/>
                  <a:pt x="1206" y="1040"/>
                  <a:pt x="1206" y="1040"/>
                </a:cubicBezTo>
                <a:cubicBezTo>
                  <a:pt x="1213" y="1040"/>
                  <a:pt x="1219" y="1046"/>
                  <a:pt x="1219" y="1053"/>
                </a:cubicBezTo>
                <a:cubicBezTo>
                  <a:pt x="1219" y="1231"/>
                  <a:pt x="1219" y="1231"/>
                  <a:pt x="1219" y="1231"/>
                </a:cubicBezTo>
                <a:cubicBezTo>
                  <a:pt x="1219" y="1238"/>
                  <a:pt x="1213" y="1244"/>
                  <a:pt x="1206" y="1244"/>
                </a:cubicBezTo>
                <a:cubicBezTo>
                  <a:pt x="1027" y="1244"/>
                  <a:pt x="1027" y="1244"/>
                  <a:pt x="1027" y="1244"/>
                </a:cubicBezTo>
                <a:cubicBezTo>
                  <a:pt x="1020" y="1244"/>
                  <a:pt x="1015" y="1238"/>
                  <a:pt x="1015" y="1231"/>
                </a:cubicBezTo>
                <a:lnTo>
                  <a:pt x="1015" y="1053"/>
                </a:lnTo>
                <a:close/>
                <a:moveTo>
                  <a:pt x="2008" y="1857"/>
                </a:moveTo>
                <a:cubicBezTo>
                  <a:pt x="226" y="1857"/>
                  <a:pt x="226" y="1857"/>
                  <a:pt x="226" y="1857"/>
                </a:cubicBezTo>
                <a:cubicBezTo>
                  <a:pt x="175" y="1857"/>
                  <a:pt x="133" y="1815"/>
                  <a:pt x="133" y="1764"/>
                </a:cubicBezTo>
                <a:cubicBezTo>
                  <a:pt x="133" y="1162"/>
                  <a:pt x="133" y="1162"/>
                  <a:pt x="133" y="1162"/>
                </a:cubicBezTo>
                <a:cubicBezTo>
                  <a:pt x="948" y="1162"/>
                  <a:pt x="948" y="1162"/>
                  <a:pt x="948" y="1162"/>
                </a:cubicBezTo>
                <a:cubicBezTo>
                  <a:pt x="948" y="1231"/>
                  <a:pt x="948" y="1231"/>
                  <a:pt x="948" y="1231"/>
                </a:cubicBezTo>
                <a:cubicBezTo>
                  <a:pt x="948" y="1275"/>
                  <a:pt x="984" y="1310"/>
                  <a:pt x="1027" y="1310"/>
                </a:cubicBezTo>
                <a:cubicBezTo>
                  <a:pt x="1206" y="1310"/>
                  <a:pt x="1206" y="1310"/>
                  <a:pt x="1206" y="1310"/>
                </a:cubicBezTo>
                <a:cubicBezTo>
                  <a:pt x="1250" y="1310"/>
                  <a:pt x="1285" y="1275"/>
                  <a:pt x="1285" y="1231"/>
                </a:cubicBezTo>
                <a:cubicBezTo>
                  <a:pt x="1285" y="1162"/>
                  <a:pt x="1285" y="1162"/>
                  <a:pt x="1285" y="1162"/>
                </a:cubicBezTo>
                <a:cubicBezTo>
                  <a:pt x="2100" y="1162"/>
                  <a:pt x="2100" y="1162"/>
                  <a:pt x="2100" y="1162"/>
                </a:cubicBezTo>
                <a:cubicBezTo>
                  <a:pt x="2100" y="1764"/>
                  <a:pt x="2100" y="1764"/>
                  <a:pt x="2100" y="1764"/>
                </a:cubicBezTo>
                <a:cubicBezTo>
                  <a:pt x="2100" y="1815"/>
                  <a:pt x="2059" y="1857"/>
                  <a:pt x="2008" y="1857"/>
                </a:cubicBez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392" name="Group 391"/>
          <p:cNvGrpSpPr/>
          <p:nvPr/>
        </p:nvGrpSpPr>
        <p:grpSpPr>
          <a:xfrm>
            <a:off x="8055330" y="4436683"/>
            <a:ext cx="276925" cy="315675"/>
            <a:chOff x="-15875" y="-3175"/>
            <a:chExt cx="5037138" cy="5741988"/>
          </a:xfrm>
          <a:solidFill>
            <a:schemeClr val="tx1">
              <a:lumMod val="85000"/>
              <a:lumOff val="15000"/>
            </a:schemeClr>
          </a:solidFill>
        </p:grpSpPr>
        <p:sp>
          <p:nvSpPr>
            <p:cNvPr id="393" name="Freeform 9"/>
            <p:cNvSpPr>
              <a:spLocks noEditPoints="1"/>
            </p:cNvSpPr>
            <p:nvPr/>
          </p:nvSpPr>
          <p:spPr bwMode="auto">
            <a:xfrm>
              <a:off x="-15875" y="-3175"/>
              <a:ext cx="5037138" cy="5741988"/>
            </a:xfrm>
            <a:custGeom>
              <a:avLst/>
              <a:gdLst>
                <a:gd name="T0" fmla="*/ 985 w 1340"/>
                <a:gd name="T1" fmla="*/ 48 h 1528"/>
                <a:gd name="T2" fmla="*/ 348 w 1340"/>
                <a:gd name="T3" fmla="*/ 100 h 1528"/>
                <a:gd name="T4" fmla="*/ 114 w 1340"/>
                <a:gd name="T5" fmla="*/ 402 h 1528"/>
                <a:gd name="T6" fmla="*/ 115 w 1340"/>
                <a:gd name="T7" fmla="*/ 590 h 1528"/>
                <a:gd name="T8" fmla="*/ 119 w 1340"/>
                <a:gd name="T9" fmla="*/ 607 h 1528"/>
                <a:gd name="T10" fmla="*/ 66 w 1340"/>
                <a:gd name="T11" fmla="*/ 692 h 1528"/>
                <a:gd name="T12" fmla="*/ 24 w 1340"/>
                <a:gd name="T13" fmla="*/ 752 h 1528"/>
                <a:gd name="T14" fmla="*/ 23 w 1340"/>
                <a:gd name="T15" fmla="*/ 753 h 1528"/>
                <a:gd name="T16" fmla="*/ 61 w 1340"/>
                <a:gd name="T17" fmla="*/ 922 h 1528"/>
                <a:gd name="T18" fmla="*/ 84 w 1340"/>
                <a:gd name="T19" fmla="*/ 1001 h 1528"/>
                <a:gd name="T20" fmla="*/ 127 w 1340"/>
                <a:gd name="T21" fmla="*/ 1107 h 1528"/>
                <a:gd name="T22" fmla="*/ 126 w 1340"/>
                <a:gd name="T23" fmla="*/ 1183 h 1528"/>
                <a:gd name="T24" fmla="*/ 288 w 1340"/>
                <a:gd name="T25" fmla="*/ 1319 h 1528"/>
                <a:gd name="T26" fmla="*/ 416 w 1340"/>
                <a:gd name="T27" fmla="*/ 1415 h 1528"/>
                <a:gd name="T28" fmla="*/ 1053 w 1340"/>
                <a:gd name="T29" fmla="*/ 1528 h 1528"/>
                <a:gd name="T30" fmla="*/ 1170 w 1340"/>
                <a:gd name="T31" fmla="*/ 1389 h 1528"/>
                <a:gd name="T32" fmla="*/ 1132 w 1340"/>
                <a:gd name="T33" fmla="*/ 1086 h 1528"/>
                <a:gd name="T34" fmla="*/ 1324 w 1340"/>
                <a:gd name="T35" fmla="*/ 711 h 1528"/>
                <a:gd name="T36" fmla="*/ 1204 w 1340"/>
                <a:gd name="T37" fmla="*/ 201 h 1528"/>
                <a:gd name="T38" fmla="*/ 1069 w 1340"/>
                <a:gd name="T39" fmla="*/ 1033 h 1528"/>
                <a:gd name="T40" fmla="*/ 1089 w 1340"/>
                <a:gd name="T41" fmla="*/ 1403 h 1528"/>
                <a:gd name="T42" fmla="*/ 1053 w 1340"/>
                <a:gd name="T43" fmla="*/ 1445 h 1528"/>
                <a:gd name="T44" fmla="*/ 498 w 1340"/>
                <a:gd name="T45" fmla="*/ 1411 h 1528"/>
                <a:gd name="T46" fmla="*/ 443 w 1340"/>
                <a:gd name="T47" fmla="*/ 1203 h 1528"/>
                <a:gd name="T48" fmla="*/ 288 w 1340"/>
                <a:gd name="T49" fmla="*/ 1236 h 1528"/>
                <a:gd name="T50" fmla="*/ 172 w 1340"/>
                <a:gd name="T51" fmla="*/ 1030 h 1528"/>
                <a:gd name="T52" fmla="*/ 187 w 1340"/>
                <a:gd name="T53" fmla="*/ 969 h 1528"/>
                <a:gd name="T54" fmla="*/ 146 w 1340"/>
                <a:gd name="T55" fmla="*/ 947 h 1528"/>
                <a:gd name="T56" fmla="*/ 160 w 1340"/>
                <a:gd name="T57" fmla="*/ 884 h 1528"/>
                <a:gd name="T58" fmla="*/ 111 w 1340"/>
                <a:gd name="T59" fmla="*/ 855 h 1528"/>
                <a:gd name="T60" fmla="*/ 93 w 1340"/>
                <a:gd name="T61" fmla="*/ 797 h 1528"/>
                <a:gd name="T62" fmla="*/ 190 w 1340"/>
                <a:gd name="T63" fmla="*/ 650 h 1528"/>
                <a:gd name="T64" fmla="*/ 195 w 1340"/>
                <a:gd name="T65" fmla="*/ 572 h 1528"/>
                <a:gd name="T66" fmla="*/ 194 w 1340"/>
                <a:gd name="T67" fmla="*/ 422 h 1528"/>
                <a:gd name="T68" fmla="*/ 1243 w 1340"/>
                <a:gd name="T69" fmla="*/ 699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40" h="1528">
                  <a:moveTo>
                    <a:pt x="1204" y="201"/>
                  </a:moveTo>
                  <a:cubicBezTo>
                    <a:pt x="1146" y="134"/>
                    <a:pt x="1073" y="83"/>
                    <a:pt x="985" y="48"/>
                  </a:cubicBezTo>
                  <a:cubicBezTo>
                    <a:pt x="906" y="17"/>
                    <a:pt x="816" y="0"/>
                    <a:pt x="725" y="0"/>
                  </a:cubicBezTo>
                  <a:cubicBezTo>
                    <a:pt x="589" y="0"/>
                    <a:pt x="456" y="36"/>
                    <a:pt x="348" y="100"/>
                  </a:cubicBezTo>
                  <a:cubicBezTo>
                    <a:pt x="290" y="135"/>
                    <a:pt x="241" y="177"/>
                    <a:pt x="202" y="226"/>
                  </a:cubicBezTo>
                  <a:cubicBezTo>
                    <a:pt x="160" y="279"/>
                    <a:pt x="130" y="338"/>
                    <a:pt x="114" y="402"/>
                  </a:cubicBezTo>
                  <a:cubicBezTo>
                    <a:pt x="100" y="457"/>
                    <a:pt x="99" y="521"/>
                    <a:pt x="111" y="572"/>
                  </a:cubicBezTo>
                  <a:cubicBezTo>
                    <a:pt x="115" y="590"/>
                    <a:pt x="115" y="590"/>
                    <a:pt x="115" y="590"/>
                  </a:cubicBezTo>
                  <a:cubicBezTo>
                    <a:pt x="116" y="595"/>
                    <a:pt x="117" y="600"/>
                    <a:pt x="118" y="604"/>
                  </a:cubicBezTo>
                  <a:cubicBezTo>
                    <a:pt x="119" y="605"/>
                    <a:pt x="119" y="606"/>
                    <a:pt x="119" y="607"/>
                  </a:cubicBezTo>
                  <a:cubicBezTo>
                    <a:pt x="116" y="614"/>
                    <a:pt x="116" y="614"/>
                    <a:pt x="116" y="614"/>
                  </a:cubicBezTo>
                  <a:cubicBezTo>
                    <a:pt x="103" y="640"/>
                    <a:pt x="85" y="665"/>
                    <a:pt x="66" y="692"/>
                  </a:cubicBezTo>
                  <a:cubicBezTo>
                    <a:pt x="52" y="711"/>
                    <a:pt x="37" y="730"/>
                    <a:pt x="24" y="752"/>
                  </a:cubicBezTo>
                  <a:cubicBezTo>
                    <a:pt x="24" y="752"/>
                    <a:pt x="24" y="752"/>
                    <a:pt x="24" y="752"/>
                  </a:cubicBezTo>
                  <a:cubicBezTo>
                    <a:pt x="24" y="752"/>
                    <a:pt x="24" y="752"/>
                    <a:pt x="24" y="752"/>
                  </a:cubicBezTo>
                  <a:cubicBezTo>
                    <a:pt x="23" y="753"/>
                    <a:pt x="23" y="753"/>
                    <a:pt x="23" y="753"/>
                  </a:cubicBezTo>
                  <a:cubicBezTo>
                    <a:pt x="4" y="783"/>
                    <a:pt x="0" y="820"/>
                    <a:pt x="10" y="854"/>
                  </a:cubicBezTo>
                  <a:cubicBezTo>
                    <a:pt x="18" y="882"/>
                    <a:pt x="37" y="906"/>
                    <a:pt x="61" y="922"/>
                  </a:cubicBezTo>
                  <a:cubicBezTo>
                    <a:pt x="59" y="943"/>
                    <a:pt x="63" y="964"/>
                    <a:pt x="73" y="983"/>
                  </a:cubicBezTo>
                  <a:cubicBezTo>
                    <a:pt x="76" y="989"/>
                    <a:pt x="80" y="995"/>
                    <a:pt x="84" y="1001"/>
                  </a:cubicBezTo>
                  <a:cubicBezTo>
                    <a:pt x="82" y="1028"/>
                    <a:pt x="89" y="1056"/>
                    <a:pt x="106" y="1078"/>
                  </a:cubicBezTo>
                  <a:cubicBezTo>
                    <a:pt x="127" y="1107"/>
                    <a:pt x="127" y="1107"/>
                    <a:pt x="127" y="1107"/>
                  </a:cubicBezTo>
                  <a:cubicBezTo>
                    <a:pt x="127" y="1111"/>
                    <a:pt x="126" y="1116"/>
                    <a:pt x="126" y="1120"/>
                  </a:cubicBezTo>
                  <a:cubicBezTo>
                    <a:pt x="125" y="1138"/>
                    <a:pt x="124" y="1160"/>
                    <a:pt x="126" y="1183"/>
                  </a:cubicBezTo>
                  <a:cubicBezTo>
                    <a:pt x="131" y="1219"/>
                    <a:pt x="144" y="1249"/>
                    <a:pt x="165" y="1272"/>
                  </a:cubicBezTo>
                  <a:cubicBezTo>
                    <a:pt x="194" y="1303"/>
                    <a:pt x="236" y="1319"/>
                    <a:pt x="288" y="1319"/>
                  </a:cubicBezTo>
                  <a:cubicBezTo>
                    <a:pt x="322" y="1319"/>
                    <a:pt x="361" y="1312"/>
                    <a:pt x="408" y="1299"/>
                  </a:cubicBezTo>
                  <a:cubicBezTo>
                    <a:pt x="411" y="1328"/>
                    <a:pt x="413" y="1367"/>
                    <a:pt x="416" y="1415"/>
                  </a:cubicBezTo>
                  <a:cubicBezTo>
                    <a:pt x="419" y="1478"/>
                    <a:pt x="471" y="1528"/>
                    <a:pt x="534" y="1528"/>
                  </a:cubicBezTo>
                  <a:cubicBezTo>
                    <a:pt x="1053" y="1528"/>
                    <a:pt x="1053" y="1528"/>
                    <a:pt x="1053" y="1528"/>
                  </a:cubicBezTo>
                  <a:cubicBezTo>
                    <a:pt x="1088" y="1528"/>
                    <a:pt x="1121" y="1512"/>
                    <a:pt x="1144" y="1485"/>
                  </a:cubicBezTo>
                  <a:cubicBezTo>
                    <a:pt x="1166" y="1458"/>
                    <a:pt x="1176" y="1423"/>
                    <a:pt x="1170" y="1389"/>
                  </a:cubicBezTo>
                  <a:cubicBezTo>
                    <a:pt x="1122" y="1123"/>
                    <a:pt x="1122" y="1123"/>
                    <a:pt x="1122" y="1123"/>
                  </a:cubicBezTo>
                  <a:cubicBezTo>
                    <a:pt x="1120" y="1109"/>
                    <a:pt x="1123" y="1096"/>
                    <a:pt x="1132" y="1086"/>
                  </a:cubicBezTo>
                  <a:cubicBezTo>
                    <a:pt x="1170" y="1041"/>
                    <a:pt x="1214" y="987"/>
                    <a:pt x="1250" y="923"/>
                  </a:cubicBezTo>
                  <a:cubicBezTo>
                    <a:pt x="1289" y="855"/>
                    <a:pt x="1313" y="785"/>
                    <a:pt x="1324" y="711"/>
                  </a:cubicBezTo>
                  <a:cubicBezTo>
                    <a:pt x="1340" y="606"/>
                    <a:pt x="1337" y="508"/>
                    <a:pt x="1316" y="421"/>
                  </a:cubicBezTo>
                  <a:cubicBezTo>
                    <a:pt x="1295" y="337"/>
                    <a:pt x="1257" y="263"/>
                    <a:pt x="1204" y="201"/>
                  </a:cubicBezTo>
                  <a:close/>
                  <a:moveTo>
                    <a:pt x="1243" y="699"/>
                  </a:moveTo>
                  <a:cubicBezTo>
                    <a:pt x="1222" y="838"/>
                    <a:pt x="1149" y="938"/>
                    <a:pt x="1069" y="1033"/>
                  </a:cubicBezTo>
                  <a:cubicBezTo>
                    <a:pt x="1045" y="1062"/>
                    <a:pt x="1035" y="1100"/>
                    <a:pt x="1041" y="1137"/>
                  </a:cubicBezTo>
                  <a:cubicBezTo>
                    <a:pt x="1089" y="1403"/>
                    <a:pt x="1089" y="1403"/>
                    <a:pt x="1089" y="1403"/>
                  </a:cubicBezTo>
                  <a:cubicBezTo>
                    <a:pt x="1091" y="1414"/>
                    <a:pt x="1088" y="1424"/>
                    <a:pt x="1081" y="1433"/>
                  </a:cubicBezTo>
                  <a:cubicBezTo>
                    <a:pt x="1074" y="1441"/>
                    <a:pt x="1064" y="1445"/>
                    <a:pt x="1053" y="1445"/>
                  </a:cubicBezTo>
                  <a:cubicBezTo>
                    <a:pt x="534" y="1445"/>
                    <a:pt x="534" y="1445"/>
                    <a:pt x="534" y="1445"/>
                  </a:cubicBezTo>
                  <a:cubicBezTo>
                    <a:pt x="515" y="1445"/>
                    <a:pt x="499" y="1430"/>
                    <a:pt x="498" y="1411"/>
                  </a:cubicBezTo>
                  <a:cubicBezTo>
                    <a:pt x="493" y="1321"/>
                    <a:pt x="488" y="1266"/>
                    <a:pt x="485" y="1235"/>
                  </a:cubicBezTo>
                  <a:cubicBezTo>
                    <a:pt x="483" y="1220"/>
                    <a:pt x="464" y="1203"/>
                    <a:pt x="443" y="1203"/>
                  </a:cubicBezTo>
                  <a:cubicBezTo>
                    <a:pt x="439" y="1203"/>
                    <a:pt x="436" y="1204"/>
                    <a:pt x="432" y="1205"/>
                  </a:cubicBezTo>
                  <a:cubicBezTo>
                    <a:pt x="367" y="1227"/>
                    <a:pt x="321" y="1236"/>
                    <a:pt x="288" y="1236"/>
                  </a:cubicBezTo>
                  <a:cubicBezTo>
                    <a:pt x="162" y="1236"/>
                    <a:pt x="227" y="1105"/>
                    <a:pt x="203" y="1072"/>
                  </a:cubicBezTo>
                  <a:cubicBezTo>
                    <a:pt x="172" y="1030"/>
                    <a:pt x="172" y="1030"/>
                    <a:pt x="172" y="1030"/>
                  </a:cubicBezTo>
                  <a:cubicBezTo>
                    <a:pt x="164" y="1019"/>
                    <a:pt x="163" y="1005"/>
                    <a:pt x="171" y="994"/>
                  </a:cubicBezTo>
                  <a:cubicBezTo>
                    <a:pt x="187" y="969"/>
                    <a:pt x="187" y="969"/>
                    <a:pt x="187" y="969"/>
                  </a:cubicBezTo>
                  <a:cubicBezTo>
                    <a:pt x="166" y="963"/>
                    <a:pt x="166" y="963"/>
                    <a:pt x="166" y="963"/>
                  </a:cubicBezTo>
                  <a:cubicBezTo>
                    <a:pt x="158" y="961"/>
                    <a:pt x="150" y="955"/>
                    <a:pt x="146" y="947"/>
                  </a:cubicBezTo>
                  <a:cubicBezTo>
                    <a:pt x="142" y="939"/>
                    <a:pt x="142" y="929"/>
                    <a:pt x="145" y="921"/>
                  </a:cubicBezTo>
                  <a:cubicBezTo>
                    <a:pt x="160" y="884"/>
                    <a:pt x="160" y="884"/>
                    <a:pt x="160" y="884"/>
                  </a:cubicBezTo>
                  <a:cubicBezTo>
                    <a:pt x="161" y="881"/>
                    <a:pt x="160" y="877"/>
                    <a:pt x="156" y="876"/>
                  </a:cubicBezTo>
                  <a:cubicBezTo>
                    <a:pt x="111" y="855"/>
                    <a:pt x="111" y="855"/>
                    <a:pt x="111" y="855"/>
                  </a:cubicBezTo>
                  <a:cubicBezTo>
                    <a:pt x="100" y="850"/>
                    <a:pt x="92" y="841"/>
                    <a:pt x="89" y="830"/>
                  </a:cubicBezTo>
                  <a:cubicBezTo>
                    <a:pt x="85" y="819"/>
                    <a:pt x="87" y="807"/>
                    <a:pt x="93" y="797"/>
                  </a:cubicBezTo>
                  <a:cubicBezTo>
                    <a:pt x="94" y="796"/>
                    <a:pt x="94" y="796"/>
                    <a:pt x="94" y="796"/>
                  </a:cubicBezTo>
                  <a:cubicBezTo>
                    <a:pt x="124" y="746"/>
                    <a:pt x="164" y="702"/>
                    <a:pt x="190" y="650"/>
                  </a:cubicBezTo>
                  <a:cubicBezTo>
                    <a:pt x="201" y="628"/>
                    <a:pt x="201" y="628"/>
                    <a:pt x="201" y="628"/>
                  </a:cubicBezTo>
                  <a:cubicBezTo>
                    <a:pt x="208" y="613"/>
                    <a:pt x="199" y="589"/>
                    <a:pt x="195" y="572"/>
                  </a:cubicBezTo>
                  <a:cubicBezTo>
                    <a:pt x="191" y="553"/>
                    <a:pt x="191" y="553"/>
                    <a:pt x="191" y="553"/>
                  </a:cubicBezTo>
                  <a:cubicBezTo>
                    <a:pt x="182" y="513"/>
                    <a:pt x="184" y="463"/>
                    <a:pt x="194" y="422"/>
                  </a:cubicBezTo>
                  <a:cubicBezTo>
                    <a:pt x="248" y="205"/>
                    <a:pt x="487" y="82"/>
                    <a:pt x="725" y="82"/>
                  </a:cubicBezTo>
                  <a:cubicBezTo>
                    <a:pt x="1018" y="82"/>
                    <a:pt x="1308" y="270"/>
                    <a:pt x="1243" y="69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94" name="Freeform 10"/>
            <p:cNvSpPr>
              <a:spLocks/>
            </p:cNvSpPr>
            <p:nvPr/>
          </p:nvSpPr>
          <p:spPr bwMode="auto">
            <a:xfrm>
              <a:off x="950913" y="541338"/>
              <a:ext cx="3556000" cy="2894013"/>
            </a:xfrm>
            <a:custGeom>
              <a:avLst/>
              <a:gdLst>
                <a:gd name="T0" fmla="*/ 626 w 946"/>
                <a:gd name="T1" fmla="*/ 35 h 770"/>
                <a:gd name="T2" fmla="*/ 554 w 946"/>
                <a:gd name="T3" fmla="*/ 8 h 770"/>
                <a:gd name="T4" fmla="*/ 508 w 946"/>
                <a:gd name="T5" fmla="*/ 18 h 770"/>
                <a:gd name="T6" fmla="*/ 456 w 946"/>
                <a:gd name="T7" fmla="*/ 0 h 770"/>
                <a:gd name="T8" fmla="*/ 414 w 946"/>
                <a:gd name="T9" fmla="*/ 12 h 770"/>
                <a:gd name="T10" fmla="*/ 381 w 946"/>
                <a:gd name="T11" fmla="*/ 8 h 770"/>
                <a:gd name="T12" fmla="*/ 287 w 946"/>
                <a:gd name="T13" fmla="*/ 41 h 770"/>
                <a:gd name="T14" fmla="*/ 278 w 946"/>
                <a:gd name="T15" fmla="*/ 40 h 770"/>
                <a:gd name="T16" fmla="*/ 163 w 946"/>
                <a:gd name="T17" fmla="*/ 92 h 770"/>
                <a:gd name="T18" fmla="*/ 64 w 946"/>
                <a:gd name="T19" fmla="*/ 209 h 770"/>
                <a:gd name="T20" fmla="*/ 25 w 946"/>
                <a:gd name="T21" fmla="*/ 266 h 770"/>
                <a:gd name="T22" fmla="*/ 26 w 946"/>
                <a:gd name="T23" fmla="*/ 274 h 770"/>
                <a:gd name="T24" fmla="*/ 0 w 946"/>
                <a:gd name="T25" fmla="*/ 357 h 770"/>
                <a:gd name="T26" fmla="*/ 67 w 946"/>
                <a:gd name="T27" fmla="*/ 480 h 770"/>
                <a:gd name="T28" fmla="*/ 176 w 946"/>
                <a:gd name="T29" fmla="*/ 558 h 770"/>
                <a:gd name="T30" fmla="*/ 231 w 946"/>
                <a:gd name="T31" fmla="*/ 544 h 770"/>
                <a:gd name="T32" fmla="*/ 301 w 946"/>
                <a:gd name="T33" fmla="*/ 587 h 770"/>
                <a:gd name="T34" fmla="*/ 443 w 946"/>
                <a:gd name="T35" fmla="*/ 687 h 770"/>
                <a:gd name="T36" fmla="*/ 504 w 946"/>
                <a:gd name="T37" fmla="*/ 674 h 770"/>
                <a:gd name="T38" fmla="*/ 667 w 946"/>
                <a:gd name="T39" fmla="*/ 770 h 770"/>
                <a:gd name="T40" fmla="*/ 840 w 946"/>
                <a:gd name="T41" fmla="*/ 652 h 770"/>
                <a:gd name="T42" fmla="*/ 936 w 946"/>
                <a:gd name="T43" fmla="*/ 489 h 770"/>
                <a:gd name="T44" fmla="*/ 933 w 946"/>
                <a:gd name="T45" fmla="*/ 456 h 770"/>
                <a:gd name="T46" fmla="*/ 946 w 946"/>
                <a:gd name="T47" fmla="*/ 400 h 770"/>
                <a:gd name="T48" fmla="*/ 914 w 946"/>
                <a:gd name="T49" fmla="*/ 316 h 770"/>
                <a:gd name="T50" fmla="*/ 916 w 946"/>
                <a:gd name="T51" fmla="*/ 297 h 770"/>
                <a:gd name="T52" fmla="*/ 840 w 946"/>
                <a:gd name="T53" fmla="*/ 181 h 770"/>
                <a:gd name="T54" fmla="*/ 626 w 946"/>
                <a:gd name="T55" fmla="*/ 35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46" h="770">
                  <a:moveTo>
                    <a:pt x="626" y="35"/>
                  </a:moveTo>
                  <a:cubicBezTo>
                    <a:pt x="607" y="18"/>
                    <a:pt x="581" y="8"/>
                    <a:pt x="554" y="8"/>
                  </a:cubicBezTo>
                  <a:cubicBezTo>
                    <a:pt x="537" y="8"/>
                    <a:pt x="522" y="12"/>
                    <a:pt x="508" y="18"/>
                  </a:cubicBezTo>
                  <a:cubicBezTo>
                    <a:pt x="493" y="7"/>
                    <a:pt x="475" y="0"/>
                    <a:pt x="456" y="0"/>
                  </a:cubicBezTo>
                  <a:cubicBezTo>
                    <a:pt x="441" y="0"/>
                    <a:pt x="426" y="5"/>
                    <a:pt x="414" y="12"/>
                  </a:cubicBezTo>
                  <a:cubicBezTo>
                    <a:pt x="403" y="9"/>
                    <a:pt x="392" y="8"/>
                    <a:pt x="381" y="8"/>
                  </a:cubicBezTo>
                  <a:cubicBezTo>
                    <a:pt x="345" y="8"/>
                    <a:pt x="313" y="20"/>
                    <a:pt x="287" y="41"/>
                  </a:cubicBezTo>
                  <a:cubicBezTo>
                    <a:pt x="284" y="40"/>
                    <a:pt x="281" y="40"/>
                    <a:pt x="278" y="40"/>
                  </a:cubicBezTo>
                  <a:cubicBezTo>
                    <a:pt x="232" y="40"/>
                    <a:pt x="191" y="60"/>
                    <a:pt x="163" y="92"/>
                  </a:cubicBezTo>
                  <a:cubicBezTo>
                    <a:pt x="108" y="103"/>
                    <a:pt x="65" y="151"/>
                    <a:pt x="64" y="209"/>
                  </a:cubicBezTo>
                  <a:cubicBezTo>
                    <a:pt x="41" y="218"/>
                    <a:pt x="25" y="240"/>
                    <a:pt x="25" y="266"/>
                  </a:cubicBezTo>
                  <a:cubicBezTo>
                    <a:pt x="25" y="269"/>
                    <a:pt x="25" y="272"/>
                    <a:pt x="26" y="274"/>
                  </a:cubicBezTo>
                  <a:cubicBezTo>
                    <a:pt x="9" y="298"/>
                    <a:pt x="0" y="327"/>
                    <a:pt x="0" y="357"/>
                  </a:cubicBezTo>
                  <a:cubicBezTo>
                    <a:pt x="0" y="409"/>
                    <a:pt x="26" y="454"/>
                    <a:pt x="67" y="480"/>
                  </a:cubicBezTo>
                  <a:cubicBezTo>
                    <a:pt x="82" y="525"/>
                    <a:pt x="125" y="558"/>
                    <a:pt x="176" y="558"/>
                  </a:cubicBezTo>
                  <a:cubicBezTo>
                    <a:pt x="196" y="558"/>
                    <a:pt x="215" y="553"/>
                    <a:pt x="231" y="544"/>
                  </a:cubicBezTo>
                  <a:cubicBezTo>
                    <a:pt x="248" y="566"/>
                    <a:pt x="273" y="582"/>
                    <a:pt x="301" y="587"/>
                  </a:cubicBezTo>
                  <a:cubicBezTo>
                    <a:pt x="322" y="645"/>
                    <a:pt x="378" y="687"/>
                    <a:pt x="443" y="687"/>
                  </a:cubicBezTo>
                  <a:cubicBezTo>
                    <a:pt x="465" y="687"/>
                    <a:pt x="486" y="682"/>
                    <a:pt x="504" y="674"/>
                  </a:cubicBezTo>
                  <a:cubicBezTo>
                    <a:pt x="536" y="731"/>
                    <a:pt x="597" y="770"/>
                    <a:pt x="667" y="770"/>
                  </a:cubicBezTo>
                  <a:cubicBezTo>
                    <a:pt x="746" y="770"/>
                    <a:pt x="813" y="721"/>
                    <a:pt x="840" y="652"/>
                  </a:cubicBezTo>
                  <a:cubicBezTo>
                    <a:pt x="897" y="620"/>
                    <a:pt x="936" y="559"/>
                    <a:pt x="936" y="489"/>
                  </a:cubicBezTo>
                  <a:cubicBezTo>
                    <a:pt x="936" y="478"/>
                    <a:pt x="935" y="466"/>
                    <a:pt x="933" y="456"/>
                  </a:cubicBezTo>
                  <a:cubicBezTo>
                    <a:pt x="941" y="439"/>
                    <a:pt x="946" y="420"/>
                    <a:pt x="946" y="400"/>
                  </a:cubicBezTo>
                  <a:cubicBezTo>
                    <a:pt x="946" y="368"/>
                    <a:pt x="934" y="339"/>
                    <a:pt x="914" y="316"/>
                  </a:cubicBezTo>
                  <a:cubicBezTo>
                    <a:pt x="915" y="310"/>
                    <a:pt x="916" y="303"/>
                    <a:pt x="916" y="297"/>
                  </a:cubicBezTo>
                  <a:cubicBezTo>
                    <a:pt x="916" y="245"/>
                    <a:pt x="885" y="200"/>
                    <a:pt x="840" y="181"/>
                  </a:cubicBezTo>
                  <a:cubicBezTo>
                    <a:pt x="805" y="97"/>
                    <a:pt x="722" y="37"/>
                    <a:pt x="626" y="3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395" name="Freeform 19"/>
          <p:cNvSpPr>
            <a:spLocks noEditPoints="1"/>
          </p:cNvSpPr>
          <p:nvPr/>
        </p:nvSpPr>
        <p:spPr bwMode="auto">
          <a:xfrm>
            <a:off x="8099655" y="3943252"/>
            <a:ext cx="188274" cy="306585"/>
          </a:xfrm>
          <a:custGeom>
            <a:avLst/>
            <a:gdLst>
              <a:gd name="T0" fmla="*/ 150 w 1273"/>
              <a:gd name="T1" fmla="*/ 1046 h 2075"/>
              <a:gd name="T2" fmla="*/ 292 w 1273"/>
              <a:gd name="T3" fmla="*/ 1299 h 2075"/>
              <a:gd name="T4" fmla="*/ 282 w 1273"/>
              <a:gd name="T5" fmla="*/ 1299 h 2075"/>
              <a:gd name="T6" fmla="*/ 257 w 1273"/>
              <a:gd name="T7" fmla="*/ 1304 h 2075"/>
              <a:gd name="T8" fmla="*/ 149 w 1273"/>
              <a:gd name="T9" fmla="*/ 1454 h 2075"/>
              <a:gd name="T10" fmla="*/ 149 w 1273"/>
              <a:gd name="T11" fmla="*/ 1750 h 2075"/>
              <a:gd name="T12" fmla="*/ 237 w 1273"/>
              <a:gd name="T13" fmla="*/ 1907 h 2075"/>
              <a:gd name="T14" fmla="*/ 448 w 1273"/>
              <a:gd name="T15" fmla="*/ 2038 h 2075"/>
              <a:gd name="T16" fmla="*/ 577 w 1273"/>
              <a:gd name="T17" fmla="*/ 2075 h 2075"/>
              <a:gd name="T18" fmla="*/ 696 w 1273"/>
              <a:gd name="T19" fmla="*/ 2075 h 2075"/>
              <a:gd name="T20" fmla="*/ 826 w 1273"/>
              <a:gd name="T21" fmla="*/ 2038 h 2075"/>
              <a:gd name="T22" fmla="*/ 1036 w 1273"/>
              <a:gd name="T23" fmla="*/ 1907 h 2075"/>
              <a:gd name="T24" fmla="*/ 1125 w 1273"/>
              <a:gd name="T25" fmla="*/ 1750 h 2075"/>
              <a:gd name="T26" fmla="*/ 1125 w 1273"/>
              <a:gd name="T27" fmla="*/ 1454 h 2075"/>
              <a:gd name="T28" fmla="*/ 1009 w 1273"/>
              <a:gd name="T29" fmla="*/ 1302 h 2075"/>
              <a:gd name="T30" fmla="*/ 981 w 1273"/>
              <a:gd name="T31" fmla="*/ 1299 h 2075"/>
              <a:gd name="T32" fmla="*/ 1123 w 1273"/>
              <a:gd name="T33" fmla="*/ 1047 h 2075"/>
              <a:gd name="T34" fmla="*/ 1135 w 1273"/>
              <a:gd name="T35" fmla="*/ 1032 h 2075"/>
              <a:gd name="T36" fmla="*/ 1273 w 1273"/>
              <a:gd name="T37" fmla="*/ 637 h 2075"/>
              <a:gd name="T38" fmla="*/ 637 w 1273"/>
              <a:gd name="T39" fmla="*/ 0 h 2075"/>
              <a:gd name="T40" fmla="*/ 1 w 1273"/>
              <a:gd name="T41" fmla="*/ 637 h 2075"/>
              <a:gd name="T42" fmla="*/ 138 w 1273"/>
              <a:gd name="T43" fmla="*/ 1032 h 2075"/>
              <a:gd name="T44" fmla="*/ 150 w 1273"/>
              <a:gd name="T45" fmla="*/ 1046 h 2075"/>
              <a:gd name="T46" fmla="*/ 266 w 1273"/>
              <a:gd name="T47" fmla="*/ 1698 h 2075"/>
              <a:gd name="T48" fmla="*/ 266 w 1273"/>
              <a:gd name="T49" fmla="*/ 1650 h 2075"/>
              <a:gd name="T50" fmla="*/ 1008 w 1273"/>
              <a:gd name="T51" fmla="*/ 1742 h 2075"/>
              <a:gd name="T52" fmla="*/ 1008 w 1273"/>
              <a:gd name="T53" fmla="*/ 1750 h 2075"/>
              <a:gd name="T54" fmla="*/ 994 w 1273"/>
              <a:gd name="T55" fmla="*/ 1788 h 2075"/>
              <a:gd name="T56" fmla="*/ 266 w 1273"/>
              <a:gd name="T57" fmla="*/ 1698 h 2075"/>
              <a:gd name="T58" fmla="*/ 1008 w 1273"/>
              <a:gd name="T59" fmla="*/ 1683 h 2075"/>
              <a:gd name="T60" fmla="*/ 266 w 1273"/>
              <a:gd name="T61" fmla="*/ 1591 h 2075"/>
              <a:gd name="T62" fmla="*/ 266 w 1273"/>
              <a:gd name="T63" fmla="*/ 1537 h 2075"/>
              <a:gd name="T64" fmla="*/ 1008 w 1273"/>
              <a:gd name="T65" fmla="*/ 1629 h 2075"/>
              <a:gd name="T66" fmla="*/ 1008 w 1273"/>
              <a:gd name="T67" fmla="*/ 1683 h 2075"/>
              <a:gd name="T68" fmla="*/ 764 w 1273"/>
              <a:gd name="T69" fmla="*/ 1939 h 2075"/>
              <a:gd name="T70" fmla="*/ 696 w 1273"/>
              <a:gd name="T71" fmla="*/ 1958 h 2075"/>
              <a:gd name="T72" fmla="*/ 577 w 1273"/>
              <a:gd name="T73" fmla="*/ 1958 h 2075"/>
              <a:gd name="T74" fmla="*/ 509 w 1273"/>
              <a:gd name="T75" fmla="*/ 1939 h 2075"/>
              <a:gd name="T76" fmla="*/ 299 w 1273"/>
              <a:gd name="T77" fmla="*/ 1808 h 2075"/>
              <a:gd name="T78" fmla="*/ 267 w 1273"/>
              <a:gd name="T79" fmla="*/ 1757 h 2075"/>
              <a:gd name="T80" fmla="*/ 925 w 1273"/>
              <a:gd name="T81" fmla="*/ 1839 h 2075"/>
              <a:gd name="T82" fmla="*/ 764 w 1273"/>
              <a:gd name="T83" fmla="*/ 1939 h 2075"/>
              <a:gd name="T84" fmla="*/ 1008 w 1273"/>
              <a:gd name="T85" fmla="*/ 1454 h 2075"/>
              <a:gd name="T86" fmla="*/ 1008 w 1273"/>
              <a:gd name="T87" fmla="*/ 1570 h 2075"/>
              <a:gd name="T88" fmla="*/ 266 w 1273"/>
              <a:gd name="T89" fmla="*/ 1478 h 2075"/>
              <a:gd name="T90" fmla="*/ 266 w 1273"/>
              <a:gd name="T91" fmla="*/ 1454 h 2075"/>
              <a:gd name="T92" fmla="*/ 293 w 1273"/>
              <a:gd name="T93" fmla="*/ 1416 h 2075"/>
              <a:gd name="T94" fmla="*/ 305 w 1273"/>
              <a:gd name="T95" fmla="*/ 1416 h 2075"/>
              <a:gd name="T96" fmla="*/ 982 w 1273"/>
              <a:gd name="T97" fmla="*/ 1416 h 2075"/>
              <a:gd name="T98" fmla="*/ 1008 w 1273"/>
              <a:gd name="T99" fmla="*/ 1454 h 2075"/>
              <a:gd name="T100" fmla="*/ 637 w 1273"/>
              <a:gd name="T101" fmla="*/ 107 h 2075"/>
              <a:gd name="T102" fmla="*/ 1166 w 1273"/>
              <a:gd name="T103" fmla="*/ 637 h 2075"/>
              <a:gd name="T104" fmla="*/ 1051 w 1273"/>
              <a:gd name="T105" fmla="*/ 965 h 2075"/>
              <a:gd name="T106" fmla="*/ 1039 w 1273"/>
              <a:gd name="T107" fmla="*/ 981 h 2075"/>
              <a:gd name="T108" fmla="*/ 873 w 1273"/>
              <a:gd name="T109" fmla="*/ 1299 h 2075"/>
              <a:gd name="T110" fmla="*/ 695 w 1273"/>
              <a:gd name="T111" fmla="*/ 1299 h 2075"/>
              <a:gd name="T112" fmla="*/ 400 w 1273"/>
              <a:gd name="T113" fmla="*/ 1299 h 2075"/>
              <a:gd name="T114" fmla="*/ 233 w 1273"/>
              <a:gd name="T115" fmla="*/ 980 h 2075"/>
              <a:gd name="T116" fmla="*/ 222 w 1273"/>
              <a:gd name="T117" fmla="*/ 965 h 2075"/>
              <a:gd name="T118" fmla="*/ 108 w 1273"/>
              <a:gd name="T119" fmla="*/ 637 h 2075"/>
              <a:gd name="T120" fmla="*/ 637 w 1273"/>
              <a:gd name="T121" fmla="*/ 107 h 2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73" h="2075">
                <a:moveTo>
                  <a:pt x="150" y="1046"/>
                </a:moveTo>
                <a:cubicBezTo>
                  <a:pt x="229" y="1145"/>
                  <a:pt x="275" y="1204"/>
                  <a:pt x="292" y="1299"/>
                </a:cubicBezTo>
                <a:cubicBezTo>
                  <a:pt x="282" y="1299"/>
                  <a:pt x="282" y="1299"/>
                  <a:pt x="282" y="1299"/>
                </a:cubicBezTo>
                <a:cubicBezTo>
                  <a:pt x="273" y="1299"/>
                  <a:pt x="265" y="1301"/>
                  <a:pt x="257" y="1304"/>
                </a:cubicBezTo>
                <a:cubicBezTo>
                  <a:pt x="193" y="1327"/>
                  <a:pt x="149" y="1387"/>
                  <a:pt x="149" y="1454"/>
                </a:cubicBezTo>
                <a:cubicBezTo>
                  <a:pt x="149" y="1750"/>
                  <a:pt x="149" y="1750"/>
                  <a:pt x="149" y="1750"/>
                </a:cubicBezTo>
                <a:cubicBezTo>
                  <a:pt x="149" y="1811"/>
                  <a:pt x="184" y="1874"/>
                  <a:pt x="237" y="1907"/>
                </a:cubicBezTo>
                <a:cubicBezTo>
                  <a:pt x="448" y="2038"/>
                  <a:pt x="448" y="2038"/>
                  <a:pt x="448" y="2038"/>
                </a:cubicBezTo>
                <a:cubicBezTo>
                  <a:pt x="483" y="2060"/>
                  <a:pt x="534" y="2075"/>
                  <a:pt x="577" y="2075"/>
                </a:cubicBezTo>
                <a:cubicBezTo>
                  <a:pt x="696" y="2075"/>
                  <a:pt x="696" y="2075"/>
                  <a:pt x="696" y="2075"/>
                </a:cubicBezTo>
                <a:cubicBezTo>
                  <a:pt x="739" y="2075"/>
                  <a:pt x="790" y="2060"/>
                  <a:pt x="826" y="2038"/>
                </a:cubicBezTo>
                <a:cubicBezTo>
                  <a:pt x="1036" y="1907"/>
                  <a:pt x="1036" y="1907"/>
                  <a:pt x="1036" y="1907"/>
                </a:cubicBezTo>
                <a:cubicBezTo>
                  <a:pt x="1089" y="1874"/>
                  <a:pt x="1125" y="1811"/>
                  <a:pt x="1125" y="1750"/>
                </a:cubicBezTo>
                <a:cubicBezTo>
                  <a:pt x="1125" y="1454"/>
                  <a:pt x="1125" y="1454"/>
                  <a:pt x="1125" y="1454"/>
                </a:cubicBezTo>
                <a:cubicBezTo>
                  <a:pt x="1125" y="1384"/>
                  <a:pt x="1077" y="1322"/>
                  <a:pt x="1009" y="1302"/>
                </a:cubicBezTo>
                <a:cubicBezTo>
                  <a:pt x="1003" y="1300"/>
                  <a:pt x="1001" y="1299"/>
                  <a:pt x="981" y="1299"/>
                </a:cubicBezTo>
                <a:cubicBezTo>
                  <a:pt x="997" y="1205"/>
                  <a:pt x="1044" y="1147"/>
                  <a:pt x="1123" y="1047"/>
                </a:cubicBezTo>
                <a:cubicBezTo>
                  <a:pt x="1135" y="1032"/>
                  <a:pt x="1135" y="1032"/>
                  <a:pt x="1135" y="1032"/>
                </a:cubicBezTo>
                <a:cubicBezTo>
                  <a:pt x="1225" y="919"/>
                  <a:pt x="1273" y="782"/>
                  <a:pt x="1273" y="637"/>
                </a:cubicBezTo>
                <a:cubicBezTo>
                  <a:pt x="1273" y="286"/>
                  <a:pt x="988" y="0"/>
                  <a:pt x="637" y="0"/>
                </a:cubicBezTo>
                <a:cubicBezTo>
                  <a:pt x="286" y="0"/>
                  <a:pt x="1" y="286"/>
                  <a:pt x="1" y="637"/>
                </a:cubicBezTo>
                <a:cubicBezTo>
                  <a:pt x="0" y="782"/>
                  <a:pt x="48" y="918"/>
                  <a:pt x="138" y="1032"/>
                </a:cubicBezTo>
                <a:lnTo>
                  <a:pt x="150" y="1046"/>
                </a:lnTo>
                <a:close/>
                <a:moveTo>
                  <a:pt x="266" y="1698"/>
                </a:moveTo>
                <a:cubicBezTo>
                  <a:pt x="266" y="1650"/>
                  <a:pt x="266" y="1650"/>
                  <a:pt x="266" y="1650"/>
                </a:cubicBezTo>
                <a:cubicBezTo>
                  <a:pt x="1008" y="1742"/>
                  <a:pt x="1008" y="1742"/>
                  <a:pt x="1008" y="1742"/>
                </a:cubicBezTo>
                <a:cubicBezTo>
                  <a:pt x="1008" y="1750"/>
                  <a:pt x="1008" y="1750"/>
                  <a:pt x="1008" y="1750"/>
                </a:cubicBezTo>
                <a:cubicBezTo>
                  <a:pt x="1008" y="1762"/>
                  <a:pt x="1002" y="1776"/>
                  <a:pt x="994" y="1788"/>
                </a:cubicBezTo>
                <a:lnTo>
                  <a:pt x="266" y="1698"/>
                </a:lnTo>
                <a:close/>
                <a:moveTo>
                  <a:pt x="1008" y="1683"/>
                </a:moveTo>
                <a:cubicBezTo>
                  <a:pt x="266" y="1591"/>
                  <a:pt x="266" y="1591"/>
                  <a:pt x="266" y="1591"/>
                </a:cubicBezTo>
                <a:cubicBezTo>
                  <a:pt x="266" y="1537"/>
                  <a:pt x="266" y="1537"/>
                  <a:pt x="266" y="1537"/>
                </a:cubicBezTo>
                <a:cubicBezTo>
                  <a:pt x="1008" y="1629"/>
                  <a:pt x="1008" y="1629"/>
                  <a:pt x="1008" y="1629"/>
                </a:cubicBezTo>
                <a:lnTo>
                  <a:pt x="1008" y="1683"/>
                </a:lnTo>
                <a:close/>
                <a:moveTo>
                  <a:pt x="764" y="1939"/>
                </a:moveTo>
                <a:cubicBezTo>
                  <a:pt x="747" y="1949"/>
                  <a:pt x="717" y="1958"/>
                  <a:pt x="696" y="1958"/>
                </a:cubicBezTo>
                <a:cubicBezTo>
                  <a:pt x="577" y="1958"/>
                  <a:pt x="577" y="1958"/>
                  <a:pt x="577" y="1958"/>
                </a:cubicBezTo>
                <a:cubicBezTo>
                  <a:pt x="557" y="1958"/>
                  <a:pt x="527" y="1949"/>
                  <a:pt x="509" y="1939"/>
                </a:cubicBezTo>
                <a:cubicBezTo>
                  <a:pt x="299" y="1808"/>
                  <a:pt x="299" y="1808"/>
                  <a:pt x="299" y="1808"/>
                </a:cubicBezTo>
                <a:cubicBezTo>
                  <a:pt x="283" y="1797"/>
                  <a:pt x="269" y="1776"/>
                  <a:pt x="267" y="1757"/>
                </a:cubicBezTo>
                <a:cubicBezTo>
                  <a:pt x="925" y="1839"/>
                  <a:pt x="925" y="1839"/>
                  <a:pt x="925" y="1839"/>
                </a:cubicBezTo>
                <a:lnTo>
                  <a:pt x="764" y="1939"/>
                </a:lnTo>
                <a:close/>
                <a:moveTo>
                  <a:pt x="1008" y="1454"/>
                </a:moveTo>
                <a:cubicBezTo>
                  <a:pt x="1008" y="1570"/>
                  <a:pt x="1008" y="1570"/>
                  <a:pt x="1008" y="1570"/>
                </a:cubicBezTo>
                <a:cubicBezTo>
                  <a:pt x="266" y="1478"/>
                  <a:pt x="266" y="1478"/>
                  <a:pt x="266" y="1478"/>
                </a:cubicBezTo>
                <a:cubicBezTo>
                  <a:pt x="266" y="1454"/>
                  <a:pt x="266" y="1454"/>
                  <a:pt x="266" y="1454"/>
                </a:cubicBezTo>
                <a:cubicBezTo>
                  <a:pt x="266" y="1437"/>
                  <a:pt x="277" y="1422"/>
                  <a:pt x="293" y="1416"/>
                </a:cubicBezTo>
                <a:cubicBezTo>
                  <a:pt x="305" y="1416"/>
                  <a:pt x="305" y="1416"/>
                  <a:pt x="305" y="1416"/>
                </a:cubicBezTo>
                <a:cubicBezTo>
                  <a:pt x="806" y="1416"/>
                  <a:pt x="948" y="1416"/>
                  <a:pt x="982" y="1416"/>
                </a:cubicBezTo>
                <a:cubicBezTo>
                  <a:pt x="997" y="1423"/>
                  <a:pt x="1008" y="1438"/>
                  <a:pt x="1008" y="1454"/>
                </a:cubicBezTo>
                <a:close/>
                <a:moveTo>
                  <a:pt x="637" y="107"/>
                </a:moveTo>
                <a:cubicBezTo>
                  <a:pt x="929" y="107"/>
                  <a:pt x="1166" y="345"/>
                  <a:pt x="1166" y="637"/>
                </a:cubicBezTo>
                <a:cubicBezTo>
                  <a:pt x="1166" y="757"/>
                  <a:pt x="1126" y="871"/>
                  <a:pt x="1051" y="965"/>
                </a:cubicBezTo>
                <a:cubicBezTo>
                  <a:pt x="1039" y="981"/>
                  <a:pt x="1039" y="981"/>
                  <a:pt x="1039" y="981"/>
                </a:cubicBezTo>
                <a:cubicBezTo>
                  <a:pt x="951" y="1091"/>
                  <a:pt x="891" y="1167"/>
                  <a:pt x="873" y="1299"/>
                </a:cubicBezTo>
                <a:cubicBezTo>
                  <a:pt x="822" y="1299"/>
                  <a:pt x="760" y="1299"/>
                  <a:pt x="695" y="1299"/>
                </a:cubicBezTo>
                <a:cubicBezTo>
                  <a:pt x="592" y="1299"/>
                  <a:pt x="481" y="1299"/>
                  <a:pt x="400" y="1299"/>
                </a:cubicBezTo>
                <a:cubicBezTo>
                  <a:pt x="382" y="1166"/>
                  <a:pt x="322" y="1090"/>
                  <a:pt x="233" y="980"/>
                </a:cubicBezTo>
                <a:cubicBezTo>
                  <a:pt x="222" y="965"/>
                  <a:pt x="222" y="965"/>
                  <a:pt x="222" y="965"/>
                </a:cubicBezTo>
                <a:cubicBezTo>
                  <a:pt x="147" y="871"/>
                  <a:pt x="108" y="757"/>
                  <a:pt x="108" y="637"/>
                </a:cubicBezTo>
                <a:cubicBezTo>
                  <a:pt x="108" y="345"/>
                  <a:pt x="345" y="107"/>
                  <a:pt x="637" y="107"/>
                </a:cubicBez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396" name="Group 395"/>
          <p:cNvGrpSpPr/>
          <p:nvPr/>
        </p:nvGrpSpPr>
        <p:grpSpPr>
          <a:xfrm>
            <a:off x="8050063" y="4939204"/>
            <a:ext cx="287458" cy="287401"/>
            <a:chOff x="7938" y="-3175"/>
            <a:chExt cx="8029575" cy="8027988"/>
          </a:xfrm>
          <a:solidFill>
            <a:schemeClr val="tx1">
              <a:lumMod val="85000"/>
              <a:lumOff val="15000"/>
            </a:schemeClr>
          </a:solidFill>
        </p:grpSpPr>
        <p:sp>
          <p:nvSpPr>
            <p:cNvPr id="397" name="Freeform 23"/>
            <p:cNvSpPr>
              <a:spLocks noEditPoints="1"/>
            </p:cNvSpPr>
            <p:nvPr/>
          </p:nvSpPr>
          <p:spPr bwMode="auto">
            <a:xfrm>
              <a:off x="7938" y="-3175"/>
              <a:ext cx="8029575" cy="8027988"/>
            </a:xfrm>
            <a:custGeom>
              <a:avLst/>
              <a:gdLst>
                <a:gd name="T0" fmla="*/ 818 w 2138"/>
                <a:gd name="T1" fmla="*/ 1635 h 2138"/>
                <a:gd name="T2" fmla="*/ 818 w 2138"/>
                <a:gd name="T3" fmla="*/ 1635 h 2138"/>
                <a:gd name="T4" fmla="*/ 1257 w 2138"/>
                <a:gd name="T5" fmla="*/ 1507 h 2138"/>
                <a:gd name="T6" fmla="*/ 1301 w 2138"/>
                <a:gd name="T7" fmla="*/ 1550 h 2138"/>
                <a:gd name="T8" fmla="*/ 1249 w 2138"/>
                <a:gd name="T9" fmla="*/ 1602 h 2138"/>
                <a:gd name="T10" fmla="*/ 1711 w 2138"/>
                <a:gd name="T11" fmla="*/ 2064 h 2138"/>
                <a:gd name="T12" fmla="*/ 1888 w 2138"/>
                <a:gd name="T13" fmla="*/ 2138 h 2138"/>
                <a:gd name="T14" fmla="*/ 2065 w 2138"/>
                <a:gd name="T15" fmla="*/ 2064 h 2138"/>
                <a:gd name="T16" fmla="*/ 2138 w 2138"/>
                <a:gd name="T17" fmla="*/ 1888 h 2138"/>
                <a:gd name="T18" fmla="*/ 2065 w 2138"/>
                <a:gd name="T19" fmla="*/ 1711 h 2138"/>
                <a:gd name="T20" fmla="*/ 1603 w 2138"/>
                <a:gd name="T21" fmla="*/ 1248 h 2138"/>
                <a:gd name="T22" fmla="*/ 1551 w 2138"/>
                <a:gd name="T23" fmla="*/ 1300 h 2138"/>
                <a:gd name="T24" fmla="*/ 1507 w 2138"/>
                <a:gd name="T25" fmla="*/ 1257 h 2138"/>
                <a:gd name="T26" fmla="*/ 1633 w 2138"/>
                <a:gd name="T27" fmla="*/ 760 h 2138"/>
                <a:gd name="T28" fmla="*/ 1396 w 2138"/>
                <a:gd name="T29" fmla="*/ 239 h 2138"/>
                <a:gd name="T30" fmla="*/ 818 w 2138"/>
                <a:gd name="T31" fmla="*/ 0 h 2138"/>
                <a:gd name="T32" fmla="*/ 240 w 2138"/>
                <a:gd name="T33" fmla="*/ 239 h 2138"/>
                <a:gd name="T34" fmla="*/ 0 w 2138"/>
                <a:gd name="T35" fmla="*/ 817 h 2138"/>
                <a:gd name="T36" fmla="*/ 240 w 2138"/>
                <a:gd name="T37" fmla="*/ 1395 h 2138"/>
                <a:gd name="T38" fmla="*/ 818 w 2138"/>
                <a:gd name="T39" fmla="*/ 1635 h 2138"/>
                <a:gd name="T40" fmla="*/ 2009 w 2138"/>
                <a:gd name="T41" fmla="*/ 1888 h 2138"/>
                <a:gd name="T42" fmla="*/ 1973 w 2138"/>
                <a:gd name="T43" fmla="*/ 1973 h 2138"/>
                <a:gd name="T44" fmla="*/ 1888 w 2138"/>
                <a:gd name="T45" fmla="*/ 2008 h 2138"/>
                <a:gd name="T46" fmla="*/ 1803 w 2138"/>
                <a:gd name="T47" fmla="*/ 1973 h 2138"/>
                <a:gd name="T48" fmla="*/ 1444 w 2138"/>
                <a:gd name="T49" fmla="*/ 1614 h 2138"/>
                <a:gd name="T50" fmla="*/ 1614 w 2138"/>
                <a:gd name="T51" fmla="*/ 1444 h 2138"/>
                <a:gd name="T52" fmla="*/ 1973 w 2138"/>
                <a:gd name="T53" fmla="*/ 1802 h 2138"/>
                <a:gd name="T54" fmla="*/ 2009 w 2138"/>
                <a:gd name="T55" fmla="*/ 1888 h 2138"/>
                <a:gd name="T56" fmla="*/ 1392 w 2138"/>
                <a:gd name="T57" fmla="*/ 1459 h 2138"/>
                <a:gd name="T58" fmla="*/ 1361 w 2138"/>
                <a:gd name="T59" fmla="*/ 1427 h 2138"/>
                <a:gd name="T60" fmla="*/ 1362 w 2138"/>
                <a:gd name="T61" fmla="*/ 1427 h 2138"/>
                <a:gd name="T62" fmla="*/ 1377 w 2138"/>
                <a:gd name="T63" fmla="*/ 1413 h 2138"/>
                <a:gd name="T64" fmla="*/ 1380 w 2138"/>
                <a:gd name="T65" fmla="*/ 1410 h 2138"/>
                <a:gd name="T66" fmla="*/ 1396 w 2138"/>
                <a:gd name="T67" fmla="*/ 1395 h 2138"/>
                <a:gd name="T68" fmla="*/ 1411 w 2138"/>
                <a:gd name="T69" fmla="*/ 1380 h 2138"/>
                <a:gd name="T70" fmla="*/ 1413 w 2138"/>
                <a:gd name="T71" fmla="*/ 1377 h 2138"/>
                <a:gd name="T72" fmla="*/ 1428 w 2138"/>
                <a:gd name="T73" fmla="*/ 1361 h 2138"/>
                <a:gd name="T74" fmla="*/ 1428 w 2138"/>
                <a:gd name="T75" fmla="*/ 1361 h 2138"/>
                <a:gd name="T76" fmla="*/ 1459 w 2138"/>
                <a:gd name="T77" fmla="*/ 1392 h 2138"/>
                <a:gd name="T78" fmla="*/ 1392 w 2138"/>
                <a:gd name="T79" fmla="*/ 1459 h 2138"/>
                <a:gd name="T80" fmla="*/ 331 w 2138"/>
                <a:gd name="T81" fmla="*/ 331 h 2138"/>
                <a:gd name="T82" fmla="*/ 818 w 2138"/>
                <a:gd name="T83" fmla="*/ 129 h 2138"/>
                <a:gd name="T84" fmla="*/ 1304 w 2138"/>
                <a:gd name="T85" fmla="*/ 331 h 2138"/>
                <a:gd name="T86" fmla="*/ 1504 w 2138"/>
                <a:gd name="T87" fmla="*/ 769 h 2138"/>
                <a:gd name="T88" fmla="*/ 1371 w 2138"/>
                <a:gd name="T89" fmla="*/ 1226 h 2138"/>
                <a:gd name="T90" fmla="*/ 1371 w 2138"/>
                <a:gd name="T91" fmla="*/ 1226 h 2138"/>
                <a:gd name="T92" fmla="*/ 1304 w 2138"/>
                <a:gd name="T93" fmla="*/ 1303 h 2138"/>
                <a:gd name="T94" fmla="*/ 1280 w 2138"/>
                <a:gd name="T95" fmla="*/ 1326 h 2138"/>
                <a:gd name="T96" fmla="*/ 1226 w 2138"/>
                <a:gd name="T97" fmla="*/ 1370 h 2138"/>
                <a:gd name="T98" fmla="*/ 818 w 2138"/>
                <a:gd name="T99" fmla="*/ 1505 h 2138"/>
                <a:gd name="T100" fmla="*/ 331 w 2138"/>
                <a:gd name="T101" fmla="*/ 1303 h 2138"/>
                <a:gd name="T102" fmla="*/ 331 w 2138"/>
                <a:gd name="T103" fmla="*/ 331 h 2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38" h="2138">
                  <a:moveTo>
                    <a:pt x="818" y="1635"/>
                  </a:moveTo>
                  <a:cubicBezTo>
                    <a:pt x="818" y="1635"/>
                    <a:pt x="818" y="1635"/>
                    <a:pt x="818" y="1635"/>
                  </a:cubicBezTo>
                  <a:cubicBezTo>
                    <a:pt x="975" y="1635"/>
                    <a:pt x="1126" y="1590"/>
                    <a:pt x="1257" y="1507"/>
                  </a:cubicBezTo>
                  <a:cubicBezTo>
                    <a:pt x="1301" y="1550"/>
                    <a:pt x="1301" y="1550"/>
                    <a:pt x="1301" y="1550"/>
                  </a:cubicBezTo>
                  <a:cubicBezTo>
                    <a:pt x="1249" y="1602"/>
                    <a:pt x="1249" y="1602"/>
                    <a:pt x="1249" y="1602"/>
                  </a:cubicBezTo>
                  <a:cubicBezTo>
                    <a:pt x="1711" y="2064"/>
                    <a:pt x="1711" y="2064"/>
                    <a:pt x="1711" y="2064"/>
                  </a:cubicBezTo>
                  <a:cubicBezTo>
                    <a:pt x="1758" y="2112"/>
                    <a:pt x="1821" y="2138"/>
                    <a:pt x="1888" y="2138"/>
                  </a:cubicBezTo>
                  <a:cubicBezTo>
                    <a:pt x="1955" y="2138"/>
                    <a:pt x="2018" y="2112"/>
                    <a:pt x="2065" y="2064"/>
                  </a:cubicBezTo>
                  <a:cubicBezTo>
                    <a:pt x="2112" y="2017"/>
                    <a:pt x="2138" y="1954"/>
                    <a:pt x="2138" y="1888"/>
                  </a:cubicBezTo>
                  <a:cubicBezTo>
                    <a:pt x="2138" y="1821"/>
                    <a:pt x="2112" y="1758"/>
                    <a:pt x="2065" y="1711"/>
                  </a:cubicBezTo>
                  <a:cubicBezTo>
                    <a:pt x="1603" y="1248"/>
                    <a:pt x="1603" y="1248"/>
                    <a:pt x="1603" y="1248"/>
                  </a:cubicBezTo>
                  <a:cubicBezTo>
                    <a:pt x="1551" y="1300"/>
                    <a:pt x="1551" y="1300"/>
                    <a:pt x="1551" y="1300"/>
                  </a:cubicBezTo>
                  <a:cubicBezTo>
                    <a:pt x="1507" y="1257"/>
                    <a:pt x="1507" y="1257"/>
                    <a:pt x="1507" y="1257"/>
                  </a:cubicBezTo>
                  <a:cubicBezTo>
                    <a:pt x="1601" y="1110"/>
                    <a:pt x="1645" y="935"/>
                    <a:pt x="1633" y="760"/>
                  </a:cubicBezTo>
                  <a:cubicBezTo>
                    <a:pt x="1619" y="563"/>
                    <a:pt x="1535" y="379"/>
                    <a:pt x="1396" y="239"/>
                  </a:cubicBezTo>
                  <a:cubicBezTo>
                    <a:pt x="1241" y="85"/>
                    <a:pt x="1036" y="0"/>
                    <a:pt x="818" y="0"/>
                  </a:cubicBezTo>
                  <a:cubicBezTo>
                    <a:pt x="599" y="0"/>
                    <a:pt x="394" y="85"/>
                    <a:pt x="240" y="239"/>
                  </a:cubicBezTo>
                  <a:cubicBezTo>
                    <a:pt x="85" y="394"/>
                    <a:pt x="0" y="599"/>
                    <a:pt x="0" y="817"/>
                  </a:cubicBezTo>
                  <a:cubicBezTo>
                    <a:pt x="0" y="1036"/>
                    <a:pt x="85" y="1241"/>
                    <a:pt x="240" y="1395"/>
                  </a:cubicBezTo>
                  <a:cubicBezTo>
                    <a:pt x="394" y="1550"/>
                    <a:pt x="599" y="1635"/>
                    <a:pt x="818" y="1635"/>
                  </a:cubicBezTo>
                  <a:close/>
                  <a:moveTo>
                    <a:pt x="2009" y="1888"/>
                  </a:moveTo>
                  <a:cubicBezTo>
                    <a:pt x="2009" y="1920"/>
                    <a:pt x="1996" y="1950"/>
                    <a:pt x="1973" y="1973"/>
                  </a:cubicBezTo>
                  <a:cubicBezTo>
                    <a:pt x="1950" y="1996"/>
                    <a:pt x="1920" y="2008"/>
                    <a:pt x="1888" y="2008"/>
                  </a:cubicBezTo>
                  <a:cubicBezTo>
                    <a:pt x="1856" y="2008"/>
                    <a:pt x="1826" y="1996"/>
                    <a:pt x="1803" y="1973"/>
                  </a:cubicBezTo>
                  <a:cubicBezTo>
                    <a:pt x="1444" y="1614"/>
                    <a:pt x="1444" y="1614"/>
                    <a:pt x="1444" y="1614"/>
                  </a:cubicBezTo>
                  <a:cubicBezTo>
                    <a:pt x="1614" y="1444"/>
                    <a:pt x="1614" y="1444"/>
                    <a:pt x="1614" y="1444"/>
                  </a:cubicBezTo>
                  <a:cubicBezTo>
                    <a:pt x="1973" y="1802"/>
                    <a:pt x="1973" y="1802"/>
                    <a:pt x="1973" y="1802"/>
                  </a:cubicBezTo>
                  <a:cubicBezTo>
                    <a:pt x="1996" y="1825"/>
                    <a:pt x="2009" y="1855"/>
                    <a:pt x="2009" y="1888"/>
                  </a:cubicBezTo>
                  <a:close/>
                  <a:moveTo>
                    <a:pt x="1392" y="1459"/>
                  </a:moveTo>
                  <a:cubicBezTo>
                    <a:pt x="1361" y="1427"/>
                    <a:pt x="1361" y="1427"/>
                    <a:pt x="1361" y="1427"/>
                  </a:cubicBezTo>
                  <a:cubicBezTo>
                    <a:pt x="1361" y="1427"/>
                    <a:pt x="1362" y="1427"/>
                    <a:pt x="1362" y="1427"/>
                  </a:cubicBezTo>
                  <a:cubicBezTo>
                    <a:pt x="1367" y="1422"/>
                    <a:pt x="1372" y="1418"/>
                    <a:pt x="1377" y="1413"/>
                  </a:cubicBezTo>
                  <a:cubicBezTo>
                    <a:pt x="1378" y="1412"/>
                    <a:pt x="1379" y="1411"/>
                    <a:pt x="1380" y="1410"/>
                  </a:cubicBezTo>
                  <a:cubicBezTo>
                    <a:pt x="1385" y="1405"/>
                    <a:pt x="1391" y="1400"/>
                    <a:pt x="1396" y="1395"/>
                  </a:cubicBezTo>
                  <a:cubicBezTo>
                    <a:pt x="1401" y="1390"/>
                    <a:pt x="1406" y="1385"/>
                    <a:pt x="1411" y="1380"/>
                  </a:cubicBezTo>
                  <a:cubicBezTo>
                    <a:pt x="1411" y="1379"/>
                    <a:pt x="1412" y="1378"/>
                    <a:pt x="1413" y="1377"/>
                  </a:cubicBezTo>
                  <a:cubicBezTo>
                    <a:pt x="1418" y="1372"/>
                    <a:pt x="1423" y="1366"/>
                    <a:pt x="1428" y="1361"/>
                  </a:cubicBezTo>
                  <a:cubicBezTo>
                    <a:pt x="1428" y="1361"/>
                    <a:pt x="1428" y="1361"/>
                    <a:pt x="1428" y="1361"/>
                  </a:cubicBezTo>
                  <a:cubicBezTo>
                    <a:pt x="1459" y="1392"/>
                    <a:pt x="1459" y="1392"/>
                    <a:pt x="1459" y="1392"/>
                  </a:cubicBezTo>
                  <a:lnTo>
                    <a:pt x="1392" y="1459"/>
                  </a:lnTo>
                  <a:close/>
                  <a:moveTo>
                    <a:pt x="331" y="331"/>
                  </a:moveTo>
                  <a:cubicBezTo>
                    <a:pt x="461" y="201"/>
                    <a:pt x="634" y="129"/>
                    <a:pt x="818" y="129"/>
                  </a:cubicBezTo>
                  <a:cubicBezTo>
                    <a:pt x="1001" y="129"/>
                    <a:pt x="1174" y="201"/>
                    <a:pt x="1304" y="331"/>
                  </a:cubicBezTo>
                  <a:cubicBezTo>
                    <a:pt x="1421" y="448"/>
                    <a:pt x="1492" y="604"/>
                    <a:pt x="1504" y="769"/>
                  </a:cubicBezTo>
                  <a:cubicBezTo>
                    <a:pt x="1515" y="932"/>
                    <a:pt x="1468" y="1095"/>
                    <a:pt x="1371" y="1226"/>
                  </a:cubicBezTo>
                  <a:cubicBezTo>
                    <a:pt x="1371" y="1226"/>
                    <a:pt x="1371" y="1226"/>
                    <a:pt x="1371" y="1226"/>
                  </a:cubicBezTo>
                  <a:cubicBezTo>
                    <a:pt x="1351" y="1253"/>
                    <a:pt x="1328" y="1279"/>
                    <a:pt x="1304" y="1303"/>
                  </a:cubicBezTo>
                  <a:cubicBezTo>
                    <a:pt x="1296" y="1311"/>
                    <a:pt x="1288" y="1319"/>
                    <a:pt x="1280" y="1326"/>
                  </a:cubicBezTo>
                  <a:cubicBezTo>
                    <a:pt x="1263" y="1342"/>
                    <a:pt x="1245" y="1357"/>
                    <a:pt x="1226" y="1370"/>
                  </a:cubicBezTo>
                  <a:cubicBezTo>
                    <a:pt x="1107" y="1458"/>
                    <a:pt x="966" y="1505"/>
                    <a:pt x="818" y="1505"/>
                  </a:cubicBezTo>
                  <a:cubicBezTo>
                    <a:pt x="634" y="1505"/>
                    <a:pt x="461" y="1433"/>
                    <a:pt x="331" y="1303"/>
                  </a:cubicBezTo>
                  <a:cubicBezTo>
                    <a:pt x="63" y="1035"/>
                    <a:pt x="63" y="599"/>
                    <a:pt x="331" y="33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98" name="Freeform 24"/>
            <p:cNvSpPr>
              <a:spLocks noEditPoints="1"/>
            </p:cNvSpPr>
            <p:nvPr/>
          </p:nvSpPr>
          <p:spPr bwMode="auto">
            <a:xfrm>
              <a:off x="788988" y="976313"/>
              <a:ext cx="4578350" cy="4176713"/>
            </a:xfrm>
            <a:custGeom>
              <a:avLst/>
              <a:gdLst>
                <a:gd name="T0" fmla="*/ 577 w 1219"/>
                <a:gd name="T1" fmla="*/ 1111 h 1112"/>
                <a:gd name="T2" fmla="*/ 577 w 1219"/>
                <a:gd name="T3" fmla="*/ 1112 h 1112"/>
                <a:gd name="T4" fmla="*/ 610 w 1219"/>
                <a:gd name="T5" fmla="*/ 1112 h 1112"/>
                <a:gd name="T6" fmla="*/ 940 w 1219"/>
                <a:gd name="T7" fmla="*/ 1003 h 1112"/>
                <a:gd name="T8" fmla="*/ 1002 w 1219"/>
                <a:gd name="T9" fmla="*/ 949 h 1112"/>
                <a:gd name="T10" fmla="*/ 1057 w 1219"/>
                <a:gd name="T11" fmla="*/ 886 h 1112"/>
                <a:gd name="T12" fmla="*/ 1003 w 1219"/>
                <a:gd name="T13" fmla="*/ 163 h 1112"/>
                <a:gd name="T14" fmla="*/ 610 w 1219"/>
                <a:gd name="T15" fmla="*/ 0 h 1112"/>
                <a:gd name="T16" fmla="*/ 217 w 1219"/>
                <a:gd name="T17" fmla="*/ 163 h 1112"/>
                <a:gd name="T18" fmla="*/ 217 w 1219"/>
                <a:gd name="T19" fmla="*/ 949 h 1112"/>
                <a:gd name="T20" fmla="*/ 577 w 1219"/>
                <a:gd name="T21" fmla="*/ 1111 h 1112"/>
                <a:gd name="T22" fmla="*/ 262 w 1219"/>
                <a:gd name="T23" fmla="*/ 209 h 1112"/>
                <a:gd name="T24" fmla="*/ 610 w 1219"/>
                <a:gd name="T25" fmla="*/ 65 h 1112"/>
                <a:gd name="T26" fmla="*/ 957 w 1219"/>
                <a:gd name="T27" fmla="*/ 209 h 1112"/>
                <a:gd name="T28" fmla="*/ 1005 w 1219"/>
                <a:gd name="T29" fmla="*/ 848 h 1112"/>
                <a:gd name="T30" fmla="*/ 957 w 1219"/>
                <a:gd name="T31" fmla="*/ 903 h 1112"/>
                <a:gd name="T32" fmla="*/ 901 w 1219"/>
                <a:gd name="T33" fmla="*/ 951 h 1112"/>
                <a:gd name="T34" fmla="*/ 612 w 1219"/>
                <a:gd name="T35" fmla="*/ 1047 h 1112"/>
                <a:gd name="T36" fmla="*/ 610 w 1219"/>
                <a:gd name="T37" fmla="*/ 1047 h 1112"/>
                <a:gd name="T38" fmla="*/ 262 w 1219"/>
                <a:gd name="T39" fmla="*/ 903 h 1112"/>
                <a:gd name="T40" fmla="*/ 262 w 1219"/>
                <a:gd name="T41" fmla="*/ 209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9" h="1112">
                  <a:moveTo>
                    <a:pt x="577" y="1111"/>
                  </a:moveTo>
                  <a:cubicBezTo>
                    <a:pt x="577" y="1112"/>
                    <a:pt x="577" y="1112"/>
                    <a:pt x="577" y="1112"/>
                  </a:cubicBezTo>
                  <a:cubicBezTo>
                    <a:pt x="610" y="1112"/>
                    <a:pt x="610" y="1112"/>
                    <a:pt x="610" y="1112"/>
                  </a:cubicBezTo>
                  <a:cubicBezTo>
                    <a:pt x="730" y="1112"/>
                    <a:pt x="844" y="1074"/>
                    <a:pt x="940" y="1003"/>
                  </a:cubicBezTo>
                  <a:cubicBezTo>
                    <a:pt x="962" y="987"/>
                    <a:pt x="983" y="969"/>
                    <a:pt x="1002" y="949"/>
                  </a:cubicBezTo>
                  <a:cubicBezTo>
                    <a:pt x="1022" y="930"/>
                    <a:pt x="1040" y="908"/>
                    <a:pt x="1057" y="886"/>
                  </a:cubicBezTo>
                  <a:cubicBezTo>
                    <a:pt x="1219" y="667"/>
                    <a:pt x="1196" y="356"/>
                    <a:pt x="1003" y="163"/>
                  </a:cubicBezTo>
                  <a:cubicBezTo>
                    <a:pt x="898" y="58"/>
                    <a:pt x="758" y="0"/>
                    <a:pt x="610" y="0"/>
                  </a:cubicBezTo>
                  <a:cubicBezTo>
                    <a:pt x="461" y="0"/>
                    <a:pt x="322" y="58"/>
                    <a:pt x="217" y="163"/>
                  </a:cubicBezTo>
                  <a:cubicBezTo>
                    <a:pt x="0" y="380"/>
                    <a:pt x="0" y="732"/>
                    <a:pt x="217" y="949"/>
                  </a:cubicBezTo>
                  <a:cubicBezTo>
                    <a:pt x="314" y="1046"/>
                    <a:pt x="441" y="1103"/>
                    <a:pt x="577" y="1111"/>
                  </a:cubicBezTo>
                  <a:close/>
                  <a:moveTo>
                    <a:pt x="262" y="209"/>
                  </a:moveTo>
                  <a:cubicBezTo>
                    <a:pt x="355" y="116"/>
                    <a:pt x="478" y="65"/>
                    <a:pt x="610" y="65"/>
                  </a:cubicBezTo>
                  <a:cubicBezTo>
                    <a:pt x="741" y="65"/>
                    <a:pt x="864" y="116"/>
                    <a:pt x="957" y="209"/>
                  </a:cubicBezTo>
                  <a:cubicBezTo>
                    <a:pt x="1127" y="380"/>
                    <a:pt x="1148" y="654"/>
                    <a:pt x="1005" y="848"/>
                  </a:cubicBezTo>
                  <a:cubicBezTo>
                    <a:pt x="990" y="867"/>
                    <a:pt x="974" y="886"/>
                    <a:pt x="957" y="903"/>
                  </a:cubicBezTo>
                  <a:cubicBezTo>
                    <a:pt x="939" y="921"/>
                    <a:pt x="921" y="937"/>
                    <a:pt x="901" y="951"/>
                  </a:cubicBezTo>
                  <a:cubicBezTo>
                    <a:pt x="817" y="1013"/>
                    <a:pt x="717" y="1046"/>
                    <a:pt x="612" y="1047"/>
                  </a:cubicBezTo>
                  <a:cubicBezTo>
                    <a:pt x="610" y="1047"/>
                    <a:pt x="610" y="1047"/>
                    <a:pt x="610" y="1047"/>
                  </a:cubicBezTo>
                  <a:cubicBezTo>
                    <a:pt x="478" y="1047"/>
                    <a:pt x="355" y="996"/>
                    <a:pt x="262" y="903"/>
                  </a:cubicBezTo>
                  <a:cubicBezTo>
                    <a:pt x="71" y="712"/>
                    <a:pt x="71" y="400"/>
                    <a:pt x="262" y="20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399" name="Group 398"/>
          <p:cNvGrpSpPr/>
          <p:nvPr/>
        </p:nvGrpSpPr>
        <p:grpSpPr>
          <a:xfrm>
            <a:off x="8046997" y="5413449"/>
            <a:ext cx="293590" cy="295221"/>
            <a:chOff x="2025650" y="2516188"/>
            <a:chExt cx="285750" cy="287337"/>
          </a:xfrm>
          <a:solidFill>
            <a:schemeClr val="tx1">
              <a:lumMod val="85000"/>
              <a:lumOff val="15000"/>
            </a:schemeClr>
          </a:solidFill>
        </p:grpSpPr>
        <p:sp>
          <p:nvSpPr>
            <p:cNvPr id="400" name="Freeform 1153"/>
            <p:cNvSpPr>
              <a:spLocks/>
            </p:cNvSpPr>
            <p:nvPr/>
          </p:nvSpPr>
          <p:spPr bwMode="auto">
            <a:xfrm>
              <a:off x="2187575" y="2554288"/>
              <a:ext cx="38100" cy="107950"/>
            </a:xfrm>
            <a:custGeom>
              <a:avLst/>
              <a:gdLst>
                <a:gd name="T0" fmla="*/ 24 w 95"/>
                <a:gd name="T1" fmla="*/ 271 h 271"/>
                <a:gd name="T2" fmla="*/ 40 w 95"/>
                <a:gd name="T3" fmla="*/ 262 h 271"/>
                <a:gd name="T4" fmla="*/ 58 w 95"/>
                <a:gd name="T5" fmla="*/ 255 h 271"/>
                <a:gd name="T6" fmla="*/ 77 w 95"/>
                <a:gd name="T7" fmla="*/ 249 h 271"/>
                <a:gd name="T8" fmla="*/ 95 w 95"/>
                <a:gd name="T9" fmla="*/ 244 h 271"/>
                <a:gd name="T10" fmla="*/ 95 w 95"/>
                <a:gd name="T11" fmla="*/ 11 h 271"/>
                <a:gd name="T12" fmla="*/ 95 w 95"/>
                <a:gd name="T13" fmla="*/ 7 h 271"/>
                <a:gd name="T14" fmla="*/ 92 w 95"/>
                <a:gd name="T15" fmla="*/ 3 h 271"/>
                <a:gd name="T16" fmla="*/ 88 w 95"/>
                <a:gd name="T17" fmla="*/ 1 h 271"/>
                <a:gd name="T18" fmla="*/ 84 w 95"/>
                <a:gd name="T19" fmla="*/ 0 h 271"/>
                <a:gd name="T20" fmla="*/ 0 w 95"/>
                <a:gd name="T21" fmla="*/ 0 h 271"/>
                <a:gd name="T22" fmla="*/ 0 w 95"/>
                <a:gd name="T23" fmla="*/ 71 h 271"/>
                <a:gd name="T24" fmla="*/ 24 w 95"/>
                <a:gd name="T25" fmla="*/ 71 h 271"/>
                <a:gd name="T26" fmla="*/ 24 w 95"/>
                <a:gd name="T27" fmla="*/ 27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 h="271">
                  <a:moveTo>
                    <a:pt x="24" y="271"/>
                  </a:moveTo>
                  <a:lnTo>
                    <a:pt x="40" y="262"/>
                  </a:lnTo>
                  <a:lnTo>
                    <a:pt x="58" y="255"/>
                  </a:lnTo>
                  <a:lnTo>
                    <a:pt x="77" y="249"/>
                  </a:lnTo>
                  <a:lnTo>
                    <a:pt x="95" y="244"/>
                  </a:lnTo>
                  <a:lnTo>
                    <a:pt x="95" y="11"/>
                  </a:lnTo>
                  <a:lnTo>
                    <a:pt x="95" y="7"/>
                  </a:lnTo>
                  <a:lnTo>
                    <a:pt x="92" y="3"/>
                  </a:lnTo>
                  <a:lnTo>
                    <a:pt x="88" y="1"/>
                  </a:lnTo>
                  <a:lnTo>
                    <a:pt x="84" y="0"/>
                  </a:lnTo>
                  <a:lnTo>
                    <a:pt x="0" y="0"/>
                  </a:lnTo>
                  <a:lnTo>
                    <a:pt x="0" y="71"/>
                  </a:lnTo>
                  <a:lnTo>
                    <a:pt x="24" y="71"/>
                  </a:lnTo>
                  <a:lnTo>
                    <a:pt x="24" y="2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1" name="Freeform 1154"/>
            <p:cNvSpPr>
              <a:spLocks/>
            </p:cNvSpPr>
            <p:nvPr/>
          </p:nvSpPr>
          <p:spPr bwMode="auto">
            <a:xfrm>
              <a:off x="2025650" y="2554288"/>
              <a:ext cx="146050" cy="220663"/>
            </a:xfrm>
            <a:custGeom>
              <a:avLst/>
              <a:gdLst>
                <a:gd name="T0" fmla="*/ 72 w 369"/>
                <a:gd name="T1" fmla="*/ 481 h 554"/>
                <a:gd name="T2" fmla="*/ 72 w 369"/>
                <a:gd name="T3" fmla="*/ 71 h 554"/>
                <a:gd name="T4" fmla="*/ 97 w 369"/>
                <a:gd name="T5" fmla="*/ 71 h 554"/>
                <a:gd name="T6" fmla="*/ 97 w 369"/>
                <a:gd name="T7" fmla="*/ 0 h 554"/>
                <a:gd name="T8" fmla="*/ 12 w 369"/>
                <a:gd name="T9" fmla="*/ 0 h 554"/>
                <a:gd name="T10" fmla="*/ 8 w 369"/>
                <a:gd name="T11" fmla="*/ 1 h 554"/>
                <a:gd name="T12" fmla="*/ 4 w 369"/>
                <a:gd name="T13" fmla="*/ 3 h 554"/>
                <a:gd name="T14" fmla="*/ 1 w 369"/>
                <a:gd name="T15" fmla="*/ 7 h 554"/>
                <a:gd name="T16" fmla="*/ 0 w 369"/>
                <a:gd name="T17" fmla="*/ 11 h 554"/>
                <a:gd name="T18" fmla="*/ 0 w 369"/>
                <a:gd name="T19" fmla="*/ 494 h 554"/>
                <a:gd name="T20" fmla="*/ 1 w 369"/>
                <a:gd name="T21" fmla="*/ 501 h 554"/>
                <a:gd name="T22" fmla="*/ 1 w 369"/>
                <a:gd name="T23" fmla="*/ 508 h 554"/>
                <a:gd name="T24" fmla="*/ 3 w 369"/>
                <a:gd name="T25" fmla="*/ 514 h 554"/>
                <a:gd name="T26" fmla="*/ 4 w 369"/>
                <a:gd name="T27" fmla="*/ 520 h 554"/>
                <a:gd name="T28" fmla="*/ 6 w 369"/>
                <a:gd name="T29" fmla="*/ 525 h 554"/>
                <a:gd name="T30" fmla="*/ 9 w 369"/>
                <a:gd name="T31" fmla="*/ 530 h 554"/>
                <a:gd name="T32" fmla="*/ 12 w 369"/>
                <a:gd name="T33" fmla="*/ 534 h 554"/>
                <a:gd name="T34" fmla="*/ 15 w 369"/>
                <a:gd name="T35" fmla="*/ 538 h 554"/>
                <a:gd name="T36" fmla="*/ 19 w 369"/>
                <a:gd name="T37" fmla="*/ 542 h 554"/>
                <a:gd name="T38" fmla="*/ 24 w 369"/>
                <a:gd name="T39" fmla="*/ 546 h 554"/>
                <a:gd name="T40" fmla="*/ 28 w 369"/>
                <a:gd name="T41" fmla="*/ 548 h 554"/>
                <a:gd name="T42" fmla="*/ 34 w 369"/>
                <a:gd name="T43" fmla="*/ 550 h 554"/>
                <a:gd name="T44" fmla="*/ 40 w 369"/>
                <a:gd name="T45" fmla="*/ 552 h 554"/>
                <a:gd name="T46" fmla="*/ 47 w 369"/>
                <a:gd name="T47" fmla="*/ 553 h 554"/>
                <a:gd name="T48" fmla="*/ 53 w 369"/>
                <a:gd name="T49" fmla="*/ 554 h 554"/>
                <a:gd name="T50" fmla="*/ 61 w 369"/>
                <a:gd name="T51" fmla="*/ 554 h 554"/>
                <a:gd name="T52" fmla="*/ 369 w 369"/>
                <a:gd name="T53" fmla="*/ 554 h 554"/>
                <a:gd name="T54" fmla="*/ 360 w 369"/>
                <a:gd name="T55" fmla="*/ 536 h 554"/>
                <a:gd name="T56" fmla="*/ 351 w 369"/>
                <a:gd name="T57" fmla="*/ 519 h 554"/>
                <a:gd name="T58" fmla="*/ 345 w 369"/>
                <a:gd name="T59" fmla="*/ 501 h 554"/>
                <a:gd name="T60" fmla="*/ 340 w 369"/>
                <a:gd name="T61" fmla="*/ 481 h 554"/>
                <a:gd name="T62" fmla="*/ 72 w 369"/>
                <a:gd name="T63" fmla="*/ 481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9" h="554">
                  <a:moveTo>
                    <a:pt x="72" y="481"/>
                  </a:moveTo>
                  <a:lnTo>
                    <a:pt x="72" y="71"/>
                  </a:lnTo>
                  <a:lnTo>
                    <a:pt x="97" y="71"/>
                  </a:lnTo>
                  <a:lnTo>
                    <a:pt x="97" y="0"/>
                  </a:lnTo>
                  <a:lnTo>
                    <a:pt x="12" y="0"/>
                  </a:lnTo>
                  <a:lnTo>
                    <a:pt x="8" y="1"/>
                  </a:lnTo>
                  <a:lnTo>
                    <a:pt x="4" y="3"/>
                  </a:lnTo>
                  <a:lnTo>
                    <a:pt x="1" y="7"/>
                  </a:lnTo>
                  <a:lnTo>
                    <a:pt x="0" y="11"/>
                  </a:lnTo>
                  <a:lnTo>
                    <a:pt x="0" y="494"/>
                  </a:lnTo>
                  <a:lnTo>
                    <a:pt x="1" y="501"/>
                  </a:lnTo>
                  <a:lnTo>
                    <a:pt x="1" y="508"/>
                  </a:lnTo>
                  <a:lnTo>
                    <a:pt x="3" y="514"/>
                  </a:lnTo>
                  <a:lnTo>
                    <a:pt x="4" y="520"/>
                  </a:lnTo>
                  <a:lnTo>
                    <a:pt x="6" y="525"/>
                  </a:lnTo>
                  <a:lnTo>
                    <a:pt x="9" y="530"/>
                  </a:lnTo>
                  <a:lnTo>
                    <a:pt x="12" y="534"/>
                  </a:lnTo>
                  <a:lnTo>
                    <a:pt x="15" y="538"/>
                  </a:lnTo>
                  <a:lnTo>
                    <a:pt x="19" y="542"/>
                  </a:lnTo>
                  <a:lnTo>
                    <a:pt x="24" y="546"/>
                  </a:lnTo>
                  <a:lnTo>
                    <a:pt x="28" y="548"/>
                  </a:lnTo>
                  <a:lnTo>
                    <a:pt x="34" y="550"/>
                  </a:lnTo>
                  <a:lnTo>
                    <a:pt x="40" y="552"/>
                  </a:lnTo>
                  <a:lnTo>
                    <a:pt x="47" y="553"/>
                  </a:lnTo>
                  <a:lnTo>
                    <a:pt x="53" y="554"/>
                  </a:lnTo>
                  <a:lnTo>
                    <a:pt x="61" y="554"/>
                  </a:lnTo>
                  <a:lnTo>
                    <a:pt x="369" y="554"/>
                  </a:lnTo>
                  <a:lnTo>
                    <a:pt x="360" y="536"/>
                  </a:lnTo>
                  <a:lnTo>
                    <a:pt x="351" y="519"/>
                  </a:lnTo>
                  <a:lnTo>
                    <a:pt x="345" y="501"/>
                  </a:lnTo>
                  <a:lnTo>
                    <a:pt x="340" y="481"/>
                  </a:lnTo>
                  <a:lnTo>
                    <a:pt x="72" y="4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2" name="Freeform 1155"/>
            <p:cNvSpPr>
              <a:spLocks/>
            </p:cNvSpPr>
            <p:nvPr/>
          </p:nvSpPr>
          <p:spPr bwMode="auto">
            <a:xfrm>
              <a:off x="2085975" y="2622550"/>
              <a:ext cx="69850" cy="9525"/>
            </a:xfrm>
            <a:custGeom>
              <a:avLst/>
              <a:gdLst>
                <a:gd name="T0" fmla="*/ 164 w 176"/>
                <a:gd name="T1" fmla="*/ 0 h 25"/>
                <a:gd name="T2" fmla="*/ 12 w 176"/>
                <a:gd name="T3" fmla="*/ 0 h 25"/>
                <a:gd name="T4" fmla="*/ 8 w 176"/>
                <a:gd name="T5" fmla="*/ 1 h 25"/>
                <a:gd name="T6" fmla="*/ 4 w 176"/>
                <a:gd name="T7" fmla="*/ 4 h 25"/>
                <a:gd name="T8" fmla="*/ 1 w 176"/>
                <a:gd name="T9" fmla="*/ 7 h 25"/>
                <a:gd name="T10" fmla="*/ 0 w 176"/>
                <a:gd name="T11" fmla="*/ 12 h 25"/>
                <a:gd name="T12" fmla="*/ 1 w 176"/>
                <a:gd name="T13" fmla="*/ 18 h 25"/>
                <a:gd name="T14" fmla="*/ 4 w 176"/>
                <a:gd name="T15" fmla="*/ 21 h 25"/>
                <a:gd name="T16" fmla="*/ 8 w 176"/>
                <a:gd name="T17" fmla="*/ 24 h 25"/>
                <a:gd name="T18" fmla="*/ 12 w 176"/>
                <a:gd name="T19" fmla="*/ 25 h 25"/>
                <a:gd name="T20" fmla="*/ 164 w 176"/>
                <a:gd name="T21" fmla="*/ 25 h 25"/>
                <a:gd name="T22" fmla="*/ 169 w 176"/>
                <a:gd name="T23" fmla="*/ 24 h 25"/>
                <a:gd name="T24" fmla="*/ 172 w 176"/>
                <a:gd name="T25" fmla="*/ 21 h 25"/>
                <a:gd name="T26" fmla="*/ 175 w 176"/>
                <a:gd name="T27" fmla="*/ 18 h 25"/>
                <a:gd name="T28" fmla="*/ 176 w 176"/>
                <a:gd name="T29" fmla="*/ 12 h 25"/>
                <a:gd name="T30" fmla="*/ 175 w 176"/>
                <a:gd name="T31" fmla="*/ 7 h 25"/>
                <a:gd name="T32" fmla="*/ 172 w 176"/>
                <a:gd name="T33" fmla="*/ 4 h 25"/>
                <a:gd name="T34" fmla="*/ 169 w 176"/>
                <a:gd name="T35" fmla="*/ 1 h 25"/>
                <a:gd name="T36" fmla="*/ 164 w 176"/>
                <a:gd name="T3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25">
                  <a:moveTo>
                    <a:pt x="164" y="0"/>
                  </a:moveTo>
                  <a:lnTo>
                    <a:pt x="12" y="0"/>
                  </a:lnTo>
                  <a:lnTo>
                    <a:pt x="8" y="1"/>
                  </a:lnTo>
                  <a:lnTo>
                    <a:pt x="4" y="4"/>
                  </a:lnTo>
                  <a:lnTo>
                    <a:pt x="1" y="7"/>
                  </a:lnTo>
                  <a:lnTo>
                    <a:pt x="0" y="12"/>
                  </a:lnTo>
                  <a:lnTo>
                    <a:pt x="1" y="18"/>
                  </a:lnTo>
                  <a:lnTo>
                    <a:pt x="4" y="21"/>
                  </a:lnTo>
                  <a:lnTo>
                    <a:pt x="8" y="24"/>
                  </a:lnTo>
                  <a:lnTo>
                    <a:pt x="12" y="25"/>
                  </a:lnTo>
                  <a:lnTo>
                    <a:pt x="164" y="25"/>
                  </a:lnTo>
                  <a:lnTo>
                    <a:pt x="169" y="24"/>
                  </a:lnTo>
                  <a:lnTo>
                    <a:pt x="172" y="21"/>
                  </a:lnTo>
                  <a:lnTo>
                    <a:pt x="175" y="18"/>
                  </a:lnTo>
                  <a:lnTo>
                    <a:pt x="176" y="12"/>
                  </a:lnTo>
                  <a:lnTo>
                    <a:pt x="175" y="7"/>
                  </a:lnTo>
                  <a:lnTo>
                    <a:pt x="172" y="4"/>
                  </a:lnTo>
                  <a:lnTo>
                    <a:pt x="169" y="1"/>
                  </a:lnTo>
                  <a:lnTo>
                    <a:pt x="1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3" name="Freeform 1156"/>
            <p:cNvSpPr>
              <a:spLocks/>
            </p:cNvSpPr>
            <p:nvPr/>
          </p:nvSpPr>
          <p:spPr bwMode="auto">
            <a:xfrm>
              <a:off x="2085975" y="2651125"/>
              <a:ext cx="69850" cy="9525"/>
            </a:xfrm>
            <a:custGeom>
              <a:avLst/>
              <a:gdLst>
                <a:gd name="T0" fmla="*/ 164 w 176"/>
                <a:gd name="T1" fmla="*/ 0 h 23"/>
                <a:gd name="T2" fmla="*/ 12 w 176"/>
                <a:gd name="T3" fmla="*/ 0 h 23"/>
                <a:gd name="T4" fmla="*/ 8 w 176"/>
                <a:gd name="T5" fmla="*/ 1 h 23"/>
                <a:gd name="T6" fmla="*/ 4 w 176"/>
                <a:gd name="T7" fmla="*/ 3 h 23"/>
                <a:gd name="T8" fmla="*/ 1 w 176"/>
                <a:gd name="T9" fmla="*/ 7 h 23"/>
                <a:gd name="T10" fmla="*/ 0 w 176"/>
                <a:gd name="T11" fmla="*/ 12 h 23"/>
                <a:gd name="T12" fmla="*/ 1 w 176"/>
                <a:gd name="T13" fmla="*/ 16 h 23"/>
                <a:gd name="T14" fmla="*/ 4 w 176"/>
                <a:gd name="T15" fmla="*/ 20 h 23"/>
                <a:gd name="T16" fmla="*/ 8 w 176"/>
                <a:gd name="T17" fmla="*/ 23 h 23"/>
                <a:gd name="T18" fmla="*/ 12 w 176"/>
                <a:gd name="T19" fmla="*/ 23 h 23"/>
                <a:gd name="T20" fmla="*/ 164 w 176"/>
                <a:gd name="T21" fmla="*/ 23 h 23"/>
                <a:gd name="T22" fmla="*/ 169 w 176"/>
                <a:gd name="T23" fmla="*/ 23 h 23"/>
                <a:gd name="T24" fmla="*/ 172 w 176"/>
                <a:gd name="T25" fmla="*/ 20 h 23"/>
                <a:gd name="T26" fmla="*/ 175 w 176"/>
                <a:gd name="T27" fmla="*/ 16 h 23"/>
                <a:gd name="T28" fmla="*/ 176 w 176"/>
                <a:gd name="T29" fmla="*/ 12 h 23"/>
                <a:gd name="T30" fmla="*/ 175 w 176"/>
                <a:gd name="T31" fmla="*/ 7 h 23"/>
                <a:gd name="T32" fmla="*/ 172 w 176"/>
                <a:gd name="T33" fmla="*/ 3 h 23"/>
                <a:gd name="T34" fmla="*/ 169 w 176"/>
                <a:gd name="T35" fmla="*/ 1 h 23"/>
                <a:gd name="T36" fmla="*/ 164 w 176"/>
                <a:gd name="T3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23">
                  <a:moveTo>
                    <a:pt x="164" y="0"/>
                  </a:moveTo>
                  <a:lnTo>
                    <a:pt x="12" y="0"/>
                  </a:lnTo>
                  <a:lnTo>
                    <a:pt x="8" y="1"/>
                  </a:lnTo>
                  <a:lnTo>
                    <a:pt x="4" y="3"/>
                  </a:lnTo>
                  <a:lnTo>
                    <a:pt x="1" y="7"/>
                  </a:lnTo>
                  <a:lnTo>
                    <a:pt x="0" y="12"/>
                  </a:lnTo>
                  <a:lnTo>
                    <a:pt x="1" y="16"/>
                  </a:lnTo>
                  <a:lnTo>
                    <a:pt x="4" y="20"/>
                  </a:lnTo>
                  <a:lnTo>
                    <a:pt x="8" y="23"/>
                  </a:lnTo>
                  <a:lnTo>
                    <a:pt x="12" y="23"/>
                  </a:lnTo>
                  <a:lnTo>
                    <a:pt x="164" y="23"/>
                  </a:lnTo>
                  <a:lnTo>
                    <a:pt x="169" y="23"/>
                  </a:lnTo>
                  <a:lnTo>
                    <a:pt x="172" y="20"/>
                  </a:lnTo>
                  <a:lnTo>
                    <a:pt x="175" y="16"/>
                  </a:lnTo>
                  <a:lnTo>
                    <a:pt x="176" y="12"/>
                  </a:lnTo>
                  <a:lnTo>
                    <a:pt x="175" y="7"/>
                  </a:lnTo>
                  <a:lnTo>
                    <a:pt x="172" y="3"/>
                  </a:lnTo>
                  <a:lnTo>
                    <a:pt x="169" y="1"/>
                  </a:lnTo>
                  <a:lnTo>
                    <a:pt x="1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4" name="Freeform 1157"/>
            <p:cNvSpPr>
              <a:spLocks/>
            </p:cNvSpPr>
            <p:nvPr/>
          </p:nvSpPr>
          <p:spPr bwMode="auto">
            <a:xfrm>
              <a:off x="2085975" y="2679700"/>
              <a:ext cx="69850" cy="9525"/>
            </a:xfrm>
            <a:custGeom>
              <a:avLst/>
              <a:gdLst>
                <a:gd name="T0" fmla="*/ 176 w 176"/>
                <a:gd name="T1" fmla="*/ 11 h 23"/>
                <a:gd name="T2" fmla="*/ 175 w 176"/>
                <a:gd name="T3" fmla="*/ 7 h 23"/>
                <a:gd name="T4" fmla="*/ 172 w 176"/>
                <a:gd name="T5" fmla="*/ 3 h 23"/>
                <a:gd name="T6" fmla="*/ 169 w 176"/>
                <a:gd name="T7" fmla="*/ 1 h 23"/>
                <a:gd name="T8" fmla="*/ 164 w 176"/>
                <a:gd name="T9" fmla="*/ 0 h 23"/>
                <a:gd name="T10" fmla="*/ 12 w 176"/>
                <a:gd name="T11" fmla="*/ 0 h 23"/>
                <a:gd name="T12" fmla="*/ 8 w 176"/>
                <a:gd name="T13" fmla="*/ 1 h 23"/>
                <a:gd name="T14" fmla="*/ 4 w 176"/>
                <a:gd name="T15" fmla="*/ 3 h 23"/>
                <a:gd name="T16" fmla="*/ 1 w 176"/>
                <a:gd name="T17" fmla="*/ 7 h 23"/>
                <a:gd name="T18" fmla="*/ 0 w 176"/>
                <a:gd name="T19" fmla="*/ 11 h 23"/>
                <a:gd name="T20" fmla="*/ 1 w 176"/>
                <a:gd name="T21" fmla="*/ 16 h 23"/>
                <a:gd name="T22" fmla="*/ 4 w 176"/>
                <a:gd name="T23" fmla="*/ 20 h 23"/>
                <a:gd name="T24" fmla="*/ 8 w 176"/>
                <a:gd name="T25" fmla="*/ 22 h 23"/>
                <a:gd name="T26" fmla="*/ 12 w 176"/>
                <a:gd name="T27" fmla="*/ 23 h 23"/>
                <a:gd name="T28" fmla="*/ 164 w 176"/>
                <a:gd name="T29" fmla="*/ 23 h 23"/>
                <a:gd name="T30" fmla="*/ 169 w 176"/>
                <a:gd name="T31" fmla="*/ 22 h 23"/>
                <a:gd name="T32" fmla="*/ 172 w 176"/>
                <a:gd name="T33" fmla="*/ 20 h 23"/>
                <a:gd name="T34" fmla="*/ 175 w 176"/>
                <a:gd name="T35" fmla="*/ 16 h 23"/>
                <a:gd name="T36" fmla="*/ 176 w 176"/>
                <a:gd name="T3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23">
                  <a:moveTo>
                    <a:pt x="176" y="11"/>
                  </a:moveTo>
                  <a:lnTo>
                    <a:pt x="175" y="7"/>
                  </a:lnTo>
                  <a:lnTo>
                    <a:pt x="172" y="3"/>
                  </a:lnTo>
                  <a:lnTo>
                    <a:pt x="169" y="1"/>
                  </a:lnTo>
                  <a:lnTo>
                    <a:pt x="164" y="0"/>
                  </a:lnTo>
                  <a:lnTo>
                    <a:pt x="12" y="0"/>
                  </a:lnTo>
                  <a:lnTo>
                    <a:pt x="8" y="1"/>
                  </a:lnTo>
                  <a:lnTo>
                    <a:pt x="4" y="3"/>
                  </a:lnTo>
                  <a:lnTo>
                    <a:pt x="1" y="7"/>
                  </a:lnTo>
                  <a:lnTo>
                    <a:pt x="0" y="11"/>
                  </a:lnTo>
                  <a:lnTo>
                    <a:pt x="1" y="16"/>
                  </a:lnTo>
                  <a:lnTo>
                    <a:pt x="4" y="20"/>
                  </a:lnTo>
                  <a:lnTo>
                    <a:pt x="8" y="22"/>
                  </a:lnTo>
                  <a:lnTo>
                    <a:pt x="12" y="23"/>
                  </a:lnTo>
                  <a:lnTo>
                    <a:pt x="164" y="23"/>
                  </a:lnTo>
                  <a:lnTo>
                    <a:pt x="169" y="22"/>
                  </a:lnTo>
                  <a:lnTo>
                    <a:pt x="172" y="20"/>
                  </a:lnTo>
                  <a:lnTo>
                    <a:pt x="175" y="16"/>
                  </a:lnTo>
                  <a:lnTo>
                    <a:pt x="17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5" name="Freeform 1158"/>
            <p:cNvSpPr>
              <a:spLocks/>
            </p:cNvSpPr>
            <p:nvPr/>
          </p:nvSpPr>
          <p:spPr bwMode="auto">
            <a:xfrm>
              <a:off x="2085975" y="2708275"/>
              <a:ext cx="44450" cy="9525"/>
            </a:xfrm>
            <a:custGeom>
              <a:avLst/>
              <a:gdLst>
                <a:gd name="T0" fmla="*/ 12 w 115"/>
                <a:gd name="T1" fmla="*/ 0 h 24"/>
                <a:gd name="T2" fmla="*/ 8 w 115"/>
                <a:gd name="T3" fmla="*/ 1 h 24"/>
                <a:gd name="T4" fmla="*/ 4 w 115"/>
                <a:gd name="T5" fmla="*/ 3 h 24"/>
                <a:gd name="T6" fmla="*/ 1 w 115"/>
                <a:gd name="T7" fmla="*/ 8 h 24"/>
                <a:gd name="T8" fmla="*/ 0 w 115"/>
                <a:gd name="T9" fmla="*/ 12 h 24"/>
                <a:gd name="T10" fmla="*/ 1 w 115"/>
                <a:gd name="T11" fmla="*/ 17 h 24"/>
                <a:gd name="T12" fmla="*/ 4 w 115"/>
                <a:gd name="T13" fmla="*/ 21 h 24"/>
                <a:gd name="T14" fmla="*/ 8 w 115"/>
                <a:gd name="T15" fmla="*/ 23 h 24"/>
                <a:gd name="T16" fmla="*/ 12 w 115"/>
                <a:gd name="T17" fmla="*/ 24 h 24"/>
                <a:gd name="T18" fmla="*/ 104 w 115"/>
                <a:gd name="T19" fmla="*/ 24 h 24"/>
                <a:gd name="T20" fmla="*/ 108 w 115"/>
                <a:gd name="T21" fmla="*/ 23 h 24"/>
                <a:gd name="T22" fmla="*/ 112 w 115"/>
                <a:gd name="T23" fmla="*/ 21 h 24"/>
                <a:gd name="T24" fmla="*/ 114 w 115"/>
                <a:gd name="T25" fmla="*/ 17 h 24"/>
                <a:gd name="T26" fmla="*/ 115 w 115"/>
                <a:gd name="T27" fmla="*/ 12 h 24"/>
                <a:gd name="T28" fmla="*/ 114 w 115"/>
                <a:gd name="T29" fmla="*/ 8 h 24"/>
                <a:gd name="T30" fmla="*/ 112 w 115"/>
                <a:gd name="T31" fmla="*/ 3 h 24"/>
                <a:gd name="T32" fmla="*/ 108 w 115"/>
                <a:gd name="T33" fmla="*/ 1 h 24"/>
                <a:gd name="T34" fmla="*/ 104 w 115"/>
                <a:gd name="T35" fmla="*/ 0 h 24"/>
                <a:gd name="T36" fmla="*/ 12 w 115"/>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5" h="24">
                  <a:moveTo>
                    <a:pt x="12" y="0"/>
                  </a:moveTo>
                  <a:lnTo>
                    <a:pt x="8" y="1"/>
                  </a:lnTo>
                  <a:lnTo>
                    <a:pt x="4" y="3"/>
                  </a:lnTo>
                  <a:lnTo>
                    <a:pt x="1" y="8"/>
                  </a:lnTo>
                  <a:lnTo>
                    <a:pt x="0" y="12"/>
                  </a:lnTo>
                  <a:lnTo>
                    <a:pt x="1" y="17"/>
                  </a:lnTo>
                  <a:lnTo>
                    <a:pt x="4" y="21"/>
                  </a:lnTo>
                  <a:lnTo>
                    <a:pt x="8" y="23"/>
                  </a:lnTo>
                  <a:lnTo>
                    <a:pt x="12" y="24"/>
                  </a:lnTo>
                  <a:lnTo>
                    <a:pt x="104" y="24"/>
                  </a:lnTo>
                  <a:lnTo>
                    <a:pt x="108" y="23"/>
                  </a:lnTo>
                  <a:lnTo>
                    <a:pt x="112" y="21"/>
                  </a:lnTo>
                  <a:lnTo>
                    <a:pt x="114" y="17"/>
                  </a:lnTo>
                  <a:lnTo>
                    <a:pt x="115" y="12"/>
                  </a:lnTo>
                  <a:lnTo>
                    <a:pt x="114" y="8"/>
                  </a:lnTo>
                  <a:lnTo>
                    <a:pt x="112" y="3"/>
                  </a:lnTo>
                  <a:lnTo>
                    <a:pt x="108" y="1"/>
                  </a:lnTo>
                  <a:lnTo>
                    <a:pt x="104" y="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6" name="Freeform 1159"/>
            <p:cNvSpPr>
              <a:spLocks noEditPoints="1"/>
            </p:cNvSpPr>
            <p:nvPr/>
          </p:nvSpPr>
          <p:spPr bwMode="auto">
            <a:xfrm>
              <a:off x="2168525" y="2660650"/>
              <a:ext cx="142875" cy="142875"/>
            </a:xfrm>
            <a:custGeom>
              <a:avLst/>
              <a:gdLst>
                <a:gd name="T0" fmla="*/ 157 w 361"/>
                <a:gd name="T1" fmla="*/ 259 h 362"/>
                <a:gd name="T2" fmla="*/ 84 w 361"/>
                <a:gd name="T3" fmla="*/ 186 h 362"/>
                <a:gd name="T4" fmla="*/ 84 w 361"/>
                <a:gd name="T5" fmla="*/ 176 h 362"/>
                <a:gd name="T6" fmla="*/ 91 w 361"/>
                <a:gd name="T7" fmla="*/ 170 h 362"/>
                <a:gd name="T8" fmla="*/ 101 w 361"/>
                <a:gd name="T9" fmla="*/ 170 h 362"/>
                <a:gd name="T10" fmla="*/ 156 w 361"/>
                <a:gd name="T11" fmla="*/ 224 h 362"/>
                <a:gd name="T12" fmla="*/ 260 w 361"/>
                <a:gd name="T13" fmla="*/ 111 h 362"/>
                <a:gd name="T14" fmla="*/ 266 w 361"/>
                <a:gd name="T15" fmla="*/ 109 h 362"/>
                <a:gd name="T16" fmla="*/ 271 w 361"/>
                <a:gd name="T17" fmla="*/ 111 h 362"/>
                <a:gd name="T18" fmla="*/ 275 w 361"/>
                <a:gd name="T19" fmla="*/ 116 h 362"/>
                <a:gd name="T20" fmla="*/ 276 w 361"/>
                <a:gd name="T21" fmla="*/ 125 h 362"/>
                <a:gd name="T22" fmla="*/ 180 w 361"/>
                <a:gd name="T23" fmla="*/ 0 h 362"/>
                <a:gd name="T24" fmla="*/ 143 w 361"/>
                <a:gd name="T25" fmla="*/ 4 h 362"/>
                <a:gd name="T26" fmla="*/ 110 w 361"/>
                <a:gd name="T27" fmla="*/ 14 h 362"/>
                <a:gd name="T28" fmla="*/ 79 w 361"/>
                <a:gd name="T29" fmla="*/ 32 h 362"/>
                <a:gd name="T30" fmla="*/ 53 w 361"/>
                <a:gd name="T31" fmla="*/ 54 h 362"/>
                <a:gd name="T32" fmla="*/ 30 w 361"/>
                <a:gd name="T33" fmla="*/ 81 h 362"/>
                <a:gd name="T34" fmla="*/ 14 w 361"/>
                <a:gd name="T35" fmla="*/ 111 h 362"/>
                <a:gd name="T36" fmla="*/ 3 w 361"/>
                <a:gd name="T37" fmla="*/ 145 h 362"/>
                <a:gd name="T38" fmla="*/ 0 w 361"/>
                <a:gd name="T39" fmla="*/ 182 h 362"/>
                <a:gd name="T40" fmla="*/ 3 w 361"/>
                <a:gd name="T41" fmla="*/ 217 h 362"/>
                <a:gd name="T42" fmla="*/ 14 w 361"/>
                <a:gd name="T43" fmla="*/ 252 h 362"/>
                <a:gd name="T44" fmla="*/ 30 w 361"/>
                <a:gd name="T45" fmla="*/ 283 h 362"/>
                <a:gd name="T46" fmla="*/ 53 w 361"/>
                <a:gd name="T47" fmla="*/ 309 h 362"/>
                <a:gd name="T48" fmla="*/ 79 w 361"/>
                <a:gd name="T49" fmla="*/ 331 h 362"/>
                <a:gd name="T50" fmla="*/ 110 w 361"/>
                <a:gd name="T51" fmla="*/ 348 h 362"/>
                <a:gd name="T52" fmla="*/ 143 w 361"/>
                <a:gd name="T53" fmla="*/ 358 h 362"/>
                <a:gd name="T54" fmla="*/ 180 w 361"/>
                <a:gd name="T55" fmla="*/ 362 h 362"/>
                <a:gd name="T56" fmla="*/ 217 w 361"/>
                <a:gd name="T57" fmla="*/ 358 h 362"/>
                <a:gd name="T58" fmla="*/ 251 w 361"/>
                <a:gd name="T59" fmla="*/ 348 h 362"/>
                <a:gd name="T60" fmla="*/ 281 w 361"/>
                <a:gd name="T61" fmla="*/ 331 h 362"/>
                <a:gd name="T62" fmla="*/ 308 w 361"/>
                <a:gd name="T63" fmla="*/ 309 h 362"/>
                <a:gd name="T64" fmla="*/ 330 w 361"/>
                <a:gd name="T65" fmla="*/ 283 h 362"/>
                <a:gd name="T66" fmla="*/ 346 w 361"/>
                <a:gd name="T67" fmla="*/ 252 h 362"/>
                <a:gd name="T68" fmla="*/ 357 w 361"/>
                <a:gd name="T69" fmla="*/ 217 h 362"/>
                <a:gd name="T70" fmla="*/ 361 w 361"/>
                <a:gd name="T71" fmla="*/ 182 h 362"/>
                <a:gd name="T72" fmla="*/ 357 w 361"/>
                <a:gd name="T73" fmla="*/ 145 h 362"/>
                <a:gd name="T74" fmla="*/ 346 w 361"/>
                <a:gd name="T75" fmla="*/ 111 h 362"/>
                <a:gd name="T76" fmla="*/ 330 w 361"/>
                <a:gd name="T77" fmla="*/ 81 h 362"/>
                <a:gd name="T78" fmla="*/ 308 w 361"/>
                <a:gd name="T79" fmla="*/ 54 h 362"/>
                <a:gd name="T80" fmla="*/ 281 w 361"/>
                <a:gd name="T81" fmla="*/ 32 h 362"/>
                <a:gd name="T82" fmla="*/ 251 w 361"/>
                <a:gd name="T83" fmla="*/ 14 h 362"/>
                <a:gd name="T84" fmla="*/ 217 w 361"/>
                <a:gd name="T85" fmla="*/ 4 h 362"/>
                <a:gd name="T86" fmla="*/ 180 w 361"/>
                <a:gd name="T87" fmla="*/ 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1" h="362">
                  <a:moveTo>
                    <a:pt x="273" y="130"/>
                  </a:moveTo>
                  <a:lnTo>
                    <a:pt x="157" y="259"/>
                  </a:lnTo>
                  <a:lnTo>
                    <a:pt x="87" y="190"/>
                  </a:lnTo>
                  <a:lnTo>
                    <a:pt x="84" y="186"/>
                  </a:lnTo>
                  <a:lnTo>
                    <a:pt x="83" y="182"/>
                  </a:lnTo>
                  <a:lnTo>
                    <a:pt x="84" y="176"/>
                  </a:lnTo>
                  <a:lnTo>
                    <a:pt x="87" y="172"/>
                  </a:lnTo>
                  <a:lnTo>
                    <a:pt x="91" y="170"/>
                  </a:lnTo>
                  <a:lnTo>
                    <a:pt x="96" y="169"/>
                  </a:lnTo>
                  <a:lnTo>
                    <a:pt x="101" y="170"/>
                  </a:lnTo>
                  <a:lnTo>
                    <a:pt x="105" y="172"/>
                  </a:lnTo>
                  <a:lnTo>
                    <a:pt x="156" y="224"/>
                  </a:lnTo>
                  <a:lnTo>
                    <a:pt x="256" y="113"/>
                  </a:lnTo>
                  <a:lnTo>
                    <a:pt x="260" y="111"/>
                  </a:lnTo>
                  <a:lnTo>
                    <a:pt x="264" y="109"/>
                  </a:lnTo>
                  <a:lnTo>
                    <a:pt x="266" y="109"/>
                  </a:lnTo>
                  <a:lnTo>
                    <a:pt x="268" y="110"/>
                  </a:lnTo>
                  <a:lnTo>
                    <a:pt x="271" y="111"/>
                  </a:lnTo>
                  <a:lnTo>
                    <a:pt x="272" y="112"/>
                  </a:lnTo>
                  <a:lnTo>
                    <a:pt x="275" y="116"/>
                  </a:lnTo>
                  <a:lnTo>
                    <a:pt x="276" y="121"/>
                  </a:lnTo>
                  <a:lnTo>
                    <a:pt x="276" y="125"/>
                  </a:lnTo>
                  <a:lnTo>
                    <a:pt x="273" y="130"/>
                  </a:lnTo>
                  <a:close/>
                  <a:moveTo>
                    <a:pt x="180" y="0"/>
                  </a:moveTo>
                  <a:lnTo>
                    <a:pt x="162" y="1"/>
                  </a:lnTo>
                  <a:lnTo>
                    <a:pt x="143" y="4"/>
                  </a:lnTo>
                  <a:lnTo>
                    <a:pt x="126" y="8"/>
                  </a:lnTo>
                  <a:lnTo>
                    <a:pt x="110" y="14"/>
                  </a:lnTo>
                  <a:lnTo>
                    <a:pt x="94" y="23"/>
                  </a:lnTo>
                  <a:lnTo>
                    <a:pt x="79" y="32"/>
                  </a:lnTo>
                  <a:lnTo>
                    <a:pt x="65" y="42"/>
                  </a:lnTo>
                  <a:lnTo>
                    <a:pt x="53" y="54"/>
                  </a:lnTo>
                  <a:lnTo>
                    <a:pt x="40" y="66"/>
                  </a:lnTo>
                  <a:lnTo>
                    <a:pt x="30" y="81"/>
                  </a:lnTo>
                  <a:lnTo>
                    <a:pt x="21" y="96"/>
                  </a:lnTo>
                  <a:lnTo>
                    <a:pt x="14" y="111"/>
                  </a:lnTo>
                  <a:lnTo>
                    <a:pt x="8" y="128"/>
                  </a:lnTo>
                  <a:lnTo>
                    <a:pt x="3" y="145"/>
                  </a:lnTo>
                  <a:lnTo>
                    <a:pt x="1" y="163"/>
                  </a:lnTo>
                  <a:lnTo>
                    <a:pt x="0" y="182"/>
                  </a:lnTo>
                  <a:lnTo>
                    <a:pt x="1" y="200"/>
                  </a:lnTo>
                  <a:lnTo>
                    <a:pt x="3" y="217"/>
                  </a:lnTo>
                  <a:lnTo>
                    <a:pt x="8" y="235"/>
                  </a:lnTo>
                  <a:lnTo>
                    <a:pt x="14" y="252"/>
                  </a:lnTo>
                  <a:lnTo>
                    <a:pt x="21" y="267"/>
                  </a:lnTo>
                  <a:lnTo>
                    <a:pt x="30" y="283"/>
                  </a:lnTo>
                  <a:lnTo>
                    <a:pt x="40" y="296"/>
                  </a:lnTo>
                  <a:lnTo>
                    <a:pt x="53" y="309"/>
                  </a:lnTo>
                  <a:lnTo>
                    <a:pt x="65" y="320"/>
                  </a:lnTo>
                  <a:lnTo>
                    <a:pt x="79" y="331"/>
                  </a:lnTo>
                  <a:lnTo>
                    <a:pt x="94" y="340"/>
                  </a:lnTo>
                  <a:lnTo>
                    <a:pt x="110" y="348"/>
                  </a:lnTo>
                  <a:lnTo>
                    <a:pt x="126" y="354"/>
                  </a:lnTo>
                  <a:lnTo>
                    <a:pt x="143" y="358"/>
                  </a:lnTo>
                  <a:lnTo>
                    <a:pt x="162" y="361"/>
                  </a:lnTo>
                  <a:lnTo>
                    <a:pt x="180" y="362"/>
                  </a:lnTo>
                  <a:lnTo>
                    <a:pt x="199" y="361"/>
                  </a:lnTo>
                  <a:lnTo>
                    <a:pt x="217" y="358"/>
                  </a:lnTo>
                  <a:lnTo>
                    <a:pt x="234" y="354"/>
                  </a:lnTo>
                  <a:lnTo>
                    <a:pt x="251" y="348"/>
                  </a:lnTo>
                  <a:lnTo>
                    <a:pt x="266" y="340"/>
                  </a:lnTo>
                  <a:lnTo>
                    <a:pt x="281" y="331"/>
                  </a:lnTo>
                  <a:lnTo>
                    <a:pt x="295" y="320"/>
                  </a:lnTo>
                  <a:lnTo>
                    <a:pt x="308" y="309"/>
                  </a:lnTo>
                  <a:lnTo>
                    <a:pt x="320" y="296"/>
                  </a:lnTo>
                  <a:lnTo>
                    <a:pt x="330" y="283"/>
                  </a:lnTo>
                  <a:lnTo>
                    <a:pt x="339" y="267"/>
                  </a:lnTo>
                  <a:lnTo>
                    <a:pt x="346" y="252"/>
                  </a:lnTo>
                  <a:lnTo>
                    <a:pt x="352" y="235"/>
                  </a:lnTo>
                  <a:lnTo>
                    <a:pt x="357" y="217"/>
                  </a:lnTo>
                  <a:lnTo>
                    <a:pt x="360" y="200"/>
                  </a:lnTo>
                  <a:lnTo>
                    <a:pt x="361" y="182"/>
                  </a:lnTo>
                  <a:lnTo>
                    <a:pt x="360" y="163"/>
                  </a:lnTo>
                  <a:lnTo>
                    <a:pt x="357" y="145"/>
                  </a:lnTo>
                  <a:lnTo>
                    <a:pt x="352" y="128"/>
                  </a:lnTo>
                  <a:lnTo>
                    <a:pt x="346" y="111"/>
                  </a:lnTo>
                  <a:lnTo>
                    <a:pt x="339" y="96"/>
                  </a:lnTo>
                  <a:lnTo>
                    <a:pt x="330" y="81"/>
                  </a:lnTo>
                  <a:lnTo>
                    <a:pt x="320" y="66"/>
                  </a:lnTo>
                  <a:lnTo>
                    <a:pt x="308" y="54"/>
                  </a:lnTo>
                  <a:lnTo>
                    <a:pt x="295" y="42"/>
                  </a:lnTo>
                  <a:lnTo>
                    <a:pt x="281" y="32"/>
                  </a:lnTo>
                  <a:lnTo>
                    <a:pt x="266" y="23"/>
                  </a:lnTo>
                  <a:lnTo>
                    <a:pt x="251" y="14"/>
                  </a:lnTo>
                  <a:lnTo>
                    <a:pt x="234" y="8"/>
                  </a:lnTo>
                  <a:lnTo>
                    <a:pt x="217" y="4"/>
                  </a:lnTo>
                  <a:lnTo>
                    <a:pt x="199" y="1"/>
                  </a:lnTo>
                  <a:lnTo>
                    <a:pt x="1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7" name="Freeform 1160"/>
            <p:cNvSpPr>
              <a:spLocks/>
            </p:cNvSpPr>
            <p:nvPr/>
          </p:nvSpPr>
          <p:spPr bwMode="auto">
            <a:xfrm>
              <a:off x="2073275" y="2516188"/>
              <a:ext cx="104775" cy="82550"/>
            </a:xfrm>
            <a:custGeom>
              <a:avLst/>
              <a:gdLst>
                <a:gd name="T0" fmla="*/ 253 w 264"/>
                <a:gd name="T1" fmla="*/ 205 h 205"/>
                <a:gd name="T2" fmla="*/ 261 w 264"/>
                <a:gd name="T3" fmla="*/ 202 h 205"/>
                <a:gd name="T4" fmla="*/ 264 w 264"/>
                <a:gd name="T5" fmla="*/ 193 h 205"/>
                <a:gd name="T6" fmla="*/ 263 w 264"/>
                <a:gd name="T7" fmla="*/ 56 h 205"/>
                <a:gd name="T8" fmla="*/ 257 w 264"/>
                <a:gd name="T9" fmla="*/ 49 h 205"/>
                <a:gd name="T10" fmla="*/ 215 w 264"/>
                <a:gd name="T11" fmla="*/ 48 h 205"/>
                <a:gd name="T12" fmla="*/ 204 w 264"/>
                <a:gd name="T13" fmla="*/ 43 h 205"/>
                <a:gd name="T14" fmla="*/ 200 w 264"/>
                <a:gd name="T15" fmla="*/ 32 h 205"/>
                <a:gd name="T16" fmla="*/ 191 w 264"/>
                <a:gd name="T17" fmla="*/ 19 h 205"/>
                <a:gd name="T18" fmla="*/ 176 w 264"/>
                <a:gd name="T19" fmla="*/ 9 h 205"/>
                <a:gd name="T20" fmla="*/ 167 w 264"/>
                <a:gd name="T21" fmla="*/ 5 h 205"/>
                <a:gd name="T22" fmla="*/ 164 w 264"/>
                <a:gd name="T23" fmla="*/ 4 h 205"/>
                <a:gd name="T24" fmla="*/ 160 w 264"/>
                <a:gd name="T25" fmla="*/ 4 h 205"/>
                <a:gd name="T26" fmla="*/ 157 w 264"/>
                <a:gd name="T27" fmla="*/ 3 h 205"/>
                <a:gd name="T28" fmla="*/ 153 w 264"/>
                <a:gd name="T29" fmla="*/ 2 h 205"/>
                <a:gd name="T30" fmla="*/ 149 w 264"/>
                <a:gd name="T31" fmla="*/ 1 h 205"/>
                <a:gd name="T32" fmla="*/ 145 w 264"/>
                <a:gd name="T33" fmla="*/ 1 h 205"/>
                <a:gd name="T34" fmla="*/ 139 w 264"/>
                <a:gd name="T35" fmla="*/ 0 h 205"/>
                <a:gd name="T36" fmla="*/ 130 w 264"/>
                <a:gd name="T37" fmla="*/ 0 h 205"/>
                <a:gd name="T38" fmla="*/ 123 w 264"/>
                <a:gd name="T39" fmla="*/ 1 h 205"/>
                <a:gd name="T40" fmla="*/ 119 w 264"/>
                <a:gd name="T41" fmla="*/ 1 h 205"/>
                <a:gd name="T42" fmla="*/ 115 w 264"/>
                <a:gd name="T43" fmla="*/ 2 h 205"/>
                <a:gd name="T44" fmla="*/ 111 w 264"/>
                <a:gd name="T45" fmla="*/ 3 h 205"/>
                <a:gd name="T46" fmla="*/ 108 w 264"/>
                <a:gd name="T47" fmla="*/ 4 h 205"/>
                <a:gd name="T48" fmla="*/ 104 w 264"/>
                <a:gd name="T49" fmla="*/ 4 h 205"/>
                <a:gd name="T50" fmla="*/ 101 w 264"/>
                <a:gd name="T51" fmla="*/ 5 h 205"/>
                <a:gd name="T52" fmla="*/ 92 w 264"/>
                <a:gd name="T53" fmla="*/ 9 h 205"/>
                <a:gd name="T54" fmla="*/ 78 w 264"/>
                <a:gd name="T55" fmla="*/ 19 h 205"/>
                <a:gd name="T56" fmla="*/ 68 w 264"/>
                <a:gd name="T57" fmla="*/ 32 h 205"/>
                <a:gd name="T58" fmla="*/ 64 w 264"/>
                <a:gd name="T59" fmla="*/ 43 h 205"/>
                <a:gd name="T60" fmla="*/ 53 w 264"/>
                <a:gd name="T61" fmla="*/ 48 h 205"/>
                <a:gd name="T62" fmla="*/ 7 w 264"/>
                <a:gd name="T63" fmla="*/ 49 h 205"/>
                <a:gd name="T64" fmla="*/ 0 w 264"/>
                <a:gd name="T65" fmla="*/ 56 h 205"/>
                <a:gd name="T66" fmla="*/ 0 w 264"/>
                <a:gd name="T67" fmla="*/ 193 h 205"/>
                <a:gd name="T68" fmla="*/ 3 w 264"/>
                <a:gd name="T69" fmla="*/ 202 h 205"/>
                <a:gd name="T70" fmla="*/ 11 w 264"/>
                <a:gd name="T71"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4" h="205">
                  <a:moveTo>
                    <a:pt x="11" y="205"/>
                  </a:moveTo>
                  <a:lnTo>
                    <a:pt x="253" y="205"/>
                  </a:lnTo>
                  <a:lnTo>
                    <a:pt x="257" y="204"/>
                  </a:lnTo>
                  <a:lnTo>
                    <a:pt x="261" y="202"/>
                  </a:lnTo>
                  <a:lnTo>
                    <a:pt x="263" y="198"/>
                  </a:lnTo>
                  <a:lnTo>
                    <a:pt x="264" y="193"/>
                  </a:lnTo>
                  <a:lnTo>
                    <a:pt x="264" y="60"/>
                  </a:lnTo>
                  <a:lnTo>
                    <a:pt x="263" y="56"/>
                  </a:lnTo>
                  <a:lnTo>
                    <a:pt x="261" y="52"/>
                  </a:lnTo>
                  <a:lnTo>
                    <a:pt x="257" y="49"/>
                  </a:lnTo>
                  <a:lnTo>
                    <a:pt x="253" y="48"/>
                  </a:lnTo>
                  <a:lnTo>
                    <a:pt x="215" y="48"/>
                  </a:lnTo>
                  <a:lnTo>
                    <a:pt x="206" y="48"/>
                  </a:lnTo>
                  <a:lnTo>
                    <a:pt x="204" y="43"/>
                  </a:lnTo>
                  <a:lnTo>
                    <a:pt x="202" y="38"/>
                  </a:lnTo>
                  <a:lnTo>
                    <a:pt x="200" y="32"/>
                  </a:lnTo>
                  <a:lnTo>
                    <a:pt x="196" y="26"/>
                  </a:lnTo>
                  <a:lnTo>
                    <a:pt x="191" y="19"/>
                  </a:lnTo>
                  <a:lnTo>
                    <a:pt x="185" y="14"/>
                  </a:lnTo>
                  <a:lnTo>
                    <a:pt x="176" y="9"/>
                  </a:lnTo>
                  <a:lnTo>
                    <a:pt x="167" y="5"/>
                  </a:lnTo>
                  <a:lnTo>
                    <a:pt x="167" y="5"/>
                  </a:lnTo>
                  <a:lnTo>
                    <a:pt x="167" y="5"/>
                  </a:lnTo>
                  <a:lnTo>
                    <a:pt x="164" y="4"/>
                  </a:lnTo>
                  <a:lnTo>
                    <a:pt x="161" y="4"/>
                  </a:lnTo>
                  <a:lnTo>
                    <a:pt x="160" y="4"/>
                  </a:lnTo>
                  <a:lnTo>
                    <a:pt x="159" y="4"/>
                  </a:lnTo>
                  <a:lnTo>
                    <a:pt x="157" y="3"/>
                  </a:lnTo>
                  <a:lnTo>
                    <a:pt x="154" y="2"/>
                  </a:lnTo>
                  <a:lnTo>
                    <a:pt x="153" y="2"/>
                  </a:lnTo>
                  <a:lnTo>
                    <a:pt x="152" y="1"/>
                  </a:lnTo>
                  <a:lnTo>
                    <a:pt x="149" y="1"/>
                  </a:lnTo>
                  <a:lnTo>
                    <a:pt x="146" y="1"/>
                  </a:lnTo>
                  <a:lnTo>
                    <a:pt x="145" y="1"/>
                  </a:lnTo>
                  <a:lnTo>
                    <a:pt x="143" y="1"/>
                  </a:lnTo>
                  <a:lnTo>
                    <a:pt x="139" y="0"/>
                  </a:lnTo>
                  <a:lnTo>
                    <a:pt x="135" y="0"/>
                  </a:lnTo>
                  <a:lnTo>
                    <a:pt x="130" y="0"/>
                  </a:lnTo>
                  <a:lnTo>
                    <a:pt x="125" y="1"/>
                  </a:lnTo>
                  <a:lnTo>
                    <a:pt x="123" y="1"/>
                  </a:lnTo>
                  <a:lnTo>
                    <a:pt x="122" y="1"/>
                  </a:lnTo>
                  <a:lnTo>
                    <a:pt x="119" y="1"/>
                  </a:lnTo>
                  <a:lnTo>
                    <a:pt x="116" y="1"/>
                  </a:lnTo>
                  <a:lnTo>
                    <a:pt x="115" y="2"/>
                  </a:lnTo>
                  <a:lnTo>
                    <a:pt x="114" y="2"/>
                  </a:lnTo>
                  <a:lnTo>
                    <a:pt x="111" y="3"/>
                  </a:lnTo>
                  <a:lnTo>
                    <a:pt x="109" y="4"/>
                  </a:lnTo>
                  <a:lnTo>
                    <a:pt x="108" y="4"/>
                  </a:lnTo>
                  <a:lnTo>
                    <a:pt x="107" y="4"/>
                  </a:lnTo>
                  <a:lnTo>
                    <a:pt x="104" y="4"/>
                  </a:lnTo>
                  <a:lnTo>
                    <a:pt x="101" y="5"/>
                  </a:lnTo>
                  <a:lnTo>
                    <a:pt x="101" y="5"/>
                  </a:lnTo>
                  <a:lnTo>
                    <a:pt x="101" y="5"/>
                  </a:lnTo>
                  <a:lnTo>
                    <a:pt x="92" y="9"/>
                  </a:lnTo>
                  <a:lnTo>
                    <a:pt x="84" y="14"/>
                  </a:lnTo>
                  <a:lnTo>
                    <a:pt x="78" y="19"/>
                  </a:lnTo>
                  <a:lnTo>
                    <a:pt x="72" y="26"/>
                  </a:lnTo>
                  <a:lnTo>
                    <a:pt x="68" y="32"/>
                  </a:lnTo>
                  <a:lnTo>
                    <a:pt x="66" y="38"/>
                  </a:lnTo>
                  <a:lnTo>
                    <a:pt x="64" y="43"/>
                  </a:lnTo>
                  <a:lnTo>
                    <a:pt x="62" y="48"/>
                  </a:lnTo>
                  <a:lnTo>
                    <a:pt x="53" y="48"/>
                  </a:lnTo>
                  <a:lnTo>
                    <a:pt x="11" y="48"/>
                  </a:lnTo>
                  <a:lnTo>
                    <a:pt x="7" y="49"/>
                  </a:lnTo>
                  <a:lnTo>
                    <a:pt x="3" y="52"/>
                  </a:lnTo>
                  <a:lnTo>
                    <a:pt x="0" y="56"/>
                  </a:lnTo>
                  <a:lnTo>
                    <a:pt x="0" y="60"/>
                  </a:lnTo>
                  <a:lnTo>
                    <a:pt x="0" y="193"/>
                  </a:lnTo>
                  <a:lnTo>
                    <a:pt x="0" y="198"/>
                  </a:lnTo>
                  <a:lnTo>
                    <a:pt x="3" y="202"/>
                  </a:lnTo>
                  <a:lnTo>
                    <a:pt x="7" y="204"/>
                  </a:lnTo>
                  <a:lnTo>
                    <a:pt x="11"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2824232655"/>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84</a:t>
            </a:fld>
            <a:endParaRPr lang="en-US" sz="1050" dirty="0">
              <a:solidFill>
                <a:schemeClr val="bg1"/>
              </a:solidFill>
            </a:endParaRPr>
          </a:p>
        </p:txBody>
      </p:sp>
      <p:sp>
        <p:nvSpPr>
          <p:cNvPr id="12" name="Title 1"/>
          <p:cNvSpPr txBox="1">
            <a:spLocks/>
          </p:cNvSpPr>
          <p:nvPr/>
        </p:nvSpPr>
        <p:spPr>
          <a:xfrm>
            <a:off x="901642" y="713582"/>
            <a:ext cx="4524599"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World Map Infographic Type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5562914" y="1914937"/>
            <a:ext cx="6421877" cy="4043502"/>
            <a:chOff x="2976146" y="1594008"/>
            <a:chExt cx="6239709" cy="3928801"/>
          </a:xfrm>
          <a:solidFill>
            <a:schemeClr val="bg1">
              <a:lumMod val="85000"/>
            </a:schemeClr>
          </a:solidFill>
        </p:grpSpPr>
        <p:sp>
          <p:nvSpPr>
            <p:cNvPr id="6"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4" name="Group 69"/>
            <p:cNvGrpSpPr>
              <a:grpSpLocks noChangeAspect="1"/>
            </p:cNvGrpSpPr>
            <p:nvPr/>
          </p:nvGrpSpPr>
          <p:grpSpPr bwMode="gray">
            <a:xfrm>
              <a:off x="7942152" y="3898905"/>
              <a:ext cx="162194" cy="254936"/>
              <a:chOff x="3802" y="2280"/>
              <a:chExt cx="102" cy="146"/>
            </a:xfrm>
            <a:grpFill/>
          </p:grpSpPr>
          <p:sp>
            <p:nvSpPr>
              <p:cNvPr id="352"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3"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4"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5"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6"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7"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8"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9"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0"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1"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2"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25"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7"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8"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9"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0"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41" name="Group 97"/>
            <p:cNvGrpSpPr>
              <a:grpSpLocks noChangeAspect="1"/>
            </p:cNvGrpSpPr>
            <p:nvPr/>
          </p:nvGrpSpPr>
          <p:grpSpPr bwMode="gray">
            <a:xfrm>
              <a:off x="6957856" y="3500786"/>
              <a:ext cx="637647" cy="646069"/>
              <a:chOff x="3183" y="2052"/>
              <a:chExt cx="401" cy="370"/>
            </a:xfrm>
            <a:grpFill/>
          </p:grpSpPr>
          <p:sp>
            <p:nvSpPr>
              <p:cNvPr id="345"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6"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7"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8"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9"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0"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1"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42"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43" name="Group 106"/>
            <p:cNvGrpSpPr>
              <a:grpSpLocks noChangeAspect="1"/>
            </p:cNvGrpSpPr>
            <p:nvPr/>
          </p:nvGrpSpPr>
          <p:grpSpPr bwMode="gray">
            <a:xfrm>
              <a:off x="8158411" y="3286012"/>
              <a:ext cx="283045" cy="352719"/>
              <a:chOff x="3938" y="1929"/>
              <a:chExt cx="178" cy="202"/>
            </a:xfrm>
            <a:grpFill/>
          </p:grpSpPr>
          <p:sp>
            <p:nvSpPr>
              <p:cNvPr id="341"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2"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3"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4"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44"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5"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6"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7"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8"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49" name="Group 116"/>
            <p:cNvGrpSpPr>
              <a:grpSpLocks noChangeAspect="1"/>
            </p:cNvGrpSpPr>
            <p:nvPr/>
          </p:nvGrpSpPr>
          <p:grpSpPr bwMode="gray">
            <a:xfrm>
              <a:off x="6237522" y="1594009"/>
              <a:ext cx="2978333" cy="1802010"/>
              <a:chOff x="2730" y="960"/>
              <a:chExt cx="1873" cy="1032"/>
            </a:xfrm>
            <a:grpFill/>
          </p:grpSpPr>
          <p:grpSp>
            <p:nvGrpSpPr>
              <p:cNvPr id="324" name="Group 117"/>
              <p:cNvGrpSpPr>
                <a:grpSpLocks noChangeAspect="1"/>
              </p:cNvGrpSpPr>
              <p:nvPr/>
            </p:nvGrpSpPr>
            <p:grpSpPr bwMode="gray">
              <a:xfrm>
                <a:off x="3044" y="960"/>
                <a:ext cx="1473" cy="481"/>
                <a:chOff x="3044" y="960"/>
                <a:chExt cx="1473" cy="481"/>
              </a:xfrm>
              <a:grpFill/>
            </p:grpSpPr>
            <p:sp>
              <p:nvSpPr>
                <p:cNvPr id="328"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9"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0"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1"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2"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3"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4"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5"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6"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7"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8"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9"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0"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25"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6"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7"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50" name="Group 135"/>
            <p:cNvGrpSpPr>
              <a:grpSpLocks noChangeAspect="1"/>
            </p:cNvGrpSpPr>
            <p:nvPr/>
          </p:nvGrpSpPr>
          <p:grpSpPr bwMode="gray">
            <a:xfrm>
              <a:off x="6352012" y="3373319"/>
              <a:ext cx="648777" cy="644324"/>
              <a:chOff x="2802" y="1979"/>
              <a:chExt cx="408" cy="369"/>
            </a:xfrm>
            <a:grpFill/>
          </p:grpSpPr>
          <p:sp>
            <p:nvSpPr>
              <p:cNvPr id="295"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96" name="Group 137"/>
              <p:cNvGrpSpPr>
                <a:grpSpLocks noChangeAspect="1"/>
              </p:cNvGrpSpPr>
              <p:nvPr/>
            </p:nvGrpSpPr>
            <p:grpSpPr bwMode="gray">
              <a:xfrm>
                <a:off x="2889" y="2101"/>
                <a:ext cx="17" cy="51"/>
                <a:chOff x="2889" y="2101"/>
                <a:chExt cx="17" cy="51"/>
              </a:xfrm>
              <a:grpFill/>
            </p:grpSpPr>
            <p:sp>
              <p:nvSpPr>
                <p:cNvPr id="321"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2"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3"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297"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98" name="Group 142"/>
              <p:cNvGrpSpPr>
                <a:grpSpLocks noChangeAspect="1"/>
              </p:cNvGrpSpPr>
              <p:nvPr/>
            </p:nvGrpSpPr>
            <p:grpSpPr bwMode="gray">
              <a:xfrm>
                <a:off x="2896" y="2116"/>
                <a:ext cx="231" cy="189"/>
                <a:chOff x="2896" y="2116"/>
                <a:chExt cx="231" cy="189"/>
              </a:xfrm>
              <a:grpFill/>
            </p:grpSpPr>
            <p:sp>
              <p:nvSpPr>
                <p:cNvPr id="319"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0"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299" name="Group 145"/>
              <p:cNvGrpSpPr>
                <a:grpSpLocks noChangeAspect="1"/>
              </p:cNvGrpSpPr>
              <p:nvPr/>
            </p:nvGrpSpPr>
            <p:grpSpPr bwMode="gray">
              <a:xfrm>
                <a:off x="2984" y="2276"/>
                <a:ext cx="114" cy="72"/>
                <a:chOff x="2984" y="2276"/>
                <a:chExt cx="114" cy="72"/>
              </a:xfrm>
              <a:grpFill/>
            </p:grpSpPr>
            <p:sp>
              <p:nvSpPr>
                <p:cNvPr id="317"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8"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0"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301" name="Group 149"/>
              <p:cNvGrpSpPr>
                <a:grpSpLocks noChangeAspect="1"/>
              </p:cNvGrpSpPr>
              <p:nvPr/>
            </p:nvGrpSpPr>
            <p:grpSpPr bwMode="gray">
              <a:xfrm>
                <a:off x="3086" y="2189"/>
                <a:ext cx="85" cy="114"/>
                <a:chOff x="3086" y="2189"/>
                <a:chExt cx="85" cy="114"/>
              </a:xfrm>
              <a:grpFill/>
            </p:grpSpPr>
            <p:sp>
              <p:nvSpPr>
                <p:cNvPr id="315"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6"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2"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303" name="Group 153"/>
              <p:cNvGrpSpPr>
                <a:grpSpLocks noChangeAspect="1"/>
              </p:cNvGrpSpPr>
              <p:nvPr/>
            </p:nvGrpSpPr>
            <p:grpSpPr bwMode="gray">
              <a:xfrm>
                <a:off x="3000" y="2012"/>
                <a:ext cx="210" cy="192"/>
                <a:chOff x="3000" y="2012"/>
                <a:chExt cx="210" cy="192"/>
              </a:xfrm>
              <a:grpFill/>
            </p:grpSpPr>
            <p:sp>
              <p:nvSpPr>
                <p:cNvPr id="313"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4"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4"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5"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6"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307" name="Group 159"/>
              <p:cNvGrpSpPr>
                <a:grpSpLocks noChangeAspect="1"/>
              </p:cNvGrpSpPr>
              <p:nvPr/>
            </p:nvGrpSpPr>
            <p:grpSpPr bwMode="gray">
              <a:xfrm>
                <a:off x="2802" y="1979"/>
                <a:ext cx="205" cy="88"/>
                <a:chOff x="2802" y="1979"/>
                <a:chExt cx="205" cy="88"/>
              </a:xfrm>
              <a:grpFill/>
            </p:grpSpPr>
            <p:sp>
              <p:nvSpPr>
                <p:cNvPr id="311"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2"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8"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9"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0"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51"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2"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3"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4"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5"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56" name="Group 170"/>
            <p:cNvGrpSpPr>
              <a:grpSpLocks noChangeAspect="1"/>
            </p:cNvGrpSpPr>
            <p:nvPr/>
          </p:nvGrpSpPr>
          <p:grpSpPr bwMode="gray">
            <a:xfrm>
              <a:off x="6677991" y="3378557"/>
              <a:ext cx="96999" cy="85561"/>
              <a:chOff x="3007" y="1982"/>
              <a:chExt cx="61" cy="49"/>
            </a:xfrm>
            <a:grpFill/>
          </p:grpSpPr>
          <p:sp>
            <p:nvSpPr>
              <p:cNvPr id="293"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4"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57"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58" name="Group 222"/>
            <p:cNvGrpSpPr>
              <a:grpSpLocks noChangeAspect="1"/>
            </p:cNvGrpSpPr>
            <p:nvPr/>
          </p:nvGrpSpPr>
          <p:grpSpPr bwMode="gray">
            <a:xfrm>
              <a:off x="6083280" y="1594008"/>
              <a:ext cx="287816" cy="326528"/>
              <a:chOff x="3202" y="1036"/>
              <a:chExt cx="181" cy="187"/>
            </a:xfrm>
            <a:grpFill/>
          </p:grpSpPr>
          <p:sp>
            <p:nvSpPr>
              <p:cNvPr id="287"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8"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9"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0"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1"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2"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59"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0"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1"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2"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3"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4"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5"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66" name="Group 236"/>
            <p:cNvGrpSpPr>
              <a:grpSpLocks noChangeAspect="1"/>
            </p:cNvGrpSpPr>
            <p:nvPr/>
          </p:nvGrpSpPr>
          <p:grpSpPr bwMode="gray">
            <a:xfrm>
              <a:off x="4478828" y="4021134"/>
              <a:ext cx="809382" cy="1501675"/>
              <a:chOff x="1624" y="2350"/>
              <a:chExt cx="509" cy="860"/>
            </a:xfrm>
            <a:grpFill/>
          </p:grpSpPr>
          <p:sp>
            <p:nvSpPr>
              <p:cNvPr id="262"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3"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4"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5"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6"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7"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8"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9"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0"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1"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2"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3"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4"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5"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6"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7"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8"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9"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0"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1"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2"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3"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4"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5"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6"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67"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8"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9"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0"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1"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2"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3"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4"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75" name="Group 270"/>
            <p:cNvGrpSpPr>
              <a:grpSpLocks noChangeAspect="1"/>
            </p:cNvGrpSpPr>
            <p:nvPr/>
          </p:nvGrpSpPr>
          <p:grpSpPr bwMode="gray">
            <a:xfrm>
              <a:off x="2976146" y="2285477"/>
              <a:ext cx="1757105" cy="1480721"/>
              <a:chOff x="679" y="1356"/>
              <a:chExt cx="1105" cy="848"/>
            </a:xfrm>
            <a:grpFill/>
          </p:grpSpPr>
          <p:grpSp>
            <p:nvGrpSpPr>
              <p:cNvPr id="250" name="Group 271"/>
              <p:cNvGrpSpPr>
                <a:grpSpLocks noChangeAspect="1"/>
              </p:cNvGrpSpPr>
              <p:nvPr/>
            </p:nvGrpSpPr>
            <p:grpSpPr bwMode="gray">
              <a:xfrm>
                <a:off x="679" y="1356"/>
                <a:ext cx="411" cy="413"/>
                <a:chOff x="679" y="1356"/>
                <a:chExt cx="411" cy="413"/>
              </a:xfrm>
              <a:grpFill/>
            </p:grpSpPr>
            <p:sp>
              <p:nvSpPr>
                <p:cNvPr id="257"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8"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9"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0"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1"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251" name="Group 277"/>
              <p:cNvGrpSpPr>
                <a:grpSpLocks noChangeAspect="1"/>
              </p:cNvGrpSpPr>
              <p:nvPr/>
            </p:nvGrpSpPr>
            <p:grpSpPr bwMode="gray">
              <a:xfrm>
                <a:off x="1149" y="1865"/>
                <a:ext cx="635" cy="339"/>
                <a:chOff x="1149" y="1865"/>
                <a:chExt cx="635" cy="339"/>
              </a:xfrm>
              <a:grpFill/>
            </p:grpSpPr>
            <p:sp>
              <p:nvSpPr>
                <p:cNvPr id="252"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3"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4"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5"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6"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grpSp>
          <p:nvGrpSpPr>
            <p:cNvPr id="76" name="Group 283"/>
            <p:cNvGrpSpPr>
              <a:grpSpLocks noChangeAspect="1"/>
            </p:cNvGrpSpPr>
            <p:nvPr/>
          </p:nvGrpSpPr>
          <p:grpSpPr bwMode="gray">
            <a:xfrm>
              <a:off x="3437287" y="1594008"/>
              <a:ext cx="1540846" cy="1784549"/>
              <a:chOff x="969" y="960"/>
              <a:chExt cx="969" cy="1022"/>
            </a:xfrm>
            <a:grpFill/>
          </p:grpSpPr>
          <p:sp>
            <p:nvSpPr>
              <p:cNvPr id="221"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2"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3"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4"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5"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6"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7"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8"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9"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0"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1"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2"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3"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4"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5"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6"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7"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8"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9"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0"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1"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2"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3"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4"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5"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6"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7"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8"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9"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77"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8"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9"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0"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1"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2"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3"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4"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5"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6"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7"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8"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9"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0"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1"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2"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3"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4"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5"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6"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7"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8"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9"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0"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01" name="Group 337"/>
            <p:cNvGrpSpPr>
              <a:grpSpLocks noChangeAspect="1"/>
            </p:cNvGrpSpPr>
            <p:nvPr/>
          </p:nvGrpSpPr>
          <p:grpSpPr bwMode="gray">
            <a:xfrm>
              <a:off x="4590138" y="3858744"/>
              <a:ext cx="28623" cy="48892"/>
              <a:chOff x="1694" y="2257"/>
              <a:chExt cx="18" cy="28"/>
            </a:xfrm>
            <a:grpFill/>
          </p:grpSpPr>
          <p:sp>
            <p:nvSpPr>
              <p:cNvPr id="219"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0"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02"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3"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4"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5"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6"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7"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8"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9"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0"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1"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2"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3"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14" name="Group 362"/>
            <p:cNvGrpSpPr/>
            <p:nvPr/>
          </p:nvGrpSpPr>
          <p:grpSpPr bwMode="gray">
            <a:xfrm>
              <a:off x="5717548" y="2301193"/>
              <a:ext cx="880939" cy="1220548"/>
              <a:chOff x="4580731" y="1911697"/>
              <a:chExt cx="879476" cy="1109663"/>
            </a:xfrm>
            <a:grpFill/>
          </p:grpSpPr>
          <p:sp>
            <p:nvSpPr>
              <p:cNvPr id="170"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1"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2"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73" name="Group 178"/>
              <p:cNvGrpSpPr>
                <a:grpSpLocks noChangeAspect="1"/>
              </p:cNvGrpSpPr>
              <p:nvPr/>
            </p:nvGrpSpPr>
            <p:grpSpPr bwMode="gray">
              <a:xfrm>
                <a:off x="4876006" y="2765772"/>
                <a:ext cx="204788" cy="242888"/>
                <a:chOff x="2589" y="1903"/>
                <a:chExt cx="129" cy="153"/>
              </a:xfrm>
              <a:grpFill/>
            </p:grpSpPr>
            <p:sp>
              <p:nvSpPr>
                <p:cNvPr id="216"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7"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8"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74" name="Freeform 173"/>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5" name="Freeform 174"/>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6" name="Freeform 175"/>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7" name="Freeform 176"/>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8" name="Freeform 177"/>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9" name="Freeform 178"/>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0" name="Freeform 179"/>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81" name="Group 180"/>
              <p:cNvGrpSpPr>
                <a:grpSpLocks noChangeAspect="1"/>
              </p:cNvGrpSpPr>
              <p:nvPr/>
            </p:nvGrpSpPr>
            <p:grpSpPr bwMode="gray">
              <a:xfrm>
                <a:off x="4679156" y="2659410"/>
                <a:ext cx="247650" cy="244475"/>
                <a:chOff x="2465" y="1836"/>
                <a:chExt cx="156" cy="154"/>
              </a:xfrm>
              <a:grpFill/>
            </p:grpSpPr>
            <p:sp>
              <p:nvSpPr>
                <p:cNvPr id="214"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5"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182" name="Group 192"/>
              <p:cNvGrpSpPr>
                <a:grpSpLocks noChangeAspect="1"/>
              </p:cNvGrpSpPr>
              <p:nvPr/>
            </p:nvGrpSpPr>
            <p:grpSpPr bwMode="gray">
              <a:xfrm>
                <a:off x="4620419" y="2430810"/>
                <a:ext cx="171450" cy="258763"/>
                <a:chOff x="2428" y="1692"/>
                <a:chExt cx="108" cy="163"/>
              </a:xfrm>
              <a:grpFill/>
            </p:grpSpPr>
            <p:sp>
              <p:nvSpPr>
                <p:cNvPr id="212"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3"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83"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4"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5"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6"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87" name="Group 199"/>
              <p:cNvGrpSpPr>
                <a:grpSpLocks noChangeAspect="1"/>
              </p:cNvGrpSpPr>
              <p:nvPr/>
            </p:nvGrpSpPr>
            <p:grpSpPr bwMode="gray">
              <a:xfrm>
                <a:off x="5033169" y="2808635"/>
                <a:ext cx="68263" cy="68263"/>
                <a:chOff x="2688" y="1930"/>
                <a:chExt cx="43" cy="43"/>
              </a:xfrm>
              <a:grpFill/>
            </p:grpSpPr>
            <p:sp>
              <p:nvSpPr>
                <p:cNvPr id="210"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1"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88"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9"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0"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1"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2"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3"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4"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5"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6"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7"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8"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9"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0"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1"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2"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3"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4"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5"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6"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07" name="Group 359"/>
              <p:cNvGrpSpPr/>
              <p:nvPr/>
            </p:nvGrpSpPr>
            <p:grpSpPr bwMode="gray">
              <a:xfrm>
                <a:off x="5080794" y="2788583"/>
                <a:ext cx="75600" cy="108000"/>
                <a:chOff x="4160739" y="2986112"/>
                <a:chExt cx="187325" cy="233362"/>
              </a:xfrm>
              <a:grpFill/>
            </p:grpSpPr>
            <p:sp>
              <p:nvSpPr>
                <p:cNvPr id="208"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9"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grpSp>
          <p:nvGrpSpPr>
            <p:cNvPr id="115" name="Group 368"/>
            <p:cNvGrpSpPr/>
            <p:nvPr/>
          </p:nvGrpSpPr>
          <p:grpSpPr bwMode="gray">
            <a:xfrm>
              <a:off x="5591926" y="3492056"/>
              <a:ext cx="1198965" cy="1473737"/>
              <a:chOff x="4455318" y="2994372"/>
              <a:chExt cx="1196974" cy="1339850"/>
            </a:xfrm>
            <a:grpFill/>
          </p:grpSpPr>
          <p:sp>
            <p:nvSpPr>
              <p:cNvPr id="116" name="Freeform 115"/>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7" name="Freeform 116"/>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18" name="Group 367"/>
              <p:cNvGrpSpPr/>
              <p:nvPr/>
            </p:nvGrpSpPr>
            <p:grpSpPr bwMode="gray">
              <a:xfrm>
                <a:off x="4455318" y="2994372"/>
                <a:ext cx="1196974" cy="1339850"/>
                <a:chOff x="4455318" y="2994372"/>
                <a:chExt cx="1196974" cy="1339850"/>
              </a:xfrm>
              <a:grpFill/>
            </p:grpSpPr>
            <p:sp>
              <p:nvSpPr>
                <p:cNvPr id="119" name="Freeform 118"/>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0" name="Freeform 119"/>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1" name="Freeform 120"/>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2" name="Freeform 121"/>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3" name="Freeform 122"/>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4" name="Freeform 123"/>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5" name="Freeform 124"/>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6" name="Freeform 125"/>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7" name="Freeform 126"/>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8" name="Freeform 127"/>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9" name="Freeform 128"/>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0" name="Freeform 129"/>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1" name="Freeform 130"/>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2" name="Freeform 131"/>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3"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4" name="Freeform 133"/>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5" name="Freeform 134"/>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6" name="Freeform 135"/>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7" name="Freeform 136"/>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38" name="Group 25"/>
                <p:cNvGrpSpPr>
                  <a:grpSpLocks noChangeAspect="1"/>
                </p:cNvGrpSpPr>
                <p:nvPr/>
              </p:nvGrpSpPr>
              <p:grpSpPr bwMode="gray">
                <a:xfrm>
                  <a:off x="4961730" y="3769072"/>
                  <a:ext cx="219075" cy="239713"/>
                  <a:chOff x="2643" y="2535"/>
                  <a:chExt cx="138" cy="151"/>
                </a:xfrm>
                <a:grpFill/>
              </p:grpSpPr>
              <p:sp>
                <p:nvSpPr>
                  <p:cNvPr id="168"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9"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39"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0"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1"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2"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3"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4"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5"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6"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7"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8"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9"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0"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1"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2"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3"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4"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5"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6"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7"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8"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9"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0"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1"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2"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3"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4"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65" name="Group 364"/>
                <p:cNvGrpSpPr>
                  <a:grpSpLocks noChangeAspect="1"/>
                </p:cNvGrpSpPr>
                <p:nvPr/>
              </p:nvGrpSpPr>
              <p:grpSpPr bwMode="gray">
                <a:xfrm>
                  <a:off x="5141117" y="3280172"/>
                  <a:ext cx="289379" cy="349200"/>
                  <a:chOff x="3548063" y="12700"/>
                  <a:chExt cx="5667375" cy="6838950"/>
                </a:xfrm>
                <a:grpFill/>
              </p:grpSpPr>
              <p:sp>
                <p:nvSpPr>
                  <p:cNvPr id="166"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latin typeface="Lato" panose="020F0502020204030203" pitchFamily="34" charset="0"/>
                      <a:cs typeface="Lato" panose="020F0502020204030203" pitchFamily="34" charset="0"/>
                    </a:endParaRPr>
                  </a:p>
                </p:txBody>
              </p:sp>
              <p:sp>
                <p:nvSpPr>
                  <p:cNvPr id="167"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latin typeface="Lato" panose="020F0502020204030203" pitchFamily="34" charset="0"/>
                      <a:cs typeface="Lato" panose="020F0502020204030203" pitchFamily="34" charset="0"/>
                    </a:endParaRPr>
                  </a:p>
                </p:txBody>
              </p:sp>
            </p:grpSp>
          </p:grpSp>
        </p:grpSp>
      </p:grpSp>
      <p:grpSp>
        <p:nvGrpSpPr>
          <p:cNvPr id="363" name="Group 362"/>
          <p:cNvGrpSpPr/>
          <p:nvPr/>
        </p:nvGrpSpPr>
        <p:grpSpPr>
          <a:xfrm>
            <a:off x="5922470" y="2847678"/>
            <a:ext cx="1125629" cy="433104"/>
            <a:chOff x="5442999" y="3004089"/>
            <a:chExt cx="1125629" cy="433104"/>
          </a:xfrm>
        </p:grpSpPr>
        <p:sp>
          <p:nvSpPr>
            <p:cNvPr id="364" name="TextBox 363"/>
            <p:cNvSpPr txBox="1"/>
            <p:nvPr/>
          </p:nvSpPr>
          <p:spPr>
            <a:xfrm>
              <a:off x="5442999" y="3004089"/>
              <a:ext cx="1125629" cy="230832"/>
            </a:xfrm>
            <a:prstGeom prst="rect">
              <a:avLst/>
            </a:prstGeom>
            <a:solidFill>
              <a:schemeClr val="accent1"/>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65" name="Right Triangle 364"/>
            <p:cNvSpPr/>
            <p:nvPr/>
          </p:nvSpPr>
          <p:spPr>
            <a:xfrm flipV="1">
              <a:off x="5442999" y="3231521"/>
              <a:ext cx="152090" cy="205672"/>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66" name="TextBox 365"/>
          <p:cNvSpPr txBox="1"/>
          <p:nvPr/>
        </p:nvSpPr>
        <p:spPr>
          <a:xfrm>
            <a:off x="5922470" y="2544810"/>
            <a:ext cx="508473"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USA</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67" name="Freeform 366"/>
          <p:cNvSpPr/>
          <p:nvPr/>
        </p:nvSpPr>
        <p:spPr>
          <a:xfrm>
            <a:off x="5925120" y="3370488"/>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bg1"/>
              </a:solidFill>
              <a:latin typeface="Lato" panose="020F0502020204030203" pitchFamily="34" charset="0"/>
              <a:cs typeface="Lato" panose="020F0502020204030203" pitchFamily="34" charset="0"/>
            </a:endParaRPr>
          </a:p>
        </p:txBody>
      </p:sp>
      <p:sp>
        <p:nvSpPr>
          <p:cNvPr id="368" name="Rectangle 367"/>
          <p:cNvSpPr/>
          <p:nvPr/>
        </p:nvSpPr>
        <p:spPr>
          <a:xfrm>
            <a:off x="6191261" y="3323763"/>
            <a:ext cx="1583414" cy="507831"/>
          </a:xfrm>
          <a:prstGeom prst="rect">
            <a:avLst/>
          </a:prstGeom>
        </p:spPr>
        <p:txBody>
          <a:bodyPr wrap="square">
            <a:spAutoFit/>
          </a:bodyPr>
          <a:lstStyle/>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1885,25k</a:t>
            </a:r>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for</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grpSp>
        <p:nvGrpSpPr>
          <p:cNvPr id="369" name="Group 368"/>
          <p:cNvGrpSpPr/>
          <p:nvPr/>
        </p:nvGrpSpPr>
        <p:grpSpPr>
          <a:xfrm>
            <a:off x="7197723" y="4783157"/>
            <a:ext cx="1125629" cy="433104"/>
            <a:chOff x="6718252" y="4939568"/>
            <a:chExt cx="1125629" cy="433104"/>
          </a:xfrm>
        </p:grpSpPr>
        <p:sp>
          <p:nvSpPr>
            <p:cNvPr id="370" name="TextBox 369"/>
            <p:cNvSpPr txBox="1"/>
            <p:nvPr/>
          </p:nvSpPr>
          <p:spPr>
            <a:xfrm>
              <a:off x="6718252" y="4939568"/>
              <a:ext cx="1125629" cy="230832"/>
            </a:xfrm>
            <a:prstGeom prst="rect">
              <a:avLst/>
            </a:prstGeom>
            <a:solidFill>
              <a:schemeClr val="accent6"/>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1" name="Right Triangle 370"/>
            <p:cNvSpPr/>
            <p:nvPr/>
          </p:nvSpPr>
          <p:spPr>
            <a:xfrm flipV="1">
              <a:off x="6718252" y="5167000"/>
              <a:ext cx="152090" cy="205672"/>
            </a:xfrm>
            <a:prstGeom prst="r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72" name="TextBox 371"/>
          <p:cNvSpPr txBox="1"/>
          <p:nvPr/>
        </p:nvSpPr>
        <p:spPr>
          <a:xfrm>
            <a:off x="7197723" y="4480289"/>
            <a:ext cx="747320"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BRAZIL</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3" name="Freeform 372"/>
          <p:cNvSpPr/>
          <p:nvPr/>
        </p:nvSpPr>
        <p:spPr>
          <a:xfrm>
            <a:off x="7200373" y="5305967"/>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74" name="Rectangle 373"/>
          <p:cNvSpPr/>
          <p:nvPr/>
        </p:nvSpPr>
        <p:spPr>
          <a:xfrm>
            <a:off x="7466514" y="5259242"/>
            <a:ext cx="1583414" cy="5078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5890,45k</a:t>
            </a:r>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grpSp>
        <p:nvGrpSpPr>
          <p:cNvPr id="375" name="Group 374"/>
          <p:cNvGrpSpPr/>
          <p:nvPr/>
        </p:nvGrpSpPr>
        <p:grpSpPr>
          <a:xfrm>
            <a:off x="9953565" y="3115411"/>
            <a:ext cx="1125629" cy="433104"/>
            <a:chOff x="9474094" y="3271822"/>
            <a:chExt cx="1125629" cy="433104"/>
          </a:xfrm>
        </p:grpSpPr>
        <p:sp>
          <p:nvSpPr>
            <p:cNvPr id="376" name="TextBox 375"/>
            <p:cNvSpPr txBox="1"/>
            <p:nvPr/>
          </p:nvSpPr>
          <p:spPr>
            <a:xfrm>
              <a:off x="9474094" y="3271822"/>
              <a:ext cx="1125629" cy="230832"/>
            </a:xfrm>
            <a:prstGeom prst="rect">
              <a:avLst/>
            </a:prstGeom>
            <a:solidFill>
              <a:schemeClr val="accent3"/>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7" name="Right Triangle 376"/>
            <p:cNvSpPr/>
            <p:nvPr/>
          </p:nvSpPr>
          <p:spPr>
            <a:xfrm flipV="1">
              <a:off x="9474094" y="3499254"/>
              <a:ext cx="152090" cy="205672"/>
            </a:xfrm>
            <a:prstGeom prst="r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78" name="TextBox 377"/>
          <p:cNvSpPr txBox="1"/>
          <p:nvPr/>
        </p:nvSpPr>
        <p:spPr>
          <a:xfrm>
            <a:off x="9953565" y="2812543"/>
            <a:ext cx="1112805"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MONGOLIA</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9" name="Freeform 378"/>
          <p:cNvSpPr/>
          <p:nvPr/>
        </p:nvSpPr>
        <p:spPr>
          <a:xfrm>
            <a:off x="9956215" y="3638221"/>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3"/>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80" name="Rectangle 379"/>
          <p:cNvSpPr/>
          <p:nvPr/>
        </p:nvSpPr>
        <p:spPr>
          <a:xfrm>
            <a:off x="10222356" y="3591496"/>
            <a:ext cx="1583414" cy="5078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1502,05k</a:t>
            </a:r>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grpSp>
        <p:nvGrpSpPr>
          <p:cNvPr id="381" name="Group 380"/>
          <p:cNvGrpSpPr/>
          <p:nvPr/>
        </p:nvGrpSpPr>
        <p:grpSpPr>
          <a:xfrm>
            <a:off x="10051979" y="5028456"/>
            <a:ext cx="1125629" cy="433104"/>
            <a:chOff x="9572508" y="5184867"/>
            <a:chExt cx="1125629" cy="433104"/>
          </a:xfrm>
        </p:grpSpPr>
        <p:sp>
          <p:nvSpPr>
            <p:cNvPr id="382" name="TextBox 381"/>
            <p:cNvSpPr txBox="1"/>
            <p:nvPr/>
          </p:nvSpPr>
          <p:spPr>
            <a:xfrm>
              <a:off x="9572508" y="5184867"/>
              <a:ext cx="1125629" cy="230832"/>
            </a:xfrm>
            <a:prstGeom prst="rect">
              <a:avLst/>
            </a:prstGeom>
            <a:solidFill>
              <a:schemeClr val="accent2"/>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83" name="Right Triangle 382"/>
            <p:cNvSpPr/>
            <p:nvPr/>
          </p:nvSpPr>
          <p:spPr>
            <a:xfrm flipV="1">
              <a:off x="9572508" y="5412299"/>
              <a:ext cx="152090" cy="205672"/>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84" name="TextBox 383"/>
          <p:cNvSpPr txBox="1"/>
          <p:nvPr/>
        </p:nvSpPr>
        <p:spPr>
          <a:xfrm>
            <a:off x="10051979" y="4725588"/>
            <a:ext cx="1085746"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AUSTRALIA</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85" name="Freeform 384"/>
          <p:cNvSpPr/>
          <p:nvPr/>
        </p:nvSpPr>
        <p:spPr>
          <a:xfrm>
            <a:off x="10054629" y="5551266"/>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2"/>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86" name="Rectangle 385"/>
          <p:cNvSpPr/>
          <p:nvPr/>
        </p:nvSpPr>
        <p:spPr>
          <a:xfrm>
            <a:off x="10320770" y="5504541"/>
            <a:ext cx="1583414" cy="5078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6987,25k</a:t>
            </a:r>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1" name="Rectangle 390"/>
          <p:cNvSpPr/>
          <p:nvPr/>
        </p:nvSpPr>
        <p:spPr>
          <a:xfrm>
            <a:off x="1006438" y="4359574"/>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392" name="Rectangle 391"/>
          <p:cNvSpPr/>
          <p:nvPr/>
        </p:nvSpPr>
        <p:spPr>
          <a:xfrm>
            <a:off x="1009677" y="4359574"/>
            <a:ext cx="356616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393" name="TextBox 392"/>
          <p:cNvSpPr txBox="1"/>
          <p:nvPr/>
        </p:nvSpPr>
        <p:spPr>
          <a:xfrm>
            <a:off x="931844" y="4128742"/>
            <a:ext cx="1334020" cy="246221"/>
          </a:xfrm>
          <a:prstGeom prst="rect">
            <a:avLst/>
          </a:prstGeom>
          <a:noFill/>
        </p:spPr>
        <p:txBody>
          <a:bodyPr wrap="none" rtlCol="0">
            <a:spAutoFit/>
          </a:bodyPr>
          <a:lstStyle/>
          <a:p>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Design &amp; Illustration</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4" name="TextBox 393"/>
          <p:cNvSpPr txBox="1"/>
          <p:nvPr/>
        </p:nvSpPr>
        <p:spPr>
          <a:xfrm>
            <a:off x="5201442" y="4128742"/>
            <a:ext cx="434734" cy="246221"/>
          </a:xfrm>
          <a:prstGeom prst="rect">
            <a:avLst/>
          </a:prstGeom>
          <a:noFill/>
        </p:spPr>
        <p:txBody>
          <a:bodyPr wrap="none" rtlCol="0">
            <a:spAutoFit/>
          </a:bodyPr>
          <a:lstStyle/>
          <a:p>
            <a:pPr algn="r"/>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80%</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5" name="Rectangle 394"/>
          <p:cNvSpPr/>
          <p:nvPr/>
        </p:nvSpPr>
        <p:spPr>
          <a:xfrm>
            <a:off x="1006438" y="4828288"/>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396" name="Rectangle 395"/>
          <p:cNvSpPr/>
          <p:nvPr/>
        </p:nvSpPr>
        <p:spPr>
          <a:xfrm>
            <a:off x="1009677" y="4828288"/>
            <a:ext cx="2286000" cy="7442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397" name="TextBox 396"/>
          <p:cNvSpPr txBox="1"/>
          <p:nvPr/>
        </p:nvSpPr>
        <p:spPr>
          <a:xfrm>
            <a:off x="931844" y="4597456"/>
            <a:ext cx="1523174" cy="246221"/>
          </a:xfrm>
          <a:prstGeom prst="rect">
            <a:avLst/>
          </a:prstGeom>
          <a:noFill/>
        </p:spPr>
        <p:txBody>
          <a:bodyPr wrap="none" rtlCol="0">
            <a:spAutoFit/>
          </a:bodyPr>
          <a:lstStyle/>
          <a:p>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Marketing &amp; Consulting</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8" name="TextBox 397"/>
          <p:cNvSpPr txBox="1"/>
          <p:nvPr/>
        </p:nvSpPr>
        <p:spPr>
          <a:xfrm>
            <a:off x="5201442" y="4597456"/>
            <a:ext cx="434734" cy="246221"/>
          </a:xfrm>
          <a:prstGeom prst="rect">
            <a:avLst/>
          </a:prstGeom>
          <a:noFill/>
        </p:spPr>
        <p:txBody>
          <a:bodyPr wrap="none" rtlCol="0">
            <a:spAutoFit/>
          </a:bodyPr>
          <a:lstStyle/>
          <a:p>
            <a:pPr algn="r"/>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45%</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9" name="Rectangle 398"/>
          <p:cNvSpPr/>
          <p:nvPr/>
        </p:nvSpPr>
        <p:spPr>
          <a:xfrm>
            <a:off x="1006438" y="5297002"/>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400" name="Rectangle 399"/>
          <p:cNvSpPr/>
          <p:nvPr/>
        </p:nvSpPr>
        <p:spPr>
          <a:xfrm>
            <a:off x="1009677" y="5297002"/>
            <a:ext cx="4206240" cy="74428"/>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401" name="TextBox 400"/>
          <p:cNvSpPr txBox="1"/>
          <p:nvPr/>
        </p:nvSpPr>
        <p:spPr>
          <a:xfrm>
            <a:off x="931844" y="5066170"/>
            <a:ext cx="1257075" cy="246221"/>
          </a:xfrm>
          <a:prstGeom prst="rect">
            <a:avLst/>
          </a:prstGeom>
          <a:noFill/>
        </p:spPr>
        <p:txBody>
          <a:bodyPr wrap="none" rtlCol="0">
            <a:spAutoFit/>
          </a:bodyPr>
          <a:lstStyle/>
          <a:p>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Web Site &amp; Coding</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02" name="TextBox 401"/>
          <p:cNvSpPr txBox="1"/>
          <p:nvPr/>
        </p:nvSpPr>
        <p:spPr>
          <a:xfrm>
            <a:off x="5201442" y="5066170"/>
            <a:ext cx="434734" cy="246221"/>
          </a:xfrm>
          <a:prstGeom prst="rect">
            <a:avLst/>
          </a:prstGeom>
          <a:noFill/>
        </p:spPr>
        <p:txBody>
          <a:bodyPr wrap="none" rtlCol="0">
            <a:spAutoFit/>
          </a:bodyPr>
          <a:lstStyle/>
          <a:p>
            <a:pPr algn="r"/>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95%</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03" name="Rectangle 402"/>
          <p:cNvSpPr/>
          <p:nvPr/>
        </p:nvSpPr>
        <p:spPr>
          <a:xfrm>
            <a:off x="1006438" y="5765715"/>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404" name="Rectangle 403"/>
          <p:cNvSpPr/>
          <p:nvPr/>
        </p:nvSpPr>
        <p:spPr>
          <a:xfrm>
            <a:off x="1009677" y="5765715"/>
            <a:ext cx="3566160" cy="7442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405" name="TextBox 404"/>
          <p:cNvSpPr txBox="1"/>
          <p:nvPr/>
        </p:nvSpPr>
        <p:spPr>
          <a:xfrm>
            <a:off x="931844" y="5534883"/>
            <a:ext cx="1438214" cy="246221"/>
          </a:xfrm>
          <a:prstGeom prst="rect">
            <a:avLst/>
          </a:prstGeom>
          <a:noFill/>
        </p:spPr>
        <p:txBody>
          <a:bodyPr wrap="none" rtlCol="0">
            <a:spAutoFit/>
          </a:bodyPr>
          <a:lstStyle/>
          <a:p>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Business &amp; Consulting</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06" name="TextBox 405"/>
          <p:cNvSpPr txBox="1"/>
          <p:nvPr/>
        </p:nvSpPr>
        <p:spPr>
          <a:xfrm>
            <a:off x="5201442" y="5534883"/>
            <a:ext cx="434734" cy="246221"/>
          </a:xfrm>
          <a:prstGeom prst="rect">
            <a:avLst/>
          </a:prstGeom>
          <a:noFill/>
        </p:spPr>
        <p:txBody>
          <a:bodyPr wrap="none" rtlCol="0">
            <a:spAutoFit/>
          </a:bodyPr>
          <a:lstStyle/>
          <a:p>
            <a:pPr algn="r"/>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80%</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07" name="Rectangle 406"/>
          <p:cNvSpPr/>
          <p:nvPr/>
        </p:nvSpPr>
        <p:spPr>
          <a:xfrm>
            <a:off x="929568" y="2497158"/>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408" name="Rectangle 407"/>
          <p:cNvSpPr/>
          <p:nvPr/>
        </p:nvSpPr>
        <p:spPr>
          <a:xfrm>
            <a:off x="939855" y="2943419"/>
            <a:ext cx="3993906" cy="830997"/>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200" noProof="1" smtClean="0">
                <a:solidFill>
                  <a:schemeClr val="bg1"/>
                </a:solidFill>
                <a:latin typeface="+mj-lt"/>
                <a:ea typeface="Open Sans Light" panose="020B0306030504020204" pitchFamily="34" charset="0"/>
                <a:cs typeface="Open Sans Light" panose="020B0306030504020204" pitchFamily="34" charset="0"/>
              </a:rPr>
              <a:t>quam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757740476"/>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5381702" y="6423771"/>
            <a:ext cx="1428596" cy="230832"/>
          </a:xfrm>
          <a:prstGeom prst="rect">
            <a:avLst/>
          </a:prstGeom>
          <a:noFill/>
        </p:spPr>
        <p:txBody>
          <a:bodyPr wrap="none" rtlCol="0">
            <a:spAutoFit/>
          </a:bodyPr>
          <a:lstStyle/>
          <a:p>
            <a:r>
              <a:rPr lang="en-US" sz="900" smtClean="0">
                <a:solidFill>
                  <a:schemeClr val="bg1"/>
                </a:solidFill>
                <a:latin typeface="Roboto" panose="02000000000000000000" pitchFamily="2" charset="0"/>
                <a:ea typeface="Roboto" panose="02000000000000000000" pitchFamily="2" charset="0"/>
              </a:rPr>
              <a:t>www.websitename.com</a:t>
            </a:r>
            <a:endParaRPr lang="en-US" sz="900">
              <a:solidFill>
                <a:schemeClr val="bg1"/>
              </a:solidFill>
              <a:latin typeface="Roboto" panose="02000000000000000000" pitchFamily="2" charset="0"/>
              <a:ea typeface="Roboto" panose="02000000000000000000" pitchFamily="2" charset="0"/>
            </a:endParaRPr>
          </a:p>
        </p:txBody>
      </p:sp>
      <p:grpSp>
        <p:nvGrpSpPr>
          <p:cNvPr id="6" name="Group 5"/>
          <p:cNvGrpSpPr/>
          <p:nvPr/>
        </p:nvGrpSpPr>
        <p:grpSpPr>
          <a:xfrm>
            <a:off x="-6750295" y="-114300"/>
            <a:ext cx="12131997" cy="7638850"/>
            <a:chOff x="2976146" y="1594008"/>
            <a:chExt cx="6239709" cy="3928801"/>
          </a:xfrm>
          <a:solidFill>
            <a:schemeClr val="bg1">
              <a:lumMod val="85000"/>
            </a:schemeClr>
          </a:solidFill>
        </p:grpSpPr>
        <p:sp>
          <p:nvSpPr>
            <p:cNvPr id="7"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5" name="Group 69"/>
            <p:cNvGrpSpPr>
              <a:grpSpLocks noChangeAspect="1"/>
            </p:cNvGrpSpPr>
            <p:nvPr/>
          </p:nvGrpSpPr>
          <p:grpSpPr bwMode="gray">
            <a:xfrm>
              <a:off x="7942152" y="3898905"/>
              <a:ext cx="162194" cy="254936"/>
              <a:chOff x="3802" y="2280"/>
              <a:chExt cx="102" cy="146"/>
            </a:xfrm>
            <a:grpFill/>
          </p:grpSpPr>
          <p:sp>
            <p:nvSpPr>
              <p:cNvPr id="353"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4"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5"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6"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7"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8"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9"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0"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1"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2"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3"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26"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7"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8"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9"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0"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1"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2" name="Group 97"/>
            <p:cNvGrpSpPr>
              <a:grpSpLocks noChangeAspect="1"/>
            </p:cNvGrpSpPr>
            <p:nvPr/>
          </p:nvGrpSpPr>
          <p:grpSpPr bwMode="gray">
            <a:xfrm>
              <a:off x="6957856" y="3500786"/>
              <a:ext cx="637647" cy="646069"/>
              <a:chOff x="3183" y="2052"/>
              <a:chExt cx="401" cy="370"/>
            </a:xfrm>
            <a:grpFill/>
          </p:grpSpPr>
          <p:sp>
            <p:nvSpPr>
              <p:cNvPr id="346"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7"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solidFill>
                <a:schemeClr val="bg1">
                  <a:lumMod val="65000"/>
                </a:schemeClr>
              </a:solid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8"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9"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0"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1"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2"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43"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4" name="Group 106"/>
            <p:cNvGrpSpPr>
              <a:grpSpLocks noChangeAspect="1"/>
            </p:cNvGrpSpPr>
            <p:nvPr/>
          </p:nvGrpSpPr>
          <p:grpSpPr bwMode="gray">
            <a:xfrm>
              <a:off x="8158411" y="3286012"/>
              <a:ext cx="283045" cy="352719"/>
              <a:chOff x="3938" y="1929"/>
              <a:chExt cx="178" cy="202"/>
            </a:xfrm>
            <a:grpFill/>
          </p:grpSpPr>
          <p:sp>
            <p:nvSpPr>
              <p:cNvPr id="342"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3"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4"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5"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45"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6"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7"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8"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solidFill>
              <a:schemeClr val="accent1"/>
            </a:solid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9"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0" name="Group 116"/>
            <p:cNvGrpSpPr>
              <a:grpSpLocks noChangeAspect="1"/>
            </p:cNvGrpSpPr>
            <p:nvPr/>
          </p:nvGrpSpPr>
          <p:grpSpPr bwMode="gray">
            <a:xfrm>
              <a:off x="6237522" y="1594009"/>
              <a:ext cx="2978333" cy="1802010"/>
              <a:chOff x="2730" y="960"/>
              <a:chExt cx="1873" cy="1032"/>
            </a:xfrm>
            <a:grpFill/>
          </p:grpSpPr>
          <p:grpSp>
            <p:nvGrpSpPr>
              <p:cNvPr id="325" name="Group 117"/>
              <p:cNvGrpSpPr>
                <a:grpSpLocks noChangeAspect="1"/>
              </p:cNvGrpSpPr>
              <p:nvPr/>
            </p:nvGrpSpPr>
            <p:grpSpPr bwMode="gray">
              <a:xfrm>
                <a:off x="3044" y="960"/>
                <a:ext cx="1473" cy="481"/>
                <a:chOff x="3044" y="960"/>
                <a:chExt cx="1473" cy="481"/>
              </a:xfrm>
              <a:grpFill/>
            </p:grpSpPr>
            <p:sp>
              <p:nvSpPr>
                <p:cNvPr id="329"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0"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1"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2"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3"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4"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5"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6"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7"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8"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9"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0"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1"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26"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7"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8"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51" name="Group 135"/>
            <p:cNvGrpSpPr>
              <a:grpSpLocks noChangeAspect="1"/>
            </p:cNvGrpSpPr>
            <p:nvPr/>
          </p:nvGrpSpPr>
          <p:grpSpPr bwMode="gray">
            <a:xfrm>
              <a:off x="6352012" y="3373319"/>
              <a:ext cx="648777" cy="644324"/>
              <a:chOff x="2802" y="1979"/>
              <a:chExt cx="408" cy="369"/>
            </a:xfrm>
            <a:grpFill/>
          </p:grpSpPr>
          <p:sp>
            <p:nvSpPr>
              <p:cNvPr id="296"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97" name="Group 137"/>
              <p:cNvGrpSpPr>
                <a:grpSpLocks noChangeAspect="1"/>
              </p:cNvGrpSpPr>
              <p:nvPr/>
            </p:nvGrpSpPr>
            <p:grpSpPr bwMode="gray">
              <a:xfrm>
                <a:off x="2889" y="2101"/>
                <a:ext cx="17" cy="51"/>
                <a:chOff x="2889" y="2101"/>
                <a:chExt cx="17" cy="51"/>
              </a:xfrm>
              <a:grpFill/>
            </p:grpSpPr>
            <p:sp>
              <p:nvSpPr>
                <p:cNvPr id="322"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3"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4"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298"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99" name="Group 142"/>
              <p:cNvGrpSpPr>
                <a:grpSpLocks noChangeAspect="1"/>
              </p:cNvGrpSpPr>
              <p:nvPr/>
            </p:nvGrpSpPr>
            <p:grpSpPr bwMode="gray">
              <a:xfrm>
                <a:off x="2896" y="2116"/>
                <a:ext cx="231" cy="189"/>
                <a:chOff x="2896" y="2116"/>
                <a:chExt cx="231" cy="189"/>
              </a:xfrm>
              <a:grpFill/>
            </p:grpSpPr>
            <p:sp>
              <p:nvSpPr>
                <p:cNvPr id="320"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1"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300" name="Group 145"/>
              <p:cNvGrpSpPr>
                <a:grpSpLocks noChangeAspect="1"/>
              </p:cNvGrpSpPr>
              <p:nvPr/>
            </p:nvGrpSpPr>
            <p:grpSpPr bwMode="gray">
              <a:xfrm>
                <a:off x="2984" y="2276"/>
                <a:ext cx="114" cy="72"/>
                <a:chOff x="2984" y="2276"/>
                <a:chExt cx="114" cy="72"/>
              </a:xfrm>
              <a:grpFill/>
            </p:grpSpPr>
            <p:sp>
              <p:nvSpPr>
                <p:cNvPr id="318"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9"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1"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2" name="Group 149"/>
              <p:cNvGrpSpPr>
                <a:grpSpLocks noChangeAspect="1"/>
              </p:cNvGrpSpPr>
              <p:nvPr/>
            </p:nvGrpSpPr>
            <p:grpSpPr bwMode="gray">
              <a:xfrm>
                <a:off x="3086" y="2189"/>
                <a:ext cx="85" cy="114"/>
                <a:chOff x="3086" y="2189"/>
                <a:chExt cx="85" cy="114"/>
              </a:xfrm>
              <a:grpFill/>
            </p:grpSpPr>
            <p:sp>
              <p:nvSpPr>
                <p:cNvPr id="316"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7"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3"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4" name="Group 153"/>
              <p:cNvGrpSpPr>
                <a:grpSpLocks noChangeAspect="1"/>
              </p:cNvGrpSpPr>
              <p:nvPr/>
            </p:nvGrpSpPr>
            <p:grpSpPr bwMode="gray">
              <a:xfrm>
                <a:off x="3000" y="2012"/>
                <a:ext cx="210" cy="192"/>
                <a:chOff x="3000" y="2012"/>
                <a:chExt cx="210" cy="192"/>
              </a:xfrm>
              <a:grpFill/>
            </p:grpSpPr>
            <p:sp>
              <p:nvSpPr>
                <p:cNvPr id="314"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5"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5"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6"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7"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8" name="Group 159"/>
              <p:cNvGrpSpPr>
                <a:grpSpLocks noChangeAspect="1"/>
              </p:cNvGrpSpPr>
              <p:nvPr/>
            </p:nvGrpSpPr>
            <p:grpSpPr bwMode="gray">
              <a:xfrm>
                <a:off x="2802" y="1979"/>
                <a:ext cx="205" cy="88"/>
                <a:chOff x="2802" y="1979"/>
                <a:chExt cx="205" cy="88"/>
              </a:xfrm>
              <a:grpFill/>
            </p:grpSpPr>
            <p:sp>
              <p:nvSpPr>
                <p:cNvPr id="312"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3"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9"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0"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1"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2"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3"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4"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5"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6"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7" name="Group 170"/>
            <p:cNvGrpSpPr>
              <a:grpSpLocks noChangeAspect="1"/>
            </p:cNvGrpSpPr>
            <p:nvPr/>
          </p:nvGrpSpPr>
          <p:grpSpPr bwMode="gray">
            <a:xfrm>
              <a:off x="6677991" y="3378557"/>
              <a:ext cx="96999" cy="85561"/>
              <a:chOff x="3007" y="1982"/>
              <a:chExt cx="61" cy="49"/>
            </a:xfrm>
            <a:grpFill/>
          </p:grpSpPr>
          <p:sp>
            <p:nvSpPr>
              <p:cNvPr id="294"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5"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8"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9" name="Group 222"/>
            <p:cNvGrpSpPr>
              <a:grpSpLocks noChangeAspect="1"/>
            </p:cNvGrpSpPr>
            <p:nvPr/>
          </p:nvGrpSpPr>
          <p:grpSpPr bwMode="gray">
            <a:xfrm>
              <a:off x="6083280" y="1594008"/>
              <a:ext cx="287816" cy="326528"/>
              <a:chOff x="3202" y="1036"/>
              <a:chExt cx="181" cy="187"/>
            </a:xfrm>
            <a:grpFill/>
          </p:grpSpPr>
          <p:sp>
            <p:nvSpPr>
              <p:cNvPr id="288"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9"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0"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1"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2"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3"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60"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1"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2"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3"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4"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5"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6"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67" name="Group 236"/>
            <p:cNvGrpSpPr>
              <a:grpSpLocks noChangeAspect="1"/>
            </p:cNvGrpSpPr>
            <p:nvPr/>
          </p:nvGrpSpPr>
          <p:grpSpPr bwMode="gray">
            <a:xfrm>
              <a:off x="4478828" y="4021134"/>
              <a:ext cx="809382" cy="1501675"/>
              <a:chOff x="1624" y="2350"/>
              <a:chExt cx="509" cy="860"/>
            </a:xfrm>
            <a:grpFill/>
          </p:grpSpPr>
          <p:sp>
            <p:nvSpPr>
              <p:cNvPr id="263"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4"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5"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6"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7"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8"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9"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0"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1"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2"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3"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4"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5"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6"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7"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8"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9"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0"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1"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2"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3"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4"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5"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6"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7"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68"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9"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0"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1"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2"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3"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4"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5"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76" name="Group 270"/>
            <p:cNvGrpSpPr>
              <a:grpSpLocks noChangeAspect="1"/>
            </p:cNvGrpSpPr>
            <p:nvPr/>
          </p:nvGrpSpPr>
          <p:grpSpPr bwMode="gray">
            <a:xfrm>
              <a:off x="2976146" y="2285477"/>
              <a:ext cx="1757105" cy="1480721"/>
              <a:chOff x="679" y="1356"/>
              <a:chExt cx="1105" cy="848"/>
            </a:xfrm>
            <a:grpFill/>
          </p:grpSpPr>
          <p:grpSp>
            <p:nvGrpSpPr>
              <p:cNvPr id="251" name="Group 271"/>
              <p:cNvGrpSpPr>
                <a:grpSpLocks noChangeAspect="1"/>
              </p:cNvGrpSpPr>
              <p:nvPr/>
            </p:nvGrpSpPr>
            <p:grpSpPr bwMode="gray">
              <a:xfrm>
                <a:off x="679" y="1356"/>
                <a:ext cx="411" cy="413"/>
                <a:chOff x="679" y="1356"/>
                <a:chExt cx="411" cy="413"/>
              </a:xfrm>
              <a:grpFill/>
            </p:grpSpPr>
            <p:sp>
              <p:nvSpPr>
                <p:cNvPr id="258"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9"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0"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1"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2"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252" name="Group 277"/>
              <p:cNvGrpSpPr>
                <a:grpSpLocks noChangeAspect="1"/>
              </p:cNvGrpSpPr>
              <p:nvPr/>
            </p:nvGrpSpPr>
            <p:grpSpPr bwMode="gray">
              <a:xfrm>
                <a:off x="1149" y="1865"/>
                <a:ext cx="635" cy="339"/>
                <a:chOff x="1149" y="1865"/>
                <a:chExt cx="635" cy="339"/>
              </a:xfrm>
              <a:grpFill/>
            </p:grpSpPr>
            <p:sp>
              <p:nvSpPr>
                <p:cNvPr id="253"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4"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5"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6"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7"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endParaRPr>
                </a:p>
              </p:txBody>
            </p:sp>
          </p:grpSp>
        </p:grpSp>
        <p:grpSp>
          <p:nvGrpSpPr>
            <p:cNvPr id="77" name="Group 283"/>
            <p:cNvGrpSpPr>
              <a:grpSpLocks noChangeAspect="1"/>
            </p:cNvGrpSpPr>
            <p:nvPr/>
          </p:nvGrpSpPr>
          <p:grpSpPr bwMode="gray">
            <a:xfrm>
              <a:off x="3437287" y="1594008"/>
              <a:ext cx="1540846" cy="1784549"/>
              <a:chOff x="969" y="960"/>
              <a:chExt cx="969" cy="1022"/>
            </a:xfrm>
            <a:grpFill/>
          </p:grpSpPr>
          <p:sp>
            <p:nvSpPr>
              <p:cNvPr id="222"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3"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4"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5"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6"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7"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8"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9"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0"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1"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2"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3"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4"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5"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6"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7"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8"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9"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0"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1"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2"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endParaRPr>
              </a:p>
            </p:txBody>
          </p:sp>
          <p:sp>
            <p:nvSpPr>
              <p:cNvPr id="243"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4"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5"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6"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7"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8"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9"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0"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78"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9"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0"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1"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2"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3"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4"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5"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6"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7"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8"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9"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0"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1"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2"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3"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4"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5"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6"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7"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8"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9"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0"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1"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02" name="Group 337"/>
            <p:cNvGrpSpPr>
              <a:grpSpLocks noChangeAspect="1"/>
            </p:cNvGrpSpPr>
            <p:nvPr/>
          </p:nvGrpSpPr>
          <p:grpSpPr bwMode="gray">
            <a:xfrm>
              <a:off x="4590138" y="3858744"/>
              <a:ext cx="28623" cy="48892"/>
              <a:chOff x="1694" y="2257"/>
              <a:chExt cx="18" cy="28"/>
            </a:xfrm>
            <a:grpFill/>
          </p:grpSpPr>
          <p:sp>
            <p:nvSpPr>
              <p:cNvPr id="220"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1"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03"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4"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5"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6"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7"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8"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9"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0"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1"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2"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3"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4"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15" name="Group 362"/>
            <p:cNvGrpSpPr/>
            <p:nvPr/>
          </p:nvGrpSpPr>
          <p:grpSpPr bwMode="gray">
            <a:xfrm>
              <a:off x="5717548" y="2301193"/>
              <a:ext cx="880939" cy="1220548"/>
              <a:chOff x="4580731" y="1911697"/>
              <a:chExt cx="879476" cy="1109663"/>
            </a:xfrm>
            <a:grpFill/>
          </p:grpSpPr>
          <p:sp>
            <p:nvSpPr>
              <p:cNvPr id="171"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2"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3"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74" name="Group 178"/>
              <p:cNvGrpSpPr>
                <a:grpSpLocks noChangeAspect="1"/>
              </p:cNvGrpSpPr>
              <p:nvPr/>
            </p:nvGrpSpPr>
            <p:grpSpPr bwMode="gray">
              <a:xfrm>
                <a:off x="4876006" y="2765772"/>
                <a:ext cx="204788" cy="242888"/>
                <a:chOff x="2589" y="1903"/>
                <a:chExt cx="129" cy="153"/>
              </a:xfrm>
              <a:grpFill/>
            </p:grpSpPr>
            <p:sp>
              <p:nvSpPr>
                <p:cNvPr id="217"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8"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9"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75" name="Freeform 174"/>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6" name="Freeform 175"/>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7" name="Freeform 176"/>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8" name="Freeform 177"/>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9" name="Freeform 178"/>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0" name="Freeform 179"/>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1" name="Freeform 180"/>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82" name="Group 181"/>
              <p:cNvGrpSpPr>
                <a:grpSpLocks noChangeAspect="1"/>
              </p:cNvGrpSpPr>
              <p:nvPr/>
            </p:nvGrpSpPr>
            <p:grpSpPr bwMode="gray">
              <a:xfrm>
                <a:off x="4679156" y="2659410"/>
                <a:ext cx="247650" cy="244475"/>
                <a:chOff x="2465" y="1836"/>
                <a:chExt cx="156" cy="154"/>
              </a:xfrm>
              <a:grpFill/>
            </p:grpSpPr>
            <p:sp>
              <p:nvSpPr>
                <p:cNvPr id="215"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6"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183" name="Group 192"/>
              <p:cNvGrpSpPr>
                <a:grpSpLocks noChangeAspect="1"/>
              </p:cNvGrpSpPr>
              <p:nvPr/>
            </p:nvGrpSpPr>
            <p:grpSpPr bwMode="gray">
              <a:xfrm>
                <a:off x="4620419" y="2430810"/>
                <a:ext cx="171450" cy="258763"/>
                <a:chOff x="2428" y="1692"/>
                <a:chExt cx="108" cy="163"/>
              </a:xfrm>
              <a:grpFill/>
            </p:grpSpPr>
            <p:sp>
              <p:nvSpPr>
                <p:cNvPr id="213"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4"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84"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5"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6"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7"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88" name="Group 199"/>
              <p:cNvGrpSpPr>
                <a:grpSpLocks noChangeAspect="1"/>
              </p:cNvGrpSpPr>
              <p:nvPr/>
            </p:nvGrpSpPr>
            <p:grpSpPr bwMode="gray">
              <a:xfrm>
                <a:off x="5033169" y="2808635"/>
                <a:ext cx="68263" cy="68263"/>
                <a:chOff x="2688" y="1930"/>
                <a:chExt cx="43" cy="43"/>
              </a:xfrm>
              <a:grpFill/>
            </p:grpSpPr>
            <p:sp>
              <p:nvSpPr>
                <p:cNvPr id="211"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2"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89"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0"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1"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2"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3"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4"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5"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6"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7"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8"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9"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0"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1"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2"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3"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4"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5"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6"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7"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08" name="Group 359"/>
              <p:cNvGrpSpPr/>
              <p:nvPr/>
            </p:nvGrpSpPr>
            <p:grpSpPr bwMode="gray">
              <a:xfrm>
                <a:off x="5080794" y="2788583"/>
                <a:ext cx="75600" cy="108000"/>
                <a:chOff x="4160739" y="2986112"/>
                <a:chExt cx="187325" cy="233362"/>
              </a:xfrm>
              <a:grpFill/>
            </p:grpSpPr>
            <p:sp>
              <p:nvSpPr>
                <p:cNvPr id="209"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0"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grpSp>
          <p:nvGrpSpPr>
            <p:cNvPr id="116" name="Group 368"/>
            <p:cNvGrpSpPr/>
            <p:nvPr/>
          </p:nvGrpSpPr>
          <p:grpSpPr bwMode="gray">
            <a:xfrm>
              <a:off x="5591926" y="3492056"/>
              <a:ext cx="1198965" cy="1473737"/>
              <a:chOff x="4455318" y="2994372"/>
              <a:chExt cx="1196974" cy="1339850"/>
            </a:xfrm>
            <a:grpFill/>
          </p:grpSpPr>
          <p:sp>
            <p:nvSpPr>
              <p:cNvPr id="117" name="Freeform 116"/>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8" name="Freeform 117"/>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19" name="Group 367"/>
              <p:cNvGrpSpPr/>
              <p:nvPr/>
            </p:nvGrpSpPr>
            <p:grpSpPr bwMode="gray">
              <a:xfrm>
                <a:off x="4455318" y="2994372"/>
                <a:ext cx="1196974" cy="1339850"/>
                <a:chOff x="4455318" y="2994372"/>
                <a:chExt cx="1196974" cy="1339850"/>
              </a:xfrm>
              <a:grpFill/>
            </p:grpSpPr>
            <p:sp>
              <p:nvSpPr>
                <p:cNvPr id="120" name="Freeform 119"/>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1" name="Freeform 120"/>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2" name="Freeform 121"/>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3" name="Freeform 122"/>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4" name="Freeform 123"/>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5" name="Freeform 124"/>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6" name="Freeform 125"/>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7" name="Freeform 126"/>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8" name="Freeform 127"/>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9" name="Freeform 128"/>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0" name="Freeform 129"/>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1" name="Freeform 130"/>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2" name="Freeform 131"/>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3" name="Freeform 132"/>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4"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5" name="Freeform 134"/>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6" name="Freeform 135"/>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7" name="Freeform 136"/>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8" name="Freeform 137"/>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39" name="Group 25"/>
                <p:cNvGrpSpPr>
                  <a:grpSpLocks noChangeAspect="1"/>
                </p:cNvGrpSpPr>
                <p:nvPr/>
              </p:nvGrpSpPr>
              <p:grpSpPr bwMode="gray">
                <a:xfrm>
                  <a:off x="4961730" y="3769072"/>
                  <a:ext cx="219075" cy="239713"/>
                  <a:chOff x="2643" y="2535"/>
                  <a:chExt cx="138" cy="151"/>
                </a:xfrm>
                <a:grpFill/>
              </p:grpSpPr>
              <p:sp>
                <p:nvSpPr>
                  <p:cNvPr id="169"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0"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40"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1"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2"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3"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4"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5"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6"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7"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8"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9"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0"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1"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2"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3"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4"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5"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6"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7"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8"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9"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0"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1"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2"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3"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4"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5"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66" name="Group 364"/>
                <p:cNvGrpSpPr>
                  <a:grpSpLocks noChangeAspect="1"/>
                </p:cNvGrpSpPr>
                <p:nvPr/>
              </p:nvGrpSpPr>
              <p:grpSpPr bwMode="gray">
                <a:xfrm>
                  <a:off x="5141117" y="3280172"/>
                  <a:ext cx="289379" cy="349200"/>
                  <a:chOff x="3548063" y="12700"/>
                  <a:chExt cx="5667375" cy="6838950"/>
                </a:xfrm>
                <a:grpFill/>
              </p:grpSpPr>
              <p:sp>
                <p:nvSpPr>
                  <p:cNvPr id="167"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solidFill>
                        <a:schemeClr val="bg1"/>
                      </a:solidFill>
                    </a:endParaRPr>
                  </a:p>
                </p:txBody>
              </p:sp>
              <p:sp>
                <p:nvSpPr>
                  <p:cNvPr id="168"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solidFill>
                        <a:schemeClr val="bg1"/>
                      </a:solidFill>
                    </a:endParaRPr>
                  </a:p>
                </p:txBody>
              </p:sp>
            </p:grpSp>
          </p:grpSp>
        </p:grpSp>
      </p:grpSp>
      <p:sp>
        <p:nvSpPr>
          <p:cNvPr id="364" name="Oval 363"/>
          <p:cNvSpPr/>
          <p:nvPr/>
        </p:nvSpPr>
        <p:spPr>
          <a:xfrm>
            <a:off x="4772458" y="3242995"/>
            <a:ext cx="1314096" cy="1314096"/>
          </a:xfrm>
          <a:prstGeom prst="ellipse">
            <a:avLst/>
          </a:prstGeom>
          <a:noFill/>
          <a:ln w="762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5" name="Arc 364"/>
          <p:cNvSpPr/>
          <p:nvPr/>
        </p:nvSpPr>
        <p:spPr>
          <a:xfrm>
            <a:off x="4772458" y="3242995"/>
            <a:ext cx="1314096" cy="1314096"/>
          </a:xfrm>
          <a:prstGeom prst="arc">
            <a:avLst>
              <a:gd name="adj1" fmla="val 13073631"/>
              <a:gd name="adj2" fmla="val 7057778"/>
            </a:avLst>
          </a:prstGeom>
          <a:noFill/>
          <a:ln w="762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6" name="Freeform 365"/>
          <p:cNvSpPr/>
          <p:nvPr/>
        </p:nvSpPr>
        <p:spPr>
          <a:xfrm>
            <a:off x="5109672" y="3654014"/>
            <a:ext cx="285047" cy="489925"/>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tx1">
              <a:lumMod val="75000"/>
              <a:lumOff val="2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solidFill>
                <a:schemeClr val="bg1"/>
              </a:solidFill>
              <a:latin typeface="FontAwesome" pitchFamily="2" charset="0"/>
            </a:endParaRPr>
          </a:p>
        </p:txBody>
      </p:sp>
      <p:sp>
        <p:nvSpPr>
          <p:cNvPr id="367" name="Freeform 366"/>
          <p:cNvSpPr/>
          <p:nvPr/>
        </p:nvSpPr>
        <p:spPr>
          <a:xfrm>
            <a:off x="5401892" y="3654013"/>
            <a:ext cx="356310" cy="489925"/>
          </a:xfrm>
          <a:custGeom>
            <a:avLst/>
            <a:gdLst/>
            <a:ahLst/>
            <a:cxnLst/>
            <a:rect l="l" t="t" r="r" b="b"/>
            <a:pathLst>
              <a:path w="163286" h="224517">
                <a:moveTo>
                  <a:pt x="57150" y="61232"/>
                </a:moveTo>
                <a:lnTo>
                  <a:pt x="106136" y="61232"/>
                </a:lnTo>
                <a:cubicBezTo>
                  <a:pt x="114896" y="61232"/>
                  <a:pt x="122379" y="65782"/>
                  <a:pt x="128588" y="74881"/>
                </a:cubicBezTo>
                <a:lnTo>
                  <a:pt x="161245" y="123867"/>
                </a:lnTo>
                <a:cubicBezTo>
                  <a:pt x="162606" y="125908"/>
                  <a:pt x="163286" y="128162"/>
                  <a:pt x="163286" y="130628"/>
                </a:cubicBezTo>
                <a:cubicBezTo>
                  <a:pt x="163286" y="134030"/>
                  <a:pt x="162095" y="136921"/>
                  <a:pt x="159714" y="139303"/>
                </a:cubicBezTo>
                <a:cubicBezTo>
                  <a:pt x="157333" y="141684"/>
                  <a:pt x="154441" y="142875"/>
                  <a:pt x="151040" y="142875"/>
                </a:cubicBezTo>
                <a:cubicBezTo>
                  <a:pt x="146702" y="142875"/>
                  <a:pt x="143300" y="141046"/>
                  <a:pt x="140834" y="137389"/>
                </a:cubicBezTo>
                <a:lnTo>
                  <a:pt x="111876" y="93889"/>
                </a:lnTo>
                <a:lnTo>
                  <a:pt x="106136" y="93889"/>
                </a:lnTo>
                <a:lnTo>
                  <a:pt x="106136" y="110728"/>
                </a:lnTo>
                <a:lnTo>
                  <a:pt x="137645" y="163158"/>
                </a:lnTo>
                <a:cubicBezTo>
                  <a:pt x="138410" y="164433"/>
                  <a:pt x="138793" y="165837"/>
                  <a:pt x="138793" y="167367"/>
                </a:cubicBezTo>
                <a:cubicBezTo>
                  <a:pt x="138793" y="169579"/>
                  <a:pt x="137985" y="171492"/>
                  <a:pt x="136369" y="173108"/>
                </a:cubicBezTo>
                <a:cubicBezTo>
                  <a:pt x="134753" y="174724"/>
                  <a:pt x="132840" y="175532"/>
                  <a:pt x="130629" y="175532"/>
                </a:cubicBezTo>
                <a:lnTo>
                  <a:pt x="106136" y="175532"/>
                </a:lnTo>
                <a:lnTo>
                  <a:pt x="106136" y="210230"/>
                </a:lnTo>
                <a:cubicBezTo>
                  <a:pt x="106136" y="214142"/>
                  <a:pt x="104733" y="217501"/>
                  <a:pt x="101926" y="220308"/>
                </a:cubicBezTo>
                <a:cubicBezTo>
                  <a:pt x="99120" y="223114"/>
                  <a:pt x="95761" y="224517"/>
                  <a:pt x="91848" y="224517"/>
                </a:cubicBezTo>
                <a:lnTo>
                  <a:pt x="71438" y="224517"/>
                </a:lnTo>
                <a:cubicBezTo>
                  <a:pt x="67526" y="224517"/>
                  <a:pt x="64166" y="223114"/>
                  <a:pt x="61360" y="220308"/>
                </a:cubicBezTo>
                <a:cubicBezTo>
                  <a:pt x="58553" y="217501"/>
                  <a:pt x="57150" y="214142"/>
                  <a:pt x="57150" y="210230"/>
                </a:cubicBezTo>
                <a:lnTo>
                  <a:pt x="57150" y="175532"/>
                </a:lnTo>
                <a:lnTo>
                  <a:pt x="32657" y="175532"/>
                </a:lnTo>
                <a:cubicBezTo>
                  <a:pt x="30446" y="175532"/>
                  <a:pt x="28533" y="174724"/>
                  <a:pt x="26917" y="173108"/>
                </a:cubicBezTo>
                <a:cubicBezTo>
                  <a:pt x="25301" y="171492"/>
                  <a:pt x="24493" y="169579"/>
                  <a:pt x="24493" y="167367"/>
                </a:cubicBezTo>
                <a:cubicBezTo>
                  <a:pt x="24493" y="165837"/>
                  <a:pt x="24876" y="164433"/>
                  <a:pt x="25641" y="163158"/>
                </a:cubicBezTo>
                <a:lnTo>
                  <a:pt x="57150" y="110728"/>
                </a:lnTo>
                <a:lnTo>
                  <a:pt x="57150" y="93889"/>
                </a:lnTo>
                <a:lnTo>
                  <a:pt x="51410" y="93889"/>
                </a:lnTo>
                <a:lnTo>
                  <a:pt x="22452" y="137389"/>
                </a:lnTo>
                <a:cubicBezTo>
                  <a:pt x="19986" y="141046"/>
                  <a:pt x="16584" y="142875"/>
                  <a:pt x="12247" y="142875"/>
                </a:cubicBezTo>
                <a:cubicBezTo>
                  <a:pt x="8845" y="142875"/>
                  <a:pt x="5953" y="141684"/>
                  <a:pt x="3572" y="139303"/>
                </a:cubicBezTo>
                <a:cubicBezTo>
                  <a:pt x="1191" y="136921"/>
                  <a:pt x="0" y="134030"/>
                  <a:pt x="0" y="130628"/>
                </a:cubicBezTo>
                <a:cubicBezTo>
                  <a:pt x="0" y="128162"/>
                  <a:pt x="681" y="125908"/>
                  <a:pt x="2041" y="123867"/>
                </a:cubicBezTo>
                <a:lnTo>
                  <a:pt x="34698" y="74881"/>
                </a:lnTo>
                <a:cubicBezTo>
                  <a:pt x="40907" y="65782"/>
                  <a:pt x="48391" y="61232"/>
                  <a:pt x="57150" y="61232"/>
                </a:cubicBezTo>
                <a:close/>
                <a:moveTo>
                  <a:pt x="81643" y="0"/>
                </a:moveTo>
                <a:cubicBezTo>
                  <a:pt x="89552" y="0"/>
                  <a:pt x="96292" y="2785"/>
                  <a:pt x="101862" y="8355"/>
                </a:cubicBezTo>
                <a:cubicBezTo>
                  <a:pt x="107433" y="13926"/>
                  <a:pt x="110218" y="20665"/>
                  <a:pt x="110218" y="28575"/>
                </a:cubicBezTo>
                <a:cubicBezTo>
                  <a:pt x="110218" y="36484"/>
                  <a:pt x="107433" y="43223"/>
                  <a:pt x="101862" y="48794"/>
                </a:cubicBezTo>
                <a:cubicBezTo>
                  <a:pt x="96292" y="54364"/>
                  <a:pt x="89552" y="57150"/>
                  <a:pt x="81643" y="57150"/>
                </a:cubicBezTo>
                <a:cubicBezTo>
                  <a:pt x="73734" y="57150"/>
                  <a:pt x="66994" y="54364"/>
                  <a:pt x="61424" y="48794"/>
                </a:cubicBezTo>
                <a:cubicBezTo>
                  <a:pt x="55853" y="43223"/>
                  <a:pt x="53068" y="36484"/>
                  <a:pt x="53068" y="28575"/>
                </a:cubicBezTo>
                <a:cubicBezTo>
                  <a:pt x="53068" y="20665"/>
                  <a:pt x="55853" y="13926"/>
                  <a:pt x="61424" y="8355"/>
                </a:cubicBezTo>
                <a:cubicBezTo>
                  <a:pt x="66994" y="2785"/>
                  <a:pt x="73734" y="0"/>
                  <a:pt x="81643"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solidFill>
                <a:schemeClr val="bg1"/>
              </a:solidFill>
              <a:latin typeface="FontAwesome" pitchFamily="2" charset="0"/>
            </a:endParaRPr>
          </a:p>
        </p:txBody>
      </p:sp>
      <p:sp>
        <p:nvSpPr>
          <p:cNvPr id="368" name="TextBox 367"/>
          <p:cNvSpPr txBox="1"/>
          <p:nvPr/>
        </p:nvSpPr>
        <p:spPr>
          <a:xfrm>
            <a:off x="6234850" y="3452262"/>
            <a:ext cx="824265" cy="369332"/>
          </a:xfrm>
          <a:prstGeom prst="rect">
            <a:avLst/>
          </a:prstGeom>
          <a:noFill/>
        </p:spPr>
        <p:txBody>
          <a:bodyPr wrap="none" rtlCol="0">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60%</a:t>
            </a: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Official User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69" name="TextBox 368"/>
          <p:cNvSpPr txBox="1"/>
          <p:nvPr/>
        </p:nvSpPr>
        <p:spPr>
          <a:xfrm>
            <a:off x="6234850" y="3968674"/>
            <a:ext cx="824265" cy="369332"/>
          </a:xfrm>
          <a:prstGeom prst="rect">
            <a:avLst/>
          </a:prstGeom>
          <a:noFill/>
        </p:spPr>
        <p:txBody>
          <a:bodyPr wrap="none" rtlCol="0">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40%</a:t>
            </a: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Official User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0" name="Rectangle 369"/>
          <p:cNvSpPr/>
          <p:nvPr/>
        </p:nvSpPr>
        <p:spPr>
          <a:xfrm>
            <a:off x="5526211" y="1401589"/>
            <a:ext cx="1910614" cy="1200329"/>
          </a:xfrm>
          <a:prstGeom prst="rect">
            <a:avLst/>
          </a:prstGeom>
        </p:spPr>
        <p:txBody>
          <a:bodyPr wrap="square">
            <a:spAutoFit/>
          </a:bodyPr>
          <a:lstStyle/>
          <a:p>
            <a:pPr algn="r"/>
            <a:r>
              <a:rPr lang="en-US" sz="3600" b="1" dirty="0" smtClean="0">
                <a:solidFill>
                  <a:schemeClr val="bg1"/>
                </a:solidFill>
                <a:latin typeface="Lato" panose="020F0502020204030203" pitchFamily="34" charset="0"/>
                <a:ea typeface="Roboto" panose="02000000000000000000" pitchFamily="2" charset="0"/>
                <a:cs typeface="Lato" panose="020F0502020204030203" pitchFamily="34" charset="0"/>
              </a:rPr>
              <a:t>85%</a:t>
            </a:r>
          </a:p>
          <a:p>
            <a:pPr algn="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POPULATION</a:t>
            </a:r>
          </a:p>
          <a:p>
            <a:pPr algn="r"/>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85</a:t>
            </a:fld>
            <a:endParaRPr lang="en-US" sz="1050" dirty="0"/>
          </a:p>
        </p:txBody>
      </p:sp>
      <p:sp>
        <p:nvSpPr>
          <p:cNvPr id="12" name="Title 1"/>
          <p:cNvSpPr txBox="1">
            <a:spLocks/>
          </p:cNvSpPr>
          <p:nvPr/>
        </p:nvSpPr>
        <p:spPr>
          <a:xfrm>
            <a:off x="901643" y="713582"/>
            <a:ext cx="432856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World Map Infographics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373" name="Rectangle 372"/>
          <p:cNvSpPr/>
          <p:nvPr/>
        </p:nvSpPr>
        <p:spPr>
          <a:xfrm>
            <a:off x="7615480" y="2784986"/>
            <a:ext cx="368595" cy="131312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4" name="Rectangle 373"/>
          <p:cNvSpPr/>
          <p:nvPr/>
        </p:nvSpPr>
        <p:spPr>
          <a:xfrm>
            <a:off x="8038479" y="3348513"/>
            <a:ext cx="368595" cy="74959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5" name="Rectangle 374"/>
          <p:cNvSpPr/>
          <p:nvPr/>
        </p:nvSpPr>
        <p:spPr>
          <a:xfrm>
            <a:off x="8461478" y="3114596"/>
            <a:ext cx="368595" cy="98350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6" name="Rectangle 375"/>
          <p:cNvSpPr/>
          <p:nvPr/>
        </p:nvSpPr>
        <p:spPr>
          <a:xfrm>
            <a:off x="8884477" y="3699387"/>
            <a:ext cx="368595" cy="39871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7" name="Rectangle 376"/>
          <p:cNvSpPr/>
          <p:nvPr/>
        </p:nvSpPr>
        <p:spPr>
          <a:xfrm>
            <a:off x="9307476" y="3582429"/>
            <a:ext cx="368595" cy="51567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8" name="Rectangle 377"/>
          <p:cNvSpPr/>
          <p:nvPr/>
        </p:nvSpPr>
        <p:spPr>
          <a:xfrm>
            <a:off x="7612080" y="4193720"/>
            <a:ext cx="368595" cy="329127"/>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9" name="Rectangle 378"/>
          <p:cNvSpPr/>
          <p:nvPr/>
        </p:nvSpPr>
        <p:spPr>
          <a:xfrm>
            <a:off x="8033306" y="4193720"/>
            <a:ext cx="368595" cy="175518"/>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80" name="Rectangle 379"/>
          <p:cNvSpPr/>
          <p:nvPr/>
        </p:nvSpPr>
        <p:spPr>
          <a:xfrm>
            <a:off x="8461477" y="4193719"/>
            <a:ext cx="368595" cy="681975"/>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81" name="Rectangle 380"/>
          <p:cNvSpPr/>
          <p:nvPr/>
        </p:nvSpPr>
        <p:spPr>
          <a:xfrm>
            <a:off x="8884476" y="4193720"/>
            <a:ext cx="368595" cy="175518"/>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82" name="Rectangle 381"/>
          <p:cNvSpPr/>
          <p:nvPr/>
        </p:nvSpPr>
        <p:spPr>
          <a:xfrm>
            <a:off x="9307476" y="4193720"/>
            <a:ext cx="368595" cy="10109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83" name="Rectangle 382"/>
          <p:cNvSpPr/>
          <p:nvPr/>
        </p:nvSpPr>
        <p:spPr>
          <a:xfrm>
            <a:off x="7509873" y="1845364"/>
            <a:ext cx="2486743"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a:t>
            </a:r>
            <a:r>
              <a:rPr lang="en-US" sz="1100" noProof="1" smtClean="0">
                <a:solidFill>
                  <a:schemeClr val="bg1"/>
                </a:solidFill>
                <a:latin typeface="+mj-lt"/>
                <a:ea typeface="Open Sans Light" panose="020B0306030504020204" pitchFamily="34" charset="0"/>
                <a:cs typeface="Open Sans Light" panose="020B0306030504020204" pitchFamily="34" charset="0"/>
              </a:rPr>
              <a:t>mi</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
        <p:nvSpPr>
          <p:cNvPr id="384" name="Rectangle 383"/>
          <p:cNvSpPr/>
          <p:nvPr/>
        </p:nvSpPr>
        <p:spPr>
          <a:xfrm>
            <a:off x="7509874" y="1457606"/>
            <a:ext cx="3167823" cy="307777"/>
          </a:xfrm>
          <a:prstGeom prst="rect">
            <a:avLst/>
          </a:prstGeom>
        </p:spPr>
        <p:txBody>
          <a:bodyPr wrap="square">
            <a:spAutoFit/>
          </a:bodyPr>
          <a:lstStyle/>
          <a:p>
            <a:pPr>
              <a:buClr>
                <a:srgbClr val="E24848"/>
              </a:buClr>
              <a:defRPr/>
            </a:pPr>
            <a:r>
              <a:rPr lang="en-US" sz="1400" b="1" noProof="1" smtClean="0">
                <a:solidFill>
                  <a:schemeClr val="bg1"/>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385" name="Rectangle 384"/>
          <p:cNvSpPr/>
          <p:nvPr/>
        </p:nvSpPr>
        <p:spPr>
          <a:xfrm>
            <a:off x="6024783" y="5392147"/>
            <a:ext cx="2684569" cy="600164"/>
          </a:xfrm>
          <a:prstGeom prst="rect">
            <a:avLst/>
          </a:prstGeom>
        </p:spPr>
        <p:txBody>
          <a:bodyPr wrap="square">
            <a:spAutoFit/>
          </a:bodyPr>
          <a:lstStyle/>
          <a:p>
            <a:pPr algn="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a:t>
            </a:r>
            <a:r>
              <a:rPr lang="en-US" sz="1100" noProof="1" smtClean="0">
                <a:solidFill>
                  <a:schemeClr val="bg1"/>
                </a:solidFill>
                <a:latin typeface="+mj-lt"/>
                <a:ea typeface="Open Sans Light" panose="020B0306030504020204" pitchFamily="34" charset="0"/>
                <a:cs typeface="Open Sans Light" panose="020B0306030504020204" pitchFamily="34" charset="0"/>
              </a:rPr>
              <a:t>mi</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
        <p:nvSpPr>
          <p:cNvPr id="386" name="Rectangle 385"/>
          <p:cNvSpPr/>
          <p:nvPr/>
        </p:nvSpPr>
        <p:spPr>
          <a:xfrm>
            <a:off x="5541530" y="5114860"/>
            <a:ext cx="3167823" cy="307777"/>
          </a:xfrm>
          <a:prstGeom prst="rect">
            <a:avLst/>
          </a:prstGeom>
        </p:spPr>
        <p:txBody>
          <a:bodyPr wrap="square">
            <a:spAutoFit/>
          </a:bodyPr>
          <a:lstStyle/>
          <a:p>
            <a:pPr algn="r">
              <a:buClr>
                <a:srgbClr val="E24848"/>
              </a:buClr>
              <a:defRPr/>
            </a:pPr>
            <a:r>
              <a:rPr lang="en-US" sz="1400" b="1" noProof="1" smtClean="0">
                <a:solidFill>
                  <a:schemeClr val="bg1"/>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387" name="Rectangle 386"/>
          <p:cNvSpPr/>
          <p:nvPr/>
        </p:nvSpPr>
        <p:spPr>
          <a:xfrm>
            <a:off x="8707212" y="5061445"/>
            <a:ext cx="1910614" cy="1200329"/>
          </a:xfrm>
          <a:prstGeom prst="rect">
            <a:avLst/>
          </a:prstGeom>
        </p:spPr>
        <p:txBody>
          <a:bodyPr wrap="square">
            <a:spAutoFit/>
          </a:bodyPr>
          <a:lstStyle/>
          <a:p>
            <a:r>
              <a:rPr lang="en-US" sz="3600" b="1" dirty="0" smtClean="0">
                <a:solidFill>
                  <a:schemeClr val="bg1"/>
                </a:solidFill>
                <a:latin typeface="Lato" panose="020F0502020204030203" pitchFamily="34" charset="0"/>
                <a:ea typeface="Roboto" panose="02000000000000000000" pitchFamily="2" charset="0"/>
                <a:cs typeface="Lato" panose="020F0502020204030203" pitchFamily="34" charset="0"/>
              </a:rPr>
              <a:t>25%</a:t>
            </a: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POPULATION</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Tree>
    <p:extLst>
      <p:ext uri="{BB962C8B-B14F-4D97-AF65-F5344CB8AC3E}">
        <p14:creationId xmlns:p14="http://schemas.microsoft.com/office/powerpoint/2010/main" val="1279310986"/>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86</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Europe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2" name="Group 1"/>
          <p:cNvGrpSpPr/>
          <p:nvPr/>
        </p:nvGrpSpPr>
        <p:grpSpPr>
          <a:xfrm>
            <a:off x="5225883" y="264157"/>
            <a:ext cx="7315212" cy="5489576"/>
            <a:chOff x="5225883" y="264157"/>
            <a:chExt cx="7315212" cy="5489576"/>
          </a:xfrm>
          <a:solidFill>
            <a:schemeClr val="bg1">
              <a:lumMod val="85000"/>
            </a:schemeClr>
          </a:solidFill>
        </p:grpSpPr>
        <p:grpSp>
          <p:nvGrpSpPr>
            <p:cNvPr id="5" name="Group 4"/>
            <p:cNvGrpSpPr/>
            <p:nvPr/>
          </p:nvGrpSpPr>
          <p:grpSpPr>
            <a:xfrm>
              <a:off x="6472084" y="632449"/>
              <a:ext cx="3929063" cy="4884739"/>
              <a:chOff x="5954713" y="601028"/>
              <a:chExt cx="3929063" cy="4884738"/>
            </a:xfrm>
            <a:grpFill/>
            <a:effectLst/>
          </p:grpSpPr>
          <p:sp>
            <p:nvSpPr>
              <p:cNvPr id="6" name="Freeform 484"/>
              <p:cNvSpPr>
                <a:spLocks/>
              </p:cNvSpPr>
              <p:nvPr/>
            </p:nvSpPr>
            <p:spPr bwMode="auto">
              <a:xfrm>
                <a:off x="8382000" y="2467928"/>
                <a:ext cx="123825" cy="82550"/>
              </a:xfrm>
              <a:custGeom>
                <a:avLst/>
                <a:gdLst>
                  <a:gd name="T0" fmla="*/ 23 w 78"/>
                  <a:gd name="T1" fmla="*/ 52 h 52"/>
                  <a:gd name="T2" fmla="*/ 33 w 78"/>
                  <a:gd name="T3" fmla="*/ 43 h 52"/>
                  <a:gd name="T4" fmla="*/ 33 w 78"/>
                  <a:gd name="T5" fmla="*/ 33 h 52"/>
                  <a:gd name="T6" fmla="*/ 49 w 78"/>
                  <a:gd name="T7" fmla="*/ 33 h 52"/>
                  <a:gd name="T8" fmla="*/ 59 w 78"/>
                  <a:gd name="T9" fmla="*/ 33 h 52"/>
                  <a:gd name="T10" fmla="*/ 59 w 78"/>
                  <a:gd name="T11" fmla="*/ 26 h 52"/>
                  <a:gd name="T12" fmla="*/ 66 w 78"/>
                  <a:gd name="T13" fmla="*/ 17 h 52"/>
                  <a:gd name="T14" fmla="*/ 78 w 78"/>
                  <a:gd name="T15" fmla="*/ 9 h 52"/>
                  <a:gd name="T16" fmla="*/ 59 w 78"/>
                  <a:gd name="T17" fmla="*/ 0 h 52"/>
                  <a:gd name="T18" fmla="*/ 33 w 78"/>
                  <a:gd name="T19" fmla="*/ 17 h 52"/>
                  <a:gd name="T20" fmla="*/ 23 w 78"/>
                  <a:gd name="T21" fmla="*/ 0 h 52"/>
                  <a:gd name="T22" fmla="*/ 16 w 78"/>
                  <a:gd name="T23" fmla="*/ 9 h 52"/>
                  <a:gd name="T24" fmla="*/ 16 w 78"/>
                  <a:gd name="T25" fmla="*/ 17 h 52"/>
                  <a:gd name="T26" fmla="*/ 16 w 78"/>
                  <a:gd name="T27" fmla="*/ 26 h 52"/>
                  <a:gd name="T28" fmla="*/ 0 w 78"/>
                  <a:gd name="T29" fmla="*/ 33 h 52"/>
                  <a:gd name="T30" fmla="*/ 7 w 78"/>
                  <a:gd name="T31" fmla="*/ 33 h 52"/>
                  <a:gd name="T32" fmla="*/ 16 w 78"/>
                  <a:gd name="T33" fmla="*/ 33 h 52"/>
                  <a:gd name="T34" fmla="*/ 23 w 78"/>
                  <a:gd name="T35" fmla="*/ 43 h 52"/>
                  <a:gd name="T36" fmla="*/ 23 w 78"/>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8" h="52">
                    <a:moveTo>
                      <a:pt x="23" y="52"/>
                    </a:moveTo>
                    <a:lnTo>
                      <a:pt x="33" y="43"/>
                    </a:lnTo>
                    <a:lnTo>
                      <a:pt x="33" y="33"/>
                    </a:lnTo>
                    <a:lnTo>
                      <a:pt x="49" y="33"/>
                    </a:lnTo>
                    <a:lnTo>
                      <a:pt x="59" y="33"/>
                    </a:lnTo>
                    <a:lnTo>
                      <a:pt x="59" y="26"/>
                    </a:lnTo>
                    <a:lnTo>
                      <a:pt x="66" y="17"/>
                    </a:lnTo>
                    <a:lnTo>
                      <a:pt x="78" y="9"/>
                    </a:lnTo>
                    <a:lnTo>
                      <a:pt x="59" y="0"/>
                    </a:lnTo>
                    <a:lnTo>
                      <a:pt x="33" y="17"/>
                    </a:lnTo>
                    <a:lnTo>
                      <a:pt x="23" y="0"/>
                    </a:lnTo>
                    <a:lnTo>
                      <a:pt x="16" y="9"/>
                    </a:lnTo>
                    <a:lnTo>
                      <a:pt x="16" y="17"/>
                    </a:lnTo>
                    <a:lnTo>
                      <a:pt x="16" y="26"/>
                    </a:lnTo>
                    <a:lnTo>
                      <a:pt x="0" y="33"/>
                    </a:lnTo>
                    <a:lnTo>
                      <a:pt x="7" y="33"/>
                    </a:lnTo>
                    <a:lnTo>
                      <a:pt x="16" y="33"/>
                    </a:lnTo>
                    <a:lnTo>
                      <a:pt x="23" y="43"/>
                    </a:lnTo>
                    <a:lnTo>
                      <a:pt x="23"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 name="Freeform 485"/>
              <p:cNvSpPr>
                <a:spLocks/>
              </p:cNvSpPr>
              <p:nvPr/>
            </p:nvSpPr>
            <p:spPr bwMode="auto">
              <a:xfrm>
                <a:off x="8418513" y="2399666"/>
                <a:ext cx="57150" cy="52388"/>
              </a:xfrm>
              <a:custGeom>
                <a:avLst/>
                <a:gdLst>
                  <a:gd name="T0" fmla="*/ 19 w 36"/>
                  <a:gd name="T1" fmla="*/ 33 h 33"/>
                  <a:gd name="T2" fmla="*/ 19 w 36"/>
                  <a:gd name="T3" fmla="*/ 17 h 33"/>
                  <a:gd name="T4" fmla="*/ 10 w 36"/>
                  <a:gd name="T5" fmla="*/ 17 h 33"/>
                  <a:gd name="T6" fmla="*/ 0 w 36"/>
                  <a:gd name="T7" fmla="*/ 17 h 33"/>
                  <a:gd name="T8" fmla="*/ 0 w 36"/>
                  <a:gd name="T9" fmla="*/ 10 h 33"/>
                  <a:gd name="T10" fmla="*/ 10 w 36"/>
                  <a:gd name="T11" fmla="*/ 10 h 33"/>
                  <a:gd name="T12" fmla="*/ 19 w 36"/>
                  <a:gd name="T13" fmla="*/ 0 h 33"/>
                  <a:gd name="T14" fmla="*/ 36 w 36"/>
                  <a:gd name="T15" fmla="*/ 10 h 33"/>
                  <a:gd name="T16" fmla="*/ 36 w 36"/>
                  <a:gd name="T17" fmla="*/ 17 h 33"/>
                  <a:gd name="T18" fmla="*/ 26 w 36"/>
                  <a:gd name="T19" fmla="*/ 26 h 33"/>
                  <a:gd name="T20" fmla="*/ 19 w 36"/>
                  <a:gd name="T21"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33">
                    <a:moveTo>
                      <a:pt x="19" y="33"/>
                    </a:moveTo>
                    <a:lnTo>
                      <a:pt x="19" y="17"/>
                    </a:lnTo>
                    <a:lnTo>
                      <a:pt x="10" y="17"/>
                    </a:lnTo>
                    <a:lnTo>
                      <a:pt x="0" y="17"/>
                    </a:lnTo>
                    <a:lnTo>
                      <a:pt x="0" y="10"/>
                    </a:lnTo>
                    <a:lnTo>
                      <a:pt x="10" y="10"/>
                    </a:lnTo>
                    <a:lnTo>
                      <a:pt x="19" y="0"/>
                    </a:lnTo>
                    <a:lnTo>
                      <a:pt x="36" y="10"/>
                    </a:lnTo>
                    <a:lnTo>
                      <a:pt x="36" y="17"/>
                    </a:lnTo>
                    <a:lnTo>
                      <a:pt x="26" y="26"/>
                    </a:lnTo>
                    <a:lnTo>
                      <a:pt x="19" y="3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486"/>
              <p:cNvSpPr>
                <a:spLocks/>
              </p:cNvSpPr>
              <p:nvPr/>
            </p:nvSpPr>
            <p:spPr bwMode="auto">
              <a:xfrm>
                <a:off x="9790113" y="601028"/>
                <a:ext cx="93663" cy="119063"/>
              </a:xfrm>
              <a:custGeom>
                <a:avLst/>
                <a:gdLst>
                  <a:gd name="T0" fmla="*/ 52 w 59"/>
                  <a:gd name="T1" fmla="*/ 75 h 75"/>
                  <a:gd name="T2" fmla="*/ 35 w 59"/>
                  <a:gd name="T3" fmla="*/ 68 h 75"/>
                  <a:gd name="T4" fmla="*/ 16 w 59"/>
                  <a:gd name="T5" fmla="*/ 59 h 75"/>
                  <a:gd name="T6" fmla="*/ 16 w 59"/>
                  <a:gd name="T7" fmla="*/ 49 h 75"/>
                  <a:gd name="T8" fmla="*/ 0 w 59"/>
                  <a:gd name="T9" fmla="*/ 42 h 75"/>
                  <a:gd name="T10" fmla="*/ 0 w 59"/>
                  <a:gd name="T11" fmla="*/ 23 h 75"/>
                  <a:gd name="T12" fmla="*/ 7 w 59"/>
                  <a:gd name="T13" fmla="*/ 9 h 75"/>
                  <a:gd name="T14" fmla="*/ 7 w 59"/>
                  <a:gd name="T15" fmla="*/ 0 h 75"/>
                  <a:gd name="T16" fmla="*/ 16 w 59"/>
                  <a:gd name="T17" fmla="*/ 0 h 75"/>
                  <a:gd name="T18" fmla="*/ 35 w 59"/>
                  <a:gd name="T19" fmla="*/ 9 h 75"/>
                  <a:gd name="T20" fmla="*/ 52 w 59"/>
                  <a:gd name="T21" fmla="*/ 9 h 75"/>
                  <a:gd name="T22" fmla="*/ 59 w 59"/>
                  <a:gd name="T23" fmla="*/ 23 h 75"/>
                  <a:gd name="T24" fmla="*/ 59 w 59"/>
                  <a:gd name="T25" fmla="*/ 33 h 75"/>
                  <a:gd name="T26" fmla="*/ 59 w 59"/>
                  <a:gd name="T27" fmla="*/ 42 h 75"/>
                  <a:gd name="T28" fmla="*/ 52 w 59"/>
                  <a:gd name="T29" fmla="*/ 59 h 75"/>
                  <a:gd name="T30" fmla="*/ 59 w 59"/>
                  <a:gd name="T31" fmla="*/ 68 h 75"/>
                  <a:gd name="T32" fmla="*/ 52 w 59"/>
                  <a:gd name="T33"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75">
                    <a:moveTo>
                      <a:pt x="52" y="75"/>
                    </a:moveTo>
                    <a:lnTo>
                      <a:pt x="35" y="68"/>
                    </a:lnTo>
                    <a:lnTo>
                      <a:pt x="16" y="59"/>
                    </a:lnTo>
                    <a:lnTo>
                      <a:pt x="16" y="49"/>
                    </a:lnTo>
                    <a:lnTo>
                      <a:pt x="0" y="42"/>
                    </a:lnTo>
                    <a:lnTo>
                      <a:pt x="0" y="23"/>
                    </a:lnTo>
                    <a:lnTo>
                      <a:pt x="7" y="9"/>
                    </a:lnTo>
                    <a:lnTo>
                      <a:pt x="7" y="0"/>
                    </a:lnTo>
                    <a:lnTo>
                      <a:pt x="16" y="0"/>
                    </a:lnTo>
                    <a:lnTo>
                      <a:pt x="35" y="9"/>
                    </a:lnTo>
                    <a:lnTo>
                      <a:pt x="52" y="9"/>
                    </a:lnTo>
                    <a:lnTo>
                      <a:pt x="59" y="23"/>
                    </a:lnTo>
                    <a:lnTo>
                      <a:pt x="59" y="33"/>
                    </a:lnTo>
                    <a:lnTo>
                      <a:pt x="59" y="42"/>
                    </a:lnTo>
                    <a:lnTo>
                      <a:pt x="52" y="59"/>
                    </a:lnTo>
                    <a:lnTo>
                      <a:pt x="59" y="68"/>
                    </a:lnTo>
                    <a:lnTo>
                      <a:pt x="52" y="7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500"/>
              <p:cNvSpPr>
                <a:spLocks/>
              </p:cNvSpPr>
              <p:nvPr/>
            </p:nvSpPr>
            <p:spPr bwMode="auto">
              <a:xfrm>
                <a:off x="6135688" y="5026978"/>
                <a:ext cx="123825" cy="82550"/>
              </a:xfrm>
              <a:custGeom>
                <a:avLst/>
                <a:gdLst>
                  <a:gd name="T0" fmla="*/ 43 w 78"/>
                  <a:gd name="T1" fmla="*/ 52 h 52"/>
                  <a:gd name="T2" fmla="*/ 43 w 78"/>
                  <a:gd name="T3" fmla="*/ 45 h 52"/>
                  <a:gd name="T4" fmla="*/ 33 w 78"/>
                  <a:gd name="T5" fmla="*/ 45 h 52"/>
                  <a:gd name="T6" fmla="*/ 26 w 78"/>
                  <a:gd name="T7" fmla="*/ 26 h 52"/>
                  <a:gd name="T8" fmla="*/ 17 w 78"/>
                  <a:gd name="T9" fmla="*/ 26 h 52"/>
                  <a:gd name="T10" fmla="*/ 0 w 78"/>
                  <a:gd name="T11" fmla="*/ 26 h 52"/>
                  <a:gd name="T12" fmla="*/ 0 w 78"/>
                  <a:gd name="T13" fmla="*/ 19 h 52"/>
                  <a:gd name="T14" fmla="*/ 7 w 78"/>
                  <a:gd name="T15" fmla="*/ 19 h 52"/>
                  <a:gd name="T16" fmla="*/ 17 w 78"/>
                  <a:gd name="T17" fmla="*/ 19 h 52"/>
                  <a:gd name="T18" fmla="*/ 33 w 78"/>
                  <a:gd name="T19" fmla="*/ 19 h 52"/>
                  <a:gd name="T20" fmla="*/ 33 w 78"/>
                  <a:gd name="T21" fmla="*/ 9 h 52"/>
                  <a:gd name="T22" fmla="*/ 43 w 78"/>
                  <a:gd name="T23" fmla="*/ 0 h 52"/>
                  <a:gd name="T24" fmla="*/ 52 w 78"/>
                  <a:gd name="T25" fmla="*/ 9 h 52"/>
                  <a:gd name="T26" fmla="*/ 52 w 78"/>
                  <a:gd name="T27" fmla="*/ 19 h 52"/>
                  <a:gd name="T28" fmla="*/ 59 w 78"/>
                  <a:gd name="T29" fmla="*/ 26 h 52"/>
                  <a:gd name="T30" fmla="*/ 69 w 78"/>
                  <a:gd name="T31" fmla="*/ 26 h 52"/>
                  <a:gd name="T32" fmla="*/ 78 w 78"/>
                  <a:gd name="T33" fmla="*/ 26 h 52"/>
                  <a:gd name="T34" fmla="*/ 69 w 78"/>
                  <a:gd name="T35" fmla="*/ 35 h 52"/>
                  <a:gd name="T36" fmla="*/ 59 w 78"/>
                  <a:gd name="T37" fmla="*/ 35 h 52"/>
                  <a:gd name="T38" fmla="*/ 59 w 78"/>
                  <a:gd name="T39" fmla="*/ 45 h 52"/>
                  <a:gd name="T40" fmla="*/ 52 w 78"/>
                  <a:gd name="T41" fmla="*/ 52 h 52"/>
                  <a:gd name="T42" fmla="*/ 43 w 78"/>
                  <a:gd name="T43"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52">
                    <a:moveTo>
                      <a:pt x="43" y="52"/>
                    </a:moveTo>
                    <a:lnTo>
                      <a:pt x="43" y="45"/>
                    </a:lnTo>
                    <a:lnTo>
                      <a:pt x="33" y="45"/>
                    </a:lnTo>
                    <a:lnTo>
                      <a:pt x="26" y="26"/>
                    </a:lnTo>
                    <a:lnTo>
                      <a:pt x="17" y="26"/>
                    </a:lnTo>
                    <a:lnTo>
                      <a:pt x="0" y="26"/>
                    </a:lnTo>
                    <a:lnTo>
                      <a:pt x="0" y="19"/>
                    </a:lnTo>
                    <a:lnTo>
                      <a:pt x="7" y="19"/>
                    </a:lnTo>
                    <a:lnTo>
                      <a:pt x="17" y="19"/>
                    </a:lnTo>
                    <a:lnTo>
                      <a:pt x="33" y="19"/>
                    </a:lnTo>
                    <a:lnTo>
                      <a:pt x="33" y="9"/>
                    </a:lnTo>
                    <a:lnTo>
                      <a:pt x="43" y="0"/>
                    </a:lnTo>
                    <a:lnTo>
                      <a:pt x="52" y="9"/>
                    </a:lnTo>
                    <a:lnTo>
                      <a:pt x="52" y="19"/>
                    </a:lnTo>
                    <a:lnTo>
                      <a:pt x="59" y="26"/>
                    </a:lnTo>
                    <a:lnTo>
                      <a:pt x="69" y="26"/>
                    </a:lnTo>
                    <a:lnTo>
                      <a:pt x="78" y="26"/>
                    </a:lnTo>
                    <a:lnTo>
                      <a:pt x="69" y="35"/>
                    </a:lnTo>
                    <a:lnTo>
                      <a:pt x="59" y="35"/>
                    </a:lnTo>
                    <a:lnTo>
                      <a:pt x="59" y="45"/>
                    </a:lnTo>
                    <a:lnTo>
                      <a:pt x="52" y="52"/>
                    </a:lnTo>
                    <a:lnTo>
                      <a:pt x="43"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501"/>
              <p:cNvSpPr>
                <a:spLocks/>
              </p:cNvSpPr>
              <p:nvPr/>
            </p:nvSpPr>
            <p:spPr bwMode="auto">
              <a:xfrm>
                <a:off x="6311900" y="5026978"/>
                <a:ext cx="57150" cy="41275"/>
              </a:xfrm>
              <a:custGeom>
                <a:avLst/>
                <a:gdLst>
                  <a:gd name="T0" fmla="*/ 26 w 36"/>
                  <a:gd name="T1" fmla="*/ 26 h 26"/>
                  <a:gd name="T2" fmla="*/ 19 w 36"/>
                  <a:gd name="T3" fmla="*/ 19 h 26"/>
                  <a:gd name="T4" fmla="*/ 10 w 36"/>
                  <a:gd name="T5" fmla="*/ 19 h 26"/>
                  <a:gd name="T6" fmla="*/ 0 w 36"/>
                  <a:gd name="T7" fmla="*/ 9 h 26"/>
                  <a:gd name="T8" fmla="*/ 0 w 36"/>
                  <a:gd name="T9" fmla="*/ 0 h 26"/>
                  <a:gd name="T10" fmla="*/ 10 w 36"/>
                  <a:gd name="T11" fmla="*/ 0 h 26"/>
                  <a:gd name="T12" fmla="*/ 19 w 36"/>
                  <a:gd name="T13" fmla="*/ 9 h 26"/>
                  <a:gd name="T14" fmla="*/ 26 w 36"/>
                  <a:gd name="T15" fmla="*/ 9 h 26"/>
                  <a:gd name="T16" fmla="*/ 36 w 36"/>
                  <a:gd name="T17" fmla="*/ 9 h 26"/>
                  <a:gd name="T18" fmla="*/ 36 w 36"/>
                  <a:gd name="T19" fmla="*/ 19 h 26"/>
                  <a:gd name="T20" fmla="*/ 36 w 36"/>
                  <a:gd name="T21" fmla="*/ 26 h 26"/>
                  <a:gd name="T22" fmla="*/ 26 w 36"/>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26">
                    <a:moveTo>
                      <a:pt x="26" y="26"/>
                    </a:moveTo>
                    <a:lnTo>
                      <a:pt x="19" y="19"/>
                    </a:lnTo>
                    <a:lnTo>
                      <a:pt x="10" y="19"/>
                    </a:lnTo>
                    <a:lnTo>
                      <a:pt x="0" y="9"/>
                    </a:lnTo>
                    <a:lnTo>
                      <a:pt x="0" y="0"/>
                    </a:lnTo>
                    <a:lnTo>
                      <a:pt x="10" y="0"/>
                    </a:lnTo>
                    <a:lnTo>
                      <a:pt x="19" y="9"/>
                    </a:lnTo>
                    <a:lnTo>
                      <a:pt x="26" y="9"/>
                    </a:lnTo>
                    <a:lnTo>
                      <a:pt x="36" y="9"/>
                    </a:lnTo>
                    <a:lnTo>
                      <a:pt x="36" y="19"/>
                    </a:lnTo>
                    <a:lnTo>
                      <a:pt x="36" y="26"/>
                    </a:lnTo>
                    <a:lnTo>
                      <a:pt x="26"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502"/>
              <p:cNvSpPr>
                <a:spLocks/>
              </p:cNvSpPr>
              <p:nvPr/>
            </p:nvSpPr>
            <p:spPr bwMode="auto">
              <a:xfrm>
                <a:off x="5954713" y="5109528"/>
                <a:ext cx="57150" cy="41275"/>
              </a:xfrm>
              <a:custGeom>
                <a:avLst/>
                <a:gdLst>
                  <a:gd name="T0" fmla="*/ 19 w 36"/>
                  <a:gd name="T1" fmla="*/ 16 h 26"/>
                  <a:gd name="T2" fmla="*/ 26 w 36"/>
                  <a:gd name="T3" fmla="*/ 16 h 26"/>
                  <a:gd name="T4" fmla="*/ 26 w 36"/>
                  <a:gd name="T5" fmla="*/ 9 h 26"/>
                  <a:gd name="T6" fmla="*/ 36 w 36"/>
                  <a:gd name="T7" fmla="*/ 0 h 26"/>
                  <a:gd name="T8" fmla="*/ 26 w 36"/>
                  <a:gd name="T9" fmla="*/ 0 h 26"/>
                  <a:gd name="T10" fmla="*/ 19 w 36"/>
                  <a:gd name="T11" fmla="*/ 0 h 26"/>
                  <a:gd name="T12" fmla="*/ 19 w 36"/>
                  <a:gd name="T13" fmla="*/ 9 h 26"/>
                  <a:gd name="T14" fmla="*/ 0 w 36"/>
                  <a:gd name="T15" fmla="*/ 9 h 26"/>
                  <a:gd name="T16" fmla="*/ 0 w 36"/>
                  <a:gd name="T17" fmla="*/ 16 h 26"/>
                  <a:gd name="T18" fmla="*/ 0 w 36"/>
                  <a:gd name="T19" fmla="*/ 26 h 26"/>
                  <a:gd name="T20" fmla="*/ 19 w 36"/>
                  <a:gd name="T21"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26">
                    <a:moveTo>
                      <a:pt x="19" y="16"/>
                    </a:moveTo>
                    <a:lnTo>
                      <a:pt x="26" y="16"/>
                    </a:lnTo>
                    <a:lnTo>
                      <a:pt x="26" y="9"/>
                    </a:lnTo>
                    <a:lnTo>
                      <a:pt x="36" y="0"/>
                    </a:lnTo>
                    <a:lnTo>
                      <a:pt x="26" y="0"/>
                    </a:lnTo>
                    <a:lnTo>
                      <a:pt x="19" y="0"/>
                    </a:lnTo>
                    <a:lnTo>
                      <a:pt x="19" y="9"/>
                    </a:lnTo>
                    <a:lnTo>
                      <a:pt x="0" y="9"/>
                    </a:lnTo>
                    <a:lnTo>
                      <a:pt x="0" y="16"/>
                    </a:lnTo>
                    <a:lnTo>
                      <a:pt x="0" y="26"/>
                    </a:lnTo>
                    <a:lnTo>
                      <a:pt x="19" y="1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510"/>
              <p:cNvSpPr>
                <a:spLocks/>
              </p:cNvSpPr>
              <p:nvPr/>
            </p:nvSpPr>
            <p:spPr bwMode="auto">
              <a:xfrm>
                <a:off x="6011863" y="2904491"/>
                <a:ext cx="41275" cy="25400"/>
              </a:xfrm>
              <a:custGeom>
                <a:avLst/>
                <a:gdLst>
                  <a:gd name="T0" fmla="*/ 17 w 26"/>
                  <a:gd name="T1" fmla="*/ 16 h 16"/>
                  <a:gd name="T2" fmla="*/ 7 w 26"/>
                  <a:gd name="T3" fmla="*/ 16 h 16"/>
                  <a:gd name="T4" fmla="*/ 0 w 26"/>
                  <a:gd name="T5" fmla="*/ 16 h 16"/>
                  <a:gd name="T6" fmla="*/ 0 w 26"/>
                  <a:gd name="T7" fmla="*/ 0 h 16"/>
                  <a:gd name="T8" fmla="*/ 7 w 26"/>
                  <a:gd name="T9" fmla="*/ 0 h 16"/>
                  <a:gd name="T10" fmla="*/ 17 w 26"/>
                  <a:gd name="T11" fmla="*/ 0 h 16"/>
                  <a:gd name="T12" fmla="*/ 26 w 26"/>
                  <a:gd name="T13" fmla="*/ 9 h 16"/>
                  <a:gd name="T14" fmla="*/ 17 w 26"/>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6">
                    <a:moveTo>
                      <a:pt x="17" y="16"/>
                    </a:moveTo>
                    <a:lnTo>
                      <a:pt x="7" y="16"/>
                    </a:lnTo>
                    <a:lnTo>
                      <a:pt x="0" y="16"/>
                    </a:lnTo>
                    <a:lnTo>
                      <a:pt x="0" y="0"/>
                    </a:lnTo>
                    <a:lnTo>
                      <a:pt x="7" y="0"/>
                    </a:lnTo>
                    <a:lnTo>
                      <a:pt x="17" y="0"/>
                    </a:lnTo>
                    <a:lnTo>
                      <a:pt x="26" y="9"/>
                    </a:lnTo>
                    <a:lnTo>
                      <a:pt x="17" y="1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511"/>
              <p:cNvSpPr>
                <a:spLocks/>
              </p:cNvSpPr>
              <p:nvPr/>
            </p:nvSpPr>
            <p:spPr bwMode="auto">
              <a:xfrm>
                <a:off x="6154738" y="3369628"/>
                <a:ext cx="41275" cy="11113"/>
              </a:xfrm>
              <a:custGeom>
                <a:avLst/>
                <a:gdLst>
                  <a:gd name="T0" fmla="*/ 0 w 26"/>
                  <a:gd name="T1" fmla="*/ 0 h 7"/>
                  <a:gd name="T2" fmla="*/ 19 w 26"/>
                  <a:gd name="T3" fmla="*/ 0 h 7"/>
                  <a:gd name="T4" fmla="*/ 26 w 26"/>
                  <a:gd name="T5" fmla="*/ 0 h 7"/>
                  <a:gd name="T6" fmla="*/ 26 w 26"/>
                  <a:gd name="T7" fmla="*/ 7 h 7"/>
                  <a:gd name="T8" fmla="*/ 19 w 26"/>
                  <a:gd name="T9" fmla="*/ 7 h 7"/>
                  <a:gd name="T10" fmla="*/ 9 w 26"/>
                  <a:gd name="T11" fmla="*/ 7 h 7"/>
                  <a:gd name="T12" fmla="*/ 0 w 2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6" h="7">
                    <a:moveTo>
                      <a:pt x="0" y="0"/>
                    </a:moveTo>
                    <a:lnTo>
                      <a:pt x="19" y="0"/>
                    </a:lnTo>
                    <a:lnTo>
                      <a:pt x="26" y="0"/>
                    </a:lnTo>
                    <a:lnTo>
                      <a:pt x="26" y="7"/>
                    </a:lnTo>
                    <a:lnTo>
                      <a:pt x="19" y="7"/>
                    </a:lnTo>
                    <a:lnTo>
                      <a:pt x="9" y="7"/>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512"/>
              <p:cNvSpPr>
                <a:spLocks/>
              </p:cNvSpPr>
              <p:nvPr/>
            </p:nvSpPr>
            <p:spPr bwMode="auto">
              <a:xfrm>
                <a:off x="6410325" y="2126616"/>
                <a:ext cx="25400" cy="41275"/>
              </a:xfrm>
              <a:custGeom>
                <a:avLst/>
                <a:gdLst>
                  <a:gd name="T0" fmla="*/ 16 w 16"/>
                  <a:gd name="T1" fmla="*/ 26 h 26"/>
                  <a:gd name="T2" fmla="*/ 7 w 16"/>
                  <a:gd name="T3" fmla="*/ 16 h 26"/>
                  <a:gd name="T4" fmla="*/ 0 w 16"/>
                  <a:gd name="T5" fmla="*/ 9 h 26"/>
                  <a:gd name="T6" fmla="*/ 7 w 16"/>
                  <a:gd name="T7" fmla="*/ 9 h 26"/>
                  <a:gd name="T8" fmla="*/ 16 w 16"/>
                  <a:gd name="T9" fmla="*/ 0 h 26"/>
                  <a:gd name="T10" fmla="*/ 16 w 16"/>
                  <a:gd name="T11" fmla="*/ 9 h 26"/>
                  <a:gd name="T12" fmla="*/ 16 w 16"/>
                  <a:gd name="T13" fmla="*/ 16 h 26"/>
                  <a:gd name="T14" fmla="*/ 16 w 16"/>
                  <a:gd name="T15" fmla="*/ 2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6">
                    <a:moveTo>
                      <a:pt x="16" y="26"/>
                    </a:moveTo>
                    <a:lnTo>
                      <a:pt x="7" y="16"/>
                    </a:lnTo>
                    <a:lnTo>
                      <a:pt x="0" y="9"/>
                    </a:lnTo>
                    <a:lnTo>
                      <a:pt x="7" y="9"/>
                    </a:lnTo>
                    <a:lnTo>
                      <a:pt x="16" y="0"/>
                    </a:lnTo>
                    <a:lnTo>
                      <a:pt x="16" y="9"/>
                    </a:lnTo>
                    <a:lnTo>
                      <a:pt x="16" y="16"/>
                    </a:lnTo>
                    <a:lnTo>
                      <a:pt x="16"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513"/>
              <p:cNvSpPr>
                <a:spLocks/>
              </p:cNvSpPr>
              <p:nvPr/>
            </p:nvSpPr>
            <p:spPr bwMode="auto">
              <a:xfrm>
                <a:off x="6600825" y="1959928"/>
                <a:ext cx="41275" cy="109538"/>
              </a:xfrm>
              <a:custGeom>
                <a:avLst/>
                <a:gdLst>
                  <a:gd name="T0" fmla="*/ 0 w 26"/>
                  <a:gd name="T1" fmla="*/ 69 h 69"/>
                  <a:gd name="T2" fmla="*/ 7 w 26"/>
                  <a:gd name="T3" fmla="*/ 62 h 69"/>
                  <a:gd name="T4" fmla="*/ 7 w 26"/>
                  <a:gd name="T5" fmla="*/ 52 h 69"/>
                  <a:gd name="T6" fmla="*/ 0 w 26"/>
                  <a:gd name="T7" fmla="*/ 43 h 69"/>
                  <a:gd name="T8" fmla="*/ 0 w 26"/>
                  <a:gd name="T9" fmla="*/ 36 h 69"/>
                  <a:gd name="T10" fmla="*/ 17 w 26"/>
                  <a:gd name="T11" fmla="*/ 36 h 69"/>
                  <a:gd name="T12" fmla="*/ 17 w 26"/>
                  <a:gd name="T13" fmla="*/ 26 h 69"/>
                  <a:gd name="T14" fmla="*/ 26 w 26"/>
                  <a:gd name="T15" fmla="*/ 0 h 69"/>
                  <a:gd name="T16" fmla="*/ 26 w 26"/>
                  <a:gd name="T17" fmla="*/ 17 h 69"/>
                  <a:gd name="T18" fmla="*/ 26 w 26"/>
                  <a:gd name="T19" fmla="*/ 26 h 69"/>
                  <a:gd name="T20" fmla="*/ 26 w 26"/>
                  <a:gd name="T21" fmla="*/ 36 h 69"/>
                  <a:gd name="T22" fmla="*/ 26 w 26"/>
                  <a:gd name="T23" fmla="*/ 43 h 69"/>
                  <a:gd name="T24" fmla="*/ 17 w 26"/>
                  <a:gd name="T25" fmla="*/ 52 h 69"/>
                  <a:gd name="T26" fmla="*/ 17 w 26"/>
                  <a:gd name="T27" fmla="*/ 62 h 69"/>
                  <a:gd name="T28" fmla="*/ 0 w 26"/>
                  <a:gd name="T2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69">
                    <a:moveTo>
                      <a:pt x="0" y="69"/>
                    </a:moveTo>
                    <a:lnTo>
                      <a:pt x="7" y="62"/>
                    </a:lnTo>
                    <a:lnTo>
                      <a:pt x="7" y="52"/>
                    </a:lnTo>
                    <a:lnTo>
                      <a:pt x="0" y="43"/>
                    </a:lnTo>
                    <a:lnTo>
                      <a:pt x="0" y="36"/>
                    </a:lnTo>
                    <a:lnTo>
                      <a:pt x="17" y="36"/>
                    </a:lnTo>
                    <a:lnTo>
                      <a:pt x="17" y="26"/>
                    </a:lnTo>
                    <a:lnTo>
                      <a:pt x="26" y="0"/>
                    </a:lnTo>
                    <a:lnTo>
                      <a:pt x="26" y="17"/>
                    </a:lnTo>
                    <a:lnTo>
                      <a:pt x="26" y="26"/>
                    </a:lnTo>
                    <a:lnTo>
                      <a:pt x="26" y="36"/>
                    </a:lnTo>
                    <a:lnTo>
                      <a:pt x="26" y="43"/>
                    </a:lnTo>
                    <a:lnTo>
                      <a:pt x="17" y="52"/>
                    </a:lnTo>
                    <a:lnTo>
                      <a:pt x="17" y="62"/>
                    </a:lnTo>
                    <a:lnTo>
                      <a:pt x="0" y="6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514"/>
              <p:cNvSpPr>
                <a:spLocks/>
              </p:cNvSpPr>
              <p:nvPr/>
            </p:nvSpPr>
            <p:spPr bwMode="auto">
              <a:xfrm>
                <a:off x="6064250" y="2140903"/>
                <a:ext cx="98425" cy="93663"/>
              </a:xfrm>
              <a:custGeom>
                <a:avLst/>
                <a:gdLst>
                  <a:gd name="T0" fmla="*/ 0 w 62"/>
                  <a:gd name="T1" fmla="*/ 59 h 59"/>
                  <a:gd name="T2" fmla="*/ 10 w 62"/>
                  <a:gd name="T3" fmla="*/ 43 h 59"/>
                  <a:gd name="T4" fmla="*/ 19 w 62"/>
                  <a:gd name="T5" fmla="*/ 33 h 59"/>
                  <a:gd name="T6" fmla="*/ 26 w 62"/>
                  <a:gd name="T7" fmla="*/ 43 h 59"/>
                  <a:gd name="T8" fmla="*/ 26 w 62"/>
                  <a:gd name="T9" fmla="*/ 52 h 59"/>
                  <a:gd name="T10" fmla="*/ 36 w 62"/>
                  <a:gd name="T11" fmla="*/ 43 h 59"/>
                  <a:gd name="T12" fmla="*/ 36 w 62"/>
                  <a:gd name="T13" fmla="*/ 33 h 59"/>
                  <a:gd name="T14" fmla="*/ 45 w 62"/>
                  <a:gd name="T15" fmla="*/ 24 h 59"/>
                  <a:gd name="T16" fmla="*/ 52 w 62"/>
                  <a:gd name="T17" fmla="*/ 24 h 59"/>
                  <a:gd name="T18" fmla="*/ 52 w 62"/>
                  <a:gd name="T19" fmla="*/ 17 h 59"/>
                  <a:gd name="T20" fmla="*/ 62 w 62"/>
                  <a:gd name="T21" fmla="*/ 7 h 59"/>
                  <a:gd name="T22" fmla="*/ 62 w 62"/>
                  <a:gd name="T23" fmla="*/ 0 h 59"/>
                  <a:gd name="T24" fmla="*/ 52 w 62"/>
                  <a:gd name="T25" fmla="*/ 7 h 59"/>
                  <a:gd name="T26" fmla="*/ 45 w 62"/>
                  <a:gd name="T27" fmla="*/ 7 h 59"/>
                  <a:gd name="T28" fmla="*/ 26 w 62"/>
                  <a:gd name="T29" fmla="*/ 7 h 59"/>
                  <a:gd name="T30" fmla="*/ 26 w 62"/>
                  <a:gd name="T31" fmla="*/ 24 h 59"/>
                  <a:gd name="T32" fmla="*/ 19 w 62"/>
                  <a:gd name="T33" fmla="*/ 17 h 59"/>
                  <a:gd name="T34" fmla="*/ 19 w 62"/>
                  <a:gd name="T35" fmla="*/ 7 h 59"/>
                  <a:gd name="T36" fmla="*/ 10 w 62"/>
                  <a:gd name="T37" fmla="*/ 17 h 59"/>
                  <a:gd name="T38" fmla="*/ 10 w 62"/>
                  <a:gd name="T39" fmla="*/ 24 h 59"/>
                  <a:gd name="T40" fmla="*/ 0 w 62"/>
                  <a:gd name="T41" fmla="*/ 43 h 59"/>
                  <a:gd name="T42" fmla="*/ 0 w 62"/>
                  <a:gd name="T43" fmla="*/ 52 h 59"/>
                  <a:gd name="T44" fmla="*/ 0 w 62"/>
                  <a:gd name="T45"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 h="59">
                    <a:moveTo>
                      <a:pt x="0" y="59"/>
                    </a:moveTo>
                    <a:lnTo>
                      <a:pt x="10" y="43"/>
                    </a:lnTo>
                    <a:lnTo>
                      <a:pt x="19" y="33"/>
                    </a:lnTo>
                    <a:lnTo>
                      <a:pt x="26" y="43"/>
                    </a:lnTo>
                    <a:lnTo>
                      <a:pt x="26" y="52"/>
                    </a:lnTo>
                    <a:lnTo>
                      <a:pt x="36" y="43"/>
                    </a:lnTo>
                    <a:lnTo>
                      <a:pt x="36" y="33"/>
                    </a:lnTo>
                    <a:lnTo>
                      <a:pt x="45" y="24"/>
                    </a:lnTo>
                    <a:lnTo>
                      <a:pt x="52" y="24"/>
                    </a:lnTo>
                    <a:lnTo>
                      <a:pt x="52" y="17"/>
                    </a:lnTo>
                    <a:lnTo>
                      <a:pt x="62" y="7"/>
                    </a:lnTo>
                    <a:lnTo>
                      <a:pt x="62" y="0"/>
                    </a:lnTo>
                    <a:lnTo>
                      <a:pt x="52" y="7"/>
                    </a:lnTo>
                    <a:lnTo>
                      <a:pt x="45" y="7"/>
                    </a:lnTo>
                    <a:lnTo>
                      <a:pt x="26" y="7"/>
                    </a:lnTo>
                    <a:lnTo>
                      <a:pt x="26" y="24"/>
                    </a:lnTo>
                    <a:lnTo>
                      <a:pt x="19" y="17"/>
                    </a:lnTo>
                    <a:lnTo>
                      <a:pt x="19" y="7"/>
                    </a:lnTo>
                    <a:lnTo>
                      <a:pt x="10" y="17"/>
                    </a:lnTo>
                    <a:lnTo>
                      <a:pt x="10" y="24"/>
                    </a:lnTo>
                    <a:lnTo>
                      <a:pt x="0" y="43"/>
                    </a:lnTo>
                    <a:lnTo>
                      <a:pt x="0" y="52"/>
                    </a:lnTo>
                    <a:lnTo>
                      <a:pt x="0" y="5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515"/>
              <p:cNvSpPr>
                <a:spLocks/>
              </p:cNvSpPr>
              <p:nvPr/>
            </p:nvSpPr>
            <p:spPr bwMode="auto">
              <a:xfrm>
                <a:off x="6053138" y="2767966"/>
                <a:ext cx="41275" cy="41275"/>
              </a:xfrm>
              <a:custGeom>
                <a:avLst/>
                <a:gdLst>
                  <a:gd name="T0" fmla="*/ 0 w 26"/>
                  <a:gd name="T1" fmla="*/ 17 h 26"/>
                  <a:gd name="T2" fmla="*/ 7 w 26"/>
                  <a:gd name="T3" fmla="*/ 7 h 26"/>
                  <a:gd name="T4" fmla="*/ 17 w 26"/>
                  <a:gd name="T5" fmla="*/ 0 h 26"/>
                  <a:gd name="T6" fmla="*/ 26 w 26"/>
                  <a:gd name="T7" fmla="*/ 7 h 26"/>
                  <a:gd name="T8" fmla="*/ 26 w 26"/>
                  <a:gd name="T9" fmla="*/ 17 h 26"/>
                  <a:gd name="T10" fmla="*/ 7 w 26"/>
                  <a:gd name="T11" fmla="*/ 26 h 26"/>
                  <a:gd name="T12" fmla="*/ 0 w 26"/>
                  <a:gd name="T13" fmla="*/ 17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0" y="17"/>
                    </a:moveTo>
                    <a:lnTo>
                      <a:pt x="7" y="7"/>
                    </a:lnTo>
                    <a:lnTo>
                      <a:pt x="17" y="0"/>
                    </a:lnTo>
                    <a:lnTo>
                      <a:pt x="26" y="7"/>
                    </a:lnTo>
                    <a:lnTo>
                      <a:pt x="26" y="17"/>
                    </a:lnTo>
                    <a:lnTo>
                      <a:pt x="7" y="26"/>
                    </a:lnTo>
                    <a:lnTo>
                      <a:pt x="0" y="1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516"/>
              <p:cNvSpPr>
                <a:spLocks/>
              </p:cNvSpPr>
              <p:nvPr/>
            </p:nvSpPr>
            <p:spPr bwMode="auto">
              <a:xfrm>
                <a:off x="6080125" y="2264728"/>
                <a:ext cx="55563" cy="82550"/>
              </a:xfrm>
              <a:custGeom>
                <a:avLst/>
                <a:gdLst>
                  <a:gd name="T0" fmla="*/ 26 w 35"/>
                  <a:gd name="T1" fmla="*/ 33 h 52"/>
                  <a:gd name="T2" fmla="*/ 26 w 35"/>
                  <a:gd name="T3" fmla="*/ 26 h 52"/>
                  <a:gd name="T4" fmla="*/ 26 w 35"/>
                  <a:gd name="T5" fmla="*/ 17 h 52"/>
                  <a:gd name="T6" fmla="*/ 35 w 35"/>
                  <a:gd name="T7" fmla="*/ 10 h 52"/>
                  <a:gd name="T8" fmla="*/ 35 w 35"/>
                  <a:gd name="T9" fmla="*/ 0 h 52"/>
                  <a:gd name="T10" fmla="*/ 26 w 35"/>
                  <a:gd name="T11" fmla="*/ 10 h 52"/>
                  <a:gd name="T12" fmla="*/ 16 w 35"/>
                  <a:gd name="T13" fmla="*/ 17 h 52"/>
                  <a:gd name="T14" fmla="*/ 16 w 35"/>
                  <a:gd name="T15" fmla="*/ 10 h 52"/>
                  <a:gd name="T16" fmla="*/ 16 w 35"/>
                  <a:gd name="T17" fmla="*/ 0 h 52"/>
                  <a:gd name="T18" fmla="*/ 0 w 35"/>
                  <a:gd name="T19" fmla="*/ 10 h 52"/>
                  <a:gd name="T20" fmla="*/ 0 w 35"/>
                  <a:gd name="T21" fmla="*/ 17 h 52"/>
                  <a:gd name="T22" fmla="*/ 0 w 35"/>
                  <a:gd name="T23" fmla="*/ 26 h 52"/>
                  <a:gd name="T24" fmla="*/ 16 w 35"/>
                  <a:gd name="T25" fmla="*/ 17 h 52"/>
                  <a:gd name="T26" fmla="*/ 9 w 35"/>
                  <a:gd name="T27" fmla="*/ 33 h 52"/>
                  <a:gd name="T28" fmla="*/ 16 w 35"/>
                  <a:gd name="T29" fmla="*/ 43 h 52"/>
                  <a:gd name="T30" fmla="*/ 16 w 35"/>
                  <a:gd name="T31" fmla="*/ 52 h 52"/>
                  <a:gd name="T32" fmla="*/ 26 w 35"/>
                  <a:gd name="T33" fmla="*/ 3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52">
                    <a:moveTo>
                      <a:pt x="26" y="33"/>
                    </a:moveTo>
                    <a:lnTo>
                      <a:pt x="26" y="26"/>
                    </a:lnTo>
                    <a:lnTo>
                      <a:pt x="26" y="17"/>
                    </a:lnTo>
                    <a:lnTo>
                      <a:pt x="35" y="10"/>
                    </a:lnTo>
                    <a:lnTo>
                      <a:pt x="35" y="0"/>
                    </a:lnTo>
                    <a:lnTo>
                      <a:pt x="26" y="10"/>
                    </a:lnTo>
                    <a:lnTo>
                      <a:pt x="16" y="17"/>
                    </a:lnTo>
                    <a:lnTo>
                      <a:pt x="16" y="10"/>
                    </a:lnTo>
                    <a:lnTo>
                      <a:pt x="16" y="0"/>
                    </a:lnTo>
                    <a:lnTo>
                      <a:pt x="0" y="10"/>
                    </a:lnTo>
                    <a:lnTo>
                      <a:pt x="0" y="17"/>
                    </a:lnTo>
                    <a:lnTo>
                      <a:pt x="0" y="26"/>
                    </a:lnTo>
                    <a:lnTo>
                      <a:pt x="16" y="17"/>
                    </a:lnTo>
                    <a:lnTo>
                      <a:pt x="9" y="33"/>
                    </a:lnTo>
                    <a:lnTo>
                      <a:pt x="16" y="43"/>
                    </a:lnTo>
                    <a:lnTo>
                      <a:pt x="16" y="52"/>
                    </a:lnTo>
                    <a:lnTo>
                      <a:pt x="26" y="3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517"/>
              <p:cNvSpPr>
                <a:spLocks/>
              </p:cNvSpPr>
              <p:nvPr/>
            </p:nvSpPr>
            <p:spPr bwMode="auto">
              <a:xfrm>
                <a:off x="6064250" y="2415541"/>
                <a:ext cx="30163" cy="41275"/>
              </a:xfrm>
              <a:custGeom>
                <a:avLst/>
                <a:gdLst>
                  <a:gd name="T0" fmla="*/ 10 w 19"/>
                  <a:gd name="T1" fmla="*/ 26 h 26"/>
                  <a:gd name="T2" fmla="*/ 10 w 19"/>
                  <a:gd name="T3" fmla="*/ 16 h 26"/>
                  <a:gd name="T4" fmla="*/ 0 w 19"/>
                  <a:gd name="T5" fmla="*/ 16 h 26"/>
                  <a:gd name="T6" fmla="*/ 10 w 19"/>
                  <a:gd name="T7" fmla="*/ 7 h 26"/>
                  <a:gd name="T8" fmla="*/ 10 w 19"/>
                  <a:gd name="T9" fmla="*/ 0 h 26"/>
                  <a:gd name="T10" fmla="*/ 0 w 19"/>
                  <a:gd name="T11" fmla="*/ 0 h 26"/>
                  <a:gd name="T12" fmla="*/ 19 w 19"/>
                  <a:gd name="T13" fmla="*/ 7 h 26"/>
                  <a:gd name="T14" fmla="*/ 19 w 19"/>
                  <a:gd name="T15" fmla="*/ 16 h 26"/>
                  <a:gd name="T16" fmla="*/ 10 w 19"/>
                  <a:gd name="T17" fmla="*/ 16 h 26"/>
                  <a:gd name="T18" fmla="*/ 10 w 19"/>
                  <a:gd name="T19"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6">
                    <a:moveTo>
                      <a:pt x="10" y="26"/>
                    </a:moveTo>
                    <a:lnTo>
                      <a:pt x="10" y="16"/>
                    </a:lnTo>
                    <a:lnTo>
                      <a:pt x="0" y="16"/>
                    </a:lnTo>
                    <a:lnTo>
                      <a:pt x="10" y="7"/>
                    </a:lnTo>
                    <a:lnTo>
                      <a:pt x="10" y="0"/>
                    </a:lnTo>
                    <a:lnTo>
                      <a:pt x="0" y="0"/>
                    </a:lnTo>
                    <a:lnTo>
                      <a:pt x="19" y="7"/>
                    </a:lnTo>
                    <a:lnTo>
                      <a:pt x="19" y="16"/>
                    </a:lnTo>
                    <a:lnTo>
                      <a:pt x="10" y="16"/>
                    </a:lnTo>
                    <a:lnTo>
                      <a:pt x="10"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527"/>
              <p:cNvSpPr>
                <a:spLocks/>
              </p:cNvSpPr>
              <p:nvPr/>
            </p:nvSpPr>
            <p:spPr bwMode="auto">
              <a:xfrm>
                <a:off x="6807200" y="3610928"/>
                <a:ext cx="68263" cy="107950"/>
              </a:xfrm>
              <a:custGeom>
                <a:avLst/>
                <a:gdLst>
                  <a:gd name="T0" fmla="*/ 0 w 43"/>
                  <a:gd name="T1" fmla="*/ 59 h 68"/>
                  <a:gd name="T2" fmla="*/ 5 w 43"/>
                  <a:gd name="T3" fmla="*/ 42 h 68"/>
                  <a:gd name="T4" fmla="*/ 0 w 43"/>
                  <a:gd name="T5" fmla="*/ 33 h 68"/>
                  <a:gd name="T6" fmla="*/ 0 w 43"/>
                  <a:gd name="T7" fmla="*/ 26 h 68"/>
                  <a:gd name="T8" fmla="*/ 0 w 43"/>
                  <a:gd name="T9" fmla="*/ 16 h 68"/>
                  <a:gd name="T10" fmla="*/ 8 w 43"/>
                  <a:gd name="T11" fmla="*/ 9 h 68"/>
                  <a:gd name="T12" fmla="*/ 17 w 43"/>
                  <a:gd name="T13" fmla="*/ 0 h 68"/>
                  <a:gd name="T14" fmla="*/ 24 w 43"/>
                  <a:gd name="T15" fmla="*/ 9 h 68"/>
                  <a:gd name="T16" fmla="*/ 24 w 43"/>
                  <a:gd name="T17" fmla="*/ 16 h 68"/>
                  <a:gd name="T18" fmla="*/ 34 w 43"/>
                  <a:gd name="T19" fmla="*/ 26 h 68"/>
                  <a:gd name="T20" fmla="*/ 43 w 43"/>
                  <a:gd name="T21" fmla="*/ 33 h 68"/>
                  <a:gd name="T22" fmla="*/ 43 w 43"/>
                  <a:gd name="T23" fmla="*/ 42 h 68"/>
                  <a:gd name="T24" fmla="*/ 43 w 43"/>
                  <a:gd name="T25" fmla="*/ 52 h 68"/>
                  <a:gd name="T26" fmla="*/ 43 w 43"/>
                  <a:gd name="T27" fmla="*/ 59 h 68"/>
                  <a:gd name="T28" fmla="*/ 43 w 43"/>
                  <a:gd name="T29" fmla="*/ 68 h 68"/>
                  <a:gd name="T30" fmla="*/ 34 w 43"/>
                  <a:gd name="T31" fmla="*/ 68 h 68"/>
                  <a:gd name="T32" fmla="*/ 0 w 43"/>
                  <a:gd name="T33" fmla="*/ 5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68">
                    <a:moveTo>
                      <a:pt x="0" y="59"/>
                    </a:moveTo>
                    <a:lnTo>
                      <a:pt x="5" y="42"/>
                    </a:lnTo>
                    <a:lnTo>
                      <a:pt x="0" y="33"/>
                    </a:lnTo>
                    <a:lnTo>
                      <a:pt x="0" y="26"/>
                    </a:lnTo>
                    <a:lnTo>
                      <a:pt x="0" y="16"/>
                    </a:lnTo>
                    <a:lnTo>
                      <a:pt x="8" y="9"/>
                    </a:lnTo>
                    <a:lnTo>
                      <a:pt x="17" y="0"/>
                    </a:lnTo>
                    <a:lnTo>
                      <a:pt x="24" y="9"/>
                    </a:lnTo>
                    <a:lnTo>
                      <a:pt x="24" y="16"/>
                    </a:lnTo>
                    <a:lnTo>
                      <a:pt x="34" y="26"/>
                    </a:lnTo>
                    <a:lnTo>
                      <a:pt x="43" y="33"/>
                    </a:lnTo>
                    <a:lnTo>
                      <a:pt x="43" y="42"/>
                    </a:lnTo>
                    <a:lnTo>
                      <a:pt x="43" y="52"/>
                    </a:lnTo>
                    <a:lnTo>
                      <a:pt x="43" y="59"/>
                    </a:lnTo>
                    <a:lnTo>
                      <a:pt x="43" y="68"/>
                    </a:lnTo>
                    <a:lnTo>
                      <a:pt x="34" y="68"/>
                    </a:lnTo>
                    <a:lnTo>
                      <a:pt x="0" y="5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530"/>
              <p:cNvSpPr>
                <a:spLocks/>
              </p:cNvSpPr>
              <p:nvPr/>
            </p:nvSpPr>
            <p:spPr bwMode="auto">
              <a:xfrm>
                <a:off x="7345363" y="2891791"/>
                <a:ext cx="71438" cy="68263"/>
              </a:xfrm>
              <a:custGeom>
                <a:avLst/>
                <a:gdLst>
                  <a:gd name="T0" fmla="*/ 45 w 45"/>
                  <a:gd name="T1" fmla="*/ 43 h 43"/>
                  <a:gd name="T2" fmla="*/ 35 w 45"/>
                  <a:gd name="T3" fmla="*/ 43 h 43"/>
                  <a:gd name="T4" fmla="*/ 19 w 45"/>
                  <a:gd name="T5" fmla="*/ 43 h 43"/>
                  <a:gd name="T6" fmla="*/ 19 w 45"/>
                  <a:gd name="T7" fmla="*/ 36 h 43"/>
                  <a:gd name="T8" fmla="*/ 0 w 45"/>
                  <a:gd name="T9" fmla="*/ 36 h 43"/>
                  <a:gd name="T10" fmla="*/ 0 w 45"/>
                  <a:gd name="T11" fmla="*/ 17 h 43"/>
                  <a:gd name="T12" fmla="*/ 0 w 45"/>
                  <a:gd name="T13" fmla="*/ 10 h 43"/>
                  <a:gd name="T14" fmla="*/ 9 w 45"/>
                  <a:gd name="T15" fmla="*/ 10 h 43"/>
                  <a:gd name="T16" fmla="*/ 9 w 45"/>
                  <a:gd name="T17" fmla="*/ 0 h 43"/>
                  <a:gd name="T18" fmla="*/ 19 w 45"/>
                  <a:gd name="T19" fmla="*/ 10 h 43"/>
                  <a:gd name="T20" fmla="*/ 26 w 45"/>
                  <a:gd name="T21" fmla="*/ 0 h 43"/>
                  <a:gd name="T22" fmla="*/ 35 w 45"/>
                  <a:gd name="T23" fmla="*/ 10 h 43"/>
                  <a:gd name="T24" fmla="*/ 45 w 45"/>
                  <a:gd name="T25" fmla="*/ 10 h 43"/>
                  <a:gd name="T26" fmla="*/ 45 w 45"/>
                  <a:gd name="T27" fmla="*/ 17 h 43"/>
                  <a:gd name="T28" fmla="*/ 45 w 45"/>
                  <a:gd name="T29" fmla="*/ 26 h 43"/>
                  <a:gd name="T30" fmla="*/ 45 w 45"/>
                  <a:gd name="T31" fmla="*/ 36 h 43"/>
                  <a:gd name="T32" fmla="*/ 45 w 45"/>
                  <a:gd name="T33" fmla="*/ 43 h 43"/>
                  <a:gd name="T34" fmla="*/ 35 w 45"/>
                  <a:gd name="T35" fmla="*/ 43 h 43"/>
                  <a:gd name="T36" fmla="*/ 45 w 45"/>
                  <a:gd name="T3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43">
                    <a:moveTo>
                      <a:pt x="45" y="43"/>
                    </a:moveTo>
                    <a:lnTo>
                      <a:pt x="35" y="43"/>
                    </a:lnTo>
                    <a:lnTo>
                      <a:pt x="19" y="43"/>
                    </a:lnTo>
                    <a:lnTo>
                      <a:pt x="19" y="36"/>
                    </a:lnTo>
                    <a:lnTo>
                      <a:pt x="0" y="36"/>
                    </a:lnTo>
                    <a:lnTo>
                      <a:pt x="0" y="17"/>
                    </a:lnTo>
                    <a:lnTo>
                      <a:pt x="0" y="10"/>
                    </a:lnTo>
                    <a:lnTo>
                      <a:pt x="9" y="10"/>
                    </a:lnTo>
                    <a:lnTo>
                      <a:pt x="9" y="0"/>
                    </a:lnTo>
                    <a:lnTo>
                      <a:pt x="19" y="10"/>
                    </a:lnTo>
                    <a:lnTo>
                      <a:pt x="26" y="0"/>
                    </a:lnTo>
                    <a:lnTo>
                      <a:pt x="35" y="10"/>
                    </a:lnTo>
                    <a:lnTo>
                      <a:pt x="45" y="10"/>
                    </a:lnTo>
                    <a:lnTo>
                      <a:pt x="45" y="17"/>
                    </a:lnTo>
                    <a:lnTo>
                      <a:pt x="45" y="26"/>
                    </a:lnTo>
                    <a:lnTo>
                      <a:pt x="45" y="36"/>
                    </a:lnTo>
                    <a:lnTo>
                      <a:pt x="45" y="43"/>
                    </a:lnTo>
                    <a:lnTo>
                      <a:pt x="35" y="43"/>
                    </a:lnTo>
                    <a:lnTo>
                      <a:pt x="45" y="4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532"/>
              <p:cNvSpPr>
                <a:spLocks/>
              </p:cNvSpPr>
              <p:nvPr/>
            </p:nvSpPr>
            <p:spPr bwMode="auto">
              <a:xfrm>
                <a:off x="7423150" y="3001328"/>
                <a:ext cx="53975" cy="41275"/>
              </a:xfrm>
              <a:custGeom>
                <a:avLst/>
                <a:gdLst>
                  <a:gd name="T0" fmla="*/ 26 w 34"/>
                  <a:gd name="T1" fmla="*/ 26 h 26"/>
                  <a:gd name="T2" fmla="*/ 17 w 34"/>
                  <a:gd name="T3" fmla="*/ 26 h 26"/>
                  <a:gd name="T4" fmla="*/ 8 w 34"/>
                  <a:gd name="T5" fmla="*/ 17 h 26"/>
                  <a:gd name="T6" fmla="*/ 0 w 34"/>
                  <a:gd name="T7" fmla="*/ 10 h 26"/>
                  <a:gd name="T8" fmla="*/ 0 w 34"/>
                  <a:gd name="T9" fmla="*/ 0 h 26"/>
                  <a:gd name="T10" fmla="*/ 8 w 34"/>
                  <a:gd name="T11" fmla="*/ 0 h 26"/>
                  <a:gd name="T12" fmla="*/ 17 w 34"/>
                  <a:gd name="T13" fmla="*/ 0 h 26"/>
                  <a:gd name="T14" fmla="*/ 17 w 34"/>
                  <a:gd name="T15" fmla="*/ 10 h 26"/>
                  <a:gd name="T16" fmla="*/ 26 w 34"/>
                  <a:gd name="T17" fmla="*/ 10 h 26"/>
                  <a:gd name="T18" fmla="*/ 34 w 34"/>
                  <a:gd name="T19" fmla="*/ 17 h 26"/>
                  <a:gd name="T20" fmla="*/ 34 w 34"/>
                  <a:gd name="T21" fmla="*/ 26 h 26"/>
                  <a:gd name="T22" fmla="*/ 26 w 34"/>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26">
                    <a:moveTo>
                      <a:pt x="26" y="26"/>
                    </a:moveTo>
                    <a:lnTo>
                      <a:pt x="17" y="26"/>
                    </a:lnTo>
                    <a:lnTo>
                      <a:pt x="8" y="17"/>
                    </a:lnTo>
                    <a:lnTo>
                      <a:pt x="0" y="10"/>
                    </a:lnTo>
                    <a:lnTo>
                      <a:pt x="0" y="0"/>
                    </a:lnTo>
                    <a:lnTo>
                      <a:pt x="8" y="0"/>
                    </a:lnTo>
                    <a:lnTo>
                      <a:pt x="17" y="0"/>
                    </a:lnTo>
                    <a:lnTo>
                      <a:pt x="17" y="10"/>
                    </a:lnTo>
                    <a:lnTo>
                      <a:pt x="26" y="10"/>
                    </a:lnTo>
                    <a:lnTo>
                      <a:pt x="34" y="17"/>
                    </a:lnTo>
                    <a:lnTo>
                      <a:pt x="34" y="26"/>
                    </a:lnTo>
                    <a:lnTo>
                      <a:pt x="26"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533"/>
              <p:cNvSpPr>
                <a:spLocks/>
              </p:cNvSpPr>
              <p:nvPr/>
            </p:nvSpPr>
            <p:spPr bwMode="auto">
              <a:xfrm>
                <a:off x="7491413" y="3001328"/>
                <a:ext cx="26988" cy="41275"/>
              </a:xfrm>
              <a:custGeom>
                <a:avLst/>
                <a:gdLst>
                  <a:gd name="T0" fmla="*/ 0 w 17"/>
                  <a:gd name="T1" fmla="*/ 17 h 26"/>
                  <a:gd name="T2" fmla="*/ 0 w 17"/>
                  <a:gd name="T3" fmla="*/ 10 h 26"/>
                  <a:gd name="T4" fmla="*/ 0 w 17"/>
                  <a:gd name="T5" fmla="*/ 0 h 26"/>
                  <a:gd name="T6" fmla="*/ 10 w 17"/>
                  <a:gd name="T7" fmla="*/ 10 h 26"/>
                  <a:gd name="T8" fmla="*/ 17 w 17"/>
                  <a:gd name="T9" fmla="*/ 10 h 26"/>
                  <a:gd name="T10" fmla="*/ 17 w 17"/>
                  <a:gd name="T11" fmla="*/ 17 h 26"/>
                  <a:gd name="T12" fmla="*/ 10 w 17"/>
                  <a:gd name="T13" fmla="*/ 17 h 26"/>
                  <a:gd name="T14" fmla="*/ 10 w 17"/>
                  <a:gd name="T15" fmla="*/ 26 h 26"/>
                  <a:gd name="T16" fmla="*/ 0 w 17"/>
                  <a:gd name="T17"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6">
                    <a:moveTo>
                      <a:pt x="0" y="17"/>
                    </a:moveTo>
                    <a:lnTo>
                      <a:pt x="0" y="10"/>
                    </a:lnTo>
                    <a:lnTo>
                      <a:pt x="0" y="0"/>
                    </a:lnTo>
                    <a:lnTo>
                      <a:pt x="10" y="10"/>
                    </a:lnTo>
                    <a:lnTo>
                      <a:pt x="17" y="10"/>
                    </a:lnTo>
                    <a:lnTo>
                      <a:pt x="17" y="17"/>
                    </a:lnTo>
                    <a:lnTo>
                      <a:pt x="10" y="17"/>
                    </a:lnTo>
                    <a:lnTo>
                      <a:pt x="10" y="26"/>
                    </a:lnTo>
                    <a:lnTo>
                      <a:pt x="0" y="1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537"/>
              <p:cNvSpPr>
                <a:spLocks/>
              </p:cNvSpPr>
              <p:nvPr/>
            </p:nvSpPr>
            <p:spPr bwMode="auto">
              <a:xfrm>
                <a:off x="8583613" y="5346066"/>
                <a:ext cx="192088" cy="139700"/>
              </a:xfrm>
              <a:custGeom>
                <a:avLst/>
                <a:gdLst>
                  <a:gd name="T0" fmla="*/ 0 w 121"/>
                  <a:gd name="T1" fmla="*/ 10 h 88"/>
                  <a:gd name="T2" fmla="*/ 17 w 121"/>
                  <a:gd name="T3" fmla="*/ 0 h 88"/>
                  <a:gd name="T4" fmla="*/ 27 w 121"/>
                  <a:gd name="T5" fmla="*/ 0 h 88"/>
                  <a:gd name="T6" fmla="*/ 36 w 121"/>
                  <a:gd name="T7" fmla="*/ 10 h 88"/>
                  <a:gd name="T8" fmla="*/ 43 w 121"/>
                  <a:gd name="T9" fmla="*/ 17 h 88"/>
                  <a:gd name="T10" fmla="*/ 62 w 121"/>
                  <a:gd name="T11" fmla="*/ 17 h 88"/>
                  <a:gd name="T12" fmla="*/ 79 w 121"/>
                  <a:gd name="T13" fmla="*/ 26 h 88"/>
                  <a:gd name="T14" fmla="*/ 88 w 121"/>
                  <a:gd name="T15" fmla="*/ 36 h 88"/>
                  <a:gd name="T16" fmla="*/ 95 w 121"/>
                  <a:gd name="T17" fmla="*/ 36 h 88"/>
                  <a:gd name="T18" fmla="*/ 105 w 121"/>
                  <a:gd name="T19" fmla="*/ 43 h 88"/>
                  <a:gd name="T20" fmla="*/ 105 w 121"/>
                  <a:gd name="T21" fmla="*/ 52 h 88"/>
                  <a:gd name="T22" fmla="*/ 114 w 121"/>
                  <a:gd name="T23" fmla="*/ 59 h 88"/>
                  <a:gd name="T24" fmla="*/ 121 w 121"/>
                  <a:gd name="T25" fmla="*/ 69 h 88"/>
                  <a:gd name="T26" fmla="*/ 121 w 121"/>
                  <a:gd name="T27" fmla="*/ 88 h 88"/>
                  <a:gd name="T28" fmla="*/ 114 w 121"/>
                  <a:gd name="T29" fmla="*/ 88 h 88"/>
                  <a:gd name="T30" fmla="*/ 105 w 121"/>
                  <a:gd name="T31" fmla="*/ 69 h 88"/>
                  <a:gd name="T32" fmla="*/ 95 w 121"/>
                  <a:gd name="T33" fmla="*/ 59 h 88"/>
                  <a:gd name="T34" fmla="*/ 88 w 121"/>
                  <a:gd name="T35" fmla="*/ 52 h 88"/>
                  <a:gd name="T36" fmla="*/ 69 w 121"/>
                  <a:gd name="T37" fmla="*/ 43 h 88"/>
                  <a:gd name="T38" fmla="*/ 62 w 121"/>
                  <a:gd name="T39" fmla="*/ 36 h 88"/>
                  <a:gd name="T40" fmla="*/ 43 w 121"/>
                  <a:gd name="T41" fmla="*/ 26 h 88"/>
                  <a:gd name="T42" fmla="*/ 36 w 121"/>
                  <a:gd name="T43" fmla="*/ 17 h 88"/>
                  <a:gd name="T44" fmla="*/ 17 w 121"/>
                  <a:gd name="T45" fmla="*/ 17 h 88"/>
                  <a:gd name="T46" fmla="*/ 10 w 121"/>
                  <a:gd name="T47" fmla="*/ 17 h 88"/>
                  <a:gd name="T48" fmla="*/ 0 w 121"/>
                  <a:gd name="T49" fmla="*/ 1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1" h="88">
                    <a:moveTo>
                      <a:pt x="0" y="10"/>
                    </a:moveTo>
                    <a:lnTo>
                      <a:pt x="17" y="0"/>
                    </a:lnTo>
                    <a:lnTo>
                      <a:pt x="27" y="0"/>
                    </a:lnTo>
                    <a:lnTo>
                      <a:pt x="36" y="10"/>
                    </a:lnTo>
                    <a:lnTo>
                      <a:pt x="43" y="17"/>
                    </a:lnTo>
                    <a:lnTo>
                      <a:pt x="62" y="17"/>
                    </a:lnTo>
                    <a:lnTo>
                      <a:pt x="79" y="26"/>
                    </a:lnTo>
                    <a:lnTo>
                      <a:pt x="88" y="36"/>
                    </a:lnTo>
                    <a:lnTo>
                      <a:pt x="95" y="36"/>
                    </a:lnTo>
                    <a:lnTo>
                      <a:pt x="105" y="43"/>
                    </a:lnTo>
                    <a:lnTo>
                      <a:pt x="105" y="52"/>
                    </a:lnTo>
                    <a:lnTo>
                      <a:pt x="114" y="59"/>
                    </a:lnTo>
                    <a:lnTo>
                      <a:pt x="121" y="69"/>
                    </a:lnTo>
                    <a:lnTo>
                      <a:pt x="121" y="88"/>
                    </a:lnTo>
                    <a:lnTo>
                      <a:pt x="114" y="88"/>
                    </a:lnTo>
                    <a:lnTo>
                      <a:pt x="105" y="69"/>
                    </a:lnTo>
                    <a:lnTo>
                      <a:pt x="95" y="59"/>
                    </a:lnTo>
                    <a:lnTo>
                      <a:pt x="88" y="52"/>
                    </a:lnTo>
                    <a:lnTo>
                      <a:pt x="69" y="43"/>
                    </a:lnTo>
                    <a:lnTo>
                      <a:pt x="62" y="36"/>
                    </a:lnTo>
                    <a:lnTo>
                      <a:pt x="43" y="26"/>
                    </a:lnTo>
                    <a:lnTo>
                      <a:pt x="36" y="17"/>
                    </a:lnTo>
                    <a:lnTo>
                      <a:pt x="17" y="17"/>
                    </a:lnTo>
                    <a:lnTo>
                      <a:pt x="10" y="17"/>
                    </a:lnTo>
                    <a:lnTo>
                      <a:pt x="0" y="1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538"/>
              <p:cNvSpPr>
                <a:spLocks/>
              </p:cNvSpPr>
              <p:nvPr/>
            </p:nvSpPr>
            <p:spPr bwMode="auto">
              <a:xfrm>
                <a:off x="8043863" y="901066"/>
                <a:ext cx="71438" cy="82550"/>
              </a:xfrm>
              <a:custGeom>
                <a:avLst/>
                <a:gdLst>
                  <a:gd name="T0" fmla="*/ 9 w 45"/>
                  <a:gd name="T1" fmla="*/ 52 h 52"/>
                  <a:gd name="T2" fmla="*/ 19 w 45"/>
                  <a:gd name="T3" fmla="*/ 43 h 52"/>
                  <a:gd name="T4" fmla="*/ 19 w 45"/>
                  <a:gd name="T5" fmla="*/ 33 h 52"/>
                  <a:gd name="T6" fmla="*/ 28 w 45"/>
                  <a:gd name="T7" fmla="*/ 33 h 52"/>
                  <a:gd name="T8" fmla="*/ 35 w 45"/>
                  <a:gd name="T9" fmla="*/ 33 h 52"/>
                  <a:gd name="T10" fmla="*/ 45 w 45"/>
                  <a:gd name="T11" fmla="*/ 9 h 52"/>
                  <a:gd name="T12" fmla="*/ 35 w 45"/>
                  <a:gd name="T13" fmla="*/ 0 h 52"/>
                  <a:gd name="T14" fmla="*/ 28 w 45"/>
                  <a:gd name="T15" fmla="*/ 0 h 52"/>
                  <a:gd name="T16" fmla="*/ 28 w 45"/>
                  <a:gd name="T17" fmla="*/ 9 h 52"/>
                  <a:gd name="T18" fmla="*/ 19 w 45"/>
                  <a:gd name="T19" fmla="*/ 9 h 52"/>
                  <a:gd name="T20" fmla="*/ 9 w 45"/>
                  <a:gd name="T21" fmla="*/ 9 h 52"/>
                  <a:gd name="T22" fmla="*/ 9 w 45"/>
                  <a:gd name="T23" fmla="*/ 16 h 52"/>
                  <a:gd name="T24" fmla="*/ 9 w 45"/>
                  <a:gd name="T25" fmla="*/ 26 h 52"/>
                  <a:gd name="T26" fmla="*/ 0 w 45"/>
                  <a:gd name="T27" fmla="*/ 33 h 52"/>
                  <a:gd name="T28" fmla="*/ 9 w 45"/>
                  <a:gd name="T29" fmla="*/ 43 h 52"/>
                  <a:gd name="T30" fmla="*/ 9 w 45"/>
                  <a:gd name="T31"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52">
                    <a:moveTo>
                      <a:pt x="9" y="52"/>
                    </a:moveTo>
                    <a:lnTo>
                      <a:pt x="19" y="43"/>
                    </a:lnTo>
                    <a:lnTo>
                      <a:pt x="19" y="33"/>
                    </a:lnTo>
                    <a:lnTo>
                      <a:pt x="28" y="33"/>
                    </a:lnTo>
                    <a:lnTo>
                      <a:pt x="35" y="33"/>
                    </a:lnTo>
                    <a:lnTo>
                      <a:pt x="45" y="9"/>
                    </a:lnTo>
                    <a:lnTo>
                      <a:pt x="35" y="0"/>
                    </a:lnTo>
                    <a:lnTo>
                      <a:pt x="28" y="0"/>
                    </a:lnTo>
                    <a:lnTo>
                      <a:pt x="28" y="9"/>
                    </a:lnTo>
                    <a:lnTo>
                      <a:pt x="19" y="9"/>
                    </a:lnTo>
                    <a:lnTo>
                      <a:pt x="9" y="9"/>
                    </a:lnTo>
                    <a:lnTo>
                      <a:pt x="9" y="16"/>
                    </a:lnTo>
                    <a:lnTo>
                      <a:pt x="9" y="26"/>
                    </a:lnTo>
                    <a:lnTo>
                      <a:pt x="0" y="33"/>
                    </a:lnTo>
                    <a:lnTo>
                      <a:pt x="9" y="43"/>
                    </a:lnTo>
                    <a:lnTo>
                      <a:pt x="9"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548"/>
              <p:cNvSpPr>
                <a:spLocks/>
              </p:cNvSpPr>
              <p:nvPr/>
            </p:nvSpPr>
            <p:spPr bwMode="auto">
              <a:xfrm>
                <a:off x="6143625" y="4612641"/>
                <a:ext cx="55563" cy="49213"/>
              </a:xfrm>
              <a:custGeom>
                <a:avLst/>
                <a:gdLst>
                  <a:gd name="T0" fmla="*/ 0 w 35"/>
                  <a:gd name="T1" fmla="*/ 12 h 31"/>
                  <a:gd name="T2" fmla="*/ 4 w 35"/>
                  <a:gd name="T3" fmla="*/ 5 h 31"/>
                  <a:gd name="T4" fmla="*/ 12 w 35"/>
                  <a:gd name="T5" fmla="*/ 3 h 31"/>
                  <a:gd name="T6" fmla="*/ 21 w 35"/>
                  <a:gd name="T7" fmla="*/ 0 h 31"/>
                  <a:gd name="T8" fmla="*/ 28 w 35"/>
                  <a:gd name="T9" fmla="*/ 0 h 31"/>
                  <a:gd name="T10" fmla="*/ 35 w 35"/>
                  <a:gd name="T11" fmla="*/ 12 h 31"/>
                  <a:gd name="T12" fmla="*/ 35 w 35"/>
                  <a:gd name="T13" fmla="*/ 24 h 31"/>
                  <a:gd name="T14" fmla="*/ 28 w 35"/>
                  <a:gd name="T15" fmla="*/ 31 h 31"/>
                  <a:gd name="T16" fmla="*/ 21 w 35"/>
                  <a:gd name="T17" fmla="*/ 31 h 31"/>
                  <a:gd name="T18" fmla="*/ 14 w 35"/>
                  <a:gd name="T19" fmla="*/ 29 h 31"/>
                  <a:gd name="T20" fmla="*/ 4 w 35"/>
                  <a:gd name="T21" fmla="*/ 27 h 31"/>
                  <a:gd name="T22" fmla="*/ 0 w 35"/>
                  <a:gd name="T23"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1">
                    <a:moveTo>
                      <a:pt x="0" y="12"/>
                    </a:moveTo>
                    <a:lnTo>
                      <a:pt x="4" y="5"/>
                    </a:lnTo>
                    <a:lnTo>
                      <a:pt x="12" y="3"/>
                    </a:lnTo>
                    <a:lnTo>
                      <a:pt x="21" y="0"/>
                    </a:lnTo>
                    <a:lnTo>
                      <a:pt x="28" y="0"/>
                    </a:lnTo>
                    <a:lnTo>
                      <a:pt x="35" y="12"/>
                    </a:lnTo>
                    <a:lnTo>
                      <a:pt x="35" y="24"/>
                    </a:lnTo>
                    <a:lnTo>
                      <a:pt x="28" y="31"/>
                    </a:lnTo>
                    <a:lnTo>
                      <a:pt x="21" y="31"/>
                    </a:lnTo>
                    <a:lnTo>
                      <a:pt x="14" y="29"/>
                    </a:lnTo>
                    <a:lnTo>
                      <a:pt x="4" y="27"/>
                    </a:lnTo>
                    <a:lnTo>
                      <a:pt x="0" y="1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549"/>
              <p:cNvSpPr>
                <a:spLocks/>
              </p:cNvSpPr>
              <p:nvPr/>
            </p:nvSpPr>
            <p:spPr bwMode="auto">
              <a:xfrm>
                <a:off x="7119938" y="4084003"/>
                <a:ext cx="33338" cy="49213"/>
              </a:xfrm>
              <a:custGeom>
                <a:avLst/>
                <a:gdLst>
                  <a:gd name="T0" fmla="*/ 12 w 21"/>
                  <a:gd name="T1" fmla="*/ 0 h 31"/>
                  <a:gd name="T2" fmla="*/ 21 w 21"/>
                  <a:gd name="T3" fmla="*/ 9 h 31"/>
                  <a:gd name="T4" fmla="*/ 21 w 21"/>
                  <a:gd name="T5" fmla="*/ 21 h 31"/>
                  <a:gd name="T6" fmla="*/ 19 w 21"/>
                  <a:gd name="T7" fmla="*/ 28 h 31"/>
                  <a:gd name="T8" fmla="*/ 12 w 21"/>
                  <a:gd name="T9" fmla="*/ 31 h 31"/>
                  <a:gd name="T10" fmla="*/ 5 w 21"/>
                  <a:gd name="T11" fmla="*/ 31 h 31"/>
                  <a:gd name="T12" fmla="*/ 0 w 21"/>
                  <a:gd name="T13" fmla="*/ 21 h 31"/>
                  <a:gd name="T14" fmla="*/ 0 w 21"/>
                  <a:gd name="T15" fmla="*/ 7 h 31"/>
                  <a:gd name="T16" fmla="*/ 9 w 21"/>
                  <a:gd name="T17" fmla="*/ 2 h 31"/>
                  <a:gd name="T18" fmla="*/ 12 w 2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1">
                    <a:moveTo>
                      <a:pt x="12" y="0"/>
                    </a:moveTo>
                    <a:lnTo>
                      <a:pt x="21" y="9"/>
                    </a:lnTo>
                    <a:lnTo>
                      <a:pt x="21" y="21"/>
                    </a:lnTo>
                    <a:lnTo>
                      <a:pt x="19" y="28"/>
                    </a:lnTo>
                    <a:lnTo>
                      <a:pt x="12" y="31"/>
                    </a:lnTo>
                    <a:lnTo>
                      <a:pt x="5" y="31"/>
                    </a:lnTo>
                    <a:lnTo>
                      <a:pt x="0" y="21"/>
                    </a:lnTo>
                    <a:lnTo>
                      <a:pt x="0" y="7"/>
                    </a:lnTo>
                    <a:lnTo>
                      <a:pt x="9" y="2"/>
                    </a:lnTo>
                    <a:lnTo>
                      <a:pt x="1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0" name="Freeform 493"/>
            <p:cNvSpPr>
              <a:spLocks/>
            </p:cNvSpPr>
            <p:nvPr/>
          </p:nvSpPr>
          <p:spPr bwMode="auto">
            <a:xfrm>
              <a:off x="9413709" y="3950319"/>
              <a:ext cx="431800" cy="457200"/>
            </a:xfrm>
            <a:custGeom>
              <a:avLst/>
              <a:gdLst>
                <a:gd name="T0" fmla="*/ 9 w 272"/>
                <a:gd name="T1" fmla="*/ 42 h 288"/>
                <a:gd name="T2" fmla="*/ 16 w 272"/>
                <a:gd name="T3" fmla="*/ 66 h 288"/>
                <a:gd name="T4" fmla="*/ 33 w 272"/>
                <a:gd name="T5" fmla="*/ 85 h 288"/>
                <a:gd name="T6" fmla="*/ 59 w 272"/>
                <a:gd name="T7" fmla="*/ 92 h 288"/>
                <a:gd name="T8" fmla="*/ 68 w 272"/>
                <a:gd name="T9" fmla="*/ 111 h 288"/>
                <a:gd name="T10" fmla="*/ 94 w 272"/>
                <a:gd name="T11" fmla="*/ 118 h 288"/>
                <a:gd name="T12" fmla="*/ 102 w 272"/>
                <a:gd name="T13" fmla="*/ 144 h 288"/>
                <a:gd name="T14" fmla="*/ 111 w 272"/>
                <a:gd name="T15" fmla="*/ 179 h 288"/>
                <a:gd name="T16" fmla="*/ 102 w 272"/>
                <a:gd name="T17" fmla="*/ 203 h 288"/>
                <a:gd name="T18" fmla="*/ 111 w 272"/>
                <a:gd name="T19" fmla="*/ 220 h 288"/>
                <a:gd name="T20" fmla="*/ 102 w 272"/>
                <a:gd name="T21" fmla="*/ 239 h 288"/>
                <a:gd name="T22" fmla="*/ 102 w 272"/>
                <a:gd name="T23" fmla="*/ 272 h 288"/>
                <a:gd name="T24" fmla="*/ 118 w 272"/>
                <a:gd name="T25" fmla="*/ 281 h 288"/>
                <a:gd name="T26" fmla="*/ 135 w 272"/>
                <a:gd name="T27" fmla="*/ 288 h 288"/>
                <a:gd name="T28" fmla="*/ 161 w 272"/>
                <a:gd name="T29" fmla="*/ 288 h 288"/>
                <a:gd name="T30" fmla="*/ 180 w 272"/>
                <a:gd name="T31" fmla="*/ 272 h 288"/>
                <a:gd name="T32" fmla="*/ 196 w 272"/>
                <a:gd name="T33" fmla="*/ 272 h 288"/>
                <a:gd name="T34" fmla="*/ 206 w 272"/>
                <a:gd name="T35" fmla="*/ 281 h 288"/>
                <a:gd name="T36" fmla="*/ 213 w 272"/>
                <a:gd name="T37" fmla="*/ 262 h 288"/>
                <a:gd name="T38" fmla="*/ 206 w 272"/>
                <a:gd name="T39" fmla="*/ 246 h 288"/>
                <a:gd name="T40" fmla="*/ 213 w 272"/>
                <a:gd name="T41" fmla="*/ 229 h 288"/>
                <a:gd name="T42" fmla="*/ 222 w 272"/>
                <a:gd name="T43" fmla="*/ 239 h 288"/>
                <a:gd name="T44" fmla="*/ 246 w 272"/>
                <a:gd name="T45" fmla="*/ 229 h 288"/>
                <a:gd name="T46" fmla="*/ 265 w 272"/>
                <a:gd name="T47" fmla="*/ 220 h 288"/>
                <a:gd name="T48" fmla="*/ 272 w 272"/>
                <a:gd name="T49" fmla="*/ 203 h 288"/>
                <a:gd name="T50" fmla="*/ 255 w 272"/>
                <a:gd name="T51" fmla="*/ 194 h 288"/>
                <a:gd name="T52" fmla="*/ 239 w 272"/>
                <a:gd name="T53" fmla="*/ 179 h 288"/>
                <a:gd name="T54" fmla="*/ 248 w 272"/>
                <a:gd name="T55" fmla="*/ 170 h 288"/>
                <a:gd name="T56" fmla="*/ 232 w 272"/>
                <a:gd name="T57" fmla="*/ 153 h 288"/>
                <a:gd name="T58" fmla="*/ 222 w 272"/>
                <a:gd name="T59" fmla="*/ 135 h 288"/>
                <a:gd name="T60" fmla="*/ 213 w 272"/>
                <a:gd name="T61" fmla="*/ 127 h 288"/>
                <a:gd name="T62" fmla="*/ 206 w 272"/>
                <a:gd name="T63" fmla="*/ 111 h 288"/>
                <a:gd name="T64" fmla="*/ 189 w 272"/>
                <a:gd name="T65" fmla="*/ 92 h 288"/>
                <a:gd name="T66" fmla="*/ 180 w 272"/>
                <a:gd name="T67" fmla="*/ 85 h 288"/>
                <a:gd name="T68" fmla="*/ 180 w 272"/>
                <a:gd name="T69" fmla="*/ 49 h 288"/>
                <a:gd name="T70" fmla="*/ 173 w 272"/>
                <a:gd name="T71" fmla="*/ 42 h 288"/>
                <a:gd name="T72" fmla="*/ 154 w 272"/>
                <a:gd name="T73" fmla="*/ 23 h 288"/>
                <a:gd name="T74" fmla="*/ 137 w 272"/>
                <a:gd name="T75" fmla="*/ 23 h 288"/>
                <a:gd name="T76" fmla="*/ 120 w 272"/>
                <a:gd name="T77" fmla="*/ 16 h 288"/>
                <a:gd name="T78" fmla="*/ 104 w 272"/>
                <a:gd name="T79" fmla="*/ 16 h 288"/>
                <a:gd name="T80" fmla="*/ 76 w 272"/>
                <a:gd name="T81" fmla="*/ 7 h 288"/>
                <a:gd name="T82" fmla="*/ 52 w 272"/>
                <a:gd name="T83" fmla="*/ 0 h 288"/>
                <a:gd name="T84" fmla="*/ 35 w 272"/>
                <a:gd name="T85" fmla="*/ 16 h 288"/>
                <a:gd name="T86" fmla="*/ 0 w 272"/>
                <a:gd name="T87" fmla="*/ 2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2" h="288">
                  <a:moveTo>
                    <a:pt x="0" y="23"/>
                  </a:moveTo>
                  <a:lnTo>
                    <a:pt x="9" y="42"/>
                  </a:lnTo>
                  <a:lnTo>
                    <a:pt x="16" y="42"/>
                  </a:lnTo>
                  <a:lnTo>
                    <a:pt x="16" y="66"/>
                  </a:lnTo>
                  <a:lnTo>
                    <a:pt x="26" y="75"/>
                  </a:lnTo>
                  <a:lnTo>
                    <a:pt x="33" y="85"/>
                  </a:lnTo>
                  <a:lnTo>
                    <a:pt x="52" y="92"/>
                  </a:lnTo>
                  <a:lnTo>
                    <a:pt x="59" y="92"/>
                  </a:lnTo>
                  <a:lnTo>
                    <a:pt x="59" y="101"/>
                  </a:lnTo>
                  <a:lnTo>
                    <a:pt x="68" y="111"/>
                  </a:lnTo>
                  <a:lnTo>
                    <a:pt x="76" y="111"/>
                  </a:lnTo>
                  <a:lnTo>
                    <a:pt x="94" y="118"/>
                  </a:lnTo>
                  <a:lnTo>
                    <a:pt x="94" y="127"/>
                  </a:lnTo>
                  <a:lnTo>
                    <a:pt x="102" y="144"/>
                  </a:lnTo>
                  <a:lnTo>
                    <a:pt x="102" y="161"/>
                  </a:lnTo>
                  <a:lnTo>
                    <a:pt x="111" y="179"/>
                  </a:lnTo>
                  <a:lnTo>
                    <a:pt x="111" y="194"/>
                  </a:lnTo>
                  <a:lnTo>
                    <a:pt x="102" y="203"/>
                  </a:lnTo>
                  <a:lnTo>
                    <a:pt x="102" y="213"/>
                  </a:lnTo>
                  <a:lnTo>
                    <a:pt x="111" y="220"/>
                  </a:lnTo>
                  <a:lnTo>
                    <a:pt x="102" y="229"/>
                  </a:lnTo>
                  <a:lnTo>
                    <a:pt x="102" y="239"/>
                  </a:lnTo>
                  <a:lnTo>
                    <a:pt x="102" y="255"/>
                  </a:lnTo>
                  <a:lnTo>
                    <a:pt x="102" y="272"/>
                  </a:lnTo>
                  <a:lnTo>
                    <a:pt x="102" y="281"/>
                  </a:lnTo>
                  <a:lnTo>
                    <a:pt x="118" y="281"/>
                  </a:lnTo>
                  <a:lnTo>
                    <a:pt x="128" y="288"/>
                  </a:lnTo>
                  <a:lnTo>
                    <a:pt x="135" y="288"/>
                  </a:lnTo>
                  <a:lnTo>
                    <a:pt x="144" y="288"/>
                  </a:lnTo>
                  <a:lnTo>
                    <a:pt x="161" y="288"/>
                  </a:lnTo>
                  <a:lnTo>
                    <a:pt x="170" y="281"/>
                  </a:lnTo>
                  <a:lnTo>
                    <a:pt x="180" y="272"/>
                  </a:lnTo>
                  <a:lnTo>
                    <a:pt x="187" y="262"/>
                  </a:lnTo>
                  <a:lnTo>
                    <a:pt x="196" y="272"/>
                  </a:lnTo>
                  <a:lnTo>
                    <a:pt x="206" y="272"/>
                  </a:lnTo>
                  <a:lnTo>
                    <a:pt x="206" y="281"/>
                  </a:lnTo>
                  <a:lnTo>
                    <a:pt x="213" y="281"/>
                  </a:lnTo>
                  <a:lnTo>
                    <a:pt x="213" y="262"/>
                  </a:lnTo>
                  <a:lnTo>
                    <a:pt x="213" y="255"/>
                  </a:lnTo>
                  <a:lnTo>
                    <a:pt x="206" y="246"/>
                  </a:lnTo>
                  <a:lnTo>
                    <a:pt x="206" y="239"/>
                  </a:lnTo>
                  <a:lnTo>
                    <a:pt x="213" y="229"/>
                  </a:lnTo>
                  <a:lnTo>
                    <a:pt x="222" y="229"/>
                  </a:lnTo>
                  <a:lnTo>
                    <a:pt x="222" y="239"/>
                  </a:lnTo>
                  <a:lnTo>
                    <a:pt x="232" y="229"/>
                  </a:lnTo>
                  <a:lnTo>
                    <a:pt x="246" y="229"/>
                  </a:lnTo>
                  <a:lnTo>
                    <a:pt x="255" y="220"/>
                  </a:lnTo>
                  <a:lnTo>
                    <a:pt x="265" y="220"/>
                  </a:lnTo>
                  <a:lnTo>
                    <a:pt x="272" y="220"/>
                  </a:lnTo>
                  <a:lnTo>
                    <a:pt x="272" y="203"/>
                  </a:lnTo>
                  <a:lnTo>
                    <a:pt x="265" y="194"/>
                  </a:lnTo>
                  <a:lnTo>
                    <a:pt x="255" y="194"/>
                  </a:lnTo>
                  <a:lnTo>
                    <a:pt x="239" y="187"/>
                  </a:lnTo>
                  <a:lnTo>
                    <a:pt x="239" y="179"/>
                  </a:lnTo>
                  <a:lnTo>
                    <a:pt x="246" y="179"/>
                  </a:lnTo>
                  <a:lnTo>
                    <a:pt x="248" y="170"/>
                  </a:lnTo>
                  <a:lnTo>
                    <a:pt x="239" y="161"/>
                  </a:lnTo>
                  <a:lnTo>
                    <a:pt x="232" y="153"/>
                  </a:lnTo>
                  <a:lnTo>
                    <a:pt x="222" y="144"/>
                  </a:lnTo>
                  <a:lnTo>
                    <a:pt x="222" y="135"/>
                  </a:lnTo>
                  <a:lnTo>
                    <a:pt x="222" y="127"/>
                  </a:lnTo>
                  <a:lnTo>
                    <a:pt x="213" y="127"/>
                  </a:lnTo>
                  <a:lnTo>
                    <a:pt x="206" y="127"/>
                  </a:lnTo>
                  <a:lnTo>
                    <a:pt x="206" y="111"/>
                  </a:lnTo>
                  <a:lnTo>
                    <a:pt x="196" y="92"/>
                  </a:lnTo>
                  <a:lnTo>
                    <a:pt x="189" y="92"/>
                  </a:lnTo>
                  <a:lnTo>
                    <a:pt x="180" y="92"/>
                  </a:lnTo>
                  <a:lnTo>
                    <a:pt x="180" y="85"/>
                  </a:lnTo>
                  <a:lnTo>
                    <a:pt x="180" y="66"/>
                  </a:lnTo>
                  <a:lnTo>
                    <a:pt x="180" y="49"/>
                  </a:lnTo>
                  <a:lnTo>
                    <a:pt x="173" y="49"/>
                  </a:lnTo>
                  <a:lnTo>
                    <a:pt x="173" y="42"/>
                  </a:lnTo>
                  <a:lnTo>
                    <a:pt x="173" y="33"/>
                  </a:lnTo>
                  <a:lnTo>
                    <a:pt x="154" y="23"/>
                  </a:lnTo>
                  <a:lnTo>
                    <a:pt x="154" y="33"/>
                  </a:lnTo>
                  <a:lnTo>
                    <a:pt x="137" y="23"/>
                  </a:lnTo>
                  <a:lnTo>
                    <a:pt x="130" y="16"/>
                  </a:lnTo>
                  <a:lnTo>
                    <a:pt x="120" y="16"/>
                  </a:lnTo>
                  <a:lnTo>
                    <a:pt x="111" y="23"/>
                  </a:lnTo>
                  <a:lnTo>
                    <a:pt x="104" y="16"/>
                  </a:lnTo>
                  <a:lnTo>
                    <a:pt x="94" y="7"/>
                  </a:lnTo>
                  <a:lnTo>
                    <a:pt x="76" y="7"/>
                  </a:lnTo>
                  <a:lnTo>
                    <a:pt x="76" y="0"/>
                  </a:lnTo>
                  <a:lnTo>
                    <a:pt x="52" y="0"/>
                  </a:lnTo>
                  <a:lnTo>
                    <a:pt x="42" y="7"/>
                  </a:lnTo>
                  <a:lnTo>
                    <a:pt x="35" y="16"/>
                  </a:lnTo>
                  <a:lnTo>
                    <a:pt x="9" y="23"/>
                  </a:lnTo>
                  <a:lnTo>
                    <a:pt x="0" y="2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498"/>
            <p:cNvSpPr>
              <a:spLocks/>
            </p:cNvSpPr>
            <p:nvPr/>
          </p:nvSpPr>
          <p:spPr bwMode="auto">
            <a:xfrm>
              <a:off x="5417971" y="4156697"/>
              <a:ext cx="1411288" cy="1187451"/>
            </a:xfrm>
            <a:custGeom>
              <a:avLst/>
              <a:gdLst>
                <a:gd name="T0" fmla="*/ 518 w 889"/>
                <a:gd name="T1" fmla="*/ 154 h 748"/>
                <a:gd name="T2" fmla="*/ 466 w 889"/>
                <a:gd name="T3" fmla="*/ 137 h 748"/>
                <a:gd name="T4" fmla="*/ 404 w 889"/>
                <a:gd name="T5" fmla="*/ 111 h 748"/>
                <a:gd name="T6" fmla="*/ 362 w 889"/>
                <a:gd name="T7" fmla="*/ 92 h 748"/>
                <a:gd name="T8" fmla="*/ 300 w 889"/>
                <a:gd name="T9" fmla="*/ 66 h 748"/>
                <a:gd name="T10" fmla="*/ 250 w 889"/>
                <a:gd name="T11" fmla="*/ 49 h 748"/>
                <a:gd name="T12" fmla="*/ 198 w 889"/>
                <a:gd name="T13" fmla="*/ 16 h 748"/>
                <a:gd name="T14" fmla="*/ 163 w 889"/>
                <a:gd name="T15" fmla="*/ 0 h 748"/>
                <a:gd name="T16" fmla="*/ 146 w 889"/>
                <a:gd name="T17" fmla="*/ 16 h 748"/>
                <a:gd name="T18" fmla="*/ 111 w 889"/>
                <a:gd name="T19" fmla="*/ 16 h 748"/>
                <a:gd name="T20" fmla="*/ 68 w 889"/>
                <a:gd name="T21" fmla="*/ 26 h 748"/>
                <a:gd name="T22" fmla="*/ 75 w 889"/>
                <a:gd name="T23" fmla="*/ 49 h 748"/>
                <a:gd name="T24" fmla="*/ 68 w 889"/>
                <a:gd name="T25" fmla="*/ 59 h 748"/>
                <a:gd name="T26" fmla="*/ 68 w 889"/>
                <a:gd name="T27" fmla="*/ 92 h 748"/>
                <a:gd name="T28" fmla="*/ 49 w 889"/>
                <a:gd name="T29" fmla="*/ 111 h 748"/>
                <a:gd name="T30" fmla="*/ 94 w 889"/>
                <a:gd name="T31" fmla="*/ 128 h 748"/>
                <a:gd name="T32" fmla="*/ 111 w 889"/>
                <a:gd name="T33" fmla="*/ 154 h 748"/>
                <a:gd name="T34" fmla="*/ 153 w 889"/>
                <a:gd name="T35" fmla="*/ 170 h 748"/>
                <a:gd name="T36" fmla="*/ 180 w 889"/>
                <a:gd name="T37" fmla="*/ 180 h 748"/>
                <a:gd name="T38" fmla="*/ 198 w 889"/>
                <a:gd name="T39" fmla="*/ 206 h 748"/>
                <a:gd name="T40" fmla="*/ 206 w 889"/>
                <a:gd name="T41" fmla="*/ 232 h 748"/>
                <a:gd name="T42" fmla="*/ 180 w 889"/>
                <a:gd name="T43" fmla="*/ 248 h 748"/>
                <a:gd name="T44" fmla="*/ 153 w 889"/>
                <a:gd name="T45" fmla="*/ 274 h 748"/>
                <a:gd name="T46" fmla="*/ 137 w 889"/>
                <a:gd name="T47" fmla="*/ 317 h 748"/>
                <a:gd name="T48" fmla="*/ 120 w 889"/>
                <a:gd name="T49" fmla="*/ 343 h 748"/>
                <a:gd name="T50" fmla="*/ 85 w 889"/>
                <a:gd name="T51" fmla="*/ 386 h 748"/>
                <a:gd name="T52" fmla="*/ 75 w 889"/>
                <a:gd name="T53" fmla="*/ 421 h 748"/>
                <a:gd name="T54" fmla="*/ 59 w 889"/>
                <a:gd name="T55" fmla="*/ 464 h 748"/>
                <a:gd name="T56" fmla="*/ 42 w 889"/>
                <a:gd name="T57" fmla="*/ 497 h 748"/>
                <a:gd name="T58" fmla="*/ 33 w 889"/>
                <a:gd name="T59" fmla="*/ 523 h 748"/>
                <a:gd name="T60" fmla="*/ 7 w 889"/>
                <a:gd name="T61" fmla="*/ 542 h 748"/>
                <a:gd name="T62" fmla="*/ 16 w 889"/>
                <a:gd name="T63" fmla="*/ 584 h 748"/>
                <a:gd name="T64" fmla="*/ 59 w 889"/>
                <a:gd name="T65" fmla="*/ 627 h 748"/>
                <a:gd name="T66" fmla="*/ 75 w 889"/>
                <a:gd name="T67" fmla="*/ 653 h 748"/>
                <a:gd name="T68" fmla="*/ 59 w 889"/>
                <a:gd name="T69" fmla="*/ 705 h 748"/>
                <a:gd name="T70" fmla="*/ 101 w 889"/>
                <a:gd name="T71" fmla="*/ 731 h 748"/>
                <a:gd name="T72" fmla="*/ 153 w 889"/>
                <a:gd name="T73" fmla="*/ 705 h 748"/>
                <a:gd name="T74" fmla="*/ 222 w 889"/>
                <a:gd name="T75" fmla="*/ 705 h 748"/>
                <a:gd name="T76" fmla="*/ 300 w 889"/>
                <a:gd name="T77" fmla="*/ 731 h 748"/>
                <a:gd name="T78" fmla="*/ 362 w 889"/>
                <a:gd name="T79" fmla="*/ 738 h 748"/>
                <a:gd name="T80" fmla="*/ 388 w 889"/>
                <a:gd name="T81" fmla="*/ 731 h 748"/>
                <a:gd name="T82" fmla="*/ 430 w 889"/>
                <a:gd name="T83" fmla="*/ 696 h 748"/>
                <a:gd name="T84" fmla="*/ 499 w 889"/>
                <a:gd name="T85" fmla="*/ 686 h 748"/>
                <a:gd name="T86" fmla="*/ 525 w 889"/>
                <a:gd name="T87" fmla="*/ 644 h 748"/>
                <a:gd name="T88" fmla="*/ 577 w 889"/>
                <a:gd name="T89" fmla="*/ 610 h 748"/>
                <a:gd name="T90" fmla="*/ 567 w 889"/>
                <a:gd name="T91" fmla="*/ 558 h 748"/>
                <a:gd name="T92" fmla="*/ 620 w 889"/>
                <a:gd name="T93" fmla="*/ 497 h 748"/>
                <a:gd name="T94" fmla="*/ 681 w 889"/>
                <a:gd name="T95" fmla="*/ 454 h 748"/>
                <a:gd name="T96" fmla="*/ 690 w 889"/>
                <a:gd name="T97" fmla="*/ 438 h 748"/>
                <a:gd name="T98" fmla="*/ 759 w 889"/>
                <a:gd name="T99" fmla="*/ 428 h 748"/>
                <a:gd name="T100" fmla="*/ 811 w 889"/>
                <a:gd name="T101" fmla="*/ 421 h 748"/>
                <a:gd name="T102" fmla="*/ 863 w 889"/>
                <a:gd name="T103" fmla="*/ 402 h 748"/>
                <a:gd name="T104" fmla="*/ 889 w 889"/>
                <a:gd name="T105" fmla="*/ 360 h 748"/>
                <a:gd name="T106" fmla="*/ 863 w 889"/>
                <a:gd name="T107" fmla="*/ 334 h 748"/>
                <a:gd name="T108" fmla="*/ 811 w 889"/>
                <a:gd name="T109" fmla="*/ 326 h 748"/>
                <a:gd name="T110" fmla="*/ 769 w 889"/>
                <a:gd name="T111" fmla="*/ 307 h 748"/>
                <a:gd name="T112" fmla="*/ 733 w 889"/>
                <a:gd name="T113" fmla="*/ 284 h 748"/>
                <a:gd name="T114" fmla="*/ 681 w 889"/>
                <a:gd name="T115" fmla="*/ 265 h 748"/>
                <a:gd name="T116" fmla="*/ 620 w 889"/>
                <a:gd name="T117" fmla="*/ 222 h 748"/>
                <a:gd name="T118" fmla="*/ 586 w 889"/>
                <a:gd name="T119" fmla="*/ 196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89" h="748">
                  <a:moveTo>
                    <a:pt x="567" y="170"/>
                  </a:moveTo>
                  <a:lnTo>
                    <a:pt x="560" y="170"/>
                  </a:lnTo>
                  <a:lnTo>
                    <a:pt x="551" y="163"/>
                  </a:lnTo>
                  <a:lnTo>
                    <a:pt x="534" y="163"/>
                  </a:lnTo>
                  <a:lnTo>
                    <a:pt x="518" y="154"/>
                  </a:lnTo>
                  <a:lnTo>
                    <a:pt x="508" y="144"/>
                  </a:lnTo>
                  <a:lnTo>
                    <a:pt x="499" y="144"/>
                  </a:lnTo>
                  <a:lnTo>
                    <a:pt x="489" y="144"/>
                  </a:lnTo>
                  <a:lnTo>
                    <a:pt x="473" y="144"/>
                  </a:lnTo>
                  <a:lnTo>
                    <a:pt x="466" y="137"/>
                  </a:lnTo>
                  <a:lnTo>
                    <a:pt x="456" y="120"/>
                  </a:lnTo>
                  <a:lnTo>
                    <a:pt x="440" y="120"/>
                  </a:lnTo>
                  <a:lnTo>
                    <a:pt x="430" y="111"/>
                  </a:lnTo>
                  <a:lnTo>
                    <a:pt x="423" y="111"/>
                  </a:lnTo>
                  <a:lnTo>
                    <a:pt x="404" y="111"/>
                  </a:lnTo>
                  <a:lnTo>
                    <a:pt x="395" y="111"/>
                  </a:lnTo>
                  <a:lnTo>
                    <a:pt x="388" y="102"/>
                  </a:lnTo>
                  <a:lnTo>
                    <a:pt x="378" y="102"/>
                  </a:lnTo>
                  <a:lnTo>
                    <a:pt x="371" y="102"/>
                  </a:lnTo>
                  <a:lnTo>
                    <a:pt x="362" y="92"/>
                  </a:lnTo>
                  <a:lnTo>
                    <a:pt x="352" y="85"/>
                  </a:lnTo>
                  <a:lnTo>
                    <a:pt x="345" y="85"/>
                  </a:lnTo>
                  <a:lnTo>
                    <a:pt x="326" y="76"/>
                  </a:lnTo>
                  <a:lnTo>
                    <a:pt x="317" y="76"/>
                  </a:lnTo>
                  <a:lnTo>
                    <a:pt x="300" y="66"/>
                  </a:lnTo>
                  <a:lnTo>
                    <a:pt x="300" y="59"/>
                  </a:lnTo>
                  <a:lnTo>
                    <a:pt x="284" y="59"/>
                  </a:lnTo>
                  <a:lnTo>
                    <a:pt x="274" y="49"/>
                  </a:lnTo>
                  <a:lnTo>
                    <a:pt x="267" y="49"/>
                  </a:lnTo>
                  <a:lnTo>
                    <a:pt x="250" y="49"/>
                  </a:lnTo>
                  <a:lnTo>
                    <a:pt x="241" y="42"/>
                  </a:lnTo>
                  <a:lnTo>
                    <a:pt x="232" y="33"/>
                  </a:lnTo>
                  <a:lnTo>
                    <a:pt x="215" y="42"/>
                  </a:lnTo>
                  <a:lnTo>
                    <a:pt x="206" y="26"/>
                  </a:lnTo>
                  <a:lnTo>
                    <a:pt x="198" y="16"/>
                  </a:lnTo>
                  <a:lnTo>
                    <a:pt x="198" y="7"/>
                  </a:lnTo>
                  <a:lnTo>
                    <a:pt x="198" y="0"/>
                  </a:lnTo>
                  <a:lnTo>
                    <a:pt x="180" y="7"/>
                  </a:lnTo>
                  <a:lnTo>
                    <a:pt x="172" y="7"/>
                  </a:lnTo>
                  <a:lnTo>
                    <a:pt x="163" y="0"/>
                  </a:lnTo>
                  <a:lnTo>
                    <a:pt x="163" y="7"/>
                  </a:lnTo>
                  <a:lnTo>
                    <a:pt x="153" y="7"/>
                  </a:lnTo>
                  <a:lnTo>
                    <a:pt x="146" y="7"/>
                  </a:lnTo>
                  <a:lnTo>
                    <a:pt x="137" y="7"/>
                  </a:lnTo>
                  <a:lnTo>
                    <a:pt x="146" y="16"/>
                  </a:lnTo>
                  <a:lnTo>
                    <a:pt x="137" y="26"/>
                  </a:lnTo>
                  <a:lnTo>
                    <a:pt x="127" y="33"/>
                  </a:lnTo>
                  <a:lnTo>
                    <a:pt x="127" y="26"/>
                  </a:lnTo>
                  <a:lnTo>
                    <a:pt x="120" y="16"/>
                  </a:lnTo>
                  <a:lnTo>
                    <a:pt x="111" y="16"/>
                  </a:lnTo>
                  <a:lnTo>
                    <a:pt x="101" y="16"/>
                  </a:lnTo>
                  <a:lnTo>
                    <a:pt x="94" y="7"/>
                  </a:lnTo>
                  <a:lnTo>
                    <a:pt x="85" y="26"/>
                  </a:lnTo>
                  <a:lnTo>
                    <a:pt x="75" y="16"/>
                  </a:lnTo>
                  <a:lnTo>
                    <a:pt x="68" y="26"/>
                  </a:lnTo>
                  <a:lnTo>
                    <a:pt x="59" y="33"/>
                  </a:lnTo>
                  <a:lnTo>
                    <a:pt x="68" y="42"/>
                  </a:lnTo>
                  <a:lnTo>
                    <a:pt x="68" y="49"/>
                  </a:lnTo>
                  <a:lnTo>
                    <a:pt x="75" y="42"/>
                  </a:lnTo>
                  <a:lnTo>
                    <a:pt x="75" y="49"/>
                  </a:lnTo>
                  <a:lnTo>
                    <a:pt x="68" y="59"/>
                  </a:lnTo>
                  <a:lnTo>
                    <a:pt x="59" y="59"/>
                  </a:lnTo>
                  <a:lnTo>
                    <a:pt x="59" y="66"/>
                  </a:lnTo>
                  <a:lnTo>
                    <a:pt x="68" y="66"/>
                  </a:lnTo>
                  <a:lnTo>
                    <a:pt x="68" y="59"/>
                  </a:lnTo>
                  <a:lnTo>
                    <a:pt x="85" y="59"/>
                  </a:lnTo>
                  <a:lnTo>
                    <a:pt x="85" y="66"/>
                  </a:lnTo>
                  <a:lnTo>
                    <a:pt x="75" y="76"/>
                  </a:lnTo>
                  <a:lnTo>
                    <a:pt x="75" y="85"/>
                  </a:lnTo>
                  <a:lnTo>
                    <a:pt x="68" y="92"/>
                  </a:lnTo>
                  <a:lnTo>
                    <a:pt x="75" y="92"/>
                  </a:lnTo>
                  <a:lnTo>
                    <a:pt x="75" y="102"/>
                  </a:lnTo>
                  <a:lnTo>
                    <a:pt x="68" y="111"/>
                  </a:lnTo>
                  <a:lnTo>
                    <a:pt x="59" y="102"/>
                  </a:lnTo>
                  <a:lnTo>
                    <a:pt x="49" y="111"/>
                  </a:lnTo>
                  <a:lnTo>
                    <a:pt x="49" y="128"/>
                  </a:lnTo>
                  <a:lnTo>
                    <a:pt x="68" y="128"/>
                  </a:lnTo>
                  <a:lnTo>
                    <a:pt x="75" y="128"/>
                  </a:lnTo>
                  <a:lnTo>
                    <a:pt x="75" y="120"/>
                  </a:lnTo>
                  <a:lnTo>
                    <a:pt x="94" y="128"/>
                  </a:lnTo>
                  <a:lnTo>
                    <a:pt x="101" y="128"/>
                  </a:lnTo>
                  <a:lnTo>
                    <a:pt x="101" y="137"/>
                  </a:lnTo>
                  <a:lnTo>
                    <a:pt x="101" y="144"/>
                  </a:lnTo>
                  <a:lnTo>
                    <a:pt x="101" y="154"/>
                  </a:lnTo>
                  <a:lnTo>
                    <a:pt x="111" y="154"/>
                  </a:lnTo>
                  <a:lnTo>
                    <a:pt x="120" y="154"/>
                  </a:lnTo>
                  <a:lnTo>
                    <a:pt x="127" y="154"/>
                  </a:lnTo>
                  <a:lnTo>
                    <a:pt x="137" y="163"/>
                  </a:lnTo>
                  <a:lnTo>
                    <a:pt x="146" y="163"/>
                  </a:lnTo>
                  <a:lnTo>
                    <a:pt x="153" y="170"/>
                  </a:lnTo>
                  <a:lnTo>
                    <a:pt x="163" y="180"/>
                  </a:lnTo>
                  <a:lnTo>
                    <a:pt x="163" y="170"/>
                  </a:lnTo>
                  <a:lnTo>
                    <a:pt x="172" y="170"/>
                  </a:lnTo>
                  <a:lnTo>
                    <a:pt x="180" y="170"/>
                  </a:lnTo>
                  <a:lnTo>
                    <a:pt x="180" y="180"/>
                  </a:lnTo>
                  <a:lnTo>
                    <a:pt x="189" y="180"/>
                  </a:lnTo>
                  <a:lnTo>
                    <a:pt x="198" y="180"/>
                  </a:lnTo>
                  <a:lnTo>
                    <a:pt x="206" y="189"/>
                  </a:lnTo>
                  <a:lnTo>
                    <a:pt x="198" y="196"/>
                  </a:lnTo>
                  <a:lnTo>
                    <a:pt x="198" y="206"/>
                  </a:lnTo>
                  <a:lnTo>
                    <a:pt x="198" y="215"/>
                  </a:lnTo>
                  <a:lnTo>
                    <a:pt x="206" y="215"/>
                  </a:lnTo>
                  <a:lnTo>
                    <a:pt x="215" y="222"/>
                  </a:lnTo>
                  <a:lnTo>
                    <a:pt x="215" y="232"/>
                  </a:lnTo>
                  <a:lnTo>
                    <a:pt x="206" y="232"/>
                  </a:lnTo>
                  <a:lnTo>
                    <a:pt x="206" y="239"/>
                  </a:lnTo>
                  <a:lnTo>
                    <a:pt x="198" y="239"/>
                  </a:lnTo>
                  <a:lnTo>
                    <a:pt x="189" y="239"/>
                  </a:lnTo>
                  <a:lnTo>
                    <a:pt x="189" y="248"/>
                  </a:lnTo>
                  <a:lnTo>
                    <a:pt x="180" y="248"/>
                  </a:lnTo>
                  <a:lnTo>
                    <a:pt x="172" y="248"/>
                  </a:lnTo>
                  <a:lnTo>
                    <a:pt x="172" y="258"/>
                  </a:lnTo>
                  <a:lnTo>
                    <a:pt x="163" y="258"/>
                  </a:lnTo>
                  <a:lnTo>
                    <a:pt x="153" y="265"/>
                  </a:lnTo>
                  <a:lnTo>
                    <a:pt x="153" y="274"/>
                  </a:lnTo>
                  <a:lnTo>
                    <a:pt x="146" y="284"/>
                  </a:lnTo>
                  <a:lnTo>
                    <a:pt x="146" y="291"/>
                  </a:lnTo>
                  <a:lnTo>
                    <a:pt x="137" y="300"/>
                  </a:lnTo>
                  <a:lnTo>
                    <a:pt x="137" y="307"/>
                  </a:lnTo>
                  <a:lnTo>
                    <a:pt x="137" y="317"/>
                  </a:lnTo>
                  <a:lnTo>
                    <a:pt x="137" y="326"/>
                  </a:lnTo>
                  <a:lnTo>
                    <a:pt x="137" y="334"/>
                  </a:lnTo>
                  <a:lnTo>
                    <a:pt x="127" y="334"/>
                  </a:lnTo>
                  <a:lnTo>
                    <a:pt x="120" y="334"/>
                  </a:lnTo>
                  <a:lnTo>
                    <a:pt x="120" y="343"/>
                  </a:lnTo>
                  <a:lnTo>
                    <a:pt x="101" y="360"/>
                  </a:lnTo>
                  <a:lnTo>
                    <a:pt x="101" y="369"/>
                  </a:lnTo>
                  <a:lnTo>
                    <a:pt x="94" y="378"/>
                  </a:lnTo>
                  <a:lnTo>
                    <a:pt x="94" y="386"/>
                  </a:lnTo>
                  <a:lnTo>
                    <a:pt x="85" y="386"/>
                  </a:lnTo>
                  <a:lnTo>
                    <a:pt x="68" y="378"/>
                  </a:lnTo>
                  <a:lnTo>
                    <a:pt x="68" y="395"/>
                  </a:lnTo>
                  <a:lnTo>
                    <a:pt x="68" y="402"/>
                  </a:lnTo>
                  <a:lnTo>
                    <a:pt x="68" y="412"/>
                  </a:lnTo>
                  <a:lnTo>
                    <a:pt x="75" y="421"/>
                  </a:lnTo>
                  <a:lnTo>
                    <a:pt x="75" y="428"/>
                  </a:lnTo>
                  <a:lnTo>
                    <a:pt x="75" y="438"/>
                  </a:lnTo>
                  <a:lnTo>
                    <a:pt x="68" y="447"/>
                  </a:lnTo>
                  <a:lnTo>
                    <a:pt x="59" y="454"/>
                  </a:lnTo>
                  <a:lnTo>
                    <a:pt x="59" y="464"/>
                  </a:lnTo>
                  <a:lnTo>
                    <a:pt x="49" y="464"/>
                  </a:lnTo>
                  <a:lnTo>
                    <a:pt x="42" y="471"/>
                  </a:lnTo>
                  <a:lnTo>
                    <a:pt x="42" y="480"/>
                  </a:lnTo>
                  <a:lnTo>
                    <a:pt x="33" y="490"/>
                  </a:lnTo>
                  <a:lnTo>
                    <a:pt x="42" y="497"/>
                  </a:lnTo>
                  <a:lnTo>
                    <a:pt x="49" y="497"/>
                  </a:lnTo>
                  <a:lnTo>
                    <a:pt x="49" y="506"/>
                  </a:lnTo>
                  <a:lnTo>
                    <a:pt x="49" y="516"/>
                  </a:lnTo>
                  <a:lnTo>
                    <a:pt x="42" y="516"/>
                  </a:lnTo>
                  <a:lnTo>
                    <a:pt x="33" y="523"/>
                  </a:lnTo>
                  <a:lnTo>
                    <a:pt x="26" y="523"/>
                  </a:lnTo>
                  <a:lnTo>
                    <a:pt x="16" y="523"/>
                  </a:lnTo>
                  <a:lnTo>
                    <a:pt x="16" y="532"/>
                  </a:lnTo>
                  <a:lnTo>
                    <a:pt x="7" y="532"/>
                  </a:lnTo>
                  <a:lnTo>
                    <a:pt x="7" y="542"/>
                  </a:lnTo>
                  <a:lnTo>
                    <a:pt x="0" y="549"/>
                  </a:lnTo>
                  <a:lnTo>
                    <a:pt x="0" y="565"/>
                  </a:lnTo>
                  <a:lnTo>
                    <a:pt x="0" y="584"/>
                  </a:lnTo>
                  <a:lnTo>
                    <a:pt x="7" y="584"/>
                  </a:lnTo>
                  <a:lnTo>
                    <a:pt x="16" y="584"/>
                  </a:lnTo>
                  <a:lnTo>
                    <a:pt x="26" y="594"/>
                  </a:lnTo>
                  <a:lnTo>
                    <a:pt x="33" y="601"/>
                  </a:lnTo>
                  <a:lnTo>
                    <a:pt x="42" y="610"/>
                  </a:lnTo>
                  <a:lnTo>
                    <a:pt x="42" y="618"/>
                  </a:lnTo>
                  <a:lnTo>
                    <a:pt x="59" y="627"/>
                  </a:lnTo>
                  <a:lnTo>
                    <a:pt x="68" y="636"/>
                  </a:lnTo>
                  <a:lnTo>
                    <a:pt x="68" y="644"/>
                  </a:lnTo>
                  <a:lnTo>
                    <a:pt x="59" y="653"/>
                  </a:lnTo>
                  <a:lnTo>
                    <a:pt x="68" y="653"/>
                  </a:lnTo>
                  <a:lnTo>
                    <a:pt x="75" y="653"/>
                  </a:lnTo>
                  <a:lnTo>
                    <a:pt x="68" y="670"/>
                  </a:lnTo>
                  <a:lnTo>
                    <a:pt x="68" y="679"/>
                  </a:lnTo>
                  <a:lnTo>
                    <a:pt x="49" y="679"/>
                  </a:lnTo>
                  <a:lnTo>
                    <a:pt x="59" y="686"/>
                  </a:lnTo>
                  <a:lnTo>
                    <a:pt x="59" y="705"/>
                  </a:lnTo>
                  <a:lnTo>
                    <a:pt x="68" y="712"/>
                  </a:lnTo>
                  <a:lnTo>
                    <a:pt x="75" y="712"/>
                  </a:lnTo>
                  <a:lnTo>
                    <a:pt x="85" y="722"/>
                  </a:lnTo>
                  <a:lnTo>
                    <a:pt x="94" y="738"/>
                  </a:lnTo>
                  <a:lnTo>
                    <a:pt x="101" y="731"/>
                  </a:lnTo>
                  <a:lnTo>
                    <a:pt x="101" y="722"/>
                  </a:lnTo>
                  <a:lnTo>
                    <a:pt x="120" y="712"/>
                  </a:lnTo>
                  <a:lnTo>
                    <a:pt x="137" y="712"/>
                  </a:lnTo>
                  <a:lnTo>
                    <a:pt x="146" y="705"/>
                  </a:lnTo>
                  <a:lnTo>
                    <a:pt x="153" y="705"/>
                  </a:lnTo>
                  <a:lnTo>
                    <a:pt x="172" y="712"/>
                  </a:lnTo>
                  <a:lnTo>
                    <a:pt x="180" y="712"/>
                  </a:lnTo>
                  <a:lnTo>
                    <a:pt x="189" y="696"/>
                  </a:lnTo>
                  <a:lnTo>
                    <a:pt x="206" y="696"/>
                  </a:lnTo>
                  <a:lnTo>
                    <a:pt x="222" y="705"/>
                  </a:lnTo>
                  <a:lnTo>
                    <a:pt x="232" y="712"/>
                  </a:lnTo>
                  <a:lnTo>
                    <a:pt x="250" y="712"/>
                  </a:lnTo>
                  <a:lnTo>
                    <a:pt x="258" y="731"/>
                  </a:lnTo>
                  <a:lnTo>
                    <a:pt x="274" y="731"/>
                  </a:lnTo>
                  <a:lnTo>
                    <a:pt x="300" y="731"/>
                  </a:lnTo>
                  <a:lnTo>
                    <a:pt x="310" y="731"/>
                  </a:lnTo>
                  <a:lnTo>
                    <a:pt x="326" y="738"/>
                  </a:lnTo>
                  <a:lnTo>
                    <a:pt x="336" y="731"/>
                  </a:lnTo>
                  <a:lnTo>
                    <a:pt x="352" y="731"/>
                  </a:lnTo>
                  <a:lnTo>
                    <a:pt x="362" y="738"/>
                  </a:lnTo>
                  <a:lnTo>
                    <a:pt x="371" y="738"/>
                  </a:lnTo>
                  <a:lnTo>
                    <a:pt x="371" y="748"/>
                  </a:lnTo>
                  <a:lnTo>
                    <a:pt x="378" y="748"/>
                  </a:lnTo>
                  <a:lnTo>
                    <a:pt x="388" y="738"/>
                  </a:lnTo>
                  <a:lnTo>
                    <a:pt x="388" y="731"/>
                  </a:lnTo>
                  <a:lnTo>
                    <a:pt x="388" y="722"/>
                  </a:lnTo>
                  <a:lnTo>
                    <a:pt x="404" y="712"/>
                  </a:lnTo>
                  <a:lnTo>
                    <a:pt x="404" y="705"/>
                  </a:lnTo>
                  <a:lnTo>
                    <a:pt x="423" y="705"/>
                  </a:lnTo>
                  <a:lnTo>
                    <a:pt x="430" y="696"/>
                  </a:lnTo>
                  <a:lnTo>
                    <a:pt x="447" y="696"/>
                  </a:lnTo>
                  <a:lnTo>
                    <a:pt x="456" y="696"/>
                  </a:lnTo>
                  <a:lnTo>
                    <a:pt x="473" y="705"/>
                  </a:lnTo>
                  <a:lnTo>
                    <a:pt x="482" y="696"/>
                  </a:lnTo>
                  <a:lnTo>
                    <a:pt x="499" y="686"/>
                  </a:lnTo>
                  <a:lnTo>
                    <a:pt x="499" y="670"/>
                  </a:lnTo>
                  <a:lnTo>
                    <a:pt x="508" y="663"/>
                  </a:lnTo>
                  <a:lnTo>
                    <a:pt x="518" y="663"/>
                  </a:lnTo>
                  <a:lnTo>
                    <a:pt x="525" y="653"/>
                  </a:lnTo>
                  <a:lnTo>
                    <a:pt x="525" y="644"/>
                  </a:lnTo>
                  <a:lnTo>
                    <a:pt x="544" y="636"/>
                  </a:lnTo>
                  <a:lnTo>
                    <a:pt x="551" y="636"/>
                  </a:lnTo>
                  <a:lnTo>
                    <a:pt x="567" y="636"/>
                  </a:lnTo>
                  <a:lnTo>
                    <a:pt x="586" y="618"/>
                  </a:lnTo>
                  <a:lnTo>
                    <a:pt x="577" y="610"/>
                  </a:lnTo>
                  <a:lnTo>
                    <a:pt x="577" y="601"/>
                  </a:lnTo>
                  <a:lnTo>
                    <a:pt x="567" y="594"/>
                  </a:lnTo>
                  <a:lnTo>
                    <a:pt x="567" y="584"/>
                  </a:lnTo>
                  <a:lnTo>
                    <a:pt x="567" y="575"/>
                  </a:lnTo>
                  <a:lnTo>
                    <a:pt x="567" y="558"/>
                  </a:lnTo>
                  <a:lnTo>
                    <a:pt x="567" y="542"/>
                  </a:lnTo>
                  <a:lnTo>
                    <a:pt x="577" y="532"/>
                  </a:lnTo>
                  <a:lnTo>
                    <a:pt x="586" y="523"/>
                  </a:lnTo>
                  <a:lnTo>
                    <a:pt x="603" y="516"/>
                  </a:lnTo>
                  <a:lnTo>
                    <a:pt x="620" y="497"/>
                  </a:lnTo>
                  <a:lnTo>
                    <a:pt x="629" y="497"/>
                  </a:lnTo>
                  <a:lnTo>
                    <a:pt x="638" y="490"/>
                  </a:lnTo>
                  <a:lnTo>
                    <a:pt x="655" y="471"/>
                  </a:lnTo>
                  <a:lnTo>
                    <a:pt x="664" y="464"/>
                  </a:lnTo>
                  <a:lnTo>
                    <a:pt x="681" y="454"/>
                  </a:lnTo>
                  <a:lnTo>
                    <a:pt x="690" y="454"/>
                  </a:lnTo>
                  <a:lnTo>
                    <a:pt x="681" y="454"/>
                  </a:lnTo>
                  <a:lnTo>
                    <a:pt x="681" y="447"/>
                  </a:lnTo>
                  <a:lnTo>
                    <a:pt x="690" y="447"/>
                  </a:lnTo>
                  <a:lnTo>
                    <a:pt x="690" y="438"/>
                  </a:lnTo>
                  <a:lnTo>
                    <a:pt x="698" y="428"/>
                  </a:lnTo>
                  <a:lnTo>
                    <a:pt x="707" y="428"/>
                  </a:lnTo>
                  <a:lnTo>
                    <a:pt x="724" y="428"/>
                  </a:lnTo>
                  <a:lnTo>
                    <a:pt x="743" y="428"/>
                  </a:lnTo>
                  <a:lnTo>
                    <a:pt x="759" y="428"/>
                  </a:lnTo>
                  <a:lnTo>
                    <a:pt x="769" y="428"/>
                  </a:lnTo>
                  <a:lnTo>
                    <a:pt x="776" y="428"/>
                  </a:lnTo>
                  <a:lnTo>
                    <a:pt x="785" y="428"/>
                  </a:lnTo>
                  <a:lnTo>
                    <a:pt x="802" y="421"/>
                  </a:lnTo>
                  <a:lnTo>
                    <a:pt x="811" y="421"/>
                  </a:lnTo>
                  <a:lnTo>
                    <a:pt x="818" y="412"/>
                  </a:lnTo>
                  <a:lnTo>
                    <a:pt x="837" y="412"/>
                  </a:lnTo>
                  <a:lnTo>
                    <a:pt x="844" y="412"/>
                  </a:lnTo>
                  <a:lnTo>
                    <a:pt x="854" y="402"/>
                  </a:lnTo>
                  <a:lnTo>
                    <a:pt x="863" y="402"/>
                  </a:lnTo>
                  <a:lnTo>
                    <a:pt x="870" y="395"/>
                  </a:lnTo>
                  <a:lnTo>
                    <a:pt x="880" y="386"/>
                  </a:lnTo>
                  <a:lnTo>
                    <a:pt x="880" y="378"/>
                  </a:lnTo>
                  <a:lnTo>
                    <a:pt x="889" y="369"/>
                  </a:lnTo>
                  <a:lnTo>
                    <a:pt x="889" y="360"/>
                  </a:lnTo>
                  <a:lnTo>
                    <a:pt x="889" y="343"/>
                  </a:lnTo>
                  <a:lnTo>
                    <a:pt x="884" y="336"/>
                  </a:lnTo>
                  <a:lnTo>
                    <a:pt x="880" y="343"/>
                  </a:lnTo>
                  <a:lnTo>
                    <a:pt x="870" y="343"/>
                  </a:lnTo>
                  <a:lnTo>
                    <a:pt x="863" y="334"/>
                  </a:lnTo>
                  <a:lnTo>
                    <a:pt x="854" y="343"/>
                  </a:lnTo>
                  <a:lnTo>
                    <a:pt x="844" y="334"/>
                  </a:lnTo>
                  <a:lnTo>
                    <a:pt x="828" y="334"/>
                  </a:lnTo>
                  <a:lnTo>
                    <a:pt x="818" y="334"/>
                  </a:lnTo>
                  <a:lnTo>
                    <a:pt x="811" y="326"/>
                  </a:lnTo>
                  <a:lnTo>
                    <a:pt x="802" y="317"/>
                  </a:lnTo>
                  <a:lnTo>
                    <a:pt x="792" y="317"/>
                  </a:lnTo>
                  <a:lnTo>
                    <a:pt x="785" y="317"/>
                  </a:lnTo>
                  <a:lnTo>
                    <a:pt x="776" y="317"/>
                  </a:lnTo>
                  <a:lnTo>
                    <a:pt x="769" y="307"/>
                  </a:lnTo>
                  <a:lnTo>
                    <a:pt x="769" y="298"/>
                  </a:lnTo>
                  <a:lnTo>
                    <a:pt x="764" y="291"/>
                  </a:lnTo>
                  <a:lnTo>
                    <a:pt x="754" y="284"/>
                  </a:lnTo>
                  <a:lnTo>
                    <a:pt x="743" y="274"/>
                  </a:lnTo>
                  <a:lnTo>
                    <a:pt x="733" y="284"/>
                  </a:lnTo>
                  <a:lnTo>
                    <a:pt x="717" y="284"/>
                  </a:lnTo>
                  <a:lnTo>
                    <a:pt x="717" y="274"/>
                  </a:lnTo>
                  <a:lnTo>
                    <a:pt x="707" y="274"/>
                  </a:lnTo>
                  <a:lnTo>
                    <a:pt x="690" y="265"/>
                  </a:lnTo>
                  <a:lnTo>
                    <a:pt x="681" y="265"/>
                  </a:lnTo>
                  <a:lnTo>
                    <a:pt x="664" y="258"/>
                  </a:lnTo>
                  <a:lnTo>
                    <a:pt x="664" y="248"/>
                  </a:lnTo>
                  <a:lnTo>
                    <a:pt x="646" y="239"/>
                  </a:lnTo>
                  <a:lnTo>
                    <a:pt x="638" y="239"/>
                  </a:lnTo>
                  <a:lnTo>
                    <a:pt x="620" y="222"/>
                  </a:lnTo>
                  <a:lnTo>
                    <a:pt x="612" y="222"/>
                  </a:lnTo>
                  <a:lnTo>
                    <a:pt x="603" y="215"/>
                  </a:lnTo>
                  <a:lnTo>
                    <a:pt x="596" y="206"/>
                  </a:lnTo>
                  <a:lnTo>
                    <a:pt x="586" y="206"/>
                  </a:lnTo>
                  <a:lnTo>
                    <a:pt x="586" y="196"/>
                  </a:lnTo>
                  <a:lnTo>
                    <a:pt x="586" y="189"/>
                  </a:lnTo>
                  <a:lnTo>
                    <a:pt x="577" y="180"/>
                  </a:lnTo>
                  <a:lnTo>
                    <a:pt x="567" y="170"/>
                  </a:lnTo>
                  <a:close/>
                </a:path>
              </a:pathLst>
            </a:custGeom>
            <a:solidFill>
              <a:schemeClr val="accent1"/>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499"/>
            <p:cNvSpPr>
              <a:spLocks/>
            </p:cNvSpPr>
            <p:nvPr/>
          </p:nvSpPr>
          <p:spPr bwMode="auto">
            <a:xfrm>
              <a:off x="5225883" y="4344029"/>
              <a:ext cx="533400" cy="752475"/>
            </a:xfrm>
            <a:custGeom>
              <a:avLst/>
              <a:gdLst>
                <a:gd name="T0" fmla="*/ 95 w 336"/>
                <a:gd name="T1" fmla="*/ 474 h 474"/>
                <a:gd name="T2" fmla="*/ 78 w 336"/>
                <a:gd name="T3" fmla="*/ 464 h 474"/>
                <a:gd name="T4" fmla="*/ 43 w 336"/>
                <a:gd name="T5" fmla="*/ 447 h 474"/>
                <a:gd name="T6" fmla="*/ 26 w 336"/>
                <a:gd name="T7" fmla="*/ 431 h 474"/>
                <a:gd name="T8" fmla="*/ 0 w 336"/>
                <a:gd name="T9" fmla="*/ 440 h 474"/>
                <a:gd name="T10" fmla="*/ 17 w 336"/>
                <a:gd name="T11" fmla="*/ 405 h 474"/>
                <a:gd name="T12" fmla="*/ 36 w 336"/>
                <a:gd name="T13" fmla="*/ 388 h 474"/>
                <a:gd name="T14" fmla="*/ 36 w 336"/>
                <a:gd name="T15" fmla="*/ 353 h 474"/>
                <a:gd name="T16" fmla="*/ 52 w 336"/>
                <a:gd name="T17" fmla="*/ 327 h 474"/>
                <a:gd name="T18" fmla="*/ 62 w 336"/>
                <a:gd name="T19" fmla="*/ 294 h 474"/>
                <a:gd name="T20" fmla="*/ 26 w 336"/>
                <a:gd name="T21" fmla="*/ 284 h 474"/>
                <a:gd name="T22" fmla="*/ 36 w 336"/>
                <a:gd name="T23" fmla="*/ 258 h 474"/>
                <a:gd name="T24" fmla="*/ 43 w 336"/>
                <a:gd name="T25" fmla="*/ 232 h 474"/>
                <a:gd name="T26" fmla="*/ 69 w 336"/>
                <a:gd name="T27" fmla="*/ 216 h 474"/>
                <a:gd name="T28" fmla="*/ 95 w 336"/>
                <a:gd name="T29" fmla="*/ 189 h 474"/>
                <a:gd name="T30" fmla="*/ 114 w 336"/>
                <a:gd name="T31" fmla="*/ 163 h 474"/>
                <a:gd name="T32" fmla="*/ 130 w 336"/>
                <a:gd name="T33" fmla="*/ 121 h 474"/>
                <a:gd name="T34" fmla="*/ 147 w 336"/>
                <a:gd name="T35" fmla="*/ 85 h 474"/>
                <a:gd name="T36" fmla="*/ 163 w 336"/>
                <a:gd name="T37" fmla="*/ 52 h 474"/>
                <a:gd name="T38" fmla="*/ 173 w 336"/>
                <a:gd name="T39" fmla="*/ 26 h 474"/>
                <a:gd name="T40" fmla="*/ 192 w 336"/>
                <a:gd name="T41" fmla="*/ 10 h 474"/>
                <a:gd name="T42" fmla="*/ 215 w 336"/>
                <a:gd name="T43" fmla="*/ 10 h 474"/>
                <a:gd name="T44" fmla="*/ 225 w 336"/>
                <a:gd name="T45" fmla="*/ 26 h 474"/>
                <a:gd name="T46" fmla="*/ 241 w 336"/>
                <a:gd name="T47" fmla="*/ 36 h 474"/>
                <a:gd name="T48" fmla="*/ 267 w 336"/>
                <a:gd name="T49" fmla="*/ 43 h 474"/>
                <a:gd name="T50" fmla="*/ 286 w 336"/>
                <a:gd name="T51" fmla="*/ 52 h 474"/>
                <a:gd name="T52" fmla="*/ 303 w 336"/>
                <a:gd name="T53" fmla="*/ 59 h 474"/>
                <a:gd name="T54" fmla="*/ 329 w 336"/>
                <a:gd name="T55" fmla="*/ 69 h 474"/>
                <a:gd name="T56" fmla="*/ 319 w 336"/>
                <a:gd name="T57" fmla="*/ 95 h 474"/>
                <a:gd name="T58" fmla="*/ 336 w 336"/>
                <a:gd name="T59" fmla="*/ 111 h 474"/>
                <a:gd name="T60" fmla="*/ 319 w 336"/>
                <a:gd name="T61" fmla="*/ 121 h 474"/>
                <a:gd name="T62" fmla="*/ 303 w 336"/>
                <a:gd name="T63" fmla="*/ 130 h 474"/>
                <a:gd name="T64" fmla="*/ 286 w 336"/>
                <a:gd name="T65" fmla="*/ 137 h 474"/>
                <a:gd name="T66" fmla="*/ 267 w 336"/>
                <a:gd name="T67" fmla="*/ 163 h 474"/>
                <a:gd name="T68" fmla="*/ 260 w 336"/>
                <a:gd name="T69" fmla="*/ 189 h 474"/>
                <a:gd name="T70" fmla="*/ 260 w 336"/>
                <a:gd name="T71" fmla="*/ 216 h 474"/>
                <a:gd name="T72" fmla="*/ 241 w 336"/>
                <a:gd name="T73" fmla="*/ 223 h 474"/>
                <a:gd name="T74" fmla="*/ 215 w 336"/>
                <a:gd name="T75" fmla="*/ 258 h 474"/>
                <a:gd name="T76" fmla="*/ 192 w 336"/>
                <a:gd name="T77" fmla="*/ 258 h 474"/>
                <a:gd name="T78" fmla="*/ 192 w 336"/>
                <a:gd name="T79" fmla="*/ 294 h 474"/>
                <a:gd name="T80" fmla="*/ 199 w 336"/>
                <a:gd name="T81" fmla="*/ 320 h 474"/>
                <a:gd name="T82" fmla="*/ 182 w 336"/>
                <a:gd name="T83" fmla="*/ 346 h 474"/>
                <a:gd name="T84" fmla="*/ 163 w 336"/>
                <a:gd name="T85" fmla="*/ 362 h 474"/>
                <a:gd name="T86" fmla="*/ 173 w 336"/>
                <a:gd name="T87" fmla="*/ 379 h 474"/>
                <a:gd name="T88" fmla="*/ 163 w 336"/>
                <a:gd name="T89" fmla="*/ 395 h 474"/>
                <a:gd name="T90" fmla="*/ 137 w 336"/>
                <a:gd name="T91" fmla="*/ 405 h 474"/>
                <a:gd name="T92" fmla="*/ 130 w 336"/>
                <a:gd name="T93" fmla="*/ 421 h 474"/>
                <a:gd name="T94" fmla="*/ 121 w 336"/>
                <a:gd name="T95" fmla="*/ 464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6" h="474">
                  <a:moveTo>
                    <a:pt x="130" y="464"/>
                  </a:moveTo>
                  <a:lnTo>
                    <a:pt x="104" y="474"/>
                  </a:lnTo>
                  <a:lnTo>
                    <a:pt x="95" y="474"/>
                  </a:lnTo>
                  <a:lnTo>
                    <a:pt x="95" y="464"/>
                  </a:lnTo>
                  <a:lnTo>
                    <a:pt x="88" y="474"/>
                  </a:lnTo>
                  <a:lnTo>
                    <a:pt x="78" y="464"/>
                  </a:lnTo>
                  <a:lnTo>
                    <a:pt x="62" y="457"/>
                  </a:lnTo>
                  <a:lnTo>
                    <a:pt x="52" y="447"/>
                  </a:lnTo>
                  <a:lnTo>
                    <a:pt x="43" y="447"/>
                  </a:lnTo>
                  <a:lnTo>
                    <a:pt x="36" y="447"/>
                  </a:lnTo>
                  <a:lnTo>
                    <a:pt x="36" y="440"/>
                  </a:lnTo>
                  <a:lnTo>
                    <a:pt x="26" y="431"/>
                  </a:lnTo>
                  <a:lnTo>
                    <a:pt x="17" y="440"/>
                  </a:lnTo>
                  <a:lnTo>
                    <a:pt x="10" y="440"/>
                  </a:lnTo>
                  <a:lnTo>
                    <a:pt x="0" y="440"/>
                  </a:lnTo>
                  <a:lnTo>
                    <a:pt x="0" y="431"/>
                  </a:lnTo>
                  <a:lnTo>
                    <a:pt x="10" y="421"/>
                  </a:lnTo>
                  <a:lnTo>
                    <a:pt x="17" y="405"/>
                  </a:lnTo>
                  <a:lnTo>
                    <a:pt x="17" y="395"/>
                  </a:lnTo>
                  <a:lnTo>
                    <a:pt x="26" y="388"/>
                  </a:lnTo>
                  <a:lnTo>
                    <a:pt x="36" y="388"/>
                  </a:lnTo>
                  <a:lnTo>
                    <a:pt x="36" y="379"/>
                  </a:lnTo>
                  <a:lnTo>
                    <a:pt x="43" y="362"/>
                  </a:lnTo>
                  <a:lnTo>
                    <a:pt x="36" y="353"/>
                  </a:lnTo>
                  <a:lnTo>
                    <a:pt x="43" y="346"/>
                  </a:lnTo>
                  <a:lnTo>
                    <a:pt x="43" y="336"/>
                  </a:lnTo>
                  <a:lnTo>
                    <a:pt x="52" y="327"/>
                  </a:lnTo>
                  <a:lnTo>
                    <a:pt x="62" y="320"/>
                  </a:lnTo>
                  <a:lnTo>
                    <a:pt x="62" y="310"/>
                  </a:lnTo>
                  <a:lnTo>
                    <a:pt x="62" y="294"/>
                  </a:lnTo>
                  <a:lnTo>
                    <a:pt x="52" y="294"/>
                  </a:lnTo>
                  <a:lnTo>
                    <a:pt x="43" y="284"/>
                  </a:lnTo>
                  <a:lnTo>
                    <a:pt x="26" y="284"/>
                  </a:lnTo>
                  <a:lnTo>
                    <a:pt x="26" y="275"/>
                  </a:lnTo>
                  <a:lnTo>
                    <a:pt x="26" y="268"/>
                  </a:lnTo>
                  <a:lnTo>
                    <a:pt x="36" y="258"/>
                  </a:lnTo>
                  <a:lnTo>
                    <a:pt x="43" y="249"/>
                  </a:lnTo>
                  <a:lnTo>
                    <a:pt x="43" y="242"/>
                  </a:lnTo>
                  <a:lnTo>
                    <a:pt x="43" y="232"/>
                  </a:lnTo>
                  <a:lnTo>
                    <a:pt x="43" y="223"/>
                  </a:lnTo>
                  <a:lnTo>
                    <a:pt x="52" y="216"/>
                  </a:lnTo>
                  <a:lnTo>
                    <a:pt x="69" y="216"/>
                  </a:lnTo>
                  <a:lnTo>
                    <a:pt x="78" y="216"/>
                  </a:lnTo>
                  <a:lnTo>
                    <a:pt x="88" y="199"/>
                  </a:lnTo>
                  <a:lnTo>
                    <a:pt x="95" y="189"/>
                  </a:lnTo>
                  <a:lnTo>
                    <a:pt x="95" y="180"/>
                  </a:lnTo>
                  <a:lnTo>
                    <a:pt x="104" y="173"/>
                  </a:lnTo>
                  <a:lnTo>
                    <a:pt x="114" y="163"/>
                  </a:lnTo>
                  <a:lnTo>
                    <a:pt x="121" y="147"/>
                  </a:lnTo>
                  <a:lnTo>
                    <a:pt x="130" y="137"/>
                  </a:lnTo>
                  <a:lnTo>
                    <a:pt x="130" y="121"/>
                  </a:lnTo>
                  <a:lnTo>
                    <a:pt x="137" y="111"/>
                  </a:lnTo>
                  <a:lnTo>
                    <a:pt x="147" y="104"/>
                  </a:lnTo>
                  <a:lnTo>
                    <a:pt x="147" y="85"/>
                  </a:lnTo>
                  <a:lnTo>
                    <a:pt x="156" y="78"/>
                  </a:lnTo>
                  <a:lnTo>
                    <a:pt x="163" y="69"/>
                  </a:lnTo>
                  <a:lnTo>
                    <a:pt x="163" y="52"/>
                  </a:lnTo>
                  <a:lnTo>
                    <a:pt x="163" y="43"/>
                  </a:lnTo>
                  <a:lnTo>
                    <a:pt x="173" y="36"/>
                  </a:lnTo>
                  <a:lnTo>
                    <a:pt x="173" y="26"/>
                  </a:lnTo>
                  <a:lnTo>
                    <a:pt x="173" y="17"/>
                  </a:lnTo>
                  <a:lnTo>
                    <a:pt x="173" y="10"/>
                  </a:lnTo>
                  <a:lnTo>
                    <a:pt x="192" y="10"/>
                  </a:lnTo>
                  <a:lnTo>
                    <a:pt x="199" y="10"/>
                  </a:lnTo>
                  <a:lnTo>
                    <a:pt x="199" y="0"/>
                  </a:lnTo>
                  <a:lnTo>
                    <a:pt x="215" y="10"/>
                  </a:lnTo>
                  <a:lnTo>
                    <a:pt x="225" y="10"/>
                  </a:lnTo>
                  <a:lnTo>
                    <a:pt x="225" y="17"/>
                  </a:lnTo>
                  <a:lnTo>
                    <a:pt x="225" y="26"/>
                  </a:lnTo>
                  <a:lnTo>
                    <a:pt x="225" y="36"/>
                  </a:lnTo>
                  <a:lnTo>
                    <a:pt x="232" y="36"/>
                  </a:lnTo>
                  <a:lnTo>
                    <a:pt x="241" y="36"/>
                  </a:lnTo>
                  <a:lnTo>
                    <a:pt x="251" y="36"/>
                  </a:lnTo>
                  <a:lnTo>
                    <a:pt x="260" y="43"/>
                  </a:lnTo>
                  <a:lnTo>
                    <a:pt x="267" y="43"/>
                  </a:lnTo>
                  <a:lnTo>
                    <a:pt x="277" y="52"/>
                  </a:lnTo>
                  <a:lnTo>
                    <a:pt x="286" y="59"/>
                  </a:lnTo>
                  <a:lnTo>
                    <a:pt x="286" y="52"/>
                  </a:lnTo>
                  <a:lnTo>
                    <a:pt x="293" y="52"/>
                  </a:lnTo>
                  <a:lnTo>
                    <a:pt x="303" y="52"/>
                  </a:lnTo>
                  <a:lnTo>
                    <a:pt x="303" y="59"/>
                  </a:lnTo>
                  <a:lnTo>
                    <a:pt x="310" y="59"/>
                  </a:lnTo>
                  <a:lnTo>
                    <a:pt x="319" y="59"/>
                  </a:lnTo>
                  <a:lnTo>
                    <a:pt x="329" y="69"/>
                  </a:lnTo>
                  <a:lnTo>
                    <a:pt x="319" y="78"/>
                  </a:lnTo>
                  <a:lnTo>
                    <a:pt x="319" y="85"/>
                  </a:lnTo>
                  <a:lnTo>
                    <a:pt x="319" y="95"/>
                  </a:lnTo>
                  <a:lnTo>
                    <a:pt x="329" y="95"/>
                  </a:lnTo>
                  <a:lnTo>
                    <a:pt x="336" y="104"/>
                  </a:lnTo>
                  <a:lnTo>
                    <a:pt x="336" y="111"/>
                  </a:lnTo>
                  <a:lnTo>
                    <a:pt x="329" y="111"/>
                  </a:lnTo>
                  <a:lnTo>
                    <a:pt x="329" y="121"/>
                  </a:lnTo>
                  <a:lnTo>
                    <a:pt x="319" y="121"/>
                  </a:lnTo>
                  <a:lnTo>
                    <a:pt x="310" y="121"/>
                  </a:lnTo>
                  <a:lnTo>
                    <a:pt x="310" y="130"/>
                  </a:lnTo>
                  <a:lnTo>
                    <a:pt x="303" y="130"/>
                  </a:lnTo>
                  <a:lnTo>
                    <a:pt x="293" y="130"/>
                  </a:lnTo>
                  <a:lnTo>
                    <a:pt x="293" y="137"/>
                  </a:lnTo>
                  <a:lnTo>
                    <a:pt x="286" y="137"/>
                  </a:lnTo>
                  <a:lnTo>
                    <a:pt x="277" y="147"/>
                  </a:lnTo>
                  <a:lnTo>
                    <a:pt x="277" y="154"/>
                  </a:lnTo>
                  <a:lnTo>
                    <a:pt x="267" y="163"/>
                  </a:lnTo>
                  <a:lnTo>
                    <a:pt x="267" y="173"/>
                  </a:lnTo>
                  <a:lnTo>
                    <a:pt x="260" y="180"/>
                  </a:lnTo>
                  <a:lnTo>
                    <a:pt x="260" y="189"/>
                  </a:lnTo>
                  <a:lnTo>
                    <a:pt x="260" y="199"/>
                  </a:lnTo>
                  <a:lnTo>
                    <a:pt x="260" y="206"/>
                  </a:lnTo>
                  <a:lnTo>
                    <a:pt x="260" y="216"/>
                  </a:lnTo>
                  <a:lnTo>
                    <a:pt x="251" y="216"/>
                  </a:lnTo>
                  <a:lnTo>
                    <a:pt x="241" y="216"/>
                  </a:lnTo>
                  <a:lnTo>
                    <a:pt x="241" y="223"/>
                  </a:lnTo>
                  <a:lnTo>
                    <a:pt x="225" y="242"/>
                  </a:lnTo>
                  <a:lnTo>
                    <a:pt x="225" y="249"/>
                  </a:lnTo>
                  <a:lnTo>
                    <a:pt x="215" y="258"/>
                  </a:lnTo>
                  <a:lnTo>
                    <a:pt x="215" y="268"/>
                  </a:lnTo>
                  <a:lnTo>
                    <a:pt x="208" y="268"/>
                  </a:lnTo>
                  <a:lnTo>
                    <a:pt x="192" y="258"/>
                  </a:lnTo>
                  <a:lnTo>
                    <a:pt x="192" y="275"/>
                  </a:lnTo>
                  <a:lnTo>
                    <a:pt x="192" y="284"/>
                  </a:lnTo>
                  <a:lnTo>
                    <a:pt x="192" y="294"/>
                  </a:lnTo>
                  <a:lnTo>
                    <a:pt x="199" y="301"/>
                  </a:lnTo>
                  <a:lnTo>
                    <a:pt x="199" y="310"/>
                  </a:lnTo>
                  <a:lnTo>
                    <a:pt x="199" y="320"/>
                  </a:lnTo>
                  <a:lnTo>
                    <a:pt x="192" y="327"/>
                  </a:lnTo>
                  <a:lnTo>
                    <a:pt x="182" y="336"/>
                  </a:lnTo>
                  <a:lnTo>
                    <a:pt x="182" y="346"/>
                  </a:lnTo>
                  <a:lnTo>
                    <a:pt x="173" y="346"/>
                  </a:lnTo>
                  <a:lnTo>
                    <a:pt x="163" y="353"/>
                  </a:lnTo>
                  <a:lnTo>
                    <a:pt x="163" y="362"/>
                  </a:lnTo>
                  <a:lnTo>
                    <a:pt x="156" y="369"/>
                  </a:lnTo>
                  <a:lnTo>
                    <a:pt x="163" y="379"/>
                  </a:lnTo>
                  <a:lnTo>
                    <a:pt x="173" y="379"/>
                  </a:lnTo>
                  <a:lnTo>
                    <a:pt x="173" y="388"/>
                  </a:lnTo>
                  <a:lnTo>
                    <a:pt x="173" y="395"/>
                  </a:lnTo>
                  <a:lnTo>
                    <a:pt x="163" y="395"/>
                  </a:lnTo>
                  <a:lnTo>
                    <a:pt x="156" y="405"/>
                  </a:lnTo>
                  <a:lnTo>
                    <a:pt x="147" y="405"/>
                  </a:lnTo>
                  <a:lnTo>
                    <a:pt x="137" y="405"/>
                  </a:lnTo>
                  <a:lnTo>
                    <a:pt x="137" y="414"/>
                  </a:lnTo>
                  <a:lnTo>
                    <a:pt x="130" y="414"/>
                  </a:lnTo>
                  <a:lnTo>
                    <a:pt x="130" y="421"/>
                  </a:lnTo>
                  <a:lnTo>
                    <a:pt x="121" y="431"/>
                  </a:lnTo>
                  <a:lnTo>
                    <a:pt x="121" y="447"/>
                  </a:lnTo>
                  <a:lnTo>
                    <a:pt x="121" y="464"/>
                  </a:lnTo>
                  <a:lnTo>
                    <a:pt x="130" y="464"/>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503"/>
            <p:cNvSpPr>
              <a:spLocks/>
            </p:cNvSpPr>
            <p:nvPr/>
          </p:nvSpPr>
          <p:spPr bwMode="auto">
            <a:xfrm>
              <a:off x="6229196" y="3445497"/>
              <a:ext cx="1298575" cy="1263651"/>
            </a:xfrm>
            <a:custGeom>
              <a:avLst/>
              <a:gdLst>
                <a:gd name="T0" fmla="*/ 690 w 818"/>
                <a:gd name="T1" fmla="*/ 696 h 796"/>
                <a:gd name="T2" fmla="*/ 681 w 818"/>
                <a:gd name="T3" fmla="*/ 637 h 796"/>
                <a:gd name="T4" fmla="*/ 655 w 818"/>
                <a:gd name="T5" fmla="*/ 595 h 796"/>
                <a:gd name="T6" fmla="*/ 707 w 818"/>
                <a:gd name="T7" fmla="*/ 568 h 796"/>
                <a:gd name="T8" fmla="*/ 698 w 818"/>
                <a:gd name="T9" fmla="*/ 526 h 796"/>
                <a:gd name="T10" fmla="*/ 690 w 818"/>
                <a:gd name="T11" fmla="*/ 483 h 796"/>
                <a:gd name="T12" fmla="*/ 690 w 818"/>
                <a:gd name="T13" fmla="*/ 464 h 796"/>
                <a:gd name="T14" fmla="*/ 672 w 818"/>
                <a:gd name="T15" fmla="*/ 438 h 796"/>
                <a:gd name="T16" fmla="*/ 724 w 818"/>
                <a:gd name="T17" fmla="*/ 389 h 796"/>
                <a:gd name="T18" fmla="*/ 766 w 818"/>
                <a:gd name="T19" fmla="*/ 363 h 796"/>
                <a:gd name="T20" fmla="*/ 785 w 818"/>
                <a:gd name="T21" fmla="*/ 301 h 796"/>
                <a:gd name="T22" fmla="*/ 792 w 818"/>
                <a:gd name="T23" fmla="*/ 249 h 796"/>
                <a:gd name="T24" fmla="*/ 724 w 818"/>
                <a:gd name="T25" fmla="*/ 190 h 796"/>
                <a:gd name="T26" fmla="*/ 672 w 818"/>
                <a:gd name="T27" fmla="*/ 180 h 796"/>
                <a:gd name="T28" fmla="*/ 638 w 818"/>
                <a:gd name="T29" fmla="*/ 138 h 796"/>
                <a:gd name="T30" fmla="*/ 603 w 818"/>
                <a:gd name="T31" fmla="*/ 131 h 796"/>
                <a:gd name="T32" fmla="*/ 586 w 818"/>
                <a:gd name="T33" fmla="*/ 86 h 796"/>
                <a:gd name="T34" fmla="*/ 551 w 818"/>
                <a:gd name="T35" fmla="*/ 52 h 796"/>
                <a:gd name="T36" fmla="*/ 525 w 818"/>
                <a:gd name="T37" fmla="*/ 17 h 796"/>
                <a:gd name="T38" fmla="*/ 482 w 818"/>
                <a:gd name="T39" fmla="*/ 0 h 796"/>
                <a:gd name="T40" fmla="*/ 456 w 818"/>
                <a:gd name="T41" fmla="*/ 43 h 796"/>
                <a:gd name="T42" fmla="*/ 421 w 818"/>
                <a:gd name="T43" fmla="*/ 79 h 796"/>
                <a:gd name="T44" fmla="*/ 362 w 818"/>
                <a:gd name="T45" fmla="*/ 105 h 796"/>
                <a:gd name="T46" fmla="*/ 343 w 818"/>
                <a:gd name="T47" fmla="*/ 121 h 796"/>
                <a:gd name="T48" fmla="*/ 274 w 818"/>
                <a:gd name="T49" fmla="*/ 105 h 796"/>
                <a:gd name="T50" fmla="*/ 258 w 818"/>
                <a:gd name="T51" fmla="*/ 62 h 796"/>
                <a:gd name="T52" fmla="*/ 222 w 818"/>
                <a:gd name="T53" fmla="*/ 86 h 796"/>
                <a:gd name="T54" fmla="*/ 232 w 818"/>
                <a:gd name="T55" fmla="*/ 147 h 796"/>
                <a:gd name="T56" fmla="*/ 196 w 818"/>
                <a:gd name="T57" fmla="*/ 138 h 796"/>
                <a:gd name="T58" fmla="*/ 137 w 818"/>
                <a:gd name="T59" fmla="*/ 131 h 796"/>
                <a:gd name="T60" fmla="*/ 120 w 818"/>
                <a:gd name="T61" fmla="*/ 105 h 796"/>
                <a:gd name="T62" fmla="*/ 59 w 818"/>
                <a:gd name="T63" fmla="*/ 105 h 796"/>
                <a:gd name="T64" fmla="*/ 7 w 818"/>
                <a:gd name="T65" fmla="*/ 105 h 796"/>
                <a:gd name="T66" fmla="*/ 33 w 818"/>
                <a:gd name="T67" fmla="*/ 131 h 796"/>
                <a:gd name="T68" fmla="*/ 7 w 818"/>
                <a:gd name="T69" fmla="*/ 147 h 796"/>
                <a:gd name="T70" fmla="*/ 49 w 818"/>
                <a:gd name="T71" fmla="*/ 164 h 796"/>
                <a:gd name="T72" fmla="*/ 85 w 818"/>
                <a:gd name="T73" fmla="*/ 206 h 796"/>
                <a:gd name="T74" fmla="*/ 127 w 818"/>
                <a:gd name="T75" fmla="*/ 232 h 796"/>
                <a:gd name="T76" fmla="*/ 137 w 818"/>
                <a:gd name="T77" fmla="*/ 268 h 796"/>
                <a:gd name="T78" fmla="*/ 144 w 818"/>
                <a:gd name="T79" fmla="*/ 318 h 796"/>
                <a:gd name="T80" fmla="*/ 179 w 818"/>
                <a:gd name="T81" fmla="*/ 363 h 796"/>
                <a:gd name="T82" fmla="*/ 172 w 818"/>
                <a:gd name="T83" fmla="*/ 412 h 796"/>
                <a:gd name="T84" fmla="*/ 179 w 818"/>
                <a:gd name="T85" fmla="*/ 457 h 796"/>
                <a:gd name="T86" fmla="*/ 172 w 818"/>
                <a:gd name="T87" fmla="*/ 464 h 796"/>
                <a:gd name="T88" fmla="*/ 144 w 818"/>
                <a:gd name="T89" fmla="*/ 464 h 796"/>
                <a:gd name="T90" fmla="*/ 137 w 818"/>
                <a:gd name="T91" fmla="*/ 516 h 796"/>
                <a:gd name="T92" fmla="*/ 101 w 818"/>
                <a:gd name="T93" fmla="*/ 552 h 796"/>
                <a:gd name="T94" fmla="*/ 49 w 818"/>
                <a:gd name="T95" fmla="*/ 621 h 796"/>
                <a:gd name="T96" fmla="*/ 85 w 818"/>
                <a:gd name="T97" fmla="*/ 654 h 796"/>
                <a:gd name="T98" fmla="*/ 144 w 818"/>
                <a:gd name="T99" fmla="*/ 696 h 796"/>
                <a:gd name="T100" fmla="*/ 217 w 818"/>
                <a:gd name="T101" fmla="*/ 734 h 796"/>
                <a:gd name="T102" fmla="*/ 267 w 818"/>
                <a:gd name="T103" fmla="*/ 767 h 796"/>
                <a:gd name="T104" fmla="*/ 326 w 818"/>
                <a:gd name="T105" fmla="*/ 784 h 796"/>
                <a:gd name="T106" fmla="*/ 378 w 818"/>
                <a:gd name="T107" fmla="*/ 786 h 796"/>
                <a:gd name="T108" fmla="*/ 378 w 818"/>
                <a:gd name="T109" fmla="*/ 741 h 796"/>
                <a:gd name="T110" fmla="*/ 421 w 818"/>
                <a:gd name="T111" fmla="*/ 715 h 796"/>
                <a:gd name="T112" fmla="*/ 473 w 818"/>
                <a:gd name="T113" fmla="*/ 715 h 796"/>
                <a:gd name="T114" fmla="*/ 525 w 818"/>
                <a:gd name="T115" fmla="*/ 715 h 796"/>
                <a:gd name="T116" fmla="*/ 551 w 818"/>
                <a:gd name="T117" fmla="*/ 741 h 796"/>
                <a:gd name="T118" fmla="*/ 586 w 818"/>
                <a:gd name="T119" fmla="*/ 774 h 796"/>
                <a:gd name="T120" fmla="*/ 638 w 818"/>
                <a:gd name="T121" fmla="*/ 767 h 796"/>
                <a:gd name="T122" fmla="*/ 662 w 818"/>
                <a:gd name="T123" fmla="*/ 741 h 796"/>
                <a:gd name="T124" fmla="*/ 698 w 818"/>
                <a:gd name="T125" fmla="*/ 732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8" h="796">
                  <a:moveTo>
                    <a:pt x="698" y="732"/>
                  </a:moveTo>
                  <a:lnTo>
                    <a:pt x="707" y="722"/>
                  </a:lnTo>
                  <a:lnTo>
                    <a:pt x="707" y="715"/>
                  </a:lnTo>
                  <a:lnTo>
                    <a:pt x="714" y="706"/>
                  </a:lnTo>
                  <a:lnTo>
                    <a:pt x="707" y="696"/>
                  </a:lnTo>
                  <a:lnTo>
                    <a:pt x="690" y="696"/>
                  </a:lnTo>
                  <a:lnTo>
                    <a:pt x="681" y="696"/>
                  </a:lnTo>
                  <a:lnTo>
                    <a:pt x="672" y="680"/>
                  </a:lnTo>
                  <a:lnTo>
                    <a:pt x="672" y="673"/>
                  </a:lnTo>
                  <a:lnTo>
                    <a:pt x="672" y="654"/>
                  </a:lnTo>
                  <a:lnTo>
                    <a:pt x="672" y="644"/>
                  </a:lnTo>
                  <a:lnTo>
                    <a:pt x="681" y="637"/>
                  </a:lnTo>
                  <a:lnTo>
                    <a:pt x="681" y="628"/>
                  </a:lnTo>
                  <a:lnTo>
                    <a:pt x="681" y="621"/>
                  </a:lnTo>
                  <a:lnTo>
                    <a:pt x="672" y="611"/>
                  </a:lnTo>
                  <a:lnTo>
                    <a:pt x="662" y="611"/>
                  </a:lnTo>
                  <a:lnTo>
                    <a:pt x="655" y="604"/>
                  </a:lnTo>
                  <a:lnTo>
                    <a:pt x="655" y="595"/>
                  </a:lnTo>
                  <a:lnTo>
                    <a:pt x="662" y="595"/>
                  </a:lnTo>
                  <a:lnTo>
                    <a:pt x="672" y="595"/>
                  </a:lnTo>
                  <a:lnTo>
                    <a:pt x="681" y="595"/>
                  </a:lnTo>
                  <a:lnTo>
                    <a:pt x="690" y="585"/>
                  </a:lnTo>
                  <a:lnTo>
                    <a:pt x="698" y="576"/>
                  </a:lnTo>
                  <a:lnTo>
                    <a:pt x="707" y="568"/>
                  </a:lnTo>
                  <a:lnTo>
                    <a:pt x="698" y="559"/>
                  </a:lnTo>
                  <a:lnTo>
                    <a:pt x="698" y="552"/>
                  </a:lnTo>
                  <a:lnTo>
                    <a:pt x="690" y="542"/>
                  </a:lnTo>
                  <a:lnTo>
                    <a:pt x="690" y="533"/>
                  </a:lnTo>
                  <a:lnTo>
                    <a:pt x="698" y="533"/>
                  </a:lnTo>
                  <a:lnTo>
                    <a:pt x="698" y="526"/>
                  </a:lnTo>
                  <a:lnTo>
                    <a:pt x="698" y="516"/>
                  </a:lnTo>
                  <a:lnTo>
                    <a:pt x="690" y="507"/>
                  </a:lnTo>
                  <a:lnTo>
                    <a:pt x="690" y="500"/>
                  </a:lnTo>
                  <a:lnTo>
                    <a:pt x="698" y="500"/>
                  </a:lnTo>
                  <a:lnTo>
                    <a:pt x="690" y="490"/>
                  </a:lnTo>
                  <a:lnTo>
                    <a:pt x="690" y="483"/>
                  </a:lnTo>
                  <a:lnTo>
                    <a:pt x="698" y="483"/>
                  </a:lnTo>
                  <a:lnTo>
                    <a:pt x="707" y="483"/>
                  </a:lnTo>
                  <a:lnTo>
                    <a:pt x="707" y="474"/>
                  </a:lnTo>
                  <a:lnTo>
                    <a:pt x="698" y="457"/>
                  </a:lnTo>
                  <a:lnTo>
                    <a:pt x="690" y="457"/>
                  </a:lnTo>
                  <a:lnTo>
                    <a:pt x="690" y="464"/>
                  </a:lnTo>
                  <a:lnTo>
                    <a:pt x="681" y="464"/>
                  </a:lnTo>
                  <a:lnTo>
                    <a:pt x="672" y="483"/>
                  </a:lnTo>
                  <a:lnTo>
                    <a:pt x="655" y="490"/>
                  </a:lnTo>
                  <a:lnTo>
                    <a:pt x="646" y="474"/>
                  </a:lnTo>
                  <a:lnTo>
                    <a:pt x="655" y="457"/>
                  </a:lnTo>
                  <a:lnTo>
                    <a:pt x="672" y="438"/>
                  </a:lnTo>
                  <a:lnTo>
                    <a:pt x="672" y="431"/>
                  </a:lnTo>
                  <a:lnTo>
                    <a:pt x="681" y="422"/>
                  </a:lnTo>
                  <a:lnTo>
                    <a:pt x="698" y="422"/>
                  </a:lnTo>
                  <a:lnTo>
                    <a:pt x="714" y="412"/>
                  </a:lnTo>
                  <a:lnTo>
                    <a:pt x="724" y="396"/>
                  </a:lnTo>
                  <a:lnTo>
                    <a:pt x="724" y="389"/>
                  </a:lnTo>
                  <a:lnTo>
                    <a:pt x="733" y="379"/>
                  </a:lnTo>
                  <a:lnTo>
                    <a:pt x="740" y="389"/>
                  </a:lnTo>
                  <a:lnTo>
                    <a:pt x="750" y="396"/>
                  </a:lnTo>
                  <a:lnTo>
                    <a:pt x="759" y="379"/>
                  </a:lnTo>
                  <a:lnTo>
                    <a:pt x="766" y="389"/>
                  </a:lnTo>
                  <a:lnTo>
                    <a:pt x="766" y="363"/>
                  </a:lnTo>
                  <a:lnTo>
                    <a:pt x="776" y="353"/>
                  </a:lnTo>
                  <a:lnTo>
                    <a:pt x="776" y="344"/>
                  </a:lnTo>
                  <a:lnTo>
                    <a:pt x="776" y="327"/>
                  </a:lnTo>
                  <a:lnTo>
                    <a:pt x="776" y="318"/>
                  </a:lnTo>
                  <a:lnTo>
                    <a:pt x="785" y="310"/>
                  </a:lnTo>
                  <a:lnTo>
                    <a:pt x="785" y="301"/>
                  </a:lnTo>
                  <a:lnTo>
                    <a:pt x="792" y="284"/>
                  </a:lnTo>
                  <a:lnTo>
                    <a:pt x="802" y="275"/>
                  </a:lnTo>
                  <a:lnTo>
                    <a:pt x="818" y="258"/>
                  </a:lnTo>
                  <a:lnTo>
                    <a:pt x="811" y="249"/>
                  </a:lnTo>
                  <a:lnTo>
                    <a:pt x="802" y="249"/>
                  </a:lnTo>
                  <a:lnTo>
                    <a:pt x="792" y="249"/>
                  </a:lnTo>
                  <a:lnTo>
                    <a:pt x="785" y="242"/>
                  </a:lnTo>
                  <a:lnTo>
                    <a:pt x="766" y="242"/>
                  </a:lnTo>
                  <a:lnTo>
                    <a:pt x="750" y="232"/>
                  </a:lnTo>
                  <a:lnTo>
                    <a:pt x="740" y="225"/>
                  </a:lnTo>
                  <a:lnTo>
                    <a:pt x="733" y="206"/>
                  </a:lnTo>
                  <a:lnTo>
                    <a:pt x="724" y="190"/>
                  </a:lnTo>
                  <a:lnTo>
                    <a:pt x="707" y="190"/>
                  </a:lnTo>
                  <a:lnTo>
                    <a:pt x="698" y="180"/>
                  </a:lnTo>
                  <a:lnTo>
                    <a:pt x="690" y="180"/>
                  </a:lnTo>
                  <a:lnTo>
                    <a:pt x="681" y="180"/>
                  </a:lnTo>
                  <a:lnTo>
                    <a:pt x="672" y="190"/>
                  </a:lnTo>
                  <a:lnTo>
                    <a:pt x="672" y="180"/>
                  </a:lnTo>
                  <a:lnTo>
                    <a:pt x="662" y="173"/>
                  </a:lnTo>
                  <a:lnTo>
                    <a:pt x="655" y="164"/>
                  </a:lnTo>
                  <a:lnTo>
                    <a:pt x="646" y="164"/>
                  </a:lnTo>
                  <a:lnTo>
                    <a:pt x="646" y="154"/>
                  </a:lnTo>
                  <a:lnTo>
                    <a:pt x="638" y="147"/>
                  </a:lnTo>
                  <a:lnTo>
                    <a:pt x="638" y="138"/>
                  </a:lnTo>
                  <a:lnTo>
                    <a:pt x="629" y="131"/>
                  </a:lnTo>
                  <a:lnTo>
                    <a:pt x="629" y="121"/>
                  </a:lnTo>
                  <a:lnTo>
                    <a:pt x="620" y="121"/>
                  </a:lnTo>
                  <a:lnTo>
                    <a:pt x="620" y="131"/>
                  </a:lnTo>
                  <a:lnTo>
                    <a:pt x="612" y="131"/>
                  </a:lnTo>
                  <a:lnTo>
                    <a:pt x="603" y="131"/>
                  </a:lnTo>
                  <a:lnTo>
                    <a:pt x="593" y="121"/>
                  </a:lnTo>
                  <a:lnTo>
                    <a:pt x="603" y="112"/>
                  </a:lnTo>
                  <a:lnTo>
                    <a:pt x="603" y="105"/>
                  </a:lnTo>
                  <a:lnTo>
                    <a:pt x="603" y="86"/>
                  </a:lnTo>
                  <a:lnTo>
                    <a:pt x="593" y="86"/>
                  </a:lnTo>
                  <a:lnTo>
                    <a:pt x="586" y="86"/>
                  </a:lnTo>
                  <a:lnTo>
                    <a:pt x="577" y="86"/>
                  </a:lnTo>
                  <a:lnTo>
                    <a:pt x="567" y="69"/>
                  </a:lnTo>
                  <a:lnTo>
                    <a:pt x="567" y="62"/>
                  </a:lnTo>
                  <a:lnTo>
                    <a:pt x="560" y="62"/>
                  </a:lnTo>
                  <a:lnTo>
                    <a:pt x="551" y="62"/>
                  </a:lnTo>
                  <a:lnTo>
                    <a:pt x="551" y="52"/>
                  </a:lnTo>
                  <a:lnTo>
                    <a:pt x="551" y="43"/>
                  </a:lnTo>
                  <a:lnTo>
                    <a:pt x="541" y="43"/>
                  </a:lnTo>
                  <a:lnTo>
                    <a:pt x="534" y="43"/>
                  </a:lnTo>
                  <a:lnTo>
                    <a:pt x="534" y="34"/>
                  </a:lnTo>
                  <a:lnTo>
                    <a:pt x="525" y="26"/>
                  </a:lnTo>
                  <a:lnTo>
                    <a:pt x="525" y="17"/>
                  </a:lnTo>
                  <a:lnTo>
                    <a:pt x="525" y="10"/>
                  </a:lnTo>
                  <a:lnTo>
                    <a:pt x="525" y="0"/>
                  </a:lnTo>
                  <a:lnTo>
                    <a:pt x="508" y="0"/>
                  </a:lnTo>
                  <a:lnTo>
                    <a:pt x="499" y="0"/>
                  </a:lnTo>
                  <a:lnTo>
                    <a:pt x="489" y="0"/>
                  </a:lnTo>
                  <a:lnTo>
                    <a:pt x="482" y="0"/>
                  </a:lnTo>
                  <a:lnTo>
                    <a:pt x="473" y="0"/>
                  </a:lnTo>
                  <a:lnTo>
                    <a:pt x="466" y="10"/>
                  </a:lnTo>
                  <a:lnTo>
                    <a:pt x="466" y="17"/>
                  </a:lnTo>
                  <a:lnTo>
                    <a:pt x="466" y="26"/>
                  </a:lnTo>
                  <a:lnTo>
                    <a:pt x="456" y="34"/>
                  </a:lnTo>
                  <a:lnTo>
                    <a:pt x="456" y="43"/>
                  </a:lnTo>
                  <a:lnTo>
                    <a:pt x="456" y="62"/>
                  </a:lnTo>
                  <a:lnTo>
                    <a:pt x="456" y="69"/>
                  </a:lnTo>
                  <a:lnTo>
                    <a:pt x="447" y="69"/>
                  </a:lnTo>
                  <a:lnTo>
                    <a:pt x="440" y="69"/>
                  </a:lnTo>
                  <a:lnTo>
                    <a:pt x="430" y="79"/>
                  </a:lnTo>
                  <a:lnTo>
                    <a:pt x="421" y="79"/>
                  </a:lnTo>
                  <a:lnTo>
                    <a:pt x="404" y="86"/>
                  </a:lnTo>
                  <a:lnTo>
                    <a:pt x="388" y="95"/>
                  </a:lnTo>
                  <a:lnTo>
                    <a:pt x="369" y="95"/>
                  </a:lnTo>
                  <a:lnTo>
                    <a:pt x="352" y="95"/>
                  </a:lnTo>
                  <a:lnTo>
                    <a:pt x="352" y="105"/>
                  </a:lnTo>
                  <a:lnTo>
                    <a:pt x="362" y="105"/>
                  </a:lnTo>
                  <a:lnTo>
                    <a:pt x="378" y="112"/>
                  </a:lnTo>
                  <a:lnTo>
                    <a:pt x="388" y="121"/>
                  </a:lnTo>
                  <a:lnTo>
                    <a:pt x="378" y="121"/>
                  </a:lnTo>
                  <a:lnTo>
                    <a:pt x="378" y="131"/>
                  </a:lnTo>
                  <a:lnTo>
                    <a:pt x="362" y="121"/>
                  </a:lnTo>
                  <a:lnTo>
                    <a:pt x="343" y="121"/>
                  </a:lnTo>
                  <a:lnTo>
                    <a:pt x="326" y="121"/>
                  </a:lnTo>
                  <a:lnTo>
                    <a:pt x="326" y="112"/>
                  </a:lnTo>
                  <a:lnTo>
                    <a:pt x="310" y="112"/>
                  </a:lnTo>
                  <a:lnTo>
                    <a:pt x="293" y="105"/>
                  </a:lnTo>
                  <a:lnTo>
                    <a:pt x="274" y="95"/>
                  </a:lnTo>
                  <a:lnTo>
                    <a:pt x="274" y="105"/>
                  </a:lnTo>
                  <a:lnTo>
                    <a:pt x="258" y="95"/>
                  </a:lnTo>
                  <a:lnTo>
                    <a:pt x="267" y="86"/>
                  </a:lnTo>
                  <a:lnTo>
                    <a:pt x="258" y="79"/>
                  </a:lnTo>
                  <a:lnTo>
                    <a:pt x="258" y="69"/>
                  </a:lnTo>
                  <a:lnTo>
                    <a:pt x="267" y="62"/>
                  </a:lnTo>
                  <a:lnTo>
                    <a:pt x="258" y="62"/>
                  </a:lnTo>
                  <a:lnTo>
                    <a:pt x="248" y="62"/>
                  </a:lnTo>
                  <a:lnTo>
                    <a:pt x="241" y="52"/>
                  </a:lnTo>
                  <a:lnTo>
                    <a:pt x="232" y="52"/>
                  </a:lnTo>
                  <a:lnTo>
                    <a:pt x="232" y="62"/>
                  </a:lnTo>
                  <a:lnTo>
                    <a:pt x="222" y="69"/>
                  </a:lnTo>
                  <a:lnTo>
                    <a:pt x="222" y="86"/>
                  </a:lnTo>
                  <a:lnTo>
                    <a:pt x="222" y="95"/>
                  </a:lnTo>
                  <a:lnTo>
                    <a:pt x="232" y="112"/>
                  </a:lnTo>
                  <a:lnTo>
                    <a:pt x="222" y="121"/>
                  </a:lnTo>
                  <a:lnTo>
                    <a:pt x="222" y="131"/>
                  </a:lnTo>
                  <a:lnTo>
                    <a:pt x="222" y="138"/>
                  </a:lnTo>
                  <a:lnTo>
                    <a:pt x="232" y="147"/>
                  </a:lnTo>
                  <a:lnTo>
                    <a:pt x="232" y="154"/>
                  </a:lnTo>
                  <a:lnTo>
                    <a:pt x="215" y="154"/>
                  </a:lnTo>
                  <a:lnTo>
                    <a:pt x="206" y="147"/>
                  </a:lnTo>
                  <a:lnTo>
                    <a:pt x="196" y="147"/>
                  </a:lnTo>
                  <a:lnTo>
                    <a:pt x="189" y="147"/>
                  </a:lnTo>
                  <a:lnTo>
                    <a:pt x="196" y="138"/>
                  </a:lnTo>
                  <a:lnTo>
                    <a:pt x="179" y="138"/>
                  </a:lnTo>
                  <a:lnTo>
                    <a:pt x="163" y="138"/>
                  </a:lnTo>
                  <a:lnTo>
                    <a:pt x="153" y="131"/>
                  </a:lnTo>
                  <a:lnTo>
                    <a:pt x="153" y="138"/>
                  </a:lnTo>
                  <a:lnTo>
                    <a:pt x="137" y="138"/>
                  </a:lnTo>
                  <a:lnTo>
                    <a:pt x="137" y="131"/>
                  </a:lnTo>
                  <a:lnTo>
                    <a:pt x="137" y="112"/>
                  </a:lnTo>
                  <a:lnTo>
                    <a:pt x="127" y="112"/>
                  </a:lnTo>
                  <a:lnTo>
                    <a:pt x="120" y="112"/>
                  </a:lnTo>
                  <a:lnTo>
                    <a:pt x="120" y="105"/>
                  </a:lnTo>
                  <a:lnTo>
                    <a:pt x="127" y="95"/>
                  </a:lnTo>
                  <a:lnTo>
                    <a:pt x="120" y="105"/>
                  </a:lnTo>
                  <a:lnTo>
                    <a:pt x="101" y="95"/>
                  </a:lnTo>
                  <a:lnTo>
                    <a:pt x="94" y="105"/>
                  </a:lnTo>
                  <a:lnTo>
                    <a:pt x="94" y="112"/>
                  </a:lnTo>
                  <a:lnTo>
                    <a:pt x="75" y="112"/>
                  </a:lnTo>
                  <a:lnTo>
                    <a:pt x="75" y="105"/>
                  </a:lnTo>
                  <a:lnTo>
                    <a:pt x="59" y="105"/>
                  </a:lnTo>
                  <a:lnTo>
                    <a:pt x="49" y="105"/>
                  </a:lnTo>
                  <a:lnTo>
                    <a:pt x="42" y="95"/>
                  </a:lnTo>
                  <a:lnTo>
                    <a:pt x="33" y="105"/>
                  </a:lnTo>
                  <a:lnTo>
                    <a:pt x="26" y="105"/>
                  </a:lnTo>
                  <a:lnTo>
                    <a:pt x="16" y="105"/>
                  </a:lnTo>
                  <a:lnTo>
                    <a:pt x="7" y="105"/>
                  </a:lnTo>
                  <a:lnTo>
                    <a:pt x="7" y="112"/>
                  </a:lnTo>
                  <a:lnTo>
                    <a:pt x="16" y="112"/>
                  </a:lnTo>
                  <a:lnTo>
                    <a:pt x="26" y="112"/>
                  </a:lnTo>
                  <a:lnTo>
                    <a:pt x="33" y="112"/>
                  </a:lnTo>
                  <a:lnTo>
                    <a:pt x="33" y="121"/>
                  </a:lnTo>
                  <a:lnTo>
                    <a:pt x="33" y="131"/>
                  </a:lnTo>
                  <a:lnTo>
                    <a:pt x="26" y="131"/>
                  </a:lnTo>
                  <a:lnTo>
                    <a:pt x="26" y="138"/>
                  </a:lnTo>
                  <a:lnTo>
                    <a:pt x="16" y="138"/>
                  </a:lnTo>
                  <a:lnTo>
                    <a:pt x="7" y="138"/>
                  </a:lnTo>
                  <a:lnTo>
                    <a:pt x="0" y="147"/>
                  </a:lnTo>
                  <a:lnTo>
                    <a:pt x="7" y="147"/>
                  </a:lnTo>
                  <a:lnTo>
                    <a:pt x="16" y="154"/>
                  </a:lnTo>
                  <a:lnTo>
                    <a:pt x="26" y="173"/>
                  </a:lnTo>
                  <a:lnTo>
                    <a:pt x="26" y="164"/>
                  </a:lnTo>
                  <a:lnTo>
                    <a:pt x="42" y="173"/>
                  </a:lnTo>
                  <a:lnTo>
                    <a:pt x="42" y="164"/>
                  </a:lnTo>
                  <a:lnTo>
                    <a:pt x="49" y="164"/>
                  </a:lnTo>
                  <a:lnTo>
                    <a:pt x="49" y="173"/>
                  </a:lnTo>
                  <a:lnTo>
                    <a:pt x="68" y="190"/>
                  </a:lnTo>
                  <a:lnTo>
                    <a:pt x="75" y="190"/>
                  </a:lnTo>
                  <a:lnTo>
                    <a:pt x="75" y="199"/>
                  </a:lnTo>
                  <a:lnTo>
                    <a:pt x="85" y="199"/>
                  </a:lnTo>
                  <a:lnTo>
                    <a:pt x="85" y="206"/>
                  </a:lnTo>
                  <a:lnTo>
                    <a:pt x="85" y="216"/>
                  </a:lnTo>
                  <a:lnTo>
                    <a:pt x="101" y="216"/>
                  </a:lnTo>
                  <a:lnTo>
                    <a:pt x="120" y="216"/>
                  </a:lnTo>
                  <a:lnTo>
                    <a:pt x="111" y="225"/>
                  </a:lnTo>
                  <a:lnTo>
                    <a:pt x="120" y="225"/>
                  </a:lnTo>
                  <a:lnTo>
                    <a:pt x="127" y="232"/>
                  </a:lnTo>
                  <a:lnTo>
                    <a:pt x="120" y="249"/>
                  </a:lnTo>
                  <a:lnTo>
                    <a:pt x="127" y="249"/>
                  </a:lnTo>
                  <a:lnTo>
                    <a:pt x="137" y="258"/>
                  </a:lnTo>
                  <a:lnTo>
                    <a:pt x="153" y="258"/>
                  </a:lnTo>
                  <a:lnTo>
                    <a:pt x="137" y="258"/>
                  </a:lnTo>
                  <a:lnTo>
                    <a:pt x="137" y="268"/>
                  </a:lnTo>
                  <a:lnTo>
                    <a:pt x="144" y="268"/>
                  </a:lnTo>
                  <a:lnTo>
                    <a:pt x="144" y="275"/>
                  </a:lnTo>
                  <a:lnTo>
                    <a:pt x="127" y="294"/>
                  </a:lnTo>
                  <a:lnTo>
                    <a:pt x="127" y="301"/>
                  </a:lnTo>
                  <a:lnTo>
                    <a:pt x="137" y="318"/>
                  </a:lnTo>
                  <a:lnTo>
                    <a:pt x="144" y="318"/>
                  </a:lnTo>
                  <a:lnTo>
                    <a:pt x="144" y="337"/>
                  </a:lnTo>
                  <a:lnTo>
                    <a:pt x="153" y="344"/>
                  </a:lnTo>
                  <a:lnTo>
                    <a:pt x="153" y="353"/>
                  </a:lnTo>
                  <a:lnTo>
                    <a:pt x="172" y="363"/>
                  </a:lnTo>
                  <a:lnTo>
                    <a:pt x="179" y="353"/>
                  </a:lnTo>
                  <a:lnTo>
                    <a:pt x="179" y="363"/>
                  </a:lnTo>
                  <a:lnTo>
                    <a:pt x="179" y="370"/>
                  </a:lnTo>
                  <a:lnTo>
                    <a:pt x="172" y="379"/>
                  </a:lnTo>
                  <a:lnTo>
                    <a:pt x="179" y="379"/>
                  </a:lnTo>
                  <a:lnTo>
                    <a:pt x="172" y="389"/>
                  </a:lnTo>
                  <a:lnTo>
                    <a:pt x="172" y="405"/>
                  </a:lnTo>
                  <a:lnTo>
                    <a:pt x="172" y="412"/>
                  </a:lnTo>
                  <a:lnTo>
                    <a:pt x="163" y="422"/>
                  </a:lnTo>
                  <a:lnTo>
                    <a:pt x="163" y="431"/>
                  </a:lnTo>
                  <a:lnTo>
                    <a:pt x="172" y="431"/>
                  </a:lnTo>
                  <a:lnTo>
                    <a:pt x="172" y="438"/>
                  </a:lnTo>
                  <a:lnTo>
                    <a:pt x="172" y="448"/>
                  </a:lnTo>
                  <a:lnTo>
                    <a:pt x="179" y="457"/>
                  </a:lnTo>
                  <a:lnTo>
                    <a:pt x="179" y="464"/>
                  </a:lnTo>
                  <a:lnTo>
                    <a:pt x="179" y="483"/>
                  </a:lnTo>
                  <a:lnTo>
                    <a:pt x="179" y="490"/>
                  </a:lnTo>
                  <a:lnTo>
                    <a:pt x="172" y="483"/>
                  </a:lnTo>
                  <a:lnTo>
                    <a:pt x="172" y="474"/>
                  </a:lnTo>
                  <a:lnTo>
                    <a:pt x="172" y="464"/>
                  </a:lnTo>
                  <a:lnTo>
                    <a:pt x="163" y="457"/>
                  </a:lnTo>
                  <a:lnTo>
                    <a:pt x="163" y="448"/>
                  </a:lnTo>
                  <a:lnTo>
                    <a:pt x="153" y="438"/>
                  </a:lnTo>
                  <a:lnTo>
                    <a:pt x="153" y="431"/>
                  </a:lnTo>
                  <a:lnTo>
                    <a:pt x="144" y="438"/>
                  </a:lnTo>
                  <a:lnTo>
                    <a:pt x="144" y="464"/>
                  </a:lnTo>
                  <a:lnTo>
                    <a:pt x="144" y="474"/>
                  </a:lnTo>
                  <a:lnTo>
                    <a:pt x="137" y="483"/>
                  </a:lnTo>
                  <a:lnTo>
                    <a:pt x="137" y="500"/>
                  </a:lnTo>
                  <a:lnTo>
                    <a:pt x="127" y="500"/>
                  </a:lnTo>
                  <a:lnTo>
                    <a:pt x="144" y="507"/>
                  </a:lnTo>
                  <a:lnTo>
                    <a:pt x="137" y="516"/>
                  </a:lnTo>
                  <a:lnTo>
                    <a:pt x="120" y="516"/>
                  </a:lnTo>
                  <a:lnTo>
                    <a:pt x="120" y="526"/>
                  </a:lnTo>
                  <a:lnTo>
                    <a:pt x="120" y="533"/>
                  </a:lnTo>
                  <a:lnTo>
                    <a:pt x="111" y="542"/>
                  </a:lnTo>
                  <a:lnTo>
                    <a:pt x="111" y="552"/>
                  </a:lnTo>
                  <a:lnTo>
                    <a:pt x="101" y="552"/>
                  </a:lnTo>
                  <a:lnTo>
                    <a:pt x="101" y="568"/>
                  </a:lnTo>
                  <a:lnTo>
                    <a:pt x="94" y="568"/>
                  </a:lnTo>
                  <a:lnTo>
                    <a:pt x="85" y="576"/>
                  </a:lnTo>
                  <a:lnTo>
                    <a:pt x="85" y="585"/>
                  </a:lnTo>
                  <a:lnTo>
                    <a:pt x="68" y="604"/>
                  </a:lnTo>
                  <a:lnTo>
                    <a:pt x="49" y="621"/>
                  </a:lnTo>
                  <a:lnTo>
                    <a:pt x="59" y="628"/>
                  </a:lnTo>
                  <a:lnTo>
                    <a:pt x="68" y="637"/>
                  </a:lnTo>
                  <a:lnTo>
                    <a:pt x="68" y="644"/>
                  </a:lnTo>
                  <a:lnTo>
                    <a:pt x="68" y="654"/>
                  </a:lnTo>
                  <a:lnTo>
                    <a:pt x="75" y="654"/>
                  </a:lnTo>
                  <a:lnTo>
                    <a:pt x="85" y="654"/>
                  </a:lnTo>
                  <a:lnTo>
                    <a:pt x="101" y="673"/>
                  </a:lnTo>
                  <a:lnTo>
                    <a:pt x="111" y="673"/>
                  </a:lnTo>
                  <a:lnTo>
                    <a:pt x="120" y="689"/>
                  </a:lnTo>
                  <a:lnTo>
                    <a:pt x="127" y="689"/>
                  </a:lnTo>
                  <a:lnTo>
                    <a:pt x="137" y="689"/>
                  </a:lnTo>
                  <a:lnTo>
                    <a:pt x="144" y="696"/>
                  </a:lnTo>
                  <a:lnTo>
                    <a:pt x="163" y="715"/>
                  </a:lnTo>
                  <a:lnTo>
                    <a:pt x="172" y="715"/>
                  </a:lnTo>
                  <a:lnTo>
                    <a:pt x="189" y="722"/>
                  </a:lnTo>
                  <a:lnTo>
                    <a:pt x="196" y="722"/>
                  </a:lnTo>
                  <a:lnTo>
                    <a:pt x="196" y="732"/>
                  </a:lnTo>
                  <a:lnTo>
                    <a:pt x="217" y="734"/>
                  </a:lnTo>
                  <a:lnTo>
                    <a:pt x="236" y="727"/>
                  </a:lnTo>
                  <a:lnTo>
                    <a:pt x="248" y="734"/>
                  </a:lnTo>
                  <a:lnTo>
                    <a:pt x="250" y="744"/>
                  </a:lnTo>
                  <a:lnTo>
                    <a:pt x="248" y="758"/>
                  </a:lnTo>
                  <a:lnTo>
                    <a:pt x="258" y="767"/>
                  </a:lnTo>
                  <a:lnTo>
                    <a:pt x="267" y="767"/>
                  </a:lnTo>
                  <a:lnTo>
                    <a:pt x="274" y="767"/>
                  </a:lnTo>
                  <a:lnTo>
                    <a:pt x="284" y="767"/>
                  </a:lnTo>
                  <a:lnTo>
                    <a:pt x="293" y="774"/>
                  </a:lnTo>
                  <a:lnTo>
                    <a:pt x="300" y="784"/>
                  </a:lnTo>
                  <a:lnTo>
                    <a:pt x="310" y="784"/>
                  </a:lnTo>
                  <a:lnTo>
                    <a:pt x="326" y="784"/>
                  </a:lnTo>
                  <a:lnTo>
                    <a:pt x="336" y="791"/>
                  </a:lnTo>
                  <a:lnTo>
                    <a:pt x="345" y="793"/>
                  </a:lnTo>
                  <a:lnTo>
                    <a:pt x="352" y="791"/>
                  </a:lnTo>
                  <a:lnTo>
                    <a:pt x="362" y="791"/>
                  </a:lnTo>
                  <a:lnTo>
                    <a:pt x="369" y="796"/>
                  </a:lnTo>
                  <a:lnTo>
                    <a:pt x="378" y="786"/>
                  </a:lnTo>
                  <a:lnTo>
                    <a:pt x="373" y="784"/>
                  </a:lnTo>
                  <a:lnTo>
                    <a:pt x="371" y="779"/>
                  </a:lnTo>
                  <a:lnTo>
                    <a:pt x="369" y="774"/>
                  </a:lnTo>
                  <a:lnTo>
                    <a:pt x="378" y="767"/>
                  </a:lnTo>
                  <a:lnTo>
                    <a:pt x="369" y="758"/>
                  </a:lnTo>
                  <a:lnTo>
                    <a:pt x="378" y="741"/>
                  </a:lnTo>
                  <a:lnTo>
                    <a:pt x="378" y="732"/>
                  </a:lnTo>
                  <a:lnTo>
                    <a:pt x="388" y="722"/>
                  </a:lnTo>
                  <a:lnTo>
                    <a:pt x="395" y="722"/>
                  </a:lnTo>
                  <a:lnTo>
                    <a:pt x="404" y="715"/>
                  </a:lnTo>
                  <a:lnTo>
                    <a:pt x="414" y="715"/>
                  </a:lnTo>
                  <a:lnTo>
                    <a:pt x="421" y="715"/>
                  </a:lnTo>
                  <a:lnTo>
                    <a:pt x="430" y="715"/>
                  </a:lnTo>
                  <a:lnTo>
                    <a:pt x="440" y="706"/>
                  </a:lnTo>
                  <a:lnTo>
                    <a:pt x="447" y="696"/>
                  </a:lnTo>
                  <a:lnTo>
                    <a:pt x="456" y="696"/>
                  </a:lnTo>
                  <a:lnTo>
                    <a:pt x="466" y="706"/>
                  </a:lnTo>
                  <a:lnTo>
                    <a:pt x="473" y="715"/>
                  </a:lnTo>
                  <a:lnTo>
                    <a:pt x="482" y="715"/>
                  </a:lnTo>
                  <a:lnTo>
                    <a:pt x="499" y="715"/>
                  </a:lnTo>
                  <a:lnTo>
                    <a:pt x="499" y="732"/>
                  </a:lnTo>
                  <a:lnTo>
                    <a:pt x="508" y="722"/>
                  </a:lnTo>
                  <a:lnTo>
                    <a:pt x="515" y="722"/>
                  </a:lnTo>
                  <a:lnTo>
                    <a:pt x="525" y="715"/>
                  </a:lnTo>
                  <a:lnTo>
                    <a:pt x="534" y="715"/>
                  </a:lnTo>
                  <a:lnTo>
                    <a:pt x="534" y="722"/>
                  </a:lnTo>
                  <a:lnTo>
                    <a:pt x="534" y="732"/>
                  </a:lnTo>
                  <a:lnTo>
                    <a:pt x="541" y="732"/>
                  </a:lnTo>
                  <a:lnTo>
                    <a:pt x="551" y="732"/>
                  </a:lnTo>
                  <a:lnTo>
                    <a:pt x="551" y="741"/>
                  </a:lnTo>
                  <a:lnTo>
                    <a:pt x="551" y="748"/>
                  </a:lnTo>
                  <a:lnTo>
                    <a:pt x="560" y="741"/>
                  </a:lnTo>
                  <a:lnTo>
                    <a:pt x="567" y="748"/>
                  </a:lnTo>
                  <a:lnTo>
                    <a:pt x="577" y="758"/>
                  </a:lnTo>
                  <a:lnTo>
                    <a:pt x="577" y="767"/>
                  </a:lnTo>
                  <a:lnTo>
                    <a:pt x="586" y="774"/>
                  </a:lnTo>
                  <a:lnTo>
                    <a:pt x="593" y="774"/>
                  </a:lnTo>
                  <a:lnTo>
                    <a:pt x="603" y="774"/>
                  </a:lnTo>
                  <a:lnTo>
                    <a:pt x="612" y="774"/>
                  </a:lnTo>
                  <a:lnTo>
                    <a:pt x="620" y="774"/>
                  </a:lnTo>
                  <a:lnTo>
                    <a:pt x="629" y="774"/>
                  </a:lnTo>
                  <a:lnTo>
                    <a:pt x="638" y="767"/>
                  </a:lnTo>
                  <a:lnTo>
                    <a:pt x="638" y="758"/>
                  </a:lnTo>
                  <a:lnTo>
                    <a:pt x="638" y="748"/>
                  </a:lnTo>
                  <a:lnTo>
                    <a:pt x="646" y="748"/>
                  </a:lnTo>
                  <a:lnTo>
                    <a:pt x="655" y="748"/>
                  </a:lnTo>
                  <a:lnTo>
                    <a:pt x="662" y="748"/>
                  </a:lnTo>
                  <a:lnTo>
                    <a:pt x="662" y="741"/>
                  </a:lnTo>
                  <a:lnTo>
                    <a:pt x="672" y="741"/>
                  </a:lnTo>
                  <a:lnTo>
                    <a:pt x="681" y="741"/>
                  </a:lnTo>
                  <a:lnTo>
                    <a:pt x="681" y="748"/>
                  </a:lnTo>
                  <a:lnTo>
                    <a:pt x="698" y="732"/>
                  </a:lnTo>
                  <a:lnTo>
                    <a:pt x="690" y="741"/>
                  </a:lnTo>
                  <a:lnTo>
                    <a:pt x="698" y="73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504"/>
            <p:cNvSpPr>
              <a:spLocks/>
            </p:cNvSpPr>
            <p:nvPr/>
          </p:nvSpPr>
          <p:spPr bwMode="auto">
            <a:xfrm>
              <a:off x="6022816" y="627683"/>
              <a:ext cx="630239" cy="533400"/>
            </a:xfrm>
            <a:custGeom>
              <a:avLst/>
              <a:gdLst>
                <a:gd name="T0" fmla="*/ 26 w 397"/>
                <a:gd name="T1" fmla="*/ 223 h 336"/>
                <a:gd name="T2" fmla="*/ 59 w 397"/>
                <a:gd name="T3" fmla="*/ 242 h 336"/>
                <a:gd name="T4" fmla="*/ 59 w 397"/>
                <a:gd name="T5" fmla="*/ 275 h 336"/>
                <a:gd name="T6" fmla="*/ 101 w 397"/>
                <a:gd name="T7" fmla="*/ 301 h 336"/>
                <a:gd name="T8" fmla="*/ 130 w 397"/>
                <a:gd name="T9" fmla="*/ 336 h 336"/>
                <a:gd name="T10" fmla="*/ 146 w 397"/>
                <a:gd name="T11" fmla="*/ 327 h 336"/>
                <a:gd name="T12" fmla="*/ 198 w 397"/>
                <a:gd name="T13" fmla="*/ 317 h 336"/>
                <a:gd name="T14" fmla="*/ 241 w 397"/>
                <a:gd name="T15" fmla="*/ 327 h 336"/>
                <a:gd name="T16" fmla="*/ 283 w 397"/>
                <a:gd name="T17" fmla="*/ 317 h 336"/>
                <a:gd name="T18" fmla="*/ 309 w 397"/>
                <a:gd name="T19" fmla="*/ 327 h 336"/>
                <a:gd name="T20" fmla="*/ 352 w 397"/>
                <a:gd name="T21" fmla="*/ 310 h 336"/>
                <a:gd name="T22" fmla="*/ 388 w 397"/>
                <a:gd name="T23" fmla="*/ 284 h 336"/>
                <a:gd name="T24" fmla="*/ 397 w 397"/>
                <a:gd name="T25" fmla="*/ 249 h 336"/>
                <a:gd name="T26" fmla="*/ 371 w 397"/>
                <a:gd name="T27" fmla="*/ 223 h 336"/>
                <a:gd name="T28" fmla="*/ 388 w 397"/>
                <a:gd name="T29" fmla="*/ 206 h 336"/>
                <a:gd name="T30" fmla="*/ 397 w 397"/>
                <a:gd name="T31" fmla="*/ 173 h 336"/>
                <a:gd name="T32" fmla="*/ 371 w 397"/>
                <a:gd name="T33" fmla="*/ 163 h 336"/>
                <a:gd name="T34" fmla="*/ 378 w 397"/>
                <a:gd name="T35" fmla="*/ 128 h 336"/>
                <a:gd name="T36" fmla="*/ 352 w 397"/>
                <a:gd name="T37" fmla="*/ 147 h 336"/>
                <a:gd name="T38" fmla="*/ 326 w 397"/>
                <a:gd name="T39" fmla="*/ 137 h 336"/>
                <a:gd name="T40" fmla="*/ 293 w 397"/>
                <a:gd name="T41" fmla="*/ 128 h 336"/>
                <a:gd name="T42" fmla="*/ 274 w 397"/>
                <a:gd name="T43" fmla="*/ 154 h 336"/>
                <a:gd name="T44" fmla="*/ 267 w 397"/>
                <a:gd name="T45" fmla="*/ 128 h 336"/>
                <a:gd name="T46" fmla="*/ 241 w 397"/>
                <a:gd name="T47" fmla="*/ 102 h 336"/>
                <a:gd name="T48" fmla="*/ 215 w 397"/>
                <a:gd name="T49" fmla="*/ 128 h 336"/>
                <a:gd name="T50" fmla="*/ 205 w 397"/>
                <a:gd name="T51" fmla="*/ 85 h 336"/>
                <a:gd name="T52" fmla="*/ 179 w 397"/>
                <a:gd name="T53" fmla="*/ 111 h 336"/>
                <a:gd name="T54" fmla="*/ 146 w 397"/>
                <a:gd name="T55" fmla="*/ 128 h 336"/>
                <a:gd name="T56" fmla="*/ 146 w 397"/>
                <a:gd name="T57" fmla="*/ 102 h 336"/>
                <a:gd name="T58" fmla="*/ 163 w 397"/>
                <a:gd name="T59" fmla="*/ 76 h 336"/>
                <a:gd name="T60" fmla="*/ 172 w 397"/>
                <a:gd name="T61" fmla="*/ 43 h 336"/>
                <a:gd name="T62" fmla="*/ 137 w 397"/>
                <a:gd name="T63" fmla="*/ 0 h 336"/>
                <a:gd name="T64" fmla="*/ 146 w 397"/>
                <a:gd name="T65" fmla="*/ 36 h 336"/>
                <a:gd name="T66" fmla="*/ 130 w 397"/>
                <a:gd name="T67" fmla="*/ 52 h 336"/>
                <a:gd name="T68" fmla="*/ 120 w 397"/>
                <a:gd name="T69" fmla="*/ 7 h 336"/>
                <a:gd name="T70" fmla="*/ 101 w 397"/>
                <a:gd name="T71" fmla="*/ 36 h 336"/>
                <a:gd name="T72" fmla="*/ 85 w 397"/>
                <a:gd name="T73" fmla="*/ 52 h 336"/>
                <a:gd name="T74" fmla="*/ 68 w 397"/>
                <a:gd name="T75" fmla="*/ 26 h 336"/>
                <a:gd name="T76" fmla="*/ 59 w 397"/>
                <a:gd name="T77" fmla="*/ 36 h 336"/>
                <a:gd name="T78" fmla="*/ 68 w 397"/>
                <a:gd name="T79" fmla="*/ 52 h 336"/>
                <a:gd name="T80" fmla="*/ 111 w 397"/>
                <a:gd name="T81" fmla="*/ 76 h 336"/>
                <a:gd name="T82" fmla="*/ 130 w 397"/>
                <a:gd name="T83" fmla="*/ 102 h 336"/>
                <a:gd name="T84" fmla="*/ 94 w 397"/>
                <a:gd name="T85" fmla="*/ 102 h 336"/>
                <a:gd name="T86" fmla="*/ 94 w 397"/>
                <a:gd name="T87" fmla="*/ 128 h 336"/>
                <a:gd name="T88" fmla="*/ 52 w 397"/>
                <a:gd name="T89" fmla="*/ 102 h 336"/>
                <a:gd name="T90" fmla="*/ 33 w 397"/>
                <a:gd name="T91" fmla="*/ 111 h 336"/>
                <a:gd name="T92" fmla="*/ 68 w 397"/>
                <a:gd name="T93" fmla="*/ 128 h 336"/>
                <a:gd name="T94" fmla="*/ 59 w 397"/>
                <a:gd name="T95" fmla="*/ 173 h 336"/>
                <a:gd name="T96" fmla="*/ 52 w 397"/>
                <a:gd name="T97" fmla="*/ 190 h 336"/>
                <a:gd name="T98" fmla="*/ 16 w 397"/>
                <a:gd name="T99" fmla="*/ 19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7" h="336">
                  <a:moveTo>
                    <a:pt x="0" y="206"/>
                  </a:moveTo>
                  <a:lnTo>
                    <a:pt x="7" y="213"/>
                  </a:lnTo>
                  <a:lnTo>
                    <a:pt x="16" y="213"/>
                  </a:lnTo>
                  <a:lnTo>
                    <a:pt x="26" y="223"/>
                  </a:lnTo>
                  <a:lnTo>
                    <a:pt x="33" y="232"/>
                  </a:lnTo>
                  <a:lnTo>
                    <a:pt x="42" y="242"/>
                  </a:lnTo>
                  <a:lnTo>
                    <a:pt x="52" y="242"/>
                  </a:lnTo>
                  <a:lnTo>
                    <a:pt x="59" y="242"/>
                  </a:lnTo>
                  <a:lnTo>
                    <a:pt x="59" y="249"/>
                  </a:lnTo>
                  <a:lnTo>
                    <a:pt x="59" y="258"/>
                  </a:lnTo>
                  <a:lnTo>
                    <a:pt x="59" y="268"/>
                  </a:lnTo>
                  <a:lnTo>
                    <a:pt x="59" y="275"/>
                  </a:lnTo>
                  <a:lnTo>
                    <a:pt x="68" y="284"/>
                  </a:lnTo>
                  <a:lnTo>
                    <a:pt x="85" y="301"/>
                  </a:lnTo>
                  <a:lnTo>
                    <a:pt x="94" y="301"/>
                  </a:lnTo>
                  <a:lnTo>
                    <a:pt x="101" y="301"/>
                  </a:lnTo>
                  <a:lnTo>
                    <a:pt x="101" y="310"/>
                  </a:lnTo>
                  <a:lnTo>
                    <a:pt x="101" y="317"/>
                  </a:lnTo>
                  <a:lnTo>
                    <a:pt x="120" y="327"/>
                  </a:lnTo>
                  <a:lnTo>
                    <a:pt x="130" y="336"/>
                  </a:lnTo>
                  <a:lnTo>
                    <a:pt x="130" y="327"/>
                  </a:lnTo>
                  <a:lnTo>
                    <a:pt x="137" y="317"/>
                  </a:lnTo>
                  <a:lnTo>
                    <a:pt x="137" y="327"/>
                  </a:lnTo>
                  <a:lnTo>
                    <a:pt x="146" y="327"/>
                  </a:lnTo>
                  <a:lnTo>
                    <a:pt x="163" y="317"/>
                  </a:lnTo>
                  <a:lnTo>
                    <a:pt x="172" y="317"/>
                  </a:lnTo>
                  <a:lnTo>
                    <a:pt x="189" y="327"/>
                  </a:lnTo>
                  <a:lnTo>
                    <a:pt x="198" y="317"/>
                  </a:lnTo>
                  <a:lnTo>
                    <a:pt x="205" y="327"/>
                  </a:lnTo>
                  <a:lnTo>
                    <a:pt x="224" y="327"/>
                  </a:lnTo>
                  <a:lnTo>
                    <a:pt x="224" y="336"/>
                  </a:lnTo>
                  <a:lnTo>
                    <a:pt x="241" y="327"/>
                  </a:lnTo>
                  <a:lnTo>
                    <a:pt x="250" y="317"/>
                  </a:lnTo>
                  <a:lnTo>
                    <a:pt x="267" y="327"/>
                  </a:lnTo>
                  <a:lnTo>
                    <a:pt x="274" y="327"/>
                  </a:lnTo>
                  <a:lnTo>
                    <a:pt x="283" y="317"/>
                  </a:lnTo>
                  <a:lnTo>
                    <a:pt x="293" y="327"/>
                  </a:lnTo>
                  <a:lnTo>
                    <a:pt x="293" y="336"/>
                  </a:lnTo>
                  <a:lnTo>
                    <a:pt x="302" y="327"/>
                  </a:lnTo>
                  <a:lnTo>
                    <a:pt x="309" y="327"/>
                  </a:lnTo>
                  <a:lnTo>
                    <a:pt x="326" y="317"/>
                  </a:lnTo>
                  <a:lnTo>
                    <a:pt x="336" y="301"/>
                  </a:lnTo>
                  <a:lnTo>
                    <a:pt x="345" y="310"/>
                  </a:lnTo>
                  <a:lnTo>
                    <a:pt x="352" y="310"/>
                  </a:lnTo>
                  <a:lnTo>
                    <a:pt x="371" y="310"/>
                  </a:lnTo>
                  <a:lnTo>
                    <a:pt x="371" y="294"/>
                  </a:lnTo>
                  <a:lnTo>
                    <a:pt x="378" y="284"/>
                  </a:lnTo>
                  <a:lnTo>
                    <a:pt x="388" y="284"/>
                  </a:lnTo>
                  <a:lnTo>
                    <a:pt x="388" y="275"/>
                  </a:lnTo>
                  <a:lnTo>
                    <a:pt x="388" y="268"/>
                  </a:lnTo>
                  <a:lnTo>
                    <a:pt x="397" y="258"/>
                  </a:lnTo>
                  <a:lnTo>
                    <a:pt x="397" y="249"/>
                  </a:lnTo>
                  <a:lnTo>
                    <a:pt x="388" y="242"/>
                  </a:lnTo>
                  <a:lnTo>
                    <a:pt x="388" y="232"/>
                  </a:lnTo>
                  <a:lnTo>
                    <a:pt x="388" y="223"/>
                  </a:lnTo>
                  <a:lnTo>
                    <a:pt x="371" y="223"/>
                  </a:lnTo>
                  <a:lnTo>
                    <a:pt x="371" y="213"/>
                  </a:lnTo>
                  <a:lnTo>
                    <a:pt x="378" y="206"/>
                  </a:lnTo>
                  <a:lnTo>
                    <a:pt x="388" y="213"/>
                  </a:lnTo>
                  <a:lnTo>
                    <a:pt x="388" y="206"/>
                  </a:lnTo>
                  <a:lnTo>
                    <a:pt x="378" y="199"/>
                  </a:lnTo>
                  <a:lnTo>
                    <a:pt x="378" y="190"/>
                  </a:lnTo>
                  <a:lnTo>
                    <a:pt x="378" y="180"/>
                  </a:lnTo>
                  <a:lnTo>
                    <a:pt x="397" y="173"/>
                  </a:lnTo>
                  <a:lnTo>
                    <a:pt x="397" y="163"/>
                  </a:lnTo>
                  <a:lnTo>
                    <a:pt x="388" y="173"/>
                  </a:lnTo>
                  <a:lnTo>
                    <a:pt x="371" y="173"/>
                  </a:lnTo>
                  <a:lnTo>
                    <a:pt x="371" y="163"/>
                  </a:lnTo>
                  <a:lnTo>
                    <a:pt x="371" y="154"/>
                  </a:lnTo>
                  <a:lnTo>
                    <a:pt x="378" y="147"/>
                  </a:lnTo>
                  <a:lnTo>
                    <a:pt x="378" y="137"/>
                  </a:lnTo>
                  <a:lnTo>
                    <a:pt x="378" y="128"/>
                  </a:lnTo>
                  <a:lnTo>
                    <a:pt x="378" y="137"/>
                  </a:lnTo>
                  <a:lnTo>
                    <a:pt x="362" y="128"/>
                  </a:lnTo>
                  <a:lnTo>
                    <a:pt x="362" y="137"/>
                  </a:lnTo>
                  <a:lnTo>
                    <a:pt x="352" y="147"/>
                  </a:lnTo>
                  <a:lnTo>
                    <a:pt x="345" y="154"/>
                  </a:lnTo>
                  <a:lnTo>
                    <a:pt x="336" y="154"/>
                  </a:lnTo>
                  <a:lnTo>
                    <a:pt x="326" y="147"/>
                  </a:lnTo>
                  <a:lnTo>
                    <a:pt x="326" y="137"/>
                  </a:lnTo>
                  <a:lnTo>
                    <a:pt x="309" y="147"/>
                  </a:lnTo>
                  <a:lnTo>
                    <a:pt x="293" y="154"/>
                  </a:lnTo>
                  <a:lnTo>
                    <a:pt x="283" y="154"/>
                  </a:lnTo>
                  <a:lnTo>
                    <a:pt x="293" y="128"/>
                  </a:lnTo>
                  <a:lnTo>
                    <a:pt x="283" y="121"/>
                  </a:lnTo>
                  <a:lnTo>
                    <a:pt x="283" y="128"/>
                  </a:lnTo>
                  <a:lnTo>
                    <a:pt x="274" y="147"/>
                  </a:lnTo>
                  <a:lnTo>
                    <a:pt x="274" y="154"/>
                  </a:lnTo>
                  <a:lnTo>
                    <a:pt x="267" y="163"/>
                  </a:lnTo>
                  <a:lnTo>
                    <a:pt x="257" y="154"/>
                  </a:lnTo>
                  <a:lnTo>
                    <a:pt x="257" y="137"/>
                  </a:lnTo>
                  <a:lnTo>
                    <a:pt x="267" y="128"/>
                  </a:lnTo>
                  <a:lnTo>
                    <a:pt x="267" y="111"/>
                  </a:lnTo>
                  <a:lnTo>
                    <a:pt x="257" y="102"/>
                  </a:lnTo>
                  <a:lnTo>
                    <a:pt x="250" y="111"/>
                  </a:lnTo>
                  <a:lnTo>
                    <a:pt x="241" y="102"/>
                  </a:lnTo>
                  <a:lnTo>
                    <a:pt x="241" y="111"/>
                  </a:lnTo>
                  <a:lnTo>
                    <a:pt x="231" y="121"/>
                  </a:lnTo>
                  <a:lnTo>
                    <a:pt x="224" y="128"/>
                  </a:lnTo>
                  <a:lnTo>
                    <a:pt x="215" y="128"/>
                  </a:lnTo>
                  <a:lnTo>
                    <a:pt x="215" y="121"/>
                  </a:lnTo>
                  <a:lnTo>
                    <a:pt x="215" y="111"/>
                  </a:lnTo>
                  <a:lnTo>
                    <a:pt x="215" y="95"/>
                  </a:lnTo>
                  <a:lnTo>
                    <a:pt x="205" y="85"/>
                  </a:lnTo>
                  <a:lnTo>
                    <a:pt x="198" y="102"/>
                  </a:lnTo>
                  <a:lnTo>
                    <a:pt x="189" y="121"/>
                  </a:lnTo>
                  <a:lnTo>
                    <a:pt x="179" y="121"/>
                  </a:lnTo>
                  <a:lnTo>
                    <a:pt x="179" y="111"/>
                  </a:lnTo>
                  <a:lnTo>
                    <a:pt x="172" y="111"/>
                  </a:lnTo>
                  <a:lnTo>
                    <a:pt x="163" y="111"/>
                  </a:lnTo>
                  <a:lnTo>
                    <a:pt x="146" y="137"/>
                  </a:lnTo>
                  <a:lnTo>
                    <a:pt x="146" y="128"/>
                  </a:lnTo>
                  <a:lnTo>
                    <a:pt x="137" y="128"/>
                  </a:lnTo>
                  <a:lnTo>
                    <a:pt x="137" y="121"/>
                  </a:lnTo>
                  <a:lnTo>
                    <a:pt x="146" y="111"/>
                  </a:lnTo>
                  <a:lnTo>
                    <a:pt x="146" y="102"/>
                  </a:lnTo>
                  <a:lnTo>
                    <a:pt x="146" y="95"/>
                  </a:lnTo>
                  <a:lnTo>
                    <a:pt x="146" y="76"/>
                  </a:lnTo>
                  <a:lnTo>
                    <a:pt x="156" y="76"/>
                  </a:lnTo>
                  <a:lnTo>
                    <a:pt x="163" y="76"/>
                  </a:lnTo>
                  <a:lnTo>
                    <a:pt x="172" y="59"/>
                  </a:lnTo>
                  <a:lnTo>
                    <a:pt x="163" y="59"/>
                  </a:lnTo>
                  <a:lnTo>
                    <a:pt x="163" y="52"/>
                  </a:lnTo>
                  <a:lnTo>
                    <a:pt x="172" y="43"/>
                  </a:lnTo>
                  <a:lnTo>
                    <a:pt x="172" y="36"/>
                  </a:lnTo>
                  <a:lnTo>
                    <a:pt x="172" y="17"/>
                  </a:lnTo>
                  <a:lnTo>
                    <a:pt x="156" y="0"/>
                  </a:lnTo>
                  <a:lnTo>
                    <a:pt x="137" y="0"/>
                  </a:lnTo>
                  <a:lnTo>
                    <a:pt x="146" y="7"/>
                  </a:lnTo>
                  <a:lnTo>
                    <a:pt x="156" y="26"/>
                  </a:lnTo>
                  <a:lnTo>
                    <a:pt x="146" y="26"/>
                  </a:lnTo>
                  <a:lnTo>
                    <a:pt x="146" y="36"/>
                  </a:lnTo>
                  <a:lnTo>
                    <a:pt x="146" y="43"/>
                  </a:lnTo>
                  <a:lnTo>
                    <a:pt x="146" y="52"/>
                  </a:lnTo>
                  <a:lnTo>
                    <a:pt x="137" y="59"/>
                  </a:lnTo>
                  <a:lnTo>
                    <a:pt x="130" y="52"/>
                  </a:lnTo>
                  <a:lnTo>
                    <a:pt x="130" y="36"/>
                  </a:lnTo>
                  <a:lnTo>
                    <a:pt x="120" y="43"/>
                  </a:lnTo>
                  <a:lnTo>
                    <a:pt x="120" y="26"/>
                  </a:lnTo>
                  <a:lnTo>
                    <a:pt x="120" y="7"/>
                  </a:lnTo>
                  <a:lnTo>
                    <a:pt x="120" y="17"/>
                  </a:lnTo>
                  <a:lnTo>
                    <a:pt x="111" y="17"/>
                  </a:lnTo>
                  <a:lnTo>
                    <a:pt x="101" y="7"/>
                  </a:lnTo>
                  <a:lnTo>
                    <a:pt x="101" y="36"/>
                  </a:lnTo>
                  <a:lnTo>
                    <a:pt x="85" y="26"/>
                  </a:lnTo>
                  <a:lnTo>
                    <a:pt x="94" y="36"/>
                  </a:lnTo>
                  <a:lnTo>
                    <a:pt x="101" y="43"/>
                  </a:lnTo>
                  <a:lnTo>
                    <a:pt x="85" y="52"/>
                  </a:lnTo>
                  <a:lnTo>
                    <a:pt x="78" y="52"/>
                  </a:lnTo>
                  <a:lnTo>
                    <a:pt x="78" y="43"/>
                  </a:lnTo>
                  <a:lnTo>
                    <a:pt x="78" y="36"/>
                  </a:lnTo>
                  <a:lnTo>
                    <a:pt x="68" y="26"/>
                  </a:lnTo>
                  <a:lnTo>
                    <a:pt x="68" y="36"/>
                  </a:lnTo>
                  <a:lnTo>
                    <a:pt x="68" y="43"/>
                  </a:lnTo>
                  <a:lnTo>
                    <a:pt x="59" y="43"/>
                  </a:lnTo>
                  <a:lnTo>
                    <a:pt x="59" y="36"/>
                  </a:lnTo>
                  <a:lnTo>
                    <a:pt x="52" y="43"/>
                  </a:lnTo>
                  <a:lnTo>
                    <a:pt x="52" y="52"/>
                  </a:lnTo>
                  <a:lnTo>
                    <a:pt x="59" y="52"/>
                  </a:lnTo>
                  <a:lnTo>
                    <a:pt x="68" y="52"/>
                  </a:lnTo>
                  <a:lnTo>
                    <a:pt x="78" y="59"/>
                  </a:lnTo>
                  <a:lnTo>
                    <a:pt x="94" y="59"/>
                  </a:lnTo>
                  <a:lnTo>
                    <a:pt x="101" y="69"/>
                  </a:lnTo>
                  <a:lnTo>
                    <a:pt x="111" y="76"/>
                  </a:lnTo>
                  <a:lnTo>
                    <a:pt x="111" y="85"/>
                  </a:lnTo>
                  <a:lnTo>
                    <a:pt x="120" y="85"/>
                  </a:lnTo>
                  <a:lnTo>
                    <a:pt x="130" y="85"/>
                  </a:lnTo>
                  <a:lnTo>
                    <a:pt x="130" y="102"/>
                  </a:lnTo>
                  <a:lnTo>
                    <a:pt x="120" y="102"/>
                  </a:lnTo>
                  <a:lnTo>
                    <a:pt x="101" y="95"/>
                  </a:lnTo>
                  <a:lnTo>
                    <a:pt x="85" y="95"/>
                  </a:lnTo>
                  <a:lnTo>
                    <a:pt x="94" y="102"/>
                  </a:lnTo>
                  <a:lnTo>
                    <a:pt x="101" y="111"/>
                  </a:lnTo>
                  <a:lnTo>
                    <a:pt x="111" y="121"/>
                  </a:lnTo>
                  <a:lnTo>
                    <a:pt x="101" y="128"/>
                  </a:lnTo>
                  <a:lnTo>
                    <a:pt x="94" y="128"/>
                  </a:lnTo>
                  <a:lnTo>
                    <a:pt x="85" y="121"/>
                  </a:lnTo>
                  <a:lnTo>
                    <a:pt x="78" y="111"/>
                  </a:lnTo>
                  <a:lnTo>
                    <a:pt x="68" y="111"/>
                  </a:lnTo>
                  <a:lnTo>
                    <a:pt x="52" y="102"/>
                  </a:lnTo>
                  <a:lnTo>
                    <a:pt x="33" y="95"/>
                  </a:lnTo>
                  <a:lnTo>
                    <a:pt x="16" y="102"/>
                  </a:lnTo>
                  <a:lnTo>
                    <a:pt x="16" y="111"/>
                  </a:lnTo>
                  <a:lnTo>
                    <a:pt x="33" y="111"/>
                  </a:lnTo>
                  <a:lnTo>
                    <a:pt x="52" y="111"/>
                  </a:lnTo>
                  <a:lnTo>
                    <a:pt x="59" y="121"/>
                  </a:lnTo>
                  <a:lnTo>
                    <a:pt x="59" y="128"/>
                  </a:lnTo>
                  <a:lnTo>
                    <a:pt x="68" y="128"/>
                  </a:lnTo>
                  <a:lnTo>
                    <a:pt x="68" y="137"/>
                  </a:lnTo>
                  <a:lnTo>
                    <a:pt x="68" y="147"/>
                  </a:lnTo>
                  <a:lnTo>
                    <a:pt x="59" y="154"/>
                  </a:lnTo>
                  <a:lnTo>
                    <a:pt x="59" y="173"/>
                  </a:lnTo>
                  <a:lnTo>
                    <a:pt x="68" y="163"/>
                  </a:lnTo>
                  <a:lnTo>
                    <a:pt x="68" y="173"/>
                  </a:lnTo>
                  <a:lnTo>
                    <a:pt x="59" y="180"/>
                  </a:lnTo>
                  <a:lnTo>
                    <a:pt x="52" y="190"/>
                  </a:lnTo>
                  <a:lnTo>
                    <a:pt x="42" y="190"/>
                  </a:lnTo>
                  <a:lnTo>
                    <a:pt x="33" y="190"/>
                  </a:lnTo>
                  <a:lnTo>
                    <a:pt x="26" y="190"/>
                  </a:lnTo>
                  <a:lnTo>
                    <a:pt x="16" y="199"/>
                  </a:lnTo>
                  <a:lnTo>
                    <a:pt x="7" y="190"/>
                  </a:lnTo>
                  <a:lnTo>
                    <a:pt x="0" y="20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505"/>
            <p:cNvSpPr>
              <a:spLocks/>
            </p:cNvSpPr>
            <p:nvPr/>
          </p:nvSpPr>
          <p:spPr bwMode="auto">
            <a:xfrm>
              <a:off x="5924390" y="2573964"/>
              <a:ext cx="506413" cy="481013"/>
            </a:xfrm>
            <a:custGeom>
              <a:avLst/>
              <a:gdLst>
                <a:gd name="T0" fmla="*/ 312 w 319"/>
                <a:gd name="T1" fmla="*/ 147 h 303"/>
                <a:gd name="T2" fmla="*/ 303 w 319"/>
                <a:gd name="T3" fmla="*/ 166 h 303"/>
                <a:gd name="T4" fmla="*/ 293 w 319"/>
                <a:gd name="T5" fmla="*/ 199 h 303"/>
                <a:gd name="T6" fmla="*/ 286 w 319"/>
                <a:gd name="T7" fmla="*/ 225 h 303"/>
                <a:gd name="T8" fmla="*/ 286 w 319"/>
                <a:gd name="T9" fmla="*/ 251 h 303"/>
                <a:gd name="T10" fmla="*/ 267 w 319"/>
                <a:gd name="T11" fmla="*/ 268 h 303"/>
                <a:gd name="T12" fmla="*/ 251 w 319"/>
                <a:gd name="T13" fmla="*/ 287 h 303"/>
                <a:gd name="T14" fmla="*/ 208 w 319"/>
                <a:gd name="T15" fmla="*/ 287 h 303"/>
                <a:gd name="T16" fmla="*/ 163 w 319"/>
                <a:gd name="T17" fmla="*/ 287 h 303"/>
                <a:gd name="T18" fmla="*/ 147 w 319"/>
                <a:gd name="T19" fmla="*/ 287 h 303"/>
                <a:gd name="T20" fmla="*/ 130 w 319"/>
                <a:gd name="T21" fmla="*/ 303 h 303"/>
                <a:gd name="T22" fmla="*/ 95 w 319"/>
                <a:gd name="T23" fmla="*/ 303 h 303"/>
                <a:gd name="T24" fmla="*/ 62 w 319"/>
                <a:gd name="T25" fmla="*/ 294 h 303"/>
                <a:gd name="T26" fmla="*/ 45 w 319"/>
                <a:gd name="T27" fmla="*/ 287 h 303"/>
                <a:gd name="T28" fmla="*/ 45 w 319"/>
                <a:gd name="T29" fmla="*/ 287 h 303"/>
                <a:gd name="T30" fmla="*/ 26 w 319"/>
                <a:gd name="T31" fmla="*/ 277 h 303"/>
                <a:gd name="T32" fmla="*/ 26 w 319"/>
                <a:gd name="T33" fmla="*/ 261 h 303"/>
                <a:gd name="T34" fmla="*/ 36 w 319"/>
                <a:gd name="T35" fmla="*/ 261 h 303"/>
                <a:gd name="T36" fmla="*/ 10 w 319"/>
                <a:gd name="T37" fmla="*/ 261 h 303"/>
                <a:gd name="T38" fmla="*/ 19 w 319"/>
                <a:gd name="T39" fmla="*/ 235 h 303"/>
                <a:gd name="T40" fmla="*/ 45 w 319"/>
                <a:gd name="T41" fmla="*/ 235 h 303"/>
                <a:gd name="T42" fmla="*/ 10 w 319"/>
                <a:gd name="T43" fmla="*/ 225 h 303"/>
                <a:gd name="T44" fmla="*/ 26 w 319"/>
                <a:gd name="T45" fmla="*/ 209 h 303"/>
                <a:gd name="T46" fmla="*/ 69 w 319"/>
                <a:gd name="T47" fmla="*/ 199 h 303"/>
                <a:gd name="T48" fmla="*/ 104 w 319"/>
                <a:gd name="T49" fmla="*/ 209 h 303"/>
                <a:gd name="T50" fmla="*/ 95 w 319"/>
                <a:gd name="T51" fmla="*/ 199 h 303"/>
                <a:gd name="T52" fmla="*/ 62 w 319"/>
                <a:gd name="T53" fmla="*/ 199 h 303"/>
                <a:gd name="T54" fmla="*/ 88 w 319"/>
                <a:gd name="T55" fmla="*/ 173 h 303"/>
                <a:gd name="T56" fmla="*/ 130 w 319"/>
                <a:gd name="T57" fmla="*/ 156 h 303"/>
                <a:gd name="T58" fmla="*/ 104 w 319"/>
                <a:gd name="T59" fmla="*/ 147 h 303"/>
                <a:gd name="T60" fmla="*/ 88 w 319"/>
                <a:gd name="T61" fmla="*/ 140 h 303"/>
                <a:gd name="T62" fmla="*/ 88 w 319"/>
                <a:gd name="T63" fmla="*/ 104 h 303"/>
                <a:gd name="T64" fmla="*/ 114 w 319"/>
                <a:gd name="T65" fmla="*/ 88 h 303"/>
                <a:gd name="T66" fmla="*/ 114 w 319"/>
                <a:gd name="T67" fmla="*/ 78 h 303"/>
                <a:gd name="T68" fmla="*/ 114 w 319"/>
                <a:gd name="T69" fmla="*/ 62 h 303"/>
                <a:gd name="T70" fmla="*/ 147 w 319"/>
                <a:gd name="T71" fmla="*/ 55 h 303"/>
                <a:gd name="T72" fmla="*/ 173 w 319"/>
                <a:gd name="T73" fmla="*/ 78 h 303"/>
                <a:gd name="T74" fmla="*/ 199 w 319"/>
                <a:gd name="T75" fmla="*/ 71 h 303"/>
                <a:gd name="T76" fmla="*/ 225 w 319"/>
                <a:gd name="T77" fmla="*/ 55 h 303"/>
                <a:gd name="T78" fmla="*/ 192 w 319"/>
                <a:gd name="T79" fmla="*/ 36 h 303"/>
                <a:gd name="T80" fmla="*/ 234 w 319"/>
                <a:gd name="T81" fmla="*/ 19 h 303"/>
                <a:gd name="T82" fmla="*/ 251 w 319"/>
                <a:gd name="T83" fmla="*/ 10 h 303"/>
                <a:gd name="T84" fmla="*/ 286 w 319"/>
                <a:gd name="T85" fmla="*/ 10 h 303"/>
                <a:gd name="T86" fmla="*/ 303 w 319"/>
                <a:gd name="T87" fmla="*/ 0 h 303"/>
                <a:gd name="T88" fmla="*/ 312 w 319"/>
                <a:gd name="T89" fmla="*/ 29 h 303"/>
                <a:gd name="T90" fmla="*/ 303 w 319"/>
                <a:gd name="T91" fmla="*/ 36 h 303"/>
                <a:gd name="T92" fmla="*/ 267 w 319"/>
                <a:gd name="T93" fmla="*/ 45 h 303"/>
                <a:gd name="T94" fmla="*/ 251 w 319"/>
                <a:gd name="T95" fmla="*/ 71 h 303"/>
                <a:gd name="T96" fmla="*/ 234 w 319"/>
                <a:gd name="T97" fmla="*/ 71 h 303"/>
                <a:gd name="T98" fmla="*/ 241 w 319"/>
                <a:gd name="T99" fmla="*/ 97 h 303"/>
                <a:gd name="T100" fmla="*/ 267 w 319"/>
                <a:gd name="T101" fmla="*/ 104 h 303"/>
                <a:gd name="T102" fmla="*/ 303 w 319"/>
                <a:gd name="T103" fmla="*/ 114 h 303"/>
                <a:gd name="T104" fmla="*/ 319 w 319"/>
                <a:gd name="T105" fmla="*/ 147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9" h="303">
                  <a:moveTo>
                    <a:pt x="319" y="147"/>
                  </a:moveTo>
                  <a:lnTo>
                    <a:pt x="312" y="156"/>
                  </a:lnTo>
                  <a:lnTo>
                    <a:pt x="312" y="147"/>
                  </a:lnTo>
                  <a:lnTo>
                    <a:pt x="303" y="147"/>
                  </a:lnTo>
                  <a:lnTo>
                    <a:pt x="312" y="156"/>
                  </a:lnTo>
                  <a:lnTo>
                    <a:pt x="303" y="166"/>
                  </a:lnTo>
                  <a:lnTo>
                    <a:pt x="303" y="173"/>
                  </a:lnTo>
                  <a:lnTo>
                    <a:pt x="303" y="192"/>
                  </a:lnTo>
                  <a:lnTo>
                    <a:pt x="293" y="199"/>
                  </a:lnTo>
                  <a:lnTo>
                    <a:pt x="293" y="209"/>
                  </a:lnTo>
                  <a:lnTo>
                    <a:pt x="293" y="216"/>
                  </a:lnTo>
                  <a:lnTo>
                    <a:pt x="286" y="225"/>
                  </a:lnTo>
                  <a:lnTo>
                    <a:pt x="286" y="235"/>
                  </a:lnTo>
                  <a:lnTo>
                    <a:pt x="286" y="244"/>
                  </a:lnTo>
                  <a:lnTo>
                    <a:pt x="286" y="251"/>
                  </a:lnTo>
                  <a:lnTo>
                    <a:pt x="277" y="251"/>
                  </a:lnTo>
                  <a:lnTo>
                    <a:pt x="277" y="261"/>
                  </a:lnTo>
                  <a:lnTo>
                    <a:pt x="267" y="268"/>
                  </a:lnTo>
                  <a:lnTo>
                    <a:pt x="260" y="268"/>
                  </a:lnTo>
                  <a:lnTo>
                    <a:pt x="260" y="277"/>
                  </a:lnTo>
                  <a:lnTo>
                    <a:pt x="251" y="287"/>
                  </a:lnTo>
                  <a:lnTo>
                    <a:pt x="234" y="294"/>
                  </a:lnTo>
                  <a:lnTo>
                    <a:pt x="225" y="287"/>
                  </a:lnTo>
                  <a:lnTo>
                    <a:pt x="208" y="287"/>
                  </a:lnTo>
                  <a:lnTo>
                    <a:pt x="192" y="287"/>
                  </a:lnTo>
                  <a:lnTo>
                    <a:pt x="173" y="287"/>
                  </a:lnTo>
                  <a:lnTo>
                    <a:pt x="163" y="287"/>
                  </a:lnTo>
                  <a:lnTo>
                    <a:pt x="156" y="294"/>
                  </a:lnTo>
                  <a:lnTo>
                    <a:pt x="147" y="294"/>
                  </a:lnTo>
                  <a:lnTo>
                    <a:pt x="147" y="287"/>
                  </a:lnTo>
                  <a:lnTo>
                    <a:pt x="140" y="294"/>
                  </a:lnTo>
                  <a:lnTo>
                    <a:pt x="130" y="294"/>
                  </a:lnTo>
                  <a:lnTo>
                    <a:pt x="130" y="303"/>
                  </a:lnTo>
                  <a:lnTo>
                    <a:pt x="114" y="303"/>
                  </a:lnTo>
                  <a:lnTo>
                    <a:pt x="104" y="294"/>
                  </a:lnTo>
                  <a:lnTo>
                    <a:pt x="95" y="303"/>
                  </a:lnTo>
                  <a:lnTo>
                    <a:pt x="78" y="303"/>
                  </a:lnTo>
                  <a:lnTo>
                    <a:pt x="69" y="294"/>
                  </a:lnTo>
                  <a:lnTo>
                    <a:pt x="62" y="294"/>
                  </a:lnTo>
                  <a:lnTo>
                    <a:pt x="45" y="303"/>
                  </a:lnTo>
                  <a:lnTo>
                    <a:pt x="45" y="294"/>
                  </a:lnTo>
                  <a:lnTo>
                    <a:pt x="45" y="287"/>
                  </a:lnTo>
                  <a:lnTo>
                    <a:pt x="19" y="294"/>
                  </a:lnTo>
                  <a:lnTo>
                    <a:pt x="26" y="294"/>
                  </a:lnTo>
                  <a:lnTo>
                    <a:pt x="45" y="287"/>
                  </a:lnTo>
                  <a:lnTo>
                    <a:pt x="19" y="287"/>
                  </a:lnTo>
                  <a:lnTo>
                    <a:pt x="36" y="277"/>
                  </a:lnTo>
                  <a:lnTo>
                    <a:pt x="26" y="277"/>
                  </a:lnTo>
                  <a:lnTo>
                    <a:pt x="19" y="277"/>
                  </a:lnTo>
                  <a:lnTo>
                    <a:pt x="19" y="268"/>
                  </a:lnTo>
                  <a:lnTo>
                    <a:pt x="26" y="261"/>
                  </a:lnTo>
                  <a:lnTo>
                    <a:pt x="36" y="261"/>
                  </a:lnTo>
                  <a:lnTo>
                    <a:pt x="45" y="261"/>
                  </a:lnTo>
                  <a:lnTo>
                    <a:pt x="36" y="261"/>
                  </a:lnTo>
                  <a:lnTo>
                    <a:pt x="26" y="261"/>
                  </a:lnTo>
                  <a:lnTo>
                    <a:pt x="19" y="251"/>
                  </a:lnTo>
                  <a:lnTo>
                    <a:pt x="10" y="261"/>
                  </a:lnTo>
                  <a:lnTo>
                    <a:pt x="0" y="251"/>
                  </a:lnTo>
                  <a:lnTo>
                    <a:pt x="10" y="244"/>
                  </a:lnTo>
                  <a:lnTo>
                    <a:pt x="19" y="235"/>
                  </a:lnTo>
                  <a:lnTo>
                    <a:pt x="26" y="235"/>
                  </a:lnTo>
                  <a:lnTo>
                    <a:pt x="36" y="235"/>
                  </a:lnTo>
                  <a:lnTo>
                    <a:pt x="45" y="235"/>
                  </a:lnTo>
                  <a:lnTo>
                    <a:pt x="36" y="225"/>
                  </a:lnTo>
                  <a:lnTo>
                    <a:pt x="19" y="225"/>
                  </a:lnTo>
                  <a:lnTo>
                    <a:pt x="10" y="225"/>
                  </a:lnTo>
                  <a:lnTo>
                    <a:pt x="10" y="216"/>
                  </a:lnTo>
                  <a:lnTo>
                    <a:pt x="19" y="209"/>
                  </a:lnTo>
                  <a:lnTo>
                    <a:pt x="26" y="209"/>
                  </a:lnTo>
                  <a:lnTo>
                    <a:pt x="52" y="209"/>
                  </a:lnTo>
                  <a:lnTo>
                    <a:pt x="52" y="199"/>
                  </a:lnTo>
                  <a:lnTo>
                    <a:pt x="69" y="199"/>
                  </a:lnTo>
                  <a:lnTo>
                    <a:pt x="78" y="199"/>
                  </a:lnTo>
                  <a:lnTo>
                    <a:pt x="88" y="209"/>
                  </a:lnTo>
                  <a:lnTo>
                    <a:pt x="104" y="209"/>
                  </a:lnTo>
                  <a:lnTo>
                    <a:pt x="114" y="209"/>
                  </a:lnTo>
                  <a:lnTo>
                    <a:pt x="104" y="199"/>
                  </a:lnTo>
                  <a:lnTo>
                    <a:pt x="95" y="199"/>
                  </a:lnTo>
                  <a:lnTo>
                    <a:pt x="88" y="199"/>
                  </a:lnTo>
                  <a:lnTo>
                    <a:pt x="78" y="192"/>
                  </a:lnTo>
                  <a:lnTo>
                    <a:pt x="62" y="199"/>
                  </a:lnTo>
                  <a:lnTo>
                    <a:pt x="52" y="192"/>
                  </a:lnTo>
                  <a:lnTo>
                    <a:pt x="69" y="192"/>
                  </a:lnTo>
                  <a:lnTo>
                    <a:pt x="88" y="173"/>
                  </a:lnTo>
                  <a:lnTo>
                    <a:pt x="114" y="166"/>
                  </a:lnTo>
                  <a:lnTo>
                    <a:pt x="121" y="166"/>
                  </a:lnTo>
                  <a:lnTo>
                    <a:pt x="130" y="156"/>
                  </a:lnTo>
                  <a:lnTo>
                    <a:pt x="130" y="147"/>
                  </a:lnTo>
                  <a:lnTo>
                    <a:pt x="121" y="147"/>
                  </a:lnTo>
                  <a:lnTo>
                    <a:pt x="104" y="147"/>
                  </a:lnTo>
                  <a:lnTo>
                    <a:pt x="95" y="156"/>
                  </a:lnTo>
                  <a:lnTo>
                    <a:pt x="95" y="140"/>
                  </a:lnTo>
                  <a:lnTo>
                    <a:pt x="88" y="140"/>
                  </a:lnTo>
                  <a:lnTo>
                    <a:pt x="88" y="130"/>
                  </a:lnTo>
                  <a:lnTo>
                    <a:pt x="78" y="114"/>
                  </a:lnTo>
                  <a:lnTo>
                    <a:pt x="88" y="104"/>
                  </a:lnTo>
                  <a:lnTo>
                    <a:pt x="95" y="104"/>
                  </a:lnTo>
                  <a:lnTo>
                    <a:pt x="104" y="97"/>
                  </a:lnTo>
                  <a:lnTo>
                    <a:pt x="114" y="88"/>
                  </a:lnTo>
                  <a:lnTo>
                    <a:pt x="121" y="88"/>
                  </a:lnTo>
                  <a:lnTo>
                    <a:pt x="114" y="88"/>
                  </a:lnTo>
                  <a:lnTo>
                    <a:pt x="114" y="78"/>
                  </a:lnTo>
                  <a:lnTo>
                    <a:pt x="114" y="71"/>
                  </a:lnTo>
                  <a:lnTo>
                    <a:pt x="104" y="62"/>
                  </a:lnTo>
                  <a:lnTo>
                    <a:pt x="114" y="62"/>
                  </a:lnTo>
                  <a:lnTo>
                    <a:pt x="121" y="45"/>
                  </a:lnTo>
                  <a:lnTo>
                    <a:pt x="140" y="45"/>
                  </a:lnTo>
                  <a:lnTo>
                    <a:pt x="147" y="55"/>
                  </a:lnTo>
                  <a:lnTo>
                    <a:pt x="156" y="62"/>
                  </a:lnTo>
                  <a:lnTo>
                    <a:pt x="156" y="71"/>
                  </a:lnTo>
                  <a:lnTo>
                    <a:pt x="173" y="78"/>
                  </a:lnTo>
                  <a:lnTo>
                    <a:pt x="182" y="88"/>
                  </a:lnTo>
                  <a:lnTo>
                    <a:pt x="199" y="78"/>
                  </a:lnTo>
                  <a:lnTo>
                    <a:pt x="199" y="71"/>
                  </a:lnTo>
                  <a:lnTo>
                    <a:pt x="199" y="62"/>
                  </a:lnTo>
                  <a:lnTo>
                    <a:pt x="218" y="62"/>
                  </a:lnTo>
                  <a:lnTo>
                    <a:pt x="225" y="55"/>
                  </a:lnTo>
                  <a:lnTo>
                    <a:pt x="218" y="55"/>
                  </a:lnTo>
                  <a:lnTo>
                    <a:pt x="199" y="45"/>
                  </a:lnTo>
                  <a:lnTo>
                    <a:pt x="192" y="36"/>
                  </a:lnTo>
                  <a:lnTo>
                    <a:pt x="218" y="29"/>
                  </a:lnTo>
                  <a:lnTo>
                    <a:pt x="225" y="19"/>
                  </a:lnTo>
                  <a:lnTo>
                    <a:pt x="234" y="19"/>
                  </a:lnTo>
                  <a:lnTo>
                    <a:pt x="225" y="19"/>
                  </a:lnTo>
                  <a:lnTo>
                    <a:pt x="234" y="10"/>
                  </a:lnTo>
                  <a:lnTo>
                    <a:pt x="251" y="10"/>
                  </a:lnTo>
                  <a:lnTo>
                    <a:pt x="260" y="0"/>
                  </a:lnTo>
                  <a:lnTo>
                    <a:pt x="277" y="10"/>
                  </a:lnTo>
                  <a:lnTo>
                    <a:pt x="286" y="10"/>
                  </a:lnTo>
                  <a:lnTo>
                    <a:pt x="293" y="10"/>
                  </a:lnTo>
                  <a:lnTo>
                    <a:pt x="303" y="10"/>
                  </a:lnTo>
                  <a:lnTo>
                    <a:pt x="303" y="0"/>
                  </a:lnTo>
                  <a:lnTo>
                    <a:pt x="312" y="10"/>
                  </a:lnTo>
                  <a:lnTo>
                    <a:pt x="319" y="19"/>
                  </a:lnTo>
                  <a:lnTo>
                    <a:pt x="312" y="29"/>
                  </a:lnTo>
                  <a:lnTo>
                    <a:pt x="303" y="29"/>
                  </a:lnTo>
                  <a:lnTo>
                    <a:pt x="293" y="29"/>
                  </a:lnTo>
                  <a:lnTo>
                    <a:pt x="303" y="36"/>
                  </a:lnTo>
                  <a:lnTo>
                    <a:pt x="293" y="36"/>
                  </a:lnTo>
                  <a:lnTo>
                    <a:pt x="277" y="36"/>
                  </a:lnTo>
                  <a:lnTo>
                    <a:pt x="267" y="45"/>
                  </a:lnTo>
                  <a:lnTo>
                    <a:pt x="260" y="55"/>
                  </a:lnTo>
                  <a:lnTo>
                    <a:pt x="260" y="62"/>
                  </a:lnTo>
                  <a:lnTo>
                    <a:pt x="251" y="71"/>
                  </a:lnTo>
                  <a:lnTo>
                    <a:pt x="241" y="62"/>
                  </a:lnTo>
                  <a:lnTo>
                    <a:pt x="234" y="62"/>
                  </a:lnTo>
                  <a:lnTo>
                    <a:pt x="234" y="71"/>
                  </a:lnTo>
                  <a:lnTo>
                    <a:pt x="225" y="78"/>
                  </a:lnTo>
                  <a:lnTo>
                    <a:pt x="234" y="88"/>
                  </a:lnTo>
                  <a:lnTo>
                    <a:pt x="241" y="97"/>
                  </a:lnTo>
                  <a:lnTo>
                    <a:pt x="251" y="104"/>
                  </a:lnTo>
                  <a:lnTo>
                    <a:pt x="260" y="114"/>
                  </a:lnTo>
                  <a:lnTo>
                    <a:pt x="267" y="104"/>
                  </a:lnTo>
                  <a:lnTo>
                    <a:pt x="277" y="104"/>
                  </a:lnTo>
                  <a:lnTo>
                    <a:pt x="286" y="104"/>
                  </a:lnTo>
                  <a:lnTo>
                    <a:pt x="303" y="114"/>
                  </a:lnTo>
                  <a:lnTo>
                    <a:pt x="303" y="123"/>
                  </a:lnTo>
                  <a:lnTo>
                    <a:pt x="312" y="130"/>
                  </a:lnTo>
                  <a:lnTo>
                    <a:pt x="319" y="14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506"/>
            <p:cNvSpPr>
              <a:spLocks/>
            </p:cNvSpPr>
            <p:nvPr/>
          </p:nvSpPr>
          <p:spPr bwMode="auto">
            <a:xfrm>
              <a:off x="6276815" y="2619995"/>
              <a:ext cx="233363" cy="190500"/>
            </a:xfrm>
            <a:custGeom>
              <a:avLst/>
              <a:gdLst>
                <a:gd name="T0" fmla="*/ 79 w 147"/>
                <a:gd name="T1" fmla="*/ 7 h 120"/>
                <a:gd name="T2" fmla="*/ 69 w 147"/>
                <a:gd name="T3" fmla="*/ 7 h 120"/>
                <a:gd name="T4" fmla="*/ 53 w 147"/>
                <a:gd name="T5" fmla="*/ 7 h 120"/>
                <a:gd name="T6" fmla="*/ 45 w 147"/>
                <a:gd name="T7" fmla="*/ 16 h 120"/>
                <a:gd name="T8" fmla="*/ 36 w 147"/>
                <a:gd name="T9" fmla="*/ 26 h 120"/>
                <a:gd name="T10" fmla="*/ 36 w 147"/>
                <a:gd name="T11" fmla="*/ 33 h 120"/>
                <a:gd name="T12" fmla="*/ 26 w 147"/>
                <a:gd name="T13" fmla="*/ 42 h 120"/>
                <a:gd name="T14" fmla="*/ 17 w 147"/>
                <a:gd name="T15" fmla="*/ 33 h 120"/>
                <a:gd name="T16" fmla="*/ 10 w 147"/>
                <a:gd name="T17" fmla="*/ 33 h 120"/>
                <a:gd name="T18" fmla="*/ 10 w 147"/>
                <a:gd name="T19" fmla="*/ 42 h 120"/>
                <a:gd name="T20" fmla="*/ 0 w 147"/>
                <a:gd name="T21" fmla="*/ 52 h 120"/>
                <a:gd name="T22" fmla="*/ 10 w 147"/>
                <a:gd name="T23" fmla="*/ 59 h 120"/>
                <a:gd name="T24" fmla="*/ 17 w 147"/>
                <a:gd name="T25" fmla="*/ 68 h 120"/>
                <a:gd name="T26" fmla="*/ 26 w 147"/>
                <a:gd name="T27" fmla="*/ 75 h 120"/>
                <a:gd name="T28" fmla="*/ 36 w 147"/>
                <a:gd name="T29" fmla="*/ 85 h 120"/>
                <a:gd name="T30" fmla="*/ 45 w 147"/>
                <a:gd name="T31" fmla="*/ 75 h 120"/>
                <a:gd name="T32" fmla="*/ 53 w 147"/>
                <a:gd name="T33" fmla="*/ 75 h 120"/>
                <a:gd name="T34" fmla="*/ 62 w 147"/>
                <a:gd name="T35" fmla="*/ 75 h 120"/>
                <a:gd name="T36" fmla="*/ 79 w 147"/>
                <a:gd name="T37" fmla="*/ 85 h 120"/>
                <a:gd name="T38" fmla="*/ 79 w 147"/>
                <a:gd name="T39" fmla="*/ 94 h 120"/>
                <a:gd name="T40" fmla="*/ 88 w 147"/>
                <a:gd name="T41" fmla="*/ 101 h 120"/>
                <a:gd name="T42" fmla="*/ 95 w 147"/>
                <a:gd name="T43" fmla="*/ 120 h 120"/>
                <a:gd name="T44" fmla="*/ 105 w 147"/>
                <a:gd name="T45" fmla="*/ 111 h 120"/>
                <a:gd name="T46" fmla="*/ 112 w 147"/>
                <a:gd name="T47" fmla="*/ 101 h 120"/>
                <a:gd name="T48" fmla="*/ 121 w 147"/>
                <a:gd name="T49" fmla="*/ 101 h 120"/>
                <a:gd name="T50" fmla="*/ 131 w 147"/>
                <a:gd name="T51" fmla="*/ 101 h 120"/>
                <a:gd name="T52" fmla="*/ 131 w 147"/>
                <a:gd name="T53" fmla="*/ 85 h 120"/>
                <a:gd name="T54" fmla="*/ 140 w 147"/>
                <a:gd name="T55" fmla="*/ 75 h 120"/>
                <a:gd name="T56" fmla="*/ 140 w 147"/>
                <a:gd name="T57" fmla="*/ 85 h 120"/>
                <a:gd name="T58" fmla="*/ 140 w 147"/>
                <a:gd name="T59" fmla="*/ 94 h 120"/>
                <a:gd name="T60" fmla="*/ 147 w 147"/>
                <a:gd name="T61" fmla="*/ 94 h 120"/>
                <a:gd name="T62" fmla="*/ 147 w 147"/>
                <a:gd name="T63" fmla="*/ 85 h 120"/>
                <a:gd name="T64" fmla="*/ 147 w 147"/>
                <a:gd name="T65" fmla="*/ 75 h 120"/>
                <a:gd name="T66" fmla="*/ 140 w 147"/>
                <a:gd name="T67" fmla="*/ 68 h 120"/>
                <a:gd name="T68" fmla="*/ 131 w 147"/>
                <a:gd name="T69" fmla="*/ 75 h 120"/>
                <a:gd name="T70" fmla="*/ 121 w 147"/>
                <a:gd name="T71" fmla="*/ 68 h 120"/>
                <a:gd name="T72" fmla="*/ 131 w 147"/>
                <a:gd name="T73" fmla="*/ 59 h 120"/>
                <a:gd name="T74" fmla="*/ 140 w 147"/>
                <a:gd name="T75" fmla="*/ 59 h 120"/>
                <a:gd name="T76" fmla="*/ 140 w 147"/>
                <a:gd name="T77" fmla="*/ 52 h 120"/>
                <a:gd name="T78" fmla="*/ 140 w 147"/>
                <a:gd name="T79" fmla="*/ 42 h 120"/>
                <a:gd name="T80" fmla="*/ 131 w 147"/>
                <a:gd name="T81" fmla="*/ 26 h 120"/>
                <a:gd name="T82" fmla="*/ 131 w 147"/>
                <a:gd name="T83" fmla="*/ 16 h 120"/>
                <a:gd name="T84" fmla="*/ 131 w 147"/>
                <a:gd name="T85" fmla="*/ 7 h 120"/>
                <a:gd name="T86" fmla="*/ 121 w 147"/>
                <a:gd name="T87" fmla="*/ 7 h 120"/>
                <a:gd name="T88" fmla="*/ 112 w 147"/>
                <a:gd name="T89" fmla="*/ 7 h 120"/>
                <a:gd name="T90" fmla="*/ 105 w 147"/>
                <a:gd name="T91" fmla="*/ 7 h 120"/>
                <a:gd name="T92" fmla="*/ 105 w 147"/>
                <a:gd name="T93" fmla="*/ 0 h 120"/>
                <a:gd name="T94" fmla="*/ 95 w 147"/>
                <a:gd name="T95" fmla="*/ 0 h 120"/>
                <a:gd name="T96" fmla="*/ 88 w 147"/>
                <a:gd name="T97" fmla="*/ 7 h 120"/>
                <a:gd name="T98" fmla="*/ 79 w 147"/>
                <a:gd name="T99" fmla="*/ 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120">
                  <a:moveTo>
                    <a:pt x="79" y="7"/>
                  </a:moveTo>
                  <a:lnTo>
                    <a:pt x="69" y="7"/>
                  </a:lnTo>
                  <a:lnTo>
                    <a:pt x="53" y="7"/>
                  </a:lnTo>
                  <a:lnTo>
                    <a:pt x="45" y="16"/>
                  </a:lnTo>
                  <a:lnTo>
                    <a:pt x="36" y="26"/>
                  </a:lnTo>
                  <a:lnTo>
                    <a:pt x="36" y="33"/>
                  </a:lnTo>
                  <a:lnTo>
                    <a:pt x="26" y="42"/>
                  </a:lnTo>
                  <a:lnTo>
                    <a:pt x="17" y="33"/>
                  </a:lnTo>
                  <a:lnTo>
                    <a:pt x="10" y="33"/>
                  </a:lnTo>
                  <a:lnTo>
                    <a:pt x="10" y="42"/>
                  </a:lnTo>
                  <a:lnTo>
                    <a:pt x="0" y="52"/>
                  </a:lnTo>
                  <a:lnTo>
                    <a:pt x="10" y="59"/>
                  </a:lnTo>
                  <a:lnTo>
                    <a:pt x="17" y="68"/>
                  </a:lnTo>
                  <a:lnTo>
                    <a:pt x="26" y="75"/>
                  </a:lnTo>
                  <a:lnTo>
                    <a:pt x="36" y="85"/>
                  </a:lnTo>
                  <a:lnTo>
                    <a:pt x="45" y="75"/>
                  </a:lnTo>
                  <a:lnTo>
                    <a:pt x="53" y="75"/>
                  </a:lnTo>
                  <a:lnTo>
                    <a:pt x="62" y="75"/>
                  </a:lnTo>
                  <a:lnTo>
                    <a:pt x="79" y="85"/>
                  </a:lnTo>
                  <a:lnTo>
                    <a:pt x="79" y="94"/>
                  </a:lnTo>
                  <a:lnTo>
                    <a:pt x="88" y="101"/>
                  </a:lnTo>
                  <a:lnTo>
                    <a:pt x="95" y="120"/>
                  </a:lnTo>
                  <a:lnTo>
                    <a:pt x="105" y="111"/>
                  </a:lnTo>
                  <a:lnTo>
                    <a:pt x="112" y="101"/>
                  </a:lnTo>
                  <a:lnTo>
                    <a:pt x="121" y="101"/>
                  </a:lnTo>
                  <a:lnTo>
                    <a:pt x="131" y="101"/>
                  </a:lnTo>
                  <a:lnTo>
                    <a:pt x="131" y="85"/>
                  </a:lnTo>
                  <a:lnTo>
                    <a:pt x="140" y="75"/>
                  </a:lnTo>
                  <a:lnTo>
                    <a:pt x="140" y="85"/>
                  </a:lnTo>
                  <a:lnTo>
                    <a:pt x="140" y="94"/>
                  </a:lnTo>
                  <a:lnTo>
                    <a:pt x="147" y="94"/>
                  </a:lnTo>
                  <a:lnTo>
                    <a:pt x="147" y="85"/>
                  </a:lnTo>
                  <a:lnTo>
                    <a:pt x="147" y="75"/>
                  </a:lnTo>
                  <a:lnTo>
                    <a:pt x="140" y="68"/>
                  </a:lnTo>
                  <a:lnTo>
                    <a:pt x="131" y="75"/>
                  </a:lnTo>
                  <a:lnTo>
                    <a:pt x="121" y="68"/>
                  </a:lnTo>
                  <a:lnTo>
                    <a:pt x="131" y="59"/>
                  </a:lnTo>
                  <a:lnTo>
                    <a:pt x="140" y="59"/>
                  </a:lnTo>
                  <a:lnTo>
                    <a:pt x="140" y="52"/>
                  </a:lnTo>
                  <a:lnTo>
                    <a:pt x="140" y="42"/>
                  </a:lnTo>
                  <a:lnTo>
                    <a:pt x="131" y="26"/>
                  </a:lnTo>
                  <a:lnTo>
                    <a:pt x="131" y="16"/>
                  </a:lnTo>
                  <a:lnTo>
                    <a:pt x="131" y="7"/>
                  </a:lnTo>
                  <a:lnTo>
                    <a:pt x="121" y="7"/>
                  </a:lnTo>
                  <a:lnTo>
                    <a:pt x="112" y="7"/>
                  </a:lnTo>
                  <a:lnTo>
                    <a:pt x="105" y="7"/>
                  </a:lnTo>
                  <a:lnTo>
                    <a:pt x="105" y="0"/>
                  </a:lnTo>
                  <a:lnTo>
                    <a:pt x="95" y="0"/>
                  </a:lnTo>
                  <a:lnTo>
                    <a:pt x="88" y="7"/>
                  </a:lnTo>
                  <a:lnTo>
                    <a:pt x="79" y="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507"/>
            <p:cNvSpPr>
              <a:spLocks/>
            </p:cNvSpPr>
            <p:nvPr/>
          </p:nvSpPr>
          <p:spPr bwMode="auto">
            <a:xfrm>
              <a:off x="7437279" y="4772653"/>
              <a:ext cx="106363" cy="198439"/>
            </a:xfrm>
            <a:custGeom>
              <a:avLst/>
              <a:gdLst>
                <a:gd name="T0" fmla="*/ 24 w 67"/>
                <a:gd name="T1" fmla="*/ 116 h 125"/>
                <a:gd name="T2" fmla="*/ 17 w 67"/>
                <a:gd name="T3" fmla="*/ 114 h 125"/>
                <a:gd name="T4" fmla="*/ 12 w 67"/>
                <a:gd name="T5" fmla="*/ 106 h 125"/>
                <a:gd name="T6" fmla="*/ 12 w 67"/>
                <a:gd name="T7" fmla="*/ 97 h 125"/>
                <a:gd name="T8" fmla="*/ 5 w 67"/>
                <a:gd name="T9" fmla="*/ 90 h 125"/>
                <a:gd name="T10" fmla="*/ 0 w 67"/>
                <a:gd name="T11" fmla="*/ 80 h 125"/>
                <a:gd name="T12" fmla="*/ 8 w 67"/>
                <a:gd name="T13" fmla="*/ 76 h 125"/>
                <a:gd name="T14" fmla="*/ 5 w 67"/>
                <a:gd name="T15" fmla="*/ 73 h 125"/>
                <a:gd name="T16" fmla="*/ 5 w 67"/>
                <a:gd name="T17" fmla="*/ 64 h 125"/>
                <a:gd name="T18" fmla="*/ 3 w 67"/>
                <a:gd name="T19" fmla="*/ 57 h 125"/>
                <a:gd name="T20" fmla="*/ 0 w 67"/>
                <a:gd name="T21" fmla="*/ 47 h 125"/>
                <a:gd name="T22" fmla="*/ 3 w 67"/>
                <a:gd name="T23" fmla="*/ 38 h 125"/>
                <a:gd name="T24" fmla="*/ 0 w 67"/>
                <a:gd name="T25" fmla="*/ 31 h 125"/>
                <a:gd name="T26" fmla="*/ 8 w 67"/>
                <a:gd name="T27" fmla="*/ 24 h 125"/>
                <a:gd name="T28" fmla="*/ 15 w 67"/>
                <a:gd name="T29" fmla="*/ 14 h 125"/>
                <a:gd name="T30" fmla="*/ 24 w 67"/>
                <a:gd name="T31" fmla="*/ 12 h 125"/>
                <a:gd name="T32" fmla="*/ 26 w 67"/>
                <a:gd name="T33" fmla="*/ 7 h 125"/>
                <a:gd name="T34" fmla="*/ 31 w 67"/>
                <a:gd name="T35" fmla="*/ 5 h 125"/>
                <a:gd name="T36" fmla="*/ 41 w 67"/>
                <a:gd name="T37" fmla="*/ 5 h 125"/>
                <a:gd name="T38" fmla="*/ 50 w 67"/>
                <a:gd name="T39" fmla="*/ 0 h 125"/>
                <a:gd name="T40" fmla="*/ 57 w 67"/>
                <a:gd name="T41" fmla="*/ 2 h 125"/>
                <a:gd name="T42" fmla="*/ 60 w 67"/>
                <a:gd name="T43" fmla="*/ 0 h 125"/>
                <a:gd name="T44" fmla="*/ 62 w 67"/>
                <a:gd name="T45" fmla="*/ 5 h 125"/>
                <a:gd name="T46" fmla="*/ 67 w 67"/>
                <a:gd name="T47" fmla="*/ 12 h 125"/>
                <a:gd name="T48" fmla="*/ 67 w 67"/>
                <a:gd name="T49" fmla="*/ 21 h 125"/>
                <a:gd name="T50" fmla="*/ 67 w 67"/>
                <a:gd name="T51" fmla="*/ 31 h 125"/>
                <a:gd name="T52" fmla="*/ 67 w 67"/>
                <a:gd name="T53" fmla="*/ 47 h 125"/>
                <a:gd name="T54" fmla="*/ 57 w 67"/>
                <a:gd name="T55" fmla="*/ 57 h 125"/>
                <a:gd name="T56" fmla="*/ 50 w 67"/>
                <a:gd name="T57" fmla="*/ 64 h 125"/>
                <a:gd name="T58" fmla="*/ 50 w 67"/>
                <a:gd name="T59" fmla="*/ 73 h 125"/>
                <a:gd name="T60" fmla="*/ 50 w 67"/>
                <a:gd name="T61" fmla="*/ 80 h 125"/>
                <a:gd name="T62" fmla="*/ 41 w 67"/>
                <a:gd name="T63" fmla="*/ 99 h 125"/>
                <a:gd name="T64" fmla="*/ 41 w 67"/>
                <a:gd name="T65" fmla="*/ 106 h 125"/>
                <a:gd name="T66" fmla="*/ 31 w 67"/>
                <a:gd name="T67" fmla="*/ 116 h 125"/>
                <a:gd name="T68" fmla="*/ 31 w 67"/>
                <a:gd name="T69" fmla="*/ 125 h 125"/>
                <a:gd name="T70" fmla="*/ 24 w 67"/>
                <a:gd name="T71" fmla="*/ 11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 h="125">
                  <a:moveTo>
                    <a:pt x="24" y="116"/>
                  </a:moveTo>
                  <a:lnTo>
                    <a:pt x="17" y="114"/>
                  </a:lnTo>
                  <a:lnTo>
                    <a:pt x="12" y="106"/>
                  </a:lnTo>
                  <a:lnTo>
                    <a:pt x="12" y="97"/>
                  </a:lnTo>
                  <a:lnTo>
                    <a:pt x="5" y="90"/>
                  </a:lnTo>
                  <a:lnTo>
                    <a:pt x="0" y="80"/>
                  </a:lnTo>
                  <a:lnTo>
                    <a:pt x="8" y="76"/>
                  </a:lnTo>
                  <a:lnTo>
                    <a:pt x="5" y="73"/>
                  </a:lnTo>
                  <a:lnTo>
                    <a:pt x="5" y="64"/>
                  </a:lnTo>
                  <a:lnTo>
                    <a:pt x="3" y="57"/>
                  </a:lnTo>
                  <a:lnTo>
                    <a:pt x="0" y="47"/>
                  </a:lnTo>
                  <a:lnTo>
                    <a:pt x="3" y="38"/>
                  </a:lnTo>
                  <a:lnTo>
                    <a:pt x="0" y="31"/>
                  </a:lnTo>
                  <a:lnTo>
                    <a:pt x="8" y="24"/>
                  </a:lnTo>
                  <a:lnTo>
                    <a:pt x="15" y="14"/>
                  </a:lnTo>
                  <a:lnTo>
                    <a:pt x="24" y="12"/>
                  </a:lnTo>
                  <a:lnTo>
                    <a:pt x="26" y="7"/>
                  </a:lnTo>
                  <a:lnTo>
                    <a:pt x="31" y="5"/>
                  </a:lnTo>
                  <a:lnTo>
                    <a:pt x="41" y="5"/>
                  </a:lnTo>
                  <a:lnTo>
                    <a:pt x="50" y="0"/>
                  </a:lnTo>
                  <a:lnTo>
                    <a:pt x="57" y="2"/>
                  </a:lnTo>
                  <a:lnTo>
                    <a:pt x="60" y="0"/>
                  </a:lnTo>
                  <a:lnTo>
                    <a:pt x="62" y="5"/>
                  </a:lnTo>
                  <a:lnTo>
                    <a:pt x="67" y="12"/>
                  </a:lnTo>
                  <a:lnTo>
                    <a:pt x="67" y="21"/>
                  </a:lnTo>
                  <a:lnTo>
                    <a:pt x="67" y="31"/>
                  </a:lnTo>
                  <a:lnTo>
                    <a:pt x="67" y="47"/>
                  </a:lnTo>
                  <a:lnTo>
                    <a:pt x="57" y="57"/>
                  </a:lnTo>
                  <a:lnTo>
                    <a:pt x="50" y="64"/>
                  </a:lnTo>
                  <a:lnTo>
                    <a:pt x="50" y="73"/>
                  </a:lnTo>
                  <a:lnTo>
                    <a:pt x="50" y="80"/>
                  </a:lnTo>
                  <a:lnTo>
                    <a:pt x="41" y="99"/>
                  </a:lnTo>
                  <a:lnTo>
                    <a:pt x="41" y="106"/>
                  </a:lnTo>
                  <a:lnTo>
                    <a:pt x="31" y="116"/>
                  </a:lnTo>
                  <a:lnTo>
                    <a:pt x="31" y="125"/>
                  </a:lnTo>
                  <a:lnTo>
                    <a:pt x="24" y="11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508"/>
            <p:cNvSpPr>
              <a:spLocks/>
            </p:cNvSpPr>
            <p:nvPr/>
          </p:nvSpPr>
          <p:spPr bwMode="auto">
            <a:xfrm>
              <a:off x="7337261" y="4983783"/>
              <a:ext cx="190500" cy="330200"/>
            </a:xfrm>
            <a:custGeom>
              <a:avLst/>
              <a:gdLst>
                <a:gd name="T0" fmla="*/ 9 w 120"/>
                <a:gd name="T1" fmla="*/ 26 h 208"/>
                <a:gd name="T2" fmla="*/ 16 w 120"/>
                <a:gd name="T3" fmla="*/ 35 h 208"/>
                <a:gd name="T4" fmla="*/ 26 w 120"/>
                <a:gd name="T5" fmla="*/ 26 h 208"/>
                <a:gd name="T6" fmla="*/ 42 w 120"/>
                <a:gd name="T7" fmla="*/ 26 h 208"/>
                <a:gd name="T8" fmla="*/ 52 w 120"/>
                <a:gd name="T9" fmla="*/ 26 h 208"/>
                <a:gd name="T10" fmla="*/ 61 w 120"/>
                <a:gd name="T11" fmla="*/ 16 h 208"/>
                <a:gd name="T12" fmla="*/ 68 w 120"/>
                <a:gd name="T13" fmla="*/ 16 h 208"/>
                <a:gd name="T14" fmla="*/ 78 w 120"/>
                <a:gd name="T15" fmla="*/ 16 h 208"/>
                <a:gd name="T16" fmla="*/ 78 w 120"/>
                <a:gd name="T17" fmla="*/ 9 h 208"/>
                <a:gd name="T18" fmla="*/ 87 w 120"/>
                <a:gd name="T19" fmla="*/ 9 h 208"/>
                <a:gd name="T20" fmla="*/ 94 w 120"/>
                <a:gd name="T21" fmla="*/ 0 h 208"/>
                <a:gd name="T22" fmla="*/ 94 w 120"/>
                <a:gd name="T23" fmla="*/ 9 h 208"/>
                <a:gd name="T24" fmla="*/ 104 w 120"/>
                <a:gd name="T25" fmla="*/ 16 h 208"/>
                <a:gd name="T26" fmla="*/ 113 w 120"/>
                <a:gd name="T27" fmla="*/ 26 h 208"/>
                <a:gd name="T28" fmla="*/ 104 w 120"/>
                <a:gd name="T29" fmla="*/ 26 h 208"/>
                <a:gd name="T30" fmla="*/ 113 w 120"/>
                <a:gd name="T31" fmla="*/ 35 h 208"/>
                <a:gd name="T32" fmla="*/ 113 w 120"/>
                <a:gd name="T33" fmla="*/ 42 h 208"/>
                <a:gd name="T34" fmla="*/ 120 w 120"/>
                <a:gd name="T35" fmla="*/ 42 h 208"/>
                <a:gd name="T36" fmla="*/ 120 w 120"/>
                <a:gd name="T37" fmla="*/ 52 h 208"/>
                <a:gd name="T38" fmla="*/ 113 w 120"/>
                <a:gd name="T39" fmla="*/ 71 h 208"/>
                <a:gd name="T40" fmla="*/ 120 w 120"/>
                <a:gd name="T41" fmla="*/ 71 h 208"/>
                <a:gd name="T42" fmla="*/ 120 w 120"/>
                <a:gd name="T43" fmla="*/ 78 h 208"/>
                <a:gd name="T44" fmla="*/ 113 w 120"/>
                <a:gd name="T45" fmla="*/ 87 h 208"/>
                <a:gd name="T46" fmla="*/ 104 w 120"/>
                <a:gd name="T47" fmla="*/ 87 h 208"/>
                <a:gd name="T48" fmla="*/ 104 w 120"/>
                <a:gd name="T49" fmla="*/ 94 h 208"/>
                <a:gd name="T50" fmla="*/ 104 w 120"/>
                <a:gd name="T51" fmla="*/ 104 h 208"/>
                <a:gd name="T52" fmla="*/ 104 w 120"/>
                <a:gd name="T53" fmla="*/ 113 h 208"/>
                <a:gd name="T54" fmla="*/ 104 w 120"/>
                <a:gd name="T55" fmla="*/ 120 h 208"/>
                <a:gd name="T56" fmla="*/ 104 w 120"/>
                <a:gd name="T57" fmla="*/ 130 h 208"/>
                <a:gd name="T58" fmla="*/ 94 w 120"/>
                <a:gd name="T59" fmla="*/ 146 h 208"/>
                <a:gd name="T60" fmla="*/ 94 w 120"/>
                <a:gd name="T61" fmla="*/ 163 h 208"/>
                <a:gd name="T62" fmla="*/ 94 w 120"/>
                <a:gd name="T63" fmla="*/ 182 h 208"/>
                <a:gd name="T64" fmla="*/ 94 w 120"/>
                <a:gd name="T65" fmla="*/ 189 h 208"/>
                <a:gd name="T66" fmla="*/ 87 w 120"/>
                <a:gd name="T67" fmla="*/ 198 h 208"/>
                <a:gd name="T68" fmla="*/ 78 w 120"/>
                <a:gd name="T69" fmla="*/ 189 h 208"/>
                <a:gd name="T70" fmla="*/ 68 w 120"/>
                <a:gd name="T71" fmla="*/ 189 h 208"/>
                <a:gd name="T72" fmla="*/ 52 w 120"/>
                <a:gd name="T73" fmla="*/ 182 h 208"/>
                <a:gd name="T74" fmla="*/ 42 w 120"/>
                <a:gd name="T75" fmla="*/ 189 h 208"/>
                <a:gd name="T76" fmla="*/ 42 w 120"/>
                <a:gd name="T77" fmla="*/ 198 h 208"/>
                <a:gd name="T78" fmla="*/ 42 w 120"/>
                <a:gd name="T79" fmla="*/ 208 h 208"/>
                <a:gd name="T80" fmla="*/ 35 w 120"/>
                <a:gd name="T81" fmla="*/ 208 h 208"/>
                <a:gd name="T82" fmla="*/ 26 w 120"/>
                <a:gd name="T83" fmla="*/ 208 h 208"/>
                <a:gd name="T84" fmla="*/ 9 w 120"/>
                <a:gd name="T85" fmla="*/ 198 h 208"/>
                <a:gd name="T86" fmla="*/ 9 w 120"/>
                <a:gd name="T87" fmla="*/ 189 h 208"/>
                <a:gd name="T88" fmla="*/ 9 w 120"/>
                <a:gd name="T89" fmla="*/ 182 h 208"/>
                <a:gd name="T90" fmla="*/ 0 w 120"/>
                <a:gd name="T91" fmla="*/ 172 h 208"/>
                <a:gd name="T92" fmla="*/ 9 w 120"/>
                <a:gd name="T93" fmla="*/ 156 h 208"/>
                <a:gd name="T94" fmla="*/ 0 w 120"/>
                <a:gd name="T95" fmla="*/ 146 h 208"/>
                <a:gd name="T96" fmla="*/ 9 w 120"/>
                <a:gd name="T97" fmla="*/ 146 h 208"/>
                <a:gd name="T98" fmla="*/ 16 w 120"/>
                <a:gd name="T99" fmla="*/ 139 h 208"/>
                <a:gd name="T100" fmla="*/ 16 w 120"/>
                <a:gd name="T101" fmla="*/ 130 h 208"/>
                <a:gd name="T102" fmla="*/ 16 w 120"/>
                <a:gd name="T103" fmla="*/ 120 h 208"/>
                <a:gd name="T104" fmla="*/ 26 w 120"/>
                <a:gd name="T105" fmla="*/ 113 h 208"/>
                <a:gd name="T106" fmla="*/ 35 w 120"/>
                <a:gd name="T107" fmla="*/ 104 h 208"/>
                <a:gd name="T108" fmla="*/ 16 w 120"/>
                <a:gd name="T109" fmla="*/ 104 h 208"/>
                <a:gd name="T110" fmla="*/ 9 w 120"/>
                <a:gd name="T111" fmla="*/ 104 h 208"/>
                <a:gd name="T112" fmla="*/ 9 w 120"/>
                <a:gd name="T113" fmla="*/ 87 h 208"/>
                <a:gd name="T114" fmla="*/ 9 w 120"/>
                <a:gd name="T115" fmla="*/ 78 h 208"/>
                <a:gd name="T116" fmla="*/ 0 w 120"/>
                <a:gd name="T117" fmla="*/ 61 h 208"/>
                <a:gd name="T118" fmla="*/ 0 w 120"/>
                <a:gd name="T119" fmla="*/ 52 h 208"/>
                <a:gd name="T120" fmla="*/ 0 w 120"/>
                <a:gd name="T121" fmla="*/ 42 h 208"/>
                <a:gd name="T122" fmla="*/ 9 w 120"/>
                <a:gd name="T123" fmla="*/ 35 h 208"/>
                <a:gd name="T124" fmla="*/ 9 w 120"/>
                <a:gd name="T125" fmla="*/ 2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0" h="208">
                  <a:moveTo>
                    <a:pt x="9" y="26"/>
                  </a:moveTo>
                  <a:lnTo>
                    <a:pt x="16" y="35"/>
                  </a:lnTo>
                  <a:lnTo>
                    <a:pt x="26" y="26"/>
                  </a:lnTo>
                  <a:lnTo>
                    <a:pt x="42" y="26"/>
                  </a:lnTo>
                  <a:lnTo>
                    <a:pt x="52" y="26"/>
                  </a:lnTo>
                  <a:lnTo>
                    <a:pt x="61" y="16"/>
                  </a:lnTo>
                  <a:lnTo>
                    <a:pt x="68" y="16"/>
                  </a:lnTo>
                  <a:lnTo>
                    <a:pt x="78" y="16"/>
                  </a:lnTo>
                  <a:lnTo>
                    <a:pt x="78" y="9"/>
                  </a:lnTo>
                  <a:lnTo>
                    <a:pt x="87" y="9"/>
                  </a:lnTo>
                  <a:lnTo>
                    <a:pt x="94" y="0"/>
                  </a:lnTo>
                  <a:lnTo>
                    <a:pt x="94" y="9"/>
                  </a:lnTo>
                  <a:lnTo>
                    <a:pt x="104" y="16"/>
                  </a:lnTo>
                  <a:lnTo>
                    <a:pt x="113" y="26"/>
                  </a:lnTo>
                  <a:lnTo>
                    <a:pt x="104" y="26"/>
                  </a:lnTo>
                  <a:lnTo>
                    <a:pt x="113" y="35"/>
                  </a:lnTo>
                  <a:lnTo>
                    <a:pt x="113" y="42"/>
                  </a:lnTo>
                  <a:lnTo>
                    <a:pt x="120" y="42"/>
                  </a:lnTo>
                  <a:lnTo>
                    <a:pt x="120" y="52"/>
                  </a:lnTo>
                  <a:lnTo>
                    <a:pt x="113" y="71"/>
                  </a:lnTo>
                  <a:lnTo>
                    <a:pt x="120" y="71"/>
                  </a:lnTo>
                  <a:lnTo>
                    <a:pt x="120" y="78"/>
                  </a:lnTo>
                  <a:lnTo>
                    <a:pt x="113" y="87"/>
                  </a:lnTo>
                  <a:lnTo>
                    <a:pt x="104" y="87"/>
                  </a:lnTo>
                  <a:lnTo>
                    <a:pt x="104" y="94"/>
                  </a:lnTo>
                  <a:lnTo>
                    <a:pt x="104" y="104"/>
                  </a:lnTo>
                  <a:lnTo>
                    <a:pt x="104" y="113"/>
                  </a:lnTo>
                  <a:lnTo>
                    <a:pt x="104" y="120"/>
                  </a:lnTo>
                  <a:lnTo>
                    <a:pt x="104" y="130"/>
                  </a:lnTo>
                  <a:lnTo>
                    <a:pt x="94" y="146"/>
                  </a:lnTo>
                  <a:lnTo>
                    <a:pt x="94" y="163"/>
                  </a:lnTo>
                  <a:lnTo>
                    <a:pt x="94" y="182"/>
                  </a:lnTo>
                  <a:lnTo>
                    <a:pt x="94" y="189"/>
                  </a:lnTo>
                  <a:lnTo>
                    <a:pt x="87" y="198"/>
                  </a:lnTo>
                  <a:lnTo>
                    <a:pt x="78" y="189"/>
                  </a:lnTo>
                  <a:lnTo>
                    <a:pt x="68" y="189"/>
                  </a:lnTo>
                  <a:lnTo>
                    <a:pt x="52" y="182"/>
                  </a:lnTo>
                  <a:lnTo>
                    <a:pt x="42" y="189"/>
                  </a:lnTo>
                  <a:lnTo>
                    <a:pt x="42" y="198"/>
                  </a:lnTo>
                  <a:lnTo>
                    <a:pt x="42" y="208"/>
                  </a:lnTo>
                  <a:lnTo>
                    <a:pt x="35" y="208"/>
                  </a:lnTo>
                  <a:lnTo>
                    <a:pt x="26" y="208"/>
                  </a:lnTo>
                  <a:lnTo>
                    <a:pt x="9" y="198"/>
                  </a:lnTo>
                  <a:lnTo>
                    <a:pt x="9" y="189"/>
                  </a:lnTo>
                  <a:lnTo>
                    <a:pt x="9" y="182"/>
                  </a:lnTo>
                  <a:lnTo>
                    <a:pt x="0" y="172"/>
                  </a:lnTo>
                  <a:lnTo>
                    <a:pt x="9" y="156"/>
                  </a:lnTo>
                  <a:lnTo>
                    <a:pt x="0" y="146"/>
                  </a:lnTo>
                  <a:lnTo>
                    <a:pt x="9" y="146"/>
                  </a:lnTo>
                  <a:lnTo>
                    <a:pt x="16" y="139"/>
                  </a:lnTo>
                  <a:lnTo>
                    <a:pt x="16" y="130"/>
                  </a:lnTo>
                  <a:lnTo>
                    <a:pt x="16" y="120"/>
                  </a:lnTo>
                  <a:lnTo>
                    <a:pt x="26" y="113"/>
                  </a:lnTo>
                  <a:lnTo>
                    <a:pt x="35" y="104"/>
                  </a:lnTo>
                  <a:lnTo>
                    <a:pt x="16" y="104"/>
                  </a:lnTo>
                  <a:lnTo>
                    <a:pt x="9" y="104"/>
                  </a:lnTo>
                  <a:lnTo>
                    <a:pt x="9" y="87"/>
                  </a:lnTo>
                  <a:lnTo>
                    <a:pt x="9" y="78"/>
                  </a:lnTo>
                  <a:lnTo>
                    <a:pt x="0" y="61"/>
                  </a:lnTo>
                  <a:lnTo>
                    <a:pt x="0" y="52"/>
                  </a:lnTo>
                  <a:lnTo>
                    <a:pt x="0" y="42"/>
                  </a:lnTo>
                  <a:lnTo>
                    <a:pt x="9" y="35"/>
                  </a:lnTo>
                  <a:lnTo>
                    <a:pt x="9" y="2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509"/>
            <p:cNvSpPr>
              <a:spLocks/>
            </p:cNvSpPr>
            <p:nvPr/>
          </p:nvSpPr>
          <p:spPr bwMode="auto">
            <a:xfrm>
              <a:off x="7802397" y="5463217"/>
              <a:ext cx="382588" cy="244475"/>
            </a:xfrm>
            <a:custGeom>
              <a:avLst/>
              <a:gdLst>
                <a:gd name="T0" fmla="*/ 241 w 241"/>
                <a:gd name="T1" fmla="*/ 8 h 154"/>
                <a:gd name="T2" fmla="*/ 241 w 241"/>
                <a:gd name="T3" fmla="*/ 17 h 154"/>
                <a:gd name="T4" fmla="*/ 241 w 241"/>
                <a:gd name="T5" fmla="*/ 24 h 154"/>
                <a:gd name="T6" fmla="*/ 234 w 241"/>
                <a:gd name="T7" fmla="*/ 43 h 154"/>
                <a:gd name="T8" fmla="*/ 225 w 241"/>
                <a:gd name="T9" fmla="*/ 43 h 154"/>
                <a:gd name="T10" fmla="*/ 218 w 241"/>
                <a:gd name="T11" fmla="*/ 50 h 154"/>
                <a:gd name="T12" fmla="*/ 218 w 241"/>
                <a:gd name="T13" fmla="*/ 60 h 154"/>
                <a:gd name="T14" fmla="*/ 218 w 241"/>
                <a:gd name="T15" fmla="*/ 69 h 154"/>
                <a:gd name="T16" fmla="*/ 218 w 241"/>
                <a:gd name="T17" fmla="*/ 76 h 154"/>
                <a:gd name="T18" fmla="*/ 208 w 241"/>
                <a:gd name="T19" fmla="*/ 86 h 154"/>
                <a:gd name="T20" fmla="*/ 208 w 241"/>
                <a:gd name="T21" fmla="*/ 93 h 154"/>
                <a:gd name="T22" fmla="*/ 208 w 241"/>
                <a:gd name="T23" fmla="*/ 102 h 154"/>
                <a:gd name="T24" fmla="*/ 218 w 241"/>
                <a:gd name="T25" fmla="*/ 102 h 154"/>
                <a:gd name="T26" fmla="*/ 208 w 241"/>
                <a:gd name="T27" fmla="*/ 112 h 154"/>
                <a:gd name="T28" fmla="*/ 218 w 241"/>
                <a:gd name="T29" fmla="*/ 112 h 154"/>
                <a:gd name="T30" fmla="*/ 218 w 241"/>
                <a:gd name="T31" fmla="*/ 128 h 154"/>
                <a:gd name="T32" fmla="*/ 199 w 241"/>
                <a:gd name="T33" fmla="*/ 138 h 154"/>
                <a:gd name="T34" fmla="*/ 199 w 241"/>
                <a:gd name="T35" fmla="*/ 154 h 154"/>
                <a:gd name="T36" fmla="*/ 182 w 241"/>
                <a:gd name="T37" fmla="*/ 147 h 154"/>
                <a:gd name="T38" fmla="*/ 173 w 241"/>
                <a:gd name="T39" fmla="*/ 154 h 154"/>
                <a:gd name="T40" fmla="*/ 156 w 241"/>
                <a:gd name="T41" fmla="*/ 147 h 154"/>
                <a:gd name="T42" fmla="*/ 147 w 241"/>
                <a:gd name="T43" fmla="*/ 128 h 154"/>
                <a:gd name="T44" fmla="*/ 147 w 241"/>
                <a:gd name="T45" fmla="*/ 119 h 154"/>
                <a:gd name="T46" fmla="*/ 130 w 241"/>
                <a:gd name="T47" fmla="*/ 112 h 154"/>
                <a:gd name="T48" fmla="*/ 113 w 241"/>
                <a:gd name="T49" fmla="*/ 112 h 154"/>
                <a:gd name="T50" fmla="*/ 104 w 241"/>
                <a:gd name="T51" fmla="*/ 102 h 154"/>
                <a:gd name="T52" fmla="*/ 87 w 241"/>
                <a:gd name="T53" fmla="*/ 102 h 154"/>
                <a:gd name="T54" fmla="*/ 78 w 241"/>
                <a:gd name="T55" fmla="*/ 86 h 154"/>
                <a:gd name="T56" fmla="*/ 69 w 241"/>
                <a:gd name="T57" fmla="*/ 76 h 154"/>
                <a:gd name="T58" fmla="*/ 45 w 241"/>
                <a:gd name="T59" fmla="*/ 69 h 154"/>
                <a:gd name="T60" fmla="*/ 35 w 241"/>
                <a:gd name="T61" fmla="*/ 60 h 154"/>
                <a:gd name="T62" fmla="*/ 26 w 241"/>
                <a:gd name="T63" fmla="*/ 60 h 154"/>
                <a:gd name="T64" fmla="*/ 9 w 241"/>
                <a:gd name="T65" fmla="*/ 50 h 154"/>
                <a:gd name="T66" fmla="*/ 0 w 241"/>
                <a:gd name="T67" fmla="*/ 43 h 154"/>
                <a:gd name="T68" fmla="*/ 0 w 241"/>
                <a:gd name="T69" fmla="*/ 34 h 154"/>
                <a:gd name="T70" fmla="*/ 9 w 241"/>
                <a:gd name="T71" fmla="*/ 24 h 154"/>
                <a:gd name="T72" fmla="*/ 9 w 241"/>
                <a:gd name="T73" fmla="*/ 8 h 154"/>
                <a:gd name="T74" fmla="*/ 16 w 241"/>
                <a:gd name="T75" fmla="*/ 8 h 154"/>
                <a:gd name="T76" fmla="*/ 26 w 241"/>
                <a:gd name="T77" fmla="*/ 0 h 154"/>
                <a:gd name="T78" fmla="*/ 35 w 241"/>
                <a:gd name="T79" fmla="*/ 8 h 154"/>
                <a:gd name="T80" fmla="*/ 35 w 241"/>
                <a:gd name="T81" fmla="*/ 17 h 154"/>
                <a:gd name="T82" fmla="*/ 52 w 241"/>
                <a:gd name="T83" fmla="*/ 8 h 154"/>
                <a:gd name="T84" fmla="*/ 69 w 241"/>
                <a:gd name="T85" fmla="*/ 8 h 154"/>
                <a:gd name="T86" fmla="*/ 78 w 241"/>
                <a:gd name="T87" fmla="*/ 17 h 154"/>
                <a:gd name="T88" fmla="*/ 95 w 241"/>
                <a:gd name="T89" fmla="*/ 24 h 154"/>
                <a:gd name="T90" fmla="*/ 113 w 241"/>
                <a:gd name="T91" fmla="*/ 34 h 154"/>
                <a:gd name="T92" fmla="*/ 130 w 241"/>
                <a:gd name="T93" fmla="*/ 34 h 154"/>
                <a:gd name="T94" fmla="*/ 147 w 241"/>
                <a:gd name="T95" fmla="*/ 24 h 154"/>
                <a:gd name="T96" fmla="*/ 156 w 241"/>
                <a:gd name="T97" fmla="*/ 24 h 154"/>
                <a:gd name="T98" fmla="*/ 166 w 241"/>
                <a:gd name="T99" fmla="*/ 24 h 154"/>
                <a:gd name="T100" fmla="*/ 173 w 241"/>
                <a:gd name="T101" fmla="*/ 24 h 154"/>
                <a:gd name="T102" fmla="*/ 182 w 241"/>
                <a:gd name="T103" fmla="*/ 17 h 154"/>
                <a:gd name="T104" fmla="*/ 189 w 241"/>
                <a:gd name="T105" fmla="*/ 17 h 154"/>
                <a:gd name="T106" fmla="*/ 199 w 241"/>
                <a:gd name="T107" fmla="*/ 24 h 154"/>
                <a:gd name="T108" fmla="*/ 208 w 241"/>
                <a:gd name="T109" fmla="*/ 17 h 154"/>
                <a:gd name="T110" fmla="*/ 225 w 241"/>
                <a:gd name="T111" fmla="*/ 17 h 154"/>
                <a:gd name="T112" fmla="*/ 241 w 241"/>
                <a:gd name="T113" fmla="*/ 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1" h="154">
                  <a:moveTo>
                    <a:pt x="241" y="8"/>
                  </a:moveTo>
                  <a:lnTo>
                    <a:pt x="241" y="17"/>
                  </a:lnTo>
                  <a:lnTo>
                    <a:pt x="241" y="24"/>
                  </a:lnTo>
                  <a:lnTo>
                    <a:pt x="234" y="43"/>
                  </a:lnTo>
                  <a:lnTo>
                    <a:pt x="225" y="43"/>
                  </a:lnTo>
                  <a:lnTo>
                    <a:pt x="218" y="50"/>
                  </a:lnTo>
                  <a:lnTo>
                    <a:pt x="218" y="60"/>
                  </a:lnTo>
                  <a:lnTo>
                    <a:pt x="218" y="69"/>
                  </a:lnTo>
                  <a:lnTo>
                    <a:pt x="218" y="76"/>
                  </a:lnTo>
                  <a:lnTo>
                    <a:pt x="208" y="86"/>
                  </a:lnTo>
                  <a:lnTo>
                    <a:pt x="208" y="93"/>
                  </a:lnTo>
                  <a:lnTo>
                    <a:pt x="208" y="102"/>
                  </a:lnTo>
                  <a:lnTo>
                    <a:pt x="218" y="102"/>
                  </a:lnTo>
                  <a:lnTo>
                    <a:pt x="208" y="112"/>
                  </a:lnTo>
                  <a:lnTo>
                    <a:pt x="218" y="112"/>
                  </a:lnTo>
                  <a:lnTo>
                    <a:pt x="218" y="128"/>
                  </a:lnTo>
                  <a:lnTo>
                    <a:pt x="199" y="138"/>
                  </a:lnTo>
                  <a:lnTo>
                    <a:pt x="199" y="154"/>
                  </a:lnTo>
                  <a:lnTo>
                    <a:pt x="182" y="147"/>
                  </a:lnTo>
                  <a:lnTo>
                    <a:pt x="173" y="154"/>
                  </a:lnTo>
                  <a:lnTo>
                    <a:pt x="156" y="147"/>
                  </a:lnTo>
                  <a:lnTo>
                    <a:pt x="147" y="128"/>
                  </a:lnTo>
                  <a:lnTo>
                    <a:pt x="147" y="119"/>
                  </a:lnTo>
                  <a:lnTo>
                    <a:pt x="130" y="112"/>
                  </a:lnTo>
                  <a:lnTo>
                    <a:pt x="113" y="112"/>
                  </a:lnTo>
                  <a:lnTo>
                    <a:pt x="104" y="102"/>
                  </a:lnTo>
                  <a:lnTo>
                    <a:pt x="87" y="102"/>
                  </a:lnTo>
                  <a:lnTo>
                    <a:pt x="78" y="86"/>
                  </a:lnTo>
                  <a:lnTo>
                    <a:pt x="69" y="76"/>
                  </a:lnTo>
                  <a:lnTo>
                    <a:pt x="45" y="69"/>
                  </a:lnTo>
                  <a:lnTo>
                    <a:pt x="35" y="60"/>
                  </a:lnTo>
                  <a:lnTo>
                    <a:pt x="26" y="60"/>
                  </a:lnTo>
                  <a:lnTo>
                    <a:pt x="9" y="50"/>
                  </a:lnTo>
                  <a:lnTo>
                    <a:pt x="0" y="43"/>
                  </a:lnTo>
                  <a:lnTo>
                    <a:pt x="0" y="34"/>
                  </a:lnTo>
                  <a:lnTo>
                    <a:pt x="9" y="24"/>
                  </a:lnTo>
                  <a:lnTo>
                    <a:pt x="9" y="8"/>
                  </a:lnTo>
                  <a:lnTo>
                    <a:pt x="16" y="8"/>
                  </a:lnTo>
                  <a:lnTo>
                    <a:pt x="26" y="0"/>
                  </a:lnTo>
                  <a:lnTo>
                    <a:pt x="35" y="8"/>
                  </a:lnTo>
                  <a:lnTo>
                    <a:pt x="35" y="17"/>
                  </a:lnTo>
                  <a:lnTo>
                    <a:pt x="52" y="8"/>
                  </a:lnTo>
                  <a:lnTo>
                    <a:pt x="69" y="8"/>
                  </a:lnTo>
                  <a:lnTo>
                    <a:pt x="78" y="17"/>
                  </a:lnTo>
                  <a:lnTo>
                    <a:pt x="95" y="24"/>
                  </a:lnTo>
                  <a:lnTo>
                    <a:pt x="113" y="34"/>
                  </a:lnTo>
                  <a:lnTo>
                    <a:pt x="130" y="34"/>
                  </a:lnTo>
                  <a:lnTo>
                    <a:pt x="147" y="24"/>
                  </a:lnTo>
                  <a:lnTo>
                    <a:pt x="156" y="24"/>
                  </a:lnTo>
                  <a:lnTo>
                    <a:pt x="166" y="24"/>
                  </a:lnTo>
                  <a:lnTo>
                    <a:pt x="173" y="24"/>
                  </a:lnTo>
                  <a:lnTo>
                    <a:pt x="182" y="17"/>
                  </a:lnTo>
                  <a:lnTo>
                    <a:pt x="189" y="17"/>
                  </a:lnTo>
                  <a:lnTo>
                    <a:pt x="199" y="24"/>
                  </a:lnTo>
                  <a:lnTo>
                    <a:pt x="208" y="17"/>
                  </a:lnTo>
                  <a:lnTo>
                    <a:pt x="225" y="17"/>
                  </a:lnTo>
                  <a:lnTo>
                    <a:pt x="241" y="8"/>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518"/>
            <p:cNvSpPr>
              <a:spLocks/>
            </p:cNvSpPr>
            <p:nvPr/>
          </p:nvSpPr>
          <p:spPr bwMode="auto">
            <a:xfrm>
              <a:off x="6265704" y="2667629"/>
              <a:ext cx="793751" cy="766763"/>
            </a:xfrm>
            <a:custGeom>
              <a:avLst/>
              <a:gdLst>
                <a:gd name="T0" fmla="*/ 43 w 500"/>
                <a:gd name="T1" fmla="*/ 415 h 483"/>
                <a:gd name="T2" fmla="*/ 95 w 500"/>
                <a:gd name="T3" fmla="*/ 379 h 483"/>
                <a:gd name="T4" fmla="*/ 112 w 500"/>
                <a:gd name="T5" fmla="*/ 370 h 483"/>
                <a:gd name="T6" fmla="*/ 138 w 500"/>
                <a:gd name="T7" fmla="*/ 379 h 483"/>
                <a:gd name="T8" fmla="*/ 173 w 500"/>
                <a:gd name="T9" fmla="*/ 386 h 483"/>
                <a:gd name="T10" fmla="*/ 206 w 500"/>
                <a:gd name="T11" fmla="*/ 370 h 483"/>
                <a:gd name="T12" fmla="*/ 242 w 500"/>
                <a:gd name="T13" fmla="*/ 353 h 483"/>
                <a:gd name="T14" fmla="*/ 223 w 500"/>
                <a:gd name="T15" fmla="*/ 346 h 483"/>
                <a:gd name="T16" fmla="*/ 216 w 500"/>
                <a:gd name="T17" fmla="*/ 311 h 483"/>
                <a:gd name="T18" fmla="*/ 232 w 500"/>
                <a:gd name="T19" fmla="*/ 284 h 483"/>
                <a:gd name="T20" fmla="*/ 249 w 500"/>
                <a:gd name="T21" fmla="*/ 249 h 483"/>
                <a:gd name="T22" fmla="*/ 249 w 500"/>
                <a:gd name="T23" fmla="*/ 216 h 483"/>
                <a:gd name="T24" fmla="*/ 275 w 500"/>
                <a:gd name="T25" fmla="*/ 206 h 483"/>
                <a:gd name="T26" fmla="*/ 258 w 500"/>
                <a:gd name="T27" fmla="*/ 190 h 483"/>
                <a:gd name="T28" fmla="*/ 275 w 500"/>
                <a:gd name="T29" fmla="*/ 164 h 483"/>
                <a:gd name="T30" fmla="*/ 301 w 500"/>
                <a:gd name="T31" fmla="*/ 147 h 483"/>
                <a:gd name="T32" fmla="*/ 268 w 500"/>
                <a:gd name="T33" fmla="*/ 138 h 483"/>
                <a:gd name="T34" fmla="*/ 268 w 500"/>
                <a:gd name="T35" fmla="*/ 105 h 483"/>
                <a:gd name="T36" fmla="*/ 284 w 500"/>
                <a:gd name="T37" fmla="*/ 62 h 483"/>
                <a:gd name="T38" fmla="*/ 310 w 500"/>
                <a:gd name="T39" fmla="*/ 53 h 483"/>
                <a:gd name="T40" fmla="*/ 336 w 500"/>
                <a:gd name="T41" fmla="*/ 43 h 483"/>
                <a:gd name="T42" fmla="*/ 353 w 500"/>
                <a:gd name="T43" fmla="*/ 26 h 483"/>
                <a:gd name="T44" fmla="*/ 369 w 500"/>
                <a:gd name="T45" fmla="*/ 17 h 483"/>
                <a:gd name="T46" fmla="*/ 405 w 500"/>
                <a:gd name="T47" fmla="*/ 26 h 483"/>
                <a:gd name="T48" fmla="*/ 405 w 500"/>
                <a:gd name="T49" fmla="*/ 69 h 483"/>
                <a:gd name="T50" fmla="*/ 395 w 500"/>
                <a:gd name="T51" fmla="*/ 112 h 483"/>
                <a:gd name="T52" fmla="*/ 421 w 500"/>
                <a:gd name="T53" fmla="*/ 128 h 483"/>
                <a:gd name="T54" fmla="*/ 431 w 500"/>
                <a:gd name="T55" fmla="*/ 164 h 483"/>
                <a:gd name="T56" fmla="*/ 414 w 500"/>
                <a:gd name="T57" fmla="*/ 206 h 483"/>
                <a:gd name="T58" fmla="*/ 431 w 500"/>
                <a:gd name="T59" fmla="*/ 223 h 483"/>
                <a:gd name="T60" fmla="*/ 440 w 500"/>
                <a:gd name="T61" fmla="*/ 258 h 483"/>
                <a:gd name="T62" fmla="*/ 414 w 500"/>
                <a:gd name="T63" fmla="*/ 284 h 483"/>
                <a:gd name="T64" fmla="*/ 431 w 500"/>
                <a:gd name="T65" fmla="*/ 301 h 483"/>
                <a:gd name="T66" fmla="*/ 474 w 500"/>
                <a:gd name="T67" fmla="*/ 301 h 483"/>
                <a:gd name="T68" fmla="*/ 500 w 500"/>
                <a:gd name="T69" fmla="*/ 346 h 483"/>
                <a:gd name="T70" fmla="*/ 474 w 500"/>
                <a:gd name="T71" fmla="*/ 386 h 483"/>
                <a:gd name="T72" fmla="*/ 447 w 500"/>
                <a:gd name="T73" fmla="*/ 396 h 483"/>
                <a:gd name="T74" fmla="*/ 431 w 500"/>
                <a:gd name="T75" fmla="*/ 405 h 483"/>
                <a:gd name="T76" fmla="*/ 405 w 500"/>
                <a:gd name="T77" fmla="*/ 415 h 483"/>
                <a:gd name="T78" fmla="*/ 414 w 500"/>
                <a:gd name="T79" fmla="*/ 438 h 483"/>
                <a:gd name="T80" fmla="*/ 447 w 500"/>
                <a:gd name="T81" fmla="*/ 438 h 483"/>
                <a:gd name="T82" fmla="*/ 431 w 500"/>
                <a:gd name="T83" fmla="*/ 464 h 483"/>
                <a:gd name="T84" fmla="*/ 395 w 500"/>
                <a:gd name="T85" fmla="*/ 474 h 483"/>
                <a:gd name="T86" fmla="*/ 353 w 500"/>
                <a:gd name="T87" fmla="*/ 464 h 483"/>
                <a:gd name="T88" fmla="*/ 310 w 500"/>
                <a:gd name="T89" fmla="*/ 464 h 483"/>
                <a:gd name="T90" fmla="*/ 284 w 500"/>
                <a:gd name="T91" fmla="*/ 448 h 483"/>
                <a:gd name="T92" fmla="*/ 249 w 500"/>
                <a:gd name="T93" fmla="*/ 457 h 483"/>
                <a:gd name="T94" fmla="*/ 206 w 500"/>
                <a:gd name="T95" fmla="*/ 457 h 483"/>
                <a:gd name="T96" fmla="*/ 180 w 500"/>
                <a:gd name="T97" fmla="*/ 431 h 483"/>
                <a:gd name="T98" fmla="*/ 147 w 500"/>
                <a:gd name="T99" fmla="*/ 422 h 483"/>
                <a:gd name="T100" fmla="*/ 128 w 500"/>
                <a:gd name="T101" fmla="*/ 457 h 483"/>
                <a:gd name="T102" fmla="*/ 86 w 500"/>
                <a:gd name="T103" fmla="*/ 438 h 483"/>
                <a:gd name="T104" fmla="*/ 43 w 500"/>
                <a:gd name="T105" fmla="*/ 438 h 483"/>
                <a:gd name="T106" fmla="*/ 17 w 500"/>
                <a:gd name="T107" fmla="*/ 448 h 483"/>
                <a:gd name="T108" fmla="*/ 17 w 500"/>
                <a:gd name="T109" fmla="*/ 43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0" h="483">
                  <a:moveTo>
                    <a:pt x="17" y="431"/>
                  </a:moveTo>
                  <a:lnTo>
                    <a:pt x="33" y="422"/>
                  </a:lnTo>
                  <a:lnTo>
                    <a:pt x="43" y="422"/>
                  </a:lnTo>
                  <a:lnTo>
                    <a:pt x="43" y="415"/>
                  </a:lnTo>
                  <a:lnTo>
                    <a:pt x="69" y="405"/>
                  </a:lnTo>
                  <a:lnTo>
                    <a:pt x="86" y="405"/>
                  </a:lnTo>
                  <a:lnTo>
                    <a:pt x="95" y="386"/>
                  </a:lnTo>
                  <a:lnTo>
                    <a:pt x="95" y="379"/>
                  </a:lnTo>
                  <a:lnTo>
                    <a:pt x="102" y="379"/>
                  </a:lnTo>
                  <a:lnTo>
                    <a:pt x="112" y="386"/>
                  </a:lnTo>
                  <a:lnTo>
                    <a:pt x="121" y="379"/>
                  </a:lnTo>
                  <a:lnTo>
                    <a:pt x="112" y="370"/>
                  </a:lnTo>
                  <a:lnTo>
                    <a:pt x="121" y="370"/>
                  </a:lnTo>
                  <a:lnTo>
                    <a:pt x="128" y="370"/>
                  </a:lnTo>
                  <a:lnTo>
                    <a:pt x="138" y="370"/>
                  </a:lnTo>
                  <a:lnTo>
                    <a:pt x="138" y="379"/>
                  </a:lnTo>
                  <a:lnTo>
                    <a:pt x="147" y="379"/>
                  </a:lnTo>
                  <a:lnTo>
                    <a:pt x="154" y="386"/>
                  </a:lnTo>
                  <a:lnTo>
                    <a:pt x="164" y="386"/>
                  </a:lnTo>
                  <a:lnTo>
                    <a:pt x="173" y="386"/>
                  </a:lnTo>
                  <a:lnTo>
                    <a:pt x="190" y="386"/>
                  </a:lnTo>
                  <a:lnTo>
                    <a:pt x="197" y="386"/>
                  </a:lnTo>
                  <a:lnTo>
                    <a:pt x="197" y="379"/>
                  </a:lnTo>
                  <a:lnTo>
                    <a:pt x="206" y="370"/>
                  </a:lnTo>
                  <a:lnTo>
                    <a:pt x="216" y="370"/>
                  </a:lnTo>
                  <a:lnTo>
                    <a:pt x="223" y="370"/>
                  </a:lnTo>
                  <a:lnTo>
                    <a:pt x="232" y="363"/>
                  </a:lnTo>
                  <a:lnTo>
                    <a:pt x="242" y="353"/>
                  </a:lnTo>
                  <a:lnTo>
                    <a:pt x="232" y="353"/>
                  </a:lnTo>
                  <a:lnTo>
                    <a:pt x="216" y="353"/>
                  </a:lnTo>
                  <a:lnTo>
                    <a:pt x="216" y="346"/>
                  </a:lnTo>
                  <a:lnTo>
                    <a:pt x="223" y="346"/>
                  </a:lnTo>
                  <a:lnTo>
                    <a:pt x="223" y="327"/>
                  </a:lnTo>
                  <a:lnTo>
                    <a:pt x="216" y="327"/>
                  </a:lnTo>
                  <a:lnTo>
                    <a:pt x="216" y="318"/>
                  </a:lnTo>
                  <a:lnTo>
                    <a:pt x="216" y="311"/>
                  </a:lnTo>
                  <a:lnTo>
                    <a:pt x="223" y="301"/>
                  </a:lnTo>
                  <a:lnTo>
                    <a:pt x="232" y="284"/>
                  </a:lnTo>
                  <a:lnTo>
                    <a:pt x="223" y="284"/>
                  </a:lnTo>
                  <a:lnTo>
                    <a:pt x="232" y="284"/>
                  </a:lnTo>
                  <a:lnTo>
                    <a:pt x="242" y="275"/>
                  </a:lnTo>
                  <a:lnTo>
                    <a:pt x="242" y="268"/>
                  </a:lnTo>
                  <a:lnTo>
                    <a:pt x="242" y="258"/>
                  </a:lnTo>
                  <a:lnTo>
                    <a:pt x="249" y="249"/>
                  </a:lnTo>
                  <a:lnTo>
                    <a:pt x="258" y="242"/>
                  </a:lnTo>
                  <a:lnTo>
                    <a:pt x="258" y="232"/>
                  </a:lnTo>
                  <a:lnTo>
                    <a:pt x="249" y="223"/>
                  </a:lnTo>
                  <a:lnTo>
                    <a:pt x="249" y="216"/>
                  </a:lnTo>
                  <a:lnTo>
                    <a:pt x="258" y="206"/>
                  </a:lnTo>
                  <a:lnTo>
                    <a:pt x="258" y="216"/>
                  </a:lnTo>
                  <a:lnTo>
                    <a:pt x="268" y="216"/>
                  </a:lnTo>
                  <a:lnTo>
                    <a:pt x="275" y="206"/>
                  </a:lnTo>
                  <a:lnTo>
                    <a:pt x="268" y="206"/>
                  </a:lnTo>
                  <a:lnTo>
                    <a:pt x="268" y="199"/>
                  </a:lnTo>
                  <a:lnTo>
                    <a:pt x="268" y="190"/>
                  </a:lnTo>
                  <a:lnTo>
                    <a:pt x="258" y="190"/>
                  </a:lnTo>
                  <a:lnTo>
                    <a:pt x="258" y="183"/>
                  </a:lnTo>
                  <a:lnTo>
                    <a:pt x="268" y="173"/>
                  </a:lnTo>
                  <a:lnTo>
                    <a:pt x="275" y="173"/>
                  </a:lnTo>
                  <a:lnTo>
                    <a:pt x="275" y="164"/>
                  </a:lnTo>
                  <a:lnTo>
                    <a:pt x="275" y="154"/>
                  </a:lnTo>
                  <a:lnTo>
                    <a:pt x="284" y="154"/>
                  </a:lnTo>
                  <a:lnTo>
                    <a:pt x="284" y="147"/>
                  </a:lnTo>
                  <a:lnTo>
                    <a:pt x="301" y="147"/>
                  </a:lnTo>
                  <a:lnTo>
                    <a:pt x="301" y="138"/>
                  </a:lnTo>
                  <a:lnTo>
                    <a:pt x="284" y="128"/>
                  </a:lnTo>
                  <a:lnTo>
                    <a:pt x="275" y="128"/>
                  </a:lnTo>
                  <a:lnTo>
                    <a:pt x="268" y="138"/>
                  </a:lnTo>
                  <a:lnTo>
                    <a:pt x="284" y="121"/>
                  </a:lnTo>
                  <a:lnTo>
                    <a:pt x="275" y="121"/>
                  </a:lnTo>
                  <a:lnTo>
                    <a:pt x="268" y="112"/>
                  </a:lnTo>
                  <a:lnTo>
                    <a:pt x="268" y="105"/>
                  </a:lnTo>
                  <a:lnTo>
                    <a:pt x="268" y="86"/>
                  </a:lnTo>
                  <a:lnTo>
                    <a:pt x="268" y="79"/>
                  </a:lnTo>
                  <a:lnTo>
                    <a:pt x="275" y="69"/>
                  </a:lnTo>
                  <a:lnTo>
                    <a:pt x="284" y="62"/>
                  </a:lnTo>
                  <a:lnTo>
                    <a:pt x="291" y="69"/>
                  </a:lnTo>
                  <a:lnTo>
                    <a:pt x="291" y="62"/>
                  </a:lnTo>
                  <a:lnTo>
                    <a:pt x="301" y="62"/>
                  </a:lnTo>
                  <a:lnTo>
                    <a:pt x="310" y="53"/>
                  </a:lnTo>
                  <a:lnTo>
                    <a:pt x="310" y="62"/>
                  </a:lnTo>
                  <a:lnTo>
                    <a:pt x="320" y="62"/>
                  </a:lnTo>
                  <a:lnTo>
                    <a:pt x="327" y="53"/>
                  </a:lnTo>
                  <a:lnTo>
                    <a:pt x="336" y="43"/>
                  </a:lnTo>
                  <a:lnTo>
                    <a:pt x="346" y="43"/>
                  </a:lnTo>
                  <a:lnTo>
                    <a:pt x="346" y="36"/>
                  </a:lnTo>
                  <a:lnTo>
                    <a:pt x="353" y="36"/>
                  </a:lnTo>
                  <a:lnTo>
                    <a:pt x="353" y="26"/>
                  </a:lnTo>
                  <a:lnTo>
                    <a:pt x="362" y="26"/>
                  </a:lnTo>
                  <a:lnTo>
                    <a:pt x="369" y="36"/>
                  </a:lnTo>
                  <a:lnTo>
                    <a:pt x="379" y="26"/>
                  </a:lnTo>
                  <a:lnTo>
                    <a:pt x="369" y="17"/>
                  </a:lnTo>
                  <a:lnTo>
                    <a:pt x="379" y="17"/>
                  </a:lnTo>
                  <a:lnTo>
                    <a:pt x="388" y="0"/>
                  </a:lnTo>
                  <a:lnTo>
                    <a:pt x="395" y="17"/>
                  </a:lnTo>
                  <a:lnTo>
                    <a:pt x="405" y="26"/>
                  </a:lnTo>
                  <a:lnTo>
                    <a:pt x="395" y="43"/>
                  </a:lnTo>
                  <a:lnTo>
                    <a:pt x="395" y="53"/>
                  </a:lnTo>
                  <a:lnTo>
                    <a:pt x="395" y="62"/>
                  </a:lnTo>
                  <a:lnTo>
                    <a:pt x="405" y="69"/>
                  </a:lnTo>
                  <a:lnTo>
                    <a:pt x="405" y="79"/>
                  </a:lnTo>
                  <a:lnTo>
                    <a:pt x="395" y="86"/>
                  </a:lnTo>
                  <a:lnTo>
                    <a:pt x="395" y="95"/>
                  </a:lnTo>
                  <a:lnTo>
                    <a:pt x="395" y="112"/>
                  </a:lnTo>
                  <a:lnTo>
                    <a:pt x="395" y="121"/>
                  </a:lnTo>
                  <a:lnTo>
                    <a:pt x="405" y="121"/>
                  </a:lnTo>
                  <a:lnTo>
                    <a:pt x="414" y="128"/>
                  </a:lnTo>
                  <a:lnTo>
                    <a:pt x="421" y="128"/>
                  </a:lnTo>
                  <a:lnTo>
                    <a:pt x="421" y="138"/>
                  </a:lnTo>
                  <a:lnTo>
                    <a:pt x="431" y="147"/>
                  </a:lnTo>
                  <a:lnTo>
                    <a:pt x="431" y="154"/>
                  </a:lnTo>
                  <a:lnTo>
                    <a:pt x="431" y="164"/>
                  </a:lnTo>
                  <a:lnTo>
                    <a:pt x="431" y="173"/>
                  </a:lnTo>
                  <a:lnTo>
                    <a:pt x="431" y="216"/>
                  </a:lnTo>
                  <a:lnTo>
                    <a:pt x="421" y="206"/>
                  </a:lnTo>
                  <a:lnTo>
                    <a:pt x="414" y="206"/>
                  </a:lnTo>
                  <a:lnTo>
                    <a:pt x="405" y="206"/>
                  </a:lnTo>
                  <a:lnTo>
                    <a:pt x="405" y="216"/>
                  </a:lnTo>
                  <a:lnTo>
                    <a:pt x="414" y="216"/>
                  </a:lnTo>
                  <a:lnTo>
                    <a:pt x="431" y="223"/>
                  </a:lnTo>
                  <a:lnTo>
                    <a:pt x="431" y="232"/>
                  </a:lnTo>
                  <a:lnTo>
                    <a:pt x="440" y="242"/>
                  </a:lnTo>
                  <a:lnTo>
                    <a:pt x="440" y="249"/>
                  </a:lnTo>
                  <a:lnTo>
                    <a:pt x="440" y="258"/>
                  </a:lnTo>
                  <a:lnTo>
                    <a:pt x="440" y="268"/>
                  </a:lnTo>
                  <a:lnTo>
                    <a:pt x="431" y="275"/>
                  </a:lnTo>
                  <a:lnTo>
                    <a:pt x="421" y="284"/>
                  </a:lnTo>
                  <a:lnTo>
                    <a:pt x="414" y="284"/>
                  </a:lnTo>
                  <a:lnTo>
                    <a:pt x="414" y="294"/>
                  </a:lnTo>
                  <a:lnTo>
                    <a:pt x="414" y="301"/>
                  </a:lnTo>
                  <a:lnTo>
                    <a:pt x="421" y="311"/>
                  </a:lnTo>
                  <a:lnTo>
                    <a:pt x="431" y="301"/>
                  </a:lnTo>
                  <a:lnTo>
                    <a:pt x="440" y="301"/>
                  </a:lnTo>
                  <a:lnTo>
                    <a:pt x="447" y="294"/>
                  </a:lnTo>
                  <a:lnTo>
                    <a:pt x="457" y="301"/>
                  </a:lnTo>
                  <a:lnTo>
                    <a:pt x="474" y="301"/>
                  </a:lnTo>
                  <a:lnTo>
                    <a:pt x="490" y="311"/>
                  </a:lnTo>
                  <a:lnTo>
                    <a:pt x="500" y="318"/>
                  </a:lnTo>
                  <a:lnTo>
                    <a:pt x="500" y="337"/>
                  </a:lnTo>
                  <a:lnTo>
                    <a:pt x="500" y="346"/>
                  </a:lnTo>
                  <a:lnTo>
                    <a:pt x="490" y="363"/>
                  </a:lnTo>
                  <a:lnTo>
                    <a:pt x="490" y="370"/>
                  </a:lnTo>
                  <a:lnTo>
                    <a:pt x="483" y="379"/>
                  </a:lnTo>
                  <a:lnTo>
                    <a:pt x="474" y="386"/>
                  </a:lnTo>
                  <a:lnTo>
                    <a:pt x="466" y="386"/>
                  </a:lnTo>
                  <a:lnTo>
                    <a:pt x="457" y="386"/>
                  </a:lnTo>
                  <a:lnTo>
                    <a:pt x="457" y="396"/>
                  </a:lnTo>
                  <a:lnTo>
                    <a:pt x="447" y="396"/>
                  </a:lnTo>
                  <a:lnTo>
                    <a:pt x="440" y="396"/>
                  </a:lnTo>
                  <a:lnTo>
                    <a:pt x="431" y="396"/>
                  </a:lnTo>
                  <a:lnTo>
                    <a:pt x="421" y="405"/>
                  </a:lnTo>
                  <a:lnTo>
                    <a:pt x="431" y="405"/>
                  </a:lnTo>
                  <a:lnTo>
                    <a:pt x="431" y="415"/>
                  </a:lnTo>
                  <a:lnTo>
                    <a:pt x="421" y="422"/>
                  </a:lnTo>
                  <a:lnTo>
                    <a:pt x="414" y="415"/>
                  </a:lnTo>
                  <a:lnTo>
                    <a:pt x="405" y="415"/>
                  </a:lnTo>
                  <a:lnTo>
                    <a:pt x="395" y="415"/>
                  </a:lnTo>
                  <a:lnTo>
                    <a:pt x="395" y="422"/>
                  </a:lnTo>
                  <a:lnTo>
                    <a:pt x="405" y="431"/>
                  </a:lnTo>
                  <a:lnTo>
                    <a:pt x="414" y="438"/>
                  </a:lnTo>
                  <a:lnTo>
                    <a:pt x="421" y="438"/>
                  </a:lnTo>
                  <a:lnTo>
                    <a:pt x="431" y="448"/>
                  </a:lnTo>
                  <a:lnTo>
                    <a:pt x="440" y="438"/>
                  </a:lnTo>
                  <a:lnTo>
                    <a:pt x="447" y="438"/>
                  </a:lnTo>
                  <a:lnTo>
                    <a:pt x="457" y="448"/>
                  </a:lnTo>
                  <a:lnTo>
                    <a:pt x="447" y="457"/>
                  </a:lnTo>
                  <a:lnTo>
                    <a:pt x="440" y="464"/>
                  </a:lnTo>
                  <a:lnTo>
                    <a:pt x="431" y="464"/>
                  </a:lnTo>
                  <a:lnTo>
                    <a:pt x="421" y="474"/>
                  </a:lnTo>
                  <a:lnTo>
                    <a:pt x="414" y="483"/>
                  </a:lnTo>
                  <a:lnTo>
                    <a:pt x="405" y="474"/>
                  </a:lnTo>
                  <a:lnTo>
                    <a:pt x="395" y="474"/>
                  </a:lnTo>
                  <a:lnTo>
                    <a:pt x="379" y="483"/>
                  </a:lnTo>
                  <a:lnTo>
                    <a:pt x="369" y="474"/>
                  </a:lnTo>
                  <a:lnTo>
                    <a:pt x="362" y="474"/>
                  </a:lnTo>
                  <a:lnTo>
                    <a:pt x="353" y="464"/>
                  </a:lnTo>
                  <a:lnTo>
                    <a:pt x="346" y="464"/>
                  </a:lnTo>
                  <a:lnTo>
                    <a:pt x="336" y="464"/>
                  </a:lnTo>
                  <a:lnTo>
                    <a:pt x="327" y="464"/>
                  </a:lnTo>
                  <a:lnTo>
                    <a:pt x="310" y="464"/>
                  </a:lnTo>
                  <a:lnTo>
                    <a:pt x="310" y="457"/>
                  </a:lnTo>
                  <a:lnTo>
                    <a:pt x="301" y="457"/>
                  </a:lnTo>
                  <a:lnTo>
                    <a:pt x="291" y="457"/>
                  </a:lnTo>
                  <a:lnTo>
                    <a:pt x="284" y="448"/>
                  </a:lnTo>
                  <a:lnTo>
                    <a:pt x="275" y="438"/>
                  </a:lnTo>
                  <a:lnTo>
                    <a:pt x="268" y="448"/>
                  </a:lnTo>
                  <a:lnTo>
                    <a:pt x="268" y="457"/>
                  </a:lnTo>
                  <a:lnTo>
                    <a:pt x="249" y="457"/>
                  </a:lnTo>
                  <a:lnTo>
                    <a:pt x="242" y="448"/>
                  </a:lnTo>
                  <a:lnTo>
                    <a:pt x="223" y="448"/>
                  </a:lnTo>
                  <a:lnTo>
                    <a:pt x="216" y="457"/>
                  </a:lnTo>
                  <a:lnTo>
                    <a:pt x="206" y="457"/>
                  </a:lnTo>
                  <a:lnTo>
                    <a:pt x="206" y="448"/>
                  </a:lnTo>
                  <a:lnTo>
                    <a:pt x="197" y="438"/>
                  </a:lnTo>
                  <a:lnTo>
                    <a:pt x="190" y="431"/>
                  </a:lnTo>
                  <a:lnTo>
                    <a:pt x="180" y="431"/>
                  </a:lnTo>
                  <a:lnTo>
                    <a:pt x="173" y="431"/>
                  </a:lnTo>
                  <a:lnTo>
                    <a:pt x="164" y="431"/>
                  </a:lnTo>
                  <a:lnTo>
                    <a:pt x="154" y="431"/>
                  </a:lnTo>
                  <a:lnTo>
                    <a:pt x="147" y="422"/>
                  </a:lnTo>
                  <a:lnTo>
                    <a:pt x="138" y="431"/>
                  </a:lnTo>
                  <a:lnTo>
                    <a:pt x="138" y="438"/>
                  </a:lnTo>
                  <a:lnTo>
                    <a:pt x="138" y="448"/>
                  </a:lnTo>
                  <a:lnTo>
                    <a:pt x="128" y="457"/>
                  </a:lnTo>
                  <a:lnTo>
                    <a:pt x="112" y="457"/>
                  </a:lnTo>
                  <a:lnTo>
                    <a:pt x="102" y="448"/>
                  </a:lnTo>
                  <a:lnTo>
                    <a:pt x="102" y="438"/>
                  </a:lnTo>
                  <a:lnTo>
                    <a:pt x="86" y="438"/>
                  </a:lnTo>
                  <a:lnTo>
                    <a:pt x="69" y="431"/>
                  </a:lnTo>
                  <a:lnTo>
                    <a:pt x="50" y="438"/>
                  </a:lnTo>
                  <a:lnTo>
                    <a:pt x="43" y="448"/>
                  </a:lnTo>
                  <a:lnTo>
                    <a:pt x="43" y="438"/>
                  </a:lnTo>
                  <a:lnTo>
                    <a:pt x="33" y="438"/>
                  </a:lnTo>
                  <a:lnTo>
                    <a:pt x="33" y="448"/>
                  </a:lnTo>
                  <a:lnTo>
                    <a:pt x="24" y="448"/>
                  </a:lnTo>
                  <a:lnTo>
                    <a:pt x="17" y="448"/>
                  </a:lnTo>
                  <a:lnTo>
                    <a:pt x="17" y="431"/>
                  </a:lnTo>
                  <a:lnTo>
                    <a:pt x="7" y="431"/>
                  </a:lnTo>
                  <a:lnTo>
                    <a:pt x="0" y="431"/>
                  </a:lnTo>
                  <a:lnTo>
                    <a:pt x="17" y="431"/>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519"/>
            <p:cNvSpPr>
              <a:spLocks/>
            </p:cNvSpPr>
            <p:nvPr/>
          </p:nvSpPr>
          <p:spPr bwMode="auto">
            <a:xfrm>
              <a:off x="6394292" y="2972433"/>
              <a:ext cx="285751" cy="271463"/>
            </a:xfrm>
            <a:custGeom>
              <a:avLst/>
              <a:gdLst>
                <a:gd name="T0" fmla="*/ 163 w 180"/>
                <a:gd name="T1" fmla="*/ 17 h 171"/>
                <a:gd name="T2" fmla="*/ 154 w 180"/>
                <a:gd name="T3" fmla="*/ 7 h 171"/>
                <a:gd name="T4" fmla="*/ 146 w 180"/>
                <a:gd name="T5" fmla="*/ 0 h 171"/>
                <a:gd name="T6" fmla="*/ 111 w 180"/>
                <a:gd name="T7" fmla="*/ 7 h 171"/>
                <a:gd name="T8" fmla="*/ 85 w 180"/>
                <a:gd name="T9" fmla="*/ 17 h 171"/>
                <a:gd name="T10" fmla="*/ 68 w 180"/>
                <a:gd name="T11" fmla="*/ 24 h 171"/>
                <a:gd name="T12" fmla="*/ 75 w 180"/>
                <a:gd name="T13" fmla="*/ 33 h 171"/>
                <a:gd name="T14" fmla="*/ 94 w 180"/>
                <a:gd name="T15" fmla="*/ 33 h 171"/>
                <a:gd name="T16" fmla="*/ 111 w 180"/>
                <a:gd name="T17" fmla="*/ 24 h 171"/>
                <a:gd name="T18" fmla="*/ 102 w 180"/>
                <a:gd name="T19" fmla="*/ 43 h 171"/>
                <a:gd name="T20" fmla="*/ 102 w 180"/>
                <a:gd name="T21" fmla="*/ 59 h 171"/>
                <a:gd name="T22" fmla="*/ 102 w 180"/>
                <a:gd name="T23" fmla="*/ 69 h 171"/>
                <a:gd name="T24" fmla="*/ 85 w 180"/>
                <a:gd name="T25" fmla="*/ 76 h 171"/>
                <a:gd name="T26" fmla="*/ 68 w 180"/>
                <a:gd name="T27" fmla="*/ 95 h 171"/>
                <a:gd name="T28" fmla="*/ 49 w 180"/>
                <a:gd name="T29" fmla="*/ 95 h 171"/>
                <a:gd name="T30" fmla="*/ 33 w 180"/>
                <a:gd name="T31" fmla="*/ 95 h 171"/>
                <a:gd name="T32" fmla="*/ 16 w 180"/>
                <a:gd name="T33" fmla="*/ 85 h 171"/>
                <a:gd name="T34" fmla="*/ 7 w 180"/>
                <a:gd name="T35" fmla="*/ 102 h 171"/>
                <a:gd name="T36" fmla="*/ 16 w 180"/>
                <a:gd name="T37" fmla="*/ 111 h 171"/>
                <a:gd name="T38" fmla="*/ 26 w 180"/>
                <a:gd name="T39" fmla="*/ 119 h 171"/>
                <a:gd name="T40" fmla="*/ 16 w 180"/>
                <a:gd name="T41" fmla="*/ 128 h 171"/>
                <a:gd name="T42" fmla="*/ 42 w 180"/>
                <a:gd name="T43" fmla="*/ 119 h 171"/>
                <a:gd name="T44" fmla="*/ 59 w 180"/>
                <a:gd name="T45" fmla="*/ 119 h 171"/>
                <a:gd name="T46" fmla="*/ 59 w 180"/>
                <a:gd name="T47" fmla="*/ 137 h 171"/>
                <a:gd name="T48" fmla="*/ 59 w 180"/>
                <a:gd name="T49" fmla="*/ 137 h 171"/>
                <a:gd name="T50" fmla="*/ 75 w 180"/>
                <a:gd name="T51" fmla="*/ 145 h 171"/>
                <a:gd name="T52" fmla="*/ 75 w 180"/>
                <a:gd name="T53" fmla="*/ 154 h 171"/>
                <a:gd name="T54" fmla="*/ 94 w 180"/>
                <a:gd name="T55" fmla="*/ 171 h 171"/>
                <a:gd name="T56" fmla="*/ 120 w 180"/>
                <a:gd name="T57" fmla="*/ 171 h 171"/>
                <a:gd name="T58" fmla="*/ 137 w 180"/>
                <a:gd name="T59" fmla="*/ 163 h 171"/>
                <a:gd name="T60" fmla="*/ 146 w 180"/>
                <a:gd name="T61" fmla="*/ 154 h 171"/>
                <a:gd name="T62" fmla="*/ 137 w 180"/>
                <a:gd name="T63" fmla="*/ 137 h 171"/>
                <a:gd name="T64" fmla="*/ 137 w 180"/>
                <a:gd name="T65" fmla="*/ 119 h 171"/>
                <a:gd name="T66" fmla="*/ 154 w 180"/>
                <a:gd name="T67" fmla="*/ 95 h 171"/>
                <a:gd name="T68" fmla="*/ 154 w 180"/>
                <a:gd name="T69" fmla="*/ 95 h 171"/>
                <a:gd name="T70" fmla="*/ 163 w 180"/>
                <a:gd name="T71" fmla="*/ 76 h 171"/>
                <a:gd name="T72" fmla="*/ 172 w 180"/>
                <a:gd name="T73" fmla="*/ 59 h 171"/>
                <a:gd name="T74" fmla="*/ 180 w 180"/>
                <a:gd name="T75" fmla="*/ 43 h 171"/>
                <a:gd name="T76" fmla="*/ 172 w 180"/>
                <a:gd name="T77" fmla="*/ 24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0" h="171">
                  <a:moveTo>
                    <a:pt x="172" y="24"/>
                  </a:moveTo>
                  <a:lnTo>
                    <a:pt x="163" y="17"/>
                  </a:lnTo>
                  <a:lnTo>
                    <a:pt x="163" y="7"/>
                  </a:lnTo>
                  <a:lnTo>
                    <a:pt x="154" y="7"/>
                  </a:lnTo>
                  <a:lnTo>
                    <a:pt x="146" y="7"/>
                  </a:lnTo>
                  <a:lnTo>
                    <a:pt x="146" y="0"/>
                  </a:lnTo>
                  <a:lnTo>
                    <a:pt x="120" y="7"/>
                  </a:lnTo>
                  <a:lnTo>
                    <a:pt x="111" y="7"/>
                  </a:lnTo>
                  <a:lnTo>
                    <a:pt x="102" y="17"/>
                  </a:lnTo>
                  <a:lnTo>
                    <a:pt x="85" y="17"/>
                  </a:lnTo>
                  <a:lnTo>
                    <a:pt x="75" y="24"/>
                  </a:lnTo>
                  <a:lnTo>
                    <a:pt x="68" y="24"/>
                  </a:lnTo>
                  <a:lnTo>
                    <a:pt x="68" y="33"/>
                  </a:lnTo>
                  <a:lnTo>
                    <a:pt x="75" y="33"/>
                  </a:lnTo>
                  <a:lnTo>
                    <a:pt x="85" y="24"/>
                  </a:lnTo>
                  <a:lnTo>
                    <a:pt x="94" y="33"/>
                  </a:lnTo>
                  <a:lnTo>
                    <a:pt x="102" y="24"/>
                  </a:lnTo>
                  <a:lnTo>
                    <a:pt x="111" y="24"/>
                  </a:lnTo>
                  <a:lnTo>
                    <a:pt x="111" y="33"/>
                  </a:lnTo>
                  <a:lnTo>
                    <a:pt x="102" y="43"/>
                  </a:lnTo>
                  <a:lnTo>
                    <a:pt x="102" y="50"/>
                  </a:lnTo>
                  <a:lnTo>
                    <a:pt x="102" y="59"/>
                  </a:lnTo>
                  <a:lnTo>
                    <a:pt x="94" y="59"/>
                  </a:lnTo>
                  <a:lnTo>
                    <a:pt x="102" y="69"/>
                  </a:lnTo>
                  <a:lnTo>
                    <a:pt x="94" y="76"/>
                  </a:lnTo>
                  <a:lnTo>
                    <a:pt x="85" y="76"/>
                  </a:lnTo>
                  <a:lnTo>
                    <a:pt x="75" y="85"/>
                  </a:lnTo>
                  <a:lnTo>
                    <a:pt x="68" y="95"/>
                  </a:lnTo>
                  <a:lnTo>
                    <a:pt x="59" y="85"/>
                  </a:lnTo>
                  <a:lnTo>
                    <a:pt x="49" y="95"/>
                  </a:lnTo>
                  <a:lnTo>
                    <a:pt x="42" y="95"/>
                  </a:lnTo>
                  <a:lnTo>
                    <a:pt x="33" y="95"/>
                  </a:lnTo>
                  <a:lnTo>
                    <a:pt x="26" y="95"/>
                  </a:lnTo>
                  <a:lnTo>
                    <a:pt x="16" y="85"/>
                  </a:lnTo>
                  <a:lnTo>
                    <a:pt x="7" y="95"/>
                  </a:lnTo>
                  <a:lnTo>
                    <a:pt x="7" y="102"/>
                  </a:lnTo>
                  <a:lnTo>
                    <a:pt x="0" y="111"/>
                  </a:lnTo>
                  <a:lnTo>
                    <a:pt x="16" y="111"/>
                  </a:lnTo>
                  <a:lnTo>
                    <a:pt x="26" y="111"/>
                  </a:lnTo>
                  <a:lnTo>
                    <a:pt x="26" y="119"/>
                  </a:lnTo>
                  <a:lnTo>
                    <a:pt x="16" y="119"/>
                  </a:lnTo>
                  <a:lnTo>
                    <a:pt x="16" y="128"/>
                  </a:lnTo>
                  <a:lnTo>
                    <a:pt x="33" y="128"/>
                  </a:lnTo>
                  <a:lnTo>
                    <a:pt x="42" y="119"/>
                  </a:lnTo>
                  <a:lnTo>
                    <a:pt x="49" y="119"/>
                  </a:lnTo>
                  <a:lnTo>
                    <a:pt x="59" y="119"/>
                  </a:lnTo>
                  <a:lnTo>
                    <a:pt x="59" y="128"/>
                  </a:lnTo>
                  <a:lnTo>
                    <a:pt x="59" y="137"/>
                  </a:lnTo>
                  <a:lnTo>
                    <a:pt x="68" y="137"/>
                  </a:lnTo>
                  <a:lnTo>
                    <a:pt x="59" y="137"/>
                  </a:lnTo>
                  <a:lnTo>
                    <a:pt x="59" y="145"/>
                  </a:lnTo>
                  <a:lnTo>
                    <a:pt x="75" y="145"/>
                  </a:lnTo>
                  <a:lnTo>
                    <a:pt x="85" y="145"/>
                  </a:lnTo>
                  <a:lnTo>
                    <a:pt x="75" y="154"/>
                  </a:lnTo>
                  <a:lnTo>
                    <a:pt x="85" y="163"/>
                  </a:lnTo>
                  <a:lnTo>
                    <a:pt x="94" y="171"/>
                  </a:lnTo>
                  <a:lnTo>
                    <a:pt x="102" y="171"/>
                  </a:lnTo>
                  <a:lnTo>
                    <a:pt x="120" y="171"/>
                  </a:lnTo>
                  <a:lnTo>
                    <a:pt x="128" y="171"/>
                  </a:lnTo>
                  <a:lnTo>
                    <a:pt x="137" y="163"/>
                  </a:lnTo>
                  <a:lnTo>
                    <a:pt x="137" y="154"/>
                  </a:lnTo>
                  <a:lnTo>
                    <a:pt x="146" y="154"/>
                  </a:lnTo>
                  <a:lnTo>
                    <a:pt x="146" y="137"/>
                  </a:lnTo>
                  <a:lnTo>
                    <a:pt x="137" y="137"/>
                  </a:lnTo>
                  <a:lnTo>
                    <a:pt x="137" y="128"/>
                  </a:lnTo>
                  <a:lnTo>
                    <a:pt x="137" y="119"/>
                  </a:lnTo>
                  <a:lnTo>
                    <a:pt x="146" y="111"/>
                  </a:lnTo>
                  <a:lnTo>
                    <a:pt x="154" y="95"/>
                  </a:lnTo>
                  <a:lnTo>
                    <a:pt x="146" y="95"/>
                  </a:lnTo>
                  <a:lnTo>
                    <a:pt x="154" y="95"/>
                  </a:lnTo>
                  <a:lnTo>
                    <a:pt x="163" y="85"/>
                  </a:lnTo>
                  <a:lnTo>
                    <a:pt x="163" y="76"/>
                  </a:lnTo>
                  <a:lnTo>
                    <a:pt x="163" y="69"/>
                  </a:lnTo>
                  <a:lnTo>
                    <a:pt x="172" y="59"/>
                  </a:lnTo>
                  <a:lnTo>
                    <a:pt x="180" y="50"/>
                  </a:lnTo>
                  <a:lnTo>
                    <a:pt x="180" y="43"/>
                  </a:lnTo>
                  <a:lnTo>
                    <a:pt x="172" y="33"/>
                  </a:lnTo>
                  <a:lnTo>
                    <a:pt x="172" y="24"/>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520"/>
            <p:cNvSpPr>
              <a:spLocks/>
            </p:cNvSpPr>
            <p:nvPr/>
          </p:nvSpPr>
          <p:spPr bwMode="auto">
            <a:xfrm>
              <a:off x="6578443" y="2210419"/>
              <a:ext cx="396875" cy="558800"/>
            </a:xfrm>
            <a:custGeom>
              <a:avLst/>
              <a:gdLst>
                <a:gd name="T0" fmla="*/ 104 w 250"/>
                <a:gd name="T1" fmla="*/ 343 h 352"/>
                <a:gd name="T2" fmla="*/ 78 w 250"/>
                <a:gd name="T3" fmla="*/ 333 h 352"/>
                <a:gd name="T4" fmla="*/ 68 w 250"/>
                <a:gd name="T5" fmla="*/ 333 h 352"/>
                <a:gd name="T6" fmla="*/ 42 w 250"/>
                <a:gd name="T7" fmla="*/ 326 h 352"/>
                <a:gd name="T8" fmla="*/ 35 w 250"/>
                <a:gd name="T9" fmla="*/ 352 h 352"/>
                <a:gd name="T10" fmla="*/ 19 w 250"/>
                <a:gd name="T11" fmla="*/ 326 h 352"/>
                <a:gd name="T12" fmla="*/ 9 w 250"/>
                <a:gd name="T13" fmla="*/ 343 h 352"/>
                <a:gd name="T14" fmla="*/ 0 w 250"/>
                <a:gd name="T15" fmla="*/ 317 h 352"/>
                <a:gd name="T16" fmla="*/ 9 w 250"/>
                <a:gd name="T17" fmla="*/ 300 h 352"/>
                <a:gd name="T18" fmla="*/ 26 w 250"/>
                <a:gd name="T19" fmla="*/ 284 h 352"/>
                <a:gd name="T20" fmla="*/ 52 w 250"/>
                <a:gd name="T21" fmla="*/ 265 h 352"/>
                <a:gd name="T22" fmla="*/ 68 w 250"/>
                <a:gd name="T23" fmla="*/ 248 h 352"/>
                <a:gd name="T24" fmla="*/ 52 w 250"/>
                <a:gd name="T25" fmla="*/ 232 h 352"/>
                <a:gd name="T26" fmla="*/ 35 w 250"/>
                <a:gd name="T27" fmla="*/ 222 h 352"/>
                <a:gd name="T28" fmla="*/ 52 w 250"/>
                <a:gd name="T29" fmla="*/ 206 h 352"/>
                <a:gd name="T30" fmla="*/ 26 w 250"/>
                <a:gd name="T31" fmla="*/ 215 h 352"/>
                <a:gd name="T32" fmla="*/ 19 w 250"/>
                <a:gd name="T33" fmla="*/ 206 h 352"/>
                <a:gd name="T34" fmla="*/ 42 w 250"/>
                <a:gd name="T35" fmla="*/ 180 h 352"/>
                <a:gd name="T36" fmla="*/ 42 w 250"/>
                <a:gd name="T37" fmla="*/ 170 h 352"/>
                <a:gd name="T38" fmla="*/ 68 w 250"/>
                <a:gd name="T39" fmla="*/ 146 h 352"/>
                <a:gd name="T40" fmla="*/ 42 w 250"/>
                <a:gd name="T41" fmla="*/ 154 h 352"/>
                <a:gd name="T42" fmla="*/ 19 w 250"/>
                <a:gd name="T43" fmla="*/ 154 h 352"/>
                <a:gd name="T44" fmla="*/ 35 w 250"/>
                <a:gd name="T45" fmla="*/ 127 h 352"/>
                <a:gd name="T46" fmla="*/ 52 w 250"/>
                <a:gd name="T47" fmla="*/ 111 h 352"/>
                <a:gd name="T48" fmla="*/ 68 w 250"/>
                <a:gd name="T49" fmla="*/ 94 h 352"/>
                <a:gd name="T50" fmla="*/ 61 w 250"/>
                <a:gd name="T51" fmla="*/ 85 h 352"/>
                <a:gd name="T52" fmla="*/ 61 w 250"/>
                <a:gd name="T53" fmla="*/ 59 h 352"/>
                <a:gd name="T54" fmla="*/ 87 w 250"/>
                <a:gd name="T55" fmla="*/ 49 h 352"/>
                <a:gd name="T56" fmla="*/ 104 w 250"/>
                <a:gd name="T57" fmla="*/ 68 h 352"/>
                <a:gd name="T58" fmla="*/ 94 w 250"/>
                <a:gd name="T59" fmla="*/ 42 h 352"/>
                <a:gd name="T60" fmla="*/ 104 w 250"/>
                <a:gd name="T61" fmla="*/ 26 h 352"/>
                <a:gd name="T62" fmla="*/ 120 w 250"/>
                <a:gd name="T63" fmla="*/ 26 h 352"/>
                <a:gd name="T64" fmla="*/ 139 w 250"/>
                <a:gd name="T65" fmla="*/ 0 h 352"/>
                <a:gd name="T66" fmla="*/ 156 w 250"/>
                <a:gd name="T67" fmla="*/ 16 h 352"/>
                <a:gd name="T68" fmla="*/ 182 w 250"/>
                <a:gd name="T69" fmla="*/ 26 h 352"/>
                <a:gd name="T70" fmla="*/ 208 w 250"/>
                <a:gd name="T71" fmla="*/ 26 h 352"/>
                <a:gd name="T72" fmla="*/ 215 w 250"/>
                <a:gd name="T73" fmla="*/ 42 h 352"/>
                <a:gd name="T74" fmla="*/ 191 w 250"/>
                <a:gd name="T75" fmla="*/ 59 h 352"/>
                <a:gd name="T76" fmla="*/ 163 w 250"/>
                <a:gd name="T77" fmla="*/ 68 h 352"/>
                <a:gd name="T78" fmla="*/ 149 w 250"/>
                <a:gd name="T79" fmla="*/ 85 h 352"/>
                <a:gd name="T80" fmla="*/ 139 w 250"/>
                <a:gd name="T81" fmla="*/ 101 h 352"/>
                <a:gd name="T82" fmla="*/ 130 w 250"/>
                <a:gd name="T83" fmla="*/ 120 h 352"/>
                <a:gd name="T84" fmla="*/ 163 w 250"/>
                <a:gd name="T85" fmla="*/ 111 h 352"/>
                <a:gd name="T86" fmla="*/ 208 w 250"/>
                <a:gd name="T87" fmla="*/ 111 h 352"/>
                <a:gd name="T88" fmla="*/ 224 w 250"/>
                <a:gd name="T89" fmla="*/ 127 h 352"/>
                <a:gd name="T90" fmla="*/ 250 w 250"/>
                <a:gd name="T91" fmla="*/ 127 h 352"/>
                <a:gd name="T92" fmla="*/ 243 w 250"/>
                <a:gd name="T93" fmla="*/ 154 h 352"/>
                <a:gd name="T94" fmla="*/ 224 w 250"/>
                <a:gd name="T95" fmla="*/ 163 h 352"/>
                <a:gd name="T96" fmla="*/ 224 w 250"/>
                <a:gd name="T97" fmla="*/ 189 h 352"/>
                <a:gd name="T98" fmla="*/ 198 w 250"/>
                <a:gd name="T99" fmla="*/ 215 h 352"/>
                <a:gd name="T100" fmla="*/ 172 w 250"/>
                <a:gd name="T101" fmla="*/ 215 h 352"/>
                <a:gd name="T102" fmla="*/ 149 w 250"/>
                <a:gd name="T103" fmla="*/ 222 h 352"/>
                <a:gd name="T104" fmla="*/ 172 w 250"/>
                <a:gd name="T105" fmla="*/ 232 h 352"/>
                <a:gd name="T106" fmla="*/ 149 w 250"/>
                <a:gd name="T107" fmla="*/ 248 h 352"/>
                <a:gd name="T108" fmla="*/ 120 w 250"/>
                <a:gd name="T109" fmla="*/ 241 h 352"/>
                <a:gd name="T110" fmla="*/ 120 w 250"/>
                <a:gd name="T111" fmla="*/ 248 h 352"/>
                <a:gd name="T112" fmla="*/ 156 w 250"/>
                <a:gd name="T113" fmla="*/ 258 h 352"/>
                <a:gd name="T114" fmla="*/ 182 w 250"/>
                <a:gd name="T115" fmla="*/ 274 h 352"/>
                <a:gd name="T116" fmla="*/ 172 w 250"/>
                <a:gd name="T117" fmla="*/ 310 h 352"/>
                <a:gd name="T118" fmla="*/ 163 w 250"/>
                <a:gd name="T119" fmla="*/ 317 h 352"/>
                <a:gd name="T120" fmla="*/ 149 w 250"/>
                <a:gd name="T121" fmla="*/ 326 h 352"/>
                <a:gd name="T122" fmla="*/ 130 w 250"/>
                <a:gd name="T123" fmla="*/ 343 h 352"/>
                <a:gd name="T124" fmla="*/ 113 w 250"/>
                <a:gd name="T125" fmla="*/ 343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0" h="352">
                  <a:moveTo>
                    <a:pt x="113" y="343"/>
                  </a:moveTo>
                  <a:lnTo>
                    <a:pt x="113" y="333"/>
                  </a:lnTo>
                  <a:lnTo>
                    <a:pt x="104" y="343"/>
                  </a:lnTo>
                  <a:lnTo>
                    <a:pt x="94" y="343"/>
                  </a:lnTo>
                  <a:lnTo>
                    <a:pt x="87" y="333"/>
                  </a:lnTo>
                  <a:lnTo>
                    <a:pt x="78" y="333"/>
                  </a:lnTo>
                  <a:lnTo>
                    <a:pt x="78" y="343"/>
                  </a:lnTo>
                  <a:lnTo>
                    <a:pt x="68" y="343"/>
                  </a:lnTo>
                  <a:lnTo>
                    <a:pt x="68" y="333"/>
                  </a:lnTo>
                  <a:lnTo>
                    <a:pt x="52" y="343"/>
                  </a:lnTo>
                  <a:lnTo>
                    <a:pt x="52" y="333"/>
                  </a:lnTo>
                  <a:lnTo>
                    <a:pt x="42" y="326"/>
                  </a:lnTo>
                  <a:lnTo>
                    <a:pt x="35" y="333"/>
                  </a:lnTo>
                  <a:lnTo>
                    <a:pt x="35" y="343"/>
                  </a:lnTo>
                  <a:lnTo>
                    <a:pt x="35" y="352"/>
                  </a:lnTo>
                  <a:lnTo>
                    <a:pt x="26" y="343"/>
                  </a:lnTo>
                  <a:lnTo>
                    <a:pt x="26" y="333"/>
                  </a:lnTo>
                  <a:lnTo>
                    <a:pt x="19" y="326"/>
                  </a:lnTo>
                  <a:lnTo>
                    <a:pt x="9" y="326"/>
                  </a:lnTo>
                  <a:lnTo>
                    <a:pt x="9" y="333"/>
                  </a:lnTo>
                  <a:lnTo>
                    <a:pt x="9" y="343"/>
                  </a:lnTo>
                  <a:lnTo>
                    <a:pt x="0" y="343"/>
                  </a:lnTo>
                  <a:lnTo>
                    <a:pt x="0" y="333"/>
                  </a:lnTo>
                  <a:lnTo>
                    <a:pt x="0" y="317"/>
                  </a:lnTo>
                  <a:lnTo>
                    <a:pt x="0" y="310"/>
                  </a:lnTo>
                  <a:lnTo>
                    <a:pt x="9" y="310"/>
                  </a:lnTo>
                  <a:lnTo>
                    <a:pt x="9" y="300"/>
                  </a:lnTo>
                  <a:lnTo>
                    <a:pt x="19" y="300"/>
                  </a:lnTo>
                  <a:lnTo>
                    <a:pt x="26" y="291"/>
                  </a:lnTo>
                  <a:lnTo>
                    <a:pt x="26" y="284"/>
                  </a:lnTo>
                  <a:lnTo>
                    <a:pt x="35" y="284"/>
                  </a:lnTo>
                  <a:lnTo>
                    <a:pt x="42" y="274"/>
                  </a:lnTo>
                  <a:lnTo>
                    <a:pt x="52" y="265"/>
                  </a:lnTo>
                  <a:lnTo>
                    <a:pt x="61" y="258"/>
                  </a:lnTo>
                  <a:lnTo>
                    <a:pt x="61" y="248"/>
                  </a:lnTo>
                  <a:lnTo>
                    <a:pt x="68" y="248"/>
                  </a:lnTo>
                  <a:lnTo>
                    <a:pt x="68" y="241"/>
                  </a:lnTo>
                  <a:lnTo>
                    <a:pt x="61" y="241"/>
                  </a:lnTo>
                  <a:lnTo>
                    <a:pt x="52" y="232"/>
                  </a:lnTo>
                  <a:lnTo>
                    <a:pt x="42" y="232"/>
                  </a:lnTo>
                  <a:lnTo>
                    <a:pt x="35" y="232"/>
                  </a:lnTo>
                  <a:lnTo>
                    <a:pt x="35" y="222"/>
                  </a:lnTo>
                  <a:lnTo>
                    <a:pt x="42" y="222"/>
                  </a:lnTo>
                  <a:lnTo>
                    <a:pt x="52" y="215"/>
                  </a:lnTo>
                  <a:lnTo>
                    <a:pt x="52" y="206"/>
                  </a:lnTo>
                  <a:lnTo>
                    <a:pt x="42" y="199"/>
                  </a:lnTo>
                  <a:lnTo>
                    <a:pt x="35" y="199"/>
                  </a:lnTo>
                  <a:lnTo>
                    <a:pt x="26" y="215"/>
                  </a:lnTo>
                  <a:lnTo>
                    <a:pt x="19" y="222"/>
                  </a:lnTo>
                  <a:lnTo>
                    <a:pt x="19" y="215"/>
                  </a:lnTo>
                  <a:lnTo>
                    <a:pt x="19" y="206"/>
                  </a:lnTo>
                  <a:lnTo>
                    <a:pt x="26" y="189"/>
                  </a:lnTo>
                  <a:lnTo>
                    <a:pt x="35" y="180"/>
                  </a:lnTo>
                  <a:lnTo>
                    <a:pt x="42" y="180"/>
                  </a:lnTo>
                  <a:lnTo>
                    <a:pt x="52" y="180"/>
                  </a:lnTo>
                  <a:lnTo>
                    <a:pt x="52" y="170"/>
                  </a:lnTo>
                  <a:lnTo>
                    <a:pt x="42" y="170"/>
                  </a:lnTo>
                  <a:lnTo>
                    <a:pt x="52" y="163"/>
                  </a:lnTo>
                  <a:lnTo>
                    <a:pt x="61" y="154"/>
                  </a:lnTo>
                  <a:lnTo>
                    <a:pt x="68" y="146"/>
                  </a:lnTo>
                  <a:lnTo>
                    <a:pt x="61" y="146"/>
                  </a:lnTo>
                  <a:lnTo>
                    <a:pt x="52" y="154"/>
                  </a:lnTo>
                  <a:lnTo>
                    <a:pt x="42" y="154"/>
                  </a:lnTo>
                  <a:lnTo>
                    <a:pt x="35" y="170"/>
                  </a:lnTo>
                  <a:lnTo>
                    <a:pt x="26" y="163"/>
                  </a:lnTo>
                  <a:lnTo>
                    <a:pt x="19" y="154"/>
                  </a:lnTo>
                  <a:lnTo>
                    <a:pt x="35" y="146"/>
                  </a:lnTo>
                  <a:lnTo>
                    <a:pt x="35" y="137"/>
                  </a:lnTo>
                  <a:lnTo>
                    <a:pt x="35" y="127"/>
                  </a:lnTo>
                  <a:lnTo>
                    <a:pt x="42" y="120"/>
                  </a:lnTo>
                  <a:lnTo>
                    <a:pt x="52" y="120"/>
                  </a:lnTo>
                  <a:lnTo>
                    <a:pt x="52" y="111"/>
                  </a:lnTo>
                  <a:lnTo>
                    <a:pt x="52" y="101"/>
                  </a:lnTo>
                  <a:lnTo>
                    <a:pt x="68" y="101"/>
                  </a:lnTo>
                  <a:lnTo>
                    <a:pt x="68" y="94"/>
                  </a:lnTo>
                  <a:lnTo>
                    <a:pt x="61" y="85"/>
                  </a:lnTo>
                  <a:lnTo>
                    <a:pt x="52" y="85"/>
                  </a:lnTo>
                  <a:lnTo>
                    <a:pt x="61" y="85"/>
                  </a:lnTo>
                  <a:lnTo>
                    <a:pt x="61" y="75"/>
                  </a:lnTo>
                  <a:lnTo>
                    <a:pt x="61" y="68"/>
                  </a:lnTo>
                  <a:lnTo>
                    <a:pt x="61" y="59"/>
                  </a:lnTo>
                  <a:lnTo>
                    <a:pt x="68" y="49"/>
                  </a:lnTo>
                  <a:lnTo>
                    <a:pt x="78" y="49"/>
                  </a:lnTo>
                  <a:lnTo>
                    <a:pt x="87" y="49"/>
                  </a:lnTo>
                  <a:lnTo>
                    <a:pt x="87" y="59"/>
                  </a:lnTo>
                  <a:lnTo>
                    <a:pt x="94" y="59"/>
                  </a:lnTo>
                  <a:lnTo>
                    <a:pt x="104" y="68"/>
                  </a:lnTo>
                  <a:lnTo>
                    <a:pt x="104" y="59"/>
                  </a:lnTo>
                  <a:lnTo>
                    <a:pt x="104" y="49"/>
                  </a:lnTo>
                  <a:lnTo>
                    <a:pt x="94" y="42"/>
                  </a:lnTo>
                  <a:lnTo>
                    <a:pt x="104" y="33"/>
                  </a:lnTo>
                  <a:lnTo>
                    <a:pt x="113" y="33"/>
                  </a:lnTo>
                  <a:lnTo>
                    <a:pt x="104" y="26"/>
                  </a:lnTo>
                  <a:lnTo>
                    <a:pt x="120" y="33"/>
                  </a:lnTo>
                  <a:lnTo>
                    <a:pt x="130" y="26"/>
                  </a:lnTo>
                  <a:lnTo>
                    <a:pt x="120" y="26"/>
                  </a:lnTo>
                  <a:lnTo>
                    <a:pt x="130" y="7"/>
                  </a:lnTo>
                  <a:lnTo>
                    <a:pt x="130" y="0"/>
                  </a:lnTo>
                  <a:lnTo>
                    <a:pt x="139" y="0"/>
                  </a:lnTo>
                  <a:lnTo>
                    <a:pt x="156" y="7"/>
                  </a:lnTo>
                  <a:lnTo>
                    <a:pt x="149" y="7"/>
                  </a:lnTo>
                  <a:lnTo>
                    <a:pt x="156" y="16"/>
                  </a:lnTo>
                  <a:lnTo>
                    <a:pt x="163" y="7"/>
                  </a:lnTo>
                  <a:lnTo>
                    <a:pt x="163" y="16"/>
                  </a:lnTo>
                  <a:lnTo>
                    <a:pt x="182" y="26"/>
                  </a:lnTo>
                  <a:lnTo>
                    <a:pt x="198" y="16"/>
                  </a:lnTo>
                  <a:lnTo>
                    <a:pt x="198" y="26"/>
                  </a:lnTo>
                  <a:lnTo>
                    <a:pt x="208" y="26"/>
                  </a:lnTo>
                  <a:lnTo>
                    <a:pt x="215" y="26"/>
                  </a:lnTo>
                  <a:lnTo>
                    <a:pt x="224" y="33"/>
                  </a:lnTo>
                  <a:lnTo>
                    <a:pt x="215" y="42"/>
                  </a:lnTo>
                  <a:lnTo>
                    <a:pt x="215" y="49"/>
                  </a:lnTo>
                  <a:lnTo>
                    <a:pt x="198" y="49"/>
                  </a:lnTo>
                  <a:lnTo>
                    <a:pt x="191" y="59"/>
                  </a:lnTo>
                  <a:lnTo>
                    <a:pt x="182" y="68"/>
                  </a:lnTo>
                  <a:lnTo>
                    <a:pt x="172" y="68"/>
                  </a:lnTo>
                  <a:lnTo>
                    <a:pt x="163" y="68"/>
                  </a:lnTo>
                  <a:lnTo>
                    <a:pt x="156" y="75"/>
                  </a:lnTo>
                  <a:lnTo>
                    <a:pt x="156" y="85"/>
                  </a:lnTo>
                  <a:lnTo>
                    <a:pt x="149" y="85"/>
                  </a:lnTo>
                  <a:lnTo>
                    <a:pt x="130" y="94"/>
                  </a:lnTo>
                  <a:lnTo>
                    <a:pt x="130" y="101"/>
                  </a:lnTo>
                  <a:lnTo>
                    <a:pt x="139" y="101"/>
                  </a:lnTo>
                  <a:lnTo>
                    <a:pt x="130" y="101"/>
                  </a:lnTo>
                  <a:lnTo>
                    <a:pt x="130" y="111"/>
                  </a:lnTo>
                  <a:lnTo>
                    <a:pt x="130" y="120"/>
                  </a:lnTo>
                  <a:lnTo>
                    <a:pt x="139" y="120"/>
                  </a:lnTo>
                  <a:lnTo>
                    <a:pt x="156" y="111"/>
                  </a:lnTo>
                  <a:lnTo>
                    <a:pt x="163" y="111"/>
                  </a:lnTo>
                  <a:lnTo>
                    <a:pt x="182" y="111"/>
                  </a:lnTo>
                  <a:lnTo>
                    <a:pt x="191" y="111"/>
                  </a:lnTo>
                  <a:lnTo>
                    <a:pt x="208" y="111"/>
                  </a:lnTo>
                  <a:lnTo>
                    <a:pt x="215" y="111"/>
                  </a:lnTo>
                  <a:lnTo>
                    <a:pt x="224" y="120"/>
                  </a:lnTo>
                  <a:lnTo>
                    <a:pt x="224" y="127"/>
                  </a:lnTo>
                  <a:lnTo>
                    <a:pt x="234" y="127"/>
                  </a:lnTo>
                  <a:lnTo>
                    <a:pt x="243" y="127"/>
                  </a:lnTo>
                  <a:lnTo>
                    <a:pt x="250" y="127"/>
                  </a:lnTo>
                  <a:lnTo>
                    <a:pt x="250" y="137"/>
                  </a:lnTo>
                  <a:lnTo>
                    <a:pt x="250" y="146"/>
                  </a:lnTo>
                  <a:lnTo>
                    <a:pt x="243" y="154"/>
                  </a:lnTo>
                  <a:lnTo>
                    <a:pt x="234" y="154"/>
                  </a:lnTo>
                  <a:lnTo>
                    <a:pt x="234" y="163"/>
                  </a:lnTo>
                  <a:lnTo>
                    <a:pt x="224" y="163"/>
                  </a:lnTo>
                  <a:lnTo>
                    <a:pt x="215" y="170"/>
                  </a:lnTo>
                  <a:lnTo>
                    <a:pt x="224" y="180"/>
                  </a:lnTo>
                  <a:lnTo>
                    <a:pt x="224" y="189"/>
                  </a:lnTo>
                  <a:lnTo>
                    <a:pt x="215" y="199"/>
                  </a:lnTo>
                  <a:lnTo>
                    <a:pt x="198" y="206"/>
                  </a:lnTo>
                  <a:lnTo>
                    <a:pt x="198" y="215"/>
                  </a:lnTo>
                  <a:lnTo>
                    <a:pt x="191" y="215"/>
                  </a:lnTo>
                  <a:lnTo>
                    <a:pt x="182" y="222"/>
                  </a:lnTo>
                  <a:lnTo>
                    <a:pt x="172" y="215"/>
                  </a:lnTo>
                  <a:lnTo>
                    <a:pt x="163" y="215"/>
                  </a:lnTo>
                  <a:lnTo>
                    <a:pt x="149" y="215"/>
                  </a:lnTo>
                  <a:lnTo>
                    <a:pt x="149" y="222"/>
                  </a:lnTo>
                  <a:lnTo>
                    <a:pt x="156" y="222"/>
                  </a:lnTo>
                  <a:lnTo>
                    <a:pt x="163" y="232"/>
                  </a:lnTo>
                  <a:lnTo>
                    <a:pt x="172" y="232"/>
                  </a:lnTo>
                  <a:lnTo>
                    <a:pt x="163" y="241"/>
                  </a:lnTo>
                  <a:lnTo>
                    <a:pt x="149" y="241"/>
                  </a:lnTo>
                  <a:lnTo>
                    <a:pt x="149" y="248"/>
                  </a:lnTo>
                  <a:lnTo>
                    <a:pt x="139" y="248"/>
                  </a:lnTo>
                  <a:lnTo>
                    <a:pt x="130" y="248"/>
                  </a:lnTo>
                  <a:lnTo>
                    <a:pt x="120" y="241"/>
                  </a:lnTo>
                  <a:lnTo>
                    <a:pt x="113" y="241"/>
                  </a:lnTo>
                  <a:lnTo>
                    <a:pt x="113" y="248"/>
                  </a:lnTo>
                  <a:lnTo>
                    <a:pt x="120" y="248"/>
                  </a:lnTo>
                  <a:lnTo>
                    <a:pt x="130" y="258"/>
                  </a:lnTo>
                  <a:lnTo>
                    <a:pt x="139" y="258"/>
                  </a:lnTo>
                  <a:lnTo>
                    <a:pt x="156" y="258"/>
                  </a:lnTo>
                  <a:lnTo>
                    <a:pt x="163" y="258"/>
                  </a:lnTo>
                  <a:lnTo>
                    <a:pt x="172" y="265"/>
                  </a:lnTo>
                  <a:lnTo>
                    <a:pt x="182" y="274"/>
                  </a:lnTo>
                  <a:lnTo>
                    <a:pt x="191" y="291"/>
                  </a:lnTo>
                  <a:lnTo>
                    <a:pt x="182" y="310"/>
                  </a:lnTo>
                  <a:lnTo>
                    <a:pt x="172" y="310"/>
                  </a:lnTo>
                  <a:lnTo>
                    <a:pt x="182" y="317"/>
                  </a:lnTo>
                  <a:lnTo>
                    <a:pt x="172" y="326"/>
                  </a:lnTo>
                  <a:lnTo>
                    <a:pt x="163" y="317"/>
                  </a:lnTo>
                  <a:lnTo>
                    <a:pt x="156" y="317"/>
                  </a:lnTo>
                  <a:lnTo>
                    <a:pt x="156" y="326"/>
                  </a:lnTo>
                  <a:lnTo>
                    <a:pt x="149" y="326"/>
                  </a:lnTo>
                  <a:lnTo>
                    <a:pt x="149" y="333"/>
                  </a:lnTo>
                  <a:lnTo>
                    <a:pt x="139" y="333"/>
                  </a:lnTo>
                  <a:lnTo>
                    <a:pt x="130" y="343"/>
                  </a:lnTo>
                  <a:lnTo>
                    <a:pt x="120" y="352"/>
                  </a:lnTo>
                  <a:lnTo>
                    <a:pt x="113" y="352"/>
                  </a:lnTo>
                  <a:lnTo>
                    <a:pt x="113" y="34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521"/>
            <p:cNvSpPr>
              <a:spLocks/>
            </p:cNvSpPr>
            <p:nvPr/>
          </p:nvSpPr>
          <p:spPr bwMode="auto">
            <a:xfrm>
              <a:off x="7265835" y="4178926"/>
              <a:ext cx="1287463" cy="1352551"/>
            </a:xfrm>
            <a:custGeom>
              <a:avLst/>
              <a:gdLst>
                <a:gd name="T0" fmla="*/ 78 w 811"/>
                <a:gd name="T1" fmla="*/ 258 h 852"/>
                <a:gd name="T2" fmla="*/ 120 w 811"/>
                <a:gd name="T3" fmla="*/ 215 h 852"/>
                <a:gd name="T4" fmla="*/ 198 w 811"/>
                <a:gd name="T5" fmla="*/ 241 h 852"/>
                <a:gd name="T6" fmla="*/ 215 w 811"/>
                <a:gd name="T7" fmla="*/ 234 h 852"/>
                <a:gd name="T8" fmla="*/ 241 w 811"/>
                <a:gd name="T9" fmla="*/ 310 h 852"/>
                <a:gd name="T10" fmla="*/ 302 w 811"/>
                <a:gd name="T11" fmla="*/ 414 h 852"/>
                <a:gd name="T12" fmla="*/ 404 w 811"/>
                <a:gd name="T13" fmla="*/ 525 h 852"/>
                <a:gd name="T14" fmla="*/ 456 w 811"/>
                <a:gd name="T15" fmla="*/ 551 h 852"/>
                <a:gd name="T16" fmla="*/ 525 w 811"/>
                <a:gd name="T17" fmla="*/ 613 h 852"/>
                <a:gd name="T18" fmla="*/ 544 w 811"/>
                <a:gd name="T19" fmla="*/ 653 h 852"/>
                <a:gd name="T20" fmla="*/ 603 w 811"/>
                <a:gd name="T21" fmla="*/ 682 h 852"/>
                <a:gd name="T22" fmla="*/ 629 w 811"/>
                <a:gd name="T23" fmla="*/ 776 h 852"/>
                <a:gd name="T24" fmla="*/ 603 w 811"/>
                <a:gd name="T25" fmla="*/ 802 h 852"/>
                <a:gd name="T26" fmla="*/ 586 w 811"/>
                <a:gd name="T27" fmla="*/ 845 h 852"/>
                <a:gd name="T28" fmla="*/ 629 w 811"/>
                <a:gd name="T29" fmla="*/ 845 h 852"/>
                <a:gd name="T30" fmla="*/ 655 w 811"/>
                <a:gd name="T31" fmla="*/ 802 h 852"/>
                <a:gd name="T32" fmla="*/ 698 w 811"/>
                <a:gd name="T33" fmla="*/ 776 h 852"/>
                <a:gd name="T34" fmla="*/ 707 w 811"/>
                <a:gd name="T35" fmla="*/ 731 h 852"/>
                <a:gd name="T36" fmla="*/ 674 w 811"/>
                <a:gd name="T37" fmla="*/ 701 h 852"/>
                <a:gd name="T38" fmla="*/ 690 w 811"/>
                <a:gd name="T39" fmla="*/ 646 h 852"/>
                <a:gd name="T40" fmla="*/ 716 w 811"/>
                <a:gd name="T41" fmla="*/ 630 h 852"/>
                <a:gd name="T42" fmla="*/ 759 w 811"/>
                <a:gd name="T43" fmla="*/ 646 h 852"/>
                <a:gd name="T44" fmla="*/ 776 w 811"/>
                <a:gd name="T45" fmla="*/ 682 h 852"/>
                <a:gd name="T46" fmla="*/ 811 w 811"/>
                <a:gd name="T47" fmla="*/ 663 h 852"/>
                <a:gd name="T48" fmla="*/ 776 w 811"/>
                <a:gd name="T49" fmla="*/ 604 h 852"/>
                <a:gd name="T50" fmla="*/ 698 w 811"/>
                <a:gd name="T51" fmla="*/ 568 h 852"/>
                <a:gd name="T52" fmla="*/ 648 w 811"/>
                <a:gd name="T53" fmla="*/ 544 h 852"/>
                <a:gd name="T54" fmla="*/ 648 w 811"/>
                <a:gd name="T55" fmla="*/ 518 h 852"/>
                <a:gd name="T56" fmla="*/ 570 w 811"/>
                <a:gd name="T57" fmla="*/ 492 h 852"/>
                <a:gd name="T58" fmla="*/ 508 w 811"/>
                <a:gd name="T59" fmla="*/ 424 h 852"/>
                <a:gd name="T60" fmla="*/ 482 w 811"/>
                <a:gd name="T61" fmla="*/ 346 h 852"/>
                <a:gd name="T62" fmla="*/ 449 w 811"/>
                <a:gd name="T63" fmla="*/ 303 h 852"/>
                <a:gd name="T64" fmla="*/ 397 w 811"/>
                <a:gd name="T65" fmla="*/ 267 h 852"/>
                <a:gd name="T66" fmla="*/ 397 w 811"/>
                <a:gd name="T67" fmla="*/ 215 h 852"/>
                <a:gd name="T68" fmla="*/ 397 w 811"/>
                <a:gd name="T69" fmla="*/ 182 h 852"/>
                <a:gd name="T70" fmla="*/ 404 w 811"/>
                <a:gd name="T71" fmla="*/ 147 h 852"/>
                <a:gd name="T72" fmla="*/ 456 w 811"/>
                <a:gd name="T73" fmla="*/ 140 h 852"/>
                <a:gd name="T74" fmla="*/ 482 w 811"/>
                <a:gd name="T75" fmla="*/ 140 h 852"/>
                <a:gd name="T76" fmla="*/ 501 w 811"/>
                <a:gd name="T77" fmla="*/ 114 h 852"/>
                <a:gd name="T78" fmla="*/ 501 w 811"/>
                <a:gd name="T79" fmla="*/ 71 h 852"/>
                <a:gd name="T80" fmla="*/ 456 w 811"/>
                <a:gd name="T81" fmla="*/ 52 h 852"/>
                <a:gd name="T82" fmla="*/ 423 w 811"/>
                <a:gd name="T83" fmla="*/ 26 h 852"/>
                <a:gd name="T84" fmla="*/ 371 w 811"/>
                <a:gd name="T85" fmla="*/ 9 h 852"/>
                <a:gd name="T86" fmla="*/ 328 w 811"/>
                <a:gd name="T87" fmla="*/ 19 h 852"/>
                <a:gd name="T88" fmla="*/ 302 w 811"/>
                <a:gd name="T89" fmla="*/ 0 h 852"/>
                <a:gd name="T90" fmla="*/ 284 w 811"/>
                <a:gd name="T91" fmla="*/ 26 h 852"/>
                <a:gd name="T92" fmla="*/ 258 w 811"/>
                <a:gd name="T93" fmla="*/ 52 h 852"/>
                <a:gd name="T94" fmla="*/ 224 w 811"/>
                <a:gd name="T95" fmla="*/ 35 h 852"/>
                <a:gd name="T96" fmla="*/ 198 w 811"/>
                <a:gd name="T97" fmla="*/ 52 h 852"/>
                <a:gd name="T98" fmla="*/ 163 w 811"/>
                <a:gd name="T99" fmla="*/ 62 h 852"/>
                <a:gd name="T100" fmla="*/ 137 w 811"/>
                <a:gd name="T101" fmla="*/ 26 h 852"/>
                <a:gd name="T102" fmla="*/ 94 w 811"/>
                <a:gd name="T103" fmla="*/ 62 h 852"/>
                <a:gd name="T104" fmla="*/ 33 w 811"/>
                <a:gd name="T105" fmla="*/ 71 h 852"/>
                <a:gd name="T106" fmla="*/ 42 w 811"/>
                <a:gd name="T107" fmla="*/ 114 h 852"/>
                <a:gd name="T108" fmla="*/ 0 w 811"/>
                <a:gd name="T109" fmla="*/ 130 h 852"/>
                <a:gd name="T110" fmla="*/ 26 w 811"/>
                <a:gd name="T111" fmla="*/ 163 h 852"/>
                <a:gd name="T112" fmla="*/ 16 w 811"/>
                <a:gd name="T113" fmla="*/ 215 h 852"/>
                <a:gd name="T114" fmla="*/ 52 w 811"/>
                <a:gd name="T115" fmla="*/ 25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1" h="852">
                  <a:moveTo>
                    <a:pt x="33" y="277"/>
                  </a:moveTo>
                  <a:lnTo>
                    <a:pt x="52" y="267"/>
                  </a:lnTo>
                  <a:lnTo>
                    <a:pt x="59" y="258"/>
                  </a:lnTo>
                  <a:lnTo>
                    <a:pt x="68" y="258"/>
                  </a:lnTo>
                  <a:lnTo>
                    <a:pt x="78" y="258"/>
                  </a:lnTo>
                  <a:lnTo>
                    <a:pt x="94" y="251"/>
                  </a:lnTo>
                  <a:lnTo>
                    <a:pt x="104" y="241"/>
                  </a:lnTo>
                  <a:lnTo>
                    <a:pt x="104" y="234"/>
                  </a:lnTo>
                  <a:lnTo>
                    <a:pt x="111" y="225"/>
                  </a:lnTo>
                  <a:lnTo>
                    <a:pt x="120" y="215"/>
                  </a:lnTo>
                  <a:lnTo>
                    <a:pt x="137" y="215"/>
                  </a:lnTo>
                  <a:lnTo>
                    <a:pt x="146" y="215"/>
                  </a:lnTo>
                  <a:lnTo>
                    <a:pt x="163" y="234"/>
                  </a:lnTo>
                  <a:lnTo>
                    <a:pt x="172" y="225"/>
                  </a:lnTo>
                  <a:lnTo>
                    <a:pt x="198" y="241"/>
                  </a:lnTo>
                  <a:lnTo>
                    <a:pt x="198" y="234"/>
                  </a:lnTo>
                  <a:lnTo>
                    <a:pt x="205" y="225"/>
                  </a:lnTo>
                  <a:lnTo>
                    <a:pt x="215" y="225"/>
                  </a:lnTo>
                  <a:lnTo>
                    <a:pt x="224" y="225"/>
                  </a:lnTo>
                  <a:lnTo>
                    <a:pt x="215" y="234"/>
                  </a:lnTo>
                  <a:lnTo>
                    <a:pt x="215" y="241"/>
                  </a:lnTo>
                  <a:lnTo>
                    <a:pt x="224" y="251"/>
                  </a:lnTo>
                  <a:lnTo>
                    <a:pt x="215" y="258"/>
                  </a:lnTo>
                  <a:lnTo>
                    <a:pt x="231" y="277"/>
                  </a:lnTo>
                  <a:lnTo>
                    <a:pt x="241" y="310"/>
                  </a:lnTo>
                  <a:lnTo>
                    <a:pt x="250" y="346"/>
                  </a:lnTo>
                  <a:lnTo>
                    <a:pt x="258" y="353"/>
                  </a:lnTo>
                  <a:lnTo>
                    <a:pt x="276" y="398"/>
                  </a:lnTo>
                  <a:lnTo>
                    <a:pt x="284" y="398"/>
                  </a:lnTo>
                  <a:lnTo>
                    <a:pt x="302" y="414"/>
                  </a:lnTo>
                  <a:lnTo>
                    <a:pt x="310" y="431"/>
                  </a:lnTo>
                  <a:lnTo>
                    <a:pt x="319" y="440"/>
                  </a:lnTo>
                  <a:lnTo>
                    <a:pt x="328" y="450"/>
                  </a:lnTo>
                  <a:lnTo>
                    <a:pt x="352" y="473"/>
                  </a:lnTo>
                  <a:lnTo>
                    <a:pt x="404" y="525"/>
                  </a:lnTo>
                  <a:lnTo>
                    <a:pt x="414" y="525"/>
                  </a:lnTo>
                  <a:lnTo>
                    <a:pt x="423" y="544"/>
                  </a:lnTo>
                  <a:lnTo>
                    <a:pt x="440" y="544"/>
                  </a:lnTo>
                  <a:lnTo>
                    <a:pt x="449" y="561"/>
                  </a:lnTo>
                  <a:lnTo>
                    <a:pt x="456" y="551"/>
                  </a:lnTo>
                  <a:lnTo>
                    <a:pt x="482" y="578"/>
                  </a:lnTo>
                  <a:lnTo>
                    <a:pt x="492" y="587"/>
                  </a:lnTo>
                  <a:lnTo>
                    <a:pt x="501" y="594"/>
                  </a:lnTo>
                  <a:lnTo>
                    <a:pt x="508" y="594"/>
                  </a:lnTo>
                  <a:lnTo>
                    <a:pt x="525" y="613"/>
                  </a:lnTo>
                  <a:lnTo>
                    <a:pt x="534" y="613"/>
                  </a:lnTo>
                  <a:lnTo>
                    <a:pt x="544" y="620"/>
                  </a:lnTo>
                  <a:lnTo>
                    <a:pt x="544" y="637"/>
                  </a:lnTo>
                  <a:lnTo>
                    <a:pt x="544" y="646"/>
                  </a:lnTo>
                  <a:lnTo>
                    <a:pt x="544" y="653"/>
                  </a:lnTo>
                  <a:lnTo>
                    <a:pt x="560" y="663"/>
                  </a:lnTo>
                  <a:lnTo>
                    <a:pt x="570" y="663"/>
                  </a:lnTo>
                  <a:lnTo>
                    <a:pt x="577" y="663"/>
                  </a:lnTo>
                  <a:lnTo>
                    <a:pt x="596" y="672"/>
                  </a:lnTo>
                  <a:lnTo>
                    <a:pt x="603" y="682"/>
                  </a:lnTo>
                  <a:lnTo>
                    <a:pt x="603" y="689"/>
                  </a:lnTo>
                  <a:lnTo>
                    <a:pt x="612" y="698"/>
                  </a:lnTo>
                  <a:lnTo>
                    <a:pt x="619" y="724"/>
                  </a:lnTo>
                  <a:lnTo>
                    <a:pt x="629" y="750"/>
                  </a:lnTo>
                  <a:lnTo>
                    <a:pt x="629" y="776"/>
                  </a:lnTo>
                  <a:lnTo>
                    <a:pt x="619" y="783"/>
                  </a:lnTo>
                  <a:lnTo>
                    <a:pt x="612" y="783"/>
                  </a:lnTo>
                  <a:lnTo>
                    <a:pt x="603" y="783"/>
                  </a:lnTo>
                  <a:lnTo>
                    <a:pt x="603" y="793"/>
                  </a:lnTo>
                  <a:lnTo>
                    <a:pt x="603" y="802"/>
                  </a:lnTo>
                  <a:lnTo>
                    <a:pt x="603" y="809"/>
                  </a:lnTo>
                  <a:lnTo>
                    <a:pt x="603" y="819"/>
                  </a:lnTo>
                  <a:lnTo>
                    <a:pt x="596" y="826"/>
                  </a:lnTo>
                  <a:lnTo>
                    <a:pt x="586" y="836"/>
                  </a:lnTo>
                  <a:lnTo>
                    <a:pt x="586" y="845"/>
                  </a:lnTo>
                  <a:lnTo>
                    <a:pt x="596" y="852"/>
                  </a:lnTo>
                  <a:lnTo>
                    <a:pt x="603" y="852"/>
                  </a:lnTo>
                  <a:lnTo>
                    <a:pt x="612" y="852"/>
                  </a:lnTo>
                  <a:lnTo>
                    <a:pt x="619" y="852"/>
                  </a:lnTo>
                  <a:lnTo>
                    <a:pt x="629" y="845"/>
                  </a:lnTo>
                  <a:lnTo>
                    <a:pt x="638" y="845"/>
                  </a:lnTo>
                  <a:lnTo>
                    <a:pt x="638" y="836"/>
                  </a:lnTo>
                  <a:lnTo>
                    <a:pt x="655" y="826"/>
                  </a:lnTo>
                  <a:lnTo>
                    <a:pt x="655" y="819"/>
                  </a:lnTo>
                  <a:lnTo>
                    <a:pt x="655" y="802"/>
                  </a:lnTo>
                  <a:lnTo>
                    <a:pt x="664" y="793"/>
                  </a:lnTo>
                  <a:lnTo>
                    <a:pt x="674" y="783"/>
                  </a:lnTo>
                  <a:lnTo>
                    <a:pt x="681" y="776"/>
                  </a:lnTo>
                  <a:lnTo>
                    <a:pt x="690" y="776"/>
                  </a:lnTo>
                  <a:lnTo>
                    <a:pt x="698" y="776"/>
                  </a:lnTo>
                  <a:lnTo>
                    <a:pt x="707" y="776"/>
                  </a:lnTo>
                  <a:lnTo>
                    <a:pt x="707" y="767"/>
                  </a:lnTo>
                  <a:lnTo>
                    <a:pt x="707" y="757"/>
                  </a:lnTo>
                  <a:lnTo>
                    <a:pt x="707" y="750"/>
                  </a:lnTo>
                  <a:lnTo>
                    <a:pt x="707" y="731"/>
                  </a:lnTo>
                  <a:lnTo>
                    <a:pt x="707" y="724"/>
                  </a:lnTo>
                  <a:lnTo>
                    <a:pt x="707" y="715"/>
                  </a:lnTo>
                  <a:lnTo>
                    <a:pt x="698" y="708"/>
                  </a:lnTo>
                  <a:lnTo>
                    <a:pt x="681" y="715"/>
                  </a:lnTo>
                  <a:lnTo>
                    <a:pt x="674" y="701"/>
                  </a:lnTo>
                  <a:lnTo>
                    <a:pt x="669" y="677"/>
                  </a:lnTo>
                  <a:lnTo>
                    <a:pt x="674" y="663"/>
                  </a:lnTo>
                  <a:lnTo>
                    <a:pt x="681" y="663"/>
                  </a:lnTo>
                  <a:lnTo>
                    <a:pt x="681" y="653"/>
                  </a:lnTo>
                  <a:lnTo>
                    <a:pt x="690" y="646"/>
                  </a:lnTo>
                  <a:lnTo>
                    <a:pt x="681" y="646"/>
                  </a:lnTo>
                  <a:lnTo>
                    <a:pt x="690" y="637"/>
                  </a:lnTo>
                  <a:lnTo>
                    <a:pt x="698" y="630"/>
                  </a:lnTo>
                  <a:lnTo>
                    <a:pt x="707" y="630"/>
                  </a:lnTo>
                  <a:lnTo>
                    <a:pt x="716" y="630"/>
                  </a:lnTo>
                  <a:lnTo>
                    <a:pt x="716" y="637"/>
                  </a:lnTo>
                  <a:lnTo>
                    <a:pt x="733" y="646"/>
                  </a:lnTo>
                  <a:lnTo>
                    <a:pt x="742" y="646"/>
                  </a:lnTo>
                  <a:lnTo>
                    <a:pt x="750" y="646"/>
                  </a:lnTo>
                  <a:lnTo>
                    <a:pt x="759" y="646"/>
                  </a:lnTo>
                  <a:lnTo>
                    <a:pt x="768" y="646"/>
                  </a:lnTo>
                  <a:lnTo>
                    <a:pt x="768" y="653"/>
                  </a:lnTo>
                  <a:lnTo>
                    <a:pt x="768" y="663"/>
                  </a:lnTo>
                  <a:lnTo>
                    <a:pt x="776" y="672"/>
                  </a:lnTo>
                  <a:lnTo>
                    <a:pt x="776" y="682"/>
                  </a:lnTo>
                  <a:lnTo>
                    <a:pt x="785" y="689"/>
                  </a:lnTo>
                  <a:lnTo>
                    <a:pt x="792" y="689"/>
                  </a:lnTo>
                  <a:lnTo>
                    <a:pt x="802" y="689"/>
                  </a:lnTo>
                  <a:lnTo>
                    <a:pt x="811" y="682"/>
                  </a:lnTo>
                  <a:lnTo>
                    <a:pt x="811" y="663"/>
                  </a:lnTo>
                  <a:lnTo>
                    <a:pt x="811" y="646"/>
                  </a:lnTo>
                  <a:lnTo>
                    <a:pt x="811" y="637"/>
                  </a:lnTo>
                  <a:lnTo>
                    <a:pt x="792" y="630"/>
                  </a:lnTo>
                  <a:lnTo>
                    <a:pt x="785" y="613"/>
                  </a:lnTo>
                  <a:lnTo>
                    <a:pt x="776" y="604"/>
                  </a:lnTo>
                  <a:lnTo>
                    <a:pt x="759" y="594"/>
                  </a:lnTo>
                  <a:lnTo>
                    <a:pt x="742" y="594"/>
                  </a:lnTo>
                  <a:lnTo>
                    <a:pt x="733" y="587"/>
                  </a:lnTo>
                  <a:lnTo>
                    <a:pt x="726" y="578"/>
                  </a:lnTo>
                  <a:lnTo>
                    <a:pt x="698" y="568"/>
                  </a:lnTo>
                  <a:lnTo>
                    <a:pt x="690" y="561"/>
                  </a:lnTo>
                  <a:lnTo>
                    <a:pt x="681" y="551"/>
                  </a:lnTo>
                  <a:lnTo>
                    <a:pt x="674" y="551"/>
                  </a:lnTo>
                  <a:lnTo>
                    <a:pt x="655" y="551"/>
                  </a:lnTo>
                  <a:lnTo>
                    <a:pt x="648" y="544"/>
                  </a:lnTo>
                  <a:lnTo>
                    <a:pt x="629" y="535"/>
                  </a:lnTo>
                  <a:lnTo>
                    <a:pt x="619" y="535"/>
                  </a:lnTo>
                  <a:lnTo>
                    <a:pt x="629" y="525"/>
                  </a:lnTo>
                  <a:lnTo>
                    <a:pt x="638" y="525"/>
                  </a:lnTo>
                  <a:lnTo>
                    <a:pt x="648" y="518"/>
                  </a:lnTo>
                  <a:lnTo>
                    <a:pt x="648" y="499"/>
                  </a:lnTo>
                  <a:lnTo>
                    <a:pt x="619" y="492"/>
                  </a:lnTo>
                  <a:lnTo>
                    <a:pt x="612" y="492"/>
                  </a:lnTo>
                  <a:lnTo>
                    <a:pt x="586" y="492"/>
                  </a:lnTo>
                  <a:lnTo>
                    <a:pt x="570" y="492"/>
                  </a:lnTo>
                  <a:lnTo>
                    <a:pt x="553" y="483"/>
                  </a:lnTo>
                  <a:lnTo>
                    <a:pt x="544" y="466"/>
                  </a:lnTo>
                  <a:lnTo>
                    <a:pt x="534" y="457"/>
                  </a:lnTo>
                  <a:lnTo>
                    <a:pt x="518" y="440"/>
                  </a:lnTo>
                  <a:lnTo>
                    <a:pt x="508" y="424"/>
                  </a:lnTo>
                  <a:lnTo>
                    <a:pt x="492" y="405"/>
                  </a:lnTo>
                  <a:lnTo>
                    <a:pt x="492" y="388"/>
                  </a:lnTo>
                  <a:lnTo>
                    <a:pt x="501" y="379"/>
                  </a:lnTo>
                  <a:lnTo>
                    <a:pt x="492" y="362"/>
                  </a:lnTo>
                  <a:lnTo>
                    <a:pt x="482" y="346"/>
                  </a:lnTo>
                  <a:lnTo>
                    <a:pt x="482" y="336"/>
                  </a:lnTo>
                  <a:lnTo>
                    <a:pt x="475" y="327"/>
                  </a:lnTo>
                  <a:lnTo>
                    <a:pt x="475" y="310"/>
                  </a:lnTo>
                  <a:lnTo>
                    <a:pt x="466" y="310"/>
                  </a:lnTo>
                  <a:lnTo>
                    <a:pt x="449" y="303"/>
                  </a:lnTo>
                  <a:lnTo>
                    <a:pt x="430" y="293"/>
                  </a:lnTo>
                  <a:lnTo>
                    <a:pt x="423" y="293"/>
                  </a:lnTo>
                  <a:lnTo>
                    <a:pt x="404" y="284"/>
                  </a:lnTo>
                  <a:lnTo>
                    <a:pt x="404" y="277"/>
                  </a:lnTo>
                  <a:lnTo>
                    <a:pt x="397" y="267"/>
                  </a:lnTo>
                  <a:lnTo>
                    <a:pt x="397" y="258"/>
                  </a:lnTo>
                  <a:lnTo>
                    <a:pt x="388" y="241"/>
                  </a:lnTo>
                  <a:lnTo>
                    <a:pt x="397" y="234"/>
                  </a:lnTo>
                  <a:lnTo>
                    <a:pt x="397" y="225"/>
                  </a:lnTo>
                  <a:lnTo>
                    <a:pt x="397" y="215"/>
                  </a:lnTo>
                  <a:lnTo>
                    <a:pt x="404" y="208"/>
                  </a:lnTo>
                  <a:lnTo>
                    <a:pt x="414" y="199"/>
                  </a:lnTo>
                  <a:lnTo>
                    <a:pt x="414" y="189"/>
                  </a:lnTo>
                  <a:lnTo>
                    <a:pt x="404" y="189"/>
                  </a:lnTo>
                  <a:lnTo>
                    <a:pt x="397" y="182"/>
                  </a:lnTo>
                  <a:lnTo>
                    <a:pt x="397" y="173"/>
                  </a:lnTo>
                  <a:lnTo>
                    <a:pt x="388" y="173"/>
                  </a:lnTo>
                  <a:lnTo>
                    <a:pt x="397" y="163"/>
                  </a:lnTo>
                  <a:lnTo>
                    <a:pt x="404" y="163"/>
                  </a:lnTo>
                  <a:lnTo>
                    <a:pt x="404" y="147"/>
                  </a:lnTo>
                  <a:lnTo>
                    <a:pt x="423" y="147"/>
                  </a:lnTo>
                  <a:lnTo>
                    <a:pt x="430" y="147"/>
                  </a:lnTo>
                  <a:lnTo>
                    <a:pt x="440" y="147"/>
                  </a:lnTo>
                  <a:lnTo>
                    <a:pt x="449" y="147"/>
                  </a:lnTo>
                  <a:lnTo>
                    <a:pt x="456" y="140"/>
                  </a:lnTo>
                  <a:lnTo>
                    <a:pt x="466" y="140"/>
                  </a:lnTo>
                  <a:lnTo>
                    <a:pt x="466" y="130"/>
                  </a:lnTo>
                  <a:lnTo>
                    <a:pt x="475" y="130"/>
                  </a:lnTo>
                  <a:lnTo>
                    <a:pt x="482" y="130"/>
                  </a:lnTo>
                  <a:lnTo>
                    <a:pt x="482" y="140"/>
                  </a:lnTo>
                  <a:lnTo>
                    <a:pt x="492" y="147"/>
                  </a:lnTo>
                  <a:lnTo>
                    <a:pt x="492" y="130"/>
                  </a:lnTo>
                  <a:lnTo>
                    <a:pt x="501" y="130"/>
                  </a:lnTo>
                  <a:lnTo>
                    <a:pt x="508" y="121"/>
                  </a:lnTo>
                  <a:lnTo>
                    <a:pt x="501" y="114"/>
                  </a:lnTo>
                  <a:lnTo>
                    <a:pt x="492" y="104"/>
                  </a:lnTo>
                  <a:lnTo>
                    <a:pt x="508" y="95"/>
                  </a:lnTo>
                  <a:lnTo>
                    <a:pt x="508" y="88"/>
                  </a:lnTo>
                  <a:lnTo>
                    <a:pt x="501" y="78"/>
                  </a:lnTo>
                  <a:lnTo>
                    <a:pt x="501" y="71"/>
                  </a:lnTo>
                  <a:lnTo>
                    <a:pt x="501" y="62"/>
                  </a:lnTo>
                  <a:lnTo>
                    <a:pt x="492" y="62"/>
                  </a:lnTo>
                  <a:lnTo>
                    <a:pt x="482" y="52"/>
                  </a:lnTo>
                  <a:lnTo>
                    <a:pt x="466" y="52"/>
                  </a:lnTo>
                  <a:lnTo>
                    <a:pt x="456" y="52"/>
                  </a:lnTo>
                  <a:lnTo>
                    <a:pt x="449" y="52"/>
                  </a:lnTo>
                  <a:lnTo>
                    <a:pt x="440" y="52"/>
                  </a:lnTo>
                  <a:lnTo>
                    <a:pt x="430" y="45"/>
                  </a:lnTo>
                  <a:lnTo>
                    <a:pt x="423" y="35"/>
                  </a:lnTo>
                  <a:lnTo>
                    <a:pt x="423" y="26"/>
                  </a:lnTo>
                  <a:lnTo>
                    <a:pt x="414" y="19"/>
                  </a:lnTo>
                  <a:lnTo>
                    <a:pt x="404" y="9"/>
                  </a:lnTo>
                  <a:lnTo>
                    <a:pt x="388" y="9"/>
                  </a:lnTo>
                  <a:lnTo>
                    <a:pt x="378" y="9"/>
                  </a:lnTo>
                  <a:lnTo>
                    <a:pt x="371" y="9"/>
                  </a:lnTo>
                  <a:lnTo>
                    <a:pt x="362" y="9"/>
                  </a:lnTo>
                  <a:lnTo>
                    <a:pt x="352" y="0"/>
                  </a:lnTo>
                  <a:lnTo>
                    <a:pt x="345" y="0"/>
                  </a:lnTo>
                  <a:lnTo>
                    <a:pt x="345" y="9"/>
                  </a:lnTo>
                  <a:lnTo>
                    <a:pt x="328" y="19"/>
                  </a:lnTo>
                  <a:lnTo>
                    <a:pt x="319" y="19"/>
                  </a:lnTo>
                  <a:lnTo>
                    <a:pt x="310" y="19"/>
                  </a:lnTo>
                  <a:lnTo>
                    <a:pt x="310" y="9"/>
                  </a:lnTo>
                  <a:lnTo>
                    <a:pt x="310" y="0"/>
                  </a:lnTo>
                  <a:lnTo>
                    <a:pt x="302" y="0"/>
                  </a:lnTo>
                  <a:lnTo>
                    <a:pt x="293" y="0"/>
                  </a:lnTo>
                  <a:lnTo>
                    <a:pt x="293" y="9"/>
                  </a:lnTo>
                  <a:lnTo>
                    <a:pt x="293" y="19"/>
                  </a:lnTo>
                  <a:lnTo>
                    <a:pt x="293" y="26"/>
                  </a:lnTo>
                  <a:lnTo>
                    <a:pt x="284" y="26"/>
                  </a:lnTo>
                  <a:lnTo>
                    <a:pt x="276" y="19"/>
                  </a:lnTo>
                  <a:lnTo>
                    <a:pt x="267" y="26"/>
                  </a:lnTo>
                  <a:lnTo>
                    <a:pt x="258" y="35"/>
                  </a:lnTo>
                  <a:lnTo>
                    <a:pt x="267" y="45"/>
                  </a:lnTo>
                  <a:lnTo>
                    <a:pt x="258" y="52"/>
                  </a:lnTo>
                  <a:lnTo>
                    <a:pt x="250" y="45"/>
                  </a:lnTo>
                  <a:lnTo>
                    <a:pt x="241" y="45"/>
                  </a:lnTo>
                  <a:lnTo>
                    <a:pt x="231" y="45"/>
                  </a:lnTo>
                  <a:lnTo>
                    <a:pt x="224" y="45"/>
                  </a:lnTo>
                  <a:lnTo>
                    <a:pt x="224" y="35"/>
                  </a:lnTo>
                  <a:lnTo>
                    <a:pt x="215" y="26"/>
                  </a:lnTo>
                  <a:lnTo>
                    <a:pt x="205" y="26"/>
                  </a:lnTo>
                  <a:lnTo>
                    <a:pt x="205" y="35"/>
                  </a:lnTo>
                  <a:lnTo>
                    <a:pt x="205" y="52"/>
                  </a:lnTo>
                  <a:lnTo>
                    <a:pt x="198" y="52"/>
                  </a:lnTo>
                  <a:lnTo>
                    <a:pt x="189" y="62"/>
                  </a:lnTo>
                  <a:lnTo>
                    <a:pt x="179" y="71"/>
                  </a:lnTo>
                  <a:lnTo>
                    <a:pt x="179" y="78"/>
                  </a:lnTo>
                  <a:lnTo>
                    <a:pt x="172" y="71"/>
                  </a:lnTo>
                  <a:lnTo>
                    <a:pt x="163" y="62"/>
                  </a:lnTo>
                  <a:lnTo>
                    <a:pt x="156" y="52"/>
                  </a:lnTo>
                  <a:lnTo>
                    <a:pt x="156" y="45"/>
                  </a:lnTo>
                  <a:lnTo>
                    <a:pt x="156" y="35"/>
                  </a:lnTo>
                  <a:lnTo>
                    <a:pt x="146" y="26"/>
                  </a:lnTo>
                  <a:lnTo>
                    <a:pt x="137" y="26"/>
                  </a:lnTo>
                  <a:lnTo>
                    <a:pt x="127" y="35"/>
                  </a:lnTo>
                  <a:lnTo>
                    <a:pt x="127" y="45"/>
                  </a:lnTo>
                  <a:lnTo>
                    <a:pt x="120" y="62"/>
                  </a:lnTo>
                  <a:lnTo>
                    <a:pt x="111" y="62"/>
                  </a:lnTo>
                  <a:lnTo>
                    <a:pt x="94" y="62"/>
                  </a:lnTo>
                  <a:lnTo>
                    <a:pt x="85" y="52"/>
                  </a:lnTo>
                  <a:lnTo>
                    <a:pt x="52" y="62"/>
                  </a:lnTo>
                  <a:lnTo>
                    <a:pt x="42" y="62"/>
                  </a:lnTo>
                  <a:lnTo>
                    <a:pt x="42" y="71"/>
                  </a:lnTo>
                  <a:lnTo>
                    <a:pt x="33" y="71"/>
                  </a:lnTo>
                  <a:lnTo>
                    <a:pt x="33" y="78"/>
                  </a:lnTo>
                  <a:lnTo>
                    <a:pt x="42" y="88"/>
                  </a:lnTo>
                  <a:lnTo>
                    <a:pt x="42" y="95"/>
                  </a:lnTo>
                  <a:lnTo>
                    <a:pt x="52" y="104"/>
                  </a:lnTo>
                  <a:lnTo>
                    <a:pt x="42" y="114"/>
                  </a:lnTo>
                  <a:lnTo>
                    <a:pt x="33" y="121"/>
                  </a:lnTo>
                  <a:lnTo>
                    <a:pt x="26" y="130"/>
                  </a:lnTo>
                  <a:lnTo>
                    <a:pt x="16" y="130"/>
                  </a:lnTo>
                  <a:lnTo>
                    <a:pt x="7" y="130"/>
                  </a:lnTo>
                  <a:lnTo>
                    <a:pt x="0" y="130"/>
                  </a:lnTo>
                  <a:lnTo>
                    <a:pt x="0" y="140"/>
                  </a:lnTo>
                  <a:lnTo>
                    <a:pt x="7" y="147"/>
                  </a:lnTo>
                  <a:lnTo>
                    <a:pt x="16" y="147"/>
                  </a:lnTo>
                  <a:lnTo>
                    <a:pt x="26" y="156"/>
                  </a:lnTo>
                  <a:lnTo>
                    <a:pt x="26" y="163"/>
                  </a:lnTo>
                  <a:lnTo>
                    <a:pt x="26" y="173"/>
                  </a:lnTo>
                  <a:lnTo>
                    <a:pt x="16" y="182"/>
                  </a:lnTo>
                  <a:lnTo>
                    <a:pt x="16" y="189"/>
                  </a:lnTo>
                  <a:lnTo>
                    <a:pt x="16" y="208"/>
                  </a:lnTo>
                  <a:lnTo>
                    <a:pt x="16" y="215"/>
                  </a:lnTo>
                  <a:lnTo>
                    <a:pt x="26" y="234"/>
                  </a:lnTo>
                  <a:lnTo>
                    <a:pt x="33" y="234"/>
                  </a:lnTo>
                  <a:lnTo>
                    <a:pt x="52" y="234"/>
                  </a:lnTo>
                  <a:lnTo>
                    <a:pt x="59" y="241"/>
                  </a:lnTo>
                  <a:lnTo>
                    <a:pt x="52" y="251"/>
                  </a:lnTo>
                  <a:lnTo>
                    <a:pt x="52" y="258"/>
                  </a:lnTo>
                  <a:lnTo>
                    <a:pt x="42" y="267"/>
                  </a:lnTo>
                  <a:lnTo>
                    <a:pt x="33" y="27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522"/>
            <p:cNvSpPr>
              <a:spLocks/>
            </p:cNvSpPr>
            <p:nvPr/>
          </p:nvSpPr>
          <p:spPr bwMode="auto">
            <a:xfrm>
              <a:off x="7254711" y="4047165"/>
              <a:ext cx="490539" cy="258763"/>
            </a:xfrm>
            <a:custGeom>
              <a:avLst/>
              <a:gdLst>
                <a:gd name="T0" fmla="*/ 42 w 309"/>
                <a:gd name="T1" fmla="*/ 128 h 163"/>
                <a:gd name="T2" fmla="*/ 52 w 309"/>
                <a:gd name="T3" fmla="*/ 121 h 163"/>
                <a:gd name="T4" fmla="*/ 42 w 309"/>
                <a:gd name="T5" fmla="*/ 104 h 163"/>
                <a:gd name="T6" fmla="*/ 59 w 309"/>
                <a:gd name="T7" fmla="*/ 104 h 163"/>
                <a:gd name="T8" fmla="*/ 52 w 309"/>
                <a:gd name="T9" fmla="*/ 78 h 163"/>
                <a:gd name="T10" fmla="*/ 42 w 309"/>
                <a:gd name="T11" fmla="*/ 85 h 163"/>
                <a:gd name="T12" fmla="*/ 26 w 309"/>
                <a:gd name="T13" fmla="*/ 104 h 163"/>
                <a:gd name="T14" fmla="*/ 0 w 309"/>
                <a:gd name="T15" fmla="*/ 95 h 163"/>
                <a:gd name="T16" fmla="*/ 26 w 309"/>
                <a:gd name="T17" fmla="*/ 59 h 163"/>
                <a:gd name="T18" fmla="*/ 33 w 309"/>
                <a:gd name="T19" fmla="*/ 43 h 163"/>
                <a:gd name="T20" fmla="*/ 68 w 309"/>
                <a:gd name="T21" fmla="*/ 33 h 163"/>
                <a:gd name="T22" fmla="*/ 75 w 309"/>
                <a:gd name="T23" fmla="*/ 10 h 163"/>
                <a:gd name="T24" fmla="*/ 94 w 309"/>
                <a:gd name="T25" fmla="*/ 10 h 163"/>
                <a:gd name="T26" fmla="*/ 111 w 309"/>
                <a:gd name="T27" fmla="*/ 0 h 163"/>
                <a:gd name="T28" fmla="*/ 120 w 309"/>
                <a:gd name="T29" fmla="*/ 0 h 163"/>
                <a:gd name="T30" fmla="*/ 127 w 309"/>
                <a:gd name="T31" fmla="*/ 0 h 163"/>
                <a:gd name="T32" fmla="*/ 156 w 309"/>
                <a:gd name="T33" fmla="*/ 10 h 163"/>
                <a:gd name="T34" fmla="*/ 172 w 309"/>
                <a:gd name="T35" fmla="*/ 10 h 163"/>
                <a:gd name="T36" fmla="*/ 189 w 309"/>
                <a:gd name="T37" fmla="*/ 10 h 163"/>
                <a:gd name="T38" fmla="*/ 215 w 309"/>
                <a:gd name="T39" fmla="*/ 10 h 163"/>
                <a:gd name="T40" fmla="*/ 224 w 309"/>
                <a:gd name="T41" fmla="*/ 17 h 163"/>
                <a:gd name="T42" fmla="*/ 231 w 309"/>
                <a:gd name="T43" fmla="*/ 26 h 163"/>
                <a:gd name="T44" fmla="*/ 250 w 309"/>
                <a:gd name="T45" fmla="*/ 43 h 163"/>
                <a:gd name="T46" fmla="*/ 241 w 309"/>
                <a:gd name="T47" fmla="*/ 59 h 163"/>
                <a:gd name="T48" fmla="*/ 250 w 309"/>
                <a:gd name="T49" fmla="*/ 69 h 163"/>
                <a:gd name="T50" fmla="*/ 267 w 309"/>
                <a:gd name="T51" fmla="*/ 78 h 163"/>
                <a:gd name="T52" fmla="*/ 309 w 309"/>
                <a:gd name="T53" fmla="*/ 85 h 163"/>
                <a:gd name="T54" fmla="*/ 302 w 309"/>
                <a:gd name="T55" fmla="*/ 95 h 163"/>
                <a:gd name="T56" fmla="*/ 302 w 309"/>
                <a:gd name="T57" fmla="*/ 111 h 163"/>
                <a:gd name="T58" fmla="*/ 283 w 309"/>
                <a:gd name="T59" fmla="*/ 104 h 163"/>
                <a:gd name="T60" fmla="*/ 267 w 309"/>
                <a:gd name="T61" fmla="*/ 121 h 163"/>
                <a:gd name="T62" fmla="*/ 267 w 309"/>
                <a:gd name="T63" fmla="*/ 137 h 163"/>
                <a:gd name="T64" fmla="*/ 250 w 309"/>
                <a:gd name="T65" fmla="*/ 128 h 163"/>
                <a:gd name="T66" fmla="*/ 231 w 309"/>
                <a:gd name="T67" fmla="*/ 128 h 163"/>
                <a:gd name="T68" fmla="*/ 224 w 309"/>
                <a:gd name="T69" fmla="*/ 111 h 163"/>
                <a:gd name="T70" fmla="*/ 215 w 309"/>
                <a:gd name="T71" fmla="*/ 121 h 163"/>
                <a:gd name="T72" fmla="*/ 205 w 309"/>
                <a:gd name="T73" fmla="*/ 137 h 163"/>
                <a:gd name="T74" fmla="*/ 189 w 309"/>
                <a:gd name="T75" fmla="*/ 154 h 163"/>
                <a:gd name="T76" fmla="*/ 179 w 309"/>
                <a:gd name="T77" fmla="*/ 154 h 163"/>
                <a:gd name="T78" fmla="*/ 163 w 309"/>
                <a:gd name="T79" fmla="*/ 137 h 163"/>
                <a:gd name="T80" fmla="*/ 163 w 309"/>
                <a:gd name="T81" fmla="*/ 121 h 163"/>
                <a:gd name="T82" fmla="*/ 146 w 309"/>
                <a:gd name="T83" fmla="*/ 111 h 163"/>
                <a:gd name="T84" fmla="*/ 137 w 309"/>
                <a:gd name="T85" fmla="*/ 128 h 163"/>
                <a:gd name="T86" fmla="*/ 120 w 309"/>
                <a:gd name="T87" fmla="*/ 147 h 163"/>
                <a:gd name="T88" fmla="*/ 94 w 309"/>
                <a:gd name="T89" fmla="*/ 137 h 163"/>
                <a:gd name="T90" fmla="*/ 52 w 309"/>
                <a:gd name="T91" fmla="*/ 13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9" h="163">
                  <a:moveTo>
                    <a:pt x="52" y="137"/>
                  </a:moveTo>
                  <a:lnTo>
                    <a:pt x="42" y="128"/>
                  </a:lnTo>
                  <a:lnTo>
                    <a:pt x="42" y="121"/>
                  </a:lnTo>
                  <a:lnTo>
                    <a:pt x="52" y="121"/>
                  </a:lnTo>
                  <a:lnTo>
                    <a:pt x="42" y="111"/>
                  </a:lnTo>
                  <a:lnTo>
                    <a:pt x="42" y="104"/>
                  </a:lnTo>
                  <a:lnTo>
                    <a:pt x="52" y="104"/>
                  </a:lnTo>
                  <a:lnTo>
                    <a:pt x="59" y="104"/>
                  </a:lnTo>
                  <a:lnTo>
                    <a:pt x="59" y="95"/>
                  </a:lnTo>
                  <a:lnTo>
                    <a:pt x="52" y="78"/>
                  </a:lnTo>
                  <a:lnTo>
                    <a:pt x="42" y="78"/>
                  </a:lnTo>
                  <a:lnTo>
                    <a:pt x="42" y="85"/>
                  </a:lnTo>
                  <a:lnTo>
                    <a:pt x="33" y="85"/>
                  </a:lnTo>
                  <a:lnTo>
                    <a:pt x="26" y="104"/>
                  </a:lnTo>
                  <a:lnTo>
                    <a:pt x="7" y="111"/>
                  </a:lnTo>
                  <a:lnTo>
                    <a:pt x="0" y="95"/>
                  </a:lnTo>
                  <a:lnTo>
                    <a:pt x="7" y="78"/>
                  </a:lnTo>
                  <a:lnTo>
                    <a:pt x="26" y="59"/>
                  </a:lnTo>
                  <a:lnTo>
                    <a:pt x="26" y="52"/>
                  </a:lnTo>
                  <a:lnTo>
                    <a:pt x="33" y="43"/>
                  </a:lnTo>
                  <a:lnTo>
                    <a:pt x="52" y="43"/>
                  </a:lnTo>
                  <a:lnTo>
                    <a:pt x="68" y="33"/>
                  </a:lnTo>
                  <a:lnTo>
                    <a:pt x="75" y="17"/>
                  </a:lnTo>
                  <a:lnTo>
                    <a:pt x="75" y="10"/>
                  </a:lnTo>
                  <a:lnTo>
                    <a:pt x="85" y="0"/>
                  </a:lnTo>
                  <a:lnTo>
                    <a:pt x="94" y="10"/>
                  </a:lnTo>
                  <a:lnTo>
                    <a:pt x="104" y="17"/>
                  </a:lnTo>
                  <a:lnTo>
                    <a:pt x="111" y="0"/>
                  </a:lnTo>
                  <a:lnTo>
                    <a:pt x="120" y="10"/>
                  </a:lnTo>
                  <a:lnTo>
                    <a:pt x="120" y="0"/>
                  </a:lnTo>
                  <a:lnTo>
                    <a:pt x="127" y="10"/>
                  </a:lnTo>
                  <a:lnTo>
                    <a:pt x="127" y="0"/>
                  </a:lnTo>
                  <a:lnTo>
                    <a:pt x="146" y="10"/>
                  </a:lnTo>
                  <a:lnTo>
                    <a:pt x="156" y="10"/>
                  </a:lnTo>
                  <a:lnTo>
                    <a:pt x="163" y="10"/>
                  </a:lnTo>
                  <a:lnTo>
                    <a:pt x="172" y="10"/>
                  </a:lnTo>
                  <a:lnTo>
                    <a:pt x="179" y="10"/>
                  </a:lnTo>
                  <a:lnTo>
                    <a:pt x="189" y="10"/>
                  </a:lnTo>
                  <a:lnTo>
                    <a:pt x="198" y="10"/>
                  </a:lnTo>
                  <a:lnTo>
                    <a:pt x="215" y="10"/>
                  </a:lnTo>
                  <a:lnTo>
                    <a:pt x="215" y="17"/>
                  </a:lnTo>
                  <a:lnTo>
                    <a:pt x="224" y="17"/>
                  </a:lnTo>
                  <a:lnTo>
                    <a:pt x="231" y="17"/>
                  </a:lnTo>
                  <a:lnTo>
                    <a:pt x="231" y="26"/>
                  </a:lnTo>
                  <a:lnTo>
                    <a:pt x="250" y="33"/>
                  </a:lnTo>
                  <a:lnTo>
                    <a:pt x="250" y="43"/>
                  </a:lnTo>
                  <a:lnTo>
                    <a:pt x="241" y="52"/>
                  </a:lnTo>
                  <a:lnTo>
                    <a:pt x="241" y="59"/>
                  </a:lnTo>
                  <a:lnTo>
                    <a:pt x="250" y="59"/>
                  </a:lnTo>
                  <a:lnTo>
                    <a:pt x="250" y="69"/>
                  </a:lnTo>
                  <a:lnTo>
                    <a:pt x="257" y="69"/>
                  </a:lnTo>
                  <a:lnTo>
                    <a:pt x="267" y="78"/>
                  </a:lnTo>
                  <a:lnTo>
                    <a:pt x="276" y="85"/>
                  </a:lnTo>
                  <a:lnTo>
                    <a:pt x="309" y="85"/>
                  </a:lnTo>
                  <a:lnTo>
                    <a:pt x="302" y="85"/>
                  </a:lnTo>
                  <a:lnTo>
                    <a:pt x="302" y="95"/>
                  </a:lnTo>
                  <a:lnTo>
                    <a:pt x="302" y="104"/>
                  </a:lnTo>
                  <a:lnTo>
                    <a:pt x="302" y="111"/>
                  </a:lnTo>
                  <a:lnTo>
                    <a:pt x="293" y="111"/>
                  </a:lnTo>
                  <a:lnTo>
                    <a:pt x="283" y="104"/>
                  </a:lnTo>
                  <a:lnTo>
                    <a:pt x="276" y="111"/>
                  </a:lnTo>
                  <a:lnTo>
                    <a:pt x="267" y="121"/>
                  </a:lnTo>
                  <a:lnTo>
                    <a:pt x="276" y="128"/>
                  </a:lnTo>
                  <a:lnTo>
                    <a:pt x="267" y="137"/>
                  </a:lnTo>
                  <a:lnTo>
                    <a:pt x="257" y="128"/>
                  </a:lnTo>
                  <a:lnTo>
                    <a:pt x="250" y="128"/>
                  </a:lnTo>
                  <a:lnTo>
                    <a:pt x="241" y="128"/>
                  </a:lnTo>
                  <a:lnTo>
                    <a:pt x="231" y="128"/>
                  </a:lnTo>
                  <a:lnTo>
                    <a:pt x="231" y="121"/>
                  </a:lnTo>
                  <a:lnTo>
                    <a:pt x="224" y="111"/>
                  </a:lnTo>
                  <a:lnTo>
                    <a:pt x="215" y="111"/>
                  </a:lnTo>
                  <a:lnTo>
                    <a:pt x="215" y="121"/>
                  </a:lnTo>
                  <a:lnTo>
                    <a:pt x="215" y="137"/>
                  </a:lnTo>
                  <a:lnTo>
                    <a:pt x="205" y="137"/>
                  </a:lnTo>
                  <a:lnTo>
                    <a:pt x="198" y="147"/>
                  </a:lnTo>
                  <a:lnTo>
                    <a:pt x="189" y="154"/>
                  </a:lnTo>
                  <a:lnTo>
                    <a:pt x="189" y="163"/>
                  </a:lnTo>
                  <a:lnTo>
                    <a:pt x="179" y="154"/>
                  </a:lnTo>
                  <a:lnTo>
                    <a:pt x="172" y="147"/>
                  </a:lnTo>
                  <a:lnTo>
                    <a:pt x="163" y="137"/>
                  </a:lnTo>
                  <a:lnTo>
                    <a:pt x="163" y="128"/>
                  </a:lnTo>
                  <a:lnTo>
                    <a:pt x="163" y="121"/>
                  </a:lnTo>
                  <a:lnTo>
                    <a:pt x="156" y="111"/>
                  </a:lnTo>
                  <a:lnTo>
                    <a:pt x="146" y="111"/>
                  </a:lnTo>
                  <a:lnTo>
                    <a:pt x="137" y="121"/>
                  </a:lnTo>
                  <a:lnTo>
                    <a:pt x="137" y="128"/>
                  </a:lnTo>
                  <a:lnTo>
                    <a:pt x="127" y="147"/>
                  </a:lnTo>
                  <a:lnTo>
                    <a:pt x="120" y="147"/>
                  </a:lnTo>
                  <a:lnTo>
                    <a:pt x="104" y="147"/>
                  </a:lnTo>
                  <a:lnTo>
                    <a:pt x="94" y="137"/>
                  </a:lnTo>
                  <a:lnTo>
                    <a:pt x="59" y="147"/>
                  </a:lnTo>
                  <a:lnTo>
                    <a:pt x="52" y="13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523"/>
            <p:cNvSpPr>
              <a:spLocks/>
            </p:cNvSpPr>
            <p:nvPr/>
          </p:nvSpPr>
          <p:spPr bwMode="auto">
            <a:xfrm>
              <a:off x="7637303" y="3934447"/>
              <a:ext cx="792163" cy="368300"/>
            </a:xfrm>
            <a:custGeom>
              <a:avLst/>
              <a:gdLst>
                <a:gd name="T0" fmla="*/ 433 w 499"/>
                <a:gd name="T1" fmla="*/ 206 h 232"/>
                <a:gd name="T2" fmla="*/ 423 w 499"/>
                <a:gd name="T3" fmla="*/ 206 h 232"/>
                <a:gd name="T4" fmla="*/ 397 w 499"/>
                <a:gd name="T5" fmla="*/ 206 h 232"/>
                <a:gd name="T6" fmla="*/ 371 w 499"/>
                <a:gd name="T7" fmla="*/ 206 h 232"/>
                <a:gd name="T8" fmla="*/ 355 w 499"/>
                <a:gd name="T9" fmla="*/ 225 h 232"/>
                <a:gd name="T10" fmla="*/ 329 w 499"/>
                <a:gd name="T11" fmla="*/ 232 h 232"/>
                <a:gd name="T12" fmla="*/ 303 w 499"/>
                <a:gd name="T13" fmla="*/ 225 h 232"/>
                <a:gd name="T14" fmla="*/ 284 w 499"/>
                <a:gd name="T15" fmla="*/ 225 h 232"/>
                <a:gd name="T16" fmla="*/ 251 w 499"/>
                <a:gd name="T17" fmla="*/ 206 h 232"/>
                <a:gd name="T18" fmla="*/ 215 w 499"/>
                <a:gd name="T19" fmla="*/ 206 h 232"/>
                <a:gd name="T20" fmla="*/ 189 w 499"/>
                <a:gd name="T21" fmla="*/ 189 h 232"/>
                <a:gd name="T22" fmla="*/ 173 w 499"/>
                <a:gd name="T23" fmla="*/ 166 h 232"/>
                <a:gd name="T24" fmla="*/ 137 w 499"/>
                <a:gd name="T25" fmla="*/ 166 h 232"/>
                <a:gd name="T26" fmla="*/ 111 w 499"/>
                <a:gd name="T27" fmla="*/ 156 h 232"/>
                <a:gd name="T28" fmla="*/ 85 w 499"/>
                <a:gd name="T29" fmla="*/ 173 h 232"/>
                <a:gd name="T30" fmla="*/ 78 w 499"/>
                <a:gd name="T31" fmla="*/ 156 h 232"/>
                <a:gd name="T32" fmla="*/ 26 w 499"/>
                <a:gd name="T33" fmla="*/ 147 h 232"/>
                <a:gd name="T34" fmla="*/ 7 w 499"/>
                <a:gd name="T35" fmla="*/ 130 h 232"/>
                <a:gd name="T36" fmla="*/ 7 w 499"/>
                <a:gd name="T37" fmla="*/ 114 h 232"/>
                <a:gd name="T38" fmla="*/ 26 w 499"/>
                <a:gd name="T39" fmla="*/ 95 h 232"/>
                <a:gd name="T40" fmla="*/ 52 w 499"/>
                <a:gd name="T41" fmla="*/ 114 h 232"/>
                <a:gd name="T42" fmla="*/ 78 w 499"/>
                <a:gd name="T43" fmla="*/ 114 h 232"/>
                <a:gd name="T44" fmla="*/ 102 w 499"/>
                <a:gd name="T45" fmla="*/ 114 h 232"/>
                <a:gd name="T46" fmla="*/ 130 w 499"/>
                <a:gd name="T47" fmla="*/ 104 h 232"/>
                <a:gd name="T48" fmla="*/ 156 w 499"/>
                <a:gd name="T49" fmla="*/ 114 h 232"/>
                <a:gd name="T50" fmla="*/ 189 w 499"/>
                <a:gd name="T51" fmla="*/ 104 h 232"/>
                <a:gd name="T52" fmla="*/ 206 w 499"/>
                <a:gd name="T53" fmla="*/ 104 h 232"/>
                <a:gd name="T54" fmla="*/ 232 w 499"/>
                <a:gd name="T55" fmla="*/ 121 h 232"/>
                <a:gd name="T56" fmla="*/ 241 w 499"/>
                <a:gd name="T57" fmla="*/ 130 h 232"/>
                <a:gd name="T58" fmla="*/ 251 w 499"/>
                <a:gd name="T59" fmla="*/ 114 h 232"/>
                <a:gd name="T60" fmla="*/ 241 w 499"/>
                <a:gd name="T61" fmla="*/ 88 h 232"/>
                <a:gd name="T62" fmla="*/ 232 w 499"/>
                <a:gd name="T63" fmla="*/ 52 h 232"/>
                <a:gd name="T64" fmla="*/ 274 w 499"/>
                <a:gd name="T65" fmla="*/ 36 h 232"/>
                <a:gd name="T66" fmla="*/ 293 w 499"/>
                <a:gd name="T67" fmla="*/ 26 h 232"/>
                <a:gd name="T68" fmla="*/ 310 w 499"/>
                <a:gd name="T69" fmla="*/ 19 h 232"/>
                <a:gd name="T70" fmla="*/ 355 w 499"/>
                <a:gd name="T71" fmla="*/ 26 h 232"/>
                <a:gd name="T72" fmla="*/ 362 w 499"/>
                <a:gd name="T73" fmla="*/ 0 h 232"/>
                <a:gd name="T74" fmla="*/ 397 w 499"/>
                <a:gd name="T75" fmla="*/ 0 h 232"/>
                <a:gd name="T76" fmla="*/ 423 w 499"/>
                <a:gd name="T77" fmla="*/ 10 h 232"/>
                <a:gd name="T78" fmla="*/ 456 w 499"/>
                <a:gd name="T79" fmla="*/ 19 h 232"/>
                <a:gd name="T80" fmla="*/ 473 w 499"/>
                <a:gd name="T81" fmla="*/ 36 h 232"/>
                <a:gd name="T82" fmla="*/ 499 w 499"/>
                <a:gd name="T83" fmla="*/ 45 h 232"/>
                <a:gd name="T84" fmla="*/ 492 w 499"/>
                <a:gd name="T85" fmla="*/ 69 h 232"/>
                <a:gd name="T86" fmla="*/ 492 w 499"/>
                <a:gd name="T87" fmla="*/ 114 h 232"/>
                <a:gd name="T88" fmla="*/ 482 w 499"/>
                <a:gd name="T89" fmla="*/ 114 h 232"/>
                <a:gd name="T90" fmla="*/ 466 w 499"/>
                <a:gd name="T91" fmla="*/ 121 h 232"/>
                <a:gd name="T92" fmla="*/ 473 w 499"/>
                <a:gd name="T93" fmla="*/ 147 h 232"/>
                <a:gd name="T94" fmla="*/ 456 w 499"/>
                <a:gd name="T95" fmla="*/ 182 h 232"/>
                <a:gd name="T96" fmla="*/ 440 w 499"/>
                <a:gd name="T97" fmla="*/ 206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99" h="232">
                  <a:moveTo>
                    <a:pt x="440" y="199"/>
                  </a:moveTo>
                  <a:lnTo>
                    <a:pt x="440" y="206"/>
                  </a:lnTo>
                  <a:lnTo>
                    <a:pt x="433" y="206"/>
                  </a:lnTo>
                  <a:lnTo>
                    <a:pt x="433" y="216"/>
                  </a:lnTo>
                  <a:lnTo>
                    <a:pt x="423" y="216"/>
                  </a:lnTo>
                  <a:lnTo>
                    <a:pt x="423" y="206"/>
                  </a:lnTo>
                  <a:lnTo>
                    <a:pt x="414" y="206"/>
                  </a:lnTo>
                  <a:lnTo>
                    <a:pt x="404" y="206"/>
                  </a:lnTo>
                  <a:lnTo>
                    <a:pt x="397" y="206"/>
                  </a:lnTo>
                  <a:lnTo>
                    <a:pt x="388" y="206"/>
                  </a:lnTo>
                  <a:lnTo>
                    <a:pt x="378" y="206"/>
                  </a:lnTo>
                  <a:lnTo>
                    <a:pt x="371" y="206"/>
                  </a:lnTo>
                  <a:lnTo>
                    <a:pt x="362" y="206"/>
                  </a:lnTo>
                  <a:lnTo>
                    <a:pt x="362" y="216"/>
                  </a:lnTo>
                  <a:lnTo>
                    <a:pt x="355" y="225"/>
                  </a:lnTo>
                  <a:lnTo>
                    <a:pt x="345" y="225"/>
                  </a:lnTo>
                  <a:lnTo>
                    <a:pt x="336" y="225"/>
                  </a:lnTo>
                  <a:lnTo>
                    <a:pt x="329" y="232"/>
                  </a:lnTo>
                  <a:lnTo>
                    <a:pt x="319" y="232"/>
                  </a:lnTo>
                  <a:lnTo>
                    <a:pt x="310" y="225"/>
                  </a:lnTo>
                  <a:lnTo>
                    <a:pt x="303" y="225"/>
                  </a:lnTo>
                  <a:lnTo>
                    <a:pt x="293" y="225"/>
                  </a:lnTo>
                  <a:lnTo>
                    <a:pt x="284" y="216"/>
                  </a:lnTo>
                  <a:lnTo>
                    <a:pt x="284" y="225"/>
                  </a:lnTo>
                  <a:lnTo>
                    <a:pt x="267" y="216"/>
                  </a:lnTo>
                  <a:lnTo>
                    <a:pt x="258" y="216"/>
                  </a:lnTo>
                  <a:lnTo>
                    <a:pt x="251" y="206"/>
                  </a:lnTo>
                  <a:lnTo>
                    <a:pt x="232" y="206"/>
                  </a:lnTo>
                  <a:lnTo>
                    <a:pt x="225" y="206"/>
                  </a:lnTo>
                  <a:lnTo>
                    <a:pt x="215" y="206"/>
                  </a:lnTo>
                  <a:lnTo>
                    <a:pt x="206" y="206"/>
                  </a:lnTo>
                  <a:lnTo>
                    <a:pt x="199" y="199"/>
                  </a:lnTo>
                  <a:lnTo>
                    <a:pt x="189" y="189"/>
                  </a:lnTo>
                  <a:lnTo>
                    <a:pt x="189" y="182"/>
                  </a:lnTo>
                  <a:lnTo>
                    <a:pt x="180" y="173"/>
                  </a:lnTo>
                  <a:lnTo>
                    <a:pt x="173" y="166"/>
                  </a:lnTo>
                  <a:lnTo>
                    <a:pt x="156" y="166"/>
                  </a:lnTo>
                  <a:lnTo>
                    <a:pt x="147" y="166"/>
                  </a:lnTo>
                  <a:lnTo>
                    <a:pt x="137" y="166"/>
                  </a:lnTo>
                  <a:lnTo>
                    <a:pt x="130" y="166"/>
                  </a:lnTo>
                  <a:lnTo>
                    <a:pt x="120" y="156"/>
                  </a:lnTo>
                  <a:lnTo>
                    <a:pt x="111" y="156"/>
                  </a:lnTo>
                  <a:lnTo>
                    <a:pt x="111" y="166"/>
                  </a:lnTo>
                  <a:lnTo>
                    <a:pt x="94" y="173"/>
                  </a:lnTo>
                  <a:lnTo>
                    <a:pt x="85" y="173"/>
                  </a:lnTo>
                  <a:lnTo>
                    <a:pt x="78" y="173"/>
                  </a:lnTo>
                  <a:lnTo>
                    <a:pt x="78" y="166"/>
                  </a:lnTo>
                  <a:lnTo>
                    <a:pt x="78" y="156"/>
                  </a:lnTo>
                  <a:lnTo>
                    <a:pt x="68" y="156"/>
                  </a:lnTo>
                  <a:lnTo>
                    <a:pt x="33" y="156"/>
                  </a:lnTo>
                  <a:lnTo>
                    <a:pt x="26" y="147"/>
                  </a:lnTo>
                  <a:lnTo>
                    <a:pt x="16" y="140"/>
                  </a:lnTo>
                  <a:lnTo>
                    <a:pt x="7" y="140"/>
                  </a:lnTo>
                  <a:lnTo>
                    <a:pt x="7" y="130"/>
                  </a:lnTo>
                  <a:lnTo>
                    <a:pt x="0" y="130"/>
                  </a:lnTo>
                  <a:lnTo>
                    <a:pt x="0" y="121"/>
                  </a:lnTo>
                  <a:lnTo>
                    <a:pt x="7" y="114"/>
                  </a:lnTo>
                  <a:lnTo>
                    <a:pt x="7" y="104"/>
                  </a:lnTo>
                  <a:lnTo>
                    <a:pt x="16" y="95"/>
                  </a:lnTo>
                  <a:lnTo>
                    <a:pt x="26" y="95"/>
                  </a:lnTo>
                  <a:lnTo>
                    <a:pt x="33" y="104"/>
                  </a:lnTo>
                  <a:lnTo>
                    <a:pt x="42" y="114"/>
                  </a:lnTo>
                  <a:lnTo>
                    <a:pt x="52" y="114"/>
                  </a:lnTo>
                  <a:lnTo>
                    <a:pt x="59" y="121"/>
                  </a:lnTo>
                  <a:lnTo>
                    <a:pt x="68" y="114"/>
                  </a:lnTo>
                  <a:lnTo>
                    <a:pt x="78" y="114"/>
                  </a:lnTo>
                  <a:lnTo>
                    <a:pt x="85" y="95"/>
                  </a:lnTo>
                  <a:lnTo>
                    <a:pt x="102" y="104"/>
                  </a:lnTo>
                  <a:lnTo>
                    <a:pt x="102" y="114"/>
                  </a:lnTo>
                  <a:lnTo>
                    <a:pt x="111" y="114"/>
                  </a:lnTo>
                  <a:lnTo>
                    <a:pt x="120" y="114"/>
                  </a:lnTo>
                  <a:lnTo>
                    <a:pt x="130" y="104"/>
                  </a:lnTo>
                  <a:lnTo>
                    <a:pt x="137" y="114"/>
                  </a:lnTo>
                  <a:lnTo>
                    <a:pt x="147" y="114"/>
                  </a:lnTo>
                  <a:lnTo>
                    <a:pt x="156" y="114"/>
                  </a:lnTo>
                  <a:lnTo>
                    <a:pt x="163" y="104"/>
                  </a:lnTo>
                  <a:lnTo>
                    <a:pt x="173" y="104"/>
                  </a:lnTo>
                  <a:lnTo>
                    <a:pt x="189" y="104"/>
                  </a:lnTo>
                  <a:lnTo>
                    <a:pt x="199" y="104"/>
                  </a:lnTo>
                  <a:lnTo>
                    <a:pt x="206" y="114"/>
                  </a:lnTo>
                  <a:lnTo>
                    <a:pt x="206" y="104"/>
                  </a:lnTo>
                  <a:lnTo>
                    <a:pt x="215" y="104"/>
                  </a:lnTo>
                  <a:lnTo>
                    <a:pt x="232" y="114"/>
                  </a:lnTo>
                  <a:lnTo>
                    <a:pt x="232" y="121"/>
                  </a:lnTo>
                  <a:lnTo>
                    <a:pt x="232" y="130"/>
                  </a:lnTo>
                  <a:lnTo>
                    <a:pt x="241" y="140"/>
                  </a:lnTo>
                  <a:lnTo>
                    <a:pt x="241" y="130"/>
                  </a:lnTo>
                  <a:lnTo>
                    <a:pt x="251" y="130"/>
                  </a:lnTo>
                  <a:lnTo>
                    <a:pt x="251" y="121"/>
                  </a:lnTo>
                  <a:lnTo>
                    <a:pt x="251" y="114"/>
                  </a:lnTo>
                  <a:lnTo>
                    <a:pt x="241" y="104"/>
                  </a:lnTo>
                  <a:lnTo>
                    <a:pt x="241" y="95"/>
                  </a:lnTo>
                  <a:lnTo>
                    <a:pt x="241" y="88"/>
                  </a:lnTo>
                  <a:lnTo>
                    <a:pt x="232" y="78"/>
                  </a:lnTo>
                  <a:lnTo>
                    <a:pt x="232" y="69"/>
                  </a:lnTo>
                  <a:lnTo>
                    <a:pt x="232" y="52"/>
                  </a:lnTo>
                  <a:lnTo>
                    <a:pt x="258" y="52"/>
                  </a:lnTo>
                  <a:lnTo>
                    <a:pt x="267" y="45"/>
                  </a:lnTo>
                  <a:lnTo>
                    <a:pt x="274" y="36"/>
                  </a:lnTo>
                  <a:lnTo>
                    <a:pt x="274" y="26"/>
                  </a:lnTo>
                  <a:lnTo>
                    <a:pt x="284" y="26"/>
                  </a:lnTo>
                  <a:lnTo>
                    <a:pt x="293" y="26"/>
                  </a:lnTo>
                  <a:lnTo>
                    <a:pt x="303" y="26"/>
                  </a:lnTo>
                  <a:lnTo>
                    <a:pt x="303" y="19"/>
                  </a:lnTo>
                  <a:lnTo>
                    <a:pt x="310" y="19"/>
                  </a:lnTo>
                  <a:lnTo>
                    <a:pt x="319" y="26"/>
                  </a:lnTo>
                  <a:lnTo>
                    <a:pt x="336" y="26"/>
                  </a:lnTo>
                  <a:lnTo>
                    <a:pt x="355" y="26"/>
                  </a:lnTo>
                  <a:lnTo>
                    <a:pt x="362" y="19"/>
                  </a:lnTo>
                  <a:lnTo>
                    <a:pt x="362" y="10"/>
                  </a:lnTo>
                  <a:lnTo>
                    <a:pt x="362" y="0"/>
                  </a:lnTo>
                  <a:lnTo>
                    <a:pt x="371" y="0"/>
                  </a:lnTo>
                  <a:lnTo>
                    <a:pt x="388" y="0"/>
                  </a:lnTo>
                  <a:lnTo>
                    <a:pt x="397" y="0"/>
                  </a:lnTo>
                  <a:lnTo>
                    <a:pt x="404" y="0"/>
                  </a:lnTo>
                  <a:lnTo>
                    <a:pt x="414" y="10"/>
                  </a:lnTo>
                  <a:lnTo>
                    <a:pt x="423" y="10"/>
                  </a:lnTo>
                  <a:lnTo>
                    <a:pt x="440" y="10"/>
                  </a:lnTo>
                  <a:lnTo>
                    <a:pt x="449" y="19"/>
                  </a:lnTo>
                  <a:lnTo>
                    <a:pt x="456" y="19"/>
                  </a:lnTo>
                  <a:lnTo>
                    <a:pt x="456" y="26"/>
                  </a:lnTo>
                  <a:lnTo>
                    <a:pt x="466" y="36"/>
                  </a:lnTo>
                  <a:lnTo>
                    <a:pt x="473" y="36"/>
                  </a:lnTo>
                  <a:lnTo>
                    <a:pt x="482" y="36"/>
                  </a:lnTo>
                  <a:lnTo>
                    <a:pt x="492" y="36"/>
                  </a:lnTo>
                  <a:lnTo>
                    <a:pt x="499" y="45"/>
                  </a:lnTo>
                  <a:lnTo>
                    <a:pt x="492" y="52"/>
                  </a:lnTo>
                  <a:lnTo>
                    <a:pt x="499" y="69"/>
                  </a:lnTo>
                  <a:lnTo>
                    <a:pt x="492" y="69"/>
                  </a:lnTo>
                  <a:lnTo>
                    <a:pt x="499" y="88"/>
                  </a:lnTo>
                  <a:lnTo>
                    <a:pt x="499" y="104"/>
                  </a:lnTo>
                  <a:lnTo>
                    <a:pt x="492" y="114"/>
                  </a:lnTo>
                  <a:lnTo>
                    <a:pt x="492" y="121"/>
                  </a:lnTo>
                  <a:lnTo>
                    <a:pt x="482" y="121"/>
                  </a:lnTo>
                  <a:lnTo>
                    <a:pt x="482" y="114"/>
                  </a:lnTo>
                  <a:lnTo>
                    <a:pt x="473" y="114"/>
                  </a:lnTo>
                  <a:lnTo>
                    <a:pt x="466" y="114"/>
                  </a:lnTo>
                  <a:lnTo>
                    <a:pt x="466" y="121"/>
                  </a:lnTo>
                  <a:lnTo>
                    <a:pt x="473" y="130"/>
                  </a:lnTo>
                  <a:lnTo>
                    <a:pt x="473" y="140"/>
                  </a:lnTo>
                  <a:lnTo>
                    <a:pt x="473" y="147"/>
                  </a:lnTo>
                  <a:lnTo>
                    <a:pt x="466" y="147"/>
                  </a:lnTo>
                  <a:lnTo>
                    <a:pt x="466" y="166"/>
                  </a:lnTo>
                  <a:lnTo>
                    <a:pt x="456" y="182"/>
                  </a:lnTo>
                  <a:lnTo>
                    <a:pt x="449" y="182"/>
                  </a:lnTo>
                  <a:lnTo>
                    <a:pt x="440" y="199"/>
                  </a:lnTo>
                  <a:lnTo>
                    <a:pt x="440" y="206"/>
                  </a:lnTo>
                  <a:lnTo>
                    <a:pt x="440" y="199"/>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524"/>
            <p:cNvSpPr>
              <a:spLocks/>
            </p:cNvSpPr>
            <p:nvPr/>
          </p:nvSpPr>
          <p:spPr bwMode="auto">
            <a:xfrm>
              <a:off x="7362667" y="2994649"/>
              <a:ext cx="893763" cy="1162051"/>
            </a:xfrm>
            <a:custGeom>
              <a:avLst/>
              <a:gdLst>
                <a:gd name="T0" fmla="*/ 19 w 563"/>
                <a:gd name="T1" fmla="*/ 448 h 732"/>
                <a:gd name="T2" fmla="*/ 19 w 563"/>
                <a:gd name="T3" fmla="*/ 490 h 732"/>
                <a:gd name="T4" fmla="*/ 78 w 563"/>
                <a:gd name="T5" fmla="*/ 535 h 732"/>
                <a:gd name="T6" fmla="*/ 78 w 563"/>
                <a:gd name="T7" fmla="*/ 568 h 732"/>
                <a:gd name="T8" fmla="*/ 62 w 563"/>
                <a:gd name="T9" fmla="*/ 630 h 732"/>
                <a:gd name="T10" fmla="*/ 62 w 563"/>
                <a:gd name="T11" fmla="*/ 673 h 732"/>
                <a:gd name="T12" fmla="*/ 104 w 563"/>
                <a:gd name="T13" fmla="*/ 673 h 732"/>
                <a:gd name="T14" fmla="*/ 149 w 563"/>
                <a:gd name="T15" fmla="*/ 682 h 732"/>
                <a:gd name="T16" fmla="*/ 192 w 563"/>
                <a:gd name="T17" fmla="*/ 689 h 732"/>
                <a:gd name="T18" fmla="*/ 234 w 563"/>
                <a:gd name="T19" fmla="*/ 715 h 732"/>
                <a:gd name="T20" fmla="*/ 277 w 563"/>
                <a:gd name="T21" fmla="*/ 708 h 732"/>
                <a:gd name="T22" fmla="*/ 322 w 563"/>
                <a:gd name="T23" fmla="*/ 708 h 732"/>
                <a:gd name="T24" fmla="*/ 374 w 563"/>
                <a:gd name="T25" fmla="*/ 699 h 732"/>
                <a:gd name="T26" fmla="*/ 407 w 563"/>
                <a:gd name="T27" fmla="*/ 715 h 732"/>
                <a:gd name="T28" fmla="*/ 424 w 563"/>
                <a:gd name="T29" fmla="*/ 715 h 732"/>
                <a:gd name="T30" fmla="*/ 407 w 563"/>
                <a:gd name="T31" fmla="*/ 673 h 732"/>
                <a:gd name="T32" fmla="*/ 450 w 563"/>
                <a:gd name="T33" fmla="*/ 630 h 732"/>
                <a:gd name="T34" fmla="*/ 476 w 563"/>
                <a:gd name="T35" fmla="*/ 613 h 732"/>
                <a:gd name="T36" fmla="*/ 443 w 563"/>
                <a:gd name="T37" fmla="*/ 578 h 732"/>
                <a:gd name="T38" fmla="*/ 407 w 563"/>
                <a:gd name="T39" fmla="*/ 519 h 732"/>
                <a:gd name="T40" fmla="*/ 381 w 563"/>
                <a:gd name="T41" fmla="*/ 467 h 732"/>
                <a:gd name="T42" fmla="*/ 400 w 563"/>
                <a:gd name="T43" fmla="*/ 441 h 732"/>
                <a:gd name="T44" fmla="*/ 459 w 563"/>
                <a:gd name="T45" fmla="*/ 431 h 732"/>
                <a:gd name="T46" fmla="*/ 528 w 563"/>
                <a:gd name="T47" fmla="*/ 389 h 732"/>
                <a:gd name="T48" fmla="*/ 554 w 563"/>
                <a:gd name="T49" fmla="*/ 389 h 732"/>
                <a:gd name="T50" fmla="*/ 554 w 563"/>
                <a:gd name="T51" fmla="*/ 336 h 732"/>
                <a:gd name="T52" fmla="*/ 547 w 563"/>
                <a:gd name="T53" fmla="*/ 268 h 732"/>
                <a:gd name="T54" fmla="*/ 528 w 563"/>
                <a:gd name="T55" fmla="*/ 235 h 732"/>
                <a:gd name="T56" fmla="*/ 537 w 563"/>
                <a:gd name="T57" fmla="*/ 183 h 732"/>
                <a:gd name="T58" fmla="*/ 511 w 563"/>
                <a:gd name="T59" fmla="*/ 121 h 732"/>
                <a:gd name="T60" fmla="*/ 476 w 563"/>
                <a:gd name="T61" fmla="*/ 88 h 732"/>
                <a:gd name="T62" fmla="*/ 443 w 563"/>
                <a:gd name="T63" fmla="*/ 88 h 732"/>
                <a:gd name="T64" fmla="*/ 390 w 563"/>
                <a:gd name="T65" fmla="*/ 105 h 732"/>
                <a:gd name="T66" fmla="*/ 355 w 563"/>
                <a:gd name="T67" fmla="*/ 88 h 732"/>
                <a:gd name="T68" fmla="*/ 346 w 563"/>
                <a:gd name="T69" fmla="*/ 69 h 732"/>
                <a:gd name="T70" fmla="*/ 312 w 563"/>
                <a:gd name="T71" fmla="*/ 52 h 732"/>
                <a:gd name="T72" fmla="*/ 296 w 563"/>
                <a:gd name="T73" fmla="*/ 26 h 732"/>
                <a:gd name="T74" fmla="*/ 244 w 563"/>
                <a:gd name="T75" fmla="*/ 0 h 732"/>
                <a:gd name="T76" fmla="*/ 234 w 563"/>
                <a:gd name="T77" fmla="*/ 52 h 732"/>
                <a:gd name="T78" fmla="*/ 234 w 563"/>
                <a:gd name="T79" fmla="*/ 78 h 732"/>
                <a:gd name="T80" fmla="*/ 270 w 563"/>
                <a:gd name="T81" fmla="*/ 131 h 732"/>
                <a:gd name="T82" fmla="*/ 218 w 563"/>
                <a:gd name="T83" fmla="*/ 114 h 732"/>
                <a:gd name="T84" fmla="*/ 201 w 563"/>
                <a:gd name="T85" fmla="*/ 140 h 732"/>
                <a:gd name="T86" fmla="*/ 182 w 563"/>
                <a:gd name="T87" fmla="*/ 131 h 732"/>
                <a:gd name="T88" fmla="*/ 140 w 563"/>
                <a:gd name="T89" fmla="*/ 105 h 732"/>
                <a:gd name="T90" fmla="*/ 130 w 563"/>
                <a:gd name="T91" fmla="*/ 131 h 732"/>
                <a:gd name="T92" fmla="*/ 130 w 563"/>
                <a:gd name="T93" fmla="*/ 173 h 732"/>
                <a:gd name="T94" fmla="*/ 123 w 563"/>
                <a:gd name="T95" fmla="*/ 216 h 732"/>
                <a:gd name="T96" fmla="*/ 104 w 563"/>
                <a:gd name="T97" fmla="*/ 268 h 732"/>
                <a:gd name="T98" fmla="*/ 45 w 563"/>
                <a:gd name="T99" fmla="*/ 268 h 732"/>
                <a:gd name="T100" fmla="*/ 29 w 563"/>
                <a:gd name="T101" fmla="*/ 320 h 732"/>
                <a:gd name="T102" fmla="*/ 0 w 563"/>
                <a:gd name="T103" fmla="*/ 372 h 732"/>
                <a:gd name="T104" fmla="*/ 0 w 563"/>
                <a:gd name="T105" fmla="*/ 39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63" h="732">
                  <a:moveTo>
                    <a:pt x="0" y="415"/>
                  </a:moveTo>
                  <a:lnTo>
                    <a:pt x="0" y="422"/>
                  </a:lnTo>
                  <a:lnTo>
                    <a:pt x="10" y="431"/>
                  </a:lnTo>
                  <a:lnTo>
                    <a:pt x="19" y="441"/>
                  </a:lnTo>
                  <a:lnTo>
                    <a:pt x="19" y="448"/>
                  </a:lnTo>
                  <a:lnTo>
                    <a:pt x="19" y="457"/>
                  </a:lnTo>
                  <a:lnTo>
                    <a:pt x="19" y="467"/>
                  </a:lnTo>
                  <a:lnTo>
                    <a:pt x="19" y="474"/>
                  </a:lnTo>
                  <a:lnTo>
                    <a:pt x="10" y="474"/>
                  </a:lnTo>
                  <a:lnTo>
                    <a:pt x="19" y="490"/>
                  </a:lnTo>
                  <a:lnTo>
                    <a:pt x="29" y="509"/>
                  </a:lnTo>
                  <a:lnTo>
                    <a:pt x="36" y="519"/>
                  </a:lnTo>
                  <a:lnTo>
                    <a:pt x="52" y="526"/>
                  </a:lnTo>
                  <a:lnTo>
                    <a:pt x="71" y="526"/>
                  </a:lnTo>
                  <a:lnTo>
                    <a:pt x="78" y="535"/>
                  </a:lnTo>
                  <a:lnTo>
                    <a:pt x="88" y="535"/>
                  </a:lnTo>
                  <a:lnTo>
                    <a:pt x="97" y="535"/>
                  </a:lnTo>
                  <a:lnTo>
                    <a:pt x="104" y="545"/>
                  </a:lnTo>
                  <a:lnTo>
                    <a:pt x="88" y="561"/>
                  </a:lnTo>
                  <a:lnTo>
                    <a:pt x="78" y="568"/>
                  </a:lnTo>
                  <a:lnTo>
                    <a:pt x="71" y="587"/>
                  </a:lnTo>
                  <a:lnTo>
                    <a:pt x="71" y="594"/>
                  </a:lnTo>
                  <a:lnTo>
                    <a:pt x="62" y="604"/>
                  </a:lnTo>
                  <a:lnTo>
                    <a:pt x="62" y="613"/>
                  </a:lnTo>
                  <a:lnTo>
                    <a:pt x="62" y="630"/>
                  </a:lnTo>
                  <a:lnTo>
                    <a:pt x="62" y="637"/>
                  </a:lnTo>
                  <a:lnTo>
                    <a:pt x="52" y="647"/>
                  </a:lnTo>
                  <a:lnTo>
                    <a:pt x="52" y="666"/>
                  </a:lnTo>
                  <a:lnTo>
                    <a:pt x="52" y="663"/>
                  </a:lnTo>
                  <a:lnTo>
                    <a:pt x="62" y="673"/>
                  </a:lnTo>
                  <a:lnTo>
                    <a:pt x="62" y="663"/>
                  </a:lnTo>
                  <a:lnTo>
                    <a:pt x="78" y="673"/>
                  </a:lnTo>
                  <a:lnTo>
                    <a:pt x="88" y="673"/>
                  </a:lnTo>
                  <a:lnTo>
                    <a:pt x="97" y="673"/>
                  </a:lnTo>
                  <a:lnTo>
                    <a:pt x="104" y="673"/>
                  </a:lnTo>
                  <a:lnTo>
                    <a:pt x="114" y="673"/>
                  </a:lnTo>
                  <a:lnTo>
                    <a:pt x="123" y="673"/>
                  </a:lnTo>
                  <a:lnTo>
                    <a:pt x="130" y="673"/>
                  </a:lnTo>
                  <a:lnTo>
                    <a:pt x="149" y="673"/>
                  </a:lnTo>
                  <a:lnTo>
                    <a:pt x="149" y="682"/>
                  </a:lnTo>
                  <a:lnTo>
                    <a:pt x="156" y="682"/>
                  </a:lnTo>
                  <a:lnTo>
                    <a:pt x="166" y="682"/>
                  </a:lnTo>
                  <a:lnTo>
                    <a:pt x="166" y="689"/>
                  </a:lnTo>
                  <a:lnTo>
                    <a:pt x="182" y="699"/>
                  </a:lnTo>
                  <a:lnTo>
                    <a:pt x="192" y="689"/>
                  </a:lnTo>
                  <a:lnTo>
                    <a:pt x="201" y="689"/>
                  </a:lnTo>
                  <a:lnTo>
                    <a:pt x="208" y="699"/>
                  </a:lnTo>
                  <a:lnTo>
                    <a:pt x="218" y="708"/>
                  </a:lnTo>
                  <a:lnTo>
                    <a:pt x="227" y="708"/>
                  </a:lnTo>
                  <a:lnTo>
                    <a:pt x="234" y="715"/>
                  </a:lnTo>
                  <a:lnTo>
                    <a:pt x="244" y="708"/>
                  </a:lnTo>
                  <a:lnTo>
                    <a:pt x="251" y="708"/>
                  </a:lnTo>
                  <a:lnTo>
                    <a:pt x="260" y="689"/>
                  </a:lnTo>
                  <a:lnTo>
                    <a:pt x="277" y="699"/>
                  </a:lnTo>
                  <a:lnTo>
                    <a:pt x="277" y="708"/>
                  </a:lnTo>
                  <a:lnTo>
                    <a:pt x="286" y="708"/>
                  </a:lnTo>
                  <a:lnTo>
                    <a:pt x="296" y="708"/>
                  </a:lnTo>
                  <a:lnTo>
                    <a:pt x="305" y="699"/>
                  </a:lnTo>
                  <a:lnTo>
                    <a:pt x="312" y="708"/>
                  </a:lnTo>
                  <a:lnTo>
                    <a:pt x="322" y="708"/>
                  </a:lnTo>
                  <a:lnTo>
                    <a:pt x="329" y="708"/>
                  </a:lnTo>
                  <a:lnTo>
                    <a:pt x="338" y="699"/>
                  </a:lnTo>
                  <a:lnTo>
                    <a:pt x="346" y="699"/>
                  </a:lnTo>
                  <a:lnTo>
                    <a:pt x="364" y="699"/>
                  </a:lnTo>
                  <a:lnTo>
                    <a:pt x="374" y="699"/>
                  </a:lnTo>
                  <a:lnTo>
                    <a:pt x="381" y="708"/>
                  </a:lnTo>
                  <a:lnTo>
                    <a:pt x="381" y="699"/>
                  </a:lnTo>
                  <a:lnTo>
                    <a:pt x="390" y="699"/>
                  </a:lnTo>
                  <a:lnTo>
                    <a:pt x="407" y="708"/>
                  </a:lnTo>
                  <a:lnTo>
                    <a:pt x="407" y="715"/>
                  </a:lnTo>
                  <a:lnTo>
                    <a:pt x="407" y="725"/>
                  </a:lnTo>
                  <a:lnTo>
                    <a:pt x="417" y="732"/>
                  </a:lnTo>
                  <a:lnTo>
                    <a:pt x="417" y="725"/>
                  </a:lnTo>
                  <a:lnTo>
                    <a:pt x="424" y="725"/>
                  </a:lnTo>
                  <a:lnTo>
                    <a:pt x="424" y="715"/>
                  </a:lnTo>
                  <a:lnTo>
                    <a:pt x="424" y="708"/>
                  </a:lnTo>
                  <a:lnTo>
                    <a:pt x="417" y="699"/>
                  </a:lnTo>
                  <a:lnTo>
                    <a:pt x="417" y="689"/>
                  </a:lnTo>
                  <a:lnTo>
                    <a:pt x="417" y="682"/>
                  </a:lnTo>
                  <a:lnTo>
                    <a:pt x="407" y="673"/>
                  </a:lnTo>
                  <a:lnTo>
                    <a:pt x="407" y="663"/>
                  </a:lnTo>
                  <a:lnTo>
                    <a:pt x="407" y="647"/>
                  </a:lnTo>
                  <a:lnTo>
                    <a:pt x="433" y="647"/>
                  </a:lnTo>
                  <a:lnTo>
                    <a:pt x="443" y="637"/>
                  </a:lnTo>
                  <a:lnTo>
                    <a:pt x="450" y="630"/>
                  </a:lnTo>
                  <a:lnTo>
                    <a:pt x="450" y="621"/>
                  </a:lnTo>
                  <a:lnTo>
                    <a:pt x="459" y="621"/>
                  </a:lnTo>
                  <a:lnTo>
                    <a:pt x="469" y="621"/>
                  </a:lnTo>
                  <a:lnTo>
                    <a:pt x="476" y="621"/>
                  </a:lnTo>
                  <a:lnTo>
                    <a:pt x="476" y="613"/>
                  </a:lnTo>
                  <a:lnTo>
                    <a:pt x="476" y="604"/>
                  </a:lnTo>
                  <a:lnTo>
                    <a:pt x="469" y="594"/>
                  </a:lnTo>
                  <a:lnTo>
                    <a:pt x="459" y="587"/>
                  </a:lnTo>
                  <a:lnTo>
                    <a:pt x="450" y="578"/>
                  </a:lnTo>
                  <a:lnTo>
                    <a:pt x="443" y="578"/>
                  </a:lnTo>
                  <a:lnTo>
                    <a:pt x="433" y="568"/>
                  </a:lnTo>
                  <a:lnTo>
                    <a:pt x="424" y="552"/>
                  </a:lnTo>
                  <a:lnTo>
                    <a:pt x="417" y="535"/>
                  </a:lnTo>
                  <a:lnTo>
                    <a:pt x="407" y="526"/>
                  </a:lnTo>
                  <a:lnTo>
                    <a:pt x="407" y="519"/>
                  </a:lnTo>
                  <a:lnTo>
                    <a:pt x="407" y="500"/>
                  </a:lnTo>
                  <a:lnTo>
                    <a:pt x="400" y="490"/>
                  </a:lnTo>
                  <a:lnTo>
                    <a:pt x="390" y="483"/>
                  </a:lnTo>
                  <a:lnTo>
                    <a:pt x="390" y="467"/>
                  </a:lnTo>
                  <a:lnTo>
                    <a:pt x="381" y="467"/>
                  </a:lnTo>
                  <a:lnTo>
                    <a:pt x="374" y="448"/>
                  </a:lnTo>
                  <a:lnTo>
                    <a:pt x="374" y="431"/>
                  </a:lnTo>
                  <a:lnTo>
                    <a:pt x="381" y="441"/>
                  </a:lnTo>
                  <a:lnTo>
                    <a:pt x="381" y="448"/>
                  </a:lnTo>
                  <a:lnTo>
                    <a:pt x="400" y="441"/>
                  </a:lnTo>
                  <a:lnTo>
                    <a:pt x="407" y="448"/>
                  </a:lnTo>
                  <a:lnTo>
                    <a:pt x="424" y="448"/>
                  </a:lnTo>
                  <a:lnTo>
                    <a:pt x="443" y="441"/>
                  </a:lnTo>
                  <a:lnTo>
                    <a:pt x="450" y="441"/>
                  </a:lnTo>
                  <a:lnTo>
                    <a:pt x="459" y="431"/>
                  </a:lnTo>
                  <a:lnTo>
                    <a:pt x="469" y="431"/>
                  </a:lnTo>
                  <a:lnTo>
                    <a:pt x="495" y="415"/>
                  </a:lnTo>
                  <a:lnTo>
                    <a:pt x="502" y="405"/>
                  </a:lnTo>
                  <a:lnTo>
                    <a:pt x="511" y="398"/>
                  </a:lnTo>
                  <a:lnTo>
                    <a:pt x="528" y="389"/>
                  </a:lnTo>
                  <a:lnTo>
                    <a:pt x="537" y="398"/>
                  </a:lnTo>
                  <a:lnTo>
                    <a:pt x="537" y="405"/>
                  </a:lnTo>
                  <a:lnTo>
                    <a:pt x="547" y="405"/>
                  </a:lnTo>
                  <a:lnTo>
                    <a:pt x="554" y="398"/>
                  </a:lnTo>
                  <a:lnTo>
                    <a:pt x="554" y="389"/>
                  </a:lnTo>
                  <a:lnTo>
                    <a:pt x="554" y="363"/>
                  </a:lnTo>
                  <a:lnTo>
                    <a:pt x="563" y="353"/>
                  </a:lnTo>
                  <a:lnTo>
                    <a:pt x="554" y="353"/>
                  </a:lnTo>
                  <a:lnTo>
                    <a:pt x="554" y="346"/>
                  </a:lnTo>
                  <a:lnTo>
                    <a:pt x="554" y="336"/>
                  </a:lnTo>
                  <a:lnTo>
                    <a:pt x="554" y="310"/>
                  </a:lnTo>
                  <a:lnTo>
                    <a:pt x="554" y="303"/>
                  </a:lnTo>
                  <a:lnTo>
                    <a:pt x="547" y="284"/>
                  </a:lnTo>
                  <a:lnTo>
                    <a:pt x="547" y="277"/>
                  </a:lnTo>
                  <a:lnTo>
                    <a:pt x="547" y="268"/>
                  </a:lnTo>
                  <a:lnTo>
                    <a:pt x="554" y="258"/>
                  </a:lnTo>
                  <a:lnTo>
                    <a:pt x="547" y="258"/>
                  </a:lnTo>
                  <a:lnTo>
                    <a:pt x="537" y="251"/>
                  </a:lnTo>
                  <a:lnTo>
                    <a:pt x="537" y="242"/>
                  </a:lnTo>
                  <a:lnTo>
                    <a:pt x="528" y="235"/>
                  </a:lnTo>
                  <a:lnTo>
                    <a:pt x="521" y="216"/>
                  </a:lnTo>
                  <a:lnTo>
                    <a:pt x="528" y="209"/>
                  </a:lnTo>
                  <a:lnTo>
                    <a:pt x="537" y="199"/>
                  </a:lnTo>
                  <a:lnTo>
                    <a:pt x="537" y="192"/>
                  </a:lnTo>
                  <a:lnTo>
                    <a:pt x="537" y="183"/>
                  </a:lnTo>
                  <a:lnTo>
                    <a:pt x="537" y="173"/>
                  </a:lnTo>
                  <a:lnTo>
                    <a:pt x="537" y="166"/>
                  </a:lnTo>
                  <a:lnTo>
                    <a:pt x="537" y="140"/>
                  </a:lnTo>
                  <a:lnTo>
                    <a:pt x="511" y="140"/>
                  </a:lnTo>
                  <a:lnTo>
                    <a:pt x="511" y="121"/>
                  </a:lnTo>
                  <a:lnTo>
                    <a:pt x="511" y="105"/>
                  </a:lnTo>
                  <a:lnTo>
                    <a:pt x="495" y="105"/>
                  </a:lnTo>
                  <a:lnTo>
                    <a:pt x="485" y="105"/>
                  </a:lnTo>
                  <a:lnTo>
                    <a:pt x="485" y="95"/>
                  </a:lnTo>
                  <a:lnTo>
                    <a:pt x="476" y="88"/>
                  </a:lnTo>
                  <a:lnTo>
                    <a:pt x="476" y="78"/>
                  </a:lnTo>
                  <a:lnTo>
                    <a:pt x="469" y="78"/>
                  </a:lnTo>
                  <a:lnTo>
                    <a:pt x="459" y="88"/>
                  </a:lnTo>
                  <a:lnTo>
                    <a:pt x="450" y="88"/>
                  </a:lnTo>
                  <a:lnTo>
                    <a:pt x="443" y="88"/>
                  </a:lnTo>
                  <a:lnTo>
                    <a:pt x="424" y="95"/>
                  </a:lnTo>
                  <a:lnTo>
                    <a:pt x="407" y="105"/>
                  </a:lnTo>
                  <a:lnTo>
                    <a:pt x="400" y="95"/>
                  </a:lnTo>
                  <a:lnTo>
                    <a:pt x="400" y="105"/>
                  </a:lnTo>
                  <a:lnTo>
                    <a:pt x="390" y="105"/>
                  </a:lnTo>
                  <a:lnTo>
                    <a:pt x="374" y="105"/>
                  </a:lnTo>
                  <a:lnTo>
                    <a:pt x="364" y="105"/>
                  </a:lnTo>
                  <a:lnTo>
                    <a:pt x="346" y="95"/>
                  </a:lnTo>
                  <a:lnTo>
                    <a:pt x="355" y="95"/>
                  </a:lnTo>
                  <a:lnTo>
                    <a:pt x="355" y="88"/>
                  </a:lnTo>
                  <a:lnTo>
                    <a:pt x="364" y="88"/>
                  </a:lnTo>
                  <a:lnTo>
                    <a:pt x="364" y="78"/>
                  </a:lnTo>
                  <a:lnTo>
                    <a:pt x="364" y="69"/>
                  </a:lnTo>
                  <a:lnTo>
                    <a:pt x="355" y="69"/>
                  </a:lnTo>
                  <a:lnTo>
                    <a:pt x="346" y="69"/>
                  </a:lnTo>
                  <a:lnTo>
                    <a:pt x="338" y="78"/>
                  </a:lnTo>
                  <a:lnTo>
                    <a:pt x="329" y="62"/>
                  </a:lnTo>
                  <a:lnTo>
                    <a:pt x="322" y="62"/>
                  </a:lnTo>
                  <a:lnTo>
                    <a:pt x="312" y="62"/>
                  </a:lnTo>
                  <a:lnTo>
                    <a:pt x="312" y="52"/>
                  </a:lnTo>
                  <a:lnTo>
                    <a:pt x="305" y="52"/>
                  </a:lnTo>
                  <a:lnTo>
                    <a:pt x="296" y="52"/>
                  </a:lnTo>
                  <a:lnTo>
                    <a:pt x="296" y="45"/>
                  </a:lnTo>
                  <a:lnTo>
                    <a:pt x="305" y="36"/>
                  </a:lnTo>
                  <a:lnTo>
                    <a:pt x="296" y="26"/>
                  </a:lnTo>
                  <a:lnTo>
                    <a:pt x="286" y="19"/>
                  </a:lnTo>
                  <a:lnTo>
                    <a:pt x="277" y="10"/>
                  </a:lnTo>
                  <a:lnTo>
                    <a:pt x="260" y="10"/>
                  </a:lnTo>
                  <a:lnTo>
                    <a:pt x="251" y="0"/>
                  </a:lnTo>
                  <a:lnTo>
                    <a:pt x="244" y="0"/>
                  </a:lnTo>
                  <a:lnTo>
                    <a:pt x="244" y="19"/>
                  </a:lnTo>
                  <a:lnTo>
                    <a:pt x="244" y="26"/>
                  </a:lnTo>
                  <a:lnTo>
                    <a:pt x="251" y="36"/>
                  </a:lnTo>
                  <a:lnTo>
                    <a:pt x="251" y="45"/>
                  </a:lnTo>
                  <a:lnTo>
                    <a:pt x="234" y="52"/>
                  </a:lnTo>
                  <a:lnTo>
                    <a:pt x="227" y="52"/>
                  </a:lnTo>
                  <a:lnTo>
                    <a:pt x="227" y="62"/>
                  </a:lnTo>
                  <a:lnTo>
                    <a:pt x="234" y="62"/>
                  </a:lnTo>
                  <a:lnTo>
                    <a:pt x="234" y="69"/>
                  </a:lnTo>
                  <a:lnTo>
                    <a:pt x="234" y="78"/>
                  </a:lnTo>
                  <a:lnTo>
                    <a:pt x="251" y="88"/>
                  </a:lnTo>
                  <a:lnTo>
                    <a:pt x="244" y="95"/>
                  </a:lnTo>
                  <a:lnTo>
                    <a:pt x="251" y="105"/>
                  </a:lnTo>
                  <a:lnTo>
                    <a:pt x="270" y="114"/>
                  </a:lnTo>
                  <a:lnTo>
                    <a:pt x="270" y="131"/>
                  </a:lnTo>
                  <a:lnTo>
                    <a:pt x="260" y="114"/>
                  </a:lnTo>
                  <a:lnTo>
                    <a:pt x="251" y="105"/>
                  </a:lnTo>
                  <a:lnTo>
                    <a:pt x="234" y="105"/>
                  </a:lnTo>
                  <a:lnTo>
                    <a:pt x="218" y="105"/>
                  </a:lnTo>
                  <a:lnTo>
                    <a:pt x="218" y="114"/>
                  </a:lnTo>
                  <a:lnTo>
                    <a:pt x="218" y="131"/>
                  </a:lnTo>
                  <a:lnTo>
                    <a:pt x="218" y="140"/>
                  </a:lnTo>
                  <a:lnTo>
                    <a:pt x="208" y="147"/>
                  </a:lnTo>
                  <a:lnTo>
                    <a:pt x="208" y="157"/>
                  </a:lnTo>
                  <a:lnTo>
                    <a:pt x="201" y="140"/>
                  </a:lnTo>
                  <a:lnTo>
                    <a:pt x="201" y="131"/>
                  </a:lnTo>
                  <a:lnTo>
                    <a:pt x="201" y="121"/>
                  </a:lnTo>
                  <a:lnTo>
                    <a:pt x="192" y="121"/>
                  </a:lnTo>
                  <a:lnTo>
                    <a:pt x="192" y="131"/>
                  </a:lnTo>
                  <a:lnTo>
                    <a:pt x="182" y="131"/>
                  </a:lnTo>
                  <a:lnTo>
                    <a:pt x="182" y="121"/>
                  </a:lnTo>
                  <a:lnTo>
                    <a:pt x="192" y="114"/>
                  </a:lnTo>
                  <a:lnTo>
                    <a:pt x="173" y="105"/>
                  </a:lnTo>
                  <a:lnTo>
                    <a:pt x="156" y="105"/>
                  </a:lnTo>
                  <a:lnTo>
                    <a:pt x="140" y="105"/>
                  </a:lnTo>
                  <a:lnTo>
                    <a:pt x="130" y="105"/>
                  </a:lnTo>
                  <a:lnTo>
                    <a:pt x="130" y="114"/>
                  </a:lnTo>
                  <a:lnTo>
                    <a:pt x="123" y="121"/>
                  </a:lnTo>
                  <a:lnTo>
                    <a:pt x="123" y="131"/>
                  </a:lnTo>
                  <a:lnTo>
                    <a:pt x="130" y="131"/>
                  </a:lnTo>
                  <a:lnTo>
                    <a:pt x="130" y="140"/>
                  </a:lnTo>
                  <a:lnTo>
                    <a:pt x="140" y="147"/>
                  </a:lnTo>
                  <a:lnTo>
                    <a:pt x="130" y="157"/>
                  </a:lnTo>
                  <a:lnTo>
                    <a:pt x="130" y="166"/>
                  </a:lnTo>
                  <a:lnTo>
                    <a:pt x="130" y="173"/>
                  </a:lnTo>
                  <a:lnTo>
                    <a:pt x="130" y="183"/>
                  </a:lnTo>
                  <a:lnTo>
                    <a:pt x="123" y="183"/>
                  </a:lnTo>
                  <a:lnTo>
                    <a:pt x="123" y="192"/>
                  </a:lnTo>
                  <a:lnTo>
                    <a:pt x="123" y="209"/>
                  </a:lnTo>
                  <a:lnTo>
                    <a:pt x="123" y="216"/>
                  </a:lnTo>
                  <a:lnTo>
                    <a:pt x="114" y="225"/>
                  </a:lnTo>
                  <a:lnTo>
                    <a:pt x="123" y="235"/>
                  </a:lnTo>
                  <a:lnTo>
                    <a:pt x="123" y="242"/>
                  </a:lnTo>
                  <a:lnTo>
                    <a:pt x="114" y="268"/>
                  </a:lnTo>
                  <a:lnTo>
                    <a:pt x="104" y="268"/>
                  </a:lnTo>
                  <a:lnTo>
                    <a:pt x="97" y="268"/>
                  </a:lnTo>
                  <a:lnTo>
                    <a:pt x="88" y="268"/>
                  </a:lnTo>
                  <a:lnTo>
                    <a:pt x="78" y="268"/>
                  </a:lnTo>
                  <a:lnTo>
                    <a:pt x="71" y="258"/>
                  </a:lnTo>
                  <a:lnTo>
                    <a:pt x="45" y="268"/>
                  </a:lnTo>
                  <a:lnTo>
                    <a:pt x="29" y="277"/>
                  </a:lnTo>
                  <a:lnTo>
                    <a:pt x="29" y="284"/>
                  </a:lnTo>
                  <a:lnTo>
                    <a:pt x="29" y="294"/>
                  </a:lnTo>
                  <a:lnTo>
                    <a:pt x="29" y="310"/>
                  </a:lnTo>
                  <a:lnTo>
                    <a:pt x="29" y="320"/>
                  </a:lnTo>
                  <a:lnTo>
                    <a:pt x="10" y="329"/>
                  </a:lnTo>
                  <a:lnTo>
                    <a:pt x="10" y="336"/>
                  </a:lnTo>
                  <a:lnTo>
                    <a:pt x="10" y="346"/>
                  </a:lnTo>
                  <a:lnTo>
                    <a:pt x="10" y="353"/>
                  </a:lnTo>
                  <a:lnTo>
                    <a:pt x="0" y="372"/>
                  </a:lnTo>
                  <a:lnTo>
                    <a:pt x="10" y="372"/>
                  </a:lnTo>
                  <a:lnTo>
                    <a:pt x="10" y="379"/>
                  </a:lnTo>
                  <a:lnTo>
                    <a:pt x="10" y="389"/>
                  </a:lnTo>
                  <a:lnTo>
                    <a:pt x="0" y="389"/>
                  </a:lnTo>
                  <a:lnTo>
                    <a:pt x="0" y="398"/>
                  </a:lnTo>
                  <a:lnTo>
                    <a:pt x="0" y="405"/>
                  </a:lnTo>
                  <a:lnTo>
                    <a:pt x="0" y="415"/>
                  </a:lnTo>
                  <a:close/>
                </a:path>
              </a:pathLst>
            </a:custGeom>
            <a:solidFill>
              <a:schemeClr val="accent2"/>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525"/>
            <p:cNvSpPr>
              <a:spLocks/>
            </p:cNvSpPr>
            <p:nvPr/>
          </p:nvSpPr>
          <p:spPr bwMode="auto">
            <a:xfrm>
              <a:off x="7711911" y="2708908"/>
              <a:ext cx="247651" cy="315913"/>
            </a:xfrm>
            <a:custGeom>
              <a:avLst/>
              <a:gdLst>
                <a:gd name="T0" fmla="*/ 33 w 156"/>
                <a:gd name="T1" fmla="*/ 183 h 199"/>
                <a:gd name="T2" fmla="*/ 62 w 156"/>
                <a:gd name="T3" fmla="*/ 190 h 199"/>
                <a:gd name="T4" fmla="*/ 59 w 156"/>
                <a:gd name="T5" fmla="*/ 199 h 199"/>
                <a:gd name="T6" fmla="*/ 78 w 156"/>
                <a:gd name="T7" fmla="*/ 190 h 199"/>
                <a:gd name="T8" fmla="*/ 59 w 156"/>
                <a:gd name="T9" fmla="*/ 173 h 199"/>
                <a:gd name="T10" fmla="*/ 78 w 156"/>
                <a:gd name="T11" fmla="*/ 166 h 199"/>
                <a:gd name="T12" fmla="*/ 69 w 156"/>
                <a:gd name="T13" fmla="*/ 150 h 199"/>
                <a:gd name="T14" fmla="*/ 78 w 156"/>
                <a:gd name="T15" fmla="*/ 140 h 199"/>
                <a:gd name="T16" fmla="*/ 88 w 156"/>
                <a:gd name="T17" fmla="*/ 131 h 199"/>
                <a:gd name="T18" fmla="*/ 104 w 156"/>
                <a:gd name="T19" fmla="*/ 121 h 199"/>
                <a:gd name="T20" fmla="*/ 121 w 156"/>
                <a:gd name="T21" fmla="*/ 105 h 199"/>
                <a:gd name="T22" fmla="*/ 121 w 156"/>
                <a:gd name="T23" fmla="*/ 79 h 199"/>
                <a:gd name="T24" fmla="*/ 137 w 156"/>
                <a:gd name="T25" fmla="*/ 71 h 199"/>
                <a:gd name="T26" fmla="*/ 147 w 156"/>
                <a:gd name="T27" fmla="*/ 79 h 199"/>
                <a:gd name="T28" fmla="*/ 156 w 156"/>
                <a:gd name="T29" fmla="*/ 62 h 199"/>
                <a:gd name="T30" fmla="*/ 147 w 156"/>
                <a:gd name="T31" fmla="*/ 45 h 199"/>
                <a:gd name="T32" fmla="*/ 130 w 156"/>
                <a:gd name="T33" fmla="*/ 45 h 199"/>
                <a:gd name="T34" fmla="*/ 121 w 156"/>
                <a:gd name="T35" fmla="*/ 36 h 199"/>
                <a:gd name="T36" fmla="*/ 130 w 156"/>
                <a:gd name="T37" fmla="*/ 19 h 199"/>
                <a:gd name="T38" fmla="*/ 130 w 156"/>
                <a:gd name="T39" fmla="*/ 10 h 199"/>
                <a:gd name="T40" fmla="*/ 121 w 156"/>
                <a:gd name="T41" fmla="*/ 0 h 199"/>
                <a:gd name="T42" fmla="*/ 114 w 156"/>
                <a:gd name="T43" fmla="*/ 10 h 199"/>
                <a:gd name="T44" fmla="*/ 88 w 156"/>
                <a:gd name="T45" fmla="*/ 10 h 199"/>
                <a:gd name="T46" fmla="*/ 88 w 156"/>
                <a:gd name="T47" fmla="*/ 27 h 199"/>
                <a:gd name="T48" fmla="*/ 88 w 156"/>
                <a:gd name="T49" fmla="*/ 45 h 199"/>
                <a:gd name="T50" fmla="*/ 78 w 156"/>
                <a:gd name="T51" fmla="*/ 27 h 199"/>
                <a:gd name="T52" fmla="*/ 69 w 156"/>
                <a:gd name="T53" fmla="*/ 27 h 199"/>
                <a:gd name="T54" fmla="*/ 59 w 156"/>
                <a:gd name="T55" fmla="*/ 19 h 199"/>
                <a:gd name="T56" fmla="*/ 52 w 156"/>
                <a:gd name="T57" fmla="*/ 36 h 199"/>
                <a:gd name="T58" fmla="*/ 43 w 156"/>
                <a:gd name="T59" fmla="*/ 45 h 199"/>
                <a:gd name="T60" fmla="*/ 33 w 156"/>
                <a:gd name="T61" fmla="*/ 27 h 199"/>
                <a:gd name="T62" fmla="*/ 26 w 156"/>
                <a:gd name="T63" fmla="*/ 19 h 199"/>
                <a:gd name="T64" fmla="*/ 17 w 156"/>
                <a:gd name="T65" fmla="*/ 27 h 199"/>
                <a:gd name="T66" fmla="*/ 10 w 156"/>
                <a:gd name="T67" fmla="*/ 45 h 199"/>
                <a:gd name="T68" fmla="*/ 10 w 156"/>
                <a:gd name="T69" fmla="*/ 71 h 199"/>
                <a:gd name="T70" fmla="*/ 10 w 156"/>
                <a:gd name="T71" fmla="*/ 88 h 199"/>
                <a:gd name="T72" fmla="*/ 10 w 156"/>
                <a:gd name="T73" fmla="*/ 105 h 199"/>
                <a:gd name="T74" fmla="*/ 10 w 156"/>
                <a:gd name="T75" fmla="*/ 121 h 199"/>
                <a:gd name="T76" fmla="*/ 17 w 156"/>
                <a:gd name="T77" fmla="*/ 131 h 199"/>
                <a:gd name="T78" fmla="*/ 26 w 156"/>
                <a:gd name="T79" fmla="*/ 150 h 199"/>
                <a:gd name="T80" fmla="*/ 26 w 156"/>
                <a:gd name="T81" fmla="*/ 173 h 199"/>
                <a:gd name="T82" fmla="*/ 26 w 156"/>
                <a:gd name="T83" fmla="*/ 19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6" h="199">
                  <a:moveTo>
                    <a:pt x="26" y="183"/>
                  </a:moveTo>
                  <a:lnTo>
                    <a:pt x="33" y="183"/>
                  </a:lnTo>
                  <a:lnTo>
                    <a:pt x="43" y="190"/>
                  </a:lnTo>
                  <a:lnTo>
                    <a:pt x="62" y="190"/>
                  </a:lnTo>
                  <a:lnTo>
                    <a:pt x="64" y="195"/>
                  </a:lnTo>
                  <a:lnTo>
                    <a:pt x="59" y="199"/>
                  </a:lnTo>
                  <a:lnTo>
                    <a:pt x="69" y="190"/>
                  </a:lnTo>
                  <a:lnTo>
                    <a:pt x="78" y="190"/>
                  </a:lnTo>
                  <a:lnTo>
                    <a:pt x="69" y="183"/>
                  </a:lnTo>
                  <a:lnTo>
                    <a:pt x="59" y="173"/>
                  </a:lnTo>
                  <a:lnTo>
                    <a:pt x="69" y="166"/>
                  </a:lnTo>
                  <a:lnTo>
                    <a:pt x="78" y="166"/>
                  </a:lnTo>
                  <a:lnTo>
                    <a:pt x="69" y="157"/>
                  </a:lnTo>
                  <a:lnTo>
                    <a:pt x="69" y="150"/>
                  </a:lnTo>
                  <a:lnTo>
                    <a:pt x="78" y="150"/>
                  </a:lnTo>
                  <a:lnTo>
                    <a:pt x="78" y="140"/>
                  </a:lnTo>
                  <a:lnTo>
                    <a:pt x="78" y="131"/>
                  </a:lnTo>
                  <a:lnTo>
                    <a:pt x="88" y="131"/>
                  </a:lnTo>
                  <a:lnTo>
                    <a:pt x="95" y="121"/>
                  </a:lnTo>
                  <a:lnTo>
                    <a:pt x="104" y="121"/>
                  </a:lnTo>
                  <a:lnTo>
                    <a:pt x="104" y="114"/>
                  </a:lnTo>
                  <a:lnTo>
                    <a:pt x="121" y="105"/>
                  </a:lnTo>
                  <a:lnTo>
                    <a:pt x="130" y="88"/>
                  </a:lnTo>
                  <a:lnTo>
                    <a:pt x="121" y="79"/>
                  </a:lnTo>
                  <a:lnTo>
                    <a:pt x="130" y="71"/>
                  </a:lnTo>
                  <a:lnTo>
                    <a:pt x="137" y="71"/>
                  </a:lnTo>
                  <a:lnTo>
                    <a:pt x="137" y="79"/>
                  </a:lnTo>
                  <a:lnTo>
                    <a:pt x="147" y="79"/>
                  </a:lnTo>
                  <a:lnTo>
                    <a:pt x="156" y="71"/>
                  </a:lnTo>
                  <a:lnTo>
                    <a:pt x="156" y="62"/>
                  </a:lnTo>
                  <a:lnTo>
                    <a:pt x="156" y="53"/>
                  </a:lnTo>
                  <a:lnTo>
                    <a:pt x="147" y="45"/>
                  </a:lnTo>
                  <a:lnTo>
                    <a:pt x="137" y="45"/>
                  </a:lnTo>
                  <a:lnTo>
                    <a:pt x="130" y="45"/>
                  </a:lnTo>
                  <a:lnTo>
                    <a:pt x="130" y="36"/>
                  </a:lnTo>
                  <a:lnTo>
                    <a:pt x="121" y="36"/>
                  </a:lnTo>
                  <a:lnTo>
                    <a:pt x="121" y="27"/>
                  </a:lnTo>
                  <a:lnTo>
                    <a:pt x="130" y="19"/>
                  </a:lnTo>
                  <a:lnTo>
                    <a:pt x="137" y="19"/>
                  </a:lnTo>
                  <a:lnTo>
                    <a:pt x="130" y="10"/>
                  </a:lnTo>
                  <a:lnTo>
                    <a:pt x="130" y="0"/>
                  </a:lnTo>
                  <a:lnTo>
                    <a:pt x="121" y="0"/>
                  </a:lnTo>
                  <a:lnTo>
                    <a:pt x="114" y="0"/>
                  </a:lnTo>
                  <a:lnTo>
                    <a:pt x="114" y="10"/>
                  </a:lnTo>
                  <a:lnTo>
                    <a:pt x="95" y="10"/>
                  </a:lnTo>
                  <a:lnTo>
                    <a:pt x="88" y="10"/>
                  </a:lnTo>
                  <a:lnTo>
                    <a:pt x="78" y="19"/>
                  </a:lnTo>
                  <a:lnTo>
                    <a:pt x="88" y="27"/>
                  </a:lnTo>
                  <a:lnTo>
                    <a:pt x="88" y="36"/>
                  </a:lnTo>
                  <a:lnTo>
                    <a:pt x="88" y="45"/>
                  </a:lnTo>
                  <a:lnTo>
                    <a:pt x="88" y="36"/>
                  </a:lnTo>
                  <a:lnTo>
                    <a:pt x="78" y="27"/>
                  </a:lnTo>
                  <a:lnTo>
                    <a:pt x="69" y="36"/>
                  </a:lnTo>
                  <a:lnTo>
                    <a:pt x="69" y="27"/>
                  </a:lnTo>
                  <a:lnTo>
                    <a:pt x="69" y="19"/>
                  </a:lnTo>
                  <a:lnTo>
                    <a:pt x="59" y="19"/>
                  </a:lnTo>
                  <a:lnTo>
                    <a:pt x="52" y="27"/>
                  </a:lnTo>
                  <a:lnTo>
                    <a:pt x="52" y="36"/>
                  </a:lnTo>
                  <a:lnTo>
                    <a:pt x="43" y="36"/>
                  </a:lnTo>
                  <a:lnTo>
                    <a:pt x="43" y="45"/>
                  </a:lnTo>
                  <a:lnTo>
                    <a:pt x="43" y="36"/>
                  </a:lnTo>
                  <a:lnTo>
                    <a:pt x="33" y="27"/>
                  </a:lnTo>
                  <a:lnTo>
                    <a:pt x="26" y="27"/>
                  </a:lnTo>
                  <a:lnTo>
                    <a:pt x="26" y="19"/>
                  </a:lnTo>
                  <a:lnTo>
                    <a:pt x="17" y="19"/>
                  </a:lnTo>
                  <a:lnTo>
                    <a:pt x="17" y="27"/>
                  </a:lnTo>
                  <a:lnTo>
                    <a:pt x="10" y="36"/>
                  </a:lnTo>
                  <a:lnTo>
                    <a:pt x="10" y="45"/>
                  </a:lnTo>
                  <a:lnTo>
                    <a:pt x="10" y="62"/>
                  </a:lnTo>
                  <a:lnTo>
                    <a:pt x="10" y="71"/>
                  </a:lnTo>
                  <a:lnTo>
                    <a:pt x="10" y="79"/>
                  </a:lnTo>
                  <a:lnTo>
                    <a:pt x="10" y="88"/>
                  </a:lnTo>
                  <a:lnTo>
                    <a:pt x="10" y="95"/>
                  </a:lnTo>
                  <a:lnTo>
                    <a:pt x="10" y="105"/>
                  </a:lnTo>
                  <a:lnTo>
                    <a:pt x="0" y="114"/>
                  </a:lnTo>
                  <a:lnTo>
                    <a:pt x="10" y="121"/>
                  </a:lnTo>
                  <a:lnTo>
                    <a:pt x="17" y="121"/>
                  </a:lnTo>
                  <a:lnTo>
                    <a:pt x="17" y="131"/>
                  </a:lnTo>
                  <a:lnTo>
                    <a:pt x="26" y="140"/>
                  </a:lnTo>
                  <a:lnTo>
                    <a:pt x="26" y="150"/>
                  </a:lnTo>
                  <a:lnTo>
                    <a:pt x="26" y="157"/>
                  </a:lnTo>
                  <a:lnTo>
                    <a:pt x="26" y="173"/>
                  </a:lnTo>
                  <a:lnTo>
                    <a:pt x="26" y="183"/>
                  </a:lnTo>
                  <a:lnTo>
                    <a:pt x="26" y="190"/>
                  </a:lnTo>
                  <a:lnTo>
                    <a:pt x="26" y="18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526"/>
            <p:cNvSpPr>
              <a:spLocks/>
            </p:cNvSpPr>
            <p:nvPr/>
          </p:nvSpPr>
          <p:spPr bwMode="auto">
            <a:xfrm>
              <a:off x="7062635" y="3420095"/>
              <a:ext cx="315913" cy="330200"/>
            </a:xfrm>
            <a:custGeom>
              <a:avLst/>
              <a:gdLst>
                <a:gd name="T0" fmla="*/ 182 w 199"/>
                <a:gd name="T1" fmla="*/ 35 h 208"/>
                <a:gd name="T2" fmla="*/ 165 w 199"/>
                <a:gd name="T3" fmla="*/ 19 h 208"/>
                <a:gd name="T4" fmla="*/ 147 w 199"/>
                <a:gd name="T5" fmla="*/ 26 h 208"/>
                <a:gd name="T6" fmla="*/ 139 w 199"/>
                <a:gd name="T7" fmla="*/ 19 h 208"/>
                <a:gd name="T8" fmla="*/ 104 w 199"/>
                <a:gd name="T9" fmla="*/ 9 h 208"/>
                <a:gd name="T10" fmla="*/ 95 w 199"/>
                <a:gd name="T11" fmla="*/ 26 h 208"/>
                <a:gd name="T12" fmla="*/ 68 w 199"/>
                <a:gd name="T13" fmla="*/ 26 h 208"/>
                <a:gd name="T14" fmla="*/ 61 w 199"/>
                <a:gd name="T15" fmla="*/ 19 h 208"/>
                <a:gd name="T16" fmla="*/ 45 w 199"/>
                <a:gd name="T17" fmla="*/ 9 h 208"/>
                <a:gd name="T18" fmla="*/ 35 w 199"/>
                <a:gd name="T19" fmla="*/ 0 h 208"/>
                <a:gd name="T20" fmla="*/ 19 w 199"/>
                <a:gd name="T21" fmla="*/ 0 h 208"/>
                <a:gd name="T22" fmla="*/ 0 w 199"/>
                <a:gd name="T23" fmla="*/ 19 h 208"/>
                <a:gd name="T24" fmla="*/ 0 w 199"/>
                <a:gd name="T25" fmla="*/ 35 h 208"/>
                <a:gd name="T26" fmla="*/ 9 w 199"/>
                <a:gd name="T27" fmla="*/ 52 h 208"/>
                <a:gd name="T28" fmla="*/ 19 w 199"/>
                <a:gd name="T29" fmla="*/ 61 h 208"/>
                <a:gd name="T30" fmla="*/ 26 w 199"/>
                <a:gd name="T31" fmla="*/ 71 h 208"/>
                <a:gd name="T32" fmla="*/ 35 w 199"/>
                <a:gd name="T33" fmla="*/ 78 h 208"/>
                <a:gd name="T34" fmla="*/ 45 w 199"/>
                <a:gd name="T35" fmla="*/ 87 h 208"/>
                <a:gd name="T36" fmla="*/ 61 w 199"/>
                <a:gd name="T37" fmla="*/ 104 h 208"/>
                <a:gd name="T38" fmla="*/ 78 w 199"/>
                <a:gd name="T39" fmla="*/ 104 h 208"/>
                <a:gd name="T40" fmla="*/ 78 w 199"/>
                <a:gd name="T41" fmla="*/ 130 h 208"/>
                <a:gd name="T42" fmla="*/ 78 w 199"/>
                <a:gd name="T43" fmla="*/ 149 h 208"/>
                <a:gd name="T44" fmla="*/ 95 w 199"/>
                <a:gd name="T45" fmla="*/ 149 h 208"/>
                <a:gd name="T46" fmla="*/ 104 w 199"/>
                <a:gd name="T47" fmla="*/ 140 h 208"/>
                <a:gd name="T48" fmla="*/ 113 w 199"/>
                <a:gd name="T49" fmla="*/ 156 h 208"/>
                <a:gd name="T50" fmla="*/ 123 w 199"/>
                <a:gd name="T51" fmla="*/ 173 h 208"/>
                <a:gd name="T52" fmla="*/ 130 w 199"/>
                <a:gd name="T53" fmla="*/ 182 h 208"/>
                <a:gd name="T54" fmla="*/ 147 w 199"/>
                <a:gd name="T55" fmla="*/ 199 h 208"/>
                <a:gd name="T56" fmla="*/ 156 w 199"/>
                <a:gd name="T57" fmla="*/ 199 h 208"/>
                <a:gd name="T58" fmla="*/ 168 w 199"/>
                <a:gd name="T59" fmla="*/ 199 h 208"/>
                <a:gd name="T60" fmla="*/ 165 w 199"/>
                <a:gd name="T61" fmla="*/ 173 h 208"/>
                <a:gd name="T62" fmla="*/ 165 w 199"/>
                <a:gd name="T63" fmla="*/ 156 h 208"/>
                <a:gd name="T64" fmla="*/ 182 w 199"/>
                <a:gd name="T65" fmla="*/ 140 h 208"/>
                <a:gd name="T66" fmla="*/ 189 w 199"/>
                <a:gd name="T67" fmla="*/ 130 h 208"/>
                <a:gd name="T68" fmla="*/ 199 w 199"/>
                <a:gd name="T69" fmla="*/ 121 h 208"/>
                <a:gd name="T70" fmla="*/ 199 w 199"/>
                <a:gd name="T71" fmla="*/ 104 h 208"/>
                <a:gd name="T72" fmla="*/ 199 w 199"/>
                <a:gd name="T73" fmla="*/ 87 h 208"/>
                <a:gd name="T74" fmla="*/ 199 w 199"/>
                <a:gd name="T75" fmla="*/ 71 h 208"/>
                <a:gd name="T76" fmla="*/ 199 w 199"/>
                <a:gd name="T77" fmla="*/ 5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9" h="208">
                  <a:moveTo>
                    <a:pt x="199" y="52"/>
                  </a:moveTo>
                  <a:lnTo>
                    <a:pt x="182" y="35"/>
                  </a:lnTo>
                  <a:lnTo>
                    <a:pt x="173" y="26"/>
                  </a:lnTo>
                  <a:lnTo>
                    <a:pt x="165" y="19"/>
                  </a:lnTo>
                  <a:lnTo>
                    <a:pt x="156" y="19"/>
                  </a:lnTo>
                  <a:lnTo>
                    <a:pt x="147" y="26"/>
                  </a:lnTo>
                  <a:lnTo>
                    <a:pt x="139" y="26"/>
                  </a:lnTo>
                  <a:lnTo>
                    <a:pt x="139" y="19"/>
                  </a:lnTo>
                  <a:lnTo>
                    <a:pt x="113" y="9"/>
                  </a:lnTo>
                  <a:lnTo>
                    <a:pt x="104" y="9"/>
                  </a:lnTo>
                  <a:lnTo>
                    <a:pt x="95" y="19"/>
                  </a:lnTo>
                  <a:lnTo>
                    <a:pt x="95" y="26"/>
                  </a:lnTo>
                  <a:lnTo>
                    <a:pt x="78" y="26"/>
                  </a:lnTo>
                  <a:lnTo>
                    <a:pt x="68" y="26"/>
                  </a:lnTo>
                  <a:lnTo>
                    <a:pt x="61" y="26"/>
                  </a:lnTo>
                  <a:lnTo>
                    <a:pt x="61" y="19"/>
                  </a:lnTo>
                  <a:lnTo>
                    <a:pt x="52" y="9"/>
                  </a:lnTo>
                  <a:lnTo>
                    <a:pt x="45" y="9"/>
                  </a:lnTo>
                  <a:lnTo>
                    <a:pt x="45" y="0"/>
                  </a:lnTo>
                  <a:lnTo>
                    <a:pt x="35" y="0"/>
                  </a:lnTo>
                  <a:lnTo>
                    <a:pt x="26" y="9"/>
                  </a:lnTo>
                  <a:lnTo>
                    <a:pt x="19" y="0"/>
                  </a:lnTo>
                  <a:lnTo>
                    <a:pt x="19" y="9"/>
                  </a:lnTo>
                  <a:lnTo>
                    <a:pt x="0" y="19"/>
                  </a:lnTo>
                  <a:lnTo>
                    <a:pt x="0" y="26"/>
                  </a:lnTo>
                  <a:lnTo>
                    <a:pt x="0" y="35"/>
                  </a:lnTo>
                  <a:lnTo>
                    <a:pt x="0" y="45"/>
                  </a:lnTo>
                  <a:lnTo>
                    <a:pt x="9" y="52"/>
                  </a:lnTo>
                  <a:lnTo>
                    <a:pt x="9" y="61"/>
                  </a:lnTo>
                  <a:lnTo>
                    <a:pt x="19" y="61"/>
                  </a:lnTo>
                  <a:lnTo>
                    <a:pt x="26" y="61"/>
                  </a:lnTo>
                  <a:lnTo>
                    <a:pt x="26" y="71"/>
                  </a:lnTo>
                  <a:lnTo>
                    <a:pt x="26" y="78"/>
                  </a:lnTo>
                  <a:lnTo>
                    <a:pt x="35" y="78"/>
                  </a:lnTo>
                  <a:lnTo>
                    <a:pt x="45" y="78"/>
                  </a:lnTo>
                  <a:lnTo>
                    <a:pt x="45" y="87"/>
                  </a:lnTo>
                  <a:lnTo>
                    <a:pt x="52" y="104"/>
                  </a:lnTo>
                  <a:lnTo>
                    <a:pt x="61" y="104"/>
                  </a:lnTo>
                  <a:lnTo>
                    <a:pt x="68" y="104"/>
                  </a:lnTo>
                  <a:lnTo>
                    <a:pt x="78" y="104"/>
                  </a:lnTo>
                  <a:lnTo>
                    <a:pt x="78" y="121"/>
                  </a:lnTo>
                  <a:lnTo>
                    <a:pt x="78" y="130"/>
                  </a:lnTo>
                  <a:lnTo>
                    <a:pt x="68" y="140"/>
                  </a:lnTo>
                  <a:lnTo>
                    <a:pt x="78" y="149"/>
                  </a:lnTo>
                  <a:lnTo>
                    <a:pt x="87" y="149"/>
                  </a:lnTo>
                  <a:lnTo>
                    <a:pt x="95" y="149"/>
                  </a:lnTo>
                  <a:lnTo>
                    <a:pt x="95" y="140"/>
                  </a:lnTo>
                  <a:lnTo>
                    <a:pt x="104" y="140"/>
                  </a:lnTo>
                  <a:lnTo>
                    <a:pt x="104" y="149"/>
                  </a:lnTo>
                  <a:lnTo>
                    <a:pt x="113" y="156"/>
                  </a:lnTo>
                  <a:lnTo>
                    <a:pt x="113" y="166"/>
                  </a:lnTo>
                  <a:lnTo>
                    <a:pt x="123" y="173"/>
                  </a:lnTo>
                  <a:lnTo>
                    <a:pt x="123" y="182"/>
                  </a:lnTo>
                  <a:lnTo>
                    <a:pt x="130" y="182"/>
                  </a:lnTo>
                  <a:lnTo>
                    <a:pt x="139" y="192"/>
                  </a:lnTo>
                  <a:lnTo>
                    <a:pt x="147" y="199"/>
                  </a:lnTo>
                  <a:lnTo>
                    <a:pt x="147" y="208"/>
                  </a:lnTo>
                  <a:lnTo>
                    <a:pt x="156" y="199"/>
                  </a:lnTo>
                  <a:lnTo>
                    <a:pt x="165" y="199"/>
                  </a:lnTo>
                  <a:lnTo>
                    <a:pt x="168" y="199"/>
                  </a:lnTo>
                  <a:lnTo>
                    <a:pt x="170" y="182"/>
                  </a:lnTo>
                  <a:lnTo>
                    <a:pt x="165" y="173"/>
                  </a:lnTo>
                  <a:lnTo>
                    <a:pt x="165" y="166"/>
                  </a:lnTo>
                  <a:lnTo>
                    <a:pt x="165" y="156"/>
                  </a:lnTo>
                  <a:lnTo>
                    <a:pt x="175" y="149"/>
                  </a:lnTo>
                  <a:lnTo>
                    <a:pt x="182" y="140"/>
                  </a:lnTo>
                  <a:lnTo>
                    <a:pt x="189" y="140"/>
                  </a:lnTo>
                  <a:lnTo>
                    <a:pt x="189" y="130"/>
                  </a:lnTo>
                  <a:lnTo>
                    <a:pt x="189" y="121"/>
                  </a:lnTo>
                  <a:lnTo>
                    <a:pt x="199" y="121"/>
                  </a:lnTo>
                  <a:lnTo>
                    <a:pt x="199" y="113"/>
                  </a:lnTo>
                  <a:lnTo>
                    <a:pt x="199" y="104"/>
                  </a:lnTo>
                  <a:lnTo>
                    <a:pt x="189" y="104"/>
                  </a:lnTo>
                  <a:lnTo>
                    <a:pt x="199" y="87"/>
                  </a:lnTo>
                  <a:lnTo>
                    <a:pt x="199" y="78"/>
                  </a:lnTo>
                  <a:lnTo>
                    <a:pt x="199" y="71"/>
                  </a:lnTo>
                  <a:lnTo>
                    <a:pt x="199" y="61"/>
                  </a:lnTo>
                  <a:lnTo>
                    <a:pt x="199" y="5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528"/>
            <p:cNvSpPr>
              <a:spLocks/>
            </p:cNvSpPr>
            <p:nvPr/>
          </p:nvSpPr>
          <p:spPr bwMode="auto">
            <a:xfrm>
              <a:off x="7213443" y="3175633"/>
              <a:ext cx="371475" cy="341313"/>
            </a:xfrm>
            <a:custGeom>
              <a:avLst/>
              <a:gdLst>
                <a:gd name="T0" fmla="*/ 208 w 234"/>
                <a:gd name="T1" fmla="*/ 35 h 215"/>
                <a:gd name="T2" fmla="*/ 198 w 234"/>
                <a:gd name="T3" fmla="*/ 0 h 215"/>
                <a:gd name="T4" fmla="*/ 182 w 234"/>
                <a:gd name="T5" fmla="*/ 9 h 215"/>
                <a:gd name="T6" fmla="*/ 165 w 234"/>
                <a:gd name="T7" fmla="*/ 9 h 215"/>
                <a:gd name="T8" fmla="*/ 156 w 234"/>
                <a:gd name="T9" fmla="*/ 9 h 215"/>
                <a:gd name="T10" fmla="*/ 137 w 234"/>
                <a:gd name="T11" fmla="*/ 9 h 215"/>
                <a:gd name="T12" fmla="*/ 111 w 234"/>
                <a:gd name="T13" fmla="*/ 26 h 215"/>
                <a:gd name="T14" fmla="*/ 111 w 234"/>
                <a:gd name="T15" fmla="*/ 43 h 215"/>
                <a:gd name="T16" fmla="*/ 111 w 234"/>
                <a:gd name="T17" fmla="*/ 62 h 215"/>
                <a:gd name="T18" fmla="*/ 94 w 234"/>
                <a:gd name="T19" fmla="*/ 95 h 215"/>
                <a:gd name="T20" fmla="*/ 78 w 234"/>
                <a:gd name="T21" fmla="*/ 95 h 215"/>
                <a:gd name="T22" fmla="*/ 87 w 234"/>
                <a:gd name="T23" fmla="*/ 69 h 215"/>
                <a:gd name="T24" fmla="*/ 87 w 234"/>
                <a:gd name="T25" fmla="*/ 62 h 215"/>
                <a:gd name="T26" fmla="*/ 94 w 234"/>
                <a:gd name="T27" fmla="*/ 43 h 215"/>
                <a:gd name="T28" fmla="*/ 68 w 234"/>
                <a:gd name="T29" fmla="*/ 35 h 215"/>
                <a:gd name="T30" fmla="*/ 68 w 234"/>
                <a:gd name="T31" fmla="*/ 35 h 215"/>
                <a:gd name="T32" fmla="*/ 61 w 234"/>
                <a:gd name="T33" fmla="*/ 69 h 215"/>
                <a:gd name="T34" fmla="*/ 52 w 234"/>
                <a:gd name="T35" fmla="*/ 88 h 215"/>
                <a:gd name="T36" fmla="*/ 42 w 234"/>
                <a:gd name="T37" fmla="*/ 95 h 215"/>
                <a:gd name="T38" fmla="*/ 16 w 234"/>
                <a:gd name="T39" fmla="*/ 104 h 215"/>
                <a:gd name="T40" fmla="*/ 26 w 234"/>
                <a:gd name="T41" fmla="*/ 121 h 215"/>
                <a:gd name="T42" fmla="*/ 9 w 234"/>
                <a:gd name="T43" fmla="*/ 137 h 215"/>
                <a:gd name="T44" fmla="*/ 0 w 234"/>
                <a:gd name="T45" fmla="*/ 121 h 215"/>
                <a:gd name="T46" fmla="*/ 0 w 234"/>
                <a:gd name="T47" fmla="*/ 137 h 215"/>
                <a:gd name="T48" fmla="*/ 9 w 234"/>
                <a:gd name="T49" fmla="*/ 156 h 215"/>
                <a:gd name="T50" fmla="*/ 42 w 234"/>
                <a:gd name="T51" fmla="*/ 173 h 215"/>
                <a:gd name="T52" fmla="*/ 52 w 234"/>
                <a:gd name="T53" fmla="*/ 182 h 215"/>
                <a:gd name="T54" fmla="*/ 68 w 234"/>
                <a:gd name="T55" fmla="*/ 173 h 215"/>
                <a:gd name="T56" fmla="*/ 87 w 234"/>
                <a:gd name="T57" fmla="*/ 189 h 215"/>
                <a:gd name="T58" fmla="*/ 104 w 234"/>
                <a:gd name="T59" fmla="*/ 215 h 215"/>
                <a:gd name="T60" fmla="*/ 120 w 234"/>
                <a:gd name="T61" fmla="*/ 199 h 215"/>
                <a:gd name="T62" fmla="*/ 120 w 234"/>
                <a:gd name="T63" fmla="*/ 173 h 215"/>
                <a:gd name="T64" fmla="*/ 137 w 234"/>
                <a:gd name="T65" fmla="*/ 156 h 215"/>
                <a:gd name="T66" fmla="*/ 172 w 234"/>
                <a:gd name="T67" fmla="*/ 156 h 215"/>
                <a:gd name="T68" fmla="*/ 189 w 234"/>
                <a:gd name="T69" fmla="*/ 156 h 215"/>
                <a:gd name="T70" fmla="*/ 208 w 234"/>
                <a:gd name="T71" fmla="*/ 156 h 215"/>
                <a:gd name="T72" fmla="*/ 215 w 234"/>
                <a:gd name="T73" fmla="*/ 121 h 215"/>
                <a:gd name="T74" fmla="*/ 215 w 234"/>
                <a:gd name="T75" fmla="*/ 104 h 215"/>
                <a:gd name="T76" fmla="*/ 215 w 234"/>
                <a:gd name="T77" fmla="*/ 78 h 215"/>
                <a:gd name="T78" fmla="*/ 224 w 234"/>
                <a:gd name="T79" fmla="*/ 69 h 215"/>
                <a:gd name="T80" fmla="*/ 224 w 234"/>
                <a:gd name="T81" fmla="*/ 52 h 215"/>
                <a:gd name="T82" fmla="*/ 234 w 234"/>
                <a:gd name="T83" fmla="*/ 35 h 215"/>
                <a:gd name="T84" fmla="*/ 215 w 234"/>
                <a:gd name="T85" fmla="*/ 35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4" h="215">
                  <a:moveTo>
                    <a:pt x="215" y="35"/>
                  </a:moveTo>
                  <a:lnTo>
                    <a:pt x="208" y="35"/>
                  </a:lnTo>
                  <a:lnTo>
                    <a:pt x="208" y="0"/>
                  </a:lnTo>
                  <a:lnTo>
                    <a:pt x="198" y="0"/>
                  </a:lnTo>
                  <a:lnTo>
                    <a:pt x="189" y="0"/>
                  </a:lnTo>
                  <a:lnTo>
                    <a:pt x="182" y="9"/>
                  </a:lnTo>
                  <a:lnTo>
                    <a:pt x="165" y="19"/>
                  </a:lnTo>
                  <a:lnTo>
                    <a:pt x="165" y="9"/>
                  </a:lnTo>
                  <a:lnTo>
                    <a:pt x="165" y="0"/>
                  </a:lnTo>
                  <a:lnTo>
                    <a:pt x="156" y="9"/>
                  </a:lnTo>
                  <a:lnTo>
                    <a:pt x="146" y="9"/>
                  </a:lnTo>
                  <a:lnTo>
                    <a:pt x="137" y="9"/>
                  </a:lnTo>
                  <a:lnTo>
                    <a:pt x="120" y="19"/>
                  </a:lnTo>
                  <a:lnTo>
                    <a:pt x="111" y="26"/>
                  </a:lnTo>
                  <a:lnTo>
                    <a:pt x="111" y="35"/>
                  </a:lnTo>
                  <a:lnTo>
                    <a:pt x="111" y="43"/>
                  </a:lnTo>
                  <a:lnTo>
                    <a:pt x="111" y="52"/>
                  </a:lnTo>
                  <a:lnTo>
                    <a:pt x="111" y="62"/>
                  </a:lnTo>
                  <a:lnTo>
                    <a:pt x="111" y="78"/>
                  </a:lnTo>
                  <a:lnTo>
                    <a:pt x="94" y="95"/>
                  </a:lnTo>
                  <a:lnTo>
                    <a:pt x="87" y="95"/>
                  </a:lnTo>
                  <a:lnTo>
                    <a:pt x="78" y="95"/>
                  </a:lnTo>
                  <a:lnTo>
                    <a:pt x="78" y="78"/>
                  </a:lnTo>
                  <a:lnTo>
                    <a:pt x="87" y="69"/>
                  </a:lnTo>
                  <a:lnTo>
                    <a:pt x="78" y="69"/>
                  </a:lnTo>
                  <a:lnTo>
                    <a:pt x="87" y="62"/>
                  </a:lnTo>
                  <a:lnTo>
                    <a:pt x="94" y="52"/>
                  </a:lnTo>
                  <a:lnTo>
                    <a:pt x="94" y="43"/>
                  </a:lnTo>
                  <a:lnTo>
                    <a:pt x="87" y="35"/>
                  </a:lnTo>
                  <a:lnTo>
                    <a:pt x="68" y="35"/>
                  </a:lnTo>
                  <a:lnTo>
                    <a:pt x="68" y="26"/>
                  </a:lnTo>
                  <a:lnTo>
                    <a:pt x="68" y="35"/>
                  </a:lnTo>
                  <a:lnTo>
                    <a:pt x="61" y="52"/>
                  </a:lnTo>
                  <a:lnTo>
                    <a:pt x="61" y="69"/>
                  </a:lnTo>
                  <a:lnTo>
                    <a:pt x="52" y="78"/>
                  </a:lnTo>
                  <a:lnTo>
                    <a:pt x="52" y="88"/>
                  </a:lnTo>
                  <a:lnTo>
                    <a:pt x="42" y="88"/>
                  </a:lnTo>
                  <a:lnTo>
                    <a:pt x="42" y="95"/>
                  </a:lnTo>
                  <a:lnTo>
                    <a:pt x="35" y="104"/>
                  </a:lnTo>
                  <a:lnTo>
                    <a:pt x="16" y="104"/>
                  </a:lnTo>
                  <a:lnTo>
                    <a:pt x="16" y="121"/>
                  </a:lnTo>
                  <a:lnTo>
                    <a:pt x="26" y="121"/>
                  </a:lnTo>
                  <a:lnTo>
                    <a:pt x="26" y="130"/>
                  </a:lnTo>
                  <a:lnTo>
                    <a:pt x="9" y="137"/>
                  </a:lnTo>
                  <a:lnTo>
                    <a:pt x="9" y="121"/>
                  </a:lnTo>
                  <a:lnTo>
                    <a:pt x="0" y="121"/>
                  </a:lnTo>
                  <a:lnTo>
                    <a:pt x="0" y="130"/>
                  </a:lnTo>
                  <a:lnTo>
                    <a:pt x="0" y="137"/>
                  </a:lnTo>
                  <a:lnTo>
                    <a:pt x="0" y="156"/>
                  </a:lnTo>
                  <a:lnTo>
                    <a:pt x="9" y="156"/>
                  </a:lnTo>
                  <a:lnTo>
                    <a:pt x="16" y="163"/>
                  </a:lnTo>
                  <a:lnTo>
                    <a:pt x="42" y="173"/>
                  </a:lnTo>
                  <a:lnTo>
                    <a:pt x="42" y="182"/>
                  </a:lnTo>
                  <a:lnTo>
                    <a:pt x="52" y="182"/>
                  </a:lnTo>
                  <a:lnTo>
                    <a:pt x="61" y="173"/>
                  </a:lnTo>
                  <a:lnTo>
                    <a:pt x="68" y="173"/>
                  </a:lnTo>
                  <a:lnTo>
                    <a:pt x="78" y="182"/>
                  </a:lnTo>
                  <a:lnTo>
                    <a:pt x="87" y="189"/>
                  </a:lnTo>
                  <a:lnTo>
                    <a:pt x="104" y="208"/>
                  </a:lnTo>
                  <a:lnTo>
                    <a:pt x="104" y="215"/>
                  </a:lnTo>
                  <a:lnTo>
                    <a:pt x="120" y="208"/>
                  </a:lnTo>
                  <a:lnTo>
                    <a:pt x="120" y="199"/>
                  </a:lnTo>
                  <a:lnTo>
                    <a:pt x="120" y="182"/>
                  </a:lnTo>
                  <a:lnTo>
                    <a:pt x="120" y="173"/>
                  </a:lnTo>
                  <a:lnTo>
                    <a:pt x="120" y="163"/>
                  </a:lnTo>
                  <a:lnTo>
                    <a:pt x="137" y="156"/>
                  </a:lnTo>
                  <a:lnTo>
                    <a:pt x="165" y="147"/>
                  </a:lnTo>
                  <a:lnTo>
                    <a:pt x="172" y="156"/>
                  </a:lnTo>
                  <a:lnTo>
                    <a:pt x="182" y="156"/>
                  </a:lnTo>
                  <a:lnTo>
                    <a:pt x="189" y="156"/>
                  </a:lnTo>
                  <a:lnTo>
                    <a:pt x="198" y="156"/>
                  </a:lnTo>
                  <a:lnTo>
                    <a:pt x="208" y="156"/>
                  </a:lnTo>
                  <a:lnTo>
                    <a:pt x="215" y="130"/>
                  </a:lnTo>
                  <a:lnTo>
                    <a:pt x="215" y="121"/>
                  </a:lnTo>
                  <a:lnTo>
                    <a:pt x="208" y="114"/>
                  </a:lnTo>
                  <a:lnTo>
                    <a:pt x="215" y="104"/>
                  </a:lnTo>
                  <a:lnTo>
                    <a:pt x="215" y="95"/>
                  </a:lnTo>
                  <a:lnTo>
                    <a:pt x="215" y="78"/>
                  </a:lnTo>
                  <a:lnTo>
                    <a:pt x="215" y="69"/>
                  </a:lnTo>
                  <a:lnTo>
                    <a:pt x="224" y="69"/>
                  </a:lnTo>
                  <a:lnTo>
                    <a:pt x="224" y="62"/>
                  </a:lnTo>
                  <a:lnTo>
                    <a:pt x="224" y="52"/>
                  </a:lnTo>
                  <a:lnTo>
                    <a:pt x="224" y="43"/>
                  </a:lnTo>
                  <a:lnTo>
                    <a:pt x="234" y="35"/>
                  </a:lnTo>
                  <a:lnTo>
                    <a:pt x="224" y="26"/>
                  </a:lnTo>
                  <a:lnTo>
                    <a:pt x="215" y="3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529"/>
            <p:cNvSpPr>
              <a:spLocks/>
            </p:cNvSpPr>
            <p:nvPr/>
          </p:nvSpPr>
          <p:spPr bwMode="auto">
            <a:xfrm>
              <a:off x="7769058" y="2596192"/>
              <a:ext cx="217488" cy="136525"/>
            </a:xfrm>
            <a:custGeom>
              <a:avLst/>
              <a:gdLst>
                <a:gd name="T0" fmla="*/ 9 w 137"/>
                <a:gd name="T1" fmla="*/ 86 h 86"/>
                <a:gd name="T2" fmla="*/ 9 w 137"/>
                <a:gd name="T3" fmla="*/ 79 h 86"/>
                <a:gd name="T4" fmla="*/ 9 w 137"/>
                <a:gd name="T5" fmla="*/ 69 h 86"/>
                <a:gd name="T6" fmla="*/ 16 w 137"/>
                <a:gd name="T7" fmla="*/ 60 h 86"/>
                <a:gd name="T8" fmla="*/ 23 w 137"/>
                <a:gd name="T9" fmla="*/ 60 h 86"/>
                <a:gd name="T10" fmla="*/ 33 w 137"/>
                <a:gd name="T11" fmla="*/ 60 h 86"/>
                <a:gd name="T12" fmla="*/ 42 w 137"/>
                <a:gd name="T13" fmla="*/ 60 h 86"/>
                <a:gd name="T14" fmla="*/ 52 w 137"/>
                <a:gd name="T15" fmla="*/ 60 h 86"/>
                <a:gd name="T16" fmla="*/ 59 w 137"/>
                <a:gd name="T17" fmla="*/ 60 h 86"/>
                <a:gd name="T18" fmla="*/ 68 w 137"/>
                <a:gd name="T19" fmla="*/ 53 h 86"/>
                <a:gd name="T20" fmla="*/ 78 w 137"/>
                <a:gd name="T21" fmla="*/ 53 h 86"/>
                <a:gd name="T22" fmla="*/ 94 w 137"/>
                <a:gd name="T23" fmla="*/ 53 h 86"/>
                <a:gd name="T24" fmla="*/ 104 w 137"/>
                <a:gd name="T25" fmla="*/ 60 h 86"/>
                <a:gd name="T26" fmla="*/ 111 w 137"/>
                <a:gd name="T27" fmla="*/ 69 h 86"/>
                <a:gd name="T28" fmla="*/ 111 w 137"/>
                <a:gd name="T29" fmla="*/ 60 h 86"/>
                <a:gd name="T30" fmla="*/ 120 w 137"/>
                <a:gd name="T31" fmla="*/ 53 h 86"/>
                <a:gd name="T32" fmla="*/ 130 w 137"/>
                <a:gd name="T33" fmla="*/ 43 h 86"/>
                <a:gd name="T34" fmla="*/ 130 w 137"/>
                <a:gd name="T35" fmla="*/ 27 h 86"/>
                <a:gd name="T36" fmla="*/ 120 w 137"/>
                <a:gd name="T37" fmla="*/ 27 h 86"/>
                <a:gd name="T38" fmla="*/ 120 w 137"/>
                <a:gd name="T39" fmla="*/ 17 h 86"/>
                <a:gd name="T40" fmla="*/ 130 w 137"/>
                <a:gd name="T41" fmla="*/ 8 h 86"/>
                <a:gd name="T42" fmla="*/ 137 w 137"/>
                <a:gd name="T43" fmla="*/ 0 h 86"/>
                <a:gd name="T44" fmla="*/ 130 w 137"/>
                <a:gd name="T45" fmla="*/ 0 h 86"/>
                <a:gd name="T46" fmla="*/ 120 w 137"/>
                <a:gd name="T47" fmla="*/ 8 h 86"/>
                <a:gd name="T48" fmla="*/ 111 w 137"/>
                <a:gd name="T49" fmla="*/ 8 h 86"/>
                <a:gd name="T50" fmla="*/ 104 w 137"/>
                <a:gd name="T51" fmla="*/ 8 h 86"/>
                <a:gd name="T52" fmla="*/ 94 w 137"/>
                <a:gd name="T53" fmla="*/ 17 h 86"/>
                <a:gd name="T54" fmla="*/ 85 w 137"/>
                <a:gd name="T55" fmla="*/ 17 h 86"/>
                <a:gd name="T56" fmla="*/ 78 w 137"/>
                <a:gd name="T57" fmla="*/ 27 h 86"/>
                <a:gd name="T58" fmla="*/ 68 w 137"/>
                <a:gd name="T59" fmla="*/ 34 h 86"/>
                <a:gd name="T60" fmla="*/ 68 w 137"/>
                <a:gd name="T61" fmla="*/ 43 h 86"/>
                <a:gd name="T62" fmla="*/ 59 w 137"/>
                <a:gd name="T63" fmla="*/ 53 h 86"/>
                <a:gd name="T64" fmla="*/ 52 w 137"/>
                <a:gd name="T65" fmla="*/ 53 h 86"/>
                <a:gd name="T66" fmla="*/ 42 w 137"/>
                <a:gd name="T67" fmla="*/ 53 h 86"/>
                <a:gd name="T68" fmla="*/ 16 w 137"/>
                <a:gd name="T69" fmla="*/ 53 h 86"/>
                <a:gd name="T70" fmla="*/ 9 w 137"/>
                <a:gd name="T71" fmla="*/ 53 h 86"/>
                <a:gd name="T72" fmla="*/ 0 w 137"/>
                <a:gd name="T73" fmla="*/ 60 h 86"/>
                <a:gd name="T74" fmla="*/ 0 w 137"/>
                <a:gd name="T75" fmla="*/ 69 h 86"/>
                <a:gd name="T76" fmla="*/ 9 w 137"/>
                <a:gd name="T77"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7" h="86">
                  <a:moveTo>
                    <a:pt x="9" y="86"/>
                  </a:moveTo>
                  <a:lnTo>
                    <a:pt x="9" y="79"/>
                  </a:lnTo>
                  <a:lnTo>
                    <a:pt x="9" y="69"/>
                  </a:lnTo>
                  <a:lnTo>
                    <a:pt x="16" y="60"/>
                  </a:lnTo>
                  <a:lnTo>
                    <a:pt x="23" y="60"/>
                  </a:lnTo>
                  <a:lnTo>
                    <a:pt x="33" y="60"/>
                  </a:lnTo>
                  <a:lnTo>
                    <a:pt x="42" y="60"/>
                  </a:lnTo>
                  <a:lnTo>
                    <a:pt x="52" y="60"/>
                  </a:lnTo>
                  <a:lnTo>
                    <a:pt x="59" y="60"/>
                  </a:lnTo>
                  <a:lnTo>
                    <a:pt x="68" y="53"/>
                  </a:lnTo>
                  <a:lnTo>
                    <a:pt x="78" y="53"/>
                  </a:lnTo>
                  <a:lnTo>
                    <a:pt x="94" y="53"/>
                  </a:lnTo>
                  <a:lnTo>
                    <a:pt x="104" y="60"/>
                  </a:lnTo>
                  <a:lnTo>
                    <a:pt x="111" y="69"/>
                  </a:lnTo>
                  <a:lnTo>
                    <a:pt x="111" y="60"/>
                  </a:lnTo>
                  <a:lnTo>
                    <a:pt x="120" y="53"/>
                  </a:lnTo>
                  <a:lnTo>
                    <a:pt x="130" y="43"/>
                  </a:lnTo>
                  <a:lnTo>
                    <a:pt x="130" y="27"/>
                  </a:lnTo>
                  <a:lnTo>
                    <a:pt x="120" y="27"/>
                  </a:lnTo>
                  <a:lnTo>
                    <a:pt x="120" y="17"/>
                  </a:lnTo>
                  <a:lnTo>
                    <a:pt x="130" y="8"/>
                  </a:lnTo>
                  <a:lnTo>
                    <a:pt x="137" y="0"/>
                  </a:lnTo>
                  <a:lnTo>
                    <a:pt x="130" y="0"/>
                  </a:lnTo>
                  <a:lnTo>
                    <a:pt x="120" y="8"/>
                  </a:lnTo>
                  <a:lnTo>
                    <a:pt x="111" y="8"/>
                  </a:lnTo>
                  <a:lnTo>
                    <a:pt x="104" y="8"/>
                  </a:lnTo>
                  <a:lnTo>
                    <a:pt x="94" y="17"/>
                  </a:lnTo>
                  <a:lnTo>
                    <a:pt x="85" y="17"/>
                  </a:lnTo>
                  <a:lnTo>
                    <a:pt x="78" y="27"/>
                  </a:lnTo>
                  <a:lnTo>
                    <a:pt x="68" y="34"/>
                  </a:lnTo>
                  <a:lnTo>
                    <a:pt x="68" y="43"/>
                  </a:lnTo>
                  <a:lnTo>
                    <a:pt x="59" y="53"/>
                  </a:lnTo>
                  <a:lnTo>
                    <a:pt x="52" y="53"/>
                  </a:lnTo>
                  <a:lnTo>
                    <a:pt x="42" y="53"/>
                  </a:lnTo>
                  <a:lnTo>
                    <a:pt x="16" y="53"/>
                  </a:lnTo>
                  <a:lnTo>
                    <a:pt x="9" y="53"/>
                  </a:lnTo>
                  <a:lnTo>
                    <a:pt x="0" y="60"/>
                  </a:lnTo>
                  <a:lnTo>
                    <a:pt x="0" y="69"/>
                  </a:lnTo>
                  <a:lnTo>
                    <a:pt x="9" y="8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531"/>
            <p:cNvSpPr>
              <a:spLocks/>
            </p:cNvSpPr>
            <p:nvPr/>
          </p:nvSpPr>
          <p:spPr bwMode="auto">
            <a:xfrm>
              <a:off x="7953222" y="2856540"/>
              <a:ext cx="138113" cy="161925"/>
            </a:xfrm>
            <a:custGeom>
              <a:avLst/>
              <a:gdLst>
                <a:gd name="T0" fmla="*/ 45 w 87"/>
                <a:gd name="T1" fmla="*/ 102 h 102"/>
                <a:gd name="T2" fmla="*/ 26 w 87"/>
                <a:gd name="T3" fmla="*/ 94 h 102"/>
                <a:gd name="T4" fmla="*/ 35 w 87"/>
                <a:gd name="T5" fmla="*/ 94 h 102"/>
                <a:gd name="T6" fmla="*/ 35 w 87"/>
                <a:gd name="T7" fmla="*/ 85 h 102"/>
                <a:gd name="T8" fmla="*/ 26 w 87"/>
                <a:gd name="T9" fmla="*/ 85 h 102"/>
                <a:gd name="T10" fmla="*/ 9 w 87"/>
                <a:gd name="T11" fmla="*/ 85 h 102"/>
                <a:gd name="T12" fmla="*/ 0 w 87"/>
                <a:gd name="T13" fmla="*/ 76 h 102"/>
                <a:gd name="T14" fmla="*/ 0 w 87"/>
                <a:gd name="T15" fmla="*/ 68 h 102"/>
                <a:gd name="T16" fmla="*/ 9 w 87"/>
                <a:gd name="T17" fmla="*/ 59 h 102"/>
                <a:gd name="T18" fmla="*/ 0 w 87"/>
                <a:gd name="T19" fmla="*/ 52 h 102"/>
                <a:gd name="T20" fmla="*/ 0 w 87"/>
                <a:gd name="T21" fmla="*/ 42 h 102"/>
                <a:gd name="T22" fmla="*/ 9 w 87"/>
                <a:gd name="T23" fmla="*/ 33 h 102"/>
                <a:gd name="T24" fmla="*/ 18 w 87"/>
                <a:gd name="T25" fmla="*/ 33 h 102"/>
                <a:gd name="T26" fmla="*/ 26 w 87"/>
                <a:gd name="T27" fmla="*/ 26 h 102"/>
                <a:gd name="T28" fmla="*/ 26 w 87"/>
                <a:gd name="T29" fmla="*/ 16 h 102"/>
                <a:gd name="T30" fmla="*/ 35 w 87"/>
                <a:gd name="T31" fmla="*/ 16 h 102"/>
                <a:gd name="T32" fmla="*/ 35 w 87"/>
                <a:gd name="T33" fmla="*/ 26 h 102"/>
                <a:gd name="T34" fmla="*/ 26 w 87"/>
                <a:gd name="T35" fmla="*/ 33 h 102"/>
                <a:gd name="T36" fmla="*/ 35 w 87"/>
                <a:gd name="T37" fmla="*/ 42 h 102"/>
                <a:gd name="T38" fmla="*/ 45 w 87"/>
                <a:gd name="T39" fmla="*/ 42 h 102"/>
                <a:gd name="T40" fmla="*/ 45 w 87"/>
                <a:gd name="T41" fmla="*/ 33 h 102"/>
                <a:gd name="T42" fmla="*/ 45 w 87"/>
                <a:gd name="T43" fmla="*/ 26 h 102"/>
                <a:gd name="T44" fmla="*/ 52 w 87"/>
                <a:gd name="T45" fmla="*/ 26 h 102"/>
                <a:gd name="T46" fmla="*/ 61 w 87"/>
                <a:gd name="T47" fmla="*/ 26 h 102"/>
                <a:gd name="T48" fmla="*/ 71 w 87"/>
                <a:gd name="T49" fmla="*/ 16 h 102"/>
                <a:gd name="T50" fmla="*/ 61 w 87"/>
                <a:gd name="T51" fmla="*/ 7 h 102"/>
                <a:gd name="T52" fmla="*/ 52 w 87"/>
                <a:gd name="T53" fmla="*/ 7 h 102"/>
                <a:gd name="T54" fmla="*/ 61 w 87"/>
                <a:gd name="T55" fmla="*/ 0 h 102"/>
                <a:gd name="T56" fmla="*/ 71 w 87"/>
                <a:gd name="T57" fmla="*/ 0 h 102"/>
                <a:gd name="T58" fmla="*/ 87 w 87"/>
                <a:gd name="T59" fmla="*/ 0 h 102"/>
                <a:gd name="T60" fmla="*/ 78 w 87"/>
                <a:gd name="T61" fmla="*/ 7 h 102"/>
                <a:gd name="T62" fmla="*/ 87 w 87"/>
                <a:gd name="T63" fmla="*/ 7 h 102"/>
                <a:gd name="T64" fmla="*/ 78 w 87"/>
                <a:gd name="T65" fmla="*/ 16 h 102"/>
                <a:gd name="T66" fmla="*/ 87 w 87"/>
                <a:gd name="T67" fmla="*/ 33 h 102"/>
                <a:gd name="T68" fmla="*/ 78 w 87"/>
                <a:gd name="T69" fmla="*/ 42 h 102"/>
                <a:gd name="T70" fmla="*/ 61 w 87"/>
                <a:gd name="T71" fmla="*/ 59 h 102"/>
                <a:gd name="T72" fmla="*/ 71 w 87"/>
                <a:gd name="T73" fmla="*/ 68 h 102"/>
                <a:gd name="T74" fmla="*/ 61 w 87"/>
                <a:gd name="T75" fmla="*/ 85 h 102"/>
                <a:gd name="T76" fmla="*/ 52 w 87"/>
                <a:gd name="T77" fmla="*/ 85 h 102"/>
                <a:gd name="T78" fmla="*/ 45 w 87"/>
                <a:gd name="T79" fmla="*/ 94 h 102"/>
                <a:gd name="T80" fmla="*/ 52 w 87"/>
                <a:gd name="T81" fmla="*/ 102 h 102"/>
                <a:gd name="T82" fmla="*/ 45 w 87"/>
                <a:gd name="T83"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 h="102">
                  <a:moveTo>
                    <a:pt x="45" y="102"/>
                  </a:moveTo>
                  <a:lnTo>
                    <a:pt x="26" y="94"/>
                  </a:lnTo>
                  <a:lnTo>
                    <a:pt x="35" y="94"/>
                  </a:lnTo>
                  <a:lnTo>
                    <a:pt x="35" y="85"/>
                  </a:lnTo>
                  <a:lnTo>
                    <a:pt x="26" y="85"/>
                  </a:lnTo>
                  <a:lnTo>
                    <a:pt x="9" y="85"/>
                  </a:lnTo>
                  <a:lnTo>
                    <a:pt x="0" y="76"/>
                  </a:lnTo>
                  <a:lnTo>
                    <a:pt x="0" y="68"/>
                  </a:lnTo>
                  <a:lnTo>
                    <a:pt x="9" y="59"/>
                  </a:lnTo>
                  <a:lnTo>
                    <a:pt x="0" y="52"/>
                  </a:lnTo>
                  <a:lnTo>
                    <a:pt x="0" y="42"/>
                  </a:lnTo>
                  <a:lnTo>
                    <a:pt x="9" y="33"/>
                  </a:lnTo>
                  <a:lnTo>
                    <a:pt x="18" y="33"/>
                  </a:lnTo>
                  <a:lnTo>
                    <a:pt x="26" y="26"/>
                  </a:lnTo>
                  <a:lnTo>
                    <a:pt x="26" y="16"/>
                  </a:lnTo>
                  <a:lnTo>
                    <a:pt x="35" y="16"/>
                  </a:lnTo>
                  <a:lnTo>
                    <a:pt x="35" y="26"/>
                  </a:lnTo>
                  <a:lnTo>
                    <a:pt x="26" y="33"/>
                  </a:lnTo>
                  <a:lnTo>
                    <a:pt x="35" y="42"/>
                  </a:lnTo>
                  <a:lnTo>
                    <a:pt x="45" y="42"/>
                  </a:lnTo>
                  <a:lnTo>
                    <a:pt x="45" y="33"/>
                  </a:lnTo>
                  <a:lnTo>
                    <a:pt x="45" y="26"/>
                  </a:lnTo>
                  <a:lnTo>
                    <a:pt x="52" y="26"/>
                  </a:lnTo>
                  <a:lnTo>
                    <a:pt x="61" y="26"/>
                  </a:lnTo>
                  <a:lnTo>
                    <a:pt x="71" y="16"/>
                  </a:lnTo>
                  <a:lnTo>
                    <a:pt x="61" y="7"/>
                  </a:lnTo>
                  <a:lnTo>
                    <a:pt x="52" y="7"/>
                  </a:lnTo>
                  <a:lnTo>
                    <a:pt x="61" y="0"/>
                  </a:lnTo>
                  <a:lnTo>
                    <a:pt x="71" y="0"/>
                  </a:lnTo>
                  <a:lnTo>
                    <a:pt x="87" y="0"/>
                  </a:lnTo>
                  <a:lnTo>
                    <a:pt x="78" y="7"/>
                  </a:lnTo>
                  <a:lnTo>
                    <a:pt x="87" y="7"/>
                  </a:lnTo>
                  <a:lnTo>
                    <a:pt x="78" y="16"/>
                  </a:lnTo>
                  <a:lnTo>
                    <a:pt x="87" y="33"/>
                  </a:lnTo>
                  <a:lnTo>
                    <a:pt x="78" y="42"/>
                  </a:lnTo>
                  <a:lnTo>
                    <a:pt x="61" y="59"/>
                  </a:lnTo>
                  <a:lnTo>
                    <a:pt x="71" y="68"/>
                  </a:lnTo>
                  <a:lnTo>
                    <a:pt x="61" y="85"/>
                  </a:lnTo>
                  <a:lnTo>
                    <a:pt x="52" y="85"/>
                  </a:lnTo>
                  <a:lnTo>
                    <a:pt x="45" y="94"/>
                  </a:lnTo>
                  <a:lnTo>
                    <a:pt x="52" y="102"/>
                  </a:lnTo>
                  <a:lnTo>
                    <a:pt x="45" y="10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534"/>
            <p:cNvSpPr>
              <a:spLocks/>
            </p:cNvSpPr>
            <p:nvPr/>
          </p:nvSpPr>
          <p:spPr bwMode="auto">
            <a:xfrm>
              <a:off x="7956390" y="3612183"/>
              <a:ext cx="1050925" cy="509588"/>
            </a:xfrm>
            <a:custGeom>
              <a:avLst/>
              <a:gdLst>
                <a:gd name="T0" fmla="*/ 636 w 662"/>
                <a:gd name="T1" fmla="*/ 234 h 321"/>
                <a:gd name="T2" fmla="*/ 651 w 662"/>
                <a:gd name="T3" fmla="*/ 215 h 321"/>
                <a:gd name="T4" fmla="*/ 662 w 662"/>
                <a:gd name="T5" fmla="*/ 194 h 321"/>
                <a:gd name="T6" fmla="*/ 639 w 662"/>
                <a:gd name="T7" fmla="*/ 179 h 321"/>
                <a:gd name="T8" fmla="*/ 613 w 662"/>
                <a:gd name="T9" fmla="*/ 163 h 321"/>
                <a:gd name="T10" fmla="*/ 587 w 662"/>
                <a:gd name="T11" fmla="*/ 134 h 321"/>
                <a:gd name="T12" fmla="*/ 544 w 662"/>
                <a:gd name="T13" fmla="*/ 163 h 321"/>
                <a:gd name="T14" fmla="*/ 535 w 662"/>
                <a:gd name="T15" fmla="*/ 142 h 321"/>
                <a:gd name="T16" fmla="*/ 501 w 662"/>
                <a:gd name="T17" fmla="*/ 146 h 321"/>
                <a:gd name="T18" fmla="*/ 492 w 662"/>
                <a:gd name="T19" fmla="*/ 146 h 321"/>
                <a:gd name="T20" fmla="*/ 466 w 662"/>
                <a:gd name="T21" fmla="*/ 146 h 321"/>
                <a:gd name="T22" fmla="*/ 430 w 662"/>
                <a:gd name="T23" fmla="*/ 146 h 321"/>
                <a:gd name="T24" fmla="*/ 404 w 662"/>
                <a:gd name="T25" fmla="*/ 120 h 321"/>
                <a:gd name="T26" fmla="*/ 362 w 662"/>
                <a:gd name="T27" fmla="*/ 101 h 321"/>
                <a:gd name="T28" fmla="*/ 329 w 662"/>
                <a:gd name="T29" fmla="*/ 78 h 321"/>
                <a:gd name="T30" fmla="*/ 310 w 662"/>
                <a:gd name="T31" fmla="*/ 85 h 321"/>
                <a:gd name="T32" fmla="*/ 293 w 662"/>
                <a:gd name="T33" fmla="*/ 101 h 321"/>
                <a:gd name="T34" fmla="*/ 258 w 662"/>
                <a:gd name="T35" fmla="*/ 78 h 321"/>
                <a:gd name="T36" fmla="*/ 267 w 662"/>
                <a:gd name="T37" fmla="*/ 52 h 321"/>
                <a:gd name="T38" fmla="*/ 225 w 662"/>
                <a:gd name="T39" fmla="*/ 42 h 321"/>
                <a:gd name="T40" fmla="*/ 206 w 662"/>
                <a:gd name="T41" fmla="*/ 26 h 321"/>
                <a:gd name="T42" fmla="*/ 199 w 662"/>
                <a:gd name="T43" fmla="*/ 0 h 321"/>
                <a:gd name="T44" fmla="*/ 173 w 662"/>
                <a:gd name="T45" fmla="*/ 16 h 321"/>
                <a:gd name="T46" fmla="*/ 156 w 662"/>
                <a:gd name="T47" fmla="*/ 0 h 321"/>
                <a:gd name="T48" fmla="*/ 121 w 662"/>
                <a:gd name="T49" fmla="*/ 26 h 321"/>
                <a:gd name="T50" fmla="*/ 76 w 662"/>
                <a:gd name="T51" fmla="*/ 52 h 321"/>
                <a:gd name="T52" fmla="*/ 33 w 662"/>
                <a:gd name="T53" fmla="*/ 59 h 321"/>
                <a:gd name="T54" fmla="*/ 7 w 662"/>
                <a:gd name="T55" fmla="*/ 52 h 321"/>
                <a:gd name="T56" fmla="*/ 7 w 662"/>
                <a:gd name="T57" fmla="*/ 78 h 321"/>
                <a:gd name="T58" fmla="*/ 26 w 662"/>
                <a:gd name="T59" fmla="*/ 101 h 321"/>
                <a:gd name="T60" fmla="*/ 33 w 662"/>
                <a:gd name="T61" fmla="*/ 137 h 321"/>
                <a:gd name="T62" fmla="*/ 61 w 662"/>
                <a:gd name="T63" fmla="*/ 179 h 321"/>
                <a:gd name="T64" fmla="*/ 83 w 662"/>
                <a:gd name="T65" fmla="*/ 198 h 321"/>
                <a:gd name="T66" fmla="*/ 102 w 662"/>
                <a:gd name="T67" fmla="*/ 224 h 321"/>
                <a:gd name="T68" fmla="*/ 137 w 662"/>
                <a:gd name="T69" fmla="*/ 232 h 321"/>
                <a:gd name="T70" fmla="*/ 163 w 662"/>
                <a:gd name="T71" fmla="*/ 215 h 321"/>
                <a:gd name="T72" fmla="*/ 189 w 662"/>
                <a:gd name="T73" fmla="*/ 205 h 321"/>
                <a:gd name="T74" fmla="*/ 215 w 662"/>
                <a:gd name="T75" fmla="*/ 215 h 321"/>
                <a:gd name="T76" fmla="*/ 246 w 662"/>
                <a:gd name="T77" fmla="*/ 222 h 321"/>
                <a:gd name="T78" fmla="*/ 267 w 662"/>
                <a:gd name="T79" fmla="*/ 241 h 321"/>
                <a:gd name="T80" fmla="*/ 291 w 662"/>
                <a:gd name="T81" fmla="*/ 250 h 321"/>
                <a:gd name="T82" fmla="*/ 286 w 662"/>
                <a:gd name="T83" fmla="*/ 274 h 321"/>
                <a:gd name="T84" fmla="*/ 319 w 662"/>
                <a:gd name="T85" fmla="*/ 300 h 321"/>
                <a:gd name="T86" fmla="*/ 345 w 662"/>
                <a:gd name="T87" fmla="*/ 319 h 321"/>
                <a:gd name="T88" fmla="*/ 378 w 662"/>
                <a:gd name="T89" fmla="*/ 319 h 321"/>
                <a:gd name="T90" fmla="*/ 404 w 662"/>
                <a:gd name="T91" fmla="*/ 312 h 321"/>
                <a:gd name="T92" fmla="*/ 419 w 662"/>
                <a:gd name="T93" fmla="*/ 295 h 321"/>
                <a:gd name="T94" fmla="*/ 449 w 662"/>
                <a:gd name="T95" fmla="*/ 293 h 321"/>
                <a:gd name="T96" fmla="*/ 483 w 662"/>
                <a:gd name="T97" fmla="*/ 274 h 321"/>
                <a:gd name="T98" fmla="*/ 518 w 662"/>
                <a:gd name="T99" fmla="*/ 248 h 321"/>
                <a:gd name="T100" fmla="*/ 535 w 662"/>
                <a:gd name="T101" fmla="*/ 232 h 321"/>
                <a:gd name="T102" fmla="*/ 570 w 662"/>
                <a:gd name="T103" fmla="*/ 232 h 321"/>
                <a:gd name="T104" fmla="*/ 580 w 662"/>
                <a:gd name="T105" fmla="*/ 241 h 321"/>
                <a:gd name="T106" fmla="*/ 622 w 662"/>
                <a:gd name="T107" fmla="*/ 239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62" h="321">
                  <a:moveTo>
                    <a:pt x="636" y="255"/>
                  </a:moveTo>
                  <a:lnTo>
                    <a:pt x="639" y="239"/>
                  </a:lnTo>
                  <a:lnTo>
                    <a:pt x="636" y="234"/>
                  </a:lnTo>
                  <a:lnTo>
                    <a:pt x="639" y="224"/>
                  </a:lnTo>
                  <a:lnTo>
                    <a:pt x="643" y="215"/>
                  </a:lnTo>
                  <a:lnTo>
                    <a:pt x="651" y="215"/>
                  </a:lnTo>
                  <a:lnTo>
                    <a:pt x="648" y="205"/>
                  </a:lnTo>
                  <a:lnTo>
                    <a:pt x="653" y="198"/>
                  </a:lnTo>
                  <a:lnTo>
                    <a:pt x="662" y="194"/>
                  </a:lnTo>
                  <a:lnTo>
                    <a:pt x="660" y="179"/>
                  </a:lnTo>
                  <a:lnTo>
                    <a:pt x="648" y="179"/>
                  </a:lnTo>
                  <a:lnTo>
                    <a:pt x="639" y="179"/>
                  </a:lnTo>
                  <a:lnTo>
                    <a:pt x="629" y="179"/>
                  </a:lnTo>
                  <a:lnTo>
                    <a:pt x="622" y="172"/>
                  </a:lnTo>
                  <a:lnTo>
                    <a:pt x="613" y="163"/>
                  </a:lnTo>
                  <a:lnTo>
                    <a:pt x="603" y="156"/>
                  </a:lnTo>
                  <a:lnTo>
                    <a:pt x="596" y="156"/>
                  </a:lnTo>
                  <a:lnTo>
                    <a:pt x="587" y="134"/>
                  </a:lnTo>
                  <a:lnTo>
                    <a:pt x="575" y="146"/>
                  </a:lnTo>
                  <a:lnTo>
                    <a:pt x="570" y="156"/>
                  </a:lnTo>
                  <a:lnTo>
                    <a:pt x="544" y="163"/>
                  </a:lnTo>
                  <a:lnTo>
                    <a:pt x="544" y="153"/>
                  </a:lnTo>
                  <a:lnTo>
                    <a:pt x="542" y="134"/>
                  </a:lnTo>
                  <a:lnTo>
                    <a:pt x="535" y="142"/>
                  </a:lnTo>
                  <a:lnTo>
                    <a:pt x="527" y="146"/>
                  </a:lnTo>
                  <a:lnTo>
                    <a:pt x="518" y="137"/>
                  </a:lnTo>
                  <a:lnTo>
                    <a:pt x="501" y="146"/>
                  </a:lnTo>
                  <a:lnTo>
                    <a:pt x="501" y="156"/>
                  </a:lnTo>
                  <a:lnTo>
                    <a:pt x="492" y="163"/>
                  </a:lnTo>
                  <a:lnTo>
                    <a:pt x="492" y="146"/>
                  </a:lnTo>
                  <a:lnTo>
                    <a:pt x="483" y="137"/>
                  </a:lnTo>
                  <a:lnTo>
                    <a:pt x="475" y="146"/>
                  </a:lnTo>
                  <a:lnTo>
                    <a:pt x="466" y="146"/>
                  </a:lnTo>
                  <a:lnTo>
                    <a:pt x="457" y="156"/>
                  </a:lnTo>
                  <a:lnTo>
                    <a:pt x="449" y="146"/>
                  </a:lnTo>
                  <a:lnTo>
                    <a:pt x="430" y="146"/>
                  </a:lnTo>
                  <a:lnTo>
                    <a:pt x="423" y="137"/>
                  </a:lnTo>
                  <a:lnTo>
                    <a:pt x="414" y="130"/>
                  </a:lnTo>
                  <a:lnTo>
                    <a:pt x="404" y="120"/>
                  </a:lnTo>
                  <a:lnTo>
                    <a:pt x="388" y="120"/>
                  </a:lnTo>
                  <a:lnTo>
                    <a:pt x="371" y="111"/>
                  </a:lnTo>
                  <a:lnTo>
                    <a:pt x="362" y="101"/>
                  </a:lnTo>
                  <a:lnTo>
                    <a:pt x="345" y="78"/>
                  </a:lnTo>
                  <a:lnTo>
                    <a:pt x="336" y="85"/>
                  </a:lnTo>
                  <a:lnTo>
                    <a:pt x="329" y="78"/>
                  </a:lnTo>
                  <a:lnTo>
                    <a:pt x="310" y="78"/>
                  </a:lnTo>
                  <a:lnTo>
                    <a:pt x="303" y="78"/>
                  </a:lnTo>
                  <a:lnTo>
                    <a:pt x="310" y="85"/>
                  </a:lnTo>
                  <a:lnTo>
                    <a:pt x="303" y="85"/>
                  </a:lnTo>
                  <a:lnTo>
                    <a:pt x="293" y="94"/>
                  </a:lnTo>
                  <a:lnTo>
                    <a:pt x="293" y="101"/>
                  </a:lnTo>
                  <a:lnTo>
                    <a:pt x="284" y="85"/>
                  </a:lnTo>
                  <a:lnTo>
                    <a:pt x="277" y="78"/>
                  </a:lnTo>
                  <a:lnTo>
                    <a:pt x="258" y="78"/>
                  </a:lnTo>
                  <a:lnTo>
                    <a:pt x="267" y="68"/>
                  </a:lnTo>
                  <a:lnTo>
                    <a:pt x="277" y="59"/>
                  </a:lnTo>
                  <a:lnTo>
                    <a:pt x="267" y="52"/>
                  </a:lnTo>
                  <a:lnTo>
                    <a:pt x="251" y="52"/>
                  </a:lnTo>
                  <a:lnTo>
                    <a:pt x="234" y="42"/>
                  </a:lnTo>
                  <a:lnTo>
                    <a:pt x="225" y="42"/>
                  </a:lnTo>
                  <a:lnTo>
                    <a:pt x="215" y="33"/>
                  </a:lnTo>
                  <a:lnTo>
                    <a:pt x="206" y="33"/>
                  </a:lnTo>
                  <a:lnTo>
                    <a:pt x="206" y="26"/>
                  </a:lnTo>
                  <a:lnTo>
                    <a:pt x="206" y="16"/>
                  </a:lnTo>
                  <a:lnTo>
                    <a:pt x="206" y="0"/>
                  </a:lnTo>
                  <a:lnTo>
                    <a:pt x="199" y="0"/>
                  </a:lnTo>
                  <a:lnTo>
                    <a:pt x="182" y="0"/>
                  </a:lnTo>
                  <a:lnTo>
                    <a:pt x="182" y="9"/>
                  </a:lnTo>
                  <a:lnTo>
                    <a:pt x="173" y="16"/>
                  </a:lnTo>
                  <a:lnTo>
                    <a:pt x="163" y="16"/>
                  </a:lnTo>
                  <a:lnTo>
                    <a:pt x="163" y="9"/>
                  </a:lnTo>
                  <a:lnTo>
                    <a:pt x="156" y="0"/>
                  </a:lnTo>
                  <a:lnTo>
                    <a:pt x="137" y="9"/>
                  </a:lnTo>
                  <a:lnTo>
                    <a:pt x="130" y="16"/>
                  </a:lnTo>
                  <a:lnTo>
                    <a:pt x="121" y="26"/>
                  </a:lnTo>
                  <a:lnTo>
                    <a:pt x="95" y="42"/>
                  </a:lnTo>
                  <a:lnTo>
                    <a:pt x="85" y="42"/>
                  </a:lnTo>
                  <a:lnTo>
                    <a:pt x="76" y="52"/>
                  </a:lnTo>
                  <a:lnTo>
                    <a:pt x="69" y="52"/>
                  </a:lnTo>
                  <a:lnTo>
                    <a:pt x="52" y="59"/>
                  </a:lnTo>
                  <a:lnTo>
                    <a:pt x="33" y="59"/>
                  </a:lnTo>
                  <a:lnTo>
                    <a:pt x="26" y="52"/>
                  </a:lnTo>
                  <a:lnTo>
                    <a:pt x="7" y="59"/>
                  </a:lnTo>
                  <a:lnTo>
                    <a:pt x="7" y="52"/>
                  </a:lnTo>
                  <a:lnTo>
                    <a:pt x="0" y="42"/>
                  </a:lnTo>
                  <a:lnTo>
                    <a:pt x="0" y="59"/>
                  </a:lnTo>
                  <a:lnTo>
                    <a:pt x="7" y="78"/>
                  </a:lnTo>
                  <a:lnTo>
                    <a:pt x="16" y="78"/>
                  </a:lnTo>
                  <a:lnTo>
                    <a:pt x="16" y="94"/>
                  </a:lnTo>
                  <a:lnTo>
                    <a:pt x="26" y="101"/>
                  </a:lnTo>
                  <a:lnTo>
                    <a:pt x="33" y="111"/>
                  </a:lnTo>
                  <a:lnTo>
                    <a:pt x="33" y="130"/>
                  </a:lnTo>
                  <a:lnTo>
                    <a:pt x="33" y="137"/>
                  </a:lnTo>
                  <a:lnTo>
                    <a:pt x="43" y="146"/>
                  </a:lnTo>
                  <a:lnTo>
                    <a:pt x="52" y="163"/>
                  </a:lnTo>
                  <a:lnTo>
                    <a:pt x="61" y="179"/>
                  </a:lnTo>
                  <a:lnTo>
                    <a:pt x="69" y="189"/>
                  </a:lnTo>
                  <a:lnTo>
                    <a:pt x="76" y="189"/>
                  </a:lnTo>
                  <a:lnTo>
                    <a:pt x="83" y="198"/>
                  </a:lnTo>
                  <a:lnTo>
                    <a:pt x="90" y="205"/>
                  </a:lnTo>
                  <a:lnTo>
                    <a:pt x="97" y="215"/>
                  </a:lnTo>
                  <a:lnTo>
                    <a:pt x="102" y="224"/>
                  </a:lnTo>
                  <a:lnTo>
                    <a:pt x="111" y="224"/>
                  </a:lnTo>
                  <a:lnTo>
                    <a:pt x="121" y="232"/>
                  </a:lnTo>
                  <a:lnTo>
                    <a:pt x="137" y="232"/>
                  </a:lnTo>
                  <a:lnTo>
                    <a:pt x="156" y="232"/>
                  </a:lnTo>
                  <a:lnTo>
                    <a:pt x="163" y="224"/>
                  </a:lnTo>
                  <a:lnTo>
                    <a:pt x="163" y="215"/>
                  </a:lnTo>
                  <a:lnTo>
                    <a:pt x="168" y="210"/>
                  </a:lnTo>
                  <a:lnTo>
                    <a:pt x="173" y="205"/>
                  </a:lnTo>
                  <a:lnTo>
                    <a:pt x="189" y="205"/>
                  </a:lnTo>
                  <a:lnTo>
                    <a:pt x="199" y="205"/>
                  </a:lnTo>
                  <a:lnTo>
                    <a:pt x="206" y="205"/>
                  </a:lnTo>
                  <a:lnTo>
                    <a:pt x="215" y="215"/>
                  </a:lnTo>
                  <a:lnTo>
                    <a:pt x="225" y="215"/>
                  </a:lnTo>
                  <a:lnTo>
                    <a:pt x="241" y="215"/>
                  </a:lnTo>
                  <a:lnTo>
                    <a:pt x="246" y="222"/>
                  </a:lnTo>
                  <a:lnTo>
                    <a:pt x="251" y="229"/>
                  </a:lnTo>
                  <a:lnTo>
                    <a:pt x="253" y="234"/>
                  </a:lnTo>
                  <a:lnTo>
                    <a:pt x="267" y="241"/>
                  </a:lnTo>
                  <a:lnTo>
                    <a:pt x="274" y="243"/>
                  </a:lnTo>
                  <a:lnTo>
                    <a:pt x="286" y="243"/>
                  </a:lnTo>
                  <a:lnTo>
                    <a:pt x="291" y="250"/>
                  </a:lnTo>
                  <a:lnTo>
                    <a:pt x="289" y="258"/>
                  </a:lnTo>
                  <a:lnTo>
                    <a:pt x="298" y="269"/>
                  </a:lnTo>
                  <a:lnTo>
                    <a:pt x="286" y="274"/>
                  </a:lnTo>
                  <a:lnTo>
                    <a:pt x="296" y="293"/>
                  </a:lnTo>
                  <a:lnTo>
                    <a:pt x="310" y="293"/>
                  </a:lnTo>
                  <a:lnTo>
                    <a:pt x="319" y="300"/>
                  </a:lnTo>
                  <a:lnTo>
                    <a:pt x="326" y="307"/>
                  </a:lnTo>
                  <a:lnTo>
                    <a:pt x="336" y="314"/>
                  </a:lnTo>
                  <a:lnTo>
                    <a:pt x="345" y="319"/>
                  </a:lnTo>
                  <a:lnTo>
                    <a:pt x="362" y="321"/>
                  </a:lnTo>
                  <a:lnTo>
                    <a:pt x="371" y="319"/>
                  </a:lnTo>
                  <a:lnTo>
                    <a:pt x="378" y="319"/>
                  </a:lnTo>
                  <a:lnTo>
                    <a:pt x="381" y="317"/>
                  </a:lnTo>
                  <a:lnTo>
                    <a:pt x="397" y="312"/>
                  </a:lnTo>
                  <a:lnTo>
                    <a:pt x="404" y="312"/>
                  </a:lnTo>
                  <a:lnTo>
                    <a:pt x="412" y="310"/>
                  </a:lnTo>
                  <a:lnTo>
                    <a:pt x="414" y="300"/>
                  </a:lnTo>
                  <a:lnTo>
                    <a:pt x="419" y="295"/>
                  </a:lnTo>
                  <a:lnTo>
                    <a:pt x="423" y="293"/>
                  </a:lnTo>
                  <a:lnTo>
                    <a:pt x="440" y="293"/>
                  </a:lnTo>
                  <a:lnTo>
                    <a:pt x="449" y="293"/>
                  </a:lnTo>
                  <a:lnTo>
                    <a:pt x="457" y="293"/>
                  </a:lnTo>
                  <a:lnTo>
                    <a:pt x="475" y="284"/>
                  </a:lnTo>
                  <a:lnTo>
                    <a:pt x="483" y="274"/>
                  </a:lnTo>
                  <a:lnTo>
                    <a:pt x="501" y="267"/>
                  </a:lnTo>
                  <a:lnTo>
                    <a:pt x="509" y="258"/>
                  </a:lnTo>
                  <a:lnTo>
                    <a:pt x="518" y="248"/>
                  </a:lnTo>
                  <a:lnTo>
                    <a:pt x="518" y="241"/>
                  </a:lnTo>
                  <a:lnTo>
                    <a:pt x="527" y="232"/>
                  </a:lnTo>
                  <a:lnTo>
                    <a:pt x="535" y="232"/>
                  </a:lnTo>
                  <a:lnTo>
                    <a:pt x="544" y="232"/>
                  </a:lnTo>
                  <a:lnTo>
                    <a:pt x="561" y="232"/>
                  </a:lnTo>
                  <a:lnTo>
                    <a:pt x="570" y="232"/>
                  </a:lnTo>
                  <a:lnTo>
                    <a:pt x="572" y="234"/>
                  </a:lnTo>
                  <a:lnTo>
                    <a:pt x="580" y="234"/>
                  </a:lnTo>
                  <a:lnTo>
                    <a:pt x="580" y="241"/>
                  </a:lnTo>
                  <a:lnTo>
                    <a:pt x="596" y="241"/>
                  </a:lnTo>
                  <a:lnTo>
                    <a:pt x="603" y="248"/>
                  </a:lnTo>
                  <a:lnTo>
                    <a:pt x="622" y="239"/>
                  </a:lnTo>
                  <a:lnTo>
                    <a:pt x="636" y="25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535"/>
            <p:cNvSpPr>
              <a:spLocks/>
            </p:cNvSpPr>
            <p:nvPr/>
          </p:nvSpPr>
          <p:spPr bwMode="auto">
            <a:xfrm>
              <a:off x="8335803" y="3980494"/>
              <a:ext cx="690563" cy="434975"/>
            </a:xfrm>
            <a:custGeom>
              <a:avLst/>
              <a:gdLst>
                <a:gd name="T0" fmla="*/ 68 w 435"/>
                <a:gd name="T1" fmla="*/ 59 h 274"/>
                <a:gd name="T2" fmla="*/ 85 w 435"/>
                <a:gd name="T3" fmla="*/ 68 h 274"/>
                <a:gd name="T4" fmla="*/ 102 w 435"/>
                <a:gd name="T5" fmla="*/ 85 h 274"/>
                <a:gd name="T6" fmla="*/ 128 w 435"/>
                <a:gd name="T7" fmla="*/ 85 h 274"/>
                <a:gd name="T8" fmla="*/ 139 w 435"/>
                <a:gd name="T9" fmla="*/ 85 h 274"/>
                <a:gd name="T10" fmla="*/ 170 w 435"/>
                <a:gd name="T11" fmla="*/ 78 h 274"/>
                <a:gd name="T12" fmla="*/ 170 w 435"/>
                <a:gd name="T13" fmla="*/ 68 h 274"/>
                <a:gd name="T14" fmla="*/ 184 w 435"/>
                <a:gd name="T15" fmla="*/ 59 h 274"/>
                <a:gd name="T16" fmla="*/ 206 w 435"/>
                <a:gd name="T17" fmla="*/ 59 h 274"/>
                <a:gd name="T18" fmla="*/ 232 w 435"/>
                <a:gd name="T19" fmla="*/ 52 h 274"/>
                <a:gd name="T20" fmla="*/ 258 w 435"/>
                <a:gd name="T21" fmla="*/ 33 h 274"/>
                <a:gd name="T22" fmla="*/ 274 w 435"/>
                <a:gd name="T23" fmla="*/ 16 h 274"/>
                <a:gd name="T24" fmla="*/ 284 w 435"/>
                <a:gd name="T25" fmla="*/ 0 h 274"/>
                <a:gd name="T26" fmla="*/ 300 w 435"/>
                <a:gd name="T27" fmla="*/ 0 h 274"/>
                <a:gd name="T28" fmla="*/ 326 w 435"/>
                <a:gd name="T29" fmla="*/ 0 h 274"/>
                <a:gd name="T30" fmla="*/ 343 w 435"/>
                <a:gd name="T31" fmla="*/ 0 h 274"/>
                <a:gd name="T32" fmla="*/ 352 w 435"/>
                <a:gd name="T33" fmla="*/ 7 h 274"/>
                <a:gd name="T34" fmla="*/ 378 w 435"/>
                <a:gd name="T35" fmla="*/ 7 h 274"/>
                <a:gd name="T36" fmla="*/ 400 w 435"/>
                <a:gd name="T37" fmla="*/ 26 h 274"/>
                <a:gd name="T38" fmla="*/ 414 w 435"/>
                <a:gd name="T39" fmla="*/ 26 h 274"/>
                <a:gd name="T40" fmla="*/ 435 w 435"/>
                <a:gd name="T41" fmla="*/ 40 h 274"/>
                <a:gd name="T42" fmla="*/ 433 w 435"/>
                <a:gd name="T43" fmla="*/ 66 h 274"/>
                <a:gd name="T44" fmla="*/ 407 w 435"/>
                <a:gd name="T45" fmla="*/ 85 h 274"/>
                <a:gd name="T46" fmla="*/ 390 w 435"/>
                <a:gd name="T47" fmla="*/ 92 h 274"/>
                <a:gd name="T48" fmla="*/ 381 w 435"/>
                <a:gd name="T49" fmla="*/ 123 h 274"/>
                <a:gd name="T50" fmla="*/ 374 w 435"/>
                <a:gd name="T51" fmla="*/ 139 h 274"/>
                <a:gd name="T52" fmla="*/ 357 w 435"/>
                <a:gd name="T53" fmla="*/ 170 h 274"/>
                <a:gd name="T54" fmla="*/ 341 w 435"/>
                <a:gd name="T55" fmla="*/ 184 h 274"/>
                <a:gd name="T56" fmla="*/ 326 w 435"/>
                <a:gd name="T57" fmla="*/ 203 h 274"/>
                <a:gd name="T58" fmla="*/ 312 w 435"/>
                <a:gd name="T59" fmla="*/ 217 h 274"/>
                <a:gd name="T60" fmla="*/ 303 w 435"/>
                <a:gd name="T61" fmla="*/ 234 h 274"/>
                <a:gd name="T62" fmla="*/ 267 w 435"/>
                <a:gd name="T63" fmla="*/ 222 h 274"/>
                <a:gd name="T64" fmla="*/ 258 w 435"/>
                <a:gd name="T65" fmla="*/ 231 h 274"/>
                <a:gd name="T66" fmla="*/ 232 w 435"/>
                <a:gd name="T67" fmla="*/ 239 h 274"/>
                <a:gd name="T68" fmla="*/ 206 w 435"/>
                <a:gd name="T69" fmla="*/ 239 h 274"/>
                <a:gd name="T70" fmla="*/ 180 w 435"/>
                <a:gd name="T71" fmla="*/ 248 h 274"/>
                <a:gd name="T72" fmla="*/ 163 w 435"/>
                <a:gd name="T73" fmla="*/ 258 h 274"/>
                <a:gd name="T74" fmla="*/ 147 w 435"/>
                <a:gd name="T75" fmla="*/ 274 h 274"/>
                <a:gd name="T76" fmla="*/ 118 w 435"/>
                <a:gd name="T77" fmla="*/ 267 h 274"/>
                <a:gd name="T78" fmla="*/ 102 w 435"/>
                <a:gd name="T79" fmla="*/ 267 h 274"/>
                <a:gd name="T80" fmla="*/ 85 w 435"/>
                <a:gd name="T81" fmla="*/ 258 h 274"/>
                <a:gd name="T82" fmla="*/ 76 w 435"/>
                <a:gd name="T83" fmla="*/ 248 h 274"/>
                <a:gd name="T84" fmla="*/ 59 w 435"/>
                <a:gd name="T85" fmla="*/ 239 h 274"/>
                <a:gd name="T86" fmla="*/ 42 w 435"/>
                <a:gd name="T87" fmla="*/ 222 h 274"/>
                <a:gd name="T88" fmla="*/ 33 w 435"/>
                <a:gd name="T89" fmla="*/ 205 h 274"/>
                <a:gd name="T90" fmla="*/ 24 w 435"/>
                <a:gd name="T91" fmla="*/ 189 h 274"/>
                <a:gd name="T92" fmla="*/ 16 w 435"/>
                <a:gd name="T93" fmla="*/ 170 h 274"/>
                <a:gd name="T94" fmla="*/ 0 w 435"/>
                <a:gd name="T95" fmla="*/ 179 h 274"/>
                <a:gd name="T96" fmla="*/ 7 w 435"/>
                <a:gd name="T97" fmla="*/ 153 h 274"/>
                <a:gd name="T98" fmla="*/ 24 w 435"/>
                <a:gd name="T99" fmla="*/ 137 h 274"/>
                <a:gd name="T100" fmla="*/ 33 w 435"/>
                <a:gd name="T101" fmla="*/ 120 h 274"/>
                <a:gd name="T102" fmla="*/ 33 w 435"/>
                <a:gd name="T103" fmla="*/ 101 h 274"/>
                <a:gd name="T104" fmla="*/ 24 w 435"/>
                <a:gd name="T105" fmla="*/ 85 h 274"/>
                <a:gd name="T106" fmla="*/ 45 w 435"/>
                <a:gd name="T107" fmla="*/ 80 h 274"/>
                <a:gd name="T108" fmla="*/ 52 w 435"/>
                <a:gd name="T109" fmla="*/ 89 h 274"/>
                <a:gd name="T110" fmla="*/ 59 w 435"/>
                <a:gd name="T111" fmla="*/ 75 h 274"/>
                <a:gd name="T112" fmla="*/ 50 w 435"/>
                <a:gd name="T113" fmla="*/ 4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35" h="274">
                  <a:moveTo>
                    <a:pt x="50" y="45"/>
                  </a:moveTo>
                  <a:lnTo>
                    <a:pt x="68" y="59"/>
                  </a:lnTo>
                  <a:lnTo>
                    <a:pt x="76" y="68"/>
                  </a:lnTo>
                  <a:lnTo>
                    <a:pt x="85" y="68"/>
                  </a:lnTo>
                  <a:lnTo>
                    <a:pt x="94" y="75"/>
                  </a:lnTo>
                  <a:lnTo>
                    <a:pt x="102" y="85"/>
                  </a:lnTo>
                  <a:lnTo>
                    <a:pt x="118" y="85"/>
                  </a:lnTo>
                  <a:lnTo>
                    <a:pt x="128" y="85"/>
                  </a:lnTo>
                  <a:lnTo>
                    <a:pt x="137" y="85"/>
                  </a:lnTo>
                  <a:lnTo>
                    <a:pt x="139" y="85"/>
                  </a:lnTo>
                  <a:lnTo>
                    <a:pt x="163" y="78"/>
                  </a:lnTo>
                  <a:lnTo>
                    <a:pt x="170" y="78"/>
                  </a:lnTo>
                  <a:lnTo>
                    <a:pt x="165" y="71"/>
                  </a:lnTo>
                  <a:lnTo>
                    <a:pt x="170" y="68"/>
                  </a:lnTo>
                  <a:lnTo>
                    <a:pt x="173" y="59"/>
                  </a:lnTo>
                  <a:lnTo>
                    <a:pt x="184" y="59"/>
                  </a:lnTo>
                  <a:lnTo>
                    <a:pt x="196" y="59"/>
                  </a:lnTo>
                  <a:lnTo>
                    <a:pt x="206" y="59"/>
                  </a:lnTo>
                  <a:lnTo>
                    <a:pt x="215" y="59"/>
                  </a:lnTo>
                  <a:lnTo>
                    <a:pt x="232" y="52"/>
                  </a:lnTo>
                  <a:lnTo>
                    <a:pt x="241" y="42"/>
                  </a:lnTo>
                  <a:lnTo>
                    <a:pt x="258" y="33"/>
                  </a:lnTo>
                  <a:lnTo>
                    <a:pt x="267" y="26"/>
                  </a:lnTo>
                  <a:lnTo>
                    <a:pt x="274" y="16"/>
                  </a:lnTo>
                  <a:lnTo>
                    <a:pt x="274" y="7"/>
                  </a:lnTo>
                  <a:lnTo>
                    <a:pt x="284" y="0"/>
                  </a:lnTo>
                  <a:lnTo>
                    <a:pt x="293" y="0"/>
                  </a:lnTo>
                  <a:lnTo>
                    <a:pt x="300" y="0"/>
                  </a:lnTo>
                  <a:lnTo>
                    <a:pt x="319" y="0"/>
                  </a:lnTo>
                  <a:lnTo>
                    <a:pt x="326" y="0"/>
                  </a:lnTo>
                  <a:lnTo>
                    <a:pt x="336" y="0"/>
                  </a:lnTo>
                  <a:lnTo>
                    <a:pt x="343" y="0"/>
                  </a:lnTo>
                  <a:lnTo>
                    <a:pt x="343" y="7"/>
                  </a:lnTo>
                  <a:lnTo>
                    <a:pt x="352" y="7"/>
                  </a:lnTo>
                  <a:lnTo>
                    <a:pt x="362" y="16"/>
                  </a:lnTo>
                  <a:lnTo>
                    <a:pt x="378" y="7"/>
                  </a:lnTo>
                  <a:lnTo>
                    <a:pt x="397" y="16"/>
                  </a:lnTo>
                  <a:lnTo>
                    <a:pt x="400" y="26"/>
                  </a:lnTo>
                  <a:lnTo>
                    <a:pt x="404" y="23"/>
                  </a:lnTo>
                  <a:lnTo>
                    <a:pt x="414" y="26"/>
                  </a:lnTo>
                  <a:lnTo>
                    <a:pt x="421" y="33"/>
                  </a:lnTo>
                  <a:lnTo>
                    <a:pt x="435" y="40"/>
                  </a:lnTo>
                  <a:lnTo>
                    <a:pt x="435" y="49"/>
                  </a:lnTo>
                  <a:lnTo>
                    <a:pt x="433" y="66"/>
                  </a:lnTo>
                  <a:lnTo>
                    <a:pt x="419" y="78"/>
                  </a:lnTo>
                  <a:lnTo>
                    <a:pt x="407" y="85"/>
                  </a:lnTo>
                  <a:lnTo>
                    <a:pt x="400" y="89"/>
                  </a:lnTo>
                  <a:lnTo>
                    <a:pt x="390" y="92"/>
                  </a:lnTo>
                  <a:lnTo>
                    <a:pt x="383" y="104"/>
                  </a:lnTo>
                  <a:lnTo>
                    <a:pt x="381" y="123"/>
                  </a:lnTo>
                  <a:lnTo>
                    <a:pt x="376" y="130"/>
                  </a:lnTo>
                  <a:lnTo>
                    <a:pt x="374" y="139"/>
                  </a:lnTo>
                  <a:lnTo>
                    <a:pt x="369" y="160"/>
                  </a:lnTo>
                  <a:lnTo>
                    <a:pt x="357" y="170"/>
                  </a:lnTo>
                  <a:lnTo>
                    <a:pt x="352" y="182"/>
                  </a:lnTo>
                  <a:lnTo>
                    <a:pt x="341" y="184"/>
                  </a:lnTo>
                  <a:lnTo>
                    <a:pt x="341" y="194"/>
                  </a:lnTo>
                  <a:lnTo>
                    <a:pt x="326" y="203"/>
                  </a:lnTo>
                  <a:lnTo>
                    <a:pt x="324" y="208"/>
                  </a:lnTo>
                  <a:lnTo>
                    <a:pt x="312" y="217"/>
                  </a:lnTo>
                  <a:lnTo>
                    <a:pt x="307" y="224"/>
                  </a:lnTo>
                  <a:lnTo>
                    <a:pt x="303" y="234"/>
                  </a:lnTo>
                  <a:lnTo>
                    <a:pt x="274" y="231"/>
                  </a:lnTo>
                  <a:lnTo>
                    <a:pt x="267" y="222"/>
                  </a:lnTo>
                  <a:lnTo>
                    <a:pt x="258" y="222"/>
                  </a:lnTo>
                  <a:lnTo>
                    <a:pt x="258" y="231"/>
                  </a:lnTo>
                  <a:lnTo>
                    <a:pt x="241" y="239"/>
                  </a:lnTo>
                  <a:lnTo>
                    <a:pt x="232" y="239"/>
                  </a:lnTo>
                  <a:lnTo>
                    <a:pt x="225" y="231"/>
                  </a:lnTo>
                  <a:lnTo>
                    <a:pt x="206" y="239"/>
                  </a:lnTo>
                  <a:lnTo>
                    <a:pt x="196" y="248"/>
                  </a:lnTo>
                  <a:lnTo>
                    <a:pt x="180" y="248"/>
                  </a:lnTo>
                  <a:lnTo>
                    <a:pt x="173" y="248"/>
                  </a:lnTo>
                  <a:lnTo>
                    <a:pt x="163" y="258"/>
                  </a:lnTo>
                  <a:lnTo>
                    <a:pt x="154" y="267"/>
                  </a:lnTo>
                  <a:lnTo>
                    <a:pt x="147" y="274"/>
                  </a:lnTo>
                  <a:lnTo>
                    <a:pt x="137" y="274"/>
                  </a:lnTo>
                  <a:lnTo>
                    <a:pt x="118" y="267"/>
                  </a:lnTo>
                  <a:lnTo>
                    <a:pt x="111" y="267"/>
                  </a:lnTo>
                  <a:lnTo>
                    <a:pt x="102" y="267"/>
                  </a:lnTo>
                  <a:lnTo>
                    <a:pt x="94" y="267"/>
                  </a:lnTo>
                  <a:lnTo>
                    <a:pt x="85" y="258"/>
                  </a:lnTo>
                  <a:lnTo>
                    <a:pt x="76" y="258"/>
                  </a:lnTo>
                  <a:lnTo>
                    <a:pt x="76" y="248"/>
                  </a:lnTo>
                  <a:lnTo>
                    <a:pt x="68" y="248"/>
                  </a:lnTo>
                  <a:lnTo>
                    <a:pt x="59" y="239"/>
                  </a:lnTo>
                  <a:lnTo>
                    <a:pt x="52" y="231"/>
                  </a:lnTo>
                  <a:lnTo>
                    <a:pt x="42" y="222"/>
                  </a:lnTo>
                  <a:lnTo>
                    <a:pt x="33" y="215"/>
                  </a:lnTo>
                  <a:lnTo>
                    <a:pt x="33" y="205"/>
                  </a:lnTo>
                  <a:lnTo>
                    <a:pt x="33" y="196"/>
                  </a:lnTo>
                  <a:lnTo>
                    <a:pt x="24" y="189"/>
                  </a:lnTo>
                  <a:lnTo>
                    <a:pt x="16" y="179"/>
                  </a:lnTo>
                  <a:lnTo>
                    <a:pt x="16" y="170"/>
                  </a:lnTo>
                  <a:lnTo>
                    <a:pt x="0" y="170"/>
                  </a:lnTo>
                  <a:lnTo>
                    <a:pt x="0" y="179"/>
                  </a:lnTo>
                  <a:lnTo>
                    <a:pt x="0" y="170"/>
                  </a:lnTo>
                  <a:lnTo>
                    <a:pt x="7" y="153"/>
                  </a:lnTo>
                  <a:lnTo>
                    <a:pt x="16" y="153"/>
                  </a:lnTo>
                  <a:lnTo>
                    <a:pt x="24" y="137"/>
                  </a:lnTo>
                  <a:lnTo>
                    <a:pt x="24" y="120"/>
                  </a:lnTo>
                  <a:lnTo>
                    <a:pt x="33" y="120"/>
                  </a:lnTo>
                  <a:lnTo>
                    <a:pt x="33" y="111"/>
                  </a:lnTo>
                  <a:lnTo>
                    <a:pt x="33" y="101"/>
                  </a:lnTo>
                  <a:lnTo>
                    <a:pt x="24" y="94"/>
                  </a:lnTo>
                  <a:lnTo>
                    <a:pt x="24" y="85"/>
                  </a:lnTo>
                  <a:lnTo>
                    <a:pt x="33" y="85"/>
                  </a:lnTo>
                  <a:lnTo>
                    <a:pt x="45" y="80"/>
                  </a:lnTo>
                  <a:lnTo>
                    <a:pt x="40" y="87"/>
                  </a:lnTo>
                  <a:lnTo>
                    <a:pt x="52" y="89"/>
                  </a:lnTo>
                  <a:lnTo>
                    <a:pt x="52" y="85"/>
                  </a:lnTo>
                  <a:lnTo>
                    <a:pt x="59" y="75"/>
                  </a:lnTo>
                  <a:lnTo>
                    <a:pt x="54" y="61"/>
                  </a:lnTo>
                  <a:lnTo>
                    <a:pt x="50" y="4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536"/>
            <p:cNvSpPr>
              <a:spLocks/>
            </p:cNvSpPr>
            <p:nvPr/>
          </p:nvSpPr>
          <p:spPr bwMode="auto">
            <a:xfrm>
              <a:off x="8184987" y="3005757"/>
              <a:ext cx="973139" cy="914400"/>
            </a:xfrm>
            <a:custGeom>
              <a:avLst/>
              <a:gdLst>
                <a:gd name="T0" fmla="*/ 45 w 613"/>
                <a:gd name="T1" fmla="*/ 159 h 576"/>
                <a:gd name="T2" fmla="*/ 52 w 613"/>
                <a:gd name="T3" fmla="*/ 114 h 576"/>
                <a:gd name="T4" fmla="*/ 104 w 613"/>
                <a:gd name="T5" fmla="*/ 107 h 576"/>
                <a:gd name="T6" fmla="*/ 130 w 613"/>
                <a:gd name="T7" fmla="*/ 88 h 576"/>
                <a:gd name="T8" fmla="*/ 166 w 613"/>
                <a:gd name="T9" fmla="*/ 71 h 576"/>
                <a:gd name="T10" fmla="*/ 192 w 613"/>
                <a:gd name="T11" fmla="*/ 55 h 576"/>
                <a:gd name="T12" fmla="*/ 234 w 613"/>
                <a:gd name="T13" fmla="*/ 45 h 576"/>
                <a:gd name="T14" fmla="*/ 268 w 613"/>
                <a:gd name="T15" fmla="*/ 71 h 576"/>
                <a:gd name="T16" fmla="*/ 303 w 613"/>
                <a:gd name="T17" fmla="*/ 88 h 576"/>
                <a:gd name="T18" fmla="*/ 339 w 613"/>
                <a:gd name="T19" fmla="*/ 98 h 576"/>
                <a:gd name="T20" fmla="*/ 346 w 613"/>
                <a:gd name="T21" fmla="*/ 71 h 576"/>
                <a:gd name="T22" fmla="*/ 355 w 613"/>
                <a:gd name="T23" fmla="*/ 38 h 576"/>
                <a:gd name="T24" fmla="*/ 381 w 613"/>
                <a:gd name="T25" fmla="*/ 29 h 576"/>
                <a:gd name="T26" fmla="*/ 417 w 613"/>
                <a:gd name="T27" fmla="*/ 12 h 576"/>
                <a:gd name="T28" fmla="*/ 428 w 613"/>
                <a:gd name="T29" fmla="*/ 0 h 576"/>
                <a:gd name="T30" fmla="*/ 450 w 613"/>
                <a:gd name="T31" fmla="*/ 17 h 576"/>
                <a:gd name="T32" fmla="*/ 507 w 613"/>
                <a:gd name="T33" fmla="*/ 8 h 576"/>
                <a:gd name="T34" fmla="*/ 516 w 613"/>
                <a:gd name="T35" fmla="*/ 55 h 576"/>
                <a:gd name="T36" fmla="*/ 533 w 613"/>
                <a:gd name="T37" fmla="*/ 76 h 576"/>
                <a:gd name="T38" fmla="*/ 566 w 613"/>
                <a:gd name="T39" fmla="*/ 126 h 576"/>
                <a:gd name="T40" fmla="*/ 592 w 613"/>
                <a:gd name="T41" fmla="*/ 183 h 576"/>
                <a:gd name="T42" fmla="*/ 559 w 613"/>
                <a:gd name="T43" fmla="*/ 266 h 576"/>
                <a:gd name="T44" fmla="*/ 575 w 613"/>
                <a:gd name="T45" fmla="*/ 311 h 576"/>
                <a:gd name="T46" fmla="*/ 573 w 613"/>
                <a:gd name="T47" fmla="*/ 353 h 576"/>
                <a:gd name="T48" fmla="*/ 599 w 613"/>
                <a:gd name="T49" fmla="*/ 398 h 576"/>
                <a:gd name="T50" fmla="*/ 606 w 613"/>
                <a:gd name="T51" fmla="*/ 443 h 576"/>
                <a:gd name="T52" fmla="*/ 556 w 613"/>
                <a:gd name="T53" fmla="*/ 472 h 576"/>
                <a:gd name="T54" fmla="*/ 528 w 613"/>
                <a:gd name="T55" fmla="*/ 509 h 576"/>
                <a:gd name="T56" fmla="*/ 523 w 613"/>
                <a:gd name="T57" fmla="*/ 552 h 576"/>
                <a:gd name="T58" fmla="*/ 502 w 613"/>
                <a:gd name="T59" fmla="*/ 561 h 576"/>
                <a:gd name="T60" fmla="*/ 469 w 613"/>
                <a:gd name="T61" fmla="*/ 545 h 576"/>
                <a:gd name="T62" fmla="*/ 433 w 613"/>
                <a:gd name="T63" fmla="*/ 528 h 576"/>
                <a:gd name="T64" fmla="*/ 398 w 613"/>
                <a:gd name="T65" fmla="*/ 519 h 576"/>
                <a:gd name="T66" fmla="*/ 355 w 613"/>
                <a:gd name="T67" fmla="*/ 528 h 576"/>
                <a:gd name="T68" fmla="*/ 339 w 613"/>
                <a:gd name="T69" fmla="*/ 519 h 576"/>
                <a:gd name="T70" fmla="*/ 303 w 613"/>
                <a:gd name="T71" fmla="*/ 528 h 576"/>
                <a:gd name="T72" fmla="*/ 260 w 613"/>
                <a:gd name="T73" fmla="*/ 502 h 576"/>
                <a:gd name="T74" fmla="*/ 199 w 613"/>
                <a:gd name="T75" fmla="*/ 460 h 576"/>
                <a:gd name="T76" fmla="*/ 156 w 613"/>
                <a:gd name="T77" fmla="*/ 460 h 576"/>
                <a:gd name="T78" fmla="*/ 149 w 613"/>
                <a:gd name="T79" fmla="*/ 483 h 576"/>
                <a:gd name="T80" fmla="*/ 123 w 613"/>
                <a:gd name="T81" fmla="*/ 450 h 576"/>
                <a:gd name="T82" fmla="*/ 88 w 613"/>
                <a:gd name="T83" fmla="*/ 424 h 576"/>
                <a:gd name="T84" fmla="*/ 62 w 613"/>
                <a:gd name="T85" fmla="*/ 408 h 576"/>
                <a:gd name="T86" fmla="*/ 40 w 613"/>
                <a:gd name="T87" fmla="*/ 384 h 576"/>
                <a:gd name="T88" fmla="*/ 45 w 613"/>
                <a:gd name="T89" fmla="*/ 346 h 576"/>
                <a:gd name="T90" fmla="*/ 36 w 613"/>
                <a:gd name="T91" fmla="*/ 303 h 576"/>
                <a:gd name="T92" fmla="*/ 26 w 613"/>
                <a:gd name="T93" fmla="*/ 261 h 576"/>
                <a:gd name="T94" fmla="*/ 19 w 613"/>
                <a:gd name="T95" fmla="*/ 235 h 576"/>
                <a:gd name="T96" fmla="*/ 19 w 613"/>
                <a:gd name="T97" fmla="*/ 192 h 576"/>
                <a:gd name="T98" fmla="*/ 19 w 613"/>
                <a:gd name="T99" fmla="*/ 159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13" h="576">
                  <a:moveTo>
                    <a:pt x="19" y="145"/>
                  </a:moveTo>
                  <a:lnTo>
                    <a:pt x="29" y="157"/>
                  </a:lnTo>
                  <a:lnTo>
                    <a:pt x="43" y="157"/>
                  </a:lnTo>
                  <a:lnTo>
                    <a:pt x="45" y="159"/>
                  </a:lnTo>
                  <a:lnTo>
                    <a:pt x="45" y="150"/>
                  </a:lnTo>
                  <a:lnTo>
                    <a:pt x="36" y="140"/>
                  </a:lnTo>
                  <a:lnTo>
                    <a:pt x="45" y="133"/>
                  </a:lnTo>
                  <a:lnTo>
                    <a:pt x="52" y="114"/>
                  </a:lnTo>
                  <a:lnTo>
                    <a:pt x="71" y="107"/>
                  </a:lnTo>
                  <a:lnTo>
                    <a:pt x="78" y="107"/>
                  </a:lnTo>
                  <a:lnTo>
                    <a:pt x="97" y="107"/>
                  </a:lnTo>
                  <a:lnTo>
                    <a:pt x="104" y="107"/>
                  </a:lnTo>
                  <a:lnTo>
                    <a:pt x="104" y="98"/>
                  </a:lnTo>
                  <a:lnTo>
                    <a:pt x="114" y="98"/>
                  </a:lnTo>
                  <a:lnTo>
                    <a:pt x="123" y="88"/>
                  </a:lnTo>
                  <a:lnTo>
                    <a:pt x="130" y="88"/>
                  </a:lnTo>
                  <a:lnTo>
                    <a:pt x="140" y="81"/>
                  </a:lnTo>
                  <a:lnTo>
                    <a:pt x="149" y="71"/>
                  </a:lnTo>
                  <a:lnTo>
                    <a:pt x="156" y="62"/>
                  </a:lnTo>
                  <a:lnTo>
                    <a:pt x="166" y="71"/>
                  </a:lnTo>
                  <a:lnTo>
                    <a:pt x="173" y="62"/>
                  </a:lnTo>
                  <a:lnTo>
                    <a:pt x="182" y="62"/>
                  </a:lnTo>
                  <a:lnTo>
                    <a:pt x="182" y="55"/>
                  </a:lnTo>
                  <a:lnTo>
                    <a:pt x="192" y="55"/>
                  </a:lnTo>
                  <a:lnTo>
                    <a:pt x="199" y="45"/>
                  </a:lnTo>
                  <a:lnTo>
                    <a:pt x="218" y="55"/>
                  </a:lnTo>
                  <a:lnTo>
                    <a:pt x="225" y="55"/>
                  </a:lnTo>
                  <a:lnTo>
                    <a:pt x="234" y="45"/>
                  </a:lnTo>
                  <a:lnTo>
                    <a:pt x="260" y="45"/>
                  </a:lnTo>
                  <a:lnTo>
                    <a:pt x="260" y="55"/>
                  </a:lnTo>
                  <a:lnTo>
                    <a:pt x="268" y="62"/>
                  </a:lnTo>
                  <a:lnTo>
                    <a:pt x="268" y="71"/>
                  </a:lnTo>
                  <a:lnTo>
                    <a:pt x="268" y="81"/>
                  </a:lnTo>
                  <a:lnTo>
                    <a:pt x="268" y="88"/>
                  </a:lnTo>
                  <a:lnTo>
                    <a:pt x="277" y="98"/>
                  </a:lnTo>
                  <a:lnTo>
                    <a:pt x="303" y="88"/>
                  </a:lnTo>
                  <a:lnTo>
                    <a:pt x="313" y="88"/>
                  </a:lnTo>
                  <a:lnTo>
                    <a:pt x="313" y="98"/>
                  </a:lnTo>
                  <a:lnTo>
                    <a:pt x="322" y="98"/>
                  </a:lnTo>
                  <a:lnTo>
                    <a:pt x="339" y="98"/>
                  </a:lnTo>
                  <a:lnTo>
                    <a:pt x="339" y="88"/>
                  </a:lnTo>
                  <a:lnTo>
                    <a:pt x="339" y="81"/>
                  </a:lnTo>
                  <a:lnTo>
                    <a:pt x="339" y="71"/>
                  </a:lnTo>
                  <a:lnTo>
                    <a:pt x="346" y="71"/>
                  </a:lnTo>
                  <a:lnTo>
                    <a:pt x="355" y="62"/>
                  </a:lnTo>
                  <a:lnTo>
                    <a:pt x="355" y="55"/>
                  </a:lnTo>
                  <a:lnTo>
                    <a:pt x="341" y="50"/>
                  </a:lnTo>
                  <a:lnTo>
                    <a:pt x="355" y="38"/>
                  </a:lnTo>
                  <a:lnTo>
                    <a:pt x="355" y="29"/>
                  </a:lnTo>
                  <a:lnTo>
                    <a:pt x="381" y="12"/>
                  </a:lnTo>
                  <a:lnTo>
                    <a:pt x="381" y="19"/>
                  </a:lnTo>
                  <a:lnTo>
                    <a:pt x="381" y="29"/>
                  </a:lnTo>
                  <a:lnTo>
                    <a:pt x="381" y="38"/>
                  </a:lnTo>
                  <a:lnTo>
                    <a:pt x="398" y="38"/>
                  </a:lnTo>
                  <a:lnTo>
                    <a:pt x="407" y="29"/>
                  </a:lnTo>
                  <a:lnTo>
                    <a:pt x="417" y="12"/>
                  </a:lnTo>
                  <a:lnTo>
                    <a:pt x="407" y="12"/>
                  </a:lnTo>
                  <a:lnTo>
                    <a:pt x="407" y="3"/>
                  </a:lnTo>
                  <a:lnTo>
                    <a:pt x="417" y="3"/>
                  </a:lnTo>
                  <a:lnTo>
                    <a:pt x="428" y="0"/>
                  </a:lnTo>
                  <a:lnTo>
                    <a:pt x="436" y="10"/>
                  </a:lnTo>
                  <a:lnTo>
                    <a:pt x="438" y="17"/>
                  </a:lnTo>
                  <a:lnTo>
                    <a:pt x="440" y="17"/>
                  </a:lnTo>
                  <a:lnTo>
                    <a:pt x="450" y="17"/>
                  </a:lnTo>
                  <a:lnTo>
                    <a:pt x="469" y="17"/>
                  </a:lnTo>
                  <a:lnTo>
                    <a:pt x="478" y="5"/>
                  </a:lnTo>
                  <a:lnTo>
                    <a:pt x="492" y="3"/>
                  </a:lnTo>
                  <a:lnTo>
                    <a:pt x="507" y="8"/>
                  </a:lnTo>
                  <a:lnTo>
                    <a:pt x="514" y="22"/>
                  </a:lnTo>
                  <a:lnTo>
                    <a:pt x="516" y="29"/>
                  </a:lnTo>
                  <a:lnTo>
                    <a:pt x="518" y="43"/>
                  </a:lnTo>
                  <a:lnTo>
                    <a:pt x="516" y="55"/>
                  </a:lnTo>
                  <a:lnTo>
                    <a:pt x="514" y="57"/>
                  </a:lnTo>
                  <a:lnTo>
                    <a:pt x="523" y="57"/>
                  </a:lnTo>
                  <a:lnTo>
                    <a:pt x="516" y="67"/>
                  </a:lnTo>
                  <a:lnTo>
                    <a:pt x="533" y="76"/>
                  </a:lnTo>
                  <a:lnTo>
                    <a:pt x="544" y="81"/>
                  </a:lnTo>
                  <a:lnTo>
                    <a:pt x="563" y="95"/>
                  </a:lnTo>
                  <a:lnTo>
                    <a:pt x="563" y="114"/>
                  </a:lnTo>
                  <a:lnTo>
                    <a:pt x="566" y="126"/>
                  </a:lnTo>
                  <a:lnTo>
                    <a:pt x="573" y="133"/>
                  </a:lnTo>
                  <a:lnTo>
                    <a:pt x="573" y="157"/>
                  </a:lnTo>
                  <a:lnTo>
                    <a:pt x="577" y="164"/>
                  </a:lnTo>
                  <a:lnTo>
                    <a:pt x="592" y="183"/>
                  </a:lnTo>
                  <a:lnTo>
                    <a:pt x="596" y="202"/>
                  </a:lnTo>
                  <a:lnTo>
                    <a:pt x="596" y="228"/>
                  </a:lnTo>
                  <a:lnTo>
                    <a:pt x="592" y="244"/>
                  </a:lnTo>
                  <a:lnTo>
                    <a:pt x="559" y="266"/>
                  </a:lnTo>
                  <a:lnTo>
                    <a:pt x="566" y="275"/>
                  </a:lnTo>
                  <a:lnTo>
                    <a:pt x="580" y="280"/>
                  </a:lnTo>
                  <a:lnTo>
                    <a:pt x="575" y="306"/>
                  </a:lnTo>
                  <a:lnTo>
                    <a:pt x="575" y="311"/>
                  </a:lnTo>
                  <a:lnTo>
                    <a:pt x="577" y="315"/>
                  </a:lnTo>
                  <a:lnTo>
                    <a:pt x="573" y="339"/>
                  </a:lnTo>
                  <a:lnTo>
                    <a:pt x="577" y="346"/>
                  </a:lnTo>
                  <a:lnTo>
                    <a:pt x="573" y="353"/>
                  </a:lnTo>
                  <a:lnTo>
                    <a:pt x="585" y="363"/>
                  </a:lnTo>
                  <a:lnTo>
                    <a:pt x="592" y="374"/>
                  </a:lnTo>
                  <a:lnTo>
                    <a:pt x="606" y="396"/>
                  </a:lnTo>
                  <a:lnTo>
                    <a:pt x="599" y="398"/>
                  </a:lnTo>
                  <a:lnTo>
                    <a:pt x="599" y="410"/>
                  </a:lnTo>
                  <a:lnTo>
                    <a:pt x="606" y="412"/>
                  </a:lnTo>
                  <a:lnTo>
                    <a:pt x="613" y="424"/>
                  </a:lnTo>
                  <a:lnTo>
                    <a:pt x="606" y="443"/>
                  </a:lnTo>
                  <a:lnTo>
                    <a:pt x="596" y="450"/>
                  </a:lnTo>
                  <a:lnTo>
                    <a:pt x="580" y="448"/>
                  </a:lnTo>
                  <a:lnTo>
                    <a:pt x="561" y="462"/>
                  </a:lnTo>
                  <a:lnTo>
                    <a:pt x="556" y="472"/>
                  </a:lnTo>
                  <a:lnTo>
                    <a:pt x="549" y="486"/>
                  </a:lnTo>
                  <a:lnTo>
                    <a:pt x="540" y="488"/>
                  </a:lnTo>
                  <a:lnTo>
                    <a:pt x="533" y="500"/>
                  </a:lnTo>
                  <a:lnTo>
                    <a:pt x="528" y="509"/>
                  </a:lnTo>
                  <a:lnTo>
                    <a:pt x="525" y="528"/>
                  </a:lnTo>
                  <a:lnTo>
                    <a:pt x="525" y="535"/>
                  </a:lnTo>
                  <a:lnTo>
                    <a:pt x="525" y="545"/>
                  </a:lnTo>
                  <a:lnTo>
                    <a:pt x="523" y="552"/>
                  </a:lnTo>
                  <a:lnTo>
                    <a:pt x="523" y="561"/>
                  </a:lnTo>
                  <a:lnTo>
                    <a:pt x="514" y="576"/>
                  </a:lnTo>
                  <a:lnTo>
                    <a:pt x="511" y="561"/>
                  </a:lnTo>
                  <a:lnTo>
                    <a:pt x="502" y="561"/>
                  </a:lnTo>
                  <a:lnTo>
                    <a:pt x="495" y="561"/>
                  </a:lnTo>
                  <a:lnTo>
                    <a:pt x="485" y="561"/>
                  </a:lnTo>
                  <a:lnTo>
                    <a:pt x="476" y="554"/>
                  </a:lnTo>
                  <a:lnTo>
                    <a:pt x="469" y="545"/>
                  </a:lnTo>
                  <a:lnTo>
                    <a:pt x="459" y="538"/>
                  </a:lnTo>
                  <a:lnTo>
                    <a:pt x="450" y="538"/>
                  </a:lnTo>
                  <a:lnTo>
                    <a:pt x="440" y="519"/>
                  </a:lnTo>
                  <a:lnTo>
                    <a:pt x="433" y="528"/>
                  </a:lnTo>
                  <a:lnTo>
                    <a:pt x="424" y="538"/>
                  </a:lnTo>
                  <a:lnTo>
                    <a:pt x="398" y="545"/>
                  </a:lnTo>
                  <a:lnTo>
                    <a:pt x="398" y="538"/>
                  </a:lnTo>
                  <a:lnTo>
                    <a:pt x="398" y="519"/>
                  </a:lnTo>
                  <a:lnTo>
                    <a:pt x="391" y="528"/>
                  </a:lnTo>
                  <a:lnTo>
                    <a:pt x="381" y="528"/>
                  </a:lnTo>
                  <a:lnTo>
                    <a:pt x="372" y="519"/>
                  </a:lnTo>
                  <a:lnTo>
                    <a:pt x="355" y="528"/>
                  </a:lnTo>
                  <a:lnTo>
                    <a:pt x="355" y="538"/>
                  </a:lnTo>
                  <a:lnTo>
                    <a:pt x="346" y="545"/>
                  </a:lnTo>
                  <a:lnTo>
                    <a:pt x="346" y="528"/>
                  </a:lnTo>
                  <a:lnTo>
                    <a:pt x="339" y="519"/>
                  </a:lnTo>
                  <a:lnTo>
                    <a:pt x="329" y="528"/>
                  </a:lnTo>
                  <a:lnTo>
                    <a:pt x="322" y="528"/>
                  </a:lnTo>
                  <a:lnTo>
                    <a:pt x="313" y="538"/>
                  </a:lnTo>
                  <a:lnTo>
                    <a:pt x="303" y="528"/>
                  </a:lnTo>
                  <a:lnTo>
                    <a:pt x="286" y="528"/>
                  </a:lnTo>
                  <a:lnTo>
                    <a:pt x="277" y="519"/>
                  </a:lnTo>
                  <a:lnTo>
                    <a:pt x="268" y="512"/>
                  </a:lnTo>
                  <a:lnTo>
                    <a:pt x="260" y="502"/>
                  </a:lnTo>
                  <a:lnTo>
                    <a:pt x="244" y="502"/>
                  </a:lnTo>
                  <a:lnTo>
                    <a:pt x="225" y="493"/>
                  </a:lnTo>
                  <a:lnTo>
                    <a:pt x="218" y="483"/>
                  </a:lnTo>
                  <a:lnTo>
                    <a:pt x="199" y="460"/>
                  </a:lnTo>
                  <a:lnTo>
                    <a:pt x="192" y="467"/>
                  </a:lnTo>
                  <a:lnTo>
                    <a:pt x="182" y="460"/>
                  </a:lnTo>
                  <a:lnTo>
                    <a:pt x="166" y="460"/>
                  </a:lnTo>
                  <a:lnTo>
                    <a:pt x="156" y="460"/>
                  </a:lnTo>
                  <a:lnTo>
                    <a:pt x="166" y="467"/>
                  </a:lnTo>
                  <a:lnTo>
                    <a:pt x="156" y="467"/>
                  </a:lnTo>
                  <a:lnTo>
                    <a:pt x="149" y="476"/>
                  </a:lnTo>
                  <a:lnTo>
                    <a:pt x="149" y="483"/>
                  </a:lnTo>
                  <a:lnTo>
                    <a:pt x="140" y="467"/>
                  </a:lnTo>
                  <a:lnTo>
                    <a:pt x="130" y="460"/>
                  </a:lnTo>
                  <a:lnTo>
                    <a:pt x="114" y="460"/>
                  </a:lnTo>
                  <a:lnTo>
                    <a:pt x="123" y="450"/>
                  </a:lnTo>
                  <a:lnTo>
                    <a:pt x="130" y="441"/>
                  </a:lnTo>
                  <a:lnTo>
                    <a:pt x="123" y="434"/>
                  </a:lnTo>
                  <a:lnTo>
                    <a:pt x="104" y="434"/>
                  </a:lnTo>
                  <a:lnTo>
                    <a:pt x="88" y="424"/>
                  </a:lnTo>
                  <a:lnTo>
                    <a:pt x="78" y="424"/>
                  </a:lnTo>
                  <a:lnTo>
                    <a:pt x="71" y="415"/>
                  </a:lnTo>
                  <a:lnTo>
                    <a:pt x="62" y="415"/>
                  </a:lnTo>
                  <a:lnTo>
                    <a:pt x="62" y="408"/>
                  </a:lnTo>
                  <a:lnTo>
                    <a:pt x="62" y="398"/>
                  </a:lnTo>
                  <a:lnTo>
                    <a:pt x="62" y="382"/>
                  </a:lnTo>
                  <a:lnTo>
                    <a:pt x="52" y="382"/>
                  </a:lnTo>
                  <a:lnTo>
                    <a:pt x="40" y="384"/>
                  </a:lnTo>
                  <a:lnTo>
                    <a:pt x="36" y="391"/>
                  </a:lnTo>
                  <a:lnTo>
                    <a:pt x="36" y="382"/>
                  </a:lnTo>
                  <a:lnTo>
                    <a:pt x="36" y="356"/>
                  </a:lnTo>
                  <a:lnTo>
                    <a:pt x="45" y="346"/>
                  </a:lnTo>
                  <a:lnTo>
                    <a:pt x="36" y="346"/>
                  </a:lnTo>
                  <a:lnTo>
                    <a:pt x="36" y="339"/>
                  </a:lnTo>
                  <a:lnTo>
                    <a:pt x="36" y="329"/>
                  </a:lnTo>
                  <a:lnTo>
                    <a:pt x="36" y="303"/>
                  </a:lnTo>
                  <a:lnTo>
                    <a:pt x="36" y="296"/>
                  </a:lnTo>
                  <a:lnTo>
                    <a:pt x="26" y="277"/>
                  </a:lnTo>
                  <a:lnTo>
                    <a:pt x="26" y="270"/>
                  </a:lnTo>
                  <a:lnTo>
                    <a:pt x="26" y="261"/>
                  </a:lnTo>
                  <a:lnTo>
                    <a:pt x="36" y="251"/>
                  </a:lnTo>
                  <a:lnTo>
                    <a:pt x="26" y="251"/>
                  </a:lnTo>
                  <a:lnTo>
                    <a:pt x="19" y="244"/>
                  </a:lnTo>
                  <a:lnTo>
                    <a:pt x="19" y="235"/>
                  </a:lnTo>
                  <a:lnTo>
                    <a:pt x="10" y="228"/>
                  </a:lnTo>
                  <a:lnTo>
                    <a:pt x="0" y="209"/>
                  </a:lnTo>
                  <a:lnTo>
                    <a:pt x="10" y="202"/>
                  </a:lnTo>
                  <a:lnTo>
                    <a:pt x="19" y="192"/>
                  </a:lnTo>
                  <a:lnTo>
                    <a:pt x="19" y="185"/>
                  </a:lnTo>
                  <a:lnTo>
                    <a:pt x="19" y="176"/>
                  </a:lnTo>
                  <a:lnTo>
                    <a:pt x="19" y="166"/>
                  </a:lnTo>
                  <a:lnTo>
                    <a:pt x="19" y="159"/>
                  </a:lnTo>
                  <a:lnTo>
                    <a:pt x="19" y="14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542"/>
            <p:cNvSpPr>
              <a:spLocks/>
            </p:cNvSpPr>
            <p:nvPr/>
          </p:nvSpPr>
          <p:spPr bwMode="auto">
            <a:xfrm>
              <a:off x="8985090" y="4591673"/>
              <a:ext cx="709613" cy="450851"/>
            </a:xfrm>
            <a:custGeom>
              <a:avLst/>
              <a:gdLst>
                <a:gd name="T0" fmla="*/ 69 w 447"/>
                <a:gd name="T1" fmla="*/ 277 h 284"/>
                <a:gd name="T2" fmla="*/ 104 w 447"/>
                <a:gd name="T3" fmla="*/ 277 h 284"/>
                <a:gd name="T4" fmla="*/ 130 w 447"/>
                <a:gd name="T5" fmla="*/ 284 h 284"/>
                <a:gd name="T6" fmla="*/ 147 w 447"/>
                <a:gd name="T7" fmla="*/ 268 h 284"/>
                <a:gd name="T8" fmla="*/ 163 w 447"/>
                <a:gd name="T9" fmla="*/ 258 h 284"/>
                <a:gd name="T10" fmla="*/ 173 w 447"/>
                <a:gd name="T11" fmla="*/ 258 h 284"/>
                <a:gd name="T12" fmla="*/ 189 w 447"/>
                <a:gd name="T13" fmla="*/ 268 h 284"/>
                <a:gd name="T14" fmla="*/ 199 w 447"/>
                <a:gd name="T15" fmla="*/ 277 h 284"/>
                <a:gd name="T16" fmla="*/ 225 w 447"/>
                <a:gd name="T17" fmla="*/ 268 h 284"/>
                <a:gd name="T18" fmla="*/ 251 w 447"/>
                <a:gd name="T19" fmla="*/ 268 h 284"/>
                <a:gd name="T20" fmla="*/ 275 w 447"/>
                <a:gd name="T21" fmla="*/ 258 h 284"/>
                <a:gd name="T22" fmla="*/ 303 w 447"/>
                <a:gd name="T23" fmla="*/ 251 h 284"/>
                <a:gd name="T24" fmla="*/ 293 w 447"/>
                <a:gd name="T25" fmla="*/ 232 h 284"/>
                <a:gd name="T26" fmla="*/ 310 w 447"/>
                <a:gd name="T27" fmla="*/ 232 h 284"/>
                <a:gd name="T28" fmla="*/ 322 w 447"/>
                <a:gd name="T29" fmla="*/ 225 h 284"/>
                <a:gd name="T30" fmla="*/ 334 w 447"/>
                <a:gd name="T31" fmla="*/ 209 h 284"/>
                <a:gd name="T32" fmla="*/ 346 w 447"/>
                <a:gd name="T33" fmla="*/ 199 h 284"/>
                <a:gd name="T34" fmla="*/ 362 w 447"/>
                <a:gd name="T35" fmla="*/ 199 h 284"/>
                <a:gd name="T36" fmla="*/ 372 w 447"/>
                <a:gd name="T37" fmla="*/ 209 h 284"/>
                <a:gd name="T38" fmla="*/ 398 w 447"/>
                <a:gd name="T39" fmla="*/ 209 h 284"/>
                <a:gd name="T40" fmla="*/ 424 w 447"/>
                <a:gd name="T41" fmla="*/ 199 h 284"/>
                <a:gd name="T42" fmla="*/ 414 w 447"/>
                <a:gd name="T43" fmla="*/ 183 h 284"/>
                <a:gd name="T44" fmla="*/ 405 w 447"/>
                <a:gd name="T45" fmla="*/ 164 h 284"/>
                <a:gd name="T46" fmla="*/ 379 w 447"/>
                <a:gd name="T47" fmla="*/ 173 h 284"/>
                <a:gd name="T48" fmla="*/ 379 w 447"/>
                <a:gd name="T49" fmla="*/ 147 h 284"/>
                <a:gd name="T50" fmla="*/ 398 w 447"/>
                <a:gd name="T51" fmla="*/ 140 h 284"/>
                <a:gd name="T52" fmla="*/ 405 w 447"/>
                <a:gd name="T53" fmla="*/ 121 h 284"/>
                <a:gd name="T54" fmla="*/ 398 w 447"/>
                <a:gd name="T55" fmla="*/ 95 h 284"/>
                <a:gd name="T56" fmla="*/ 405 w 447"/>
                <a:gd name="T57" fmla="*/ 78 h 284"/>
                <a:gd name="T58" fmla="*/ 424 w 447"/>
                <a:gd name="T59" fmla="*/ 62 h 284"/>
                <a:gd name="T60" fmla="*/ 447 w 447"/>
                <a:gd name="T61" fmla="*/ 52 h 284"/>
                <a:gd name="T62" fmla="*/ 440 w 447"/>
                <a:gd name="T63" fmla="*/ 26 h 284"/>
                <a:gd name="T64" fmla="*/ 395 w 447"/>
                <a:gd name="T65" fmla="*/ 12 h 284"/>
                <a:gd name="T66" fmla="*/ 381 w 447"/>
                <a:gd name="T67" fmla="*/ 12 h 284"/>
                <a:gd name="T68" fmla="*/ 353 w 447"/>
                <a:gd name="T69" fmla="*/ 10 h 284"/>
                <a:gd name="T70" fmla="*/ 329 w 447"/>
                <a:gd name="T71" fmla="*/ 10 h 284"/>
                <a:gd name="T72" fmla="*/ 284 w 447"/>
                <a:gd name="T73" fmla="*/ 10 h 284"/>
                <a:gd name="T74" fmla="*/ 258 w 447"/>
                <a:gd name="T75" fmla="*/ 36 h 284"/>
                <a:gd name="T76" fmla="*/ 225 w 447"/>
                <a:gd name="T77" fmla="*/ 62 h 284"/>
                <a:gd name="T78" fmla="*/ 199 w 447"/>
                <a:gd name="T79" fmla="*/ 69 h 284"/>
                <a:gd name="T80" fmla="*/ 173 w 447"/>
                <a:gd name="T81" fmla="*/ 62 h 284"/>
                <a:gd name="T82" fmla="*/ 147 w 447"/>
                <a:gd name="T83" fmla="*/ 62 h 284"/>
                <a:gd name="T84" fmla="*/ 111 w 447"/>
                <a:gd name="T85" fmla="*/ 62 h 284"/>
                <a:gd name="T86" fmla="*/ 85 w 447"/>
                <a:gd name="T87" fmla="*/ 52 h 284"/>
                <a:gd name="T88" fmla="*/ 52 w 447"/>
                <a:gd name="T89" fmla="*/ 52 h 284"/>
                <a:gd name="T90" fmla="*/ 43 w 447"/>
                <a:gd name="T91" fmla="*/ 36 h 284"/>
                <a:gd name="T92" fmla="*/ 26 w 447"/>
                <a:gd name="T93" fmla="*/ 19 h 284"/>
                <a:gd name="T94" fmla="*/ 17 w 447"/>
                <a:gd name="T95" fmla="*/ 36 h 284"/>
                <a:gd name="T96" fmla="*/ 0 w 447"/>
                <a:gd name="T97" fmla="*/ 45 h 284"/>
                <a:gd name="T98" fmla="*/ 7 w 447"/>
                <a:gd name="T99" fmla="*/ 78 h 284"/>
                <a:gd name="T100" fmla="*/ 17 w 447"/>
                <a:gd name="T101" fmla="*/ 95 h 284"/>
                <a:gd name="T102" fmla="*/ 33 w 447"/>
                <a:gd name="T103" fmla="*/ 95 h 284"/>
                <a:gd name="T104" fmla="*/ 33 w 447"/>
                <a:gd name="T105" fmla="*/ 114 h 284"/>
                <a:gd name="T106" fmla="*/ 17 w 447"/>
                <a:gd name="T107" fmla="*/ 131 h 284"/>
                <a:gd name="T108" fmla="*/ 17 w 447"/>
                <a:gd name="T109" fmla="*/ 157 h 284"/>
                <a:gd name="T110" fmla="*/ 7 w 447"/>
                <a:gd name="T111" fmla="*/ 173 h 284"/>
                <a:gd name="T112" fmla="*/ 7 w 447"/>
                <a:gd name="T113" fmla="*/ 199 h 284"/>
                <a:gd name="T114" fmla="*/ 33 w 447"/>
                <a:gd name="T115" fmla="*/ 216 h 284"/>
                <a:gd name="T116" fmla="*/ 52 w 447"/>
                <a:gd name="T117" fmla="*/ 232 h 284"/>
                <a:gd name="T118" fmla="*/ 59 w 447"/>
                <a:gd name="T119" fmla="*/ 251 h 284"/>
                <a:gd name="T120" fmla="*/ 52 w 447"/>
                <a:gd name="T121" fmla="*/ 268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7" h="284">
                  <a:moveTo>
                    <a:pt x="52" y="277"/>
                  </a:moveTo>
                  <a:lnTo>
                    <a:pt x="69" y="277"/>
                  </a:lnTo>
                  <a:lnTo>
                    <a:pt x="85" y="277"/>
                  </a:lnTo>
                  <a:lnTo>
                    <a:pt x="104" y="277"/>
                  </a:lnTo>
                  <a:lnTo>
                    <a:pt x="121" y="277"/>
                  </a:lnTo>
                  <a:lnTo>
                    <a:pt x="130" y="284"/>
                  </a:lnTo>
                  <a:lnTo>
                    <a:pt x="147" y="277"/>
                  </a:lnTo>
                  <a:lnTo>
                    <a:pt x="147" y="268"/>
                  </a:lnTo>
                  <a:lnTo>
                    <a:pt x="154" y="268"/>
                  </a:lnTo>
                  <a:lnTo>
                    <a:pt x="163" y="258"/>
                  </a:lnTo>
                  <a:lnTo>
                    <a:pt x="173" y="268"/>
                  </a:lnTo>
                  <a:lnTo>
                    <a:pt x="173" y="258"/>
                  </a:lnTo>
                  <a:lnTo>
                    <a:pt x="180" y="258"/>
                  </a:lnTo>
                  <a:lnTo>
                    <a:pt x="189" y="268"/>
                  </a:lnTo>
                  <a:lnTo>
                    <a:pt x="199" y="268"/>
                  </a:lnTo>
                  <a:lnTo>
                    <a:pt x="199" y="277"/>
                  </a:lnTo>
                  <a:lnTo>
                    <a:pt x="215" y="268"/>
                  </a:lnTo>
                  <a:lnTo>
                    <a:pt x="225" y="268"/>
                  </a:lnTo>
                  <a:lnTo>
                    <a:pt x="232" y="268"/>
                  </a:lnTo>
                  <a:lnTo>
                    <a:pt x="251" y="268"/>
                  </a:lnTo>
                  <a:lnTo>
                    <a:pt x="258" y="258"/>
                  </a:lnTo>
                  <a:lnTo>
                    <a:pt x="275" y="258"/>
                  </a:lnTo>
                  <a:lnTo>
                    <a:pt x="293" y="258"/>
                  </a:lnTo>
                  <a:lnTo>
                    <a:pt x="303" y="251"/>
                  </a:lnTo>
                  <a:lnTo>
                    <a:pt x="293" y="242"/>
                  </a:lnTo>
                  <a:lnTo>
                    <a:pt x="293" y="232"/>
                  </a:lnTo>
                  <a:lnTo>
                    <a:pt x="303" y="232"/>
                  </a:lnTo>
                  <a:lnTo>
                    <a:pt x="310" y="232"/>
                  </a:lnTo>
                  <a:lnTo>
                    <a:pt x="310" y="225"/>
                  </a:lnTo>
                  <a:lnTo>
                    <a:pt x="322" y="225"/>
                  </a:lnTo>
                  <a:lnTo>
                    <a:pt x="324" y="209"/>
                  </a:lnTo>
                  <a:lnTo>
                    <a:pt x="334" y="209"/>
                  </a:lnTo>
                  <a:lnTo>
                    <a:pt x="336" y="209"/>
                  </a:lnTo>
                  <a:lnTo>
                    <a:pt x="346" y="199"/>
                  </a:lnTo>
                  <a:lnTo>
                    <a:pt x="353" y="199"/>
                  </a:lnTo>
                  <a:lnTo>
                    <a:pt x="362" y="199"/>
                  </a:lnTo>
                  <a:lnTo>
                    <a:pt x="372" y="199"/>
                  </a:lnTo>
                  <a:lnTo>
                    <a:pt x="372" y="209"/>
                  </a:lnTo>
                  <a:lnTo>
                    <a:pt x="379" y="209"/>
                  </a:lnTo>
                  <a:lnTo>
                    <a:pt x="398" y="209"/>
                  </a:lnTo>
                  <a:lnTo>
                    <a:pt x="424" y="209"/>
                  </a:lnTo>
                  <a:lnTo>
                    <a:pt x="424" y="199"/>
                  </a:lnTo>
                  <a:lnTo>
                    <a:pt x="424" y="183"/>
                  </a:lnTo>
                  <a:lnTo>
                    <a:pt x="414" y="183"/>
                  </a:lnTo>
                  <a:lnTo>
                    <a:pt x="405" y="173"/>
                  </a:lnTo>
                  <a:lnTo>
                    <a:pt x="405" y="164"/>
                  </a:lnTo>
                  <a:lnTo>
                    <a:pt x="388" y="164"/>
                  </a:lnTo>
                  <a:lnTo>
                    <a:pt x="379" y="173"/>
                  </a:lnTo>
                  <a:lnTo>
                    <a:pt x="379" y="157"/>
                  </a:lnTo>
                  <a:lnTo>
                    <a:pt x="379" y="147"/>
                  </a:lnTo>
                  <a:lnTo>
                    <a:pt x="388" y="140"/>
                  </a:lnTo>
                  <a:lnTo>
                    <a:pt x="398" y="140"/>
                  </a:lnTo>
                  <a:lnTo>
                    <a:pt x="398" y="131"/>
                  </a:lnTo>
                  <a:lnTo>
                    <a:pt x="405" y="121"/>
                  </a:lnTo>
                  <a:lnTo>
                    <a:pt x="398" y="114"/>
                  </a:lnTo>
                  <a:lnTo>
                    <a:pt x="398" y="95"/>
                  </a:lnTo>
                  <a:lnTo>
                    <a:pt x="405" y="95"/>
                  </a:lnTo>
                  <a:lnTo>
                    <a:pt x="405" y="78"/>
                  </a:lnTo>
                  <a:lnTo>
                    <a:pt x="405" y="62"/>
                  </a:lnTo>
                  <a:lnTo>
                    <a:pt x="424" y="62"/>
                  </a:lnTo>
                  <a:lnTo>
                    <a:pt x="440" y="62"/>
                  </a:lnTo>
                  <a:lnTo>
                    <a:pt x="447" y="52"/>
                  </a:lnTo>
                  <a:lnTo>
                    <a:pt x="440" y="31"/>
                  </a:lnTo>
                  <a:lnTo>
                    <a:pt x="440" y="26"/>
                  </a:lnTo>
                  <a:lnTo>
                    <a:pt x="405" y="15"/>
                  </a:lnTo>
                  <a:lnTo>
                    <a:pt x="395" y="12"/>
                  </a:lnTo>
                  <a:lnTo>
                    <a:pt x="390" y="12"/>
                  </a:lnTo>
                  <a:lnTo>
                    <a:pt x="381" y="12"/>
                  </a:lnTo>
                  <a:lnTo>
                    <a:pt x="362" y="15"/>
                  </a:lnTo>
                  <a:lnTo>
                    <a:pt x="353" y="10"/>
                  </a:lnTo>
                  <a:lnTo>
                    <a:pt x="336" y="10"/>
                  </a:lnTo>
                  <a:lnTo>
                    <a:pt x="329" y="10"/>
                  </a:lnTo>
                  <a:lnTo>
                    <a:pt x="320" y="0"/>
                  </a:lnTo>
                  <a:lnTo>
                    <a:pt x="284" y="10"/>
                  </a:lnTo>
                  <a:lnTo>
                    <a:pt x="275" y="19"/>
                  </a:lnTo>
                  <a:lnTo>
                    <a:pt x="258" y="36"/>
                  </a:lnTo>
                  <a:lnTo>
                    <a:pt x="241" y="52"/>
                  </a:lnTo>
                  <a:lnTo>
                    <a:pt x="225" y="62"/>
                  </a:lnTo>
                  <a:lnTo>
                    <a:pt x="215" y="69"/>
                  </a:lnTo>
                  <a:lnTo>
                    <a:pt x="199" y="69"/>
                  </a:lnTo>
                  <a:lnTo>
                    <a:pt x="180" y="62"/>
                  </a:lnTo>
                  <a:lnTo>
                    <a:pt x="173" y="62"/>
                  </a:lnTo>
                  <a:lnTo>
                    <a:pt x="154" y="62"/>
                  </a:lnTo>
                  <a:lnTo>
                    <a:pt x="147" y="62"/>
                  </a:lnTo>
                  <a:lnTo>
                    <a:pt x="130" y="62"/>
                  </a:lnTo>
                  <a:lnTo>
                    <a:pt x="111" y="62"/>
                  </a:lnTo>
                  <a:lnTo>
                    <a:pt x="104" y="52"/>
                  </a:lnTo>
                  <a:lnTo>
                    <a:pt x="85" y="52"/>
                  </a:lnTo>
                  <a:lnTo>
                    <a:pt x="69" y="52"/>
                  </a:lnTo>
                  <a:lnTo>
                    <a:pt x="52" y="52"/>
                  </a:lnTo>
                  <a:lnTo>
                    <a:pt x="43" y="45"/>
                  </a:lnTo>
                  <a:lnTo>
                    <a:pt x="43" y="36"/>
                  </a:lnTo>
                  <a:lnTo>
                    <a:pt x="43" y="19"/>
                  </a:lnTo>
                  <a:lnTo>
                    <a:pt x="26" y="19"/>
                  </a:lnTo>
                  <a:lnTo>
                    <a:pt x="33" y="19"/>
                  </a:lnTo>
                  <a:lnTo>
                    <a:pt x="17" y="36"/>
                  </a:lnTo>
                  <a:lnTo>
                    <a:pt x="7" y="45"/>
                  </a:lnTo>
                  <a:lnTo>
                    <a:pt x="0" y="45"/>
                  </a:lnTo>
                  <a:lnTo>
                    <a:pt x="7" y="62"/>
                  </a:lnTo>
                  <a:lnTo>
                    <a:pt x="7" y="78"/>
                  </a:lnTo>
                  <a:lnTo>
                    <a:pt x="17" y="88"/>
                  </a:lnTo>
                  <a:lnTo>
                    <a:pt x="17" y="95"/>
                  </a:lnTo>
                  <a:lnTo>
                    <a:pt x="26" y="95"/>
                  </a:lnTo>
                  <a:lnTo>
                    <a:pt x="33" y="95"/>
                  </a:lnTo>
                  <a:lnTo>
                    <a:pt x="43" y="104"/>
                  </a:lnTo>
                  <a:lnTo>
                    <a:pt x="33" y="114"/>
                  </a:lnTo>
                  <a:lnTo>
                    <a:pt x="33" y="121"/>
                  </a:lnTo>
                  <a:lnTo>
                    <a:pt x="17" y="131"/>
                  </a:lnTo>
                  <a:lnTo>
                    <a:pt x="17" y="140"/>
                  </a:lnTo>
                  <a:lnTo>
                    <a:pt x="17" y="157"/>
                  </a:lnTo>
                  <a:lnTo>
                    <a:pt x="7" y="157"/>
                  </a:lnTo>
                  <a:lnTo>
                    <a:pt x="7" y="173"/>
                  </a:lnTo>
                  <a:lnTo>
                    <a:pt x="7" y="183"/>
                  </a:lnTo>
                  <a:lnTo>
                    <a:pt x="7" y="199"/>
                  </a:lnTo>
                  <a:lnTo>
                    <a:pt x="26" y="209"/>
                  </a:lnTo>
                  <a:lnTo>
                    <a:pt x="33" y="216"/>
                  </a:lnTo>
                  <a:lnTo>
                    <a:pt x="43" y="225"/>
                  </a:lnTo>
                  <a:lnTo>
                    <a:pt x="52" y="232"/>
                  </a:lnTo>
                  <a:lnTo>
                    <a:pt x="59" y="242"/>
                  </a:lnTo>
                  <a:lnTo>
                    <a:pt x="59" y="251"/>
                  </a:lnTo>
                  <a:lnTo>
                    <a:pt x="59" y="258"/>
                  </a:lnTo>
                  <a:lnTo>
                    <a:pt x="52" y="268"/>
                  </a:lnTo>
                  <a:lnTo>
                    <a:pt x="52" y="27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543"/>
            <p:cNvSpPr>
              <a:spLocks/>
            </p:cNvSpPr>
            <p:nvPr/>
          </p:nvSpPr>
          <p:spPr bwMode="auto">
            <a:xfrm>
              <a:off x="8797771" y="3972558"/>
              <a:ext cx="987425" cy="739775"/>
            </a:xfrm>
            <a:custGeom>
              <a:avLst/>
              <a:gdLst>
                <a:gd name="T0" fmla="*/ 137 w 622"/>
                <a:gd name="T1" fmla="*/ 390 h 466"/>
                <a:gd name="T2" fmla="*/ 137 w 622"/>
                <a:gd name="T3" fmla="*/ 364 h 466"/>
                <a:gd name="T4" fmla="*/ 94 w 622"/>
                <a:gd name="T5" fmla="*/ 374 h 466"/>
                <a:gd name="T6" fmla="*/ 59 w 622"/>
                <a:gd name="T7" fmla="*/ 364 h 466"/>
                <a:gd name="T8" fmla="*/ 52 w 622"/>
                <a:gd name="T9" fmla="*/ 348 h 466"/>
                <a:gd name="T10" fmla="*/ 52 w 622"/>
                <a:gd name="T11" fmla="*/ 322 h 466"/>
                <a:gd name="T12" fmla="*/ 26 w 622"/>
                <a:gd name="T13" fmla="*/ 312 h 466"/>
                <a:gd name="T14" fmla="*/ 16 w 622"/>
                <a:gd name="T15" fmla="*/ 279 h 466"/>
                <a:gd name="T16" fmla="*/ 9 w 622"/>
                <a:gd name="T17" fmla="*/ 253 h 466"/>
                <a:gd name="T18" fmla="*/ 9 w 622"/>
                <a:gd name="T19" fmla="*/ 236 h 466"/>
                <a:gd name="T20" fmla="*/ 35 w 622"/>
                <a:gd name="T21" fmla="*/ 201 h 466"/>
                <a:gd name="T22" fmla="*/ 52 w 622"/>
                <a:gd name="T23" fmla="*/ 175 h 466"/>
                <a:gd name="T24" fmla="*/ 78 w 622"/>
                <a:gd name="T25" fmla="*/ 158 h 466"/>
                <a:gd name="T26" fmla="*/ 85 w 622"/>
                <a:gd name="T27" fmla="*/ 106 h 466"/>
                <a:gd name="T28" fmla="*/ 113 w 622"/>
                <a:gd name="T29" fmla="*/ 90 h 466"/>
                <a:gd name="T30" fmla="*/ 139 w 622"/>
                <a:gd name="T31" fmla="*/ 64 h 466"/>
                <a:gd name="T32" fmla="*/ 139 w 622"/>
                <a:gd name="T33" fmla="*/ 31 h 466"/>
                <a:gd name="T34" fmla="*/ 191 w 622"/>
                <a:gd name="T35" fmla="*/ 40 h 466"/>
                <a:gd name="T36" fmla="*/ 227 w 622"/>
                <a:gd name="T37" fmla="*/ 38 h 466"/>
                <a:gd name="T38" fmla="*/ 277 w 622"/>
                <a:gd name="T39" fmla="*/ 45 h 466"/>
                <a:gd name="T40" fmla="*/ 310 w 622"/>
                <a:gd name="T41" fmla="*/ 26 h 466"/>
                <a:gd name="T42" fmla="*/ 343 w 622"/>
                <a:gd name="T43" fmla="*/ 19 h 466"/>
                <a:gd name="T44" fmla="*/ 388 w 622"/>
                <a:gd name="T45" fmla="*/ 7 h 466"/>
                <a:gd name="T46" fmla="*/ 440 w 622"/>
                <a:gd name="T47" fmla="*/ 38 h 466"/>
                <a:gd name="T48" fmla="*/ 475 w 622"/>
                <a:gd name="T49" fmla="*/ 80 h 466"/>
                <a:gd name="T50" fmla="*/ 492 w 622"/>
                <a:gd name="T51" fmla="*/ 116 h 466"/>
                <a:gd name="T52" fmla="*/ 518 w 622"/>
                <a:gd name="T53" fmla="*/ 149 h 466"/>
                <a:gd name="T54" fmla="*/ 508 w 622"/>
                <a:gd name="T55" fmla="*/ 175 h 466"/>
                <a:gd name="T56" fmla="*/ 518 w 622"/>
                <a:gd name="T57" fmla="*/ 201 h 466"/>
                <a:gd name="T58" fmla="*/ 518 w 622"/>
                <a:gd name="T59" fmla="*/ 244 h 466"/>
                <a:gd name="T60" fmla="*/ 553 w 622"/>
                <a:gd name="T61" fmla="*/ 258 h 466"/>
                <a:gd name="T62" fmla="*/ 572 w 622"/>
                <a:gd name="T63" fmla="*/ 248 h 466"/>
                <a:gd name="T64" fmla="*/ 603 w 622"/>
                <a:gd name="T65" fmla="*/ 258 h 466"/>
                <a:gd name="T66" fmla="*/ 622 w 622"/>
                <a:gd name="T67" fmla="*/ 296 h 466"/>
                <a:gd name="T68" fmla="*/ 603 w 622"/>
                <a:gd name="T69" fmla="*/ 322 h 466"/>
                <a:gd name="T70" fmla="*/ 587 w 622"/>
                <a:gd name="T71" fmla="*/ 312 h 466"/>
                <a:gd name="T72" fmla="*/ 570 w 622"/>
                <a:gd name="T73" fmla="*/ 322 h 466"/>
                <a:gd name="T74" fmla="*/ 570 w 622"/>
                <a:gd name="T75" fmla="*/ 348 h 466"/>
                <a:gd name="T76" fmla="*/ 561 w 622"/>
                <a:gd name="T77" fmla="*/ 364 h 466"/>
                <a:gd name="T78" fmla="*/ 570 w 622"/>
                <a:gd name="T79" fmla="*/ 400 h 466"/>
                <a:gd name="T80" fmla="*/ 561 w 622"/>
                <a:gd name="T81" fmla="*/ 428 h 466"/>
                <a:gd name="T82" fmla="*/ 508 w 622"/>
                <a:gd name="T83" fmla="*/ 407 h 466"/>
                <a:gd name="T84" fmla="*/ 473 w 622"/>
                <a:gd name="T85" fmla="*/ 405 h 466"/>
                <a:gd name="T86" fmla="*/ 440 w 622"/>
                <a:gd name="T87" fmla="*/ 395 h 466"/>
                <a:gd name="T88" fmla="*/ 383 w 622"/>
                <a:gd name="T89" fmla="*/ 428 h 466"/>
                <a:gd name="T90" fmla="*/ 338 w 622"/>
                <a:gd name="T91" fmla="*/ 461 h 466"/>
                <a:gd name="T92" fmla="*/ 293 w 622"/>
                <a:gd name="T93" fmla="*/ 457 h 466"/>
                <a:gd name="T94" fmla="*/ 251 w 622"/>
                <a:gd name="T95" fmla="*/ 457 h 466"/>
                <a:gd name="T96" fmla="*/ 208 w 622"/>
                <a:gd name="T97" fmla="*/ 450 h 466"/>
                <a:gd name="T98" fmla="*/ 163 w 622"/>
                <a:gd name="T99" fmla="*/ 445 h 466"/>
                <a:gd name="T100" fmla="*/ 156 w 622"/>
                <a:gd name="T101" fmla="*/ 416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22" h="466">
                  <a:moveTo>
                    <a:pt x="156" y="412"/>
                  </a:moveTo>
                  <a:lnTo>
                    <a:pt x="147" y="395"/>
                  </a:lnTo>
                  <a:lnTo>
                    <a:pt x="137" y="390"/>
                  </a:lnTo>
                  <a:lnTo>
                    <a:pt x="137" y="381"/>
                  </a:lnTo>
                  <a:lnTo>
                    <a:pt x="147" y="374"/>
                  </a:lnTo>
                  <a:lnTo>
                    <a:pt x="137" y="364"/>
                  </a:lnTo>
                  <a:lnTo>
                    <a:pt x="121" y="374"/>
                  </a:lnTo>
                  <a:lnTo>
                    <a:pt x="113" y="381"/>
                  </a:lnTo>
                  <a:lnTo>
                    <a:pt x="94" y="374"/>
                  </a:lnTo>
                  <a:lnTo>
                    <a:pt x="85" y="364"/>
                  </a:lnTo>
                  <a:lnTo>
                    <a:pt x="78" y="364"/>
                  </a:lnTo>
                  <a:lnTo>
                    <a:pt x="59" y="364"/>
                  </a:lnTo>
                  <a:lnTo>
                    <a:pt x="52" y="364"/>
                  </a:lnTo>
                  <a:lnTo>
                    <a:pt x="52" y="355"/>
                  </a:lnTo>
                  <a:lnTo>
                    <a:pt x="52" y="348"/>
                  </a:lnTo>
                  <a:lnTo>
                    <a:pt x="59" y="338"/>
                  </a:lnTo>
                  <a:lnTo>
                    <a:pt x="59" y="331"/>
                  </a:lnTo>
                  <a:lnTo>
                    <a:pt x="52" y="322"/>
                  </a:lnTo>
                  <a:lnTo>
                    <a:pt x="42" y="312"/>
                  </a:lnTo>
                  <a:lnTo>
                    <a:pt x="35" y="312"/>
                  </a:lnTo>
                  <a:lnTo>
                    <a:pt x="26" y="312"/>
                  </a:lnTo>
                  <a:lnTo>
                    <a:pt x="26" y="296"/>
                  </a:lnTo>
                  <a:lnTo>
                    <a:pt x="16" y="286"/>
                  </a:lnTo>
                  <a:lnTo>
                    <a:pt x="16" y="279"/>
                  </a:lnTo>
                  <a:lnTo>
                    <a:pt x="16" y="260"/>
                  </a:lnTo>
                  <a:lnTo>
                    <a:pt x="16" y="253"/>
                  </a:lnTo>
                  <a:lnTo>
                    <a:pt x="9" y="253"/>
                  </a:lnTo>
                  <a:lnTo>
                    <a:pt x="0" y="253"/>
                  </a:lnTo>
                  <a:lnTo>
                    <a:pt x="9" y="236"/>
                  </a:lnTo>
                  <a:lnTo>
                    <a:pt x="9" y="236"/>
                  </a:lnTo>
                  <a:lnTo>
                    <a:pt x="16" y="218"/>
                  </a:lnTo>
                  <a:lnTo>
                    <a:pt x="26" y="210"/>
                  </a:lnTo>
                  <a:lnTo>
                    <a:pt x="35" y="201"/>
                  </a:lnTo>
                  <a:lnTo>
                    <a:pt x="45" y="194"/>
                  </a:lnTo>
                  <a:lnTo>
                    <a:pt x="52" y="184"/>
                  </a:lnTo>
                  <a:lnTo>
                    <a:pt x="52" y="175"/>
                  </a:lnTo>
                  <a:lnTo>
                    <a:pt x="61" y="175"/>
                  </a:lnTo>
                  <a:lnTo>
                    <a:pt x="68" y="168"/>
                  </a:lnTo>
                  <a:lnTo>
                    <a:pt x="78" y="158"/>
                  </a:lnTo>
                  <a:lnTo>
                    <a:pt x="78" y="132"/>
                  </a:lnTo>
                  <a:lnTo>
                    <a:pt x="85" y="123"/>
                  </a:lnTo>
                  <a:lnTo>
                    <a:pt x="85" y="106"/>
                  </a:lnTo>
                  <a:lnTo>
                    <a:pt x="94" y="99"/>
                  </a:lnTo>
                  <a:lnTo>
                    <a:pt x="104" y="90"/>
                  </a:lnTo>
                  <a:lnTo>
                    <a:pt x="113" y="90"/>
                  </a:lnTo>
                  <a:lnTo>
                    <a:pt x="121" y="80"/>
                  </a:lnTo>
                  <a:lnTo>
                    <a:pt x="130" y="73"/>
                  </a:lnTo>
                  <a:lnTo>
                    <a:pt x="139" y="64"/>
                  </a:lnTo>
                  <a:lnTo>
                    <a:pt x="139" y="54"/>
                  </a:lnTo>
                  <a:lnTo>
                    <a:pt x="123" y="35"/>
                  </a:lnTo>
                  <a:lnTo>
                    <a:pt x="139" y="31"/>
                  </a:lnTo>
                  <a:lnTo>
                    <a:pt x="163" y="31"/>
                  </a:lnTo>
                  <a:lnTo>
                    <a:pt x="180" y="35"/>
                  </a:lnTo>
                  <a:lnTo>
                    <a:pt x="191" y="40"/>
                  </a:lnTo>
                  <a:lnTo>
                    <a:pt x="201" y="45"/>
                  </a:lnTo>
                  <a:lnTo>
                    <a:pt x="218" y="50"/>
                  </a:lnTo>
                  <a:lnTo>
                    <a:pt x="227" y="38"/>
                  </a:lnTo>
                  <a:lnTo>
                    <a:pt x="241" y="35"/>
                  </a:lnTo>
                  <a:lnTo>
                    <a:pt x="251" y="35"/>
                  </a:lnTo>
                  <a:lnTo>
                    <a:pt x="277" y="45"/>
                  </a:lnTo>
                  <a:lnTo>
                    <a:pt x="284" y="40"/>
                  </a:lnTo>
                  <a:lnTo>
                    <a:pt x="303" y="23"/>
                  </a:lnTo>
                  <a:lnTo>
                    <a:pt x="310" y="26"/>
                  </a:lnTo>
                  <a:lnTo>
                    <a:pt x="324" y="26"/>
                  </a:lnTo>
                  <a:lnTo>
                    <a:pt x="341" y="23"/>
                  </a:lnTo>
                  <a:lnTo>
                    <a:pt x="343" y="19"/>
                  </a:lnTo>
                  <a:lnTo>
                    <a:pt x="348" y="9"/>
                  </a:lnTo>
                  <a:lnTo>
                    <a:pt x="371" y="0"/>
                  </a:lnTo>
                  <a:lnTo>
                    <a:pt x="388" y="7"/>
                  </a:lnTo>
                  <a:lnTo>
                    <a:pt x="404" y="12"/>
                  </a:lnTo>
                  <a:lnTo>
                    <a:pt x="414" y="21"/>
                  </a:lnTo>
                  <a:lnTo>
                    <a:pt x="440" y="38"/>
                  </a:lnTo>
                  <a:lnTo>
                    <a:pt x="435" y="68"/>
                  </a:lnTo>
                  <a:lnTo>
                    <a:pt x="456" y="71"/>
                  </a:lnTo>
                  <a:lnTo>
                    <a:pt x="475" y="80"/>
                  </a:lnTo>
                  <a:lnTo>
                    <a:pt x="475" y="97"/>
                  </a:lnTo>
                  <a:lnTo>
                    <a:pt x="482" y="106"/>
                  </a:lnTo>
                  <a:lnTo>
                    <a:pt x="492" y="116"/>
                  </a:lnTo>
                  <a:lnTo>
                    <a:pt x="508" y="123"/>
                  </a:lnTo>
                  <a:lnTo>
                    <a:pt x="508" y="132"/>
                  </a:lnTo>
                  <a:lnTo>
                    <a:pt x="518" y="149"/>
                  </a:lnTo>
                  <a:lnTo>
                    <a:pt x="518" y="158"/>
                  </a:lnTo>
                  <a:lnTo>
                    <a:pt x="518" y="175"/>
                  </a:lnTo>
                  <a:lnTo>
                    <a:pt x="508" y="175"/>
                  </a:lnTo>
                  <a:lnTo>
                    <a:pt x="508" y="182"/>
                  </a:lnTo>
                  <a:lnTo>
                    <a:pt x="508" y="192"/>
                  </a:lnTo>
                  <a:lnTo>
                    <a:pt x="518" y="201"/>
                  </a:lnTo>
                  <a:lnTo>
                    <a:pt x="518" y="208"/>
                  </a:lnTo>
                  <a:lnTo>
                    <a:pt x="518" y="227"/>
                  </a:lnTo>
                  <a:lnTo>
                    <a:pt x="518" y="244"/>
                  </a:lnTo>
                  <a:lnTo>
                    <a:pt x="527" y="258"/>
                  </a:lnTo>
                  <a:lnTo>
                    <a:pt x="544" y="253"/>
                  </a:lnTo>
                  <a:lnTo>
                    <a:pt x="553" y="258"/>
                  </a:lnTo>
                  <a:lnTo>
                    <a:pt x="561" y="263"/>
                  </a:lnTo>
                  <a:lnTo>
                    <a:pt x="565" y="258"/>
                  </a:lnTo>
                  <a:lnTo>
                    <a:pt x="572" y="248"/>
                  </a:lnTo>
                  <a:lnTo>
                    <a:pt x="591" y="253"/>
                  </a:lnTo>
                  <a:lnTo>
                    <a:pt x="596" y="255"/>
                  </a:lnTo>
                  <a:lnTo>
                    <a:pt x="603" y="258"/>
                  </a:lnTo>
                  <a:lnTo>
                    <a:pt x="615" y="274"/>
                  </a:lnTo>
                  <a:lnTo>
                    <a:pt x="622" y="260"/>
                  </a:lnTo>
                  <a:lnTo>
                    <a:pt x="622" y="296"/>
                  </a:lnTo>
                  <a:lnTo>
                    <a:pt x="613" y="312"/>
                  </a:lnTo>
                  <a:lnTo>
                    <a:pt x="603" y="312"/>
                  </a:lnTo>
                  <a:lnTo>
                    <a:pt x="603" y="322"/>
                  </a:lnTo>
                  <a:lnTo>
                    <a:pt x="596" y="331"/>
                  </a:lnTo>
                  <a:lnTo>
                    <a:pt x="587" y="331"/>
                  </a:lnTo>
                  <a:lnTo>
                    <a:pt x="587" y="312"/>
                  </a:lnTo>
                  <a:lnTo>
                    <a:pt x="577" y="305"/>
                  </a:lnTo>
                  <a:lnTo>
                    <a:pt x="570" y="312"/>
                  </a:lnTo>
                  <a:lnTo>
                    <a:pt x="570" y="322"/>
                  </a:lnTo>
                  <a:lnTo>
                    <a:pt x="561" y="338"/>
                  </a:lnTo>
                  <a:lnTo>
                    <a:pt x="561" y="348"/>
                  </a:lnTo>
                  <a:lnTo>
                    <a:pt x="570" y="348"/>
                  </a:lnTo>
                  <a:lnTo>
                    <a:pt x="577" y="348"/>
                  </a:lnTo>
                  <a:lnTo>
                    <a:pt x="570" y="355"/>
                  </a:lnTo>
                  <a:lnTo>
                    <a:pt x="561" y="364"/>
                  </a:lnTo>
                  <a:lnTo>
                    <a:pt x="561" y="374"/>
                  </a:lnTo>
                  <a:lnTo>
                    <a:pt x="561" y="390"/>
                  </a:lnTo>
                  <a:lnTo>
                    <a:pt x="570" y="400"/>
                  </a:lnTo>
                  <a:lnTo>
                    <a:pt x="561" y="416"/>
                  </a:lnTo>
                  <a:lnTo>
                    <a:pt x="561" y="423"/>
                  </a:lnTo>
                  <a:lnTo>
                    <a:pt x="561" y="428"/>
                  </a:lnTo>
                  <a:lnTo>
                    <a:pt x="527" y="409"/>
                  </a:lnTo>
                  <a:lnTo>
                    <a:pt x="518" y="409"/>
                  </a:lnTo>
                  <a:lnTo>
                    <a:pt x="508" y="407"/>
                  </a:lnTo>
                  <a:lnTo>
                    <a:pt x="501" y="407"/>
                  </a:lnTo>
                  <a:lnTo>
                    <a:pt x="482" y="409"/>
                  </a:lnTo>
                  <a:lnTo>
                    <a:pt x="473" y="405"/>
                  </a:lnTo>
                  <a:lnTo>
                    <a:pt x="459" y="405"/>
                  </a:lnTo>
                  <a:lnTo>
                    <a:pt x="449" y="405"/>
                  </a:lnTo>
                  <a:lnTo>
                    <a:pt x="440" y="395"/>
                  </a:lnTo>
                  <a:lnTo>
                    <a:pt x="404" y="405"/>
                  </a:lnTo>
                  <a:lnTo>
                    <a:pt x="397" y="407"/>
                  </a:lnTo>
                  <a:lnTo>
                    <a:pt x="383" y="428"/>
                  </a:lnTo>
                  <a:lnTo>
                    <a:pt x="362" y="447"/>
                  </a:lnTo>
                  <a:lnTo>
                    <a:pt x="343" y="452"/>
                  </a:lnTo>
                  <a:lnTo>
                    <a:pt x="338" y="461"/>
                  </a:lnTo>
                  <a:lnTo>
                    <a:pt x="319" y="466"/>
                  </a:lnTo>
                  <a:lnTo>
                    <a:pt x="303" y="457"/>
                  </a:lnTo>
                  <a:lnTo>
                    <a:pt x="293" y="457"/>
                  </a:lnTo>
                  <a:lnTo>
                    <a:pt x="277" y="457"/>
                  </a:lnTo>
                  <a:lnTo>
                    <a:pt x="267" y="457"/>
                  </a:lnTo>
                  <a:lnTo>
                    <a:pt x="251" y="457"/>
                  </a:lnTo>
                  <a:lnTo>
                    <a:pt x="232" y="457"/>
                  </a:lnTo>
                  <a:lnTo>
                    <a:pt x="220" y="450"/>
                  </a:lnTo>
                  <a:lnTo>
                    <a:pt x="208" y="450"/>
                  </a:lnTo>
                  <a:lnTo>
                    <a:pt x="189" y="450"/>
                  </a:lnTo>
                  <a:lnTo>
                    <a:pt x="175" y="450"/>
                  </a:lnTo>
                  <a:lnTo>
                    <a:pt x="163" y="445"/>
                  </a:lnTo>
                  <a:lnTo>
                    <a:pt x="161" y="431"/>
                  </a:lnTo>
                  <a:lnTo>
                    <a:pt x="158" y="419"/>
                  </a:lnTo>
                  <a:lnTo>
                    <a:pt x="156" y="416"/>
                  </a:lnTo>
                  <a:lnTo>
                    <a:pt x="156" y="412"/>
                  </a:lnTo>
                  <a:close/>
                </a:path>
              </a:pathLst>
            </a:custGeom>
            <a:solidFill>
              <a:schemeClr val="accent3"/>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544"/>
            <p:cNvSpPr>
              <a:spLocks/>
            </p:cNvSpPr>
            <p:nvPr/>
          </p:nvSpPr>
          <p:spPr bwMode="auto">
            <a:xfrm>
              <a:off x="9454983" y="4904414"/>
              <a:ext cx="330200" cy="274639"/>
            </a:xfrm>
            <a:custGeom>
              <a:avLst/>
              <a:gdLst>
                <a:gd name="T0" fmla="*/ 130 w 208"/>
                <a:gd name="T1" fmla="*/ 9 h 173"/>
                <a:gd name="T2" fmla="*/ 139 w 208"/>
                <a:gd name="T3" fmla="*/ 19 h 173"/>
                <a:gd name="T4" fmla="*/ 139 w 208"/>
                <a:gd name="T5" fmla="*/ 26 h 173"/>
                <a:gd name="T6" fmla="*/ 139 w 208"/>
                <a:gd name="T7" fmla="*/ 35 h 173"/>
                <a:gd name="T8" fmla="*/ 156 w 208"/>
                <a:gd name="T9" fmla="*/ 35 h 173"/>
                <a:gd name="T10" fmla="*/ 173 w 208"/>
                <a:gd name="T11" fmla="*/ 52 h 173"/>
                <a:gd name="T12" fmla="*/ 182 w 208"/>
                <a:gd name="T13" fmla="*/ 52 h 173"/>
                <a:gd name="T14" fmla="*/ 199 w 208"/>
                <a:gd name="T15" fmla="*/ 61 h 173"/>
                <a:gd name="T16" fmla="*/ 208 w 208"/>
                <a:gd name="T17" fmla="*/ 61 h 173"/>
                <a:gd name="T18" fmla="*/ 208 w 208"/>
                <a:gd name="T19" fmla="*/ 78 h 173"/>
                <a:gd name="T20" fmla="*/ 199 w 208"/>
                <a:gd name="T21" fmla="*/ 87 h 173"/>
                <a:gd name="T22" fmla="*/ 189 w 208"/>
                <a:gd name="T23" fmla="*/ 87 h 173"/>
                <a:gd name="T24" fmla="*/ 173 w 208"/>
                <a:gd name="T25" fmla="*/ 87 h 173"/>
                <a:gd name="T26" fmla="*/ 156 w 208"/>
                <a:gd name="T27" fmla="*/ 87 h 173"/>
                <a:gd name="T28" fmla="*/ 147 w 208"/>
                <a:gd name="T29" fmla="*/ 87 h 173"/>
                <a:gd name="T30" fmla="*/ 130 w 208"/>
                <a:gd name="T31" fmla="*/ 94 h 173"/>
                <a:gd name="T32" fmla="*/ 121 w 208"/>
                <a:gd name="T33" fmla="*/ 104 h 173"/>
                <a:gd name="T34" fmla="*/ 113 w 208"/>
                <a:gd name="T35" fmla="*/ 113 h 173"/>
                <a:gd name="T36" fmla="*/ 94 w 208"/>
                <a:gd name="T37" fmla="*/ 123 h 173"/>
                <a:gd name="T38" fmla="*/ 87 w 208"/>
                <a:gd name="T39" fmla="*/ 130 h 173"/>
                <a:gd name="T40" fmla="*/ 87 w 208"/>
                <a:gd name="T41" fmla="*/ 139 h 173"/>
                <a:gd name="T42" fmla="*/ 68 w 208"/>
                <a:gd name="T43" fmla="*/ 147 h 173"/>
                <a:gd name="T44" fmla="*/ 61 w 208"/>
                <a:gd name="T45" fmla="*/ 156 h 173"/>
                <a:gd name="T46" fmla="*/ 35 w 208"/>
                <a:gd name="T47" fmla="*/ 165 h 173"/>
                <a:gd name="T48" fmla="*/ 26 w 208"/>
                <a:gd name="T49" fmla="*/ 173 h 173"/>
                <a:gd name="T50" fmla="*/ 16 w 208"/>
                <a:gd name="T51" fmla="*/ 165 h 173"/>
                <a:gd name="T52" fmla="*/ 35 w 208"/>
                <a:gd name="T53" fmla="*/ 147 h 173"/>
                <a:gd name="T54" fmla="*/ 42 w 208"/>
                <a:gd name="T55" fmla="*/ 147 h 173"/>
                <a:gd name="T56" fmla="*/ 42 w 208"/>
                <a:gd name="T57" fmla="*/ 139 h 173"/>
                <a:gd name="T58" fmla="*/ 42 w 208"/>
                <a:gd name="T59" fmla="*/ 130 h 173"/>
                <a:gd name="T60" fmla="*/ 35 w 208"/>
                <a:gd name="T61" fmla="*/ 139 h 173"/>
                <a:gd name="T62" fmla="*/ 26 w 208"/>
                <a:gd name="T63" fmla="*/ 139 h 173"/>
                <a:gd name="T64" fmla="*/ 9 w 208"/>
                <a:gd name="T65" fmla="*/ 139 h 173"/>
                <a:gd name="T66" fmla="*/ 0 w 208"/>
                <a:gd name="T67" fmla="*/ 130 h 173"/>
                <a:gd name="T68" fmla="*/ 9 w 208"/>
                <a:gd name="T69" fmla="*/ 123 h 173"/>
                <a:gd name="T70" fmla="*/ 9 w 208"/>
                <a:gd name="T71" fmla="*/ 113 h 173"/>
                <a:gd name="T72" fmla="*/ 16 w 208"/>
                <a:gd name="T73" fmla="*/ 104 h 173"/>
                <a:gd name="T74" fmla="*/ 16 w 208"/>
                <a:gd name="T75" fmla="*/ 87 h 173"/>
                <a:gd name="T76" fmla="*/ 16 w 208"/>
                <a:gd name="T77" fmla="*/ 78 h 173"/>
                <a:gd name="T78" fmla="*/ 26 w 208"/>
                <a:gd name="T79" fmla="*/ 78 h 173"/>
                <a:gd name="T80" fmla="*/ 26 w 208"/>
                <a:gd name="T81" fmla="*/ 71 h 173"/>
                <a:gd name="T82" fmla="*/ 35 w 208"/>
                <a:gd name="T83" fmla="*/ 61 h 173"/>
                <a:gd name="T84" fmla="*/ 35 w 208"/>
                <a:gd name="T85" fmla="*/ 52 h 173"/>
                <a:gd name="T86" fmla="*/ 35 w 208"/>
                <a:gd name="T87" fmla="*/ 45 h 173"/>
                <a:gd name="T88" fmla="*/ 26 w 208"/>
                <a:gd name="T89" fmla="*/ 45 h 173"/>
                <a:gd name="T90" fmla="*/ 16 w 208"/>
                <a:gd name="T91" fmla="*/ 35 h 173"/>
                <a:gd name="T92" fmla="*/ 16 w 208"/>
                <a:gd name="T93" fmla="*/ 26 h 173"/>
                <a:gd name="T94" fmla="*/ 26 w 208"/>
                <a:gd name="T95" fmla="*/ 19 h 173"/>
                <a:gd name="T96" fmla="*/ 26 w 208"/>
                <a:gd name="T97" fmla="*/ 9 h 173"/>
                <a:gd name="T98" fmla="*/ 35 w 208"/>
                <a:gd name="T99" fmla="*/ 9 h 173"/>
                <a:gd name="T100" fmla="*/ 42 w 208"/>
                <a:gd name="T101" fmla="*/ 9 h 173"/>
                <a:gd name="T102" fmla="*/ 52 w 208"/>
                <a:gd name="T103" fmla="*/ 0 h 173"/>
                <a:gd name="T104" fmla="*/ 61 w 208"/>
                <a:gd name="T105" fmla="*/ 0 h 173"/>
                <a:gd name="T106" fmla="*/ 68 w 208"/>
                <a:gd name="T107" fmla="*/ 0 h 173"/>
                <a:gd name="T108" fmla="*/ 78 w 208"/>
                <a:gd name="T109" fmla="*/ 0 h 173"/>
                <a:gd name="T110" fmla="*/ 78 w 208"/>
                <a:gd name="T111" fmla="*/ 9 h 173"/>
                <a:gd name="T112" fmla="*/ 87 w 208"/>
                <a:gd name="T113" fmla="*/ 9 h 173"/>
                <a:gd name="T114" fmla="*/ 104 w 208"/>
                <a:gd name="T115" fmla="*/ 9 h 173"/>
                <a:gd name="T116" fmla="*/ 130 w 208"/>
                <a:gd name="T117" fmla="*/ 9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8" h="173">
                  <a:moveTo>
                    <a:pt x="130" y="9"/>
                  </a:moveTo>
                  <a:lnTo>
                    <a:pt x="139" y="19"/>
                  </a:lnTo>
                  <a:lnTo>
                    <a:pt x="139" y="26"/>
                  </a:lnTo>
                  <a:lnTo>
                    <a:pt x="139" y="35"/>
                  </a:lnTo>
                  <a:lnTo>
                    <a:pt x="156" y="35"/>
                  </a:lnTo>
                  <a:lnTo>
                    <a:pt x="173" y="52"/>
                  </a:lnTo>
                  <a:lnTo>
                    <a:pt x="182" y="52"/>
                  </a:lnTo>
                  <a:lnTo>
                    <a:pt x="199" y="61"/>
                  </a:lnTo>
                  <a:lnTo>
                    <a:pt x="208" y="61"/>
                  </a:lnTo>
                  <a:lnTo>
                    <a:pt x="208" y="78"/>
                  </a:lnTo>
                  <a:lnTo>
                    <a:pt x="199" y="87"/>
                  </a:lnTo>
                  <a:lnTo>
                    <a:pt x="189" y="87"/>
                  </a:lnTo>
                  <a:lnTo>
                    <a:pt x="173" y="87"/>
                  </a:lnTo>
                  <a:lnTo>
                    <a:pt x="156" y="87"/>
                  </a:lnTo>
                  <a:lnTo>
                    <a:pt x="147" y="87"/>
                  </a:lnTo>
                  <a:lnTo>
                    <a:pt x="130" y="94"/>
                  </a:lnTo>
                  <a:lnTo>
                    <a:pt x="121" y="104"/>
                  </a:lnTo>
                  <a:lnTo>
                    <a:pt x="113" y="113"/>
                  </a:lnTo>
                  <a:lnTo>
                    <a:pt x="94" y="123"/>
                  </a:lnTo>
                  <a:lnTo>
                    <a:pt x="87" y="130"/>
                  </a:lnTo>
                  <a:lnTo>
                    <a:pt x="87" y="139"/>
                  </a:lnTo>
                  <a:lnTo>
                    <a:pt x="68" y="147"/>
                  </a:lnTo>
                  <a:lnTo>
                    <a:pt x="61" y="156"/>
                  </a:lnTo>
                  <a:lnTo>
                    <a:pt x="35" y="165"/>
                  </a:lnTo>
                  <a:lnTo>
                    <a:pt x="26" y="173"/>
                  </a:lnTo>
                  <a:lnTo>
                    <a:pt x="16" y="165"/>
                  </a:lnTo>
                  <a:lnTo>
                    <a:pt x="35" y="147"/>
                  </a:lnTo>
                  <a:lnTo>
                    <a:pt x="42" y="147"/>
                  </a:lnTo>
                  <a:lnTo>
                    <a:pt x="42" y="139"/>
                  </a:lnTo>
                  <a:lnTo>
                    <a:pt x="42" y="130"/>
                  </a:lnTo>
                  <a:lnTo>
                    <a:pt x="35" y="139"/>
                  </a:lnTo>
                  <a:lnTo>
                    <a:pt x="26" y="139"/>
                  </a:lnTo>
                  <a:lnTo>
                    <a:pt x="9" y="139"/>
                  </a:lnTo>
                  <a:lnTo>
                    <a:pt x="0" y="130"/>
                  </a:lnTo>
                  <a:lnTo>
                    <a:pt x="9" y="123"/>
                  </a:lnTo>
                  <a:lnTo>
                    <a:pt x="9" y="113"/>
                  </a:lnTo>
                  <a:lnTo>
                    <a:pt x="16" y="104"/>
                  </a:lnTo>
                  <a:lnTo>
                    <a:pt x="16" y="87"/>
                  </a:lnTo>
                  <a:lnTo>
                    <a:pt x="16" y="78"/>
                  </a:lnTo>
                  <a:lnTo>
                    <a:pt x="26" y="78"/>
                  </a:lnTo>
                  <a:lnTo>
                    <a:pt x="26" y="71"/>
                  </a:lnTo>
                  <a:lnTo>
                    <a:pt x="35" y="61"/>
                  </a:lnTo>
                  <a:lnTo>
                    <a:pt x="35" y="52"/>
                  </a:lnTo>
                  <a:lnTo>
                    <a:pt x="35" y="45"/>
                  </a:lnTo>
                  <a:lnTo>
                    <a:pt x="26" y="45"/>
                  </a:lnTo>
                  <a:lnTo>
                    <a:pt x="16" y="35"/>
                  </a:lnTo>
                  <a:lnTo>
                    <a:pt x="16" y="26"/>
                  </a:lnTo>
                  <a:lnTo>
                    <a:pt x="26" y="19"/>
                  </a:lnTo>
                  <a:lnTo>
                    <a:pt x="26" y="9"/>
                  </a:lnTo>
                  <a:lnTo>
                    <a:pt x="35" y="9"/>
                  </a:lnTo>
                  <a:lnTo>
                    <a:pt x="42" y="9"/>
                  </a:lnTo>
                  <a:lnTo>
                    <a:pt x="52" y="0"/>
                  </a:lnTo>
                  <a:lnTo>
                    <a:pt x="61" y="0"/>
                  </a:lnTo>
                  <a:lnTo>
                    <a:pt x="68" y="0"/>
                  </a:lnTo>
                  <a:lnTo>
                    <a:pt x="78" y="0"/>
                  </a:lnTo>
                  <a:lnTo>
                    <a:pt x="78" y="9"/>
                  </a:lnTo>
                  <a:lnTo>
                    <a:pt x="87" y="9"/>
                  </a:lnTo>
                  <a:lnTo>
                    <a:pt x="104" y="9"/>
                  </a:lnTo>
                  <a:lnTo>
                    <a:pt x="130" y="9"/>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545"/>
            <p:cNvSpPr>
              <a:spLocks/>
            </p:cNvSpPr>
            <p:nvPr/>
          </p:nvSpPr>
          <p:spPr bwMode="auto">
            <a:xfrm>
              <a:off x="8759658" y="4948870"/>
              <a:ext cx="750888" cy="804863"/>
            </a:xfrm>
            <a:custGeom>
              <a:avLst/>
              <a:gdLst>
                <a:gd name="T0" fmla="*/ 268 w 473"/>
                <a:gd name="T1" fmla="*/ 50 h 507"/>
                <a:gd name="T2" fmla="*/ 308 w 473"/>
                <a:gd name="T3" fmla="*/ 31 h 507"/>
                <a:gd name="T4" fmla="*/ 343 w 473"/>
                <a:gd name="T5" fmla="*/ 40 h 507"/>
                <a:gd name="T6" fmla="*/ 395 w 473"/>
                <a:gd name="T7" fmla="*/ 40 h 507"/>
                <a:gd name="T8" fmla="*/ 433 w 473"/>
                <a:gd name="T9" fmla="*/ 14 h 507"/>
                <a:gd name="T10" fmla="*/ 473 w 473"/>
                <a:gd name="T11" fmla="*/ 14 h 507"/>
                <a:gd name="T12" fmla="*/ 457 w 473"/>
                <a:gd name="T13" fmla="*/ 52 h 507"/>
                <a:gd name="T14" fmla="*/ 440 w 473"/>
                <a:gd name="T15" fmla="*/ 102 h 507"/>
                <a:gd name="T16" fmla="*/ 362 w 473"/>
                <a:gd name="T17" fmla="*/ 83 h 507"/>
                <a:gd name="T18" fmla="*/ 327 w 473"/>
                <a:gd name="T19" fmla="*/ 93 h 507"/>
                <a:gd name="T20" fmla="*/ 301 w 473"/>
                <a:gd name="T21" fmla="*/ 109 h 507"/>
                <a:gd name="T22" fmla="*/ 284 w 473"/>
                <a:gd name="T23" fmla="*/ 135 h 507"/>
                <a:gd name="T24" fmla="*/ 301 w 473"/>
                <a:gd name="T25" fmla="*/ 168 h 507"/>
                <a:gd name="T26" fmla="*/ 275 w 473"/>
                <a:gd name="T27" fmla="*/ 161 h 507"/>
                <a:gd name="T28" fmla="*/ 258 w 473"/>
                <a:gd name="T29" fmla="*/ 168 h 507"/>
                <a:gd name="T30" fmla="*/ 249 w 473"/>
                <a:gd name="T31" fmla="*/ 178 h 507"/>
                <a:gd name="T32" fmla="*/ 223 w 473"/>
                <a:gd name="T33" fmla="*/ 161 h 507"/>
                <a:gd name="T34" fmla="*/ 180 w 473"/>
                <a:gd name="T35" fmla="*/ 128 h 507"/>
                <a:gd name="T36" fmla="*/ 180 w 473"/>
                <a:gd name="T37" fmla="*/ 178 h 507"/>
                <a:gd name="T38" fmla="*/ 249 w 473"/>
                <a:gd name="T39" fmla="*/ 239 h 507"/>
                <a:gd name="T40" fmla="*/ 223 w 473"/>
                <a:gd name="T41" fmla="*/ 230 h 507"/>
                <a:gd name="T42" fmla="*/ 206 w 473"/>
                <a:gd name="T43" fmla="*/ 256 h 507"/>
                <a:gd name="T44" fmla="*/ 215 w 473"/>
                <a:gd name="T45" fmla="*/ 291 h 507"/>
                <a:gd name="T46" fmla="*/ 284 w 473"/>
                <a:gd name="T47" fmla="*/ 334 h 507"/>
                <a:gd name="T48" fmla="*/ 294 w 473"/>
                <a:gd name="T49" fmla="*/ 386 h 507"/>
                <a:gd name="T50" fmla="*/ 232 w 473"/>
                <a:gd name="T51" fmla="*/ 386 h 507"/>
                <a:gd name="T52" fmla="*/ 268 w 473"/>
                <a:gd name="T53" fmla="*/ 410 h 507"/>
                <a:gd name="T54" fmla="*/ 215 w 473"/>
                <a:gd name="T55" fmla="*/ 410 h 507"/>
                <a:gd name="T56" fmla="*/ 215 w 473"/>
                <a:gd name="T57" fmla="*/ 445 h 507"/>
                <a:gd name="T58" fmla="*/ 249 w 473"/>
                <a:gd name="T59" fmla="*/ 488 h 507"/>
                <a:gd name="T60" fmla="*/ 197 w 473"/>
                <a:gd name="T61" fmla="*/ 481 h 507"/>
                <a:gd name="T62" fmla="*/ 189 w 473"/>
                <a:gd name="T63" fmla="*/ 507 h 507"/>
                <a:gd name="T64" fmla="*/ 154 w 473"/>
                <a:gd name="T65" fmla="*/ 471 h 507"/>
                <a:gd name="T66" fmla="*/ 137 w 473"/>
                <a:gd name="T67" fmla="*/ 462 h 507"/>
                <a:gd name="T68" fmla="*/ 111 w 473"/>
                <a:gd name="T69" fmla="*/ 462 h 507"/>
                <a:gd name="T70" fmla="*/ 111 w 473"/>
                <a:gd name="T71" fmla="*/ 410 h 507"/>
                <a:gd name="T72" fmla="*/ 76 w 473"/>
                <a:gd name="T73" fmla="*/ 367 h 507"/>
                <a:gd name="T74" fmla="*/ 111 w 473"/>
                <a:gd name="T75" fmla="*/ 351 h 507"/>
                <a:gd name="T76" fmla="*/ 154 w 473"/>
                <a:gd name="T77" fmla="*/ 341 h 507"/>
                <a:gd name="T78" fmla="*/ 189 w 473"/>
                <a:gd name="T79" fmla="*/ 360 h 507"/>
                <a:gd name="T80" fmla="*/ 206 w 473"/>
                <a:gd name="T81" fmla="*/ 341 h 507"/>
                <a:gd name="T82" fmla="*/ 163 w 473"/>
                <a:gd name="T83" fmla="*/ 324 h 507"/>
                <a:gd name="T84" fmla="*/ 102 w 473"/>
                <a:gd name="T85" fmla="*/ 324 h 507"/>
                <a:gd name="T86" fmla="*/ 59 w 473"/>
                <a:gd name="T87" fmla="*/ 317 h 507"/>
                <a:gd name="T88" fmla="*/ 50 w 473"/>
                <a:gd name="T89" fmla="*/ 282 h 507"/>
                <a:gd name="T90" fmla="*/ 69 w 473"/>
                <a:gd name="T91" fmla="*/ 265 h 507"/>
                <a:gd name="T92" fmla="*/ 33 w 473"/>
                <a:gd name="T93" fmla="*/ 246 h 507"/>
                <a:gd name="T94" fmla="*/ 7 w 473"/>
                <a:gd name="T95" fmla="*/ 213 h 507"/>
                <a:gd name="T96" fmla="*/ 43 w 473"/>
                <a:gd name="T97" fmla="*/ 178 h 507"/>
                <a:gd name="T98" fmla="*/ 69 w 473"/>
                <a:gd name="T99" fmla="*/ 135 h 507"/>
                <a:gd name="T100" fmla="*/ 59 w 473"/>
                <a:gd name="T101" fmla="*/ 93 h 507"/>
                <a:gd name="T102" fmla="*/ 102 w 473"/>
                <a:gd name="T103" fmla="*/ 93 h 507"/>
                <a:gd name="T104" fmla="*/ 163 w 473"/>
                <a:gd name="T105" fmla="*/ 76 h 507"/>
                <a:gd name="T106" fmla="*/ 215 w 473"/>
                <a:gd name="T107" fmla="*/ 50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73" h="507">
                  <a:moveTo>
                    <a:pt x="197" y="50"/>
                  </a:moveTo>
                  <a:lnTo>
                    <a:pt x="215" y="50"/>
                  </a:lnTo>
                  <a:lnTo>
                    <a:pt x="232" y="50"/>
                  </a:lnTo>
                  <a:lnTo>
                    <a:pt x="249" y="50"/>
                  </a:lnTo>
                  <a:lnTo>
                    <a:pt x="268" y="50"/>
                  </a:lnTo>
                  <a:lnTo>
                    <a:pt x="275" y="59"/>
                  </a:lnTo>
                  <a:lnTo>
                    <a:pt x="286" y="50"/>
                  </a:lnTo>
                  <a:lnTo>
                    <a:pt x="284" y="40"/>
                  </a:lnTo>
                  <a:lnTo>
                    <a:pt x="291" y="36"/>
                  </a:lnTo>
                  <a:lnTo>
                    <a:pt x="308" y="31"/>
                  </a:lnTo>
                  <a:lnTo>
                    <a:pt x="317" y="36"/>
                  </a:lnTo>
                  <a:lnTo>
                    <a:pt x="324" y="31"/>
                  </a:lnTo>
                  <a:lnTo>
                    <a:pt x="327" y="31"/>
                  </a:lnTo>
                  <a:lnTo>
                    <a:pt x="336" y="40"/>
                  </a:lnTo>
                  <a:lnTo>
                    <a:pt x="343" y="40"/>
                  </a:lnTo>
                  <a:lnTo>
                    <a:pt x="343" y="50"/>
                  </a:lnTo>
                  <a:lnTo>
                    <a:pt x="362" y="40"/>
                  </a:lnTo>
                  <a:lnTo>
                    <a:pt x="369" y="40"/>
                  </a:lnTo>
                  <a:lnTo>
                    <a:pt x="379" y="40"/>
                  </a:lnTo>
                  <a:lnTo>
                    <a:pt x="395" y="40"/>
                  </a:lnTo>
                  <a:lnTo>
                    <a:pt x="405" y="33"/>
                  </a:lnTo>
                  <a:lnTo>
                    <a:pt x="421" y="33"/>
                  </a:lnTo>
                  <a:lnTo>
                    <a:pt x="440" y="33"/>
                  </a:lnTo>
                  <a:lnTo>
                    <a:pt x="438" y="24"/>
                  </a:lnTo>
                  <a:lnTo>
                    <a:pt x="433" y="14"/>
                  </a:lnTo>
                  <a:lnTo>
                    <a:pt x="433" y="5"/>
                  </a:lnTo>
                  <a:lnTo>
                    <a:pt x="447" y="0"/>
                  </a:lnTo>
                  <a:lnTo>
                    <a:pt x="459" y="5"/>
                  </a:lnTo>
                  <a:lnTo>
                    <a:pt x="466" y="14"/>
                  </a:lnTo>
                  <a:lnTo>
                    <a:pt x="473" y="14"/>
                  </a:lnTo>
                  <a:lnTo>
                    <a:pt x="473" y="24"/>
                  </a:lnTo>
                  <a:lnTo>
                    <a:pt x="473" y="33"/>
                  </a:lnTo>
                  <a:lnTo>
                    <a:pt x="466" y="40"/>
                  </a:lnTo>
                  <a:lnTo>
                    <a:pt x="471" y="50"/>
                  </a:lnTo>
                  <a:lnTo>
                    <a:pt x="457" y="52"/>
                  </a:lnTo>
                  <a:lnTo>
                    <a:pt x="459" y="59"/>
                  </a:lnTo>
                  <a:lnTo>
                    <a:pt x="457" y="76"/>
                  </a:lnTo>
                  <a:lnTo>
                    <a:pt x="447" y="83"/>
                  </a:lnTo>
                  <a:lnTo>
                    <a:pt x="447" y="93"/>
                  </a:lnTo>
                  <a:lnTo>
                    <a:pt x="440" y="102"/>
                  </a:lnTo>
                  <a:lnTo>
                    <a:pt x="431" y="102"/>
                  </a:lnTo>
                  <a:lnTo>
                    <a:pt x="421" y="93"/>
                  </a:lnTo>
                  <a:lnTo>
                    <a:pt x="395" y="93"/>
                  </a:lnTo>
                  <a:lnTo>
                    <a:pt x="379" y="83"/>
                  </a:lnTo>
                  <a:lnTo>
                    <a:pt x="362" y="83"/>
                  </a:lnTo>
                  <a:lnTo>
                    <a:pt x="353" y="83"/>
                  </a:lnTo>
                  <a:lnTo>
                    <a:pt x="362" y="93"/>
                  </a:lnTo>
                  <a:lnTo>
                    <a:pt x="353" y="102"/>
                  </a:lnTo>
                  <a:lnTo>
                    <a:pt x="336" y="102"/>
                  </a:lnTo>
                  <a:lnTo>
                    <a:pt x="327" y="93"/>
                  </a:lnTo>
                  <a:lnTo>
                    <a:pt x="317" y="83"/>
                  </a:lnTo>
                  <a:lnTo>
                    <a:pt x="310" y="93"/>
                  </a:lnTo>
                  <a:lnTo>
                    <a:pt x="310" y="102"/>
                  </a:lnTo>
                  <a:lnTo>
                    <a:pt x="310" y="109"/>
                  </a:lnTo>
                  <a:lnTo>
                    <a:pt x="301" y="109"/>
                  </a:lnTo>
                  <a:lnTo>
                    <a:pt x="275" y="109"/>
                  </a:lnTo>
                  <a:lnTo>
                    <a:pt x="268" y="109"/>
                  </a:lnTo>
                  <a:lnTo>
                    <a:pt x="268" y="119"/>
                  </a:lnTo>
                  <a:lnTo>
                    <a:pt x="275" y="128"/>
                  </a:lnTo>
                  <a:lnTo>
                    <a:pt x="284" y="135"/>
                  </a:lnTo>
                  <a:lnTo>
                    <a:pt x="301" y="145"/>
                  </a:lnTo>
                  <a:lnTo>
                    <a:pt x="317" y="152"/>
                  </a:lnTo>
                  <a:lnTo>
                    <a:pt x="327" y="152"/>
                  </a:lnTo>
                  <a:lnTo>
                    <a:pt x="317" y="161"/>
                  </a:lnTo>
                  <a:lnTo>
                    <a:pt x="301" y="168"/>
                  </a:lnTo>
                  <a:lnTo>
                    <a:pt x="284" y="168"/>
                  </a:lnTo>
                  <a:lnTo>
                    <a:pt x="284" y="152"/>
                  </a:lnTo>
                  <a:lnTo>
                    <a:pt x="275" y="152"/>
                  </a:lnTo>
                  <a:lnTo>
                    <a:pt x="268" y="152"/>
                  </a:lnTo>
                  <a:lnTo>
                    <a:pt x="275" y="161"/>
                  </a:lnTo>
                  <a:lnTo>
                    <a:pt x="284" y="178"/>
                  </a:lnTo>
                  <a:lnTo>
                    <a:pt x="294" y="178"/>
                  </a:lnTo>
                  <a:lnTo>
                    <a:pt x="294" y="187"/>
                  </a:lnTo>
                  <a:lnTo>
                    <a:pt x="268" y="178"/>
                  </a:lnTo>
                  <a:lnTo>
                    <a:pt x="258" y="168"/>
                  </a:lnTo>
                  <a:lnTo>
                    <a:pt x="249" y="161"/>
                  </a:lnTo>
                  <a:lnTo>
                    <a:pt x="242" y="152"/>
                  </a:lnTo>
                  <a:lnTo>
                    <a:pt x="242" y="161"/>
                  </a:lnTo>
                  <a:lnTo>
                    <a:pt x="242" y="168"/>
                  </a:lnTo>
                  <a:lnTo>
                    <a:pt x="249" y="178"/>
                  </a:lnTo>
                  <a:lnTo>
                    <a:pt x="268" y="187"/>
                  </a:lnTo>
                  <a:lnTo>
                    <a:pt x="268" y="197"/>
                  </a:lnTo>
                  <a:lnTo>
                    <a:pt x="249" y="187"/>
                  </a:lnTo>
                  <a:lnTo>
                    <a:pt x="232" y="178"/>
                  </a:lnTo>
                  <a:lnTo>
                    <a:pt x="223" y="161"/>
                  </a:lnTo>
                  <a:lnTo>
                    <a:pt x="215" y="145"/>
                  </a:lnTo>
                  <a:lnTo>
                    <a:pt x="206" y="135"/>
                  </a:lnTo>
                  <a:lnTo>
                    <a:pt x="206" y="119"/>
                  </a:lnTo>
                  <a:lnTo>
                    <a:pt x="197" y="119"/>
                  </a:lnTo>
                  <a:lnTo>
                    <a:pt x="180" y="128"/>
                  </a:lnTo>
                  <a:lnTo>
                    <a:pt x="173" y="135"/>
                  </a:lnTo>
                  <a:lnTo>
                    <a:pt x="180" y="145"/>
                  </a:lnTo>
                  <a:lnTo>
                    <a:pt x="180" y="152"/>
                  </a:lnTo>
                  <a:lnTo>
                    <a:pt x="180" y="161"/>
                  </a:lnTo>
                  <a:lnTo>
                    <a:pt x="180" y="178"/>
                  </a:lnTo>
                  <a:lnTo>
                    <a:pt x="189" y="187"/>
                  </a:lnTo>
                  <a:lnTo>
                    <a:pt x="206" y="197"/>
                  </a:lnTo>
                  <a:lnTo>
                    <a:pt x="215" y="213"/>
                  </a:lnTo>
                  <a:lnTo>
                    <a:pt x="242" y="239"/>
                  </a:lnTo>
                  <a:lnTo>
                    <a:pt x="249" y="239"/>
                  </a:lnTo>
                  <a:lnTo>
                    <a:pt x="242" y="256"/>
                  </a:lnTo>
                  <a:lnTo>
                    <a:pt x="232" y="256"/>
                  </a:lnTo>
                  <a:lnTo>
                    <a:pt x="232" y="246"/>
                  </a:lnTo>
                  <a:lnTo>
                    <a:pt x="232" y="239"/>
                  </a:lnTo>
                  <a:lnTo>
                    <a:pt x="223" y="230"/>
                  </a:lnTo>
                  <a:lnTo>
                    <a:pt x="206" y="230"/>
                  </a:lnTo>
                  <a:lnTo>
                    <a:pt x="197" y="230"/>
                  </a:lnTo>
                  <a:lnTo>
                    <a:pt x="189" y="239"/>
                  </a:lnTo>
                  <a:lnTo>
                    <a:pt x="197" y="256"/>
                  </a:lnTo>
                  <a:lnTo>
                    <a:pt x="206" y="256"/>
                  </a:lnTo>
                  <a:lnTo>
                    <a:pt x="206" y="265"/>
                  </a:lnTo>
                  <a:lnTo>
                    <a:pt x="197" y="272"/>
                  </a:lnTo>
                  <a:lnTo>
                    <a:pt x="189" y="282"/>
                  </a:lnTo>
                  <a:lnTo>
                    <a:pt x="197" y="291"/>
                  </a:lnTo>
                  <a:lnTo>
                    <a:pt x="215" y="291"/>
                  </a:lnTo>
                  <a:lnTo>
                    <a:pt x="232" y="298"/>
                  </a:lnTo>
                  <a:lnTo>
                    <a:pt x="249" y="308"/>
                  </a:lnTo>
                  <a:lnTo>
                    <a:pt x="258" y="308"/>
                  </a:lnTo>
                  <a:lnTo>
                    <a:pt x="268" y="324"/>
                  </a:lnTo>
                  <a:lnTo>
                    <a:pt x="284" y="334"/>
                  </a:lnTo>
                  <a:lnTo>
                    <a:pt x="294" y="334"/>
                  </a:lnTo>
                  <a:lnTo>
                    <a:pt x="294" y="351"/>
                  </a:lnTo>
                  <a:lnTo>
                    <a:pt x="294" y="367"/>
                  </a:lnTo>
                  <a:lnTo>
                    <a:pt x="294" y="377"/>
                  </a:lnTo>
                  <a:lnTo>
                    <a:pt x="294" y="386"/>
                  </a:lnTo>
                  <a:lnTo>
                    <a:pt x="275" y="377"/>
                  </a:lnTo>
                  <a:lnTo>
                    <a:pt x="268" y="360"/>
                  </a:lnTo>
                  <a:lnTo>
                    <a:pt x="258" y="360"/>
                  </a:lnTo>
                  <a:lnTo>
                    <a:pt x="242" y="377"/>
                  </a:lnTo>
                  <a:lnTo>
                    <a:pt x="232" y="386"/>
                  </a:lnTo>
                  <a:lnTo>
                    <a:pt x="232" y="393"/>
                  </a:lnTo>
                  <a:lnTo>
                    <a:pt x="242" y="403"/>
                  </a:lnTo>
                  <a:lnTo>
                    <a:pt x="249" y="403"/>
                  </a:lnTo>
                  <a:lnTo>
                    <a:pt x="268" y="393"/>
                  </a:lnTo>
                  <a:lnTo>
                    <a:pt x="268" y="410"/>
                  </a:lnTo>
                  <a:lnTo>
                    <a:pt x="249" y="419"/>
                  </a:lnTo>
                  <a:lnTo>
                    <a:pt x="232" y="429"/>
                  </a:lnTo>
                  <a:lnTo>
                    <a:pt x="223" y="429"/>
                  </a:lnTo>
                  <a:lnTo>
                    <a:pt x="215" y="419"/>
                  </a:lnTo>
                  <a:lnTo>
                    <a:pt x="215" y="410"/>
                  </a:lnTo>
                  <a:lnTo>
                    <a:pt x="206" y="403"/>
                  </a:lnTo>
                  <a:lnTo>
                    <a:pt x="197" y="403"/>
                  </a:lnTo>
                  <a:lnTo>
                    <a:pt x="197" y="419"/>
                  </a:lnTo>
                  <a:lnTo>
                    <a:pt x="206" y="429"/>
                  </a:lnTo>
                  <a:lnTo>
                    <a:pt x="215" y="445"/>
                  </a:lnTo>
                  <a:lnTo>
                    <a:pt x="223" y="445"/>
                  </a:lnTo>
                  <a:lnTo>
                    <a:pt x="223" y="462"/>
                  </a:lnTo>
                  <a:lnTo>
                    <a:pt x="232" y="471"/>
                  </a:lnTo>
                  <a:lnTo>
                    <a:pt x="232" y="481"/>
                  </a:lnTo>
                  <a:lnTo>
                    <a:pt x="249" y="488"/>
                  </a:lnTo>
                  <a:lnTo>
                    <a:pt x="249" y="497"/>
                  </a:lnTo>
                  <a:lnTo>
                    <a:pt x="215" y="497"/>
                  </a:lnTo>
                  <a:lnTo>
                    <a:pt x="206" y="497"/>
                  </a:lnTo>
                  <a:lnTo>
                    <a:pt x="206" y="481"/>
                  </a:lnTo>
                  <a:lnTo>
                    <a:pt x="197" y="481"/>
                  </a:lnTo>
                  <a:lnTo>
                    <a:pt x="197" y="462"/>
                  </a:lnTo>
                  <a:lnTo>
                    <a:pt x="189" y="471"/>
                  </a:lnTo>
                  <a:lnTo>
                    <a:pt x="189" y="481"/>
                  </a:lnTo>
                  <a:lnTo>
                    <a:pt x="189" y="488"/>
                  </a:lnTo>
                  <a:lnTo>
                    <a:pt x="189" y="507"/>
                  </a:lnTo>
                  <a:lnTo>
                    <a:pt x="180" y="507"/>
                  </a:lnTo>
                  <a:lnTo>
                    <a:pt x="173" y="488"/>
                  </a:lnTo>
                  <a:lnTo>
                    <a:pt x="163" y="488"/>
                  </a:lnTo>
                  <a:lnTo>
                    <a:pt x="154" y="481"/>
                  </a:lnTo>
                  <a:lnTo>
                    <a:pt x="154" y="471"/>
                  </a:lnTo>
                  <a:lnTo>
                    <a:pt x="154" y="462"/>
                  </a:lnTo>
                  <a:lnTo>
                    <a:pt x="154" y="455"/>
                  </a:lnTo>
                  <a:lnTo>
                    <a:pt x="145" y="445"/>
                  </a:lnTo>
                  <a:lnTo>
                    <a:pt x="137" y="455"/>
                  </a:lnTo>
                  <a:lnTo>
                    <a:pt x="137" y="462"/>
                  </a:lnTo>
                  <a:lnTo>
                    <a:pt x="145" y="471"/>
                  </a:lnTo>
                  <a:lnTo>
                    <a:pt x="137" y="481"/>
                  </a:lnTo>
                  <a:lnTo>
                    <a:pt x="128" y="481"/>
                  </a:lnTo>
                  <a:lnTo>
                    <a:pt x="118" y="481"/>
                  </a:lnTo>
                  <a:lnTo>
                    <a:pt x="111" y="462"/>
                  </a:lnTo>
                  <a:lnTo>
                    <a:pt x="111" y="455"/>
                  </a:lnTo>
                  <a:lnTo>
                    <a:pt x="111" y="445"/>
                  </a:lnTo>
                  <a:lnTo>
                    <a:pt x="102" y="438"/>
                  </a:lnTo>
                  <a:lnTo>
                    <a:pt x="111" y="429"/>
                  </a:lnTo>
                  <a:lnTo>
                    <a:pt x="111" y="410"/>
                  </a:lnTo>
                  <a:lnTo>
                    <a:pt x="111" y="403"/>
                  </a:lnTo>
                  <a:lnTo>
                    <a:pt x="102" y="393"/>
                  </a:lnTo>
                  <a:lnTo>
                    <a:pt x="95" y="386"/>
                  </a:lnTo>
                  <a:lnTo>
                    <a:pt x="85" y="386"/>
                  </a:lnTo>
                  <a:lnTo>
                    <a:pt x="76" y="367"/>
                  </a:lnTo>
                  <a:lnTo>
                    <a:pt x="76" y="360"/>
                  </a:lnTo>
                  <a:lnTo>
                    <a:pt x="85" y="351"/>
                  </a:lnTo>
                  <a:lnTo>
                    <a:pt x="95" y="351"/>
                  </a:lnTo>
                  <a:lnTo>
                    <a:pt x="102" y="351"/>
                  </a:lnTo>
                  <a:lnTo>
                    <a:pt x="111" y="351"/>
                  </a:lnTo>
                  <a:lnTo>
                    <a:pt x="118" y="351"/>
                  </a:lnTo>
                  <a:lnTo>
                    <a:pt x="128" y="341"/>
                  </a:lnTo>
                  <a:lnTo>
                    <a:pt x="137" y="341"/>
                  </a:lnTo>
                  <a:lnTo>
                    <a:pt x="145" y="341"/>
                  </a:lnTo>
                  <a:lnTo>
                    <a:pt x="154" y="341"/>
                  </a:lnTo>
                  <a:lnTo>
                    <a:pt x="163" y="341"/>
                  </a:lnTo>
                  <a:lnTo>
                    <a:pt x="163" y="351"/>
                  </a:lnTo>
                  <a:lnTo>
                    <a:pt x="180" y="341"/>
                  </a:lnTo>
                  <a:lnTo>
                    <a:pt x="189" y="351"/>
                  </a:lnTo>
                  <a:lnTo>
                    <a:pt x="189" y="360"/>
                  </a:lnTo>
                  <a:lnTo>
                    <a:pt x="197" y="367"/>
                  </a:lnTo>
                  <a:lnTo>
                    <a:pt x="206" y="360"/>
                  </a:lnTo>
                  <a:lnTo>
                    <a:pt x="215" y="360"/>
                  </a:lnTo>
                  <a:lnTo>
                    <a:pt x="223" y="351"/>
                  </a:lnTo>
                  <a:lnTo>
                    <a:pt x="206" y="341"/>
                  </a:lnTo>
                  <a:lnTo>
                    <a:pt x="197" y="334"/>
                  </a:lnTo>
                  <a:lnTo>
                    <a:pt x="189" y="324"/>
                  </a:lnTo>
                  <a:lnTo>
                    <a:pt x="173" y="324"/>
                  </a:lnTo>
                  <a:lnTo>
                    <a:pt x="173" y="334"/>
                  </a:lnTo>
                  <a:lnTo>
                    <a:pt x="163" y="324"/>
                  </a:lnTo>
                  <a:lnTo>
                    <a:pt x="154" y="317"/>
                  </a:lnTo>
                  <a:lnTo>
                    <a:pt x="137" y="317"/>
                  </a:lnTo>
                  <a:lnTo>
                    <a:pt x="128" y="317"/>
                  </a:lnTo>
                  <a:lnTo>
                    <a:pt x="118" y="317"/>
                  </a:lnTo>
                  <a:lnTo>
                    <a:pt x="102" y="324"/>
                  </a:lnTo>
                  <a:lnTo>
                    <a:pt x="102" y="317"/>
                  </a:lnTo>
                  <a:lnTo>
                    <a:pt x="95" y="317"/>
                  </a:lnTo>
                  <a:lnTo>
                    <a:pt x="85" y="317"/>
                  </a:lnTo>
                  <a:lnTo>
                    <a:pt x="76" y="324"/>
                  </a:lnTo>
                  <a:lnTo>
                    <a:pt x="59" y="317"/>
                  </a:lnTo>
                  <a:lnTo>
                    <a:pt x="50" y="317"/>
                  </a:lnTo>
                  <a:lnTo>
                    <a:pt x="50" y="308"/>
                  </a:lnTo>
                  <a:lnTo>
                    <a:pt x="50" y="298"/>
                  </a:lnTo>
                  <a:lnTo>
                    <a:pt x="43" y="291"/>
                  </a:lnTo>
                  <a:lnTo>
                    <a:pt x="50" y="282"/>
                  </a:lnTo>
                  <a:lnTo>
                    <a:pt x="59" y="282"/>
                  </a:lnTo>
                  <a:lnTo>
                    <a:pt x="76" y="282"/>
                  </a:lnTo>
                  <a:lnTo>
                    <a:pt x="76" y="272"/>
                  </a:lnTo>
                  <a:lnTo>
                    <a:pt x="76" y="265"/>
                  </a:lnTo>
                  <a:lnTo>
                    <a:pt x="69" y="265"/>
                  </a:lnTo>
                  <a:lnTo>
                    <a:pt x="59" y="265"/>
                  </a:lnTo>
                  <a:lnTo>
                    <a:pt x="50" y="265"/>
                  </a:lnTo>
                  <a:lnTo>
                    <a:pt x="43" y="272"/>
                  </a:lnTo>
                  <a:lnTo>
                    <a:pt x="33" y="265"/>
                  </a:lnTo>
                  <a:lnTo>
                    <a:pt x="33" y="246"/>
                  </a:lnTo>
                  <a:lnTo>
                    <a:pt x="33" y="239"/>
                  </a:lnTo>
                  <a:lnTo>
                    <a:pt x="17" y="239"/>
                  </a:lnTo>
                  <a:lnTo>
                    <a:pt x="7" y="230"/>
                  </a:lnTo>
                  <a:lnTo>
                    <a:pt x="0" y="213"/>
                  </a:lnTo>
                  <a:lnTo>
                    <a:pt x="7" y="213"/>
                  </a:lnTo>
                  <a:lnTo>
                    <a:pt x="7" y="204"/>
                  </a:lnTo>
                  <a:lnTo>
                    <a:pt x="7" y="197"/>
                  </a:lnTo>
                  <a:lnTo>
                    <a:pt x="17" y="187"/>
                  </a:lnTo>
                  <a:lnTo>
                    <a:pt x="26" y="187"/>
                  </a:lnTo>
                  <a:lnTo>
                    <a:pt x="43" y="178"/>
                  </a:lnTo>
                  <a:lnTo>
                    <a:pt x="33" y="168"/>
                  </a:lnTo>
                  <a:lnTo>
                    <a:pt x="43" y="168"/>
                  </a:lnTo>
                  <a:lnTo>
                    <a:pt x="50" y="161"/>
                  </a:lnTo>
                  <a:lnTo>
                    <a:pt x="59" y="145"/>
                  </a:lnTo>
                  <a:lnTo>
                    <a:pt x="69" y="135"/>
                  </a:lnTo>
                  <a:lnTo>
                    <a:pt x="69" y="128"/>
                  </a:lnTo>
                  <a:lnTo>
                    <a:pt x="69" y="119"/>
                  </a:lnTo>
                  <a:lnTo>
                    <a:pt x="59" y="109"/>
                  </a:lnTo>
                  <a:lnTo>
                    <a:pt x="50" y="102"/>
                  </a:lnTo>
                  <a:lnTo>
                    <a:pt x="59" y="93"/>
                  </a:lnTo>
                  <a:lnTo>
                    <a:pt x="69" y="93"/>
                  </a:lnTo>
                  <a:lnTo>
                    <a:pt x="69" y="83"/>
                  </a:lnTo>
                  <a:lnTo>
                    <a:pt x="76" y="93"/>
                  </a:lnTo>
                  <a:lnTo>
                    <a:pt x="95" y="93"/>
                  </a:lnTo>
                  <a:lnTo>
                    <a:pt x="102" y="93"/>
                  </a:lnTo>
                  <a:lnTo>
                    <a:pt x="118" y="83"/>
                  </a:lnTo>
                  <a:lnTo>
                    <a:pt x="137" y="83"/>
                  </a:lnTo>
                  <a:lnTo>
                    <a:pt x="145" y="76"/>
                  </a:lnTo>
                  <a:lnTo>
                    <a:pt x="154" y="66"/>
                  </a:lnTo>
                  <a:lnTo>
                    <a:pt x="163" y="76"/>
                  </a:lnTo>
                  <a:lnTo>
                    <a:pt x="173" y="76"/>
                  </a:lnTo>
                  <a:lnTo>
                    <a:pt x="180" y="76"/>
                  </a:lnTo>
                  <a:lnTo>
                    <a:pt x="189" y="66"/>
                  </a:lnTo>
                  <a:lnTo>
                    <a:pt x="197" y="59"/>
                  </a:lnTo>
                  <a:lnTo>
                    <a:pt x="215" y="50"/>
                  </a:lnTo>
                  <a:lnTo>
                    <a:pt x="197" y="50"/>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546"/>
            <p:cNvSpPr>
              <a:spLocks/>
            </p:cNvSpPr>
            <p:nvPr/>
          </p:nvSpPr>
          <p:spPr bwMode="auto">
            <a:xfrm>
              <a:off x="8677109" y="4877433"/>
              <a:ext cx="192088" cy="409575"/>
            </a:xfrm>
            <a:custGeom>
              <a:avLst/>
              <a:gdLst>
                <a:gd name="T0" fmla="*/ 114 w 121"/>
                <a:gd name="T1" fmla="*/ 154 h 258"/>
                <a:gd name="T2" fmla="*/ 121 w 121"/>
                <a:gd name="T3" fmla="*/ 164 h 258"/>
                <a:gd name="T4" fmla="*/ 121 w 121"/>
                <a:gd name="T5" fmla="*/ 173 h 258"/>
                <a:gd name="T6" fmla="*/ 121 w 121"/>
                <a:gd name="T7" fmla="*/ 180 h 258"/>
                <a:gd name="T8" fmla="*/ 114 w 121"/>
                <a:gd name="T9" fmla="*/ 190 h 258"/>
                <a:gd name="T10" fmla="*/ 104 w 121"/>
                <a:gd name="T11" fmla="*/ 206 h 258"/>
                <a:gd name="T12" fmla="*/ 95 w 121"/>
                <a:gd name="T13" fmla="*/ 213 h 258"/>
                <a:gd name="T14" fmla="*/ 88 w 121"/>
                <a:gd name="T15" fmla="*/ 213 h 258"/>
                <a:gd name="T16" fmla="*/ 95 w 121"/>
                <a:gd name="T17" fmla="*/ 223 h 258"/>
                <a:gd name="T18" fmla="*/ 78 w 121"/>
                <a:gd name="T19" fmla="*/ 232 h 258"/>
                <a:gd name="T20" fmla="*/ 69 w 121"/>
                <a:gd name="T21" fmla="*/ 232 h 258"/>
                <a:gd name="T22" fmla="*/ 62 w 121"/>
                <a:gd name="T23" fmla="*/ 242 h 258"/>
                <a:gd name="T24" fmla="*/ 62 w 121"/>
                <a:gd name="T25" fmla="*/ 249 h 258"/>
                <a:gd name="T26" fmla="*/ 62 w 121"/>
                <a:gd name="T27" fmla="*/ 258 h 258"/>
                <a:gd name="T28" fmla="*/ 52 w 121"/>
                <a:gd name="T29" fmla="*/ 258 h 258"/>
                <a:gd name="T30" fmla="*/ 43 w 121"/>
                <a:gd name="T31" fmla="*/ 242 h 258"/>
                <a:gd name="T32" fmla="*/ 43 w 121"/>
                <a:gd name="T33" fmla="*/ 232 h 258"/>
                <a:gd name="T34" fmla="*/ 26 w 121"/>
                <a:gd name="T35" fmla="*/ 232 h 258"/>
                <a:gd name="T36" fmla="*/ 19 w 121"/>
                <a:gd name="T37" fmla="*/ 223 h 258"/>
                <a:gd name="T38" fmla="*/ 0 w 121"/>
                <a:gd name="T39" fmla="*/ 223 h 258"/>
                <a:gd name="T40" fmla="*/ 0 w 121"/>
                <a:gd name="T41" fmla="*/ 206 h 258"/>
                <a:gd name="T42" fmla="*/ 10 w 121"/>
                <a:gd name="T43" fmla="*/ 206 h 258"/>
                <a:gd name="T44" fmla="*/ 10 w 121"/>
                <a:gd name="T45" fmla="*/ 197 h 258"/>
                <a:gd name="T46" fmla="*/ 0 w 121"/>
                <a:gd name="T47" fmla="*/ 197 h 258"/>
                <a:gd name="T48" fmla="*/ 0 w 121"/>
                <a:gd name="T49" fmla="*/ 190 h 258"/>
                <a:gd name="T50" fmla="*/ 10 w 121"/>
                <a:gd name="T51" fmla="*/ 180 h 258"/>
                <a:gd name="T52" fmla="*/ 0 w 121"/>
                <a:gd name="T53" fmla="*/ 173 h 258"/>
                <a:gd name="T54" fmla="*/ 0 w 121"/>
                <a:gd name="T55" fmla="*/ 164 h 258"/>
                <a:gd name="T56" fmla="*/ 0 w 121"/>
                <a:gd name="T57" fmla="*/ 154 h 258"/>
                <a:gd name="T58" fmla="*/ 10 w 121"/>
                <a:gd name="T59" fmla="*/ 147 h 258"/>
                <a:gd name="T60" fmla="*/ 10 w 121"/>
                <a:gd name="T61" fmla="*/ 128 h 258"/>
                <a:gd name="T62" fmla="*/ 10 w 121"/>
                <a:gd name="T63" fmla="*/ 121 h 258"/>
                <a:gd name="T64" fmla="*/ 10 w 121"/>
                <a:gd name="T65" fmla="*/ 111 h 258"/>
                <a:gd name="T66" fmla="*/ 10 w 121"/>
                <a:gd name="T67" fmla="*/ 104 h 258"/>
                <a:gd name="T68" fmla="*/ 10 w 121"/>
                <a:gd name="T69" fmla="*/ 95 h 258"/>
                <a:gd name="T70" fmla="*/ 10 w 121"/>
                <a:gd name="T71" fmla="*/ 85 h 258"/>
                <a:gd name="T72" fmla="*/ 19 w 121"/>
                <a:gd name="T73" fmla="*/ 85 h 258"/>
                <a:gd name="T74" fmla="*/ 19 w 121"/>
                <a:gd name="T75" fmla="*/ 78 h 258"/>
                <a:gd name="T76" fmla="*/ 19 w 121"/>
                <a:gd name="T77" fmla="*/ 69 h 258"/>
                <a:gd name="T78" fmla="*/ 10 w 121"/>
                <a:gd name="T79" fmla="*/ 59 h 258"/>
                <a:gd name="T80" fmla="*/ 10 w 121"/>
                <a:gd name="T81" fmla="*/ 43 h 258"/>
                <a:gd name="T82" fmla="*/ 10 w 121"/>
                <a:gd name="T83" fmla="*/ 33 h 258"/>
                <a:gd name="T84" fmla="*/ 10 w 121"/>
                <a:gd name="T85" fmla="*/ 26 h 258"/>
                <a:gd name="T86" fmla="*/ 10 w 121"/>
                <a:gd name="T87" fmla="*/ 17 h 258"/>
                <a:gd name="T88" fmla="*/ 19 w 121"/>
                <a:gd name="T89" fmla="*/ 10 h 258"/>
                <a:gd name="T90" fmla="*/ 26 w 121"/>
                <a:gd name="T91" fmla="*/ 10 h 258"/>
                <a:gd name="T92" fmla="*/ 43 w 121"/>
                <a:gd name="T93" fmla="*/ 0 h 258"/>
                <a:gd name="T94" fmla="*/ 52 w 121"/>
                <a:gd name="T95" fmla="*/ 10 h 258"/>
                <a:gd name="T96" fmla="*/ 62 w 121"/>
                <a:gd name="T97" fmla="*/ 17 h 258"/>
                <a:gd name="T98" fmla="*/ 78 w 121"/>
                <a:gd name="T99" fmla="*/ 17 h 258"/>
                <a:gd name="T100" fmla="*/ 78 w 121"/>
                <a:gd name="T101" fmla="*/ 26 h 258"/>
                <a:gd name="T102" fmla="*/ 88 w 121"/>
                <a:gd name="T103" fmla="*/ 43 h 258"/>
                <a:gd name="T104" fmla="*/ 88 w 121"/>
                <a:gd name="T105" fmla="*/ 52 h 258"/>
                <a:gd name="T106" fmla="*/ 78 w 121"/>
                <a:gd name="T107" fmla="*/ 59 h 258"/>
                <a:gd name="T108" fmla="*/ 78 w 121"/>
                <a:gd name="T109" fmla="*/ 69 h 258"/>
                <a:gd name="T110" fmla="*/ 78 w 121"/>
                <a:gd name="T111" fmla="*/ 85 h 258"/>
                <a:gd name="T112" fmla="*/ 88 w 121"/>
                <a:gd name="T113" fmla="*/ 95 h 258"/>
                <a:gd name="T114" fmla="*/ 88 w 121"/>
                <a:gd name="T115" fmla="*/ 104 h 258"/>
                <a:gd name="T116" fmla="*/ 88 w 121"/>
                <a:gd name="T117" fmla="*/ 121 h 258"/>
                <a:gd name="T118" fmla="*/ 95 w 121"/>
                <a:gd name="T119" fmla="*/ 121 h 258"/>
                <a:gd name="T120" fmla="*/ 95 w 121"/>
                <a:gd name="T121" fmla="*/ 138 h 258"/>
                <a:gd name="T122" fmla="*/ 104 w 121"/>
                <a:gd name="T123" fmla="*/ 147 h 258"/>
                <a:gd name="T124" fmla="*/ 114 w 121"/>
                <a:gd name="T125" fmla="*/ 154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 h="258">
                  <a:moveTo>
                    <a:pt x="114" y="154"/>
                  </a:moveTo>
                  <a:lnTo>
                    <a:pt x="121" y="164"/>
                  </a:lnTo>
                  <a:lnTo>
                    <a:pt x="121" y="173"/>
                  </a:lnTo>
                  <a:lnTo>
                    <a:pt x="121" y="180"/>
                  </a:lnTo>
                  <a:lnTo>
                    <a:pt x="114" y="190"/>
                  </a:lnTo>
                  <a:lnTo>
                    <a:pt x="104" y="206"/>
                  </a:lnTo>
                  <a:lnTo>
                    <a:pt x="95" y="213"/>
                  </a:lnTo>
                  <a:lnTo>
                    <a:pt x="88" y="213"/>
                  </a:lnTo>
                  <a:lnTo>
                    <a:pt x="95" y="223"/>
                  </a:lnTo>
                  <a:lnTo>
                    <a:pt x="78" y="232"/>
                  </a:lnTo>
                  <a:lnTo>
                    <a:pt x="69" y="232"/>
                  </a:lnTo>
                  <a:lnTo>
                    <a:pt x="62" y="242"/>
                  </a:lnTo>
                  <a:lnTo>
                    <a:pt x="62" y="249"/>
                  </a:lnTo>
                  <a:lnTo>
                    <a:pt x="62" y="258"/>
                  </a:lnTo>
                  <a:lnTo>
                    <a:pt x="52" y="258"/>
                  </a:lnTo>
                  <a:lnTo>
                    <a:pt x="43" y="242"/>
                  </a:lnTo>
                  <a:lnTo>
                    <a:pt x="43" y="232"/>
                  </a:lnTo>
                  <a:lnTo>
                    <a:pt x="26" y="232"/>
                  </a:lnTo>
                  <a:lnTo>
                    <a:pt x="19" y="223"/>
                  </a:lnTo>
                  <a:lnTo>
                    <a:pt x="0" y="223"/>
                  </a:lnTo>
                  <a:lnTo>
                    <a:pt x="0" y="206"/>
                  </a:lnTo>
                  <a:lnTo>
                    <a:pt x="10" y="206"/>
                  </a:lnTo>
                  <a:lnTo>
                    <a:pt x="10" y="197"/>
                  </a:lnTo>
                  <a:lnTo>
                    <a:pt x="0" y="197"/>
                  </a:lnTo>
                  <a:lnTo>
                    <a:pt x="0" y="190"/>
                  </a:lnTo>
                  <a:lnTo>
                    <a:pt x="10" y="180"/>
                  </a:lnTo>
                  <a:lnTo>
                    <a:pt x="0" y="173"/>
                  </a:lnTo>
                  <a:lnTo>
                    <a:pt x="0" y="164"/>
                  </a:lnTo>
                  <a:lnTo>
                    <a:pt x="0" y="154"/>
                  </a:lnTo>
                  <a:lnTo>
                    <a:pt x="10" y="147"/>
                  </a:lnTo>
                  <a:lnTo>
                    <a:pt x="10" y="128"/>
                  </a:lnTo>
                  <a:lnTo>
                    <a:pt x="10" y="121"/>
                  </a:lnTo>
                  <a:lnTo>
                    <a:pt x="10" y="111"/>
                  </a:lnTo>
                  <a:lnTo>
                    <a:pt x="10" y="104"/>
                  </a:lnTo>
                  <a:lnTo>
                    <a:pt x="10" y="95"/>
                  </a:lnTo>
                  <a:lnTo>
                    <a:pt x="10" y="85"/>
                  </a:lnTo>
                  <a:lnTo>
                    <a:pt x="19" y="85"/>
                  </a:lnTo>
                  <a:lnTo>
                    <a:pt x="19" y="78"/>
                  </a:lnTo>
                  <a:lnTo>
                    <a:pt x="19" y="69"/>
                  </a:lnTo>
                  <a:lnTo>
                    <a:pt x="10" y="59"/>
                  </a:lnTo>
                  <a:lnTo>
                    <a:pt x="10" y="43"/>
                  </a:lnTo>
                  <a:lnTo>
                    <a:pt x="10" y="33"/>
                  </a:lnTo>
                  <a:lnTo>
                    <a:pt x="10" y="26"/>
                  </a:lnTo>
                  <a:lnTo>
                    <a:pt x="10" y="17"/>
                  </a:lnTo>
                  <a:lnTo>
                    <a:pt x="19" y="10"/>
                  </a:lnTo>
                  <a:lnTo>
                    <a:pt x="26" y="10"/>
                  </a:lnTo>
                  <a:lnTo>
                    <a:pt x="43" y="0"/>
                  </a:lnTo>
                  <a:lnTo>
                    <a:pt x="52" y="10"/>
                  </a:lnTo>
                  <a:lnTo>
                    <a:pt x="62" y="17"/>
                  </a:lnTo>
                  <a:lnTo>
                    <a:pt x="78" y="17"/>
                  </a:lnTo>
                  <a:lnTo>
                    <a:pt x="78" y="26"/>
                  </a:lnTo>
                  <a:lnTo>
                    <a:pt x="88" y="43"/>
                  </a:lnTo>
                  <a:lnTo>
                    <a:pt x="88" y="52"/>
                  </a:lnTo>
                  <a:lnTo>
                    <a:pt x="78" y="59"/>
                  </a:lnTo>
                  <a:lnTo>
                    <a:pt x="78" y="69"/>
                  </a:lnTo>
                  <a:lnTo>
                    <a:pt x="78" y="85"/>
                  </a:lnTo>
                  <a:lnTo>
                    <a:pt x="88" y="95"/>
                  </a:lnTo>
                  <a:lnTo>
                    <a:pt x="88" y="104"/>
                  </a:lnTo>
                  <a:lnTo>
                    <a:pt x="88" y="121"/>
                  </a:lnTo>
                  <a:lnTo>
                    <a:pt x="95" y="121"/>
                  </a:lnTo>
                  <a:lnTo>
                    <a:pt x="95" y="138"/>
                  </a:lnTo>
                  <a:lnTo>
                    <a:pt x="104" y="147"/>
                  </a:lnTo>
                  <a:lnTo>
                    <a:pt x="114" y="154"/>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547"/>
            <p:cNvSpPr>
              <a:spLocks/>
            </p:cNvSpPr>
            <p:nvPr/>
          </p:nvSpPr>
          <p:spPr bwMode="auto">
            <a:xfrm>
              <a:off x="8038940" y="4242429"/>
              <a:ext cx="1062039" cy="868363"/>
            </a:xfrm>
            <a:custGeom>
              <a:avLst/>
              <a:gdLst>
                <a:gd name="T0" fmla="*/ 660 w 669"/>
                <a:gd name="T1" fmla="*/ 462 h 547"/>
                <a:gd name="T2" fmla="*/ 627 w 669"/>
                <a:gd name="T3" fmla="*/ 426 h 547"/>
                <a:gd name="T4" fmla="*/ 608 w 669"/>
                <a:gd name="T5" fmla="*/ 374 h 547"/>
                <a:gd name="T6" fmla="*/ 634 w 669"/>
                <a:gd name="T7" fmla="*/ 341 h 547"/>
                <a:gd name="T8" fmla="*/ 627 w 669"/>
                <a:gd name="T9" fmla="*/ 315 h 547"/>
                <a:gd name="T10" fmla="*/ 608 w 669"/>
                <a:gd name="T11" fmla="*/ 280 h 547"/>
                <a:gd name="T12" fmla="*/ 634 w 669"/>
                <a:gd name="T13" fmla="*/ 237 h 547"/>
                <a:gd name="T14" fmla="*/ 627 w 669"/>
                <a:gd name="T15" fmla="*/ 204 h 547"/>
                <a:gd name="T16" fmla="*/ 575 w 669"/>
                <a:gd name="T17" fmla="*/ 204 h 547"/>
                <a:gd name="T18" fmla="*/ 532 w 669"/>
                <a:gd name="T19" fmla="*/ 194 h 547"/>
                <a:gd name="T20" fmla="*/ 539 w 669"/>
                <a:gd name="T21" fmla="*/ 161 h 547"/>
                <a:gd name="T22" fmla="*/ 506 w 669"/>
                <a:gd name="T23" fmla="*/ 142 h 547"/>
                <a:gd name="T24" fmla="*/ 497 w 669"/>
                <a:gd name="T25" fmla="*/ 90 h 547"/>
                <a:gd name="T26" fmla="*/ 487 w 669"/>
                <a:gd name="T27" fmla="*/ 66 h 547"/>
                <a:gd name="T28" fmla="*/ 445 w 669"/>
                <a:gd name="T29" fmla="*/ 66 h 547"/>
                <a:gd name="T30" fmla="*/ 400 w 669"/>
                <a:gd name="T31" fmla="*/ 66 h 547"/>
                <a:gd name="T32" fmla="*/ 357 w 669"/>
                <a:gd name="T33" fmla="*/ 83 h 547"/>
                <a:gd name="T34" fmla="*/ 315 w 669"/>
                <a:gd name="T35" fmla="*/ 100 h 547"/>
                <a:gd name="T36" fmla="*/ 281 w 669"/>
                <a:gd name="T37" fmla="*/ 90 h 547"/>
                <a:gd name="T38" fmla="*/ 255 w 669"/>
                <a:gd name="T39" fmla="*/ 74 h 547"/>
                <a:gd name="T40" fmla="*/ 229 w 669"/>
                <a:gd name="T41" fmla="*/ 38 h 547"/>
                <a:gd name="T42" fmla="*/ 208 w 669"/>
                <a:gd name="T43" fmla="*/ 5 h 547"/>
                <a:gd name="T44" fmla="*/ 158 w 669"/>
                <a:gd name="T45" fmla="*/ 10 h 547"/>
                <a:gd name="T46" fmla="*/ 99 w 669"/>
                <a:gd name="T47" fmla="*/ 26 h 547"/>
                <a:gd name="T48" fmla="*/ 76 w 669"/>
                <a:gd name="T49" fmla="*/ 38 h 547"/>
                <a:gd name="T50" fmla="*/ 38 w 669"/>
                <a:gd name="T51" fmla="*/ 19 h 547"/>
                <a:gd name="T52" fmla="*/ 14 w 669"/>
                <a:gd name="T53" fmla="*/ 40 h 547"/>
                <a:gd name="T54" fmla="*/ 0 w 669"/>
                <a:gd name="T55" fmla="*/ 66 h 547"/>
                <a:gd name="T56" fmla="*/ 31 w 669"/>
                <a:gd name="T57" fmla="*/ 83 h 547"/>
                <a:gd name="T58" fmla="*/ 21 w 669"/>
                <a:gd name="T59" fmla="*/ 116 h 547"/>
                <a:gd name="T60" fmla="*/ 14 w 669"/>
                <a:gd name="T61" fmla="*/ 142 h 547"/>
                <a:gd name="T62" fmla="*/ 31 w 669"/>
                <a:gd name="T63" fmla="*/ 185 h 547"/>
                <a:gd name="T64" fmla="*/ 57 w 669"/>
                <a:gd name="T65" fmla="*/ 135 h 547"/>
                <a:gd name="T66" fmla="*/ 90 w 669"/>
                <a:gd name="T67" fmla="*/ 161 h 547"/>
                <a:gd name="T68" fmla="*/ 90 w 669"/>
                <a:gd name="T69" fmla="*/ 220 h 547"/>
                <a:gd name="T70" fmla="*/ 125 w 669"/>
                <a:gd name="T71" fmla="*/ 237 h 547"/>
                <a:gd name="T72" fmla="*/ 125 w 669"/>
                <a:gd name="T73" fmla="*/ 263 h 547"/>
                <a:gd name="T74" fmla="*/ 161 w 669"/>
                <a:gd name="T75" fmla="*/ 306 h 547"/>
                <a:gd name="T76" fmla="*/ 220 w 669"/>
                <a:gd name="T77" fmla="*/ 324 h 547"/>
                <a:gd name="T78" fmla="*/ 272 w 669"/>
                <a:gd name="T79" fmla="*/ 374 h 547"/>
                <a:gd name="T80" fmla="*/ 315 w 669"/>
                <a:gd name="T81" fmla="*/ 400 h 547"/>
                <a:gd name="T82" fmla="*/ 360 w 669"/>
                <a:gd name="T83" fmla="*/ 417 h 547"/>
                <a:gd name="T84" fmla="*/ 376 w 669"/>
                <a:gd name="T85" fmla="*/ 452 h 547"/>
                <a:gd name="T86" fmla="*/ 412 w 669"/>
                <a:gd name="T87" fmla="*/ 462 h 547"/>
                <a:gd name="T88" fmla="*/ 412 w 669"/>
                <a:gd name="T89" fmla="*/ 417 h 547"/>
                <a:gd name="T90" fmla="*/ 454 w 669"/>
                <a:gd name="T91" fmla="*/ 410 h 547"/>
                <a:gd name="T92" fmla="*/ 487 w 669"/>
                <a:gd name="T93" fmla="*/ 443 h 547"/>
                <a:gd name="T94" fmla="*/ 480 w 669"/>
                <a:gd name="T95" fmla="*/ 488 h 547"/>
                <a:gd name="T96" fmla="*/ 497 w 669"/>
                <a:gd name="T97" fmla="*/ 521 h 547"/>
                <a:gd name="T98" fmla="*/ 523 w 669"/>
                <a:gd name="T99" fmla="*/ 540 h 547"/>
                <a:gd name="T100" fmla="*/ 558 w 669"/>
                <a:gd name="T101" fmla="*/ 540 h 547"/>
                <a:gd name="T102" fmla="*/ 608 w 669"/>
                <a:gd name="T103" fmla="*/ 511 h 547"/>
                <a:gd name="T104" fmla="*/ 643 w 669"/>
                <a:gd name="T105" fmla="*/ 511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69" h="547">
                  <a:moveTo>
                    <a:pt x="653" y="488"/>
                  </a:moveTo>
                  <a:lnTo>
                    <a:pt x="660" y="478"/>
                  </a:lnTo>
                  <a:lnTo>
                    <a:pt x="660" y="469"/>
                  </a:lnTo>
                  <a:lnTo>
                    <a:pt x="660" y="462"/>
                  </a:lnTo>
                  <a:lnTo>
                    <a:pt x="653" y="452"/>
                  </a:lnTo>
                  <a:lnTo>
                    <a:pt x="643" y="443"/>
                  </a:lnTo>
                  <a:lnTo>
                    <a:pt x="634" y="436"/>
                  </a:lnTo>
                  <a:lnTo>
                    <a:pt x="627" y="426"/>
                  </a:lnTo>
                  <a:lnTo>
                    <a:pt x="608" y="417"/>
                  </a:lnTo>
                  <a:lnTo>
                    <a:pt x="608" y="400"/>
                  </a:lnTo>
                  <a:lnTo>
                    <a:pt x="608" y="393"/>
                  </a:lnTo>
                  <a:lnTo>
                    <a:pt x="608" y="374"/>
                  </a:lnTo>
                  <a:lnTo>
                    <a:pt x="617" y="374"/>
                  </a:lnTo>
                  <a:lnTo>
                    <a:pt x="617" y="358"/>
                  </a:lnTo>
                  <a:lnTo>
                    <a:pt x="617" y="348"/>
                  </a:lnTo>
                  <a:lnTo>
                    <a:pt x="634" y="341"/>
                  </a:lnTo>
                  <a:lnTo>
                    <a:pt x="634" y="332"/>
                  </a:lnTo>
                  <a:lnTo>
                    <a:pt x="643" y="324"/>
                  </a:lnTo>
                  <a:lnTo>
                    <a:pt x="634" y="315"/>
                  </a:lnTo>
                  <a:lnTo>
                    <a:pt x="627" y="315"/>
                  </a:lnTo>
                  <a:lnTo>
                    <a:pt x="617" y="315"/>
                  </a:lnTo>
                  <a:lnTo>
                    <a:pt x="617" y="306"/>
                  </a:lnTo>
                  <a:lnTo>
                    <a:pt x="608" y="298"/>
                  </a:lnTo>
                  <a:lnTo>
                    <a:pt x="608" y="280"/>
                  </a:lnTo>
                  <a:lnTo>
                    <a:pt x="601" y="263"/>
                  </a:lnTo>
                  <a:lnTo>
                    <a:pt x="608" y="263"/>
                  </a:lnTo>
                  <a:lnTo>
                    <a:pt x="617" y="253"/>
                  </a:lnTo>
                  <a:lnTo>
                    <a:pt x="634" y="237"/>
                  </a:lnTo>
                  <a:lnTo>
                    <a:pt x="627" y="220"/>
                  </a:lnTo>
                  <a:lnTo>
                    <a:pt x="617" y="220"/>
                  </a:lnTo>
                  <a:lnTo>
                    <a:pt x="617" y="211"/>
                  </a:lnTo>
                  <a:lnTo>
                    <a:pt x="627" y="204"/>
                  </a:lnTo>
                  <a:lnTo>
                    <a:pt x="617" y="194"/>
                  </a:lnTo>
                  <a:lnTo>
                    <a:pt x="601" y="204"/>
                  </a:lnTo>
                  <a:lnTo>
                    <a:pt x="591" y="211"/>
                  </a:lnTo>
                  <a:lnTo>
                    <a:pt x="575" y="204"/>
                  </a:lnTo>
                  <a:lnTo>
                    <a:pt x="565" y="194"/>
                  </a:lnTo>
                  <a:lnTo>
                    <a:pt x="558" y="194"/>
                  </a:lnTo>
                  <a:lnTo>
                    <a:pt x="539" y="194"/>
                  </a:lnTo>
                  <a:lnTo>
                    <a:pt x="532" y="194"/>
                  </a:lnTo>
                  <a:lnTo>
                    <a:pt x="532" y="185"/>
                  </a:lnTo>
                  <a:lnTo>
                    <a:pt x="532" y="178"/>
                  </a:lnTo>
                  <a:lnTo>
                    <a:pt x="539" y="168"/>
                  </a:lnTo>
                  <a:lnTo>
                    <a:pt x="539" y="161"/>
                  </a:lnTo>
                  <a:lnTo>
                    <a:pt x="532" y="152"/>
                  </a:lnTo>
                  <a:lnTo>
                    <a:pt x="523" y="142"/>
                  </a:lnTo>
                  <a:lnTo>
                    <a:pt x="516" y="142"/>
                  </a:lnTo>
                  <a:lnTo>
                    <a:pt x="506" y="142"/>
                  </a:lnTo>
                  <a:lnTo>
                    <a:pt x="506" y="126"/>
                  </a:lnTo>
                  <a:lnTo>
                    <a:pt x="497" y="116"/>
                  </a:lnTo>
                  <a:lnTo>
                    <a:pt x="497" y="109"/>
                  </a:lnTo>
                  <a:lnTo>
                    <a:pt x="497" y="90"/>
                  </a:lnTo>
                  <a:lnTo>
                    <a:pt x="497" y="83"/>
                  </a:lnTo>
                  <a:lnTo>
                    <a:pt x="487" y="83"/>
                  </a:lnTo>
                  <a:lnTo>
                    <a:pt x="480" y="83"/>
                  </a:lnTo>
                  <a:lnTo>
                    <a:pt x="487" y="66"/>
                  </a:lnTo>
                  <a:lnTo>
                    <a:pt x="475" y="62"/>
                  </a:lnTo>
                  <a:lnTo>
                    <a:pt x="464" y="57"/>
                  </a:lnTo>
                  <a:lnTo>
                    <a:pt x="445" y="57"/>
                  </a:lnTo>
                  <a:lnTo>
                    <a:pt x="445" y="66"/>
                  </a:lnTo>
                  <a:lnTo>
                    <a:pt x="431" y="69"/>
                  </a:lnTo>
                  <a:lnTo>
                    <a:pt x="428" y="69"/>
                  </a:lnTo>
                  <a:lnTo>
                    <a:pt x="419" y="59"/>
                  </a:lnTo>
                  <a:lnTo>
                    <a:pt x="400" y="66"/>
                  </a:lnTo>
                  <a:lnTo>
                    <a:pt x="388" y="74"/>
                  </a:lnTo>
                  <a:lnTo>
                    <a:pt x="378" y="76"/>
                  </a:lnTo>
                  <a:lnTo>
                    <a:pt x="364" y="76"/>
                  </a:lnTo>
                  <a:lnTo>
                    <a:pt x="357" y="83"/>
                  </a:lnTo>
                  <a:lnTo>
                    <a:pt x="348" y="93"/>
                  </a:lnTo>
                  <a:lnTo>
                    <a:pt x="338" y="102"/>
                  </a:lnTo>
                  <a:lnTo>
                    <a:pt x="331" y="104"/>
                  </a:lnTo>
                  <a:lnTo>
                    <a:pt x="315" y="100"/>
                  </a:lnTo>
                  <a:lnTo>
                    <a:pt x="308" y="100"/>
                  </a:lnTo>
                  <a:lnTo>
                    <a:pt x="298" y="100"/>
                  </a:lnTo>
                  <a:lnTo>
                    <a:pt x="289" y="100"/>
                  </a:lnTo>
                  <a:lnTo>
                    <a:pt x="281" y="90"/>
                  </a:lnTo>
                  <a:lnTo>
                    <a:pt x="272" y="90"/>
                  </a:lnTo>
                  <a:lnTo>
                    <a:pt x="272" y="83"/>
                  </a:lnTo>
                  <a:lnTo>
                    <a:pt x="263" y="83"/>
                  </a:lnTo>
                  <a:lnTo>
                    <a:pt x="255" y="74"/>
                  </a:lnTo>
                  <a:lnTo>
                    <a:pt x="246" y="66"/>
                  </a:lnTo>
                  <a:lnTo>
                    <a:pt x="239" y="57"/>
                  </a:lnTo>
                  <a:lnTo>
                    <a:pt x="229" y="48"/>
                  </a:lnTo>
                  <a:lnTo>
                    <a:pt x="229" y="38"/>
                  </a:lnTo>
                  <a:lnTo>
                    <a:pt x="229" y="31"/>
                  </a:lnTo>
                  <a:lnTo>
                    <a:pt x="220" y="22"/>
                  </a:lnTo>
                  <a:lnTo>
                    <a:pt x="213" y="12"/>
                  </a:lnTo>
                  <a:lnTo>
                    <a:pt x="208" y="5"/>
                  </a:lnTo>
                  <a:lnTo>
                    <a:pt x="189" y="0"/>
                  </a:lnTo>
                  <a:lnTo>
                    <a:pt x="177" y="10"/>
                  </a:lnTo>
                  <a:lnTo>
                    <a:pt x="166" y="7"/>
                  </a:lnTo>
                  <a:lnTo>
                    <a:pt x="158" y="10"/>
                  </a:lnTo>
                  <a:lnTo>
                    <a:pt x="151" y="12"/>
                  </a:lnTo>
                  <a:lnTo>
                    <a:pt x="142" y="12"/>
                  </a:lnTo>
                  <a:lnTo>
                    <a:pt x="106" y="12"/>
                  </a:lnTo>
                  <a:lnTo>
                    <a:pt x="99" y="26"/>
                  </a:lnTo>
                  <a:lnTo>
                    <a:pt x="99" y="29"/>
                  </a:lnTo>
                  <a:lnTo>
                    <a:pt x="90" y="26"/>
                  </a:lnTo>
                  <a:lnTo>
                    <a:pt x="78" y="31"/>
                  </a:lnTo>
                  <a:lnTo>
                    <a:pt x="76" y="38"/>
                  </a:lnTo>
                  <a:lnTo>
                    <a:pt x="66" y="31"/>
                  </a:lnTo>
                  <a:lnTo>
                    <a:pt x="57" y="31"/>
                  </a:lnTo>
                  <a:lnTo>
                    <a:pt x="47" y="31"/>
                  </a:lnTo>
                  <a:lnTo>
                    <a:pt x="38" y="19"/>
                  </a:lnTo>
                  <a:lnTo>
                    <a:pt x="31" y="19"/>
                  </a:lnTo>
                  <a:lnTo>
                    <a:pt x="14" y="24"/>
                  </a:lnTo>
                  <a:lnTo>
                    <a:pt x="12" y="33"/>
                  </a:lnTo>
                  <a:lnTo>
                    <a:pt x="14" y="40"/>
                  </a:lnTo>
                  <a:lnTo>
                    <a:pt x="17" y="48"/>
                  </a:lnTo>
                  <a:lnTo>
                    <a:pt x="17" y="55"/>
                  </a:lnTo>
                  <a:lnTo>
                    <a:pt x="14" y="57"/>
                  </a:lnTo>
                  <a:lnTo>
                    <a:pt x="0" y="66"/>
                  </a:lnTo>
                  <a:lnTo>
                    <a:pt x="14" y="74"/>
                  </a:lnTo>
                  <a:lnTo>
                    <a:pt x="14" y="88"/>
                  </a:lnTo>
                  <a:lnTo>
                    <a:pt x="21" y="90"/>
                  </a:lnTo>
                  <a:lnTo>
                    <a:pt x="31" y="83"/>
                  </a:lnTo>
                  <a:lnTo>
                    <a:pt x="31" y="90"/>
                  </a:lnTo>
                  <a:lnTo>
                    <a:pt x="31" y="100"/>
                  </a:lnTo>
                  <a:lnTo>
                    <a:pt x="31" y="109"/>
                  </a:lnTo>
                  <a:lnTo>
                    <a:pt x="21" y="116"/>
                  </a:lnTo>
                  <a:lnTo>
                    <a:pt x="14" y="116"/>
                  </a:lnTo>
                  <a:lnTo>
                    <a:pt x="5" y="126"/>
                  </a:lnTo>
                  <a:lnTo>
                    <a:pt x="14" y="135"/>
                  </a:lnTo>
                  <a:lnTo>
                    <a:pt x="14" y="142"/>
                  </a:lnTo>
                  <a:lnTo>
                    <a:pt x="14" y="161"/>
                  </a:lnTo>
                  <a:lnTo>
                    <a:pt x="21" y="168"/>
                  </a:lnTo>
                  <a:lnTo>
                    <a:pt x="21" y="178"/>
                  </a:lnTo>
                  <a:lnTo>
                    <a:pt x="31" y="185"/>
                  </a:lnTo>
                  <a:lnTo>
                    <a:pt x="40" y="168"/>
                  </a:lnTo>
                  <a:lnTo>
                    <a:pt x="47" y="161"/>
                  </a:lnTo>
                  <a:lnTo>
                    <a:pt x="57" y="142"/>
                  </a:lnTo>
                  <a:lnTo>
                    <a:pt x="57" y="135"/>
                  </a:lnTo>
                  <a:lnTo>
                    <a:pt x="66" y="135"/>
                  </a:lnTo>
                  <a:lnTo>
                    <a:pt x="73" y="142"/>
                  </a:lnTo>
                  <a:lnTo>
                    <a:pt x="83" y="152"/>
                  </a:lnTo>
                  <a:lnTo>
                    <a:pt x="90" y="161"/>
                  </a:lnTo>
                  <a:lnTo>
                    <a:pt x="99" y="178"/>
                  </a:lnTo>
                  <a:lnTo>
                    <a:pt x="90" y="194"/>
                  </a:lnTo>
                  <a:lnTo>
                    <a:pt x="90" y="204"/>
                  </a:lnTo>
                  <a:lnTo>
                    <a:pt x="90" y="220"/>
                  </a:lnTo>
                  <a:lnTo>
                    <a:pt x="109" y="220"/>
                  </a:lnTo>
                  <a:lnTo>
                    <a:pt x="109" y="230"/>
                  </a:lnTo>
                  <a:lnTo>
                    <a:pt x="116" y="230"/>
                  </a:lnTo>
                  <a:lnTo>
                    <a:pt x="125" y="237"/>
                  </a:lnTo>
                  <a:lnTo>
                    <a:pt x="135" y="246"/>
                  </a:lnTo>
                  <a:lnTo>
                    <a:pt x="109" y="246"/>
                  </a:lnTo>
                  <a:lnTo>
                    <a:pt x="116" y="253"/>
                  </a:lnTo>
                  <a:lnTo>
                    <a:pt x="125" y="263"/>
                  </a:lnTo>
                  <a:lnTo>
                    <a:pt x="135" y="280"/>
                  </a:lnTo>
                  <a:lnTo>
                    <a:pt x="142" y="280"/>
                  </a:lnTo>
                  <a:lnTo>
                    <a:pt x="161" y="298"/>
                  </a:lnTo>
                  <a:lnTo>
                    <a:pt x="161" y="306"/>
                  </a:lnTo>
                  <a:lnTo>
                    <a:pt x="177" y="315"/>
                  </a:lnTo>
                  <a:lnTo>
                    <a:pt x="194" y="306"/>
                  </a:lnTo>
                  <a:lnTo>
                    <a:pt x="203" y="306"/>
                  </a:lnTo>
                  <a:lnTo>
                    <a:pt x="220" y="324"/>
                  </a:lnTo>
                  <a:lnTo>
                    <a:pt x="239" y="341"/>
                  </a:lnTo>
                  <a:lnTo>
                    <a:pt x="246" y="358"/>
                  </a:lnTo>
                  <a:lnTo>
                    <a:pt x="263" y="358"/>
                  </a:lnTo>
                  <a:lnTo>
                    <a:pt x="272" y="374"/>
                  </a:lnTo>
                  <a:lnTo>
                    <a:pt x="289" y="384"/>
                  </a:lnTo>
                  <a:lnTo>
                    <a:pt x="298" y="384"/>
                  </a:lnTo>
                  <a:lnTo>
                    <a:pt x="308" y="400"/>
                  </a:lnTo>
                  <a:lnTo>
                    <a:pt x="315" y="400"/>
                  </a:lnTo>
                  <a:lnTo>
                    <a:pt x="324" y="410"/>
                  </a:lnTo>
                  <a:lnTo>
                    <a:pt x="341" y="410"/>
                  </a:lnTo>
                  <a:lnTo>
                    <a:pt x="350" y="410"/>
                  </a:lnTo>
                  <a:lnTo>
                    <a:pt x="360" y="417"/>
                  </a:lnTo>
                  <a:lnTo>
                    <a:pt x="360" y="426"/>
                  </a:lnTo>
                  <a:lnTo>
                    <a:pt x="367" y="436"/>
                  </a:lnTo>
                  <a:lnTo>
                    <a:pt x="376" y="436"/>
                  </a:lnTo>
                  <a:lnTo>
                    <a:pt x="376" y="452"/>
                  </a:lnTo>
                  <a:lnTo>
                    <a:pt x="393" y="452"/>
                  </a:lnTo>
                  <a:lnTo>
                    <a:pt x="393" y="462"/>
                  </a:lnTo>
                  <a:lnTo>
                    <a:pt x="402" y="462"/>
                  </a:lnTo>
                  <a:lnTo>
                    <a:pt x="412" y="462"/>
                  </a:lnTo>
                  <a:lnTo>
                    <a:pt x="412" y="443"/>
                  </a:lnTo>
                  <a:lnTo>
                    <a:pt x="412" y="436"/>
                  </a:lnTo>
                  <a:lnTo>
                    <a:pt x="412" y="426"/>
                  </a:lnTo>
                  <a:lnTo>
                    <a:pt x="412" y="417"/>
                  </a:lnTo>
                  <a:lnTo>
                    <a:pt x="419" y="410"/>
                  </a:lnTo>
                  <a:lnTo>
                    <a:pt x="428" y="410"/>
                  </a:lnTo>
                  <a:lnTo>
                    <a:pt x="445" y="400"/>
                  </a:lnTo>
                  <a:lnTo>
                    <a:pt x="454" y="410"/>
                  </a:lnTo>
                  <a:lnTo>
                    <a:pt x="461" y="417"/>
                  </a:lnTo>
                  <a:lnTo>
                    <a:pt x="480" y="417"/>
                  </a:lnTo>
                  <a:lnTo>
                    <a:pt x="480" y="426"/>
                  </a:lnTo>
                  <a:lnTo>
                    <a:pt x="487" y="443"/>
                  </a:lnTo>
                  <a:lnTo>
                    <a:pt x="487" y="452"/>
                  </a:lnTo>
                  <a:lnTo>
                    <a:pt x="480" y="462"/>
                  </a:lnTo>
                  <a:lnTo>
                    <a:pt x="480" y="469"/>
                  </a:lnTo>
                  <a:lnTo>
                    <a:pt x="480" y="488"/>
                  </a:lnTo>
                  <a:lnTo>
                    <a:pt x="487" y="495"/>
                  </a:lnTo>
                  <a:lnTo>
                    <a:pt x="487" y="504"/>
                  </a:lnTo>
                  <a:lnTo>
                    <a:pt x="487" y="521"/>
                  </a:lnTo>
                  <a:lnTo>
                    <a:pt x="497" y="521"/>
                  </a:lnTo>
                  <a:lnTo>
                    <a:pt x="497" y="540"/>
                  </a:lnTo>
                  <a:lnTo>
                    <a:pt x="506" y="547"/>
                  </a:lnTo>
                  <a:lnTo>
                    <a:pt x="516" y="540"/>
                  </a:lnTo>
                  <a:lnTo>
                    <a:pt x="523" y="540"/>
                  </a:lnTo>
                  <a:lnTo>
                    <a:pt x="523" y="530"/>
                  </a:lnTo>
                  <a:lnTo>
                    <a:pt x="532" y="540"/>
                  </a:lnTo>
                  <a:lnTo>
                    <a:pt x="549" y="540"/>
                  </a:lnTo>
                  <a:lnTo>
                    <a:pt x="558" y="540"/>
                  </a:lnTo>
                  <a:lnTo>
                    <a:pt x="575" y="530"/>
                  </a:lnTo>
                  <a:lnTo>
                    <a:pt x="591" y="530"/>
                  </a:lnTo>
                  <a:lnTo>
                    <a:pt x="601" y="521"/>
                  </a:lnTo>
                  <a:lnTo>
                    <a:pt x="608" y="511"/>
                  </a:lnTo>
                  <a:lnTo>
                    <a:pt x="617" y="521"/>
                  </a:lnTo>
                  <a:lnTo>
                    <a:pt x="627" y="521"/>
                  </a:lnTo>
                  <a:lnTo>
                    <a:pt x="634" y="521"/>
                  </a:lnTo>
                  <a:lnTo>
                    <a:pt x="643" y="511"/>
                  </a:lnTo>
                  <a:lnTo>
                    <a:pt x="653" y="504"/>
                  </a:lnTo>
                  <a:lnTo>
                    <a:pt x="669" y="495"/>
                  </a:lnTo>
                  <a:lnTo>
                    <a:pt x="653" y="488"/>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483"/>
            <p:cNvSpPr>
              <a:spLocks/>
            </p:cNvSpPr>
            <p:nvPr/>
          </p:nvSpPr>
          <p:spPr bwMode="auto">
            <a:xfrm>
              <a:off x="10078871" y="4205917"/>
              <a:ext cx="431800" cy="258763"/>
            </a:xfrm>
            <a:custGeom>
              <a:avLst/>
              <a:gdLst>
                <a:gd name="T0" fmla="*/ 0 w 272"/>
                <a:gd name="T1" fmla="*/ 78 h 163"/>
                <a:gd name="T2" fmla="*/ 16 w 272"/>
                <a:gd name="T3" fmla="*/ 59 h 163"/>
                <a:gd name="T4" fmla="*/ 42 w 272"/>
                <a:gd name="T5" fmla="*/ 52 h 163"/>
                <a:gd name="T6" fmla="*/ 59 w 272"/>
                <a:gd name="T7" fmla="*/ 33 h 163"/>
                <a:gd name="T8" fmla="*/ 68 w 272"/>
                <a:gd name="T9" fmla="*/ 18 h 163"/>
                <a:gd name="T10" fmla="*/ 75 w 272"/>
                <a:gd name="T11" fmla="*/ 0 h 163"/>
                <a:gd name="T12" fmla="*/ 85 w 272"/>
                <a:gd name="T13" fmla="*/ 9 h 163"/>
                <a:gd name="T14" fmla="*/ 92 w 272"/>
                <a:gd name="T15" fmla="*/ 26 h 163"/>
                <a:gd name="T16" fmla="*/ 108 w 272"/>
                <a:gd name="T17" fmla="*/ 0 h 163"/>
                <a:gd name="T18" fmla="*/ 127 w 272"/>
                <a:gd name="T19" fmla="*/ 18 h 163"/>
                <a:gd name="T20" fmla="*/ 127 w 272"/>
                <a:gd name="T21" fmla="*/ 33 h 163"/>
                <a:gd name="T22" fmla="*/ 144 w 272"/>
                <a:gd name="T23" fmla="*/ 33 h 163"/>
                <a:gd name="T24" fmla="*/ 151 w 272"/>
                <a:gd name="T25" fmla="*/ 52 h 163"/>
                <a:gd name="T26" fmla="*/ 179 w 272"/>
                <a:gd name="T27" fmla="*/ 52 h 163"/>
                <a:gd name="T28" fmla="*/ 212 w 272"/>
                <a:gd name="T29" fmla="*/ 59 h 163"/>
                <a:gd name="T30" fmla="*/ 229 w 272"/>
                <a:gd name="T31" fmla="*/ 42 h 163"/>
                <a:gd name="T32" fmla="*/ 265 w 272"/>
                <a:gd name="T33" fmla="*/ 33 h 163"/>
                <a:gd name="T34" fmla="*/ 272 w 272"/>
                <a:gd name="T35" fmla="*/ 42 h 163"/>
                <a:gd name="T36" fmla="*/ 265 w 272"/>
                <a:gd name="T37" fmla="*/ 52 h 163"/>
                <a:gd name="T38" fmla="*/ 272 w 272"/>
                <a:gd name="T39" fmla="*/ 68 h 163"/>
                <a:gd name="T40" fmla="*/ 239 w 272"/>
                <a:gd name="T41" fmla="*/ 78 h 163"/>
                <a:gd name="T42" fmla="*/ 222 w 272"/>
                <a:gd name="T43" fmla="*/ 68 h 163"/>
                <a:gd name="T44" fmla="*/ 186 w 272"/>
                <a:gd name="T45" fmla="*/ 85 h 163"/>
                <a:gd name="T46" fmla="*/ 179 w 272"/>
                <a:gd name="T47" fmla="*/ 120 h 163"/>
                <a:gd name="T48" fmla="*/ 170 w 272"/>
                <a:gd name="T49" fmla="*/ 101 h 163"/>
                <a:gd name="T50" fmla="*/ 144 w 272"/>
                <a:gd name="T51" fmla="*/ 120 h 163"/>
                <a:gd name="T52" fmla="*/ 127 w 272"/>
                <a:gd name="T53" fmla="*/ 153 h 163"/>
                <a:gd name="T54" fmla="*/ 92 w 272"/>
                <a:gd name="T55" fmla="*/ 153 h 163"/>
                <a:gd name="T56" fmla="*/ 68 w 272"/>
                <a:gd name="T57" fmla="*/ 146 h 163"/>
                <a:gd name="T58" fmla="*/ 68 w 272"/>
                <a:gd name="T59" fmla="*/ 120 h 163"/>
                <a:gd name="T60" fmla="*/ 68 w 272"/>
                <a:gd name="T61" fmla="*/ 94 h 163"/>
                <a:gd name="T62" fmla="*/ 59 w 272"/>
                <a:gd name="T63" fmla="*/ 94 h 163"/>
                <a:gd name="T64" fmla="*/ 33 w 272"/>
                <a:gd name="T65" fmla="*/ 78 h 163"/>
                <a:gd name="T66" fmla="*/ 16 w 272"/>
                <a:gd name="T67" fmla="*/ 7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2" h="163">
                  <a:moveTo>
                    <a:pt x="0" y="85"/>
                  </a:moveTo>
                  <a:lnTo>
                    <a:pt x="0" y="78"/>
                  </a:lnTo>
                  <a:lnTo>
                    <a:pt x="16" y="68"/>
                  </a:lnTo>
                  <a:lnTo>
                    <a:pt x="16" y="59"/>
                  </a:lnTo>
                  <a:lnTo>
                    <a:pt x="23" y="52"/>
                  </a:lnTo>
                  <a:lnTo>
                    <a:pt x="42" y="52"/>
                  </a:lnTo>
                  <a:lnTo>
                    <a:pt x="42" y="42"/>
                  </a:lnTo>
                  <a:lnTo>
                    <a:pt x="59" y="33"/>
                  </a:lnTo>
                  <a:lnTo>
                    <a:pt x="68" y="26"/>
                  </a:lnTo>
                  <a:lnTo>
                    <a:pt x="68" y="18"/>
                  </a:lnTo>
                  <a:lnTo>
                    <a:pt x="68" y="0"/>
                  </a:lnTo>
                  <a:lnTo>
                    <a:pt x="75" y="0"/>
                  </a:lnTo>
                  <a:lnTo>
                    <a:pt x="75" y="9"/>
                  </a:lnTo>
                  <a:lnTo>
                    <a:pt x="85" y="9"/>
                  </a:lnTo>
                  <a:lnTo>
                    <a:pt x="92" y="18"/>
                  </a:lnTo>
                  <a:lnTo>
                    <a:pt x="92" y="26"/>
                  </a:lnTo>
                  <a:lnTo>
                    <a:pt x="101" y="18"/>
                  </a:lnTo>
                  <a:lnTo>
                    <a:pt x="108" y="0"/>
                  </a:lnTo>
                  <a:lnTo>
                    <a:pt x="118" y="9"/>
                  </a:lnTo>
                  <a:lnTo>
                    <a:pt x="127" y="18"/>
                  </a:lnTo>
                  <a:lnTo>
                    <a:pt x="127" y="26"/>
                  </a:lnTo>
                  <a:lnTo>
                    <a:pt x="127" y="33"/>
                  </a:lnTo>
                  <a:lnTo>
                    <a:pt x="134" y="33"/>
                  </a:lnTo>
                  <a:lnTo>
                    <a:pt x="144" y="33"/>
                  </a:lnTo>
                  <a:lnTo>
                    <a:pt x="144" y="42"/>
                  </a:lnTo>
                  <a:lnTo>
                    <a:pt x="151" y="52"/>
                  </a:lnTo>
                  <a:lnTo>
                    <a:pt x="170" y="42"/>
                  </a:lnTo>
                  <a:lnTo>
                    <a:pt x="179" y="52"/>
                  </a:lnTo>
                  <a:lnTo>
                    <a:pt x="179" y="59"/>
                  </a:lnTo>
                  <a:lnTo>
                    <a:pt x="212" y="59"/>
                  </a:lnTo>
                  <a:lnTo>
                    <a:pt x="222" y="52"/>
                  </a:lnTo>
                  <a:lnTo>
                    <a:pt x="229" y="42"/>
                  </a:lnTo>
                  <a:lnTo>
                    <a:pt x="246" y="33"/>
                  </a:lnTo>
                  <a:lnTo>
                    <a:pt x="265" y="33"/>
                  </a:lnTo>
                  <a:lnTo>
                    <a:pt x="272" y="33"/>
                  </a:lnTo>
                  <a:lnTo>
                    <a:pt x="272" y="42"/>
                  </a:lnTo>
                  <a:lnTo>
                    <a:pt x="265" y="42"/>
                  </a:lnTo>
                  <a:lnTo>
                    <a:pt x="265" y="52"/>
                  </a:lnTo>
                  <a:lnTo>
                    <a:pt x="272" y="59"/>
                  </a:lnTo>
                  <a:lnTo>
                    <a:pt x="272" y="68"/>
                  </a:lnTo>
                  <a:lnTo>
                    <a:pt x="255" y="78"/>
                  </a:lnTo>
                  <a:lnTo>
                    <a:pt x="239" y="78"/>
                  </a:lnTo>
                  <a:lnTo>
                    <a:pt x="222" y="78"/>
                  </a:lnTo>
                  <a:lnTo>
                    <a:pt x="222" y="68"/>
                  </a:lnTo>
                  <a:lnTo>
                    <a:pt x="203" y="68"/>
                  </a:lnTo>
                  <a:lnTo>
                    <a:pt x="186" y="85"/>
                  </a:lnTo>
                  <a:lnTo>
                    <a:pt x="186" y="94"/>
                  </a:lnTo>
                  <a:lnTo>
                    <a:pt x="179" y="120"/>
                  </a:lnTo>
                  <a:lnTo>
                    <a:pt x="170" y="111"/>
                  </a:lnTo>
                  <a:lnTo>
                    <a:pt x="170" y="101"/>
                  </a:lnTo>
                  <a:lnTo>
                    <a:pt x="151" y="111"/>
                  </a:lnTo>
                  <a:lnTo>
                    <a:pt x="144" y="120"/>
                  </a:lnTo>
                  <a:lnTo>
                    <a:pt x="134" y="127"/>
                  </a:lnTo>
                  <a:lnTo>
                    <a:pt x="127" y="153"/>
                  </a:lnTo>
                  <a:lnTo>
                    <a:pt x="101" y="163"/>
                  </a:lnTo>
                  <a:lnTo>
                    <a:pt x="92" y="153"/>
                  </a:lnTo>
                  <a:lnTo>
                    <a:pt x="68" y="153"/>
                  </a:lnTo>
                  <a:lnTo>
                    <a:pt x="68" y="146"/>
                  </a:lnTo>
                  <a:lnTo>
                    <a:pt x="75" y="137"/>
                  </a:lnTo>
                  <a:lnTo>
                    <a:pt x="68" y="120"/>
                  </a:lnTo>
                  <a:lnTo>
                    <a:pt x="75" y="111"/>
                  </a:lnTo>
                  <a:lnTo>
                    <a:pt x="68" y="94"/>
                  </a:lnTo>
                  <a:lnTo>
                    <a:pt x="68" y="85"/>
                  </a:lnTo>
                  <a:lnTo>
                    <a:pt x="59" y="94"/>
                  </a:lnTo>
                  <a:lnTo>
                    <a:pt x="42" y="85"/>
                  </a:lnTo>
                  <a:lnTo>
                    <a:pt x="33" y="78"/>
                  </a:lnTo>
                  <a:lnTo>
                    <a:pt x="23" y="78"/>
                  </a:lnTo>
                  <a:lnTo>
                    <a:pt x="16" y="78"/>
                  </a:lnTo>
                  <a:lnTo>
                    <a:pt x="0" y="8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487"/>
            <p:cNvSpPr>
              <a:spLocks/>
            </p:cNvSpPr>
            <p:nvPr/>
          </p:nvSpPr>
          <p:spPr bwMode="auto">
            <a:xfrm>
              <a:off x="9185120" y="264157"/>
              <a:ext cx="3355975" cy="4252913"/>
            </a:xfrm>
            <a:custGeom>
              <a:avLst/>
              <a:gdLst>
                <a:gd name="T0" fmla="*/ 170 w 2114"/>
                <a:gd name="T1" fmla="*/ 1595 h 2679"/>
                <a:gd name="T2" fmla="*/ 314 w 2114"/>
                <a:gd name="T3" fmla="*/ 1647 h 2679"/>
                <a:gd name="T4" fmla="*/ 409 w 2114"/>
                <a:gd name="T5" fmla="*/ 1791 h 2679"/>
                <a:gd name="T6" fmla="*/ 399 w 2114"/>
                <a:gd name="T7" fmla="*/ 1886 h 2679"/>
                <a:gd name="T8" fmla="*/ 544 w 2114"/>
                <a:gd name="T9" fmla="*/ 1929 h 2679"/>
                <a:gd name="T10" fmla="*/ 664 w 2114"/>
                <a:gd name="T11" fmla="*/ 2030 h 2679"/>
                <a:gd name="T12" fmla="*/ 818 w 2114"/>
                <a:gd name="T13" fmla="*/ 2083 h 2679"/>
                <a:gd name="T14" fmla="*/ 955 w 2114"/>
                <a:gd name="T15" fmla="*/ 2092 h 2679"/>
                <a:gd name="T16" fmla="*/ 988 w 2114"/>
                <a:gd name="T17" fmla="*/ 2201 h 2679"/>
                <a:gd name="T18" fmla="*/ 955 w 2114"/>
                <a:gd name="T19" fmla="*/ 2314 h 2679"/>
                <a:gd name="T20" fmla="*/ 894 w 2114"/>
                <a:gd name="T21" fmla="*/ 2407 h 2679"/>
                <a:gd name="T22" fmla="*/ 894 w 2114"/>
                <a:gd name="T23" fmla="*/ 2483 h 2679"/>
                <a:gd name="T24" fmla="*/ 998 w 2114"/>
                <a:gd name="T25" fmla="*/ 2577 h 2679"/>
                <a:gd name="T26" fmla="*/ 1185 w 2114"/>
                <a:gd name="T27" fmla="*/ 2620 h 2679"/>
                <a:gd name="T28" fmla="*/ 1398 w 2114"/>
                <a:gd name="T29" fmla="*/ 2646 h 2679"/>
                <a:gd name="T30" fmla="*/ 1525 w 2114"/>
                <a:gd name="T31" fmla="*/ 2646 h 2679"/>
                <a:gd name="T32" fmla="*/ 1722 w 2114"/>
                <a:gd name="T33" fmla="*/ 2646 h 2679"/>
                <a:gd name="T34" fmla="*/ 1587 w 2114"/>
                <a:gd name="T35" fmla="*/ 2457 h 2679"/>
                <a:gd name="T36" fmla="*/ 1535 w 2114"/>
                <a:gd name="T37" fmla="*/ 2296 h 2679"/>
                <a:gd name="T38" fmla="*/ 1577 w 2114"/>
                <a:gd name="T39" fmla="*/ 2168 h 2679"/>
                <a:gd name="T40" fmla="*/ 1407 w 2114"/>
                <a:gd name="T41" fmla="*/ 2073 h 2679"/>
                <a:gd name="T42" fmla="*/ 1398 w 2114"/>
                <a:gd name="T43" fmla="*/ 1869 h 2679"/>
                <a:gd name="T44" fmla="*/ 1483 w 2114"/>
                <a:gd name="T45" fmla="*/ 1775 h 2679"/>
                <a:gd name="T46" fmla="*/ 1630 w 2114"/>
                <a:gd name="T47" fmla="*/ 1683 h 2679"/>
                <a:gd name="T48" fmla="*/ 1757 w 2114"/>
                <a:gd name="T49" fmla="*/ 1656 h 2679"/>
                <a:gd name="T50" fmla="*/ 1911 w 2114"/>
                <a:gd name="T51" fmla="*/ 1604 h 2679"/>
                <a:gd name="T52" fmla="*/ 2055 w 2114"/>
                <a:gd name="T53" fmla="*/ 1529 h 2679"/>
                <a:gd name="T54" fmla="*/ 1970 w 2114"/>
                <a:gd name="T55" fmla="*/ 1417 h 2679"/>
                <a:gd name="T56" fmla="*/ 1850 w 2114"/>
                <a:gd name="T57" fmla="*/ 1273 h 2679"/>
                <a:gd name="T58" fmla="*/ 1731 w 2114"/>
                <a:gd name="T59" fmla="*/ 1238 h 2679"/>
                <a:gd name="T60" fmla="*/ 1698 w 2114"/>
                <a:gd name="T61" fmla="*/ 1169 h 2679"/>
                <a:gd name="T62" fmla="*/ 1620 w 2114"/>
                <a:gd name="T63" fmla="*/ 991 h 2679"/>
                <a:gd name="T64" fmla="*/ 1518 w 2114"/>
                <a:gd name="T65" fmla="*/ 785 h 2679"/>
                <a:gd name="T66" fmla="*/ 1374 w 2114"/>
                <a:gd name="T67" fmla="*/ 572 h 2679"/>
                <a:gd name="T68" fmla="*/ 1322 w 2114"/>
                <a:gd name="T69" fmla="*/ 402 h 2679"/>
                <a:gd name="T70" fmla="*/ 1329 w 2114"/>
                <a:gd name="T71" fmla="*/ 78 h 2679"/>
                <a:gd name="T72" fmla="*/ 1201 w 2114"/>
                <a:gd name="T73" fmla="*/ 45 h 2679"/>
                <a:gd name="T74" fmla="*/ 1074 w 2114"/>
                <a:gd name="T75" fmla="*/ 85 h 2679"/>
                <a:gd name="T76" fmla="*/ 1024 w 2114"/>
                <a:gd name="T77" fmla="*/ 153 h 2679"/>
                <a:gd name="T78" fmla="*/ 913 w 2114"/>
                <a:gd name="T79" fmla="*/ 300 h 2679"/>
                <a:gd name="T80" fmla="*/ 870 w 2114"/>
                <a:gd name="T81" fmla="*/ 265 h 2679"/>
                <a:gd name="T82" fmla="*/ 792 w 2114"/>
                <a:gd name="T83" fmla="*/ 402 h 2679"/>
                <a:gd name="T84" fmla="*/ 664 w 2114"/>
                <a:gd name="T85" fmla="*/ 435 h 2679"/>
                <a:gd name="T86" fmla="*/ 586 w 2114"/>
                <a:gd name="T87" fmla="*/ 376 h 2679"/>
                <a:gd name="T88" fmla="*/ 671 w 2114"/>
                <a:gd name="T89" fmla="*/ 513 h 2679"/>
                <a:gd name="T90" fmla="*/ 631 w 2114"/>
                <a:gd name="T91" fmla="*/ 572 h 2679"/>
                <a:gd name="T92" fmla="*/ 579 w 2114"/>
                <a:gd name="T93" fmla="*/ 726 h 2679"/>
                <a:gd name="T94" fmla="*/ 553 w 2114"/>
                <a:gd name="T95" fmla="*/ 778 h 2679"/>
                <a:gd name="T96" fmla="*/ 484 w 2114"/>
                <a:gd name="T97" fmla="*/ 795 h 2679"/>
                <a:gd name="T98" fmla="*/ 357 w 2114"/>
                <a:gd name="T99" fmla="*/ 804 h 2679"/>
                <a:gd name="T100" fmla="*/ 279 w 2114"/>
                <a:gd name="T101" fmla="*/ 674 h 2679"/>
                <a:gd name="T102" fmla="*/ 229 w 2114"/>
                <a:gd name="T103" fmla="*/ 598 h 2679"/>
                <a:gd name="T104" fmla="*/ 409 w 2114"/>
                <a:gd name="T105" fmla="*/ 632 h 2679"/>
                <a:gd name="T106" fmla="*/ 544 w 2114"/>
                <a:gd name="T107" fmla="*/ 582 h 2679"/>
                <a:gd name="T108" fmla="*/ 435 w 2114"/>
                <a:gd name="T109" fmla="*/ 452 h 2679"/>
                <a:gd name="T110" fmla="*/ 186 w 2114"/>
                <a:gd name="T111" fmla="*/ 402 h 2679"/>
                <a:gd name="T112" fmla="*/ 18 w 2114"/>
                <a:gd name="T113" fmla="*/ 456 h 2679"/>
                <a:gd name="T114" fmla="*/ 108 w 2114"/>
                <a:gd name="T115" fmla="*/ 766 h 2679"/>
                <a:gd name="T116" fmla="*/ 229 w 2114"/>
                <a:gd name="T117" fmla="*/ 989 h 2679"/>
                <a:gd name="T118" fmla="*/ 170 w 2114"/>
                <a:gd name="T119" fmla="*/ 1228 h 2679"/>
                <a:gd name="T120" fmla="*/ 170 w 2114"/>
                <a:gd name="T121" fmla="*/ 1264 h 2679"/>
                <a:gd name="T122" fmla="*/ 134 w 2114"/>
                <a:gd name="T123" fmla="*/ 1382 h 2679"/>
                <a:gd name="T124" fmla="*/ 127 w 2114"/>
                <a:gd name="T125" fmla="*/ 1493 h 2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14" h="2679">
                  <a:moveTo>
                    <a:pt x="127" y="1493"/>
                  </a:moveTo>
                  <a:lnTo>
                    <a:pt x="127" y="1503"/>
                  </a:lnTo>
                  <a:lnTo>
                    <a:pt x="134" y="1503"/>
                  </a:lnTo>
                  <a:lnTo>
                    <a:pt x="134" y="1510"/>
                  </a:lnTo>
                  <a:lnTo>
                    <a:pt x="144" y="1503"/>
                  </a:lnTo>
                  <a:lnTo>
                    <a:pt x="153" y="1503"/>
                  </a:lnTo>
                  <a:lnTo>
                    <a:pt x="153" y="1519"/>
                  </a:lnTo>
                  <a:lnTo>
                    <a:pt x="153" y="1538"/>
                  </a:lnTo>
                  <a:lnTo>
                    <a:pt x="134" y="1538"/>
                  </a:lnTo>
                  <a:lnTo>
                    <a:pt x="144" y="1555"/>
                  </a:lnTo>
                  <a:lnTo>
                    <a:pt x="153" y="1555"/>
                  </a:lnTo>
                  <a:lnTo>
                    <a:pt x="160" y="1555"/>
                  </a:lnTo>
                  <a:lnTo>
                    <a:pt x="160" y="1562"/>
                  </a:lnTo>
                  <a:lnTo>
                    <a:pt x="170" y="1578"/>
                  </a:lnTo>
                  <a:lnTo>
                    <a:pt x="170" y="1595"/>
                  </a:lnTo>
                  <a:lnTo>
                    <a:pt x="177" y="1614"/>
                  </a:lnTo>
                  <a:lnTo>
                    <a:pt x="186" y="1614"/>
                  </a:lnTo>
                  <a:lnTo>
                    <a:pt x="196" y="1614"/>
                  </a:lnTo>
                  <a:lnTo>
                    <a:pt x="196" y="1621"/>
                  </a:lnTo>
                  <a:lnTo>
                    <a:pt x="212" y="1621"/>
                  </a:lnTo>
                  <a:lnTo>
                    <a:pt x="229" y="1621"/>
                  </a:lnTo>
                  <a:lnTo>
                    <a:pt x="246" y="1621"/>
                  </a:lnTo>
                  <a:lnTo>
                    <a:pt x="255" y="1630"/>
                  </a:lnTo>
                  <a:lnTo>
                    <a:pt x="255" y="1638"/>
                  </a:lnTo>
                  <a:lnTo>
                    <a:pt x="262" y="1638"/>
                  </a:lnTo>
                  <a:lnTo>
                    <a:pt x="279" y="1630"/>
                  </a:lnTo>
                  <a:lnTo>
                    <a:pt x="279" y="1621"/>
                  </a:lnTo>
                  <a:lnTo>
                    <a:pt x="288" y="1621"/>
                  </a:lnTo>
                  <a:lnTo>
                    <a:pt x="305" y="1630"/>
                  </a:lnTo>
                  <a:lnTo>
                    <a:pt x="314" y="1647"/>
                  </a:lnTo>
                  <a:lnTo>
                    <a:pt x="331" y="1647"/>
                  </a:lnTo>
                  <a:lnTo>
                    <a:pt x="331" y="1656"/>
                  </a:lnTo>
                  <a:lnTo>
                    <a:pt x="324" y="1664"/>
                  </a:lnTo>
                  <a:lnTo>
                    <a:pt x="324" y="1673"/>
                  </a:lnTo>
                  <a:lnTo>
                    <a:pt x="340" y="1699"/>
                  </a:lnTo>
                  <a:lnTo>
                    <a:pt x="350" y="1725"/>
                  </a:lnTo>
                  <a:lnTo>
                    <a:pt x="331" y="1732"/>
                  </a:lnTo>
                  <a:lnTo>
                    <a:pt x="357" y="1732"/>
                  </a:lnTo>
                  <a:lnTo>
                    <a:pt x="357" y="1742"/>
                  </a:lnTo>
                  <a:lnTo>
                    <a:pt x="357" y="1751"/>
                  </a:lnTo>
                  <a:lnTo>
                    <a:pt x="383" y="1758"/>
                  </a:lnTo>
                  <a:lnTo>
                    <a:pt x="390" y="1758"/>
                  </a:lnTo>
                  <a:lnTo>
                    <a:pt x="409" y="1765"/>
                  </a:lnTo>
                  <a:lnTo>
                    <a:pt x="409" y="1784"/>
                  </a:lnTo>
                  <a:lnTo>
                    <a:pt x="409" y="1791"/>
                  </a:lnTo>
                  <a:lnTo>
                    <a:pt x="425" y="1791"/>
                  </a:lnTo>
                  <a:lnTo>
                    <a:pt x="435" y="1791"/>
                  </a:lnTo>
                  <a:lnTo>
                    <a:pt x="449" y="1791"/>
                  </a:lnTo>
                  <a:lnTo>
                    <a:pt x="449" y="1810"/>
                  </a:lnTo>
                  <a:lnTo>
                    <a:pt x="468" y="1810"/>
                  </a:lnTo>
                  <a:lnTo>
                    <a:pt x="477" y="1827"/>
                  </a:lnTo>
                  <a:lnTo>
                    <a:pt x="468" y="1834"/>
                  </a:lnTo>
                  <a:lnTo>
                    <a:pt x="458" y="1843"/>
                  </a:lnTo>
                  <a:lnTo>
                    <a:pt x="449" y="1853"/>
                  </a:lnTo>
                  <a:lnTo>
                    <a:pt x="435" y="1860"/>
                  </a:lnTo>
                  <a:lnTo>
                    <a:pt x="425" y="1869"/>
                  </a:lnTo>
                  <a:lnTo>
                    <a:pt x="409" y="1860"/>
                  </a:lnTo>
                  <a:lnTo>
                    <a:pt x="399" y="1860"/>
                  </a:lnTo>
                  <a:lnTo>
                    <a:pt x="399" y="1869"/>
                  </a:lnTo>
                  <a:lnTo>
                    <a:pt x="399" y="1886"/>
                  </a:lnTo>
                  <a:lnTo>
                    <a:pt x="399" y="1896"/>
                  </a:lnTo>
                  <a:lnTo>
                    <a:pt x="409" y="1912"/>
                  </a:lnTo>
                  <a:lnTo>
                    <a:pt x="416" y="1929"/>
                  </a:lnTo>
                  <a:lnTo>
                    <a:pt x="416" y="1938"/>
                  </a:lnTo>
                  <a:lnTo>
                    <a:pt x="425" y="1945"/>
                  </a:lnTo>
                  <a:lnTo>
                    <a:pt x="442" y="1952"/>
                  </a:lnTo>
                  <a:lnTo>
                    <a:pt x="442" y="1945"/>
                  </a:lnTo>
                  <a:lnTo>
                    <a:pt x="458" y="1938"/>
                  </a:lnTo>
                  <a:lnTo>
                    <a:pt x="468" y="1945"/>
                  </a:lnTo>
                  <a:lnTo>
                    <a:pt x="484" y="1938"/>
                  </a:lnTo>
                  <a:lnTo>
                    <a:pt x="494" y="1938"/>
                  </a:lnTo>
                  <a:lnTo>
                    <a:pt x="503" y="1929"/>
                  </a:lnTo>
                  <a:lnTo>
                    <a:pt x="511" y="1929"/>
                  </a:lnTo>
                  <a:lnTo>
                    <a:pt x="527" y="1938"/>
                  </a:lnTo>
                  <a:lnTo>
                    <a:pt x="544" y="1929"/>
                  </a:lnTo>
                  <a:lnTo>
                    <a:pt x="553" y="1929"/>
                  </a:lnTo>
                  <a:lnTo>
                    <a:pt x="563" y="1938"/>
                  </a:lnTo>
                  <a:lnTo>
                    <a:pt x="572" y="1952"/>
                  </a:lnTo>
                  <a:lnTo>
                    <a:pt x="579" y="1962"/>
                  </a:lnTo>
                  <a:lnTo>
                    <a:pt x="579" y="1978"/>
                  </a:lnTo>
                  <a:lnTo>
                    <a:pt x="579" y="1997"/>
                  </a:lnTo>
                  <a:lnTo>
                    <a:pt x="579" y="2007"/>
                  </a:lnTo>
                  <a:lnTo>
                    <a:pt x="596" y="2007"/>
                  </a:lnTo>
                  <a:lnTo>
                    <a:pt x="622" y="2007"/>
                  </a:lnTo>
                  <a:lnTo>
                    <a:pt x="631" y="1997"/>
                  </a:lnTo>
                  <a:lnTo>
                    <a:pt x="638" y="1997"/>
                  </a:lnTo>
                  <a:lnTo>
                    <a:pt x="638" y="2007"/>
                  </a:lnTo>
                  <a:lnTo>
                    <a:pt x="648" y="2023"/>
                  </a:lnTo>
                  <a:lnTo>
                    <a:pt x="664" y="2023"/>
                  </a:lnTo>
                  <a:lnTo>
                    <a:pt x="664" y="2030"/>
                  </a:lnTo>
                  <a:lnTo>
                    <a:pt x="671" y="2056"/>
                  </a:lnTo>
                  <a:lnTo>
                    <a:pt x="671" y="2066"/>
                  </a:lnTo>
                  <a:lnTo>
                    <a:pt x="681" y="2066"/>
                  </a:lnTo>
                  <a:lnTo>
                    <a:pt x="697" y="2066"/>
                  </a:lnTo>
                  <a:lnTo>
                    <a:pt x="707" y="2066"/>
                  </a:lnTo>
                  <a:lnTo>
                    <a:pt x="714" y="2073"/>
                  </a:lnTo>
                  <a:lnTo>
                    <a:pt x="723" y="2066"/>
                  </a:lnTo>
                  <a:lnTo>
                    <a:pt x="733" y="2073"/>
                  </a:lnTo>
                  <a:lnTo>
                    <a:pt x="742" y="2073"/>
                  </a:lnTo>
                  <a:lnTo>
                    <a:pt x="749" y="2066"/>
                  </a:lnTo>
                  <a:lnTo>
                    <a:pt x="766" y="2049"/>
                  </a:lnTo>
                  <a:lnTo>
                    <a:pt x="785" y="2049"/>
                  </a:lnTo>
                  <a:lnTo>
                    <a:pt x="785" y="2056"/>
                  </a:lnTo>
                  <a:lnTo>
                    <a:pt x="792" y="2066"/>
                  </a:lnTo>
                  <a:lnTo>
                    <a:pt x="818" y="2083"/>
                  </a:lnTo>
                  <a:lnTo>
                    <a:pt x="835" y="2073"/>
                  </a:lnTo>
                  <a:lnTo>
                    <a:pt x="835" y="2066"/>
                  </a:lnTo>
                  <a:lnTo>
                    <a:pt x="844" y="2073"/>
                  </a:lnTo>
                  <a:lnTo>
                    <a:pt x="851" y="2083"/>
                  </a:lnTo>
                  <a:lnTo>
                    <a:pt x="870" y="2073"/>
                  </a:lnTo>
                  <a:lnTo>
                    <a:pt x="870" y="2083"/>
                  </a:lnTo>
                  <a:lnTo>
                    <a:pt x="887" y="2083"/>
                  </a:lnTo>
                  <a:lnTo>
                    <a:pt x="887" y="2073"/>
                  </a:lnTo>
                  <a:lnTo>
                    <a:pt x="903" y="2073"/>
                  </a:lnTo>
                  <a:lnTo>
                    <a:pt x="913" y="2073"/>
                  </a:lnTo>
                  <a:lnTo>
                    <a:pt x="913" y="2083"/>
                  </a:lnTo>
                  <a:lnTo>
                    <a:pt x="920" y="2092"/>
                  </a:lnTo>
                  <a:lnTo>
                    <a:pt x="920" y="2083"/>
                  </a:lnTo>
                  <a:lnTo>
                    <a:pt x="936" y="2083"/>
                  </a:lnTo>
                  <a:lnTo>
                    <a:pt x="955" y="2092"/>
                  </a:lnTo>
                  <a:lnTo>
                    <a:pt x="972" y="2092"/>
                  </a:lnTo>
                  <a:lnTo>
                    <a:pt x="979" y="2083"/>
                  </a:lnTo>
                  <a:lnTo>
                    <a:pt x="988" y="2083"/>
                  </a:lnTo>
                  <a:lnTo>
                    <a:pt x="988" y="2109"/>
                  </a:lnTo>
                  <a:lnTo>
                    <a:pt x="979" y="2116"/>
                  </a:lnTo>
                  <a:lnTo>
                    <a:pt x="962" y="2125"/>
                  </a:lnTo>
                  <a:lnTo>
                    <a:pt x="955" y="2135"/>
                  </a:lnTo>
                  <a:lnTo>
                    <a:pt x="962" y="2142"/>
                  </a:lnTo>
                  <a:lnTo>
                    <a:pt x="979" y="2142"/>
                  </a:lnTo>
                  <a:lnTo>
                    <a:pt x="979" y="2149"/>
                  </a:lnTo>
                  <a:lnTo>
                    <a:pt x="972" y="2158"/>
                  </a:lnTo>
                  <a:lnTo>
                    <a:pt x="962" y="2168"/>
                  </a:lnTo>
                  <a:lnTo>
                    <a:pt x="962" y="2175"/>
                  </a:lnTo>
                  <a:lnTo>
                    <a:pt x="972" y="2175"/>
                  </a:lnTo>
                  <a:lnTo>
                    <a:pt x="988" y="2201"/>
                  </a:lnTo>
                  <a:lnTo>
                    <a:pt x="988" y="2227"/>
                  </a:lnTo>
                  <a:lnTo>
                    <a:pt x="979" y="2253"/>
                  </a:lnTo>
                  <a:lnTo>
                    <a:pt x="962" y="2253"/>
                  </a:lnTo>
                  <a:lnTo>
                    <a:pt x="936" y="2253"/>
                  </a:lnTo>
                  <a:lnTo>
                    <a:pt x="929" y="2260"/>
                  </a:lnTo>
                  <a:lnTo>
                    <a:pt x="920" y="2286"/>
                  </a:lnTo>
                  <a:lnTo>
                    <a:pt x="894" y="2296"/>
                  </a:lnTo>
                  <a:lnTo>
                    <a:pt x="894" y="2338"/>
                  </a:lnTo>
                  <a:lnTo>
                    <a:pt x="903" y="2329"/>
                  </a:lnTo>
                  <a:lnTo>
                    <a:pt x="913" y="2329"/>
                  </a:lnTo>
                  <a:lnTo>
                    <a:pt x="920" y="2322"/>
                  </a:lnTo>
                  <a:lnTo>
                    <a:pt x="920" y="2338"/>
                  </a:lnTo>
                  <a:lnTo>
                    <a:pt x="929" y="2338"/>
                  </a:lnTo>
                  <a:lnTo>
                    <a:pt x="946" y="2322"/>
                  </a:lnTo>
                  <a:lnTo>
                    <a:pt x="955" y="2314"/>
                  </a:lnTo>
                  <a:lnTo>
                    <a:pt x="972" y="2314"/>
                  </a:lnTo>
                  <a:lnTo>
                    <a:pt x="972" y="2329"/>
                  </a:lnTo>
                  <a:lnTo>
                    <a:pt x="972" y="2338"/>
                  </a:lnTo>
                  <a:lnTo>
                    <a:pt x="955" y="2345"/>
                  </a:lnTo>
                  <a:lnTo>
                    <a:pt x="936" y="2355"/>
                  </a:lnTo>
                  <a:lnTo>
                    <a:pt x="929" y="2364"/>
                  </a:lnTo>
                  <a:lnTo>
                    <a:pt x="936" y="2371"/>
                  </a:lnTo>
                  <a:lnTo>
                    <a:pt x="946" y="2381"/>
                  </a:lnTo>
                  <a:lnTo>
                    <a:pt x="929" y="2388"/>
                  </a:lnTo>
                  <a:lnTo>
                    <a:pt x="913" y="2381"/>
                  </a:lnTo>
                  <a:lnTo>
                    <a:pt x="903" y="2381"/>
                  </a:lnTo>
                  <a:lnTo>
                    <a:pt x="894" y="2388"/>
                  </a:lnTo>
                  <a:lnTo>
                    <a:pt x="887" y="2388"/>
                  </a:lnTo>
                  <a:lnTo>
                    <a:pt x="887" y="2397"/>
                  </a:lnTo>
                  <a:lnTo>
                    <a:pt x="894" y="2407"/>
                  </a:lnTo>
                  <a:lnTo>
                    <a:pt x="920" y="2407"/>
                  </a:lnTo>
                  <a:lnTo>
                    <a:pt x="929" y="2414"/>
                  </a:lnTo>
                  <a:lnTo>
                    <a:pt x="929" y="2423"/>
                  </a:lnTo>
                  <a:lnTo>
                    <a:pt x="955" y="2433"/>
                  </a:lnTo>
                  <a:lnTo>
                    <a:pt x="946" y="2433"/>
                  </a:lnTo>
                  <a:lnTo>
                    <a:pt x="936" y="2440"/>
                  </a:lnTo>
                  <a:lnTo>
                    <a:pt x="929" y="2433"/>
                  </a:lnTo>
                  <a:lnTo>
                    <a:pt x="929" y="2449"/>
                  </a:lnTo>
                  <a:lnTo>
                    <a:pt x="936" y="2457"/>
                  </a:lnTo>
                  <a:lnTo>
                    <a:pt x="929" y="2466"/>
                  </a:lnTo>
                  <a:lnTo>
                    <a:pt x="920" y="2457"/>
                  </a:lnTo>
                  <a:lnTo>
                    <a:pt x="913" y="2449"/>
                  </a:lnTo>
                  <a:lnTo>
                    <a:pt x="903" y="2457"/>
                  </a:lnTo>
                  <a:lnTo>
                    <a:pt x="903" y="2475"/>
                  </a:lnTo>
                  <a:lnTo>
                    <a:pt x="894" y="2483"/>
                  </a:lnTo>
                  <a:lnTo>
                    <a:pt x="903" y="2492"/>
                  </a:lnTo>
                  <a:lnTo>
                    <a:pt x="903" y="2509"/>
                  </a:lnTo>
                  <a:lnTo>
                    <a:pt x="887" y="2509"/>
                  </a:lnTo>
                  <a:lnTo>
                    <a:pt x="877" y="2535"/>
                  </a:lnTo>
                  <a:lnTo>
                    <a:pt x="877" y="2542"/>
                  </a:lnTo>
                  <a:lnTo>
                    <a:pt x="894" y="2551"/>
                  </a:lnTo>
                  <a:lnTo>
                    <a:pt x="913" y="2561"/>
                  </a:lnTo>
                  <a:lnTo>
                    <a:pt x="920" y="2561"/>
                  </a:lnTo>
                  <a:lnTo>
                    <a:pt x="936" y="2561"/>
                  </a:lnTo>
                  <a:lnTo>
                    <a:pt x="946" y="2568"/>
                  </a:lnTo>
                  <a:lnTo>
                    <a:pt x="946" y="2577"/>
                  </a:lnTo>
                  <a:lnTo>
                    <a:pt x="962" y="2577"/>
                  </a:lnTo>
                  <a:lnTo>
                    <a:pt x="972" y="2568"/>
                  </a:lnTo>
                  <a:lnTo>
                    <a:pt x="979" y="2577"/>
                  </a:lnTo>
                  <a:lnTo>
                    <a:pt x="998" y="2577"/>
                  </a:lnTo>
                  <a:lnTo>
                    <a:pt x="998" y="2584"/>
                  </a:lnTo>
                  <a:lnTo>
                    <a:pt x="1014" y="2594"/>
                  </a:lnTo>
                  <a:lnTo>
                    <a:pt x="1031" y="2594"/>
                  </a:lnTo>
                  <a:lnTo>
                    <a:pt x="1040" y="2603"/>
                  </a:lnTo>
                  <a:lnTo>
                    <a:pt x="1048" y="2610"/>
                  </a:lnTo>
                  <a:lnTo>
                    <a:pt x="1064" y="2610"/>
                  </a:lnTo>
                  <a:lnTo>
                    <a:pt x="1090" y="2646"/>
                  </a:lnTo>
                  <a:lnTo>
                    <a:pt x="1100" y="2629"/>
                  </a:lnTo>
                  <a:lnTo>
                    <a:pt x="1107" y="2629"/>
                  </a:lnTo>
                  <a:lnTo>
                    <a:pt x="1126" y="2629"/>
                  </a:lnTo>
                  <a:lnTo>
                    <a:pt x="1133" y="2620"/>
                  </a:lnTo>
                  <a:lnTo>
                    <a:pt x="1142" y="2603"/>
                  </a:lnTo>
                  <a:lnTo>
                    <a:pt x="1159" y="2610"/>
                  </a:lnTo>
                  <a:lnTo>
                    <a:pt x="1175" y="2620"/>
                  </a:lnTo>
                  <a:lnTo>
                    <a:pt x="1185" y="2620"/>
                  </a:lnTo>
                  <a:lnTo>
                    <a:pt x="1220" y="2620"/>
                  </a:lnTo>
                  <a:lnTo>
                    <a:pt x="1227" y="2629"/>
                  </a:lnTo>
                  <a:lnTo>
                    <a:pt x="1237" y="2629"/>
                  </a:lnTo>
                  <a:lnTo>
                    <a:pt x="1253" y="2629"/>
                  </a:lnTo>
                  <a:lnTo>
                    <a:pt x="1270" y="2629"/>
                  </a:lnTo>
                  <a:lnTo>
                    <a:pt x="1296" y="2620"/>
                  </a:lnTo>
                  <a:lnTo>
                    <a:pt x="1303" y="2620"/>
                  </a:lnTo>
                  <a:lnTo>
                    <a:pt x="1312" y="2629"/>
                  </a:lnTo>
                  <a:lnTo>
                    <a:pt x="1339" y="2629"/>
                  </a:lnTo>
                  <a:lnTo>
                    <a:pt x="1355" y="2629"/>
                  </a:lnTo>
                  <a:lnTo>
                    <a:pt x="1365" y="2629"/>
                  </a:lnTo>
                  <a:lnTo>
                    <a:pt x="1374" y="2636"/>
                  </a:lnTo>
                  <a:lnTo>
                    <a:pt x="1365" y="2646"/>
                  </a:lnTo>
                  <a:lnTo>
                    <a:pt x="1381" y="2646"/>
                  </a:lnTo>
                  <a:lnTo>
                    <a:pt x="1398" y="2646"/>
                  </a:lnTo>
                  <a:lnTo>
                    <a:pt x="1407" y="2636"/>
                  </a:lnTo>
                  <a:lnTo>
                    <a:pt x="1424" y="2629"/>
                  </a:lnTo>
                  <a:lnTo>
                    <a:pt x="1440" y="2636"/>
                  </a:lnTo>
                  <a:lnTo>
                    <a:pt x="1450" y="2636"/>
                  </a:lnTo>
                  <a:lnTo>
                    <a:pt x="1459" y="2629"/>
                  </a:lnTo>
                  <a:lnTo>
                    <a:pt x="1459" y="2620"/>
                  </a:lnTo>
                  <a:lnTo>
                    <a:pt x="1466" y="2620"/>
                  </a:lnTo>
                  <a:lnTo>
                    <a:pt x="1473" y="2620"/>
                  </a:lnTo>
                  <a:lnTo>
                    <a:pt x="1473" y="2636"/>
                  </a:lnTo>
                  <a:lnTo>
                    <a:pt x="1492" y="2629"/>
                  </a:lnTo>
                  <a:lnTo>
                    <a:pt x="1492" y="2620"/>
                  </a:lnTo>
                  <a:lnTo>
                    <a:pt x="1509" y="2620"/>
                  </a:lnTo>
                  <a:lnTo>
                    <a:pt x="1525" y="2629"/>
                  </a:lnTo>
                  <a:lnTo>
                    <a:pt x="1525" y="2636"/>
                  </a:lnTo>
                  <a:lnTo>
                    <a:pt x="1525" y="2646"/>
                  </a:lnTo>
                  <a:lnTo>
                    <a:pt x="1535" y="2653"/>
                  </a:lnTo>
                  <a:lnTo>
                    <a:pt x="1551" y="2646"/>
                  </a:lnTo>
                  <a:lnTo>
                    <a:pt x="1561" y="2646"/>
                  </a:lnTo>
                  <a:lnTo>
                    <a:pt x="1587" y="2653"/>
                  </a:lnTo>
                  <a:lnTo>
                    <a:pt x="1611" y="2653"/>
                  </a:lnTo>
                  <a:lnTo>
                    <a:pt x="1620" y="2653"/>
                  </a:lnTo>
                  <a:lnTo>
                    <a:pt x="1637" y="2672"/>
                  </a:lnTo>
                  <a:lnTo>
                    <a:pt x="1656" y="2679"/>
                  </a:lnTo>
                  <a:lnTo>
                    <a:pt x="1672" y="2679"/>
                  </a:lnTo>
                  <a:lnTo>
                    <a:pt x="1679" y="2679"/>
                  </a:lnTo>
                  <a:lnTo>
                    <a:pt x="1698" y="2672"/>
                  </a:lnTo>
                  <a:lnTo>
                    <a:pt x="1705" y="2653"/>
                  </a:lnTo>
                  <a:lnTo>
                    <a:pt x="1698" y="2646"/>
                  </a:lnTo>
                  <a:lnTo>
                    <a:pt x="1715" y="2646"/>
                  </a:lnTo>
                  <a:lnTo>
                    <a:pt x="1722" y="2646"/>
                  </a:lnTo>
                  <a:lnTo>
                    <a:pt x="1722" y="2629"/>
                  </a:lnTo>
                  <a:lnTo>
                    <a:pt x="1731" y="2610"/>
                  </a:lnTo>
                  <a:lnTo>
                    <a:pt x="1722" y="2610"/>
                  </a:lnTo>
                  <a:lnTo>
                    <a:pt x="1705" y="2603"/>
                  </a:lnTo>
                  <a:lnTo>
                    <a:pt x="1689" y="2594"/>
                  </a:lnTo>
                  <a:lnTo>
                    <a:pt x="1679" y="2584"/>
                  </a:lnTo>
                  <a:lnTo>
                    <a:pt x="1656" y="2568"/>
                  </a:lnTo>
                  <a:lnTo>
                    <a:pt x="1637" y="2561"/>
                  </a:lnTo>
                  <a:lnTo>
                    <a:pt x="1620" y="2542"/>
                  </a:lnTo>
                  <a:lnTo>
                    <a:pt x="1620" y="2509"/>
                  </a:lnTo>
                  <a:lnTo>
                    <a:pt x="1611" y="2501"/>
                  </a:lnTo>
                  <a:lnTo>
                    <a:pt x="1601" y="2492"/>
                  </a:lnTo>
                  <a:lnTo>
                    <a:pt x="1601" y="2475"/>
                  </a:lnTo>
                  <a:lnTo>
                    <a:pt x="1594" y="2457"/>
                  </a:lnTo>
                  <a:lnTo>
                    <a:pt x="1587" y="2457"/>
                  </a:lnTo>
                  <a:lnTo>
                    <a:pt x="1587" y="2449"/>
                  </a:lnTo>
                  <a:lnTo>
                    <a:pt x="1568" y="2440"/>
                  </a:lnTo>
                  <a:lnTo>
                    <a:pt x="1544" y="2423"/>
                  </a:lnTo>
                  <a:lnTo>
                    <a:pt x="1544" y="2433"/>
                  </a:lnTo>
                  <a:lnTo>
                    <a:pt x="1535" y="2440"/>
                  </a:lnTo>
                  <a:lnTo>
                    <a:pt x="1525" y="2433"/>
                  </a:lnTo>
                  <a:lnTo>
                    <a:pt x="1509" y="2423"/>
                  </a:lnTo>
                  <a:lnTo>
                    <a:pt x="1518" y="2388"/>
                  </a:lnTo>
                  <a:lnTo>
                    <a:pt x="1518" y="2381"/>
                  </a:lnTo>
                  <a:lnTo>
                    <a:pt x="1525" y="2371"/>
                  </a:lnTo>
                  <a:lnTo>
                    <a:pt x="1525" y="2355"/>
                  </a:lnTo>
                  <a:lnTo>
                    <a:pt x="1535" y="2345"/>
                  </a:lnTo>
                  <a:lnTo>
                    <a:pt x="1525" y="2338"/>
                  </a:lnTo>
                  <a:lnTo>
                    <a:pt x="1525" y="2314"/>
                  </a:lnTo>
                  <a:lnTo>
                    <a:pt x="1535" y="2296"/>
                  </a:lnTo>
                  <a:lnTo>
                    <a:pt x="1535" y="2279"/>
                  </a:lnTo>
                  <a:lnTo>
                    <a:pt x="1544" y="2279"/>
                  </a:lnTo>
                  <a:lnTo>
                    <a:pt x="1551" y="2286"/>
                  </a:lnTo>
                  <a:lnTo>
                    <a:pt x="1568" y="2270"/>
                  </a:lnTo>
                  <a:lnTo>
                    <a:pt x="1577" y="2260"/>
                  </a:lnTo>
                  <a:lnTo>
                    <a:pt x="1587" y="2253"/>
                  </a:lnTo>
                  <a:lnTo>
                    <a:pt x="1594" y="2236"/>
                  </a:lnTo>
                  <a:lnTo>
                    <a:pt x="1601" y="2243"/>
                  </a:lnTo>
                  <a:lnTo>
                    <a:pt x="1611" y="2227"/>
                  </a:lnTo>
                  <a:lnTo>
                    <a:pt x="1601" y="2201"/>
                  </a:lnTo>
                  <a:lnTo>
                    <a:pt x="1587" y="2201"/>
                  </a:lnTo>
                  <a:lnTo>
                    <a:pt x="1577" y="2201"/>
                  </a:lnTo>
                  <a:lnTo>
                    <a:pt x="1561" y="2194"/>
                  </a:lnTo>
                  <a:lnTo>
                    <a:pt x="1568" y="2175"/>
                  </a:lnTo>
                  <a:lnTo>
                    <a:pt x="1577" y="2168"/>
                  </a:lnTo>
                  <a:lnTo>
                    <a:pt x="1587" y="2168"/>
                  </a:lnTo>
                  <a:lnTo>
                    <a:pt x="1577" y="2158"/>
                  </a:lnTo>
                  <a:lnTo>
                    <a:pt x="1551" y="2142"/>
                  </a:lnTo>
                  <a:lnTo>
                    <a:pt x="1518" y="2116"/>
                  </a:lnTo>
                  <a:lnTo>
                    <a:pt x="1502" y="2099"/>
                  </a:lnTo>
                  <a:lnTo>
                    <a:pt x="1492" y="2109"/>
                  </a:lnTo>
                  <a:lnTo>
                    <a:pt x="1473" y="2109"/>
                  </a:lnTo>
                  <a:lnTo>
                    <a:pt x="1473" y="2116"/>
                  </a:lnTo>
                  <a:lnTo>
                    <a:pt x="1466" y="2125"/>
                  </a:lnTo>
                  <a:lnTo>
                    <a:pt x="1450" y="2116"/>
                  </a:lnTo>
                  <a:lnTo>
                    <a:pt x="1440" y="2109"/>
                  </a:lnTo>
                  <a:lnTo>
                    <a:pt x="1440" y="2092"/>
                  </a:lnTo>
                  <a:lnTo>
                    <a:pt x="1440" y="2083"/>
                  </a:lnTo>
                  <a:lnTo>
                    <a:pt x="1424" y="2073"/>
                  </a:lnTo>
                  <a:lnTo>
                    <a:pt x="1407" y="2073"/>
                  </a:lnTo>
                  <a:lnTo>
                    <a:pt x="1398" y="2083"/>
                  </a:lnTo>
                  <a:lnTo>
                    <a:pt x="1398" y="2056"/>
                  </a:lnTo>
                  <a:lnTo>
                    <a:pt x="1398" y="2040"/>
                  </a:lnTo>
                  <a:lnTo>
                    <a:pt x="1417" y="2014"/>
                  </a:lnTo>
                  <a:lnTo>
                    <a:pt x="1391" y="2007"/>
                  </a:lnTo>
                  <a:lnTo>
                    <a:pt x="1381" y="1997"/>
                  </a:lnTo>
                  <a:lnTo>
                    <a:pt x="1391" y="1988"/>
                  </a:lnTo>
                  <a:lnTo>
                    <a:pt x="1391" y="1962"/>
                  </a:lnTo>
                  <a:lnTo>
                    <a:pt x="1381" y="1952"/>
                  </a:lnTo>
                  <a:lnTo>
                    <a:pt x="1374" y="1938"/>
                  </a:lnTo>
                  <a:lnTo>
                    <a:pt x="1381" y="1922"/>
                  </a:lnTo>
                  <a:lnTo>
                    <a:pt x="1391" y="1922"/>
                  </a:lnTo>
                  <a:lnTo>
                    <a:pt x="1391" y="1896"/>
                  </a:lnTo>
                  <a:lnTo>
                    <a:pt x="1381" y="1896"/>
                  </a:lnTo>
                  <a:lnTo>
                    <a:pt x="1398" y="1869"/>
                  </a:lnTo>
                  <a:lnTo>
                    <a:pt x="1417" y="1879"/>
                  </a:lnTo>
                  <a:lnTo>
                    <a:pt x="1424" y="1896"/>
                  </a:lnTo>
                  <a:lnTo>
                    <a:pt x="1440" y="1903"/>
                  </a:lnTo>
                  <a:lnTo>
                    <a:pt x="1450" y="1912"/>
                  </a:lnTo>
                  <a:lnTo>
                    <a:pt x="1466" y="1896"/>
                  </a:lnTo>
                  <a:lnTo>
                    <a:pt x="1466" y="1886"/>
                  </a:lnTo>
                  <a:lnTo>
                    <a:pt x="1459" y="1869"/>
                  </a:lnTo>
                  <a:lnTo>
                    <a:pt x="1450" y="1843"/>
                  </a:lnTo>
                  <a:lnTo>
                    <a:pt x="1433" y="1834"/>
                  </a:lnTo>
                  <a:lnTo>
                    <a:pt x="1450" y="1827"/>
                  </a:lnTo>
                  <a:lnTo>
                    <a:pt x="1466" y="1827"/>
                  </a:lnTo>
                  <a:lnTo>
                    <a:pt x="1466" y="1817"/>
                  </a:lnTo>
                  <a:lnTo>
                    <a:pt x="1466" y="1810"/>
                  </a:lnTo>
                  <a:lnTo>
                    <a:pt x="1466" y="1775"/>
                  </a:lnTo>
                  <a:lnTo>
                    <a:pt x="1483" y="1775"/>
                  </a:lnTo>
                  <a:lnTo>
                    <a:pt x="1492" y="1765"/>
                  </a:lnTo>
                  <a:lnTo>
                    <a:pt x="1502" y="1751"/>
                  </a:lnTo>
                  <a:lnTo>
                    <a:pt x="1518" y="1732"/>
                  </a:lnTo>
                  <a:lnTo>
                    <a:pt x="1525" y="1716"/>
                  </a:lnTo>
                  <a:lnTo>
                    <a:pt x="1525" y="1706"/>
                  </a:lnTo>
                  <a:lnTo>
                    <a:pt x="1525" y="1699"/>
                  </a:lnTo>
                  <a:lnTo>
                    <a:pt x="1535" y="1699"/>
                  </a:lnTo>
                  <a:lnTo>
                    <a:pt x="1544" y="1706"/>
                  </a:lnTo>
                  <a:lnTo>
                    <a:pt x="1551" y="1716"/>
                  </a:lnTo>
                  <a:lnTo>
                    <a:pt x="1568" y="1706"/>
                  </a:lnTo>
                  <a:lnTo>
                    <a:pt x="1577" y="1690"/>
                  </a:lnTo>
                  <a:lnTo>
                    <a:pt x="1587" y="1673"/>
                  </a:lnTo>
                  <a:lnTo>
                    <a:pt x="1601" y="1664"/>
                  </a:lnTo>
                  <a:lnTo>
                    <a:pt x="1611" y="1664"/>
                  </a:lnTo>
                  <a:lnTo>
                    <a:pt x="1630" y="1683"/>
                  </a:lnTo>
                  <a:lnTo>
                    <a:pt x="1630" y="1673"/>
                  </a:lnTo>
                  <a:lnTo>
                    <a:pt x="1637" y="1656"/>
                  </a:lnTo>
                  <a:lnTo>
                    <a:pt x="1646" y="1656"/>
                  </a:lnTo>
                  <a:lnTo>
                    <a:pt x="1663" y="1656"/>
                  </a:lnTo>
                  <a:lnTo>
                    <a:pt x="1672" y="1664"/>
                  </a:lnTo>
                  <a:lnTo>
                    <a:pt x="1689" y="1673"/>
                  </a:lnTo>
                  <a:lnTo>
                    <a:pt x="1715" y="1673"/>
                  </a:lnTo>
                  <a:lnTo>
                    <a:pt x="1722" y="1683"/>
                  </a:lnTo>
                  <a:lnTo>
                    <a:pt x="1738" y="1683"/>
                  </a:lnTo>
                  <a:lnTo>
                    <a:pt x="1748" y="1683"/>
                  </a:lnTo>
                  <a:lnTo>
                    <a:pt x="1757" y="1690"/>
                  </a:lnTo>
                  <a:lnTo>
                    <a:pt x="1757" y="1673"/>
                  </a:lnTo>
                  <a:lnTo>
                    <a:pt x="1748" y="1664"/>
                  </a:lnTo>
                  <a:lnTo>
                    <a:pt x="1748" y="1656"/>
                  </a:lnTo>
                  <a:lnTo>
                    <a:pt x="1757" y="1656"/>
                  </a:lnTo>
                  <a:lnTo>
                    <a:pt x="1800" y="1664"/>
                  </a:lnTo>
                  <a:lnTo>
                    <a:pt x="1826" y="1673"/>
                  </a:lnTo>
                  <a:lnTo>
                    <a:pt x="1835" y="1656"/>
                  </a:lnTo>
                  <a:lnTo>
                    <a:pt x="1835" y="1647"/>
                  </a:lnTo>
                  <a:lnTo>
                    <a:pt x="1835" y="1638"/>
                  </a:lnTo>
                  <a:lnTo>
                    <a:pt x="1842" y="1638"/>
                  </a:lnTo>
                  <a:lnTo>
                    <a:pt x="1842" y="1630"/>
                  </a:lnTo>
                  <a:lnTo>
                    <a:pt x="1835" y="1621"/>
                  </a:lnTo>
                  <a:lnTo>
                    <a:pt x="1850" y="1621"/>
                  </a:lnTo>
                  <a:lnTo>
                    <a:pt x="1868" y="1621"/>
                  </a:lnTo>
                  <a:lnTo>
                    <a:pt x="1859" y="1604"/>
                  </a:lnTo>
                  <a:lnTo>
                    <a:pt x="1868" y="1604"/>
                  </a:lnTo>
                  <a:lnTo>
                    <a:pt x="1878" y="1595"/>
                  </a:lnTo>
                  <a:lnTo>
                    <a:pt x="1894" y="1604"/>
                  </a:lnTo>
                  <a:lnTo>
                    <a:pt x="1911" y="1604"/>
                  </a:lnTo>
                  <a:lnTo>
                    <a:pt x="1911" y="1588"/>
                  </a:lnTo>
                  <a:lnTo>
                    <a:pt x="1928" y="1588"/>
                  </a:lnTo>
                  <a:lnTo>
                    <a:pt x="1920" y="1569"/>
                  </a:lnTo>
                  <a:lnTo>
                    <a:pt x="1928" y="1562"/>
                  </a:lnTo>
                  <a:lnTo>
                    <a:pt x="1935" y="1555"/>
                  </a:lnTo>
                  <a:lnTo>
                    <a:pt x="1954" y="1545"/>
                  </a:lnTo>
                  <a:lnTo>
                    <a:pt x="1963" y="1555"/>
                  </a:lnTo>
                  <a:lnTo>
                    <a:pt x="1970" y="1569"/>
                  </a:lnTo>
                  <a:lnTo>
                    <a:pt x="1987" y="1569"/>
                  </a:lnTo>
                  <a:lnTo>
                    <a:pt x="2022" y="1562"/>
                  </a:lnTo>
                  <a:lnTo>
                    <a:pt x="2029" y="1562"/>
                  </a:lnTo>
                  <a:lnTo>
                    <a:pt x="2039" y="1562"/>
                  </a:lnTo>
                  <a:lnTo>
                    <a:pt x="2039" y="1555"/>
                  </a:lnTo>
                  <a:lnTo>
                    <a:pt x="2039" y="1538"/>
                  </a:lnTo>
                  <a:lnTo>
                    <a:pt x="2055" y="1529"/>
                  </a:lnTo>
                  <a:lnTo>
                    <a:pt x="2081" y="1519"/>
                  </a:lnTo>
                  <a:lnTo>
                    <a:pt x="2107" y="1493"/>
                  </a:lnTo>
                  <a:lnTo>
                    <a:pt x="2114" y="1486"/>
                  </a:lnTo>
                  <a:lnTo>
                    <a:pt x="2114" y="1467"/>
                  </a:lnTo>
                  <a:lnTo>
                    <a:pt x="2107" y="1451"/>
                  </a:lnTo>
                  <a:lnTo>
                    <a:pt x="2088" y="1434"/>
                  </a:lnTo>
                  <a:lnTo>
                    <a:pt x="2081" y="1434"/>
                  </a:lnTo>
                  <a:lnTo>
                    <a:pt x="2072" y="1441"/>
                  </a:lnTo>
                  <a:lnTo>
                    <a:pt x="2055" y="1451"/>
                  </a:lnTo>
                  <a:lnTo>
                    <a:pt x="2029" y="1451"/>
                  </a:lnTo>
                  <a:lnTo>
                    <a:pt x="2013" y="1451"/>
                  </a:lnTo>
                  <a:lnTo>
                    <a:pt x="2006" y="1451"/>
                  </a:lnTo>
                  <a:lnTo>
                    <a:pt x="1977" y="1441"/>
                  </a:lnTo>
                  <a:lnTo>
                    <a:pt x="1977" y="1434"/>
                  </a:lnTo>
                  <a:lnTo>
                    <a:pt x="1970" y="1417"/>
                  </a:lnTo>
                  <a:lnTo>
                    <a:pt x="1963" y="1417"/>
                  </a:lnTo>
                  <a:lnTo>
                    <a:pt x="1954" y="1417"/>
                  </a:lnTo>
                  <a:lnTo>
                    <a:pt x="1935" y="1434"/>
                  </a:lnTo>
                  <a:lnTo>
                    <a:pt x="1928" y="1441"/>
                  </a:lnTo>
                  <a:lnTo>
                    <a:pt x="1911" y="1441"/>
                  </a:lnTo>
                  <a:lnTo>
                    <a:pt x="1894" y="1425"/>
                  </a:lnTo>
                  <a:lnTo>
                    <a:pt x="1878" y="1398"/>
                  </a:lnTo>
                  <a:lnTo>
                    <a:pt x="1878" y="1382"/>
                  </a:lnTo>
                  <a:lnTo>
                    <a:pt x="1878" y="1375"/>
                  </a:lnTo>
                  <a:lnTo>
                    <a:pt x="1868" y="1365"/>
                  </a:lnTo>
                  <a:lnTo>
                    <a:pt x="1859" y="1358"/>
                  </a:lnTo>
                  <a:lnTo>
                    <a:pt x="1859" y="1349"/>
                  </a:lnTo>
                  <a:lnTo>
                    <a:pt x="1842" y="1332"/>
                  </a:lnTo>
                  <a:lnTo>
                    <a:pt x="1842" y="1297"/>
                  </a:lnTo>
                  <a:lnTo>
                    <a:pt x="1850" y="1273"/>
                  </a:lnTo>
                  <a:lnTo>
                    <a:pt x="1842" y="1264"/>
                  </a:lnTo>
                  <a:lnTo>
                    <a:pt x="1826" y="1254"/>
                  </a:lnTo>
                  <a:lnTo>
                    <a:pt x="1826" y="1228"/>
                  </a:lnTo>
                  <a:lnTo>
                    <a:pt x="1826" y="1211"/>
                  </a:lnTo>
                  <a:lnTo>
                    <a:pt x="1816" y="1221"/>
                  </a:lnTo>
                  <a:lnTo>
                    <a:pt x="1816" y="1228"/>
                  </a:lnTo>
                  <a:lnTo>
                    <a:pt x="1800" y="1264"/>
                  </a:lnTo>
                  <a:lnTo>
                    <a:pt x="1781" y="1290"/>
                  </a:lnTo>
                  <a:lnTo>
                    <a:pt x="1757" y="1297"/>
                  </a:lnTo>
                  <a:lnTo>
                    <a:pt x="1731" y="1306"/>
                  </a:lnTo>
                  <a:lnTo>
                    <a:pt x="1715" y="1316"/>
                  </a:lnTo>
                  <a:lnTo>
                    <a:pt x="1689" y="1280"/>
                  </a:lnTo>
                  <a:lnTo>
                    <a:pt x="1689" y="1254"/>
                  </a:lnTo>
                  <a:lnTo>
                    <a:pt x="1705" y="1247"/>
                  </a:lnTo>
                  <a:lnTo>
                    <a:pt x="1731" y="1238"/>
                  </a:lnTo>
                  <a:lnTo>
                    <a:pt x="1738" y="1247"/>
                  </a:lnTo>
                  <a:lnTo>
                    <a:pt x="1748" y="1254"/>
                  </a:lnTo>
                  <a:lnTo>
                    <a:pt x="1757" y="1247"/>
                  </a:lnTo>
                  <a:lnTo>
                    <a:pt x="1757" y="1228"/>
                  </a:lnTo>
                  <a:lnTo>
                    <a:pt x="1757" y="1221"/>
                  </a:lnTo>
                  <a:lnTo>
                    <a:pt x="1767" y="1202"/>
                  </a:lnTo>
                  <a:lnTo>
                    <a:pt x="1774" y="1188"/>
                  </a:lnTo>
                  <a:lnTo>
                    <a:pt x="1767" y="1169"/>
                  </a:lnTo>
                  <a:lnTo>
                    <a:pt x="1748" y="1162"/>
                  </a:lnTo>
                  <a:lnTo>
                    <a:pt x="1748" y="1152"/>
                  </a:lnTo>
                  <a:lnTo>
                    <a:pt x="1738" y="1152"/>
                  </a:lnTo>
                  <a:lnTo>
                    <a:pt x="1731" y="1162"/>
                  </a:lnTo>
                  <a:lnTo>
                    <a:pt x="1715" y="1162"/>
                  </a:lnTo>
                  <a:lnTo>
                    <a:pt x="1705" y="1162"/>
                  </a:lnTo>
                  <a:lnTo>
                    <a:pt x="1698" y="1169"/>
                  </a:lnTo>
                  <a:lnTo>
                    <a:pt x="1663" y="1188"/>
                  </a:lnTo>
                  <a:lnTo>
                    <a:pt x="1646" y="1188"/>
                  </a:lnTo>
                  <a:lnTo>
                    <a:pt x="1637" y="1162"/>
                  </a:lnTo>
                  <a:lnTo>
                    <a:pt x="1620" y="1136"/>
                  </a:lnTo>
                  <a:lnTo>
                    <a:pt x="1611" y="1126"/>
                  </a:lnTo>
                  <a:lnTo>
                    <a:pt x="1620" y="1119"/>
                  </a:lnTo>
                  <a:lnTo>
                    <a:pt x="1630" y="1119"/>
                  </a:lnTo>
                  <a:lnTo>
                    <a:pt x="1630" y="1093"/>
                  </a:lnTo>
                  <a:lnTo>
                    <a:pt x="1620" y="1067"/>
                  </a:lnTo>
                  <a:lnTo>
                    <a:pt x="1601" y="1041"/>
                  </a:lnTo>
                  <a:lnTo>
                    <a:pt x="1611" y="1024"/>
                  </a:lnTo>
                  <a:lnTo>
                    <a:pt x="1620" y="1015"/>
                  </a:lnTo>
                  <a:lnTo>
                    <a:pt x="1630" y="1015"/>
                  </a:lnTo>
                  <a:lnTo>
                    <a:pt x="1630" y="1006"/>
                  </a:lnTo>
                  <a:lnTo>
                    <a:pt x="1620" y="991"/>
                  </a:lnTo>
                  <a:lnTo>
                    <a:pt x="1620" y="982"/>
                  </a:lnTo>
                  <a:lnTo>
                    <a:pt x="1620" y="956"/>
                  </a:lnTo>
                  <a:lnTo>
                    <a:pt x="1620" y="949"/>
                  </a:lnTo>
                  <a:lnTo>
                    <a:pt x="1601" y="949"/>
                  </a:lnTo>
                  <a:lnTo>
                    <a:pt x="1601" y="932"/>
                  </a:lnTo>
                  <a:lnTo>
                    <a:pt x="1594" y="913"/>
                  </a:lnTo>
                  <a:lnTo>
                    <a:pt x="1587" y="906"/>
                  </a:lnTo>
                  <a:lnTo>
                    <a:pt x="1577" y="887"/>
                  </a:lnTo>
                  <a:lnTo>
                    <a:pt x="1568" y="887"/>
                  </a:lnTo>
                  <a:lnTo>
                    <a:pt x="1568" y="880"/>
                  </a:lnTo>
                  <a:lnTo>
                    <a:pt x="1561" y="871"/>
                  </a:lnTo>
                  <a:lnTo>
                    <a:pt x="1551" y="880"/>
                  </a:lnTo>
                  <a:lnTo>
                    <a:pt x="1544" y="854"/>
                  </a:lnTo>
                  <a:lnTo>
                    <a:pt x="1525" y="819"/>
                  </a:lnTo>
                  <a:lnTo>
                    <a:pt x="1518" y="785"/>
                  </a:lnTo>
                  <a:lnTo>
                    <a:pt x="1509" y="769"/>
                  </a:lnTo>
                  <a:lnTo>
                    <a:pt x="1483" y="752"/>
                  </a:lnTo>
                  <a:lnTo>
                    <a:pt x="1483" y="726"/>
                  </a:lnTo>
                  <a:lnTo>
                    <a:pt x="1473" y="717"/>
                  </a:lnTo>
                  <a:lnTo>
                    <a:pt x="1459" y="700"/>
                  </a:lnTo>
                  <a:lnTo>
                    <a:pt x="1459" y="684"/>
                  </a:lnTo>
                  <a:lnTo>
                    <a:pt x="1450" y="665"/>
                  </a:lnTo>
                  <a:lnTo>
                    <a:pt x="1440" y="658"/>
                  </a:lnTo>
                  <a:lnTo>
                    <a:pt x="1433" y="648"/>
                  </a:lnTo>
                  <a:lnTo>
                    <a:pt x="1424" y="615"/>
                  </a:lnTo>
                  <a:lnTo>
                    <a:pt x="1417" y="608"/>
                  </a:lnTo>
                  <a:lnTo>
                    <a:pt x="1398" y="598"/>
                  </a:lnTo>
                  <a:lnTo>
                    <a:pt x="1398" y="589"/>
                  </a:lnTo>
                  <a:lnTo>
                    <a:pt x="1381" y="582"/>
                  </a:lnTo>
                  <a:lnTo>
                    <a:pt x="1374" y="572"/>
                  </a:lnTo>
                  <a:lnTo>
                    <a:pt x="1365" y="530"/>
                  </a:lnTo>
                  <a:lnTo>
                    <a:pt x="1355" y="530"/>
                  </a:lnTo>
                  <a:lnTo>
                    <a:pt x="1355" y="513"/>
                  </a:lnTo>
                  <a:lnTo>
                    <a:pt x="1346" y="497"/>
                  </a:lnTo>
                  <a:lnTo>
                    <a:pt x="1346" y="504"/>
                  </a:lnTo>
                  <a:lnTo>
                    <a:pt x="1339" y="487"/>
                  </a:lnTo>
                  <a:lnTo>
                    <a:pt x="1339" y="468"/>
                  </a:lnTo>
                  <a:lnTo>
                    <a:pt x="1329" y="461"/>
                  </a:lnTo>
                  <a:lnTo>
                    <a:pt x="1322" y="442"/>
                  </a:lnTo>
                  <a:lnTo>
                    <a:pt x="1312" y="428"/>
                  </a:lnTo>
                  <a:lnTo>
                    <a:pt x="1296" y="428"/>
                  </a:lnTo>
                  <a:lnTo>
                    <a:pt x="1296" y="419"/>
                  </a:lnTo>
                  <a:lnTo>
                    <a:pt x="1296" y="411"/>
                  </a:lnTo>
                  <a:lnTo>
                    <a:pt x="1312" y="411"/>
                  </a:lnTo>
                  <a:lnTo>
                    <a:pt x="1322" y="402"/>
                  </a:lnTo>
                  <a:lnTo>
                    <a:pt x="1322" y="369"/>
                  </a:lnTo>
                  <a:lnTo>
                    <a:pt x="1322" y="343"/>
                  </a:lnTo>
                  <a:lnTo>
                    <a:pt x="1322" y="326"/>
                  </a:lnTo>
                  <a:lnTo>
                    <a:pt x="1329" y="326"/>
                  </a:lnTo>
                  <a:lnTo>
                    <a:pt x="1339" y="300"/>
                  </a:lnTo>
                  <a:lnTo>
                    <a:pt x="1339" y="265"/>
                  </a:lnTo>
                  <a:lnTo>
                    <a:pt x="1322" y="222"/>
                  </a:lnTo>
                  <a:lnTo>
                    <a:pt x="1329" y="206"/>
                  </a:lnTo>
                  <a:lnTo>
                    <a:pt x="1346" y="189"/>
                  </a:lnTo>
                  <a:lnTo>
                    <a:pt x="1355" y="170"/>
                  </a:lnTo>
                  <a:lnTo>
                    <a:pt x="1346" y="146"/>
                  </a:lnTo>
                  <a:lnTo>
                    <a:pt x="1346" y="120"/>
                  </a:lnTo>
                  <a:lnTo>
                    <a:pt x="1339" y="104"/>
                  </a:lnTo>
                  <a:lnTo>
                    <a:pt x="1322" y="94"/>
                  </a:lnTo>
                  <a:lnTo>
                    <a:pt x="1329" y="78"/>
                  </a:lnTo>
                  <a:lnTo>
                    <a:pt x="1322" y="78"/>
                  </a:lnTo>
                  <a:lnTo>
                    <a:pt x="1312" y="68"/>
                  </a:lnTo>
                  <a:lnTo>
                    <a:pt x="1303" y="68"/>
                  </a:lnTo>
                  <a:lnTo>
                    <a:pt x="1296" y="85"/>
                  </a:lnTo>
                  <a:lnTo>
                    <a:pt x="1289" y="85"/>
                  </a:lnTo>
                  <a:lnTo>
                    <a:pt x="1279" y="68"/>
                  </a:lnTo>
                  <a:lnTo>
                    <a:pt x="1270" y="59"/>
                  </a:lnTo>
                  <a:lnTo>
                    <a:pt x="1263" y="59"/>
                  </a:lnTo>
                  <a:lnTo>
                    <a:pt x="1253" y="52"/>
                  </a:lnTo>
                  <a:lnTo>
                    <a:pt x="1253" y="35"/>
                  </a:lnTo>
                  <a:lnTo>
                    <a:pt x="1244" y="35"/>
                  </a:lnTo>
                  <a:lnTo>
                    <a:pt x="1227" y="35"/>
                  </a:lnTo>
                  <a:lnTo>
                    <a:pt x="1220" y="45"/>
                  </a:lnTo>
                  <a:lnTo>
                    <a:pt x="1211" y="45"/>
                  </a:lnTo>
                  <a:lnTo>
                    <a:pt x="1201" y="45"/>
                  </a:lnTo>
                  <a:lnTo>
                    <a:pt x="1194" y="26"/>
                  </a:lnTo>
                  <a:lnTo>
                    <a:pt x="1185" y="19"/>
                  </a:lnTo>
                  <a:lnTo>
                    <a:pt x="1194" y="9"/>
                  </a:lnTo>
                  <a:lnTo>
                    <a:pt x="1194" y="0"/>
                  </a:lnTo>
                  <a:lnTo>
                    <a:pt x="1185" y="0"/>
                  </a:lnTo>
                  <a:lnTo>
                    <a:pt x="1149" y="0"/>
                  </a:lnTo>
                  <a:lnTo>
                    <a:pt x="1116" y="19"/>
                  </a:lnTo>
                  <a:lnTo>
                    <a:pt x="1100" y="26"/>
                  </a:lnTo>
                  <a:lnTo>
                    <a:pt x="1074" y="26"/>
                  </a:lnTo>
                  <a:lnTo>
                    <a:pt x="1057" y="26"/>
                  </a:lnTo>
                  <a:lnTo>
                    <a:pt x="1064" y="35"/>
                  </a:lnTo>
                  <a:lnTo>
                    <a:pt x="1064" y="59"/>
                  </a:lnTo>
                  <a:lnTo>
                    <a:pt x="1057" y="68"/>
                  </a:lnTo>
                  <a:lnTo>
                    <a:pt x="1064" y="78"/>
                  </a:lnTo>
                  <a:lnTo>
                    <a:pt x="1074" y="85"/>
                  </a:lnTo>
                  <a:lnTo>
                    <a:pt x="1083" y="104"/>
                  </a:lnTo>
                  <a:lnTo>
                    <a:pt x="1100" y="104"/>
                  </a:lnTo>
                  <a:lnTo>
                    <a:pt x="1107" y="111"/>
                  </a:lnTo>
                  <a:lnTo>
                    <a:pt x="1090" y="130"/>
                  </a:lnTo>
                  <a:lnTo>
                    <a:pt x="1083" y="153"/>
                  </a:lnTo>
                  <a:lnTo>
                    <a:pt x="1090" y="153"/>
                  </a:lnTo>
                  <a:lnTo>
                    <a:pt x="1100" y="163"/>
                  </a:lnTo>
                  <a:lnTo>
                    <a:pt x="1083" y="179"/>
                  </a:lnTo>
                  <a:lnTo>
                    <a:pt x="1064" y="179"/>
                  </a:lnTo>
                  <a:lnTo>
                    <a:pt x="1048" y="163"/>
                  </a:lnTo>
                  <a:lnTo>
                    <a:pt x="1057" y="153"/>
                  </a:lnTo>
                  <a:lnTo>
                    <a:pt x="1048" y="137"/>
                  </a:lnTo>
                  <a:lnTo>
                    <a:pt x="1040" y="130"/>
                  </a:lnTo>
                  <a:lnTo>
                    <a:pt x="1031" y="137"/>
                  </a:lnTo>
                  <a:lnTo>
                    <a:pt x="1024" y="153"/>
                  </a:lnTo>
                  <a:lnTo>
                    <a:pt x="1024" y="163"/>
                  </a:lnTo>
                  <a:lnTo>
                    <a:pt x="1024" y="179"/>
                  </a:lnTo>
                  <a:lnTo>
                    <a:pt x="1024" y="189"/>
                  </a:lnTo>
                  <a:lnTo>
                    <a:pt x="1014" y="206"/>
                  </a:lnTo>
                  <a:lnTo>
                    <a:pt x="988" y="206"/>
                  </a:lnTo>
                  <a:lnTo>
                    <a:pt x="972" y="206"/>
                  </a:lnTo>
                  <a:lnTo>
                    <a:pt x="972" y="215"/>
                  </a:lnTo>
                  <a:lnTo>
                    <a:pt x="962" y="248"/>
                  </a:lnTo>
                  <a:lnTo>
                    <a:pt x="962" y="255"/>
                  </a:lnTo>
                  <a:lnTo>
                    <a:pt x="946" y="274"/>
                  </a:lnTo>
                  <a:lnTo>
                    <a:pt x="946" y="281"/>
                  </a:lnTo>
                  <a:lnTo>
                    <a:pt x="946" y="291"/>
                  </a:lnTo>
                  <a:lnTo>
                    <a:pt x="936" y="281"/>
                  </a:lnTo>
                  <a:lnTo>
                    <a:pt x="929" y="274"/>
                  </a:lnTo>
                  <a:lnTo>
                    <a:pt x="913" y="300"/>
                  </a:lnTo>
                  <a:lnTo>
                    <a:pt x="913" y="281"/>
                  </a:lnTo>
                  <a:lnTo>
                    <a:pt x="913" y="265"/>
                  </a:lnTo>
                  <a:lnTo>
                    <a:pt x="920" y="255"/>
                  </a:lnTo>
                  <a:lnTo>
                    <a:pt x="913" y="248"/>
                  </a:lnTo>
                  <a:lnTo>
                    <a:pt x="913" y="232"/>
                  </a:lnTo>
                  <a:lnTo>
                    <a:pt x="903" y="232"/>
                  </a:lnTo>
                  <a:lnTo>
                    <a:pt x="894" y="232"/>
                  </a:lnTo>
                  <a:lnTo>
                    <a:pt x="887" y="222"/>
                  </a:lnTo>
                  <a:lnTo>
                    <a:pt x="877" y="248"/>
                  </a:lnTo>
                  <a:lnTo>
                    <a:pt x="887" y="248"/>
                  </a:lnTo>
                  <a:lnTo>
                    <a:pt x="887" y="265"/>
                  </a:lnTo>
                  <a:lnTo>
                    <a:pt x="877" y="265"/>
                  </a:lnTo>
                  <a:lnTo>
                    <a:pt x="877" y="255"/>
                  </a:lnTo>
                  <a:lnTo>
                    <a:pt x="870" y="255"/>
                  </a:lnTo>
                  <a:lnTo>
                    <a:pt x="870" y="265"/>
                  </a:lnTo>
                  <a:lnTo>
                    <a:pt x="870" y="274"/>
                  </a:lnTo>
                  <a:lnTo>
                    <a:pt x="887" y="300"/>
                  </a:lnTo>
                  <a:lnTo>
                    <a:pt x="870" y="300"/>
                  </a:lnTo>
                  <a:lnTo>
                    <a:pt x="861" y="291"/>
                  </a:lnTo>
                  <a:lnTo>
                    <a:pt x="861" y="281"/>
                  </a:lnTo>
                  <a:lnTo>
                    <a:pt x="851" y="291"/>
                  </a:lnTo>
                  <a:lnTo>
                    <a:pt x="844" y="307"/>
                  </a:lnTo>
                  <a:lnTo>
                    <a:pt x="835" y="307"/>
                  </a:lnTo>
                  <a:lnTo>
                    <a:pt x="818" y="343"/>
                  </a:lnTo>
                  <a:lnTo>
                    <a:pt x="809" y="350"/>
                  </a:lnTo>
                  <a:lnTo>
                    <a:pt x="802" y="359"/>
                  </a:lnTo>
                  <a:lnTo>
                    <a:pt x="809" y="369"/>
                  </a:lnTo>
                  <a:lnTo>
                    <a:pt x="818" y="376"/>
                  </a:lnTo>
                  <a:lnTo>
                    <a:pt x="802" y="395"/>
                  </a:lnTo>
                  <a:lnTo>
                    <a:pt x="792" y="402"/>
                  </a:lnTo>
                  <a:lnTo>
                    <a:pt x="785" y="402"/>
                  </a:lnTo>
                  <a:lnTo>
                    <a:pt x="802" y="419"/>
                  </a:lnTo>
                  <a:lnTo>
                    <a:pt x="802" y="435"/>
                  </a:lnTo>
                  <a:lnTo>
                    <a:pt x="802" y="452"/>
                  </a:lnTo>
                  <a:lnTo>
                    <a:pt x="802" y="461"/>
                  </a:lnTo>
                  <a:lnTo>
                    <a:pt x="792" y="468"/>
                  </a:lnTo>
                  <a:lnTo>
                    <a:pt x="775" y="478"/>
                  </a:lnTo>
                  <a:lnTo>
                    <a:pt x="749" y="487"/>
                  </a:lnTo>
                  <a:lnTo>
                    <a:pt x="742" y="497"/>
                  </a:lnTo>
                  <a:lnTo>
                    <a:pt x="714" y="478"/>
                  </a:lnTo>
                  <a:lnTo>
                    <a:pt x="697" y="468"/>
                  </a:lnTo>
                  <a:lnTo>
                    <a:pt x="681" y="468"/>
                  </a:lnTo>
                  <a:lnTo>
                    <a:pt x="664" y="461"/>
                  </a:lnTo>
                  <a:lnTo>
                    <a:pt x="664" y="452"/>
                  </a:lnTo>
                  <a:lnTo>
                    <a:pt x="664" y="435"/>
                  </a:lnTo>
                  <a:lnTo>
                    <a:pt x="664" y="428"/>
                  </a:lnTo>
                  <a:lnTo>
                    <a:pt x="690" y="419"/>
                  </a:lnTo>
                  <a:lnTo>
                    <a:pt x="690" y="411"/>
                  </a:lnTo>
                  <a:lnTo>
                    <a:pt x="707" y="411"/>
                  </a:lnTo>
                  <a:lnTo>
                    <a:pt x="714" y="402"/>
                  </a:lnTo>
                  <a:lnTo>
                    <a:pt x="697" y="395"/>
                  </a:lnTo>
                  <a:lnTo>
                    <a:pt x="690" y="385"/>
                  </a:lnTo>
                  <a:lnTo>
                    <a:pt x="681" y="376"/>
                  </a:lnTo>
                  <a:lnTo>
                    <a:pt x="664" y="376"/>
                  </a:lnTo>
                  <a:lnTo>
                    <a:pt x="655" y="359"/>
                  </a:lnTo>
                  <a:lnTo>
                    <a:pt x="648" y="359"/>
                  </a:lnTo>
                  <a:lnTo>
                    <a:pt x="622" y="369"/>
                  </a:lnTo>
                  <a:lnTo>
                    <a:pt x="605" y="369"/>
                  </a:lnTo>
                  <a:lnTo>
                    <a:pt x="605" y="376"/>
                  </a:lnTo>
                  <a:lnTo>
                    <a:pt x="586" y="376"/>
                  </a:lnTo>
                  <a:lnTo>
                    <a:pt x="605" y="385"/>
                  </a:lnTo>
                  <a:lnTo>
                    <a:pt x="612" y="395"/>
                  </a:lnTo>
                  <a:lnTo>
                    <a:pt x="622" y="402"/>
                  </a:lnTo>
                  <a:lnTo>
                    <a:pt x="622" y="411"/>
                  </a:lnTo>
                  <a:lnTo>
                    <a:pt x="622" y="428"/>
                  </a:lnTo>
                  <a:lnTo>
                    <a:pt x="631" y="435"/>
                  </a:lnTo>
                  <a:lnTo>
                    <a:pt x="631" y="442"/>
                  </a:lnTo>
                  <a:lnTo>
                    <a:pt x="638" y="442"/>
                  </a:lnTo>
                  <a:lnTo>
                    <a:pt x="631" y="461"/>
                  </a:lnTo>
                  <a:lnTo>
                    <a:pt x="631" y="468"/>
                  </a:lnTo>
                  <a:lnTo>
                    <a:pt x="631" y="497"/>
                  </a:lnTo>
                  <a:lnTo>
                    <a:pt x="648" y="497"/>
                  </a:lnTo>
                  <a:lnTo>
                    <a:pt x="664" y="497"/>
                  </a:lnTo>
                  <a:lnTo>
                    <a:pt x="671" y="504"/>
                  </a:lnTo>
                  <a:lnTo>
                    <a:pt x="671" y="513"/>
                  </a:lnTo>
                  <a:lnTo>
                    <a:pt x="681" y="523"/>
                  </a:lnTo>
                  <a:lnTo>
                    <a:pt x="681" y="530"/>
                  </a:lnTo>
                  <a:lnTo>
                    <a:pt x="690" y="539"/>
                  </a:lnTo>
                  <a:lnTo>
                    <a:pt x="681" y="546"/>
                  </a:lnTo>
                  <a:lnTo>
                    <a:pt x="671" y="563"/>
                  </a:lnTo>
                  <a:lnTo>
                    <a:pt x="690" y="582"/>
                  </a:lnTo>
                  <a:lnTo>
                    <a:pt x="697" y="589"/>
                  </a:lnTo>
                  <a:lnTo>
                    <a:pt x="681" y="598"/>
                  </a:lnTo>
                  <a:lnTo>
                    <a:pt x="671" y="589"/>
                  </a:lnTo>
                  <a:lnTo>
                    <a:pt x="655" y="598"/>
                  </a:lnTo>
                  <a:lnTo>
                    <a:pt x="638" y="598"/>
                  </a:lnTo>
                  <a:lnTo>
                    <a:pt x="648" y="582"/>
                  </a:lnTo>
                  <a:lnTo>
                    <a:pt x="655" y="582"/>
                  </a:lnTo>
                  <a:lnTo>
                    <a:pt x="638" y="563"/>
                  </a:lnTo>
                  <a:lnTo>
                    <a:pt x="631" y="572"/>
                  </a:lnTo>
                  <a:lnTo>
                    <a:pt x="612" y="572"/>
                  </a:lnTo>
                  <a:lnTo>
                    <a:pt x="596" y="563"/>
                  </a:lnTo>
                  <a:lnTo>
                    <a:pt x="596" y="572"/>
                  </a:lnTo>
                  <a:lnTo>
                    <a:pt x="586" y="589"/>
                  </a:lnTo>
                  <a:lnTo>
                    <a:pt x="579" y="615"/>
                  </a:lnTo>
                  <a:lnTo>
                    <a:pt x="563" y="622"/>
                  </a:lnTo>
                  <a:lnTo>
                    <a:pt x="553" y="632"/>
                  </a:lnTo>
                  <a:lnTo>
                    <a:pt x="553" y="648"/>
                  </a:lnTo>
                  <a:lnTo>
                    <a:pt x="544" y="665"/>
                  </a:lnTo>
                  <a:lnTo>
                    <a:pt x="537" y="674"/>
                  </a:lnTo>
                  <a:lnTo>
                    <a:pt x="527" y="684"/>
                  </a:lnTo>
                  <a:lnTo>
                    <a:pt x="537" y="691"/>
                  </a:lnTo>
                  <a:lnTo>
                    <a:pt x="563" y="710"/>
                  </a:lnTo>
                  <a:lnTo>
                    <a:pt x="579" y="717"/>
                  </a:lnTo>
                  <a:lnTo>
                    <a:pt x="579" y="726"/>
                  </a:lnTo>
                  <a:lnTo>
                    <a:pt x="596" y="743"/>
                  </a:lnTo>
                  <a:lnTo>
                    <a:pt x="605" y="769"/>
                  </a:lnTo>
                  <a:lnTo>
                    <a:pt x="605" y="778"/>
                  </a:lnTo>
                  <a:lnTo>
                    <a:pt x="648" y="769"/>
                  </a:lnTo>
                  <a:lnTo>
                    <a:pt x="655" y="778"/>
                  </a:lnTo>
                  <a:lnTo>
                    <a:pt x="664" y="795"/>
                  </a:lnTo>
                  <a:lnTo>
                    <a:pt x="648" y="785"/>
                  </a:lnTo>
                  <a:lnTo>
                    <a:pt x="638" y="785"/>
                  </a:lnTo>
                  <a:lnTo>
                    <a:pt x="622" y="785"/>
                  </a:lnTo>
                  <a:lnTo>
                    <a:pt x="605" y="778"/>
                  </a:lnTo>
                  <a:lnTo>
                    <a:pt x="596" y="769"/>
                  </a:lnTo>
                  <a:lnTo>
                    <a:pt x="586" y="769"/>
                  </a:lnTo>
                  <a:lnTo>
                    <a:pt x="579" y="778"/>
                  </a:lnTo>
                  <a:lnTo>
                    <a:pt x="572" y="769"/>
                  </a:lnTo>
                  <a:lnTo>
                    <a:pt x="553" y="778"/>
                  </a:lnTo>
                  <a:lnTo>
                    <a:pt x="527" y="769"/>
                  </a:lnTo>
                  <a:lnTo>
                    <a:pt x="511" y="759"/>
                  </a:lnTo>
                  <a:lnTo>
                    <a:pt x="494" y="759"/>
                  </a:lnTo>
                  <a:lnTo>
                    <a:pt x="494" y="752"/>
                  </a:lnTo>
                  <a:lnTo>
                    <a:pt x="484" y="752"/>
                  </a:lnTo>
                  <a:lnTo>
                    <a:pt x="458" y="752"/>
                  </a:lnTo>
                  <a:lnTo>
                    <a:pt x="435" y="743"/>
                  </a:lnTo>
                  <a:lnTo>
                    <a:pt x="435" y="759"/>
                  </a:lnTo>
                  <a:lnTo>
                    <a:pt x="425" y="769"/>
                  </a:lnTo>
                  <a:lnTo>
                    <a:pt x="425" y="778"/>
                  </a:lnTo>
                  <a:lnTo>
                    <a:pt x="442" y="785"/>
                  </a:lnTo>
                  <a:lnTo>
                    <a:pt x="449" y="795"/>
                  </a:lnTo>
                  <a:lnTo>
                    <a:pt x="477" y="804"/>
                  </a:lnTo>
                  <a:lnTo>
                    <a:pt x="477" y="795"/>
                  </a:lnTo>
                  <a:lnTo>
                    <a:pt x="484" y="795"/>
                  </a:lnTo>
                  <a:lnTo>
                    <a:pt x="503" y="811"/>
                  </a:lnTo>
                  <a:lnTo>
                    <a:pt x="511" y="845"/>
                  </a:lnTo>
                  <a:lnTo>
                    <a:pt x="494" y="854"/>
                  </a:lnTo>
                  <a:lnTo>
                    <a:pt x="484" y="861"/>
                  </a:lnTo>
                  <a:lnTo>
                    <a:pt x="468" y="854"/>
                  </a:lnTo>
                  <a:lnTo>
                    <a:pt x="449" y="854"/>
                  </a:lnTo>
                  <a:lnTo>
                    <a:pt x="442" y="854"/>
                  </a:lnTo>
                  <a:lnTo>
                    <a:pt x="425" y="837"/>
                  </a:lnTo>
                  <a:lnTo>
                    <a:pt x="416" y="828"/>
                  </a:lnTo>
                  <a:lnTo>
                    <a:pt x="409" y="819"/>
                  </a:lnTo>
                  <a:lnTo>
                    <a:pt x="399" y="837"/>
                  </a:lnTo>
                  <a:lnTo>
                    <a:pt x="390" y="828"/>
                  </a:lnTo>
                  <a:lnTo>
                    <a:pt x="366" y="819"/>
                  </a:lnTo>
                  <a:lnTo>
                    <a:pt x="366" y="804"/>
                  </a:lnTo>
                  <a:lnTo>
                    <a:pt x="357" y="804"/>
                  </a:lnTo>
                  <a:lnTo>
                    <a:pt x="357" y="795"/>
                  </a:lnTo>
                  <a:lnTo>
                    <a:pt x="357" y="785"/>
                  </a:lnTo>
                  <a:lnTo>
                    <a:pt x="350" y="778"/>
                  </a:lnTo>
                  <a:lnTo>
                    <a:pt x="350" y="769"/>
                  </a:lnTo>
                  <a:lnTo>
                    <a:pt x="340" y="752"/>
                  </a:lnTo>
                  <a:lnTo>
                    <a:pt x="331" y="743"/>
                  </a:lnTo>
                  <a:lnTo>
                    <a:pt x="331" y="736"/>
                  </a:lnTo>
                  <a:lnTo>
                    <a:pt x="340" y="726"/>
                  </a:lnTo>
                  <a:lnTo>
                    <a:pt x="340" y="710"/>
                  </a:lnTo>
                  <a:lnTo>
                    <a:pt x="331" y="700"/>
                  </a:lnTo>
                  <a:lnTo>
                    <a:pt x="331" y="691"/>
                  </a:lnTo>
                  <a:lnTo>
                    <a:pt x="324" y="684"/>
                  </a:lnTo>
                  <a:lnTo>
                    <a:pt x="314" y="674"/>
                  </a:lnTo>
                  <a:lnTo>
                    <a:pt x="288" y="674"/>
                  </a:lnTo>
                  <a:lnTo>
                    <a:pt x="279" y="674"/>
                  </a:lnTo>
                  <a:lnTo>
                    <a:pt x="272" y="674"/>
                  </a:lnTo>
                  <a:lnTo>
                    <a:pt x="262" y="665"/>
                  </a:lnTo>
                  <a:lnTo>
                    <a:pt x="272" y="665"/>
                  </a:lnTo>
                  <a:lnTo>
                    <a:pt x="272" y="658"/>
                  </a:lnTo>
                  <a:lnTo>
                    <a:pt x="262" y="658"/>
                  </a:lnTo>
                  <a:lnTo>
                    <a:pt x="255" y="658"/>
                  </a:lnTo>
                  <a:lnTo>
                    <a:pt x="255" y="648"/>
                  </a:lnTo>
                  <a:lnTo>
                    <a:pt x="238" y="648"/>
                  </a:lnTo>
                  <a:lnTo>
                    <a:pt x="229" y="641"/>
                  </a:lnTo>
                  <a:lnTo>
                    <a:pt x="220" y="622"/>
                  </a:lnTo>
                  <a:lnTo>
                    <a:pt x="229" y="608"/>
                  </a:lnTo>
                  <a:lnTo>
                    <a:pt x="220" y="608"/>
                  </a:lnTo>
                  <a:lnTo>
                    <a:pt x="212" y="598"/>
                  </a:lnTo>
                  <a:lnTo>
                    <a:pt x="220" y="598"/>
                  </a:lnTo>
                  <a:lnTo>
                    <a:pt x="229" y="598"/>
                  </a:lnTo>
                  <a:lnTo>
                    <a:pt x="238" y="598"/>
                  </a:lnTo>
                  <a:lnTo>
                    <a:pt x="255" y="615"/>
                  </a:lnTo>
                  <a:lnTo>
                    <a:pt x="262" y="622"/>
                  </a:lnTo>
                  <a:lnTo>
                    <a:pt x="272" y="622"/>
                  </a:lnTo>
                  <a:lnTo>
                    <a:pt x="272" y="615"/>
                  </a:lnTo>
                  <a:lnTo>
                    <a:pt x="288" y="622"/>
                  </a:lnTo>
                  <a:lnTo>
                    <a:pt x="305" y="632"/>
                  </a:lnTo>
                  <a:lnTo>
                    <a:pt x="314" y="632"/>
                  </a:lnTo>
                  <a:lnTo>
                    <a:pt x="324" y="632"/>
                  </a:lnTo>
                  <a:lnTo>
                    <a:pt x="331" y="641"/>
                  </a:lnTo>
                  <a:lnTo>
                    <a:pt x="350" y="641"/>
                  </a:lnTo>
                  <a:lnTo>
                    <a:pt x="366" y="641"/>
                  </a:lnTo>
                  <a:lnTo>
                    <a:pt x="390" y="648"/>
                  </a:lnTo>
                  <a:lnTo>
                    <a:pt x="399" y="641"/>
                  </a:lnTo>
                  <a:lnTo>
                    <a:pt x="409" y="632"/>
                  </a:lnTo>
                  <a:lnTo>
                    <a:pt x="416" y="641"/>
                  </a:lnTo>
                  <a:lnTo>
                    <a:pt x="416" y="648"/>
                  </a:lnTo>
                  <a:lnTo>
                    <a:pt x="435" y="648"/>
                  </a:lnTo>
                  <a:lnTo>
                    <a:pt x="449" y="648"/>
                  </a:lnTo>
                  <a:lnTo>
                    <a:pt x="468" y="648"/>
                  </a:lnTo>
                  <a:lnTo>
                    <a:pt x="484" y="632"/>
                  </a:lnTo>
                  <a:lnTo>
                    <a:pt x="494" y="632"/>
                  </a:lnTo>
                  <a:lnTo>
                    <a:pt x="511" y="622"/>
                  </a:lnTo>
                  <a:lnTo>
                    <a:pt x="518" y="615"/>
                  </a:lnTo>
                  <a:lnTo>
                    <a:pt x="518" y="608"/>
                  </a:lnTo>
                  <a:lnTo>
                    <a:pt x="527" y="598"/>
                  </a:lnTo>
                  <a:lnTo>
                    <a:pt x="537" y="598"/>
                  </a:lnTo>
                  <a:lnTo>
                    <a:pt x="537" y="589"/>
                  </a:lnTo>
                  <a:lnTo>
                    <a:pt x="537" y="582"/>
                  </a:lnTo>
                  <a:lnTo>
                    <a:pt x="544" y="582"/>
                  </a:lnTo>
                  <a:lnTo>
                    <a:pt x="553" y="546"/>
                  </a:lnTo>
                  <a:lnTo>
                    <a:pt x="544" y="530"/>
                  </a:lnTo>
                  <a:lnTo>
                    <a:pt x="544" y="513"/>
                  </a:lnTo>
                  <a:lnTo>
                    <a:pt x="537" y="513"/>
                  </a:lnTo>
                  <a:lnTo>
                    <a:pt x="537" y="497"/>
                  </a:lnTo>
                  <a:lnTo>
                    <a:pt x="527" y="504"/>
                  </a:lnTo>
                  <a:lnTo>
                    <a:pt x="518" y="497"/>
                  </a:lnTo>
                  <a:lnTo>
                    <a:pt x="518" y="478"/>
                  </a:lnTo>
                  <a:lnTo>
                    <a:pt x="503" y="478"/>
                  </a:lnTo>
                  <a:lnTo>
                    <a:pt x="494" y="478"/>
                  </a:lnTo>
                  <a:lnTo>
                    <a:pt x="494" y="468"/>
                  </a:lnTo>
                  <a:lnTo>
                    <a:pt x="468" y="461"/>
                  </a:lnTo>
                  <a:lnTo>
                    <a:pt x="449" y="468"/>
                  </a:lnTo>
                  <a:lnTo>
                    <a:pt x="442" y="461"/>
                  </a:lnTo>
                  <a:lnTo>
                    <a:pt x="435" y="452"/>
                  </a:lnTo>
                  <a:lnTo>
                    <a:pt x="416" y="442"/>
                  </a:lnTo>
                  <a:lnTo>
                    <a:pt x="416" y="452"/>
                  </a:lnTo>
                  <a:lnTo>
                    <a:pt x="409" y="442"/>
                  </a:lnTo>
                  <a:lnTo>
                    <a:pt x="390" y="428"/>
                  </a:lnTo>
                  <a:lnTo>
                    <a:pt x="366" y="428"/>
                  </a:lnTo>
                  <a:lnTo>
                    <a:pt x="340" y="411"/>
                  </a:lnTo>
                  <a:lnTo>
                    <a:pt x="314" y="402"/>
                  </a:lnTo>
                  <a:lnTo>
                    <a:pt x="298" y="411"/>
                  </a:lnTo>
                  <a:lnTo>
                    <a:pt x="238" y="411"/>
                  </a:lnTo>
                  <a:lnTo>
                    <a:pt x="229" y="411"/>
                  </a:lnTo>
                  <a:lnTo>
                    <a:pt x="220" y="402"/>
                  </a:lnTo>
                  <a:lnTo>
                    <a:pt x="203" y="411"/>
                  </a:lnTo>
                  <a:lnTo>
                    <a:pt x="203" y="402"/>
                  </a:lnTo>
                  <a:lnTo>
                    <a:pt x="196" y="395"/>
                  </a:lnTo>
                  <a:lnTo>
                    <a:pt x="186" y="402"/>
                  </a:lnTo>
                  <a:lnTo>
                    <a:pt x="177" y="385"/>
                  </a:lnTo>
                  <a:lnTo>
                    <a:pt x="170" y="385"/>
                  </a:lnTo>
                  <a:lnTo>
                    <a:pt x="160" y="369"/>
                  </a:lnTo>
                  <a:lnTo>
                    <a:pt x="153" y="369"/>
                  </a:lnTo>
                  <a:lnTo>
                    <a:pt x="144" y="385"/>
                  </a:lnTo>
                  <a:lnTo>
                    <a:pt x="134" y="385"/>
                  </a:lnTo>
                  <a:lnTo>
                    <a:pt x="127" y="369"/>
                  </a:lnTo>
                  <a:lnTo>
                    <a:pt x="118" y="369"/>
                  </a:lnTo>
                  <a:lnTo>
                    <a:pt x="118" y="395"/>
                  </a:lnTo>
                  <a:lnTo>
                    <a:pt x="101" y="395"/>
                  </a:lnTo>
                  <a:lnTo>
                    <a:pt x="92" y="385"/>
                  </a:lnTo>
                  <a:lnTo>
                    <a:pt x="75" y="385"/>
                  </a:lnTo>
                  <a:lnTo>
                    <a:pt x="35" y="402"/>
                  </a:lnTo>
                  <a:lnTo>
                    <a:pt x="23" y="428"/>
                  </a:lnTo>
                  <a:lnTo>
                    <a:pt x="18" y="456"/>
                  </a:lnTo>
                  <a:lnTo>
                    <a:pt x="9" y="456"/>
                  </a:lnTo>
                  <a:lnTo>
                    <a:pt x="9" y="468"/>
                  </a:lnTo>
                  <a:lnTo>
                    <a:pt x="0" y="478"/>
                  </a:lnTo>
                  <a:lnTo>
                    <a:pt x="0" y="494"/>
                  </a:lnTo>
                  <a:lnTo>
                    <a:pt x="26" y="513"/>
                  </a:lnTo>
                  <a:lnTo>
                    <a:pt x="37" y="532"/>
                  </a:lnTo>
                  <a:lnTo>
                    <a:pt x="59" y="561"/>
                  </a:lnTo>
                  <a:lnTo>
                    <a:pt x="49" y="582"/>
                  </a:lnTo>
                  <a:lnTo>
                    <a:pt x="54" y="620"/>
                  </a:lnTo>
                  <a:lnTo>
                    <a:pt x="63" y="655"/>
                  </a:lnTo>
                  <a:lnTo>
                    <a:pt x="94" y="681"/>
                  </a:lnTo>
                  <a:lnTo>
                    <a:pt x="118" y="724"/>
                  </a:lnTo>
                  <a:lnTo>
                    <a:pt x="106" y="740"/>
                  </a:lnTo>
                  <a:lnTo>
                    <a:pt x="111" y="752"/>
                  </a:lnTo>
                  <a:lnTo>
                    <a:pt x="108" y="766"/>
                  </a:lnTo>
                  <a:lnTo>
                    <a:pt x="111" y="783"/>
                  </a:lnTo>
                  <a:lnTo>
                    <a:pt x="115" y="811"/>
                  </a:lnTo>
                  <a:lnTo>
                    <a:pt x="125" y="835"/>
                  </a:lnTo>
                  <a:lnTo>
                    <a:pt x="130" y="835"/>
                  </a:lnTo>
                  <a:lnTo>
                    <a:pt x="144" y="873"/>
                  </a:lnTo>
                  <a:lnTo>
                    <a:pt x="156" y="873"/>
                  </a:lnTo>
                  <a:lnTo>
                    <a:pt x="165" y="875"/>
                  </a:lnTo>
                  <a:lnTo>
                    <a:pt x="165" y="894"/>
                  </a:lnTo>
                  <a:lnTo>
                    <a:pt x="151" y="897"/>
                  </a:lnTo>
                  <a:lnTo>
                    <a:pt x="144" y="904"/>
                  </a:lnTo>
                  <a:lnTo>
                    <a:pt x="156" y="939"/>
                  </a:lnTo>
                  <a:lnTo>
                    <a:pt x="167" y="946"/>
                  </a:lnTo>
                  <a:lnTo>
                    <a:pt x="186" y="958"/>
                  </a:lnTo>
                  <a:lnTo>
                    <a:pt x="220" y="968"/>
                  </a:lnTo>
                  <a:lnTo>
                    <a:pt x="229" y="989"/>
                  </a:lnTo>
                  <a:lnTo>
                    <a:pt x="215" y="998"/>
                  </a:lnTo>
                  <a:lnTo>
                    <a:pt x="208" y="1027"/>
                  </a:lnTo>
                  <a:lnTo>
                    <a:pt x="196" y="1048"/>
                  </a:lnTo>
                  <a:lnTo>
                    <a:pt x="184" y="1072"/>
                  </a:lnTo>
                  <a:lnTo>
                    <a:pt x="186" y="1084"/>
                  </a:lnTo>
                  <a:lnTo>
                    <a:pt x="170" y="1093"/>
                  </a:lnTo>
                  <a:lnTo>
                    <a:pt x="118" y="1181"/>
                  </a:lnTo>
                  <a:lnTo>
                    <a:pt x="118" y="1202"/>
                  </a:lnTo>
                  <a:lnTo>
                    <a:pt x="134" y="1202"/>
                  </a:lnTo>
                  <a:lnTo>
                    <a:pt x="153" y="1195"/>
                  </a:lnTo>
                  <a:lnTo>
                    <a:pt x="160" y="1195"/>
                  </a:lnTo>
                  <a:lnTo>
                    <a:pt x="160" y="1202"/>
                  </a:lnTo>
                  <a:lnTo>
                    <a:pt x="153" y="1221"/>
                  </a:lnTo>
                  <a:lnTo>
                    <a:pt x="153" y="1228"/>
                  </a:lnTo>
                  <a:lnTo>
                    <a:pt x="170" y="1228"/>
                  </a:lnTo>
                  <a:lnTo>
                    <a:pt x="177" y="1238"/>
                  </a:lnTo>
                  <a:lnTo>
                    <a:pt x="196" y="1247"/>
                  </a:lnTo>
                  <a:lnTo>
                    <a:pt x="203" y="1238"/>
                  </a:lnTo>
                  <a:lnTo>
                    <a:pt x="220" y="1238"/>
                  </a:lnTo>
                  <a:lnTo>
                    <a:pt x="229" y="1238"/>
                  </a:lnTo>
                  <a:lnTo>
                    <a:pt x="238" y="1247"/>
                  </a:lnTo>
                  <a:lnTo>
                    <a:pt x="246" y="1247"/>
                  </a:lnTo>
                  <a:lnTo>
                    <a:pt x="246" y="1264"/>
                  </a:lnTo>
                  <a:lnTo>
                    <a:pt x="238" y="1264"/>
                  </a:lnTo>
                  <a:lnTo>
                    <a:pt x="220" y="1264"/>
                  </a:lnTo>
                  <a:lnTo>
                    <a:pt x="203" y="1264"/>
                  </a:lnTo>
                  <a:lnTo>
                    <a:pt x="177" y="1264"/>
                  </a:lnTo>
                  <a:lnTo>
                    <a:pt x="177" y="1273"/>
                  </a:lnTo>
                  <a:lnTo>
                    <a:pt x="170" y="1273"/>
                  </a:lnTo>
                  <a:lnTo>
                    <a:pt x="170" y="1264"/>
                  </a:lnTo>
                  <a:lnTo>
                    <a:pt x="160" y="1273"/>
                  </a:lnTo>
                  <a:lnTo>
                    <a:pt x="160" y="1280"/>
                  </a:lnTo>
                  <a:lnTo>
                    <a:pt x="160" y="1290"/>
                  </a:lnTo>
                  <a:lnTo>
                    <a:pt x="160" y="1297"/>
                  </a:lnTo>
                  <a:lnTo>
                    <a:pt x="153" y="1297"/>
                  </a:lnTo>
                  <a:lnTo>
                    <a:pt x="144" y="1280"/>
                  </a:lnTo>
                  <a:lnTo>
                    <a:pt x="134" y="1290"/>
                  </a:lnTo>
                  <a:lnTo>
                    <a:pt x="134" y="1297"/>
                  </a:lnTo>
                  <a:lnTo>
                    <a:pt x="134" y="1306"/>
                  </a:lnTo>
                  <a:lnTo>
                    <a:pt x="134" y="1323"/>
                  </a:lnTo>
                  <a:lnTo>
                    <a:pt x="144" y="1332"/>
                  </a:lnTo>
                  <a:lnTo>
                    <a:pt x="144" y="1349"/>
                  </a:lnTo>
                  <a:lnTo>
                    <a:pt x="127" y="1365"/>
                  </a:lnTo>
                  <a:lnTo>
                    <a:pt x="127" y="1375"/>
                  </a:lnTo>
                  <a:lnTo>
                    <a:pt x="134" y="1382"/>
                  </a:lnTo>
                  <a:lnTo>
                    <a:pt x="127" y="1398"/>
                  </a:lnTo>
                  <a:lnTo>
                    <a:pt x="134" y="1417"/>
                  </a:lnTo>
                  <a:lnTo>
                    <a:pt x="134" y="1434"/>
                  </a:lnTo>
                  <a:lnTo>
                    <a:pt x="153" y="1441"/>
                  </a:lnTo>
                  <a:lnTo>
                    <a:pt x="160" y="1451"/>
                  </a:lnTo>
                  <a:lnTo>
                    <a:pt x="160" y="1460"/>
                  </a:lnTo>
                  <a:lnTo>
                    <a:pt x="153" y="1467"/>
                  </a:lnTo>
                  <a:lnTo>
                    <a:pt x="144" y="1460"/>
                  </a:lnTo>
                  <a:lnTo>
                    <a:pt x="134" y="1451"/>
                  </a:lnTo>
                  <a:lnTo>
                    <a:pt x="127" y="1460"/>
                  </a:lnTo>
                  <a:lnTo>
                    <a:pt x="127" y="1467"/>
                  </a:lnTo>
                  <a:lnTo>
                    <a:pt x="134" y="1477"/>
                  </a:lnTo>
                  <a:lnTo>
                    <a:pt x="144" y="1477"/>
                  </a:lnTo>
                  <a:lnTo>
                    <a:pt x="134" y="1493"/>
                  </a:lnTo>
                  <a:lnTo>
                    <a:pt x="127" y="149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488"/>
            <p:cNvSpPr>
              <a:spLocks/>
            </p:cNvSpPr>
            <p:nvPr/>
          </p:nvSpPr>
          <p:spPr bwMode="auto">
            <a:xfrm>
              <a:off x="9048590" y="2353306"/>
              <a:ext cx="390525" cy="296863"/>
            </a:xfrm>
            <a:custGeom>
              <a:avLst/>
              <a:gdLst>
                <a:gd name="T0" fmla="*/ 76 w 246"/>
                <a:gd name="T1" fmla="*/ 151 h 187"/>
                <a:gd name="T2" fmla="*/ 95 w 246"/>
                <a:gd name="T3" fmla="*/ 151 h 187"/>
                <a:gd name="T4" fmla="*/ 102 w 246"/>
                <a:gd name="T5" fmla="*/ 144 h 187"/>
                <a:gd name="T6" fmla="*/ 128 w 246"/>
                <a:gd name="T7" fmla="*/ 151 h 187"/>
                <a:gd name="T8" fmla="*/ 135 w 246"/>
                <a:gd name="T9" fmla="*/ 170 h 187"/>
                <a:gd name="T10" fmla="*/ 161 w 246"/>
                <a:gd name="T11" fmla="*/ 170 h 187"/>
                <a:gd name="T12" fmla="*/ 187 w 246"/>
                <a:gd name="T13" fmla="*/ 177 h 187"/>
                <a:gd name="T14" fmla="*/ 206 w 246"/>
                <a:gd name="T15" fmla="*/ 177 h 187"/>
                <a:gd name="T16" fmla="*/ 230 w 246"/>
                <a:gd name="T17" fmla="*/ 161 h 187"/>
                <a:gd name="T18" fmla="*/ 213 w 246"/>
                <a:gd name="T19" fmla="*/ 151 h 187"/>
                <a:gd name="T20" fmla="*/ 223 w 246"/>
                <a:gd name="T21" fmla="*/ 135 h 187"/>
                <a:gd name="T22" fmla="*/ 239 w 246"/>
                <a:gd name="T23" fmla="*/ 151 h 187"/>
                <a:gd name="T24" fmla="*/ 246 w 246"/>
                <a:gd name="T25" fmla="*/ 135 h 187"/>
                <a:gd name="T26" fmla="*/ 223 w 246"/>
                <a:gd name="T27" fmla="*/ 118 h 187"/>
                <a:gd name="T28" fmla="*/ 213 w 246"/>
                <a:gd name="T29" fmla="*/ 82 h 187"/>
                <a:gd name="T30" fmla="*/ 213 w 246"/>
                <a:gd name="T31" fmla="*/ 59 h 187"/>
                <a:gd name="T32" fmla="*/ 230 w 246"/>
                <a:gd name="T33" fmla="*/ 33 h 187"/>
                <a:gd name="T34" fmla="*/ 223 w 246"/>
                <a:gd name="T35" fmla="*/ 7 h 187"/>
                <a:gd name="T36" fmla="*/ 178 w 246"/>
                <a:gd name="T37" fmla="*/ 7 h 187"/>
                <a:gd name="T38" fmla="*/ 161 w 246"/>
                <a:gd name="T39" fmla="*/ 0 h 187"/>
                <a:gd name="T40" fmla="*/ 135 w 246"/>
                <a:gd name="T41" fmla="*/ 7 h 187"/>
                <a:gd name="T42" fmla="*/ 119 w 246"/>
                <a:gd name="T43" fmla="*/ 0 h 187"/>
                <a:gd name="T44" fmla="*/ 102 w 246"/>
                <a:gd name="T45" fmla="*/ 0 h 187"/>
                <a:gd name="T46" fmla="*/ 86 w 246"/>
                <a:gd name="T47" fmla="*/ 7 h 187"/>
                <a:gd name="T48" fmla="*/ 60 w 246"/>
                <a:gd name="T49" fmla="*/ 7 h 187"/>
                <a:gd name="T50" fmla="*/ 43 w 246"/>
                <a:gd name="T51" fmla="*/ 7 h 187"/>
                <a:gd name="T52" fmla="*/ 33 w 246"/>
                <a:gd name="T53" fmla="*/ 16 h 187"/>
                <a:gd name="T54" fmla="*/ 26 w 246"/>
                <a:gd name="T55" fmla="*/ 26 h 187"/>
                <a:gd name="T56" fmla="*/ 7 w 246"/>
                <a:gd name="T57" fmla="*/ 26 h 187"/>
                <a:gd name="T58" fmla="*/ 0 w 246"/>
                <a:gd name="T59" fmla="*/ 42 h 187"/>
                <a:gd name="T60" fmla="*/ 0 w 246"/>
                <a:gd name="T61" fmla="*/ 59 h 187"/>
                <a:gd name="T62" fmla="*/ 17 w 246"/>
                <a:gd name="T63" fmla="*/ 66 h 187"/>
                <a:gd name="T64" fmla="*/ 7 w 246"/>
                <a:gd name="T65" fmla="*/ 75 h 187"/>
                <a:gd name="T66" fmla="*/ 7 w 246"/>
                <a:gd name="T67" fmla="*/ 109 h 187"/>
                <a:gd name="T68" fmla="*/ 33 w 246"/>
                <a:gd name="T69" fmla="*/ 125 h 187"/>
                <a:gd name="T70" fmla="*/ 43 w 246"/>
                <a:gd name="T71" fmla="*/ 109 h 187"/>
                <a:gd name="T72" fmla="*/ 60 w 246"/>
                <a:gd name="T73" fmla="*/ 118 h 187"/>
                <a:gd name="T74" fmla="*/ 50 w 246"/>
                <a:gd name="T75" fmla="*/ 151 h 187"/>
                <a:gd name="T76" fmla="*/ 43 w 246"/>
                <a:gd name="T77" fmla="*/ 161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6" h="187">
                  <a:moveTo>
                    <a:pt x="43" y="161"/>
                  </a:moveTo>
                  <a:lnTo>
                    <a:pt x="76" y="151"/>
                  </a:lnTo>
                  <a:lnTo>
                    <a:pt x="86" y="144"/>
                  </a:lnTo>
                  <a:lnTo>
                    <a:pt x="95" y="151"/>
                  </a:lnTo>
                  <a:lnTo>
                    <a:pt x="102" y="151"/>
                  </a:lnTo>
                  <a:lnTo>
                    <a:pt x="102" y="144"/>
                  </a:lnTo>
                  <a:lnTo>
                    <a:pt x="119" y="151"/>
                  </a:lnTo>
                  <a:lnTo>
                    <a:pt x="128" y="151"/>
                  </a:lnTo>
                  <a:lnTo>
                    <a:pt x="128" y="161"/>
                  </a:lnTo>
                  <a:lnTo>
                    <a:pt x="135" y="170"/>
                  </a:lnTo>
                  <a:lnTo>
                    <a:pt x="147" y="170"/>
                  </a:lnTo>
                  <a:lnTo>
                    <a:pt x="161" y="170"/>
                  </a:lnTo>
                  <a:lnTo>
                    <a:pt x="171" y="187"/>
                  </a:lnTo>
                  <a:lnTo>
                    <a:pt x="187" y="177"/>
                  </a:lnTo>
                  <a:lnTo>
                    <a:pt x="206" y="170"/>
                  </a:lnTo>
                  <a:lnTo>
                    <a:pt x="206" y="177"/>
                  </a:lnTo>
                  <a:lnTo>
                    <a:pt x="223" y="177"/>
                  </a:lnTo>
                  <a:lnTo>
                    <a:pt x="230" y="161"/>
                  </a:lnTo>
                  <a:lnTo>
                    <a:pt x="223" y="161"/>
                  </a:lnTo>
                  <a:lnTo>
                    <a:pt x="213" y="151"/>
                  </a:lnTo>
                  <a:lnTo>
                    <a:pt x="213" y="144"/>
                  </a:lnTo>
                  <a:lnTo>
                    <a:pt x="223" y="135"/>
                  </a:lnTo>
                  <a:lnTo>
                    <a:pt x="230" y="144"/>
                  </a:lnTo>
                  <a:lnTo>
                    <a:pt x="239" y="151"/>
                  </a:lnTo>
                  <a:lnTo>
                    <a:pt x="246" y="144"/>
                  </a:lnTo>
                  <a:lnTo>
                    <a:pt x="246" y="135"/>
                  </a:lnTo>
                  <a:lnTo>
                    <a:pt x="239" y="125"/>
                  </a:lnTo>
                  <a:lnTo>
                    <a:pt x="223" y="118"/>
                  </a:lnTo>
                  <a:lnTo>
                    <a:pt x="223" y="101"/>
                  </a:lnTo>
                  <a:lnTo>
                    <a:pt x="213" y="82"/>
                  </a:lnTo>
                  <a:lnTo>
                    <a:pt x="223" y="66"/>
                  </a:lnTo>
                  <a:lnTo>
                    <a:pt x="213" y="59"/>
                  </a:lnTo>
                  <a:lnTo>
                    <a:pt x="213" y="49"/>
                  </a:lnTo>
                  <a:lnTo>
                    <a:pt x="230" y="33"/>
                  </a:lnTo>
                  <a:lnTo>
                    <a:pt x="230" y="16"/>
                  </a:lnTo>
                  <a:lnTo>
                    <a:pt x="223" y="7"/>
                  </a:lnTo>
                  <a:lnTo>
                    <a:pt x="213" y="7"/>
                  </a:lnTo>
                  <a:lnTo>
                    <a:pt x="178" y="7"/>
                  </a:lnTo>
                  <a:lnTo>
                    <a:pt x="171" y="7"/>
                  </a:lnTo>
                  <a:lnTo>
                    <a:pt x="161" y="0"/>
                  </a:lnTo>
                  <a:lnTo>
                    <a:pt x="154" y="0"/>
                  </a:lnTo>
                  <a:lnTo>
                    <a:pt x="135" y="7"/>
                  </a:lnTo>
                  <a:lnTo>
                    <a:pt x="135" y="0"/>
                  </a:lnTo>
                  <a:lnTo>
                    <a:pt x="119" y="0"/>
                  </a:lnTo>
                  <a:lnTo>
                    <a:pt x="112" y="0"/>
                  </a:lnTo>
                  <a:lnTo>
                    <a:pt x="102" y="0"/>
                  </a:lnTo>
                  <a:lnTo>
                    <a:pt x="95" y="0"/>
                  </a:lnTo>
                  <a:lnTo>
                    <a:pt x="86" y="7"/>
                  </a:lnTo>
                  <a:lnTo>
                    <a:pt x="76" y="7"/>
                  </a:lnTo>
                  <a:lnTo>
                    <a:pt x="60" y="7"/>
                  </a:lnTo>
                  <a:lnTo>
                    <a:pt x="50" y="7"/>
                  </a:lnTo>
                  <a:lnTo>
                    <a:pt x="43" y="7"/>
                  </a:lnTo>
                  <a:lnTo>
                    <a:pt x="33" y="7"/>
                  </a:lnTo>
                  <a:lnTo>
                    <a:pt x="33" y="16"/>
                  </a:lnTo>
                  <a:lnTo>
                    <a:pt x="33" y="26"/>
                  </a:lnTo>
                  <a:lnTo>
                    <a:pt x="26" y="26"/>
                  </a:lnTo>
                  <a:lnTo>
                    <a:pt x="17" y="26"/>
                  </a:lnTo>
                  <a:lnTo>
                    <a:pt x="7" y="26"/>
                  </a:lnTo>
                  <a:lnTo>
                    <a:pt x="0" y="33"/>
                  </a:lnTo>
                  <a:lnTo>
                    <a:pt x="0" y="42"/>
                  </a:lnTo>
                  <a:lnTo>
                    <a:pt x="0" y="49"/>
                  </a:lnTo>
                  <a:lnTo>
                    <a:pt x="0" y="59"/>
                  </a:lnTo>
                  <a:lnTo>
                    <a:pt x="17" y="59"/>
                  </a:lnTo>
                  <a:lnTo>
                    <a:pt x="17" y="66"/>
                  </a:lnTo>
                  <a:lnTo>
                    <a:pt x="17" y="75"/>
                  </a:lnTo>
                  <a:lnTo>
                    <a:pt x="7" y="75"/>
                  </a:lnTo>
                  <a:lnTo>
                    <a:pt x="7" y="82"/>
                  </a:lnTo>
                  <a:lnTo>
                    <a:pt x="7" y="109"/>
                  </a:lnTo>
                  <a:lnTo>
                    <a:pt x="26" y="125"/>
                  </a:lnTo>
                  <a:lnTo>
                    <a:pt x="33" y="125"/>
                  </a:lnTo>
                  <a:lnTo>
                    <a:pt x="33" y="118"/>
                  </a:lnTo>
                  <a:lnTo>
                    <a:pt x="43" y="109"/>
                  </a:lnTo>
                  <a:lnTo>
                    <a:pt x="50" y="109"/>
                  </a:lnTo>
                  <a:lnTo>
                    <a:pt x="60" y="118"/>
                  </a:lnTo>
                  <a:lnTo>
                    <a:pt x="50" y="135"/>
                  </a:lnTo>
                  <a:lnTo>
                    <a:pt x="50" y="151"/>
                  </a:lnTo>
                  <a:lnTo>
                    <a:pt x="50" y="161"/>
                  </a:lnTo>
                  <a:lnTo>
                    <a:pt x="43" y="161"/>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489"/>
            <p:cNvSpPr>
              <a:spLocks/>
            </p:cNvSpPr>
            <p:nvPr/>
          </p:nvSpPr>
          <p:spPr bwMode="auto">
            <a:xfrm>
              <a:off x="8842220" y="2581897"/>
              <a:ext cx="627063" cy="323851"/>
            </a:xfrm>
            <a:custGeom>
              <a:avLst/>
              <a:gdLst>
                <a:gd name="T0" fmla="*/ 171 w 395"/>
                <a:gd name="T1" fmla="*/ 33 h 204"/>
                <a:gd name="T2" fmla="*/ 171 w 395"/>
                <a:gd name="T3" fmla="*/ 59 h 204"/>
                <a:gd name="T4" fmla="*/ 171 w 395"/>
                <a:gd name="T5" fmla="*/ 85 h 204"/>
                <a:gd name="T6" fmla="*/ 154 w 395"/>
                <a:gd name="T7" fmla="*/ 102 h 204"/>
                <a:gd name="T8" fmla="*/ 128 w 395"/>
                <a:gd name="T9" fmla="*/ 85 h 204"/>
                <a:gd name="T10" fmla="*/ 121 w 395"/>
                <a:gd name="T11" fmla="*/ 59 h 204"/>
                <a:gd name="T12" fmla="*/ 95 w 395"/>
                <a:gd name="T13" fmla="*/ 43 h 204"/>
                <a:gd name="T14" fmla="*/ 85 w 395"/>
                <a:gd name="T15" fmla="*/ 26 h 204"/>
                <a:gd name="T16" fmla="*/ 52 w 395"/>
                <a:gd name="T17" fmla="*/ 33 h 204"/>
                <a:gd name="T18" fmla="*/ 36 w 395"/>
                <a:gd name="T19" fmla="*/ 43 h 204"/>
                <a:gd name="T20" fmla="*/ 26 w 395"/>
                <a:gd name="T21" fmla="*/ 78 h 204"/>
                <a:gd name="T22" fmla="*/ 10 w 395"/>
                <a:gd name="T23" fmla="*/ 109 h 204"/>
                <a:gd name="T24" fmla="*/ 26 w 395"/>
                <a:gd name="T25" fmla="*/ 154 h 204"/>
                <a:gd name="T26" fmla="*/ 52 w 395"/>
                <a:gd name="T27" fmla="*/ 144 h 204"/>
                <a:gd name="T28" fmla="*/ 69 w 395"/>
                <a:gd name="T29" fmla="*/ 144 h 204"/>
                <a:gd name="T30" fmla="*/ 102 w 395"/>
                <a:gd name="T31" fmla="*/ 144 h 204"/>
                <a:gd name="T32" fmla="*/ 147 w 395"/>
                <a:gd name="T33" fmla="*/ 135 h 204"/>
                <a:gd name="T34" fmla="*/ 190 w 395"/>
                <a:gd name="T35" fmla="*/ 135 h 204"/>
                <a:gd name="T36" fmla="*/ 213 w 395"/>
                <a:gd name="T37" fmla="*/ 154 h 204"/>
                <a:gd name="T38" fmla="*/ 249 w 395"/>
                <a:gd name="T39" fmla="*/ 161 h 204"/>
                <a:gd name="T40" fmla="*/ 284 w 395"/>
                <a:gd name="T41" fmla="*/ 196 h 204"/>
                <a:gd name="T42" fmla="*/ 317 w 395"/>
                <a:gd name="T43" fmla="*/ 204 h 204"/>
                <a:gd name="T44" fmla="*/ 334 w 395"/>
                <a:gd name="T45" fmla="*/ 204 h 204"/>
                <a:gd name="T46" fmla="*/ 350 w 395"/>
                <a:gd name="T47" fmla="*/ 204 h 204"/>
                <a:gd name="T48" fmla="*/ 376 w 395"/>
                <a:gd name="T49" fmla="*/ 187 h 204"/>
                <a:gd name="T50" fmla="*/ 360 w 395"/>
                <a:gd name="T51" fmla="*/ 170 h 204"/>
                <a:gd name="T52" fmla="*/ 393 w 395"/>
                <a:gd name="T53" fmla="*/ 154 h 204"/>
                <a:gd name="T54" fmla="*/ 386 w 395"/>
                <a:gd name="T55" fmla="*/ 135 h 204"/>
                <a:gd name="T56" fmla="*/ 376 w 395"/>
                <a:gd name="T57" fmla="*/ 102 h 204"/>
                <a:gd name="T58" fmla="*/ 369 w 395"/>
                <a:gd name="T59" fmla="*/ 95 h 204"/>
                <a:gd name="T60" fmla="*/ 353 w 395"/>
                <a:gd name="T61" fmla="*/ 78 h 204"/>
                <a:gd name="T62" fmla="*/ 369 w 395"/>
                <a:gd name="T63" fmla="*/ 59 h 204"/>
                <a:gd name="T64" fmla="*/ 360 w 395"/>
                <a:gd name="T65" fmla="*/ 43 h 204"/>
                <a:gd name="T66" fmla="*/ 353 w 395"/>
                <a:gd name="T67" fmla="*/ 43 h 204"/>
                <a:gd name="T68" fmla="*/ 343 w 395"/>
                <a:gd name="T69" fmla="*/ 33 h 204"/>
                <a:gd name="T70" fmla="*/ 334 w 395"/>
                <a:gd name="T71" fmla="*/ 33 h 204"/>
                <a:gd name="T72" fmla="*/ 317 w 395"/>
                <a:gd name="T73" fmla="*/ 33 h 204"/>
                <a:gd name="T74" fmla="*/ 291 w 395"/>
                <a:gd name="T75" fmla="*/ 26 h 204"/>
                <a:gd name="T76" fmla="*/ 265 w 395"/>
                <a:gd name="T77" fmla="*/ 26 h 204"/>
                <a:gd name="T78" fmla="*/ 256 w 395"/>
                <a:gd name="T79" fmla="*/ 7 h 204"/>
                <a:gd name="T80" fmla="*/ 232 w 395"/>
                <a:gd name="T81" fmla="*/ 0 h 204"/>
                <a:gd name="T82" fmla="*/ 223 w 395"/>
                <a:gd name="T83" fmla="*/ 7 h 204"/>
                <a:gd name="T84" fmla="*/ 206 w 395"/>
                <a:gd name="T85" fmla="*/ 7 h 204"/>
                <a:gd name="T86" fmla="*/ 171 w 395"/>
                <a:gd name="T87" fmla="*/ 2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5" h="204">
                  <a:moveTo>
                    <a:pt x="171" y="26"/>
                  </a:moveTo>
                  <a:lnTo>
                    <a:pt x="171" y="33"/>
                  </a:lnTo>
                  <a:lnTo>
                    <a:pt x="171" y="43"/>
                  </a:lnTo>
                  <a:lnTo>
                    <a:pt x="171" y="59"/>
                  </a:lnTo>
                  <a:lnTo>
                    <a:pt x="171" y="69"/>
                  </a:lnTo>
                  <a:lnTo>
                    <a:pt x="171" y="85"/>
                  </a:lnTo>
                  <a:lnTo>
                    <a:pt x="163" y="95"/>
                  </a:lnTo>
                  <a:lnTo>
                    <a:pt x="154" y="102"/>
                  </a:lnTo>
                  <a:lnTo>
                    <a:pt x="147" y="102"/>
                  </a:lnTo>
                  <a:lnTo>
                    <a:pt x="128" y="85"/>
                  </a:lnTo>
                  <a:lnTo>
                    <a:pt x="121" y="78"/>
                  </a:lnTo>
                  <a:lnTo>
                    <a:pt x="121" y="59"/>
                  </a:lnTo>
                  <a:lnTo>
                    <a:pt x="102" y="43"/>
                  </a:lnTo>
                  <a:lnTo>
                    <a:pt x="95" y="43"/>
                  </a:lnTo>
                  <a:lnTo>
                    <a:pt x="85" y="33"/>
                  </a:lnTo>
                  <a:lnTo>
                    <a:pt x="85" y="26"/>
                  </a:lnTo>
                  <a:lnTo>
                    <a:pt x="69" y="26"/>
                  </a:lnTo>
                  <a:lnTo>
                    <a:pt x="52" y="33"/>
                  </a:lnTo>
                  <a:lnTo>
                    <a:pt x="43" y="43"/>
                  </a:lnTo>
                  <a:lnTo>
                    <a:pt x="36" y="43"/>
                  </a:lnTo>
                  <a:lnTo>
                    <a:pt x="26" y="59"/>
                  </a:lnTo>
                  <a:lnTo>
                    <a:pt x="26" y="78"/>
                  </a:lnTo>
                  <a:lnTo>
                    <a:pt x="19" y="95"/>
                  </a:lnTo>
                  <a:lnTo>
                    <a:pt x="10" y="109"/>
                  </a:lnTo>
                  <a:lnTo>
                    <a:pt x="0" y="161"/>
                  </a:lnTo>
                  <a:lnTo>
                    <a:pt x="26" y="154"/>
                  </a:lnTo>
                  <a:lnTo>
                    <a:pt x="43" y="154"/>
                  </a:lnTo>
                  <a:lnTo>
                    <a:pt x="52" y="144"/>
                  </a:lnTo>
                  <a:lnTo>
                    <a:pt x="59" y="144"/>
                  </a:lnTo>
                  <a:lnTo>
                    <a:pt x="69" y="144"/>
                  </a:lnTo>
                  <a:lnTo>
                    <a:pt x="95" y="144"/>
                  </a:lnTo>
                  <a:lnTo>
                    <a:pt x="102" y="144"/>
                  </a:lnTo>
                  <a:lnTo>
                    <a:pt x="121" y="135"/>
                  </a:lnTo>
                  <a:lnTo>
                    <a:pt x="147" y="135"/>
                  </a:lnTo>
                  <a:lnTo>
                    <a:pt x="171" y="144"/>
                  </a:lnTo>
                  <a:lnTo>
                    <a:pt x="190" y="135"/>
                  </a:lnTo>
                  <a:lnTo>
                    <a:pt x="197" y="144"/>
                  </a:lnTo>
                  <a:lnTo>
                    <a:pt x="213" y="154"/>
                  </a:lnTo>
                  <a:lnTo>
                    <a:pt x="242" y="161"/>
                  </a:lnTo>
                  <a:lnTo>
                    <a:pt x="249" y="161"/>
                  </a:lnTo>
                  <a:lnTo>
                    <a:pt x="256" y="178"/>
                  </a:lnTo>
                  <a:lnTo>
                    <a:pt x="284" y="196"/>
                  </a:lnTo>
                  <a:lnTo>
                    <a:pt x="291" y="204"/>
                  </a:lnTo>
                  <a:lnTo>
                    <a:pt x="317" y="204"/>
                  </a:lnTo>
                  <a:lnTo>
                    <a:pt x="324" y="204"/>
                  </a:lnTo>
                  <a:lnTo>
                    <a:pt x="334" y="204"/>
                  </a:lnTo>
                  <a:lnTo>
                    <a:pt x="343" y="196"/>
                  </a:lnTo>
                  <a:lnTo>
                    <a:pt x="350" y="204"/>
                  </a:lnTo>
                  <a:lnTo>
                    <a:pt x="369" y="196"/>
                  </a:lnTo>
                  <a:lnTo>
                    <a:pt x="376" y="187"/>
                  </a:lnTo>
                  <a:lnTo>
                    <a:pt x="369" y="178"/>
                  </a:lnTo>
                  <a:lnTo>
                    <a:pt x="360" y="170"/>
                  </a:lnTo>
                  <a:lnTo>
                    <a:pt x="376" y="161"/>
                  </a:lnTo>
                  <a:lnTo>
                    <a:pt x="393" y="154"/>
                  </a:lnTo>
                  <a:lnTo>
                    <a:pt x="395" y="154"/>
                  </a:lnTo>
                  <a:lnTo>
                    <a:pt x="386" y="135"/>
                  </a:lnTo>
                  <a:lnTo>
                    <a:pt x="386" y="118"/>
                  </a:lnTo>
                  <a:lnTo>
                    <a:pt x="376" y="102"/>
                  </a:lnTo>
                  <a:lnTo>
                    <a:pt x="376" y="95"/>
                  </a:lnTo>
                  <a:lnTo>
                    <a:pt x="369" y="95"/>
                  </a:lnTo>
                  <a:lnTo>
                    <a:pt x="360" y="95"/>
                  </a:lnTo>
                  <a:lnTo>
                    <a:pt x="353" y="78"/>
                  </a:lnTo>
                  <a:lnTo>
                    <a:pt x="369" y="78"/>
                  </a:lnTo>
                  <a:lnTo>
                    <a:pt x="369" y="59"/>
                  </a:lnTo>
                  <a:lnTo>
                    <a:pt x="369" y="43"/>
                  </a:lnTo>
                  <a:lnTo>
                    <a:pt x="360" y="43"/>
                  </a:lnTo>
                  <a:lnTo>
                    <a:pt x="353" y="50"/>
                  </a:lnTo>
                  <a:lnTo>
                    <a:pt x="353" y="43"/>
                  </a:lnTo>
                  <a:lnTo>
                    <a:pt x="343" y="43"/>
                  </a:lnTo>
                  <a:lnTo>
                    <a:pt x="343" y="33"/>
                  </a:lnTo>
                  <a:lnTo>
                    <a:pt x="350" y="33"/>
                  </a:lnTo>
                  <a:lnTo>
                    <a:pt x="334" y="33"/>
                  </a:lnTo>
                  <a:lnTo>
                    <a:pt x="334" y="26"/>
                  </a:lnTo>
                  <a:lnTo>
                    <a:pt x="317" y="33"/>
                  </a:lnTo>
                  <a:lnTo>
                    <a:pt x="298" y="43"/>
                  </a:lnTo>
                  <a:lnTo>
                    <a:pt x="291" y="26"/>
                  </a:lnTo>
                  <a:lnTo>
                    <a:pt x="275" y="26"/>
                  </a:lnTo>
                  <a:lnTo>
                    <a:pt x="265" y="26"/>
                  </a:lnTo>
                  <a:lnTo>
                    <a:pt x="256" y="17"/>
                  </a:lnTo>
                  <a:lnTo>
                    <a:pt x="256" y="7"/>
                  </a:lnTo>
                  <a:lnTo>
                    <a:pt x="249" y="7"/>
                  </a:lnTo>
                  <a:lnTo>
                    <a:pt x="232" y="0"/>
                  </a:lnTo>
                  <a:lnTo>
                    <a:pt x="232" y="7"/>
                  </a:lnTo>
                  <a:lnTo>
                    <a:pt x="223" y="7"/>
                  </a:lnTo>
                  <a:lnTo>
                    <a:pt x="213" y="0"/>
                  </a:lnTo>
                  <a:lnTo>
                    <a:pt x="206" y="7"/>
                  </a:lnTo>
                  <a:lnTo>
                    <a:pt x="171" y="17"/>
                  </a:lnTo>
                  <a:lnTo>
                    <a:pt x="171" y="2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490"/>
            <p:cNvSpPr>
              <a:spLocks/>
            </p:cNvSpPr>
            <p:nvPr/>
          </p:nvSpPr>
          <p:spPr bwMode="auto">
            <a:xfrm>
              <a:off x="8842222" y="2796216"/>
              <a:ext cx="530225" cy="379413"/>
            </a:xfrm>
            <a:custGeom>
              <a:avLst/>
              <a:gdLst>
                <a:gd name="T0" fmla="*/ 298 w 334"/>
                <a:gd name="T1" fmla="*/ 104 h 239"/>
                <a:gd name="T2" fmla="*/ 317 w 334"/>
                <a:gd name="T3" fmla="*/ 130 h 239"/>
                <a:gd name="T4" fmla="*/ 291 w 334"/>
                <a:gd name="T5" fmla="*/ 137 h 239"/>
                <a:gd name="T6" fmla="*/ 256 w 334"/>
                <a:gd name="T7" fmla="*/ 156 h 239"/>
                <a:gd name="T8" fmla="*/ 256 w 334"/>
                <a:gd name="T9" fmla="*/ 189 h 239"/>
                <a:gd name="T10" fmla="*/ 242 w 334"/>
                <a:gd name="T11" fmla="*/ 206 h 239"/>
                <a:gd name="T12" fmla="*/ 232 w 334"/>
                <a:gd name="T13" fmla="*/ 206 h 239"/>
                <a:gd name="T14" fmla="*/ 206 w 334"/>
                <a:gd name="T15" fmla="*/ 215 h 239"/>
                <a:gd name="T16" fmla="*/ 197 w 334"/>
                <a:gd name="T17" fmla="*/ 215 h 239"/>
                <a:gd name="T18" fmla="*/ 180 w 334"/>
                <a:gd name="T19" fmla="*/ 239 h 239"/>
                <a:gd name="T20" fmla="*/ 163 w 334"/>
                <a:gd name="T21" fmla="*/ 232 h 239"/>
                <a:gd name="T22" fmla="*/ 128 w 334"/>
                <a:gd name="T23" fmla="*/ 215 h 239"/>
                <a:gd name="T24" fmla="*/ 102 w 334"/>
                <a:gd name="T25" fmla="*/ 196 h 239"/>
                <a:gd name="T26" fmla="*/ 95 w 334"/>
                <a:gd name="T27" fmla="*/ 189 h 239"/>
                <a:gd name="T28" fmla="*/ 102 w 334"/>
                <a:gd name="T29" fmla="*/ 170 h 239"/>
                <a:gd name="T30" fmla="*/ 95 w 334"/>
                <a:gd name="T31" fmla="*/ 156 h 239"/>
                <a:gd name="T32" fmla="*/ 85 w 334"/>
                <a:gd name="T33" fmla="*/ 137 h 239"/>
                <a:gd name="T34" fmla="*/ 78 w 334"/>
                <a:gd name="T35" fmla="*/ 147 h 239"/>
                <a:gd name="T36" fmla="*/ 52 w 334"/>
                <a:gd name="T37" fmla="*/ 147 h 239"/>
                <a:gd name="T38" fmla="*/ 36 w 334"/>
                <a:gd name="T39" fmla="*/ 137 h 239"/>
                <a:gd name="T40" fmla="*/ 26 w 334"/>
                <a:gd name="T41" fmla="*/ 121 h 239"/>
                <a:gd name="T42" fmla="*/ 10 w 334"/>
                <a:gd name="T43" fmla="*/ 95 h 239"/>
                <a:gd name="T44" fmla="*/ 0 w 334"/>
                <a:gd name="T45" fmla="*/ 61 h 239"/>
                <a:gd name="T46" fmla="*/ 0 w 334"/>
                <a:gd name="T47" fmla="*/ 26 h 239"/>
                <a:gd name="T48" fmla="*/ 29 w 334"/>
                <a:gd name="T49" fmla="*/ 19 h 239"/>
                <a:gd name="T50" fmla="*/ 55 w 334"/>
                <a:gd name="T51" fmla="*/ 9 h 239"/>
                <a:gd name="T52" fmla="*/ 71 w 334"/>
                <a:gd name="T53" fmla="*/ 9 h 239"/>
                <a:gd name="T54" fmla="*/ 104 w 334"/>
                <a:gd name="T55" fmla="*/ 9 h 239"/>
                <a:gd name="T56" fmla="*/ 147 w 334"/>
                <a:gd name="T57" fmla="*/ 0 h 239"/>
                <a:gd name="T58" fmla="*/ 190 w 334"/>
                <a:gd name="T59" fmla="*/ 0 h 239"/>
                <a:gd name="T60" fmla="*/ 216 w 334"/>
                <a:gd name="T61" fmla="*/ 19 h 239"/>
                <a:gd name="T62" fmla="*/ 249 w 334"/>
                <a:gd name="T63" fmla="*/ 26 h 239"/>
                <a:gd name="T64" fmla="*/ 284 w 334"/>
                <a:gd name="T65" fmla="*/ 61 h 239"/>
                <a:gd name="T66" fmla="*/ 317 w 334"/>
                <a:gd name="T67" fmla="*/ 6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4" h="239">
                  <a:moveTo>
                    <a:pt x="317" y="69"/>
                  </a:moveTo>
                  <a:lnTo>
                    <a:pt x="298" y="104"/>
                  </a:lnTo>
                  <a:lnTo>
                    <a:pt x="334" y="111"/>
                  </a:lnTo>
                  <a:lnTo>
                    <a:pt x="317" y="130"/>
                  </a:lnTo>
                  <a:lnTo>
                    <a:pt x="291" y="130"/>
                  </a:lnTo>
                  <a:lnTo>
                    <a:pt x="291" y="137"/>
                  </a:lnTo>
                  <a:lnTo>
                    <a:pt x="256" y="147"/>
                  </a:lnTo>
                  <a:lnTo>
                    <a:pt x="256" y="156"/>
                  </a:lnTo>
                  <a:lnTo>
                    <a:pt x="256" y="180"/>
                  </a:lnTo>
                  <a:lnTo>
                    <a:pt x="256" y="189"/>
                  </a:lnTo>
                  <a:lnTo>
                    <a:pt x="249" y="206"/>
                  </a:lnTo>
                  <a:lnTo>
                    <a:pt x="242" y="206"/>
                  </a:lnTo>
                  <a:lnTo>
                    <a:pt x="242" y="215"/>
                  </a:lnTo>
                  <a:lnTo>
                    <a:pt x="232" y="206"/>
                  </a:lnTo>
                  <a:lnTo>
                    <a:pt x="213" y="215"/>
                  </a:lnTo>
                  <a:lnTo>
                    <a:pt x="206" y="215"/>
                  </a:lnTo>
                  <a:lnTo>
                    <a:pt x="190" y="215"/>
                  </a:lnTo>
                  <a:lnTo>
                    <a:pt x="197" y="215"/>
                  </a:lnTo>
                  <a:lnTo>
                    <a:pt x="190" y="232"/>
                  </a:lnTo>
                  <a:lnTo>
                    <a:pt x="180" y="239"/>
                  </a:lnTo>
                  <a:lnTo>
                    <a:pt x="163" y="239"/>
                  </a:lnTo>
                  <a:lnTo>
                    <a:pt x="163" y="232"/>
                  </a:lnTo>
                  <a:lnTo>
                    <a:pt x="147" y="232"/>
                  </a:lnTo>
                  <a:lnTo>
                    <a:pt x="128" y="215"/>
                  </a:lnTo>
                  <a:lnTo>
                    <a:pt x="102" y="206"/>
                  </a:lnTo>
                  <a:lnTo>
                    <a:pt x="102" y="196"/>
                  </a:lnTo>
                  <a:lnTo>
                    <a:pt x="95" y="196"/>
                  </a:lnTo>
                  <a:lnTo>
                    <a:pt x="95" y="189"/>
                  </a:lnTo>
                  <a:lnTo>
                    <a:pt x="102" y="180"/>
                  </a:lnTo>
                  <a:lnTo>
                    <a:pt x="102" y="170"/>
                  </a:lnTo>
                  <a:lnTo>
                    <a:pt x="102" y="163"/>
                  </a:lnTo>
                  <a:lnTo>
                    <a:pt x="95" y="156"/>
                  </a:lnTo>
                  <a:lnTo>
                    <a:pt x="95" y="147"/>
                  </a:lnTo>
                  <a:lnTo>
                    <a:pt x="85" y="137"/>
                  </a:lnTo>
                  <a:lnTo>
                    <a:pt x="78" y="137"/>
                  </a:lnTo>
                  <a:lnTo>
                    <a:pt x="78" y="147"/>
                  </a:lnTo>
                  <a:lnTo>
                    <a:pt x="69" y="147"/>
                  </a:lnTo>
                  <a:lnTo>
                    <a:pt x="52" y="147"/>
                  </a:lnTo>
                  <a:lnTo>
                    <a:pt x="43" y="137"/>
                  </a:lnTo>
                  <a:lnTo>
                    <a:pt x="36" y="137"/>
                  </a:lnTo>
                  <a:lnTo>
                    <a:pt x="26" y="130"/>
                  </a:lnTo>
                  <a:lnTo>
                    <a:pt x="26" y="121"/>
                  </a:lnTo>
                  <a:lnTo>
                    <a:pt x="10" y="121"/>
                  </a:lnTo>
                  <a:lnTo>
                    <a:pt x="10" y="95"/>
                  </a:lnTo>
                  <a:lnTo>
                    <a:pt x="0" y="69"/>
                  </a:lnTo>
                  <a:lnTo>
                    <a:pt x="0" y="61"/>
                  </a:lnTo>
                  <a:lnTo>
                    <a:pt x="0" y="52"/>
                  </a:lnTo>
                  <a:lnTo>
                    <a:pt x="0" y="26"/>
                  </a:lnTo>
                  <a:lnTo>
                    <a:pt x="3" y="26"/>
                  </a:lnTo>
                  <a:lnTo>
                    <a:pt x="29" y="19"/>
                  </a:lnTo>
                  <a:lnTo>
                    <a:pt x="43" y="19"/>
                  </a:lnTo>
                  <a:lnTo>
                    <a:pt x="55" y="9"/>
                  </a:lnTo>
                  <a:lnTo>
                    <a:pt x="62" y="9"/>
                  </a:lnTo>
                  <a:lnTo>
                    <a:pt x="71" y="9"/>
                  </a:lnTo>
                  <a:lnTo>
                    <a:pt x="95" y="9"/>
                  </a:lnTo>
                  <a:lnTo>
                    <a:pt x="104" y="9"/>
                  </a:lnTo>
                  <a:lnTo>
                    <a:pt x="121" y="0"/>
                  </a:lnTo>
                  <a:lnTo>
                    <a:pt x="147" y="0"/>
                  </a:lnTo>
                  <a:lnTo>
                    <a:pt x="173" y="9"/>
                  </a:lnTo>
                  <a:lnTo>
                    <a:pt x="190" y="0"/>
                  </a:lnTo>
                  <a:lnTo>
                    <a:pt x="199" y="9"/>
                  </a:lnTo>
                  <a:lnTo>
                    <a:pt x="216" y="19"/>
                  </a:lnTo>
                  <a:lnTo>
                    <a:pt x="242" y="26"/>
                  </a:lnTo>
                  <a:lnTo>
                    <a:pt x="249" y="26"/>
                  </a:lnTo>
                  <a:lnTo>
                    <a:pt x="258" y="43"/>
                  </a:lnTo>
                  <a:lnTo>
                    <a:pt x="284" y="61"/>
                  </a:lnTo>
                  <a:lnTo>
                    <a:pt x="291" y="69"/>
                  </a:lnTo>
                  <a:lnTo>
                    <a:pt x="317" y="69"/>
                  </a:lnTo>
                  <a:lnTo>
                    <a:pt x="317" y="69"/>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491"/>
            <p:cNvSpPr>
              <a:spLocks/>
            </p:cNvSpPr>
            <p:nvPr/>
          </p:nvSpPr>
          <p:spPr bwMode="auto">
            <a:xfrm>
              <a:off x="9059699" y="2826377"/>
              <a:ext cx="882651" cy="701675"/>
            </a:xfrm>
            <a:custGeom>
              <a:avLst/>
              <a:gdLst>
                <a:gd name="T0" fmla="*/ 17 w 556"/>
                <a:gd name="T1" fmla="*/ 409 h 442"/>
                <a:gd name="T2" fmla="*/ 10 w 556"/>
                <a:gd name="T3" fmla="*/ 393 h 442"/>
                <a:gd name="T4" fmla="*/ 17 w 556"/>
                <a:gd name="T5" fmla="*/ 364 h 442"/>
                <a:gd name="T6" fmla="*/ 43 w 556"/>
                <a:gd name="T7" fmla="*/ 331 h 442"/>
                <a:gd name="T8" fmla="*/ 43 w 556"/>
                <a:gd name="T9" fmla="*/ 298 h 442"/>
                <a:gd name="T10" fmla="*/ 17 w 556"/>
                <a:gd name="T11" fmla="*/ 272 h 442"/>
                <a:gd name="T12" fmla="*/ 10 w 556"/>
                <a:gd name="T13" fmla="*/ 213 h 442"/>
                <a:gd name="T14" fmla="*/ 26 w 556"/>
                <a:gd name="T15" fmla="*/ 220 h 442"/>
                <a:gd name="T16" fmla="*/ 62 w 556"/>
                <a:gd name="T17" fmla="*/ 196 h 442"/>
                <a:gd name="T18" fmla="*/ 79 w 556"/>
                <a:gd name="T19" fmla="*/ 196 h 442"/>
                <a:gd name="T20" fmla="*/ 105 w 556"/>
                <a:gd name="T21" fmla="*/ 187 h 442"/>
                <a:gd name="T22" fmla="*/ 121 w 556"/>
                <a:gd name="T23" fmla="*/ 161 h 442"/>
                <a:gd name="T24" fmla="*/ 154 w 556"/>
                <a:gd name="T25" fmla="*/ 118 h 442"/>
                <a:gd name="T26" fmla="*/ 199 w 556"/>
                <a:gd name="T27" fmla="*/ 92 h 442"/>
                <a:gd name="T28" fmla="*/ 190 w 556"/>
                <a:gd name="T29" fmla="*/ 50 h 442"/>
                <a:gd name="T30" fmla="*/ 216 w 556"/>
                <a:gd name="T31" fmla="*/ 50 h 442"/>
                <a:gd name="T32" fmla="*/ 232 w 556"/>
                <a:gd name="T33" fmla="*/ 24 h 442"/>
                <a:gd name="T34" fmla="*/ 258 w 556"/>
                <a:gd name="T35" fmla="*/ 0 h 442"/>
                <a:gd name="T36" fmla="*/ 275 w 556"/>
                <a:gd name="T37" fmla="*/ 7 h 442"/>
                <a:gd name="T38" fmla="*/ 327 w 556"/>
                <a:gd name="T39" fmla="*/ 7 h 442"/>
                <a:gd name="T40" fmla="*/ 343 w 556"/>
                <a:gd name="T41" fmla="*/ 24 h 442"/>
                <a:gd name="T42" fmla="*/ 370 w 556"/>
                <a:gd name="T43" fmla="*/ 7 h 442"/>
                <a:gd name="T44" fmla="*/ 412 w 556"/>
                <a:gd name="T45" fmla="*/ 33 h 442"/>
                <a:gd name="T46" fmla="*/ 403 w 556"/>
                <a:gd name="T47" fmla="*/ 59 h 442"/>
                <a:gd name="T48" fmla="*/ 412 w 556"/>
                <a:gd name="T49" fmla="*/ 118 h 442"/>
                <a:gd name="T50" fmla="*/ 436 w 556"/>
                <a:gd name="T51" fmla="*/ 137 h 442"/>
                <a:gd name="T52" fmla="*/ 488 w 556"/>
                <a:gd name="T53" fmla="*/ 151 h 442"/>
                <a:gd name="T54" fmla="*/ 504 w 556"/>
                <a:gd name="T55" fmla="*/ 177 h 442"/>
                <a:gd name="T56" fmla="*/ 530 w 556"/>
                <a:gd name="T57" fmla="*/ 196 h 442"/>
                <a:gd name="T58" fmla="*/ 547 w 556"/>
                <a:gd name="T59" fmla="*/ 220 h 442"/>
                <a:gd name="T60" fmla="*/ 514 w 556"/>
                <a:gd name="T61" fmla="*/ 246 h 442"/>
                <a:gd name="T62" fmla="*/ 481 w 556"/>
                <a:gd name="T63" fmla="*/ 246 h 442"/>
                <a:gd name="T64" fmla="*/ 481 w 556"/>
                <a:gd name="T65" fmla="*/ 282 h 442"/>
                <a:gd name="T66" fmla="*/ 497 w 556"/>
                <a:gd name="T67" fmla="*/ 324 h 442"/>
                <a:gd name="T68" fmla="*/ 521 w 556"/>
                <a:gd name="T69" fmla="*/ 331 h 442"/>
                <a:gd name="T70" fmla="*/ 495 w 556"/>
                <a:gd name="T71" fmla="*/ 348 h 442"/>
                <a:gd name="T72" fmla="*/ 462 w 556"/>
                <a:gd name="T73" fmla="*/ 348 h 442"/>
                <a:gd name="T74" fmla="*/ 445 w 556"/>
                <a:gd name="T75" fmla="*/ 374 h 442"/>
                <a:gd name="T76" fmla="*/ 445 w 556"/>
                <a:gd name="T77" fmla="*/ 416 h 442"/>
                <a:gd name="T78" fmla="*/ 419 w 556"/>
                <a:gd name="T79" fmla="*/ 416 h 442"/>
                <a:gd name="T80" fmla="*/ 377 w 556"/>
                <a:gd name="T81" fmla="*/ 416 h 442"/>
                <a:gd name="T82" fmla="*/ 358 w 556"/>
                <a:gd name="T83" fmla="*/ 435 h 442"/>
                <a:gd name="T84" fmla="*/ 334 w 556"/>
                <a:gd name="T85" fmla="*/ 416 h 442"/>
                <a:gd name="T86" fmla="*/ 308 w 556"/>
                <a:gd name="T87" fmla="*/ 416 h 442"/>
                <a:gd name="T88" fmla="*/ 256 w 556"/>
                <a:gd name="T89" fmla="*/ 426 h 442"/>
                <a:gd name="T90" fmla="*/ 206 w 556"/>
                <a:gd name="T91" fmla="*/ 409 h 442"/>
                <a:gd name="T92" fmla="*/ 138 w 556"/>
                <a:gd name="T93" fmla="*/ 393 h 442"/>
                <a:gd name="T94" fmla="*/ 76 w 556"/>
                <a:gd name="T95" fmla="*/ 400 h 442"/>
                <a:gd name="T96" fmla="*/ 53 w 556"/>
                <a:gd name="T97" fmla="*/ 426 h 442"/>
                <a:gd name="T98" fmla="*/ 26 w 556"/>
                <a:gd name="T99" fmla="*/ 42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56" h="442">
                  <a:moveTo>
                    <a:pt x="17" y="435"/>
                  </a:moveTo>
                  <a:lnTo>
                    <a:pt x="17" y="416"/>
                  </a:lnTo>
                  <a:lnTo>
                    <a:pt x="17" y="409"/>
                  </a:lnTo>
                  <a:lnTo>
                    <a:pt x="17" y="400"/>
                  </a:lnTo>
                  <a:lnTo>
                    <a:pt x="26" y="393"/>
                  </a:lnTo>
                  <a:lnTo>
                    <a:pt x="10" y="393"/>
                  </a:lnTo>
                  <a:lnTo>
                    <a:pt x="0" y="383"/>
                  </a:lnTo>
                  <a:lnTo>
                    <a:pt x="10" y="374"/>
                  </a:lnTo>
                  <a:lnTo>
                    <a:pt x="17" y="364"/>
                  </a:lnTo>
                  <a:lnTo>
                    <a:pt x="26" y="357"/>
                  </a:lnTo>
                  <a:lnTo>
                    <a:pt x="43" y="348"/>
                  </a:lnTo>
                  <a:lnTo>
                    <a:pt x="43" y="331"/>
                  </a:lnTo>
                  <a:lnTo>
                    <a:pt x="34" y="315"/>
                  </a:lnTo>
                  <a:lnTo>
                    <a:pt x="43" y="308"/>
                  </a:lnTo>
                  <a:lnTo>
                    <a:pt x="43" y="298"/>
                  </a:lnTo>
                  <a:lnTo>
                    <a:pt x="34" y="289"/>
                  </a:lnTo>
                  <a:lnTo>
                    <a:pt x="26" y="282"/>
                  </a:lnTo>
                  <a:lnTo>
                    <a:pt x="17" y="272"/>
                  </a:lnTo>
                  <a:lnTo>
                    <a:pt x="17" y="255"/>
                  </a:lnTo>
                  <a:lnTo>
                    <a:pt x="10" y="239"/>
                  </a:lnTo>
                  <a:lnTo>
                    <a:pt x="10" y="213"/>
                  </a:lnTo>
                  <a:lnTo>
                    <a:pt x="10" y="213"/>
                  </a:lnTo>
                  <a:lnTo>
                    <a:pt x="26" y="213"/>
                  </a:lnTo>
                  <a:lnTo>
                    <a:pt x="26" y="220"/>
                  </a:lnTo>
                  <a:lnTo>
                    <a:pt x="43" y="220"/>
                  </a:lnTo>
                  <a:lnTo>
                    <a:pt x="53" y="213"/>
                  </a:lnTo>
                  <a:lnTo>
                    <a:pt x="62" y="196"/>
                  </a:lnTo>
                  <a:lnTo>
                    <a:pt x="53" y="196"/>
                  </a:lnTo>
                  <a:lnTo>
                    <a:pt x="69" y="196"/>
                  </a:lnTo>
                  <a:lnTo>
                    <a:pt x="79" y="196"/>
                  </a:lnTo>
                  <a:lnTo>
                    <a:pt x="95" y="187"/>
                  </a:lnTo>
                  <a:lnTo>
                    <a:pt x="105" y="196"/>
                  </a:lnTo>
                  <a:lnTo>
                    <a:pt x="105" y="187"/>
                  </a:lnTo>
                  <a:lnTo>
                    <a:pt x="112" y="187"/>
                  </a:lnTo>
                  <a:lnTo>
                    <a:pt x="121" y="170"/>
                  </a:lnTo>
                  <a:lnTo>
                    <a:pt x="121" y="161"/>
                  </a:lnTo>
                  <a:lnTo>
                    <a:pt x="121" y="137"/>
                  </a:lnTo>
                  <a:lnTo>
                    <a:pt x="121" y="128"/>
                  </a:lnTo>
                  <a:lnTo>
                    <a:pt x="154" y="118"/>
                  </a:lnTo>
                  <a:lnTo>
                    <a:pt x="154" y="111"/>
                  </a:lnTo>
                  <a:lnTo>
                    <a:pt x="180" y="111"/>
                  </a:lnTo>
                  <a:lnTo>
                    <a:pt x="199" y="92"/>
                  </a:lnTo>
                  <a:lnTo>
                    <a:pt x="164" y="85"/>
                  </a:lnTo>
                  <a:lnTo>
                    <a:pt x="180" y="50"/>
                  </a:lnTo>
                  <a:lnTo>
                    <a:pt x="190" y="50"/>
                  </a:lnTo>
                  <a:lnTo>
                    <a:pt x="199" y="50"/>
                  </a:lnTo>
                  <a:lnTo>
                    <a:pt x="206" y="42"/>
                  </a:lnTo>
                  <a:lnTo>
                    <a:pt x="216" y="50"/>
                  </a:lnTo>
                  <a:lnTo>
                    <a:pt x="232" y="42"/>
                  </a:lnTo>
                  <a:lnTo>
                    <a:pt x="239" y="33"/>
                  </a:lnTo>
                  <a:lnTo>
                    <a:pt x="232" y="24"/>
                  </a:lnTo>
                  <a:lnTo>
                    <a:pt x="223" y="16"/>
                  </a:lnTo>
                  <a:lnTo>
                    <a:pt x="239" y="7"/>
                  </a:lnTo>
                  <a:lnTo>
                    <a:pt x="258" y="0"/>
                  </a:lnTo>
                  <a:lnTo>
                    <a:pt x="265" y="0"/>
                  </a:lnTo>
                  <a:lnTo>
                    <a:pt x="275" y="0"/>
                  </a:lnTo>
                  <a:lnTo>
                    <a:pt x="275" y="7"/>
                  </a:lnTo>
                  <a:lnTo>
                    <a:pt x="291" y="7"/>
                  </a:lnTo>
                  <a:lnTo>
                    <a:pt x="310" y="7"/>
                  </a:lnTo>
                  <a:lnTo>
                    <a:pt x="327" y="7"/>
                  </a:lnTo>
                  <a:lnTo>
                    <a:pt x="334" y="16"/>
                  </a:lnTo>
                  <a:lnTo>
                    <a:pt x="334" y="24"/>
                  </a:lnTo>
                  <a:lnTo>
                    <a:pt x="343" y="24"/>
                  </a:lnTo>
                  <a:lnTo>
                    <a:pt x="360" y="16"/>
                  </a:lnTo>
                  <a:lnTo>
                    <a:pt x="360" y="7"/>
                  </a:lnTo>
                  <a:lnTo>
                    <a:pt x="370" y="7"/>
                  </a:lnTo>
                  <a:lnTo>
                    <a:pt x="386" y="16"/>
                  </a:lnTo>
                  <a:lnTo>
                    <a:pt x="396" y="33"/>
                  </a:lnTo>
                  <a:lnTo>
                    <a:pt x="412" y="33"/>
                  </a:lnTo>
                  <a:lnTo>
                    <a:pt x="412" y="42"/>
                  </a:lnTo>
                  <a:lnTo>
                    <a:pt x="403" y="50"/>
                  </a:lnTo>
                  <a:lnTo>
                    <a:pt x="403" y="59"/>
                  </a:lnTo>
                  <a:lnTo>
                    <a:pt x="419" y="85"/>
                  </a:lnTo>
                  <a:lnTo>
                    <a:pt x="429" y="111"/>
                  </a:lnTo>
                  <a:lnTo>
                    <a:pt x="412" y="118"/>
                  </a:lnTo>
                  <a:lnTo>
                    <a:pt x="436" y="118"/>
                  </a:lnTo>
                  <a:lnTo>
                    <a:pt x="436" y="128"/>
                  </a:lnTo>
                  <a:lnTo>
                    <a:pt x="436" y="137"/>
                  </a:lnTo>
                  <a:lnTo>
                    <a:pt x="462" y="144"/>
                  </a:lnTo>
                  <a:lnTo>
                    <a:pt x="471" y="144"/>
                  </a:lnTo>
                  <a:lnTo>
                    <a:pt x="488" y="151"/>
                  </a:lnTo>
                  <a:lnTo>
                    <a:pt x="488" y="170"/>
                  </a:lnTo>
                  <a:lnTo>
                    <a:pt x="488" y="177"/>
                  </a:lnTo>
                  <a:lnTo>
                    <a:pt x="504" y="177"/>
                  </a:lnTo>
                  <a:lnTo>
                    <a:pt x="514" y="177"/>
                  </a:lnTo>
                  <a:lnTo>
                    <a:pt x="530" y="177"/>
                  </a:lnTo>
                  <a:lnTo>
                    <a:pt x="530" y="196"/>
                  </a:lnTo>
                  <a:lnTo>
                    <a:pt x="547" y="196"/>
                  </a:lnTo>
                  <a:lnTo>
                    <a:pt x="556" y="213"/>
                  </a:lnTo>
                  <a:lnTo>
                    <a:pt x="547" y="220"/>
                  </a:lnTo>
                  <a:lnTo>
                    <a:pt x="540" y="229"/>
                  </a:lnTo>
                  <a:lnTo>
                    <a:pt x="530" y="239"/>
                  </a:lnTo>
                  <a:lnTo>
                    <a:pt x="514" y="246"/>
                  </a:lnTo>
                  <a:lnTo>
                    <a:pt x="504" y="255"/>
                  </a:lnTo>
                  <a:lnTo>
                    <a:pt x="488" y="246"/>
                  </a:lnTo>
                  <a:lnTo>
                    <a:pt x="481" y="246"/>
                  </a:lnTo>
                  <a:lnTo>
                    <a:pt x="481" y="255"/>
                  </a:lnTo>
                  <a:lnTo>
                    <a:pt x="481" y="272"/>
                  </a:lnTo>
                  <a:lnTo>
                    <a:pt x="481" y="282"/>
                  </a:lnTo>
                  <a:lnTo>
                    <a:pt x="488" y="298"/>
                  </a:lnTo>
                  <a:lnTo>
                    <a:pt x="497" y="315"/>
                  </a:lnTo>
                  <a:lnTo>
                    <a:pt x="497" y="324"/>
                  </a:lnTo>
                  <a:lnTo>
                    <a:pt x="504" y="331"/>
                  </a:lnTo>
                  <a:lnTo>
                    <a:pt x="523" y="338"/>
                  </a:lnTo>
                  <a:lnTo>
                    <a:pt x="521" y="331"/>
                  </a:lnTo>
                  <a:lnTo>
                    <a:pt x="521" y="348"/>
                  </a:lnTo>
                  <a:lnTo>
                    <a:pt x="504" y="348"/>
                  </a:lnTo>
                  <a:lnTo>
                    <a:pt x="495" y="348"/>
                  </a:lnTo>
                  <a:lnTo>
                    <a:pt x="488" y="348"/>
                  </a:lnTo>
                  <a:lnTo>
                    <a:pt x="478" y="348"/>
                  </a:lnTo>
                  <a:lnTo>
                    <a:pt x="462" y="348"/>
                  </a:lnTo>
                  <a:lnTo>
                    <a:pt x="455" y="348"/>
                  </a:lnTo>
                  <a:lnTo>
                    <a:pt x="445" y="357"/>
                  </a:lnTo>
                  <a:lnTo>
                    <a:pt x="445" y="374"/>
                  </a:lnTo>
                  <a:lnTo>
                    <a:pt x="436" y="393"/>
                  </a:lnTo>
                  <a:lnTo>
                    <a:pt x="445" y="409"/>
                  </a:lnTo>
                  <a:lnTo>
                    <a:pt x="445" y="416"/>
                  </a:lnTo>
                  <a:lnTo>
                    <a:pt x="445" y="435"/>
                  </a:lnTo>
                  <a:lnTo>
                    <a:pt x="436" y="435"/>
                  </a:lnTo>
                  <a:lnTo>
                    <a:pt x="419" y="416"/>
                  </a:lnTo>
                  <a:lnTo>
                    <a:pt x="410" y="416"/>
                  </a:lnTo>
                  <a:lnTo>
                    <a:pt x="403" y="426"/>
                  </a:lnTo>
                  <a:lnTo>
                    <a:pt x="377" y="416"/>
                  </a:lnTo>
                  <a:lnTo>
                    <a:pt x="367" y="416"/>
                  </a:lnTo>
                  <a:lnTo>
                    <a:pt x="358" y="426"/>
                  </a:lnTo>
                  <a:lnTo>
                    <a:pt x="358" y="435"/>
                  </a:lnTo>
                  <a:lnTo>
                    <a:pt x="351" y="442"/>
                  </a:lnTo>
                  <a:lnTo>
                    <a:pt x="341" y="426"/>
                  </a:lnTo>
                  <a:lnTo>
                    <a:pt x="334" y="416"/>
                  </a:lnTo>
                  <a:lnTo>
                    <a:pt x="325" y="435"/>
                  </a:lnTo>
                  <a:lnTo>
                    <a:pt x="317" y="426"/>
                  </a:lnTo>
                  <a:lnTo>
                    <a:pt x="308" y="416"/>
                  </a:lnTo>
                  <a:lnTo>
                    <a:pt x="291" y="416"/>
                  </a:lnTo>
                  <a:lnTo>
                    <a:pt x="282" y="426"/>
                  </a:lnTo>
                  <a:lnTo>
                    <a:pt x="256" y="426"/>
                  </a:lnTo>
                  <a:lnTo>
                    <a:pt x="249" y="416"/>
                  </a:lnTo>
                  <a:lnTo>
                    <a:pt x="239" y="416"/>
                  </a:lnTo>
                  <a:lnTo>
                    <a:pt x="206" y="409"/>
                  </a:lnTo>
                  <a:lnTo>
                    <a:pt x="187" y="400"/>
                  </a:lnTo>
                  <a:lnTo>
                    <a:pt x="161" y="393"/>
                  </a:lnTo>
                  <a:lnTo>
                    <a:pt x="138" y="393"/>
                  </a:lnTo>
                  <a:lnTo>
                    <a:pt x="112" y="400"/>
                  </a:lnTo>
                  <a:lnTo>
                    <a:pt x="95" y="400"/>
                  </a:lnTo>
                  <a:lnTo>
                    <a:pt x="76" y="400"/>
                  </a:lnTo>
                  <a:lnTo>
                    <a:pt x="60" y="409"/>
                  </a:lnTo>
                  <a:lnTo>
                    <a:pt x="60" y="416"/>
                  </a:lnTo>
                  <a:lnTo>
                    <a:pt x="53" y="426"/>
                  </a:lnTo>
                  <a:lnTo>
                    <a:pt x="43" y="435"/>
                  </a:lnTo>
                  <a:lnTo>
                    <a:pt x="34" y="426"/>
                  </a:lnTo>
                  <a:lnTo>
                    <a:pt x="26" y="426"/>
                  </a:lnTo>
                  <a:lnTo>
                    <a:pt x="17" y="442"/>
                  </a:lnTo>
                  <a:lnTo>
                    <a:pt x="17" y="43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492"/>
            <p:cNvSpPr>
              <a:spLocks/>
            </p:cNvSpPr>
            <p:nvPr/>
          </p:nvSpPr>
          <p:spPr bwMode="auto">
            <a:xfrm>
              <a:off x="8935875" y="3326441"/>
              <a:ext cx="1822451" cy="920751"/>
            </a:xfrm>
            <a:custGeom>
              <a:avLst/>
              <a:gdLst>
                <a:gd name="T0" fmla="*/ 582 w 1148"/>
                <a:gd name="T1" fmla="*/ 580 h 580"/>
                <a:gd name="T2" fmla="*/ 625 w 1148"/>
                <a:gd name="T3" fmla="*/ 537 h 580"/>
                <a:gd name="T4" fmla="*/ 660 w 1148"/>
                <a:gd name="T5" fmla="*/ 511 h 580"/>
                <a:gd name="T6" fmla="*/ 675 w 1148"/>
                <a:gd name="T7" fmla="*/ 520 h 580"/>
                <a:gd name="T8" fmla="*/ 668 w 1148"/>
                <a:gd name="T9" fmla="*/ 563 h 580"/>
                <a:gd name="T10" fmla="*/ 753 w 1148"/>
                <a:gd name="T11" fmla="*/ 554 h 580"/>
                <a:gd name="T12" fmla="*/ 788 w 1148"/>
                <a:gd name="T13" fmla="*/ 537 h 580"/>
                <a:gd name="T14" fmla="*/ 847 w 1148"/>
                <a:gd name="T15" fmla="*/ 537 h 580"/>
                <a:gd name="T16" fmla="*/ 871 w 1148"/>
                <a:gd name="T17" fmla="*/ 511 h 580"/>
                <a:gd name="T18" fmla="*/ 942 w 1148"/>
                <a:gd name="T19" fmla="*/ 485 h 580"/>
                <a:gd name="T20" fmla="*/ 992 w 1148"/>
                <a:gd name="T21" fmla="*/ 468 h 580"/>
                <a:gd name="T22" fmla="*/ 1027 w 1148"/>
                <a:gd name="T23" fmla="*/ 426 h 580"/>
                <a:gd name="T24" fmla="*/ 1053 w 1148"/>
                <a:gd name="T25" fmla="*/ 409 h 580"/>
                <a:gd name="T26" fmla="*/ 1119 w 1148"/>
                <a:gd name="T27" fmla="*/ 324 h 580"/>
                <a:gd name="T28" fmla="*/ 1119 w 1148"/>
                <a:gd name="T29" fmla="*/ 246 h 580"/>
                <a:gd name="T30" fmla="*/ 1119 w 1148"/>
                <a:gd name="T31" fmla="*/ 213 h 580"/>
                <a:gd name="T32" fmla="*/ 1148 w 1148"/>
                <a:gd name="T33" fmla="*/ 154 h 580"/>
                <a:gd name="T34" fmla="*/ 1079 w 1148"/>
                <a:gd name="T35" fmla="*/ 154 h 580"/>
                <a:gd name="T36" fmla="*/ 1044 w 1148"/>
                <a:gd name="T37" fmla="*/ 144 h 580"/>
                <a:gd name="T38" fmla="*/ 1001 w 1148"/>
                <a:gd name="T39" fmla="*/ 144 h 580"/>
                <a:gd name="T40" fmla="*/ 942 w 1148"/>
                <a:gd name="T41" fmla="*/ 127 h 580"/>
                <a:gd name="T42" fmla="*/ 890 w 1148"/>
                <a:gd name="T43" fmla="*/ 144 h 580"/>
                <a:gd name="T44" fmla="*/ 840 w 1148"/>
                <a:gd name="T45" fmla="*/ 137 h 580"/>
                <a:gd name="T46" fmla="*/ 805 w 1148"/>
                <a:gd name="T47" fmla="*/ 94 h 580"/>
                <a:gd name="T48" fmla="*/ 753 w 1148"/>
                <a:gd name="T49" fmla="*/ 78 h 580"/>
                <a:gd name="T50" fmla="*/ 729 w 1148"/>
                <a:gd name="T51" fmla="*/ 23 h 580"/>
                <a:gd name="T52" fmla="*/ 670 w 1148"/>
                <a:gd name="T53" fmla="*/ 0 h 580"/>
                <a:gd name="T54" fmla="*/ 618 w 1148"/>
                <a:gd name="T55" fmla="*/ 9 h 580"/>
                <a:gd name="T56" fmla="*/ 582 w 1148"/>
                <a:gd name="T57" fmla="*/ 33 h 580"/>
                <a:gd name="T58" fmla="*/ 533 w 1148"/>
                <a:gd name="T59" fmla="*/ 28 h 580"/>
                <a:gd name="T60" fmla="*/ 518 w 1148"/>
                <a:gd name="T61" fmla="*/ 101 h 580"/>
                <a:gd name="T62" fmla="*/ 481 w 1148"/>
                <a:gd name="T63" fmla="*/ 111 h 580"/>
                <a:gd name="T64" fmla="*/ 431 w 1148"/>
                <a:gd name="T65" fmla="*/ 127 h 580"/>
                <a:gd name="T66" fmla="*/ 388 w 1148"/>
                <a:gd name="T67" fmla="*/ 101 h 580"/>
                <a:gd name="T68" fmla="*/ 317 w 1148"/>
                <a:gd name="T69" fmla="*/ 101 h 580"/>
                <a:gd name="T70" fmla="*/ 190 w 1148"/>
                <a:gd name="T71" fmla="*/ 85 h 580"/>
                <a:gd name="T72" fmla="*/ 128 w 1148"/>
                <a:gd name="T73" fmla="*/ 111 h 580"/>
                <a:gd name="T74" fmla="*/ 100 w 1148"/>
                <a:gd name="T75" fmla="*/ 130 h 580"/>
                <a:gd name="T76" fmla="*/ 121 w 1148"/>
                <a:gd name="T77" fmla="*/ 180 h 580"/>
                <a:gd name="T78" fmla="*/ 121 w 1148"/>
                <a:gd name="T79" fmla="*/ 229 h 580"/>
                <a:gd name="T80" fmla="*/ 55 w 1148"/>
                <a:gd name="T81" fmla="*/ 281 h 580"/>
                <a:gd name="T82" fmla="*/ 36 w 1148"/>
                <a:gd name="T83" fmla="*/ 350 h 580"/>
                <a:gd name="T84" fmla="*/ 19 w 1148"/>
                <a:gd name="T85" fmla="*/ 435 h 580"/>
                <a:gd name="T86" fmla="*/ 121 w 1148"/>
                <a:gd name="T87" fmla="*/ 459 h 580"/>
                <a:gd name="T88" fmla="*/ 197 w 1148"/>
                <a:gd name="T89" fmla="*/ 452 h 580"/>
                <a:gd name="T90" fmla="*/ 265 w 1148"/>
                <a:gd name="T91" fmla="*/ 416 h 580"/>
                <a:gd name="T92" fmla="*/ 310 w 1148"/>
                <a:gd name="T93" fmla="*/ 416 h 580"/>
                <a:gd name="T94" fmla="*/ 377 w 1148"/>
                <a:gd name="T95" fmla="*/ 400 h 580"/>
                <a:gd name="T96" fmla="*/ 429 w 1148"/>
                <a:gd name="T97" fmla="*/ 409 h 580"/>
                <a:gd name="T98" fmla="*/ 471 w 1148"/>
                <a:gd name="T99" fmla="*/ 435 h 580"/>
                <a:gd name="T100" fmla="*/ 481 w 1148"/>
                <a:gd name="T101" fmla="*/ 485 h 580"/>
                <a:gd name="T102" fmla="*/ 514 w 1148"/>
                <a:gd name="T103" fmla="*/ 520 h 580"/>
                <a:gd name="T104" fmla="*/ 540 w 1148"/>
                <a:gd name="T105" fmla="*/ 554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48" h="580">
                  <a:moveTo>
                    <a:pt x="547" y="572"/>
                  </a:moveTo>
                  <a:lnTo>
                    <a:pt x="556" y="563"/>
                  </a:lnTo>
                  <a:lnTo>
                    <a:pt x="566" y="572"/>
                  </a:lnTo>
                  <a:lnTo>
                    <a:pt x="573" y="580"/>
                  </a:lnTo>
                  <a:lnTo>
                    <a:pt x="582" y="580"/>
                  </a:lnTo>
                  <a:lnTo>
                    <a:pt x="582" y="554"/>
                  </a:lnTo>
                  <a:lnTo>
                    <a:pt x="592" y="537"/>
                  </a:lnTo>
                  <a:lnTo>
                    <a:pt x="599" y="537"/>
                  </a:lnTo>
                  <a:lnTo>
                    <a:pt x="606" y="546"/>
                  </a:lnTo>
                  <a:lnTo>
                    <a:pt x="625" y="537"/>
                  </a:lnTo>
                  <a:lnTo>
                    <a:pt x="641" y="520"/>
                  </a:lnTo>
                  <a:lnTo>
                    <a:pt x="651" y="520"/>
                  </a:lnTo>
                  <a:lnTo>
                    <a:pt x="651" y="528"/>
                  </a:lnTo>
                  <a:lnTo>
                    <a:pt x="660" y="528"/>
                  </a:lnTo>
                  <a:lnTo>
                    <a:pt x="660" y="511"/>
                  </a:lnTo>
                  <a:lnTo>
                    <a:pt x="660" y="504"/>
                  </a:lnTo>
                  <a:lnTo>
                    <a:pt x="660" y="485"/>
                  </a:lnTo>
                  <a:lnTo>
                    <a:pt x="668" y="504"/>
                  </a:lnTo>
                  <a:lnTo>
                    <a:pt x="675" y="511"/>
                  </a:lnTo>
                  <a:lnTo>
                    <a:pt x="675" y="520"/>
                  </a:lnTo>
                  <a:lnTo>
                    <a:pt x="684" y="537"/>
                  </a:lnTo>
                  <a:lnTo>
                    <a:pt x="668" y="537"/>
                  </a:lnTo>
                  <a:lnTo>
                    <a:pt x="668" y="546"/>
                  </a:lnTo>
                  <a:lnTo>
                    <a:pt x="668" y="554"/>
                  </a:lnTo>
                  <a:lnTo>
                    <a:pt x="668" y="563"/>
                  </a:lnTo>
                  <a:lnTo>
                    <a:pt x="684" y="572"/>
                  </a:lnTo>
                  <a:lnTo>
                    <a:pt x="701" y="580"/>
                  </a:lnTo>
                  <a:lnTo>
                    <a:pt x="729" y="563"/>
                  </a:lnTo>
                  <a:lnTo>
                    <a:pt x="743" y="554"/>
                  </a:lnTo>
                  <a:lnTo>
                    <a:pt x="753" y="554"/>
                  </a:lnTo>
                  <a:lnTo>
                    <a:pt x="762" y="546"/>
                  </a:lnTo>
                  <a:lnTo>
                    <a:pt x="769" y="572"/>
                  </a:lnTo>
                  <a:lnTo>
                    <a:pt x="779" y="563"/>
                  </a:lnTo>
                  <a:lnTo>
                    <a:pt x="788" y="546"/>
                  </a:lnTo>
                  <a:lnTo>
                    <a:pt x="788" y="537"/>
                  </a:lnTo>
                  <a:lnTo>
                    <a:pt x="795" y="537"/>
                  </a:lnTo>
                  <a:lnTo>
                    <a:pt x="805" y="546"/>
                  </a:lnTo>
                  <a:lnTo>
                    <a:pt x="812" y="537"/>
                  </a:lnTo>
                  <a:lnTo>
                    <a:pt x="821" y="537"/>
                  </a:lnTo>
                  <a:lnTo>
                    <a:pt x="847" y="537"/>
                  </a:lnTo>
                  <a:lnTo>
                    <a:pt x="847" y="546"/>
                  </a:lnTo>
                  <a:lnTo>
                    <a:pt x="854" y="546"/>
                  </a:lnTo>
                  <a:lnTo>
                    <a:pt x="854" y="537"/>
                  </a:lnTo>
                  <a:lnTo>
                    <a:pt x="864" y="537"/>
                  </a:lnTo>
                  <a:lnTo>
                    <a:pt x="871" y="511"/>
                  </a:lnTo>
                  <a:lnTo>
                    <a:pt x="890" y="504"/>
                  </a:lnTo>
                  <a:lnTo>
                    <a:pt x="890" y="520"/>
                  </a:lnTo>
                  <a:lnTo>
                    <a:pt x="899" y="520"/>
                  </a:lnTo>
                  <a:lnTo>
                    <a:pt x="923" y="494"/>
                  </a:lnTo>
                  <a:lnTo>
                    <a:pt x="942" y="485"/>
                  </a:lnTo>
                  <a:lnTo>
                    <a:pt x="949" y="478"/>
                  </a:lnTo>
                  <a:lnTo>
                    <a:pt x="959" y="468"/>
                  </a:lnTo>
                  <a:lnTo>
                    <a:pt x="966" y="468"/>
                  </a:lnTo>
                  <a:lnTo>
                    <a:pt x="985" y="478"/>
                  </a:lnTo>
                  <a:lnTo>
                    <a:pt x="992" y="468"/>
                  </a:lnTo>
                  <a:lnTo>
                    <a:pt x="985" y="459"/>
                  </a:lnTo>
                  <a:lnTo>
                    <a:pt x="1001" y="452"/>
                  </a:lnTo>
                  <a:lnTo>
                    <a:pt x="1008" y="435"/>
                  </a:lnTo>
                  <a:lnTo>
                    <a:pt x="1018" y="426"/>
                  </a:lnTo>
                  <a:lnTo>
                    <a:pt x="1027" y="426"/>
                  </a:lnTo>
                  <a:lnTo>
                    <a:pt x="1034" y="416"/>
                  </a:lnTo>
                  <a:lnTo>
                    <a:pt x="1034" y="409"/>
                  </a:lnTo>
                  <a:lnTo>
                    <a:pt x="1044" y="416"/>
                  </a:lnTo>
                  <a:lnTo>
                    <a:pt x="1051" y="416"/>
                  </a:lnTo>
                  <a:lnTo>
                    <a:pt x="1053" y="409"/>
                  </a:lnTo>
                  <a:lnTo>
                    <a:pt x="1053" y="367"/>
                  </a:lnTo>
                  <a:lnTo>
                    <a:pt x="1079" y="357"/>
                  </a:lnTo>
                  <a:lnTo>
                    <a:pt x="1086" y="331"/>
                  </a:lnTo>
                  <a:lnTo>
                    <a:pt x="1096" y="324"/>
                  </a:lnTo>
                  <a:lnTo>
                    <a:pt x="1119" y="324"/>
                  </a:lnTo>
                  <a:lnTo>
                    <a:pt x="1138" y="324"/>
                  </a:lnTo>
                  <a:lnTo>
                    <a:pt x="1148" y="298"/>
                  </a:lnTo>
                  <a:lnTo>
                    <a:pt x="1148" y="272"/>
                  </a:lnTo>
                  <a:lnTo>
                    <a:pt x="1129" y="246"/>
                  </a:lnTo>
                  <a:lnTo>
                    <a:pt x="1119" y="246"/>
                  </a:lnTo>
                  <a:lnTo>
                    <a:pt x="1119" y="239"/>
                  </a:lnTo>
                  <a:lnTo>
                    <a:pt x="1129" y="229"/>
                  </a:lnTo>
                  <a:lnTo>
                    <a:pt x="1138" y="220"/>
                  </a:lnTo>
                  <a:lnTo>
                    <a:pt x="1138" y="213"/>
                  </a:lnTo>
                  <a:lnTo>
                    <a:pt x="1119" y="213"/>
                  </a:lnTo>
                  <a:lnTo>
                    <a:pt x="1112" y="206"/>
                  </a:lnTo>
                  <a:lnTo>
                    <a:pt x="1119" y="196"/>
                  </a:lnTo>
                  <a:lnTo>
                    <a:pt x="1138" y="187"/>
                  </a:lnTo>
                  <a:lnTo>
                    <a:pt x="1148" y="180"/>
                  </a:lnTo>
                  <a:lnTo>
                    <a:pt x="1148" y="154"/>
                  </a:lnTo>
                  <a:lnTo>
                    <a:pt x="1138" y="154"/>
                  </a:lnTo>
                  <a:lnTo>
                    <a:pt x="1129" y="163"/>
                  </a:lnTo>
                  <a:lnTo>
                    <a:pt x="1112" y="163"/>
                  </a:lnTo>
                  <a:lnTo>
                    <a:pt x="1096" y="154"/>
                  </a:lnTo>
                  <a:lnTo>
                    <a:pt x="1079" y="154"/>
                  </a:lnTo>
                  <a:lnTo>
                    <a:pt x="1079" y="163"/>
                  </a:lnTo>
                  <a:lnTo>
                    <a:pt x="1070" y="154"/>
                  </a:lnTo>
                  <a:lnTo>
                    <a:pt x="1070" y="144"/>
                  </a:lnTo>
                  <a:lnTo>
                    <a:pt x="1063" y="144"/>
                  </a:lnTo>
                  <a:lnTo>
                    <a:pt x="1044" y="144"/>
                  </a:lnTo>
                  <a:lnTo>
                    <a:pt x="1044" y="154"/>
                  </a:lnTo>
                  <a:lnTo>
                    <a:pt x="1027" y="154"/>
                  </a:lnTo>
                  <a:lnTo>
                    <a:pt x="1027" y="144"/>
                  </a:lnTo>
                  <a:lnTo>
                    <a:pt x="1011" y="154"/>
                  </a:lnTo>
                  <a:lnTo>
                    <a:pt x="1001" y="144"/>
                  </a:lnTo>
                  <a:lnTo>
                    <a:pt x="992" y="137"/>
                  </a:lnTo>
                  <a:lnTo>
                    <a:pt x="992" y="144"/>
                  </a:lnTo>
                  <a:lnTo>
                    <a:pt x="975" y="154"/>
                  </a:lnTo>
                  <a:lnTo>
                    <a:pt x="949" y="137"/>
                  </a:lnTo>
                  <a:lnTo>
                    <a:pt x="942" y="127"/>
                  </a:lnTo>
                  <a:lnTo>
                    <a:pt x="942" y="120"/>
                  </a:lnTo>
                  <a:lnTo>
                    <a:pt x="925" y="120"/>
                  </a:lnTo>
                  <a:lnTo>
                    <a:pt x="909" y="137"/>
                  </a:lnTo>
                  <a:lnTo>
                    <a:pt x="899" y="144"/>
                  </a:lnTo>
                  <a:lnTo>
                    <a:pt x="890" y="144"/>
                  </a:lnTo>
                  <a:lnTo>
                    <a:pt x="883" y="137"/>
                  </a:lnTo>
                  <a:lnTo>
                    <a:pt x="873" y="144"/>
                  </a:lnTo>
                  <a:lnTo>
                    <a:pt x="864" y="137"/>
                  </a:lnTo>
                  <a:lnTo>
                    <a:pt x="857" y="137"/>
                  </a:lnTo>
                  <a:lnTo>
                    <a:pt x="840" y="137"/>
                  </a:lnTo>
                  <a:lnTo>
                    <a:pt x="831" y="137"/>
                  </a:lnTo>
                  <a:lnTo>
                    <a:pt x="831" y="127"/>
                  </a:lnTo>
                  <a:lnTo>
                    <a:pt x="821" y="101"/>
                  </a:lnTo>
                  <a:lnTo>
                    <a:pt x="821" y="94"/>
                  </a:lnTo>
                  <a:lnTo>
                    <a:pt x="805" y="94"/>
                  </a:lnTo>
                  <a:lnTo>
                    <a:pt x="795" y="78"/>
                  </a:lnTo>
                  <a:lnTo>
                    <a:pt x="795" y="68"/>
                  </a:lnTo>
                  <a:lnTo>
                    <a:pt x="788" y="68"/>
                  </a:lnTo>
                  <a:lnTo>
                    <a:pt x="779" y="78"/>
                  </a:lnTo>
                  <a:lnTo>
                    <a:pt x="753" y="78"/>
                  </a:lnTo>
                  <a:lnTo>
                    <a:pt x="736" y="78"/>
                  </a:lnTo>
                  <a:lnTo>
                    <a:pt x="736" y="68"/>
                  </a:lnTo>
                  <a:lnTo>
                    <a:pt x="736" y="49"/>
                  </a:lnTo>
                  <a:lnTo>
                    <a:pt x="736" y="33"/>
                  </a:lnTo>
                  <a:lnTo>
                    <a:pt x="729" y="23"/>
                  </a:lnTo>
                  <a:lnTo>
                    <a:pt x="720" y="9"/>
                  </a:lnTo>
                  <a:lnTo>
                    <a:pt x="710" y="0"/>
                  </a:lnTo>
                  <a:lnTo>
                    <a:pt x="703" y="0"/>
                  </a:lnTo>
                  <a:lnTo>
                    <a:pt x="686" y="9"/>
                  </a:lnTo>
                  <a:lnTo>
                    <a:pt x="670" y="0"/>
                  </a:lnTo>
                  <a:lnTo>
                    <a:pt x="660" y="0"/>
                  </a:lnTo>
                  <a:lnTo>
                    <a:pt x="651" y="9"/>
                  </a:lnTo>
                  <a:lnTo>
                    <a:pt x="644" y="9"/>
                  </a:lnTo>
                  <a:lnTo>
                    <a:pt x="625" y="16"/>
                  </a:lnTo>
                  <a:lnTo>
                    <a:pt x="618" y="9"/>
                  </a:lnTo>
                  <a:lnTo>
                    <a:pt x="601" y="16"/>
                  </a:lnTo>
                  <a:lnTo>
                    <a:pt x="601" y="23"/>
                  </a:lnTo>
                  <a:lnTo>
                    <a:pt x="601" y="16"/>
                  </a:lnTo>
                  <a:lnTo>
                    <a:pt x="601" y="33"/>
                  </a:lnTo>
                  <a:lnTo>
                    <a:pt x="582" y="33"/>
                  </a:lnTo>
                  <a:lnTo>
                    <a:pt x="575" y="33"/>
                  </a:lnTo>
                  <a:lnTo>
                    <a:pt x="566" y="33"/>
                  </a:lnTo>
                  <a:lnTo>
                    <a:pt x="556" y="28"/>
                  </a:lnTo>
                  <a:lnTo>
                    <a:pt x="540" y="28"/>
                  </a:lnTo>
                  <a:lnTo>
                    <a:pt x="533" y="28"/>
                  </a:lnTo>
                  <a:lnTo>
                    <a:pt x="518" y="42"/>
                  </a:lnTo>
                  <a:lnTo>
                    <a:pt x="518" y="56"/>
                  </a:lnTo>
                  <a:lnTo>
                    <a:pt x="511" y="75"/>
                  </a:lnTo>
                  <a:lnTo>
                    <a:pt x="521" y="94"/>
                  </a:lnTo>
                  <a:lnTo>
                    <a:pt x="518" y="101"/>
                  </a:lnTo>
                  <a:lnTo>
                    <a:pt x="518" y="120"/>
                  </a:lnTo>
                  <a:lnTo>
                    <a:pt x="514" y="120"/>
                  </a:lnTo>
                  <a:lnTo>
                    <a:pt x="497" y="101"/>
                  </a:lnTo>
                  <a:lnTo>
                    <a:pt x="490" y="101"/>
                  </a:lnTo>
                  <a:lnTo>
                    <a:pt x="481" y="111"/>
                  </a:lnTo>
                  <a:lnTo>
                    <a:pt x="455" y="101"/>
                  </a:lnTo>
                  <a:lnTo>
                    <a:pt x="448" y="101"/>
                  </a:lnTo>
                  <a:lnTo>
                    <a:pt x="436" y="111"/>
                  </a:lnTo>
                  <a:lnTo>
                    <a:pt x="433" y="120"/>
                  </a:lnTo>
                  <a:lnTo>
                    <a:pt x="431" y="127"/>
                  </a:lnTo>
                  <a:lnTo>
                    <a:pt x="419" y="104"/>
                  </a:lnTo>
                  <a:lnTo>
                    <a:pt x="410" y="101"/>
                  </a:lnTo>
                  <a:lnTo>
                    <a:pt x="403" y="120"/>
                  </a:lnTo>
                  <a:lnTo>
                    <a:pt x="395" y="111"/>
                  </a:lnTo>
                  <a:lnTo>
                    <a:pt x="388" y="101"/>
                  </a:lnTo>
                  <a:lnTo>
                    <a:pt x="369" y="101"/>
                  </a:lnTo>
                  <a:lnTo>
                    <a:pt x="360" y="111"/>
                  </a:lnTo>
                  <a:lnTo>
                    <a:pt x="336" y="111"/>
                  </a:lnTo>
                  <a:lnTo>
                    <a:pt x="327" y="101"/>
                  </a:lnTo>
                  <a:lnTo>
                    <a:pt x="317" y="101"/>
                  </a:lnTo>
                  <a:lnTo>
                    <a:pt x="284" y="94"/>
                  </a:lnTo>
                  <a:lnTo>
                    <a:pt x="268" y="85"/>
                  </a:lnTo>
                  <a:lnTo>
                    <a:pt x="242" y="78"/>
                  </a:lnTo>
                  <a:lnTo>
                    <a:pt x="218" y="78"/>
                  </a:lnTo>
                  <a:lnTo>
                    <a:pt x="190" y="85"/>
                  </a:lnTo>
                  <a:lnTo>
                    <a:pt x="173" y="85"/>
                  </a:lnTo>
                  <a:lnTo>
                    <a:pt x="157" y="83"/>
                  </a:lnTo>
                  <a:lnTo>
                    <a:pt x="140" y="92"/>
                  </a:lnTo>
                  <a:lnTo>
                    <a:pt x="138" y="101"/>
                  </a:lnTo>
                  <a:lnTo>
                    <a:pt x="128" y="111"/>
                  </a:lnTo>
                  <a:lnTo>
                    <a:pt x="121" y="120"/>
                  </a:lnTo>
                  <a:lnTo>
                    <a:pt x="114" y="111"/>
                  </a:lnTo>
                  <a:lnTo>
                    <a:pt x="102" y="111"/>
                  </a:lnTo>
                  <a:lnTo>
                    <a:pt x="97" y="127"/>
                  </a:lnTo>
                  <a:lnTo>
                    <a:pt x="100" y="130"/>
                  </a:lnTo>
                  <a:lnTo>
                    <a:pt x="95" y="137"/>
                  </a:lnTo>
                  <a:lnTo>
                    <a:pt x="88" y="144"/>
                  </a:lnTo>
                  <a:lnTo>
                    <a:pt x="95" y="154"/>
                  </a:lnTo>
                  <a:lnTo>
                    <a:pt x="112" y="170"/>
                  </a:lnTo>
                  <a:lnTo>
                    <a:pt x="121" y="180"/>
                  </a:lnTo>
                  <a:lnTo>
                    <a:pt x="112" y="187"/>
                  </a:lnTo>
                  <a:lnTo>
                    <a:pt x="112" y="196"/>
                  </a:lnTo>
                  <a:lnTo>
                    <a:pt x="121" y="206"/>
                  </a:lnTo>
                  <a:lnTo>
                    <a:pt x="121" y="220"/>
                  </a:lnTo>
                  <a:lnTo>
                    <a:pt x="121" y="229"/>
                  </a:lnTo>
                  <a:lnTo>
                    <a:pt x="112" y="229"/>
                  </a:lnTo>
                  <a:lnTo>
                    <a:pt x="104" y="229"/>
                  </a:lnTo>
                  <a:lnTo>
                    <a:pt x="95" y="246"/>
                  </a:lnTo>
                  <a:lnTo>
                    <a:pt x="78" y="255"/>
                  </a:lnTo>
                  <a:lnTo>
                    <a:pt x="55" y="281"/>
                  </a:lnTo>
                  <a:lnTo>
                    <a:pt x="43" y="288"/>
                  </a:lnTo>
                  <a:lnTo>
                    <a:pt x="36" y="307"/>
                  </a:lnTo>
                  <a:lnTo>
                    <a:pt x="43" y="331"/>
                  </a:lnTo>
                  <a:lnTo>
                    <a:pt x="43" y="350"/>
                  </a:lnTo>
                  <a:lnTo>
                    <a:pt x="36" y="350"/>
                  </a:lnTo>
                  <a:lnTo>
                    <a:pt x="26" y="350"/>
                  </a:lnTo>
                  <a:lnTo>
                    <a:pt x="10" y="376"/>
                  </a:lnTo>
                  <a:lnTo>
                    <a:pt x="0" y="400"/>
                  </a:lnTo>
                  <a:lnTo>
                    <a:pt x="0" y="416"/>
                  </a:lnTo>
                  <a:lnTo>
                    <a:pt x="19" y="435"/>
                  </a:lnTo>
                  <a:lnTo>
                    <a:pt x="36" y="442"/>
                  </a:lnTo>
                  <a:lnTo>
                    <a:pt x="55" y="442"/>
                  </a:lnTo>
                  <a:lnTo>
                    <a:pt x="88" y="442"/>
                  </a:lnTo>
                  <a:lnTo>
                    <a:pt x="104" y="452"/>
                  </a:lnTo>
                  <a:lnTo>
                    <a:pt x="121" y="459"/>
                  </a:lnTo>
                  <a:lnTo>
                    <a:pt x="147" y="452"/>
                  </a:lnTo>
                  <a:lnTo>
                    <a:pt x="154" y="442"/>
                  </a:lnTo>
                  <a:lnTo>
                    <a:pt x="173" y="452"/>
                  </a:lnTo>
                  <a:lnTo>
                    <a:pt x="183" y="459"/>
                  </a:lnTo>
                  <a:lnTo>
                    <a:pt x="197" y="452"/>
                  </a:lnTo>
                  <a:lnTo>
                    <a:pt x="216" y="435"/>
                  </a:lnTo>
                  <a:lnTo>
                    <a:pt x="232" y="435"/>
                  </a:lnTo>
                  <a:lnTo>
                    <a:pt x="249" y="435"/>
                  </a:lnTo>
                  <a:lnTo>
                    <a:pt x="258" y="435"/>
                  </a:lnTo>
                  <a:lnTo>
                    <a:pt x="265" y="416"/>
                  </a:lnTo>
                  <a:lnTo>
                    <a:pt x="275" y="416"/>
                  </a:lnTo>
                  <a:lnTo>
                    <a:pt x="291" y="416"/>
                  </a:lnTo>
                  <a:lnTo>
                    <a:pt x="291" y="409"/>
                  </a:lnTo>
                  <a:lnTo>
                    <a:pt x="301" y="416"/>
                  </a:lnTo>
                  <a:lnTo>
                    <a:pt x="310" y="416"/>
                  </a:lnTo>
                  <a:lnTo>
                    <a:pt x="334" y="409"/>
                  </a:lnTo>
                  <a:lnTo>
                    <a:pt x="343" y="400"/>
                  </a:lnTo>
                  <a:lnTo>
                    <a:pt x="353" y="393"/>
                  </a:lnTo>
                  <a:lnTo>
                    <a:pt x="377" y="393"/>
                  </a:lnTo>
                  <a:lnTo>
                    <a:pt x="377" y="400"/>
                  </a:lnTo>
                  <a:lnTo>
                    <a:pt x="395" y="400"/>
                  </a:lnTo>
                  <a:lnTo>
                    <a:pt x="403" y="409"/>
                  </a:lnTo>
                  <a:lnTo>
                    <a:pt x="412" y="416"/>
                  </a:lnTo>
                  <a:lnTo>
                    <a:pt x="419" y="409"/>
                  </a:lnTo>
                  <a:lnTo>
                    <a:pt x="429" y="409"/>
                  </a:lnTo>
                  <a:lnTo>
                    <a:pt x="436" y="416"/>
                  </a:lnTo>
                  <a:lnTo>
                    <a:pt x="455" y="426"/>
                  </a:lnTo>
                  <a:lnTo>
                    <a:pt x="455" y="416"/>
                  </a:lnTo>
                  <a:lnTo>
                    <a:pt x="471" y="426"/>
                  </a:lnTo>
                  <a:lnTo>
                    <a:pt x="471" y="435"/>
                  </a:lnTo>
                  <a:lnTo>
                    <a:pt x="471" y="442"/>
                  </a:lnTo>
                  <a:lnTo>
                    <a:pt x="481" y="442"/>
                  </a:lnTo>
                  <a:lnTo>
                    <a:pt x="481" y="459"/>
                  </a:lnTo>
                  <a:lnTo>
                    <a:pt x="481" y="478"/>
                  </a:lnTo>
                  <a:lnTo>
                    <a:pt x="481" y="485"/>
                  </a:lnTo>
                  <a:lnTo>
                    <a:pt x="488" y="485"/>
                  </a:lnTo>
                  <a:lnTo>
                    <a:pt x="497" y="485"/>
                  </a:lnTo>
                  <a:lnTo>
                    <a:pt x="507" y="504"/>
                  </a:lnTo>
                  <a:lnTo>
                    <a:pt x="507" y="520"/>
                  </a:lnTo>
                  <a:lnTo>
                    <a:pt x="514" y="520"/>
                  </a:lnTo>
                  <a:lnTo>
                    <a:pt x="523" y="520"/>
                  </a:lnTo>
                  <a:lnTo>
                    <a:pt x="523" y="528"/>
                  </a:lnTo>
                  <a:lnTo>
                    <a:pt x="523" y="537"/>
                  </a:lnTo>
                  <a:lnTo>
                    <a:pt x="533" y="546"/>
                  </a:lnTo>
                  <a:lnTo>
                    <a:pt x="540" y="554"/>
                  </a:lnTo>
                  <a:lnTo>
                    <a:pt x="547" y="563"/>
                  </a:lnTo>
                  <a:lnTo>
                    <a:pt x="547" y="57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494"/>
            <p:cNvSpPr>
              <a:spLocks/>
            </p:cNvSpPr>
            <p:nvPr/>
          </p:nvSpPr>
          <p:spPr bwMode="auto">
            <a:xfrm>
              <a:off x="11580649" y="4407525"/>
              <a:ext cx="596900" cy="488951"/>
            </a:xfrm>
            <a:custGeom>
              <a:avLst/>
              <a:gdLst>
                <a:gd name="T0" fmla="*/ 239 w 376"/>
                <a:gd name="T1" fmla="*/ 10 h 308"/>
                <a:gd name="T2" fmla="*/ 258 w 376"/>
                <a:gd name="T3" fmla="*/ 19 h 308"/>
                <a:gd name="T4" fmla="*/ 272 w 376"/>
                <a:gd name="T5" fmla="*/ 36 h 308"/>
                <a:gd name="T6" fmla="*/ 291 w 376"/>
                <a:gd name="T7" fmla="*/ 62 h 308"/>
                <a:gd name="T8" fmla="*/ 317 w 376"/>
                <a:gd name="T9" fmla="*/ 78 h 308"/>
                <a:gd name="T10" fmla="*/ 350 w 376"/>
                <a:gd name="T11" fmla="*/ 78 h 308"/>
                <a:gd name="T12" fmla="*/ 376 w 376"/>
                <a:gd name="T13" fmla="*/ 78 h 308"/>
                <a:gd name="T14" fmla="*/ 359 w 376"/>
                <a:gd name="T15" fmla="*/ 88 h 308"/>
                <a:gd name="T16" fmla="*/ 341 w 376"/>
                <a:gd name="T17" fmla="*/ 112 h 308"/>
                <a:gd name="T18" fmla="*/ 333 w 376"/>
                <a:gd name="T19" fmla="*/ 128 h 308"/>
                <a:gd name="T20" fmla="*/ 341 w 376"/>
                <a:gd name="T21" fmla="*/ 147 h 308"/>
                <a:gd name="T22" fmla="*/ 341 w 376"/>
                <a:gd name="T23" fmla="*/ 171 h 308"/>
                <a:gd name="T24" fmla="*/ 341 w 376"/>
                <a:gd name="T25" fmla="*/ 187 h 308"/>
                <a:gd name="T26" fmla="*/ 350 w 376"/>
                <a:gd name="T27" fmla="*/ 206 h 308"/>
                <a:gd name="T28" fmla="*/ 341 w 376"/>
                <a:gd name="T29" fmla="*/ 239 h 308"/>
                <a:gd name="T30" fmla="*/ 333 w 376"/>
                <a:gd name="T31" fmla="*/ 223 h 308"/>
                <a:gd name="T32" fmla="*/ 333 w 376"/>
                <a:gd name="T33" fmla="*/ 239 h 308"/>
                <a:gd name="T34" fmla="*/ 333 w 376"/>
                <a:gd name="T35" fmla="*/ 265 h 308"/>
                <a:gd name="T36" fmla="*/ 341 w 376"/>
                <a:gd name="T37" fmla="*/ 282 h 308"/>
                <a:gd name="T38" fmla="*/ 317 w 376"/>
                <a:gd name="T39" fmla="*/ 282 h 308"/>
                <a:gd name="T40" fmla="*/ 298 w 376"/>
                <a:gd name="T41" fmla="*/ 292 h 308"/>
                <a:gd name="T42" fmla="*/ 265 w 376"/>
                <a:gd name="T43" fmla="*/ 275 h 308"/>
                <a:gd name="T44" fmla="*/ 291 w 376"/>
                <a:gd name="T45" fmla="*/ 265 h 308"/>
                <a:gd name="T46" fmla="*/ 284 w 376"/>
                <a:gd name="T47" fmla="*/ 239 h 308"/>
                <a:gd name="T48" fmla="*/ 284 w 376"/>
                <a:gd name="T49" fmla="*/ 232 h 308"/>
                <a:gd name="T50" fmla="*/ 272 w 376"/>
                <a:gd name="T51" fmla="*/ 206 h 308"/>
                <a:gd name="T52" fmla="*/ 248 w 376"/>
                <a:gd name="T53" fmla="*/ 187 h 308"/>
                <a:gd name="T54" fmla="*/ 222 w 376"/>
                <a:gd name="T55" fmla="*/ 206 h 308"/>
                <a:gd name="T56" fmla="*/ 206 w 376"/>
                <a:gd name="T57" fmla="*/ 239 h 308"/>
                <a:gd name="T58" fmla="*/ 189 w 376"/>
                <a:gd name="T59" fmla="*/ 265 h 308"/>
                <a:gd name="T60" fmla="*/ 170 w 376"/>
                <a:gd name="T61" fmla="*/ 282 h 308"/>
                <a:gd name="T62" fmla="*/ 163 w 376"/>
                <a:gd name="T63" fmla="*/ 308 h 308"/>
                <a:gd name="T64" fmla="*/ 154 w 376"/>
                <a:gd name="T65" fmla="*/ 265 h 308"/>
                <a:gd name="T66" fmla="*/ 154 w 376"/>
                <a:gd name="T67" fmla="*/ 258 h 308"/>
                <a:gd name="T68" fmla="*/ 137 w 376"/>
                <a:gd name="T69" fmla="*/ 249 h 308"/>
                <a:gd name="T70" fmla="*/ 102 w 376"/>
                <a:gd name="T71" fmla="*/ 232 h 308"/>
                <a:gd name="T72" fmla="*/ 68 w 376"/>
                <a:gd name="T73" fmla="*/ 213 h 308"/>
                <a:gd name="T74" fmla="*/ 92 w 376"/>
                <a:gd name="T75" fmla="*/ 206 h 308"/>
                <a:gd name="T76" fmla="*/ 78 w 376"/>
                <a:gd name="T77" fmla="*/ 187 h 308"/>
                <a:gd name="T78" fmla="*/ 35 w 376"/>
                <a:gd name="T79" fmla="*/ 171 h 308"/>
                <a:gd name="T80" fmla="*/ 59 w 376"/>
                <a:gd name="T81" fmla="*/ 154 h 308"/>
                <a:gd name="T82" fmla="*/ 26 w 376"/>
                <a:gd name="T83" fmla="*/ 138 h 308"/>
                <a:gd name="T84" fmla="*/ 16 w 376"/>
                <a:gd name="T85" fmla="*/ 128 h 308"/>
                <a:gd name="T86" fmla="*/ 9 w 376"/>
                <a:gd name="T87" fmla="*/ 102 h 308"/>
                <a:gd name="T88" fmla="*/ 35 w 376"/>
                <a:gd name="T89" fmla="*/ 112 h 308"/>
                <a:gd name="T90" fmla="*/ 68 w 376"/>
                <a:gd name="T91" fmla="*/ 119 h 308"/>
                <a:gd name="T92" fmla="*/ 92 w 376"/>
                <a:gd name="T93" fmla="*/ 112 h 308"/>
                <a:gd name="T94" fmla="*/ 102 w 376"/>
                <a:gd name="T95" fmla="*/ 93 h 308"/>
                <a:gd name="T96" fmla="*/ 92 w 376"/>
                <a:gd name="T97" fmla="*/ 78 h 308"/>
                <a:gd name="T98" fmla="*/ 68 w 376"/>
                <a:gd name="T99" fmla="*/ 62 h 308"/>
                <a:gd name="T100" fmla="*/ 78 w 376"/>
                <a:gd name="T101" fmla="*/ 43 h 308"/>
                <a:gd name="T102" fmla="*/ 104 w 376"/>
                <a:gd name="T103" fmla="*/ 43 h 308"/>
                <a:gd name="T104" fmla="*/ 130 w 376"/>
                <a:gd name="T105" fmla="*/ 62 h 308"/>
                <a:gd name="T106" fmla="*/ 163 w 376"/>
                <a:gd name="T107" fmla="*/ 69 h 308"/>
                <a:gd name="T108" fmla="*/ 189 w 376"/>
                <a:gd name="T109" fmla="*/ 62 h 308"/>
                <a:gd name="T110" fmla="*/ 189 w 376"/>
                <a:gd name="T111" fmla="*/ 36 h 308"/>
                <a:gd name="T112" fmla="*/ 215 w 376"/>
                <a:gd name="T113" fmla="*/ 36 h 308"/>
                <a:gd name="T114" fmla="*/ 222 w 376"/>
                <a:gd name="T115"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6" h="308">
                  <a:moveTo>
                    <a:pt x="222" y="0"/>
                  </a:moveTo>
                  <a:lnTo>
                    <a:pt x="239" y="10"/>
                  </a:lnTo>
                  <a:lnTo>
                    <a:pt x="248" y="10"/>
                  </a:lnTo>
                  <a:lnTo>
                    <a:pt x="258" y="19"/>
                  </a:lnTo>
                  <a:lnTo>
                    <a:pt x="265" y="26"/>
                  </a:lnTo>
                  <a:lnTo>
                    <a:pt x="272" y="36"/>
                  </a:lnTo>
                  <a:lnTo>
                    <a:pt x="284" y="52"/>
                  </a:lnTo>
                  <a:lnTo>
                    <a:pt x="291" y="62"/>
                  </a:lnTo>
                  <a:lnTo>
                    <a:pt x="307" y="62"/>
                  </a:lnTo>
                  <a:lnTo>
                    <a:pt x="317" y="78"/>
                  </a:lnTo>
                  <a:lnTo>
                    <a:pt x="333" y="78"/>
                  </a:lnTo>
                  <a:lnTo>
                    <a:pt x="350" y="78"/>
                  </a:lnTo>
                  <a:lnTo>
                    <a:pt x="369" y="69"/>
                  </a:lnTo>
                  <a:lnTo>
                    <a:pt x="376" y="78"/>
                  </a:lnTo>
                  <a:lnTo>
                    <a:pt x="376" y="88"/>
                  </a:lnTo>
                  <a:lnTo>
                    <a:pt x="359" y="88"/>
                  </a:lnTo>
                  <a:lnTo>
                    <a:pt x="350" y="93"/>
                  </a:lnTo>
                  <a:lnTo>
                    <a:pt x="341" y="112"/>
                  </a:lnTo>
                  <a:lnTo>
                    <a:pt x="333" y="119"/>
                  </a:lnTo>
                  <a:lnTo>
                    <a:pt x="333" y="128"/>
                  </a:lnTo>
                  <a:lnTo>
                    <a:pt x="341" y="138"/>
                  </a:lnTo>
                  <a:lnTo>
                    <a:pt x="341" y="147"/>
                  </a:lnTo>
                  <a:lnTo>
                    <a:pt x="341" y="164"/>
                  </a:lnTo>
                  <a:lnTo>
                    <a:pt x="341" y="171"/>
                  </a:lnTo>
                  <a:lnTo>
                    <a:pt x="333" y="171"/>
                  </a:lnTo>
                  <a:lnTo>
                    <a:pt x="341" y="187"/>
                  </a:lnTo>
                  <a:lnTo>
                    <a:pt x="350" y="197"/>
                  </a:lnTo>
                  <a:lnTo>
                    <a:pt x="350" y="206"/>
                  </a:lnTo>
                  <a:lnTo>
                    <a:pt x="350" y="223"/>
                  </a:lnTo>
                  <a:lnTo>
                    <a:pt x="341" y="239"/>
                  </a:lnTo>
                  <a:lnTo>
                    <a:pt x="341" y="223"/>
                  </a:lnTo>
                  <a:lnTo>
                    <a:pt x="333" y="223"/>
                  </a:lnTo>
                  <a:lnTo>
                    <a:pt x="333" y="232"/>
                  </a:lnTo>
                  <a:lnTo>
                    <a:pt x="333" y="239"/>
                  </a:lnTo>
                  <a:lnTo>
                    <a:pt x="326" y="249"/>
                  </a:lnTo>
                  <a:lnTo>
                    <a:pt x="333" y="265"/>
                  </a:lnTo>
                  <a:lnTo>
                    <a:pt x="350" y="275"/>
                  </a:lnTo>
                  <a:lnTo>
                    <a:pt x="341" y="282"/>
                  </a:lnTo>
                  <a:lnTo>
                    <a:pt x="350" y="292"/>
                  </a:lnTo>
                  <a:lnTo>
                    <a:pt x="317" y="282"/>
                  </a:lnTo>
                  <a:lnTo>
                    <a:pt x="307" y="282"/>
                  </a:lnTo>
                  <a:lnTo>
                    <a:pt x="298" y="292"/>
                  </a:lnTo>
                  <a:lnTo>
                    <a:pt x="284" y="282"/>
                  </a:lnTo>
                  <a:lnTo>
                    <a:pt x="265" y="275"/>
                  </a:lnTo>
                  <a:lnTo>
                    <a:pt x="272" y="275"/>
                  </a:lnTo>
                  <a:lnTo>
                    <a:pt x="291" y="265"/>
                  </a:lnTo>
                  <a:lnTo>
                    <a:pt x="291" y="258"/>
                  </a:lnTo>
                  <a:lnTo>
                    <a:pt x="284" y="239"/>
                  </a:lnTo>
                  <a:lnTo>
                    <a:pt x="272" y="232"/>
                  </a:lnTo>
                  <a:lnTo>
                    <a:pt x="284" y="232"/>
                  </a:lnTo>
                  <a:lnTo>
                    <a:pt x="284" y="213"/>
                  </a:lnTo>
                  <a:lnTo>
                    <a:pt x="272" y="206"/>
                  </a:lnTo>
                  <a:lnTo>
                    <a:pt x="258" y="187"/>
                  </a:lnTo>
                  <a:lnTo>
                    <a:pt x="248" y="187"/>
                  </a:lnTo>
                  <a:lnTo>
                    <a:pt x="239" y="206"/>
                  </a:lnTo>
                  <a:lnTo>
                    <a:pt x="222" y="206"/>
                  </a:lnTo>
                  <a:lnTo>
                    <a:pt x="213" y="223"/>
                  </a:lnTo>
                  <a:lnTo>
                    <a:pt x="206" y="239"/>
                  </a:lnTo>
                  <a:lnTo>
                    <a:pt x="206" y="249"/>
                  </a:lnTo>
                  <a:lnTo>
                    <a:pt x="189" y="265"/>
                  </a:lnTo>
                  <a:lnTo>
                    <a:pt x="170" y="275"/>
                  </a:lnTo>
                  <a:lnTo>
                    <a:pt x="170" y="282"/>
                  </a:lnTo>
                  <a:lnTo>
                    <a:pt x="170" y="292"/>
                  </a:lnTo>
                  <a:lnTo>
                    <a:pt x="163" y="308"/>
                  </a:lnTo>
                  <a:lnTo>
                    <a:pt x="163" y="275"/>
                  </a:lnTo>
                  <a:lnTo>
                    <a:pt x="154" y="265"/>
                  </a:lnTo>
                  <a:lnTo>
                    <a:pt x="147" y="265"/>
                  </a:lnTo>
                  <a:lnTo>
                    <a:pt x="154" y="258"/>
                  </a:lnTo>
                  <a:lnTo>
                    <a:pt x="147" y="249"/>
                  </a:lnTo>
                  <a:lnTo>
                    <a:pt x="137" y="249"/>
                  </a:lnTo>
                  <a:lnTo>
                    <a:pt x="121" y="249"/>
                  </a:lnTo>
                  <a:lnTo>
                    <a:pt x="102" y="232"/>
                  </a:lnTo>
                  <a:lnTo>
                    <a:pt x="78" y="223"/>
                  </a:lnTo>
                  <a:lnTo>
                    <a:pt x="68" y="213"/>
                  </a:lnTo>
                  <a:lnTo>
                    <a:pt x="85" y="213"/>
                  </a:lnTo>
                  <a:lnTo>
                    <a:pt x="92" y="206"/>
                  </a:lnTo>
                  <a:lnTo>
                    <a:pt x="92" y="197"/>
                  </a:lnTo>
                  <a:lnTo>
                    <a:pt x="78" y="187"/>
                  </a:lnTo>
                  <a:lnTo>
                    <a:pt x="59" y="187"/>
                  </a:lnTo>
                  <a:lnTo>
                    <a:pt x="35" y="171"/>
                  </a:lnTo>
                  <a:lnTo>
                    <a:pt x="52" y="164"/>
                  </a:lnTo>
                  <a:lnTo>
                    <a:pt x="59" y="154"/>
                  </a:lnTo>
                  <a:lnTo>
                    <a:pt x="35" y="138"/>
                  </a:lnTo>
                  <a:lnTo>
                    <a:pt x="26" y="138"/>
                  </a:lnTo>
                  <a:lnTo>
                    <a:pt x="16" y="138"/>
                  </a:lnTo>
                  <a:lnTo>
                    <a:pt x="16" y="128"/>
                  </a:lnTo>
                  <a:lnTo>
                    <a:pt x="0" y="119"/>
                  </a:lnTo>
                  <a:lnTo>
                    <a:pt x="9" y="102"/>
                  </a:lnTo>
                  <a:lnTo>
                    <a:pt x="16" y="93"/>
                  </a:lnTo>
                  <a:lnTo>
                    <a:pt x="35" y="112"/>
                  </a:lnTo>
                  <a:lnTo>
                    <a:pt x="52" y="112"/>
                  </a:lnTo>
                  <a:lnTo>
                    <a:pt x="68" y="119"/>
                  </a:lnTo>
                  <a:lnTo>
                    <a:pt x="68" y="112"/>
                  </a:lnTo>
                  <a:lnTo>
                    <a:pt x="92" y="112"/>
                  </a:lnTo>
                  <a:lnTo>
                    <a:pt x="102" y="112"/>
                  </a:lnTo>
                  <a:lnTo>
                    <a:pt x="102" y="93"/>
                  </a:lnTo>
                  <a:lnTo>
                    <a:pt x="102" y="88"/>
                  </a:lnTo>
                  <a:lnTo>
                    <a:pt x="92" y="78"/>
                  </a:lnTo>
                  <a:lnTo>
                    <a:pt x="68" y="69"/>
                  </a:lnTo>
                  <a:lnTo>
                    <a:pt x="68" y="62"/>
                  </a:lnTo>
                  <a:lnTo>
                    <a:pt x="68" y="43"/>
                  </a:lnTo>
                  <a:lnTo>
                    <a:pt x="78" y="43"/>
                  </a:lnTo>
                  <a:lnTo>
                    <a:pt x="78" y="43"/>
                  </a:lnTo>
                  <a:lnTo>
                    <a:pt x="104" y="43"/>
                  </a:lnTo>
                  <a:lnTo>
                    <a:pt x="113" y="43"/>
                  </a:lnTo>
                  <a:lnTo>
                    <a:pt x="130" y="62"/>
                  </a:lnTo>
                  <a:lnTo>
                    <a:pt x="147" y="69"/>
                  </a:lnTo>
                  <a:lnTo>
                    <a:pt x="163" y="69"/>
                  </a:lnTo>
                  <a:lnTo>
                    <a:pt x="170" y="69"/>
                  </a:lnTo>
                  <a:lnTo>
                    <a:pt x="189" y="62"/>
                  </a:lnTo>
                  <a:lnTo>
                    <a:pt x="199" y="43"/>
                  </a:lnTo>
                  <a:lnTo>
                    <a:pt x="189" y="36"/>
                  </a:lnTo>
                  <a:lnTo>
                    <a:pt x="206" y="36"/>
                  </a:lnTo>
                  <a:lnTo>
                    <a:pt x="215" y="36"/>
                  </a:lnTo>
                  <a:lnTo>
                    <a:pt x="215" y="19"/>
                  </a:lnTo>
                  <a:lnTo>
                    <a:pt x="222" y="0"/>
                  </a:lnTo>
                  <a:lnTo>
                    <a:pt x="222" y="0"/>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496"/>
            <p:cNvSpPr>
              <a:spLocks/>
            </p:cNvSpPr>
            <p:nvPr/>
          </p:nvSpPr>
          <p:spPr bwMode="auto">
            <a:xfrm>
              <a:off x="11393321" y="4596438"/>
              <a:ext cx="446088" cy="311151"/>
            </a:xfrm>
            <a:custGeom>
              <a:avLst/>
              <a:gdLst>
                <a:gd name="T0" fmla="*/ 281 w 281"/>
                <a:gd name="T1" fmla="*/ 189 h 196"/>
                <a:gd name="T2" fmla="*/ 246 w 281"/>
                <a:gd name="T3" fmla="*/ 196 h 196"/>
                <a:gd name="T4" fmla="*/ 220 w 281"/>
                <a:gd name="T5" fmla="*/ 196 h 196"/>
                <a:gd name="T6" fmla="*/ 186 w 281"/>
                <a:gd name="T7" fmla="*/ 189 h 196"/>
                <a:gd name="T8" fmla="*/ 144 w 281"/>
                <a:gd name="T9" fmla="*/ 163 h 196"/>
                <a:gd name="T10" fmla="*/ 127 w 281"/>
                <a:gd name="T11" fmla="*/ 146 h 196"/>
                <a:gd name="T12" fmla="*/ 101 w 281"/>
                <a:gd name="T13" fmla="*/ 146 h 196"/>
                <a:gd name="T14" fmla="*/ 92 w 281"/>
                <a:gd name="T15" fmla="*/ 130 h 196"/>
                <a:gd name="T16" fmla="*/ 75 w 281"/>
                <a:gd name="T17" fmla="*/ 139 h 196"/>
                <a:gd name="T18" fmla="*/ 59 w 281"/>
                <a:gd name="T19" fmla="*/ 139 h 196"/>
                <a:gd name="T20" fmla="*/ 42 w 281"/>
                <a:gd name="T21" fmla="*/ 139 h 196"/>
                <a:gd name="T22" fmla="*/ 26 w 281"/>
                <a:gd name="T23" fmla="*/ 113 h 196"/>
                <a:gd name="T24" fmla="*/ 33 w 281"/>
                <a:gd name="T25" fmla="*/ 87 h 196"/>
                <a:gd name="T26" fmla="*/ 26 w 281"/>
                <a:gd name="T27" fmla="*/ 68 h 196"/>
                <a:gd name="T28" fmla="*/ 26 w 281"/>
                <a:gd name="T29" fmla="*/ 45 h 196"/>
                <a:gd name="T30" fmla="*/ 59 w 281"/>
                <a:gd name="T31" fmla="*/ 28 h 196"/>
                <a:gd name="T32" fmla="*/ 82 w 281"/>
                <a:gd name="T33" fmla="*/ 28 h 196"/>
                <a:gd name="T34" fmla="*/ 101 w 281"/>
                <a:gd name="T35" fmla="*/ 19 h 196"/>
                <a:gd name="T36" fmla="*/ 111 w 281"/>
                <a:gd name="T37" fmla="*/ 9 h 196"/>
                <a:gd name="T38" fmla="*/ 118 w 281"/>
                <a:gd name="T39" fmla="*/ 0 h 196"/>
                <a:gd name="T40" fmla="*/ 137 w 281"/>
                <a:gd name="T41" fmla="*/ 9 h 196"/>
                <a:gd name="T42" fmla="*/ 146 w 281"/>
                <a:gd name="T43" fmla="*/ 19 h 196"/>
                <a:gd name="T44" fmla="*/ 177 w 281"/>
                <a:gd name="T45" fmla="*/ 35 h 196"/>
                <a:gd name="T46" fmla="*/ 153 w 281"/>
                <a:gd name="T47" fmla="*/ 52 h 196"/>
                <a:gd name="T48" fmla="*/ 196 w 281"/>
                <a:gd name="T49" fmla="*/ 68 h 196"/>
                <a:gd name="T50" fmla="*/ 212 w 281"/>
                <a:gd name="T51" fmla="*/ 87 h 196"/>
                <a:gd name="T52" fmla="*/ 189 w 281"/>
                <a:gd name="T53" fmla="*/ 94 h 196"/>
                <a:gd name="T54" fmla="*/ 222 w 281"/>
                <a:gd name="T55" fmla="*/ 113 h 196"/>
                <a:gd name="T56" fmla="*/ 255 w 281"/>
                <a:gd name="T57" fmla="*/ 130 h 196"/>
                <a:gd name="T58" fmla="*/ 274 w 281"/>
                <a:gd name="T59" fmla="*/ 139 h 196"/>
                <a:gd name="T60" fmla="*/ 274 w 281"/>
                <a:gd name="T61" fmla="*/ 146 h 196"/>
                <a:gd name="T62" fmla="*/ 281 w 281"/>
                <a:gd name="T63" fmla="*/ 18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1" h="196">
                  <a:moveTo>
                    <a:pt x="281" y="180"/>
                  </a:moveTo>
                  <a:lnTo>
                    <a:pt x="281" y="189"/>
                  </a:lnTo>
                  <a:lnTo>
                    <a:pt x="265" y="189"/>
                  </a:lnTo>
                  <a:lnTo>
                    <a:pt x="246" y="196"/>
                  </a:lnTo>
                  <a:lnTo>
                    <a:pt x="239" y="196"/>
                  </a:lnTo>
                  <a:lnTo>
                    <a:pt x="220" y="196"/>
                  </a:lnTo>
                  <a:lnTo>
                    <a:pt x="196" y="196"/>
                  </a:lnTo>
                  <a:lnTo>
                    <a:pt x="186" y="189"/>
                  </a:lnTo>
                  <a:lnTo>
                    <a:pt x="170" y="180"/>
                  </a:lnTo>
                  <a:lnTo>
                    <a:pt x="144" y="163"/>
                  </a:lnTo>
                  <a:lnTo>
                    <a:pt x="144" y="156"/>
                  </a:lnTo>
                  <a:lnTo>
                    <a:pt x="127" y="146"/>
                  </a:lnTo>
                  <a:lnTo>
                    <a:pt x="118" y="146"/>
                  </a:lnTo>
                  <a:lnTo>
                    <a:pt x="101" y="146"/>
                  </a:lnTo>
                  <a:lnTo>
                    <a:pt x="101" y="139"/>
                  </a:lnTo>
                  <a:lnTo>
                    <a:pt x="92" y="130"/>
                  </a:lnTo>
                  <a:lnTo>
                    <a:pt x="82" y="139"/>
                  </a:lnTo>
                  <a:lnTo>
                    <a:pt x="75" y="139"/>
                  </a:lnTo>
                  <a:lnTo>
                    <a:pt x="68" y="139"/>
                  </a:lnTo>
                  <a:lnTo>
                    <a:pt x="59" y="139"/>
                  </a:lnTo>
                  <a:lnTo>
                    <a:pt x="49" y="139"/>
                  </a:lnTo>
                  <a:lnTo>
                    <a:pt x="42" y="139"/>
                  </a:lnTo>
                  <a:lnTo>
                    <a:pt x="33" y="130"/>
                  </a:lnTo>
                  <a:lnTo>
                    <a:pt x="26" y="113"/>
                  </a:lnTo>
                  <a:lnTo>
                    <a:pt x="26" y="104"/>
                  </a:lnTo>
                  <a:lnTo>
                    <a:pt x="33" y="87"/>
                  </a:lnTo>
                  <a:lnTo>
                    <a:pt x="26" y="78"/>
                  </a:lnTo>
                  <a:lnTo>
                    <a:pt x="26" y="68"/>
                  </a:lnTo>
                  <a:lnTo>
                    <a:pt x="0" y="61"/>
                  </a:lnTo>
                  <a:lnTo>
                    <a:pt x="26" y="45"/>
                  </a:lnTo>
                  <a:lnTo>
                    <a:pt x="42" y="35"/>
                  </a:lnTo>
                  <a:lnTo>
                    <a:pt x="59" y="28"/>
                  </a:lnTo>
                  <a:lnTo>
                    <a:pt x="75" y="28"/>
                  </a:lnTo>
                  <a:lnTo>
                    <a:pt x="82" y="28"/>
                  </a:lnTo>
                  <a:lnTo>
                    <a:pt x="82" y="19"/>
                  </a:lnTo>
                  <a:lnTo>
                    <a:pt x="101" y="19"/>
                  </a:lnTo>
                  <a:lnTo>
                    <a:pt x="111" y="19"/>
                  </a:lnTo>
                  <a:lnTo>
                    <a:pt x="111" y="9"/>
                  </a:lnTo>
                  <a:lnTo>
                    <a:pt x="111" y="0"/>
                  </a:lnTo>
                  <a:lnTo>
                    <a:pt x="118" y="0"/>
                  </a:lnTo>
                  <a:lnTo>
                    <a:pt x="118" y="0"/>
                  </a:lnTo>
                  <a:lnTo>
                    <a:pt x="137" y="9"/>
                  </a:lnTo>
                  <a:lnTo>
                    <a:pt x="137" y="19"/>
                  </a:lnTo>
                  <a:lnTo>
                    <a:pt x="146" y="19"/>
                  </a:lnTo>
                  <a:lnTo>
                    <a:pt x="153" y="19"/>
                  </a:lnTo>
                  <a:lnTo>
                    <a:pt x="177" y="35"/>
                  </a:lnTo>
                  <a:lnTo>
                    <a:pt x="170" y="45"/>
                  </a:lnTo>
                  <a:lnTo>
                    <a:pt x="153" y="52"/>
                  </a:lnTo>
                  <a:lnTo>
                    <a:pt x="177" y="68"/>
                  </a:lnTo>
                  <a:lnTo>
                    <a:pt x="196" y="68"/>
                  </a:lnTo>
                  <a:lnTo>
                    <a:pt x="212" y="78"/>
                  </a:lnTo>
                  <a:lnTo>
                    <a:pt x="212" y="87"/>
                  </a:lnTo>
                  <a:lnTo>
                    <a:pt x="205" y="94"/>
                  </a:lnTo>
                  <a:lnTo>
                    <a:pt x="189" y="94"/>
                  </a:lnTo>
                  <a:lnTo>
                    <a:pt x="196" y="104"/>
                  </a:lnTo>
                  <a:lnTo>
                    <a:pt x="222" y="113"/>
                  </a:lnTo>
                  <a:lnTo>
                    <a:pt x="239" y="130"/>
                  </a:lnTo>
                  <a:lnTo>
                    <a:pt x="255" y="130"/>
                  </a:lnTo>
                  <a:lnTo>
                    <a:pt x="265" y="130"/>
                  </a:lnTo>
                  <a:lnTo>
                    <a:pt x="274" y="139"/>
                  </a:lnTo>
                  <a:lnTo>
                    <a:pt x="265" y="146"/>
                  </a:lnTo>
                  <a:lnTo>
                    <a:pt x="274" y="146"/>
                  </a:lnTo>
                  <a:lnTo>
                    <a:pt x="281" y="156"/>
                  </a:lnTo>
                  <a:lnTo>
                    <a:pt x="281" y="189"/>
                  </a:lnTo>
                  <a:lnTo>
                    <a:pt x="281" y="180"/>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0" name="Freeform 497"/>
            <p:cNvSpPr>
              <a:spLocks/>
            </p:cNvSpPr>
            <p:nvPr/>
          </p:nvSpPr>
          <p:spPr bwMode="auto">
            <a:xfrm>
              <a:off x="10915496" y="4396421"/>
              <a:ext cx="830263" cy="296863"/>
            </a:xfrm>
            <a:custGeom>
              <a:avLst/>
              <a:gdLst>
                <a:gd name="T0" fmla="*/ 284 w 523"/>
                <a:gd name="T1" fmla="*/ 187 h 187"/>
                <a:gd name="T2" fmla="*/ 275 w 523"/>
                <a:gd name="T3" fmla="*/ 178 h 187"/>
                <a:gd name="T4" fmla="*/ 265 w 523"/>
                <a:gd name="T5" fmla="*/ 171 h 187"/>
                <a:gd name="T6" fmla="*/ 239 w 523"/>
                <a:gd name="T7" fmla="*/ 171 h 187"/>
                <a:gd name="T8" fmla="*/ 222 w 523"/>
                <a:gd name="T9" fmla="*/ 178 h 187"/>
                <a:gd name="T10" fmla="*/ 180 w 523"/>
                <a:gd name="T11" fmla="*/ 178 h 187"/>
                <a:gd name="T12" fmla="*/ 173 w 523"/>
                <a:gd name="T13" fmla="*/ 187 h 187"/>
                <a:gd name="T14" fmla="*/ 163 w 523"/>
                <a:gd name="T15" fmla="*/ 178 h 187"/>
                <a:gd name="T16" fmla="*/ 173 w 523"/>
                <a:gd name="T17" fmla="*/ 154 h 187"/>
                <a:gd name="T18" fmla="*/ 180 w 523"/>
                <a:gd name="T19" fmla="*/ 145 h 187"/>
                <a:gd name="T20" fmla="*/ 154 w 523"/>
                <a:gd name="T21" fmla="*/ 119 h 187"/>
                <a:gd name="T22" fmla="*/ 137 w 523"/>
                <a:gd name="T23" fmla="*/ 95 h 187"/>
                <a:gd name="T24" fmla="*/ 130 w 523"/>
                <a:gd name="T25" fmla="*/ 76 h 187"/>
                <a:gd name="T26" fmla="*/ 104 w 523"/>
                <a:gd name="T27" fmla="*/ 76 h 187"/>
                <a:gd name="T28" fmla="*/ 85 w 523"/>
                <a:gd name="T29" fmla="*/ 59 h 187"/>
                <a:gd name="T30" fmla="*/ 69 w 523"/>
                <a:gd name="T31" fmla="*/ 50 h 187"/>
                <a:gd name="T32" fmla="*/ 52 w 523"/>
                <a:gd name="T33" fmla="*/ 59 h 187"/>
                <a:gd name="T34" fmla="*/ 36 w 523"/>
                <a:gd name="T35" fmla="*/ 50 h 187"/>
                <a:gd name="T36" fmla="*/ 0 w 523"/>
                <a:gd name="T37" fmla="*/ 43 h 187"/>
                <a:gd name="T38" fmla="*/ 10 w 523"/>
                <a:gd name="T39" fmla="*/ 26 h 187"/>
                <a:gd name="T40" fmla="*/ 36 w 523"/>
                <a:gd name="T41" fmla="*/ 26 h 187"/>
                <a:gd name="T42" fmla="*/ 52 w 523"/>
                <a:gd name="T43" fmla="*/ 0 h 187"/>
                <a:gd name="T44" fmla="*/ 88 w 523"/>
                <a:gd name="T45" fmla="*/ 17 h 187"/>
                <a:gd name="T46" fmla="*/ 130 w 523"/>
                <a:gd name="T47" fmla="*/ 17 h 187"/>
                <a:gd name="T48" fmla="*/ 147 w 523"/>
                <a:gd name="T49" fmla="*/ 26 h 187"/>
                <a:gd name="T50" fmla="*/ 180 w 523"/>
                <a:gd name="T51" fmla="*/ 26 h 187"/>
                <a:gd name="T52" fmla="*/ 213 w 523"/>
                <a:gd name="T53" fmla="*/ 17 h 187"/>
                <a:gd name="T54" fmla="*/ 249 w 523"/>
                <a:gd name="T55" fmla="*/ 26 h 187"/>
                <a:gd name="T56" fmla="*/ 275 w 523"/>
                <a:gd name="T57" fmla="*/ 26 h 187"/>
                <a:gd name="T58" fmla="*/ 275 w 523"/>
                <a:gd name="T59" fmla="*/ 43 h 187"/>
                <a:gd name="T60" fmla="*/ 310 w 523"/>
                <a:gd name="T61" fmla="*/ 43 h 187"/>
                <a:gd name="T62" fmla="*/ 334 w 523"/>
                <a:gd name="T63" fmla="*/ 26 h 187"/>
                <a:gd name="T64" fmla="*/ 360 w 523"/>
                <a:gd name="T65" fmla="*/ 33 h 187"/>
                <a:gd name="T66" fmla="*/ 369 w 523"/>
                <a:gd name="T67" fmla="*/ 17 h 187"/>
                <a:gd name="T68" fmla="*/ 386 w 523"/>
                <a:gd name="T69" fmla="*/ 17 h 187"/>
                <a:gd name="T70" fmla="*/ 405 w 523"/>
                <a:gd name="T71" fmla="*/ 26 h 187"/>
                <a:gd name="T72" fmla="*/ 419 w 523"/>
                <a:gd name="T73" fmla="*/ 17 h 187"/>
                <a:gd name="T74" fmla="*/ 438 w 523"/>
                <a:gd name="T75" fmla="*/ 33 h 187"/>
                <a:gd name="T76" fmla="*/ 447 w 523"/>
                <a:gd name="T77" fmla="*/ 50 h 187"/>
                <a:gd name="T78" fmla="*/ 471 w 523"/>
                <a:gd name="T79" fmla="*/ 43 h 187"/>
                <a:gd name="T80" fmla="*/ 490 w 523"/>
                <a:gd name="T81" fmla="*/ 50 h 187"/>
                <a:gd name="T82" fmla="*/ 490 w 523"/>
                <a:gd name="T83" fmla="*/ 76 h 187"/>
                <a:gd name="T84" fmla="*/ 523 w 523"/>
                <a:gd name="T85" fmla="*/ 95 h 187"/>
                <a:gd name="T86" fmla="*/ 523 w 523"/>
                <a:gd name="T87" fmla="*/ 119 h 187"/>
                <a:gd name="T88" fmla="*/ 490 w 523"/>
                <a:gd name="T89" fmla="*/ 119 h 187"/>
                <a:gd name="T90" fmla="*/ 471 w 523"/>
                <a:gd name="T91" fmla="*/ 119 h 187"/>
                <a:gd name="T92" fmla="*/ 438 w 523"/>
                <a:gd name="T93" fmla="*/ 100 h 187"/>
                <a:gd name="T94" fmla="*/ 419 w 523"/>
                <a:gd name="T95" fmla="*/ 126 h 187"/>
                <a:gd name="T96" fmla="*/ 412 w 523"/>
                <a:gd name="T97" fmla="*/ 135 h 187"/>
                <a:gd name="T98" fmla="*/ 405 w 523"/>
                <a:gd name="T99" fmla="*/ 145 h 187"/>
                <a:gd name="T100" fmla="*/ 386 w 523"/>
                <a:gd name="T101" fmla="*/ 154 h 187"/>
                <a:gd name="T102" fmla="*/ 360 w 523"/>
                <a:gd name="T103" fmla="*/ 154 h 187"/>
                <a:gd name="T104" fmla="*/ 327 w 523"/>
                <a:gd name="T105" fmla="*/ 171 h 187"/>
                <a:gd name="T106" fmla="*/ 301 w 523"/>
                <a:gd name="T107"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3" h="187">
                  <a:moveTo>
                    <a:pt x="301" y="187"/>
                  </a:moveTo>
                  <a:lnTo>
                    <a:pt x="284" y="187"/>
                  </a:lnTo>
                  <a:lnTo>
                    <a:pt x="275" y="187"/>
                  </a:lnTo>
                  <a:lnTo>
                    <a:pt x="275" y="178"/>
                  </a:lnTo>
                  <a:lnTo>
                    <a:pt x="275" y="171"/>
                  </a:lnTo>
                  <a:lnTo>
                    <a:pt x="265" y="171"/>
                  </a:lnTo>
                  <a:lnTo>
                    <a:pt x="249" y="161"/>
                  </a:lnTo>
                  <a:lnTo>
                    <a:pt x="239" y="171"/>
                  </a:lnTo>
                  <a:lnTo>
                    <a:pt x="232" y="171"/>
                  </a:lnTo>
                  <a:lnTo>
                    <a:pt x="222" y="178"/>
                  </a:lnTo>
                  <a:lnTo>
                    <a:pt x="189" y="178"/>
                  </a:lnTo>
                  <a:lnTo>
                    <a:pt x="180" y="178"/>
                  </a:lnTo>
                  <a:lnTo>
                    <a:pt x="173" y="178"/>
                  </a:lnTo>
                  <a:lnTo>
                    <a:pt x="173" y="187"/>
                  </a:lnTo>
                  <a:lnTo>
                    <a:pt x="163" y="187"/>
                  </a:lnTo>
                  <a:lnTo>
                    <a:pt x="163" y="178"/>
                  </a:lnTo>
                  <a:lnTo>
                    <a:pt x="163" y="171"/>
                  </a:lnTo>
                  <a:lnTo>
                    <a:pt x="173" y="154"/>
                  </a:lnTo>
                  <a:lnTo>
                    <a:pt x="180" y="154"/>
                  </a:lnTo>
                  <a:lnTo>
                    <a:pt x="180" y="145"/>
                  </a:lnTo>
                  <a:lnTo>
                    <a:pt x="173" y="135"/>
                  </a:lnTo>
                  <a:lnTo>
                    <a:pt x="154" y="119"/>
                  </a:lnTo>
                  <a:lnTo>
                    <a:pt x="147" y="109"/>
                  </a:lnTo>
                  <a:lnTo>
                    <a:pt x="137" y="95"/>
                  </a:lnTo>
                  <a:lnTo>
                    <a:pt x="137" y="85"/>
                  </a:lnTo>
                  <a:lnTo>
                    <a:pt x="130" y="76"/>
                  </a:lnTo>
                  <a:lnTo>
                    <a:pt x="111" y="76"/>
                  </a:lnTo>
                  <a:lnTo>
                    <a:pt x="104" y="76"/>
                  </a:lnTo>
                  <a:lnTo>
                    <a:pt x="104" y="59"/>
                  </a:lnTo>
                  <a:lnTo>
                    <a:pt x="85" y="59"/>
                  </a:lnTo>
                  <a:lnTo>
                    <a:pt x="78" y="50"/>
                  </a:lnTo>
                  <a:lnTo>
                    <a:pt x="69" y="50"/>
                  </a:lnTo>
                  <a:lnTo>
                    <a:pt x="59" y="59"/>
                  </a:lnTo>
                  <a:lnTo>
                    <a:pt x="52" y="59"/>
                  </a:lnTo>
                  <a:lnTo>
                    <a:pt x="43" y="50"/>
                  </a:lnTo>
                  <a:lnTo>
                    <a:pt x="36" y="50"/>
                  </a:lnTo>
                  <a:lnTo>
                    <a:pt x="26" y="50"/>
                  </a:lnTo>
                  <a:lnTo>
                    <a:pt x="0" y="43"/>
                  </a:lnTo>
                  <a:lnTo>
                    <a:pt x="2" y="43"/>
                  </a:lnTo>
                  <a:lnTo>
                    <a:pt x="10" y="26"/>
                  </a:lnTo>
                  <a:lnTo>
                    <a:pt x="19" y="26"/>
                  </a:lnTo>
                  <a:lnTo>
                    <a:pt x="36" y="26"/>
                  </a:lnTo>
                  <a:lnTo>
                    <a:pt x="45" y="17"/>
                  </a:lnTo>
                  <a:lnTo>
                    <a:pt x="52" y="0"/>
                  </a:lnTo>
                  <a:lnTo>
                    <a:pt x="71" y="7"/>
                  </a:lnTo>
                  <a:lnTo>
                    <a:pt x="88" y="17"/>
                  </a:lnTo>
                  <a:lnTo>
                    <a:pt x="95" y="17"/>
                  </a:lnTo>
                  <a:lnTo>
                    <a:pt x="130" y="17"/>
                  </a:lnTo>
                  <a:lnTo>
                    <a:pt x="137" y="26"/>
                  </a:lnTo>
                  <a:lnTo>
                    <a:pt x="147" y="26"/>
                  </a:lnTo>
                  <a:lnTo>
                    <a:pt x="166" y="26"/>
                  </a:lnTo>
                  <a:lnTo>
                    <a:pt x="180" y="26"/>
                  </a:lnTo>
                  <a:lnTo>
                    <a:pt x="206" y="17"/>
                  </a:lnTo>
                  <a:lnTo>
                    <a:pt x="213" y="17"/>
                  </a:lnTo>
                  <a:lnTo>
                    <a:pt x="225" y="26"/>
                  </a:lnTo>
                  <a:lnTo>
                    <a:pt x="249" y="26"/>
                  </a:lnTo>
                  <a:lnTo>
                    <a:pt x="267" y="26"/>
                  </a:lnTo>
                  <a:lnTo>
                    <a:pt x="275" y="26"/>
                  </a:lnTo>
                  <a:lnTo>
                    <a:pt x="284" y="33"/>
                  </a:lnTo>
                  <a:lnTo>
                    <a:pt x="275" y="43"/>
                  </a:lnTo>
                  <a:lnTo>
                    <a:pt x="293" y="43"/>
                  </a:lnTo>
                  <a:lnTo>
                    <a:pt x="310" y="43"/>
                  </a:lnTo>
                  <a:lnTo>
                    <a:pt x="317" y="33"/>
                  </a:lnTo>
                  <a:lnTo>
                    <a:pt x="334" y="26"/>
                  </a:lnTo>
                  <a:lnTo>
                    <a:pt x="353" y="33"/>
                  </a:lnTo>
                  <a:lnTo>
                    <a:pt x="360" y="33"/>
                  </a:lnTo>
                  <a:lnTo>
                    <a:pt x="369" y="26"/>
                  </a:lnTo>
                  <a:lnTo>
                    <a:pt x="369" y="17"/>
                  </a:lnTo>
                  <a:lnTo>
                    <a:pt x="376" y="17"/>
                  </a:lnTo>
                  <a:lnTo>
                    <a:pt x="386" y="17"/>
                  </a:lnTo>
                  <a:lnTo>
                    <a:pt x="386" y="33"/>
                  </a:lnTo>
                  <a:lnTo>
                    <a:pt x="405" y="26"/>
                  </a:lnTo>
                  <a:lnTo>
                    <a:pt x="405" y="17"/>
                  </a:lnTo>
                  <a:lnTo>
                    <a:pt x="419" y="17"/>
                  </a:lnTo>
                  <a:lnTo>
                    <a:pt x="438" y="26"/>
                  </a:lnTo>
                  <a:lnTo>
                    <a:pt x="438" y="33"/>
                  </a:lnTo>
                  <a:lnTo>
                    <a:pt x="438" y="43"/>
                  </a:lnTo>
                  <a:lnTo>
                    <a:pt x="447" y="50"/>
                  </a:lnTo>
                  <a:lnTo>
                    <a:pt x="461" y="43"/>
                  </a:lnTo>
                  <a:lnTo>
                    <a:pt x="471" y="43"/>
                  </a:lnTo>
                  <a:lnTo>
                    <a:pt x="497" y="50"/>
                  </a:lnTo>
                  <a:lnTo>
                    <a:pt x="490" y="50"/>
                  </a:lnTo>
                  <a:lnTo>
                    <a:pt x="490" y="69"/>
                  </a:lnTo>
                  <a:lnTo>
                    <a:pt x="490" y="76"/>
                  </a:lnTo>
                  <a:lnTo>
                    <a:pt x="513" y="85"/>
                  </a:lnTo>
                  <a:lnTo>
                    <a:pt x="523" y="95"/>
                  </a:lnTo>
                  <a:lnTo>
                    <a:pt x="523" y="100"/>
                  </a:lnTo>
                  <a:lnTo>
                    <a:pt x="523" y="119"/>
                  </a:lnTo>
                  <a:lnTo>
                    <a:pt x="513" y="119"/>
                  </a:lnTo>
                  <a:lnTo>
                    <a:pt x="490" y="119"/>
                  </a:lnTo>
                  <a:lnTo>
                    <a:pt x="490" y="126"/>
                  </a:lnTo>
                  <a:lnTo>
                    <a:pt x="471" y="119"/>
                  </a:lnTo>
                  <a:lnTo>
                    <a:pt x="454" y="119"/>
                  </a:lnTo>
                  <a:lnTo>
                    <a:pt x="438" y="100"/>
                  </a:lnTo>
                  <a:lnTo>
                    <a:pt x="428" y="109"/>
                  </a:lnTo>
                  <a:lnTo>
                    <a:pt x="419" y="126"/>
                  </a:lnTo>
                  <a:lnTo>
                    <a:pt x="412" y="126"/>
                  </a:lnTo>
                  <a:lnTo>
                    <a:pt x="412" y="135"/>
                  </a:lnTo>
                  <a:lnTo>
                    <a:pt x="412" y="145"/>
                  </a:lnTo>
                  <a:lnTo>
                    <a:pt x="405" y="145"/>
                  </a:lnTo>
                  <a:lnTo>
                    <a:pt x="386" y="145"/>
                  </a:lnTo>
                  <a:lnTo>
                    <a:pt x="386" y="154"/>
                  </a:lnTo>
                  <a:lnTo>
                    <a:pt x="376" y="154"/>
                  </a:lnTo>
                  <a:lnTo>
                    <a:pt x="360" y="154"/>
                  </a:lnTo>
                  <a:lnTo>
                    <a:pt x="343" y="161"/>
                  </a:lnTo>
                  <a:lnTo>
                    <a:pt x="327" y="171"/>
                  </a:lnTo>
                  <a:lnTo>
                    <a:pt x="301" y="187"/>
                  </a:lnTo>
                  <a:lnTo>
                    <a:pt x="301" y="18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539"/>
            <p:cNvSpPr>
              <a:spLocks/>
            </p:cNvSpPr>
            <p:nvPr/>
          </p:nvSpPr>
          <p:spPr bwMode="auto">
            <a:xfrm>
              <a:off x="7576979" y="657858"/>
              <a:ext cx="1743075" cy="1871663"/>
            </a:xfrm>
            <a:custGeom>
              <a:avLst/>
              <a:gdLst>
                <a:gd name="T0" fmla="*/ 319 w 1098"/>
                <a:gd name="T1" fmla="*/ 1084 h 1179"/>
                <a:gd name="T2" fmla="*/ 379 w 1098"/>
                <a:gd name="T3" fmla="*/ 1008 h 1179"/>
                <a:gd name="T4" fmla="*/ 397 w 1098"/>
                <a:gd name="T5" fmla="*/ 897 h 1179"/>
                <a:gd name="T6" fmla="*/ 388 w 1098"/>
                <a:gd name="T7" fmla="*/ 810 h 1179"/>
                <a:gd name="T8" fmla="*/ 397 w 1098"/>
                <a:gd name="T9" fmla="*/ 698 h 1179"/>
                <a:gd name="T10" fmla="*/ 476 w 1098"/>
                <a:gd name="T11" fmla="*/ 672 h 1179"/>
                <a:gd name="T12" fmla="*/ 492 w 1098"/>
                <a:gd name="T13" fmla="*/ 585 h 1179"/>
                <a:gd name="T14" fmla="*/ 535 w 1098"/>
                <a:gd name="T15" fmla="*/ 474 h 1179"/>
                <a:gd name="T16" fmla="*/ 603 w 1098"/>
                <a:gd name="T17" fmla="*/ 388 h 1179"/>
                <a:gd name="T18" fmla="*/ 648 w 1098"/>
                <a:gd name="T19" fmla="*/ 301 h 1179"/>
                <a:gd name="T20" fmla="*/ 707 w 1098"/>
                <a:gd name="T21" fmla="*/ 277 h 1179"/>
                <a:gd name="T22" fmla="*/ 759 w 1098"/>
                <a:gd name="T23" fmla="*/ 189 h 1179"/>
                <a:gd name="T24" fmla="*/ 828 w 1098"/>
                <a:gd name="T25" fmla="*/ 242 h 1179"/>
                <a:gd name="T26" fmla="*/ 916 w 1098"/>
                <a:gd name="T27" fmla="*/ 216 h 1179"/>
                <a:gd name="T28" fmla="*/ 958 w 1098"/>
                <a:gd name="T29" fmla="*/ 121 h 1179"/>
                <a:gd name="T30" fmla="*/ 1036 w 1098"/>
                <a:gd name="T31" fmla="*/ 147 h 1179"/>
                <a:gd name="T32" fmla="*/ 1036 w 1098"/>
                <a:gd name="T33" fmla="*/ 206 h 1179"/>
                <a:gd name="T34" fmla="*/ 1069 w 1098"/>
                <a:gd name="T35" fmla="*/ 111 h 1179"/>
                <a:gd name="T36" fmla="*/ 1079 w 1098"/>
                <a:gd name="T37" fmla="*/ 52 h 1179"/>
                <a:gd name="T38" fmla="*/ 1001 w 1098"/>
                <a:gd name="T39" fmla="*/ 52 h 1179"/>
                <a:gd name="T40" fmla="*/ 965 w 1098"/>
                <a:gd name="T41" fmla="*/ 19 h 1179"/>
                <a:gd name="T42" fmla="*/ 932 w 1098"/>
                <a:gd name="T43" fmla="*/ 36 h 1179"/>
                <a:gd name="T44" fmla="*/ 897 w 1098"/>
                <a:gd name="T45" fmla="*/ 88 h 1179"/>
                <a:gd name="T46" fmla="*/ 923 w 1098"/>
                <a:gd name="T47" fmla="*/ 0 h 1179"/>
                <a:gd name="T48" fmla="*/ 854 w 1098"/>
                <a:gd name="T49" fmla="*/ 43 h 1179"/>
                <a:gd name="T50" fmla="*/ 821 w 1098"/>
                <a:gd name="T51" fmla="*/ 95 h 1179"/>
                <a:gd name="T52" fmla="*/ 769 w 1098"/>
                <a:gd name="T53" fmla="*/ 111 h 1179"/>
                <a:gd name="T54" fmla="*/ 733 w 1098"/>
                <a:gd name="T55" fmla="*/ 147 h 1179"/>
                <a:gd name="T56" fmla="*/ 698 w 1098"/>
                <a:gd name="T57" fmla="*/ 173 h 1179"/>
                <a:gd name="T58" fmla="*/ 655 w 1098"/>
                <a:gd name="T59" fmla="*/ 216 h 1179"/>
                <a:gd name="T60" fmla="*/ 613 w 1098"/>
                <a:gd name="T61" fmla="*/ 277 h 1179"/>
                <a:gd name="T62" fmla="*/ 596 w 1098"/>
                <a:gd name="T63" fmla="*/ 294 h 1179"/>
                <a:gd name="T64" fmla="*/ 577 w 1098"/>
                <a:gd name="T65" fmla="*/ 320 h 1179"/>
                <a:gd name="T66" fmla="*/ 570 w 1098"/>
                <a:gd name="T67" fmla="*/ 336 h 1179"/>
                <a:gd name="T68" fmla="*/ 544 w 1098"/>
                <a:gd name="T69" fmla="*/ 379 h 1179"/>
                <a:gd name="T70" fmla="*/ 483 w 1098"/>
                <a:gd name="T71" fmla="*/ 414 h 1179"/>
                <a:gd name="T72" fmla="*/ 483 w 1098"/>
                <a:gd name="T73" fmla="*/ 464 h 1179"/>
                <a:gd name="T74" fmla="*/ 431 w 1098"/>
                <a:gd name="T75" fmla="*/ 509 h 1179"/>
                <a:gd name="T76" fmla="*/ 423 w 1098"/>
                <a:gd name="T77" fmla="*/ 542 h 1179"/>
                <a:gd name="T78" fmla="*/ 397 w 1098"/>
                <a:gd name="T79" fmla="*/ 604 h 1179"/>
                <a:gd name="T80" fmla="*/ 345 w 1098"/>
                <a:gd name="T81" fmla="*/ 620 h 1179"/>
                <a:gd name="T82" fmla="*/ 293 w 1098"/>
                <a:gd name="T83" fmla="*/ 672 h 1179"/>
                <a:gd name="T84" fmla="*/ 232 w 1098"/>
                <a:gd name="T85" fmla="*/ 705 h 1179"/>
                <a:gd name="T86" fmla="*/ 199 w 1098"/>
                <a:gd name="T87" fmla="*/ 732 h 1179"/>
                <a:gd name="T88" fmla="*/ 144 w 1098"/>
                <a:gd name="T89" fmla="*/ 748 h 1179"/>
                <a:gd name="T90" fmla="*/ 102 w 1098"/>
                <a:gd name="T91" fmla="*/ 774 h 1179"/>
                <a:gd name="T92" fmla="*/ 69 w 1098"/>
                <a:gd name="T93" fmla="*/ 800 h 1179"/>
                <a:gd name="T94" fmla="*/ 52 w 1098"/>
                <a:gd name="T95" fmla="*/ 843 h 1179"/>
                <a:gd name="T96" fmla="*/ 33 w 1098"/>
                <a:gd name="T97" fmla="*/ 869 h 1179"/>
                <a:gd name="T98" fmla="*/ 26 w 1098"/>
                <a:gd name="T99" fmla="*/ 930 h 1179"/>
                <a:gd name="T100" fmla="*/ 78 w 1098"/>
                <a:gd name="T101" fmla="*/ 956 h 1179"/>
                <a:gd name="T102" fmla="*/ 26 w 1098"/>
                <a:gd name="T103" fmla="*/ 1008 h 1179"/>
                <a:gd name="T104" fmla="*/ 43 w 1098"/>
                <a:gd name="T105" fmla="*/ 1042 h 1179"/>
                <a:gd name="T106" fmla="*/ 17 w 1098"/>
                <a:gd name="T107" fmla="*/ 1110 h 1179"/>
                <a:gd name="T108" fmla="*/ 95 w 1098"/>
                <a:gd name="T109" fmla="*/ 1179 h 1179"/>
                <a:gd name="T110" fmla="*/ 199 w 1098"/>
                <a:gd name="T111" fmla="*/ 1127 h 1179"/>
                <a:gd name="T112" fmla="*/ 267 w 1098"/>
                <a:gd name="T113" fmla="*/ 1084 h 1179"/>
                <a:gd name="T114" fmla="*/ 293 w 1098"/>
                <a:gd name="T115" fmla="*/ 1051 h 1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8" h="1179">
                  <a:moveTo>
                    <a:pt x="303" y="1103"/>
                  </a:moveTo>
                  <a:lnTo>
                    <a:pt x="310" y="1103"/>
                  </a:lnTo>
                  <a:lnTo>
                    <a:pt x="310" y="1110"/>
                  </a:lnTo>
                  <a:lnTo>
                    <a:pt x="319" y="1120"/>
                  </a:lnTo>
                  <a:lnTo>
                    <a:pt x="329" y="1110"/>
                  </a:lnTo>
                  <a:lnTo>
                    <a:pt x="329" y="1103"/>
                  </a:lnTo>
                  <a:lnTo>
                    <a:pt x="329" y="1094"/>
                  </a:lnTo>
                  <a:lnTo>
                    <a:pt x="319" y="1084"/>
                  </a:lnTo>
                  <a:lnTo>
                    <a:pt x="336" y="1068"/>
                  </a:lnTo>
                  <a:lnTo>
                    <a:pt x="336" y="1061"/>
                  </a:lnTo>
                  <a:lnTo>
                    <a:pt x="345" y="1051"/>
                  </a:lnTo>
                  <a:lnTo>
                    <a:pt x="345" y="1042"/>
                  </a:lnTo>
                  <a:lnTo>
                    <a:pt x="352" y="1034"/>
                  </a:lnTo>
                  <a:lnTo>
                    <a:pt x="362" y="1034"/>
                  </a:lnTo>
                  <a:lnTo>
                    <a:pt x="371" y="1034"/>
                  </a:lnTo>
                  <a:lnTo>
                    <a:pt x="379" y="1008"/>
                  </a:lnTo>
                  <a:lnTo>
                    <a:pt x="379" y="980"/>
                  </a:lnTo>
                  <a:lnTo>
                    <a:pt x="379" y="973"/>
                  </a:lnTo>
                  <a:lnTo>
                    <a:pt x="379" y="963"/>
                  </a:lnTo>
                  <a:lnTo>
                    <a:pt x="371" y="947"/>
                  </a:lnTo>
                  <a:lnTo>
                    <a:pt x="371" y="937"/>
                  </a:lnTo>
                  <a:lnTo>
                    <a:pt x="397" y="921"/>
                  </a:lnTo>
                  <a:lnTo>
                    <a:pt x="397" y="911"/>
                  </a:lnTo>
                  <a:lnTo>
                    <a:pt x="397" y="897"/>
                  </a:lnTo>
                  <a:lnTo>
                    <a:pt x="397" y="888"/>
                  </a:lnTo>
                  <a:lnTo>
                    <a:pt x="388" y="878"/>
                  </a:lnTo>
                  <a:lnTo>
                    <a:pt x="379" y="869"/>
                  </a:lnTo>
                  <a:lnTo>
                    <a:pt x="379" y="862"/>
                  </a:lnTo>
                  <a:lnTo>
                    <a:pt x="379" y="852"/>
                  </a:lnTo>
                  <a:lnTo>
                    <a:pt x="388" y="836"/>
                  </a:lnTo>
                  <a:lnTo>
                    <a:pt x="388" y="826"/>
                  </a:lnTo>
                  <a:lnTo>
                    <a:pt x="388" y="810"/>
                  </a:lnTo>
                  <a:lnTo>
                    <a:pt x="379" y="800"/>
                  </a:lnTo>
                  <a:lnTo>
                    <a:pt x="379" y="793"/>
                  </a:lnTo>
                  <a:lnTo>
                    <a:pt x="379" y="774"/>
                  </a:lnTo>
                  <a:lnTo>
                    <a:pt x="388" y="767"/>
                  </a:lnTo>
                  <a:lnTo>
                    <a:pt x="388" y="748"/>
                  </a:lnTo>
                  <a:lnTo>
                    <a:pt x="388" y="732"/>
                  </a:lnTo>
                  <a:lnTo>
                    <a:pt x="388" y="715"/>
                  </a:lnTo>
                  <a:lnTo>
                    <a:pt x="397" y="698"/>
                  </a:lnTo>
                  <a:lnTo>
                    <a:pt x="407" y="689"/>
                  </a:lnTo>
                  <a:lnTo>
                    <a:pt x="423" y="679"/>
                  </a:lnTo>
                  <a:lnTo>
                    <a:pt x="423" y="689"/>
                  </a:lnTo>
                  <a:lnTo>
                    <a:pt x="431" y="689"/>
                  </a:lnTo>
                  <a:lnTo>
                    <a:pt x="440" y="679"/>
                  </a:lnTo>
                  <a:lnTo>
                    <a:pt x="447" y="672"/>
                  </a:lnTo>
                  <a:lnTo>
                    <a:pt x="457" y="672"/>
                  </a:lnTo>
                  <a:lnTo>
                    <a:pt x="476" y="672"/>
                  </a:lnTo>
                  <a:lnTo>
                    <a:pt x="483" y="663"/>
                  </a:lnTo>
                  <a:lnTo>
                    <a:pt x="476" y="646"/>
                  </a:lnTo>
                  <a:lnTo>
                    <a:pt x="476" y="637"/>
                  </a:lnTo>
                  <a:lnTo>
                    <a:pt x="476" y="630"/>
                  </a:lnTo>
                  <a:lnTo>
                    <a:pt x="466" y="611"/>
                  </a:lnTo>
                  <a:lnTo>
                    <a:pt x="476" y="604"/>
                  </a:lnTo>
                  <a:lnTo>
                    <a:pt x="492" y="594"/>
                  </a:lnTo>
                  <a:lnTo>
                    <a:pt x="492" y="585"/>
                  </a:lnTo>
                  <a:lnTo>
                    <a:pt x="502" y="561"/>
                  </a:lnTo>
                  <a:lnTo>
                    <a:pt x="502" y="552"/>
                  </a:lnTo>
                  <a:lnTo>
                    <a:pt x="502" y="542"/>
                  </a:lnTo>
                  <a:lnTo>
                    <a:pt x="502" y="526"/>
                  </a:lnTo>
                  <a:lnTo>
                    <a:pt x="509" y="518"/>
                  </a:lnTo>
                  <a:lnTo>
                    <a:pt x="518" y="500"/>
                  </a:lnTo>
                  <a:lnTo>
                    <a:pt x="518" y="483"/>
                  </a:lnTo>
                  <a:lnTo>
                    <a:pt x="535" y="474"/>
                  </a:lnTo>
                  <a:lnTo>
                    <a:pt x="551" y="464"/>
                  </a:lnTo>
                  <a:lnTo>
                    <a:pt x="561" y="457"/>
                  </a:lnTo>
                  <a:lnTo>
                    <a:pt x="561" y="447"/>
                  </a:lnTo>
                  <a:lnTo>
                    <a:pt x="561" y="431"/>
                  </a:lnTo>
                  <a:lnTo>
                    <a:pt x="577" y="421"/>
                  </a:lnTo>
                  <a:lnTo>
                    <a:pt x="596" y="405"/>
                  </a:lnTo>
                  <a:lnTo>
                    <a:pt x="596" y="395"/>
                  </a:lnTo>
                  <a:lnTo>
                    <a:pt x="603" y="388"/>
                  </a:lnTo>
                  <a:lnTo>
                    <a:pt x="596" y="369"/>
                  </a:lnTo>
                  <a:lnTo>
                    <a:pt x="587" y="362"/>
                  </a:lnTo>
                  <a:lnTo>
                    <a:pt x="596" y="353"/>
                  </a:lnTo>
                  <a:lnTo>
                    <a:pt x="603" y="346"/>
                  </a:lnTo>
                  <a:lnTo>
                    <a:pt x="629" y="327"/>
                  </a:lnTo>
                  <a:lnTo>
                    <a:pt x="629" y="320"/>
                  </a:lnTo>
                  <a:lnTo>
                    <a:pt x="639" y="301"/>
                  </a:lnTo>
                  <a:lnTo>
                    <a:pt x="648" y="301"/>
                  </a:lnTo>
                  <a:lnTo>
                    <a:pt x="665" y="310"/>
                  </a:lnTo>
                  <a:lnTo>
                    <a:pt x="674" y="310"/>
                  </a:lnTo>
                  <a:lnTo>
                    <a:pt x="674" y="301"/>
                  </a:lnTo>
                  <a:lnTo>
                    <a:pt x="674" y="284"/>
                  </a:lnTo>
                  <a:lnTo>
                    <a:pt x="691" y="277"/>
                  </a:lnTo>
                  <a:lnTo>
                    <a:pt x="700" y="284"/>
                  </a:lnTo>
                  <a:lnTo>
                    <a:pt x="707" y="284"/>
                  </a:lnTo>
                  <a:lnTo>
                    <a:pt x="707" y="277"/>
                  </a:lnTo>
                  <a:lnTo>
                    <a:pt x="717" y="251"/>
                  </a:lnTo>
                  <a:lnTo>
                    <a:pt x="733" y="258"/>
                  </a:lnTo>
                  <a:lnTo>
                    <a:pt x="733" y="251"/>
                  </a:lnTo>
                  <a:lnTo>
                    <a:pt x="733" y="232"/>
                  </a:lnTo>
                  <a:lnTo>
                    <a:pt x="733" y="225"/>
                  </a:lnTo>
                  <a:lnTo>
                    <a:pt x="750" y="225"/>
                  </a:lnTo>
                  <a:lnTo>
                    <a:pt x="750" y="206"/>
                  </a:lnTo>
                  <a:lnTo>
                    <a:pt x="759" y="189"/>
                  </a:lnTo>
                  <a:lnTo>
                    <a:pt x="769" y="189"/>
                  </a:lnTo>
                  <a:lnTo>
                    <a:pt x="776" y="199"/>
                  </a:lnTo>
                  <a:lnTo>
                    <a:pt x="795" y="206"/>
                  </a:lnTo>
                  <a:lnTo>
                    <a:pt x="795" y="216"/>
                  </a:lnTo>
                  <a:lnTo>
                    <a:pt x="802" y="232"/>
                  </a:lnTo>
                  <a:lnTo>
                    <a:pt x="811" y="232"/>
                  </a:lnTo>
                  <a:lnTo>
                    <a:pt x="821" y="232"/>
                  </a:lnTo>
                  <a:lnTo>
                    <a:pt x="828" y="242"/>
                  </a:lnTo>
                  <a:lnTo>
                    <a:pt x="854" y="242"/>
                  </a:lnTo>
                  <a:lnTo>
                    <a:pt x="863" y="232"/>
                  </a:lnTo>
                  <a:lnTo>
                    <a:pt x="873" y="232"/>
                  </a:lnTo>
                  <a:lnTo>
                    <a:pt x="880" y="251"/>
                  </a:lnTo>
                  <a:lnTo>
                    <a:pt x="897" y="242"/>
                  </a:lnTo>
                  <a:lnTo>
                    <a:pt x="906" y="242"/>
                  </a:lnTo>
                  <a:lnTo>
                    <a:pt x="906" y="232"/>
                  </a:lnTo>
                  <a:lnTo>
                    <a:pt x="916" y="216"/>
                  </a:lnTo>
                  <a:lnTo>
                    <a:pt x="923" y="206"/>
                  </a:lnTo>
                  <a:lnTo>
                    <a:pt x="923" y="199"/>
                  </a:lnTo>
                  <a:lnTo>
                    <a:pt x="923" y="189"/>
                  </a:lnTo>
                  <a:lnTo>
                    <a:pt x="923" y="182"/>
                  </a:lnTo>
                  <a:lnTo>
                    <a:pt x="932" y="163"/>
                  </a:lnTo>
                  <a:lnTo>
                    <a:pt x="932" y="130"/>
                  </a:lnTo>
                  <a:lnTo>
                    <a:pt x="942" y="121"/>
                  </a:lnTo>
                  <a:lnTo>
                    <a:pt x="958" y="121"/>
                  </a:lnTo>
                  <a:lnTo>
                    <a:pt x="975" y="111"/>
                  </a:lnTo>
                  <a:lnTo>
                    <a:pt x="984" y="104"/>
                  </a:lnTo>
                  <a:lnTo>
                    <a:pt x="994" y="104"/>
                  </a:lnTo>
                  <a:lnTo>
                    <a:pt x="984" y="121"/>
                  </a:lnTo>
                  <a:lnTo>
                    <a:pt x="1010" y="130"/>
                  </a:lnTo>
                  <a:lnTo>
                    <a:pt x="1020" y="130"/>
                  </a:lnTo>
                  <a:lnTo>
                    <a:pt x="1027" y="137"/>
                  </a:lnTo>
                  <a:lnTo>
                    <a:pt x="1036" y="147"/>
                  </a:lnTo>
                  <a:lnTo>
                    <a:pt x="1036" y="156"/>
                  </a:lnTo>
                  <a:lnTo>
                    <a:pt x="1027" y="163"/>
                  </a:lnTo>
                  <a:lnTo>
                    <a:pt x="1027" y="182"/>
                  </a:lnTo>
                  <a:lnTo>
                    <a:pt x="1027" y="189"/>
                  </a:lnTo>
                  <a:lnTo>
                    <a:pt x="1027" y="199"/>
                  </a:lnTo>
                  <a:lnTo>
                    <a:pt x="1027" y="206"/>
                  </a:lnTo>
                  <a:lnTo>
                    <a:pt x="1036" y="206"/>
                  </a:lnTo>
                  <a:lnTo>
                    <a:pt x="1036" y="206"/>
                  </a:lnTo>
                  <a:lnTo>
                    <a:pt x="1041" y="175"/>
                  </a:lnTo>
                  <a:lnTo>
                    <a:pt x="1053" y="156"/>
                  </a:lnTo>
                  <a:lnTo>
                    <a:pt x="1069" y="147"/>
                  </a:lnTo>
                  <a:lnTo>
                    <a:pt x="1091" y="142"/>
                  </a:lnTo>
                  <a:lnTo>
                    <a:pt x="1098" y="111"/>
                  </a:lnTo>
                  <a:lnTo>
                    <a:pt x="1095" y="111"/>
                  </a:lnTo>
                  <a:lnTo>
                    <a:pt x="1079" y="111"/>
                  </a:lnTo>
                  <a:lnTo>
                    <a:pt x="1069" y="111"/>
                  </a:lnTo>
                  <a:lnTo>
                    <a:pt x="1079" y="104"/>
                  </a:lnTo>
                  <a:lnTo>
                    <a:pt x="1079" y="88"/>
                  </a:lnTo>
                  <a:lnTo>
                    <a:pt x="1069" y="78"/>
                  </a:lnTo>
                  <a:lnTo>
                    <a:pt x="1079" y="78"/>
                  </a:lnTo>
                  <a:lnTo>
                    <a:pt x="1088" y="69"/>
                  </a:lnTo>
                  <a:lnTo>
                    <a:pt x="1088" y="62"/>
                  </a:lnTo>
                  <a:lnTo>
                    <a:pt x="1088" y="52"/>
                  </a:lnTo>
                  <a:lnTo>
                    <a:pt x="1079" y="52"/>
                  </a:lnTo>
                  <a:lnTo>
                    <a:pt x="1079" y="43"/>
                  </a:lnTo>
                  <a:lnTo>
                    <a:pt x="1060" y="43"/>
                  </a:lnTo>
                  <a:lnTo>
                    <a:pt x="1043" y="52"/>
                  </a:lnTo>
                  <a:lnTo>
                    <a:pt x="1043" y="36"/>
                  </a:lnTo>
                  <a:lnTo>
                    <a:pt x="1027" y="36"/>
                  </a:lnTo>
                  <a:lnTo>
                    <a:pt x="1017" y="26"/>
                  </a:lnTo>
                  <a:lnTo>
                    <a:pt x="1001" y="43"/>
                  </a:lnTo>
                  <a:lnTo>
                    <a:pt x="1001" y="52"/>
                  </a:lnTo>
                  <a:lnTo>
                    <a:pt x="991" y="62"/>
                  </a:lnTo>
                  <a:lnTo>
                    <a:pt x="984" y="43"/>
                  </a:lnTo>
                  <a:lnTo>
                    <a:pt x="984" y="36"/>
                  </a:lnTo>
                  <a:lnTo>
                    <a:pt x="991" y="26"/>
                  </a:lnTo>
                  <a:lnTo>
                    <a:pt x="991" y="19"/>
                  </a:lnTo>
                  <a:lnTo>
                    <a:pt x="991" y="0"/>
                  </a:lnTo>
                  <a:lnTo>
                    <a:pt x="984" y="0"/>
                  </a:lnTo>
                  <a:lnTo>
                    <a:pt x="965" y="19"/>
                  </a:lnTo>
                  <a:lnTo>
                    <a:pt x="965" y="26"/>
                  </a:lnTo>
                  <a:lnTo>
                    <a:pt x="949" y="36"/>
                  </a:lnTo>
                  <a:lnTo>
                    <a:pt x="949" y="62"/>
                  </a:lnTo>
                  <a:lnTo>
                    <a:pt x="949" y="69"/>
                  </a:lnTo>
                  <a:lnTo>
                    <a:pt x="939" y="62"/>
                  </a:lnTo>
                  <a:lnTo>
                    <a:pt x="939" y="52"/>
                  </a:lnTo>
                  <a:lnTo>
                    <a:pt x="932" y="43"/>
                  </a:lnTo>
                  <a:lnTo>
                    <a:pt x="932" y="36"/>
                  </a:lnTo>
                  <a:lnTo>
                    <a:pt x="932" y="26"/>
                  </a:lnTo>
                  <a:lnTo>
                    <a:pt x="932" y="19"/>
                  </a:lnTo>
                  <a:lnTo>
                    <a:pt x="923" y="19"/>
                  </a:lnTo>
                  <a:lnTo>
                    <a:pt x="923" y="26"/>
                  </a:lnTo>
                  <a:lnTo>
                    <a:pt x="923" y="36"/>
                  </a:lnTo>
                  <a:lnTo>
                    <a:pt x="916" y="52"/>
                  </a:lnTo>
                  <a:lnTo>
                    <a:pt x="906" y="69"/>
                  </a:lnTo>
                  <a:lnTo>
                    <a:pt x="897" y="88"/>
                  </a:lnTo>
                  <a:lnTo>
                    <a:pt x="897" y="78"/>
                  </a:lnTo>
                  <a:lnTo>
                    <a:pt x="897" y="69"/>
                  </a:lnTo>
                  <a:lnTo>
                    <a:pt x="897" y="52"/>
                  </a:lnTo>
                  <a:lnTo>
                    <a:pt x="916" y="43"/>
                  </a:lnTo>
                  <a:lnTo>
                    <a:pt x="916" y="36"/>
                  </a:lnTo>
                  <a:lnTo>
                    <a:pt x="923" y="19"/>
                  </a:lnTo>
                  <a:lnTo>
                    <a:pt x="932" y="10"/>
                  </a:lnTo>
                  <a:lnTo>
                    <a:pt x="923" y="0"/>
                  </a:lnTo>
                  <a:lnTo>
                    <a:pt x="897" y="19"/>
                  </a:lnTo>
                  <a:lnTo>
                    <a:pt x="887" y="10"/>
                  </a:lnTo>
                  <a:lnTo>
                    <a:pt x="880" y="19"/>
                  </a:lnTo>
                  <a:lnTo>
                    <a:pt x="880" y="26"/>
                  </a:lnTo>
                  <a:lnTo>
                    <a:pt x="897" y="36"/>
                  </a:lnTo>
                  <a:lnTo>
                    <a:pt x="871" y="43"/>
                  </a:lnTo>
                  <a:lnTo>
                    <a:pt x="863" y="36"/>
                  </a:lnTo>
                  <a:lnTo>
                    <a:pt x="854" y="43"/>
                  </a:lnTo>
                  <a:lnTo>
                    <a:pt x="854" y="62"/>
                  </a:lnTo>
                  <a:lnTo>
                    <a:pt x="845" y="62"/>
                  </a:lnTo>
                  <a:lnTo>
                    <a:pt x="854" y="69"/>
                  </a:lnTo>
                  <a:lnTo>
                    <a:pt x="837" y="88"/>
                  </a:lnTo>
                  <a:lnTo>
                    <a:pt x="828" y="69"/>
                  </a:lnTo>
                  <a:lnTo>
                    <a:pt x="821" y="78"/>
                  </a:lnTo>
                  <a:lnTo>
                    <a:pt x="821" y="88"/>
                  </a:lnTo>
                  <a:lnTo>
                    <a:pt x="821" y="95"/>
                  </a:lnTo>
                  <a:lnTo>
                    <a:pt x="811" y="104"/>
                  </a:lnTo>
                  <a:lnTo>
                    <a:pt x="802" y="95"/>
                  </a:lnTo>
                  <a:lnTo>
                    <a:pt x="793" y="95"/>
                  </a:lnTo>
                  <a:lnTo>
                    <a:pt x="793" y="104"/>
                  </a:lnTo>
                  <a:lnTo>
                    <a:pt x="785" y="95"/>
                  </a:lnTo>
                  <a:lnTo>
                    <a:pt x="776" y="95"/>
                  </a:lnTo>
                  <a:lnTo>
                    <a:pt x="769" y="104"/>
                  </a:lnTo>
                  <a:lnTo>
                    <a:pt x="769" y="111"/>
                  </a:lnTo>
                  <a:lnTo>
                    <a:pt x="759" y="111"/>
                  </a:lnTo>
                  <a:lnTo>
                    <a:pt x="750" y="121"/>
                  </a:lnTo>
                  <a:lnTo>
                    <a:pt x="750" y="137"/>
                  </a:lnTo>
                  <a:lnTo>
                    <a:pt x="759" y="147"/>
                  </a:lnTo>
                  <a:lnTo>
                    <a:pt x="759" y="163"/>
                  </a:lnTo>
                  <a:lnTo>
                    <a:pt x="750" y="156"/>
                  </a:lnTo>
                  <a:lnTo>
                    <a:pt x="743" y="147"/>
                  </a:lnTo>
                  <a:lnTo>
                    <a:pt x="733" y="147"/>
                  </a:lnTo>
                  <a:lnTo>
                    <a:pt x="724" y="163"/>
                  </a:lnTo>
                  <a:lnTo>
                    <a:pt x="717" y="147"/>
                  </a:lnTo>
                  <a:lnTo>
                    <a:pt x="707" y="156"/>
                  </a:lnTo>
                  <a:lnTo>
                    <a:pt x="707" y="173"/>
                  </a:lnTo>
                  <a:lnTo>
                    <a:pt x="717" y="189"/>
                  </a:lnTo>
                  <a:lnTo>
                    <a:pt x="717" y="199"/>
                  </a:lnTo>
                  <a:lnTo>
                    <a:pt x="707" y="189"/>
                  </a:lnTo>
                  <a:lnTo>
                    <a:pt x="698" y="173"/>
                  </a:lnTo>
                  <a:lnTo>
                    <a:pt x="698" y="189"/>
                  </a:lnTo>
                  <a:lnTo>
                    <a:pt x="691" y="206"/>
                  </a:lnTo>
                  <a:lnTo>
                    <a:pt x="681" y="199"/>
                  </a:lnTo>
                  <a:lnTo>
                    <a:pt x="681" y="182"/>
                  </a:lnTo>
                  <a:lnTo>
                    <a:pt x="672" y="189"/>
                  </a:lnTo>
                  <a:lnTo>
                    <a:pt x="672" y="216"/>
                  </a:lnTo>
                  <a:lnTo>
                    <a:pt x="665" y="216"/>
                  </a:lnTo>
                  <a:lnTo>
                    <a:pt x="655" y="216"/>
                  </a:lnTo>
                  <a:lnTo>
                    <a:pt x="648" y="225"/>
                  </a:lnTo>
                  <a:lnTo>
                    <a:pt x="655" y="232"/>
                  </a:lnTo>
                  <a:lnTo>
                    <a:pt x="648" y="242"/>
                  </a:lnTo>
                  <a:lnTo>
                    <a:pt x="639" y="251"/>
                  </a:lnTo>
                  <a:lnTo>
                    <a:pt x="639" y="258"/>
                  </a:lnTo>
                  <a:lnTo>
                    <a:pt x="648" y="268"/>
                  </a:lnTo>
                  <a:lnTo>
                    <a:pt x="639" y="277"/>
                  </a:lnTo>
                  <a:lnTo>
                    <a:pt x="613" y="277"/>
                  </a:lnTo>
                  <a:lnTo>
                    <a:pt x="613" y="268"/>
                  </a:lnTo>
                  <a:lnTo>
                    <a:pt x="603" y="277"/>
                  </a:lnTo>
                  <a:lnTo>
                    <a:pt x="603" y="284"/>
                  </a:lnTo>
                  <a:lnTo>
                    <a:pt x="603" y="301"/>
                  </a:lnTo>
                  <a:lnTo>
                    <a:pt x="603" y="310"/>
                  </a:lnTo>
                  <a:lnTo>
                    <a:pt x="596" y="327"/>
                  </a:lnTo>
                  <a:lnTo>
                    <a:pt x="596" y="310"/>
                  </a:lnTo>
                  <a:lnTo>
                    <a:pt x="596" y="294"/>
                  </a:lnTo>
                  <a:lnTo>
                    <a:pt x="596" y="284"/>
                  </a:lnTo>
                  <a:lnTo>
                    <a:pt x="587" y="294"/>
                  </a:lnTo>
                  <a:lnTo>
                    <a:pt x="577" y="294"/>
                  </a:lnTo>
                  <a:lnTo>
                    <a:pt x="570" y="294"/>
                  </a:lnTo>
                  <a:lnTo>
                    <a:pt x="561" y="301"/>
                  </a:lnTo>
                  <a:lnTo>
                    <a:pt x="570" y="301"/>
                  </a:lnTo>
                  <a:lnTo>
                    <a:pt x="577" y="310"/>
                  </a:lnTo>
                  <a:lnTo>
                    <a:pt x="577" y="320"/>
                  </a:lnTo>
                  <a:lnTo>
                    <a:pt x="570" y="310"/>
                  </a:lnTo>
                  <a:lnTo>
                    <a:pt x="561" y="320"/>
                  </a:lnTo>
                  <a:lnTo>
                    <a:pt x="551" y="310"/>
                  </a:lnTo>
                  <a:lnTo>
                    <a:pt x="544" y="310"/>
                  </a:lnTo>
                  <a:lnTo>
                    <a:pt x="544" y="327"/>
                  </a:lnTo>
                  <a:lnTo>
                    <a:pt x="535" y="336"/>
                  </a:lnTo>
                  <a:lnTo>
                    <a:pt x="561" y="327"/>
                  </a:lnTo>
                  <a:lnTo>
                    <a:pt x="570" y="336"/>
                  </a:lnTo>
                  <a:lnTo>
                    <a:pt x="570" y="346"/>
                  </a:lnTo>
                  <a:lnTo>
                    <a:pt x="551" y="346"/>
                  </a:lnTo>
                  <a:lnTo>
                    <a:pt x="544" y="346"/>
                  </a:lnTo>
                  <a:lnTo>
                    <a:pt x="535" y="353"/>
                  </a:lnTo>
                  <a:lnTo>
                    <a:pt x="535" y="362"/>
                  </a:lnTo>
                  <a:lnTo>
                    <a:pt x="551" y="362"/>
                  </a:lnTo>
                  <a:lnTo>
                    <a:pt x="551" y="379"/>
                  </a:lnTo>
                  <a:lnTo>
                    <a:pt x="544" y="379"/>
                  </a:lnTo>
                  <a:lnTo>
                    <a:pt x="535" y="379"/>
                  </a:lnTo>
                  <a:lnTo>
                    <a:pt x="525" y="388"/>
                  </a:lnTo>
                  <a:lnTo>
                    <a:pt x="518" y="395"/>
                  </a:lnTo>
                  <a:lnTo>
                    <a:pt x="499" y="388"/>
                  </a:lnTo>
                  <a:lnTo>
                    <a:pt x="492" y="395"/>
                  </a:lnTo>
                  <a:lnTo>
                    <a:pt x="492" y="405"/>
                  </a:lnTo>
                  <a:lnTo>
                    <a:pt x="492" y="414"/>
                  </a:lnTo>
                  <a:lnTo>
                    <a:pt x="483" y="414"/>
                  </a:lnTo>
                  <a:lnTo>
                    <a:pt x="473" y="421"/>
                  </a:lnTo>
                  <a:lnTo>
                    <a:pt x="483" y="431"/>
                  </a:lnTo>
                  <a:lnTo>
                    <a:pt x="473" y="440"/>
                  </a:lnTo>
                  <a:lnTo>
                    <a:pt x="457" y="440"/>
                  </a:lnTo>
                  <a:lnTo>
                    <a:pt x="466" y="447"/>
                  </a:lnTo>
                  <a:lnTo>
                    <a:pt x="473" y="457"/>
                  </a:lnTo>
                  <a:lnTo>
                    <a:pt x="483" y="447"/>
                  </a:lnTo>
                  <a:lnTo>
                    <a:pt x="483" y="464"/>
                  </a:lnTo>
                  <a:lnTo>
                    <a:pt x="466" y="464"/>
                  </a:lnTo>
                  <a:lnTo>
                    <a:pt x="457" y="464"/>
                  </a:lnTo>
                  <a:lnTo>
                    <a:pt x="457" y="474"/>
                  </a:lnTo>
                  <a:lnTo>
                    <a:pt x="466" y="483"/>
                  </a:lnTo>
                  <a:lnTo>
                    <a:pt x="457" y="490"/>
                  </a:lnTo>
                  <a:lnTo>
                    <a:pt x="447" y="490"/>
                  </a:lnTo>
                  <a:lnTo>
                    <a:pt x="440" y="500"/>
                  </a:lnTo>
                  <a:lnTo>
                    <a:pt x="431" y="509"/>
                  </a:lnTo>
                  <a:lnTo>
                    <a:pt x="440" y="518"/>
                  </a:lnTo>
                  <a:lnTo>
                    <a:pt x="440" y="526"/>
                  </a:lnTo>
                  <a:lnTo>
                    <a:pt x="431" y="533"/>
                  </a:lnTo>
                  <a:lnTo>
                    <a:pt x="423" y="526"/>
                  </a:lnTo>
                  <a:lnTo>
                    <a:pt x="423" y="518"/>
                  </a:lnTo>
                  <a:lnTo>
                    <a:pt x="414" y="533"/>
                  </a:lnTo>
                  <a:lnTo>
                    <a:pt x="414" y="542"/>
                  </a:lnTo>
                  <a:lnTo>
                    <a:pt x="423" y="542"/>
                  </a:lnTo>
                  <a:lnTo>
                    <a:pt x="423" y="561"/>
                  </a:lnTo>
                  <a:lnTo>
                    <a:pt x="414" y="568"/>
                  </a:lnTo>
                  <a:lnTo>
                    <a:pt x="405" y="568"/>
                  </a:lnTo>
                  <a:lnTo>
                    <a:pt x="405" y="585"/>
                  </a:lnTo>
                  <a:lnTo>
                    <a:pt x="397" y="594"/>
                  </a:lnTo>
                  <a:lnTo>
                    <a:pt x="388" y="594"/>
                  </a:lnTo>
                  <a:lnTo>
                    <a:pt x="388" y="604"/>
                  </a:lnTo>
                  <a:lnTo>
                    <a:pt x="397" y="604"/>
                  </a:lnTo>
                  <a:lnTo>
                    <a:pt x="397" y="611"/>
                  </a:lnTo>
                  <a:lnTo>
                    <a:pt x="397" y="620"/>
                  </a:lnTo>
                  <a:lnTo>
                    <a:pt x="388" y="630"/>
                  </a:lnTo>
                  <a:lnTo>
                    <a:pt x="371" y="620"/>
                  </a:lnTo>
                  <a:lnTo>
                    <a:pt x="371" y="611"/>
                  </a:lnTo>
                  <a:lnTo>
                    <a:pt x="362" y="604"/>
                  </a:lnTo>
                  <a:lnTo>
                    <a:pt x="352" y="611"/>
                  </a:lnTo>
                  <a:lnTo>
                    <a:pt x="345" y="620"/>
                  </a:lnTo>
                  <a:lnTo>
                    <a:pt x="336" y="620"/>
                  </a:lnTo>
                  <a:lnTo>
                    <a:pt x="326" y="620"/>
                  </a:lnTo>
                  <a:lnTo>
                    <a:pt x="326" y="637"/>
                  </a:lnTo>
                  <a:lnTo>
                    <a:pt x="317" y="646"/>
                  </a:lnTo>
                  <a:lnTo>
                    <a:pt x="310" y="663"/>
                  </a:lnTo>
                  <a:lnTo>
                    <a:pt x="303" y="663"/>
                  </a:lnTo>
                  <a:lnTo>
                    <a:pt x="293" y="663"/>
                  </a:lnTo>
                  <a:lnTo>
                    <a:pt x="293" y="672"/>
                  </a:lnTo>
                  <a:lnTo>
                    <a:pt x="293" y="689"/>
                  </a:lnTo>
                  <a:lnTo>
                    <a:pt x="284" y="679"/>
                  </a:lnTo>
                  <a:lnTo>
                    <a:pt x="274" y="689"/>
                  </a:lnTo>
                  <a:lnTo>
                    <a:pt x="267" y="698"/>
                  </a:lnTo>
                  <a:lnTo>
                    <a:pt x="258" y="689"/>
                  </a:lnTo>
                  <a:lnTo>
                    <a:pt x="251" y="698"/>
                  </a:lnTo>
                  <a:lnTo>
                    <a:pt x="241" y="705"/>
                  </a:lnTo>
                  <a:lnTo>
                    <a:pt x="232" y="705"/>
                  </a:lnTo>
                  <a:lnTo>
                    <a:pt x="232" y="724"/>
                  </a:lnTo>
                  <a:lnTo>
                    <a:pt x="225" y="715"/>
                  </a:lnTo>
                  <a:lnTo>
                    <a:pt x="215" y="715"/>
                  </a:lnTo>
                  <a:lnTo>
                    <a:pt x="225" y="724"/>
                  </a:lnTo>
                  <a:lnTo>
                    <a:pt x="225" y="732"/>
                  </a:lnTo>
                  <a:lnTo>
                    <a:pt x="215" y="732"/>
                  </a:lnTo>
                  <a:lnTo>
                    <a:pt x="206" y="724"/>
                  </a:lnTo>
                  <a:lnTo>
                    <a:pt x="199" y="732"/>
                  </a:lnTo>
                  <a:lnTo>
                    <a:pt x="189" y="732"/>
                  </a:lnTo>
                  <a:lnTo>
                    <a:pt x="180" y="732"/>
                  </a:lnTo>
                  <a:lnTo>
                    <a:pt x="173" y="732"/>
                  </a:lnTo>
                  <a:lnTo>
                    <a:pt x="173" y="741"/>
                  </a:lnTo>
                  <a:lnTo>
                    <a:pt x="180" y="758"/>
                  </a:lnTo>
                  <a:lnTo>
                    <a:pt x="173" y="758"/>
                  </a:lnTo>
                  <a:lnTo>
                    <a:pt x="163" y="758"/>
                  </a:lnTo>
                  <a:lnTo>
                    <a:pt x="144" y="748"/>
                  </a:lnTo>
                  <a:lnTo>
                    <a:pt x="137" y="748"/>
                  </a:lnTo>
                  <a:lnTo>
                    <a:pt x="130" y="758"/>
                  </a:lnTo>
                  <a:lnTo>
                    <a:pt x="137" y="767"/>
                  </a:lnTo>
                  <a:lnTo>
                    <a:pt x="137" y="774"/>
                  </a:lnTo>
                  <a:lnTo>
                    <a:pt x="130" y="774"/>
                  </a:lnTo>
                  <a:lnTo>
                    <a:pt x="111" y="774"/>
                  </a:lnTo>
                  <a:lnTo>
                    <a:pt x="102" y="793"/>
                  </a:lnTo>
                  <a:lnTo>
                    <a:pt x="102" y="774"/>
                  </a:lnTo>
                  <a:lnTo>
                    <a:pt x="95" y="774"/>
                  </a:lnTo>
                  <a:lnTo>
                    <a:pt x="85" y="784"/>
                  </a:lnTo>
                  <a:lnTo>
                    <a:pt x="78" y="774"/>
                  </a:lnTo>
                  <a:lnTo>
                    <a:pt x="69" y="774"/>
                  </a:lnTo>
                  <a:lnTo>
                    <a:pt x="59" y="774"/>
                  </a:lnTo>
                  <a:lnTo>
                    <a:pt x="59" y="784"/>
                  </a:lnTo>
                  <a:lnTo>
                    <a:pt x="59" y="793"/>
                  </a:lnTo>
                  <a:lnTo>
                    <a:pt x="69" y="800"/>
                  </a:lnTo>
                  <a:lnTo>
                    <a:pt x="78" y="800"/>
                  </a:lnTo>
                  <a:lnTo>
                    <a:pt x="78" y="810"/>
                  </a:lnTo>
                  <a:lnTo>
                    <a:pt x="69" y="810"/>
                  </a:lnTo>
                  <a:lnTo>
                    <a:pt x="59" y="819"/>
                  </a:lnTo>
                  <a:lnTo>
                    <a:pt x="43" y="819"/>
                  </a:lnTo>
                  <a:lnTo>
                    <a:pt x="43" y="826"/>
                  </a:lnTo>
                  <a:lnTo>
                    <a:pt x="52" y="836"/>
                  </a:lnTo>
                  <a:lnTo>
                    <a:pt x="52" y="843"/>
                  </a:lnTo>
                  <a:lnTo>
                    <a:pt x="33" y="836"/>
                  </a:lnTo>
                  <a:lnTo>
                    <a:pt x="33" y="843"/>
                  </a:lnTo>
                  <a:lnTo>
                    <a:pt x="33" y="852"/>
                  </a:lnTo>
                  <a:lnTo>
                    <a:pt x="43" y="869"/>
                  </a:lnTo>
                  <a:lnTo>
                    <a:pt x="59" y="869"/>
                  </a:lnTo>
                  <a:lnTo>
                    <a:pt x="59" y="878"/>
                  </a:lnTo>
                  <a:lnTo>
                    <a:pt x="52" y="878"/>
                  </a:lnTo>
                  <a:lnTo>
                    <a:pt x="33" y="869"/>
                  </a:lnTo>
                  <a:lnTo>
                    <a:pt x="33" y="878"/>
                  </a:lnTo>
                  <a:lnTo>
                    <a:pt x="33" y="888"/>
                  </a:lnTo>
                  <a:lnTo>
                    <a:pt x="43" y="904"/>
                  </a:lnTo>
                  <a:lnTo>
                    <a:pt x="52" y="911"/>
                  </a:lnTo>
                  <a:lnTo>
                    <a:pt x="43" y="921"/>
                  </a:lnTo>
                  <a:lnTo>
                    <a:pt x="33" y="911"/>
                  </a:lnTo>
                  <a:lnTo>
                    <a:pt x="26" y="921"/>
                  </a:lnTo>
                  <a:lnTo>
                    <a:pt x="26" y="930"/>
                  </a:lnTo>
                  <a:lnTo>
                    <a:pt x="43" y="937"/>
                  </a:lnTo>
                  <a:lnTo>
                    <a:pt x="33" y="937"/>
                  </a:lnTo>
                  <a:lnTo>
                    <a:pt x="26" y="937"/>
                  </a:lnTo>
                  <a:lnTo>
                    <a:pt x="26" y="947"/>
                  </a:lnTo>
                  <a:lnTo>
                    <a:pt x="33" y="956"/>
                  </a:lnTo>
                  <a:lnTo>
                    <a:pt x="43" y="963"/>
                  </a:lnTo>
                  <a:lnTo>
                    <a:pt x="59" y="963"/>
                  </a:lnTo>
                  <a:lnTo>
                    <a:pt x="78" y="956"/>
                  </a:lnTo>
                  <a:lnTo>
                    <a:pt x="59" y="973"/>
                  </a:lnTo>
                  <a:lnTo>
                    <a:pt x="52" y="980"/>
                  </a:lnTo>
                  <a:lnTo>
                    <a:pt x="43" y="990"/>
                  </a:lnTo>
                  <a:lnTo>
                    <a:pt x="59" y="1008"/>
                  </a:lnTo>
                  <a:lnTo>
                    <a:pt x="52" y="1008"/>
                  </a:lnTo>
                  <a:lnTo>
                    <a:pt x="43" y="1008"/>
                  </a:lnTo>
                  <a:lnTo>
                    <a:pt x="33" y="1016"/>
                  </a:lnTo>
                  <a:lnTo>
                    <a:pt x="26" y="1008"/>
                  </a:lnTo>
                  <a:lnTo>
                    <a:pt x="17" y="1008"/>
                  </a:lnTo>
                  <a:lnTo>
                    <a:pt x="7" y="1025"/>
                  </a:lnTo>
                  <a:lnTo>
                    <a:pt x="7" y="1034"/>
                  </a:lnTo>
                  <a:lnTo>
                    <a:pt x="0" y="1051"/>
                  </a:lnTo>
                  <a:lnTo>
                    <a:pt x="7" y="1061"/>
                  </a:lnTo>
                  <a:lnTo>
                    <a:pt x="26" y="1034"/>
                  </a:lnTo>
                  <a:lnTo>
                    <a:pt x="43" y="1034"/>
                  </a:lnTo>
                  <a:lnTo>
                    <a:pt x="43" y="1042"/>
                  </a:lnTo>
                  <a:lnTo>
                    <a:pt x="43" y="1061"/>
                  </a:lnTo>
                  <a:lnTo>
                    <a:pt x="33" y="1061"/>
                  </a:lnTo>
                  <a:lnTo>
                    <a:pt x="33" y="1077"/>
                  </a:lnTo>
                  <a:lnTo>
                    <a:pt x="26" y="1084"/>
                  </a:lnTo>
                  <a:lnTo>
                    <a:pt x="26" y="1077"/>
                  </a:lnTo>
                  <a:lnTo>
                    <a:pt x="17" y="1084"/>
                  </a:lnTo>
                  <a:lnTo>
                    <a:pt x="17" y="1094"/>
                  </a:lnTo>
                  <a:lnTo>
                    <a:pt x="17" y="1110"/>
                  </a:lnTo>
                  <a:lnTo>
                    <a:pt x="17" y="1120"/>
                  </a:lnTo>
                  <a:lnTo>
                    <a:pt x="33" y="1136"/>
                  </a:lnTo>
                  <a:lnTo>
                    <a:pt x="59" y="1146"/>
                  </a:lnTo>
                  <a:lnTo>
                    <a:pt x="43" y="1162"/>
                  </a:lnTo>
                  <a:lnTo>
                    <a:pt x="59" y="1172"/>
                  </a:lnTo>
                  <a:lnTo>
                    <a:pt x="69" y="1162"/>
                  </a:lnTo>
                  <a:lnTo>
                    <a:pt x="69" y="1179"/>
                  </a:lnTo>
                  <a:lnTo>
                    <a:pt x="95" y="1179"/>
                  </a:lnTo>
                  <a:lnTo>
                    <a:pt x="111" y="1179"/>
                  </a:lnTo>
                  <a:lnTo>
                    <a:pt x="130" y="1172"/>
                  </a:lnTo>
                  <a:lnTo>
                    <a:pt x="130" y="1179"/>
                  </a:lnTo>
                  <a:lnTo>
                    <a:pt x="144" y="1172"/>
                  </a:lnTo>
                  <a:lnTo>
                    <a:pt x="154" y="1162"/>
                  </a:lnTo>
                  <a:lnTo>
                    <a:pt x="163" y="1146"/>
                  </a:lnTo>
                  <a:lnTo>
                    <a:pt x="173" y="1136"/>
                  </a:lnTo>
                  <a:lnTo>
                    <a:pt x="199" y="1127"/>
                  </a:lnTo>
                  <a:lnTo>
                    <a:pt x="199" y="1120"/>
                  </a:lnTo>
                  <a:lnTo>
                    <a:pt x="206" y="1110"/>
                  </a:lnTo>
                  <a:lnTo>
                    <a:pt x="225" y="1110"/>
                  </a:lnTo>
                  <a:lnTo>
                    <a:pt x="225" y="1120"/>
                  </a:lnTo>
                  <a:lnTo>
                    <a:pt x="232" y="1127"/>
                  </a:lnTo>
                  <a:lnTo>
                    <a:pt x="251" y="1120"/>
                  </a:lnTo>
                  <a:lnTo>
                    <a:pt x="251" y="1103"/>
                  </a:lnTo>
                  <a:lnTo>
                    <a:pt x="267" y="1084"/>
                  </a:lnTo>
                  <a:lnTo>
                    <a:pt x="267" y="1068"/>
                  </a:lnTo>
                  <a:lnTo>
                    <a:pt x="258" y="1061"/>
                  </a:lnTo>
                  <a:lnTo>
                    <a:pt x="274" y="1042"/>
                  </a:lnTo>
                  <a:lnTo>
                    <a:pt x="284" y="1034"/>
                  </a:lnTo>
                  <a:lnTo>
                    <a:pt x="293" y="1025"/>
                  </a:lnTo>
                  <a:lnTo>
                    <a:pt x="303" y="1025"/>
                  </a:lnTo>
                  <a:lnTo>
                    <a:pt x="303" y="1042"/>
                  </a:lnTo>
                  <a:lnTo>
                    <a:pt x="293" y="1051"/>
                  </a:lnTo>
                  <a:lnTo>
                    <a:pt x="284" y="1051"/>
                  </a:lnTo>
                  <a:lnTo>
                    <a:pt x="284" y="1068"/>
                  </a:lnTo>
                  <a:lnTo>
                    <a:pt x="293" y="1068"/>
                  </a:lnTo>
                  <a:lnTo>
                    <a:pt x="317" y="1084"/>
                  </a:lnTo>
                  <a:lnTo>
                    <a:pt x="303" y="110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540"/>
            <p:cNvSpPr>
              <a:spLocks/>
            </p:cNvSpPr>
            <p:nvPr/>
          </p:nvSpPr>
          <p:spPr bwMode="auto">
            <a:xfrm>
              <a:off x="8053223" y="1015040"/>
              <a:ext cx="947739" cy="1965325"/>
            </a:xfrm>
            <a:custGeom>
              <a:avLst/>
              <a:gdLst>
                <a:gd name="T0" fmla="*/ 580 w 597"/>
                <a:gd name="T1" fmla="*/ 222 h 1238"/>
                <a:gd name="T2" fmla="*/ 580 w 597"/>
                <a:gd name="T3" fmla="*/ 163 h 1238"/>
                <a:gd name="T4" fmla="*/ 554 w 597"/>
                <a:gd name="T5" fmla="*/ 128 h 1238"/>
                <a:gd name="T6" fmla="*/ 561 w 597"/>
                <a:gd name="T7" fmla="*/ 85 h 1238"/>
                <a:gd name="T8" fmla="*/ 511 w 597"/>
                <a:gd name="T9" fmla="*/ 43 h 1238"/>
                <a:gd name="T10" fmla="*/ 466 w 597"/>
                <a:gd name="T11" fmla="*/ 7 h 1238"/>
                <a:gd name="T12" fmla="*/ 433 w 597"/>
                <a:gd name="T13" fmla="*/ 33 h 1238"/>
                <a:gd name="T14" fmla="*/ 388 w 597"/>
                <a:gd name="T15" fmla="*/ 52 h 1238"/>
                <a:gd name="T16" fmla="*/ 348 w 597"/>
                <a:gd name="T17" fmla="*/ 76 h 1238"/>
                <a:gd name="T18" fmla="*/ 294 w 597"/>
                <a:gd name="T19" fmla="*/ 128 h 1238"/>
                <a:gd name="T20" fmla="*/ 294 w 597"/>
                <a:gd name="T21" fmla="*/ 180 h 1238"/>
                <a:gd name="T22" fmla="*/ 251 w 597"/>
                <a:gd name="T23" fmla="*/ 239 h 1238"/>
                <a:gd name="T24" fmla="*/ 199 w 597"/>
                <a:gd name="T25" fmla="*/ 301 h 1238"/>
                <a:gd name="T26" fmla="*/ 190 w 597"/>
                <a:gd name="T27" fmla="*/ 369 h 1238"/>
                <a:gd name="T28" fmla="*/ 173 w 597"/>
                <a:gd name="T29" fmla="*/ 421 h 1238"/>
                <a:gd name="T30" fmla="*/ 140 w 597"/>
                <a:gd name="T31" fmla="*/ 454 h 1238"/>
                <a:gd name="T32" fmla="*/ 95 w 597"/>
                <a:gd name="T33" fmla="*/ 473 h 1238"/>
                <a:gd name="T34" fmla="*/ 79 w 597"/>
                <a:gd name="T35" fmla="*/ 549 h 1238"/>
                <a:gd name="T36" fmla="*/ 88 w 597"/>
                <a:gd name="T37" fmla="*/ 611 h 1238"/>
                <a:gd name="T38" fmla="*/ 95 w 597"/>
                <a:gd name="T39" fmla="*/ 663 h 1238"/>
                <a:gd name="T40" fmla="*/ 71 w 597"/>
                <a:gd name="T41" fmla="*/ 722 h 1238"/>
                <a:gd name="T42" fmla="*/ 71 w 597"/>
                <a:gd name="T43" fmla="*/ 809 h 1238"/>
                <a:gd name="T44" fmla="*/ 36 w 597"/>
                <a:gd name="T45" fmla="*/ 836 h 1238"/>
                <a:gd name="T46" fmla="*/ 26 w 597"/>
                <a:gd name="T47" fmla="*/ 885 h 1238"/>
                <a:gd name="T48" fmla="*/ 3 w 597"/>
                <a:gd name="T49" fmla="*/ 878 h 1238"/>
                <a:gd name="T50" fmla="*/ 3 w 597"/>
                <a:gd name="T51" fmla="*/ 937 h 1238"/>
                <a:gd name="T52" fmla="*/ 17 w 597"/>
                <a:gd name="T53" fmla="*/ 963 h 1238"/>
                <a:gd name="T54" fmla="*/ 17 w 597"/>
                <a:gd name="T55" fmla="*/ 1015 h 1238"/>
                <a:gd name="T56" fmla="*/ 17 w 597"/>
                <a:gd name="T57" fmla="*/ 1075 h 1238"/>
                <a:gd name="T58" fmla="*/ 52 w 597"/>
                <a:gd name="T59" fmla="*/ 1127 h 1238"/>
                <a:gd name="T60" fmla="*/ 36 w 597"/>
                <a:gd name="T61" fmla="*/ 1160 h 1238"/>
                <a:gd name="T62" fmla="*/ 52 w 597"/>
                <a:gd name="T63" fmla="*/ 1205 h 1238"/>
                <a:gd name="T64" fmla="*/ 71 w 597"/>
                <a:gd name="T65" fmla="*/ 1238 h 1238"/>
                <a:gd name="T66" fmla="*/ 123 w 597"/>
                <a:gd name="T67" fmla="*/ 1231 h 1238"/>
                <a:gd name="T68" fmla="*/ 147 w 597"/>
                <a:gd name="T69" fmla="*/ 1188 h 1238"/>
                <a:gd name="T70" fmla="*/ 192 w 597"/>
                <a:gd name="T71" fmla="*/ 1169 h 1238"/>
                <a:gd name="T72" fmla="*/ 225 w 597"/>
                <a:gd name="T73" fmla="*/ 1160 h 1238"/>
                <a:gd name="T74" fmla="*/ 261 w 597"/>
                <a:gd name="T75" fmla="*/ 1091 h 1238"/>
                <a:gd name="T76" fmla="*/ 261 w 597"/>
                <a:gd name="T77" fmla="*/ 1049 h 1238"/>
                <a:gd name="T78" fmla="*/ 277 w 597"/>
                <a:gd name="T79" fmla="*/ 996 h 1238"/>
                <a:gd name="T80" fmla="*/ 261 w 597"/>
                <a:gd name="T81" fmla="*/ 947 h 1238"/>
                <a:gd name="T82" fmla="*/ 313 w 597"/>
                <a:gd name="T83" fmla="*/ 921 h 1238"/>
                <a:gd name="T84" fmla="*/ 348 w 597"/>
                <a:gd name="T85" fmla="*/ 902 h 1238"/>
                <a:gd name="T86" fmla="*/ 365 w 597"/>
                <a:gd name="T87" fmla="*/ 859 h 1238"/>
                <a:gd name="T88" fmla="*/ 365 w 597"/>
                <a:gd name="T89" fmla="*/ 817 h 1238"/>
                <a:gd name="T90" fmla="*/ 348 w 597"/>
                <a:gd name="T91" fmla="*/ 774 h 1238"/>
                <a:gd name="T92" fmla="*/ 313 w 597"/>
                <a:gd name="T93" fmla="*/ 738 h 1238"/>
                <a:gd name="T94" fmla="*/ 313 w 597"/>
                <a:gd name="T95" fmla="*/ 705 h 1238"/>
                <a:gd name="T96" fmla="*/ 313 w 597"/>
                <a:gd name="T97" fmla="*/ 653 h 1238"/>
                <a:gd name="T98" fmla="*/ 303 w 597"/>
                <a:gd name="T99" fmla="*/ 601 h 1238"/>
                <a:gd name="T100" fmla="*/ 348 w 597"/>
                <a:gd name="T101" fmla="*/ 575 h 1238"/>
                <a:gd name="T102" fmla="*/ 391 w 597"/>
                <a:gd name="T103" fmla="*/ 533 h 1238"/>
                <a:gd name="T104" fmla="*/ 433 w 597"/>
                <a:gd name="T105" fmla="*/ 507 h 1238"/>
                <a:gd name="T106" fmla="*/ 459 w 597"/>
                <a:gd name="T107" fmla="*/ 464 h 1238"/>
                <a:gd name="T108" fmla="*/ 485 w 597"/>
                <a:gd name="T109" fmla="*/ 412 h 1238"/>
                <a:gd name="T110" fmla="*/ 485 w 597"/>
                <a:gd name="T111" fmla="*/ 353 h 1238"/>
                <a:gd name="T112" fmla="*/ 521 w 597"/>
                <a:gd name="T113" fmla="*/ 317 h 1238"/>
                <a:gd name="T114" fmla="*/ 537 w 597"/>
                <a:gd name="T115" fmla="*/ 284 h 1238"/>
                <a:gd name="T116" fmla="*/ 587 w 597"/>
                <a:gd name="T117" fmla="*/ 284 h 1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7" h="1238">
                  <a:moveTo>
                    <a:pt x="597" y="275"/>
                  </a:moveTo>
                  <a:lnTo>
                    <a:pt x="597" y="258"/>
                  </a:lnTo>
                  <a:lnTo>
                    <a:pt x="587" y="249"/>
                  </a:lnTo>
                  <a:lnTo>
                    <a:pt x="580" y="232"/>
                  </a:lnTo>
                  <a:lnTo>
                    <a:pt x="580" y="222"/>
                  </a:lnTo>
                  <a:lnTo>
                    <a:pt x="580" y="206"/>
                  </a:lnTo>
                  <a:lnTo>
                    <a:pt x="580" y="189"/>
                  </a:lnTo>
                  <a:lnTo>
                    <a:pt x="587" y="180"/>
                  </a:lnTo>
                  <a:lnTo>
                    <a:pt x="580" y="170"/>
                  </a:lnTo>
                  <a:lnTo>
                    <a:pt x="580" y="163"/>
                  </a:lnTo>
                  <a:lnTo>
                    <a:pt x="571" y="154"/>
                  </a:lnTo>
                  <a:lnTo>
                    <a:pt x="571" y="144"/>
                  </a:lnTo>
                  <a:lnTo>
                    <a:pt x="571" y="137"/>
                  </a:lnTo>
                  <a:lnTo>
                    <a:pt x="571" y="128"/>
                  </a:lnTo>
                  <a:lnTo>
                    <a:pt x="554" y="128"/>
                  </a:lnTo>
                  <a:lnTo>
                    <a:pt x="561" y="121"/>
                  </a:lnTo>
                  <a:lnTo>
                    <a:pt x="561" y="111"/>
                  </a:lnTo>
                  <a:lnTo>
                    <a:pt x="561" y="102"/>
                  </a:lnTo>
                  <a:lnTo>
                    <a:pt x="561" y="95"/>
                  </a:lnTo>
                  <a:lnTo>
                    <a:pt x="561" y="85"/>
                  </a:lnTo>
                  <a:lnTo>
                    <a:pt x="554" y="76"/>
                  </a:lnTo>
                  <a:lnTo>
                    <a:pt x="554" y="59"/>
                  </a:lnTo>
                  <a:lnTo>
                    <a:pt x="545" y="59"/>
                  </a:lnTo>
                  <a:lnTo>
                    <a:pt x="528" y="52"/>
                  </a:lnTo>
                  <a:lnTo>
                    <a:pt x="511" y="43"/>
                  </a:lnTo>
                  <a:lnTo>
                    <a:pt x="502" y="43"/>
                  </a:lnTo>
                  <a:lnTo>
                    <a:pt x="493" y="33"/>
                  </a:lnTo>
                  <a:lnTo>
                    <a:pt x="483" y="33"/>
                  </a:lnTo>
                  <a:lnTo>
                    <a:pt x="483" y="17"/>
                  </a:lnTo>
                  <a:lnTo>
                    <a:pt x="466" y="7"/>
                  </a:lnTo>
                  <a:lnTo>
                    <a:pt x="450" y="0"/>
                  </a:lnTo>
                  <a:lnTo>
                    <a:pt x="433" y="0"/>
                  </a:lnTo>
                  <a:lnTo>
                    <a:pt x="433" y="7"/>
                  </a:lnTo>
                  <a:lnTo>
                    <a:pt x="433" y="26"/>
                  </a:lnTo>
                  <a:lnTo>
                    <a:pt x="433" y="33"/>
                  </a:lnTo>
                  <a:lnTo>
                    <a:pt x="414" y="26"/>
                  </a:lnTo>
                  <a:lnTo>
                    <a:pt x="407" y="52"/>
                  </a:lnTo>
                  <a:lnTo>
                    <a:pt x="407" y="59"/>
                  </a:lnTo>
                  <a:lnTo>
                    <a:pt x="398" y="59"/>
                  </a:lnTo>
                  <a:lnTo>
                    <a:pt x="388" y="52"/>
                  </a:lnTo>
                  <a:lnTo>
                    <a:pt x="372" y="59"/>
                  </a:lnTo>
                  <a:lnTo>
                    <a:pt x="372" y="76"/>
                  </a:lnTo>
                  <a:lnTo>
                    <a:pt x="372" y="85"/>
                  </a:lnTo>
                  <a:lnTo>
                    <a:pt x="365" y="85"/>
                  </a:lnTo>
                  <a:lnTo>
                    <a:pt x="348" y="76"/>
                  </a:lnTo>
                  <a:lnTo>
                    <a:pt x="339" y="76"/>
                  </a:lnTo>
                  <a:lnTo>
                    <a:pt x="329" y="95"/>
                  </a:lnTo>
                  <a:lnTo>
                    <a:pt x="329" y="102"/>
                  </a:lnTo>
                  <a:lnTo>
                    <a:pt x="303" y="121"/>
                  </a:lnTo>
                  <a:lnTo>
                    <a:pt x="294" y="128"/>
                  </a:lnTo>
                  <a:lnTo>
                    <a:pt x="287" y="137"/>
                  </a:lnTo>
                  <a:lnTo>
                    <a:pt x="294" y="144"/>
                  </a:lnTo>
                  <a:lnTo>
                    <a:pt x="303" y="163"/>
                  </a:lnTo>
                  <a:lnTo>
                    <a:pt x="294" y="170"/>
                  </a:lnTo>
                  <a:lnTo>
                    <a:pt x="294" y="180"/>
                  </a:lnTo>
                  <a:lnTo>
                    <a:pt x="277" y="196"/>
                  </a:lnTo>
                  <a:lnTo>
                    <a:pt x="261" y="206"/>
                  </a:lnTo>
                  <a:lnTo>
                    <a:pt x="261" y="222"/>
                  </a:lnTo>
                  <a:lnTo>
                    <a:pt x="261" y="232"/>
                  </a:lnTo>
                  <a:lnTo>
                    <a:pt x="251" y="239"/>
                  </a:lnTo>
                  <a:lnTo>
                    <a:pt x="235" y="249"/>
                  </a:lnTo>
                  <a:lnTo>
                    <a:pt x="216" y="258"/>
                  </a:lnTo>
                  <a:lnTo>
                    <a:pt x="216" y="275"/>
                  </a:lnTo>
                  <a:lnTo>
                    <a:pt x="209" y="293"/>
                  </a:lnTo>
                  <a:lnTo>
                    <a:pt x="199" y="301"/>
                  </a:lnTo>
                  <a:lnTo>
                    <a:pt x="199" y="317"/>
                  </a:lnTo>
                  <a:lnTo>
                    <a:pt x="199" y="327"/>
                  </a:lnTo>
                  <a:lnTo>
                    <a:pt x="199" y="336"/>
                  </a:lnTo>
                  <a:lnTo>
                    <a:pt x="190" y="360"/>
                  </a:lnTo>
                  <a:lnTo>
                    <a:pt x="190" y="369"/>
                  </a:lnTo>
                  <a:lnTo>
                    <a:pt x="173" y="379"/>
                  </a:lnTo>
                  <a:lnTo>
                    <a:pt x="166" y="386"/>
                  </a:lnTo>
                  <a:lnTo>
                    <a:pt x="173" y="405"/>
                  </a:lnTo>
                  <a:lnTo>
                    <a:pt x="173" y="412"/>
                  </a:lnTo>
                  <a:lnTo>
                    <a:pt x="173" y="421"/>
                  </a:lnTo>
                  <a:lnTo>
                    <a:pt x="183" y="438"/>
                  </a:lnTo>
                  <a:lnTo>
                    <a:pt x="173" y="447"/>
                  </a:lnTo>
                  <a:lnTo>
                    <a:pt x="157" y="447"/>
                  </a:lnTo>
                  <a:lnTo>
                    <a:pt x="147" y="447"/>
                  </a:lnTo>
                  <a:lnTo>
                    <a:pt x="140" y="454"/>
                  </a:lnTo>
                  <a:lnTo>
                    <a:pt x="131" y="464"/>
                  </a:lnTo>
                  <a:lnTo>
                    <a:pt x="121" y="464"/>
                  </a:lnTo>
                  <a:lnTo>
                    <a:pt x="121" y="454"/>
                  </a:lnTo>
                  <a:lnTo>
                    <a:pt x="105" y="464"/>
                  </a:lnTo>
                  <a:lnTo>
                    <a:pt x="95" y="473"/>
                  </a:lnTo>
                  <a:lnTo>
                    <a:pt x="88" y="490"/>
                  </a:lnTo>
                  <a:lnTo>
                    <a:pt x="88" y="507"/>
                  </a:lnTo>
                  <a:lnTo>
                    <a:pt x="88" y="523"/>
                  </a:lnTo>
                  <a:lnTo>
                    <a:pt x="88" y="542"/>
                  </a:lnTo>
                  <a:lnTo>
                    <a:pt x="79" y="549"/>
                  </a:lnTo>
                  <a:lnTo>
                    <a:pt x="79" y="568"/>
                  </a:lnTo>
                  <a:lnTo>
                    <a:pt x="79" y="575"/>
                  </a:lnTo>
                  <a:lnTo>
                    <a:pt x="88" y="585"/>
                  </a:lnTo>
                  <a:lnTo>
                    <a:pt x="88" y="601"/>
                  </a:lnTo>
                  <a:lnTo>
                    <a:pt x="88" y="611"/>
                  </a:lnTo>
                  <a:lnTo>
                    <a:pt x="79" y="627"/>
                  </a:lnTo>
                  <a:lnTo>
                    <a:pt x="79" y="637"/>
                  </a:lnTo>
                  <a:lnTo>
                    <a:pt x="79" y="644"/>
                  </a:lnTo>
                  <a:lnTo>
                    <a:pt x="88" y="653"/>
                  </a:lnTo>
                  <a:lnTo>
                    <a:pt x="95" y="663"/>
                  </a:lnTo>
                  <a:lnTo>
                    <a:pt x="95" y="672"/>
                  </a:lnTo>
                  <a:lnTo>
                    <a:pt x="95" y="686"/>
                  </a:lnTo>
                  <a:lnTo>
                    <a:pt x="95" y="696"/>
                  </a:lnTo>
                  <a:lnTo>
                    <a:pt x="71" y="712"/>
                  </a:lnTo>
                  <a:lnTo>
                    <a:pt x="71" y="722"/>
                  </a:lnTo>
                  <a:lnTo>
                    <a:pt x="79" y="738"/>
                  </a:lnTo>
                  <a:lnTo>
                    <a:pt x="79" y="748"/>
                  </a:lnTo>
                  <a:lnTo>
                    <a:pt x="79" y="755"/>
                  </a:lnTo>
                  <a:lnTo>
                    <a:pt x="79" y="783"/>
                  </a:lnTo>
                  <a:lnTo>
                    <a:pt x="71" y="809"/>
                  </a:lnTo>
                  <a:lnTo>
                    <a:pt x="62" y="809"/>
                  </a:lnTo>
                  <a:lnTo>
                    <a:pt x="52" y="809"/>
                  </a:lnTo>
                  <a:lnTo>
                    <a:pt x="45" y="817"/>
                  </a:lnTo>
                  <a:lnTo>
                    <a:pt x="45" y="826"/>
                  </a:lnTo>
                  <a:lnTo>
                    <a:pt x="36" y="836"/>
                  </a:lnTo>
                  <a:lnTo>
                    <a:pt x="36" y="843"/>
                  </a:lnTo>
                  <a:lnTo>
                    <a:pt x="17" y="859"/>
                  </a:lnTo>
                  <a:lnTo>
                    <a:pt x="26" y="869"/>
                  </a:lnTo>
                  <a:lnTo>
                    <a:pt x="26" y="878"/>
                  </a:lnTo>
                  <a:lnTo>
                    <a:pt x="26" y="885"/>
                  </a:lnTo>
                  <a:lnTo>
                    <a:pt x="17" y="895"/>
                  </a:lnTo>
                  <a:lnTo>
                    <a:pt x="10" y="885"/>
                  </a:lnTo>
                  <a:lnTo>
                    <a:pt x="10" y="878"/>
                  </a:lnTo>
                  <a:lnTo>
                    <a:pt x="0" y="878"/>
                  </a:lnTo>
                  <a:lnTo>
                    <a:pt x="3" y="878"/>
                  </a:lnTo>
                  <a:lnTo>
                    <a:pt x="3" y="895"/>
                  </a:lnTo>
                  <a:lnTo>
                    <a:pt x="3" y="902"/>
                  </a:lnTo>
                  <a:lnTo>
                    <a:pt x="3" y="921"/>
                  </a:lnTo>
                  <a:lnTo>
                    <a:pt x="3" y="928"/>
                  </a:lnTo>
                  <a:lnTo>
                    <a:pt x="3" y="937"/>
                  </a:lnTo>
                  <a:lnTo>
                    <a:pt x="3" y="947"/>
                  </a:lnTo>
                  <a:lnTo>
                    <a:pt x="3" y="954"/>
                  </a:lnTo>
                  <a:lnTo>
                    <a:pt x="10" y="954"/>
                  </a:lnTo>
                  <a:lnTo>
                    <a:pt x="10" y="973"/>
                  </a:lnTo>
                  <a:lnTo>
                    <a:pt x="17" y="963"/>
                  </a:lnTo>
                  <a:lnTo>
                    <a:pt x="26" y="973"/>
                  </a:lnTo>
                  <a:lnTo>
                    <a:pt x="17" y="989"/>
                  </a:lnTo>
                  <a:lnTo>
                    <a:pt x="17" y="996"/>
                  </a:lnTo>
                  <a:lnTo>
                    <a:pt x="17" y="1006"/>
                  </a:lnTo>
                  <a:lnTo>
                    <a:pt x="17" y="1015"/>
                  </a:lnTo>
                  <a:lnTo>
                    <a:pt x="17" y="1032"/>
                  </a:lnTo>
                  <a:lnTo>
                    <a:pt x="17" y="1041"/>
                  </a:lnTo>
                  <a:lnTo>
                    <a:pt x="26" y="1049"/>
                  </a:lnTo>
                  <a:lnTo>
                    <a:pt x="17" y="1058"/>
                  </a:lnTo>
                  <a:lnTo>
                    <a:pt x="17" y="1075"/>
                  </a:lnTo>
                  <a:lnTo>
                    <a:pt x="26" y="1084"/>
                  </a:lnTo>
                  <a:lnTo>
                    <a:pt x="36" y="1084"/>
                  </a:lnTo>
                  <a:lnTo>
                    <a:pt x="36" y="1110"/>
                  </a:lnTo>
                  <a:lnTo>
                    <a:pt x="52" y="1117"/>
                  </a:lnTo>
                  <a:lnTo>
                    <a:pt x="52" y="1127"/>
                  </a:lnTo>
                  <a:lnTo>
                    <a:pt x="52" y="1136"/>
                  </a:lnTo>
                  <a:lnTo>
                    <a:pt x="45" y="1136"/>
                  </a:lnTo>
                  <a:lnTo>
                    <a:pt x="45" y="1143"/>
                  </a:lnTo>
                  <a:lnTo>
                    <a:pt x="36" y="1153"/>
                  </a:lnTo>
                  <a:lnTo>
                    <a:pt x="36" y="1160"/>
                  </a:lnTo>
                  <a:lnTo>
                    <a:pt x="36" y="1169"/>
                  </a:lnTo>
                  <a:lnTo>
                    <a:pt x="45" y="1179"/>
                  </a:lnTo>
                  <a:lnTo>
                    <a:pt x="45" y="1188"/>
                  </a:lnTo>
                  <a:lnTo>
                    <a:pt x="52" y="1195"/>
                  </a:lnTo>
                  <a:lnTo>
                    <a:pt x="52" y="1205"/>
                  </a:lnTo>
                  <a:lnTo>
                    <a:pt x="52" y="1221"/>
                  </a:lnTo>
                  <a:lnTo>
                    <a:pt x="45" y="1231"/>
                  </a:lnTo>
                  <a:lnTo>
                    <a:pt x="52" y="1238"/>
                  </a:lnTo>
                  <a:lnTo>
                    <a:pt x="62" y="1231"/>
                  </a:lnTo>
                  <a:lnTo>
                    <a:pt x="71" y="1238"/>
                  </a:lnTo>
                  <a:lnTo>
                    <a:pt x="97" y="1231"/>
                  </a:lnTo>
                  <a:lnTo>
                    <a:pt x="105" y="1238"/>
                  </a:lnTo>
                  <a:lnTo>
                    <a:pt x="114" y="1238"/>
                  </a:lnTo>
                  <a:lnTo>
                    <a:pt x="123" y="1238"/>
                  </a:lnTo>
                  <a:lnTo>
                    <a:pt x="123" y="1231"/>
                  </a:lnTo>
                  <a:lnTo>
                    <a:pt x="123" y="1212"/>
                  </a:lnTo>
                  <a:lnTo>
                    <a:pt x="123" y="1195"/>
                  </a:lnTo>
                  <a:lnTo>
                    <a:pt x="131" y="1188"/>
                  </a:lnTo>
                  <a:lnTo>
                    <a:pt x="140" y="1188"/>
                  </a:lnTo>
                  <a:lnTo>
                    <a:pt x="147" y="1188"/>
                  </a:lnTo>
                  <a:lnTo>
                    <a:pt x="157" y="1179"/>
                  </a:lnTo>
                  <a:lnTo>
                    <a:pt x="147" y="1179"/>
                  </a:lnTo>
                  <a:lnTo>
                    <a:pt x="157" y="1169"/>
                  </a:lnTo>
                  <a:lnTo>
                    <a:pt x="173" y="1160"/>
                  </a:lnTo>
                  <a:lnTo>
                    <a:pt x="192" y="1169"/>
                  </a:lnTo>
                  <a:lnTo>
                    <a:pt x="192" y="1179"/>
                  </a:lnTo>
                  <a:lnTo>
                    <a:pt x="199" y="1179"/>
                  </a:lnTo>
                  <a:lnTo>
                    <a:pt x="218" y="1179"/>
                  </a:lnTo>
                  <a:lnTo>
                    <a:pt x="225" y="1179"/>
                  </a:lnTo>
                  <a:lnTo>
                    <a:pt x="225" y="1160"/>
                  </a:lnTo>
                  <a:lnTo>
                    <a:pt x="225" y="1153"/>
                  </a:lnTo>
                  <a:lnTo>
                    <a:pt x="244" y="1127"/>
                  </a:lnTo>
                  <a:lnTo>
                    <a:pt x="244" y="1110"/>
                  </a:lnTo>
                  <a:lnTo>
                    <a:pt x="251" y="1101"/>
                  </a:lnTo>
                  <a:lnTo>
                    <a:pt x="261" y="1091"/>
                  </a:lnTo>
                  <a:lnTo>
                    <a:pt x="261" y="1084"/>
                  </a:lnTo>
                  <a:lnTo>
                    <a:pt x="251" y="1084"/>
                  </a:lnTo>
                  <a:lnTo>
                    <a:pt x="261" y="1065"/>
                  </a:lnTo>
                  <a:lnTo>
                    <a:pt x="270" y="1058"/>
                  </a:lnTo>
                  <a:lnTo>
                    <a:pt x="261" y="1049"/>
                  </a:lnTo>
                  <a:lnTo>
                    <a:pt x="261" y="1041"/>
                  </a:lnTo>
                  <a:lnTo>
                    <a:pt x="261" y="1032"/>
                  </a:lnTo>
                  <a:lnTo>
                    <a:pt x="270" y="1023"/>
                  </a:lnTo>
                  <a:lnTo>
                    <a:pt x="270" y="1015"/>
                  </a:lnTo>
                  <a:lnTo>
                    <a:pt x="277" y="996"/>
                  </a:lnTo>
                  <a:lnTo>
                    <a:pt x="277" y="989"/>
                  </a:lnTo>
                  <a:lnTo>
                    <a:pt x="277" y="980"/>
                  </a:lnTo>
                  <a:lnTo>
                    <a:pt x="270" y="963"/>
                  </a:lnTo>
                  <a:lnTo>
                    <a:pt x="287" y="954"/>
                  </a:lnTo>
                  <a:lnTo>
                    <a:pt x="261" y="947"/>
                  </a:lnTo>
                  <a:lnTo>
                    <a:pt x="270" y="937"/>
                  </a:lnTo>
                  <a:lnTo>
                    <a:pt x="287" y="947"/>
                  </a:lnTo>
                  <a:lnTo>
                    <a:pt x="296" y="947"/>
                  </a:lnTo>
                  <a:lnTo>
                    <a:pt x="313" y="928"/>
                  </a:lnTo>
                  <a:lnTo>
                    <a:pt x="313" y="921"/>
                  </a:lnTo>
                  <a:lnTo>
                    <a:pt x="313" y="911"/>
                  </a:lnTo>
                  <a:lnTo>
                    <a:pt x="320" y="911"/>
                  </a:lnTo>
                  <a:lnTo>
                    <a:pt x="329" y="911"/>
                  </a:lnTo>
                  <a:lnTo>
                    <a:pt x="339" y="921"/>
                  </a:lnTo>
                  <a:lnTo>
                    <a:pt x="348" y="902"/>
                  </a:lnTo>
                  <a:lnTo>
                    <a:pt x="355" y="895"/>
                  </a:lnTo>
                  <a:lnTo>
                    <a:pt x="372" y="885"/>
                  </a:lnTo>
                  <a:lnTo>
                    <a:pt x="355" y="878"/>
                  </a:lnTo>
                  <a:lnTo>
                    <a:pt x="355" y="869"/>
                  </a:lnTo>
                  <a:lnTo>
                    <a:pt x="365" y="859"/>
                  </a:lnTo>
                  <a:lnTo>
                    <a:pt x="372" y="859"/>
                  </a:lnTo>
                  <a:lnTo>
                    <a:pt x="391" y="836"/>
                  </a:lnTo>
                  <a:lnTo>
                    <a:pt x="381" y="826"/>
                  </a:lnTo>
                  <a:lnTo>
                    <a:pt x="381" y="809"/>
                  </a:lnTo>
                  <a:lnTo>
                    <a:pt x="365" y="817"/>
                  </a:lnTo>
                  <a:lnTo>
                    <a:pt x="365" y="809"/>
                  </a:lnTo>
                  <a:lnTo>
                    <a:pt x="365" y="800"/>
                  </a:lnTo>
                  <a:lnTo>
                    <a:pt x="355" y="791"/>
                  </a:lnTo>
                  <a:lnTo>
                    <a:pt x="348" y="783"/>
                  </a:lnTo>
                  <a:lnTo>
                    <a:pt x="348" y="774"/>
                  </a:lnTo>
                  <a:lnTo>
                    <a:pt x="348" y="765"/>
                  </a:lnTo>
                  <a:lnTo>
                    <a:pt x="329" y="774"/>
                  </a:lnTo>
                  <a:lnTo>
                    <a:pt x="320" y="765"/>
                  </a:lnTo>
                  <a:lnTo>
                    <a:pt x="313" y="755"/>
                  </a:lnTo>
                  <a:lnTo>
                    <a:pt x="313" y="738"/>
                  </a:lnTo>
                  <a:lnTo>
                    <a:pt x="303" y="731"/>
                  </a:lnTo>
                  <a:lnTo>
                    <a:pt x="303" y="722"/>
                  </a:lnTo>
                  <a:lnTo>
                    <a:pt x="296" y="712"/>
                  </a:lnTo>
                  <a:lnTo>
                    <a:pt x="303" y="712"/>
                  </a:lnTo>
                  <a:lnTo>
                    <a:pt x="313" y="705"/>
                  </a:lnTo>
                  <a:lnTo>
                    <a:pt x="313" y="686"/>
                  </a:lnTo>
                  <a:lnTo>
                    <a:pt x="313" y="679"/>
                  </a:lnTo>
                  <a:lnTo>
                    <a:pt x="313" y="663"/>
                  </a:lnTo>
                  <a:lnTo>
                    <a:pt x="320" y="663"/>
                  </a:lnTo>
                  <a:lnTo>
                    <a:pt x="313" y="653"/>
                  </a:lnTo>
                  <a:lnTo>
                    <a:pt x="320" y="644"/>
                  </a:lnTo>
                  <a:lnTo>
                    <a:pt x="320" y="627"/>
                  </a:lnTo>
                  <a:lnTo>
                    <a:pt x="329" y="618"/>
                  </a:lnTo>
                  <a:lnTo>
                    <a:pt x="329" y="601"/>
                  </a:lnTo>
                  <a:lnTo>
                    <a:pt x="303" y="601"/>
                  </a:lnTo>
                  <a:lnTo>
                    <a:pt x="303" y="585"/>
                  </a:lnTo>
                  <a:lnTo>
                    <a:pt x="313" y="575"/>
                  </a:lnTo>
                  <a:lnTo>
                    <a:pt x="329" y="585"/>
                  </a:lnTo>
                  <a:lnTo>
                    <a:pt x="339" y="575"/>
                  </a:lnTo>
                  <a:lnTo>
                    <a:pt x="348" y="575"/>
                  </a:lnTo>
                  <a:lnTo>
                    <a:pt x="355" y="568"/>
                  </a:lnTo>
                  <a:lnTo>
                    <a:pt x="365" y="568"/>
                  </a:lnTo>
                  <a:lnTo>
                    <a:pt x="381" y="559"/>
                  </a:lnTo>
                  <a:lnTo>
                    <a:pt x="372" y="549"/>
                  </a:lnTo>
                  <a:lnTo>
                    <a:pt x="391" y="533"/>
                  </a:lnTo>
                  <a:lnTo>
                    <a:pt x="381" y="523"/>
                  </a:lnTo>
                  <a:lnTo>
                    <a:pt x="398" y="523"/>
                  </a:lnTo>
                  <a:lnTo>
                    <a:pt x="407" y="507"/>
                  </a:lnTo>
                  <a:lnTo>
                    <a:pt x="417" y="516"/>
                  </a:lnTo>
                  <a:lnTo>
                    <a:pt x="433" y="507"/>
                  </a:lnTo>
                  <a:lnTo>
                    <a:pt x="424" y="499"/>
                  </a:lnTo>
                  <a:lnTo>
                    <a:pt x="433" y="490"/>
                  </a:lnTo>
                  <a:lnTo>
                    <a:pt x="443" y="490"/>
                  </a:lnTo>
                  <a:lnTo>
                    <a:pt x="459" y="480"/>
                  </a:lnTo>
                  <a:lnTo>
                    <a:pt x="459" y="464"/>
                  </a:lnTo>
                  <a:lnTo>
                    <a:pt x="459" y="454"/>
                  </a:lnTo>
                  <a:lnTo>
                    <a:pt x="459" y="447"/>
                  </a:lnTo>
                  <a:lnTo>
                    <a:pt x="469" y="431"/>
                  </a:lnTo>
                  <a:lnTo>
                    <a:pt x="476" y="431"/>
                  </a:lnTo>
                  <a:lnTo>
                    <a:pt x="485" y="412"/>
                  </a:lnTo>
                  <a:lnTo>
                    <a:pt x="493" y="405"/>
                  </a:lnTo>
                  <a:lnTo>
                    <a:pt x="485" y="395"/>
                  </a:lnTo>
                  <a:lnTo>
                    <a:pt x="485" y="386"/>
                  </a:lnTo>
                  <a:lnTo>
                    <a:pt x="485" y="369"/>
                  </a:lnTo>
                  <a:lnTo>
                    <a:pt x="485" y="353"/>
                  </a:lnTo>
                  <a:lnTo>
                    <a:pt x="493" y="343"/>
                  </a:lnTo>
                  <a:lnTo>
                    <a:pt x="493" y="336"/>
                  </a:lnTo>
                  <a:lnTo>
                    <a:pt x="493" y="327"/>
                  </a:lnTo>
                  <a:lnTo>
                    <a:pt x="502" y="317"/>
                  </a:lnTo>
                  <a:lnTo>
                    <a:pt x="521" y="317"/>
                  </a:lnTo>
                  <a:lnTo>
                    <a:pt x="521" y="301"/>
                  </a:lnTo>
                  <a:lnTo>
                    <a:pt x="521" y="284"/>
                  </a:lnTo>
                  <a:lnTo>
                    <a:pt x="521" y="275"/>
                  </a:lnTo>
                  <a:lnTo>
                    <a:pt x="528" y="275"/>
                  </a:lnTo>
                  <a:lnTo>
                    <a:pt x="537" y="284"/>
                  </a:lnTo>
                  <a:lnTo>
                    <a:pt x="554" y="265"/>
                  </a:lnTo>
                  <a:lnTo>
                    <a:pt x="563" y="275"/>
                  </a:lnTo>
                  <a:lnTo>
                    <a:pt x="571" y="275"/>
                  </a:lnTo>
                  <a:lnTo>
                    <a:pt x="580" y="275"/>
                  </a:lnTo>
                  <a:lnTo>
                    <a:pt x="587" y="284"/>
                  </a:lnTo>
                  <a:lnTo>
                    <a:pt x="597" y="27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541"/>
            <p:cNvSpPr>
              <a:spLocks/>
            </p:cNvSpPr>
            <p:nvPr/>
          </p:nvSpPr>
          <p:spPr bwMode="auto">
            <a:xfrm>
              <a:off x="8767606" y="822953"/>
              <a:ext cx="811213" cy="1489075"/>
            </a:xfrm>
            <a:custGeom>
              <a:avLst/>
              <a:gdLst>
                <a:gd name="T0" fmla="*/ 277 w 511"/>
                <a:gd name="T1" fmla="*/ 85 h 938"/>
                <a:gd name="T2" fmla="*/ 286 w 511"/>
                <a:gd name="T3" fmla="*/ 43 h 938"/>
                <a:gd name="T4" fmla="*/ 234 w 511"/>
                <a:gd name="T5" fmla="*/ 17 h 938"/>
                <a:gd name="T6" fmla="*/ 208 w 511"/>
                <a:gd name="T7" fmla="*/ 17 h 938"/>
                <a:gd name="T8" fmla="*/ 173 w 511"/>
                <a:gd name="T9" fmla="*/ 78 h 938"/>
                <a:gd name="T10" fmla="*/ 166 w 511"/>
                <a:gd name="T11" fmla="*/ 112 h 938"/>
                <a:gd name="T12" fmla="*/ 130 w 511"/>
                <a:gd name="T13" fmla="*/ 147 h 938"/>
                <a:gd name="T14" fmla="*/ 78 w 511"/>
                <a:gd name="T15" fmla="*/ 138 h 938"/>
                <a:gd name="T16" fmla="*/ 43 w 511"/>
                <a:gd name="T17" fmla="*/ 112 h 938"/>
                <a:gd name="T18" fmla="*/ 9 w 511"/>
                <a:gd name="T19" fmla="*/ 85 h 938"/>
                <a:gd name="T20" fmla="*/ 35 w 511"/>
                <a:gd name="T21" fmla="*/ 138 h 938"/>
                <a:gd name="T22" fmla="*/ 61 w 511"/>
                <a:gd name="T23" fmla="*/ 164 h 938"/>
                <a:gd name="T24" fmla="*/ 104 w 511"/>
                <a:gd name="T25" fmla="*/ 197 h 938"/>
                <a:gd name="T26" fmla="*/ 113 w 511"/>
                <a:gd name="T27" fmla="*/ 232 h 938"/>
                <a:gd name="T28" fmla="*/ 121 w 511"/>
                <a:gd name="T29" fmla="*/ 258 h 938"/>
                <a:gd name="T30" fmla="*/ 130 w 511"/>
                <a:gd name="T31" fmla="*/ 291 h 938"/>
                <a:gd name="T32" fmla="*/ 130 w 511"/>
                <a:gd name="T33" fmla="*/ 343 h 938"/>
                <a:gd name="T34" fmla="*/ 147 w 511"/>
                <a:gd name="T35" fmla="*/ 396 h 938"/>
                <a:gd name="T36" fmla="*/ 182 w 511"/>
                <a:gd name="T37" fmla="*/ 414 h 938"/>
                <a:gd name="T38" fmla="*/ 189 w 511"/>
                <a:gd name="T39" fmla="*/ 457 h 938"/>
                <a:gd name="T40" fmla="*/ 189 w 511"/>
                <a:gd name="T41" fmla="*/ 481 h 938"/>
                <a:gd name="T42" fmla="*/ 156 w 511"/>
                <a:gd name="T43" fmla="*/ 516 h 938"/>
                <a:gd name="T44" fmla="*/ 121 w 511"/>
                <a:gd name="T45" fmla="*/ 568 h 938"/>
                <a:gd name="T46" fmla="*/ 104 w 511"/>
                <a:gd name="T47" fmla="*/ 601 h 938"/>
                <a:gd name="T48" fmla="*/ 87 w 511"/>
                <a:gd name="T49" fmla="*/ 620 h 938"/>
                <a:gd name="T50" fmla="*/ 52 w 511"/>
                <a:gd name="T51" fmla="*/ 637 h 938"/>
                <a:gd name="T52" fmla="*/ 35 w 511"/>
                <a:gd name="T53" fmla="*/ 696 h 938"/>
                <a:gd name="T54" fmla="*/ 35 w 511"/>
                <a:gd name="T55" fmla="*/ 739 h 938"/>
                <a:gd name="T56" fmla="*/ 52 w 511"/>
                <a:gd name="T57" fmla="*/ 800 h 938"/>
                <a:gd name="T58" fmla="*/ 35 w 511"/>
                <a:gd name="T59" fmla="*/ 852 h 938"/>
                <a:gd name="T60" fmla="*/ 104 w 511"/>
                <a:gd name="T61" fmla="*/ 886 h 938"/>
                <a:gd name="T62" fmla="*/ 130 w 511"/>
                <a:gd name="T63" fmla="*/ 930 h 938"/>
                <a:gd name="T64" fmla="*/ 182 w 511"/>
                <a:gd name="T65" fmla="*/ 921 h 938"/>
                <a:gd name="T66" fmla="*/ 215 w 511"/>
                <a:gd name="T67" fmla="*/ 912 h 938"/>
                <a:gd name="T68" fmla="*/ 277 w 511"/>
                <a:gd name="T69" fmla="*/ 895 h 938"/>
                <a:gd name="T70" fmla="*/ 293 w 511"/>
                <a:gd name="T71" fmla="*/ 886 h 938"/>
                <a:gd name="T72" fmla="*/ 338 w 511"/>
                <a:gd name="T73" fmla="*/ 859 h 938"/>
                <a:gd name="T74" fmla="*/ 388 w 511"/>
                <a:gd name="T75" fmla="*/ 817 h 938"/>
                <a:gd name="T76" fmla="*/ 423 w 511"/>
                <a:gd name="T77" fmla="*/ 774 h 938"/>
                <a:gd name="T78" fmla="*/ 449 w 511"/>
                <a:gd name="T79" fmla="*/ 739 h 938"/>
                <a:gd name="T80" fmla="*/ 459 w 511"/>
                <a:gd name="T81" fmla="*/ 696 h 938"/>
                <a:gd name="T82" fmla="*/ 483 w 511"/>
                <a:gd name="T83" fmla="*/ 654 h 938"/>
                <a:gd name="T84" fmla="*/ 492 w 511"/>
                <a:gd name="T85" fmla="*/ 601 h 938"/>
                <a:gd name="T86" fmla="*/ 423 w 511"/>
                <a:gd name="T87" fmla="*/ 568 h 938"/>
                <a:gd name="T88" fmla="*/ 423 w 511"/>
                <a:gd name="T89" fmla="*/ 552 h 938"/>
                <a:gd name="T90" fmla="*/ 423 w 511"/>
                <a:gd name="T91" fmla="*/ 516 h 938"/>
                <a:gd name="T92" fmla="*/ 407 w 511"/>
                <a:gd name="T93" fmla="*/ 490 h 938"/>
                <a:gd name="T94" fmla="*/ 397 w 511"/>
                <a:gd name="T95" fmla="*/ 457 h 938"/>
                <a:gd name="T96" fmla="*/ 381 w 511"/>
                <a:gd name="T97" fmla="*/ 438 h 938"/>
                <a:gd name="T98" fmla="*/ 381 w 511"/>
                <a:gd name="T99" fmla="*/ 405 h 938"/>
                <a:gd name="T100" fmla="*/ 381 w 511"/>
                <a:gd name="T101" fmla="*/ 360 h 938"/>
                <a:gd name="T102" fmla="*/ 338 w 511"/>
                <a:gd name="T103" fmla="*/ 310 h 938"/>
                <a:gd name="T104" fmla="*/ 319 w 511"/>
                <a:gd name="T105" fmla="*/ 258 h 938"/>
                <a:gd name="T106" fmla="*/ 329 w 511"/>
                <a:gd name="T107" fmla="*/ 216 h 938"/>
                <a:gd name="T108" fmla="*/ 293 w 511"/>
                <a:gd name="T109" fmla="*/ 164 h 938"/>
                <a:gd name="T110" fmla="*/ 267 w 511"/>
                <a:gd name="T111" fmla="*/ 128 h 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1" h="938">
                  <a:moveTo>
                    <a:pt x="286" y="102"/>
                  </a:moveTo>
                  <a:lnTo>
                    <a:pt x="277" y="102"/>
                  </a:lnTo>
                  <a:lnTo>
                    <a:pt x="277" y="95"/>
                  </a:lnTo>
                  <a:lnTo>
                    <a:pt x="277" y="85"/>
                  </a:lnTo>
                  <a:lnTo>
                    <a:pt x="277" y="78"/>
                  </a:lnTo>
                  <a:lnTo>
                    <a:pt x="277" y="59"/>
                  </a:lnTo>
                  <a:lnTo>
                    <a:pt x="286" y="52"/>
                  </a:lnTo>
                  <a:lnTo>
                    <a:pt x="286" y="43"/>
                  </a:lnTo>
                  <a:lnTo>
                    <a:pt x="277" y="33"/>
                  </a:lnTo>
                  <a:lnTo>
                    <a:pt x="267" y="26"/>
                  </a:lnTo>
                  <a:lnTo>
                    <a:pt x="260" y="26"/>
                  </a:lnTo>
                  <a:lnTo>
                    <a:pt x="234" y="17"/>
                  </a:lnTo>
                  <a:lnTo>
                    <a:pt x="241" y="0"/>
                  </a:lnTo>
                  <a:lnTo>
                    <a:pt x="234" y="0"/>
                  </a:lnTo>
                  <a:lnTo>
                    <a:pt x="225" y="7"/>
                  </a:lnTo>
                  <a:lnTo>
                    <a:pt x="208" y="17"/>
                  </a:lnTo>
                  <a:lnTo>
                    <a:pt x="189" y="17"/>
                  </a:lnTo>
                  <a:lnTo>
                    <a:pt x="182" y="26"/>
                  </a:lnTo>
                  <a:lnTo>
                    <a:pt x="182" y="59"/>
                  </a:lnTo>
                  <a:lnTo>
                    <a:pt x="173" y="78"/>
                  </a:lnTo>
                  <a:lnTo>
                    <a:pt x="173" y="85"/>
                  </a:lnTo>
                  <a:lnTo>
                    <a:pt x="173" y="95"/>
                  </a:lnTo>
                  <a:lnTo>
                    <a:pt x="173" y="102"/>
                  </a:lnTo>
                  <a:lnTo>
                    <a:pt x="166" y="112"/>
                  </a:lnTo>
                  <a:lnTo>
                    <a:pt x="156" y="128"/>
                  </a:lnTo>
                  <a:lnTo>
                    <a:pt x="156" y="138"/>
                  </a:lnTo>
                  <a:lnTo>
                    <a:pt x="147" y="138"/>
                  </a:lnTo>
                  <a:lnTo>
                    <a:pt x="130" y="147"/>
                  </a:lnTo>
                  <a:lnTo>
                    <a:pt x="121" y="128"/>
                  </a:lnTo>
                  <a:lnTo>
                    <a:pt x="113" y="128"/>
                  </a:lnTo>
                  <a:lnTo>
                    <a:pt x="104" y="138"/>
                  </a:lnTo>
                  <a:lnTo>
                    <a:pt x="78" y="138"/>
                  </a:lnTo>
                  <a:lnTo>
                    <a:pt x="71" y="128"/>
                  </a:lnTo>
                  <a:lnTo>
                    <a:pt x="61" y="128"/>
                  </a:lnTo>
                  <a:lnTo>
                    <a:pt x="52" y="128"/>
                  </a:lnTo>
                  <a:lnTo>
                    <a:pt x="43" y="112"/>
                  </a:lnTo>
                  <a:lnTo>
                    <a:pt x="43" y="102"/>
                  </a:lnTo>
                  <a:lnTo>
                    <a:pt x="26" y="95"/>
                  </a:lnTo>
                  <a:lnTo>
                    <a:pt x="19" y="85"/>
                  </a:lnTo>
                  <a:lnTo>
                    <a:pt x="9" y="85"/>
                  </a:lnTo>
                  <a:lnTo>
                    <a:pt x="0" y="102"/>
                  </a:lnTo>
                  <a:lnTo>
                    <a:pt x="0" y="121"/>
                  </a:lnTo>
                  <a:lnTo>
                    <a:pt x="19" y="128"/>
                  </a:lnTo>
                  <a:lnTo>
                    <a:pt x="35" y="138"/>
                  </a:lnTo>
                  <a:lnTo>
                    <a:pt x="35" y="154"/>
                  </a:lnTo>
                  <a:lnTo>
                    <a:pt x="43" y="154"/>
                  </a:lnTo>
                  <a:lnTo>
                    <a:pt x="52" y="164"/>
                  </a:lnTo>
                  <a:lnTo>
                    <a:pt x="61" y="164"/>
                  </a:lnTo>
                  <a:lnTo>
                    <a:pt x="78" y="173"/>
                  </a:lnTo>
                  <a:lnTo>
                    <a:pt x="95" y="180"/>
                  </a:lnTo>
                  <a:lnTo>
                    <a:pt x="104" y="180"/>
                  </a:lnTo>
                  <a:lnTo>
                    <a:pt x="104" y="197"/>
                  </a:lnTo>
                  <a:lnTo>
                    <a:pt x="113" y="206"/>
                  </a:lnTo>
                  <a:lnTo>
                    <a:pt x="113" y="216"/>
                  </a:lnTo>
                  <a:lnTo>
                    <a:pt x="113" y="223"/>
                  </a:lnTo>
                  <a:lnTo>
                    <a:pt x="113" y="232"/>
                  </a:lnTo>
                  <a:lnTo>
                    <a:pt x="113" y="242"/>
                  </a:lnTo>
                  <a:lnTo>
                    <a:pt x="104" y="249"/>
                  </a:lnTo>
                  <a:lnTo>
                    <a:pt x="121" y="249"/>
                  </a:lnTo>
                  <a:lnTo>
                    <a:pt x="121" y="258"/>
                  </a:lnTo>
                  <a:lnTo>
                    <a:pt x="121" y="265"/>
                  </a:lnTo>
                  <a:lnTo>
                    <a:pt x="121" y="275"/>
                  </a:lnTo>
                  <a:lnTo>
                    <a:pt x="130" y="284"/>
                  </a:lnTo>
                  <a:lnTo>
                    <a:pt x="130" y="291"/>
                  </a:lnTo>
                  <a:lnTo>
                    <a:pt x="137" y="301"/>
                  </a:lnTo>
                  <a:lnTo>
                    <a:pt x="130" y="310"/>
                  </a:lnTo>
                  <a:lnTo>
                    <a:pt x="130" y="327"/>
                  </a:lnTo>
                  <a:lnTo>
                    <a:pt x="130" y="343"/>
                  </a:lnTo>
                  <a:lnTo>
                    <a:pt x="130" y="353"/>
                  </a:lnTo>
                  <a:lnTo>
                    <a:pt x="137" y="370"/>
                  </a:lnTo>
                  <a:lnTo>
                    <a:pt x="147" y="379"/>
                  </a:lnTo>
                  <a:lnTo>
                    <a:pt x="147" y="396"/>
                  </a:lnTo>
                  <a:lnTo>
                    <a:pt x="156" y="396"/>
                  </a:lnTo>
                  <a:lnTo>
                    <a:pt x="166" y="405"/>
                  </a:lnTo>
                  <a:lnTo>
                    <a:pt x="182" y="405"/>
                  </a:lnTo>
                  <a:lnTo>
                    <a:pt x="182" y="414"/>
                  </a:lnTo>
                  <a:lnTo>
                    <a:pt x="189" y="422"/>
                  </a:lnTo>
                  <a:lnTo>
                    <a:pt x="189" y="429"/>
                  </a:lnTo>
                  <a:lnTo>
                    <a:pt x="189" y="438"/>
                  </a:lnTo>
                  <a:lnTo>
                    <a:pt x="189" y="457"/>
                  </a:lnTo>
                  <a:lnTo>
                    <a:pt x="189" y="464"/>
                  </a:lnTo>
                  <a:lnTo>
                    <a:pt x="199" y="474"/>
                  </a:lnTo>
                  <a:lnTo>
                    <a:pt x="199" y="481"/>
                  </a:lnTo>
                  <a:lnTo>
                    <a:pt x="189" y="481"/>
                  </a:lnTo>
                  <a:lnTo>
                    <a:pt x="182" y="481"/>
                  </a:lnTo>
                  <a:lnTo>
                    <a:pt x="173" y="481"/>
                  </a:lnTo>
                  <a:lnTo>
                    <a:pt x="173" y="490"/>
                  </a:lnTo>
                  <a:lnTo>
                    <a:pt x="156" y="516"/>
                  </a:lnTo>
                  <a:lnTo>
                    <a:pt x="156" y="526"/>
                  </a:lnTo>
                  <a:lnTo>
                    <a:pt x="147" y="542"/>
                  </a:lnTo>
                  <a:lnTo>
                    <a:pt x="137" y="552"/>
                  </a:lnTo>
                  <a:lnTo>
                    <a:pt x="121" y="568"/>
                  </a:lnTo>
                  <a:lnTo>
                    <a:pt x="121" y="575"/>
                  </a:lnTo>
                  <a:lnTo>
                    <a:pt x="121" y="585"/>
                  </a:lnTo>
                  <a:lnTo>
                    <a:pt x="104" y="594"/>
                  </a:lnTo>
                  <a:lnTo>
                    <a:pt x="104" y="601"/>
                  </a:lnTo>
                  <a:lnTo>
                    <a:pt x="104" y="594"/>
                  </a:lnTo>
                  <a:lnTo>
                    <a:pt x="95" y="601"/>
                  </a:lnTo>
                  <a:lnTo>
                    <a:pt x="87" y="611"/>
                  </a:lnTo>
                  <a:lnTo>
                    <a:pt x="87" y="620"/>
                  </a:lnTo>
                  <a:lnTo>
                    <a:pt x="87" y="637"/>
                  </a:lnTo>
                  <a:lnTo>
                    <a:pt x="71" y="644"/>
                  </a:lnTo>
                  <a:lnTo>
                    <a:pt x="61" y="637"/>
                  </a:lnTo>
                  <a:lnTo>
                    <a:pt x="52" y="637"/>
                  </a:lnTo>
                  <a:lnTo>
                    <a:pt x="52" y="654"/>
                  </a:lnTo>
                  <a:lnTo>
                    <a:pt x="35" y="670"/>
                  </a:lnTo>
                  <a:lnTo>
                    <a:pt x="35" y="689"/>
                  </a:lnTo>
                  <a:lnTo>
                    <a:pt x="35" y="696"/>
                  </a:lnTo>
                  <a:lnTo>
                    <a:pt x="43" y="706"/>
                  </a:lnTo>
                  <a:lnTo>
                    <a:pt x="43" y="722"/>
                  </a:lnTo>
                  <a:lnTo>
                    <a:pt x="35" y="732"/>
                  </a:lnTo>
                  <a:lnTo>
                    <a:pt x="35" y="739"/>
                  </a:lnTo>
                  <a:lnTo>
                    <a:pt x="52" y="748"/>
                  </a:lnTo>
                  <a:lnTo>
                    <a:pt x="52" y="758"/>
                  </a:lnTo>
                  <a:lnTo>
                    <a:pt x="52" y="774"/>
                  </a:lnTo>
                  <a:lnTo>
                    <a:pt x="52" y="800"/>
                  </a:lnTo>
                  <a:lnTo>
                    <a:pt x="52" y="817"/>
                  </a:lnTo>
                  <a:lnTo>
                    <a:pt x="35" y="826"/>
                  </a:lnTo>
                  <a:lnTo>
                    <a:pt x="35" y="843"/>
                  </a:lnTo>
                  <a:lnTo>
                    <a:pt x="35" y="852"/>
                  </a:lnTo>
                  <a:lnTo>
                    <a:pt x="52" y="876"/>
                  </a:lnTo>
                  <a:lnTo>
                    <a:pt x="78" y="876"/>
                  </a:lnTo>
                  <a:lnTo>
                    <a:pt x="87" y="886"/>
                  </a:lnTo>
                  <a:lnTo>
                    <a:pt x="104" y="886"/>
                  </a:lnTo>
                  <a:lnTo>
                    <a:pt x="113" y="886"/>
                  </a:lnTo>
                  <a:lnTo>
                    <a:pt x="121" y="904"/>
                  </a:lnTo>
                  <a:lnTo>
                    <a:pt x="121" y="921"/>
                  </a:lnTo>
                  <a:lnTo>
                    <a:pt x="130" y="930"/>
                  </a:lnTo>
                  <a:lnTo>
                    <a:pt x="137" y="938"/>
                  </a:lnTo>
                  <a:lnTo>
                    <a:pt x="166" y="938"/>
                  </a:lnTo>
                  <a:lnTo>
                    <a:pt x="173" y="938"/>
                  </a:lnTo>
                  <a:lnTo>
                    <a:pt x="182" y="921"/>
                  </a:lnTo>
                  <a:lnTo>
                    <a:pt x="189" y="912"/>
                  </a:lnTo>
                  <a:lnTo>
                    <a:pt x="199" y="930"/>
                  </a:lnTo>
                  <a:lnTo>
                    <a:pt x="208" y="921"/>
                  </a:lnTo>
                  <a:lnTo>
                    <a:pt x="215" y="912"/>
                  </a:lnTo>
                  <a:lnTo>
                    <a:pt x="234" y="904"/>
                  </a:lnTo>
                  <a:lnTo>
                    <a:pt x="260" y="895"/>
                  </a:lnTo>
                  <a:lnTo>
                    <a:pt x="267" y="895"/>
                  </a:lnTo>
                  <a:lnTo>
                    <a:pt x="277" y="895"/>
                  </a:lnTo>
                  <a:lnTo>
                    <a:pt x="277" y="886"/>
                  </a:lnTo>
                  <a:lnTo>
                    <a:pt x="277" y="876"/>
                  </a:lnTo>
                  <a:lnTo>
                    <a:pt x="286" y="869"/>
                  </a:lnTo>
                  <a:lnTo>
                    <a:pt x="293" y="886"/>
                  </a:lnTo>
                  <a:lnTo>
                    <a:pt x="303" y="876"/>
                  </a:lnTo>
                  <a:lnTo>
                    <a:pt x="319" y="869"/>
                  </a:lnTo>
                  <a:lnTo>
                    <a:pt x="329" y="852"/>
                  </a:lnTo>
                  <a:lnTo>
                    <a:pt x="338" y="859"/>
                  </a:lnTo>
                  <a:lnTo>
                    <a:pt x="355" y="859"/>
                  </a:lnTo>
                  <a:lnTo>
                    <a:pt x="362" y="859"/>
                  </a:lnTo>
                  <a:lnTo>
                    <a:pt x="371" y="852"/>
                  </a:lnTo>
                  <a:lnTo>
                    <a:pt x="388" y="817"/>
                  </a:lnTo>
                  <a:lnTo>
                    <a:pt x="397" y="807"/>
                  </a:lnTo>
                  <a:lnTo>
                    <a:pt x="407" y="793"/>
                  </a:lnTo>
                  <a:lnTo>
                    <a:pt x="414" y="784"/>
                  </a:lnTo>
                  <a:lnTo>
                    <a:pt x="423" y="774"/>
                  </a:lnTo>
                  <a:lnTo>
                    <a:pt x="433" y="758"/>
                  </a:lnTo>
                  <a:lnTo>
                    <a:pt x="440" y="732"/>
                  </a:lnTo>
                  <a:lnTo>
                    <a:pt x="440" y="739"/>
                  </a:lnTo>
                  <a:lnTo>
                    <a:pt x="449" y="739"/>
                  </a:lnTo>
                  <a:lnTo>
                    <a:pt x="459" y="732"/>
                  </a:lnTo>
                  <a:lnTo>
                    <a:pt x="449" y="722"/>
                  </a:lnTo>
                  <a:lnTo>
                    <a:pt x="459" y="715"/>
                  </a:lnTo>
                  <a:lnTo>
                    <a:pt x="459" y="696"/>
                  </a:lnTo>
                  <a:lnTo>
                    <a:pt x="466" y="689"/>
                  </a:lnTo>
                  <a:lnTo>
                    <a:pt x="475" y="680"/>
                  </a:lnTo>
                  <a:lnTo>
                    <a:pt x="475" y="670"/>
                  </a:lnTo>
                  <a:lnTo>
                    <a:pt x="483" y="654"/>
                  </a:lnTo>
                  <a:lnTo>
                    <a:pt x="501" y="644"/>
                  </a:lnTo>
                  <a:lnTo>
                    <a:pt x="511" y="628"/>
                  </a:lnTo>
                  <a:lnTo>
                    <a:pt x="501" y="611"/>
                  </a:lnTo>
                  <a:lnTo>
                    <a:pt x="492" y="601"/>
                  </a:lnTo>
                  <a:lnTo>
                    <a:pt x="466" y="594"/>
                  </a:lnTo>
                  <a:lnTo>
                    <a:pt x="440" y="585"/>
                  </a:lnTo>
                  <a:lnTo>
                    <a:pt x="433" y="575"/>
                  </a:lnTo>
                  <a:lnTo>
                    <a:pt x="423" y="568"/>
                  </a:lnTo>
                  <a:lnTo>
                    <a:pt x="414" y="568"/>
                  </a:lnTo>
                  <a:lnTo>
                    <a:pt x="407" y="552"/>
                  </a:lnTo>
                  <a:lnTo>
                    <a:pt x="414" y="552"/>
                  </a:lnTo>
                  <a:lnTo>
                    <a:pt x="423" y="552"/>
                  </a:lnTo>
                  <a:lnTo>
                    <a:pt x="433" y="542"/>
                  </a:lnTo>
                  <a:lnTo>
                    <a:pt x="433" y="533"/>
                  </a:lnTo>
                  <a:lnTo>
                    <a:pt x="433" y="526"/>
                  </a:lnTo>
                  <a:lnTo>
                    <a:pt x="423" y="516"/>
                  </a:lnTo>
                  <a:lnTo>
                    <a:pt x="423" y="507"/>
                  </a:lnTo>
                  <a:lnTo>
                    <a:pt x="407" y="507"/>
                  </a:lnTo>
                  <a:lnTo>
                    <a:pt x="407" y="500"/>
                  </a:lnTo>
                  <a:lnTo>
                    <a:pt x="407" y="490"/>
                  </a:lnTo>
                  <a:lnTo>
                    <a:pt x="388" y="481"/>
                  </a:lnTo>
                  <a:lnTo>
                    <a:pt x="407" y="474"/>
                  </a:lnTo>
                  <a:lnTo>
                    <a:pt x="397" y="464"/>
                  </a:lnTo>
                  <a:lnTo>
                    <a:pt x="397" y="457"/>
                  </a:lnTo>
                  <a:lnTo>
                    <a:pt x="388" y="464"/>
                  </a:lnTo>
                  <a:lnTo>
                    <a:pt x="381" y="457"/>
                  </a:lnTo>
                  <a:lnTo>
                    <a:pt x="381" y="448"/>
                  </a:lnTo>
                  <a:lnTo>
                    <a:pt x="381" y="438"/>
                  </a:lnTo>
                  <a:lnTo>
                    <a:pt x="381" y="429"/>
                  </a:lnTo>
                  <a:lnTo>
                    <a:pt x="371" y="422"/>
                  </a:lnTo>
                  <a:lnTo>
                    <a:pt x="371" y="414"/>
                  </a:lnTo>
                  <a:lnTo>
                    <a:pt x="381" y="405"/>
                  </a:lnTo>
                  <a:lnTo>
                    <a:pt x="371" y="386"/>
                  </a:lnTo>
                  <a:lnTo>
                    <a:pt x="381" y="379"/>
                  </a:lnTo>
                  <a:lnTo>
                    <a:pt x="381" y="370"/>
                  </a:lnTo>
                  <a:lnTo>
                    <a:pt x="381" y="360"/>
                  </a:lnTo>
                  <a:lnTo>
                    <a:pt x="371" y="343"/>
                  </a:lnTo>
                  <a:lnTo>
                    <a:pt x="362" y="327"/>
                  </a:lnTo>
                  <a:lnTo>
                    <a:pt x="355" y="317"/>
                  </a:lnTo>
                  <a:lnTo>
                    <a:pt x="338" y="310"/>
                  </a:lnTo>
                  <a:lnTo>
                    <a:pt x="338" y="301"/>
                  </a:lnTo>
                  <a:lnTo>
                    <a:pt x="329" y="291"/>
                  </a:lnTo>
                  <a:lnTo>
                    <a:pt x="319" y="275"/>
                  </a:lnTo>
                  <a:lnTo>
                    <a:pt x="319" y="258"/>
                  </a:lnTo>
                  <a:lnTo>
                    <a:pt x="319" y="249"/>
                  </a:lnTo>
                  <a:lnTo>
                    <a:pt x="319" y="232"/>
                  </a:lnTo>
                  <a:lnTo>
                    <a:pt x="329" y="223"/>
                  </a:lnTo>
                  <a:lnTo>
                    <a:pt x="329" y="216"/>
                  </a:lnTo>
                  <a:lnTo>
                    <a:pt x="329" y="197"/>
                  </a:lnTo>
                  <a:lnTo>
                    <a:pt x="310" y="180"/>
                  </a:lnTo>
                  <a:lnTo>
                    <a:pt x="293" y="173"/>
                  </a:lnTo>
                  <a:lnTo>
                    <a:pt x="293" y="164"/>
                  </a:lnTo>
                  <a:lnTo>
                    <a:pt x="286" y="154"/>
                  </a:lnTo>
                  <a:lnTo>
                    <a:pt x="277" y="147"/>
                  </a:lnTo>
                  <a:lnTo>
                    <a:pt x="267" y="138"/>
                  </a:lnTo>
                  <a:lnTo>
                    <a:pt x="267" y="128"/>
                  </a:lnTo>
                  <a:lnTo>
                    <a:pt x="277" y="121"/>
                  </a:lnTo>
                  <a:lnTo>
                    <a:pt x="277" y="112"/>
                  </a:lnTo>
                  <a:lnTo>
                    <a:pt x="286" y="102"/>
                  </a:lnTo>
                  <a:close/>
                </a:path>
              </a:pathLst>
            </a:custGeom>
            <a:solidFill>
              <a:schemeClr val="accent4"/>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74" name="Oval 73"/>
          <p:cNvSpPr/>
          <p:nvPr/>
        </p:nvSpPr>
        <p:spPr>
          <a:xfrm>
            <a:off x="5862478" y="4658352"/>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5" name="Oval 74"/>
          <p:cNvSpPr/>
          <p:nvPr/>
        </p:nvSpPr>
        <p:spPr>
          <a:xfrm>
            <a:off x="7663498" y="3469316"/>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6" name="Oval 75"/>
          <p:cNvSpPr/>
          <p:nvPr/>
        </p:nvSpPr>
        <p:spPr>
          <a:xfrm>
            <a:off x="9092250" y="4247984"/>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7" name="Oval 76"/>
          <p:cNvSpPr/>
          <p:nvPr/>
        </p:nvSpPr>
        <p:spPr>
          <a:xfrm>
            <a:off x="9108918" y="1759576"/>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07" name="Group 106"/>
          <p:cNvGrpSpPr/>
          <p:nvPr/>
        </p:nvGrpSpPr>
        <p:grpSpPr>
          <a:xfrm>
            <a:off x="1096175" y="2344680"/>
            <a:ext cx="617945" cy="616632"/>
            <a:chOff x="3590440" y="7404443"/>
            <a:chExt cx="747713" cy="746125"/>
          </a:xfrm>
        </p:grpSpPr>
        <p:sp>
          <p:nvSpPr>
            <p:cNvPr id="108" name="Oval 32"/>
            <p:cNvSpPr>
              <a:spLocks noChangeArrowheads="1"/>
            </p:cNvSpPr>
            <p:nvPr/>
          </p:nvSpPr>
          <p:spPr bwMode="auto">
            <a:xfrm>
              <a:off x="3590440" y="7404443"/>
              <a:ext cx="747713" cy="746125"/>
            </a:xfrm>
            <a:prstGeom prst="ellipse">
              <a:avLst/>
            </a:prstGeom>
            <a:noFill/>
            <a:ln>
              <a:solidFill>
                <a:schemeClr val="accent1"/>
              </a:solid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09" name="Group 108"/>
            <p:cNvGrpSpPr/>
            <p:nvPr/>
          </p:nvGrpSpPr>
          <p:grpSpPr>
            <a:xfrm>
              <a:off x="3788878" y="7560018"/>
              <a:ext cx="320675" cy="482601"/>
              <a:chOff x="3788878" y="7560018"/>
              <a:chExt cx="320675" cy="482601"/>
            </a:xfrm>
            <a:solidFill>
              <a:schemeClr val="accent2"/>
            </a:solidFill>
          </p:grpSpPr>
          <p:sp>
            <p:nvSpPr>
              <p:cNvPr id="110" name="Freeform 34"/>
              <p:cNvSpPr>
                <a:spLocks/>
              </p:cNvSpPr>
              <p:nvPr/>
            </p:nvSpPr>
            <p:spPr bwMode="auto">
              <a:xfrm>
                <a:off x="3890478" y="8017218"/>
                <a:ext cx="123825" cy="14288"/>
              </a:xfrm>
              <a:custGeom>
                <a:avLst/>
                <a:gdLst>
                  <a:gd name="T0" fmla="*/ 60 w 63"/>
                  <a:gd name="T1" fmla="*/ 0 h 7"/>
                  <a:gd name="T2" fmla="*/ 2 w 63"/>
                  <a:gd name="T3" fmla="*/ 0 h 7"/>
                  <a:gd name="T4" fmla="*/ 0 w 63"/>
                  <a:gd name="T5" fmla="*/ 4 h 7"/>
                  <a:gd name="T6" fmla="*/ 4 w 63"/>
                  <a:gd name="T7" fmla="*/ 6 h 7"/>
                  <a:gd name="T8" fmla="*/ 7 w 63"/>
                  <a:gd name="T9" fmla="*/ 6 h 7"/>
                  <a:gd name="T10" fmla="*/ 7 w 63"/>
                  <a:gd name="T11" fmla="*/ 6 h 7"/>
                  <a:gd name="T12" fmla="*/ 55 w 63"/>
                  <a:gd name="T13" fmla="*/ 6 h 7"/>
                  <a:gd name="T14" fmla="*/ 60 w 63"/>
                  <a:gd name="T15" fmla="*/ 6 h 7"/>
                  <a:gd name="T16" fmla="*/ 63 w 63"/>
                  <a:gd name="T17" fmla="*/ 3 h 7"/>
                  <a:gd name="T18" fmla="*/ 60 w 63"/>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
                    <a:moveTo>
                      <a:pt x="60" y="0"/>
                    </a:moveTo>
                    <a:cubicBezTo>
                      <a:pt x="2" y="0"/>
                      <a:pt x="2" y="0"/>
                      <a:pt x="2" y="0"/>
                    </a:cubicBezTo>
                    <a:cubicBezTo>
                      <a:pt x="2" y="0"/>
                      <a:pt x="0" y="0"/>
                      <a:pt x="0" y="4"/>
                    </a:cubicBezTo>
                    <a:cubicBezTo>
                      <a:pt x="0" y="7"/>
                      <a:pt x="4" y="6"/>
                      <a:pt x="4" y="6"/>
                    </a:cubicBezTo>
                    <a:cubicBezTo>
                      <a:pt x="7" y="6"/>
                      <a:pt x="7" y="6"/>
                      <a:pt x="7" y="6"/>
                    </a:cubicBezTo>
                    <a:cubicBezTo>
                      <a:pt x="7" y="6"/>
                      <a:pt x="7" y="6"/>
                      <a:pt x="7" y="6"/>
                    </a:cubicBezTo>
                    <a:cubicBezTo>
                      <a:pt x="55" y="6"/>
                      <a:pt x="55" y="6"/>
                      <a:pt x="55" y="6"/>
                    </a:cubicBezTo>
                    <a:cubicBezTo>
                      <a:pt x="60" y="6"/>
                      <a:pt x="60" y="6"/>
                      <a:pt x="60" y="6"/>
                    </a:cubicBezTo>
                    <a:cubicBezTo>
                      <a:pt x="60" y="6"/>
                      <a:pt x="63" y="6"/>
                      <a:pt x="63" y="3"/>
                    </a:cubicBezTo>
                    <a:cubicBezTo>
                      <a:pt x="63" y="1"/>
                      <a:pt x="60" y="0"/>
                      <a:pt x="6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1" name="Freeform 35"/>
              <p:cNvSpPr>
                <a:spLocks/>
              </p:cNvSpPr>
              <p:nvPr/>
            </p:nvSpPr>
            <p:spPr bwMode="auto">
              <a:xfrm>
                <a:off x="3884128" y="7998168"/>
                <a:ext cx="133350" cy="14288"/>
              </a:xfrm>
              <a:custGeom>
                <a:avLst/>
                <a:gdLst>
                  <a:gd name="T0" fmla="*/ 66 w 68"/>
                  <a:gd name="T1" fmla="*/ 0 h 7"/>
                  <a:gd name="T2" fmla="*/ 3 w 68"/>
                  <a:gd name="T3" fmla="*/ 0 h 7"/>
                  <a:gd name="T4" fmla="*/ 0 w 68"/>
                  <a:gd name="T5" fmla="*/ 4 h 7"/>
                  <a:gd name="T6" fmla="*/ 5 w 68"/>
                  <a:gd name="T7" fmla="*/ 7 h 7"/>
                  <a:gd name="T8" fmla="*/ 63 w 68"/>
                  <a:gd name="T9" fmla="*/ 7 h 7"/>
                  <a:gd name="T10" fmla="*/ 66 w 68"/>
                  <a:gd name="T11" fmla="*/ 7 h 7"/>
                  <a:gd name="T12" fmla="*/ 68 w 68"/>
                  <a:gd name="T13" fmla="*/ 3 h 7"/>
                  <a:gd name="T14" fmla="*/ 66 w 68"/>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7">
                    <a:moveTo>
                      <a:pt x="66" y="0"/>
                    </a:moveTo>
                    <a:cubicBezTo>
                      <a:pt x="3" y="0"/>
                      <a:pt x="3" y="0"/>
                      <a:pt x="3" y="0"/>
                    </a:cubicBezTo>
                    <a:cubicBezTo>
                      <a:pt x="3" y="0"/>
                      <a:pt x="0" y="1"/>
                      <a:pt x="0" y="4"/>
                    </a:cubicBezTo>
                    <a:cubicBezTo>
                      <a:pt x="0" y="7"/>
                      <a:pt x="5" y="7"/>
                      <a:pt x="5" y="7"/>
                    </a:cubicBezTo>
                    <a:cubicBezTo>
                      <a:pt x="63" y="7"/>
                      <a:pt x="63" y="7"/>
                      <a:pt x="63" y="7"/>
                    </a:cubicBezTo>
                    <a:cubicBezTo>
                      <a:pt x="66" y="7"/>
                      <a:pt x="66" y="7"/>
                      <a:pt x="66" y="7"/>
                    </a:cubicBezTo>
                    <a:cubicBezTo>
                      <a:pt x="66" y="7"/>
                      <a:pt x="68" y="6"/>
                      <a:pt x="68" y="3"/>
                    </a:cubicBezTo>
                    <a:cubicBezTo>
                      <a:pt x="68" y="0"/>
                      <a:pt x="66" y="0"/>
                      <a:pt x="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Freeform 36"/>
              <p:cNvSpPr>
                <a:spLocks/>
              </p:cNvSpPr>
              <p:nvPr/>
            </p:nvSpPr>
            <p:spPr bwMode="auto">
              <a:xfrm>
                <a:off x="3901590" y="8037856"/>
                <a:ext cx="98425" cy="4763"/>
              </a:xfrm>
              <a:custGeom>
                <a:avLst/>
                <a:gdLst>
                  <a:gd name="T0" fmla="*/ 49 w 50"/>
                  <a:gd name="T1" fmla="*/ 0 h 3"/>
                  <a:gd name="T2" fmla="*/ 1 w 50"/>
                  <a:gd name="T3" fmla="*/ 0 h 3"/>
                  <a:gd name="T4" fmla="*/ 0 w 50"/>
                  <a:gd name="T5" fmla="*/ 2 h 3"/>
                  <a:gd name="T6" fmla="*/ 3 w 50"/>
                  <a:gd name="T7" fmla="*/ 3 h 3"/>
                  <a:gd name="T8" fmla="*/ 48 w 50"/>
                  <a:gd name="T9" fmla="*/ 3 h 3"/>
                  <a:gd name="T10" fmla="*/ 50 w 50"/>
                  <a:gd name="T11" fmla="*/ 2 h 3"/>
                  <a:gd name="T12" fmla="*/ 49 w 5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0" h="3">
                    <a:moveTo>
                      <a:pt x="49" y="0"/>
                    </a:moveTo>
                    <a:cubicBezTo>
                      <a:pt x="1" y="0"/>
                      <a:pt x="1" y="0"/>
                      <a:pt x="1" y="0"/>
                    </a:cubicBezTo>
                    <a:cubicBezTo>
                      <a:pt x="1" y="0"/>
                      <a:pt x="0" y="0"/>
                      <a:pt x="0" y="2"/>
                    </a:cubicBezTo>
                    <a:cubicBezTo>
                      <a:pt x="0" y="3"/>
                      <a:pt x="3" y="3"/>
                      <a:pt x="3" y="3"/>
                    </a:cubicBezTo>
                    <a:cubicBezTo>
                      <a:pt x="48" y="3"/>
                      <a:pt x="48" y="3"/>
                      <a:pt x="48" y="3"/>
                    </a:cubicBezTo>
                    <a:cubicBezTo>
                      <a:pt x="48" y="3"/>
                      <a:pt x="50" y="3"/>
                      <a:pt x="50" y="2"/>
                    </a:cubicBezTo>
                    <a:cubicBezTo>
                      <a:pt x="50" y="0"/>
                      <a:pt x="49" y="0"/>
                      <a:pt x="4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Freeform 37"/>
              <p:cNvSpPr>
                <a:spLocks/>
              </p:cNvSpPr>
              <p:nvPr/>
            </p:nvSpPr>
            <p:spPr bwMode="auto">
              <a:xfrm>
                <a:off x="3884128" y="7980706"/>
                <a:ext cx="133350" cy="11113"/>
              </a:xfrm>
              <a:custGeom>
                <a:avLst/>
                <a:gdLst>
                  <a:gd name="T0" fmla="*/ 67 w 68"/>
                  <a:gd name="T1" fmla="*/ 0 h 6"/>
                  <a:gd name="T2" fmla="*/ 2 w 68"/>
                  <a:gd name="T3" fmla="*/ 0 h 6"/>
                  <a:gd name="T4" fmla="*/ 0 w 68"/>
                  <a:gd name="T5" fmla="*/ 3 h 6"/>
                  <a:gd name="T6" fmla="*/ 3 w 68"/>
                  <a:gd name="T7" fmla="*/ 6 h 6"/>
                  <a:gd name="T8" fmla="*/ 66 w 68"/>
                  <a:gd name="T9" fmla="*/ 6 h 6"/>
                  <a:gd name="T10" fmla="*/ 68 w 68"/>
                  <a:gd name="T11" fmla="*/ 2 h 6"/>
                  <a:gd name="T12" fmla="*/ 67 w 6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8" h="6">
                    <a:moveTo>
                      <a:pt x="67" y="0"/>
                    </a:moveTo>
                    <a:cubicBezTo>
                      <a:pt x="2" y="0"/>
                      <a:pt x="2" y="0"/>
                      <a:pt x="2" y="0"/>
                    </a:cubicBezTo>
                    <a:cubicBezTo>
                      <a:pt x="2" y="0"/>
                      <a:pt x="0" y="0"/>
                      <a:pt x="0" y="3"/>
                    </a:cubicBezTo>
                    <a:cubicBezTo>
                      <a:pt x="0" y="6"/>
                      <a:pt x="3" y="6"/>
                      <a:pt x="3" y="6"/>
                    </a:cubicBezTo>
                    <a:cubicBezTo>
                      <a:pt x="66" y="6"/>
                      <a:pt x="66" y="6"/>
                      <a:pt x="66" y="6"/>
                    </a:cubicBezTo>
                    <a:cubicBezTo>
                      <a:pt x="66" y="6"/>
                      <a:pt x="68" y="6"/>
                      <a:pt x="68" y="2"/>
                    </a:cubicBezTo>
                    <a:cubicBezTo>
                      <a:pt x="68" y="0"/>
                      <a:pt x="67" y="0"/>
                      <a:pt x="6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4" name="Freeform 38"/>
              <p:cNvSpPr>
                <a:spLocks/>
              </p:cNvSpPr>
              <p:nvPr/>
            </p:nvSpPr>
            <p:spPr bwMode="auto">
              <a:xfrm>
                <a:off x="3884128" y="7963243"/>
                <a:ext cx="134938" cy="9525"/>
              </a:xfrm>
              <a:custGeom>
                <a:avLst/>
                <a:gdLst>
                  <a:gd name="T0" fmla="*/ 0 w 69"/>
                  <a:gd name="T1" fmla="*/ 0 h 5"/>
                  <a:gd name="T2" fmla="*/ 0 w 69"/>
                  <a:gd name="T3" fmla="*/ 3 h 5"/>
                  <a:gd name="T4" fmla="*/ 2 w 69"/>
                  <a:gd name="T5" fmla="*/ 5 h 5"/>
                  <a:gd name="T6" fmla="*/ 67 w 69"/>
                  <a:gd name="T7" fmla="*/ 5 h 5"/>
                  <a:gd name="T8" fmla="*/ 69 w 69"/>
                  <a:gd name="T9" fmla="*/ 2 h 5"/>
                  <a:gd name="T10" fmla="*/ 69 w 69"/>
                  <a:gd name="T11" fmla="*/ 0 h 5"/>
                  <a:gd name="T12" fmla="*/ 0 w 69"/>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69" h="5">
                    <a:moveTo>
                      <a:pt x="0" y="0"/>
                    </a:moveTo>
                    <a:cubicBezTo>
                      <a:pt x="0" y="1"/>
                      <a:pt x="0" y="2"/>
                      <a:pt x="0" y="3"/>
                    </a:cubicBezTo>
                    <a:cubicBezTo>
                      <a:pt x="0" y="5"/>
                      <a:pt x="2" y="5"/>
                      <a:pt x="2" y="5"/>
                    </a:cubicBezTo>
                    <a:cubicBezTo>
                      <a:pt x="67" y="5"/>
                      <a:pt x="67" y="5"/>
                      <a:pt x="67" y="5"/>
                    </a:cubicBezTo>
                    <a:cubicBezTo>
                      <a:pt x="67" y="5"/>
                      <a:pt x="69" y="5"/>
                      <a:pt x="69" y="2"/>
                    </a:cubicBezTo>
                    <a:cubicBezTo>
                      <a:pt x="69" y="1"/>
                      <a:pt x="69" y="1"/>
                      <a:pt x="69"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39"/>
              <p:cNvSpPr>
                <a:spLocks/>
              </p:cNvSpPr>
              <p:nvPr/>
            </p:nvSpPr>
            <p:spPr bwMode="auto">
              <a:xfrm>
                <a:off x="3885715" y="7948956"/>
                <a:ext cx="131763" cy="7938"/>
              </a:xfrm>
              <a:custGeom>
                <a:avLst/>
                <a:gdLst>
                  <a:gd name="T0" fmla="*/ 0 w 83"/>
                  <a:gd name="T1" fmla="*/ 1 h 5"/>
                  <a:gd name="T2" fmla="*/ 4 w 83"/>
                  <a:gd name="T3" fmla="*/ 5 h 5"/>
                  <a:gd name="T4" fmla="*/ 78 w 83"/>
                  <a:gd name="T5" fmla="*/ 5 h 5"/>
                  <a:gd name="T6" fmla="*/ 83 w 83"/>
                  <a:gd name="T7" fmla="*/ 0 h 5"/>
                  <a:gd name="T8" fmla="*/ 0 w 83"/>
                  <a:gd name="T9" fmla="*/ 1 h 5"/>
                </a:gdLst>
                <a:ahLst/>
                <a:cxnLst>
                  <a:cxn ang="0">
                    <a:pos x="T0" y="T1"/>
                  </a:cxn>
                  <a:cxn ang="0">
                    <a:pos x="T2" y="T3"/>
                  </a:cxn>
                  <a:cxn ang="0">
                    <a:pos x="T4" y="T5"/>
                  </a:cxn>
                  <a:cxn ang="0">
                    <a:pos x="T6" y="T7"/>
                  </a:cxn>
                  <a:cxn ang="0">
                    <a:pos x="T8" y="T9"/>
                  </a:cxn>
                </a:cxnLst>
                <a:rect l="0" t="0" r="r" b="b"/>
                <a:pathLst>
                  <a:path w="83" h="5">
                    <a:moveTo>
                      <a:pt x="0" y="1"/>
                    </a:moveTo>
                    <a:lnTo>
                      <a:pt x="4" y="5"/>
                    </a:lnTo>
                    <a:lnTo>
                      <a:pt x="78" y="5"/>
                    </a:lnTo>
                    <a:lnTo>
                      <a:pt x="83"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40"/>
              <p:cNvSpPr>
                <a:spLocks/>
              </p:cNvSpPr>
              <p:nvPr/>
            </p:nvSpPr>
            <p:spPr bwMode="auto">
              <a:xfrm>
                <a:off x="4039703" y="7750518"/>
                <a:ext cx="4763" cy="0"/>
              </a:xfrm>
              <a:custGeom>
                <a:avLst/>
                <a:gdLst>
                  <a:gd name="T0" fmla="*/ 1 w 3"/>
                  <a:gd name="T1" fmla="*/ 0 w 3"/>
                  <a:gd name="T2" fmla="*/ 1 w 3"/>
                  <a:gd name="T3" fmla="*/ 3 w 3"/>
                  <a:gd name="T4" fmla="*/ 1 w 3"/>
                </a:gdLst>
                <a:ahLst/>
                <a:cxnLst>
                  <a:cxn ang="0">
                    <a:pos x="T0" y="0"/>
                  </a:cxn>
                  <a:cxn ang="0">
                    <a:pos x="T1" y="0"/>
                  </a:cxn>
                  <a:cxn ang="0">
                    <a:pos x="T2" y="0"/>
                  </a:cxn>
                  <a:cxn ang="0">
                    <a:pos x="T3" y="0"/>
                  </a:cxn>
                  <a:cxn ang="0">
                    <a:pos x="T4" y="0"/>
                  </a:cxn>
                </a:cxnLst>
                <a:rect l="0" t="0" r="r" b="b"/>
                <a:pathLst>
                  <a:path w="3">
                    <a:moveTo>
                      <a:pt x="1" y="0"/>
                    </a:moveTo>
                    <a:cubicBezTo>
                      <a:pt x="1" y="0"/>
                      <a:pt x="0" y="0"/>
                      <a:pt x="0" y="0"/>
                    </a:cubicBezTo>
                    <a:cubicBezTo>
                      <a:pt x="0" y="0"/>
                      <a:pt x="1" y="0"/>
                      <a:pt x="1" y="0"/>
                    </a:cubicBezTo>
                    <a:cubicBezTo>
                      <a:pt x="2" y="0"/>
                      <a:pt x="3" y="0"/>
                      <a:pt x="3"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7" name="Freeform 41"/>
              <p:cNvSpPr>
                <a:spLocks/>
              </p:cNvSpPr>
              <p:nvPr/>
            </p:nvSpPr>
            <p:spPr bwMode="auto">
              <a:xfrm>
                <a:off x="4044465" y="77505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8" name="Freeform 42"/>
              <p:cNvSpPr>
                <a:spLocks/>
              </p:cNvSpPr>
              <p:nvPr/>
            </p:nvSpPr>
            <p:spPr bwMode="auto">
              <a:xfrm>
                <a:off x="4044465" y="7750518"/>
                <a:ext cx="0" cy="0"/>
              </a:xfrm>
              <a:custGeom>
                <a:avLst/>
                <a:gdLst/>
                <a:ahLst/>
                <a:cxnLst>
                  <a:cxn ang="0">
                    <a:pos x="0" y="0"/>
                  </a:cxn>
                  <a:cxn ang="0">
                    <a:pos x="0" y="0"/>
                  </a:cxn>
                  <a:cxn ang="0">
                    <a:pos x="0" y="0"/>
                  </a:cxn>
                </a:cxnLst>
                <a:rect l="0" t="0" r="r" b="b"/>
                <a:pathLst>
                  <a:path>
                    <a:moveTo>
                      <a:pt x="0" y="0"/>
                    </a:moveTo>
                    <a:lnTo>
                      <a:pt x="0" y="0"/>
                    </a:ln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Freeform 43"/>
              <p:cNvSpPr>
                <a:spLocks/>
              </p:cNvSpPr>
              <p:nvPr/>
            </p:nvSpPr>
            <p:spPr bwMode="auto">
              <a:xfrm>
                <a:off x="3863490" y="7687018"/>
                <a:ext cx="12700" cy="11113"/>
              </a:xfrm>
              <a:custGeom>
                <a:avLst/>
                <a:gdLst>
                  <a:gd name="T0" fmla="*/ 0 w 6"/>
                  <a:gd name="T1" fmla="*/ 0 h 5"/>
                  <a:gd name="T2" fmla="*/ 6 w 6"/>
                  <a:gd name="T3" fmla="*/ 5 h 5"/>
                  <a:gd name="T4" fmla="*/ 0 w 6"/>
                  <a:gd name="T5" fmla="*/ 0 h 5"/>
                </a:gdLst>
                <a:ahLst/>
                <a:cxnLst>
                  <a:cxn ang="0">
                    <a:pos x="T0" y="T1"/>
                  </a:cxn>
                  <a:cxn ang="0">
                    <a:pos x="T2" y="T3"/>
                  </a:cxn>
                  <a:cxn ang="0">
                    <a:pos x="T4" y="T5"/>
                  </a:cxn>
                </a:cxnLst>
                <a:rect l="0" t="0" r="r" b="b"/>
                <a:pathLst>
                  <a:path w="6" h="5">
                    <a:moveTo>
                      <a:pt x="0" y="0"/>
                    </a:moveTo>
                    <a:cubicBezTo>
                      <a:pt x="1" y="1"/>
                      <a:pt x="3" y="2"/>
                      <a:pt x="6" y="5"/>
                    </a:cubicBezTo>
                    <a:cubicBezTo>
                      <a:pt x="4" y="3"/>
                      <a:pt x="2"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Freeform 44"/>
              <p:cNvSpPr>
                <a:spLocks/>
              </p:cNvSpPr>
              <p:nvPr/>
            </p:nvSpPr>
            <p:spPr bwMode="auto">
              <a:xfrm>
                <a:off x="3863490" y="76870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1" name="Freeform 45"/>
              <p:cNvSpPr>
                <a:spLocks/>
              </p:cNvSpPr>
              <p:nvPr/>
            </p:nvSpPr>
            <p:spPr bwMode="auto">
              <a:xfrm>
                <a:off x="3863490" y="7687018"/>
                <a:ext cx="0" cy="0"/>
              </a:xfrm>
              <a:custGeom>
                <a:avLst/>
                <a:gdLst/>
                <a:ahLst/>
                <a:cxnLst>
                  <a:cxn ang="0">
                    <a:pos x="0" y="0"/>
                  </a:cxn>
                  <a:cxn ang="0">
                    <a:pos x="0" y="0"/>
                  </a:cxn>
                  <a:cxn ang="0">
                    <a:pos x="0" y="0"/>
                  </a:cxn>
                </a:cxnLst>
                <a:rect l="0" t="0" r="r" b="b"/>
                <a:pathLst>
                  <a:path>
                    <a:moveTo>
                      <a:pt x="0" y="0"/>
                    </a:moveTo>
                    <a:lnTo>
                      <a:pt x="0" y="0"/>
                    </a:ln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2" name="Freeform 46"/>
              <p:cNvSpPr>
                <a:spLocks noEditPoints="1"/>
              </p:cNvSpPr>
              <p:nvPr/>
            </p:nvSpPr>
            <p:spPr bwMode="auto">
              <a:xfrm>
                <a:off x="3788878" y="7560018"/>
                <a:ext cx="320675" cy="398463"/>
              </a:xfrm>
              <a:custGeom>
                <a:avLst/>
                <a:gdLst>
                  <a:gd name="T0" fmla="*/ 139 w 163"/>
                  <a:gd name="T1" fmla="*/ 23 h 203"/>
                  <a:gd name="T2" fmla="*/ 83 w 163"/>
                  <a:gd name="T3" fmla="*/ 0 h 203"/>
                  <a:gd name="T4" fmla="*/ 24 w 163"/>
                  <a:gd name="T5" fmla="*/ 23 h 203"/>
                  <a:gd name="T6" fmla="*/ 0 w 163"/>
                  <a:gd name="T7" fmla="*/ 76 h 203"/>
                  <a:gd name="T8" fmla="*/ 0 w 163"/>
                  <a:gd name="T9" fmla="*/ 82 h 203"/>
                  <a:gd name="T10" fmla="*/ 21 w 163"/>
                  <a:gd name="T11" fmla="*/ 141 h 203"/>
                  <a:gd name="T12" fmla="*/ 25 w 163"/>
                  <a:gd name="T13" fmla="*/ 149 h 203"/>
                  <a:gd name="T14" fmla="*/ 37 w 163"/>
                  <a:gd name="T15" fmla="*/ 181 h 203"/>
                  <a:gd name="T16" fmla="*/ 46 w 163"/>
                  <a:gd name="T17" fmla="*/ 202 h 203"/>
                  <a:gd name="T18" fmla="*/ 115 w 163"/>
                  <a:gd name="T19" fmla="*/ 203 h 203"/>
                  <a:gd name="T20" fmla="*/ 126 w 163"/>
                  <a:gd name="T21" fmla="*/ 181 h 203"/>
                  <a:gd name="T22" fmla="*/ 138 w 163"/>
                  <a:gd name="T23" fmla="*/ 148 h 203"/>
                  <a:gd name="T24" fmla="*/ 145 w 163"/>
                  <a:gd name="T25" fmla="*/ 136 h 203"/>
                  <a:gd name="T26" fmla="*/ 163 w 163"/>
                  <a:gd name="T27" fmla="*/ 81 h 203"/>
                  <a:gd name="T28" fmla="*/ 155 w 163"/>
                  <a:gd name="T29" fmla="*/ 81 h 203"/>
                  <a:gd name="T30" fmla="*/ 134 w 163"/>
                  <a:gd name="T31" fmla="*/ 139 h 203"/>
                  <a:gd name="T32" fmla="*/ 120 w 163"/>
                  <a:gd name="T33" fmla="*/ 168 h 203"/>
                  <a:gd name="T34" fmla="*/ 113 w 163"/>
                  <a:gd name="T35" fmla="*/ 195 h 203"/>
                  <a:gd name="T36" fmla="*/ 89 w 163"/>
                  <a:gd name="T37" fmla="*/ 139 h 203"/>
                  <a:gd name="T38" fmla="*/ 116 w 163"/>
                  <a:gd name="T39" fmla="*/ 118 h 203"/>
                  <a:gd name="T40" fmla="*/ 97 w 163"/>
                  <a:gd name="T41" fmla="*/ 103 h 203"/>
                  <a:gd name="T42" fmla="*/ 87 w 163"/>
                  <a:gd name="T43" fmla="*/ 139 h 203"/>
                  <a:gd name="T44" fmla="*/ 80 w 163"/>
                  <a:gd name="T45" fmla="*/ 195 h 203"/>
                  <a:gd name="T46" fmla="*/ 78 w 163"/>
                  <a:gd name="T47" fmla="*/ 143 h 203"/>
                  <a:gd name="T48" fmla="*/ 34 w 163"/>
                  <a:gd name="T49" fmla="*/ 63 h 203"/>
                  <a:gd name="T50" fmla="*/ 74 w 163"/>
                  <a:gd name="T51" fmla="*/ 142 h 203"/>
                  <a:gd name="T52" fmla="*/ 77 w 163"/>
                  <a:gd name="T53" fmla="*/ 149 h 203"/>
                  <a:gd name="T54" fmla="*/ 51 w 163"/>
                  <a:gd name="T55" fmla="*/ 195 h 203"/>
                  <a:gd name="T56" fmla="*/ 45 w 163"/>
                  <a:gd name="T57" fmla="*/ 180 h 203"/>
                  <a:gd name="T58" fmla="*/ 32 w 163"/>
                  <a:gd name="T59" fmla="*/ 145 h 203"/>
                  <a:gd name="T60" fmla="*/ 28 w 163"/>
                  <a:gd name="T61" fmla="*/ 137 h 203"/>
                  <a:gd name="T62" fmla="*/ 8 w 163"/>
                  <a:gd name="T63" fmla="*/ 81 h 203"/>
                  <a:gd name="T64" fmla="*/ 15 w 163"/>
                  <a:gd name="T65" fmla="*/ 48 h 203"/>
                  <a:gd name="T66" fmla="*/ 77 w 163"/>
                  <a:gd name="T67" fmla="*/ 8 h 203"/>
                  <a:gd name="T68" fmla="*/ 134 w 163"/>
                  <a:gd name="T69" fmla="*/ 29 h 203"/>
                  <a:gd name="T70" fmla="*/ 155 w 163"/>
                  <a:gd name="T71" fmla="*/ 8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3" h="203">
                    <a:moveTo>
                      <a:pt x="163" y="79"/>
                    </a:moveTo>
                    <a:cubicBezTo>
                      <a:pt x="162" y="56"/>
                      <a:pt x="155" y="38"/>
                      <a:pt x="139" y="23"/>
                    </a:cubicBezTo>
                    <a:cubicBezTo>
                      <a:pt x="125" y="9"/>
                      <a:pt x="106" y="1"/>
                      <a:pt x="83" y="0"/>
                    </a:cubicBezTo>
                    <a:cubicBezTo>
                      <a:pt x="83" y="0"/>
                      <a:pt x="83" y="0"/>
                      <a:pt x="83" y="0"/>
                    </a:cubicBezTo>
                    <a:cubicBezTo>
                      <a:pt x="77" y="0"/>
                      <a:pt x="77" y="0"/>
                      <a:pt x="77" y="0"/>
                    </a:cubicBezTo>
                    <a:cubicBezTo>
                      <a:pt x="56" y="0"/>
                      <a:pt x="39" y="8"/>
                      <a:pt x="24" y="23"/>
                    </a:cubicBezTo>
                    <a:cubicBezTo>
                      <a:pt x="18" y="29"/>
                      <a:pt x="12" y="36"/>
                      <a:pt x="7" y="45"/>
                    </a:cubicBezTo>
                    <a:cubicBezTo>
                      <a:pt x="3" y="55"/>
                      <a:pt x="1" y="65"/>
                      <a:pt x="0" y="76"/>
                    </a:cubicBezTo>
                    <a:cubicBezTo>
                      <a:pt x="0" y="81"/>
                      <a:pt x="0" y="81"/>
                      <a:pt x="0" y="81"/>
                    </a:cubicBezTo>
                    <a:cubicBezTo>
                      <a:pt x="0" y="82"/>
                      <a:pt x="0" y="82"/>
                      <a:pt x="0" y="82"/>
                    </a:cubicBezTo>
                    <a:cubicBezTo>
                      <a:pt x="1" y="96"/>
                      <a:pt x="3" y="107"/>
                      <a:pt x="8" y="117"/>
                    </a:cubicBezTo>
                    <a:cubicBezTo>
                      <a:pt x="12" y="125"/>
                      <a:pt x="16" y="133"/>
                      <a:pt x="21" y="141"/>
                    </a:cubicBezTo>
                    <a:cubicBezTo>
                      <a:pt x="22" y="144"/>
                      <a:pt x="22" y="144"/>
                      <a:pt x="22" y="144"/>
                    </a:cubicBezTo>
                    <a:cubicBezTo>
                      <a:pt x="23" y="146"/>
                      <a:pt x="24" y="147"/>
                      <a:pt x="25" y="149"/>
                    </a:cubicBezTo>
                    <a:cubicBezTo>
                      <a:pt x="29" y="156"/>
                      <a:pt x="33" y="163"/>
                      <a:pt x="35" y="170"/>
                    </a:cubicBezTo>
                    <a:cubicBezTo>
                      <a:pt x="36" y="174"/>
                      <a:pt x="36" y="177"/>
                      <a:pt x="37" y="181"/>
                    </a:cubicBezTo>
                    <a:cubicBezTo>
                      <a:pt x="37" y="183"/>
                      <a:pt x="37" y="185"/>
                      <a:pt x="38" y="188"/>
                    </a:cubicBezTo>
                    <a:cubicBezTo>
                      <a:pt x="39" y="194"/>
                      <a:pt x="43" y="199"/>
                      <a:pt x="46" y="202"/>
                    </a:cubicBezTo>
                    <a:cubicBezTo>
                      <a:pt x="47" y="202"/>
                      <a:pt x="48" y="203"/>
                      <a:pt x="49" y="203"/>
                    </a:cubicBezTo>
                    <a:cubicBezTo>
                      <a:pt x="115" y="203"/>
                      <a:pt x="115" y="203"/>
                      <a:pt x="115" y="203"/>
                    </a:cubicBezTo>
                    <a:cubicBezTo>
                      <a:pt x="116" y="203"/>
                      <a:pt x="117" y="202"/>
                      <a:pt x="118" y="202"/>
                    </a:cubicBezTo>
                    <a:cubicBezTo>
                      <a:pt x="123" y="196"/>
                      <a:pt x="125" y="188"/>
                      <a:pt x="126" y="181"/>
                    </a:cubicBezTo>
                    <a:cubicBezTo>
                      <a:pt x="126" y="177"/>
                      <a:pt x="127" y="173"/>
                      <a:pt x="128" y="170"/>
                    </a:cubicBezTo>
                    <a:cubicBezTo>
                      <a:pt x="130" y="163"/>
                      <a:pt x="134" y="155"/>
                      <a:pt x="138" y="148"/>
                    </a:cubicBezTo>
                    <a:cubicBezTo>
                      <a:pt x="139" y="147"/>
                      <a:pt x="140" y="145"/>
                      <a:pt x="141" y="143"/>
                    </a:cubicBezTo>
                    <a:cubicBezTo>
                      <a:pt x="142" y="141"/>
                      <a:pt x="143" y="139"/>
                      <a:pt x="145" y="136"/>
                    </a:cubicBezTo>
                    <a:cubicBezTo>
                      <a:pt x="153" y="121"/>
                      <a:pt x="162" y="104"/>
                      <a:pt x="163" y="81"/>
                    </a:cubicBezTo>
                    <a:cubicBezTo>
                      <a:pt x="163" y="81"/>
                      <a:pt x="163" y="81"/>
                      <a:pt x="163" y="81"/>
                    </a:cubicBezTo>
                    <a:lnTo>
                      <a:pt x="163" y="79"/>
                    </a:lnTo>
                    <a:close/>
                    <a:moveTo>
                      <a:pt x="155" y="81"/>
                    </a:moveTo>
                    <a:cubicBezTo>
                      <a:pt x="154" y="102"/>
                      <a:pt x="146" y="117"/>
                      <a:pt x="137" y="133"/>
                    </a:cubicBezTo>
                    <a:cubicBezTo>
                      <a:pt x="136" y="135"/>
                      <a:pt x="135" y="137"/>
                      <a:pt x="134" y="139"/>
                    </a:cubicBezTo>
                    <a:cubicBezTo>
                      <a:pt x="133" y="141"/>
                      <a:pt x="132" y="143"/>
                      <a:pt x="131" y="145"/>
                    </a:cubicBezTo>
                    <a:cubicBezTo>
                      <a:pt x="127" y="152"/>
                      <a:pt x="123" y="159"/>
                      <a:pt x="120" y="168"/>
                    </a:cubicBezTo>
                    <a:cubicBezTo>
                      <a:pt x="119" y="171"/>
                      <a:pt x="118" y="175"/>
                      <a:pt x="118" y="179"/>
                    </a:cubicBezTo>
                    <a:cubicBezTo>
                      <a:pt x="117" y="185"/>
                      <a:pt x="116" y="191"/>
                      <a:pt x="113" y="195"/>
                    </a:cubicBezTo>
                    <a:cubicBezTo>
                      <a:pt x="89" y="195"/>
                      <a:pt x="89" y="195"/>
                      <a:pt x="89" y="195"/>
                    </a:cubicBezTo>
                    <a:cubicBezTo>
                      <a:pt x="89" y="139"/>
                      <a:pt x="89" y="139"/>
                      <a:pt x="89" y="139"/>
                    </a:cubicBezTo>
                    <a:cubicBezTo>
                      <a:pt x="89" y="139"/>
                      <a:pt x="88" y="132"/>
                      <a:pt x="92" y="128"/>
                    </a:cubicBezTo>
                    <a:cubicBezTo>
                      <a:pt x="98" y="131"/>
                      <a:pt x="109" y="130"/>
                      <a:pt x="116" y="118"/>
                    </a:cubicBezTo>
                    <a:cubicBezTo>
                      <a:pt x="123" y="105"/>
                      <a:pt x="127" y="100"/>
                      <a:pt x="132" y="98"/>
                    </a:cubicBezTo>
                    <a:cubicBezTo>
                      <a:pt x="124" y="95"/>
                      <a:pt x="108" y="88"/>
                      <a:pt x="97" y="103"/>
                    </a:cubicBezTo>
                    <a:cubicBezTo>
                      <a:pt x="89" y="114"/>
                      <a:pt x="90" y="126"/>
                      <a:pt x="90" y="126"/>
                    </a:cubicBezTo>
                    <a:cubicBezTo>
                      <a:pt x="90" y="126"/>
                      <a:pt x="87" y="133"/>
                      <a:pt x="87" y="139"/>
                    </a:cubicBezTo>
                    <a:cubicBezTo>
                      <a:pt x="87" y="195"/>
                      <a:pt x="87" y="195"/>
                      <a:pt x="87" y="195"/>
                    </a:cubicBezTo>
                    <a:cubicBezTo>
                      <a:pt x="80" y="195"/>
                      <a:pt x="80" y="195"/>
                      <a:pt x="80" y="195"/>
                    </a:cubicBezTo>
                    <a:cubicBezTo>
                      <a:pt x="80" y="184"/>
                      <a:pt x="80" y="154"/>
                      <a:pt x="80" y="150"/>
                    </a:cubicBezTo>
                    <a:cubicBezTo>
                      <a:pt x="80" y="144"/>
                      <a:pt x="78" y="143"/>
                      <a:pt x="78" y="143"/>
                    </a:cubicBezTo>
                    <a:cubicBezTo>
                      <a:pt x="78" y="143"/>
                      <a:pt x="90" y="135"/>
                      <a:pt x="87" y="115"/>
                    </a:cubicBezTo>
                    <a:cubicBezTo>
                      <a:pt x="84" y="87"/>
                      <a:pt x="50" y="71"/>
                      <a:pt x="34" y="63"/>
                    </a:cubicBezTo>
                    <a:cubicBezTo>
                      <a:pt x="41" y="72"/>
                      <a:pt x="44" y="83"/>
                      <a:pt x="45" y="104"/>
                    </a:cubicBezTo>
                    <a:cubicBezTo>
                      <a:pt x="46" y="123"/>
                      <a:pt x="62" y="137"/>
                      <a:pt x="74" y="142"/>
                    </a:cubicBezTo>
                    <a:cubicBezTo>
                      <a:pt x="75" y="142"/>
                      <a:pt x="75" y="142"/>
                      <a:pt x="75" y="142"/>
                    </a:cubicBezTo>
                    <a:cubicBezTo>
                      <a:pt x="78" y="144"/>
                      <a:pt x="77" y="149"/>
                      <a:pt x="77" y="149"/>
                    </a:cubicBezTo>
                    <a:cubicBezTo>
                      <a:pt x="77" y="195"/>
                      <a:pt x="77" y="195"/>
                      <a:pt x="77" y="195"/>
                    </a:cubicBezTo>
                    <a:cubicBezTo>
                      <a:pt x="51" y="195"/>
                      <a:pt x="51" y="195"/>
                      <a:pt x="51" y="195"/>
                    </a:cubicBezTo>
                    <a:cubicBezTo>
                      <a:pt x="48" y="192"/>
                      <a:pt x="46" y="189"/>
                      <a:pt x="46" y="186"/>
                    </a:cubicBezTo>
                    <a:cubicBezTo>
                      <a:pt x="45" y="184"/>
                      <a:pt x="45" y="182"/>
                      <a:pt x="45" y="180"/>
                    </a:cubicBezTo>
                    <a:cubicBezTo>
                      <a:pt x="45" y="176"/>
                      <a:pt x="44" y="172"/>
                      <a:pt x="43" y="168"/>
                    </a:cubicBezTo>
                    <a:cubicBezTo>
                      <a:pt x="41" y="159"/>
                      <a:pt x="36" y="152"/>
                      <a:pt x="32" y="145"/>
                    </a:cubicBezTo>
                    <a:cubicBezTo>
                      <a:pt x="31" y="143"/>
                      <a:pt x="30" y="141"/>
                      <a:pt x="29" y="140"/>
                    </a:cubicBezTo>
                    <a:cubicBezTo>
                      <a:pt x="28" y="137"/>
                      <a:pt x="28" y="137"/>
                      <a:pt x="28" y="137"/>
                    </a:cubicBezTo>
                    <a:cubicBezTo>
                      <a:pt x="23" y="129"/>
                      <a:pt x="19" y="122"/>
                      <a:pt x="15" y="113"/>
                    </a:cubicBezTo>
                    <a:cubicBezTo>
                      <a:pt x="11" y="105"/>
                      <a:pt x="9" y="95"/>
                      <a:pt x="8" y="81"/>
                    </a:cubicBezTo>
                    <a:cubicBezTo>
                      <a:pt x="8" y="77"/>
                      <a:pt x="8" y="77"/>
                      <a:pt x="8" y="77"/>
                    </a:cubicBezTo>
                    <a:cubicBezTo>
                      <a:pt x="9" y="66"/>
                      <a:pt x="11" y="57"/>
                      <a:pt x="15" y="48"/>
                    </a:cubicBezTo>
                    <a:cubicBezTo>
                      <a:pt x="19" y="40"/>
                      <a:pt x="24" y="34"/>
                      <a:pt x="30" y="29"/>
                    </a:cubicBezTo>
                    <a:cubicBezTo>
                      <a:pt x="43" y="15"/>
                      <a:pt x="59" y="8"/>
                      <a:pt x="77" y="8"/>
                    </a:cubicBezTo>
                    <a:cubicBezTo>
                      <a:pt x="83" y="8"/>
                      <a:pt x="83" y="8"/>
                      <a:pt x="83" y="8"/>
                    </a:cubicBezTo>
                    <a:cubicBezTo>
                      <a:pt x="104" y="9"/>
                      <a:pt x="121" y="16"/>
                      <a:pt x="134" y="29"/>
                    </a:cubicBezTo>
                    <a:cubicBezTo>
                      <a:pt x="147" y="42"/>
                      <a:pt x="154" y="59"/>
                      <a:pt x="155" y="79"/>
                    </a:cubicBezTo>
                    <a:lnTo>
                      <a:pt x="155" y="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grpSp>
        <p:nvGrpSpPr>
          <p:cNvPr id="123" name="Group 122"/>
          <p:cNvGrpSpPr/>
          <p:nvPr/>
        </p:nvGrpSpPr>
        <p:grpSpPr>
          <a:xfrm>
            <a:off x="1096175" y="3358971"/>
            <a:ext cx="617945" cy="617945"/>
            <a:chOff x="4526756" y="7402060"/>
            <a:chExt cx="747713" cy="747713"/>
          </a:xfrm>
        </p:grpSpPr>
        <p:sp>
          <p:nvSpPr>
            <p:cNvPr id="124" name="Oval 31"/>
            <p:cNvSpPr>
              <a:spLocks noChangeArrowheads="1"/>
            </p:cNvSpPr>
            <p:nvPr/>
          </p:nvSpPr>
          <p:spPr bwMode="auto">
            <a:xfrm>
              <a:off x="4526756" y="7402060"/>
              <a:ext cx="747713" cy="747713"/>
            </a:xfrm>
            <a:prstGeom prst="ellipse">
              <a:avLst/>
            </a:prstGeom>
            <a:noFill/>
            <a:ln>
              <a:solidFill>
                <a:schemeClr val="accent2"/>
              </a:solid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5" name="Freeform 47"/>
            <p:cNvSpPr>
              <a:spLocks/>
            </p:cNvSpPr>
            <p:nvPr/>
          </p:nvSpPr>
          <p:spPr bwMode="auto">
            <a:xfrm>
              <a:off x="4720431" y="7660823"/>
              <a:ext cx="338138" cy="306388"/>
            </a:xfrm>
            <a:custGeom>
              <a:avLst/>
              <a:gdLst>
                <a:gd name="T0" fmla="*/ 170 w 172"/>
                <a:gd name="T1" fmla="*/ 47 h 156"/>
                <a:gd name="T2" fmla="*/ 128 w 172"/>
                <a:gd name="T3" fmla="*/ 2 h 156"/>
                <a:gd name="T4" fmla="*/ 86 w 172"/>
                <a:gd name="T5" fmla="*/ 26 h 156"/>
                <a:gd name="T6" fmla="*/ 44 w 172"/>
                <a:gd name="T7" fmla="*/ 2 h 156"/>
                <a:gd name="T8" fmla="*/ 2 w 172"/>
                <a:gd name="T9" fmla="*/ 47 h 156"/>
                <a:gd name="T10" fmla="*/ 33 w 172"/>
                <a:gd name="T11" fmla="*/ 109 h 156"/>
                <a:gd name="T12" fmla="*/ 86 w 172"/>
                <a:gd name="T13" fmla="*/ 156 h 156"/>
                <a:gd name="T14" fmla="*/ 86 w 172"/>
                <a:gd name="T15" fmla="*/ 156 h 156"/>
                <a:gd name="T16" fmla="*/ 86 w 172"/>
                <a:gd name="T17" fmla="*/ 156 h 156"/>
                <a:gd name="T18" fmla="*/ 86 w 172"/>
                <a:gd name="T19" fmla="*/ 156 h 156"/>
                <a:gd name="T20" fmla="*/ 86 w 172"/>
                <a:gd name="T21" fmla="*/ 156 h 156"/>
                <a:gd name="T22" fmla="*/ 139 w 172"/>
                <a:gd name="T23" fmla="*/ 109 h 156"/>
                <a:gd name="T24" fmla="*/ 170 w 172"/>
                <a:gd name="T25" fmla="*/ 4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2" h="156">
                  <a:moveTo>
                    <a:pt x="170" y="47"/>
                  </a:moveTo>
                  <a:cubicBezTo>
                    <a:pt x="168" y="1"/>
                    <a:pt x="128" y="2"/>
                    <a:pt x="128" y="2"/>
                  </a:cubicBezTo>
                  <a:cubicBezTo>
                    <a:pt x="101" y="0"/>
                    <a:pt x="87" y="25"/>
                    <a:pt x="86" y="26"/>
                  </a:cubicBezTo>
                  <a:cubicBezTo>
                    <a:pt x="85" y="25"/>
                    <a:pt x="71" y="0"/>
                    <a:pt x="44" y="2"/>
                  </a:cubicBezTo>
                  <a:cubicBezTo>
                    <a:pt x="44" y="2"/>
                    <a:pt x="4" y="1"/>
                    <a:pt x="2" y="47"/>
                  </a:cubicBezTo>
                  <a:cubicBezTo>
                    <a:pt x="2" y="47"/>
                    <a:pt x="0" y="77"/>
                    <a:pt x="33" y="109"/>
                  </a:cubicBezTo>
                  <a:cubicBezTo>
                    <a:pt x="86" y="156"/>
                    <a:pt x="86" y="156"/>
                    <a:pt x="86" y="156"/>
                  </a:cubicBezTo>
                  <a:cubicBezTo>
                    <a:pt x="86" y="156"/>
                    <a:pt x="86" y="156"/>
                    <a:pt x="86" y="156"/>
                  </a:cubicBezTo>
                  <a:cubicBezTo>
                    <a:pt x="86" y="156"/>
                    <a:pt x="86" y="156"/>
                    <a:pt x="86" y="156"/>
                  </a:cubicBezTo>
                  <a:cubicBezTo>
                    <a:pt x="86" y="156"/>
                    <a:pt x="86" y="156"/>
                    <a:pt x="86" y="156"/>
                  </a:cubicBezTo>
                  <a:cubicBezTo>
                    <a:pt x="86" y="156"/>
                    <a:pt x="86" y="156"/>
                    <a:pt x="86" y="156"/>
                  </a:cubicBezTo>
                  <a:cubicBezTo>
                    <a:pt x="139" y="109"/>
                    <a:pt x="139" y="109"/>
                    <a:pt x="139" y="109"/>
                  </a:cubicBezTo>
                  <a:cubicBezTo>
                    <a:pt x="172" y="77"/>
                    <a:pt x="170" y="47"/>
                    <a:pt x="170" y="47"/>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26" name="Group 125"/>
          <p:cNvGrpSpPr/>
          <p:nvPr/>
        </p:nvGrpSpPr>
        <p:grpSpPr>
          <a:xfrm>
            <a:off x="1096175" y="4374575"/>
            <a:ext cx="617945" cy="617945"/>
            <a:chOff x="6685975" y="7402060"/>
            <a:chExt cx="747713" cy="747713"/>
          </a:xfrm>
        </p:grpSpPr>
        <p:sp>
          <p:nvSpPr>
            <p:cNvPr id="127" name="Oval 33"/>
            <p:cNvSpPr>
              <a:spLocks noChangeArrowheads="1"/>
            </p:cNvSpPr>
            <p:nvPr/>
          </p:nvSpPr>
          <p:spPr bwMode="auto">
            <a:xfrm>
              <a:off x="6685975" y="7402060"/>
              <a:ext cx="747713" cy="747713"/>
            </a:xfrm>
            <a:prstGeom prst="ellipse">
              <a:avLst/>
            </a:prstGeom>
            <a:noFill/>
            <a:ln>
              <a:solidFill>
                <a:schemeClr val="accent4"/>
              </a:solid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28" name="Group 127"/>
            <p:cNvGrpSpPr/>
            <p:nvPr/>
          </p:nvGrpSpPr>
          <p:grpSpPr>
            <a:xfrm>
              <a:off x="6876475" y="7592560"/>
              <a:ext cx="365125" cy="384176"/>
              <a:chOff x="6876475" y="7592560"/>
              <a:chExt cx="365125" cy="384176"/>
            </a:xfrm>
            <a:solidFill>
              <a:schemeClr val="accent4"/>
            </a:solidFill>
          </p:grpSpPr>
          <p:sp>
            <p:nvSpPr>
              <p:cNvPr id="129" name="Oval 49"/>
              <p:cNvSpPr>
                <a:spLocks noChangeArrowheads="1"/>
              </p:cNvSpPr>
              <p:nvPr/>
            </p:nvSpPr>
            <p:spPr bwMode="auto">
              <a:xfrm>
                <a:off x="7041575" y="7830685"/>
                <a:ext cx="82550" cy="84138"/>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0" name="Freeform 50"/>
              <p:cNvSpPr>
                <a:spLocks/>
              </p:cNvSpPr>
              <p:nvPr/>
            </p:nvSpPr>
            <p:spPr bwMode="auto">
              <a:xfrm>
                <a:off x="6876475" y="7692573"/>
                <a:ext cx="365125" cy="284163"/>
              </a:xfrm>
              <a:custGeom>
                <a:avLst/>
                <a:gdLst>
                  <a:gd name="T0" fmla="*/ 186 w 186"/>
                  <a:gd name="T1" fmla="*/ 46 h 145"/>
                  <a:gd name="T2" fmla="*/ 170 w 186"/>
                  <a:gd name="T3" fmla="*/ 23 h 145"/>
                  <a:gd name="T4" fmla="*/ 157 w 186"/>
                  <a:gd name="T5" fmla="*/ 28 h 145"/>
                  <a:gd name="T6" fmla="*/ 144 w 186"/>
                  <a:gd name="T7" fmla="*/ 23 h 145"/>
                  <a:gd name="T8" fmla="*/ 129 w 186"/>
                  <a:gd name="T9" fmla="*/ 46 h 145"/>
                  <a:gd name="T10" fmla="*/ 150 w 186"/>
                  <a:gd name="T11" fmla="*/ 46 h 145"/>
                  <a:gd name="T12" fmla="*/ 157 w 186"/>
                  <a:gd name="T13" fmla="*/ 73 h 145"/>
                  <a:gd name="T14" fmla="*/ 135 w 186"/>
                  <a:gd name="T15" fmla="*/ 117 h 145"/>
                  <a:gd name="T16" fmla="*/ 124 w 186"/>
                  <a:gd name="T17" fmla="*/ 110 h 145"/>
                  <a:gd name="T18" fmla="*/ 105 w 186"/>
                  <a:gd name="T19" fmla="*/ 118 h 145"/>
                  <a:gd name="T20" fmla="*/ 86 w 186"/>
                  <a:gd name="T21" fmla="*/ 110 h 145"/>
                  <a:gd name="T22" fmla="*/ 75 w 186"/>
                  <a:gd name="T23" fmla="*/ 117 h 145"/>
                  <a:gd name="T24" fmla="*/ 53 w 186"/>
                  <a:gd name="T25" fmla="*/ 72 h 145"/>
                  <a:gd name="T26" fmla="*/ 59 w 186"/>
                  <a:gd name="T27" fmla="*/ 46 h 145"/>
                  <a:gd name="T28" fmla="*/ 113 w 186"/>
                  <a:gd name="T29" fmla="*/ 46 h 145"/>
                  <a:gd name="T30" fmla="*/ 81 w 186"/>
                  <a:gd name="T31" fmla="*/ 0 h 145"/>
                  <a:gd name="T32" fmla="*/ 56 w 186"/>
                  <a:gd name="T33" fmla="*/ 11 h 145"/>
                  <a:gd name="T34" fmla="*/ 32 w 186"/>
                  <a:gd name="T35" fmla="*/ 0 h 145"/>
                  <a:gd name="T36" fmla="*/ 0 w 186"/>
                  <a:gd name="T37" fmla="*/ 46 h 145"/>
                  <a:gd name="T38" fmla="*/ 43 w 186"/>
                  <a:gd name="T39" fmla="*/ 46 h 145"/>
                  <a:gd name="T40" fmla="*/ 38 w 186"/>
                  <a:gd name="T41" fmla="*/ 72 h 145"/>
                  <a:gd name="T42" fmla="*/ 66 w 186"/>
                  <a:gd name="T43" fmla="*/ 129 h 145"/>
                  <a:gd name="T44" fmla="*/ 62 w 186"/>
                  <a:gd name="T45" fmla="*/ 145 h 145"/>
                  <a:gd name="T46" fmla="*/ 148 w 186"/>
                  <a:gd name="T47" fmla="*/ 145 h 145"/>
                  <a:gd name="T48" fmla="*/ 144 w 186"/>
                  <a:gd name="T49" fmla="*/ 129 h 145"/>
                  <a:gd name="T50" fmla="*/ 172 w 186"/>
                  <a:gd name="T51" fmla="*/ 73 h 145"/>
                  <a:gd name="T52" fmla="*/ 167 w 186"/>
                  <a:gd name="T53" fmla="*/ 46 h 145"/>
                  <a:gd name="T54" fmla="*/ 186 w 186"/>
                  <a:gd name="T55" fmla="*/ 4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6" h="145">
                    <a:moveTo>
                      <a:pt x="186" y="46"/>
                    </a:moveTo>
                    <a:cubicBezTo>
                      <a:pt x="185" y="36"/>
                      <a:pt x="179" y="27"/>
                      <a:pt x="170" y="23"/>
                    </a:cubicBezTo>
                    <a:cubicBezTo>
                      <a:pt x="167" y="26"/>
                      <a:pt x="162" y="28"/>
                      <a:pt x="157" y="28"/>
                    </a:cubicBezTo>
                    <a:cubicBezTo>
                      <a:pt x="152" y="28"/>
                      <a:pt x="148" y="26"/>
                      <a:pt x="144" y="23"/>
                    </a:cubicBezTo>
                    <a:cubicBezTo>
                      <a:pt x="136" y="27"/>
                      <a:pt x="129" y="36"/>
                      <a:pt x="129" y="46"/>
                    </a:cubicBezTo>
                    <a:cubicBezTo>
                      <a:pt x="150" y="46"/>
                      <a:pt x="150" y="46"/>
                      <a:pt x="150" y="46"/>
                    </a:cubicBezTo>
                    <a:cubicBezTo>
                      <a:pt x="154" y="54"/>
                      <a:pt x="157" y="63"/>
                      <a:pt x="157" y="73"/>
                    </a:cubicBezTo>
                    <a:cubicBezTo>
                      <a:pt x="157" y="91"/>
                      <a:pt x="148" y="107"/>
                      <a:pt x="135" y="117"/>
                    </a:cubicBezTo>
                    <a:cubicBezTo>
                      <a:pt x="132" y="114"/>
                      <a:pt x="128" y="112"/>
                      <a:pt x="124" y="110"/>
                    </a:cubicBezTo>
                    <a:cubicBezTo>
                      <a:pt x="120" y="115"/>
                      <a:pt x="113" y="118"/>
                      <a:pt x="105" y="118"/>
                    </a:cubicBezTo>
                    <a:cubicBezTo>
                      <a:pt x="98" y="118"/>
                      <a:pt x="91" y="115"/>
                      <a:pt x="86" y="110"/>
                    </a:cubicBezTo>
                    <a:cubicBezTo>
                      <a:pt x="82" y="112"/>
                      <a:pt x="78" y="114"/>
                      <a:pt x="75" y="117"/>
                    </a:cubicBezTo>
                    <a:cubicBezTo>
                      <a:pt x="62" y="107"/>
                      <a:pt x="53" y="91"/>
                      <a:pt x="53" y="72"/>
                    </a:cubicBezTo>
                    <a:cubicBezTo>
                      <a:pt x="53" y="63"/>
                      <a:pt x="55" y="54"/>
                      <a:pt x="59" y="46"/>
                    </a:cubicBezTo>
                    <a:cubicBezTo>
                      <a:pt x="113" y="46"/>
                      <a:pt x="113" y="46"/>
                      <a:pt x="113" y="46"/>
                    </a:cubicBezTo>
                    <a:cubicBezTo>
                      <a:pt x="111" y="26"/>
                      <a:pt x="99" y="9"/>
                      <a:pt x="81" y="0"/>
                    </a:cubicBezTo>
                    <a:cubicBezTo>
                      <a:pt x="75" y="7"/>
                      <a:pt x="66" y="11"/>
                      <a:pt x="56" y="11"/>
                    </a:cubicBezTo>
                    <a:cubicBezTo>
                      <a:pt x="47" y="11"/>
                      <a:pt x="38" y="7"/>
                      <a:pt x="32" y="0"/>
                    </a:cubicBezTo>
                    <a:cubicBezTo>
                      <a:pt x="14" y="9"/>
                      <a:pt x="2" y="26"/>
                      <a:pt x="0" y="46"/>
                    </a:cubicBezTo>
                    <a:cubicBezTo>
                      <a:pt x="43" y="46"/>
                      <a:pt x="43" y="46"/>
                      <a:pt x="43" y="46"/>
                    </a:cubicBezTo>
                    <a:cubicBezTo>
                      <a:pt x="40" y="54"/>
                      <a:pt x="38" y="63"/>
                      <a:pt x="38" y="72"/>
                    </a:cubicBezTo>
                    <a:cubicBezTo>
                      <a:pt x="38" y="96"/>
                      <a:pt x="49" y="116"/>
                      <a:pt x="66" y="129"/>
                    </a:cubicBezTo>
                    <a:cubicBezTo>
                      <a:pt x="64" y="134"/>
                      <a:pt x="62" y="139"/>
                      <a:pt x="62" y="145"/>
                    </a:cubicBezTo>
                    <a:cubicBezTo>
                      <a:pt x="148" y="145"/>
                      <a:pt x="148" y="145"/>
                      <a:pt x="148" y="145"/>
                    </a:cubicBezTo>
                    <a:cubicBezTo>
                      <a:pt x="148" y="139"/>
                      <a:pt x="146" y="134"/>
                      <a:pt x="144" y="129"/>
                    </a:cubicBezTo>
                    <a:cubicBezTo>
                      <a:pt x="161" y="116"/>
                      <a:pt x="172" y="96"/>
                      <a:pt x="172" y="73"/>
                    </a:cubicBezTo>
                    <a:cubicBezTo>
                      <a:pt x="172" y="63"/>
                      <a:pt x="170" y="54"/>
                      <a:pt x="167" y="46"/>
                    </a:cubicBezTo>
                    <a:lnTo>
                      <a:pt x="18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1" name="Oval 51"/>
              <p:cNvSpPr>
                <a:spLocks noChangeArrowheads="1"/>
              </p:cNvSpPr>
              <p:nvPr/>
            </p:nvSpPr>
            <p:spPr bwMode="auto">
              <a:xfrm>
                <a:off x="7157462" y="7686223"/>
                <a:ext cx="55563" cy="55563"/>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2" name="Oval 52"/>
              <p:cNvSpPr>
                <a:spLocks noChangeArrowheads="1"/>
              </p:cNvSpPr>
              <p:nvPr/>
            </p:nvSpPr>
            <p:spPr bwMode="auto">
              <a:xfrm>
                <a:off x="6933625" y="7592560"/>
                <a:ext cx="107950" cy="107950"/>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grpSp>
        <p:nvGrpSpPr>
          <p:cNvPr id="133" name="Group 132"/>
          <p:cNvGrpSpPr/>
          <p:nvPr/>
        </p:nvGrpSpPr>
        <p:grpSpPr>
          <a:xfrm>
            <a:off x="1084103" y="5390180"/>
            <a:ext cx="617945" cy="617945"/>
            <a:chOff x="7554725" y="7402060"/>
            <a:chExt cx="747713" cy="747713"/>
          </a:xfrm>
        </p:grpSpPr>
        <p:sp>
          <p:nvSpPr>
            <p:cNvPr id="134" name="Oval 29"/>
            <p:cNvSpPr>
              <a:spLocks noChangeArrowheads="1"/>
            </p:cNvSpPr>
            <p:nvPr/>
          </p:nvSpPr>
          <p:spPr bwMode="auto">
            <a:xfrm>
              <a:off x="7554725" y="7402060"/>
              <a:ext cx="747713" cy="747713"/>
            </a:xfrm>
            <a:prstGeom prst="ellipse">
              <a:avLst/>
            </a:prstGeom>
            <a:noFill/>
            <a:ln>
              <a:solidFill>
                <a:schemeClr val="accent5"/>
              </a:solid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5" name="Freeform 53"/>
            <p:cNvSpPr>
              <a:spLocks/>
            </p:cNvSpPr>
            <p:nvPr/>
          </p:nvSpPr>
          <p:spPr bwMode="auto">
            <a:xfrm>
              <a:off x="7691250" y="7651298"/>
              <a:ext cx="461963" cy="254000"/>
            </a:xfrm>
            <a:custGeom>
              <a:avLst/>
              <a:gdLst>
                <a:gd name="T0" fmla="*/ 192 w 235"/>
                <a:gd name="T1" fmla="*/ 43 h 129"/>
                <a:gd name="T2" fmla="*/ 186 w 235"/>
                <a:gd name="T3" fmla="*/ 43 h 129"/>
                <a:gd name="T4" fmla="*/ 186 w 235"/>
                <a:gd name="T5" fmla="*/ 43 h 129"/>
                <a:gd name="T6" fmla="*/ 144 w 235"/>
                <a:gd name="T7" fmla="*/ 0 h 129"/>
                <a:gd name="T8" fmla="*/ 102 w 235"/>
                <a:gd name="T9" fmla="*/ 34 h 129"/>
                <a:gd name="T10" fmla="*/ 81 w 235"/>
                <a:gd name="T11" fmla="*/ 26 h 129"/>
                <a:gd name="T12" fmla="*/ 46 w 235"/>
                <a:gd name="T13" fmla="*/ 60 h 129"/>
                <a:gd name="T14" fmla="*/ 35 w 235"/>
                <a:gd name="T15" fmla="*/ 59 h 129"/>
                <a:gd name="T16" fmla="*/ 0 w 235"/>
                <a:gd name="T17" fmla="*/ 94 h 129"/>
                <a:gd name="T18" fmla="*/ 35 w 235"/>
                <a:gd name="T19" fmla="*/ 129 h 129"/>
                <a:gd name="T20" fmla="*/ 192 w 235"/>
                <a:gd name="T21" fmla="*/ 129 h 129"/>
                <a:gd name="T22" fmla="*/ 235 w 235"/>
                <a:gd name="T23" fmla="*/ 86 h 129"/>
                <a:gd name="T24" fmla="*/ 192 w 235"/>
                <a:gd name="T25" fmla="*/ 4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5" h="129">
                  <a:moveTo>
                    <a:pt x="192" y="43"/>
                  </a:moveTo>
                  <a:cubicBezTo>
                    <a:pt x="190" y="43"/>
                    <a:pt x="188" y="43"/>
                    <a:pt x="186" y="43"/>
                  </a:cubicBezTo>
                  <a:cubicBezTo>
                    <a:pt x="186" y="43"/>
                    <a:pt x="186" y="43"/>
                    <a:pt x="186" y="43"/>
                  </a:cubicBezTo>
                  <a:cubicBezTo>
                    <a:pt x="186" y="19"/>
                    <a:pt x="167" y="0"/>
                    <a:pt x="144" y="0"/>
                  </a:cubicBezTo>
                  <a:cubicBezTo>
                    <a:pt x="123" y="0"/>
                    <a:pt x="106" y="14"/>
                    <a:pt x="102" y="34"/>
                  </a:cubicBezTo>
                  <a:cubicBezTo>
                    <a:pt x="96" y="29"/>
                    <a:pt x="89" y="26"/>
                    <a:pt x="81" y="26"/>
                  </a:cubicBezTo>
                  <a:cubicBezTo>
                    <a:pt x="62" y="26"/>
                    <a:pt x="46" y="42"/>
                    <a:pt x="46" y="60"/>
                  </a:cubicBezTo>
                  <a:cubicBezTo>
                    <a:pt x="42" y="59"/>
                    <a:pt x="39" y="59"/>
                    <a:pt x="35" y="59"/>
                  </a:cubicBezTo>
                  <a:cubicBezTo>
                    <a:pt x="16" y="59"/>
                    <a:pt x="0" y="74"/>
                    <a:pt x="0" y="94"/>
                  </a:cubicBezTo>
                  <a:cubicBezTo>
                    <a:pt x="0" y="113"/>
                    <a:pt x="16" y="129"/>
                    <a:pt x="35" y="129"/>
                  </a:cubicBezTo>
                  <a:cubicBezTo>
                    <a:pt x="192" y="129"/>
                    <a:pt x="192" y="129"/>
                    <a:pt x="192" y="129"/>
                  </a:cubicBezTo>
                  <a:cubicBezTo>
                    <a:pt x="216" y="129"/>
                    <a:pt x="235" y="109"/>
                    <a:pt x="235" y="86"/>
                  </a:cubicBezTo>
                  <a:cubicBezTo>
                    <a:pt x="235" y="62"/>
                    <a:pt x="216" y="43"/>
                    <a:pt x="192" y="43"/>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36" name="Rectangle 135"/>
          <p:cNvSpPr/>
          <p:nvPr/>
        </p:nvSpPr>
        <p:spPr>
          <a:xfrm>
            <a:off x="1996218" y="2165941"/>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bg1"/>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37" name="Rectangle 136"/>
          <p:cNvSpPr/>
          <p:nvPr/>
        </p:nvSpPr>
        <p:spPr>
          <a:xfrm>
            <a:off x="1985272" y="2456778"/>
            <a:ext cx="2839391" cy="553998"/>
          </a:xfrm>
          <a:prstGeom prst="rect">
            <a:avLst/>
          </a:prstGeom>
          <a:noFill/>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t>
            </a:r>
            <a:r>
              <a:rPr lang="en-US" sz="1000" noProof="1" smtClean="0">
                <a:solidFill>
                  <a:schemeClr val="bg1"/>
                </a:solidFill>
                <a:latin typeface="+mj-lt"/>
                <a:ea typeface="Roboto Light" panose="02000000000000000000" pitchFamily="2" charset="0"/>
                <a:cs typeface="Arial" charset="0"/>
              </a:rPr>
              <a:t>amet consectetur </a:t>
            </a:r>
            <a:r>
              <a:rPr lang="en-US" sz="1000" noProof="1">
                <a:solidFill>
                  <a:schemeClr val="bg1"/>
                </a:solidFill>
                <a:latin typeface="+mj-lt"/>
                <a:ea typeface="Roboto Light" panose="02000000000000000000" pitchFamily="2" charset="0"/>
                <a:cs typeface="Arial" charset="0"/>
              </a:rPr>
              <a:t>adipiscing elit. Nulla imperdiet volutpat dui at fermentum. Aliquam erat volutpat. </a:t>
            </a:r>
          </a:p>
        </p:txBody>
      </p:sp>
      <p:sp>
        <p:nvSpPr>
          <p:cNvPr id="138" name="Rectangle 137"/>
          <p:cNvSpPr/>
          <p:nvPr/>
        </p:nvSpPr>
        <p:spPr>
          <a:xfrm>
            <a:off x="1996218" y="3139709"/>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bg1"/>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39" name="Rectangle 138"/>
          <p:cNvSpPr/>
          <p:nvPr/>
        </p:nvSpPr>
        <p:spPr>
          <a:xfrm>
            <a:off x="1985272" y="3430546"/>
            <a:ext cx="2839391" cy="553998"/>
          </a:xfrm>
          <a:prstGeom prst="rect">
            <a:avLst/>
          </a:prstGeom>
          <a:noFill/>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t>
            </a:r>
            <a:r>
              <a:rPr lang="en-US" sz="1000" noProof="1" smtClean="0">
                <a:solidFill>
                  <a:schemeClr val="bg1"/>
                </a:solidFill>
                <a:latin typeface="+mj-lt"/>
                <a:ea typeface="Roboto Light" panose="02000000000000000000" pitchFamily="2" charset="0"/>
                <a:cs typeface="Arial" charset="0"/>
              </a:rPr>
              <a:t>amet consectetur </a:t>
            </a:r>
            <a:r>
              <a:rPr lang="en-US" sz="1000" noProof="1">
                <a:solidFill>
                  <a:schemeClr val="bg1"/>
                </a:solidFill>
                <a:latin typeface="+mj-lt"/>
                <a:ea typeface="Roboto Light" panose="02000000000000000000" pitchFamily="2" charset="0"/>
                <a:cs typeface="Arial" charset="0"/>
              </a:rPr>
              <a:t>adipiscing elit. Nulla imperdiet volutpat dui at fermentum. Aliquam erat volutpat. </a:t>
            </a:r>
          </a:p>
        </p:txBody>
      </p:sp>
      <p:sp>
        <p:nvSpPr>
          <p:cNvPr id="140" name="Rectangle 139"/>
          <p:cNvSpPr/>
          <p:nvPr/>
        </p:nvSpPr>
        <p:spPr>
          <a:xfrm>
            <a:off x="1996218" y="4178926"/>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bg1"/>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41" name="Rectangle 140"/>
          <p:cNvSpPr/>
          <p:nvPr/>
        </p:nvSpPr>
        <p:spPr>
          <a:xfrm>
            <a:off x="1985272" y="4469763"/>
            <a:ext cx="2839391" cy="553998"/>
          </a:xfrm>
          <a:prstGeom prst="rect">
            <a:avLst/>
          </a:prstGeom>
          <a:noFill/>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t>
            </a:r>
            <a:r>
              <a:rPr lang="en-US" sz="1000" noProof="1" smtClean="0">
                <a:solidFill>
                  <a:schemeClr val="bg1"/>
                </a:solidFill>
                <a:latin typeface="+mj-lt"/>
                <a:ea typeface="Roboto Light" panose="02000000000000000000" pitchFamily="2" charset="0"/>
                <a:cs typeface="Arial" charset="0"/>
              </a:rPr>
              <a:t>amet consectetur </a:t>
            </a:r>
            <a:r>
              <a:rPr lang="en-US" sz="1000" noProof="1">
                <a:solidFill>
                  <a:schemeClr val="bg1"/>
                </a:solidFill>
                <a:latin typeface="+mj-lt"/>
                <a:ea typeface="Roboto Light" panose="02000000000000000000" pitchFamily="2" charset="0"/>
                <a:cs typeface="Arial" charset="0"/>
              </a:rPr>
              <a:t>adipiscing elit. Nulla imperdiet volutpat dui at fermentum. Aliquam erat volutpat. </a:t>
            </a:r>
          </a:p>
        </p:txBody>
      </p:sp>
      <p:sp>
        <p:nvSpPr>
          <p:cNvPr id="142" name="Rectangle 141"/>
          <p:cNvSpPr/>
          <p:nvPr/>
        </p:nvSpPr>
        <p:spPr>
          <a:xfrm>
            <a:off x="1996218" y="5185993"/>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bg1"/>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43" name="Rectangle 142"/>
          <p:cNvSpPr/>
          <p:nvPr/>
        </p:nvSpPr>
        <p:spPr>
          <a:xfrm>
            <a:off x="1985272" y="5476830"/>
            <a:ext cx="2839391" cy="553998"/>
          </a:xfrm>
          <a:prstGeom prst="rect">
            <a:avLst/>
          </a:prstGeom>
          <a:noFill/>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t>
            </a:r>
            <a:r>
              <a:rPr lang="en-US" sz="1000" noProof="1" smtClean="0">
                <a:solidFill>
                  <a:schemeClr val="bg1"/>
                </a:solidFill>
                <a:latin typeface="+mj-lt"/>
                <a:ea typeface="Roboto Light" panose="02000000000000000000" pitchFamily="2" charset="0"/>
                <a:cs typeface="Arial" charset="0"/>
              </a:rPr>
              <a:t>amet consectetur </a:t>
            </a:r>
            <a:r>
              <a:rPr lang="en-US" sz="1000" noProof="1">
                <a:solidFill>
                  <a:schemeClr val="bg1"/>
                </a:solidFill>
                <a:latin typeface="+mj-lt"/>
                <a:ea typeface="Roboto Light" panose="02000000000000000000" pitchFamily="2" charset="0"/>
                <a:cs typeface="Arial" charset="0"/>
              </a:rPr>
              <a:t>adipiscing elit. Nulla imperdiet volutpat dui at fermentum. Aliquam erat volutpat. </a:t>
            </a:r>
          </a:p>
        </p:txBody>
      </p:sp>
    </p:spTree>
    <p:extLst>
      <p:ext uri="{BB962C8B-B14F-4D97-AF65-F5344CB8AC3E}">
        <p14:creationId xmlns:p14="http://schemas.microsoft.com/office/powerpoint/2010/main" val="561640028"/>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 name="Group 142"/>
          <p:cNvGrpSpPr/>
          <p:nvPr/>
        </p:nvGrpSpPr>
        <p:grpSpPr>
          <a:xfrm>
            <a:off x="8477822" y="1765903"/>
            <a:ext cx="2796927" cy="2851492"/>
            <a:chOff x="8295542" y="2223857"/>
            <a:chExt cx="2796927" cy="2851492"/>
          </a:xfrm>
        </p:grpSpPr>
        <p:sp>
          <p:nvSpPr>
            <p:cNvPr id="139" name="Isosceles Triangle 138"/>
            <p:cNvSpPr/>
            <p:nvPr/>
          </p:nvSpPr>
          <p:spPr>
            <a:xfrm rot="16200000" flipH="1">
              <a:off x="8161609" y="4360417"/>
              <a:ext cx="583242" cy="315376"/>
            </a:xfrm>
            <a:prstGeom prst="triangle">
              <a:avLst/>
            </a:prstGeom>
            <a:solidFill>
              <a:schemeClr val="accent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138" name="Rounded Rectangle 137"/>
            <p:cNvSpPr/>
            <p:nvPr/>
          </p:nvSpPr>
          <p:spPr>
            <a:xfrm>
              <a:off x="8528279" y="2223857"/>
              <a:ext cx="2564190" cy="2851492"/>
            </a:xfrm>
            <a:prstGeom prst="roundRect">
              <a:avLst>
                <a:gd name="adj" fmla="val 4084"/>
              </a:avLst>
            </a:prstGeom>
            <a:solidFill>
              <a:schemeClr val="accent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sp>
        <p:nvSpPr>
          <p:cNvPr id="141" name="TextBox 140"/>
          <p:cNvSpPr txBox="1"/>
          <p:nvPr/>
        </p:nvSpPr>
        <p:spPr>
          <a:xfrm>
            <a:off x="8855514" y="2894076"/>
            <a:ext cx="1980513" cy="1446550"/>
          </a:xfrm>
          <a:prstGeom prst="rect">
            <a:avLst/>
          </a:prstGeom>
          <a:noFill/>
        </p:spPr>
        <p:txBody>
          <a:bodyPr wrap="square" rtlCol="0">
            <a:spAutoFit/>
          </a:bodyPr>
          <a:lstStyle/>
          <a:p>
            <a:r>
              <a:rPr lang="en-US" sz="1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Featured </a:t>
            </a: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a:t>
            </a:r>
          </a:p>
          <a:p>
            <a:endPar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 Team</a:t>
            </a:r>
          </a:p>
          <a:p>
            <a:endPar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8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42" name="TextBox 141"/>
          <p:cNvSpPr txBox="1"/>
          <p:nvPr/>
        </p:nvSpPr>
        <p:spPr>
          <a:xfrm>
            <a:off x="8751676" y="1975074"/>
            <a:ext cx="2432386" cy="769441"/>
          </a:xfrm>
          <a:prstGeom prst="rect">
            <a:avLst/>
          </a:prstGeom>
          <a:noFill/>
        </p:spPr>
        <p:txBody>
          <a:bodyPr wrap="square" rtlCol="0">
            <a:spAutoFit/>
          </a:bodyPr>
          <a:lstStyle/>
          <a:p>
            <a:pPr algn="ctr"/>
            <a:r>
              <a:rPr lang="en-US" b="1" dirty="0" smtClean="0">
                <a:solidFill>
                  <a:schemeClr val="tx1">
                    <a:lumMod val="85000"/>
                    <a:lumOff val="15000"/>
                  </a:schemeClr>
                </a:solidFill>
                <a:latin typeface="Lato" panose="020F0502020204030203" pitchFamily="34" charset="0"/>
                <a:cs typeface="Lato" panose="020F0502020204030203" pitchFamily="34" charset="0"/>
              </a:rPr>
              <a:t>$</a:t>
            </a:r>
            <a:r>
              <a:rPr lang="en-US" sz="2800" b="1" dirty="0" smtClean="0">
                <a:solidFill>
                  <a:schemeClr val="tx1">
                    <a:lumMod val="85000"/>
                    <a:lumOff val="15000"/>
                  </a:schemeClr>
                </a:solidFill>
                <a:latin typeface="Lato" panose="020F0502020204030203" pitchFamily="34" charset="0"/>
                <a:cs typeface="Lato" panose="020F0502020204030203" pitchFamily="34" charset="0"/>
              </a:rPr>
              <a:t> </a:t>
            </a:r>
            <a:r>
              <a:rPr lang="en-US" sz="4400" b="1" dirty="0">
                <a:solidFill>
                  <a:schemeClr val="tx1">
                    <a:lumMod val="85000"/>
                    <a:lumOff val="15000"/>
                  </a:schemeClr>
                </a:solidFill>
                <a:latin typeface="Lato" panose="020F0502020204030203" pitchFamily="34" charset="0"/>
                <a:cs typeface="Lato" panose="020F0502020204030203" pitchFamily="34" charset="0"/>
              </a:rPr>
              <a:t>190/</a:t>
            </a:r>
            <a:r>
              <a:rPr lang="en-US" sz="1100" b="1" dirty="0">
                <a:solidFill>
                  <a:schemeClr val="tx1">
                    <a:lumMod val="85000"/>
                    <a:lumOff val="15000"/>
                  </a:schemeClr>
                </a:solidFill>
                <a:latin typeface="Lato" panose="020F0502020204030203" pitchFamily="34" charset="0"/>
                <a:cs typeface="Lato" panose="020F0502020204030203" pitchFamily="34" charset="0"/>
              </a:rPr>
              <a:t>Per Month</a:t>
            </a:r>
            <a:endParaRPr lang="en-US" sz="4400"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87</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USA Map Infographic</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4" name="Group 3"/>
          <p:cNvGrpSpPr/>
          <p:nvPr/>
        </p:nvGrpSpPr>
        <p:grpSpPr>
          <a:xfrm>
            <a:off x="3250924" y="2089739"/>
            <a:ext cx="5690153" cy="3518981"/>
            <a:chOff x="1253778" y="2496347"/>
            <a:chExt cx="5172866" cy="3199074"/>
          </a:xfrm>
        </p:grpSpPr>
        <p:grpSp>
          <p:nvGrpSpPr>
            <p:cNvPr id="5" name="Group 110"/>
            <p:cNvGrpSpPr/>
            <p:nvPr/>
          </p:nvGrpSpPr>
          <p:grpSpPr>
            <a:xfrm>
              <a:off x="1253778" y="2496347"/>
              <a:ext cx="5172866" cy="3199074"/>
              <a:chOff x="812374" y="1547444"/>
              <a:chExt cx="4367012" cy="2700705"/>
            </a:xfrm>
            <a:solidFill>
              <a:schemeClr val="bg1">
                <a:lumMod val="85000"/>
              </a:schemeClr>
            </a:solidFill>
          </p:grpSpPr>
          <p:grpSp>
            <p:nvGrpSpPr>
              <p:cNvPr id="6" name="Group 126"/>
              <p:cNvGrpSpPr/>
              <p:nvPr/>
            </p:nvGrpSpPr>
            <p:grpSpPr>
              <a:xfrm>
                <a:off x="871406" y="1642700"/>
                <a:ext cx="4192599" cy="2562517"/>
                <a:chOff x="871406" y="1642700"/>
                <a:chExt cx="4192599" cy="2562517"/>
              </a:xfrm>
              <a:grpFill/>
            </p:grpSpPr>
            <p:sp>
              <p:nvSpPr>
                <p:cNvPr id="25" name="Freeform 5"/>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6"/>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9"/>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10"/>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19"/>
                <p:cNvSpPr>
                  <a:spLocks/>
                </p:cNvSpPr>
                <p:nvPr/>
              </p:nvSpPr>
              <p:spPr bwMode="auto">
                <a:xfrm>
                  <a:off x="4081930" y="2662340"/>
                  <a:ext cx="649350" cy="367607"/>
                </a:xfrm>
                <a:custGeom>
                  <a:avLst/>
                  <a:gdLst/>
                  <a:ahLst/>
                  <a:cxnLst>
                    <a:cxn ang="0">
                      <a:pos x="26" y="265"/>
                    </a:cxn>
                    <a:cxn ang="0">
                      <a:pos x="44" y="248"/>
                    </a:cxn>
                    <a:cxn ang="0">
                      <a:pos x="62" y="230"/>
                    </a:cxn>
                    <a:cxn ang="0">
                      <a:pos x="97" y="195"/>
                    </a:cxn>
                    <a:cxn ang="0">
                      <a:pos x="123" y="212"/>
                    </a:cxn>
                    <a:cxn ang="0">
                      <a:pos x="150" y="204"/>
                    </a:cxn>
                    <a:cxn ang="0">
                      <a:pos x="167" y="186"/>
                    </a:cxn>
                    <a:cxn ang="0">
                      <a:pos x="202" y="177"/>
                    </a:cxn>
                    <a:cxn ang="0">
                      <a:pos x="202" y="159"/>
                    </a:cxn>
                    <a:cxn ang="0">
                      <a:pos x="211" y="124"/>
                    </a:cxn>
                    <a:cxn ang="0">
                      <a:pos x="220" y="97"/>
                    </a:cxn>
                    <a:cxn ang="0">
                      <a:pos x="238" y="89"/>
                    </a:cxn>
                    <a:cxn ang="0">
                      <a:pos x="255" y="80"/>
                    </a:cxn>
                    <a:cxn ang="0">
                      <a:pos x="255" y="53"/>
                    </a:cxn>
                    <a:cxn ang="0">
                      <a:pos x="281" y="44"/>
                    </a:cxn>
                    <a:cxn ang="0">
                      <a:pos x="290" y="9"/>
                    </a:cxn>
                    <a:cxn ang="0">
                      <a:pos x="325" y="18"/>
                    </a:cxn>
                    <a:cxn ang="0">
                      <a:pos x="343" y="0"/>
                    </a:cxn>
                    <a:cxn ang="0">
                      <a:pos x="352" y="18"/>
                    </a:cxn>
                    <a:cxn ang="0">
                      <a:pos x="378" y="27"/>
                    </a:cxn>
                    <a:cxn ang="0">
                      <a:pos x="369" y="44"/>
                    </a:cxn>
                    <a:cxn ang="0">
                      <a:pos x="369" y="44"/>
                    </a:cxn>
                    <a:cxn ang="0">
                      <a:pos x="369" y="71"/>
                    </a:cxn>
                    <a:cxn ang="0">
                      <a:pos x="387" y="71"/>
                    </a:cxn>
                    <a:cxn ang="0">
                      <a:pos x="405" y="80"/>
                    </a:cxn>
                    <a:cxn ang="0">
                      <a:pos x="422" y="89"/>
                    </a:cxn>
                    <a:cxn ang="0">
                      <a:pos x="431" y="89"/>
                    </a:cxn>
                    <a:cxn ang="0">
                      <a:pos x="440" y="106"/>
                    </a:cxn>
                    <a:cxn ang="0">
                      <a:pos x="431" y="115"/>
                    </a:cxn>
                    <a:cxn ang="0">
                      <a:pos x="405" y="97"/>
                    </a:cxn>
                    <a:cxn ang="0">
                      <a:pos x="387" y="89"/>
                    </a:cxn>
                    <a:cxn ang="0">
                      <a:pos x="396" y="97"/>
                    </a:cxn>
                    <a:cxn ang="0">
                      <a:pos x="422" y="115"/>
                    </a:cxn>
                    <a:cxn ang="0">
                      <a:pos x="440" y="124"/>
                    </a:cxn>
                    <a:cxn ang="0">
                      <a:pos x="449" y="133"/>
                    </a:cxn>
                    <a:cxn ang="0">
                      <a:pos x="440" y="133"/>
                    </a:cxn>
                    <a:cxn ang="0">
                      <a:pos x="422" y="133"/>
                    </a:cxn>
                    <a:cxn ang="0">
                      <a:pos x="440" y="151"/>
                    </a:cxn>
                    <a:cxn ang="0">
                      <a:pos x="449" y="159"/>
                    </a:cxn>
                    <a:cxn ang="0">
                      <a:pos x="440" y="159"/>
                    </a:cxn>
                    <a:cxn ang="0">
                      <a:pos x="422" y="159"/>
                    </a:cxn>
                    <a:cxn ang="0">
                      <a:pos x="405" y="151"/>
                    </a:cxn>
                    <a:cxn ang="0">
                      <a:pos x="387" y="151"/>
                    </a:cxn>
                    <a:cxn ang="0">
                      <a:pos x="422" y="159"/>
                    </a:cxn>
                    <a:cxn ang="0">
                      <a:pos x="431" y="168"/>
                    </a:cxn>
                    <a:cxn ang="0">
                      <a:pos x="449" y="177"/>
                    </a:cxn>
                    <a:cxn ang="0">
                      <a:pos x="457" y="168"/>
                    </a:cxn>
                    <a:cxn ang="0">
                      <a:pos x="484" y="195"/>
                    </a:cxn>
                    <a:cxn ang="0">
                      <a:pos x="475" y="195"/>
                    </a:cxn>
                    <a:cxn ang="0">
                      <a:pos x="475" y="195"/>
                    </a:cxn>
                    <a:cxn ang="0">
                      <a:pos x="158" y="257"/>
                    </a:cxn>
                    <a:cxn ang="0">
                      <a:pos x="106" y="265"/>
                    </a:cxn>
                    <a:cxn ang="0">
                      <a:pos x="0" y="274"/>
                    </a:cxn>
                  </a:cxnLst>
                  <a:rect l="0" t="0" r="r" b="b"/>
                  <a:pathLst>
                    <a:path w="484" h="274">
                      <a:moveTo>
                        <a:pt x="0" y="274"/>
                      </a:moveTo>
                      <a:lnTo>
                        <a:pt x="18" y="274"/>
                      </a:lnTo>
                      <a:lnTo>
                        <a:pt x="18" y="265"/>
                      </a:lnTo>
                      <a:lnTo>
                        <a:pt x="26" y="265"/>
                      </a:lnTo>
                      <a:lnTo>
                        <a:pt x="35" y="257"/>
                      </a:lnTo>
                      <a:lnTo>
                        <a:pt x="35" y="257"/>
                      </a:lnTo>
                      <a:lnTo>
                        <a:pt x="44" y="248"/>
                      </a:lnTo>
                      <a:lnTo>
                        <a:pt x="44" y="248"/>
                      </a:lnTo>
                      <a:lnTo>
                        <a:pt x="53" y="248"/>
                      </a:lnTo>
                      <a:lnTo>
                        <a:pt x="53" y="239"/>
                      </a:lnTo>
                      <a:lnTo>
                        <a:pt x="62" y="239"/>
                      </a:lnTo>
                      <a:lnTo>
                        <a:pt x="62" y="230"/>
                      </a:lnTo>
                      <a:lnTo>
                        <a:pt x="62" y="221"/>
                      </a:lnTo>
                      <a:lnTo>
                        <a:pt x="79" y="212"/>
                      </a:lnTo>
                      <a:lnTo>
                        <a:pt x="97" y="186"/>
                      </a:lnTo>
                      <a:lnTo>
                        <a:pt x="97" y="195"/>
                      </a:lnTo>
                      <a:lnTo>
                        <a:pt x="106" y="195"/>
                      </a:lnTo>
                      <a:lnTo>
                        <a:pt x="106" y="204"/>
                      </a:lnTo>
                      <a:lnTo>
                        <a:pt x="114" y="212"/>
                      </a:lnTo>
                      <a:lnTo>
                        <a:pt x="123" y="212"/>
                      </a:lnTo>
                      <a:lnTo>
                        <a:pt x="132" y="204"/>
                      </a:lnTo>
                      <a:lnTo>
                        <a:pt x="141" y="195"/>
                      </a:lnTo>
                      <a:lnTo>
                        <a:pt x="141" y="204"/>
                      </a:lnTo>
                      <a:lnTo>
                        <a:pt x="150" y="204"/>
                      </a:lnTo>
                      <a:lnTo>
                        <a:pt x="158" y="195"/>
                      </a:lnTo>
                      <a:lnTo>
                        <a:pt x="167" y="195"/>
                      </a:lnTo>
                      <a:lnTo>
                        <a:pt x="167" y="195"/>
                      </a:lnTo>
                      <a:lnTo>
                        <a:pt x="167" y="186"/>
                      </a:lnTo>
                      <a:lnTo>
                        <a:pt x="176" y="186"/>
                      </a:lnTo>
                      <a:lnTo>
                        <a:pt x="185" y="177"/>
                      </a:lnTo>
                      <a:lnTo>
                        <a:pt x="194" y="177"/>
                      </a:lnTo>
                      <a:lnTo>
                        <a:pt x="202" y="177"/>
                      </a:lnTo>
                      <a:lnTo>
                        <a:pt x="202" y="177"/>
                      </a:lnTo>
                      <a:lnTo>
                        <a:pt x="202" y="168"/>
                      </a:lnTo>
                      <a:lnTo>
                        <a:pt x="202" y="159"/>
                      </a:lnTo>
                      <a:lnTo>
                        <a:pt x="202" y="159"/>
                      </a:lnTo>
                      <a:lnTo>
                        <a:pt x="202" y="151"/>
                      </a:lnTo>
                      <a:lnTo>
                        <a:pt x="202" y="142"/>
                      </a:lnTo>
                      <a:lnTo>
                        <a:pt x="211" y="133"/>
                      </a:lnTo>
                      <a:lnTo>
                        <a:pt x="211" y="124"/>
                      </a:lnTo>
                      <a:lnTo>
                        <a:pt x="211" y="115"/>
                      </a:lnTo>
                      <a:lnTo>
                        <a:pt x="220" y="115"/>
                      </a:lnTo>
                      <a:lnTo>
                        <a:pt x="220" y="97"/>
                      </a:lnTo>
                      <a:lnTo>
                        <a:pt x="220" y="97"/>
                      </a:lnTo>
                      <a:lnTo>
                        <a:pt x="220" y="97"/>
                      </a:lnTo>
                      <a:lnTo>
                        <a:pt x="220" y="80"/>
                      </a:lnTo>
                      <a:lnTo>
                        <a:pt x="229" y="80"/>
                      </a:lnTo>
                      <a:lnTo>
                        <a:pt x="238" y="89"/>
                      </a:lnTo>
                      <a:lnTo>
                        <a:pt x="238" y="89"/>
                      </a:lnTo>
                      <a:lnTo>
                        <a:pt x="246" y="89"/>
                      </a:lnTo>
                      <a:lnTo>
                        <a:pt x="246" y="89"/>
                      </a:lnTo>
                      <a:lnTo>
                        <a:pt x="255" y="80"/>
                      </a:lnTo>
                      <a:lnTo>
                        <a:pt x="255" y="71"/>
                      </a:lnTo>
                      <a:lnTo>
                        <a:pt x="255" y="71"/>
                      </a:lnTo>
                      <a:lnTo>
                        <a:pt x="255" y="62"/>
                      </a:lnTo>
                      <a:lnTo>
                        <a:pt x="255" y="53"/>
                      </a:lnTo>
                      <a:lnTo>
                        <a:pt x="264" y="53"/>
                      </a:lnTo>
                      <a:lnTo>
                        <a:pt x="273" y="53"/>
                      </a:lnTo>
                      <a:lnTo>
                        <a:pt x="273" y="44"/>
                      </a:lnTo>
                      <a:lnTo>
                        <a:pt x="281" y="44"/>
                      </a:lnTo>
                      <a:lnTo>
                        <a:pt x="281" y="36"/>
                      </a:lnTo>
                      <a:lnTo>
                        <a:pt x="281" y="27"/>
                      </a:lnTo>
                      <a:lnTo>
                        <a:pt x="290" y="27"/>
                      </a:lnTo>
                      <a:lnTo>
                        <a:pt x="290" y="9"/>
                      </a:lnTo>
                      <a:lnTo>
                        <a:pt x="290" y="9"/>
                      </a:lnTo>
                      <a:lnTo>
                        <a:pt x="290" y="0"/>
                      </a:lnTo>
                      <a:lnTo>
                        <a:pt x="290" y="0"/>
                      </a:lnTo>
                      <a:lnTo>
                        <a:pt x="325" y="18"/>
                      </a:lnTo>
                      <a:lnTo>
                        <a:pt x="325" y="9"/>
                      </a:lnTo>
                      <a:lnTo>
                        <a:pt x="325" y="0"/>
                      </a:lnTo>
                      <a:lnTo>
                        <a:pt x="334" y="0"/>
                      </a:lnTo>
                      <a:lnTo>
                        <a:pt x="343" y="0"/>
                      </a:lnTo>
                      <a:lnTo>
                        <a:pt x="343" y="9"/>
                      </a:lnTo>
                      <a:lnTo>
                        <a:pt x="343" y="18"/>
                      </a:lnTo>
                      <a:lnTo>
                        <a:pt x="352" y="18"/>
                      </a:lnTo>
                      <a:lnTo>
                        <a:pt x="352" y="18"/>
                      </a:lnTo>
                      <a:lnTo>
                        <a:pt x="361" y="18"/>
                      </a:lnTo>
                      <a:lnTo>
                        <a:pt x="369" y="27"/>
                      </a:lnTo>
                      <a:lnTo>
                        <a:pt x="369" y="27"/>
                      </a:lnTo>
                      <a:lnTo>
                        <a:pt x="378" y="27"/>
                      </a:lnTo>
                      <a:lnTo>
                        <a:pt x="378" y="36"/>
                      </a:lnTo>
                      <a:lnTo>
                        <a:pt x="378" y="36"/>
                      </a:lnTo>
                      <a:lnTo>
                        <a:pt x="378" y="36"/>
                      </a:lnTo>
                      <a:lnTo>
                        <a:pt x="369" y="44"/>
                      </a:lnTo>
                      <a:lnTo>
                        <a:pt x="378" y="44"/>
                      </a:lnTo>
                      <a:lnTo>
                        <a:pt x="369" y="53"/>
                      </a:lnTo>
                      <a:lnTo>
                        <a:pt x="369" y="53"/>
                      </a:lnTo>
                      <a:lnTo>
                        <a:pt x="369" y="44"/>
                      </a:lnTo>
                      <a:lnTo>
                        <a:pt x="369" y="62"/>
                      </a:lnTo>
                      <a:lnTo>
                        <a:pt x="369" y="71"/>
                      </a:lnTo>
                      <a:lnTo>
                        <a:pt x="369" y="71"/>
                      </a:lnTo>
                      <a:lnTo>
                        <a:pt x="369" y="71"/>
                      </a:lnTo>
                      <a:lnTo>
                        <a:pt x="369" y="71"/>
                      </a:lnTo>
                      <a:lnTo>
                        <a:pt x="378" y="71"/>
                      </a:lnTo>
                      <a:lnTo>
                        <a:pt x="378" y="71"/>
                      </a:lnTo>
                      <a:lnTo>
                        <a:pt x="387" y="71"/>
                      </a:lnTo>
                      <a:lnTo>
                        <a:pt x="387" y="71"/>
                      </a:lnTo>
                      <a:lnTo>
                        <a:pt x="396" y="80"/>
                      </a:lnTo>
                      <a:lnTo>
                        <a:pt x="396" y="80"/>
                      </a:lnTo>
                      <a:lnTo>
                        <a:pt x="405" y="80"/>
                      </a:lnTo>
                      <a:lnTo>
                        <a:pt x="405" y="80"/>
                      </a:lnTo>
                      <a:lnTo>
                        <a:pt x="413" y="80"/>
                      </a:lnTo>
                      <a:lnTo>
                        <a:pt x="413" y="80"/>
                      </a:lnTo>
                      <a:lnTo>
                        <a:pt x="422" y="89"/>
                      </a:lnTo>
                      <a:lnTo>
                        <a:pt x="422" y="89"/>
                      </a:lnTo>
                      <a:lnTo>
                        <a:pt x="422" y="89"/>
                      </a:lnTo>
                      <a:lnTo>
                        <a:pt x="422" y="89"/>
                      </a:lnTo>
                      <a:lnTo>
                        <a:pt x="431" y="89"/>
                      </a:lnTo>
                      <a:lnTo>
                        <a:pt x="440" y="97"/>
                      </a:lnTo>
                      <a:lnTo>
                        <a:pt x="440" y="97"/>
                      </a:lnTo>
                      <a:lnTo>
                        <a:pt x="440" y="97"/>
                      </a:lnTo>
                      <a:lnTo>
                        <a:pt x="440" y="106"/>
                      </a:lnTo>
                      <a:lnTo>
                        <a:pt x="440" y="106"/>
                      </a:lnTo>
                      <a:lnTo>
                        <a:pt x="440" y="115"/>
                      </a:lnTo>
                      <a:lnTo>
                        <a:pt x="431" y="115"/>
                      </a:lnTo>
                      <a:lnTo>
                        <a:pt x="431" y="115"/>
                      </a:lnTo>
                      <a:lnTo>
                        <a:pt x="422" y="115"/>
                      </a:lnTo>
                      <a:lnTo>
                        <a:pt x="413" y="106"/>
                      </a:lnTo>
                      <a:lnTo>
                        <a:pt x="413" y="106"/>
                      </a:lnTo>
                      <a:lnTo>
                        <a:pt x="405" y="97"/>
                      </a:lnTo>
                      <a:lnTo>
                        <a:pt x="405" y="97"/>
                      </a:lnTo>
                      <a:lnTo>
                        <a:pt x="396" y="89"/>
                      </a:lnTo>
                      <a:lnTo>
                        <a:pt x="396" y="89"/>
                      </a:lnTo>
                      <a:lnTo>
                        <a:pt x="387" y="89"/>
                      </a:lnTo>
                      <a:lnTo>
                        <a:pt x="378" y="89"/>
                      </a:lnTo>
                      <a:lnTo>
                        <a:pt x="387" y="89"/>
                      </a:lnTo>
                      <a:lnTo>
                        <a:pt x="396" y="89"/>
                      </a:lnTo>
                      <a:lnTo>
                        <a:pt x="396" y="97"/>
                      </a:lnTo>
                      <a:lnTo>
                        <a:pt x="405" y="97"/>
                      </a:lnTo>
                      <a:lnTo>
                        <a:pt x="405" y="106"/>
                      </a:lnTo>
                      <a:lnTo>
                        <a:pt x="413" y="106"/>
                      </a:lnTo>
                      <a:lnTo>
                        <a:pt x="422" y="115"/>
                      </a:lnTo>
                      <a:lnTo>
                        <a:pt x="422" y="115"/>
                      </a:lnTo>
                      <a:lnTo>
                        <a:pt x="431" y="115"/>
                      </a:lnTo>
                      <a:lnTo>
                        <a:pt x="431" y="115"/>
                      </a:lnTo>
                      <a:lnTo>
                        <a:pt x="440" y="124"/>
                      </a:lnTo>
                      <a:lnTo>
                        <a:pt x="440" y="124"/>
                      </a:lnTo>
                      <a:lnTo>
                        <a:pt x="440" y="124"/>
                      </a:lnTo>
                      <a:lnTo>
                        <a:pt x="449" y="124"/>
                      </a:lnTo>
                      <a:lnTo>
                        <a:pt x="449" y="133"/>
                      </a:lnTo>
                      <a:lnTo>
                        <a:pt x="449" y="142"/>
                      </a:lnTo>
                      <a:lnTo>
                        <a:pt x="440" y="133"/>
                      </a:lnTo>
                      <a:lnTo>
                        <a:pt x="440" y="133"/>
                      </a:lnTo>
                      <a:lnTo>
                        <a:pt x="440" y="133"/>
                      </a:lnTo>
                      <a:lnTo>
                        <a:pt x="440" y="142"/>
                      </a:lnTo>
                      <a:lnTo>
                        <a:pt x="440" y="151"/>
                      </a:lnTo>
                      <a:lnTo>
                        <a:pt x="431" y="142"/>
                      </a:lnTo>
                      <a:lnTo>
                        <a:pt x="422" y="133"/>
                      </a:lnTo>
                      <a:lnTo>
                        <a:pt x="413" y="133"/>
                      </a:lnTo>
                      <a:lnTo>
                        <a:pt x="422" y="142"/>
                      </a:lnTo>
                      <a:lnTo>
                        <a:pt x="431" y="142"/>
                      </a:lnTo>
                      <a:lnTo>
                        <a:pt x="440" y="151"/>
                      </a:lnTo>
                      <a:lnTo>
                        <a:pt x="440" y="151"/>
                      </a:lnTo>
                      <a:lnTo>
                        <a:pt x="449" y="151"/>
                      </a:lnTo>
                      <a:lnTo>
                        <a:pt x="449" y="151"/>
                      </a:lnTo>
                      <a:lnTo>
                        <a:pt x="449" y="159"/>
                      </a:lnTo>
                      <a:lnTo>
                        <a:pt x="449" y="168"/>
                      </a:lnTo>
                      <a:lnTo>
                        <a:pt x="449" y="168"/>
                      </a:lnTo>
                      <a:lnTo>
                        <a:pt x="449" y="168"/>
                      </a:lnTo>
                      <a:lnTo>
                        <a:pt x="440" y="159"/>
                      </a:lnTo>
                      <a:lnTo>
                        <a:pt x="431" y="159"/>
                      </a:lnTo>
                      <a:lnTo>
                        <a:pt x="431" y="159"/>
                      </a:lnTo>
                      <a:lnTo>
                        <a:pt x="422" y="151"/>
                      </a:lnTo>
                      <a:lnTo>
                        <a:pt x="422" y="159"/>
                      </a:lnTo>
                      <a:lnTo>
                        <a:pt x="413" y="151"/>
                      </a:lnTo>
                      <a:lnTo>
                        <a:pt x="413" y="151"/>
                      </a:lnTo>
                      <a:lnTo>
                        <a:pt x="413" y="151"/>
                      </a:lnTo>
                      <a:lnTo>
                        <a:pt x="405" y="151"/>
                      </a:lnTo>
                      <a:lnTo>
                        <a:pt x="405" y="151"/>
                      </a:lnTo>
                      <a:lnTo>
                        <a:pt x="396" y="151"/>
                      </a:lnTo>
                      <a:lnTo>
                        <a:pt x="387" y="151"/>
                      </a:lnTo>
                      <a:lnTo>
                        <a:pt x="387" y="151"/>
                      </a:lnTo>
                      <a:lnTo>
                        <a:pt x="405" y="151"/>
                      </a:lnTo>
                      <a:lnTo>
                        <a:pt x="413" y="159"/>
                      </a:lnTo>
                      <a:lnTo>
                        <a:pt x="413" y="159"/>
                      </a:lnTo>
                      <a:lnTo>
                        <a:pt x="422" y="159"/>
                      </a:lnTo>
                      <a:lnTo>
                        <a:pt x="422" y="159"/>
                      </a:lnTo>
                      <a:lnTo>
                        <a:pt x="431" y="159"/>
                      </a:lnTo>
                      <a:lnTo>
                        <a:pt x="431" y="168"/>
                      </a:lnTo>
                      <a:lnTo>
                        <a:pt x="431" y="168"/>
                      </a:lnTo>
                      <a:lnTo>
                        <a:pt x="440" y="168"/>
                      </a:lnTo>
                      <a:lnTo>
                        <a:pt x="440" y="177"/>
                      </a:lnTo>
                      <a:lnTo>
                        <a:pt x="440" y="177"/>
                      </a:lnTo>
                      <a:lnTo>
                        <a:pt x="449" y="177"/>
                      </a:lnTo>
                      <a:lnTo>
                        <a:pt x="449" y="177"/>
                      </a:lnTo>
                      <a:lnTo>
                        <a:pt x="457" y="177"/>
                      </a:lnTo>
                      <a:lnTo>
                        <a:pt x="449" y="177"/>
                      </a:lnTo>
                      <a:lnTo>
                        <a:pt x="457" y="168"/>
                      </a:lnTo>
                      <a:lnTo>
                        <a:pt x="457" y="168"/>
                      </a:lnTo>
                      <a:lnTo>
                        <a:pt x="475" y="168"/>
                      </a:lnTo>
                      <a:lnTo>
                        <a:pt x="475" y="177"/>
                      </a:lnTo>
                      <a:lnTo>
                        <a:pt x="484" y="195"/>
                      </a:lnTo>
                      <a:lnTo>
                        <a:pt x="484" y="195"/>
                      </a:lnTo>
                      <a:lnTo>
                        <a:pt x="484" y="186"/>
                      </a:lnTo>
                      <a:lnTo>
                        <a:pt x="475" y="186"/>
                      </a:lnTo>
                      <a:lnTo>
                        <a:pt x="475" y="195"/>
                      </a:lnTo>
                      <a:lnTo>
                        <a:pt x="475" y="195"/>
                      </a:lnTo>
                      <a:lnTo>
                        <a:pt x="475" y="195"/>
                      </a:lnTo>
                      <a:lnTo>
                        <a:pt x="475" y="195"/>
                      </a:lnTo>
                      <a:lnTo>
                        <a:pt x="475" y="195"/>
                      </a:lnTo>
                      <a:lnTo>
                        <a:pt x="413" y="212"/>
                      </a:lnTo>
                      <a:lnTo>
                        <a:pt x="343" y="221"/>
                      </a:lnTo>
                      <a:lnTo>
                        <a:pt x="211" y="248"/>
                      </a:lnTo>
                      <a:lnTo>
                        <a:pt x="158" y="257"/>
                      </a:lnTo>
                      <a:lnTo>
                        <a:pt x="141" y="257"/>
                      </a:lnTo>
                      <a:lnTo>
                        <a:pt x="132" y="257"/>
                      </a:lnTo>
                      <a:lnTo>
                        <a:pt x="123" y="257"/>
                      </a:lnTo>
                      <a:lnTo>
                        <a:pt x="106" y="265"/>
                      </a:lnTo>
                      <a:lnTo>
                        <a:pt x="79" y="265"/>
                      </a:lnTo>
                      <a:lnTo>
                        <a:pt x="35" y="274"/>
                      </a:lnTo>
                      <a:lnTo>
                        <a:pt x="26" y="274"/>
                      </a:lnTo>
                      <a:lnTo>
                        <a:pt x="0" y="27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3"/>
                <p:cNvSpPr>
                  <a:spLocks/>
                </p:cNvSpPr>
                <p:nvPr/>
              </p:nvSpPr>
              <p:spPr bwMode="auto">
                <a:xfrm>
                  <a:off x="4719206" y="1963350"/>
                  <a:ext cx="142213" cy="260277"/>
                </a:xfrm>
                <a:custGeom>
                  <a:avLst/>
                  <a:gdLst/>
                  <a:ahLst/>
                  <a:cxnLst>
                    <a:cxn ang="0">
                      <a:pos x="0" y="26"/>
                    </a:cxn>
                    <a:cxn ang="0">
                      <a:pos x="18" y="17"/>
                    </a:cxn>
                    <a:cxn ang="0">
                      <a:pos x="97" y="0"/>
                    </a:cxn>
                    <a:cxn ang="0">
                      <a:pos x="97" y="0"/>
                    </a:cxn>
                    <a:cxn ang="0">
                      <a:pos x="106" y="8"/>
                    </a:cxn>
                    <a:cxn ang="0">
                      <a:pos x="97" y="17"/>
                    </a:cxn>
                    <a:cxn ang="0">
                      <a:pos x="97" y="26"/>
                    </a:cxn>
                    <a:cxn ang="0">
                      <a:pos x="106" y="26"/>
                    </a:cxn>
                    <a:cxn ang="0">
                      <a:pos x="106" y="35"/>
                    </a:cxn>
                    <a:cxn ang="0">
                      <a:pos x="106" y="35"/>
                    </a:cxn>
                    <a:cxn ang="0">
                      <a:pos x="106" y="44"/>
                    </a:cxn>
                    <a:cxn ang="0">
                      <a:pos x="97" y="53"/>
                    </a:cxn>
                    <a:cxn ang="0">
                      <a:pos x="88" y="53"/>
                    </a:cxn>
                    <a:cxn ang="0">
                      <a:pos x="88" y="61"/>
                    </a:cxn>
                    <a:cxn ang="0">
                      <a:pos x="88" y="70"/>
                    </a:cxn>
                    <a:cxn ang="0">
                      <a:pos x="88" y="79"/>
                    </a:cxn>
                    <a:cxn ang="0">
                      <a:pos x="88" y="88"/>
                    </a:cxn>
                    <a:cxn ang="0">
                      <a:pos x="88" y="88"/>
                    </a:cxn>
                    <a:cxn ang="0">
                      <a:pos x="88" y="97"/>
                    </a:cxn>
                    <a:cxn ang="0">
                      <a:pos x="88" y="97"/>
                    </a:cxn>
                    <a:cxn ang="0">
                      <a:pos x="88" y="106"/>
                    </a:cxn>
                    <a:cxn ang="0">
                      <a:pos x="79" y="114"/>
                    </a:cxn>
                    <a:cxn ang="0">
                      <a:pos x="88" y="114"/>
                    </a:cxn>
                    <a:cxn ang="0">
                      <a:pos x="79" y="123"/>
                    </a:cxn>
                    <a:cxn ang="0">
                      <a:pos x="88" y="141"/>
                    </a:cxn>
                    <a:cxn ang="0">
                      <a:pos x="88" y="150"/>
                    </a:cxn>
                    <a:cxn ang="0">
                      <a:pos x="88" y="168"/>
                    </a:cxn>
                    <a:cxn ang="0">
                      <a:pos x="88" y="168"/>
                    </a:cxn>
                    <a:cxn ang="0">
                      <a:pos x="88" y="176"/>
                    </a:cxn>
                    <a:cxn ang="0">
                      <a:pos x="88" y="185"/>
                    </a:cxn>
                    <a:cxn ang="0">
                      <a:pos x="97" y="185"/>
                    </a:cxn>
                    <a:cxn ang="0">
                      <a:pos x="53" y="194"/>
                    </a:cxn>
                    <a:cxn ang="0">
                      <a:pos x="44" y="194"/>
                    </a:cxn>
                    <a:cxn ang="0">
                      <a:pos x="44" y="185"/>
                    </a:cxn>
                    <a:cxn ang="0">
                      <a:pos x="35" y="141"/>
                    </a:cxn>
                    <a:cxn ang="0">
                      <a:pos x="26" y="132"/>
                    </a:cxn>
                    <a:cxn ang="0">
                      <a:pos x="26" y="141"/>
                    </a:cxn>
                    <a:cxn ang="0">
                      <a:pos x="26" y="132"/>
                    </a:cxn>
                    <a:cxn ang="0">
                      <a:pos x="26" y="123"/>
                    </a:cxn>
                    <a:cxn ang="0">
                      <a:pos x="18" y="114"/>
                    </a:cxn>
                    <a:cxn ang="0">
                      <a:pos x="18" y="106"/>
                    </a:cxn>
                    <a:cxn ang="0">
                      <a:pos x="18" y="97"/>
                    </a:cxn>
                    <a:cxn ang="0">
                      <a:pos x="18" y="88"/>
                    </a:cxn>
                    <a:cxn ang="0">
                      <a:pos x="18" y="88"/>
                    </a:cxn>
                    <a:cxn ang="0">
                      <a:pos x="18" y="79"/>
                    </a:cxn>
                    <a:cxn ang="0">
                      <a:pos x="18" y="70"/>
                    </a:cxn>
                    <a:cxn ang="0">
                      <a:pos x="18" y="70"/>
                    </a:cxn>
                    <a:cxn ang="0">
                      <a:pos x="18" y="61"/>
                    </a:cxn>
                    <a:cxn ang="0">
                      <a:pos x="9" y="61"/>
                    </a:cxn>
                    <a:cxn ang="0">
                      <a:pos x="9" y="53"/>
                    </a:cxn>
                    <a:cxn ang="0">
                      <a:pos x="9" y="44"/>
                    </a:cxn>
                    <a:cxn ang="0">
                      <a:pos x="0" y="35"/>
                    </a:cxn>
                    <a:cxn ang="0">
                      <a:pos x="0" y="35"/>
                    </a:cxn>
                    <a:cxn ang="0">
                      <a:pos x="0" y="26"/>
                    </a:cxn>
                    <a:cxn ang="0">
                      <a:pos x="0" y="26"/>
                    </a:cxn>
                  </a:cxnLst>
                  <a:rect l="0" t="0" r="r" b="b"/>
                  <a:pathLst>
                    <a:path w="106" h="194">
                      <a:moveTo>
                        <a:pt x="0" y="26"/>
                      </a:moveTo>
                      <a:lnTo>
                        <a:pt x="18" y="17"/>
                      </a:lnTo>
                      <a:lnTo>
                        <a:pt x="97" y="0"/>
                      </a:lnTo>
                      <a:lnTo>
                        <a:pt x="97" y="0"/>
                      </a:lnTo>
                      <a:lnTo>
                        <a:pt x="106" y="8"/>
                      </a:lnTo>
                      <a:lnTo>
                        <a:pt x="97" y="17"/>
                      </a:lnTo>
                      <a:lnTo>
                        <a:pt x="97" y="26"/>
                      </a:lnTo>
                      <a:lnTo>
                        <a:pt x="106" y="26"/>
                      </a:lnTo>
                      <a:lnTo>
                        <a:pt x="106" y="35"/>
                      </a:lnTo>
                      <a:lnTo>
                        <a:pt x="106" y="35"/>
                      </a:lnTo>
                      <a:lnTo>
                        <a:pt x="106" y="44"/>
                      </a:lnTo>
                      <a:lnTo>
                        <a:pt x="97" y="53"/>
                      </a:lnTo>
                      <a:lnTo>
                        <a:pt x="88" y="53"/>
                      </a:lnTo>
                      <a:lnTo>
                        <a:pt x="88" y="61"/>
                      </a:lnTo>
                      <a:lnTo>
                        <a:pt x="88" y="70"/>
                      </a:lnTo>
                      <a:lnTo>
                        <a:pt x="88" y="79"/>
                      </a:lnTo>
                      <a:lnTo>
                        <a:pt x="88" y="88"/>
                      </a:lnTo>
                      <a:lnTo>
                        <a:pt x="88" y="88"/>
                      </a:lnTo>
                      <a:lnTo>
                        <a:pt x="88" y="97"/>
                      </a:lnTo>
                      <a:lnTo>
                        <a:pt x="88" y="97"/>
                      </a:lnTo>
                      <a:lnTo>
                        <a:pt x="88" y="106"/>
                      </a:lnTo>
                      <a:lnTo>
                        <a:pt x="79" y="114"/>
                      </a:lnTo>
                      <a:lnTo>
                        <a:pt x="88" y="114"/>
                      </a:lnTo>
                      <a:lnTo>
                        <a:pt x="79" y="123"/>
                      </a:lnTo>
                      <a:lnTo>
                        <a:pt x="88" y="141"/>
                      </a:lnTo>
                      <a:lnTo>
                        <a:pt x="88" y="150"/>
                      </a:lnTo>
                      <a:lnTo>
                        <a:pt x="88" y="168"/>
                      </a:lnTo>
                      <a:lnTo>
                        <a:pt x="88" y="168"/>
                      </a:lnTo>
                      <a:lnTo>
                        <a:pt x="88" y="176"/>
                      </a:lnTo>
                      <a:lnTo>
                        <a:pt x="88" y="185"/>
                      </a:lnTo>
                      <a:lnTo>
                        <a:pt x="97" y="185"/>
                      </a:lnTo>
                      <a:lnTo>
                        <a:pt x="53" y="194"/>
                      </a:lnTo>
                      <a:lnTo>
                        <a:pt x="44" y="194"/>
                      </a:lnTo>
                      <a:lnTo>
                        <a:pt x="44" y="185"/>
                      </a:lnTo>
                      <a:lnTo>
                        <a:pt x="35" y="141"/>
                      </a:lnTo>
                      <a:lnTo>
                        <a:pt x="26" y="132"/>
                      </a:lnTo>
                      <a:lnTo>
                        <a:pt x="26" y="141"/>
                      </a:lnTo>
                      <a:lnTo>
                        <a:pt x="26" y="132"/>
                      </a:lnTo>
                      <a:lnTo>
                        <a:pt x="26" y="123"/>
                      </a:lnTo>
                      <a:lnTo>
                        <a:pt x="18" y="114"/>
                      </a:lnTo>
                      <a:lnTo>
                        <a:pt x="18" y="106"/>
                      </a:lnTo>
                      <a:lnTo>
                        <a:pt x="18" y="97"/>
                      </a:lnTo>
                      <a:lnTo>
                        <a:pt x="18" y="88"/>
                      </a:lnTo>
                      <a:lnTo>
                        <a:pt x="18" y="88"/>
                      </a:lnTo>
                      <a:lnTo>
                        <a:pt x="18" y="79"/>
                      </a:lnTo>
                      <a:lnTo>
                        <a:pt x="18" y="70"/>
                      </a:lnTo>
                      <a:lnTo>
                        <a:pt x="18" y="70"/>
                      </a:lnTo>
                      <a:lnTo>
                        <a:pt x="18" y="61"/>
                      </a:lnTo>
                      <a:lnTo>
                        <a:pt x="9" y="61"/>
                      </a:lnTo>
                      <a:lnTo>
                        <a:pt x="9" y="53"/>
                      </a:lnTo>
                      <a:lnTo>
                        <a:pt x="9" y="44"/>
                      </a:lnTo>
                      <a:lnTo>
                        <a:pt x="0" y="35"/>
                      </a:lnTo>
                      <a:lnTo>
                        <a:pt x="0" y="35"/>
                      </a:lnTo>
                      <a:lnTo>
                        <a:pt x="0" y="26"/>
                      </a:lnTo>
                      <a:lnTo>
                        <a:pt x="0" y="2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5"/>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6"/>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39"/>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40"/>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41"/>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42"/>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43"/>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44"/>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53"/>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54"/>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55"/>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56"/>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61"/>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62"/>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63"/>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64"/>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65"/>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66"/>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path>
                  </a:pathLst>
                </a:custGeom>
                <a:solidFill>
                  <a:schemeClr val="accent6"/>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67"/>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68"/>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69"/>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70"/>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71"/>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72"/>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73"/>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74"/>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79"/>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80"/>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83"/>
                <p:cNvSpPr>
                  <a:spLocks/>
                </p:cNvSpPr>
                <p:nvPr/>
              </p:nvSpPr>
              <p:spPr bwMode="auto">
                <a:xfrm>
                  <a:off x="4684323" y="2402064"/>
                  <a:ext cx="118064" cy="248202"/>
                </a:xfrm>
                <a:custGeom>
                  <a:avLst/>
                  <a:gdLst/>
                  <a:ahLst/>
                  <a:cxnLst>
                    <a:cxn ang="0">
                      <a:pos x="8" y="141"/>
                    </a:cxn>
                    <a:cxn ang="0">
                      <a:pos x="8" y="132"/>
                    </a:cxn>
                    <a:cxn ang="0">
                      <a:pos x="17" y="123"/>
                    </a:cxn>
                    <a:cxn ang="0">
                      <a:pos x="26" y="115"/>
                    </a:cxn>
                    <a:cxn ang="0">
                      <a:pos x="26" y="106"/>
                    </a:cxn>
                    <a:cxn ang="0">
                      <a:pos x="26" y="106"/>
                    </a:cxn>
                    <a:cxn ang="0">
                      <a:pos x="35" y="97"/>
                    </a:cxn>
                    <a:cxn ang="0">
                      <a:pos x="44" y="88"/>
                    </a:cxn>
                    <a:cxn ang="0">
                      <a:pos x="26" y="79"/>
                    </a:cxn>
                    <a:cxn ang="0">
                      <a:pos x="17" y="70"/>
                    </a:cxn>
                    <a:cxn ang="0">
                      <a:pos x="8" y="62"/>
                    </a:cxn>
                    <a:cxn ang="0">
                      <a:pos x="0" y="53"/>
                    </a:cxn>
                    <a:cxn ang="0">
                      <a:pos x="8" y="44"/>
                    </a:cxn>
                    <a:cxn ang="0">
                      <a:pos x="8" y="35"/>
                    </a:cxn>
                    <a:cxn ang="0">
                      <a:pos x="8" y="26"/>
                    </a:cxn>
                    <a:cxn ang="0">
                      <a:pos x="17" y="9"/>
                    </a:cxn>
                    <a:cxn ang="0">
                      <a:pos x="17" y="0"/>
                    </a:cxn>
                    <a:cxn ang="0">
                      <a:pos x="70" y="17"/>
                    </a:cxn>
                    <a:cxn ang="0">
                      <a:pos x="70" y="35"/>
                    </a:cxn>
                    <a:cxn ang="0">
                      <a:pos x="70" y="44"/>
                    </a:cxn>
                    <a:cxn ang="0">
                      <a:pos x="61" y="44"/>
                    </a:cxn>
                    <a:cxn ang="0">
                      <a:pos x="70" y="62"/>
                    </a:cxn>
                    <a:cxn ang="0">
                      <a:pos x="79" y="62"/>
                    </a:cxn>
                    <a:cxn ang="0">
                      <a:pos x="79" y="88"/>
                    </a:cxn>
                    <a:cxn ang="0">
                      <a:pos x="88" y="106"/>
                    </a:cxn>
                    <a:cxn ang="0">
                      <a:pos x="79" y="97"/>
                    </a:cxn>
                    <a:cxn ang="0">
                      <a:pos x="79" y="88"/>
                    </a:cxn>
                    <a:cxn ang="0">
                      <a:pos x="79" y="97"/>
                    </a:cxn>
                    <a:cxn ang="0">
                      <a:pos x="79" y="106"/>
                    </a:cxn>
                    <a:cxn ang="0">
                      <a:pos x="79" y="115"/>
                    </a:cxn>
                    <a:cxn ang="0">
                      <a:pos x="79" y="132"/>
                    </a:cxn>
                    <a:cxn ang="0">
                      <a:pos x="70" y="132"/>
                    </a:cxn>
                    <a:cxn ang="0">
                      <a:pos x="70" y="150"/>
                    </a:cxn>
                    <a:cxn ang="0">
                      <a:pos x="70" y="150"/>
                    </a:cxn>
                    <a:cxn ang="0">
                      <a:pos x="61" y="159"/>
                    </a:cxn>
                    <a:cxn ang="0">
                      <a:pos x="61" y="168"/>
                    </a:cxn>
                    <a:cxn ang="0">
                      <a:pos x="61" y="177"/>
                    </a:cxn>
                    <a:cxn ang="0">
                      <a:pos x="52" y="185"/>
                    </a:cxn>
                    <a:cxn ang="0">
                      <a:pos x="52" y="185"/>
                    </a:cxn>
                    <a:cxn ang="0">
                      <a:pos x="52" y="168"/>
                    </a:cxn>
                    <a:cxn ang="0">
                      <a:pos x="35" y="177"/>
                    </a:cxn>
                    <a:cxn ang="0">
                      <a:pos x="17" y="168"/>
                    </a:cxn>
                    <a:cxn ang="0">
                      <a:pos x="8" y="150"/>
                    </a:cxn>
                    <a:cxn ang="0">
                      <a:pos x="8" y="150"/>
                    </a:cxn>
                    <a:cxn ang="0">
                      <a:pos x="0" y="141"/>
                    </a:cxn>
                  </a:cxnLst>
                  <a:rect l="0" t="0" r="r" b="b"/>
                  <a:pathLst>
                    <a:path w="88" h="185">
                      <a:moveTo>
                        <a:pt x="0" y="141"/>
                      </a:moveTo>
                      <a:lnTo>
                        <a:pt x="8" y="141"/>
                      </a:lnTo>
                      <a:lnTo>
                        <a:pt x="8" y="132"/>
                      </a:lnTo>
                      <a:lnTo>
                        <a:pt x="8" y="132"/>
                      </a:lnTo>
                      <a:lnTo>
                        <a:pt x="8" y="123"/>
                      </a:lnTo>
                      <a:lnTo>
                        <a:pt x="17" y="123"/>
                      </a:lnTo>
                      <a:lnTo>
                        <a:pt x="17" y="123"/>
                      </a:lnTo>
                      <a:lnTo>
                        <a:pt x="26" y="115"/>
                      </a:lnTo>
                      <a:lnTo>
                        <a:pt x="26" y="115"/>
                      </a:lnTo>
                      <a:lnTo>
                        <a:pt x="26" y="106"/>
                      </a:lnTo>
                      <a:lnTo>
                        <a:pt x="26" y="106"/>
                      </a:lnTo>
                      <a:lnTo>
                        <a:pt x="26" y="106"/>
                      </a:lnTo>
                      <a:lnTo>
                        <a:pt x="26" y="106"/>
                      </a:lnTo>
                      <a:lnTo>
                        <a:pt x="35" y="97"/>
                      </a:lnTo>
                      <a:lnTo>
                        <a:pt x="35" y="97"/>
                      </a:lnTo>
                      <a:lnTo>
                        <a:pt x="44" y="88"/>
                      </a:lnTo>
                      <a:lnTo>
                        <a:pt x="26" y="79"/>
                      </a:lnTo>
                      <a:lnTo>
                        <a:pt x="26" y="79"/>
                      </a:lnTo>
                      <a:lnTo>
                        <a:pt x="17" y="79"/>
                      </a:lnTo>
                      <a:lnTo>
                        <a:pt x="17" y="70"/>
                      </a:lnTo>
                      <a:lnTo>
                        <a:pt x="17" y="70"/>
                      </a:lnTo>
                      <a:lnTo>
                        <a:pt x="8" y="62"/>
                      </a:lnTo>
                      <a:lnTo>
                        <a:pt x="8" y="62"/>
                      </a:lnTo>
                      <a:lnTo>
                        <a:pt x="0" y="53"/>
                      </a:lnTo>
                      <a:lnTo>
                        <a:pt x="8" y="44"/>
                      </a:lnTo>
                      <a:lnTo>
                        <a:pt x="8" y="44"/>
                      </a:lnTo>
                      <a:lnTo>
                        <a:pt x="8" y="35"/>
                      </a:lnTo>
                      <a:lnTo>
                        <a:pt x="8" y="35"/>
                      </a:lnTo>
                      <a:lnTo>
                        <a:pt x="0" y="35"/>
                      </a:lnTo>
                      <a:lnTo>
                        <a:pt x="8" y="26"/>
                      </a:lnTo>
                      <a:lnTo>
                        <a:pt x="17" y="17"/>
                      </a:lnTo>
                      <a:lnTo>
                        <a:pt x="17" y="9"/>
                      </a:lnTo>
                      <a:lnTo>
                        <a:pt x="17" y="9"/>
                      </a:lnTo>
                      <a:lnTo>
                        <a:pt x="17" y="0"/>
                      </a:lnTo>
                      <a:lnTo>
                        <a:pt x="70" y="17"/>
                      </a:lnTo>
                      <a:lnTo>
                        <a:pt x="70" y="17"/>
                      </a:lnTo>
                      <a:lnTo>
                        <a:pt x="70" y="26"/>
                      </a:lnTo>
                      <a:lnTo>
                        <a:pt x="70" y="35"/>
                      </a:lnTo>
                      <a:lnTo>
                        <a:pt x="70" y="35"/>
                      </a:lnTo>
                      <a:lnTo>
                        <a:pt x="70" y="44"/>
                      </a:lnTo>
                      <a:lnTo>
                        <a:pt x="61" y="44"/>
                      </a:lnTo>
                      <a:lnTo>
                        <a:pt x="61" y="44"/>
                      </a:lnTo>
                      <a:lnTo>
                        <a:pt x="61" y="62"/>
                      </a:lnTo>
                      <a:lnTo>
                        <a:pt x="70" y="62"/>
                      </a:lnTo>
                      <a:lnTo>
                        <a:pt x="70" y="62"/>
                      </a:lnTo>
                      <a:lnTo>
                        <a:pt x="79" y="62"/>
                      </a:lnTo>
                      <a:lnTo>
                        <a:pt x="79" y="70"/>
                      </a:lnTo>
                      <a:lnTo>
                        <a:pt x="79" y="88"/>
                      </a:lnTo>
                      <a:lnTo>
                        <a:pt x="88" y="88"/>
                      </a:lnTo>
                      <a:lnTo>
                        <a:pt x="88" y="106"/>
                      </a:lnTo>
                      <a:lnTo>
                        <a:pt x="88" y="106"/>
                      </a:lnTo>
                      <a:lnTo>
                        <a:pt x="79" y="97"/>
                      </a:lnTo>
                      <a:lnTo>
                        <a:pt x="88" y="97"/>
                      </a:lnTo>
                      <a:lnTo>
                        <a:pt x="79" y="88"/>
                      </a:lnTo>
                      <a:lnTo>
                        <a:pt x="79" y="97"/>
                      </a:lnTo>
                      <a:lnTo>
                        <a:pt x="79" y="97"/>
                      </a:lnTo>
                      <a:lnTo>
                        <a:pt x="79" y="97"/>
                      </a:lnTo>
                      <a:lnTo>
                        <a:pt x="79" y="106"/>
                      </a:lnTo>
                      <a:lnTo>
                        <a:pt x="79" y="115"/>
                      </a:lnTo>
                      <a:lnTo>
                        <a:pt x="79" y="115"/>
                      </a:lnTo>
                      <a:lnTo>
                        <a:pt x="79" y="123"/>
                      </a:lnTo>
                      <a:lnTo>
                        <a:pt x="79" y="132"/>
                      </a:lnTo>
                      <a:lnTo>
                        <a:pt x="79" y="132"/>
                      </a:lnTo>
                      <a:lnTo>
                        <a:pt x="70" y="132"/>
                      </a:lnTo>
                      <a:lnTo>
                        <a:pt x="70" y="141"/>
                      </a:lnTo>
                      <a:lnTo>
                        <a:pt x="70" y="150"/>
                      </a:lnTo>
                      <a:lnTo>
                        <a:pt x="70" y="150"/>
                      </a:lnTo>
                      <a:lnTo>
                        <a:pt x="70" y="150"/>
                      </a:lnTo>
                      <a:lnTo>
                        <a:pt x="61" y="159"/>
                      </a:lnTo>
                      <a:lnTo>
                        <a:pt x="61" y="159"/>
                      </a:lnTo>
                      <a:lnTo>
                        <a:pt x="61" y="159"/>
                      </a:lnTo>
                      <a:lnTo>
                        <a:pt x="61" y="168"/>
                      </a:lnTo>
                      <a:lnTo>
                        <a:pt x="61" y="177"/>
                      </a:lnTo>
                      <a:lnTo>
                        <a:pt x="61" y="177"/>
                      </a:lnTo>
                      <a:lnTo>
                        <a:pt x="52" y="185"/>
                      </a:lnTo>
                      <a:lnTo>
                        <a:pt x="52" y="185"/>
                      </a:lnTo>
                      <a:lnTo>
                        <a:pt x="52" y="185"/>
                      </a:lnTo>
                      <a:lnTo>
                        <a:pt x="52" y="185"/>
                      </a:lnTo>
                      <a:lnTo>
                        <a:pt x="52" y="177"/>
                      </a:lnTo>
                      <a:lnTo>
                        <a:pt x="52" y="168"/>
                      </a:lnTo>
                      <a:lnTo>
                        <a:pt x="35" y="168"/>
                      </a:lnTo>
                      <a:lnTo>
                        <a:pt x="35" y="177"/>
                      </a:lnTo>
                      <a:lnTo>
                        <a:pt x="26" y="168"/>
                      </a:lnTo>
                      <a:lnTo>
                        <a:pt x="17" y="168"/>
                      </a:lnTo>
                      <a:lnTo>
                        <a:pt x="17" y="159"/>
                      </a:lnTo>
                      <a:lnTo>
                        <a:pt x="8" y="150"/>
                      </a:lnTo>
                      <a:lnTo>
                        <a:pt x="8" y="150"/>
                      </a:lnTo>
                      <a:lnTo>
                        <a:pt x="8" y="150"/>
                      </a:lnTo>
                      <a:lnTo>
                        <a:pt x="0" y="150"/>
                      </a:lnTo>
                      <a:lnTo>
                        <a:pt x="0" y="14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85"/>
                <p:cNvSpPr>
                  <a:spLocks/>
                </p:cNvSpPr>
                <p:nvPr/>
              </p:nvSpPr>
              <p:spPr bwMode="auto">
                <a:xfrm>
                  <a:off x="4825194" y="1927126"/>
                  <a:ext cx="142213" cy="284426"/>
                </a:xfrm>
                <a:custGeom>
                  <a:avLst/>
                  <a:gdLst/>
                  <a:ahLst/>
                  <a:cxnLst>
                    <a:cxn ang="0">
                      <a:pos x="18" y="212"/>
                    </a:cxn>
                    <a:cxn ang="0">
                      <a:pos x="9" y="212"/>
                    </a:cxn>
                    <a:cxn ang="0">
                      <a:pos x="9" y="203"/>
                    </a:cxn>
                    <a:cxn ang="0">
                      <a:pos x="9" y="195"/>
                    </a:cxn>
                    <a:cxn ang="0">
                      <a:pos x="9" y="195"/>
                    </a:cxn>
                    <a:cxn ang="0">
                      <a:pos x="9" y="177"/>
                    </a:cxn>
                    <a:cxn ang="0">
                      <a:pos x="9" y="168"/>
                    </a:cxn>
                    <a:cxn ang="0">
                      <a:pos x="0" y="150"/>
                    </a:cxn>
                    <a:cxn ang="0">
                      <a:pos x="9" y="141"/>
                    </a:cxn>
                    <a:cxn ang="0">
                      <a:pos x="0" y="141"/>
                    </a:cxn>
                    <a:cxn ang="0">
                      <a:pos x="9" y="133"/>
                    </a:cxn>
                    <a:cxn ang="0">
                      <a:pos x="9" y="124"/>
                    </a:cxn>
                    <a:cxn ang="0">
                      <a:pos x="9" y="124"/>
                    </a:cxn>
                    <a:cxn ang="0">
                      <a:pos x="9" y="115"/>
                    </a:cxn>
                    <a:cxn ang="0">
                      <a:pos x="9" y="115"/>
                    </a:cxn>
                    <a:cxn ang="0">
                      <a:pos x="9" y="106"/>
                    </a:cxn>
                    <a:cxn ang="0">
                      <a:pos x="9" y="97"/>
                    </a:cxn>
                    <a:cxn ang="0">
                      <a:pos x="9" y="88"/>
                    </a:cxn>
                    <a:cxn ang="0">
                      <a:pos x="9" y="80"/>
                    </a:cxn>
                    <a:cxn ang="0">
                      <a:pos x="18" y="80"/>
                    </a:cxn>
                    <a:cxn ang="0">
                      <a:pos x="27" y="71"/>
                    </a:cxn>
                    <a:cxn ang="0">
                      <a:pos x="27" y="62"/>
                    </a:cxn>
                    <a:cxn ang="0">
                      <a:pos x="27" y="62"/>
                    </a:cxn>
                    <a:cxn ang="0">
                      <a:pos x="27" y="53"/>
                    </a:cxn>
                    <a:cxn ang="0">
                      <a:pos x="18" y="53"/>
                    </a:cxn>
                    <a:cxn ang="0">
                      <a:pos x="18" y="44"/>
                    </a:cxn>
                    <a:cxn ang="0">
                      <a:pos x="27" y="35"/>
                    </a:cxn>
                    <a:cxn ang="0">
                      <a:pos x="18" y="27"/>
                    </a:cxn>
                    <a:cxn ang="0">
                      <a:pos x="18" y="27"/>
                    </a:cxn>
                    <a:cxn ang="0">
                      <a:pos x="18" y="27"/>
                    </a:cxn>
                    <a:cxn ang="0">
                      <a:pos x="18" y="18"/>
                    </a:cxn>
                    <a:cxn ang="0">
                      <a:pos x="27" y="9"/>
                    </a:cxn>
                    <a:cxn ang="0">
                      <a:pos x="27" y="9"/>
                    </a:cxn>
                    <a:cxn ang="0">
                      <a:pos x="27" y="0"/>
                    </a:cxn>
                    <a:cxn ang="0">
                      <a:pos x="35" y="0"/>
                    </a:cxn>
                    <a:cxn ang="0">
                      <a:pos x="35" y="0"/>
                    </a:cxn>
                    <a:cxn ang="0">
                      <a:pos x="35" y="0"/>
                    </a:cxn>
                    <a:cxn ang="0">
                      <a:pos x="79" y="115"/>
                    </a:cxn>
                    <a:cxn ang="0">
                      <a:pos x="79" y="133"/>
                    </a:cxn>
                    <a:cxn ang="0">
                      <a:pos x="79" y="133"/>
                    </a:cxn>
                    <a:cxn ang="0">
                      <a:pos x="79" y="141"/>
                    </a:cxn>
                    <a:cxn ang="0">
                      <a:pos x="88" y="141"/>
                    </a:cxn>
                    <a:cxn ang="0">
                      <a:pos x="88" y="150"/>
                    </a:cxn>
                    <a:cxn ang="0">
                      <a:pos x="97" y="150"/>
                    </a:cxn>
                    <a:cxn ang="0">
                      <a:pos x="97" y="159"/>
                    </a:cxn>
                    <a:cxn ang="0">
                      <a:pos x="106" y="159"/>
                    </a:cxn>
                    <a:cxn ang="0">
                      <a:pos x="106" y="159"/>
                    </a:cxn>
                    <a:cxn ang="0">
                      <a:pos x="106" y="159"/>
                    </a:cxn>
                    <a:cxn ang="0">
                      <a:pos x="106" y="177"/>
                    </a:cxn>
                    <a:cxn ang="0">
                      <a:pos x="106" y="177"/>
                    </a:cxn>
                    <a:cxn ang="0">
                      <a:pos x="106" y="177"/>
                    </a:cxn>
                    <a:cxn ang="0">
                      <a:pos x="97" y="177"/>
                    </a:cxn>
                    <a:cxn ang="0">
                      <a:pos x="97" y="186"/>
                    </a:cxn>
                    <a:cxn ang="0">
                      <a:pos x="88" y="186"/>
                    </a:cxn>
                    <a:cxn ang="0">
                      <a:pos x="88" y="186"/>
                    </a:cxn>
                    <a:cxn ang="0">
                      <a:pos x="88" y="195"/>
                    </a:cxn>
                    <a:cxn ang="0">
                      <a:pos x="79" y="203"/>
                    </a:cxn>
                    <a:cxn ang="0">
                      <a:pos x="18" y="212"/>
                    </a:cxn>
                  </a:cxnLst>
                  <a:rect l="0" t="0" r="r" b="b"/>
                  <a:pathLst>
                    <a:path w="106" h="212">
                      <a:moveTo>
                        <a:pt x="18" y="212"/>
                      </a:moveTo>
                      <a:lnTo>
                        <a:pt x="9" y="212"/>
                      </a:lnTo>
                      <a:lnTo>
                        <a:pt x="9" y="203"/>
                      </a:lnTo>
                      <a:lnTo>
                        <a:pt x="9" y="195"/>
                      </a:lnTo>
                      <a:lnTo>
                        <a:pt x="9" y="195"/>
                      </a:lnTo>
                      <a:lnTo>
                        <a:pt x="9" y="177"/>
                      </a:lnTo>
                      <a:lnTo>
                        <a:pt x="9" y="168"/>
                      </a:lnTo>
                      <a:lnTo>
                        <a:pt x="0" y="150"/>
                      </a:lnTo>
                      <a:lnTo>
                        <a:pt x="9" y="141"/>
                      </a:lnTo>
                      <a:lnTo>
                        <a:pt x="0" y="141"/>
                      </a:lnTo>
                      <a:lnTo>
                        <a:pt x="9" y="133"/>
                      </a:lnTo>
                      <a:lnTo>
                        <a:pt x="9" y="124"/>
                      </a:lnTo>
                      <a:lnTo>
                        <a:pt x="9" y="124"/>
                      </a:lnTo>
                      <a:lnTo>
                        <a:pt x="9" y="115"/>
                      </a:lnTo>
                      <a:lnTo>
                        <a:pt x="9" y="115"/>
                      </a:lnTo>
                      <a:lnTo>
                        <a:pt x="9" y="106"/>
                      </a:lnTo>
                      <a:lnTo>
                        <a:pt x="9" y="97"/>
                      </a:lnTo>
                      <a:lnTo>
                        <a:pt x="9" y="88"/>
                      </a:lnTo>
                      <a:lnTo>
                        <a:pt x="9" y="80"/>
                      </a:lnTo>
                      <a:lnTo>
                        <a:pt x="18" y="80"/>
                      </a:lnTo>
                      <a:lnTo>
                        <a:pt x="27" y="71"/>
                      </a:lnTo>
                      <a:lnTo>
                        <a:pt x="27" y="62"/>
                      </a:lnTo>
                      <a:lnTo>
                        <a:pt x="27" y="62"/>
                      </a:lnTo>
                      <a:lnTo>
                        <a:pt x="27" y="53"/>
                      </a:lnTo>
                      <a:lnTo>
                        <a:pt x="18" y="53"/>
                      </a:lnTo>
                      <a:lnTo>
                        <a:pt x="18" y="44"/>
                      </a:lnTo>
                      <a:lnTo>
                        <a:pt x="27" y="35"/>
                      </a:lnTo>
                      <a:lnTo>
                        <a:pt x="18" y="27"/>
                      </a:lnTo>
                      <a:lnTo>
                        <a:pt x="18" y="27"/>
                      </a:lnTo>
                      <a:lnTo>
                        <a:pt x="18" y="27"/>
                      </a:lnTo>
                      <a:lnTo>
                        <a:pt x="18" y="18"/>
                      </a:lnTo>
                      <a:lnTo>
                        <a:pt x="27" y="9"/>
                      </a:lnTo>
                      <a:lnTo>
                        <a:pt x="27" y="9"/>
                      </a:lnTo>
                      <a:lnTo>
                        <a:pt x="27" y="0"/>
                      </a:lnTo>
                      <a:lnTo>
                        <a:pt x="35" y="0"/>
                      </a:lnTo>
                      <a:lnTo>
                        <a:pt x="35" y="0"/>
                      </a:lnTo>
                      <a:lnTo>
                        <a:pt x="35" y="0"/>
                      </a:lnTo>
                      <a:lnTo>
                        <a:pt x="79" y="115"/>
                      </a:lnTo>
                      <a:lnTo>
                        <a:pt x="79" y="133"/>
                      </a:lnTo>
                      <a:lnTo>
                        <a:pt x="79" y="133"/>
                      </a:lnTo>
                      <a:lnTo>
                        <a:pt x="79" y="141"/>
                      </a:lnTo>
                      <a:lnTo>
                        <a:pt x="88" y="141"/>
                      </a:lnTo>
                      <a:lnTo>
                        <a:pt x="88" y="150"/>
                      </a:lnTo>
                      <a:lnTo>
                        <a:pt x="97" y="150"/>
                      </a:lnTo>
                      <a:lnTo>
                        <a:pt x="97" y="159"/>
                      </a:lnTo>
                      <a:lnTo>
                        <a:pt x="106" y="159"/>
                      </a:lnTo>
                      <a:lnTo>
                        <a:pt x="106" y="159"/>
                      </a:lnTo>
                      <a:lnTo>
                        <a:pt x="106" y="159"/>
                      </a:lnTo>
                      <a:lnTo>
                        <a:pt x="106" y="177"/>
                      </a:lnTo>
                      <a:lnTo>
                        <a:pt x="106" y="177"/>
                      </a:lnTo>
                      <a:lnTo>
                        <a:pt x="106" y="177"/>
                      </a:lnTo>
                      <a:lnTo>
                        <a:pt x="97" y="177"/>
                      </a:lnTo>
                      <a:lnTo>
                        <a:pt x="97" y="186"/>
                      </a:lnTo>
                      <a:lnTo>
                        <a:pt x="88" y="186"/>
                      </a:lnTo>
                      <a:lnTo>
                        <a:pt x="88" y="186"/>
                      </a:lnTo>
                      <a:lnTo>
                        <a:pt x="88" y="195"/>
                      </a:lnTo>
                      <a:lnTo>
                        <a:pt x="79" y="203"/>
                      </a:lnTo>
                      <a:lnTo>
                        <a:pt x="18"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1" name="Freeform 87"/>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88"/>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89"/>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90"/>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93"/>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94"/>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95"/>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96"/>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Rectangle 97"/>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 name="Rectangle 98"/>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99"/>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100"/>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101"/>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102"/>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103"/>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104"/>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105"/>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106"/>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107"/>
                <p:cNvSpPr>
                  <a:spLocks/>
                </p:cNvSpPr>
                <p:nvPr/>
              </p:nvSpPr>
              <p:spPr bwMode="auto">
                <a:xfrm>
                  <a:off x="3456730" y="1951276"/>
                  <a:ext cx="472254" cy="213320"/>
                </a:xfrm>
                <a:custGeom>
                  <a:avLst/>
                  <a:gdLst/>
                  <a:ahLst/>
                  <a:cxnLst>
                    <a:cxn ang="0">
                      <a:pos x="17" y="53"/>
                    </a:cxn>
                    <a:cxn ang="0">
                      <a:pos x="35" y="35"/>
                    </a:cxn>
                    <a:cxn ang="0">
                      <a:pos x="52" y="35"/>
                    </a:cxn>
                    <a:cxn ang="0">
                      <a:pos x="70" y="17"/>
                    </a:cxn>
                    <a:cxn ang="0">
                      <a:pos x="88" y="9"/>
                    </a:cxn>
                    <a:cxn ang="0">
                      <a:pos x="96" y="26"/>
                    </a:cxn>
                    <a:cxn ang="0">
                      <a:pos x="105" y="26"/>
                    </a:cxn>
                    <a:cxn ang="0">
                      <a:pos x="105" y="26"/>
                    </a:cxn>
                    <a:cxn ang="0">
                      <a:pos x="123" y="26"/>
                    </a:cxn>
                    <a:cxn ang="0">
                      <a:pos x="140" y="26"/>
                    </a:cxn>
                    <a:cxn ang="0">
                      <a:pos x="158" y="44"/>
                    </a:cxn>
                    <a:cxn ang="0">
                      <a:pos x="167" y="53"/>
                    </a:cxn>
                    <a:cxn ang="0">
                      <a:pos x="193" y="53"/>
                    </a:cxn>
                    <a:cxn ang="0">
                      <a:pos x="211" y="44"/>
                    </a:cxn>
                    <a:cxn ang="0">
                      <a:pos x="237" y="26"/>
                    </a:cxn>
                    <a:cxn ang="0">
                      <a:pos x="264" y="26"/>
                    </a:cxn>
                    <a:cxn ang="0">
                      <a:pos x="290" y="17"/>
                    </a:cxn>
                    <a:cxn ang="0">
                      <a:pos x="299" y="44"/>
                    </a:cxn>
                    <a:cxn ang="0">
                      <a:pos x="316" y="35"/>
                    </a:cxn>
                    <a:cxn ang="0">
                      <a:pos x="325" y="35"/>
                    </a:cxn>
                    <a:cxn ang="0">
                      <a:pos x="334" y="44"/>
                    </a:cxn>
                    <a:cxn ang="0">
                      <a:pos x="343" y="53"/>
                    </a:cxn>
                    <a:cxn ang="0">
                      <a:pos x="352" y="62"/>
                    </a:cxn>
                    <a:cxn ang="0">
                      <a:pos x="325" y="70"/>
                    </a:cxn>
                    <a:cxn ang="0">
                      <a:pos x="308" y="70"/>
                    </a:cxn>
                    <a:cxn ang="0">
                      <a:pos x="308" y="88"/>
                    </a:cxn>
                    <a:cxn ang="0">
                      <a:pos x="281" y="70"/>
                    </a:cxn>
                    <a:cxn ang="0">
                      <a:pos x="264" y="79"/>
                    </a:cxn>
                    <a:cxn ang="0">
                      <a:pos x="237" y="88"/>
                    </a:cxn>
                    <a:cxn ang="0">
                      <a:pos x="228" y="88"/>
                    </a:cxn>
                    <a:cxn ang="0">
                      <a:pos x="220" y="106"/>
                    </a:cxn>
                    <a:cxn ang="0">
                      <a:pos x="202" y="115"/>
                    </a:cxn>
                    <a:cxn ang="0">
                      <a:pos x="211" y="97"/>
                    </a:cxn>
                    <a:cxn ang="0">
                      <a:pos x="193" y="106"/>
                    </a:cxn>
                    <a:cxn ang="0">
                      <a:pos x="193" y="106"/>
                    </a:cxn>
                    <a:cxn ang="0">
                      <a:pos x="184" y="106"/>
                    </a:cxn>
                    <a:cxn ang="0">
                      <a:pos x="176" y="123"/>
                    </a:cxn>
                    <a:cxn ang="0">
                      <a:pos x="158" y="159"/>
                    </a:cxn>
                    <a:cxn ang="0">
                      <a:pos x="158" y="159"/>
                    </a:cxn>
                    <a:cxn ang="0">
                      <a:pos x="158" y="141"/>
                    </a:cxn>
                    <a:cxn ang="0">
                      <a:pos x="140" y="141"/>
                    </a:cxn>
                    <a:cxn ang="0">
                      <a:pos x="140" y="123"/>
                    </a:cxn>
                    <a:cxn ang="0">
                      <a:pos x="132" y="115"/>
                    </a:cxn>
                    <a:cxn ang="0">
                      <a:pos x="123" y="97"/>
                    </a:cxn>
                    <a:cxn ang="0">
                      <a:pos x="96" y="97"/>
                    </a:cxn>
                    <a:cxn ang="0">
                      <a:pos x="70" y="88"/>
                    </a:cxn>
                    <a:cxn ang="0">
                      <a:pos x="0" y="62"/>
                    </a:cxn>
                  </a:cxnLst>
                  <a:rect l="0" t="0" r="r" b="b"/>
                  <a:pathLst>
                    <a:path w="352" h="159">
                      <a:moveTo>
                        <a:pt x="0" y="62"/>
                      </a:moveTo>
                      <a:lnTo>
                        <a:pt x="0" y="53"/>
                      </a:lnTo>
                      <a:lnTo>
                        <a:pt x="17" y="53"/>
                      </a:lnTo>
                      <a:lnTo>
                        <a:pt x="26" y="44"/>
                      </a:lnTo>
                      <a:lnTo>
                        <a:pt x="35" y="35"/>
                      </a:lnTo>
                      <a:lnTo>
                        <a:pt x="35" y="35"/>
                      </a:lnTo>
                      <a:lnTo>
                        <a:pt x="44" y="35"/>
                      </a:lnTo>
                      <a:lnTo>
                        <a:pt x="44" y="35"/>
                      </a:lnTo>
                      <a:lnTo>
                        <a:pt x="52" y="35"/>
                      </a:lnTo>
                      <a:lnTo>
                        <a:pt x="52" y="26"/>
                      </a:lnTo>
                      <a:lnTo>
                        <a:pt x="61" y="26"/>
                      </a:lnTo>
                      <a:lnTo>
                        <a:pt x="70" y="17"/>
                      </a:lnTo>
                      <a:lnTo>
                        <a:pt x="70" y="17"/>
                      </a:lnTo>
                      <a:lnTo>
                        <a:pt x="88" y="0"/>
                      </a:lnTo>
                      <a:lnTo>
                        <a:pt x="88" y="9"/>
                      </a:lnTo>
                      <a:lnTo>
                        <a:pt x="88" y="9"/>
                      </a:lnTo>
                      <a:lnTo>
                        <a:pt x="96" y="17"/>
                      </a:lnTo>
                      <a:lnTo>
                        <a:pt x="96" y="26"/>
                      </a:lnTo>
                      <a:lnTo>
                        <a:pt x="96" y="35"/>
                      </a:lnTo>
                      <a:lnTo>
                        <a:pt x="105" y="35"/>
                      </a:lnTo>
                      <a:lnTo>
                        <a:pt x="105" y="26"/>
                      </a:lnTo>
                      <a:lnTo>
                        <a:pt x="105" y="26"/>
                      </a:lnTo>
                      <a:lnTo>
                        <a:pt x="114" y="17"/>
                      </a:lnTo>
                      <a:lnTo>
                        <a:pt x="105" y="26"/>
                      </a:lnTo>
                      <a:lnTo>
                        <a:pt x="114" y="26"/>
                      </a:lnTo>
                      <a:lnTo>
                        <a:pt x="114" y="26"/>
                      </a:lnTo>
                      <a:lnTo>
                        <a:pt x="123" y="26"/>
                      </a:lnTo>
                      <a:lnTo>
                        <a:pt x="132" y="26"/>
                      </a:lnTo>
                      <a:lnTo>
                        <a:pt x="132" y="26"/>
                      </a:lnTo>
                      <a:lnTo>
                        <a:pt x="140" y="26"/>
                      </a:lnTo>
                      <a:lnTo>
                        <a:pt x="149" y="26"/>
                      </a:lnTo>
                      <a:lnTo>
                        <a:pt x="149" y="35"/>
                      </a:lnTo>
                      <a:lnTo>
                        <a:pt x="158" y="44"/>
                      </a:lnTo>
                      <a:lnTo>
                        <a:pt x="158" y="53"/>
                      </a:lnTo>
                      <a:lnTo>
                        <a:pt x="167" y="53"/>
                      </a:lnTo>
                      <a:lnTo>
                        <a:pt x="167" y="53"/>
                      </a:lnTo>
                      <a:lnTo>
                        <a:pt x="184" y="44"/>
                      </a:lnTo>
                      <a:lnTo>
                        <a:pt x="184" y="53"/>
                      </a:lnTo>
                      <a:lnTo>
                        <a:pt x="193" y="53"/>
                      </a:lnTo>
                      <a:lnTo>
                        <a:pt x="193" y="53"/>
                      </a:lnTo>
                      <a:lnTo>
                        <a:pt x="202" y="53"/>
                      </a:lnTo>
                      <a:lnTo>
                        <a:pt x="211" y="44"/>
                      </a:lnTo>
                      <a:lnTo>
                        <a:pt x="220" y="35"/>
                      </a:lnTo>
                      <a:lnTo>
                        <a:pt x="228" y="35"/>
                      </a:lnTo>
                      <a:lnTo>
                        <a:pt x="237" y="26"/>
                      </a:lnTo>
                      <a:lnTo>
                        <a:pt x="237" y="26"/>
                      </a:lnTo>
                      <a:lnTo>
                        <a:pt x="255" y="26"/>
                      </a:lnTo>
                      <a:lnTo>
                        <a:pt x="264" y="26"/>
                      </a:lnTo>
                      <a:lnTo>
                        <a:pt x="272" y="17"/>
                      </a:lnTo>
                      <a:lnTo>
                        <a:pt x="281" y="17"/>
                      </a:lnTo>
                      <a:lnTo>
                        <a:pt x="290" y="17"/>
                      </a:lnTo>
                      <a:lnTo>
                        <a:pt x="290" y="35"/>
                      </a:lnTo>
                      <a:lnTo>
                        <a:pt x="290" y="35"/>
                      </a:lnTo>
                      <a:lnTo>
                        <a:pt x="299" y="44"/>
                      </a:lnTo>
                      <a:lnTo>
                        <a:pt x="308" y="35"/>
                      </a:lnTo>
                      <a:lnTo>
                        <a:pt x="316" y="44"/>
                      </a:lnTo>
                      <a:lnTo>
                        <a:pt x="316" y="35"/>
                      </a:lnTo>
                      <a:lnTo>
                        <a:pt x="325" y="35"/>
                      </a:lnTo>
                      <a:lnTo>
                        <a:pt x="325" y="35"/>
                      </a:lnTo>
                      <a:lnTo>
                        <a:pt x="325" y="35"/>
                      </a:lnTo>
                      <a:lnTo>
                        <a:pt x="334" y="35"/>
                      </a:lnTo>
                      <a:lnTo>
                        <a:pt x="334" y="44"/>
                      </a:lnTo>
                      <a:lnTo>
                        <a:pt x="334" y="44"/>
                      </a:lnTo>
                      <a:lnTo>
                        <a:pt x="334" y="53"/>
                      </a:lnTo>
                      <a:lnTo>
                        <a:pt x="343" y="53"/>
                      </a:lnTo>
                      <a:lnTo>
                        <a:pt x="343" y="53"/>
                      </a:lnTo>
                      <a:lnTo>
                        <a:pt x="343" y="62"/>
                      </a:lnTo>
                      <a:lnTo>
                        <a:pt x="343" y="62"/>
                      </a:lnTo>
                      <a:lnTo>
                        <a:pt x="352" y="62"/>
                      </a:lnTo>
                      <a:lnTo>
                        <a:pt x="352" y="70"/>
                      </a:lnTo>
                      <a:lnTo>
                        <a:pt x="352" y="70"/>
                      </a:lnTo>
                      <a:lnTo>
                        <a:pt x="325" y="70"/>
                      </a:lnTo>
                      <a:lnTo>
                        <a:pt x="325" y="70"/>
                      </a:lnTo>
                      <a:lnTo>
                        <a:pt x="316" y="70"/>
                      </a:lnTo>
                      <a:lnTo>
                        <a:pt x="308" y="70"/>
                      </a:lnTo>
                      <a:lnTo>
                        <a:pt x="308" y="79"/>
                      </a:lnTo>
                      <a:lnTo>
                        <a:pt x="308" y="88"/>
                      </a:lnTo>
                      <a:lnTo>
                        <a:pt x="308" y="88"/>
                      </a:lnTo>
                      <a:lnTo>
                        <a:pt x="299" y="79"/>
                      </a:lnTo>
                      <a:lnTo>
                        <a:pt x="281" y="70"/>
                      </a:lnTo>
                      <a:lnTo>
                        <a:pt x="281" y="70"/>
                      </a:lnTo>
                      <a:lnTo>
                        <a:pt x="272" y="70"/>
                      </a:lnTo>
                      <a:lnTo>
                        <a:pt x="264" y="70"/>
                      </a:lnTo>
                      <a:lnTo>
                        <a:pt x="264" y="79"/>
                      </a:lnTo>
                      <a:lnTo>
                        <a:pt x="255" y="79"/>
                      </a:lnTo>
                      <a:lnTo>
                        <a:pt x="246" y="79"/>
                      </a:lnTo>
                      <a:lnTo>
                        <a:pt x="237" y="88"/>
                      </a:lnTo>
                      <a:lnTo>
                        <a:pt x="237" y="88"/>
                      </a:lnTo>
                      <a:lnTo>
                        <a:pt x="228" y="88"/>
                      </a:lnTo>
                      <a:lnTo>
                        <a:pt x="228" y="88"/>
                      </a:lnTo>
                      <a:lnTo>
                        <a:pt x="220" y="97"/>
                      </a:lnTo>
                      <a:lnTo>
                        <a:pt x="220" y="97"/>
                      </a:lnTo>
                      <a:lnTo>
                        <a:pt x="220" y="106"/>
                      </a:lnTo>
                      <a:lnTo>
                        <a:pt x="211" y="106"/>
                      </a:lnTo>
                      <a:lnTo>
                        <a:pt x="211" y="115"/>
                      </a:lnTo>
                      <a:lnTo>
                        <a:pt x="202" y="115"/>
                      </a:lnTo>
                      <a:lnTo>
                        <a:pt x="211" y="106"/>
                      </a:lnTo>
                      <a:lnTo>
                        <a:pt x="211" y="106"/>
                      </a:lnTo>
                      <a:lnTo>
                        <a:pt x="211" y="97"/>
                      </a:lnTo>
                      <a:lnTo>
                        <a:pt x="211" y="97"/>
                      </a:lnTo>
                      <a:lnTo>
                        <a:pt x="202" y="97"/>
                      </a:lnTo>
                      <a:lnTo>
                        <a:pt x="193" y="106"/>
                      </a:lnTo>
                      <a:lnTo>
                        <a:pt x="193" y="106"/>
                      </a:lnTo>
                      <a:lnTo>
                        <a:pt x="193" y="115"/>
                      </a:lnTo>
                      <a:lnTo>
                        <a:pt x="193" y="106"/>
                      </a:lnTo>
                      <a:lnTo>
                        <a:pt x="184" y="106"/>
                      </a:lnTo>
                      <a:lnTo>
                        <a:pt x="193" y="97"/>
                      </a:lnTo>
                      <a:lnTo>
                        <a:pt x="184" y="106"/>
                      </a:lnTo>
                      <a:lnTo>
                        <a:pt x="184" y="115"/>
                      </a:lnTo>
                      <a:lnTo>
                        <a:pt x="176" y="115"/>
                      </a:lnTo>
                      <a:lnTo>
                        <a:pt x="176" y="123"/>
                      </a:lnTo>
                      <a:lnTo>
                        <a:pt x="176" y="132"/>
                      </a:lnTo>
                      <a:lnTo>
                        <a:pt x="167" y="150"/>
                      </a:lnTo>
                      <a:lnTo>
                        <a:pt x="158" y="159"/>
                      </a:lnTo>
                      <a:lnTo>
                        <a:pt x="158" y="159"/>
                      </a:lnTo>
                      <a:lnTo>
                        <a:pt x="158" y="159"/>
                      </a:lnTo>
                      <a:lnTo>
                        <a:pt x="158" y="159"/>
                      </a:lnTo>
                      <a:lnTo>
                        <a:pt x="149" y="159"/>
                      </a:lnTo>
                      <a:lnTo>
                        <a:pt x="149" y="150"/>
                      </a:lnTo>
                      <a:lnTo>
                        <a:pt x="158" y="141"/>
                      </a:lnTo>
                      <a:lnTo>
                        <a:pt x="149" y="141"/>
                      </a:lnTo>
                      <a:lnTo>
                        <a:pt x="140" y="141"/>
                      </a:lnTo>
                      <a:lnTo>
                        <a:pt x="140" y="141"/>
                      </a:lnTo>
                      <a:lnTo>
                        <a:pt x="140" y="132"/>
                      </a:lnTo>
                      <a:lnTo>
                        <a:pt x="149" y="123"/>
                      </a:lnTo>
                      <a:lnTo>
                        <a:pt x="140" y="123"/>
                      </a:lnTo>
                      <a:lnTo>
                        <a:pt x="140" y="115"/>
                      </a:lnTo>
                      <a:lnTo>
                        <a:pt x="140" y="115"/>
                      </a:lnTo>
                      <a:lnTo>
                        <a:pt x="132" y="115"/>
                      </a:lnTo>
                      <a:lnTo>
                        <a:pt x="123" y="115"/>
                      </a:lnTo>
                      <a:lnTo>
                        <a:pt x="123" y="106"/>
                      </a:lnTo>
                      <a:lnTo>
                        <a:pt x="123" y="97"/>
                      </a:lnTo>
                      <a:lnTo>
                        <a:pt x="105" y="97"/>
                      </a:lnTo>
                      <a:lnTo>
                        <a:pt x="105" y="97"/>
                      </a:lnTo>
                      <a:lnTo>
                        <a:pt x="96" y="97"/>
                      </a:lnTo>
                      <a:lnTo>
                        <a:pt x="88" y="97"/>
                      </a:lnTo>
                      <a:lnTo>
                        <a:pt x="88" y="97"/>
                      </a:lnTo>
                      <a:lnTo>
                        <a:pt x="70" y="88"/>
                      </a:lnTo>
                      <a:lnTo>
                        <a:pt x="17" y="79"/>
                      </a:lnTo>
                      <a:lnTo>
                        <a:pt x="8" y="70"/>
                      </a:lnTo>
                      <a:lnTo>
                        <a:pt x="0" y="62"/>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109"/>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110"/>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111"/>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112"/>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113"/>
                <p:cNvSpPr>
                  <a:spLocks/>
                </p:cNvSpPr>
                <p:nvPr/>
              </p:nvSpPr>
              <p:spPr bwMode="auto">
                <a:xfrm>
                  <a:off x="4792995" y="2163924"/>
                  <a:ext cx="271010" cy="154288"/>
                </a:xfrm>
                <a:custGeom>
                  <a:avLst/>
                  <a:gdLst/>
                  <a:ahLst/>
                  <a:cxnLst>
                    <a:cxn ang="0">
                      <a:pos x="44" y="35"/>
                    </a:cxn>
                    <a:cxn ang="0">
                      <a:pos x="114" y="18"/>
                    </a:cxn>
                    <a:cxn ang="0">
                      <a:pos x="114" y="9"/>
                    </a:cxn>
                    <a:cxn ang="0">
                      <a:pos x="123" y="0"/>
                    </a:cxn>
                    <a:cxn ang="0">
                      <a:pos x="132" y="0"/>
                    </a:cxn>
                    <a:cxn ang="0">
                      <a:pos x="132" y="9"/>
                    </a:cxn>
                    <a:cxn ang="0">
                      <a:pos x="141" y="18"/>
                    </a:cxn>
                    <a:cxn ang="0">
                      <a:pos x="141" y="18"/>
                    </a:cxn>
                    <a:cxn ang="0">
                      <a:pos x="149" y="18"/>
                    </a:cxn>
                    <a:cxn ang="0">
                      <a:pos x="132" y="35"/>
                    </a:cxn>
                    <a:cxn ang="0">
                      <a:pos x="132" y="35"/>
                    </a:cxn>
                    <a:cxn ang="0">
                      <a:pos x="132" y="44"/>
                    </a:cxn>
                    <a:cxn ang="0">
                      <a:pos x="141" y="53"/>
                    </a:cxn>
                    <a:cxn ang="0">
                      <a:pos x="149" y="53"/>
                    </a:cxn>
                    <a:cxn ang="0">
                      <a:pos x="158" y="62"/>
                    </a:cxn>
                    <a:cxn ang="0">
                      <a:pos x="158" y="71"/>
                    </a:cxn>
                    <a:cxn ang="0">
                      <a:pos x="167" y="71"/>
                    </a:cxn>
                    <a:cxn ang="0">
                      <a:pos x="176" y="79"/>
                    </a:cxn>
                    <a:cxn ang="0">
                      <a:pos x="185" y="79"/>
                    </a:cxn>
                    <a:cxn ang="0">
                      <a:pos x="202" y="71"/>
                    </a:cxn>
                    <a:cxn ang="0">
                      <a:pos x="193" y="62"/>
                    </a:cxn>
                    <a:cxn ang="0">
                      <a:pos x="185" y="53"/>
                    </a:cxn>
                    <a:cxn ang="0">
                      <a:pos x="185" y="53"/>
                    </a:cxn>
                    <a:cxn ang="0">
                      <a:pos x="193" y="53"/>
                    </a:cxn>
                    <a:cxn ang="0">
                      <a:pos x="202" y="79"/>
                    </a:cxn>
                    <a:cxn ang="0">
                      <a:pos x="193" y="79"/>
                    </a:cxn>
                    <a:cxn ang="0">
                      <a:pos x="176" y="88"/>
                    </a:cxn>
                    <a:cxn ang="0">
                      <a:pos x="176" y="97"/>
                    </a:cxn>
                    <a:cxn ang="0">
                      <a:pos x="167" y="88"/>
                    </a:cxn>
                    <a:cxn ang="0">
                      <a:pos x="158" y="88"/>
                    </a:cxn>
                    <a:cxn ang="0">
                      <a:pos x="149" y="97"/>
                    </a:cxn>
                    <a:cxn ang="0">
                      <a:pos x="141" y="106"/>
                    </a:cxn>
                    <a:cxn ang="0">
                      <a:pos x="141" y="106"/>
                    </a:cxn>
                    <a:cxn ang="0">
                      <a:pos x="132" y="97"/>
                    </a:cxn>
                    <a:cxn ang="0">
                      <a:pos x="132" y="88"/>
                    </a:cxn>
                    <a:cxn ang="0">
                      <a:pos x="132" y="97"/>
                    </a:cxn>
                    <a:cxn ang="0">
                      <a:pos x="123" y="97"/>
                    </a:cxn>
                    <a:cxn ang="0">
                      <a:pos x="123" y="88"/>
                    </a:cxn>
                    <a:cxn ang="0">
                      <a:pos x="114" y="79"/>
                    </a:cxn>
                    <a:cxn ang="0">
                      <a:pos x="97" y="79"/>
                    </a:cxn>
                    <a:cxn ang="0">
                      <a:pos x="79" y="88"/>
                    </a:cxn>
                    <a:cxn ang="0">
                      <a:pos x="53" y="97"/>
                    </a:cxn>
                    <a:cxn ang="0">
                      <a:pos x="35" y="97"/>
                    </a:cxn>
                    <a:cxn ang="0">
                      <a:pos x="0" y="106"/>
                    </a:cxn>
                    <a:cxn ang="0">
                      <a:pos x="0" y="53"/>
                    </a:cxn>
                  </a:cxnLst>
                  <a:rect l="0" t="0" r="r" b="b"/>
                  <a:pathLst>
                    <a:path w="202" h="115">
                      <a:moveTo>
                        <a:pt x="0" y="44"/>
                      </a:moveTo>
                      <a:lnTo>
                        <a:pt x="44" y="35"/>
                      </a:lnTo>
                      <a:lnTo>
                        <a:pt x="105" y="26"/>
                      </a:lnTo>
                      <a:lnTo>
                        <a:pt x="114" y="18"/>
                      </a:lnTo>
                      <a:lnTo>
                        <a:pt x="114" y="9"/>
                      </a:lnTo>
                      <a:lnTo>
                        <a:pt x="114" y="9"/>
                      </a:lnTo>
                      <a:lnTo>
                        <a:pt x="123" y="9"/>
                      </a:lnTo>
                      <a:lnTo>
                        <a:pt x="123" y="0"/>
                      </a:lnTo>
                      <a:lnTo>
                        <a:pt x="132" y="0"/>
                      </a:lnTo>
                      <a:lnTo>
                        <a:pt x="132" y="0"/>
                      </a:lnTo>
                      <a:lnTo>
                        <a:pt x="132" y="9"/>
                      </a:lnTo>
                      <a:lnTo>
                        <a:pt x="132" y="9"/>
                      </a:lnTo>
                      <a:lnTo>
                        <a:pt x="132" y="18"/>
                      </a:lnTo>
                      <a:lnTo>
                        <a:pt x="141" y="18"/>
                      </a:lnTo>
                      <a:lnTo>
                        <a:pt x="141" y="18"/>
                      </a:lnTo>
                      <a:lnTo>
                        <a:pt x="141" y="18"/>
                      </a:lnTo>
                      <a:lnTo>
                        <a:pt x="149" y="18"/>
                      </a:lnTo>
                      <a:lnTo>
                        <a:pt x="149" y="18"/>
                      </a:lnTo>
                      <a:lnTo>
                        <a:pt x="141" y="26"/>
                      </a:lnTo>
                      <a:lnTo>
                        <a:pt x="132" y="35"/>
                      </a:lnTo>
                      <a:lnTo>
                        <a:pt x="132" y="35"/>
                      </a:lnTo>
                      <a:lnTo>
                        <a:pt x="132" y="35"/>
                      </a:lnTo>
                      <a:lnTo>
                        <a:pt x="132" y="44"/>
                      </a:lnTo>
                      <a:lnTo>
                        <a:pt x="132" y="44"/>
                      </a:lnTo>
                      <a:lnTo>
                        <a:pt x="132" y="53"/>
                      </a:lnTo>
                      <a:lnTo>
                        <a:pt x="141" y="53"/>
                      </a:lnTo>
                      <a:lnTo>
                        <a:pt x="141" y="53"/>
                      </a:lnTo>
                      <a:lnTo>
                        <a:pt x="149" y="53"/>
                      </a:lnTo>
                      <a:lnTo>
                        <a:pt x="158" y="62"/>
                      </a:lnTo>
                      <a:lnTo>
                        <a:pt x="158" y="62"/>
                      </a:lnTo>
                      <a:lnTo>
                        <a:pt x="158" y="62"/>
                      </a:lnTo>
                      <a:lnTo>
                        <a:pt x="158" y="71"/>
                      </a:lnTo>
                      <a:lnTo>
                        <a:pt x="158" y="71"/>
                      </a:lnTo>
                      <a:lnTo>
                        <a:pt x="167" y="71"/>
                      </a:lnTo>
                      <a:lnTo>
                        <a:pt x="167" y="79"/>
                      </a:lnTo>
                      <a:lnTo>
                        <a:pt x="176" y="79"/>
                      </a:lnTo>
                      <a:lnTo>
                        <a:pt x="176" y="79"/>
                      </a:lnTo>
                      <a:lnTo>
                        <a:pt x="185" y="79"/>
                      </a:lnTo>
                      <a:lnTo>
                        <a:pt x="193" y="79"/>
                      </a:lnTo>
                      <a:lnTo>
                        <a:pt x="202" y="71"/>
                      </a:lnTo>
                      <a:lnTo>
                        <a:pt x="193" y="62"/>
                      </a:lnTo>
                      <a:lnTo>
                        <a:pt x="193" y="62"/>
                      </a:lnTo>
                      <a:lnTo>
                        <a:pt x="193" y="53"/>
                      </a:lnTo>
                      <a:lnTo>
                        <a:pt x="185" y="53"/>
                      </a:lnTo>
                      <a:lnTo>
                        <a:pt x="176" y="53"/>
                      </a:lnTo>
                      <a:lnTo>
                        <a:pt x="185" y="53"/>
                      </a:lnTo>
                      <a:lnTo>
                        <a:pt x="193" y="53"/>
                      </a:lnTo>
                      <a:lnTo>
                        <a:pt x="193" y="53"/>
                      </a:lnTo>
                      <a:lnTo>
                        <a:pt x="202" y="71"/>
                      </a:lnTo>
                      <a:lnTo>
                        <a:pt x="202" y="79"/>
                      </a:lnTo>
                      <a:lnTo>
                        <a:pt x="202" y="79"/>
                      </a:lnTo>
                      <a:lnTo>
                        <a:pt x="193" y="79"/>
                      </a:lnTo>
                      <a:lnTo>
                        <a:pt x="185" y="88"/>
                      </a:lnTo>
                      <a:lnTo>
                        <a:pt x="176" y="88"/>
                      </a:lnTo>
                      <a:lnTo>
                        <a:pt x="176" y="97"/>
                      </a:lnTo>
                      <a:lnTo>
                        <a:pt x="176" y="97"/>
                      </a:lnTo>
                      <a:lnTo>
                        <a:pt x="167" y="97"/>
                      </a:lnTo>
                      <a:lnTo>
                        <a:pt x="167" y="88"/>
                      </a:lnTo>
                      <a:lnTo>
                        <a:pt x="167" y="88"/>
                      </a:lnTo>
                      <a:lnTo>
                        <a:pt x="158" y="88"/>
                      </a:lnTo>
                      <a:lnTo>
                        <a:pt x="158" y="97"/>
                      </a:lnTo>
                      <a:lnTo>
                        <a:pt x="149" y="97"/>
                      </a:lnTo>
                      <a:lnTo>
                        <a:pt x="149" y="106"/>
                      </a:lnTo>
                      <a:lnTo>
                        <a:pt x="141" y="106"/>
                      </a:lnTo>
                      <a:lnTo>
                        <a:pt x="141" y="115"/>
                      </a:lnTo>
                      <a:lnTo>
                        <a:pt x="141" y="106"/>
                      </a:lnTo>
                      <a:lnTo>
                        <a:pt x="141" y="97"/>
                      </a:lnTo>
                      <a:lnTo>
                        <a:pt x="132" y="97"/>
                      </a:lnTo>
                      <a:lnTo>
                        <a:pt x="132" y="97"/>
                      </a:lnTo>
                      <a:lnTo>
                        <a:pt x="132" y="88"/>
                      </a:lnTo>
                      <a:lnTo>
                        <a:pt x="132" y="97"/>
                      </a:lnTo>
                      <a:lnTo>
                        <a:pt x="132" y="97"/>
                      </a:lnTo>
                      <a:lnTo>
                        <a:pt x="123" y="97"/>
                      </a:lnTo>
                      <a:lnTo>
                        <a:pt x="123" y="97"/>
                      </a:lnTo>
                      <a:lnTo>
                        <a:pt x="123" y="88"/>
                      </a:lnTo>
                      <a:lnTo>
                        <a:pt x="123" y="88"/>
                      </a:lnTo>
                      <a:lnTo>
                        <a:pt x="123" y="88"/>
                      </a:lnTo>
                      <a:lnTo>
                        <a:pt x="114" y="79"/>
                      </a:lnTo>
                      <a:lnTo>
                        <a:pt x="114" y="79"/>
                      </a:lnTo>
                      <a:lnTo>
                        <a:pt x="97" y="79"/>
                      </a:lnTo>
                      <a:lnTo>
                        <a:pt x="88" y="79"/>
                      </a:lnTo>
                      <a:lnTo>
                        <a:pt x="79" y="88"/>
                      </a:lnTo>
                      <a:lnTo>
                        <a:pt x="53" y="88"/>
                      </a:lnTo>
                      <a:lnTo>
                        <a:pt x="53" y="97"/>
                      </a:lnTo>
                      <a:lnTo>
                        <a:pt x="44" y="97"/>
                      </a:lnTo>
                      <a:lnTo>
                        <a:pt x="35" y="97"/>
                      </a:lnTo>
                      <a:lnTo>
                        <a:pt x="35" y="97"/>
                      </a:lnTo>
                      <a:lnTo>
                        <a:pt x="0" y="106"/>
                      </a:lnTo>
                      <a:lnTo>
                        <a:pt x="0" y="97"/>
                      </a:lnTo>
                      <a:lnTo>
                        <a:pt x="0" y="53"/>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119"/>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120"/>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121"/>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122"/>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127"/>
                <p:cNvSpPr>
                  <a:spLocks/>
                </p:cNvSpPr>
                <p:nvPr/>
              </p:nvSpPr>
              <p:spPr bwMode="auto">
                <a:xfrm>
                  <a:off x="3231336" y="3480736"/>
                  <a:ext cx="472254" cy="427981"/>
                </a:xfrm>
                <a:custGeom>
                  <a:avLst/>
                  <a:gdLst/>
                  <a:ahLst/>
                  <a:cxnLst>
                    <a:cxn ang="0">
                      <a:pos x="185" y="9"/>
                    </a:cxn>
                    <a:cxn ang="0">
                      <a:pos x="194" y="18"/>
                    </a:cxn>
                    <a:cxn ang="0">
                      <a:pos x="194" y="36"/>
                    </a:cxn>
                    <a:cxn ang="0">
                      <a:pos x="203" y="45"/>
                    </a:cxn>
                    <a:cxn ang="0">
                      <a:pos x="203" y="53"/>
                    </a:cxn>
                    <a:cxn ang="0">
                      <a:pos x="203" y="62"/>
                    </a:cxn>
                    <a:cxn ang="0">
                      <a:pos x="203" y="80"/>
                    </a:cxn>
                    <a:cxn ang="0">
                      <a:pos x="176" y="106"/>
                    </a:cxn>
                    <a:cxn ang="0">
                      <a:pos x="168" y="115"/>
                    </a:cxn>
                    <a:cxn ang="0">
                      <a:pos x="168" y="142"/>
                    </a:cxn>
                    <a:cxn ang="0">
                      <a:pos x="229" y="159"/>
                    </a:cxn>
                    <a:cxn ang="0">
                      <a:pos x="291" y="177"/>
                    </a:cxn>
                    <a:cxn ang="0">
                      <a:pos x="308" y="204"/>
                    </a:cxn>
                    <a:cxn ang="0">
                      <a:pos x="308" y="221"/>
                    </a:cxn>
                    <a:cxn ang="0">
                      <a:pos x="291" y="213"/>
                    </a:cxn>
                    <a:cxn ang="0">
                      <a:pos x="264" y="204"/>
                    </a:cxn>
                    <a:cxn ang="0">
                      <a:pos x="256" y="230"/>
                    </a:cxn>
                    <a:cxn ang="0">
                      <a:pos x="291" y="221"/>
                    </a:cxn>
                    <a:cxn ang="0">
                      <a:pos x="300" y="221"/>
                    </a:cxn>
                    <a:cxn ang="0">
                      <a:pos x="300" y="239"/>
                    </a:cxn>
                    <a:cxn ang="0">
                      <a:pos x="317" y="230"/>
                    </a:cxn>
                    <a:cxn ang="0">
                      <a:pos x="326" y="248"/>
                    </a:cxn>
                    <a:cxn ang="0">
                      <a:pos x="317" y="257"/>
                    </a:cxn>
                    <a:cxn ang="0">
                      <a:pos x="308" y="274"/>
                    </a:cxn>
                    <a:cxn ang="0">
                      <a:pos x="344" y="283"/>
                    </a:cxn>
                    <a:cxn ang="0">
                      <a:pos x="352" y="292"/>
                    </a:cxn>
                    <a:cxn ang="0">
                      <a:pos x="335" y="301"/>
                    </a:cxn>
                    <a:cxn ang="0">
                      <a:pos x="335" y="292"/>
                    </a:cxn>
                    <a:cxn ang="0">
                      <a:pos x="317" y="292"/>
                    </a:cxn>
                    <a:cxn ang="0">
                      <a:pos x="300" y="283"/>
                    </a:cxn>
                    <a:cxn ang="0">
                      <a:pos x="273" y="266"/>
                    </a:cxn>
                    <a:cxn ang="0">
                      <a:pos x="282" y="292"/>
                    </a:cxn>
                    <a:cxn ang="0">
                      <a:pos x="273" y="292"/>
                    </a:cxn>
                    <a:cxn ang="0">
                      <a:pos x="247" y="292"/>
                    </a:cxn>
                    <a:cxn ang="0">
                      <a:pos x="229" y="301"/>
                    </a:cxn>
                    <a:cxn ang="0">
                      <a:pos x="212" y="301"/>
                    </a:cxn>
                    <a:cxn ang="0">
                      <a:pos x="203" y="274"/>
                    </a:cxn>
                    <a:cxn ang="0">
                      <a:pos x="194" y="274"/>
                    </a:cxn>
                    <a:cxn ang="0">
                      <a:pos x="168" y="257"/>
                    </a:cxn>
                    <a:cxn ang="0">
                      <a:pos x="150" y="257"/>
                    </a:cxn>
                    <a:cxn ang="0">
                      <a:pos x="141" y="274"/>
                    </a:cxn>
                    <a:cxn ang="0">
                      <a:pos x="88" y="274"/>
                    </a:cxn>
                    <a:cxn ang="0">
                      <a:pos x="53" y="257"/>
                    </a:cxn>
                    <a:cxn ang="0">
                      <a:pos x="53" y="239"/>
                    </a:cxn>
                    <a:cxn ang="0">
                      <a:pos x="27" y="266"/>
                    </a:cxn>
                    <a:cxn ang="0">
                      <a:pos x="27" y="257"/>
                    </a:cxn>
                    <a:cxn ang="0">
                      <a:pos x="27" y="239"/>
                    </a:cxn>
                    <a:cxn ang="0">
                      <a:pos x="27" y="195"/>
                    </a:cxn>
                    <a:cxn ang="0">
                      <a:pos x="36" y="168"/>
                    </a:cxn>
                    <a:cxn ang="0">
                      <a:pos x="36" y="151"/>
                    </a:cxn>
                    <a:cxn ang="0">
                      <a:pos x="18" y="124"/>
                    </a:cxn>
                    <a:cxn ang="0">
                      <a:pos x="0" y="89"/>
                    </a:cxn>
                  </a:cxnLst>
                  <a:rect l="0" t="0" r="r" b="b"/>
                  <a:pathLst>
                    <a:path w="352" h="319">
                      <a:moveTo>
                        <a:pt x="0" y="9"/>
                      </a:moveTo>
                      <a:lnTo>
                        <a:pt x="80" y="9"/>
                      </a:lnTo>
                      <a:lnTo>
                        <a:pt x="185" y="0"/>
                      </a:lnTo>
                      <a:lnTo>
                        <a:pt x="185" y="0"/>
                      </a:lnTo>
                      <a:lnTo>
                        <a:pt x="185" y="9"/>
                      </a:lnTo>
                      <a:lnTo>
                        <a:pt x="185" y="0"/>
                      </a:lnTo>
                      <a:lnTo>
                        <a:pt x="194" y="0"/>
                      </a:lnTo>
                      <a:lnTo>
                        <a:pt x="194" y="9"/>
                      </a:lnTo>
                      <a:lnTo>
                        <a:pt x="185" y="18"/>
                      </a:lnTo>
                      <a:lnTo>
                        <a:pt x="194" y="18"/>
                      </a:lnTo>
                      <a:lnTo>
                        <a:pt x="194" y="18"/>
                      </a:lnTo>
                      <a:lnTo>
                        <a:pt x="194" y="27"/>
                      </a:lnTo>
                      <a:lnTo>
                        <a:pt x="194" y="36"/>
                      </a:lnTo>
                      <a:lnTo>
                        <a:pt x="203" y="27"/>
                      </a:lnTo>
                      <a:lnTo>
                        <a:pt x="194" y="36"/>
                      </a:lnTo>
                      <a:lnTo>
                        <a:pt x="203" y="45"/>
                      </a:lnTo>
                      <a:lnTo>
                        <a:pt x="194" y="36"/>
                      </a:lnTo>
                      <a:lnTo>
                        <a:pt x="194" y="36"/>
                      </a:lnTo>
                      <a:lnTo>
                        <a:pt x="194" y="45"/>
                      </a:lnTo>
                      <a:lnTo>
                        <a:pt x="203" y="45"/>
                      </a:lnTo>
                      <a:lnTo>
                        <a:pt x="203" y="53"/>
                      </a:lnTo>
                      <a:lnTo>
                        <a:pt x="212" y="53"/>
                      </a:lnTo>
                      <a:lnTo>
                        <a:pt x="212" y="53"/>
                      </a:lnTo>
                      <a:lnTo>
                        <a:pt x="212" y="53"/>
                      </a:lnTo>
                      <a:lnTo>
                        <a:pt x="203" y="53"/>
                      </a:lnTo>
                      <a:lnTo>
                        <a:pt x="203" y="62"/>
                      </a:lnTo>
                      <a:lnTo>
                        <a:pt x="194" y="62"/>
                      </a:lnTo>
                      <a:lnTo>
                        <a:pt x="194" y="62"/>
                      </a:lnTo>
                      <a:lnTo>
                        <a:pt x="194" y="71"/>
                      </a:lnTo>
                      <a:lnTo>
                        <a:pt x="203" y="62"/>
                      </a:lnTo>
                      <a:lnTo>
                        <a:pt x="203" y="71"/>
                      </a:lnTo>
                      <a:lnTo>
                        <a:pt x="194" y="71"/>
                      </a:lnTo>
                      <a:lnTo>
                        <a:pt x="194" y="71"/>
                      </a:lnTo>
                      <a:lnTo>
                        <a:pt x="194" y="80"/>
                      </a:lnTo>
                      <a:lnTo>
                        <a:pt x="203" y="80"/>
                      </a:lnTo>
                      <a:lnTo>
                        <a:pt x="185" y="89"/>
                      </a:lnTo>
                      <a:lnTo>
                        <a:pt x="185" y="89"/>
                      </a:lnTo>
                      <a:lnTo>
                        <a:pt x="176" y="98"/>
                      </a:lnTo>
                      <a:lnTo>
                        <a:pt x="185" y="98"/>
                      </a:lnTo>
                      <a:lnTo>
                        <a:pt x="176" y="106"/>
                      </a:lnTo>
                      <a:lnTo>
                        <a:pt x="176" y="106"/>
                      </a:lnTo>
                      <a:lnTo>
                        <a:pt x="176" y="115"/>
                      </a:lnTo>
                      <a:lnTo>
                        <a:pt x="176" y="115"/>
                      </a:lnTo>
                      <a:lnTo>
                        <a:pt x="176" y="115"/>
                      </a:lnTo>
                      <a:lnTo>
                        <a:pt x="168" y="115"/>
                      </a:lnTo>
                      <a:lnTo>
                        <a:pt x="176" y="133"/>
                      </a:lnTo>
                      <a:lnTo>
                        <a:pt x="168" y="133"/>
                      </a:lnTo>
                      <a:lnTo>
                        <a:pt x="176" y="133"/>
                      </a:lnTo>
                      <a:lnTo>
                        <a:pt x="168" y="142"/>
                      </a:lnTo>
                      <a:lnTo>
                        <a:pt x="168" y="142"/>
                      </a:lnTo>
                      <a:lnTo>
                        <a:pt x="168" y="142"/>
                      </a:lnTo>
                      <a:lnTo>
                        <a:pt x="168" y="151"/>
                      </a:lnTo>
                      <a:lnTo>
                        <a:pt x="168" y="159"/>
                      </a:lnTo>
                      <a:lnTo>
                        <a:pt x="168" y="159"/>
                      </a:lnTo>
                      <a:lnTo>
                        <a:pt x="229" y="159"/>
                      </a:lnTo>
                      <a:lnTo>
                        <a:pt x="291" y="151"/>
                      </a:lnTo>
                      <a:lnTo>
                        <a:pt x="291" y="151"/>
                      </a:lnTo>
                      <a:lnTo>
                        <a:pt x="291" y="159"/>
                      </a:lnTo>
                      <a:lnTo>
                        <a:pt x="291" y="168"/>
                      </a:lnTo>
                      <a:lnTo>
                        <a:pt x="291" y="177"/>
                      </a:lnTo>
                      <a:lnTo>
                        <a:pt x="291" y="186"/>
                      </a:lnTo>
                      <a:lnTo>
                        <a:pt x="291" y="186"/>
                      </a:lnTo>
                      <a:lnTo>
                        <a:pt x="300" y="195"/>
                      </a:lnTo>
                      <a:lnTo>
                        <a:pt x="300" y="204"/>
                      </a:lnTo>
                      <a:lnTo>
                        <a:pt x="308" y="204"/>
                      </a:lnTo>
                      <a:lnTo>
                        <a:pt x="308" y="204"/>
                      </a:lnTo>
                      <a:lnTo>
                        <a:pt x="308" y="213"/>
                      </a:lnTo>
                      <a:lnTo>
                        <a:pt x="308" y="213"/>
                      </a:lnTo>
                      <a:lnTo>
                        <a:pt x="317" y="213"/>
                      </a:lnTo>
                      <a:lnTo>
                        <a:pt x="308" y="221"/>
                      </a:lnTo>
                      <a:lnTo>
                        <a:pt x="308" y="213"/>
                      </a:lnTo>
                      <a:lnTo>
                        <a:pt x="308" y="221"/>
                      </a:lnTo>
                      <a:lnTo>
                        <a:pt x="300" y="221"/>
                      </a:lnTo>
                      <a:lnTo>
                        <a:pt x="291" y="213"/>
                      </a:lnTo>
                      <a:lnTo>
                        <a:pt x="291" y="213"/>
                      </a:lnTo>
                      <a:lnTo>
                        <a:pt x="291" y="213"/>
                      </a:lnTo>
                      <a:lnTo>
                        <a:pt x="282" y="213"/>
                      </a:lnTo>
                      <a:lnTo>
                        <a:pt x="282" y="204"/>
                      </a:lnTo>
                      <a:lnTo>
                        <a:pt x="273" y="204"/>
                      </a:lnTo>
                      <a:lnTo>
                        <a:pt x="264" y="204"/>
                      </a:lnTo>
                      <a:lnTo>
                        <a:pt x="264" y="204"/>
                      </a:lnTo>
                      <a:lnTo>
                        <a:pt x="256" y="213"/>
                      </a:lnTo>
                      <a:lnTo>
                        <a:pt x="256" y="221"/>
                      </a:lnTo>
                      <a:lnTo>
                        <a:pt x="256" y="221"/>
                      </a:lnTo>
                      <a:lnTo>
                        <a:pt x="256" y="230"/>
                      </a:lnTo>
                      <a:lnTo>
                        <a:pt x="264" y="230"/>
                      </a:lnTo>
                      <a:lnTo>
                        <a:pt x="282" y="230"/>
                      </a:lnTo>
                      <a:lnTo>
                        <a:pt x="282" y="221"/>
                      </a:lnTo>
                      <a:lnTo>
                        <a:pt x="291" y="221"/>
                      </a:lnTo>
                      <a:lnTo>
                        <a:pt x="291" y="221"/>
                      </a:lnTo>
                      <a:lnTo>
                        <a:pt x="300" y="221"/>
                      </a:lnTo>
                      <a:lnTo>
                        <a:pt x="300" y="221"/>
                      </a:lnTo>
                      <a:lnTo>
                        <a:pt x="308" y="221"/>
                      </a:lnTo>
                      <a:lnTo>
                        <a:pt x="308" y="221"/>
                      </a:lnTo>
                      <a:lnTo>
                        <a:pt x="300" y="221"/>
                      </a:lnTo>
                      <a:lnTo>
                        <a:pt x="291" y="230"/>
                      </a:lnTo>
                      <a:lnTo>
                        <a:pt x="291" y="230"/>
                      </a:lnTo>
                      <a:lnTo>
                        <a:pt x="300" y="239"/>
                      </a:lnTo>
                      <a:lnTo>
                        <a:pt x="300" y="239"/>
                      </a:lnTo>
                      <a:lnTo>
                        <a:pt x="300" y="239"/>
                      </a:lnTo>
                      <a:lnTo>
                        <a:pt x="308" y="239"/>
                      </a:lnTo>
                      <a:lnTo>
                        <a:pt x="308" y="239"/>
                      </a:lnTo>
                      <a:lnTo>
                        <a:pt x="308" y="230"/>
                      </a:lnTo>
                      <a:lnTo>
                        <a:pt x="317" y="221"/>
                      </a:lnTo>
                      <a:lnTo>
                        <a:pt x="317" y="230"/>
                      </a:lnTo>
                      <a:lnTo>
                        <a:pt x="317" y="239"/>
                      </a:lnTo>
                      <a:lnTo>
                        <a:pt x="326" y="239"/>
                      </a:lnTo>
                      <a:lnTo>
                        <a:pt x="326" y="239"/>
                      </a:lnTo>
                      <a:lnTo>
                        <a:pt x="326" y="248"/>
                      </a:lnTo>
                      <a:lnTo>
                        <a:pt x="326" y="248"/>
                      </a:lnTo>
                      <a:lnTo>
                        <a:pt x="317" y="248"/>
                      </a:lnTo>
                      <a:lnTo>
                        <a:pt x="308" y="248"/>
                      </a:lnTo>
                      <a:lnTo>
                        <a:pt x="317" y="257"/>
                      </a:lnTo>
                      <a:lnTo>
                        <a:pt x="317" y="257"/>
                      </a:lnTo>
                      <a:lnTo>
                        <a:pt x="317" y="257"/>
                      </a:lnTo>
                      <a:lnTo>
                        <a:pt x="308" y="257"/>
                      </a:lnTo>
                      <a:lnTo>
                        <a:pt x="308" y="266"/>
                      </a:lnTo>
                      <a:lnTo>
                        <a:pt x="308" y="266"/>
                      </a:lnTo>
                      <a:lnTo>
                        <a:pt x="308" y="266"/>
                      </a:lnTo>
                      <a:lnTo>
                        <a:pt x="308" y="274"/>
                      </a:lnTo>
                      <a:lnTo>
                        <a:pt x="317" y="274"/>
                      </a:lnTo>
                      <a:lnTo>
                        <a:pt x="317" y="274"/>
                      </a:lnTo>
                      <a:lnTo>
                        <a:pt x="326" y="274"/>
                      </a:lnTo>
                      <a:lnTo>
                        <a:pt x="335" y="283"/>
                      </a:lnTo>
                      <a:lnTo>
                        <a:pt x="344" y="283"/>
                      </a:lnTo>
                      <a:lnTo>
                        <a:pt x="344" y="283"/>
                      </a:lnTo>
                      <a:lnTo>
                        <a:pt x="352" y="292"/>
                      </a:lnTo>
                      <a:lnTo>
                        <a:pt x="352" y="292"/>
                      </a:lnTo>
                      <a:lnTo>
                        <a:pt x="352" y="292"/>
                      </a:lnTo>
                      <a:lnTo>
                        <a:pt x="352" y="292"/>
                      </a:lnTo>
                      <a:lnTo>
                        <a:pt x="352" y="301"/>
                      </a:lnTo>
                      <a:lnTo>
                        <a:pt x="344" y="301"/>
                      </a:lnTo>
                      <a:lnTo>
                        <a:pt x="344" y="310"/>
                      </a:lnTo>
                      <a:lnTo>
                        <a:pt x="335" y="301"/>
                      </a:lnTo>
                      <a:lnTo>
                        <a:pt x="335" y="301"/>
                      </a:lnTo>
                      <a:lnTo>
                        <a:pt x="335" y="310"/>
                      </a:lnTo>
                      <a:lnTo>
                        <a:pt x="326" y="319"/>
                      </a:lnTo>
                      <a:lnTo>
                        <a:pt x="335" y="301"/>
                      </a:lnTo>
                      <a:lnTo>
                        <a:pt x="335" y="301"/>
                      </a:lnTo>
                      <a:lnTo>
                        <a:pt x="335" y="292"/>
                      </a:lnTo>
                      <a:lnTo>
                        <a:pt x="335" y="301"/>
                      </a:lnTo>
                      <a:lnTo>
                        <a:pt x="326" y="301"/>
                      </a:lnTo>
                      <a:lnTo>
                        <a:pt x="326" y="292"/>
                      </a:lnTo>
                      <a:lnTo>
                        <a:pt x="326" y="292"/>
                      </a:lnTo>
                      <a:lnTo>
                        <a:pt x="317" y="292"/>
                      </a:lnTo>
                      <a:lnTo>
                        <a:pt x="308" y="292"/>
                      </a:lnTo>
                      <a:lnTo>
                        <a:pt x="308" y="283"/>
                      </a:lnTo>
                      <a:lnTo>
                        <a:pt x="300" y="283"/>
                      </a:lnTo>
                      <a:lnTo>
                        <a:pt x="300" y="283"/>
                      </a:lnTo>
                      <a:lnTo>
                        <a:pt x="300" y="283"/>
                      </a:lnTo>
                      <a:lnTo>
                        <a:pt x="300" y="274"/>
                      </a:lnTo>
                      <a:lnTo>
                        <a:pt x="291" y="274"/>
                      </a:lnTo>
                      <a:lnTo>
                        <a:pt x="291" y="274"/>
                      </a:lnTo>
                      <a:lnTo>
                        <a:pt x="273" y="266"/>
                      </a:lnTo>
                      <a:lnTo>
                        <a:pt x="273" y="266"/>
                      </a:lnTo>
                      <a:lnTo>
                        <a:pt x="273" y="274"/>
                      </a:lnTo>
                      <a:lnTo>
                        <a:pt x="282" y="274"/>
                      </a:lnTo>
                      <a:lnTo>
                        <a:pt x="282" y="292"/>
                      </a:lnTo>
                      <a:lnTo>
                        <a:pt x="282" y="292"/>
                      </a:lnTo>
                      <a:lnTo>
                        <a:pt x="282" y="292"/>
                      </a:lnTo>
                      <a:lnTo>
                        <a:pt x="282" y="301"/>
                      </a:lnTo>
                      <a:lnTo>
                        <a:pt x="273" y="301"/>
                      </a:lnTo>
                      <a:lnTo>
                        <a:pt x="273" y="310"/>
                      </a:lnTo>
                      <a:lnTo>
                        <a:pt x="264" y="301"/>
                      </a:lnTo>
                      <a:lnTo>
                        <a:pt x="273" y="292"/>
                      </a:lnTo>
                      <a:lnTo>
                        <a:pt x="264" y="292"/>
                      </a:lnTo>
                      <a:lnTo>
                        <a:pt x="256" y="292"/>
                      </a:lnTo>
                      <a:lnTo>
                        <a:pt x="256" y="292"/>
                      </a:lnTo>
                      <a:lnTo>
                        <a:pt x="256" y="292"/>
                      </a:lnTo>
                      <a:lnTo>
                        <a:pt x="247" y="292"/>
                      </a:lnTo>
                      <a:lnTo>
                        <a:pt x="247" y="292"/>
                      </a:lnTo>
                      <a:lnTo>
                        <a:pt x="247" y="301"/>
                      </a:lnTo>
                      <a:lnTo>
                        <a:pt x="247" y="301"/>
                      </a:lnTo>
                      <a:lnTo>
                        <a:pt x="238" y="310"/>
                      </a:lnTo>
                      <a:lnTo>
                        <a:pt x="229" y="301"/>
                      </a:lnTo>
                      <a:lnTo>
                        <a:pt x="229" y="301"/>
                      </a:lnTo>
                      <a:lnTo>
                        <a:pt x="229" y="310"/>
                      </a:lnTo>
                      <a:lnTo>
                        <a:pt x="220" y="301"/>
                      </a:lnTo>
                      <a:lnTo>
                        <a:pt x="212" y="301"/>
                      </a:lnTo>
                      <a:lnTo>
                        <a:pt x="212" y="301"/>
                      </a:lnTo>
                      <a:lnTo>
                        <a:pt x="212" y="292"/>
                      </a:lnTo>
                      <a:lnTo>
                        <a:pt x="203" y="292"/>
                      </a:lnTo>
                      <a:lnTo>
                        <a:pt x="203" y="283"/>
                      </a:lnTo>
                      <a:lnTo>
                        <a:pt x="194" y="283"/>
                      </a:lnTo>
                      <a:lnTo>
                        <a:pt x="203" y="274"/>
                      </a:lnTo>
                      <a:lnTo>
                        <a:pt x="203" y="274"/>
                      </a:lnTo>
                      <a:lnTo>
                        <a:pt x="203" y="266"/>
                      </a:lnTo>
                      <a:lnTo>
                        <a:pt x="203" y="274"/>
                      </a:lnTo>
                      <a:lnTo>
                        <a:pt x="194" y="274"/>
                      </a:lnTo>
                      <a:lnTo>
                        <a:pt x="194" y="274"/>
                      </a:lnTo>
                      <a:lnTo>
                        <a:pt x="185" y="274"/>
                      </a:lnTo>
                      <a:lnTo>
                        <a:pt x="176" y="274"/>
                      </a:lnTo>
                      <a:lnTo>
                        <a:pt x="176" y="266"/>
                      </a:lnTo>
                      <a:lnTo>
                        <a:pt x="176" y="266"/>
                      </a:lnTo>
                      <a:lnTo>
                        <a:pt x="168" y="257"/>
                      </a:lnTo>
                      <a:lnTo>
                        <a:pt x="159" y="266"/>
                      </a:lnTo>
                      <a:lnTo>
                        <a:pt x="159" y="266"/>
                      </a:lnTo>
                      <a:lnTo>
                        <a:pt x="159" y="257"/>
                      </a:lnTo>
                      <a:lnTo>
                        <a:pt x="159" y="257"/>
                      </a:lnTo>
                      <a:lnTo>
                        <a:pt x="150" y="257"/>
                      </a:lnTo>
                      <a:lnTo>
                        <a:pt x="141" y="257"/>
                      </a:lnTo>
                      <a:lnTo>
                        <a:pt x="141" y="266"/>
                      </a:lnTo>
                      <a:lnTo>
                        <a:pt x="132" y="266"/>
                      </a:lnTo>
                      <a:lnTo>
                        <a:pt x="141" y="266"/>
                      </a:lnTo>
                      <a:lnTo>
                        <a:pt x="141" y="274"/>
                      </a:lnTo>
                      <a:lnTo>
                        <a:pt x="141" y="274"/>
                      </a:lnTo>
                      <a:lnTo>
                        <a:pt x="132" y="274"/>
                      </a:lnTo>
                      <a:lnTo>
                        <a:pt x="124" y="274"/>
                      </a:lnTo>
                      <a:lnTo>
                        <a:pt x="97" y="274"/>
                      </a:lnTo>
                      <a:lnTo>
                        <a:pt x="88" y="274"/>
                      </a:lnTo>
                      <a:lnTo>
                        <a:pt x="88" y="266"/>
                      </a:lnTo>
                      <a:lnTo>
                        <a:pt x="80" y="266"/>
                      </a:lnTo>
                      <a:lnTo>
                        <a:pt x="62" y="266"/>
                      </a:lnTo>
                      <a:lnTo>
                        <a:pt x="62" y="266"/>
                      </a:lnTo>
                      <a:lnTo>
                        <a:pt x="53" y="257"/>
                      </a:lnTo>
                      <a:lnTo>
                        <a:pt x="53" y="257"/>
                      </a:lnTo>
                      <a:lnTo>
                        <a:pt x="62" y="257"/>
                      </a:lnTo>
                      <a:lnTo>
                        <a:pt x="62" y="248"/>
                      </a:lnTo>
                      <a:lnTo>
                        <a:pt x="62" y="248"/>
                      </a:lnTo>
                      <a:lnTo>
                        <a:pt x="53" y="239"/>
                      </a:lnTo>
                      <a:lnTo>
                        <a:pt x="53" y="257"/>
                      </a:lnTo>
                      <a:lnTo>
                        <a:pt x="53" y="257"/>
                      </a:lnTo>
                      <a:lnTo>
                        <a:pt x="53" y="257"/>
                      </a:lnTo>
                      <a:lnTo>
                        <a:pt x="53" y="266"/>
                      </a:lnTo>
                      <a:lnTo>
                        <a:pt x="27" y="266"/>
                      </a:lnTo>
                      <a:lnTo>
                        <a:pt x="27" y="266"/>
                      </a:lnTo>
                      <a:lnTo>
                        <a:pt x="18" y="266"/>
                      </a:lnTo>
                      <a:lnTo>
                        <a:pt x="18" y="257"/>
                      </a:lnTo>
                      <a:lnTo>
                        <a:pt x="27" y="257"/>
                      </a:lnTo>
                      <a:lnTo>
                        <a:pt x="27" y="257"/>
                      </a:lnTo>
                      <a:lnTo>
                        <a:pt x="27" y="248"/>
                      </a:lnTo>
                      <a:lnTo>
                        <a:pt x="27" y="248"/>
                      </a:lnTo>
                      <a:lnTo>
                        <a:pt x="27" y="248"/>
                      </a:lnTo>
                      <a:lnTo>
                        <a:pt x="27" y="239"/>
                      </a:lnTo>
                      <a:lnTo>
                        <a:pt x="27" y="239"/>
                      </a:lnTo>
                      <a:lnTo>
                        <a:pt x="27" y="221"/>
                      </a:lnTo>
                      <a:lnTo>
                        <a:pt x="27" y="213"/>
                      </a:lnTo>
                      <a:lnTo>
                        <a:pt x="27" y="213"/>
                      </a:lnTo>
                      <a:lnTo>
                        <a:pt x="27" y="204"/>
                      </a:lnTo>
                      <a:lnTo>
                        <a:pt x="27" y="195"/>
                      </a:lnTo>
                      <a:lnTo>
                        <a:pt x="36" y="195"/>
                      </a:lnTo>
                      <a:lnTo>
                        <a:pt x="36" y="186"/>
                      </a:lnTo>
                      <a:lnTo>
                        <a:pt x="36" y="177"/>
                      </a:lnTo>
                      <a:lnTo>
                        <a:pt x="36" y="177"/>
                      </a:lnTo>
                      <a:lnTo>
                        <a:pt x="36" y="168"/>
                      </a:lnTo>
                      <a:lnTo>
                        <a:pt x="36" y="168"/>
                      </a:lnTo>
                      <a:lnTo>
                        <a:pt x="36" y="159"/>
                      </a:lnTo>
                      <a:lnTo>
                        <a:pt x="36" y="159"/>
                      </a:lnTo>
                      <a:lnTo>
                        <a:pt x="36" y="151"/>
                      </a:lnTo>
                      <a:lnTo>
                        <a:pt x="36" y="151"/>
                      </a:lnTo>
                      <a:lnTo>
                        <a:pt x="27" y="142"/>
                      </a:lnTo>
                      <a:lnTo>
                        <a:pt x="27" y="133"/>
                      </a:lnTo>
                      <a:lnTo>
                        <a:pt x="27" y="133"/>
                      </a:lnTo>
                      <a:lnTo>
                        <a:pt x="27" y="133"/>
                      </a:lnTo>
                      <a:lnTo>
                        <a:pt x="18" y="124"/>
                      </a:lnTo>
                      <a:lnTo>
                        <a:pt x="18" y="124"/>
                      </a:lnTo>
                      <a:lnTo>
                        <a:pt x="18" y="115"/>
                      </a:lnTo>
                      <a:lnTo>
                        <a:pt x="18" y="98"/>
                      </a:lnTo>
                      <a:lnTo>
                        <a:pt x="9" y="98"/>
                      </a:lnTo>
                      <a:lnTo>
                        <a:pt x="0" y="8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129"/>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130"/>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131"/>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132"/>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133"/>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134"/>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path>
                  </a:pathLst>
                </a:custGeom>
                <a:solidFill>
                  <a:schemeClr val="accent3"/>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137"/>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139"/>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140"/>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141"/>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142"/>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147"/>
                <p:cNvSpPr>
                  <a:spLocks/>
                </p:cNvSpPr>
                <p:nvPr/>
              </p:nvSpPr>
              <p:spPr bwMode="auto">
                <a:xfrm>
                  <a:off x="3810921" y="3622949"/>
                  <a:ext cx="766072" cy="582268"/>
                </a:xfrm>
                <a:custGeom>
                  <a:avLst/>
                  <a:gdLst/>
                  <a:ahLst/>
                  <a:cxnLst>
                    <a:cxn ang="0">
                      <a:pos x="17" y="53"/>
                    </a:cxn>
                    <a:cxn ang="0">
                      <a:pos x="70" y="27"/>
                    </a:cxn>
                    <a:cxn ang="0">
                      <a:pos x="360" y="27"/>
                    </a:cxn>
                    <a:cxn ang="0">
                      <a:pos x="387" y="27"/>
                    </a:cxn>
                    <a:cxn ang="0">
                      <a:pos x="387" y="0"/>
                    </a:cxn>
                    <a:cxn ang="0">
                      <a:pos x="413" y="0"/>
                    </a:cxn>
                    <a:cxn ang="0">
                      <a:pos x="422" y="18"/>
                    </a:cxn>
                    <a:cxn ang="0">
                      <a:pos x="431" y="53"/>
                    </a:cxn>
                    <a:cxn ang="0">
                      <a:pos x="501" y="160"/>
                    </a:cxn>
                    <a:cxn ang="0">
                      <a:pos x="510" y="195"/>
                    </a:cxn>
                    <a:cxn ang="0">
                      <a:pos x="501" y="177"/>
                    </a:cxn>
                    <a:cxn ang="0">
                      <a:pos x="492" y="151"/>
                    </a:cxn>
                    <a:cxn ang="0">
                      <a:pos x="492" y="168"/>
                    </a:cxn>
                    <a:cxn ang="0">
                      <a:pos x="545" y="257"/>
                    </a:cxn>
                    <a:cxn ang="0">
                      <a:pos x="563" y="275"/>
                    </a:cxn>
                    <a:cxn ang="0">
                      <a:pos x="571" y="328"/>
                    </a:cxn>
                    <a:cxn ang="0">
                      <a:pos x="571" y="363"/>
                    </a:cxn>
                    <a:cxn ang="0">
                      <a:pos x="563" y="389"/>
                    </a:cxn>
                    <a:cxn ang="0">
                      <a:pos x="563" y="416"/>
                    </a:cxn>
                    <a:cxn ang="0">
                      <a:pos x="545" y="416"/>
                    </a:cxn>
                    <a:cxn ang="0">
                      <a:pos x="527" y="434"/>
                    </a:cxn>
                    <a:cxn ang="0">
                      <a:pos x="519" y="425"/>
                    </a:cxn>
                    <a:cxn ang="0">
                      <a:pos x="510" y="416"/>
                    </a:cxn>
                    <a:cxn ang="0">
                      <a:pos x="483" y="381"/>
                    </a:cxn>
                    <a:cxn ang="0">
                      <a:pos x="457" y="372"/>
                    </a:cxn>
                    <a:cxn ang="0">
                      <a:pos x="440" y="336"/>
                    </a:cxn>
                    <a:cxn ang="0">
                      <a:pos x="448" y="319"/>
                    </a:cxn>
                    <a:cxn ang="0">
                      <a:pos x="431" y="328"/>
                    </a:cxn>
                    <a:cxn ang="0">
                      <a:pos x="431" y="301"/>
                    </a:cxn>
                    <a:cxn ang="0">
                      <a:pos x="413" y="301"/>
                    </a:cxn>
                    <a:cxn ang="0">
                      <a:pos x="404" y="310"/>
                    </a:cxn>
                    <a:cxn ang="0">
                      <a:pos x="387" y="275"/>
                    </a:cxn>
                    <a:cxn ang="0">
                      <a:pos x="378" y="266"/>
                    </a:cxn>
                    <a:cxn ang="0">
                      <a:pos x="378" y="239"/>
                    </a:cxn>
                    <a:cxn ang="0">
                      <a:pos x="369" y="239"/>
                    </a:cxn>
                    <a:cxn ang="0">
                      <a:pos x="369" y="248"/>
                    </a:cxn>
                    <a:cxn ang="0">
                      <a:pos x="360" y="230"/>
                    </a:cxn>
                    <a:cxn ang="0">
                      <a:pos x="360" y="177"/>
                    </a:cxn>
                    <a:cxn ang="0">
                      <a:pos x="352" y="151"/>
                    </a:cxn>
                    <a:cxn ang="0">
                      <a:pos x="325" y="133"/>
                    </a:cxn>
                    <a:cxn ang="0">
                      <a:pos x="299" y="107"/>
                    </a:cxn>
                    <a:cxn ang="0">
                      <a:pos x="255" y="80"/>
                    </a:cxn>
                    <a:cxn ang="0">
                      <a:pos x="228" y="89"/>
                    </a:cxn>
                    <a:cxn ang="0">
                      <a:pos x="228" y="98"/>
                    </a:cxn>
                    <a:cxn ang="0">
                      <a:pos x="202" y="107"/>
                    </a:cxn>
                    <a:cxn ang="0">
                      <a:pos x="176" y="124"/>
                    </a:cxn>
                    <a:cxn ang="0">
                      <a:pos x="167" y="115"/>
                    </a:cxn>
                    <a:cxn ang="0">
                      <a:pos x="158" y="98"/>
                    </a:cxn>
                    <a:cxn ang="0">
                      <a:pos x="149" y="98"/>
                    </a:cxn>
                    <a:cxn ang="0">
                      <a:pos x="158" y="89"/>
                    </a:cxn>
                    <a:cxn ang="0">
                      <a:pos x="149" y="80"/>
                    </a:cxn>
                    <a:cxn ang="0">
                      <a:pos x="132" y="80"/>
                    </a:cxn>
                    <a:cxn ang="0">
                      <a:pos x="96" y="71"/>
                    </a:cxn>
                    <a:cxn ang="0">
                      <a:pos x="96" y="71"/>
                    </a:cxn>
                    <a:cxn ang="0">
                      <a:pos x="96" y="62"/>
                    </a:cxn>
                    <a:cxn ang="0">
                      <a:pos x="61" y="71"/>
                    </a:cxn>
                    <a:cxn ang="0">
                      <a:pos x="52" y="71"/>
                    </a:cxn>
                    <a:cxn ang="0">
                      <a:pos x="44" y="62"/>
                    </a:cxn>
                    <a:cxn ang="0">
                      <a:pos x="35" y="80"/>
                    </a:cxn>
                    <a:cxn ang="0">
                      <a:pos x="26" y="80"/>
                    </a:cxn>
                  </a:cxnLst>
                  <a:rect l="0" t="0" r="r" b="b"/>
                  <a:pathLst>
                    <a:path w="571" h="434">
                      <a:moveTo>
                        <a:pt x="17" y="71"/>
                      </a:moveTo>
                      <a:lnTo>
                        <a:pt x="17" y="71"/>
                      </a:lnTo>
                      <a:lnTo>
                        <a:pt x="17" y="71"/>
                      </a:lnTo>
                      <a:lnTo>
                        <a:pt x="17" y="62"/>
                      </a:lnTo>
                      <a:lnTo>
                        <a:pt x="17" y="53"/>
                      </a:lnTo>
                      <a:lnTo>
                        <a:pt x="8" y="53"/>
                      </a:lnTo>
                      <a:lnTo>
                        <a:pt x="0" y="45"/>
                      </a:lnTo>
                      <a:lnTo>
                        <a:pt x="8" y="36"/>
                      </a:lnTo>
                      <a:lnTo>
                        <a:pt x="8" y="36"/>
                      </a:lnTo>
                      <a:lnTo>
                        <a:pt x="70" y="27"/>
                      </a:lnTo>
                      <a:lnTo>
                        <a:pt x="176" y="18"/>
                      </a:lnTo>
                      <a:lnTo>
                        <a:pt x="184" y="27"/>
                      </a:lnTo>
                      <a:lnTo>
                        <a:pt x="184" y="27"/>
                      </a:lnTo>
                      <a:lnTo>
                        <a:pt x="193" y="36"/>
                      </a:lnTo>
                      <a:lnTo>
                        <a:pt x="360" y="27"/>
                      </a:lnTo>
                      <a:lnTo>
                        <a:pt x="369" y="27"/>
                      </a:lnTo>
                      <a:lnTo>
                        <a:pt x="369" y="36"/>
                      </a:lnTo>
                      <a:lnTo>
                        <a:pt x="378" y="36"/>
                      </a:lnTo>
                      <a:lnTo>
                        <a:pt x="387" y="36"/>
                      </a:lnTo>
                      <a:lnTo>
                        <a:pt x="387" y="27"/>
                      </a:lnTo>
                      <a:lnTo>
                        <a:pt x="378" y="18"/>
                      </a:lnTo>
                      <a:lnTo>
                        <a:pt x="378" y="9"/>
                      </a:lnTo>
                      <a:lnTo>
                        <a:pt x="378" y="9"/>
                      </a:lnTo>
                      <a:lnTo>
                        <a:pt x="378" y="0"/>
                      </a:lnTo>
                      <a:lnTo>
                        <a:pt x="387" y="0"/>
                      </a:lnTo>
                      <a:lnTo>
                        <a:pt x="387" y="0"/>
                      </a:lnTo>
                      <a:lnTo>
                        <a:pt x="396" y="0"/>
                      </a:lnTo>
                      <a:lnTo>
                        <a:pt x="404" y="0"/>
                      </a:lnTo>
                      <a:lnTo>
                        <a:pt x="413" y="0"/>
                      </a:lnTo>
                      <a:lnTo>
                        <a:pt x="413" y="0"/>
                      </a:lnTo>
                      <a:lnTo>
                        <a:pt x="413" y="0"/>
                      </a:lnTo>
                      <a:lnTo>
                        <a:pt x="422" y="9"/>
                      </a:lnTo>
                      <a:lnTo>
                        <a:pt x="422" y="18"/>
                      </a:lnTo>
                      <a:lnTo>
                        <a:pt x="413" y="9"/>
                      </a:lnTo>
                      <a:lnTo>
                        <a:pt x="422" y="18"/>
                      </a:lnTo>
                      <a:lnTo>
                        <a:pt x="422" y="27"/>
                      </a:lnTo>
                      <a:lnTo>
                        <a:pt x="431" y="27"/>
                      </a:lnTo>
                      <a:lnTo>
                        <a:pt x="431" y="36"/>
                      </a:lnTo>
                      <a:lnTo>
                        <a:pt x="431" y="45"/>
                      </a:lnTo>
                      <a:lnTo>
                        <a:pt x="431" y="53"/>
                      </a:lnTo>
                      <a:lnTo>
                        <a:pt x="440" y="71"/>
                      </a:lnTo>
                      <a:lnTo>
                        <a:pt x="448" y="89"/>
                      </a:lnTo>
                      <a:lnTo>
                        <a:pt x="466" y="115"/>
                      </a:lnTo>
                      <a:lnTo>
                        <a:pt x="492" y="151"/>
                      </a:lnTo>
                      <a:lnTo>
                        <a:pt x="501" y="160"/>
                      </a:lnTo>
                      <a:lnTo>
                        <a:pt x="510" y="160"/>
                      </a:lnTo>
                      <a:lnTo>
                        <a:pt x="510" y="168"/>
                      </a:lnTo>
                      <a:lnTo>
                        <a:pt x="510" y="177"/>
                      </a:lnTo>
                      <a:lnTo>
                        <a:pt x="510" y="186"/>
                      </a:lnTo>
                      <a:lnTo>
                        <a:pt x="510" y="195"/>
                      </a:lnTo>
                      <a:lnTo>
                        <a:pt x="510" y="195"/>
                      </a:lnTo>
                      <a:lnTo>
                        <a:pt x="527" y="213"/>
                      </a:lnTo>
                      <a:lnTo>
                        <a:pt x="519" y="204"/>
                      </a:lnTo>
                      <a:lnTo>
                        <a:pt x="510" y="195"/>
                      </a:lnTo>
                      <a:lnTo>
                        <a:pt x="501" y="177"/>
                      </a:lnTo>
                      <a:lnTo>
                        <a:pt x="510" y="168"/>
                      </a:lnTo>
                      <a:lnTo>
                        <a:pt x="501" y="160"/>
                      </a:lnTo>
                      <a:lnTo>
                        <a:pt x="501" y="160"/>
                      </a:lnTo>
                      <a:lnTo>
                        <a:pt x="492" y="160"/>
                      </a:lnTo>
                      <a:lnTo>
                        <a:pt x="492" y="151"/>
                      </a:lnTo>
                      <a:lnTo>
                        <a:pt x="492" y="151"/>
                      </a:lnTo>
                      <a:lnTo>
                        <a:pt x="483" y="151"/>
                      </a:lnTo>
                      <a:lnTo>
                        <a:pt x="483" y="151"/>
                      </a:lnTo>
                      <a:lnTo>
                        <a:pt x="483" y="160"/>
                      </a:lnTo>
                      <a:lnTo>
                        <a:pt x="492" y="168"/>
                      </a:lnTo>
                      <a:lnTo>
                        <a:pt x="501" y="177"/>
                      </a:lnTo>
                      <a:lnTo>
                        <a:pt x="510" y="204"/>
                      </a:lnTo>
                      <a:lnTo>
                        <a:pt x="527" y="230"/>
                      </a:lnTo>
                      <a:lnTo>
                        <a:pt x="536" y="248"/>
                      </a:lnTo>
                      <a:lnTo>
                        <a:pt x="545" y="257"/>
                      </a:lnTo>
                      <a:lnTo>
                        <a:pt x="545" y="266"/>
                      </a:lnTo>
                      <a:lnTo>
                        <a:pt x="545" y="266"/>
                      </a:lnTo>
                      <a:lnTo>
                        <a:pt x="545" y="266"/>
                      </a:lnTo>
                      <a:lnTo>
                        <a:pt x="554" y="266"/>
                      </a:lnTo>
                      <a:lnTo>
                        <a:pt x="563" y="275"/>
                      </a:lnTo>
                      <a:lnTo>
                        <a:pt x="563" y="283"/>
                      </a:lnTo>
                      <a:lnTo>
                        <a:pt x="563" y="283"/>
                      </a:lnTo>
                      <a:lnTo>
                        <a:pt x="571" y="301"/>
                      </a:lnTo>
                      <a:lnTo>
                        <a:pt x="571" y="328"/>
                      </a:lnTo>
                      <a:lnTo>
                        <a:pt x="571" y="328"/>
                      </a:lnTo>
                      <a:lnTo>
                        <a:pt x="571" y="345"/>
                      </a:lnTo>
                      <a:lnTo>
                        <a:pt x="571" y="354"/>
                      </a:lnTo>
                      <a:lnTo>
                        <a:pt x="571" y="363"/>
                      </a:lnTo>
                      <a:lnTo>
                        <a:pt x="571" y="372"/>
                      </a:lnTo>
                      <a:lnTo>
                        <a:pt x="571" y="363"/>
                      </a:lnTo>
                      <a:lnTo>
                        <a:pt x="571" y="372"/>
                      </a:lnTo>
                      <a:lnTo>
                        <a:pt x="571" y="372"/>
                      </a:lnTo>
                      <a:lnTo>
                        <a:pt x="563" y="381"/>
                      </a:lnTo>
                      <a:lnTo>
                        <a:pt x="563" y="381"/>
                      </a:lnTo>
                      <a:lnTo>
                        <a:pt x="563" y="389"/>
                      </a:lnTo>
                      <a:lnTo>
                        <a:pt x="563" y="389"/>
                      </a:lnTo>
                      <a:lnTo>
                        <a:pt x="563" y="398"/>
                      </a:lnTo>
                      <a:lnTo>
                        <a:pt x="563" y="407"/>
                      </a:lnTo>
                      <a:lnTo>
                        <a:pt x="563" y="407"/>
                      </a:lnTo>
                      <a:lnTo>
                        <a:pt x="563" y="416"/>
                      </a:lnTo>
                      <a:lnTo>
                        <a:pt x="563" y="416"/>
                      </a:lnTo>
                      <a:lnTo>
                        <a:pt x="554" y="416"/>
                      </a:lnTo>
                      <a:lnTo>
                        <a:pt x="563" y="416"/>
                      </a:lnTo>
                      <a:lnTo>
                        <a:pt x="554" y="416"/>
                      </a:lnTo>
                      <a:lnTo>
                        <a:pt x="545" y="416"/>
                      </a:lnTo>
                      <a:lnTo>
                        <a:pt x="545" y="425"/>
                      </a:lnTo>
                      <a:lnTo>
                        <a:pt x="536" y="425"/>
                      </a:lnTo>
                      <a:lnTo>
                        <a:pt x="536" y="425"/>
                      </a:lnTo>
                      <a:lnTo>
                        <a:pt x="527" y="425"/>
                      </a:lnTo>
                      <a:lnTo>
                        <a:pt x="527" y="434"/>
                      </a:lnTo>
                      <a:lnTo>
                        <a:pt x="510" y="434"/>
                      </a:lnTo>
                      <a:lnTo>
                        <a:pt x="510" y="425"/>
                      </a:lnTo>
                      <a:lnTo>
                        <a:pt x="510" y="425"/>
                      </a:lnTo>
                      <a:lnTo>
                        <a:pt x="510" y="416"/>
                      </a:lnTo>
                      <a:lnTo>
                        <a:pt x="519" y="425"/>
                      </a:lnTo>
                      <a:lnTo>
                        <a:pt x="519" y="425"/>
                      </a:lnTo>
                      <a:lnTo>
                        <a:pt x="527" y="416"/>
                      </a:lnTo>
                      <a:lnTo>
                        <a:pt x="519" y="416"/>
                      </a:lnTo>
                      <a:lnTo>
                        <a:pt x="519" y="416"/>
                      </a:lnTo>
                      <a:lnTo>
                        <a:pt x="510" y="416"/>
                      </a:lnTo>
                      <a:lnTo>
                        <a:pt x="501" y="407"/>
                      </a:lnTo>
                      <a:lnTo>
                        <a:pt x="501" y="398"/>
                      </a:lnTo>
                      <a:lnTo>
                        <a:pt x="492" y="389"/>
                      </a:lnTo>
                      <a:lnTo>
                        <a:pt x="483" y="389"/>
                      </a:lnTo>
                      <a:lnTo>
                        <a:pt x="483" y="381"/>
                      </a:lnTo>
                      <a:lnTo>
                        <a:pt x="475" y="381"/>
                      </a:lnTo>
                      <a:lnTo>
                        <a:pt x="475" y="381"/>
                      </a:lnTo>
                      <a:lnTo>
                        <a:pt x="466" y="381"/>
                      </a:lnTo>
                      <a:lnTo>
                        <a:pt x="466" y="381"/>
                      </a:lnTo>
                      <a:lnTo>
                        <a:pt x="457" y="372"/>
                      </a:lnTo>
                      <a:lnTo>
                        <a:pt x="466" y="372"/>
                      </a:lnTo>
                      <a:lnTo>
                        <a:pt x="457" y="372"/>
                      </a:lnTo>
                      <a:lnTo>
                        <a:pt x="448" y="363"/>
                      </a:lnTo>
                      <a:lnTo>
                        <a:pt x="448" y="345"/>
                      </a:lnTo>
                      <a:lnTo>
                        <a:pt x="440" y="336"/>
                      </a:lnTo>
                      <a:lnTo>
                        <a:pt x="440" y="336"/>
                      </a:lnTo>
                      <a:lnTo>
                        <a:pt x="440" y="336"/>
                      </a:lnTo>
                      <a:lnTo>
                        <a:pt x="440" y="328"/>
                      </a:lnTo>
                      <a:lnTo>
                        <a:pt x="440" y="328"/>
                      </a:lnTo>
                      <a:lnTo>
                        <a:pt x="448" y="319"/>
                      </a:lnTo>
                      <a:lnTo>
                        <a:pt x="440" y="328"/>
                      </a:lnTo>
                      <a:lnTo>
                        <a:pt x="440" y="328"/>
                      </a:lnTo>
                      <a:lnTo>
                        <a:pt x="431" y="336"/>
                      </a:lnTo>
                      <a:lnTo>
                        <a:pt x="431" y="336"/>
                      </a:lnTo>
                      <a:lnTo>
                        <a:pt x="431" y="328"/>
                      </a:lnTo>
                      <a:lnTo>
                        <a:pt x="422" y="328"/>
                      </a:lnTo>
                      <a:lnTo>
                        <a:pt x="422" y="319"/>
                      </a:lnTo>
                      <a:lnTo>
                        <a:pt x="422" y="310"/>
                      </a:lnTo>
                      <a:lnTo>
                        <a:pt x="422" y="301"/>
                      </a:lnTo>
                      <a:lnTo>
                        <a:pt x="431" y="301"/>
                      </a:lnTo>
                      <a:lnTo>
                        <a:pt x="431" y="301"/>
                      </a:lnTo>
                      <a:lnTo>
                        <a:pt x="413" y="310"/>
                      </a:lnTo>
                      <a:lnTo>
                        <a:pt x="413" y="301"/>
                      </a:lnTo>
                      <a:lnTo>
                        <a:pt x="413" y="301"/>
                      </a:lnTo>
                      <a:lnTo>
                        <a:pt x="413" y="301"/>
                      </a:lnTo>
                      <a:lnTo>
                        <a:pt x="413" y="310"/>
                      </a:lnTo>
                      <a:lnTo>
                        <a:pt x="422" y="319"/>
                      </a:lnTo>
                      <a:lnTo>
                        <a:pt x="413" y="310"/>
                      </a:lnTo>
                      <a:lnTo>
                        <a:pt x="413" y="319"/>
                      </a:lnTo>
                      <a:lnTo>
                        <a:pt x="404" y="310"/>
                      </a:lnTo>
                      <a:lnTo>
                        <a:pt x="396" y="301"/>
                      </a:lnTo>
                      <a:lnTo>
                        <a:pt x="396" y="301"/>
                      </a:lnTo>
                      <a:lnTo>
                        <a:pt x="387" y="283"/>
                      </a:lnTo>
                      <a:lnTo>
                        <a:pt x="387" y="283"/>
                      </a:lnTo>
                      <a:lnTo>
                        <a:pt x="387" y="275"/>
                      </a:lnTo>
                      <a:lnTo>
                        <a:pt x="369" y="266"/>
                      </a:lnTo>
                      <a:lnTo>
                        <a:pt x="369" y="266"/>
                      </a:lnTo>
                      <a:lnTo>
                        <a:pt x="378" y="266"/>
                      </a:lnTo>
                      <a:lnTo>
                        <a:pt x="378" y="266"/>
                      </a:lnTo>
                      <a:lnTo>
                        <a:pt x="378" y="266"/>
                      </a:lnTo>
                      <a:lnTo>
                        <a:pt x="378" y="257"/>
                      </a:lnTo>
                      <a:lnTo>
                        <a:pt x="387" y="239"/>
                      </a:lnTo>
                      <a:lnTo>
                        <a:pt x="387" y="239"/>
                      </a:lnTo>
                      <a:lnTo>
                        <a:pt x="387" y="230"/>
                      </a:lnTo>
                      <a:lnTo>
                        <a:pt x="378" y="239"/>
                      </a:lnTo>
                      <a:lnTo>
                        <a:pt x="378" y="230"/>
                      </a:lnTo>
                      <a:lnTo>
                        <a:pt x="369" y="221"/>
                      </a:lnTo>
                      <a:lnTo>
                        <a:pt x="369" y="230"/>
                      </a:lnTo>
                      <a:lnTo>
                        <a:pt x="369" y="230"/>
                      </a:lnTo>
                      <a:lnTo>
                        <a:pt x="369" y="239"/>
                      </a:lnTo>
                      <a:lnTo>
                        <a:pt x="369" y="239"/>
                      </a:lnTo>
                      <a:lnTo>
                        <a:pt x="378" y="239"/>
                      </a:lnTo>
                      <a:lnTo>
                        <a:pt x="378" y="248"/>
                      </a:lnTo>
                      <a:lnTo>
                        <a:pt x="369" y="248"/>
                      </a:lnTo>
                      <a:lnTo>
                        <a:pt x="369" y="248"/>
                      </a:lnTo>
                      <a:lnTo>
                        <a:pt x="360" y="239"/>
                      </a:lnTo>
                      <a:lnTo>
                        <a:pt x="369" y="248"/>
                      </a:lnTo>
                      <a:lnTo>
                        <a:pt x="360" y="248"/>
                      </a:lnTo>
                      <a:lnTo>
                        <a:pt x="360" y="239"/>
                      </a:lnTo>
                      <a:lnTo>
                        <a:pt x="360" y="230"/>
                      </a:lnTo>
                      <a:lnTo>
                        <a:pt x="360" y="221"/>
                      </a:lnTo>
                      <a:lnTo>
                        <a:pt x="360" y="221"/>
                      </a:lnTo>
                      <a:lnTo>
                        <a:pt x="360" y="195"/>
                      </a:lnTo>
                      <a:lnTo>
                        <a:pt x="360" y="186"/>
                      </a:lnTo>
                      <a:lnTo>
                        <a:pt x="360" y="177"/>
                      </a:lnTo>
                      <a:lnTo>
                        <a:pt x="360" y="168"/>
                      </a:lnTo>
                      <a:lnTo>
                        <a:pt x="360" y="160"/>
                      </a:lnTo>
                      <a:lnTo>
                        <a:pt x="360" y="160"/>
                      </a:lnTo>
                      <a:lnTo>
                        <a:pt x="352" y="160"/>
                      </a:lnTo>
                      <a:lnTo>
                        <a:pt x="352" y="151"/>
                      </a:lnTo>
                      <a:lnTo>
                        <a:pt x="352" y="142"/>
                      </a:lnTo>
                      <a:lnTo>
                        <a:pt x="343" y="142"/>
                      </a:lnTo>
                      <a:lnTo>
                        <a:pt x="334" y="142"/>
                      </a:lnTo>
                      <a:lnTo>
                        <a:pt x="325" y="142"/>
                      </a:lnTo>
                      <a:lnTo>
                        <a:pt x="325" y="133"/>
                      </a:lnTo>
                      <a:lnTo>
                        <a:pt x="325" y="133"/>
                      </a:lnTo>
                      <a:lnTo>
                        <a:pt x="316" y="124"/>
                      </a:lnTo>
                      <a:lnTo>
                        <a:pt x="299" y="115"/>
                      </a:lnTo>
                      <a:lnTo>
                        <a:pt x="299" y="107"/>
                      </a:lnTo>
                      <a:lnTo>
                        <a:pt x="299" y="107"/>
                      </a:lnTo>
                      <a:lnTo>
                        <a:pt x="290" y="98"/>
                      </a:lnTo>
                      <a:lnTo>
                        <a:pt x="281" y="89"/>
                      </a:lnTo>
                      <a:lnTo>
                        <a:pt x="272" y="80"/>
                      </a:lnTo>
                      <a:lnTo>
                        <a:pt x="264" y="80"/>
                      </a:lnTo>
                      <a:lnTo>
                        <a:pt x="255" y="80"/>
                      </a:lnTo>
                      <a:lnTo>
                        <a:pt x="255" y="80"/>
                      </a:lnTo>
                      <a:lnTo>
                        <a:pt x="246" y="80"/>
                      </a:lnTo>
                      <a:lnTo>
                        <a:pt x="237" y="80"/>
                      </a:lnTo>
                      <a:lnTo>
                        <a:pt x="228" y="80"/>
                      </a:lnTo>
                      <a:lnTo>
                        <a:pt x="228" y="89"/>
                      </a:lnTo>
                      <a:lnTo>
                        <a:pt x="228" y="89"/>
                      </a:lnTo>
                      <a:lnTo>
                        <a:pt x="228" y="89"/>
                      </a:lnTo>
                      <a:lnTo>
                        <a:pt x="228" y="89"/>
                      </a:lnTo>
                      <a:lnTo>
                        <a:pt x="237" y="98"/>
                      </a:lnTo>
                      <a:lnTo>
                        <a:pt x="228" y="98"/>
                      </a:lnTo>
                      <a:lnTo>
                        <a:pt x="228" y="98"/>
                      </a:lnTo>
                      <a:lnTo>
                        <a:pt x="220" y="98"/>
                      </a:lnTo>
                      <a:lnTo>
                        <a:pt x="202" y="107"/>
                      </a:lnTo>
                      <a:lnTo>
                        <a:pt x="202" y="107"/>
                      </a:lnTo>
                      <a:lnTo>
                        <a:pt x="202" y="107"/>
                      </a:lnTo>
                      <a:lnTo>
                        <a:pt x="193" y="115"/>
                      </a:lnTo>
                      <a:lnTo>
                        <a:pt x="193" y="115"/>
                      </a:lnTo>
                      <a:lnTo>
                        <a:pt x="184" y="115"/>
                      </a:lnTo>
                      <a:lnTo>
                        <a:pt x="176" y="115"/>
                      </a:lnTo>
                      <a:lnTo>
                        <a:pt x="176" y="124"/>
                      </a:lnTo>
                      <a:lnTo>
                        <a:pt x="167" y="124"/>
                      </a:lnTo>
                      <a:lnTo>
                        <a:pt x="167" y="115"/>
                      </a:lnTo>
                      <a:lnTo>
                        <a:pt x="167" y="115"/>
                      </a:lnTo>
                      <a:lnTo>
                        <a:pt x="167" y="107"/>
                      </a:lnTo>
                      <a:lnTo>
                        <a:pt x="167" y="115"/>
                      </a:lnTo>
                      <a:lnTo>
                        <a:pt x="167" y="115"/>
                      </a:lnTo>
                      <a:lnTo>
                        <a:pt x="167" y="115"/>
                      </a:lnTo>
                      <a:lnTo>
                        <a:pt x="167" y="115"/>
                      </a:lnTo>
                      <a:lnTo>
                        <a:pt x="167" y="107"/>
                      </a:lnTo>
                      <a:lnTo>
                        <a:pt x="158" y="98"/>
                      </a:lnTo>
                      <a:lnTo>
                        <a:pt x="158" y="98"/>
                      </a:lnTo>
                      <a:lnTo>
                        <a:pt x="149" y="98"/>
                      </a:lnTo>
                      <a:lnTo>
                        <a:pt x="149" y="98"/>
                      </a:lnTo>
                      <a:lnTo>
                        <a:pt x="149" y="98"/>
                      </a:lnTo>
                      <a:lnTo>
                        <a:pt x="149" y="98"/>
                      </a:lnTo>
                      <a:lnTo>
                        <a:pt x="140" y="89"/>
                      </a:lnTo>
                      <a:lnTo>
                        <a:pt x="149" y="89"/>
                      </a:lnTo>
                      <a:lnTo>
                        <a:pt x="158" y="98"/>
                      </a:lnTo>
                      <a:lnTo>
                        <a:pt x="158" y="89"/>
                      </a:lnTo>
                      <a:lnTo>
                        <a:pt x="158" y="89"/>
                      </a:lnTo>
                      <a:lnTo>
                        <a:pt x="149" y="89"/>
                      </a:lnTo>
                      <a:lnTo>
                        <a:pt x="149" y="89"/>
                      </a:lnTo>
                      <a:lnTo>
                        <a:pt x="140" y="80"/>
                      </a:lnTo>
                      <a:lnTo>
                        <a:pt x="140" y="80"/>
                      </a:lnTo>
                      <a:lnTo>
                        <a:pt x="149" y="80"/>
                      </a:lnTo>
                      <a:lnTo>
                        <a:pt x="149" y="71"/>
                      </a:lnTo>
                      <a:lnTo>
                        <a:pt x="140" y="80"/>
                      </a:lnTo>
                      <a:lnTo>
                        <a:pt x="132" y="80"/>
                      </a:lnTo>
                      <a:lnTo>
                        <a:pt x="132" y="80"/>
                      </a:lnTo>
                      <a:lnTo>
                        <a:pt x="132" y="80"/>
                      </a:lnTo>
                      <a:lnTo>
                        <a:pt x="140" y="80"/>
                      </a:lnTo>
                      <a:lnTo>
                        <a:pt x="140" y="89"/>
                      </a:lnTo>
                      <a:lnTo>
                        <a:pt x="132" y="80"/>
                      </a:lnTo>
                      <a:lnTo>
                        <a:pt x="114" y="80"/>
                      </a:lnTo>
                      <a:lnTo>
                        <a:pt x="96" y="71"/>
                      </a:lnTo>
                      <a:lnTo>
                        <a:pt x="88" y="71"/>
                      </a:lnTo>
                      <a:lnTo>
                        <a:pt x="88" y="71"/>
                      </a:lnTo>
                      <a:lnTo>
                        <a:pt x="96" y="71"/>
                      </a:lnTo>
                      <a:lnTo>
                        <a:pt x="96" y="71"/>
                      </a:lnTo>
                      <a:lnTo>
                        <a:pt x="96" y="71"/>
                      </a:lnTo>
                      <a:lnTo>
                        <a:pt x="105" y="71"/>
                      </a:lnTo>
                      <a:lnTo>
                        <a:pt x="114" y="71"/>
                      </a:lnTo>
                      <a:lnTo>
                        <a:pt x="105" y="71"/>
                      </a:lnTo>
                      <a:lnTo>
                        <a:pt x="96" y="62"/>
                      </a:lnTo>
                      <a:lnTo>
                        <a:pt x="96" y="62"/>
                      </a:lnTo>
                      <a:lnTo>
                        <a:pt x="88" y="71"/>
                      </a:lnTo>
                      <a:lnTo>
                        <a:pt x="88" y="62"/>
                      </a:lnTo>
                      <a:lnTo>
                        <a:pt x="79" y="71"/>
                      </a:lnTo>
                      <a:lnTo>
                        <a:pt x="79" y="71"/>
                      </a:lnTo>
                      <a:lnTo>
                        <a:pt x="61" y="71"/>
                      </a:lnTo>
                      <a:lnTo>
                        <a:pt x="44" y="80"/>
                      </a:lnTo>
                      <a:lnTo>
                        <a:pt x="44" y="80"/>
                      </a:lnTo>
                      <a:lnTo>
                        <a:pt x="44" y="80"/>
                      </a:lnTo>
                      <a:lnTo>
                        <a:pt x="52" y="80"/>
                      </a:lnTo>
                      <a:lnTo>
                        <a:pt x="52" y="71"/>
                      </a:lnTo>
                      <a:lnTo>
                        <a:pt x="52" y="71"/>
                      </a:lnTo>
                      <a:lnTo>
                        <a:pt x="44" y="62"/>
                      </a:lnTo>
                      <a:lnTo>
                        <a:pt x="44" y="71"/>
                      </a:lnTo>
                      <a:lnTo>
                        <a:pt x="44" y="71"/>
                      </a:lnTo>
                      <a:lnTo>
                        <a:pt x="44" y="62"/>
                      </a:lnTo>
                      <a:lnTo>
                        <a:pt x="35" y="71"/>
                      </a:lnTo>
                      <a:lnTo>
                        <a:pt x="35" y="71"/>
                      </a:lnTo>
                      <a:lnTo>
                        <a:pt x="35" y="71"/>
                      </a:lnTo>
                      <a:lnTo>
                        <a:pt x="35" y="80"/>
                      </a:lnTo>
                      <a:lnTo>
                        <a:pt x="35" y="80"/>
                      </a:lnTo>
                      <a:lnTo>
                        <a:pt x="26" y="89"/>
                      </a:lnTo>
                      <a:lnTo>
                        <a:pt x="26" y="89"/>
                      </a:lnTo>
                      <a:lnTo>
                        <a:pt x="17" y="89"/>
                      </a:lnTo>
                      <a:lnTo>
                        <a:pt x="17" y="80"/>
                      </a:lnTo>
                      <a:lnTo>
                        <a:pt x="26" y="80"/>
                      </a:lnTo>
                      <a:lnTo>
                        <a:pt x="26" y="80"/>
                      </a:lnTo>
                      <a:lnTo>
                        <a:pt x="17" y="7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02" name="Group 409"/>
                <p:cNvGrpSpPr/>
                <p:nvPr/>
              </p:nvGrpSpPr>
              <p:grpSpPr>
                <a:xfrm>
                  <a:off x="4377089" y="2567084"/>
                  <a:ext cx="376999" cy="214661"/>
                  <a:chOff x="4714875" y="2476501"/>
                  <a:chExt cx="446088" cy="254000"/>
                </a:xfrm>
                <a:grpFill/>
              </p:grpSpPr>
              <p:sp>
                <p:nvSpPr>
                  <p:cNvPr id="112" name="Freeform 123"/>
                  <p:cNvSpPr>
                    <a:spLocks/>
                  </p:cNvSpPr>
                  <p:nvPr/>
                </p:nvSpPr>
                <p:spPr bwMode="auto">
                  <a:xfrm>
                    <a:off x="4714875" y="2505076"/>
                    <a:ext cx="446088" cy="225425"/>
                  </a:xfrm>
                  <a:custGeom>
                    <a:avLst/>
                    <a:gdLst/>
                    <a:ahLst/>
                    <a:cxnLst>
                      <a:cxn ang="0">
                        <a:pos x="220" y="0"/>
                      </a:cxn>
                      <a:cxn ang="0">
                        <a:pos x="246" y="97"/>
                      </a:cxn>
                      <a:cxn ang="0">
                        <a:pos x="273" y="89"/>
                      </a:cxn>
                      <a:cxn ang="0">
                        <a:pos x="273" y="106"/>
                      </a:cxn>
                      <a:cxn ang="0">
                        <a:pos x="273" y="124"/>
                      </a:cxn>
                      <a:cxn ang="0">
                        <a:pos x="246" y="133"/>
                      </a:cxn>
                      <a:cxn ang="0">
                        <a:pos x="246" y="133"/>
                      </a:cxn>
                      <a:cxn ang="0">
                        <a:pos x="237" y="124"/>
                      </a:cxn>
                      <a:cxn ang="0">
                        <a:pos x="237" y="115"/>
                      </a:cxn>
                      <a:cxn ang="0">
                        <a:pos x="229" y="115"/>
                      </a:cxn>
                      <a:cxn ang="0">
                        <a:pos x="229" y="115"/>
                      </a:cxn>
                      <a:cxn ang="0">
                        <a:pos x="220" y="115"/>
                      </a:cxn>
                      <a:cxn ang="0">
                        <a:pos x="211" y="106"/>
                      </a:cxn>
                      <a:cxn ang="0">
                        <a:pos x="202" y="97"/>
                      </a:cxn>
                      <a:cxn ang="0">
                        <a:pos x="220" y="89"/>
                      </a:cxn>
                      <a:cxn ang="0">
                        <a:pos x="211" y="80"/>
                      </a:cxn>
                      <a:cxn ang="0">
                        <a:pos x="202" y="89"/>
                      </a:cxn>
                      <a:cxn ang="0">
                        <a:pos x="202" y="71"/>
                      </a:cxn>
                      <a:cxn ang="0">
                        <a:pos x="211" y="71"/>
                      </a:cxn>
                      <a:cxn ang="0">
                        <a:pos x="202" y="62"/>
                      </a:cxn>
                      <a:cxn ang="0">
                        <a:pos x="193" y="62"/>
                      </a:cxn>
                      <a:cxn ang="0">
                        <a:pos x="202" y="53"/>
                      </a:cxn>
                      <a:cxn ang="0">
                        <a:pos x="202" y="53"/>
                      </a:cxn>
                      <a:cxn ang="0">
                        <a:pos x="202" y="27"/>
                      </a:cxn>
                      <a:cxn ang="0">
                        <a:pos x="211" y="27"/>
                      </a:cxn>
                      <a:cxn ang="0">
                        <a:pos x="211" y="18"/>
                      </a:cxn>
                      <a:cxn ang="0">
                        <a:pos x="202" y="18"/>
                      </a:cxn>
                      <a:cxn ang="0">
                        <a:pos x="202" y="27"/>
                      </a:cxn>
                      <a:cxn ang="0">
                        <a:pos x="193" y="27"/>
                      </a:cxn>
                      <a:cxn ang="0">
                        <a:pos x="185" y="36"/>
                      </a:cxn>
                      <a:cxn ang="0">
                        <a:pos x="185" y="44"/>
                      </a:cxn>
                      <a:cxn ang="0">
                        <a:pos x="185" y="44"/>
                      </a:cxn>
                      <a:cxn ang="0">
                        <a:pos x="185" y="62"/>
                      </a:cxn>
                      <a:cxn ang="0">
                        <a:pos x="185" y="62"/>
                      </a:cxn>
                      <a:cxn ang="0">
                        <a:pos x="185" y="71"/>
                      </a:cxn>
                      <a:cxn ang="0">
                        <a:pos x="193" y="89"/>
                      </a:cxn>
                      <a:cxn ang="0">
                        <a:pos x="202" y="115"/>
                      </a:cxn>
                      <a:cxn ang="0">
                        <a:pos x="185" y="106"/>
                      </a:cxn>
                      <a:cxn ang="0">
                        <a:pos x="185" y="97"/>
                      </a:cxn>
                      <a:cxn ang="0">
                        <a:pos x="193" y="115"/>
                      </a:cxn>
                      <a:cxn ang="0">
                        <a:pos x="211" y="133"/>
                      </a:cxn>
                      <a:cxn ang="0">
                        <a:pos x="202" y="133"/>
                      </a:cxn>
                      <a:cxn ang="0">
                        <a:pos x="185" y="124"/>
                      </a:cxn>
                      <a:cxn ang="0">
                        <a:pos x="176" y="115"/>
                      </a:cxn>
                      <a:cxn ang="0">
                        <a:pos x="167" y="124"/>
                      </a:cxn>
                      <a:cxn ang="0">
                        <a:pos x="158" y="115"/>
                      </a:cxn>
                      <a:cxn ang="0">
                        <a:pos x="149" y="115"/>
                      </a:cxn>
                      <a:cxn ang="0">
                        <a:pos x="149" y="106"/>
                      </a:cxn>
                      <a:cxn ang="0">
                        <a:pos x="158" y="89"/>
                      </a:cxn>
                      <a:cxn ang="0">
                        <a:pos x="158" y="80"/>
                      </a:cxn>
                      <a:cxn ang="0">
                        <a:pos x="149" y="80"/>
                      </a:cxn>
                      <a:cxn ang="0">
                        <a:pos x="132" y="71"/>
                      </a:cxn>
                      <a:cxn ang="0">
                        <a:pos x="123" y="53"/>
                      </a:cxn>
                      <a:cxn ang="0">
                        <a:pos x="105" y="53"/>
                      </a:cxn>
                      <a:cxn ang="0">
                        <a:pos x="97" y="44"/>
                      </a:cxn>
                      <a:cxn ang="0">
                        <a:pos x="88" y="36"/>
                      </a:cxn>
                      <a:cxn ang="0">
                        <a:pos x="70" y="36"/>
                      </a:cxn>
                      <a:cxn ang="0">
                        <a:pos x="61" y="44"/>
                      </a:cxn>
                      <a:cxn ang="0">
                        <a:pos x="44" y="44"/>
                      </a:cxn>
                      <a:cxn ang="0">
                        <a:pos x="44" y="44"/>
                      </a:cxn>
                      <a:cxn ang="0">
                        <a:pos x="26" y="62"/>
                      </a:cxn>
                      <a:cxn ang="0">
                        <a:pos x="18" y="71"/>
                      </a:cxn>
                      <a:cxn ang="0">
                        <a:pos x="0" y="44"/>
                      </a:cxn>
                    </a:cxnLst>
                    <a:rect l="0" t="0" r="r" b="b"/>
                    <a:pathLst>
                      <a:path w="281" h="142">
                        <a:moveTo>
                          <a:pt x="0" y="44"/>
                        </a:moveTo>
                        <a:lnTo>
                          <a:pt x="97" y="27"/>
                        </a:lnTo>
                        <a:lnTo>
                          <a:pt x="220" y="0"/>
                        </a:lnTo>
                        <a:lnTo>
                          <a:pt x="229" y="53"/>
                        </a:lnTo>
                        <a:lnTo>
                          <a:pt x="237" y="89"/>
                        </a:lnTo>
                        <a:lnTo>
                          <a:pt x="246" y="97"/>
                        </a:lnTo>
                        <a:lnTo>
                          <a:pt x="281" y="89"/>
                        </a:lnTo>
                        <a:lnTo>
                          <a:pt x="281" y="89"/>
                        </a:lnTo>
                        <a:lnTo>
                          <a:pt x="273" y="89"/>
                        </a:lnTo>
                        <a:lnTo>
                          <a:pt x="281" y="97"/>
                        </a:lnTo>
                        <a:lnTo>
                          <a:pt x="281" y="106"/>
                        </a:lnTo>
                        <a:lnTo>
                          <a:pt x="273" y="106"/>
                        </a:lnTo>
                        <a:lnTo>
                          <a:pt x="273" y="115"/>
                        </a:lnTo>
                        <a:lnTo>
                          <a:pt x="273" y="124"/>
                        </a:lnTo>
                        <a:lnTo>
                          <a:pt x="273" y="124"/>
                        </a:lnTo>
                        <a:lnTo>
                          <a:pt x="255" y="133"/>
                        </a:lnTo>
                        <a:lnTo>
                          <a:pt x="255" y="133"/>
                        </a:lnTo>
                        <a:lnTo>
                          <a:pt x="246" y="133"/>
                        </a:lnTo>
                        <a:lnTo>
                          <a:pt x="237" y="142"/>
                        </a:lnTo>
                        <a:lnTo>
                          <a:pt x="237" y="133"/>
                        </a:lnTo>
                        <a:lnTo>
                          <a:pt x="246" y="133"/>
                        </a:lnTo>
                        <a:lnTo>
                          <a:pt x="246" y="124"/>
                        </a:lnTo>
                        <a:lnTo>
                          <a:pt x="237" y="124"/>
                        </a:lnTo>
                        <a:lnTo>
                          <a:pt x="237" y="124"/>
                        </a:lnTo>
                        <a:lnTo>
                          <a:pt x="237" y="124"/>
                        </a:lnTo>
                        <a:lnTo>
                          <a:pt x="237" y="124"/>
                        </a:lnTo>
                        <a:lnTo>
                          <a:pt x="237" y="115"/>
                        </a:lnTo>
                        <a:lnTo>
                          <a:pt x="237" y="115"/>
                        </a:lnTo>
                        <a:lnTo>
                          <a:pt x="237" y="106"/>
                        </a:lnTo>
                        <a:lnTo>
                          <a:pt x="229" y="115"/>
                        </a:lnTo>
                        <a:lnTo>
                          <a:pt x="229" y="115"/>
                        </a:lnTo>
                        <a:lnTo>
                          <a:pt x="229" y="106"/>
                        </a:lnTo>
                        <a:lnTo>
                          <a:pt x="229" y="115"/>
                        </a:lnTo>
                        <a:lnTo>
                          <a:pt x="229" y="115"/>
                        </a:lnTo>
                        <a:lnTo>
                          <a:pt x="220" y="115"/>
                        </a:lnTo>
                        <a:lnTo>
                          <a:pt x="220" y="115"/>
                        </a:lnTo>
                        <a:lnTo>
                          <a:pt x="211" y="106"/>
                        </a:lnTo>
                        <a:lnTo>
                          <a:pt x="211" y="115"/>
                        </a:lnTo>
                        <a:lnTo>
                          <a:pt x="211" y="106"/>
                        </a:lnTo>
                        <a:lnTo>
                          <a:pt x="211" y="106"/>
                        </a:lnTo>
                        <a:lnTo>
                          <a:pt x="211" y="97"/>
                        </a:lnTo>
                        <a:lnTo>
                          <a:pt x="202" y="97"/>
                        </a:lnTo>
                        <a:lnTo>
                          <a:pt x="211" y="89"/>
                        </a:lnTo>
                        <a:lnTo>
                          <a:pt x="220" y="89"/>
                        </a:lnTo>
                        <a:lnTo>
                          <a:pt x="220" y="89"/>
                        </a:lnTo>
                        <a:lnTo>
                          <a:pt x="220" y="89"/>
                        </a:lnTo>
                        <a:lnTo>
                          <a:pt x="211" y="89"/>
                        </a:lnTo>
                        <a:lnTo>
                          <a:pt x="211" y="80"/>
                        </a:lnTo>
                        <a:lnTo>
                          <a:pt x="211" y="80"/>
                        </a:lnTo>
                        <a:lnTo>
                          <a:pt x="202" y="80"/>
                        </a:lnTo>
                        <a:lnTo>
                          <a:pt x="202" y="89"/>
                        </a:lnTo>
                        <a:lnTo>
                          <a:pt x="202" y="80"/>
                        </a:lnTo>
                        <a:lnTo>
                          <a:pt x="202" y="80"/>
                        </a:lnTo>
                        <a:lnTo>
                          <a:pt x="202" y="71"/>
                        </a:lnTo>
                        <a:lnTo>
                          <a:pt x="211" y="80"/>
                        </a:lnTo>
                        <a:lnTo>
                          <a:pt x="211" y="71"/>
                        </a:lnTo>
                        <a:lnTo>
                          <a:pt x="211" y="71"/>
                        </a:lnTo>
                        <a:lnTo>
                          <a:pt x="202" y="71"/>
                        </a:lnTo>
                        <a:lnTo>
                          <a:pt x="202" y="62"/>
                        </a:lnTo>
                        <a:lnTo>
                          <a:pt x="202" y="62"/>
                        </a:lnTo>
                        <a:lnTo>
                          <a:pt x="193" y="71"/>
                        </a:lnTo>
                        <a:lnTo>
                          <a:pt x="193" y="71"/>
                        </a:lnTo>
                        <a:lnTo>
                          <a:pt x="193" y="62"/>
                        </a:lnTo>
                        <a:lnTo>
                          <a:pt x="202" y="62"/>
                        </a:lnTo>
                        <a:lnTo>
                          <a:pt x="202" y="62"/>
                        </a:lnTo>
                        <a:lnTo>
                          <a:pt x="202" y="53"/>
                        </a:lnTo>
                        <a:lnTo>
                          <a:pt x="202" y="53"/>
                        </a:lnTo>
                        <a:lnTo>
                          <a:pt x="202" y="53"/>
                        </a:lnTo>
                        <a:lnTo>
                          <a:pt x="202" y="53"/>
                        </a:lnTo>
                        <a:lnTo>
                          <a:pt x="193" y="53"/>
                        </a:lnTo>
                        <a:lnTo>
                          <a:pt x="202" y="36"/>
                        </a:lnTo>
                        <a:lnTo>
                          <a:pt x="202" y="27"/>
                        </a:lnTo>
                        <a:lnTo>
                          <a:pt x="211" y="27"/>
                        </a:lnTo>
                        <a:lnTo>
                          <a:pt x="211" y="27"/>
                        </a:lnTo>
                        <a:lnTo>
                          <a:pt x="211" y="27"/>
                        </a:lnTo>
                        <a:lnTo>
                          <a:pt x="211" y="18"/>
                        </a:lnTo>
                        <a:lnTo>
                          <a:pt x="211" y="18"/>
                        </a:lnTo>
                        <a:lnTo>
                          <a:pt x="211" y="18"/>
                        </a:lnTo>
                        <a:lnTo>
                          <a:pt x="211" y="9"/>
                        </a:lnTo>
                        <a:lnTo>
                          <a:pt x="202" y="18"/>
                        </a:lnTo>
                        <a:lnTo>
                          <a:pt x="202" y="18"/>
                        </a:lnTo>
                        <a:lnTo>
                          <a:pt x="202" y="18"/>
                        </a:lnTo>
                        <a:lnTo>
                          <a:pt x="202" y="27"/>
                        </a:lnTo>
                        <a:lnTo>
                          <a:pt x="202" y="27"/>
                        </a:lnTo>
                        <a:lnTo>
                          <a:pt x="193" y="27"/>
                        </a:lnTo>
                        <a:lnTo>
                          <a:pt x="193" y="27"/>
                        </a:lnTo>
                        <a:lnTo>
                          <a:pt x="193" y="27"/>
                        </a:lnTo>
                        <a:lnTo>
                          <a:pt x="193" y="36"/>
                        </a:lnTo>
                        <a:lnTo>
                          <a:pt x="185" y="27"/>
                        </a:lnTo>
                        <a:lnTo>
                          <a:pt x="185" y="36"/>
                        </a:lnTo>
                        <a:lnTo>
                          <a:pt x="185" y="36"/>
                        </a:lnTo>
                        <a:lnTo>
                          <a:pt x="185" y="44"/>
                        </a:lnTo>
                        <a:lnTo>
                          <a:pt x="185" y="44"/>
                        </a:lnTo>
                        <a:lnTo>
                          <a:pt x="185" y="44"/>
                        </a:lnTo>
                        <a:lnTo>
                          <a:pt x="185" y="44"/>
                        </a:lnTo>
                        <a:lnTo>
                          <a:pt x="185" y="44"/>
                        </a:lnTo>
                        <a:lnTo>
                          <a:pt x="176" y="44"/>
                        </a:lnTo>
                        <a:lnTo>
                          <a:pt x="185" y="53"/>
                        </a:lnTo>
                        <a:lnTo>
                          <a:pt x="185" y="62"/>
                        </a:lnTo>
                        <a:lnTo>
                          <a:pt x="193" y="62"/>
                        </a:lnTo>
                        <a:lnTo>
                          <a:pt x="193" y="62"/>
                        </a:lnTo>
                        <a:lnTo>
                          <a:pt x="185" y="62"/>
                        </a:lnTo>
                        <a:lnTo>
                          <a:pt x="185" y="62"/>
                        </a:lnTo>
                        <a:lnTo>
                          <a:pt x="185" y="62"/>
                        </a:lnTo>
                        <a:lnTo>
                          <a:pt x="185" y="71"/>
                        </a:lnTo>
                        <a:lnTo>
                          <a:pt x="185" y="80"/>
                        </a:lnTo>
                        <a:lnTo>
                          <a:pt x="185" y="89"/>
                        </a:lnTo>
                        <a:lnTo>
                          <a:pt x="193" y="89"/>
                        </a:lnTo>
                        <a:lnTo>
                          <a:pt x="193" y="97"/>
                        </a:lnTo>
                        <a:lnTo>
                          <a:pt x="202" y="115"/>
                        </a:lnTo>
                        <a:lnTo>
                          <a:pt x="202" y="115"/>
                        </a:lnTo>
                        <a:lnTo>
                          <a:pt x="193" y="115"/>
                        </a:lnTo>
                        <a:lnTo>
                          <a:pt x="193" y="115"/>
                        </a:lnTo>
                        <a:lnTo>
                          <a:pt x="185" y="106"/>
                        </a:lnTo>
                        <a:lnTo>
                          <a:pt x="185" y="97"/>
                        </a:lnTo>
                        <a:lnTo>
                          <a:pt x="185" y="89"/>
                        </a:lnTo>
                        <a:lnTo>
                          <a:pt x="185" y="97"/>
                        </a:lnTo>
                        <a:lnTo>
                          <a:pt x="185" y="106"/>
                        </a:lnTo>
                        <a:lnTo>
                          <a:pt x="185" y="106"/>
                        </a:lnTo>
                        <a:lnTo>
                          <a:pt x="193" y="115"/>
                        </a:lnTo>
                        <a:lnTo>
                          <a:pt x="202" y="115"/>
                        </a:lnTo>
                        <a:lnTo>
                          <a:pt x="202" y="124"/>
                        </a:lnTo>
                        <a:lnTo>
                          <a:pt x="211" y="133"/>
                        </a:lnTo>
                        <a:lnTo>
                          <a:pt x="211" y="133"/>
                        </a:lnTo>
                        <a:lnTo>
                          <a:pt x="202" y="133"/>
                        </a:lnTo>
                        <a:lnTo>
                          <a:pt x="202" y="133"/>
                        </a:lnTo>
                        <a:lnTo>
                          <a:pt x="202" y="133"/>
                        </a:lnTo>
                        <a:lnTo>
                          <a:pt x="193" y="124"/>
                        </a:lnTo>
                        <a:lnTo>
                          <a:pt x="185" y="124"/>
                        </a:lnTo>
                        <a:lnTo>
                          <a:pt x="185" y="124"/>
                        </a:lnTo>
                        <a:lnTo>
                          <a:pt x="176" y="124"/>
                        </a:lnTo>
                        <a:lnTo>
                          <a:pt x="176" y="115"/>
                        </a:lnTo>
                        <a:lnTo>
                          <a:pt x="176" y="124"/>
                        </a:lnTo>
                        <a:lnTo>
                          <a:pt x="176" y="124"/>
                        </a:lnTo>
                        <a:lnTo>
                          <a:pt x="167" y="124"/>
                        </a:lnTo>
                        <a:lnTo>
                          <a:pt x="167" y="115"/>
                        </a:lnTo>
                        <a:lnTo>
                          <a:pt x="167" y="115"/>
                        </a:lnTo>
                        <a:lnTo>
                          <a:pt x="158" y="115"/>
                        </a:lnTo>
                        <a:lnTo>
                          <a:pt x="158" y="115"/>
                        </a:lnTo>
                        <a:lnTo>
                          <a:pt x="158" y="124"/>
                        </a:lnTo>
                        <a:lnTo>
                          <a:pt x="149" y="115"/>
                        </a:lnTo>
                        <a:lnTo>
                          <a:pt x="149" y="115"/>
                        </a:lnTo>
                        <a:lnTo>
                          <a:pt x="149" y="106"/>
                        </a:lnTo>
                        <a:lnTo>
                          <a:pt x="149" y="106"/>
                        </a:lnTo>
                        <a:lnTo>
                          <a:pt x="158" y="106"/>
                        </a:lnTo>
                        <a:lnTo>
                          <a:pt x="158" y="97"/>
                        </a:lnTo>
                        <a:lnTo>
                          <a:pt x="158" y="89"/>
                        </a:lnTo>
                        <a:lnTo>
                          <a:pt x="158" y="89"/>
                        </a:lnTo>
                        <a:lnTo>
                          <a:pt x="158" y="80"/>
                        </a:lnTo>
                        <a:lnTo>
                          <a:pt x="158" y="80"/>
                        </a:lnTo>
                        <a:lnTo>
                          <a:pt x="158" y="71"/>
                        </a:lnTo>
                        <a:lnTo>
                          <a:pt x="149" y="80"/>
                        </a:lnTo>
                        <a:lnTo>
                          <a:pt x="149" y="80"/>
                        </a:lnTo>
                        <a:lnTo>
                          <a:pt x="141" y="71"/>
                        </a:lnTo>
                        <a:lnTo>
                          <a:pt x="132" y="71"/>
                        </a:lnTo>
                        <a:lnTo>
                          <a:pt x="132" y="71"/>
                        </a:lnTo>
                        <a:lnTo>
                          <a:pt x="123" y="71"/>
                        </a:lnTo>
                        <a:lnTo>
                          <a:pt x="123" y="62"/>
                        </a:lnTo>
                        <a:lnTo>
                          <a:pt x="123" y="53"/>
                        </a:lnTo>
                        <a:lnTo>
                          <a:pt x="114" y="53"/>
                        </a:lnTo>
                        <a:lnTo>
                          <a:pt x="105" y="53"/>
                        </a:lnTo>
                        <a:lnTo>
                          <a:pt x="105" y="53"/>
                        </a:lnTo>
                        <a:lnTo>
                          <a:pt x="105" y="44"/>
                        </a:lnTo>
                        <a:lnTo>
                          <a:pt x="105" y="44"/>
                        </a:lnTo>
                        <a:lnTo>
                          <a:pt x="97" y="44"/>
                        </a:lnTo>
                        <a:lnTo>
                          <a:pt x="97" y="36"/>
                        </a:lnTo>
                        <a:lnTo>
                          <a:pt x="97" y="36"/>
                        </a:lnTo>
                        <a:lnTo>
                          <a:pt x="88" y="36"/>
                        </a:lnTo>
                        <a:lnTo>
                          <a:pt x="79" y="36"/>
                        </a:lnTo>
                        <a:lnTo>
                          <a:pt x="79" y="27"/>
                        </a:lnTo>
                        <a:lnTo>
                          <a:pt x="70" y="36"/>
                        </a:lnTo>
                        <a:lnTo>
                          <a:pt x="70" y="36"/>
                        </a:lnTo>
                        <a:lnTo>
                          <a:pt x="61" y="36"/>
                        </a:lnTo>
                        <a:lnTo>
                          <a:pt x="61" y="44"/>
                        </a:lnTo>
                        <a:lnTo>
                          <a:pt x="61" y="44"/>
                        </a:lnTo>
                        <a:lnTo>
                          <a:pt x="53" y="44"/>
                        </a:lnTo>
                        <a:lnTo>
                          <a:pt x="44" y="44"/>
                        </a:lnTo>
                        <a:lnTo>
                          <a:pt x="44" y="44"/>
                        </a:lnTo>
                        <a:lnTo>
                          <a:pt x="44" y="44"/>
                        </a:lnTo>
                        <a:lnTo>
                          <a:pt x="44" y="44"/>
                        </a:lnTo>
                        <a:lnTo>
                          <a:pt x="35" y="62"/>
                        </a:lnTo>
                        <a:lnTo>
                          <a:pt x="26" y="53"/>
                        </a:lnTo>
                        <a:lnTo>
                          <a:pt x="26" y="62"/>
                        </a:lnTo>
                        <a:lnTo>
                          <a:pt x="26" y="62"/>
                        </a:lnTo>
                        <a:lnTo>
                          <a:pt x="18" y="71"/>
                        </a:lnTo>
                        <a:lnTo>
                          <a:pt x="18" y="71"/>
                        </a:lnTo>
                        <a:lnTo>
                          <a:pt x="9" y="80"/>
                        </a:lnTo>
                        <a:lnTo>
                          <a:pt x="9" y="89"/>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149"/>
                  <p:cNvSpPr>
                    <a:spLocks/>
                  </p:cNvSpPr>
                  <p:nvPr/>
                </p:nvSpPr>
                <p:spPr bwMode="auto">
                  <a:xfrm>
                    <a:off x="5064125" y="2476501"/>
                    <a:ext cx="96838" cy="182563"/>
                  </a:xfrm>
                  <a:custGeom>
                    <a:avLst/>
                    <a:gdLst/>
                    <a:ahLst/>
                    <a:cxnLst>
                      <a:cxn ang="0">
                        <a:pos x="0" y="18"/>
                      </a:cxn>
                      <a:cxn ang="0">
                        <a:pos x="0" y="9"/>
                      </a:cxn>
                      <a:cxn ang="0">
                        <a:pos x="0" y="9"/>
                      </a:cxn>
                      <a:cxn ang="0">
                        <a:pos x="9" y="0"/>
                      </a:cxn>
                      <a:cxn ang="0">
                        <a:pos x="9" y="0"/>
                      </a:cxn>
                      <a:cxn ang="0">
                        <a:pos x="17" y="0"/>
                      </a:cxn>
                      <a:cxn ang="0">
                        <a:pos x="17" y="9"/>
                      </a:cxn>
                      <a:cxn ang="0">
                        <a:pos x="17" y="9"/>
                      </a:cxn>
                      <a:cxn ang="0">
                        <a:pos x="9" y="9"/>
                      </a:cxn>
                      <a:cxn ang="0">
                        <a:pos x="9" y="18"/>
                      </a:cxn>
                      <a:cxn ang="0">
                        <a:pos x="9" y="18"/>
                      </a:cxn>
                      <a:cxn ang="0">
                        <a:pos x="9" y="27"/>
                      </a:cxn>
                      <a:cxn ang="0">
                        <a:pos x="9" y="27"/>
                      </a:cxn>
                      <a:cxn ang="0">
                        <a:pos x="17" y="36"/>
                      </a:cxn>
                      <a:cxn ang="0">
                        <a:pos x="17" y="45"/>
                      </a:cxn>
                      <a:cxn ang="0">
                        <a:pos x="26" y="45"/>
                      </a:cxn>
                      <a:cxn ang="0">
                        <a:pos x="26" y="54"/>
                      </a:cxn>
                      <a:cxn ang="0">
                        <a:pos x="26" y="54"/>
                      </a:cxn>
                      <a:cxn ang="0">
                        <a:pos x="35" y="62"/>
                      </a:cxn>
                      <a:cxn ang="0">
                        <a:pos x="35" y="71"/>
                      </a:cxn>
                      <a:cxn ang="0">
                        <a:pos x="35" y="71"/>
                      </a:cxn>
                      <a:cxn ang="0">
                        <a:pos x="44" y="80"/>
                      </a:cxn>
                      <a:cxn ang="0">
                        <a:pos x="53" y="80"/>
                      </a:cxn>
                      <a:cxn ang="0">
                        <a:pos x="53" y="80"/>
                      </a:cxn>
                      <a:cxn ang="0">
                        <a:pos x="53" y="89"/>
                      </a:cxn>
                      <a:cxn ang="0">
                        <a:pos x="53" y="89"/>
                      </a:cxn>
                      <a:cxn ang="0">
                        <a:pos x="53" y="89"/>
                      </a:cxn>
                      <a:cxn ang="0">
                        <a:pos x="53" y="98"/>
                      </a:cxn>
                      <a:cxn ang="0">
                        <a:pos x="53" y="98"/>
                      </a:cxn>
                      <a:cxn ang="0">
                        <a:pos x="61" y="98"/>
                      </a:cxn>
                      <a:cxn ang="0">
                        <a:pos x="61" y="107"/>
                      </a:cxn>
                      <a:cxn ang="0">
                        <a:pos x="61" y="107"/>
                      </a:cxn>
                      <a:cxn ang="0">
                        <a:pos x="61" y="107"/>
                      </a:cxn>
                      <a:cxn ang="0">
                        <a:pos x="26" y="115"/>
                      </a:cxn>
                      <a:cxn ang="0">
                        <a:pos x="17" y="107"/>
                      </a:cxn>
                      <a:cxn ang="0">
                        <a:pos x="9" y="71"/>
                      </a:cxn>
                      <a:cxn ang="0">
                        <a:pos x="0" y="18"/>
                      </a:cxn>
                    </a:cxnLst>
                    <a:rect l="0" t="0" r="r" b="b"/>
                    <a:pathLst>
                      <a:path w="61" h="115">
                        <a:moveTo>
                          <a:pt x="0" y="18"/>
                        </a:moveTo>
                        <a:lnTo>
                          <a:pt x="0" y="9"/>
                        </a:lnTo>
                        <a:lnTo>
                          <a:pt x="0" y="9"/>
                        </a:lnTo>
                        <a:lnTo>
                          <a:pt x="9" y="0"/>
                        </a:lnTo>
                        <a:lnTo>
                          <a:pt x="9" y="0"/>
                        </a:lnTo>
                        <a:lnTo>
                          <a:pt x="17" y="0"/>
                        </a:lnTo>
                        <a:lnTo>
                          <a:pt x="17" y="9"/>
                        </a:lnTo>
                        <a:lnTo>
                          <a:pt x="17" y="9"/>
                        </a:lnTo>
                        <a:lnTo>
                          <a:pt x="9" y="9"/>
                        </a:lnTo>
                        <a:lnTo>
                          <a:pt x="9" y="18"/>
                        </a:lnTo>
                        <a:lnTo>
                          <a:pt x="9" y="18"/>
                        </a:lnTo>
                        <a:lnTo>
                          <a:pt x="9" y="27"/>
                        </a:lnTo>
                        <a:lnTo>
                          <a:pt x="9" y="27"/>
                        </a:lnTo>
                        <a:lnTo>
                          <a:pt x="17" y="36"/>
                        </a:lnTo>
                        <a:lnTo>
                          <a:pt x="17" y="45"/>
                        </a:lnTo>
                        <a:lnTo>
                          <a:pt x="26" y="45"/>
                        </a:lnTo>
                        <a:lnTo>
                          <a:pt x="26" y="54"/>
                        </a:lnTo>
                        <a:lnTo>
                          <a:pt x="26" y="54"/>
                        </a:lnTo>
                        <a:lnTo>
                          <a:pt x="35" y="62"/>
                        </a:lnTo>
                        <a:lnTo>
                          <a:pt x="35" y="71"/>
                        </a:lnTo>
                        <a:lnTo>
                          <a:pt x="35" y="71"/>
                        </a:lnTo>
                        <a:lnTo>
                          <a:pt x="44" y="80"/>
                        </a:lnTo>
                        <a:lnTo>
                          <a:pt x="53" y="80"/>
                        </a:lnTo>
                        <a:lnTo>
                          <a:pt x="53" y="80"/>
                        </a:lnTo>
                        <a:lnTo>
                          <a:pt x="53" y="89"/>
                        </a:lnTo>
                        <a:lnTo>
                          <a:pt x="53" y="89"/>
                        </a:lnTo>
                        <a:lnTo>
                          <a:pt x="53" y="89"/>
                        </a:lnTo>
                        <a:lnTo>
                          <a:pt x="53" y="98"/>
                        </a:lnTo>
                        <a:lnTo>
                          <a:pt x="53" y="98"/>
                        </a:lnTo>
                        <a:lnTo>
                          <a:pt x="61" y="98"/>
                        </a:lnTo>
                        <a:lnTo>
                          <a:pt x="61" y="107"/>
                        </a:lnTo>
                        <a:lnTo>
                          <a:pt x="61" y="107"/>
                        </a:lnTo>
                        <a:lnTo>
                          <a:pt x="61" y="107"/>
                        </a:lnTo>
                        <a:lnTo>
                          <a:pt x="26" y="115"/>
                        </a:lnTo>
                        <a:lnTo>
                          <a:pt x="17" y="107"/>
                        </a:lnTo>
                        <a:lnTo>
                          <a:pt x="9" y="71"/>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3" name="Freeform 151"/>
                <p:cNvSpPr>
                  <a:spLocks/>
                </p:cNvSpPr>
                <p:nvPr/>
              </p:nvSpPr>
              <p:spPr bwMode="auto">
                <a:xfrm>
                  <a:off x="4790312" y="2270584"/>
                  <a:ext cx="140872" cy="143555"/>
                </a:xfrm>
                <a:custGeom>
                  <a:avLst/>
                  <a:gdLst/>
                  <a:ahLst/>
                  <a:cxnLst>
                    <a:cxn ang="0">
                      <a:pos x="0" y="27"/>
                    </a:cxn>
                    <a:cxn ang="0">
                      <a:pos x="35" y="18"/>
                    </a:cxn>
                    <a:cxn ang="0">
                      <a:pos x="35" y="18"/>
                    </a:cxn>
                    <a:cxn ang="0">
                      <a:pos x="44" y="18"/>
                    </a:cxn>
                    <a:cxn ang="0">
                      <a:pos x="53" y="18"/>
                    </a:cxn>
                    <a:cxn ang="0">
                      <a:pos x="53" y="9"/>
                    </a:cxn>
                    <a:cxn ang="0">
                      <a:pos x="79" y="9"/>
                    </a:cxn>
                    <a:cxn ang="0">
                      <a:pos x="88" y="0"/>
                    </a:cxn>
                    <a:cxn ang="0">
                      <a:pos x="97" y="0"/>
                    </a:cxn>
                    <a:cxn ang="0">
                      <a:pos x="105" y="45"/>
                    </a:cxn>
                    <a:cxn ang="0">
                      <a:pos x="105" y="53"/>
                    </a:cxn>
                    <a:cxn ang="0">
                      <a:pos x="105" y="53"/>
                    </a:cxn>
                    <a:cxn ang="0">
                      <a:pos x="105" y="53"/>
                    </a:cxn>
                    <a:cxn ang="0">
                      <a:pos x="105" y="62"/>
                    </a:cxn>
                    <a:cxn ang="0">
                      <a:pos x="105" y="53"/>
                    </a:cxn>
                    <a:cxn ang="0">
                      <a:pos x="88" y="62"/>
                    </a:cxn>
                    <a:cxn ang="0">
                      <a:pos x="79" y="71"/>
                    </a:cxn>
                    <a:cxn ang="0">
                      <a:pos x="79" y="62"/>
                    </a:cxn>
                    <a:cxn ang="0">
                      <a:pos x="79" y="62"/>
                    </a:cxn>
                    <a:cxn ang="0">
                      <a:pos x="70" y="62"/>
                    </a:cxn>
                    <a:cxn ang="0">
                      <a:pos x="79" y="71"/>
                    </a:cxn>
                    <a:cxn ang="0">
                      <a:pos x="79" y="71"/>
                    </a:cxn>
                    <a:cxn ang="0">
                      <a:pos x="61" y="71"/>
                    </a:cxn>
                    <a:cxn ang="0">
                      <a:pos x="61" y="80"/>
                    </a:cxn>
                    <a:cxn ang="0">
                      <a:pos x="53" y="80"/>
                    </a:cxn>
                    <a:cxn ang="0">
                      <a:pos x="44" y="80"/>
                    </a:cxn>
                    <a:cxn ang="0">
                      <a:pos x="44" y="80"/>
                    </a:cxn>
                    <a:cxn ang="0">
                      <a:pos x="35" y="89"/>
                    </a:cxn>
                    <a:cxn ang="0">
                      <a:pos x="35" y="89"/>
                    </a:cxn>
                    <a:cxn ang="0">
                      <a:pos x="26" y="98"/>
                    </a:cxn>
                    <a:cxn ang="0">
                      <a:pos x="26" y="98"/>
                    </a:cxn>
                    <a:cxn ang="0">
                      <a:pos x="17" y="107"/>
                    </a:cxn>
                    <a:cxn ang="0">
                      <a:pos x="9" y="107"/>
                    </a:cxn>
                    <a:cxn ang="0">
                      <a:pos x="0" y="107"/>
                    </a:cxn>
                    <a:cxn ang="0">
                      <a:pos x="0" y="98"/>
                    </a:cxn>
                    <a:cxn ang="0">
                      <a:pos x="9" y="89"/>
                    </a:cxn>
                    <a:cxn ang="0">
                      <a:pos x="9" y="89"/>
                    </a:cxn>
                    <a:cxn ang="0">
                      <a:pos x="9" y="80"/>
                    </a:cxn>
                    <a:cxn ang="0">
                      <a:pos x="0" y="27"/>
                    </a:cxn>
                  </a:cxnLst>
                  <a:rect l="0" t="0" r="r" b="b"/>
                  <a:pathLst>
                    <a:path w="105" h="107">
                      <a:moveTo>
                        <a:pt x="0" y="27"/>
                      </a:moveTo>
                      <a:lnTo>
                        <a:pt x="35" y="18"/>
                      </a:lnTo>
                      <a:lnTo>
                        <a:pt x="35" y="18"/>
                      </a:lnTo>
                      <a:lnTo>
                        <a:pt x="44" y="18"/>
                      </a:lnTo>
                      <a:lnTo>
                        <a:pt x="53" y="18"/>
                      </a:lnTo>
                      <a:lnTo>
                        <a:pt x="53" y="9"/>
                      </a:lnTo>
                      <a:lnTo>
                        <a:pt x="79" y="9"/>
                      </a:lnTo>
                      <a:lnTo>
                        <a:pt x="88" y="0"/>
                      </a:lnTo>
                      <a:lnTo>
                        <a:pt x="97" y="0"/>
                      </a:lnTo>
                      <a:lnTo>
                        <a:pt x="105" y="45"/>
                      </a:lnTo>
                      <a:lnTo>
                        <a:pt x="105" y="53"/>
                      </a:lnTo>
                      <a:lnTo>
                        <a:pt x="105" y="53"/>
                      </a:lnTo>
                      <a:lnTo>
                        <a:pt x="105" y="53"/>
                      </a:lnTo>
                      <a:lnTo>
                        <a:pt x="105" y="62"/>
                      </a:lnTo>
                      <a:lnTo>
                        <a:pt x="105" y="53"/>
                      </a:lnTo>
                      <a:lnTo>
                        <a:pt x="88" y="62"/>
                      </a:lnTo>
                      <a:lnTo>
                        <a:pt x="79" y="71"/>
                      </a:lnTo>
                      <a:lnTo>
                        <a:pt x="79" y="62"/>
                      </a:lnTo>
                      <a:lnTo>
                        <a:pt x="79" y="62"/>
                      </a:lnTo>
                      <a:lnTo>
                        <a:pt x="70" y="62"/>
                      </a:lnTo>
                      <a:lnTo>
                        <a:pt x="79" y="71"/>
                      </a:lnTo>
                      <a:lnTo>
                        <a:pt x="79" y="71"/>
                      </a:lnTo>
                      <a:lnTo>
                        <a:pt x="61" y="71"/>
                      </a:lnTo>
                      <a:lnTo>
                        <a:pt x="61" y="80"/>
                      </a:lnTo>
                      <a:lnTo>
                        <a:pt x="53" y="80"/>
                      </a:lnTo>
                      <a:lnTo>
                        <a:pt x="44" y="80"/>
                      </a:lnTo>
                      <a:lnTo>
                        <a:pt x="44" y="80"/>
                      </a:lnTo>
                      <a:lnTo>
                        <a:pt x="35" y="89"/>
                      </a:lnTo>
                      <a:lnTo>
                        <a:pt x="35" y="89"/>
                      </a:lnTo>
                      <a:lnTo>
                        <a:pt x="26" y="98"/>
                      </a:lnTo>
                      <a:lnTo>
                        <a:pt x="26" y="98"/>
                      </a:lnTo>
                      <a:lnTo>
                        <a:pt x="17" y="107"/>
                      </a:lnTo>
                      <a:lnTo>
                        <a:pt x="9" y="107"/>
                      </a:lnTo>
                      <a:lnTo>
                        <a:pt x="0" y="107"/>
                      </a:lnTo>
                      <a:lnTo>
                        <a:pt x="0" y="98"/>
                      </a:lnTo>
                      <a:lnTo>
                        <a:pt x="9" y="89"/>
                      </a:lnTo>
                      <a:lnTo>
                        <a:pt x="9" y="89"/>
                      </a:lnTo>
                      <a:lnTo>
                        <a:pt x="9" y="80"/>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157"/>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158"/>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159"/>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Freeform 160"/>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161"/>
                <p:cNvSpPr>
                  <a:spLocks/>
                </p:cNvSpPr>
                <p:nvPr/>
              </p:nvSpPr>
              <p:spPr bwMode="auto">
                <a:xfrm>
                  <a:off x="3727740" y="3220459"/>
                  <a:ext cx="319308" cy="533969"/>
                </a:xfrm>
                <a:custGeom>
                  <a:avLst/>
                  <a:gdLst/>
                  <a:ahLst/>
                  <a:cxnLst>
                    <a:cxn ang="0">
                      <a:pos x="0" y="17"/>
                    </a:cxn>
                    <a:cxn ang="0">
                      <a:pos x="158" y="0"/>
                    </a:cxn>
                    <a:cxn ang="0">
                      <a:pos x="211" y="168"/>
                    </a:cxn>
                    <a:cxn ang="0">
                      <a:pos x="211" y="177"/>
                    </a:cxn>
                    <a:cxn ang="0">
                      <a:pos x="220" y="185"/>
                    </a:cxn>
                    <a:cxn ang="0">
                      <a:pos x="229" y="194"/>
                    </a:cxn>
                    <a:cxn ang="0">
                      <a:pos x="229" y="212"/>
                    </a:cxn>
                    <a:cxn ang="0">
                      <a:pos x="238" y="221"/>
                    </a:cxn>
                    <a:cxn ang="0">
                      <a:pos x="229" y="230"/>
                    </a:cxn>
                    <a:cxn ang="0">
                      <a:pos x="229" y="239"/>
                    </a:cxn>
                    <a:cxn ang="0">
                      <a:pos x="229" y="256"/>
                    </a:cxn>
                    <a:cxn ang="0">
                      <a:pos x="229" y="274"/>
                    </a:cxn>
                    <a:cxn ang="0">
                      <a:pos x="229" y="283"/>
                    </a:cxn>
                    <a:cxn ang="0">
                      <a:pos x="229" y="300"/>
                    </a:cxn>
                    <a:cxn ang="0">
                      <a:pos x="238" y="309"/>
                    </a:cxn>
                    <a:cxn ang="0">
                      <a:pos x="132" y="327"/>
                    </a:cxn>
                    <a:cxn ang="0">
                      <a:pos x="70" y="336"/>
                    </a:cxn>
                    <a:cxn ang="0">
                      <a:pos x="70" y="353"/>
                    </a:cxn>
                    <a:cxn ang="0">
                      <a:pos x="79" y="362"/>
                    </a:cxn>
                    <a:cxn ang="0">
                      <a:pos x="79" y="371"/>
                    </a:cxn>
                    <a:cxn ang="0">
                      <a:pos x="79" y="380"/>
                    </a:cxn>
                    <a:cxn ang="0">
                      <a:pos x="70" y="389"/>
                    </a:cxn>
                    <a:cxn ang="0">
                      <a:pos x="70" y="389"/>
                    </a:cxn>
                    <a:cxn ang="0">
                      <a:pos x="44" y="398"/>
                    </a:cxn>
                    <a:cxn ang="0">
                      <a:pos x="53" y="398"/>
                    </a:cxn>
                    <a:cxn ang="0">
                      <a:pos x="62" y="389"/>
                    </a:cxn>
                    <a:cxn ang="0">
                      <a:pos x="53" y="389"/>
                    </a:cxn>
                    <a:cxn ang="0">
                      <a:pos x="44" y="380"/>
                    </a:cxn>
                    <a:cxn ang="0">
                      <a:pos x="53" y="371"/>
                    </a:cxn>
                    <a:cxn ang="0">
                      <a:pos x="44" y="362"/>
                    </a:cxn>
                    <a:cxn ang="0">
                      <a:pos x="44" y="362"/>
                    </a:cxn>
                    <a:cxn ang="0">
                      <a:pos x="35" y="371"/>
                    </a:cxn>
                    <a:cxn ang="0">
                      <a:pos x="35" y="389"/>
                    </a:cxn>
                    <a:cxn ang="0">
                      <a:pos x="18" y="389"/>
                    </a:cxn>
                    <a:cxn ang="0">
                      <a:pos x="0" y="265"/>
                    </a:cxn>
                    <a:cxn ang="0">
                      <a:pos x="0" y="26"/>
                    </a:cxn>
                  </a:cxnLst>
                  <a:rect l="0" t="0" r="r" b="b"/>
                  <a:pathLst>
                    <a:path w="238" h="398">
                      <a:moveTo>
                        <a:pt x="0" y="17"/>
                      </a:moveTo>
                      <a:lnTo>
                        <a:pt x="0" y="17"/>
                      </a:lnTo>
                      <a:lnTo>
                        <a:pt x="88" y="9"/>
                      </a:lnTo>
                      <a:lnTo>
                        <a:pt x="158" y="0"/>
                      </a:lnTo>
                      <a:lnTo>
                        <a:pt x="185" y="79"/>
                      </a:lnTo>
                      <a:lnTo>
                        <a:pt x="211" y="168"/>
                      </a:lnTo>
                      <a:lnTo>
                        <a:pt x="211" y="168"/>
                      </a:lnTo>
                      <a:lnTo>
                        <a:pt x="211" y="177"/>
                      </a:lnTo>
                      <a:lnTo>
                        <a:pt x="211" y="177"/>
                      </a:lnTo>
                      <a:lnTo>
                        <a:pt x="220" y="185"/>
                      </a:lnTo>
                      <a:lnTo>
                        <a:pt x="229" y="194"/>
                      </a:lnTo>
                      <a:lnTo>
                        <a:pt x="229" y="194"/>
                      </a:lnTo>
                      <a:lnTo>
                        <a:pt x="229" y="203"/>
                      </a:lnTo>
                      <a:lnTo>
                        <a:pt x="229" y="212"/>
                      </a:lnTo>
                      <a:lnTo>
                        <a:pt x="229" y="212"/>
                      </a:lnTo>
                      <a:lnTo>
                        <a:pt x="238" y="221"/>
                      </a:lnTo>
                      <a:lnTo>
                        <a:pt x="229" y="221"/>
                      </a:lnTo>
                      <a:lnTo>
                        <a:pt x="229" y="230"/>
                      </a:lnTo>
                      <a:lnTo>
                        <a:pt x="229" y="239"/>
                      </a:lnTo>
                      <a:lnTo>
                        <a:pt x="229" y="239"/>
                      </a:lnTo>
                      <a:lnTo>
                        <a:pt x="220" y="247"/>
                      </a:lnTo>
                      <a:lnTo>
                        <a:pt x="229" y="256"/>
                      </a:lnTo>
                      <a:lnTo>
                        <a:pt x="229" y="265"/>
                      </a:lnTo>
                      <a:lnTo>
                        <a:pt x="229" y="274"/>
                      </a:lnTo>
                      <a:lnTo>
                        <a:pt x="229" y="274"/>
                      </a:lnTo>
                      <a:lnTo>
                        <a:pt x="229" y="283"/>
                      </a:lnTo>
                      <a:lnTo>
                        <a:pt x="229" y="292"/>
                      </a:lnTo>
                      <a:lnTo>
                        <a:pt x="229" y="300"/>
                      </a:lnTo>
                      <a:lnTo>
                        <a:pt x="238" y="300"/>
                      </a:lnTo>
                      <a:lnTo>
                        <a:pt x="238" y="309"/>
                      </a:lnTo>
                      <a:lnTo>
                        <a:pt x="238" y="318"/>
                      </a:lnTo>
                      <a:lnTo>
                        <a:pt x="132" y="327"/>
                      </a:lnTo>
                      <a:lnTo>
                        <a:pt x="70" y="336"/>
                      </a:lnTo>
                      <a:lnTo>
                        <a:pt x="70" y="336"/>
                      </a:lnTo>
                      <a:lnTo>
                        <a:pt x="62" y="345"/>
                      </a:lnTo>
                      <a:lnTo>
                        <a:pt x="70" y="353"/>
                      </a:lnTo>
                      <a:lnTo>
                        <a:pt x="79" y="353"/>
                      </a:lnTo>
                      <a:lnTo>
                        <a:pt x="79" y="362"/>
                      </a:lnTo>
                      <a:lnTo>
                        <a:pt x="79" y="371"/>
                      </a:lnTo>
                      <a:lnTo>
                        <a:pt x="79" y="371"/>
                      </a:lnTo>
                      <a:lnTo>
                        <a:pt x="79" y="371"/>
                      </a:lnTo>
                      <a:lnTo>
                        <a:pt x="79" y="380"/>
                      </a:lnTo>
                      <a:lnTo>
                        <a:pt x="79" y="389"/>
                      </a:lnTo>
                      <a:lnTo>
                        <a:pt x="70" y="389"/>
                      </a:lnTo>
                      <a:lnTo>
                        <a:pt x="70" y="389"/>
                      </a:lnTo>
                      <a:lnTo>
                        <a:pt x="70" y="389"/>
                      </a:lnTo>
                      <a:lnTo>
                        <a:pt x="62" y="398"/>
                      </a:lnTo>
                      <a:lnTo>
                        <a:pt x="44" y="398"/>
                      </a:lnTo>
                      <a:lnTo>
                        <a:pt x="53" y="398"/>
                      </a:lnTo>
                      <a:lnTo>
                        <a:pt x="53" y="398"/>
                      </a:lnTo>
                      <a:lnTo>
                        <a:pt x="62" y="398"/>
                      </a:lnTo>
                      <a:lnTo>
                        <a:pt x="62" y="389"/>
                      </a:lnTo>
                      <a:lnTo>
                        <a:pt x="53" y="380"/>
                      </a:lnTo>
                      <a:lnTo>
                        <a:pt x="53" y="389"/>
                      </a:lnTo>
                      <a:lnTo>
                        <a:pt x="53" y="380"/>
                      </a:lnTo>
                      <a:lnTo>
                        <a:pt x="44" y="380"/>
                      </a:lnTo>
                      <a:lnTo>
                        <a:pt x="53" y="371"/>
                      </a:lnTo>
                      <a:lnTo>
                        <a:pt x="53" y="371"/>
                      </a:lnTo>
                      <a:lnTo>
                        <a:pt x="44" y="362"/>
                      </a:lnTo>
                      <a:lnTo>
                        <a:pt x="44" y="362"/>
                      </a:lnTo>
                      <a:lnTo>
                        <a:pt x="44" y="362"/>
                      </a:lnTo>
                      <a:lnTo>
                        <a:pt x="44" y="362"/>
                      </a:lnTo>
                      <a:lnTo>
                        <a:pt x="35" y="362"/>
                      </a:lnTo>
                      <a:lnTo>
                        <a:pt x="35" y="371"/>
                      </a:lnTo>
                      <a:lnTo>
                        <a:pt x="35" y="389"/>
                      </a:lnTo>
                      <a:lnTo>
                        <a:pt x="35" y="389"/>
                      </a:lnTo>
                      <a:lnTo>
                        <a:pt x="26" y="389"/>
                      </a:lnTo>
                      <a:lnTo>
                        <a:pt x="18" y="389"/>
                      </a:lnTo>
                      <a:lnTo>
                        <a:pt x="18" y="389"/>
                      </a:lnTo>
                      <a:lnTo>
                        <a:pt x="0" y="265"/>
                      </a:lnTo>
                      <a:lnTo>
                        <a:pt x="9" y="26"/>
                      </a:lnTo>
                      <a:lnTo>
                        <a:pt x="0" y="26"/>
                      </a:lnTo>
                      <a:lnTo>
                        <a:pt x="0" y="1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163"/>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164"/>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57"/>
                <p:cNvSpPr>
                  <a:spLocks/>
                </p:cNvSpPr>
                <p:nvPr/>
              </p:nvSpPr>
              <p:spPr bwMode="auto">
                <a:xfrm>
                  <a:off x="3928984" y="2424871"/>
                  <a:ext cx="342117" cy="403832"/>
                </a:xfrm>
                <a:custGeom>
                  <a:avLst/>
                  <a:gdLst/>
                  <a:ahLst/>
                  <a:cxnLst>
                    <a:cxn ang="0">
                      <a:pos x="52" y="53"/>
                    </a:cxn>
                    <a:cxn ang="0">
                      <a:pos x="79" y="45"/>
                    </a:cxn>
                    <a:cxn ang="0">
                      <a:pos x="88" y="53"/>
                    </a:cxn>
                    <a:cxn ang="0">
                      <a:pos x="105" y="62"/>
                    </a:cxn>
                    <a:cxn ang="0">
                      <a:pos x="114" y="53"/>
                    </a:cxn>
                    <a:cxn ang="0">
                      <a:pos x="114" y="62"/>
                    </a:cxn>
                    <a:cxn ang="0">
                      <a:pos x="114" y="62"/>
                    </a:cxn>
                    <a:cxn ang="0">
                      <a:pos x="123" y="62"/>
                    </a:cxn>
                    <a:cxn ang="0">
                      <a:pos x="132" y="62"/>
                    </a:cxn>
                    <a:cxn ang="0">
                      <a:pos x="149" y="62"/>
                    </a:cxn>
                    <a:cxn ang="0">
                      <a:pos x="158" y="53"/>
                    </a:cxn>
                    <a:cxn ang="0">
                      <a:pos x="176" y="53"/>
                    </a:cxn>
                    <a:cxn ang="0">
                      <a:pos x="193" y="36"/>
                    </a:cxn>
                    <a:cxn ang="0">
                      <a:pos x="202" y="27"/>
                    </a:cxn>
                    <a:cxn ang="0">
                      <a:pos x="237" y="0"/>
                    </a:cxn>
                    <a:cxn ang="0">
                      <a:pos x="255" y="106"/>
                    </a:cxn>
                    <a:cxn ang="0">
                      <a:pos x="255" y="106"/>
                    </a:cxn>
                    <a:cxn ang="0">
                      <a:pos x="255" y="115"/>
                    </a:cxn>
                    <a:cxn ang="0">
                      <a:pos x="255" y="142"/>
                    </a:cxn>
                    <a:cxn ang="0">
                      <a:pos x="255" y="160"/>
                    </a:cxn>
                    <a:cxn ang="0">
                      <a:pos x="255" y="168"/>
                    </a:cxn>
                    <a:cxn ang="0">
                      <a:pos x="255" y="177"/>
                    </a:cxn>
                    <a:cxn ang="0">
                      <a:pos x="246" y="195"/>
                    </a:cxn>
                    <a:cxn ang="0">
                      <a:pos x="237" y="204"/>
                    </a:cxn>
                    <a:cxn ang="0">
                      <a:pos x="220" y="213"/>
                    </a:cxn>
                    <a:cxn ang="0">
                      <a:pos x="211" y="221"/>
                    </a:cxn>
                    <a:cxn ang="0">
                      <a:pos x="202" y="230"/>
                    </a:cxn>
                    <a:cxn ang="0">
                      <a:pos x="202" y="239"/>
                    </a:cxn>
                    <a:cxn ang="0">
                      <a:pos x="202" y="257"/>
                    </a:cxn>
                    <a:cxn ang="0">
                      <a:pos x="193" y="248"/>
                    </a:cxn>
                    <a:cxn ang="0">
                      <a:pos x="184" y="257"/>
                    </a:cxn>
                    <a:cxn ang="0">
                      <a:pos x="184" y="266"/>
                    </a:cxn>
                    <a:cxn ang="0">
                      <a:pos x="184" y="274"/>
                    </a:cxn>
                    <a:cxn ang="0">
                      <a:pos x="184" y="283"/>
                    </a:cxn>
                    <a:cxn ang="0">
                      <a:pos x="176" y="292"/>
                    </a:cxn>
                    <a:cxn ang="0">
                      <a:pos x="167" y="301"/>
                    </a:cxn>
                    <a:cxn ang="0">
                      <a:pos x="167" y="301"/>
                    </a:cxn>
                    <a:cxn ang="0">
                      <a:pos x="158" y="292"/>
                    </a:cxn>
                    <a:cxn ang="0">
                      <a:pos x="149" y="283"/>
                    </a:cxn>
                    <a:cxn ang="0">
                      <a:pos x="132" y="283"/>
                    </a:cxn>
                    <a:cxn ang="0">
                      <a:pos x="123" y="292"/>
                    </a:cxn>
                    <a:cxn ang="0">
                      <a:pos x="114" y="292"/>
                    </a:cxn>
                    <a:cxn ang="0">
                      <a:pos x="105" y="292"/>
                    </a:cxn>
                    <a:cxn ang="0">
                      <a:pos x="96" y="292"/>
                    </a:cxn>
                    <a:cxn ang="0">
                      <a:pos x="79" y="283"/>
                    </a:cxn>
                    <a:cxn ang="0">
                      <a:pos x="70" y="283"/>
                    </a:cxn>
                    <a:cxn ang="0">
                      <a:pos x="52" y="274"/>
                    </a:cxn>
                    <a:cxn ang="0">
                      <a:pos x="44" y="266"/>
                    </a:cxn>
                    <a:cxn ang="0">
                      <a:pos x="26" y="266"/>
                    </a:cxn>
                    <a:cxn ang="0">
                      <a:pos x="8" y="133"/>
                    </a:cxn>
                  </a:cxnLst>
                  <a:rect l="0" t="0" r="r" b="b"/>
                  <a:pathLst>
                    <a:path w="255" h="301">
                      <a:moveTo>
                        <a:pt x="0" y="62"/>
                      </a:moveTo>
                      <a:lnTo>
                        <a:pt x="52" y="53"/>
                      </a:lnTo>
                      <a:lnTo>
                        <a:pt x="70" y="45"/>
                      </a:lnTo>
                      <a:lnTo>
                        <a:pt x="79" y="45"/>
                      </a:lnTo>
                      <a:lnTo>
                        <a:pt x="88" y="53"/>
                      </a:lnTo>
                      <a:lnTo>
                        <a:pt x="88" y="53"/>
                      </a:lnTo>
                      <a:lnTo>
                        <a:pt x="96" y="53"/>
                      </a:lnTo>
                      <a:lnTo>
                        <a:pt x="105" y="62"/>
                      </a:lnTo>
                      <a:lnTo>
                        <a:pt x="105" y="62"/>
                      </a:lnTo>
                      <a:lnTo>
                        <a:pt x="114" y="53"/>
                      </a:lnTo>
                      <a:lnTo>
                        <a:pt x="114" y="62"/>
                      </a:lnTo>
                      <a:lnTo>
                        <a:pt x="114" y="62"/>
                      </a:lnTo>
                      <a:lnTo>
                        <a:pt x="105" y="62"/>
                      </a:lnTo>
                      <a:lnTo>
                        <a:pt x="114" y="62"/>
                      </a:lnTo>
                      <a:lnTo>
                        <a:pt x="114" y="62"/>
                      </a:lnTo>
                      <a:lnTo>
                        <a:pt x="123" y="62"/>
                      </a:lnTo>
                      <a:lnTo>
                        <a:pt x="132" y="62"/>
                      </a:lnTo>
                      <a:lnTo>
                        <a:pt x="132" y="62"/>
                      </a:lnTo>
                      <a:lnTo>
                        <a:pt x="140" y="62"/>
                      </a:lnTo>
                      <a:lnTo>
                        <a:pt x="149" y="62"/>
                      </a:lnTo>
                      <a:lnTo>
                        <a:pt x="149" y="53"/>
                      </a:lnTo>
                      <a:lnTo>
                        <a:pt x="158" y="53"/>
                      </a:lnTo>
                      <a:lnTo>
                        <a:pt x="167" y="53"/>
                      </a:lnTo>
                      <a:lnTo>
                        <a:pt x="176" y="53"/>
                      </a:lnTo>
                      <a:lnTo>
                        <a:pt x="184" y="45"/>
                      </a:lnTo>
                      <a:lnTo>
                        <a:pt x="193" y="36"/>
                      </a:lnTo>
                      <a:lnTo>
                        <a:pt x="193" y="27"/>
                      </a:lnTo>
                      <a:lnTo>
                        <a:pt x="202" y="27"/>
                      </a:lnTo>
                      <a:lnTo>
                        <a:pt x="211" y="18"/>
                      </a:lnTo>
                      <a:lnTo>
                        <a:pt x="237" y="0"/>
                      </a:lnTo>
                      <a:lnTo>
                        <a:pt x="237" y="0"/>
                      </a:lnTo>
                      <a:lnTo>
                        <a:pt x="255" y="106"/>
                      </a:lnTo>
                      <a:lnTo>
                        <a:pt x="255" y="106"/>
                      </a:lnTo>
                      <a:lnTo>
                        <a:pt x="255" y="106"/>
                      </a:lnTo>
                      <a:lnTo>
                        <a:pt x="255" y="115"/>
                      </a:lnTo>
                      <a:lnTo>
                        <a:pt x="255" y="115"/>
                      </a:lnTo>
                      <a:lnTo>
                        <a:pt x="255" y="133"/>
                      </a:lnTo>
                      <a:lnTo>
                        <a:pt x="255" y="142"/>
                      </a:lnTo>
                      <a:lnTo>
                        <a:pt x="255" y="151"/>
                      </a:lnTo>
                      <a:lnTo>
                        <a:pt x="255" y="160"/>
                      </a:lnTo>
                      <a:lnTo>
                        <a:pt x="255" y="168"/>
                      </a:lnTo>
                      <a:lnTo>
                        <a:pt x="255" y="168"/>
                      </a:lnTo>
                      <a:lnTo>
                        <a:pt x="255" y="168"/>
                      </a:lnTo>
                      <a:lnTo>
                        <a:pt x="255" y="177"/>
                      </a:lnTo>
                      <a:lnTo>
                        <a:pt x="255" y="177"/>
                      </a:lnTo>
                      <a:lnTo>
                        <a:pt x="246" y="195"/>
                      </a:lnTo>
                      <a:lnTo>
                        <a:pt x="246" y="195"/>
                      </a:lnTo>
                      <a:lnTo>
                        <a:pt x="237" y="204"/>
                      </a:lnTo>
                      <a:lnTo>
                        <a:pt x="228" y="213"/>
                      </a:lnTo>
                      <a:lnTo>
                        <a:pt x="220" y="213"/>
                      </a:lnTo>
                      <a:lnTo>
                        <a:pt x="211" y="221"/>
                      </a:lnTo>
                      <a:lnTo>
                        <a:pt x="211" y="221"/>
                      </a:lnTo>
                      <a:lnTo>
                        <a:pt x="211" y="230"/>
                      </a:lnTo>
                      <a:lnTo>
                        <a:pt x="202" y="230"/>
                      </a:lnTo>
                      <a:lnTo>
                        <a:pt x="202" y="239"/>
                      </a:lnTo>
                      <a:lnTo>
                        <a:pt x="202" y="239"/>
                      </a:lnTo>
                      <a:lnTo>
                        <a:pt x="202" y="248"/>
                      </a:lnTo>
                      <a:lnTo>
                        <a:pt x="202" y="257"/>
                      </a:lnTo>
                      <a:lnTo>
                        <a:pt x="202" y="257"/>
                      </a:lnTo>
                      <a:lnTo>
                        <a:pt x="193" y="248"/>
                      </a:lnTo>
                      <a:lnTo>
                        <a:pt x="193" y="248"/>
                      </a:lnTo>
                      <a:lnTo>
                        <a:pt x="184" y="257"/>
                      </a:lnTo>
                      <a:lnTo>
                        <a:pt x="184" y="257"/>
                      </a:lnTo>
                      <a:lnTo>
                        <a:pt x="184" y="266"/>
                      </a:lnTo>
                      <a:lnTo>
                        <a:pt x="184" y="266"/>
                      </a:lnTo>
                      <a:lnTo>
                        <a:pt x="184" y="274"/>
                      </a:lnTo>
                      <a:lnTo>
                        <a:pt x="184" y="274"/>
                      </a:lnTo>
                      <a:lnTo>
                        <a:pt x="184" y="283"/>
                      </a:lnTo>
                      <a:lnTo>
                        <a:pt x="176" y="283"/>
                      </a:lnTo>
                      <a:lnTo>
                        <a:pt x="176" y="292"/>
                      </a:lnTo>
                      <a:lnTo>
                        <a:pt x="176" y="301"/>
                      </a:lnTo>
                      <a:lnTo>
                        <a:pt x="167" y="301"/>
                      </a:lnTo>
                      <a:lnTo>
                        <a:pt x="167" y="301"/>
                      </a:lnTo>
                      <a:lnTo>
                        <a:pt x="167" y="301"/>
                      </a:lnTo>
                      <a:lnTo>
                        <a:pt x="158" y="301"/>
                      </a:lnTo>
                      <a:lnTo>
                        <a:pt x="158" y="292"/>
                      </a:lnTo>
                      <a:lnTo>
                        <a:pt x="149" y="292"/>
                      </a:lnTo>
                      <a:lnTo>
                        <a:pt x="149" y="283"/>
                      </a:lnTo>
                      <a:lnTo>
                        <a:pt x="140" y="274"/>
                      </a:lnTo>
                      <a:lnTo>
                        <a:pt x="132" y="283"/>
                      </a:lnTo>
                      <a:lnTo>
                        <a:pt x="132" y="283"/>
                      </a:lnTo>
                      <a:lnTo>
                        <a:pt x="123" y="292"/>
                      </a:lnTo>
                      <a:lnTo>
                        <a:pt x="123" y="292"/>
                      </a:lnTo>
                      <a:lnTo>
                        <a:pt x="114" y="292"/>
                      </a:lnTo>
                      <a:lnTo>
                        <a:pt x="114" y="292"/>
                      </a:lnTo>
                      <a:lnTo>
                        <a:pt x="105" y="292"/>
                      </a:lnTo>
                      <a:lnTo>
                        <a:pt x="105" y="292"/>
                      </a:lnTo>
                      <a:lnTo>
                        <a:pt x="96" y="292"/>
                      </a:lnTo>
                      <a:lnTo>
                        <a:pt x="96" y="292"/>
                      </a:lnTo>
                      <a:lnTo>
                        <a:pt x="79" y="283"/>
                      </a:lnTo>
                      <a:lnTo>
                        <a:pt x="79" y="283"/>
                      </a:lnTo>
                      <a:lnTo>
                        <a:pt x="70" y="283"/>
                      </a:lnTo>
                      <a:lnTo>
                        <a:pt x="61" y="283"/>
                      </a:lnTo>
                      <a:lnTo>
                        <a:pt x="52" y="274"/>
                      </a:lnTo>
                      <a:lnTo>
                        <a:pt x="52" y="266"/>
                      </a:lnTo>
                      <a:lnTo>
                        <a:pt x="44" y="266"/>
                      </a:lnTo>
                      <a:lnTo>
                        <a:pt x="35" y="266"/>
                      </a:lnTo>
                      <a:lnTo>
                        <a:pt x="26" y="266"/>
                      </a:lnTo>
                      <a:lnTo>
                        <a:pt x="17" y="266"/>
                      </a:lnTo>
                      <a:lnTo>
                        <a:pt x="8" y="133"/>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 name="Group 127"/>
              <p:cNvGrpSpPr/>
              <p:nvPr/>
            </p:nvGrpSpPr>
            <p:grpSpPr>
              <a:xfrm>
                <a:off x="812374" y="1547444"/>
                <a:ext cx="4367012" cy="2700705"/>
                <a:chOff x="812374" y="1547444"/>
                <a:chExt cx="4367012" cy="2700705"/>
              </a:xfrm>
              <a:grpFill/>
            </p:grpSpPr>
            <p:sp>
              <p:nvSpPr>
                <p:cNvPr id="8" name="Freeform 138"/>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a:off x="3279634" y="1998232"/>
                  <a:ext cx="413223" cy="462863"/>
                </a:xfrm>
                <a:custGeom>
                  <a:avLst/>
                  <a:gdLst/>
                  <a:ahLst/>
                  <a:cxnLst>
                    <a:cxn ang="0">
                      <a:pos x="44" y="18"/>
                    </a:cxn>
                    <a:cxn ang="0">
                      <a:pos x="79" y="9"/>
                    </a:cxn>
                    <a:cxn ang="0">
                      <a:pos x="96" y="0"/>
                    </a:cxn>
                    <a:cxn ang="0">
                      <a:pos x="105" y="9"/>
                    </a:cxn>
                    <a:cxn ang="0">
                      <a:pos x="105" y="18"/>
                    </a:cxn>
                    <a:cxn ang="0">
                      <a:pos x="105" y="18"/>
                    </a:cxn>
                    <a:cxn ang="0">
                      <a:pos x="132" y="27"/>
                    </a:cxn>
                    <a:cxn ang="0">
                      <a:pos x="140" y="35"/>
                    </a:cxn>
                    <a:cxn ang="0">
                      <a:pos x="220" y="62"/>
                    </a:cxn>
                    <a:cxn ang="0">
                      <a:pos x="237" y="62"/>
                    </a:cxn>
                    <a:cxn ang="0">
                      <a:pos x="255" y="71"/>
                    </a:cxn>
                    <a:cxn ang="0">
                      <a:pos x="272" y="80"/>
                    </a:cxn>
                    <a:cxn ang="0">
                      <a:pos x="281" y="88"/>
                    </a:cxn>
                    <a:cxn ang="0">
                      <a:pos x="272" y="106"/>
                    </a:cxn>
                    <a:cxn ang="0">
                      <a:pos x="281" y="115"/>
                    </a:cxn>
                    <a:cxn ang="0">
                      <a:pos x="290" y="124"/>
                    </a:cxn>
                    <a:cxn ang="0">
                      <a:pos x="290" y="133"/>
                    </a:cxn>
                    <a:cxn ang="0">
                      <a:pos x="281" y="150"/>
                    </a:cxn>
                    <a:cxn ang="0">
                      <a:pos x="272" y="168"/>
                    </a:cxn>
                    <a:cxn ang="0">
                      <a:pos x="281" y="168"/>
                    </a:cxn>
                    <a:cxn ang="0">
                      <a:pos x="290" y="150"/>
                    </a:cxn>
                    <a:cxn ang="0">
                      <a:pos x="299" y="142"/>
                    </a:cxn>
                    <a:cxn ang="0">
                      <a:pos x="308" y="159"/>
                    </a:cxn>
                    <a:cxn ang="0">
                      <a:pos x="299" y="186"/>
                    </a:cxn>
                    <a:cxn ang="0">
                      <a:pos x="299" y="203"/>
                    </a:cxn>
                    <a:cxn ang="0">
                      <a:pos x="290" y="230"/>
                    </a:cxn>
                    <a:cxn ang="0">
                      <a:pos x="290" y="248"/>
                    </a:cxn>
                    <a:cxn ang="0">
                      <a:pos x="290" y="265"/>
                    </a:cxn>
                    <a:cxn ang="0">
                      <a:pos x="290" y="292"/>
                    </a:cxn>
                    <a:cxn ang="0">
                      <a:pos x="299" y="310"/>
                    </a:cxn>
                    <a:cxn ang="0">
                      <a:pos x="299" y="327"/>
                    </a:cxn>
                    <a:cxn ang="0">
                      <a:pos x="228" y="345"/>
                    </a:cxn>
                    <a:cxn ang="0">
                      <a:pos x="114" y="336"/>
                    </a:cxn>
                    <a:cxn ang="0">
                      <a:pos x="105" y="318"/>
                    </a:cxn>
                    <a:cxn ang="0">
                      <a:pos x="105" y="301"/>
                    </a:cxn>
                    <a:cxn ang="0">
                      <a:pos x="105" y="283"/>
                    </a:cxn>
                    <a:cxn ang="0">
                      <a:pos x="96" y="274"/>
                    </a:cxn>
                    <a:cxn ang="0">
                      <a:pos x="96" y="256"/>
                    </a:cxn>
                    <a:cxn ang="0">
                      <a:pos x="88" y="230"/>
                    </a:cxn>
                    <a:cxn ang="0">
                      <a:pos x="70" y="230"/>
                    </a:cxn>
                    <a:cxn ang="0">
                      <a:pos x="44" y="203"/>
                    </a:cxn>
                    <a:cxn ang="0">
                      <a:pos x="35" y="195"/>
                    </a:cxn>
                    <a:cxn ang="0">
                      <a:pos x="8" y="186"/>
                    </a:cxn>
                    <a:cxn ang="0">
                      <a:pos x="8" y="159"/>
                    </a:cxn>
                    <a:cxn ang="0">
                      <a:pos x="8" y="133"/>
                    </a:cxn>
                    <a:cxn ang="0">
                      <a:pos x="0" y="115"/>
                    </a:cxn>
                    <a:cxn ang="0">
                      <a:pos x="0" y="97"/>
                    </a:cxn>
                    <a:cxn ang="0">
                      <a:pos x="17" y="80"/>
                    </a:cxn>
                    <a:cxn ang="0">
                      <a:pos x="26" y="62"/>
                    </a:cxn>
                    <a:cxn ang="0">
                      <a:pos x="35" y="18"/>
                    </a:cxn>
                  </a:cxnLst>
                  <a:rect l="0" t="0" r="r" b="b"/>
                  <a:pathLst>
                    <a:path w="308" h="345">
                      <a:moveTo>
                        <a:pt x="35" y="18"/>
                      </a:moveTo>
                      <a:lnTo>
                        <a:pt x="44" y="18"/>
                      </a:lnTo>
                      <a:lnTo>
                        <a:pt x="44" y="18"/>
                      </a:lnTo>
                      <a:lnTo>
                        <a:pt x="52" y="18"/>
                      </a:lnTo>
                      <a:lnTo>
                        <a:pt x="70" y="9"/>
                      </a:lnTo>
                      <a:lnTo>
                        <a:pt x="79" y="9"/>
                      </a:lnTo>
                      <a:lnTo>
                        <a:pt x="88" y="9"/>
                      </a:lnTo>
                      <a:lnTo>
                        <a:pt x="88" y="0"/>
                      </a:lnTo>
                      <a:lnTo>
                        <a:pt x="96" y="0"/>
                      </a:lnTo>
                      <a:lnTo>
                        <a:pt x="105" y="0"/>
                      </a:lnTo>
                      <a:lnTo>
                        <a:pt x="105" y="0"/>
                      </a:lnTo>
                      <a:lnTo>
                        <a:pt x="105" y="9"/>
                      </a:lnTo>
                      <a:lnTo>
                        <a:pt x="105" y="9"/>
                      </a:lnTo>
                      <a:lnTo>
                        <a:pt x="105" y="18"/>
                      </a:lnTo>
                      <a:lnTo>
                        <a:pt x="105" y="18"/>
                      </a:lnTo>
                      <a:lnTo>
                        <a:pt x="96" y="27"/>
                      </a:lnTo>
                      <a:lnTo>
                        <a:pt x="105" y="27"/>
                      </a:lnTo>
                      <a:lnTo>
                        <a:pt x="105" y="18"/>
                      </a:lnTo>
                      <a:lnTo>
                        <a:pt x="114" y="18"/>
                      </a:lnTo>
                      <a:lnTo>
                        <a:pt x="123" y="27"/>
                      </a:lnTo>
                      <a:lnTo>
                        <a:pt x="132" y="27"/>
                      </a:lnTo>
                      <a:lnTo>
                        <a:pt x="132" y="27"/>
                      </a:lnTo>
                      <a:lnTo>
                        <a:pt x="132" y="27"/>
                      </a:lnTo>
                      <a:lnTo>
                        <a:pt x="140" y="35"/>
                      </a:lnTo>
                      <a:lnTo>
                        <a:pt x="149" y="44"/>
                      </a:lnTo>
                      <a:lnTo>
                        <a:pt x="202" y="53"/>
                      </a:lnTo>
                      <a:lnTo>
                        <a:pt x="220" y="62"/>
                      </a:lnTo>
                      <a:lnTo>
                        <a:pt x="220" y="62"/>
                      </a:lnTo>
                      <a:lnTo>
                        <a:pt x="228" y="62"/>
                      </a:lnTo>
                      <a:lnTo>
                        <a:pt x="237" y="62"/>
                      </a:lnTo>
                      <a:lnTo>
                        <a:pt x="237" y="62"/>
                      </a:lnTo>
                      <a:lnTo>
                        <a:pt x="255" y="62"/>
                      </a:lnTo>
                      <a:lnTo>
                        <a:pt x="255" y="71"/>
                      </a:lnTo>
                      <a:lnTo>
                        <a:pt x="255" y="80"/>
                      </a:lnTo>
                      <a:lnTo>
                        <a:pt x="264" y="80"/>
                      </a:lnTo>
                      <a:lnTo>
                        <a:pt x="272" y="80"/>
                      </a:lnTo>
                      <a:lnTo>
                        <a:pt x="272" y="80"/>
                      </a:lnTo>
                      <a:lnTo>
                        <a:pt x="272" y="88"/>
                      </a:lnTo>
                      <a:lnTo>
                        <a:pt x="281" y="88"/>
                      </a:lnTo>
                      <a:lnTo>
                        <a:pt x="272" y="97"/>
                      </a:lnTo>
                      <a:lnTo>
                        <a:pt x="272" y="106"/>
                      </a:lnTo>
                      <a:lnTo>
                        <a:pt x="272" y="106"/>
                      </a:lnTo>
                      <a:lnTo>
                        <a:pt x="281" y="106"/>
                      </a:lnTo>
                      <a:lnTo>
                        <a:pt x="290" y="106"/>
                      </a:lnTo>
                      <a:lnTo>
                        <a:pt x="281" y="115"/>
                      </a:lnTo>
                      <a:lnTo>
                        <a:pt x="281" y="124"/>
                      </a:lnTo>
                      <a:lnTo>
                        <a:pt x="290" y="124"/>
                      </a:lnTo>
                      <a:lnTo>
                        <a:pt x="290" y="124"/>
                      </a:lnTo>
                      <a:lnTo>
                        <a:pt x="290" y="124"/>
                      </a:lnTo>
                      <a:lnTo>
                        <a:pt x="290" y="133"/>
                      </a:lnTo>
                      <a:lnTo>
                        <a:pt x="290" y="133"/>
                      </a:lnTo>
                      <a:lnTo>
                        <a:pt x="290" y="142"/>
                      </a:lnTo>
                      <a:lnTo>
                        <a:pt x="281" y="142"/>
                      </a:lnTo>
                      <a:lnTo>
                        <a:pt x="281" y="150"/>
                      </a:lnTo>
                      <a:lnTo>
                        <a:pt x="281" y="150"/>
                      </a:lnTo>
                      <a:lnTo>
                        <a:pt x="272" y="159"/>
                      </a:lnTo>
                      <a:lnTo>
                        <a:pt x="272" y="168"/>
                      </a:lnTo>
                      <a:lnTo>
                        <a:pt x="272" y="177"/>
                      </a:lnTo>
                      <a:lnTo>
                        <a:pt x="281" y="177"/>
                      </a:lnTo>
                      <a:lnTo>
                        <a:pt x="281" y="168"/>
                      </a:lnTo>
                      <a:lnTo>
                        <a:pt x="281" y="168"/>
                      </a:lnTo>
                      <a:lnTo>
                        <a:pt x="290" y="159"/>
                      </a:lnTo>
                      <a:lnTo>
                        <a:pt x="290" y="150"/>
                      </a:lnTo>
                      <a:lnTo>
                        <a:pt x="290" y="150"/>
                      </a:lnTo>
                      <a:lnTo>
                        <a:pt x="299" y="150"/>
                      </a:lnTo>
                      <a:lnTo>
                        <a:pt x="299" y="142"/>
                      </a:lnTo>
                      <a:lnTo>
                        <a:pt x="308" y="150"/>
                      </a:lnTo>
                      <a:lnTo>
                        <a:pt x="308" y="150"/>
                      </a:lnTo>
                      <a:lnTo>
                        <a:pt x="308" y="159"/>
                      </a:lnTo>
                      <a:lnTo>
                        <a:pt x="299" y="177"/>
                      </a:lnTo>
                      <a:lnTo>
                        <a:pt x="299" y="186"/>
                      </a:lnTo>
                      <a:lnTo>
                        <a:pt x="299" y="186"/>
                      </a:lnTo>
                      <a:lnTo>
                        <a:pt x="308" y="203"/>
                      </a:lnTo>
                      <a:lnTo>
                        <a:pt x="308" y="203"/>
                      </a:lnTo>
                      <a:lnTo>
                        <a:pt x="299" y="203"/>
                      </a:lnTo>
                      <a:lnTo>
                        <a:pt x="299" y="212"/>
                      </a:lnTo>
                      <a:lnTo>
                        <a:pt x="290" y="221"/>
                      </a:lnTo>
                      <a:lnTo>
                        <a:pt x="290" y="230"/>
                      </a:lnTo>
                      <a:lnTo>
                        <a:pt x="299" y="239"/>
                      </a:lnTo>
                      <a:lnTo>
                        <a:pt x="299" y="239"/>
                      </a:lnTo>
                      <a:lnTo>
                        <a:pt x="290" y="248"/>
                      </a:lnTo>
                      <a:lnTo>
                        <a:pt x="290" y="256"/>
                      </a:lnTo>
                      <a:lnTo>
                        <a:pt x="290" y="256"/>
                      </a:lnTo>
                      <a:lnTo>
                        <a:pt x="290" y="265"/>
                      </a:lnTo>
                      <a:lnTo>
                        <a:pt x="290" y="274"/>
                      </a:lnTo>
                      <a:lnTo>
                        <a:pt x="290" y="292"/>
                      </a:lnTo>
                      <a:lnTo>
                        <a:pt x="290" y="292"/>
                      </a:lnTo>
                      <a:lnTo>
                        <a:pt x="299" y="301"/>
                      </a:lnTo>
                      <a:lnTo>
                        <a:pt x="299" y="301"/>
                      </a:lnTo>
                      <a:lnTo>
                        <a:pt x="299" y="310"/>
                      </a:lnTo>
                      <a:lnTo>
                        <a:pt x="299" y="318"/>
                      </a:lnTo>
                      <a:lnTo>
                        <a:pt x="299" y="318"/>
                      </a:lnTo>
                      <a:lnTo>
                        <a:pt x="299" y="327"/>
                      </a:lnTo>
                      <a:lnTo>
                        <a:pt x="299" y="336"/>
                      </a:lnTo>
                      <a:lnTo>
                        <a:pt x="299" y="336"/>
                      </a:lnTo>
                      <a:lnTo>
                        <a:pt x="228" y="345"/>
                      </a:lnTo>
                      <a:lnTo>
                        <a:pt x="140" y="345"/>
                      </a:lnTo>
                      <a:lnTo>
                        <a:pt x="132" y="336"/>
                      </a:lnTo>
                      <a:lnTo>
                        <a:pt x="114" y="336"/>
                      </a:lnTo>
                      <a:lnTo>
                        <a:pt x="114" y="327"/>
                      </a:lnTo>
                      <a:lnTo>
                        <a:pt x="114" y="327"/>
                      </a:lnTo>
                      <a:lnTo>
                        <a:pt x="105" y="318"/>
                      </a:lnTo>
                      <a:lnTo>
                        <a:pt x="105" y="318"/>
                      </a:lnTo>
                      <a:lnTo>
                        <a:pt x="105" y="310"/>
                      </a:lnTo>
                      <a:lnTo>
                        <a:pt x="105" y="301"/>
                      </a:lnTo>
                      <a:lnTo>
                        <a:pt x="105" y="292"/>
                      </a:lnTo>
                      <a:lnTo>
                        <a:pt x="105" y="283"/>
                      </a:lnTo>
                      <a:lnTo>
                        <a:pt x="105" y="283"/>
                      </a:lnTo>
                      <a:lnTo>
                        <a:pt x="96" y="274"/>
                      </a:lnTo>
                      <a:lnTo>
                        <a:pt x="96" y="274"/>
                      </a:lnTo>
                      <a:lnTo>
                        <a:pt x="96" y="274"/>
                      </a:lnTo>
                      <a:lnTo>
                        <a:pt x="96" y="265"/>
                      </a:lnTo>
                      <a:lnTo>
                        <a:pt x="96" y="265"/>
                      </a:lnTo>
                      <a:lnTo>
                        <a:pt x="96" y="256"/>
                      </a:lnTo>
                      <a:lnTo>
                        <a:pt x="96" y="248"/>
                      </a:lnTo>
                      <a:lnTo>
                        <a:pt x="88" y="239"/>
                      </a:lnTo>
                      <a:lnTo>
                        <a:pt x="88" y="230"/>
                      </a:lnTo>
                      <a:lnTo>
                        <a:pt x="79" y="230"/>
                      </a:lnTo>
                      <a:lnTo>
                        <a:pt x="79" y="230"/>
                      </a:lnTo>
                      <a:lnTo>
                        <a:pt x="70" y="230"/>
                      </a:lnTo>
                      <a:lnTo>
                        <a:pt x="61" y="221"/>
                      </a:lnTo>
                      <a:lnTo>
                        <a:pt x="52" y="203"/>
                      </a:lnTo>
                      <a:lnTo>
                        <a:pt x="44" y="203"/>
                      </a:lnTo>
                      <a:lnTo>
                        <a:pt x="35" y="203"/>
                      </a:lnTo>
                      <a:lnTo>
                        <a:pt x="35" y="195"/>
                      </a:lnTo>
                      <a:lnTo>
                        <a:pt x="35" y="195"/>
                      </a:lnTo>
                      <a:lnTo>
                        <a:pt x="26" y="186"/>
                      </a:lnTo>
                      <a:lnTo>
                        <a:pt x="17" y="186"/>
                      </a:lnTo>
                      <a:lnTo>
                        <a:pt x="8" y="186"/>
                      </a:lnTo>
                      <a:lnTo>
                        <a:pt x="0" y="177"/>
                      </a:lnTo>
                      <a:lnTo>
                        <a:pt x="8" y="168"/>
                      </a:lnTo>
                      <a:lnTo>
                        <a:pt x="8" y="159"/>
                      </a:lnTo>
                      <a:lnTo>
                        <a:pt x="0" y="150"/>
                      </a:lnTo>
                      <a:lnTo>
                        <a:pt x="8" y="142"/>
                      </a:lnTo>
                      <a:lnTo>
                        <a:pt x="8" y="133"/>
                      </a:lnTo>
                      <a:lnTo>
                        <a:pt x="8" y="124"/>
                      </a:lnTo>
                      <a:lnTo>
                        <a:pt x="8" y="115"/>
                      </a:lnTo>
                      <a:lnTo>
                        <a:pt x="0" y="115"/>
                      </a:lnTo>
                      <a:lnTo>
                        <a:pt x="0" y="106"/>
                      </a:lnTo>
                      <a:lnTo>
                        <a:pt x="0" y="97"/>
                      </a:lnTo>
                      <a:lnTo>
                        <a:pt x="0" y="97"/>
                      </a:lnTo>
                      <a:lnTo>
                        <a:pt x="0" y="88"/>
                      </a:lnTo>
                      <a:lnTo>
                        <a:pt x="0" y="88"/>
                      </a:lnTo>
                      <a:lnTo>
                        <a:pt x="17" y="80"/>
                      </a:lnTo>
                      <a:lnTo>
                        <a:pt x="26" y="71"/>
                      </a:lnTo>
                      <a:lnTo>
                        <a:pt x="26" y="71"/>
                      </a:lnTo>
                      <a:lnTo>
                        <a:pt x="26" y="62"/>
                      </a:lnTo>
                      <a:lnTo>
                        <a:pt x="26" y="27"/>
                      </a:lnTo>
                      <a:lnTo>
                        <a:pt x="26" y="27"/>
                      </a:lnTo>
                      <a:lnTo>
                        <a:pt x="35" y="18"/>
                      </a:lnTo>
                      <a:lnTo>
                        <a:pt x="35" y="18"/>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17"/>
                <p:cNvSpPr>
                  <a:spLocks/>
                </p:cNvSpPr>
                <p:nvPr/>
              </p:nvSpPr>
              <p:spPr bwMode="auto">
                <a:xfrm>
                  <a:off x="1012277" y="1547444"/>
                  <a:ext cx="555436" cy="415906"/>
                </a:xfrm>
                <a:custGeom>
                  <a:avLst/>
                  <a:gdLst/>
                  <a:ahLst/>
                  <a:cxnLst>
                    <a:cxn ang="0">
                      <a:pos x="18" y="195"/>
                    </a:cxn>
                    <a:cxn ang="0">
                      <a:pos x="9" y="159"/>
                    </a:cxn>
                    <a:cxn ang="0">
                      <a:pos x="18" y="186"/>
                    </a:cxn>
                    <a:cxn ang="0">
                      <a:pos x="18" y="168"/>
                    </a:cxn>
                    <a:cxn ang="0">
                      <a:pos x="18" y="159"/>
                    </a:cxn>
                    <a:cxn ang="0">
                      <a:pos x="9" y="142"/>
                    </a:cxn>
                    <a:cxn ang="0">
                      <a:pos x="27" y="142"/>
                    </a:cxn>
                    <a:cxn ang="0">
                      <a:pos x="9" y="133"/>
                    </a:cxn>
                    <a:cxn ang="0">
                      <a:pos x="18" y="80"/>
                    </a:cxn>
                    <a:cxn ang="0">
                      <a:pos x="9" y="53"/>
                    </a:cxn>
                    <a:cxn ang="0">
                      <a:pos x="9" y="35"/>
                    </a:cxn>
                    <a:cxn ang="0">
                      <a:pos x="18" y="18"/>
                    </a:cxn>
                    <a:cxn ang="0">
                      <a:pos x="44" y="44"/>
                    </a:cxn>
                    <a:cxn ang="0">
                      <a:pos x="71" y="53"/>
                    </a:cxn>
                    <a:cxn ang="0">
                      <a:pos x="88" y="62"/>
                    </a:cxn>
                    <a:cxn ang="0">
                      <a:pos x="97" y="71"/>
                    </a:cxn>
                    <a:cxn ang="0">
                      <a:pos x="106" y="88"/>
                    </a:cxn>
                    <a:cxn ang="0">
                      <a:pos x="97" y="88"/>
                    </a:cxn>
                    <a:cxn ang="0">
                      <a:pos x="71" y="115"/>
                    </a:cxn>
                    <a:cxn ang="0">
                      <a:pos x="80" y="124"/>
                    </a:cxn>
                    <a:cxn ang="0">
                      <a:pos x="97" y="97"/>
                    </a:cxn>
                    <a:cxn ang="0">
                      <a:pos x="106" y="97"/>
                    </a:cxn>
                    <a:cxn ang="0">
                      <a:pos x="97" y="106"/>
                    </a:cxn>
                    <a:cxn ang="0">
                      <a:pos x="97" y="133"/>
                    </a:cxn>
                    <a:cxn ang="0">
                      <a:pos x="88" y="133"/>
                    </a:cxn>
                    <a:cxn ang="0">
                      <a:pos x="88" y="133"/>
                    </a:cxn>
                    <a:cxn ang="0">
                      <a:pos x="71" y="133"/>
                    </a:cxn>
                    <a:cxn ang="0">
                      <a:pos x="80" y="142"/>
                    </a:cxn>
                    <a:cxn ang="0">
                      <a:pos x="97" y="142"/>
                    </a:cxn>
                    <a:cxn ang="0">
                      <a:pos x="115" y="115"/>
                    </a:cxn>
                    <a:cxn ang="0">
                      <a:pos x="115" y="97"/>
                    </a:cxn>
                    <a:cxn ang="0">
                      <a:pos x="124" y="80"/>
                    </a:cxn>
                    <a:cxn ang="0">
                      <a:pos x="124" y="53"/>
                    </a:cxn>
                    <a:cxn ang="0">
                      <a:pos x="124" y="44"/>
                    </a:cxn>
                    <a:cxn ang="0">
                      <a:pos x="132" y="44"/>
                    </a:cxn>
                    <a:cxn ang="0">
                      <a:pos x="124" y="27"/>
                    </a:cxn>
                    <a:cxn ang="0">
                      <a:pos x="124" y="9"/>
                    </a:cxn>
                    <a:cxn ang="0">
                      <a:pos x="370" y="62"/>
                    </a:cxn>
                    <a:cxn ang="0">
                      <a:pos x="379" y="274"/>
                    </a:cxn>
                    <a:cxn ang="0">
                      <a:pos x="379" y="310"/>
                    </a:cxn>
                    <a:cxn ang="0">
                      <a:pos x="256" y="283"/>
                    </a:cxn>
                    <a:cxn ang="0">
                      <a:pos x="229" y="283"/>
                    </a:cxn>
                    <a:cxn ang="0">
                      <a:pos x="185" y="283"/>
                    </a:cxn>
                    <a:cxn ang="0">
                      <a:pos x="159" y="283"/>
                    </a:cxn>
                    <a:cxn ang="0">
                      <a:pos x="132" y="274"/>
                    </a:cxn>
                    <a:cxn ang="0">
                      <a:pos x="106" y="265"/>
                    </a:cxn>
                    <a:cxn ang="0">
                      <a:pos x="88" y="274"/>
                    </a:cxn>
                    <a:cxn ang="0">
                      <a:pos x="62" y="265"/>
                    </a:cxn>
                    <a:cxn ang="0">
                      <a:pos x="53" y="221"/>
                    </a:cxn>
                    <a:cxn ang="0">
                      <a:pos x="36" y="212"/>
                    </a:cxn>
                    <a:cxn ang="0">
                      <a:pos x="27" y="195"/>
                    </a:cxn>
                  </a:cxnLst>
                  <a:rect l="0" t="0" r="r" b="b"/>
                  <a:pathLst>
                    <a:path w="414" h="310">
                      <a:moveTo>
                        <a:pt x="27" y="195"/>
                      </a:moveTo>
                      <a:lnTo>
                        <a:pt x="27" y="195"/>
                      </a:lnTo>
                      <a:lnTo>
                        <a:pt x="27" y="195"/>
                      </a:lnTo>
                      <a:lnTo>
                        <a:pt x="18" y="195"/>
                      </a:lnTo>
                      <a:lnTo>
                        <a:pt x="9" y="195"/>
                      </a:lnTo>
                      <a:lnTo>
                        <a:pt x="9" y="186"/>
                      </a:lnTo>
                      <a:lnTo>
                        <a:pt x="0" y="186"/>
                      </a:lnTo>
                      <a:lnTo>
                        <a:pt x="9" y="159"/>
                      </a:lnTo>
                      <a:lnTo>
                        <a:pt x="9" y="168"/>
                      </a:lnTo>
                      <a:lnTo>
                        <a:pt x="9" y="177"/>
                      </a:lnTo>
                      <a:lnTo>
                        <a:pt x="9" y="177"/>
                      </a:lnTo>
                      <a:lnTo>
                        <a:pt x="18" y="186"/>
                      </a:lnTo>
                      <a:lnTo>
                        <a:pt x="18" y="177"/>
                      </a:lnTo>
                      <a:lnTo>
                        <a:pt x="9" y="177"/>
                      </a:lnTo>
                      <a:lnTo>
                        <a:pt x="18" y="168"/>
                      </a:lnTo>
                      <a:lnTo>
                        <a:pt x="18" y="168"/>
                      </a:lnTo>
                      <a:lnTo>
                        <a:pt x="18" y="159"/>
                      </a:lnTo>
                      <a:lnTo>
                        <a:pt x="27" y="159"/>
                      </a:lnTo>
                      <a:lnTo>
                        <a:pt x="27" y="159"/>
                      </a:lnTo>
                      <a:lnTo>
                        <a:pt x="18" y="159"/>
                      </a:lnTo>
                      <a:lnTo>
                        <a:pt x="9" y="150"/>
                      </a:lnTo>
                      <a:lnTo>
                        <a:pt x="9" y="159"/>
                      </a:lnTo>
                      <a:lnTo>
                        <a:pt x="9" y="150"/>
                      </a:lnTo>
                      <a:lnTo>
                        <a:pt x="9" y="142"/>
                      </a:lnTo>
                      <a:lnTo>
                        <a:pt x="9" y="142"/>
                      </a:lnTo>
                      <a:lnTo>
                        <a:pt x="18" y="142"/>
                      </a:lnTo>
                      <a:lnTo>
                        <a:pt x="27" y="142"/>
                      </a:lnTo>
                      <a:lnTo>
                        <a:pt x="27" y="142"/>
                      </a:lnTo>
                      <a:lnTo>
                        <a:pt x="18" y="133"/>
                      </a:lnTo>
                      <a:lnTo>
                        <a:pt x="18" y="133"/>
                      </a:lnTo>
                      <a:lnTo>
                        <a:pt x="9" y="133"/>
                      </a:lnTo>
                      <a:lnTo>
                        <a:pt x="9" y="133"/>
                      </a:lnTo>
                      <a:lnTo>
                        <a:pt x="9" y="124"/>
                      </a:lnTo>
                      <a:lnTo>
                        <a:pt x="18" y="115"/>
                      </a:lnTo>
                      <a:lnTo>
                        <a:pt x="9" y="97"/>
                      </a:lnTo>
                      <a:lnTo>
                        <a:pt x="18" y="80"/>
                      </a:lnTo>
                      <a:lnTo>
                        <a:pt x="18" y="71"/>
                      </a:lnTo>
                      <a:lnTo>
                        <a:pt x="9" y="62"/>
                      </a:lnTo>
                      <a:lnTo>
                        <a:pt x="9" y="62"/>
                      </a:lnTo>
                      <a:lnTo>
                        <a:pt x="9" y="53"/>
                      </a:lnTo>
                      <a:lnTo>
                        <a:pt x="9" y="44"/>
                      </a:lnTo>
                      <a:lnTo>
                        <a:pt x="9" y="44"/>
                      </a:lnTo>
                      <a:lnTo>
                        <a:pt x="9" y="35"/>
                      </a:lnTo>
                      <a:lnTo>
                        <a:pt x="9" y="35"/>
                      </a:lnTo>
                      <a:lnTo>
                        <a:pt x="9" y="27"/>
                      </a:lnTo>
                      <a:lnTo>
                        <a:pt x="18" y="27"/>
                      </a:lnTo>
                      <a:lnTo>
                        <a:pt x="9" y="18"/>
                      </a:lnTo>
                      <a:lnTo>
                        <a:pt x="18" y="18"/>
                      </a:lnTo>
                      <a:lnTo>
                        <a:pt x="27" y="35"/>
                      </a:lnTo>
                      <a:lnTo>
                        <a:pt x="36" y="35"/>
                      </a:lnTo>
                      <a:lnTo>
                        <a:pt x="36" y="35"/>
                      </a:lnTo>
                      <a:lnTo>
                        <a:pt x="44" y="44"/>
                      </a:lnTo>
                      <a:lnTo>
                        <a:pt x="44" y="44"/>
                      </a:lnTo>
                      <a:lnTo>
                        <a:pt x="62" y="53"/>
                      </a:lnTo>
                      <a:lnTo>
                        <a:pt x="62" y="53"/>
                      </a:lnTo>
                      <a:lnTo>
                        <a:pt x="71" y="53"/>
                      </a:lnTo>
                      <a:lnTo>
                        <a:pt x="80" y="62"/>
                      </a:lnTo>
                      <a:lnTo>
                        <a:pt x="88" y="62"/>
                      </a:lnTo>
                      <a:lnTo>
                        <a:pt x="88" y="62"/>
                      </a:lnTo>
                      <a:lnTo>
                        <a:pt x="88" y="62"/>
                      </a:lnTo>
                      <a:lnTo>
                        <a:pt x="88" y="71"/>
                      </a:lnTo>
                      <a:lnTo>
                        <a:pt x="97" y="71"/>
                      </a:lnTo>
                      <a:lnTo>
                        <a:pt x="97" y="71"/>
                      </a:lnTo>
                      <a:lnTo>
                        <a:pt x="97" y="71"/>
                      </a:lnTo>
                      <a:lnTo>
                        <a:pt x="106" y="62"/>
                      </a:lnTo>
                      <a:lnTo>
                        <a:pt x="106" y="71"/>
                      </a:lnTo>
                      <a:lnTo>
                        <a:pt x="106" y="80"/>
                      </a:lnTo>
                      <a:lnTo>
                        <a:pt x="106" y="88"/>
                      </a:lnTo>
                      <a:lnTo>
                        <a:pt x="97" y="97"/>
                      </a:lnTo>
                      <a:lnTo>
                        <a:pt x="97" y="97"/>
                      </a:lnTo>
                      <a:lnTo>
                        <a:pt x="97" y="97"/>
                      </a:lnTo>
                      <a:lnTo>
                        <a:pt x="97" y="88"/>
                      </a:lnTo>
                      <a:lnTo>
                        <a:pt x="88" y="97"/>
                      </a:lnTo>
                      <a:lnTo>
                        <a:pt x="88" y="106"/>
                      </a:lnTo>
                      <a:lnTo>
                        <a:pt x="80" y="115"/>
                      </a:lnTo>
                      <a:lnTo>
                        <a:pt x="71" y="115"/>
                      </a:lnTo>
                      <a:lnTo>
                        <a:pt x="80" y="124"/>
                      </a:lnTo>
                      <a:lnTo>
                        <a:pt x="88" y="124"/>
                      </a:lnTo>
                      <a:lnTo>
                        <a:pt x="80" y="124"/>
                      </a:lnTo>
                      <a:lnTo>
                        <a:pt x="80" y="124"/>
                      </a:lnTo>
                      <a:lnTo>
                        <a:pt x="80" y="115"/>
                      </a:lnTo>
                      <a:lnTo>
                        <a:pt x="88" y="106"/>
                      </a:lnTo>
                      <a:lnTo>
                        <a:pt x="97" y="106"/>
                      </a:lnTo>
                      <a:lnTo>
                        <a:pt x="97" y="97"/>
                      </a:lnTo>
                      <a:lnTo>
                        <a:pt x="115" y="88"/>
                      </a:lnTo>
                      <a:lnTo>
                        <a:pt x="115" y="88"/>
                      </a:lnTo>
                      <a:lnTo>
                        <a:pt x="115" y="97"/>
                      </a:lnTo>
                      <a:lnTo>
                        <a:pt x="106" y="97"/>
                      </a:lnTo>
                      <a:lnTo>
                        <a:pt x="106" y="97"/>
                      </a:lnTo>
                      <a:lnTo>
                        <a:pt x="106" y="106"/>
                      </a:lnTo>
                      <a:lnTo>
                        <a:pt x="106" y="106"/>
                      </a:lnTo>
                      <a:lnTo>
                        <a:pt x="97" y="106"/>
                      </a:lnTo>
                      <a:lnTo>
                        <a:pt x="97" y="115"/>
                      </a:lnTo>
                      <a:lnTo>
                        <a:pt x="106" y="115"/>
                      </a:lnTo>
                      <a:lnTo>
                        <a:pt x="106" y="115"/>
                      </a:lnTo>
                      <a:lnTo>
                        <a:pt x="97" y="133"/>
                      </a:lnTo>
                      <a:lnTo>
                        <a:pt x="97" y="133"/>
                      </a:lnTo>
                      <a:lnTo>
                        <a:pt x="97" y="124"/>
                      </a:lnTo>
                      <a:lnTo>
                        <a:pt x="97" y="124"/>
                      </a:lnTo>
                      <a:lnTo>
                        <a:pt x="88" y="133"/>
                      </a:lnTo>
                      <a:lnTo>
                        <a:pt x="88" y="142"/>
                      </a:lnTo>
                      <a:lnTo>
                        <a:pt x="88" y="142"/>
                      </a:lnTo>
                      <a:lnTo>
                        <a:pt x="88" y="133"/>
                      </a:lnTo>
                      <a:lnTo>
                        <a:pt x="88" y="133"/>
                      </a:lnTo>
                      <a:lnTo>
                        <a:pt x="88" y="124"/>
                      </a:lnTo>
                      <a:lnTo>
                        <a:pt x="80" y="133"/>
                      </a:lnTo>
                      <a:lnTo>
                        <a:pt x="80" y="133"/>
                      </a:lnTo>
                      <a:lnTo>
                        <a:pt x="71" y="133"/>
                      </a:lnTo>
                      <a:lnTo>
                        <a:pt x="80" y="142"/>
                      </a:lnTo>
                      <a:lnTo>
                        <a:pt x="80" y="142"/>
                      </a:lnTo>
                      <a:lnTo>
                        <a:pt x="80" y="150"/>
                      </a:lnTo>
                      <a:lnTo>
                        <a:pt x="80" y="142"/>
                      </a:lnTo>
                      <a:lnTo>
                        <a:pt x="88" y="142"/>
                      </a:lnTo>
                      <a:lnTo>
                        <a:pt x="88" y="142"/>
                      </a:lnTo>
                      <a:lnTo>
                        <a:pt x="88" y="142"/>
                      </a:lnTo>
                      <a:lnTo>
                        <a:pt x="97" y="142"/>
                      </a:lnTo>
                      <a:lnTo>
                        <a:pt x="97" y="133"/>
                      </a:lnTo>
                      <a:lnTo>
                        <a:pt x="106" y="133"/>
                      </a:lnTo>
                      <a:lnTo>
                        <a:pt x="115" y="124"/>
                      </a:lnTo>
                      <a:lnTo>
                        <a:pt x="115" y="115"/>
                      </a:lnTo>
                      <a:lnTo>
                        <a:pt x="115" y="115"/>
                      </a:lnTo>
                      <a:lnTo>
                        <a:pt x="115" y="106"/>
                      </a:lnTo>
                      <a:lnTo>
                        <a:pt x="124" y="106"/>
                      </a:lnTo>
                      <a:lnTo>
                        <a:pt x="115" y="97"/>
                      </a:lnTo>
                      <a:lnTo>
                        <a:pt x="124" y="88"/>
                      </a:lnTo>
                      <a:lnTo>
                        <a:pt x="132" y="88"/>
                      </a:lnTo>
                      <a:lnTo>
                        <a:pt x="132" y="80"/>
                      </a:lnTo>
                      <a:lnTo>
                        <a:pt x="124" y="80"/>
                      </a:lnTo>
                      <a:lnTo>
                        <a:pt x="124" y="71"/>
                      </a:lnTo>
                      <a:lnTo>
                        <a:pt x="124" y="62"/>
                      </a:lnTo>
                      <a:lnTo>
                        <a:pt x="132" y="62"/>
                      </a:lnTo>
                      <a:lnTo>
                        <a:pt x="124" y="53"/>
                      </a:lnTo>
                      <a:lnTo>
                        <a:pt x="124" y="53"/>
                      </a:lnTo>
                      <a:lnTo>
                        <a:pt x="115" y="53"/>
                      </a:lnTo>
                      <a:lnTo>
                        <a:pt x="115" y="44"/>
                      </a:lnTo>
                      <a:lnTo>
                        <a:pt x="124" y="44"/>
                      </a:lnTo>
                      <a:lnTo>
                        <a:pt x="124" y="44"/>
                      </a:lnTo>
                      <a:lnTo>
                        <a:pt x="132" y="44"/>
                      </a:lnTo>
                      <a:lnTo>
                        <a:pt x="124" y="35"/>
                      </a:lnTo>
                      <a:lnTo>
                        <a:pt x="132" y="44"/>
                      </a:lnTo>
                      <a:lnTo>
                        <a:pt x="132" y="35"/>
                      </a:lnTo>
                      <a:lnTo>
                        <a:pt x="132" y="27"/>
                      </a:lnTo>
                      <a:lnTo>
                        <a:pt x="132" y="27"/>
                      </a:lnTo>
                      <a:lnTo>
                        <a:pt x="124" y="27"/>
                      </a:lnTo>
                      <a:lnTo>
                        <a:pt x="124" y="18"/>
                      </a:lnTo>
                      <a:lnTo>
                        <a:pt x="124" y="18"/>
                      </a:lnTo>
                      <a:lnTo>
                        <a:pt x="124" y="9"/>
                      </a:lnTo>
                      <a:lnTo>
                        <a:pt x="124" y="9"/>
                      </a:lnTo>
                      <a:lnTo>
                        <a:pt x="124" y="0"/>
                      </a:lnTo>
                      <a:lnTo>
                        <a:pt x="194" y="18"/>
                      </a:lnTo>
                      <a:lnTo>
                        <a:pt x="273" y="44"/>
                      </a:lnTo>
                      <a:lnTo>
                        <a:pt x="370" y="62"/>
                      </a:lnTo>
                      <a:lnTo>
                        <a:pt x="414" y="71"/>
                      </a:lnTo>
                      <a:lnTo>
                        <a:pt x="414" y="80"/>
                      </a:lnTo>
                      <a:lnTo>
                        <a:pt x="379" y="256"/>
                      </a:lnTo>
                      <a:lnTo>
                        <a:pt x="379" y="274"/>
                      </a:lnTo>
                      <a:lnTo>
                        <a:pt x="370" y="274"/>
                      </a:lnTo>
                      <a:lnTo>
                        <a:pt x="379" y="283"/>
                      </a:lnTo>
                      <a:lnTo>
                        <a:pt x="370" y="301"/>
                      </a:lnTo>
                      <a:lnTo>
                        <a:pt x="379" y="310"/>
                      </a:lnTo>
                      <a:lnTo>
                        <a:pt x="308" y="292"/>
                      </a:lnTo>
                      <a:lnTo>
                        <a:pt x="264" y="283"/>
                      </a:lnTo>
                      <a:lnTo>
                        <a:pt x="256" y="283"/>
                      </a:lnTo>
                      <a:lnTo>
                        <a:pt x="256" y="283"/>
                      </a:lnTo>
                      <a:lnTo>
                        <a:pt x="247" y="283"/>
                      </a:lnTo>
                      <a:lnTo>
                        <a:pt x="238" y="283"/>
                      </a:lnTo>
                      <a:lnTo>
                        <a:pt x="229" y="283"/>
                      </a:lnTo>
                      <a:lnTo>
                        <a:pt x="229" y="283"/>
                      </a:lnTo>
                      <a:lnTo>
                        <a:pt x="212" y="283"/>
                      </a:lnTo>
                      <a:lnTo>
                        <a:pt x="203" y="283"/>
                      </a:lnTo>
                      <a:lnTo>
                        <a:pt x="194" y="283"/>
                      </a:lnTo>
                      <a:lnTo>
                        <a:pt x="185" y="283"/>
                      </a:lnTo>
                      <a:lnTo>
                        <a:pt x="176" y="283"/>
                      </a:lnTo>
                      <a:lnTo>
                        <a:pt x="176" y="283"/>
                      </a:lnTo>
                      <a:lnTo>
                        <a:pt x="168" y="274"/>
                      </a:lnTo>
                      <a:lnTo>
                        <a:pt x="159" y="283"/>
                      </a:lnTo>
                      <a:lnTo>
                        <a:pt x="150" y="283"/>
                      </a:lnTo>
                      <a:lnTo>
                        <a:pt x="141" y="283"/>
                      </a:lnTo>
                      <a:lnTo>
                        <a:pt x="141" y="274"/>
                      </a:lnTo>
                      <a:lnTo>
                        <a:pt x="132" y="274"/>
                      </a:lnTo>
                      <a:lnTo>
                        <a:pt x="132" y="274"/>
                      </a:lnTo>
                      <a:lnTo>
                        <a:pt x="124" y="265"/>
                      </a:lnTo>
                      <a:lnTo>
                        <a:pt x="115" y="265"/>
                      </a:lnTo>
                      <a:lnTo>
                        <a:pt x="106" y="265"/>
                      </a:lnTo>
                      <a:lnTo>
                        <a:pt x="106" y="265"/>
                      </a:lnTo>
                      <a:lnTo>
                        <a:pt x="97" y="265"/>
                      </a:lnTo>
                      <a:lnTo>
                        <a:pt x="97" y="265"/>
                      </a:lnTo>
                      <a:lnTo>
                        <a:pt x="88" y="274"/>
                      </a:lnTo>
                      <a:lnTo>
                        <a:pt x="80" y="274"/>
                      </a:lnTo>
                      <a:lnTo>
                        <a:pt x="71" y="265"/>
                      </a:lnTo>
                      <a:lnTo>
                        <a:pt x="71" y="265"/>
                      </a:lnTo>
                      <a:lnTo>
                        <a:pt x="62" y="265"/>
                      </a:lnTo>
                      <a:lnTo>
                        <a:pt x="62" y="256"/>
                      </a:lnTo>
                      <a:lnTo>
                        <a:pt x="53" y="256"/>
                      </a:lnTo>
                      <a:lnTo>
                        <a:pt x="62" y="230"/>
                      </a:lnTo>
                      <a:lnTo>
                        <a:pt x="53" y="221"/>
                      </a:lnTo>
                      <a:lnTo>
                        <a:pt x="53" y="212"/>
                      </a:lnTo>
                      <a:lnTo>
                        <a:pt x="44" y="212"/>
                      </a:lnTo>
                      <a:lnTo>
                        <a:pt x="44" y="212"/>
                      </a:lnTo>
                      <a:lnTo>
                        <a:pt x="36" y="212"/>
                      </a:lnTo>
                      <a:lnTo>
                        <a:pt x="36" y="203"/>
                      </a:lnTo>
                      <a:lnTo>
                        <a:pt x="36" y="203"/>
                      </a:lnTo>
                      <a:lnTo>
                        <a:pt x="36" y="203"/>
                      </a:lnTo>
                      <a:lnTo>
                        <a:pt x="27"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51"/>
                <p:cNvSpPr>
                  <a:spLocks/>
                </p:cNvSpPr>
                <p:nvPr/>
              </p:nvSpPr>
              <p:spPr bwMode="auto">
                <a:xfrm>
                  <a:off x="4246951" y="2341690"/>
                  <a:ext cx="496404" cy="320650"/>
                </a:xfrm>
                <a:custGeom>
                  <a:avLst/>
                  <a:gdLst/>
                  <a:ahLst/>
                  <a:cxnLst>
                    <a:cxn ang="0">
                      <a:pos x="9" y="62"/>
                    </a:cxn>
                    <a:cxn ang="0">
                      <a:pos x="27" y="45"/>
                    </a:cxn>
                    <a:cxn ang="0">
                      <a:pos x="44" y="36"/>
                    </a:cxn>
                    <a:cxn ang="0">
                      <a:pos x="44" y="54"/>
                    </a:cxn>
                    <a:cxn ang="0">
                      <a:pos x="167" y="27"/>
                    </a:cxn>
                    <a:cxn ang="0">
                      <a:pos x="299" y="0"/>
                    </a:cxn>
                    <a:cxn ang="0">
                      <a:pos x="299" y="9"/>
                    </a:cxn>
                    <a:cxn ang="0">
                      <a:pos x="308" y="9"/>
                    </a:cxn>
                    <a:cxn ang="0">
                      <a:pos x="317" y="27"/>
                    </a:cxn>
                    <a:cxn ang="0">
                      <a:pos x="326" y="36"/>
                    </a:cxn>
                    <a:cxn ang="0">
                      <a:pos x="343" y="36"/>
                    </a:cxn>
                    <a:cxn ang="0">
                      <a:pos x="343" y="45"/>
                    </a:cxn>
                    <a:cxn ang="0">
                      <a:pos x="343" y="54"/>
                    </a:cxn>
                    <a:cxn ang="0">
                      <a:pos x="334" y="71"/>
                    </a:cxn>
                    <a:cxn ang="0">
                      <a:pos x="334" y="80"/>
                    </a:cxn>
                    <a:cxn ang="0">
                      <a:pos x="334" y="89"/>
                    </a:cxn>
                    <a:cxn ang="0">
                      <a:pos x="326" y="98"/>
                    </a:cxn>
                    <a:cxn ang="0">
                      <a:pos x="334" y="107"/>
                    </a:cxn>
                    <a:cxn ang="0">
                      <a:pos x="343" y="115"/>
                    </a:cxn>
                    <a:cxn ang="0">
                      <a:pos x="352" y="124"/>
                    </a:cxn>
                    <a:cxn ang="0">
                      <a:pos x="370" y="133"/>
                    </a:cxn>
                    <a:cxn ang="0">
                      <a:pos x="361" y="142"/>
                    </a:cxn>
                    <a:cxn ang="0">
                      <a:pos x="352" y="151"/>
                    </a:cxn>
                    <a:cxn ang="0">
                      <a:pos x="352" y="151"/>
                    </a:cxn>
                    <a:cxn ang="0">
                      <a:pos x="343" y="160"/>
                    </a:cxn>
                    <a:cxn ang="0">
                      <a:pos x="334" y="168"/>
                    </a:cxn>
                    <a:cxn ang="0">
                      <a:pos x="334" y="168"/>
                    </a:cxn>
                    <a:cxn ang="0">
                      <a:pos x="326" y="168"/>
                    </a:cxn>
                    <a:cxn ang="0">
                      <a:pos x="317" y="177"/>
                    </a:cxn>
                    <a:cxn ang="0">
                      <a:pos x="194" y="213"/>
                    </a:cxn>
                    <a:cxn ang="0">
                      <a:pos x="35" y="239"/>
                    </a:cxn>
                    <a:cxn ang="0">
                      <a:pos x="0" y="62"/>
                    </a:cxn>
                  </a:cxnLst>
                  <a:rect l="0" t="0" r="r" b="b"/>
                  <a:pathLst>
                    <a:path w="370" h="239">
                      <a:moveTo>
                        <a:pt x="0" y="62"/>
                      </a:moveTo>
                      <a:lnTo>
                        <a:pt x="9" y="62"/>
                      </a:lnTo>
                      <a:lnTo>
                        <a:pt x="18" y="54"/>
                      </a:lnTo>
                      <a:lnTo>
                        <a:pt x="27" y="45"/>
                      </a:lnTo>
                      <a:lnTo>
                        <a:pt x="27" y="45"/>
                      </a:lnTo>
                      <a:lnTo>
                        <a:pt x="44" y="36"/>
                      </a:lnTo>
                      <a:lnTo>
                        <a:pt x="44" y="36"/>
                      </a:lnTo>
                      <a:lnTo>
                        <a:pt x="44" y="54"/>
                      </a:lnTo>
                      <a:lnTo>
                        <a:pt x="97" y="45"/>
                      </a:lnTo>
                      <a:lnTo>
                        <a:pt x="167" y="27"/>
                      </a:lnTo>
                      <a:lnTo>
                        <a:pt x="246" y="18"/>
                      </a:lnTo>
                      <a:lnTo>
                        <a:pt x="299" y="0"/>
                      </a:lnTo>
                      <a:lnTo>
                        <a:pt x="299" y="0"/>
                      </a:lnTo>
                      <a:lnTo>
                        <a:pt x="299" y="9"/>
                      </a:lnTo>
                      <a:lnTo>
                        <a:pt x="308" y="9"/>
                      </a:lnTo>
                      <a:lnTo>
                        <a:pt x="308" y="9"/>
                      </a:lnTo>
                      <a:lnTo>
                        <a:pt x="317" y="18"/>
                      </a:lnTo>
                      <a:lnTo>
                        <a:pt x="317" y="27"/>
                      </a:lnTo>
                      <a:lnTo>
                        <a:pt x="326" y="27"/>
                      </a:lnTo>
                      <a:lnTo>
                        <a:pt x="326" y="36"/>
                      </a:lnTo>
                      <a:lnTo>
                        <a:pt x="334" y="36"/>
                      </a:lnTo>
                      <a:lnTo>
                        <a:pt x="343" y="36"/>
                      </a:lnTo>
                      <a:lnTo>
                        <a:pt x="343" y="45"/>
                      </a:lnTo>
                      <a:lnTo>
                        <a:pt x="343" y="45"/>
                      </a:lnTo>
                      <a:lnTo>
                        <a:pt x="343" y="54"/>
                      </a:lnTo>
                      <a:lnTo>
                        <a:pt x="343" y="54"/>
                      </a:lnTo>
                      <a:lnTo>
                        <a:pt x="343" y="62"/>
                      </a:lnTo>
                      <a:lnTo>
                        <a:pt x="334" y="71"/>
                      </a:lnTo>
                      <a:lnTo>
                        <a:pt x="326" y="80"/>
                      </a:lnTo>
                      <a:lnTo>
                        <a:pt x="334" y="80"/>
                      </a:lnTo>
                      <a:lnTo>
                        <a:pt x="334" y="80"/>
                      </a:lnTo>
                      <a:lnTo>
                        <a:pt x="334" y="89"/>
                      </a:lnTo>
                      <a:lnTo>
                        <a:pt x="334" y="89"/>
                      </a:lnTo>
                      <a:lnTo>
                        <a:pt x="326" y="98"/>
                      </a:lnTo>
                      <a:lnTo>
                        <a:pt x="334" y="107"/>
                      </a:lnTo>
                      <a:lnTo>
                        <a:pt x="334" y="107"/>
                      </a:lnTo>
                      <a:lnTo>
                        <a:pt x="343" y="115"/>
                      </a:lnTo>
                      <a:lnTo>
                        <a:pt x="343" y="115"/>
                      </a:lnTo>
                      <a:lnTo>
                        <a:pt x="343" y="124"/>
                      </a:lnTo>
                      <a:lnTo>
                        <a:pt x="352" y="124"/>
                      </a:lnTo>
                      <a:lnTo>
                        <a:pt x="352" y="124"/>
                      </a:lnTo>
                      <a:lnTo>
                        <a:pt x="370" y="133"/>
                      </a:lnTo>
                      <a:lnTo>
                        <a:pt x="361" y="142"/>
                      </a:lnTo>
                      <a:lnTo>
                        <a:pt x="361" y="142"/>
                      </a:lnTo>
                      <a:lnTo>
                        <a:pt x="352" y="151"/>
                      </a:lnTo>
                      <a:lnTo>
                        <a:pt x="352" y="151"/>
                      </a:lnTo>
                      <a:lnTo>
                        <a:pt x="352" y="151"/>
                      </a:lnTo>
                      <a:lnTo>
                        <a:pt x="352" y="151"/>
                      </a:lnTo>
                      <a:lnTo>
                        <a:pt x="343" y="160"/>
                      </a:lnTo>
                      <a:lnTo>
                        <a:pt x="343" y="160"/>
                      </a:lnTo>
                      <a:lnTo>
                        <a:pt x="343" y="168"/>
                      </a:lnTo>
                      <a:lnTo>
                        <a:pt x="334" y="168"/>
                      </a:lnTo>
                      <a:lnTo>
                        <a:pt x="334" y="177"/>
                      </a:lnTo>
                      <a:lnTo>
                        <a:pt x="334" y="168"/>
                      </a:lnTo>
                      <a:lnTo>
                        <a:pt x="326" y="168"/>
                      </a:lnTo>
                      <a:lnTo>
                        <a:pt x="326" y="168"/>
                      </a:lnTo>
                      <a:lnTo>
                        <a:pt x="317" y="177"/>
                      </a:lnTo>
                      <a:lnTo>
                        <a:pt x="317" y="177"/>
                      </a:lnTo>
                      <a:lnTo>
                        <a:pt x="317" y="186"/>
                      </a:lnTo>
                      <a:lnTo>
                        <a:pt x="194" y="213"/>
                      </a:lnTo>
                      <a:lnTo>
                        <a:pt x="97" y="230"/>
                      </a:lnTo>
                      <a:lnTo>
                        <a:pt x="35" y="239"/>
                      </a:lnTo>
                      <a:lnTo>
                        <a:pt x="18" y="168"/>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59"/>
                <p:cNvSpPr>
                  <a:spLocks/>
                </p:cNvSpPr>
                <p:nvPr/>
              </p:nvSpPr>
              <p:spPr bwMode="auto">
                <a:xfrm>
                  <a:off x="2453189" y="1772838"/>
                  <a:ext cx="554094" cy="343458"/>
                </a:xfrm>
                <a:custGeom>
                  <a:avLst/>
                  <a:gdLst/>
                  <a:ahLst/>
                  <a:cxnLst>
                    <a:cxn ang="0">
                      <a:pos x="0" y="239"/>
                    </a:cxn>
                    <a:cxn ang="0">
                      <a:pos x="17" y="0"/>
                    </a:cxn>
                    <a:cxn ang="0">
                      <a:pos x="17" y="0"/>
                    </a:cxn>
                    <a:cxn ang="0">
                      <a:pos x="97" y="9"/>
                    </a:cxn>
                    <a:cxn ang="0">
                      <a:pos x="220" y="9"/>
                    </a:cxn>
                    <a:cxn ang="0">
                      <a:pos x="325" y="18"/>
                    </a:cxn>
                    <a:cxn ang="0">
                      <a:pos x="378" y="18"/>
                    </a:cxn>
                    <a:cxn ang="0">
                      <a:pos x="369" y="18"/>
                    </a:cxn>
                    <a:cxn ang="0">
                      <a:pos x="369" y="18"/>
                    </a:cxn>
                    <a:cxn ang="0">
                      <a:pos x="378" y="18"/>
                    </a:cxn>
                    <a:cxn ang="0">
                      <a:pos x="378" y="35"/>
                    </a:cxn>
                    <a:cxn ang="0">
                      <a:pos x="378" y="44"/>
                    </a:cxn>
                    <a:cxn ang="0">
                      <a:pos x="378" y="53"/>
                    </a:cxn>
                    <a:cxn ang="0">
                      <a:pos x="378" y="62"/>
                    </a:cxn>
                    <a:cxn ang="0">
                      <a:pos x="378" y="62"/>
                    </a:cxn>
                    <a:cxn ang="0">
                      <a:pos x="378" y="71"/>
                    </a:cxn>
                    <a:cxn ang="0">
                      <a:pos x="378" y="80"/>
                    </a:cxn>
                    <a:cxn ang="0">
                      <a:pos x="378" y="80"/>
                    </a:cxn>
                    <a:cxn ang="0">
                      <a:pos x="387" y="97"/>
                    </a:cxn>
                    <a:cxn ang="0">
                      <a:pos x="387" y="106"/>
                    </a:cxn>
                    <a:cxn ang="0">
                      <a:pos x="396" y="115"/>
                    </a:cxn>
                    <a:cxn ang="0">
                      <a:pos x="396" y="133"/>
                    </a:cxn>
                    <a:cxn ang="0">
                      <a:pos x="396" y="133"/>
                    </a:cxn>
                    <a:cxn ang="0">
                      <a:pos x="396" y="142"/>
                    </a:cxn>
                    <a:cxn ang="0">
                      <a:pos x="396" y="142"/>
                    </a:cxn>
                    <a:cxn ang="0">
                      <a:pos x="396" y="150"/>
                    </a:cxn>
                    <a:cxn ang="0">
                      <a:pos x="396" y="168"/>
                    </a:cxn>
                    <a:cxn ang="0">
                      <a:pos x="396" y="168"/>
                    </a:cxn>
                    <a:cxn ang="0">
                      <a:pos x="396" y="177"/>
                    </a:cxn>
                    <a:cxn ang="0">
                      <a:pos x="396" y="186"/>
                    </a:cxn>
                    <a:cxn ang="0">
                      <a:pos x="396" y="203"/>
                    </a:cxn>
                    <a:cxn ang="0">
                      <a:pos x="396" y="203"/>
                    </a:cxn>
                    <a:cxn ang="0">
                      <a:pos x="396" y="212"/>
                    </a:cxn>
                    <a:cxn ang="0">
                      <a:pos x="404" y="212"/>
                    </a:cxn>
                    <a:cxn ang="0">
                      <a:pos x="404" y="221"/>
                    </a:cxn>
                    <a:cxn ang="0">
                      <a:pos x="404" y="230"/>
                    </a:cxn>
                    <a:cxn ang="0">
                      <a:pos x="404" y="239"/>
                    </a:cxn>
                    <a:cxn ang="0">
                      <a:pos x="413" y="248"/>
                    </a:cxn>
                    <a:cxn ang="0">
                      <a:pos x="413" y="248"/>
                    </a:cxn>
                    <a:cxn ang="0">
                      <a:pos x="413" y="256"/>
                    </a:cxn>
                    <a:cxn ang="0">
                      <a:pos x="308" y="256"/>
                    </a:cxn>
                    <a:cxn ang="0">
                      <a:pos x="211" y="256"/>
                    </a:cxn>
                    <a:cxn ang="0">
                      <a:pos x="97" y="248"/>
                    </a:cxn>
                    <a:cxn ang="0">
                      <a:pos x="0" y="239"/>
                    </a:cxn>
                  </a:cxnLst>
                  <a:rect l="0" t="0" r="r" b="b"/>
                  <a:pathLst>
                    <a:path w="413" h="256">
                      <a:moveTo>
                        <a:pt x="0" y="239"/>
                      </a:moveTo>
                      <a:lnTo>
                        <a:pt x="17" y="0"/>
                      </a:lnTo>
                      <a:lnTo>
                        <a:pt x="17" y="0"/>
                      </a:lnTo>
                      <a:lnTo>
                        <a:pt x="97" y="9"/>
                      </a:lnTo>
                      <a:lnTo>
                        <a:pt x="220" y="9"/>
                      </a:lnTo>
                      <a:lnTo>
                        <a:pt x="325" y="18"/>
                      </a:lnTo>
                      <a:lnTo>
                        <a:pt x="378" y="18"/>
                      </a:lnTo>
                      <a:lnTo>
                        <a:pt x="369" y="18"/>
                      </a:lnTo>
                      <a:lnTo>
                        <a:pt x="369" y="18"/>
                      </a:lnTo>
                      <a:lnTo>
                        <a:pt x="378" y="18"/>
                      </a:lnTo>
                      <a:lnTo>
                        <a:pt x="378" y="35"/>
                      </a:lnTo>
                      <a:lnTo>
                        <a:pt x="378" y="44"/>
                      </a:lnTo>
                      <a:lnTo>
                        <a:pt x="378" y="53"/>
                      </a:lnTo>
                      <a:lnTo>
                        <a:pt x="378" y="62"/>
                      </a:lnTo>
                      <a:lnTo>
                        <a:pt x="378" y="62"/>
                      </a:lnTo>
                      <a:lnTo>
                        <a:pt x="378" y="71"/>
                      </a:lnTo>
                      <a:lnTo>
                        <a:pt x="378" y="80"/>
                      </a:lnTo>
                      <a:lnTo>
                        <a:pt x="378" y="80"/>
                      </a:lnTo>
                      <a:lnTo>
                        <a:pt x="387" y="97"/>
                      </a:lnTo>
                      <a:lnTo>
                        <a:pt x="387" y="106"/>
                      </a:lnTo>
                      <a:lnTo>
                        <a:pt x="396" y="115"/>
                      </a:lnTo>
                      <a:lnTo>
                        <a:pt x="396" y="133"/>
                      </a:lnTo>
                      <a:lnTo>
                        <a:pt x="396" y="133"/>
                      </a:lnTo>
                      <a:lnTo>
                        <a:pt x="396" y="142"/>
                      </a:lnTo>
                      <a:lnTo>
                        <a:pt x="396" y="142"/>
                      </a:lnTo>
                      <a:lnTo>
                        <a:pt x="396" y="150"/>
                      </a:lnTo>
                      <a:lnTo>
                        <a:pt x="396" y="168"/>
                      </a:lnTo>
                      <a:lnTo>
                        <a:pt x="396" y="168"/>
                      </a:lnTo>
                      <a:lnTo>
                        <a:pt x="396" y="177"/>
                      </a:lnTo>
                      <a:lnTo>
                        <a:pt x="396" y="186"/>
                      </a:lnTo>
                      <a:lnTo>
                        <a:pt x="396" y="203"/>
                      </a:lnTo>
                      <a:lnTo>
                        <a:pt x="396" y="203"/>
                      </a:lnTo>
                      <a:lnTo>
                        <a:pt x="396" y="212"/>
                      </a:lnTo>
                      <a:lnTo>
                        <a:pt x="404" y="212"/>
                      </a:lnTo>
                      <a:lnTo>
                        <a:pt x="404" y="221"/>
                      </a:lnTo>
                      <a:lnTo>
                        <a:pt x="404" y="230"/>
                      </a:lnTo>
                      <a:lnTo>
                        <a:pt x="404" y="239"/>
                      </a:lnTo>
                      <a:lnTo>
                        <a:pt x="413" y="248"/>
                      </a:lnTo>
                      <a:lnTo>
                        <a:pt x="413" y="248"/>
                      </a:lnTo>
                      <a:lnTo>
                        <a:pt x="413" y="256"/>
                      </a:lnTo>
                      <a:lnTo>
                        <a:pt x="308" y="256"/>
                      </a:lnTo>
                      <a:lnTo>
                        <a:pt x="211" y="256"/>
                      </a:lnTo>
                      <a:lnTo>
                        <a:pt x="97"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5" name="Group 655"/>
                <p:cNvGrpSpPr/>
                <p:nvPr/>
              </p:nvGrpSpPr>
              <p:grpSpPr>
                <a:xfrm>
                  <a:off x="4305977" y="1998232"/>
                  <a:ext cx="625199" cy="474938"/>
                  <a:chOff x="4630738" y="1803401"/>
                  <a:chExt cx="739775" cy="561976"/>
                </a:xfrm>
                <a:grpFill/>
              </p:grpSpPr>
              <p:sp>
                <p:nvSpPr>
                  <p:cNvPr id="23" name="Freeform 75"/>
                  <p:cNvSpPr>
                    <a:spLocks/>
                  </p:cNvSpPr>
                  <p:nvPr/>
                </p:nvSpPr>
                <p:spPr bwMode="auto">
                  <a:xfrm>
                    <a:off x="4630738" y="1803401"/>
                    <a:ext cx="587375" cy="533400"/>
                  </a:xfrm>
                  <a:custGeom>
                    <a:avLst/>
                    <a:gdLst/>
                    <a:ahLst/>
                    <a:cxnLst>
                      <a:cxn ang="0">
                        <a:pos x="0" y="292"/>
                      </a:cxn>
                      <a:cxn ang="0">
                        <a:pos x="18" y="265"/>
                      </a:cxn>
                      <a:cxn ang="0">
                        <a:pos x="27" y="256"/>
                      </a:cxn>
                      <a:cxn ang="0">
                        <a:pos x="44" y="239"/>
                      </a:cxn>
                      <a:cxn ang="0">
                        <a:pos x="35" y="221"/>
                      </a:cxn>
                      <a:cxn ang="0">
                        <a:pos x="35" y="221"/>
                      </a:cxn>
                      <a:cxn ang="0">
                        <a:pos x="27" y="212"/>
                      </a:cxn>
                      <a:cxn ang="0">
                        <a:pos x="27" y="203"/>
                      </a:cxn>
                      <a:cxn ang="0">
                        <a:pos x="35" y="195"/>
                      </a:cxn>
                      <a:cxn ang="0">
                        <a:pos x="44" y="195"/>
                      </a:cxn>
                      <a:cxn ang="0">
                        <a:pos x="71" y="186"/>
                      </a:cxn>
                      <a:cxn ang="0">
                        <a:pos x="106" y="186"/>
                      </a:cxn>
                      <a:cxn ang="0">
                        <a:pos x="132" y="177"/>
                      </a:cxn>
                      <a:cxn ang="0">
                        <a:pos x="141" y="177"/>
                      </a:cxn>
                      <a:cxn ang="0">
                        <a:pos x="150" y="177"/>
                      </a:cxn>
                      <a:cxn ang="0">
                        <a:pos x="158" y="159"/>
                      </a:cxn>
                      <a:cxn ang="0">
                        <a:pos x="167" y="150"/>
                      </a:cxn>
                      <a:cxn ang="0">
                        <a:pos x="176" y="150"/>
                      </a:cxn>
                      <a:cxn ang="0">
                        <a:pos x="176" y="142"/>
                      </a:cxn>
                      <a:cxn ang="0">
                        <a:pos x="167" y="124"/>
                      </a:cxn>
                      <a:cxn ang="0">
                        <a:pos x="176" y="115"/>
                      </a:cxn>
                      <a:cxn ang="0">
                        <a:pos x="176" y="115"/>
                      </a:cxn>
                      <a:cxn ang="0">
                        <a:pos x="167" y="106"/>
                      </a:cxn>
                      <a:cxn ang="0">
                        <a:pos x="167" y="115"/>
                      </a:cxn>
                      <a:cxn ang="0">
                        <a:pos x="158" y="106"/>
                      </a:cxn>
                      <a:cxn ang="0">
                        <a:pos x="176" y="88"/>
                      </a:cxn>
                      <a:cxn ang="0">
                        <a:pos x="185" y="80"/>
                      </a:cxn>
                      <a:cxn ang="0">
                        <a:pos x="202" y="44"/>
                      </a:cxn>
                      <a:cxn ang="0">
                        <a:pos x="229" y="18"/>
                      </a:cxn>
                      <a:cxn ang="0">
                        <a:pos x="273" y="9"/>
                      </a:cxn>
                      <a:cxn ang="0">
                        <a:pos x="308" y="0"/>
                      </a:cxn>
                      <a:cxn ang="0">
                        <a:pos x="308" y="9"/>
                      </a:cxn>
                      <a:cxn ang="0">
                        <a:pos x="317" y="27"/>
                      </a:cxn>
                      <a:cxn ang="0">
                        <a:pos x="326" y="35"/>
                      </a:cxn>
                      <a:cxn ang="0">
                        <a:pos x="326" y="44"/>
                      </a:cxn>
                      <a:cxn ang="0">
                        <a:pos x="326" y="62"/>
                      </a:cxn>
                      <a:cxn ang="0">
                        <a:pos x="326" y="71"/>
                      </a:cxn>
                      <a:cxn ang="0">
                        <a:pos x="326" y="88"/>
                      </a:cxn>
                      <a:cxn ang="0">
                        <a:pos x="334" y="106"/>
                      </a:cxn>
                      <a:cxn ang="0">
                        <a:pos x="334" y="106"/>
                      </a:cxn>
                      <a:cxn ang="0">
                        <a:pos x="352" y="159"/>
                      </a:cxn>
                      <a:cxn ang="0">
                        <a:pos x="361" y="168"/>
                      </a:cxn>
                      <a:cxn ang="0">
                        <a:pos x="361" y="221"/>
                      </a:cxn>
                      <a:cxn ang="0">
                        <a:pos x="370" y="283"/>
                      </a:cxn>
                      <a:cxn ang="0">
                        <a:pos x="370" y="292"/>
                      </a:cxn>
                      <a:cxn ang="0">
                        <a:pos x="361" y="310"/>
                      </a:cxn>
                      <a:cxn ang="0">
                        <a:pos x="361" y="318"/>
                      </a:cxn>
                      <a:cxn ang="0">
                        <a:pos x="361" y="327"/>
                      </a:cxn>
                      <a:cxn ang="0">
                        <a:pos x="352" y="336"/>
                      </a:cxn>
                      <a:cxn ang="0">
                        <a:pos x="352" y="310"/>
                      </a:cxn>
                      <a:cxn ang="0">
                        <a:pos x="343" y="301"/>
                      </a:cxn>
                      <a:cxn ang="0">
                        <a:pos x="343" y="292"/>
                      </a:cxn>
                      <a:cxn ang="0">
                        <a:pos x="352" y="301"/>
                      </a:cxn>
                      <a:cxn ang="0">
                        <a:pos x="299" y="301"/>
                      </a:cxn>
                      <a:cxn ang="0">
                        <a:pos x="299" y="292"/>
                      </a:cxn>
                      <a:cxn ang="0">
                        <a:pos x="282" y="292"/>
                      </a:cxn>
                      <a:cxn ang="0">
                        <a:pos x="273" y="283"/>
                      </a:cxn>
                      <a:cxn ang="0">
                        <a:pos x="264" y="265"/>
                      </a:cxn>
                      <a:cxn ang="0">
                        <a:pos x="255" y="265"/>
                      </a:cxn>
                      <a:cxn ang="0">
                        <a:pos x="255" y="256"/>
                      </a:cxn>
                      <a:cxn ang="0">
                        <a:pos x="123" y="283"/>
                      </a:cxn>
                      <a:cxn ang="0">
                        <a:pos x="0" y="310"/>
                      </a:cxn>
                      <a:cxn ang="0">
                        <a:pos x="0" y="292"/>
                      </a:cxn>
                    </a:cxnLst>
                    <a:rect l="0" t="0" r="r" b="b"/>
                    <a:pathLst>
                      <a:path w="370" h="336">
                        <a:moveTo>
                          <a:pt x="0" y="292"/>
                        </a:moveTo>
                        <a:lnTo>
                          <a:pt x="0" y="292"/>
                        </a:lnTo>
                        <a:lnTo>
                          <a:pt x="9" y="274"/>
                        </a:lnTo>
                        <a:lnTo>
                          <a:pt x="18" y="265"/>
                        </a:lnTo>
                        <a:lnTo>
                          <a:pt x="27" y="256"/>
                        </a:lnTo>
                        <a:lnTo>
                          <a:pt x="27" y="256"/>
                        </a:lnTo>
                        <a:lnTo>
                          <a:pt x="35" y="248"/>
                        </a:lnTo>
                        <a:lnTo>
                          <a:pt x="44" y="239"/>
                        </a:lnTo>
                        <a:lnTo>
                          <a:pt x="44" y="239"/>
                        </a:lnTo>
                        <a:lnTo>
                          <a:pt x="35" y="221"/>
                        </a:lnTo>
                        <a:lnTo>
                          <a:pt x="35" y="221"/>
                        </a:lnTo>
                        <a:lnTo>
                          <a:pt x="35" y="221"/>
                        </a:lnTo>
                        <a:lnTo>
                          <a:pt x="27" y="212"/>
                        </a:lnTo>
                        <a:lnTo>
                          <a:pt x="27" y="212"/>
                        </a:lnTo>
                        <a:lnTo>
                          <a:pt x="27" y="203"/>
                        </a:lnTo>
                        <a:lnTo>
                          <a:pt x="27" y="203"/>
                        </a:lnTo>
                        <a:lnTo>
                          <a:pt x="27" y="203"/>
                        </a:lnTo>
                        <a:lnTo>
                          <a:pt x="35" y="195"/>
                        </a:lnTo>
                        <a:lnTo>
                          <a:pt x="35" y="195"/>
                        </a:lnTo>
                        <a:lnTo>
                          <a:pt x="44" y="195"/>
                        </a:lnTo>
                        <a:lnTo>
                          <a:pt x="53" y="186"/>
                        </a:lnTo>
                        <a:lnTo>
                          <a:pt x="71" y="186"/>
                        </a:lnTo>
                        <a:lnTo>
                          <a:pt x="97" y="186"/>
                        </a:lnTo>
                        <a:lnTo>
                          <a:pt x="106" y="186"/>
                        </a:lnTo>
                        <a:lnTo>
                          <a:pt x="114" y="186"/>
                        </a:lnTo>
                        <a:lnTo>
                          <a:pt x="132" y="177"/>
                        </a:lnTo>
                        <a:lnTo>
                          <a:pt x="141" y="177"/>
                        </a:lnTo>
                        <a:lnTo>
                          <a:pt x="141" y="177"/>
                        </a:lnTo>
                        <a:lnTo>
                          <a:pt x="150" y="177"/>
                        </a:lnTo>
                        <a:lnTo>
                          <a:pt x="150" y="177"/>
                        </a:lnTo>
                        <a:lnTo>
                          <a:pt x="158" y="168"/>
                        </a:lnTo>
                        <a:lnTo>
                          <a:pt x="158" y="159"/>
                        </a:lnTo>
                        <a:lnTo>
                          <a:pt x="167" y="159"/>
                        </a:lnTo>
                        <a:lnTo>
                          <a:pt x="167" y="150"/>
                        </a:lnTo>
                        <a:lnTo>
                          <a:pt x="176" y="150"/>
                        </a:lnTo>
                        <a:lnTo>
                          <a:pt x="176" y="150"/>
                        </a:lnTo>
                        <a:lnTo>
                          <a:pt x="176" y="142"/>
                        </a:lnTo>
                        <a:lnTo>
                          <a:pt x="176" y="142"/>
                        </a:lnTo>
                        <a:lnTo>
                          <a:pt x="176" y="133"/>
                        </a:lnTo>
                        <a:lnTo>
                          <a:pt x="167" y="124"/>
                        </a:lnTo>
                        <a:lnTo>
                          <a:pt x="176" y="124"/>
                        </a:lnTo>
                        <a:lnTo>
                          <a:pt x="176" y="115"/>
                        </a:lnTo>
                        <a:lnTo>
                          <a:pt x="176" y="115"/>
                        </a:lnTo>
                        <a:lnTo>
                          <a:pt x="176" y="115"/>
                        </a:lnTo>
                        <a:lnTo>
                          <a:pt x="167" y="106"/>
                        </a:lnTo>
                        <a:lnTo>
                          <a:pt x="167" y="106"/>
                        </a:lnTo>
                        <a:lnTo>
                          <a:pt x="167" y="115"/>
                        </a:lnTo>
                        <a:lnTo>
                          <a:pt x="167" y="115"/>
                        </a:lnTo>
                        <a:lnTo>
                          <a:pt x="158" y="106"/>
                        </a:lnTo>
                        <a:lnTo>
                          <a:pt x="158" y="106"/>
                        </a:lnTo>
                        <a:lnTo>
                          <a:pt x="167" y="97"/>
                        </a:lnTo>
                        <a:lnTo>
                          <a:pt x="176" y="88"/>
                        </a:lnTo>
                        <a:lnTo>
                          <a:pt x="176" y="88"/>
                        </a:lnTo>
                        <a:lnTo>
                          <a:pt x="185" y="80"/>
                        </a:lnTo>
                        <a:lnTo>
                          <a:pt x="185" y="71"/>
                        </a:lnTo>
                        <a:lnTo>
                          <a:pt x="202" y="44"/>
                        </a:lnTo>
                        <a:lnTo>
                          <a:pt x="220" y="27"/>
                        </a:lnTo>
                        <a:lnTo>
                          <a:pt x="229" y="18"/>
                        </a:lnTo>
                        <a:lnTo>
                          <a:pt x="238" y="18"/>
                        </a:lnTo>
                        <a:lnTo>
                          <a:pt x="273" y="9"/>
                        </a:lnTo>
                        <a:lnTo>
                          <a:pt x="308" y="0"/>
                        </a:lnTo>
                        <a:lnTo>
                          <a:pt x="308" y="0"/>
                        </a:lnTo>
                        <a:lnTo>
                          <a:pt x="308" y="9"/>
                        </a:lnTo>
                        <a:lnTo>
                          <a:pt x="308" y="9"/>
                        </a:lnTo>
                        <a:lnTo>
                          <a:pt x="317" y="18"/>
                        </a:lnTo>
                        <a:lnTo>
                          <a:pt x="317" y="27"/>
                        </a:lnTo>
                        <a:lnTo>
                          <a:pt x="317" y="35"/>
                        </a:lnTo>
                        <a:lnTo>
                          <a:pt x="326" y="35"/>
                        </a:lnTo>
                        <a:lnTo>
                          <a:pt x="326" y="44"/>
                        </a:lnTo>
                        <a:lnTo>
                          <a:pt x="326" y="44"/>
                        </a:lnTo>
                        <a:lnTo>
                          <a:pt x="326" y="53"/>
                        </a:lnTo>
                        <a:lnTo>
                          <a:pt x="326" y="62"/>
                        </a:lnTo>
                        <a:lnTo>
                          <a:pt x="326" y="62"/>
                        </a:lnTo>
                        <a:lnTo>
                          <a:pt x="326" y="71"/>
                        </a:lnTo>
                        <a:lnTo>
                          <a:pt x="326" y="80"/>
                        </a:lnTo>
                        <a:lnTo>
                          <a:pt x="326" y="88"/>
                        </a:lnTo>
                        <a:lnTo>
                          <a:pt x="334" y="97"/>
                        </a:lnTo>
                        <a:lnTo>
                          <a:pt x="334" y="106"/>
                        </a:lnTo>
                        <a:lnTo>
                          <a:pt x="334" y="115"/>
                        </a:lnTo>
                        <a:lnTo>
                          <a:pt x="334" y="106"/>
                        </a:lnTo>
                        <a:lnTo>
                          <a:pt x="343" y="115"/>
                        </a:lnTo>
                        <a:lnTo>
                          <a:pt x="352" y="159"/>
                        </a:lnTo>
                        <a:lnTo>
                          <a:pt x="352" y="168"/>
                        </a:lnTo>
                        <a:lnTo>
                          <a:pt x="361" y="168"/>
                        </a:lnTo>
                        <a:lnTo>
                          <a:pt x="361" y="177"/>
                        </a:lnTo>
                        <a:lnTo>
                          <a:pt x="361" y="221"/>
                        </a:lnTo>
                        <a:lnTo>
                          <a:pt x="361" y="230"/>
                        </a:lnTo>
                        <a:lnTo>
                          <a:pt x="370" y="283"/>
                        </a:lnTo>
                        <a:lnTo>
                          <a:pt x="370" y="292"/>
                        </a:lnTo>
                        <a:lnTo>
                          <a:pt x="370" y="292"/>
                        </a:lnTo>
                        <a:lnTo>
                          <a:pt x="361" y="301"/>
                        </a:lnTo>
                        <a:lnTo>
                          <a:pt x="361" y="310"/>
                        </a:lnTo>
                        <a:lnTo>
                          <a:pt x="370" y="310"/>
                        </a:lnTo>
                        <a:lnTo>
                          <a:pt x="361" y="318"/>
                        </a:lnTo>
                        <a:lnTo>
                          <a:pt x="361" y="327"/>
                        </a:lnTo>
                        <a:lnTo>
                          <a:pt x="361" y="327"/>
                        </a:lnTo>
                        <a:lnTo>
                          <a:pt x="352" y="336"/>
                        </a:lnTo>
                        <a:lnTo>
                          <a:pt x="352" y="336"/>
                        </a:lnTo>
                        <a:lnTo>
                          <a:pt x="352" y="327"/>
                        </a:lnTo>
                        <a:lnTo>
                          <a:pt x="352" y="310"/>
                        </a:lnTo>
                        <a:lnTo>
                          <a:pt x="352" y="301"/>
                        </a:lnTo>
                        <a:lnTo>
                          <a:pt x="343" y="301"/>
                        </a:lnTo>
                        <a:lnTo>
                          <a:pt x="343" y="292"/>
                        </a:lnTo>
                        <a:lnTo>
                          <a:pt x="343" y="292"/>
                        </a:lnTo>
                        <a:lnTo>
                          <a:pt x="343" y="301"/>
                        </a:lnTo>
                        <a:lnTo>
                          <a:pt x="352" y="301"/>
                        </a:lnTo>
                        <a:lnTo>
                          <a:pt x="352" y="318"/>
                        </a:lnTo>
                        <a:lnTo>
                          <a:pt x="299" y="301"/>
                        </a:lnTo>
                        <a:lnTo>
                          <a:pt x="299" y="301"/>
                        </a:lnTo>
                        <a:lnTo>
                          <a:pt x="299" y="292"/>
                        </a:lnTo>
                        <a:lnTo>
                          <a:pt x="290" y="292"/>
                        </a:lnTo>
                        <a:lnTo>
                          <a:pt x="282" y="292"/>
                        </a:lnTo>
                        <a:lnTo>
                          <a:pt x="282" y="283"/>
                        </a:lnTo>
                        <a:lnTo>
                          <a:pt x="273" y="283"/>
                        </a:lnTo>
                        <a:lnTo>
                          <a:pt x="273" y="274"/>
                        </a:lnTo>
                        <a:lnTo>
                          <a:pt x="264" y="265"/>
                        </a:lnTo>
                        <a:lnTo>
                          <a:pt x="264" y="265"/>
                        </a:lnTo>
                        <a:lnTo>
                          <a:pt x="255" y="265"/>
                        </a:lnTo>
                        <a:lnTo>
                          <a:pt x="255" y="256"/>
                        </a:lnTo>
                        <a:lnTo>
                          <a:pt x="255" y="256"/>
                        </a:lnTo>
                        <a:lnTo>
                          <a:pt x="202" y="274"/>
                        </a:lnTo>
                        <a:lnTo>
                          <a:pt x="123" y="283"/>
                        </a:lnTo>
                        <a:lnTo>
                          <a:pt x="53" y="301"/>
                        </a:lnTo>
                        <a:lnTo>
                          <a:pt x="0" y="310"/>
                        </a:lnTo>
                        <a:lnTo>
                          <a:pt x="0" y="292"/>
                        </a:lnTo>
                        <a:lnTo>
                          <a:pt x="0" y="29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77"/>
                  <p:cNvSpPr>
                    <a:spLocks/>
                  </p:cNvSpPr>
                  <p:nvPr/>
                </p:nvSpPr>
                <p:spPr bwMode="auto">
                  <a:xfrm>
                    <a:off x="5189538" y="2252664"/>
                    <a:ext cx="180975" cy="112713"/>
                  </a:xfrm>
                  <a:custGeom>
                    <a:avLst/>
                    <a:gdLst/>
                    <a:ahLst/>
                    <a:cxnLst>
                      <a:cxn ang="0">
                        <a:pos x="35" y="53"/>
                      </a:cxn>
                      <a:cxn ang="0">
                        <a:pos x="18" y="62"/>
                      </a:cxn>
                      <a:cxn ang="0">
                        <a:pos x="9" y="71"/>
                      </a:cxn>
                      <a:cxn ang="0">
                        <a:pos x="18" y="62"/>
                      </a:cxn>
                      <a:cxn ang="0">
                        <a:pos x="0" y="62"/>
                      </a:cxn>
                      <a:cxn ang="0">
                        <a:pos x="0" y="62"/>
                      </a:cxn>
                      <a:cxn ang="0">
                        <a:pos x="0" y="62"/>
                      </a:cxn>
                      <a:cxn ang="0">
                        <a:pos x="9" y="53"/>
                      </a:cxn>
                      <a:cxn ang="0">
                        <a:pos x="18" y="44"/>
                      </a:cxn>
                      <a:cxn ang="0">
                        <a:pos x="18" y="44"/>
                      </a:cxn>
                      <a:cxn ang="0">
                        <a:pos x="18" y="44"/>
                      </a:cxn>
                      <a:cxn ang="0">
                        <a:pos x="18" y="35"/>
                      </a:cxn>
                      <a:cxn ang="0">
                        <a:pos x="26" y="35"/>
                      </a:cxn>
                      <a:cxn ang="0">
                        <a:pos x="26" y="35"/>
                      </a:cxn>
                      <a:cxn ang="0">
                        <a:pos x="35" y="27"/>
                      </a:cxn>
                      <a:cxn ang="0">
                        <a:pos x="44" y="27"/>
                      </a:cxn>
                      <a:cxn ang="0">
                        <a:pos x="44" y="27"/>
                      </a:cxn>
                      <a:cxn ang="0">
                        <a:pos x="53" y="27"/>
                      </a:cxn>
                      <a:cxn ang="0">
                        <a:pos x="70" y="18"/>
                      </a:cxn>
                      <a:cxn ang="0">
                        <a:pos x="79" y="18"/>
                      </a:cxn>
                      <a:cxn ang="0">
                        <a:pos x="88" y="0"/>
                      </a:cxn>
                      <a:cxn ang="0">
                        <a:pos x="88" y="9"/>
                      </a:cxn>
                      <a:cxn ang="0">
                        <a:pos x="88" y="9"/>
                      </a:cxn>
                      <a:cxn ang="0">
                        <a:pos x="79" y="18"/>
                      </a:cxn>
                      <a:cxn ang="0">
                        <a:pos x="79" y="18"/>
                      </a:cxn>
                      <a:cxn ang="0">
                        <a:pos x="79" y="18"/>
                      </a:cxn>
                      <a:cxn ang="0">
                        <a:pos x="88" y="18"/>
                      </a:cxn>
                      <a:cxn ang="0">
                        <a:pos x="88" y="9"/>
                      </a:cxn>
                      <a:cxn ang="0">
                        <a:pos x="97" y="9"/>
                      </a:cxn>
                      <a:cxn ang="0">
                        <a:pos x="106" y="0"/>
                      </a:cxn>
                      <a:cxn ang="0">
                        <a:pos x="106" y="9"/>
                      </a:cxn>
                      <a:cxn ang="0">
                        <a:pos x="106" y="0"/>
                      </a:cxn>
                      <a:cxn ang="0">
                        <a:pos x="114" y="0"/>
                      </a:cxn>
                      <a:cxn ang="0">
                        <a:pos x="106" y="9"/>
                      </a:cxn>
                      <a:cxn ang="0">
                        <a:pos x="106" y="9"/>
                      </a:cxn>
                      <a:cxn ang="0">
                        <a:pos x="88" y="18"/>
                      </a:cxn>
                      <a:cxn ang="0">
                        <a:pos x="88" y="18"/>
                      </a:cxn>
                      <a:cxn ang="0">
                        <a:pos x="88" y="27"/>
                      </a:cxn>
                      <a:cxn ang="0">
                        <a:pos x="79" y="35"/>
                      </a:cxn>
                      <a:cxn ang="0">
                        <a:pos x="70" y="35"/>
                      </a:cxn>
                      <a:cxn ang="0">
                        <a:pos x="62" y="35"/>
                      </a:cxn>
                      <a:cxn ang="0">
                        <a:pos x="62" y="35"/>
                      </a:cxn>
                      <a:cxn ang="0">
                        <a:pos x="53" y="44"/>
                      </a:cxn>
                      <a:cxn ang="0">
                        <a:pos x="44" y="44"/>
                      </a:cxn>
                      <a:cxn ang="0">
                        <a:pos x="35" y="53"/>
                      </a:cxn>
                      <a:cxn ang="0">
                        <a:pos x="35" y="53"/>
                      </a:cxn>
                    </a:cxnLst>
                    <a:rect l="0" t="0" r="r" b="b"/>
                    <a:pathLst>
                      <a:path w="114" h="71">
                        <a:moveTo>
                          <a:pt x="35" y="53"/>
                        </a:moveTo>
                        <a:lnTo>
                          <a:pt x="18" y="62"/>
                        </a:lnTo>
                        <a:lnTo>
                          <a:pt x="9" y="71"/>
                        </a:lnTo>
                        <a:lnTo>
                          <a:pt x="18" y="62"/>
                        </a:lnTo>
                        <a:lnTo>
                          <a:pt x="0" y="62"/>
                        </a:lnTo>
                        <a:lnTo>
                          <a:pt x="0" y="62"/>
                        </a:lnTo>
                        <a:lnTo>
                          <a:pt x="0" y="62"/>
                        </a:lnTo>
                        <a:lnTo>
                          <a:pt x="9" y="53"/>
                        </a:lnTo>
                        <a:lnTo>
                          <a:pt x="18" y="44"/>
                        </a:lnTo>
                        <a:lnTo>
                          <a:pt x="18" y="44"/>
                        </a:lnTo>
                        <a:lnTo>
                          <a:pt x="18" y="44"/>
                        </a:lnTo>
                        <a:lnTo>
                          <a:pt x="18" y="35"/>
                        </a:lnTo>
                        <a:lnTo>
                          <a:pt x="26" y="35"/>
                        </a:lnTo>
                        <a:lnTo>
                          <a:pt x="26" y="35"/>
                        </a:lnTo>
                        <a:lnTo>
                          <a:pt x="35" y="27"/>
                        </a:lnTo>
                        <a:lnTo>
                          <a:pt x="44" y="27"/>
                        </a:lnTo>
                        <a:lnTo>
                          <a:pt x="44" y="27"/>
                        </a:lnTo>
                        <a:lnTo>
                          <a:pt x="53" y="27"/>
                        </a:lnTo>
                        <a:lnTo>
                          <a:pt x="70" y="18"/>
                        </a:lnTo>
                        <a:lnTo>
                          <a:pt x="79" y="18"/>
                        </a:lnTo>
                        <a:lnTo>
                          <a:pt x="88" y="0"/>
                        </a:lnTo>
                        <a:lnTo>
                          <a:pt x="88" y="9"/>
                        </a:lnTo>
                        <a:lnTo>
                          <a:pt x="88" y="9"/>
                        </a:lnTo>
                        <a:lnTo>
                          <a:pt x="79" y="18"/>
                        </a:lnTo>
                        <a:lnTo>
                          <a:pt x="79" y="18"/>
                        </a:lnTo>
                        <a:lnTo>
                          <a:pt x="79" y="18"/>
                        </a:lnTo>
                        <a:lnTo>
                          <a:pt x="88" y="18"/>
                        </a:lnTo>
                        <a:lnTo>
                          <a:pt x="88" y="9"/>
                        </a:lnTo>
                        <a:lnTo>
                          <a:pt x="97" y="9"/>
                        </a:lnTo>
                        <a:lnTo>
                          <a:pt x="106" y="0"/>
                        </a:lnTo>
                        <a:lnTo>
                          <a:pt x="106" y="9"/>
                        </a:lnTo>
                        <a:lnTo>
                          <a:pt x="106" y="0"/>
                        </a:lnTo>
                        <a:lnTo>
                          <a:pt x="114" y="0"/>
                        </a:lnTo>
                        <a:lnTo>
                          <a:pt x="106" y="9"/>
                        </a:lnTo>
                        <a:lnTo>
                          <a:pt x="106" y="9"/>
                        </a:lnTo>
                        <a:lnTo>
                          <a:pt x="88" y="18"/>
                        </a:lnTo>
                        <a:lnTo>
                          <a:pt x="88" y="18"/>
                        </a:lnTo>
                        <a:lnTo>
                          <a:pt x="88" y="27"/>
                        </a:lnTo>
                        <a:lnTo>
                          <a:pt x="79" y="35"/>
                        </a:lnTo>
                        <a:lnTo>
                          <a:pt x="70" y="35"/>
                        </a:lnTo>
                        <a:lnTo>
                          <a:pt x="62" y="35"/>
                        </a:lnTo>
                        <a:lnTo>
                          <a:pt x="62" y="35"/>
                        </a:lnTo>
                        <a:lnTo>
                          <a:pt x="53" y="44"/>
                        </a:lnTo>
                        <a:lnTo>
                          <a:pt x="44" y="44"/>
                        </a:lnTo>
                        <a:lnTo>
                          <a:pt x="35" y="53"/>
                        </a:lnTo>
                        <a:lnTo>
                          <a:pt x="35" y="5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6" name="Freeform 91"/>
                <p:cNvSpPr>
                  <a:spLocks/>
                </p:cNvSpPr>
                <p:nvPr/>
              </p:nvSpPr>
              <p:spPr bwMode="auto">
                <a:xfrm>
                  <a:off x="1614670" y="1654775"/>
                  <a:ext cx="861328" cy="544702"/>
                </a:xfrm>
                <a:custGeom>
                  <a:avLst/>
                  <a:gdLst/>
                  <a:ahLst/>
                  <a:cxnLst>
                    <a:cxn ang="0">
                      <a:pos x="18" y="115"/>
                    </a:cxn>
                    <a:cxn ang="0">
                      <a:pos x="9" y="97"/>
                    </a:cxn>
                    <a:cxn ang="0">
                      <a:pos x="0" y="79"/>
                    </a:cxn>
                    <a:cxn ang="0">
                      <a:pos x="18" y="0"/>
                    </a:cxn>
                    <a:cxn ang="0">
                      <a:pos x="229" y="44"/>
                    </a:cxn>
                    <a:cxn ang="0">
                      <a:pos x="422" y="70"/>
                    </a:cxn>
                    <a:cxn ang="0">
                      <a:pos x="607" y="88"/>
                    </a:cxn>
                    <a:cxn ang="0">
                      <a:pos x="642" y="88"/>
                    </a:cxn>
                    <a:cxn ang="0">
                      <a:pos x="625" y="398"/>
                    </a:cxn>
                    <a:cxn ang="0">
                      <a:pos x="546" y="398"/>
                    </a:cxn>
                    <a:cxn ang="0">
                      <a:pos x="334" y="371"/>
                    </a:cxn>
                    <a:cxn ang="0">
                      <a:pos x="229" y="362"/>
                    </a:cxn>
                    <a:cxn ang="0">
                      <a:pos x="220" y="398"/>
                    </a:cxn>
                    <a:cxn ang="0">
                      <a:pos x="211" y="380"/>
                    </a:cxn>
                    <a:cxn ang="0">
                      <a:pos x="202" y="389"/>
                    </a:cxn>
                    <a:cxn ang="0">
                      <a:pos x="194" y="389"/>
                    </a:cxn>
                    <a:cxn ang="0">
                      <a:pos x="185" y="389"/>
                    </a:cxn>
                    <a:cxn ang="0">
                      <a:pos x="158" y="380"/>
                    </a:cxn>
                    <a:cxn ang="0">
                      <a:pos x="150" y="389"/>
                    </a:cxn>
                    <a:cxn ang="0">
                      <a:pos x="141" y="389"/>
                    </a:cxn>
                    <a:cxn ang="0">
                      <a:pos x="123" y="389"/>
                    </a:cxn>
                    <a:cxn ang="0">
                      <a:pos x="123" y="398"/>
                    </a:cxn>
                    <a:cxn ang="0">
                      <a:pos x="114" y="380"/>
                    </a:cxn>
                    <a:cxn ang="0">
                      <a:pos x="114" y="371"/>
                    </a:cxn>
                    <a:cxn ang="0">
                      <a:pos x="114" y="362"/>
                    </a:cxn>
                    <a:cxn ang="0">
                      <a:pos x="106" y="353"/>
                    </a:cxn>
                    <a:cxn ang="0">
                      <a:pos x="97" y="344"/>
                    </a:cxn>
                    <a:cxn ang="0">
                      <a:pos x="97" y="336"/>
                    </a:cxn>
                    <a:cxn ang="0">
                      <a:pos x="97" y="327"/>
                    </a:cxn>
                    <a:cxn ang="0">
                      <a:pos x="88" y="300"/>
                    </a:cxn>
                    <a:cxn ang="0">
                      <a:pos x="79" y="283"/>
                    </a:cxn>
                    <a:cxn ang="0">
                      <a:pos x="62" y="291"/>
                    </a:cxn>
                    <a:cxn ang="0">
                      <a:pos x="53" y="283"/>
                    </a:cxn>
                    <a:cxn ang="0">
                      <a:pos x="44" y="283"/>
                    </a:cxn>
                    <a:cxn ang="0">
                      <a:pos x="53" y="265"/>
                    </a:cxn>
                    <a:cxn ang="0">
                      <a:pos x="62" y="265"/>
                    </a:cxn>
                    <a:cxn ang="0">
                      <a:pos x="53" y="247"/>
                    </a:cxn>
                    <a:cxn ang="0">
                      <a:pos x="62" y="238"/>
                    </a:cxn>
                    <a:cxn ang="0">
                      <a:pos x="62" y="230"/>
                    </a:cxn>
                    <a:cxn ang="0">
                      <a:pos x="70" y="203"/>
                    </a:cxn>
                    <a:cxn ang="0">
                      <a:pos x="62" y="203"/>
                    </a:cxn>
                    <a:cxn ang="0">
                      <a:pos x="62" y="194"/>
                    </a:cxn>
                    <a:cxn ang="0">
                      <a:pos x="53" y="185"/>
                    </a:cxn>
                    <a:cxn ang="0">
                      <a:pos x="44" y="176"/>
                    </a:cxn>
                    <a:cxn ang="0">
                      <a:pos x="44" y="168"/>
                    </a:cxn>
                    <a:cxn ang="0">
                      <a:pos x="35" y="159"/>
                    </a:cxn>
                    <a:cxn ang="0">
                      <a:pos x="26" y="141"/>
                    </a:cxn>
                    <a:cxn ang="0">
                      <a:pos x="18" y="132"/>
                    </a:cxn>
                    <a:cxn ang="0">
                      <a:pos x="18" y="123"/>
                    </a:cxn>
                  </a:cxnLst>
                  <a:rect l="0" t="0" r="r" b="b"/>
                  <a:pathLst>
                    <a:path w="642" h="406">
                      <a:moveTo>
                        <a:pt x="18" y="123"/>
                      </a:moveTo>
                      <a:lnTo>
                        <a:pt x="18" y="115"/>
                      </a:lnTo>
                      <a:lnTo>
                        <a:pt x="18" y="106"/>
                      </a:lnTo>
                      <a:lnTo>
                        <a:pt x="9" y="97"/>
                      </a:lnTo>
                      <a:lnTo>
                        <a:pt x="9" y="97"/>
                      </a:lnTo>
                      <a:lnTo>
                        <a:pt x="0" y="79"/>
                      </a:lnTo>
                      <a:lnTo>
                        <a:pt x="18" y="8"/>
                      </a:lnTo>
                      <a:lnTo>
                        <a:pt x="18" y="0"/>
                      </a:lnTo>
                      <a:lnTo>
                        <a:pt x="97" y="17"/>
                      </a:lnTo>
                      <a:lnTo>
                        <a:pt x="229" y="44"/>
                      </a:lnTo>
                      <a:lnTo>
                        <a:pt x="343" y="62"/>
                      </a:lnTo>
                      <a:lnTo>
                        <a:pt x="422" y="70"/>
                      </a:lnTo>
                      <a:lnTo>
                        <a:pt x="502" y="79"/>
                      </a:lnTo>
                      <a:lnTo>
                        <a:pt x="607" y="88"/>
                      </a:lnTo>
                      <a:lnTo>
                        <a:pt x="642" y="88"/>
                      </a:lnTo>
                      <a:lnTo>
                        <a:pt x="642" y="88"/>
                      </a:lnTo>
                      <a:lnTo>
                        <a:pt x="625" y="327"/>
                      </a:lnTo>
                      <a:lnTo>
                        <a:pt x="625" y="398"/>
                      </a:lnTo>
                      <a:lnTo>
                        <a:pt x="616" y="406"/>
                      </a:lnTo>
                      <a:lnTo>
                        <a:pt x="546" y="398"/>
                      </a:lnTo>
                      <a:lnTo>
                        <a:pt x="431" y="389"/>
                      </a:lnTo>
                      <a:lnTo>
                        <a:pt x="334" y="371"/>
                      </a:lnTo>
                      <a:lnTo>
                        <a:pt x="238" y="362"/>
                      </a:lnTo>
                      <a:lnTo>
                        <a:pt x="229" y="362"/>
                      </a:lnTo>
                      <a:lnTo>
                        <a:pt x="229" y="398"/>
                      </a:lnTo>
                      <a:lnTo>
                        <a:pt x="220" y="398"/>
                      </a:lnTo>
                      <a:lnTo>
                        <a:pt x="220" y="389"/>
                      </a:lnTo>
                      <a:lnTo>
                        <a:pt x="211" y="380"/>
                      </a:lnTo>
                      <a:lnTo>
                        <a:pt x="211" y="380"/>
                      </a:lnTo>
                      <a:lnTo>
                        <a:pt x="202" y="389"/>
                      </a:lnTo>
                      <a:lnTo>
                        <a:pt x="202" y="389"/>
                      </a:lnTo>
                      <a:lnTo>
                        <a:pt x="194" y="389"/>
                      </a:lnTo>
                      <a:lnTo>
                        <a:pt x="185" y="389"/>
                      </a:lnTo>
                      <a:lnTo>
                        <a:pt x="185" y="389"/>
                      </a:lnTo>
                      <a:lnTo>
                        <a:pt x="167" y="389"/>
                      </a:lnTo>
                      <a:lnTo>
                        <a:pt x="158" y="380"/>
                      </a:lnTo>
                      <a:lnTo>
                        <a:pt x="158" y="389"/>
                      </a:lnTo>
                      <a:lnTo>
                        <a:pt x="150" y="389"/>
                      </a:lnTo>
                      <a:lnTo>
                        <a:pt x="150" y="389"/>
                      </a:lnTo>
                      <a:lnTo>
                        <a:pt x="141" y="389"/>
                      </a:lnTo>
                      <a:lnTo>
                        <a:pt x="132" y="389"/>
                      </a:lnTo>
                      <a:lnTo>
                        <a:pt x="123" y="389"/>
                      </a:lnTo>
                      <a:lnTo>
                        <a:pt x="123" y="398"/>
                      </a:lnTo>
                      <a:lnTo>
                        <a:pt x="123" y="398"/>
                      </a:lnTo>
                      <a:lnTo>
                        <a:pt x="123" y="389"/>
                      </a:lnTo>
                      <a:lnTo>
                        <a:pt x="114" y="380"/>
                      </a:lnTo>
                      <a:lnTo>
                        <a:pt x="114" y="380"/>
                      </a:lnTo>
                      <a:lnTo>
                        <a:pt x="114" y="371"/>
                      </a:lnTo>
                      <a:lnTo>
                        <a:pt x="114" y="371"/>
                      </a:lnTo>
                      <a:lnTo>
                        <a:pt x="114" y="362"/>
                      </a:lnTo>
                      <a:lnTo>
                        <a:pt x="106" y="353"/>
                      </a:lnTo>
                      <a:lnTo>
                        <a:pt x="106" y="353"/>
                      </a:lnTo>
                      <a:lnTo>
                        <a:pt x="97" y="353"/>
                      </a:lnTo>
                      <a:lnTo>
                        <a:pt x="97" y="344"/>
                      </a:lnTo>
                      <a:lnTo>
                        <a:pt x="97" y="336"/>
                      </a:lnTo>
                      <a:lnTo>
                        <a:pt x="97" y="336"/>
                      </a:lnTo>
                      <a:lnTo>
                        <a:pt x="97" y="327"/>
                      </a:lnTo>
                      <a:lnTo>
                        <a:pt x="97" y="327"/>
                      </a:lnTo>
                      <a:lnTo>
                        <a:pt x="88" y="318"/>
                      </a:lnTo>
                      <a:lnTo>
                        <a:pt x="88" y="300"/>
                      </a:lnTo>
                      <a:lnTo>
                        <a:pt x="88" y="291"/>
                      </a:lnTo>
                      <a:lnTo>
                        <a:pt x="79" y="283"/>
                      </a:lnTo>
                      <a:lnTo>
                        <a:pt x="79" y="283"/>
                      </a:lnTo>
                      <a:lnTo>
                        <a:pt x="62" y="291"/>
                      </a:lnTo>
                      <a:lnTo>
                        <a:pt x="53" y="291"/>
                      </a:lnTo>
                      <a:lnTo>
                        <a:pt x="53" y="283"/>
                      </a:lnTo>
                      <a:lnTo>
                        <a:pt x="44" y="283"/>
                      </a:lnTo>
                      <a:lnTo>
                        <a:pt x="44" y="283"/>
                      </a:lnTo>
                      <a:lnTo>
                        <a:pt x="53" y="274"/>
                      </a:lnTo>
                      <a:lnTo>
                        <a:pt x="53" y="265"/>
                      </a:lnTo>
                      <a:lnTo>
                        <a:pt x="53" y="265"/>
                      </a:lnTo>
                      <a:lnTo>
                        <a:pt x="62" y="265"/>
                      </a:lnTo>
                      <a:lnTo>
                        <a:pt x="62" y="256"/>
                      </a:lnTo>
                      <a:lnTo>
                        <a:pt x="53" y="247"/>
                      </a:lnTo>
                      <a:lnTo>
                        <a:pt x="62" y="238"/>
                      </a:lnTo>
                      <a:lnTo>
                        <a:pt x="62" y="238"/>
                      </a:lnTo>
                      <a:lnTo>
                        <a:pt x="62" y="230"/>
                      </a:lnTo>
                      <a:lnTo>
                        <a:pt x="62" y="230"/>
                      </a:lnTo>
                      <a:lnTo>
                        <a:pt x="70" y="221"/>
                      </a:lnTo>
                      <a:lnTo>
                        <a:pt x="70" y="203"/>
                      </a:lnTo>
                      <a:lnTo>
                        <a:pt x="70" y="203"/>
                      </a:lnTo>
                      <a:lnTo>
                        <a:pt x="62" y="203"/>
                      </a:lnTo>
                      <a:lnTo>
                        <a:pt x="62" y="194"/>
                      </a:lnTo>
                      <a:lnTo>
                        <a:pt x="62" y="194"/>
                      </a:lnTo>
                      <a:lnTo>
                        <a:pt x="53" y="194"/>
                      </a:lnTo>
                      <a:lnTo>
                        <a:pt x="53" y="185"/>
                      </a:lnTo>
                      <a:lnTo>
                        <a:pt x="44" y="185"/>
                      </a:lnTo>
                      <a:lnTo>
                        <a:pt x="44" y="176"/>
                      </a:lnTo>
                      <a:lnTo>
                        <a:pt x="44" y="176"/>
                      </a:lnTo>
                      <a:lnTo>
                        <a:pt x="44" y="168"/>
                      </a:lnTo>
                      <a:lnTo>
                        <a:pt x="35" y="159"/>
                      </a:lnTo>
                      <a:lnTo>
                        <a:pt x="35" y="159"/>
                      </a:lnTo>
                      <a:lnTo>
                        <a:pt x="26" y="150"/>
                      </a:lnTo>
                      <a:lnTo>
                        <a:pt x="26" y="141"/>
                      </a:lnTo>
                      <a:lnTo>
                        <a:pt x="18" y="141"/>
                      </a:lnTo>
                      <a:lnTo>
                        <a:pt x="18" y="132"/>
                      </a:lnTo>
                      <a:lnTo>
                        <a:pt x="9" y="123"/>
                      </a:lnTo>
                      <a:lnTo>
                        <a:pt x="18" y="123"/>
                      </a:lnTo>
                      <a:lnTo>
                        <a:pt x="18" y="123"/>
                      </a:lnTo>
                      <a:close/>
                    </a:path>
                  </a:pathLst>
                </a:custGeom>
                <a:solidFill>
                  <a:schemeClr val="accent2"/>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25"/>
                <p:cNvSpPr>
                  <a:spLocks/>
                </p:cNvSpPr>
                <p:nvPr/>
              </p:nvSpPr>
              <p:spPr bwMode="auto">
                <a:xfrm>
                  <a:off x="4872152" y="1654775"/>
                  <a:ext cx="307234" cy="485671"/>
                </a:xfrm>
                <a:custGeom>
                  <a:avLst/>
                  <a:gdLst/>
                  <a:ahLst/>
                  <a:cxnLst>
                    <a:cxn ang="0">
                      <a:pos x="9" y="194"/>
                    </a:cxn>
                    <a:cxn ang="0">
                      <a:pos x="18" y="185"/>
                    </a:cxn>
                    <a:cxn ang="0">
                      <a:pos x="18" y="176"/>
                    </a:cxn>
                    <a:cxn ang="0">
                      <a:pos x="18" y="168"/>
                    </a:cxn>
                    <a:cxn ang="0">
                      <a:pos x="36" y="141"/>
                    </a:cxn>
                    <a:cxn ang="0">
                      <a:pos x="27" y="123"/>
                    </a:cxn>
                    <a:cxn ang="0">
                      <a:pos x="27" y="79"/>
                    </a:cxn>
                    <a:cxn ang="0">
                      <a:pos x="62" y="8"/>
                    </a:cxn>
                    <a:cxn ang="0">
                      <a:pos x="80" y="26"/>
                    </a:cxn>
                    <a:cxn ang="0">
                      <a:pos x="88" y="8"/>
                    </a:cxn>
                    <a:cxn ang="0">
                      <a:pos x="106" y="0"/>
                    </a:cxn>
                    <a:cxn ang="0">
                      <a:pos x="132" y="17"/>
                    </a:cxn>
                    <a:cxn ang="0">
                      <a:pos x="168" y="97"/>
                    </a:cxn>
                    <a:cxn ang="0">
                      <a:pos x="168" y="115"/>
                    </a:cxn>
                    <a:cxn ang="0">
                      <a:pos x="176" y="123"/>
                    </a:cxn>
                    <a:cxn ang="0">
                      <a:pos x="194" y="123"/>
                    </a:cxn>
                    <a:cxn ang="0">
                      <a:pos x="194" y="141"/>
                    </a:cxn>
                    <a:cxn ang="0">
                      <a:pos x="203" y="150"/>
                    </a:cxn>
                    <a:cxn ang="0">
                      <a:pos x="212" y="150"/>
                    </a:cxn>
                    <a:cxn ang="0">
                      <a:pos x="229" y="159"/>
                    </a:cxn>
                    <a:cxn ang="0">
                      <a:pos x="229" y="168"/>
                    </a:cxn>
                    <a:cxn ang="0">
                      <a:pos x="229" y="176"/>
                    </a:cxn>
                    <a:cxn ang="0">
                      <a:pos x="212" y="185"/>
                    </a:cxn>
                    <a:cxn ang="0">
                      <a:pos x="212" y="194"/>
                    </a:cxn>
                    <a:cxn ang="0">
                      <a:pos x="212" y="203"/>
                    </a:cxn>
                    <a:cxn ang="0">
                      <a:pos x="203" y="203"/>
                    </a:cxn>
                    <a:cxn ang="0">
                      <a:pos x="194" y="212"/>
                    </a:cxn>
                    <a:cxn ang="0">
                      <a:pos x="194" y="221"/>
                    </a:cxn>
                    <a:cxn ang="0">
                      <a:pos x="185" y="221"/>
                    </a:cxn>
                    <a:cxn ang="0">
                      <a:pos x="168" y="212"/>
                    </a:cxn>
                    <a:cxn ang="0">
                      <a:pos x="159" y="221"/>
                    </a:cxn>
                    <a:cxn ang="0">
                      <a:pos x="159" y="238"/>
                    </a:cxn>
                    <a:cxn ang="0">
                      <a:pos x="150" y="238"/>
                    </a:cxn>
                    <a:cxn ang="0">
                      <a:pos x="141" y="230"/>
                    </a:cxn>
                    <a:cxn ang="0">
                      <a:pos x="141" y="230"/>
                    </a:cxn>
                    <a:cxn ang="0">
                      <a:pos x="141" y="247"/>
                    </a:cxn>
                    <a:cxn ang="0">
                      <a:pos x="132" y="256"/>
                    </a:cxn>
                    <a:cxn ang="0">
                      <a:pos x="132" y="274"/>
                    </a:cxn>
                    <a:cxn ang="0">
                      <a:pos x="124" y="274"/>
                    </a:cxn>
                    <a:cxn ang="0">
                      <a:pos x="115" y="283"/>
                    </a:cxn>
                    <a:cxn ang="0">
                      <a:pos x="115" y="274"/>
                    </a:cxn>
                    <a:cxn ang="0">
                      <a:pos x="106" y="291"/>
                    </a:cxn>
                    <a:cxn ang="0">
                      <a:pos x="106" y="283"/>
                    </a:cxn>
                    <a:cxn ang="0">
                      <a:pos x="106" y="291"/>
                    </a:cxn>
                    <a:cxn ang="0">
                      <a:pos x="97" y="283"/>
                    </a:cxn>
                    <a:cxn ang="0">
                      <a:pos x="106" y="300"/>
                    </a:cxn>
                    <a:cxn ang="0">
                      <a:pos x="97" y="291"/>
                    </a:cxn>
                    <a:cxn ang="0">
                      <a:pos x="97" y="300"/>
                    </a:cxn>
                    <a:cxn ang="0">
                      <a:pos x="88" y="300"/>
                    </a:cxn>
                    <a:cxn ang="0">
                      <a:pos x="88" y="318"/>
                    </a:cxn>
                    <a:cxn ang="0">
                      <a:pos x="80" y="336"/>
                    </a:cxn>
                    <a:cxn ang="0">
                      <a:pos x="80" y="353"/>
                    </a:cxn>
                    <a:cxn ang="0">
                      <a:pos x="71" y="362"/>
                    </a:cxn>
                    <a:cxn ang="0">
                      <a:pos x="53" y="353"/>
                    </a:cxn>
                    <a:cxn ang="0">
                      <a:pos x="44" y="336"/>
                    </a:cxn>
                    <a:cxn ang="0">
                      <a:pos x="0" y="203"/>
                    </a:cxn>
                  </a:cxnLst>
                  <a:rect l="0" t="0" r="r" b="b"/>
                  <a:pathLst>
                    <a:path w="229" h="362">
                      <a:moveTo>
                        <a:pt x="0" y="203"/>
                      </a:moveTo>
                      <a:lnTo>
                        <a:pt x="9" y="194"/>
                      </a:lnTo>
                      <a:lnTo>
                        <a:pt x="9" y="194"/>
                      </a:lnTo>
                      <a:lnTo>
                        <a:pt x="18" y="194"/>
                      </a:lnTo>
                      <a:lnTo>
                        <a:pt x="18" y="194"/>
                      </a:lnTo>
                      <a:lnTo>
                        <a:pt x="18" y="185"/>
                      </a:lnTo>
                      <a:lnTo>
                        <a:pt x="18" y="185"/>
                      </a:lnTo>
                      <a:lnTo>
                        <a:pt x="27" y="185"/>
                      </a:lnTo>
                      <a:lnTo>
                        <a:pt x="18" y="176"/>
                      </a:lnTo>
                      <a:lnTo>
                        <a:pt x="18" y="176"/>
                      </a:lnTo>
                      <a:lnTo>
                        <a:pt x="18" y="168"/>
                      </a:lnTo>
                      <a:lnTo>
                        <a:pt x="18" y="168"/>
                      </a:lnTo>
                      <a:lnTo>
                        <a:pt x="27" y="159"/>
                      </a:lnTo>
                      <a:lnTo>
                        <a:pt x="27" y="150"/>
                      </a:lnTo>
                      <a:lnTo>
                        <a:pt x="36" y="141"/>
                      </a:lnTo>
                      <a:lnTo>
                        <a:pt x="27" y="132"/>
                      </a:lnTo>
                      <a:lnTo>
                        <a:pt x="27" y="123"/>
                      </a:lnTo>
                      <a:lnTo>
                        <a:pt x="27" y="123"/>
                      </a:lnTo>
                      <a:lnTo>
                        <a:pt x="27" y="106"/>
                      </a:lnTo>
                      <a:lnTo>
                        <a:pt x="36" y="97"/>
                      </a:lnTo>
                      <a:lnTo>
                        <a:pt x="27" y="79"/>
                      </a:lnTo>
                      <a:lnTo>
                        <a:pt x="53" y="8"/>
                      </a:lnTo>
                      <a:lnTo>
                        <a:pt x="62" y="8"/>
                      </a:lnTo>
                      <a:lnTo>
                        <a:pt x="62" y="8"/>
                      </a:lnTo>
                      <a:lnTo>
                        <a:pt x="62" y="17"/>
                      </a:lnTo>
                      <a:lnTo>
                        <a:pt x="71" y="26"/>
                      </a:lnTo>
                      <a:lnTo>
                        <a:pt x="80" y="26"/>
                      </a:lnTo>
                      <a:lnTo>
                        <a:pt x="80" y="17"/>
                      </a:lnTo>
                      <a:lnTo>
                        <a:pt x="88" y="17"/>
                      </a:lnTo>
                      <a:lnTo>
                        <a:pt x="88" y="8"/>
                      </a:lnTo>
                      <a:lnTo>
                        <a:pt x="97" y="8"/>
                      </a:lnTo>
                      <a:lnTo>
                        <a:pt x="97" y="0"/>
                      </a:lnTo>
                      <a:lnTo>
                        <a:pt x="106" y="0"/>
                      </a:lnTo>
                      <a:lnTo>
                        <a:pt x="115" y="0"/>
                      </a:lnTo>
                      <a:lnTo>
                        <a:pt x="124" y="8"/>
                      </a:lnTo>
                      <a:lnTo>
                        <a:pt x="132" y="17"/>
                      </a:lnTo>
                      <a:lnTo>
                        <a:pt x="132" y="17"/>
                      </a:lnTo>
                      <a:lnTo>
                        <a:pt x="159" y="79"/>
                      </a:lnTo>
                      <a:lnTo>
                        <a:pt x="168" y="97"/>
                      </a:lnTo>
                      <a:lnTo>
                        <a:pt x="168" y="106"/>
                      </a:lnTo>
                      <a:lnTo>
                        <a:pt x="168" y="106"/>
                      </a:lnTo>
                      <a:lnTo>
                        <a:pt x="168" y="115"/>
                      </a:lnTo>
                      <a:lnTo>
                        <a:pt x="168" y="115"/>
                      </a:lnTo>
                      <a:lnTo>
                        <a:pt x="176" y="115"/>
                      </a:lnTo>
                      <a:lnTo>
                        <a:pt x="176" y="123"/>
                      </a:lnTo>
                      <a:lnTo>
                        <a:pt x="185" y="123"/>
                      </a:lnTo>
                      <a:lnTo>
                        <a:pt x="185" y="123"/>
                      </a:lnTo>
                      <a:lnTo>
                        <a:pt x="194" y="123"/>
                      </a:lnTo>
                      <a:lnTo>
                        <a:pt x="194" y="123"/>
                      </a:lnTo>
                      <a:lnTo>
                        <a:pt x="194" y="132"/>
                      </a:lnTo>
                      <a:lnTo>
                        <a:pt x="194" y="141"/>
                      </a:lnTo>
                      <a:lnTo>
                        <a:pt x="194" y="141"/>
                      </a:lnTo>
                      <a:lnTo>
                        <a:pt x="203" y="150"/>
                      </a:lnTo>
                      <a:lnTo>
                        <a:pt x="203" y="150"/>
                      </a:lnTo>
                      <a:lnTo>
                        <a:pt x="212" y="150"/>
                      </a:lnTo>
                      <a:lnTo>
                        <a:pt x="212" y="150"/>
                      </a:lnTo>
                      <a:lnTo>
                        <a:pt x="212" y="150"/>
                      </a:lnTo>
                      <a:lnTo>
                        <a:pt x="220" y="150"/>
                      </a:lnTo>
                      <a:lnTo>
                        <a:pt x="220" y="150"/>
                      </a:lnTo>
                      <a:lnTo>
                        <a:pt x="229" y="159"/>
                      </a:lnTo>
                      <a:lnTo>
                        <a:pt x="220" y="168"/>
                      </a:lnTo>
                      <a:lnTo>
                        <a:pt x="220" y="176"/>
                      </a:lnTo>
                      <a:lnTo>
                        <a:pt x="229" y="168"/>
                      </a:lnTo>
                      <a:lnTo>
                        <a:pt x="229" y="168"/>
                      </a:lnTo>
                      <a:lnTo>
                        <a:pt x="229" y="168"/>
                      </a:lnTo>
                      <a:lnTo>
                        <a:pt x="229" y="176"/>
                      </a:lnTo>
                      <a:lnTo>
                        <a:pt x="229" y="185"/>
                      </a:lnTo>
                      <a:lnTo>
                        <a:pt x="220" y="185"/>
                      </a:lnTo>
                      <a:lnTo>
                        <a:pt x="212" y="185"/>
                      </a:lnTo>
                      <a:lnTo>
                        <a:pt x="220" y="194"/>
                      </a:lnTo>
                      <a:lnTo>
                        <a:pt x="212" y="194"/>
                      </a:lnTo>
                      <a:lnTo>
                        <a:pt x="212" y="194"/>
                      </a:lnTo>
                      <a:lnTo>
                        <a:pt x="212" y="194"/>
                      </a:lnTo>
                      <a:lnTo>
                        <a:pt x="212" y="194"/>
                      </a:lnTo>
                      <a:lnTo>
                        <a:pt x="212" y="203"/>
                      </a:lnTo>
                      <a:lnTo>
                        <a:pt x="203" y="203"/>
                      </a:lnTo>
                      <a:lnTo>
                        <a:pt x="203" y="203"/>
                      </a:lnTo>
                      <a:lnTo>
                        <a:pt x="203" y="203"/>
                      </a:lnTo>
                      <a:lnTo>
                        <a:pt x="194" y="203"/>
                      </a:lnTo>
                      <a:lnTo>
                        <a:pt x="194" y="203"/>
                      </a:lnTo>
                      <a:lnTo>
                        <a:pt x="194" y="212"/>
                      </a:lnTo>
                      <a:lnTo>
                        <a:pt x="194" y="221"/>
                      </a:lnTo>
                      <a:lnTo>
                        <a:pt x="194" y="212"/>
                      </a:lnTo>
                      <a:lnTo>
                        <a:pt x="194" y="221"/>
                      </a:lnTo>
                      <a:lnTo>
                        <a:pt x="185" y="212"/>
                      </a:lnTo>
                      <a:lnTo>
                        <a:pt x="185" y="212"/>
                      </a:lnTo>
                      <a:lnTo>
                        <a:pt x="185" y="221"/>
                      </a:lnTo>
                      <a:lnTo>
                        <a:pt x="185" y="221"/>
                      </a:lnTo>
                      <a:lnTo>
                        <a:pt x="185" y="221"/>
                      </a:lnTo>
                      <a:lnTo>
                        <a:pt x="168" y="212"/>
                      </a:lnTo>
                      <a:lnTo>
                        <a:pt x="168" y="221"/>
                      </a:lnTo>
                      <a:lnTo>
                        <a:pt x="168" y="221"/>
                      </a:lnTo>
                      <a:lnTo>
                        <a:pt x="159" y="221"/>
                      </a:lnTo>
                      <a:lnTo>
                        <a:pt x="159" y="221"/>
                      </a:lnTo>
                      <a:lnTo>
                        <a:pt x="159" y="230"/>
                      </a:lnTo>
                      <a:lnTo>
                        <a:pt x="159" y="238"/>
                      </a:lnTo>
                      <a:lnTo>
                        <a:pt x="168" y="238"/>
                      </a:lnTo>
                      <a:lnTo>
                        <a:pt x="159" y="238"/>
                      </a:lnTo>
                      <a:lnTo>
                        <a:pt x="150" y="238"/>
                      </a:lnTo>
                      <a:lnTo>
                        <a:pt x="150" y="238"/>
                      </a:lnTo>
                      <a:lnTo>
                        <a:pt x="150" y="230"/>
                      </a:lnTo>
                      <a:lnTo>
                        <a:pt x="141" y="230"/>
                      </a:lnTo>
                      <a:lnTo>
                        <a:pt x="141" y="221"/>
                      </a:lnTo>
                      <a:lnTo>
                        <a:pt x="141" y="221"/>
                      </a:lnTo>
                      <a:lnTo>
                        <a:pt x="141" y="230"/>
                      </a:lnTo>
                      <a:lnTo>
                        <a:pt x="132" y="230"/>
                      </a:lnTo>
                      <a:lnTo>
                        <a:pt x="141" y="238"/>
                      </a:lnTo>
                      <a:lnTo>
                        <a:pt x="141" y="247"/>
                      </a:lnTo>
                      <a:lnTo>
                        <a:pt x="132" y="247"/>
                      </a:lnTo>
                      <a:lnTo>
                        <a:pt x="141" y="256"/>
                      </a:lnTo>
                      <a:lnTo>
                        <a:pt x="132" y="256"/>
                      </a:lnTo>
                      <a:lnTo>
                        <a:pt x="141" y="265"/>
                      </a:lnTo>
                      <a:lnTo>
                        <a:pt x="132" y="265"/>
                      </a:lnTo>
                      <a:lnTo>
                        <a:pt x="132" y="274"/>
                      </a:lnTo>
                      <a:lnTo>
                        <a:pt x="124" y="274"/>
                      </a:lnTo>
                      <a:lnTo>
                        <a:pt x="124" y="274"/>
                      </a:lnTo>
                      <a:lnTo>
                        <a:pt x="124" y="274"/>
                      </a:lnTo>
                      <a:lnTo>
                        <a:pt x="124" y="283"/>
                      </a:lnTo>
                      <a:lnTo>
                        <a:pt x="124" y="283"/>
                      </a:lnTo>
                      <a:lnTo>
                        <a:pt x="115" y="283"/>
                      </a:lnTo>
                      <a:lnTo>
                        <a:pt x="115" y="283"/>
                      </a:lnTo>
                      <a:lnTo>
                        <a:pt x="115" y="274"/>
                      </a:lnTo>
                      <a:lnTo>
                        <a:pt x="115" y="274"/>
                      </a:lnTo>
                      <a:lnTo>
                        <a:pt x="115" y="283"/>
                      </a:lnTo>
                      <a:lnTo>
                        <a:pt x="115" y="291"/>
                      </a:lnTo>
                      <a:lnTo>
                        <a:pt x="106" y="291"/>
                      </a:lnTo>
                      <a:lnTo>
                        <a:pt x="115" y="283"/>
                      </a:lnTo>
                      <a:lnTo>
                        <a:pt x="106" y="274"/>
                      </a:lnTo>
                      <a:lnTo>
                        <a:pt x="106" y="283"/>
                      </a:lnTo>
                      <a:lnTo>
                        <a:pt x="106" y="283"/>
                      </a:lnTo>
                      <a:lnTo>
                        <a:pt x="106" y="291"/>
                      </a:lnTo>
                      <a:lnTo>
                        <a:pt x="106" y="291"/>
                      </a:lnTo>
                      <a:lnTo>
                        <a:pt x="97" y="283"/>
                      </a:lnTo>
                      <a:lnTo>
                        <a:pt x="97" y="274"/>
                      </a:lnTo>
                      <a:lnTo>
                        <a:pt x="97" y="283"/>
                      </a:lnTo>
                      <a:lnTo>
                        <a:pt x="97" y="283"/>
                      </a:lnTo>
                      <a:lnTo>
                        <a:pt x="97" y="283"/>
                      </a:lnTo>
                      <a:lnTo>
                        <a:pt x="106" y="300"/>
                      </a:lnTo>
                      <a:lnTo>
                        <a:pt x="106" y="300"/>
                      </a:lnTo>
                      <a:lnTo>
                        <a:pt x="97" y="291"/>
                      </a:lnTo>
                      <a:lnTo>
                        <a:pt x="97" y="291"/>
                      </a:lnTo>
                      <a:lnTo>
                        <a:pt x="97" y="300"/>
                      </a:lnTo>
                      <a:lnTo>
                        <a:pt x="97" y="300"/>
                      </a:lnTo>
                      <a:lnTo>
                        <a:pt x="97" y="300"/>
                      </a:lnTo>
                      <a:lnTo>
                        <a:pt x="97" y="300"/>
                      </a:lnTo>
                      <a:lnTo>
                        <a:pt x="88" y="291"/>
                      </a:lnTo>
                      <a:lnTo>
                        <a:pt x="88" y="300"/>
                      </a:lnTo>
                      <a:lnTo>
                        <a:pt x="80" y="309"/>
                      </a:lnTo>
                      <a:lnTo>
                        <a:pt x="80" y="318"/>
                      </a:lnTo>
                      <a:lnTo>
                        <a:pt x="88" y="318"/>
                      </a:lnTo>
                      <a:lnTo>
                        <a:pt x="80" y="327"/>
                      </a:lnTo>
                      <a:lnTo>
                        <a:pt x="80" y="327"/>
                      </a:lnTo>
                      <a:lnTo>
                        <a:pt x="80" y="336"/>
                      </a:lnTo>
                      <a:lnTo>
                        <a:pt x="71" y="344"/>
                      </a:lnTo>
                      <a:lnTo>
                        <a:pt x="71" y="353"/>
                      </a:lnTo>
                      <a:lnTo>
                        <a:pt x="80" y="353"/>
                      </a:lnTo>
                      <a:lnTo>
                        <a:pt x="71" y="362"/>
                      </a:lnTo>
                      <a:lnTo>
                        <a:pt x="71" y="362"/>
                      </a:lnTo>
                      <a:lnTo>
                        <a:pt x="71" y="362"/>
                      </a:lnTo>
                      <a:lnTo>
                        <a:pt x="62" y="362"/>
                      </a:lnTo>
                      <a:lnTo>
                        <a:pt x="62" y="353"/>
                      </a:lnTo>
                      <a:lnTo>
                        <a:pt x="53" y="353"/>
                      </a:lnTo>
                      <a:lnTo>
                        <a:pt x="53" y="344"/>
                      </a:lnTo>
                      <a:lnTo>
                        <a:pt x="44" y="344"/>
                      </a:lnTo>
                      <a:lnTo>
                        <a:pt x="44" y="336"/>
                      </a:lnTo>
                      <a:lnTo>
                        <a:pt x="44" y="336"/>
                      </a:lnTo>
                      <a:lnTo>
                        <a:pt x="44" y="318"/>
                      </a:lnTo>
                      <a:lnTo>
                        <a:pt x="0" y="203"/>
                      </a:lnTo>
                      <a:lnTo>
                        <a:pt x="0" y="20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35"/>
                <p:cNvSpPr>
                  <a:spLocks/>
                </p:cNvSpPr>
                <p:nvPr/>
              </p:nvSpPr>
              <p:spPr bwMode="auto">
                <a:xfrm>
                  <a:off x="2995209" y="2365839"/>
                  <a:ext cx="508479" cy="332725"/>
                </a:xfrm>
                <a:custGeom>
                  <a:avLst/>
                  <a:gdLst/>
                  <a:ahLst/>
                  <a:cxnLst>
                    <a:cxn ang="0">
                      <a:pos x="9" y="71"/>
                    </a:cxn>
                    <a:cxn ang="0">
                      <a:pos x="0" y="62"/>
                    </a:cxn>
                    <a:cxn ang="0">
                      <a:pos x="9" y="62"/>
                    </a:cxn>
                    <a:cxn ang="0">
                      <a:pos x="9" y="44"/>
                    </a:cxn>
                    <a:cxn ang="0">
                      <a:pos x="9" y="36"/>
                    </a:cxn>
                    <a:cxn ang="0">
                      <a:pos x="9" y="27"/>
                    </a:cxn>
                    <a:cxn ang="0">
                      <a:pos x="9" y="18"/>
                    </a:cxn>
                    <a:cxn ang="0">
                      <a:pos x="0" y="9"/>
                    </a:cxn>
                    <a:cxn ang="0">
                      <a:pos x="71" y="9"/>
                    </a:cxn>
                    <a:cxn ang="0">
                      <a:pos x="256" y="0"/>
                    </a:cxn>
                    <a:cxn ang="0">
                      <a:pos x="308" y="0"/>
                    </a:cxn>
                    <a:cxn ang="0">
                      <a:pos x="317" y="9"/>
                    </a:cxn>
                    <a:cxn ang="0">
                      <a:pos x="317" y="18"/>
                    </a:cxn>
                    <a:cxn ang="0">
                      <a:pos x="317" y="36"/>
                    </a:cxn>
                    <a:cxn ang="0">
                      <a:pos x="317" y="44"/>
                    </a:cxn>
                    <a:cxn ang="0">
                      <a:pos x="326" y="53"/>
                    </a:cxn>
                    <a:cxn ang="0">
                      <a:pos x="344" y="62"/>
                    </a:cxn>
                    <a:cxn ang="0">
                      <a:pos x="352" y="71"/>
                    </a:cxn>
                    <a:cxn ang="0">
                      <a:pos x="361" y="89"/>
                    </a:cxn>
                    <a:cxn ang="0">
                      <a:pos x="370" y="97"/>
                    </a:cxn>
                    <a:cxn ang="0">
                      <a:pos x="379" y="106"/>
                    </a:cxn>
                    <a:cxn ang="0">
                      <a:pos x="379" y="124"/>
                    </a:cxn>
                    <a:cxn ang="0">
                      <a:pos x="370" y="142"/>
                    </a:cxn>
                    <a:cxn ang="0">
                      <a:pos x="352" y="150"/>
                    </a:cxn>
                    <a:cxn ang="0">
                      <a:pos x="335" y="159"/>
                    </a:cxn>
                    <a:cxn ang="0">
                      <a:pos x="326" y="177"/>
                    </a:cxn>
                    <a:cxn ang="0">
                      <a:pos x="335" y="195"/>
                    </a:cxn>
                    <a:cxn ang="0">
                      <a:pos x="326" y="212"/>
                    </a:cxn>
                    <a:cxn ang="0">
                      <a:pos x="326" y="221"/>
                    </a:cxn>
                    <a:cxn ang="0">
                      <a:pos x="317" y="230"/>
                    </a:cxn>
                    <a:cxn ang="0">
                      <a:pos x="317" y="239"/>
                    </a:cxn>
                    <a:cxn ang="0">
                      <a:pos x="308" y="248"/>
                    </a:cxn>
                    <a:cxn ang="0">
                      <a:pos x="300" y="230"/>
                    </a:cxn>
                    <a:cxn ang="0">
                      <a:pos x="256" y="230"/>
                    </a:cxn>
                    <a:cxn ang="0">
                      <a:pos x="124" y="239"/>
                    </a:cxn>
                    <a:cxn ang="0">
                      <a:pos x="53" y="230"/>
                    </a:cxn>
                    <a:cxn ang="0">
                      <a:pos x="53" y="212"/>
                    </a:cxn>
                    <a:cxn ang="0">
                      <a:pos x="44" y="195"/>
                    </a:cxn>
                    <a:cxn ang="0">
                      <a:pos x="44" y="186"/>
                    </a:cxn>
                    <a:cxn ang="0">
                      <a:pos x="44" y="177"/>
                    </a:cxn>
                    <a:cxn ang="0">
                      <a:pos x="44" y="168"/>
                    </a:cxn>
                    <a:cxn ang="0">
                      <a:pos x="36" y="159"/>
                    </a:cxn>
                    <a:cxn ang="0">
                      <a:pos x="36" y="150"/>
                    </a:cxn>
                    <a:cxn ang="0">
                      <a:pos x="36" y="142"/>
                    </a:cxn>
                    <a:cxn ang="0">
                      <a:pos x="36" y="133"/>
                    </a:cxn>
                    <a:cxn ang="0">
                      <a:pos x="27" y="124"/>
                    </a:cxn>
                    <a:cxn ang="0">
                      <a:pos x="18" y="106"/>
                    </a:cxn>
                    <a:cxn ang="0">
                      <a:pos x="18" y="97"/>
                    </a:cxn>
                    <a:cxn ang="0">
                      <a:pos x="18" y="89"/>
                    </a:cxn>
                    <a:cxn ang="0">
                      <a:pos x="9" y="89"/>
                    </a:cxn>
                  </a:cxnLst>
                  <a:rect l="0" t="0" r="r" b="b"/>
                  <a:pathLst>
                    <a:path w="379" h="248">
                      <a:moveTo>
                        <a:pt x="9" y="89"/>
                      </a:moveTo>
                      <a:lnTo>
                        <a:pt x="9" y="71"/>
                      </a:lnTo>
                      <a:lnTo>
                        <a:pt x="0" y="71"/>
                      </a:lnTo>
                      <a:lnTo>
                        <a:pt x="0" y="62"/>
                      </a:lnTo>
                      <a:lnTo>
                        <a:pt x="9" y="62"/>
                      </a:lnTo>
                      <a:lnTo>
                        <a:pt x="9" y="62"/>
                      </a:lnTo>
                      <a:lnTo>
                        <a:pt x="9" y="53"/>
                      </a:lnTo>
                      <a:lnTo>
                        <a:pt x="9" y="44"/>
                      </a:lnTo>
                      <a:lnTo>
                        <a:pt x="9" y="36"/>
                      </a:lnTo>
                      <a:lnTo>
                        <a:pt x="9" y="36"/>
                      </a:lnTo>
                      <a:lnTo>
                        <a:pt x="9" y="27"/>
                      </a:lnTo>
                      <a:lnTo>
                        <a:pt x="9" y="27"/>
                      </a:lnTo>
                      <a:lnTo>
                        <a:pt x="9" y="27"/>
                      </a:lnTo>
                      <a:lnTo>
                        <a:pt x="9" y="18"/>
                      </a:lnTo>
                      <a:lnTo>
                        <a:pt x="9" y="9"/>
                      </a:lnTo>
                      <a:lnTo>
                        <a:pt x="0" y="9"/>
                      </a:lnTo>
                      <a:lnTo>
                        <a:pt x="9" y="9"/>
                      </a:lnTo>
                      <a:lnTo>
                        <a:pt x="71" y="9"/>
                      </a:lnTo>
                      <a:lnTo>
                        <a:pt x="168" y="0"/>
                      </a:lnTo>
                      <a:lnTo>
                        <a:pt x="256" y="0"/>
                      </a:lnTo>
                      <a:lnTo>
                        <a:pt x="308" y="0"/>
                      </a:lnTo>
                      <a:lnTo>
                        <a:pt x="308" y="0"/>
                      </a:lnTo>
                      <a:lnTo>
                        <a:pt x="308" y="0"/>
                      </a:lnTo>
                      <a:lnTo>
                        <a:pt x="317" y="9"/>
                      </a:lnTo>
                      <a:lnTo>
                        <a:pt x="317" y="9"/>
                      </a:lnTo>
                      <a:lnTo>
                        <a:pt x="317" y="18"/>
                      </a:lnTo>
                      <a:lnTo>
                        <a:pt x="317" y="27"/>
                      </a:lnTo>
                      <a:lnTo>
                        <a:pt x="317" y="36"/>
                      </a:lnTo>
                      <a:lnTo>
                        <a:pt x="317" y="44"/>
                      </a:lnTo>
                      <a:lnTo>
                        <a:pt x="317" y="44"/>
                      </a:lnTo>
                      <a:lnTo>
                        <a:pt x="326" y="53"/>
                      </a:lnTo>
                      <a:lnTo>
                        <a:pt x="326" y="53"/>
                      </a:lnTo>
                      <a:lnTo>
                        <a:pt x="326" y="62"/>
                      </a:lnTo>
                      <a:lnTo>
                        <a:pt x="344" y="62"/>
                      </a:lnTo>
                      <a:lnTo>
                        <a:pt x="352" y="71"/>
                      </a:lnTo>
                      <a:lnTo>
                        <a:pt x="352" y="71"/>
                      </a:lnTo>
                      <a:lnTo>
                        <a:pt x="352" y="80"/>
                      </a:lnTo>
                      <a:lnTo>
                        <a:pt x="361" y="89"/>
                      </a:lnTo>
                      <a:lnTo>
                        <a:pt x="361" y="89"/>
                      </a:lnTo>
                      <a:lnTo>
                        <a:pt x="370" y="97"/>
                      </a:lnTo>
                      <a:lnTo>
                        <a:pt x="370" y="97"/>
                      </a:lnTo>
                      <a:lnTo>
                        <a:pt x="379" y="106"/>
                      </a:lnTo>
                      <a:lnTo>
                        <a:pt x="379" y="106"/>
                      </a:lnTo>
                      <a:lnTo>
                        <a:pt x="379" y="124"/>
                      </a:lnTo>
                      <a:lnTo>
                        <a:pt x="370" y="133"/>
                      </a:lnTo>
                      <a:lnTo>
                        <a:pt x="370" y="142"/>
                      </a:lnTo>
                      <a:lnTo>
                        <a:pt x="370" y="150"/>
                      </a:lnTo>
                      <a:lnTo>
                        <a:pt x="352" y="150"/>
                      </a:lnTo>
                      <a:lnTo>
                        <a:pt x="352" y="159"/>
                      </a:lnTo>
                      <a:lnTo>
                        <a:pt x="335" y="159"/>
                      </a:lnTo>
                      <a:lnTo>
                        <a:pt x="326" y="168"/>
                      </a:lnTo>
                      <a:lnTo>
                        <a:pt x="326" y="177"/>
                      </a:lnTo>
                      <a:lnTo>
                        <a:pt x="335" y="186"/>
                      </a:lnTo>
                      <a:lnTo>
                        <a:pt x="335" y="195"/>
                      </a:lnTo>
                      <a:lnTo>
                        <a:pt x="335" y="204"/>
                      </a:lnTo>
                      <a:lnTo>
                        <a:pt x="326" y="212"/>
                      </a:lnTo>
                      <a:lnTo>
                        <a:pt x="326" y="212"/>
                      </a:lnTo>
                      <a:lnTo>
                        <a:pt x="326" y="221"/>
                      </a:lnTo>
                      <a:lnTo>
                        <a:pt x="317" y="230"/>
                      </a:lnTo>
                      <a:lnTo>
                        <a:pt x="317" y="230"/>
                      </a:lnTo>
                      <a:lnTo>
                        <a:pt x="317" y="239"/>
                      </a:lnTo>
                      <a:lnTo>
                        <a:pt x="317" y="239"/>
                      </a:lnTo>
                      <a:lnTo>
                        <a:pt x="308" y="248"/>
                      </a:lnTo>
                      <a:lnTo>
                        <a:pt x="308" y="248"/>
                      </a:lnTo>
                      <a:lnTo>
                        <a:pt x="308" y="239"/>
                      </a:lnTo>
                      <a:lnTo>
                        <a:pt x="300" y="230"/>
                      </a:lnTo>
                      <a:lnTo>
                        <a:pt x="291" y="230"/>
                      </a:lnTo>
                      <a:lnTo>
                        <a:pt x="256" y="230"/>
                      </a:lnTo>
                      <a:lnTo>
                        <a:pt x="159" y="239"/>
                      </a:lnTo>
                      <a:lnTo>
                        <a:pt x="124" y="239"/>
                      </a:lnTo>
                      <a:lnTo>
                        <a:pt x="53" y="239"/>
                      </a:lnTo>
                      <a:lnTo>
                        <a:pt x="53" y="230"/>
                      </a:lnTo>
                      <a:lnTo>
                        <a:pt x="53" y="230"/>
                      </a:lnTo>
                      <a:lnTo>
                        <a:pt x="53" y="212"/>
                      </a:lnTo>
                      <a:lnTo>
                        <a:pt x="44" y="204"/>
                      </a:lnTo>
                      <a:lnTo>
                        <a:pt x="44" y="195"/>
                      </a:lnTo>
                      <a:lnTo>
                        <a:pt x="53" y="195"/>
                      </a:lnTo>
                      <a:lnTo>
                        <a:pt x="44" y="186"/>
                      </a:lnTo>
                      <a:lnTo>
                        <a:pt x="44" y="177"/>
                      </a:lnTo>
                      <a:lnTo>
                        <a:pt x="44" y="177"/>
                      </a:lnTo>
                      <a:lnTo>
                        <a:pt x="44" y="168"/>
                      </a:lnTo>
                      <a:lnTo>
                        <a:pt x="44" y="168"/>
                      </a:lnTo>
                      <a:lnTo>
                        <a:pt x="44" y="159"/>
                      </a:lnTo>
                      <a:lnTo>
                        <a:pt x="36" y="159"/>
                      </a:lnTo>
                      <a:lnTo>
                        <a:pt x="36" y="159"/>
                      </a:lnTo>
                      <a:lnTo>
                        <a:pt x="36" y="150"/>
                      </a:lnTo>
                      <a:lnTo>
                        <a:pt x="36" y="150"/>
                      </a:lnTo>
                      <a:lnTo>
                        <a:pt x="36" y="142"/>
                      </a:lnTo>
                      <a:lnTo>
                        <a:pt x="36" y="142"/>
                      </a:lnTo>
                      <a:lnTo>
                        <a:pt x="36" y="133"/>
                      </a:lnTo>
                      <a:lnTo>
                        <a:pt x="36" y="133"/>
                      </a:lnTo>
                      <a:lnTo>
                        <a:pt x="27" y="124"/>
                      </a:lnTo>
                      <a:lnTo>
                        <a:pt x="27" y="115"/>
                      </a:lnTo>
                      <a:lnTo>
                        <a:pt x="18" y="106"/>
                      </a:lnTo>
                      <a:lnTo>
                        <a:pt x="18" y="106"/>
                      </a:lnTo>
                      <a:lnTo>
                        <a:pt x="18" y="97"/>
                      </a:lnTo>
                      <a:lnTo>
                        <a:pt x="18" y="97"/>
                      </a:lnTo>
                      <a:lnTo>
                        <a:pt x="18" y="89"/>
                      </a:lnTo>
                      <a:lnTo>
                        <a:pt x="18" y="89"/>
                      </a:lnTo>
                      <a:lnTo>
                        <a:pt x="9" y="8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43"/>
                <p:cNvSpPr>
                  <a:spLocks/>
                </p:cNvSpPr>
                <p:nvPr/>
              </p:nvSpPr>
              <p:spPr bwMode="auto">
                <a:xfrm>
                  <a:off x="3939717" y="3196310"/>
                  <a:ext cx="461521" cy="474938"/>
                </a:xfrm>
                <a:custGeom>
                  <a:avLst/>
                  <a:gdLst/>
                  <a:ahLst/>
                  <a:cxnLst>
                    <a:cxn ang="0">
                      <a:pos x="88" y="9"/>
                    </a:cxn>
                    <a:cxn ang="0">
                      <a:pos x="150" y="18"/>
                    </a:cxn>
                    <a:cxn ang="0">
                      <a:pos x="159" y="35"/>
                    </a:cxn>
                    <a:cxn ang="0">
                      <a:pos x="185" y="35"/>
                    </a:cxn>
                    <a:cxn ang="0">
                      <a:pos x="194" y="53"/>
                    </a:cxn>
                    <a:cxn ang="0">
                      <a:pos x="220" y="80"/>
                    </a:cxn>
                    <a:cxn ang="0">
                      <a:pos x="238" y="97"/>
                    </a:cxn>
                    <a:cxn ang="0">
                      <a:pos x="256" y="106"/>
                    </a:cxn>
                    <a:cxn ang="0">
                      <a:pos x="256" y="115"/>
                    </a:cxn>
                    <a:cxn ang="0">
                      <a:pos x="273" y="133"/>
                    </a:cxn>
                    <a:cxn ang="0">
                      <a:pos x="282" y="133"/>
                    </a:cxn>
                    <a:cxn ang="0">
                      <a:pos x="300" y="159"/>
                    </a:cxn>
                    <a:cxn ang="0">
                      <a:pos x="300" y="168"/>
                    </a:cxn>
                    <a:cxn ang="0">
                      <a:pos x="317" y="186"/>
                    </a:cxn>
                    <a:cxn ang="0">
                      <a:pos x="326" y="195"/>
                    </a:cxn>
                    <a:cxn ang="0">
                      <a:pos x="335" y="212"/>
                    </a:cxn>
                    <a:cxn ang="0">
                      <a:pos x="344" y="212"/>
                    </a:cxn>
                    <a:cxn ang="0">
                      <a:pos x="344" y="221"/>
                    </a:cxn>
                    <a:cxn ang="0">
                      <a:pos x="326" y="230"/>
                    </a:cxn>
                    <a:cxn ang="0">
                      <a:pos x="326" y="239"/>
                    </a:cxn>
                    <a:cxn ang="0">
                      <a:pos x="335" y="248"/>
                    </a:cxn>
                    <a:cxn ang="0">
                      <a:pos x="326" y="248"/>
                    </a:cxn>
                    <a:cxn ang="0">
                      <a:pos x="326" y="257"/>
                    </a:cxn>
                    <a:cxn ang="0">
                      <a:pos x="326" y="274"/>
                    </a:cxn>
                    <a:cxn ang="0">
                      <a:pos x="308" y="274"/>
                    </a:cxn>
                    <a:cxn ang="0">
                      <a:pos x="326" y="274"/>
                    </a:cxn>
                    <a:cxn ang="0">
                      <a:pos x="317" y="283"/>
                    </a:cxn>
                    <a:cxn ang="0">
                      <a:pos x="317" y="292"/>
                    </a:cxn>
                    <a:cxn ang="0">
                      <a:pos x="317" y="301"/>
                    </a:cxn>
                    <a:cxn ang="0">
                      <a:pos x="317" y="310"/>
                    </a:cxn>
                    <a:cxn ang="0">
                      <a:pos x="317" y="318"/>
                    </a:cxn>
                    <a:cxn ang="0">
                      <a:pos x="300" y="318"/>
                    </a:cxn>
                    <a:cxn ang="0">
                      <a:pos x="282" y="318"/>
                    </a:cxn>
                    <a:cxn ang="0">
                      <a:pos x="282" y="336"/>
                    </a:cxn>
                    <a:cxn ang="0">
                      <a:pos x="282" y="354"/>
                    </a:cxn>
                    <a:cxn ang="0">
                      <a:pos x="264" y="345"/>
                    </a:cxn>
                    <a:cxn ang="0">
                      <a:pos x="88" y="345"/>
                    </a:cxn>
                    <a:cxn ang="0">
                      <a:pos x="80" y="318"/>
                    </a:cxn>
                    <a:cxn ang="0">
                      <a:pos x="71" y="301"/>
                    </a:cxn>
                    <a:cxn ang="0">
                      <a:pos x="71" y="283"/>
                    </a:cxn>
                    <a:cxn ang="0">
                      <a:pos x="71" y="257"/>
                    </a:cxn>
                    <a:cxn ang="0">
                      <a:pos x="71" y="239"/>
                    </a:cxn>
                    <a:cxn ang="0">
                      <a:pos x="71" y="230"/>
                    </a:cxn>
                    <a:cxn ang="0">
                      <a:pos x="71" y="212"/>
                    </a:cxn>
                    <a:cxn ang="0">
                      <a:pos x="53" y="195"/>
                    </a:cxn>
                    <a:cxn ang="0">
                      <a:pos x="27" y="97"/>
                    </a:cxn>
                  </a:cxnLst>
                  <a:rect l="0" t="0" r="r" b="b"/>
                  <a:pathLst>
                    <a:path w="344" h="354">
                      <a:moveTo>
                        <a:pt x="0" y="18"/>
                      </a:moveTo>
                      <a:lnTo>
                        <a:pt x="62" y="18"/>
                      </a:lnTo>
                      <a:lnTo>
                        <a:pt x="88" y="9"/>
                      </a:lnTo>
                      <a:lnTo>
                        <a:pt x="168" y="0"/>
                      </a:lnTo>
                      <a:lnTo>
                        <a:pt x="159" y="9"/>
                      </a:lnTo>
                      <a:lnTo>
                        <a:pt x="150" y="18"/>
                      </a:lnTo>
                      <a:lnTo>
                        <a:pt x="150" y="27"/>
                      </a:lnTo>
                      <a:lnTo>
                        <a:pt x="150" y="27"/>
                      </a:lnTo>
                      <a:lnTo>
                        <a:pt x="159" y="35"/>
                      </a:lnTo>
                      <a:lnTo>
                        <a:pt x="168" y="35"/>
                      </a:lnTo>
                      <a:lnTo>
                        <a:pt x="176" y="44"/>
                      </a:lnTo>
                      <a:lnTo>
                        <a:pt x="185" y="35"/>
                      </a:lnTo>
                      <a:lnTo>
                        <a:pt x="185" y="44"/>
                      </a:lnTo>
                      <a:lnTo>
                        <a:pt x="185" y="53"/>
                      </a:lnTo>
                      <a:lnTo>
                        <a:pt x="194" y="53"/>
                      </a:lnTo>
                      <a:lnTo>
                        <a:pt x="194" y="62"/>
                      </a:lnTo>
                      <a:lnTo>
                        <a:pt x="212" y="80"/>
                      </a:lnTo>
                      <a:lnTo>
                        <a:pt x="220" y="80"/>
                      </a:lnTo>
                      <a:lnTo>
                        <a:pt x="229" y="89"/>
                      </a:lnTo>
                      <a:lnTo>
                        <a:pt x="238" y="89"/>
                      </a:lnTo>
                      <a:lnTo>
                        <a:pt x="238" y="97"/>
                      </a:lnTo>
                      <a:lnTo>
                        <a:pt x="238" y="97"/>
                      </a:lnTo>
                      <a:lnTo>
                        <a:pt x="247" y="106"/>
                      </a:lnTo>
                      <a:lnTo>
                        <a:pt x="256" y="106"/>
                      </a:lnTo>
                      <a:lnTo>
                        <a:pt x="256" y="115"/>
                      </a:lnTo>
                      <a:lnTo>
                        <a:pt x="256" y="115"/>
                      </a:lnTo>
                      <a:lnTo>
                        <a:pt x="256" y="115"/>
                      </a:lnTo>
                      <a:lnTo>
                        <a:pt x="264" y="124"/>
                      </a:lnTo>
                      <a:lnTo>
                        <a:pt x="264" y="124"/>
                      </a:lnTo>
                      <a:lnTo>
                        <a:pt x="273" y="133"/>
                      </a:lnTo>
                      <a:lnTo>
                        <a:pt x="273" y="133"/>
                      </a:lnTo>
                      <a:lnTo>
                        <a:pt x="273" y="133"/>
                      </a:lnTo>
                      <a:lnTo>
                        <a:pt x="282" y="133"/>
                      </a:lnTo>
                      <a:lnTo>
                        <a:pt x="291" y="142"/>
                      </a:lnTo>
                      <a:lnTo>
                        <a:pt x="291" y="150"/>
                      </a:lnTo>
                      <a:lnTo>
                        <a:pt x="300" y="159"/>
                      </a:lnTo>
                      <a:lnTo>
                        <a:pt x="300" y="159"/>
                      </a:lnTo>
                      <a:lnTo>
                        <a:pt x="300" y="168"/>
                      </a:lnTo>
                      <a:lnTo>
                        <a:pt x="300" y="168"/>
                      </a:lnTo>
                      <a:lnTo>
                        <a:pt x="308" y="177"/>
                      </a:lnTo>
                      <a:lnTo>
                        <a:pt x="317" y="177"/>
                      </a:lnTo>
                      <a:lnTo>
                        <a:pt x="317" y="186"/>
                      </a:lnTo>
                      <a:lnTo>
                        <a:pt x="317" y="186"/>
                      </a:lnTo>
                      <a:lnTo>
                        <a:pt x="326" y="195"/>
                      </a:lnTo>
                      <a:lnTo>
                        <a:pt x="326" y="195"/>
                      </a:lnTo>
                      <a:lnTo>
                        <a:pt x="326" y="203"/>
                      </a:lnTo>
                      <a:lnTo>
                        <a:pt x="326" y="212"/>
                      </a:lnTo>
                      <a:lnTo>
                        <a:pt x="335" y="212"/>
                      </a:lnTo>
                      <a:lnTo>
                        <a:pt x="344" y="212"/>
                      </a:lnTo>
                      <a:lnTo>
                        <a:pt x="344" y="212"/>
                      </a:lnTo>
                      <a:lnTo>
                        <a:pt x="344" y="212"/>
                      </a:lnTo>
                      <a:lnTo>
                        <a:pt x="344" y="221"/>
                      </a:lnTo>
                      <a:lnTo>
                        <a:pt x="335" y="221"/>
                      </a:lnTo>
                      <a:lnTo>
                        <a:pt x="344" y="221"/>
                      </a:lnTo>
                      <a:lnTo>
                        <a:pt x="335" y="230"/>
                      </a:lnTo>
                      <a:lnTo>
                        <a:pt x="326" y="221"/>
                      </a:lnTo>
                      <a:lnTo>
                        <a:pt x="326" y="230"/>
                      </a:lnTo>
                      <a:lnTo>
                        <a:pt x="335" y="230"/>
                      </a:lnTo>
                      <a:lnTo>
                        <a:pt x="335" y="239"/>
                      </a:lnTo>
                      <a:lnTo>
                        <a:pt x="326" y="239"/>
                      </a:lnTo>
                      <a:lnTo>
                        <a:pt x="326" y="248"/>
                      </a:lnTo>
                      <a:lnTo>
                        <a:pt x="335" y="239"/>
                      </a:lnTo>
                      <a:lnTo>
                        <a:pt x="335" y="248"/>
                      </a:lnTo>
                      <a:lnTo>
                        <a:pt x="326" y="248"/>
                      </a:lnTo>
                      <a:lnTo>
                        <a:pt x="326" y="248"/>
                      </a:lnTo>
                      <a:lnTo>
                        <a:pt x="326" y="248"/>
                      </a:lnTo>
                      <a:lnTo>
                        <a:pt x="326" y="257"/>
                      </a:lnTo>
                      <a:lnTo>
                        <a:pt x="326" y="257"/>
                      </a:lnTo>
                      <a:lnTo>
                        <a:pt x="326" y="257"/>
                      </a:lnTo>
                      <a:lnTo>
                        <a:pt x="326" y="265"/>
                      </a:lnTo>
                      <a:lnTo>
                        <a:pt x="326" y="265"/>
                      </a:lnTo>
                      <a:lnTo>
                        <a:pt x="326" y="274"/>
                      </a:lnTo>
                      <a:lnTo>
                        <a:pt x="317" y="274"/>
                      </a:lnTo>
                      <a:lnTo>
                        <a:pt x="317" y="274"/>
                      </a:lnTo>
                      <a:lnTo>
                        <a:pt x="308" y="274"/>
                      </a:lnTo>
                      <a:lnTo>
                        <a:pt x="317" y="274"/>
                      </a:lnTo>
                      <a:lnTo>
                        <a:pt x="317" y="274"/>
                      </a:lnTo>
                      <a:lnTo>
                        <a:pt x="326" y="274"/>
                      </a:lnTo>
                      <a:lnTo>
                        <a:pt x="326" y="283"/>
                      </a:lnTo>
                      <a:lnTo>
                        <a:pt x="317" y="283"/>
                      </a:lnTo>
                      <a:lnTo>
                        <a:pt x="317" y="283"/>
                      </a:lnTo>
                      <a:lnTo>
                        <a:pt x="317" y="292"/>
                      </a:lnTo>
                      <a:lnTo>
                        <a:pt x="317" y="292"/>
                      </a:lnTo>
                      <a:lnTo>
                        <a:pt x="317" y="292"/>
                      </a:lnTo>
                      <a:lnTo>
                        <a:pt x="317" y="292"/>
                      </a:lnTo>
                      <a:lnTo>
                        <a:pt x="317" y="301"/>
                      </a:lnTo>
                      <a:lnTo>
                        <a:pt x="317" y="301"/>
                      </a:lnTo>
                      <a:lnTo>
                        <a:pt x="317" y="301"/>
                      </a:lnTo>
                      <a:lnTo>
                        <a:pt x="317" y="310"/>
                      </a:lnTo>
                      <a:lnTo>
                        <a:pt x="317" y="310"/>
                      </a:lnTo>
                      <a:lnTo>
                        <a:pt x="317" y="318"/>
                      </a:lnTo>
                      <a:lnTo>
                        <a:pt x="317" y="318"/>
                      </a:lnTo>
                      <a:lnTo>
                        <a:pt x="317" y="318"/>
                      </a:lnTo>
                      <a:lnTo>
                        <a:pt x="317" y="318"/>
                      </a:lnTo>
                      <a:lnTo>
                        <a:pt x="308" y="318"/>
                      </a:lnTo>
                      <a:lnTo>
                        <a:pt x="300" y="318"/>
                      </a:lnTo>
                      <a:lnTo>
                        <a:pt x="291" y="318"/>
                      </a:lnTo>
                      <a:lnTo>
                        <a:pt x="291" y="318"/>
                      </a:lnTo>
                      <a:lnTo>
                        <a:pt x="282" y="318"/>
                      </a:lnTo>
                      <a:lnTo>
                        <a:pt x="282" y="327"/>
                      </a:lnTo>
                      <a:lnTo>
                        <a:pt x="282" y="327"/>
                      </a:lnTo>
                      <a:lnTo>
                        <a:pt x="282" y="336"/>
                      </a:lnTo>
                      <a:lnTo>
                        <a:pt x="291" y="345"/>
                      </a:lnTo>
                      <a:lnTo>
                        <a:pt x="291" y="354"/>
                      </a:lnTo>
                      <a:lnTo>
                        <a:pt x="282" y="354"/>
                      </a:lnTo>
                      <a:lnTo>
                        <a:pt x="273" y="354"/>
                      </a:lnTo>
                      <a:lnTo>
                        <a:pt x="273" y="345"/>
                      </a:lnTo>
                      <a:lnTo>
                        <a:pt x="264" y="345"/>
                      </a:lnTo>
                      <a:lnTo>
                        <a:pt x="97" y="354"/>
                      </a:lnTo>
                      <a:lnTo>
                        <a:pt x="88" y="345"/>
                      </a:lnTo>
                      <a:lnTo>
                        <a:pt x="88" y="345"/>
                      </a:lnTo>
                      <a:lnTo>
                        <a:pt x="80" y="336"/>
                      </a:lnTo>
                      <a:lnTo>
                        <a:pt x="80" y="327"/>
                      </a:lnTo>
                      <a:lnTo>
                        <a:pt x="80" y="318"/>
                      </a:lnTo>
                      <a:lnTo>
                        <a:pt x="71" y="318"/>
                      </a:lnTo>
                      <a:lnTo>
                        <a:pt x="71" y="310"/>
                      </a:lnTo>
                      <a:lnTo>
                        <a:pt x="71" y="301"/>
                      </a:lnTo>
                      <a:lnTo>
                        <a:pt x="71" y="292"/>
                      </a:lnTo>
                      <a:lnTo>
                        <a:pt x="71" y="292"/>
                      </a:lnTo>
                      <a:lnTo>
                        <a:pt x="71" y="283"/>
                      </a:lnTo>
                      <a:lnTo>
                        <a:pt x="71" y="274"/>
                      </a:lnTo>
                      <a:lnTo>
                        <a:pt x="62" y="265"/>
                      </a:lnTo>
                      <a:lnTo>
                        <a:pt x="71" y="257"/>
                      </a:lnTo>
                      <a:lnTo>
                        <a:pt x="71" y="257"/>
                      </a:lnTo>
                      <a:lnTo>
                        <a:pt x="71" y="248"/>
                      </a:lnTo>
                      <a:lnTo>
                        <a:pt x="71" y="239"/>
                      </a:lnTo>
                      <a:lnTo>
                        <a:pt x="80" y="239"/>
                      </a:lnTo>
                      <a:lnTo>
                        <a:pt x="71" y="230"/>
                      </a:lnTo>
                      <a:lnTo>
                        <a:pt x="71" y="230"/>
                      </a:lnTo>
                      <a:lnTo>
                        <a:pt x="71" y="221"/>
                      </a:lnTo>
                      <a:lnTo>
                        <a:pt x="71" y="212"/>
                      </a:lnTo>
                      <a:lnTo>
                        <a:pt x="71" y="212"/>
                      </a:lnTo>
                      <a:lnTo>
                        <a:pt x="62" y="203"/>
                      </a:lnTo>
                      <a:lnTo>
                        <a:pt x="53" y="195"/>
                      </a:lnTo>
                      <a:lnTo>
                        <a:pt x="53" y="195"/>
                      </a:lnTo>
                      <a:lnTo>
                        <a:pt x="53" y="186"/>
                      </a:lnTo>
                      <a:lnTo>
                        <a:pt x="53" y="186"/>
                      </a:lnTo>
                      <a:lnTo>
                        <a:pt x="27" y="97"/>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153"/>
                <p:cNvSpPr>
                  <a:spLocks/>
                </p:cNvSpPr>
                <p:nvPr/>
              </p:nvSpPr>
              <p:spPr bwMode="auto">
                <a:xfrm>
                  <a:off x="1968861" y="2579159"/>
                  <a:ext cx="602393" cy="474938"/>
                </a:xfrm>
                <a:custGeom>
                  <a:avLst/>
                  <a:gdLst/>
                  <a:ahLst/>
                  <a:cxnLst>
                    <a:cxn ang="0">
                      <a:pos x="0" y="319"/>
                    </a:cxn>
                    <a:cxn ang="0">
                      <a:pos x="35" y="0"/>
                    </a:cxn>
                    <a:cxn ang="0">
                      <a:pos x="97" y="9"/>
                    </a:cxn>
                    <a:cxn ang="0">
                      <a:pos x="194" y="18"/>
                    </a:cxn>
                    <a:cxn ang="0">
                      <a:pos x="238" y="27"/>
                    </a:cxn>
                    <a:cxn ang="0">
                      <a:pos x="334" y="36"/>
                    </a:cxn>
                    <a:cxn ang="0">
                      <a:pos x="387" y="36"/>
                    </a:cxn>
                    <a:cxn ang="0">
                      <a:pos x="449" y="36"/>
                    </a:cxn>
                    <a:cxn ang="0">
                      <a:pos x="449" y="45"/>
                    </a:cxn>
                    <a:cxn ang="0">
                      <a:pos x="449" y="115"/>
                    </a:cxn>
                    <a:cxn ang="0">
                      <a:pos x="431" y="354"/>
                    </a:cxn>
                    <a:cxn ang="0">
                      <a:pos x="370" y="354"/>
                    </a:cxn>
                    <a:cxn ang="0">
                      <a:pos x="299" y="345"/>
                    </a:cxn>
                    <a:cxn ang="0">
                      <a:pos x="194" y="336"/>
                    </a:cxn>
                    <a:cxn ang="0">
                      <a:pos x="97" y="327"/>
                    </a:cxn>
                    <a:cxn ang="0">
                      <a:pos x="0" y="319"/>
                    </a:cxn>
                  </a:cxnLst>
                  <a:rect l="0" t="0" r="r" b="b"/>
                  <a:pathLst>
                    <a:path w="449" h="354">
                      <a:moveTo>
                        <a:pt x="0" y="319"/>
                      </a:moveTo>
                      <a:lnTo>
                        <a:pt x="35" y="0"/>
                      </a:lnTo>
                      <a:lnTo>
                        <a:pt x="97" y="9"/>
                      </a:lnTo>
                      <a:lnTo>
                        <a:pt x="194" y="18"/>
                      </a:lnTo>
                      <a:lnTo>
                        <a:pt x="238" y="27"/>
                      </a:lnTo>
                      <a:lnTo>
                        <a:pt x="334" y="36"/>
                      </a:lnTo>
                      <a:lnTo>
                        <a:pt x="387" y="36"/>
                      </a:lnTo>
                      <a:lnTo>
                        <a:pt x="449" y="36"/>
                      </a:lnTo>
                      <a:lnTo>
                        <a:pt x="449" y="45"/>
                      </a:lnTo>
                      <a:lnTo>
                        <a:pt x="449" y="115"/>
                      </a:lnTo>
                      <a:lnTo>
                        <a:pt x="431" y="354"/>
                      </a:lnTo>
                      <a:lnTo>
                        <a:pt x="370" y="354"/>
                      </a:lnTo>
                      <a:lnTo>
                        <a:pt x="299" y="345"/>
                      </a:lnTo>
                      <a:lnTo>
                        <a:pt x="194" y="336"/>
                      </a:lnTo>
                      <a:lnTo>
                        <a:pt x="97" y="327"/>
                      </a:lnTo>
                      <a:lnTo>
                        <a:pt x="0" y="31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55"/>
                <p:cNvSpPr>
                  <a:spLocks/>
                </p:cNvSpPr>
                <p:nvPr/>
              </p:nvSpPr>
              <p:spPr bwMode="auto">
                <a:xfrm>
                  <a:off x="812374" y="2235701"/>
                  <a:ext cx="684232" cy="1151120"/>
                </a:xfrm>
                <a:custGeom>
                  <a:avLst/>
                  <a:gdLst/>
                  <a:ahLst/>
                  <a:cxnLst>
                    <a:cxn ang="0">
                      <a:pos x="44" y="26"/>
                    </a:cxn>
                    <a:cxn ang="0">
                      <a:pos x="44" y="0"/>
                    </a:cxn>
                    <a:cxn ang="0">
                      <a:pos x="237" y="239"/>
                    </a:cxn>
                    <a:cxn ang="0">
                      <a:pos x="484" y="681"/>
                    </a:cxn>
                    <a:cxn ang="0">
                      <a:pos x="493" y="707"/>
                    </a:cxn>
                    <a:cxn ang="0">
                      <a:pos x="510" y="734"/>
                    </a:cxn>
                    <a:cxn ang="0">
                      <a:pos x="484" y="760"/>
                    </a:cxn>
                    <a:cxn ang="0">
                      <a:pos x="475" y="787"/>
                    </a:cxn>
                    <a:cxn ang="0">
                      <a:pos x="457" y="813"/>
                    </a:cxn>
                    <a:cxn ang="0">
                      <a:pos x="466" y="831"/>
                    </a:cxn>
                    <a:cxn ang="0">
                      <a:pos x="466" y="849"/>
                    </a:cxn>
                    <a:cxn ang="0">
                      <a:pos x="449" y="858"/>
                    </a:cxn>
                    <a:cxn ang="0">
                      <a:pos x="290" y="831"/>
                    </a:cxn>
                    <a:cxn ang="0">
                      <a:pos x="290" y="822"/>
                    </a:cxn>
                    <a:cxn ang="0">
                      <a:pos x="290" y="805"/>
                    </a:cxn>
                    <a:cxn ang="0">
                      <a:pos x="264" y="751"/>
                    </a:cxn>
                    <a:cxn ang="0">
                      <a:pos x="246" y="725"/>
                    </a:cxn>
                    <a:cxn ang="0">
                      <a:pos x="229" y="725"/>
                    </a:cxn>
                    <a:cxn ang="0">
                      <a:pos x="229" y="698"/>
                    </a:cxn>
                    <a:cxn ang="0">
                      <a:pos x="185" y="672"/>
                    </a:cxn>
                    <a:cxn ang="0">
                      <a:pos x="158" y="654"/>
                    </a:cxn>
                    <a:cxn ang="0">
                      <a:pos x="132" y="645"/>
                    </a:cxn>
                    <a:cxn ang="0">
                      <a:pos x="105" y="628"/>
                    </a:cxn>
                    <a:cxn ang="0">
                      <a:pos x="114" y="610"/>
                    </a:cxn>
                    <a:cxn ang="0">
                      <a:pos x="114" y="583"/>
                    </a:cxn>
                    <a:cxn ang="0">
                      <a:pos x="105" y="566"/>
                    </a:cxn>
                    <a:cxn ang="0">
                      <a:pos x="88" y="530"/>
                    </a:cxn>
                    <a:cxn ang="0">
                      <a:pos x="79" y="504"/>
                    </a:cxn>
                    <a:cxn ang="0">
                      <a:pos x="61" y="477"/>
                    </a:cxn>
                    <a:cxn ang="0">
                      <a:pos x="79" y="442"/>
                    </a:cxn>
                    <a:cxn ang="0">
                      <a:pos x="61" y="424"/>
                    </a:cxn>
                    <a:cxn ang="0">
                      <a:pos x="53" y="389"/>
                    </a:cxn>
                    <a:cxn ang="0">
                      <a:pos x="53" y="371"/>
                    </a:cxn>
                    <a:cxn ang="0">
                      <a:pos x="61" y="354"/>
                    </a:cxn>
                    <a:cxn ang="0">
                      <a:pos x="61" y="371"/>
                    </a:cxn>
                    <a:cxn ang="0">
                      <a:pos x="79" y="380"/>
                    </a:cxn>
                    <a:cxn ang="0">
                      <a:pos x="70" y="354"/>
                    </a:cxn>
                    <a:cxn ang="0">
                      <a:pos x="70" y="336"/>
                    </a:cxn>
                    <a:cxn ang="0">
                      <a:pos x="88" y="336"/>
                    </a:cxn>
                    <a:cxn ang="0">
                      <a:pos x="123" y="354"/>
                    </a:cxn>
                    <a:cxn ang="0">
                      <a:pos x="114" y="345"/>
                    </a:cxn>
                    <a:cxn ang="0">
                      <a:pos x="105" y="336"/>
                    </a:cxn>
                    <a:cxn ang="0">
                      <a:pos x="79" y="336"/>
                    </a:cxn>
                    <a:cxn ang="0">
                      <a:pos x="61" y="327"/>
                    </a:cxn>
                    <a:cxn ang="0">
                      <a:pos x="61" y="345"/>
                    </a:cxn>
                    <a:cxn ang="0">
                      <a:pos x="44" y="336"/>
                    </a:cxn>
                    <a:cxn ang="0">
                      <a:pos x="35" y="318"/>
                    </a:cxn>
                    <a:cxn ang="0">
                      <a:pos x="44" y="309"/>
                    </a:cxn>
                    <a:cxn ang="0">
                      <a:pos x="35" y="301"/>
                    </a:cxn>
                    <a:cxn ang="0">
                      <a:pos x="26" y="274"/>
                    </a:cxn>
                    <a:cxn ang="0">
                      <a:pos x="9" y="239"/>
                    </a:cxn>
                    <a:cxn ang="0">
                      <a:pos x="17" y="194"/>
                    </a:cxn>
                    <a:cxn ang="0">
                      <a:pos x="17" y="168"/>
                    </a:cxn>
                    <a:cxn ang="0">
                      <a:pos x="0" y="133"/>
                    </a:cxn>
                    <a:cxn ang="0">
                      <a:pos x="9" y="106"/>
                    </a:cxn>
                    <a:cxn ang="0">
                      <a:pos x="26" y="88"/>
                    </a:cxn>
                    <a:cxn ang="0">
                      <a:pos x="35" y="71"/>
                    </a:cxn>
                  </a:cxnLst>
                  <a:rect l="0" t="0" r="r" b="b"/>
                  <a:pathLst>
                    <a:path w="510" h="858">
                      <a:moveTo>
                        <a:pt x="44" y="44"/>
                      </a:moveTo>
                      <a:lnTo>
                        <a:pt x="44" y="35"/>
                      </a:lnTo>
                      <a:lnTo>
                        <a:pt x="44" y="35"/>
                      </a:lnTo>
                      <a:lnTo>
                        <a:pt x="44" y="26"/>
                      </a:lnTo>
                      <a:lnTo>
                        <a:pt x="44" y="18"/>
                      </a:lnTo>
                      <a:lnTo>
                        <a:pt x="44" y="18"/>
                      </a:lnTo>
                      <a:lnTo>
                        <a:pt x="44" y="9"/>
                      </a:lnTo>
                      <a:lnTo>
                        <a:pt x="44" y="0"/>
                      </a:lnTo>
                      <a:lnTo>
                        <a:pt x="53" y="0"/>
                      </a:lnTo>
                      <a:lnTo>
                        <a:pt x="176" y="35"/>
                      </a:lnTo>
                      <a:lnTo>
                        <a:pt x="281" y="62"/>
                      </a:lnTo>
                      <a:lnTo>
                        <a:pt x="237" y="239"/>
                      </a:lnTo>
                      <a:lnTo>
                        <a:pt x="229" y="292"/>
                      </a:lnTo>
                      <a:lnTo>
                        <a:pt x="413" y="566"/>
                      </a:lnTo>
                      <a:lnTo>
                        <a:pt x="484" y="681"/>
                      </a:lnTo>
                      <a:lnTo>
                        <a:pt x="484" y="681"/>
                      </a:lnTo>
                      <a:lnTo>
                        <a:pt x="484" y="690"/>
                      </a:lnTo>
                      <a:lnTo>
                        <a:pt x="493" y="698"/>
                      </a:lnTo>
                      <a:lnTo>
                        <a:pt x="493" y="707"/>
                      </a:lnTo>
                      <a:lnTo>
                        <a:pt x="493" y="707"/>
                      </a:lnTo>
                      <a:lnTo>
                        <a:pt x="501" y="716"/>
                      </a:lnTo>
                      <a:lnTo>
                        <a:pt x="493" y="725"/>
                      </a:lnTo>
                      <a:lnTo>
                        <a:pt x="510" y="734"/>
                      </a:lnTo>
                      <a:lnTo>
                        <a:pt x="510" y="734"/>
                      </a:lnTo>
                      <a:lnTo>
                        <a:pt x="501" y="743"/>
                      </a:lnTo>
                      <a:lnTo>
                        <a:pt x="493" y="751"/>
                      </a:lnTo>
                      <a:lnTo>
                        <a:pt x="484" y="760"/>
                      </a:lnTo>
                      <a:lnTo>
                        <a:pt x="484" y="760"/>
                      </a:lnTo>
                      <a:lnTo>
                        <a:pt x="475" y="769"/>
                      </a:lnTo>
                      <a:lnTo>
                        <a:pt x="475" y="778"/>
                      </a:lnTo>
                      <a:lnTo>
                        <a:pt x="475" y="787"/>
                      </a:lnTo>
                      <a:lnTo>
                        <a:pt x="475" y="787"/>
                      </a:lnTo>
                      <a:lnTo>
                        <a:pt x="466" y="805"/>
                      </a:lnTo>
                      <a:lnTo>
                        <a:pt x="457" y="805"/>
                      </a:lnTo>
                      <a:lnTo>
                        <a:pt x="457" y="813"/>
                      </a:lnTo>
                      <a:lnTo>
                        <a:pt x="457" y="813"/>
                      </a:lnTo>
                      <a:lnTo>
                        <a:pt x="457" y="822"/>
                      </a:lnTo>
                      <a:lnTo>
                        <a:pt x="457" y="822"/>
                      </a:lnTo>
                      <a:lnTo>
                        <a:pt x="457" y="831"/>
                      </a:lnTo>
                      <a:lnTo>
                        <a:pt x="466" y="831"/>
                      </a:lnTo>
                      <a:lnTo>
                        <a:pt x="466" y="831"/>
                      </a:lnTo>
                      <a:lnTo>
                        <a:pt x="466" y="840"/>
                      </a:lnTo>
                      <a:lnTo>
                        <a:pt x="466" y="849"/>
                      </a:lnTo>
                      <a:lnTo>
                        <a:pt x="466" y="849"/>
                      </a:lnTo>
                      <a:lnTo>
                        <a:pt x="457" y="858"/>
                      </a:lnTo>
                      <a:lnTo>
                        <a:pt x="457" y="858"/>
                      </a:lnTo>
                      <a:lnTo>
                        <a:pt x="457" y="858"/>
                      </a:lnTo>
                      <a:lnTo>
                        <a:pt x="449" y="858"/>
                      </a:lnTo>
                      <a:lnTo>
                        <a:pt x="449" y="858"/>
                      </a:lnTo>
                      <a:lnTo>
                        <a:pt x="290" y="840"/>
                      </a:lnTo>
                      <a:lnTo>
                        <a:pt x="290" y="840"/>
                      </a:lnTo>
                      <a:lnTo>
                        <a:pt x="290" y="831"/>
                      </a:lnTo>
                      <a:lnTo>
                        <a:pt x="290" y="822"/>
                      </a:lnTo>
                      <a:lnTo>
                        <a:pt x="290" y="831"/>
                      </a:lnTo>
                      <a:lnTo>
                        <a:pt x="290" y="822"/>
                      </a:lnTo>
                      <a:lnTo>
                        <a:pt x="290" y="822"/>
                      </a:lnTo>
                      <a:lnTo>
                        <a:pt x="281" y="831"/>
                      </a:lnTo>
                      <a:lnTo>
                        <a:pt x="281" y="822"/>
                      </a:lnTo>
                      <a:lnTo>
                        <a:pt x="290" y="813"/>
                      </a:lnTo>
                      <a:lnTo>
                        <a:pt x="290" y="805"/>
                      </a:lnTo>
                      <a:lnTo>
                        <a:pt x="290" y="787"/>
                      </a:lnTo>
                      <a:lnTo>
                        <a:pt x="281" y="778"/>
                      </a:lnTo>
                      <a:lnTo>
                        <a:pt x="281" y="769"/>
                      </a:lnTo>
                      <a:lnTo>
                        <a:pt x="264" y="751"/>
                      </a:lnTo>
                      <a:lnTo>
                        <a:pt x="255" y="743"/>
                      </a:lnTo>
                      <a:lnTo>
                        <a:pt x="255" y="743"/>
                      </a:lnTo>
                      <a:lnTo>
                        <a:pt x="246" y="734"/>
                      </a:lnTo>
                      <a:lnTo>
                        <a:pt x="246" y="725"/>
                      </a:lnTo>
                      <a:lnTo>
                        <a:pt x="237" y="725"/>
                      </a:lnTo>
                      <a:lnTo>
                        <a:pt x="237" y="734"/>
                      </a:lnTo>
                      <a:lnTo>
                        <a:pt x="229" y="725"/>
                      </a:lnTo>
                      <a:lnTo>
                        <a:pt x="229" y="725"/>
                      </a:lnTo>
                      <a:lnTo>
                        <a:pt x="229" y="716"/>
                      </a:lnTo>
                      <a:lnTo>
                        <a:pt x="229" y="716"/>
                      </a:lnTo>
                      <a:lnTo>
                        <a:pt x="229" y="698"/>
                      </a:lnTo>
                      <a:lnTo>
                        <a:pt x="229" y="698"/>
                      </a:lnTo>
                      <a:lnTo>
                        <a:pt x="202" y="698"/>
                      </a:lnTo>
                      <a:lnTo>
                        <a:pt x="193" y="690"/>
                      </a:lnTo>
                      <a:lnTo>
                        <a:pt x="185" y="681"/>
                      </a:lnTo>
                      <a:lnTo>
                        <a:pt x="185" y="672"/>
                      </a:lnTo>
                      <a:lnTo>
                        <a:pt x="176" y="663"/>
                      </a:lnTo>
                      <a:lnTo>
                        <a:pt x="176" y="663"/>
                      </a:lnTo>
                      <a:lnTo>
                        <a:pt x="167" y="654"/>
                      </a:lnTo>
                      <a:lnTo>
                        <a:pt x="158" y="654"/>
                      </a:lnTo>
                      <a:lnTo>
                        <a:pt x="149" y="654"/>
                      </a:lnTo>
                      <a:lnTo>
                        <a:pt x="141" y="645"/>
                      </a:lnTo>
                      <a:lnTo>
                        <a:pt x="141" y="645"/>
                      </a:lnTo>
                      <a:lnTo>
                        <a:pt x="132" y="645"/>
                      </a:lnTo>
                      <a:lnTo>
                        <a:pt x="114" y="645"/>
                      </a:lnTo>
                      <a:lnTo>
                        <a:pt x="114" y="637"/>
                      </a:lnTo>
                      <a:lnTo>
                        <a:pt x="105" y="628"/>
                      </a:lnTo>
                      <a:lnTo>
                        <a:pt x="105" y="628"/>
                      </a:lnTo>
                      <a:lnTo>
                        <a:pt x="105" y="628"/>
                      </a:lnTo>
                      <a:lnTo>
                        <a:pt x="105" y="619"/>
                      </a:lnTo>
                      <a:lnTo>
                        <a:pt x="105" y="610"/>
                      </a:lnTo>
                      <a:lnTo>
                        <a:pt x="114" y="610"/>
                      </a:lnTo>
                      <a:lnTo>
                        <a:pt x="114" y="601"/>
                      </a:lnTo>
                      <a:lnTo>
                        <a:pt x="114" y="592"/>
                      </a:lnTo>
                      <a:lnTo>
                        <a:pt x="114" y="583"/>
                      </a:lnTo>
                      <a:lnTo>
                        <a:pt x="114" y="583"/>
                      </a:lnTo>
                      <a:lnTo>
                        <a:pt x="105" y="583"/>
                      </a:lnTo>
                      <a:lnTo>
                        <a:pt x="105" y="575"/>
                      </a:lnTo>
                      <a:lnTo>
                        <a:pt x="105" y="566"/>
                      </a:lnTo>
                      <a:lnTo>
                        <a:pt x="105" y="566"/>
                      </a:lnTo>
                      <a:lnTo>
                        <a:pt x="105" y="557"/>
                      </a:lnTo>
                      <a:lnTo>
                        <a:pt x="97" y="548"/>
                      </a:lnTo>
                      <a:lnTo>
                        <a:pt x="97" y="539"/>
                      </a:lnTo>
                      <a:lnTo>
                        <a:pt x="88" y="530"/>
                      </a:lnTo>
                      <a:lnTo>
                        <a:pt x="88" y="530"/>
                      </a:lnTo>
                      <a:lnTo>
                        <a:pt x="88" y="522"/>
                      </a:lnTo>
                      <a:lnTo>
                        <a:pt x="79" y="513"/>
                      </a:lnTo>
                      <a:lnTo>
                        <a:pt x="79" y="504"/>
                      </a:lnTo>
                      <a:lnTo>
                        <a:pt x="79" y="504"/>
                      </a:lnTo>
                      <a:lnTo>
                        <a:pt x="70" y="486"/>
                      </a:lnTo>
                      <a:lnTo>
                        <a:pt x="61" y="477"/>
                      </a:lnTo>
                      <a:lnTo>
                        <a:pt x="61" y="477"/>
                      </a:lnTo>
                      <a:lnTo>
                        <a:pt x="61" y="460"/>
                      </a:lnTo>
                      <a:lnTo>
                        <a:pt x="61" y="451"/>
                      </a:lnTo>
                      <a:lnTo>
                        <a:pt x="70" y="451"/>
                      </a:lnTo>
                      <a:lnTo>
                        <a:pt x="79" y="442"/>
                      </a:lnTo>
                      <a:lnTo>
                        <a:pt x="79" y="442"/>
                      </a:lnTo>
                      <a:lnTo>
                        <a:pt x="79" y="433"/>
                      </a:lnTo>
                      <a:lnTo>
                        <a:pt x="79" y="424"/>
                      </a:lnTo>
                      <a:lnTo>
                        <a:pt x="61" y="424"/>
                      </a:lnTo>
                      <a:lnTo>
                        <a:pt x="61" y="415"/>
                      </a:lnTo>
                      <a:lnTo>
                        <a:pt x="53" y="407"/>
                      </a:lnTo>
                      <a:lnTo>
                        <a:pt x="53" y="398"/>
                      </a:lnTo>
                      <a:lnTo>
                        <a:pt x="53" y="389"/>
                      </a:lnTo>
                      <a:lnTo>
                        <a:pt x="53" y="389"/>
                      </a:lnTo>
                      <a:lnTo>
                        <a:pt x="53" y="389"/>
                      </a:lnTo>
                      <a:lnTo>
                        <a:pt x="53" y="371"/>
                      </a:lnTo>
                      <a:lnTo>
                        <a:pt x="53" y="371"/>
                      </a:lnTo>
                      <a:lnTo>
                        <a:pt x="53" y="362"/>
                      </a:lnTo>
                      <a:lnTo>
                        <a:pt x="53" y="354"/>
                      </a:lnTo>
                      <a:lnTo>
                        <a:pt x="53" y="354"/>
                      </a:lnTo>
                      <a:lnTo>
                        <a:pt x="61" y="354"/>
                      </a:lnTo>
                      <a:lnTo>
                        <a:pt x="61" y="354"/>
                      </a:lnTo>
                      <a:lnTo>
                        <a:pt x="61" y="354"/>
                      </a:lnTo>
                      <a:lnTo>
                        <a:pt x="61" y="362"/>
                      </a:lnTo>
                      <a:lnTo>
                        <a:pt x="61" y="371"/>
                      </a:lnTo>
                      <a:lnTo>
                        <a:pt x="61" y="371"/>
                      </a:lnTo>
                      <a:lnTo>
                        <a:pt x="70" y="380"/>
                      </a:lnTo>
                      <a:lnTo>
                        <a:pt x="70" y="380"/>
                      </a:lnTo>
                      <a:lnTo>
                        <a:pt x="79" y="380"/>
                      </a:lnTo>
                      <a:lnTo>
                        <a:pt x="70" y="380"/>
                      </a:lnTo>
                      <a:lnTo>
                        <a:pt x="70" y="371"/>
                      </a:lnTo>
                      <a:lnTo>
                        <a:pt x="70" y="362"/>
                      </a:lnTo>
                      <a:lnTo>
                        <a:pt x="70" y="354"/>
                      </a:lnTo>
                      <a:lnTo>
                        <a:pt x="70" y="354"/>
                      </a:lnTo>
                      <a:lnTo>
                        <a:pt x="70" y="345"/>
                      </a:lnTo>
                      <a:lnTo>
                        <a:pt x="61" y="345"/>
                      </a:lnTo>
                      <a:lnTo>
                        <a:pt x="70" y="336"/>
                      </a:lnTo>
                      <a:lnTo>
                        <a:pt x="70" y="336"/>
                      </a:lnTo>
                      <a:lnTo>
                        <a:pt x="79" y="336"/>
                      </a:lnTo>
                      <a:lnTo>
                        <a:pt x="79" y="336"/>
                      </a:lnTo>
                      <a:lnTo>
                        <a:pt x="88" y="336"/>
                      </a:lnTo>
                      <a:lnTo>
                        <a:pt x="105" y="345"/>
                      </a:lnTo>
                      <a:lnTo>
                        <a:pt x="114" y="345"/>
                      </a:lnTo>
                      <a:lnTo>
                        <a:pt x="123" y="354"/>
                      </a:lnTo>
                      <a:lnTo>
                        <a:pt x="123" y="354"/>
                      </a:lnTo>
                      <a:lnTo>
                        <a:pt x="123" y="345"/>
                      </a:lnTo>
                      <a:lnTo>
                        <a:pt x="114" y="345"/>
                      </a:lnTo>
                      <a:lnTo>
                        <a:pt x="114" y="336"/>
                      </a:lnTo>
                      <a:lnTo>
                        <a:pt x="114" y="345"/>
                      </a:lnTo>
                      <a:lnTo>
                        <a:pt x="105" y="345"/>
                      </a:lnTo>
                      <a:lnTo>
                        <a:pt x="114" y="336"/>
                      </a:lnTo>
                      <a:lnTo>
                        <a:pt x="114" y="336"/>
                      </a:lnTo>
                      <a:lnTo>
                        <a:pt x="105" y="336"/>
                      </a:lnTo>
                      <a:lnTo>
                        <a:pt x="97" y="336"/>
                      </a:lnTo>
                      <a:lnTo>
                        <a:pt x="97" y="336"/>
                      </a:lnTo>
                      <a:lnTo>
                        <a:pt x="88" y="336"/>
                      </a:lnTo>
                      <a:lnTo>
                        <a:pt x="79" y="336"/>
                      </a:lnTo>
                      <a:lnTo>
                        <a:pt x="79" y="336"/>
                      </a:lnTo>
                      <a:lnTo>
                        <a:pt x="70" y="327"/>
                      </a:lnTo>
                      <a:lnTo>
                        <a:pt x="70" y="327"/>
                      </a:lnTo>
                      <a:lnTo>
                        <a:pt x="61" y="327"/>
                      </a:lnTo>
                      <a:lnTo>
                        <a:pt x="61" y="327"/>
                      </a:lnTo>
                      <a:lnTo>
                        <a:pt x="61" y="336"/>
                      </a:lnTo>
                      <a:lnTo>
                        <a:pt x="61" y="336"/>
                      </a:lnTo>
                      <a:lnTo>
                        <a:pt x="61" y="345"/>
                      </a:lnTo>
                      <a:lnTo>
                        <a:pt x="53" y="345"/>
                      </a:lnTo>
                      <a:lnTo>
                        <a:pt x="53" y="345"/>
                      </a:lnTo>
                      <a:lnTo>
                        <a:pt x="53" y="336"/>
                      </a:lnTo>
                      <a:lnTo>
                        <a:pt x="44" y="336"/>
                      </a:lnTo>
                      <a:lnTo>
                        <a:pt x="44" y="327"/>
                      </a:lnTo>
                      <a:lnTo>
                        <a:pt x="35" y="327"/>
                      </a:lnTo>
                      <a:lnTo>
                        <a:pt x="35" y="327"/>
                      </a:lnTo>
                      <a:lnTo>
                        <a:pt x="35" y="318"/>
                      </a:lnTo>
                      <a:lnTo>
                        <a:pt x="35" y="318"/>
                      </a:lnTo>
                      <a:lnTo>
                        <a:pt x="35" y="309"/>
                      </a:lnTo>
                      <a:lnTo>
                        <a:pt x="44" y="318"/>
                      </a:lnTo>
                      <a:lnTo>
                        <a:pt x="44" y="309"/>
                      </a:lnTo>
                      <a:lnTo>
                        <a:pt x="35" y="301"/>
                      </a:lnTo>
                      <a:lnTo>
                        <a:pt x="35" y="301"/>
                      </a:lnTo>
                      <a:lnTo>
                        <a:pt x="35" y="301"/>
                      </a:lnTo>
                      <a:lnTo>
                        <a:pt x="35" y="301"/>
                      </a:lnTo>
                      <a:lnTo>
                        <a:pt x="35" y="292"/>
                      </a:lnTo>
                      <a:lnTo>
                        <a:pt x="35" y="283"/>
                      </a:lnTo>
                      <a:lnTo>
                        <a:pt x="26" y="283"/>
                      </a:lnTo>
                      <a:lnTo>
                        <a:pt x="26" y="274"/>
                      </a:lnTo>
                      <a:lnTo>
                        <a:pt x="17" y="265"/>
                      </a:lnTo>
                      <a:lnTo>
                        <a:pt x="9" y="247"/>
                      </a:lnTo>
                      <a:lnTo>
                        <a:pt x="9" y="239"/>
                      </a:lnTo>
                      <a:lnTo>
                        <a:pt x="9" y="239"/>
                      </a:lnTo>
                      <a:lnTo>
                        <a:pt x="17" y="230"/>
                      </a:lnTo>
                      <a:lnTo>
                        <a:pt x="9" y="212"/>
                      </a:lnTo>
                      <a:lnTo>
                        <a:pt x="17" y="194"/>
                      </a:lnTo>
                      <a:lnTo>
                        <a:pt x="17" y="194"/>
                      </a:lnTo>
                      <a:lnTo>
                        <a:pt x="17" y="186"/>
                      </a:lnTo>
                      <a:lnTo>
                        <a:pt x="17" y="186"/>
                      </a:lnTo>
                      <a:lnTo>
                        <a:pt x="17" y="177"/>
                      </a:lnTo>
                      <a:lnTo>
                        <a:pt x="17" y="168"/>
                      </a:lnTo>
                      <a:lnTo>
                        <a:pt x="17" y="159"/>
                      </a:lnTo>
                      <a:lnTo>
                        <a:pt x="9" y="150"/>
                      </a:lnTo>
                      <a:lnTo>
                        <a:pt x="9" y="150"/>
                      </a:lnTo>
                      <a:lnTo>
                        <a:pt x="0" y="133"/>
                      </a:lnTo>
                      <a:lnTo>
                        <a:pt x="0" y="124"/>
                      </a:lnTo>
                      <a:lnTo>
                        <a:pt x="0" y="115"/>
                      </a:lnTo>
                      <a:lnTo>
                        <a:pt x="9" y="106"/>
                      </a:lnTo>
                      <a:lnTo>
                        <a:pt x="9" y="106"/>
                      </a:lnTo>
                      <a:lnTo>
                        <a:pt x="17" y="97"/>
                      </a:lnTo>
                      <a:lnTo>
                        <a:pt x="17" y="97"/>
                      </a:lnTo>
                      <a:lnTo>
                        <a:pt x="26" y="88"/>
                      </a:lnTo>
                      <a:lnTo>
                        <a:pt x="26" y="88"/>
                      </a:lnTo>
                      <a:lnTo>
                        <a:pt x="26" y="88"/>
                      </a:lnTo>
                      <a:lnTo>
                        <a:pt x="26" y="79"/>
                      </a:lnTo>
                      <a:lnTo>
                        <a:pt x="35" y="71"/>
                      </a:lnTo>
                      <a:lnTo>
                        <a:pt x="35" y="71"/>
                      </a:lnTo>
                      <a:lnTo>
                        <a:pt x="44" y="44"/>
                      </a:lnTo>
                      <a:close/>
                    </a:path>
                  </a:pathLst>
                </a:custGeom>
                <a:solidFill>
                  <a:schemeClr val="accent1"/>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7"/>
                <p:cNvSpPr>
                  <a:spLocks/>
                </p:cNvSpPr>
                <p:nvPr/>
              </p:nvSpPr>
              <p:spPr bwMode="auto">
                <a:xfrm>
                  <a:off x="2111073" y="3109103"/>
                  <a:ext cx="1168562" cy="1139046"/>
                </a:xfrm>
                <a:custGeom>
                  <a:avLst/>
                  <a:gdLst/>
                  <a:ahLst/>
                  <a:cxnLst>
                    <a:cxn ang="0">
                      <a:pos x="114" y="345"/>
                    </a:cxn>
                    <a:cxn ang="0">
                      <a:pos x="264" y="0"/>
                    </a:cxn>
                    <a:cxn ang="0">
                      <a:pos x="448" y="9"/>
                    </a:cxn>
                    <a:cxn ang="0">
                      <a:pos x="475" y="168"/>
                    </a:cxn>
                    <a:cxn ang="0">
                      <a:pos x="501" y="186"/>
                    </a:cxn>
                    <a:cxn ang="0">
                      <a:pos x="536" y="195"/>
                    </a:cxn>
                    <a:cxn ang="0">
                      <a:pos x="572" y="195"/>
                    </a:cxn>
                    <a:cxn ang="0">
                      <a:pos x="589" y="212"/>
                    </a:cxn>
                    <a:cxn ang="0">
                      <a:pos x="624" y="212"/>
                    </a:cxn>
                    <a:cxn ang="0">
                      <a:pos x="642" y="212"/>
                    </a:cxn>
                    <a:cxn ang="0">
                      <a:pos x="668" y="212"/>
                    </a:cxn>
                    <a:cxn ang="0">
                      <a:pos x="703" y="221"/>
                    </a:cxn>
                    <a:cxn ang="0">
                      <a:pos x="739" y="212"/>
                    </a:cxn>
                    <a:cxn ang="0">
                      <a:pos x="783" y="221"/>
                    </a:cxn>
                    <a:cxn ang="0">
                      <a:pos x="818" y="239"/>
                    </a:cxn>
                    <a:cxn ang="0">
                      <a:pos x="853" y="398"/>
                    </a:cxn>
                    <a:cxn ang="0">
                      <a:pos x="871" y="425"/>
                    </a:cxn>
                    <a:cxn ang="0">
                      <a:pos x="871" y="460"/>
                    </a:cxn>
                    <a:cxn ang="0">
                      <a:pos x="862" y="513"/>
                    </a:cxn>
                    <a:cxn ang="0">
                      <a:pos x="844" y="548"/>
                    </a:cxn>
                    <a:cxn ang="0">
                      <a:pos x="791" y="566"/>
                    </a:cxn>
                    <a:cxn ang="0">
                      <a:pos x="800" y="540"/>
                    </a:cxn>
                    <a:cxn ang="0">
                      <a:pos x="774" y="557"/>
                    </a:cxn>
                    <a:cxn ang="0">
                      <a:pos x="765" y="593"/>
                    </a:cxn>
                    <a:cxn ang="0">
                      <a:pos x="712" y="628"/>
                    </a:cxn>
                    <a:cxn ang="0">
                      <a:pos x="695" y="646"/>
                    </a:cxn>
                    <a:cxn ang="0">
                      <a:pos x="686" y="628"/>
                    </a:cxn>
                    <a:cxn ang="0">
                      <a:pos x="668" y="628"/>
                    </a:cxn>
                    <a:cxn ang="0">
                      <a:pos x="677" y="646"/>
                    </a:cxn>
                    <a:cxn ang="0">
                      <a:pos x="659" y="663"/>
                    </a:cxn>
                    <a:cxn ang="0">
                      <a:pos x="642" y="672"/>
                    </a:cxn>
                    <a:cxn ang="0">
                      <a:pos x="642" y="672"/>
                    </a:cxn>
                    <a:cxn ang="0">
                      <a:pos x="607" y="699"/>
                    </a:cxn>
                    <a:cxn ang="0">
                      <a:pos x="607" y="734"/>
                    </a:cxn>
                    <a:cxn ang="0">
                      <a:pos x="589" y="734"/>
                    </a:cxn>
                    <a:cxn ang="0">
                      <a:pos x="607" y="752"/>
                    </a:cxn>
                    <a:cxn ang="0">
                      <a:pos x="607" y="778"/>
                    </a:cxn>
                    <a:cxn ang="0">
                      <a:pos x="624" y="840"/>
                    </a:cxn>
                    <a:cxn ang="0">
                      <a:pos x="616" y="849"/>
                    </a:cxn>
                    <a:cxn ang="0">
                      <a:pos x="572" y="831"/>
                    </a:cxn>
                    <a:cxn ang="0">
                      <a:pos x="519" y="814"/>
                    </a:cxn>
                    <a:cxn ang="0">
                      <a:pos x="492" y="796"/>
                    </a:cxn>
                    <a:cxn ang="0">
                      <a:pos x="466" y="752"/>
                    </a:cxn>
                    <a:cxn ang="0">
                      <a:pos x="466" y="716"/>
                    </a:cxn>
                    <a:cxn ang="0">
                      <a:pos x="431" y="681"/>
                    </a:cxn>
                    <a:cxn ang="0">
                      <a:pos x="413" y="637"/>
                    </a:cxn>
                    <a:cxn ang="0">
                      <a:pos x="387" y="593"/>
                    </a:cxn>
                    <a:cxn ang="0">
                      <a:pos x="352" y="548"/>
                    </a:cxn>
                    <a:cxn ang="0">
                      <a:pos x="325" y="540"/>
                    </a:cxn>
                    <a:cxn ang="0">
                      <a:pos x="281" y="522"/>
                    </a:cxn>
                    <a:cxn ang="0">
                      <a:pos x="246" y="540"/>
                    </a:cxn>
                    <a:cxn ang="0">
                      <a:pos x="220" y="584"/>
                    </a:cxn>
                    <a:cxn ang="0">
                      <a:pos x="193" y="575"/>
                    </a:cxn>
                    <a:cxn ang="0">
                      <a:pos x="140" y="540"/>
                    </a:cxn>
                    <a:cxn ang="0">
                      <a:pos x="114" y="487"/>
                    </a:cxn>
                    <a:cxn ang="0">
                      <a:pos x="96" y="442"/>
                    </a:cxn>
                    <a:cxn ang="0">
                      <a:pos x="44" y="389"/>
                    </a:cxn>
                    <a:cxn ang="0">
                      <a:pos x="17" y="354"/>
                    </a:cxn>
                  </a:cxnLst>
                  <a:rect l="0" t="0" r="r" b="b"/>
                  <a:pathLst>
                    <a:path w="871" h="849">
                      <a:moveTo>
                        <a:pt x="8" y="354"/>
                      </a:moveTo>
                      <a:lnTo>
                        <a:pt x="8" y="345"/>
                      </a:lnTo>
                      <a:lnTo>
                        <a:pt x="0" y="345"/>
                      </a:lnTo>
                      <a:lnTo>
                        <a:pt x="0" y="336"/>
                      </a:lnTo>
                      <a:lnTo>
                        <a:pt x="0" y="336"/>
                      </a:lnTo>
                      <a:lnTo>
                        <a:pt x="52" y="336"/>
                      </a:lnTo>
                      <a:lnTo>
                        <a:pt x="114" y="345"/>
                      </a:lnTo>
                      <a:lnTo>
                        <a:pt x="176" y="345"/>
                      </a:lnTo>
                      <a:lnTo>
                        <a:pt x="228" y="354"/>
                      </a:lnTo>
                      <a:lnTo>
                        <a:pt x="237" y="354"/>
                      </a:lnTo>
                      <a:lnTo>
                        <a:pt x="237" y="345"/>
                      </a:lnTo>
                      <a:lnTo>
                        <a:pt x="246" y="265"/>
                      </a:lnTo>
                      <a:lnTo>
                        <a:pt x="246" y="195"/>
                      </a:lnTo>
                      <a:lnTo>
                        <a:pt x="264" y="0"/>
                      </a:lnTo>
                      <a:lnTo>
                        <a:pt x="264" y="0"/>
                      </a:lnTo>
                      <a:lnTo>
                        <a:pt x="264" y="0"/>
                      </a:lnTo>
                      <a:lnTo>
                        <a:pt x="352" y="0"/>
                      </a:lnTo>
                      <a:lnTo>
                        <a:pt x="413" y="0"/>
                      </a:lnTo>
                      <a:lnTo>
                        <a:pt x="440" y="0"/>
                      </a:lnTo>
                      <a:lnTo>
                        <a:pt x="448" y="0"/>
                      </a:lnTo>
                      <a:lnTo>
                        <a:pt x="448" y="9"/>
                      </a:lnTo>
                      <a:lnTo>
                        <a:pt x="448" y="151"/>
                      </a:lnTo>
                      <a:lnTo>
                        <a:pt x="448" y="159"/>
                      </a:lnTo>
                      <a:lnTo>
                        <a:pt x="448" y="159"/>
                      </a:lnTo>
                      <a:lnTo>
                        <a:pt x="457" y="159"/>
                      </a:lnTo>
                      <a:lnTo>
                        <a:pt x="466" y="168"/>
                      </a:lnTo>
                      <a:lnTo>
                        <a:pt x="475" y="177"/>
                      </a:lnTo>
                      <a:lnTo>
                        <a:pt x="475" y="168"/>
                      </a:lnTo>
                      <a:lnTo>
                        <a:pt x="484" y="177"/>
                      </a:lnTo>
                      <a:lnTo>
                        <a:pt x="484" y="177"/>
                      </a:lnTo>
                      <a:lnTo>
                        <a:pt x="492" y="168"/>
                      </a:lnTo>
                      <a:lnTo>
                        <a:pt x="492" y="168"/>
                      </a:lnTo>
                      <a:lnTo>
                        <a:pt x="492" y="177"/>
                      </a:lnTo>
                      <a:lnTo>
                        <a:pt x="501" y="177"/>
                      </a:lnTo>
                      <a:lnTo>
                        <a:pt x="501" y="186"/>
                      </a:lnTo>
                      <a:lnTo>
                        <a:pt x="501" y="186"/>
                      </a:lnTo>
                      <a:lnTo>
                        <a:pt x="510" y="186"/>
                      </a:lnTo>
                      <a:lnTo>
                        <a:pt x="510" y="186"/>
                      </a:lnTo>
                      <a:lnTo>
                        <a:pt x="510" y="186"/>
                      </a:lnTo>
                      <a:lnTo>
                        <a:pt x="519" y="195"/>
                      </a:lnTo>
                      <a:lnTo>
                        <a:pt x="528" y="195"/>
                      </a:lnTo>
                      <a:lnTo>
                        <a:pt x="536" y="195"/>
                      </a:lnTo>
                      <a:lnTo>
                        <a:pt x="536" y="195"/>
                      </a:lnTo>
                      <a:lnTo>
                        <a:pt x="545" y="195"/>
                      </a:lnTo>
                      <a:lnTo>
                        <a:pt x="545" y="204"/>
                      </a:lnTo>
                      <a:lnTo>
                        <a:pt x="554" y="204"/>
                      </a:lnTo>
                      <a:lnTo>
                        <a:pt x="554" y="195"/>
                      </a:lnTo>
                      <a:lnTo>
                        <a:pt x="563" y="195"/>
                      </a:lnTo>
                      <a:lnTo>
                        <a:pt x="572" y="195"/>
                      </a:lnTo>
                      <a:lnTo>
                        <a:pt x="572" y="204"/>
                      </a:lnTo>
                      <a:lnTo>
                        <a:pt x="572" y="204"/>
                      </a:lnTo>
                      <a:lnTo>
                        <a:pt x="580" y="204"/>
                      </a:lnTo>
                      <a:lnTo>
                        <a:pt x="580" y="212"/>
                      </a:lnTo>
                      <a:lnTo>
                        <a:pt x="580" y="212"/>
                      </a:lnTo>
                      <a:lnTo>
                        <a:pt x="580" y="221"/>
                      </a:lnTo>
                      <a:lnTo>
                        <a:pt x="589" y="212"/>
                      </a:lnTo>
                      <a:lnTo>
                        <a:pt x="598" y="204"/>
                      </a:lnTo>
                      <a:lnTo>
                        <a:pt x="607" y="212"/>
                      </a:lnTo>
                      <a:lnTo>
                        <a:pt x="607" y="212"/>
                      </a:lnTo>
                      <a:lnTo>
                        <a:pt x="607" y="212"/>
                      </a:lnTo>
                      <a:lnTo>
                        <a:pt x="616" y="221"/>
                      </a:lnTo>
                      <a:lnTo>
                        <a:pt x="616" y="221"/>
                      </a:lnTo>
                      <a:lnTo>
                        <a:pt x="624" y="212"/>
                      </a:lnTo>
                      <a:lnTo>
                        <a:pt x="633" y="221"/>
                      </a:lnTo>
                      <a:lnTo>
                        <a:pt x="624" y="221"/>
                      </a:lnTo>
                      <a:lnTo>
                        <a:pt x="633" y="230"/>
                      </a:lnTo>
                      <a:lnTo>
                        <a:pt x="633" y="230"/>
                      </a:lnTo>
                      <a:lnTo>
                        <a:pt x="633" y="230"/>
                      </a:lnTo>
                      <a:lnTo>
                        <a:pt x="633" y="221"/>
                      </a:lnTo>
                      <a:lnTo>
                        <a:pt x="642" y="212"/>
                      </a:lnTo>
                      <a:lnTo>
                        <a:pt x="642" y="212"/>
                      </a:lnTo>
                      <a:lnTo>
                        <a:pt x="642" y="212"/>
                      </a:lnTo>
                      <a:lnTo>
                        <a:pt x="651" y="212"/>
                      </a:lnTo>
                      <a:lnTo>
                        <a:pt x="651" y="221"/>
                      </a:lnTo>
                      <a:lnTo>
                        <a:pt x="659" y="221"/>
                      </a:lnTo>
                      <a:lnTo>
                        <a:pt x="659" y="212"/>
                      </a:lnTo>
                      <a:lnTo>
                        <a:pt x="668" y="212"/>
                      </a:lnTo>
                      <a:lnTo>
                        <a:pt x="668" y="221"/>
                      </a:lnTo>
                      <a:lnTo>
                        <a:pt x="677" y="221"/>
                      </a:lnTo>
                      <a:lnTo>
                        <a:pt x="677" y="230"/>
                      </a:lnTo>
                      <a:lnTo>
                        <a:pt x="686" y="230"/>
                      </a:lnTo>
                      <a:lnTo>
                        <a:pt x="686" y="221"/>
                      </a:lnTo>
                      <a:lnTo>
                        <a:pt x="695" y="221"/>
                      </a:lnTo>
                      <a:lnTo>
                        <a:pt x="703" y="221"/>
                      </a:lnTo>
                      <a:lnTo>
                        <a:pt x="703" y="221"/>
                      </a:lnTo>
                      <a:lnTo>
                        <a:pt x="712" y="212"/>
                      </a:lnTo>
                      <a:lnTo>
                        <a:pt x="712" y="221"/>
                      </a:lnTo>
                      <a:lnTo>
                        <a:pt x="721" y="221"/>
                      </a:lnTo>
                      <a:lnTo>
                        <a:pt x="721" y="212"/>
                      </a:lnTo>
                      <a:lnTo>
                        <a:pt x="730" y="212"/>
                      </a:lnTo>
                      <a:lnTo>
                        <a:pt x="739" y="212"/>
                      </a:lnTo>
                      <a:lnTo>
                        <a:pt x="739" y="212"/>
                      </a:lnTo>
                      <a:lnTo>
                        <a:pt x="747" y="212"/>
                      </a:lnTo>
                      <a:lnTo>
                        <a:pt x="747" y="212"/>
                      </a:lnTo>
                      <a:lnTo>
                        <a:pt x="756" y="212"/>
                      </a:lnTo>
                      <a:lnTo>
                        <a:pt x="756" y="212"/>
                      </a:lnTo>
                      <a:lnTo>
                        <a:pt x="774" y="221"/>
                      </a:lnTo>
                      <a:lnTo>
                        <a:pt x="783" y="221"/>
                      </a:lnTo>
                      <a:lnTo>
                        <a:pt x="783" y="230"/>
                      </a:lnTo>
                      <a:lnTo>
                        <a:pt x="791" y="230"/>
                      </a:lnTo>
                      <a:lnTo>
                        <a:pt x="800" y="230"/>
                      </a:lnTo>
                      <a:lnTo>
                        <a:pt x="809" y="230"/>
                      </a:lnTo>
                      <a:lnTo>
                        <a:pt x="809" y="239"/>
                      </a:lnTo>
                      <a:lnTo>
                        <a:pt x="809" y="239"/>
                      </a:lnTo>
                      <a:lnTo>
                        <a:pt x="818" y="239"/>
                      </a:lnTo>
                      <a:lnTo>
                        <a:pt x="835" y="239"/>
                      </a:lnTo>
                      <a:lnTo>
                        <a:pt x="835" y="283"/>
                      </a:lnTo>
                      <a:lnTo>
                        <a:pt x="835" y="363"/>
                      </a:lnTo>
                      <a:lnTo>
                        <a:pt x="844" y="372"/>
                      </a:lnTo>
                      <a:lnTo>
                        <a:pt x="853" y="372"/>
                      </a:lnTo>
                      <a:lnTo>
                        <a:pt x="853" y="389"/>
                      </a:lnTo>
                      <a:lnTo>
                        <a:pt x="853" y="398"/>
                      </a:lnTo>
                      <a:lnTo>
                        <a:pt x="853" y="398"/>
                      </a:lnTo>
                      <a:lnTo>
                        <a:pt x="862" y="407"/>
                      </a:lnTo>
                      <a:lnTo>
                        <a:pt x="862" y="407"/>
                      </a:lnTo>
                      <a:lnTo>
                        <a:pt x="862" y="407"/>
                      </a:lnTo>
                      <a:lnTo>
                        <a:pt x="862" y="416"/>
                      </a:lnTo>
                      <a:lnTo>
                        <a:pt x="871" y="425"/>
                      </a:lnTo>
                      <a:lnTo>
                        <a:pt x="871" y="425"/>
                      </a:lnTo>
                      <a:lnTo>
                        <a:pt x="871" y="433"/>
                      </a:lnTo>
                      <a:lnTo>
                        <a:pt x="871" y="433"/>
                      </a:lnTo>
                      <a:lnTo>
                        <a:pt x="871" y="442"/>
                      </a:lnTo>
                      <a:lnTo>
                        <a:pt x="871" y="442"/>
                      </a:lnTo>
                      <a:lnTo>
                        <a:pt x="871" y="451"/>
                      </a:lnTo>
                      <a:lnTo>
                        <a:pt x="871" y="451"/>
                      </a:lnTo>
                      <a:lnTo>
                        <a:pt x="871" y="460"/>
                      </a:lnTo>
                      <a:lnTo>
                        <a:pt x="871" y="469"/>
                      </a:lnTo>
                      <a:lnTo>
                        <a:pt x="862" y="469"/>
                      </a:lnTo>
                      <a:lnTo>
                        <a:pt x="862" y="478"/>
                      </a:lnTo>
                      <a:lnTo>
                        <a:pt x="862" y="487"/>
                      </a:lnTo>
                      <a:lnTo>
                        <a:pt x="862" y="487"/>
                      </a:lnTo>
                      <a:lnTo>
                        <a:pt x="862" y="495"/>
                      </a:lnTo>
                      <a:lnTo>
                        <a:pt x="862" y="513"/>
                      </a:lnTo>
                      <a:lnTo>
                        <a:pt x="862" y="513"/>
                      </a:lnTo>
                      <a:lnTo>
                        <a:pt x="862" y="522"/>
                      </a:lnTo>
                      <a:lnTo>
                        <a:pt x="862" y="522"/>
                      </a:lnTo>
                      <a:lnTo>
                        <a:pt x="853" y="522"/>
                      </a:lnTo>
                      <a:lnTo>
                        <a:pt x="844" y="540"/>
                      </a:lnTo>
                      <a:lnTo>
                        <a:pt x="853" y="548"/>
                      </a:lnTo>
                      <a:lnTo>
                        <a:pt x="844" y="548"/>
                      </a:lnTo>
                      <a:lnTo>
                        <a:pt x="827" y="557"/>
                      </a:lnTo>
                      <a:lnTo>
                        <a:pt x="809" y="566"/>
                      </a:lnTo>
                      <a:lnTo>
                        <a:pt x="800" y="566"/>
                      </a:lnTo>
                      <a:lnTo>
                        <a:pt x="800" y="566"/>
                      </a:lnTo>
                      <a:lnTo>
                        <a:pt x="791" y="575"/>
                      </a:lnTo>
                      <a:lnTo>
                        <a:pt x="791" y="575"/>
                      </a:lnTo>
                      <a:lnTo>
                        <a:pt x="791" y="566"/>
                      </a:lnTo>
                      <a:lnTo>
                        <a:pt x="809" y="557"/>
                      </a:lnTo>
                      <a:lnTo>
                        <a:pt x="809" y="557"/>
                      </a:lnTo>
                      <a:lnTo>
                        <a:pt x="809" y="557"/>
                      </a:lnTo>
                      <a:lnTo>
                        <a:pt x="800" y="557"/>
                      </a:lnTo>
                      <a:lnTo>
                        <a:pt x="791" y="557"/>
                      </a:lnTo>
                      <a:lnTo>
                        <a:pt x="800" y="548"/>
                      </a:lnTo>
                      <a:lnTo>
                        <a:pt x="800" y="540"/>
                      </a:lnTo>
                      <a:lnTo>
                        <a:pt x="791" y="540"/>
                      </a:lnTo>
                      <a:lnTo>
                        <a:pt x="783" y="548"/>
                      </a:lnTo>
                      <a:lnTo>
                        <a:pt x="783" y="548"/>
                      </a:lnTo>
                      <a:lnTo>
                        <a:pt x="774" y="548"/>
                      </a:lnTo>
                      <a:lnTo>
                        <a:pt x="774" y="548"/>
                      </a:lnTo>
                      <a:lnTo>
                        <a:pt x="774" y="548"/>
                      </a:lnTo>
                      <a:lnTo>
                        <a:pt x="774" y="557"/>
                      </a:lnTo>
                      <a:lnTo>
                        <a:pt x="783" y="557"/>
                      </a:lnTo>
                      <a:lnTo>
                        <a:pt x="783" y="566"/>
                      </a:lnTo>
                      <a:lnTo>
                        <a:pt x="783" y="575"/>
                      </a:lnTo>
                      <a:lnTo>
                        <a:pt x="783" y="575"/>
                      </a:lnTo>
                      <a:lnTo>
                        <a:pt x="783" y="584"/>
                      </a:lnTo>
                      <a:lnTo>
                        <a:pt x="774" y="584"/>
                      </a:lnTo>
                      <a:lnTo>
                        <a:pt x="765" y="593"/>
                      </a:lnTo>
                      <a:lnTo>
                        <a:pt x="765" y="601"/>
                      </a:lnTo>
                      <a:lnTo>
                        <a:pt x="756" y="610"/>
                      </a:lnTo>
                      <a:lnTo>
                        <a:pt x="756" y="610"/>
                      </a:lnTo>
                      <a:lnTo>
                        <a:pt x="747" y="619"/>
                      </a:lnTo>
                      <a:lnTo>
                        <a:pt x="739" y="619"/>
                      </a:lnTo>
                      <a:lnTo>
                        <a:pt x="721" y="619"/>
                      </a:lnTo>
                      <a:lnTo>
                        <a:pt x="712" y="628"/>
                      </a:lnTo>
                      <a:lnTo>
                        <a:pt x="712" y="628"/>
                      </a:lnTo>
                      <a:lnTo>
                        <a:pt x="721" y="628"/>
                      </a:lnTo>
                      <a:lnTo>
                        <a:pt x="730" y="628"/>
                      </a:lnTo>
                      <a:lnTo>
                        <a:pt x="721" y="628"/>
                      </a:lnTo>
                      <a:lnTo>
                        <a:pt x="712" y="637"/>
                      </a:lnTo>
                      <a:lnTo>
                        <a:pt x="695" y="646"/>
                      </a:lnTo>
                      <a:lnTo>
                        <a:pt x="695" y="646"/>
                      </a:lnTo>
                      <a:lnTo>
                        <a:pt x="703" y="637"/>
                      </a:lnTo>
                      <a:lnTo>
                        <a:pt x="703" y="628"/>
                      </a:lnTo>
                      <a:lnTo>
                        <a:pt x="695" y="637"/>
                      </a:lnTo>
                      <a:lnTo>
                        <a:pt x="703" y="628"/>
                      </a:lnTo>
                      <a:lnTo>
                        <a:pt x="695" y="637"/>
                      </a:lnTo>
                      <a:lnTo>
                        <a:pt x="695" y="628"/>
                      </a:lnTo>
                      <a:lnTo>
                        <a:pt x="686" y="628"/>
                      </a:lnTo>
                      <a:lnTo>
                        <a:pt x="686" y="628"/>
                      </a:lnTo>
                      <a:lnTo>
                        <a:pt x="677" y="619"/>
                      </a:lnTo>
                      <a:lnTo>
                        <a:pt x="677" y="628"/>
                      </a:lnTo>
                      <a:lnTo>
                        <a:pt x="686" y="637"/>
                      </a:lnTo>
                      <a:lnTo>
                        <a:pt x="677" y="637"/>
                      </a:lnTo>
                      <a:lnTo>
                        <a:pt x="668" y="628"/>
                      </a:lnTo>
                      <a:lnTo>
                        <a:pt x="668" y="628"/>
                      </a:lnTo>
                      <a:lnTo>
                        <a:pt x="668" y="628"/>
                      </a:lnTo>
                      <a:lnTo>
                        <a:pt x="668" y="637"/>
                      </a:lnTo>
                      <a:lnTo>
                        <a:pt x="677" y="637"/>
                      </a:lnTo>
                      <a:lnTo>
                        <a:pt x="668" y="646"/>
                      </a:lnTo>
                      <a:lnTo>
                        <a:pt x="677" y="646"/>
                      </a:lnTo>
                      <a:lnTo>
                        <a:pt x="686" y="646"/>
                      </a:lnTo>
                      <a:lnTo>
                        <a:pt x="677" y="646"/>
                      </a:lnTo>
                      <a:lnTo>
                        <a:pt x="668" y="655"/>
                      </a:lnTo>
                      <a:lnTo>
                        <a:pt x="659" y="655"/>
                      </a:lnTo>
                      <a:lnTo>
                        <a:pt x="651" y="646"/>
                      </a:lnTo>
                      <a:lnTo>
                        <a:pt x="659" y="646"/>
                      </a:lnTo>
                      <a:lnTo>
                        <a:pt x="651" y="655"/>
                      </a:lnTo>
                      <a:lnTo>
                        <a:pt x="659" y="655"/>
                      </a:lnTo>
                      <a:lnTo>
                        <a:pt x="659" y="663"/>
                      </a:lnTo>
                      <a:lnTo>
                        <a:pt x="651" y="672"/>
                      </a:lnTo>
                      <a:lnTo>
                        <a:pt x="642" y="672"/>
                      </a:lnTo>
                      <a:lnTo>
                        <a:pt x="651" y="663"/>
                      </a:lnTo>
                      <a:lnTo>
                        <a:pt x="651" y="663"/>
                      </a:lnTo>
                      <a:lnTo>
                        <a:pt x="642" y="663"/>
                      </a:lnTo>
                      <a:lnTo>
                        <a:pt x="642" y="672"/>
                      </a:lnTo>
                      <a:lnTo>
                        <a:pt x="642" y="672"/>
                      </a:lnTo>
                      <a:lnTo>
                        <a:pt x="633" y="672"/>
                      </a:lnTo>
                      <a:lnTo>
                        <a:pt x="624" y="672"/>
                      </a:lnTo>
                      <a:lnTo>
                        <a:pt x="633" y="672"/>
                      </a:lnTo>
                      <a:lnTo>
                        <a:pt x="624" y="681"/>
                      </a:lnTo>
                      <a:lnTo>
                        <a:pt x="633" y="681"/>
                      </a:lnTo>
                      <a:lnTo>
                        <a:pt x="633" y="681"/>
                      </a:lnTo>
                      <a:lnTo>
                        <a:pt x="642" y="672"/>
                      </a:lnTo>
                      <a:lnTo>
                        <a:pt x="642" y="681"/>
                      </a:lnTo>
                      <a:lnTo>
                        <a:pt x="633" y="681"/>
                      </a:lnTo>
                      <a:lnTo>
                        <a:pt x="624" y="699"/>
                      </a:lnTo>
                      <a:lnTo>
                        <a:pt x="624" y="690"/>
                      </a:lnTo>
                      <a:lnTo>
                        <a:pt x="607" y="690"/>
                      </a:lnTo>
                      <a:lnTo>
                        <a:pt x="607" y="690"/>
                      </a:lnTo>
                      <a:lnTo>
                        <a:pt x="607" y="699"/>
                      </a:lnTo>
                      <a:lnTo>
                        <a:pt x="616" y="699"/>
                      </a:lnTo>
                      <a:lnTo>
                        <a:pt x="616" y="699"/>
                      </a:lnTo>
                      <a:lnTo>
                        <a:pt x="616" y="708"/>
                      </a:lnTo>
                      <a:lnTo>
                        <a:pt x="616" y="708"/>
                      </a:lnTo>
                      <a:lnTo>
                        <a:pt x="624" y="708"/>
                      </a:lnTo>
                      <a:lnTo>
                        <a:pt x="607" y="734"/>
                      </a:lnTo>
                      <a:lnTo>
                        <a:pt x="607" y="734"/>
                      </a:lnTo>
                      <a:lnTo>
                        <a:pt x="607" y="734"/>
                      </a:lnTo>
                      <a:lnTo>
                        <a:pt x="607" y="734"/>
                      </a:lnTo>
                      <a:lnTo>
                        <a:pt x="598" y="734"/>
                      </a:lnTo>
                      <a:lnTo>
                        <a:pt x="598" y="734"/>
                      </a:lnTo>
                      <a:lnTo>
                        <a:pt x="589" y="725"/>
                      </a:lnTo>
                      <a:lnTo>
                        <a:pt x="589" y="725"/>
                      </a:lnTo>
                      <a:lnTo>
                        <a:pt x="589" y="734"/>
                      </a:lnTo>
                      <a:lnTo>
                        <a:pt x="589" y="734"/>
                      </a:lnTo>
                      <a:lnTo>
                        <a:pt x="589" y="743"/>
                      </a:lnTo>
                      <a:lnTo>
                        <a:pt x="598" y="743"/>
                      </a:lnTo>
                      <a:lnTo>
                        <a:pt x="607" y="743"/>
                      </a:lnTo>
                      <a:lnTo>
                        <a:pt x="607" y="743"/>
                      </a:lnTo>
                      <a:lnTo>
                        <a:pt x="607" y="752"/>
                      </a:lnTo>
                      <a:lnTo>
                        <a:pt x="607" y="752"/>
                      </a:lnTo>
                      <a:lnTo>
                        <a:pt x="607" y="761"/>
                      </a:lnTo>
                      <a:lnTo>
                        <a:pt x="598" y="761"/>
                      </a:lnTo>
                      <a:lnTo>
                        <a:pt x="598" y="761"/>
                      </a:lnTo>
                      <a:lnTo>
                        <a:pt x="607" y="769"/>
                      </a:lnTo>
                      <a:lnTo>
                        <a:pt x="598" y="769"/>
                      </a:lnTo>
                      <a:lnTo>
                        <a:pt x="598" y="778"/>
                      </a:lnTo>
                      <a:lnTo>
                        <a:pt x="607" y="778"/>
                      </a:lnTo>
                      <a:lnTo>
                        <a:pt x="607" y="796"/>
                      </a:lnTo>
                      <a:lnTo>
                        <a:pt x="607" y="805"/>
                      </a:lnTo>
                      <a:lnTo>
                        <a:pt x="616" y="823"/>
                      </a:lnTo>
                      <a:lnTo>
                        <a:pt x="616" y="831"/>
                      </a:lnTo>
                      <a:lnTo>
                        <a:pt x="624" y="831"/>
                      </a:lnTo>
                      <a:lnTo>
                        <a:pt x="616" y="831"/>
                      </a:lnTo>
                      <a:lnTo>
                        <a:pt x="624" y="840"/>
                      </a:lnTo>
                      <a:lnTo>
                        <a:pt x="624" y="831"/>
                      </a:lnTo>
                      <a:lnTo>
                        <a:pt x="624" y="840"/>
                      </a:lnTo>
                      <a:lnTo>
                        <a:pt x="633" y="840"/>
                      </a:lnTo>
                      <a:lnTo>
                        <a:pt x="633" y="840"/>
                      </a:lnTo>
                      <a:lnTo>
                        <a:pt x="624" y="840"/>
                      </a:lnTo>
                      <a:lnTo>
                        <a:pt x="616" y="849"/>
                      </a:lnTo>
                      <a:lnTo>
                        <a:pt x="616" y="849"/>
                      </a:lnTo>
                      <a:lnTo>
                        <a:pt x="607" y="849"/>
                      </a:lnTo>
                      <a:lnTo>
                        <a:pt x="607" y="849"/>
                      </a:lnTo>
                      <a:lnTo>
                        <a:pt x="607" y="849"/>
                      </a:lnTo>
                      <a:lnTo>
                        <a:pt x="598" y="840"/>
                      </a:lnTo>
                      <a:lnTo>
                        <a:pt x="589" y="840"/>
                      </a:lnTo>
                      <a:lnTo>
                        <a:pt x="589" y="831"/>
                      </a:lnTo>
                      <a:lnTo>
                        <a:pt x="572" y="831"/>
                      </a:lnTo>
                      <a:lnTo>
                        <a:pt x="554" y="831"/>
                      </a:lnTo>
                      <a:lnTo>
                        <a:pt x="545" y="831"/>
                      </a:lnTo>
                      <a:lnTo>
                        <a:pt x="536" y="823"/>
                      </a:lnTo>
                      <a:lnTo>
                        <a:pt x="536" y="823"/>
                      </a:lnTo>
                      <a:lnTo>
                        <a:pt x="528" y="823"/>
                      </a:lnTo>
                      <a:lnTo>
                        <a:pt x="528" y="823"/>
                      </a:lnTo>
                      <a:lnTo>
                        <a:pt x="519" y="814"/>
                      </a:lnTo>
                      <a:lnTo>
                        <a:pt x="519" y="814"/>
                      </a:lnTo>
                      <a:lnTo>
                        <a:pt x="510" y="814"/>
                      </a:lnTo>
                      <a:lnTo>
                        <a:pt x="510" y="814"/>
                      </a:lnTo>
                      <a:lnTo>
                        <a:pt x="501" y="805"/>
                      </a:lnTo>
                      <a:lnTo>
                        <a:pt x="492" y="805"/>
                      </a:lnTo>
                      <a:lnTo>
                        <a:pt x="492" y="805"/>
                      </a:lnTo>
                      <a:lnTo>
                        <a:pt x="492" y="796"/>
                      </a:lnTo>
                      <a:lnTo>
                        <a:pt x="484" y="796"/>
                      </a:lnTo>
                      <a:lnTo>
                        <a:pt x="484" y="787"/>
                      </a:lnTo>
                      <a:lnTo>
                        <a:pt x="484" y="769"/>
                      </a:lnTo>
                      <a:lnTo>
                        <a:pt x="475" y="769"/>
                      </a:lnTo>
                      <a:lnTo>
                        <a:pt x="475" y="761"/>
                      </a:lnTo>
                      <a:lnTo>
                        <a:pt x="466" y="752"/>
                      </a:lnTo>
                      <a:lnTo>
                        <a:pt x="466" y="752"/>
                      </a:lnTo>
                      <a:lnTo>
                        <a:pt x="466" y="743"/>
                      </a:lnTo>
                      <a:lnTo>
                        <a:pt x="466" y="743"/>
                      </a:lnTo>
                      <a:lnTo>
                        <a:pt x="466" y="734"/>
                      </a:lnTo>
                      <a:lnTo>
                        <a:pt x="466" y="725"/>
                      </a:lnTo>
                      <a:lnTo>
                        <a:pt x="466" y="725"/>
                      </a:lnTo>
                      <a:lnTo>
                        <a:pt x="466" y="716"/>
                      </a:lnTo>
                      <a:lnTo>
                        <a:pt x="466" y="716"/>
                      </a:lnTo>
                      <a:lnTo>
                        <a:pt x="466" y="708"/>
                      </a:lnTo>
                      <a:lnTo>
                        <a:pt x="457" y="708"/>
                      </a:lnTo>
                      <a:lnTo>
                        <a:pt x="448" y="708"/>
                      </a:lnTo>
                      <a:lnTo>
                        <a:pt x="440" y="690"/>
                      </a:lnTo>
                      <a:lnTo>
                        <a:pt x="440" y="690"/>
                      </a:lnTo>
                      <a:lnTo>
                        <a:pt x="440" y="681"/>
                      </a:lnTo>
                      <a:lnTo>
                        <a:pt x="431" y="681"/>
                      </a:lnTo>
                      <a:lnTo>
                        <a:pt x="431" y="672"/>
                      </a:lnTo>
                      <a:lnTo>
                        <a:pt x="422" y="663"/>
                      </a:lnTo>
                      <a:lnTo>
                        <a:pt x="422" y="663"/>
                      </a:lnTo>
                      <a:lnTo>
                        <a:pt x="413" y="663"/>
                      </a:lnTo>
                      <a:lnTo>
                        <a:pt x="413" y="646"/>
                      </a:lnTo>
                      <a:lnTo>
                        <a:pt x="404" y="637"/>
                      </a:lnTo>
                      <a:lnTo>
                        <a:pt x="413" y="637"/>
                      </a:lnTo>
                      <a:lnTo>
                        <a:pt x="404" y="628"/>
                      </a:lnTo>
                      <a:lnTo>
                        <a:pt x="404" y="628"/>
                      </a:lnTo>
                      <a:lnTo>
                        <a:pt x="396" y="619"/>
                      </a:lnTo>
                      <a:lnTo>
                        <a:pt x="396" y="619"/>
                      </a:lnTo>
                      <a:lnTo>
                        <a:pt x="396" y="619"/>
                      </a:lnTo>
                      <a:lnTo>
                        <a:pt x="396" y="601"/>
                      </a:lnTo>
                      <a:lnTo>
                        <a:pt x="387" y="593"/>
                      </a:lnTo>
                      <a:lnTo>
                        <a:pt x="387" y="584"/>
                      </a:lnTo>
                      <a:lnTo>
                        <a:pt x="378" y="575"/>
                      </a:lnTo>
                      <a:lnTo>
                        <a:pt x="369" y="566"/>
                      </a:lnTo>
                      <a:lnTo>
                        <a:pt x="360" y="557"/>
                      </a:lnTo>
                      <a:lnTo>
                        <a:pt x="360" y="557"/>
                      </a:lnTo>
                      <a:lnTo>
                        <a:pt x="352" y="557"/>
                      </a:lnTo>
                      <a:lnTo>
                        <a:pt x="352" y="548"/>
                      </a:lnTo>
                      <a:lnTo>
                        <a:pt x="352" y="548"/>
                      </a:lnTo>
                      <a:lnTo>
                        <a:pt x="343" y="548"/>
                      </a:lnTo>
                      <a:lnTo>
                        <a:pt x="343" y="540"/>
                      </a:lnTo>
                      <a:lnTo>
                        <a:pt x="343" y="540"/>
                      </a:lnTo>
                      <a:lnTo>
                        <a:pt x="334" y="531"/>
                      </a:lnTo>
                      <a:lnTo>
                        <a:pt x="334" y="531"/>
                      </a:lnTo>
                      <a:lnTo>
                        <a:pt x="325" y="540"/>
                      </a:lnTo>
                      <a:lnTo>
                        <a:pt x="308" y="531"/>
                      </a:lnTo>
                      <a:lnTo>
                        <a:pt x="308" y="531"/>
                      </a:lnTo>
                      <a:lnTo>
                        <a:pt x="299" y="531"/>
                      </a:lnTo>
                      <a:lnTo>
                        <a:pt x="299" y="531"/>
                      </a:lnTo>
                      <a:lnTo>
                        <a:pt x="290" y="531"/>
                      </a:lnTo>
                      <a:lnTo>
                        <a:pt x="281" y="522"/>
                      </a:lnTo>
                      <a:lnTo>
                        <a:pt x="281" y="522"/>
                      </a:lnTo>
                      <a:lnTo>
                        <a:pt x="272" y="531"/>
                      </a:lnTo>
                      <a:lnTo>
                        <a:pt x="272" y="531"/>
                      </a:lnTo>
                      <a:lnTo>
                        <a:pt x="264" y="531"/>
                      </a:lnTo>
                      <a:lnTo>
                        <a:pt x="264" y="531"/>
                      </a:lnTo>
                      <a:lnTo>
                        <a:pt x="255" y="531"/>
                      </a:lnTo>
                      <a:lnTo>
                        <a:pt x="255" y="540"/>
                      </a:lnTo>
                      <a:lnTo>
                        <a:pt x="246" y="540"/>
                      </a:lnTo>
                      <a:lnTo>
                        <a:pt x="237" y="566"/>
                      </a:lnTo>
                      <a:lnTo>
                        <a:pt x="237" y="566"/>
                      </a:lnTo>
                      <a:lnTo>
                        <a:pt x="237" y="566"/>
                      </a:lnTo>
                      <a:lnTo>
                        <a:pt x="237" y="575"/>
                      </a:lnTo>
                      <a:lnTo>
                        <a:pt x="228" y="575"/>
                      </a:lnTo>
                      <a:lnTo>
                        <a:pt x="228" y="584"/>
                      </a:lnTo>
                      <a:lnTo>
                        <a:pt x="220" y="584"/>
                      </a:lnTo>
                      <a:lnTo>
                        <a:pt x="220" y="593"/>
                      </a:lnTo>
                      <a:lnTo>
                        <a:pt x="211" y="593"/>
                      </a:lnTo>
                      <a:lnTo>
                        <a:pt x="211" y="593"/>
                      </a:lnTo>
                      <a:lnTo>
                        <a:pt x="202" y="584"/>
                      </a:lnTo>
                      <a:lnTo>
                        <a:pt x="202" y="584"/>
                      </a:lnTo>
                      <a:lnTo>
                        <a:pt x="193" y="584"/>
                      </a:lnTo>
                      <a:lnTo>
                        <a:pt x="193" y="575"/>
                      </a:lnTo>
                      <a:lnTo>
                        <a:pt x="176" y="575"/>
                      </a:lnTo>
                      <a:lnTo>
                        <a:pt x="176" y="566"/>
                      </a:lnTo>
                      <a:lnTo>
                        <a:pt x="167" y="566"/>
                      </a:lnTo>
                      <a:lnTo>
                        <a:pt x="158" y="557"/>
                      </a:lnTo>
                      <a:lnTo>
                        <a:pt x="149" y="548"/>
                      </a:lnTo>
                      <a:lnTo>
                        <a:pt x="149" y="548"/>
                      </a:lnTo>
                      <a:lnTo>
                        <a:pt x="140" y="540"/>
                      </a:lnTo>
                      <a:lnTo>
                        <a:pt x="132" y="540"/>
                      </a:lnTo>
                      <a:lnTo>
                        <a:pt x="132" y="531"/>
                      </a:lnTo>
                      <a:lnTo>
                        <a:pt x="114" y="504"/>
                      </a:lnTo>
                      <a:lnTo>
                        <a:pt x="114" y="495"/>
                      </a:lnTo>
                      <a:lnTo>
                        <a:pt x="123" y="495"/>
                      </a:lnTo>
                      <a:lnTo>
                        <a:pt x="123" y="487"/>
                      </a:lnTo>
                      <a:lnTo>
                        <a:pt x="114" y="487"/>
                      </a:lnTo>
                      <a:lnTo>
                        <a:pt x="114" y="469"/>
                      </a:lnTo>
                      <a:lnTo>
                        <a:pt x="105" y="469"/>
                      </a:lnTo>
                      <a:lnTo>
                        <a:pt x="105" y="460"/>
                      </a:lnTo>
                      <a:lnTo>
                        <a:pt x="105" y="460"/>
                      </a:lnTo>
                      <a:lnTo>
                        <a:pt x="105" y="451"/>
                      </a:lnTo>
                      <a:lnTo>
                        <a:pt x="105" y="451"/>
                      </a:lnTo>
                      <a:lnTo>
                        <a:pt x="96" y="442"/>
                      </a:lnTo>
                      <a:lnTo>
                        <a:pt x="88" y="433"/>
                      </a:lnTo>
                      <a:lnTo>
                        <a:pt x="79" y="433"/>
                      </a:lnTo>
                      <a:lnTo>
                        <a:pt x="79" y="433"/>
                      </a:lnTo>
                      <a:lnTo>
                        <a:pt x="70" y="425"/>
                      </a:lnTo>
                      <a:lnTo>
                        <a:pt x="61" y="416"/>
                      </a:lnTo>
                      <a:lnTo>
                        <a:pt x="52" y="407"/>
                      </a:lnTo>
                      <a:lnTo>
                        <a:pt x="44" y="389"/>
                      </a:lnTo>
                      <a:lnTo>
                        <a:pt x="44" y="389"/>
                      </a:lnTo>
                      <a:lnTo>
                        <a:pt x="35" y="380"/>
                      </a:lnTo>
                      <a:lnTo>
                        <a:pt x="26" y="380"/>
                      </a:lnTo>
                      <a:lnTo>
                        <a:pt x="26" y="372"/>
                      </a:lnTo>
                      <a:lnTo>
                        <a:pt x="17" y="363"/>
                      </a:lnTo>
                      <a:lnTo>
                        <a:pt x="17" y="363"/>
                      </a:lnTo>
                      <a:lnTo>
                        <a:pt x="17" y="354"/>
                      </a:lnTo>
                      <a:lnTo>
                        <a:pt x="8" y="354"/>
                      </a:lnTo>
                      <a:lnTo>
                        <a:pt x="8" y="354"/>
                      </a:lnTo>
                      <a:lnTo>
                        <a:pt x="8" y="354"/>
                      </a:lnTo>
                      <a:close/>
                    </a:path>
                  </a:pathLst>
                </a:custGeom>
                <a:solidFill>
                  <a:schemeClr val="accent4"/>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2" name="Group 1"/>
            <p:cNvGrpSpPr/>
            <p:nvPr/>
          </p:nvGrpSpPr>
          <p:grpSpPr>
            <a:xfrm>
              <a:off x="1426749" y="2514576"/>
              <a:ext cx="4635966" cy="2660024"/>
              <a:chOff x="1053771" y="2514576"/>
              <a:chExt cx="4635966" cy="2660024"/>
            </a:xfrm>
          </p:grpSpPr>
          <p:sp>
            <p:nvSpPr>
              <p:cNvPr id="123" name="Down Arrow Callout 122"/>
              <p:cNvSpPr/>
              <p:nvPr/>
            </p:nvSpPr>
            <p:spPr>
              <a:xfrm>
                <a:off x="2869442" y="3605614"/>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30%</a:t>
                </a:r>
                <a:endParaRPr lang="en-US" sz="1200" dirty="0">
                  <a:solidFill>
                    <a:schemeClr val="tx1">
                      <a:lumMod val="50000"/>
                      <a:lumOff val="50000"/>
                    </a:schemeClr>
                  </a:solidFill>
                </a:endParaRPr>
              </a:p>
            </p:txBody>
          </p:sp>
          <p:sp>
            <p:nvSpPr>
              <p:cNvPr id="124" name="Down Arrow Callout 123"/>
              <p:cNvSpPr/>
              <p:nvPr/>
            </p:nvSpPr>
            <p:spPr>
              <a:xfrm>
                <a:off x="3095563" y="4756078"/>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50%</a:t>
                </a:r>
                <a:endParaRPr lang="en-US" sz="1200" dirty="0">
                  <a:solidFill>
                    <a:schemeClr val="tx1">
                      <a:lumMod val="50000"/>
                      <a:lumOff val="50000"/>
                    </a:schemeClr>
                  </a:solidFill>
                </a:endParaRPr>
              </a:p>
            </p:txBody>
          </p:sp>
          <p:sp>
            <p:nvSpPr>
              <p:cNvPr id="125" name="Down Arrow Callout 124"/>
              <p:cNvSpPr/>
              <p:nvPr/>
            </p:nvSpPr>
            <p:spPr>
              <a:xfrm>
                <a:off x="2121358" y="2514576"/>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40%</a:t>
                </a:r>
                <a:endParaRPr lang="en-US" sz="1200" dirty="0">
                  <a:solidFill>
                    <a:schemeClr val="tx1">
                      <a:lumMod val="50000"/>
                      <a:lumOff val="50000"/>
                    </a:schemeClr>
                  </a:solidFill>
                </a:endParaRPr>
              </a:p>
            </p:txBody>
          </p:sp>
          <p:sp>
            <p:nvSpPr>
              <p:cNvPr id="126" name="Down Arrow Callout 125"/>
              <p:cNvSpPr/>
              <p:nvPr/>
            </p:nvSpPr>
            <p:spPr>
              <a:xfrm>
                <a:off x="1053771" y="3806016"/>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90%</a:t>
                </a:r>
                <a:endParaRPr lang="en-US" sz="1200" dirty="0">
                  <a:solidFill>
                    <a:schemeClr val="tx1">
                      <a:lumMod val="50000"/>
                      <a:lumOff val="50000"/>
                    </a:schemeClr>
                  </a:solidFill>
                </a:endParaRPr>
              </a:p>
            </p:txBody>
          </p:sp>
          <p:sp>
            <p:nvSpPr>
              <p:cNvPr id="128" name="Down Arrow Callout 127"/>
              <p:cNvSpPr/>
              <p:nvPr/>
            </p:nvSpPr>
            <p:spPr>
              <a:xfrm>
                <a:off x="4717507" y="3848201"/>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80%</a:t>
                </a:r>
                <a:endParaRPr lang="en-US" sz="1200" dirty="0">
                  <a:solidFill>
                    <a:schemeClr val="tx1">
                      <a:lumMod val="50000"/>
                      <a:lumOff val="50000"/>
                    </a:schemeClr>
                  </a:solidFill>
                </a:endParaRPr>
              </a:p>
            </p:txBody>
          </p:sp>
        </p:grpSp>
      </p:grpSp>
      <p:grpSp>
        <p:nvGrpSpPr>
          <p:cNvPr id="135" name="Group 134"/>
          <p:cNvGrpSpPr/>
          <p:nvPr/>
        </p:nvGrpSpPr>
        <p:grpSpPr>
          <a:xfrm>
            <a:off x="903088" y="3117109"/>
            <a:ext cx="2785447" cy="2592265"/>
            <a:chOff x="849802" y="2983549"/>
            <a:chExt cx="2785447" cy="2592265"/>
          </a:xfrm>
        </p:grpSpPr>
        <p:sp>
          <p:nvSpPr>
            <p:cNvPr id="129" name="Rounded Rectangle 128"/>
            <p:cNvSpPr/>
            <p:nvPr/>
          </p:nvSpPr>
          <p:spPr>
            <a:xfrm>
              <a:off x="849802" y="2983549"/>
              <a:ext cx="2564190" cy="2592265"/>
            </a:xfrm>
            <a:prstGeom prst="roundRect">
              <a:avLst>
                <a:gd name="adj" fmla="val 4084"/>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133" name="Isosceles Triangle 132"/>
            <p:cNvSpPr/>
            <p:nvPr/>
          </p:nvSpPr>
          <p:spPr>
            <a:xfrm rot="5400000">
              <a:off x="3185940" y="3175596"/>
              <a:ext cx="583242" cy="315376"/>
            </a:xfrm>
            <a:prstGeom prst="triangle">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grpSp>
        <p:nvGrpSpPr>
          <p:cNvPr id="136" name="Group 135"/>
          <p:cNvGrpSpPr/>
          <p:nvPr/>
        </p:nvGrpSpPr>
        <p:grpSpPr>
          <a:xfrm>
            <a:off x="1022789" y="3222501"/>
            <a:ext cx="2432386" cy="2365552"/>
            <a:chOff x="969503" y="3088941"/>
            <a:chExt cx="2432386" cy="2365552"/>
          </a:xfrm>
        </p:grpSpPr>
        <p:sp>
          <p:nvSpPr>
            <p:cNvPr id="130" name="TextBox 129"/>
            <p:cNvSpPr txBox="1"/>
            <p:nvPr/>
          </p:nvSpPr>
          <p:spPr>
            <a:xfrm>
              <a:off x="1073341" y="4007943"/>
              <a:ext cx="1980513" cy="1446550"/>
            </a:xfrm>
            <a:prstGeom prst="rect">
              <a:avLst/>
            </a:prstGeom>
            <a:noFill/>
          </p:spPr>
          <p:txBody>
            <a:bodyPr wrap="square" rtlCol="0">
              <a:spAutoFit/>
            </a:bodyPr>
            <a:lstStyle/>
            <a:p>
              <a:r>
                <a:rPr lang="en-US" sz="1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Featured </a:t>
              </a: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a:t>
              </a:r>
            </a:p>
            <a:p>
              <a:endPar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 Team</a:t>
              </a:r>
            </a:p>
            <a:p>
              <a:endPar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8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31" name="TextBox 130"/>
            <p:cNvSpPr txBox="1"/>
            <p:nvPr/>
          </p:nvSpPr>
          <p:spPr>
            <a:xfrm>
              <a:off x="969503" y="3088941"/>
              <a:ext cx="2432386" cy="769441"/>
            </a:xfrm>
            <a:prstGeom prst="rect">
              <a:avLst/>
            </a:prstGeom>
            <a:noFill/>
          </p:spPr>
          <p:txBody>
            <a:bodyPr wrap="square" rtlCol="0">
              <a:spAutoFit/>
            </a:bodyPr>
            <a:lstStyle/>
            <a:p>
              <a:pPr algn="ctr"/>
              <a:r>
                <a:rPr lang="en-US" b="1" dirty="0" smtClean="0">
                  <a:solidFill>
                    <a:schemeClr val="tx1">
                      <a:lumMod val="85000"/>
                      <a:lumOff val="15000"/>
                    </a:schemeClr>
                  </a:solidFill>
                  <a:latin typeface="Lato" panose="020F0502020204030203" pitchFamily="34" charset="0"/>
                  <a:cs typeface="Lato" panose="020F0502020204030203" pitchFamily="34" charset="0"/>
                </a:rPr>
                <a:t>$</a:t>
              </a:r>
              <a:r>
                <a:rPr lang="en-US" sz="2800" b="1" dirty="0" smtClean="0">
                  <a:solidFill>
                    <a:schemeClr val="tx1">
                      <a:lumMod val="85000"/>
                      <a:lumOff val="15000"/>
                    </a:schemeClr>
                  </a:solidFill>
                  <a:latin typeface="Lato" panose="020F0502020204030203" pitchFamily="34" charset="0"/>
                  <a:cs typeface="Lato" panose="020F0502020204030203" pitchFamily="34" charset="0"/>
                </a:rPr>
                <a:t> </a:t>
              </a:r>
              <a:r>
                <a:rPr lang="en-US" sz="4400" b="1" dirty="0">
                  <a:solidFill>
                    <a:schemeClr val="tx1">
                      <a:lumMod val="85000"/>
                      <a:lumOff val="15000"/>
                    </a:schemeClr>
                  </a:solidFill>
                  <a:latin typeface="Lato" panose="020F0502020204030203" pitchFamily="34" charset="0"/>
                  <a:cs typeface="Lato" panose="020F0502020204030203" pitchFamily="34" charset="0"/>
                </a:rPr>
                <a:t>190/</a:t>
              </a:r>
              <a:r>
                <a:rPr lang="en-US" sz="1100" b="1" dirty="0">
                  <a:solidFill>
                    <a:schemeClr val="accent2"/>
                  </a:solidFill>
                  <a:latin typeface="Lato" panose="020F0502020204030203" pitchFamily="34" charset="0"/>
                  <a:cs typeface="Lato" panose="020F0502020204030203" pitchFamily="34" charset="0"/>
                </a:rPr>
                <a:t>Per Month</a:t>
              </a:r>
              <a:endParaRPr lang="en-US" sz="4400" b="1" dirty="0">
                <a:solidFill>
                  <a:schemeClr val="accent2"/>
                </a:solidFill>
                <a:latin typeface="Lato" panose="020F0502020204030203" pitchFamily="34" charset="0"/>
                <a:cs typeface="Lato" panose="020F0502020204030203" pitchFamily="34" charset="0"/>
              </a:endParaRPr>
            </a:p>
          </p:txBody>
        </p:sp>
      </p:grpSp>
    </p:spTree>
    <p:extLst>
      <p:ext uri="{BB962C8B-B14F-4D97-AF65-F5344CB8AC3E}">
        <p14:creationId xmlns:p14="http://schemas.microsoft.com/office/powerpoint/2010/main" val="2899246553"/>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88</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USA Map Infographic</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6" name="Group 110"/>
          <p:cNvGrpSpPr/>
          <p:nvPr/>
        </p:nvGrpSpPr>
        <p:grpSpPr>
          <a:xfrm>
            <a:off x="1130024" y="2305639"/>
            <a:ext cx="5690153" cy="3518981"/>
            <a:chOff x="812374" y="1547444"/>
            <a:chExt cx="4367012" cy="2700705"/>
          </a:xfrm>
          <a:solidFill>
            <a:schemeClr val="bg1">
              <a:lumMod val="85000"/>
            </a:schemeClr>
          </a:solidFill>
        </p:grpSpPr>
        <p:grpSp>
          <p:nvGrpSpPr>
            <p:cNvPr id="15" name="Group 126"/>
            <p:cNvGrpSpPr/>
            <p:nvPr/>
          </p:nvGrpSpPr>
          <p:grpSpPr>
            <a:xfrm>
              <a:off x="871406" y="1642700"/>
              <a:ext cx="4192599" cy="2562517"/>
              <a:chOff x="871406" y="1642700"/>
              <a:chExt cx="4192599" cy="2562517"/>
            </a:xfrm>
            <a:grpFill/>
          </p:grpSpPr>
          <p:sp>
            <p:nvSpPr>
              <p:cNvPr id="32" name="Freeform 5"/>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6"/>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9"/>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10"/>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19"/>
              <p:cNvSpPr>
                <a:spLocks/>
              </p:cNvSpPr>
              <p:nvPr/>
            </p:nvSpPr>
            <p:spPr bwMode="auto">
              <a:xfrm>
                <a:off x="4081930" y="2662340"/>
                <a:ext cx="649350" cy="367607"/>
              </a:xfrm>
              <a:custGeom>
                <a:avLst/>
                <a:gdLst/>
                <a:ahLst/>
                <a:cxnLst>
                  <a:cxn ang="0">
                    <a:pos x="26" y="265"/>
                  </a:cxn>
                  <a:cxn ang="0">
                    <a:pos x="44" y="248"/>
                  </a:cxn>
                  <a:cxn ang="0">
                    <a:pos x="62" y="230"/>
                  </a:cxn>
                  <a:cxn ang="0">
                    <a:pos x="97" y="195"/>
                  </a:cxn>
                  <a:cxn ang="0">
                    <a:pos x="123" y="212"/>
                  </a:cxn>
                  <a:cxn ang="0">
                    <a:pos x="150" y="204"/>
                  </a:cxn>
                  <a:cxn ang="0">
                    <a:pos x="167" y="186"/>
                  </a:cxn>
                  <a:cxn ang="0">
                    <a:pos x="202" y="177"/>
                  </a:cxn>
                  <a:cxn ang="0">
                    <a:pos x="202" y="159"/>
                  </a:cxn>
                  <a:cxn ang="0">
                    <a:pos x="211" y="124"/>
                  </a:cxn>
                  <a:cxn ang="0">
                    <a:pos x="220" y="97"/>
                  </a:cxn>
                  <a:cxn ang="0">
                    <a:pos x="238" y="89"/>
                  </a:cxn>
                  <a:cxn ang="0">
                    <a:pos x="255" y="80"/>
                  </a:cxn>
                  <a:cxn ang="0">
                    <a:pos x="255" y="53"/>
                  </a:cxn>
                  <a:cxn ang="0">
                    <a:pos x="281" y="44"/>
                  </a:cxn>
                  <a:cxn ang="0">
                    <a:pos x="290" y="9"/>
                  </a:cxn>
                  <a:cxn ang="0">
                    <a:pos x="325" y="18"/>
                  </a:cxn>
                  <a:cxn ang="0">
                    <a:pos x="343" y="0"/>
                  </a:cxn>
                  <a:cxn ang="0">
                    <a:pos x="352" y="18"/>
                  </a:cxn>
                  <a:cxn ang="0">
                    <a:pos x="378" y="27"/>
                  </a:cxn>
                  <a:cxn ang="0">
                    <a:pos x="369" y="44"/>
                  </a:cxn>
                  <a:cxn ang="0">
                    <a:pos x="369" y="44"/>
                  </a:cxn>
                  <a:cxn ang="0">
                    <a:pos x="369" y="71"/>
                  </a:cxn>
                  <a:cxn ang="0">
                    <a:pos x="387" y="71"/>
                  </a:cxn>
                  <a:cxn ang="0">
                    <a:pos x="405" y="80"/>
                  </a:cxn>
                  <a:cxn ang="0">
                    <a:pos x="422" y="89"/>
                  </a:cxn>
                  <a:cxn ang="0">
                    <a:pos x="431" y="89"/>
                  </a:cxn>
                  <a:cxn ang="0">
                    <a:pos x="440" y="106"/>
                  </a:cxn>
                  <a:cxn ang="0">
                    <a:pos x="431" y="115"/>
                  </a:cxn>
                  <a:cxn ang="0">
                    <a:pos x="405" y="97"/>
                  </a:cxn>
                  <a:cxn ang="0">
                    <a:pos x="387" y="89"/>
                  </a:cxn>
                  <a:cxn ang="0">
                    <a:pos x="396" y="97"/>
                  </a:cxn>
                  <a:cxn ang="0">
                    <a:pos x="422" y="115"/>
                  </a:cxn>
                  <a:cxn ang="0">
                    <a:pos x="440" y="124"/>
                  </a:cxn>
                  <a:cxn ang="0">
                    <a:pos x="449" y="133"/>
                  </a:cxn>
                  <a:cxn ang="0">
                    <a:pos x="440" y="133"/>
                  </a:cxn>
                  <a:cxn ang="0">
                    <a:pos x="422" y="133"/>
                  </a:cxn>
                  <a:cxn ang="0">
                    <a:pos x="440" y="151"/>
                  </a:cxn>
                  <a:cxn ang="0">
                    <a:pos x="449" y="159"/>
                  </a:cxn>
                  <a:cxn ang="0">
                    <a:pos x="440" y="159"/>
                  </a:cxn>
                  <a:cxn ang="0">
                    <a:pos x="422" y="159"/>
                  </a:cxn>
                  <a:cxn ang="0">
                    <a:pos x="405" y="151"/>
                  </a:cxn>
                  <a:cxn ang="0">
                    <a:pos x="387" y="151"/>
                  </a:cxn>
                  <a:cxn ang="0">
                    <a:pos x="422" y="159"/>
                  </a:cxn>
                  <a:cxn ang="0">
                    <a:pos x="431" y="168"/>
                  </a:cxn>
                  <a:cxn ang="0">
                    <a:pos x="449" y="177"/>
                  </a:cxn>
                  <a:cxn ang="0">
                    <a:pos x="457" y="168"/>
                  </a:cxn>
                  <a:cxn ang="0">
                    <a:pos x="484" y="195"/>
                  </a:cxn>
                  <a:cxn ang="0">
                    <a:pos x="475" y="195"/>
                  </a:cxn>
                  <a:cxn ang="0">
                    <a:pos x="475" y="195"/>
                  </a:cxn>
                  <a:cxn ang="0">
                    <a:pos x="158" y="257"/>
                  </a:cxn>
                  <a:cxn ang="0">
                    <a:pos x="106" y="265"/>
                  </a:cxn>
                  <a:cxn ang="0">
                    <a:pos x="0" y="274"/>
                  </a:cxn>
                </a:cxnLst>
                <a:rect l="0" t="0" r="r" b="b"/>
                <a:pathLst>
                  <a:path w="484" h="274">
                    <a:moveTo>
                      <a:pt x="0" y="274"/>
                    </a:moveTo>
                    <a:lnTo>
                      <a:pt x="18" y="274"/>
                    </a:lnTo>
                    <a:lnTo>
                      <a:pt x="18" y="265"/>
                    </a:lnTo>
                    <a:lnTo>
                      <a:pt x="26" y="265"/>
                    </a:lnTo>
                    <a:lnTo>
                      <a:pt x="35" y="257"/>
                    </a:lnTo>
                    <a:lnTo>
                      <a:pt x="35" y="257"/>
                    </a:lnTo>
                    <a:lnTo>
                      <a:pt x="44" y="248"/>
                    </a:lnTo>
                    <a:lnTo>
                      <a:pt x="44" y="248"/>
                    </a:lnTo>
                    <a:lnTo>
                      <a:pt x="53" y="248"/>
                    </a:lnTo>
                    <a:lnTo>
                      <a:pt x="53" y="239"/>
                    </a:lnTo>
                    <a:lnTo>
                      <a:pt x="62" y="239"/>
                    </a:lnTo>
                    <a:lnTo>
                      <a:pt x="62" y="230"/>
                    </a:lnTo>
                    <a:lnTo>
                      <a:pt x="62" y="221"/>
                    </a:lnTo>
                    <a:lnTo>
                      <a:pt x="79" y="212"/>
                    </a:lnTo>
                    <a:lnTo>
                      <a:pt x="97" y="186"/>
                    </a:lnTo>
                    <a:lnTo>
                      <a:pt x="97" y="195"/>
                    </a:lnTo>
                    <a:lnTo>
                      <a:pt x="106" y="195"/>
                    </a:lnTo>
                    <a:lnTo>
                      <a:pt x="106" y="204"/>
                    </a:lnTo>
                    <a:lnTo>
                      <a:pt x="114" y="212"/>
                    </a:lnTo>
                    <a:lnTo>
                      <a:pt x="123" y="212"/>
                    </a:lnTo>
                    <a:lnTo>
                      <a:pt x="132" y="204"/>
                    </a:lnTo>
                    <a:lnTo>
                      <a:pt x="141" y="195"/>
                    </a:lnTo>
                    <a:lnTo>
                      <a:pt x="141" y="204"/>
                    </a:lnTo>
                    <a:lnTo>
                      <a:pt x="150" y="204"/>
                    </a:lnTo>
                    <a:lnTo>
                      <a:pt x="158" y="195"/>
                    </a:lnTo>
                    <a:lnTo>
                      <a:pt x="167" y="195"/>
                    </a:lnTo>
                    <a:lnTo>
                      <a:pt x="167" y="195"/>
                    </a:lnTo>
                    <a:lnTo>
                      <a:pt x="167" y="186"/>
                    </a:lnTo>
                    <a:lnTo>
                      <a:pt x="176" y="186"/>
                    </a:lnTo>
                    <a:lnTo>
                      <a:pt x="185" y="177"/>
                    </a:lnTo>
                    <a:lnTo>
                      <a:pt x="194" y="177"/>
                    </a:lnTo>
                    <a:lnTo>
                      <a:pt x="202" y="177"/>
                    </a:lnTo>
                    <a:lnTo>
                      <a:pt x="202" y="177"/>
                    </a:lnTo>
                    <a:lnTo>
                      <a:pt x="202" y="168"/>
                    </a:lnTo>
                    <a:lnTo>
                      <a:pt x="202" y="159"/>
                    </a:lnTo>
                    <a:lnTo>
                      <a:pt x="202" y="159"/>
                    </a:lnTo>
                    <a:lnTo>
                      <a:pt x="202" y="151"/>
                    </a:lnTo>
                    <a:lnTo>
                      <a:pt x="202" y="142"/>
                    </a:lnTo>
                    <a:lnTo>
                      <a:pt x="211" y="133"/>
                    </a:lnTo>
                    <a:lnTo>
                      <a:pt x="211" y="124"/>
                    </a:lnTo>
                    <a:lnTo>
                      <a:pt x="211" y="115"/>
                    </a:lnTo>
                    <a:lnTo>
                      <a:pt x="220" y="115"/>
                    </a:lnTo>
                    <a:lnTo>
                      <a:pt x="220" y="97"/>
                    </a:lnTo>
                    <a:lnTo>
                      <a:pt x="220" y="97"/>
                    </a:lnTo>
                    <a:lnTo>
                      <a:pt x="220" y="97"/>
                    </a:lnTo>
                    <a:lnTo>
                      <a:pt x="220" y="80"/>
                    </a:lnTo>
                    <a:lnTo>
                      <a:pt x="229" y="80"/>
                    </a:lnTo>
                    <a:lnTo>
                      <a:pt x="238" y="89"/>
                    </a:lnTo>
                    <a:lnTo>
                      <a:pt x="238" y="89"/>
                    </a:lnTo>
                    <a:lnTo>
                      <a:pt x="246" y="89"/>
                    </a:lnTo>
                    <a:lnTo>
                      <a:pt x="246" y="89"/>
                    </a:lnTo>
                    <a:lnTo>
                      <a:pt x="255" y="80"/>
                    </a:lnTo>
                    <a:lnTo>
                      <a:pt x="255" y="71"/>
                    </a:lnTo>
                    <a:lnTo>
                      <a:pt x="255" y="71"/>
                    </a:lnTo>
                    <a:lnTo>
                      <a:pt x="255" y="62"/>
                    </a:lnTo>
                    <a:lnTo>
                      <a:pt x="255" y="53"/>
                    </a:lnTo>
                    <a:lnTo>
                      <a:pt x="264" y="53"/>
                    </a:lnTo>
                    <a:lnTo>
                      <a:pt x="273" y="53"/>
                    </a:lnTo>
                    <a:lnTo>
                      <a:pt x="273" y="44"/>
                    </a:lnTo>
                    <a:lnTo>
                      <a:pt x="281" y="44"/>
                    </a:lnTo>
                    <a:lnTo>
                      <a:pt x="281" y="36"/>
                    </a:lnTo>
                    <a:lnTo>
                      <a:pt x="281" y="27"/>
                    </a:lnTo>
                    <a:lnTo>
                      <a:pt x="290" y="27"/>
                    </a:lnTo>
                    <a:lnTo>
                      <a:pt x="290" y="9"/>
                    </a:lnTo>
                    <a:lnTo>
                      <a:pt x="290" y="9"/>
                    </a:lnTo>
                    <a:lnTo>
                      <a:pt x="290" y="0"/>
                    </a:lnTo>
                    <a:lnTo>
                      <a:pt x="290" y="0"/>
                    </a:lnTo>
                    <a:lnTo>
                      <a:pt x="325" y="18"/>
                    </a:lnTo>
                    <a:lnTo>
                      <a:pt x="325" y="9"/>
                    </a:lnTo>
                    <a:lnTo>
                      <a:pt x="325" y="0"/>
                    </a:lnTo>
                    <a:lnTo>
                      <a:pt x="334" y="0"/>
                    </a:lnTo>
                    <a:lnTo>
                      <a:pt x="343" y="0"/>
                    </a:lnTo>
                    <a:lnTo>
                      <a:pt x="343" y="9"/>
                    </a:lnTo>
                    <a:lnTo>
                      <a:pt x="343" y="18"/>
                    </a:lnTo>
                    <a:lnTo>
                      <a:pt x="352" y="18"/>
                    </a:lnTo>
                    <a:lnTo>
                      <a:pt x="352" y="18"/>
                    </a:lnTo>
                    <a:lnTo>
                      <a:pt x="361" y="18"/>
                    </a:lnTo>
                    <a:lnTo>
                      <a:pt x="369" y="27"/>
                    </a:lnTo>
                    <a:lnTo>
                      <a:pt x="369" y="27"/>
                    </a:lnTo>
                    <a:lnTo>
                      <a:pt x="378" y="27"/>
                    </a:lnTo>
                    <a:lnTo>
                      <a:pt x="378" y="36"/>
                    </a:lnTo>
                    <a:lnTo>
                      <a:pt x="378" y="36"/>
                    </a:lnTo>
                    <a:lnTo>
                      <a:pt x="378" y="36"/>
                    </a:lnTo>
                    <a:lnTo>
                      <a:pt x="369" y="44"/>
                    </a:lnTo>
                    <a:lnTo>
                      <a:pt x="378" y="44"/>
                    </a:lnTo>
                    <a:lnTo>
                      <a:pt x="369" y="53"/>
                    </a:lnTo>
                    <a:lnTo>
                      <a:pt x="369" y="53"/>
                    </a:lnTo>
                    <a:lnTo>
                      <a:pt x="369" y="44"/>
                    </a:lnTo>
                    <a:lnTo>
                      <a:pt x="369" y="62"/>
                    </a:lnTo>
                    <a:lnTo>
                      <a:pt x="369" y="71"/>
                    </a:lnTo>
                    <a:lnTo>
                      <a:pt x="369" y="71"/>
                    </a:lnTo>
                    <a:lnTo>
                      <a:pt x="369" y="71"/>
                    </a:lnTo>
                    <a:lnTo>
                      <a:pt x="369" y="71"/>
                    </a:lnTo>
                    <a:lnTo>
                      <a:pt x="378" y="71"/>
                    </a:lnTo>
                    <a:lnTo>
                      <a:pt x="378" y="71"/>
                    </a:lnTo>
                    <a:lnTo>
                      <a:pt x="387" y="71"/>
                    </a:lnTo>
                    <a:lnTo>
                      <a:pt x="387" y="71"/>
                    </a:lnTo>
                    <a:lnTo>
                      <a:pt x="396" y="80"/>
                    </a:lnTo>
                    <a:lnTo>
                      <a:pt x="396" y="80"/>
                    </a:lnTo>
                    <a:lnTo>
                      <a:pt x="405" y="80"/>
                    </a:lnTo>
                    <a:lnTo>
                      <a:pt x="405" y="80"/>
                    </a:lnTo>
                    <a:lnTo>
                      <a:pt x="413" y="80"/>
                    </a:lnTo>
                    <a:lnTo>
                      <a:pt x="413" y="80"/>
                    </a:lnTo>
                    <a:lnTo>
                      <a:pt x="422" y="89"/>
                    </a:lnTo>
                    <a:lnTo>
                      <a:pt x="422" y="89"/>
                    </a:lnTo>
                    <a:lnTo>
                      <a:pt x="422" y="89"/>
                    </a:lnTo>
                    <a:lnTo>
                      <a:pt x="422" y="89"/>
                    </a:lnTo>
                    <a:lnTo>
                      <a:pt x="431" y="89"/>
                    </a:lnTo>
                    <a:lnTo>
                      <a:pt x="440" y="97"/>
                    </a:lnTo>
                    <a:lnTo>
                      <a:pt x="440" y="97"/>
                    </a:lnTo>
                    <a:lnTo>
                      <a:pt x="440" y="97"/>
                    </a:lnTo>
                    <a:lnTo>
                      <a:pt x="440" y="106"/>
                    </a:lnTo>
                    <a:lnTo>
                      <a:pt x="440" y="106"/>
                    </a:lnTo>
                    <a:lnTo>
                      <a:pt x="440" y="115"/>
                    </a:lnTo>
                    <a:lnTo>
                      <a:pt x="431" y="115"/>
                    </a:lnTo>
                    <a:lnTo>
                      <a:pt x="431" y="115"/>
                    </a:lnTo>
                    <a:lnTo>
                      <a:pt x="422" y="115"/>
                    </a:lnTo>
                    <a:lnTo>
                      <a:pt x="413" y="106"/>
                    </a:lnTo>
                    <a:lnTo>
                      <a:pt x="413" y="106"/>
                    </a:lnTo>
                    <a:lnTo>
                      <a:pt x="405" y="97"/>
                    </a:lnTo>
                    <a:lnTo>
                      <a:pt x="405" y="97"/>
                    </a:lnTo>
                    <a:lnTo>
                      <a:pt x="396" y="89"/>
                    </a:lnTo>
                    <a:lnTo>
                      <a:pt x="396" y="89"/>
                    </a:lnTo>
                    <a:lnTo>
                      <a:pt x="387" y="89"/>
                    </a:lnTo>
                    <a:lnTo>
                      <a:pt x="378" y="89"/>
                    </a:lnTo>
                    <a:lnTo>
                      <a:pt x="387" y="89"/>
                    </a:lnTo>
                    <a:lnTo>
                      <a:pt x="396" y="89"/>
                    </a:lnTo>
                    <a:lnTo>
                      <a:pt x="396" y="97"/>
                    </a:lnTo>
                    <a:lnTo>
                      <a:pt x="405" y="97"/>
                    </a:lnTo>
                    <a:lnTo>
                      <a:pt x="405" y="106"/>
                    </a:lnTo>
                    <a:lnTo>
                      <a:pt x="413" y="106"/>
                    </a:lnTo>
                    <a:lnTo>
                      <a:pt x="422" y="115"/>
                    </a:lnTo>
                    <a:lnTo>
                      <a:pt x="422" y="115"/>
                    </a:lnTo>
                    <a:lnTo>
                      <a:pt x="431" y="115"/>
                    </a:lnTo>
                    <a:lnTo>
                      <a:pt x="431" y="115"/>
                    </a:lnTo>
                    <a:lnTo>
                      <a:pt x="440" y="124"/>
                    </a:lnTo>
                    <a:lnTo>
                      <a:pt x="440" y="124"/>
                    </a:lnTo>
                    <a:lnTo>
                      <a:pt x="440" y="124"/>
                    </a:lnTo>
                    <a:lnTo>
                      <a:pt x="449" y="124"/>
                    </a:lnTo>
                    <a:lnTo>
                      <a:pt x="449" y="133"/>
                    </a:lnTo>
                    <a:lnTo>
                      <a:pt x="449" y="142"/>
                    </a:lnTo>
                    <a:lnTo>
                      <a:pt x="440" y="133"/>
                    </a:lnTo>
                    <a:lnTo>
                      <a:pt x="440" y="133"/>
                    </a:lnTo>
                    <a:lnTo>
                      <a:pt x="440" y="133"/>
                    </a:lnTo>
                    <a:lnTo>
                      <a:pt x="440" y="142"/>
                    </a:lnTo>
                    <a:lnTo>
                      <a:pt x="440" y="151"/>
                    </a:lnTo>
                    <a:lnTo>
                      <a:pt x="431" y="142"/>
                    </a:lnTo>
                    <a:lnTo>
                      <a:pt x="422" y="133"/>
                    </a:lnTo>
                    <a:lnTo>
                      <a:pt x="413" y="133"/>
                    </a:lnTo>
                    <a:lnTo>
                      <a:pt x="422" y="142"/>
                    </a:lnTo>
                    <a:lnTo>
                      <a:pt x="431" y="142"/>
                    </a:lnTo>
                    <a:lnTo>
                      <a:pt x="440" y="151"/>
                    </a:lnTo>
                    <a:lnTo>
                      <a:pt x="440" y="151"/>
                    </a:lnTo>
                    <a:lnTo>
                      <a:pt x="449" y="151"/>
                    </a:lnTo>
                    <a:lnTo>
                      <a:pt x="449" y="151"/>
                    </a:lnTo>
                    <a:lnTo>
                      <a:pt x="449" y="159"/>
                    </a:lnTo>
                    <a:lnTo>
                      <a:pt x="449" y="168"/>
                    </a:lnTo>
                    <a:lnTo>
                      <a:pt x="449" y="168"/>
                    </a:lnTo>
                    <a:lnTo>
                      <a:pt x="449" y="168"/>
                    </a:lnTo>
                    <a:lnTo>
                      <a:pt x="440" y="159"/>
                    </a:lnTo>
                    <a:lnTo>
                      <a:pt x="431" y="159"/>
                    </a:lnTo>
                    <a:lnTo>
                      <a:pt x="431" y="159"/>
                    </a:lnTo>
                    <a:lnTo>
                      <a:pt x="422" y="151"/>
                    </a:lnTo>
                    <a:lnTo>
                      <a:pt x="422" y="159"/>
                    </a:lnTo>
                    <a:lnTo>
                      <a:pt x="413" y="151"/>
                    </a:lnTo>
                    <a:lnTo>
                      <a:pt x="413" y="151"/>
                    </a:lnTo>
                    <a:lnTo>
                      <a:pt x="413" y="151"/>
                    </a:lnTo>
                    <a:lnTo>
                      <a:pt x="405" y="151"/>
                    </a:lnTo>
                    <a:lnTo>
                      <a:pt x="405" y="151"/>
                    </a:lnTo>
                    <a:lnTo>
                      <a:pt x="396" y="151"/>
                    </a:lnTo>
                    <a:lnTo>
                      <a:pt x="387" y="151"/>
                    </a:lnTo>
                    <a:lnTo>
                      <a:pt x="387" y="151"/>
                    </a:lnTo>
                    <a:lnTo>
                      <a:pt x="405" y="151"/>
                    </a:lnTo>
                    <a:lnTo>
                      <a:pt x="413" y="159"/>
                    </a:lnTo>
                    <a:lnTo>
                      <a:pt x="413" y="159"/>
                    </a:lnTo>
                    <a:lnTo>
                      <a:pt x="422" y="159"/>
                    </a:lnTo>
                    <a:lnTo>
                      <a:pt x="422" y="159"/>
                    </a:lnTo>
                    <a:lnTo>
                      <a:pt x="431" y="159"/>
                    </a:lnTo>
                    <a:lnTo>
                      <a:pt x="431" y="168"/>
                    </a:lnTo>
                    <a:lnTo>
                      <a:pt x="431" y="168"/>
                    </a:lnTo>
                    <a:lnTo>
                      <a:pt x="440" y="168"/>
                    </a:lnTo>
                    <a:lnTo>
                      <a:pt x="440" y="177"/>
                    </a:lnTo>
                    <a:lnTo>
                      <a:pt x="440" y="177"/>
                    </a:lnTo>
                    <a:lnTo>
                      <a:pt x="449" y="177"/>
                    </a:lnTo>
                    <a:lnTo>
                      <a:pt x="449" y="177"/>
                    </a:lnTo>
                    <a:lnTo>
                      <a:pt x="457" y="177"/>
                    </a:lnTo>
                    <a:lnTo>
                      <a:pt x="449" y="177"/>
                    </a:lnTo>
                    <a:lnTo>
                      <a:pt x="457" y="168"/>
                    </a:lnTo>
                    <a:lnTo>
                      <a:pt x="457" y="168"/>
                    </a:lnTo>
                    <a:lnTo>
                      <a:pt x="475" y="168"/>
                    </a:lnTo>
                    <a:lnTo>
                      <a:pt x="475" y="177"/>
                    </a:lnTo>
                    <a:lnTo>
                      <a:pt x="484" y="195"/>
                    </a:lnTo>
                    <a:lnTo>
                      <a:pt x="484" y="195"/>
                    </a:lnTo>
                    <a:lnTo>
                      <a:pt x="484" y="186"/>
                    </a:lnTo>
                    <a:lnTo>
                      <a:pt x="475" y="186"/>
                    </a:lnTo>
                    <a:lnTo>
                      <a:pt x="475" y="195"/>
                    </a:lnTo>
                    <a:lnTo>
                      <a:pt x="475" y="195"/>
                    </a:lnTo>
                    <a:lnTo>
                      <a:pt x="475" y="195"/>
                    </a:lnTo>
                    <a:lnTo>
                      <a:pt x="475" y="195"/>
                    </a:lnTo>
                    <a:lnTo>
                      <a:pt x="475" y="195"/>
                    </a:lnTo>
                    <a:lnTo>
                      <a:pt x="413" y="212"/>
                    </a:lnTo>
                    <a:lnTo>
                      <a:pt x="343" y="221"/>
                    </a:lnTo>
                    <a:lnTo>
                      <a:pt x="211" y="248"/>
                    </a:lnTo>
                    <a:lnTo>
                      <a:pt x="158" y="257"/>
                    </a:lnTo>
                    <a:lnTo>
                      <a:pt x="141" y="257"/>
                    </a:lnTo>
                    <a:lnTo>
                      <a:pt x="132" y="257"/>
                    </a:lnTo>
                    <a:lnTo>
                      <a:pt x="123" y="257"/>
                    </a:lnTo>
                    <a:lnTo>
                      <a:pt x="106" y="265"/>
                    </a:lnTo>
                    <a:lnTo>
                      <a:pt x="79" y="265"/>
                    </a:lnTo>
                    <a:lnTo>
                      <a:pt x="35" y="274"/>
                    </a:lnTo>
                    <a:lnTo>
                      <a:pt x="26" y="274"/>
                    </a:lnTo>
                    <a:lnTo>
                      <a:pt x="0" y="27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23"/>
              <p:cNvSpPr>
                <a:spLocks/>
              </p:cNvSpPr>
              <p:nvPr/>
            </p:nvSpPr>
            <p:spPr bwMode="auto">
              <a:xfrm>
                <a:off x="4719206" y="1963350"/>
                <a:ext cx="142213" cy="260277"/>
              </a:xfrm>
              <a:custGeom>
                <a:avLst/>
                <a:gdLst/>
                <a:ahLst/>
                <a:cxnLst>
                  <a:cxn ang="0">
                    <a:pos x="0" y="26"/>
                  </a:cxn>
                  <a:cxn ang="0">
                    <a:pos x="18" y="17"/>
                  </a:cxn>
                  <a:cxn ang="0">
                    <a:pos x="97" y="0"/>
                  </a:cxn>
                  <a:cxn ang="0">
                    <a:pos x="97" y="0"/>
                  </a:cxn>
                  <a:cxn ang="0">
                    <a:pos x="106" y="8"/>
                  </a:cxn>
                  <a:cxn ang="0">
                    <a:pos x="97" y="17"/>
                  </a:cxn>
                  <a:cxn ang="0">
                    <a:pos x="97" y="26"/>
                  </a:cxn>
                  <a:cxn ang="0">
                    <a:pos x="106" y="26"/>
                  </a:cxn>
                  <a:cxn ang="0">
                    <a:pos x="106" y="35"/>
                  </a:cxn>
                  <a:cxn ang="0">
                    <a:pos x="106" y="35"/>
                  </a:cxn>
                  <a:cxn ang="0">
                    <a:pos x="106" y="44"/>
                  </a:cxn>
                  <a:cxn ang="0">
                    <a:pos x="97" y="53"/>
                  </a:cxn>
                  <a:cxn ang="0">
                    <a:pos x="88" y="53"/>
                  </a:cxn>
                  <a:cxn ang="0">
                    <a:pos x="88" y="61"/>
                  </a:cxn>
                  <a:cxn ang="0">
                    <a:pos x="88" y="70"/>
                  </a:cxn>
                  <a:cxn ang="0">
                    <a:pos x="88" y="79"/>
                  </a:cxn>
                  <a:cxn ang="0">
                    <a:pos x="88" y="88"/>
                  </a:cxn>
                  <a:cxn ang="0">
                    <a:pos x="88" y="88"/>
                  </a:cxn>
                  <a:cxn ang="0">
                    <a:pos x="88" y="97"/>
                  </a:cxn>
                  <a:cxn ang="0">
                    <a:pos x="88" y="97"/>
                  </a:cxn>
                  <a:cxn ang="0">
                    <a:pos x="88" y="106"/>
                  </a:cxn>
                  <a:cxn ang="0">
                    <a:pos x="79" y="114"/>
                  </a:cxn>
                  <a:cxn ang="0">
                    <a:pos x="88" y="114"/>
                  </a:cxn>
                  <a:cxn ang="0">
                    <a:pos x="79" y="123"/>
                  </a:cxn>
                  <a:cxn ang="0">
                    <a:pos x="88" y="141"/>
                  </a:cxn>
                  <a:cxn ang="0">
                    <a:pos x="88" y="150"/>
                  </a:cxn>
                  <a:cxn ang="0">
                    <a:pos x="88" y="168"/>
                  </a:cxn>
                  <a:cxn ang="0">
                    <a:pos x="88" y="168"/>
                  </a:cxn>
                  <a:cxn ang="0">
                    <a:pos x="88" y="176"/>
                  </a:cxn>
                  <a:cxn ang="0">
                    <a:pos x="88" y="185"/>
                  </a:cxn>
                  <a:cxn ang="0">
                    <a:pos x="97" y="185"/>
                  </a:cxn>
                  <a:cxn ang="0">
                    <a:pos x="53" y="194"/>
                  </a:cxn>
                  <a:cxn ang="0">
                    <a:pos x="44" y="194"/>
                  </a:cxn>
                  <a:cxn ang="0">
                    <a:pos x="44" y="185"/>
                  </a:cxn>
                  <a:cxn ang="0">
                    <a:pos x="35" y="141"/>
                  </a:cxn>
                  <a:cxn ang="0">
                    <a:pos x="26" y="132"/>
                  </a:cxn>
                  <a:cxn ang="0">
                    <a:pos x="26" y="141"/>
                  </a:cxn>
                  <a:cxn ang="0">
                    <a:pos x="26" y="132"/>
                  </a:cxn>
                  <a:cxn ang="0">
                    <a:pos x="26" y="123"/>
                  </a:cxn>
                  <a:cxn ang="0">
                    <a:pos x="18" y="114"/>
                  </a:cxn>
                  <a:cxn ang="0">
                    <a:pos x="18" y="106"/>
                  </a:cxn>
                  <a:cxn ang="0">
                    <a:pos x="18" y="97"/>
                  </a:cxn>
                  <a:cxn ang="0">
                    <a:pos x="18" y="88"/>
                  </a:cxn>
                  <a:cxn ang="0">
                    <a:pos x="18" y="88"/>
                  </a:cxn>
                  <a:cxn ang="0">
                    <a:pos x="18" y="79"/>
                  </a:cxn>
                  <a:cxn ang="0">
                    <a:pos x="18" y="70"/>
                  </a:cxn>
                  <a:cxn ang="0">
                    <a:pos x="18" y="70"/>
                  </a:cxn>
                  <a:cxn ang="0">
                    <a:pos x="18" y="61"/>
                  </a:cxn>
                  <a:cxn ang="0">
                    <a:pos x="9" y="61"/>
                  </a:cxn>
                  <a:cxn ang="0">
                    <a:pos x="9" y="53"/>
                  </a:cxn>
                  <a:cxn ang="0">
                    <a:pos x="9" y="44"/>
                  </a:cxn>
                  <a:cxn ang="0">
                    <a:pos x="0" y="35"/>
                  </a:cxn>
                  <a:cxn ang="0">
                    <a:pos x="0" y="35"/>
                  </a:cxn>
                  <a:cxn ang="0">
                    <a:pos x="0" y="26"/>
                  </a:cxn>
                  <a:cxn ang="0">
                    <a:pos x="0" y="26"/>
                  </a:cxn>
                </a:cxnLst>
                <a:rect l="0" t="0" r="r" b="b"/>
                <a:pathLst>
                  <a:path w="106" h="194">
                    <a:moveTo>
                      <a:pt x="0" y="26"/>
                    </a:moveTo>
                    <a:lnTo>
                      <a:pt x="18" y="17"/>
                    </a:lnTo>
                    <a:lnTo>
                      <a:pt x="97" y="0"/>
                    </a:lnTo>
                    <a:lnTo>
                      <a:pt x="97" y="0"/>
                    </a:lnTo>
                    <a:lnTo>
                      <a:pt x="106" y="8"/>
                    </a:lnTo>
                    <a:lnTo>
                      <a:pt x="97" y="17"/>
                    </a:lnTo>
                    <a:lnTo>
                      <a:pt x="97" y="26"/>
                    </a:lnTo>
                    <a:lnTo>
                      <a:pt x="106" y="26"/>
                    </a:lnTo>
                    <a:lnTo>
                      <a:pt x="106" y="35"/>
                    </a:lnTo>
                    <a:lnTo>
                      <a:pt x="106" y="35"/>
                    </a:lnTo>
                    <a:lnTo>
                      <a:pt x="106" y="44"/>
                    </a:lnTo>
                    <a:lnTo>
                      <a:pt x="97" y="53"/>
                    </a:lnTo>
                    <a:lnTo>
                      <a:pt x="88" y="53"/>
                    </a:lnTo>
                    <a:lnTo>
                      <a:pt x="88" y="61"/>
                    </a:lnTo>
                    <a:lnTo>
                      <a:pt x="88" y="70"/>
                    </a:lnTo>
                    <a:lnTo>
                      <a:pt x="88" y="79"/>
                    </a:lnTo>
                    <a:lnTo>
                      <a:pt x="88" y="88"/>
                    </a:lnTo>
                    <a:lnTo>
                      <a:pt x="88" y="88"/>
                    </a:lnTo>
                    <a:lnTo>
                      <a:pt x="88" y="97"/>
                    </a:lnTo>
                    <a:lnTo>
                      <a:pt x="88" y="97"/>
                    </a:lnTo>
                    <a:lnTo>
                      <a:pt x="88" y="106"/>
                    </a:lnTo>
                    <a:lnTo>
                      <a:pt x="79" y="114"/>
                    </a:lnTo>
                    <a:lnTo>
                      <a:pt x="88" y="114"/>
                    </a:lnTo>
                    <a:lnTo>
                      <a:pt x="79" y="123"/>
                    </a:lnTo>
                    <a:lnTo>
                      <a:pt x="88" y="141"/>
                    </a:lnTo>
                    <a:lnTo>
                      <a:pt x="88" y="150"/>
                    </a:lnTo>
                    <a:lnTo>
                      <a:pt x="88" y="168"/>
                    </a:lnTo>
                    <a:lnTo>
                      <a:pt x="88" y="168"/>
                    </a:lnTo>
                    <a:lnTo>
                      <a:pt x="88" y="176"/>
                    </a:lnTo>
                    <a:lnTo>
                      <a:pt x="88" y="185"/>
                    </a:lnTo>
                    <a:lnTo>
                      <a:pt x="97" y="185"/>
                    </a:lnTo>
                    <a:lnTo>
                      <a:pt x="53" y="194"/>
                    </a:lnTo>
                    <a:lnTo>
                      <a:pt x="44" y="194"/>
                    </a:lnTo>
                    <a:lnTo>
                      <a:pt x="44" y="185"/>
                    </a:lnTo>
                    <a:lnTo>
                      <a:pt x="35" y="141"/>
                    </a:lnTo>
                    <a:lnTo>
                      <a:pt x="26" y="132"/>
                    </a:lnTo>
                    <a:lnTo>
                      <a:pt x="26" y="141"/>
                    </a:lnTo>
                    <a:lnTo>
                      <a:pt x="26" y="132"/>
                    </a:lnTo>
                    <a:lnTo>
                      <a:pt x="26" y="123"/>
                    </a:lnTo>
                    <a:lnTo>
                      <a:pt x="18" y="114"/>
                    </a:lnTo>
                    <a:lnTo>
                      <a:pt x="18" y="106"/>
                    </a:lnTo>
                    <a:lnTo>
                      <a:pt x="18" y="97"/>
                    </a:lnTo>
                    <a:lnTo>
                      <a:pt x="18" y="88"/>
                    </a:lnTo>
                    <a:lnTo>
                      <a:pt x="18" y="88"/>
                    </a:lnTo>
                    <a:lnTo>
                      <a:pt x="18" y="79"/>
                    </a:lnTo>
                    <a:lnTo>
                      <a:pt x="18" y="70"/>
                    </a:lnTo>
                    <a:lnTo>
                      <a:pt x="18" y="70"/>
                    </a:lnTo>
                    <a:lnTo>
                      <a:pt x="18" y="61"/>
                    </a:lnTo>
                    <a:lnTo>
                      <a:pt x="9" y="61"/>
                    </a:lnTo>
                    <a:lnTo>
                      <a:pt x="9" y="53"/>
                    </a:lnTo>
                    <a:lnTo>
                      <a:pt x="9" y="44"/>
                    </a:lnTo>
                    <a:lnTo>
                      <a:pt x="0" y="35"/>
                    </a:lnTo>
                    <a:lnTo>
                      <a:pt x="0" y="35"/>
                    </a:lnTo>
                    <a:lnTo>
                      <a:pt x="0" y="26"/>
                    </a:lnTo>
                    <a:lnTo>
                      <a:pt x="0" y="2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25"/>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26"/>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39"/>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40"/>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41"/>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42"/>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43"/>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44"/>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53"/>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54"/>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55"/>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56"/>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61"/>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62"/>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63"/>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64"/>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65"/>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66"/>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path>
                </a:pathLst>
              </a:custGeom>
              <a:solidFill>
                <a:schemeClr val="accent6"/>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67"/>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68"/>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69"/>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70"/>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71"/>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72"/>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73"/>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74"/>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79"/>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80"/>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83"/>
              <p:cNvSpPr>
                <a:spLocks/>
              </p:cNvSpPr>
              <p:nvPr/>
            </p:nvSpPr>
            <p:spPr bwMode="auto">
              <a:xfrm>
                <a:off x="4684323" y="2402064"/>
                <a:ext cx="118064" cy="248202"/>
              </a:xfrm>
              <a:custGeom>
                <a:avLst/>
                <a:gdLst/>
                <a:ahLst/>
                <a:cxnLst>
                  <a:cxn ang="0">
                    <a:pos x="8" y="141"/>
                  </a:cxn>
                  <a:cxn ang="0">
                    <a:pos x="8" y="132"/>
                  </a:cxn>
                  <a:cxn ang="0">
                    <a:pos x="17" y="123"/>
                  </a:cxn>
                  <a:cxn ang="0">
                    <a:pos x="26" y="115"/>
                  </a:cxn>
                  <a:cxn ang="0">
                    <a:pos x="26" y="106"/>
                  </a:cxn>
                  <a:cxn ang="0">
                    <a:pos x="26" y="106"/>
                  </a:cxn>
                  <a:cxn ang="0">
                    <a:pos x="35" y="97"/>
                  </a:cxn>
                  <a:cxn ang="0">
                    <a:pos x="44" y="88"/>
                  </a:cxn>
                  <a:cxn ang="0">
                    <a:pos x="26" y="79"/>
                  </a:cxn>
                  <a:cxn ang="0">
                    <a:pos x="17" y="70"/>
                  </a:cxn>
                  <a:cxn ang="0">
                    <a:pos x="8" y="62"/>
                  </a:cxn>
                  <a:cxn ang="0">
                    <a:pos x="0" y="53"/>
                  </a:cxn>
                  <a:cxn ang="0">
                    <a:pos x="8" y="44"/>
                  </a:cxn>
                  <a:cxn ang="0">
                    <a:pos x="8" y="35"/>
                  </a:cxn>
                  <a:cxn ang="0">
                    <a:pos x="8" y="26"/>
                  </a:cxn>
                  <a:cxn ang="0">
                    <a:pos x="17" y="9"/>
                  </a:cxn>
                  <a:cxn ang="0">
                    <a:pos x="17" y="0"/>
                  </a:cxn>
                  <a:cxn ang="0">
                    <a:pos x="70" y="17"/>
                  </a:cxn>
                  <a:cxn ang="0">
                    <a:pos x="70" y="35"/>
                  </a:cxn>
                  <a:cxn ang="0">
                    <a:pos x="70" y="44"/>
                  </a:cxn>
                  <a:cxn ang="0">
                    <a:pos x="61" y="44"/>
                  </a:cxn>
                  <a:cxn ang="0">
                    <a:pos x="70" y="62"/>
                  </a:cxn>
                  <a:cxn ang="0">
                    <a:pos x="79" y="62"/>
                  </a:cxn>
                  <a:cxn ang="0">
                    <a:pos x="79" y="88"/>
                  </a:cxn>
                  <a:cxn ang="0">
                    <a:pos x="88" y="106"/>
                  </a:cxn>
                  <a:cxn ang="0">
                    <a:pos x="79" y="97"/>
                  </a:cxn>
                  <a:cxn ang="0">
                    <a:pos x="79" y="88"/>
                  </a:cxn>
                  <a:cxn ang="0">
                    <a:pos x="79" y="97"/>
                  </a:cxn>
                  <a:cxn ang="0">
                    <a:pos x="79" y="106"/>
                  </a:cxn>
                  <a:cxn ang="0">
                    <a:pos x="79" y="115"/>
                  </a:cxn>
                  <a:cxn ang="0">
                    <a:pos x="79" y="132"/>
                  </a:cxn>
                  <a:cxn ang="0">
                    <a:pos x="70" y="132"/>
                  </a:cxn>
                  <a:cxn ang="0">
                    <a:pos x="70" y="150"/>
                  </a:cxn>
                  <a:cxn ang="0">
                    <a:pos x="70" y="150"/>
                  </a:cxn>
                  <a:cxn ang="0">
                    <a:pos x="61" y="159"/>
                  </a:cxn>
                  <a:cxn ang="0">
                    <a:pos x="61" y="168"/>
                  </a:cxn>
                  <a:cxn ang="0">
                    <a:pos x="61" y="177"/>
                  </a:cxn>
                  <a:cxn ang="0">
                    <a:pos x="52" y="185"/>
                  </a:cxn>
                  <a:cxn ang="0">
                    <a:pos x="52" y="185"/>
                  </a:cxn>
                  <a:cxn ang="0">
                    <a:pos x="52" y="168"/>
                  </a:cxn>
                  <a:cxn ang="0">
                    <a:pos x="35" y="177"/>
                  </a:cxn>
                  <a:cxn ang="0">
                    <a:pos x="17" y="168"/>
                  </a:cxn>
                  <a:cxn ang="0">
                    <a:pos x="8" y="150"/>
                  </a:cxn>
                  <a:cxn ang="0">
                    <a:pos x="8" y="150"/>
                  </a:cxn>
                  <a:cxn ang="0">
                    <a:pos x="0" y="141"/>
                  </a:cxn>
                </a:cxnLst>
                <a:rect l="0" t="0" r="r" b="b"/>
                <a:pathLst>
                  <a:path w="88" h="185">
                    <a:moveTo>
                      <a:pt x="0" y="141"/>
                    </a:moveTo>
                    <a:lnTo>
                      <a:pt x="8" y="141"/>
                    </a:lnTo>
                    <a:lnTo>
                      <a:pt x="8" y="132"/>
                    </a:lnTo>
                    <a:lnTo>
                      <a:pt x="8" y="132"/>
                    </a:lnTo>
                    <a:lnTo>
                      <a:pt x="8" y="123"/>
                    </a:lnTo>
                    <a:lnTo>
                      <a:pt x="17" y="123"/>
                    </a:lnTo>
                    <a:lnTo>
                      <a:pt x="17" y="123"/>
                    </a:lnTo>
                    <a:lnTo>
                      <a:pt x="26" y="115"/>
                    </a:lnTo>
                    <a:lnTo>
                      <a:pt x="26" y="115"/>
                    </a:lnTo>
                    <a:lnTo>
                      <a:pt x="26" y="106"/>
                    </a:lnTo>
                    <a:lnTo>
                      <a:pt x="26" y="106"/>
                    </a:lnTo>
                    <a:lnTo>
                      <a:pt x="26" y="106"/>
                    </a:lnTo>
                    <a:lnTo>
                      <a:pt x="26" y="106"/>
                    </a:lnTo>
                    <a:lnTo>
                      <a:pt x="35" y="97"/>
                    </a:lnTo>
                    <a:lnTo>
                      <a:pt x="35" y="97"/>
                    </a:lnTo>
                    <a:lnTo>
                      <a:pt x="44" y="88"/>
                    </a:lnTo>
                    <a:lnTo>
                      <a:pt x="26" y="79"/>
                    </a:lnTo>
                    <a:lnTo>
                      <a:pt x="26" y="79"/>
                    </a:lnTo>
                    <a:lnTo>
                      <a:pt x="17" y="79"/>
                    </a:lnTo>
                    <a:lnTo>
                      <a:pt x="17" y="70"/>
                    </a:lnTo>
                    <a:lnTo>
                      <a:pt x="17" y="70"/>
                    </a:lnTo>
                    <a:lnTo>
                      <a:pt x="8" y="62"/>
                    </a:lnTo>
                    <a:lnTo>
                      <a:pt x="8" y="62"/>
                    </a:lnTo>
                    <a:lnTo>
                      <a:pt x="0" y="53"/>
                    </a:lnTo>
                    <a:lnTo>
                      <a:pt x="8" y="44"/>
                    </a:lnTo>
                    <a:lnTo>
                      <a:pt x="8" y="44"/>
                    </a:lnTo>
                    <a:lnTo>
                      <a:pt x="8" y="35"/>
                    </a:lnTo>
                    <a:lnTo>
                      <a:pt x="8" y="35"/>
                    </a:lnTo>
                    <a:lnTo>
                      <a:pt x="0" y="35"/>
                    </a:lnTo>
                    <a:lnTo>
                      <a:pt x="8" y="26"/>
                    </a:lnTo>
                    <a:lnTo>
                      <a:pt x="17" y="17"/>
                    </a:lnTo>
                    <a:lnTo>
                      <a:pt x="17" y="9"/>
                    </a:lnTo>
                    <a:lnTo>
                      <a:pt x="17" y="9"/>
                    </a:lnTo>
                    <a:lnTo>
                      <a:pt x="17" y="0"/>
                    </a:lnTo>
                    <a:lnTo>
                      <a:pt x="70" y="17"/>
                    </a:lnTo>
                    <a:lnTo>
                      <a:pt x="70" y="17"/>
                    </a:lnTo>
                    <a:lnTo>
                      <a:pt x="70" y="26"/>
                    </a:lnTo>
                    <a:lnTo>
                      <a:pt x="70" y="35"/>
                    </a:lnTo>
                    <a:lnTo>
                      <a:pt x="70" y="35"/>
                    </a:lnTo>
                    <a:lnTo>
                      <a:pt x="70" y="44"/>
                    </a:lnTo>
                    <a:lnTo>
                      <a:pt x="61" y="44"/>
                    </a:lnTo>
                    <a:lnTo>
                      <a:pt x="61" y="44"/>
                    </a:lnTo>
                    <a:lnTo>
                      <a:pt x="61" y="62"/>
                    </a:lnTo>
                    <a:lnTo>
                      <a:pt x="70" y="62"/>
                    </a:lnTo>
                    <a:lnTo>
                      <a:pt x="70" y="62"/>
                    </a:lnTo>
                    <a:lnTo>
                      <a:pt x="79" y="62"/>
                    </a:lnTo>
                    <a:lnTo>
                      <a:pt x="79" y="70"/>
                    </a:lnTo>
                    <a:lnTo>
                      <a:pt x="79" y="88"/>
                    </a:lnTo>
                    <a:lnTo>
                      <a:pt x="88" y="88"/>
                    </a:lnTo>
                    <a:lnTo>
                      <a:pt x="88" y="106"/>
                    </a:lnTo>
                    <a:lnTo>
                      <a:pt x="88" y="106"/>
                    </a:lnTo>
                    <a:lnTo>
                      <a:pt x="79" y="97"/>
                    </a:lnTo>
                    <a:lnTo>
                      <a:pt x="88" y="97"/>
                    </a:lnTo>
                    <a:lnTo>
                      <a:pt x="79" y="88"/>
                    </a:lnTo>
                    <a:lnTo>
                      <a:pt x="79" y="97"/>
                    </a:lnTo>
                    <a:lnTo>
                      <a:pt x="79" y="97"/>
                    </a:lnTo>
                    <a:lnTo>
                      <a:pt x="79" y="97"/>
                    </a:lnTo>
                    <a:lnTo>
                      <a:pt x="79" y="106"/>
                    </a:lnTo>
                    <a:lnTo>
                      <a:pt x="79" y="115"/>
                    </a:lnTo>
                    <a:lnTo>
                      <a:pt x="79" y="115"/>
                    </a:lnTo>
                    <a:lnTo>
                      <a:pt x="79" y="123"/>
                    </a:lnTo>
                    <a:lnTo>
                      <a:pt x="79" y="132"/>
                    </a:lnTo>
                    <a:lnTo>
                      <a:pt x="79" y="132"/>
                    </a:lnTo>
                    <a:lnTo>
                      <a:pt x="70" y="132"/>
                    </a:lnTo>
                    <a:lnTo>
                      <a:pt x="70" y="141"/>
                    </a:lnTo>
                    <a:lnTo>
                      <a:pt x="70" y="150"/>
                    </a:lnTo>
                    <a:lnTo>
                      <a:pt x="70" y="150"/>
                    </a:lnTo>
                    <a:lnTo>
                      <a:pt x="70" y="150"/>
                    </a:lnTo>
                    <a:lnTo>
                      <a:pt x="61" y="159"/>
                    </a:lnTo>
                    <a:lnTo>
                      <a:pt x="61" y="159"/>
                    </a:lnTo>
                    <a:lnTo>
                      <a:pt x="61" y="159"/>
                    </a:lnTo>
                    <a:lnTo>
                      <a:pt x="61" y="168"/>
                    </a:lnTo>
                    <a:lnTo>
                      <a:pt x="61" y="177"/>
                    </a:lnTo>
                    <a:lnTo>
                      <a:pt x="61" y="177"/>
                    </a:lnTo>
                    <a:lnTo>
                      <a:pt x="52" y="185"/>
                    </a:lnTo>
                    <a:lnTo>
                      <a:pt x="52" y="185"/>
                    </a:lnTo>
                    <a:lnTo>
                      <a:pt x="52" y="185"/>
                    </a:lnTo>
                    <a:lnTo>
                      <a:pt x="52" y="185"/>
                    </a:lnTo>
                    <a:lnTo>
                      <a:pt x="52" y="177"/>
                    </a:lnTo>
                    <a:lnTo>
                      <a:pt x="52" y="168"/>
                    </a:lnTo>
                    <a:lnTo>
                      <a:pt x="35" y="168"/>
                    </a:lnTo>
                    <a:lnTo>
                      <a:pt x="35" y="177"/>
                    </a:lnTo>
                    <a:lnTo>
                      <a:pt x="26" y="168"/>
                    </a:lnTo>
                    <a:lnTo>
                      <a:pt x="17" y="168"/>
                    </a:lnTo>
                    <a:lnTo>
                      <a:pt x="17" y="159"/>
                    </a:lnTo>
                    <a:lnTo>
                      <a:pt x="8" y="150"/>
                    </a:lnTo>
                    <a:lnTo>
                      <a:pt x="8" y="150"/>
                    </a:lnTo>
                    <a:lnTo>
                      <a:pt x="8" y="150"/>
                    </a:lnTo>
                    <a:lnTo>
                      <a:pt x="0" y="150"/>
                    </a:lnTo>
                    <a:lnTo>
                      <a:pt x="0" y="14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85"/>
              <p:cNvSpPr>
                <a:spLocks/>
              </p:cNvSpPr>
              <p:nvPr/>
            </p:nvSpPr>
            <p:spPr bwMode="auto">
              <a:xfrm>
                <a:off x="4825194" y="1927126"/>
                <a:ext cx="142213" cy="284426"/>
              </a:xfrm>
              <a:custGeom>
                <a:avLst/>
                <a:gdLst/>
                <a:ahLst/>
                <a:cxnLst>
                  <a:cxn ang="0">
                    <a:pos x="18" y="212"/>
                  </a:cxn>
                  <a:cxn ang="0">
                    <a:pos x="9" y="212"/>
                  </a:cxn>
                  <a:cxn ang="0">
                    <a:pos x="9" y="203"/>
                  </a:cxn>
                  <a:cxn ang="0">
                    <a:pos x="9" y="195"/>
                  </a:cxn>
                  <a:cxn ang="0">
                    <a:pos x="9" y="195"/>
                  </a:cxn>
                  <a:cxn ang="0">
                    <a:pos x="9" y="177"/>
                  </a:cxn>
                  <a:cxn ang="0">
                    <a:pos x="9" y="168"/>
                  </a:cxn>
                  <a:cxn ang="0">
                    <a:pos x="0" y="150"/>
                  </a:cxn>
                  <a:cxn ang="0">
                    <a:pos x="9" y="141"/>
                  </a:cxn>
                  <a:cxn ang="0">
                    <a:pos x="0" y="141"/>
                  </a:cxn>
                  <a:cxn ang="0">
                    <a:pos x="9" y="133"/>
                  </a:cxn>
                  <a:cxn ang="0">
                    <a:pos x="9" y="124"/>
                  </a:cxn>
                  <a:cxn ang="0">
                    <a:pos x="9" y="124"/>
                  </a:cxn>
                  <a:cxn ang="0">
                    <a:pos x="9" y="115"/>
                  </a:cxn>
                  <a:cxn ang="0">
                    <a:pos x="9" y="115"/>
                  </a:cxn>
                  <a:cxn ang="0">
                    <a:pos x="9" y="106"/>
                  </a:cxn>
                  <a:cxn ang="0">
                    <a:pos x="9" y="97"/>
                  </a:cxn>
                  <a:cxn ang="0">
                    <a:pos x="9" y="88"/>
                  </a:cxn>
                  <a:cxn ang="0">
                    <a:pos x="9" y="80"/>
                  </a:cxn>
                  <a:cxn ang="0">
                    <a:pos x="18" y="80"/>
                  </a:cxn>
                  <a:cxn ang="0">
                    <a:pos x="27" y="71"/>
                  </a:cxn>
                  <a:cxn ang="0">
                    <a:pos x="27" y="62"/>
                  </a:cxn>
                  <a:cxn ang="0">
                    <a:pos x="27" y="62"/>
                  </a:cxn>
                  <a:cxn ang="0">
                    <a:pos x="27" y="53"/>
                  </a:cxn>
                  <a:cxn ang="0">
                    <a:pos x="18" y="53"/>
                  </a:cxn>
                  <a:cxn ang="0">
                    <a:pos x="18" y="44"/>
                  </a:cxn>
                  <a:cxn ang="0">
                    <a:pos x="27" y="35"/>
                  </a:cxn>
                  <a:cxn ang="0">
                    <a:pos x="18" y="27"/>
                  </a:cxn>
                  <a:cxn ang="0">
                    <a:pos x="18" y="27"/>
                  </a:cxn>
                  <a:cxn ang="0">
                    <a:pos x="18" y="27"/>
                  </a:cxn>
                  <a:cxn ang="0">
                    <a:pos x="18" y="18"/>
                  </a:cxn>
                  <a:cxn ang="0">
                    <a:pos x="27" y="9"/>
                  </a:cxn>
                  <a:cxn ang="0">
                    <a:pos x="27" y="9"/>
                  </a:cxn>
                  <a:cxn ang="0">
                    <a:pos x="27" y="0"/>
                  </a:cxn>
                  <a:cxn ang="0">
                    <a:pos x="35" y="0"/>
                  </a:cxn>
                  <a:cxn ang="0">
                    <a:pos x="35" y="0"/>
                  </a:cxn>
                  <a:cxn ang="0">
                    <a:pos x="35" y="0"/>
                  </a:cxn>
                  <a:cxn ang="0">
                    <a:pos x="79" y="115"/>
                  </a:cxn>
                  <a:cxn ang="0">
                    <a:pos x="79" y="133"/>
                  </a:cxn>
                  <a:cxn ang="0">
                    <a:pos x="79" y="133"/>
                  </a:cxn>
                  <a:cxn ang="0">
                    <a:pos x="79" y="141"/>
                  </a:cxn>
                  <a:cxn ang="0">
                    <a:pos x="88" y="141"/>
                  </a:cxn>
                  <a:cxn ang="0">
                    <a:pos x="88" y="150"/>
                  </a:cxn>
                  <a:cxn ang="0">
                    <a:pos x="97" y="150"/>
                  </a:cxn>
                  <a:cxn ang="0">
                    <a:pos x="97" y="159"/>
                  </a:cxn>
                  <a:cxn ang="0">
                    <a:pos x="106" y="159"/>
                  </a:cxn>
                  <a:cxn ang="0">
                    <a:pos x="106" y="159"/>
                  </a:cxn>
                  <a:cxn ang="0">
                    <a:pos x="106" y="159"/>
                  </a:cxn>
                  <a:cxn ang="0">
                    <a:pos x="106" y="177"/>
                  </a:cxn>
                  <a:cxn ang="0">
                    <a:pos x="106" y="177"/>
                  </a:cxn>
                  <a:cxn ang="0">
                    <a:pos x="106" y="177"/>
                  </a:cxn>
                  <a:cxn ang="0">
                    <a:pos x="97" y="177"/>
                  </a:cxn>
                  <a:cxn ang="0">
                    <a:pos x="97" y="186"/>
                  </a:cxn>
                  <a:cxn ang="0">
                    <a:pos x="88" y="186"/>
                  </a:cxn>
                  <a:cxn ang="0">
                    <a:pos x="88" y="186"/>
                  </a:cxn>
                  <a:cxn ang="0">
                    <a:pos x="88" y="195"/>
                  </a:cxn>
                  <a:cxn ang="0">
                    <a:pos x="79" y="203"/>
                  </a:cxn>
                  <a:cxn ang="0">
                    <a:pos x="18" y="212"/>
                  </a:cxn>
                </a:cxnLst>
                <a:rect l="0" t="0" r="r" b="b"/>
                <a:pathLst>
                  <a:path w="106" h="212">
                    <a:moveTo>
                      <a:pt x="18" y="212"/>
                    </a:moveTo>
                    <a:lnTo>
                      <a:pt x="9" y="212"/>
                    </a:lnTo>
                    <a:lnTo>
                      <a:pt x="9" y="203"/>
                    </a:lnTo>
                    <a:lnTo>
                      <a:pt x="9" y="195"/>
                    </a:lnTo>
                    <a:lnTo>
                      <a:pt x="9" y="195"/>
                    </a:lnTo>
                    <a:lnTo>
                      <a:pt x="9" y="177"/>
                    </a:lnTo>
                    <a:lnTo>
                      <a:pt x="9" y="168"/>
                    </a:lnTo>
                    <a:lnTo>
                      <a:pt x="0" y="150"/>
                    </a:lnTo>
                    <a:lnTo>
                      <a:pt x="9" y="141"/>
                    </a:lnTo>
                    <a:lnTo>
                      <a:pt x="0" y="141"/>
                    </a:lnTo>
                    <a:lnTo>
                      <a:pt x="9" y="133"/>
                    </a:lnTo>
                    <a:lnTo>
                      <a:pt x="9" y="124"/>
                    </a:lnTo>
                    <a:lnTo>
                      <a:pt x="9" y="124"/>
                    </a:lnTo>
                    <a:lnTo>
                      <a:pt x="9" y="115"/>
                    </a:lnTo>
                    <a:lnTo>
                      <a:pt x="9" y="115"/>
                    </a:lnTo>
                    <a:lnTo>
                      <a:pt x="9" y="106"/>
                    </a:lnTo>
                    <a:lnTo>
                      <a:pt x="9" y="97"/>
                    </a:lnTo>
                    <a:lnTo>
                      <a:pt x="9" y="88"/>
                    </a:lnTo>
                    <a:lnTo>
                      <a:pt x="9" y="80"/>
                    </a:lnTo>
                    <a:lnTo>
                      <a:pt x="18" y="80"/>
                    </a:lnTo>
                    <a:lnTo>
                      <a:pt x="27" y="71"/>
                    </a:lnTo>
                    <a:lnTo>
                      <a:pt x="27" y="62"/>
                    </a:lnTo>
                    <a:lnTo>
                      <a:pt x="27" y="62"/>
                    </a:lnTo>
                    <a:lnTo>
                      <a:pt x="27" y="53"/>
                    </a:lnTo>
                    <a:lnTo>
                      <a:pt x="18" y="53"/>
                    </a:lnTo>
                    <a:lnTo>
                      <a:pt x="18" y="44"/>
                    </a:lnTo>
                    <a:lnTo>
                      <a:pt x="27" y="35"/>
                    </a:lnTo>
                    <a:lnTo>
                      <a:pt x="18" y="27"/>
                    </a:lnTo>
                    <a:lnTo>
                      <a:pt x="18" y="27"/>
                    </a:lnTo>
                    <a:lnTo>
                      <a:pt x="18" y="27"/>
                    </a:lnTo>
                    <a:lnTo>
                      <a:pt x="18" y="18"/>
                    </a:lnTo>
                    <a:lnTo>
                      <a:pt x="27" y="9"/>
                    </a:lnTo>
                    <a:lnTo>
                      <a:pt x="27" y="9"/>
                    </a:lnTo>
                    <a:lnTo>
                      <a:pt x="27" y="0"/>
                    </a:lnTo>
                    <a:lnTo>
                      <a:pt x="35" y="0"/>
                    </a:lnTo>
                    <a:lnTo>
                      <a:pt x="35" y="0"/>
                    </a:lnTo>
                    <a:lnTo>
                      <a:pt x="35" y="0"/>
                    </a:lnTo>
                    <a:lnTo>
                      <a:pt x="79" y="115"/>
                    </a:lnTo>
                    <a:lnTo>
                      <a:pt x="79" y="133"/>
                    </a:lnTo>
                    <a:lnTo>
                      <a:pt x="79" y="133"/>
                    </a:lnTo>
                    <a:lnTo>
                      <a:pt x="79" y="141"/>
                    </a:lnTo>
                    <a:lnTo>
                      <a:pt x="88" y="141"/>
                    </a:lnTo>
                    <a:lnTo>
                      <a:pt x="88" y="150"/>
                    </a:lnTo>
                    <a:lnTo>
                      <a:pt x="97" y="150"/>
                    </a:lnTo>
                    <a:lnTo>
                      <a:pt x="97" y="159"/>
                    </a:lnTo>
                    <a:lnTo>
                      <a:pt x="106" y="159"/>
                    </a:lnTo>
                    <a:lnTo>
                      <a:pt x="106" y="159"/>
                    </a:lnTo>
                    <a:lnTo>
                      <a:pt x="106" y="159"/>
                    </a:lnTo>
                    <a:lnTo>
                      <a:pt x="106" y="177"/>
                    </a:lnTo>
                    <a:lnTo>
                      <a:pt x="106" y="177"/>
                    </a:lnTo>
                    <a:lnTo>
                      <a:pt x="106" y="177"/>
                    </a:lnTo>
                    <a:lnTo>
                      <a:pt x="97" y="177"/>
                    </a:lnTo>
                    <a:lnTo>
                      <a:pt x="97" y="186"/>
                    </a:lnTo>
                    <a:lnTo>
                      <a:pt x="88" y="186"/>
                    </a:lnTo>
                    <a:lnTo>
                      <a:pt x="88" y="186"/>
                    </a:lnTo>
                    <a:lnTo>
                      <a:pt x="88" y="195"/>
                    </a:lnTo>
                    <a:lnTo>
                      <a:pt x="79" y="203"/>
                    </a:lnTo>
                    <a:lnTo>
                      <a:pt x="18"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8" name="Freeform 87"/>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88"/>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0" name="Freeform 89"/>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90"/>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93"/>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94"/>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95"/>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96"/>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Rectangle 97"/>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Rectangle 98"/>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Freeform 99"/>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Freeform 100"/>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Freeform 101"/>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102"/>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103"/>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104"/>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Freeform 105"/>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Freeform 106"/>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Freeform 107"/>
              <p:cNvSpPr>
                <a:spLocks/>
              </p:cNvSpPr>
              <p:nvPr/>
            </p:nvSpPr>
            <p:spPr bwMode="auto">
              <a:xfrm>
                <a:off x="3456730" y="1951276"/>
                <a:ext cx="472254" cy="213320"/>
              </a:xfrm>
              <a:custGeom>
                <a:avLst/>
                <a:gdLst/>
                <a:ahLst/>
                <a:cxnLst>
                  <a:cxn ang="0">
                    <a:pos x="17" y="53"/>
                  </a:cxn>
                  <a:cxn ang="0">
                    <a:pos x="35" y="35"/>
                  </a:cxn>
                  <a:cxn ang="0">
                    <a:pos x="52" y="35"/>
                  </a:cxn>
                  <a:cxn ang="0">
                    <a:pos x="70" y="17"/>
                  </a:cxn>
                  <a:cxn ang="0">
                    <a:pos x="88" y="9"/>
                  </a:cxn>
                  <a:cxn ang="0">
                    <a:pos x="96" y="26"/>
                  </a:cxn>
                  <a:cxn ang="0">
                    <a:pos x="105" y="26"/>
                  </a:cxn>
                  <a:cxn ang="0">
                    <a:pos x="105" y="26"/>
                  </a:cxn>
                  <a:cxn ang="0">
                    <a:pos x="123" y="26"/>
                  </a:cxn>
                  <a:cxn ang="0">
                    <a:pos x="140" y="26"/>
                  </a:cxn>
                  <a:cxn ang="0">
                    <a:pos x="158" y="44"/>
                  </a:cxn>
                  <a:cxn ang="0">
                    <a:pos x="167" y="53"/>
                  </a:cxn>
                  <a:cxn ang="0">
                    <a:pos x="193" y="53"/>
                  </a:cxn>
                  <a:cxn ang="0">
                    <a:pos x="211" y="44"/>
                  </a:cxn>
                  <a:cxn ang="0">
                    <a:pos x="237" y="26"/>
                  </a:cxn>
                  <a:cxn ang="0">
                    <a:pos x="264" y="26"/>
                  </a:cxn>
                  <a:cxn ang="0">
                    <a:pos x="290" y="17"/>
                  </a:cxn>
                  <a:cxn ang="0">
                    <a:pos x="299" y="44"/>
                  </a:cxn>
                  <a:cxn ang="0">
                    <a:pos x="316" y="35"/>
                  </a:cxn>
                  <a:cxn ang="0">
                    <a:pos x="325" y="35"/>
                  </a:cxn>
                  <a:cxn ang="0">
                    <a:pos x="334" y="44"/>
                  </a:cxn>
                  <a:cxn ang="0">
                    <a:pos x="343" y="53"/>
                  </a:cxn>
                  <a:cxn ang="0">
                    <a:pos x="352" y="62"/>
                  </a:cxn>
                  <a:cxn ang="0">
                    <a:pos x="325" y="70"/>
                  </a:cxn>
                  <a:cxn ang="0">
                    <a:pos x="308" y="70"/>
                  </a:cxn>
                  <a:cxn ang="0">
                    <a:pos x="308" y="88"/>
                  </a:cxn>
                  <a:cxn ang="0">
                    <a:pos x="281" y="70"/>
                  </a:cxn>
                  <a:cxn ang="0">
                    <a:pos x="264" y="79"/>
                  </a:cxn>
                  <a:cxn ang="0">
                    <a:pos x="237" y="88"/>
                  </a:cxn>
                  <a:cxn ang="0">
                    <a:pos x="228" y="88"/>
                  </a:cxn>
                  <a:cxn ang="0">
                    <a:pos x="220" y="106"/>
                  </a:cxn>
                  <a:cxn ang="0">
                    <a:pos x="202" y="115"/>
                  </a:cxn>
                  <a:cxn ang="0">
                    <a:pos x="211" y="97"/>
                  </a:cxn>
                  <a:cxn ang="0">
                    <a:pos x="193" y="106"/>
                  </a:cxn>
                  <a:cxn ang="0">
                    <a:pos x="193" y="106"/>
                  </a:cxn>
                  <a:cxn ang="0">
                    <a:pos x="184" y="106"/>
                  </a:cxn>
                  <a:cxn ang="0">
                    <a:pos x="176" y="123"/>
                  </a:cxn>
                  <a:cxn ang="0">
                    <a:pos x="158" y="159"/>
                  </a:cxn>
                  <a:cxn ang="0">
                    <a:pos x="158" y="159"/>
                  </a:cxn>
                  <a:cxn ang="0">
                    <a:pos x="158" y="141"/>
                  </a:cxn>
                  <a:cxn ang="0">
                    <a:pos x="140" y="141"/>
                  </a:cxn>
                  <a:cxn ang="0">
                    <a:pos x="140" y="123"/>
                  </a:cxn>
                  <a:cxn ang="0">
                    <a:pos x="132" y="115"/>
                  </a:cxn>
                  <a:cxn ang="0">
                    <a:pos x="123" y="97"/>
                  </a:cxn>
                  <a:cxn ang="0">
                    <a:pos x="96" y="97"/>
                  </a:cxn>
                  <a:cxn ang="0">
                    <a:pos x="70" y="88"/>
                  </a:cxn>
                  <a:cxn ang="0">
                    <a:pos x="0" y="62"/>
                  </a:cxn>
                </a:cxnLst>
                <a:rect l="0" t="0" r="r" b="b"/>
                <a:pathLst>
                  <a:path w="352" h="159">
                    <a:moveTo>
                      <a:pt x="0" y="62"/>
                    </a:moveTo>
                    <a:lnTo>
                      <a:pt x="0" y="53"/>
                    </a:lnTo>
                    <a:lnTo>
                      <a:pt x="17" y="53"/>
                    </a:lnTo>
                    <a:lnTo>
                      <a:pt x="26" y="44"/>
                    </a:lnTo>
                    <a:lnTo>
                      <a:pt x="35" y="35"/>
                    </a:lnTo>
                    <a:lnTo>
                      <a:pt x="35" y="35"/>
                    </a:lnTo>
                    <a:lnTo>
                      <a:pt x="44" y="35"/>
                    </a:lnTo>
                    <a:lnTo>
                      <a:pt x="44" y="35"/>
                    </a:lnTo>
                    <a:lnTo>
                      <a:pt x="52" y="35"/>
                    </a:lnTo>
                    <a:lnTo>
                      <a:pt x="52" y="26"/>
                    </a:lnTo>
                    <a:lnTo>
                      <a:pt x="61" y="26"/>
                    </a:lnTo>
                    <a:lnTo>
                      <a:pt x="70" y="17"/>
                    </a:lnTo>
                    <a:lnTo>
                      <a:pt x="70" y="17"/>
                    </a:lnTo>
                    <a:lnTo>
                      <a:pt x="88" y="0"/>
                    </a:lnTo>
                    <a:lnTo>
                      <a:pt x="88" y="9"/>
                    </a:lnTo>
                    <a:lnTo>
                      <a:pt x="88" y="9"/>
                    </a:lnTo>
                    <a:lnTo>
                      <a:pt x="96" y="17"/>
                    </a:lnTo>
                    <a:lnTo>
                      <a:pt x="96" y="26"/>
                    </a:lnTo>
                    <a:lnTo>
                      <a:pt x="96" y="35"/>
                    </a:lnTo>
                    <a:lnTo>
                      <a:pt x="105" y="35"/>
                    </a:lnTo>
                    <a:lnTo>
                      <a:pt x="105" y="26"/>
                    </a:lnTo>
                    <a:lnTo>
                      <a:pt x="105" y="26"/>
                    </a:lnTo>
                    <a:lnTo>
                      <a:pt x="114" y="17"/>
                    </a:lnTo>
                    <a:lnTo>
                      <a:pt x="105" y="26"/>
                    </a:lnTo>
                    <a:lnTo>
                      <a:pt x="114" y="26"/>
                    </a:lnTo>
                    <a:lnTo>
                      <a:pt x="114" y="26"/>
                    </a:lnTo>
                    <a:lnTo>
                      <a:pt x="123" y="26"/>
                    </a:lnTo>
                    <a:lnTo>
                      <a:pt x="132" y="26"/>
                    </a:lnTo>
                    <a:lnTo>
                      <a:pt x="132" y="26"/>
                    </a:lnTo>
                    <a:lnTo>
                      <a:pt x="140" y="26"/>
                    </a:lnTo>
                    <a:lnTo>
                      <a:pt x="149" y="26"/>
                    </a:lnTo>
                    <a:lnTo>
                      <a:pt x="149" y="35"/>
                    </a:lnTo>
                    <a:lnTo>
                      <a:pt x="158" y="44"/>
                    </a:lnTo>
                    <a:lnTo>
                      <a:pt x="158" y="53"/>
                    </a:lnTo>
                    <a:lnTo>
                      <a:pt x="167" y="53"/>
                    </a:lnTo>
                    <a:lnTo>
                      <a:pt x="167" y="53"/>
                    </a:lnTo>
                    <a:lnTo>
                      <a:pt x="184" y="44"/>
                    </a:lnTo>
                    <a:lnTo>
                      <a:pt x="184" y="53"/>
                    </a:lnTo>
                    <a:lnTo>
                      <a:pt x="193" y="53"/>
                    </a:lnTo>
                    <a:lnTo>
                      <a:pt x="193" y="53"/>
                    </a:lnTo>
                    <a:lnTo>
                      <a:pt x="202" y="53"/>
                    </a:lnTo>
                    <a:lnTo>
                      <a:pt x="211" y="44"/>
                    </a:lnTo>
                    <a:lnTo>
                      <a:pt x="220" y="35"/>
                    </a:lnTo>
                    <a:lnTo>
                      <a:pt x="228" y="35"/>
                    </a:lnTo>
                    <a:lnTo>
                      <a:pt x="237" y="26"/>
                    </a:lnTo>
                    <a:lnTo>
                      <a:pt x="237" y="26"/>
                    </a:lnTo>
                    <a:lnTo>
                      <a:pt x="255" y="26"/>
                    </a:lnTo>
                    <a:lnTo>
                      <a:pt x="264" y="26"/>
                    </a:lnTo>
                    <a:lnTo>
                      <a:pt x="272" y="17"/>
                    </a:lnTo>
                    <a:lnTo>
                      <a:pt x="281" y="17"/>
                    </a:lnTo>
                    <a:lnTo>
                      <a:pt x="290" y="17"/>
                    </a:lnTo>
                    <a:lnTo>
                      <a:pt x="290" y="35"/>
                    </a:lnTo>
                    <a:lnTo>
                      <a:pt x="290" y="35"/>
                    </a:lnTo>
                    <a:lnTo>
                      <a:pt x="299" y="44"/>
                    </a:lnTo>
                    <a:lnTo>
                      <a:pt x="308" y="35"/>
                    </a:lnTo>
                    <a:lnTo>
                      <a:pt x="316" y="44"/>
                    </a:lnTo>
                    <a:lnTo>
                      <a:pt x="316" y="35"/>
                    </a:lnTo>
                    <a:lnTo>
                      <a:pt x="325" y="35"/>
                    </a:lnTo>
                    <a:lnTo>
                      <a:pt x="325" y="35"/>
                    </a:lnTo>
                    <a:lnTo>
                      <a:pt x="325" y="35"/>
                    </a:lnTo>
                    <a:lnTo>
                      <a:pt x="334" y="35"/>
                    </a:lnTo>
                    <a:lnTo>
                      <a:pt x="334" y="44"/>
                    </a:lnTo>
                    <a:lnTo>
                      <a:pt x="334" y="44"/>
                    </a:lnTo>
                    <a:lnTo>
                      <a:pt x="334" y="53"/>
                    </a:lnTo>
                    <a:lnTo>
                      <a:pt x="343" y="53"/>
                    </a:lnTo>
                    <a:lnTo>
                      <a:pt x="343" y="53"/>
                    </a:lnTo>
                    <a:lnTo>
                      <a:pt x="343" y="62"/>
                    </a:lnTo>
                    <a:lnTo>
                      <a:pt x="343" y="62"/>
                    </a:lnTo>
                    <a:lnTo>
                      <a:pt x="352" y="62"/>
                    </a:lnTo>
                    <a:lnTo>
                      <a:pt x="352" y="70"/>
                    </a:lnTo>
                    <a:lnTo>
                      <a:pt x="352" y="70"/>
                    </a:lnTo>
                    <a:lnTo>
                      <a:pt x="325" y="70"/>
                    </a:lnTo>
                    <a:lnTo>
                      <a:pt x="325" y="70"/>
                    </a:lnTo>
                    <a:lnTo>
                      <a:pt x="316" y="70"/>
                    </a:lnTo>
                    <a:lnTo>
                      <a:pt x="308" y="70"/>
                    </a:lnTo>
                    <a:lnTo>
                      <a:pt x="308" y="79"/>
                    </a:lnTo>
                    <a:lnTo>
                      <a:pt x="308" y="88"/>
                    </a:lnTo>
                    <a:lnTo>
                      <a:pt x="308" y="88"/>
                    </a:lnTo>
                    <a:lnTo>
                      <a:pt x="299" y="79"/>
                    </a:lnTo>
                    <a:lnTo>
                      <a:pt x="281" y="70"/>
                    </a:lnTo>
                    <a:lnTo>
                      <a:pt x="281" y="70"/>
                    </a:lnTo>
                    <a:lnTo>
                      <a:pt x="272" y="70"/>
                    </a:lnTo>
                    <a:lnTo>
                      <a:pt x="264" y="70"/>
                    </a:lnTo>
                    <a:lnTo>
                      <a:pt x="264" y="79"/>
                    </a:lnTo>
                    <a:lnTo>
                      <a:pt x="255" y="79"/>
                    </a:lnTo>
                    <a:lnTo>
                      <a:pt x="246" y="79"/>
                    </a:lnTo>
                    <a:lnTo>
                      <a:pt x="237" y="88"/>
                    </a:lnTo>
                    <a:lnTo>
                      <a:pt x="237" y="88"/>
                    </a:lnTo>
                    <a:lnTo>
                      <a:pt x="228" y="88"/>
                    </a:lnTo>
                    <a:lnTo>
                      <a:pt x="228" y="88"/>
                    </a:lnTo>
                    <a:lnTo>
                      <a:pt x="220" y="97"/>
                    </a:lnTo>
                    <a:lnTo>
                      <a:pt x="220" y="97"/>
                    </a:lnTo>
                    <a:lnTo>
                      <a:pt x="220" y="106"/>
                    </a:lnTo>
                    <a:lnTo>
                      <a:pt x="211" y="106"/>
                    </a:lnTo>
                    <a:lnTo>
                      <a:pt x="211" y="115"/>
                    </a:lnTo>
                    <a:lnTo>
                      <a:pt x="202" y="115"/>
                    </a:lnTo>
                    <a:lnTo>
                      <a:pt x="211" y="106"/>
                    </a:lnTo>
                    <a:lnTo>
                      <a:pt x="211" y="106"/>
                    </a:lnTo>
                    <a:lnTo>
                      <a:pt x="211" y="97"/>
                    </a:lnTo>
                    <a:lnTo>
                      <a:pt x="211" y="97"/>
                    </a:lnTo>
                    <a:lnTo>
                      <a:pt x="202" y="97"/>
                    </a:lnTo>
                    <a:lnTo>
                      <a:pt x="193" y="106"/>
                    </a:lnTo>
                    <a:lnTo>
                      <a:pt x="193" y="106"/>
                    </a:lnTo>
                    <a:lnTo>
                      <a:pt x="193" y="115"/>
                    </a:lnTo>
                    <a:lnTo>
                      <a:pt x="193" y="106"/>
                    </a:lnTo>
                    <a:lnTo>
                      <a:pt x="184" y="106"/>
                    </a:lnTo>
                    <a:lnTo>
                      <a:pt x="193" y="97"/>
                    </a:lnTo>
                    <a:lnTo>
                      <a:pt x="184" y="106"/>
                    </a:lnTo>
                    <a:lnTo>
                      <a:pt x="184" y="115"/>
                    </a:lnTo>
                    <a:lnTo>
                      <a:pt x="176" y="115"/>
                    </a:lnTo>
                    <a:lnTo>
                      <a:pt x="176" y="123"/>
                    </a:lnTo>
                    <a:lnTo>
                      <a:pt x="176" y="132"/>
                    </a:lnTo>
                    <a:lnTo>
                      <a:pt x="167" y="150"/>
                    </a:lnTo>
                    <a:lnTo>
                      <a:pt x="158" y="159"/>
                    </a:lnTo>
                    <a:lnTo>
                      <a:pt x="158" y="159"/>
                    </a:lnTo>
                    <a:lnTo>
                      <a:pt x="158" y="159"/>
                    </a:lnTo>
                    <a:lnTo>
                      <a:pt x="158" y="159"/>
                    </a:lnTo>
                    <a:lnTo>
                      <a:pt x="149" y="159"/>
                    </a:lnTo>
                    <a:lnTo>
                      <a:pt x="149" y="150"/>
                    </a:lnTo>
                    <a:lnTo>
                      <a:pt x="158" y="141"/>
                    </a:lnTo>
                    <a:lnTo>
                      <a:pt x="149" y="141"/>
                    </a:lnTo>
                    <a:lnTo>
                      <a:pt x="140" y="141"/>
                    </a:lnTo>
                    <a:lnTo>
                      <a:pt x="140" y="141"/>
                    </a:lnTo>
                    <a:lnTo>
                      <a:pt x="140" y="132"/>
                    </a:lnTo>
                    <a:lnTo>
                      <a:pt x="149" y="123"/>
                    </a:lnTo>
                    <a:lnTo>
                      <a:pt x="140" y="123"/>
                    </a:lnTo>
                    <a:lnTo>
                      <a:pt x="140" y="115"/>
                    </a:lnTo>
                    <a:lnTo>
                      <a:pt x="140" y="115"/>
                    </a:lnTo>
                    <a:lnTo>
                      <a:pt x="132" y="115"/>
                    </a:lnTo>
                    <a:lnTo>
                      <a:pt x="123" y="115"/>
                    </a:lnTo>
                    <a:lnTo>
                      <a:pt x="123" y="106"/>
                    </a:lnTo>
                    <a:lnTo>
                      <a:pt x="123" y="97"/>
                    </a:lnTo>
                    <a:lnTo>
                      <a:pt x="105" y="97"/>
                    </a:lnTo>
                    <a:lnTo>
                      <a:pt x="105" y="97"/>
                    </a:lnTo>
                    <a:lnTo>
                      <a:pt x="96" y="97"/>
                    </a:lnTo>
                    <a:lnTo>
                      <a:pt x="88" y="97"/>
                    </a:lnTo>
                    <a:lnTo>
                      <a:pt x="88" y="97"/>
                    </a:lnTo>
                    <a:lnTo>
                      <a:pt x="70" y="88"/>
                    </a:lnTo>
                    <a:lnTo>
                      <a:pt x="17" y="79"/>
                    </a:lnTo>
                    <a:lnTo>
                      <a:pt x="8" y="70"/>
                    </a:lnTo>
                    <a:lnTo>
                      <a:pt x="0" y="62"/>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Freeform 109"/>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110"/>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Freeform 111"/>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0" name="Freeform 112"/>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1" name="Freeform 113"/>
              <p:cNvSpPr>
                <a:spLocks/>
              </p:cNvSpPr>
              <p:nvPr/>
            </p:nvSpPr>
            <p:spPr bwMode="auto">
              <a:xfrm>
                <a:off x="4792995" y="2163924"/>
                <a:ext cx="271010" cy="154288"/>
              </a:xfrm>
              <a:custGeom>
                <a:avLst/>
                <a:gdLst/>
                <a:ahLst/>
                <a:cxnLst>
                  <a:cxn ang="0">
                    <a:pos x="44" y="35"/>
                  </a:cxn>
                  <a:cxn ang="0">
                    <a:pos x="114" y="18"/>
                  </a:cxn>
                  <a:cxn ang="0">
                    <a:pos x="114" y="9"/>
                  </a:cxn>
                  <a:cxn ang="0">
                    <a:pos x="123" y="0"/>
                  </a:cxn>
                  <a:cxn ang="0">
                    <a:pos x="132" y="0"/>
                  </a:cxn>
                  <a:cxn ang="0">
                    <a:pos x="132" y="9"/>
                  </a:cxn>
                  <a:cxn ang="0">
                    <a:pos x="141" y="18"/>
                  </a:cxn>
                  <a:cxn ang="0">
                    <a:pos x="141" y="18"/>
                  </a:cxn>
                  <a:cxn ang="0">
                    <a:pos x="149" y="18"/>
                  </a:cxn>
                  <a:cxn ang="0">
                    <a:pos x="132" y="35"/>
                  </a:cxn>
                  <a:cxn ang="0">
                    <a:pos x="132" y="35"/>
                  </a:cxn>
                  <a:cxn ang="0">
                    <a:pos x="132" y="44"/>
                  </a:cxn>
                  <a:cxn ang="0">
                    <a:pos x="141" y="53"/>
                  </a:cxn>
                  <a:cxn ang="0">
                    <a:pos x="149" y="53"/>
                  </a:cxn>
                  <a:cxn ang="0">
                    <a:pos x="158" y="62"/>
                  </a:cxn>
                  <a:cxn ang="0">
                    <a:pos x="158" y="71"/>
                  </a:cxn>
                  <a:cxn ang="0">
                    <a:pos x="167" y="71"/>
                  </a:cxn>
                  <a:cxn ang="0">
                    <a:pos x="176" y="79"/>
                  </a:cxn>
                  <a:cxn ang="0">
                    <a:pos x="185" y="79"/>
                  </a:cxn>
                  <a:cxn ang="0">
                    <a:pos x="202" y="71"/>
                  </a:cxn>
                  <a:cxn ang="0">
                    <a:pos x="193" y="62"/>
                  </a:cxn>
                  <a:cxn ang="0">
                    <a:pos x="185" y="53"/>
                  </a:cxn>
                  <a:cxn ang="0">
                    <a:pos x="185" y="53"/>
                  </a:cxn>
                  <a:cxn ang="0">
                    <a:pos x="193" y="53"/>
                  </a:cxn>
                  <a:cxn ang="0">
                    <a:pos x="202" y="79"/>
                  </a:cxn>
                  <a:cxn ang="0">
                    <a:pos x="193" y="79"/>
                  </a:cxn>
                  <a:cxn ang="0">
                    <a:pos x="176" y="88"/>
                  </a:cxn>
                  <a:cxn ang="0">
                    <a:pos x="176" y="97"/>
                  </a:cxn>
                  <a:cxn ang="0">
                    <a:pos x="167" y="88"/>
                  </a:cxn>
                  <a:cxn ang="0">
                    <a:pos x="158" y="88"/>
                  </a:cxn>
                  <a:cxn ang="0">
                    <a:pos x="149" y="97"/>
                  </a:cxn>
                  <a:cxn ang="0">
                    <a:pos x="141" y="106"/>
                  </a:cxn>
                  <a:cxn ang="0">
                    <a:pos x="141" y="106"/>
                  </a:cxn>
                  <a:cxn ang="0">
                    <a:pos x="132" y="97"/>
                  </a:cxn>
                  <a:cxn ang="0">
                    <a:pos x="132" y="88"/>
                  </a:cxn>
                  <a:cxn ang="0">
                    <a:pos x="132" y="97"/>
                  </a:cxn>
                  <a:cxn ang="0">
                    <a:pos x="123" y="97"/>
                  </a:cxn>
                  <a:cxn ang="0">
                    <a:pos x="123" y="88"/>
                  </a:cxn>
                  <a:cxn ang="0">
                    <a:pos x="114" y="79"/>
                  </a:cxn>
                  <a:cxn ang="0">
                    <a:pos x="97" y="79"/>
                  </a:cxn>
                  <a:cxn ang="0">
                    <a:pos x="79" y="88"/>
                  </a:cxn>
                  <a:cxn ang="0">
                    <a:pos x="53" y="97"/>
                  </a:cxn>
                  <a:cxn ang="0">
                    <a:pos x="35" y="97"/>
                  </a:cxn>
                  <a:cxn ang="0">
                    <a:pos x="0" y="106"/>
                  </a:cxn>
                  <a:cxn ang="0">
                    <a:pos x="0" y="53"/>
                  </a:cxn>
                </a:cxnLst>
                <a:rect l="0" t="0" r="r" b="b"/>
                <a:pathLst>
                  <a:path w="202" h="115">
                    <a:moveTo>
                      <a:pt x="0" y="44"/>
                    </a:moveTo>
                    <a:lnTo>
                      <a:pt x="44" y="35"/>
                    </a:lnTo>
                    <a:lnTo>
                      <a:pt x="105" y="26"/>
                    </a:lnTo>
                    <a:lnTo>
                      <a:pt x="114" y="18"/>
                    </a:lnTo>
                    <a:lnTo>
                      <a:pt x="114" y="9"/>
                    </a:lnTo>
                    <a:lnTo>
                      <a:pt x="114" y="9"/>
                    </a:lnTo>
                    <a:lnTo>
                      <a:pt x="123" y="9"/>
                    </a:lnTo>
                    <a:lnTo>
                      <a:pt x="123" y="0"/>
                    </a:lnTo>
                    <a:lnTo>
                      <a:pt x="132" y="0"/>
                    </a:lnTo>
                    <a:lnTo>
                      <a:pt x="132" y="0"/>
                    </a:lnTo>
                    <a:lnTo>
                      <a:pt x="132" y="9"/>
                    </a:lnTo>
                    <a:lnTo>
                      <a:pt x="132" y="9"/>
                    </a:lnTo>
                    <a:lnTo>
                      <a:pt x="132" y="18"/>
                    </a:lnTo>
                    <a:lnTo>
                      <a:pt x="141" y="18"/>
                    </a:lnTo>
                    <a:lnTo>
                      <a:pt x="141" y="18"/>
                    </a:lnTo>
                    <a:lnTo>
                      <a:pt x="141" y="18"/>
                    </a:lnTo>
                    <a:lnTo>
                      <a:pt x="149" y="18"/>
                    </a:lnTo>
                    <a:lnTo>
                      <a:pt x="149" y="18"/>
                    </a:lnTo>
                    <a:lnTo>
                      <a:pt x="141" y="26"/>
                    </a:lnTo>
                    <a:lnTo>
                      <a:pt x="132" y="35"/>
                    </a:lnTo>
                    <a:lnTo>
                      <a:pt x="132" y="35"/>
                    </a:lnTo>
                    <a:lnTo>
                      <a:pt x="132" y="35"/>
                    </a:lnTo>
                    <a:lnTo>
                      <a:pt x="132" y="44"/>
                    </a:lnTo>
                    <a:lnTo>
                      <a:pt x="132" y="44"/>
                    </a:lnTo>
                    <a:lnTo>
                      <a:pt x="132" y="53"/>
                    </a:lnTo>
                    <a:lnTo>
                      <a:pt x="141" y="53"/>
                    </a:lnTo>
                    <a:lnTo>
                      <a:pt x="141" y="53"/>
                    </a:lnTo>
                    <a:lnTo>
                      <a:pt x="149" y="53"/>
                    </a:lnTo>
                    <a:lnTo>
                      <a:pt x="158" y="62"/>
                    </a:lnTo>
                    <a:lnTo>
                      <a:pt x="158" y="62"/>
                    </a:lnTo>
                    <a:lnTo>
                      <a:pt x="158" y="62"/>
                    </a:lnTo>
                    <a:lnTo>
                      <a:pt x="158" y="71"/>
                    </a:lnTo>
                    <a:lnTo>
                      <a:pt x="158" y="71"/>
                    </a:lnTo>
                    <a:lnTo>
                      <a:pt x="167" y="71"/>
                    </a:lnTo>
                    <a:lnTo>
                      <a:pt x="167" y="79"/>
                    </a:lnTo>
                    <a:lnTo>
                      <a:pt x="176" y="79"/>
                    </a:lnTo>
                    <a:lnTo>
                      <a:pt x="176" y="79"/>
                    </a:lnTo>
                    <a:lnTo>
                      <a:pt x="185" y="79"/>
                    </a:lnTo>
                    <a:lnTo>
                      <a:pt x="193" y="79"/>
                    </a:lnTo>
                    <a:lnTo>
                      <a:pt x="202" y="71"/>
                    </a:lnTo>
                    <a:lnTo>
                      <a:pt x="193" y="62"/>
                    </a:lnTo>
                    <a:lnTo>
                      <a:pt x="193" y="62"/>
                    </a:lnTo>
                    <a:lnTo>
                      <a:pt x="193" y="53"/>
                    </a:lnTo>
                    <a:lnTo>
                      <a:pt x="185" y="53"/>
                    </a:lnTo>
                    <a:lnTo>
                      <a:pt x="176" y="53"/>
                    </a:lnTo>
                    <a:lnTo>
                      <a:pt x="185" y="53"/>
                    </a:lnTo>
                    <a:lnTo>
                      <a:pt x="193" y="53"/>
                    </a:lnTo>
                    <a:lnTo>
                      <a:pt x="193" y="53"/>
                    </a:lnTo>
                    <a:lnTo>
                      <a:pt x="202" y="71"/>
                    </a:lnTo>
                    <a:lnTo>
                      <a:pt x="202" y="79"/>
                    </a:lnTo>
                    <a:lnTo>
                      <a:pt x="202" y="79"/>
                    </a:lnTo>
                    <a:lnTo>
                      <a:pt x="193" y="79"/>
                    </a:lnTo>
                    <a:lnTo>
                      <a:pt x="185" y="88"/>
                    </a:lnTo>
                    <a:lnTo>
                      <a:pt x="176" y="88"/>
                    </a:lnTo>
                    <a:lnTo>
                      <a:pt x="176" y="97"/>
                    </a:lnTo>
                    <a:lnTo>
                      <a:pt x="176" y="97"/>
                    </a:lnTo>
                    <a:lnTo>
                      <a:pt x="167" y="97"/>
                    </a:lnTo>
                    <a:lnTo>
                      <a:pt x="167" y="88"/>
                    </a:lnTo>
                    <a:lnTo>
                      <a:pt x="167" y="88"/>
                    </a:lnTo>
                    <a:lnTo>
                      <a:pt x="158" y="88"/>
                    </a:lnTo>
                    <a:lnTo>
                      <a:pt x="158" y="97"/>
                    </a:lnTo>
                    <a:lnTo>
                      <a:pt x="149" y="97"/>
                    </a:lnTo>
                    <a:lnTo>
                      <a:pt x="149" y="106"/>
                    </a:lnTo>
                    <a:lnTo>
                      <a:pt x="141" y="106"/>
                    </a:lnTo>
                    <a:lnTo>
                      <a:pt x="141" y="115"/>
                    </a:lnTo>
                    <a:lnTo>
                      <a:pt x="141" y="106"/>
                    </a:lnTo>
                    <a:lnTo>
                      <a:pt x="141" y="97"/>
                    </a:lnTo>
                    <a:lnTo>
                      <a:pt x="132" y="97"/>
                    </a:lnTo>
                    <a:lnTo>
                      <a:pt x="132" y="97"/>
                    </a:lnTo>
                    <a:lnTo>
                      <a:pt x="132" y="88"/>
                    </a:lnTo>
                    <a:lnTo>
                      <a:pt x="132" y="97"/>
                    </a:lnTo>
                    <a:lnTo>
                      <a:pt x="132" y="97"/>
                    </a:lnTo>
                    <a:lnTo>
                      <a:pt x="123" y="97"/>
                    </a:lnTo>
                    <a:lnTo>
                      <a:pt x="123" y="97"/>
                    </a:lnTo>
                    <a:lnTo>
                      <a:pt x="123" y="88"/>
                    </a:lnTo>
                    <a:lnTo>
                      <a:pt x="123" y="88"/>
                    </a:lnTo>
                    <a:lnTo>
                      <a:pt x="123" y="88"/>
                    </a:lnTo>
                    <a:lnTo>
                      <a:pt x="114" y="79"/>
                    </a:lnTo>
                    <a:lnTo>
                      <a:pt x="114" y="79"/>
                    </a:lnTo>
                    <a:lnTo>
                      <a:pt x="97" y="79"/>
                    </a:lnTo>
                    <a:lnTo>
                      <a:pt x="88" y="79"/>
                    </a:lnTo>
                    <a:lnTo>
                      <a:pt x="79" y="88"/>
                    </a:lnTo>
                    <a:lnTo>
                      <a:pt x="53" y="88"/>
                    </a:lnTo>
                    <a:lnTo>
                      <a:pt x="53" y="97"/>
                    </a:lnTo>
                    <a:lnTo>
                      <a:pt x="44" y="97"/>
                    </a:lnTo>
                    <a:lnTo>
                      <a:pt x="35" y="97"/>
                    </a:lnTo>
                    <a:lnTo>
                      <a:pt x="35" y="97"/>
                    </a:lnTo>
                    <a:lnTo>
                      <a:pt x="0" y="106"/>
                    </a:lnTo>
                    <a:lnTo>
                      <a:pt x="0" y="97"/>
                    </a:lnTo>
                    <a:lnTo>
                      <a:pt x="0" y="53"/>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Freeform 119"/>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3" name="Freeform 120"/>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4" name="Freeform 121"/>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122"/>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6" name="Freeform 127"/>
              <p:cNvSpPr>
                <a:spLocks/>
              </p:cNvSpPr>
              <p:nvPr/>
            </p:nvSpPr>
            <p:spPr bwMode="auto">
              <a:xfrm>
                <a:off x="3231336" y="3480736"/>
                <a:ext cx="472254" cy="427981"/>
              </a:xfrm>
              <a:custGeom>
                <a:avLst/>
                <a:gdLst/>
                <a:ahLst/>
                <a:cxnLst>
                  <a:cxn ang="0">
                    <a:pos x="185" y="9"/>
                  </a:cxn>
                  <a:cxn ang="0">
                    <a:pos x="194" y="18"/>
                  </a:cxn>
                  <a:cxn ang="0">
                    <a:pos x="194" y="36"/>
                  </a:cxn>
                  <a:cxn ang="0">
                    <a:pos x="203" y="45"/>
                  </a:cxn>
                  <a:cxn ang="0">
                    <a:pos x="203" y="53"/>
                  </a:cxn>
                  <a:cxn ang="0">
                    <a:pos x="203" y="62"/>
                  </a:cxn>
                  <a:cxn ang="0">
                    <a:pos x="203" y="80"/>
                  </a:cxn>
                  <a:cxn ang="0">
                    <a:pos x="176" y="106"/>
                  </a:cxn>
                  <a:cxn ang="0">
                    <a:pos x="168" y="115"/>
                  </a:cxn>
                  <a:cxn ang="0">
                    <a:pos x="168" y="142"/>
                  </a:cxn>
                  <a:cxn ang="0">
                    <a:pos x="229" y="159"/>
                  </a:cxn>
                  <a:cxn ang="0">
                    <a:pos x="291" y="177"/>
                  </a:cxn>
                  <a:cxn ang="0">
                    <a:pos x="308" y="204"/>
                  </a:cxn>
                  <a:cxn ang="0">
                    <a:pos x="308" y="221"/>
                  </a:cxn>
                  <a:cxn ang="0">
                    <a:pos x="291" y="213"/>
                  </a:cxn>
                  <a:cxn ang="0">
                    <a:pos x="264" y="204"/>
                  </a:cxn>
                  <a:cxn ang="0">
                    <a:pos x="256" y="230"/>
                  </a:cxn>
                  <a:cxn ang="0">
                    <a:pos x="291" y="221"/>
                  </a:cxn>
                  <a:cxn ang="0">
                    <a:pos x="300" y="221"/>
                  </a:cxn>
                  <a:cxn ang="0">
                    <a:pos x="300" y="239"/>
                  </a:cxn>
                  <a:cxn ang="0">
                    <a:pos x="317" y="230"/>
                  </a:cxn>
                  <a:cxn ang="0">
                    <a:pos x="326" y="248"/>
                  </a:cxn>
                  <a:cxn ang="0">
                    <a:pos x="317" y="257"/>
                  </a:cxn>
                  <a:cxn ang="0">
                    <a:pos x="308" y="274"/>
                  </a:cxn>
                  <a:cxn ang="0">
                    <a:pos x="344" y="283"/>
                  </a:cxn>
                  <a:cxn ang="0">
                    <a:pos x="352" y="292"/>
                  </a:cxn>
                  <a:cxn ang="0">
                    <a:pos x="335" y="301"/>
                  </a:cxn>
                  <a:cxn ang="0">
                    <a:pos x="335" y="292"/>
                  </a:cxn>
                  <a:cxn ang="0">
                    <a:pos x="317" y="292"/>
                  </a:cxn>
                  <a:cxn ang="0">
                    <a:pos x="300" y="283"/>
                  </a:cxn>
                  <a:cxn ang="0">
                    <a:pos x="273" y="266"/>
                  </a:cxn>
                  <a:cxn ang="0">
                    <a:pos x="282" y="292"/>
                  </a:cxn>
                  <a:cxn ang="0">
                    <a:pos x="273" y="292"/>
                  </a:cxn>
                  <a:cxn ang="0">
                    <a:pos x="247" y="292"/>
                  </a:cxn>
                  <a:cxn ang="0">
                    <a:pos x="229" y="301"/>
                  </a:cxn>
                  <a:cxn ang="0">
                    <a:pos x="212" y="301"/>
                  </a:cxn>
                  <a:cxn ang="0">
                    <a:pos x="203" y="274"/>
                  </a:cxn>
                  <a:cxn ang="0">
                    <a:pos x="194" y="274"/>
                  </a:cxn>
                  <a:cxn ang="0">
                    <a:pos x="168" y="257"/>
                  </a:cxn>
                  <a:cxn ang="0">
                    <a:pos x="150" y="257"/>
                  </a:cxn>
                  <a:cxn ang="0">
                    <a:pos x="141" y="274"/>
                  </a:cxn>
                  <a:cxn ang="0">
                    <a:pos x="88" y="274"/>
                  </a:cxn>
                  <a:cxn ang="0">
                    <a:pos x="53" y="257"/>
                  </a:cxn>
                  <a:cxn ang="0">
                    <a:pos x="53" y="239"/>
                  </a:cxn>
                  <a:cxn ang="0">
                    <a:pos x="27" y="266"/>
                  </a:cxn>
                  <a:cxn ang="0">
                    <a:pos x="27" y="257"/>
                  </a:cxn>
                  <a:cxn ang="0">
                    <a:pos x="27" y="239"/>
                  </a:cxn>
                  <a:cxn ang="0">
                    <a:pos x="27" y="195"/>
                  </a:cxn>
                  <a:cxn ang="0">
                    <a:pos x="36" y="168"/>
                  </a:cxn>
                  <a:cxn ang="0">
                    <a:pos x="36" y="151"/>
                  </a:cxn>
                  <a:cxn ang="0">
                    <a:pos x="18" y="124"/>
                  </a:cxn>
                  <a:cxn ang="0">
                    <a:pos x="0" y="89"/>
                  </a:cxn>
                </a:cxnLst>
                <a:rect l="0" t="0" r="r" b="b"/>
                <a:pathLst>
                  <a:path w="352" h="319">
                    <a:moveTo>
                      <a:pt x="0" y="9"/>
                    </a:moveTo>
                    <a:lnTo>
                      <a:pt x="80" y="9"/>
                    </a:lnTo>
                    <a:lnTo>
                      <a:pt x="185" y="0"/>
                    </a:lnTo>
                    <a:lnTo>
                      <a:pt x="185" y="0"/>
                    </a:lnTo>
                    <a:lnTo>
                      <a:pt x="185" y="9"/>
                    </a:lnTo>
                    <a:lnTo>
                      <a:pt x="185" y="0"/>
                    </a:lnTo>
                    <a:lnTo>
                      <a:pt x="194" y="0"/>
                    </a:lnTo>
                    <a:lnTo>
                      <a:pt x="194" y="9"/>
                    </a:lnTo>
                    <a:lnTo>
                      <a:pt x="185" y="18"/>
                    </a:lnTo>
                    <a:lnTo>
                      <a:pt x="194" y="18"/>
                    </a:lnTo>
                    <a:lnTo>
                      <a:pt x="194" y="18"/>
                    </a:lnTo>
                    <a:lnTo>
                      <a:pt x="194" y="27"/>
                    </a:lnTo>
                    <a:lnTo>
                      <a:pt x="194" y="36"/>
                    </a:lnTo>
                    <a:lnTo>
                      <a:pt x="203" y="27"/>
                    </a:lnTo>
                    <a:lnTo>
                      <a:pt x="194" y="36"/>
                    </a:lnTo>
                    <a:lnTo>
                      <a:pt x="203" y="45"/>
                    </a:lnTo>
                    <a:lnTo>
                      <a:pt x="194" y="36"/>
                    </a:lnTo>
                    <a:lnTo>
                      <a:pt x="194" y="36"/>
                    </a:lnTo>
                    <a:lnTo>
                      <a:pt x="194" y="45"/>
                    </a:lnTo>
                    <a:lnTo>
                      <a:pt x="203" y="45"/>
                    </a:lnTo>
                    <a:lnTo>
                      <a:pt x="203" y="53"/>
                    </a:lnTo>
                    <a:lnTo>
                      <a:pt x="212" y="53"/>
                    </a:lnTo>
                    <a:lnTo>
                      <a:pt x="212" y="53"/>
                    </a:lnTo>
                    <a:lnTo>
                      <a:pt x="212" y="53"/>
                    </a:lnTo>
                    <a:lnTo>
                      <a:pt x="203" y="53"/>
                    </a:lnTo>
                    <a:lnTo>
                      <a:pt x="203" y="62"/>
                    </a:lnTo>
                    <a:lnTo>
                      <a:pt x="194" y="62"/>
                    </a:lnTo>
                    <a:lnTo>
                      <a:pt x="194" y="62"/>
                    </a:lnTo>
                    <a:lnTo>
                      <a:pt x="194" y="71"/>
                    </a:lnTo>
                    <a:lnTo>
                      <a:pt x="203" y="62"/>
                    </a:lnTo>
                    <a:lnTo>
                      <a:pt x="203" y="71"/>
                    </a:lnTo>
                    <a:lnTo>
                      <a:pt x="194" y="71"/>
                    </a:lnTo>
                    <a:lnTo>
                      <a:pt x="194" y="71"/>
                    </a:lnTo>
                    <a:lnTo>
                      <a:pt x="194" y="80"/>
                    </a:lnTo>
                    <a:lnTo>
                      <a:pt x="203" y="80"/>
                    </a:lnTo>
                    <a:lnTo>
                      <a:pt x="185" y="89"/>
                    </a:lnTo>
                    <a:lnTo>
                      <a:pt x="185" y="89"/>
                    </a:lnTo>
                    <a:lnTo>
                      <a:pt x="176" y="98"/>
                    </a:lnTo>
                    <a:lnTo>
                      <a:pt x="185" y="98"/>
                    </a:lnTo>
                    <a:lnTo>
                      <a:pt x="176" y="106"/>
                    </a:lnTo>
                    <a:lnTo>
                      <a:pt x="176" y="106"/>
                    </a:lnTo>
                    <a:lnTo>
                      <a:pt x="176" y="115"/>
                    </a:lnTo>
                    <a:lnTo>
                      <a:pt x="176" y="115"/>
                    </a:lnTo>
                    <a:lnTo>
                      <a:pt x="176" y="115"/>
                    </a:lnTo>
                    <a:lnTo>
                      <a:pt x="168" y="115"/>
                    </a:lnTo>
                    <a:lnTo>
                      <a:pt x="176" y="133"/>
                    </a:lnTo>
                    <a:lnTo>
                      <a:pt x="168" y="133"/>
                    </a:lnTo>
                    <a:lnTo>
                      <a:pt x="176" y="133"/>
                    </a:lnTo>
                    <a:lnTo>
                      <a:pt x="168" y="142"/>
                    </a:lnTo>
                    <a:lnTo>
                      <a:pt x="168" y="142"/>
                    </a:lnTo>
                    <a:lnTo>
                      <a:pt x="168" y="142"/>
                    </a:lnTo>
                    <a:lnTo>
                      <a:pt x="168" y="151"/>
                    </a:lnTo>
                    <a:lnTo>
                      <a:pt x="168" y="159"/>
                    </a:lnTo>
                    <a:lnTo>
                      <a:pt x="168" y="159"/>
                    </a:lnTo>
                    <a:lnTo>
                      <a:pt x="229" y="159"/>
                    </a:lnTo>
                    <a:lnTo>
                      <a:pt x="291" y="151"/>
                    </a:lnTo>
                    <a:lnTo>
                      <a:pt x="291" y="151"/>
                    </a:lnTo>
                    <a:lnTo>
                      <a:pt x="291" y="159"/>
                    </a:lnTo>
                    <a:lnTo>
                      <a:pt x="291" y="168"/>
                    </a:lnTo>
                    <a:lnTo>
                      <a:pt x="291" y="177"/>
                    </a:lnTo>
                    <a:lnTo>
                      <a:pt x="291" y="186"/>
                    </a:lnTo>
                    <a:lnTo>
                      <a:pt x="291" y="186"/>
                    </a:lnTo>
                    <a:lnTo>
                      <a:pt x="300" y="195"/>
                    </a:lnTo>
                    <a:lnTo>
                      <a:pt x="300" y="204"/>
                    </a:lnTo>
                    <a:lnTo>
                      <a:pt x="308" y="204"/>
                    </a:lnTo>
                    <a:lnTo>
                      <a:pt x="308" y="204"/>
                    </a:lnTo>
                    <a:lnTo>
                      <a:pt x="308" y="213"/>
                    </a:lnTo>
                    <a:lnTo>
                      <a:pt x="308" y="213"/>
                    </a:lnTo>
                    <a:lnTo>
                      <a:pt x="317" y="213"/>
                    </a:lnTo>
                    <a:lnTo>
                      <a:pt x="308" y="221"/>
                    </a:lnTo>
                    <a:lnTo>
                      <a:pt x="308" y="213"/>
                    </a:lnTo>
                    <a:lnTo>
                      <a:pt x="308" y="221"/>
                    </a:lnTo>
                    <a:lnTo>
                      <a:pt x="300" y="221"/>
                    </a:lnTo>
                    <a:lnTo>
                      <a:pt x="291" y="213"/>
                    </a:lnTo>
                    <a:lnTo>
                      <a:pt x="291" y="213"/>
                    </a:lnTo>
                    <a:lnTo>
                      <a:pt x="291" y="213"/>
                    </a:lnTo>
                    <a:lnTo>
                      <a:pt x="282" y="213"/>
                    </a:lnTo>
                    <a:lnTo>
                      <a:pt x="282" y="204"/>
                    </a:lnTo>
                    <a:lnTo>
                      <a:pt x="273" y="204"/>
                    </a:lnTo>
                    <a:lnTo>
                      <a:pt x="264" y="204"/>
                    </a:lnTo>
                    <a:lnTo>
                      <a:pt x="264" y="204"/>
                    </a:lnTo>
                    <a:lnTo>
                      <a:pt x="256" y="213"/>
                    </a:lnTo>
                    <a:lnTo>
                      <a:pt x="256" y="221"/>
                    </a:lnTo>
                    <a:lnTo>
                      <a:pt x="256" y="221"/>
                    </a:lnTo>
                    <a:lnTo>
                      <a:pt x="256" y="230"/>
                    </a:lnTo>
                    <a:lnTo>
                      <a:pt x="264" y="230"/>
                    </a:lnTo>
                    <a:lnTo>
                      <a:pt x="282" y="230"/>
                    </a:lnTo>
                    <a:lnTo>
                      <a:pt x="282" y="221"/>
                    </a:lnTo>
                    <a:lnTo>
                      <a:pt x="291" y="221"/>
                    </a:lnTo>
                    <a:lnTo>
                      <a:pt x="291" y="221"/>
                    </a:lnTo>
                    <a:lnTo>
                      <a:pt x="300" y="221"/>
                    </a:lnTo>
                    <a:lnTo>
                      <a:pt x="300" y="221"/>
                    </a:lnTo>
                    <a:lnTo>
                      <a:pt x="308" y="221"/>
                    </a:lnTo>
                    <a:lnTo>
                      <a:pt x="308" y="221"/>
                    </a:lnTo>
                    <a:lnTo>
                      <a:pt x="300" y="221"/>
                    </a:lnTo>
                    <a:lnTo>
                      <a:pt x="291" y="230"/>
                    </a:lnTo>
                    <a:lnTo>
                      <a:pt x="291" y="230"/>
                    </a:lnTo>
                    <a:lnTo>
                      <a:pt x="300" y="239"/>
                    </a:lnTo>
                    <a:lnTo>
                      <a:pt x="300" y="239"/>
                    </a:lnTo>
                    <a:lnTo>
                      <a:pt x="300" y="239"/>
                    </a:lnTo>
                    <a:lnTo>
                      <a:pt x="308" y="239"/>
                    </a:lnTo>
                    <a:lnTo>
                      <a:pt x="308" y="239"/>
                    </a:lnTo>
                    <a:lnTo>
                      <a:pt x="308" y="230"/>
                    </a:lnTo>
                    <a:lnTo>
                      <a:pt x="317" y="221"/>
                    </a:lnTo>
                    <a:lnTo>
                      <a:pt x="317" y="230"/>
                    </a:lnTo>
                    <a:lnTo>
                      <a:pt x="317" y="239"/>
                    </a:lnTo>
                    <a:lnTo>
                      <a:pt x="326" y="239"/>
                    </a:lnTo>
                    <a:lnTo>
                      <a:pt x="326" y="239"/>
                    </a:lnTo>
                    <a:lnTo>
                      <a:pt x="326" y="248"/>
                    </a:lnTo>
                    <a:lnTo>
                      <a:pt x="326" y="248"/>
                    </a:lnTo>
                    <a:lnTo>
                      <a:pt x="317" y="248"/>
                    </a:lnTo>
                    <a:lnTo>
                      <a:pt x="308" y="248"/>
                    </a:lnTo>
                    <a:lnTo>
                      <a:pt x="317" y="257"/>
                    </a:lnTo>
                    <a:lnTo>
                      <a:pt x="317" y="257"/>
                    </a:lnTo>
                    <a:lnTo>
                      <a:pt x="317" y="257"/>
                    </a:lnTo>
                    <a:lnTo>
                      <a:pt x="308" y="257"/>
                    </a:lnTo>
                    <a:lnTo>
                      <a:pt x="308" y="266"/>
                    </a:lnTo>
                    <a:lnTo>
                      <a:pt x="308" y="266"/>
                    </a:lnTo>
                    <a:lnTo>
                      <a:pt x="308" y="266"/>
                    </a:lnTo>
                    <a:lnTo>
                      <a:pt x="308" y="274"/>
                    </a:lnTo>
                    <a:lnTo>
                      <a:pt x="317" y="274"/>
                    </a:lnTo>
                    <a:lnTo>
                      <a:pt x="317" y="274"/>
                    </a:lnTo>
                    <a:lnTo>
                      <a:pt x="326" y="274"/>
                    </a:lnTo>
                    <a:lnTo>
                      <a:pt x="335" y="283"/>
                    </a:lnTo>
                    <a:lnTo>
                      <a:pt x="344" y="283"/>
                    </a:lnTo>
                    <a:lnTo>
                      <a:pt x="344" y="283"/>
                    </a:lnTo>
                    <a:lnTo>
                      <a:pt x="352" y="292"/>
                    </a:lnTo>
                    <a:lnTo>
                      <a:pt x="352" y="292"/>
                    </a:lnTo>
                    <a:lnTo>
                      <a:pt x="352" y="292"/>
                    </a:lnTo>
                    <a:lnTo>
                      <a:pt x="352" y="292"/>
                    </a:lnTo>
                    <a:lnTo>
                      <a:pt x="352" y="301"/>
                    </a:lnTo>
                    <a:lnTo>
                      <a:pt x="344" y="301"/>
                    </a:lnTo>
                    <a:lnTo>
                      <a:pt x="344" y="310"/>
                    </a:lnTo>
                    <a:lnTo>
                      <a:pt x="335" y="301"/>
                    </a:lnTo>
                    <a:lnTo>
                      <a:pt x="335" y="301"/>
                    </a:lnTo>
                    <a:lnTo>
                      <a:pt x="335" y="310"/>
                    </a:lnTo>
                    <a:lnTo>
                      <a:pt x="326" y="319"/>
                    </a:lnTo>
                    <a:lnTo>
                      <a:pt x="335" y="301"/>
                    </a:lnTo>
                    <a:lnTo>
                      <a:pt x="335" y="301"/>
                    </a:lnTo>
                    <a:lnTo>
                      <a:pt x="335" y="292"/>
                    </a:lnTo>
                    <a:lnTo>
                      <a:pt x="335" y="301"/>
                    </a:lnTo>
                    <a:lnTo>
                      <a:pt x="326" y="301"/>
                    </a:lnTo>
                    <a:lnTo>
                      <a:pt x="326" y="292"/>
                    </a:lnTo>
                    <a:lnTo>
                      <a:pt x="326" y="292"/>
                    </a:lnTo>
                    <a:lnTo>
                      <a:pt x="317" y="292"/>
                    </a:lnTo>
                    <a:lnTo>
                      <a:pt x="308" y="292"/>
                    </a:lnTo>
                    <a:lnTo>
                      <a:pt x="308" y="283"/>
                    </a:lnTo>
                    <a:lnTo>
                      <a:pt x="300" y="283"/>
                    </a:lnTo>
                    <a:lnTo>
                      <a:pt x="300" y="283"/>
                    </a:lnTo>
                    <a:lnTo>
                      <a:pt x="300" y="283"/>
                    </a:lnTo>
                    <a:lnTo>
                      <a:pt x="300" y="274"/>
                    </a:lnTo>
                    <a:lnTo>
                      <a:pt x="291" y="274"/>
                    </a:lnTo>
                    <a:lnTo>
                      <a:pt x="291" y="274"/>
                    </a:lnTo>
                    <a:lnTo>
                      <a:pt x="273" y="266"/>
                    </a:lnTo>
                    <a:lnTo>
                      <a:pt x="273" y="266"/>
                    </a:lnTo>
                    <a:lnTo>
                      <a:pt x="273" y="274"/>
                    </a:lnTo>
                    <a:lnTo>
                      <a:pt x="282" y="274"/>
                    </a:lnTo>
                    <a:lnTo>
                      <a:pt x="282" y="292"/>
                    </a:lnTo>
                    <a:lnTo>
                      <a:pt x="282" y="292"/>
                    </a:lnTo>
                    <a:lnTo>
                      <a:pt x="282" y="292"/>
                    </a:lnTo>
                    <a:lnTo>
                      <a:pt x="282" y="301"/>
                    </a:lnTo>
                    <a:lnTo>
                      <a:pt x="273" y="301"/>
                    </a:lnTo>
                    <a:lnTo>
                      <a:pt x="273" y="310"/>
                    </a:lnTo>
                    <a:lnTo>
                      <a:pt x="264" y="301"/>
                    </a:lnTo>
                    <a:lnTo>
                      <a:pt x="273" y="292"/>
                    </a:lnTo>
                    <a:lnTo>
                      <a:pt x="264" y="292"/>
                    </a:lnTo>
                    <a:lnTo>
                      <a:pt x="256" y="292"/>
                    </a:lnTo>
                    <a:lnTo>
                      <a:pt x="256" y="292"/>
                    </a:lnTo>
                    <a:lnTo>
                      <a:pt x="256" y="292"/>
                    </a:lnTo>
                    <a:lnTo>
                      <a:pt x="247" y="292"/>
                    </a:lnTo>
                    <a:lnTo>
                      <a:pt x="247" y="292"/>
                    </a:lnTo>
                    <a:lnTo>
                      <a:pt x="247" y="301"/>
                    </a:lnTo>
                    <a:lnTo>
                      <a:pt x="247" y="301"/>
                    </a:lnTo>
                    <a:lnTo>
                      <a:pt x="238" y="310"/>
                    </a:lnTo>
                    <a:lnTo>
                      <a:pt x="229" y="301"/>
                    </a:lnTo>
                    <a:lnTo>
                      <a:pt x="229" y="301"/>
                    </a:lnTo>
                    <a:lnTo>
                      <a:pt x="229" y="310"/>
                    </a:lnTo>
                    <a:lnTo>
                      <a:pt x="220" y="301"/>
                    </a:lnTo>
                    <a:lnTo>
                      <a:pt x="212" y="301"/>
                    </a:lnTo>
                    <a:lnTo>
                      <a:pt x="212" y="301"/>
                    </a:lnTo>
                    <a:lnTo>
                      <a:pt x="212" y="292"/>
                    </a:lnTo>
                    <a:lnTo>
                      <a:pt x="203" y="292"/>
                    </a:lnTo>
                    <a:lnTo>
                      <a:pt x="203" y="283"/>
                    </a:lnTo>
                    <a:lnTo>
                      <a:pt x="194" y="283"/>
                    </a:lnTo>
                    <a:lnTo>
                      <a:pt x="203" y="274"/>
                    </a:lnTo>
                    <a:lnTo>
                      <a:pt x="203" y="274"/>
                    </a:lnTo>
                    <a:lnTo>
                      <a:pt x="203" y="266"/>
                    </a:lnTo>
                    <a:lnTo>
                      <a:pt x="203" y="274"/>
                    </a:lnTo>
                    <a:lnTo>
                      <a:pt x="194" y="274"/>
                    </a:lnTo>
                    <a:lnTo>
                      <a:pt x="194" y="274"/>
                    </a:lnTo>
                    <a:lnTo>
                      <a:pt x="185" y="274"/>
                    </a:lnTo>
                    <a:lnTo>
                      <a:pt x="176" y="274"/>
                    </a:lnTo>
                    <a:lnTo>
                      <a:pt x="176" y="266"/>
                    </a:lnTo>
                    <a:lnTo>
                      <a:pt x="176" y="266"/>
                    </a:lnTo>
                    <a:lnTo>
                      <a:pt x="168" y="257"/>
                    </a:lnTo>
                    <a:lnTo>
                      <a:pt x="159" y="266"/>
                    </a:lnTo>
                    <a:lnTo>
                      <a:pt x="159" y="266"/>
                    </a:lnTo>
                    <a:lnTo>
                      <a:pt x="159" y="257"/>
                    </a:lnTo>
                    <a:lnTo>
                      <a:pt x="159" y="257"/>
                    </a:lnTo>
                    <a:lnTo>
                      <a:pt x="150" y="257"/>
                    </a:lnTo>
                    <a:lnTo>
                      <a:pt x="141" y="257"/>
                    </a:lnTo>
                    <a:lnTo>
                      <a:pt x="141" y="266"/>
                    </a:lnTo>
                    <a:lnTo>
                      <a:pt x="132" y="266"/>
                    </a:lnTo>
                    <a:lnTo>
                      <a:pt x="141" y="266"/>
                    </a:lnTo>
                    <a:lnTo>
                      <a:pt x="141" y="274"/>
                    </a:lnTo>
                    <a:lnTo>
                      <a:pt x="141" y="274"/>
                    </a:lnTo>
                    <a:lnTo>
                      <a:pt x="132" y="274"/>
                    </a:lnTo>
                    <a:lnTo>
                      <a:pt x="124" y="274"/>
                    </a:lnTo>
                    <a:lnTo>
                      <a:pt x="97" y="274"/>
                    </a:lnTo>
                    <a:lnTo>
                      <a:pt x="88" y="274"/>
                    </a:lnTo>
                    <a:lnTo>
                      <a:pt x="88" y="266"/>
                    </a:lnTo>
                    <a:lnTo>
                      <a:pt x="80" y="266"/>
                    </a:lnTo>
                    <a:lnTo>
                      <a:pt x="62" y="266"/>
                    </a:lnTo>
                    <a:lnTo>
                      <a:pt x="62" y="266"/>
                    </a:lnTo>
                    <a:lnTo>
                      <a:pt x="53" y="257"/>
                    </a:lnTo>
                    <a:lnTo>
                      <a:pt x="53" y="257"/>
                    </a:lnTo>
                    <a:lnTo>
                      <a:pt x="62" y="257"/>
                    </a:lnTo>
                    <a:lnTo>
                      <a:pt x="62" y="248"/>
                    </a:lnTo>
                    <a:lnTo>
                      <a:pt x="62" y="248"/>
                    </a:lnTo>
                    <a:lnTo>
                      <a:pt x="53" y="239"/>
                    </a:lnTo>
                    <a:lnTo>
                      <a:pt x="53" y="257"/>
                    </a:lnTo>
                    <a:lnTo>
                      <a:pt x="53" y="257"/>
                    </a:lnTo>
                    <a:lnTo>
                      <a:pt x="53" y="257"/>
                    </a:lnTo>
                    <a:lnTo>
                      <a:pt x="53" y="266"/>
                    </a:lnTo>
                    <a:lnTo>
                      <a:pt x="27" y="266"/>
                    </a:lnTo>
                    <a:lnTo>
                      <a:pt x="27" y="266"/>
                    </a:lnTo>
                    <a:lnTo>
                      <a:pt x="18" y="266"/>
                    </a:lnTo>
                    <a:lnTo>
                      <a:pt x="18" y="257"/>
                    </a:lnTo>
                    <a:lnTo>
                      <a:pt x="27" y="257"/>
                    </a:lnTo>
                    <a:lnTo>
                      <a:pt x="27" y="257"/>
                    </a:lnTo>
                    <a:lnTo>
                      <a:pt x="27" y="248"/>
                    </a:lnTo>
                    <a:lnTo>
                      <a:pt x="27" y="248"/>
                    </a:lnTo>
                    <a:lnTo>
                      <a:pt x="27" y="248"/>
                    </a:lnTo>
                    <a:lnTo>
                      <a:pt x="27" y="239"/>
                    </a:lnTo>
                    <a:lnTo>
                      <a:pt x="27" y="239"/>
                    </a:lnTo>
                    <a:lnTo>
                      <a:pt x="27" y="221"/>
                    </a:lnTo>
                    <a:lnTo>
                      <a:pt x="27" y="213"/>
                    </a:lnTo>
                    <a:lnTo>
                      <a:pt x="27" y="213"/>
                    </a:lnTo>
                    <a:lnTo>
                      <a:pt x="27" y="204"/>
                    </a:lnTo>
                    <a:lnTo>
                      <a:pt x="27" y="195"/>
                    </a:lnTo>
                    <a:lnTo>
                      <a:pt x="36" y="195"/>
                    </a:lnTo>
                    <a:lnTo>
                      <a:pt x="36" y="186"/>
                    </a:lnTo>
                    <a:lnTo>
                      <a:pt x="36" y="177"/>
                    </a:lnTo>
                    <a:lnTo>
                      <a:pt x="36" y="177"/>
                    </a:lnTo>
                    <a:lnTo>
                      <a:pt x="36" y="168"/>
                    </a:lnTo>
                    <a:lnTo>
                      <a:pt x="36" y="168"/>
                    </a:lnTo>
                    <a:lnTo>
                      <a:pt x="36" y="159"/>
                    </a:lnTo>
                    <a:lnTo>
                      <a:pt x="36" y="159"/>
                    </a:lnTo>
                    <a:lnTo>
                      <a:pt x="36" y="151"/>
                    </a:lnTo>
                    <a:lnTo>
                      <a:pt x="36" y="151"/>
                    </a:lnTo>
                    <a:lnTo>
                      <a:pt x="27" y="142"/>
                    </a:lnTo>
                    <a:lnTo>
                      <a:pt x="27" y="133"/>
                    </a:lnTo>
                    <a:lnTo>
                      <a:pt x="27" y="133"/>
                    </a:lnTo>
                    <a:lnTo>
                      <a:pt x="27" y="133"/>
                    </a:lnTo>
                    <a:lnTo>
                      <a:pt x="18" y="124"/>
                    </a:lnTo>
                    <a:lnTo>
                      <a:pt x="18" y="124"/>
                    </a:lnTo>
                    <a:lnTo>
                      <a:pt x="18" y="115"/>
                    </a:lnTo>
                    <a:lnTo>
                      <a:pt x="18" y="98"/>
                    </a:lnTo>
                    <a:lnTo>
                      <a:pt x="9" y="98"/>
                    </a:lnTo>
                    <a:lnTo>
                      <a:pt x="0" y="8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129"/>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Freeform 130"/>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9" name="Freeform 131"/>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Freeform 132"/>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33"/>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Freeform 134"/>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path>
                </a:pathLst>
              </a:custGeom>
              <a:solidFill>
                <a:schemeClr val="accent3"/>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3" name="Freeform 137"/>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4" name="Freeform 139"/>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Freeform 140"/>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6" name="Freeform 141"/>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7" name="Freeform 142"/>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8" name="Freeform 147"/>
              <p:cNvSpPr>
                <a:spLocks/>
              </p:cNvSpPr>
              <p:nvPr/>
            </p:nvSpPr>
            <p:spPr bwMode="auto">
              <a:xfrm>
                <a:off x="3810921" y="3622949"/>
                <a:ext cx="766072" cy="582268"/>
              </a:xfrm>
              <a:custGeom>
                <a:avLst/>
                <a:gdLst/>
                <a:ahLst/>
                <a:cxnLst>
                  <a:cxn ang="0">
                    <a:pos x="17" y="53"/>
                  </a:cxn>
                  <a:cxn ang="0">
                    <a:pos x="70" y="27"/>
                  </a:cxn>
                  <a:cxn ang="0">
                    <a:pos x="360" y="27"/>
                  </a:cxn>
                  <a:cxn ang="0">
                    <a:pos x="387" y="27"/>
                  </a:cxn>
                  <a:cxn ang="0">
                    <a:pos x="387" y="0"/>
                  </a:cxn>
                  <a:cxn ang="0">
                    <a:pos x="413" y="0"/>
                  </a:cxn>
                  <a:cxn ang="0">
                    <a:pos x="422" y="18"/>
                  </a:cxn>
                  <a:cxn ang="0">
                    <a:pos x="431" y="53"/>
                  </a:cxn>
                  <a:cxn ang="0">
                    <a:pos x="501" y="160"/>
                  </a:cxn>
                  <a:cxn ang="0">
                    <a:pos x="510" y="195"/>
                  </a:cxn>
                  <a:cxn ang="0">
                    <a:pos x="501" y="177"/>
                  </a:cxn>
                  <a:cxn ang="0">
                    <a:pos x="492" y="151"/>
                  </a:cxn>
                  <a:cxn ang="0">
                    <a:pos x="492" y="168"/>
                  </a:cxn>
                  <a:cxn ang="0">
                    <a:pos x="545" y="257"/>
                  </a:cxn>
                  <a:cxn ang="0">
                    <a:pos x="563" y="275"/>
                  </a:cxn>
                  <a:cxn ang="0">
                    <a:pos x="571" y="328"/>
                  </a:cxn>
                  <a:cxn ang="0">
                    <a:pos x="571" y="363"/>
                  </a:cxn>
                  <a:cxn ang="0">
                    <a:pos x="563" y="389"/>
                  </a:cxn>
                  <a:cxn ang="0">
                    <a:pos x="563" y="416"/>
                  </a:cxn>
                  <a:cxn ang="0">
                    <a:pos x="545" y="416"/>
                  </a:cxn>
                  <a:cxn ang="0">
                    <a:pos x="527" y="434"/>
                  </a:cxn>
                  <a:cxn ang="0">
                    <a:pos x="519" y="425"/>
                  </a:cxn>
                  <a:cxn ang="0">
                    <a:pos x="510" y="416"/>
                  </a:cxn>
                  <a:cxn ang="0">
                    <a:pos x="483" y="381"/>
                  </a:cxn>
                  <a:cxn ang="0">
                    <a:pos x="457" y="372"/>
                  </a:cxn>
                  <a:cxn ang="0">
                    <a:pos x="440" y="336"/>
                  </a:cxn>
                  <a:cxn ang="0">
                    <a:pos x="448" y="319"/>
                  </a:cxn>
                  <a:cxn ang="0">
                    <a:pos x="431" y="328"/>
                  </a:cxn>
                  <a:cxn ang="0">
                    <a:pos x="431" y="301"/>
                  </a:cxn>
                  <a:cxn ang="0">
                    <a:pos x="413" y="301"/>
                  </a:cxn>
                  <a:cxn ang="0">
                    <a:pos x="404" y="310"/>
                  </a:cxn>
                  <a:cxn ang="0">
                    <a:pos x="387" y="275"/>
                  </a:cxn>
                  <a:cxn ang="0">
                    <a:pos x="378" y="266"/>
                  </a:cxn>
                  <a:cxn ang="0">
                    <a:pos x="378" y="239"/>
                  </a:cxn>
                  <a:cxn ang="0">
                    <a:pos x="369" y="239"/>
                  </a:cxn>
                  <a:cxn ang="0">
                    <a:pos x="369" y="248"/>
                  </a:cxn>
                  <a:cxn ang="0">
                    <a:pos x="360" y="230"/>
                  </a:cxn>
                  <a:cxn ang="0">
                    <a:pos x="360" y="177"/>
                  </a:cxn>
                  <a:cxn ang="0">
                    <a:pos x="352" y="151"/>
                  </a:cxn>
                  <a:cxn ang="0">
                    <a:pos x="325" y="133"/>
                  </a:cxn>
                  <a:cxn ang="0">
                    <a:pos x="299" y="107"/>
                  </a:cxn>
                  <a:cxn ang="0">
                    <a:pos x="255" y="80"/>
                  </a:cxn>
                  <a:cxn ang="0">
                    <a:pos x="228" y="89"/>
                  </a:cxn>
                  <a:cxn ang="0">
                    <a:pos x="228" y="98"/>
                  </a:cxn>
                  <a:cxn ang="0">
                    <a:pos x="202" y="107"/>
                  </a:cxn>
                  <a:cxn ang="0">
                    <a:pos x="176" y="124"/>
                  </a:cxn>
                  <a:cxn ang="0">
                    <a:pos x="167" y="115"/>
                  </a:cxn>
                  <a:cxn ang="0">
                    <a:pos x="158" y="98"/>
                  </a:cxn>
                  <a:cxn ang="0">
                    <a:pos x="149" y="98"/>
                  </a:cxn>
                  <a:cxn ang="0">
                    <a:pos x="158" y="89"/>
                  </a:cxn>
                  <a:cxn ang="0">
                    <a:pos x="149" y="80"/>
                  </a:cxn>
                  <a:cxn ang="0">
                    <a:pos x="132" y="80"/>
                  </a:cxn>
                  <a:cxn ang="0">
                    <a:pos x="96" y="71"/>
                  </a:cxn>
                  <a:cxn ang="0">
                    <a:pos x="96" y="71"/>
                  </a:cxn>
                  <a:cxn ang="0">
                    <a:pos x="96" y="62"/>
                  </a:cxn>
                  <a:cxn ang="0">
                    <a:pos x="61" y="71"/>
                  </a:cxn>
                  <a:cxn ang="0">
                    <a:pos x="52" y="71"/>
                  </a:cxn>
                  <a:cxn ang="0">
                    <a:pos x="44" y="62"/>
                  </a:cxn>
                  <a:cxn ang="0">
                    <a:pos x="35" y="80"/>
                  </a:cxn>
                  <a:cxn ang="0">
                    <a:pos x="26" y="80"/>
                  </a:cxn>
                </a:cxnLst>
                <a:rect l="0" t="0" r="r" b="b"/>
                <a:pathLst>
                  <a:path w="571" h="434">
                    <a:moveTo>
                      <a:pt x="17" y="71"/>
                    </a:moveTo>
                    <a:lnTo>
                      <a:pt x="17" y="71"/>
                    </a:lnTo>
                    <a:lnTo>
                      <a:pt x="17" y="71"/>
                    </a:lnTo>
                    <a:lnTo>
                      <a:pt x="17" y="62"/>
                    </a:lnTo>
                    <a:lnTo>
                      <a:pt x="17" y="53"/>
                    </a:lnTo>
                    <a:lnTo>
                      <a:pt x="8" y="53"/>
                    </a:lnTo>
                    <a:lnTo>
                      <a:pt x="0" y="45"/>
                    </a:lnTo>
                    <a:lnTo>
                      <a:pt x="8" y="36"/>
                    </a:lnTo>
                    <a:lnTo>
                      <a:pt x="8" y="36"/>
                    </a:lnTo>
                    <a:lnTo>
                      <a:pt x="70" y="27"/>
                    </a:lnTo>
                    <a:lnTo>
                      <a:pt x="176" y="18"/>
                    </a:lnTo>
                    <a:lnTo>
                      <a:pt x="184" y="27"/>
                    </a:lnTo>
                    <a:lnTo>
                      <a:pt x="184" y="27"/>
                    </a:lnTo>
                    <a:lnTo>
                      <a:pt x="193" y="36"/>
                    </a:lnTo>
                    <a:lnTo>
                      <a:pt x="360" y="27"/>
                    </a:lnTo>
                    <a:lnTo>
                      <a:pt x="369" y="27"/>
                    </a:lnTo>
                    <a:lnTo>
                      <a:pt x="369" y="36"/>
                    </a:lnTo>
                    <a:lnTo>
                      <a:pt x="378" y="36"/>
                    </a:lnTo>
                    <a:lnTo>
                      <a:pt x="387" y="36"/>
                    </a:lnTo>
                    <a:lnTo>
                      <a:pt x="387" y="27"/>
                    </a:lnTo>
                    <a:lnTo>
                      <a:pt x="378" y="18"/>
                    </a:lnTo>
                    <a:lnTo>
                      <a:pt x="378" y="9"/>
                    </a:lnTo>
                    <a:lnTo>
                      <a:pt x="378" y="9"/>
                    </a:lnTo>
                    <a:lnTo>
                      <a:pt x="378" y="0"/>
                    </a:lnTo>
                    <a:lnTo>
                      <a:pt x="387" y="0"/>
                    </a:lnTo>
                    <a:lnTo>
                      <a:pt x="387" y="0"/>
                    </a:lnTo>
                    <a:lnTo>
                      <a:pt x="396" y="0"/>
                    </a:lnTo>
                    <a:lnTo>
                      <a:pt x="404" y="0"/>
                    </a:lnTo>
                    <a:lnTo>
                      <a:pt x="413" y="0"/>
                    </a:lnTo>
                    <a:lnTo>
                      <a:pt x="413" y="0"/>
                    </a:lnTo>
                    <a:lnTo>
                      <a:pt x="413" y="0"/>
                    </a:lnTo>
                    <a:lnTo>
                      <a:pt x="422" y="9"/>
                    </a:lnTo>
                    <a:lnTo>
                      <a:pt x="422" y="18"/>
                    </a:lnTo>
                    <a:lnTo>
                      <a:pt x="413" y="9"/>
                    </a:lnTo>
                    <a:lnTo>
                      <a:pt x="422" y="18"/>
                    </a:lnTo>
                    <a:lnTo>
                      <a:pt x="422" y="27"/>
                    </a:lnTo>
                    <a:lnTo>
                      <a:pt x="431" y="27"/>
                    </a:lnTo>
                    <a:lnTo>
                      <a:pt x="431" y="36"/>
                    </a:lnTo>
                    <a:lnTo>
                      <a:pt x="431" y="45"/>
                    </a:lnTo>
                    <a:lnTo>
                      <a:pt x="431" y="53"/>
                    </a:lnTo>
                    <a:lnTo>
                      <a:pt x="440" y="71"/>
                    </a:lnTo>
                    <a:lnTo>
                      <a:pt x="448" y="89"/>
                    </a:lnTo>
                    <a:lnTo>
                      <a:pt x="466" y="115"/>
                    </a:lnTo>
                    <a:lnTo>
                      <a:pt x="492" y="151"/>
                    </a:lnTo>
                    <a:lnTo>
                      <a:pt x="501" y="160"/>
                    </a:lnTo>
                    <a:lnTo>
                      <a:pt x="510" y="160"/>
                    </a:lnTo>
                    <a:lnTo>
                      <a:pt x="510" y="168"/>
                    </a:lnTo>
                    <a:lnTo>
                      <a:pt x="510" y="177"/>
                    </a:lnTo>
                    <a:lnTo>
                      <a:pt x="510" y="186"/>
                    </a:lnTo>
                    <a:lnTo>
                      <a:pt x="510" y="195"/>
                    </a:lnTo>
                    <a:lnTo>
                      <a:pt x="510" y="195"/>
                    </a:lnTo>
                    <a:lnTo>
                      <a:pt x="527" y="213"/>
                    </a:lnTo>
                    <a:lnTo>
                      <a:pt x="519" y="204"/>
                    </a:lnTo>
                    <a:lnTo>
                      <a:pt x="510" y="195"/>
                    </a:lnTo>
                    <a:lnTo>
                      <a:pt x="501" y="177"/>
                    </a:lnTo>
                    <a:lnTo>
                      <a:pt x="510" y="168"/>
                    </a:lnTo>
                    <a:lnTo>
                      <a:pt x="501" y="160"/>
                    </a:lnTo>
                    <a:lnTo>
                      <a:pt x="501" y="160"/>
                    </a:lnTo>
                    <a:lnTo>
                      <a:pt x="492" y="160"/>
                    </a:lnTo>
                    <a:lnTo>
                      <a:pt x="492" y="151"/>
                    </a:lnTo>
                    <a:lnTo>
                      <a:pt x="492" y="151"/>
                    </a:lnTo>
                    <a:lnTo>
                      <a:pt x="483" y="151"/>
                    </a:lnTo>
                    <a:lnTo>
                      <a:pt x="483" y="151"/>
                    </a:lnTo>
                    <a:lnTo>
                      <a:pt x="483" y="160"/>
                    </a:lnTo>
                    <a:lnTo>
                      <a:pt x="492" y="168"/>
                    </a:lnTo>
                    <a:lnTo>
                      <a:pt x="501" y="177"/>
                    </a:lnTo>
                    <a:lnTo>
                      <a:pt x="510" y="204"/>
                    </a:lnTo>
                    <a:lnTo>
                      <a:pt x="527" y="230"/>
                    </a:lnTo>
                    <a:lnTo>
                      <a:pt x="536" y="248"/>
                    </a:lnTo>
                    <a:lnTo>
                      <a:pt x="545" y="257"/>
                    </a:lnTo>
                    <a:lnTo>
                      <a:pt x="545" y="266"/>
                    </a:lnTo>
                    <a:lnTo>
                      <a:pt x="545" y="266"/>
                    </a:lnTo>
                    <a:lnTo>
                      <a:pt x="545" y="266"/>
                    </a:lnTo>
                    <a:lnTo>
                      <a:pt x="554" y="266"/>
                    </a:lnTo>
                    <a:lnTo>
                      <a:pt x="563" y="275"/>
                    </a:lnTo>
                    <a:lnTo>
                      <a:pt x="563" y="283"/>
                    </a:lnTo>
                    <a:lnTo>
                      <a:pt x="563" y="283"/>
                    </a:lnTo>
                    <a:lnTo>
                      <a:pt x="571" y="301"/>
                    </a:lnTo>
                    <a:lnTo>
                      <a:pt x="571" y="328"/>
                    </a:lnTo>
                    <a:lnTo>
                      <a:pt x="571" y="328"/>
                    </a:lnTo>
                    <a:lnTo>
                      <a:pt x="571" y="345"/>
                    </a:lnTo>
                    <a:lnTo>
                      <a:pt x="571" y="354"/>
                    </a:lnTo>
                    <a:lnTo>
                      <a:pt x="571" y="363"/>
                    </a:lnTo>
                    <a:lnTo>
                      <a:pt x="571" y="372"/>
                    </a:lnTo>
                    <a:lnTo>
                      <a:pt x="571" y="363"/>
                    </a:lnTo>
                    <a:lnTo>
                      <a:pt x="571" y="372"/>
                    </a:lnTo>
                    <a:lnTo>
                      <a:pt x="571" y="372"/>
                    </a:lnTo>
                    <a:lnTo>
                      <a:pt x="563" y="381"/>
                    </a:lnTo>
                    <a:lnTo>
                      <a:pt x="563" y="381"/>
                    </a:lnTo>
                    <a:lnTo>
                      <a:pt x="563" y="389"/>
                    </a:lnTo>
                    <a:lnTo>
                      <a:pt x="563" y="389"/>
                    </a:lnTo>
                    <a:lnTo>
                      <a:pt x="563" y="398"/>
                    </a:lnTo>
                    <a:lnTo>
                      <a:pt x="563" y="407"/>
                    </a:lnTo>
                    <a:lnTo>
                      <a:pt x="563" y="407"/>
                    </a:lnTo>
                    <a:lnTo>
                      <a:pt x="563" y="416"/>
                    </a:lnTo>
                    <a:lnTo>
                      <a:pt x="563" y="416"/>
                    </a:lnTo>
                    <a:lnTo>
                      <a:pt x="554" y="416"/>
                    </a:lnTo>
                    <a:lnTo>
                      <a:pt x="563" y="416"/>
                    </a:lnTo>
                    <a:lnTo>
                      <a:pt x="554" y="416"/>
                    </a:lnTo>
                    <a:lnTo>
                      <a:pt x="545" y="416"/>
                    </a:lnTo>
                    <a:lnTo>
                      <a:pt x="545" y="425"/>
                    </a:lnTo>
                    <a:lnTo>
                      <a:pt x="536" y="425"/>
                    </a:lnTo>
                    <a:lnTo>
                      <a:pt x="536" y="425"/>
                    </a:lnTo>
                    <a:lnTo>
                      <a:pt x="527" y="425"/>
                    </a:lnTo>
                    <a:lnTo>
                      <a:pt x="527" y="434"/>
                    </a:lnTo>
                    <a:lnTo>
                      <a:pt x="510" y="434"/>
                    </a:lnTo>
                    <a:lnTo>
                      <a:pt x="510" y="425"/>
                    </a:lnTo>
                    <a:lnTo>
                      <a:pt x="510" y="425"/>
                    </a:lnTo>
                    <a:lnTo>
                      <a:pt x="510" y="416"/>
                    </a:lnTo>
                    <a:lnTo>
                      <a:pt x="519" y="425"/>
                    </a:lnTo>
                    <a:lnTo>
                      <a:pt x="519" y="425"/>
                    </a:lnTo>
                    <a:lnTo>
                      <a:pt x="527" y="416"/>
                    </a:lnTo>
                    <a:lnTo>
                      <a:pt x="519" y="416"/>
                    </a:lnTo>
                    <a:lnTo>
                      <a:pt x="519" y="416"/>
                    </a:lnTo>
                    <a:lnTo>
                      <a:pt x="510" y="416"/>
                    </a:lnTo>
                    <a:lnTo>
                      <a:pt x="501" y="407"/>
                    </a:lnTo>
                    <a:lnTo>
                      <a:pt x="501" y="398"/>
                    </a:lnTo>
                    <a:lnTo>
                      <a:pt x="492" y="389"/>
                    </a:lnTo>
                    <a:lnTo>
                      <a:pt x="483" y="389"/>
                    </a:lnTo>
                    <a:lnTo>
                      <a:pt x="483" y="381"/>
                    </a:lnTo>
                    <a:lnTo>
                      <a:pt x="475" y="381"/>
                    </a:lnTo>
                    <a:lnTo>
                      <a:pt x="475" y="381"/>
                    </a:lnTo>
                    <a:lnTo>
                      <a:pt x="466" y="381"/>
                    </a:lnTo>
                    <a:lnTo>
                      <a:pt x="466" y="381"/>
                    </a:lnTo>
                    <a:lnTo>
                      <a:pt x="457" y="372"/>
                    </a:lnTo>
                    <a:lnTo>
                      <a:pt x="466" y="372"/>
                    </a:lnTo>
                    <a:lnTo>
                      <a:pt x="457" y="372"/>
                    </a:lnTo>
                    <a:lnTo>
                      <a:pt x="448" y="363"/>
                    </a:lnTo>
                    <a:lnTo>
                      <a:pt x="448" y="345"/>
                    </a:lnTo>
                    <a:lnTo>
                      <a:pt x="440" y="336"/>
                    </a:lnTo>
                    <a:lnTo>
                      <a:pt x="440" y="336"/>
                    </a:lnTo>
                    <a:lnTo>
                      <a:pt x="440" y="336"/>
                    </a:lnTo>
                    <a:lnTo>
                      <a:pt x="440" y="328"/>
                    </a:lnTo>
                    <a:lnTo>
                      <a:pt x="440" y="328"/>
                    </a:lnTo>
                    <a:lnTo>
                      <a:pt x="448" y="319"/>
                    </a:lnTo>
                    <a:lnTo>
                      <a:pt x="440" y="328"/>
                    </a:lnTo>
                    <a:lnTo>
                      <a:pt x="440" y="328"/>
                    </a:lnTo>
                    <a:lnTo>
                      <a:pt x="431" y="336"/>
                    </a:lnTo>
                    <a:lnTo>
                      <a:pt x="431" y="336"/>
                    </a:lnTo>
                    <a:lnTo>
                      <a:pt x="431" y="328"/>
                    </a:lnTo>
                    <a:lnTo>
                      <a:pt x="422" y="328"/>
                    </a:lnTo>
                    <a:lnTo>
                      <a:pt x="422" y="319"/>
                    </a:lnTo>
                    <a:lnTo>
                      <a:pt x="422" y="310"/>
                    </a:lnTo>
                    <a:lnTo>
                      <a:pt x="422" y="301"/>
                    </a:lnTo>
                    <a:lnTo>
                      <a:pt x="431" y="301"/>
                    </a:lnTo>
                    <a:lnTo>
                      <a:pt x="431" y="301"/>
                    </a:lnTo>
                    <a:lnTo>
                      <a:pt x="413" y="310"/>
                    </a:lnTo>
                    <a:lnTo>
                      <a:pt x="413" y="301"/>
                    </a:lnTo>
                    <a:lnTo>
                      <a:pt x="413" y="301"/>
                    </a:lnTo>
                    <a:lnTo>
                      <a:pt x="413" y="301"/>
                    </a:lnTo>
                    <a:lnTo>
                      <a:pt x="413" y="310"/>
                    </a:lnTo>
                    <a:lnTo>
                      <a:pt x="422" y="319"/>
                    </a:lnTo>
                    <a:lnTo>
                      <a:pt x="413" y="310"/>
                    </a:lnTo>
                    <a:lnTo>
                      <a:pt x="413" y="319"/>
                    </a:lnTo>
                    <a:lnTo>
                      <a:pt x="404" y="310"/>
                    </a:lnTo>
                    <a:lnTo>
                      <a:pt x="396" y="301"/>
                    </a:lnTo>
                    <a:lnTo>
                      <a:pt x="396" y="301"/>
                    </a:lnTo>
                    <a:lnTo>
                      <a:pt x="387" y="283"/>
                    </a:lnTo>
                    <a:lnTo>
                      <a:pt x="387" y="283"/>
                    </a:lnTo>
                    <a:lnTo>
                      <a:pt x="387" y="275"/>
                    </a:lnTo>
                    <a:lnTo>
                      <a:pt x="369" y="266"/>
                    </a:lnTo>
                    <a:lnTo>
                      <a:pt x="369" y="266"/>
                    </a:lnTo>
                    <a:lnTo>
                      <a:pt x="378" y="266"/>
                    </a:lnTo>
                    <a:lnTo>
                      <a:pt x="378" y="266"/>
                    </a:lnTo>
                    <a:lnTo>
                      <a:pt x="378" y="266"/>
                    </a:lnTo>
                    <a:lnTo>
                      <a:pt x="378" y="257"/>
                    </a:lnTo>
                    <a:lnTo>
                      <a:pt x="387" y="239"/>
                    </a:lnTo>
                    <a:lnTo>
                      <a:pt x="387" y="239"/>
                    </a:lnTo>
                    <a:lnTo>
                      <a:pt x="387" y="230"/>
                    </a:lnTo>
                    <a:lnTo>
                      <a:pt x="378" y="239"/>
                    </a:lnTo>
                    <a:lnTo>
                      <a:pt x="378" y="230"/>
                    </a:lnTo>
                    <a:lnTo>
                      <a:pt x="369" y="221"/>
                    </a:lnTo>
                    <a:lnTo>
                      <a:pt x="369" y="230"/>
                    </a:lnTo>
                    <a:lnTo>
                      <a:pt x="369" y="230"/>
                    </a:lnTo>
                    <a:lnTo>
                      <a:pt x="369" y="239"/>
                    </a:lnTo>
                    <a:lnTo>
                      <a:pt x="369" y="239"/>
                    </a:lnTo>
                    <a:lnTo>
                      <a:pt x="378" y="239"/>
                    </a:lnTo>
                    <a:lnTo>
                      <a:pt x="378" y="248"/>
                    </a:lnTo>
                    <a:lnTo>
                      <a:pt x="369" y="248"/>
                    </a:lnTo>
                    <a:lnTo>
                      <a:pt x="369" y="248"/>
                    </a:lnTo>
                    <a:lnTo>
                      <a:pt x="360" y="239"/>
                    </a:lnTo>
                    <a:lnTo>
                      <a:pt x="369" y="248"/>
                    </a:lnTo>
                    <a:lnTo>
                      <a:pt x="360" y="248"/>
                    </a:lnTo>
                    <a:lnTo>
                      <a:pt x="360" y="239"/>
                    </a:lnTo>
                    <a:lnTo>
                      <a:pt x="360" y="230"/>
                    </a:lnTo>
                    <a:lnTo>
                      <a:pt x="360" y="221"/>
                    </a:lnTo>
                    <a:lnTo>
                      <a:pt x="360" y="221"/>
                    </a:lnTo>
                    <a:lnTo>
                      <a:pt x="360" y="195"/>
                    </a:lnTo>
                    <a:lnTo>
                      <a:pt x="360" y="186"/>
                    </a:lnTo>
                    <a:lnTo>
                      <a:pt x="360" y="177"/>
                    </a:lnTo>
                    <a:lnTo>
                      <a:pt x="360" y="168"/>
                    </a:lnTo>
                    <a:lnTo>
                      <a:pt x="360" y="160"/>
                    </a:lnTo>
                    <a:lnTo>
                      <a:pt x="360" y="160"/>
                    </a:lnTo>
                    <a:lnTo>
                      <a:pt x="352" y="160"/>
                    </a:lnTo>
                    <a:lnTo>
                      <a:pt x="352" y="151"/>
                    </a:lnTo>
                    <a:lnTo>
                      <a:pt x="352" y="142"/>
                    </a:lnTo>
                    <a:lnTo>
                      <a:pt x="343" y="142"/>
                    </a:lnTo>
                    <a:lnTo>
                      <a:pt x="334" y="142"/>
                    </a:lnTo>
                    <a:lnTo>
                      <a:pt x="325" y="142"/>
                    </a:lnTo>
                    <a:lnTo>
                      <a:pt x="325" y="133"/>
                    </a:lnTo>
                    <a:lnTo>
                      <a:pt x="325" y="133"/>
                    </a:lnTo>
                    <a:lnTo>
                      <a:pt x="316" y="124"/>
                    </a:lnTo>
                    <a:lnTo>
                      <a:pt x="299" y="115"/>
                    </a:lnTo>
                    <a:lnTo>
                      <a:pt x="299" y="107"/>
                    </a:lnTo>
                    <a:lnTo>
                      <a:pt x="299" y="107"/>
                    </a:lnTo>
                    <a:lnTo>
                      <a:pt x="290" y="98"/>
                    </a:lnTo>
                    <a:lnTo>
                      <a:pt x="281" y="89"/>
                    </a:lnTo>
                    <a:lnTo>
                      <a:pt x="272" y="80"/>
                    </a:lnTo>
                    <a:lnTo>
                      <a:pt x="264" y="80"/>
                    </a:lnTo>
                    <a:lnTo>
                      <a:pt x="255" y="80"/>
                    </a:lnTo>
                    <a:lnTo>
                      <a:pt x="255" y="80"/>
                    </a:lnTo>
                    <a:lnTo>
                      <a:pt x="246" y="80"/>
                    </a:lnTo>
                    <a:lnTo>
                      <a:pt x="237" y="80"/>
                    </a:lnTo>
                    <a:lnTo>
                      <a:pt x="228" y="80"/>
                    </a:lnTo>
                    <a:lnTo>
                      <a:pt x="228" y="89"/>
                    </a:lnTo>
                    <a:lnTo>
                      <a:pt x="228" y="89"/>
                    </a:lnTo>
                    <a:lnTo>
                      <a:pt x="228" y="89"/>
                    </a:lnTo>
                    <a:lnTo>
                      <a:pt x="228" y="89"/>
                    </a:lnTo>
                    <a:lnTo>
                      <a:pt x="237" y="98"/>
                    </a:lnTo>
                    <a:lnTo>
                      <a:pt x="228" y="98"/>
                    </a:lnTo>
                    <a:lnTo>
                      <a:pt x="228" y="98"/>
                    </a:lnTo>
                    <a:lnTo>
                      <a:pt x="220" y="98"/>
                    </a:lnTo>
                    <a:lnTo>
                      <a:pt x="202" y="107"/>
                    </a:lnTo>
                    <a:lnTo>
                      <a:pt x="202" y="107"/>
                    </a:lnTo>
                    <a:lnTo>
                      <a:pt x="202" y="107"/>
                    </a:lnTo>
                    <a:lnTo>
                      <a:pt x="193" y="115"/>
                    </a:lnTo>
                    <a:lnTo>
                      <a:pt x="193" y="115"/>
                    </a:lnTo>
                    <a:lnTo>
                      <a:pt x="184" y="115"/>
                    </a:lnTo>
                    <a:lnTo>
                      <a:pt x="176" y="115"/>
                    </a:lnTo>
                    <a:lnTo>
                      <a:pt x="176" y="124"/>
                    </a:lnTo>
                    <a:lnTo>
                      <a:pt x="167" y="124"/>
                    </a:lnTo>
                    <a:lnTo>
                      <a:pt x="167" y="115"/>
                    </a:lnTo>
                    <a:lnTo>
                      <a:pt x="167" y="115"/>
                    </a:lnTo>
                    <a:lnTo>
                      <a:pt x="167" y="107"/>
                    </a:lnTo>
                    <a:lnTo>
                      <a:pt x="167" y="115"/>
                    </a:lnTo>
                    <a:lnTo>
                      <a:pt x="167" y="115"/>
                    </a:lnTo>
                    <a:lnTo>
                      <a:pt x="167" y="115"/>
                    </a:lnTo>
                    <a:lnTo>
                      <a:pt x="167" y="115"/>
                    </a:lnTo>
                    <a:lnTo>
                      <a:pt x="167" y="107"/>
                    </a:lnTo>
                    <a:lnTo>
                      <a:pt x="158" y="98"/>
                    </a:lnTo>
                    <a:lnTo>
                      <a:pt x="158" y="98"/>
                    </a:lnTo>
                    <a:lnTo>
                      <a:pt x="149" y="98"/>
                    </a:lnTo>
                    <a:lnTo>
                      <a:pt x="149" y="98"/>
                    </a:lnTo>
                    <a:lnTo>
                      <a:pt x="149" y="98"/>
                    </a:lnTo>
                    <a:lnTo>
                      <a:pt x="149" y="98"/>
                    </a:lnTo>
                    <a:lnTo>
                      <a:pt x="140" y="89"/>
                    </a:lnTo>
                    <a:lnTo>
                      <a:pt x="149" y="89"/>
                    </a:lnTo>
                    <a:lnTo>
                      <a:pt x="158" y="98"/>
                    </a:lnTo>
                    <a:lnTo>
                      <a:pt x="158" y="89"/>
                    </a:lnTo>
                    <a:lnTo>
                      <a:pt x="158" y="89"/>
                    </a:lnTo>
                    <a:lnTo>
                      <a:pt x="149" y="89"/>
                    </a:lnTo>
                    <a:lnTo>
                      <a:pt x="149" y="89"/>
                    </a:lnTo>
                    <a:lnTo>
                      <a:pt x="140" y="80"/>
                    </a:lnTo>
                    <a:lnTo>
                      <a:pt x="140" y="80"/>
                    </a:lnTo>
                    <a:lnTo>
                      <a:pt x="149" y="80"/>
                    </a:lnTo>
                    <a:lnTo>
                      <a:pt x="149" y="71"/>
                    </a:lnTo>
                    <a:lnTo>
                      <a:pt x="140" y="80"/>
                    </a:lnTo>
                    <a:lnTo>
                      <a:pt x="132" y="80"/>
                    </a:lnTo>
                    <a:lnTo>
                      <a:pt x="132" y="80"/>
                    </a:lnTo>
                    <a:lnTo>
                      <a:pt x="132" y="80"/>
                    </a:lnTo>
                    <a:lnTo>
                      <a:pt x="140" y="80"/>
                    </a:lnTo>
                    <a:lnTo>
                      <a:pt x="140" y="89"/>
                    </a:lnTo>
                    <a:lnTo>
                      <a:pt x="132" y="80"/>
                    </a:lnTo>
                    <a:lnTo>
                      <a:pt x="114" y="80"/>
                    </a:lnTo>
                    <a:lnTo>
                      <a:pt x="96" y="71"/>
                    </a:lnTo>
                    <a:lnTo>
                      <a:pt x="88" y="71"/>
                    </a:lnTo>
                    <a:lnTo>
                      <a:pt x="88" y="71"/>
                    </a:lnTo>
                    <a:lnTo>
                      <a:pt x="96" y="71"/>
                    </a:lnTo>
                    <a:lnTo>
                      <a:pt x="96" y="71"/>
                    </a:lnTo>
                    <a:lnTo>
                      <a:pt x="96" y="71"/>
                    </a:lnTo>
                    <a:lnTo>
                      <a:pt x="105" y="71"/>
                    </a:lnTo>
                    <a:lnTo>
                      <a:pt x="114" y="71"/>
                    </a:lnTo>
                    <a:lnTo>
                      <a:pt x="105" y="71"/>
                    </a:lnTo>
                    <a:lnTo>
                      <a:pt x="96" y="62"/>
                    </a:lnTo>
                    <a:lnTo>
                      <a:pt x="96" y="62"/>
                    </a:lnTo>
                    <a:lnTo>
                      <a:pt x="88" y="71"/>
                    </a:lnTo>
                    <a:lnTo>
                      <a:pt x="88" y="62"/>
                    </a:lnTo>
                    <a:lnTo>
                      <a:pt x="79" y="71"/>
                    </a:lnTo>
                    <a:lnTo>
                      <a:pt x="79" y="71"/>
                    </a:lnTo>
                    <a:lnTo>
                      <a:pt x="61" y="71"/>
                    </a:lnTo>
                    <a:lnTo>
                      <a:pt x="44" y="80"/>
                    </a:lnTo>
                    <a:lnTo>
                      <a:pt x="44" y="80"/>
                    </a:lnTo>
                    <a:lnTo>
                      <a:pt x="44" y="80"/>
                    </a:lnTo>
                    <a:lnTo>
                      <a:pt x="52" y="80"/>
                    </a:lnTo>
                    <a:lnTo>
                      <a:pt x="52" y="71"/>
                    </a:lnTo>
                    <a:lnTo>
                      <a:pt x="52" y="71"/>
                    </a:lnTo>
                    <a:lnTo>
                      <a:pt x="44" y="62"/>
                    </a:lnTo>
                    <a:lnTo>
                      <a:pt x="44" y="71"/>
                    </a:lnTo>
                    <a:lnTo>
                      <a:pt x="44" y="71"/>
                    </a:lnTo>
                    <a:lnTo>
                      <a:pt x="44" y="62"/>
                    </a:lnTo>
                    <a:lnTo>
                      <a:pt x="35" y="71"/>
                    </a:lnTo>
                    <a:lnTo>
                      <a:pt x="35" y="71"/>
                    </a:lnTo>
                    <a:lnTo>
                      <a:pt x="35" y="71"/>
                    </a:lnTo>
                    <a:lnTo>
                      <a:pt x="35" y="80"/>
                    </a:lnTo>
                    <a:lnTo>
                      <a:pt x="35" y="80"/>
                    </a:lnTo>
                    <a:lnTo>
                      <a:pt x="26" y="89"/>
                    </a:lnTo>
                    <a:lnTo>
                      <a:pt x="26" y="89"/>
                    </a:lnTo>
                    <a:lnTo>
                      <a:pt x="17" y="89"/>
                    </a:lnTo>
                    <a:lnTo>
                      <a:pt x="17" y="80"/>
                    </a:lnTo>
                    <a:lnTo>
                      <a:pt x="26" y="80"/>
                    </a:lnTo>
                    <a:lnTo>
                      <a:pt x="26" y="80"/>
                    </a:lnTo>
                    <a:lnTo>
                      <a:pt x="17" y="7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09" name="Group 409"/>
              <p:cNvGrpSpPr/>
              <p:nvPr/>
            </p:nvGrpSpPr>
            <p:grpSpPr>
              <a:xfrm>
                <a:off x="4377089" y="2567084"/>
                <a:ext cx="376999" cy="214661"/>
                <a:chOff x="4714875" y="2476501"/>
                <a:chExt cx="446088" cy="254000"/>
              </a:xfrm>
              <a:grpFill/>
            </p:grpSpPr>
            <p:sp>
              <p:nvSpPr>
                <p:cNvPr id="119" name="Freeform 123"/>
                <p:cNvSpPr>
                  <a:spLocks/>
                </p:cNvSpPr>
                <p:nvPr/>
              </p:nvSpPr>
              <p:spPr bwMode="auto">
                <a:xfrm>
                  <a:off x="4714875" y="2505076"/>
                  <a:ext cx="446088" cy="225425"/>
                </a:xfrm>
                <a:custGeom>
                  <a:avLst/>
                  <a:gdLst/>
                  <a:ahLst/>
                  <a:cxnLst>
                    <a:cxn ang="0">
                      <a:pos x="220" y="0"/>
                    </a:cxn>
                    <a:cxn ang="0">
                      <a:pos x="246" y="97"/>
                    </a:cxn>
                    <a:cxn ang="0">
                      <a:pos x="273" y="89"/>
                    </a:cxn>
                    <a:cxn ang="0">
                      <a:pos x="273" y="106"/>
                    </a:cxn>
                    <a:cxn ang="0">
                      <a:pos x="273" y="124"/>
                    </a:cxn>
                    <a:cxn ang="0">
                      <a:pos x="246" y="133"/>
                    </a:cxn>
                    <a:cxn ang="0">
                      <a:pos x="246" y="133"/>
                    </a:cxn>
                    <a:cxn ang="0">
                      <a:pos x="237" y="124"/>
                    </a:cxn>
                    <a:cxn ang="0">
                      <a:pos x="237" y="115"/>
                    </a:cxn>
                    <a:cxn ang="0">
                      <a:pos x="229" y="115"/>
                    </a:cxn>
                    <a:cxn ang="0">
                      <a:pos x="229" y="115"/>
                    </a:cxn>
                    <a:cxn ang="0">
                      <a:pos x="220" y="115"/>
                    </a:cxn>
                    <a:cxn ang="0">
                      <a:pos x="211" y="106"/>
                    </a:cxn>
                    <a:cxn ang="0">
                      <a:pos x="202" y="97"/>
                    </a:cxn>
                    <a:cxn ang="0">
                      <a:pos x="220" y="89"/>
                    </a:cxn>
                    <a:cxn ang="0">
                      <a:pos x="211" y="80"/>
                    </a:cxn>
                    <a:cxn ang="0">
                      <a:pos x="202" y="89"/>
                    </a:cxn>
                    <a:cxn ang="0">
                      <a:pos x="202" y="71"/>
                    </a:cxn>
                    <a:cxn ang="0">
                      <a:pos x="211" y="71"/>
                    </a:cxn>
                    <a:cxn ang="0">
                      <a:pos x="202" y="62"/>
                    </a:cxn>
                    <a:cxn ang="0">
                      <a:pos x="193" y="62"/>
                    </a:cxn>
                    <a:cxn ang="0">
                      <a:pos x="202" y="53"/>
                    </a:cxn>
                    <a:cxn ang="0">
                      <a:pos x="202" y="53"/>
                    </a:cxn>
                    <a:cxn ang="0">
                      <a:pos x="202" y="27"/>
                    </a:cxn>
                    <a:cxn ang="0">
                      <a:pos x="211" y="27"/>
                    </a:cxn>
                    <a:cxn ang="0">
                      <a:pos x="211" y="18"/>
                    </a:cxn>
                    <a:cxn ang="0">
                      <a:pos x="202" y="18"/>
                    </a:cxn>
                    <a:cxn ang="0">
                      <a:pos x="202" y="27"/>
                    </a:cxn>
                    <a:cxn ang="0">
                      <a:pos x="193" y="27"/>
                    </a:cxn>
                    <a:cxn ang="0">
                      <a:pos x="185" y="36"/>
                    </a:cxn>
                    <a:cxn ang="0">
                      <a:pos x="185" y="44"/>
                    </a:cxn>
                    <a:cxn ang="0">
                      <a:pos x="185" y="44"/>
                    </a:cxn>
                    <a:cxn ang="0">
                      <a:pos x="185" y="62"/>
                    </a:cxn>
                    <a:cxn ang="0">
                      <a:pos x="185" y="62"/>
                    </a:cxn>
                    <a:cxn ang="0">
                      <a:pos x="185" y="71"/>
                    </a:cxn>
                    <a:cxn ang="0">
                      <a:pos x="193" y="89"/>
                    </a:cxn>
                    <a:cxn ang="0">
                      <a:pos x="202" y="115"/>
                    </a:cxn>
                    <a:cxn ang="0">
                      <a:pos x="185" y="106"/>
                    </a:cxn>
                    <a:cxn ang="0">
                      <a:pos x="185" y="97"/>
                    </a:cxn>
                    <a:cxn ang="0">
                      <a:pos x="193" y="115"/>
                    </a:cxn>
                    <a:cxn ang="0">
                      <a:pos x="211" y="133"/>
                    </a:cxn>
                    <a:cxn ang="0">
                      <a:pos x="202" y="133"/>
                    </a:cxn>
                    <a:cxn ang="0">
                      <a:pos x="185" y="124"/>
                    </a:cxn>
                    <a:cxn ang="0">
                      <a:pos x="176" y="115"/>
                    </a:cxn>
                    <a:cxn ang="0">
                      <a:pos x="167" y="124"/>
                    </a:cxn>
                    <a:cxn ang="0">
                      <a:pos x="158" y="115"/>
                    </a:cxn>
                    <a:cxn ang="0">
                      <a:pos x="149" y="115"/>
                    </a:cxn>
                    <a:cxn ang="0">
                      <a:pos x="149" y="106"/>
                    </a:cxn>
                    <a:cxn ang="0">
                      <a:pos x="158" y="89"/>
                    </a:cxn>
                    <a:cxn ang="0">
                      <a:pos x="158" y="80"/>
                    </a:cxn>
                    <a:cxn ang="0">
                      <a:pos x="149" y="80"/>
                    </a:cxn>
                    <a:cxn ang="0">
                      <a:pos x="132" y="71"/>
                    </a:cxn>
                    <a:cxn ang="0">
                      <a:pos x="123" y="53"/>
                    </a:cxn>
                    <a:cxn ang="0">
                      <a:pos x="105" y="53"/>
                    </a:cxn>
                    <a:cxn ang="0">
                      <a:pos x="97" y="44"/>
                    </a:cxn>
                    <a:cxn ang="0">
                      <a:pos x="88" y="36"/>
                    </a:cxn>
                    <a:cxn ang="0">
                      <a:pos x="70" y="36"/>
                    </a:cxn>
                    <a:cxn ang="0">
                      <a:pos x="61" y="44"/>
                    </a:cxn>
                    <a:cxn ang="0">
                      <a:pos x="44" y="44"/>
                    </a:cxn>
                    <a:cxn ang="0">
                      <a:pos x="44" y="44"/>
                    </a:cxn>
                    <a:cxn ang="0">
                      <a:pos x="26" y="62"/>
                    </a:cxn>
                    <a:cxn ang="0">
                      <a:pos x="18" y="71"/>
                    </a:cxn>
                    <a:cxn ang="0">
                      <a:pos x="0" y="44"/>
                    </a:cxn>
                  </a:cxnLst>
                  <a:rect l="0" t="0" r="r" b="b"/>
                  <a:pathLst>
                    <a:path w="281" h="142">
                      <a:moveTo>
                        <a:pt x="0" y="44"/>
                      </a:moveTo>
                      <a:lnTo>
                        <a:pt x="97" y="27"/>
                      </a:lnTo>
                      <a:lnTo>
                        <a:pt x="220" y="0"/>
                      </a:lnTo>
                      <a:lnTo>
                        <a:pt x="229" y="53"/>
                      </a:lnTo>
                      <a:lnTo>
                        <a:pt x="237" y="89"/>
                      </a:lnTo>
                      <a:lnTo>
                        <a:pt x="246" y="97"/>
                      </a:lnTo>
                      <a:lnTo>
                        <a:pt x="281" y="89"/>
                      </a:lnTo>
                      <a:lnTo>
                        <a:pt x="281" y="89"/>
                      </a:lnTo>
                      <a:lnTo>
                        <a:pt x="273" y="89"/>
                      </a:lnTo>
                      <a:lnTo>
                        <a:pt x="281" y="97"/>
                      </a:lnTo>
                      <a:lnTo>
                        <a:pt x="281" y="106"/>
                      </a:lnTo>
                      <a:lnTo>
                        <a:pt x="273" y="106"/>
                      </a:lnTo>
                      <a:lnTo>
                        <a:pt x="273" y="115"/>
                      </a:lnTo>
                      <a:lnTo>
                        <a:pt x="273" y="124"/>
                      </a:lnTo>
                      <a:lnTo>
                        <a:pt x="273" y="124"/>
                      </a:lnTo>
                      <a:lnTo>
                        <a:pt x="255" y="133"/>
                      </a:lnTo>
                      <a:lnTo>
                        <a:pt x="255" y="133"/>
                      </a:lnTo>
                      <a:lnTo>
                        <a:pt x="246" y="133"/>
                      </a:lnTo>
                      <a:lnTo>
                        <a:pt x="237" y="142"/>
                      </a:lnTo>
                      <a:lnTo>
                        <a:pt x="237" y="133"/>
                      </a:lnTo>
                      <a:lnTo>
                        <a:pt x="246" y="133"/>
                      </a:lnTo>
                      <a:lnTo>
                        <a:pt x="246" y="124"/>
                      </a:lnTo>
                      <a:lnTo>
                        <a:pt x="237" y="124"/>
                      </a:lnTo>
                      <a:lnTo>
                        <a:pt x="237" y="124"/>
                      </a:lnTo>
                      <a:lnTo>
                        <a:pt x="237" y="124"/>
                      </a:lnTo>
                      <a:lnTo>
                        <a:pt x="237" y="124"/>
                      </a:lnTo>
                      <a:lnTo>
                        <a:pt x="237" y="115"/>
                      </a:lnTo>
                      <a:lnTo>
                        <a:pt x="237" y="115"/>
                      </a:lnTo>
                      <a:lnTo>
                        <a:pt x="237" y="106"/>
                      </a:lnTo>
                      <a:lnTo>
                        <a:pt x="229" y="115"/>
                      </a:lnTo>
                      <a:lnTo>
                        <a:pt x="229" y="115"/>
                      </a:lnTo>
                      <a:lnTo>
                        <a:pt x="229" y="106"/>
                      </a:lnTo>
                      <a:lnTo>
                        <a:pt x="229" y="115"/>
                      </a:lnTo>
                      <a:lnTo>
                        <a:pt x="229" y="115"/>
                      </a:lnTo>
                      <a:lnTo>
                        <a:pt x="220" y="115"/>
                      </a:lnTo>
                      <a:lnTo>
                        <a:pt x="220" y="115"/>
                      </a:lnTo>
                      <a:lnTo>
                        <a:pt x="211" y="106"/>
                      </a:lnTo>
                      <a:lnTo>
                        <a:pt x="211" y="115"/>
                      </a:lnTo>
                      <a:lnTo>
                        <a:pt x="211" y="106"/>
                      </a:lnTo>
                      <a:lnTo>
                        <a:pt x="211" y="106"/>
                      </a:lnTo>
                      <a:lnTo>
                        <a:pt x="211" y="97"/>
                      </a:lnTo>
                      <a:lnTo>
                        <a:pt x="202" y="97"/>
                      </a:lnTo>
                      <a:lnTo>
                        <a:pt x="211" y="89"/>
                      </a:lnTo>
                      <a:lnTo>
                        <a:pt x="220" y="89"/>
                      </a:lnTo>
                      <a:lnTo>
                        <a:pt x="220" y="89"/>
                      </a:lnTo>
                      <a:lnTo>
                        <a:pt x="220" y="89"/>
                      </a:lnTo>
                      <a:lnTo>
                        <a:pt x="211" y="89"/>
                      </a:lnTo>
                      <a:lnTo>
                        <a:pt x="211" y="80"/>
                      </a:lnTo>
                      <a:lnTo>
                        <a:pt x="211" y="80"/>
                      </a:lnTo>
                      <a:lnTo>
                        <a:pt x="202" y="80"/>
                      </a:lnTo>
                      <a:lnTo>
                        <a:pt x="202" y="89"/>
                      </a:lnTo>
                      <a:lnTo>
                        <a:pt x="202" y="80"/>
                      </a:lnTo>
                      <a:lnTo>
                        <a:pt x="202" y="80"/>
                      </a:lnTo>
                      <a:lnTo>
                        <a:pt x="202" y="71"/>
                      </a:lnTo>
                      <a:lnTo>
                        <a:pt x="211" y="80"/>
                      </a:lnTo>
                      <a:lnTo>
                        <a:pt x="211" y="71"/>
                      </a:lnTo>
                      <a:lnTo>
                        <a:pt x="211" y="71"/>
                      </a:lnTo>
                      <a:lnTo>
                        <a:pt x="202" y="71"/>
                      </a:lnTo>
                      <a:lnTo>
                        <a:pt x="202" y="62"/>
                      </a:lnTo>
                      <a:lnTo>
                        <a:pt x="202" y="62"/>
                      </a:lnTo>
                      <a:lnTo>
                        <a:pt x="193" y="71"/>
                      </a:lnTo>
                      <a:lnTo>
                        <a:pt x="193" y="71"/>
                      </a:lnTo>
                      <a:lnTo>
                        <a:pt x="193" y="62"/>
                      </a:lnTo>
                      <a:lnTo>
                        <a:pt x="202" y="62"/>
                      </a:lnTo>
                      <a:lnTo>
                        <a:pt x="202" y="62"/>
                      </a:lnTo>
                      <a:lnTo>
                        <a:pt x="202" y="53"/>
                      </a:lnTo>
                      <a:lnTo>
                        <a:pt x="202" y="53"/>
                      </a:lnTo>
                      <a:lnTo>
                        <a:pt x="202" y="53"/>
                      </a:lnTo>
                      <a:lnTo>
                        <a:pt x="202" y="53"/>
                      </a:lnTo>
                      <a:lnTo>
                        <a:pt x="193" y="53"/>
                      </a:lnTo>
                      <a:lnTo>
                        <a:pt x="202" y="36"/>
                      </a:lnTo>
                      <a:lnTo>
                        <a:pt x="202" y="27"/>
                      </a:lnTo>
                      <a:lnTo>
                        <a:pt x="211" y="27"/>
                      </a:lnTo>
                      <a:lnTo>
                        <a:pt x="211" y="27"/>
                      </a:lnTo>
                      <a:lnTo>
                        <a:pt x="211" y="27"/>
                      </a:lnTo>
                      <a:lnTo>
                        <a:pt x="211" y="18"/>
                      </a:lnTo>
                      <a:lnTo>
                        <a:pt x="211" y="18"/>
                      </a:lnTo>
                      <a:lnTo>
                        <a:pt x="211" y="18"/>
                      </a:lnTo>
                      <a:lnTo>
                        <a:pt x="211" y="9"/>
                      </a:lnTo>
                      <a:lnTo>
                        <a:pt x="202" y="18"/>
                      </a:lnTo>
                      <a:lnTo>
                        <a:pt x="202" y="18"/>
                      </a:lnTo>
                      <a:lnTo>
                        <a:pt x="202" y="18"/>
                      </a:lnTo>
                      <a:lnTo>
                        <a:pt x="202" y="27"/>
                      </a:lnTo>
                      <a:lnTo>
                        <a:pt x="202" y="27"/>
                      </a:lnTo>
                      <a:lnTo>
                        <a:pt x="193" y="27"/>
                      </a:lnTo>
                      <a:lnTo>
                        <a:pt x="193" y="27"/>
                      </a:lnTo>
                      <a:lnTo>
                        <a:pt x="193" y="27"/>
                      </a:lnTo>
                      <a:lnTo>
                        <a:pt x="193" y="36"/>
                      </a:lnTo>
                      <a:lnTo>
                        <a:pt x="185" y="27"/>
                      </a:lnTo>
                      <a:lnTo>
                        <a:pt x="185" y="36"/>
                      </a:lnTo>
                      <a:lnTo>
                        <a:pt x="185" y="36"/>
                      </a:lnTo>
                      <a:lnTo>
                        <a:pt x="185" y="44"/>
                      </a:lnTo>
                      <a:lnTo>
                        <a:pt x="185" y="44"/>
                      </a:lnTo>
                      <a:lnTo>
                        <a:pt x="185" y="44"/>
                      </a:lnTo>
                      <a:lnTo>
                        <a:pt x="185" y="44"/>
                      </a:lnTo>
                      <a:lnTo>
                        <a:pt x="185" y="44"/>
                      </a:lnTo>
                      <a:lnTo>
                        <a:pt x="176" y="44"/>
                      </a:lnTo>
                      <a:lnTo>
                        <a:pt x="185" y="53"/>
                      </a:lnTo>
                      <a:lnTo>
                        <a:pt x="185" y="62"/>
                      </a:lnTo>
                      <a:lnTo>
                        <a:pt x="193" y="62"/>
                      </a:lnTo>
                      <a:lnTo>
                        <a:pt x="193" y="62"/>
                      </a:lnTo>
                      <a:lnTo>
                        <a:pt x="185" y="62"/>
                      </a:lnTo>
                      <a:lnTo>
                        <a:pt x="185" y="62"/>
                      </a:lnTo>
                      <a:lnTo>
                        <a:pt x="185" y="62"/>
                      </a:lnTo>
                      <a:lnTo>
                        <a:pt x="185" y="71"/>
                      </a:lnTo>
                      <a:lnTo>
                        <a:pt x="185" y="80"/>
                      </a:lnTo>
                      <a:lnTo>
                        <a:pt x="185" y="89"/>
                      </a:lnTo>
                      <a:lnTo>
                        <a:pt x="193" y="89"/>
                      </a:lnTo>
                      <a:lnTo>
                        <a:pt x="193" y="97"/>
                      </a:lnTo>
                      <a:lnTo>
                        <a:pt x="202" y="115"/>
                      </a:lnTo>
                      <a:lnTo>
                        <a:pt x="202" y="115"/>
                      </a:lnTo>
                      <a:lnTo>
                        <a:pt x="193" y="115"/>
                      </a:lnTo>
                      <a:lnTo>
                        <a:pt x="193" y="115"/>
                      </a:lnTo>
                      <a:lnTo>
                        <a:pt x="185" y="106"/>
                      </a:lnTo>
                      <a:lnTo>
                        <a:pt x="185" y="97"/>
                      </a:lnTo>
                      <a:lnTo>
                        <a:pt x="185" y="89"/>
                      </a:lnTo>
                      <a:lnTo>
                        <a:pt x="185" y="97"/>
                      </a:lnTo>
                      <a:lnTo>
                        <a:pt x="185" y="106"/>
                      </a:lnTo>
                      <a:lnTo>
                        <a:pt x="185" y="106"/>
                      </a:lnTo>
                      <a:lnTo>
                        <a:pt x="193" y="115"/>
                      </a:lnTo>
                      <a:lnTo>
                        <a:pt x="202" y="115"/>
                      </a:lnTo>
                      <a:lnTo>
                        <a:pt x="202" y="124"/>
                      </a:lnTo>
                      <a:lnTo>
                        <a:pt x="211" y="133"/>
                      </a:lnTo>
                      <a:lnTo>
                        <a:pt x="211" y="133"/>
                      </a:lnTo>
                      <a:lnTo>
                        <a:pt x="202" y="133"/>
                      </a:lnTo>
                      <a:lnTo>
                        <a:pt x="202" y="133"/>
                      </a:lnTo>
                      <a:lnTo>
                        <a:pt x="202" y="133"/>
                      </a:lnTo>
                      <a:lnTo>
                        <a:pt x="193" y="124"/>
                      </a:lnTo>
                      <a:lnTo>
                        <a:pt x="185" y="124"/>
                      </a:lnTo>
                      <a:lnTo>
                        <a:pt x="185" y="124"/>
                      </a:lnTo>
                      <a:lnTo>
                        <a:pt x="176" y="124"/>
                      </a:lnTo>
                      <a:lnTo>
                        <a:pt x="176" y="115"/>
                      </a:lnTo>
                      <a:lnTo>
                        <a:pt x="176" y="124"/>
                      </a:lnTo>
                      <a:lnTo>
                        <a:pt x="176" y="124"/>
                      </a:lnTo>
                      <a:lnTo>
                        <a:pt x="167" y="124"/>
                      </a:lnTo>
                      <a:lnTo>
                        <a:pt x="167" y="115"/>
                      </a:lnTo>
                      <a:lnTo>
                        <a:pt x="167" y="115"/>
                      </a:lnTo>
                      <a:lnTo>
                        <a:pt x="158" y="115"/>
                      </a:lnTo>
                      <a:lnTo>
                        <a:pt x="158" y="115"/>
                      </a:lnTo>
                      <a:lnTo>
                        <a:pt x="158" y="124"/>
                      </a:lnTo>
                      <a:lnTo>
                        <a:pt x="149" y="115"/>
                      </a:lnTo>
                      <a:lnTo>
                        <a:pt x="149" y="115"/>
                      </a:lnTo>
                      <a:lnTo>
                        <a:pt x="149" y="106"/>
                      </a:lnTo>
                      <a:lnTo>
                        <a:pt x="149" y="106"/>
                      </a:lnTo>
                      <a:lnTo>
                        <a:pt x="158" y="106"/>
                      </a:lnTo>
                      <a:lnTo>
                        <a:pt x="158" y="97"/>
                      </a:lnTo>
                      <a:lnTo>
                        <a:pt x="158" y="89"/>
                      </a:lnTo>
                      <a:lnTo>
                        <a:pt x="158" y="89"/>
                      </a:lnTo>
                      <a:lnTo>
                        <a:pt x="158" y="80"/>
                      </a:lnTo>
                      <a:lnTo>
                        <a:pt x="158" y="80"/>
                      </a:lnTo>
                      <a:lnTo>
                        <a:pt x="158" y="71"/>
                      </a:lnTo>
                      <a:lnTo>
                        <a:pt x="149" y="80"/>
                      </a:lnTo>
                      <a:lnTo>
                        <a:pt x="149" y="80"/>
                      </a:lnTo>
                      <a:lnTo>
                        <a:pt x="141" y="71"/>
                      </a:lnTo>
                      <a:lnTo>
                        <a:pt x="132" y="71"/>
                      </a:lnTo>
                      <a:lnTo>
                        <a:pt x="132" y="71"/>
                      </a:lnTo>
                      <a:lnTo>
                        <a:pt x="123" y="71"/>
                      </a:lnTo>
                      <a:lnTo>
                        <a:pt x="123" y="62"/>
                      </a:lnTo>
                      <a:lnTo>
                        <a:pt x="123" y="53"/>
                      </a:lnTo>
                      <a:lnTo>
                        <a:pt x="114" y="53"/>
                      </a:lnTo>
                      <a:lnTo>
                        <a:pt x="105" y="53"/>
                      </a:lnTo>
                      <a:lnTo>
                        <a:pt x="105" y="53"/>
                      </a:lnTo>
                      <a:lnTo>
                        <a:pt x="105" y="44"/>
                      </a:lnTo>
                      <a:lnTo>
                        <a:pt x="105" y="44"/>
                      </a:lnTo>
                      <a:lnTo>
                        <a:pt x="97" y="44"/>
                      </a:lnTo>
                      <a:lnTo>
                        <a:pt x="97" y="36"/>
                      </a:lnTo>
                      <a:lnTo>
                        <a:pt x="97" y="36"/>
                      </a:lnTo>
                      <a:lnTo>
                        <a:pt x="88" y="36"/>
                      </a:lnTo>
                      <a:lnTo>
                        <a:pt x="79" y="36"/>
                      </a:lnTo>
                      <a:lnTo>
                        <a:pt x="79" y="27"/>
                      </a:lnTo>
                      <a:lnTo>
                        <a:pt x="70" y="36"/>
                      </a:lnTo>
                      <a:lnTo>
                        <a:pt x="70" y="36"/>
                      </a:lnTo>
                      <a:lnTo>
                        <a:pt x="61" y="36"/>
                      </a:lnTo>
                      <a:lnTo>
                        <a:pt x="61" y="44"/>
                      </a:lnTo>
                      <a:lnTo>
                        <a:pt x="61" y="44"/>
                      </a:lnTo>
                      <a:lnTo>
                        <a:pt x="53" y="44"/>
                      </a:lnTo>
                      <a:lnTo>
                        <a:pt x="44" y="44"/>
                      </a:lnTo>
                      <a:lnTo>
                        <a:pt x="44" y="44"/>
                      </a:lnTo>
                      <a:lnTo>
                        <a:pt x="44" y="44"/>
                      </a:lnTo>
                      <a:lnTo>
                        <a:pt x="44" y="44"/>
                      </a:lnTo>
                      <a:lnTo>
                        <a:pt x="35" y="62"/>
                      </a:lnTo>
                      <a:lnTo>
                        <a:pt x="26" y="53"/>
                      </a:lnTo>
                      <a:lnTo>
                        <a:pt x="26" y="62"/>
                      </a:lnTo>
                      <a:lnTo>
                        <a:pt x="26" y="62"/>
                      </a:lnTo>
                      <a:lnTo>
                        <a:pt x="18" y="71"/>
                      </a:lnTo>
                      <a:lnTo>
                        <a:pt x="18" y="71"/>
                      </a:lnTo>
                      <a:lnTo>
                        <a:pt x="9" y="80"/>
                      </a:lnTo>
                      <a:lnTo>
                        <a:pt x="9" y="89"/>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Freeform 149"/>
                <p:cNvSpPr>
                  <a:spLocks/>
                </p:cNvSpPr>
                <p:nvPr/>
              </p:nvSpPr>
              <p:spPr bwMode="auto">
                <a:xfrm>
                  <a:off x="5064125" y="2476501"/>
                  <a:ext cx="96838" cy="182563"/>
                </a:xfrm>
                <a:custGeom>
                  <a:avLst/>
                  <a:gdLst/>
                  <a:ahLst/>
                  <a:cxnLst>
                    <a:cxn ang="0">
                      <a:pos x="0" y="18"/>
                    </a:cxn>
                    <a:cxn ang="0">
                      <a:pos x="0" y="9"/>
                    </a:cxn>
                    <a:cxn ang="0">
                      <a:pos x="0" y="9"/>
                    </a:cxn>
                    <a:cxn ang="0">
                      <a:pos x="9" y="0"/>
                    </a:cxn>
                    <a:cxn ang="0">
                      <a:pos x="9" y="0"/>
                    </a:cxn>
                    <a:cxn ang="0">
                      <a:pos x="17" y="0"/>
                    </a:cxn>
                    <a:cxn ang="0">
                      <a:pos x="17" y="9"/>
                    </a:cxn>
                    <a:cxn ang="0">
                      <a:pos x="17" y="9"/>
                    </a:cxn>
                    <a:cxn ang="0">
                      <a:pos x="9" y="9"/>
                    </a:cxn>
                    <a:cxn ang="0">
                      <a:pos x="9" y="18"/>
                    </a:cxn>
                    <a:cxn ang="0">
                      <a:pos x="9" y="18"/>
                    </a:cxn>
                    <a:cxn ang="0">
                      <a:pos x="9" y="27"/>
                    </a:cxn>
                    <a:cxn ang="0">
                      <a:pos x="9" y="27"/>
                    </a:cxn>
                    <a:cxn ang="0">
                      <a:pos x="17" y="36"/>
                    </a:cxn>
                    <a:cxn ang="0">
                      <a:pos x="17" y="45"/>
                    </a:cxn>
                    <a:cxn ang="0">
                      <a:pos x="26" y="45"/>
                    </a:cxn>
                    <a:cxn ang="0">
                      <a:pos x="26" y="54"/>
                    </a:cxn>
                    <a:cxn ang="0">
                      <a:pos x="26" y="54"/>
                    </a:cxn>
                    <a:cxn ang="0">
                      <a:pos x="35" y="62"/>
                    </a:cxn>
                    <a:cxn ang="0">
                      <a:pos x="35" y="71"/>
                    </a:cxn>
                    <a:cxn ang="0">
                      <a:pos x="35" y="71"/>
                    </a:cxn>
                    <a:cxn ang="0">
                      <a:pos x="44" y="80"/>
                    </a:cxn>
                    <a:cxn ang="0">
                      <a:pos x="53" y="80"/>
                    </a:cxn>
                    <a:cxn ang="0">
                      <a:pos x="53" y="80"/>
                    </a:cxn>
                    <a:cxn ang="0">
                      <a:pos x="53" y="89"/>
                    </a:cxn>
                    <a:cxn ang="0">
                      <a:pos x="53" y="89"/>
                    </a:cxn>
                    <a:cxn ang="0">
                      <a:pos x="53" y="89"/>
                    </a:cxn>
                    <a:cxn ang="0">
                      <a:pos x="53" y="98"/>
                    </a:cxn>
                    <a:cxn ang="0">
                      <a:pos x="53" y="98"/>
                    </a:cxn>
                    <a:cxn ang="0">
                      <a:pos x="61" y="98"/>
                    </a:cxn>
                    <a:cxn ang="0">
                      <a:pos x="61" y="107"/>
                    </a:cxn>
                    <a:cxn ang="0">
                      <a:pos x="61" y="107"/>
                    </a:cxn>
                    <a:cxn ang="0">
                      <a:pos x="61" y="107"/>
                    </a:cxn>
                    <a:cxn ang="0">
                      <a:pos x="26" y="115"/>
                    </a:cxn>
                    <a:cxn ang="0">
                      <a:pos x="17" y="107"/>
                    </a:cxn>
                    <a:cxn ang="0">
                      <a:pos x="9" y="71"/>
                    </a:cxn>
                    <a:cxn ang="0">
                      <a:pos x="0" y="18"/>
                    </a:cxn>
                  </a:cxnLst>
                  <a:rect l="0" t="0" r="r" b="b"/>
                  <a:pathLst>
                    <a:path w="61" h="115">
                      <a:moveTo>
                        <a:pt x="0" y="18"/>
                      </a:moveTo>
                      <a:lnTo>
                        <a:pt x="0" y="9"/>
                      </a:lnTo>
                      <a:lnTo>
                        <a:pt x="0" y="9"/>
                      </a:lnTo>
                      <a:lnTo>
                        <a:pt x="9" y="0"/>
                      </a:lnTo>
                      <a:lnTo>
                        <a:pt x="9" y="0"/>
                      </a:lnTo>
                      <a:lnTo>
                        <a:pt x="17" y="0"/>
                      </a:lnTo>
                      <a:lnTo>
                        <a:pt x="17" y="9"/>
                      </a:lnTo>
                      <a:lnTo>
                        <a:pt x="17" y="9"/>
                      </a:lnTo>
                      <a:lnTo>
                        <a:pt x="9" y="9"/>
                      </a:lnTo>
                      <a:lnTo>
                        <a:pt x="9" y="18"/>
                      </a:lnTo>
                      <a:lnTo>
                        <a:pt x="9" y="18"/>
                      </a:lnTo>
                      <a:lnTo>
                        <a:pt x="9" y="27"/>
                      </a:lnTo>
                      <a:lnTo>
                        <a:pt x="9" y="27"/>
                      </a:lnTo>
                      <a:lnTo>
                        <a:pt x="17" y="36"/>
                      </a:lnTo>
                      <a:lnTo>
                        <a:pt x="17" y="45"/>
                      </a:lnTo>
                      <a:lnTo>
                        <a:pt x="26" y="45"/>
                      </a:lnTo>
                      <a:lnTo>
                        <a:pt x="26" y="54"/>
                      </a:lnTo>
                      <a:lnTo>
                        <a:pt x="26" y="54"/>
                      </a:lnTo>
                      <a:lnTo>
                        <a:pt x="35" y="62"/>
                      </a:lnTo>
                      <a:lnTo>
                        <a:pt x="35" y="71"/>
                      </a:lnTo>
                      <a:lnTo>
                        <a:pt x="35" y="71"/>
                      </a:lnTo>
                      <a:lnTo>
                        <a:pt x="44" y="80"/>
                      </a:lnTo>
                      <a:lnTo>
                        <a:pt x="53" y="80"/>
                      </a:lnTo>
                      <a:lnTo>
                        <a:pt x="53" y="80"/>
                      </a:lnTo>
                      <a:lnTo>
                        <a:pt x="53" y="89"/>
                      </a:lnTo>
                      <a:lnTo>
                        <a:pt x="53" y="89"/>
                      </a:lnTo>
                      <a:lnTo>
                        <a:pt x="53" y="89"/>
                      </a:lnTo>
                      <a:lnTo>
                        <a:pt x="53" y="98"/>
                      </a:lnTo>
                      <a:lnTo>
                        <a:pt x="53" y="98"/>
                      </a:lnTo>
                      <a:lnTo>
                        <a:pt x="61" y="98"/>
                      </a:lnTo>
                      <a:lnTo>
                        <a:pt x="61" y="107"/>
                      </a:lnTo>
                      <a:lnTo>
                        <a:pt x="61" y="107"/>
                      </a:lnTo>
                      <a:lnTo>
                        <a:pt x="61" y="107"/>
                      </a:lnTo>
                      <a:lnTo>
                        <a:pt x="26" y="115"/>
                      </a:lnTo>
                      <a:lnTo>
                        <a:pt x="17" y="107"/>
                      </a:lnTo>
                      <a:lnTo>
                        <a:pt x="9" y="71"/>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10" name="Freeform 151"/>
              <p:cNvSpPr>
                <a:spLocks/>
              </p:cNvSpPr>
              <p:nvPr/>
            </p:nvSpPr>
            <p:spPr bwMode="auto">
              <a:xfrm>
                <a:off x="4790312" y="2270584"/>
                <a:ext cx="140872" cy="143555"/>
              </a:xfrm>
              <a:custGeom>
                <a:avLst/>
                <a:gdLst/>
                <a:ahLst/>
                <a:cxnLst>
                  <a:cxn ang="0">
                    <a:pos x="0" y="27"/>
                  </a:cxn>
                  <a:cxn ang="0">
                    <a:pos x="35" y="18"/>
                  </a:cxn>
                  <a:cxn ang="0">
                    <a:pos x="35" y="18"/>
                  </a:cxn>
                  <a:cxn ang="0">
                    <a:pos x="44" y="18"/>
                  </a:cxn>
                  <a:cxn ang="0">
                    <a:pos x="53" y="18"/>
                  </a:cxn>
                  <a:cxn ang="0">
                    <a:pos x="53" y="9"/>
                  </a:cxn>
                  <a:cxn ang="0">
                    <a:pos x="79" y="9"/>
                  </a:cxn>
                  <a:cxn ang="0">
                    <a:pos x="88" y="0"/>
                  </a:cxn>
                  <a:cxn ang="0">
                    <a:pos x="97" y="0"/>
                  </a:cxn>
                  <a:cxn ang="0">
                    <a:pos x="105" y="45"/>
                  </a:cxn>
                  <a:cxn ang="0">
                    <a:pos x="105" y="53"/>
                  </a:cxn>
                  <a:cxn ang="0">
                    <a:pos x="105" y="53"/>
                  </a:cxn>
                  <a:cxn ang="0">
                    <a:pos x="105" y="53"/>
                  </a:cxn>
                  <a:cxn ang="0">
                    <a:pos x="105" y="62"/>
                  </a:cxn>
                  <a:cxn ang="0">
                    <a:pos x="105" y="53"/>
                  </a:cxn>
                  <a:cxn ang="0">
                    <a:pos x="88" y="62"/>
                  </a:cxn>
                  <a:cxn ang="0">
                    <a:pos x="79" y="71"/>
                  </a:cxn>
                  <a:cxn ang="0">
                    <a:pos x="79" y="62"/>
                  </a:cxn>
                  <a:cxn ang="0">
                    <a:pos x="79" y="62"/>
                  </a:cxn>
                  <a:cxn ang="0">
                    <a:pos x="70" y="62"/>
                  </a:cxn>
                  <a:cxn ang="0">
                    <a:pos x="79" y="71"/>
                  </a:cxn>
                  <a:cxn ang="0">
                    <a:pos x="79" y="71"/>
                  </a:cxn>
                  <a:cxn ang="0">
                    <a:pos x="61" y="71"/>
                  </a:cxn>
                  <a:cxn ang="0">
                    <a:pos x="61" y="80"/>
                  </a:cxn>
                  <a:cxn ang="0">
                    <a:pos x="53" y="80"/>
                  </a:cxn>
                  <a:cxn ang="0">
                    <a:pos x="44" y="80"/>
                  </a:cxn>
                  <a:cxn ang="0">
                    <a:pos x="44" y="80"/>
                  </a:cxn>
                  <a:cxn ang="0">
                    <a:pos x="35" y="89"/>
                  </a:cxn>
                  <a:cxn ang="0">
                    <a:pos x="35" y="89"/>
                  </a:cxn>
                  <a:cxn ang="0">
                    <a:pos x="26" y="98"/>
                  </a:cxn>
                  <a:cxn ang="0">
                    <a:pos x="26" y="98"/>
                  </a:cxn>
                  <a:cxn ang="0">
                    <a:pos x="17" y="107"/>
                  </a:cxn>
                  <a:cxn ang="0">
                    <a:pos x="9" y="107"/>
                  </a:cxn>
                  <a:cxn ang="0">
                    <a:pos x="0" y="107"/>
                  </a:cxn>
                  <a:cxn ang="0">
                    <a:pos x="0" y="98"/>
                  </a:cxn>
                  <a:cxn ang="0">
                    <a:pos x="9" y="89"/>
                  </a:cxn>
                  <a:cxn ang="0">
                    <a:pos x="9" y="89"/>
                  </a:cxn>
                  <a:cxn ang="0">
                    <a:pos x="9" y="80"/>
                  </a:cxn>
                  <a:cxn ang="0">
                    <a:pos x="0" y="27"/>
                  </a:cxn>
                </a:cxnLst>
                <a:rect l="0" t="0" r="r" b="b"/>
                <a:pathLst>
                  <a:path w="105" h="107">
                    <a:moveTo>
                      <a:pt x="0" y="27"/>
                    </a:moveTo>
                    <a:lnTo>
                      <a:pt x="35" y="18"/>
                    </a:lnTo>
                    <a:lnTo>
                      <a:pt x="35" y="18"/>
                    </a:lnTo>
                    <a:lnTo>
                      <a:pt x="44" y="18"/>
                    </a:lnTo>
                    <a:lnTo>
                      <a:pt x="53" y="18"/>
                    </a:lnTo>
                    <a:lnTo>
                      <a:pt x="53" y="9"/>
                    </a:lnTo>
                    <a:lnTo>
                      <a:pt x="79" y="9"/>
                    </a:lnTo>
                    <a:lnTo>
                      <a:pt x="88" y="0"/>
                    </a:lnTo>
                    <a:lnTo>
                      <a:pt x="97" y="0"/>
                    </a:lnTo>
                    <a:lnTo>
                      <a:pt x="105" y="45"/>
                    </a:lnTo>
                    <a:lnTo>
                      <a:pt x="105" y="53"/>
                    </a:lnTo>
                    <a:lnTo>
                      <a:pt x="105" y="53"/>
                    </a:lnTo>
                    <a:lnTo>
                      <a:pt x="105" y="53"/>
                    </a:lnTo>
                    <a:lnTo>
                      <a:pt x="105" y="62"/>
                    </a:lnTo>
                    <a:lnTo>
                      <a:pt x="105" y="53"/>
                    </a:lnTo>
                    <a:lnTo>
                      <a:pt x="88" y="62"/>
                    </a:lnTo>
                    <a:lnTo>
                      <a:pt x="79" y="71"/>
                    </a:lnTo>
                    <a:lnTo>
                      <a:pt x="79" y="62"/>
                    </a:lnTo>
                    <a:lnTo>
                      <a:pt x="79" y="62"/>
                    </a:lnTo>
                    <a:lnTo>
                      <a:pt x="70" y="62"/>
                    </a:lnTo>
                    <a:lnTo>
                      <a:pt x="79" y="71"/>
                    </a:lnTo>
                    <a:lnTo>
                      <a:pt x="79" y="71"/>
                    </a:lnTo>
                    <a:lnTo>
                      <a:pt x="61" y="71"/>
                    </a:lnTo>
                    <a:lnTo>
                      <a:pt x="61" y="80"/>
                    </a:lnTo>
                    <a:lnTo>
                      <a:pt x="53" y="80"/>
                    </a:lnTo>
                    <a:lnTo>
                      <a:pt x="44" y="80"/>
                    </a:lnTo>
                    <a:lnTo>
                      <a:pt x="44" y="80"/>
                    </a:lnTo>
                    <a:lnTo>
                      <a:pt x="35" y="89"/>
                    </a:lnTo>
                    <a:lnTo>
                      <a:pt x="35" y="89"/>
                    </a:lnTo>
                    <a:lnTo>
                      <a:pt x="26" y="98"/>
                    </a:lnTo>
                    <a:lnTo>
                      <a:pt x="26" y="98"/>
                    </a:lnTo>
                    <a:lnTo>
                      <a:pt x="17" y="107"/>
                    </a:lnTo>
                    <a:lnTo>
                      <a:pt x="9" y="107"/>
                    </a:lnTo>
                    <a:lnTo>
                      <a:pt x="0" y="107"/>
                    </a:lnTo>
                    <a:lnTo>
                      <a:pt x="0" y="98"/>
                    </a:lnTo>
                    <a:lnTo>
                      <a:pt x="9" y="89"/>
                    </a:lnTo>
                    <a:lnTo>
                      <a:pt x="9" y="89"/>
                    </a:lnTo>
                    <a:lnTo>
                      <a:pt x="9" y="80"/>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1" name="Freeform 157"/>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Freeform 158"/>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Freeform 159"/>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4" name="Freeform 160"/>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161"/>
              <p:cNvSpPr>
                <a:spLocks/>
              </p:cNvSpPr>
              <p:nvPr/>
            </p:nvSpPr>
            <p:spPr bwMode="auto">
              <a:xfrm>
                <a:off x="3727740" y="3220459"/>
                <a:ext cx="319308" cy="533969"/>
              </a:xfrm>
              <a:custGeom>
                <a:avLst/>
                <a:gdLst/>
                <a:ahLst/>
                <a:cxnLst>
                  <a:cxn ang="0">
                    <a:pos x="0" y="17"/>
                  </a:cxn>
                  <a:cxn ang="0">
                    <a:pos x="158" y="0"/>
                  </a:cxn>
                  <a:cxn ang="0">
                    <a:pos x="211" y="168"/>
                  </a:cxn>
                  <a:cxn ang="0">
                    <a:pos x="211" y="177"/>
                  </a:cxn>
                  <a:cxn ang="0">
                    <a:pos x="220" y="185"/>
                  </a:cxn>
                  <a:cxn ang="0">
                    <a:pos x="229" y="194"/>
                  </a:cxn>
                  <a:cxn ang="0">
                    <a:pos x="229" y="212"/>
                  </a:cxn>
                  <a:cxn ang="0">
                    <a:pos x="238" y="221"/>
                  </a:cxn>
                  <a:cxn ang="0">
                    <a:pos x="229" y="230"/>
                  </a:cxn>
                  <a:cxn ang="0">
                    <a:pos x="229" y="239"/>
                  </a:cxn>
                  <a:cxn ang="0">
                    <a:pos x="229" y="256"/>
                  </a:cxn>
                  <a:cxn ang="0">
                    <a:pos x="229" y="274"/>
                  </a:cxn>
                  <a:cxn ang="0">
                    <a:pos x="229" y="283"/>
                  </a:cxn>
                  <a:cxn ang="0">
                    <a:pos x="229" y="300"/>
                  </a:cxn>
                  <a:cxn ang="0">
                    <a:pos x="238" y="309"/>
                  </a:cxn>
                  <a:cxn ang="0">
                    <a:pos x="132" y="327"/>
                  </a:cxn>
                  <a:cxn ang="0">
                    <a:pos x="70" y="336"/>
                  </a:cxn>
                  <a:cxn ang="0">
                    <a:pos x="70" y="353"/>
                  </a:cxn>
                  <a:cxn ang="0">
                    <a:pos x="79" y="362"/>
                  </a:cxn>
                  <a:cxn ang="0">
                    <a:pos x="79" y="371"/>
                  </a:cxn>
                  <a:cxn ang="0">
                    <a:pos x="79" y="380"/>
                  </a:cxn>
                  <a:cxn ang="0">
                    <a:pos x="70" y="389"/>
                  </a:cxn>
                  <a:cxn ang="0">
                    <a:pos x="70" y="389"/>
                  </a:cxn>
                  <a:cxn ang="0">
                    <a:pos x="44" y="398"/>
                  </a:cxn>
                  <a:cxn ang="0">
                    <a:pos x="53" y="398"/>
                  </a:cxn>
                  <a:cxn ang="0">
                    <a:pos x="62" y="389"/>
                  </a:cxn>
                  <a:cxn ang="0">
                    <a:pos x="53" y="389"/>
                  </a:cxn>
                  <a:cxn ang="0">
                    <a:pos x="44" y="380"/>
                  </a:cxn>
                  <a:cxn ang="0">
                    <a:pos x="53" y="371"/>
                  </a:cxn>
                  <a:cxn ang="0">
                    <a:pos x="44" y="362"/>
                  </a:cxn>
                  <a:cxn ang="0">
                    <a:pos x="44" y="362"/>
                  </a:cxn>
                  <a:cxn ang="0">
                    <a:pos x="35" y="371"/>
                  </a:cxn>
                  <a:cxn ang="0">
                    <a:pos x="35" y="389"/>
                  </a:cxn>
                  <a:cxn ang="0">
                    <a:pos x="18" y="389"/>
                  </a:cxn>
                  <a:cxn ang="0">
                    <a:pos x="0" y="265"/>
                  </a:cxn>
                  <a:cxn ang="0">
                    <a:pos x="0" y="26"/>
                  </a:cxn>
                </a:cxnLst>
                <a:rect l="0" t="0" r="r" b="b"/>
                <a:pathLst>
                  <a:path w="238" h="398">
                    <a:moveTo>
                      <a:pt x="0" y="17"/>
                    </a:moveTo>
                    <a:lnTo>
                      <a:pt x="0" y="17"/>
                    </a:lnTo>
                    <a:lnTo>
                      <a:pt x="88" y="9"/>
                    </a:lnTo>
                    <a:lnTo>
                      <a:pt x="158" y="0"/>
                    </a:lnTo>
                    <a:lnTo>
                      <a:pt x="185" y="79"/>
                    </a:lnTo>
                    <a:lnTo>
                      <a:pt x="211" y="168"/>
                    </a:lnTo>
                    <a:lnTo>
                      <a:pt x="211" y="168"/>
                    </a:lnTo>
                    <a:lnTo>
                      <a:pt x="211" y="177"/>
                    </a:lnTo>
                    <a:lnTo>
                      <a:pt x="211" y="177"/>
                    </a:lnTo>
                    <a:lnTo>
                      <a:pt x="220" y="185"/>
                    </a:lnTo>
                    <a:lnTo>
                      <a:pt x="229" y="194"/>
                    </a:lnTo>
                    <a:lnTo>
                      <a:pt x="229" y="194"/>
                    </a:lnTo>
                    <a:lnTo>
                      <a:pt x="229" y="203"/>
                    </a:lnTo>
                    <a:lnTo>
                      <a:pt x="229" y="212"/>
                    </a:lnTo>
                    <a:lnTo>
                      <a:pt x="229" y="212"/>
                    </a:lnTo>
                    <a:lnTo>
                      <a:pt x="238" y="221"/>
                    </a:lnTo>
                    <a:lnTo>
                      <a:pt x="229" y="221"/>
                    </a:lnTo>
                    <a:lnTo>
                      <a:pt x="229" y="230"/>
                    </a:lnTo>
                    <a:lnTo>
                      <a:pt x="229" y="239"/>
                    </a:lnTo>
                    <a:lnTo>
                      <a:pt x="229" y="239"/>
                    </a:lnTo>
                    <a:lnTo>
                      <a:pt x="220" y="247"/>
                    </a:lnTo>
                    <a:lnTo>
                      <a:pt x="229" y="256"/>
                    </a:lnTo>
                    <a:lnTo>
                      <a:pt x="229" y="265"/>
                    </a:lnTo>
                    <a:lnTo>
                      <a:pt x="229" y="274"/>
                    </a:lnTo>
                    <a:lnTo>
                      <a:pt x="229" y="274"/>
                    </a:lnTo>
                    <a:lnTo>
                      <a:pt x="229" y="283"/>
                    </a:lnTo>
                    <a:lnTo>
                      <a:pt x="229" y="292"/>
                    </a:lnTo>
                    <a:lnTo>
                      <a:pt x="229" y="300"/>
                    </a:lnTo>
                    <a:lnTo>
                      <a:pt x="238" y="300"/>
                    </a:lnTo>
                    <a:lnTo>
                      <a:pt x="238" y="309"/>
                    </a:lnTo>
                    <a:lnTo>
                      <a:pt x="238" y="318"/>
                    </a:lnTo>
                    <a:lnTo>
                      <a:pt x="132" y="327"/>
                    </a:lnTo>
                    <a:lnTo>
                      <a:pt x="70" y="336"/>
                    </a:lnTo>
                    <a:lnTo>
                      <a:pt x="70" y="336"/>
                    </a:lnTo>
                    <a:lnTo>
                      <a:pt x="62" y="345"/>
                    </a:lnTo>
                    <a:lnTo>
                      <a:pt x="70" y="353"/>
                    </a:lnTo>
                    <a:lnTo>
                      <a:pt x="79" y="353"/>
                    </a:lnTo>
                    <a:lnTo>
                      <a:pt x="79" y="362"/>
                    </a:lnTo>
                    <a:lnTo>
                      <a:pt x="79" y="371"/>
                    </a:lnTo>
                    <a:lnTo>
                      <a:pt x="79" y="371"/>
                    </a:lnTo>
                    <a:lnTo>
                      <a:pt x="79" y="371"/>
                    </a:lnTo>
                    <a:lnTo>
                      <a:pt x="79" y="380"/>
                    </a:lnTo>
                    <a:lnTo>
                      <a:pt x="79" y="389"/>
                    </a:lnTo>
                    <a:lnTo>
                      <a:pt x="70" y="389"/>
                    </a:lnTo>
                    <a:lnTo>
                      <a:pt x="70" y="389"/>
                    </a:lnTo>
                    <a:lnTo>
                      <a:pt x="70" y="389"/>
                    </a:lnTo>
                    <a:lnTo>
                      <a:pt x="62" y="398"/>
                    </a:lnTo>
                    <a:lnTo>
                      <a:pt x="44" y="398"/>
                    </a:lnTo>
                    <a:lnTo>
                      <a:pt x="53" y="398"/>
                    </a:lnTo>
                    <a:lnTo>
                      <a:pt x="53" y="398"/>
                    </a:lnTo>
                    <a:lnTo>
                      <a:pt x="62" y="398"/>
                    </a:lnTo>
                    <a:lnTo>
                      <a:pt x="62" y="389"/>
                    </a:lnTo>
                    <a:lnTo>
                      <a:pt x="53" y="380"/>
                    </a:lnTo>
                    <a:lnTo>
                      <a:pt x="53" y="389"/>
                    </a:lnTo>
                    <a:lnTo>
                      <a:pt x="53" y="380"/>
                    </a:lnTo>
                    <a:lnTo>
                      <a:pt x="44" y="380"/>
                    </a:lnTo>
                    <a:lnTo>
                      <a:pt x="53" y="371"/>
                    </a:lnTo>
                    <a:lnTo>
                      <a:pt x="53" y="371"/>
                    </a:lnTo>
                    <a:lnTo>
                      <a:pt x="44" y="362"/>
                    </a:lnTo>
                    <a:lnTo>
                      <a:pt x="44" y="362"/>
                    </a:lnTo>
                    <a:lnTo>
                      <a:pt x="44" y="362"/>
                    </a:lnTo>
                    <a:lnTo>
                      <a:pt x="44" y="362"/>
                    </a:lnTo>
                    <a:lnTo>
                      <a:pt x="35" y="362"/>
                    </a:lnTo>
                    <a:lnTo>
                      <a:pt x="35" y="371"/>
                    </a:lnTo>
                    <a:lnTo>
                      <a:pt x="35" y="389"/>
                    </a:lnTo>
                    <a:lnTo>
                      <a:pt x="35" y="389"/>
                    </a:lnTo>
                    <a:lnTo>
                      <a:pt x="26" y="389"/>
                    </a:lnTo>
                    <a:lnTo>
                      <a:pt x="18" y="389"/>
                    </a:lnTo>
                    <a:lnTo>
                      <a:pt x="18" y="389"/>
                    </a:lnTo>
                    <a:lnTo>
                      <a:pt x="0" y="265"/>
                    </a:lnTo>
                    <a:lnTo>
                      <a:pt x="9" y="26"/>
                    </a:lnTo>
                    <a:lnTo>
                      <a:pt x="0" y="26"/>
                    </a:lnTo>
                    <a:lnTo>
                      <a:pt x="0" y="1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163"/>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7" name="Freeform 164"/>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8" name="Freeform 57"/>
              <p:cNvSpPr>
                <a:spLocks/>
              </p:cNvSpPr>
              <p:nvPr/>
            </p:nvSpPr>
            <p:spPr bwMode="auto">
              <a:xfrm>
                <a:off x="3928984" y="2424871"/>
                <a:ext cx="342117" cy="403832"/>
              </a:xfrm>
              <a:custGeom>
                <a:avLst/>
                <a:gdLst/>
                <a:ahLst/>
                <a:cxnLst>
                  <a:cxn ang="0">
                    <a:pos x="52" y="53"/>
                  </a:cxn>
                  <a:cxn ang="0">
                    <a:pos x="79" y="45"/>
                  </a:cxn>
                  <a:cxn ang="0">
                    <a:pos x="88" y="53"/>
                  </a:cxn>
                  <a:cxn ang="0">
                    <a:pos x="105" y="62"/>
                  </a:cxn>
                  <a:cxn ang="0">
                    <a:pos x="114" y="53"/>
                  </a:cxn>
                  <a:cxn ang="0">
                    <a:pos x="114" y="62"/>
                  </a:cxn>
                  <a:cxn ang="0">
                    <a:pos x="114" y="62"/>
                  </a:cxn>
                  <a:cxn ang="0">
                    <a:pos x="123" y="62"/>
                  </a:cxn>
                  <a:cxn ang="0">
                    <a:pos x="132" y="62"/>
                  </a:cxn>
                  <a:cxn ang="0">
                    <a:pos x="149" y="62"/>
                  </a:cxn>
                  <a:cxn ang="0">
                    <a:pos x="158" y="53"/>
                  </a:cxn>
                  <a:cxn ang="0">
                    <a:pos x="176" y="53"/>
                  </a:cxn>
                  <a:cxn ang="0">
                    <a:pos x="193" y="36"/>
                  </a:cxn>
                  <a:cxn ang="0">
                    <a:pos x="202" y="27"/>
                  </a:cxn>
                  <a:cxn ang="0">
                    <a:pos x="237" y="0"/>
                  </a:cxn>
                  <a:cxn ang="0">
                    <a:pos x="255" y="106"/>
                  </a:cxn>
                  <a:cxn ang="0">
                    <a:pos x="255" y="106"/>
                  </a:cxn>
                  <a:cxn ang="0">
                    <a:pos x="255" y="115"/>
                  </a:cxn>
                  <a:cxn ang="0">
                    <a:pos x="255" y="142"/>
                  </a:cxn>
                  <a:cxn ang="0">
                    <a:pos x="255" y="160"/>
                  </a:cxn>
                  <a:cxn ang="0">
                    <a:pos x="255" y="168"/>
                  </a:cxn>
                  <a:cxn ang="0">
                    <a:pos x="255" y="177"/>
                  </a:cxn>
                  <a:cxn ang="0">
                    <a:pos x="246" y="195"/>
                  </a:cxn>
                  <a:cxn ang="0">
                    <a:pos x="237" y="204"/>
                  </a:cxn>
                  <a:cxn ang="0">
                    <a:pos x="220" y="213"/>
                  </a:cxn>
                  <a:cxn ang="0">
                    <a:pos x="211" y="221"/>
                  </a:cxn>
                  <a:cxn ang="0">
                    <a:pos x="202" y="230"/>
                  </a:cxn>
                  <a:cxn ang="0">
                    <a:pos x="202" y="239"/>
                  </a:cxn>
                  <a:cxn ang="0">
                    <a:pos x="202" y="257"/>
                  </a:cxn>
                  <a:cxn ang="0">
                    <a:pos x="193" y="248"/>
                  </a:cxn>
                  <a:cxn ang="0">
                    <a:pos x="184" y="257"/>
                  </a:cxn>
                  <a:cxn ang="0">
                    <a:pos x="184" y="266"/>
                  </a:cxn>
                  <a:cxn ang="0">
                    <a:pos x="184" y="274"/>
                  </a:cxn>
                  <a:cxn ang="0">
                    <a:pos x="184" y="283"/>
                  </a:cxn>
                  <a:cxn ang="0">
                    <a:pos x="176" y="292"/>
                  </a:cxn>
                  <a:cxn ang="0">
                    <a:pos x="167" y="301"/>
                  </a:cxn>
                  <a:cxn ang="0">
                    <a:pos x="167" y="301"/>
                  </a:cxn>
                  <a:cxn ang="0">
                    <a:pos x="158" y="292"/>
                  </a:cxn>
                  <a:cxn ang="0">
                    <a:pos x="149" y="283"/>
                  </a:cxn>
                  <a:cxn ang="0">
                    <a:pos x="132" y="283"/>
                  </a:cxn>
                  <a:cxn ang="0">
                    <a:pos x="123" y="292"/>
                  </a:cxn>
                  <a:cxn ang="0">
                    <a:pos x="114" y="292"/>
                  </a:cxn>
                  <a:cxn ang="0">
                    <a:pos x="105" y="292"/>
                  </a:cxn>
                  <a:cxn ang="0">
                    <a:pos x="96" y="292"/>
                  </a:cxn>
                  <a:cxn ang="0">
                    <a:pos x="79" y="283"/>
                  </a:cxn>
                  <a:cxn ang="0">
                    <a:pos x="70" y="283"/>
                  </a:cxn>
                  <a:cxn ang="0">
                    <a:pos x="52" y="274"/>
                  </a:cxn>
                  <a:cxn ang="0">
                    <a:pos x="44" y="266"/>
                  </a:cxn>
                  <a:cxn ang="0">
                    <a:pos x="26" y="266"/>
                  </a:cxn>
                  <a:cxn ang="0">
                    <a:pos x="8" y="133"/>
                  </a:cxn>
                </a:cxnLst>
                <a:rect l="0" t="0" r="r" b="b"/>
                <a:pathLst>
                  <a:path w="255" h="301">
                    <a:moveTo>
                      <a:pt x="0" y="62"/>
                    </a:moveTo>
                    <a:lnTo>
                      <a:pt x="52" y="53"/>
                    </a:lnTo>
                    <a:lnTo>
                      <a:pt x="70" y="45"/>
                    </a:lnTo>
                    <a:lnTo>
                      <a:pt x="79" y="45"/>
                    </a:lnTo>
                    <a:lnTo>
                      <a:pt x="88" y="53"/>
                    </a:lnTo>
                    <a:lnTo>
                      <a:pt x="88" y="53"/>
                    </a:lnTo>
                    <a:lnTo>
                      <a:pt x="96" y="53"/>
                    </a:lnTo>
                    <a:lnTo>
                      <a:pt x="105" y="62"/>
                    </a:lnTo>
                    <a:lnTo>
                      <a:pt x="105" y="62"/>
                    </a:lnTo>
                    <a:lnTo>
                      <a:pt x="114" y="53"/>
                    </a:lnTo>
                    <a:lnTo>
                      <a:pt x="114" y="62"/>
                    </a:lnTo>
                    <a:lnTo>
                      <a:pt x="114" y="62"/>
                    </a:lnTo>
                    <a:lnTo>
                      <a:pt x="105" y="62"/>
                    </a:lnTo>
                    <a:lnTo>
                      <a:pt x="114" y="62"/>
                    </a:lnTo>
                    <a:lnTo>
                      <a:pt x="114" y="62"/>
                    </a:lnTo>
                    <a:lnTo>
                      <a:pt x="123" y="62"/>
                    </a:lnTo>
                    <a:lnTo>
                      <a:pt x="132" y="62"/>
                    </a:lnTo>
                    <a:lnTo>
                      <a:pt x="132" y="62"/>
                    </a:lnTo>
                    <a:lnTo>
                      <a:pt x="140" y="62"/>
                    </a:lnTo>
                    <a:lnTo>
                      <a:pt x="149" y="62"/>
                    </a:lnTo>
                    <a:lnTo>
                      <a:pt x="149" y="53"/>
                    </a:lnTo>
                    <a:lnTo>
                      <a:pt x="158" y="53"/>
                    </a:lnTo>
                    <a:lnTo>
                      <a:pt x="167" y="53"/>
                    </a:lnTo>
                    <a:lnTo>
                      <a:pt x="176" y="53"/>
                    </a:lnTo>
                    <a:lnTo>
                      <a:pt x="184" y="45"/>
                    </a:lnTo>
                    <a:lnTo>
                      <a:pt x="193" y="36"/>
                    </a:lnTo>
                    <a:lnTo>
                      <a:pt x="193" y="27"/>
                    </a:lnTo>
                    <a:lnTo>
                      <a:pt x="202" y="27"/>
                    </a:lnTo>
                    <a:lnTo>
                      <a:pt x="211" y="18"/>
                    </a:lnTo>
                    <a:lnTo>
                      <a:pt x="237" y="0"/>
                    </a:lnTo>
                    <a:lnTo>
                      <a:pt x="237" y="0"/>
                    </a:lnTo>
                    <a:lnTo>
                      <a:pt x="255" y="106"/>
                    </a:lnTo>
                    <a:lnTo>
                      <a:pt x="255" y="106"/>
                    </a:lnTo>
                    <a:lnTo>
                      <a:pt x="255" y="106"/>
                    </a:lnTo>
                    <a:lnTo>
                      <a:pt x="255" y="115"/>
                    </a:lnTo>
                    <a:lnTo>
                      <a:pt x="255" y="115"/>
                    </a:lnTo>
                    <a:lnTo>
                      <a:pt x="255" y="133"/>
                    </a:lnTo>
                    <a:lnTo>
                      <a:pt x="255" y="142"/>
                    </a:lnTo>
                    <a:lnTo>
                      <a:pt x="255" y="151"/>
                    </a:lnTo>
                    <a:lnTo>
                      <a:pt x="255" y="160"/>
                    </a:lnTo>
                    <a:lnTo>
                      <a:pt x="255" y="168"/>
                    </a:lnTo>
                    <a:lnTo>
                      <a:pt x="255" y="168"/>
                    </a:lnTo>
                    <a:lnTo>
                      <a:pt x="255" y="168"/>
                    </a:lnTo>
                    <a:lnTo>
                      <a:pt x="255" y="177"/>
                    </a:lnTo>
                    <a:lnTo>
                      <a:pt x="255" y="177"/>
                    </a:lnTo>
                    <a:lnTo>
                      <a:pt x="246" y="195"/>
                    </a:lnTo>
                    <a:lnTo>
                      <a:pt x="246" y="195"/>
                    </a:lnTo>
                    <a:lnTo>
                      <a:pt x="237" y="204"/>
                    </a:lnTo>
                    <a:lnTo>
                      <a:pt x="228" y="213"/>
                    </a:lnTo>
                    <a:lnTo>
                      <a:pt x="220" y="213"/>
                    </a:lnTo>
                    <a:lnTo>
                      <a:pt x="211" y="221"/>
                    </a:lnTo>
                    <a:lnTo>
                      <a:pt x="211" y="221"/>
                    </a:lnTo>
                    <a:lnTo>
                      <a:pt x="211" y="230"/>
                    </a:lnTo>
                    <a:lnTo>
                      <a:pt x="202" y="230"/>
                    </a:lnTo>
                    <a:lnTo>
                      <a:pt x="202" y="239"/>
                    </a:lnTo>
                    <a:lnTo>
                      <a:pt x="202" y="239"/>
                    </a:lnTo>
                    <a:lnTo>
                      <a:pt x="202" y="248"/>
                    </a:lnTo>
                    <a:lnTo>
                      <a:pt x="202" y="257"/>
                    </a:lnTo>
                    <a:lnTo>
                      <a:pt x="202" y="257"/>
                    </a:lnTo>
                    <a:lnTo>
                      <a:pt x="193" y="248"/>
                    </a:lnTo>
                    <a:lnTo>
                      <a:pt x="193" y="248"/>
                    </a:lnTo>
                    <a:lnTo>
                      <a:pt x="184" y="257"/>
                    </a:lnTo>
                    <a:lnTo>
                      <a:pt x="184" y="257"/>
                    </a:lnTo>
                    <a:lnTo>
                      <a:pt x="184" y="266"/>
                    </a:lnTo>
                    <a:lnTo>
                      <a:pt x="184" y="266"/>
                    </a:lnTo>
                    <a:lnTo>
                      <a:pt x="184" y="274"/>
                    </a:lnTo>
                    <a:lnTo>
                      <a:pt x="184" y="274"/>
                    </a:lnTo>
                    <a:lnTo>
                      <a:pt x="184" y="283"/>
                    </a:lnTo>
                    <a:lnTo>
                      <a:pt x="176" y="283"/>
                    </a:lnTo>
                    <a:lnTo>
                      <a:pt x="176" y="292"/>
                    </a:lnTo>
                    <a:lnTo>
                      <a:pt x="176" y="301"/>
                    </a:lnTo>
                    <a:lnTo>
                      <a:pt x="167" y="301"/>
                    </a:lnTo>
                    <a:lnTo>
                      <a:pt x="167" y="301"/>
                    </a:lnTo>
                    <a:lnTo>
                      <a:pt x="167" y="301"/>
                    </a:lnTo>
                    <a:lnTo>
                      <a:pt x="158" y="301"/>
                    </a:lnTo>
                    <a:lnTo>
                      <a:pt x="158" y="292"/>
                    </a:lnTo>
                    <a:lnTo>
                      <a:pt x="149" y="292"/>
                    </a:lnTo>
                    <a:lnTo>
                      <a:pt x="149" y="283"/>
                    </a:lnTo>
                    <a:lnTo>
                      <a:pt x="140" y="274"/>
                    </a:lnTo>
                    <a:lnTo>
                      <a:pt x="132" y="283"/>
                    </a:lnTo>
                    <a:lnTo>
                      <a:pt x="132" y="283"/>
                    </a:lnTo>
                    <a:lnTo>
                      <a:pt x="123" y="292"/>
                    </a:lnTo>
                    <a:lnTo>
                      <a:pt x="123" y="292"/>
                    </a:lnTo>
                    <a:lnTo>
                      <a:pt x="114" y="292"/>
                    </a:lnTo>
                    <a:lnTo>
                      <a:pt x="114" y="292"/>
                    </a:lnTo>
                    <a:lnTo>
                      <a:pt x="105" y="292"/>
                    </a:lnTo>
                    <a:lnTo>
                      <a:pt x="105" y="292"/>
                    </a:lnTo>
                    <a:lnTo>
                      <a:pt x="96" y="292"/>
                    </a:lnTo>
                    <a:lnTo>
                      <a:pt x="96" y="292"/>
                    </a:lnTo>
                    <a:lnTo>
                      <a:pt x="79" y="283"/>
                    </a:lnTo>
                    <a:lnTo>
                      <a:pt x="79" y="283"/>
                    </a:lnTo>
                    <a:lnTo>
                      <a:pt x="70" y="283"/>
                    </a:lnTo>
                    <a:lnTo>
                      <a:pt x="61" y="283"/>
                    </a:lnTo>
                    <a:lnTo>
                      <a:pt x="52" y="274"/>
                    </a:lnTo>
                    <a:lnTo>
                      <a:pt x="52" y="266"/>
                    </a:lnTo>
                    <a:lnTo>
                      <a:pt x="44" y="266"/>
                    </a:lnTo>
                    <a:lnTo>
                      <a:pt x="35" y="266"/>
                    </a:lnTo>
                    <a:lnTo>
                      <a:pt x="26" y="266"/>
                    </a:lnTo>
                    <a:lnTo>
                      <a:pt x="17" y="266"/>
                    </a:lnTo>
                    <a:lnTo>
                      <a:pt x="8" y="133"/>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6" name="Group 127"/>
            <p:cNvGrpSpPr/>
            <p:nvPr/>
          </p:nvGrpSpPr>
          <p:grpSpPr>
            <a:xfrm>
              <a:off x="812374" y="1547444"/>
              <a:ext cx="4367012" cy="2700705"/>
              <a:chOff x="812374" y="1547444"/>
              <a:chExt cx="4367012" cy="2700705"/>
            </a:xfrm>
            <a:grpFill/>
          </p:grpSpPr>
          <p:sp>
            <p:nvSpPr>
              <p:cNvPr id="17" name="Freeform 138"/>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7"/>
              <p:cNvSpPr>
                <a:spLocks/>
              </p:cNvSpPr>
              <p:nvPr/>
            </p:nvSpPr>
            <p:spPr bwMode="auto">
              <a:xfrm>
                <a:off x="3279634" y="1998232"/>
                <a:ext cx="413223" cy="462863"/>
              </a:xfrm>
              <a:custGeom>
                <a:avLst/>
                <a:gdLst/>
                <a:ahLst/>
                <a:cxnLst>
                  <a:cxn ang="0">
                    <a:pos x="44" y="18"/>
                  </a:cxn>
                  <a:cxn ang="0">
                    <a:pos x="79" y="9"/>
                  </a:cxn>
                  <a:cxn ang="0">
                    <a:pos x="96" y="0"/>
                  </a:cxn>
                  <a:cxn ang="0">
                    <a:pos x="105" y="9"/>
                  </a:cxn>
                  <a:cxn ang="0">
                    <a:pos x="105" y="18"/>
                  </a:cxn>
                  <a:cxn ang="0">
                    <a:pos x="105" y="18"/>
                  </a:cxn>
                  <a:cxn ang="0">
                    <a:pos x="132" y="27"/>
                  </a:cxn>
                  <a:cxn ang="0">
                    <a:pos x="140" y="35"/>
                  </a:cxn>
                  <a:cxn ang="0">
                    <a:pos x="220" y="62"/>
                  </a:cxn>
                  <a:cxn ang="0">
                    <a:pos x="237" y="62"/>
                  </a:cxn>
                  <a:cxn ang="0">
                    <a:pos x="255" y="71"/>
                  </a:cxn>
                  <a:cxn ang="0">
                    <a:pos x="272" y="80"/>
                  </a:cxn>
                  <a:cxn ang="0">
                    <a:pos x="281" y="88"/>
                  </a:cxn>
                  <a:cxn ang="0">
                    <a:pos x="272" y="106"/>
                  </a:cxn>
                  <a:cxn ang="0">
                    <a:pos x="281" y="115"/>
                  </a:cxn>
                  <a:cxn ang="0">
                    <a:pos x="290" y="124"/>
                  </a:cxn>
                  <a:cxn ang="0">
                    <a:pos x="290" y="133"/>
                  </a:cxn>
                  <a:cxn ang="0">
                    <a:pos x="281" y="150"/>
                  </a:cxn>
                  <a:cxn ang="0">
                    <a:pos x="272" y="168"/>
                  </a:cxn>
                  <a:cxn ang="0">
                    <a:pos x="281" y="168"/>
                  </a:cxn>
                  <a:cxn ang="0">
                    <a:pos x="290" y="150"/>
                  </a:cxn>
                  <a:cxn ang="0">
                    <a:pos x="299" y="142"/>
                  </a:cxn>
                  <a:cxn ang="0">
                    <a:pos x="308" y="159"/>
                  </a:cxn>
                  <a:cxn ang="0">
                    <a:pos x="299" y="186"/>
                  </a:cxn>
                  <a:cxn ang="0">
                    <a:pos x="299" y="203"/>
                  </a:cxn>
                  <a:cxn ang="0">
                    <a:pos x="290" y="230"/>
                  </a:cxn>
                  <a:cxn ang="0">
                    <a:pos x="290" y="248"/>
                  </a:cxn>
                  <a:cxn ang="0">
                    <a:pos x="290" y="265"/>
                  </a:cxn>
                  <a:cxn ang="0">
                    <a:pos x="290" y="292"/>
                  </a:cxn>
                  <a:cxn ang="0">
                    <a:pos x="299" y="310"/>
                  </a:cxn>
                  <a:cxn ang="0">
                    <a:pos x="299" y="327"/>
                  </a:cxn>
                  <a:cxn ang="0">
                    <a:pos x="228" y="345"/>
                  </a:cxn>
                  <a:cxn ang="0">
                    <a:pos x="114" y="336"/>
                  </a:cxn>
                  <a:cxn ang="0">
                    <a:pos x="105" y="318"/>
                  </a:cxn>
                  <a:cxn ang="0">
                    <a:pos x="105" y="301"/>
                  </a:cxn>
                  <a:cxn ang="0">
                    <a:pos x="105" y="283"/>
                  </a:cxn>
                  <a:cxn ang="0">
                    <a:pos x="96" y="274"/>
                  </a:cxn>
                  <a:cxn ang="0">
                    <a:pos x="96" y="256"/>
                  </a:cxn>
                  <a:cxn ang="0">
                    <a:pos x="88" y="230"/>
                  </a:cxn>
                  <a:cxn ang="0">
                    <a:pos x="70" y="230"/>
                  </a:cxn>
                  <a:cxn ang="0">
                    <a:pos x="44" y="203"/>
                  </a:cxn>
                  <a:cxn ang="0">
                    <a:pos x="35" y="195"/>
                  </a:cxn>
                  <a:cxn ang="0">
                    <a:pos x="8" y="186"/>
                  </a:cxn>
                  <a:cxn ang="0">
                    <a:pos x="8" y="159"/>
                  </a:cxn>
                  <a:cxn ang="0">
                    <a:pos x="8" y="133"/>
                  </a:cxn>
                  <a:cxn ang="0">
                    <a:pos x="0" y="115"/>
                  </a:cxn>
                  <a:cxn ang="0">
                    <a:pos x="0" y="97"/>
                  </a:cxn>
                  <a:cxn ang="0">
                    <a:pos x="17" y="80"/>
                  </a:cxn>
                  <a:cxn ang="0">
                    <a:pos x="26" y="62"/>
                  </a:cxn>
                  <a:cxn ang="0">
                    <a:pos x="35" y="18"/>
                  </a:cxn>
                </a:cxnLst>
                <a:rect l="0" t="0" r="r" b="b"/>
                <a:pathLst>
                  <a:path w="308" h="345">
                    <a:moveTo>
                      <a:pt x="35" y="18"/>
                    </a:moveTo>
                    <a:lnTo>
                      <a:pt x="44" y="18"/>
                    </a:lnTo>
                    <a:lnTo>
                      <a:pt x="44" y="18"/>
                    </a:lnTo>
                    <a:lnTo>
                      <a:pt x="52" y="18"/>
                    </a:lnTo>
                    <a:lnTo>
                      <a:pt x="70" y="9"/>
                    </a:lnTo>
                    <a:lnTo>
                      <a:pt x="79" y="9"/>
                    </a:lnTo>
                    <a:lnTo>
                      <a:pt x="88" y="9"/>
                    </a:lnTo>
                    <a:lnTo>
                      <a:pt x="88" y="0"/>
                    </a:lnTo>
                    <a:lnTo>
                      <a:pt x="96" y="0"/>
                    </a:lnTo>
                    <a:lnTo>
                      <a:pt x="105" y="0"/>
                    </a:lnTo>
                    <a:lnTo>
                      <a:pt x="105" y="0"/>
                    </a:lnTo>
                    <a:lnTo>
                      <a:pt x="105" y="9"/>
                    </a:lnTo>
                    <a:lnTo>
                      <a:pt x="105" y="9"/>
                    </a:lnTo>
                    <a:lnTo>
                      <a:pt x="105" y="18"/>
                    </a:lnTo>
                    <a:lnTo>
                      <a:pt x="105" y="18"/>
                    </a:lnTo>
                    <a:lnTo>
                      <a:pt x="96" y="27"/>
                    </a:lnTo>
                    <a:lnTo>
                      <a:pt x="105" y="27"/>
                    </a:lnTo>
                    <a:lnTo>
                      <a:pt x="105" y="18"/>
                    </a:lnTo>
                    <a:lnTo>
                      <a:pt x="114" y="18"/>
                    </a:lnTo>
                    <a:lnTo>
                      <a:pt x="123" y="27"/>
                    </a:lnTo>
                    <a:lnTo>
                      <a:pt x="132" y="27"/>
                    </a:lnTo>
                    <a:lnTo>
                      <a:pt x="132" y="27"/>
                    </a:lnTo>
                    <a:lnTo>
                      <a:pt x="132" y="27"/>
                    </a:lnTo>
                    <a:lnTo>
                      <a:pt x="140" y="35"/>
                    </a:lnTo>
                    <a:lnTo>
                      <a:pt x="149" y="44"/>
                    </a:lnTo>
                    <a:lnTo>
                      <a:pt x="202" y="53"/>
                    </a:lnTo>
                    <a:lnTo>
                      <a:pt x="220" y="62"/>
                    </a:lnTo>
                    <a:lnTo>
                      <a:pt x="220" y="62"/>
                    </a:lnTo>
                    <a:lnTo>
                      <a:pt x="228" y="62"/>
                    </a:lnTo>
                    <a:lnTo>
                      <a:pt x="237" y="62"/>
                    </a:lnTo>
                    <a:lnTo>
                      <a:pt x="237" y="62"/>
                    </a:lnTo>
                    <a:lnTo>
                      <a:pt x="255" y="62"/>
                    </a:lnTo>
                    <a:lnTo>
                      <a:pt x="255" y="71"/>
                    </a:lnTo>
                    <a:lnTo>
                      <a:pt x="255" y="80"/>
                    </a:lnTo>
                    <a:lnTo>
                      <a:pt x="264" y="80"/>
                    </a:lnTo>
                    <a:lnTo>
                      <a:pt x="272" y="80"/>
                    </a:lnTo>
                    <a:lnTo>
                      <a:pt x="272" y="80"/>
                    </a:lnTo>
                    <a:lnTo>
                      <a:pt x="272" y="88"/>
                    </a:lnTo>
                    <a:lnTo>
                      <a:pt x="281" y="88"/>
                    </a:lnTo>
                    <a:lnTo>
                      <a:pt x="272" y="97"/>
                    </a:lnTo>
                    <a:lnTo>
                      <a:pt x="272" y="106"/>
                    </a:lnTo>
                    <a:lnTo>
                      <a:pt x="272" y="106"/>
                    </a:lnTo>
                    <a:lnTo>
                      <a:pt x="281" y="106"/>
                    </a:lnTo>
                    <a:lnTo>
                      <a:pt x="290" y="106"/>
                    </a:lnTo>
                    <a:lnTo>
                      <a:pt x="281" y="115"/>
                    </a:lnTo>
                    <a:lnTo>
                      <a:pt x="281" y="124"/>
                    </a:lnTo>
                    <a:lnTo>
                      <a:pt x="290" y="124"/>
                    </a:lnTo>
                    <a:lnTo>
                      <a:pt x="290" y="124"/>
                    </a:lnTo>
                    <a:lnTo>
                      <a:pt x="290" y="124"/>
                    </a:lnTo>
                    <a:lnTo>
                      <a:pt x="290" y="133"/>
                    </a:lnTo>
                    <a:lnTo>
                      <a:pt x="290" y="133"/>
                    </a:lnTo>
                    <a:lnTo>
                      <a:pt x="290" y="142"/>
                    </a:lnTo>
                    <a:lnTo>
                      <a:pt x="281" y="142"/>
                    </a:lnTo>
                    <a:lnTo>
                      <a:pt x="281" y="150"/>
                    </a:lnTo>
                    <a:lnTo>
                      <a:pt x="281" y="150"/>
                    </a:lnTo>
                    <a:lnTo>
                      <a:pt x="272" y="159"/>
                    </a:lnTo>
                    <a:lnTo>
                      <a:pt x="272" y="168"/>
                    </a:lnTo>
                    <a:lnTo>
                      <a:pt x="272" y="177"/>
                    </a:lnTo>
                    <a:lnTo>
                      <a:pt x="281" y="177"/>
                    </a:lnTo>
                    <a:lnTo>
                      <a:pt x="281" y="168"/>
                    </a:lnTo>
                    <a:lnTo>
                      <a:pt x="281" y="168"/>
                    </a:lnTo>
                    <a:lnTo>
                      <a:pt x="290" y="159"/>
                    </a:lnTo>
                    <a:lnTo>
                      <a:pt x="290" y="150"/>
                    </a:lnTo>
                    <a:lnTo>
                      <a:pt x="290" y="150"/>
                    </a:lnTo>
                    <a:lnTo>
                      <a:pt x="299" y="150"/>
                    </a:lnTo>
                    <a:lnTo>
                      <a:pt x="299" y="142"/>
                    </a:lnTo>
                    <a:lnTo>
                      <a:pt x="308" y="150"/>
                    </a:lnTo>
                    <a:lnTo>
                      <a:pt x="308" y="150"/>
                    </a:lnTo>
                    <a:lnTo>
                      <a:pt x="308" y="159"/>
                    </a:lnTo>
                    <a:lnTo>
                      <a:pt x="299" y="177"/>
                    </a:lnTo>
                    <a:lnTo>
                      <a:pt x="299" y="186"/>
                    </a:lnTo>
                    <a:lnTo>
                      <a:pt x="299" y="186"/>
                    </a:lnTo>
                    <a:lnTo>
                      <a:pt x="308" y="203"/>
                    </a:lnTo>
                    <a:lnTo>
                      <a:pt x="308" y="203"/>
                    </a:lnTo>
                    <a:lnTo>
                      <a:pt x="299" y="203"/>
                    </a:lnTo>
                    <a:lnTo>
                      <a:pt x="299" y="212"/>
                    </a:lnTo>
                    <a:lnTo>
                      <a:pt x="290" y="221"/>
                    </a:lnTo>
                    <a:lnTo>
                      <a:pt x="290" y="230"/>
                    </a:lnTo>
                    <a:lnTo>
                      <a:pt x="299" y="239"/>
                    </a:lnTo>
                    <a:lnTo>
                      <a:pt x="299" y="239"/>
                    </a:lnTo>
                    <a:lnTo>
                      <a:pt x="290" y="248"/>
                    </a:lnTo>
                    <a:lnTo>
                      <a:pt x="290" y="256"/>
                    </a:lnTo>
                    <a:lnTo>
                      <a:pt x="290" y="256"/>
                    </a:lnTo>
                    <a:lnTo>
                      <a:pt x="290" y="265"/>
                    </a:lnTo>
                    <a:lnTo>
                      <a:pt x="290" y="274"/>
                    </a:lnTo>
                    <a:lnTo>
                      <a:pt x="290" y="292"/>
                    </a:lnTo>
                    <a:lnTo>
                      <a:pt x="290" y="292"/>
                    </a:lnTo>
                    <a:lnTo>
                      <a:pt x="299" y="301"/>
                    </a:lnTo>
                    <a:lnTo>
                      <a:pt x="299" y="301"/>
                    </a:lnTo>
                    <a:lnTo>
                      <a:pt x="299" y="310"/>
                    </a:lnTo>
                    <a:lnTo>
                      <a:pt x="299" y="318"/>
                    </a:lnTo>
                    <a:lnTo>
                      <a:pt x="299" y="318"/>
                    </a:lnTo>
                    <a:lnTo>
                      <a:pt x="299" y="327"/>
                    </a:lnTo>
                    <a:lnTo>
                      <a:pt x="299" y="336"/>
                    </a:lnTo>
                    <a:lnTo>
                      <a:pt x="299" y="336"/>
                    </a:lnTo>
                    <a:lnTo>
                      <a:pt x="228" y="345"/>
                    </a:lnTo>
                    <a:lnTo>
                      <a:pt x="140" y="345"/>
                    </a:lnTo>
                    <a:lnTo>
                      <a:pt x="132" y="336"/>
                    </a:lnTo>
                    <a:lnTo>
                      <a:pt x="114" y="336"/>
                    </a:lnTo>
                    <a:lnTo>
                      <a:pt x="114" y="327"/>
                    </a:lnTo>
                    <a:lnTo>
                      <a:pt x="114" y="327"/>
                    </a:lnTo>
                    <a:lnTo>
                      <a:pt x="105" y="318"/>
                    </a:lnTo>
                    <a:lnTo>
                      <a:pt x="105" y="318"/>
                    </a:lnTo>
                    <a:lnTo>
                      <a:pt x="105" y="310"/>
                    </a:lnTo>
                    <a:lnTo>
                      <a:pt x="105" y="301"/>
                    </a:lnTo>
                    <a:lnTo>
                      <a:pt x="105" y="292"/>
                    </a:lnTo>
                    <a:lnTo>
                      <a:pt x="105" y="283"/>
                    </a:lnTo>
                    <a:lnTo>
                      <a:pt x="105" y="283"/>
                    </a:lnTo>
                    <a:lnTo>
                      <a:pt x="96" y="274"/>
                    </a:lnTo>
                    <a:lnTo>
                      <a:pt x="96" y="274"/>
                    </a:lnTo>
                    <a:lnTo>
                      <a:pt x="96" y="274"/>
                    </a:lnTo>
                    <a:lnTo>
                      <a:pt x="96" y="265"/>
                    </a:lnTo>
                    <a:lnTo>
                      <a:pt x="96" y="265"/>
                    </a:lnTo>
                    <a:lnTo>
                      <a:pt x="96" y="256"/>
                    </a:lnTo>
                    <a:lnTo>
                      <a:pt x="96" y="248"/>
                    </a:lnTo>
                    <a:lnTo>
                      <a:pt x="88" y="239"/>
                    </a:lnTo>
                    <a:lnTo>
                      <a:pt x="88" y="230"/>
                    </a:lnTo>
                    <a:lnTo>
                      <a:pt x="79" y="230"/>
                    </a:lnTo>
                    <a:lnTo>
                      <a:pt x="79" y="230"/>
                    </a:lnTo>
                    <a:lnTo>
                      <a:pt x="70" y="230"/>
                    </a:lnTo>
                    <a:lnTo>
                      <a:pt x="61" y="221"/>
                    </a:lnTo>
                    <a:lnTo>
                      <a:pt x="52" y="203"/>
                    </a:lnTo>
                    <a:lnTo>
                      <a:pt x="44" y="203"/>
                    </a:lnTo>
                    <a:lnTo>
                      <a:pt x="35" y="203"/>
                    </a:lnTo>
                    <a:lnTo>
                      <a:pt x="35" y="195"/>
                    </a:lnTo>
                    <a:lnTo>
                      <a:pt x="35" y="195"/>
                    </a:lnTo>
                    <a:lnTo>
                      <a:pt x="26" y="186"/>
                    </a:lnTo>
                    <a:lnTo>
                      <a:pt x="17" y="186"/>
                    </a:lnTo>
                    <a:lnTo>
                      <a:pt x="8" y="186"/>
                    </a:lnTo>
                    <a:lnTo>
                      <a:pt x="0" y="177"/>
                    </a:lnTo>
                    <a:lnTo>
                      <a:pt x="8" y="168"/>
                    </a:lnTo>
                    <a:lnTo>
                      <a:pt x="8" y="159"/>
                    </a:lnTo>
                    <a:lnTo>
                      <a:pt x="0" y="150"/>
                    </a:lnTo>
                    <a:lnTo>
                      <a:pt x="8" y="142"/>
                    </a:lnTo>
                    <a:lnTo>
                      <a:pt x="8" y="133"/>
                    </a:lnTo>
                    <a:lnTo>
                      <a:pt x="8" y="124"/>
                    </a:lnTo>
                    <a:lnTo>
                      <a:pt x="8" y="115"/>
                    </a:lnTo>
                    <a:lnTo>
                      <a:pt x="0" y="115"/>
                    </a:lnTo>
                    <a:lnTo>
                      <a:pt x="0" y="106"/>
                    </a:lnTo>
                    <a:lnTo>
                      <a:pt x="0" y="97"/>
                    </a:lnTo>
                    <a:lnTo>
                      <a:pt x="0" y="97"/>
                    </a:lnTo>
                    <a:lnTo>
                      <a:pt x="0" y="88"/>
                    </a:lnTo>
                    <a:lnTo>
                      <a:pt x="0" y="88"/>
                    </a:lnTo>
                    <a:lnTo>
                      <a:pt x="17" y="80"/>
                    </a:lnTo>
                    <a:lnTo>
                      <a:pt x="26" y="71"/>
                    </a:lnTo>
                    <a:lnTo>
                      <a:pt x="26" y="71"/>
                    </a:lnTo>
                    <a:lnTo>
                      <a:pt x="26" y="62"/>
                    </a:lnTo>
                    <a:lnTo>
                      <a:pt x="26" y="27"/>
                    </a:lnTo>
                    <a:lnTo>
                      <a:pt x="26" y="27"/>
                    </a:lnTo>
                    <a:lnTo>
                      <a:pt x="35" y="18"/>
                    </a:lnTo>
                    <a:lnTo>
                      <a:pt x="35" y="18"/>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17"/>
              <p:cNvSpPr>
                <a:spLocks/>
              </p:cNvSpPr>
              <p:nvPr/>
            </p:nvSpPr>
            <p:spPr bwMode="auto">
              <a:xfrm>
                <a:off x="1012277" y="1547444"/>
                <a:ext cx="555436" cy="415906"/>
              </a:xfrm>
              <a:custGeom>
                <a:avLst/>
                <a:gdLst/>
                <a:ahLst/>
                <a:cxnLst>
                  <a:cxn ang="0">
                    <a:pos x="18" y="195"/>
                  </a:cxn>
                  <a:cxn ang="0">
                    <a:pos x="9" y="159"/>
                  </a:cxn>
                  <a:cxn ang="0">
                    <a:pos x="18" y="186"/>
                  </a:cxn>
                  <a:cxn ang="0">
                    <a:pos x="18" y="168"/>
                  </a:cxn>
                  <a:cxn ang="0">
                    <a:pos x="18" y="159"/>
                  </a:cxn>
                  <a:cxn ang="0">
                    <a:pos x="9" y="142"/>
                  </a:cxn>
                  <a:cxn ang="0">
                    <a:pos x="27" y="142"/>
                  </a:cxn>
                  <a:cxn ang="0">
                    <a:pos x="9" y="133"/>
                  </a:cxn>
                  <a:cxn ang="0">
                    <a:pos x="18" y="80"/>
                  </a:cxn>
                  <a:cxn ang="0">
                    <a:pos x="9" y="53"/>
                  </a:cxn>
                  <a:cxn ang="0">
                    <a:pos x="9" y="35"/>
                  </a:cxn>
                  <a:cxn ang="0">
                    <a:pos x="18" y="18"/>
                  </a:cxn>
                  <a:cxn ang="0">
                    <a:pos x="44" y="44"/>
                  </a:cxn>
                  <a:cxn ang="0">
                    <a:pos x="71" y="53"/>
                  </a:cxn>
                  <a:cxn ang="0">
                    <a:pos x="88" y="62"/>
                  </a:cxn>
                  <a:cxn ang="0">
                    <a:pos x="97" y="71"/>
                  </a:cxn>
                  <a:cxn ang="0">
                    <a:pos x="106" y="88"/>
                  </a:cxn>
                  <a:cxn ang="0">
                    <a:pos x="97" y="88"/>
                  </a:cxn>
                  <a:cxn ang="0">
                    <a:pos x="71" y="115"/>
                  </a:cxn>
                  <a:cxn ang="0">
                    <a:pos x="80" y="124"/>
                  </a:cxn>
                  <a:cxn ang="0">
                    <a:pos x="97" y="97"/>
                  </a:cxn>
                  <a:cxn ang="0">
                    <a:pos x="106" y="97"/>
                  </a:cxn>
                  <a:cxn ang="0">
                    <a:pos x="97" y="106"/>
                  </a:cxn>
                  <a:cxn ang="0">
                    <a:pos x="97" y="133"/>
                  </a:cxn>
                  <a:cxn ang="0">
                    <a:pos x="88" y="133"/>
                  </a:cxn>
                  <a:cxn ang="0">
                    <a:pos x="88" y="133"/>
                  </a:cxn>
                  <a:cxn ang="0">
                    <a:pos x="71" y="133"/>
                  </a:cxn>
                  <a:cxn ang="0">
                    <a:pos x="80" y="142"/>
                  </a:cxn>
                  <a:cxn ang="0">
                    <a:pos x="97" y="142"/>
                  </a:cxn>
                  <a:cxn ang="0">
                    <a:pos x="115" y="115"/>
                  </a:cxn>
                  <a:cxn ang="0">
                    <a:pos x="115" y="97"/>
                  </a:cxn>
                  <a:cxn ang="0">
                    <a:pos x="124" y="80"/>
                  </a:cxn>
                  <a:cxn ang="0">
                    <a:pos x="124" y="53"/>
                  </a:cxn>
                  <a:cxn ang="0">
                    <a:pos x="124" y="44"/>
                  </a:cxn>
                  <a:cxn ang="0">
                    <a:pos x="132" y="44"/>
                  </a:cxn>
                  <a:cxn ang="0">
                    <a:pos x="124" y="27"/>
                  </a:cxn>
                  <a:cxn ang="0">
                    <a:pos x="124" y="9"/>
                  </a:cxn>
                  <a:cxn ang="0">
                    <a:pos x="370" y="62"/>
                  </a:cxn>
                  <a:cxn ang="0">
                    <a:pos x="379" y="274"/>
                  </a:cxn>
                  <a:cxn ang="0">
                    <a:pos x="379" y="310"/>
                  </a:cxn>
                  <a:cxn ang="0">
                    <a:pos x="256" y="283"/>
                  </a:cxn>
                  <a:cxn ang="0">
                    <a:pos x="229" y="283"/>
                  </a:cxn>
                  <a:cxn ang="0">
                    <a:pos x="185" y="283"/>
                  </a:cxn>
                  <a:cxn ang="0">
                    <a:pos x="159" y="283"/>
                  </a:cxn>
                  <a:cxn ang="0">
                    <a:pos x="132" y="274"/>
                  </a:cxn>
                  <a:cxn ang="0">
                    <a:pos x="106" y="265"/>
                  </a:cxn>
                  <a:cxn ang="0">
                    <a:pos x="88" y="274"/>
                  </a:cxn>
                  <a:cxn ang="0">
                    <a:pos x="62" y="265"/>
                  </a:cxn>
                  <a:cxn ang="0">
                    <a:pos x="53" y="221"/>
                  </a:cxn>
                  <a:cxn ang="0">
                    <a:pos x="36" y="212"/>
                  </a:cxn>
                  <a:cxn ang="0">
                    <a:pos x="27" y="195"/>
                  </a:cxn>
                </a:cxnLst>
                <a:rect l="0" t="0" r="r" b="b"/>
                <a:pathLst>
                  <a:path w="414" h="310">
                    <a:moveTo>
                      <a:pt x="27" y="195"/>
                    </a:moveTo>
                    <a:lnTo>
                      <a:pt x="27" y="195"/>
                    </a:lnTo>
                    <a:lnTo>
                      <a:pt x="27" y="195"/>
                    </a:lnTo>
                    <a:lnTo>
                      <a:pt x="18" y="195"/>
                    </a:lnTo>
                    <a:lnTo>
                      <a:pt x="9" y="195"/>
                    </a:lnTo>
                    <a:lnTo>
                      <a:pt x="9" y="186"/>
                    </a:lnTo>
                    <a:lnTo>
                      <a:pt x="0" y="186"/>
                    </a:lnTo>
                    <a:lnTo>
                      <a:pt x="9" y="159"/>
                    </a:lnTo>
                    <a:lnTo>
                      <a:pt x="9" y="168"/>
                    </a:lnTo>
                    <a:lnTo>
                      <a:pt x="9" y="177"/>
                    </a:lnTo>
                    <a:lnTo>
                      <a:pt x="9" y="177"/>
                    </a:lnTo>
                    <a:lnTo>
                      <a:pt x="18" y="186"/>
                    </a:lnTo>
                    <a:lnTo>
                      <a:pt x="18" y="177"/>
                    </a:lnTo>
                    <a:lnTo>
                      <a:pt x="9" y="177"/>
                    </a:lnTo>
                    <a:lnTo>
                      <a:pt x="18" y="168"/>
                    </a:lnTo>
                    <a:lnTo>
                      <a:pt x="18" y="168"/>
                    </a:lnTo>
                    <a:lnTo>
                      <a:pt x="18" y="159"/>
                    </a:lnTo>
                    <a:lnTo>
                      <a:pt x="27" y="159"/>
                    </a:lnTo>
                    <a:lnTo>
                      <a:pt x="27" y="159"/>
                    </a:lnTo>
                    <a:lnTo>
                      <a:pt x="18" y="159"/>
                    </a:lnTo>
                    <a:lnTo>
                      <a:pt x="9" y="150"/>
                    </a:lnTo>
                    <a:lnTo>
                      <a:pt x="9" y="159"/>
                    </a:lnTo>
                    <a:lnTo>
                      <a:pt x="9" y="150"/>
                    </a:lnTo>
                    <a:lnTo>
                      <a:pt x="9" y="142"/>
                    </a:lnTo>
                    <a:lnTo>
                      <a:pt x="9" y="142"/>
                    </a:lnTo>
                    <a:lnTo>
                      <a:pt x="18" y="142"/>
                    </a:lnTo>
                    <a:lnTo>
                      <a:pt x="27" y="142"/>
                    </a:lnTo>
                    <a:lnTo>
                      <a:pt x="27" y="142"/>
                    </a:lnTo>
                    <a:lnTo>
                      <a:pt x="18" y="133"/>
                    </a:lnTo>
                    <a:lnTo>
                      <a:pt x="18" y="133"/>
                    </a:lnTo>
                    <a:lnTo>
                      <a:pt x="9" y="133"/>
                    </a:lnTo>
                    <a:lnTo>
                      <a:pt x="9" y="133"/>
                    </a:lnTo>
                    <a:lnTo>
                      <a:pt x="9" y="124"/>
                    </a:lnTo>
                    <a:lnTo>
                      <a:pt x="18" y="115"/>
                    </a:lnTo>
                    <a:lnTo>
                      <a:pt x="9" y="97"/>
                    </a:lnTo>
                    <a:lnTo>
                      <a:pt x="18" y="80"/>
                    </a:lnTo>
                    <a:lnTo>
                      <a:pt x="18" y="71"/>
                    </a:lnTo>
                    <a:lnTo>
                      <a:pt x="9" y="62"/>
                    </a:lnTo>
                    <a:lnTo>
                      <a:pt x="9" y="62"/>
                    </a:lnTo>
                    <a:lnTo>
                      <a:pt x="9" y="53"/>
                    </a:lnTo>
                    <a:lnTo>
                      <a:pt x="9" y="44"/>
                    </a:lnTo>
                    <a:lnTo>
                      <a:pt x="9" y="44"/>
                    </a:lnTo>
                    <a:lnTo>
                      <a:pt x="9" y="35"/>
                    </a:lnTo>
                    <a:lnTo>
                      <a:pt x="9" y="35"/>
                    </a:lnTo>
                    <a:lnTo>
                      <a:pt x="9" y="27"/>
                    </a:lnTo>
                    <a:lnTo>
                      <a:pt x="18" y="27"/>
                    </a:lnTo>
                    <a:lnTo>
                      <a:pt x="9" y="18"/>
                    </a:lnTo>
                    <a:lnTo>
                      <a:pt x="18" y="18"/>
                    </a:lnTo>
                    <a:lnTo>
                      <a:pt x="27" y="35"/>
                    </a:lnTo>
                    <a:lnTo>
                      <a:pt x="36" y="35"/>
                    </a:lnTo>
                    <a:lnTo>
                      <a:pt x="36" y="35"/>
                    </a:lnTo>
                    <a:lnTo>
                      <a:pt x="44" y="44"/>
                    </a:lnTo>
                    <a:lnTo>
                      <a:pt x="44" y="44"/>
                    </a:lnTo>
                    <a:lnTo>
                      <a:pt x="62" y="53"/>
                    </a:lnTo>
                    <a:lnTo>
                      <a:pt x="62" y="53"/>
                    </a:lnTo>
                    <a:lnTo>
                      <a:pt x="71" y="53"/>
                    </a:lnTo>
                    <a:lnTo>
                      <a:pt x="80" y="62"/>
                    </a:lnTo>
                    <a:lnTo>
                      <a:pt x="88" y="62"/>
                    </a:lnTo>
                    <a:lnTo>
                      <a:pt x="88" y="62"/>
                    </a:lnTo>
                    <a:lnTo>
                      <a:pt x="88" y="62"/>
                    </a:lnTo>
                    <a:lnTo>
                      <a:pt x="88" y="71"/>
                    </a:lnTo>
                    <a:lnTo>
                      <a:pt x="97" y="71"/>
                    </a:lnTo>
                    <a:lnTo>
                      <a:pt x="97" y="71"/>
                    </a:lnTo>
                    <a:lnTo>
                      <a:pt x="97" y="71"/>
                    </a:lnTo>
                    <a:lnTo>
                      <a:pt x="106" y="62"/>
                    </a:lnTo>
                    <a:lnTo>
                      <a:pt x="106" y="71"/>
                    </a:lnTo>
                    <a:lnTo>
                      <a:pt x="106" y="80"/>
                    </a:lnTo>
                    <a:lnTo>
                      <a:pt x="106" y="88"/>
                    </a:lnTo>
                    <a:lnTo>
                      <a:pt x="97" y="97"/>
                    </a:lnTo>
                    <a:lnTo>
                      <a:pt x="97" y="97"/>
                    </a:lnTo>
                    <a:lnTo>
                      <a:pt x="97" y="97"/>
                    </a:lnTo>
                    <a:lnTo>
                      <a:pt x="97" y="88"/>
                    </a:lnTo>
                    <a:lnTo>
                      <a:pt x="88" y="97"/>
                    </a:lnTo>
                    <a:lnTo>
                      <a:pt x="88" y="106"/>
                    </a:lnTo>
                    <a:lnTo>
                      <a:pt x="80" y="115"/>
                    </a:lnTo>
                    <a:lnTo>
                      <a:pt x="71" y="115"/>
                    </a:lnTo>
                    <a:lnTo>
                      <a:pt x="80" y="124"/>
                    </a:lnTo>
                    <a:lnTo>
                      <a:pt x="88" y="124"/>
                    </a:lnTo>
                    <a:lnTo>
                      <a:pt x="80" y="124"/>
                    </a:lnTo>
                    <a:lnTo>
                      <a:pt x="80" y="124"/>
                    </a:lnTo>
                    <a:lnTo>
                      <a:pt x="80" y="115"/>
                    </a:lnTo>
                    <a:lnTo>
                      <a:pt x="88" y="106"/>
                    </a:lnTo>
                    <a:lnTo>
                      <a:pt x="97" y="106"/>
                    </a:lnTo>
                    <a:lnTo>
                      <a:pt x="97" y="97"/>
                    </a:lnTo>
                    <a:lnTo>
                      <a:pt x="115" y="88"/>
                    </a:lnTo>
                    <a:lnTo>
                      <a:pt x="115" y="88"/>
                    </a:lnTo>
                    <a:lnTo>
                      <a:pt x="115" y="97"/>
                    </a:lnTo>
                    <a:lnTo>
                      <a:pt x="106" y="97"/>
                    </a:lnTo>
                    <a:lnTo>
                      <a:pt x="106" y="97"/>
                    </a:lnTo>
                    <a:lnTo>
                      <a:pt x="106" y="106"/>
                    </a:lnTo>
                    <a:lnTo>
                      <a:pt x="106" y="106"/>
                    </a:lnTo>
                    <a:lnTo>
                      <a:pt x="97" y="106"/>
                    </a:lnTo>
                    <a:lnTo>
                      <a:pt x="97" y="115"/>
                    </a:lnTo>
                    <a:lnTo>
                      <a:pt x="106" y="115"/>
                    </a:lnTo>
                    <a:lnTo>
                      <a:pt x="106" y="115"/>
                    </a:lnTo>
                    <a:lnTo>
                      <a:pt x="97" y="133"/>
                    </a:lnTo>
                    <a:lnTo>
                      <a:pt x="97" y="133"/>
                    </a:lnTo>
                    <a:lnTo>
                      <a:pt x="97" y="124"/>
                    </a:lnTo>
                    <a:lnTo>
                      <a:pt x="97" y="124"/>
                    </a:lnTo>
                    <a:lnTo>
                      <a:pt x="88" y="133"/>
                    </a:lnTo>
                    <a:lnTo>
                      <a:pt x="88" y="142"/>
                    </a:lnTo>
                    <a:lnTo>
                      <a:pt x="88" y="142"/>
                    </a:lnTo>
                    <a:lnTo>
                      <a:pt x="88" y="133"/>
                    </a:lnTo>
                    <a:lnTo>
                      <a:pt x="88" y="133"/>
                    </a:lnTo>
                    <a:lnTo>
                      <a:pt x="88" y="124"/>
                    </a:lnTo>
                    <a:lnTo>
                      <a:pt x="80" y="133"/>
                    </a:lnTo>
                    <a:lnTo>
                      <a:pt x="80" y="133"/>
                    </a:lnTo>
                    <a:lnTo>
                      <a:pt x="71" y="133"/>
                    </a:lnTo>
                    <a:lnTo>
                      <a:pt x="80" y="142"/>
                    </a:lnTo>
                    <a:lnTo>
                      <a:pt x="80" y="142"/>
                    </a:lnTo>
                    <a:lnTo>
                      <a:pt x="80" y="150"/>
                    </a:lnTo>
                    <a:lnTo>
                      <a:pt x="80" y="142"/>
                    </a:lnTo>
                    <a:lnTo>
                      <a:pt x="88" y="142"/>
                    </a:lnTo>
                    <a:lnTo>
                      <a:pt x="88" y="142"/>
                    </a:lnTo>
                    <a:lnTo>
                      <a:pt x="88" y="142"/>
                    </a:lnTo>
                    <a:lnTo>
                      <a:pt x="97" y="142"/>
                    </a:lnTo>
                    <a:lnTo>
                      <a:pt x="97" y="133"/>
                    </a:lnTo>
                    <a:lnTo>
                      <a:pt x="106" y="133"/>
                    </a:lnTo>
                    <a:lnTo>
                      <a:pt x="115" y="124"/>
                    </a:lnTo>
                    <a:lnTo>
                      <a:pt x="115" y="115"/>
                    </a:lnTo>
                    <a:lnTo>
                      <a:pt x="115" y="115"/>
                    </a:lnTo>
                    <a:lnTo>
                      <a:pt x="115" y="106"/>
                    </a:lnTo>
                    <a:lnTo>
                      <a:pt x="124" y="106"/>
                    </a:lnTo>
                    <a:lnTo>
                      <a:pt x="115" y="97"/>
                    </a:lnTo>
                    <a:lnTo>
                      <a:pt x="124" y="88"/>
                    </a:lnTo>
                    <a:lnTo>
                      <a:pt x="132" y="88"/>
                    </a:lnTo>
                    <a:lnTo>
                      <a:pt x="132" y="80"/>
                    </a:lnTo>
                    <a:lnTo>
                      <a:pt x="124" y="80"/>
                    </a:lnTo>
                    <a:lnTo>
                      <a:pt x="124" y="71"/>
                    </a:lnTo>
                    <a:lnTo>
                      <a:pt x="124" y="62"/>
                    </a:lnTo>
                    <a:lnTo>
                      <a:pt x="132" y="62"/>
                    </a:lnTo>
                    <a:lnTo>
                      <a:pt x="124" y="53"/>
                    </a:lnTo>
                    <a:lnTo>
                      <a:pt x="124" y="53"/>
                    </a:lnTo>
                    <a:lnTo>
                      <a:pt x="115" y="53"/>
                    </a:lnTo>
                    <a:lnTo>
                      <a:pt x="115" y="44"/>
                    </a:lnTo>
                    <a:lnTo>
                      <a:pt x="124" y="44"/>
                    </a:lnTo>
                    <a:lnTo>
                      <a:pt x="124" y="44"/>
                    </a:lnTo>
                    <a:lnTo>
                      <a:pt x="132" y="44"/>
                    </a:lnTo>
                    <a:lnTo>
                      <a:pt x="124" y="35"/>
                    </a:lnTo>
                    <a:lnTo>
                      <a:pt x="132" y="44"/>
                    </a:lnTo>
                    <a:lnTo>
                      <a:pt x="132" y="35"/>
                    </a:lnTo>
                    <a:lnTo>
                      <a:pt x="132" y="27"/>
                    </a:lnTo>
                    <a:lnTo>
                      <a:pt x="132" y="27"/>
                    </a:lnTo>
                    <a:lnTo>
                      <a:pt x="124" y="27"/>
                    </a:lnTo>
                    <a:lnTo>
                      <a:pt x="124" y="18"/>
                    </a:lnTo>
                    <a:lnTo>
                      <a:pt x="124" y="18"/>
                    </a:lnTo>
                    <a:lnTo>
                      <a:pt x="124" y="9"/>
                    </a:lnTo>
                    <a:lnTo>
                      <a:pt x="124" y="9"/>
                    </a:lnTo>
                    <a:lnTo>
                      <a:pt x="124" y="0"/>
                    </a:lnTo>
                    <a:lnTo>
                      <a:pt x="194" y="18"/>
                    </a:lnTo>
                    <a:lnTo>
                      <a:pt x="273" y="44"/>
                    </a:lnTo>
                    <a:lnTo>
                      <a:pt x="370" y="62"/>
                    </a:lnTo>
                    <a:lnTo>
                      <a:pt x="414" y="71"/>
                    </a:lnTo>
                    <a:lnTo>
                      <a:pt x="414" y="80"/>
                    </a:lnTo>
                    <a:lnTo>
                      <a:pt x="379" y="256"/>
                    </a:lnTo>
                    <a:lnTo>
                      <a:pt x="379" y="274"/>
                    </a:lnTo>
                    <a:lnTo>
                      <a:pt x="370" y="274"/>
                    </a:lnTo>
                    <a:lnTo>
                      <a:pt x="379" y="283"/>
                    </a:lnTo>
                    <a:lnTo>
                      <a:pt x="370" y="301"/>
                    </a:lnTo>
                    <a:lnTo>
                      <a:pt x="379" y="310"/>
                    </a:lnTo>
                    <a:lnTo>
                      <a:pt x="308" y="292"/>
                    </a:lnTo>
                    <a:lnTo>
                      <a:pt x="264" y="283"/>
                    </a:lnTo>
                    <a:lnTo>
                      <a:pt x="256" y="283"/>
                    </a:lnTo>
                    <a:lnTo>
                      <a:pt x="256" y="283"/>
                    </a:lnTo>
                    <a:lnTo>
                      <a:pt x="247" y="283"/>
                    </a:lnTo>
                    <a:lnTo>
                      <a:pt x="238" y="283"/>
                    </a:lnTo>
                    <a:lnTo>
                      <a:pt x="229" y="283"/>
                    </a:lnTo>
                    <a:lnTo>
                      <a:pt x="229" y="283"/>
                    </a:lnTo>
                    <a:lnTo>
                      <a:pt x="212" y="283"/>
                    </a:lnTo>
                    <a:lnTo>
                      <a:pt x="203" y="283"/>
                    </a:lnTo>
                    <a:lnTo>
                      <a:pt x="194" y="283"/>
                    </a:lnTo>
                    <a:lnTo>
                      <a:pt x="185" y="283"/>
                    </a:lnTo>
                    <a:lnTo>
                      <a:pt x="176" y="283"/>
                    </a:lnTo>
                    <a:lnTo>
                      <a:pt x="176" y="283"/>
                    </a:lnTo>
                    <a:lnTo>
                      <a:pt x="168" y="274"/>
                    </a:lnTo>
                    <a:lnTo>
                      <a:pt x="159" y="283"/>
                    </a:lnTo>
                    <a:lnTo>
                      <a:pt x="150" y="283"/>
                    </a:lnTo>
                    <a:lnTo>
                      <a:pt x="141" y="283"/>
                    </a:lnTo>
                    <a:lnTo>
                      <a:pt x="141" y="274"/>
                    </a:lnTo>
                    <a:lnTo>
                      <a:pt x="132" y="274"/>
                    </a:lnTo>
                    <a:lnTo>
                      <a:pt x="132" y="274"/>
                    </a:lnTo>
                    <a:lnTo>
                      <a:pt x="124" y="265"/>
                    </a:lnTo>
                    <a:lnTo>
                      <a:pt x="115" y="265"/>
                    </a:lnTo>
                    <a:lnTo>
                      <a:pt x="106" y="265"/>
                    </a:lnTo>
                    <a:lnTo>
                      <a:pt x="106" y="265"/>
                    </a:lnTo>
                    <a:lnTo>
                      <a:pt x="97" y="265"/>
                    </a:lnTo>
                    <a:lnTo>
                      <a:pt x="97" y="265"/>
                    </a:lnTo>
                    <a:lnTo>
                      <a:pt x="88" y="274"/>
                    </a:lnTo>
                    <a:lnTo>
                      <a:pt x="80" y="274"/>
                    </a:lnTo>
                    <a:lnTo>
                      <a:pt x="71" y="265"/>
                    </a:lnTo>
                    <a:lnTo>
                      <a:pt x="71" y="265"/>
                    </a:lnTo>
                    <a:lnTo>
                      <a:pt x="62" y="265"/>
                    </a:lnTo>
                    <a:lnTo>
                      <a:pt x="62" y="256"/>
                    </a:lnTo>
                    <a:lnTo>
                      <a:pt x="53" y="256"/>
                    </a:lnTo>
                    <a:lnTo>
                      <a:pt x="62" y="230"/>
                    </a:lnTo>
                    <a:lnTo>
                      <a:pt x="53" y="221"/>
                    </a:lnTo>
                    <a:lnTo>
                      <a:pt x="53" y="212"/>
                    </a:lnTo>
                    <a:lnTo>
                      <a:pt x="44" y="212"/>
                    </a:lnTo>
                    <a:lnTo>
                      <a:pt x="44" y="212"/>
                    </a:lnTo>
                    <a:lnTo>
                      <a:pt x="36" y="212"/>
                    </a:lnTo>
                    <a:lnTo>
                      <a:pt x="36" y="203"/>
                    </a:lnTo>
                    <a:lnTo>
                      <a:pt x="36" y="203"/>
                    </a:lnTo>
                    <a:lnTo>
                      <a:pt x="36" y="203"/>
                    </a:lnTo>
                    <a:lnTo>
                      <a:pt x="27"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51"/>
              <p:cNvSpPr>
                <a:spLocks/>
              </p:cNvSpPr>
              <p:nvPr/>
            </p:nvSpPr>
            <p:spPr bwMode="auto">
              <a:xfrm>
                <a:off x="4246951" y="2341690"/>
                <a:ext cx="496404" cy="320650"/>
              </a:xfrm>
              <a:custGeom>
                <a:avLst/>
                <a:gdLst/>
                <a:ahLst/>
                <a:cxnLst>
                  <a:cxn ang="0">
                    <a:pos x="9" y="62"/>
                  </a:cxn>
                  <a:cxn ang="0">
                    <a:pos x="27" y="45"/>
                  </a:cxn>
                  <a:cxn ang="0">
                    <a:pos x="44" y="36"/>
                  </a:cxn>
                  <a:cxn ang="0">
                    <a:pos x="44" y="54"/>
                  </a:cxn>
                  <a:cxn ang="0">
                    <a:pos x="167" y="27"/>
                  </a:cxn>
                  <a:cxn ang="0">
                    <a:pos x="299" y="0"/>
                  </a:cxn>
                  <a:cxn ang="0">
                    <a:pos x="299" y="9"/>
                  </a:cxn>
                  <a:cxn ang="0">
                    <a:pos x="308" y="9"/>
                  </a:cxn>
                  <a:cxn ang="0">
                    <a:pos x="317" y="27"/>
                  </a:cxn>
                  <a:cxn ang="0">
                    <a:pos x="326" y="36"/>
                  </a:cxn>
                  <a:cxn ang="0">
                    <a:pos x="343" y="36"/>
                  </a:cxn>
                  <a:cxn ang="0">
                    <a:pos x="343" y="45"/>
                  </a:cxn>
                  <a:cxn ang="0">
                    <a:pos x="343" y="54"/>
                  </a:cxn>
                  <a:cxn ang="0">
                    <a:pos x="334" y="71"/>
                  </a:cxn>
                  <a:cxn ang="0">
                    <a:pos x="334" y="80"/>
                  </a:cxn>
                  <a:cxn ang="0">
                    <a:pos x="334" y="89"/>
                  </a:cxn>
                  <a:cxn ang="0">
                    <a:pos x="326" y="98"/>
                  </a:cxn>
                  <a:cxn ang="0">
                    <a:pos x="334" y="107"/>
                  </a:cxn>
                  <a:cxn ang="0">
                    <a:pos x="343" y="115"/>
                  </a:cxn>
                  <a:cxn ang="0">
                    <a:pos x="352" y="124"/>
                  </a:cxn>
                  <a:cxn ang="0">
                    <a:pos x="370" y="133"/>
                  </a:cxn>
                  <a:cxn ang="0">
                    <a:pos x="361" y="142"/>
                  </a:cxn>
                  <a:cxn ang="0">
                    <a:pos x="352" y="151"/>
                  </a:cxn>
                  <a:cxn ang="0">
                    <a:pos x="352" y="151"/>
                  </a:cxn>
                  <a:cxn ang="0">
                    <a:pos x="343" y="160"/>
                  </a:cxn>
                  <a:cxn ang="0">
                    <a:pos x="334" y="168"/>
                  </a:cxn>
                  <a:cxn ang="0">
                    <a:pos x="334" y="168"/>
                  </a:cxn>
                  <a:cxn ang="0">
                    <a:pos x="326" y="168"/>
                  </a:cxn>
                  <a:cxn ang="0">
                    <a:pos x="317" y="177"/>
                  </a:cxn>
                  <a:cxn ang="0">
                    <a:pos x="194" y="213"/>
                  </a:cxn>
                  <a:cxn ang="0">
                    <a:pos x="35" y="239"/>
                  </a:cxn>
                  <a:cxn ang="0">
                    <a:pos x="0" y="62"/>
                  </a:cxn>
                </a:cxnLst>
                <a:rect l="0" t="0" r="r" b="b"/>
                <a:pathLst>
                  <a:path w="370" h="239">
                    <a:moveTo>
                      <a:pt x="0" y="62"/>
                    </a:moveTo>
                    <a:lnTo>
                      <a:pt x="9" y="62"/>
                    </a:lnTo>
                    <a:lnTo>
                      <a:pt x="18" y="54"/>
                    </a:lnTo>
                    <a:lnTo>
                      <a:pt x="27" y="45"/>
                    </a:lnTo>
                    <a:lnTo>
                      <a:pt x="27" y="45"/>
                    </a:lnTo>
                    <a:lnTo>
                      <a:pt x="44" y="36"/>
                    </a:lnTo>
                    <a:lnTo>
                      <a:pt x="44" y="36"/>
                    </a:lnTo>
                    <a:lnTo>
                      <a:pt x="44" y="54"/>
                    </a:lnTo>
                    <a:lnTo>
                      <a:pt x="97" y="45"/>
                    </a:lnTo>
                    <a:lnTo>
                      <a:pt x="167" y="27"/>
                    </a:lnTo>
                    <a:lnTo>
                      <a:pt x="246" y="18"/>
                    </a:lnTo>
                    <a:lnTo>
                      <a:pt x="299" y="0"/>
                    </a:lnTo>
                    <a:lnTo>
                      <a:pt x="299" y="0"/>
                    </a:lnTo>
                    <a:lnTo>
                      <a:pt x="299" y="9"/>
                    </a:lnTo>
                    <a:lnTo>
                      <a:pt x="308" y="9"/>
                    </a:lnTo>
                    <a:lnTo>
                      <a:pt x="308" y="9"/>
                    </a:lnTo>
                    <a:lnTo>
                      <a:pt x="317" y="18"/>
                    </a:lnTo>
                    <a:lnTo>
                      <a:pt x="317" y="27"/>
                    </a:lnTo>
                    <a:lnTo>
                      <a:pt x="326" y="27"/>
                    </a:lnTo>
                    <a:lnTo>
                      <a:pt x="326" y="36"/>
                    </a:lnTo>
                    <a:lnTo>
                      <a:pt x="334" y="36"/>
                    </a:lnTo>
                    <a:lnTo>
                      <a:pt x="343" y="36"/>
                    </a:lnTo>
                    <a:lnTo>
                      <a:pt x="343" y="45"/>
                    </a:lnTo>
                    <a:lnTo>
                      <a:pt x="343" y="45"/>
                    </a:lnTo>
                    <a:lnTo>
                      <a:pt x="343" y="54"/>
                    </a:lnTo>
                    <a:lnTo>
                      <a:pt x="343" y="54"/>
                    </a:lnTo>
                    <a:lnTo>
                      <a:pt x="343" y="62"/>
                    </a:lnTo>
                    <a:lnTo>
                      <a:pt x="334" y="71"/>
                    </a:lnTo>
                    <a:lnTo>
                      <a:pt x="326" y="80"/>
                    </a:lnTo>
                    <a:lnTo>
                      <a:pt x="334" y="80"/>
                    </a:lnTo>
                    <a:lnTo>
                      <a:pt x="334" y="80"/>
                    </a:lnTo>
                    <a:lnTo>
                      <a:pt x="334" y="89"/>
                    </a:lnTo>
                    <a:lnTo>
                      <a:pt x="334" y="89"/>
                    </a:lnTo>
                    <a:lnTo>
                      <a:pt x="326" y="98"/>
                    </a:lnTo>
                    <a:lnTo>
                      <a:pt x="334" y="107"/>
                    </a:lnTo>
                    <a:lnTo>
                      <a:pt x="334" y="107"/>
                    </a:lnTo>
                    <a:lnTo>
                      <a:pt x="343" y="115"/>
                    </a:lnTo>
                    <a:lnTo>
                      <a:pt x="343" y="115"/>
                    </a:lnTo>
                    <a:lnTo>
                      <a:pt x="343" y="124"/>
                    </a:lnTo>
                    <a:lnTo>
                      <a:pt x="352" y="124"/>
                    </a:lnTo>
                    <a:lnTo>
                      <a:pt x="352" y="124"/>
                    </a:lnTo>
                    <a:lnTo>
                      <a:pt x="370" y="133"/>
                    </a:lnTo>
                    <a:lnTo>
                      <a:pt x="361" y="142"/>
                    </a:lnTo>
                    <a:lnTo>
                      <a:pt x="361" y="142"/>
                    </a:lnTo>
                    <a:lnTo>
                      <a:pt x="352" y="151"/>
                    </a:lnTo>
                    <a:lnTo>
                      <a:pt x="352" y="151"/>
                    </a:lnTo>
                    <a:lnTo>
                      <a:pt x="352" y="151"/>
                    </a:lnTo>
                    <a:lnTo>
                      <a:pt x="352" y="151"/>
                    </a:lnTo>
                    <a:lnTo>
                      <a:pt x="343" y="160"/>
                    </a:lnTo>
                    <a:lnTo>
                      <a:pt x="343" y="160"/>
                    </a:lnTo>
                    <a:lnTo>
                      <a:pt x="343" y="168"/>
                    </a:lnTo>
                    <a:lnTo>
                      <a:pt x="334" y="168"/>
                    </a:lnTo>
                    <a:lnTo>
                      <a:pt x="334" y="177"/>
                    </a:lnTo>
                    <a:lnTo>
                      <a:pt x="334" y="168"/>
                    </a:lnTo>
                    <a:lnTo>
                      <a:pt x="326" y="168"/>
                    </a:lnTo>
                    <a:lnTo>
                      <a:pt x="326" y="168"/>
                    </a:lnTo>
                    <a:lnTo>
                      <a:pt x="317" y="177"/>
                    </a:lnTo>
                    <a:lnTo>
                      <a:pt x="317" y="177"/>
                    </a:lnTo>
                    <a:lnTo>
                      <a:pt x="317" y="186"/>
                    </a:lnTo>
                    <a:lnTo>
                      <a:pt x="194" y="213"/>
                    </a:lnTo>
                    <a:lnTo>
                      <a:pt x="97" y="230"/>
                    </a:lnTo>
                    <a:lnTo>
                      <a:pt x="35" y="239"/>
                    </a:lnTo>
                    <a:lnTo>
                      <a:pt x="18" y="168"/>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59"/>
              <p:cNvSpPr>
                <a:spLocks/>
              </p:cNvSpPr>
              <p:nvPr/>
            </p:nvSpPr>
            <p:spPr bwMode="auto">
              <a:xfrm>
                <a:off x="2453189" y="1772838"/>
                <a:ext cx="554094" cy="343458"/>
              </a:xfrm>
              <a:custGeom>
                <a:avLst/>
                <a:gdLst/>
                <a:ahLst/>
                <a:cxnLst>
                  <a:cxn ang="0">
                    <a:pos x="0" y="239"/>
                  </a:cxn>
                  <a:cxn ang="0">
                    <a:pos x="17" y="0"/>
                  </a:cxn>
                  <a:cxn ang="0">
                    <a:pos x="17" y="0"/>
                  </a:cxn>
                  <a:cxn ang="0">
                    <a:pos x="97" y="9"/>
                  </a:cxn>
                  <a:cxn ang="0">
                    <a:pos x="220" y="9"/>
                  </a:cxn>
                  <a:cxn ang="0">
                    <a:pos x="325" y="18"/>
                  </a:cxn>
                  <a:cxn ang="0">
                    <a:pos x="378" y="18"/>
                  </a:cxn>
                  <a:cxn ang="0">
                    <a:pos x="369" y="18"/>
                  </a:cxn>
                  <a:cxn ang="0">
                    <a:pos x="369" y="18"/>
                  </a:cxn>
                  <a:cxn ang="0">
                    <a:pos x="378" y="18"/>
                  </a:cxn>
                  <a:cxn ang="0">
                    <a:pos x="378" y="35"/>
                  </a:cxn>
                  <a:cxn ang="0">
                    <a:pos x="378" y="44"/>
                  </a:cxn>
                  <a:cxn ang="0">
                    <a:pos x="378" y="53"/>
                  </a:cxn>
                  <a:cxn ang="0">
                    <a:pos x="378" y="62"/>
                  </a:cxn>
                  <a:cxn ang="0">
                    <a:pos x="378" y="62"/>
                  </a:cxn>
                  <a:cxn ang="0">
                    <a:pos x="378" y="71"/>
                  </a:cxn>
                  <a:cxn ang="0">
                    <a:pos x="378" y="80"/>
                  </a:cxn>
                  <a:cxn ang="0">
                    <a:pos x="378" y="80"/>
                  </a:cxn>
                  <a:cxn ang="0">
                    <a:pos x="387" y="97"/>
                  </a:cxn>
                  <a:cxn ang="0">
                    <a:pos x="387" y="106"/>
                  </a:cxn>
                  <a:cxn ang="0">
                    <a:pos x="396" y="115"/>
                  </a:cxn>
                  <a:cxn ang="0">
                    <a:pos x="396" y="133"/>
                  </a:cxn>
                  <a:cxn ang="0">
                    <a:pos x="396" y="133"/>
                  </a:cxn>
                  <a:cxn ang="0">
                    <a:pos x="396" y="142"/>
                  </a:cxn>
                  <a:cxn ang="0">
                    <a:pos x="396" y="142"/>
                  </a:cxn>
                  <a:cxn ang="0">
                    <a:pos x="396" y="150"/>
                  </a:cxn>
                  <a:cxn ang="0">
                    <a:pos x="396" y="168"/>
                  </a:cxn>
                  <a:cxn ang="0">
                    <a:pos x="396" y="168"/>
                  </a:cxn>
                  <a:cxn ang="0">
                    <a:pos x="396" y="177"/>
                  </a:cxn>
                  <a:cxn ang="0">
                    <a:pos x="396" y="186"/>
                  </a:cxn>
                  <a:cxn ang="0">
                    <a:pos x="396" y="203"/>
                  </a:cxn>
                  <a:cxn ang="0">
                    <a:pos x="396" y="203"/>
                  </a:cxn>
                  <a:cxn ang="0">
                    <a:pos x="396" y="212"/>
                  </a:cxn>
                  <a:cxn ang="0">
                    <a:pos x="404" y="212"/>
                  </a:cxn>
                  <a:cxn ang="0">
                    <a:pos x="404" y="221"/>
                  </a:cxn>
                  <a:cxn ang="0">
                    <a:pos x="404" y="230"/>
                  </a:cxn>
                  <a:cxn ang="0">
                    <a:pos x="404" y="239"/>
                  </a:cxn>
                  <a:cxn ang="0">
                    <a:pos x="413" y="248"/>
                  </a:cxn>
                  <a:cxn ang="0">
                    <a:pos x="413" y="248"/>
                  </a:cxn>
                  <a:cxn ang="0">
                    <a:pos x="413" y="256"/>
                  </a:cxn>
                  <a:cxn ang="0">
                    <a:pos x="308" y="256"/>
                  </a:cxn>
                  <a:cxn ang="0">
                    <a:pos x="211" y="256"/>
                  </a:cxn>
                  <a:cxn ang="0">
                    <a:pos x="97" y="248"/>
                  </a:cxn>
                  <a:cxn ang="0">
                    <a:pos x="0" y="239"/>
                  </a:cxn>
                </a:cxnLst>
                <a:rect l="0" t="0" r="r" b="b"/>
                <a:pathLst>
                  <a:path w="413" h="256">
                    <a:moveTo>
                      <a:pt x="0" y="239"/>
                    </a:moveTo>
                    <a:lnTo>
                      <a:pt x="17" y="0"/>
                    </a:lnTo>
                    <a:lnTo>
                      <a:pt x="17" y="0"/>
                    </a:lnTo>
                    <a:lnTo>
                      <a:pt x="97" y="9"/>
                    </a:lnTo>
                    <a:lnTo>
                      <a:pt x="220" y="9"/>
                    </a:lnTo>
                    <a:lnTo>
                      <a:pt x="325" y="18"/>
                    </a:lnTo>
                    <a:lnTo>
                      <a:pt x="378" y="18"/>
                    </a:lnTo>
                    <a:lnTo>
                      <a:pt x="369" y="18"/>
                    </a:lnTo>
                    <a:lnTo>
                      <a:pt x="369" y="18"/>
                    </a:lnTo>
                    <a:lnTo>
                      <a:pt x="378" y="18"/>
                    </a:lnTo>
                    <a:lnTo>
                      <a:pt x="378" y="35"/>
                    </a:lnTo>
                    <a:lnTo>
                      <a:pt x="378" y="44"/>
                    </a:lnTo>
                    <a:lnTo>
                      <a:pt x="378" y="53"/>
                    </a:lnTo>
                    <a:lnTo>
                      <a:pt x="378" y="62"/>
                    </a:lnTo>
                    <a:lnTo>
                      <a:pt x="378" y="62"/>
                    </a:lnTo>
                    <a:lnTo>
                      <a:pt x="378" y="71"/>
                    </a:lnTo>
                    <a:lnTo>
                      <a:pt x="378" y="80"/>
                    </a:lnTo>
                    <a:lnTo>
                      <a:pt x="378" y="80"/>
                    </a:lnTo>
                    <a:lnTo>
                      <a:pt x="387" y="97"/>
                    </a:lnTo>
                    <a:lnTo>
                      <a:pt x="387" y="106"/>
                    </a:lnTo>
                    <a:lnTo>
                      <a:pt x="396" y="115"/>
                    </a:lnTo>
                    <a:lnTo>
                      <a:pt x="396" y="133"/>
                    </a:lnTo>
                    <a:lnTo>
                      <a:pt x="396" y="133"/>
                    </a:lnTo>
                    <a:lnTo>
                      <a:pt x="396" y="142"/>
                    </a:lnTo>
                    <a:lnTo>
                      <a:pt x="396" y="142"/>
                    </a:lnTo>
                    <a:lnTo>
                      <a:pt x="396" y="150"/>
                    </a:lnTo>
                    <a:lnTo>
                      <a:pt x="396" y="168"/>
                    </a:lnTo>
                    <a:lnTo>
                      <a:pt x="396" y="168"/>
                    </a:lnTo>
                    <a:lnTo>
                      <a:pt x="396" y="177"/>
                    </a:lnTo>
                    <a:lnTo>
                      <a:pt x="396" y="186"/>
                    </a:lnTo>
                    <a:lnTo>
                      <a:pt x="396" y="203"/>
                    </a:lnTo>
                    <a:lnTo>
                      <a:pt x="396" y="203"/>
                    </a:lnTo>
                    <a:lnTo>
                      <a:pt x="396" y="212"/>
                    </a:lnTo>
                    <a:lnTo>
                      <a:pt x="404" y="212"/>
                    </a:lnTo>
                    <a:lnTo>
                      <a:pt x="404" y="221"/>
                    </a:lnTo>
                    <a:lnTo>
                      <a:pt x="404" y="230"/>
                    </a:lnTo>
                    <a:lnTo>
                      <a:pt x="404" y="239"/>
                    </a:lnTo>
                    <a:lnTo>
                      <a:pt x="413" y="248"/>
                    </a:lnTo>
                    <a:lnTo>
                      <a:pt x="413" y="248"/>
                    </a:lnTo>
                    <a:lnTo>
                      <a:pt x="413" y="256"/>
                    </a:lnTo>
                    <a:lnTo>
                      <a:pt x="308" y="256"/>
                    </a:lnTo>
                    <a:lnTo>
                      <a:pt x="211" y="256"/>
                    </a:lnTo>
                    <a:lnTo>
                      <a:pt x="97"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2" name="Group 655"/>
              <p:cNvGrpSpPr/>
              <p:nvPr/>
            </p:nvGrpSpPr>
            <p:grpSpPr>
              <a:xfrm>
                <a:off x="4305977" y="1998232"/>
                <a:ext cx="625199" cy="474938"/>
                <a:chOff x="4630738" y="1803401"/>
                <a:chExt cx="739775" cy="561976"/>
              </a:xfrm>
              <a:grpFill/>
            </p:grpSpPr>
            <p:sp>
              <p:nvSpPr>
                <p:cNvPr id="30" name="Freeform 75"/>
                <p:cNvSpPr>
                  <a:spLocks/>
                </p:cNvSpPr>
                <p:nvPr/>
              </p:nvSpPr>
              <p:spPr bwMode="auto">
                <a:xfrm>
                  <a:off x="4630738" y="1803401"/>
                  <a:ext cx="587375" cy="533400"/>
                </a:xfrm>
                <a:custGeom>
                  <a:avLst/>
                  <a:gdLst/>
                  <a:ahLst/>
                  <a:cxnLst>
                    <a:cxn ang="0">
                      <a:pos x="0" y="292"/>
                    </a:cxn>
                    <a:cxn ang="0">
                      <a:pos x="18" y="265"/>
                    </a:cxn>
                    <a:cxn ang="0">
                      <a:pos x="27" y="256"/>
                    </a:cxn>
                    <a:cxn ang="0">
                      <a:pos x="44" y="239"/>
                    </a:cxn>
                    <a:cxn ang="0">
                      <a:pos x="35" y="221"/>
                    </a:cxn>
                    <a:cxn ang="0">
                      <a:pos x="35" y="221"/>
                    </a:cxn>
                    <a:cxn ang="0">
                      <a:pos x="27" y="212"/>
                    </a:cxn>
                    <a:cxn ang="0">
                      <a:pos x="27" y="203"/>
                    </a:cxn>
                    <a:cxn ang="0">
                      <a:pos x="35" y="195"/>
                    </a:cxn>
                    <a:cxn ang="0">
                      <a:pos x="44" y="195"/>
                    </a:cxn>
                    <a:cxn ang="0">
                      <a:pos x="71" y="186"/>
                    </a:cxn>
                    <a:cxn ang="0">
                      <a:pos x="106" y="186"/>
                    </a:cxn>
                    <a:cxn ang="0">
                      <a:pos x="132" y="177"/>
                    </a:cxn>
                    <a:cxn ang="0">
                      <a:pos x="141" y="177"/>
                    </a:cxn>
                    <a:cxn ang="0">
                      <a:pos x="150" y="177"/>
                    </a:cxn>
                    <a:cxn ang="0">
                      <a:pos x="158" y="159"/>
                    </a:cxn>
                    <a:cxn ang="0">
                      <a:pos x="167" y="150"/>
                    </a:cxn>
                    <a:cxn ang="0">
                      <a:pos x="176" y="150"/>
                    </a:cxn>
                    <a:cxn ang="0">
                      <a:pos x="176" y="142"/>
                    </a:cxn>
                    <a:cxn ang="0">
                      <a:pos x="167" y="124"/>
                    </a:cxn>
                    <a:cxn ang="0">
                      <a:pos x="176" y="115"/>
                    </a:cxn>
                    <a:cxn ang="0">
                      <a:pos x="176" y="115"/>
                    </a:cxn>
                    <a:cxn ang="0">
                      <a:pos x="167" y="106"/>
                    </a:cxn>
                    <a:cxn ang="0">
                      <a:pos x="167" y="115"/>
                    </a:cxn>
                    <a:cxn ang="0">
                      <a:pos x="158" y="106"/>
                    </a:cxn>
                    <a:cxn ang="0">
                      <a:pos x="176" y="88"/>
                    </a:cxn>
                    <a:cxn ang="0">
                      <a:pos x="185" y="80"/>
                    </a:cxn>
                    <a:cxn ang="0">
                      <a:pos x="202" y="44"/>
                    </a:cxn>
                    <a:cxn ang="0">
                      <a:pos x="229" y="18"/>
                    </a:cxn>
                    <a:cxn ang="0">
                      <a:pos x="273" y="9"/>
                    </a:cxn>
                    <a:cxn ang="0">
                      <a:pos x="308" y="0"/>
                    </a:cxn>
                    <a:cxn ang="0">
                      <a:pos x="308" y="9"/>
                    </a:cxn>
                    <a:cxn ang="0">
                      <a:pos x="317" y="27"/>
                    </a:cxn>
                    <a:cxn ang="0">
                      <a:pos x="326" y="35"/>
                    </a:cxn>
                    <a:cxn ang="0">
                      <a:pos x="326" y="44"/>
                    </a:cxn>
                    <a:cxn ang="0">
                      <a:pos x="326" y="62"/>
                    </a:cxn>
                    <a:cxn ang="0">
                      <a:pos x="326" y="71"/>
                    </a:cxn>
                    <a:cxn ang="0">
                      <a:pos x="326" y="88"/>
                    </a:cxn>
                    <a:cxn ang="0">
                      <a:pos x="334" y="106"/>
                    </a:cxn>
                    <a:cxn ang="0">
                      <a:pos x="334" y="106"/>
                    </a:cxn>
                    <a:cxn ang="0">
                      <a:pos x="352" y="159"/>
                    </a:cxn>
                    <a:cxn ang="0">
                      <a:pos x="361" y="168"/>
                    </a:cxn>
                    <a:cxn ang="0">
                      <a:pos x="361" y="221"/>
                    </a:cxn>
                    <a:cxn ang="0">
                      <a:pos x="370" y="283"/>
                    </a:cxn>
                    <a:cxn ang="0">
                      <a:pos x="370" y="292"/>
                    </a:cxn>
                    <a:cxn ang="0">
                      <a:pos x="361" y="310"/>
                    </a:cxn>
                    <a:cxn ang="0">
                      <a:pos x="361" y="318"/>
                    </a:cxn>
                    <a:cxn ang="0">
                      <a:pos x="361" y="327"/>
                    </a:cxn>
                    <a:cxn ang="0">
                      <a:pos x="352" y="336"/>
                    </a:cxn>
                    <a:cxn ang="0">
                      <a:pos x="352" y="310"/>
                    </a:cxn>
                    <a:cxn ang="0">
                      <a:pos x="343" y="301"/>
                    </a:cxn>
                    <a:cxn ang="0">
                      <a:pos x="343" y="292"/>
                    </a:cxn>
                    <a:cxn ang="0">
                      <a:pos x="352" y="301"/>
                    </a:cxn>
                    <a:cxn ang="0">
                      <a:pos x="299" y="301"/>
                    </a:cxn>
                    <a:cxn ang="0">
                      <a:pos x="299" y="292"/>
                    </a:cxn>
                    <a:cxn ang="0">
                      <a:pos x="282" y="292"/>
                    </a:cxn>
                    <a:cxn ang="0">
                      <a:pos x="273" y="283"/>
                    </a:cxn>
                    <a:cxn ang="0">
                      <a:pos x="264" y="265"/>
                    </a:cxn>
                    <a:cxn ang="0">
                      <a:pos x="255" y="265"/>
                    </a:cxn>
                    <a:cxn ang="0">
                      <a:pos x="255" y="256"/>
                    </a:cxn>
                    <a:cxn ang="0">
                      <a:pos x="123" y="283"/>
                    </a:cxn>
                    <a:cxn ang="0">
                      <a:pos x="0" y="310"/>
                    </a:cxn>
                    <a:cxn ang="0">
                      <a:pos x="0" y="292"/>
                    </a:cxn>
                  </a:cxnLst>
                  <a:rect l="0" t="0" r="r" b="b"/>
                  <a:pathLst>
                    <a:path w="370" h="336">
                      <a:moveTo>
                        <a:pt x="0" y="292"/>
                      </a:moveTo>
                      <a:lnTo>
                        <a:pt x="0" y="292"/>
                      </a:lnTo>
                      <a:lnTo>
                        <a:pt x="9" y="274"/>
                      </a:lnTo>
                      <a:lnTo>
                        <a:pt x="18" y="265"/>
                      </a:lnTo>
                      <a:lnTo>
                        <a:pt x="27" y="256"/>
                      </a:lnTo>
                      <a:lnTo>
                        <a:pt x="27" y="256"/>
                      </a:lnTo>
                      <a:lnTo>
                        <a:pt x="35" y="248"/>
                      </a:lnTo>
                      <a:lnTo>
                        <a:pt x="44" y="239"/>
                      </a:lnTo>
                      <a:lnTo>
                        <a:pt x="44" y="239"/>
                      </a:lnTo>
                      <a:lnTo>
                        <a:pt x="35" y="221"/>
                      </a:lnTo>
                      <a:lnTo>
                        <a:pt x="35" y="221"/>
                      </a:lnTo>
                      <a:lnTo>
                        <a:pt x="35" y="221"/>
                      </a:lnTo>
                      <a:lnTo>
                        <a:pt x="27" y="212"/>
                      </a:lnTo>
                      <a:lnTo>
                        <a:pt x="27" y="212"/>
                      </a:lnTo>
                      <a:lnTo>
                        <a:pt x="27" y="203"/>
                      </a:lnTo>
                      <a:lnTo>
                        <a:pt x="27" y="203"/>
                      </a:lnTo>
                      <a:lnTo>
                        <a:pt x="27" y="203"/>
                      </a:lnTo>
                      <a:lnTo>
                        <a:pt x="35" y="195"/>
                      </a:lnTo>
                      <a:lnTo>
                        <a:pt x="35" y="195"/>
                      </a:lnTo>
                      <a:lnTo>
                        <a:pt x="44" y="195"/>
                      </a:lnTo>
                      <a:lnTo>
                        <a:pt x="53" y="186"/>
                      </a:lnTo>
                      <a:lnTo>
                        <a:pt x="71" y="186"/>
                      </a:lnTo>
                      <a:lnTo>
                        <a:pt x="97" y="186"/>
                      </a:lnTo>
                      <a:lnTo>
                        <a:pt x="106" y="186"/>
                      </a:lnTo>
                      <a:lnTo>
                        <a:pt x="114" y="186"/>
                      </a:lnTo>
                      <a:lnTo>
                        <a:pt x="132" y="177"/>
                      </a:lnTo>
                      <a:lnTo>
                        <a:pt x="141" y="177"/>
                      </a:lnTo>
                      <a:lnTo>
                        <a:pt x="141" y="177"/>
                      </a:lnTo>
                      <a:lnTo>
                        <a:pt x="150" y="177"/>
                      </a:lnTo>
                      <a:lnTo>
                        <a:pt x="150" y="177"/>
                      </a:lnTo>
                      <a:lnTo>
                        <a:pt x="158" y="168"/>
                      </a:lnTo>
                      <a:lnTo>
                        <a:pt x="158" y="159"/>
                      </a:lnTo>
                      <a:lnTo>
                        <a:pt x="167" y="159"/>
                      </a:lnTo>
                      <a:lnTo>
                        <a:pt x="167" y="150"/>
                      </a:lnTo>
                      <a:lnTo>
                        <a:pt x="176" y="150"/>
                      </a:lnTo>
                      <a:lnTo>
                        <a:pt x="176" y="150"/>
                      </a:lnTo>
                      <a:lnTo>
                        <a:pt x="176" y="142"/>
                      </a:lnTo>
                      <a:lnTo>
                        <a:pt x="176" y="142"/>
                      </a:lnTo>
                      <a:lnTo>
                        <a:pt x="176" y="133"/>
                      </a:lnTo>
                      <a:lnTo>
                        <a:pt x="167" y="124"/>
                      </a:lnTo>
                      <a:lnTo>
                        <a:pt x="176" y="124"/>
                      </a:lnTo>
                      <a:lnTo>
                        <a:pt x="176" y="115"/>
                      </a:lnTo>
                      <a:lnTo>
                        <a:pt x="176" y="115"/>
                      </a:lnTo>
                      <a:lnTo>
                        <a:pt x="176" y="115"/>
                      </a:lnTo>
                      <a:lnTo>
                        <a:pt x="167" y="106"/>
                      </a:lnTo>
                      <a:lnTo>
                        <a:pt x="167" y="106"/>
                      </a:lnTo>
                      <a:lnTo>
                        <a:pt x="167" y="115"/>
                      </a:lnTo>
                      <a:lnTo>
                        <a:pt x="167" y="115"/>
                      </a:lnTo>
                      <a:lnTo>
                        <a:pt x="158" y="106"/>
                      </a:lnTo>
                      <a:lnTo>
                        <a:pt x="158" y="106"/>
                      </a:lnTo>
                      <a:lnTo>
                        <a:pt x="167" y="97"/>
                      </a:lnTo>
                      <a:lnTo>
                        <a:pt x="176" y="88"/>
                      </a:lnTo>
                      <a:lnTo>
                        <a:pt x="176" y="88"/>
                      </a:lnTo>
                      <a:lnTo>
                        <a:pt x="185" y="80"/>
                      </a:lnTo>
                      <a:lnTo>
                        <a:pt x="185" y="71"/>
                      </a:lnTo>
                      <a:lnTo>
                        <a:pt x="202" y="44"/>
                      </a:lnTo>
                      <a:lnTo>
                        <a:pt x="220" y="27"/>
                      </a:lnTo>
                      <a:lnTo>
                        <a:pt x="229" y="18"/>
                      </a:lnTo>
                      <a:lnTo>
                        <a:pt x="238" y="18"/>
                      </a:lnTo>
                      <a:lnTo>
                        <a:pt x="273" y="9"/>
                      </a:lnTo>
                      <a:lnTo>
                        <a:pt x="308" y="0"/>
                      </a:lnTo>
                      <a:lnTo>
                        <a:pt x="308" y="0"/>
                      </a:lnTo>
                      <a:lnTo>
                        <a:pt x="308" y="9"/>
                      </a:lnTo>
                      <a:lnTo>
                        <a:pt x="308" y="9"/>
                      </a:lnTo>
                      <a:lnTo>
                        <a:pt x="317" y="18"/>
                      </a:lnTo>
                      <a:lnTo>
                        <a:pt x="317" y="27"/>
                      </a:lnTo>
                      <a:lnTo>
                        <a:pt x="317" y="35"/>
                      </a:lnTo>
                      <a:lnTo>
                        <a:pt x="326" y="35"/>
                      </a:lnTo>
                      <a:lnTo>
                        <a:pt x="326" y="44"/>
                      </a:lnTo>
                      <a:lnTo>
                        <a:pt x="326" y="44"/>
                      </a:lnTo>
                      <a:lnTo>
                        <a:pt x="326" y="53"/>
                      </a:lnTo>
                      <a:lnTo>
                        <a:pt x="326" y="62"/>
                      </a:lnTo>
                      <a:lnTo>
                        <a:pt x="326" y="62"/>
                      </a:lnTo>
                      <a:lnTo>
                        <a:pt x="326" y="71"/>
                      </a:lnTo>
                      <a:lnTo>
                        <a:pt x="326" y="80"/>
                      </a:lnTo>
                      <a:lnTo>
                        <a:pt x="326" y="88"/>
                      </a:lnTo>
                      <a:lnTo>
                        <a:pt x="334" y="97"/>
                      </a:lnTo>
                      <a:lnTo>
                        <a:pt x="334" y="106"/>
                      </a:lnTo>
                      <a:lnTo>
                        <a:pt x="334" y="115"/>
                      </a:lnTo>
                      <a:lnTo>
                        <a:pt x="334" y="106"/>
                      </a:lnTo>
                      <a:lnTo>
                        <a:pt x="343" y="115"/>
                      </a:lnTo>
                      <a:lnTo>
                        <a:pt x="352" y="159"/>
                      </a:lnTo>
                      <a:lnTo>
                        <a:pt x="352" y="168"/>
                      </a:lnTo>
                      <a:lnTo>
                        <a:pt x="361" y="168"/>
                      </a:lnTo>
                      <a:lnTo>
                        <a:pt x="361" y="177"/>
                      </a:lnTo>
                      <a:lnTo>
                        <a:pt x="361" y="221"/>
                      </a:lnTo>
                      <a:lnTo>
                        <a:pt x="361" y="230"/>
                      </a:lnTo>
                      <a:lnTo>
                        <a:pt x="370" y="283"/>
                      </a:lnTo>
                      <a:lnTo>
                        <a:pt x="370" y="292"/>
                      </a:lnTo>
                      <a:lnTo>
                        <a:pt x="370" y="292"/>
                      </a:lnTo>
                      <a:lnTo>
                        <a:pt x="361" y="301"/>
                      </a:lnTo>
                      <a:lnTo>
                        <a:pt x="361" y="310"/>
                      </a:lnTo>
                      <a:lnTo>
                        <a:pt x="370" y="310"/>
                      </a:lnTo>
                      <a:lnTo>
                        <a:pt x="361" y="318"/>
                      </a:lnTo>
                      <a:lnTo>
                        <a:pt x="361" y="327"/>
                      </a:lnTo>
                      <a:lnTo>
                        <a:pt x="361" y="327"/>
                      </a:lnTo>
                      <a:lnTo>
                        <a:pt x="352" y="336"/>
                      </a:lnTo>
                      <a:lnTo>
                        <a:pt x="352" y="336"/>
                      </a:lnTo>
                      <a:lnTo>
                        <a:pt x="352" y="327"/>
                      </a:lnTo>
                      <a:lnTo>
                        <a:pt x="352" y="310"/>
                      </a:lnTo>
                      <a:lnTo>
                        <a:pt x="352" y="301"/>
                      </a:lnTo>
                      <a:lnTo>
                        <a:pt x="343" y="301"/>
                      </a:lnTo>
                      <a:lnTo>
                        <a:pt x="343" y="292"/>
                      </a:lnTo>
                      <a:lnTo>
                        <a:pt x="343" y="292"/>
                      </a:lnTo>
                      <a:lnTo>
                        <a:pt x="343" y="301"/>
                      </a:lnTo>
                      <a:lnTo>
                        <a:pt x="352" y="301"/>
                      </a:lnTo>
                      <a:lnTo>
                        <a:pt x="352" y="318"/>
                      </a:lnTo>
                      <a:lnTo>
                        <a:pt x="299" y="301"/>
                      </a:lnTo>
                      <a:lnTo>
                        <a:pt x="299" y="301"/>
                      </a:lnTo>
                      <a:lnTo>
                        <a:pt x="299" y="292"/>
                      </a:lnTo>
                      <a:lnTo>
                        <a:pt x="290" y="292"/>
                      </a:lnTo>
                      <a:lnTo>
                        <a:pt x="282" y="292"/>
                      </a:lnTo>
                      <a:lnTo>
                        <a:pt x="282" y="283"/>
                      </a:lnTo>
                      <a:lnTo>
                        <a:pt x="273" y="283"/>
                      </a:lnTo>
                      <a:lnTo>
                        <a:pt x="273" y="274"/>
                      </a:lnTo>
                      <a:lnTo>
                        <a:pt x="264" y="265"/>
                      </a:lnTo>
                      <a:lnTo>
                        <a:pt x="264" y="265"/>
                      </a:lnTo>
                      <a:lnTo>
                        <a:pt x="255" y="265"/>
                      </a:lnTo>
                      <a:lnTo>
                        <a:pt x="255" y="256"/>
                      </a:lnTo>
                      <a:lnTo>
                        <a:pt x="255" y="256"/>
                      </a:lnTo>
                      <a:lnTo>
                        <a:pt x="202" y="274"/>
                      </a:lnTo>
                      <a:lnTo>
                        <a:pt x="123" y="283"/>
                      </a:lnTo>
                      <a:lnTo>
                        <a:pt x="53" y="301"/>
                      </a:lnTo>
                      <a:lnTo>
                        <a:pt x="0" y="310"/>
                      </a:lnTo>
                      <a:lnTo>
                        <a:pt x="0" y="292"/>
                      </a:lnTo>
                      <a:lnTo>
                        <a:pt x="0" y="29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77"/>
                <p:cNvSpPr>
                  <a:spLocks/>
                </p:cNvSpPr>
                <p:nvPr/>
              </p:nvSpPr>
              <p:spPr bwMode="auto">
                <a:xfrm>
                  <a:off x="5189538" y="2252664"/>
                  <a:ext cx="180975" cy="112713"/>
                </a:xfrm>
                <a:custGeom>
                  <a:avLst/>
                  <a:gdLst/>
                  <a:ahLst/>
                  <a:cxnLst>
                    <a:cxn ang="0">
                      <a:pos x="35" y="53"/>
                    </a:cxn>
                    <a:cxn ang="0">
                      <a:pos x="18" y="62"/>
                    </a:cxn>
                    <a:cxn ang="0">
                      <a:pos x="9" y="71"/>
                    </a:cxn>
                    <a:cxn ang="0">
                      <a:pos x="18" y="62"/>
                    </a:cxn>
                    <a:cxn ang="0">
                      <a:pos x="0" y="62"/>
                    </a:cxn>
                    <a:cxn ang="0">
                      <a:pos x="0" y="62"/>
                    </a:cxn>
                    <a:cxn ang="0">
                      <a:pos x="0" y="62"/>
                    </a:cxn>
                    <a:cxn ang="0">
                      <a:pos x="9" y="53"/>
                    </a:cxn>
                    <a:cxn ang="0">
                      <a:pos x="18" y="44"/>
                    </a:cxn>
                    <a:cxn ang="0">
                      <a:pos x="18" y="44"/>
                    </a:cxn>
                    <a:cxn ang="0">
                      <a:pos x="18" y="44"/>
                    </a:cxn>
                    <a:cxn ang="0">
                      <a:pos x="18" y="35"/>
                    </a:cxn>
                    <a:cxn ang="0">
                      <a:pos x="26" y="35"/>
                    </a:cxn>
                    <a:cxn ang="0">
                      <a:pos x="26" y="35"/>
                    </a:cxn>
                    <a:cxn ang="0">
                      <a:pos x="35" y="27"/>
                    </a:cxn>
                    <a:cxn ang="0">
                      <a:pos x="44" y="27"/>
                    </a:cxn>
                    <a:cxn ang="0">
                      <a:pos x="44" y="27"/>
                    </a:cxn>
                    <a:cxn ang="0">
                      <a:pos x="53" y="27"/>
                    </a:cxn>
                    <a:cxn ang="0">
                      <a:pos x="70" y="18"/>
                    </a:cxn>
                    <a:cxn ang="0">
                      <a:pos x="79" y="18"/>
                    </a:cxn>
                    <a:cxn ang="0">
                      <a:pos x="88" y="0"/>
                    </a:cxn>
                    <a:cxn ang="0">
                      <a:pos x="88" y="9"/>
                    </a:cxn>
                    <a:cxn ang="0">
                      <a:pos x="88" y="9"/>
                    </a:cxn>
                    <a:cxn ang="0">
                      <a:pos x="79" y="18"/>
                    </a:cxn>
                    <a:cxn ang="0">
                      <a:pos x="79" y="18"/>
                    </a:cxn>
                    <a:cxn ang="0">
                      <a:pos x="79" y="18"/>
                    </a:cxn>
                    <a:cxn ang="0">
                      <a:pos x="88" y="18"/>
                    </a:cxn>
                    <a:cxn ang="0">
                      <a:pos x="88" y="9"/>
                    </a:cxn>
                    <a:cxn ang="0">
                      <a:pos x="97" y="9"/>
                    </a:cxn>
                    <a:cxn ang="0">
                      <a:pos x="106" y="0"/>
                    </a:cxn>
                    <a:cxn ang="0">
                      <a:pos x="106" y="9"/>
                    </a:cxn>
                    <a:cxn ang="0">
                      <a:pos x="106" y="0"/>
                    </a:cxn>
                    <a:cxn ang="0">
                      <a:pos x="114" y="0"/>
                    </a:cxn>
                    <a:cxn ang="0">
                      <a:pos x="106" y="9"/>
                    </a:cxn>
                    <a:cxn ang="0">
                      <a:pos x="106" y="9"/>
                    </a:cxn>
                    <a:cxn ang="0">
                      <a:pos x="88" y="18"/>
                    </a:cxn>
                    <a:cxn ang="0">
                      <a:pos x="88" y="18"/>
                    </a:cxn>
                    <a:cxn ang="0">
                      <a:pos x="88" y="27"/>
                    </a:cxn>
                    <a:cxn ang="0">
                      <a:pos x="79" y="35"/>
                    </a:cxn>
                    <a:cxn ang="0">
                      <a:pos x="70" y="35"/>
                    </a:cxn>
                    <a:cxn ang="0">
                      <a:pos x="62" y="35"/>
                    </a:cxn>
                    <a:cxn ang="0">
                      <a:pos x="62" y="35"/>
                    </a:cxn>
                    <a:cxn ang="0">
                      <a:pos x="53" y="44"/>
                    </a:cxn>
                    <a:cxn ang="0">
                      <a:pos x="44" y="44"/>
                    </a:cxn>
                    <a:cxn ang="0">
                      <a:pos x="35" y="53"/>
                    </a:cxn>
                    <a:cxn ang="0">
                      <a:pos x="35" y="53"/>
                    </a:cxn>
                  </a:cxnLst>
                  <a:rect l="0" t="0" r="r" b="b"/>
                  <a:pathLst>
                    <a:path w="114" h="71">
                      <a:moveTo>
                        <a:pt x="35" y="53"/>
                      </a:moveTo>
                      <a:lnTo>
                        <a:pt x="18" y="62"/>
                      </a:lnTo>
                      <a:lnTo>
                        <a:pt x="9" y="71"/>
                      </a:lnTo>
                      <a:lnTo>
                        <a:pt x="18" y="62"/>
                      </a:lnTo>
                      <a:lnTo>
                        <a:pt x="0" y="62"/>
                      </a:lnTo>
                      <a:lnTo>
                        <a:pt x="0" y="62"/>
                      </a:lnTo>
                      <a:lnTo>
                        <a:pt x="0" y="62"/>
                      </a:lnTo>
                      <a:lnTo>
                        <a:pt x="9" y="53"/>
                      </a:lnTo>
                      <a:lnTo>
                        <a:pt x="18" y="44"/>
                      </a:lnTo>
                      <a:lnTo>
                        <a:pt x="18" y="44"/>
                      </a:lnTo>
                      <a:lnTo>
                        <a:pt x="18" y="44"/>
                      </a:lnTo>
                      <a:lnTo>
                        <a:pt x="18" y="35"/>
                      </a:lnTo>
                      <a:lnTo>
                        <a:pt x="26" y="35"/>
                      </a:lnTo>
                      <a:lnTo>
                        <a:pt x="26" y="35"/>
                      </a:lnTo>
                      <a:lnTo>
                        <a:pt x="35" y="27"/>
                      </a:lnTo>
                      <a:lnTo>
                        <a:pt x="44" y="27"/>
                      </a:lnTo>
                      <a:lnTo>
                        <a:pt x="44" y="27"/>
                      </a:lnTo>
                      <a:lnTo>
                        <a:pt x="53" y="27"/>
                      </a:lnTo>
                      <a:lnTo>
                        <a:pt x="70" y="18"/>
                      </a:lnTo>
                      <a:lnTo>
                        <a:pt x="79" y="18"/>
                      </a:lnTo>
                      <a:lnTo>
                        <a:pt x="88" y="0"/>
                      </a:lnTo>
                      <a:lnTo>
                        <a:pt x="88" y="9"/>
                      </a:lnTo>
                      <a:lnTo>
                        <a:pt x="88" y="9"/>
                      </a:lnTo>
                      <a:lnTo>
                        <a:pt x="79" y="18"/>
                      </a:lnTo>
                      <a:lnTo>
                        <a:pt x="79" y="18"/>
                      </a:lnTo>
                      <a:lnTo>
                        <a:pt x="79" y="18"/>
                      </a:lnTo>
                      <a:lnTo>
                        <a:pt x="88" y="18"/>
                      </a:lnTo>
                      <a:lnTo>
                        <a:pt x="88" y="9"/>
                      </a:lnTo>
                      <a:lnTo>
                        <a:pt x="97" y="9"/>
                      </a:lnTo>
                      <a:lnTo>
                        <a:pt x="106" y="0"/>
                      </a:lnTo>
                      <a:lnTo>
                        <a:pt x="106" y="9"/>
                      </a:lnTo>
                      <a:lnTo>
                        <a:pt x="106" y="0"/>
                      </a:lnTo>
                      <a:lnTo>
                        <a:pt x="114" y="0"/>
                      </a:lnTo>
                      <a:lnTo>
                        <a:pt x="106" y="9"/>
                      </a:lnTo>
                      <a:lnTo>
                        <a:pt x="106" y="9"/>
                      </a:lnTo>
                      <a:lnTo>
                        <a:pt x="88" y="18"/>
                      </a:lnTo>
                      <a:lnTo>
                        <a:pt x="88" y="18"/>
                      </a:lnTo>
                      <a:lnTo>
                        <a:pt x="88" y="27"/>
                      </a:lnTo>
                      <a:lnTo>
                        <a:pt x="79" y="35"/>
                      </a:lnTo>
                      <a:lnTo>
                        <a:pt x="70" y="35"/>
                      </a:lnTo>
                      <a:lnTo>
                        <a:pt x="62" y="35"/>
                      </a:lnTo>
                      <a:lnTo>
                        <a:pt x="62" y="35"/>
                      </a:lnTo>
                      <a:lnTo>
                        <a:pt x="53" y="44"/>
                      </a:lnTo>
                      <a:lnTo>
                        <a:pt x="44" y="44"/>
                      </a:lnTo>
                      <a:lnTo>
                        <a:pt x="35" y="53"/>
                      </a:lnTo>
                      <a:lnTo>
                        <a:pt x="35" y="5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23" name="Freeform 91"/>
              <p:cNvSpPr>
                <a:spLocks/>
              </p:cNvSpPr>
              <p:nvPr/>
            </p:nvSpPr>
            <p:spPr bwMode="auto">
              <a:xfrm>
                <a:off x="1614670" y="1654775"/>
                <a:ext cx="861328" cy="544702"/>
              </a:xfrm>
              <a:custGeom>
                <a:avLst/>
                <a:gdLst/>
                <a:ahLst/>
                <a:cxnLst>
                  <a:cxn ang="0">
                    <a:pos x="18" y="115"/>
                  </a:cxn>
                  <a:cxn ang="0">
                    <a:pos x="9" y="97"/>
                  </a:cxn>
                  <a:cxn ang="0">
                    <a:pos x="0" y="79"/>
                  </a:cxn>
                  <a:cxn ang="0">
                    <a:pos x="18" y="0"/>
                  </a:cxn>
                  <a:cxn ang="0">
                    <a:pos x="229" y="44"/>
                  </a:cxn>
                  <a:cxn ang="0">
                    <a:pos x="422" y="70"/>
                  </a:cxn>
                  <a:cxn ang="0">
                    <a:pos x="607" y="88"/>
                  </a:cxn>
                  <a:cxn ang="0">
                    <a:pos x="642" y="88"/>
                  </a:cxn>
                  <a:cxn ang="0">
                    <a:pos x="625" y="398"/>
                  </a:cxn>
                  <a:cxn ang="0">
                    <a:pos x="546" y="398"/>
                  </a:cxn>
                  <a:cxn ang="0">
                    <a:pos x="334" y="371"/>
                  </a:cxn>
                  <a:cxn ang="0">
                    <a:pos x="229" y="362"/>
                  </a:cxn>
                  <a:cxn ang="0">
                    <a:pos x="220" y="398"/>
                  </a:cxn>
                  <a:cxn ang="0">
                    <a:pos x="211" y="380"/>
                  </a:cxn>
                  <a:cxn ang="0">
                    <a:pos x="202" y="389"/>
                  </a:cxn>
                  <a:cxn ang="0">
                    <a:pos x="194" y="389"/>
                  </a:cxn>
                  <a:cxn ang="0">
                    <a:pos x="185" y="389"/>
                  </a:cxn>
                  <a:cxn ang="0">
                    <a:pos x="158" y="380"/>
                  </a:cxn>
                  <a:cxn ang="0">
                    <a:pos x="150" y="389"/>
                  </a:cxn>
                  <a:cxn ang="0">
                    <a:pos x="141" y="389"/>
                  </a:cxn>
                  <a:cxn ang="0">
                    <a:pos x="123" y="389"/>
                  </a:cxn>
                  <a:cxn ang="0">
                    <a:pos x="123" y="398"/>
                  </a:cxn>
                  <a:cxn ang="0">
                    <a:pos x="114" y="380"/>
                  </a:cxn>
                  <a:cxn ang="0">
                    <a:pos x="114" y="371"/>
                  </a:cxn>
                  <a:cxn ang="0">
                    <a:pos x="114" y="362"/>
                  </a:cxn>
                  <a:cxn ang="0">
                    <a:pos x="106" y="353"/>
                  </a:cxn>
                  <a:cxn ang="0">
                    <a:pos x="97" y="344"/>
                  </a:cxn>
                  <a:cxn ang="0">
                    <a:pos x="97" y="336"/>
                  </a:cxn>
                  <a:cxn ang="0">
                    <a:pos x="97" y="327"/>
                  </a:cxn>
                  <a:cxn ang="0">
                    <a:pos x="88" y="300"/>
                  </a:cxn>
                  <a:cxn ang="0">
                    <a:pos x="79" y="283"/>
                  </a:cxn>
                  <a:cxn ang="0">
                    <a:pos x="62" y="291"/>
                  </a:cxn>
                  <a:cxn ang="0">
                    <a:pos x="53" y="283"/>
                  </a:cxn>
                  <a:cxn ang="0">
                    <a:pos x="44" y="283"/>
                  </a:cxn>
                  <a:cxn ang="0">
                    <a:pos x="53" y="265"/>
                  </a:cxn>
                  <a:cxn ang="0">
                    <a:pos x="62" y="265"/>
                  </a:cxn>
                  <a:cxn ang="0">
                    <a:pos x="53" y="247"/>
                  </a:cxn>
                  <a:cxn ang="0">
                    <a:pos x="62" y="238"/>
                  </a:cxn>
                  <a:cxn ang="0">
                    <a:pos x="62" y="230"/>
                  </a:cxn>
                  <a:cxn ang="0">
                    <a:pos x="70" y="203"/>
                  </a:cxn>
                  <a:cxn ang="0">
                    <a:pos x="62" y="203"/>
                  </a:cxn>
                  <a:cxn ang="0">
                    <a:pos x="62" y="194"/>
                  </a:cxn>
                  <a:cxn ang="0">
                    <a:pos x="53" y="185"/>
                  </a:cxn>
                  <a:cxn ang="0">
                    <a:pos x="44" y="176"/>
                  </a:cxn>
                  <a:cxn ang="0">
                    <a:pos x="44" y="168"/>
                  </a:cxn>
                  <a:cxn ang="0">
                    <a:pos x="35" y="159"/>
                  </a:cxn>
                  <a:cxn ang="0">
                    <a:pos x="26" y="141"/>
                  </a:cxn>
                  <a:cxn ang="0">
                    <a:pos x="18" y="132"/>
                  </a:cxn>
                  <a:cxn ang="0">
                    <a:pos x="18" y="123"/>
                  </a:cxn>
                </a:cxnLst>
                <a:rect l="0" t="0" r="r" b="b"/>
                <a:pathLst>
                  <a:path w="642" h="406">
                    <a:moveTo>
                      <a:pt x="18" y="123"/>
                    </a:moveTo>
                    <a:lnTo>
                      <a:pt x="18" y="115"/>
                    </a:lnTo>
                    <a:lnTo>
                      <a:pt x="18" y="106"/>
                    </a:lnTo>
                    <a:lnTo>
                      <a:pt x="9" y="97"/>
                    </a:lnTo>
                    <a:lnTo>
                      <a:pt x="9" y="97"/>
                    </a:lnTo>
                    <a:lnTo>
                      <a:pt x="0" y="79"/>
                    </a:lnTo>
                    <a:lnTo>
                      <a:pt x="18" y="8"/>
                    </a:lnTo>
                    <a:lnTo>
                      <a:pt x="18" y="0"/>
                    </a:lnTo>
                    <a:lnTo>
                      <a:pt x="97" y="17"/>
                    </a:lnTo>
                    <a:lnTo>
                      <a:pt x="229" y="44"/>
                    </a:lnTo>
                    <a:lnTo>
                      <a:pt x="343" y="62"/>
                    </a:lnTo>
                    <a:lnTo>
                      <a:pt x="422" y="70"/>
                    </a:lnTo>
                    <a:lnTo>
                      <a:pt x="502" y="79"/>
                    </a:lnTo>
                    <a:lnTo>
                      <a:pt x="607" y="88"/>
                    </a:lnTo>
                    <a:lnTo>
                      <a:pt x="642" y="88"/>
                    </a:lnTo>
                    <a:lnTo>
                      <a:pt x="642" y="88"/>
                    </a:lnTo>
                    <a:lnTo>
                      <a:pt x="625" y="327"/>
                    </a:lnTo>
                    <a:lnTo>
                      <a:pt x="625" y="398"/>
                    </a:lnTo>
                    <a:lnTo>
                      <a:pt x="616" y="406"/>
                    </a:lnTo>
                    <a:lnTo>
                      <a:pt x="546" y="398"/>
                    </a:lnTo>
                    <a:lnTo>
                      <a:pt x="431" y="389"/>
                    </a:lnTo>
                    <a:lnTo>
                      <a:pt x="334" y="371"/>
                    </a:lnTo>
                    <a:lnTo>
                      <a:pt x="238" y="362"/>
                    </a:lnTo>
                    <a:lnTo>
                      <a:pt x="229" y="362"/>
                    </a:lnTo>
                    <a:lnTo>
                      <a:pt x="229" y="398"/>
                    </a:lnTo>
                    <a:lnTo>
                      <a:pt x="220" y="398"/>
                    </a:lnTo>
                    <a:lnTo>
                      <a:pt x="220" y="389"/>
                    </a:lnTo>
                    <a:lnTo>
                      <a:pt x="211" y="380"/>
                    </a:lnTo>
                    <a:lnTo>
                      <a:pt x="211" y="380"/>
                    </a:lnTo>
                    <a:lnTo>
                      <a:pt x="202" y="389"/>
                    </a:lnTo>
                    <a:lnTo>
                      <a:pt x="202" y="389"/>
                    </a:lnTo>
                    <a:lnTo>
                      <a:pt x="194" y="389"/>
                    </a:lnTo>
                    <a:lnTo>
                      <a:pt x="185" y="389"/>
                    </a:lnTo>
                    <a:lnTo>
                      <a:pt x="185" y="389"/>
                    </a:lnTo>
                    <a:lnTo>
                      <a:pt x="167" y="389"/>
                    </a:lnTo>
                    <a:lnTo>
                      <a:pt x="158" y="380"/>
                    </a:lnTo>
                    <a:lnTo>
                      <a:pt x="158" y="389"/>
                    </a:lnTo>
                    <a:lnTo>
                      <a:pt x="150" y="389"/>
                    </a:lnTo>
                    <a:lnTo>
                      <a:pt x="150" y="389"/>
                    </a:lnTo>
                    <a:lnTo>
                      <a:pt x="141" y="389"/>
                    </a:lnTo>
                    <a:lnTo>
                      <a:pt x="132" y="389"/>
                    </a:lnTo>
                    <a:lnTo>
                      <a:pt x="123" y="389"/>
                    </a:lnTo>
                    <a:lnTo>
                      <a:pt x="123" y="398"/>
                    </a:lnTo>
                    <a:lnTo>
                      <a:pt x="123" y="398"/>
                    </a:lnTo>
                    <a:lnTo>
                      <a:pt x="123" y="389"/>
                    </a:lnTo>
                    <a:lnTo>
                      <a:pt x="114" y="380"/>
                    </a:lnTo>
                    <a:lnTo>
                      <a:pt x="114" y="380"/>
                    </a:lnTo>
                    <a:lnTo>
                      <a:pt x="114" y="371"/>
                    </a:lnTo>
                    <a:lnTo>
                      <a:pt x="114" y="371"/>
                    </a:lnTo>
                    <a:lnTo>
                      <a:pt x="114" y="362"/>
                    </a:lnTo>
                    <a:lnTo>
                      <a:pt x="106" y="353"/>
                    </a:lnTo>
                    <a:lnTo>
                      <a:pt x="106" y="353"/>
                    </a:lnTo>
                    <a:lnTo>
                      <a:pt x="97" y="353"/>
                    </a:lnTo>
                    <a:lnTo>
                      <a:pt x="97" y="344"/>
                    </a:lnTo>
                    <a:lnTo>
                      <a:pt x="97" y="336"/>
                    </a:lnTo>
                    <a:lnTo>
                      <a:pt x="97" y="336"/>
                    </a:lnTo>
                    <a:lnTo>
                      <a:pt x="97" y="327"/>
                    </a:lnTo>
                    <a:lnTo>
                      <a:pt x="97" y="327"/>
                    </a:lnTo>
                    <a:lnTo>
                      <a:pt x="88" y="318"/>
                    </a:lnTo>
                    <a:lnTo>
                      <a:pt x="88" y="300"/>
                    </a:lnTo>
                    <a:lnTo>
                      <a:pt x="88" y="291"/>
                    </a:lnTo>
                    <a:lnTo>
                      <a:pt x="79" y="283"/>
                    </a:lnTo>
                    <a:lnTo>
                      <a:pt x="79" y="283"/>
                    </a:lnTo>
                    <a:lnTo>
                      <a:pt x="62" y="291"/>
                    </a:lnTo>
                    <a:lnTo>
                      <a:pt x="53" y="291"/>
                    </a:lnTo>
                    <a:lnTo>
                      <a:pt x="53" y="283"/>
                    </a:lnTo>
                    <a:lnTo>
                      <a:pt x="44" y="283"/>
                    </a:lnTo>
                    <a:lnTo>
                      <a:pt x="44" y="283"/>
                    </a:lnTo>
                    <a:lnTo>
                      <a:pt x="53" y="274"/>
                    </a:lnTo>
                    <a:lnTo>
                      <a:pt x="53" y="265"/>
                    </a:lnTo>
                    <a:lnTo>
                      <a:pt x="53" y="265"/>
                    </a:lnTo>
                    <a:lnTo>
                      <a:pt x="62" y="265"/>
                    </a:lnTo>
                    <a:lnTo>
                      <a:pt x="62" y="256"/>
                    </a:lnTo>
                    <a:lnTo>
                      <a:pt x="53" y="247"/>
                    </a:lnTo>
                    <a:lnTo>
                      <a:pt x="62" y="238"/>
                    </a:lnTo>
                    <a:lnTo>
                      <a:pt x="62" y="238"/>
                    </a:lnTo>
                    <a:lnTo>
                      <a:pt x="62" y="230"/>
                    </a:lnTo>
                    <a:lnTo>
                      <a:pt x="62" y="230"/>
                    </a:lnTo>
                    <a:lnTo>
                      <a:pt x="70" y="221"/>
                    </a:lnTo>
                    <a:lnTo>
                      <a:pt x="70" y="203"/>
                    </a:lnTo>
                    <a:lnTo>
                      <a:pt x="70" y="203"/>
                    </a:lnTo>
                    <a:lnTo>
                      <a:pt x="62" y="203"/>
                    </a:lnTo>
                    <a:lnTo>
                      <a:pt x="62" y="194"/>
                    </a:lnTo>
                    <a:lnTo>
                      <a:pt x="62" y="194"/>
                    </a:lnTo>
                    <a:lnTo>
                      <a:pt x="53" y="194"/>
                    </a:lnTo>
                    <a:lnTo>
                      <a:pt x="53" y="185"/>
                    </a:lnTo>
                    <a:lnTo>
                      <a:pt x="44" y="185"/>
                    </a:lnTo>
                    <a:lnTo>
                      <a:pt x="44" y="176"/>
                    </a:lnTo>
                    <a:lnTo>
                      <a:pt x="44" y="176"/>
                    </a:lnTo>
                    <a:lnTo>
                      <a:pt x="44" y="168"/>
                    </a:lnTo>
                    <a:lnTo>
                      <a:pt x="35" y="159"/>
                    </a:lnTo>
                    <a:lnTo>
                      <a:pt x="35" y="159"/>
                    </a:lnTo>
                    <a:lnTo>
                      <a:pt x="26" y="150"/>
                    </a:lnTo>
                    <a:lnTo>
                      <a:pt x="26" y="141"/>
                    </a:lnTo>
                    <a:lnTo>
                      <a:pt x="18" y="141"/>
                    </a:lnTo>
                    <a:lnTo>
                      <a:pt x="18" y="132"/>
                    </a:lnTo>
                    <a:lnTo>
                      <a:pt x="9" y="123"/>
                    </a:lnTo>
                    <a:lnTo>
                      <a:pt x="18" y="123"/>
                    </a:lnTo>
                    <a:lnTo>
                      <a:pt x="18" y="123"/>
                    </a:lnTo>
                    <a:close/>
                  </a:path>
                </a:pathLst>
              </a:custGeom>
              <a:solidFill>
                <a:schemeClr val="accent2"/>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125"/>
              <p:cNvSpPr>
                <a:spLocks/>
              </p:cNvSpPr>
              <p:nvPr/>
            </p:nvSpPr>
            <p:spPr bwMode="auto">
              <a:xfrm>
                <a:off x="4872152" y="1654775"/>
                <a:ext cx="307234" cy="485671"/>
              </a:xfrm>
              <a:custGeom>
                <a:avLst/>
                <a:gdLst/>
                <a:ahLst/>
                <a:cxnLst>
                  <a:cxn ang="0">
                    <a:pos x="9" y="194"/>
                  </a:cxn>
                  <a:cxn ang="0">
                    <a:pos x="18" y="185"/>
                  </a:cxn>
                  <a:cxn ang="0">
                    <a:pos x="18" y="176"/>
                  </a:cxn>
                  <a:cxn ang="0">
                    <a:pos x="18" y="168"/>
                  </a:cxn>
                  <a:cxn ang="0">
                    <a:pos x="36" y="141"/>
                  </a:cxn>
                  <a:cxn ang="0">
                    <a:pos x="27" y="123"/>
                  </a:cxn>
                  <a:cxn ang="0">
                    <a:pos x="27" y="79"/>
                  </a:cxn>
                  <a:cxn ang="0">
                    <a:pos x="62" y="8"/>
                  </a:cxn>
                  <a:cxn ang="0">
                    <a:pos x="80" y="26"/>
                  </a:cxn>
                  <a:cxn ang="0">
                    <a:pos x="88" y="8"/>
                  </a:cxn>
                  <a:cxn ang="0">
                    <a:pos x="106" y="0"/>
                  </a:cxn>
                  <a:cxn ang="0">
                    <a:pos x="132" y="17"/>
                  </a:cxn>
                  <a:cxn ang="0">
                    <a:pos x="168" y="97"/>
                  </a:cxn>
                  <a:cxn ang="0">
                    <a:pos x="168" y="115"/>
                  </a:cxn>
                  <a:cxn ang="0">
                    <a:pos x="176" y="123"/>
                  </a:cxn>
                  <a:cxn ang="0">
                    <a:pos x="194" y="123"/>
                  </a:cxn>
                  <a:cxn ang="0">
                    <a:pos x="194" y="141"/>
                  </a:cxn>
                  <a:cxn ang="0">
                    <a:pos x="203" y="150"/>
                  </a:cxn>
                  <a:cxn ang="0">
                    <a:pos x="212" y="150"/>
                  </a:cxn>
                  <a:cxn ang="0">
                    <a:pos x="229" y="159"/>
                  </a:cxn>
                  <a:cxn ang="0">
                    <a:pos x="229" y="168"/>
                  </a:cxn>
                  <a:cxn ang="0">
                    <a:pos x="229" y="176"/>
                  </a:cxn>
                  <a:cxn ang="0">
                    <a:pos x="212" y="185"/>
                  </a:cxn>
                  <a:cxn ang="0">
                    <a:pos x="212" y="194"/>
                  </a:cxn>
                  <a:cxn ang="0">
                    <a:pos x="212" y="203"/>
                  </a:cxn>
                  <a:cxn ang="0">
                    <a:pos x="203" y="203"/>
                  </a:cxn>
                  <a:cxn ang="0">
                    <a:pos x="194" y="212"/>
                  </a:cxn>
                  <a:cxn ang="0">
                    <a:pos x="194" y="221"/>
                  </a:cxn>
                  <a:cxn ang="0">
                    <a:pos x="185" y="221"/>
                  </a:cxn>
                  <a:cxn ang="0">
                    <a:pos x="168" y="212"/>
                  </a:cxn>
                  <a:cxn ang="0">
                    <a:pos x="159" y="221"/>
                  </a:cxn>
                  <a:cxn ang="0">
                    <a:pos x="159" y="238"/>
                  </a:cxn>
                  <a:cxn ang="0">
                    <a:pos x="150" y="238"/>
                  </a:cxn>
                  <a:cxn ang="0">
                    <a:pos x="141" y="230"/>
                  </a:cxn>
                  <a:cxn ang="0">
                    <a:pos x="141" y="230"/>
                  </a:cxn>
                  <a:cxn ang="0">
                    <a:pos x="141" y="247"/>
                  </a:cxn>
                  <a:cxn ang="0">
                    <a:pos x="132" y="256"/>
                  </a:cxn>
                  <a:cxn ang="0">
                    <a:pos x="132" y="274"/>
                  </a:cxn>
                  <a:cxn ang="0">
                    <a:pos x="124" y="274"/>
                  </a:cxn>
                  <a:cxn ang="0">
                    <a:pos x="115" y="283"/>
                  </a:cxn>
                  <a:cxn ang="0">
                    <a:pos x="115" y="274"/>
                  </a:cxn>
                  <a:cxn ang="0">
                    <a:pos x="106" y="291"/>
                  </a:cxn>
                  <a:cxn ang="0">
                    <a:pos x="106" y="283"/>
                  </a:cxn>
                  <a:cxn ang="0">
                    <a:pos x="106" y="291"/>
                  </a:cxn>
                  <a:cxn ang="0">
                    <a:pos x="97" y="283"/>
                  </a:cxn>
                  <a:cxn ang="0">
                    <a:pos x="106" y="300"/>
                  </a:cxn>
                  <a:cxn ang="0">
                    <a:pos x="97" y="291"/>
                  </a:cxn>
                  <a:cxn ang="0">
                    <a:pos x="97" y="300"/>
                  </a:cxn>
                  <a:cxn ang="0">
                    <a:pos x="88" y="300"/>
                  </a:cxn>
                  <a:cxn ang="0">
                    <a:pos x="88" y="318"/>
                  </a:cxn>
                  <a:cxn ang="0">
                    <a:pos x="80" y="336"/>
                  </a:cxn>
                  <a:cxn ang="0">
                    <a:pos x="80" y="353"/>
                  </a:cxn>
                  <a:cxn ang="0">
                    <a:pos x="71" y="362"/>
                  </a:cxn>
                  <a:cxn ang="0">
                    <a:pos x="53" y="353"/>
                  </a:cxn>
                  <a:cxn ang="0">
                    <a:pos x="44" y="336"/>
                  </a:cxn>
                  <a:cxn ang="0">
                    <a:pos x="0" y="203"/>
                  </a:cxn>
                </a:cxnLst>
                <a:rect l="0" t="0" r="r" b="b"/>
                <a:pathLst>
                  <a:path w="229" h="362">
                    <a:moveTo>
                      <a:pt x="0" y="203"/>
                    </a:moveTo>
                    <a:lnTo>
                      <a:pt x="9" y="194"/>
                    </a:lnTo>
                    <a:lnTo>
                      <a:pt x="9" y="194"/>
                    </a:lnTo>
                    <a:lnTo>
                      <a:pt x="18" y="194"/>
                    </a:lnTo>
                    <a:lnTo>
                      <a:pt x="18" y="194"/>
                    </a:lnTo>
                    <a:lnTo>
                      <a:pt x="18" y="185"/>
                    </a:lnTo>
                    <a:lnTo>
                      <a:pt x="18" y="185"/>
                    </a:lnTo>
                    <a:lnTo>
                      <a:pt x="27" y="185"/>
                    </a:lnTo>
                    <a:lnTo>
                      <a:pt x="18" y="176"/>
                    </a:lnTo>
                    <a:lnTo>
                      <a:pt x="18" y="176"/>
                    </a:lnTo>
                    <a:lnTo>
                      <a:pt x="18" y="168"/>
                    </a:lnTo>
                    <a:lnTo>
                      <a:pt x="18" y="168"/>
                    </a:lnTo>
                    <a:lnTo>
                      <a:pt x="27" y="159"/>
                    </a:lnTo>
                    <a:lnTo>
                      <a:pt x="27" y="150"/>
                    </a:lnTo>
                    <a:lnTo>
                      <a:pt x="36" y="141"/>
                    </a:lnTo>
                    <a:lnTo>
                      <a:pt x="27" y="132"/>
                    </a:lnTo>
                    <a:lnTo>
                      <a:pt x="27" y="123"/>
                    </a:lnTo>
                    <a:lnTo>
                      <a:pt x="27" y="123"/>
                    </a:lnTo>
                    <a:lnTo>
                      <a:pt x="27" y="106"/>
                    </a:lnTo>
                    <a:lnTo>
                      <a:pt x="36" y="97"/>
                    </a:lnTo>
                    <a:lnTo>
                      <a:pt x="27" y="79"/>
                    </a:lnTo>
                    <a:lnTo>
                      <a:pt x="53" y="8"/>
                    </a:lnTo>
                    <a:lnTo>
                      <a:pt x="62" y="8"/>
                    </a:lnTo>
                    <a:lnTo>
                      <a:pt x="62" y="8"/>
                    </a:lnTo>
                    <a:lnTo>
                      <a:pt x="62" y="17"/>
                    </a:lnTo>
                    <a:lnTo>
                      <a:pt x="71" y="26"/>
                    </a:lnTo>
                    <a:lnTo>
                      <a:pt x="80" y="26"/>
                    </a:lnTo>
                    <a:lnTo>
                      <a:pt x="80" y="17"/>
                    </a:lnTo>
                    <a:lnTo>
                      <a:pt x="88" y="17"/>
                    </a:lnTo>
                    <a:lnTo>
                      <a:pt x="88" y="8"/>
                    </a:lnTo>
                    <a:lnTo>
                      <a:pt x="97" y="8"/>
                    </a:lnTo>
                    <a:lnTo>
                      <a:pt x="97" y="0"/>
                    </a:lnTo>
                    <a:lnTo>
                      <a:pt x="106" y="0"/>
                    </a:lnTo>
                    <a:lnTo>
                      <a:pt x="115" y="0"/>
                    </a:lnTo>
                    <a:lnTo>
                      <a:pt x="124" y="8"/>
                    </a:lnTo>
                    <a:lnTo>
                      <a:pt x="132" y="17"/>
                    </a:lnTo>
                    <a:lnTo>
                      <a:pt x="132" y="17"/>
                    </a:lnTo>
                    <a:lnTo>
                      <a:pt x="159" y="79"/>
                    </a:lnTo>
                    <a:lnTo>
                      <a:pt x="168" y="97"/>
                    </a:lnTo>
                    <a:lnTo>
                      <a:pt x="168" y="106"/>
                    </a:lnTo>
                    <a:lnTo>
                      <a:pt x="168" y="106"/>
                    </a:lnTo>
                    <a:lnTo>
                      <a:pt x="168" y="115"/>
                    </a:lnTo>
                    <a:lnTo>
                      <a:pt x="168" y="115"/>
                    </a:lnTo>
                    <a:lnTo>
                      <a:pt x="176" y="115"/>
                    </a:lnTo>
                    <a:lnTo>
                      <a:pt x="176" y="123"/>
                    </a:lnTo>
                    <a:lnTo>
                      <a:pt x="185" y="123"/>
                    </a:lnTo>
                    <a:lnTo>
                      <a:pt x="185" y="123"/>
                    </a:lnTo>
                    <a:lnTo>
                      <a:pt x="194" y="123"/>
                    </a:lnTo>
                    <a:lnTo>
                      <a:pt x="194" y="123"/>
                    </a:lnTo>
                    <a:lnTo>
                      <a:pt x="194" y="132"/>
                    </a:lnTo>
                    <a:lnTo>
                      <a:pt x="194" y="141"/>
                    </a:lnTo>
                    <a:lnTo>
                      <a:pt x="194" y="141"/>
                    </a:lnTo>
                    <a:lnTo>
                      <a:pt x="203" y="150"/>
                    </a:lnTo>
                    <a:lnTo>
                      <a:pt x="203" y="150"/>
                    </a:lnTo>
                    <a:lnTo>
                      <a:pt x="212" y="150"/>
                    </a:lnTo>
                    <a:lnTo>
                      <a:pt x="212" y="150"/>
                    </a:lnTo>
                    <a:lnTo>
                      <a:pt x="212" y="150"/>
                    </a:lnTo>
                    <a:lnTo>
                      <a:pt x="220" y="150"/>
                    </a:lnTo>
                    <a:lnTo>
                      <a:pt x="220" y="150"/>
                    </a:lnTo>
                    <a:lnTo>
                      <a:pt x="229" y="159"/>
                    </a:lnTo>
                    <a:lnTo>
                      <a:pt x="220" y="168"/>
                    </a:lnTo>
                    <a:lnTo>
                      <a:pt x="220" y="176"/>
                    </a:lnTo>
                    <a:lnTo>
                      <a:pt x="229" y="168"/>
                    </a:lnTo>
                    <a:lnTo>
                      <a:pt x="229" y="168"/>
                    </a:lnTo>
                    <a:lnTo>
                      <a:pt x="229" y="168"/>
                    </a:lnTo>
                    <a:lnTo>
                      <a:pt x="229" y="176"/>
                    </a:lnTo>
                    <a:lnTo>
                      <a:pt x="229" y="185"/>
                    </a:lnTo>
                    <a:lnTo>
                      <a:pt x="220" y="185"/>
                    </a:lnTo>
                    <a:lnTo>
                      <a:pt x="212" y="185"/>
                    </a:lnTo>
                    <a:lnTo>
                      <a:pt x="220" y="194"/>
                    </a:lnTo>
                    <a:lnTo>
                      <a:pt x="212" y="194"/>
                    </a:lnTo>
                    <a:lnTo>
                      <a:pt x="212" y="194"/>
                    </a:lnTo>
                    <a:lnTo>
                      <a:pt x="212" y="194"/>
                    </a:lnTo>
                    <a:lnTo>
                      <a:pt x="212" y="194"/>
                    </a:lnTo>
                    <a:lnTo>
                      <a:pt x="212" y="203"/>
                    </a:lnTo>
                    <a:lnTo>
                      <a:pt x="203" y="203"/>
                    </a:lnTo>
                    <a:lnTo>
                      <a:pt x="203" y="203"/>
                    </a:lnTo>
                    <a:lnTo>
                      <a:pt x="203" y="203"/>
                    </a:lnTo>
                    <a:lnTo>
                      <a:pt x="194" y="203"/>
                    </a:lnTo>
                    <a:lnTo>
                      <a:pt x="194" y="203"/>
                    </a:lnTo>
                    <a:lnTo>
                      <a:pt x="194" y="212"/>
                    </a:lnTo>
                    <a:lnTo>
                      <a:pt x="194" y="221"/>
                    </a:lnTo>
                    <a:lnTo>
                      <a:pt x="194" y="212"/>
                    </a:lnTo>
                    <a:lnTo>
                      <a:pt x="194" y="221"/>
                    </a:lnTo>
                    <a:lnTo>
                      <a:pt x="185" y="212"/>
                    </a:lnTo>
                    <a:lnTo>
                      <a:pt x="185" y="212"/>
                    </a:lnTo>
                    <a:lnTo>
                      <a:pt x="185" y="221"/>
                    </a:lnTo>
                    <a:lnTo>
                      <a:pt x="185" y="221"/>
                    </a:lnTo>
                    <a:lnTo>
                      <a:pt x="185" y="221"/>
                    </a:lnTo>
                    <a:lnTo>
                      <a:pt x="168" y="212"/>
                    </a:lnTo>
                    <a:lnTo>
                      <a:pt x="168" y="221"/>
                    </a:lnTo>
                    <a:lnTo>
                      <a:pt x="168" y="221"/>
                    </a:lnTo>
                    <a:lnTo>
                      <a:pt x="159" y="221"/>
                    </a:lnTo>
                    <a:lnTo>
                      <a:pt x="159" y="221"/>
                    </a:lnTo>
                    <a:lnTo>
                      <a:pt x="159" y="230"/>
                    </a:lnTo>
                    <a:lnTo>
                      <a:pt x="159" y="238"/>
                    </a:lnTo>
                    <a:lnTo>
                      <a:pt x="168" y="238"/>
                    </a:lnTo>
                    <a:lnTo>
                      <a:pt x="159" y="238"/>
                    </a:lnTo>
                    <a:lnTo>
                      <a:pt x="150" y="238"/>
                    </a:lnTo>
                    <a:lnTo>
                      <a:pt x="150" y="238"/>
                    </a:lnTo>
                    <a:lnTo>
                      <a:pt x="150" y="230"/>
                    </a:lnTo>
                    <a:lnTo>
                      <a:pt x="141" y="230"/>
                    </a:lnTo>
                    <a:lnTo>
                      <a:pt x="141" y="221"/>
                    </a:lnTo>
                    <a:lnTo>
                      <a:pt x="141" y="221"/>
                    </a:lnTo>
                    <a:lnTo>
                      <a:pt x="141" y="230"/>
                    </a:lnTo>
                    <a:lnTo>
                      <a:pt x="132" y="230"/>
                    </a:lnTo>
                    <a:lnTo>
                      <a:pt x="141" y="238"/>
                    </a:lnTo>
                    <a:lnTo>
                      <a:pt x="141" y="247"/>
                    </a:lnTo>
                    <a:lnTo>
                      <a:pt x="132" y="247"/>
                    </a:lnTo>
                    <a:lnTo>
                      <a:pt x="141" y="256"/>
                    </a:lnTo>
                    <a:lnTo>
                      <a:pt x="132" y="256"/>
                    </a:lnTo>
                    <a:lnTo>
                      <a:pt x="141" y="265"/>
                    </a:lnTo>
                    <a:lnTo>
                      <a:pt x="132" y="265"/>
                    </a:lnTo>
                    <a:lnTo>
                      <a:pt x="132" y="274"/>
                    </a:lnTo>
                    <a:lnTo>
                      <a:pt x="124" y="274"/>
                    </a:lnTo>
                    <a:lnTo>
                      <a:pt x="124" y="274"/>
                    </a:lnTo>
                    <a:lnTo>
                      <a:pt x="124" y="274"/>
                    </a:lnTo>
                    <a:lnTo>
                      <a:pt x="124" y="283"/>
                    </a:lnTo>
                    <a:lnTo>
                      <a:pt x="124" y="283"/>
                    </a:lnTo>
                    <a:lnTo>
                      <a:pt x="115" y="283"/>
                    </a:lnTo>
                    <a:lnTo>
                      <a:pt x="115" y="283"/>
                    </a:lnTo>
                    <a:lnTo>
                      <a:pt x="115" y="274"/>
                    </a:lnTo>
                    <a:lnTo>
                      <a:pt x="115" y="274"/>
                    </a:lnTo>
                    <a:lnTo>
                      <a:pt x="115" y="283"/>
                    </a:lnTo>
                    <a:lnTo>
                      <a:pt x="115" y="291"/>
                    </a:lnTo>
                    <a:lnTo>
                      <a:pt x="106" y="291"/>
                    </a:lnTo>
                    <a:lnTo>
                      <a:pt x="115" y="283"/>
                    </a:lnTo>
                    <a:lnTo>
                      <a:pt x="106" y="274"/>
                    </a:lnTo>
                    <a:lnTo>
                      <a:pt x="106" y="283"/>
                    </a:lnTo>
                    <a:lnTo>
                      <a:pt x="106" y="283"/>
                    </a:lnTo>
                    <a:lnTo>
                      <a:pt x="106" y="291"/>
                    </a:lnTo>
                    <a:lnTo>
                      <a:pt x="106" y="291"/>
                    </a:lnTo>
                    <a:lnTo>
                      <a:pt x="97" y="283"/>
                    </a:lnTo>
                    <a:lnTo>
                      <a:pt x="97" y="274"/>
                    </a:lnTo>
                    <a:lnTo>
                      <a:pt x="97" y="283"/>
                    </a:lnTo>
                    <a:lnTo>
                      <a:pt x="97" y="283"/>
                    </a:lnTo>
                    <a:lnTo>
                      <a:pt x="97" y="283"/>
                    </a:lnTo>
                    <a:lnTo>
                      <a:pt x="106" y="300"/>
                    </a:lnTo>
                    <a:lnTo>
                      <a:pt x="106" y="300"/>
                    </a:lnTo>
                    <a:lnTo>
                      <a:pt x="97" y="291"/>
                    </a:lnTo>
                    <a:lnTo>
                      <a:pt x="97" y="291"/>
                    </a:lnTo>
                    <a:lnTo>
                      <a:pt x="97" y="300"/>
                    </a:lnTo>
                    <a:lnTo>
                      <a:pt x="97" y="300"/>
                    </a:lnTo>
                    <a:lnTo>
                      <a:pt x="97" y="300"/>
                    </a:lnTo>
                    <a:lnTo>
                      <a:pt x="97" y="300"/>
                    </a:lnTo>
                    <a:lnTo>
                      <a:pt x="88" y="291"/>
                    </a:lnTo>
                    <a:lnTo>
                      <a:pt x="88" y="300"/>
                    </a:lnTo>
                    <a:lnTo>
                      <a:pt x="80" y="309"/>
                    </a:lnTo>
                    <a:lnTo>
                      <a:pt x="80" y="318"/>
                    </a:lnTo>
                    <a:lnTo>
                      <a:pt x="88" y="318"/>
                    </a:lnTo>
                    <a:lnTo>
                      <a:pt x="80" y="327"/>
                    </a:lnTo>
                    <a:lnTo>
                      <a:pt x="80" y="327"/>
                    </a:lnTo>
                    <a:lnTo>
                      <a:pt x="80" y="336"/>
                    </a:lnTo>
                    <a:lnTo>
                      <a:pt x="71" y="344"/>
                    </a:lnTo>
                    <a:lnTo>
                      <a:pt x="71" y="353"/>
                    </a:lnTo>
                    <a:lnTo>
                      <a:pt x="80" y="353"/>
                    </a:lnTo>
                    <a:lnTo>
                      <a:pt x="71" y="362"/>
                    </a:lnTo>
                    <a:lnTo>
                      <a:pt x="71" y="362"/>
                    </a:lnTo>
                    <a:lnTo>
                      <a:pt x="71" y="362"/>
                    </a:lnTo>
                    <a:lnTo>
                      <a:pt x="62" y="362"/>
                    </a:lnTo>
                    <a:lnTo>
                      <a:pt x="62" y="353"/>
                    </a:lnTo>
                    <a:lnTo>
                      <a:pt x="53" y="353"/>
                    </a:lnTo>
                    <a:lnTo>
                      <a:pt x="53" y="344"/>
                    </a:lnTo>
                    <a:lnTo>
                      <a:pt x="44" y="344"/>
                    </a:lnTo>
                    <a:lnTo>
                      <a:pt x="44" y="336"/>
                    </a:lnTo>
                    <a:lnTo>
                      <a:pt x="44" y="336"/>
                    </a:lnTo>
                    <a:lnTo>
                      <a:pt x="44" y="318"/>
                    </a:lnTo>
                    <a:lnTo>
                      <a:pt x="0" y="203"/>
                    </a:lnTo>
                    <a:lnTo>
                      <a:pt x="0" y="20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135"/>
              <p:cNvSpPr>
                <a:spLocks/>
              </p:cNvSpPr>
              <p:nvPr/>
            </p:nvSpPr>
            <p:spPr bwMode="auto">
              <a:xfrm>
                <a:off x="2995209" y="2365839"/>
                <a:ext cx="508479" cy="332725"/>
              </a:xfrm>
              <a:custGeom>
                <a:avLst/>
                <a:gdLst/>
                <a:ahLst/>
                <a:cxnLst>
                  <a:cxn ang="0">
                    <a:pos x="9" y="71"/>
                  </a:cxn>
                  <a:cxn ang="0">
                    <a:pos x="0" y="62"/>
                  </a:cxn>
                  <a:cxn ang="0">
                    <a:pos x="9" y="62"/>
                  </a:cxn>
                  <a:cxn ang="0">
                    <a:pos x="9" y="44"/>
                  </a:cxn>
                  <a:cxn ang="0">
                    <a:pos x="9" y="36"/>
                  </a:cxn>
                  <a:cxn ang="0">
                    <a:pos x="9" y="27"/>
                  </a:cxn>
                  <a:cxn ang="0">
                    <a:pos x="9" y="18"/>
                  </a:cxn>
                  <a:cxn ang="0">
                    <a:pos x="0" y="9"/>
                  </a:cxn>
                  <a:cxn ang="0">
                    <a:pos x="71" y="9"/>
                  </a:cxn>
                  <a:cxn ang="0">
                    <a:pos x="256" y="0"/>
                  </a:cxn>
                  <a:cxn ang="0">
                    <a:pos x="308" y="0"/>
                  </a:cxn>
                  <a:cxn ang="0">
                    <a:pos x="317" y="9"/>
                  </a:cxn>
                  <a:cxn ang="0">
                    <a:pos x="317" y="18"/>
                  </a:cxn>
                  <a:cxn ang="0">
                    <a:pos x="317" y="36"/>
                  </a:cxn>
                  <a:cxn ang="0">
                    <a:pos x="317" y="44"/>
                  </a:cxn>
                  <a:cxn ang="0">
                    <a:pos x="326" y="53"/>
                  </a:cxn>
                  <a:cxn ang="0">
                    <a:pos x="344" y="62"/>
                  </a:cxn>
                  <a:cxn ang="0">
                    <a:pos x="352" y="71"/>
                  </a:cxn>
                  <a:cxn ang="0">
                    <a:pos x="361" y="89"/>
                  </a:cxn>
                  <a:cxn ang="0">
                    <a:pos x="370" y="97"/>
                  </a:cxn>
                  <a:cxn ang="0">
                    <a:pos x="379" y="106"/>
                  </a:cxn>
                  <a:cxn ang="0">
                    <a:pos x="379" y="124"/>
                  </a:cxn>
                  <a:cxn ang="0">
                    <a:pos x="370" y="142"/>
                  </a:cxn>
                  <a:cxn ang="0">
                    <a:pos x="352" y="150"/>
                  </a:cxn>
                  <a:cxn ang="0">
                    <a:pos x="335" y="159"/>
                  </a:cxn>
                  <a:cxn ang="0">
                    <a:pos x="326" y="177"/>
                  </a:cxn>
                  <a:cxn ang="0">
                    <a:pos x="335" y="195"/>
                  </a:cxn>
                  <a:cxn ang="0">
                    <a:pos x="326" y="212"/>
                  </a:cxn>
                  <a:cxn ang="0">
                    <a:pos x="326" y="221"/>
                  </a:cxn>
                  <a:cxn ang="0">
                    <a:pos x="317" y="230"/>
                  </a:cxn>
                  <a:cxn ang="0">
                    <a:pos x="317" y="239"/>
                  </a:cxn>
                  <a:cxn ang="0">
                    <a:pos x="308" y="248"/>
                  </a:cxn>
                  <a:cxn ang="0">
                    <a:pos x="300" y="230"/>
                  </a:cxn>
                  <a:cxn ang="0">
                    <a:pos x="256" y="230"/>
                  </a:cxn>
                  <a:cxn ang="0">
                    <a:pos x="124" y="239"/>
                  </a:cxn>
                  <a:cxn ang="0">
                    <a:pos x="53" y="230"/>
                  </a:cxn>
                  <a:cxn ang="0">
                    <a:pos x="53" y="212"/>
                  </a:cxn>
                  <a:cxn ang="0">
                    <a:pos x="44" y="195"/>
                  </a:cxn>
                  <a:cxn ang="0">
                    <a:pos x="44" y="186"/>
                  </a:cxn>
                  <a:cxn ang="0">
                    <a:pos x="44" y="177"/>
                  </a:cxn>
                  <a:cxn ang="0">
                    <a:pos x="44" y="168"/>
                  </a:cxn>
                  <a:cxn ang="0">
                    <a:pos x="36" y="159"/>
                  </a:cxn>
                  <a:cxn ang="0">
                    <a:pos x="36" y="150"/>
                  </a:cxn>
                  <a:cxn ang="0">
                    <a:pos x="36" y="142"/>
                  </a:cxn>
                  <a:cxn ang="0">
                    <a:pos x="36" y="133"/>
                  </a:cxn>
                  <a:cxn ang="0">
                    <a:pos x="27" y="124"/>
                  </a:cxn>
                  <a:cxn ang="0">
                    <a:pos x="18" y="106"/>
                  </a:cxn>
                  <a:cxn ang="0">
                    <a:pos x="18" y="97"/>
                  </a:cxn>
                  <a:cxn ang="0">
                    <a:pos x="18" y="89"/>
                  </a:cxn>
                  <a:cxn ang="0">
                    <a:pos x="9" y="89"/>
                  </a:cxn>
                </a:cxnLst>
                <a:rect l="0" t="0" r="r" b="b"/>
                <a:pathLst>
                  <a:path w="379" h="248">
                    <a:moveTo>
                      <a:pt x="9" y="89"/>
                    </a:moveTo>
                    <a:lnTo>
                      <a:pt x="9" y="71"/>
                    </a:lnTo>
                    <a:lnTo>
                      <a:pt x="0" y="71"/>
                    </a:lnTo>
                    <a:lnTo>
                      <a:pt x="0" y="62"/>
                    </a:lnTo>
                    <a:lnTo>
                      <a:pt x="9" y="62"/>
                    </a:lnTo>
                    <a:lnTo>
                      <a:pt x="9" y="62"/>
                    </a:lnTo>
                    <a:lnTo>
                      <a:pt x="9" y="53"/>
                    </a:lnTo>
                    <a:lnTo>
                      <a:pt x="9" y="44"/>
                    </a:lnTo>
                    <a:lnTo>
                      <a:pt x="9" y="36"/>
                    </a:lnTo>
                    <a:lnTo>
                      <a:pt x="9" y="36"/>
                    </a:lnTo>
                    <a:lnTo>
                      <a:pt x="9" y="27"/>
                    </a:lnTo>
                    <a:lnTo>
                      <a:pt x="9" y="27"/>
                    </a:lnTo>
                    <a:lnTo>
                      <a:pt x="9" y="27"/>
                    </a:lnTo>
                    <a:lnTo>
                      <a:pt x="9" y="18"/>
                    </a:lnTo>
                    <a:lnTo>
                      <a:pt x="9" y="9"/>
                    </a:lnTo>
                    <a:lnTo>
                      <a:pt x="0" y="9"/>
                    </a:lnTo>
                    <a:lnTo>
                      <a:pt x="9" y="9"/>
                    </a:lnTo>
                    <a:lnTo>
                      <a:pt x="71" y="9"/>
                    </a:lnTo>
                    <a:lnTo>
                      <a:pt x="168" y="0"/>
                    </a:lnTo>
                    <a:lnTo>
                      <a:pt x="256" y="0"/>
                    </a:lnTo>
                    <a:lnTo>
                      <a:pt x="308" y="0"/>
                    </a:lnTo>
                    <a:lnTo>
                      <a:pt x="308" y="0"/>
                    </a:lnTo>
                    <a:lnTo>
                      <a:pt x="308" y="0"/>
                    </a:lnTo>
                    <a:lnTo>
                      <a:pt x="317" y="9"/>
                    </a:lnTo>
                    <a:lnTo>
                      <a:pt x="317" y="9"/>
                    </a:lnTo>
                    <a:lnTo>
                      <a:pt x="317" y="18"/>
                    </a:lnTo>
                    <a:lnTo>
                      <a:pt x="317" y="27"/>
                    </a:lnTo>
                    <a:lnTo>
                      <a:pt x="317" y="36"/>
                    </a:lnTo>
                    <a:lnTo>
                      <a:pt x="317" y="44"/>
                    </a:lnTo>
                    <a:lnTo>
                      <a:pt x="317" y="44"/>
                    </a:lnTo>
                    <a:lnTo>
                      <a:pt x="326" y="53"/>
                    </a:lnTo>
                    <a:lnTo>
                      <a:pt x="326" y="53"/>
                    </a:lnTo>
                    <a:lnTo>
                      <a:pt x="326" y="62"/>
                    </a:lnTo>
                    <a:lnTo>
                      <a:pt x="344" y="62"/>
                    </a:lnTo>
                    <a:lnTo>
                      <a:pt x="352" y="71"/>
                    </a:lnTo>
                    <a:lnTo>
                      <a:pt x="352" y="71"/>
                    </a:lnTo>
                    <a:lnTo>
                      <a:pt x="352" y="80"/>
                    </a:lnTo>
                    <a:lnTo>
                      <a:pt x="361" y="89"/>
                    </a:lnTo>
                    <a:lnTo>
                      <a:pt x="361" y="89"/>
                    </a:lnTo>
                    <a:lnTo>
                      <a:pt x="370" y="97"/>
                    </a:lnTo>
                    <a:lnTo>
                      <a:pt x="370" y="97"/>
                    </a:lnTo>
                    <a:lnTo>
                      <a:pt x="379" y="106"/>
                    </a:lnTo>
                    <a:lnTo>
                      <a:pt x="379" y="106"/>
                    </a:lnTo>
                    <a:lnTo>
                      <a:pt x="379" y="124"/>
                    </a:lnTo>
                    <a:lnTo>
                      <a:pt x="370" y="133"/>
                    </a:lnTo>
                    <a:lnTo>
                      <a:pt x="370" y="142"/>
                    </a:lnTo>
                    <a:lnTo>
                      <a:pt x="370" y="150"/>
                    </a:lnTo>
                    <a:lnTo>
                      <a:pt x="352" y="150"/>
                    </a:lnTo>
                    <a:lnTo>
                      <a:pt x="352" y="159"/>
                    </a:lnTo>
                    <a:lnTo>
                      <a:pt x="335" y="159"/>
                    </a:lnTo>
                    <a:lnTo>
                      <a:pt x="326" y="168"/>
                    </a:lnTo>
                    <a:lnTo>
                      <a:pt x="326" y="177"/>
                    </a:lnTo>
                    <a:lnTo>
                      <a:pt x="335" y="186"/>
                    </a:lnTo>
                    <a:lnTo>
                      <a:pt x="335" y="195"/>
                    </a:lnTo>
                    <a:lnTo>
                      <a:pt x="335" y="204"/>
                    </a:lnTo>
                    <a:lnTo>
                      <a:pt x="326" y="212"/>
                    </a:lnTo>
                    <a:lnTo>
                      <a:pt x="326" y="212"/>
                    </a:lnTo>
                    <a:lnTo>
                      <a:pt x="326" y="221"/>
                    </a:lnTo>
                    <a:lnTo>
                      <a:pt x="317" y="230"/>
                    </a:lnTo>
                    <a:lnTo>
                      <a:pt x="317" y="230"/>
                    </a:lnTo>
                    <a:lnTo>
                      <a:pt x="317" y="239"/>
                    </a:lnTo>
                    <a:lnTo>
                      <a:pt x="317" y="239"/>
                    </a:lnTo>
                    <a:lnTo>
                      <a:pt x="308" y="248"/>
                    </a:lnTo>
                    <a:lnTo>
                      <a:pt x="308" y="248"/>
                    </a:lnTo>
                    <a:lnTo>
                      <a:pt x="308" y="239"/>
                    </a:lnTo>
                    <a:lnTo>
                      <a:pt x="300" y="230"/>
                    </a:lnTo>
                    <a:lnTo>
                      <a:pt x="291" y="230"/>
                    </a:lnTo>
                    <a:lnTo>
                      <a:pt x="256" y="230"/>
                    </a:lnTo>
                    <a:lnTo>
                      <a:pt x="159" y="239"/>
                    </a:lnTo>
                    <a:lnTo>
                      <a:pt x="124" y="239"/>
                    </a:lnTo>
                    <a:lnTo>
                      <a:pt x="53" y="239"/>
                    </a:lnTo>
                    <a:lnTo>
                      <a:pt x="53" y="230"/>
                    </a:lnTo>
                    <a:lnTo>
                      <a:pt x="53" y="230"/>
                    </a:lnTo>
                    <a:lnTo>
                      <a:pt x="53" y="212"/>
                    </a:lnTo>
                    <a:lnTo>
                      <a:pt x="44" y="204"/>
                    </a:lnTo>
                    <a:lnTo>
                      <a:pt x="44" y="195"/>
                    </a:lnTo>
                    <a:lnTo>
                      <a:pt x="53" y="195"/>
                    </a:lnTo>
                    <a:lnTo>
                      <a:pt x="44" y="186"/>
                    </a:lnTo>
                    <a:lnTo>
                      <a:pt x="44" y="177"/>
                    </a:lnTo>
                    <a:lnTo>
                      <a:pt x="44" y="177"/>
                    </a:lnTo>
                    <a:lnTo>
                      <a:pt x="44" y="168"/>
                    </a:lnTo>
                    <a:lnTo>
                      <a:pt x="44" y="168"/>
                    </a:lnTo>
                    <a:lnTo>
                      <a:pt x="44" y="159"/>
                    </a:lnTo>
                    <a:lnTo>
                      <a:pt x="36" y="159"/>
                    </a:lnTo>
                    <a:lnTo>
                      <a:pt x="36" y="159"/>
                    </a:lnTo>
                    <a:lnTo>
                      <a:pt x="36" y="150"/>
                    </a:lnTo>
                    <a:lnTo>
                      <a:pt x="36" y="150"/>
                    </a:lnTo>
                    <a:lnTo>
                      <a:pt x="36" y="142"/>
                    </a:lnTo>
                    <a:lnTo>
                      <a:pt x="36" y="142"/>
                    </a:lnTo>
                    <a:lnTo>
                      <a:pt x="36" y="133"/>
                    </a:lnTo>
                    <a:lnTo>
                      <a:pt x="36" y="133"/>
                    </a:lnTo>
                    <a:lnTo>
                      <a:pt x="27" y="124"/>
                    </a:lnTo>
                    <a:lnTo>
                      <a:pt x="27" y="115"/>
                    </a:lnTo>
                    <a:lnTo>
                      <a:pt x="18" y="106"/>
                    </a:lnTo>
                    <a:lnTo>
                      <a:pt x="18" y="106"/>
                    </a:lnTo>
                    <a:lnTo>
                      <a:pt x="18" y="97"/>
                    </a:lnTo>
                    <a:lnTo>
                      <a:pt x="18" y="97"/>
                    </a:lnTo>
                    <a:lnTo>
                      <a:pt x="18" y="89"/>
                    </a:lnTo>
                    <a:lnTo>
                      <a:pt x="18" y="89"/>
                    </a:lnTo>
                    <a:lnTo>
                      <a:pt x="9" y="8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143"/>
              <p:cNvSpPr>
                <a:spLocks/>
              </p:cNvSpPr>
              <p:nvPr/>
            </p:nvSpPr>
            <p:spPr bwMode="auto">
              <a:xfrm>
                <a:off x="3939717" y="3196310"/>
                <a:ext cx="461521" cy="474938"/>
              </a:xfrm>
              <a:custGeom>
                <a:avLst/>
                <a:gdLst/>
                <a:ahLst/>
                <a:cxnLst>
                  <a:cxn ang="0">
                    <a:pos x="88" y="9"/>
                  </a:cxn>
                  <a:cxn ang="0">
                    <a:pos x="150" y="18"/>
                  </a:cxn>
                  <a:cxn ang="0">
                    <a:pos x="159" y="35"/>
                  </a:cxn>
                  <a:cxn ang="0">
                    <a:pos x="185" y="35"/>
                  </a:cxn>
                  <a:cxn ang="0">
                    <a:pos x="194" y="53"/>
                  </a:cxn>
                  <a:cxn ang="0">
                    <a:pos x="220" y="80"/>
                  </a:cxn>
                  <a:cxn ang="0">
                    <a:pos x="238" y="97"/>
                  </a:cxn>
                  <a:cxn ang="0">
                    <a:pos x="256" y="106"/>
                  </a:cxn>
                  <a:cxn ang="0">
                    <a:pos x="256" y="115"/>
                  </a:cxn>
                  <a:cxn ang="0">
                    <a:pos x="273" y="133"/>
                  </a:cxn>
                  <a:cxn ang="0">
                    <a:pos x="282" y="133"/>
                  </a:cxn>
                  <a:cxn ang="0">
                    <a:pos x="300" y="159"/>
                  </a:cxn>
                  <a:cxn ang="0">
                    <a:pos x="300" y="168"/>
                  </a:cxn>
                  <a:cxn ang="0">
                    <a:pos x="317" y="186"/>
                  </a:cxn>
                  <a:cxn ang="0">
                    <a:pos x="326" y="195"/>
                  </a:cxn>
                  <a:cxn ang="0">
                    <a:pos x="335" y="212"/>
                  </a:cxn>
                  <a:cxn ang="0">
                    <a:pos x="344" y="212"/>
                  </a:cxn>
                  <a:cxn ang="0">
                    <a:pos x="344" y="221"/>
                  </a:cxn>
                  <a:cxn ang="0">
                    <a:pos x="326" y="230"/>
                  </a:cxn>
                  <a:cxn ang="0">
                    <a:pos x="326" y="239"/>
                  </a:cxn>
                  <a:cxn ang="0">
                    <a:pos x="335" y="248"/>
                  </a:cxn>
                  <a:cxn ang="0">
                    <a:pos x="326" y="248"/>
                  </a:cxn>
                  <a:cxn ang="0">
                    <a:pos x="326" y="257"/>
                  </a:cxn>
                  <a:cxn ang="0">
                    <a:pos x="326" y="274"/>
                  </a:cxn>
                  <a:cxn ang="0">
                    <a:pos x="308" y="274"/>
                  </a:cxn>
                  <a:cxn ang="0">
                    <a:pos x="326" y="274"/>
                  </a:cxn>
                  <a:cxn ang="0">
                    <a:pos x="317" y="283"/>
                  </a:cxn>
                  <a:cxn ang="0">
                    <a:pos x="317" y="292"/>
                  </a:cxn>
                  <a:cxn ang="0">
                    <a:pos x="317" y="301"/>
                  </a:cxn>
                  <a:cxn ang="0">
                    <a:pos x="317" y="310"/>
                  </a:cxn>
                  <a:cxn ang="0">
                    <a:pos x="317" y="318"/>
                  </a:cxn>
                  <a:cxn ang="0">
                    <a:pos x="300" y="318"/>
                  </a:cxn>
                  <a:cxn ang="0">
                    <a:pos x="282" y="318"/>
                  </a:cxn>
                  <a:cxn ang="0">
                    <a:pos x="282" y="336"/>
                  </a:cxn>
                  <a:cxn ang="0">
                    <a:pos x="282" y="354"/>
                  </a:cxn>
                  <a:cxn ang="0">
                    <a:pos x="264" y="345"/>
                  </a:cxn>
                  <a:cxn ang="0">
                    <a:pos x="88" y="345"/>
                  </a:cxn>
                  <a:cxn ang="0">
                    <a:pos x="80" y="318"/>
                  </a:cxn>
                  <a:cxn ang="0">
                    <a:pos x="71" y="301"/>
                  </a:cxn>
                  <a:cxn ang="0">
                    <a:pos x="71" y="283"/>
                  </a:cxn>
                  <a:cxn ang="0">
                    <a:pos x="71" y="257"/>
                  </a:cxn>
                  <a:cxn ang="0">
                    <a:pos x="71" y="239"/>
                  </a:cxn>
                  <a:cxn ang="0">
                    <a:pos x="71" y="230"/>
                  </a:cxn>
                  <a:cxn ang="0">
                    <a:pos x="71" y="212"/>
                  </a:cxn>
                  <a:cxn ang="0">
                    <a:pos x="53" y="195"/>
                  </a:cxn>
                  <a:cxn ang="0">
                    <a:pos x="27" y="97"/>
                  </a:cxn>
                </a:cxnLst>
                <a:rect l="0" t="0" r="r" b="b"/>
                <a:pathLst>
                  <a:path w="344" h="354">
                    <a:moveTo>
                      <a:pt x="0" y="18"/>
                    </a:moveTo>
                    <a:lnTo>
                      <a:pt x="62" y="18"/>
                    </a:lnTo>
                    <a:lnTo>
                      <a:pt x="88" y="9"/>
                    </a:lnTo>
                    <a:lnTo>
                      <a:pt x="168" y="0"/>
                    </a:lnTo>
                    <a:lnTo>
                      <a:pt x="159" y="9"/>
                    </a:lnTo>
                    <a:lnTo>
                      <a:pt x="150" y="18"/>
                    </a:lnTo>
                    <a:lnTo>
                      <a:pt x="150" y="27"/>
                    </a:lnTo>
                    <a:lnTo>
                      <a:pt x="150" y="27"/>
                    </a:lnTo>
                    <a:lnTo>
                      <a:pt x="159" y="35"/>
                    </a:lnTo>
                    <a:lnTo>
                      <a:pt x="168" y="35"/>
                    </a:lnTo>
                    <a:lnTo>
                      <a:pt x="176" y="44"/>
                    </a:lnTo>
                    <a:lnTo>
                      <a:pt x="185" y="35"/>
                    </a:lnTo>
                    <a:lnTo>
                      <a:pt x="185" y="44"/>
                    </a:lnTo>
                    <a:lnTo>
                      <a:pt x="185" y="53"/>
                    </a:lnTo>
                    <a:lnTo>
                      <a:pt x="194" y="53"/>
                    </a:lnTo>
                    <a:lnTo>
                      <a:pt x="194" y="62"/>
                    </a:lnTo>
                    <a:lnTo>
                      <a:pt x="212" y="80"/>
                    </a:lnTo>
                    <a:lnTo>
                      <a:pt x="220" y="80"/>
                    </a:lnTo>
                    <a:lnTo>
                      <a:pt x="229" y="89"/>
                    </a:lnTo>
                    <a:lnTo>
                      <a:pt x="238" y="89"/>
                    </a:lnTo>
                    <a:lnTo>
                      <a:pt x="238" y="97"/>
                    </a:lnTo>
                    <a:lnTo>
                      <a:pt x="238" y="97"/>
                    </a:lnTo>
                    <a:lnTo>
                      <a:pt x="247" y="106"/>
                    </a:lnTo>
                    <a:lnTo>
                      <a:pt x="256" y="106"/>
                    </a:lnTo>
                    <a:lnTo>
                      <a:pt x="256" y="115"/>
                    </a:lnTo>
                    <a:lnTo>
                      <a:pt x="256" y="115"/>
                    </a:lnTo>
                    <a:lnTo>
                      <a:pt x="256" y="115"/>
                    </a:lnTo>
                    <a:lnTo>
                      <a:pt x="264" y="124"/>
                    </a:lnTo>
                    <a:lnTo>
                      <a:pt x="264" y="124"/>
                    </a:lnTo>
                    <a:lnTo>
                      <a:pt x="273" y="133"/>
                    </a:lnTo>
                    <a:lnTo>
                      <a:pt x="273" y="133"/>
                    </a:lnTo>
                    <a:lnTo>
                      <a:pt x="273" y="133"/>
                    </a:lnTo>
                    <a:lnTo>
                      <a:pt x="282" y="133"/>
                    </a:lnTo>
                    <a:lnTo>
                      <a:pt x="291" y="142"/>
                    </a:lnTo>
                    <a:lnTo>
                      <a:pt x="291" y="150"/>
                    </a:lnTo>
                    <a:lnTo>
                      <a:pt x="300" y="159"/>
                    </a:lnTo>
                    <a:lnTo>
                      <a:pt x="300" y="159"/>
                    </a:lnTo>
                    <a:lnTo>
                      <a:pt x="300" y="168"/>
                    </a:lnTo>
                    <a:lnTo>
                      <a:pt x="300" y="168"/>
                    </a:lnTo>
                    <a:lnTo>
                      <a:pt x="308" y="177"/>
                    </a:lnTo>
                    <a:lnTo>
                      <a:pt x="317" y="177"/>
                    </a:lnTo>
                    <a:lnTo>
                      <a:pt x="317" y="186"/>
                    </a:lnTo>
                    <a:lnTo>
                      <a:pt x="317" y="186"/>
                    </a:lnTo>
                    <a:lnTo>
                      <a:pt x="326" y="195"/>
                    </a:lnTo>
                    <a:lnTo>
                      <a:pt x="326" y="195"/>
                    </a:lnTo>
                    <a:lnTo>
                      <a:pt x="326" y="203"/>
                    </a:lnTo>
                    <a:lnTo>
                      <a:pt x="326" y="212"/>
                    </a:lnTo>
                    <a:lnTo>
                      <a:pt x="335" y="212"/>
                    </a:lnTo>
                    <a:lnTo>
                      <a:pt x="344" y="212"/>
                    </a:lnTo>
                    <a:lnTo>
                      <a:pt x="344" y="212"/>
                    </a:lnTo>
                    <a:lnTo>
                      <a:pt x="344" y="212"/>
                    </a:lnTo>
                    <a:lnTo>
                      <a:pt x="344" y="221"/>
                    </a:lnTo>
                    <a:lnTo>
                      <a:pt x="335" y="221"/>
                    </a:lnTo>
                    <a:lnTo>
                      <a:pt x="344" y="221"/>
                    </a:lnTo>
                    <a:lnTo>
                      <a:pt x="335" y="230"/>
                    </a:lnTo>
                    <a:lnTo>
                      <a:pt x="326" y="221"/>
                    </a:lnTo>
                    <a:lnTo>
                      <a:pt x="326" y="230"/>
                    </a:lnTo>
                    <a:lnTo>
                      <a:pt x="335" y="230"/>
                    </a:lnTo>
                    <a:lnTo>
                      <a:pt x="335" y="239"/>
                    </a:lnTo>
                    <a:lnTo>
                      <a:pt x="326" y="239"/>
                    </a:lnTo>
                    <a:lnTo>
                      <a:pt x="326" y="248"/>
                    </a:lnTo>
                    <a:lnTo>
                      <a:pt x="335" y="239"/>
                    </a:lnTo>
                    <a:lnTo>
                      <a:pt x="335" y="248"/>
                    </a:lnTo>
                    <a:lnTo>
                      <a:pt x="326" y="248"/>
                    </a:lnTo>
                    <a:lnTo>
                      <a:pt x="326" y="248"/>
                    </a:lnTo>
                    <a:lnTo>
                      <a:pt x="326" y="248"/>
                    </a:lnTo>
                    <a:lnTo>
                      <a:pt x="326" y="257"/>
                    </a:lnTo>
                    <a:lnTo>
                      <a:pt x="326" y="257"/>
                    </a:lnTo>
                    <a:lnTo>
                      <a:pt x="326" y="257"/>
                    </a:lnTo>
                    <a:lnTo>
                      <a:pt x="326" y="265"/>
                    </a:lnTo>
                    <a:lnTo>
                      <a:pt x="326" y="265"/>
                    </a:lnTo>
                    <a:lnTo>
                      <a:pt x="326" y="274"/>
                    </a:lnTo>
                    <a:lnTo>
                      <a:pt x="317" y="274"/>
                    </a:lnTo>
                    <a:lnTo>
                      <a:pt x="317" y="274"/>
                    </a:lnTo>
                    <a:lnTo>
                      <a:pt x="308" y="274"/>
                    </a:lnTo>
                    <a:lnTo>
                      <a:pt x="317" y="274"/>
                    </a:lnTo>
                    <a:lnTo>
                      <a:pt x="317" y="274"/>
                    </a:lnTo>
                    <a:lnTo>
                      <a:pt x="326" y="274"/>
                    </a:lnTo>
                    <a:lnTo>
                      <a:pt x="326" y="283"/>
                    </a:lnTo>
                    <a:lnTo>
                      <a:pt x="317" y="283"/>
                    </a:lnTo>
                    <a:lnTo>
                      <a:pt x="317" y="283"/>
                    </a:lnTo>
                    <a:lnTo>
                      <a:pt x="317" y="292"/>
                    </a:lnTo>
                    <a:lnTo>
                      <a:pt x="317" y="292"/>
                    </a:lnTo>
                    <a:lnTo>
                      <a:pt x="317" y="292"/>
                    </a:lnTo>
                    <a:lnTo>
                      <a:pt x="317" y="292"/>
                    </a:lnTo>
                    <a:lnTo>
                      <a:pt x="317" y="301"/>
                    </a:lnTo>
                    <a:lnTo>
                      <a:pt x="317" y="301"/>
                    </a:lnTo>
                    <a:lnTo>
                      <a:pt x="317" y="301"/>
                    </a:lnTo>
                    <a:lnTo>
                      <a:pt x="317" y="310"/>
                    </a:lnTo>
                    <a:lnTo>
                      <a:pt x="317" y="310"/>
                    </a:lnTo>
                    <a:lnTo>
                      <a:pt x="317" y="318"/>
                    </a:lnTo>
                    <a:lnTo>
                      <a:pt x="317" y="318"/>
                    </a:lnTo>
                    <a:lnTo>
                      <a:pt x="317" y="318"/>
                    </a:lnTo>
                    <a:lnTo>
                      <a:pt x="317" y="318"/>
                    </a:lnTo>
                    <a:lnTo>
                      <a:pt x="308" y="318"/>
                    </a:lnTo>
                    <a:lnTo>
                      <a:pt x="300" y="318"/>
                    </a:lnTo>
                    <a:lnTo>
                      <a:pt x="291" y="318"/>
                    </a:lnTo>
                    <a:lnTo>
                      <a:pt x="291" y="318"/>
                    </a:lnTo>
                    <a:lnTo>
                      <a:pt x="282" y="318"/>
                    </a:lnTo>
                    <a:lnTo>
                      <a:pt x="282" y="327"/>
                    </a:lnTo>
                    <a:lnTo>
                      <a:pt x="282" y="327"/>
                    </a:lnTo>
                    <a:lnTo>
                      <a:pt x="282" y="336"/>
                    </a:lnTo>
                    <a:lnTo>
                      <a:pt x="291" y="345"/>
                    </a:lnTo>
                    <a:lnTo>
                      <a:pt x="291" y="354"/>
                    </a:lnTo>
                    <a:lnTo>
                      <a:pt x="282" y="354"/>
                    </a:lnTo>
                    <a:lnTo>
                      <a:pt x="273" y="354"/>
                    </a:lnTo>
                    <a:lnTo>
                      <a:pt x="273" y="345"/>
                    </a:lnTo>
                    <a:lnTo>
                      <a:pt x="264" y="345"/>
                    </a:lnTo>
                    <a:lnTo>
                      <a:pt x="97" y="354"/>
                    </a:lnTo>
                    <a:lnTo>
                      <a:pt x="88" y="345"/>
                    </a:lnTo>
                    <a:lnTo>
                      <a:pt x="88" y="345"/>
                    </a:lnTo>
                    <a:lnTo>
                      <a:pt x="80" y="336"/>
                    </a:lnTo>
                    <a:lnTo>
                      <a:pt x="80" y="327"/>
                    </a:lnTo>
                    <a:lnTo>
                      <a:pt x="80" y="318"/>
                    </a:lnTo>
                    <a:lnTo>
                      <a:pt x="71" y="318"/>
                    </a:lnTo>
                    <a:lnTo>
                      <a:pt x="71" y="310"/>
                    </a:lnTo>
                    <a:lnTo>
                      <a:pt x="71" y="301"/>
                    </a:lnTo>
                    <a:lnTo>
                      <a:pt x="71" y="292"/>
                    </a:lnTo>
                    <a:lnTo>
                      <a:pt x="71" y="292"/>
                    </a:lnTo>
                    <a:lnTo>
                      <a:pt x="71" y="283"/>
                    </a:lnTo>
                    <a:lnTo>
                      <a:pt x="71" y="274"/>
                    </a:lnTo>
                    <a:lnTo>
                      <a:pt x="62" y="265"/>
                    </a:lnTo>
                    <a:lnTo>
                      <a:pt x="71" y="257"/>
                    </a:lnTo>
                    <a:lnTo>
                      <a:pt x="71" y="257"/>
                    </a:lnTo>
                    <a:lnTo>
                      <a:pt x="71" y="248"/>
                    </a:lnTo>
                    <a:lnTo>
                      <a:pt x="71" y="239"/>
                    </a:lnTo>
                    <a:lnTo>
                      <a:pt x="80" y="239"/>
                    </a:lnTo>
                    <a:lnTo>
                      <a:pt x="71" y="230"/>
                    </a:lnTo>
                    <a:lnTo>
                      <a:pt x="71" y="230"/>
                    </a:lnTo>
                    <a:lnTo>
                      <a:pt x="71" y="221"/>
                    </a:lnTo>
                    <a:lnTo>
                      <a:pt x="71" y="212"/>
                    </a:lnTo>
                    <a:lnTo>
                      <a:pt x="71" y="212"/>
                    </a:lnTo>
                    <a:lnTo>
                      <a:pt x="62" y="203"/>
                    </a:lnTo>
                    <a:lnTo>
                      <a:pt x="53" y="195"/>
                    </a:lnTo>
                    <a:lnTo>
                      <a:pt x="53" y="195"/>
                    </a:lnTo>
                    <a:lnTo>
                      <a:pt x="53" y="186"/>
                    </a:lnTo>
                    <a:lnTo>
                      <a:pt x="53" y="186"/>
                    </a:lnTo>
                    <a:lnTo>
                      <a:pt x="27" y="97"/>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7" name="Freeform 153"/>
              <p:cNvSpPr>
                <a:spLocks/>
              </p:cNvSpPr>
              <p:nvPr/>
            </p:nvSpPr>
            <p:spPr bwMode="auto">
              <a:xfrm>
                <a:off x="1968861" y="2579159"/>
                <a:ext cx="602393" cy="474938"/>
              </a:xfrm>
              <a:custGeom>
                <a:avLst/>
                <a:gdLst/>
                <a:ahLst/>
                <a:cxnLst>
                  <a:cxn ang="0">
                    <a:pos x="0" y="319"/>
                  </a:cxn>
                  <a:cxn ang="0">
                    <a:pos x="35" y="0"/>
                  </a:cxn>
                  <a:cxn ang="0">
                    <a:pos x="97" y="9"/>
                  </a:cxn>
                  <a:cxn ang="0">
                    <a:pos x="194" y="18"/>
                  </a:cxn>
                  <a:cxn ang="0">
                    <a:pos x="238" y="27"/>
                  </a:cxn>
                  <a:cxn ang="0">
                    <a:pos x="334" y="36"/>
                  </a:cxn>
                  <a:cxn ang="0">
                    <a:pos x="387" y="36"/>
                  </a:cxn>
                  <a:cxn ang="0">
                    <a:pos x="449" y="36"/>
                  </a:cxn>
                  <a:cxn ang="0">
                    <a:pos x="449" y="45"/>
                  </a:cxn>
                  <a:cxn ang="0">
                    <a:pos x="449" y="115"/>
                  </a:cxn>
                  <a:cxn ang="0">
                    <a:pos x="431" y="354"/>
                  </a:cxn>
                  <a:cxn ang="0">
                    <a:pos x="370" y="354"/>
                  </a:cxn>
                  <a:cxn ang="0">
                    <a:pos x="299" y="345"/>
                  </a:cxn>
                  <a:cxn ang="0">
                    <a:pos x="194" y="336"/>
                  </a:cxn>
                  <a:cxn ang="0">
                    <a:pos x="97" y="327"/>
                  </a:cxn>
                  <a:cxn ang="0">
                    <a:pos x="0" y="319"/>
                  </a:cxn>
                </a:cxnLst>
                <a:rect l="0" t="0" r="r" b="b"/>
                <a:pathLst>
                  <a:path w="449" h="354">
                    <a:moveTo>
                      <a:pt x="0" y="319"/>
                    </a:moveTo>
                    <a:lnTo>
                      <a:pt x="35" y="0"/>
                    </a:lnTo>
                    <a:lnTo>
                      <a:pt x="97" y="9"/>
                    </a:lnTo>
                    <a:lnTo>
                      <a:pt x="194" y="18"/>
                    </a:lnTo>
                    <a:lnTo>
                      <a:pt x="238" y="27"/>
                    </a:lnTo>
                    <a:lnTo>
                      <a:pt x="334" y="36"/>
                    </a:lnTo>
                    <a:lnTo>
                      <a:pt x="387" y="36"/>
                    </a:lnTo>
                    <a:lnTo>
                      <a:pt x="449" y="36"/>
                    </a:lnTo>
                    <a:lnTo>
                      <a:pt x="449" y="45"/>
                    </a:lnTo>
                    <a:lnTo>
                      <a:pt x="449" y="115"/>
                    </a:lnTo>
                    <a:lnTo>
                      <a:pt x="431" y="354"/>
                    </a:lnTo>
                    <a:lnTo>
                      <a:pt x="370" y="354"/>
                    </a:lnTo>
                    <a:lnTo>
                      <a:pt x="299" y="345"/>
                    </a:lnTo>
                    <a:lnTo>
                      <a:pt x="194" y="336"/>
                    </a:lnTo>
                    <a:lnTo>
                      <a:pt x="97" y="327"/>
                    </a:lnTo>
                    <a:lnTo>
                      <a:pt x="0" y="31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155"/>
              <p:cNvSpPr>
                <a:spLocks/>
              </p:cNvSpPr>
              <p:nvPr/>
            </p:nvSpPr>
            <p:spPr bwMode="auto">
              <a:xfrm>
                <a:off x="812374" y="2235701"/>
                <a:ext cx="684232" cy="1151120"/>
              </a:xfrm>
              <a:custGeom>
                <a:avLst/>
                <a:gdLst/>
                <a:ahLst/>
                <a:cxnLst>
                  <a:cxn ang="0">
                    <a:pos x="44" y="26"/>
                  </a:cxn>
                  <a:cxn ang="0">
                    <a:pos x="44" y="0"/>
                  </a:cxn>
                  <a:cxn ang="0">
                    <a:pos x="237" y="239"/>
                  </a:cxn>
                  <a:cxn ang="0">
                    <a:pos x="484" y="681"/>
                  </a:cxn>
                  <a:cxn ang="0">
                    <a:pos x="493" y="707"/>
                  </a:cxn>
                  <a:cxn ang="0">
                    <a:pos x="510" y="734"/>
                  </a:cxn>
                  <a:cxn ang="0">
                    <a:pos x="484" y="760"/>
                  </a:cxn>
                  <a:cxn ang="0">
                    <a:pos x="475" y="787"/>
                  </a:cxn>
                  <a:cxn ang="0">
                    <a:pos x="457" y="813"/>
                  </a:cxn>
                  <a:cxn ang="0">
                    <a:pos x="466" y="831"/>
                  </a:cxn>
                  <a:cxn ang="0">
                    <a:pos x="466" y="849"/>
                  </a:cxn>
                  <a:cxn ang="0">
                    <a:pos x="449" y="858"/>
                  </a:cxn>
                  <a:cxn ang="0">
                    <a:pos x="290" y="831"/>
                  </a:cxn>
                  <a:cxn ang="0">
                    <a:pos x="290" y="822"/>
                  </a:cxn>
                  <a:cxn ang="0">
                    <a:pos x="290" y="805"/>
                  </a:cxn>
                  <a:cxn ang="0">
                    <a:pos x="264" y="751"/>
                  </a:cxn>
                  <a:cxn ang="0">
                    <a:pos x="246" y="725"/>
                  </a:cxn>
                  <a:cxn ang="0">
                    <a:pos x="229" y="725"/>
                  </a:cxn>
                  <a:cxn ang="0">
                    <a:pos x="229" y="698"/>
                  </a:cxn>
                  <a:cxn ang="0">
                    <a:pos x="185" y="672"/>
                  </a:cxn>
                  <a:cxn ang="0">
                    <a:pos x="158" y="654"/>
                  </a:cxn>
                  <a:cxn ang="0">
                    <a:pos x="132" y="645"/>
                  </a:cxn>
                  <a:cxn ang="0">
                    <a:pos x="105" y="628"/>
                  </a:cxn>
                  <a:cxn ang="0">
                    <a:pos x="114" y="610"/>
                  </a:cxn>
                  <a:cxn ang="0">
                    <a:pos x="114" y="583"/>
                  </a:cxn>
                  <a:cxn ang="0">
                    <a:pos x="105" y="566"/>
                  </a:cxn>
                  <a:cxn ang="0">
                    <a:pos x="88" y="530"/>
                  </a:cxn>
                  <a:cxn ang="0">
                    <a:pos x="79" y="504"/>
                  </a:cxn>
                  <a:cxn ang="0">
                    <a:pos x="61" y="477"/>
                  </a:cxn>
                  <a:cxn ang="0">
                    <a:pos x="79" y="442"/>
                  </a:cxn>
                  <a:cxn ang="0">
                    <a:pos x="61" y="424"/>
                  </a:cxn>
                  <a:cxn ang="0">
                    <a:pos x="53" y="389"/>
                  </a:cxn>
                  <a:cxn ang="0">
                    <a:pos x="53" y="371"/>
                  </a:cxn>
                  <a:cxn ang="0">
                    <a:pos x="61" y="354"/>
                  </a:cxn>
                  <a:cxn ang="0">
                    <a:pos x="61" y="371"/>
                  </a:cxn>
                  <a:cxn ang="0">
                    <a:pos x="79" y="380"/>
                  </a:cxn>
                  <a:cxn ang="0">
                    <a:pos x="70" y="354"/>
                  </a:cxn>
                  <a:cxn ang="0">
                    <a:pos x="70" y="336"/>
                  </a:cxn>
                  <a:cxn ang="0">
                    <a:pos x="88" y="336"/>
                  </a:cxn>
                  <a:cxn ang="0">
                    <a:pos x="123" y="354"/>
                  </a:cxn>
                  <a:cxn ang="0">
                    <a:pos x="114" y="345"/>
                  </a:cxn>
                  <a:cxn ang="0">
                    <a:pos x="105" y="336"/>
                  </a:cxn>
                  <a:cxn ang="0">
                    <a:pos x="79" y="336"/>
                  </a:cxn>
                  <a:cxn ang="0">
                    <a:pos x="61" y="327"/>
                  </a:cxn>
                  <a:cxn ang="0">
                    <a:pos x="61" y="345"/>
                  </a:cxn>
                  <a:cxn ang="0">
                    <a:pos x="44" y="336"/>
                  </a:cxn>
                  <a:cxn ang="0">
                    <a:pos x="35" y="318"/>
                  </a:cxn>
                  <a:cxn ang="0">
                    <a:pos x="44" y="309"/>
                  </a:cxn>
                  <a:cxn ang="0">
                    <a:pos x="35" y="301"/>
                  </a:cxn>
                  <a:cxn ang="0">
                    <a:pos x="26" y="274"/>
                  </a:cxn>
                  <a:cxn ang="0">
                    <a:pos x="9" y="239"/>
                  </a:cxn>
                  <a:cxn ang="0">
                    <a:pos x="17" y="194"/>
                  </a:cxn>
                  <a:cxn ang="0">
                    <a:pos x="17" y="168"/>
                  </a:cxn>
                  <a:cxn ang="0">
                    <a:pos x="0" y="133"/>
                  </a:cxn>
                  <a:cxn ang="0">
                    <a:pos x="9" y="106"/>
                  </a:cxn>
                  <a:cxn ang="0">
                    <a:pos x="26" y="88"/>
                  </a:cxn>
                  <a:cxn ang="0">
                    <a:pos x="35" y="71"/>
                  </a:cxn>
                </a:cxnLst>
                <a:rect l="0" t="0" r="r" b="b"/>
                <a:pathLst>
                  <a:path w="510" h="858">
                    <a:moveTo>
                      <a:pt x="44" y="44"/>
                    </a:moveTo>
                    <a:lnTo>
                      <a:pt x="44" y="35"/>
                    </a:lnTo>
                    <a:lnTo>
                      <a:pt x="44" y="35"/>
                    </a:lnTo>
                    <a:lnTo>
                      <a:pt x="44" y="26"/>
                    </a:lnTo>
                    <a:lnTo>
                      <a:pt x="44" y="18"/>
                    </a:lnTo>
                    <a:lnTo>
                      <a:pt x="44" y="18"/>
                    </a:lnTo>
                    <a:lnTo>
                      <a:pt x="44" y="9"/>
                    </a:lnTo>
                    <a:lnTo>
                      <a:pt x="44" y="0"/>
                    </a:lnTo>
                    <a:lnTo>
                      <a:pt x="53" y="0"/>
                    </a:lnTo>
                    <a:lnTo>
                      <a:pt x="176" y="35"/>
                    </a:lnTo>
                    <a:lnTo>
                      <a:pt x="281" y="62"/>
                    </a:lnTo>
                    <a:lnTo>
                      <a:pt x="237" y="239"/>
                    </a:lnTo>
                    <a:lnTo>
                      <a:pt x="229" y="292"/>
                    </a:lnTo>
                    <a:lnTo>
                      <a:pt x="413" y="566"/>
                    </a:lnTo>
                    <a:lnTo>
                      <a:pt x="484" y="681"/>
                    </a:lnTo>
                    <a:lnTo>
                      <a:pt x="484" y="681"/>
                    </a:lnTo>
                    <a:lnTo>
                      <a:pt x="484" y="690"/>
                    </a:lnTo>
                    <a:lnTo>
                      <a:pt x="493" y="698"/>
                    </a:lnTo>
                    <a:lnTo>
                      <a:pt x="493" y="707"/>
                    </a:lnTo>
                    <a:lnTo>
                      <a:pt x="493" y="707"/>
                    </a:lnTo>
                    <a:lnTo>
                      <a:pt x="501" y="716"/>
                    </a:lnTo>
                    <a:lnTo>
                      <a:pt x="493" y="725"/>
                    </a:lnTo>
                    <a:lnTo>
                      <a:pt x="510" y="734"/>
                    </a:lnTo>
                    <a:lnTo>
                      <a:pt x="510" y="734"/>
                    </a:lnTo>
                    <a:lnTo>
                      <a:pt x="501" y="743"/>
                    </a:lnTo>
                    <a:lnTo>
                      <a:pt x="493" y="751"/>
                    </a:lnTo>
                    <a:lnTo>
                      <a:pt x="484" y="760"/>
                    </a:lnTo>
                    <a:lnTo>
                      <a:pt x="484" y="760"/>
                    </a:lnTo>
                    <a:lnTo>
                      <a:pt x="475" y="769"/>
                    </a:lnTo>
                    <a:lnTo>
                      <a:pt x="475" y="778"/>
                    </a:lnTo>
                    <a:lnTo>
                      <a:pt x="475" y="787"/>
                    </a:lnTo>
                    <a:lnTo>
                      <a:pt x="475" y="787"/>
                    </a:lnTo>
                    <a:lnTo>
                      <a:pt x="466" y="805"/>
                    </a:lnTo>
                    <a:lnTo>
                      <a:pt x="457" y="805"/>
                    </a:lnTo>
                    <a:lnTo>
                      <a:pt x="457" y="813"/>
                    </a:lnTo>
                    <a:lnTo>
                      <a:pt x="457" y="813"/>
                    </a:lnTo>
                    <a:lnTo>
                      <a:pt x="457" y="822"/>
                    </a:lnTo>
                    <a:lnTo>
                      <a:pt x="457" y="822"/>
                    </a:lnTo>
                    <a:lnTo>
                      <a:pt x="457" y="831"/>
                    </a:lnTo>
                    <a:lnTo>
                      <a:pt x="466" y="831"/>
                    </a:lnTo>
                    <a:lnTo>
                      <a:pt x="466" y="831"/>
                    </a:lnTo>
                    <a:lnTo>
                      <a:pt x="466" y="840"/>
                    </a:lnTo>
                    <a:lnTo>
                      <a:pt x="466" y="849"/>
                    </a:lnTo>
                    <a:lnTo>
                      <a:pt x="466" y="849"/>
                    </a:lnTo>
                    <a:lnTo>
                      <a:pt x="457" y="858"/>
                    </a:lnTo>
                    <a:lnTo>
                      <a:pt x="457" y="858"/>
                    </a:lnTo>
                    <a:lnTo>
                      <a:pt x="457" y="858"/>
                    </a:lnTo>
                    <a:lnTo>
                      <a:pt x="449" y="858"/>
                    </a:lnTo>
                    <a:lnTo>
                      <a:pt x="449" y="858"/>
                    </a:lnTo>
                    <a:lnTo>
                      <a:pt x="290" y="840"/>
                    </a:lnTo>
                    <a:lnTo>
                      <a:pt x="290" y="840"/>
                    </a:lnTo>
                    <a:lnTo>
                      <a:pt x="290" y="831"/>
                    </a:lnTo>
                    <a:lnTo>
                      <a:pt x="290" y="822"/>
                    </a:lnTo>
                    <a:lnTo>
                      <a:pt x="290" y="831"/>
                    </a:lnTo>
                    <a:lnTo>
                      <a:pt x="290" y="822"/>
                    </a:lnTo>
                    <a:lnTo>
                      <a:pt x="290" y="822"/>
                    </a:lnTo>
                    <a:lnTo>
                      <a:pt x="281" y="831"/>
                    </a:lnTo>
                    <a:lnTo>
                      <a:pt x="281" y="822"/>
                    </a:lnTo>
                    <a:lnTo>
                      <a:pt x="290" y="813"/>
                    </a:lnTo>
                    <a:lnTo>
                      <a:pt x="290" y="805"/>
                    </a:lnTo>
                    <a:lnTo>
                      <a:pt x="290" y="787"/>
                    </a:lnTo>
                    <a:lnTo>
                      <a:pt x="281" y="778"/>
                    </a:lnTo>
                    <a:lnTo>
                      <a:pt x="281" y="769"/>
                    </a:lnTo>
                    <a:lnTo>
                      <a:pt x="264" y="751"/>
                    </a:lnTo>
                    <a:lnTo>
                      <a:pt x="255" y="743"/>
                    </a:lnTo>
                    <a:lnTo>
                      <a:pt x="255" y="743"/>
                    </a:lnTo>
                    <a:lnTo>
                      <a:pt x="246" y="734"/>
                    </a:lnTo>
                    <a:lnTo>
                      <a:pt x="246" y="725"/>
                    </a:lnTo>
                    <a:lnTo>
                      <a:pt x="237" y="725"/>
                    </a:lnTo>
                    <a:lnTo>
                      <a:pt x="237" y="734"/>
                    </a:lnTo>
                    <a:lnTo>
                      <a:pt x="229" y="725"/>
                    </a:lnTo>
                    <a:lnTo>
                      <a:pt x="229" y="725"/>
                    </a:lnTo>
                    <a:lnTo>
                      <a:pt x="229" y="716"/>
                    </a:lnTo>
                    <a:lnTo>
                      <a:pt x="229" y="716"/>
                    </a:lnTo>
                    <a:lnTo>
                      <a:pt x="229" y="698"/>
                    </a:lnTo>
                    <a:lnTo>
                      <a:pt x="229" y="698"/>
                    </a:lnTo>
                    <a:lnTo>
                      <a:pt x="202" y="698"/>
                    </a:lnTo>
                    <a:lnTo>
                      <a:pt x="193" y="690"/>
                    </a:lnTo>
                    <a:lnTo>
                      <a:pt x="185" y="681"/>
                    </a:lnTo>
                    <a:lnTo>
                      <a:pt x="185" y="672"/>
                    </a:lnTo>
                    <a:lnTo>
                      <a:pt x="176" y="663"/>
                    </a:lnTo>
                    <a:lnTo>
                      <a:pt x="176" y="663"/>
                    </a:lnTo>
                    <a:lnTo>
                      <a:pt x="167" y="654"/>
                    </a:lnTo>
                    <a:lnTo>
                      <a:pt x="158" y="654"/>
                    </a:lnTo>
                    <a:lnTo>
                      <a:pt x="149" y="654"/>
                    </a:lnTo>
                    <a:lnTo>
                      <a:pt x="141" y="645"/>
                    </a:lnTo>
                    <a:lnTo>
                      <a:pt x="141" y="645"/>
                    </a:lnTo>
                    <a:lnTo>
                      <a:pt x="132" y="645"/>
                    </a:lnTo>
                    <a:lnTo>
                      <a:pt x="114" y="645"/>
                    </a:lnTo>
                    <a:lnTo>
                      <a:pt x="114" y="637"/>
                    </a:lnTo>
                    <a:lnTo>
                      <a:pt x="105" y="628"/>
                    </a:lnTo>
                    <a:lnTo>
                      <a:pt x="105" y="628"/>
                    </a:lnTo>
                    <a:lnTo>
                      <a:pt x="105" y="628"/>
                    </a:lnTo>
                    <a:lnTo>
                      <a:pt x="105" y="619"/>
                    </a:lnTo>
                    <a:lnTo>
                      <a:pt x="105" y="610"/>
                    </a:lnTo>
                    <a:lnTo>
                      <a:pt x="114" y="610"/>
                    </a:lnTo>
                    <a:lnTo>
                      <a:pt x="114" y="601"/>
                    </a:lnTo>
                    <a:lnTo>
                      <a:pt x="114" y="592"/>
                    </a:lnTo>
                    <a:lnTo>
                      <a:pt x="114" y="583"/>
                    </a:lnTo>
                    <a:lnTo>
                      <a:pt x="114" y="583"/>
                    </a:lnTo>
                    <a:lnTo>
                      <a:pt x="105" y="583"/>
                    </a:lnTo>
                    <a:lnTo>
                      <a:pt x="105" y="575"/>
                    </a:lnTo>
                    <a:lnTo>
                      <a:pt x="105" y="566"/>
                    </a:lnTo>
                    <a:lnTo>
                      <a:pt x="105" y="566"/>
                    </a:lnTo>
                    <a:lnTo>
                      <a:pt x="105" y="557"/>
                    </a:lnTo>
                    <a:lnTo>
                      <a:pt x="97" y="548"/>
                    </a:lnTo>
                    <a:lnTo>
                      <a:pt x="97" y="539"/>
                    </a:lnTo>
                    <a:lnTo>
                      <a:pt x="88" y="530"/>
                    </a:lnTo>
                    <a:lnTo>
                      <a:pt x="88" y="530"/>
                    </a:lnTo>
                    <a:lnTo>
                      <a:pt x="88" y="522"/>
                    </a:lnTo>
                    <a:lnTo>
                      <a:pt x="79" y="513"/>
                    </a:lnTo>
                    <a:lnTo>
                      <a:pt x="79" y="504"/>
                    </a:lnTo>
                    <a:lnTo>
                      <a:pt x="79" y="504"/>
                    </a:lnTo>
                    <a:lnTo>
                      <a:pt x="70" y="486"/>
                    </a:lnTo>
                    <a:lnTo>
                      <a:pt x="61" y="477"/>
                    </a:lnTo>
                    <a:lnTo>
                      <a:pt x="61" y="477"/>
                    </a:lnTo>
                    <a:lnTo>
                      <a:pt x="61" y="460"/>
                    </a:lnTo>
                    <a:lnTo>
                      <a:pt x="61" y="451"/>
                    </a:lnTo>
                    <a:lnTo>
                      <a:pt x="70" y="451"/>
                    </a:lnTo>
                    <a:lnTo>
                      <a:pt x="79" y="442"/>
                    </a:lnTo>
                    <a:lnTo>
                      <a:pt x="79" y="442"/>
                    </a:lnTo>
                    <a:lnTo>
                      <a:pt x="79" y="433"/>
                    </a:lnTo>
                    <a:lnTo>
                      <a:pt x="79" y="424"/>
                    </a:lnTo>
                    <a:lnTo>
                      <a:pt x="61" y="424"/>
                    </a:lnTo>
                    <a:lnTo>
                      <a:pt x="61" y="415"/>
                    </a:lnTo>
                    <a:lnTo>
                      <a:pt x="53" y="407"/>
                    </a:lnTo>
                    <a:lnTo>
                      <a:pt x="53" y="398"/>
                    </a:lnTo>
                    <a:lnTo>
                      <a:pt x="53" y="389"/>
                    </a:lnTo>
                    <a:lnTo>
                      <a:pt x="53" y="389"/>
                    </a:lnTo>
                    <a:lnTo>
                      <a:pt x="53" y="389"/>
                    </a:lnTo>
                    <a:lnTo>
                      <a:pt x="53" y="371"/>
                    </a:lnTo>
                    <a:lnTo>
                      <a:pt x="53" y="371"/>
                    </a:lnTo>
                    <a:lnTo>
                      <a:pt x="53" y="362"/>
                    </a:lnTo>
                    <a:lnTo>
                      <a:pt x="53" y="354"/>
                    </a:lnTo>
                    <a:lnTo>
                      <a:pt x="53" y="354"/>
                    </a:lnTo>
                    <a:lnTo>
                      <a:pt x="61" y="354"/>
                    </a:lnTo>
                    <a:lnTo>
                      <a:pt x="61" y="354"/>
                    </a:lnTo>
                    <a:lnTo>
                      <a:pt x="61" y="354"/>
                    </a:lnTo>
                    <a:lnTo>
                      <a:pt x="61" y="362"/>
                    </a:lnTo>
                    <a:lnTo>
                      <a:pt x="61" y="371"/>
                    </a:lnTo>
                    <a:lnTo>
                      <a:pt x="61" y="371"/>
                    </a:lnTo>
                    <a:lnTo>
                      <a:pt x="70" y="380"/>
                    </a:lnTo>
                    <a:lnTo>
                      <a:pt x="70" y="380"/>
                    </a:lnTo>
                    <a:lnTo>
                      <a:pt x="79" y="380"/>
                    </a:lnTo>
                    <a:lnTo>
                      <a:pt x="70" y="380"/>
                    </a:lnTo>
                    <a:lnTo>
                      <a:pt x="70" y="371"/>
                    </a:lnTo>
                    <a:lnTo>
                      <a:pt x="70" y="362"/>
                    </a:lnTo>
                    <a:lnTo>
                      <a:pt x="70" y="354"/>
                    </a:lnTo>
                    <a:lnTo>
                      <a:pt x="70" y="354"/>
                    </a:lnTo>
                    <a:lnTo>
                      <a:pt x="70" y="345"/>
                    </a:lnTo>
                    <a:lnTo>
                      <a:pt x="61" y="345"/>
                    </a:lnTo>
                    <a:lnTo>
                      <a:pt x="70" y="336"/>
                    </a:lnTo>
                    <a:lnTo>
                      <a:pt x="70" y="336"/>
                    </a:lnTo>
                    <a:lnTo>
                      <a:pt x="79" y="336"/>
                    </a:lnTo>
                    <a:lnTo>
                      <a:pt x="79" y="336"/>
                    </a:lnTo>
                    <a:lnTo>
                      <a:pt x="88" y="336"/>
                    </a:lnTo>
                    <a:lnTo>
                      <a:pt x="105" y="345"/>
                    </a:lnTo>
                    <a:lnTo>
                      <a:pt x="114" y="345"/>
                    </a:lnTo>
                    <a:lnTo>
                      <a:pt x="123" y="354"/>
                    </a:lnTo>
                    <a:lnTo>
                      <a:pt x="123" y="354"/>
                    </a:lnTo>
                    <a:lnTo>
                      <a:pt x="123" y="345"/>
                    </a:lnTo>
                    <a:lnTo>
                      <a:pt x="114" y="345"/>
                    </a:lnTo>
                    <a:lnTo>
                      <a:pt x="114" y="336"/>
                    </a:lnTo>
                    <a:lnTo>
                      <a:pt x="114" y="345"/>
                    </a:lnTo>
                    <a:lnTo>
                      <a:pt x="105" y="345"/>
                    </a:lnTo>
                    <a:lnTo>
                      <a:pt x="114" y="336"/>
                    </a:lnTo>
                    <a:lnTo>
                      <a:pt x="114" y="336"/>
                    </a:lnTo>
                    <a:lnTo>
                      <a:pt x="105" y="336"/>
                    </a:lnTo>
                    <a:lnTo>
                      <a:pt x="97" y="336"/>
                    </a:lnTo>
                    <a:lnTo>
                      <a:pt x="97" y="336"/>
                    </a:lnTo>
                    <a:lnTo>
                      <a:pt x="88" y="336"/>
                    </a:lnTo>
                    <a:lnTo>
                      <a:pt x="79" y="336"/>
                    </a:lnTo>
                    <a:lnTo>
                      <a:pt x="79" y="336"/>
                    </a:lnTo>
                    <a:lnTo>
                      <a:pt x="70" y="327"/>
                    </a:lnTo>
                    <a:lnTo>
                      <a:pt x="70" y="327"/>
                    </a:lnTo>
                    <a:lnTo>
                      <a:pt x="61" y="327"/>
                    </a:lnTo>
                    <a:lnTo>
                      <a:pt x="61" y="327"/>
                    </a:lnTo>
                    <a:lnTo>
                      <a:pt x="61" y="336"/>
                    </a:lnTo>
                    <a:lnTo>
                      <a:pt x="61" y="336"/>
                    </a:lnTo>
                    <a:lnTo>
                      <a:pt x="61" y="345"/>
                    </a:lnTo>
                    <a:lnTo>
                      <a:pt x="53" y="345"/>
                    </a:lnTo>
                    <a:lnTo>
                      <a:pt x="53" y="345"/>
                    </a:lnTo>
                    <a:lnTo>
                      <a:pt x="53" y="336"/>
                    </a:lnTo>
                    <a:lnTo>
                      <a:pt x="44" y="336"/>
                    </a:lnTo>
                    <a:lnTo>
                      <a:pt x="44" y="327"/>
                    </a:lnTo>
                    <a:lnTo>
                      <a:pt x="35" y="327"/>
                    </a:lnTo>
                    <a:lnTo>
                      <a:pt x="35" y="327"/>
                    </a:lnTo>
                    <a:lnTo>
                      <a:pt x="35" y="318"/>
                    </a:lnTo>
                    <a:lnTo>
                      <a:pt x="35" y="318"/>
                    </a:lnTo>
                    <a:lnTo>
                      <a:pt x="35" y="309"/>
                    </a:lnTo>
                    <a:lnTo>
                      <a:pt x="44" y="318"/>
                    </a:lnTo>
                    <a:lnTo>
                      <a:pt x="44" y="309"/>
                    </a:lnTo>
                    <a:lnTo>
                      <a:pt x="35" y="301"/>
                    </a:lnTo>
                    <a:lnTo>
                      <a:pt x="35" y="301"/>
                    </a:lnTo>
                    <a:lnTo>
                      <a:pt x="35" y="301"/>
                    </a:lnTo>
                    <a:lnTo>
                      <a:pt x="35" y="301"/>
                    </a:lnTo>
                    <a:lnTo>
                      <a:pt x="35" y="292"/>
                    </a:lnTo>
                    <a:lnTo>
                      <a:pt x="35" y="283"/>
                    </a:lnTo>
                    <a:lnTo>
                      <a:pt x="26" y="283"/>
                    </a:lnTo>
                    <a:lnTo>
                      <a:pt x="26" y="274"/>
                    </a:lnTo>
                    <a:lnTo>
                      <a:pt x="17" y="265"/>
                    </a:lnTo>
                    <a:lnTo>
                      <a:pt x="9" y="247"/>
                    </a:lnTo>
                    <a:lnTo>
                      <a:pt x="9" y="239"/>
                    </a:lnTo>
                    <a:lnTo>
                      <a:pt x="9" y="239"/>
                    </a:lnTo>
                    <a:lnTo>
                      <a:pt x="17" y="230"/>
                    </a:lnTo>
                    <a:lnTo>
                      <a:pt x="9" y="212"/>
                    </a:lnTo>
                    <a:lnTo>
                      <a:pt x="17" y="194"/>
                    </a:lnTo>
                    <a:lnTo>
                      <a:pt x="17" y="194"/>
                    </a:lnTo>
                    <a:lnTo>
                      <a:pt x="17" y="186"/>
                    </a:lnTo>
                    <a:lnTo>
                      <a:pt x="17" y="186"/>
                    </a:lnTo>
                    <a:lnTo>
                      <a:pt x="17" y="177"/>
                    </a:lnTo>
                    <a:lnTo>
                      <a:pt x="17" y="168"/>
                    </a:lnTo>
                    <a:lnTo>
                      <a:pt x="17" y="159"/>
                    </a:lnTo>
                    <a:lnTo>
                      <a:pt x="9" y="150"/>
                    </a:lnTo>
                    <a:lnTo>
                      <a:pt x="9" y="150"/>
                    </a:lnTo>
                    <a:lnTo>
                      <a:pt x="0" y="133"/>
                    </a:lnTo>
                    <a:lnTo>
                      <a:pt x="0" y="124"/>
                    </a:lnTo>
                    <a:lnTo>
                      <a:pt x="0" y="115"/>
                    </a:lnTo>
                    <a:lnTo>
                      <a:pt x="9" y="106"/>
                    </a:lnTo>
                    <a:lnTo>
                      <a:pt x="9" y="106"/>
                    </a:lnTo>
                    <a:lnTo>
                      <a:pt x="17" y="97"/>
                    </a:lnTo>
                    <a:lnTo>
                      <a:pt x="17" y="97"/>
                    </a:lnTo>
                    <a:lnTo>
                      <a:pt x="26" y="88"/>
                    </a:lnTo>
                    <a:lnTo>
                      <a:pt x="26" y="88"/>
                    </a:lnTo>
                    <a:lnTo>
                      <a:pt x="26" y="88"/>
                    </a:lnTo>
                    <a:lnTo>
                      <a:pt x="26" y="79"/>
                    </a:lnTo>
                    <a:lnTo>
                      <a:pt x="35" y="71"/>
                    </a:lnTo>
                    <a:lnTo>
                      <a:pt x="35" y="71"/>
                    </a:lnTo>
                    <a:lnTo>
                      <a:pt x="44" y="44"/>
                    </a:lnTo>
                    <a:close/>
                  </a:path>
                </a:pathLst>
              </a:custGeom>
              <a:solidFill>
                <a:schemeClr val="accent1"/>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7"/>
              <p:cNvSpPr>
                <a:spLocks/>
              </p:cNvSpPr>
              <p:nvPr/>
            </p:nvSpPr>
            <p:spPr bwMode="auto">
              <a:xfrm>
                <a:off x="2111073" y="3109103"/>
                <a:ext cx="1168562" cy="1139046"/>
              </a:xfrm>
              <a:custGeom>
                <a:avLst/>
                <a:gdLst/>
                <a:ahLst/>
                <a:cxnLst>
                  <a:cxn ang="0">
                    <a:pos x="114" y="345"/>
                  </a:cxn>
                  <a:cxn ang="0">
                    <a:pos x="264" y="0"/>
                  </a:cxn>
                  <a:cxn ang="0">
                    <a:pos x="448" y="9"/>
                  </a:cxn>
                  <a:cxn ang="0">
                    <a:pos x="475" y="168"/>
                  </a:cxn>
                  <a:cxn ang="0">
                    <a:pos x="501" y="186"/>
                  </a:cxn>
                  <a:cxn ang="0">
                    <a:pos x="536" y="195"/>
                  </a:cxn>
                  <a:cxn ang="0">
                    <a:pos x="572" y="195"/>
                  </a:cxn>
                  <a:cxn ang="0">
                    <a:pos x="589" y="212"/>
                  </a:cxn>
                  <a:cxn ang="0">
                    <a:pos x="624" y="212"/>
                  </a:cxn>
                  <a:cxn ang="0">
                    <a:pos x="642" y="212"/>
                  </a:cxn>
                  <a:cxn ang="0">
                    <a:pos x="668" y="212"/>
                  </a:cxn>
                  <a:cxn ang="0">
                    <a:pos x="703" y="221"/>
                  </a:cxn>
                  <a:cxn ang="0">
                    <a:pos x="739" y="212"/>
                  </a:cxn>
                  <a:cxn ang="0">
                    <a:pos x="783" y="221"/>
                  </a:cxn>
                  <a:cxn ang="0">
                    <a:pos x="818" y="239"/>
                  </a:cxn>
                  <a:cxn ang="0">
                    <a:pos x="853" y="398"/>
                  </a:cxn>
                  <a:cxn ang="0">
                    <a:pos x="871" y="425"/>
                  </a:cxn>
                  <a:cxn ang="0">
                    <a:pos x="871" y="460"/>
                  </a:cxn>
                  <a:cxn ang="0">
                    <a:pos x="862" y="513"/>
                  </a:cxn>
                  <a:cxn ang="0">
                    <a:pos x="844" y="548"/>
                  </a:cxn>
                  <a:cxn ang="0">
                    <a:pos x="791" y="566"/>
                  </a:cxn>
                  <a:cxn ang="0">
                    <a:pos x="800" y="540"/>
                  </a:cxn>
                  <a:cxn ang="0">
                    <a:pos x="774" y="557"/>
                  </a:cxn>
                  <a:cxn ang="0">
                    <a:pos x="765" y="593"/>
                  </a:cxn>
                  <a:cxn ang="0">
                    <a:pos x="712" y="628"/>
                  </a:cxn>
                  <a:cxn ang="0">
                    <a:pos x="695" y="646"/>
                  </a:cxn>
                  <a:cxn ang="0">
                    <a:pos x="686" y="628"/>
                  </a:cxn>
                  <a:cxn ang="0">
                    <a:pos x="668" y="628"/>
                  </a:cxn>
                  <a:cxn ang="0">
                    <a:pos x="677" y="646"/>
                  </a:cxn>
                  <a:cxn ang="0">
                    <a:pos x="659" y="663"/>
                  </a:cxn>
                  <a:cxn ang="0">
                    <a:pos x="642" y="672"/>
                  </a:cxn>
                  <a:cxn ang="0">
                    <a:pos x="642" y="672"/>
                  </a:cxn>
                  <a:cxn ang="0">
                    <a:pos x="607" y="699"/>
                  </a:cxn>
                  <a:cxn ang="0">
                    <a:pos x="607" y="734"/>
                  </a:cxn>
                  <a:cxn ang="0">
                    <a:pos x="589" y="734"/>
                  </a:cxn>
                  <a:cxn ang="0">
                    <a:pos x="607" y="752"/>
                  </a:cxn>
                  <a:cxn ang="0">
                    <a:pos x="607" y="778"/>
                  </a:cxn>
                  <a:cxn ang="0">
                    <a:pos x="624" y="840"/>
                  </a:cxn>
                  <a:cxn ang="0">
                    <a:pos x="616" y="849"/>
                  </a:cxn>
                  <a:cxn ang="0">
                    <a:pos x="572" y="831"/>
                  </a:cxn>
                  <a:cxn ang="0">
                    <a:pos x="519" y="814"/>
                  </a:cxn>
                  <a:cxn ang="0">
                    <a:pos x="492" y="796"/>
                  </a:cxn>
                  <a:cxn ang="0">
                    <a:pos x="466" y="752"/>
                  </a:cxn>
                  <a:cxn ang="0">
                    <a:pos x="466" y="716"/>
                  </a:cxn>
                  <a:cxn ang="0">
                    <a:pos x="431" y="681"/>
                  </a:cxn>
                  <a:cxn ang="0">
                    <a:pos x="413" y="637"/>
                  </a:cxn>
                  <a:cxn ang="0">
                    <a:pos x="387" y="593"/>
                  </a:cxn>
                  <a:cxn ang="0">
                    <a:pos x="352" y="548"/>
                  </a:cxn>
                  <a:cxn ang="0">
                    <a:pos x="325" y="540"/>
                  </a:cxn>
                  <a:cxn ang="0">
                    <a:pos x="281" y="522"/>
                  </a:cxn>
                  <a:cxn ang="0">
                    <a:pos x="246" y="540"/>
                  </a:cxn>
                  <a:cxn ang="0">
                    <a:pos x="220" y="584"/>
                  </a:cxn>
                  <a:cxn ang="0">
                    <a:pos x="193" y="575"/>
                  </a:cxn>
                  <a:cxn ang="0">
                    <a:pos x="140" y="540"/>
                  </a:cxn>
                  <a:cxn ang="0">
                    <a:pos x="114" y="487"/>
                  </a:cxn>
                  <a:cxn ang="0">
                    <a:pos x="96" y="442"/>
                  </a:cxn>
                  <a:cxn ang="0">
                    <a:pos x="44" y="389"/>
                  </a:cxn>
                  <a:cxn ang="0">
                    <a:pos x="17" y="354"/>
                  </a:cxn>
                </a:cxnLst>
                <a:rect l="0" t="0" r="r" b="b"/>
                <a:pathLst>
                  <a:path w="871" h="849">
                    <a:moveTo>
                      <a:pt x="8" y="354"/>
                    </a:moveTo>
                    <a:lnTo>
                      <a:pt x="8" y="345"/>
                    </a:lnTo>
                    <a:lnTo>
                      <a:pt x="0" y="345"/>
                    </a:lnTo>
                    <a:lnTo>
                      <a:pt x="0" y="336"/>
                    </a:lnTo>
                    <a:lnTo>
                      <a:pt x="0" y="336"/>
                    </a:lnTo>
                    <a:lnTo>
                      <a:pt x="52" y="336"/>
                    </a:lnTo>
                    <a:lnTo>
                      <a:pt x="114" y="345"/>
                    </a:lnTo>
                    <a:lnTo>
                      <a:pt x="176" y="345"/>
                    </a:lnTo>
                    <a:lnTo>
                      <a:pt x="228" y="354"/>
                    </a:lnTo>
                    <a:lnTo>
                      <a:pt x="237" y="354"/>
                    </a:lnTo>
                    <a:lnTo>
                      <a:pt x="237" y="345"/>
                    </a:lnTo>
                    <a:lnTo>
                      <a:pt x="246" y="265"/>
                    </a:lnTo>
                    <a:lnTo>
                      <a:pt x="246" y="195"/>
                    </a:lnTo>
                    <a:lnTo>
                      <a:pt x="264" y="0"/>
                    </a:lnTo>
                    <a:lnTo>
                      <a:pt x="264" y="0"/>
                    </a:lnTo>
                    <a:lnTo>
                      <a:pt x="264" y="0"/>
                    </a:lnTo>
                    <a:lnTo>
                      <a:pt x="352" y="0"/>
                    </a:lnTo>
                    <a:lnTo>
                      <a:pt x="413" y="0"/>
                    </a:lnTo>
                    <a:lnTo>
                      <a:pt x="440" y="0"/>
                    </a:lnTo>
                    <a:lnTo>
                      <a:pt x="448" y="0"/>
                    </a:lnTo>
                    <a:lnTo>
                      <a:pt x="448" y="9"/>
                    </a:lnTo>
                    <a:lnTo>
                      <a:pt x="448" y="151"/>
                    </a:lnTo>
                    <a:lnTo>
                      <a:pt x="448" y="159"/>
                    </a:lnTo>
                    <a:lnTo>
                      <a:pt x="448" y="159"/>
                    </a:lnTo>
                    <a:lnTo>
                      <a:pt x="457" y="159"/>
                    </a:lnTo>
                    <a:lnTo>
                      <a:pt x="466" y="168"/>
                    </a:lnTo>
                    <a:lnTo>
                      <a:pt x="475" y="177"/>
                    </a:lnTo>
                    <a:lnTo>
                      <a:pt x="475" y="168"/>
                    </a:lnTo>
                    <a:lnTo>
                      <a:pt x="484" y="177"/>
                    </a:lnTo>
                    <a:lnTo>
                      <a:pt x="484" y="177"/>
                    </a:lnTo>
                    <a:lnTo>
                      <a:pt x="492" y="168"/>
                    </a:lnTo>
                    <a:lnTo>
                      <a:pt x="492" y="168"/>
                    </a:lnTo>
                    <a:lnTo>
                      <a:pt x="492" y="177"/>
                    </a:lnTo>
                    <a:lnTo>
                      <a:pt x="501" y="177"/>
                    </a:lnTo>
                    <a:lnTo>
                      <a:pt x="501" y="186"/>
                    </a:lnTo>
                    <a:lnTo>
                      <a:pt x="501" y="186"/>
                    </a:lnTo>
                    <a:lnTo>
                      <a:pt x="510" y="186"/>
                    </a:lnTo>
                    <a:lnTo>
                      <a:pt x="510" y="186"/>
                    </a:lnTo>
                    <a:lnTo>
                      <a:pt x="510" y="186"/>
                    </a:lnTo>
                    <a:lnTo>
                      <a:pt x="519" y="195"/>
                    </a:lnTo>
                    <a:lnTo>
                      <a:pt x="528" y="195"/>
                    </a:lnTo>
                    <a:lnTo>
                      <a:pt x="536" y="195"/>
                    </a:lnTo>
                    <a:lnTo>
                      <a:pt x="536" y="195"/>
                    </a:lnTo>
                    <a:lnTo>
                      <a:pt x="545" y="195"/>
                    </a:lnTo>
                    <a:lnTo>
                      <a:pt x="545" y="204"/>
                    </a:lnTo>
                    <a:lnTo>
                      <a:pt x="554" y="204"/>
                    </a:lnTo>
                    <a:lnTo>
                      <a:pt x="554" y="195"/>
                    </a:lnTo>
                    <a:lnTo>
                      <a:pt x="563" y="195"/>
                    </a:lnTo>
                    <a:lnTo>
                      <a:pt x="572" y="195"/>
                    </a:lnTo>
                    <a:lnTo>
                      <a:pt x="572" y="204"/>
                    </a:lnTo>
                    <a:lnTo>
                      <a:pt x="572" y="204"/>
                    </a:lnTo>
                    <a:lnTo>
                      <a:pt x="580" y="204"/>
                    </a:lnTo>
                    <a:lnTo>
                      <a:pt x="580" y="212"/>
                    </a:lnTo>
                    <a:lnTo>
                      <a:pt x="580" y="212"/>
                    </a:lnTo>
                    <a:lnTo>
                      <a:pt x="580" y="221"/>
                    </a:lnTo>
                    <a:lnTo>
                      <a:pt x="589" y="212"/>
                    </a:lnTo>
                    <a:lnTo>
                      <a:pt x="598" y="204"/>
                    </a:lnTo>
                    <a:lnTo>
                      <a:pt x="607" y="212"/>
                    </a:lnTo>
                    <a:lnTo>
                      <a:pt x="607" y="212"/>
                    </a:lnTo>
                    <a:lnTo>
                      <a:pt x="607" y="212"/>
                    </a:lnTo>
                    <a:lnTo>
                      <a:pt x="616" y="221"/>
                    </a:lnTo>
                    <a:lnTo>
                      <a:pt x="616" y="221"/>
                    </a:lnTo>
                    <a:lnTo>
                      <a:pt x="624" y="212"/>
                    </a:lnTo>
                    <a:lnTo>
                      <a:pt x="633" y="221"/>
                    </a:lnTo>
                    <a:lnTo>
                      <a:pt x="624" y="221"/>
                    </a:lnTo>
                    <a:lnTo>
                      <a:pt x="633" y="230"/>
                    </a:lnTo>
                    <a:lnTo>
                      <a:pt x="633" y="230"/>
                    </a:lnTo>
                    <a:lnTo>
                      <a:pt x="633" y="230"/>
                    </a:lnTo>
                    <a:lnTo>
                      <a:pt x="633" y="221"/>
                    </a:lnTo>
                    <a:lnTo>
                      <a:pt x="642" y="212"/>
                    </a:lnTo>
                    <a:lnTo>
                      <a:pt x="642" y="212"/>
                    </a:lnTo>
                    <a:lnTo>
                      <a:pt x="642" y="212"/>
                    </a:lnTo>
                    <a:lnTo>
                      <a:pt x="651" y="212"/>
                    </a:lnTo>
                    <a:lnTo>
                      <a:pt x="651" y="221"/>
                    </a:lnTo>
                    <a:lnTo>
                      <a:pt x="659" y="221"/>
                    </a:lnTo>
                    <a:lnTo>
                      <a:pt x="659" y="212"/>
                    </a:lnTo>
                    <a:lnTo>
                      <a:pt x="668" y="212"/>
                    </a:lnTo>
                    <a:lnTo>
                      <a:pt x="668" y="221"/>
                    </a:lnTo>
                    <a:lnTo>
                      <a:pt x="677" y="221"/>
                    </a:lnTo>
                    <a:lnTo>
                      <a:pt x="677" y="230"/>
                    </a:lnTo>
                    <a:lnTo>
                      <a:pt x="686" y="230"/>
                    </a:lnTo>
                    <a:lnTo>
                      <a:pt x="686" y="221"/>
                    </a:lnTo>
                    <a:lnTo>
                      <a:pt x="695" y="221"/>
                    </a:lnTo>
                    <a:lnTo>
                      <a:pt x="703" y="221"/>
                    </a:lnTo>
                    <a:lnTo>
                      <a:pt x="703" y="221"/>
                    </a:lnTo>
                    <a:lnTo>
                      <a:pt x="712" y="212"/>
                    </a:lnTo>
                    <a:lnTo>
                      <a:pt x="712" y="221"/>
                    </a:lnTo>
                    <a:lnTo>
                      <a:pt x="721" y="221"/>
                    </a:lnTo>
                    <a:lnTo>
                      <a:pt x="721" y="212"/>
                    </a:lnTo>
                    <a:lnTo>
                      <a:pt x="730" y="212"/>
                    </a:lnTo>
                    <a:lnTo>
                      <a:pt x="739" y="212"/>
                    </a:lnTo>
                    <a:lnTo>
                      <a:pt x="739" y="212"/>
                    </a:lnTo>
                    <a:lnTo>
                      <a:pt x="747" y="212"/>
                    </a:lnTo>
                    <a:lnTo>
                      <a:pt x="747" y="212"/>
                    </a:lnTo>
                    <a:lnTo>
                      <a:pt x="756" y="212"/>
                    </a:lnTo>
                    <a:lnTo>
                      <a:pt x="756" y="212"/>
                    </a:lnTo>
                    <a:lnTo>
                      <a:pt x="774" y="221"/>
                    </a:lnTo>
                    <a:lnTo>
                      <a:pt x="783" y="221"/>
                    </a:lnTo>
                    <a:lnTo>
                      <a:pt x="783" y="230"/>
                    </a:lnTo>
                    <a:lnTo>
                      <a:pt x="791" y="230"/>
                    </a:lnTo>
                    <a:lnTo>
                      <a:pt x="800" y="230"/>
                    </a:lnTo>
                    <a:lnTo>
                      <a:pt x="809" y="230"/>
                    </a:lnTo>
                    <a:lnTo>
                      <a:pt x="809" y="239"/>
                    </a:lnTo>
                    <a:lnTo>
                      <a:pt x="809" y="239"/>
                    </a:lnTo>
                    <a:lnTo>
                      <a:pt x="818" y="239"/>
                    </a:lnTo>
                    <a:lnTo>
                      <a:pt x="835" y="239"/>
                    </a:lnTo>
                    <a:lnTo>
                      <a:pt x="835" y="283"/>
                    </a:lnTo>
                    <a:lnTo>
                      <a:pt x="835" y="363"/>
                    </a:lnTo>
                    <a:lnTo>
                      <a:pt x="844" y="372"/>
                    </a:lnTo>
                    <a:lnTo>
                      <a:pt x="853" y="372"/>
                    </a:lnTo>
                    <a:lnTo>
                      <a:pt x="853" y="389"/>
                    </a:lnTo>
                    <a:lnTo>
                      <a:pt x="853" y="398"/>
                    </a:lnTo>
                    <a:lnTo>
                      <a:pt x="853" y="398"/>
                    </a:lnTo>
                    <a:lnTo>
                      <a:pt x="862" y="407"/>
                    </a:lnTo>
                    <a:lnTo>
                      <a:pt x="862" y="407"/>
                    </a:lnTo>
                    <a:lnTo>
                      <a:pt x="862" y="407"/>
                    </a:lnTo>
                    <a:lnTo>
                      <a:pt x="862" y="416"/>
                    </a:lnTo>
                    <a:lnTo>
                      <a:pt x="871" y="425"/>
                    </a:lnTo>
                    <a:lnTo>
                      <a:pt x="871" y="425"/>
                    </a:lnTo>
                    <a:lnTo>
                      <a:pt x="871" y="433"/>
                    </a:lnTo>
                    <a:lnTo>
                      <a:pt x="871" y="433"/>
                    </a:lnTo>
                    <a:lnTo>
                      <a:pt x="871" y="442"/>
                    </a:lnTo>
                    <a:lnTo>
                      <a:pt x="871" y="442"/>
                    </a:lnTo>
                    <a:lnTo>
                      <a:pt x="871" y="451"/>
                    </a:lnTo>
                    <a:lnTo>
                      <a:pt x="871" y="451"/>
                    </a:lnTo>
                    <a:lnTo>
                      <a:pt x="871" y="460"/>
                    </a:lnTo>
                    <a:lnTo>
                      <a:pt x="871" y="469"/>
                    </a:lnTo>
                    <a:lnTo>
                      <a:pt x="862" y="469"/>
                    </a:lnTo>
                    <a:lnTo>
                      <a:pt x="862" y="478"/>
                    </a:lnTo>
                    <a:lnTo>
                      <a:pt x="862" y="487"/>
                    </a:lnTo>
                    <a:lnTo>
                      <a:pt x="862" y="487"/>
                    </a:lnTo>
                    <a:lnTo>
                      <a:pt x="862" y="495"/>
                    </a:lnTo>
                    <a:lnTo>
                      <a:pt x="862" y="513"/>
                    </a:lnTo>
                    <a:lnTo>
                      <a:pt x="862" y="513"/>
                    </a:lnTo>
                    <a:lnTo>
                      <a:pt x="862" y="522"/>
                    </a:lnTo>
                    <a:lnTo>
                      <a:pt x="862" y="522"/>
                    </a:lnTo>
                    <a:lnTo>
                      <a:pt x="853" y="522"/>
                    </a:lnTo>
                    <a:lnTo>
                      <a:pt x="844" y="540"/>
                    </a:lnTo>
                    <a:lnTo>
                      <a:pt x="853" y="548"/>
                    </a:lnTo>
                    <a:lnTo>
                      <a:pt x="844" y="548"/>
                    </a:lnTo>
                    <a:lnTo>
                      <a:pt x="827" y="557"/>
                    </a:lnTo>
                    <a:lnTo>
                      <a:pt x="809" y="566"/>
                    </a:lnTo>
                    <a:lnTo>
                      <a:pt x="800" y="566"/>
                    </a:lnTo>
                    <a:lnTo>
                      <a:pt x="800" y="566"/>
                    </a:lnTo>
                    <a:lnTo>
                      <a:pt x="791" y="575"/>
                    </a:lnTo>
                    <a:lnTo>
                      <a:pt x="791" y="575"/>
                    </a:lnTo>
                    <a:lnTo>
                      <a:pt x="791" y="566"/>
                    </a:lnTo>
                    <a:lnTo>
                      <a:pt x="809" y="557"/>
                    </a:lnTo>
                    <a:lnTo>
                      <a:pt x="809" y="557"/>
                    </a:lnTo>
                    <a:lnTo>
                      <a:pt x="809" y="557"/>
                    </a:lnTo>
                    <a:lnTo>
                      <a:pt x="800" y="557"/>
                    </a:lnTo>
                    <a:lnTo>
                      <a:pt x="791" y="557"/>
                    </a:lnTo>
                    <a:lnTo>
                      <a:pt x="800" y="548"/>
                    </a:lnTo>
                    <a:lnTo>
                      <a:pt x="800" y="540"/>
                    </a:lnTo>
                    <a:lnTo>
                      <a:pt x="791" y="540"/>
                    </a:lnTo>
                    <a:lnTo>
                      <a:pt x="783" y="548"/>
                    </a:lnTo>
                    <a:lnTo>
                      <a:pt x="783" y="548"/>
                    </a:lnTo>
                    <a:lnTo>
                      <a:pt x="774" y="548"/>
                    </a:lnTo>
                    <a:lnTo>
                      <a:pt x="774" y="548"/>
                    </a:lnTo>
                    <a:lnTo>
                      <a:pt x="774" y="548"/>
                    </a:lnTo>
                    <a:lnTo>
                      <a:pt x="774" y="557"/>
                    </a:lnTo>
                    <a:lnTo>
                      <a:pt x="783" y="557"/>
                    </a:lnTo>
                    <a:lnTo>
                      <a:pt x="783" y="566"/>
                    </a:lnTo>
                    <a:lnTo>
                      <a:pt x="783" y="575"/>
                    </a:lnTo>
                    <a:lnTo>
                      <a:pt x="783" y="575"/>
                    </a:lnTo>
                    <a:lnTo>
                      <a:pt x="783" y="584"/>
                    </a:lnTo>
                    <a:lnTo>
                      <a:pt x="774" y="584"/>
                    </a:lnTo>
                    <a:lnTo>
                      <a:pt x="765" y="593"/>
                    </a:lnTo>
                    <a:lnTo>
                      <a:pt x="765" y="601"/>
                    </a:lnTo>
                    <a:lnTo>
                      <a:pt x="756" y="610"/>
                    </a:lnTo>
                    <a:lnTo>
                      <a:pt x="756" y="610"/>
                    </a:lnTo>
                    <a:lnTo>
                      <a:pt x="747" y="619"/>
                    </a:lnTo>
                    <a:lnTo>
                      <a:pt x="739" y="619"/>
                    </a:lnTo>
                    <a:lnTo>
                      <a:pt x="721" y="619"/>
                    </a:lnTo>
                    <a:lnTo>
                      <a:pt x="712" y="628"/>
                    </a:lnTo>
                    <a:lnTo>
                      <a:pt x="712" y="628"/>
                    </a:lnTo>
                    <a:lnTo>
                      <a:pt x="721" y="628"/>
                    </a:lnTo>
                    <a:lnTo>
                      <a:pt x="730" y="628"/>
                    </a:lnTo>
                    <a:lnTo>
                      <a:pt x="721" y="628"/>
                    </a:lnTo>
                    <a:lnTo>
                      <a:pt x="712" y="637"/>
                    </a:lnTo>
                    <a:lnTo>
                      <a:pt x="695" y="646"/>
                    </a:lnTo>
                    <a:lnTo>
                      <a:pt x="695" y="646"/>
                    </a:lnTo>
                    <a:lnTo>
                      <a:pt x="703" y="637"/>
                    </a:lnTo>
                    <a:lnTo>
                      <a:pt x="703" y="628"/>
                    </a:lnTo>
                    <a:lnTo>
                      <a:pt x="695" y="637"/>
                    </a:lnTo>
                    <a:lnTo>
                      <a:pt x="703" y="628"/>
                    </a:lnTo>
                    <a:lnTo>
                      <a:pt x="695" y="637"/>
                    </a:lnTo>
                    <a:lnTo>
                      <a:pt x="695" y="628"/>
                    </a:lnTo>
                    <a:lnTo>
                      <a:pt x="686" y="628"/>
                    </a:lnTo>
                    <a:lnTo>
                      <a:pt x="686" y="628"/>
                    </a:lnTo>
                    <a:lnTo>
                      <a:pt x="677" y="619"/>
                    </a:lnTo>
                    <a:lnTo>
                      <a:pt x="677" y="628"/>
                    </a:lnTo>
                    <a:lnTo>
                      <a:pt x="686" y="637"/>
                    </a:lnTo>
                    <a:lnTo>
                      <a:pt x="677" y="637"/>
                    </a:lnTo>
                    <a:lnTo>
                      <a:pt x="668" y="628"/>
                    </a:lnTo>
                    <a:lnTo>
                      <a:pt x="668" y="628"/>
                    </a:lnTo>
                    <a:lnTo>
                      <a:pt x="668" y="628"/>
                    </a:lnTo>
                    <a:lnTo>
                      <a:pt x="668" y="637"/>
                    </a:lnTo>
                    <a:lnTo>
                      <a:pt x="677" y="637"/>
                    </a:lnTo>
                    <a:lnTo>
                      <a:pt x="668" y="646"/>
                    </a:lnTo>
                    <a:lnTo>
                      <a:pt x="677" y="646"/>
                    </a:lnTo>
                    <a:lnTo>
                      <a:pt x="686" y="646"/>
                    </a:lnTo>
                    <a:lnTo>
                      <a:pt x="677" y="646"/>
                    </a:lnTo>
                    <a:lnTo>
                      <a:pt x="668" y="655"/>
                    </a:lnTo>
                    <a:lnTo>
                      <a:pt x="659" y="655"/>
                    </a:lnTo>
                    <a:lnTo>
                      <a:pt x="651" y="646"/>
                    </a:lnTo>
                    <a:lnTo>
                      <a:pt x="659" y="646"/>
                    </a:lnTo>
                    <a:lnTo>
                      <a:pt x="651" y="655"/>
                    </a:lnTo>
                    <a:lnTo>
                      <a:pt x="659" y="655"/>
                    </a:lnTo>
                    <a:lnTo>
                      <a:pt x="659" y="663"/>
                    </a:lnTo>
                    <a:lnTo>
                      <a:pt x="651" y="672"/>
                    </a:lnTo>
                    <a:lnTo>
                      <a:pt x="642" y="672"/>
                    </a:lnTo>
                    <a:lnTo>
                      <a:pt x="651" y="663"/>
                    </a:lnTo>
                    <a:lnTo>
                      <a:pt x="651" y="663"/>
                    </a:lnTo>
                    <a:lnTo>
                      <a:pt x="642" y="663"/>
                    </a:lnTo>
                    <a:lnTo>
                      <a:pt x="642" y="672"/>
                    </a:lnTo>
                    <a:lnTo>
                      <a:pt x="642" y="672"/>
                    </a:lnTo>
                    <a:lnTo>
                      <a:pt x="633" y="672"/>
                    </a:lnTo>
                    <a:lnTo>
                      <a:pt x="624" y="672"/>
                    </a:lnTo>
                    <a:lnTo>
                      <a:pt x="633" y="672"/>
                    </a:lnTo>
                    <a:lnTo>
                      <a:pt x="624" y="681"/>
                    </a:lnTo>
                    <a:lnTo>
                      <a:pt x="633" y="681"/>
                    </a:lnTo>
                    <a:lnTo>
                      <a:pt x="633" y="681"/>
                    </a:lnTo>
                    <a:lnTo>
                      <a:pt x="642" y="672"/>
                    </a:lnTo>
                    <a:lnTo>
                      <a:pt x="642" y="681"/>
                    </a:lnTo>
                    <a:lnTo>
                      <a:pt x="633" y="681"/>
                    </a:lnTo>
                    <a:lnTo>
                      <a:pt x="624" y="699"/>
                    </a:lnTo>
                    <a:lnTo>
                      <a:pt x="624" y="690"/>
                    </a:lnTo>
                    <a:lnTo>
                      <a:pt x="607" y="690"/>
                    </a:lnTo>
                    <a:lnTo>
                      <a:pt x="607" y="690"/>
                    </a:lnTo>
                    <a:lnTo>
                      <a:pt x="607" y="699"/>
                    </a:lnTo>
                    <a:lnTo>
                      <a:pt x="616" y="699"/>
                    </a:lnTo>
                    <a:lnTo>
                      <a:pt x="616" y="699"/>
                    </a:lnTo>
                    <a:lnTo>
                      <a:pt x="616" y="708"/>
                    </a:lnTo>
                    <a:lnTo>
                      <a:pt x="616" y="708"/>
                    </a:lnTo>
                    <a:lnTo>
                      <a:pt x="624" y="708"/>
                    </a:lnTo>
                    <a:lnTo>
                      <a:pt x="607" y="734"/>
                    </a:lnTo>
                    <a:lnTo>
                      <a:pt x="607" y="734"/>
                    </a:lnTo>
                    <a:lnTo>
                      <a:pt x="607" y="734"/>
                    </a:lnTo>
                    <a:lnTo>
                      <a:pt x="607" y="734"/>
                    </a:lnTo>
                    <a:lnTo>
                      <a:pt x="598" y="734"/>
                    </a:lnTo>
                    <a:lnTo>
                      <a:pt x="598" y="734"/>
                    </a:lnTo>
                    <a:lnTo>
                      <a:pt x="589" y="725"/>
                    </a:lnTo>
                    <a:lnTo>
                      <a:pt x="589" y="725"/>
                    </a:lnTo>
                    <a:lnTo>
                      <a:pt x="589" y="734"/>
                    </a:lnTo>
                    <a:lnTo>
                      <a:pt x="589" y="734"/>
                    </a:lnTo>
                    <a:lnTo>
                      <a:pt x="589" y="743"/>
                    </a:lnTo>
                    <a:lnTo>
                      <a:pt x="598" y="743"/>
                    </a:lnTo>
                    <a:lnTo>
                      <a:pt x="607" y="743"/>
                    </a:lnTo>
                    <a:lnTo>
                      <a:pt x="607" y="743"/>
                    </a:lnTo>
                    <a:lnTo>
                      <a:pt x="607" y="752"/>
                    </a:lnTo>
                    <a:lnTo>
                      <a:pt x="607" y="752"/>
                    </a:lnTo>
                    <a:lnTo>
                      <a:pt x="607" y="761"/>
                    </a:lnTo>
                    <a:lnTo>
                      <a:pt x="598" y="761"/>
                    </a:lnTo>
                    <a:lnTo>
                      <a:pt x="598" y="761"/>
                    </a:lnTo>
                    <a:lnTo>
                      <a:pt x="607" y="769"/>
                    </a:lnTo>
                    <a:lnTo>
                      <a:pt x="598" y="769"/>
                    </a:lnTo>
                    <a:lnTo>
                      <a:pt x="598" y="778"/>
                    </a:lnTo>
                    <a:lnTo>
                      <a:pt x="607" y="778"/>
                    </a:lnTo>
                    <a:lnTo>
                      <a:pt x="607" y="796"/>
                    </a:lnTo>
                    <a:lnTo>
                      <a:pt x="607" y="805"/>
                    </a:lnTo>
                    <a:lnTo>
                      <a:pt x="616" y="823"/>
                    </a:lnTo>
                    <a:lnTo>
                      <a:pt x="616" y="831"/>
                    </a:lnTo>
                    <a:lnTo>
                      <a:pt x="624" y="831"/>
                    </a:lnTo>
                    <a:lnTo>
                      <a:pt x="616" y="831"/>
                    </a:lnTo>
                    <a:lnTo>
                      <a:pt x="624" y="840"/>
                    </a:lnTo>
                    <a:lnTo>
                      <a:pt x="624" y="831"/>
                    </a:lnTo>
                    <a:lnTo>
                      <a:pt x="624" y="840"/>
                    </a:lnTo>
                    <a:lnTo>
                      <a:pt x="633" y="840"/>
                    </a:lnTo>
                    <a:lnTo>
                      <a:pt x="633" y="840"/>
                    </a:lnTo>
                    <a:lnTo>
                      <a:pt x="624" y="840"/>
                    </a:lnTo>
                    <a:lnTo>
                      <a:pt x="616" y="849"/>
                    </a:lnTo>
                    <a:lnTo>
                      <a:pt x="616" y="849"/>
                    </a:lnTo>
                    <a:lnTo>
                      <a:pt x="607" y="849"/>
                    </a:lnTo>
                    <a:lnTo>
                      <a:pt x="607" y="849"/>
                    </a:lnTo>
                    <a:lnTo>
                      <a:pt x="607" y="849"/>
                    </a:lnTo>
                    <a:lnTo>
                      <a:pt x="598" y="840"/>
                    </a:lnTo>
                    <a:lnTo>
                      <a:pt x="589" y="840"/>
                    </a:lnTo>
                    <a:lnTo>
                      <a:pt x="589" y="831"/>
                    </a:lnTo>
                    <a:lnTo>
                      <a:pt x="572" y="831"/>
                    </a:lnTo>
                    <a:lnTo>
                      <a:pt x="554" y="831"/>
                    </a:lnTo>
                    <a:lnTo>
                      <a:pt x="545" y="831"/>
                    </a:lnTo>
                    <a:lnTo>
                      <a:pt x="536" y="823"/>
                    </a:lnTo>
                    <a:lnTo>
                      <a:pt x="536" y="823"/>
                    </a:lnTo>
                    <a:lnTo>
                      <a:pt x="528" y="823"/>
                    </a:lnTo>
                    <a:lnTo>
                      <a:pt x="528" y="823"/>
                    </a:lnTo>
                    <a:lnTo>
                      <a:pt x="519" y="814"/>
                    </a:lnTo>
                    <a:lnTo>
                      <a:pt x="519" y="814"/>
                    </a:lnTo>
                    <a:lnTo>
                      <a:pt x="510" y="814"/>
                    </a:lnTo>
                    <a:lnTo>
                      <a:pt x="510" y="814"/>
                    </a:lnTo>
                    <a:lnTo>
                      <a:pt x="501" y="805"/>
                    </a:lnTo>
                    <a:lnTo>
                      <a:pt x="492" y="805"/>
                    </a:lnTo>
                    <a:lnTo>
                      <a:pt x="492" y="805"/>
                    </a:lnTo>
                    <a:lnTo>
                      <a:pt x="492" y="796"/>
                    </a:lnTo>
                    <a:lnTo>
                      <a:pt x="484" y="796"/>
                    </a:lnTo>
                    <a:lnTo>
                      <a:pt x="484" y="787"/>
                    </a:lnTo>
                    <a:lnTo>
                      <a:pt x="484" y="769"/>
                    </a:lnTo>
                    <a:lnTo>
                      <a:pt x="475" y="769"/>
                    </a:lnTo>
                    <a:lnTo>
                      <a:pt x="475" y="761"/>
                    </a:lnTo>
                    <a:lnTo>
                      <a:pt x="466" y="752"/>
                    </a:lnTo>
                    <a:lnTo>
                      <a:pt x="466" y="752"/>
                    </a:lnTo>
                    <a:lnTo>
                      <a:pt x="466" y="743"/>
                    </a:lnTo>
                    <a:lnTo>
                      <a:pt x="466" y="743"/>
                    </a:lnTo>
                    <a:lnTo>
                      <a:pt x="466" y="734"/>
                    </a:lnTo>
                    <a:lnTo>
                      <a:pt x="466" y="725"/>
                    </a:lnTo>
                    <a:lnTo>
                      <a:pt x="466" y="725"/>
                    </a:lnTo>
                    <a:lnTo>
                      <a:pt x="466" y="716"/>
                    </a:lnTo>
                    <a:lnTo>
                      <a:pt x="466" y="716"/>
                    </a:lnTo>
                    <a:lnTo>
                      <a:pt x="466" y="708"/>
                    </a:lnTo>
                    <a:lnTo>
                      <a:pt x="457" y="708"/>
                    </a:lnTo>
                    <a:lnTo>
                      <a:pt x="448" y="708"/>
                    </a:lnTo>
                    <a:lnTo>
                      <a:pt x="440" y="690"/>
                    </a:lnTo>
                    <a:lnTo>
                      <a:pt x="440" y="690"/>
                    </a:lnTo>
                    <a:lnTo>
                      <a:pt x="440" y="681"/>
                    </a:lnTo>
                    <a:lnTo>
                      <a:pt x="431" y="681"/>
                    </a:lnTo>
                    <a:lnTo>
                      <a:pt x="431" y="672"/>
                    </a:lnTo>
                    <a:lnTo>
                      <a:pt x="422" y="663"/>
                    </a:lnTo>
                    <a:lnTo>
                      <a:pt x="422" y="663"/>
                    </a:lnTo>
                    <a:lnTo>
                      <a:pt x="413" y="663"/>
                    </a:lnTo>
                    <a:lnTo>
                      <a:pt x="413" y="646"/>
                    </a:lnTo>
                    <a:lnTo>
                      <a:pt x="404" y="637"/>
                    </a:lnTo>
                    <a:lnTo>
                      <a:pt x="413" y="637"/>
                    </a:lnTo>
                    <a:lnTo>
                      <a:pt x="404" y="628"/>
                    </a:lnTo>
                    <a:lnTo>
                      <a:pt x="404" y="628"/>
                    </a:lnTo>
                    <a:lnTo>
                      <a:pt x="396" y="619"/>
                    </a:lnTo>
                    <a:lnTo>
                      <a:pt x="396" y="619"/>
                    </a:lnTo>
                    <a:lnTo>
                      <a:pt x="396" y="619"/>
                    </a:lnTo>
                    <a:lnTo>
                      <a:pt x="396" y="601"/>
                    </a:lnTo>
                    <a:lnTo>
                      <a:pt x="387" y="593"/>
                    </a:lnTo>
                    <a:lnTo>
                      <a:pt x="387" y="584"/>
                    </a:lnTo>
                    <a:lnTo>
                      <a:pt x="378" y="575"/>
                    </a:lnTo>
                    <a:lnTo>
                      <a:pt x="369" y="566"/>
                    </a:lnTo>
                    <a:lnTo>
                      <a:pt x="360" y="557"/>
                    </a:lnTo>
                    <a:lnTo>
                      <a:pt x="360" y="557"/>
                    </a:lnTo>
                    <a:lnTo>
                      <a:pt x="352" y="557"/>
                    </a:lnTo>
                    <a:lnTo>
                      <a:pt x="352" y="548"/>
                    </a:lnTo>
                    <a:lnTo>
                      <a:pt x="352" y="548"/>
                    </a:lnTo>
                    <a:lnTo>
                      <a:pt x="343" y="548"/>
                    </a:lnTo>
                    <a:lnTo>
                      <a:pt x="343" y="540"/>
                    </a:lnTo>
                    <a:lnTo>
                      <a:pt x="343" y="540"/>
                    </a:lnTo>
                    <a:lnTo>
                      <a:pt x="334" y="531"/>
                    </a:lnTo>
                    <a:lnTo>
                      <a:pt x="334" y="531"/>
                    </a:lnTo>
                    <a:lnTo>
                      <a:pt x="325" y="540"/>
                    </a:lnTo>
                    <a:lnTo>
                      <a:pt x="308" y="531"/>
                    </a:lnTo>
                    <a:lnTo>
                      <a:pt x="308" y="531"/>
                    </a:lnTo>
                    <a:lnTo>
                      <a:pt x="299" y="531"/>
                    </a:lnTo>
                    <a:lnTo>
                      <a:pt x="299" y="531"/>
                    </a:lnTo>
                    <a:lnTo>
                      <a:pt x="290" y="531"/>
                    </a:lnTo>
                    <a:lnTo>
                      <a:pt x="281" y="522"/>
                    </a:lnTo>
                    <a:lnTo>
                      <a:pt x="281" y="522"/>
                    </a:lnTo>
                    <a:lnTo>
                      <a:pt x="272" y="531"/>
                    </a:lnTo>
                    <a:lnTo>
                      <a:pt x="272" y="531"/>
                    </a:lnTo>
                    <a:lnTo>
                      <a:pt x="264" y="531"/>
                    </a:lnTo>
                    <a:lnTo>
                      <a:pt x="264" y="531"/>
                    </a:lnTo>
                    <a:lnTo>
                      <a:pt x="255" y="531"/>
                    </a:lnTo>
                    <a:lnTo>
                      <a:pt x="255" y="540"/>
                    </a:lnTo>
                    <a:lnTo>
                      <a:pt x="246" y="540"/>
                    </a:lnTo>
                    <a:lnTo>
                      <a:pt x="237" y="566"/>
                    </a:lnTo>
                    <a:lnTo>
                      <a:pt x="237" y="566"/>
                    </a:lnTo>
                    <a:lnTo>
                      <a:pt x="237" y="566"/>
                    </a:lnTo>
                    <a:lnTo>
                      <a:pt x="237" y="575"/>
                    </a:lnTo>
                    <a:lnTo>
                      <a:pt x="228" y="575"/>
                    </a:lnTo>
                    <a:lnTo>
                      <a:pt x="228" y="584"/>
                    </a:lnTo>
                    <a:lnTo>
                      <a:pt x="220" y="584"/>
                    </a:lnTo>
                    <a:lnTo>
                      <a:pt x="220" y="593"/>
                    </a:lnTo>
                    <a:lnTo>
                      <a:pt x="211" y="593"/>
                    </a:lnTo>
                    <a:lnTo>
                      <a:pt x="211" y="593"/>
                    </a:lnTo>
                    <a:lnTo>
                      <a:pt x="202" y="584"/>
                    </a:lnTo>
                    <a:lnTo>
                      <a:pt x="202" y="584"/>
                    </a:lnTo>
                    <a:lnTo>
                      <a:pt x="193" y="584"/>
                    </a:lnTo>
                    <a:lnTo>
                      <a:pt x="193" y="575"/>
                    </a:lnTo>
                    <a:lnTo>
                      <a:pt x="176" y="575"/>
                    </a:lnTo>
                    <a:lnTo>
                      <a:pt x="176" y="566"/>
                    </a:lnTo>
                    <a:lnTo>
                      <a:pt x="167" y="566"/>
                    </a:lnTo>
                    <a:lnTo>
                      <a:pt x="158" y="557"/>
                    </a:lnTo>
                    <a:lnTo>
                      <a:pt x="149" y="548"/>
                    </a:lnTo>
                    <a:lnTo>
                      <a:pt x="149" y="548"/>
                    </a:lnTo>
                    <a:lnTo>
                      <a:pt x="140" y="540"/>
                    </a:lnTo>
                    <a:lnTo>
                      <a:pt x="132" y="540"/>
                    </a:lnTo>
                    <a:lnTo>
                      <a:pt x="132" y="531"/>
                    </a:lnTo>
                    <a:lnTo>
                      <a:pt x="114" y="504"/>
                    </a:lnTo>
                    <a:lnTo>
                      <a:pt x="114" y="495"/>
                    </a:lnTo>
                    <a:lnTo>
                      <a:pt x="123" y="495"/>
                    </a:lnTo>
                    <a:lnTo>
                      <a:pt x="123" y="487"/>
                    </a:lnTo>
                    <a:lnTo>
                      <a:pt x="114" y="487"/>
                    </a:lnTo>
                    <a:lnTo>
                      <a:pt x="114" y="469"/>
                    </a:lnTo>
                    <a:lnTo>
                      <a:pt x="105" y="469"/>
                    </a:lnTo>
                    <a:lnTo>
                      <a:pt x="105" y="460"/>
                    </a:lnTo>
                    <a:lnTo>
                      <a:pt x="105" y="460"/>
                    </a:lnTo>
                    <a:lnTo>
                      <a:pt x="105" y="451"/>
                    </a:lnTo>
                    <a:lnTo>
                      <a:pt x="105" y="451"/>
                    </a:lnTo>
                    <a:lnTo>
                      <a:pt x="96" y="442"/>
                    </a:lnTo>
                    <a:lnTo>
                      <a:pt x="88" y="433"/>
                    </a:lnTo>
                    <a:lnTo>
                      <a:pt x="79" y="433"/>
                    </a:lnTo>
                    <a:lnTo>
                      <a:pt x="79" y="433"/>
                    </a:lnTo>
                    <a:lnTo>
                      <a:pt x="70" y="425"/>
                    </a:lnTo>
                    <a:lnTo>
                      <a:pt x="61" y="416"/>
                    </a:lnTo>
                    <a:lnTo>
                      <a:pt x="52" y="407"/>
                    </a:lnTo>
                    <a:lnTo>
                      <a:pt x="44" y="389"/>
                    </a:lnTo>
                    <a:lnTo>
                      <a:pt x="44" y="389"/>
                    </a:lnTo>
                    <a:lnTo>
                      <a:pt x="35" y="380"/>
                    </a:lnTo>
                    <a:lnTo>
                      <a:pt x="26" y="380"/>
                    </a:lnTo>
                    <a:lnTo>
                      <a:pt x="26" y="372"/>
                    </a:lnTo>
                    <a:lnTo>
                      <a:pt x="17" y="363"/>
                    </a:lnTo>
                    <a:lnTo>
                      <a:pt x="17" y="363"/>
                    </a:lnTo>
                    <a:lnTo>
                      <a:pt x="17" y="354"/>
                    </a:lnTo>
                    <a:lnTo>
                      <a:pt x="8" y="354"/>
                    </a:lnTo>
                    <a:lnTo>
                      <a:pt x="8" y="354"/>
                    </a:lnTo>
                    <a:lnTo>
                      <a:pt x="8" y="354"/>
                    </a:lnTo>
                    <a:close/>
                  </a:path>
                </a:pathLst>
              </a:custGeom>
              <a:solidFill>
                <a:schemeClr val="accent4"/>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graphicFrame>
        <p:nvGraphicFramePr>
          <p:cNvPr id="121" name="Chart 120"/>
          <p:cNvGraphicFramePr/>
          <p:nvPr>
            <p:extLst>
              <p:ext uri="{D42A27DB-BD31-4B8C-83A1-F6EECF244321}">
                <p14:modId xmlns:p14="http://schemas.microsoft.com/office/powerpoint/2010/main" val="3811824566"/>
              </p:ext>
            </p:extLst>
          </p:nvPr>
        </p:nvGraphicFramePr>
        <p:xfrm>
          <a:off x="7311400" y="2103407"/>
          <a:ext cx="3933308" cy="2350681"/>
        </p:xfrm>
        <a:graphic>
          <a:graphicData uri="http://schemas.openxmlformats.org/drawingml/2006/chart">
            <c:chart xmlns:c="http://schemas.openxmlformats.org/drawingml/2006/chart" xmlns:r="http://schemas.openxmlformats.org/officeDocument/2006/relationships" r:id="rId3"/>
          </a:graphicData>
        </a:graphic>
      </p:graphicFrame>
      <p:sp>
        <p:nvSpPr>
          <p:cNvPr id="122" name="Rectangle 121"/>
          <p:cNvSpPr/>
          <p:nvPr/>
        </p:nvSpPr>
        <p:spPr>
          <a:xfrm>
            <a:off x="7431968" y="4473384"/>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23" name="Rectangle 122"/>
          <p:cNvSpPr/>
          <p:nvPr/>
        </p:nvSpPr>
        <p:spPr>
          <a:xfrm>
            <a:off x="7442255" y="4919645"/>
            <a:ext cx="3898845" cy="1015663"/>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200" noProof="1" smtClean="0">
                <a:solidFill>
                  <a:schemeClr val="bg1"/>
                </a:solidFill>
                <a:latin typeface="+mj-lt"/>
                <a:ea typeface="Open Sans Light" panose="020B0306030504020204" pitchFamily="34" charset="0"/>
                <a:cs typeface="Open Sans Light" panose="020B0306030504020204" pitchFamily="34" charset="0"/>
              </a:rPr>
              <a:t>quam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675026523"/>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89</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France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6733884" y="1446927"/>
            <a:ext cx="4860902" cy="4781550"/>
            <a:chOff x="382588" y="915988"/>
            <a:chExt cx="3792537" cy="3730625"/>
          </a:xfrm>
          <a:solidFill>
            <a:schemeClr val="bg1">
              <a:lumMod val="85000"/>
            </a:schemeClr>
          </a:solidFill>
        </p:grpSpPr>
        <p:sp>
          <p:nvSpPr>
            <p:cNvPr id="6" name="Freeform 5"/>
            <p:cNvSpPr>
              <a:spLocks/>
            </p:cNvSpPr>
            <p:nvPr/>
          </p:nvSpPr>
          <p:spPr bwMode="auto">
            <a:xfrm>
              <a:off x="1741488" y="1784350"/>
              <a:ext cx="825500" cy="1035050"/>
            </a:xfrm>
            <a:custGeom>
              <a:avLst/>
              <a:gdLst/>
              <a:ahLst/>
              <a:cxnLst>
                <a:cxn ang="0">
                  <a:pos x="5" y="384"/>
                </a:cxn>
                <a:cxn ang="0">
                  <a:pos x="27" y="336"/>
                </a:cxn>
                <a:cxn ang="0">
                  <a:pos x="53" y="319"/>
                </a:cxn>
                <a:cxn ang="0">
                  <a:pos x="87" y="303"/>
                </a:cxn>
                <a:cxn ang="0">
                  <a:pos x="111" y="276"/>
                </a:cxn>
                <a:cxn ang="0">
                  <a:pos x="129" y="233"/>
                </a:cxn>
                <a:cxn ang="0">
                  <a:pos x="132" y="201"/>
                </a:cxn>
                <a:cxn ang="0">
                  <a:pos x="132" y="185"/>
                </a:cxn>
                <a:cxn ang="0">
                  <a:pos x="126" y="157"/>
                </a:cxn>
                <a:cxn ang="0">
                  <a:pos x="143" y="137"/>
                </a:cxn>
                <a:cxn ang="0">
                  <a:pos x="145" y="93"/>
                </a:cxn>
                <a:cxn ang="0">
                  <a:pos x="130" y="63"/>
                </a:cxn>
                <a:cxn ang="0">
                  <a:pos x="169" y="43"/>
                </a:cxn>
                <a:cxn ang="0">
                  <a:pos x="211" y="37"/>
                </a:cxn>
                <a:cxn ang="0">
                  <a:pos x="227" y="8"/>
                </a:cxn>
                <a:cxn ang="0">
                  <a:pos x="246" y="19"/>
                </a:cxn>
                <a:cxn ang="0">
                  <a:pos x="249" y="60"/>
                </a:cxn>
                <a:cxn ang="0">
                  <a:pos x="267" y="88"/>
                </a:cxn>
                <a:cxn ang="0">
                  <a:pos x="286" y="115"/>
                </a:cxn>
                <a:cxn ang="0">
                  <a:pos x="308" y="140"/>
                </a:cxn>
                <a:cxn ang="0">
                  <a:pos x="319" y="159"/>
                </a:cxn>
                <a:cxn ang="0">
                  <a:pos x="340" y="152"/>
                </a:cxn>
                <a:cxn ang="0">
                  <a:pos x="363" y="150"/>
                </a:cxn>
                <a:cxn ang="0">
                  <a:pos x="384" y="160"/>
                </a:cxn>
                <a:cxn ang="0">
                  <a:pos x="389" y="190"/>
                </a:cxn>
                <a:cxn ang="0">
                  <a:pos x="415" y="194"/>
                </a:cxn>
                <a:cxn ang="0">
                  <a:pos x="445" y="189"/>
                </a:cxn>
                <a:cxn ang="0">
                  <a:pos x="463" y="188"/>
                </a:cxn>
                <a:cxn ang="0">
                  <a:pos x="481" y="209"/>
                </a:cxn>
                <a:cxn ang="0">
                  <a:pos x="483" y="237"/>
                </a:cxn>
                <a:cxn ang="0">
                  <a:pos x="475" y="266"/>
                </a:cxn>
                <a:cxn ang="0">
                  <a:pos x="457" y="279"/>
                </a:cxn>
                <a:cxn ang="0">
                  <a:pos x="461" y="309"/>
                </a:cxn>
                <a:cxn ang="0">
                  <a:pos x="456" y="333"/>
                </a:cxn>
                <a:cxn ang="0">
                  <a:pos x="462" y="363"/>
                </a:cxn>
                <a:cxn ang="0">
                  <a:pos x="466" y="394"/>
                </a:cxn>
                <a:cxn ang="0">
                  <a:pos x="476" y="436"/>
                </a:cxn>
                <a:cxn ang="0">
                  <a:pos x="484" y="478"/>
                </a:cxn>
                <a:cxn ang="0">
                  <a:pos x="479" y="513"/>
                </a:cxn>
                <a:cxn ang="0">
                  <a:pos x="453" y="523"/>
                </a:cxn>
                <a:cxn ang="0">
                  <a:pos x="427" y="532"/>
                </a:cxn>
                <a:cxn ang="0">
                  <a:pos x="407" y="549"/>
                </a:cxn>
                <a:cxn ang="0">
                  <a:pos x="409" y="568"/>
                </a:cxn>
                <a:cxn ang="0">
                  <a:pos x="376" y="577"/>
                </a:cxn>
                <a:cxn ang="0">
                  <a:pos x="344" y="601"/>
                </a:cxn>
                <a:cxn ang="0">
                  <a:pos x="292" y="596"/>
                </a:cxn>
                <a:cxn ang="0">
                  <a:pos x="270" y="608"/>
                </a:cxn>
                <a:cxn ang="0">
                  <a:pos x="248" y="602"/>
                </a:cxn>
                <a:cxn ang="0">
                  <a:pos x="219" y="615"/>
                </a:cxn>
                <a:cxn ang="0">
                  <a:pos x="196" y="613"/>
                </a:cxn>
                <a:cxn ang="0">
                  <a:pos x="182" y="597"/>
                </a:cxn>
                <a:cxn ang="0">
                  <a:pos x="164" y="571"/>
                </a:cxn>
                <a:cxn ang="0">
                  <a:pos x="133" y="536"/>
                </a:cxn>
                <a:cxn ang="0">
                  <a:pos x="105" y="489"/>
                </a:cxn>
                <a:cxn ang="0">
                  <a:pos x="78" y="459"/>
                </a:cxn>
                <a:cxn ang="0">
                  <a:pos x="59" y="476"/>
                </a:cxn>
                <a:cxn ang="0">
                  <a:pos x="34" y="446"/>
                </a:cxn>
                <a:cxn ang="0">
                  <a:pos x="5" y="423"/>
                </a:cxn>
              </a:cxnLst>
              <a:rect l="0" t="0" r="r" b="b"/>
              <a:pathLst>
                <a:path w="492" h="618">
                  <a:moveTo>
                    <a:pt x="2" y="420"/>
                  </a:moveTo>
                  <a:cubicBezTo>
                    <a:pt x="2" y="420"/>
                    <a:pt x="2" y="420"/>
                    <a:pt x="2" y="420"/>
                  </a:cubicBezTo>
                  <a:cubicBezTo>
                    <a:pt x="0" y="416"/>
                    <a:pt x="1" y="407"/>
                    <a:pt x="2" y="403"/>
                  </a:cubicBezTo>
                  <a:cubicBezTo>
                    <a:pt x="2" y="400"/>
                    <a:pt x="4" y="394"/>
                    <a:pt x="5" y="391"/>
                  </a:cubicBezTo>
                  <a:cubicBezTo>
                    <a:pt x="5" y="389"/>
                    <a:pt x="4" y="385"/>
                    <a:pt x="5" y="384"/>
                  </a:cubicBezTo>
                  <a:cubicBezTo>
                    <a:pt x="6" y="382"/>
                    <a:pt x="11" y="380"/>
                    <a:pt x="13" y="379"/>
                  </a:cubicBezTo>
                  <a:cubicBezTo>
                    <a:pt x="15" y="377"/>
                    <a:pt x="18" y="371"/>
                    <a:pt x="19" y="369"/>
                  </a:cubicBezTo>
                  <a:cubicBezTo>
                    <a:pt x="20" y="366"/>
                    <a:pt x="19" y="361"/>
                    <a:pt x="19" y="359"/>
                  </a:cubicBezTo>
                  <a:cubicBezTo>
                    <a:pt x="20" y="355"/>
                    <a:pt x="22" y="348"/>
                    <a:pt x="23" y="345"/>
                  </a:cubicBezTo>
                  <a:cubicBezTo>
                    <a:pt x="24" y="343"/>
                    <a:pt x="26" y="339"/>
                    <a:pt x="27" y="336"/>
                  </a:cubicBezTo>
                  <a:cubicBezTo>
                    <a:pt x="28" y="333"/>
                    <a:pt x="26" y="327"/>
                    <a:pt x="27" y="324"/>
                  </a:cubicBezTo>
                  <a:cubicBezTo>
                    <a:pt x="28" y="322"/>
                    <a:pt x="31" y="318"/>
                    <a:pt x="34" y="317"/>
                  </a:cubicBezTo>
                  <a:cubicBezTo>
                    <a:pt x="35" y="316"/>
                    <a:pt x="39" y="316"/>
                    <a:pt x="41" y="317"/>
                  </a:cubicBezTo>
                  <a:cubicBezTo>
                    <a:pt x="43" y="317"/>
                    <a:pt x="46" y="319"/>
                    <a:pt x="48" y="320"/>
                  </a:cubicBezTo>
                  <a:cubicBezTo>
                    <a:pt x="49" y="320"/>
                    <a:pt x="52" y="320"/>
                    <a:pt x="53" y="319"/>
                  </a:cubicBezTo>
                  <a:cubicBezTo>
                    <a:pt x="55" y="318"/>
                    <a:pt x="55" y="312"/>
                    <a:pt x="56" y="310"/>
                  </a:cubicBezTo>
                  <a:cubicBezTo>
                    <a:pt x="58" y="309"/>
                    <a:pt x="63" y="308"/>
                    <a:pt x="65" y="308"/>
                  </a:cubicBezTo>
                  <a:cubicBezTo>
                    <a:pt x="66" y="308"/>
                    <a:pt x="69" y="308"/>
                    <a:pt x="71" y="308"/>
                  </a:cubicBezTo>
                  <a:cubicBezTo>
                    <a:pt x="73" y="307"/>
                    <a:pt x="76" y="304"/>
                    <a:pt x="77" y="303"/>
                  </a:cubicBezTo>
                  <a:cubicBezTo>
                    <a:pt x="80" y="303"/>
                    <a:pt x="84" y="304"/>
                    <a:pt x="87" y="303"/>
                  </a:cubicBezTo>
                  <a:cubicBezTo>
                    <a:pt x="88" y="303"/>
                    <a:pt x="90" y="300"/>
                    <a:pt x="91" y="298"/>
                  </a:cubicBezTo>
                  <a:cubicBezTo>
                    <a:pt x="91" y="296"/>
                    <a:pt x="90" y="292"/>
                    <a:pt x="91" y="290"/>
                  </a:cubicBezTo>
                  <a:cubicBezTo>
                    <a:pt x="91" y="288"/>
                    <a:pt x="93" y="284"/>
                    <a:pt x="95" y="283"/>
                  </a:cubicBezTo>
                  <a:cubicBezTo>
                    <a:pt x="97" y="282"/>
                    <a:pt x="103" y="283"/>
                    <a:pt x="105" y="282"/>
                  </a:cubicBezTo>
                  <a:cubicBezTo>
                    <a:pt x="107" y="281"/>
                    <a:pt x="110" y="278"/>
                    <a:pt x="111" y="276"/>
                  </a:cubicBezTo>
                  <a:cubicBezTo>
                    <a:pt x="113" y="273"/>
                    <a:pt x="113" y="267"/>
                    <a:pt x="114" y="264"/>
                  </a:cubicBezTo>
                  <a:cubicBezTo>
                    <a:pt x="115" y="262"/>
                    <a:pt x="118" y="259"/>
                    <a:pt x="119" y="257"/>
                  </a:cubicBezTo>
                  <a:cubicBezTo>
                    <a:pt x="119" y="255"/>
                    <a:pt x="115" y="250"/>
                    <a:pt x="116" y="248"/>
                  </a:cubicBezTo>
                  <a:cubicBezTo>
                    <a:pt x="118" y="245"/>
                    <a:pt x="124" y="245"/>
                    <a:pt x="126" y="244"/>
                  </a:cubicBezTo>
                  <a:cubicBezTo>
                    <a:pt x="128" y="242"/>
                    <a:pt x="129" y="236"/>
                    <a:pt x="129" y="233"/>
                  </a:cubicBezTo>
                  <a:cubicBezTo>
                    <a:pt x="129" y="232"/>
                    <a:pt x="128" y="228"/>
                    <a:pt x="128" y="227"/>
                  </a:cubicBezTo>
                  <a:cubicBezTo>
                    <a:pt x="128" y="224"/>
                    <a:pt x="132" y="218"/>
                    <a:pt x="131" y="216"/>
                  </a:cubicBezTo>
                  <a:cubicBezTo>
                    <a:pt x="130" y="214"/>
                    <a:pt x="124" y="213"/>
                    <a:pt x="124" y="212"/>
                  </a:cubicBezTo>
                  <a:cubicBezTo>
                    <a:pt x="123" y="210"/>
                    <a:pt x="127" y="206"/>
                    <a:pt x="128" y="205"/>
                  </a:cubicBezTo>
                  <a:cubicBezTo>
                    <a:pt x="129" y="204"/>
                    <a:pt x="132" y="202"/>
                    <a:pt x="132" y="201"/>
                  </a:cubicBezTo>
                  <a:cubicBezTo>
                    <a:pt x="133" y="199"/>
                    <a:pt x="131" y="196"/>
                    <a:pt x="132" y="194"/>
                  </a:cubicBezTo>
                  <a:cubicBezTo>
                    <a:pt x="133" y="193"/>
                    <a:pt x="137" y="193"/>
                    <a:pt x="138" y="192"/>
                  </a:cubicBezTo>
                  <a:cubicBezTo>
                    <a:pt x="139" y="191"/>
                    <a:pt x="140" y="188"/>
                    <a:pt x="139" y="187"/>
                  </a:cubicBezTo>
                  <a:cubicBezTo>
                    <a:pt x="139" y="186"/>
                    <a:pt x="137" y="185"/>
                    <a:pt x="136" y="185"/>
                  </a:cubicBezTo>
                  <a:cubicBezTo>
                    <a:pt x="135" y="184"/>
                    <a:pt x="133" y="185"/>
                    <a:pt x="132" y="185"/>
                  </a:cubicBezTo>
                  <a:cubicBezTo>
                    <a:pt x="130" y="184"/>
                    <a:pt x="129" y="182"/>
                    <a:pt x="128" y="180"/>
                  </a:cubicBezTo>
                  <a:cubicBezTo>
                    <a:pt x="127" y="179"/>
                    <a:pt x="127" y="179"/>
                    <a:pt x="127" y="179"/>
                  </a:cubicBezTo>
                  <a:cubicBezTo>
                    <a:pt x="126" y="177"/>
                    <a:pt x="125" y="172"/>
                    <a:pt x="125" y="170"/>
                  </a:cubicBezTo>
                  <a:cubicBezTo>
                    <a:pt x="125" y="169"/>
                    <a:pt x="128" y="166"/>
                    <a:pt x="128" y="164"/>
                  </a:cubicBezTo>
                  <a:cubicBezTo>
                    <a:pt x="128" y="162"/>
                    <a:pt x="127" y="159"/>
                    <a:pt x="126" y="157"/>
                  </a:cubicBezTo>
                  <a:cubicBezTo>
                    <a:pt x="126" y="156"/>
                    <a:pt x="123" y="155"/>
                    <a:pt x="123" y="154"/>
                  </a:cubicBezTo>
                  <a:cubicBezTo>
                    <a:pt x="121" y="153"/>
                    <a:pt x="119" y="149"/>
                    <a:pt x="119" y="147"/>
                  </a:cubicBezTo>
                  <a:cubicBezTo>
                    <a:pt x="119" y="145"/>
                    <a:pt x="123" y="141"/>
                    <a:pt x="125" y="140"/>
                  </a:cubicBezTo>
                  <a:cubicBezTo>
                    <a:pt x="127" y="139"/>
                    <a:pt x="132" y="141"/>
                    <a:pt x="135" y="141"/>
                  </a:cubicBezTo>
                  <a:cubicBezTo>
                    <a:pt x="137" y="141"/>
                    <a:pt x="141" y="138"/>
                    <a:pt x="143" y="137"/>
                  </a:cubicBezTo>
                  <a:cubicBezTo>
                    <a:pt x="144" y="135"/>
                    <a:pt x="147" y="131"/>
                    <a:pt x="148" y="129"/>
                  </a:cubicBezTo>
                  <a:cubicBezTo>
                    <a:pt x="150" y="126"/>
                    <a:pt x="153" y="120"/>
                    <a:pt x="153" y="117"/>
                  </a:cubicBezTo>
                  <a:cubicBezTo>
                    <a:pt x="154" y="114"/>
                    <a:pt x="154" y="108"/>
                    <a:pt x="152" y="105"/>
                  </a:cubicBezTo>
                  <a:cubicBezTo>
                    <a:pt x="151" y="104"/>
                    <a:pt x="149" y="103"/>
                    <a:pt x="148" y="102"/>
                  </a:cubicBezTo>
                  <a:cubicBezTo>
                    <a:pt x="147" y="100"/>
                    <a:pt x="146" y="95"/>
                    <a:pt x="145" y="93"/>
                  </a:cubicBezTo>
                  <a:cubicBezTo>
                    <a:pt x="144" y="91"/>
                    <a:pt x="143" y="86"/>
                    <a:pt x="141" y="84"/>
                  </a:cubicBezTo>
                  <a:cubicBezTo>
                    <a:pt x="140" y="83"/>
                    <a:pt x="137" y="84"/>
                    <a:pt x="136" y="83"/>
                  </a:cubicBezTo>
                  <a:cubicBezTo>
                    <a:pt x="134" y="82"/>
                    <a:pt x="131" y="79"/>
                    <a:pt x="130" y="77"/>
                  </a:cubicBezTo>
                  <a:cubicBezTo>
                    <a:pt x="129" y="75"/>
                    <a:pt x="128" y="70"/>
                    <a:pt x="128" y="67"/>
                  </a:cubicBezTo>
                  <a:cubicBezTo>
                    <a:pt x="128" y="66"/>
                    <a:pt x="129" y="64"/>
                    <a:pt x="130" y="63"/>
                  </a:cubicBezTo>
                  <a:cubicBezTo>
                    <a:pt x="131" y="61"/>
                    <a:pt x="132" y="60"/>
                    <a:pt x="133" y="59"/>
                  </a:cubicBezTo>
                  <a:cubicBezTo>
                    <a:pt x="134" y="57"/>
                    <a:pt x="138" y="55"/>
                    <a:pt x="141" y="54"/>
                  </a:cubicBezTo>
                  <a:cubicBezTo>
                    <a:pt x="144" y="53"/>
                    <a:pt x="150" y="54"/>
                    <a:pt x="153" y="53"/>
                  </a:cubicBezTo>
                  <a:cubicBezTo>
                    <a:pt x="156" y="52"/>
                    <a:pt x="159" y="47"/>
                    <a:pt x="162" y="46"/>
                  </a:cubicBezTo>
                  <a:cubicBezTo>
                    <a:pt x="163" y="45"/>
                    <a:pt x="167" y="43"/>
                    <a:pt x="169" y="43"/>
                  </a:cubicBezTo>
                  <a:cubicBezTo>
                    <a:pt x="171" y="42"/>
                    <a:pt x="175" y="42"/>
                    <a:pt x="177" y="42"/>
                  </a:cubicBezTo>
                  <a:cubicBezTo>
                    <a:pt x="180" y="42"/>
                    <a:pt x="187" y="39"/>
                    <a:pt x="190" y="40"/>
                  </a:cubicBezTo>
                  <a:cubicBezTo>
                    <a:pt x="192" y="41"/>
                    <a:pt x="193" y="44"/>
                    <a:pt x="195" y="45"/>
                  </a:cubicBezTo>
                  <a:cubicBezTo>
                    <a:pt x="196" y="45"/>
                    <a:pt x="199" y="44"/>
                    <a:pt x="201" y="43"/>
                  </a:cubicBezTo>
                  <a:cubicBezTo>
                    <a:pt x="204" y="42"/>
                    <a:pt x="209" y="39"/>
                    <a:pt x="211" y="37"/>
                  </a:cubicBezTo>
                  <a:cubicBezTo>
                    <a:pt x="212" y="36"/>
                    <a:pt x="213" y="32"/>
                    <a:pt x="214" y="31"/>
                  </a:cubicBezTo>
                  <a:cubicBezTo>
                    <a:pt x="215" y="29"/>
                    <a:pt x="216" y="24"/>
                    <a:pt x="217" y="22"/>
                  </a:cubicBezTo>
                  <a:cubicBezTo>
                    <a:pt x="219" y="21"/>
                    <a:pt x="223" y="21"/>
                    <a:pt x="225" y="19"/>
                  </a:cubicBezTo>
                  <a:cubicBezTo>
                    <a:pt x="226" y="19"/>
                    <a:pt x="229" y="16"/>
                    <a:pt x="229" y="15"/>
                  </a:cubicBezTo>
                  <a:cubicBezTo>
                    <a:pt x="229" y="13"/>
                    <a:pt x="227" y="10"/>
                    <a:pt x="227" y="8"/>
                  </a:cubicBezTo>
                  <a:cubicBezTo>
                    <a:pt x="227" y="6"/>
                    <a:pt x="229" y="4"/>
                    <a:pt x="230" y="3"/>
                  </a:cubicBezTo>
                  <a:cubicBezTo>
                    <a:pt x="231" y="2"/>
                    <a:pt x="234" y="1"/>
                    <a:pt x="236" y="0"/>
                  </a:cubicBezTo>
                  <a:cubicBezTo>
                    <a:pt x="237" y="2"/>
                    <a:pt x="239" y="4"/>
                    <a:pt x="240" y="5"/>
                  </a:cubicBezTo>
                  <a:cubicBezTo>
                    <a:pt x="240" y="7"/>
                    <a:pt x="239" y="10"/>
                    <a:pt x="240" y="11"/>
                  </a:cubicBezTo>
                  <a:cubicBezTo>
                    <a:pt x="240" y="14"/>
                    <a:pt x="245" y="17"/>
                    <a:pt x="246" y="19"/>
                  </a:cubicBezTo>
                  <a:cubicBezTo>
                    <a:pt x="246" y="21"/>
                    <a:pt x="247" y="24"/>
                    <a:pt x="247" y="25"/>
                  </a:cubicBezTo>
                  <a:cubicBezTo>
                    <a:pt x="247" y="27"/>
                    <a:pt x="245" y="32"/>
                    <a:pt x="246" y="34"/>
                  </a:cubicBezTo>
                  <a:cubicBezTo>
                    <a:pt x="246" y="35"/>
                    <a:pt x="248" y="38"/>
                    <a:pt x="249" y="39"/>
                  </a:cubicBezTo>
                  <a:cubicBezTo>
                    <a:pt x="250" y="42"/>
                    <a:pt x="252" y="46"/>
                    <a:pt x="252" y="49"/>
                  </a:cubicBezTo>
                  <a:cubicBezTo>
                    <a:pt x="252" y="52"/>
                    <a:pt x="248" y="57"/>
                    <a:pt x="249" y="60"/>
                  </a:cubicBezTo>
                  <a:cubicBezTo>
                    <a:pt x="249" y="61"/>
                    <a:pt x="253" y="62"/>
                    <a:pt x="254" y="63"/>
                  </a:cubicBezTo>
                  <a:cubicBezTo>
                    <a:pt x="255" y="65"/>
                    <a:pt x="255" y="70"/>
                    <a:pt x="257" y="72"/>
                  </a:cubicBezTo>
                  <a:cubicBezTo>
                    <a:pt x="257" y="72"/>
                    <a:pt x="260" y="73"/>
                    <a:pt x="260" y="74"/>
                  </a:cubicBezTo>
                  <a:cubicBezTo>
                    <a:pt x="262" y="75"/>
                    <a:pt x="265" y="78"/>
                    <a:pt x="266" y="80"/>
                  </a:cubicBezTo>
                  <a:cubicBezTo>
                    <a:pt x="267" y="81"/>
                    <a:pt x="266" y="86"/>
                    <a:pt x="267" y="88"/>
                  </a:cubicBezTo>
                  <a:cubicBezTo>
                    <a:pt x="269" y="90"/>
                    <a:pt x="273" y="91"/>
                    <a:pt x="275" y="92"/>
                  </a:cubicBezTo>
                  <a:cubicBezTo>
                    <a:pt x="276" y="93"/>
                    <a:pt x="279" y="95"/>
                    <a:pt x="279" y="96"/>
                  </a:cubicBezTo>
                  <a:cubicBezTo>
                    <a:pt x="280" y="98"/>
                    <a:pt x="278" y="103"/>
                    <a:pt x="278" y="105"/>
                  </a:cubicBezTo>
                  <a:cubicBezTo>
                    <a:pt x="278" y="107"/>
                    <a:pt x="280" y="111"/>
                    <a:pt x="281" y="112"/>
                  </a:cubicBezTo>
                  <a:cubicBezTo>
                    <a:pt x="282" y="113"/>
                    <a:pt x="285" y="114"/>
                    <a:pt x="286" y="115"/>
                  </a:cubicBezTo>
                  <a:cubicBezTo>
                    <a:pt x="288" y="115"/>
                    <a:pt x="290" y="114"/>
                    <a:pt x="292" y="115"/>
                  </a:cubicBezTo>
                  <a:cubicBezTo>
                    <a:pt x="293" y="115"/>
                    <a:pt x="295" y="119"/>
                    <a:pt x="297" y="120"/>
                  </a:cubicBezTo>
                  <a:cubicBezTo>
                    <a:pt x="299" y="120"/>
                    <a:pt x="302" y="120"/>
                    <a:pt x="303" y="121"/>
                  </a:cubicBezTo>
                  <a:cubicBezTo>
                    <a:pt x="306" y="123"/>
                    <a:pt x="307" y="129"/>
                    <a:pt x="308" y="131"/>
                  </a:cubicBezTo>
                  <a:cubicBezTo>
                    <a:pt x="308" y="134"/>
                    <a:pt x="307" y="138"/>
                    <a:pt x="308" y="140"/>
                  </a:cubicBezTo>
                  <a:cubicBezTo>
                    <a:pt x="308" y="142"/>
                    <a:pt x="312" y="144"/>
                    <a:pt x="313" y="146"/>
                  </a:cubicBezTo>
                  <a:cubicBezTo>
                    <a:pt x="314" y="147"/>
                    <a:pt x="313" y="150"/>
                    <a:pt x="313" y="152"/>
                  </a:cubicBezTo>
                  <a:cubicBezTo>
                    <a:pt x="313" y="153"/>
                    <a:pt x="311" y="155"/>
                    <a:pt x="311" y="156"/>
                  </a:cubicBezTo>
                  <a:cubicBezTo>
                    <a:pt x="311" y="157"/>
                    <a:pt x="312" y="159"/>
                    <a:pt x="312" y="159"/>
                  </a:cubicBezTo>
                  <a:cubicBezTo>
                    <a:pt x="314" y="160"/>
                    <a:pt x="317" y="160"/>
                    <a:pt x="319" y="159"/>
                  </a:cubicBezTo>
                  <a:cubicBezTo>
                    <a:pt x="320" y="159"/>
                    <a:pt x="323" y="159"/>
                    <a:pt x="324" y="159"/>
                  </a:cubicBezTo>
                  <a:cubicBezTo>
                    <a:pt x="324" y="158"/>
                    <a:pt x="324" y="155"/>
                    <a:pt x="325" y="155"/>
                  </a:cubicBezTo>
                  <a:cubicBezTo>
                    <a:pt x="326" y="154"/>
                    <a:pt x="330" y="155"/>
                    <a:pt x="331" y="155"/>
                  </a:cubicBezTo>
                  <a:cubicBezTo>
                    <a:pt x="333" y="155"/>
                    <a:pt x="336" y="155"/>
                    <a:pt x="337" y="155"/>
                  </a:cubicBezTo>
                  <a:cubicBezTo>
                    <a:pt x="338" y="154"/>
                    <a:pt x="340" y="153"/>
                    <a:pt x="340" y="152"/>
                  </a:cubicBezTo>
                  <a:cubicBezTo>
                    <a:pt x="341" y="151"/>
                    <a:pt x="340" y="148"/>
                    <a:pt x="340" y="147"/>
                  </a:cubicBezTo>
                  <a:cubicBezTo>
                    <a:pt x="341" y="146"/>
                    <a:pt x="344" y="145"/>
                    <a:pt x="346" y="146"/>
                  </a:cubicBezTo>
                  <a:cubicBezTo>
                    <a:pt x="347" y="146"/>
                    <a:pt x="350" y="149"/>
                    <a:pt x="352" y="151"/>
                  </a:cubicBezTo>
                  <a:cubicBezTo>
                    <a:pt x="353" y="152"/>
                    <a:pt x="355" y="155"/>
                    <a:pt x="356" y="155"/>
                  </a:cubicBezTo>
                  <a:cubicBezTo>
                    <a:pt x="358" y="155"/>
                    <a:pt x="361" y="152"/>
                    <a:pt x="363" y="150"/>
                  </a:cubicBezTo>
                  <a:cubicBezTo>
                    <a:pt x="363" y="150"/>
                    <a:pt x="363" y="147"/>
                    <a:pt x="364" y="147"/>
                  </a:cubicBezTo>
                  <a:cubicBezTo>
                    <a:pt x="365" y="146"/>
                    <a:pt x="368" y="146"/>
                    <a:pt x="369" y="147"/>
                  </a:cubicBezTo>
                  <a:cubicBezTo>
                    <a:pt x="370" y="148"/>
                    <a:pt x="371" y="151"/>
                    <a:pt x="372" y="152"/>
                  </a:cubicBezTo>
                  <a:cubicBezTo>
                    <a:pt x="374" y="153"/>
                    <a:pt x="379" y="151"/>
                    <a:pt x="381" y="152"/>
                  </a:cubicBezTo>
                  <a:cubicBezTo>
                    <a:pt x="383" y="153"/>
                    <a:pt x="384" y="158"/>
                    <a:pt x="384" y="160"/>
                  </a:cubicBezTo>
                  <a:cubicBezTo>
                    <a:pt x="385" y="162"/>
                    <a:pt x="383" y="166"/>
                    <a:pt x="384" y="167"/>
                  </a:cubicBezTo>
                  <a:cubicBezTo>
                    <a:pt x="385" y="169"/>
                    <a:pt x="390" y="168"/>
                    <a:pt x="391" y="169"/>
                  </a:cubicBezTo>
                  <a:cubicBezTo>
                    <a:pt x="393" y="171"/>
                    <a:pt x="394" y="177"/>
                    <a:pt x="395" y="179"/>
                  </a:cubicBezTo>
                  <a:cubicBezTo>
                    <a:pt x="395" y="181"/>
                    <a:pt x="395" y="184"/>
                    <a:pt x="394" y="186"/>
                  </a:cubicBezTo>
                  <a:cubicBezTo>
                    <a:pt x="394" y="187"/>
                    <a:pt x="390" y="189"/>
                    <a:pt x="389" y="190"/>
                  </a:cubicBezTo>
                  <a:cubicBezTo>
                    <a:pt x="388" y="191"/>
                    <a:pt x="388" y="194"/>
                    <a:pt x="389" y="196"/>
                  </a:cubicBezTo>
                  <a:cubicBezTo>
                    <a:pt x="390" y="197"/>
                    <a:pt x="392" y="198"/>
                    <a:pt x="394" y="198"/>
                  </a:cubicBezTo>
                  <a:cubicBezTo>
                    <a:pt x="395" y="198"/>
                    <a:pt x="398" y="196"/>
                    <a:pt x="400" y="196"/>
                  </a:cubicBezTo>
                  <a:cubicBezTo>
                    <a:pt x="401" y="195"/>
                    <a:pt x="405" y="193"/>
                    <a:pt x="406" y="193"/>
                  </a:cubicBezTo>
                  <a:cubicBezTo>
                    <a:pt x="409" y="193"/>
                    <a:pt x="413" y="194"/>
                    <a:pt x="415" y="194"/>
                  </a:cubicBezTo>
                  <a:cubicBezTo>
                    <a:pt x="417" y="195"/>
                    <a:pt x="421" y="197"/>
                    <a:pt x="423" y="197"/>
                  </a:cubicBezTo>
                  <a:cubicBezTo>
                    <a:pt x="425" y="197"/>
                    <a:pt x="430" y="195"/>
                    <a:pt x="431" y="194"/>
                  </a:cubicBezTo>
                  <a:cubicBezTo>
                    <a:pt x="432" y="193"/>
                    <a:pt x="433" y="190"/>
                    <a:pt x="434" y="189"/>
                  </a:cubicBezTo>
                  <a:cubicBezTo>
                    <a:pt x="435" y="188"/>
                    <a:pt x="438" y="187"/>
                    <a:pt x="440" y="187"/>
                  </a:cubicBezTo>
                  <a:cubicBezTo>
                    <a:pt x="441" y="187"/>
                    <a:pt x="444" y="188"/>
                    <a:pt x="445" y="189"/>
                  </a:cubicBezTo>
                  <a:cubicBezTo>
                    <a:pt x="446" y="189"/>
                    <a:pt x="448" y="192"/>
                    <a:pt x="449" y="192"/>
                  </a:cubicBezTo>
                  <a:cubicBezTo>
                    <a:pt x="451" y="193"/>
                    <a:pt x="454" y="191"/>
                    <a:pt x="455" y="190"/>
                  </a:cubicBezTo>
                  <a:cubicBezTo>
                    <a:pt x="456" y="189"/>
                    <a:pt x="457" y="186"/>
                    <a:pt x="458" y="185"/>
                  </a:cubicBezTo>
                  <a:cubicBezTo>
                    <a:pt x="459" y="184"/>
                    <a:pt x="461" y="185"/>
                    <a:pt x="463" y="185"/>
                  </a:cubicBezTo>
                  <a:cubicBezTo>
                    <a:pt x="463" y="186"/>
                    <a:pt x="463" y="187"/>
                    <a:pt x="463" y="188"/>
                  </a:cubicBezTo>
                  <a:cubicBezTo>
                    <a:pt x="464" y="189"/>
                    <a:pt x="466" y="190"/>
                    <a:pt x="468" y="191"/>
                  </a:cubicBezTo>
                  <a:cubicBezTo>
                    <a:pt x="469" y="191"/>
                    <a:pt x="471" y="190"/>
                    <a:pt x="472" y="191"/>
                  </a:cubicBezTo>
                  <a:cubicBezTo>
                    <a:pt x="474" y="191"/>
                    <a:pt x="476" y="192"/>
                    <a:pt x="477" y="193"/>
                  </a:cubicBezTo>
                  <a:cubicBezTo>
                    <a:pt x="478" y="195"/>
                    <a:pt x="476" y="200"/>
                    <a:pt x="477" y="202"/>
                  </a:cubicBezTo>
                  <a:cubicBezTo>
                    <a:pt x="477" y="204"/>
                    <a:pt x="479" y="208"/>
                    <a:pt x="481" y="209"/>
                  </a:cubicBezTo>
                  <a:cubicBezTo>
                    <a:pt x="482" y="210"/>
                    <a:pt x="486" y="211"/>
                    <a:pt x="487" y="212"/>
                  </a:cubicBezTo>
                  <a:cubicBezTo>
                    <a:pt x="488" y="212"/>
                    <a:pt x="491" y="213"/>
                    <a:pt x="491" y="214"/>
                  </a:cubicBezTo>
                  <a:cubicBezTo>
                    <a:pt x="492" y="217"/>
                    <a:pt x="492" y="222"/>
                    <a:pt x="491" y="225"/>
                  </a:cubicBezTo>
                  <a:cubicBezTo>
                    <a:pt x="491" y="227"/>
                    <a:pt x="489" y="232"/>
                    <a:pt x="488" y="234"/>
                  </a:cubicBezTo>
                  <a:cubicBezTo>
                    <a:pt x="487" y="235"/>
                    <a:pt x="483" y="236"/>
                    <a:pt x="483" y="237"/>
                  </a:cubicBezTo>
                  <a:cubicBezTo>
                    <a:pt x="482" y="238"/>
                    <a:pt x="483" y="242"/>
                    <a:pt x="482" y="244"/>
                  </a:cubicBezTo>
                  <a:cubicBezTo>
                    <a:pt x="480" y="246"/>
                    <a:pt x="474" y="245"/>
                    <a:pt x="473" y="247"/>
                  </a:cubicBezTo>
                  <a:cubicBezTo>
                    <a:pt x="472" y="248"/>
                    <a:pt x="472" y="252"/>
                    <a:pt x="473" y="254"/>
                  </a:cubicBezTo>
                  <a:cubicBezTo>
                    <a:pt x="473" y="255"/>
                    <a:pt x="475" y="257"/>
                    <a:pt x="476" y="258"/>
                  </a:cubicBezTo>
                  <a:cubicBezTo>
                    <a:pt x="476" y="260"/>
                    <a:pt x="475" y="264"/>
                    <a:pt x="475" y="266"/>
                  </a:cubicBezTo>
                  <a:cubicBezTo>
                    <a:pt x="474" y="267"/>
                    <a:pt x="473" y="270"/>
                    <a:pt x="472" y="271"/>
                  </a:cubicBezTo>
                  <a:cubicBezTo>
                    <a:pt x="471" y="272"/>
                    <a:pt x="469" y="273"/>
                    <a:pt x="469" y="274"/>
                  </a:cubicBezTo>
                  <a:cubicBezTo>
                    <a:pt x="468" y="275"/>
                    <a:pt x="468" y="278"/>
                    <a:pt x="467" y="279"/>
                  </a:cubicBezTo>
                  <a:cubicBezTo>
                    <a:pt x="466" y="280"/>
                    <a:pt x="462" y="280"/>
                    <a:pt x="460" y="280"/>
                  </a:cubicBezTo>
                  <a:cubicBezTo>
                    <a:pt x="459" y="280"/>
                    <a:pt x="458" y="279"/>
                    <a:pt x="457" y="279"/>
                  </a:cubicBezTo>
                  <a:cubicBezTo>
                    <a:pt x="455" y="279"/>
                    <a:pt x="451" y="280"/>
                    <a:pt x="450" y="281"/>
                  </a:cubicBezTo>
                  <a:cubicBezTo>
                    <a:pt x="448" y="282"/>
                    <a:pt x="447" y="286"/>
                    <a:pt x="447" y="287"/>
                  </a:cubicBezTo>
                  <a:cubicBezTo>
                    <a:pt x="447" y="290"/>
                    <a:pt x="449" y="294"/>
                    <a:pt x="451" y="295"/>
                  </a:cubicBezTo>
                  <a:cubicBezTo>
                    <a:pt x="452" y="297"/>
                    <a:pt x="457" y="297"/>
                    <a:pt x="459" y="299"/>
                  </a:cubicBezTo>
                  <a:cubicBezTo>
                    <a:pt x="460" y="301"/>
                    <a:pt x="461" y="306"/>
                    <a:pt x="461" y="309"/>
                  </a:cubicBezTo>
                  <a:cubicBezTo>
                    <a:pt x="461" y="310"/>
                    <a:pt x="460" y="315"/>
                    <a:pt x="461" y="316"/>
                  </a:cubicBezTo>
                  <a:cubicBezTo>
                    <a:pt x="462" y="318"/>
                    <a:pt x="464" y="319"/>
                    <a:pt x="465" y="320"/>
                  </a:cubicBezTo>
                  <a:cubicBezTo>
                    <a:pt x="466" y="321"/>
                    <a:pt x="466" y="324"/>
                    <a:pt x="466" y="326"/>
                  </a:cubicBezTo>
                  <a:cubicBezTo>
                    <a:pt x="465" y="328"/>
                    <a:pt x="462" y="330"/>
                    <a:pt x="461" y="331"/>
                  </a:cubicBezTo>
                  <a:cubicBezTo>
                    <a:pt x="460" y="332"/>
                    <a:pt x="456" y="332"/>
                    <a:pt x="456" y="333"/>
                  </a:cubicBezTo>
                  <a:cubicBezTo>
                    <a:pt x="455" y="334"/>
                    <a:pt x="454" y="337"/>
                    <a:pt x="455" y="338"/>
                  </a:cubicBezTo>
                  <a:cubicBezTo>
                    <a:pt x="455" y="339"/>
                    <a:pt x="458" y="340"/>
                    <a:pt x="459" y="342"/>
                  </a:cubicBezTo>
                  <a:cubicBezTo>
                    <a:pt x="459" y="344"/>
                    <a:pt x="458" y="348"/>
                    <a:pt x="459" y="350"/>
                  </a:cubicBezTo>
                  <a:cubicBezTo>
                    <a:pt x="459" y="352"/>
                    <a:pt x="462" y="354"/>
                    <a:pt x="462" y="355"/>
                  </a:cubicBezTo>
                  <a:cubicBezTo>
                    <a:pt x="463" y="357"/>
                    <a:pt x="463" y="361"/>
                    <a:pt x="462" y="363"/>
                  </a:cubicBezTo>
                  <a:cubicBezTo>
                    <a:pt x="462" y="365"/>
                    <a:pt x="460" y="369"/>
                    <a:pt x="459" y="370"/>
                  </a:cubicBezTo>
                  <a:cubicBezTo>
                    <a:pt x="458" y="371"/>
                    <a:pt x="455" y="373"/>
                    <a:pt x="455" y="374"/>
                  </a:cubicBezTo>
                  <a:cubicBezTo>
                    <a:pt x="454" y="376"/>
                    <a:pt x="454" y="380"/>
                    <a:pt x="455" y="382"/>
                  </a:cubicBezTo>
                  <a:cubicBezTo>
                    <a:pt x="455" y="384"/>
                    <a:pt x="457" y="389"/>
                    <a:pt x="459" y="390"/>
                  </a:cubicBezTo>
                  <a:cubicBezTo>
                    <a:pt x="460" y="392"/>
                    <a:pt x="464" y="392"/>
                    <a:pt x="466" y="394"/>
                  </a:cubicBezTo>
                  <a:cubicBezTo>
                    <a:pt x="467" y="395"/>
                    <a:pt x="469" y="398"/>
                    <a:pt x="470" y="400"/>
                  </a:cubicBezTo>
                  <a:cubicBezTo>
                    <a:pt x="471" y="403"/>
                    <a:pt x="471" y="410"/>
                    <a:pt x="472" y="413"/>
                  </a:cubicBezTo>
                  <a:cubicBezTo>
                    <a:pt x="473" y="414"/>
                    <a:pt x="477" y="415"/>
                    <a:pt x="477" y="417"/>
                  </a:cubicBezTo>
                  <a:cubicBezTo>
                    <a:pt x="479" y="419"/>
                    <a:pt x="479" y="425"/>
                    <a:pt x="478" y="427"/>
                  </a:cubicBezTo>
                  <a:cubicBezTo>
                    <a:pt x="478" y="430"/>
                    <a:pt x="477" y="434"/>
                    <a:pt x="476" y="436"/>
                  </a:cubicBezTo>
                  <a:cubicBezTo>
                    <a:pt x="476" y="438"/>
                    <a:pt x="477" y="443"/>
                    <a:pt x="478" y="445"/>
                  </a:cubicBezTo>
                  <a:cubicBezTo>
                    <a:pt x="479" y="446"/>
                    <a:pt x="483" y="448"/>
                    <a:pt x="485" y="450"/>
                  </a:cubicBezTo>
                  <a:cubicBezTo>
                    <a:pt x="486" y="451"/>
                    <a:pt x="488" y="455"/>
                    <a:pt x="489" y="457"/>
                  </a:cubicBezTo>
                  <a:cubicBezTo>
                    <a:pt x="489" y="460"/>
                    <a:pt x="488" y="467"/>
                    <a:pt x="487" y="470"/>
                  </a:cubicBezTo>
                  <a:cubicBezTo>
                    <a:pt x="486" y="472"/>
                    <a:pt x="484" y="476"/>
                    <a:pt x="484" y="478"/>
                  </a:cubicBezTo>
                  <a:cubicBezTo>
                    <a:pt x="483" y="480"/>
                    <a:pt x="484" y="484"/>
                    <a:pt x="484" y="486"/>
                  </a:cubicBezTo>
                  <a:cubicBezTo>
                    <a:pt x="484" y="488"/>
                    <a:pt x="487" y="491"/>
                    <a:pt x="487" y="493"/>
                  </a:cubicBezTo>
                  <a:cubicBezTo>
                    <a:pt x="487" y="495"/>
                    <a:pt x="484" y="500"/>
                    <a:pt x="483" y="502"/>
                  </a:cubicBezTo>
                  <a:cubicBezTo>
                    <a:pt x="482" y="504"/>
                    <a:pt x="479" y="507"/>
                    <a:pt x="479" y="509"/>
                  </a:cubicBezTo>
                  <a:cubicBezTo>
                    <a:pt x="479" y="510"/>
                    <a:pt x="479" y="511"/>
                    <a:pt x="479" y="513"/>
                  </a:cubicBezTo>
                  <a:cubicBezTo>
                    <a:pt x="478" y="512"/>
                    <a:pt x="476" y="512"/>
                    <a:pt x="476" y="512"/>
                  </a:cubicBezTo>
                  <a:cubicBezTo>
                    <a:pt x="474" y="512"/>
                    <a:pt x="470" y="509"/>
                    <a:pt x="468" y="510"/>
                  </a:cubicBezTo>
                  <a:cubicBezTo>
                    <a:pt x="467" y="510"/>
                    <a:pt x="465" y="513"/>
                    <a:pt x="464" y="514"/>
                  </a:cubicBezTo>
                  <a:cubicBezTo>
                    <a:pt x="462" y="515"/>
                    <a:pt x="457" y="516"/>
                    <a:pt x="455" y="518"/>
                  </a:cubicBezTo>
                  <a:cubicBezTo>
                    <a:pt x="454" y="519"/>
                    <a:pt x="454" y="522"/>
                    <a:pt x="453" y="523"/>
                  </a:cubicBezTo>
                  <a:cubicBezTo>
                    <a:pt x="452" y="525"/>
                    <a:pt x="450" y="527"/>
                    <a:pt x="448" y="527"/>
                  </a:cubicBezTo>
                  <a:cubicBezTo>
                    <a:pt x="446" y="528"/>
                    <a:pt x="439" y="525"/>
                    <a:pt x="437" y="527"/>
                  </a:cubicBezTo>
                  <a:cubicBezTo>
                    <a:pt x="437" y="528"/>
                    <a:pt x="440" y="531"/>
                    <a:pt x="439" y="532"/>
                  </a:cubicBezTo>
                  <a:cubicBezTo>
                    <a:pt x="438" y="533"/>
                    <a:pt x="436" y="532"/>
                    <a:pt x="434" y="532"/>
                  </a:cubicBezTo>
                  <a:cubicBezTo>
                    <a:pt x="432" y="532"/>
                    <a:pt x="429" y="531"/>
                    <a:pt x="427" y="532"/>
                  </a:cubicBezTo>
                  <a:cubicBezTo>
                    <a:pt x="425" y="532"/>
                    <a:pt x="423" y="535"/>
                    <a:pt x="421" y="535"/>
                  </a:cubicBezTo>
                  <a:cubicBezTo>
                    <a:pt x="420" y="536"/>
                    <a:pt x="416" y="534"/>
                    <a:pt x="415" y="535"/>
                  </a:cubicBezTo>
                  <a:cubicBezTo>
                    <a:pt x="414" y="536"/>
                    <a:pt x="417" y="541"/>
                    <a:pt x="415" y="541"/>
                  </a:cubicBezTo>
                  <a:cubicBezTo>
                    <a:pt x="414" y="542"/>
                    <a:pt x="410" y="543"/>
                    <a:pt x="409" y="544"/>
                  </a:cubicBezTo>
                  <a:cubicBezTo>
                    <a:pt x="408" y="545"/>
                    <a:pt x="407" y="548"/>
                    <a:pt x="407" y="549"/>
                  </a:cubicBezTo>
                  <a:cubicBezTo>
                    <a:pt x="407" y="550"/>
                    <a:pt x="409" y="551"/>
                    <a:pt x="409" y="551"/>
                  </a:cubicBezTo>
                  <a:cubicBezTo>
                    <a:pt x="409" y="552"/>
                    <a:pt x="407" y="554"/>
                    <a:pt x="407" y="555"/>
                  </a:cubicBezTo>
                  <a:cubicBezTo>
                    <a:pt x="407" y="556"/>
                    <a:pt x="409" y="558"/>
                    <a:pt x="410" y="559"/>
                  </a:cubicBezTo>
                  <a:cubicBezTo>
                    <a:pt x="411" y="561"/>
                    <a:pt x="413" y="566"/>
                    <a:pt x="412" y="568"/>
                  </a:cubicBezTo>
                  <a:cubicBezTo>
                    <a:pt x="412" y="568"/>
                    <a:pt x="410" y="567"/>
                    <a:pt x="409" y="568"/>
                  </a:cubicBezTo>
                  <a:cubicBezTo>
                    <a:pt x="408" y="568"/>
                    <a:pt x="406" y="572"/>
                    <a:pt x="405" y="573"/>
                  </a:cubicBezTo>
                  <a:cubicBezTo>
                    <a:pt x="402" y="575"/>
                    <a:pt x="395" y="575"/>
                    <a:pt x="392" y="575"/>
                  </a:cubicBezTo>
                  <a:cubicBezTo>
                    <a:pt x="390" y="574"/>
                    <a:pt x="387" y="571"/>
                    <a:pt x="386" y="571"/>
                  </a:cubicBezTo>
                  <a:cubicBezTo>
                    <a:pt x="384" y="571"/>
                    <a:pt x="381" y="574"/>
                    <a:pt x="380" y="575"/>
                  </a:cubicBezTo>
                  <a:cubicBezTo>
                    <a:pt x="379" y="575"/>
                    <a:pt x="377" y="577"/>
                    <a:pt x="376" y="577"/>
                  </a:cubicBezTo>
                  <a:cubicBezTo>
                    <a:pt x="373" y="580"/>
                    <a:pt x="364" y="582"/>
                    <a:pt x="362" y="586"/>
                  </a:cubicBezTo>
                  <a:cubicBezTo>
                    <a:pt x="361" y="587"/>
                    <a:pt x="363" y="591"/>
                    <a:pt x="362" y="592"/>
                  </a:cubicBezTo>
                  <a:cubicBezTo>
                    <a:pt x="361" y="594"/>
                    <a:pt x="357" y="594"/>
                    <a:pt x="356" y="596"/>
                  </a:cubicBezTo>
                  <a:cubicBezTo>
                    <a:pt x="353" y="595"/>
                    <a:pt x="350" y="595"/>
                    <a:pt x="348" y="596"/>
                  </a:cubicBezTo>
                  <a:cubicBezTo>
                    <a:pt x="346" y="597"/>
                    <a:pt x="346" y="600"/>
                    <a:pt x="344" y="601"/>
                  </a:cubicBezTo>
                  <a:cubicBezTo>
                    <a:pt x="341" y="603"/>
                    <a:pt x="331" y="605"/>
                    <a:pt x="327" y="603"/>
                  </a:cubicBezTo>
                  <a:cubicBezTo>
                    <a:pt x="325" y="603"/>
                    <a:pt x="324" y="600"/>
                    <a:pt x="323" y="600"/>
                  </a:cubicBezTo>
                  <a:cubicBezTo>
                    <a:pt x="320" y="599"/>
                    <a:pt x="314" y="600"/>
                    <a:pt x="310" y="600"/>
                  </a:cubicBezTo>
                  <a:cubicBezTo>
                    <a:pt x="308" y="599"/>
                    <a:pt x="303" y="597"/>
                    <a:pt x="301" y="596"/>
                  </a:cubicBezTo>
                  <a:cubicBezTo>
                    <a:pt x="299" y="596"/>
                    <a:pt x="294" y="596"/>
                    <a:pt x="292" y="596"/>
                  </a:cubicBezTo>
                  <a:cubicBezTo>
                    <a:pt x="289" y="597"/>
                    <a:pt x="286" y="600"/>
                    <a:pt x="283" y="600"/>
                  </a:cubicBezTo>
                  <a:cubicBezTo>
                    <a:pt x="281" y="599"/>
                    <a:pt x="279" y="594"/>
                    <a:pt x="277" y="593"/>
                  </a:cubicBezTo>
                  <a:cubicBezTo>
                    <a:pt x="275" y="593"/>
                    <a:pt x="271" y="592"/>
                    <a:pt x="270" y="593"/>
                  </a:cubicBezTo>
                  <a:cubicBezTo>
                    <a:pt x="269" y="595"/>
                    <a:pt x="273" y="601"/>
                    <a:pt x="273" y="603"/>
                  </a:cubicBezTo>
                  <a:cubicBezTo>
                    <a:pt x="273" y="605"/>
                    <a:pt x="272" y="608"/>
                    <a:pt x="270" y="608"/>
                  </a:cubicBezTo>
                  <a:cubicBezTo>
                    <a:pt x="268" y="608"/>
                    <a:pt x="267" y="603"/>
                    <a:pt x="265" y="602"/>
                  </a:cubicBezTo>
                  <a:cubicBezTo>
                    <a:pt x="263" y="602"/>
                    <a:pt x="258" y="603"/>
                    <a:pt x="257" y="605"/>
                  </a:cubicBezTo>
                  <a:cubicBezTo>
                    <a:pt x="256" y="606"/>
                    <a:pt x="258" y="609"/>
                    <a:pt x="257" y="610"/>
                  </a:cubicBezTo>
                  <a:cubicBezTo>
                    <a:pt x="255" y="611"/>
                    <a:pt x="250" y="611"/>
                    <a:pt x="248" y="610"/>
                  </a:cubicBezTo>
                  <a:cubicBezTo>
                    <a:pt x="247" y="609"/>
                    <a:pt x="250" y="603"/>
                    <a:pt x="248" y="602"/>
                  </a:cubicBezTo>
                  <a:cubicBezTo>
                    <a:pt x="247" y="600"/>
                    <a:pt x="244" y="600"/>
                    <a:pt x="243" y="600"/>
                  </a:cubicBezTo>
                  <a:cubicBezTo>
                    <a:pt x="240" y="600"/>
                    <a:pt x="236" y="599"/>
                    <a:pt x="234" y="600"/>
                  </a:cubicBezTo>
                  <a:cubicBezTo>
                    <a:pt x="232" y="601"/>
                    <a:pt x="229" y="603"/>
                    <a:pt x="228" y="605"/>
                  </a:cubicBezTo>
                  <a:cubicBezTo>
                    <a:pt x="227" y="606"/>
                    <a:pt x="229" y="609"/>
                    <a:pt x="228" y="610"/>
                  </a:cubicBezTo>
                  <a:cubicBezTo>
                    <a:pt x="227" y="612"/>
                    <a:pt x="221" y="614"/>
                    <a:pt x="219" y="615"/>
                  </a:cubicBezTo>
                  <a:cubicBezTo>
                    <a:pt x="217" y="615"/>
                    <a:pt x="214" y="618"/>
                    <a:pt x="212" y="617"/>
                  </a:cubicBezTo>
                  <a:cubicBezTo>
                    <a:pt x="211" y="616"/>
                    <a:pt x="211" y="611"/>
                    <a:pt x="210" y="609"/>
                  </a:cubicBezTo>
                  <a:cubicBezTo>
                    <a:pt x="208" y="608"/>
                    <a:pt x="205" y="605"/>
                    <a:pt x="202" y="605"/>
                  </a:cubicBezTo>
                  <a:cubicBezTo>
                    <a:pt x="201" y="605"/>
                    <a:pt x="199" y="607"/>
                    <a:pt x="198" y="608"/>
                  </a:cubicBezTo>
                  <a:cubicBezTo>
                    <a:pt x="197" y="609"/>
                    <a:pt x="197" y="612"/>
                    <a:pt x="196" y="613"/>
                  </a:cubicBezTo>
                  <a:cubicBezTo>
                    <a:pt x="194" y="614"/>
                    <a:pt x="189" y="614"/>
                    <a:pt x="186" y="613"/>
                  </a:cubicBezTo>
                  <a:cubicBezTo>
                    <a:pt x="185" y="613"/>
                    <a:pt x="183" y="610"/>
                    <a:pt x="182" y="609"/>
                  </a:cubicBezTo>
                  <a:cubicBezTo>
                    <a:pt x="181" y="609"/>
                    <a:pt x="179" y="608"/>
                    <a:pt x="178" y="607"/>
                  </a:cubicBezTo>
                  <a:cubicBezTo>
                    <a:pt x="178" y="606"/>
                    <a:pt x="177" y="606"/>
                    <a:pt x="177" y="605"/>
                  </a:cubicBezTo>
                  <a:cubicBezTo>
                    <a:pt x="177" y="603"/>
                    <a:pt x="182" y="600"/>
                    <a:pt x="182" y="597"/>
                  </a:cubicBezTo>
                  <a:cubicBezTo>
                    <a:pt x="181" y="596"/>
                    <a:pt x="180" y="594"/>
                    <a:pt x="179" y="593"/>
                  </a:cubicBezTo>
                  <a:cubicBezTo>
                    <a:pt x="177" y="592"/>
                    <a:pt x="172" y="592"/>
                    <a:pt x="171" y="590"/>
                  </a:cubicBezTo>
                  <a:cubicBezTo>
                    <a:pt x="170" y="587"/>
                    <a:pt x="174" y="582"/>
                    <a:pt x="174" y="580"/>
                  </a:cubicBezTo>
                  <a:cubicBezTo>
                    <a:pt x="174" y="577"/>
                    <a:pt x="173" y="573"/>
                    <a:pt x="171" y="571"/>
                  </a:cubicBezTo>
                  <a:cubicBezTo>
                    <a:pt x="170" y="570"/>
                    <a:pt x="165" y="571"/>
                    <a:pt x="164" y="571"/>
                  </a:cubicBezTo>
                  <a:cubicBezTo>
                    <a:pt x="161" y="572"/>
                    <a:pt x="157" y="575"/>
                    <a:pt x="154" y="574"/>
                  </a:cubicBezTo>
                  <a:cubicBezTo>
                    <a:pt x="151" y="573"/>
                    <a:pt x="151" y="565"/>
                    <a:pt x="148" y="563"/>
                  </a:cubicBezTo>
                  <a:cubicBezTo>
                    <a:pt x="146" y="560"/>
                    <a:pt x="140" y="559"/>
                    <a:pt x="137" y="558"/>
                  </a:cubicBezTo>
                  <a:cubicBezTo>
                    <a:pt x="135" y="555"/>
                    <a:pt x="131" y="549"/>
                    <a:pt x="130" y="546"/>
                  </a:cubicBezTo>
                  <a:cubicBezTo>
                    <a:pt x="130" y="543"/>
                    <a:pt x="133" y="539"/>
                    <a:pt x="133" y="536"/>
                  </a:cubicBezTo>
                  <a:cubicBezTo>
                    <a:pt x="133" y="534"/>
                    <a:pt x="134" y="529"/>
                    <a:pt x="133" y="526"/>
                  </a:cubicBezTo>
                  <a:cubicBezTo>
                    <a:pt x="132" y="524"/>
                    <a:pt x="129" y="519"/>
                    <a:pt x="127" y="517"/>
                  </a:cubicBezTo>
                  <a:cubicBezTo>
                    <a:pt x="125" y="515"/>
                    <a:pt x="120" y="512"/>
                    <a:pt x="118" y="510"/>
                  </a:cubicBezTo>
                  <a:cubicBezTo>
                    <a:pt x="116" y="507"/>
                    <a:pt x="117" y="499"/>
                    <a:pt x="115" y="496"/>
                  </a:cubicBezTo>
                  <a:cubicBezTo>
                    <a:pt x="114" y="493"/>
                    <a:pt x="107" y="491"/>
                    <a:pt x="105" y="489"/>
                  </a:cubicBezTo>
                  <a:cubicBezTo>
                    <a:pt x="104" y="487"/>
                    <a:pt x="103" y="482"/>
                    <a:pt x="102" y="480"/>
                  </a:cubicBezTo>
                  <a:cubicBezTo>
                    <a:pt x="101" y="477"/>
                    <a:pt x="99" y="469"/>
                    <a:pt x="96" y="467"/>
                  </a:cubicBezTo>
                  <a:cubicBezTo>
                    <a:pt x="95" y="466"/>
                    <a:pt x="91" y="465"/>
                    <a:pt x="89" y="464"/>
                  </a:cubicBezTo>
                  <a:cubicBezTo>
                    <a:pt x="88" y="463"/>
                    <a:pt x="85" y="458"/>
                    <a:pt x="83" y="458"/>
                  </a:cubicBezTo>
                  <a:cubicBezTo>
                    <a:pt x="82" y="457"/>
                    <a:pt x="79" y="458"/>
                    <a:pt x="78" y="459"/>
                  </a:cubicBezTo>
                  <a:cubicBezTo>
                    <a:pt x="77" y="461"/>
                    <a:pt x="79" y="466"/>
                    <a:pt x="78" y="468"/>
                  </a:cubicBezTo>
                  <a:cubicBezTo>
                    <a:pt x="78" y="469"/>
                    <a:pt x="76" y="470"/>
                    <a:pt x="75" y="471"/>
                  </a:cubicBezTo>
                  <a:cubicBezTo>
                    <a:pt x="73" y="472"/>
                    <a:pt x="68" y="470"/>
                    <a:pt x="66" y="471"/>
                  </a:cubicBezTo>
                  <a:cubicBezTo>
                    <a:pt x="65" y="472"/>
                    <a:pt x="64" y="475"/>
                    <a:pt x="63" y="476"/>
                  </a:cubicBezTo>
                  <a:cubicBezTo>
                    <a:pt x="62" y="476"/>
                    <a:pt x="60" y="476"/>
                    <a:pt x="59" y="476"/>
                  </a:cubicBezTo>
                  <a:cubicBezTo>
                    <a:pt x="56" y="475"/>
                    <a:pt x="50" y="473"/>
                    <a:pt x="47" y="473"/>
                  </a:cubicBezTo>
                  <a:cubicBezTo>
                    <a:pt x="45" y="473"/>
                    <a:pt x="43" y="475"/>
                    <a:pt x="41" y="474"/>
                  </a:cubicBezTo>
                  <a:cubicBezTo>
                    <a:pt x="39" y="473"/>
                    <a:pt x="35" y="468"/>
                    <a:pt x="34" y="465"/>
                  </a:cubicBezTo>
                  <a:cubicBezTo>
                    <a:pt x="34" y="463"/>
                    <a:pt x="36" y="458"/>
                    <a:pt x="36" y="456"/>
                  </a:cubicBezTo>
                  <a:cubicBezTo>
                    <a:pt x="36" y="454"/>
                    <a:pt x="36" y="448"/>
                    <a:pt x="34" y="446"/>
                  </a:cubicBezTo>
                  <a:cubicBezTo>
                    <a:pt x="34" y="445"/>
                    <a:pt x="30" y="443"/>
                    <a:pt x="29" y="443"/>
                  </a:cubicBezTo>
                  <a:cubicBezTo>
                    <a:pt x="27" y="443"/>
                    <a:pt x="25" y="445"/>
                    <a:pt x="23" y="444"/>
                  </a:cubicBezTo>
                  <a:cubicBezTo>
                    <a:pt x="21" y="443"/>
                    <a:pt x="21" y="438"/>
                    <a:pt x="19" y="437"/>
                  </a:cubicBezTo>
                  <a:cubicBezTo>
                    <a:pt x="18" y="435"/>
                    <a:pt x="13" y="435"/>
                    <a:pt x="11" y="434"/>
                  </a:cubicBezTo>
                  <a:cubicBezTo>
                    <a:pt x="9" y="432"/>
                    <a:pt x="6" y="425"/>
                    <a:pt x="5" y="423"/>
                  </a:cubicBezTo>
                  <a:cubicBezTo>
                    <a:pt x="4" y="422"/>
                    <a:pt x="3" y="421"/>
                    <a:pt x="2" y="42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 name="Freeform 6"/>
            <p:cNvSpPr>
              <a:spLocks/>
            </p:cNvSpPr>
            <p:nvPr/>
          </p:nvSpPr>
          <p:spPr bwMode="auto">
            <a:xfrm>
              <a:off x="1879600" y="2776538"/>
              <a:ext cx="544513" cy="606425"/>
            </a:xfrm>
            <a:custGeom>
              <a:avLst/>
              <a:gdLst/>
              <a:ahLst/>
              <a:cxnLst>
                <a:cxn ang="0">
                  <a:pos x="325" y="115"/>
                </a:cxn>
                <a:cxn ang="0">
                  <a:pos x="312" y="136"/>
                </a:cxn>
                <a:cxn ang="0">
                  <a:pos x="296" y="143"/>
                </a:cxn>
                <a:cxn ang="0">
                  <a:pos x="300" y="160"/>
                </a:cxn>
                <a:cxn ang="0">
                  <a:pos x="315" y="181"/>
                </a:cxn>
                <a:cxn ang="0">
                  <a:pos x="305" y="205"/>
                </a:cxn>
                <a:cxn ang="0">
                  <a:pos x="315" y="234"/>
                </a:cxn>
                <a:cxn ang="0">
                  <a:pos x="306" y="255"/>
                </a:cxn>
                <a:cxn ang="0">
                  <a:pos x="288" y="244"/>
                </a:cxn>
                <a:cxn ang="0">
                  <a:pos x="287" y="265"/>
                </a:cxn>
                <a:cxn ang="0">
                  <a:pos x="277" y="277"/>
                </a:cxn>
                <a:cxn ang="0">
                  <a:pos x="263" y="290"/>
                </a:cxn>
                <a:cxn ang="0">
                  <a:pos x="260" y="301"/>
                </a:cxn>
                <a:cxn ang="0">
                  <a:pos x="259" y="313"/>
                </a:cxn>
                <a:cxn ang="0">
                  <a:pos x="251" y="327"/>
                </a:cxn>
                <a:cxn ang="0">
                  <a:pos x="249" y="341"/>
                </a:cxn>
                <a:cxn ang="0">
                  <a:pos x="241" y="351"/>
                </a:cxn>
                <a:cxn ang="0">
                  <a:pos x="226" y="354"/>
                </a:cxn>
                <a:cxn ang="0">
                  <a:pos x="208" y="353"/>
                </a:cxn>
                <a:cxn ang="0">
                  <a:pos x="192" y="360"/>
                </a:cxn>
                <a:cxn ang="0">
                  <a:pos x="169" y="346"/>
                </a:cxn>
                <a:cxn ang="0">
                  <a:pos x="152" y="338"/>
                </a:cxn>
                <a:cxn ang="0">
                  <a:pos x="137" y="339"/>
                </a:cxn>
                <a:cxn ang="0">
                  <a:pos x="124" y="322"/>
                </a:cxn>
                <a:cxn ang="0">
                  <a:pos x="124" y="310"/>
                </a:cxn>
                <a:cxn ang="0">
                  <a:pos x="105" y="303"/>
                </a:cxn>
                <a:cxn ang="0">
                  <a:pos x="105" y="280"/>
                </a:cxn>
                <a:cxn ang="0">
                  <a:pos x="110" y="265"/>
                </a:cxn>
                <a:cxn ang="0">
                  <a:pos x="106" y="254"/>
                </a:cxn>
                <a:cxn ang="0">
                  <a:pos x="108" y="238"/>
                </a:cxn>
                <a:cxn ang="0">
                  <a:pos x="85" y="228"/>
                </a:cxn>
                <a:cxn ang="0">
                  <a:pos x="77" y="216"/>
                </a:cxn>
                <a:cxn ang="0">
                  <a:pos x="65" y="198"/>
                </a:cxn>
                <a:cxn ang="0">
                  <a:pos x="38" y="196"/>
                </a:cxn>
                <a:cxn ang="0">
                  <a:pos x="21" y="196"/>
                </a:cxn>
                <a:cxn ang="0">
                  <a:pos x="13" y="177"/>
                </a:cxn>
                <a:cxn ang="0">
                  <a:pos x="3" y="172"/>
                </a:cxn>
                <a:cxn ang="0">
                  <a:pos x="14" y="154"/>
                </a:cxn>
                <a:cxn ang="0">
                  <a:pos x="31" y="149"/>
                </a:cxn>
                <a:cxn ang="0">
                  <a:pos x="38" y="125"/>
                </a:cxn>
                <a:cxn ang="0">
                  <a:pos x="45" y="101"/>
                </a:cxn>
                <a:cxn ang="0">
                  <a:pos x="33" y="86"/>
                </a:cxn>
                <a:cxn ang="0">
                  <a:pos x="32" y="59"/>
                </a:cxn>
                <a:cxn ang="0">
                  <a:pos x="44" y="42"/>
                </a:cxn>
                <a:cxn ang="0">
                  <a:pos x="69" y="30"/>
                </a:cxn>
                <a:cxn ang="0">
                  <a:pos x="87" y="21"/>
                </a:cxn>
                <a:cxn ang="0">
                  <a:pos x="100" y="17"/>
                </a:cxn>
                <a:cxn ang="0">
                  <a:pos x="116" y="16"/>
                </a:cxn>
                <a:cxn ang="0">
                  <a:pos x="130" y="25"/>
                </a:cxn>
                <a:cxn ang="0">
                  <a:pos x="146" y="13"/>
                </a:cxn>
                <a:cxn ang="0">
                  <a:pos x="166" y="10"/>
                </a:cxn>
                <a:cxn ang="0">
                  <a:pos x="175" y="13"/>
                </a:cxn>
                <a:cxn ang="0">
                  <a:pos x="191" y="11"/>
                </a:cxn>
                <a:cxn ang="0">
                  <a:pos x="201" y="8"/>
                </a:cxn>
                <a:cxn ang="0">
                  <a:pos x="228" y="8"/>
                </a:cxn>
                <a:cxn ang="0">
                  <a:pos x="262" y="9"/>
                </a:cxn>
                <a:cxn ang="0">
                  <a:pos x="274" y="4"/>
                </a:cxn>
                <a:cxn ang="0">
                  <a:pos x="280" y="25"/>
                </a:cxn>
                <a:cxn ang="0">
                  <a:pos x="295" y="40"/>
                </a:cxn>
                <a:cxn ang="0">
                  <a:pos x="307" y="53"/>
                </a:cxn>
                <a:cxn ang="0">
                  <a:pos x="319" y="79"/>
                </a:cxn>
              </a:cxnLst>
              <a:rect l="0" t="0" r="r" b="b"/>
              <a:pathLst>
                <a:path w="325" h="362">
                  <a:moveTo>
                    <a:pt x="325" y="99"/>
                  </a:moveTo>
                  <a:cubicBezTo>
                    <a:pt x="325" y="101"/>
                    <a:pt x="324" y="106"/>
                    <a:pt x="323" y="108"/>
                  </a:cubicBezTo>
                  <a:cubicBezTo>
                    <a:pt x="323" y="110"/>
                    <a:pt x="325" y="113"/>
                    <a:pt x="325" y="115"/>
                  </a:cubicBezTo>
                  <a:cubicBezTo>
                    <a:pt x="324" y="117"/>
                    <a:pt x="323" y="121"/>
                    <a:pt x="322" y="123"/>
                  </a:cubicBezTo>
                  <a:cubicBezTo>
                    <a:pt x="321" y="126"/>
                    <a:pt x="320" y="132"/>
                    <a:pt x="318" y="134"/>
                  </a:cubicBezTo>
                  <a:cubicBezTo>
                    <a:pt x="317" y="135"/>
                    <a:pt x="313" y="135"/>
                    <a:pt x="312" y="136"/>
                  </a:cubicBezTo>
                  <a:cubicBezTo>
                    <a:pt x="310" y="136"/>
                    <a:pt x="307" y="138"/>
                    <a:pt x="306" y="139"/>
                  </a:cubicBezTo>
                  <a:cubicBezTo>
                    <a:pt x="305" y="139"/>
                    <a:pt x="302" y="138"/>
                    <a:pt x="301" y="139"/>
                  </a:cubicBezTo>
                  <a:cubicBezTo>
                    <a:pt x="300" y="139"/>
                    <a:pt x="297" y="141"/>
                    <a:pt x="296" y="143"/>
                  </a:cubicBezTo>
                  <a:cubicBezTo>
                    <a:pt x="294" y="144"/>
                    <a:pt x="293" y="149"/>
                    <a:pt x="292" y="152"/>
                  </a:cubicBezTo>
                  <a:cubicBezTo>
                    <a:pt x="292" y="154"/>
                    <a:pt x="292" y="158"/>
                    <a:pt x="293" y="159"/>
                  </a:cubicBezTo>
                  <a:cubicBezTo>
                    <a:pt x="295" y="160"/>
                    <a:pt x="298" y="160"/>
                    <a:pt x="300" y="160"/>
                  </a:cubicBezTo>
                  <a:cubicBezTo>
                    <a:pt x="302" y="161"/>
                    <a:pt x="306" y="165"/>
                    <a:pt x="308" y="167"/>
                  </a:cubicBezTo>
                  <a:cubicBezTo>
                    <a:pt x="309" y="169"/>
                    <a:pt x="311" y="173"/>
                    <a:pt x="312" y="175"/>
                  </a:cubicBezTo>
                  <a:cubicBezTo>
                    <a:pt x="313" y="176"/>
                    <a:pt x="314" y="179"/>
                    <a:pt x="315" y="181"/>
                  </a:cubicBezTo>
                  <a:cubicBezTo>
                    <a:pt x="315" y="183"/>
                    <a:pt x="316" y="189"/>
                    <a:pt x="314" y="192"/>
                  </a:cubicBezTo>
                  <a:cubicBezTo>
                    <a:pt x="314" y="193"/>
                    <a:pt x="310" y="194"/>
                    <a:pt x="309" y="196"/>
                  </a:cubicBezTo>
                  <a:cubicBezTo>
                    <a:pt x="308" y="198"/>
                    <a:pt x="305" y="203"/>
                    <a:pt x="305" y="205"/>
                  </a:cubicBezTo>
                  <a:cubicBezTo>
                    <a:pt x="305" y="208"/>
                    <a:pt x="306" y="214"/>
                    <a:pt x="308" y="217"/>
                  </a:cubicBezTo>
                  <a:cubicBezTo>
                    <a:pt x="308" y="219"/>
                    <a:pt x="311" y="221"/>
                    <a:pt x="312" y="223"/>
                  </a:cubicBezTo>
                  <a:cubicBezTo>
                    <a:pt x="313" y="225"/>
                    <a:pt x="315" y="231"/>
                    <a:pt x="315" y="234"/>
                  </a:cubicBezTo>
                  <a:cubicBezTo>
                    <a:pt x="315" y="235"/>
                    <a:pt x="312" y="238"/>
                    <a:pt x="312" y="239"/>
                  </a:cubicBezTo>
                  <a:cubicBezTo>
                    <a:pt x="311" y="242"/>
                    <a:pt x="313" y="248"/>
                    <a:pt x="312" y="250"/>
                  </a:cubicBezTo>
                  <a:cubicBezTo>
                    <a:pt x="311" y="252"/>
                    <a:pt x="308" y="255"/>
                    <a:pt x="306" y="255"/>
                  </a:cubicBezTo>
                  <a:cubicBezTo>
                    <a:pt x="303" y="256"/>
                    <a:pt x="297" y="254"/>
                    <a:pt x="295" y="251"/>
                  </a:cubicBezTo>
                  <a:cubicBezTo>
                    <a:pt x="294" y="250"/>
                    <a:pt x="295" y="247"/>
                    <a:pt x="294" y="246"/>
                  </a:cubicBezTo>
                  <a:cubicBezTo>
                    <a:pt x="293" y="244"/>
                    <a:pt x="289" y="243"/>
                    <a:pt x="288" y="244"/>
                  </a:cubicBezTo>
                  <a:cubicBezTo>
                    <a:pt x="287" y="244"/>
                    <a:pt x="286" y="247"/>
                    <a:pt x="286" y="249"/>
                  </a:cubicBezTo>
                  <a:cubicBezTo>
                    <a:pt x="286" y="250"/>
                    <a:pt x="288" y="254"/>
                    <a:pt x="288" y="256"/>
                  </a:cubicBezTo>
                  <a:cubicBezTo>
                    <a:pt x="288" y="258"/>
                    <a:pt x="289" y="263"/>
                    <a:pt x="287" y="265"/>
                  </a:cubicBezTo>
                  <a:cubicBezTo>
                    <a:pt x="287" y="266"/>
                    <a:pt x="285" y="266"/>
                    <a:pt x="284" y="267"/>
                  </a:cubicBezTo>
                  <a:cubicBezTo>
                    <a:pt x="283" y="268"/>
                    <a:pt x="282" y="272"/>
                    <a:pt x="281" y="273"/>
                  </a:cubicBezTo>
                  <a:cubicBezTo>
                    <a:pt x="280" y="274"/>
                    <a:pt x="278" y="276"/>
                    <a:pt x="277" y="277"/>
                  </a:cubicBezTo>
                  <a:cubicBezTo>
                    <a:pt x="275" y="277"/>
                    <a:pt x="272" y="278"/>
                    <a:pt x="270" y="279"/>
                  </a:cubicBezTo>
                  <a:cubicBezTo>
                    <a:pt x="268" y="280"/>
                    <a:pt x="266" y="284"/>
                    <a:pt x="265" y="286"/>
                  </a:cubicBezTo>
                  <a:cubicBezTo>
                    <a:pt x="264" y="287"/>
                    <a:pt x="264" y="289"/>
                    <a:pt x="263" y="290"/>
                  </a:cubicBezTo>
                  <a:cubicBezTo>
                    <a:pt x="262" y="291"/>
                    <a:pt x="260" y="292"/>
                    <a:pt x="259" y="293"/>
                  </a:cubicBezTo>
                  <a:cubicBezTo>
                    <a:pt x="259" y="294"/>
                    <a:pt x="259" y="296"/>
                    <a:pt x="259" y="297"/>
                  </a:cubicBezTo>
                  <a:cubicBezTo>
                    <a:pt x="259" y="298"/>
                    <a:pt x="260" y="300"/>
                    <a:pt x="260" y="301"/>
                  </a:cubicBezTo>
                  <a:cubicBezTo>
                    <a:pt x="261" y="302"/>
                    <a:pt x="264" y="303"/>
                    <a:pt x="264" y="304"/>
                  </a:cubicBezTo>
                  <a:cubicBezTo>
                    <a:pt x="265" y="306"/>
                    <a:pt x="263" y="312"/>
                    <a:pt x="262" y="313"/>
                  </a:cubicBezTo>
                  <a:cubicBezTo>
                    <a:pt x="261" y="313"/>
                    <a:pt x="260" y="313"/>
                    <a:pt x="259" y="313"/>
                  </a:cubicBezTo>
                  <a:cubicBezTo>
                    <a:pt x="258" y="314"/>
                    <a:pt x="260" y="319"/>
                    <a:pt x="259" y="321"/>
                  </a:cubicBezTo>
                  <a:cubicBezTo>
                    <a:pt x="258" y="322"/>
                    <a:pt x="255" y="325"/>
                    <a:pt x="253" y="326"/>
                  </a:cubicBezTo>
                  <a:cubicBezTo>
                    <a:pt x="253" y="326"/>
                    <a:pt x="252" y="326"/>
                    <a:pt x="251" y="327"/>
                  </a:cubicBezTo>
                  <a:cubicBezTo>
                    <a:pt x="250" y="327"/>
                    <a:pt x="247" y="328"/>
                    <a:pt x="246" y="330"/>
                  </a:cubicBezTo>
                  <a:cubicBezTo>
                    <a:pt x="246" y="331"/>
                    <a:pt x="248" y="334"/>
                    <a:pt x="249" y="335"/>
                  </a:cubicBezTo>
                  <a:cubicBezTo>
                    <a:pt x="249" y="337"/>
                    <a:pt x="249" y="340"/>
                    <a:pt x="249" y="341"/>
                  </a:cubicBezTo>
                  <a:cubicBezTo>
                    <a:pt x="248" y="342"/>
                    <a:pt x="246" y="343"/>
                    <a:pt x="245" y="344"/>
                  </a:cubicBezTo>
                  <a:cubicBezTo>
                    <a:pt x="244" y="346"/>
                    <a:pt x="241" y="348"/>
                    <a:pt x="241" y="350"/>
                  </a:cubicBezTo>
                  <a:cubicBezTo>
                    <a:pt x="241" y="350"/>
                    <a:pt x="241" y="351"/>
                    <a:pt x="241" y="351"/>
                  </a:cubicBezTo>
                  <a:cubicBezTo>
                    <a:pt x="239" y="350"/>
                    <a:pt x="238" y="350"/>
                    <a:pt x="237" y="350"/>
                  </a:cubicBezTo>
                  <a:cubicBezTo>
                    <a:pt x="235" y="349"/>
                    <a:pt x="231" y="349"/>
                    <a:pt x="229" y="350"/>
                  </a:cubicBezTo>
                  <a:cubicBezTo>
                    <a:pt x="228" y="350"/>
                    <a:pt x="227" y="353"/>
                    <a:pt x="226" y="354"/>
                  </a:cubicBezTo>
                  <a:cubicBezTo>
                    <a:pt x="225" y="355"/>
                    <a:pt x="222" y="356"/>
                    <a:pt x="221" y="356"/>
                  </a:cubicBezTo>
                  <a:cubicBezTo>
                    <a:pt x="219" y="356"/>
                    <a:pt x="216" y="353"/>
                    <a:pt x="214" y="353"/>
                  </a:cubicBezTo>
                  <a:cubicBezTo>
                    <a:pt x="213" y="353"/>
                    <a:pt x="209" y="352"/>
                    <a:pt x="208" y="353"/>
                  </a:cubicBezTo>
                  <a:cubicBezTo>
                    <a:pt x="207" y="353"/>
                    <a:pt x="207" y="356"/>
                    <a:pt x="206" y="356"/>
                  </a:cubicBezTo>
                  <a:cubicBezTo>
                    <a:pt x="205" y="358"/>
                    <a:pt x="201" y="362"/>
                    <a:pt x="199" y="362"/>
                  </a:cubicBezTo>
                  <a:cubicBezTo>
                    <a:pt x="197" y="362"/>
                    <a:pt x="193" y="360"/>
                    <a:pt x="192" y="360"/>
                  </a:cubicBezTo>
                  <a:cubicBezTo>
                    <a:pt x="190" y="359"/>
                    <a:pt x="185" y="359"/>
                    <a:pt x="184" y="358"/>
                  </a:cubicBezTo>
                  <a:cubicBezTo>
                    <a:pt x="182" y="356"/>
                    <a:pt x="180" y="351"/>
                    <a:pt x="178" y="350"/>
                  </a:cubicBezTo>
                  <a:cubicBezTo>
                    <a:pt x="176" y="348"/>
                    <a:pt x="170" y="348"/>
                    <a:pt x="169" y="346"/>
                  </a:cubicBezTo>
                  <a:cubicBezTo>
                    <a:pt x="168" y="344"/>
                    <a:pt x="170" y="339"/>
                    <a:pt x="169" y="338"/>
                  </a:cubicBezTo>
                  <a:cubicBezTo>
                    <a:pt x="167" y="336"/>
                    <a:pt x="163" y="336"/>
                    <a:pt x="161" y="336"/>
                  </a:cubicBezTo>
                  <a:cubicBezTo>
                    <a:pt x="158" y="336"/>
                    <a:pt x="154" y="338"/>
                    <a:pt x="152" y="338"/>
                  </a:cubicBezTo>
                  <a:cubicBezTo>
                    <a:pt x="150" y="337"/>
                    <a:pt x="148" y="333"/>
                    <a:pt x="146" y="333"/>
                  </a:cubicBezTo>
                  <a:cubicBezTo>
                    <a:pt x="143" y="333"/>
                    <a:pt x="141" y="337"/>
                    <a:pt x="139" y="338"/>
                  </a:cubicBezTo>
                  <a:cubicBezTo>
                    <a:pt x="138" y="338"/>
                    <a:pt x="138" y="339"/>
                    <a:pt x="137" y="339"/>
                  </a:cubicBezTo>
                  <a:cubicBezTo>
                    <a:pt x="136" y="336"/>
                    <a:pt x="135" y="333"/>
                    <a:pt x="134" y="332"/>
                  </a:cubicBezTo>
                  <a:cubicBezTo>
                    <a:pt x="132" y="330"/>
                    <a:pt x="125" y="330"/>
                    <a:pt x="124" y="328"/>
                  </a:cubicBezTo>
                  <a:cubicBezTo>
                    <a:pt x="123" y="327"/>
                    <a:pt x="123" y="324"/>
                    <a:pt x="124" y="322"/>
                  </a:cubicBezTo>
                  <a:cubicBezTo>
                    <a:pt x="124" y="321"/>
                    <a:pt x="128" y="319"/>
                    <a:pt x="128" y="317"/>
                  </a:cubicBezTo>
                  <a:cubicBezTo>
                    <a:pt x="129" y="316"/>
                    <a:pt x="128" y="312"/>
                    <a:pt x="127" y="311"/>
                  </a:cubicBezTo>
                  <a:cubicBezTo>
                    <a:pt x="127" y="310"/>
                    <a:pt x="125" y="310"/>
                    <a:pt x="124" y="310"/>
                  </a:cubicBezTo>
                  <a:cubicBezTo>
                    <a:pt x="122" y="310"/>
                    <a:pt x="117" y="313"/>
                    <a:pt x="115" y="313"/>
                  </a:cubicBezTo>
                  <a:cubicBezTo>
                    <a:pt x="113" y="313"/>
                    <a:pt x="110" y="312"/>
                    <a:pt x="109" y="312"/>
                  </a:cubicBezTo>
                  <a:cubicBezTo>
                    <a:pt x="108" y="310"/>
                    <a:pt x="107" y="305"/>
                    <a:pt x="105" y="303"/>
                  </a:cubicBezTo>
                  <a:cubicBezTo>
                    <a:pt x="105" y="302"/>
                    <a:pt x="101" y="300"/>
                    <a:pt x="101" y="299"/>
                  </a:cubicBezTo>
                  <a:cubicBezTo>
                    <a:pt x="101" y="296"/>
                    <a:pt x="104" y="291"/>
                    <a:pt x="104" y="289"/>
                  </a:cubicBezTo>
                  <a:cubicBezTo>
                    <a:pt x="105" y="287"/>
                    <a:pt x="106" y="282"/>
                    <a:pt x="105" y="280"/>
                  </a:cubicBezTo>
                  <a:cubicBezTo>
                    <a:pt x="105" y="278"/>
                    <a:pt x="101" y="276"/>
                    <a:pt x="101" y="274"/>
                  </a:cubicBezTo>
                  <a:cubicBezTo>
                    <a:pt x="101" y="272"/>
                    <a:pt x="101" y="266"/>
                    <a:pt x="103" y="265"/>
                  </a:cubicBezTo>
                  <a:cubicBezTo>
                    <a:pt x="104" y="264"/>
                    <a:pt x="108" y="265"/>
                    <a:pt x="110" y="265"/>
                  </a:cubicBezTo>
                  <a:cubicBezTo>
                    <a:pt x="112" y="264"/>
                    <a:pt x="115" y="261"/>
                    <a:pt x="116" y="259"/>
                  </a:cubicBezTo>
                  <a:cubicBezTo>
                    <a:pt x="116" y="257"/>
                    <a:pt x="117" y="253"/>
                    <a:pt x="115" y="252"/>
                  </a:cubicBezTo>
                  <a:cubicBezTo>
                    <a:pt x="113" y="250"/>
                    <a:pt x="108" y="256"/>
                    <a:pt x="106" y="254"/>
                  </a:cubicBezTo>
                  <a:cubicBezTo>
                    <a:pt x="105" y="254"/>
                    <a:pt x="104" y="249"/>
                    <a:pt x="104" y="248"/>
                  </a:cubicBezTo>
                  <a:cubicBezTo>
                    <a:pt x="105" y="246"/>
                    <a:pt x="111" y="244"/>
                    <a:pt x="111" y="242"/>
                  </a:cubicBezTo>
                  <a:cubicBezTo>
                    <a:pt x="111" y="241"/>
                    <a:pt x="109" y="239"/>
                    <a:pt x="108" y="238"/>
                  </a:cubicBezTo>
                  <a:cubicBezTo>
                    <a:pt x="107" y="237"/>
                    <a:pt x="104" y="234"/>
                    <a:pt x="103" y="233"/>
                  </a:cubicBezTo>
                  <a:cubicBezTo>
                    <a:pt x="100" y="232"/>
                    <a:pt x="95" y="234"/>
                    <a:pt x="93" y="233"/>
                  </a:cubicBezTo>
                  <a:cubicBezTo>
                    <a:pt x="90" y="232"/>
                    <a:pt x="86" y="230"/>
                    <a:pt x="85" y="228"/>
                  </a:cubicBezTo>
                  <a:cubicBezTo>
                    <a:pt x="85" y="226"/>
                    <a:pt x="90" y="223"/>
                    <a:pt x="89" y="221"/>
                  </a:cubicBezTo>
                  <a:cubicBezTo>
                    <a:pt x="89" y="219"/>
                    <a:pt x="85" y="217"/>
                    <a:pt x="83" y="216"/>
                  </a:cubicBezTo>
                  <a:cubicBezTo>
                    <a:pt x="82" y="215"/>
                    <a:pt x="79" y="216"/>
                    <a:pt x="77" y="216"/>
                  </a:cubicBezTo>
                  <a:cubicBezTo>
                    <a:pt x="76" y="215"/>
                    <a:pt x="72" y="214"/>
                    <a:pt x="71" y="212"/>
                  </a:cubicBezTo>
                  <a:cubicBezTo>
                    <a:pt x="70" y="209"/>
                    <a:pt x="73" y="203"/>
                    <a:pt x="71" y="200"/>
                  </a:cubicBezTo>
                  <a:cubicBezTo>
                    <a:pt x="70" y="199"/>
                    <a:pt x="67" y="198"/>
                    <a:pt x="65" y="198"/>
                  </a:cubicBezTo>
                  <a:cubicBezTo>
                    <a:pt x="63" y="197"/>
                    <a:pt x="59" y="199"/>
                    <a:pt x="57" y="199"/>
                  </a:cubicBezTo>
                  <a:cubicBezTo>
                    <a:pt x="54" y="199"/>
                    <a:pt x="49" y="197"/>
                    <a:pt x="47" y="196"/>
                  </a:cubicBezTo>
                  <a:cubicBezTo>
                    <a:pt x="45" y="196"/>
                    <a:pt x="40" y="195"/>
                    <a:pt x="38" y="196"/>
                  </a:cubicBezTo>
                  <a:cubicBezTo>
                    <a:pt x="36" y="198"/>
                    <a:pt x="37" y="203"/>
                    <a:pt x="35" y="205"/>
                  </a:cubicBezTo>
                  <a:cubicBezTo>
                    <a:pt x="32" y="207"/>
                    <a:pt x="24" y="207"/>
                    <a:pt x="21" y="205"/>
                  </a:cubicBezTo>
                  <a:cubicBezTo>
                    <a:pt x="20" y="203"/>
                    <a:pt x="21" y="198"/>
                    <a:pt x="21" y="196"/>
                  </a:cubicBezTo>
                  <a:cubicBezTo>
                    <a:pt x="22" y="194"/>
                    <a:pt x="25" y="190"/>
                    <a:pt x="25" y="187"/>
                  </a:cubicBezTo>
                  <a:cubicBezTo>
                    <a:pt x="25" y="185"/>
                    <a:pt x="23" y="181"/>
                    <a:pt x="21" y="180"/>
                  </a:cubicBezTo>
                  <a:cubicBezTo>
                    <a:pt x="20" y="178"/>
                    <a:pt x="15" y="177"/>
                    <a:pt x="13" y="177"/>
                  </a:cubicBezTo>
                  <a:cubicBezTo>
                    <a:pt x="10" y="176"/>
                    <a:pt x="4" y="177"/>
                    <a:pt x="2" y="176"/>
                  </a:cubicBezTo>
                  <a:cubicBezTo>
                    <a:pt x="1" y="176"/>
                    <a:pt x="1" y="175"/>
                    <a:pt x="0" y="175"/>
                  </a:cubicBezTo>
                  <a:cubicBezTo>
                    <a:pt x="2" y="174"/>
                    <a:pt x="3" y="173"/>
                    <a:pt x="3" y="172"/>
                  </a:cubicBezTo>
                  <a:cubicBezTo>
                    <a:pt x="4" y="170"/>
                    <a:pt x="4" y="167"/>
                    <a:pt x="4" y="166"/>
                  </a:cubicBezTo>
                  <a:cubicBezTo>
                    <a:pt x="5" y="164"/>
                    <a:pt x="8" y="161"/>
                    <a:pt x="10" y="159"/>
                  </a:cubicBezTo>
                  <a:cubicBezTo>
                    <a:pt x="11" y="158"/>
                    <a:pt x="13" y="154"/>
                    <a:pt x="14" y="154"/>
                  </a:cubicBezTo>
                  <a:cubicBezTo>
                    <a:pt x="15" y="153"/>
                    <a:pt x="17" y="154"/>
                    <a:pt x="17" y="154"/>
                  </a:cubicBezTo>
                  <a:cubicBezTo>
                    <a:pt x="20" y="154"/>
                    <a:pt x="24" y="155"/>
                    <a:pt x="26" y="155"/>
                  </a:cubicBezTo>
                  <a:cubicBezTo>
                    <a:pt x="28" y="154"/>
                    <a:pt x="31" y="151"/>
                    <a:pt x="31" y="149"/>
                  </a:cubicBezTo>
                  <a:cubicBezTo>
                    <a:pt x="32" y="146"/>
                    <a:pt x="29" y="140"/>
                    <a:pt x="29" y="136"/>
                  </a:cubicBezTo>
                  <a:cubicBezTo>
                    <a:pt x="29" y="133"/>
                    <a:pt x="29" y="125"/>
                    <a:pt x="31" y="123"/>
                  </a:cubicBezTo>
                  <a:cubicBezTo>
                    <a:pt x="33" y="122"/>
                    <a:pt x="36" y="125"/>
                    <a:pt x="38" y="125"/>
                  </a:cubicBezTo>
                  <a:cubicBezTo>
                    <a:pt x="40" y="124"/>
                    <a:pt x="44" y="122"/>
                    <a:pt x="45" y="120"/>
                  </a:cubicBezTo>
                  <a:cubicBezTo>
                    <a:pt x="47" y="118"/>
                    <a:pt x="49" y="114"/>
                    <a:pt x="49" y="111"/>
                  </a:cubicBezTo>
                  <a:cubicBezTo>
                    <a:pt x="49" y="109"/>
                    <a:pt x="48" y="102"/>
                    <a:pt x="45" y="101"/>
                  </a:cubicBezTo>
                  <a:cubicBezTo>
                    <a:pt x="44" y="100"/>
                    <a:pt x="40" y="103"/>
                    <a:pt x="39" y="102"/>
                  </a:cubicBezTo>
                  <a:cubicBezTo>
                    <a:pt x="37" y="102"/>
                    <a:pt x="34" y="98"/>
                    <a:pt x="34" y="97"/>
                  </a:cubicBezTo>
                  <a:cubicBezTo>
                    <a:pt x="33" y="94"/>
                    <a:pt x="33" y="89"/>
                    <a:pt x="33" y="86"/>
                  </a:cubicBezTo>
                  <a:cubicBezTo>
                    <a:pt x="32" y="84"/>
                    <a:pt x="30" y="81"/>
                    <a:pt x="31" y="79"/>
                  </a:cubicBezTo>
                  <a:cubicBezTo>
                    <a:pt x="31" y="75"/>
                    <a:pt x="35" y="70"/>
                    <a:pt x="35" y="67"/>
                  </a:cubicBezTo>
                  <a:cubicBezTo>
                    <a:pt x="35" y="65"/>
                    <a:pt x="32" y="61"/>
                    <a:pt x="32" y="59"/>
                  </a:cubicBezTo>
                  <a:cubicBezTo>
                    <a:pt x="31" y="57"/>
                    <a:pt x="31" y="51"/>
                    <a:pt x="33" y="49"/>
                  </a:cubicBezTo>
                  <a:cubicBezTo>
                    <a:pt x="34" y="48"/>
                    <a:pt x="37" y="50"/>
                    <a:pt x="38" y="49"/>
                  </a:cubicBezTo>
                  <a:cubicBezTo>
                    <a:pt x="40" y="48"/>
                    <a:pt x="42" y="43"/>
                    <a:pt x="44" y="42"/>
                  </a:cubicBezTo>
                  <a:cubicBezTo>
                    <a:pt x="46" y="41"/>
                    <a:pt x="51" y="43"/>
                    <a:pt x="53" y="42"/>
                  </a:cubicBezTo>
                  <a:cubicBezTo>
                    <a:pt x="56" y="41"/>
                    <a:pt x="61" y="37"/>
                    <a:pt x="63" y="35"/>
                  </a:cubicBezTo>
                  <a:cubicBezTo>
                    <a:pt x="65" y="34"/>
                    <a:pt x="68" y="32"/>
                    <a:pt x="69" y="30"/>
                  </a:cubicBezTo>
                  <a:cubicBezTo>
                    <a:pt x="69" y="29"/>
                    <a:pt x="68" y="26"/>
                    <a:pt x="69" y="25"/>
                  </a:cubicBezTo>
                  <a:cubicBezTo>
                    <a:pt x="70" y="22"/>
                    <a:pt x="77" y="21"/>
                    <a:pt x="80" y="21"/>
                  </a:cubicBezTo>
                  <a:cubicBezTo>
                    <a:pt x="82" y="21"/>
                    <a:pt x="86" y="22"/>
                    <a:pt x="87" y="21"/>
                  </a:cubicBezTo>
                  <a:cubicBezTo>
                    <a:pt x="89" y="20"/>
                    <a:pt x="90" y="17"/>
                    <a:pt x="92" y="16"/>
                  </a:cubicBezTo>
                  <a:cubicBezTo>
                    <a:pt x="92" y="15"/>
                    <a:pt x="95" y="15"/>
                    <a:pt x="96" y="15"/>
                  </a:cubicBezTo>
                  <a:cubicBezTo>
                    <a:pt x="97" y="16"/>
                    <a:pt x="99" y="17"/>
                    <a:pt x="100" y="17"/>
                  </a:cubicBezTo>
                  <a:cubicBezTo>
                    <a:pt x="101" y="18"/>
                    <a:pt x="103" y="21"/>
                    <a:pt x="104" y="21"/>
                  </a:cubicBezTo>
                  <a:cubicBezTo>
                    <a:pt x="107" y="22"/>
                    <a:pt x="112" y="22"/>
                    <a:pt x="114" y="21"/>
                  </a:cubicBezTo>
                  <a:cubicBezTo>
                    <a:pt x="115" y="20"/>
                    <a:pt x="115" y="17"/>
                    <a:pt x="116" y="16"/>
                  </a:cubicBezTo>
                  <a:cubicBezTo>
                    <a:pt x="117" y="15"/>
                    <a:pt x="119" y="13"/>
                    <a:pt x="120" y="13"/>
                  </a:cubicBezTo>
                  <a:cubicBezTo>
                    <a:pt x="123" y="13"/>
                    <a:pt x="126" y="16"/>
                    <a:pt x="128" y="17"/>
                  </a:cubicBezTo>
                  <a:cubicBezTo>
                    <a:pt x="129" y="19"/>
                    <a:pt x="129" y="24"/>
                    <a:pt x="130" y="25"/>
                  </a:cubicBezTo>
                  <a:cubicBezTo>
                    <a:pt x="132" y="26"/>
                    <a:pt x="135" y="23"/>
                    <a:pt x="137" y="23"/>
                  </a:cubicBezTo>
                  <a:cubicBezTo>
                    <a:pt x="139" y="22"/>
                    <a:pt x="145" y="20"/>
                    <a:pt x="146" y="18"/>
                  </a:cubicBezTo>
                  <a:cubicBezTo>
                    <a:pt x="147" y="17"/>
                    <a:pt x="145" y="14"/>
                    <a:pt x="146" y="13"/>
                  </a:cubicBezTo>
                  <a:cubicBezTo>
                    <a:pt x="147" y="11"/>
                    <a:pt x="150" y="9"/>
                    <a:pt x="152" y="8"/>
                  </a:cubicBezTo>
                  <a:cubicBezTo>
                    <a:pt x="154" y="7"/>
                    <a:pt x="158" y="8"/>
                    <a:pt x="161" y="8"/>
                  </a:cubicBezTo>
                  <a:cubicBezTo>
                    <a:pt x="162" y="8"/>
                    <a:pt x="165" y="8"/>
                    <a:pt x="166" y="10"/>
                  </a:cubicBezTo>
                  <a:cubicBezTo>
                    <a:pt x="168" y="11"/>
                    <a:pt x="165" y="17"/>
                    <a:pt x="166" y="18"/>
                  </a:cubicBezTo>
                  <a:cubicBezTo>
                    <a:pt x="168" y="19"/>
                    <a:pt x="173" y="19"/>
                    <a:pt x="175" y="18"/>
                  </a:cubicBezTo>
                  <a:cubicBezTo>
                    <a:pt x="176" y="17"/>
                    <a:pt x="174" y="14"/>
                    <a:pt x="175" y="13"/>
                  </a:cubicBezTo>
                  <a:cubicBezTo>
                    <a:pt x="176" y="11"/>
                    <a:pt x="181" y="10"/>
                    <a:pt x="183" y="10"/>
                  </a:cubicBezTo>
                  <a:cubicBezTo>
                    <a:pt x="185" y="11"/>
                    <a:pt x="186" y="16"/>
                    <a:pt x="188" y="16"/>
                  </a:cubicBezTo>
                  <a:cubicBezTo>
                    <a:pt x="190" y="16"/>
                    <a:pt x="191" y="13"/>
                    <a:pt x="191" y="11"/>
                  </a:cubicBezTo>
                  <a:cubicBezTo>
                    <a:pt x="191" y="9"/>
                    <a:pt x="187" y="3"/>
                    <a:pt x="188" y="1"/>
                  </a:cubicBezTo>
                  <a:cubicBezTo>
                    <a:pt x="189" y="0"/>
                    <a:pt x="193" y="1"/>
                    <a:pt x="195" y="1"/>
                  </a:cubicBezTo>
                  <a:cubicBezTo>
                    <a:pt x="197" y="2"/>
                    <a:pt x="199" y="7"/>
                    <a:pt x="201" y="8"/>
                  </a:cubicBezTo>
                  <a:cubicBezTo>
                    <a:pt x="204" y="8"/>
                    <a:pt x="207" y="5"/>
                    <a:pt x="210" y="4"/>
                  </a:cubicBezTo>
                  <a:cubicBezTo>
                    <a:pt x="212" y="4"/>
                    <a:pt x="217" y="4"/>
                    <a:pt x="219" y="4"/>
                  </a:cubicBezTo>
                  <a:cubicBezTo>
                    <a:pt x="221" y="5"/>
                    <a:pt x="226" y="7"/>
                    <a:pt x="228" y="8"/>
                  </a:cubicBezTo>
                  <a:cubicBezTo>
                    <a:pt x="232" y="8"/>
                    <a:pt x="238" y="7"/>
                    <a:pt x="241" y="8"/>
                  </a:cubicBezTo>
                  <a:cubicBezTo>
                    <a:pt x="242" y="8"/>
                    <a:pt x="243" y="11"/>
                    <a:pt x="245" y="11"/>
                  </a:cubicBezTo>
                  <a:cubicBezTo>
                    <a:pt x="249" y="13"/>
                    <a:pt x="259" y="11"/>
                    <a:pt x="262" y="9"/>
                  </a:cubicBezTo>
                  <a:cubicBezTo>
                    <a:pt x="264" y="8"/>
                    <a:pt x="264" y="5"/>
                    <a:pt x="266" y="4"/>
                  </a:cubicBezTo>
                  <a:cubicBezTo>
                    <a:pt x="268" y="3"/>
                    <a:pt x="271" y="3"/>
                    <a:pt x="274" y="4"/>
                  </a:cubicBezTo>
                  <a:cubicBezTo>
                    <a:pt x="274" y="4"/>
                    <a:pt x="274" y="4"/>
                    <a:pt x="274" y="4"/>
                  </a:cubicBezTo>
                  <a:cubicBezTo>
                    <a:pt x="273" y="5"/>
                    <a:pt x="272" y="9"/>
                    <a:pt x="272" y="10"/>
                  </a:cubicBezTo>
                  <a:cubicBezTo>
                    <a:pt x="273" y="13"/>
                    <a:pt x="276" y="17"/>
                    <a:pt x="277" y="20"/>
                  </a:cubicBezTo>
                  <a:cubicBezTo>
                    <a:pt x="278" y="21"/>
                    <a:pt x="278" y="24"/>
                    <a:pt x="280" y="25"/>
                  </a:cubicBezTo>
                  <a:cubicBezTo>
                    <a:pt x="281" y="27"/>
                    <a:pt x="285" y="27"/>
                    <a:pt x="287" y="28"/>
                  </a:cubicBezTo>
                  <a:cubicBezTo>
                    <a:pt x="289" y="29"/>
                    <a:pt x="291" y="31"/>
                    <a:pt x="292" y="33"/>
                  </a:cubicBezTo>
                  <a:cubicBezTo>
                    <a:pt x="293" y="34"/>
                    <a:pt x="293" y="39"/>
                    <a:pt x="295" y="40"/>
                  </a:cubicBezTo>
                  <a:cubicBezTo>
                    <a:pt x="296" y="40"/>
                    <a:pt x="299" y="39"/>
                    <a:pt x="300" y="40"/>
                  </a:cubicBezTo>
                  <a:cubicBezTo>
                    <a:pt x="302" y="40"/>
                    <a:pt x="306" y="43"/>
                    <a:pt x="307" y="45"/>
                  </a:cubicBezTo>
                  <a:cubicBezTo>
                    <a:pt x="307" y="46"/>
                    <a:pt x="306" y="51"/>
                    <a:pt x="307" y="53"/>
                  </a:cubicBezTo>
                  <a:cubicBezTo>
                    <a:pt x="308" y="55"/>
                    <a:pt x="313" y="57"/>
                    <a:pt x="315" y="59"/>
                  </a:cubicBezTo>
                  <a:cubicBezTo>
                    <a:pt x="317" y="61"/>
                    <a:pt x="319" y="67"/>
                    <a:pt x="319" y="70"/>
                  </a:cubicBezTo>
                  <a:cubicBezTo>
                    <a:pt x="320" y="72"/>
                    <a:pt x="319" y="77"/>
                    <a:pt x="319" y="79"/>
                  </a:cubicBezTo>
                  <a:cubicBezTo>
                    <a:pt x="319" y="82"/>
                    <a:pt x="321" y="86"/>
                    <a:pt x="321" y="89"/>
                  </a:cubicBezTo>
                  <a:cubicBezTo>
                    <a:pt x="322" y="91"/>
                    <a:pt x="325" y="96"/>
                    <a:pt x="325" y="9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7"/>
            <p:cNvSpPr>
              <a:spLocks/>
            </p:cNvSpPr>
            <p:nvPr/>
          </p:nvSpPr>
          <p:spPr bwMode="auto">
            <a:xfrm>
              <a:off x="3033713" y="1508125"/>
              <a:ext cx="723900" cy="701675"/>
            </a:xfrm>
            <a:custGeom>
              <a:avLst/>
              <a:gdLst/>
              <a:ahLst/>
              <a:cxnLst>
                <a:cxn ang="0">
                  <a:pos x="149" y="384"/>
                </a:cxn>
                <a:cxn ang="0">
                  <a:pos x="129" y="361"/>
                </a:cxn>
                <a:cxn ang="0">
                  <a:pos x="132" y="332"/>
                </a:cxn>
                <a:cxn ang="0">
                  <a:pos x="114" y="313"/>
                </a:cxn>
                <a:cxn ang="0">
                  <a:pos x="94" y="300"/>
                </a:cxn>
                <a:cxn ang="0">
                  <a:pos x="86" y="288"/>
                </a:cxn>
                <a:cxn ang="0">
                  <a:pos x="71" y="266"/>
                </a:cxn>
                <a:cxn ang="0">
                  <a:pos x="46" y="253"/>
                </a:cxn>
                <a:cxn ang="0">
                  <a:pos x="22" y="237"/>
                </a:cxn>
                <a:cxn ang="0">
                  <a:pos x="15" y="205"/>
                </a:cxn>
                <a:cxn ang="0">
                  <a:pos x="5" y="190"/>
                </a:cxn>
                <a:cxn ang="0">
                  <a:pos x="6" y="166"/>
                </a:cxn>
                <a:cxn ang="0">
                  <a:pos x="18" y="140"/>
                </a:cxn>
                <a:cxn ang="0">
                  <a:pos x="8" y="113"/>
                </a:cxn>
                <a:cxn ang="0">
                  <a:pos x="15" y="87"/>
                </a:cxn>
                <a:cxn ang="0">
                  <a:pos x="27" y="58"/>
                </a:cxn>
                <a:cxn ang="0">
                  <a:pos x="24" y="26"/>
                </a:cxn>
                <a:cxn ang="0">
                  <a:pos x="41" y="9"/>
                </a:cxn>
                <a:cxn ang="0">
                  <a:pos x="61" y="16"/>
                </a:cxn>
                <a:cxn ang="0">
                  <a:pos x="75" y="1"/>
                </a:cxn>
                <a:cxn ang="0">
                  <a:pos x="84" y="21"/>
                </a:cxn>
                <a:cxn ang="0">
                  <a:pos x="113" y="8"/>
                </a:cxn>
                <a:cxn ang="0">
                  <a:pos x="136" y="17"/>
                </a:cxn>
                <a:cxn ang="0">
                  <a:pos x="161" y="29"/>
                </a:cxn>
                <a:cxn ang="0">
                  <a:pos x="181" y="27"/>
                </a:cxn>
                <a:cxn ang="0">
                  <a:pos x="206" y="20"/>
                </a:cxn>
                <a:cxn ang="0">
                  <a:pos x="242" y="28"/>
                </a:cxn>
                <a:cxn ang="0">
                  <a:pos x="260" y="62"/>
                </a:cxn>
                <a:cxn ang="0">
                  <a:pos x="286" y="96"/>
                </a:cxn>
                <a:cxn ang="0">
                  <a:pos x="301" y="76"/>
                </a:cxn>
                <a:cxn ang="0">
                  <a:pos x="327" y="91"/>
                </a:cxn>
                <a:cxn ang="0">
                  <a:pos x="337" y="101"/>
                </a:cxn>
                <a:cxn ang="0">
                  <a:pos x="352" y="102"/>
                </a:cxn>
                <a:cxn ang="0">
                  <a:pos x="379" y="97"/>
                </a:cxn>
                <a:cxn ang="0">
                  <a:pos x="402" y="89"/>
                </a:cxn>
                <a:cxn ang="0">
                  <a:pos x="422" y="110"/>
                </a:cxn>
                <a:cxn ang="0">
                  <a:pos x="422" y="131"/>
                </a:cxn>
                <a:cxn ang="0">
                  <a:pos x="404" y="142"/>
                </a:cxn>
                <a:cxn ang="0">
                  <a:pos x="377" y="141"/>
                </a:cxn>
                <a:cxn ang="0">
                  <a:pos x="355" y="132"/>
                </a:cxn>
                <a:cxn ang="0">
                  <a:pos x="345" y="117"/>
                </a:cxn>
                <a:cxn ang="0">
                  <a:pos x="335" y="139"/>
                </a:cxn>
                <a:cxn ang="0">
                  <a:pos x="338" y="163"/>
                </a:cxn>
                <a:cxn ang="0">
                  <a:pos x="354" y="182"/>
                </a:cxn>
                <a:cxn ang="0">
                  <a:pos x="370" y="174"/>
                </a:cxn>
                <a:cxn ang="0">
                  <a:pos x="377" y="204"/>
                </a:cxn>
                <a:cxn ang="0">
                  <a:pos x="377" y="231"/>
                </a:cxn>
                <a:cxn ang="0">
                  <a:pos x="359" y="248"/>
                </a:cxn>
                <a:cxn ang="0">
                  <a:pos x="350" y="271"/>
                </a:cxn>
                <a:cxn ang="0">
                  <a:pos x="365" y="291"/>
                </a:cxn>
                <a:cxn ang="0">
                  <a:pos x="362" y="313"/>
                </a:cxn>
                <a:cxn ang="0">
                  <a:pos x="354" y="344"/>
                </a:cxn>
                <a:cxn ang="0">
                  <a:pos x="343" y="367"/>
                </a:cxn>
                <a:cxn ang="0">
                  <a:pos x="332" y="394"/>
                </a:cxn>
                <a:cxn ang="0">
                  <a:pos x="331" y="413"/>
                </a:cxn>
                <a:cxn ang="0">
                  <a:pos x="312" y="410"/>
                </a:cxn>
                <a:cxn ang="0">
                  <a:pos x="284" y="391"/>
                </a:cxn>
                <a:cxn ang="0">
                  <a:pos x="260" y="398"/>
                </a:cxn>
                <a:cxn ang="0">
                  <a:pos x="230" y="393"/>
                </a:cxn>
                <a:cxn ang="0">
                  <a:pos x="209" y="380"/>
                </a:cxn>
                <a:cxn ang="0">
                  <a:pos x="186" y="385"/>
                </a:cxn>
                <a:cxn ang="0">
                  <a:pos x="169" y="395"/>
                </a:cxn>
              </a:cxnLst>
              <a:rect l="0" t="0" r="r" b="b"/>
              <a:pathLst>
                <a:path w="432" h="419">
                  <a:moveTo>
                    <a:pt x="166" y="395"/>
                  </a:moveTo>
                  <a:cubicBezTo>
                    <a:pt x="164" y="395"/>
                    <a:pt x="162" y="395"/>
                    <a:pt x="160" y="395"/>
                  </a:cubicBezTo>
                  <a:cubicBezTo>
                    <a:pt x="159" y="394"/>
                    <a:pt x="157" y="390"/>
                    <a:pt x="155" y="389"/>
                  </a:cubicBezTo>
                  <a:cubicBezTo>
                    <a:pt x="154" y="388"/>
                    <a:pt x="150" y="386"/>
                    <a:pt x="149" y="384"/>
                  </a:cubicBezTo>
                  <a:cubicBezTo>
                    <a:pt x="147" y="382"/>
                    <a:pt x="146" y="377"/>
                    <a:pt x="144" y="375"/>
                  </a:cubicBezTo>
                  <a:cubicBezTo>
                    <a:pt x="143" y="373"/>
                    <a:pt x="141" y="370"/>
                    <a:pt x="139" y="369"/>
                  </a:cubicBezTo>
                  <a:cubicBezTo>
                    <a:pt x="138" y="367"/>
                    <a:pt x="135" y="364"/>
                    <a:pt x="133" y="363"/>
                  </a:cubicBezTo>
                  <a:cubicBezTo>
                    <a:pt x="132" y="362"/>
                    <a:pt x="130" y="362"/>
                    <a:pt x="129" y="361"/>
                  </a:cubicBezTo>
                  <a:cubicBezTo>
                    <a:pt x="128" y="359"/>
                    <a:pt x="127" y="354"/>
                    <a:pt x="127" y="352"/>
                  </a:cubicBezTo>
                  <a:cubicBezTo>
                    <a:pt x="128" y="351"/>
                    <a:pt x="131" y="349"/>
                    <a:pt x="132" y="348"/>
                  </a:cubicBezTo>
                  <a:cubicBezTo>
                    <a:pt x="133" y="346"/>
                    <a:pt x="133" y="342"/>
                    <a:pt x="133" y="340"/>
                  </a:cubicBezTo>
                  <a:cubicBezTo>
                    <a:pt x="133" y="338"/>
                    <a:pt x="132" y="334"/>
                    <a:pt x="132" y="332"/>
                  </a:cubicBezTo>
                  <a:cubicBezTo>
                    <a:pt x="131" y="330"/>
                    <a:pt x="131" y="326"/>
                    <a:pt x="129" y="325"/>
                  </a:cubicBezTo>
                  <a:cubicBezTo>
                    <a:pt x="128" y="324"/>
                    <a:pt x="126" y="325"/>
                    <a:pt x="125" y="325"/>
                  </a:cubicBezTo>
                  <a:cubicBezTo>
                    <a:pt x="123" y="323"/>
                    <a:pt x="125" y="316"/>
                    <a:pt x="123" y="315"/>
                  </a:cubicBezTo>
                  <a:cubicBezTo>
                    <a:pt x="121" y="313"/>
                    <a:pt x="116" y="314"/>
                    <a:pt x="114" y="313"/>
                  </a:cubicBezTo>
                  <a:cubicBezTo>
                    <a:pt x="111" y="313"/>
                    <a:pt x="106" y="311"/>
                    <a:pt x="105" y="309"/>
                  </a:cubicBezTo>
                  <a:cubicBezTo>
                    <a:pt x="104" y="307"/>
                    <a:pt x="106" y="303"/>
                    <a:pt x="105" y="301"/>
                  </a:cubicBezTo>
                  <a:cubicBezTo>
                    <a:pt x="104" y="299"/>
                    <a:pt x="100" y="297"/>
                    <a:pt x="98" y="298"/>
                  </a:cubicBezTo>
                  <a:cubicBezTo>
                    <a:pt x="97" y="298"/>
                    <a:pt x="95" y="299"/>
                    <a:pt x="94" y="300"/>
                  </a:cubicBezTo>
                  <a:cubicBezTo>
                    <a:pt x="93" y="301"/>
                    <a:pt x="93" y="302"/>
                    <a:pt x="93" y="303"/>
                  </a:cubicBezTo>
                  <a:cubicBezTo>
                    <a:pt x="92" y="303"/>
                    <a:pt x="88" y="302"/>
                    <a:pt x="88" y="301"/>
                  </a:cubicBezTo>
                  <a:cubicBezTo>
                    <a:pt x="88" y="300"/>
                    <a:pt x="84" y="295"/>
                    <a:pt x="83" y="293"/>
                  </a:cubicBezTo>
                  <a:cubicBezTo>
                    <a:pt x="83" y="292"/>
                    <a:pt x="86" y="290"/>
                    <a:pt x="86" y="288"/>
                  </a:cubicBezTo>
                  <a:cubicBezTo>
                    <a:pt x="87" y="287"/>
                    <a:pt x="88" y="283"/>
                    <a:pt x="88" y="282"/>
                  </a:cubicBezTo>
                  <a:cubicBezTo>
                    <a:pt x="88" y="280"/>
                    <a:pt x="88" y="276"/>
                    <a:pt x="87" y="274"/>
                  </a:cubicBezTo>
                  <a:cubicBezTo>
                    <a:pt x="85" y="273"/>
                    <a:pt x="81" y="273"/>
                    <a:pt x="79" y="272"/>
                  </a:cubicBezTo>
                  <a:cubicBezTo>
                    <a:pt x="77" y="271"/>
                    <a:pt x="73" y="268"/>
                    <a:pt x="71" y="266"/>
                  </a:cubicBezTo>
                  <a:cubicBezTo>
                    <a:pt x="70" y="265"/>
                    <a:pt x="67" y="261"/>
                    <a:pt x="65" y="260"/>
                  </a:cubicBezTo>
                  <a:cubicBezTo>
                    <a:pt x="63" y="259"/>
                    <a:pt x="60" y="260"/>
                    <a:pt x="59" y="260"/>
                  </a:cubicBezTo>
                  <a:cubicBezTo>
                    <a:pt x="57" y="260"/>
                    <a:pt x="54" y="260"/>
                    <a:pt x="53" y="260"/>
                  </a:cubicBezTo>
                  <a:cubicBezTo>
                    <a:pt x="51" y="259"/>
                    <a:pt x="48" y="255"/>
                    <a:pt x="46" y="253"/>
                  </a:cubicBezTo>
                  <a:cubicBezTo>
                    <a:pt x="44" y="252"/>
                    <a:pt x="39" y="252"/>
                    <a:pt x="38" y="250"/>
                  </a:cubicBezTo>
                  <a:cubicBezTo>
                    <a:pt x="36" y="249"/>
                    <a:pt x="35" y="245"/>
                    <a:pt x="33" y="244"/>
                  </a:cubicBezTo>
                  <a:cubicBezTo>
                    <a:pt x="33" y="243"/>
                    <a:pt x="30" y="241"/>
                    <a:pt x="29" y="240"/>
                  </a:cubicBezTo>
                  <a:cubicBezTo>
                    <a:pt x="28" y="239"/>
                    <a:pt x="24" y="238"/>
                    <a:pt x="22" y="237"/>
                  </a:cubicBezTo>
                  <a:cubicBezTo>
                    <a:pt x="21" y="236"/>
                    <a:pt x="19" y="233"/>
                    <a:pt x="19" y="232"/>
                  </a:cubicBezTo>
                  <a:cubicBezTo>
                    <a:pt x="18" y="230"/>
                    <a:pt x="15" y="226"/>
                    <a:pt x="15" y="224"/>
                  </a:cubicBezTo>
                  <a:cubicBezTo>
                    <a:pt x="15" y="222"/>
                    <a:pt x="17" y="217"/>
                    <a:pt x="17" y="215"/>
                  </a:cubicBezTo>
                  <a:cubicBezTo>
                    <a:pt x="17" y="212"/>
                    <a:pt x="16" y="205"/>
                    <a:pt x="15" y="205"/>
                  </a:cubicBezTo>
                  <a:cubicBezTo>
                    <a:pt x="15" y="205"/>
                    <a:pt x="10" y="203"/>
                    <a:pt x="8" y="202"/>
                  </a:cubicBezTo>
                  <a:cubicBezTo>
                    <a:pt x="6" y="201"/>
                    <a:pt x="2" y="200"/>
                    <a:pt x="1" y="198"/>
                  </a:cubicBezTo>
                  <a:cubicBezTo>
                    <a:pt x="0" y="197"/>
                    <a:pt x="1" y="193"/>
                    <a:pt x="1" y="192"/>
                  </a:cubicBezTo>
                  <a:cubicBezTo>
                    <a:pt x="2" y="191"/>
                    <a:pt x="5" y="190"/>
                    <a:pt x="5" y="190"/>
                  </a:cubicBezTo>
                  <a:cubicBezTo>
                    <a:pt x="6" y="189"/>
                    <a:pt x="6" y="187"/>
                    <a:pt x="5" y="186"/>
                  </a:cubicBezTo>
                  <a:cubicBezTo>
                    <a:pt x="5" y="185"/>
                    <a:pt x="3" y="183"/>
                    <a:pt x="3" y="181"/>
                  </a:cubicBezTo>
                  <a:cubicBezTo>
                    <a:pt x="2" y="180"/>
                    <a:pt x="3" y="176"/>
                    <a:pt x="3" y="175"/>
                  </a:cubicBezTo>
                  <a:cubicBezTo>
                    <a:pt x="3" y="173"/>
                    <a:pt x="4" y="168"/>
                    <a:pt x="6" y="166"/>
                  </a:cubicBezTo>
                  <a:cubicBezTo>
                    <a:pt x="7" y="166"/>
                    <a:pt x="10" y="167"/>
                    <a:pt x="11" y="166"/>
                  </a:cubicBezTo>
                  <a:cubicBezTo>
                    <a:pt x="13" y="166"/>
                    <a:pt x="16" y="162"/>
                    <a:pt x="17" y="161"/>
                  </a:cubicBezTo>
                  <a:cubicBezTo>
                    <a:pt x="18" y="158"/>
                    <a:pt x="20" y="150"/>
                    <a:pt x="20" y="150"/>
                  </a:cubicBezTo>
                  <a:cubicBezTo>
                    <a:pt x="20" y="150"/>
                    <a:pt x="20" y="142"/>
                    <a:pt x="18" y="140"/>
                  </a:cubicBezTo>
                  <a:cubicBezTo>
                    <a:pt x="17" y="139"/>
                    <a:pt x="13" y="139"/>
                    <a:pt x="12" y="138"/>
                  </a:cubicBezTo>
                  <a:cubicBezTo>
                    <a:pt x="11" y="137"/>
                    <a:pt x="10" y="134"/>
                    <a:pt x="10" y="132"/>
                  </a:cubicBezTo>
                  <a:cubicBezTo>
                    <a:pt x="9" y="130"/>
                    <a:pt x="11" y="125"/>
                    <a:pt x="11" y="123"/>
                  </a:cubicBezTo>
                  <a:cubicBezTo>
                    <a:pt x="10" y="120"/>
                    <a:pt x="9" y="116"/>
                    <a:pt x="8" y="113"/>
                  </a:cubicBezTo>
                  <a:cubicBezTo>
                    <a:pt x="8" y="111"/>
                    <a:pt x="4" y="108"/>
                    <a:pt x="4" y="106"/>
                  </a:cubicBezTo>
                  <a:cubicBezTo>
                    <a:pt x="5" y="104"/>
                    <a:pt x="8" y="101"/>
                    <a:pt x="9" y="99"/>
                  </a:cubicBezTo>
                  <a:cubicBezTo>
                    <a:pt x="10" y="97"/>
                    <a:pt x="9" y="92"/>
                    <a:pt x="11" y="91"/>
                  </a:cubicBezTo>
                  <a:cubicBezTo>
                    <a:pt x="11" y="90"/>
                    <a:pt x="14" y="88"/>
                    <a:pt x="15" y="87"/>
                  </a:cubicBezTo>
                  <a:cubicBezTo>
                    <a:pt x="17" y="86"/>
                    <a:pt x="20" y="81"/>
                    <a:pt x="20" y="79"/>
                  </a:cubicBezTo>
                  <a:cubicBezTo>
                    <a:pt x="20" y="76"/>
                    <a:pt x="17" y="72"/>
                    <a:pt x="17" y="70"/>
                  </a:cubicBezTo>
                  <a:cubicBezTo>
                    <a:pt x="18" y="67"/>
                    <a:pt x="20" y="62"/>
                    <a:pt x="22" y="61"/>
                  </a:cubicBezTo>
                  <a:cubicBezTo>
                    <a:pt x="23" y="59"/>
                    <a:pt x="26" y="59"/>
                    <a:pt x="27" y="58"/>
                  </a:cubicBezTo>
                  <a:cubicBezTo>
                    <a:pt x="29" y="56"/>
                    <a:pt x="31" y="53"/>
                    <a:pt x="31" y="51"/>
                  </a:cubicBezTo>
                  <a:cubicBezTo>
                    <a:pt x="31" y="48"/>
                    <a:pt x="27" y="41"/>
                    <a:pt x="27" y="41"/>
                  </a:cubicBezTo>
                  <a:cubicBezTo>
                    <a:pt x="27" y="40"/>
                    <a:pt x="28" y="33"/>
                    <a:pt x="27" y="31"/>
                  </a:cubicBezTo>
                  <a:cubicBezTo>
                    <a:pt x="27" y="29"/>
                    <a:pt x="24" y="28"/>
                    <a:pt x="24" y="26"/>
                  </a:cubicBezTo>
                  <a:cubicBezTo>
                    <a:pt x="23" y="24"/>
                    <a:pt x="24" y="18"/>
                    <a:pt x="25" y="15"/>
                  </a:cubicBezTo>
                  <a:cubicBezTo>
                    <a:pt x="26" y="14"/>
                    <a:pt x="31" y="14"/>
                    <a:pt x="32" y="14"/>
                  </a:cubicBezTo>
                  <a:cubicBezTo>
                    <a:pt x="34" y="13"/>
                    <a:pt x="35" y="8"/>
                    <a:pt x="37" y="8"/>
                  </a:cubicBezTo>
                  <a:cubicBezTo>
                    <a:pt x="38" y="7"/>
                    <a:pt x="40" y="9"/>
                    <a:pt x="41" y="9"/>
                  </a:cubicBezTo>
                  <a:cubicBezTo>
                    <a:pt x="41" y="10"/>
                    <a:pt x="42" y="11"/>
                    <a:pt x="43" y="12"/>
                  </a:cubicBezTo>
                  <a:cubicBezTo>
                    <a:pt x="45" y="13"/>
                    <a:pt x="50" y="10"/>
                    <a:pt x="51" y="11"/>
                  </a:cubicBezTo>
                  <a:cubicBezTo>
                    <a:pt x="52" y="12"/>
                    <a:pt x="52" y="15"/>
                    <a:pt x="53" y="16"/>
                  </a:cubicBezTo>
                  <a:cubicBezTo>
                    <a:pt x="54" y="17"/>
                    <a:pt x="59" y="17"/>
                    <a:pt x="61" y="16"/>
                  </a:cubicBezTo>
                  <a:cubicBezTo>
                    <a:pt x="62" y="15"/>
                    <a:pt x="62" y="11"/>
                    <a:pt x="63" y="9"/>
                  </a:cubicBezTo>
                  <a:cubicBezTo>
                    <a:pt x="64" y="9"/>
                    <a:pt x="66" y="8"/>
                    <a:pt x="67" y="8"/>
                  </a:cubicBezTo>
                  <a:cubicBezTo>
                    <a:pt x="68" y="7"/>
                    <a:pt x="69" y="4"/>
                    <a:pt x="70" y="3"/>
                  </a:cubicBezTo>
                  <a:cubicBezTo>
                    <a:pt x="71" y="2"/>
                    <a:pt x="73" y="0"/>
                    <a:pt x="75" y="1"/>
                  </a:cubicBezTo>
                  <a:cubicBezTo>
                    <a:pt x="76" y="2"/>
                    <a:pt x="76" y="3"/>
                    <a:pt x="76" y="3"/>
                  </a:cubicBezTo>
                  <a:cubicBezTo>
                    <a:pt x="76" y="5"/>
                    <a:pt x="75" y="9"/>
                    <a:pt x="75" y="11"/>
                  </a:cubicBezTo>
                  <a:cubicBezTo>
                    <a:pt x="76" y="13"/>
                    <a:pt x="77" y="17"/>
                    <a:pt x="79" y="19"/>
                  </a:cubicBezTo>
                  <a:cubicBezTo>
                    <a:pt x="80" y="20"/>
                    <a:pt x="82" y="21"/>
                    <a:pt x="84" y="21"/>
                  </a:cubicBezTo>
                  <a:cubicBezTo>
                    <a:pt x="86" y="21"/>
                    <a:pt x="90" y="17"/>
                    <a:pt x="92" y="16"/>
                  </a:cubicBezTo>
                  <a:cubicBezTo>
                    <a:pt x="94" y="16"/>
                    <a:pt x="97" y="19"/>
                    <a:pt x="99" y="18"/>
                  </a:cubicBezTo>
                  <a:cubicBezTo>
                    <a:pt x="100" y="18"/>
                    <a:pt x="102" y="16"/>
                    <a:pt x="103" y="15"/>
                  </a:cubicBezTo>
                  <a:cubicBezTo>
                    <a:pt x="106" y="14"/>
                    <a:pt x="110" y="9"/>
                    <a:pt x="113" y="8"/>
                  </a:cubicBezTo>
                  <a:cubicBezTo>
                    <a:pt x="115" y="8"/>
                    <a:pt x="118" y="9"/>
                    <a:pt x="120" y="9"/>
                  </a:cubicBezTo>
                  <a:cubicBezTo>
                    <a:pt x="122" y="9"/>
                    <a:pt x="126" y="9"/>
                    <a:pt x="128" y="9"/>
                  </a:cubicBezTo>
                  <a:cubicBezTo>
                    <a:pt x="130" y="9"/>
                    <a:pt x="133" y="10"/>
                    <a:pt x="135" y="12"/>
                  </a:cubicBezTo>
                  <a:cubicBezTo>
                    <a:pt x="136" y="13"/>
                    <a:pt x="135" y="16"/>
                    <a:pt x="136" y="17"/>
                  </a:cubicBezTo>
                  <a:cubicBezTo>
                    <a:pt x="137" y="19"/>
                    <a:pt x="140" y="21"/>
                    <a:pt x="142" y="21"/>
                  </a:cubicBezTo>
                  <a:cubicBezTo>
                    <a:pt x="144" y="22"/>
                    <a:pt x="149" y="20"/>
                    <a:pt x="151" y="21"/>
                  </a:cubicBezTo>
                  <a:cubicBezTo>
                    <a:pt x="153" y="21"/>
                    <a:pt x="154" y="23"/>
                    <a:pt x="155" y="24"/>
                  </a:cubicBezTo>
                  <a:cubicBezTo>
                    <a:pt x="157" y="25"/>
                    <a:pt x="160" y="27"/>
                    <a:pt x="161" y="29"/>
                  </a:cubicBezTo>
                  <a:cubicBezTo>
                    <a:pt x="161" y="30"/>
                    <a:pt x="161" y="33"/>
                    <a:pt x="162" y="33"/>
                  </a:cubicBezTo>
                  <a:cubicBezTo>
                    <a:pt x="163" y="34"/>
                    <a:pt x="167" y="33"/>
                    <a:pt x="168" y="33"/>
                  </a:cubicBezTo>
                  <a:cubicBezTo>
                    <a:pt x="170" y="32"/>
                    <a:pt x="173" y="30"/>
                    <a:pt x="175" y="29"/>
                  </a:cubicBezTo>
                  <a:cubicBezTo>
                    <a:pt x="176" y="28"/>
                    <a:pt x="180" y="28"/>
                    <a:pt x="181" y="27"/>
                  </a:cubicBezTo>
                  <a:cubicBezTo>
                    <a:pt x="183" y="25"/>
                    <a:pt x="185" y="21"/>
                    <a:pt x="186" y="19"/>
                  </a:cubicBezTo>
                  <a:cubicBezTo>
                    <a:pt x="188" y="18"/>
                    <a:pt x="191" y="16"/>
                    <a:pt x="193" y="15"/>
                  </a:cubicBezTo>
                  <a:cubicBezTo>
                    <a:pt x="195" y="15"/>
                    <a:pt x="201" y="14"/>
                    <a:pt x="203" y="15"/>
                  </a:cubicBezTo>
                  <a:cubicBezTo>
                    <a:pt x="204" y="16"/>
                    <a:pt x="205" y="19"/>
                    <a:pt x="206" y="20"/>
                  </a:cubicBezTo>
                  <a:cubicBezTo>
                    <a:pt x="208" y="22"/>
                    <a:pt x="213" y="25"/>
                    <a:pt x="216" y="25"/>
                  </a:cubicBezTo>
                  <a:cubicBezTo>
                    <a:pt x="217" y="25"/>
                    <a:pt x="220" y="25"/>
                    <a:pt x="221" y="24"/>
                  </a:cubicBezTo>
                  <a:cubicBezTo>
                    <a:pt x="224" y="24"/>
                    <a:pt x="231" y="22"/>
                    <a:pt x="234" y="23"/>
                  </a:cubicBezTo>
                  <a:cubicBezTo>
                    <a:pt x="237" y="23"/>
                    <a:pt x="240" y="27"/>
                    <a:pt x="242" y="28"/>
                  </a:cubicBezTo>
                  <a:cubicBezTo>
                    <a:pt x="244" y="30"/>
                    <a:pt x="248" y="33"/>
                    <a:pt x="249" y="35"/>
                  </a:cubicBezTo>
                  <a:cubicBezTo>
                    <a:pt x="251" y="38"/>
                    <a:pt x="252" y="45"/>
                    <a:pt x="253" y="49"/>
                  </a:cubicBezTo>
                  <a:cubicBezTo>
                    <a:pt x="254" y="50"/>
                    <a:pt x="256" y="54"/>
                    <a:pt x="257" y="55"/>
                  </a:cubicBezTo>
                  <a:cubicBezTo>
                    <a:pt x="258" y="57"/>
                    <a:pt x="259" y="61"/>
                    <a:pt x="260" y="62"/>
                  </a:cubicBezTo>
                  <a:cubicBezTo>
                    <a:pt x="262" y="64"/>
                    <a:pt x="267" y="67"/>
                    <a:pt x="269" y="68"/>
                  </a:cubicBezTo>
                  <a:cubicBezTo>
                    <a:pt x="271" y="71"/>
                    <a:pt x="273" y="76"/>
                    <a:pt x="275" y="79"/>
                  </a:cubicBezTo>
                  <a:cubicBezTo>
                    <a:pt x="276" y="82"/>
                    <a:pt x="277" y="90"/>
                    <a:pt x="280" y="93"/>
                  </a:cubicBezTo>
                  <a:cubicBezTo>
                    <a:pt x="281" y="94"/>
                    <a:pt x="284" y="95"/>
                    <a:pt x="286" y="96"/>
                  </a:cubicBezTo>
                  <a:cubicBezTo>
                    <a:pt x="288" y="96"/>
                    <a:pt x="294" y="98"/>
                    <a:pt x="297" y="97"/>
                  </a:cubicBezTo>
                  <a:cubicBezTo>
                    <a:pt x="298" y="97"/>
                    <a:pt x="301" y="94"/>
                    <a:pt x="301" y="92"/>
                  </a:cubicBezTo>
                  <a:cubicBezTo>
                    <a:pt x="302" y="91"/>
                    <a:pt x="300" y="87"/>
                    <a:pt x="300" y="85"/>
                  </a:cubicBezTo>
                  <a:cubicBezTo>
                    <a:pt x="300" y="83"/>
                    <a:pt x="299" y="78"/>
                    <a:pt x="301" y="76"/>
                  </a:cubicBezTo>
                  <a:cubicBezTo>
                    <a:pt x="303" y="75"/>
                    <a:pt x="308" y="76"/>
                    <a:pt x="311" y="76"/>
                  </a:cubicBezTo>
                  <a:cubicBezTo>
                    <a:pt x="313" y="77"/>
                    <a:pt x="316" y="79"/>
                    <a:pt x="318" y="80"/>
                  </a:cubicBezTo>
                  <a:cubicBezTo>
                    <a:pt x="319" y="81"/>
                    <a:pt x="322" y="82"/>
                    <a:pt x="323" y="83"/>
                  </a:cubicBezTo>
                  <a:cubicBezTo>
                    <a:pt x="325" y="84"/>
                    <a:pt x="327" y="89"/>
                    <a:pt x="327" y="91"/>
                  </a:cubicBezTo>
                  <a:cubicBezTo>
                    <a:pt x="327" y="93"/>
                    <a:pt x="325" y="95"/>
                    <a:pt x="325" y="97"/>
                  </a:cubicBezTo>
                  <a:cubicBezTo>
                    <a:pt x="325" y="98"/>
                    <a:pt x="326" y="102"/>
                    <a:pt x="327" y="103"/>
                  </a:cubicBezTo>
                  <a:cubicBezTo>
                    <a:pt x="329" y="105"/>
                    <a:pt x="335" y="105"/>
                    <a:pt x="336" y="104"/>
                  </a:cubicBezTo>
                  <a:cubicBezTo>
                    <a:pt x="337" y="104"/>
                    <a:pt x="337" y="102"/>
                    <a:pt x="337" y="101"/>
                  </a:cubicBezTo>
                  <a:cubicBezTo>
                    <a:pt x="337" y="100"/>
                    <a:pt x="336" y="97"/>
                    <a:pt x="337" y="96"/>
                  </a:cubicBezTo>
                  <a:cubicBezTo>
                    <a:pt x="338" y="96"/>
                    <a:pt x="340" y="96"/>
                    <a:pt x="340" y="96"/>
                  </a:cubicBezTo>
                  <a:cubicBezTo>
                    <a:pt x="343" y="96"/>
                    <a:pt x="349" y="96"/>
                    <a:pt x="350" y="98"/>
                  </a:cubicBezTo>
                  <a:cubicBezTo>
                    <a:pt x="351" y="99"/>
                    <a:pt x="351" y="102"/>
                    <a:pt x="352" y="102"/>
                  </a:cubicBezTo>
                  <a:cubicBezTo>
                    <a:pt x="353" y="103"/>
                    <a:pt x="357" y="103"/>
                    <a:pt x="359" y="102"/>
                  </a:cubicBezTo>
                  <a:cubicBezTo>
                    <a:pt x="361" y="102"/>
                    <a:pt x="365" y="100"/>
                    <a:pt x="367" y="99"/>
                  </a:cubicBezTo>
                  <a:cubicBezTo>
                    <a:pt x="369" y="99"/>
                    <a:pt x="373" y="99"/>
                    <a:pt x="375" y="99"/>
                  </a:cubicBezTo>
                  <a:cubicBezTo>
                    <a:pt x="376" y="99"/>
                    <a:pt x="379" y="98"/>
                    <a:pt x="379" y="97"/>
                  </a:cubicBezTo>
                  <a:cubicBezTo>
                    <a:pt x="380" y="96"/>
                    <a:pt x="379" y="92"/>
                    <a:pt x="379" y="90"/>
                  </a:cubicBezTo>
                  <a:cubicBezTo>
                    <a:pt x="380" y="88"/>
                    <a:pt x="383" y="87"/>
                    <a:pt x="385" y="86"/>
                  </a:cubicBezTo>
                  <a:cubicBezTo>
                    <a:pt x="386" y="85"/>
                    <a:pt x="389" y="85"/>
                    <a:pt x="391" y="85"/>
                  </a:cubicBezTo>
                  <a:cubicBezTo>
                    <a:pt x="394" y="85"/>
                    <a:pt x="400" y="86"/>
                    <a:pt x="402" y="89"/>
                  </a:cubicBezTo>
                  <a:cubicBezTo>
                    <a:pt x="403" y="90"/>
                    <a:pt x="402" y="94"/>
                    <a:pt x="403" y="96"/>
                  </a:cubicBezTo>
                  <a:cubicBezTo>
                    <a:pt x="404" y="99"/>
                    <a:pt x="408" y="102"/>
                    <a:pt x="409" y="105"/>
                  </a:cubicBezTo>
                  <a:cubicBezTo>
                    <a:pt x="410" y="106"/>
                    <a:pt x="411" y="110"/>
                    <a:pt x="413" y="111"/>
                  </a:cubicBezTo>
                  <a:cubicBezTo>
                    <a:pt x="415" y="112"/>
                    <a:pt x="420" y="110"/>
                    <a:pt x="422" y="110"/>
                  </a:cubicBezTo>
                  <a:cubicBezTo>
                    <a:pt x="425" y="110"/>
                    <a:pt x="432" y="115"/>
                    <a:pt x="432" y="115"/>
                  </a:cubicBezTo>
                  <a:cubicBezTo>
                    <a:pt x="432" y="115"/>
                    <a:pt x="430" y="121"/>
                    <a:pt x="429" y="123"/>
                  </a:cubicBezTo>
                  <a:cubicBezTo>
                    <a:pt x="428" y="124"/>
                    <a:pt x="426" y="125"/>
                    <a:pt x="425" y="126"/>
                  </a:cubicBezTo>
                  <a:cubicBezTo>
                    <a:pt x="424" y="127"/>
                    <a:pt x="423" y="130"/>
                    <a:pt x="422" y="131"/>
                  </a:cubicBezTo>
                  <a:cubicBezTo>
                    <a:pt x="422" y="133"/>
                    <a:pt x="424" y="137"/>
                    <a:pt x="424" y="139"/>
                  </a:cubicBezTo>
                  <a:cubicBezTo>
                    <a:pt x="424" y="140"/>
                    <a:pt x="421" y="143"/>
                    <a:pt x="419" y="144"/>
                  </a:cubicBezTo>
                  <a:cubicBezTo>
                    <a:pt x="417" y="145"/>
                    <a:pt x="413" y="145"/>
                    <a:pt x="411" y="145"/>
                  </a:cubicBezTo>
                  <a:cubicBezTo>
                    <a:pt x="409" y="144"/>
                    <a:pt x="406" y="142"/>
                    <a:pt x="404" y="142"/>
                  </a:cubicBezTo>
                  <a:cubicBezTo>
                    <a:pt x="403" y="141"/>
                    <a:pt x="399" y="141"/>
                    <a:pt x="397" y="142"/>
                  </a:cubicBezTo>
                  <a:cubicBezTo>
                    <a:pt x="396" y="142"/>
                    <a:pt x="394" y="144"/>
                    <a:pt x="393" y="145"/>
                  </a:cubicBezTo>
                  <a:cubicBezTo>
                    <a:pt x="391" y="146"/>
                    <a:pt x="385" y="145"/>
                    <a:pt x="383" y="145"/>
                  </a:cubicBezTo>
                  <a:cubicBezTo>
                    <a:pt x="381" y="144"/>
                    <a:pt x="379" y="141"/>
                    <a:pt x="377" y="141"/>
                  </a:cubicBezTo>
                  <a:cubicBezTo>
                    <a:pt x="375" y="140"/>
                    <a:pt x="372" y="142"/>
                    <a:pt x="370" y="141"/>
                  </a:cubicBezTo>
                  <a:cubicBezTo>
                    <a:pt x="368" y="140"/>
                    <a:pt x="368" y="136"/>
                    <a:pt x="366" y="135"/>
                  </a:cubicBezTo>
                  <a:cubicBezTo>
                    <a:pt x="365" y="134"/>
                    <a:pt x="362" y="133"/>
                    <a:pt x="361" y="133"/>
                  </a:cubicBezTo>
                  <a:cubicBezTo>
                    <a:pt x="360" y="132"/>
                    <a:pt x="356" y="133"/>
                    <a:pt x="355" y="132"/>
                  </a:cubicBezTo>
                  <a:cubicBezTo>
                    <a:pt x="353" y="132"/>
                    <a:pt x="350" y="133"/>
                    <a:pt x="349" y="132"/>
                  </a:cubicBezTo>
                  <a:cubicBezTo>
                    <a:pt x="348" y="130"/>
                    <a:pt x="349" y="127"/>
                    <a:pt x="349" y="125"/>
                  </a:cubicBezTo>
                  <a:cubicBezTo>
                    <a:pt x="349" y="124"/>
                    <a:pt x="350" y="121"/>
                    <a:pt x="349" y="120"/>
                  </a:cubicBezTo>
                  <a:cubicBezTo>
                    <a:pt x="348" y="119"/>
                    <a:pt x="346" y="117"/>
                    <a:pt x="345" y="117"/>
                  </a:cubicBezTo>
                  <a:cubicBezTo>
                    <a:pt x="343" y="117"/>
                    <a:pt x="340" y="120"/>
                    <a:pt x="339" y="121"/>
                  </a:cubicBezTo>
                  <a:cubicBezTo>
                    <a:pt x="338" y="123"/>
                    <a:pt x="340" y="127"/>
                    <a:pt x="339" y="129"/>
                  </a:cubicBezTo>
                  <a:cubicBezTo>
                    <a:pt x="339" y="130"/>
                    <a:pt x="336" y="131"/>
                    <a:pt x="336" y="132"/>
                  </a:cubicBezTo>
                  <a:cubicBezTo>
                    <a:pt x="335" y="134"/>
                    <a:pt x="336" y="138"/>
                    <a:pt x="335" y="139"/>
                  </a:cubicBezTo>
                  <a:cubicBezTo>
                    <a:pt x="334" y="141"/>
                    <a:pt x="330" y="142"/>
                    <a:pt x="329" y="143"/>
                  </a:cubicBezTo>
                  <a:cubicBezTo>
                    <a:pt x="328" y="146"/>
                    <a:pt x="329" y="152"/>
                    <a:pt x="329" y="155"/>
                  </a:cubicBezTo>
                  <a:cubicBezTo>
                    <a:pt x="329" y="157"/>
                    <a:pt x="330" y="161"/>
                    <a:pt x="332" y="163"/>
                  </a:cubicBezTo>
                  <a:cubicBezTo>
                    <a:pt x="333" y="163"/>
                    <a:pt x="336" y="162"/>
                    <a:pt x="338" y="163"/>
                  </a:cubicBezTo>
                  <a:cubicBezTo>
                    <a:pt x="340" y="163"/>
                    <a:pt x="346" y="167"/>
                    <a:pt x="346" y="169"/>
                  </a:cubicBezTo>
                  <a:cubicBezTo>
                    <a:pt x="347" y="171"/>
                    <a:pt x="342" y="174"/>
                    <a:pt x="342" y="175"/>
                  </a:cubicBezTo>
                  <a:cubicBezTo>
                    <a:pt x="342" y="176"/>
                    <a:pt x="345" y="177"/>
                    <a:pt x="346" y="178"/>
                  </a:cubicBezTo>
                  <a:cubicBezTo>
                    <a:pt x="347" y="179"/>
                    <a:pt x="351" y="182"/>
                    <a:pt x="354" y="182"/>
                  </a:cubicBezTo>
                  <a:cubicBezTo>
                    <a:pt x="355" y="183"/>
                    <a:pt x="358" y="183"/>
                    <a:pt x="360" y="182"/>
                  </a:cubicBezTo>
                  <a:cubicBezTo>
                    <a:pt x="361" y="181"/>
                    <a:pt x="361" y="177"/>
                    <a:pt x="362" y="175"/>
                  </a:cubicBezTo>
                  <a:cubicBezTo>
                    <a:pt x="363" y="174"/>
                    <a:pt x="363" y="172"/>
                    <a:pt x="364" y="172"/>
                  </a:cubicBezTo>
                  <a:cubicBezTo>
                    <a:pt x="366" y="172"/>
                    <a:pt x="369" y="173"/>
                    <a:pt x="370" y="174"/>
                  </a:cubicBezTo>
                  <a:cubicBezTo>
                    <a:pt x="371" y="175"/>
                    <a:pt x="374" y="179"/>
                    <a:pt x="374" y="181"/>
                  </a:cubicBezTo>
                  <a:cubicBezTo>
                    <a:pt x="374" y="183"/>
                    <a:pt x="372" y="187"/>
                    <a:pt x="372" y="189"/>
                  </a:cubicBezTo>
                  <a:cubicBezTo>
                    <a:pt x="371" y="191"/>
                    <a:pt x="371" y="196"/>
                    <a:pt x="372" y="198"/>
                  </a:cubicBezTo>
                  <a:cubicBezTo>
                    <a:pt x="372" y="200"/>
                    <a:pt x="376" y="202"/>
                    <a:pt x="377" y="204"/>
                  </a:cubicBezTo>
                  <a:cubicBezTo>
                    <a:pt x="378" y="206"/>
                    <a:pt x="377" y="209"/>
                    <a:pt x="377" y="210"/>
                  </a:cubicBezTo>
                  <a:cubicBezTo>
                    <a:pt x="377" y="213"/>
                    <a:pt x="376" y="217"/>
                    <a:pt x="377" y="219"/>
                  </a:cubicBezTo>
                  <a:cubicBezTo>
                    <a:pt x="377" y="220"/>
                    <a:pt x="378" y="222"/>
                    <a:pt x="379" y="222"/>
                  </a:cubicBezTo>
                  <a:cubicBezTo>
                    <a:pt x="379" y="225"/>
                    <a:pt x="378" y="229"/>
                    <a:pt x="377" y="231"/>
                  </a:cubicBezTo>
                  <a:cubicBezTo>
                    <a:pt x="376" y="232"/>
                    <a:pt x="373" y="234"/>
                    <a:pt x="371" y="235"/>
                  </a:cubicBezTo>
                  <a:cubicBezTo>
                    <a:pt x="370" y="235"/>
                    <a:pt x="369" y="234"/>
                    <a:pt x="368" y="235"/>
                  </a:cubicBezTo>
                  <a:cubicBezTo>
                    <a:pt x="366" y="236"/>
                    <a:pt x="366" y="242"/>
                    <a:pt x="365" y="244"/>
                  </a:cubicBezTo>
                  <a:cubicBezTo>
                    <a:pt x="364" y="245"/>
                    <a:pt x="361" y="247"/>
                    <a:pt x="359" y="248"/>
                  </a:cubicBezTo>
                  <a:cubicBezTo>
                    <a:pt x="358" y="249"/>
                    <a:pt x="356" y="252"/>
                    <a:pt x="355" y="254"/>
                  </a:cubicBezTo>
                  <a:cubicBezTo>
                    <a:pt x="355" y="255"/>
                    <a:pt x="355" y="259"/>
                    <a:pt x="354" y="260"/>
                  </a:cubicBezTo>
                  <a:cubicBezTo>
                    <a:pt x="353" y="261"/>
                    <a:pt x="351" y="261"/>
                    <a:pt x="350" y="261"/>
                  </a:cubicBezTo>
                  <a:cubicBezTo>
                    <a:pt x="349" y="263"/>
                    <a:pt x="350" y="268"/>
                    <a:pt x="350" y="271"/>
                  </a:cubicBezTo>
                  <a:cubicBezTo>
                    <a:pt x="350" y="273"/>
                    <a:pt x="350" y="278"/>
                    <a:pt x="350" y="280"/>
                  </a:cubicBezTo>
                  <a:cubicBezTo>
                    <a:pt x="350" y="282"/>
                    <a:pt x="351" y="287"/>
                    <a:pt x="352" y="288"/>
                  </a:cubicBezTo>
                  <a:cubicBezTo>
                    <a:pt x="353" y="290"/>
                    <a:pt x="357" y="291"/>
                    <a:pt x="358" y="291"/>
                  </a:cubicBezTo>
                  <a:cubicBezTo>
                    <a:pt x="360" y="292"/>
                    <a:pt x="363" y="291"/>
                    <a:pt x="365" y="291"/>
                  </a:cubicBezTo>
                  <a:cubicBezTo>
                    <a:pt x="366" y="292"/>
                    <a:pt x="367" y="295"/>
                    <a:pt x="368" y="296"/>
                  </a:cubicBezTo>
                  <a:cubicBezTo>
                    <a:pt x="368" y="298"/>
                    <a:pt x="368" y="302"/>
                    <a:pt x="368" y="304"/>
                  </a:cubicBezTo>
                  <a:cubicBezTo>
                    <a:pt x="367" y="306"/>
                    <a:pt x="366" y="308"/>
                    <a:pt x="365" y="310"/>
                  </a:cubicBezTo>
                  <a:cubicBezTo>
                    <a:pt x="364" y="311"/>
                    <a:pt x="362" y="312"/>
                    <a:pt x="362" y="313"/>
                  </a:cubicBezTo>
                  <a:cubicBezTo>
                    <a:pt x="361" y="316"/>
                    <a:pt x="360" y="321"/>
                    <a:pt x="358" y="323"/>
                  </a:cubicBezTo>
                  <a:cubicBezTo>
                    <a:pt x="357" y="325"/>
                    <a:pt x="355" y="326"/>
                    <a:pt x="354" y="328"/>
                  </a:cubicBezTo>
                  <a:cubicBezTo>
                    <a:pt x="353" y="329"/>
                    <a:pt x="351" y="333"/>
                    <a:pt x="351" y="336"/>
                  </a:cubicBezTo>
                  <a:cubicBezTo>
                    <a:pt x="351" y="338"/>
                    <a:pt x="354" y="342"/>
                    <a:pt x="354" y="344"/>
                  </a:cubicBezTo>
                  <a:cubicBezTo>
                    <a:pt x="354" y="345"/>
                    <a:pt x="353" y="348"/>
                    <a:pt x="353" y="349"/>
                  </a:cubicBezTo>
                  <a:cubicBezTo>
                    <a:pt x="352" y="350"/>
                    <a:pt x="349" y="351"/>
                    <a:pt x="348" y="352"/>
                  </a:cubicBezTo>
                  <a:cubicBezTo>
                    <a:pt x="347" y="354"/>
                    <a:pt x="347" y="358"/>
                    <a:pt x="346" y="359"/>
                  </a:cubicBezTo>
                  <a:cubicBezTo>
                    <a:pt x="346" y="361"/>
                    <a:pt x="344" y="365"/>
                    <a:pt x="343" y="367"/>
                  </a:cubicBezTo>
                  <a:cubicBezTo>
                    <a:pt x="342" y="369"/>
                    <a:pt x="340" y="374"/>
                    <a:pt x="339" y="376"/>
                  </a:cubicBezTo>
                  <a:cubicBezTo>
                    <a:pt x="338" y="377"/>
                    <a:pt x="335" y="379"/>
                    <a:pt x="334" y="380"/>
                  </a:cubicBezTo>
                  <a:cubicBezTo>
                    <a:pt x="333" y="382"/>
                    <a:pt x="334" y="386"/>
                    <a:pt x="334" y="388"/>
                  </a:cubicBezTo>
                  <a:cubicBezTo>
                    <a:pt x="334" y="390"/>
                    <a:pt x="333" y="393"/>
                    <a:pt x="332" y="394"/>
                  </a:cubicBezTo>
                  <a:cubicBezTo>
                    <a:pt x="332" y="395"/>
                    <a:pt x="331" y="396"/>
                    <a:pt x="330" y="396"/>
                  </a:cubicBezTo>
                  <a:cubicBezTo>
                    <a:pt x="329" y="398"/>
                    <a:pt x="327" y="401"/>
                    <a:pt x="328" y="402"/>
                  </a:cubicBezTo>
                  <a:cubicBezTo>
                    <a:pt x="328" y="404"/>
                    <a:pt x="331" y="407"/>
                    <a:pt x="331" y="409"/>
                  </a:cubicBezTo>
                  <a:cubicBezTo>
                    <a:pt x="332" y="409"/>
                    <a:pt x="332" y="412"/>
                    <a:pt x="331" y="413"/>
                  </a:cubicBezTo>
                  <a:cubicBezTo>
                    <a:pt x="330" y="414"/>
                    <a:pt x="326" y="414"/>
                    <a:pt x="325" y="415"/>
                  </a:cubicBezTo>
                  <a:cubicBezTo>
                    <a:pt x="324" y="416"/>
                    <a:pt x="324" y="419"/>
                    <a:pt x="324" y="419"/>
                  </a:cubicBezTo>
                  <a:cubicBezTo>
                    <a:pt x="324" y="419"/>
                    <a:pt x="322" y="419"/>
                    <a:pt x="321" y="418"/>
                  </a:cubicBezTo>
                  <a:cubicBezTo>
                    <a:pt x="320" y="416"/>
                    <a:pt x="314" y="412"/>
                    <a:pt x="312" y="410"/>
                  </a:cubicBezTo>
                  <a:cubicBezTo>
                    <a:pt x="309" y="409"/>
                    <a:pt x="303" y="409"/>
                    <a:pt x="301" y="407"/>
                  </a:cubicBezTo>
                  <a:cubicBezTo>
                    <a:pt x="300" y="406"/>
                    <a:pt x="298" y="404"/>
                    <a:pt x="297" y="404"/>
                  </a:cubicBezTo>
                  <a:cubicBezTo>
                    <a:pt x="296" y="402"/>
                    <a:pt x="294" y="398"/>
                    <a:pt x="292" y="397"/>
                  </a:cubicBezTo>
                  <a:cubicBezTo>
                    <a:pt x="290" y="395"/>
                    <a:pt x="286" y="391"/>
                    <a:pt x="284" y="391"/>
                  </a:cubicBezTo>
                  <a:cubicBezTo>
                    <a:pt x="283" y="390"/>
                    <a:pt x="280" y="390"/>
                    <a:pt x="279" y="391"/>
                  </a:cubicBezTo>
                  <a:cubicBezTo>
                    <a:pt x="277" y="392"/>
                    <a:pt x="276" y="396"/>
                    <a:pt x="274" y="397"/>
                  </a:cubicBezTo>
                  <a:cubicBezTo>
                    <a:pt x="273" y="398"/>
                    <a:pt x="270" y="398"/>
                    <a:pt x="269" y="399"/>
                  </a:cubicBezTo>
                  <a:cubicBezTo>
                    <a:pt x="267" y="399"/>
                    <a:pt x="262" y="399"/>
                    <a:pt x="260" y="398"/>
                  </a:cubicBezTo>
                  <a:cubicBezTo>
                    <a:pt x="258" y="397"/>
                    <a:pt x="254" y="392"/>
                    <a:pt x="252" y="391"/>
                  </a:cubicBezTo>
                  <a:cubicBezTo>
                    <a:pt x="251" y="390"/>
                    <a:pt x="249" y="388"/>
                    <a:pt x="247" y="388"/>
                  </a:cubicBezTo>
                  <a:cubicBezTo>
                    <a:pt x="244" y="387"/>
                    <a:pt x="238" y="388"/>
                    <a:pt x="236" y="389"/>
                  </a:cubicBezTo>
                  <a:cubicBezTo>
                    <a:pt x="234" y="390"/>
                    <a:pt x="231" y="392"/>
                    <a:pt x="230" y="393"/>
                  </a:cubicBezTo>
                  <a:cubicBezTo>
                    <a:pt x="228" y="393"/>
                    <a:pt x="225" y="395"/>
                    <a:pt x="224" y="395"/>
                  </a:cubicBezTo>
                  <a:cubicBezTo>
                    <a:pt x="221" y="396"/>
                    <a:pt x="213" y="396"/>
                    <a:pt x="213" y="395"/>
                  </a:cubicBezTo>
                  <a:cubicBezTo>
                    <a:pt x="213" y="394"/>
                    <a:pt x="211" y="390"/>
                    <a:pt x="211" y="388"/>
                  </a:cubicBezTo>
                  <a:cubicBezTo>
                    <a:pt x="210" y="386"/>
                    <a:pt x="211" y="381"/>
                    <a:pt x="209" y="380"/>
                  </a:cubicBezTo>
                  <a:cubicBezTo>
                    <a:pt x="207" y="377"/>
                    <a:pt x="201" y="376"/>
                    <a:pt x="198" y="375"/>
                  </a:cubicBezTo>
                  <a:cubicBezTo>
                    <a:pt x="198" y="375"/>
                    <a:pt x="196" y="375"/>
                    <a:pt x="195" y="375"/>
                  </a:cubicBezTo>
                  <a:cubicBezTo>
                    <a:pt x="193" y="376"/>
                    <a:pt x="193" y="382"/>
                    <a:pt x="191" y="383"/>
                  </a:cubicBezTo>
                  <a:cubicBezTo>
                    <a:pt x="190" y="384"/>
                    <a:pt x="188" y="385"/>
                    <a:pt x="186" y="385"/>
                  </a:cubicBezTo>
                  <a:cubicBezTo>
                    <a:pt x="185" y="386"/>
                    <a:pt x="183" y="389"/>
                    <a:pt x="182" y="389"/>
                  </a:cubicBezTo>
                  <a:cubicBezTo>
                    <a:pt x="180" y="390"/>
                    <a:pt x="177" y="388"/>
                    <a:pt x="176" y="389"/>
                  </a:cubicBezTo>
                  <a:cubicBezTo>
                    <a:pt x="174" y="390"/>
                    <a:pt x="174" y="393"/>
                    <a:pt x="173" y="393"/>
                  </a:cubicBezTo>
                  <a:cubicBezTo>
                    <a:pt x="172" y="394"/>
                    <a:pt x="170" y="394"/>
                    <a:pt x="169" y="395"/>
                  </a:cubicBezTo>
                  <a:cubicBezTo>
                    <a:pt x="168" y="395"/>
                    <a:pt x="167" y="395"/>
                    <a:pt x="166" y="39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8"/>
            <p:cNvSpPr>
              <a:spLocks/>
            </p:cNvSpPr>
            <p:nvPr/>
          </p:nvSpPr>
          <p:spPr bwMode="auto">
            <a:xfrm>
              <a:off x="2490788" y="2008188"/>
              <a:ext cx="728663" cy="881063"/>
            </a:xfrm>
            <a:custGeom>
              <a:avLst/>
              <a:gdLst/>
              <a:ahLst/>
              <a:cxnLst>
                <a:cxn ang="0">
                  <a:pos x="30" y="33"/>
                </a:cxn>
                <a:cxn ang="0">
                  <a:pos x="43" y="0"/>
                </a:cxn>
                <a:cxn ang="0">
                  <a:pos x="83" y="1"/>
                </a:cxn>
                <a:cxn ang="0">
                  <a:pos x="111" y="16"/>
                </a:cxn>
                <a:cxn ang="0">
                  <a:pos x="132" y="54"/>
                </a:cxn>
                <a:cxn ang="0">
                  <a:pos x="163" y="92"/>
                </a:cxn>
                <a:cxn ang="0">
                  <a:pos x="201" y="103"/>
                </a:cxn>
                <a:cxn ang="0">
                  <a:pos x="232" y="105"/>
                </a:cxn>
                <a:cxn ang="0">
                  <a:pos x="263" y="97"/>
                </a:cxn>
                <a:cxn ang="0">
                  <a:pos x="289" y="83"/>
                </a:cxn>
                <a:cxn ang="0">
                  <a:pos x="320" y="109"/>
                </a:cxn>
                <a:cxn ang="0">
                  <a:pos x="333" y="115"/>
                </a:cxn>
                <a:cxn ang="0">
                  <a:pos x="341" y="147"/>
                </a:cxn>
                <a:cxn ang="0">
                  <a:pos x="353" y="155"/>
                </a:cxn>
                <a:cxn ang="0">
                  <a:pos x="374" y="164"/>
                </a:cxn>
                <a:cxn ang="0">
                  <a:pos x="398" y="180"/>
                </a:cxn>
                <a:cxn ang="0">
                  <a:pos x="416" y="182"/>
                </a:cxn>
                <a:cxn ang="0">
                  <a:pos x="428" y="186"/>
                </a:cxn>
                <a:cxn ang="0">
                  <a:pos x="420" y="223"/>
                </a:cxn>
                <a:cxn ang="0">
                  <a:pos x="434" y="256"/>
                </a:cxn>
                <a:cxn ang="0">
                  <a:pos x="414" y="302"/>
                </a:cxn>
                <a:cxn ang="0">
                  <a:pos x="401" y="322"/>
                </a:cxn>
                <a:cxn ang="0">
                  <a:pos x="410" y="346"/>
                </a:cxn>
                <a:cxn ang="0">
                  <a:pos x="413" y="364"/>
                </a:cxn>
                <a:cxn ang="0">
                  <a:pos x="421" y="399"/>
                </a:cxn>
                <a:cxn ang="0">
                  <a:pos x="417" y="433"/>
                </a:cxn>
                <a:cxn ang="0">
                  <a:pos x="408" y="448"/>
                </a:cxn>
                <a:cxn ang="0">
                  <a:pos x="383" y="439"/>
                </a:cxn>
                <a:cxn ang="0">
                  <a:pos x="352" y="438"/>
                </a:cxn>
                <a:cxn ang="0">
                  <a:pos x="335" y="476"/>
                </a:cxn>
                <a:cxn ang="0">
                  <a:pos x="324" y="519"/>
                </a:cxn>
                <a:cxn ang="0">
                  <a:pos x="306" y="499"/>
                </a:cxn>
                <a:cxn ang="0">
                  <a:pos x="287" y="497"/>
                </a:cxn>
                <a:cxn ang="0">
                  <a:pos x="267" y="496"/>
                </a:cxn>
                <a:cxn ang="0">
                  <a:pos x="255" y="517"/>
                </a:cxn>
                <a:cxn ang="0">
                  <a:pos x="217" y="522"/>
                </a:cxn>
                <a:cxn ang="0">
                  <a:pos x="192" y="525"/>
                </a:cxn>
                <a:cxn ang="0">
                  <a:pos x="174" y="505"/>
                </a:cxn>
                <a:cxn ang="0">
                  <a:pos x="190" y="478"/>
                </a:cxn>
                <a:cxn ang="0">
                  <a:pos x="157" y="440"/>
                </a:cxn>
                <a:cxn ang="0">
                  <a:pos x="139" y="406"/>
                </a:cxn>
                <a:cxn ang="0">
                  <a:pos x="122" y="403"/>
                </a:cxn>
                <a:cxn ang="0">
                  <a:pos x="103" y="403"/>
                </a:cxn>
                <a:cxn ang="0">
                  <a:pos x="71" y="398"/>
                </a:cxn>
                <a:cxn ang="0">
                  <a:pos x="44" y="391"/>
                </a:cxn>
                <a:cxn ang="0">
                  <a:pos x="36" y="368"/>
                </a:cxn>
                <a:cxn ang="0">
                  <a:pos x="42" y="323"/>
                </a:cxn>
                <a:cxn ang="0">
                  <a:pos x="30" y="283"/>
                </a:cxn>
                <a:cxn ang="0">
                  <a:pos x="8" y="248"/>
                </a:cxn>
                <a:cxn ang="0">
                  <a:pos x="12" y="216"/>
                </a:cxn>
                <a:cxn ang="0">
                  <a:pos x="19" y="192"/>
                </a:cxn>
                <a:cxn ang="0">
                  <a:pos x="4" y="161"/>
                </a:cxn>
                <a:cxn ang="0">
                  <a:pos x="20" y="145"/>
                </a:cxn>
                <a:cxn ang="0">
                  <a:pos x="26" y="120"/>
                </a:cxn>
                <a:cxn ang="0">
                  <a:pos x="44" y="91"/>
                </a:cxn>
                <a:cxn ang="0">
                  <a:pos x="30" y="59"/>
                </a:cxn>
              </a:cxnLst>
              <a:rect l="0" t="0" r="r" b="b"/>
              <a:pathLst>
                <a:path w="435" h="526">
                  <a:moveTo>
                    <a:pt x="16" y="51"/>
                  </a:moveTo>
                  <a:cubicBezTo>
                    <a:pt x="15" y="50"/>
                    <a:pt x="15" y="50"/>
                    <a:pt x="15" y="49"/>
                  </a:cubicBezTo>
                  <a:cubicBezTo>
                    <a:pt x="16" y="47"/>
                    <a:pt x="17" y="42"/>
                    <a:pt x="18" y="41"/>
                  </a:cubicBezTo>
                  <a:cubicBezTo>
                    <a:pt x="20" y="39"/>
                    <a:pt x="24" y="39"/>
                    <a:pt x="25" y="38"/>
                  </a:cubicBezTo>
                  <a:cubicBezTo>
                    <a:pt x="27" y="37"/>
                    <a:pt x="29" y="34"/>
                    <a:pt x="30" y="33"/>
                  </a:cubicBezTo>
                  <a:cubicBezTo>
                    <a:pt x="30" y="31"/>
                    <a:pt x="30" y="28"/>
                    <a:pt x="30" y="27"/>
                  </a:cubicBezTo>
                  <a:cubicBezTo>
                    <a:pt x="30" y="25"/>
                    <a:pt x="29" y="20"/>
                    <a:pt x="28" y="18"/>
                  </a:cubicBezTo>
                  <a:cubicBezTo>
                    <a:pt x="28" y="16"/>
                    <a:pt x="26" y="12"/>
                    <a:pt x="27" y="11"/>
                  </a:cubicBezTo>
                  <a:cubicBezTo>
                    <a:pt x="28" y="8"/>
                    <a:pt x="31" y="5"/>
                    <a:pt x="33" y="4"/>
                  </a:cubicBezTo>
                  <a:cubicBezTo>
                    <a:pt x="35" y="2"/>
                    <a:pt x="40" y="0"/>
                    <a:pt x="43" y="0"/>
                  </a:cubicBezTo>
                  <a:cubicBezTo>
                    <a:pt x="44" y="0"/>
                    <a:pt x="47" y="1"/>
                    <a:pt x="49" y="2"/>
                  </a:cubicBezTo>
                  <a:cubicBezTo>
                    <a:pt x="51" y="2"/>
                    <a:pt x="57" y="5"/>
                    <a:pt x="57" y="5"/>
                  </a:cubicBezTo>
                  <a:cubicBezTo>
                    <a:pt x="58" y="5"/>
                    <a:pt x="68" y="0"/>
                    <a:pt x="72" y="0"/>
                  </a:cubicBezTo>
                  <a:cubicBezTo>
                    <a:pt x="73" y="0"/>
                    <a:pt x="76" y="0"/>
                    <a:pt x="77" y="0"/>
                  </a:cubicBezTo>
                  <a:cubicBezTo>
                    <a:pt x="79" y="0"/>
                    <a:pt x="82" y="1"/>
                    <a:pt x="83" y="1"/>
                  </a:cubicBezTo>
                  <a:cubicBezTo>
                    <a:pt x="83" y="1"/>
                    <a:pt x="84" y="0"/>
                    <a:pt x="84" y="0"/>
                  </a:cubicBezTo>
                  <a:cubicBezTo>
                    <a:pt x="87" y="1"/>
                    <a:pt x="90" y="2"/>
                    <a:pt x="92" y="2"/>
                  </a:cubicBezTo>
                  <a:cubicBezTo>
                    <a:pt x="94" y="3"/>
                    <a:pt x="98" y="2"/>
                    <a:pt x="99" y="2"/>
                  </a:cubicBezTo>
                  <a:cubicBezTo>
                    <a:pt x="101" y="3"/>
                    <a:pt x="104" y="7"/>
                    <a:pt x="105" y="9"/>
                  </a:cubicBezTo>
                  <a:cubicBezTo>
                    <a:pt x="107" y="10"/>
                    <a:pt x="110" y="14"/>
                    <a:pt x="111" y="16"/>
                  </a:cubicBezTo>
                  <a:cubicBezTo>
                    <a:pt x="114" y="18"/>
                    <a:pt x="120" y="20"/>
                    <a:pt x="122" y="22"/>
                  </a:cubicBezTo>
                  <a:cubicBezTo>
                    <a:pt x="124" y="25"/>
                    <a:pt x="125" y="31"/>
                    <a:pt x="125" y="34"/>
                  </a:cubicBezTo>
                  <a:cubicBezTo>
                    <a:pt x="125" y="36"/>
                    <a:pt x="122" y="40"/>
                    <a:pt x="122" y="42"/>
                  </a:cubicBezTo>
                  <a:cubicBezTo>
                    <a:pt x="122" y="45"/>
                    <a:pt x="124" y="49"/>
                    <a:pt x="126" y="51"/>
                  </a:cubicBezTo>
                  <a:cubicBezTo>
                    <a:pt x="127" y="52"/>
                    <a:pt x="130" y="54"/>
                    <a:pt x="132" y="54"/>
                  </a:cubicBezTo>
                  <a:cubicBezTo>
                    <a:pt x="135" y="55"/>
                    <a:pt x="141" y="52"/>
                    <a:pt x="144" y="54"/>
                  </a:cubicBezTo>
                  <a:cubicBezTo>
                    <a:pt x="146" y="55"/>
                    <a:pt x="148" y="60"/>
                    <a:pt x="149" y="63"/>
                  </a:cubicBezTo>
                  <a:cubicBezTo>
                    <a:pt x="151" y="65"/>
                    <a:pt x="152" y="71"/>
                    <a:pt x="153" y="74"/>
                  </a:cubicBezTo>
                  <a:cubicBezTo>
                    <a:pt x="155" y="77"/>
                    <a:pt x="161" y="81"/>
                    <a:pt x="163" y="84"/>
                  </a:cubicBezTo>
                  <a:cubicBezTo>
                    <a:pt x="163" y="86"/>
                    <a:pt x="162" y="91"/>
                    <a:pt x="163" y="92"/>
                  </a:cubicBezTo>
                  <a:cubicBezTo>
                    <a:pt x="163" y="94"/>
                    <a:pt x="168" y="95"/>
                    <a:pt x="168" y="96"/>
                  </a:cubicBezTo>
                  <a:cubicBezTo>
                    <a:pt x="169" y="96"/>
                    <a:pt x="170" y="104"/>
                    <a:pt x="170" y="105"/>
                  </a:cubicBezTo>
                  <a:cubicBezTo>
                    <a:pt x="170" y="106"/>
                    <a:pt x="177" y="109"/>
                    <a:pt x="180" y="109"/>
                  </a:cubicBezTo>
                  <a:cubicBezTo>
                    <a:pt x="184" y="109"/>
                    <a:pt x="191" y="106"/>
                    <a:pt x="195" y="105"/>
                  </a:cubicBezTo>
                  <a:cubicBezTo>
                    <a:pt x="197" y="105"/>
                    <a:pt x="199" y="103"/>
                    <a:pt x="201" y="103"/>
                  </a:cubicBezTo>
                  <a:cubicBezTo>
                    <a:pt x="203" y="103"/>
                    <a:pt x="208" y="103"/>
                    <a:pt x="210" y="103"/>
                  </a:cubicBezTo>
                  <a:cubicBezTo>
                    <a:pt x="212" y="103"/>
                    <a:pt x="216" y="104"/>
                    <a:pt x="217" y="103"/>
                  </a:cubicBezTo>
                  <a:cubicBezTo>
                    <a:pt x="218" y="102"/>
                    <a:pt x="216" y="100"/>
                    <a:pt x="217" y="99"/>
                  </a:cubicBezTo>
                  <a:cubicBezTo>
                    <a:pt x="219" y="98"/>
                    <a:pt x="223" y="99"/>
                    <a:pt x="224" y="99"/>
                  </a:cubicBezTo>
                  <a:cubicBezTo>
                    <a:pt x="227" y="100"/>
                    <a:pt x="230" y="104"/>
                    <a:pt x="232" y="105"/>
                  </a:cubicBezTo>
                  <a:cubicBezTo>
                    <a:pt x="235" y="105"/>
                    <a:pt x="240" y="104"/>
                    <a:pt x="242" y="103"/>
                  </a:cubicBezTo>
                  <a:cubicBezTo>
                    <a:pt x="243" y="102"/>
                    <a:pt x="244" y="99"/>
                    <a:pt x="245" y="99"/>
                  </a:cubicBezTo>
                  <a:cubicBezTo>
                    <a:pt x="247" y="98"/>
                    <a:pt x="251" y="99"/>
                    <a:pt x="253" y="99"/>
                  </a:cubicBezTo>
                  <a:cubicBezTo>
                    <a:pt x="255" y="99"/>
                    <a:pt x="259" y="100"/>
                    <a:pt x="261" y="100"/>
                  </a:cubicBezTo>
                  <a:cubicBezTo>
                    <a:pt x="262" y="99"/>
                    <a:pt x="262" y="97"/>
                    <a:pt x="263" y="97"/>
                  </a:cubicBezTo>
                  <a:cubicBezTo>
                    <a:pt x="265" y="96"/>
                    <a:pt x="269" y="97"/>
                    <a:pt x="271" y="97"/>
                  </a:cubicBezTo>
                  <a:cubicBezTo>
                    <a:pt x="273" y="97"/>
                    <a:pt x="275" y="96"/>
                    <a:pt x="276" y="95"/>
                  </a:cubicBezTo>
                  <a:cubicBezTo>
                    <a:pt x="277" y="93"/>
                    <a:pt x="275" y="89"/>
                    <a:pt x="276" y="88"/>
                  </a:cubicBezTo>
                  <a:cubicBezTo>
                    <a:pt x="276" y="86"/>
                    <a:pt x="278" y="84"/>
                    <a:pt x="279" y="83"/>
                  </a:cubicBezTo>
                  <a:cubicBezTo>
                    <a:pt x="281" y="82"/>
                    <a:pt x="287" y="82"/>
                    <a:pt x="289" y="83"/>
                  </a:cubicBezTo>
                  <a:cubicBezTo>
                    <a:pt x="292" y="84"/>
                    <a:pt x="296" y="87"/>
                    <a:pt x="299" y="88"/>
                  </a:cubicBezTo>
                  <a:cubicBezTo>
                    <a:pt x="302" y="88"/>
                    <a:pt x="308" y="86"/>
                    <a:pt x="311" y="88"/>
                  </a:cubicBezTo>
                  <a:cubicBezTo>
                    <a:pt x="314" y="89"/>
                    <a:pt x="320" y="94"/>
                    <a:pt x="322" y="97"/>
                  </a:cubicBezTo>
                  <a:cubicBezTo>
                    <a:pt x="323" y="99"/>
                    <a:pt x="324" y="103"/>
                    <a:pt x="323" y="105"/>
                  </a:cubicBezTo>
                  <a:cubicBezTo>
                    <a:pt x="323" y="106"/>
                    <a:pt x="321" y="107"/>
                    <a:pt x="320" y="109"/>
                  </a:cubicBezTo>
                  <a:cubicBezTo>
                    <a:pt x="320" y="110"/>
                    <a:pt x="321" y="112"/>
                    <a:pt x="321" y="113"/>
                  </a:cubicBezTo>
                  <a:cubicBezTo>
                    <a:pt x="323" y="114"/>
                    <a:pt x="327" y="114"/>
                    <a:pt x="328" y="113"/>
                  </a:cubicBezTo>
                  <a:cubicBezTo>
                    <a:pt x="328" y="112"/>
                    <a:pt x="327" y="111"/>
                    <a:pt x="328" y="110"/>
                  </a:cubicBezTo>
                  <a:cubicBezTo>
                    <a:pt x="328" y="110"/>
                    <a:pt x="330" y="110"/>
                    <a:pt x="331" y="110"/>
                  </a:cubicBezTo>
                  <a:cubicBezTo>
                    <a:pt x="332" y="111"/>
                    <a:pt x="332" y="114"/>
                    <a:pt x="333" y="115"/>
                  </a:cubicBezTo>
                  <a:cubicBezTo>
                    <a:pt x="335" y="117"/>
                    <a:pt x="340" y="116"/>
                    <a:pt x="341" y="118"/>
                  </a:cubicBezTo>
                  <a:cubicBezTo>
                    <a:pt x="343" y="120"/>
                    <a:pt x="342" y="128"/>
                    <a:pt x="342" y="129"/>
                  </a:cubicBezTo>
                  <a:cubicBezTo>
                    <a:pt x="342" y="130"/>
                    <a:pt x="340" y="133"/>
                    <a:pt x="340" y="135"/>
                  </a:cubicBezTo>
                  <a:cubicBezTo>
                    <a:pt x="339" y="136"/>
                    <a:pt x="338" y="140"/>
                    <a:pt x="338" y="141"/>
                  </a:cubicBezTo>
                  <a:cubicBezTo>
                    <a:pt x="338" y="143"/>
                    <a:pt x="341" y="145"/>
                    <a:pt x="341" y="147"/>
                  </a:cubicBezTo>
                  <a:cubicBezTo>
                    <a:pt x="341" y="148"/>
                    <a:pt x="340" y="151"/>
                    <a:pt x="340" y="152"/>
                  </a:cubicBezTo>
                  <a:cubicBezTo>
                    <a:pt x="339" y="154"/>
                    <a:pt x="339" y="158"/>
                    <a:pt x="340" y="159"/>
                  </a:cubicBezTo>
                  <a:cubicBezTo>
                    <a:pt x="341" y="161"/>
                    <a:pt x="346" y="162"/>
                    <a:pt x="348" y="161"/>
                  </a:cubicBezTo>
                  <a:cubicBezTo>
                    <a:pt x="349" y="161"/>
                    <a:pt x="349" y="158"/>
                    <a:pt x="350" y="157"/>
                  </a:cubicBezTo>
                  <a:cubicBezTo>
                    <a:pt x="350" y="157"/>
                    <a:pt x="352" y="155"/>
                    <a:pt x="353" y="155"/>
                  </a:cubicBezTo>
                  <a:cubicBezTo>
                    <a:pt x="354" y="155"/>
                    <a:pt x="356" y="156"/>
                    <a:pt x="357" y="157"/>
                  </a:cubicBezTo>
                  <a:cubicBezTo>
                    <a:pt x="358" y="159"/>
                    <a:pt x="356" y="163"/>
                    <a:pt x="357" y="165"/>
                  </a:cubicBezTo>
                  <a:cubicBezTo>
                    <a:pt x="357" y="166"/>
                    <a:pt x="360" y="169"/>
                    <a:pt x="361" y="169"/>
                  </a:cubicBezTo>
                  <a:cubicBezTo>
                    <a:pt x="364" y="170"/>
                    <a:pt x="371" y="168"/>
                    <a:pt x="373" y="166"/>
                  </a:cubicBezTo>
                  <a:cubicBezTo>
                    <a:pt x="374" y="166"/>
                    <a:pt x="374" y="164"/>
                    <a:pt x="374" y="164"/>
                  </a:cubicBezTo>
                  <a:cubicBezTo>
                    <a:pt x="376" y="163"/>
                    <a:pt x="379" y="163"/>
                    <a:pt x="380" y="164"/>
                  </a:cubicBezTo>
                  <a:cubicBezTo>
                    <a:pt x="381" y="165"/>
                    <a:pt x="380" y="169"/>
                    <a:pt x="381" y="170"/>
                  </a:cubicBezTo>
                  <a:cubicBezTo>
                    <a:pt x="382" y="171"/>
                    <a:pt x="385" y="172"/>
                    <a:pt x="386" y="173"/>
                  </a:cubicBezTo>
                  <a:cubicBezTo>
                    <a:pt x="387" y="174"/>
                    <a:pt x="388" y="179"/>
                    <a:pt x="390" y="180"/>
                  </a:cubicBezTo>
                  <a:cubicBezTo>
                    <a:pt x="392" y="181"/>
                    <a:pt x="396" y="180"/>
                    <a:pt x="398" y="180"/>
                  </a:cubicBezTo>
                  <a:cubicBezTo>
                    <a:pt x="399" y="180"/>
                    <a:pt x="402" y="178"/>
                    <a:pt x="403" y="178"/>
                  </a:cubicBezTo>
                  <a:cubicBezTo>
                    <a:pt x="405" y="178"/>
                    <a:pt x="406" y="180"/>
                    <a:pt x="407" y="180"/>
                  </a:cubicBezTo>
                  <a:cubicBezTo>
                    <a:pt x="408" y="180"/>
                    <a:pt x="409" y="180"/>
                    <a:pt x="411" y="179"/>
                  </a:cubicBezTo>
                  <a:cubicBezTo>
                    <a:pt x="411" y="180"/>
                    <a:pt x="411" y="180"/>
                    <a:pt x="412" y="181"/>
                  </a:cubicBezTo>
                  <a:cubicBezTo>
                    <a:pt x="412" y="181"/>
                    <a:pt x="415" y="182"/>
                    <a:pt x="416" y="182"/>
                  </a:cubicBezTo>
                  <a:cubicBezTo>
                    <a:pt x="417" y="182"/>
                    <a:pt x="418" y="179"/>
                    <a:pt x="418" y="178"/>
                  </a:cubicBezTo>
                  <a:cubicBezTo>
                    <a:pt x="419" y="177"/>
                    <a:pt x="418" y="175"/>
                    <a:pt x="418" y="175"/>
                  </a:cubicBezTo>
                  <a:cubicBezTo>
                    <a:pt x="419" y="174"/>
                    <a:pt x="422" y="174"/>
                    <a:pt x="423" y="175"/>
                  </a:cubicBezTo>
                  <a:cubicBezTo>
                    <a:pt x="425" y="176"/>
                    <a:pt x="424" y="181"/>
                    <a:pt x="425" y="183"/>
                  </a:cubicBezTo>
                  <a:cubicBezTo>
                    <a:pt x="426" y="184"/>
                    <a:pt x="428" y="185"/>
                    <a:pt x="428" y="186"/>
                  </a:cubicBezTo>
                  <a:cubicBezTo>
                    <a:pt x="429" y="188"/>
                    <a:pt x="429" y="192"/>
                    <a:pt x="428" y="194"/>
                  </a:cubicBezTo>
                  <a:cubicBezTo>
                    <a:pt x="428" y="196"/>
                    <a:pt x="426" y="199"/>
                    <a:pt x="425" y="200"/>
                  </a:cubicBezTo>
                  <a:cubicBezTo>
                    <a:pt x="424" y="202"/>
                    <a:pt x="420" y="203"/>
                    <a:pt x="420" y="205"/>
                  </a:cubicBezTo>
                  <a:cubicBezTo>
                    <a:pt x="418" y="207"/>
                    <a:pt x="418" y="214"/>
                    <a:pt x="419" y="217"/>
                  </a:cubicBezTo>
                  <a:cubicBezTo>
                    <a:pt x="419" y="218"/>
                    <a:pt x="419" y="221"/>
                    <a:pt x="420" y="223"/>
                  </a:cubicBezTo>
                  <a:cubicBezTo>
                    <a:pt x="421" y="224"/>
                    <a:pt x="424" y="224"/>
                    <a:pt x="426" y="225"/>
                  </a:cubicBezTo>
                  <a:cubicBezTo>
                    <a:pt x="427" y="226"/>
                    <a:pt x="429" y="231"/>
                    <a:pt x="430" y="234"/>
                  </a:cubicBezTo>
                  <a:cubicBezTo>
                    <a:pt x="431" y="236"/>
                    <a:pt x="430" y="241"/>
                    <a:pt x="431" y="243"/>
                  </a:cubicBezTo>
                  <a:cubicBezTo>
                    <a:pt x="431" y="244"/>
                    <a:pt x="433" y="247"/>
                    <a:pt x="434" y="248"/>
                  </a:cubicBezTo>
                  <a:cubicBezTo>
                    <a:pt x="434" y="250"/>
                    <a:pt x="435" y="254"/>
                    <a:pt x="434" y="256"/>
                  </a:cubicBezTo>
                  <a:cubicBezTo>
                    <a:pt x="433" y="259"/>
                    <a:pt x="430" y="262"/>
                    <a:pt x="429" y="264"/>
                  </a:cubicBezTo>
                  <a:cubicBezTo>
                    <a:pt x="428" y="267"/>
                    <a:pt x="430" y="274"/>
                    <a:pt x="429" y="277"/>
                  </a:cubicBezTo>
                  <a:cubicBezTo>
                    <a:pt x="428" y="280"/>
                    <a:pt x="425" y="285"/>
                    <a:pt x="422" y="287"/>
                  </a:cubicBezTo>
                  <a:cubicBezTo>
                    <a:pt x="421" y="288"/>
                    <a:pt x="418" y="290"/>
                    <a:pt x="417" y="291"/>
                  </a:cubicBezTo>
                  <a:cubicBezTo>
                    <a:pt x="415" y="293"/>
                    <a:pt x="416" y="300"/>
                    <a:pt x="414" y="302"/>
                  </a:cubicBezTo>
                  <a:cubicBezTo>
                    <a:pt x="413" y="304"/>
                    <a:pt x="410" y="306"/>
                    <a:pt x="408" y="307"/>
                  </a:cubicBezTo>
                  <a:cubicBezTo>
                    <a:pt x="407" y="307"/>
                    <a:pt x="404" y="306"/>
                    <a:pt x="403" y="307"/>
                  </a:cubicBezTo>
                  <a:cubicBezTo>
                    <a:pt x="402" y="308"/>
                    <a:pt x="401" y="312"/>
                    <a:pt x="402" y="314"/>
                  </a:cubicBezTo>
                  <a:cubicBezTo>
                    <a:pt x="402" y="315"/>
                    <a:pt x="404" y="316"/>
                    <a:pt x="404" y="318"/>
                  </a:cubicBezTo>
                  <a:cubicBezTo>
                    <a:pt x="404" y="319"/>
                    <a:pt x="402" y="322"/>
                    <a:pt x="401" y="322"/>
                  </a:cubicBezTo>
                  <a:cubicBezTo>
                    <a:pt x="400" y="323"/>
                    <a:pt x="396" y="322"/>
                    <a:pt x="395" y="322"/>
                  </a:cubicBezTo>
                  <a:cubicBezTo>
                    <a:pt x="394" y="323"/>
                    <a:pt x="392" y="326"/>
                    <a:pt x="392" y="327"/>
                  </a:cubicBezTo>
                  <a:cubicBezTo>
                    <a:pt x="391" y="329"/>
                    <a:pt x="391" y="334"/>
                    <a:pt x="392" y="335"/>
                  </a:cubicBezTo>
                  <a:cubicBezTo>
                    <a:pt x="394" y="338"/>
                    <a:pt x="401" y="338"/>
                    <a:pt x="404" y="340"/>
                  </a:cubicBezTo>
                  <a:cubicBezTo>
                    <a:pt x="406" y="341"/>
                    <a:pt x="408" y="345"/>
                    <a:pt x="410" y="346"/>
                  </a:cubicBezTo>
                  <a:cubicBezTo>
                    <a:pt x="412" y="347"/>
                    <a:pt x="417" y="347"/>
                    <a:pt x="419" y="347"/>
                  </a:cubicBezTo>
                  <a:cubicBezTo>
                    <a:pt x="421" y="348"/>
                    <a:pt x="425" y="349"/>
                    <a:pt x="426" y="350"/>
                  </a:cubicBezTo>
                  <a:cubicBezTo>
                    <a:pt x="427" y="351"/>
                    <a:pt x="428" y="355"/>
                    <a:pt x="427" y="357"/>
                  </a:cubicBezTo>
                  <a:cubicBezTo>
                    <a:pt x="426" y="359"/>
                    <a:pt x="422" y="363"/>
                    <a:pt x="420" y="364"/>
                  </a:cubicBezTo>
                  <a:cubicBezTo>
                    <a:pt x="419" y="365"/>
                    <a:pt x="415" y="363"/>
                    <a:pt x="413" y="364"/>
                  </a:cubicBezTo>
                  <a:cubicBezTo>
                    <a:pt x="412" y="365"/>
                    <a:pt x="413" y="369"/>
                    <a:pt x="413" y="371"/>
                  </a:cubicBezTo>
                  <a:cubicBezTo>
                    <a:pt x="414" y="372"/>
                    <a:pt x="416" y="375"/>
                    <a:pt x="416" y="376"/>
                  </a:cubicBezTo>
                  <a:cubicBezTo>
                    <a:pt x="417" y="378"/>
                    <a:pt x="415" y="383"/>
                    <a:pt x="416" y="385"/>
                  </a:cubicBezTo>
                  <a:cubicBezTo>
                    <a:pt x="416" y="386"/>
                    <a:pt x="420" y="388"/>
                    <a:pt x="421" y="390"/>
                  </a:cubicBezTo>
                  <a:cubicBezTo>
                    <a:pt x="422" y="392"/>
                    <a:pt x="420" y="397"/>
                    <a:pt x="421" y="399"/>
                  </a:cubicBezTo>
                  <a:cubicBezTo>
                    <a:pt x="421" y="401"/>
                    <a:pt x="425" y="405"/>
                    <a:pt x="425" y="407"/>
                  </a:cubicBezTo>
                  <a:cubicBezTo>
                    <a:pt x="425" y="409"/>
                    <a:pt x="424" y="415"/>
                    <a:pt x="423" y="417"/>
                  </a:cubicBezTo>
                  <a:cubicBezTo>
                    <a:pt x="422" y="418"/>
                    <a:pt x="419" y="418"/>
                    <a:pt x="418" y="419"/>
                  </a:cubicBezTo>
                  <a:cubicBezTo>
                    <a:pt x="416" y="420"/>
                    <a:pt x="415" y="424"/>
                    <a:pt x="415" y="426"/>
                  </a:cubicBezTo>
                  <a:cubicBezTo>
                    <a:pt x="415" y="428"/>
                    <a:pt x="416" y="432"/>
                    <a:pt x="417" y="433"/>
                  </a:cubicBezTo>
                  <a:cubicBezTo>
                    <a:pt x="418" y="434"/>
                    <a:pt x="421" y="434"/>
                    <a:pt x="422" y="435"/>
                  </a:cubicBezTo>
                  <a:cubicBezTo>
                    <a:pt x="423" y="436"/>
                    <a:pt x="425" y="438"/>
                    <a:pt x="426" y="440"/>
                  </a:cubicBezTo>
                  <a:cubicBezTo>
                    <a:pt x="427" y="441"/>
                    <a:pt x="427" y="445"/>
                    <a:pt x="426" y="446"/>
                  </a:cubicBezTo>
                  <a:cubicBezTo>
                    <a:pt x="424" y="448"/>
                    <a:pt x="417" y="445"/>
                    <a:pt x="414" y="446"/>
                  </a:cubicBezTo>
                  <a:cubicBezTo>
                    <a:pt x="413" y="446"/>
                    <a:pt x="409" y="447"/>
                    <a:pt x="408" y="448"/>
                  </a:cubicBezTo>
                  <a:cubicBezTo>
                    <a:pt x="407" y="449"/>
                    <a:pt x="407" y="450"/>
                    <a:pt x="407" y="451"/>
                  </a:cubicBezTo>
                  <a:cubicBezTo>
                    <a:pt x="404" y="450"/>
                    <a:pt x="402" y="450"/>
                    <a:pt x="400" y="450"/>
                  </a:cubicBezTo>
                  <a:cubicBezTo>
                    <a:pt x="399" y="449"/>
                    <a:pt x="395" y="449"/>
                    <a:pt x="394" y="448"/>
                  </a:cubicBezTo>
                  <a:cubicBezTo>
                    <a:pt x="392" y="447"/>
                    <a:pt x="390" y="443"/>
                    <a:pt x="388" y="442"/>
                  </a:cubicBezTo>
                  <a:cubicBezTo>
                    <a:pt x="387" y="441"/>
                    <a:pt x="384" y="440"/>
                    <a:pt x="383" y="439"/>
                  </a:cubicBezTo>
                  <a:cubicBezTo>
                    <a:pt x="381" y="439"/>
                    <a:pt x="377" y="439"/>
                    <a:pt x="376" y="439"/>
                  </a:cubicBezTo>
                  <a:cubicBezTo>
                    <a:pt x="374" y="440"/>
                    <a:pt x="373" y="443"/>
                    <a:pt x="371" y="443"/>
                  </a:cubicBezTo>
                  <a:cubicBezTo>
                    <a:pt x="370" y="444"/>
                    <a:pt x="367" y="446"/>
                    <a:pt x="366" y="445"/>
                  </a:cubicBezTo>
                  <a:cubicBezTo>
                    <a:pt x="364" y="445"/>
                    <a:pt x="361" y="442"/>
                    <a:pt x="360" y="442"/>
                  </a:cubicBezTo>
                  <a:cubicBezTo>
                    <a:pt x="358" y="441"/>
                    <a:pt x="354" y="438"/>
                    <a:pt x="352" y="438"/>
                  </a:cubicBezTo>
                  <a:cubicBezTo>
                    <a:pt x="351" y="438"/>
                    <a:pt x="348" y="439"/>
                    <a:pt x="347" y="440"/>
                  </a:cubicBezTo>
                  <a:cubicBezTo>
                    <a:pt x="345" y="442"/>
                    <a:pt x="342" y="446"/>
                    <a:pt x="341" y="449"/>
                  </a:cubicBezTo>
                  <a:cubicBezTo>
                    <a:pt x="340" y="451"/>
                    <a:pt x="339" y="456"/>
                    <a:pt x="339" y="458"/>
                  </a:cubicBezTo>
                  <a:cubicBezTo>
                    <a:pt x="339" y="461"/>
                    <a:pt x="341" y="465"/>
                    <a:pt x="341" y="468"/>
                  </a:cubicBezTo>
                  <a:cubicBezTo>
                    <a:pt x="340" y="470"/>
                    <a:pt x="336" y="474"/>
                    <a:pt x="335" y="476"/>
                  </a:cubicBezTo>
                  <a:cubicBezTo>
                    <a:pt x="333" y="480"/>
                    <a:pt x="331" y="488"/>
                    <a:pt x="330" y="492"/>
                  </a:cubicBezTo>
                  <a:cubicBezTo>
                    <a:pt x="329" y="494"/>
                    <a:pt x="328" y="497"/>
                    <a:pt x="327" y="499"/>
                  </a:cubicBezTo>
                  <a:cubicBezTo>
                    <a:pt x="327" y="500"/>
                    <a:pt x="325" y="502"/>
                    <a:pt x="325" y="503"/>
                  </a:cubicBezTo>
                  <a:cubicBezTo>
                    <a:pt x="324" y="505"/>
                    <a:pt x="326" y="508"/>
                    <a:pt x="326" y="510"/>
                  </a:cubicBezTo>
                  <a:cubicBezTo>
                    <a:pt x="326" y="512"/>
                    <a:pt x="325" y="517"/>
                    <a:pt x="324" y="519"/>
                  </a:cubicBezTo>
                  <a:cubicBezTo>
                    <a:pt x="322" y="521"/>
                    <a:pt x="318" y="523"/>
                    <a:pt x="316" y="522"/>
                  </a:cubicBezTo>
                  <a:cubicBezTo>
                    <a:pt x="315" y="522"/>
                    <a:pt x="313" y="520"/>
                    <a:pt x="312" y="519"/>
                  </a:cubicBezTo>
                  <a:cubicBezTo>
                    <a:pt x="311" y="517"/>
                    <a:pt x="310" y="513"/>
                    <a:pt x="310" y="511"/>
                  </a:cubicBezTo>
                  <a:cubicBezTo>
                    <a:pt x="310" y="509"/>
                    <a:pt x="313" y="507"/>
                    <a:pt x="312" y="505"/>
                  </a:cubicBezTo>
                  <a:cubicBezTo>
                    <a:pt x="312" y="503"/>
                    <a:pt x="308" y="501"/>
                    <a:pt x="306" y="499"/>
                  </a:cubicBezTo>
                  <a:cubicBezTo>
                    <a:pt x="306" y="498"/>
                    <a:pt x="304" y="496"/>
                    <a:pt x="303" y="496"/>
                  </a:cubicBezTo>
                  <a:cubicBezTo>
                    <a:pt x="302" y="495"/>
                    <a:pt x="297" y="493"/>
                    <a:pt x="295" y="494"/>
                  </a:cubicBezTo>
                  <a:cubicBezTo>
                    <a:pt x="294" y="495"/>
                    <a:pt x="297" y="500"/>
                    <a:pt x="296" y="501"/>
                  </a:cubicBezTo>
                  <a:cubicBezTo>
                    <a:pt x="295" y="502"/>
                    <a:pt x="290" y="502"/>
                    <a:pt x="288" y="500"/>
                  </a:cubicBezTo>
                  <a:cubicBezTo>
                    <a:pt x="288" y="500"/>
                    <a:pt x="287" y="498"/>
                    <a:pt x="287" y="497"/>
                  </a:cubicBezTo>
                  <a:cubicBezTo>
                    <a:pt x="286" y="496"/>
                    <a:pt x="284" y="494"/>
                    <a:pt x="284" y="494"/>
                  </a:cubicBezTo>
                  <a:cubicBezTo>
                    <a:pt x="283" y="494"/>
                    <a:pt x="281" y="494"/>
                    <a:pt x="280" y="494"/>
                  </a:cubicBezTo>
                  <a:cubicBezTo>
                    <a:pt x="279" y="495"/>
                    <a:pt x="279" y="498"/>
                    <a:pt x="278" y="498"/>
                  </a:cubicBezTo>
                  <a:cubicBezTo>
                    <a:pt x="277" y="499"/>
                    <a:pt x="274" y="500"/>
                    <a:pt x="272" y="499"/>
                  </a:cubicBezTo>
                  <a:cubicBezTo>
                    <a:pt x="271" y="499"/>
                    <a:pt x="268" y="496"/>
                    <a:pt x="267" y="496"/>
                  </a:cubicBezTo>
                  <a:cubicBezTo>
                    <a:pt x="265" y="495"/>
                    <a:pt x="263" y="494"/>
                    <a:pt x="262" y="494"/>
                  </a:cubicBezTo>
                  <a:cubicBezTo>
                    <a:pt x="260" y="494"/>
                    <a:pt x="258" y="497"/>
                    <a:pt x="258" y="498"/>
                  </a:cubicBezTo>
                  <a:cubicBezTo>
                    <a:pt x="257" y="499"/>
                    <a:pt x="258" y="502"/>
                    <a:pt x="258" y="503"/>
                  </a:cubicBezTo>
                  <a:cubicBezTo>
                    <a:pt x="257" y="505"/>
                    <a:pt x="255" y="507"/>
                    <a:pt x="255" y="509"/>
                  </a:cubicBezTo>
                  <a:cubicBezTo>
                    <a:pt x="254" y="511"/>
                    <a:pt x="255" y="515"/>
                    <a:pt x="255" y="517"/>
                  </a:cubicBezTo>
                  <a:cubicBezTo>
                    <a:pt x="254" y="519"/>
                    <a:pt x="250" y="521"/>
                    <a:pt x="247" y="522"/>
                  </a:cubicBezTo>
                  <a:cubicBezTo>
                    <a:pt x="245" y="523"/>
                    <a:pt x="239" y="523"/>
                    <a:pt x="236" y="522"/>
                  </a:cubicBezTo>
                  <a:cubicBezTo>
                    <a:pt x="233" y="522"/>
                    <a:pt x="229" y="521"/>
                    <a:pt x="226" y="521"/>
                  </a:cubicBezTo>
                  <a:cubicBezTo>
                    <a:pt x="225" y="520"/>
                    <a:pt x="222" y="521"/>
                    <a:pt x="221" y="521"/>
                  </a:cubicBezTo>
                  <a:cubicBezTo>
                    <a:pt x="220" y="521"/>
                    <a:pt x="218" y="522"/>
                    <a:pt x="217" y="522"/>
                  </a:cubicBezTo>
                  <a:cubicBezTo>
                    <a:pt x="215" y="523"/>
                    <a:pt x="212" y="522"/>
                    <a:pt x="210" y="521"/>
                  </a:cubicBezTo>
                  <a:cubicBezTo>
                    <a:pt x="210" y="521"/>
                    <a:pt x="208" y="519"/>
                    <a:pt x="207" y="519"/>
                  </a:cubicBezTo>
                  <a:cubicBezTo>
                    <a:pt x="206" y="518"/>
                    <a:pt x="203" y="518"/>
                    <a:pt x="202" y="519"/>
                  </a:cubicBezTo>
                  <a:cubicBezTo>
                    <a:pt x="201" y="520"/>
                    <a:pt x="200" y="523"/>
                    <a:pt x="199" y="524"/>
                  </a:cubicBezTo>
                  <a:cubicBezTo>
                    <a:pt x="197" y="525"/>
                    <a:pt x="194" y="526"/>
                    <a:pt x="192" y="525"/>
                  </a:cubicBezTo>
                  <a:cubicBezTo>
                    <a:pt x="191" y="525"/>
                    <a:pt x="191" y="521"/>
                    <a:pt x="191" y="521"/>
                  </a:cubicBezTo>
                  <a:cubicBezTo>
                    <a:pt x="189" y="519"/>
                    <a:pt x="186" y="519"/>
                    <a:pt x="185" y="518"/>
                  </a:cubicBezTo>
                  <a:cubicBezTo>
                    <a:pt x="183" y="517"/>
                    <a:pt x="179" y="517"/>
                    <a:pt x="178" y="516"/>
                  </a:cubicBezTo>
                  <a:cubicBezTo>
                    <a:pt x="177" y="515"/>
                    <a:pt x="175" y="512"/>
                    <a:pt x="175" y="511"/>
                  </a:cubicBezTo>
                  <a:cubicBezTo>
                    <a:pt x="174" y="510"/>
                    <a:pt x="175" y="507"/>
                    <a:pt x="174" y="505"/>
                  </a:cubicBezTo>
                  <a:cubicBezTo>
                    <a:pt x="173" y="504"/>
                    <a:pt x="172" y="502"/>
                    <a:pt x="170" y="501"/>
                  </a:cubicBezTo>
                  <a:cubicBezTo>
                    <a:pt x="173" y="499"/>
                    <a:pt x="176" y="496"/>
                    <a:pt x="178" y="495"/>
                  </a:cubicBezTo>
                  <a:cubicBezTo>
                    <a:pt x="181" y="494"/>
                    <a:pt x="186" y="494"/>
                    <a:pt x="188" y="493"/>
                  </a:cubicBezTo>
                  <a:cubicBezTo>
                    <a:pt x="190" y="493"/>
                    <a:pt x="193" y="490"/>
                    <a:pt x="193" y="489"/>
                  </a:cubicBezTo>
                  <a:cubicBezTo>
                    <a:pt x="193" y="488"/>
                    <a:pt x="190" y="479"/>
                    <a:pt x="190" y="478"/>
                  </a:cubicBezTo>
                  <a:cubicBezTo>
                    <a:pt x="190" y="478"/>
                    <a:pt x="190" y="470"/>
                    <a:pt x="190" y="467"/>
                  </a:cubicBezTo>
                  <a:cubicBezTo>
                    <a:pt x="190" y="464"/>
                    <a:pt x="190" y="457"/>
                    <a:pt x="189" y="455"/>
                  </a:cubicBezTo>
                  <a:cubicBezTo>
                    <a:pt x="187" y="452"/>
                    <a:pt x="183" y="449"/>
                    <a:pt x="181" y="449"/>
                  </a:cubicBezTo>
                  <a:cubicBezTo>
                    <a:pt x="179" y="448"/>
                    <a:pt x="172" y="450"/>
                    <a:pt x="172" y="449"/>
                  </a:cubicBezTo>
                  <a:cubicBezTo>
                    <a:pt x="171" y="447"/>
                    <a:pt x="160" y="443"/>
                    <a:pt x="157" y="440"/>
                  </a:cubicBezTo>
                  <a:cubicBezTo>
                    <a:pt x="156" y="438"/>
                    <a:pt x="155" y="434"/>
                    <a:pt x="153" y="432"/>
                  </a:cubicBezTo>
                  <a:cubicBezTo>
                    <a:pt x="152" y="431"/>
                    <a:pt x="149" y="431"/>
                    <a:pt x="149" y="429"/>
                  </a:cubicBezTo>
                  <a:cubicBezTo>
                    <a:pt x="147" y="427"/>
                    <a:pt x="151" y="421"/>
                    <a:pt x="150" y="418"/>
                  </a:cubicBezTo>
                  <a:cubicBezTo>
                    <a:pt x="150" y="415"/>
                    <a:pt x="147" y="410"/>
                    <a:pt x="144" y="408"/>
                  </a:cubicBezTo>
                  <a:cubicBezTo>
                    <a:pt x="143" y="407"/>
                    <a:pt x="140" y="407"/>
                    <a:pt x="139" y="406"/>
                  </a:cubicBezTo>
                  <a:cubicBezTo>
                    <a:pt x="137" y="404"/>
                    <a:pt x="136" y="399"/>
                    <a:pt x="135" y="396"/>
                  </a:cubicBezTo>
                  <a:cubicBezTo>
                    <a:pt x="134" y="395"/>
                    <a:pt x="131" y="390"/>
                    <a:pt x="129" y="389"/>
                  </a:cubicBezTo>
                  <a:cubicBezTo>
                    <a:pt x="128" y="389"/>
                    <a:pt x="125" y="389"/>
                    <a:pt x="124" y="389"/>
                  </a:cubicBezTo>
                  <a:cubicBezTo>
                    <a:pt x="123" y="390"/>
                    <a:pt x="122" y="393"/>
                    <a:pt x="122" y="394"/>
                  </a:cubicBezTo>
                  <a:cubicBezTo>
                    <a:pt x="121" y="397"/>
                    <a:pt x="123" y="401"/>
                    <a:pt x="122" y="403"/>
                  </a:cubicBezTo>
                  <a:cubicBezTo>
                    <a:pt x="121" y="405"/>
                    <a:pt x="119" y="406"/>
                    <a:pt x="117" y="406"/>
                  </a:cubicBezTo>
                  <a:cubicBezTo>
                    <a:pt x="116" y="407"/>
                    <a:pt x="113" y="405"/>
                    <a:pt x="112" y="406"/>
                  </a:cubicBezTo>
                  <a:cubicBezTo>
                    <a:pt x="111" y="407"/>
                    <a:pt x="113" y="411"/>
                    <a:pt x="112" y="412"/>
                  </a:cubicBezTo>
                  <a:cubicBezTo>
                    <a:pt x="110" y="413"/>
                    <a:pt x="106" y="412"/>
                    <a:pt x="105" y="411"/>
                  </a:cubicBezTo>
                  <a:cubicBezTo>
                    <a:pt x="103" y="410"/>
                    <a:pt x="104" y="405"/>
                    <a:pt x="103" y="403"/>
                  </a:cubicBezTo>
                  <a:cubicBezTo>
                    <a:pt x="101" y="401"/>
                    <a:pt x="99" y="398"/>
                    <a:pt x="97" y="397"/>
                  </a:cubicBezTo>
                  <a:cubicBezTo>
                    <a:pt x="95" y="397"/>
                    <a:pt x="91" y="398"/>
                    <a:pt x="89" y="399"/>
                  </a:cubicBezTo>
                  <a:cubicBezTo>
                    <a:pt x="88" y="400"/>
                    <a:pt x="86" y="404"/>
                    <a:pt x="84" y="404"/>
                  </a:cubicBezTo>
                  <a:cubicBezTo>
                    <a:pt x="82" y="404"/>
                    <a:pt x="81" y="399"/>
                    <a:pt x="79" y="398"/>
                  </a:cubicBezTo>
                  <a:cubicBezTo>
                    <a:pt x="77" y="398"/>
                    <a:pt x="73" y="397"/>
                    <a:pt x="71" y="398"/>
                  </a:cubicBezTo>
                  <a:cubicBezTo>
                    <a:pt x="70" y="399"/>
                    <a:pt x="69" y="403"/>
                    <a:pt x="68" y="404"/>
                  </a:cubicBezTo>
                  <a:cubicBezTo>
                    <a:pt x="66" y="405"/>
                    <a:pt x="60" y="405"/>
                    <a:pt x="59" y="404"/>
                  </a:cubicBezTo>
                  <a:cubicBezTo>
                    <a:pt x="56" y="402"/>
                    <a:pt x="56" y="396"/>
                    <a:pt x="55" y="395"/>
                  </a:cubicBezTo>
                  <a:cubicBezTo>
                    <a:pt x="53" y="393"/>
                    <a:pt x="50" y="391"/>
                    <a:pt x="49" y="391"/>
                  </a:cubicBezTo>
                  <a:cubicBezTo>
                    <a:pt x="47" y="391"/>
                    <a:pt x="45" y="391"/>
                    <a:pt x="44" y="391"/>
                  </a:cubicBezTo>
                  <a:cubicBezTo>
                    <a:pt x="42" y="391"/>
                    <a:pt x="38" y="392"/>
                    <a:pt x="36" y="391"/>
                  </a:cubicBezTo>
                  <a:cubicBezTo>
                    <a:pt x="34" y="390"/>
                    <a:pt x="34" y="385"/>
                    <a:pt x="33" y="383"/>
                  </a:cubicBezTo>
                  <a:cubicBezTo>
                    <a:pt x="33" y="382"/>
                    <a:pt x="33" y="380"/>
                    <a:pt x="32" y="379"/>
                  </a:cubicBezTo>
                  <a:cubicBezTo>
                    <a:pt x="32" y="377"/>
                    <a:pt x="32" y="376"/>
                    <a:pt x="32" y="375"/>
                  </a:cubicBezTo>
                  <a:cubicBezTo>
                    <a:pt x="32" y="373"/>
                    <a:pt x="35" y="370"/>
                    <a:pt x="36" y="368"/>
                  </a:cubicBezTo>
                  <a:cubicBezTo>
                    <a:pt x="37" y="366"/>
                    <a:pt x="40" y="361"/>
                    <a:pt x="40" y="359"/>
                  </a:cubicBezTo>
                  <a:cubicBezTo>
                    <a:pt x="40" y="357"/>
                    <a:pt x="37" y="354"/>
                    <a:pt x="37" y="352"/>
                  </a:cubicBezTo>
                  <a:cubicBezTo>
                    <a:pt x="37" y="350"/>
                    <a:pt x="36" y="346"/>
                    <a:pt x="37" y="344"/>
                  </a:cubicBezTo>
                  <a:cubicBezTo>
                    <a:pt x="37" y="342"/>
                    <a:pt x="39" y="338"/>
                    <a:pt x="40" y="336"/>
                  </a:cubicBezTo>
                  <a:cubicBezTo>
                    <a:pt x="41" y="333"/>
                    <a:pt x="42" y="326"/>
                    <a:pt x="42" y="323"/>
                  </a:cubicBezTo>
                  <a:cubicBezTo>
                    <a:pt x="41" y="321"/>
                    <a:pt x="39" y="317"/>
                    <a:pt x="38" y="316"/>
                  </a:cubicBezTo>
                  <a:cubicBezTo>
                    <a:pt x="36" y="314"/>
                    <a:pt x="32" y="312"/>
                    <a:pt x="31" y="311"/>
                  </a:cubicBezTo>
                  <a:cubicBezTo>
                    <a:pt x="30" y="309"/>
                    <a:pt x="29" y="304"/>
                    <a:pt x="29" y="302"/>
                  </a:cubicBezTo>
                  <a:cubicBezTo>
                    <a:pt x="30" y="300"/>
                    <a:pt x="31" y="296"/>
                    <a:pt x="31" y="293"/>
                  </a:cubicBezTo>
                  <a:cubicBezTo>
                    <a:pt x="32" y="291"/>
                    <a:pt x="32" y="285"/>
                    <a:pt x="30" y="283"/>
                  </a:cubicBezTo>
                  <a:cubicBezTo>
                    <a:pt x="30" y="281"/>
                    <a:pt x="26" y="280"/>
                    <a:pt x="25" y="279"/>
                  </a:cubicBezTo>
                  <a:cubicBezTo>
                    <a:pt x="24" y="276"/>
                    <a:pt x="24" y="269"/>
                    <a:pt x="23" y="266"/>
                  </a:cubicBezTo>
                  <a:cubicBezTo>
                    <a:pt x="22" y="264"/>
                    <a:pt x="20" y="261"/>
                    <a:pt x="19" y="260"/>
                  </a:cubicBezTo>
                  <a:cubicBezTo>
                    <a:pt x="17" y="258"/>
                    <a:pt x="13" y="258"/>
                    <a:pt x="12" y="256"/>
                  </a:cubicBezTo>
                  <a:cubicBezTo>
                    <a:pt x="10" y="255"/>
                    <a:pt x="8" y="250"/>
                    <a:pt x="8" y="248"/>
                  </a:cubicBezTo>
                  <a:cubicBezTo>
                    <a:pt x="7" y="246"/>
                    <a:pt x="7" y="242"/>
                    <a:pt x="8" y="240"/>
                  </a:cubicBezTo>
                  <a:cubicBezTo>
                    <a:pt x="8" y="239"/>
                    <a:pt x="11" y="237"/>
                    <a:pt x="12" y="236"/>
                  </a:cubicBezTo>
                  <a:cubicBezTo>
                    <a:pt x="13" y="235"/>
                    <a:pt x="15" y="231"/>
                    <a:pt x="15" y="229"/>
                  </a:cubicBezTo>
                  <a:cubicBezTo>
                    <a:pt x="16" y="227"/>
                    <a:pt x="16" y="223"/>
                    <a:pt x="15" y="221"/>
                  </a:cubicBezTo>
                  <a:cubicBezTo>
                    <a:pt x="15" y="220"/>
                    <a:pt x="12" y="218"/>
                    <a:pt x="12" y="216"/>
                  </a:cubicBezTo>
                  <a:cubicBezTo>
                    <a:pt x="11" y="214"/>
                    <a:pt x="12" y="210"/>
                    <a:pt x="12" y="208"/>
                  </a:cubicBezTo>
                  <a:cubicBezTo>
                    <a:pt x="11" y="206"/>
                    <a:pt x="8" y="205"/>
                    <a:pt x="8" y="204"/>
                  </a:cubicBezTo>
                  <a:cubicBezTo>
                    <a:pt x="7" y="203"/>
                    <a:pt x="8" y="200"/>
                    <a:pt x="9" y="199"/>
                  </a:cubicBezTo>
                  <a:cubicBezTo>
                    <a:pt x="9" y="198"/>
                    <a:pt x="13" y="198"/>
                    <a:pt x="14" y="197"/>
                  </a:cubicBezTo>
                  <a:cubicBezTo>
                    <a:pt x="15" y="196"/>
                    <a:pt x="18" y="194"/>
                    <a:pt x="19" y="192"/>
                  </a:cubicBezTo>
                  <a:cubicBezTo>
                    <a:pt x="19" y="190"/>
                    <a:pt x="19" y="187"/>
                    <a:pt x="18" y="186"/>
                  </a:cubicBezTo>
                  <a:cubicBezTo>
                    <a:pt x="17" y="185"/>
                    <a:pt x="15" y="184"/>
                    <a:pt x="14" y="182"/>
                  </a:cubicBezTo>
                  <a:cubicBezTo>
                    <a:pt x="13" y="181"/>
                    <a:pt x="14" y="176"/>
                    <a:pt x="14" y="175"/>
                  </a:cubicBezTo>
                  <a:cubicBezTo>
                    <a:pt x="14" y="172"/>
                    <a:pt x="13" y="167"/>
                    <a:pt x="12" y="165"/>
                  </a:cubicBezTo>
                  <a:cubicBezTo>
                    <a:pt x="10" y="163"/>
                    <a:pt x="5" y="163"/>
                    <a:pt x="4" y="161"/>
                  </a:cubicBezTo>
                  <a:cubicBezTo>
                    <a:pt x="2" y="160"/>
                    <a:pt x="0" y="156"/>
                    <a:pt x="0" y="153"/>
                  </a:cubicBezTo>
                  <a:cubicBezTo>
                    <a:pt x="0" y="152"/>
                    <a:pt x="1" y="148"/>
                    <a:pt x="3" y="147"/>
                  </a:cubicBezTo>
                  <a:cubicBezTo>
                    <a:pt x="4" y="146"/>
                    <a:pt x="8" y="145"/>
                    <a:pt x="10" y="145"/>
                  </a:cubicBezTo>
                  <a:cubicBezTo>
                    <a:pt x="11" y="145"/>
                    <a:pt x="12" y="146"/>
                    <a:pt x="13" y="146"/>
                  </a:cubicBezTo>
                  <a:cubicBezTo>
                    <a:pt x="15" y="146"/>
                    <a:pt x="19" y="146"/>
                    <a:pt x="20" y="145"/>
                  </a:cubicBezTo>
                  <a:cubicBezTo>
                    <a:pt x="21" y="144"/>
                    <a:pt x="21" y="141"/>
                    <a:pt x="22" y="140"/>
                  </a:cubicBezTo>
                  <a:cubicBezTo>
                    <a:pt x="22" y="139"/>
                    <a:pt x="24" y="138"/>
                    <a:pt x="25" y="137"/>
                  </a:cubicBezTo>
                  <a:cubicBezTo>
                    <a:pt x="26" y="136"/>
                    <a:pt x="27" y="133"/>
                    <a:pt x="28" y="132"/>
                  </a:cubicBezTo>
                  <a:cubicBezTo>
                    <a:pt x="28" y="130"/>
                    <a:pt x="29" y="126"/>
                    <a:pt x="29" y="124"/>
                  </a:cubicBezTo>
                  <a:cubicBezTo>
                    <a:pt x="28" y="123"/>
                    <a:pt x="26" y="121"/>
                    <a:pt x="26" y="120"/>
                  </a:cubicBezTo>
                  <a:cubicBezTo>
                    <a:pt x="25" y="118"/>
                    <a:pt x="25" y="114"/>
                    <a:pt x="26" y="113"/>
                  </a:cubicBezTo>
                  <a:cubicBezTo>
                    <a:pt x="27" y="111"/>
                    <a:pt x="33" y="112"/>
                    <a:pt x="35" y="110"/>
                  </a:cubicBezTo>
                  <a:cubicBezTo>
                    <a:pt x="36" y="108"/>
                    <a:pt x="35" y="104"/>
                    <a:pt x="36" y="103"/>
                  </a:cubicBezTo>
                  <a:cubicBezTo>
                    <a:pt x="36" y="102"/>
                    <a:pt x="40" y="101"/>
                    <a:pt x="41" y="100"/>
                  </a:cubicBezTo>
                  <a:cubicBezTo>
                    <a:pt x="42" y="98"/>
                    <a:pt x="44" y="93"/>
                    <a:pt x="44" y="91"/>
                  </a:cubicBezTo>
                  <a:cubicBezTo>
                    <a:pt x="45" y="88"/>
                    <a:pt x="45" y="83"/>
                    <a:pt x="44" y="80"/>
                  </a:cubicBezTo>
                  <a:cubicBezTo>
                    <a:pt x="44" y="79"/>
                    <a:pt x="41" y="78"/>
                    <a:pt x="40" y="78"/>
                  </a:cubicBezTo>
                  <a:cubicBezTo>
                    <a:pt x="39" y="77"/>
                    <a:pt x="35" y="76"/>
                    <a:pt x="34" y="75"/>
                  </a:cubicBezTo>
                  <a:cubicBezTo>
                    <a:pt x="32" y="74"/>
                    <a:pt x="30" y="70"/>
                    <a:pt x="30" y="68"/>
                  </a:cubicBezTo>
                  <a:cubicBezTo>
                    <a:pt x="29" y="66"/>
                    <a:pt x="31" y="61"/>
                    <a:pt x="30" y="59"/>
                  </a:cubicBezTo>
                  <a:cubicBezTo>
                    <a:pt x="29" y="58"/>
                    <a:pt x="27" y="57"/>
                    <a:pt x="25" y="57"/>
                  </a:cubicBezTo>
                  <a:cubicBezTo>
                    <a:pt x="24" y="56"/>
                    <a:pt x="22" y="57"/>
                    <a:pt x="21" y="57"/>
                  </a:cubicBezTo>
                  <a:cubicBezTo>
                    <a:pt x="19" y="56"/>
                    <a:pt x="17" y="55"/>
                    <a:pt x="16" y="54"/>
                  </a:cubicBezTo>
                  <a:cubicBezTo>
                    <a:pt x="16" y="53"/>
                    <a:pt x="16" y="52"/>
                    <a:pt x="16" y="51"/>
                  </a:cubicBezTo>
                  <a:close/>
                </a:path>
              </a:pathLst>
            </a:custGeom>
            <a:solidFill>
              <a:schemeClr val="accent3"/>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9"/>
            <p:cNvSpPr>
              <a:spLocks/>
            </p:cNvSpPr>
            <p:nvPr/>
          </p:nvSpPr>
          <p:spPr bwMode="auto">
            <a:xfrm>
              <a:off x="1249363" y="1438275"/>
              <a:ext cx="750888" cy="647700"/>
            </a:xfrm>
            <a:custGeom>
              <a:avLst/>
              <a:gdLst/>
              <a:ahLst/>
              <a:cxnLst>
                <a:cxn ang="0">
                  <a:pos x="101" y="292"/>
                </a:cxn>
                <a:cxn ang="0">
                  <a:pos x="86" y="296"/>
                </a:cxn>
                <a:cxn ang="0">
                  <a:pos x="67" y="305"/>
                </a:cxn>
                <a:cxn ang="0">
                  <a:pos x="47" y="273"/>
                </a:cxn>
                <a:cxn ang="0">
                  <a:pos x="70" y="263"/>
                </a:cxn>
                <a:cxn ang="0">
                  <a:pos x="68" y="254"/>
                </a:cxn>
                <a:cxn ang="0">
                  <a:pos x="47" y="225"/>
                </a:cxn>
                <a:cxn ang="0">
                  <a:pos x="48" y="198"/>
                </a:cxn>
                <a:cxn ang="0">
                  <a:pos x="57" y="167"/>
                </a:cxn>
                <a:cxn ang="0">
                  <a:pos x="45" y="156"/>
                </a:cxn>
                <a:cxn ang="0">
                  <a:pos x="46" y="131"/>
                </a:cxn>
                <a:cxn ang="0">
                  <a:pos x="40" y="109"/>
                </a:cxn>
                <a:cxn ang="0">
                  <a:pos x="23" y="85"/>
                </a:cxn>
                <a:cxn ang="0">
                  <a:pos x="8" y="54"/>
                </a:cxn>
                <a:cxn ang="0">
                  <a:pos x="17" y="30"/>
                </a:cxn>
                <a:cxn ang="0">
                  <a:pos x="0" y="7"/>
                </a:cxn>
                <a:cxn ang="0">
                  <a:pos x="21" y="3"/>
                </a:cxn>
                <a:cxn ang="0">
                  <a:pos x="53" y="20"/>
                </a:cxn>
                <a:cxn ang="0">
                  <a:pos x="90" y="7"/>
                </a:cxn>
                <a:cxn ang="0">
                  <a:pos x="112" y="22"/>
                </a:cxn>
                <a:cxn ang="0">
                  <a:pos x="103" y="39"/>
                </a:cxn>
                <a:cxn ang="0">
                  <a:pos x="107" y="62"/>
                </a:cxn>
                <a:cxn ang="0">
                  <a:pos x="115" y="88"/>
                </a:cxn>
                <a:cxn ang="0">
                  <a:pos x="121" y="113"/>
                </a:cxn>
                <a:cxn ang="0">
                  <a:pos x="128" y="88"/>
                </a:cxn>
                <a:cxn ang="0">
                  <a:pos x="154" y="86"/>
                </a:cxn>
                <a:cxn ang="0">
                  <a:pos x="196" y="98"/>
                </a:cxn>
                <a:cxn ang="0">
                  <a:pos x="264" y="114"/>
                </a:cxn>
                <a:cxn ang="0">
                  <a:pos x="318" y="92"/>
                </a:cxn>
                <a:cxn ang="0">
                  <a:pos x="346" y="90"/>
                </a:cxn>
                <a:cxn ang="0">
                  <a:pos x="352" y="119"/>
                </a:cxn>
                <a:cxn ang="0">
                  <a:pos x="353" y="138"/>
                </a:cxn>
                <a:cxn ang="0">
                  <a:pos x="361" y="170"/>
                </a:cxn>
                <a:cxn ang="0">
                  <a:pos x="362" y="188"/>
                </a:cxn>
                <a:cxn ang="0">
                  <a:pos x="364" y="217"/>
                </a:cxn>
                <a:cxn ang="0">
                  <a:pos x="386" y="217"/>
                </a:cxn>
                <a:cxn ang="0">
                  <a:pos x="396" y="236"/>
                </a:cxn>
                <a:cxn ang="0">
                  <a:pos x="414" y="248"/>
                </a:cxn>
                <a:cxn ang="0">
                  <a:pos x="419" y="269"/>
                </a:cxn>
                <a:cxn ang="0">
                  <a:pos x="430" y="289"/>
                </a:cxn>
                <a:cxn ang="0">
                  <a:pos x="446" y="311"/>
                </a:cxn>
                <a:cxn ang="0">
                  <a:pos x="429" y="347"/>
                </a:cxn>
                <a:cxn ang="0">
                  <a:pos x="420" y="363"/>
                </a:cxn>
                <a:cxn ang="0">
                  <a:pos x="422" y="386"/>
                </a:cxn>
                <a:cxn ang="0">
                  <a:pos x="401" y="374"/>
                </a:cxn>
                <a:cxn ang="0">
                  <a:pos x="381" y="369"/>
                </a:cxn>
                <a:cxn ang="0">
                  <a:pos x="354" y="353"/>
                </a:cxn>
                <a:cxn ang="0">
                  <a:pos x="351" y="321"/>
                </a:cxn>
                <a:cxn ang="0">
                  <a:pos x="321" y="318"/>
                </a:cxn>
                <a:cxn ang="0">
                  <a:pos x="304" y="335"/>
                </a:cxn>
                <a:cxn ang="0">
                  <a:pos x="284" y="329"/>
                </a:cxn>
                <a:cxn ang="0">
                  <a:pos x="270" y="303"/>
                </a:cxn>
                <a:cxn ang="0">
                  <a:pos x="252" y="291"/>
                </a:cxn>
                <a:cxn ang="0">
                  <a:pos x="241" y="302"/>
                </a:cxn>
                <a:cxn ang="0">
                  <a:pos x="217" y="300"/>
                </a:cxn>
                <a:cxn ang="0">
                  <a:pos x="190" y="314"/>
                </a:cxn>
                <a:cxn ang="0">
                  <a:pos x="178" y="316"/>
                </a:cxn>
                <a:cxn ang="0">
                  <a:pos x="158" y="304"/>
                </a:cxn>
                <a:cxn ang="0">
                  <a:pos x="137" y="301"/>
                </a:cxn>
              </a:cxnLst>
              <a:rect l="0" t="0" r="r" b="b"/>
              <a:pathLst>
                <a:path w="448" h="386">
                  <a:moveTo>
                    <a:pt x="124" y="300"/>
                  </a:moveTo>
                  <a:cubicBezTo>
                    <a:pt x="123" y="300"/>
                    <a:pt x="122" y="299"/>
                    <a:pt x="122" y="299"/>
                  </a:cubicBezTo>
                  <a:cubicBezTo>
                    <a:pt x="119" y="298"/>
                    <a:pt x="114" y="293"/>
                    <a:pt x="111" y="292"/>
                  </a:cubicBezTo>
                  <a:cubicBezTo>
                    <a:pt x="109" y="291"/>
                    <a:pt x="104" y="293"/>
                    <a:pt x="101" y="292"/>
                  </a:cubicBezTo>
                  <a:cubicBezTo>
                    <a:pt x="100" y="292"/>
                    <a:pt x="98" y="289"/>
                    <a:pt x="97" y="288"/>
                  </a:cubicBezTo>
                  <a:cubicBezTo>
                    <a:pt x="96" y="288"/>
                    <a:pt x="95" y="290"/>
                    <a:pt x="94" y="290"/>
                  </a:cubicBezTo>
                  <a:cubicBezTo>
                    <a:pt x="93" y="291"/>
                    <a:pt x="92" y="295"/>
                    <a:pt x="90" y="296"/>
                  </a:cubicBezTo>
                  <a:cubicBezTo>
                    <a:pt x="89" y="296"/>
                    <a:pt x="87" y="296"/>
                    <a:pt x="86" y="296"/>
                  </a:cubicBezTo>
                  <a:cubicBezTo>
                    <a:pt x="84" y="297"/>
                    <a:pt x="80" y="299"/>
                    <a:pt x="79" y="301"/>
                  </a:cubicBezTo>
                  <a:cubicBezTo>
                    <a:pt x="78" y="302"/>
                    <a:pt x="78" y="304"/>
                    <a:pt x="77" y="304"/>
                  </a:cubicBezTo>
                  <a:cubicBezTo>
                    <a:pt x="77" y="305"/>
                    <a:pt x="76" y="306"/>
                    <a:pt x="75" y="306"/>
                  </a:cubicBezTo>
                  <a:cubicBezTo>
                    <a:pt x="73" y="306"/>
                    <a:pt x="69" y="305"/>
                    <a:pt x="67" y="305"/>
                  </a:cubicBezTo>
                  <a:cubicBezTo>
                    <a:pt x="64" y="304"/>
                    <a:pt x="59" y="303"/>
                    <a:pt x="58" y="301"/>
                  </a:cubicBezTo>
                  <a:cubicBezTo>
                    <a:pt x="56" y="300"/>
                    <a:pt x="55" y="296"/>
                    <a:pt x="54" y="294"/>
                  </a:cubicBezTo>
                  <a:cubicBezTo>
                    <a:pt x="52" y="291"/>
                    <a:pt x="48" y="287"/>
                    <a:pt x="47" y="284"/>
                  </a:cubicBezTo>
                  <a:cubicBezTo>
                    <a:pt x="46" y="281"/>
                    <a:pt x="47" y="276"/>
                    <a:pt x="47" y="273"/>
                  </a:cubicBezTo>
                  <a:cubicBezTo>
                    <a:pt x="47" y="270"/>
                    <a:pt x="44" y="265"/>
                    <a:pt x="43" y="262"/>
                  </a:cubicBezTo>
                  <a:cubicBezTo>
                    <a:pt x="46" y="261"/>
                    <a:pt x="49" y="259"/>
                    <a:pt x="51" y="259"/>
                  </a:cubicBezTo>
                  <a:cubicBezTo>
                    <a:pt x="53" y="259"/>
                    <a:pt x="57" y="261"/>
                    <a:pt x="60" y="262"/>
                  </a:cubicBezTo>
                  <a:cubicBezTo>
                    <a:pt x="62" y="262"/>
                    <a:pt x="67" y="263"/>
                    <a:pt x="70" y="263"/>
                  </a:cubicBezTo>
                  <a:cubicBezTo>
                    <a:pt x="71" y="263"/>
                    <a:pt x="75" y="264"/>
                    <a:pt x="76" y="262"/>
                  </a:cubicBezTo>
                  <a:cubicBezTo>
                    <a:pt x="77" y="262"/>
                    <a:pt x="77" y="261"/>
                    <a:pt x="77" y="260"/>
                  </a:cubicBezTo>
                  <a:cubicBezTo>
                    <a:pt x="76" y="259"/>
                    <a:pt x="74" y="258"/>
                    <a:pt x="73" y="257"/>
                  </a:cubicBezTo>
                  <a:cubicBezTo>
                    <a:pt x="72" y="256"/>
                    <a:pt x="69" y="255"/>
                    <a:pt x="68" y="254"/>
                  </a:cubicBezTo>
                  <a:cubicBezTo>
                    <a:pt x="65" y="253"/>
                    <a:pt x="59" y="251"/>
                    <a:pt x="57" y="249"/>
                  </a:cubicBezTo>
                  <a:cubicBezTo>
                    <a:pt x="56" y="247"/>
                    <a:pt x="57" y="243"/>
                    <a:pt x="56" y="241"/>
                  </a:cubicBezTo>
                  <a:cubicBezTo>
                    <a:pt x="55" y="239"/>
                    <a:pt x="52" y="237"/>
                    <a:pt x="51" y="236"/>
                  </a:cubicBezTo>
                  <a:cubicBezTo>
                    <a:pt x="50" y="233"/>
                    <a:pt x="48" y="228"/>
                    <a:pt x="47" y="225"/>
                  </a:cubicBezTo>
                  <a:cubicBezTo>
                    <a:pt x="47" y="223"/>
                    <a:pt x="47" y="219"/>
                    <a:pt x="47" y="217"/>
                  </a:cubicBezTo>
                  <a:cubicBezTo>
                    <a:pt x="46" y="215"/>
                    <a:pt x="45" y="212"/>
                    <a:pt x="45" y="211"/>
                  </a:cubicBezTo>
                  <a:cubicBezTo>
                    <a:pt x="45" y="209"/>
                    <a:pt x="47" y="206"/>
                    <a:pt x="47" y="204"/>
                  </a:cubicBezTo>
                  <a:cubicBezTo>
                    <a:pt x="47" y="203"/>
                    <a:pt x="47" y="200"/>
                    <a:pt x="48" y="198"/>
                  </a:cubicBezTo>
                  <a:cubicBezTo>
                    <a:pt x="48" y="195"/>
                    <a:pt x="52" y="190"/>
                    <a:pt x="52" y="187"/>
                  </a:cubicBezTo>
                  <a:cubicBezTo>
                    <a:pt x="53" y="185"/>
                    <a:pt x="51" y="181"/>
                    <a:pt x="51" y="180"/>
                  </a:cubicBezTo>
                  <a:cubicBezTo>
                    <a:pt x="51" y="178"/>
                    <a:pt x="53" y="174"/>
                    <a:pt x="54" y="173"/>
                  </a:cubicBezTo>
                  <a:cubicBezTo>
                    <a:pt x="54" y="171"/>
                    <a:pt x="57" y="168"/>
                    <a:pt x="57" y="167"/>
                  </a:cubicBezTo>
                  <a:cubicBezTo>
                    <a:pt x="56" y="166"/>
                    <a:pt x="53" y="166"/>
                    <a:pt x="52" y="166"/>
                  </a:cubicBezTo>
                  <a:cubicBezTo>
                    <a:pt x="52" y="167"/>
                    <a:pt x="51" y="168"/>
                    <a:pt x="50" y="168"/>
                  </a:cubicBezTo>
                  <a:cubicBezTo>
                    <a:pt x="49" y="168"/>
                    <a:pt x="47" y="166"/>
                    <a:pt x="46" y="165"/>
                  </a:cubicBezTo>
                  <a:cubicBezTo>
                    <a:pt x="45" y="163"/>
                    <a:pt x="45" y="158"/>
                    <a:pt x="45" y="156"/>
                  </a:cubicBezTo>
                  <a:cubicBezTo>
                    <a:pt x="45" y="155"/>
                    <a:pt x="47" y="151"/>
                    <a:pt x="47" y="150"/>
                  </a:cubicBezTo>
                  <a:cubicBezTo>
                    <a:pt x="48" y="149"/>
                    <a:pt x="48" y="147"/>
                    <a:pt x="48" y="146"/>
                  </a:cubicBezTo>
                  <a:cubicBezTo>
                    <a:pt x="49" y="144"/>
                    <a:pt x="48" y="140"/>
                    <a:pt x="48" y="139"/>
                  </a:cubicBezTo>
                  <a:cubicBezTo>
                    <a:pt x="48" y="137"/>
                    <a:pt x="46" y="133"/>
                    <a:pt x="46" y="131"/>
                  </a:cubicBezTo>
                  <a:cubicBezTo>
                    <a:pt x="46" y="129"/>
                    <a:pt x="48" y="125"/>
                    <a:pt x="48" y="123"/>
                  </a:cubicBezTo>
                  <a:cubicBezTo>
                    <a:pt x="48" y="122"/>
                    <a:pt x="47" y="120"/>
                    <a:pt x="46" y="119"/>
                  </a:cubicBezTo>
                  <a:cubicBezTo>
                    <a:pt x="45" y="118"/>
                    <a:pt x="43" y="119"/>
                    <a:pt x="42" y="118"/>
                  </a:cubicBezTo>
                  <a:cubicBezTo>
                    <a:pt x="41" y="116"/>
                    <a:pt x="41" y="112"/>
                    <a:pt x="40" y="109"/>
                  </a:cubicBezTo>
                  <a:cubicBezTo>
                    <a:pt x="40" y="108"/>
                    <a:pt x="41" y="104"/>
                    <a:pt x="40" y="103"/>
                  </a:cubicBezTo>
                  <a:cubicBezTo>
                    <a:pt x="39" y="101"/>
                    <a:pt x="32" y="101"/>
                    <a:pt x="30" y="99"/>
                  </a:cubicBezTo>
                  <a:cubicBezTo>
                    <a:pt x="29" y="98"/>
                    <a:pt x="29" y="94"/>
                    <a:pt x="29" y="92"/>
                  </a:cubicBezTo>
                  <a:cubicBezTo>
                    <a:pt x="28" y="90"/>
                    <a:pt x="24" y="87"/>
                    <a:pt x="23" y="85"/>
                  </a:cubicBezTo>
                  <a:cubicBezTo>
                    <a:pt x="21" y="84"/>
                    <a:pt x="18" y="81"/>
                    <a:pt x="17" y="80"/>
                  </a:cubicBezTo>
                  <a:cubicBezTo>
                    <a:pt x="17" y="77"/>
                    <a:pt x="19" y="72"/>
                    <a:pt x="19" y="70"/>
                  </a:cubicBezTo>
                  <a:cubicBezTo>
                    <a:pt x="18" y="68"/>
                    <a:pt x="15" y="64"/>
                    <a:pt x="14" y="62"/>
                  </a:cubicBezTo>
                  <a:cubicBezTo>
                    <a:pt x="13" y="60"/>
                    <a:pt x="9" y="56"/>
                    <a:pt x="8" y="54"/>
                  </a:cubicBezTo>
                  <a:cubicBezTo>
                    <a:pt x="7" y="52"/>
                    <a:pt x="7" y="46"/>
                    <a:pt x="8" y="44"/>
                  </a:cubicBezTo>
                  <a:cubicBezTo>
                    <a:pt x="8" y="42"/>
                    <a:pt x="10" y="39"/>
                    <a:pt x="11" y="38"/>
                  </a:cubicBezTo>
                  <a:cubicBezTo>
                    <a:pt x="12" y="38"/>
                    <a:pt x="14" y="38"/>
                    <a:pt x="14" y="37"/>
                  </a:cubicBezTo>
                  <a:cubicBezTo>
                    <a:pt x="16" y="36"/>
                    <a:pt x="17" y="32"/>
                    <a:pt x="17" y="30"/>
                  </a:cubicBezTo>
                  <a:cubicBezTo>
                    <a:pt x="17" y="27"/>
                    <a:pt x="17" y="20"/>
                    <a:pt x="15" y="18"/>
                  </a:cubicBezTo>
                  <a:cubicBezTo>
                    <a:pt x="13" y="16"/>
                    <a:pt x="9" y="15"/>
                    <a:pt x="7" y="15"/>
                  </a:cubicBezTo>
                  <a:cubicBezTo>
                    <a:pt x="6" y="14"/>
                    <a:pt x="2" y="14"/>
                    <a:pt x="2" y="14"/>
                  </a:cubicBezTo>
                  <a:cubicBezTo>
                    <a:pt x="2" y="13"/>
                    <a:pt x="0" y="9"/>
                    <a:pt x="0" y="7"/>
                  </a:cubicBezTo>
                  <a:cubicBezTo>
                    <a:pt x="0" y="5"/>
                    <a:pt x="1" y="1"/>
                    <a:pt x="2" y="0"/>
                  </a:cubicBezTo>
                  <a:cubicBezTo>
                    <a:pt x="3" y="0"/>
                    <a:pt x="6" y="0"/>
                    <a:pt x="7" y="0"/>
                  </a:cubicBezTo>
                  <a:cubicBezTo>
                    <a:pt x="8" y="0"/>
                    <a:pt x="10" y="2"/>
                    <a:pt x="11" y="3"/>
                  </a:cubicBezTo>
                  <a:cubicBezTo>
                    <a:pt x="13" y="4"/>
                    <a:pt x="19" y="2"/>
                    <a:pt x="21" y="3"/>
                  </a:cubicBezTo>
                  <a:cubicBezTo>
                    <a:pt x="22" y="3"/>
                    <a:pt x="23" y="6"/>
                    <a:pt x="24" y="7"/>
                  </a:cubicBezTo>
                  <a:cubicBezTo>
                    <a:pt x="26" y="8"/>
                    <a:pt x="31" y="10"/>
                    <a:pt x="34" y="11"/>
                  </a:cubicBezTo>
                  <a:cubicBezTo>
                    <a:pt x="36" y="12"/>
                    <a:pt x="40" y="14"/>
                    <a:pt x="42" y="15"/>
                  </a:cubicBezTo>
                  <a:cubicBezTo>
                    <a:pt x="45" y="16"/>
                    <a:pt x="50" y="19"/>
                    <a:pt x="53" y="20"/>
                  </a:cubicBezTo>
                  <a:cubicBezTo>
                    <a:pt x="57" y="20"/>
                    <a:pt x="65" y="21"/>
                    <a:pt x="68" y="20"/>
                  </a:cubicBezTo>
                  <a:cubicBezTo>
                    <a:pt x="70" y="19"/>
                    <a:pt x="71" y="14"/>
                    <a:pt x="72" y="13"/>
                  </a:cubicBezTo>
                  <a:cubicBezTo>
                    <a:pt x="74" y="12"/>
                    <a:pt x="77" y="10"/>
                    <a:pt x="79" y="10"/>
                  </a:cubicBezTo>
                  <a:cubicBezTo>
                    <a:pt x="81" y="9"/>
                    <a:pt x="87" y="7"/>
                    <a:pt x="90" y="7"/>
                  </a:cubicBezTo>
                  <a:cubicBezTo>
                    <a:pt x="91" y="8"/>
                    <a:pt x="95" y="10"/>
                    <a:pt x="96" y="10"/>
                  </a:cubicBezTo>
                  <a:cubicBezTo>
                    <a:pt x="98" y="10"/>
                    <a:pt x="102" y="9"/>
                    <a:pt x="104" y="10"/>
                  </a:cubicBezTo>
                  <a:cubicBezTo>
                    <a:pt x="106" y="10"/>
                    <a:pt x="109" y="14"/>
                    <a:pt x="111" y="15"/>
                  </a:cubicBezTo>
                  <a:cubicBezTo>
                    <a:pt x="111" y="17"/>
                    <a:pt x="112" y="20"/>
                    <a:pt x="112" y="22"/>
                  </a:cubicBezTo>
                  <a:cubicBezTo>
                    <a:pt x="113" y="24"/>
                    <a:pt x="114" y="29"/>
                    <a:pt x="112" y="31"/>
                  </a:cubicBezTo>
                  <a:cubicBezTo>
                    <a:pt x="111" y="32"/>
                    <a:pt x="108" y="32"/>
                    <a:pt x="107" y="32"/>
                  </a:cubicBezTo>
                  <a:cubicBezTo>
                    <a:pt x="106" y="33"/>
                    <a:pt x="105" y="34"/>
                    <a:pt x="104" y="35"/>
                  </a:cubicBezTo>
                  <a:cubicBezTo>
                    <a:pt x="104" y="36"/>
                    <a:pt x="103" y="38"/>
                    <a:pt x="103" y="39"/>
                  </a:cubicBezTo>
                  <a:cubicBezTo>
                    <a:pt x="102" y="39"/>
                    <a:pt x="100" y="40"/>
                    <a:pt x="100" y="41"/>
                  </a:cubicBezTo>
                  <a:cubicBezTo>
                    <a:pt x="99" y="43"/>
                    <a:pt x="99" y="47"/>
                    <a:pt x="99" y="49"/>
                  </a:cubicBezTo>
                  <a:cubicBezTo>
                    <a:pt x="100" y="51"/>
                    <a:pt x="102" y="55"/>
                    <a:pt x="103" y="57"/>
                  </a:cubicBezTo>
                  <a:cubicBezTo>
                    <a:pt x="104" y="59"/>
                    <a:pt x="106" y="61"/>
                    <a:pt x="107" y="62"/>
                  </a:cubicBezTo>
                  <a:cubicBezTo>
                    <a:pt x="107" y="64"/>
                    <a:pt x="108" y="67"/>
                    <a:pt x="109" y="69"/>
                  </a:cubicBezTo>
                  <a:cubicBezTo>
                    <a:pt x="110" y="70"/>
                    <a:pt x="113" y="71"/>
                    <a:pt x="114" y="72"/>
                  </a:cubicBezTo>
                  <a:cubicBezTo>
                    <a:pt x="115" y="74"/>
                    <a:pt x="115" y="76"/>
                    <a:pt x="115" y="78"/>
                  </a:cubicBezTo>
                  <a:cubicBezTo>
                    <a:pt x="116" y="80"/>
                    <a:pt x="115" y="85"/>
                    <a:pt x="115" y="88"/>
                  </a:cubicBezTo>
                  <a:cubicBezTo>
                    <a:pt x="115" y="90"/>
                    <a:pt x="115" y="95"/>
                    <a:pt x="115" y="98"/>
                  </a:cubicBezTo>
                  <a:cubicBezTo>
                    <a:pt x="115" y="99"/>
                    <a:pt x="116" y="102"/>
                    <a:pt x="116" y="104"/>
                  </a:cubicBezTo>
                  <a:cubicBezTo>
                    <a:pt x="116" y="106"/>
                    <a:pt x="115" y="109"/>
                    <a:pt x="116" y="110"/>
                  </a:cubicBezTo>
                  <a:cubicBezTo>
                    <a:pt x="116" y="112"/>
                    <a:pt x="119" y="113"/>
                    <a:pt x="121" y="113"/>
                  </a:cubicBezTo>
                  <a:cubicBezTo>
                    <a:pt x="122" y="113"/>
                    <a:pt x="123" y="110"/>
                    <a:pt x="123" y="109"/>
                  </a:cubicBezTo>
                  <a:cubicBezTo>
                    <a:pt x="123" y="108"/>
                    <a:pt x="123" y="105"/>
                    <a:pt x="123" y="104"/>
                  </a:cubicBezTo>
                  <a:cubicBezTo>
                    <a:pt x="124" y="102"/>
                    <a:pt x="126" y="99"/>
                    <a:pt x="127" y="97"/>
                  </a:cubicBezTo>
                  <a:cubicBezTo>
                    <a:pt x="128" y="95"/>
                    <a:pt x="126" y="90"/>
                    <a:pt x="128" y="88"/>
                  </a:cubicBezTo>
                  <a:cubicBezTo>
                    <a:pt x="128" y="87"/>
                    <a:pt x="132" y="85"/>
                    <a:pt x="133" y="84"/>
                  </a:cubicBezTo>
                  <a:cubicBezTo>
                    <a:pt x="136" y="84"/>
                    <a:pt x="140" y="84"/>
                    <a:pt x="143" y="84"/>
                  </a:cubicBezTo>
                  <a:cubicBezTo>
                    <a:pt x="144" y="85"/>
                    <a:pt x="147" y="86"/>
                    <a:pt x="148" y="87"/>
                  </a:cubicBezTo>
                  <a:cubicBezTo>
                    <a:pt x="150" y="87"/>
                    <a:pt x="152" y="86"/>
                    <a:pt x="154" y="86"/>
                  </a:cubicBezTo>
                  <a:cubicBezTo>
                    <a:pt x="155" y="86"/>
                    <a:pt x="159" y="88"/>
                    <a:pt x="160" y="88"/>
                  </a:cubicBezTo>
                  <a:cubicBezTo>
                    <a:pt x="163" y="90"/>
                    <a:pt x="167" y="93"/>
                    <a:pt x="170" y="94"/>
                  </a:cubicBezTo>
                  <a:cubicBezTo>
                    <a:pt x="172" y="95"/>
                    <a:pt x="178" y="97"/>
                    <a:pt x="180" y="97"/>
                  </a:cubicBezTo>
                  <a:cubicBezTo>
                    <a:pt x="184" y="98"/>
                    <a:pt x="192" y="98"/>
                    <a:pt x="196" y="98"/>
                  </a:cubicBezTo>
                  <a:cubicBezTo>
                    <a:pt x="202" y="98"/>
                    <a:pt x="213" y="97"/>
                    <a:pt x="219" y="98"/>
                  </a:cubicBezTo>
                  <a:cubicBezTo>
                    <a:pt x="223" y="98"/>
                    <a:pt x="233" y="101"/>
                    <a:pt x="238" y="103"/>
                  </a:cubicBezTo>
                  <a:cubicBezTo>
                    <a:pt x="242" y="104"/>
                    <a:pt x="250" y="108"/>
                    <a:pt x="254" y="109"/>
                  </a:cubicBezTo>
                  <a:cubicBezTo>
                    <a:pt x="257" y="110"/>
                    <a:pt x="261" y="113"/>
                    <a:pt x="264" y="114"/>
                  </a:cubicBezTo>
                  <a:cubicBezTo>
                    <a:pt x="268" y="115"/>
                    <a:pt x="276" y="114"/>
                    <a:pt x="280" y="114"/>
                  </a:cubicBezTo>
                  <a:cubicBezTo>
                    <a:pt x="284" y="113"/>
                    <a:pt x="292" y="110"/>
                    <a:pt x="296" y="109"/>
                  </a:cubicBezTo>
                  <a:cubicBezTo>
                    <a:pt x="299" y="107"/>
                    <a:pt x="304" y="103"/>
                    <a:pt x="306" y="102"/>
                  </a:cubicBezTo>
                  <a:cubicBezTo>
                    <a:pt x="309" y="99"/>
                    <a:pt x="315" y="94"/>
                    <a:pt x="318" y="92"/>
                  </a:cubicBezTo>
                  <a:cubicBezTo>
                    <a:pt x="320" y="91"/>
                    <a:pt x="324" y="88"/>
                    <a:pt x="326" y="87"/>
                  </a:cubicBezTo>
                  <a:cubicBezTo>
                    <a:pt x="329" y="86"/>
                    <a:pt x="334" y="84"/>
                    <a:pt x="337" y="84"/>
                  </a:cubicBezTo>
                  <a:cubicBezTo>
                    <a:pt x="340" y="83"/>
                    <a:pt x="344" y="84"/>
                    <a:pt x="346" y="84"/>
                  </a:cubicBezTo>
                  <a:cubicBezTo>
                    <a:pt x="346" y="86"/>
                    <a:pt x="346" y="89"/>
                    <a:pt x="346" y="90"/>
                  </a:cubicBezTo>
                  <a:cubicBezTo>
                    <a:pt x="346" y="93"/>
                    <a:pt x="350" y="100"/>
                    <a:pt x="349" y="103"/>
                  </a:cubicBezTo>
                  <a:cubicBezTo>
                    <a:pt x="349" y="105"/>
                    <a:pt x="345" y="107"/>
                    <a:pt x="344" y="109"/>
                  </a:cubicBezTo>
                  <a:cubicBezTo>
                    <a:pt x="344" y="111"/>
                    <a:pt x="346" y="116"/>
                    <a:pt x="347" y="117"/>
                  </a:cubicBezTo>
                  <a:cubicBezTo>
                    <a:pt x="348" y="118"/>
                    <a:pt x="351" y="118"/>
                    <a:pt x="352" y="119"/>
                  </a:cubicBezTo>
                  <a:cubicBezTo>
                    <a:pt x="353" y="119"/>
                    <a:pt x="354" y="121"/>
                    <a:pt x="354" y="122"/>
                  </a:cubicBezTo>
                  <a:cubicBezTo>
                    <a:pt x="354" y="124"/>
                    <a:pt x="355" y="128"/>
                    <a:pt x="354" y="129"/>
                  </a:cubicBezTo>
                  <a:cubicBezTo>
                    <a:pt x="353" y="130"/>
                    <a:pt x="351" y="131"/>
                    <a:pt x="350" y="132"/>
                  </a:cubicBezTo>
                  <a:cubicBezTo>
                    <a:pt x="350" y="134"/>
                    <a:pt x="353" y="136"/>
                    <a:pt x="353" y="138"/>
                  </a:cubicBezTo>
                  <a:cubicBezTo>
                    <a:pt x="354" y="140"/>
                    <a:pt x="357" y="145"/>
                    <a:pt x="358" y="148"/>
                  </a:cubicBezTo>
                  <a:cubicBezTo>
                    <a:pt x="358" y="149"/>
                    <a:pt x="357" y="153"/>
                    <a:pt x="358" y="155"/>
                  </a:cubicBezTo>
                  <a:cubicBezTo>
                    <a:pt x="358" y="157"/>
                    <a:pt x="361" y="162"/>
                    <a:pt x="361" y="165"/>
                  </a:cubicBezTo>
                  <a:cubicBezTo>
                    <a:pt x="362" y="166"/>
                    <a:pt x="362" y="169"/>
                    <a:pt x="361" y="170"/>
                  </a:cubicBezTo>
                  <a:cubicBezTo>
                    <a:pt x="360" y="171"/>
                    <a:pt x="356" y="171"/>
                    <a:pt x="355" y="172"/>
                  </a:cubicBezTo>
                  <a:cubicBezTo>
                    <a:pt x="354" y="173"/>
                    <a:pt x="354" y="176"/>
                    <a:pt x="354" y="177"/>
                  </a:cubicBezTo>
                  <a:cubicBezTo>
                    <a:pt x="354" y="179"/>
                    <a:pt x="357" y="181"/>
                    <a:pt x="358" y="183"/>
                  </a:cubicBezTo>
                  <a:cubicBezTo>
                    <a:pt x="359" y="184"/>
                    <a:pt x="362" y="186"/>
                    <a:pt x="362" y="188"/>
                  </a:cubicBezTo>
                  <a:cubicBezTo>
                    <a:pt x="363" y="190"/>
                    <a:pt x="362" y="195"/>
                    <a:pt x="362" y="197"/>
                  </a:cubicBezTo>
                  <a:cubicBezTo>
                    <a:pt x="361" y="198"/>
                    <a:pt x="359" y="201"/>
                    <a:pt x="359" y="202"/>
                  </a:cubicBezTo>
                  <a:cubicBezTo>
                    <a:pt x="358" y="205"/>
                    <a:pt x="357" y="211"/>
                    <a:pt x="358" y="213"/>
                  </a:cubicBezTo>
                  <a:cubicBezTo>
                    <a:pt x="359" y="215"/>
                    <a:pt x="362" y="216"/>
                    <a:pt x="364" y="217"/>
                  </a:cubicBezTo>
                  <a:cubicBezTo>
                    <a:pt x="365" y="217"/>
                    <a:pt x="368" y="216"/>
                    <a:pt x="370" y="217"/>
                  </a:cubicBezTo>
                  <a:cubicBezTo>
                    <a:pt x="371" y="217"/>
                    <a:pt x="373" y="221"/>
                    <a:pt x="374" y="221"/>
                  </a:cubicBezTo>
                  <a:cubicBezTo>
                    <a:pt x="377" y="222"/>
                    <a:pt x="383" y="221"/>
                    <a:pt x="385" y="219"/>
                  </a:cubicBezTo>
                  <a:cubicBezTo>
                    <a:pt x="386" y="219"/>
                    <a:pt x="385" y="217"/>
                    <a:pt x="386" y="217"/>
                  </a:cubicBezTo>
                  <a:cubicBezTo>
                    <a:pt x="387" y="217"/>
                    <a:pt x="390" y="218"/>
                    <a:pt x="390" y="219"/>
                  </a:cubicBezTo>
                  <a:cubicBezTo>
                    <a:pt x="391" y="220"/>
                    <a:pt x="390" y="223"/>
                    <a:pt x="390" y="224"/>
                  </a:cubicBezTo>
                  <a:cubicBezTo>
                    <a:pt x="391" y="225"/>
                    <a:pt x="393" y="227"/>
                    <a:pt x="393" y="228"/>
                  </a:cubicBezTo>
                  <a:cubicBezTo>
                    <a:pt x="395" y="229"/>
                    <a:pt x="395" y="234"/>
                    <a:pt x="396" y="236"/>
                  </a:cubicBezTo>
                  <a:cubicBezTo>
                    <a:pt x="397" y="237"/>
                    <a:pt x="400" y="240"/>
                    <a:pt x="401" y="240"/>
                  </a:cubicBezTo>
                  <a:cubicBezTo>
                    <a:pt x="403" y="240"/>
                    <a:pt x="407" y="237"/>
                    <a:pt x="409" y="237"/>
                  </a:cubicBezTo>
                  <a:cubicBezTo>
                    <a:pt x="410" y="238"/>
                    <a:pt x="411" y="240"/>
                    <a:pt x="411" y="241"/>
                  </a:cubicBezTo>
                  <a:cubicBezTo>
                    <a:pt x="412" y="243"/>
                    <a:pt x="414" y="246"/>
                    <a:pt x="414" y="248"/>
                  </a:cubicBezTo>
                  <a:cubicBezTo>
                    <a:pt x="414" y="250"/>
                    <a:pt x="411" y="252"/>
                    <a:pt x="410" y="254"/>
                  </a:cubicBezTo>
                  <a:cubicBezTo>
                    <a:pt x="410" y="255"/>
                    <a:pt x="409" y="259"/>
                    <a:pt x="410" y="261"/>
                  </a:cubicBezTo>
                  <a:cubicBezTo>
                    <a:pt x="411" y="262"/>
                    <a:pt x="413" y="263"/>
                    <a:pt x="414" y="264"/>
                  </a:cubicBezTo>
                  <a:cubicBezTo>
                    <a:pt x="415" y="265"/>
                    <a:pt x="417" y="268"/>
                    <a:pt x="419" y="269"/>
                  </a:cubicBezTo>
                  <a:cubicBezTo>
                    <a:pt x="420" y="269"/>
                    <a:pt x="422" y="269"/>
                    <a:pt x="424" y="269"/>
                  </a:cubicBezTo>
                  <a:cubicBezTo>
                    <a:pt x="423" y="270"/>
                    <a:pt x="422" y="272"/>
                    <a:pt x="422" y="273"/>
                  </a:cubicBezTo>
                  <a:cubicBezTo>
                    <a:pt x="422" y="276"/>
                    <a:pt x="423" y="281"/>
                    <a:pt x="424" y="283"/>
                  </a:cubicBezTo>
                  <a:cubicBezTo>
                    <a:pt x="425" y="285"/>
                    <a:pt x="428" y="288"/>
                    <a:pt x="430" y="289"/>
                  </a:cubicBezTo>
                  <a:cubicBezTo>
                    <a:pt x="431" y="290"/>
                    <a:pt x="434" y="289"/>
                    <a:pt x="435" y="290"/>
                  </a:cubicBezTo>
                  <a:cubicBezTo>
                    <a:pt x="437" y="292"/>
                    <a:pt x="438" y="297"/>
                    <a:pt x="439" y="299"/>
                  </a:cubicBezTo>
                  <a:cubicBezTo>
                    <a:pt x="440" y="301"/>
                    <a:pt x="441" y="306"/>
                    <a:pt x="442" y="308"/>
                  </a:cubicBezTo>
                  <a:cubicBezTo>
                    <a:pt x="443" y="309"/>
                    <a:pt x="445" y="310"/>
                    <a:pt x="446" y="311"/>
                  </a:cubicBezTo>
                  <a:cubicBezTo>
                    <a:pt x="448" y="314"/>
                    <a:pt x="448" y="320"/>
                    <a:pt x="447" y="323"/>
                  </a:cubicBezTo>
                  <a:cubicBezTo>
                    <a:pt x="447" y="326"/>
                    <a:pt x="444" y="332"/>
                    <a:pt x="442" y="335"/>
                  </a:cubicBezTo>
                  <a:cubicBezTo>
                    <a:pt x="441" y="337"/>
                    <a:pt x="438" y="341"/>
                    <a:pt x="437" y="343"/>
                  </a:cubicBezTo>
                  <a:cubicBezTo>
                    <a:pt x="435" y="344"/>
                    <a:pt x="431" y="347"/>
                    <a:pt x="429" y="347"/>
                  </a:cubicBezTo>
                  <a:cubicBezTo>
                    <a:pt x="426" y="347"/>
                    <a:pt x="421" y="345"/>
                    <a:pt x="419" y="346"/>
                  </a:cubicBezTo>
                  <a:cubicBezTo>
                    <a:pt x="417" y="347"/>
                    <a:pt x="413" y="351"/>
                    <a:pt x="413" y="353"/>
                  </a:cubicBezTo>
                  <a:cubicBezTo>
                    <a:pt x="413" y="355"/>
                    <a:pt x="415" y="359"/>
                    <a:pt x="417" y="360"/>
                  </a:cubicBezTo>
                  <a:cubicBezTo>
                    <a:pt x="417" y="361"/>
                    <a:pt x="420" y="362"/>
                    <a:pt x="420" y="363"/>
                  </a:cubicBezTo>
                  <a:cubicBezTo>
                    <a:pt x="421" y="365"/>
                    <a:pt x="422" y="368"/>
                    <a:pt x="422" y="370"/>
                  </a:cubicBezTo>
                  <a:cubicBezTo>
                    <a:pt x="422" y="372"/>
                    <a:pt x="419" y="375"/>
                    <a:pt x="419" y="376"/>
                  </a:cubicBezTo>
                  <a:cubicBezTo>
                    <a:pt x="419" y="378"/>
                    <a:pt x="420" y="383"/>
                    <a:pt x="421" y="385"/>
                  </a:cubicBezTo>
                  <a:cubicBezTo>
                    <a:pt x="421" y="385"/>
                    <a:pt x="421" y="385"/>
                    <a:pt x="422" y="386"/>
                  </a:cubicBezTo>
                  <a:cubicBezTo>
                    <a:pt x="420" y="386"/>
                    <a:pt x="419" y="386"/>
                    <a:pt x="419" y="386"/>
                  </a:cubicBezTo>
                  <a:cubicBezTo>
                    <a:pt x="416" y="386"/>
                    <a:pt x="412" y="386"/>
                    <a:pt x="410" y="384"/>
                  </a:cubicBezTo>
                  <a:cubicBezTo>
                    <a:pt x="409" y="383"/>
                    <a:pt x="408" y="379"/>
                    <a:pt x="407" y="378"/>
                  </a:cubicBezTo>
                  <a:cubicBezTo>
                    <a:pt x="405" y="376"/>
                    <a:pt x="402" y="376"/>
                    <a:pt x="401" y="374"/>
                  </a:cubicBezTo>
                  <a:cubicBezTo>
                    <a:pt x="400" y="373"/>
                    <a:pt x="400" y="369"/>
                    <a:pt x="399" y="368"/>
                  </a:cubicBezTo>
                  <a:cubicBezTo>
                    <a:pt x="397" y="366"/>
                    <a:pt x="392" y="364"/>
                    <a:pt x="390" y="365"/>
                  </a:cubicBezTo>
                  <a:cubicBezTo>
                    <a:pt x="388" y="366"/>
                    <a:pt x="389" y="371"/>
                    <a:pt x="387" y="372"/>
                  </a:cubicBezTo>
                  <a:cubicBezTo>
                    <a:pt x="385" y="372"/>
                    <a:pt x="383" y="370"/>
                    <a:pt x="381" y="369"/>
                  </a:cubicBezTo>
                  <a:cubicBezTo>
                    <a:pt x="378" y="368"/>
                    <a:pt x="368" y="367"/>
                    <a:pt x="368" y="366"/>
                  </a:cubicBezTo>
                  <a:cubicBezTo>
                    <a:pt x="368" y="365"/>
                    <a:pt x="370" y="357"/>
                    <a:pt x="368" y="355"/>
                  </a:cubicBezTo>
                  <a:cubicBezTo>
                    <a:pt x="367" y="354"/>
                    <a:pt x="364" y="353"/>
                    <a:pt x="362" y="353"/>
                  </a:cubicBezTo>
                  <a:cubicBezTo>
                    <a:pt x="360" y="352"/>
                    <a:pt x="354" y="353"/>
                    <a:pt x="354" y="353"/>
                  </a:cubicBezTo>
                  <a:cubicBezTo>
                    <a:pt x="354" y="352"/>
                    <a:pt x="353" y="348"/>
                    <a:pt x="352" y="347"/>
                  </a:cubicBezTo>
                  <a:cubicBezTo>
                    <a:pt x="352" y="344"/>
                    <a:pt x="354" y="340"/>
                    <a:pt x="354" y="338"/>
                  </a:cubicBezTo>
                  <a:cubicBezTo>
                    <a:pt x="353" y="336"/>
                    <a:pt x="352" y="332"/>
                    <a:pt x="351" y="329"/>
                  </a:cubicBezTo>
                  <a:cubicBezTo>
                    <a:pt x="351" y="327"/>
                    <a:pt x="352" y="323"/>
                    <a:pt x="351" y="321"/>
                  </a:cubicBezTo>
                  <a:cubicBezTo>
                    <a:pt x="351" y="320"/>
                    <a:pt x="348" y="317"/>
                    <a:pt x="346" y="316"/>
                  </a:cubicBezTo>
                  <a:cubicBezTo>
                    <a:pt x="345" y="315"/>
                    <a:pt x="341" y="314"/>
                    <a:pt x="339" y="314"/>
                  </a:cubicBezTo>
                  <a:cubicBezTo>
                    <a:pt x="336" y="313"/>
                    <a:pt x="328" y="312"/>
                    <a:pt x="324" y="314"/>
                  </a:cubicBezTo>
                  <a:cubicBezTo>
                    <a:pt x="323" y="314"/>
                    <a:pt x="322" y="317"/>
                    <a:pt x="321" y="318"/>
                  </a:cubicBezTo>
                  <a:cubicBezTo>
                    <a:pt x="319" y="319"/>
                    <a:pt x="314" y="319"/>
                    <a:pt x="313" y="321"/>
                  </a:cubicBezTo>
                  <a:cubicBezTo>
                    <a:pt x="312" y="322"/>
                    <a:pt x="314" y="325"/>
                    <a:pt x="313" y="326"/>
                  </a:cubicBezTo>
                  <a:cubicBezTo>
                    <a:pt x="312" y="328"/>
                    <a:pt x="308" y="330"/>
                    <a:pt x="306" y="331"/>
                  </a:cubicBezTo>
                  <a:cubicBezTo>
                    <a:pt x="305" y="332"/>
                    <a:pt x="305" y="335"/>
                    <a:pt x="304" y="335"/>
                  </a:cubicBezTo>
                  <a:cubicBezTo>
                    <a:pt x="302" y="336"/>
                    <a:pt x="299" y="336"/>
                    <a:pt x="297" y="335"/>
                  </a:cubicBezTo>
                  <a:cubicBezTo>
                    <a:pt x="296" y="335"/>
                    <a:pt x="293" y="333"/>
                    <a:pt x="292" y="333"/>
                  </a:cubicBezTo>
                  <a:cubicBezTo>
                    <a:pt x="291" y="333"/>
                    <a:pt x="289" y="335"/>
                    <a:pt x="287" y="335"/>
                  </a:cubicBezTo>
                  <a:cubicBezTo>
                    <a:pt x="286" y="334"/>
                    <a:pt x="284" y="331"/>
                    <a:pt x="284" y="329"/>
                  </a:cubicBezTo>
                  <a:cubicBezTo>
                    <a:pt x="283" y="327"/>
                    <a:pt x="284" y="321"/>
                    <a:pt x="282" y="319"/>
                  </a:cubicBezTo>
                  <a:cubicBezTo>
                    <a:pt x="280" y="317"/>
                    <a:pt x="275" y="317"/>
                    <a:pt x="273" y="316"/>
                  </a:cubicBezTo>
                  <a:cubicBezTo>
                    <a:pt x="272" y="315"/>
                    <a:pt x="269" y="314"/>
                    <a:pt x="269" y="312"/>
                  </a:cubicBezTo>
                  <a:cubicBezTo>
                    <a:pt x="268" y="310"/>
                    <a:pt x="270" y="306"/>
                    <a:pt x="270" y="303"/>
                  </a:cubicBezTo>
                  <a:cubicBezTo>
                    <a:pt x="270" y="301"/>
                    <a:pt x="269" y="298"/>
                    <a:pt x="268" y="296"/>
                  </a:cubicBezTo>
                  <a:cubicBezTo>
                    <a:pt x="267" y="295"/>
                    <a:pt x="265" y="294"/>
                    <a:pt x="264" y="294"/>
                  </a:cubicBezTo>
                  <a:cubicBezTo>
                    <a:pt x="263" y="293"/>
                    <a:pt x="260" y="291"/>
                    <a:pt x="258" y="291"/>
                  </a:cubicBezTo>
                  <a:cubicBezTo>
                    <a:pt x="257" y="290"/>
                    <a:pt x="253" y="290"/>
                    <a:pt x="252" y="291"/>
                  </a:cubicBezTo>
                  <a:cubicBezTo>
                    <a:pt x="251" y="292"/>
                    <a:pt x="254" y="297"/>
                    <a:pt x="254" y="299"/>
                  </a:cubicBezTo>
                  <a:cubicBezTo>
                    <a:pt x="253" y="300"/>
                    <a:pt x="252" y="301"/>
                    <a:pt x="251" y="301"/>
                  </a:cubicBezTo>
                  <a:cubicBezTo>
                    <a:pt x="250" y="301"/>
                    <a:pt x="247" y="299"/>
                    <a:pt x="246" y="299"/>
                  </a:cubicBezTo>
                  <a:cubicBezTo>
                    <a:pt x="244" y="299"/>
                    <a:pt x="241" y="300"/>
                    <a:pt x="241" y="302"/>
                  </a:cubicBezTo>
                  <a:cubicBezTo>
                    <a:pt x="240" y="302"/>
                    <a:pt x="241" y="305"/>
                    <a:pt x="241" y="305"/>
                  </a:cubicBezTo>
                  <a:cubicBezTo>
                    <a:pt x="239" y="307"/>
                    <a:pt x="235" y="306"/>
                    <a:pt x="233" y="306"/>
                  </a:cubicBezTo>
                  <a:cubicBezTo>
                    <a:pt x="231" y="305"/>
                    <a:pt x="228" y="302"/>
                    <a:pt x="227" y="301"/>
                  </a:cubicBezTo>
                  <a:cubicBezTo>
                    <a:pt x="224" y="300"/>
                    <a:pt x="219" y="299"/>
                    <a:pt x="217" y="300"/>
                  </a:cubicBezTo>
                  <a:cubicBezTo>
                    <a:pt x="214" y="300"/>
                    <a:pt x="208" y="302"/>
                    <a:pt x="207" y="305"/>
                  </a:cubicBezTo>
                  <a:cubicBezTo>
                    <a:pt x="206" y="306"/>
                    <a:pt x="208" y="308"/>
                    <a:pt x="207" y="309"/>
                  </a:cubicBezTo>
                  <a:cubicBezTo>
                    <a:pt x="205" y="311"/>
                    <a:pt x="198" y="310"/>
                    <a:pt x="196" y="311"/>
                  </a:cubicBezTo>
                  <a:cubicBezTo>
                    <a:pt x="194" y="311"/>
                    <a:pt x="191" y="315"/>
                    <a:pt x="190" y="314"/>
                  </a:cubicBezTo>
                  <a:cubicBezTo>
                    <a:pt x="188" y="314"/>
                    <a:pt x="188" y="308"/>
                    <a:pt x="187" y="307"/>
                  </a:cubicBezTo>
                  <a:cubicBezTo>
                    <a:pt x="185" y="307"/>
                    <a:pt x="183" y="307"/>
                    <a:pt x="182" y="307"/>
                  </a:cubicBezTo>
                  <a:cubicBezTo>
                    <a:pt x="181" y="308"/>
                    <a:pt x="181" y="312"/>
                    <a:pt x="181" y="313"/>
                  </a:cubicBezTo>
                  <a:cubicBezTo>
                    <a:pt x="180" y="314"/>
                    <a:pt x="179" y="315"/>
                    <a:pt x="178" y="316"/>
                  </a:cubicBezTo>
                  <a:cubicBezTo>
                    <a:pt x="176" y="316"/>
                    <a:pt x="171" y="315"/>
                    <a:pt x="169" y="314"/>
                  </a:cubicBezTo>
                  <a:cubicBezTo>
                    <a:pt x="168" y="313"/>
                    <a:pt x="167" y="311"/>
                    <a:pt x="166" y="310"/>
                  </a:cubicBezTo>
                  <a:cubicBezTo>
                    <a:pt x="165" y="309"/>
                    <a:pt x="160" y="310"/>
                    <a:pt x="159" y="308"/>
                  </a:cubicBezTo>
                  <a:cubicBezTo>
                    <a:pt x="158" y="308"/>
                    <a:pt x="158" y="305"/>
                    <a:pt x="158" y="304"/>
                  </a:cubicBezTo>
                  <a:cubicBezTo>
                    <a:pt x="157" y="304"/>
                    <a:pt x="155" y="304"/>
                    <a:pt x="154" y="303"/>
                  </a:cubicBezTo>
                  <a:cubicBezTo>
                    <a:pt x="152" y="302"/>
                    <a:pt x="150" y="299"/>
                    <a:pt x="148" y="298"/>
                  </a:cubicBezTo>
                  <a:cubicBezTo>
                    <a:pt x="146" y="298"/>
                    <a:pt x="143" y="298"/>
                    <a:pt x="142" y="298"/>
                  </a:cubicBezTo>
                  <a:cubicBezTo>
                    <a:pt x="141" y="298"/>
                    <a:pt x="138" y="300"/>
                    <a:pt x="137" y="301"/>
                  </a:cubicBezTo>
                  <a:cubicBezTo>
                    <a:pt x="135" y="301"/>
                    <a:pt x="131" y="302"/>
                    <a:pt x="129" y="301"/>
                  </a:cubicBezTo>
                  <a:cubicBezTo>
                    <a:pt x="128" y="301"/>
                    <a:pt x="126" y="301"/>
                    <a:pt x="124" y="30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10"/>
            <p:cNvSpPr>
              <a:spLocks/>
            </p:cNvSpPr>
            <p:nvPr/>
          </p:nvSpPr>
          <p:spPr bwMode="auto">
            <a:xfrm>
              <a:off x="382588" y="1868488"/>
              <a:ext cx="25400" cy="31750"/>
            </a:xfrm>
            <a:custGeom>
              <a:avLst/>
              <a:gdLst/>
              <a:ahLst/>
              <a:cxnLst>
                <a:cxn ang="0">
                  <a:pos x="15" y="9"/>
                </a:cxn>
                <a:cxn ang="0">
                  <a:pos x="13" y="13"/>
                </a:cxn>
                <a:cxn ang="0">
                  <a:pos x="12" y="17"/>
                </a:cxn>
                <a:cxn ang="0">
                  <a:pos x="3" y="17"/>
                </a:cxn>
                <a:cxn ang="0">
                  <a:pos x="3" y="13"/>
                </a:cxn>
                <a:cxn ang="0">
                  <a:pos x="0" y="6"/>
                </a:cxn>
                <a:cxn ang="0">
                  <a:pos x="3" y="4"/>
                </a:cxn>
                <a:cxn ang="0">
                  <a:pos x="7" y="0"/>
                </a:cxn>
                <a:cxn ang="0">
                  <a:pos x="12" y="2"/>
                </a:cxn>
                <a:cxn ang="0">
                  <a:pos x="15" y="9"/>
                </a:cxn>
              </a:cxnLst>
              <a:rect l="0" t="0" r="r" b="b"/>
              <a:pathLst>
                <a:path w="15" h="19">
                  <a:moveTo>
                    <a:pt x="15" y="9"/>
                  </a:moveTo>
                  <a:cubicBezTo>
                    <a:pt x="15" y="10"/>
                    <a:pt x="14" y="12"/>
                    <a:pt x="13" y="13"/>
                  </a:cubicBezTo>
                  <a:cubicBezTo>
                    <a:pt x="13" y="14"/>
                    <a:pt x="13" y="17"/>
                    <a:pt x="12" y="17"/>
                  </a:cubicBezTo>
                  <a:cubicBezTo>
                    <a:pt x="10" y="18"/>
                    <a:pt x="5" y="19"/>
                    <a:pt x="3" y="17"/>
                  </a:cubicBezTo>
                  <a:cubicBezTo>
                    <a:pt x="2" y="16"/>
                    <a:pt x="3" y="14"/>
                    <a:pt x="3" y="13"/>
                  </a:cubicBezTo>
                  <a:cubicBezTo>
                    <a:pt x="3" y="11"/>
                    <a:pt x="0" y="8"/>
                    <a:pt x="0" y="6"/>
                  </a:cubicBezTo>
                  <a:cubicBezTo>
                    <a:pt x="1" y="5"/>
                    <a:pt x="3" y="5"/>
                    <a:pt x="3" y="4"/>
                  </a:cubicBezTo>
                  <a:cubicBezTo>
                    <a:pt x="5" y="3"/>
                    <a:pt x="6" y="0"/>
                    <a:pt x="7" y="0"/>
                  </a:cubicBezTo>
                  <a:cubicBezTo>
                    <a:pt x="9" y="0"/>
                    <a:pt x="11" y="1"/>
                    <a:pt x="12" y="2"/>
                  </a:cubicBezTo>
                  <a:cubicBezTo>
                    <a:pt x="13" y="3"/>
                    <a:pt x="15" y="7"/>
                    <a:pt x="15" y="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11"/>
            <p:cNvSpPr>
              <a:spLocks/>
            </p:cNvSpPr>
            <p:nvPr/>
          </p:nvSpPr>
          <p:spPr bwMode="auto">
            <a:xfrm>
              <a:off x="844550" y="2343150"/>
              <a:ext cx="53975" cy="49213"/>
            </a:xfrm>
            <a:custGeom>
              <a:avLst/>
              <a:gdLst/>
              <a:ahLst/>
              <a:cxnLst>
                <a:cxn ang="0">
                  <a:pos x="31" y="20"/>
                </a:cxn>
                <a:cxn ang="0">
                  <a:pos x="31" y="26"/>
                </a:cxn>
                <a:cxn ang="0">
                  <a:pos x="24" y="29"/>
                </a:cxn>
                <a:cxn ang="0">
                  <a:pos x="15" y="26"/>
                </a:cxn>
                <a:cxn ang="0">
                  <a:pos x="10" y="26"/>
                </a:cxn>
                <a:cxn ang="0">
                  <a:pos x="3" y="22"/>
                </a:cxn>
                <a:cxn ang="0">
                  <a:pos x="3" y="13"/>
                </a:cxn>
                <a:cxn ang="0">
                  <a:pos x="0" y="8"/>
                </a:cxn>
                <a:cxn ang="0">
                  <a:pos x="4" y="1"/>
                </a:cxn>
                <a:cxn ang="0">
                  <a:pos x="14" y="6"/>
                </a:cxn>
                <a:cxn ang="0">
                  <a:pos x="16" y="14"/>
                </a:cxn>
                <a:cxn ang="0">
                  <a:pos x="22" y="14"/>
                </a:cxn>
                <a:cxn ang="0">
                  <a:pos x="25" y="19"/>
                </a:cxn>
                <a:cxn ang="0">
                  <a:pos x="31" y="20"/>
                </a:cxn>
              </a:cxnLst>
              <a:rect l="0" t="0" r="r" b="b"/>
              <a:pathLst>
                <a:path w="32" h="29">
                  <a:moveTo>
                    <a:pt x="31" y="20"/>
                  </a:moveTo>
                  <a:cubicBezTo>
                    <a:pt x="32" y="22"/>
                    <a:pt x="32" y="25"/>
                    <a:pt x="31" y="26"/>
                  </a:cubicBezTo>
                  <a:cubicBezTo>
                    <a:pt x="30" y="28"/>
                    <a:pt x="26" y="29"/>
                    <a:pt x="24" y="29"/>
                  </a:cubicBezTo>
                  <a:cubicBezTo>
                    <a:pt x="22" y="29"/>
                    <a:pt x="18" y="26"/>
                    <a:pt x="15" y="26"/>
                  </a:cubicBezTo>
                  <a:cubicBezTo>
                    <a:pt x="14" y="25"/>
                    <a:pt x="11" y="26"/>
                    <a:pt x="10" y="26"/>
                  </a:cubicBezTo>
                  <a:cubicBezTo>
                    <a:pt x="8" y="25"/>
                    <a:pt x="4" y="23"/>
                    <a:pt x="3" y="22"/>
                  </a:cubicBezTo>
                  <a:cubicBezTo>
                    <a:pt x="2" y="20"/>
                    <a:pt x="4" y="15"/>
                    <a:pt x="3" y="13"/>
                  </a:cubicBezTo>
                  <a:cubicBezTo>
                    <a:pt x="3" y="12"/>
                    <a:pt x="0" y="10"/>
                    <a:pt x="0" y="8"/>
                  </a:cubicBezTo>
                  <a:cubicBezTo>
                    <a:pt x="0" y="6"/>
                    <a:pt x="2" y="2"/>
                    <a:pt x="4" y="1"/>
                  </a:cubicBezTo>
                  <a:cubicBezTo>
                    <a:pt x="6" y="0"/>
                    <a:pt x="12" y="4"/>
                    <a:pt x="14" y="6"/>
                  </a:cubicBezTo>
                  <a:cubicBezTo>
                    <a:pt x="15" y="7"/>
                    <a:pt x="15" y="12"/>
                    <a:pt x="16" y="14"/>
                  </a:cubicBezTo>
                  <a:cubicBezTo>
                    <a:pt x="17" y="14"/>
                    <a:pt x="20" y="13"/>
                    <a:pt x="22" y="14"/>
                  </a:cubicBezTo>
                  <a:cubicBezTo>
                    <a:pt x="23" y="14"/>
                    <a:pt x="24" y="18"/>
                    <a:pt x="25" y="19"/>
                  </a:cubicBezTo>
                  <a:cubicBezTo>
                    <a:pt x="26" y="20"/>
                    <a:pt x="30" y="19"/>
                    <a:pt x="31" y="2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12"/>
            <p:cNvSpPr>
              <a:spLocks/>
            </p:cNvSpPr>
            <p:nvPr/>
          </p:nvSpPr>
          <p:spPr bwMode="auto">
            <a:xfrm>
              <a:off x="469900" y="1757363"/>
              <a:ext cx="989013" cy="584200"/>
            </a:xfrm>
            <a:custGeom>
              <a:avLst/>
              <a:gdLst/>
              <a:ahLst/>
              <a:cxnLst>
                <a:cxn ang="0">
                  <a:pos x="578" y="194"/>
                </a:cxn>
                <a:cxn ang="0">
                  <a:pos x="566" y="245"/>
                </a:cxn>
                <a:cxn ang="0">
                  <a:pos x="528" y="269"/>
                </a:cxn>
                <a:cxn ang="0">
                  <a:pos x="480" y="298"/>
                </a:cxn>
                <a:cxn ang="0">
                  <a:pos x="426" y="299"/>
                </a:cxn>
                <a:cxn ang="0">
                  <a:pos x="404" y="342"/>
                </a:cxn>
                <a:cxn ang="0">
                  <a:pos x="367" y="346"/>
                </a:cxn>
                <a:cxn ang="0">
                  <a:pos x="367" y="336"/>
                </a:cxn>
                <a:cxn ang="0">
                  <a:pos x="331" y="323"/>
                </a:cxn>
                <a:cxn ang="0">
                  <a:pos x="293" y="328"/>
                </a:cxn>
                <a:cxn ang="0">
                  <a:pos x="313" y="319"/>
                </a:cxn>
                <a:cxn ang="0">
                  <a:pos x="306" y="300"/>
                </a:cxn>
                <a:cxn ang="0">
                  <a:pos x="274" y="293"/>
                </a:cxn>
                <a:cxn ang="0">
                  <a:pos x="260" y="306"/>
                </a:cxn>
                <a:cxn ang="0">
                  <a:pos x="249" y="335"/>
                </a:cxn>
                <a:cxn ang="0">
                  <a:pos x="239" y="296"/>
                </a:cxn>
                <a:cxn ang="0">
                  <a:pos x="246" y="268"/>
                </a:cxn>
                <a:cxn ang="0">
                  <a:pos x="220" y="277"/>
                </a:cxn>
                <a:cxn ang="0">
                  <a:pos x="215" y="269"/>
                </a:cxn>
                <a:cxn ang="0">
                  <a:pos x="164" y="254"/>
                </a:cxn>
                <a:cxn ang="0">
                  <a:pos x="133" y="231"/>
                </a:cxn>
                <a:cxn ang="0">
                  <a:pos x="96" y="222"/>
                </a:cxn>
                <a:cxn ang="0">
                  <a:pos x="85" y="240"/>
                </a:cxn>
                <a:cxn ang="0">
                  <a:pos x="64" y="227"/>
                </a:cxn>
                <a:cxn ang="0">
                  <a:pos x="39" y="192"/>
                </a:cxn>
                <a:cxn ang="0">
                  <a:pos x="30" y="171"/>
                </a:cxn>
                <a:cxn ang="0">
                  <a:pos x="73" y="146"/>
                </a:cxn>
                <a:cxn ang="0">
                  <a:pos x="35" y="151"/>
                </a:cxn>
                <a:cxn ang="0">
                  <a:pos x="32" y="122"/>
                </a:cxn>
                <a:cxn ang="0">
                  <a:pos x="49" y="123"/>
                </a:cxn>
                <a:cxn ang="0">
                  <a:pos x="86" y="120"/>
                </a:cxn>
                <a:cxn ang="0">
                  <a:pos x="54" y="108"/>
                </a:cxn>
                <a:cxn ang="0">
                  <a:pos x="71" y="97"/>
                </a:cxn>
                <a:cxn ang="0">
                  <a:pos x="25" y="108"/>
                </a:cxn>
                <a:cxn ang="0">
                  <a:pos x="2" y="87"/>
                </a:cxn>
                <a:cxn ang="0">
                  <a:pos x="24" y="55"/>
                </a:cxn>
                <a:cxn ang="0">
                  <a:pos x="59" y="43"/>
                </a:cxn>
                <a:cxn ang="0">
                  <a:pos x="87" y="41"/>
                </a:cxn>
                <a:cxn ang="0">
                  <a:pos x="125" y="29"/>
                </a:cxn>
                <a:cxn ang="0">
                  <a:pos x="148" y="52"/>
                </a:cxn>
                <a:cxn ang="0">
                  <a:pos x="173" y="32"/>
                </a:cxn>
                <a:cxn ang="0">
                  <a:pos x="203" y="29"/>
                </a:cxn>
                <a:cxn ang="0">
                  <a:pos x="221" y="7"/>
                </a:cxn>
                <a:cxn ang="0">
                  <a:pos x="257" y="9"/>
                </a:cxn>
                <a:cxn ang="0">
                  <a:pos x="267" y="6"/>
                </a:cxn>
                <a:cxn ang="0">
                  <a:pos x="278" y="20"/>
                </a:cxn>
                <a:cxn ang="0">
                  <a:pos x="295" y="28"/>
                </a:cxn>
                <a:cxn ang="0">
                  <a:pos x="312" y="63"/>
                </a:cxn>
                <a:cxn ang="0">
                  <a:pos x="343" y="86"/>
                </a:cxn>
                <a:cxn ang="0">
                  <a:pos x="384" y="64"/>
                </a:cxn>
                <a:cxn ang="0">
                  <a:pos x="395" y="69"/>
                </a:cxn>
                <a:cxn ang="0">
                  <a:pos x="421" y="67"/>
                </a:cxn>
                <a:cxn ang="0">
                  <a:pos x="461" y="55"/>
                </a:cxn>
                <a:cxn ang="0">
                  <a:pos x="479" y="75"/>
                </a:cxn>
                <a:cxn ang="0">
                  <a:pos x="519" y="104"/>
                </a:cxn>
                <a:cxn ang="0">
                  <a:pos x="555" y="106"/>
                </a:cxn>
                <a:cxn ang="0">
                  <a:pos x="585" y="119"/>
                </a:cxn>
              </a:cxnLst>
              <a:rect l="0" t="0" r="r" b="b"/>
              <a:pathLst>
                <a:path w="590" h="349">
                  <a:moveTo>
                    <a:pt x="588" y="142"/>
                  </a:moveTo>
                  <a:cubicBezTo>
                    <a:pt x="589" y="144"/>
                    <a:pt x="590" y="150"/>
                    <a:pt x="589" y="152"/>
                  </a:cubicBezTo>
                  <a:cubicBezTo>
                    <a:pt x="588" y="154"/>
                    <a:pt x="584" y="157"/>
                    <a:pt x="582" y="159"/>
                  </a:cubicBezTo>
                  <a:cubicBezTo>
                    <a:pt x="582" y="161"/>
                    <a:pt x="580" y="164"/>
                    <a:pt x="580" y="166"/>
                  </a:cubicBezTo>
                  <a:cubicBezTo>
                    <a:pt x="580" y="168"/>
                    <a:pt x="582" y="171"/>
                    <a:pt x="582" y="173"/>
                  </a:cubicBezTo>
                  <a:cubicBezTo>
                    <a:pt x="583" y="176"/>
                    <a:pt x="583" y="184"/>
                    <a:pt x="582" y="188"/>
                  </a:cubicBezTo>
                  <a:cubicBezTo>
                    <a:pt x="582" y="189"/>
                    <a:pt x="579" y="192"/>
                    <a:pt x="578" y="194"/>
                  </a:cubicBezTo>
                  <a:cubicBezTo>
                    <a:pt x="578" y="197"/>
                    <a:pt x="580" y="204"/>
                    <a:pt x="581" y="206"/>
                  </a:cubicBezTo>
                  <a:cubicBezTo>
                    <a:pt x="582" y="209"/>
                    <a:pt x="588" y="212"/>
                    <a:pt x="589" y="215"/>
                  </a:cubicBezTo>
                  <a:cubicBezTo>
                    <a:pt x="590" y="218"/>
                    <a:pt x="587" y="223"/>
                    <a:pt x="587" y="225"/>
                  </a:cubicBezTo>
                  <a:cubicBezTo>
                    <a:pt x="586" y="227"/>
                    <a:pt x="586" y="231"/>
                    <a:pt x="585" y="232"/>
                  </a:cubicBezTo>
                  <a:cubicBezTo>
                    <a:pt x="582" y="234"/>
                    <a:pt x="575" y="231"/>
                    <a:pt x="572" y="232"/>
                  </a:cubicBezTo>
                  <a:cubicBezTo>
                    <a:pt x="570" y="233"/>
                    <a:pt x="567" y="234"/>
                    <a:pt x="566" y="236"/>
                  </a:cubicBezTo>
                  <a:cubicBezTo>
                    <a:pt x="565" y="238"/>
                    <a:pt x="567" y="243"/>
                    <a:pt x="566" y="245"/>
                  </a:cubicBezTo>
                  <a:cubicBezTo>
                    <a:pt x="565" y="247"/>
                    <a:pt x="560" y="249"/>
                    <a:pt x="559" y="251"/>
                  </a:cubicBezTo>
                  <a:cubicBezTo>
                    <a:pt x="558" y="253"/>
                    <a:pt x="559" y="259"/>
                    <a:pt x="559" y="261"/>
                  </a:cubicBezTo>
                  <a:cubicBezTo>
                    <a:pt x="558" y="264"/>
                    <a:pt x="558" y="269"/>
                    <a:pt x="556" y="271"/>
                  </a:cubicBezTo>
                  <a:cubicBezTo>
                    <a:pt x="555" y="273"/>
                    <a:pt x="550" y="278"/>
                    <a:pt x="547" y="279"/>
                  </a:cubicBezTo>
                  <a:cubicBezTo>
                    <a:pt x="545" y="280"/>
                    <a:pt x="540" y="279"/>
                    <a:pt x="538" y="278"/>
                  </a:cubicBezTo>
                  <a:cubicBezTo>
                    <a:pt x="537" y="277"/>
                    <a:pt x="536" y="272"/>
                    <a:pt x="534" y="271"/>
                  </a:cubicBezTo>
                  <a:cubicBezTo>
                    <a:pt x="533" y="270"/>
                    <a:pt x="530" y="269"/>
                    <a:pt x="528" y="269"/>
                  </a:cubicBezTo>
                  <a:cubicBezTo>
                    <a:pt x="526" y="268"/>
                    <a:pt x="522" y="268"/>
                    <a:pt x="520" y="268"/>
                  </a:cubicBezTo>
                  <a:cubicBezTo>
                    <a:pt x="517" y="269"/>
                    <a:pt x="515" y="273"/>
                    <a:pt x="512" y="273"/>
                  </a:cubicBezTo>
                  <a:cubicBezTo>
                    <a:pt x="511" y="274"/>
                    <a:pt x="508" y="273"/>
                    <a:pt x="506" y="274"/>
                  </a:cubicBezTo>
                  <a:cubicBezTo>
                    <a:pt x="504" y="275"/>
                    <a:pt x="501" y="278"/>
                    <a:pt x="499" y="279"/>
                  </a:cubicBezTo>
                  <a:cubicBezTo>
                    <a:pt x="497" y="280"/>
                    <a:pt x="493" y="282"/>
                    <a:pt x="491" y="283"/>
                  </a:cubicBezTo>
                  <a:cubicBezTo>
                    <a:pt x="490" y="285"/>
                    <a:pt x="492" y="291"/>
                    <a:pt x="490" y="293"/>
                  </a:cubicBezTo>
                  <a:cubicBezTo>
                    <a:pt x="489" y="295"/>
                    <a:pt x="483" y="298"/>
                    <a:pt x="480" y="298"/>
                  </a:cubicBezTo>
                  <a:cubicBezTo>
                    <a:pt x="478" y="298"/>
                    <a:pt x="475" y="296"/>
                    <a:pt x="473" y="295"/>
                  </a:cubicBezTo>
                  <a:cubicBezTo>
                    <a:pt x="470" y="295"/>
                    <a:pt x="466" y="298"/>
                    <a:pt x="463" y="298"/>
                  </a:cubicBezTo>
                  <a:cubicBezTo>
                    <a:pt x="461" y="298"/>
                    <a:pt x="457" y="295"/>
                    <a:pt x="454" y="294"/>
                  </a:cubicBezTo>
                  <a:cubicBezTo>
                    <a:pt x="453" y="294"/>
                    <a:pt x="450" y="295"/>
                    <a:pt x="449" y="295"/>
                  </a:cubicBezTo>
                  <a:cubicBezTo>
                    <a:pt x="447" y="296"/>
                    <a:pt x="444" y="299"/>
                    <a:pt x="442" y="300"/>
                  </a:cubicBezTo>
                  <a:cubicBezTo>
                    <a:pt x="440" y="300"/>
                    <a:pt x="436" y="299"/>
                    <a:pt x="435" y="299"/>
                  </a:cubicBezTo>
                  <a:cubicBezTo>
                    <a:pt x="433" y="299"/>
                    <a:pt x="428" y="298"/>
                    <a:pt x="426" y="299"/>
                  </a:cubicBezTo>
                  <a:cubicBezTo>
                    <a:pt x="425" y="299"/>
                    <a:pt x="422" y="302"/>
                    <a:pt x="421" y="303"/>
                  </a:cubicBezTo>
                  <a:cubicBezTo>
                    <a:pt x="420" y="306"/>
                    <a:pt x="419" y="311"/>
                    <a:pt x="417" y="313"/>
                  </a:cubicBezTo>
                  <a:cubicBezTo>
                    <a:pt x="416" y="315"/>
                    <a:pt x="413" y="317"/>
                    <a:pt x="412" y="319"/>
                  </a:cubicBezTo>
                  <a:cubicBezTo>
                    <a:pt x="412" y="321"/>
                    <a:pt x="412" y="324"/>
                    <a:pt x="412" y="325"/>
                  </a:cubicBezTo>
                  <a:cubicBezTo>
                    <a:pt x="412" y="327"/>
                    <a:pt x="413" y="332"/>
                    <a:pt x="412" y="333"/>
                  </a:cubicBezTo>
                  <a:cubicBezTo>
                    <a:pt x="411" y="335"/>
                    <a:pt x="407" y="334"/>
                    <a:pt x="406" y="335"/>
                  </a:cubicBezTo>
                  <a:cubicBezTo>
                    <a:pt x="404" y="336"/>
                    <a:pt x="405" y="340"/>
                    <a:pt x="404" y="342"/>
                  </a:cubicBezTo>
                  <a:cubicBezTo>
                    <a:pt x="402" y="343"/>
                    <a:pt x="398" y="346"/>
                    <a:pt x="396" y="345"/>
                  </a:cubicBezTo>
                  <a:cubicBezTo>
                    <a:pt x="395" y="344"/>
                    <a:pt x="396" y="340"/>
                    <a:pt x="395" y="339"/>
                  </a:cubicBezTo>
                  <a:cubicBezTo>
                    <a:pt x="395" y="338"/>
                    <a:pt x="391" y="337"/>
                    <a:pt x="390" y="337"/>
                  </a:cubicBezTo>
                  <a:cubicBezTo>
                    <a:pt x="388" y="336"/>
                    <a:pt x="384" y="336"/>
                    <a:pt x="382" y="337"/>
                  </a:cubicBezTo>
                  <a:cubicBezTo>
                    <a:pt x="381" y="337"/>
                    <a:pt x="379" y="341"/>
                    <a:pt x="378" y="342"/>
                  </a:cubicBezTo>
                  <a:cubicBezTo>
                    <a:pt x="377" y="344"/>
                    <a:pt x="375" y="347"/>
                    <a:pt x="373" y="348"/>
                  </a:cubicBezTo>
                  <a:cubicBezTo>
                    <a:pt x="372" y="349"/>
                    <a:pt x="369" y="346"/>
                    <a:pt x="367" y="346"/>
                  </a:cubicBezTo>
                  <a:cubicBezTo>
                    <a:pt x="366" y="347"/>
                    <a:pt x="365" y="347"/>
                    <a:pt x="364" y="348"/>
                  </a:cubicBezTo>
                  <a:cubicBezTo>
                    <a:pt x="362" y="348"/>
                    <a:pt x="359" y="349"/>
                    <a:pt x="358" y="348"/>
                  </a:cubicBezTo>
                  <a:cubicBezTo>
                    <a:pt x="356" y="348"/>
                    <a:pt x="353" y="345"/>
                    <a:pt x="352" y="343"/>
                  </a:cubicBezTo>
                  <a:cubicBezTo>
                    <a:pt x="351" y="342"/>
                    <a:pt x="350" y="339"/>
                    <a:pt x="351" y="337"/>
                  </a:cubicBezTo>
                  <a:cubicBezTo>
                    <a:pt x="351" y="336"/>
                    <a:pt x="353" y="336"/>
                    <a:pt x="354" y="336"/>
                  </a:cubicBezTo>
                  <a:cubicBezTo>
                    <a:pt x="356" y="335"/>
                    <a:pt x="359" y="338"/>
                    <a:pt x="361" y="338"/>
                  </a:cubicBezTo>
                  <a:cubicBezTo>
                    <a:pt x="362" y="338"/>
                    <a:pt x="366" y="337"/>
                    <a:pt x="367" y="336"/>
                  </a:cubicBezTo>
                  <a:cubicBezTo>
                    <a:pt x="367" y="335"/>
                    <a:pt x="367" y="333"/>
                    <a:pt x="366" y="332"/>
                  </a:cubicBezTo>
                  <a:cubicBezTo>
                    <a:pt x="365" y="331"/>
                    <a:pt x="362" y="330"/>
                    <a:pt x="361" y="330"/>
                  </a:cubicBezTo>
                  <a:cubicBezTo>
                    <a:pt x="360" y="330"/>
                    <a:pt x="356" y="330"/>
                    <a:pt x="355" y="330"/>
                  </a:cubicBezTo>
                  <a:cubicBezTo>
                    <a:pt x="354" y="329"/>
                    <a:pt x="352" y="327"/>
                    <a:pt x="350" y="327"/>
                  </a:cubicBezTo>
                  <a:cubicBezTo>
                    <a:pt x="349" y="326"/>
                    <a:pt x="345" y="327"/>
                    <a:pt x="344" y="327"/>
                  </a:cubicBezTo>
                  <a:cubicBezTo>
                    <a:pt x="341" y="326"/>
                    <a:pt x="338" y="324"/>
                    <a:pt x="335" y="323"/>
                  </a:cubicBezTo>
                  <a:cubicBezTo>
                    <a:pt x="334" y="323"/>
                    <a:pt x="332" y="323"/>
                    <a:pt x="331" y="323"/>
                  </a:cubicBezTo>
                  <a:cubicBezTo>
                    <a:pt x="330" y="324"/>
                    <a:pt x="329" y="325"/>
                    <a:pt x="329" y="326"/>
                  </a:cubicBezTo>
                  <a:cubicBezTo>
                    <a:pt x="327" y="328"/>
                    <a:pt x="323" y="330"/>
                    <a:pt x="320" y="331"/>
                  </a:cubicBezTo>
                  <a:cubicBezTo>
                    <a:pt x="318" y="331"/>
                    <a:pt x="314" y="330"/>
                    <a:pt x="311" y="330"/>
                  </a:cubicBezTo>
                  <a:cubicBezTo>
                    <a:pt x="311" y="331"/>
                    <a:pt x="309" y="332"/>
                    <a:pt x="309" y="332"/>
                  </a:cubicBezTo>
                  <a:cubicBezTo>
                    <a:pt x="306" y="333"/>
                    <a:pt x="302" y="333"/>
                    <a:pt x="299" y="333"/>
                  </a:cubicBezTo>
                  <a:cubicBezTo>
                    <a:pt x="298" y="333"/>
                    <a:pt x="294" y="334"/>
                    <a:pt x="293" y="332"/>
                  </a:cubicBezTo>
                  <a:cubicBezTo>
                    <a:pt x="293" y="332"/>
                    <a:pt x="294" y="329"/>
                    <a:pt x="293" y="328"/>
                  </a:cubicBezTo>
                  <a:cubicBezTo>
                    <a:pt x="292" y="326"/>
                    <a:pt x="288" y="325"/>
                    <a:pt x="287" y="323"/>
                  </a:cubicBezTo>
                  <a:cubicBezTo>
                    <a:pt x="286" y="322"/>
                    <a:pt x="284" y="319"/>
                    <a:pt x="284" y="318"/>
                  </a:cubicBezTo>
                  <a:cubicBezTo>
                    <a:pt x="284" y="317"/>
                    <a:pt x="286" y="316"/>
                    <a:pt x="287" y="316"/>
                  </a:cubicBezTo>
                  <a:cubicBezTo>
                    <a:pt x="289" y="315"/>
                    <a:pt x="295" y="314"/>
                    <a:pt x="297" y="316"/>
                  </a:cubicBezTo>
                  <a:cubicBezTo>
                    <a:pt x="297" y="317"/>
                    <a:pt x="296" y="320"/>
                    <a:pt x="297" y="321"/>
                  </a:cubicBezTo>
                  <a:cubicBezTo>
                    <a:pt x="299" y="322"/>
                    <a:pt x="304" y="321"/>
                    <a:pt x="306" y="321"/>
                  </a:cubicBezTo>
                  <a:cubicBezTo>
                    <a:pt x="308" y="321"/>
                    <a:pt x="312" y="320"/>
                    <a:pt x="313" y="319"/>
                  </a:cubicBezTo>
                  <a:cubicBezTo>
                    <a:pt x="314" y="317"/>
                    <a:pt x="313" y="314"/>
                    <a:pt x="314" y="313"/>
                  </a:cubicBezTo>
                  <a:cubicBezTo>
                    <a:pt x="315" y="312"/>
                    <a:pt x="318" y="312"/>
                    <a:pt x="319" y="311"/>
                  </a:cubicBezTo>
                  <a:cubicBezTo>
                    <a:pt x="319" y="311"/>
                    <a:pt x="321" y="309"/>
                    <a:pt x="321" y="308"/>
                  </a:cubicBezTo>
                  <a:cubicBezTo>
                    <a:pt x="321" y="307"/>
                    <a:pt x="322" y="304"/>
                    <a:pt x="321" y="303"/>
                  </a:cubicBezTo>
                  <a:cubicBezTo>
                    <a:pt x="320" y="302"/>
                    <a:pt x="318" y="300"/>
                    <a:pt x="317" y="300"/>
                  </a:cubicBezTo>
                  <a:cubicBezTo>
                    <a:pt x="316" y="300"/>
                    <a:pt x="315" y="302"/>
                    <a:pt x="314" y="303"/>
                  </a:cubicBezTo>
                  <a:cubicBezTo>
                    <a:pt x="312" y="303"/>
                    <a:pt x="308" y="301"/>
                    <a:pt x="306" y="300"/>
                  </a:cubicBezTo>
                  <a:cubicBezTo>
                    <a:pt x="305" y="300"/>
                    <a:pt x="301" y="300"/>
                    <a:pt x="299" y="300"/>
                  </a:cubicBezTo>
                  <a:cubicBezTo>
                    <a:pt x="298" y="301"/>
                    <a:pt x="296" y="305"/>
                    <a:pt x="294" y="305"/>
                  </a:cubicBezTo>
                  <a:cubicBezTo>
                    <a:pt x="292" y="306"/>
                    <a:pt x="288" y="305"/>
                    <a:pt x="286" y="305"/>
                  </a:cubicBezTo>
                  <a:cubicBezTo>
                    <a:pt x="285" y="305"/>
                    <a:pt x="283" y="305"/>
                    <a:pt x="282" y="304"/>
                  </a:cubicBezTo>
                  <a:cubicBezTo>
                    <a:pt x="282" y="304"/>
                    <a:pt x="282" y="301"/>
                    <a:pt x="282" y="300"/>
                  </a:cubicBezTo>
                  <a:cubicBezTo>
                    <a:pt x="282" y="298"/>
                    <a:pt x="281" y="294"/>
                    <a:pt x="279" y="293"/>
                  </a:cubicBezTo>
                  <a:cubicBezTo>
                    <a:pt x="278" y="292"/>
                    <a:pt x="274" y="292"/>
                    <a:pt x="274" y="293"/>
                  </a:cubicBezTo>
                  <a:cubicBezTo>
                    <a:pt x="273" y="295"/>
                    <a:pt x="276" y="298"/>
                    <a:pt x="276" y="300"/>
                  </a:cubicBezTo>
                  <a:cubicBezTo>
                    <a:pt x="276" y="301"/>
                    <a:pt x="276" y="303"/>
                    <a:pt x="275" y="304"/>
                  </a:cubicBezTo>
                  <a:cubicBezTo>
                    <a:pt x="275" y="305"/>
                    <a:pt x="275" y="308"/>
                    <a:pt x="274" y="308"/>
                  </a:cubicBezTo>
                  <a:cubicBezTo>
                    <a:pt x="272" y="308"/>
                    <a:pt x="270" y="305"/>
                    <a:pt x="269" y="305"/>
                  </a:cubicBezTo>
                  <a:cubicBezTo>
                    <a:pt x="268" y="304"/>
                    <a:pt x="267" y="301"/>
                    <a:pt x="266" y="302"/>
                  </a:cubicBezTo>
                  <a:cubicBezTo>
                    <a:pt x="265" y="302"/>
                    <a:pt x="267" y="305"/>
                    <a:pt x="266" y="305"/>
                  </a:cubicBezTo>
                  <a:cubicBezTo>
                    <a:pt x="265" y="307"/>
                    <a:pt x="261" y="306"/>
                    <a:pt x="260" y="306"/>
                  </a:cubicBezTo>
                  <a:cubicBezTo>
                    <a:pt x="258" y="307"/>
                    <a:pt x="254" y="308"/>
                    <a:pt x="252" y="309"/>
                  </a:cubicBezTo>
                  <a:cubicBezTo>
                    <a:pt x="252" y="310"/>
                    <a:pt x="251" y="313"/>
                    <a:pt x="251" y="314"/>
                  </a:cubicBezTo>
                  <a:cubicBezTo>
                    <a:pt x="251" y="316"/>
                    <a:pt x="249" y="320"/>
                    <a:pt x="249" y="323"/>
                  </a:cubicBezTo>
                  <a:cubicBezTo>
                    <a:pt x="250" y="324"/>
                    <a:pt x="252" y="326"/>
                    <a:pt x="253" y="327"/>
                  </a:cubicBezTo>
                  <a:cubicBezTo>
                    <a:pt x="253" y="328"/>
                    <a:pt x="255" y="331"/>
                    <a:pt x="255" y="332"/>
                  </a:cubicBezTo>
                  <a:cubicBezTo>
                    <a:pt x="255" y="333"/>
                    <a:pt x="254" y="335"/>
                    <a:pt x="253" y="335"/>
                  </a:cubicBezTo>
                  <a:cubicBezTo>
                    <a:pt x="253" y="336"/>
                    <a:pt x="250" y="336"/>
                    <a:pt x="249" y="335"/>
                  </a:cubicBezTo>
                  <a:cubicBezTo>
                    <a:pt x="248" y="335"/>
                    <a:pt x="247" y="333"/>
                    <a:pt x="247" y="333"/>
                  </a:cubicBezTo>
                  <a:cubicBezTo>
                    <a:pt x="246" y="331"/>
                    <a:pt x="244" y="327"/>
                    <a:pt x="244" y="325"/>
                  </a:cubicBezTo>
                  <a:cubicBezTo>
                    <a:pt x="244" y="323"/>
                    <a:pt x="244" y="319"/>
                    <a:pt x="244" y="318"/>
                  </a:cubicBezTo>
                  <a:cubicBezTo>
                    <a:pt x="245" y="315"/>
                    <a:pt x="247" y="312"/>
                    <a:pt x="248" y="310"/>
                  </a:cubicBezTo>
                  <a:cubicBezTo>
                    <a:pt x="248" y="308"/>
                    <a:pt x="249" y="305"/>
                    <a:pt x="248" y="304"/>
                  </a:cubicBezTo>
                  <a:cubicBezTo>
                    <a:pt x="248" y="303"/>
                    <a:pt x="247" y="301"/>
                    <a:pt x="246" y="300"/>
                  </a:cubicBezTo>
                  <a:cubicBezTo>
                    <a:pt x="245" y="299"/>
                    <a:pt x="240" y="298"/>
                    <a:pt x="239" y="296"/>
                  </a:cubicBezTo>
                  <a:cubicBezTo>
                    <a:pt x="239" y="295"/>
                    <a:pt x="239" y="293"/>
                    <a:pt x="239" y="292"/>
                  </a:cubicBezTo>
                  <a:cubicBezTo>
                    <a:pt x="240" y="290"/>
                    <a:pt x="241" y="289"/>
                    <a:pt x="242" y="288"/>
                  </a:cubicBezTo>
                  <a:cubicBezTo>
                    <a:pt x="243" y="287"/>
                    <a:pt x="246" y="287"/>
                    <a:pt x="247" y="286"/>
                  </a:cubicBezTo>
                  <a:cubicBezTo>
                    <a:pt x="249" y="285"/>
                    <a:pt x="251" y="284"/>
                    <a:pt x="252" y="283"/>
                  </a:cubicBezTo>
                  <a:cubicBezTo>
                    <a:pt x="253" y="281"/>
                    <a:pt x="255" y="277"/>
                    <a:pt x="255" y="275"/>
                  </a:cubicBezTo>
                  <a:cubicBezTo>
                    <a:pt x="255" y="273"/>
                    <a:pt x="254" y="271"/>
                    <a:pt x="253" y="270"/>
                  </a:cubicBezTo>
                  <a:cubicBezTo>
                    <a:pt x="252" y="269"/>
                    <a:pt x="248" y="267"/>
                    <a:pt x="246" y="268"/>
                  </a:cubicBezTo>
                  <a:cubicBezTo>
                    <a:pt x="244" y="269"/>
                    <a:pt x="243" y="273"/>
                    <a:pt x="243" y="275"/>
                  </a:cubicBezTo>
                  <a:cubicBezTo>
                    <a:pt x="243" y="277"/>
                    <a:pt x="244" y="280"/>
                    <a:pt x="243" y="281"/>
                  </a:cubicBezTo>
                  <a:cubicBezTo>
                    <a:pt x="243" y="282"/>
                    <a:pt x="241" y="283"/>
                    <a:pt x="239" y="284"/>
                  </a:cubicBezTo>
                  <a:cubicBezTo>
                    <a:pt x="238" y="285"/>
                    <a:pt x="236" y="287"/>
                    <a:pt x="234" y="287"/>
                  </a:cubicBezTo>
                  <a:cubicBezTo>
                    <a:pt x="232" y="288"/>
                    <a:pt x="228" y="286"/>
                    <a:pt x="227" y="285"/>
                  </a:cubicBezTo>
                  <a:cubicBezTo>
                    <a:pt x="226" y="284"/>
                    <a:pt x="225" y="280"/>
                    <a:pt x="224" y="278"/>
                  </a:cubicBezTo>
                  <a:cubicBezTo>
                    <a:pt x="223" y="278"/>
                    <a:pt x="220" y="278"/>
                    <a:pt x="220" y="277"/>
                  </a:cubicBezTo>
                  <a:cubicBezTo>
                    <a:pt x="219" y="276"/>
                    <a:pt x="219" y="273"/>
                    <a:pt x="220" y="271"/>
                  </a:cubicBezTo>
                  <a:cubicBezTo>
                    <a:pt x="220" y="270"/>
                    <a:pt x="221" y="268"/>
                    <a:pt x="222" y="268"/>
                  </a:cubicBezTo>
                  <a:cubicBezTo>
                    <a:pt x="223" y="267"/>
                    <a:pt x="225" y="267"/>
                    <a:pt x="226" y="266"/>
                  </a:cubicBezTo>
                  <a:cubicBezTo>
                    <a:pt x="226" y="266"/>
                    <a:pt x="226" y="263"/>
                    <a:pt x="226" y="262"/>
                  </a:cubicBezTo>
                  <a:cubicBezTo>
                    <a:pt x="225" y="262"/>
                    <a:pt x="222" y="262"/>
                    <a:pt x="221" y="262"/>
                  </a:cubicBezTo>
                  <a:cubicBezTo>
                    <a:pt x="219" y="263"/>
                    <a:pt x="216" y="263"/>
                    <a:pt x="215" y="265"/>
                  </a:cubicBezTo>
                  <a:cubicBezTo>
                    <a:pt x="215" y="265"/>
                    <a:pt x="216" y="268"/>
                    <a:pt x="215" y="269"/>
                  </a:cubicBezTo>
                  <a:cubicBezTo>
                    <a:pt x="214" y="271"/>
                    <a:pt x="211" y="274"/>
                    <a:pt x="209" y="274"/>
                  </a:cubicBezTo>
                  <a:cubicBezTo>
                    <a:pt x="207" y="275"/>
                    <a:pt x="201" y="275"/>
                    <a:pt x="199" y="274"/>
                  </a:cubicBezTo>
                  <a:cubicBezTo>
                    <a:pt x="197" y="274"/>
                    <a:pt x="193" y="272"/>
                    <a:pt x="193" y="269"/>
                  </a:cubicBezTo>
                  <a:cubicBezTo>
                    <a:pt x="192" y="267"/>
                    <a:pt x="191" y="261"/>
                    <a:pt x="189" y="259"/>
                  </a:cubicBezTo>
                  <a:cubicBezTo>
                    <a:pt x="188" y="257"/>
                    <a:pt x="183" y="255"/>
                    <a:pt x="181" y="254"/>
                  </a:cubicBezTo>
                  <a:cubicBezTo>
                    <a:pt x="179" y="254"/>
                    <a:pt x="176" y="254"/>
                    <a:pt x="174" y="254"/>
                  </a:cubicBezTo>
                  <a:cubicBezTo>
                    <a:pt x="172" y="254"/>
                    <a:pt x="167" y="255"/>
                    <a:pt x="164" y="254"/>
                  </a:cubicBezTo>
                  <a:cubicBezTo>
                    <a:pt x="162" y="254"/>
                    <a:pt x="160" y="250"/>
                    <a:pt x="158" y="250"/>
                  </a:cubicBezTo>
                  <a:cubicBezTo>
                    <a:pt x="156" y="249"/>
                    <a:pt x="152" y="248"/>
                    <a:pt x="151" y="250"/>
                  </a:cubicBezTo>
                  <a:cubicBezTo>
                    <a:pt x="150" y="250"/>
                    <a:pt x="151" y="252"/>
                    <a:pt x="151" y="253"/>
                  </a:cubicBezTo>
                  <a:cubicBezTo>
                    <a:pt x="149" y="254"/>
                    <a:pt x="144" y="253"/>
                    <a:pt x="142" y="252"/>
                  </a:cubicBezTo>
                  <a:cubicBezTo>
                    <a:pt x="140" y="251"/>
                    <a:pt x="137" y="248"/>
                    <a:pt x="136" y="246"/>
                  </a:cubicBezTo>
                  <a:cubicBezTo>
                    <a:pt x="134" y="245"/>
                    <a:pt x="131" y="242"/>
                    <a:pt x="130" y="240"/>
                  </a:cubicBezTo>
                  <a:cubicBezTo>
                    <a:pt x="130" y="238"/>
                    <a:pt x="134" y="234"/>
                    <a:pt x="133" y="231"/>
                  </a:cubicBezTo>
                  <a:cubicBezTo>
                    <a:pt x="132" y="230"/>
                    <a:pt x="128" y="229"/>
                    <a:pt x="127" y="228"/>
                  </a:cubicBezTo>
                  <a:cubicBezTo>
                    <a:pt x="126" y="227"/>
                    <a:pt x="125" y="224"/>
                    <a:pt x="124" y="223"/>
                  </a:cubicBezTo>
                  <a:cubicBezTo>
                    <a:pt x="122" y="222"/>
                    <a:pt x="118" y="223"/>
                    <a:pt x="116" y="224"/>
                  </a:cubicBezTo>
                  <a:cubicBezTo>
                    <a:pt x="115" y="226"/>
                    <a:pt x="118" y="232"/>
                    <a:pt x="116" y="233"/>
                  </a:cubicBezTo>
                  <a:cubicBezTo>
                    <a:pt x="116" y="234"/>
                    <a:pt x="113" y="233"/>
                    <a:pt x="112" y="233"/>
                  </a:cubicBezTo>
                  <a:cubicBezTo>
                    <a:pt x="110" y="233"/>
                    <a:pt x="105" y="231"/>
                    <a:pt x="103" y="229"/>
                  </a:cubicBezTo>
                  <a:cubicBezTo>
                    <a:pt x="101" y="228"/>
                    <a:pt x="97" y="224"/>
                    <a:pt x="96" y="222"/>
                  </a:cubicBezTo>
                  <a:cubicBezTo>
                    <a:pt x="96" y="221"/>
                    <a:pt x="97" y="217"/>
                    <a:pt x="96" y="216"/>
                  </a:cubicBezTo>
                  <a:cubicBezTo>
                    <a:pt x="95" y="215"/>
                    <a:pt x="92" y="215"/>
                    <a:pt x="91" y="216"/>
                  </a:cubicBezTo>
                  <a:cubicBezTo>
                    <a:pt x="90" y="217"/>
                    <a:pt x="91" y="220"/>
                    <a:pt x="90" y="222"/>
                  </a:cubicBezTo>
                  <a:cubicBezTo>
                    <a:pt x="90" y="223"/>
                    <a:pt x="87" y="223"/>
                    <a:pt x="86" y="223"/>
                  </a:cubicBezTo>
                  <a:cubicBezTo>
                    <a:pt x="85" y="224"/>
                    <a:pt x="84" y="226"/>
                    <a:pt x="84" y="227"/>
                  </a:cubicBezTo>
                  <a:cubicBezTo>
                    <a:pt x="84" y="228"/>
                    <a:pt x="86" y="231"/>
                    <a:pt x="86" y="233"/>
                  </a:cubicBezTo>
                  <a:cubicBezTo>
                    <a:pt x="86" y="234"/>
                    <a:pt x="86" y="238"/>
                    <a:pt x="85" y="240"/>
                  </a:cubicBezTo>
                  <a:cubicBezTo>
                    <a:pt x="85" y="241"/>
                    <a:pt x="83" y="242"/>
                    <a:pt x="82" y="243"/>
                  </a:cubicBezTo>
                  <a:cubicBezTo>
                    <a:pt x="80" y="244"/>
                    <a:pt x="76" y="242"/>
                    <a:pt x="73" y="242"/>
                  </a:cubicBezTo>
                  <a:cubicBezTo>
                    <a:pt x="72" y="243"/>
                    <a:pt x="69" y="246"/>
                    <a:pt x="67" y="246"/>
                  </a:cubicBezTo>
                  <a:cubicBezTo>
                    <a:pt x="65" y="246"/>
                    <a:pt x="64" y="242"/>
                    <a:pt x="62" y="241"/>
                  </a:cubicBezTo>
                  <a:cubicBezTo>
                    <a:pt x="61" y="241"/>
                    <a:pt x="57" y="241"/>
                    <a:pt x="56" y="240"/>
                  </a:cubicBezTo>
                  <a:cubicBezTo>
                    <a:pt x="55" y="238"/>
                    <a:pt x="57" y="233"/>
                    <a:pt x="58" y="231"/>
                  </a:cubicBezTo>
                  <a:cubicBezTo>
                    <a:pt x="59" y="230"/>
                    <a:pt x="63" y="229"/>
                    <a:pt x="64" y="227"/>
                  </a:cubicBezTo>
                  <a:cubicBezTo>
                    <a:pt x="64" y="225"/>
                    <a:pt x="62" y="220"/>
                    <a:pt x="61" y="218"/>
                  </a:cubicBezTo>
                  <a:cubicBezTo>
                    <a:pt x="59" y="217"/>
                    <a:pt x="56" y="213"/>
                    <a:pt x="54" y="213"/>
                  </a:cubicBezTo>
                  <a:cubicBezTo>
                    <a:pt x="52" y="213"/>
                    <a:pt x="49" y="216"/>
                    <a:pt x="47" y="215"/>
                  </a:cubicBezTo>
                  <a:cubicBezTo>
                    <a:pt x="47" y="215"/>
                    <a:pt x="46" y="214"/>
                    <a:pt x="46" y="213"/>
                  </a:cubicBezTo>
                  <a:cubicBezTo>
                    <a:pt x="44" y="211"/>
                    <a:pt x="41" y="207"/>
                    <a:pt x="40" y="205"/>
                  </a:cubicBezTo>
                  <a:cubicBezTo>
                    <a:pt x="40" y="204"/>
                    <a:pt x="42" y="201"/>
                    <a:pt x="42" y="199"/>
                  </a:cubicBezTo>
                  <a:cubicBezTo>
                    <a:pt x="42" y="197"/>
                    <a:pt x="40" y="193"/>
                    <a:pt x="39" y="192"/>
                  </a:cubicBezTo>
                  <a:cubicBezTo>
                    <a:pt x="37" y="190"/>
                    <a:pt x="32" y="189"/>
                    <a:pt x="30" y="188"/>
                  </a:cubicBezTo>
                  <a:cubicBezTo>
                    <a:pt x="28" y="188"/>
                    <a:pt x="23" y="189"/>
                    <a:pt x="21" y="188"/>
                  </a:cubicBezTo>
                  <a:cubicBezTo>
                    <a:pt x="20" y="188"/>
                    <a:pt x="17" y="186"/>
                    <a:pt x="16" y="185"/>
                  </a:cubicBezTo>
                  <a:cubicBezTo>
                    <a:pt x="14" y="185"/>
                    <a:pt x="10" y="186"/>
                    <a:pt x="9" y="185"/>
                  </a:cubicBezTo>
                  <a:cubicBezTo>
                    <a:pt x="7" y="185"/>
                    <a:pt x="3" y="183"/>
                    <a:pt x="3" y="181"/>
                  </a:cubicBezTo>
                  <a:cubicBezTo>
                    <a:pt x="3" y="178"/>
                    <a:pt x="9" y="174"/>
                    <a:pt x="11" y="173"/>
                  </a:cubicBezTo>
                  <a:cubicBezTo>
                    <a:pt x="16" y="171"/>
                    <a:pt x="26" y="171"/>
                    <a:pt x="30" y="171"/>
                  </a:cubicBezTo>
                  <a:cubicBezTo>
                    <a:pt x="32" y="171"/>
                    <a:pt x="36" y="171"/>
                    <a:pt x="37" y="171"/>
                  </a:cubicBezTo>
                  <a:cubicBezTo>
                    <a:pt x="41" y="171"/>
                    <a:pt x="49" y="172"/>
                    <a:pt x="53" y="171"/>
                  </a:cubicBezTo>
                  <a:cubicBezTo>
                    <a:pt x="55" y="171"/>
                    <a:pt x="58" y="168"/>
                    <a:pt x="61" y="168"/>
                  </a:cubicBezTo>
                  <a:cubicBezTo>
                    <a:pt x="63" y="168"/>
                    <a:pt x="67" y="170"/>
                    <a:pt x="69" y="170"/>
                  </a:cubicBezTo>
                  <a:cubicBezTo>
                    <a:pt x="70" y="171"/>
                    <a:pt x="73" y="171"/>
                    <a:pt x="74" y="170"/>
                  </a:cubicBezTo>
                  <a:cubicBezTo>
                    <a:pt x="76" y="168"/>
                    <a:pt x="75" y="161"/>
                    <a:pt x="75" y="159"/>
                  </a:cubicBezTo>
                  <a:cubicBezTo>
                    <a:pt x="75" y="155"/>
                    <a:pt x="75" y="149"/>
                    <a:pt x="73" y="146"/>
                  </a:cubicBezTo>
                  <a:cubicBezTo>
                    <a:pt x="71" y="144"/>
                    <a:pt x="65" y="145"/>
                    <a:pt x="63" y="143"/>
                  </a:cubicBezTo>
                  <a:cubicBezTo>
                    <a:pt x="61" y="142"/>
                    <a:pt x="59" y="138"/>
                    <a:pt x="57" y="137"/>
                  </a:cubicBezTo>
                  <a:cubicBezTo>
                    <a:pt x="56" y="136"/>
                    <a:pt x="53" y="135"/>
                    <a:pt x="51" y="135"/>
                  </a:cubicBezTo>
                  <a:cubicBezTo>
                    <a:pt x="49" y="135"/>
                    <a:pt x="46" y="135"/>
                    <a:pt x="45" y="136"/>
                  </a:cubicBezTo>
                  <a:cubicBezTo>
                    <a:pt x="44" y="137"/>
                    <a:pt x="45" y="140"/>
                    <a:pt x="45" y="141"/>
                  </a:cubicBezTo>
                  <a:cubicBezTo>
                    <a:pt x="44" y="143"/>
                    <a:pt x="42" y="147"/>
                    <a:pt x="41" y="148"/>
                  </a:cubicBezTo>
                  <a:cubicBezTo>
                    <a:pt x="40" y="149"/>
                    <a:pt x="36" y="151"/>
                    <a:pt x="35" y="151"/>
                  </a:cubicBezTo>
                  <a:cubicBezTo>
                    <a:pt x="33" y="150"/>
                    <a:pt x="32" y="146"/>
                    <a:pt x="32" y="145"/>
                  </a:cubicBezTo>
                  <a:cubicBezTo>
                    <a:pt x="32" y="143"/>
                    <a:pt x="31" y="140"/>
                    <a:pt x="32" y="138"/>
                  </a:cubicBezTo>
                  <a:cubicBezTo>
                    <a:pt x="33" y="137"/>
                    <a:pt x="36" y="136"/>
                    <a:pt x="36" y="134"/>
                  </a:cubicBezTo>
                  <a:cubicBezTo>
                    <a:pt x="36" y="133"/>
                    <a:pt x="35" y="131"/>
                    <a:pt x="34" y="131"/>
                  </a:cubicBezTo>
                  <a:cubicBezTo>
                    <a:pt x="33" y="130"/>
                    <a:pt x="30" y="131"/>
                    <a:pt x="29" y="131"/>
                  </a:cubicBezTo>
                  <a:cubicBezTo>
                    <a:pt x="28" y="130"/>
                    <a:pt x="27" y="127"/>
                    <a:pt x="28" y="126"/>
                  </a:cubicBezTo>
                  <a:cubicBezTo>
                    <a:pt x="28" y="124"/>
                    <a:pt x="32" y="123"/>
                    <a:pt x="32" y="122"/>
                  </a:cubicBezTo>
                  <a:cubicBezTo>
                    <a:pt x="33" y="121"/>
                    <a:pt x="32" y="117"/>
                    <a:pt x="32" y="115"/>
                  </a:cubicBezTo>
                  <a:cubicBezTo>
                    <a:pt x="33" y="114"/>
                    <a:pt x="34" y="111"/>
                    <a:pt x="35" y="111"/>
                  </a:cubicBezTo>
                  <a:cubicBezTo>
                    <a:pt x="36" y="111"/>
                    <a:pt x="39" y="113"/>
                    <a:pt x="40" y="114"/>
                  </a:cubicBezTo>
                  <a:cubicBezTo>
                    <a:pt x="40" y="114"/>
                    <a:pt x="41" y="116"/>
                    <a:pt x="41" y="117"/>
                  </a:cubicBezTo>
                  <a:cubicBezTo>
                    <a:pt x="41" y="118"/>
                    <a:pt x="40" y="120"/>
                    <a:pt x="40" y="121"/>
                  </a:cubicBezTo>
                  <a:cubicBezTo>
                    <a:pt x="41" y="122"/>
                    <a:pt x="42" y="124"/>
                    <a:pt x="43" y="124"/>
                  </a:cubicBezTo>
                  <a:cubicBezTo>
                    <a:pt x="45" y="125"/>
                    <a:pt x="48" y="123"/>
                    <a:pt x="49" y="123"/>
                  </a:cubicBezTo>
                  <a:cubicBezTo>
                    <a:pt x="51" y="124"/>
                    <a:pt x="55" y="126"/>
                    <a:pt x="57" y="126"/>
                  </a:cubicBezTo>
                  <a:cubicBezTo>
                    <a:pt x="59" y="126"/>
                    <a:pt x="62" y="126"/>
                    <a:pt x="63" y="126"/>
                  </a:cubicBezTo>
                  <a:cubicBezTo>
                    <a:pt x="65" y="126"/>
                    <a:pt x="67" y="127"/>
                    <a:pt x="69" y="127"/>
                  </a:cubicBezTo>
                  <a:cubicBezTo>
                    <a:pt x="72" y="128"/>
                    <a:pt x="79" y="128"/>
                    <a:pt x="82" y="128"/>
                  </a:cubicBezTo>
                  <a:cubicBezTo>
                    <a:pt x="85" y="128"/>
                    <a:pt x="91" y="130"/>
                    <a:pt x="93" y="128"/>
                  </a:cubicBezTo>
                  <a:cubicBezTo>
                    <a:pt x="94" y="127"/>
                    <a:pt x="93" y="124"/>
                    <a:pt x="92" y="123"/>
                  </a:cubicBezTo>
                  <a:cubicBezTo>
                    <a:pt x="91" y="122"/>
                    <a:pt x="88" y="121"/>
                    <a:pt x="86" y="120"/>
                  </a:cubicBezTo>
                  <a:cubicBezTo>
                    <a:pt x="85" y="120"/>
                    <a:pt x="81" y="120"/>
                    <a:pt x="79" y="119"/>
                  </a:cubicBezTo>
                  <a:cubicBezTo>
                    <a:pt x="78" y="119"/>
                    <a:pt x="77" y="116"/>
                    <a:pt x="76" y="115"/>
                  </a:cubicBezTo>
                  <a:cubicBezTo>
                    <a:pt x="75" y="114"/>
                    <a:pt x="72" y="113"/>
                    <a:pt x="71" y="113"/>
                  </a:cubicBezTo>
                  <a:cubicBezTo>
                    <a:pt x="69" y="112"/>
                    <a:pt x="67" y="114"/>
                    <a:pt x="66" y="114"/>
                  </a:cubicBezTo>
                  <a:cubicBezTo>
                    <a:pt x="64" y="115"/>
                    <a:pt x="60" y="115"/>
                    <a:pt x="58" y="115"/>
                  </a:cubicBezTo>
                  <a:cubicBezTo>
                    <a:pt x="56" y="115"/>
                    <a:pt x="53" y="113"/>
                    <a:pt x="52" y="112"/>
                  </a:cubicBezTo>
                  <a:cubicBezTo>
                    <a:pt x="52" y="111"/>
                    <a:pt x="53" y="108"/>
                    <a:pt x="54" y="108"/>
                  </a:cubicBezTo>
                  <a:cubicBezTo>
                    <a:pt x="55" y="107"/>
                    <a:pt x="57" y="108"/>
                    <a:pt x="58" y="108"/>
                  </a:cubicBezTo>
                  <a:cubicBezTo>
                    <a:pt x="60" y="107"/>
                    <a:pt x="64" y="104"/>
                    <a:pt x="66" y="103"/>
                  </a:cubicBezTo>
                  <a:cubicBezTo>
                    <a:pt x="67" y="103"/>
                    <a:pt x="71" y="104"/>
                    <a:pt x="72" y="103"/>
                  </a:cubicBezTo>
                  <a:cubicBezTo>
                    <a:pt x="74" y="103"/>
                    <a:pt x="79" y="101"/>
                    <a:pt x="80" y="99"/>
                  </a:cubicBezTo>
                  <a:cubicBezTo>
                    <a:pt x="81" y="98"/>
                    <a:pt x="81" y="96"/>
                    <a:pt x="80" y="95"/>
                  </a:cubicBezTo>
                  <a:cubicBezTo>
                    <a:pt x="79" y="94"/>
                    <a:pt x="75" y="94"/>
                    <a:pt x="73" y="95"/>
                  </a:cubicBezTo>
                  <a:cubicBezTo>
                    <a:pt x="73" y="95"/>
                    <a:pt x="72" y="97"/>
                    <a:pt x="71" y="97"/>
                  </a:cubicBezTo>
                  <a:cubicBezTo>
                    <a:pt x="70" y="98"/>
                    <a:pt x="65" y="97"/>
                    <a:pt x="63" y="98"/>
                  </a:cubicBezTo>
                  <a:cubicBezTo>
                    <a:pt x="62" y="98"/>
                    <a:pt x="59" y="98"/>
                    <a:pt x="57" y="98"/>
                  </a:cubicBezTo>
                  <a:cubicBezTo>
                    <a:pt x="55" y="99"/>
                    <a:pt x="52" y="100"/>
                    <a:pt x="50" y="101"/>
                  </a:cubicBezTo>
                  <a:cubicBezTo>
                    <a:pt x="49" y="101"/>
                    <a:pt x="47" y="102"/>
                    <a:pt x="45" y="103"/>
                  </a:cubicBezTo>
                  <a:cubicBezTo>
                    <a:pt x="43" y="103"/>
                    <a:pt x="38" y="103"/>
                    <a:pt x="36" y="103"/>
                  </a:cubicBezTo>
                  <a:cubicBezTo>
                    <a:pt x="35" y="104"/>
                    <a:pt x="33" y="105"/>
                    <a:pt x="32" y="105"/>
                  </a:cubicBezTo>
                  <a:cubicBezTo>
                    <a:pt x="30" y="106"/>
                    <a:pt x="27" y="107"/>
                    <a:pt x="25" y="108"/>
                  </a:cubicBezTo>
                  <a:cubicBezTo>
                    <a:pt x="23" y="108"/>
                    <a:pt x="19" y="106"/>
                    <a:pt x="18" y="105"/>
                  </a:cubicBezTo>
                  <a:cubicBezTo>
                    <a:pt x="16" y="105"/>
                    <a:pt x="14" y="105"/>
                    <a:pt x="13" y="106"/>
                  </a:cubicBezTo>
                  <a:cubicBezTo>
                    <a:pt x="11" y="107"/>
                    <a:pt x="11" y="110"/>
                    <a:pt x="10" y="111"/>
                  </a:cubicBezTo>
                  <a:cubicBezTo>
                    <a:pt x="9" y="112"/>
                    <a:pt x="4" y="112"/>
                    <a:pt x="3" y="111"/>
                  </a:cubicBezTo>
                  <a:cubicBezTo>
                    <a:pt x="2" y="111"/>
                    <a:pt x="1" y="108"/>
                    <a:pt x="1" y="107"/>
                  </a:cubicBezTo>
                  <a:cubicBezTo>
                    <a:pt x="0" y="104"/>
                    <a:pt x="0" y="98"/>
                    <a:pt x="0" y="95"/>
                  </a:cubicBezTo>
                  <a:cubicBezTo>
                    <a:pt x="0" y="93"/>
                    <a:pt x="0" y="89"/>
                    <a:pt x="2" y="87"/>
                  </a:cubicBezTo>
                  <a:cubicBezTo>
                    <a:pt x="2" y="86"/>
                    <a:pt x="6" y="85"/>
                    <a:pt x="7" y="84"/>
                  </a:cubicBezTo>
                  <a:cubicBezTo>
                    <a:pt x="7" y="83"/>
                    <a:pt x="7" y="80"/>
                    <a:pt x="7" y="79"/>
                  </a:cubicBezTo>
                  <a:cubicBezTo>
                    <a:pt x="7" y="78"/>
                    <a:pt x="4" y="75"/>
                    <a:pt x="4" y="73"/>
                  </a:cubicBezTo>
                  <a:cubicBezTo>
                    <a:pt x="5" y="70"/>
                    <a:pt x="8" y="66"/>
                    <a:pt x="9" y="63"/>
                  </a:cubicBezTo>
                  <a:cubicBezTo>
                    <a:pt x="9" y="62"/>
                    <a:pt x="10" y="58"/>
                    <a:pt x="11" y="57"/>
                  </a:cubicBezTo>
                  <a:cubicBezTo>
                    <a:pt x="13" y="56"/>
                    <a:pt x="18" y="58"/>
                    <a:pt x="20" y="57"/>
                  </a:cubicBezTo>
                  <a:cubicBezTo>
                    <a:pt x="21" y="57"/>
                    <a:pt x="23" y="55"/>
                    <a:pt x="24" y="55"/>
                  </a:cubicBezTo>
                  <a:cubicBezTo>
                    <a:pt x="26" y="55"/>
                    <a:pt x="30" y="56"/>
                    <a:pt x="31" y="55"/>
                  </a:cubicBezTo>
                  <a:cubicBezTo>
                    <a:pt x="32" y="54"/>
                    <a:pt x="31" y="51"/>
                    <a:pt x="32" y="50"/>
                  </a:cubicBezTo>
                  <a:cubicBezTo>
                    <a:pt x="33" y="49"/>
                    <a:pt x="36" y="51"/>
                    <a:pt x="37" y="50"/>
                  </a:cubicBezTo>
                  <a:cubicBezTo>
                    <a:pt x="39" y="49"/>
                    <a:pt x="40" y="46"/>
                    <a:pt x="41" y="45"/>
                  </a:cubicBezTo>
                  <a:cubicBezTo>
                    <a:pt x="43" y="44"/>
                    <a:pt x="46" y="44"/>
                    <a:pt x="47" y="44"/>
                  </a:cubicBezTo>
                  <a:cubicBezTo>
                    <a:pt x="49" y="44"/>
                    <a:pt x="51" y="45"/>
                    <a:pt x="52" y="45"/>
                  </a:cubicBezTo>
                  <a:cubicBezTo>
                    <a:pt x="54" y="45"/>
                    <a:pt x="58" y="43"/>
                    <a:pt x="59" y="43"/>
                  </a:cubicBezTo>
                  <a:cubicBezTo>
                    <a:pt x="62" y="42"/>
                    <a:pt x="66" y="44"/>
                    <a:pt x="68" y="43"/>
                  </a:cubicBezTo>
                  <a:cubicBezTo>
                    <a:pt x="69" y="41"/>
                    <a:pt x="68" y="36"/>
                    <a:pt x="70" y="35"/>
                  </a:cubicBezTo>
                  <a:cubicBezTo>
                    <a:pt x="71" y="34"/>
                    <a:pt x="75" y="34"/>
                    <a:pt x="76" y="35"/>
                  </a:cubicBezTo>
                  <a:cubicBezTo>
                    <a:pt x="78" y="35"/>
                    <a:pt x="80" y="37"/>
                    <a:pt x="80" y="39"/>
                  </a:cubicBezTo>
                  <a:cubicBezTo>
                    <a:pt x="81" y="40"/>
                    <a:pt x="80" y="42"/>
                    <a:pt x="80" y="43"/>
                  </a:cubicBezTo>
                  <a:cubicBezTo>
                    <a:pt x="81" y="44"/>
                    <a:pt x="84" y="44"/>
                    <a:pt x="85" y="44"/>
                  </a:cubicBezTo>
                  <a:cubicBezTo>
                    <a:pt x="86" y="44"/>
                    <a:pt x="86" y="42"/>
                    <a:pt x="87" y="41"/>
                  </a:cubicBezTo>
                  <a:cubicBezTo>
                    <a:pt x="88" y="41"/>
                    <a:pt x="91" y="41"/>
                    <a:pt x="93" y="41"/>
                  </a:cubicBezTo>
                  <a:cubicBezTo>
                    <a:pt x="95" y="41"/>
                    <a:pt x="99" y="42"/>
                    <a:pt x="100" y="40"/>
                  </a:cubicBezTo>
                  <a:cubicBezTo>
                    <a:pt x="101" y="39"/>
                    <a:pt x="99" y="35"/>
                    <a:pt x="100" y="34"/>
                  </a:cubicBezTo>
                  <a:cubicBezTo>
                    <a:pt x="101" y="33"/>
                    <a:pt x="103" y="34"/>
                    <a:pt x="104" y="34"/>
                  </a:cubicBezTo>
                  <a:cubicBezTo>
                    <a:pt x="107" y="34"/>
                    <a:pt x="112" y="34"/>
                    <a:pt x="115" y="34"/>
                  </a:cubicBezTo>
                  <a:cubicBezTo>
                    <a:pt x="117" y="34"/>
                    <a:pt x="120" y="36"/>
                    <a:pt x="122" y="35"/>
                  </a:cubicBezTo>
                  <a:cubicBezTo>
                    <a:pt x="123" y="34"/>
                    <a:pt x="124" y="30"/>
                    <a:pt x="125" y="29"/>
                  </a:cubicBezTo>
                  <a:cubicBezTo>
                    <a:pt x="127" y="28"/>
                    <a:pt x="133" y="25"/>
                    <a:pt x="135" y="27"/>
                  </a:cubicBezTo>
                  <a:cubicBezTo>
                    <a:pt x="136" y="28"/>
                    <a:pt x="136" y="33"/>
                    <a:pt x="136" y="35"/>
                  </a:cubicBezTo>
                  <a:cubicBezTo>
                    <a:pt x="136" y="36"/>
                    <a:pt x="134" y="39"/>
                    <a:pt x="135" y="40"/>
                  </a:cubicBezTo>
                  <a:cubicBezTo>
                    <a:pt x="136" y="42"/>
                    <a:pt x="141" y="40"/>
                    <a:pt x="143" y="41"/>
                  </a:cubicBezTo>
                  <a:cubicBezTo>
                    <a:pt x="145" y="41"/>
                    <a:pt x="150" y="42"/>
                    <a:pt x="151" y="44"/>
                  </a:cubicBezTo>
                  <a:cubicBezTo>
                    <a:pt x="151" y="45"/>
                    <a:pt x="149" y="46"/>
                    <a:pt x="148" y="48"/>
                  </a:cubicBezTo>
                  <a:cubicBezTo>
                    <a:pt x="148" y="49"/>
                    <a:pt x="148" y="51"/>
                    <a:pt x="148" y="52"/>
                  </a:cubicBezTo>
                  <a:cubicBezTo>
                    <a:pt x="149" y="53"/>
                    <a:pt x="150" y="54"/>
                    <a:pt x="151" y="55"/>
                  </a:cubicBezTo>
                  <a:cubicBezTo>
                    <a:pt x="152" y="55"/>
                    <a:pt x="156" y="53"/>
                    <a:pt x="157" y="52"/>
                  </a:cubicBezTo>
                  <a:cubicBezTo>
                    <a:pt x="158" y="50"/>
                    <a:pt x="157" y="47"/>
                    <a:pt x="157" y="45"/>
                  </a:cubicBezTo>
                  <a:cubicBezTo>
                    <a:pt x="156" y="44"/>
                    <a:pt x="153" y="41"/>
                    <a:pt x="153" y="39"/>
                  </a:cubicBezTo>
                  <a:cubicBezTo>
                    <a:pt x="153" y="37"/>
                    <a:pt x="157" y="32"/>
                    <a:pt x="159" y="30"/>
                  </a:cubicBezTo>
                  <a:cubicBezTo>
                    <a:pt x="161" y="30"/>
                    <a:pt x="165" y="30"/>
                    <a:pt x="166" y="30"/>
                  </a:cubicBezTo>
                  <a:cubicBezTo>
                    <a:pt x="168" y="31"/>
                    <a:pt x="173" y="31"/>
                    <a:pt x="173" y="32"/>
                  </a:cubicBezTo>
                  <a:cubicBezTo>
                    <a:pt x="173" y="33"/>
                    <a:pt x="174" y="35"/>
                    <a:pt x="175" y="36"/>
                  </a:cubicBezTo>
                  <a:cubicBezTo>
                    <a:pt x="177" y="37"/>
                    <a:pt x="183" y="34"/>
                    <a:pt x="185" y="35"/>
                  </a:cubicBezTo>
                  <a:cubicBezTo>
                    <a:pt x="186" y="36"/>
                    <a:pt x="186" y="40"/>
                    <a:pt x="187" y="41"/>
                  </a:cubicBezTo>
                  <a:cubicBezTo>
                    <a:pt x="189" y="41"/>
                    <a:pt x="192" y="42"/>
                    <a:pt x="193" y="41"/>
                  </a:cubicBezTo>
                  <a:cubicBezTo>
                    <a:pt x="194" y="40"/>
                    <a:pt x="193" y="39"/>
                    <a:pt x="193" y="39"/>
                  </a:cubicBezTo>
                  <a:cubicBezTo>
                    <a:pt x="194" y="37"/>
                    <a:pt x="196" y="33"/>
                    <a:pt x="198" y="31"/>
                  </a:cubicBezTo>
                  <a:cubicBezTo>
                    <a:pt x="199" y="30"/>
                    <a:pt x="203" y="30"/>
                    <a:pt x="203" y="29"/>
                  </a:cubicBezTo>
                  <a:cubicBezTo>
                    <a:pt x="203" y="29"/>
                    <a:pt x="204" y="26"/>
                    <a:pt x="203" y="25"/>
                  </a:cubicBezTo>
                  <a:cubicBezTo>
                    <a:pt x="202" y="24"/>
                    <a:pt x="199" y="24"/>
                    <a:pt x="198" y="22"/>
                  </a:cubicBezTo>
                  <a:cubicBezTo>
                    <a:pt x="198" y="21"/>
                    <a:pt x="197" y="18"/>
                    <a:pt x="198" y="17"/>
                  </a:cubicBezTo>
                  <a:cubicBezTo>
                    <a:pt x="199" y="15"/>
                    <a:pt x="204" y="13"/>
                    <a:pt x="206" y="11"/>
                  </a:cubicBezTo>
                  <a:cubicBezTo>
                    <a:pt x="206" y="10"/>
                    <a:pt x="205" y="6"/>
                    <a:pt x="207" y="5"/>
                  </a:cubicBezTo>
                  <a:cubicBezTo>
                    <a:pt x="208" y="3"/>
                    <a:pt x="212" y="4"/>
                    <a:pt x="214" y="4"/>
                  </a:cubicBezTo>
                  <a:cubicBezTo>
                    <a:pt x="216" y="5"/>
                    <a:pt x="220" y="6"/>
                    <a:pt x="221" y="7"/>
                  </a:cubicBezTo>
                  <a:cubicBezTo>
                    <a:pt x="222" y="9"/>
                    <a:pt x="221" y="13"/>
                    <a:pt x="222" y="14"/>
                  </a:cubicBezTo>
                  <a:cubicBezTo>
                    <a:pt x="223" y="15"/>
                    <a:pt x="228" y="16"/>
                    <a:pt x="230" y="15"/>
                  </a:cubicBezTo>
                  <a:cubicBezTo>
                    <a:pt x="231" y="14"/>
                    <a:pt x="231" y="10"/>
                    <a:pt x="232" y="9"/>
                  </a:cubicBezTo>
                  <a:cubicBezTo>
                    <a:pt x="233" y="8"/>
                    <a:pt x="237" y="10"/>
                    <a:pt x="238" y="9"/>
                  </a:cubicBezTo>
                  <a:cubicBezTo>
                    <a:pt x="240" y="9"/>
                    <a:pt x="242" y="7"/>
                    <a:pt x="244" y="6"/>
                  </a:cubicBezTo>
                  <a:cubicBezTo>
                    <a:pt x="246" y="6"/>
                    <a:pt x="252" y="5"/>
                    <a:pt x="254" y="6"/>
                  </a:cubicBezTo>
                  <a:cubicBezTo>
                    <a:pt x="255" y="7"/>
                    <a:pt x="257" y="8"/>
                    <a:pt x="257" y="9"/>
                  </a:cubicBezTo>
                  <a:cubicBezTo>
                    <a:pt x="257" y="10"/>
                    <a:pt x="255" y="13"/>
                    <a:pt x="254" y="14"/>
                  </a:cubicBezTo>
                  <a:cubicBezTo>
                    <a:pt x="254" y="15"/>
                    <a:pt x="254" y="18"/>
                    <a:pt x="254" y="19"/>
                  </a:cubicBezTo>
                  <a:cubicBezTo>
                    <a:pt x="255" y="20"/>
                    <a:pt x="257" y="20"/>
                    <a:pt x="257" y="20"/>
                  </a:cubicBezTo>
                  <a:cubicBezTo>
                    <a:pt x="258" y="20"/>
                    <a:pt x="260" y="18"/>
                    <a:pt x="260" y="17"/>
                  </a:cubicBezTo>
                  <a:cubicBezTo>
                    <a:pt x="260" y="16"/>
                    <a:pt x="260" y="14"/>
                    <a:pt x="260" y="13"/>
                  </a:cubicBezTo>
                  <a:cubicBezTo>
                    <a:pt x="261" y="12"/>
                    <a:pt x="264" y="11"/>
                    <a:pt x="265" y="10"/>
                  </a:cubicBezTo>
                  <a:cubicBezTo>
                    <a:pt x="265" y="9"/>
                    <a:pt x="266" y="7"/>
                    <a:pt x="267" y="6"/>
                  </a:cubicBezTo>
                  <a:cubicBezTo>
                    <a:pt x="267" y="4"/>
                    <a:pt x="269" y="1"/>
                    <a:pt x="271" y="0"/>
                  </a:cubicBezTo>
                  <a:cubicBezTo>
                    <a:pt x="272" y="0"/>
                    <a:pt x="276" y="0"/>
                    <a:pt x="277" y="1"/>
                  </a:cubicBezTo>
                  <a:cubicBezTo>
                    <a:pt x="278" y="2"/>
                    <a:pt x="277" y="5"/>
                    <a:pt x="277" y="6"/>
                  </a:cubicBezTo>
                  <a:cubicBezTo>
                    <a:pt x="277" y="7"/>
                    <a:pt x="276" y="9"/>
                    <a:pt x="275" y="11"/>
                  </a:cubicBezTo>
                  <a:cubicBezTo>
                    <a:pt x="275" y="12"/>
                    <a:pt x="274" y="14"/>
                    <a:pt x="274" y="16"/>
                  </a:cubicBezTo>
                  <a:cubicBezTo>
                    <a:pt x="274" y="17"/>
                    <a:pt x="274" y="19"/>
                    <a:pt x="275" y="20"/>
                  </a:cubicBezTo>
                  <a:cubicBezTo>
                    <a:pt x="276" y="20"/>
                    <a:pt x="277" y="20"/>
                    <a:pt x="278" y="20"/>
                  </a:cubicBezTo>
                  <a:cubicBezTo>
                    <a:pt x="280" y="19"/>
                    <a:pt x="282" y="14"/>
                    <a:pt x="284" y="14"/>
                  </a:cubicBezTo>
                  <a:cubicBezTo>
                    <a:pt x="285" y="13"/>
                    <a:pt x="289" y="14"/>
                    <a:pt x="290" y="15"/>
                  </a:cubicBezTo>
                  <a:cubicBezTo>
                    <a:pt x="291" y="16"/>
                    <a:pt x="291" y="19"/>
                    <a:pt x="290" y="20"/>
                  </a:cubicBezTo>
                  <a:cubicBezTo>
                    <a:pt x="290" y="21"/>
                    <a:pt x="286" y="21"/>
                    <a:pt x="285" y="22"/>
                  </a:cubicBezTo>
                  <a:cubicBezTo>
                    <a:pt x="285" y="23"/>
                    <a:pt x="286" y="25"/>
                    <a:pt x="286" y="26"/>
                  </a:cubicBezTo>
                  <a:cubicBezTo>
                    <a:pt x="286" y="26"/>
                    <a:pt x="287" y="27"/>
                    <a:pt x="288" y="27"/>
                  </a:cubicBezTo>
                  <a:cubicBezTo>
                    <a:pt x="289" y="28"/>
                    <a:pt x="293" y="28"/>
                    <a:pt x="295" y="28"/>
                  </a:cubicBezTo>
                  <a:cubicBezTo>
                    <a:pt x="295" y="28"/>
                    <a:pt x="298" y="28"/>
                    <a:pt x="298" y="29"/>
                  </a:cubicBezTo>
                  <a:cubicBezTo>
                    <a:pt x="299" y="30"/>
                    <a:pt x="299" y="33"/>
                    <a:pt x="299" y="34"/>
                  </a:cubicBezTo>
                  <a:cubicBezTo>
                    <a:pt x="299" y="35"/>
                    <a:pt x="299" y="38"/>
                    <a:pt x="299" y="39"/>
                  </a:cubicBezTo>
                  <a:cubicBezTo>
                    <a:pt x="299" y="41"/>
                    <a:pt x="300" y="45"/>
                    <a:pt x="301" y="46"/>
                  </a:cubicBezTo>
                  <a:cubicBezTo>
                    <a:pt x="303" y="48"/>
                    <a:pt x="310" y="48"/>
                    <a:pt x="312" y="50"/>
                  </a:cubicBezTo>
                  <a:cubicBezTo>
                    <a:pt x="312" y="51"/>
                    <a:pt x="312" y="53"/>
                    <a:pt x="312" y="55"/>
                  </a:cubicBezTo>
                  <a:cubicBezTo>
                    <a:pt x="312" y="57"/>
                    <a:pt x="312" y="61"/>
                    <a:pt x="312" y="63"/>
                  </a:cubicBezTo>
                  <a:cubicBezTo>
                    <a:pt x="312" y="65"/>
                    <a:pt x="311" y="69"/>
                    <a:pt x="313" y="71"/>
                  </a:cubicBezTo>
                  <a:cubicBezTo>
                    <a:pt x="314" y="73"/>
                    <a:pt x="321" y="73"/>
                    <a:pt x="323" y="75"/>
                  </a:cubicBezTo>
                  <a:cubicBezTo>
                    <a:pt x="325" y="76"/>
                    <a:pt x="328" y="78"/>
                    <a:pt x="329" y="79"/>
                  </a:cubicBezTo>
                  <a:cubicBezTo>
                    <a:pt x="330" y="81"/>
                    <a:pt x="330" y="85"/>
                    <a:pt x="330" y="87"/>
                  </a:cubicBezTo>
                  <a:cubicBezTo>
                    <a:pt x="330" y="88"/>
                    <a:pt x="328" y="92"/>
                    <a:pt x="329" y="93"/>
                  </a:cubicBezTo>
                  <a:cubicBezTo>
                    <a:pt x="331" y="94"/>
                    <a:pt x="335" y="93"/>
                    <a:pt x="337" y="93"/>
                  </a:cubicBezTo>
                  <a:cubicBezTo>
                    <a:pt x="339" y="92"/>
                    <a:pt x="341" y="87"/>
                    <a:pt x="343" y="86"/>
                  </a:cubicBezTo>
                  <a:cubicBezTo>
                    <a:pt x="345" y="85"/>
                    <a:pt x="350" y="84"/>
                    <a:pt x="352" y="83"/>
                  </a:cubicBezTo>
                  <a:cubicBezTo>
                    <a:pt x="353" y="81"/>
                    <a:pt x="353" y="77"/>
                    <a:pt x="355" y="75"/>
                  </a:cubicBezTo>
                  <a:cubicBezTo>
                    <a:pt x="356" y="74"/>
                    <a:pt x="358" y="73"/>
                    <a:pt x="360" y="73"/>
                  </a:cubicBezTo>
                  <a:cubicBezTo>
                    <a:pt x="362" y="72"/>
                    <a:pt x="366" y="73"/>
                    <a:pt x="368" y="72"/>
                  </a:cubicBezTo>
                  <a:cubicBezTo>
                    <a:pt x="370" y="70"/>
                    <a:pt x="368" y="63"/>
                    <a:pt x="370" y="62"/>
                  </a:cubicBezTo>
                  <a:cubicBezTo>
                    <a:pt x="372" y="60"/>
                    <a:pt x="376" y="62"/>
                    <a:pt x="378" y="62"/>
                  </a:cubicBezTo>
                  <a:cubicBezTo>
                    <a:pt x="380" y="62"/>
                    <a:pt x="383" y="65"/>
                    <a:pt x="384" y="64"/>
                  </a:cubicBezTo>
                  <a:cubicBezTo>
                    <a:pt x="386" y="64"/>
                    <a:pt x="387" y="62"/>
                    <a:pt x="388" y="61"/>
                  </a:cubicBezTo>
                  <a:cubicBezTo>
                    <a:pt x="389" y="60"/>
                    <a:pt x="388" y="56"/>
                    <a:pt x="389" y="55"/>
                  </a:cubicBezTo>
                  <a:cubicBezTo>
                    <a:pt x="390" y="54"/>
                    <a:pt x="393" y="53"/>
                    <a:pt x="394" y="53"/>
                  </a:cubicBezTo>
                  <a:cubicBezTo>
                    <a:pt x="395" y="53"/>
                    <a:pt x="398" y="55"/>
                    <a:pt x="399" y="56"/>
                  </a:cubicBezTo>
                  <a:cubicBezTo>
                    <a:pt x="399" y="57"/>
                    <a:pt x="399" y="61"/>
                    <a:pt x="398" y="62"/>
                  </a:cubicBezTo>
                  <a:cubicBezTo>
                    <a:pt x="398" y="63"/>
                    <a:pt x="394" y="64"/>
                    <a:pt x="393" y="65"/>
                  </a:cubicBezTo>
                  <a:cubicBezTo>
                    <a:pt x="393" y="66"/>
                    <a:pt x="394" y="68"/>
                    <a:pt x="395" y="69"/>
                  </a:cubicBezTo>
                  <a:cubicBezTo>
                    <a:pt x="396" y="70"/>
                    <a:pt x="400" y="70"/>
                    <a:pt x="402" y="70"/>
                  </a:cubicBezTo>
                  <a:cubicBezTo>
                    <a:pt x="403" y="70"/>
                    <a:pt x="404" y="67"/>
                    <a:pt x="406" y="67"/>
                  </a:cubicBezTo>
                  <a:cubicBezTo>
                    <a:pt x="407" y="67"/>
                    <a:pt x="407" y="70"/>
                    <a:pt x="407" y="71"/>
                  </a:cubicBezTo>
                  <a:cubicBezTo>
                    <a:pt x="408" y="72"/>
                    <a:pt x="408" y="75"/>
                    <a:pt x="409" y="76"/>
                  </a:cubicBezTo>
                  <a:cubicBezTo>
                    <a:pt x="410" y="76"/>
                    <a:pt x="413" y="76"/>
                    <a:pt x="415" y="76"/>
                  </a:cubicBezTo>
                  <a:cubicBezTo>
                    <a:pt x="416" y="75"/>
                    <a:pt x="419" y="74"/>
                    <a:pt x="420" y="73"/>
                  </a:cubicBezTo>
                  <a:cubicBezTo>
                    <a:pt x="421" y="71"/>
                    <a:pt x="420" y="68"/>
                    <a:pt x="421" y="67"/>
                  </a:cubicBezTo>
                  <a:cubicBezTo>
                    <a:pt x="421" y="66"/>
                    <a:pt x="423" y="65"/>
                    <a:pt x="424" y="64"/>
                  </a:cubicBezTo>
                  <a:cubicBezTo>
                    <a:pt x="426" y="64"/>
                    <a:pt x="430" y="64"/>
                    <a:pt x="432" y="64"/>
                  </a:cubicBezTo>
                  <a:cubicBezTo>
                    <a:pt x="434" y="65"/>
                    <a:pt x="437" y="67"/>
                    <a:pt x="439" y="67"/>
                  </a:cubicBezTo>
                  <a:cubicBezTo>
                    <a:pt x="441" y="66"/>
                    <a:pt x="444" y="64"/>
                    <a:pt x="445" y="62"/>
                  </a:cubicBezTo>
                  <a:cubicBezTo>
                    <a:pt x="445" y="61"/>
                    <a:pt x="444" y="58"/>
                    <a:pt x="445" y="57"/>
                  </a:cubicBezTo>
                  <a:cubicBezTo>
                    <a:pt x="446" y="55"/>
                    <a:pt x="451" y="54"/>
                    <a:pt x="454" y="53"/>
                  </a:cubicBezTo>
                  <a:cubicBezTo>
                    <a:pt x="456" y="53"/>
                    <a:pt x="459" y="56"/>
                    <a:pt x="461" y="55"/>
                  </a:cubicBezTo>
                  <a:cubicBezTo>
                    <a:pt x="462" y="54"/>
                    <a:pt x="463" y="51"/>
                    <a:pt x="464" y="50"/>
                  </a:cubicBezTo>
                  <a:cubicBezTo>
                    <a:pt x="466" y="50"/>
                    <a:pt x="470" y="52"/>
                    <a:pt x="471" y="54"/>
                  </a:cubicBezTo>
                  <a:cubicBezTo>
                    <a:pt x="472" y="55"/>
                    <a:pt x="471" y="57"/>
                    <a:pt x="470" y="58"/>
                  </a:cubicBezTo>
                  <a:cubicBezTo>
                    <a:pt x="469" y="59"/>
                    <a:pt x="467" y="61"/>
                    <a:pt x="467" y="62"/>
                  </a:cubicBezTo>
                  <a:cubicBezTo>
                    <a:pt x="466" y="64"/>
                    <a:pt x="465" y="67"/>
                    <a:pt x="466" y="69"/>
                  </a:cubicBezTo>
                  <a:cubicBezTo>
                    <a:pt x="466" y="70"/>
                    <a:pt x="468" y="72"/>
                    <a:pt x="469" y="72"/>
                  </a:cubicBezTo>
                  <a:cubicBezTo>
                    <a:pt x="471" y="73"/>
                    <a:pt x="477" y="75"/>
                    <a:pt x="479" y="75"/>
                  </a:cubicBezTo>
                  <a:cubicBezTo>
                    <a:pt x="481" y="76"/>
                    <a:pt x="484" y="75"/>
                    <a:pt x="486" y="75"/>
                  </a:cubicBezTo>
                  <a:cubicBezTo>
                    <a:pt x="489" y="75"/>
                    <a:pt x="494" y="74"/>
                    <a:pt x="496" y="73"/>
                  </a:cubicBezTo>
                  <a:cubicBezTo>
                    <a:pt x="498" y="73"/>
                    <a:pt x="502" y="74"/>
                    <a:pt x="504" y="74"/>
                  </a:cubicBezTo>
                  <a:cubicBezTo>
                    <a:pt x="505" y="73"/>
                    <a:pt x="507" y="73"/>
                    <a:pt x="508" y="72"/>
                  </a:cubicBezTo>
                  <a:cubicBezTo>
                    <a:pt x="509" y="75"/>
                    <a:pt x="512" y="80"/>
                    <a:pt x="512" y="83"/>
                  </a:cubicBezTo>
                  <a:cubicBezTo>
                    <a:pt x="512" y="86"/>
                    <a:pt x="511" y="91"/>
                    <a:pt x="512" y="94"/>
                  </a:cubicBezTo>
                  <a:cubicBezTo>
                    <a:pt x="513" y="97"/>
                    <a:pt x="517" y="101"/>
                    <a:pt x="519" y="104"/>
                  </a:cubicBezTo>
                  <a:cubicBezTo>
                    <a:pt x="520" y="106"/>
                    <a:pt x="521" y="110"/>
                    <a:pt x="523" y="111"/>
                  </a:cubicBezTo>
                  <a:cubicBezTo>
                    <a:pt x="524" y="113"/>
                    <a:pt x="529" y="114"/>
                    <a:pt x="532" y="115"/>
                  </a:cubicBezTo>
                  <a:cubicBezTo>
                    <a:pt x="534" y="115"/>
                    <a:pt x="538" y="116"/>
                    <a:pt x="540" y="116"/>
                  </a:cubicBezTo>
                  <a:cubicBezTo>
                    <a:pt x="541" y="116"/>
                    <a:pt x="542" y="115"/>
                    <a:pt x="542" y="114"/>
                  </a:cubicBezTo>
                  <a:cubicBezTo>
                    <a:pt x="543" y="114"/>
                    <a:pt x="543" y="112"/>
                    <a:pt x="544" y="111"/>
                  </a:cubicBezTo>
                  <a:cubicBezTo>
                    <a:pt x="545" y="109"/>
                    <a:pt x="549" y="107"/>
                    <a:pt x="551" y="106"/>
                  </a:cubicBezTo>
                  <a:cubicBezTo>
                    <a:pt x="552" y="106"/>
                    <a:pt x="554" y="106"/>
                    <a:pt x="555" y="106"/>
                  </a:cubicBezTo>
                  <a:cubicBezTo>
                    <a:pt x="557" y="105"/>
                    <a:pt x="558" y="101"/>
                    <a:pt x="559" y="100"/>
                  </a:cubicBezTo>
                  <a:cubicBezTo>
                    <a:pt x="560" y="100"/>
                    <a:pt x="561" y="98"/>
                    <a:pt x="562" y="98"/>
                  </a:cubicBezTo>
                  <a:cubicBezTo>
                    <a:pt x="563" y="99"/>
                    <a:pt x="565" y="102"/>
                    <a:pt x="566" y="102"/>
                  </a:cubicBezTo>
                  <a:cubicBezTo>
                    <a:pt x="569" y="103"/>
                    <a:pt x="574" y="101"/>
                    <a:pt x="576" y="102"/>
                  </a:cubicBezTo>
                  <a:cubicBezTo>
                    <a:pt x="579" y="103"/>
                    <a:pt x="584" y="108"/>
                    <a:pt x="587" y="109"/>
                  </a:cubicBezTo>
                  <a:cubicBezTo>
                    <a:pt x="587" y="109"/>
                    <a:pt x="588" y="110"/>
                    <a:pt x="589" y="110"/>
                  </a:cubicBezTo>
                  <a:cubicBezTo>
                    <a:pt x="588" y="113"/>
                    <a:pt x="585" y="116"/>
                    <a:pt x="585" y="119"/>
                  </a:cubicBezTo>
                  <a:cubicBezTo>
                    <a:pt x="584" y="122"/>
                    <a:pt x="584" y="130"/>
                    <a:pt x="585" y="134"/>
                  </a:cubicBezTo>
                  <a:cubicBezTo>
                    <a:pt x="585" y="136"/>
                    <a:pt x="588" y="140"/>
                    <a:pt x="588" y="142"/>
                  </a:cubicBezTo>
                  <a:close/>
                </a:path>
              </a:pathLst>
            </a:custGeom>
            <a:solidFill>
              <a:schemeClr val="accent1"/>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3"/>
            <p:cNvSpPr>
              <a:spLocks/>
            </p:cNvSpPr>
            <p:nvPr/>
          </p:nvSpPr>
          <p:spPr bwMode="auto">
            <a:xfrm>
              <a:off x="2160588" y="915988"/>
              <a:ext cx="684213" cy="455613"/>
            </a:xfrm>
            <a:custGeom>
              <a:avLst/>
              <a:gdLst/>
              <a:ahLst/>
              <a:cxnLst>
                <a:cxn ang="0">
                  <a:pos x="403" y="207"/>
                </a:cxn>
                <a:cxn ang="0">
                  <a:pos x="394" y="221"/>
                </a:cxn>
                <a:cxn ang="0">
                  <a:pos x="401" y="237"/>
                </a:cxn>
                <a:cxn ang="0">
                  <a:pos x="396" y="249"/>
                </a:cxn>
                <a:cxn ang="0">
                  <a:pos x="398" y="266"/>
                </a:cxn>
                <a:cxn ang="0">
                  <a:pos x="390" y="271"/>
                </a:cxn>
                <a:cxn ang="0">
                  <a:pos x="370" y="254"/>
                </a:cxn>
                <a:cxn ang="0">
                  <a:pos x="355" y="258"/>
                </a:cxn>
                <a:cxn ang="0">
                  <a:pos x="329" y="251"/>
                </a:cxn>
                <a:cxn ang="0">
                  <a:pos x="305" y="254"/>
                </a:cxn>
                <a:cxn ang="0">
                  <a:pos x="290" y="264"/>
                </a:cxn>
                <a:cxn ang="0">
                  <a:pos x="276" y="264"/>
                </a:cxn>
                <a:cxn ang="0">
                  <a:pos x="255" y="259"/>
                </a:cxn>
                <a:cxn ang="0">
                  <a:pos x="231" y="251"/>
                </a:cxn>
                <a:cxn ang="0">
                  <a:pos x="216" y="257"/>
                </a:cxn>
                <a:cxn ang="0">
                  <a:pos x="199" y="263"/>
                </a:cxn>
                <a:cxn ang="0">
                  <a:pos x="192" y="250"/>
                </a:cxn>
                <a:cxn ang="0">
                  <a:pos x="183" y="251"/>
                </a:cxn>
                <a:cxn ang="0">
                  <a:pos x="177" y="236"/>
                </a:cxn>
                <a:cxn ang="0">
                  <a:pos x="168" y="248"/>
                </a:cxn>
                <a:cxn ang="0">
                  <a:pos x="154" y="235"/>
                </a:cxn>
                <a:cxn ang="0">
                  <a:pos x="134" y="245"/>
                </a:cxn>
                <a:cxn ang="0">
                  <a:pos x="125" y="230"/>
                </a:cxn>
                <a:cxn ang="0">
                  <a:pos x="138" y="222"/>
                </a:cxn>
                <a:cxn ang="0">
                  <a:pos x="121" y="212"/>
                </a:cxn>
                <a:cxn ang="0">
                  <a:pos x="98" y="215"/>
                </a:cxn>
                <a:cxn ang="0">
                  <a:pos x="76" y="211"/>
                </a:cxn>
                <a:cxn ang="0">
                  <a:pos x="66" y="194"/>
                </a:cxn>
                <a:cxn ang="0">
                  <a:pos x="54" y="195"/>
                </a:cxn>
                <a:cxn ang="0">
                  <a:pos x="42" y="178"/>
                </a:cxn>
                <a:cxn ang="0">
                  <a:pos x="22" y="185"/>
                </a:cxn>
                <a:cxn ang="0">
                  <a:pos x="5" y="175"/>
                </a:cxn>
                <a:cxn ang="0">
                  <a:pos x="2" y="158"/>
                </a:cxn>
                <a:cxn ang="0">
                  <a:pos x="7" y="129"/>
                </a:cxn>
                <a:cxn ang="0">
                  <a:pos x="3" y="99"/>
                </a:cxn>
                <a:cxn ang="0">
                  <a:pos x="7" y="73"/>
                </a:cxn>
                <a:cxn ang="0">
                  <a:pos x="15" y="53"/>
                </a:cxn>
                <a:cxn ang="0">
                  <a:pos x="45" y="27"/>
                </a:cxn>
                <a:cxn ang="0">
                  <a:pos x="94" y="16"/>
                </a:cxn>
                <a:cxn ang="0">
                  <a:pos x="138" y="8"/>
                </a:cxn>
                <a:cxn ang="0">
                  <a:pos x="150" y="15"/>
                </a:cxn>
                <a:cxn ang="0">
                  <a:pos x="160" y="40"/>
                </a:cxn>
                <a:cxn ang="0">
                  <a:pos x="160" y="61"/>
                </a:cxn>
                <a:cxn ang="0">
                  <a:pos x="176" y="75"/>
                </a:cxn>
                <a:cxn ang="0">
                  <a:pos x="187" y="87"/>
                </a:cxn>
                <a:cxn ang="0">
                  <a:pos x="205" y="92"/>
                </a:cxn>
                <a:cxn ang="0">
                  <a:pos x="229" y="75"/>
                </a:cxn>
                <a:cxn ang="0">
                  <a:pos x="248" y="91"/>
                </a:cxn>
                <a:cxn ang="0">
                  <a:pos x="257" y="105"/>
                </a:cxn>
                <a:cxn ang="0">
                  <a:pos x="264" y="137"/>
                </a:cxn>
                <a:cxn ang="0">
                  <a:pos x="288" y="141"/>
                </a:cxn>
                <a:cxn ang="0">
                  <a:pos x="311" y="145"/>
                </a:cxn>
                <a:cxn ang="0">
                  <a:pos x="321" y="164"/>
                </a:cxn>
                <a:cxn ang="0">
                  <a:pos x="320" y="187"/>
                </a:cxn>
                <a:cxn ang="0">
                  <a:pos x="333" y="175"/>
                </a:cxn>
                <a:cxn ang="0">
                  <a:pos x="351" y="180"/>
                </a:cxn>
                <a:cxn ang="0">
                  <a:pos x="364" y="179"/>
                </a:cxn>
                <a:cxn ang="0">
                  <a:pos x="385" y="183"/>
                </a:cxn>
                <a:cxn ang="0">
                  <a:pos x="396" y="194"/>
                </a:cxn>
              </a:cxnLst>
              <a:rect l="0" t="0" r="r" b="b"/>
              <a:pathLst>
                <a:path w="408" h="272">
                  <a:moveTo>
                    <a:pt x="407" y="196"/>
                  </a:moveTo>
                  <a:cubicBezTo>
                    <a:pt x="408" y="198"/>
                    <a:pt x="408" y="201"/>
                    <a:pt x="408" y="203"/>
                  </a:cubicBezTo>
                  <a:cubicBezTo>
                    <a:pt x="407" y="204"/>
                    <a:pt x="405" y="206"/>
                    <a:pt x="403" y="207"/>
                  </a:cubicBezTo>
                  <a:cubicBezTo>
                    <a:pt x="402" y="208"/>
                    <a:pt x="399" y="208"/>
                    <a:pt x="398" y="209"/>
                  </a:cubicBezTo>
                  <a:cubicBezTo>
                    <a:pt x="397" y="210"/>
                    <a:pt x="398" y="215"/>
                    <a:pt x="398" y="216"/>
                  </a:cubicBezTo>
                  <a:cubicBezTo>
                    <a:pt x="397" y="218"/>
                    <a:pt x="395" y="220"/>
                    <a:pt x="394" y="221"/>
                  </a:cubicBezTo>
                  <a:cubicBezTo>
                    <a:pt x="394" y="224"/>
                    <a:pt x="393" y="229"/>
                    <a:pt x="395" y="231"/>
                  </a:cubicBezTo>
                  <a:cubicBezTo>
                    <a:pt x="396" y="232"/>
                    <a:pt x="399" y="232"/>
                    <a:pt x="400" y="232"/>
                  </a:cubicBezTo>
                  <a:cubicBezTo>
                    <a:pt x="401" y="233"/>
                    <a:pt x="400" y="236"/>
                    <a:pt x="401" y="237"/>
                  </a:cubicBezTo>
                  <a:cubicBezTo>
                    <a:pt x="402" y="238"/>
                    <a:pt x="406" y="239"/>
                    <a:pt x="407" y="241"/>
                  </a:cubicBezTo>
                  <a:cubicBezTo>
                    <a:pt x="407" y="242"/>
                    <a:pt x="406" y="244"/>
                    <a:pt x="405" y="245"/>
                  </a:cubicBezTo>
                  <a:cubicBezTo>
                    <a:pt x="404" y="247"/>
                    <a:pt x="397" y="247"/>
                    <a:pt x="396" y="249"/>
                  </a:cubicBezTo>
                  <a:cubicBezTo>
                    <a:pt x="395" y="250"/>
                    <a:pt x="396" y="252"/>
                    <a:pt x="396" y="254"/>
                  </a:cubicBezTo>
                  <a:cubicBezTo>
                    <a:pt x="396" y="256"/>
                    <a:pt x="397" y="259"/>
                    <a:pt x="397" y="261"/>
                  </a:cubicBezTo>
                  <a:cubicBezTo>
                    <a:pt x="397" y="262"/>
                    <a:pt x="398" y="265"/>
                    <a:pt x="398" y="266"/>
                  </a:cubicBezTo>
                  <a:cubicBezTo>
                    <a:pt x="399" y="267"/>
                    <a:pt x="400" y="268"/>
                    <a:pt x="401" y="268"/>
                  </a:cubicBezTo>
                  <a:cubicBezTo>
                    <a:pt x="400" y="269"/>
                    <a:pt x="398" y="271"/>
                    <a:pt x="397" y="271"/>
                  </a:cubicBezTo>
                  <a:cubicBezTo>
                    <a:pt x="396" y="272"/>
                    <a:pt x="392" y="271"/>
                    <a:pt x="390" y="271"/>
                  </a:cubicBezTo>
                  <a:cubicBezTo>
                    <a:pt x="387" y="271"/>
                    <a:pt x="380" y="271"/>
                    <a:pt x="378" y="269"/>
                  </a:cubicBezTo>
                  <a:cubicBezTo>
                    <a:pt x="377" y="267"/>
                    <a:pt x="376" y="262"/>
                    <a:pt x="375" y="260"/>
                  </a:cubicBezTo>
                  <a:cubicBezTo>
                    <a:pt x="374" y="259"/>
                    <a:pt x="372" y="255"/>
                    <a:pt x="370" y="254"/>
                  </a:cubicBezTo>
                  <a:cubicBezTo>
                    <a:pt x="369" y="254"/>
                    <a:pt x="366" y="254"/>
                    <a:pt x="364" y="254"/>
                  </a:cubicBezTo>
                  <a:cubicBezTo>
                    <a:pt x="363" y="255"/>
                    <a:pt x="361" y="258"/>
                    <a:pt x="359" y="258"/>
                  </a:cubicBezTo>
                  <a:cubicBezTo>
                    <a:pt x="358" y="259"/>
                    <a:pt x="356" y="258"/>
                    <a:pt x="355" y="258"/>
                  </a:cubicBezTo>
                  <a:cubicBezTo>
                    <a:pt x="354" y="257"/>
                    <a:pt x="352" y="255"/>
                    <a:pt x="351" y="254"/>
                  </a:cubicBezTo>
                  <a:cubicBezTo>
                    <a:pt x="348" y="253"/>
                    <a:pt x="343" y="251"/>
                    <a:pt x="340" y="251"/>
                  </a:cubicBezTo>
                  <a:cubicBezTo>
                    <a:pt x="338" y="251"/>
                    <a:pt x="332" y="250"/>
                    <a:pt x="329" y="251"/>
                  </a:cubicBezTo>
                  <a:cubicBezTo>
                    <a:pt x="328" y="251"/>
                    <a:pt x="325" y="254"/>
                    <a:pt x="324" y="254"/>
                  </a:cubicBezTo>
                  <a:cubicBezTo>
                    <a:pt x="322" y="255"/>
                    <a:pt x="317" y="257"/>
                    <a:pt x="315" y="257"/>
                  </a:cubicBezTo>
                  <a:cubicBezTo>
                    <a:pt x="312" y="257"/>
                    <a:pt x="308" y="254"/>
                    <a:pt x="305" y="254"/>
                  </a:cubicBezTo>
                  <a:cubicBezTo>
                    <a:pt x="303" y="254"/>
                    <a:pt x="298" y="253"/>
                    <a:pt x="297" y="255"/>
                  </a:cubicBezTo>
                  <a:cubicBezTo>
                    <a:pt x="296" y="256"/>
                    <a:pt x="299" y="262"/>
                    <a:pt x="297" y="264"/>
                  </a:cubicBezTo>
                  <a:cubicBezTo>
                    <a:pt x="296" y="265"/>
                    <a:pt x="292" y="264"/>
                    <a:pt x="290" y="264"/>
                  </a:cubicBezTo>
                  <a:cubicBezTo>
                    <a:pt x="289" y="263"/>
                    <a:pt x="286" y="260"/>
                    <a:pt x="284" y="259"/>
                  </a:cubicBezTo>
                  <a:cubicBezTo>
                    <a:pt x="283" y="258"/>
                    <a:pt x="280" y="257"/>
                    <a:pt x="278" y="257"/>
                  </a:cubicBezTo>
                  <a:cubicBezTo>
                    <a:pt x="277" y="258"/>
                    <a:pt x="277" y="263"/>
                    <a:pt x="276" y="264"/>
                  </a:cubicBezTo>
                  <a:cubicBezTo>
                    <a:pt x="274" y="265"/>
                    <a:pt x="270" y="264"/>
                    <a:pt x="268" y="263"/>
                  </a:cubicBezTo>
                  <a:cubicBezTo>
                    <a:pt x="266" y="263"/>
                    <a:pt x="262" y="259"/>
                    <a:pt x="260" y="259"/>
                  </a:cubicBezTo>
                  <a:cubicBezTo>
                    <a:pt x="259" y="258"/>
                    <a:pt x="256" y="258"/>
                    <a:pt x="255" y="259"/>
                  </a:cubicBezTo>
                  <a:cubicBezTo>
                    <a:pt x="253" y="259"/>
                    <a:pt x="249" y="261"/>
                    <a:pt x="246" y="261"/>
                  </a:cubicBezTo>
                  <a:cubicBezTo>
                    <a:pt x="245" y="261"/>
                    <a:pt x="241" y="260"/>
                    <a:pt x="240" y="259"/>
                  </a:cubicBezTo>
                  <a:cubicBezTo>
                    <a:pt x="237" y="258"/>
                    <a:pt x="233" y="253"/>
                    <a:pt x="231" y="251"/>
                  </a:cubicBezTo>
                  <a:cubicBezTo>
                    <a:pt x="229" y="250"/>
                    <a:pt x="225" y="247"/>
                    <a:pt x="222" y="247"/>
                  </a:cubicBezTo>
                  <a:cubicBezTo>
                    <a:pt x="221" y="247"/>
                    <a:pt x="217" y="247"/>
                    <a:pt x="216" y="249"/>
                  </a:cubicBezTo>
                  <a:cubicBezTo>
                    <a:pt x="215" y="250"/>
                    <a:pt x="217" y="255"/>
                    <a:pt x="216" y="257"/>
                  </a:cubicBezTo>
                  <a:cubicBezTo>
                    <a:pt x="216" y="258"/>
                    <a:pt x="213" y="260"/>
                    <a:pt x="212" y="260"/>
                  </a:cubicBezTo>
                  <a:cubicBezTo>
                    <a:pt x="210" y="261"/>
                    <a:pt x="206" y="260"/>
                    <a:pt x="204" y="260"/>
                  </a:cubicBezTo>
                  <a:cubicBezTo>
                    <a:pt x="203" y="261"/>
                    <a:pt x="201" y="264"/>
                    <a:pt x="199" y="263"/>
                  </a:cubicBezTo>
                  <a:cubicBezTo>
                    <a:pt x="198" y="263"/>
                    <a:pt x="198" y="259"/>
                    <a:pt x="198" y="257"/>
                  </a:cubicBezTo>
                  <a:cubicBezTo>
                    <a:pt x="198" y="255"/>
                    <a:pt x="198" y="251"/>
                    <a:pt x="197" y="250"/>
                  </a:cubicBezTo>
                  <a:cubicBezTo>
                    <a:pt x="196" y="249"/>
                    <a:pt x="193" y="249"/>
                    <a:pt x="192" y="250"/>
                  </a:cubicBezTo>
                  <a:cubicBezTo>
                    <a:pt x="191" y="250"/>
                    <a:pt x="191" y="253"/>
                    <a:pt x="191" y="254"/>
                  </a:cubicBezTo>
                  <a:cubicBezTo>
                    <a:pt x="189" y="255"/>
                    <a:pt x="186" y="256"/>
                    <a:pt x="184" y="256"/>
                  </a:cubicBezTo>
                  <a:cubicBezTo>
                    <a:pt x="183" y="255"/>
                    <a:pt x="183" y="252"/>
                    <a:pt x="183" y="251"/>
                  </a:cubicBezTo>
                  <a:cubicBezTo>
                    <a:pt x="183" y="250"/>
                    <a:pt x="183" y="248"/>
                    <a:pt x="184" y="247"/>
                  </a:cubicBezTo>
                  <a:cubicBezTo>
                    <a:pt x="184" y="245"/>
                    <a:pt x="184" y="241"/>
                    <a:pt x="183" y="240"/>
                  </a:cubicBezTo>
                  <a:cubicBezTo>
                    <a:pt x="182" y="238"/>
                    <a:pt x="179" y="236"/>
                    <a:pt x="177" y="236"/>
                  </a:cubicBezTo>
                  <a:cubicBezTo>
                    <a:pt x="176" y="236"/>
                    <a:pt x="174" y="238"/>
                    <a:pt x="174" y="239"/>
                  </a:cubicBezTo>
                  <a:cubicBezTo>
                    <a:pt x="173" y="241"/>
                    <a:pt x="176" y="247"/>
                    <a:pt x="174" y="248"/>
                  </a:cubicBezTo>
                  <a:cubicBezTo>
                    <a:pt x="173" y="250"/>
                    <a:pt x="169" y="249"/>
                    <a:pt x="168" y="248"/>
                  </a:cubicBezTo>
                  <a:cubicBezTo>
                    <a:pt x="166" y="247"/>
                    <a:pt x="165" y="243"/>
                    <a:pt x="164" y="242"/>
                  </a:cubicBezTo>
                  <a:cubicBezTo>
                    <a:pt x="163" y="241"/>
                    <a:pt x="160" y="241"/>
                    <a:pt x="159" y="240"/>
                  </a:cubicBezTo>
                  <a:cubicBezTo>
                    <a:pt x="158" y="239"/>
                    <a:pt x="156" y="235"/>
                    <a:pt x="154" y="235"/>
                  </a:cubicBezTo>
                  <a:cubicBezTo>
                    <a:pt x="152" y="234"/>
                    <a:pt x="146" y="237"/>
                    <a:pt x="144" y="237"/>
                  </a:cubicBezTo>
                  <a:cubicBezTo>
                    <a:pt x="142" y="237"/>
                    <a:pt x="137" y="234"/>
                    <a:pt x="136" y="236"/>
                  </a:cubicBezTo>
                  <a:cubicBezTo>
                    <a:pt x="134" y="237"/>
                    <a:pt x="136" y="244"/>
                    <a:pt x="134" y="245"/>
                  </a:cubicBezTo>
                  <a:cubicBezTo>
                    <a:pt x="133" y="246"/>
                    <a:pt x="130" y="246"/>
                    <a:pt x="129" y="245"/>
                  </a:cubicBezTo>
                  <a:cubicBezTo>
                    <a:pt x="127" y="244"/>
                    <a:pt x="125" y="240"/>
                    <a:pt x="125" y="238"/>
                  </a:cubicBezTo>
                  <a:cubicBezTo>
                    <a:pt x="124" y="236"/>
                    <a:pt x="123" y="232"/>
                    <a:pt x="125" y="230"/>
                  </a:cubicBezTo>
                  <a:cubicBezTo>
                    <a:pt x="125" y="229"/>
                    <a:pt x="130" y="229"/>
                    <a:pt x="131" y="228"/>
                  </a:cubicBezTo>
                  <a:cubicBezTo>
                    <a:pt x="132" y="227"/>
                    <a:pt x="132" y="223"/>
                    <a:pt x="133" y="222"/>
                  </a:cubicBezTo>
                  <a:cubicBezTo>
                    <a:pt x="134" y="221"/>
                    <a:pt x="137" y="223"/>
                    <a:pt x="138" y="222"/>
                  </a:cubicBezTo>
                  <a:cubicBezTo>
                    <a:pt x="139" y="221"/>
                    <a:pt x="139" y="218"/>
                    <a:pt x="138" y="217"/>
                  </a:cubicBezTo>
                  <a:cubicBezTo>
                    <a:pt x="137" y="215"/>
                    <a:pt x="132" y="213"/>
                    <a:pt x="130" y="212"/>
                  </a:cubicBezTo>
                  <a:cubicBezTo>
                    <a:pt x="128" y="212"/>
                    <a:pt x="123" y="212"/>
                    <a:pt x="121" y="212"/>
                  </a:cubicBezTo>
                  <a:cubicBezTo>
                    <a:pt x="119" y="213"/>
                    <a:pt x="117" y="216"/>
                    <a:pt x="115" y="216"/>
                  </a:cubicBezTo>
                  <a:cubicBezTo>
                    <a:pt x="114" y="217"/>
                    <a:pt x="110" y="217"/>
                    <a:pt x="109" y="216"/>
                  </a:cubicBezTo>
                  <a:cubicBezTo>
                    <a:pt x="106" y="216"/>
                    <a:pt x="101" y="215"/>
                    <a:pt x="98" y="215"/>
                  </a:cubicBezTo>
                  <a:cubicBezTo>
                    <a:pt x="97" y="215"/>
                    <a:pt x="94" y="216"/>
                    <a:pt x="93" y="216"/>
                  </a:cubicBezTo>
                  <a:cubicBezTo>
                    <a:pt x="90" y="217"/>
                    <a:pt x="83" y="220"/>
                    <a:pt x="82" y="219"/>
                  </a:cubicBezTo>
                  <a:cubicBezTo>
                    <a:pt x="81" y="219"/>
                    <a:pt x="77" y="213"/>
                    <a:pt x="76" y="211"/>
                  </a:cubicBezTo>
                  <a:cubicBezTo>
                    <a:pt x="75" y="209"/>
                    <a:pt x="75" y="205"/>
                    <a:pt x="74" y="203"/>
                  </a:cubicBezTo>
                  <a:cubicBezTo>
                    <a:pt x="73" y="202"/>
                    <a:pt x="69" y="202"/>
                    <a:pt x="68" y="201"/>
                  </a:cubicBezTo>
                  <a:cubicBezTo>
                    <a:pt x="67" y="199"/>
                    <a:pt x="67" y="196"/>
                    <a:pt x="66" y="194"/>
                  </a:cubicBezTo>
                  <a:cubicBezTo>
                    <a:pt x="65" y="193"/>
                    <a:pt x="63" y="191"/>
                    <a:pt x="62" y="192"/>
                  </a:cubicBezTo>
                  <a:cubicBezTo>
                    <a:pt x="60" y="192"/>
                    <a:pt x="61" y="197"/>
                    <a:pt x="60" y="197"/>
                  </a:cubicBezTo>
                  <a:cubicBezTo>
                    <a:pt x="59" y="198"/>
                    <a:pt x="56" y="196"/>
                    <a:pt x="54" y="195"/>
                  </a:cubicBezTo>
                  <a:cubicBezTo>
                    <a:pt x="53" y="194"/>
                    <a:pt x="53" y="188"/>
                    <a:pt x="51" y="187"/>
                  </a:cubicBezTo>
                  <a:cubicBezTo>
                    <a:pt x="50" y="186"/>
                    <a:pt x="46" y="187"/>
                    <a:pt x="44" y="186"/>
                  </a:cubicBezTo>
                  <a:cubicBezTo>
                    <a:pt x="43" y="184"/>
                    <a:pt x="44" y="180"/>
                    <a:pt x="42" y="178"/>
                  </a:cubicBezTo>
                  <a:cubicBezTo>
                    <a:pt x="41" y="177"/>
                    <a:pt x="37" y="177"/>
                    <a:pt x="35" y="177"/>
                  </a:cubicBezTo>
                  <a:cubicBezTo>
                    <a:pt x="33" y="177"/>
                    <a:pt x="29" y="178"/>
                    <a:pt x="27" y="179"/>
                  </a:cubicBezTo>
                  <a:cubicBezTo>
                    <a:pt x="25" y="180"/>
                    <a:pt x="24" y="184"/>
                    <a:pt x="22" y="185"/>
                  </a:cubicBezTo>
                  <a:cubicBezTo>
                    <a:pt x="21" y="186"/>
                    <a:pt x="16" y="185"/>
                    <a:pt x="14" y="184"/>
                  </a:cubicBezTo>
                  <a:cubicBezTo>
                    <a:pt x="12" y="183"/>
                    <a:pt x="11" y="179"/>
                    <a:pt x="9" y="177"/>
                  </a:cubicBezTo>
                  <a:cubicBezTo>
                    <a:pt x="8" y="176"/>
                    <a:pt x="6" y="176"/>
                    <a:pt x="5" y="175"/>
                  </a:cubicBezTo>
                  <a:cubicBezTo>
                    <a:pt x="4" y="174"/>
                    <a:pt x="4" y="172"/>
                    <a:pt x="4" y="170"/>
                  </a:cubicBezTo>
                  <a:cubicBezTo>
                    <a:pt x="3" y="169"/>
                    <a:pt x="0" y="166"/>
                    <a:pt x="0" y="164"/>
                  </a:cubicBezTo>
                  <a:cubicBezTo>
                    <a:pt x="0" y="163"/>
                    <a:pt x="1" y="160"/>
                    <a:pt x="2" y="158"/>
                  </a:cubicBezTo>
                  <a:cubicBezTo>
                    <a:pt x="3" y="155"/>
                    <a:pt x="4" y="149"/>
                    <a:pt x="4" y="146"/>
                  </a:cubicBezTo>
                  <a:cubicBezTo>
                    <a:pt x="5" y="143"/>
                    <a:pt x="4" y="139"/>
                    <a:pt x="4" y="136"/>
                  </a:cubicBezTo>
                  <a:cubicBezTo>
                    <a:pt x="5" y="135"/>
                    <a:pt x="8" y="131"/>
                    <a:pt x="7" y="129"/>
                  </a:cubicBezTo>
                  <a:cubicBezTo>
                    <a:pt x="7" y="128"/>
                    <a:pt x="4" y="125"/>
                    <a:pt x="3" y="123"/>
                  </a:cubicBezTo>
                  <a:cubicBezTo>
                    <a:pt x="3" y="121"/>
                    <a:pt x="2" y="116"/>
                    <a:pt x="2" y="113"/>
                  </a:cubicBezTo>
                  <a:cubicBezTo>
                    <a:pt x="2" y="110"/>
                    <a:pt x="3" y="102"/>
                    <a:pt x="3" y="99"/>
                  </a:cubicBezTo>
                  <a:cubicBezTo>
                    <a:pt x="3" y="96"/>
                    <a:pt x="2" y="90"/>
                    <a:pt x="3" y="87"/>
                  </a:cubicBezTo>
                  <a:cubicBezTo>
                    <a:pt x="4" y="85"/>
                    <a:pt x="7" y="83"/>
                    <a:pt x="7" y="81"/>
                  </a:cubicBezTo>
                  <a:cubicBezTo>
                    <a:pt x="8" y="79"/>
                    <a:pt x="8" y="75"/>
                    <a:pt x="7" y="73"/>
                  </a:cubicBezTo>
                  <a:cubicBezTo>
                    <a:pt x="7" y="70"/>
                    <a:pt x="5" y="66"/>
                    <a:pt x="5" y="63"/>
                  </a:cubicBezTo>
                  <a:cubicBezTo>
                    <a:pt x="5" y="61"/>
                    <a:pt x="7" y="56"/>
                    <a:pt x="8" y="55"/>
                  </a:cubicBezTo>
                  <a:cubicBezTo>
                    <a:pt x="9" y="53"/>
                    <a:pt x="13" y="54"/>
                    <a:pt x="15" y="53"/>
                  </a:cubicBezTo>
                  <a:cubicBezTo>
                    <a:pt x="17" y="52"/>
                    <a:pt x="21" y="48"/>
                    <a:pt x="22" y="46"/>
                  </a:cubicBezTo>
                  <a:cubicBezTo>
                    <a:pt x="24" y="44"/>
                    <a:pt x="28" y="38"/>
                    <a:pt x="30" y="36"/>
                  </a:cubicBezTo>
                  <a:cubicBezTo>
                    <a:pt x="34" y="33"/>
                    <a:pt x="41" y="28"/>
                    <a:pt x="45" y="27"/>
                  </a:cubicBezTo>
                  <a:cubicBezTo>
                    <a:pt x="48" y="26"/>
                    <a:pt x="55" y="27"/>
                    <a:pt x="59" y="27"/>
                  </a:cubicBezTo>
                  <a:cubicBezTo>
                    <a:pt x="64" y="26"/>
                    <a:pt x="75" y="24"/>
                    <a:pt x="80" y="22"/>
                  </a:cubicBezTo>
                  <a:cubicBezTo>
                    <a:pt x="84" y="21"/>
                    <a:pt x="90" y="17"/>
                    <a:pt x="94" y="16"/>
                  </a:cubicBezTo>
                  <a:cubicBezTo>
                    <a:pt x="98" y="15"/>
                    <a:pt x="108" y="15"/>
                    <a:pt x="112" y="14"/>
                  </a:cubicBezTo>
                  <a:cubicBezTo>
                    <a:pt x="116" y="14"/>
                    <a:pt x="122" y="12"/>
                    <a:pt x="125" y="11"/>
                  </a:cubicBezTo>
                  <a:cubicBezTo>
                    <a:pt x="128" y="10"/>
                    <a:pt x="135" y="9"/>
                    <a:pt x="138" y="8"/>
                  </a:cubicBezTo>
                  <a:cubicBezTo>
                    <a:pt x="141" y="7"/>
                    <a:pt x="146" y="0"/>
                    <a:pt x="148" y="1"/>
                  </a:cubicBezTo>
                  <a:cubicBezTo>
                    <a:pt x="150" y="2"/>
                    <a:pt x="149" y="8"/>
                    <a:pt x="150" y="10"/>
                  </a:cubicBezTo>
                  <a:cubicBezTo>
                    <a:pt x="150" y="11"/>
                    <a:pt x="149" y="14"/>
                    <a:pt x="150" y="15"/>
                  </a:cubicBezTo>
                  <a:cubicBezTo>
                    <a:pt x="151" y="18"/>
                    <a:pt x="155" y="21"/>
                    <a:pt x="157" y="24"/>
                  </a:cubicBezTo>
                  <a:cubicBezTo>
                    <a:pt x="158" y="25"/>
                    <a:pt x="160" y="29"/>
                    <a:pt x="160" y="30"/>
                  </a:cubicBezTo>
                  <a:cubicBezTo>
                    <a:pt x="161" y="33"/>
                    <a:pt x="161" y="38"/>
                    <a:pt x="160" y="40"/>
                  </a:cubicBezTo>
                  <a:cubicBezTo>
                    <a:pt x="160" y="42"/>
                    <a:pt x="158" y="45"/>
                    <a:pt x="158" y="47"/>
                  </a:cubicBezTo>
                  <a:cubicBezTo>
                    <a:pt x="158" y="48"/>
                    <a:pt x="160" y="52"/>
                    <a:pt x="160" y="54"/>
                  </a:cubicBezTo>
                  <a:cubicBezTo>
                    <a:pt x="160" y="56"/>
                    <a:pt x="159" y="59"/>
                    <a:pt x="160" y="61"/>
                  </a:cubicBezTo>
                  <a:cubicBezTo>
                    <a:pt x="160" y="63"/>
                    <a:pt x="162" y="65"/>
                    <a:pt x="163" y="66"/>
                  </a:cubicBezTo>
                  <a:cubicBezTo>
                    <a:pt x="165" y="68"/>
                    <a:pt x="170" y="67"/>
                    <a:pt x="172" y="68"/>
                  </a:cubicBezTo>
                  <a:cubicBezTo>
                    <a:pt x="174" y="69"/>
                    <a:pt x="175" y="73"/>
                    <a:pt x="176" y="75"/>
                  </a:cubicBezTo>
                  <a:cubicBezTo>
                    <a:pt x="177" y="77"/>
                    <a:pt x="180" y="81"/>
                    <a:pt x="181" y="82"/>
                  </a:cubicBezTo>
                  <a:cubicBezTo>
                    <a:pt x="182" y="83"/>
                    <a:pt x="185" y="83"/>
                    <a:pt x="185" y="84"/>
                  </a:cubicBezTo>
                  <a:cubicBezTo>
                    <a:pt x="186" y="84"/>
                    <a:pt x="186" y="86"/>
                    <a:pt x="187" y="87"/>
                  </a:cubicBezTo>
                  <a:cubicBezTo>
                    <a:pt x="188" y="89"/>
                    <a:pt x="191" y="93"/>
                    <a:pt x="193" y="94"/>
                  </a:cubicBezTo>
                  <a:cubicBezTo>
                    <a:pt x="195" y="95"/>
                    <a:pt x="199" y="98"/>
                    <a:pt x="201" y="97"/>
                  </a:cubicBezTo>
                  <a:cubicBezTo>
                    <a:pt x="203" y="97"/>
                    <a:pt x="204" y="93"/>
                    <a:pt x="205" y="92"/>
                  </a:cubicBezTo>
                  <a:cubicBezTo>
                    <a:pt x="206" y="90"/>
                    <a:pt x="207" y="85"/>
                    <a:pt x="209" y="84"/>
                  </a:cubicBezTo>
                  <a:cubicBezTo>
                    <a:pt x="211" y="82"/>
                    <a:pt x="216" y="82"/>
                    <a:pt x="218" y="81"/>
                  </a:cubicBezTo>
                  <a:cubicBezTo>
                    <a:pt x="221" y="80"/>
                    <a:pt x="226" y="76"/>
                    <a:pt x="229" y="75"/>
                  </a:cubicBezTo>
                  <a:cubicBezTo>
                    <a:pt x="231" y="74"/>
                    <a:pt x="236" y="73"/>
                    <a:pt x="238" y="74"/>
                  </a:cubicBezTo>
                  <a:cubicBezTo>
                    <a:pt x="241" y="74"/>
                    <a:pt x="245" y="79"/>
                    <a:pt x="246" y="81"/>
                  </a:cubicBezTo>
                  <a:cubicBezTo>
                    <a:pt x="247" y="83"/>
                    <a:pt x="246" y="89"/>
                    <a:pt x="248" y="91"/>
                  </a:cubicBezTo>
                  <a:cubicBezTo>
                    <a:pt x="250" y="93"/>
                    <a:pt x="258" y="92"/>
                    <a:pt x="259" y="95"/>
                  </a:cubicBezTo>
                  <a:cubicBezTo>
                    <a:pt x="260" y="96"/>
                    <a:pt x="260" y="100"/>
                    <a:pt x="259" y="102"/>
                  </a:cubicBezTo>
                  <a:cubicBezTo>
                    <a:pt x="259" y="103"/>
                    <a:pt x="257" y="104"/>
                    <a:pt x="257" y="105"/>
                  </a:cubicBezTo>
                  <a:cubicBezTo>
                    <a:pt x="256" y="108"/>
                    <a:pt x="256" y="113"/>
                    <a:pt x="257" y="115"/>
                  </a:cubicBezTo>
                  <a:cubicBezTo>
                    <a:pt x="257" y="118"/>
                    <a:pt x="259" y="124"/>
                    <a:pt x="260" y="126"/>
                  </a:cubicBezTo>
                  <a:cubicBezTo>
                    <a:pt x="261" y="129"/>
                    <a:pt x="263" y="135"/>
                    <a:pt x="264" y="137"/>
                  </a:cubicBezTo>
                  <a:cubicBezTo>
                    <a:pt x="267" y="140"/>
                    <a:pt x="273" y="146"/>
                    <a:pt x="276" y="145"/>
                  </a:cubicBezTo>
                  <a:cubicBezTo>
                    <a:pt x="278" y="145"/>
                    <a:pt x="280" y="140"/>
                    <a:pt x="282" y="139"/>
                  </a:cubicBezTo>
                  <a:cubicBezTo>
                    <a:pt x="284" y="139"/>
                    <a:pt x="286" y="141"/>
                    <a:pt x="288" y="141"/>
                  </a:cubicBezTo>
                  <a:cubicBezTo>
                    <a:pt x="290" y="141"/>
                    <a:pt x="293" y="138"/>
                    <a:pt x="295" y="139"/>
                  </a:cubicBezTo>
                  <a:cubicBezTo>
                    <a:pt x="296" y="139"/>
                    <a:pt x="298" y="141"/>
                    <a:pt x="299" y="141"/>
                  </a:cubicBezTo>
                  <a:cubicBezTo>
                    <a:pt x="302" y="143"/>
                    <a:pt x="308" y="144"/>
                    <a:pt x="311" y="145"/>
                  </a:cubicBezTo>
                  <a:cubicBezTo>
                    <a:pt x="313" y="145"/>
                    <a:pt x="318" y="145"/>
                    <a:pt x="319" y="146"/>
                  </a:cubicBezTo>
                  <a:cubicBezTo>
                    <a:pt x="321" y="148"/>
                    <a:pt x="322" y="153"/>
                    <a:pt x="322" y="155"/>
                  </a:cubicBezTo>
                  <a:cubicBezTo>
                    <a:pt x="322" y="157"/>
                    <a:pt x="322" y="162"/>
                    <a:pt x="321" y="164"/>
                  </a:cubicBezTo>
                  <a:cubicBezTo>
                    <a:pt x="321" y="166"/>
                    <a:pt x="319" y="169"/>
                    <a:pt x="319" y="171"/>
                  </a:cubicBezTo>
                  <a:cubicBezTo>
                    <a:pt x="318" y="173"/>
                    <a:pt x="320" y="177"/>
                    <a:pt x="320" y="179"/>
                  </a:cubicBezTo>
                  <a:cubicBezTo>
                    <a:pt x="321" y="181"/>
                    <a:pt x="319" y="185"/>
                    <a:pt x="320" y="187"/>
                  </a:cubicBezTo>
                  <a:cubicBezTo>
                    <a:pt x="321" y="189"/>
                    <a:pt x="326" y="192"/>
                    <a:pt x="329" y="191"/>
                  </a:cubicBezTo>
                  <a:cubicBezTo>
                    <a:pt x="330" y="191"/>
                    <a:pt x="331" y="187"/>
                    <a:pt x="331" y="185"/>
                  </a:cubicBezTo>
                  <a:cubicBezTo>
                    <a:pt x="332" y="183"/>
                    <a:pt x="331" y="177"/>
                    <a:pt x="333" y="175"/>
                  </a:cubicBezTo>
                  <a:cubicBezTo>
                    <a:pt x="334" y="174"/>
                    <a:pt x="338" y="174"/>
                    <a:pt x="340" y="175"/>
                  </a:cubicBezTo>
                  <a:cubicBezTo>
                    <a:pt x="342" y="175"/>
                    <a:pt x="343" y="178"/>
                    <a:pt x="345" y="178"/>
                  </a:cubicBezTo>
                  <a:cubicBezTo>
                    <a:pt x="346" y="179"/>
                    <a:pt x="350" y="179"/>
                    <a:pt x="351" y="180"/>
                  </a:cubicBezTo>
                  <a:cubicBezTo>
                    <a:pt x="352" y="181"/>
                    <a:pt x="352" y="184"/>
                    <a:pt x="353" y="185"/>
                  </a:cubicBezTo>
                  <a:cubicBezTo>
                    <a:pt x="355" y="186"/>
                    <a:pt x="361" y="186"/>
                    <a:pt x="363" y="185"/>
                  </a:cubicBezTo>
                  <a:cubicBezTo>
                    <a:pt x="364" y="184"/>
                    <a:pt x="363" y="180"/>
                    <a:pt x="364" y="179"/>
                  </a:cubicBezTo>
                  <a:cubicBezTo>
                    <a:pt x="365" y="178"/>
                    <a:pt x="368" y="176"/>
                    <a:pt x="369" y="175"/>
                  </a:cubicBezTo>
                  <a:cubicBezTo>
                    <a:pt x="372" y="175"/>
                    <a:pt x="376" y="177"/>
                    <a:pt x="378" y="178"/>
                  </a:cubicBezTo>
                  <a:cubicBezTo>
                    <a:pt x="380" y="178"/>
                    <a:pt x="384" y="181"/>
                    <a:pt x="385" y="183"/>
                  </a:cubicBezTo>
                  <a:cubicBezTo>
                    <a:pt x="386" y="184"/>
                    <a:pt x="385" y="188"/>
                    <a:pt x="385" y="189"/>
                  </a:cubicBezTo>
                  <a:cubicBezTo>
                    <a:pt x="386" y="191"/>
                    <a:pt x="388" y="193"/>
                    <a:pt x="390" y="194"/>
                  </a:cubicBezTo>
                  <a:cubicBezTo>
                    <a:pt x="391" y="195"/>
                    <a:pt x="394" y="194"/>
                    <a:pt x="396" y="194"/>
                  </a:cubicBezTo>
                  <a:cubicBezTo>
                    <a:pt x="399" y="194"/>
                    <a:pt x="406" y="194"/>
                    <a:pt x="407" y="19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14"/>
            <p:cNvSpPr>
              <a:spLocks/>
            </p:cNvSpPr>
            <p:nvPr/>
          </p:nvSpPr>
          <p:spPr bwMode="auto">
            <a:xfrm>
              <a:off x="1285875" y="2820988"/>
              <a:ext cx="82550" cy="52388"/>
            </a:xfrm>
            <a:custGeom>
              <a:avLst/>
              <a:gdLst/>
              <a:ahLst/>
              <a:cxnLst>
                <a:cxn ang="0">
                  <a:pos x="48" y="23"/>
                </a:cxn>
                <a:cxn ang="0">
                  <a:pos x="48" y="29"/>
                </a:cxn>
                <a:cxn ang="0">
                  <a:pos x="42" y="31"/>
                </a:cxn>
                <a:cxn ang="0">
                  <a:pos x="36" y="27"/>
                </a:cxn>
                <a:cxn ang="0">
                  <a:pos x="29" y="26"/>
                </a:cxn>
                <a:cxn ang="0">
                  <a:pos x="25" y="22"/>
                </a:cxn>
                <a:cxn ang="0">
                  <a:pos x="18" y="19"/>
                </a:cxn>
                <a:cxn ang="0">
                  <a:pos x="12" y="19"/>
                </a:cxn>
                <a:cxn ang="0">
                  <a:pos x="4" y="16"/>
                </a:cxn>
                <a:cxn ang="0">
                  <a:pos x="1" y="10"/>
                </a:cxn>
                <a:cxn ang="0">
                  <a:pos x="1" y="3"/>
                </a:cxn>
                <a:cxn ang="0">
                  <a:pos x="8" y="1"/>
                </a:cxn>
                <a:cxn ang="0">
                  <a:pos x="15" y="1"/>
                </a:cxn>
                <a:cxn ang="0">
                  <a:pos x="17" y="8"/>
                </a:cxn>
                <a:cxn ang="0">
                  <a:pos x="25" y="9"/>
                </a:cxn>
                <a:cxn ang="0">
                  <a:pos x="32" y="12"/>
                </a:cxn>
                <a:cxn ang="0">
                  <a:pos x="36" y="16"/>
                </a:cxn>
                <a:cxn ang="0">
                  <a:pos x="43" y="16"/>
                </a:cxn>
                <a:cxn ang="0">
                  <a:pos x="47" y="19"/>
                </a:cxn>
                <a:cxn ang="0">
                  <a:pos x="48" y="23"/>
                </a:cxn>
              </a:cxnLst>
              <a:rect l="0" t="0" r="r" b="b"/>
              <a:pathLst>
                <a:path w="49" h="31">
                  <a:moveTo>
                    <a:pt x="48" y="23"/>
                  </a:moveTo>
                  <a:cubicBezTo>
                    <a:pt x="48" y="25"/>
                    <a:pt x="49" y="27"/>
                    <a:pt x="48" y="29"/>
                  </a:cubicBezTo>
                  <a:cubicBezTo>
                    <a:pt x="47" y="30"/>
                    <a:pt x="44" y="31"/>
                    <a:pt x="42" y="31"/>
                  </a:cubicBezTo>
                  <a:cubicBezTo>
                    <a:pt x="40" y="31"/>
                    <a:pt x="37" y="28"/>
                    <a:pt x="36" y="27"/>
                  </a:cubicBezTo>
                  <a:cubicBezTo>
                    <a:pt x="34" y="27"/>
                    <a:pt x="30" y="27"/>
                    <a:pt x="29" y="26"/>
                  </a:cubicBezTo>
                  <a:cubicBezTo>
                    <a:pt x="27" y="26"/>
                    <a:pt x="26" y="23"/>
                    <a:pt x="25" y="22"/>
                  </a:cubicBezTo>
                  <a:cubicBezTo>
                    <a:pt x="23" y="21"/>
                    <a:pt x="20" y="19"/>
                    <a:pt x="18" y="19"/>
                  </a:cubicBezTo>
                  <a:cubicBezTo>
                    <a:pt x="16" y="19"/>
                    <a:pt x="14" y="19"/>
                    <a:pt x="12" y="19"/>
                  </a:cubicBezTo>
                  <a:cubicBezTo>
                    <a:pt x="10" y="19"/>
                    <a:pt x="6" y="17"/>
                    <a:pt x="4" y="16"/>
                  </a:cubicBezTo>
                  <a:cubicBezTo>
                    <a:pt x="3" y="15"/>
                    <a:pt x="1" y="12"/>
                    <a:pt x="1" y="10"/>
                  </a:cubicBezTo>
                  <a:cubicBezTo>
                    <a:pt x="0" y="9"/>
                    <a:pt x="0" y="4"/>
                    <a:pt x="1" y="3"/>
                  </a:cubicBezTo>
                  <a:cubicBezTo>
                    <a:pt x="2" y="1"/>
                    <a:pt x="6" y="1"/>
                    <a:pt x="8" y="1"/>
                  </a:cubicBezTo>
                  <a:cubicBezTo>
                    <a:pt x="10" y="1"/>
                    <a:pt x="14" y="0"/>
                    <a:pt x="15" y="1"/>
                  </a:cubicBezTo>
                  <a:cubicBezTo>
                    <a:pt x="16" y="2"/>
                    <a:pt x="16" y="7"/>
                    <a:pt x="17" y="8"/>
                  </a:cubicBezTo>
                  <a:cubicBezTo>
                    <a:pt x="19" y="9"/>
                    <a:pt x="23" y="9"/>
                    <a:pt x="25" y="9"/>
                  </a:cubicBezTo>
                  <a:cubicBezTo>
                    <a:pt x="26" y="10"/>
                    <a:pt x="30" y="11"/>
                    <a:pt x="32" y="12"/>
                  </a:cubicBezTo>
                  <a:cubicBezTo>
                    <a:pt x="33" y="12"/>
                    <a:pt x="34" y="15"/>
                    <a:pt x="36" y="16"/>
                  </a:cubicBezTo>
                  <a:cubicBezTo>
                    <a:pt x="37" y="17"/>
                    <a:pt x="41" y="16"/>
                    <a:pt x="43" y="16"/>
                  </a:cubicBezTo>
                  <a:cubicBezTo>
                    <a:pt x="44" y="16"/>
                    <a:pt x="46" y="18"/>
                    <a:pt x="47" y="19"/>
                  </a:cubicBezTo>
                  <a:cubicBezTo>
                    <a:pt x="48" y="20"/>
                    <a:pt x="48" y="22"/>
                    <a:pt x="48" y="2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15"/>
            <p:cNvSpPr>
              <a:spLocks/>
            </p:cNvSpPr>
            <p:nvPr/>
          </p:nvSpPr>
          <p:spPr bwMode="auto">
            <a:xfrm>
              <a:off x="1320800" y="2908300"/>
              <a:ext cx="58738" cy="93663"/>
            </a:xfrm>
            <a:custGeom>
              <a:avLst/>
              <a:gdLst/>
              <a:ahLst/>
              <a:cxnLst>
                <a:cxn ang="0">
                  <a:pos x="35" y="34"/>
                </a:cxn>
                <a:cxn ang="0">
                  <a:pos x="35" y="39"/>
                </a:cxn>
                <a:cxn ang="0">
                  <a:pos x="34" y="44"/>
                </a:cxn>
                <a:cxn ang="0">
                  <a:pos x="34" y="48"/>
                </a:cxn>
                <a:cxn ang="0">
                  <a:pos x="33" y="52"/>
                </a:cxn>
                <a:cxn ang="0">
                  <a:pos x="31" y="55"/>
                </a:cxn>
                <a:cxn ang="0">
                  <a:pos x="29" y="55"/>
                </a:cxn>
                <a:cxn ang="0">
                  <a:pos x="25" y="50"/>
                </a:cxn>
                <a:cxn ang="0">
                  <a:pos x="25" y="43"/>
                </a:cxn>
                <a:cxn ang="0">
                  <a:pos x="20" y="41"/>
                </a:cxn>
                <a:cxn ang="0">
                  <a:pos x="18" y="35"/>
                </a:cxn>
                <a:cxn ang="0">
                  <a:pos x="12" y="29"/>
                </a:cxn>
                <a:cxn ang="0">
                  <a:pos x="5" y="27"/>
                </a:cxn>
                <a:cxn ang="0">
                  <a:pos x="4" y="20"/>
                </a:cxn>
                <a:cxn ang="0">
                  <a:pos x="5" y="14"/>
                </a:cxn>
                <a:cxn ang="0">
                  <a:pos x="0" y="8"/>
                </a:cxn>
                <a:cxn ang="0">
                  <a:pos x="4" y="0"/>
                </a:cxn>
                <a:cxn ang="0">
                  <a:pos x="9" y="0"/>
                </a:cxn>
                <a:cxn ang="0">
                  <a:pos x="12" y="6"/>
                </a:cxn>
                <a:cxn ang="0">
                  <a:pos x="16" y="11"/>
                </a:cxn>
                <a:cxn ang="0">
                  <a:pos x="22" y="12"/>
                </a:cxn>
                <a:cxn ang="0">
                  <a:pos x="28" y="18"/>
                </a:cxn>
                <a:cxn ang="0">
                  <a:pos x="28" y="25"/>
                </a:cxn>
                <a:cxn ang="0">
                  <a:pos x="32" y="28"/>
                </a:cxn>
                <a:cxn ang="0">
                  <a:pos x="35" y="34"/>
                </a:cxn>
              </a:cxnLst>
              <a:rect l="0" t="0" r="r" b="b"/>
              <a:pathLst>
                <a:path w="35" h="56">
                  <a:moveTo>
                    <a:pt x="35" y="34"/>
                  </a:moveTo>
                  <a:cubicBezTo>
                    <a:pt x="35" y="35"/>
                    <a:pt x="35" y="38"/>
                    <a:pt x="35" y="39"/>
                  </a:cubicBezTo>
                  <a:cubicBezTo>
                    <a:pt x="35" y="40"/>
                    <a:pt x="34" y="43"/>
                    <a:pt x="34" y="44"/>
                  </a:cubicBezTo>
                  <a:cubicBezTo>
                    <a:pt x="33" y="45"/>
                    <a:pt x="34" y="47"/>
                    <a:pt x="34" y="48"/>
                  </a:cubicBezTo>
                  <a:cubicBezTo>
                    <a:pt x="33" y="49"/>
                    <a:pt x="33" y="51"/>
                    <a:pt x="33" y="52"/>
                  </a:cubicBezTo>
                  <a:cubicBezTo>
                    <a:pt x="33" y="53"/>
                    <a:pt x="32" y="55"/>
                    <a:pt x="31" y="55"/>
                  </a:cubicBezTo>
                  <a:cubicBezTo>
                    <a:pt x="31" y="56"/>
                    <a:pt x="29" y="56"/>
                    <a:pt x="29" y="55"/>
                  </a:cubicBezTo>
                  <a:cubicBezTo>
                    <a:pt x="27" y="55"/>
                    <a:pt x="25" y="51"/>
                    <a:pt x="25" y="50"/>
                  </a:cubicBezTo>
                  <a:cubicBezTo>
                    <a:pt x="24" y="48"/>
                    <a:pt x="26" y="45"/>
                    <a:pt x="25" y="43"/>
                  </a:cubicBezTo>
                  <a:cubicBezTo>
                    <a:pt x="24" y="42"/>
                    <a:pt x="21" y="42"/>
                    <a:pt x="20" y="41"/>
                  </a:cubicBezTo>
                  <a:cubicBezTo>
                    <a:pt x="19" y="40"/>
                    <a:pt x="18" y="37"/>
                    <a:pt x="18" y="35"/>
                  </a:cubicBezTo>
                  <a:cubicBezTo>
                    <a:pt x="16" y="33"/>
                    <a:pt x="13" y="30"/>
                    <a:pt x="12" y="29"/>
                  </a:cubicBezTo>
                  <a:cubicBezTo>
                    <a:pt x="10" y="28"/>
                    <a:pt x="6" y="28"/>
                    <a:pt x="5" y="27"/>
                  </a:cubicBezTo>
                  <a:cubicBezTo>
                    <a:pt x="4" y="26"/>
                    <a:pt x="3" y="22"/>
                    <a:pt x="4" y="20"/>
                  </a:cubicBezTo>
                  <a:cubicBezTo>
                    <a:pt x="4" y="18"/>
                    <a:pt x="6" y="14"/>
                    <a:pt x="5" y="14"/>
                  </a:cubicBezTo>
                  <a:cubicBezTo>
                    <a:pt x="5" y="14"/>
                    <a:pt x="1" y="10"/>
                    <a:pt x="0" y="8"/>
                  </a:cubicBezTo>
                  <a:cubicBezTo>
                    <a:pt x="0" y="6"/>
                    <a:pt x="2" y="1"/>
                    <a:pt x="4" y="0"/>
                  </a:cubicBezTo>
                  <a:cubicBezTo>
                    <a:pt x="5" y="0"/>
                    <a:pt x="8" y="0"/>
                    <a:pt x="9" y="0"/>
                  </a:cubicBezTo>
                  <a:cubicBezTo>
                    <a:pt x="10" y="1"/>
                    <a:pt x="11" y="4"/>
                    <a:pt x="12" y="6"/>
                  </a:cubicBezTo>
                  <a:cubicBezTo>
                    <a:pt x="13" y="7"/>
                    <a:pt x="14" y="10"/>
                    <a:pt x="16" y="11"/>
                  </a:cubicBezTo>
                  <a:cubicBezTo>
                    <a:pt x="17" y="11"/>
                    <a:pt x="20" y="12"/>
                    <a:pt x="22" y="12"/>
                  </a:cubicBezTo>
                  <a:cubicBezTo>
                    <a:pt x="23" y="13"/>
                    <a:pt x="27" y="16"/>
                    <a:pt x="28" y="18"/>
                  </a:cubicBezTo>
                  <a:cubicBezTo>
                    <a:pt x="28" y="19"/>
                    <a:pt x="27" y="23"/>
                    <a:pt x="28" y="25"/>
                  </a:cubicBezTo>
                  <a:cubicBezTo>
                    <a:pt x="28" y="26"/>
                    <a:pt x="31" y="27"/>
                    <a:pt x="32" y="28"/>
                  </a:cubicBezTo>
                  <a:cubicBezTo>
                    <a:pt x="33" y="29"/>
                    <a:pt x="34" y="32"/>
                    <a:pt x="35" y="3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16"/>
            <p:cNvSpPr>
              <a:spLocks/>
            </p:cNvSpPr>
            <p:nvPr/>
          </p:nvSpPr>
          <p:spPr bwMode="auto">
            <a:xfrm>
              <a:off x="1358900" y="2482850"/>
              <a:ext cx="687388" cy="817563"/>
            </a:xfrm>
            <a:custGeom>
              <a:avLst/>
              <a:gdLst/>
              <a:ahLst/>
              <a:cxnLst>
                <a:cxn ang="0">
                  <a:pos x="301" y="361"/>
                </a:cxn>
                <a:cxn ang="0">
                  <a:pos x="289" y="386"/>
                </a:cxn>
                <a:cxn ang="0">
                  <a:pos x="257" y="409"/>
                </a:cxn>
                <a:cxn ang="0">
                  <a:pos x="247" y="435"/>
                </a:cxn>
                <a:cxn ang="0">
                  <a:pos x="229" y="459"/>
                </a:cxn>
                <a:cxn ang="0">
                  <a:pos x="207" y="467"/>
                </a:cxn>
                <a:cxn ang="0">
                  <a:pos x="192" y="487"/>
                </a:cxn>
                <a:cxn ang="0">
                  <a:pos x="164" y="487"/>
                </a:cxn>
                <a:cxn ang="0">
                  <a:pos x="145" y="472"/>
                </a:cxn>
                <a:cxn ang="0">
                  <a:pos x="134" y="454"/>
                </a:cxn>
                <a:cxn ang="0">
                  <a:pos x="109" y="439"/>
                </a:cxn>
                <a:cxn ang="0">
                  <a:pos x="92" y="433"/>
                </a:cxn>
                <a:cxn ang="0">
                  <a:pos x="74" y="395"/>
                </a:cxn>
                <a:cxn ang="0">
                  <a:pos x="40" y="362"/>
                </a:cxn>
                <a:cxn ang="0">
                  <a:pos x="8" y="345"/>
                </a:cxn>
                <a:cxn ang="0">
                  <a:pos x="10" y="314"/>
                </a:cxn>
                <a:cxn ang="0">
                  <a:pos x="24" y="294"/>
                </a:cxn>
                <a:cxn ang="0">
                  <a:pos x="26" y="272"/>
                </a:cxn>
                <a:cxn ang="0">
                  <a:pos x="34" y="257"/>
                </a:cxn>
                <a:cxn ang="0">
                  <a:pos x="24" y="239"/>
                </a:cxn>
                <a:cxn ang="0">
                  <a:pos x="13" y="218"/>
                </a:cxn>
                <a:cxn ang="0">
                  <a:pos x="29" y="202"/>
                </a:cxn>
                <a:cxn ang="0">
                  <a:pos x="45" y="188"/>
                </a:cxn>
                <a:cxn ang="0">
                  <a:pos x="61" y="194"/>
                </a:cxn>
                <a:cxn ang="0">
                  <a:pos x="81" y="199"/>
                </a:cxn>
                <a:cxn ang="0">
                  <a:pos x="108" y="192"/>
                </a:cxn>
                <a:cxn ang="0">
                  <a:pos x="114" y="179"/>
                </a:cxn>
                <a:cxn ang="0">
                  <a:pos x="110" y="168"/>
                </a:cxn>
                <a:cxn ang="0">
                  <a:pos x="111" y="142"/>
                </a:cxn>
                <a:cxn ang="0">
                  <a:pos x="107" y="112"/>
                </a:cxn>
                <a:cxn ang="0">
                  <a:pos x="94" y="90"/>
                </a:cxn>
                <a:cxn ang="0">
                  <a:pos x="87" y="74"/>
                </a:cxn>
                <a:cxn ang="0">
                  <a:pos x="74" y="47"/>
                </a:cxn>
                <a:cxn ang="0">
                  <a:pos x="68" y="29"/>
                </a:cxn>
                <a:cxn ang="0">
                  <a:pos x="86" y="39"/>
                </a:cxn>
                <a:cxn ang="0">
                  <a:pos x="117" y="35"/>
                </a:cxn>
                <a:cxn ang="0">
                  <a:pos x="135" y="17"/>
                </a:cxn>
                <a:cxn ang="0">
                  <a:pos x="159" y="15"/>
                </a:cxn>
                <a:cxn ang="0">
                  <a:pos x="190" y="15"/>
                </a:cxn>
                <a:cxn ang="0">
                  <a:pos x="204" y="25"/>
                </a:cxn>
                <a:cxn ang="0">
                  <a:pos x="216" y="1"/>
                </a:cxn>
                <a:cxn ang="0">
                  <a:pos x="233" y="6"/>
                </a:cxn>
                <a:cxn ang="0">
                  <a:pos x="257" y="26"/>
                </a:cxn>
                <a:cxn ang="0">
                  <a:pos x="269" y="57"/>
                </a:cxn>
                <a:cxn ang="0">
                  <a:pos x="294" y="54"/>
                </a:cxn>
                <a:cxn ang="0">
                  <a:pos x="311" y="41"/>
                </a:cxn>
                <a:cxn ang="0">
                  <a:pos x="333" y="72"/>
                </a:cxn>
                <a:cxn ang="0">
                  <a:pos x="361" y="109"/>
                </a:cxn>
                <a:cxn ang="0">
                  <a:pos x="376" y="146"/>
                </a:cxn>
                <a:cxn ang="0">
                  <a:pos x="402" y="163"/>
                </a:cxn>
                <a:cxn ang="0">
                  <a:pos x="405" y="188"/>
                </a:cxn>
                <a:cxn ang="0">
                  <a:pos x="390" y="196"/>
                </a:cxn>
                <a:cxn ang="0">
                  <a:pos x="363" y="217"/>
                </a:cxn>
                <a:cxn ang="0">
                  <a:pos x="342" y="234"/>
                </a:cxn>
                <a:cxn ang="0">
                  <a:pos x="344" y="272"/>
                </a:cxn>
                <a:cxn ang="0">
                  <a:pos x="355" y="295"/>
                </a:cxn>
                <a:cxn ang="0">
                  <a:pos x="341" y="324"/>
                </a:cxn>
                <a:cxn ang="0">
                  <a:pos x="320" y="334"/>
                </a:cxn>
              </a:cxnLst>
              <a:rect l="0" t="0" r="r" b="b"/>
              <a:pathLst>
                <a:path w="410" h="488">
                  <a:moveTo>
                    <a:pt x="310" y="350"/>
                  </a:moveTo>
                  <a:cubicBezTo>
                    <a:pt x="309" y="351"/>
                    <a:pt x="308" y="352"/>
                    <a:pt x="307" y="352"/>
                  </a:cubicBezTo>
                  <a:cubicBezTo>
                    <a:pt x="306" y="353"/>
                    <a:pt x="303" y="353"/>
                    <a:pt x="302" y="354"/>
                  </a:cubicBezTo>
                  <a:cubicBezTo>
                    <a:pt x="301" y="355"/>
                    <a:pt x="302" y="360"/>
                    <a:pt x="301" y="361"/>
                  </a:cubicBezTo>
                  <a:cubicBezTo>
                    <a:pt x="300" y="363"/>
                    <a:pt x="296" y="363"/>
                    <a:pt x="294" y="364"/>
                  </a:cubicBezTo>
                  <a:cubicBezTo>
                    <a:pt x="293" y="365"/>
                    <a:pt x="291" y="367"/>
                    <a:pt x="291" y="368"/>
                  </a:cubicBezTo>
                  <a:cubicBezTo>
                    <a:pt x="290" y="370"/>
                    <a:pt x="292" y="375"/>
                    <a:pt x="292" y="377"/>
                  </a:cubicBezTo>
                  <a:cubicBezTo>
                    <a:pt x="292" y="380"/>
                    <a:pt x="290" y="384"/>
                    <a:pt x="289" y="386"/>
                  </a:cubicBezTo>
                  <a:cubicBezTo>
                    <a:pt x="287" y="388"/>
                    <a:pt x="282" y="391"/>
                    <a:pt x="280" y="393"/>
                  </a:cubicBezTo>
                  <a:cubicBezTo>
                    <a:pt x="278" y="394"/>
                    <a:pt x="276" y="399"/>
                    <a:pt x="274" y="400"/>
                  </a:cubicBezTo>
                  <a:cubicBezTo>
                    <a:pt x="272" y="401"/>
                    <a:pt x="269" y="401"/>
                    <a:pt x="267" y="402"/>
                  </a:cubicBezTo>
                  <a:cubicBezTo>
                    <a:pt x="264" y="404"/>
                    <a:pt x="260" y="408"/>
                    <a:pt x="257" y="409"/>
                  </a:cubicBezTo>
                  <a:cubicBezTo>
                    <a:pt x="256" y="410"/>
                    <a:pt x="253" y="411"/>
                    <a:pt x="253" y="412"/>
                  </a:cubicBezTo>
                  <a:cubicBezTo>
                    <a:pt x="251" y="414"/>
                    <a:pt x="252" y="419"/>
                    <a:pt x="251" y="421"/>
                  </a:cubicBezTo>
                  <a:cubicBezTo>
                    <a:pt x="250" y="423"/>
                    <a:pt x="246" y="425"/>
                    <a:pt x="245" y="427"/>
                  </a:cubicBezTo>
                  <a:cubicBezTo>
                    <a:pt x="245" y="429"/>
                    <a:pt x="247" y="433"/>
                    <a:pt x="247" y="435"/>
                  </a:cubicBezTo>
                  <a:cubicBezTo>
                    <a:pt x="247" y="438"/>
                    <a:pt x="248" y="443"/>
                    <a:pt x="246" y="445"/>
                  </a:cubicBezTo>
                  <a:cubicBezTo>
                    <a:pt x="245" y="446"/>
                    <a:pt x="243" y="445"/>
                    <a:pt x="242" y="446"/>
                  </a:cubicBezTo>
                  <a:cubicBezTo>
                    <a:pt x="240" y="447"/>
                    <a:pt x="237" y="450"/>
                    <a:pt x="236" y="451"/>
                  </a:cubicBezTo>
                  <a:cubicBezTo>
                    <a:pt x="234" y="453"/>
                    <a:pt x="231" y="457"/>
                    <a:pt x="229" y="459"/>
                  </a:cubicBezTo>
                  <a:cubicBezTo>
                    <a:pt x="227" y="460"/>
                    <a:pt x="224" y="461"/>
                    <a:pt x="222" y="462"/>
                  </a:cubicBezTo>
                  <a:cubicBezTo>
                    <a:pt x="220" y="462"/>
                    <a:pt x="214" y="460"/>
                    <a:pt x="213" y="462"/>
                  </a:cubicBezTo>
                  <a:cubicBezTo>
                    <a:pt x="212" y="462"/>
                    <a:pt x="213" y="464"/>
                    <a:pt x="213" y="464"/>
                  </a:cubicBezTo>
                  <a:cubicBezTo>
                    <a:pt x="212" y="466"/>
                    <a:pt x="208" y="466"/>
                    <a:pt x="207" y="467"/>
                  </a:cubicBezTo>
                  <a:cubicBezTo>
                    <a:pt x="206" y="468"/>
                    <a:pt x="203" y="470"/>
                    <a:pt x="202" y="471"/>
                  </a:cubicBezTo>
                  <a:cubicBezTo>
                    <a:pt x="201" y="473"/>
                    <a:pt x="203" y="477"/>
                    <a:pt x="202" y="479"/>
                  </a:cubicBezTo>
                  <a:cubicBezTo>
                    <a:pt x="202" y="480"/>
                    <a:pt x="199" y="482"/>
                    <a:pt x="198" y="482"/>
                  </a:cubicBezTo>
                  <a:cubicBezTo>
                    <a:pt x="196" y="484"/>
                    <a:pt x="194" y="488"/>
                    <a:pt x="192" y="487"/>
                  </a:cubicBezTo>
                  <a:cubicBezTo>
                    <a:pt x="190" y="487"/>
                    <a:pt x="190" y="482"/>
                    <a:pt x="188" y="481"/>
                  </a:cubicBezTo>
                  <a:cubicBezTo>
                    <a:pt x="185" y="481"/>
                    <a:pt x="182" y="487"/>
                    <a:pt x="179" y="487"/>
                  </a:cubicBezTo>
                  <a:cubicBezTo>
                    <a:pt x="177" y="488"/>
                    <a:pt x="172" y="487"/>
                    <a:pt x="170" y="487"/>
                  </a:cubicBezTo>
                  <a:cubicBezTo>
                    <a:pt x="168" y="487"/>
                    <a:pt x="165" y="488"/>
                    <a:pt x="164" y="487"/>
                  </a:cubicBezTo>
                  <a:cubicBezTo>
                    <a:pt x="163" y="487"/>
                    <a:pt x="162" y="483"/>
                    <a:pt x="161" y="482"/>
                  </a:cubicBezTo>
                  <a:cubicBezTo>
                    <a:pt x="160" y="481"/>
                    <a:pt x="156" y="480"/>
                    <a:pt x="155" y="479"/>
                  </a:cubicBezTo>
                  <a:cubicBezTo>
                    <a:pt x="154" y="478"/>
                    <a:pt x="154" y="475"/>
                    <a:pt x="153" y="474"/>
                  </a:cubicBezTo>
                  <a:cubicBezTo>
                    <a:pt x="151" y="473"/>
                    <a:pt x="147" y="472"/>
                    <a:pt x="145" y="472"/>
                  </a:cubicBezTo>
                  <a:cubicBezTo>
                    <a:pt x="143" y="472"/>
                    <a:pt x="138" y="475"/>
                    <a:pt x="136" y="474"/>
                  </a:cubicBezTo>
                  <a:cubicBezTo>
                    <a:pt x="134" y="473"/>
                    <a:pt x="135" y="468"/>
                    <a:pt x="134" y="466"/>
                  </a:cubicBezTo>
                  <a:cubicBezTo>
                    <a:pt x="134" y="464"/>
                    <a:pt x="130" y="462"/>
                    <a:pt x="130" y="460"/>
                  </a:cubicBezTo>
                  <a:cubicBezTo>
                    <a:pt x="130" y="458"/>
                    <a:pt x="134" y="456"/>
                    <a:pt x="134" y="454"/>
                  </a:cubicBezTo>
                  <a:cubicBezTo>
                    <a:pt x="135" y="452"/>
                    <a:pt x="135" y="449"/>
                    <a:pt x="134" y="447"/>
                  </a:cubicBezTo>
                  <a:cubicBezTo>
                    <a:pt x="133" y="445"/>
                    <a:pt x="129" y="442"/>
                    <a:pt x="127" y="442"/>
                  </a:cubicBezTo>
                  <a:cubicBezTo>
                    <a:pt x="125" y="441"/>
                    <a:pt x="119" y="442"/>
                    <a:pt x="117" y="442"/>
                  </a:cubicBezTo>
                  <a:cubicBezTo>
                    <a:pt x="115" y="441"/>
                    <a:pt x="110" y="441"/>
                    <a:pt x="109" y="439"/>
                  </a:cubicBezTo>
                  <a:cubicBezTo>
                    <a:pt x="108" y="438"/>
                    <a:pt x="109" y="434"/>
                    <a:pt x="109" y="433"/>
                  </a:cubicBezTo>
                  <a:cubicBezTo>
                    <a:pt x="108" y="432"/>
                    <a:pt x="106" y="431"/>
                    <a:pt x="105" y="430"/>
                  </a:cubicBezTo>
                  <a:cubicBezTo>
                    <a:pt x="104" y="430"/>
                    <a:pt x="101" y="434"/>
                    <a:pt x="100" y="434"/>
                  </a:cubicBezTo>
                  <a:cubicBezTo>
                    <a:pt x="98" y="434"/>
                    <a:pt x="94" y="432"/>
                    <a:pt x="92" y="433"/>
                  </a:cubicBezTo>
                  <a:cubicBezTo>
                    <a:pt x="91" y="433"/>
                    <a:pt x="87" y="434"/>
                    <a:pt x="85" y="435"/>
                  </a:cubicBezTo>
                  <a:cubicBezTo>
                    <a:pt x="84" y="431"/>
                    <a:pt x="83" y="426"/>
                    <a:pt x="82" y="423"/>
                  </a:cubicBezTo>
                  <a:cubicBezTo>
                    <a:pt x="81" y="419"/>
                    <a:pt x="82" y="411"/>
                    <a:pt x="81" y="408"/>
                  </a:cubicBezTo>
                  <a:cubicBezTo>
                    <a:pt x="80" y="404"/>
                    <a:pt x="76" y="398"/>
                    <a:pt x="74" y="395"/>
                  </a:cubicBezTo>
                  <a:cubicBezTo>
                    <a:pt x="73" y="392"/>
                    <a:pt x="69" y="385"/>
                    <a:pt x="66" y="383"/>
                  </a:cubicBezTo>
                  <a:cubicBezTo>
                    <a:pt x="64" y="381"/>
                    <a:pt x="59" y="380"/>
                    <a:pt x="57" y="379"/>
                  </a:cubicBezTo>
                  <a:cubicBezTo>
                    <a:pt x="54" y="378"/>
                    <a:pt x="48" y="376"/>
                    <a:pt x="46" y="374"/>
                  </a:cubicBezTo>
                  <a:cubicBezTo>
                    <a:pt x="44" y="371"/>
                    <a:pt x="42" y="365"/>
                    <a:pt x="40" y="362"/>
                  </a:cubicBezTo>
                  <a:cubicBezTo>
                    <a:pt x="38" y="361"/>
                    <a:pt x="34" y="358"/>
                    <a:pt x="32" y="357"/>
                  </a:cubicBezTo>
                  <a:cubicBezTo>
                    <a:pt x="30" y="356"/>
                    <a:pt x="25" y="354"/>
                    <a:pt x="23" y="352"/>
                  </a:cubicBezTo>
                  <a:cubicBezTo>
                    <a:pt x="21" y="351"/>
                    <a:pt x="19" y="346"/>
                    <a:pt x="17" y="345"/>
                  </a:cubicBezTo>
                  <a:cubicBezTo>
                    <a:pt x="15" y="344"/>
                    <a:pt x="10" y="345"/>
                    <a:pt x="8" y="345"/>
                  </a:cubicBezTo>
                  <a:cubicBezTo>
                    <a:pt x="6" y="344"/>
                    <a:pt x="3" y="340"/>
                    <a:pt x="2" y="338"/>
                  </a:cubicBezTo>
                  <a:cubicBezTo>
                    <a:pt x="2" y="337"/>
                    <a:pt x="1" y="334"/>
                    <a:pt x="1" y="332"/>
                  </a:cubicBezTo>
                  <a:cubicBezTo>
                    <a:pt x="1" y="329"/>
                    <a:pt x="0" y="323"/>
                    <a:pt x="1" y="321"/>
                  </a:cubicBezTo>
                  <a:cubicBezTo>
                    <a:pt x="2" y="318"/>
                    <a:pt x="8" y="316"/>
                    <a:pt x="10" y="314"/>
                  </a:cubicBezTo>
                  <a:cubicBezTo>
                    <a:pt x="10" y="313"/>
                    <a:pt x="11" y="310"/>
                    <a:pt x="12" y="309"/>
                  </a:cubicBezTo>
                  <a:cubicBezTo>
                    <a:pt x="13" y="308"/>
                    <a:pt x="15" y="307"/>
                    <a:pt x="16" y="306"/>
                  </a:cubicBezTo>
                  <a:cubicBezTo>
                    <a:pt x="17" y="304"/>
                    <a:pt x="19" y="301"/>
                    <a:pt x="21" y="299"/>
                  </a:cubicBezTo>
                  <a:cubicBezTo>
                    <a:pt x="22" y="298"/>
                    <a:pt x="23" y="295"/>
                    <a:pt x="24" y="294"/>
                  </a:cubicBezTo>
                  <a:cubicBezTo>
                    <a:pt x="25" y="294"/>
                    <a:pt x="28" y="293"/>
                    <a:pt x="29" y="292"/>
                  </a:cubicBezTo>
                  <a:cubicBezTo>
                    <a:pt x="30" y="291"/>
                    <a:pt x="29" y="287"/>
                    <a:pt x="29" y="285"/>
                  </a:cubicBezTo>
                  <a:cubicBezTo>
                    <a:pt x="29" y="283"/>
                    <a:pt x="28" y="278"/>
                    <a:pt x="28" y="276"/>
                  </a:cubicBezTo>
                  <a:cubicBezTo>
                    <a:pt x="27" y="275"/>
                    <a:pt x="26" y="273"/>
                    <a:pt x="26" y="272"/>
                  </a:cubicBezTo>
                  <a:cubicBezTo>
                    <a:pt x="27" y="271"/>
                    <a:pt x="28" y="269"/>
                    <a:pt x="28" y="269"/>
                  </a:cubicBezTo>
                  <a:cubicBezTo>
                    <a:pt x="29" y="269"/>
                    <a:pt x="31" y="269"/>
                    <a:pt x="32" y="269"/>
                  </a:cubicBezTo>
                  <a:cubicBezTo>
                    <a:pt x="33" y="268"/>
                    <a:pt x="34" y="267"/>
                    <a:pt x="35" y="266"/>
                  </a:cubicBezTo>
                  <a:cubicBezTo>
                    <a:pt x="35" y="263"/>
                    <a:pt x="35" y="259"/>
                    <a:pt x="34" y="257"/>
                  </a:cubicBezTo>
                  <a:cubicBezTo>
                    <a:pt x="34" y="256"/>
                    <a:pt x="32" y="256"/>
                    <a:pt x="31" y="255"/>
                  </a:cubicBezTo>
                  <a:cubicBezTo>
                    <a:pt x="31" y="253"/>
                    <a:pt x="32" y="250"/>
                    <a:pt x="31" y="248"/>
                  </a:cubicBezTo>
                  <a:cubicBezTo>
                    <a:pt x="30" y="247"/>
                    <a:pt x="25" y="246"/>
                    <a:pt x="24" y="245"/>
                  </a:cubicBezTo>
                  <a:cubicBezTo>
                    <a:pt x="23" y="243"/>
                    <a:pt x="25" y="240"/>
                    <a:pt x="24" y="239"/>
                  </a:cubicBezTo>
                  <a:cubicBezTo>
                    <a:pt x="23" y="238"/>
                    <a:pt x="22" y="238"/>
                    <a:pt x="21" y="238"/>
                  </a:cubicBezTo>
                  <a:cubicBezTo>
                    <a:pt x="19" y="238"/>
                    <a:pt x="13" y="237"/>
                    <a:pt x="12" y="235"/>
                  </a:cubicBezTo>
                  <a:cubicBezTo>
                    <a:pt x="11" y="234"/>
                    <a:pt x="11" y="230"/>
                    <a:pt x="11" y="228"/>
                  </a:cubicBezTo>
                  <a:cubicBezTo>
                    <a:pt x="11" y="225"/>
                    <a:pt x="12" y="220"/>
                    <a:pt x="13" y="218"/>
                  </a:cubicBezTo>
                  <a:cubicBezTo>
                    <a:pt x="14" y="216"/>
                    <a:pt x="19" y="215"/>
                    <a:pt x="21" y="213"/>
                  </a:cubicBezTo>
                  <a:cubicBezTo>
                    <a:pt x="22" y="212"/>
                    <a:pt x="22" y="209"/>
                    <a:pt x="24" y="208"/>
                  </a:cubicBezTo>
                  <a:cubicBezTo>
                    <a:pt x="24" y="207"/>
                    <a:pt x="27" y="207"/>
                    <a:pt x="27" y="206"/>
                  </a:cubicBezTo>
                  <a:cubicBezTo>
                    <a:pt x="28" y="205"/>
                    <a:pt x="28" y="203"/>
                    <a:pt x="29" y="202"/>
                  </a:cubicBezTo>
                  <a:cubicBezTo>
                    <a:pt x="29" y="201"/>
                    <a:pt x="28" y="198"/>
                    <a:pt x="28" y="196"/>
                  </a:cubicBezTo>
                  <a:cubicBezTo>
                    <a:pt x="29" y="195"/>
                    <a:pt x="29" y="194"/>
                    <a:pt x="30" y="193"/>
                  </a:cubicBezTo>
                  <a:cubicBezTo>
                    <a:pt x="31" y="192"/>
                    <a:pt x="34" y="189"/>
                    <a:pt x="36" y="189"/>
                  </a:cubicBezTo>
                  <a:cubicBezTo>
                    <a:pt x="38" y="188"/>
                    <a:pt x="43" y="188"/>
                    <a:pt x="45" y="188"/>
                  </a:cubicBezTo>
                  <a:cubicBezTo>
                    <a:pt x="46" y="189"/>
                    <a:pt x="49" y="191"/>
                    <a:pt x="50" y="192"/>
                  </a:cubicBezTo>
                  <a:cubicBezTo>
                    <a:pt x="52" y="193"/>
                    <a:pt x="53" y="197"/>
                    <a:pt x="55" y="197"/>
                  </a:cubicBezTo>
                  <a:cubicBezTo>
                    <a:pt x="56" y="197"/>
                    <a:pt x="57" y="196"/>
                    <a:pt x="58" y="196"/>
                  </a:cubicBezTo>
                  <a:cubicBezTo>
                    <a:pt x="59" y="196"/>
                    <a:pt x="60" y="194"/>
                    <a:pt x="61" y="194"/>
                  </a:cubicBezTo>
                  <a:cubicBezTo>
                    <a:pt x="62" y="194"/>
                    <a:pt x="65" y="194"/>
                    <a:pt x="66" y="194"/>
                  </a:cubicBezTo>
                  <a:cubicBezTo>
                    <a:pt x="68" y="194"/>
                    <a:pt x="71" y="195"/>
                    <a:pt x="72" y="195"/>
                  </a:cubicBezTo>
                  <a:cubicBezTo>
                    <a:pt x="74" y="196"/>
                    <a:pt x="76" y="195"/>
                    <a:pt x="78" y="195"/>
                  </a:cubicBezTo>
                  <a:cubicBezTo>
                    <a:pt x="79" y="196"/>
                    <a:pt x="80" y="199"/>
                    <a:pt x="81" y="199"/>
                  </a:cubicBezTo>
                  <a:cubicBezTo>
                    <a:pt x="83" y="200"/>
                    <a:pt x="86" y="200"/>
                    <a:pt x="88" y="199"/>
                  </a:cubicBezTo>
                  <a:cubicBezTo>
                    <a:pt x="90" y="199"/>
                    <a:pt x="92" y="197"/>
                    <a:pt x="94" y="196"/>
                  </a:cubicBezTo>
                  <a:cubicBezTo>
                    <a:pt x="96" y="196"/>
                    <a:pt x="101" y="197"/>
                    <a:pt x="104" y="196"/>
                  </a:cubicBezTo>
                  <a:cubicBezTo>
                    <a:pt x="105" y="196"/>
                    <a:pt x="107" y="192"/>
                    <a:pt x="108" y="192"/>
                  </a:cubicBezTo>
                  <a:cubicBezTo>
                    <a:pt x="110" y="191"/>
                    <a:pt x="113" y="191"/>
                    <a:pt x="114" y="191"/>
                  </a:cubicBezTo>
                  <a:cubicBezTo>
                    <a:pt x="116" y="190"/>
                    <a:pt x="120" y="188"/>
                    <a:pt x="120" y="187"/>
                  </a:cubicBezTo>
                  <a:cubicBezTo>
                    <a:pt x="120" y="186"/>
                    <a:pt x="119" y="183"/>
                    <a:pt x="118" y="182"/>
                  </a:cubicBezTo>
                  <a:cubicBezTo>
                    <a:pt x="118" y="181"/>
                    <a:pt x="115" y="179"/>
                    <a:pt x="114" y="179"/>
                  </a:cubicBezTo>
                  <a:cubicBezTo>
                    <a:pt x="113" y="179"/>
                    <a:pt x="111" y="181"/>
                    <a:pt x="109" y="181"/>
                  </a:cubicBezTo>
                  <a:cubicBezTo>
                    <a:pt x="108" y="181"/>
                    <a:pt x="106" y="179"/>
                    <a:pt x="105" y="177"/>
                  </a:cubicBezTo>
                  <a:cubicBezTo>
                    <a:pt x="105" y="176"/>
                    <a:pt x="104" y="172"/>
                    <a:pt x="104" y="171"/>
                  </a:cubicBezTo>
                  <a:cubicBezTo>
                    <a:pt x="105" y="169"/>
                    <a:pt x="109" y="169"/>
                    <a:pt x="110" y="168"/>
                  </a:cubicBezTo>
                  <a:cubicBezTo>
                    <a:pt x="111" y="166"/>
                    <a:pt x="110" y="163"/>
                    <a:pt x="110" y="161"/>
                  </a:cubicBezTo>
                  <a:cubicBezTo>
                    <a:pt x="109" y="159"/>
                    <a:pt x="106" y="156"/>
                    <a:pt x="106" y="154"/>
                  </a:cubicBezTo>
                  <a:cubicBezTo>
                    <a:pt x="105" y="152"/>
                    <a:pt x="105" y="150"/>
                    <a:pt x="106" y="148"/>
                  </a:cubicBezTo>
                  <a:cubicBezTo>
                    <a:pt x="107" y="147"/>
                    <a:pt x="110" y="144"/>
                    <a:pt x="111" y="142"/>
                  </a:cubicBezTo>
                  <a:cubicBezTo>
                    <a:pt x="112" y="140"/>
                    <a:pt x="112" y="136"/>
                    <a:pt x="111" y="134"/>
                  </a:cubicBezTo>
                  <a:cubicBezTo>
                    <a:pt x="110" y="132"/>
                    <a:pt x="107" y="130"/>
                    <a:pt x="107" y="129"/>
                  </a:cubicBezTo>
                  <a:cubicBezTo>
                    <a:pt x="106" y="127"/>
                    <a:pt x="106" y="122"/>
                    <a:pt x="106" y="120"/>
                  </a:cubicBezTo>
                  <a:cubicBezTo>
                    <a:pt x="106" y="118"/>
                    <a:pt x="107" y="114"/>
                    <a:pt x="107" y="112"/>
                  </a:cubicBezTo>
                  <a:cubicBezTo>
                    <a:pt x="106" y="110"/>
                    <a:pt x="104" y="108"/>
                    <a:pt x="103" y="106"/>
                  </a:cubicBezTo>
                  <a:cubicBezTo>
                    <a:pt x="102" y="104"/>
                    <a:pt x="102" y="100"/>
                    <a:pt x="101" y="99"/>
                  </a:cubicBezTo>
                  <a:cubicBezTo>
                    <a:pt x="100" y="98"/>
                    <a:pt x="96" y="97"/>
                    <a:pt x="96" y="97"/>
                  </a:cubicBezTo>
                  <a:cubicBezTo>
                    <a:pt x="96" y="96"/>
                    <a:pt x="94" y="92"/>
                    <a:pt x="94" y="90"/>
                  </a:cubicBezTo>
                  <a:cubicBezTo>
                    <a:pt x="94" y="89"/>
                    <a:pt x="97" y="88"/>
                    <a:pt x="98" y="86"/>
                  </a:cubicBezTo>
                  <a:cubicBezTo>
                    <a:pt x="99" y="85"/>
                    <a:pt x="98" y="81"/>
                    <a:pt x="97" y="80"/>
                  </a:cubicBezTo>
                  <a:cubicBezTo>
                    <a:pt x="97" y="78"/>
                    <a:pt x="95" y="75"/>
                    <a:pt x="94" y="74"/>
                  </a:cubicBezTo>
                  <a:cubicBezTo>
                    <a:pt x="92" y="74"/>
                    <a:pt x="88" y="75"/>
                    <a:pt x="87" y="74"/>
                  </a:cubicBezTo>
                  <a:cubicBezTo>
                    <a:pt x="85" y="74"/>
                    <a:pt x="83" y="72"/>
                    <a:pt x="82" y="71"/>
                  </a:cubicBezTo>
                  <a:cubicBezTo>
                    <a:pt x="81" y="69"/>
                    <a:pt x="82" y="65"/>
                    <a:pt x="81" y="64"/>
                  </a:cubicBezTo>
                  <a:cubicBezTo>
                    <a:pt x="81" y="62"/>
                    <a:pt x="79" y="60"/>
                    <a:pt x="78" y="59"/>
                  </a:cubicBezTo>
                  <a:cubicBezTo>
                    <a:pt x="77" y="56"/>
                    <a:pt x="75" y="50"/>
                    <a:pt x="74" y="47"/>
                  </a:cubicBezTo>
                  <a:cubicBezTo>
                    <a:pt x="73" y="46"/>
                    <a:pt x="71" y="42"/>
                    <a:pt x="70" y="41"/>
                  </a:cubicBezTo>
                  <a:cubicBezTo>
                    <a:pt x="68" y="39"/>
                    <a:pt x="65" y="37"/>
                    <a:pt x="64" y="36"/>
                  </a:cubicBezTo>
                  <a:cubicBezTo>
                    <a:pt x="64" y="34"/>
                    <a:pt x="62" y="31"/>
                    <a:pt x="63" y="30"/>
                  </a:cubicBezTo>
                  <a:cubicBezTo>
                    <a:pt x="64" y="29"/>
                    <a:pt x="67" y="28"/>
                    <a:pt x="68" y="29"/>
                  </a:cubicBezTo>
                  <a:cubicBezTo>
                    <a:pt x="69" y="29"/>
                    <a:pt x="71" y="30"/>
                    <a:pt x="72" y="31"/>
                  </a:cubicBezTo>
                  <a:cubicBezTo>
                    <a:pt x="73" y="32"/>
                    <a:pt x="76" y="33"/>
                    <a:pt x="77" y="35"/>
                  </a:cubicBezTo>
                  <a:cubicBezTo>
                    <a:pt x="78" y="36"/>
                    <a:pt x="79" y="38"/>
                    <a:pt x="80" y="39"/>
                  </a:cubicBezTo>
                  <a:cubicBezTo>
                    <a:pt x="81" y="40"/>
                    <a:pt x="85" y="39"/>
                    <a:pt x="86" y="39"/>
                  </a:cubicBezTo>
                  <a:cubicBezTo>
                    <a:pt x="87" y="39"/>
                    <a:pt x="90" y="37"/>
                    <a:pt x="91" y="37"/>
                  </a:cubicBezTo>
                  <a:cubicBezTo>
                    <a:pt x="93" y="37"/>
                    <a:pt x="97" y="39"/>
                    <a:pt x="99" y="40"/>
                  </a:cubicBezTo>
                  <a:cubicBezTo>
                    <a:pt x="102" y="40"/>
                    <a:pt x="107" y="40"/>
                    <a:pt x="110" y="40"/>
                  </a:cubicBezTo>
                  <a:cubicBezTo>
                    <a:pt x="112" y="39"/>
                    <a:pt x="115" y="36"/>
                    <a:pt x="117" y="35"/>
                  </a:cubicBezTo>
                  <a:cubicBezTo>
                    <a:pt x="120" y="34"/>
                    <a:pt x="125" y="34"/>
                    <a:pt x="127" y="32"/>
                  </a:cubicBezTo>
                  <a:cubicBezTo>
                    <a:pt x="128" y="31"/>
                    <a:pt x="125" y="27"/>
                    <a:pt x="125" y="25"/>
                  </a:cubicBezTo>
                  <a:cubicBezTo>
                    <a:pt x="125" y="24"/>
                    <a:pt x="125" y="22"/>
                    <a:pt x="125" y="21"/>
                  </a:cubicBezTo>
                  <a:cubicBezTo>
                    <a:pt x="127" y="19"/>
                    <a:pt x="132" y="17"/>
                    <a:pt x="135" y="17"/>
                  </a:cubicBezTo>
                  <a:cubicBezTo>
                    <a:pt x="136" y="18"/>
                    <a:pt x="138" y="22"/>
                    <a:pt x="140" y="22"/>
                  </a:cubicBezTo>
                  <a:cubicBezTo>
                    <a:pt x="142" y="23"/>
                    <a:pt x="148" y="23"/>
                    <a:pt x="150" y="21"/>
                  </a:cubicBezTo>
                  <a:cubicBezTo>
                    <a:pt x="151" y="21"/>
                    <a:pt x="152" y="17"/>
                    <a:pt x="153" y="16"/>
                  </a:cubicBezTo>
                  <a:cubicBezTo>
                    <a:pt x="154" y="15"/>
                    <a:pt x="158" y="15"/>
                    <a:pt x="159" y="15"/>
                  </a:cubicBezTo>
                  <a:cubicBezTo>
                    <a:pt x="161" y="15"/>
                    <a:pt x="164" y="17"/>
                    <a:pt x="165" y="17"/>
                  </a:cubicBezTo>
                  <a:cubicBezTo>
                    <a:pt x="168" y="17"/>
                    <a:pt x="172" y="16"/>
                    <a:pt x="174" y="16"/>
                  </a:cubicBezTo>
                  <a:cubicBezTo>
                    <a:pt x="176" y="16"/>
                    <a:pt x="178" y="17"/>
                    <a:pt x="180" y="17"/>
                  </a:cubicBezTo>
                  <a:cubicBezTo>
                    <a:pt x="182" y="17"/>
                    <a:pt x="188" y="14"/>
                    <a:pt x="190" y="15"/>
                  </a:cubicBezTo>
                  <a:cubicBezTo>
                    <a:pt x="192" y="15"/>
                    <a:pt x="193" y="19"/>
                    <a:pt x="194" y="21"/>
                  </a:cubicBezTo>
                  <a:cubicBezTo>
                    <a:pt x="194" y="22"/>
                    <a:pt x="193" y="24"/>
                    <a:pt x="194" y="25"/>
                  </a:cubicBezTo>
                  <a:cubicBezTo>
                    <a:pt x="194" y="26"/>
                    <a:pt x="196" y="27"/>
                    <a:pt x="197" y="27"/>
                  </a:cubicBezTo>
                  <a:cubicBezTo>
                    <a:pt x="199" y="28"/>
                    <a:pt x="203" y="27"/>
                    <a:pt x="204" y="25"/>
                  </a:cubicBezTo>
                  <a:cubicBezTo>
                    <a:pt x="205" y="24"/>
                    <a:pt x="204" y="20"/>
                    <a:pt x="205" y="19"/>
                  </a:cubicBezTo>
                  <a:cubicBezTo>
                    <a:pt x="206" y="17"/>
                    <a:pt x="210" y="17"/>
                    <a:pt x="211" y="15"/>
                  </a:cubicBezTo>
                  <a:cubicBezTo>
                    <a:pt x="212" y="14"/>
                    <a:pt x="209" y="10"/>
                    <a:pt x="210" y="8"/>
                  </a:cubicBezTo>
                  <a:cubicBezTo>
                    <a:pt x="211" y="6"/>
                    <a:pt x="214" y="2"/>
                    <a:pt x="216" y="1"/>
                  </a:cubicBezTo>
                  <a:cubicBezTo>
                    <a:pt x="217" y="0"/>
                    <a:pt x="220" y="0"/>
                    <a:pt x="221" y="1"/>
                  </a:cubicBezTo>
                  <a:cubicBezTo>
                    <a:pt x="223" y="1"/>
                    <a:pt x="223" y="5"/>
                    <a:pt x="225" y="5"/>
                  </a:cubicBezTo>
                  <a:cubicBezTo>
                    <a:pt x="226" y="5"/>
                    <a:pt x="228" y="5"/>
                    <a:pt x="230" y="3"/>
                  </a:cubicBezTo>
                  <a:cubicBezTo>
                    <a:pt x="231" y="4"/>
                    <a:pt x="232" y="5"/>
                    <a:pt x="233" y="6"/>
                  </a:cubicBezTo>
                  <a:cubicBezTo>
                    <a:pt x="234" y="8"/>
                    <a:pt x="237" y="15"/>
                    <a:pt x="239" y="17"/>
                  </a:cubicBezTo>
                  <a:cubicBezTo>
                    <a:pt x="241" y="18"/>
                    <a:pt x="246" y="18"/>
                    <a:pt x="247" y="20"/>
                  </a:cubicBezTo>
                  <a:cubicBezTo>
                    <a:pt x="249" y="21"/>
                    <a:pt x="249" y="26"/>
                    <a:pt x="251" y="27"/>
                  </a:cubicBezTo>
                  <a:cubicBezTo>
                    <a:pt x="253" y="28"/>
                    <a:pt x="255" y="26"/>
                    <a:pt x="257" y="26"/>
                  </a:cubicBezTo>
                  <a:cubicBezTo>
                    <a:pt x="258" y="26"/>
                    <a:pt x="262" y="28"/>
                    <a:pt x="262" y="29"/>
                  </a:cubicBezTo>
                  <a:cubicBezTo>
                    <a:pt x="264" y="31"/>
                    <a:pt x="264" y="37"/>
                    <a:pt x="264" y="39"/>
                  </a:cubicBezTo>
                  <a:cubicBezTo>
                    <a:pt x="264" y="41"/>
                    <a:pt x="262" y="46"/>
                    <a:pt x="262" y="48"/>
                  </a:cubicBezTo>
                  <a:cubicBezTo>
                    <a:pt x="263" y="51"/>
                    <a:pt x="267" y="56"/>
                    <a:pt x="269" y="57"/>
                  </a:cubicBezTo>
                  <a:cubicBezTo>
                    <a:pt x="271" y="58"/>
                    <a:pt x="273" y="56"/>
                    <a:pt x="275" y="56"/>
                  </a:cubicBezTo>
                  <a:cubicBezTo>
                    <a:pt x="278" y="56"/>
                    <a:pt x="284" y="58"/>
                    <a:pt x="287" y="59"/>
                  </a:cubicBezTo>
                  <a:cubicBezTo>
                    <a:pt x="288" y="59"/>
                    <a:pt x="290" y="59"/>
                    <a:pt x="291" y="59"/>
                  </a:cubicBezTo>
                  <a:cubicBezTo>
                    <a:pt x="292" y="58"/>
                    <a:pt x="293" y="55"/>
                    <a:pt x="294" y="54"/>
                  </a:cubicBezTo>
                  <a:cubicBezTo>
                    <a:pt x="296" y="53"/>
                    <a:pt x="301" y="55"/>
                    <a:pt x="303" y="54"/>
                  </a:cubicBezTo>
                  <a:cubicBezTo>
                    <a:pt x="304" y="53"/>
                    <a:pt x="306" y="52"/>
                    <a:pt x="306" y="51"/>
                  </a:cubicBezTo>
                  <a:cubicBezTo>
                    <a:pt x="307" y="49"/>
                    <a:pt x="305" y="44"/>
                    <a:pt x="306" y="42"/>
                  </a:cubicBezTo>
                  <a:cubicBezTo>
                    <a:pt x="307" y="41"/>
                    <a:pt x="310" y="40"/>
                    <a:pt x="311" y="41"/>
                  </a:cubicBezTo>
                  <a:cubicBezTo>
                    <a:pt x="313" y="41"/>
                    <a:pt x="316" y="46"/>
                    <a:pt x="317" y="47"/>
                  </a:cubicBezTo>
                  <a:cubicBezTo>
                    <a:pt x="319" y="48"/>
                    <a:pt x="323" y="49"/>
                    <a:pt x="324" y="50"/>
                  </a:cubicBezTo>
                  <a:cubicBezTo>
                    <a:pt x="327" y="52"/>
                    <a:pt x="329" y="60"/>
                    <a:pt x="330" y="63"/>
                  </a:cubicBezTo>
                  <a:cubicBezTo>
                    <a:pt x="331" y="65"/>
                    <a:pt x="332" y="70"/>
                    <a:pt x="333" y="72"/>
                  </a:cubicBezTo>
                  <a:cubicBezTo>
                    <a:pt x="335" y="74"/>
                    <a:pt x="342" y="76"/>
                    <a:pt x="343" y="79"/>
                  </a:cubicBezTo>
                  <a:cubicBezTo>
                    <a:pt x="345" y="82"/>
                    <a:pt x="344" y="90"/>
                    <a:pt x="346" y="93"/>
                  </a:cubicBezTo>
                  <a:cubicBezTo>
                    <a:pt x="348" y="95"/>
                    <a:pt x="353" y="98"/>
                    <a:pt x="355" y="100"/>
                  </a:cubicBezTo>
                  <a:cubicBezTo>
                    <a:pt x="357" y="102"/>
                    <a:pt x="360" y="107"/>
                    <a:pt x="361" y="109"/>
                  </a:cubicBezTo>
                  <a:cubicBezTo>
                    <a:pt x="362" y="112"/>
                    <a:pt x="361" y="117"/>
                    <a:pt x="361" y="119"/>
                  </a:cubicBezTo>
                  <a:cubicBezTo>
                    <a:pt x="361" y="122"/>
                    <a:pt x="358" y="126"/>
                    <a:pt x="358" y="129"/>
                  </a:cubicBezTo>
                  <a:cubicBezTo>
                    <a:pt x="359" y="132"/>
                    <a:pt x="363" y="138"/>
                    <a:pt x="365" y="141"/>
                  </a:cubicBezTo>
                  <a:cubicBezTo>
                    <a:pt x="368" y="142"/>
                    <a:pt x="374" y="143"/>
                    <a:pt x="376" y="146"/>
                  </a:cubicBezTo>
                  <a:cubicBezTo>
                    <a:pt x="379" y="148"/>
                    <a:pt x="379" y="156"/>
                    <a:pt x="382" y="157"/>
                  </a:cubicBezTo>
                  <a:cubicBezTo>
                    <a:pt x="385" y="158"/>
                    <a:pt x="389" y="155"/>
                    <a:pt x="392" y="154"/>
                  </a:cubicBezTo>
                  <a:cubicBezTo>
                    <a:pt x="393" y="154"/>
                    <a:pt x="398" y="153"/>
                    <a:pt x="399" y="154"/>
                  </a:cubicBezTo>
                  <a:cubicBezTo>
                    <a:pt x="401" y="156"/>
                    <a:pt x="402" y="160"/>
                    <a:pt x="402" y="163"/>
                  </a:cubicBezTo>
                  <a:cubicBezTo>
                    <a:pt x="402" y="165"/>
                    <a:pt x="398" y="170"/>
                    <a:pt x="399" y="173"/>
                  </a:cubicBezTo>
                  <a:cubicBezTo>
                    <a:pt x="400" y="175"/>
                    <a:pt x="405" y="175"/>
                    <a:pt x="407" y="176"/>
                  </a:cubicBezTo>
                  <a:cubicBezTo>
                    <a:pt x="408" y="177"/>
                    <a:pt x="409" y="179"/>
                    <a:pt x="410" y="180"/>
                  </a:cubicBezTo>
                  <a:cubicBezTo>
                    <a:pt x="410" y="183"/>
                    <a:pt x="405" y="186"/>
                    <a:pt x="405" y="188"/>
                  </a:cubicBezTo>
                  <a:cubicBezTo>
                    <a:pt x="405" y="189"/>
                    <a:pt x="406" y="189"/>
                    <a:pt x="406" y="190"/>
                  </a:cubicBezTo>
                  <a:cubicBezTo>
                    <a:pt x="405" y="190"/>
                    <a:pt x="402" y="190"/>
                    <a:pt x="402" y="191"/>
                  </a:cubicBezTo>
                  <a:cubicBezTo>
                    <a:pt x="400" y="192"/>
                    <a:pt x="399" y="195"/>
                    <a:pt x="397" y="196"/>
                  </a:cubicBezTo>
                  <a:cubicBezTo>
                    <a:pt x="396" y="197"/>
                    <a:pt x="392" y="196"/>
                    <a:pt x="390" y="196"/>
                  </a:cubicBezTo>
                  <a:cubicBezTo>
                    <a:pt x="387" y="196"/>
                    <a:pt x="380" y="197"/>
                    <a:pt x="379" y="200"/>
                  </a:cubicBezTo>
                  <a:cubicBezTo>
                    <a:pt x="378" y="201"/>
                    <a:pt x="379" y="204"/>
                    <a:pt x="379" y="205"/>
                  </a:cubicBezTo>
                  <a:cubicBezTo>
                    <a:pt x="378" y="207"/>
                    <a:pt x="375" y="209"/>
                    <a:pt x="373" y="210"/>
                  </a:cubicBezTo>
                  <a:cubicBezTo>
                    <a:pt x="371" y="212"/>
                    <a:pt x="366" y="216"/>
                    <a:pt x="363" y="217"/>
                  </a:cubicBezTo>
                  <a:cubicBezTo>
                    <a:pt x="361" y="218"/>
                    <a:pt x="356" y="216"/>
                    <a:pt x="354" y="217"/>
                  </a:cubicBezTo>
                  <a:cubicBezTo>
                    <a:pt x="352" y="218"/>
                    <a:pt x="350" y="223"/>
                    <a:pt x="348" y="224"/>
                  </a:cubicBezTo>
                  <a:cubicBezTo>
                    <a:pt x="347" y="225"/>
                    <a:pt x="344" y="223"/>
                    <a:pt x="343" y="224"/>
                  </a:cubicBezTo>
                  <a:cubicBezTo>
                    <a:pt x="341" y="226"/>
                    <a:pt x="341" y="232"/>
                    <a:pt x="342" y="234"/>
                  </a:cubicBezTo>
                  <a:cubicBezTo>
                    <a:pt x="342" y="236"/>
                    <a:pt x="345" y="240"/>
                    <a:pt x="345" y="242"/>
                  </a:cubicBezTo>
                  <a:cubicBezTo>
                    <a:pt x="345" y="245"/>
                    <a:pt x="341" y="250"/>
                    <a:pt x="341" y="254"/>
                  </a:cubicBezTo>
                  <a:cubicBezTo>
                    <a:pt x="340" y="256"/>
                    <a:pt x="342" y="259"/>
                    <a:pt x="343" y="261"/>
                  </a:cubicBezTo>
                  <a:cubicBezTo>
                    <a:pt x="343" y="264"/>
                    <a:pt x="343" y="269"/>
                    <a:pt x="344" y="272"/>
                  </a:cubicBezTo>
                  <a:cubicBezTo>
                    <a:pt x="344" y="273"/>
                    <a:pt x="347" y="277"/>
                    <a:pt x="349" y="277"/>
                  </a:cubicBezTo>
                  <a:cubicBezTo>
                    <a:pt x="350" y="278"/>
                    <a:pt x="354" y="275"/>
                    <a:pt x="355" y="276"/>
                  </a:cubicBezTo>
                  <a:cubicBezTo>
                    <a:pt x="358" y="277"/>
                    <a:pt x="359" y="284"/>
                    <a:pt x="359" y="286"/>
                  </a:cubicBezTo>
                  <a:cubicBezTo>
                    <a:pt x="359" y="289"/>
                    <a:pt x="357" y="293"/>
                    <a:pt x="355" y="295"/>
                  </a:cubicBezTo>
                  <a:cubicBezTo>
                    <a:pt x="354" y="297"/>
                    <a:pt x="350" y="299"/>
                    <a:pt x="348" y="300"/>
                  </a:cubicBezTo>
                  <a:cubicBezTo>
                    <a:pt x="346" y="300"/>
                    <a:pt x="343" y="297"/>
                    <a:pt x="341" y="298"/>
                  </a:cubicBezTo>
                  <a:cubicBezTo>
                    <a:pt x="339" y="300"/>
                    <a:pt x="339" y="308"/>
                    <a:pt x="339" y="311"/>
                  </a:cubicBezTo>
                  <a:cubicBezTo>
                    <a:pt x="339" y="315"/>
                    <a:pt x="342" y="321"/>
                    <a:pt x="341" y="324"/>
                  </a:cubicBezTo>
                  <a:cubicBezTo>
                    <a:pt x="341" y="326"/>
                    <a:pt x="338" y="329"/>
                    <a:pt x="336" y="330"/>
                  </a:cubicBezTo>
                  <a:cubicBezTo>
                    <a:pt x="334" y="330"/>
                    <a:pt x="330" y="329"/>
                    <a:pt x="327" y="329"/>
                  </a:cubicBezTo>
                  <a:cubicBezTo>
                    <a:pt x="327" y="329"/>
                    <a:pt x="325" y="328"/>
                    <a:pt x="324" y="329"/>
                  </a:cubicBezTo>
                  <a:cubicBezTo>
                    <a:pt x="323" y="329"/>
                    <a:pt x="321" y="333"/>
                    <a:pt x="320" y="334"/>
                  </a:cubicBezTo>
                  <a:cubicBezTo>
                    <a:pt x="318" y="336"/>
                    <a:pt x="315" y="339"/>
                    <a:pt x="314" y="341"/>
                  </a:cubicBezTo>
                  <a:cubicBezTo>
                    <a:pt x="314" y="342"/>
                    <a:pt x="314" y="345"/>
                    <a:pt x="313" y="347"/>
                  </a:cubicBezTo>
                  <a:cubicBezTo>
                    <a:pt x="313" y="348"/>
                    <a:pt x="312" y="349"/>
                    <a:pt x="310" y="35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17"/>
            <p:cNvSpPr>
              <a:spLocks/>
            </p:cNvSpPr>
            <p:nvPr/>
          </p:nvSpPr>
          <p:spPr bwMode="auto">
            <a:xfrm>
              <a:off x="2109788" y="1209675"/>
              <a:ext cx="750888" cy="612775"/>
            </a:xfrm>
            <a:custGeom>
              <a:avLst/>
              <a:gdLst/>
              <a:ahLst/>
              <a:cxnLst>
                <a:cxn ang="0">
                  <a:pos x="439" y="140"/>
                </a:cxn>
                <a:cxn ang="0">
                  <a:pos x="432" y="163"/>
                </a:cxn>
                <a:cxn ang="0">
                  <a:pos x="415" y="178"/>
                </a:cxn>
                <a:cxn ang="0">
                  <a:pos x="413" y="209"/>
                </a:cxn>
                <a:cxn ang="0">
                  <a:pos x="411" y="241"/>
                </a:cxn>
                <a:cxn ang="0">
                  <a:pos x="395" y="239"/>
                </a:cxn>
                <a:cxn ang="0">
                  <a:pos x="370" y="245"/>
                </a:cxn>
                <a:cxn ang="0">
                  <a:pos x="355" y="265"/>
                </a:cxn>
                <a:cxn ang="0">
                  <a:pos x="371" y="292"/>
                </a:cxn>
                <a:cxn ang="0">
                  <a:pos x="349" y="299"/>
                </a:cxn>
                <a:cxn ang="0">
                  <a:pos x="346" y="320"/>
                </a:cxn>
                <a:cxn ang="0">
                  <a:pos x="352" y="333"/>
                </a:cxn>
                <a:cxn ang="0">
                  <a:pos x="335" y="354"/>
                </a:cxn>
                <a:cxn ang="0">
                  <a:pos x="324" y="366"/>
                </a:cxn>
                <a:cxn ang="0">
                  <a:pos x="296" y="344"/>
                </a:cxn>
                <a:cxn ang="0">
                  <a:pos x="279" y="314"/>
                </a:cxn>
                <a:cxn ang="0">
                  <a:pos x="256" y="309"/>
                </a:cxn>
                <a:cxn ang="0">
                  <a:pos x="224" y="309"/>
                </a:cxn>
                <a:cxn ang="0">
                  <a:pos x="199" y="308"/>
                </a:cxn>
                <a:cxn ang="0">
                  <a:pos x="160" y="293"/>
                </a:cxn>
                <a:cxn ang="0">
                  <a:pos x="140" y="292"/>
                </a:cxn>
                <a:cxn ang="0">
                  <a:pos x="111" y="282"/>
                </a:cxn>
                <a:cxn ang="0">
                  <a:pos x="79" y="290"/>
                </a:cxn>
                <a:cxn ang="0">
                  <a:pos x="50" y="278"/>
                </a:cxn>
                <a:cxn ang="0">
                  <a:pos x="56" y="265"/>
                </a:cxn>
                <a:cxn ang="0">
                  <a:pos x="60" y="257"/>
                </a:cxn>
                <a:cxn ang="0">
                  <a:pos x="60" y="220"/>
                </a:cxn>
                <a:cxn ang="0">
                  <a:pos x="48" y="199"/>
                </a:cxn>
                <a:cxn ang="0">
                  <a:pos x="57" y="172"/>
                </a:cxn>
                <a:cxn ang="0">
                  <a:pos x="47" y="157"/>
                </a:cxn>
                <a:cxn ang="0">
                  <a:pos x="49" y="130"/>
                </a:cxn>
                <a:cxn ang="0">
                  <a:pos x="33" y="96"/>
                </a:cxn>
                <a:cxn ang="0">
                  <a:pos x="0" y="75"/>
                </a:cxn>
                <a:cxn ang="0">
                  <a:pos x="27" y="35"/>
                </a:cxn>
                <a:cxn ang="0">
                  <a:pos x="46" y="46"/>
                </a:cxn>
                <a:cxn ang="0">
                  <a:pos x="34" y="25"/>
                </a:cxn>
                <a:cxn ang="0">
                  <a:pos x="34" y="2"/>
                </a:cxn>
                <a:cxn ang="0">
                  <a:pos x="52" y="10"/>
                </a:cxn>
                <a:cxn ang="0">
                  <a:pos x="74" y="11"/>
                </a:cxn>
                <a:cxn ang="0">
                  <a:pos x="92" y="17"/>
                </a:cxn>
                <a:cxn ang="0">
                  <a:pos x="106" y="36"/>
                </a:cxn>
                <a:cxn ang="0">
                  <a:pos x="139" y="41"/>
                </a:cxn>
                <a:cxn ang="0">
                  <a:pos x="168" y="42"/>
                </a:cxn>
                <a:cxn ang="0">
                  <a:pos x="155" y="55"/>
                </a:cxn>
                <a:cxn ang="0">
                  <a:pos x="166" y="61"/>
                </a:cxn>
                <a:cxn ang="0">
                  <a:pos x="194" y="67"/>
                </a:cxn>
                <a:cxn ang="0">
                  <a:pos x="207" y="61"/>
                </a:cxn>
                <a:cxn ang="0">
                  <a:pos x="214" y="81"/>
                </a:cxn>
                <a:cxn ang="0">
                  <a:pos x="228" y="82"/>
                </a:cxn>
                <a:cxn ang="0">
                  <a:pos x="246" y="82"/>
                </a:cxn>
                <a:cxn ang="0">
                  <a:pos x="270" y="84"/>
                </a:cxn>
                <a:cxn ang="0">
                  <a:pos x="298" y="88"/>
                </a:cxn>
                <a:cxn ang="0">
                  <a:pos x="320" y="89"/>
                </a:cxn>
                <a:cxn ang="0">
                  <a:pos x="345" y="82"/>
                </a:cxn>
                <a:cxn ang="0">
                  <a:pos x="381" y="79"/>
                </a:cxn>
                <a:cxn ang="0">
                  <a:pos x="400" y="79"/>
                </a:cxn>
                <a:cxn ang="0">
                  <a:pos x="427" y="96"/>
                </a:cxn>
                <a:cxn ang="0">
                  <a:pos x="436" y="99"/>
                </a:cxn>
              </a:cxnLst>
              <a:rect l="0" t="0" r="r" b="b"/>
              <a:pathLst>
                <a:path w="448" h="366">
                  <a:moveTo>
                    <a:pt x="447" y="118"/>
                  </a:moveTo>
                  <a:cubicBezTo>
                    <a:pt x="448" y="120"/>
                    <a:pt x="448" y="124"/>
                    <a:pt x="447" y="126"/>
                  </a:cubicBezTo>
                  <a:cubicBezTo>
                    <a:pt x="446" y="128"/>
                    <a:pt x="441" y="129"/>
                    <a:pt x="441" y="131"/>
                  </a:cubicBezTo>
                  <a:cubicBezTo>
                    <a:pt x="439" y="133"/>
                    <a:pt x="439" y="138"/>
                    <a:pt x="439" y="140"/>
                  </a:cubicBezTo>
                  <a:cubicBezTo>
                    <a:pt x="439" y="141"/>
                    <a:pt x="441" y="144"/>
                    <a:pt x="442" y="146"/>
                  </a:cubicBezTo>
                  <a:cubicBezTo>
                    <a:pt x="442" y="147"/>
                    <a:pt x="443" y="151"/>
                    <a:pt x="442" y="153"/>
                  </a:cubicBezTo>
                  <a:cubicBezTo>
                    <a:pt x="442" y="155"/>
                    <a:pt x="438" y="157"/>
                    <a:pt x="436" y="159"/>
                  </a:cubicBezTo>
                  <a:cubicBezTo>
                    <a:pt x="435" y="160"/>
                    <a:pt x="433" y="162"/>
                    <a:pt x="432" y="163"/>
                  </a:cubicBezTo>
                  <a:cubicBezTo>
                    <a:pt x="431" y="165"/>
                    <a:pt x="429" y="169"/>
                    <a:pt x="428" y="171"/>
                  </a:cubicBezTo>
                  <a:cubicBezTo>
                    <a:pt x="427" y="172"/>
                    <a:pt x="426" y="175"/>
                    <a:pt x="425" y="176"/>
                  </a:cubicBezTo>
                  <a:cubicBezTo>
                    <a:pt x="424" y="176"/>
                    <a:pt x="421" y="175"/>
                    <a:pt x="420" y="175"/>
                  </a:cubicBezTo>
                  <a:cubicBezTo>
                    <a:pt x="419" y="175"/>
                    <a:pt x="416" y="177"/>
                    <a:pt x="415" y="178"/>
                  </a:cubicBezTo>
                  <a:cubicBezTo>
                    <a:pt x="414" y="179"/>
                    <a:pt x="413" y="183"/>
                    <a:pt x="413" y="185"/>
                  </a:cubicBezTo>
                  <a:cubicBezTo>
                    <a:pt x="413" y="187"/>
                    <a:pt x="417" y="190"/>
                    <a:pt x="417" y="192"/>
                  </a:cubicBezTo>
                  <a:cubicBezTo>
                    <a:pt x="418" y="195"/>
                    <a:pt x="416" y="200"/>
                    <a:pt x="415" y="203"/>
                  </a:cubicBezTo>
                  <a:cubicBezTo>
                    <a:pt x="415" y="204"/>
                    <a:pt x="414" y="207"/>
                    <a:pt x="413" y="209"/>
                  </a:cubicBezTo>
                  <a:cubicBezTo>
                    <a:pt x="413" y="212"/>
                    <a:pt x="414" y="217"/>
                    <a:pt x="414" y="220"/>
                  </a:cubicBezTo>
                  <a:cubicBezTo>
                    <a:pt x="415" y="223"/>
                    <a:pt x="418" y="228"/>
                    <a:pt x="419" y="231"/>
                  </a:cubicBezTo>
                  <a:cubicBezTo>
                    <a:pt x="419" y="233"/>
                    <a:pt x="419" y="237"/>
                    <a:pt x="418" y="238"/>
                  </a:cubicBezTo>
                  <a:cubicBezTo>
                    <a:pt x="417" y="240"/>
                    <a:pt x="413" y="241"/>
                    <a:pt x="411" y="241"/>
                  </a:cubicBezTo>
                  <a:cubicBezTo>
                    <a:pt x="409" y="242"/>
                    <a:pt x="406" y="240"/>
                    <a:pt x="405" y="240"/>
                  </a:cubicBezTo>
                  <a:cubicBezTo>
                    <a:pt x="404" y="240"/>
                    <a:pt x="403" y="242"/>
                    <a:pt x="403" y="242"/>
                  </a:cubicBezTo>
                  <a:cubicBezTo>
                    <a:pt x="401" y="243"/>
                    <a:pt x="399" y="243"/>
                    <a:pt x="398" y="242"/>
                  </a:cubicBezTo>
                  <a:cubicBezTo>
                    <a:pt x="397" y="242"/>
                    <a:pt x="396" y="239"/>
                    <a:pt x="395" y="239"/>
                  </a:cubicBezTo>
                  <a:cubicBezTo>
                    <a:pt x="394" y="238"/>
                    <a:pt x="389" y="236"/>
                    <a:pt x="387" y="237"/>
                  </a:cubicBezTo>
                  <a:cubicBezTo>
                    <a:pt x="386" y="237"/>
                    <a:pt x="384" y="240"/>
                    <a:pt x="383" y="241"/>
                  </a:cubicBezTo>
                  <a:cubicBezTo>
                    <a:pt x="382" y="242"/>
                    <a:pt x="381" y="245"/>
                    <a:pt x="380" y="246"/>
                  </a:cubicBezTo>
                  <a:cubicBezTo>
                    <a:pt x="378" y="247"/>
                    <a:pt x="373" y="245"/>
                    <a:pt x="370" y="245"/>
                  </a:cubicBezTo>
                  <a:cubicBezTo>
                    <a:pt x="368" y="246"/>
                    <a:pt x="365" y="249"/>
                    <a:pt x="363" y="250"/>
                  </a:cubicBezTo>
                  <a:cubicBezTo>
                    <a:pt x="362" y="250"/>
                    <a:pt x="359" y="250"/>
                    <a:pt x="358" y="250"/>
                  </a:cubicBezTo>
                  <a:cubicBezTo>
                    <a:pt x="357" y="251"/>
                    <a:pt x="355" y="253"/>
                    <a:pt x="355" y="254"/>
                  </a:cubicBezTo>
                  <a:cubicBezTo>
                    <a:pt x="354" y="257"/>
                    <a:pt x="355" y="262"/>
                    <a:pt x="355" y="265"/>
                  </a:cubicBezTo>
                  <a:cubicBezTo>
                    <a:pt x="355" y="267"/>
                    <a:pt x="353" y="273"/>
                    <a:pt x="354" y="275"/>
                  </a:cubicBezTo>
                  <a:cubicBezTo>
                    <a:pt x="355" y="276"/>
                    <a:pt x="357" y="278"/>
                    <a:pt x="358" y="278"/>
                  </a:cubicBezTo>
                  <a:cubicBezTo>
                    <a:pt x="360" y="280"/>
                    <a:pt x="365" y="281"/>
                    <a:pt x="367" y="282"/>
                  </a:cubicBezTo>
                  <a:cubicBezTo>
                    <a:pt x="368" y="284"/>
                    <a:pt x="371" y="289"/>
                    <a:pt x="371" y="292"/>
                  </a:cubicBezTo>
                  <a:cubicBezTo>
                    <a:pt x="370" y="294"/>
                    <a:pt x="365" y="295"/>
                    <a:pt x="364" y="295"/>
                  </a:cubicBezTo>
                  <a:cubicBezTo>
                    <a:pt x="362" y="295"/>
                    <a:pt x="359" y="293"/>
                    <a:pt x="357" y="293"/>
                  </a:cubicBezTo>
                  <a:cubicBezTo>
                    <a:pt x="356" y="293"/>
                    <a:pt x="352" y="293"/>
                    <a:pt x="351" y="294"/>
                  </a:cubicBezTo>
                  <a:cubicBezTo>
                    <a:pt x="350" y="295"/>
                    <a:pt x="349" y="297"/>
                    <a:pt x="349" y="299"/>
                  </a:cubicBezTo>
                  <a:cubicBezTo>
                    <a:pt x="349" y="300"/>
                    <a:pt x="350" y="303"/>
                    <a:pt x="350" y="304"/>
                  </a:cubicBezTo>
                  <a:cubicBezTo>
                    <a:pt x="349" y="306"/>
                    <a:pt x="346" y="306"/>
                    <a:pt x="346" y="307"/>
                  </a:cubicBezTo>
                  <a:cubicBezTo>
                    <a:pt x="345" y="309"/>
                    <a:pt x="344" y="313"/>
                    <a:pt x="344" y="315"/>
                  </a:cubicBezTo>
                  <a:cubicBezTo>
                    <a:pt x="344" y="317"/>
                    <a:pt x="345" y="320"/>
                    <a:pt x="346" y="320"/>
                  </a:cubicBezTo>
                  <a:cubicBezTo>
                    <a:pt x="348" y="321"/>
                    <a:pt x="351" y="320"/>
                    <a:pt x="353" y="320"/>
                  </a:cubicBezTo>
                  <a:cubicBezTo>
                    <a:pt x="354" y="321"/>
                    <a:pt x="355" y="322"/>
                    <a:pt x="356" y="322"/>
                  </a:cubicBezTo>
                  <a:cubicBezTo>
                    <a:pt x="357" y="324"/>
                    <a:pt x="356" y="327"/>
                    <a:pt x="355" y="328"/>
                  </a:cubicBezTo>
                  <a:cubicBezTo>
                    <a:pt x="355" y="330"/>
                    <a:pt x="353" y="332"/>
                    <a:pt x="352" y="333"/>
                  </a:cubicBezTo>
                  <a:cubicBezTo>
                    <a:pt x="351" y="334"/>
                    <a:pt x="348" y="338"/>
                    <a:pt x="346" y="338"/>
                  </a:cubicBezTo>
                  <a:cubicBezTo>
                    <a:pt x="345" y="339"/>
                    <a:pt x="343" y="338"/>
                    <a:pt x="342" y="338"/>
                  </a:cubicBezTo>
                  <a:cubicBezTo>
                    <a:pt x="340" y="340"/>
                    <a:pt x="339" y="345"/>
                    <a:pt x="338" y="347"/>
                  </a:cubicBezTo>
                  <a:cubicBezTo>
                    <a:pt x="337" y="349"/>
                    <a:pt x="337" y="353"/>
                    <a:pt x="335" y="354"/>
                  </a:cubicBezTo>
                  <a:cubicBezTo>
                    <a:pt x="334" y="355"/>
                    <a:pt x="331" y="353"/>
                    <a:pt x="330" y="354"/>
                  </a:cubicBezTo>
                  <a:cubicBezTo>
                    <a:pt x="328" y="356"/>
                    <a:pt x="328" y="361"/>
                    <a:pt x="327" y="364"/>
                  </a:cubicBezTo>
                  <a:cubicBezTo>
                    <a:pt x="327" y="364"/>
                    <a:pt x="327" y="365"/>
                    <a:pt x="327" y="366"/>
                  </a:cubicBezTo>
                  <a:cubicBezTo>
                    <a:pt x="326" y="366"/>
                    <a:pt x="324" y="366"/>
                    <a:pt x="324" y="366"/>
                  </a:cubicBezTo>
                  <a:cubicBezTo>
                    <a:pt x="322" y="366"/>
                    <a:pt x="317" y="365"/>
                    <a:pt x="316" y="364"/>
                  </a:cubicBezTo>
                  <a:cubicBezTo>
                    <a:pt x="314" y="362"/>
                    <a:pt x="314" y="357"/>
                    <a:pt x="312" y="355"/>
                  </a:cubicBezTo>
                  <a:cubicBezTo>
                    <a:pt x="311" y="353"/>
                    <a:pt x="307" y="350"/>
                    <a:pt x="305" y="349"/>
                  </a:cubicBezTo>
                  <a:cubicBezTo>
                    <a:pt x="303" y="347"/>
                    <a:pt x="298" y="346"/>
                    <a:pt x="296" y="344"/>
                  </a:cubicBezTo>
                  <a:cubicBezTo>
                    <a:pt x="294" y="342"/>
                    <a:pt x="292" y="337"/>
                    <a:pt x="290" y="335"/>
                  </a:cubicBezTo>
                  <a:cubicBezTo>
                    <a:pt x="289" y="334"/>
                    <a:pt x="285" y="334"/>
                    <a:pt x="284" y="333"/>
                  </a:cubicBezTo>
                  <a:cubicBezTo>
                    <a:pt x="282" y="331"/>
                    <a:pt x="280" y="326"/>
                    <a:pt x="279" y="324"/>
                  </a:cubicBezTo>
                  <a:cubicBezTo>
                    <a:pt x="279" y="321"/>
                    <a:pt x="280" y="316"/>
                    <a:pt x="279" y="314"/>
                  </a:cubicBezTo>
                  <a:cubicBezTo>
                    <a:pt x="279" y="312"/>
                    <a:pt x="276" y="308"/>
                    <a:pt x="275" y="306"/>
                  </a:cubicBezTo>
                  <a:cubicBezTo>
                    <a:pt x="273" y="305"/>
                    <a:pt x="269" y="301"/>
                    <a:pt x="266" y="301"/>
                  </a:cubicBezTo>
                  <a:cubicBezTo>
                    <a:pt x="264" y="301"/>
                    <a:pt x="259" y="302"/>
                    <a:pt x="258" y="304"/>
                  </a:cubicBezTo>
                  <a:cubicBezTo>
                    <a:pt x="257" y="305"/>
                    <a:pt x="257" y="308"/>
                    <a:pt x="256" y="309"/>
                  </a:cubicBezTo>
                  <a:cubicBezTo>
                    <a:pt x="254" y="310"/>
                    <a:pt x="249" y="310"/>
                    <a:pt x="247" y="310"/>
                  </a:cubicBezTo>
                  <a:cubicBezTo>
                    <a:pt x="245" y="310"/>
                    <a:pt x="242" y="309"/>
                    <a:pt x="241" y="309"/>
                  </a:cubicBezTo>
                  <a:cubicBezTo>
                    <a:pt x="238" y="310"/>
                    <a:pt x="235" y="317"/>
                    <a:pt x="232" y="317"/>
                  </a:cubicBezTo>
                  <a:cubicBezTo>
                    <a:pt x="229" y="317"/>
                    <a:pt x="227" y="310"/>
                    <a:pt x="224" y="309"/>
                  </a:cubicBezTo>
                  <a:cubicBezTo>
                    <a:pt x="222" y="308"/>
                    <a:pt x="218" y="308"/>
                    <a:pt x="217" y="309"/>
                  </a:cubicBezTo>
                  <a:cubicBezTo>
                    <a:pt x="215" y="310"/>
                    <a:pt x="214" y="317"/>
                    <a:pt x="211" y="317"/>
                  </a:cubicBezTo>
                  <a:cubicBezTo>
                    <a:pt x="209" y="317"/>
                    <a:pt x="207" y="311"/>
                    <a:pt x="205" y="310"/>
                  </a:cubicBezTo>
                  <a:cubicBezTo>
                    <a:pt x="203" y="309"/>
                    <a:pt x="200" y="309"/>
                    <a:pt x="199" y="308"/>
                  </a:cubicBezTo>
                  <a:cubicBezTo>
                    <a:pt x="197" y="308"/>
                    <a:pt x="193" y="306"/>
                    <a:pt x="191" y="306"/>
                  </a:cubicBezTo>
                  <a:cubicBezTo>
                    <a:pt x="188" y="306"/>
                    <a:pt x="183" y="309"/>
                    <a:pt x="180" y="308"/>
                  </a:cubicBezTo>
                  <a:cubicBezTo>
                    <a:pt x="177" y="308"/>
                    <a:pt x="170" y="306"/>
                    <a:pt x="167" y="304"/>
                  </a:cubicBezTo>
                  <a:cubicBezTo>
                    <a:pt x="165" y="302"/>
                    <a:pt x="162" y="295"/>
                    <a:pt x="160" y="293"/>
                  </a:cubicBezTo>
                  <a:cubicBezTo>
                    <a:pt x="158" y="292"/>
                    <a:pt x="154" y="292"/>
                    <a:pt x="152" y="291"/>
                  </a:cubicBezTo>
                  <a:cubicBezTo>
                    <a:pt x="150" y="290"/>
                    <a:pt x="148" y="285"/>
                    <a:pt x="146" y="285"/>
                  </a:cubicBezTo>
                  <a:cubicBezTo>
                    <a:pt x="145" y="285"/>
                    <a:pt x="144" y="286"/>
                    <a:pt x="144" y="287"/>
                  </a:cubicBezTo>
                  <a:cubicBezTo>
                    <a:pt x="143" y="288"/>
                    <a:pt x="142" y="292"/>
                    <a:pt x="140" y="292"/>
                  </a:cubicBezTo>
                  <a:cubicBezTo>
                    <a:pt x="139" y="293"/>
                    <a:pt x="136" y="292"/>
                    <a:pt x="134" y="292"/>
                  </a:cubicBezTo>
                  <a:cubicBezTo>
                    <a:pt x="131" y="291"/>
                    <a:pt x="127" y="286"/>
                    <a:pt x="124" y="285"/>
                  </a:cubicBezTo>
                  <a:cubicBezTo>
                    <a:pt x="122" y="284"/>
                    <a:pt x="119" y="285"/>
                    <a:pt x="117" y="285"/>
                  </a:cubicBezTo>
                  <a:cubicBezTo>
                    <a:pt x="116" y="284"/>
                    <a:pt x="113" y="283"/>
                    <a:pt x="111" y="282"/>
                  </a:cubicBezTo>
                  <a:cubicBezTo>
                    <a:pt x="109" y="282"/>
                    <a:pt x="105" y="282"/>
                    <a:pt x="103" y="282"/>
                  </a:cubicBezTo>
                  <a:cubicBezTo>
                    <a:pt x="101" y="283"/>
                    <a:pt x="99" y="286"/>
                    <a:pt x="97" y="287"/>
                  </a:cubicBezTo>
                  <a:cubicBezTo>
                    <a:pt x="94" y="289"/>
                    <a:pt x="87" y="292"/>
                    <a:pt x="83" y="292"/>
                  </a:cubicBezTo>
                  <a:cubicBezTo>
                    <a:pt x="82" y="292"/>
                    <a:pt x="80" y="291"/>
                    <a:pt x="79" y="290"/>
                  </a:cubicBezTo>
                  <a:cubicBezTo>
                    <a:pt x="77" y="290"/>
                    <a:pt x="73" y="289"/>
                    <a:pt x="72" y="288"/>
                  </a:cubicBezTo>
                  <a:cubicBezTo>
                    <a:pt x="69" y="287"/>
                    <a:pt x="63" y="284"/>
                    <a:pt x="61" y="284"/>
                  </a:cubicBezTo>
                  <a:cubicBezTo>
                    <a:pt x="59" y="284"/>
                    <a:pt x="57" y="285"/>
                    <a:pt x="55" y="284"/>
                  </a:cubicBezTo>
                  <a:cubicBezTo>
                    <a:pt x="54" y="283"/>
                    <a:pt x="52" y="279"/>
                    <a:pt x="50" y="278"/>
                  </a:cubicBezTo>
                  <a:cubicBezTo>
                    <a:pt x="50" y="277"/>
                    <a:pt x="48" y="276"/>
                    <a:pt x="47" y="275"/>
                  </a:cubicBezTo>
                  <a:cubicBezTo>
                    <a:pt x="48" y="274"/>
                    <a:pt x="49" y="273"/>
                    <a:pt x="49" y="272"/>
                  </a:cubicBezTo>
                  <a:cubicBezTo>
                    <a:pt x="50" y="271"/>
                    <a:pt x="48" y="267"/>
                    <a:pt x="49" y="265"/>
                  </a:cubicBezTo>
                  <a:cubicBezTo>
                    <a:pt x="51" y="264"/>
                    <a:pt x="55" y="265"/>
                    <a:pt x="56" y="265"/>
                  </a:cubicBezTo>
                  <a:cubicBezTo>
                    <a:pt x="58" y="266"/>
                    <a:pt x="58" y="270"/>
                    <a:pt x="59" y="270"/>
                  </a:cubicBezTo>
                  <a:cubicBezTo>
                    <a:pt x="60" y="271"/>
                    <a:pt x="63" y="271"/>
                    <a:pt x="64" y="270"/>
                  </a:cubicBezTo>
                  <a:cubicBezTo>
                    <a:pt x="65" y="268"/>
                    <a:pt x="65" y="264"/>
                    <a:pt x="64" y="262"/>
                  </a:cubicBezTo>
                  <a:cubicBezTo>
                    <a:pt x="64" y="260"/>
                    <a:pt x="61" y="259"/>
                    <a:pt x="60" y="257"/>
                  </a:cubicBezTo>
                  <a:cubicBezTo>
                    <a:pt x="59" y="256"/>
                    <a:pt x="58" y="252"/>
                    <a:pt x="58" y="250"/>
                  </a:cubicBezTo>
                  <a:cubicBezTo>
                    <a:pt x="57" y="248"/>
                    <a:pt x="54" y="243"/>
                    <a:pt x="53" y="241"/>
                  </a:cubicBezTo>
                  <a:cubicBezTo>
                    <a:pt x="52" y="237"/>
                    <a:pt x="51" y="229"/>
                    <a:pt x="53" y="225"/>
                  </a:cubicBezTo>
                  <a:cubicBezTo>
                    <a:pt x="54" y="223"/>
                    <a:pt x="59" y="222"/>
                    <a:pt x="60" y="220"/>
                  </a:cubicBezTo>
                  <a:cubicBezTo>
                    <a:pt x="61" y="219"/>
                    <a:pt x="63" y="215"/>
                    <a:pt x="63" y="214"/>
                  </a:cubicBezTo>
                  <a:cubicBezTo>
                    <a:pt x="62" y="211"/>
                    <a:pt x="61" y="206"/>
                    <a:pt x="58" y="205"/>
                  </a:cubicBezTo>
                  <a:cubicBezTo>
                    <a:pt x="57" y="204"/>
                    <a:pt x="54" y="206"/>
                    <a:pt x="53" y="206"/>
                  </a:cubicBezTo>
                  <a:cubicBezTo>
                    <a:pt x="51" y="205"/>
                    <a:pt x="48" y="201"/>
                    <a:pt x="48" y="199"/>
                  </a:cubicBezTo>
                  <a:cubicBezTo>
                    <a:pt x="47" y="197"/>
                    <a:pt x="49" y="193"/>
                    <a:pt x="49" y="191"/>
                  </a:cubicBezTo>
                  <a:cubicBezTo>
                    <a:pt x="49" y="190"/>
                    <a:pt x="48" y="186"/>
                    <a:pt x="48" y="184"/>
                  </a:cubicBezTo>
                  <a:cubicBezTo>
                    <a:pt x="48" y="181"/>
                    <a:pt x="47" y="175"/>
                    <a:pt x="48" y="173"/>
                  </a:cubicBezTo>
                  <a:cubicBezTo>
                    <a:pt x="50" y="172"/>
                    <a:pt x="56" y="173"/>
                    <a:pt x="57" y="172"/>
                  </a:cubicBezTo>
                  <a:cubicBezTo>
                    <a:pt x="59" y="170"/>
                    <a:pt x="59" y="163"/>
                    <a:pt x="57" y="162"/>
                  </a:cubicBezTo>
                  <a:cubicBezTo>
                    <a:pt x="56" y="161"/>
                    <a:pt x="54" y="164"/>
                    <a:pt x="52" y="165"/>
                  </a:cubicBezTo>
                  <a:cubicBezTo>
                    <a:pt x="51" y="165"/>
                    <a:pt x="47" y="165"/>
                    <a:pt x="46" y="163"/>
                  </a:cubicBezTo>
                  <a:cubicBezTo>
                    <a:pt x="45" y="162"/>
                    <a:pt x="46" y="158"/>
                    <a:pt x="47" y="157"/>
                  </a:cubicBezTo>
                  <a:cubicBezTo>
                    <a:pt x="49" y="155"/>
                    <a:pt x="55" y="154"/>
                    <a:pt x="56" y="152"/>
                  </a:cubicBezTo>
                  <a:cubicBezTo>
                    <a:pt x="57" y="151"/>
                    <a:pt x="58" y="148"/>
                    <a:pt x="58" y="146"/>
                  </a:cubicBezTo>
                  <a:cubicBezTo>
                    <a:pt x="58" y="144"/>
                    <a:pt x="58" y="138"/>
                    <a:pt x="56" y="136"/>
                  </a:cubicBezTo>
                  <a:cubicBezTo>
                    <a:pt x="55" y="134"/>
                    <a:pt x="50" y="132"/>
                    <a:pt x="49" y="130"/>
                  </a:cubicBezTo>
                  <a:cubicBezTo>
                    <a:pt x="48" y="129"/>
                    <a:pt x="50" y="125"/>
                    <a:pt x="49" y="124"/>
                  </a:cubicBezTo>
                  <a:cubicBezTo>
                    <a:pt x="49" y="120"/>
                    <a:pt x="47" y="114"/>
                    <a:pt x="45" y="111"/>
                  </a:cubicBezTo>
                  <a:cubicBezTo>
                    <a:pt x="43" y="110"/>
                    <a:pt x="38" y="109"/>
                    <a:pt x="37" y="107"/>
                  </a:cubicBezTo>
                  <a:cubicBezTo>
                    <a:pt x="35" y="105"/>
                    <a:pt x="34" y="99"/>
                    <a:pt x="33" y="96"/>
                  </a:cubicBezTo>
                  <a:cubicBezTo>
                    <a:pt x="31" y="94"/>
                    <a:pt x="27" y="89"/>
                    <a:pt x="25" y="87"/>
                  </a:cubicBezTo>
                  <a:cubicBezTo>
                    <a:pt x="22" y="86"/>
                    <a:pt x="17" y="85"/>
                    <a:pt x="15" y="84"/>
                  </a:cubicBezTo>
                  <a:cubicBezTo>
                    <a:pt x="13" y="83"/>
                    <a:pt x="10" y="79"/>
                    <a:pt x="8" y="78"/>
                  </a:cubicBezTo>
                  <a:cubicBezTo>
                    <a:pt x="6" y="77"/>
                    <a:pt x="2" y="76"/>
                    <a:pt x="0" y="75"/>
                  </a:cubicBezTo>
                  <a:cubicBezTo>
                    <a:pt x="4" y="71"/>
                    <a:pt x="10" y="66"/>
                    <a:pt x="12" y="63"/>
                  </a:cubicBezTo>
                  <a:cubicBezTo>
                    <a:pt x="14" y="59"/>
                    <a:pt x="17" y="51"/>
                    <a:pt x="18" y="47"/>
                  </a:cubicBezTo>
                  <a:cubicBezTo>
                    <a:pt x="19" y="45"/>
                    <a:pt x="21" y="40"/>
                    <a:pt x="22" y="38"/>
                  </a:cubicBezTo>
                  <a:cubicBezTo>
                    <a:pt x="23" y="37"/>
                    <a:pt x="26" y="35"/>
                    <a:pt x="27" y="35"/>
                  </a:cubicBezTo>
                  <a:cubicBezTo>
                    <a:pt x="29" y="35"/>
                    <a:pt x="32" y="36"/>
                    <a:pt x="33" y="38"/>
                  </a:cubicBezTo>
                  <a:cubicBezTo>
                    <a:pt x="34" y="38"/>
                    <a:pt x="34" y="41"/>
                    <a:pt x="34" y="42"/>
                  </a:cubicBezTo>
                  <a:cubicBezTo>
                    <a:pt x="35" y="43"/>
                    <a:pt x="38" y="43"/>
                    <a:pt x="39" y="44"/>
                  </a:cubicBezTo>
                  <a:cubicBezTo>
                    <a:pt x="41" y="45"/>
                    <a:pt x="45" y="48"/>
                    <a:pt x="46" y="46"/>
                  </a:cubicBezTo>
                  <a:cubicBezTo>
                    <a:pt x="47" y="46"/>
                    <a:pt x="46" y="42"/>
                    <a:pt x="46" y="41"/>
                  </a:cubicBezTo>
                  <a:cubicBezTo>
                    <a:pt x="45" y="38"/>
                    <a:pt x="44" y="34"/>
                    <a:pt x="42" y="32"/>
                  </a:cubicBezTo>
                  <a:cubicBezTo>
                    <a:pt x="41" y="32"/>
                    <a:pt x="39" y="32"/>
                    <a:pt x="38" y="32"/>
                  </a:cubicBezTo>
                  <a:cubicBezTo>
                    <a:pt x="36" y="31"/>
                    <a:pt x="35" y="26"/>
                    <a:pt x="34" y="25"/>
                  </a:cubicBezTo>
                  <a:cubicBezTo>
                    <a:pt x="33" y="24"/>
                    <a:pt x="29" y="24"/>
                    <a:pt x="29" y="23"/>
                  </a:cubicBezTo>
                  <a:cubicBezTo>
                    <a:pt x="27" y="22"/>
                    <a:pt x="27" y="18"/>
                    <a:pt x="26" y="16"/>
                  </a:cubicBezTo>
                  <a:cubicBezTo>
                    <a:pt x="26" y="15"/>
                    <a:pt x="27" y="11"/>
                    <a:pt x="28" y="9"/>
                  </a:cubicBezTo>
                  <a:cubicBezTo>
                    <a:pt x="29" y="7"/>
                    <a:pt x="34" y="5"/>
                    <a:pt x="34" y="2"/>
                  </a:cubicBezTo>
                  <a:cubicBezTo>
                    <a:pt x="35" y="2"/>
                    <a:pt x="35" y="1"/>
                    <a:pt x="35" y="0"/>
                  </a:cubicBezTo>
                  <a:cubicBezTo>
                    <a:pt x="36" y="1"/>
                    <a:pt x="38" y="1"/>
                    <a:pt x="39" y="2"/>
                  </a:cubicBezTo>
                  <a:cubicBezTo>
                    <a:pt x="41" y="4"/>
                    <a:pt x="42" y="8"/>
                    <a:pt x="44" y="9"/>
                  </a:cubicBezTo>
                  <a:cubicBezTo>
                    <a:pt x="46" y="10"/>
                    <a:pt x="51" y="11"/>
                    <a:pt x="52" y="10"/>
                  </a:cubicBezTo>
                  <a:cubicBezTo>
                    <a:pt x="54" y="9"/>
                    <a:pt x="55" y="5"/>
                    <a:pt x="57" y="4"/>
                  </a:cubicBezTo>
                  <a:cubicBezTo>
                    <a:pt x="59" y="3"/>
                    <a:pt x="63" y="2"/>
                    <a:pt x="65" y="2"/>
                  </a:cubicBezTo>
                  <a:cubicBezTo>
                    <a:pt x="67" y="2"/>
                    <a:pt x="71" y="2"/>
                    <a:pt x="72" y="3"/>
                  </a:cubicBezTo>
                  <a:cubicBezTo>
                    <a:pt x="74" y="5"/>
                    <a:pt x="73" y="9"/>
                    <a:pt x="74" y="11"/>
                  </a:cubicBezTo>
                  <a:cubicBezTo>
                    <a:pt x="76" y="12"/>
                    <a:pt x="80" y="11"/>
                    <a:pt x="81" y="12"/>
                  </a:cubicBezTo>
                  <a:cubicBezTo>
                    <a:pt x="83" y="13"/>
                    <a:pt x="83" y="19"/>
                    <a:pt x="84" y="20"/>
                  </a:cubicBezTo>
                  <a:cubicBezTo>
                    <a:pt x="86" y="21"/>
                    <a:pt x="89" y="23"/>
                    <a:pt x="90" y="22"/>
                  </a:cubicBezTo>
                  <a:cubicBezTo>
                    <a:pt x="91" y="22"/>
                    <a:pt x="90" y="17"/>
                    <a:pt x="92" y="17"/>
                  </a:cubicBezTo>
                  <a:cubicBezTo>
                    <a:pt x="93" y="16"/>
                    <a:pt x="95" y="18"/>
                    <a:pt x="96" y="19"/>
                  </a:cubicBezTo>
                  <a:cubicBezTo>
                    <a:pt x="97" y="21"/>
                    <a:pt x="97" y="24"/>
                    <a:pt x="98" y="26"/>
                  </a:cubicBezTo>
                  <a:cubicBezTo>
                    <a:pt x="99" y="27"/>
                    <a:pt x="103" y="27"/>
                    <a:pt x="104" y="28"/>
                  </a:cubicBezTo>
                  <a:cubicBezTo>
                    <a:pt x="105" y="30"/>
                    <a:pt x="105" y="34"/>
                    <a:pt x="106" y="36"/>
                  </a:cubicBezTo>
                  <a:cubicBezTo>
                    <a:pt x="107" y="38"/>
                    <a:pt x="111" y="44"/>
                    <a:pt x="112" y="44"/>
                  </a:cubicBezTo>
                  <a:cubicBezTo>
                    <a:pt x="113" y="45"/>
                    <a:pt x="120" y="42"/>
                    <a:pt x="123" y="41"/>
                  </a:cubicBezTo>
                  <a:cubicBezTo>
                    <a:pt x="124" y="41"/>
                    <a:pt x="127" y="40"/>
                    <a:pt x="128" y="40"/>
                  </a:cubicBezTo>
                  <a:cubicBezTo>
                    <a:pt x="131" y="40"/>
                    <a:pt x="136" y="41"/>
                    <a:pt x="139" y="41"/>
                  </a:cubicBezTo>
                  <a:cubicBezTo>
                    <a:pt x="140" y="42"/>
                    <a:pt x="144" y="42"/>
                    <a:pt x="145" y="41"/>
                  </a:cubicBezTo>
                  <a:cubicBezTo>
                    <a:pt x="147" y="41"/>
                    <a:pt x="149" y="38"/>
                    <a:pt x="151" y="37"/>
                  </a:cubicBezTo>
                  <a:cubicBezTo>
                    <a:pt x="153" y="37"/>
                    <a:pt x="158" y="37"/>
                    <a:pt x="160" y="37"/>
                  </a:cubicBezTo>
                  <a:cubicBezTo>
                    <a:pt x="162" y="38"/>
                    <a:pt x="167" y="40"/>
                    <a:pt x="168" y="42"/>
                  </a:cubicBezTo>
                  <a:cubicBezTo>
                    <a:pt x="169" y="43"/>
                    <a:pt x="169" y="46"/>
                    <a:pt x="168" y="47"/>
                  </a:cubicBezTo>
                  <a:cubicBezTo>
                    <a:pt x="167" y="48"/>
                    <a:pt x="164" y="46"/>
                    <a:pt x="163" y="47"/>
                  </a:cubicBezTo>
                  <a:cubicBezTo>
                    <a:pt x="162" y="48"/>
                    <a:pt x="162" y="52"/>
                    <a:pt x="161" y="53"/>
                  </a:cubicBezTo>
                  <a:cubicBezTo>
                    <a:pt x="160" y="54"/>
                    <a:pt x="155" y="54"/>
                    <a:pt x="155" y="55"/>
                  </a:cubicBezTo>
                  <a:cubicBezTo>
                    <a:pt x="153" y="57"/>
                    <a:pt x="154" y="61"/>
                    <a:pt x="155" y="63"/>
                  </a:cubicBezTo>
                  <a:cubicBezTo>
                    <a:pt x="155" y="65"/>
                    <a:pt x="157" y="69"/>
                    <a:pt x="159" y="70"/>
                  </a:cubicBezTo>
                  <a:cubicBezTo>
                    <a:pt x="160" y="71"/>
                    <a:pt x="163" y="71"/>
                    <a:pt x="164" y="70"/>
                  </a:cubicBezTo>
                  <a:cubicBezTo>
                    <a:pt x="166" y="69"/>
                    <a:pt x="164" y="62"/>
                    <a:pt x="166" y="61"/>
                  </a:cubicBezTo>
                  <a:cubicBezTo>
                    <a:pt x="167" y="59"/>
                    <a:pt x="172" y="62"/>
                    <a:pt x="174" y="62"/>
                  </a:cubicBezTo>
                  <a:cubicBezTo>
                    <a:pt x="176" y="62"/>
                    <a:pt x="182" y="59"/>
                    <a:pt x="184" y="60"/>
                  </a:cubicBezTo>
                  <a:cubicBezTo>
                    <a:pt x="186" y="60"/>
                    <a:pt x="188" y="64"/>
                    <a:pt x="189" y="65"/>
                  </a:cubicBezTo>
                  <a:cubicBezTo>
                    <a:pt x="190" y="66"/>
                    <a:pt x="193" y="66"/>
                    <a:pt x="194" y="67"/>
                  </a:cubicBezTo>
                  <a:cubicBezTo>
                    <a:pt x="195" y="68"/>
                    <a:pt x="196" y="72"/>
                    <a:pt x="198" y="73"/>
                  </a:cubicBezTo>
                  <a:cubicBezTo>
                    <a:pt x="199" y="74"/>
                    <a:pt x="203" y="75"/>
                    <a:pt x="204" y="73"/>
                  </a:cubicBezTo>
                  <a:cubicBezTo>
                    <a:pt x="206" y="72"/>
                    <a:pt x="203" y="66"/>
                    <a:pt x="204" y="64"/>
                  </a:cubicBezTo>
                  <a:cubicBezTo>
                    <a:pt x="204" y="63"/>
                    <a:pt x="206" y="61"/>
                    <a:pt x="207" y="61"/>
                  </a:cubicBezTo>
                  <a:cubicBezTo>
                    <a:pt x="209" y="61"/>
                    <a:pt x="212" y="63"/>
                    <a:pt x="213" y="65"/>
                  </a:cubicBezTo>
                  <a:cubicBezTo>
                    <a:pt x="214" y="66"/>
                    <a:pt x="214" y="70"/>
                    <a:pt x="214" y="72"/>
                  </a:cubicBezTo>
                  <a:cubicBezTo>
                    <a:pt x="213" y="73"/>
                    <a:pt x="213" y="75"/>
                    <a:pt x="213" y="76"/>
                  </a:cubicBezTo>
                  <a:cubicBezTo>
                    <a:pt x="213" y="77"/>
                    <a:pt x="213" y="80"/>
                    <a:pt x="214" y="81"/>
                  </a:cubicBezTo>
                  <a:cubicBezTo>
                    <a:pt x="216" y="81"/>
                    <a:pt x="219" y="80"/>
                    <a:pt x="221" y="79"/>
                  </a:cubicBezTo>
                  <a:cubicBezTo>
                    <a:pt x="221" y="78"/>
                    <a:pt x="221" y="75"/>
                    <a:pt x="222" y="75"/>
                  </a:cubicBezTo>
                  <a:cubicBezTo>
                    <a:pt x="223" y="74"/>
                    <a:pt x="226" y="74"/>
                    <a:pt x="227" y="75"/>
                  </a:cubicBezTo>
                  <a:cubicBezTo>
                    <a:pt x="228" y="76"/>
                    <a:pt x="228" y="80"/>
                    <a:pt x="228" y="82"/>
                  </a:cubicBezTo>
                  <a:cubicBezTo>
                    <a:pt x="228" y="84"/>
                    <a:pt x="228" y="88"/>
                    <a:pt x="229" y="88"/>
                  </a:cubicBezTo>
                  <a:cubicBezTo>
                    <a:pt x="231" y="89"/>
                    <a:pt x="233" y="86"/>
                    <a:pt x="234" y="85"/>
                  </a:cubicBezTo>
                  <a:cubicBezTo>
                    <a:pt x="236" y="85"/>
                    <a:pt x="240" y="86"/>
                    <a:pt x="242" y="85"/>
                  </a:cubicBezTo>
                  <a:cubicBezTo>
                    <a:pt x="243" y="85"/>
                    <a:pt x="246" y="83"/>
                    <a:pt x="246" y="82"/>
                  </a:cubicBezTo>
                  <a:cubicBezTo>
                    <a:pt x="247" y="80"/>
                    <a:pt x="245" y="75"/>
                    <a:pt x="246" y="74"/>
                  </a:cubicBezTo>
                  <a:cubicBezTo>
                    <a:pt x="247" y="72"/>
                    <a:pt x="251" y="72"/>
                    <a:pt x="252" y="72"/>
                  </a:cubicBezTo>
                  <a:cubicBezTo>
                    <a:pt x="255" y="72"/>
                    <a:pt x="259" y="75"/>
                    <a:pt x="261" y="76"/>
                  </a:cubicBezTo>
                  <a:cubicBezTo>
                    <a:pt x="263" y="78"/>
                    <a:pt x="267" y="83"/>
                    <a:pt x="270" y="84"/>
                  </a:cubicBezTo>
                  <a:cubicBezTo>
                    <a:pt x="271" y="85"/>
                    <a:pt x="275" y="86"/>
                    <a:pt x="276" y="86"/>
                  </a:cubicBezTo>
                  <a:cubicBezTo>
                    <a:pt x="279" y="86"/>
                    <a:pt x="283" y="84"/>
                    <a:pt x="285" y="84"/>
                  </a:cubicBezTo>
                  <a:cubicBezTo>
                    <a:pt x="286" y="83"/>
                    <a:pt x="289" y="83"/>
                    <a:pt x="290" y="84"/>
                  </a:cubicBezTo>
                  <a:cubicBezTo>
                    <a:pt x="292" y="84"/>
                    <a:pt x="296" y="88"/>
                    <a:pt x="298" y="88"/>
                  </a:cubicBezTo>
                  <a:cubicBezTo>
                    <a:pt x="300" y="89"/>
                    <a:pt x="304" y="90"/>
                    <a:pt x="306" y="89"/>
                  </a:cubicBezTo>
                  <a:cubicBezTo>
                    <a:pt x="307" y="88"/>
                    <a:pt x="307" y="83"/>
                    <a:pt x="308" y="82"/>
                  </a:cubicBezTo>
                  <a:cubicBezTo>
                    <a:pt x="310" y="82"/>
                    <a:pt x="313" y="83"/>
                    <a:pt x="314" y="84"/>
                  </a:cubicBezTo>
                  <a:cubicBezTo>
                    <a:pt x="316" y="85"/>
                    <a:pt x="319" y="88"/>
                    <a:pt x="320" y="89"/>
                  </a:cubicBezTo>
                  <a:cubicBezTo>
                    <a:pt x="322" y="89"/>
                    <a:pt x="326" y="90"/>
                    <a:pt x="327" y="89"/>
                  </a:cubicBezTo>
                  <a:cubicBezTo>
                    <a:pt x="329" y="87"/>
                    <a:pt x="326" y="81"/>
                    <a:pt x="327" y="80"/>
                  </a:cubicBezTo>
                  <a:cubicBezTo>
                    <a:pt x="328" y="78"/>
                    <a:pt x="333" y="79"/>
                    <a:pt x="335" y="79"/>
                  </a:cubicBezTo>
                  <a:cubicBezTo>
                    <a:pt x="338" y="79"/>
                    <a:pt x="342" y="82"/>
                    <a:pt x="345" y="82"/>
                  </a:cubicBezTo>
                  <a:cubicBezTo>
                    <a:pt x="347" y="82"/>
                    <a:pt x="352" y="80"/>
                    <a:pt x="354" y="79"/>
                  </a:cubicBezTo>
                  <a:cubicBezTo>
                    <a:pt x="355" y="79"/>
                    <a:pt x="358" y="76"/>
                    <a:pt x="359" y="76"/>
                  </a:cubicBezTo>
                  <a:cubicBezTo>
                    <a:pt x="362" y="75"/>
                    <a:pt x="368" y="76"/>
                    <a:pt x="370" y="76"/>
                  </a:cubicBezTo>
                  <a:cubicBezTo>
                    <a:pt x="373" y="76"/>
                    <a:pt x="378" y="78"/>
                    <a:pt x="381" y="79"/>
                  </a:cubicBezTo>
                  <a:cubicBezTo>
                    <a:pt x="382" y="80"/>
                    <a:pt x="384" y="82"/>
                    <a:pt x="385" y="83"/>
                  </a:cubicBezTo>
                  <a:cubicBezTo>
                    <a:pt x="386" y="83"/>
                    <a:pt x="388" y="84"/>
                    <a:pt x="389" y="83"/>
                  </a:cubicBezTo>
                  <a:cubicBezTo>
                    <a:pt x="391" y="83"/>
                    <a:pt x="393" y="80"/>
                    <a:pt x="394" y="79"/>
                  </a:cubicBezTo>
                  <a:cubicBezTo>
                    <a:pt x="396" y="79"/>
                    <a:pt x="399" y="79"/>
                    <a:pt x="400" y="79"/>
                  </a:cubicBezTo>
                  <a:cubicBezTo>
                    <a:pt x="402" y="80"/>
                    <a:pt x="404" y="84"/>
                    <a:pt x="405" y="85"/>
                  </a:cubicBezTo>
                  <a:cubicBezTo>
                    <a:pt x="406" y="87"/>
                    <a:pt x="407" y="92"/>
                    <a:pt x="408" y="94"/>
                  </a:cubicBezTo>
                  <a:cubicBezTo>
                    <a:pt x="410" y="96"/>
                    <a:pt x="417" y="96"/>
                    <a:pt x="420" y="96"/>
                  </a:cubicBezTo>
                  <a:cubicBezTo>
                    <a:pt x="422" y="96"/>
                    <a:pt x="426" y="97"/>
                    <a:pt x="427" y="96"/>
                  </a:cubicBezTo>
                  <a:cubicBezTo>
                    <a:pt x="428" y="96"/>
                    <a:pt x="430" y="94"/>
                    <a:pt x="431" y="93"/>
                  </a:cubicBezTo>
                  <a:cubicBezTo>
                    <a:pt x="433" y="94"/>
                    <a:pt x="435" y="95"/>
                    <a:pt x="436" y="95"/>
                  </a:cubicBezTo>
                  <a:cubicBezTo>
                    <a:pt x="437" y="95"/>
                    <a:pt x="437" y="95"/>
                    <a:pt x="438" y="95"/>
                  </a:cubicBezTo>
                  <a:cubicBezTo>
                    <a:pt x="437" y="96"/>
                    <a:pt x="436" y="98"/>
                    <a:pt x="436" y="99"/>
                  </a:cubicBezTo>
                  <a:cubicBezTo>
                    <a:pt x="435" y="102"/>
                    <a:pt x="437" y="107"/>
                    <a:pt x="439" y="109"/>
                  </a:cubicBezTo>
                  <a:cubicBezTo>
                    <a:pt x="439" y="110"/>
                    <a:pt x="442" y="110"/>
                    <a:pt x="443" y="111"/>
                  </a:cubicBezTo>
                  <a:cubicBezTo>
                    <a:pt x="445" y="112"/>
                    <a:pt x="447" y="116"/>
                    <a:pt x="447" y="118"/>
                  </a:cubicBezTo>
                  <a:close/>
                </a:path>
              </a:pathLst>
            </a:custGeom>
            <a:solidFill>
              <a:schemeClr val="accent2"/>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18"/>
            <p:cNvSpPr>
              <a:spLocks/>
            </p:cNvSpPr>
            <p:nvPr/>
          </p:nvSpPr>
          <p:spPr bwMode="auto">
            <a:xfrm>
              <a:off x="1152525" y="3068638"/>
              <a:ext cx="955675" cy="1147763"/>
            </a:xfrm>
            <a:custGeom>
              <a:avLst/>
              <a:gdLst/>
              <a:ahLst/>
              <a:cxnLst>
                <a:cxn ang="0">
                  <a:pos x="568" y="187"/>
                </a:cxn>
                <a:cxn ang="0">
                  <a:pos x="547" y="215"/>
                </a:cxn>
                <a:cxn ang="0">
                  <a:pos x="533" y="241"/>
                </a:cxn>
                <a:cxn ang="0">
                  <a:pos x="506" y="269"/>
                </a:cxn>
                <a:cxn ang="0">
                  <a:pos x="494" y="293"/>
                </a:cxn>
                <a:cxn ang="0">
                  <a:pos x="484" y="317"/>
                </a:cxn>
                <a:cxn ang="0">
                  <a:pos x="479" y="341"/>
                </a:cxn>
                <a:cxn ang="0">
                  <a:pos x="458" y="368"/>
                </a:cxn>
                <a:cxn ang="0">
                  <a:pos x="423" y="387"/>
                </a:cxn>
                <a:cxn ang="0">
                  <a:pos x="372" y="406"/>
                </a:cxn>
                <a:cxn ang="0">
                  <a:pos x="340" y="407"/>
                </a:cxn>
                <a:cxn ang="0">
                  <a:pos x="316" y="421"/>
                </a:cxn>
                <a:cxn ang="0">
                  <a:pos x="294" y="415"/>
                </a:cxn>
                <a:cxn ang="0">
                  <a:pos x="279" y="446"/>
                </a:cxn>
                <a:cxn ang="0">
                  <a:pos x="267" y="482"/>
                </a:cxn>
                <a:cxn ang="0">
                  <a:pos x="305" y="519"/>
                </a:cxn>
                <a:cxn ang="0">
                  <a:pos x="309" y="560"/>
                </a:cxn>
                <a:cxn ang="0">
                  <a:pos x="298" y="595"/>
                </a:cxn>
                <a:cxn ang="0">
                  <a:pos x="270" y="628"/>
                </a:cxn>
                <a:cxn ang="0">
                  <a:pos x="254" y="667"/>
                </a:cxn>
                <a:cxn ang="0">
                  <a:pos x="232" y="685"/>
                </a:cxn>
                <a:cxn ang="0">
                  <a:pos x="199" y="669"/>
                </a:cxn>
                <a:cxn ang="0">
                  <a:pos x="174" y="638"/>
                </a:cxn>
                <a:cxn ang="0">
                  <a:pos x="129" y="631"/>
                </a:cxn>
                <a:cxn ang="0">
                  <a:pos x="90" y="613"/>
                </a:cxn>
                <a:cxn ang="0">
                  <a:pos x="77" y="614"/>
                </a:cxn>
                <a:cxn ang="0">
                  <a:pos x="67" y="597"/>
                </a:cxn>
                <a:cxn ang="0">
                  <a:pos x="56" y="562"/>
                </a:cxn>
                <a:cxn ang="0">
                  <a:pos x="27" y="552"/>
                </a:cxn>
                <a:cxn ang="0">
                  <a:pos x="11" y="534"/>
                </a:cxn>
                <a:cxn ang="0">
                  <a:pos x="65" y="480"/>
                </a:cxn>
                <a:cxn ang="0">
                  <a:pos x="80" y="418"/>
                </a:cxn>
                <a:cxn ang="0">
                  <a:pos x="106" y="294"/>
                </a:cxn>
                <a:cxn ang="0">
                  <a:pos x="123" y="235"/>
                </a:cxn>
                <a:cxn ang="0">
                  <a:pos x="144" y="223"/>
                </a:cxn>
                <a:cxn ang="0">
                  <a:pos x="118" y="224"/>
                </a:cxn>
                <a:cxn ang="0">
                  <a:pos x="111" y="212"/>
                </a:cxn>
                <a:cxn ang="0">
                  <a:pos x="135" y="93"/>
                </a:cxn>
                <a:cxn ang="0">
                  <a:pos x="154" y="24"/>
                </a:cxn>
                <a:cxn ang="0">
                  <a:pos x="181" y="61"/>
                </a:cxn>
                <a:cxn ang="0">
                  <a:pos x="208" y="119"/>
                </a:cxn>
                <a:cxn ang="0">
                  <a:pos x="230" y="167"/>
                </a:cxn>
                <a:cxn ang="0">
                  <a:pos x="236" y="180"/>
                </a:cxn>
                <a:cxn ang="0">
                  <a:pos x="220" y="143"/>
                </a:cxn>
                <a:cxn ang="0">
                  <a:pos x="209" y="85"/>
                </a:cxn>
                <a:cxn ang="0">
                  <a:pos x="241" y="92"/>
                </a:cxn>
                <a:cxn ang="0">
                  <a:pos x="260" y="124"/>
                </a:cxn>
                <a:cxn ang="0">
                  <a:pos x="294" y="137"/>
                </a:cxn>
                <a:cxn ang="0">
                  <a:pos x="326" y="121"/>
                </a:cxn>
                <a:cxn ang="0">
                  <a:pos x="360" y="101"/>
                </a:cxn>
                <a:cxn ang="0">
                  <a:pos x="377" y="62"/>
                </a:cxn>
                <a:cxn ang="0">
                  <a:pos x="416" y="27"/>
                </a:cxn>
                <a:cxn ang="0">
                  <a:pos x="434" y="0"/>
                </a:cxn>
                <a:cxn ang="0">
                  <a:pos x="455" y="30"/>
                </a:cxn>
                <a:cxn ang="0">
                  <a:pos x="505" y="25"/>
                </a:cxn>
                <a:cxn ang="0">
                  <a:pos x="527" y="58"/>
                </a:cxn>
                <a:cxn ang="0">
                  <a:pos x="549" y="77"/>
                </a:cxn>
                <a:cxn ang="0">
                  <a:pos x="538" y="114"/>
                </a:cxn>
                <a:cxn ang="0">
                  <a:pos x="561" y="136"/>
                </a:cxn>
              </a:cxnLst>
              <a:rect l="0" t="0" r="r" b="b"/>
              <a:pathLst>
                <a:path w="571" h="685">
                  <a:moveTo>
                    <a:pt x="568" y="157"/>
                  </a:moveTo>
                  <a:cubicBezTo>
                    <a:pt x="569" y="158"/>
                    <a:pt x="570" y="161"/>
                    <a:pt x="571" y="164"/>
                  </a:cubicBezTo>
                  <a:cubicBezTo>
                    <a:pt x="569" y="164"/>
                    <a:pt x="567" y="165"/>
                    <a:pt x="566" y="166"/>
                  </a:cubicBezTo>
                  <a:cubicBezTo>
                    <a:pt x="565" y="167"/>
                    <a:pt x="564" y="171"/>
                    <a:pt x="564" y="172"/>
                  </a:cubicBezTo>
                  <a:cubicBezTo>
                    <a:pt x="564" y="174"/>
                    <a:pt x="565" y="176"/>
                    <a:pt x="566" y="178"/>
                  </a:cubicBezTo>
                  <a:cubicBezTo>
                    <a:pt x="567" y="180"/>
                    <a:pt x="569" y="185"/>
                    <a:pt x="568" y="187"/>
                  </a:cubicBezTo>
                  <a:cubicBezTo>
                    <a:pt x="568" y="188"/>
                    <a:pt x="564" y="189"/>
                    <a:pt x="564" y="191"/>
                  </a:cubicBezTo>
                  <a:cubicBezTo>
                    <a:pt x="563" y="193"/>
                    <a:pt x="565" y="197"/>
                    <a:pt x="564" y="199"/>
                  </a:cubicBezTo>
                  <a:cubicBezTo>
                    <a:pt x="563" y="200"/>
                    <a:pt x="561" y="202"/>
                    <a:pt x="560" y="203"/>
                  </a:cubicBezTo>
                  <a:cubicBezTo>
                    <a:pt x="559" y="205"/>
                    <a:pt x="561" y="211"/>
                    <a:pt x="560" y="213"/>
                  </a:cubicBezTo>
                  <a:cubicBezTo>
                    <a:pt x="559" y="214"/>
                    <a:pt x="556" y="214"/>
                    <a:pt x="554" y="215"/>
                  </a:cubicBezTo>
                  <a:cubicBezTo>
                    <a:pt x="552" y="215"/>
                    <a:pt x="548" y="213"/>
                    <a:pt x="547" y="215"/>
                  </a:cubicBezTo>
                  <a:cubicBezTo>
                    <a:pt x="546" y="215"/>
                    <a:pt x="547" y="217"/>
                    <a:pt x="547" y="218"/>
                  </a:cubicBezTo>
                  <a:cubicBezTo>
                    <a:pt x="547" y="220"/>
                    <a:pt x="545" y="222"/>
                    <a:pt x="545" y="223"/>
                  </a:cubicBezTo>
                  <a:cubicBezTo>
                    <a:pt x="545" y="224"/>
                    <a:pt x="546" y="228"/>
                    <a:pt x="546" y="229"/>
                  </a:cubicBezTo>
                  <a:cubicBezTo>
                    <a:pt x="545" y="231"/>
                    <a:pt x="542" y="235"/>
                    <a:pt x="540" y="236"/>
                  </a:cubicBezTo>
                  <a:cubicBezTo>
                    <a:pt x="539" y="236"/>
                    <a:pt x="535" y="235"/>
                    <a:pt x="534" y="236"/>
                  </a:cubicBezTo>
                  <a:cubicBezTo>
                    <a:pt x="533" y="236"/>
                    <a:pt x="534" y="240"/>
                    <a:pt x="533" y="241"/>
                  </a:cubicBezTo>
                  <a:cubicBezTo>
                    <a:pt x="531" y="242"/>
                    <a:pt x="527" y="242"/>
                    <a:pt x="525" y="243"/>
                  </a:cubicBezTo>
                  <a:cubicBezTo>
                    <a:pt x="523" y="244"/>
                    <a:pt x="519" y="246"/>
                    <a:pt x="518" y="248"/>
                  </a:cubicBezTo>
                  <a:cubicBezTo>
                    <a:pt x="518" y="249"/>
                    <a:pt x="519" y="252"/>
                    <a:pt x="518" y="253"/>
                  </a:cubicBezTo>
                  <a:cubicBezTo>
                    <a:pt x="518" y="254"/>
                    <a:pt x="516" y="257"/>
                    <a:pt x="516" y="258"/>
                  </a:cubicBezTo>
                  <a:cubicBezTo>
                    <a:pt x="515" y="258"/>
                    <a:pt x="512" y="259"/>
                    <a:pt x="511" y="260"/>
                  </a:cubicBezTo>
                  <a:cubicBezTo>
                    <a:pt x="510" y="262"/>
                    <a:pt x="508" y="268"/>
                    <a:pt x="506" y="269"/>
                  </a:cubicBezTo>
                  <a:cubicBezTo>
                    <a:pt x="505" y="270"/>
                    <a:pt x="503" y="269"/>
                    <a:pt x="502" y="269"/>
                  </a:cubicBezTo>
                  <a:cubicBezTo>
                    <a:pt x="500" y="270"/>
                    <a:pt x="497" y="272"/>
                    <a:pt x="495" y="273"/>
                  </a:cubicBezTo>
                  <a:cubicBezTo>
                    <a:pt x="493" y="273"/>
                    <a:pt x="489" y="275"/>
                    <a:pt x="488" y="277"/>
                  </a:cubicBezTo>
                  <a:cubicBezTo>
                    <a:pt x="487" y="279"/>
                    <a:pt x="488" y="283"/>
                    <a:pt x="489" y="285"/>
                  </a:cubicBezTo>
                  <a:cubicBezTo>
                    <a:pt x="490" y="286"/>
                    <a:pt x="492" y="286"/>
                    <a:pt x="493" y="287"/>
                  </a:cubicBezTo>
                  <a:cubicBezTo>
                    <a:pt x="494" y="288"/>
                    <a:pt x="493" y="291"/>
                    <a:pt x="494" y="293"/>
                  </a:cubicBezTo>
                  <a:cubicBezTo>
                    <a:pt x="495" y="294"/>
                    <a:pt x="499" y="296"/>
                    <a:pt x="500" y="298"/>
                  </a:cubicBezTo>
                  <a:cubicBezTo>
                    <a:pt x="501" y="299"/>
                    <a:pt x="501" y="302"/>
                    <a:pt x="501" y="304"/>
                  </a:cubicBezTo>
                  <a:cubicBezTo>
                    <a:pt x="501" y="306"/>
                    <a:pt x="499" y="310"/>
                    <a:pt x="498" y="312"/>
                  </a:cubicBezTo>
                  <a:cubicBezTo>
                    <a:pt x="498" y="314"/>
                    <a:pt x="499" y="317"/>
                    <a:pt x="498" y="318"/>
                  </a:cubicBezTo>
                  <a:cubicBezTo>
                    <a:pt x="497" y="321"/>
                    <a:pt x="491" y="323"/>
                    <a:pt x="488" y="322"/>
                  </a:cubicBezTo>
                  <a:cubicBezTo>
                    <a:pt x="487" y="322"/>
                    <a:pt x="485" y="318"/>
                    <a:pt x="484" y="317"/>
                  </a:cubicBezTo>
                  <a:cubicBezTo>
                    <a:pt x="482" y="316"/>
                    <a:pt x="479" y="314"/>
                    <a:pt x="477" y="315"/>
                  </a:cubicBezTo>
                  <a:cubicBezTo>
                    <a:pt x="474" y="315"/>
                    <a:pt x="470" y="319"/>
                    <a:pt x="469" y="322"/>
                  </a:cubicBezTo>
                  <a:cubicBezTo>
                    <a:pt x="469" y="324"/>
                    <a:pt x="471" y="327"/>
                    <a:pt x="472" y="328"/>
                  </a:cubicBezTo>
                  <a:cubicBezTo>
                    <a:pt x="472" y="330"/>
                    <a:pt x="470" y="333"/>
                    <a:pt x="470" y="334"/>
                  </a:cubicBezTo>
                  <a:cubicBezTo>
                    <a:pt x="471" y="335"/>
                    <a:pt x="475" y="335"/>
                    <a:pt x="476" y="336"/>
                  </a:cubicBezTo>
                  <a:cubicBezTo>
                    <a:pt x="477" y="336"/>
                    <a:pt x="479" y="339"/>
                    <a:pt x="479" y="341"/>
                  </a:cubicBezTo>
                  <a:cubicBezTo>
                    <a:pt x="479" y="343"/>
                    <a:pt x="476" y="345"/>
                    <a:pt x="475" y="347"/>
                  </a:cubicBezTo>
                  <a:cubicBezTo>
                    <a:pt x="475" y="349"/>
                    <a:pt x="475" y="352"/>
                    <a:pt x="475" y="354"/>
                  </a:cubicBezTo>
                  <a:cubicBezTo>
                    <a:pt x="475" y="356"/>
                    <a:pt x="474" y="360"/>
                    <a:pt x="473" y="361"/>
                  </a:cubicBezTo>
                  <a:cubicBezTo>
                    <a:pt x="471" y="362"/>
                    <a:pt x="468" y="360"/>
                    <a:pt x="467" y="361"/>
                  </a:cubicBezTo>
                  <a:cubicBezTo>
                    <a:pt x="465" y="362"/>
                    <a:pt x="466" y="367"/>
                    <a:pt x="464" y="368"/>
                  </a:cubicBezTo>
                  <a:cubicBezTo>
                    <a:pt x="463" y="369"/>
                    <a:pt x="460" y="367"/>
                    <a:pt x="458" y="368"/>
                  </a:cubicBezTo>
                  <a:cubicBezTo>
                    <a:pt x="456" y="369"/>
                    <a:pt x="455" y="375"/>
                    <a:pt x="453" y="377"/>
                  </a:cubicBezTo>
                  <a:cubicBezTo>
                    <a:pt x="452" y="378"/>
                    <a:pt x="448" y="378"/>
                    <a:pt x="447" y="380"/>
                  </a:cubicBezTo>
                  <a:cubicBezTo>
                    <a:pt x="446" y="381"/>
                    <a:pt x="445" y="386"/>
                    <a:pt x="444" y="388"/>
                  </a:cubicBezTo>
                  <a:cubicBezTo>
                    <a:pt x="442" y="390"/>
                    <a:pt x="438" y="393"/>
                    <a:pt x="435" y="394"/>
                  </a:cubicBezTo>
                  <a:cubicBezTo>
                    <a:pt x="433" y="395"/>
                    <a:pt x="429" y="396"/>
                    <a:pt x="427" y="395"/>
                  </a:cubicBezTo>
                  <a:cubicBezTo>
                    <a:pt x="425" y="394"/>
                    <a:pt x="425" y="388"/>
                    <a:pt x="423" y="387"/>
                  </a:cubicBezTo>
                  <a:cubicBezTo>
                    <a:pt x="422" y="386"/>
                    <a:pt x="418" y="386"/>
                    <a:pt x="416" y="386"/>
                  </a:cubicBezTo>
                  <a:cubicBezTo>
                    <a:pt x="414" y="387"/>
                    <a:pt x="411" y="390"/>
                    <a:pt x="409" y="390"/>
                  </a:cubicBezTo>
                  <a:cubicBezTo>
                    <a:pt x="407" y="391"/>
                    <a:pt x="403" y="389"/>
                    <a:pt x="400" y="390"/>
                  </a:cubicBezTo>
                  <a:cubicBezTo>
                    <a:pt x="397" y="390"/>
                    <a:pt x="391" y="393"/>
                    <a:pt x="388" y="395"/>
                  </a:cubicBezTo>
                  <a:cubicBezTo>
                    <a:pt x="386" y="396"/>
                    <a:pt x="382" y="399"/>
                    <a:pt x="380" y="401"/>
                  </a:cubicBezTo>
                  <a:cubicBezTo>
                    <a:pt x="378" y="402"/>
                    <a:pt x="374" y="405"/>
                    <a:pt x="372" y="406"/>
                  </a:cubicBezTo>
                  <a:cubicBezTo>
                    <a:pt x="369" y="406"/>
                    <a:pt x="361" y="404"/>
                    <a:pt x="359" y="402"/>
                  </a:cubicBezTo>
                  <a:cubicBezTo>
                    <a:pt x="357" y="400"/>
                    <a:pt x="358" y="395"/>
                    <a:pt x="357" y="394"/>
                  </a:cubicBezTo>
                  <a:cubicBezTo>
                    <a:pt x="355" y="393"/>
                    <a:pt x="350" y="395"/>
                    <a:pt x="348" y="397"/>
                  </a:cubicBezTo>
                  <a:cubicBezTo>
                    <a:pt x="347" y="398"/>
                    <a:pt x="349" y="402"/>
                    <a:pt x="348" y="403"/>
                  </a:cubicBezTo>
                  <a:cubicBezTo>
                    <a:pt x="348" y="405"/>
                    <a:pt x="346" y="406"/>
                    <a:pt x="344" y="407"/>
                  </a:cubicBezTo>
                  <a:cubicBezTo>
                    <a:pt x="343" y="407"/>
                    <a:pt x="341" y="407"/>
                    <a:pt x="340" y="407"/>
                  </a:cubicBezTo>
                  <a:cubicBezTo>
                    <a:pt x="338" y="406"/>
                    <a:pt x="335" y="401"/>
                    <a:pt x="333" y="401"/>
                  </a:cubicBezTo>
                  <a:cubicBezTo>
                    <a:pt x="332" y="401"/>
                    <a:pt x="329" y="403"/>
                    <a:pt x="329" y="404"/>
                  </a:cubicBezTo>
                  <a:cubicBezTo>
                    <a:pt x="329" y="406"/>
                    <a:pt x="333" y="408"/>
                    <a:pt x="333" y="410"/>
                  </a:cubicBezTo>
                  <a:cubicBezTo>
                    <a:pt x="334" y="413"/>
                    <a:pt x="332" y="418"/>
                    <a:pt x="331" y="420"/>
                  </a:cubicBezTo>
                  <a:cubicBezTo>
                    <a:pt x="330" y="421"/>
                    <a:pt x="328" y="424"/>
                    <a:pt x="326" y="424"/>
                  </a:cubicBezTo>
                  <a:cubicBezTo>
                    <a:pt x="324" y="424"/>
                    <a:pt x="317" y="423"/>
                    <a:pt x="316" y="421"/>
                  </a:cubicBezTo>
                  <a:cubicBezTo>
                    <a:pt x="315" y="419"/>
                    <a:pt x="319" y="415"/>
                    <a:pt x="319" y="413"/>
                  </a:cubicBezTo>
                  <a:cubicBezTo>
                    <a:pt x="319" y="411"/>
                    <a:pt x="317" y="408"/>
                    <a:pt x="316" y="407"/>
                  </a:cubicBezTo>
                  <a:cubicBezTo>
                    <a:pt x="315" y="406"/>
                    <a:pt x="312" y="406"/>
                    <a:pt x="310" y="406"/>
                  </a:cubicBezTo>
                  <a:cubicBezTo>
                    <a:pt x="310" y="407"/>
                    <a:pt x="308" y="408"/>
                    <a:pt x="308" y="408"/>
                  </a:cubicBezTo>
                  <a:cubicBezTo>
                    <a:pt x="306" y="411"/>
                    <a:pt x="305" y="419"/>
                    <a:pt x="301" y="420"/>
                  </a:cubicBezTo>
                  <a:cubicBezTo>
                    <a:pt x="299" y="420"/>
                    <a:pt x="296" y="416"/>
                    <a:pt x="294" y="415"/>
                  </a:cubicBezTo>
                  <a:cubicBezTo>
                    <a:pt x="293" y="415"/>
                    <a:pt x="290" y="415"/>
                    <a:pt x="289" y="415"/>
                  </a:cubicBezTo>
                  <a:cubicBezTo>
                    <a:pt x="286" y="415"/>
                    <a:pt x="279" y="418"/>
                    <a:pt x="278" y="420"/>
                  </a:cubicBezTo>
                  <a:cubicBezTo>
                    <a:pt x="276" y="422"/>
                    <a:pt x="276" y="426"/>
                    <a:pt x="278" y="428"/>
                  </a:cubicBezTo>
                  <a:cubicBezTo>
                    <a:pt x="278" y="429"/>
                    <a:pt x="283" y="429"/>
                    <a:pt x="284" y="431"/>
                  </a:cubicBezTo>
                  <a:cubicBezTo>
                    <a:pt x="285" y="433"/>
                    <a:pt x="285" y="438"/>
                    <a:pt x="284" y="441"/>
                  </a:cubicBezTo>
                  <a:cubicBezTo>
                    <a:pt x="284" y="442"/>
                    <a:pt x="280" y="445"/>
                    <a:pt x="279" y="446"/>
                  </a:cubicBezTo>
                  <a:cubicBezTo>
                    <a:pt x="279" y="448"/>
                    <a:pt x="279" y="453"/>
                    <a:pt x="279" y="455"/>
                  </a:cubicBezTo>
                  <a:cubicBezTo>
                    <a:pt x="280" y="456"/>
                    <a:pt x="283" y="459"/>
                    <a:pt x="283" y="461"/>
                  </a:cubicBezTo>
                  <a:cubicBezTo>
                    <a:pt x="284" y="463"/>
                    <a:pt x="284" y="467"/>
                    <a:pt x="283" y="469"/>
                  </a:cubicBezTo>
                  <a:cubicBezTo>
                    <a:pt x="283" y="470"/>
                    <a:pt x="280" y="472"/>
                    <a:pt x="279" y="472"/>
                  </a:cubicBezTo>
                  <a:cubicBezTo>
                    <a:pt x="277" y="473"/>
                    <a:pt x="271" y="470"/>
                    <a:pt x="269" y="471"/>
                  </a:cubicBezTo>
                  <a:cubicBezTo>
                    <a:pt x="267" y="473"/>
                    <a:pt x="267" y="479"/>
                    <a:pt x="267" y="482"/>
                  </a:cubicBezTo>
                  <a:cubicBezTo>
                    <a:pt x="268" y="485"/>
                    <a:pt x="270" y="492"/>
                    <a:pt x="273" y="494"/>
                  </a:cubicBezTo>
                  <a:cubicBezTo>
                    <a:pt x="274" y="496"/>
                    <a:pt x="279" y="497"/>
                    <a:pt x="281" y="497"/>
                  </a:cubicBezTo>
                  <a:cubicBezTo>
                    <a:pt x="284" y="498"/>
                    <a:pt x="290" y="496"/>
                    <a:pt x="293" y="497"/>
                  </a:cubicBezTo>
                  <a:cubicBezTo>
                    <a:pt x="294" y="498"/>
                    <a:pt x="295" y="503"/>
                    <a:pt x="296" y="505"/>
                  </a:cubicBezTo>
                  <a:cubicBezTo>
                    <a:pt x="298" y="507"/>
                    <a:pt x="305" y="508"/>
                    <a:pt x="306" y="511"/>
                  </a:cubicBezTo>
                  <a:cubicBezTo>
                    <a:pt x="307" y="513"/>
                    <a:pt x="304" y="517"/>
                    <a:pt x="305" y="519"/>
                  </a:cubicBezTo>
                  <a:cubicBezTo>
                    <a:pt x="305" y="521"/>
                    <a:pt x="309" y="523"/>
                    <a:pt x="310" y="524"/>
                  </a:cubicBezTo>
                  <a:cubicBezTo>
                    <a:pt x="312" y="527"/>
                    <a:pt x="314" y="533"/>
                    <a:pt x="315" y="537"/>
                  </a:cubicBezTo>
                  <a:cubicBezTo>
                    <a:pt x="315" y="539"/>
                    <a:pt x="312" y="543"/>
                    <a:pt x="312" y="545"/>
                  </a:cubicBezTo>
                  <a:cubicBezTo>
                    <a:pt x="313" y="548"/>
                    <a:pt x="318" y="549"/>
                    <a:pt x="319" y="551"/>
                  </a:cubicBezTo>
                  <a:cubicBezTo>
                    <a:pt x="320" y="553"/>
                    <a:pt x="320" y="559"/>
                    <a:pt x="318" y="560"/>
                  </a:cubicBezTo>
                  <a:cubicBezTo>
                    <a:pt x="316" y="562"/>
                    <a:pt x="310" y="559"/>
                    <a:pt x="309" y="560"/>
                  </a:cubicBezTo>
                  <a:cubicBezTo>
                    <a:pt x="307" y="561"/>
                    <a:pt x="307" y="564"/>
                    <a:pt x="307" y="566"/>
                  </a:cubicBezTo>
                  <a:cubicBezTo>
                    <a:pt x="307" y="568"/>
                    <a:pt x="306" y="571"/>
                    <a:pt x="306" y="573"/>
                  </a:cubicBezTo>
                  <a:cubicBezTo>
                    <a:pt x="306" y="575"/>
                    <a:pt x="307" y="578"/>
                    <a:pt x="306" y="580"/>
                  </a:cubicBezTo>
                  <a:cubicBezTo>
                    <a:pt x="306" y="581"/>
                    <a:pt x="305" y="582"/>
                    <a:pt x="305" y="582"/>
                  </a:cubicBezTo>
                  <a:cubicBezTo>
                    <a:pt x="304" y="584"/>
                    <a:pt x="304" y="590"/>
                    <a:pt x="303" y="592"/>
                  </a:cubicBezTo>
                  <a:cubicBezTo>
                    <a:pt x="302" y="593"/>
                    <a:pt x="299" y="594"/>
                    <a:pt x="298" y="595"/>
                  </a:cubicBezTo>
                  <a:cubicBezTo>
                    <a:pt x="296" y="597"/>
                    <a:pt x="295" y="601"/>
                    <a:pt x="294" y="602"/>
                  </a:cubicBezTo>
                  <a:cubicBezTo>
                    <a:pt x="293" y="604"/>
                    <a:pt x="292" y="608"/>
                    <a:pt x="291" y="609"/>
                  </a:cubicBezTo>
                  <a:cubicBezTo>
                    <a:pt x="289" y="610"/>
                    <a:pt x="286" y="608"/>
                    <a:pt x="284" y="609"/>
                  </a:cubicBezTo>
                  <a:cubicBezTo>
                    <a:pt x="282" y="610"/>
                    <a:pt x="278" y="614"/>
                    <a:pt x="277" y="617"/>
                  </a:cubicBezTo>
                  <a:cubicBezTo>
                    <a:pt x="276" y="619"/>
                    <a:pt x="280" y="625"/>
                    <a:pt x="278" y="627"/>
                  </a:cubicBezTo>
                  <a:cubicBezTo>
                    <a:pt x="277" y="629"/>
                    <a:pt x="272" y="628"/>
                    <a:pt x="270" y="628"/>
                  </a:cubicBezTo>
                  <a:cubicBezTo>
                    <a:pt x="268" y="629"/>
                    <a:pt x="265" y="631"/>
                    <a:pt x="264" y="633"/>
                  </a:cubicBezTo>
                  <a:cubicBezTo>
                    <a:pt x="262" y="635"/>
                    <a:pt x="263" y="640"/>
                    <a:pt x="262" y="642"/>
                  </a:cubicBezTo>
                  <a:cubicBezTo>
                    <a:pt x="261" y="643"/>
                    <a:pt x="257" y="644"/>
                    <a:pt x="256" y="645"/>
                  </a:cubicBezTo>
                  <a:cubicBezTo>
                    <a:pt x="256" y="647"/>
                    <a:pt x="259" y="651"/>
                    <a:pt x="258" y="653"/>
                  </a:cubicBezTo>
                  <a:cubicBezTo>
                    <a:pt x="258" y="654"/>
                    <a:pt x="256" y="655"/>
                    <a:pt x="256" y="656"/>
                  </a:cubicBezTo>
                  <a:cubicBezTo>
                    <a:pt x="254" y="659"/>
                    <a:pt x="254" y="664"/>
                    <a:pt x="254" y="667"/>
                  </a:cubicBezTo>
                  <a:cubicBezTo>
                    <a:pt x="254" y="668"/>
                    <a:pt x="255" y="670"/>
                    <a:pt x="256" y="672"/>
                  </a:cubicBezTo>
                  <a:cubicBezTo>
                    <a:pt x="254" y="672"/>
                    <a:pt x="253" y="672"/>
                    <a:pt x="252" y="673"/>
                  </a:cubicBezTo>
                  <a:cubicBezTo>
                    <a:pt x="251" y="673"/>
                    <a:pt x="248" y="676"/>
                    <a:pt x="247" y="678"/>
                  </a:cubicBezTo>
                  <a:cubicBezTo>
                    <a:pt x="245" y="679"/>
                    <a:pt x="245" y="683"/>
                    <a:pt x="243" y="684"/>
                  </a:cubicBezTo>
                  <a:cubicBezTo>
                    <a:pt x="241" y="684"/>
                    <a:pt x="238" y="681"/>
                    <a:pt x="236" y="681"/>
                  </a:cubicBezTo>
                  <a:cubicBezTo>
                    <a:pt x="235" y="681"/>
                    <a:pt x="233" y="685"/>
                    <a:pt x="232" y="685"/>
                  </a:cubicBezTo>
                  <a:cubicBezTo>
                    <a:pt x="229" y="684"/>
                    <a:pt x="229" y="678"/>
                    <a:pt x="227" y="677"/>
                  </a:cubicBezTo>
                  <a:cubicBezTo>
                    <a:pt x="225" y="677"/>
                    <a:pt x="222" y="677"/>
                    <a:pt x="221" y="677"/>
                  </a:cubicBezTo>
                  <a:cubicBezTo>
                    <a:pt x="220" y="678"/>
                    <a:pt x="220" y="680"/>
                    <a:pt x="220" y="680"/>
                  </a:cubicBezTo>
                  <a:cubicBezTo>
                    <a:pt x="219" y="682"/>
                    <a:pt x="215" y="685"/>
                    <a:pt x="212" y="685"/>
                  </a:cubicBezTo>
                  <a:cubicBezTo>
                    <a:pt x="211" y="685"/>
                    <a:pt x="209" y="682"/>
                    <a:pt x="208" y="681"/>
                  </a:cubicBezTo>
                  <a:cubicBezTo>
                    <a:pt x="206" y="678"/>
                    <a:pt x="201" y="672"/>
                    <a:pt x="199" y="669"/>
                  </a:cubicBezTo>
                  <a:cubicBezTo>
                    <a:pt x="198" y="667"/>
                    <a:pt x="197" y="661"/>
                    <a:pt x="194" y="660"/>
                  </a:cubicBezTo>
                  <a:cubicBezTo>
                    <a:pt x="193" y="659"/>
                    <a:pt x="189" y="660"/>
                    <a:pt x="187" y="660"/>
                  </a:cubicBezTo>
                  <a:cubicBezTo>
                    <a:pt x="185" y="659"/>
                    <a:pt x="180" y="657"/>
                    <a:pt x="179" y="655"/>
                  </a:cubicBezTo>
                  <a:cubicBezTo>
                    <a:pt x="179" y="653"/>
                    <a:pt x="184" y="650"/>
                    <a:pt x="184" y="648"/>
                  </a:cubicBezTo>
                  <a:cubicBezTo>
                    <a:pt x="184" y="646"/>
                    <a:pt x="182" y="642"/>
                    <a:pt x="180" y="641"/>
                  </a:cubicBezTo>
                  <a:cubicBezTo>
                    <a:pt x="179" y="639"/>
                    <a:pt x="176" y="638"/>
                    <a:pt x="174" y="638"/>
                  </a:cubicBezTo>
                  <a:cubicBezTo>
                    <a:pt x="173" y="639"/>
                    <a:pt x="170" y="641"/>
                    <a:pt x="168" y="641"/>
                  </a:cubicBezTo>
                  <a:cubicBezTo>
                    <a:pt x="166" y="642"/>
                    <a:pt x="161" y="645"/>
                    <a:pt x="158" y="644"/>
                  </a:cubicBezTo>
                  <a:cubicBezTo>
                    <a:pt x="156" y="644"/>
                    <a:pt x="153" y="642"/>
                    <a:pt x="151" y="641"/>
                  </a:cubicBezTo>
                  <a:cubicBezTo>
                    <a:pt x="149" y="640"/>
                    <a:pt x="144" y="638"/>
                    <a:pt x="142" y="637"/>
                  </a:cubicBezTo>
                  <a:cubicBezTo>
                    <a:pt x="140" y="636"/>
                    <a:pt x="135" y="636"/>
                    <a:pt x="133" y="635"/>
                  </a:cubicBezTo>
                  <a:cubicBezTo>
                    <a:pt x="132" y="635"/>
                    <a:pt x="130" y="632"/>
                    <a:pt x="129" y="631"/>
                  </a:cubicBezTo>
                  <a:cubicBezTo>
                    <a:pt x="128" y="631"/>
                    <a:pt x="125" y="632"/>
                    <a:pt x="123" y="631"/>
                  </a:cubicBezTo>
                  <a:cubicBezTo>
                    <a:pt x="121" y="631"/>
                    <a:pt x="117" y="629"/>
                    <a:pt x="116" y="628"/>
                  </a:cubicBezTo>
                  <a:cubicBezTo>
                    <a:pt x="114" y="626"/>
                    <a:pt x="113" y="621"/>
                    <a:pt x="112" y="619"/>
                  </a:cubicBezTo>
                  <a:cubicBezTo>
                    <a:pt x="110" y="618"/>
                    <a:pt x="106" y="619"/>
                    <a:pt x="104" y="619"/>
                  </a:cubicBezTo>
                  <a:cubicBezTo>
                    <a:pt x="101" y="619"/>
                    <a:pt x="97" y="619"/>
                    <a:pt x="95" y="618"/>
                  </a:cubicBezTo>
                  <a:cubicBezTo>
                    <a:pt x="93" y="617"/>
                    <a:pt x="90" y="615"/>
                    <a:pt x="90" y="613"/>
                  </a:cubicBezTo>
                  <a:cubicBezTo>
                    <a:pt x="89" y="612"/>
                    <a:pt x="89" y="607"/>
                    <a:pt x="90" y="606"/>
                  </a:cubicBezTo>
                  <a:cubicBezTo>
                    <a:pt x="90" y="605"/>
                    <a:pt x="92" y="603"/>
                    <a:pt x="91" y="602"/>
                  </a:cubicBezTo>
                  <a:cubicBezTo>
                    <a:pt x="91" y="600"/>
                    <a:pt x="89" y="596"/>
                    <a:pt x="87" y="596"/>
                  </a:cubicBezTo>
                  <a:cubicBezTo>
                    <a:pt x="85" y="595"/>
                    <a:pt x="81" y="597"/>
                    <a:pt x="79" y="598"/>
                  </a:cubicBezTo>
                  <a:cubicBezTo>
                    <a:pt x="78" y="600"/>
                    <a:pt x="78" y="605"/>
                    <a:pt x="77" y="607"/>
                  </a:cubicBezTo>
                  <a:cubicBezTo>
                    <a:pt x="77" y="609"/>
                    <a:pt x="78" y="612"/>
                    <a:pt x="77" y="614"/>
                  </a:cubicBezTo>
                  <a:cubicBezTo>
                    <a:pt x="77" y="615"/>
                    <a:pt x="74" y="617"/>
                    <a:pt x="72" y="618"/>
                  </a:cubicBezTo>
                  <a:cubicBezTo>
                    <a:pt x="71" y="618"/>
                    <a:pt x="68" y="618"/>
                    <a:pt x="67" y="618"/>
                  </a:cubicBezTo>
                  <a:cubicBezTo>
                    <a:pt x="65" y="617"/>
                    <a:pt x="62" y="615"/>
                    <a:pt x="60" y="614"/>
                  </a:cubicBezTo>
                  <a:cubicBezTo>
                    <a:pt x="59" y="613"/>
                    <a:pt x="58" y="610"/>
                    <a:pt x="58" y="608"/>
                  </a:cubicBezTo>
                  <a:cubicBezTo>
                    <a:pt x="57" y="606"/>
                    <a:pt x="58" y="601"/>
                    <a:pt x="60" y="599"/>
                  </a:cubicBezTo>
                  <a:cubicBezTo>
                    <a:pt x="61" y="598"/>
                    <a:pt x="65" y="598"/>
                    <a:pt x="67" y="597"/>
                  </a:cubicBezTo>
                  <a:cubicBezTo>
                    <a:pt x="68" y="595"/>
                    <a:pt x="66" y="589"/>
                    <a:pt x="67" y="586"/>
                  </a:cubicBezTo>
                  <a:cubicBezTo>
                    <a:pt x="67" y="585"/>
                    <a:pt x="69" y="583"/>
                    <a:pt x="70" y="582"/>
                  </a:cubicBezTo>
                  <a:cubicBezTo>
                    <a:pt x="72" y="579"/>
                    <a:pt x="74" y="571"/>
                    <a:pt x="73" y="568"/>
                  </a:cubicBezTo>
                  <a:cubicBezTo>
                    <a:pt x="73" y="567"/>
                    <a:pt x="71" y="566"/>
                    <a:pt x="70" y="565"/>
                  </a:cubicBezTo>
                  <a:cubicBezTo>
                    <a:pt x="69" y="564"/>
                    <a:pt x="64" y="563"/>
                    <a:pt x="62" y="562"/>
                  </a:cubicBezTo>
                  <a:cubicBezTo>
                    <a:pt x="61" y="562"/>
                    <a:pt x="57" y="563"/>
                    <a:pt x="56" y="562"/>
                  </a:cubicBezTo>
                  <a:cubicBezTo>
                    <a:pt x="53" y="561"/>
                    <a:pt x="49" y="558"/>
                    <a:pt x="47" y="557"/>
                  </a:cubicBezTo>
                  <a:cubicBezTo>
                    <a:pt x="46" y="557"/>
                    <a:pt x="43" y="557"/>
                    <a:pt x="43" y="558"/>
                  </a:cubicBezTo>
                  <a:cubicBezTo>
                    <a:pt x="41" y="559"/>
                    <a:pt x="41" y="563"/>
                    <a:pt x="40" y="564"/>
                  </a:cubicBezTo>
                  <a:cubicBezTo>
                    <a:pt x="38" y="565"/>
                    <a:pt x="35" y="565"/>
                    <a:pt x="33" y="564"/>
                  </a:cubicBezTo>
                  <a:cubicBezTo>
                    <a:pt x="31" y="564"/>
                    <a:pt x="27" y="562"/>
                    <a:pt x="27" y="560"/>
                  </a:cubicBezTo>
                  <a:cubicBezTo>
                    <a:pt x="26" y="558"/>
                    <a:pt x="29" y="553"/>
                    <a:pt x="27" y="552"/>
                  </a:cubicBezTo>
                  <a:cubicBezTo>
                    <a:pt x="26" y="550"/>
                    <a:pt x="21" y="549"/>
                    <a:pt x="19" y="549"/>
                  </a:cubicBezTo>
                  <a:cubicBezTo>
                    <a:pt x="16" y="549"/>
                    <a:pt x="11" y="557"/>
                    <a:pt x="8" y="556"/>
                  </a:cubicBezTo>
                  <a:cubicBezTo>
                    <a:pt x="6" y="555"/>
                    <a:pt x="4" y="551"/>
                    <a:pt x="4" y="548"/>
                  </a:cubicBezTo>
                  <a:cubicBezTo>
                    <a:pt x="4" y="547"/>
                    <a:pt x="7" y="546"/>
                    <a:pt x="7" y="544"/>
                  </a:cubicBezTo>
                  <a:cubicBezTo>
                    <a:pt x="7" y="542"/>
                    <a:pt x="0" y="538"/>
                    <a:pt x="1" y="535"/>
                  </a:cubicBezTo>
                  <a:cubicBezTo>
                    <a:pt x="2" y="533"/>
                    <a:pt x="8" y="534"/>
                    <a:pt x="11" y="534"/>
                  </a:cubicBezTo>
                  <a:cubicBezTo>
                    <a:pt x="14" y="533"/>
                    <a:pt x="22" y="534"/>
                    <a:pt x="26" y="533"/>
                  </a:cubicBezTo>
                  <a:cubicBezTo>
                    <a:pt x="29" y="532"/>
                    <a:pt x="35" y="527"/>
                    <a:pt x="37" y="524"/>
                  </a:cubicBezTo>
                  <a:cubicBezTo>
                    <a:pt x="41" y="520"/>
                    <a:pt x="46" y="510"/>
                    <a:pt x="49" y="505"/>
                  </a:cubicBezTo>
                  <a:cubicBezTo>
                    <a:pt x="51" y="503"/>
                    <a:pt x="54" y="498"/>
                    <a:pt x="55" y="496"/>
                  </a:cubicBezTo>
                  <a:cubicBezTo>
                    <a:pt x="57" y="494"/>
                    <a:pt x="57" y="488"/>
                    <a:pt x="58" y="486"/>
                  </a:cubicBezTo>
                  <a:cubicBezTo>
                    <a:pt x="60" y="484"/>
                    <a:pt x="64" y="482"/>
                    <a:pt x="65" y="480"/>
                  </a:cubicBezTo>
                  <a:cubicBezTo>
                    <a:pt x="67" y="478"/>
                    <a:pt x="67" y="472"/>
                    <a:pt x="67" y="469"/>
                  </a:cubicBezTo>
                  <a:cubicBezTo>
                    <a:pt x="67" y="466"/>
                    <a:pt x="66" y="460"/>
                    <a:pt x="67" y="457"/>
                  </a:cubicBezTo>
                  <a:cubicBezTo>
                    <a:pt x="68" y="455"/>
                    <a:pt x="71" y="451"/>
                    <a:pt x="72" y="449"/>
                  </a:cubicBezTo>
                  <a:cubicBezTo>
                    <a:pt x="73" y="447"/>
                    <a:pt x="72" y="442"/>
                    <a:pt x="72" y="440"/>
                  </a:cubicBezTo>
                  <a:cubicBezTo>
                    <a:pt x="72" y="437"/>
                    <a:pt x="72" y="430"/>
                    <a:pt x="73" y="427"/>
                  </a:cubicBezTo>
                  <a:cubicBezTo>
                    <a:pt x="74" y="424"/>
                    <a:pt x="79" y="421"/>
                    <a:pt x="80" y="418"/>
                  </a:cubicBezTo>
                  <a:cubicBezTo>
                    <a:pt x="83" y="412"/>
                    <a:pt x="82" y="399"/>
                    <a:pt x="83" y="392"/>
                  </a:cubicBezTo>
                  <a:cubicBezTo>
                    <a:pt x="85" y="386"/>
                    <a:pt x="89" y="375"/>
                    <a:pt x="91" y="369"/>
                  </a:cubicBezTo>
                  <a:cubicBezTo>
                    <a:pt x="93" y="362"/>
                    <a:pt x="95" y="348"/>
                    <a:pt x="96" y="341"/>
                  </a:cubicBezTo>
                  <a:cubicBezTo>
                    <a:pt x="97" y="336"/>
                    <a:pt x="97" y="326"/>
                    <a:pt x="99" y="321"/>
                  </a:cubicBezTo>
                  <a:cubicBezTo>
                    <a:pt x="100" y="317"/>
                    <a:pt x="103" y="311"/>
                    <a:pt x="104" y="308"/>
                  </a:cubicBezTo>
                  <a:cubicBezTo>
                    <a:pt x="105" y="305"/>
                    <a:pt x="105" y="298"/>
                    <a:pt x="106" y="294"/>
                  </a:cubicBezTo>
                  <a:cubicBezTo>
                    <a:pt x="106" y="290"/>
                    <a:pt x="108" y="282"/>
                    <a:pt x="108" y="278"/>
                  </a:cubicBezTo>
                  <a:cubicBezTo>
                    <a:pt x="108" y="274"/>
                    <a:pt x="107" y="268"/>
                    <a:pt x="108" y="265"/>
                  </a:cubicBezTo>
                  <a:cubicBezTo>
                    <a:pt x="109" y="263"/>
                    <a:pt x="112" y="259"/>
                    <a:pt x="113" y="257"/>
                  </a:cubicBezTo>
                  <a:cubicBezTo>
                    <a:pt x="114" y="256"/>
                    <a:pt x="116" y="252"/>
                    <a:pt x="117" y="251"/>
                  </a:cubicBezTo>
                  <a:cubicBezTo>
                    <a:pt x="118" y="248"/>
                    <a:pt x="118" y="243"/>
                    <a:pt x="119" y="241"/>
                  </a:cubicBezTo>
                  <a:cubicBezTo>
                    <a:pt x="119" y="239"/>
                    <a:pt x="121" y="235"/>
                    <a:pt x="123" y="235"/>
                  </a:cubicBezTo>
                  <a:cubicBezTo>
                    <a:pt x="124" y="234"/>
                    <a:pt x="126" y="236"/>
                    <a:pt x="127" y="236"/>
                  </a:cubicBezTo>
                  <a:cubicBezTo>
                    <a:pt x="128" y="237"/>
                    <a:pt x="130" y="238"/>
                    <a:pt x="132" y="238"/>
                  </a:cubicBezTo>
                  <a:cubicBezTo>
                    <a:pt x="133" y="238"/>
                    <a:pt x="136" y="235"/>
                    <a:pt x="137" y="235"/>
                  </a:cubicBezTo>
                  <a:cubicBezTo>
                    <a:pt x="140" y="234"/>
                    <a:pt x="144" y="239"/>
                    <a:pt x="146" y="238"/>
                  </a:cubicBezTo>
                  <a:cubicBezTo>
                    <a:pt x="148" y="237"/>
                    <a:pt x="148" y="232"/>
                    <a:pt x="148" y="230"/>
                  </a:cubicBezTo>
                  <a:cubicBezTo>
                    <a:pt x="147" y="228"/>
                    <a:pt x="145" y="225"/>
                    <a:pt x="144" y="223"/>
                  </a:cubicBezTo>
                  <a:cubicBezTo>
                    <a:pt x="142" y="221"/>
                    <a:pt x="138" y="219"/>
                    <a:pt x="137" y="217"/>
                  </a:cubicBezTo>
                  <a:cubicBezTo>
                    <a:pt x="135" y="216"/>
                    <a:pt x="135" y="211"/>
                    <a:pt x="133" y="210"/>
                  </a:cubicBezTo>
                  <a:cubicBezTo>
                    <a:pt x="132" y="209"/>
                    <a:pt x="128" y="208"/>
                    <a:pt x="127" y="208"/>
                  </a:cubicBezTo>
                  <a:cubicBezTo>
                    <a:pt x="125" y="209"/>
                    <a:pt x="122" y="211"/>
                    <a:pt x="121" y="212"/>
                  </a:cubicBezTo>
                  <a:cubicBezTo>
                    <a:pt x="120" y="214"/>
                    <a:pt x="121" y="217"/>
                    <a:pt x="121" y="219"/>
                  </a:cubicBezTo>
                  <a:cubicBezTo>
                    <a:pt x="121" y="220"/>
                    <a:pt x="119" y="222"/>
                    <a:pt x="118" y="224"/>
                  </a:cubicBezTo>
                  <a:cubicBezTo>
                    <a:pt x="118" y="225"/>
                    <a:pt x="116" y="228"/>
                    <a:pt x="115" y="229"/>
                  </a:cubicBezTo>
                  <a:cubicBezTo>
                    <a:pt x="115" y="231"/>
                    <a:pt x="114" y="234"/>
                    <a:pt x="113" y="235"/>
                  </a:cubicBezTo>
                  <a:cubicBezTo>
                    <a:pt x="112" y="236"/>
                    <a:pt x="110" y="238"/>
                    <a:pt x="109" y="238"/>
                  </a:cubicBezTo>
                  <a:cubicBezTo>
                    <a:pt x="108" y="237"/>
                    <a:pt x="109" y="234"/>
                    <a:pt x="109" y="233"/>
                  </a:cubicBezTo>
                  <a:cubicBezTo>
                    <a:pt x="109" y="231"/>
                    <a:pt x="109" y="227"/>
                    <a:pt x="109" y="225"/>
                  </a:cubicBezTo>
                  <a:cubicBezTo>
                    <a:pt x="109" y="222"/>
                    <a:pt x="110" y="215"/>
                    <a:pt x="111" y="212"/>
                  </a:cubicBezTo>
                  <a:cubicBezTo>
                    <a:pt x="112" y="208"/>
                    <a:pt x="114" y="202"/>
                    <a:pt x="115" y="199"/>
                  </a:cubicBezTo>
                  <a:cubicBezTo>
                    <a:pt x="116" y="195"/>
                    <a:pt x="116" y="188"/>
                    <a:pt x="116" y="184"/>
                  </a:cubicBezTo>
                  <a:cubicBezTo>
                    <a:pt x="117" y="179"/>
                    <a:pt x="120" y="169"/>
                    <a:pt x="121" y="164"/>
                  </a:cubicBezTo>
                  <a:cubicBezTo>
                    <a:pt x="123" y="157"/>
                    <a:pt x="125" y="141"/>
                    <a:pt x="126" y="133"/>
                  </a:cubicBezTo>
                  <a:cubicBezTo>
                    <a:pt x="126" y="129"/>
                    <a:pt x="126" y="119"/>
                    <a:pt x="127" y="114"/>
                  </a:cubicBezTo>
                  <a:cubicBezTo>
                    <a:pt x="129" y="109"/>
                    <a:pt x="134" y="99"/>
                    <a:pt x="135" y="93"/>
                  </a:cubicBezTo>
                  <a:cubicBezTo>
                    <a:pt x="136" y="87"/>
                    <a:pt x="135" y="75"/>
                    <a:pt x="136" y="69"/>
                  </a:cubicBezTo>
                  <a:cubicBezTo>
                    <a:pt x="136" y="64"/>
                    <a:pt x="135" y="54"/>
                    <a:pt x="136" y="49"/>
                  </a:cubicBezTo>
                  <a:cubicBezTo>
                    <a:pt x="137" y="46"/>
                    <a:pt x="139" y="39"/>
                    <a:pt x="140" y="36"/>
                  </a:cubicBezTo>
                  <a:cubicBezTo>
                    <a:pt x="141" y="34"/>
                    <a:pt x="142" y="29"/>
                    <a:pt x="144" y="27"/>
                  </a:cubicBezTo>
                  <a:cubicBezTo>
                    <a:pt x="146" y="25"/>
                    <a:pt x="150" y="20"/>
                    <a:pt x="152" y="21"/>
                  </a:cubicBezTo>
                  <a:cubicBezTo>
                    <a:pt x="153" y="21"/>
                    <a:pt x="154" y="23"/>
                    <a:pt x="154" y="24"/>
                  </a:cubicBezTo>
                  <a:cubicBezTo>
                    <a:pt x="154" y="26"/>
                    <a:pt x="151" y="30"/>
                    <a:pt x="152" y="32"/>
                  </a:cubicBezTo>
                  <a:cubicBezTo>
                    <a:pt x="152" y="34"/>
                    <a:pt x="157" y="36"/>
                    <a:pt x="158" y="38"/>
                  </a:cubicBezTo>
                  <a:cubicBezTo>
                    <a:pt x="159" y="39"/>
                    <a:pt x="160" y="42"/>
                    <a:pt x="161" y="42"/>
                  </a:cubicBezTo>
                  <a:cubicBezTo>
                    <a:pt x="163" y="43"/>
                    <a:pt x="167" y="43"/>
                    <a:pt x="168" y="44"/>
                  </a:cubicBezTo>
                  <a:cubicBezTo>
                    <a:pt x="171" y="45"/>
                    <a:pt x="177" y="48"/>
                    <a:pt x="179" y="51"/>
                  </a:cubicBezTo>
                  <a:cubicBezTo>
                    <a:pt x="180" y="53"/>
                    <a:pt x="180" y="59"/>
                    <a:pt x="181" y="61"/>
                  </a:cubicBezTo>
                  <a:cubicBezTo>
                    <a:pt x="183" y="63"/>
                    <a:pt x="188" y="65"/>
                    <a:pt x="190" y="66"/>
                  </a:cubicBezTo>
                  <a:cubicBezTo>
                    <a:pt x="191" y="68"/>
                    <a:pt x="194" y="71"/>
                    <a:pt x="195" y="73"/>
                  </a:cubicBezTo>
                  <a:cubicBezTo>
                    <a:pt x="197" y="77"/>
                    <a:pt x="199" y="84"/>
                    <a:pt x="201" y="87"/>
                  </a:cubicBezTo>
                  <a:cubicBezTo>
                    <a:pt x="202" y="90"/>
                    <a:pt x="204" y="96"/>
                    <a:pt x="205" y="99"/>
                  </a:cubicBezTo>
                  <a:cubicBezTo>
                    <a:pt x="205" y="102"/>
                    <a:pt x="205" y="108"/>
                    <a:pt x="205" y="110"/>
                  </a:cubicBezTo>
                  <a:cubicBezTo>
                    <a:pt x="205" y="113"/>
                    <a:pt x="208" y="117"/>
                    <a:pt x="208" y="119"/>
                  </a:cubicBezTo>
                  <a:cubicBezTo>
                    <a:pt x="209" y="121"/>
                    <a:pt x="209" y="125"/>
                    <a:pt x="209" y="126"/>
                  </a:cubicBezTo>
                  <a:cubicBezTo>
                    <a:pt x="209" y="130"/>
                    <a:pt x="208" y="136"/>
                    <a:pt x="209" y="140"/>
                  </a:cubicBezTo>
                  <a:cubicBezTo>
                    <a:pt x="210" y="142"/>
                    <a:pt x="213" y="145"/>
                    <a:pt x="214" y="147"/>
                  </a:cubicBezTo>
                  <a:cubicBezTo>
                    <a:pt x="216" y="148"/>
                    <a:pt x="220" y="151"/>
                    <a:pt x="221" y="152"/>
                  </a:cubicBezTo>
                  <a:cubicBezTo>
                    <a:pt x="223" y="154"/>
                    <a:pt x="225" y="158"/>
                    <a:pt x="226" y="160"/>
                  </a:cubicBezTo>
                  <a:cubicBezTo>
                    <a:pt x="227" y="161"/>
                    <a:pt x="229" y="165"/>
                    <a:pt x="230" y="167"/>
                  </a:cubicBezTo>
                  <a:cubicBezTo>
                    <a:pt x="230" y="169"/>
                    <a:pt x="230" y="172"/>
                    <a:pt x="230" y="174"/>
                  </a:cubicBezTo>
                  <a:cubicBezTo>
                    <a:pt x="230" y="175"/>
                    <a:pt x="231" y="179"/>
                    <a:pt x="230" y="180"/>
                  </a:cubicBezTo>
                  <a:cubicBezTo>
                    <a:pt x="230" y="182"/>
                    <a:pt x="228" y="186"/>
                    <a:pt x="229" y="188"/>
                  </a:cubicBezTo>
                  <a:cubicBezTo>
                    <a:pt x="230" y="189"/>
                    <a:pt x="232" y="189"/>
                    <a:pt x="233" y="189"/>
                  </a:cubicBezTo>
                  <a:cubicBezTo>
                    <a:pt x="234" y="188"/>
                    <a:pt x="234" y="186"/>
                    <a:pt x="234" y="185"/>
                  </a:cubicBezTo>
                  <a:cubicBezTo>
                    <a:pt x="235" y="184"/>
                    <a:pt x="236" y="181"/>
                    <a:pt x="236" y="180"/>
                  </a:cubicBezTo>
                  <a:cubicBezTo>
                    <a:pt x="236" y="178"/>
                    <a:pt x="235" y="173"/>
                    <a:pt x="235" y="171"/>
                  </a:cubicBezTo>
                  <a:cubicBezTo>
                    <a:pt x="235" y="169"/>
                    <a:pt x="236" y="164"/>
                    <a:pt x="236" y="162"/>
                  </a:cubicBezTo>
                  <a:cubicBezTo>
                    <a:pt x="235" y="160"/>
                    <a:pt x="232" y="158"/>
                    <a:pt x="232" y="156"/>
                  </a:cubicBezTo>
                  <a:cubicBezTo>
                    <a:pt x="232" y="155"/>
                    <a:pt x="233" y="152"/>
                    <a:pt x="232" y="151"/>
                  </a:cubicBezTo>
                  <a:cubicBezTo>
                    <a:pt x="231" y="149"/>
                    <a:pt x="228" y="148"/>
                    <a:pt x="227" y="147"/>
                  </a:cubicBezTo>
                  <a:cubicBezTo>
                    <a:pt x="225" y="146"/>
                    <a:pt x="221" y="145"/>
                    <a:pt x="220" y="143"/>
                  </a:cubicBezTo>
                  <a:cubicBezTo>
                    <a:pt x="218" y="142"/>
                    <a:pt x="217" y="139"/>
                    <a:pt x="217" y="137"/>
                  </a:cubicBezTo>
                  <a:cubicBezTo>
                    <a:pt x="216" y="134"/>
                    <a:pt x="216" y="129"/>
                    <a:pt x="216" y="126"/>
                  </a:cubicBezTo>
                  <a:cubicBezTo>
                    <a:pt x="216" y="123"/>
                    <a:pt x="214" y="116"/>
                    <a:pt x="214" y="112"/>
                  </a:cubicBezTo>
                  <a:cubicBezTo>
                    <a:pt x="213" y="108"/>
                    <a:pt x="214" y="99"/>
                    <a:pt x="213" y="95"/>
                  </a:cubicBezTo>
                  <a:cubicBezTo>
                    <a:pt x="213" y="93"/>
                    <a:pt x="211" y="90"/>
                    <a:pt x="210" y="88"/>
                  </a:cubicBezTo>
                  <a:cubicBezTo>
                    <a:pt x="210" y="87"/>
                    <a:pt x="209" y="86"/>
                    <a:pt x="209" y="85"/>
                  </a:cubicBezTo>
                  <a:cubicBezTo>
                    <a:pt x="211" y="84"/>
                    <a:pt x="215" y="83"/>
                    <a:pt x="216" y="83"/>
                  </a:cubicBezTo>
                  <a:cubicBezTo>
                    <a:pt x="218" y="82"/>
                    <a:pt x="222" y="84"/>
                    <a:pt x="224" y="84"/>
                  </a:cubicBezTo>
                  <a:cubicBezTo>
                    <a:pt x="225" y="84"/>
                    <a:pt x="228" y="80"/>
                    <a:pt x="229" y="80"/>
                  </a:cubicBezTo>
                  <a:cubicBezTo>
                    <a:pt x="230" y="81"/>
                    <a:pt x="232" y="82"/>
                    <a:pt x="233" y="83"/>
                  </a:cubicBezTo>
                  <a:cubicBezTo>
                    <a:pt x="233" y="84"/>
                    <a:pt x="232" y="88"/>
                    <a:pt x="233" y="89"/>
                  </a:cubicBezTo>
                  <a:cubicBezTo>
                    <a:pt x="234" y="91"/>
                    <a:pt x="239" y="91"/>
                    <a:pt x="241" y="92"/>
                  </a:cubicBezTo>
                  <a:cubicBezTo>
                    <a:pt x="243" y="92"/>
                    <a:pt x="249" y="91"/>
                    <a:pt x="251" y="92"/>
                  </a:cubicBezTo>
                  <a:cubicBezTo>
                    <a:pt x="253" y="92"/>
                    <a:pt x="257" y="95"/>
                    <a:pt x="258" y="97"/>
                  </a:cubicBezTo>
                  <a:cubicBezTo>
                    <a:pt x="259" y="99"/>
                    <a:pt x="259" y="102"/>
                    <a:pt x="258" y="104"/>
                  </a:cubicBezTo>
                  <a:cubicBezTo>
                    <a:pt x="258" y="106"/>
                    <a:pt x="254" y="108"/>
                    <a:pt x="254" y="110"/>
                  </a:cubicBezTo>
                  <a:cubicBezTo>
                    <a:pt x="254" y="112"/>
                    <a:pt x="258" y="114"/>
                    <a:pt x="258" y="116"/>
                  </a:cubicBezTo>
                  <a:cubicBezTo>
                    <a:pt x="259" y="118"/>
                    <a:pt x="258" y="123"/>
                    <a:pt x="260" y="124"/>
                  </a:cubicBezTo>
                  <a:cubicBezTo>
                    <a:pt x="262" y="125"/>
                    <a:pt x="267" y="122"/>
                    <a:pt x="269" y="122"/>
                  </a:cubicBezTo>
                  <a:cubicBezTo>
                    <a:pt x="271" y="122"/>
                    <a:pt x="275" y="123"/>
                    <a:pt x="277" y="124"/>
                  </a:cubicBezTo>
                  <a:cubicBezTo>
                    <a:pt x="278" y="125"/>
                    <a:pt x="278" y="128"/>
                    <a:pt x="279" y="129"/>
                  </a:cubicBezTo>
                  <a:cubicBezTo>
                    <a:pt x="280" y="130"/>
                    <a:pt x="284" y="131"/>
                    <a:pt x="285" y="132"/>
                  </a:cubicBezTo>
                  <a:cubicBezTo>
                    <a:pt x="286" y="133"/>
                    <a:pt x="287" y="137"/>
                    <a:pt x="288" y="137"/>
                  </a:cubicBezTo>
                  <a:cubicBezTo>
                    <a:pt x="289" y="138"/>
                    <a:pt x="292" y="137"/>
                    <a:pt x="294" y="137"/>
                  </a:cubicBezTo>
                  <a:cubicBezTo>
                    <a:pt x="296" y="137"/>
                    <a:pt x="301" y="138"/>
                    <a:pt x="303" y="137"/>
                  </a:cubicBezTo>
                  <a:cubicBezTo>
                    <a:pt x="306" y="137"/>
                    <a:pt x="309" y="131"/>
                    <a:pt x="312" y="131"/>
                  </a:cubicBezTo>
                  <a:cubicBezTo>
                    <a:pt x="314" y="132"/>
                    <a:pt x="314" y="137"/>
                    <a:pt x="316" y="137"/>
                  </a:cubicBezTo>
                  <a:cubicBezTo>
                    <a:pt x="318" y="138"/>
                    <a:pt x="320" y="134"/>
                    <a:pt x="322" y="132"/>
                  </a:cubicBezTo>
                  <a:cubicBezTo>
                    <a:pt x="323" y="132"/>
                    <a:pt x="326" y="130"/>
                    <a:pt x="326" y="129"/>
                  </a:cubicBezTo>
                  <a:cubicBezTo>
                    <a:pt x="327" y="127"/>
                    <a:pt x="325" y="123"/>
                    <a:pt x="326" y="121"/>
                  </a:cubicBezTo>
                  <a:cubicBezTo>
                    <a:pt x="327" y="120"/>
                    <a:pt x="330" y="118"/>
                    <a:pt x="331" y="117"/>
                  </a:cubicBezTo>
                  <a:cubicBezTo>
                    <a:pt x="332" y="116"/>
                    <a:pt x="336" y="116"/>
                    <a:pt x="337" y="114"/>
                  </a:cubicBezTo>
                  <a:cubicBezTo>
                    <a:pt x="337" y="114"/>
                    <a:pt x="336" y="112"/>
                    <a:pt x="337" y="112"/>
                  </a:cubicBezTo>
                  <a:cubicBezTo>
                    <a:pt x="338" y="110"/>
                    <a:pt x="344" y="112"/>
                    <a:pt x="346" y="112"/>
                  </a:cubicBezTo>
                  <a:cubicBezTo>
                    <a:pt x="348" y="111"/>
                    <a:pt x="351" y="110"/>
                    <a:pt x="353" y="109"/>
                  </a:cubicBezTo>
                  <a:cubicBezTo>
                    <a:pt x="355" y="107"/>
                    <a:pt x="358" y="103"/>
                    <a:pt x="360" y="101"/>
                  </a:cubicBezTo>
                  <a:cubicBezTo>
                    <a:pt x="361" y="100"/>
                    <a:pt x="364" y="97"/>
                    <a:pt x="366" y="96"/>
                  </a:cubicBezTo>
                  <a:cubicBezTo>
                    <a:pt x="367" y="95"/>
                    <a:pt x="369" y="96"/>
                    <a:pt x="370" y="95"/>
                  </a:cubicBezTo>
                  <a:cubicBezTo>
                    <a:pt x="372" y="93"/>
                    <a:pt x="371" y="88"/>
                    <a:pt x="371" y="85"/>
                  </a:cubicBezTo>
                  <a:cubicBezTo>
                    <a:pt x="371" y="83"/>
                    <a:pt x="369" y="79"/>
                    <a:pt x="369" y="77"/>
                  </a:cubicBezTo>
                  <a:cubicBezTo>
                    <a:pt x="370" y="75"/>
                    <a:pt x="374" y="73"/>
                    <a:pt x="375" y="71"/>
                  </a:cubicBezTo>
                  <a:cubicBezTo>
                    <a:pt x="376" y="69"/>
                    <a:pt x="375" y="64"/>
                    <a:pt x="377" y="62"/>
                  </a:cubicBezTo>
                  <a:cubicBezTo>
                    <a:pt x="377" y="61"/>
                    <a:pt x="380" y="60"/>
                    <a:pt x="381" y="59"/>
                  </a:cubicBezTo>
                  <a:cubicBezTo>
                    <a:pt x="384" y="58"/>
                    <a:pt x="388" y="54"/>
                    <a:pt x="391" y="52"/>
                  </a:cubicBezTo>
                  <a:cubicBezTo>
                    <a:pt x="393" y="51"/>
                    <a:pt x="396" y="51"/>
                    <a:pt x="398" y="50"/>
                  </a:cubicBezTo>
                  <a:cubicBezTo>
                    <a:pt x="400" y="49"/>
                    <a:pt x="402" y="44"/>
                    <a:pt x="404" y="43"/>
                  </a:cubicBezTo>
                  <a:cubicBezTo>
                    <a:pt x="406" y="41"/>
                    <a:pt x="411" y="38"/>
                    <a:pt x="413" y="36"/>
                  </a:cubicBezTo>
                  <a:cubicBezTo>
                    <a:pt x="414" y="34"/>
                    <a:pt x="416" y="30"/>
                    <a:pt x="416" y="27"/>
                  </a:cubicBezTo>
                  <a:cubicBezTo>
                    <a:pt x="416" y="25"/>
                    <a:pt x="414" y="20"/>
                    <a:pt x="415" y="18"/>
                  </a:cubicBezTo>
                  <a:cubicBezTo>
                    <a:pt x="415" y="17"/>
                    <a:pt x="417" y="15"/>
                    <a:pt x="418" y="14"/>
                  </a:cubicBezTo>
                  <a:cubicBezTo>
                    <a:pt x="420" y="13"/>
                    <a:pt x="424" y="13"/>
                    <a:pt x="425" y="11"/>
                  </a:cubicBezTo>
                  <a:cubicBezTo>
                    <a:pt x="426" y="10"/>
                    <a:pt x="425" y="5"/>
                    <a:pt x="426" y="4"/>
                  </a:cubicBezTo>
                  <a:cubicBezTo>
                    <a:pt x="427" y="3"/>
                    <a:pt x="430" y="3"/>
                    <a:pt x="431" y="2"/>
                  </a:cubicBezTo>
                  <a:cubicBezTo>
                    <a:pt x="432" y="2"/>
                    <a:pt x="433" y="1"/>
                    <a:pt x="434" y="0"/>
                  </a:cubicBezTo>
                  <a:cubicBezTo>
                    <a:pt x="435" y="0"/>
                    <a:pt x="435" y="1"/>
                    <a:pt x="436" y="1"/>
                  </a:cubicBezTo>
                  <a:cubicBezTo>
                    <a:pt x="438" y="2"/>
                    <a:pt x="444" y="1"/>
                    <a:pt x="447" y="2"/>
                  </a:cubicBezTo>
                  <a:cubicBezTo>
                    <a:pt x="449" y="2"/>
                    <a:pt x="454" y="3"/>
                    <a:pt x="455" y="5"/>
                  </a:cubicBezTo>
                  <a:cubicBezTo>
                    <a:pt x="457" y="6"/>
                    <a:pt x="459" y="10"/>
                    <a:pt x="459" y="12"/>
                  </a:cubicBezTo>
                  <a:cubicBezTo>
                    <a:pt x="459" y="15"/>
                    <a:pt x="456" y="19"/>
                    <a:pt x="455" y="21"/>
                  </a:cubicBezTo>
                  <a:cubicBezTo>
                    <a:pt x="455" y="23"/>
                    <a:pt x="454" y="28"/>
                    <a:pt x="455" y="30"/>
                  </a:cubicBezTo>
                  <a:cubicBezTo>
                    <a:pt x="458" y="32"/>
                    <a:pt x="466" y="32"/>
                    <a:pt x="469" y="30"/>
                  </a:cubicBezTo>
                  <a:cubicBezTo>
                    <a:pt x="471" y="28"/>
                    <a:pt x="470" y="23"/>
                    <a:pt x="472" y="21"/>
                  </a:cubicBezTo>
                  <a:cubicBezTo>
                    <a:pt x="474" y="20"/>
                    <a:pt x="479" y="21"/>
                    <a:pt x="481" y="21"/>
                  </a:cubicBezTo>
                  <a:cubicBezTo>
                    <a:pt x="483" y="22"/>
                    <a:pt x="488" y="24"/>
                    <a:pt x="491" y="24"/>
                  </a:cubicBezTo>
                  <a:cubicBezTo>
                    <a:pt x="493" y="24"/>
                    <a:pt x="497" y="22"/>
                    <a:pt x="499" y="23"/>
                  </a:cubicBezTo>
                  <a:cubicBezTo>
                    <a:pt x="501" y="23"/>
                    <a:pt x="504" y="24"/>
                    <a:pt x="505" y="25"/>
                  </a:cubicBezTo>
                  <a:cubicBezTo>
                    <a:pt x="507" y="28"/>
                    <a:pt x="504" y="34"/>
                    <a:pt x="505" y="37"/>
                  </a:cubicBezTo>
                  <a:cubicBezTo>
                    <a:pt x="506" y="39"/>
                    <a:pt x="510" y="40"/>
                    <a:pt x="511" y="41"/>
                  </a:cubicBezTo>
                  <a:cubicBezTo>
                    <a:pt x="513" y="41"/>
                    <a:pt x="516" y="40"/>
                    <a:pt x="517" y="41"/>
                  </a:cubicBezTo>
                  <a:cubicBezTo>
                    <a:pt x="519" y="42"/>
                    <a:pt x="523" y="44"/>
                    <a:pt x="523" y="46"/>
                  </a:cubicBezTo>
                  <a:cubicBezTo>
                    <a:pt x="524" y="48"/>
                    <a:pt x="519" y="51"/>
                    <a:pt x="519" y="53"/>
                  </a:cubicBezTo>
                  <a:cubicBezTo>
                    <a:pt x="520" y="55"/>
                    <a:pt x="524" y="57"/>
                    <a:pt x="527" y="58"/>
                  </a:cubicBezTo>
                  <a:cubicBezTo>
                    <a:pt x="529" y="59"/>
                    <a:pt x="534" y="57"/>
                    <a:pt x="537" y="58"/>
                  </a:cubicBezTo>
                  <a:cubicBezTo>
                    <a:pt x="538" y="59"/>
                    <a:pt x="541" y="62"/>
                    <a:pt x="542" y="63"/>
                  </a:cubicBezTo>
                  <a:cubicBezTo>
                    <a:pt x="543" y="64"/>
                    <a:pt x="545" y="66"/>
                    <a:pt x="545" y="67"/>
                  </a:cubicBezTo>
                  <a:cubicBezTo>
                    <a:pt x="545" y="69"/>
                    <a:pt x="539" y="71"/>
                    <a:pt x="538" y="73"/>
                  </a:cubicBezTo>
                  <a:cubicBezTo>
                    <a:pt x="538" y="74"/>
                    <a:pt x="539" y="79"/>
                    <a:pt x="540" y="79"/>
                  </a:cubicBezTo>
                  <a:cubicBezTo>
                    <a:pt x="542" y="81"/>
                    <a:pt x="547" y="75"/>
                    <a:pt x="549" y="77"/>
                  </a:cubicBezTo>
                  <a:cubicBezTo>
                    <a:pt x="551" y="78"/>
                    <a:pt x="550" y="82"/>
                    <a:pt x="550" y="84"/>
                  </a:cubicBezTo>
                  <a:cubicBezTo>
                    <a:pt x="549" y="86"/>
                    <a:pt x="546" y="89"/>
                    <a:pt x="544" y="90"/>
                  </a:cubicBezTo>
                  <a:cubicBezTo>
                    <a:pt x="542" y="90"/>
                    <a:pt x="538" y="89"/>
                    <a:pt x="537" y="90"/>
                  </a:cubicBezTo>
                  <a:cubicBezTo>
                    <a:pt x="535" y="91"/>
                    <a:pt x="535" y="97"/>
                    <a:pt x="535" y="99"/>
                  </a:cubicBezTo>
                  <a:cubicBezTo>
                    <a:pt x="535" y="101"/>
                    <a:pt x="539" y="103"/>
                    <a:pt x="539" y="105"/>
                  </a:cubicBezTo>
                  <a:cubicBezTo>
                    <a:pt x="540" y="107"/>
                    <a:pt x="539" y="112"/>
                    <a:pt x="538" y="114"/>
                  </a:cubicBezTo>
                  <a:cubicBezTo>
                    <a:pt x="538" y="116"/>
                    <a:pt x="535" y="121"/>
                    <a:pt x="535" y="124"/>
                  </a:cubicBezTo>
                  <a:cubicBezTo>
                    <a:pt x="535" y="125"/>
                    <a:pt x="539" y="127"/>
                    <a:pt x="539" y="128"/>
                  </a:cubicBezTo>
                  <a:cubicBezTo>
                    <a:pt x="541" y="130"/>
                    <a:pt x="542" y="135"/>
                    <a:pt x="543" y="137"/>
                  </a:cubicBezTo>
                  <a:cubicBezTo>
                    <a:pt x="544" y="137"/>
                    <a:pt x="547" y="138"/>
                    <a:pt x="549" y="138"/>
                  </a:cubicBezTo>
                  <a:cubicBezTo>
                    <a:pt x="551" y="138"/>
                    <a:pt x="556" y="135"/>
                    <a:pt x="558" y="135"/>
                  </a:cubicBezTo>
                  <a:cubicBezTo>
                    <a:pt x="559" y="135"/>
                    <a:pt x="561" y="135"/>
                    <a:pt x="561" y="136"/>
                  </a:cubicBezTo>
                  <a:cubicBezTo>
                    <a:pt x="562" y="137"/>
                    <a:pt x="563" y="141"/>
                    <a:pt x="562" y="142"/>
                  </a:cubicBezTo>
                  <a:cubicBezTo>
                    <a:pt x="562" y="144"/>
                    <a:pt x="558" y="146"/>
                    <a:pt x="558" y="147"/>
                  </a:cubicBezTo>
                  <a:cubicBezTo>
                    <a:pt x="557" y="149"/>
                    <a:pt x="557" y="152"/>
                    <a:pt x="558" y="153"/>
                  </a:cubicBezTo>
                  <a:cubicBezTo>
                    <a:pt x="559" y="155"/>
                    <a:pt x="566" y="155"/>
                    <a:pt x="568" y="157"/>
                  </a:cubicBezTo>
                  <a:close/>
                </a:path>
              </a:pathLst>
            </a:custGeom>
            <a:solidFill>
              <a:schemeClr val="accent4"/>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19"/>
            <p:cNvSpPr>
              <a:spLocks/>
            </p:cNvSpPr>
            <p:nvPr/>
          </p:nvSpPr>
          <p:spPr bwMode="auto">
            <a:xfrm>
              <a:off x="3146425" y="2136775"/>
              <a:ext cx="508000" cy="704850"/>
            </a:xfrm>
            <a:custGeom>
              <a:avLst/>
              <a:gdLst/>
              <a:ahLst/>
              <a:cxnLst>
                <a:cxn ang="0">
                  <a:pos x="19" y="94"/>
                </a:cxn>
                <a:cxn ang="0">
                  <a:pos x="30" y="81"/>
                </a:cxn>
                <a:cxn ang="0">
                  <a:pos x="48" y="88"/>
                </a:cxn>
                <a:cxn ang="0">
                  <a:pos x="68" y="79"/>
                </a:cxn>
                <a:cxn ang="0">
                  <a:pos x="70" y="60"/>
                </a:cxn>
                <a:cxn ang="0">
                  <a:pos x="81" y="39"/>
                </a:cxn>
                <a:cxn ang="0">
                  <a:pos x="95" y="24"/>
                </a:cxn>
                <a:cxn ang="0">
                  <a:pos x="102" y="20"/>
                </a:cxn>
                <a:cxn ang="0">
                  <a:pos x="115" y="14"/>
                </a:cxn>
                <a:cxn ang="0">
                  <a:pos x="128" y="0"/>
                </a:cxn>
                <a:cxn ang="0">
                  <a:pos x="144" y="13"/>
                </a:cxn>
                <a:cxn ang="0">
                  <a:pos x="163" y="18"/>
                </a:cxn>
                <a:cxn ang="0">
                  <a:pos x="185" y="16"/>
                </a:cxn>
                <a:cxn ang="0">
                  <a:pos x="207" y="22"/>
                </a:cxn>
                <a:cxn ang="0">
                  <a:pos x="225" y="22"/>
                </a:cxn>
                <a:cxn ang="0">
                  <a:pos x="245" y="35"/>
                </a:cxn>
                <a:cxn ang="0">
                  <a:pos x="260" y="45"/>
                </a:cxn>
                <a:cxn ang="0">
                  <a:pos x="283" y="59"/>
                </a:cxn>
                <a:cxn ang="0">
                  <a:pos x="292" y="86"/>
                </a:cxn>
                <a:cxn ang="0">
                  <a:pos x="303" y="104"/>
                </a:cxn>
                <a:cxn ang="0">
                  <a:pos x="288" y="113"/>
                </a:cxn>
                <a:cxn ang="0">
                  <a:pos x="278" y="121"/>
                </a:cxn>
                <a:cxn ang="0">
                  <a:pos x="267" y="136"/>
                </a:cxn>
                <a:cxn ang="0">
                  <a:pos x="267" y="148"/>
                </a:cxn>
                <a:cxn ang="0">
                  <a:pos x="286" y="148"/>
                </a:cxn>
                <a:cxn ang="0">
                  <a:pos x="274" y="163"/>
                </a:cxn>
                <a:cxn ang="0">
                  <a:pos x="256" y="187"/>
                </a:cxn>
                <a:cxn ang="0">
                  <a:pos x="237" y="211"/>
                </a:cxn>
                <a:cxn ang="0">
                  <a:pos x="226" y="230"/>
                </a:cxn>
                <a:cxn ang="0">
                  <a:pos x="203" y="241"/>
                </a:cxn>
                <a:cxn ang="0">
                  <a:pos x="199" y="261"/>
                </a:cxn>
                <a:cxn ang="0">
                  <a:pos x="191" y="281"/>
                </a:cxn>
                <a:cxn ang="0">
                  <a:pos x="173" y="309"/>
                </a:cxn>
                <a:cxn ang="0">
                  <a:pos x="149" y="327"/>
                </a:cxn>
                <a:cxn ang="0">
                  <a:pos x="150" y="345"/>
                </a:cxn>
                <a:cxn ang="0">
                  <a:pos x="134" y="362"/>
                </a:cxn>
                <a:cxn ang="0">
                  <a:pos x="140" y="376"/>
                </a:cxn>
                <a:cxn ang="0">
                  <a:pos x="125" y="394"/>
                </a:cxn>
                <a:cxn ang="0">
                  <a:pos x="105" y="416"/>
                </a:cxn>
                <a:cxn ang="0">
                  <a:pos x="83" y="406"/>
                </a:cxn>
                <a:cxn ang="0">
                  <a:pos x="63" y="405"/>
                </a:cxn>
                <a:cxn ang="0">
                  <a:pos x="50" y="421"/>
                </a:cxn>
                <a:cxn ang="0">
                  <a:pos x="38" y="405"/>
                </a:cxn>
                <a:cxn ang="0">
                  <a:pos x="25" y="391"/>
                </a:cxn>
                <a:cxn ang="0">
                  <a:pos x="16" y="375"/>
                </a:cxn>
                <a:cxn ang="0">
                  <a:pos x="35" y="370"/>
                </a:cxn>
                <a:cxn ang="0">
                  <a:pos x="26" y="357"/>
                </a:cxn>
                <a:cxn ang="0">
                  <a:pos x="32" y="341"/>
                </a:cxn>
                <a:cxn ang="0">
                  <a:pos x="30" y="314"/>
                </a:cxn>
                <a:cxn ang="0">
                  <a:pos x="22" y="295"/>
                </a:cxn>
                <a:cxn ang="0">
                  <a:pos x="36" y="281"/>
                </a:cxn>
                <a:cxn ang="0">
                  <a:pos x="19" y="270"/>
                </a:cxn>
                <a:cxn ang="0">
                  <a:pos x="1" y="251"/>
                </a:cxn>
                <a:cxn ang="0">
                  <a:pos x="13" y="242"/>
                </a:cxn>
                <a:cxn ang="0">
                  <a:pos x="17" y="231"/>
                </a:cxn>
                <a:cxn ang="0">
                  <a:pos x="31" y="211"/>
                </a:cxn>
                <a:cxn ang="0">
                  <a:pos x="43" y="180"/>
                </a:cxn>
                <a:cxn ang="0">
                  <a:pos x="39" y="158"/>
                </a:cxn>
                <a:cxn ang="0">
                  <a:pos x="28" y="141"/>
                </a:cxn>
                <a:cxn ang="0">
                  <a:pos x="37" y="118"/>
                </a:cxn>
                <a:cxn ang="0">
                  <a:pos x="32" y="99"/>
                </a:cxn>
                <a:cxn ang="0">
                  <a:pos x="25" y="106"/>
                </a:cxn>
              </a:cxnLst>
              <a:rect l="0" t="0" r="r" b="b"/>
              <a:pathLst>
                <a:path w="303" h="421">
                  <a:moveTo>
                    <a:pt x="20" y="103"/>
                  </a:moveTo>
                  <a:cubicBezTo>
                    <a:pt x="19" y="102"/>
                    <a:pt x="19" y="101"/>
                    <a:pt x="19" y="100"/>
                  </a:cubicBezTo>
                  <a:cubicBezTo>
                    <a:pt x="18" y="99"/>
                    <a:pt x="18" y="95"/>
                    <a:pt x="19" y="94"/>
                  </a:cubicBezTo>
                  <a:cubicBezTo>
                    <a:pt x="19" y="93"/>
                    <a:pt x="22" y="91"/>
                    <a:pt x="23" y="89"/>
                  </a:cubicBezTo>
                  <a:cubicBezTo>
                    <a:pt x="23" y="88"/>
                    <a:pt x="23" y="85"/>
                    <a:pt x="24" y="84"/>
                  </a:cubicBezTo>
                  <a:cubicBezTo>
                    <a:pt x="25" y="83"/>
                    <a:pt x="28" y="82"/>
                    <a:pt x="30" y="81"/>
                  </a:cubicBezTo>
                  <a:cubicBezTo>
                    <a:pt x="32" y="81"/>
                    <a:pt x="35" y="81"/>
                    <a:pt x="36" y="81"/>
                  </a:cubicBezTo>
                  <a:cubicBezTo>
                    <a:pt x="38" y="82"/>
                    <a:pt x="40" y="85"/>
                    <a:pt x="41" y="86"/>
                  </a:cubicBezTo>
                  <a:cubicBezTo>
                    <a:pt x="43" y="87"/>
                    <a:pt x="46" y="88"/>
                    <a:pt x="48" y="88"/>
                  </a:cubicBezTo>
                  <a:cubicBezTo>
                    <a:pt x="50" y="87"/>
                    <a:pt x="53" y="84"/>
                    <a:pt x="55" y="84"/>
                  </a:cubicBezTo>
                  <a:cubicBezTo>
                    <a:pt x="57" y="83"/>
                    <a:pt x="62" y="86"/>
                    <a:pt x="64" y="85"/>
                  </a:cubicBezTo>
                  <a:cubicBezTo>
                    <a:pt x="65" y="84"/>
                    <a:pt x="67" y="81"/>
                    <a:pt x="68" y="79"/>
                  </a:cubicBezTo>
                  <a:cubicBezTo>
                    <a:pt x="68" y="78"/>
                    <a:pt x="70" y="75"/>
                    <a:pt x="70" y="73"/>
                  </a:cubicBezTo>
                  <a:cubicBezTo>
                    <a:pt x="70" y="71"/>
                    <a:pt x="69" y="67"/>
                    <a:pt x="69" y="65"/>
                  </a:cubicBezTo>
                  <a:cubicBezTo>
                    <a:pt x="69" y="64"/>
                    <a:pt x="70" y="61"/>
                    <a:pt x="70" y="60"/>
                  </a:cubicBezTo>
                  <a:cubicBezTo>
                    <a:pt x="70" y="57"/>
                    <a:pt x="68" y="52"/>
                    <a:pt x="69" y="50"/>
                  </a:cubicBezTo>
                  <a:cubicBezTo>
                    <a:pt x="70" y="48"/>
                    <a:pt x="75" y="49"/>
                    <a:pt x="76" y="48"/>
                  </a:cubicBezTo>
                  <a:cubicBezTo>
                    <a:pt x="78" y="46"/>
                    <a:pt x="79" y="40"/>
                    <a:pt x="81" y="39"/>
                  </a:cubicBezTo>
                  <a:cubicBezTo>
                    <a:pt x="82" y="38"/>
                    <a:pt x="84" y="38"/>
                    <a:pt x="85" y="37"/>
                  </a:cubicBezTo>
                  <a:cubicBezTo>
                    <a:pt x="88" y="36"/>
                    <a:pt x="92" y="33"/>
                    <a:pt x="93" y="31"/>
                  </a:cubicBezTo>
                  <a:cubicBezTo>
                    <a:pt x="94" y="30"/>
                    <a:pt x="94" y="26"/>
                    <a:pt x="95" y="24"/>
                  </a:cubicBezTo>
                  <a:cubicBezTo>
                    <a:pt x="95" y="24"/>
                    <a:pt x="97" y="23"/>
                    <a:pt x="98" y="22"/>
                  </a:cubicBezTo>
                  <a:cubicBezTo>
                    <a:pt x="98" y="21"/>
                    <a:pt x="99" y="21"/>
                    <a:pt x="99" y="20"/>
                  </a:cubicBezTo>
                  <a:cubicBezTo>
                    <a:pt x="100" y="20"/>
                    <a:pt x="101" y="20"/>
                    <a:pt x="102" y="20"/>
                  </a:cubicBezTo>
                  <a:cubicBezTo>
                    <a:pt x="103" y="19"/>
                    <a:pt x="105" y="19"/>
                    <a:pt x="106" y="18"/>
                  </a:cubicBezTo>
                  <a:cubicBezTo>
                    <a:pt x="107" y="18"/>
                    <a:pt x="107" y="15"/>
                    <a:pt x="109" y="14"/>
                  </a:cubicBezTo>
                  <a:cubicBezTo>
                    <a:pt x="110" y="13"/>
                    <a:pt x="113" y="15"/>
                    <a:pt x="115" y="14"/>
                  </a:cubicBezTo>
                  <a:cubicBezTo>
                    <a:pt x="116" y="14"/>
                    <a:pt x="118" y="11"/>
                    <a:pt x="119" y="10"/>
                  </a:cubicBezTo>
                  <a:cubicBezTo>
                    <a:pt x="121" y="10"/>
                    <a:pt x="123" y="9"/>
                    <a:pt x="124" y="8"/>
                  </a:cubicBezTo>
                  <a:cubicBezTo>
                    <a:pt x="126" y="7"/>
                    <a:pt x="126" y="1"/>
                    <a:pt x="128" y="0"/>
                  </a:cubicBezTo>
                  <a:cubicBezTo>
                    <a:pt x="129" y="0"/>
                    <a:pt x="131" y="0"/>
                    <a:pt x="131" y="0"/>
                  </a:cubicBezTo>
                  <a:cubicBezTo>
                    <a:pt x="134" y="1"/>
                    <a:pt x="140" y="2"/>
                    <a:pt x="142" y="5"/>
                  </a:cubicBezTo>
                  <a:cubicBezTo>
                    <a:pt x="144" y="6"/>
                    <a:pt x="143" y="11"/>
                    <a:pt x="144" y="13"/>
                  </a:cubicBezTo>
                  <a:cubicBezTo>
                    <a:pt x="144" y="15"/>
                    <a:pt x="146" y="19"/>
                    <a:pt x="146" y="20"/>
                  </a:cubicBezTo>
                  <a:cubicBezTo>
                    <a:pt x="146" y="21"/>
                    <a:pt x="154" y="21"/>
                    <a:pt x="157" y="20"/>
                  </a:cubicBezTo>
                  <a:cubicBezTo>
                    <a:pt x="158" y="20"/>
                    <a:pt x="161" y="18"/>
                    <a:pt x="163" y="18"/>
                  </a:cubicBezTo>
                  <a:cubicBezTo>
                    <a:pt x="164" y="17"/>
                    <a:pt x="167" y="15"/>
                    <a:pt x="169" y="14"/>
                  </a:cubicBezTo>
                  <a:cubicBezTo>
                    <a:pt x="171" y="13"/>
                    <a:pt x="177" y="12"/>
                    <a:pt x="180" y="13"/>
                  </a:cubicBezTo>
                  <a:cubicBezTo>
                    <a:pt x="182" y="13"/>
                    <a:pt x="184" y="15"/>
                    <a:pt x="185" y="16"/>
                  </a:cubicBezTo>
                  <a:cubicBezTo>
                    <a:pt x="187" y="17"/>
                    <a:pt x="191" y="22"/>
                    <a:pt x="193" y="23"/>
                  </a:cubicBezTo>
                  <a:cubicBezTo>
                    <a:pt x="195" y="24"/>
                    <a:pt x="200" y="24"/>
                    <a:pt x="202" y="24"/>
                  </a:cubicBezTo>
                  <a:cubicBezTo>
                    <a:pt x="203" y="23"/>
                    <a:pt x="206" y="23"/>
                    <a:pt x="207" y="22"/>
                  </a:cubicBezTo>
                  <a:cubicBezTo>
                    <a:pt x="209" y="21"/>
                    <a:pt x="210" y="17"/>
                    <a:pt x="212" y="16"/>
                  </a:cubicBezTo>
                  <a:cubicBezTo>
                    <a:pt x="213" y="15"/>
                    <a:pt x="216" y="15"/>
                    <a:pt x="217" y="16"/>
                  </a:cubicBezTo>
                  <a:cubicBezTo>
                    <a:pt x="219" y="16"/>
                    <a:pt x="223" y="20"/>
                    <a:pt x="225" y="22"/>
                  </a:cubicBezTo>
                  <a:cubicBezTo>
                    <a:pt x="227" y="23"/>
                    <a:pt x="229" y="27"/>
                    <a:pt x="230" y="29"/>
                  </a:cubicBezTo>
                  <a:cubicBezTo>
                    <a:pt x="231" y="29"/>
                    <a:pt x="233" y="31"/>
                    <a:pt x="234" y="32"/>
                  </a:cubicBezTo>
                  <a:cubicBezTo>
                    <a:pt x="236" y="34"/>
                    <a:pt x="242" y="34"/>
                    <a:pt x="245" y="35"/>
                  </a:cubicBezTo>
                  <a:cubicBezTo>
                    <a:pt x="247" y="37"/>
                    <a:pt x="253" y="41"/>
                    <a:pt x="254" y="43"/>
                  </a:cubicBezTo>
                  <a:cubicBezTo>
                    <a:pt x="255" y="44"/>
                    <a:pt x="256" y="44"/>
                    <a:pt x="257" y="44"/>
                  </a:cubicBezTo>
                  <a:cubicBezTo>
                    <a:pt x="258" y="45"/>
                    <a:pt x="259" y="45"/>
                    <a:pt x="260" y="45"/>
                  </a:cubicBezTo>
                  <a:cubicBezTo>
                    <a:pt x="262" y="47"/>
                    <a:pt x="263" y="54"/>
                    <a:pt x="266" y="55"/>
                  </a:cubicBezTo>
                  <a:cubicBezTo>
                    <a:pt x="268" y="56"/>
                    <a:pt x="274" y="54"/>
                    <a:pt x="276" y="55"/>
                  </a:cubicBezTo>
                  <a:cubicBezTo>
                    <a:pt x="278" y="55"/>
                    <a:pt x="281" y="57"/>
                    <a:pt x="283" y="59"/>
                  </a:cubicBezTo>
                  <a:cubicBezTo>
                    <a:pt x="284" y="60"/>
                    <a:pt x="286" y="62"/>
                    <a:pt x="287" y="64"/>
                  </a:cubicBezTo>
                  <a:cubicBezTo>
                    <a:pt x="287" y="67"/>
                    <a:pt x="286" y="73"/>
                    <a:pt x="287" y="76"/>
                  </a:cubicBezTo>
                  <a:cubicBezTo>
                    <a:pt x="287" y="79"/>
                    <a:pt x="291" y="83"/>
                    <a:pt x="292" y="86"/>
                  </a:cubicBezTo>
                  <a:cubicBezTo>
                    <a:pt x="293" y="87"/>
                    <a:pt x="295" y="91"/>
                    <a:pt x="296" y="92"/>
                  </a:cubicBezTo>
                  <a:cubicBezTo>
                    <a:pt x="297" y="93"/>
                    <a:pt x="299" y="95"/>
                    <a:pt x="300" y="96"/>
                  </a:cubicBezTo>
                  <a:cubicBezTo>
                    <a:pt x="301" y="97"/>
                    <a:pt x="303" y="102"/>
                    <a:pt x="303" y="104"/>
                  </a:cubicBezTo>
                  <a:cubicBezTo>
                    <a:pt x="303" y="106"/>
                    <a:pt x="303" y="111"/>
                    <a:pt x="303" y="114"/>
                  </a:cubicBezTo>
                  <a:cubicBezTo>
                    <a:pt x="303" y="114"/>
                    <a:pt x="302" y="114"/>
                    <a:pt x="302" y="114"/>
                  </a:cubicBezTo>
                  <a:cubicBezTo>
                    <a:pt x="299" y="113"/>
                    <a:pt x="292" y="112"/>
                    <a:pt x="288" y="113"/>
                  </a:cubicBezTo>
                  <a:cubicBezTo>
                    <a:pt x="287" y="113"/>
                    <a:pt x="285" y="115"/>
                    <a:pt x="283" y="115"/>
                  </a:cubicBezTo>
                  <a:cubicBezTo>
                    <a:pt x="282" y="116"/>
                    <a:pt x="279" y="116"/>
                    <a:pt x="278" y="116"/>
                  </a:cubicBezTo>
                  <a:cubicBezTo>
                    <a:pt x="277" y="117"/>
                    <a:pt x="278" y="120"/>
                    <a:pt x="278" y="121"/>
                  </a:cubicBezTo>
                  <a:cubicBezTo>
                    <a:pt x="277" y="123"/>
                    <a:pt x="276" y="126"/>
                    <a:pt x="274" y="127"/>
                  </a:cubicBezTo>
                  <a:cubicBezTo>
                    <a:pt x="273" y="128"/>
                    <a:pt x="270" y="128"/>
                    <a:pt x="269" y="129"/>
                  </a:cubicBezTo>
                  <a:cubicBezTo>
                    <a:pt x="268" y="131"/>
                    <a:pt x="267" y="136"/>
                    <a:pt x="267" y="136"/>
                  </a:cubicBezTo>
                  <a:cubicBezTo>
                    <a:pt x="266" y="136"/>
                    <a:pt x="263" y="137"/>
                    <a:pt x="262" y="138"/>
                  </a:cubicBezTo>
                  <a:cubicBezTo>
                    <a:pt x="260" y="140"/>
                    <a:pt x="258" y="144"/>
                    <a:pt x="259" y="146"/>
                  </a:cubicBezTo>
                  <a:cubicBezTo>
                    <a:pt x="260" y="148"/>
                    <a:pt x="265" y="148"/>
                    <a:pt x="267" y="148"/>
                  </a:cubicBezTo>
                  <a:cubicBezTo>
                    <a:pt x="268" y="147"/>
                    <a:pt x="270" y="144"/>
                    <a:pt x="272" y="144"/>
                  </a:cubicBezTo>
                  <a:cubicBezTo>
                    <a:pt x="274" y="143"/>
                    <a:pt x="278" y="143"/>
                    <a:pt x="280" y="143"/>
                  </a:cubicBezTo>
                  <a:cubicBezTo>
                    <a:pt x="282" y="144"/>
                    <a:pt x="285" y="146"/>
                    <a:pt x="286" y="148"/>
                  </a:cubicBezTo>
                  <a:cubicBezTo>
                    <a:pt x="287" y="149"/>
                    <a:pt x="287" y="154"/>
                    <a:pt x="286" y="155"/>
                  </a:cubicBezTo>
                  <a:cubicBezTo>
                    <a:pt x="285" y="157"/>
                    <a:pt x="280" y="157"/>
                    <a:pt x="278" y="158"/>
                  </a:cubicBezTo>
                  <a:cubicBezTo>
                    <a:pt x="276" y="159"/>
                    <a:pt x="274" y="161"/>
                    <a:pt x="274" y="163"/>
                  </a:cubicBezTo>
                  <a:cubicBezTo>
                    <a:pt x="273" y="165"/>
                    <a:pt x="274" y="171"/>
                    <a:pt x="274" y="173"/>
                  </a:cubicBezTo>
                  <a:cubicBezTo>
                    <a:pt x="273" y="176"/>
                    <a:pt x="269" y="180"/>
                    <a:pt x="267" y="182"/>
                  </a:cubicBezTo>
                  <a:cubicBezTo>
                    <a:pt x="265" y="184"/>
                    <a:pt x="258" y="185"/>
                    <a:pt x="256" y="187"/>
                  </a:cubicBezTo>
                  <a:cubicBezTo>
                    <a:pt x="253" y="189"/>
                    <a:pt x="250" y="197"/>
                    <a:pt x="248" y="199"/>
                  </a:cubicBezTo>
                  <a:cubicBezTo>
                    <a:pt x="246" y="201"/>
                    <a:pt x="243" y="204"/>
                    <a:pt x="242" y="205"/>
                  </a:cubicBezTo>
                  <a:cubicBezTo>
                    <a:pt x="241" y="207"/>
                    <a:pt x="238" y="209"/>
                    <a:pt x="237" y="211"/>
                  </a:cubicBezTo>
                  <a:cubicBezTo>
                    <a:pt x="236" y="213"/>
                    <a:pt x="236" y="216"/>
                    <a:pt x="235" y="218"/>
                  </a:cubicBezTo>
                  <a:cubicBezTo>
                    <a:pt x="235" y="221"/>
                    <a:pt x="233" y="227"/>
                    <a:pt x="231" y="229"/>
                  </a:cubicBezTo>
                  <a:cubicBezTo>
                    <a:pt x="230" y="229"/>
                    <a:pt x="227" y="230"/>
                    <a:pt x="226" y="230"/>
                  </a:cubicBezTo>
                  <a:cubicBezTo>
                    <a:pt x="224" y="231"/>
                    <a:pt x="220" y="237"/>
                    <a:pt x="219" y="237"/>
                  </a:cubicBezTo>
                  <a:cubicBezTo>
                    <a:pt x="218" y="237"/>
                    <a:pt x="211" y="240"/>
                    <a:pt x="208" y="241"/>
                  </a:cubicBezTo>
                  <a:cubicBezTo>
                    <a:pt x="207" y="241"/>
                    <a:pt x="204" y="241"/>
                    <a:pt x="203" y="241"/>
                  </a:cubicBezTo>
                  <a:cubicBezTo>
                    <a:pt x="201" y="242"/>
                    <a:pt x="197" y="244"/>
                    <a:pt x="196" y="245"/>
                  </a:cubicBezTo>
                  <a:cubicBezTo>
                    <a:pt x="195" y="248"/>
                    <a:pt x="195" y="254"/>
                    <a:pt x="196" y="256"/>
                  </a:cubicBezTo>
                  <a:cubicBezTo>
                    <a:pt x="196" y="257"/>
                    <a:pt x="199" y="259"/>
                    <a:pt x="199" y="261"/>
                  </a:cubicBezTo>
                  <a:cubicBezTo>
                    <a:pt x="199" y="264"/>
                    <a:pt x="198" y="269"/>
                    <a:pt x="197" y="272"/>
                  </a:cubicBezTo>
                  <a:cubicBezTo>
                    <a:pt x="196" y="274"/>
                    <a:pt x="192" y="275"/>
                    <a:pt x="191" y="277"/>
                  </a:cubicBezTo>
                  <a:cubicBezTo>
                    <a:pt x="191" y="278"/>
                    <a:pt x="191" y="280"/>
                    <a:pt x="191" y="281"/>
                  </a:cubicBezTo>
                  <a:cubicBezTo>
                    <a:pt x="192" y="283"/>
                    <a:pt x="194" y="285"/>
                    <a:pt x="194" y="287"/>
                  </a:cubicBezTo>
                  <a:cubicBezTo>
                    <a:pt x="194" y="290"/>
                    <a:pt x="189" y="296"/>
                    <a:pt x="187" y="298"/>
                  </a:cubicBezTo>
                  <a:cubicBezTo>
                    <a:pt x="184" y="301"/>
                    <a:pt x="177" y="306"/>
                    <a:pt x="173" y="309"/>
                  </a:cubicBezTo>
                  <a:cubicBezTo>
                    <a:pt x="171" y="310"/>
                    <a:pt x="163" y="311"/>
                    <a:pt x="161" y="314"/>
                  </a:cubicBezTo>
                  <a:cubicBezTo>
                    <a:pt x="160" y="315"/>
                    <a:pt x="160" y="321"/>
                    <a:pt x="159" y="322"/>
                  </a:cubicBezTo>
                  <a:cubicBezTo>
                    <a:pt x="157" y="324"/>
                    <a:pt x="151" y="325"/>
                    <a:pt x="149" y="327"/>
                  </a:cubicBezTo>
                  <a:cubicBezTo>
                    <a:pt x="148" y="328"/>
                    <a:pt x="148" y="332"/>
                    <a:pt x="147" y="334"/>
                  </a:cubicBezTo>
                  <a:cubicBezTo>
                    <a:pt x="147" y="335"/>
                    <a:pt x="147" y="337"/>
                    <a:pt x="147" y="338"/>
                  </a:cubicBezTo>
                  <a:cubicBezTo>
                    <a:pt x="147" y="340"/>
                    <a:pt x="150" y="343"/>
                    <a:pt x="150" y="345"/>
                  </a:cubicBezTo>
                  <a:cubicBezTo>
                    <a:pt x="150" y="347"/>
                    <a:pt x="146" y="349"/>
                    <a:pt x="145" y="351"/>
                  </a:cubicBezTo>
                  <a:cubicBezTo>
                    <a:pt x="145" y="353"/>
                    <a:pt x="145" y="357"/>
                    <a:pt x="144" y="358"/>
                  </a:cubicBezTo>
                  <a:cubicBezTo>
                    <a:pt x="142" y="360"/>
                    <a:pt x="136" y="360"/>
                    <a:pt x="134" y="362"/>
                  </a:cubicBezTo>
                  <a:cubicBezTo>
                    <a:pt x="133" y="364"/>
                    <a:pt x="134" y="368"/>
                    <a:pt x="134" y="370"/>
                  </a:cubicBezTo>
                  <a:cubicBezTo>
                    <a:pt x="135" y="371"/>
                    <a:pt x="137" y="373"/>
                    <a:pt x="138" y="375"/>
                  </a:cubicBezTo>
                  <a:cubicBezTo>
                    <a:pt x="138" y="375"/>
                    <a:pt x="139" y="376"/>
                    <a:pt x="140" y="376"/>
                  </a:cubicBezTo>
                  <a:cubicBezTo>
                    <a:pt x="139" y="378"/>
                    <a:pt x="139" y="383"/>
                    <a:pt x="138" y="384"/>
                  </a:cubicBezTo>
                  <a:cubicBezTo>
                    <a:pt x="136" y="386"/>
                    <a:pt x="132" y="386"/>
                    <a:pt x="131" y="387"/>
                  </a:cubicBezTo>
                  <a:cubicBezTo>
                    <a:pt x="129" y="388"/>
                    <a:pt x="126" y="392"/>
                    <a:pt x="125" y="394"/>
                  </a:cubicBezTo>
                  <a:cubicBezTo>
                    <a:pt x="123" y="397"/>
                    <a:pt x="123" y="403"/>
                    <a:pt x="121" y="406"/>
                  </a:cubicBezTo>
                  <a:cubicBezTo>
                    <a:pt x="119" y="408"/>
                    <a:pt x="112" y="409"/>
                    <a:pt x="110" y="411"/>
                  </a:cubicBezTo>
                  <a:cubicBezTo>
                    <a:pt x="109" y="412"/>
                    <a:pt x="107" y="415"/>
                    <a:pt x="105" y="416"/>
                  </a:cubicBezTo>
                  <a:cubicBezTo>
                    <a:pt x="103" y="417"/>
                    <a:pt x="96" y="417"/>
                    <a:pt x="92" y="417"/>
                  </a:cubicBezTo>
                  <a:cubicBezTo>
                    <a:pt x="90" y="417"/>
                    <a:pt x="84" y="416"/>
                    <a:pt x="83" y="414"/>
                  </a:cubicBezTo>
                  <a:cubicBezTo>
                    <a:pt x="81" y="412"/>
                    <a:pt x="83" y="408"/>
                    <a:pt x="83" y="406"/>
                  </a:cubicBezTo>
                  <a:cubicBezTo>
                    <a:pt x="82" y="404"/>
                    <a:pt x="79" y="401"/>
                    <a:pt x="77" y="400"/>
                  </a:cubicBezTo>
                  <a:cubicBezTo>
                    <a:pt x="75" y="400"/>
                    <a:pt x="72" y="400"/>
                    <a:pt x="70" y="400"/>
                  </a:cubicBezTo>
                  <a:cubicBezTo>
                    <a:pt x="68" y="401"/>
                    <a:pt x="64" y="403"/>
                    <a:pt x="63" y="405"/>
                  </a:cubicBezTo>
                  <a:cubicBezTo>
                    <a:pt x="62" y="406"/>
                    <a:pt x="64" y="410"/>
                    <a:pt x="63" y="412"/>
                  </a:cubicBezTo>
                  <a:cubicBezTo>
                    <a:pt x="62" y="414"/>
                    <a:pt x="57" y="416"/>
                    <a:pt x="55" y="417"/>
                  </a:cubicBezTo>
                  <a:cubicBezTo>
                    <a:pt x="54" y="418"/>
                    <a:pt x="52" y="421"/>
                    <a:pt x="50" y="421"/>
                  </a:cubicBezTo>
                  <a:cubicBezTo>
                    <a:pt x="48" y="421"/>
                    <a:pt x="46" y="416"/>
                    <a:pt x="45" y="414"/>
                  </a:cubicBezTo>
                  <a:cubicBezTo>
                    <a:pt x="44" y="412"/>
                    <a:pt x="45" y="406"/>
                    <a:pt x="43" y="405"/>
                  </a:cubicBezTo>
                  <a:cubicBezTo>
                    <a:pt x="42" y="404"/>
                    <a:pt x="39" y="405"/>
                    <a:pt x="38" y="405"/>
                  </a:cubicBezTo>
                  <a:cubicBezTo>
                    <a:pt x="37" y="404"/>
                    <a:pt x="36" y="400"/>
                    <a:pt x="34" y="399"/>
                  </a:cubicBezTo>
                  <a:cubicBezTo>
                    <a:pt x="33" y="399"/>
                    <a:pt x="28" y="401"/>
                    <a:pt x="27" y="399"/>
                  </a:cubicBezTo>
                  <a:cubicBezTo>
                    <a:pt x="25" y="398"/>
                    <a:pt x="27" y="393"/>
                    <a:pt x="25" y="391"/>
                  </a:cubicBezTo>
                  <a:cubicBezTo>
                    <a:pt x="25" y="390"/>
                    <a:pt x="22" y="389"/>
                    <a:pt x="21" y="388"/>
                  </a:cubicBezTo>
                  <a:cubicBezTo>
                    <a:pt x="20" y="387"/>
                    <a:pt x="15" y="385"/>
                    <a:pt x="15" y="383"/>
                  </a:cubicBezTo>
                  <a:cubicBezTo>
                    <a:pt x="14" y="381"/>
                    <a:pt x="15" y="377"/>
                    <a:pt x="16" y="375"/>
                  </a:cubicBezTo>
                  <a:cubicBezTo>
                    <a:pt x="16" y="374"/>
                    <a:pt x="16" y="373"/>
                    <a:pt x="17" y="372"/>
                  </a:cubicBezTo>
                  <a:cubicBezTo>
                    <a:pt x="18" y="371"/>
                    <a:pt x="22" y="370"/>
                    <a:pt x="23" y="370"/>
                  </a:cubicBezTo>
                  <a:cubicBezTo>
                    <a:pt x="26" y="369"/>
                    <a:pt x="33" y="372"/>
                    <a:pt x="35" y="370"/>
                  </a:cubicBezTo>
                  <a:cubicBezTo>
                    <a:pt x="36" y="369"/>
                    <a:pt x="36" y="365"/>
                    <a:pt x="35" y="364"/>
                  </a:cubicBezTo>
                  <a:cubicBezTo>
                    <a:pt x="34" y="362"/>
                    <a:pt x="32" y="360"/>
                    <a:pt x="31" y="359"/>
                  </a:cubicBezTo>
                  <a:cubicBezTo>
                    <a:pt x="30" y="358"/>
                    <a:pt x="27" y="358"/>
                    <a:pt x="26" y="357"/>
                  </a:cubicBezTo>
                  <a:cubicBezTo>
                    <a:pt x="25" y="356"/>
                    <a:pt x="24" y="352"/>
                    <a:pt x="24" y="350"/>
                  </a:cubicBezTo>
                  <a:cubicBezTo>
                    <a:pt x="24" y="348"/>
                    <a:pt x="25" y="344"/>
                    <a:pt x="27" y="343"/>
                  </a:cubicBezTo>
                  <a:cubicBezTo>
                    <a:pt x="28" y="342"/>
                    <a:pt x="31" y="342"/>
                    <a:pt x="32" y="341"/>
                  </a:cubicBezTo>
                  <a:cubicBezTo>
                    <a:pt x="33" y="339"/>
                    <a:pt x="34" y="333"/>
                    <a:pt x="34" y="331"/>
                  </a:cubicBezTo>
                  <a:cubicBezTo>
                    <a:pt x="34" y="329"/>
                    <a:pt x="30" y="325"/>
                    <a:pt x="30" y="323"/>
                  </a:cubicBezTo>
                  <a:cubicBezTo>
                    <a:pt x="29" y="321"/>
                    <a:pt x="31" y="316"/>
                    <a:pt x="30" y="314"/>
                  </a:cubicBezTo>
                  <a:cubicBezTo>
                    <a:pt x="29" y="312"/>
                    <a:pt x="25" y="310"/>
                    <a:pt x="25" y="309"/>
                  </a:cubicBezTo>
                  <a:cubicBezTo>
                    <a:pt x="24" y="307"/>
                    <a:pt x="26" y="302"/>
                    <a:pt x="25" y="300"/>
                  </a:cubicBezTo>
                  <a:cubicBezTo>
                    <a:pt x="25" y="299"/>
                    <a:pt x="23" y="296"/>
                    <a:pt x="22" y="295"/>
                  </a:cubicBezTo>
                  <a:cubicBezTo>
                    <a:pt x="22" y="293"/>
                    <a:pt x="21" y="289"/>
                    <a:pt x="22" y="288"/>
                  </a:cubicBezTo>
                  <a:cubicBezTo>
                    <a:pt x="24" y="287"/>
                    <a:pt x="28" y="289"/>
                    <a:pt x="29" y="288"/>
                  </a:cubicBezTo>
                  <a:cubicBezTo>
                    <a:pt x="31" y="287"/>
                    <a:pt x="35" y="283"/>
                    <a:pt x="36" y="281"/>
                  </a:cubicBezTo>
                  <a:cubicBezTo>
                    <a:pt x="37" y="279"/>
                    <a:pt x="36" y="275"/>
                    <a:pt x="35" y="274"/>
                  </a:cubicBezTo>
                  <a:cubicBezTo>
                    <a:pt x="34" y="273"/>
                    <a:pt x="30" y="272"/>
                    <a:pt x="28" y="271"/>
                  </a:cubicBezTo>
                  <a:cubicBezTo>
                    <a:pt x="26" y="271"/>
                    <a:pt x="21" y="271"/>
                    <a:pt x="19" y="270"/>
                  </a:cubicBezTo>
                  <a:cubicBezTo>
                    <a:pt x="17" y="269"/>
                    <a:pt x="15" y="265"/>
                    <a:pt x="13" y="264"/>
                  </a:cubicBezTo>
                  <a:cubicBezTo>
                    <a:pt x="10" y="262"/>
                    <a:pt x="3" y="262"/>
                    <a:pt x="1" y="259"/>
                  </a:cubicBezTo>
                  <a:cubicBezTo>
                    <a:pt x="0" y="258"/>
                    <a:pt x="0" y="253"/>
                    <a:pt x="1" y="251"/>
                  </a:cubicBezTo>
                  <a:cubicBezTo>
                    <a:pt x="1" y="250"/>
                    <a:pt x="3" y="247"/>
                    <a:pt x="4" y="246"/>
                  </a:cubicBezTo>
                  <a:cubicBezTo>
                    <a:pt x="5" y="246"/>
                    <a:pt x="9" y="247"/>
                    <a:pt x="10" y="246"/>
                  </a:cubicBezTo>
                  <a:cubicBezTo>
                    <a:pt x="11" y="246"/>
                    <a:pt x="13" y="243"/>
                    <a:pt x="13" y="242"/>
                  </a:cubicBezTo>
                  <a:cubicBezTo>
                    <a:pt x="13" y="240"/>
                    <a:pt x="11" y="239"/>
                    <a:pt x="11" y="238"/>
                  </a:cubicBezTo>
                  <a:cubicBezTo>
                    <a:pt x="10" y="236"/>
                    <a:pt x="11" y="232"/>
                    <a:pt x="12" y="231"/>
                  </a:cubicBezTo>
                  <a:cubicBezTo>
                    <a:pt x="13" y="230"/>
                    <a:pt x="16" y="231"/>
                    <a:pt x="17" y="231"/>
                  </a:cubicBezTo>
                  <a:cubicBezTo>
                    <a:pt x="19" y="230"/>
                    <a:pt x="22" y="228"/>
                    <a:pt x="23" y="226"/>
                  </a:cubicBezTo>
                  <a:cubicBezTo>
                    <a:pt x="25" y="224"/>
                    <a:pt x="24" y="217"/>
                    <a:pt x="26" y="215"/>
                  </a:cubicBezTo>
                  <a:cubicBezTo>
                    <a:pt x="27" y="214"/>
                    <a:pt x="30" y="212"/>
                    <a:pt x="31" y="211"/>
                  </a:cubicBezTo>
                  <a:cubicBezTo>
                    <a:pt x="34" y="209"/>
                    <a:pt x="37" y="204"/>
                    <a:pt x="38" y="201"/>
                  </a:cubicBezTo>
                  <a:cubicBezTo>
                    <a:pt x="39" y="198"/>
                    <a:pt x="37" y="191"/>
                    <a:pt x="38" y="188"/>
                  </a:cubicBezTo>
                  <a:cubicBezTo>
                    <a:pt x="39" y="186"/>
                    <a:pt x="42" y="183"/>
                    <a:pt x="43" y="180"/>
                  </a:cubicBezTo>
                  <a:cubicBezTo>
                    <a:pt x="44" y="178"/>
                    <a:pt x="43" y="174"/>
                    <a:pt x="43" y="172"/>
                  </a:cubicBezTo>
                  <a:cubicBezTo>
                    <a:pt x="42" y="171"/>
                    <a:pt x="40" y="168"/>
                    <a:pt x="40" y="167"/>
                  </a:cubicBezTo>
                  <a:cubicBezTo>
                    <a:pt x="39" y="165"/>
                    <a:pt x="40" y="160"/>
                    <a:pt x="39" y="158"/>
                  </a:cubicBezTo>
                  <a:cubicBezTo>
                    <a:pt x="38" y="155"/>
                    <a:pt x="36" y="150"/>
                    <a:pt x="35" y="149"/>
                  </a:cubicBezTo>
                  <a:cubicBezTo>
                    <a:pt x="33" y="148"/>
                    <a:pt x="30" y="148"/>
                    <a:pt x="29" y="147"/>
                  </a:cubicBezTo>
                  <a:cubicBezTo>
                    <a:pt x="28" y="145"/>
                    <a:pt x="28" y="142"/>
                    <a:pt x="28" y="141"/>
                  </a:cubicBezTo>
                  <a:cubicBezTo>
                    <a:pt x="27" y="138"/>
                    <a:pt x="27" y="131"/>
                    <a:pt x="29" y="129"/>
                  </a:cubicBezTo>
                  <a:cubicBezTo>
                    <a:pt x="29" y="127"/>
                    <a:pt x="33" y="126"/>
                    <a:pt x="34" y="124"/>
                  </a:cubicBezTo>
                  <a:cubicBezTo>
                    <a:pt x="35" y="123"/>
                    <a:pt x="37" y="120"/>
                    <a:pt x="37" y="118"/>
                  </a:cubicBezTo>
                  <a:cubicBezTo>
                    <a:pt x="38" y="116"/>
                    <a:pt x="38" y="112"/>
                    <a:pt x="37" y="110"/>
                  </a:cubicBezTo>
                  <a:cubicBezTo>
                    <a:pt x="37" y="109"/>
                    <a:pt x="35" y="108"/>
                    <a:pt x="34" y="107"/>
                  </a:cubicBezTo>
                  <a:cubicBezTo>
                    <a:pt x="33" y="105"/>
                    <a:pt x="34" y="100"/>
                    <a:pt x="32" y="99"/>
                  </a:cubicBezTo>
                  <a:cubicBezTo>
                    <a:pt x="31" y="98"/>
                    <a:pt x="28" y="98"/>
                    <a:pt x="27" y="99"/>
                  </a:cubicBezTo>
                  <a:cubicBezTo>
                    <a:pt x="27" y="99"/>
                    <a:pt x="28" y="101"/>
                    <a:pt x="27" y="102"/>
                  </a:cubicBezTo>
                  <a:cubicBezTo>
                    <a:pt x="27" y="103"/>
                    <a:pt x="26" y="106"/>
                    <a:pt x="25" y="106"/>
                  </a:cubicBezTo>
                  <a:cubicBezTo>
                    <a:pt x="24" y="106"/>
                    <a:pt x="21" y="105"/>
                    <a:pt x="21" y="105"/>
                  </a:cubicBezTo>
                  <a:cubicBezTo>
                    <a:pt x="20" y="104"/>
                    <a:pt x="20" y="104"/>
                    <a:pt x="20" y="10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20"/>
            <p:cNvSpPr>
              <a:spLocks/>
            </p:cNvSpPr>
            <p:nvPr/>
          </p:nvSpPr>
          <p:spPr bwMode="auto">
            <a:xfrm>
              <a:off x="1123950" y="2536825"/>
              <a:ext cx="17463" cy="19050"/>
            </a:xfrm>
            <a:custGeom>
              <a:avLst/>
              <a:gdLst/>
              <a:ahLst/>
              <a:cxnLst>
                <a:cxn ang="0">
                  <a:pos x="11" y="4"/>
                </a:cxn>
                <a:cxn ang="0">
                  <a:pos x="9" y="9"/>
                </a:cxn>
                <a:cxn ang="0">
                  <a:pos x="6" y="12"/>
                </a:cxn>
                <a:cxn ang="0">
                  <a:pos x="3" y="9"/>
                </a:cxn>
                <a:cxn ang="0">
                  <a:pos x="4" y="5"/>
                </a:cxn>
                <a:cxn ang="0">
                  <a:pos x="0" y="2"/>
                </a:cxn>
                <a:cxn ang="0">
                  <a:pos x="6" y="0"/>
                </a:cxn>
                <a:cxn ang="0">
                  <a:pos x="8" y="3"/>
                </a:cxn>
                <a:cxn ang="0">
                  <a:pos x="11" y="4"/>
                </a:cxn>
              </a:cxnLst>
              <a:rect l="0" t="0" r="r" b="b"/>
              <a:pathLst>
                <a:path w="11" h="12">
                  <a:moveTo>
                    <a:pt x="11" y="4"/>
                  </a:moveTo>
                  <a:cubicBezTo>
                    <a:pt x="11" y="6"/>
                    <a:pt x="10" y="8"/>
                    <a:pt x="9" y="9"/>
                  </a:cubicBezTo>
                  <a:cubicBezTo>
                    <a:pt x="9" y="10"/>
                    <a:pt x="7" y="12"/>
                    <a:pt x="6" y="12"/>
                  </a:cubicBezTo>
                  <a:cubicBezTo>
                    <a:pt x="5" y="12"/>
                    <a:pt x="3" y="10"/>
                    <a:pt x="3" y="9"/>
                  </a:cubicBezTo>
                  <a:cubicBezTo>
                    <a:pt x="3" y="8"/>
                    <a:pt x="5" y="6"/>
                    <a:pt x="4" y="5"/>
                  </a:cubicBezTo>
                  <a:cubicBezTo>
                    <a:pt x="4" y="4"/>
                    <a:pt x="0" y="4"/>
                    <a:pt x="0" y="2"/>
                  </a:cubicBezTo>
                  <a:cubicBezTo>
                    <a:pt x="0" y="1"/>
                    <a:pt x="4" y="0"/>
                    <a:pt x="6" y="0"/>
                  </a:cubicBezTo>
                  <a:cubicBezTo>
                    <a:pt x="7" y="1"/>
                    <a:pt x="7" y="2"/>
                    <a:pt x="8" y="3"/>
                  </a:cubicBezTo>
                  <a:cubicBezTo>
                    <a:pt x="8" y="3"/>
                    <a:pt x="11" y="4"/>
                    <a:pt x="11" y="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21"/>
            <p:cNvSpPr>
              <a:spLocks/>
            </p:cNvSpPr>
            <p:nvPr/>
          </p:nvSpPr>
          <p:spPr bwMode="auto">
            <a:xfrm>
              <a:off x="1065213" y="2616200"/>
              <a:ext cx="31750" cy="28575"/>
            </a:xfrm>
            <a:custGeom>
              <a:avLst/>
              <a:gdLst/>
              <a:ahLst/>
              <a:cxnLst>
                <a:cxn ang="0">
                  <a:pos x="19" y="11"/>
                </a:cxn>
                <a:cxn ang="0">
                  <a:pos x="17" y="16"/>
                </a:cxn>
                <a:cxn ang="0">
                  <a:pos x="10" y="14"/>
                </a:cxn>
                <a:cxn ang="0">
                  <a:pos x="5" y="16"/>
                </a:cxn>
                <a:cxn ang="0">
                  <a:pos x="1" y="14"/>
                </a:cxn>
                <a:cxn ang="0">
                  <a:pos x="1" y="7"/>
                </a:cxn>
                <a:cxn ang="0">
                  <a:pos x="5" y="6"/>
                </a:cxn>
                <a:cxn ang="0">
                  <a:pos x="7" y="1"/>
                </a:cxn>
                <a:cxn ang="0">
                  <a:pos x="13" y="5"/>
                </a:cxn>
                <a:cxn ang="0">
                  <a:pos x="19" y="11"/>
                </a:cxn>
              </a:cxnLst>
              <a:rect l="0" t="0" r="r" b="b"/>
              <a:pathLst>
                <a:path w="19" h="17">
                  <a:moveTo>
                    <a:pt x="19" y="11"/>
                  </a:moveTo>
                  <a:cubicBezTo>
                    <a:pt x="19" y="12"/>
                    <a:pt x="18" y="15"/>
                    <a:pt x="17" y="16"/>
                  </a:cubicBezTo>
                  <a:cubicBezTo>
                    <a:pt x="16" y="17"/>
                    <a:pt x="12" y="14"/>
                    <a:pt x="10" y="14"/>
                  </a:cubicBezTo>
                  <a:cubicBezTo>
                    <a:pt x="9" y="14"/>
                    <a:pt x="7" y="16"/>
                    <a:pt x="5" y="16"/>
                  </a:cubicBezTo>
                  <a:cubicBezTo>
                    <a:pt x="4" y="16"/>
                    <a:pt x="2" y="15"/>
                    <a:pt x="1" y="14"/>
                  </a:cubicBezTo>
                  <a:cubicBezTo>
                    <a:pt x="0" y="12"/>
                    <a:pt x="0" y="9"/>
                    <a:pt x="1" y="7"/>
                  </a:cubicBezTo>
                  <a:cubicBezTo>
                    <a:pt x="2" y="6"/>
                    <a:pt x="4" y="7"/>
                    <a:pt x="5" y="6"/>
                  </a:cubicBezTo>
                  <a:cubicBezTo>
                    <a:pt x="6" y="5"/>
                    <a:pt x="5" y="1"/>
                    <a:pt x="7" y="1"/>
                  </a:cubicBezTo>
                  <a:cubicBezTo>
                    <a:pt x="9" y="0"/>
                    <a:pt x="12" y="4"/>
                    <a:pt x="13" y="5"/>
                  </a:cubicBezTo>
                  <a:cubicBezTo>
                    <a:pt x="15" y="6"/>
                    <a:pt x="19" y="9"/>
                    <a:pt x="19" y="1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22"/>
            <p:cNvSpPr>
              <a:spLocks/>
            </p:cNvSpPr>
            <p:nvPr/>
          </p:nvSpPr>
          <p:spPr bwMode="auto">
            <a:xfrm>
              <a:off x="1103313" y="2505075"/>
              <a:ext cx="25400" cy="30163"/>
            </a:xfrm>
            <a:custGeom>
              <a:avLst/>
              <a:gdLst/>
              <a:ahLst/>
              <a:cxnLst>
                <a:cxn ang="0">
                  <a:pos x="15" y="6"/>
                </a:cxn>
                <a:cxn ang="0">
                  <a:pos x="12" y="15"/>
                </a:cxn>
                <a:cxn ang="0">
                  <a:pos x="9" y="16"/>
                </a:cxn>
                <a:cxn ang="0">
                  <a:pos x="4" y="17"/>
                </a:cxn>
                <a:cxn ang="0">
                  <a:pos x="2" y="15"/>
                </a:cxn>
                <a:cxn ang="0">
                  <a:pos x="0" y="8"/>
                </a:cxn>
                <a:cxn ang="0">
                  <a:pos x="1" y="5"/>
                </a:cxn>
                <a:cxn ang="0">
                  <a:pos x="2" y="1"/>
                </a:cxn>
                <a:cxn ang="0">
                  <a:pos x="10" y="1"/>
                </a:cxn>
                <a:cxn ang="0">
                  <a:pos x="15" y="6"/>
                </a:cxn>
              </a:cxnLst>
              <a:rect l="0" t="0" r="r" b="b"/>
              <a:pathLst>
                <a:path w="15" h="18">
                  <a:moveTo>
                    <a:pt x="15" y="6"/>
                  </a:moveTo>
                  <a:cubicBezTo>
                    <a:pt x="15" y="8"/>
                    <a:pt x="14" y="13"/>
                    <a:pt x="12" y="15"/>
                  </a:cubicBezTo>
                  <a:cubicBezTo>
                    <a:pt x="12" y="16"/>
                    <a:pt x="10" y="16"/>
                    <a:pt x="9" y="16"/>
                  </a:cubicBezTo>
                  <a:cubicBezTo>
                    <a:pt x="7" y="17"/>
                    <a:pt x="5" y="18"/>
                    <a:pt x="4" y="17"/>
                  </a:cubicBezTo>
                  <a:cubicBezTo>
                    <a:pt x="3" y="17"/>
                    <a:pt x="2" y="15"/>
                    <a:pt x="2" y="15"/>
                  </a:cubicBezTo>
                  <a:cubicBezTo>
                    <a:pt x="1" y="13"/>
                    <a:pt x="0" y="10"/>
                    <a:pt x="0" y="8"/>
                  </a:cubicBezTo>
                  <a:cubicBezTo>
                    <a:pt x="0" y="7"/>
                    <a:pt x="1" y="6"/>
                    <a:pt x="1" y="5"/>
                  </a:cubicBezTo>
                  <a:cubicBezTo>
                    <a:pt x="2" y="4"/>
                    <a:pt x="2" y="2"/>
                    <a:pt x="2" y="1"/>
                  </a:cubicBezTo>
                  <a:cubicBezTo>
                    <a:pt x="4" y="0"/>
                    <a:pt x="8" y="1"/>
                    <a:pt x="10" y="1"/>
                  </a:cubicBezTo>
                  <a:cubicBezTo>
                    <a:pt x="11" y="2"/>
                    <a:pt x="14" y="4"/>
                    <a:pt x="15"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23"/>
            <p:cNvSpPr>
              <a:spLocks/>
            </p:cNvSpPr>
            <p:nvPr/>
          </p:nvSpPr>
          <p:spPr bwMode="auto">
            <a:xfrm>
              <a:off x="1041400" y="1925638"/>
              <a:ext cx="935038" cy="892175"/>
            </a:xfrm>
            <a:custGeom>
              <a:avLst/>
              <a:gdLst/>
              <a:ahLst/>
              <a:cxnLst>
                <a:cxn ang="0">
                  <a:pos x="542" y="128"/>
                </a:cxn>
                <a:cxn ang="0">
                  <a:pos x="537" y="173"/>
                </a:cxn>
                <a:cxn ang="0">
                  <a:pos x="509" y="214"/>
                </a:cxn>
                <a:cxn ang="0">
                  <a:pos x="471" y="235"/>
                </a:cxn>
                <a:cxn ang="0">
                  <a:pos x="441" y="261"/>
                </a:cxn>
                <a:cxn ang="0">
                  <a:pos x="420" y="319"/>
                </a:cxn>
                <a:cxn ang="0">
                  <a:pos x="400" y="341"/>
                </a:cxn>
                <a:cxn ang="0">
                  <a:pos x="384" y="354"/>
                </a:cxn>
                <a:cxn ang="0">
                  <a:pos x="343" y="349"/>
                </a:cxn>
                <a:cxn ang="0">
                  <a:pos x="317" y="365"/>
                </a:cxn>
                <a:cxn ang="0">
                  <a:pos x="270" y="372"/>
                </a:cxn>
                <a:cxn ang="0">
                  <a:pos x="260" y="374"/>
                </a:cxn>
                <a:cxn ang="0">
                  <a:pos x="284" y="407"/>
                </a:cxn>
                <a:cxn ang="0">
                  <a:pos x="293" y="439"/>
                </a:cxn>
                <a:cxn ang="0">
                  <a:pos x="296" y="481"/>
                </a:cxn>
                <a:cxn ang="0">
                  <a:pos x="299" y="514"/>
                </a:cxn>
                <a:cxn ang="0">
                  <a:pos x="294" y="529"/>
                </a:cxn>
                <a:cxn ang="0">
                  <a:pos x="256" y="527"/>
                </a:cxn>
                <a:cxn ang="0">
                  <a:pos x="226" y="522"/>
                </a:cxn>
                <a:cxn ang="0">
                  <a:pos x="201" y="527"/>
                </a:cxn>
                <a:cxn ang="0">
                  <a:pos x="182" y="520"/>
                </a:cxn>
                <a:cxn ang="0">
                  <a:pos x="160" y="507"/>
                </a:cxn>
                <a:cxn ang="0">
                  <a:pos x="133" y="492"/>
                </a:cxn>
                <a:cxn ang="0">
                  <a:pos x="105" y="469"/>
                </a:cxn>
                <a:cxn ang="0">
                  <a:pos x="85" y="428"/>
                </a:cxn>
                <a:cxn ang="0">
                  <a:pos x="59" y="397"/>
                </a:cxn>
                <a:cxn ang="0">
                  <a:pos x="74" y="365"/>
                </a:cxn>
                <a:cxn ang="0">
                  <a:pos x="76" y="334"/>
                </a:cxn>
                <a:cxn ang="0">
                  <a:pos x="57" y="317"/>
                </a:cxn>
                <a:cxn ang="0">
                  <a:pos x="89" y="291"/>
                </a:cxn>
                <a:cxn ang="0">
                  <a:pos x="129" y="310"/>
                </a:cxn>
                <a:cxn ang="0">
                  <a:pos x="103" y="288"/>
                </a:cxn>
                <a:cxn ang="0">
                  <a:pos x="60" y="283"/>
                </a:cxn>
                <a:cxn ang="0">
                  <a:pos x="23" y="287"/>
                </a:cxn>
                <a:cxn ang="0">
                  <a:pos x="9" y="283"/>
                </a:cxn>
                <a:cxn ang="0">
                  <a:pos x="6" y="257"/>
                </a:cxn>
                <a:cxn ang="0">
                  <a:pos x="26" y="246"/>
                </a:cxn>
                <a:cxn ang="0">
                  <a:pos x="55" y="245"/>
                </a:cxn>
                <a:cxn ang="0">
                  <a:pos x="76" y="213"/>
                </a:cxn>
                <a:cxn ang="0">
                  <a:pos x="113" y="194"/>
                </a:cxn>
                <a:cxn ang="0">
                  <a:pos x="158" y="179"/>
                </a:cxn>
                <a:cxn ang="0">
                  <a:pos x="197" y="178"/>
                </a:cxn>
                <a:cxn ang="0">
                  <a:pos x="225" y="136"/>
                </a:cxn>
                <a:cxn ang="0">
                  <a:pos x="237" y="94"/>
                </a:cxn>
                <a:cxn ang="0">
                  <a:pos x="247" y="42"/>
                </a:cxn>
                <a:cxn ang="0">
                  <a:pos x="266" y="8"/>
                </a:cxn>
                <a:cxn ang="0">
                  <a:pos x="293" y="24"/>
                </a:cxn>
                <a:cxn ang="0">
                  <a:pos x="320" y="21"/>
                </a:cxn>
                <a:cxn ang="0">
                  <a:pos x="365" y="15"/>
                </a:cxn>
                <a:cxn ang="0">
                  <a:pos x="382" y="1"/>
                </a:cxn>
                <a:cxn ang="0">
                  <a:pos x="406" y="29"/>
                </a:cxn>
                <a:cxn ang="0">
                  <a:pos x="430" y="41"/>
                </a:cxn>
                <a:cxn ang="0">
                  <a:pos x="470" y="26"/>
                </a:cxn>
                <a:cxn ang="0">
                  <a:pos x="486" y="63"/>
                </a:cxn>
                <a:cxn ang="0">
                  <a:pos x="523" y="78"/>
                </a:cxn>
                <a:cxn ang="0">
                  <a:pos x="550" y="101"/>
                </a:cxn>
              </a:cxnLst>
              <a:rect l="0" t="0" r="r" b="b"/>
              <a:pathLst>
                <a:path w="558" h="533">
                  <a:moveTo>
                    <a:pt x="557" y="103"/>
                  </a:moveTo>
                  <a:cubicBezTo>
                    <a:pt x="558" y="104"/>
                    <a:pt x="557" y="107"/>
                    <a:pt x="556" y="108"/>
                  </a:cubicBezTo>
                  <a:cubicBezTo>
                    <a:pt x="555" y="109"/>
                    <a:pt x="551" y="109"/>
                    <a:pt x="550" y="110"/>
                  </a:cubicBezTo>
                  <a:cubicBezTo>
                    <a:pt x="549" y="112"/>
                    <a:pt x="551" y="115"/>
                    <a:pt x="550" y="117"/>
                  </a:cubicBezTo>
                  <a:cubicBezTo>
                    <a:pt x="550" y="118"/>
                    <a:pt x="547" y="120"/>
                    <a:pt x="546" y="121"/>
                  </a:cubicBezTo>
                  <a:cubicBezTo>
                    <a:pt x="545" y="122"/>
                    <a:pt x="541" y="126"/>
                    <a:pt x="542" y="128"/>
                  </a:cubicBezTo>
                  <a:cubicBezTo>
                    <a:pt x="542" y="129"/>
                    <a:pt x="548" y="130"/>
                    <a:pt x="549" y="132"/>
                  </a:cubicBezTo>
                  <a:cubicBezTo>
                    <a:pt x="550" y="134"/>
                    <a:pt x="546" y="140"/>
                    <a:pt x="546" y="143"/>
                  </a:cubicBezTo>
                  <a:cubicBezTo>
                    <a:pt x="546" y="144"/>
                    <a:pt x="547" y="148"/>
                    <a:pt x="547" y="149"/>
                  </a:cubicBezTo>
                  <a:cubicBezTo>
                    <a:pt x="547" y="152"/>
                    <a:pt x="546" y="158"/>
                    <a:pt x="544" y="160"/>
                  </a:cubicBezTo>
                  <a:cubicBezTo>
                    <a:pt x="542" y="161"/>
                    <a:pt x="536" y="161"/>
                    <a:pt x="534" y="164"/>
                  </a:cubicBezTo>
                  <a:cubicBezTo>
                    <a:pt x="533" y="166"/>
                    <a:pt x="537" y="171"/>
                    <a:pt x="537" y="173"/>
                  </a:cubicBezTo>
                  <a:cubicBezTo>
                    <a:pt x="536" y="175"/>
                    <a:pt x="533" y="178"/>
                    <a:pt x="532" y="180"/>
                  </a:cubicBezTo>
                  <a:cubicBezTo>
                    <a:pt x="531" y="183"/>
                    <a:pt x="531" y="189"/>
                    <a:pt x="529" y="192"/>
                  </a:cubicBezTo>
                  <a:cubicBezTo>
                    <a:pt x="528" y="194"/>
                    <a:pt x="525" y="197"/>
                    <a:pt x="523" y="198"/>
                  </a:cubicBezTo>
                  <a:cubicBezTo>
                    <a:pt x="521" y="199"/>
                    <a:pt x="515" y="198"/>
                    <a:pt x="513" y="199"/>
                  </a:cubicBezTo>
                  <a:cubicBezTo>
                    <a:pt x="511" y="200"/>
                    <a:pt x="509" y="204"/>
                    <a:pt x="509" y="206"/>
                  </a:cubicBezTo>
                  <a:cubicBezTo>
                    <a:pt x="508" y="208"/>
                    <a:pt x="509" y="212"/>
                    <a:pt x="509" y="214"/>
                  </a:cubicBezTo>
                  <a:cubicBezTo>
                    <a:pt x="508" y="216"/>
                    <a:pt x="506" y="219"/>
                    <a:pt x="505" y="219"/>
                  </a:cubicBezTo>
                  <a:cubicBezTo>
                    <a:pt x="502" y="220"/>
                    <a:pt x="498" y="219"/>
                    <a:pt x="495" y="219"/>
                  </a:cubicBezTo>
                  <a:cubicBezTo>
                    <a:pt x="494" y="220"/>
                    <a:pt x="491" y="223"/>
                    <a:pt x="489" y="224"/>
                  </a:cubicBezTo>
                  <a:cubicBezTo>
                    <a:pt x="487" y="224"/>
                    <a:pt x="484" y="224"/>
                    <a:pt x="483" y="224"/>
                  </a:cubicBezTo>
                  <a:cubicBezTo>
                    <a:pt x="481" y="224"/>
                    <a:pt x="476" y="225"/>
                    <a:pt x="474" y="226"/>
                  </a:cubicBezTo>
                  <a:cubicBezTo>
                    <a:pt x="473" y="228"/>
                    <a:pt x="473" y="234"/>
                    <a:pt x="471" y="235"/>
                  </a:cubicBezTo>
                  <a:cubicBezTo>
                    <a:pt x="470" y="236"/>
                    <a:pt x="467" y="236"/>
                    <a:pt x="466" y="236"/>
                  </a:cubicBezTo>
                  <a:cubicBezTo>
                    <a:pt x="464" y="235"/>
                    <a:pt x="461" y="233"/>
                    <a:pt x="459" y="233"/>
                  </a:cubicBezTo>
                  <a:cubicBezTo>
                    <a:pt x="457" y="232"/>
                    <a:pt x="453" y="232"/>
                    <a:pt x="452" y="233"/>
                  </a:cubicBezTo>
                  <a:cubicBezTo>
                    <a:pt x="449" y="234"/>
                    <a:pt x="446" y="238"/>
                    <a:pt x="445" y="240"/>
                  </a:cubicBezTo>
                  <a:cubicBezTo>
                    <a:pt x="444" y="243"/>
                    <a:pt x="446" y="249"/>
                    <a:pt x="445" y="252"/>
                  </a:cubicBezTo>
                  <a:cubicBezTo>
                    <a:pt x="444" y="255"/>
                    <a:pt x="442" y="259"/>
                    <a:pt x="441" y="261"/>
                  </a:cubicBezTo>
                  <a:cubicBezTo>
                    <a:pt x="440" y="264"/>
                    <a:pt x="438" y="271"/>
                    <a:pt x="437" y="275"/>
                  </a:cubicBezTo>
                  <a:cubicBezTo>
                    <a:pt x="437" y="277"/>
                    <a:pt x="438" y="282"/>
                    <a:pt x="437" y="285"/>
                  </a:cubicBezTo>
                  <a:cubicBezTo>
                    <a:pt x="436" y="287"/>
                    <a:pt x="433" y="293"/>
                    <a:pt x="431" y="295"/>
                  </a:cubicBezTo>
                  <a:cubicBezTo>
                    <a:pt x="429" y="296"/>
                    <a:pt x="424" y="298"/>
                    <a:pt x="423" y="300"/>
                  </a:cubicBezTo>
                  <a:cubicBezTo>
                    <a:pt x="422" y="301"/>
                    <a:pt x="423" y="305"/>
                    <a:pt x="423" y="307"/>
                  </a:cubicBezTo>
                  <a:cubicBezTo>
                    <a:pt x="422" y="310"/>
                    <a:pt x="420" y="316"/>
                    <a:pt x="420" y="319"/>
                  </a:cubicBezTo>
                  <a:cubicBezTo>
                    <a:pt x="419" y="323"/>
                    <a:pt x="418" y="332"/>
                    <a:pt x="420" y="336"/>
                  </a:cubicBezTo>
                  <a:cubicBezTo>
                    <a:pt x="420" y="336"/>
                    <a:pt x="420" y="336"/>
                    <a:pt x="420" y="336"/>
                  </a:cubicBezTo>
                  <a:cubicBezTo>
                    <a:pt x="418" y="338"/>
                    <a:pt x="416" y="338"/>
                    <a:pt x="415" y="338"/>
                  </a:cubicBezTo>
                  <a:cubicBezTo>
                    <a:pt x="413" y="338"/>
                    <a:pt x="413" y="334"/>
                    <a:pt x="411" y="334"/>
                  </a:cubicBezTo>
                  <a:cubicBezTo>
                    <a:pt x="410" y="333"/>
                    <a:pt x="407" y="333"/>
                    <a:pt x="406" y="334"/>
                  </a:cubicBezTo>
                  <a:cubicBezTo>
                    <a:pt x="404" y="335"/>
                    <a:pt x="401" y="339"/>
                    <a:pt x="400" y="341"/>
                  </a:cubicBezTo>
                  <a:cubicBezTo>
                    <a:pt x="399" y="343"/>
                    <a:pt x="402" y="347"/>
                    <a:pt x="401" y="348"/>
                  </a:cubicBezTo>
                  <a:cubicBezTo>
                    <a:pt x="400" y="350"/>
                    <a:pt x="396" y="350"/>
                    <a:pt x="395" y="352"/>
                  </a:cubicBezTo>
                  <a:cubicBezTo>
                    <a:pt x="394" y="353"/>
                    <a:pt x="395" y="357"/>
                    <a:pt x="394" y="358"/>
                  </a:cubicBezTo>
                  <a:cubicBezTo>
                    <a:pt x="393" y="360"/>
                    <a:pt x="389" y="361"/>
                    <a:pt x="387" y="360"/>
                  </a:cubicBezTo>
                  <a:cubicBezTo>
                    <a:pt x="386" y="360"/>
                    <a:pt x="384" y="359"/>
                    <a:pt x="384" y="358"/>
                  </a:cubicBezTo>
                  <a:cubicBezTo>
                    <a:pt x="383" y="357"/>
                    <a:pt x="384" y="355"/>
                    <a:pt x="384" y="354"/>
                  </a:cubicBezTo>
                  <a:cubicBezTo>
                    <a:pt x="383" y="352"/>
                    <a:pt x="382" y="348"/>
                    <a:pt x="380" y="348"/>
                  </a:cubicBezTo>
                  <a:cubicBezTo>
                    <a:pt x="378" y="347"/>
                    <a:pt x="372" y="350"/>
                    <a:pt x="370" y="350"/>
                  </a:cubicBezTo>
                  <a:cubicBezTo>
                    <a:pt x="368" y="350"/>
                    <a:pt x="366" y="349"/>
                    <a:pt x="364" y="349"/>
                  </a:cubicBezTo>
                  <a:cubicBezTo>
                    <a:pt x="362" y="349"/>
                    <a:pt x="358" y="350"/>
                    <a:pt x="355" y="350"/>
                  </a:cubicBezTo>
                  <a:cubicBezTo>
                    <a:pt x="354" y="350"/>
                    <a:pt x="351" y="348"/>
                    <a:pt x="349" y="348"/>
                  </a:cubicBezTo>
                  <a:cubicBezTo>
                    <a:pt x="348" y="348"/>
                    <a:pt x="344" y="348"/>
                    <a:pt x="343" y="349"/>
                  </a:cubicBezTo>
                  <a:cubicBezTo>
                    <a:pt x="342" y="350"/>
                    <a:pt x="341" y="354"/>
                    <a:pt x="340" y="354"/>
                  </a:cubicBezTo>
                  <a:cubicBezTo>
                    <a:pt x="338" y="356"/>
                    <a:pt x="332" y="356"/>
                    <a:pt x="330" y="355"/>
                  </a:cubicBezTo>
                  <a:cubicBezTo>
                    <a:pt x="328" y="355"/>
                    <a:pt x="326" y="351"/>
                    <a:pt x="325" y="350"/>
                  </a:cubicBezTo>
                  <a:cubicBezTo>
                    <a:pt x="322" y="350"/>
                    <a:pt x="317" y="352"/>
                    <a:pt x="315" y="354"/>
                  </a:cubicBezTo>
                  <a:cubicBezTo>
                    <a:pt x="315" y="355"/>
                    <a:pt x="315" y="357"/>
                    <a:pt x="315" y="358"/>
                  </a:cubicBezTo>
                  <a:cubicBezTo>
                    <a:pt x="315" y="360"/>
                    <a:pt x="318" y="364"/>
                    <a:pt x="317" y="365"/>
                  </a:cubicBezTo>
                  <a:cubicBezTo>
                    <a:pt x="315" y="367"/>
                    <a:pt x="310" y="367"/>
                    <a:pt x="307" y="368"/>
                  </a:cubicBezTo>
                  <a:cubicBezTo>
                    <a:pt x="305" y="369"/>
                    <a:pt x="302" y="372"/>
                    <a:pt x="300" y="373"/>
                  </a:cubicBezTo>
                  <a:cubicBezTo>
                    <a:pt x="297" y="373"/>
                    <a:pt x="292" y="373"/>
                    <a:pt x="289" y="373"/>
                  </a:cubicBezTo>
                  <a:cubicBezTo>
                    <a:pt x="287" y="372"/>
                    <a:pt x="283" y="370"/>
                    <a:pt x="281" y="370"/>
                  </a:cubicBezTo>
                  <a:cubicBezTo>
                    <a:pt x="280" y="370"/>
                    <a:pt x="277" y="372"/>
                    <a:pt x="276" y="372"/>
                  </a:cubicBezTo>
                  <a:cubicBezTo>
                    <a:pt x="275" y="372"/>
                    <a:pt x="271" y="373"/>
                    <a:pt x="270" y="372"/>
                  </a:cubicBezTo>
                  <a:cubicBezTo>
                    <a:pt x="269" y="371"/>
                    <a:pt x="268" y="369"/>
                    <a:pt x="267" y="368"/>
                  </a:cubicBezTo>
                  <a:cubicBezTo>
                    <a:pt x="266" y="366"/>
                    <a:pt x="263" y="365"/>
                    <a:pt x="262" y="364"/>
                  </a:cubicBezTo>
                  <a:cubicBezTo>
                    <a:pt x="261" y="363"/>
                    <a:pt x="259" y="362"/>
                    <a:pt x="258" y="362"/>
                  </a:cubicBezTo>
                  <a:cubicBezTo>
                    <a:pt x="257" y="361"/>
                    <a:pt x="254" y="362"/>
                    <a:pt x="253" y="363"/>
                  </a:cubicBezTo>
                  <a:cubicBezTo>
                    <a:pt x="252" y="364"/>
                    <a:pt x="254" y="367"/>
                    <a:pt x="254" y="369"/>
                  </a:cubicBezTo>
                  <a:cubicBezTo>
                    <a:pt x="255" y="370"/>
                    <a:pt x="258" y="372"/>
                    <a:pt x="260" y="374"/>
                  </a:cubicBezTo>
                  <a:cubicBezTo>
                    <a:pt x="261" y="375"/>
                    <a:pt x="263" y="379"/>
                    <a:pt x="264" y="380"/>
                  </a:cubicBezTo>
                  <a:cubicBezTo>
                    <a:pt x="265" y="383"/>
                    <a:pt x="267" y="389"/>
                    <a:pt x="268" y="392"/>
                  </a:cubicBezTo>
                  <a:cubicBezTo>
                    <a:pt x="269" y="393"/>
                    <a:pt x="271" y="395"/>
                    <a:pt x="271" y="397"/>
                  </a:cubicBezTo>
                  <a:cubicBezTo>
                    <a:pt x="272" y="398"/>
                    <a:pt x="271" y="402"/>
                    <a:pt x="272" y="404"/>
                  </a:cubicBezTo>
                  <a:cubicBezTo>
                    <a:pt x="273" y="405"/>
                    <a:pt x="275" y="407"/>
                    <a:pt x="277" y="407"/>
                  </a:cubicBezTo>
                  <a:cubicBezTo>
                    <a:pt x="278" y="408"/>
                    <a:pt x="282" y="407"/>
                    <a:pt x="284" y="407"/>
                  </a:cubicBezTo>
                  <a:cubicBezTo>
                    <a:pt x="285" y="408"/>
                    <a:pt x="287" y="411"/>
                    <a:pt x="287" y="413"/>
                  </a:cubicBezTo>
                  <a:cubicBezTo>
                    <a:pt x="288" y="414"/>
                    <a:pt x="289" y="418"/>
                    <a:pt x="288" y="419"/>
                  </a:cubicBezTo>
                  <a:cubicBezTo>
                    <a:pt x="287" y="421"/>
                    <a:pt x="284" y="422"/>
                    <a:pt x="284" y="423"/>
                  </a:cubicBezTo>
                  <a:cubicBezTo>
                    <a:pt x="284" y="425"/>
                    <a:pt x="286" y="429"/>
                    <a:pt x="286" y="430"/>
                  </a:cubicBezTo>
                  <a:cubicBezTo>
                    <a:pt x="286" y="430"/>
                    <a:pt x="290" y="431"/>
                    <a:pt x="291" y="432"/>
                  </a:cubicBezTo>
                  <a:cubicBezTo>
                    <a:pt x="292" y="433"/>
                    <a:pt x="292" y="437"/>
                    <a:pt x="293" y="439"/>
                  </a:cubicBezTo>
                  <a:cubicBezTo>
                    <a:pt x="294" y="441"/>
                    <a:pt x="296" y="443"/>
                    <a:pt x="297" y="445"/>
                  </a:cubicBezTo>
                  <a:cubicBezTo>
                    <a:pt x="297" y="447"/>
                    <a:pt x="296" y="451"/>
                    <a:pt x="296" y="453"/>
                  </a:cubicBezTo>
                  <a:cubicBezTo>
                    <a:pt x="296" y="455"/>
                    <a:pt x="296" y="460"/>
                    <a:pt x="297" y="462"/>
                  </a:cubicBezTo>
                  <a:cubicBezTo>
                    <a:pt x="297" y="463"/>
                    <a:pt x="300" y="465"/>
                    <a:pt x="301" y="467"/>
                  </a:cubicBezTo>
                  <a:cubicBezTo>
                    <a:pt x="302" y="469"/>
                    <a:pt x="302" y="473"/>
                    <a:pt x="301" y="475"/>
                  </a:cubicBezTo>
                  <a:cubicBezTo>
                    <a:pt x="300" y="477"/>
                    <a:pt x="297" y="480"/>
                    <a:pt x="296" y="481"/>
                  </a:cubicBezTo>
                  <a:cubicBezTo>
                    <a:pt x="295" y="483"/>
                    <a:pt x="295" y="485"/>
                    <a:pt x="296" y="487"/>
                  </a:cubicBezTo>
                  <a:cubicBezTo>
                    <a:pt x="296" y="489"/>
                    <a:pt x="299" y="492"/>
                    <a:pt x="300" y="494"/>
                  </a:cubicBezTo>
                  <a:cubicBezTo>
                    <a:pt x="300" y="496"/>
                    <a:pt x="301" y="499"/>
                    <a:pt x="300" y="501"/>
                  </a:cubicBezTo>
                  <a:cubicBezTo>
                    <a:pt x="299" y="502"/>
                    <a:pt x="295" y="502"/>
                    <a:pt x="294" y="504"/>
                  </a:cubicBezTo>
                  <a:cubicBezTo>
                    <a:pt x="294" y="505"/>
                    <a:pt x="295" y="509"/>
                    <a:pt x="295" y="510"/>
                  </a:cubicBezTo>
                  <a:cubicBezTo>
                    <a:pt x="296" y="512"/>
                    <a:pt x="298" y="514"/>
                    <a:pt x="299" y="514"/>
                  </a:cubicBezTo>
                  <a:cubicBezTo>
                    <a:pt x="301" y="514"/>
                    <a:pt x="303" y="512"/>
                    <a:pt x="304" y="512"/>
                  </a:cubicBezTo>
                  <a:cubicBezTo>
                    <a:pt x="305" y="512"/>
                    <a:pt x="308" y="514"/>
                    <a:pt x="308" y="515"/>
                  </a:cubicBezTo>
                  <a:cubicBezTo>
                    <a:pt x="309" y="516"/>
                    <a:pt x="310" y="519"/>
                    <a:pt x="310" y="520"/>
                  </a:cubicBezTo>
                  <a:cubicBezTo>
                    <a:pt x="310" y="521"/>
                    <a:pt x="306" y="523"/>
                    <a:pt x="304" y="524"/>
                  </a:cubicBezTo>
                  <a:cubicBezTo>
                    <a:pt x="303" y="524"/>
                    <a:pt x="300" y="524"/>
                    <a:pt x="298" y="525"/>
                  </a:cubicBezTo>
                  <a:cubicBezTo>
                    <a:pt x="297" y="525"/>
                    <a:pt x="295" y="529"/>
                    <a:pt x="294" y="529"/>
                  </a:cubicBezTo>
                  <a:cubicBezTo>
                    <a:pt x="291" y="530"/>
                    <a:pt x="286" y="529"/>
                    <a:pt x="284" y="529"/>
                  </a:cubicBezTo>
                  <a:cubicBezTo>
                    <a:pt x="282" y="530"/>
                    <a:pt x="280" y="532"/>
                    <a:pt x="278" y="532"/>
                  </a:cubicBezTo>
                  <a:cubicBezTo>
                    <a:pt x="276" y="533"/>
                    <a:pt x="273" y="533"/>
                    <a:pt x="271" y="532"/>
                  </a:cubicBezTo>
                  <a:cubicBezTo>
                    <a:pt x="270" y="532"/>
                    <a:pt x="269" y="529"/>
                    <a:pt x="268" y="528"/>
                  </a:cubicBezTo>
                  <a:cubicBezTo>
                    <a:pt x="266" y="528"/>
                    <a:pt x="264" y="529"/>
                    <a:pt x="262" y="528"/>
                  </a:cubicBezTo>
                  <a:cubicBezTo>
                    <a:pt x="261" y="528"/>
                    <a:pt x="258" y="527"/>
                    <a:pt x="256" y="527"/>
                  </a:cubicBezTo>
                  <a:cubicBezTo>
                    <a:pt x="255" y="527"/>
                    <a:pt x="252" y="527"/>
                    <a:pt x="251" y="527"/>
                  </a:cubicBezTo>
                  <a:cubicBezTo>
                    <a:pt x="250" y="527"/>
                    <a:pt x="249" y="529"/>
                    <a:pt x="248" y="529"/>
                  </a:cubicBezTo>
                  <a:cubicBezTo>
                    <a:pt x="247" y="529"/>
                    <a:pt x="246" y="530"/>
                    <a:pt x="245" y="530"/>
                  </a:cubicBezTo>
                  <a:cubicBezTo>
                    <a:pt x="243" y="530"/>
                    <a:pt x="242" y="526"/>
                    <a:pt x="240" y="525"/>
                  </a:cubicBezTo>
                  <a:cubicBezTo>
                    <a:pt x="239" y="524"/>
                    <a:pt x="236" y="522"/>
                    <a:pt x="235" y="521"/>
                  </a:cubicBezTo>
                  <a:cubicBezTo>
                    <a:pt x="233" y="521"/>
                    <a:pt x="228" y="521"/>
                    <a:pt x="226" y="522"/>
                  </a:cubicBezTo>
                  <a:cubicBezTo>
                    <a:pt x="224" y="522"/>
                    <a:pt x="221" y="525"/>
                    <a:pt x="220" y="526"/>
                  </a:cubicBezTo>
                  <a:cubicBezTo>
                    <a:pt x="219" y="527"/>
                    <a:pt x="219" y="528"/>
                    <a:pt x="218" y="529"/>
                  </a:cubicBezTo>
                  <a:cubicBezTo>
                    <a:pt x="218" y="528"/>
                    <a:pt x="217" y="527"/>
                    <a:pt x="217" y="527"/>
                  </a:cubicBezTo>
                  <a:cubicBezTo>
                    <a:pt x="216" y="526"/>
                    <a:pt x="214" y="525"/>
                    <a:pt x="213" y="525"/>
                  </a:cubicBezTo>
                  <a:cubicBezTo>
                    <a:pt x="211" y="525"/>
                    <a:pt x="208" y="524"/>
                    <a:pt x="206" y="525"/>
                  </a:cubicBezTo>
                  <a:cubicBezTo>
                    <a:pt x="205" y="525"/>
                    <a:pt x="202" y="526"/>
                    <a:pt x="201" y="527"/>
                  </a:cubicBezTo>
                  <a:cubicBezTo>
                    <a:pt x="200" y="528"/>
                    <a:pt x="201" y="531"/>
                    <a:pt x="200" y="532"/>
                  </a:cubicBezTo>
                  <a:cubicBezTo>
                    <a:pt x="199" y="533"/>
                    <a:pt x="197" y="533"/>
                    <a:pt x="195" y="533"/>
                  </a:cubicBezTo>
                  <a:cubicBezTo>
                    <a:pt x="194" y="533"/>
                    <a:pt x="192" y="531"/>
                    <a:pt x="192" y="530"/>
                  </a:cubicBezTo>
                  <a:cubicBezTo>
                    <a:pt x="191" y="529"/>
                    <a:pt x="192" y="527"/>
                    <a:pt x="191" y="526"/>
                  </a:cubicBezTo>
                  <a:cubicBezTo>
                    <a:pt x="190" y="524"/>
                    <a:pt x="185" y="524"/>
                    <a:pt x="184" y="523"/>
                  </a:cubicBezTo>
                  <a:cubicBezTo>
                    <a:pt x="183" y="523"/>
                    <a:pt x="183" y="521"/>
                    <a:pt x="182" y="520"/>
                  </a:cubicBezTo>
                  <a:cubicBezTo>
                    <a:pt x="181" y="519"/>
                    <a:pt x="178" y="517"/>
                    <a:pt x="176" y="517"/>
                  </a:cubicBezTo>
                  <a:cubicBezTo>
                    <a:pt x="175" y="517"/>
                    <a:pt x="173" y="518"/>
                    <a:pt x="172" y="519"/>
                  </a:cubicBezTo>
                  <a:cubicBezTo>
                    <a:pt x="171" y="519"/>
                    <a:pt x="167" y="519"/>
                    <a:pt x="166" y="519"/>
                  </a:cubicBezTo>
                  <a:cubicBezTo>
                    <a:pt x="165" y="519"/>
                    <a:pt x="163" y="517"/>
                    <a:pt x="162" y="516"/>
                  </a:cubicBezTo>
                  <a:cubicBezTo>
                    <a:pt x="162" y="515"/>
                    <a:pt x="162" y="512"/>
                    <a:pt x="162" y="512"/>
                  </a:cubicBezTo>
                  <a:cubicBezTo>
                    <a:pt x="162" y="511"/>
                    <a:pt x="160" y="509"/>
                    <a:pt x="160" y="507"/>
                  </a:cubicBezTo>
                  <a:cubicBezTo>
                    <a:pt x="159" y="506"/>
                    <a:pt x="159" y="502"/>
                    <a:pt x="158" y="501"/>
                  </a:cubicBezTo>
                  <a:cubicBezTo>
                    <a:pt x="157" y="500"/>
                    <a:pt x="155" y="498"/>
                    <a:pt x="153" y="497"/>
                  </a:cubicBezTo>
                  <a:cubicBezTo>
                    <a:pt x="152" y="497"/>
                    <a:pt x="149" y="497"/>
                    <a:pt x="147" y="497"/>
                  </a:cubicBezTo>
                  <a:cubicBezTo>
                    <a:pt x="146" y="497"/>
                    <a:pt x="144" y="497"/>
                    <a:pt x="143" y="497"/>
                  </a:cubicBezTo>
                  <a:cubicBezTo>
                    <a:pt x="140" y="497"/>
                    <a:pt x="135" y="497"/>
                    <a:pt x="134" y="496"/>
                  </a:cubicBezTo>
                  <a:cubicBezTo>
                    <a:pt x="133" y="495"/>
                    <a:pt x="133" y="493"/>
                    <a:pt x="133" y="492"/>
                  </a:cubicBezTo>
                  <a:cubicBezTo>
                    <a:pt x="131" y="490"/>
                    <a:pt x="125" y="490"/>
                    <a:pt x="123" y="488"/>
                  </a:cubicBezTo>
                  <a:cubicBezTo>
                    <a:pt x="122" y="487"/>
                    <a:pt x="121" y="484"/>
                    <a:pt x="120" y="483"/>
                  </a:cubicBezTo>
                  <a:cubicBezTo>
                    <a:pt x="119" y="482"/>
                    <a:pt x="117" y="481"/>
                    <a:pt x="116" y="480"/>
                  </a:cubicBezTo>
                  <a:cubicBezTo>
                    <a:pt x="115" y="480"/>
                    <a:pt x="112" y="481"/>
                    <a:pt x="111" y="480"/>
                  </a:cubicBezTo>
                  <a:cubicBezTo>
                    <a:pt x="110" y="480"/>
                    <a:pt x="109" y="477"/>
                    <a:pt x="108" y="476"/>
                  </a:cubicBezTo>
                  <a:cubicBezTo>
                    <a:pt x="107" y="475"/>
                    <a:pt x="106" y="471"/>
                    <a:pt x="105" y="469"/>
                  </a:cubicBezTo>
                  <a:cubicBezTo>
                    <a:pt x="104" y="467"/>
                    <a:pt x="103" y="463"/>
                    <a:pt x="103" y="461"/>
                  </a:cubicBezTo>
                  <a:cubicBezTo>
                    <a:pt x="102" y="459"/>
                    <a:pt x="104" y="456"/>
                    <a:pt x="104" y="454"/>
                  </a:cubicBezTo>
                  <a:cubicBezTo>
                    <a:pt x="104" y="452"/>
                    <a:pt x="102" y="448"/>
                    <a:pt x="101" y="446"/>
                  </a:cubicBezTo>
                  <a:cubicBezTo>
                    <a:pt x="100" y="444"/>
                    <a:pt x="96" y="443"/>
                    <a:pt x="95" y="442"/>
                  </a:cubicBezTo>
                  <a:cubicBezTo>
                    <a:pt x="93" y="440"/>
                    <a:pt x="92" y="434"/>
                    <a:pt x="90" y="432"/>
                  </a:cubicBezTo>
                  <a:cubicBezTo>
                    <a:pt x="89" y="431"/>
                    <a:pt x="86" y="429"/>
                    <a:pt x="85" y="428"/>
                  </a:cubicBezTo>
                  <a:cubicBezTo>
                    <a:pt x="84" y="426"/>
                    <a:pt x="82" y="424"/>
                    <a:pt x="81" y="422"/>
                  </a:cubicBezTo>
                  <a:cubicBezTo>
                    <a:pt x="80" y="421"/>
                    <a:pt x="80" y="417"/>
                    <a:pt x="79" y="415"/>
                  </a:cubicBezTo>
                  <a:cubicBezTo>
                    <a:pt x="78" y="414"/>
                    <a:pt x="76" y="412"/>
                    <a:pt x="74" y="411"/>
                  </a:cubicBezTo>
                  <a:cubicBezTo>
                    <a:pt x="73" y="410"/>
                    <a:pt x="70" y="409"/>
                    <a:pt x="69" y="409"/>
                  </a:cubicBezTo>
                  <a:cubicBezTo>
                    <a:pt x="68" y="408"/>
                    <a:pt x="65" y="405"/>
                    <a:pt x="64" y="404"/>
                  </a:cubicBezTo>
                  <a:cubicBezTo>
                    <a:pt x="63" y="403"/>
                    <a:pt x="60" y="399"/>
                    <a:pt x="59" y="397"/>
                  </a:cubicBezTo>
                  <a:cubicBezTo>
                    <a:pt x="58" y="396"/>
                    <a:pt x="58" y="392"/>
                    <a:pt x="58" y="390"/>
                  </a:cubicBezTo>
                  <a:cubicBezTo>
                    <a:pt x="59" y="388"/>
                    <a:pt x="60" y="386"/>
                    <a:pt x="61" y="384"/>
                  </a:cubicBezTo>
                  <a:cubicBezTo>
                    <a:pt x="61" y="382"/>
                    <a:pt x="61" y="378"/>
                    <a:pt x="62" y="376"/>
                  </a:cubicBezTo>
                  <a:cubicBezTo>
                    <a:pt x="63" y="375"/>
                    <a:pt x="66" y="373"/>
                    <a:pt x="67" y="373"/>
                  </a:cubicBezTo>
                  <a:cubicBezTo>
                    <a:pt x="69" y="372"/>
                    <a:pt x="72" y="371"/>
                    <a:pt x="73" y="370"/>
                  </a:cubicBezTo>
                  <a:cubicBezTo>
                    <a:pt x="74" y="369"/>
                    <a:pt x="74" y="367"/>
                    <a:pt x="74" y="365"/>
                  </a:cubicBezTo>
                  <a:cubicBezTo>
                    <a:pt x="75" y="364"/>
                    <a:pt x="74" y="361"/>
                    <a:pt x="75" y="360"/>
                  </a:cubicBezTo>
                  <a:cubicBezTo>
                    <a:pt x="75" y="358"/>
                    <a:pt x="78" y="357"/>
                    <a:pt x="79" y="356"/>
                  </a:cubicBezTo>
                  <a:cubicBezTo>
                    <a:pt x="79" y="355"/>
                    <a:pt x="81" y="353"/>
                    <a:pt x="82" y="352"/>
                  </a:cubicBezTo>
                  <a:cubicBezTo>
                    <a:pt x="82" y="351"/>
                    <a:pt x="82" y="349"/>
                    <a:pt x="82" y="347"/>
                  </a:cubicBezTo>
                  <a:cubicBezTo>
                    <a:pt x="83" y="346"/>
                    <a:pt x="83" y="343"/>
                    <a:pt x="82" y="341"/>
                  </a:cubicBezTo>
                  <a:cubicBezTo>
                    <a:pt x="81" y="339"/>
                    <a:pt x="78" y="335"/>
                    <a:pt x="76" y="334"/>
                  </a:cubicBezTo>
                  <a:cubicBezTo>
                    <a:pt x="73" y="332"/>
                    <a:pt x="69" y="328"/>
                    <a:pt x="66" y="327"/>
                  </a:cubicBezTo>
                  <a:cubicBezTo>
                    <a:pt x="64" y="327"/>
                    <a:pt x="61" y="329"/>
                    <a:pt x="60" y="329"/>
                  </a:cubicBezTo>
                  <a:cubicBezTo>
                    <a:pt x="57" y="329"/>
                    <a:pt x="52" y="329"/>
                    <a:pt x="50" y="327"/>
                  </a:cubicBezTo>
                  <a:cubicBezTo>
                    <a:pt x="49" y="326"/>
                    <a:pt x="47" y="324"/>
                    <a:pt x="47" y="322"/>
                  </a:cubicBezTo>
                  <a:cubicBezTo>
                    <a:pt x="46" y="321"/>
                    <a:pt x="47" y="318"/>
                    <a:pt x="48" y="318"/>
                  </a:cubicBezTo>
                  <a:cubicBezTo>
                    <a:pt x="50" y="316"/>
                    <a:pt x="55" y="318"/>
                    <a:pt x="57" y="317"/>
                  </a:cubicBezTo>
                  <a:cubicBezTo>
                    <a:pt x="58" y="316"/>
                    <a:pt x="59" y="312"/>
                    <a:pt x="59" y="310"/>
                  </a:cubicBezTo>
                  <a:cubicBezTo>
                    <a:pt x="59" y="309"/>
                    <a:pt x="59" y="305"/>
                    <a:pt x="59" y="303"/>
                  </a:cubicBezTo>
                  <a:cubicBezTo>
                    <a:pt x="59" y="301"/>
                    <a:pt x="56" y="296"/>
                    <a:pt x="57" y="294"/>
                  </a:cubicBezTo>
                  <a:cubicBezTo>
                    <a:pt x="57" y="293"/>
                    <a:pt x="60" y="292"/>
                    <a:pt x="61" y="291"/>
                  </a:cubicBezTo>
                  <a:cubicBezTo>
                    <a:pt x="65" y="290"/>
                    <a:pt x="72" y="288"/>
                    <a:pt x="76" y="288"/>
                  </a:cubicBezTo>
                  <a:cubicBezTo>
                    <a:pt x="79" y="288"/>
                    <a:pt x="86" y="289"/>
                    <a:pt x="89" y="291"/>
                  </a:cubicBezTo>
                  <a:cubicBezTo>
                    <a:pt x="90" y="291"/>
                    <a:pt x="90" y="295"/>
                    <a:pt x="92" y="296"/>
                  </a:cubicBezTo>
                  <a:cubicBezTo>
                    <a:pt x="93" y="297"/>
                    <a:pt x="96" y="296"/>
                    <a:pt x="98" y="296"/>
                  </a:cubicBezTo>
                  <a:cubicBezTo>
                    <a:pt x="100" y="297"/>
                    <a:pt x="105" y="301"/>
                    <a:pt x="108" y="303"/>
                  </a:cubicBezTo>
                  <a:cubicBezTo>
                    <a:pt x="109" y="304"/>
                    <a:pt x="111" y="307"/>
                    <a:pt x="113" y="308"/>
                  </a:cubicBezTo>
                  <a:cubicBezTo>
                    <a:pt x="115" y="310"/>
                    <a:pt x="122" y="312"/>
                    <a:pt x="125" y="312"/>
                  </a:cubicBezTo>
                  <a:cubicBezTo>
                    <a:pt x="126" y="312"/>
                    <a:pt x="129" y="311"/>
                    <a:pt x="129" y="310"/>
                  </a:cubicBezTo>
                  <a:cubicBezTo>
                    <a:pt x="130" y="309"/>
                    <a:pt x="127" y="306"/>
                    <a:pt x="125" y="305"/>
                  </a:cubicBezTo>
                  <a:cubicBezTo>
                    <a:pt x="124" y="305"/>
                    <a:pt x="121" y="306"/>
                    <a:pt x="120" y="305"/>
                  </a:cubicBezTo>
                  <a:cubicBezTo>
                    <a:pt x="119" y="305"/>
                    <a:pt x="119" y="302"/>
                    <a:pt x="118" y="301"/>
                  </a:cubicBezTo>
                  <a:cubicBezTo>
                    <a:pt x="117" y="299"/>
                    <a:pt x="113" y="297"/>
                    <a:pt x="112" y="296"/>
                  </a:cubicBezTo>
                  <a:cubicBezTo>
                    <a:pt x="111" y="295"/>
                    <a:pt x="109" y="293"/>
                    <a:pt x="108" y="292"/>
                  </a:cubicBezTo>
                  <a:cubicBezTo>
                    <a:pt x="106" y="291"/>
                    <a:pt x="104" y="288"/>
                    <a:pt x="103" y="288"/>
                  </a:cubicBezTo>
                  <a:cubicBezTo>
                    <a:pt x="101" y="287"/>
                    <a:pt x="98" y="289"/>
                    <a:pt x="97" y="288"/>
                  </a:cubicBezTo>
                  <a:cubicBezTo>
                    <a:pt x="95" y="288"/>
                    <a:pt x="94" y="286"/>
                    <a:pt x="93" y="285"/>
                  </a:cubicBezTo>
                  <a:cubicBezTo>
                    <a:pt x="89" y="283"/>
                    <a:pt x="81" y="278"/>
                    <a:pt x="77" y="278"/>
                  </a:cubicBezTo>
                  <a:cubicBezTo>
                    <a:pt x="75" y="278"/>
                    <a:pt x="73" y="282"/>
                    <a:pt x="72" y="282"/>
                  </a:cubicBezTo>
                  <a:cubicBezTo>
                    <a:pt x="71" y="282"/>
                    <a:pt x="68" y="282"/>
                    <a:pt x="66" y="282"/>
                  </a:cubicBezTo>
                  <a:cubicBezTo>
                    <a:pt x="65" y="282"/>
                    <a:pt x="62" y="282"/>
                    <a:pt x="60" y="283"/>
                  </a:cubicBezTo>
                  <a:cubicBezTo>
                    <a:pt x="58" y="283"/>
                    <a:pt x="55" y="286"/>
                    <a:pt x="53" y="287"/>
                  </a:cubicBezTo>
                  <a:cubicBezTo>
                    <a:pt x="52" y="288"/>
                    <a:pt x="50" y="290"/>
                    <a:pt x="49" y="291"/>
                  </a:cubicBezTo>
                  <a:cubicBezTo>
                    <a:pt x="47" y="293"/>
                    <a:pt x="45" y="295"/>
                    <a:pt x="43" y="296"/>
                  </a:cubicBezTo>
                  <a:cubicBezTo>
                    <a:pt x="40" y="297"/>
                    <a:pt x="31" y="297"/>
                    <a:pt x="31" y="296"/>
                  </a:cubicBezTo>
                  <a:cubicBezTo>
                    <a:pt x="31" y="295"/>
                    <a:pt x="30" y="291"/>
                    <a:pt x="29" y="290"/>
                  </a:cubicBezTo>
                  <a:cubicBezTo>
                    <a:pt x="28" y="289"/>
                    <a:pt x="25" y="287"/>
                    <a:pt x="23" y="287"/>
                  </a:cubicBezTo>
                  <a:cubicBezTo>
                    <a:pt x="22" y="287"/>
                    <a:pt x="20" y="289"/>
                    <a:pt x="18" y="289"/>
                  </a:cubicBezTo>
                  <a:cubicBezTo>
                    <a:pt x="16" y="290"/>
                    <a:pt x="11" y="290"/>
                    <a:pt x="9" y="289"/>
                  </a:cubicBezTo>
                  <a:cubicBezTo>
                    <a:pt x="7" y="289"/>
                    <a:pt x="4" y="287"/>
                    <a:pt x="3" y="286"/>
                  </a:cubicBezTo>
                  <a:cubicBezTo>
                    <a:pt x="2" y="285"/>
                    <a:pt x="1" y="283"/>
                    <a:pt x="2" y="282"/>
                  </a:cubicBezTo>
                  <a:cubicBezTo>
                    <a:pt x="2" y="281"/>
                    <a:pt x="4" y="281"/>
                    <a:pt x="5" y="281"/>
                  </a:cubicBezTo>
                  <a:cubicBezTo>
                    <a:pt x="6" y="281"/>
                    <a:pt x="8" y="283"/>
                    <a:pt x="9" y="283"/>
                  </a:cubicBezTo>
                  <a:cubicBezTo>
                    <a:pt x="10" y="283"/>
                    <a:pt x="13" y="284"/>
                    <a:pt x="14" y="283"/>
                  </a:cubicBezTo>
                  <a:cubicBezTo>
                    <a:pt x="15" y="283"/>
                    <a:pt x="16" y="279"/>
                    <a:pt x="15" y="278"/>
                  </a:cubicBezTo>
                  <a:cubicBezTo>
                    <a:pt x="14" y="277"/>
                    <a:pt x="11" y="276"/>
                    <a:pt x="9" y="275"/>
                  </a:cubicBezTo>
                  <a:cubicBezTo>
                    <a:pt x="8" y="274"/>
                    <a:pt x="7" y="272"/>
                    <a:pt x="6" y="271"/>
                  </a:cubicBezTo>
                  <a:cubicBezTo>
                    <a:pt x="4" y="269"/>
                    <a:pt x="0" y="265"/>
                    <a:pt x="1" y="263"/>
                  </a:cubicBezTo>
                  <a:cubicBezTo>
                    <a:pt x="1" y="261"/>
                    <a:pt x="5" y="258"/>
                    <a:pt x="6" y="257"/>
                  </a:cubicBezTo>
                  <a:cubicBezTo>
                    <a:pt x="8" y="257"/>
                    <a:pt x="11" y="256"/>
                    <a:pt x="13" y="256"/>
                  </a:cubicBezTo>
                  <a:cubicBezTo>
                    <a:pt x="15" y="256"/>
                    <a:pt x="19" y="259"/>
                    <a:pt x="21" y="258"/>
                  </a:cubicBezTo>
                  <a:cubicBezTo>
                    <a:pt x="22" y="258"/>
                    <a:pt x="23" y="257"/>
                    <a:pt x="23" y="256"/>
                  </a:cubicBezTo>
                  <a:cubicBezTo>
                    <a:pt x="24" y="254"/>
                    <a:pt x="25" y="250"/>
                    <a:pt x="23" y="248"/>
                  </a:cubicBezTo>
                  <a:cubicBezTo>
                    <a:pt x="23" y="248"/>
                    <a:pt x="23" y="248"/>
                    <a:pt x="23" y="248"/>
                  </a:cubicBezTo>
                  <a:cubicBezTo>
                    <a:pt x="24" y="247"/>
                    <a:pt x="25" y="247"/>
                    <a:pt x="26" y="246"/>
                  </a:cubicBezTo>
                  <a:cubicBezTo>
                    <a:pt x="28" y="246"/>
                    <a:pt x="31" y="249"/>
                    <a:pt x="32" y="248"/>
                  </a:cubicBezTo>
                  <a:cubicBezTo>
                    <a:pt x="34" y="247"/>
                    <a:pt x="36" y="244"/>
                    <a:pt x="37" y="242"/>
                  </a:cubicBezTo>
                  <a:cubicBezTo>
                    <a:pt x="38" y="241"/>
                    <a:pt x="40" y="237"/>
                    <a:pt x="41" y="237"/>
                  </a:cubicBezTo>
                  <a:cubicBezTo>
                    <a:pt x="43" y="236"/>
                    <a:pt x="47" y="236"/>
                    <a:pt x="49" y="237"/>
                  </a:cubicBezTo>
                  <a:cubicBezTo>
                    <a:pt x="50" y="237"/>
                    <a:pt x="54" y="238"/>
                    <a:pt x="54" y="239"/>
                  </a:cubicBezTo>
                  <a:cubicBezTo>
                    <a:pt x="55" y="240"/>
                    <a:pt x="54" y="244"/>
                    <a:pt x="55" y="245"/>
                  </a:cubicBezTo>
                  <a:cubicBezTo>
                    <a:pt x="57" y="246"/>
                    <a:pt x="61" y="243"/>
                    <a:pt x="63" y="242"/>
                  </a:cubicBezTo>
                  <a:cubicBezTo>
                    <a:pt x="64" y="240"/>
                    <a:pt x="63" y="236"/>
                    <a:pt x="65" y="235"/>
                  </a:cubicBezTo>
                  <a:cubicBezTo>
                    <a:pt x="66" y="234"/>
                    <a:pt x="70" y="235"/>
                    <a:pt x="71" y="233"/>
                  </a:cubicBezTo>
                  <a:cubicBezTo>
                    <a:pt x="72" y="232"/>
                    <a:pt x="71" y="227"/>
                    <a:pt x="71" y="225"/>
                  </a:cubicBezTo>
                  <a:cubicBezTo>
                    <a:pt x="71" y="224"/>
                    <a:pt x="71" y="221"/>
                    <a:pt x="71" y="219"/>
                  </a:cubicBezTo>
                  <a:cubicBezTo>
                    <a:pt x="72" y="217"/>
                    <a:pt x="75" y="215"/>
                    <a:pt x="76" y="213"/>
                  </a:cubicBezTo>
                  <a:cubicBezTo>
                    <a:pt x="78" y="211"/>
                    <a:pt x="79" y="206"/>
                    <a:pt x="80" y="203"/>
                  </a:cubicBezTo>
                  <a:cubicBezTo>
                    <a:pt x="81" y="202"/>
                    <a:pt x="84" y="199"/>
                    <a:pt x="85" y="199"/>
                  </a:cubicBezTo>
                  <a:cubicBezTo>
                    <a:pt x="87" y="198"/>
                    <a:pt x="92" y="199"/>
                    <a:pt x="94" y="199"/>
                  </a:cubicBezTo>
                  <a:cubicBezTo>
                    <a:pt x="95" y="199"/>
                    <a:pt x="99" y="200"/>
                    <a:pt x="101" y="200"/>
                  </a:cubicBezTo>
                  <a:cubicBezTo>
                    <a:pt x="103" y="199"/>
                    <a:pt x="106" y="196"/>
                    <a:pt x="108" y="195"/>
                  </a:cubicBezTo>
                  <a:cubicBezTo>
                    <a:pt x="109" y="195"/>
                    <a:pt x="112" y="194"/>
                    <a:pt x="113" y="194"/>
                  </a:cubicBezTo>
                  <a:cubicBezTo>
                    <a:pt x="116" y="195"/>
                    <a:pt x="120" y="198"/>
                    <a:pt x="122" y="198"/>
                  </a:cubicBezTo>
                  <a:cubicBezTo>
                    <a:pt x="125" y="198"/>
                    <a:pt x="129" y="195"/>
                    <a:pt x="132" y="195"/>
                  </a:cubicBezTo>
                  <a:cubicBezTo>
                    <a:pt x="134" y="196"/>
                    <a:pt x="137" y="198"/>
                    <a:pt x="139" y="198"/>
                  </a:cubicBezTo>
                  <a:cubicBezTo>
                    <a:pt x="142" y="198"/>
                    <a:pt x="148" y="195"/>
                    <a:pt x="149" y="193"/>
                  </a:cubicBezTo>
                  <a:cubicBezTo>
                    <a:pt x="151" y="191"/>
                    <a:pt x="149" y="185"/>
                    <a:pt x="150" y="183"/>
                  </a:cubicBezTo>
                  <a:cubicBezTo>
                    <a:pt x="152" y="182"/>
                    <a:pt x="156" y="180"/>
                    <a:pt x="158" y="179"/>
                  </a:cubicBezTo>
                  <a:cubicBezTo>
                    <a:pt x="160" y="178"/>
                    <a:pt x="163" y="175"/>
                    <a:pt x="165" y="174"/>
                  </a:cubicBezTo>
                  <a:cubicBezTo>
                    <a:pt x="167" y="173"/>
                    <a:pt x="170" y="174"/>
                    <a:pt x="171" y="173"/>
                  </a:cubicBezTo>
                  <a:cubicBezTo>
                    <a:pt x="174" y="173"/>
                    <a:pt x="176" y="169"/>
                    <a:pt x="179" y="168"/>
                  </a:cubicBezTo>
                  <a:cubicBezTo>
                    <a:pt x="181" y="168"/>
                    <a:pt x="185" y="168"/>
                    <a:pt x="187" y="169"/>
                  </a:cubicBezTo>
                  <a:cubicBezTo>
                    <a:pt x="189" y="169"/>
                    <a:pt x="192" y="170"/>
                    <a:pt x="193" y="171"/>
                  </a:cubicBezTo>
                  <a:cubicBezTo>
                    <a:pt x="195" y="172"/>
                    <a:pt x="196" y="177"/>
                    <a:pt x="197" y="178"/>
                  </a:cubicBezTo>
                  <a:cubicBezTo>
                    <a:pt x="199" y="179"/>
                    <a:pt x="204" y="180"/>
                    <a:pt x="206" y="179"/>
                  </a:cubicBezTo>
                  <a:cubicBezTo>
                    <a:pt x="209" y="178"/>
                    <a:pt x="214" y="173"/>
                    <a:pt x="215" y="171"/>
                  </a:cubicBezTo>
                  <a:cubicBezTo>
                    <a:pt x="217" y="169"/>
                    <a:pt x="217" y="164"/>
                    <a:pt x="218" y="161"/>
                  </a:cubicBezTo>
                  <a:cubicBezTo>
                    <a:pt x="218" y="159"/>
                    <a:pt x="217" y="153"/>
                    <a:pt x="218" y="151"/>
                  </a:cubicBezTo>
                  <a:cubicBezTo>
                    <a:pt x="219" y="149"/>
                    <a:pt x="224" y="147"/>
                    <a:pt x="225" y="145"/>
                  </a:cubicBezTo>
                  <a:cubicBezTo>
                    <a:pt x="226" y="143"/>
                    <a:pt x="224" y="138"/>
                    <a:pt x="225" y="136"/>
                  </a:cubicBezTo>
                  <a:cubicBezTo>
                    <a:pt x="226" y="134"/>
                    <a:pt x="229" y="133"/>
                    <a:pt x="231" y="132"/>
                  </a:cubicBezTo>
                  <a:cubicBezTo>
                    <a:pt x="234" y="131"/>
                    <a:pt x="241" y="134"/>
                    <a:pt x="244" y="132"/>
                  </a:cubicBezTo>
                  <a:cubicBezTo>
                    <a:pt x="245" y="131"/>
                    <a:pt x="245" y="127"/>
                    <a:pt x="246" y="125"/>
                  </a:cubicBezTo>
                  <a:cubicBezTo>
                    <a:pt x="246" y="123"/>
                    <a:pt x="249" y="118"/>
                    <a:pt x="248" y="115"/>
                  </a:cubicBezTo>
                  <a:cubicBezTo>
                    <a:pt x="247" y="112"/>
                    <a:pt x="241" y="109"/>
                    <a:pt x="240" y="106"/>
                  </a:cubicBezTo>
                  <a:cubicBezTo>
                    <a:pt x="239" y="104"/>
                    <a:pt x="237" y="97"/>
                    <a:pt x="237" y="94"/>
                  </a:cubicBezTo>
                  <a:cubicBezTo>
                    <a:pt x="238" y="92"/>
                    <a:pt x="241" y="89"/>
                    <a:pt x="241" y="88"/>
                  </a:cubicBezTo>
                  <a:cubicBezTo>
                    <a:pt x="242" y="84"/>
                    <a:pt x="242" y="76"/>
                    <a:pt x="241" y="73"/>
                  </a:cubicBezTo>
                  <a:cubicBezTo>
                    <a:pt x="241" y="71"/>
                    <a:pt x="239" y="68"/>
                    <a:pt x="239" y="66"/>
                  </a:cubicBezTo>
                  <a:cubicBezTo>
                    <a:pt x="239" y="64"/>
                    <a:pt x="241" y="61"/>
                    <a:pt x="241" y="59"/>
                  </a:cubicBezTo>
                  <a:cubicBezTo>
                    <a:pt x="243" y="57"/>
                    <a:pt x="247" y="54"/>
                    <a:pt x="248" y="52"/>
                  </a:cubicBezTo>
                  <a:cubicBezTo>
                    <a:pt x="249" y="50"/>
                    <a:pt x="248" y="44"/>
                    <a:pt x="247" y="42"/>
                  </a:cubicBezTo>
                  <a:cubicBezTo>
                    <a:pt x="247" y="40"/>
                    <a:pt x="244" y="36"/>
                    <a:pt x="244" y="34"/>
                  </a:cubicBezTo>
                  <a:cubicBezTo>
                    <a:pt x="243" y="30"/>
                    <a:pt x="243" y="22"/>
                    <a:pt x="244" y="19"/>
                  </a:cubicBezTo>
                  <a:cubicBezTo>
                    <a:pt x="244" y="16"/>
                    <a:pt x="247" y="13"/>
                    <a:pt x="248" y="10"/>
                  </a:cubicBezTo>
                  <a:cubicBezTo>
                    <a:pt x="250" y="11"/>
                    <a:pt x="252" y="11"/>
                    <a:pt x="253" y="11"/>
                  </a:cubicBezTo>
                  <a:cubicBezTo>
                    <a:pt x="255" y="12"/>
                    <a:pt x="259" y="11"/>
                    <a:pt x="261" y="11"/>
                  </a:cubicBezTo>
                  <a:cubicBezTo>
                    <a:pt x="262" y="10"/>
                    <a:pt x="265" y="8"/>
                    <a:pt x="266" y="8"/>
                  </a:cubicBezTo>
                  <a:cubicBezTo>
                    <a:pt x="267" y="8"/>
                    <a:pt x="270" y="8"/>
                    <a:pt x="272" y="8"/>
                  </a:cubicBezTo>
                  <a:cubicBezTo>
                    <a:pt x="274" y="9"/>
                    <a:pt x="276" y="12"/>
                    <a:pt x="278" y="13"/>
                  </a:cubicBezTo>
                  <a:cubicBezTo>
                    <a:pt x="279" y="14"/>
                    <a:pt x="281" y="14"/>
                    <a:pt x="282" y="14"/>
                  </a:cubicBezTo>
                  <a:cubicBezTo>
                    <a:pt x="282" y="15"/>
                    <a:pt x="282" y="18"/>
                    <a:pt x="283" y="18"/>
                  </a:cubicBezTo>
                  <a:cubicBezTo>
                    <a:pt x="284" y="20"/>
                    <a:pt x="289" y="19"/>
                    <a:pt x="290" y="20"/>
                  </a:cubicBezTo>
                  <a:cubicBezTo>
                    <a:pt x="291" y="21"/>
                    <a:pt x="292" y="23"/>
                    <a:pt x="293" y="24"/>
                  </a:cubicBezTo>
                  <a:cubicBezTo>
                    <a:pt x="295" y="25"/>
                    <a:pt x="300" y="26"/>
                    <a:pt x="302" y="26"/>
                  </a:cubicBezTo>
                  <a:cubicBezTo>
                    <a:pt x="303" y="25"/>
                    <a:pt x="304" y="24"/>
                    <a:pt x="305" y="23"/>
                  </a:cubicBezTo>
                  <a:cubicBezTo>
                    <a:pt x="305" y="22"/>
                    <a:pt x="305" y="18"/>
                    <a:pt x="306" y="17"/>
                  </a:cubicBezTo>
                  <a:cubicBezTo>
                    <a:pt x="307" y="17"/>
                    <a:pt x="309" y="17"/>
                    <a:pt x="311" y="17"/>
                  </a:cubicBezTo>
                  <a:cubicBezTo>
                    <a:pt x="312" y="18"/>
                    <a:pt x="312" y="24"/>
                    <a:pt x="314" y="24"/>
                  </a:cubicBezTo>
                  <a:cubicBezTo>
                    <a:pt x="315" y="25"/>
                    <a:pt x="318" y="21"/>
                    <a:pt x="320" y="21"/>
                  </a:cubicBezTo>
                  <a:cubicBezTo>
                    <a:pt x="322" y="20"/>
                    <a:pt x="329" y="21"/>
                    <a:pt x="331" y="19"/>
                  </a:cubicBezTo>
                  <a:cubicBezTo>
                    <a:pt x="332" y="18"/>
                    <a:pt x="330" y="16"/>
                    <a:pt x="331" y="15"/>
                  </a:cubicBezTo>
                  <a:cubicBezTo>
                    <a:pt x="332" y="12"/>
                    <a:pt x="338" y="10"/>
                    <a:pt x="341" y="10"/>
                  </a:cubicBezTo>
                  <a:cubicBezTo>
                    <a:pt x="343" y="9"/>
                    <a:pt x="348" y="10"/>
                    <a:pt x="351" y="11"/>
                  </a:cubicBezTo>
                  <a:cubicBezTo>
                    <a:pt x="352" y="12"/>
                    <a:pt x="355" y="15"/>
                    <a:pt x="357" y="16"/>
                  </a:cubicBezTo>
                  <a:cubicBezTo>
                    <a:pt x="359" y="16"/>
                    <a:pt x="363" y="17"/>
                    <a:pt x="365" y="15"/>
                  </a:cubicBezTo>
                  <a:cubicBezTo>
                    <a:pt x="365" y="15"/>
                    <a:pt x="364" y="12"/>
                    <a:pt x="365" y="12"/>
                  </a:cubicBezTo>
                  <a:cubicBezTo>
                    <a:pt x="365" y="10"/>
                    <a:pt x="368" y="9"/>
                    <a:pt x="370" y="9"/>
                  </a:cubicBezTo>
                  <a:cubicBezTo>
                    <a:pt x="371" y="9"/>
                    <a:pt x="374" y="11"/>
                    <a:pt x="375" y="11"/>
                  </a:cubicBezTo>
                  <a:cubicBezTo>
                    <a:pt x="376" y="11"/>
                    <a:pt x="377" y="10"/>
                    <a:pt x="378" y="9"/>
                  </a:cubicBezTo>
                  <a:cubicBezTo>
                    <a:pt x="378" y="7"/>
                    <a:pt x="375" y="2"/>
                    <a:pt x="376" y="1"/>
                  </a:cubicBezTo>
                  <a:cubicBezTo>
                    <a:pt x="377" y="0"/>
                    <a:pt x="381" y="0"/>
                    <a:pt x="382" y="1"/>
                  </a:cubicBezTo>
                  <a:cubicBezTo>
                    <a:pt x="384" y="1"/>
                    <a:pt x="387" y="3"/>
                    <a:pt x="388" y="4"/>
                  </a:cubicBezTo>
                  <a:cubicBezTo>
                    <a:pt x="389" y="4"/>
                    <a:pt x="391" y="5"/>
                    <a:pt x="392" y="6"/>
                  </a:cubicBezTo>
                  <a:cubicBezTo>
                    <a:pt x="393" y="8"/>
                    <a:pt x="394" y="11"/>
                    <a:pt x="394" y="13"/>
                  </a:cubicBezTo>
                  <a:cubicBezTo>
                    <a:pt x="394" y="16"/>
                    <a:pt x="392" y="20"/>
                    <a:pt x="393" y="22"/>
                  </a:cubicBezTo>
                  <a:cubicBezTo>
                    <a:pt x="393" y="24"/>
                    <a:pt x="396" y="25"/>
                    <a:pt x="397" y="26"/>
                  </a:cubicBezTo>
                  <a:cubicBezTo>
                    <a:pt x="399" y="27"/>
                    <a:pt x="404" y="27"/>
                    <a:pt x="406" y="29"/>
                  </a:cubicBezTo>
                  <a:cubicBezTo>
                    <a:pt x="408" y="31"/>
                    <a:pt x="407" y="37"/>
                    <a:pt x="408" y="39"/>
                  </a:cubicBezTo>
                  <a:cubicBezTo>
                    <a:pt x="408" y="41"/>
                    <a:pt x="410" y="44"/>
                    <a:pt x="411" y="45"/>
                  </a:cubicBezTo>
                  <a:cubicBezTo>
                    <a:pt x="413" y="45"/>
                    <a:pt x="415" y="43"/>
                    <a:pt x="416" y="43"/>
                  </a:cubicBezTo>
                  <a:cubicBezTo>
                    <a:pt x="417" y="43"/>
                    <a:pt x="420" y="45"/>
                    <a:pt x="421" y="45"/>
                  </a:cubicBezTo>
                  <a:cubicBezTo>
                    <a:pt x="423" y="46"/>
                    <a:pt x="426" y="46"/>
                    <a:pt x="428" y="45"/>
                  </a:cubicBezTo>
                  <a:cubicBezTo>
                    <a:pt x="429" y="45"/>
                    <a:pt x="429" y="42"/>
                    <a:pt x="430" y="41"/>
                  </a:cubicBezTo>
                  <a:cubicBezTo>
                    <a:pt x="432" y="40"/>
                    <a:pt x="436" y="38"/>
                    <a:pt x="437" y="36"/>
                  </a:cubicBezTo>
                  <a:cubicBezTo>
                    <a:pt x="438" y="35"/>
                    <a:pt x="436" y="32"/>
                    <a:pt x="437" y="31"/>
                  </a:cubicBezTo>
                  <a:cubicBezTo>
                    <a:pt x="438" y="29"/>
                    <a:pt x="443" y="29"/>
                    <a:pt x="445" y="28"/>
                  </a:cubicBezTo>
                  <a:cubicBezTo>
                    <a:pt x="446" y="27"/>
                    <a:pt x="447" y="24"/>
                    <a:pt x="448" y="24"/>
                  </a:cubicBezTo>
                  <a:cubicBezTo>
                    <a:pt x="452" y="22"/>
                    <a:pt x="460" y="23"/>
                    <a:pt x="463" y="24"/>
                  </a:cubicBezTo>
                  <a:cubicBezTo>
                    <a:pt x="465" y="24"/>
                    <a:pt x="469" y="25"/>
                    <a:pt x="470" y="26"/>
                  </a:cubicBezTo>
                  <a:cubicBezTo>
                    <a:pt x="472" y="27"/>
                    <a:pt x="475" y="30"/>
                    <a:pt x="475" y="31"/>
                  </a:cubicBezTo>
                  <a:cubicBezTo>
                    <a:pt x="476" y="33"/>
                    <a:pt x="475" y="37"/>
                    <a:pt x="475" y="39"/>
                  </a:cubicBezTo>
                  <a:cubicBezTo>
                    <a:pt x="476" y="42"/>
                    <a:pt x="477" y="46"/>
                    <a:pt x="478" y="48"/>
                  </a:cubicBezTo>
                  <a:cubicBezTo>
                    <a:pt x="478" y="50"/>
                    <a:pt x="476" y="54"/>
                    <a:pt x="476" y="57"/>
                  </a:cubicBezTo>
                  <a:cubicBezTo>
                    <a:pt x="477" y="58"/>
                    <a:pt x="478" y="62"/>
                    <a:pt x="478" y="63"/>
                  </a:cubicBezTo>
                  <a:cubicBezTo>
                    <a:pt x="478" y="63"/>
                    <a:pt x="484" y="62"/>
                    <a:pt x="486" y="63"/>
                  </a:cubicBezTo>
                  <a:cubicBezTo>
                    <a:pt x="488" y="63"/>
                    <a:pt x="491" y="64"/>
                    <a:pt x="492" y="65"/>
                  </a:cubicBezTo>
                  <a:cubicBezTo>
                    <a:pt x="494" y="67"/>
                    <a:pt x="492" y="75"/>
                    <a:pt x="492" y="76"/>
                  </a:cubicBezTo>
                  <a:cubicBezTo>
                    <a:pt x="492" y="77"/>
                    <a:pt x="502" y="78"/>
                    <a:pt x="505" y="79"/>
                  </a:cubicBezTo>
                  <a:cubicBezTo>
                    <a:pt x="507" y="80"/>
                    <a:pt x="509" y="82"/>
                    <a:pt x="511" y="82"/>
                  </a:cubicBezTo>
                  <a:cubicBezTo>
                    <a:pt x="513" y="81"/>
                    <a:pt x="512" y="76"/>
                    <a:pt x="514" y="75"/>
                  </a:cubicBezTo>
                  <a:cubicBezTo>
                    <a:pt x="516" y="74"/>
                    <a:pt x="521" y="76"/>
                    <a:pt x="523" y="78"/>
                  </a:cubicBezTo>
                  <a:cubicBezTo>
                    <a:pt x="524" y="79"/>
                    <a:pt x="524" y="83"/>
                    <a:pt x="525" y="84"/>
                  </a:cubicBezTo>
                  <a:cubicBezTo>
                    <a:pt x="526" y="86"/>
                    <a:pt x="529" y="86"/>
                    <a:pt x="531" y="88"/>
                  </a:cubicBezTo>
                  <a:cubicBezTo>
                    <a:pt x="532" y="89"/>
                    <a:pt x="533" y="93"/>
                    <a:pt x="534" y="94"/>
                  </a:cubicBezTo>
                  <a:cubicBezTo>
                    <a:pt x="536" y="96"/>
                    <a:pt x="540" y="96"/>
                    <a:pt x="543" y="96"/>
                  </a:cubicBezTo>
                  <a:cubicBezTo>
                    <a:pt x="543" y="96"/>
                    <a:pt x="544" y="96"/>
                    <a:pt x="546" y="96"/>
                  </a:cubicBezTo>
                  <a:cubicBezTo>
                    <a:pt x="547" y="98"/>
                    <a:pt x="548" y="100"/>
                    <a:pt x="550" y="101"/>
                  </a:cubicBezTo>
                  <a:cubicBezTo>
                    <a:pt x="551" y="101"/>
                    <a:pt x="553" y="100"/>
                    <a:pt x="554" y="101"/>
                  </a:cubicBezTo>
                  <a:cubicBezTo>
                    <a:pt x="555" y="101"/>
                    <a:pt x="557" y="102"/>
                    <a:pt x="557" y="10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24"/>
            <p:cNvSpPr>
              <a:spLocks/>
            </p:cNvSpPr>
            <p:nvPr/>
          </p:nvSpPr>
          <p:spPr bwMode="auto">
            <a:xfrm>
              <a:off x="2125663" y="1670050"/>
              <a:ext cx="541338" cy="446088"/>
            </a:xfrm>
            <a:custGeom>
              <a:avLst/>
              <a:gdLst/>
              <a:ahLst/>
              <a:cxnLst>
                <a:cxn ang="0">
                  <a:pos x="5" y="58"/>
                </a:cxn>
                <a:cxn ang="0">
                  <a:pos x="4" y="41"/>
                </a:cxn>
                <a:cxn ang="0">
                  <a:pos x="28" y="34"/>
                </a:cxn>
                <a:cxn ang="0">
                  <a:pos x="34" y="10"/>
                </a:cxn>
                <a:cxn ang="0">
                  <a:pos x="41" y="3"/>
                </a:cxn>
                <a:cxn ang="0">
                  <a:pos x="63" y="13"/>
                </a:cxn>
                <a:cxn ang="0">
                  <a:pos x="88" y="12"/>
                </a:cxn>
                <a:cxn ang="0">
                  <a:pos x="108" y="10"/>
                </a:cxn>
                <a:cxn ang="0">
                  <a:pos x="131" y="17"/>
                </a:cxn>
                <a:cxn ang="0">
                  <a:pos x="143" y="16"/>
                </a:cxn>
                <a:cxn ang="0">
                  <a:pos x="171" y="33"/>
                </a:cxn>
                <a:cxn ang="0">
                  <a:pos x="196" y="35"/>
                </a:cxn>
                <a:cxn ang="0">
                  <a:pos x="215" y="34"/>
                </a:cxn>
                <a:cxn ang="0">
                  <a:pos x="238" y="35"/>
                </a:cxn>
                <a:cxn ang="0">
                  <a:pos x="257" y="26"/>
                </a:cxn>
                <a:cxn ang="0">
                  <a:pos x="270" y="49"/>
                </a:cxn>
                <a:cxn ang="0">
                  <a:pos x="287" y="69"/>
                </a:cxn>
                <a:cxn ang="0">
                  <a:pos x="307" y="89"/>
                </a:cxn>
                <a:cxn ang="0">
                  <a:pos x="318" y="96"/>
                </a:cxn>
                <a:cxn ang="0">
                  <a:pos x="307" y="113"/>
                </a:cxn>
                <a:cxn ang="0">
                  <a:pos x="316" y="133"/>
                </a:cxn>
                <a:cxn ang="0">
                  <a:pos x="321" y="151"/>
                </a:cxn>
                <a:cxn ang="0">
                  <a:pos x="315" y="164"/>
                </a:cxn>
                <a:cxn ang="0">
                  <a:pos x="310" y="177"/>
                </a:cxn>
                <a:cxn ang="0">
                  <a:pos x="304" y="197"/>
                </a:cxn>
                <a:cxn ang="0">
                  <a:pos x="295" y="202"/>
                </a:cxn>
                <a:cxn ang="0">
                  <a:pos x="267" y="204"/>
                </a:cxn>
                <a:cxn ang="0">
                  <a:pos x="245" y="213"/>
                </a:cxn>
                <a:cxn ang="0">
                  <a:pos x="248" y="235"/>
                </a:cxn>
                <a:cxn ang="0">
                  <a:pos x="233" y="251"/>
                </a:cxn>
                <a:cxn ang="0">
                  <a:pos x="226" y="258"/>
                </a:cxn>
                <a:cxn ang="0">
                  <a:pos x="211" y="255"/>
                </a:cxn>
                <a:cxn ang="0">
                  <a:pos x="194" y="265"/>
                </a:cxn>
                <a:cxn ang="0">
                  <a:pos x="171" y="264"/>
                </a:cxn>
                <a:cxn ang="0">
                  <a:pos x="160" y="258"/>
                </a:cxn>
                <a:cxn ang="0">
                  <a:pos x="162" y="237"/>
                </a:cxn>
                <a:cxn ang="0">
                  <a:pos x="152" y="220"/>
                </a:cxn>
                <a:cxn ang="0">
                  <a:pos x="135" y="215"/>
                </a:cxn>
                <a:cxn ang="0">
                  <a:pos x="123" y="219"/>
                </a:cxn>
                <a:cxn ang="0">
                  <a:pos x="111" y="220"/>
                </a:cxn>
                <a:cxn ang="0">
                  <a:pos x="96" y="223"/>
                </a:cxn>
                <a:cxn ang="0">
                  <a:pos x="83" y="227"/>
                </a:cxn>
                <a:cxn ang="0">
                  <a:pos x="84" y="214"/>
                </a:cxn>
                <a:cxn ang="0">
                  <a:pos x="74" y="189"/>
                </a:cxn>
                <a:cxn ang="0">
                  <a:pos x="57" y="183"/>
                </a:cxn>
                <a:cxn ang="0">
                  <a:pos x="50" y="164"/>
                </a:cxn>
                <a:cxn ang="0">
                  <a:pos x="37" y="148"/>
                </a:cxn>
                <a:cxn ang="0">
                  <a:pos x="25" y="131"/>
                </a:cxn>
                <a:cxn ang="0">
                  <a:pos x="20" y="107"/>
                </a:cxn>
                <a:cxn ang="0">
                  <a:pos x="17" y="87"/>
                </a:cxn>
                <a:cxn ang="0">
                  <a:pos x="7" y="68"/>
                </a:cxn>
              </a:cxnLst>
              <a:rect l="0" t="0" r="r" b="b"/>
              <a:pathLst>
                <a:path w="323" h="266">
                  <a:moveTo>
                    <a:pt x="7" y="68"/>
                  </a:moveTo>
                  <a:cubicBezTo>
                    <a:pt x="6" y="66"/>
                    <a:pt x="5" y="65"/>
                    <a:pt x="5" y="64"/>
                  </a:cubicBezTo>
                  <a:cubicBezTo>
                    <a:pt x="5" y="63"/>
                    <a:pt x="6" y="59"/>
                    <a:pt x="5" y="58"/>
                  </a:cubicBezTo>
                  <a:cubicBezTo>
                    <a:pt x="5" y="57"/>
                    <a:pt x="2" y="57"/>
                    <a:pt x="2" y="56"/>
                  </a:cubicBezTo>
                  <a:cubicBezTo>
                    <a:pt x="1" y="55"/>
                    <a:pt x="0" y="52"/>
                    <a:pt x="0" y="51"/>
                  </a:cubicBezTo>
                  <a:cubicBezTo>
                    <a:pt x="0" y="48"/>
                    <a:pt x="2" y="43"/>
                    <a:pt x="4" y="41"/>
                  </a:cubicBezTo>
                  <a:cubicBezTo>
                    <a:pt x="6" y="39"/>
                    <a:pt x="12" y="40"/>
                    <a:pt x="15" y="40"/>
                  </a:cubicBezTo>
                  <a:cubicBezTo>
                    <a:pt x="17" y="40"/>
                    <a:pt x="20" y="40"/>
                    <a:pt x="22" y="40"/>
                  </a:cubicBezTo>
                  <a:cubicBezTo>
                    <a:pt x="24" y="39"/>
                    <a:pt x="27" y="35"/>
                    <a:pt x="28" y="34"/>
                  </a:cubicBezTo>
                  <a:cubicBezTo>
                    <a:pt x="29" y="32"/>
                    <a:pt x="31" y="28"/>
                    <a:pt x="31" y="26"/>
                  </a:cubicBezTo>
                  <a:cubicBezTo>
                    <a:pt x="32" y="24"/>
                    <a:pt x="30" y="18"/>
                    <a:pt x="31" y="16"/>
                  </a:cubicBezTo>
                  <a:cubicBezTo>
                    <a:pt x="31" y="14"/>
                    <a:pt x="33" y="12"/>
                    <a:pt x="34" y="10"/>
                  </a:cubicBezTo>
                  <a:cubicBezTo>
                    <a:pt x="34" y="8"/>
                    <a:pt x="35" y="4"/>
                    <a:pt x="36" y="3"/>
                  </a:cubicBezTo>
                  <a:cubicBezTo>
                    <a:pt x="36" y="2"/>
                    <a:pt x="37" y="1"/>
                    <a:pt x="38" y="0"/>
                  </a:cubicBezTo>
                  <a:cubicBezTo>
                    <a:pt x="39" y="1"/>
                    <a:pt x="41" y="2"/>
                    <a:pt x="41" y="3"/>
                  </a:cubicBezTo>
                  <a:cubicBezTo>
                    <a:pt x="43" y="4"/>
                    <a:pt x="45" y="8"/>
                    <a:pt x="46" y="9"/>
                  </a:cubicBezTo>
                  <a:cubicBezTo>
                    <a:pt x="48" y="10"/>
                    <a:pt x="50" y="9"/>
                    <a:pt x="52" y="9"/>
                  </a:cubicBezTo>
                  <a:cubicBezTo>
                    <a:pt x="54" y="9"/>
                    <a:pt x="60" y="12"/>
                    <a:pt x="63" y="13"/>
                  </a:cubicBezTo>
                  <a:cubicBezTo>
                    <a:pt x="64" y="14"/>
                    <a:pt x="68" y="15"/>
                    <a:pt x="70" y="15"/>
                  </a:cubicBezTo>
                  <a:cubicBezTo>
                    <a:pt x="71" y="16"/>
                    <a:pt x="73" y="17"/>
                    <a:pt x="74" y="17"/>
                  </a:cubicBezTo>
                  <a:cubicBezTo>
                    <a:pt x="78" y="17"/>
                    <a:pt x="85" y="14"/>
                    <a:pt x="88" y="12"/>
                  </a:cubicBezTo>
                  <a:cubicBezTo>
                    <a:pt x="90" y="11"/>
                    <a:pt x="92" y="8"/>
                    <a:pt x="94" y="7"/>
                  </a:cubicBezTo>
                  <a:cubicBezTo>
                    <a:pt x="96" y="7"/>
                    <a:pt x="100" y="7"/>
                    <a:pt x="102" y="7"/>
                  </a:cubicBezTo>
                  <a:cubicBezTo>
                    <a:pt x="104" y="8"/>
                    <a:pt x="107" y="9"/>
                    <a:pt x="108" y="10"/>
                  </a:cubicBezTo>
                  <a:cubicBezTo>
                    <a:pt x="110" y="10"/>
                    <a:pt x="113" y="9"/>
                    <a:pt x="115" y="10"/>
                  </a:cubicBezTo>
                  <a:cubicBezTo>
                    <a:pt x="118" y="11"/>
                    <a:pt x="122" y="16"/>
                    <a:pt x="125" y="17"/>
                  </a:cubicBezTo>
                  <a:cubicBezTo>
                    <a:pt x="127" y="17"/>
                    <a:pt x="130" y="18"/>
                    <a:pt x="131" y="17"/>
                  </a:cubicBezTo>
                  <a:cubicBezTo>
                    <a:pt x="133" y="17"/>
                    <a:pt x="134" y="13"/>
                    <a:pt x="135" y="12"/>
                  </a:cubicBezTo>
                  <a:cubicBezTo>
                    <a:pt x="135" y="11"/>
                    <a:pt x="136" y="10"/>
                    <a:pt x="137" y="10"/>
                  </a:cubicBezTo>
                  <a:cubicBezTo>
                    <a:pt x="139" y="10"/>
                    <a:pt x="141" y="15"/>
                    <a:pt x="143" y="16"/>
                  </a:cubicBezTo>
                  <a:cubicBezTo>
                    <a:pt x="145" y="17"/>
                    <a:pt x="149" y="17"/>
                    <a:pt x="151" y="18"/>
                  </a:cubicBezTo>
                  <a:cubicBezTo>
                    <a:pt x="153" y="20"/>
                    <a:pt x="156" y="27"/>
                    <a:pt x="158" y="29"/>
                  </a:cubicBezTo>
                  <a:cubicBezTo>
                    <a:pt x="161" y="31"/>
                    <a:pt x="168" y="33"/>
                    <a:pt x="171" y="33"/>
                  </a:cubicBezTo>
                  <a:cubicBezTo>
                    <a:pt x="174" y="34"/>
                    <a:pt x="179" y="31"/>
                    <a:pt x="182" y="31"/>
                  </a:cubicBezTo>
                  <a:cubicBezTo>
                    <a:pt x="184" y="31"/>
                    <a:pt x="188" y="33"/>
                    <a:pt x="190" y="33"/>
                  </a:cubicBezTo>
                  <a:cubicBezTo>
                    <a:pt x="191" y="34"/>
                    <a:pt x="194" y="34"/>
                    <a:pt x="196" y="35"/>
                  </a:cubicBezTo>
                  <a:cubicBezTo>
                    <a:pt x="198" y="36"/>
                    <a:pt x="200" y="42"/>
                    <a:pt x="202" y="42"/>
                  </a:cubicBezTo>
                  <a:cubicBezTo>
                    <a:pt x="205" y="42"/>
                    <a:pt x="206" y="35"/>
                    <a:pt x="208" y="34"/>
                  </a:cubicBezTo>
                  <a:cubicBezTo>
                    <a:pt x="209" y="33"/>
                    <a:pt x="213" y="33"/>
                    <a:pt x="215" y="34"/>
                  </a:cubicBezTo>
                  <a:cubicBezTo>
                    <a:pt x="218" y="35"/>
                    <a:pt x="220" y="42"/>
                    <a:pt x="223" y="42"/>
                  </a:cubicBezTo>
                  <a:cubicBezTo>
                    <a:pt x="226" y="42"/>
                    <a:pt x="229" y="35"/>
                    <a:pt x="232" y="34"/>
                  </a:cubicBezTo>
                  <a:cubicBezTo>
                    <a:pt x="233" y="34"/>
                    <a:pt x="236" y="35"/>
                    <a:pt x="238" y="35"/>
                  </a:cubicBezTo>
                  <a:cubicBezTo>
                    <a:pt x="240" y="35"/>
                    <a:pt x="245" y="35"/>
                    <a:pt x="247" y="34"/>
                  </a:cubicBezTo>
                  <a:cubicBezTo>
                    <a:pt x="248" y="33"/>
                    <a:pt x="248" y="30"/>
                    <a:pt x="249" y="29"/>
                  </a:cubicBezTo>
                  <a:cubicBezTo>
                    <a:pt x="250" y="27"/>
                    <a:pt x="255" y="26"/>
                    <a:pt x="257" y="26"/>
                  </a:cubicBezTo>
                  <a:cubicBezTo>
                    <a:pt x="260" y="26"/>
                    <a:pt x="264" y="30"/>
                    <a:pt x="266" y="31"/>
                  </a:cubicBezTo>
                  <a:cubicBezTo>
                    <a:pt x="267" y="33"/>
                    <a:pt x="270" y="37"/>
                    <a:pt x="270" y="39"/>
                  </a:cubicBezTo>
                  <a:cubicBezTo>
                    <a:pt x="271" y="41"/>
                    <a:pt x="270" y="46"/>
                    <a:pt x="270" y="49"/>
                  </a:cubicBezTo>
                  <a:cubicBezTo>
                    <a:pt x="271" y="51"/>
                    <a:pt x="273" y="56"/>
                    <a:pt x="275" y="58"/>
                  </a:cubicBezTo>
                  <a:cubicBezTo>
                    <a:pt x="276" y="59"/>
                    <a:pt x="280" y="59"/>
                    <a:pt x="281" y="60"/>
                  </a:cubicBezTo>
                  <a:cubicBezTo>
                    <a:pt x="283" y="62"/>
                    <a:pt x="285" y="67"/>
                    <a:pt x="287" y="69"/>
                  </a:cubicBezTo>
                  <a:cubicBezTo>
                    <a:pt x="289" y="71"/>
                    <a:pt x="294" y="72"/>
                    <a:pt x="296" y="74"/>
                  </a:cubicBezTo>
                  <a:cubicBezTo>
                    <a:pt x="298" y="75"/>
                    <a:pt x="302" y="78"/>
                    <a:pt x="303" y="80"/>
                  </a:cubicBezTo>
                  <a:cubicBezTo>
                    <a:pt x="305" y="82"/>
                    <a:pt x="305" y="87"/>
                    <a:pt x="307" y="89"/>
                  </a:cubicBezTo>
                  <a:cubicBezTo>
                    <a:pt x="308" y="90"/>
                    <a:pt x="313" y="91"/>
                    <a:pt x="315" y="91"/>
                  </a:cubicBezTo>
                  <a:cubicBezTo>
                    <a:pt x="315" y="91"/>
                    <a:pt x="317" y="91"/>
                    <a:pt x="318" y="91"/>
                  </a:cubicBezTo>
                  <a:cubicBezTo>
                    <a:pt x="318" y="93"/>
                    <a:pt x="318" y="95"/>
                    <a:pt x="318" y="96"/>
                  </a:cubicBezTo>
                  <a:cubicBezTo>
                    <a:pt x="317" y="98"/>
                    <a:pt x="312" y="98"/>
                    <a:pt x="311" y="99"/>
                  </a:cubicBezTo>
                  <a:cubicBezTo>
                    <a:pt x="309" y="101"/>
                    <a:pt x="306" y="105"/>
                    <a:pt x="306" y="107"/>
                  </a:cubicBezTo>
                  <a:cubicBezTo>
                    <a:pt x="306" y="108"/>
                    <a:pt x="306" y="111"/>
                    <a:pt x="307" y="113"/>
                  </a:cubicBezTo>
                  <a:cubicBezTo>
                    <a:pt x="308" y="114"/>
                    <a:pt x="312" y="114"/>
                    <a:pt x="313" y="116"/>
                  </a:cubicBezTo>
                  <a:cubicBezTo>
                    <a:pt x="314" y="117"/>
                    <a:pt x="315" y="122"/>
                    <a:pt x="316" y="124"/>
                  </a:cubicBezTo>
                  <a:cubicBezTo>
                    <a:pt x="316" y="126"/>
                    <a:pt x="315" y="131"/>
                    <a:pt x="316" y="133"/>
                  </a:cubicBezTo>
                  <a:cubicBezTo>
                    <a:pt x="316" y="135"/>
                    <a:pt x="318" y="137"/>
                    <a:pt x="319" y="138"/>
                  </a:cubicBezTo>
                  <a:cubicBezTo>
                    <a:pt x="319" y="139"/>
                    <a:pt x="321" y="140"/>
                    <a:pt x="322" y="141"/>
                  </a:cubicBezTo>
                  <a:cubicBezTo>
                    <a:pt x="323" y="143"/>
                    <a:pt x="321" y="151"/>
                    <a:pt x="321" y="151"/>
                  </a:cubicBezTo>
                  <a:cubicBezTo>
                    <a:pt x="321" y="152"/>
                    <a:pt x="318" y="152"/>
                    <a:pt x="317" y="153"/>
                  </a:cubicBezTo>
                  <a:cubicBezTo>
                    <a:pt x="316" y="154"/>
                    <a:pt x="318" y="156"/>
                    <a:pt x="318" y="158"/>
                  </a:cubicBezTo>
                  <a:cubicBezTo>
                    <a:pt x="318" y="159"/>
                    <a:pt x="317" y="163"/>
                    <a:pt x="315" y="164"/>
                  </a:cubicBezTo>
                  <a:cubicBezTo>
                    <a:pt x="314" y="165"/>
                    <a:pt x="312" y="164"/>
                    <a:pt x="311" y="164"/>
                  </a:cubicBezTo>
                  <a:cubicBezTo>
                    <a:pt x="310" y="165"/>
                    <a:pt x="308" y="166"/>
                    <a:pt x="308" y="167"/>
                  </a:cubicBezTo>
                  <a:cubicBezTo>
                    <a:pt x="307" y="170"/>
                    <a:pt x="310" y="176"/>
                    <a:pt x="310" y="177"/>
                  </a:cubicBezTo>
                  <a:cubicBezTo>
                    <a:pt x="310" y="177"/>
                    <a:pt x="306" y="180"/>
                    <a:pt x="306" y="182"/>
                  </a:cubicBezTo>
                  <a:cubicBezTo>
                    <a:pt x="305" y="184"/>
                    <a:pt x="307" y="189"/>
                    <a:pt x="307" y="191"/>
                  </a:cubicBezTo>
                  <a:cubicBezTo>
                    <a:pt x="306" y="193"/>
                    <a:pt x="305" y="195"/>
                    <a:pt x="304" y="197"/>
                  </a:cubicBezTo>
                  <a:cubicBezTo>
                    <a:pt x="303" y="198"/>
                    <a:pt x="303" y="200"/>
                    <a:pt x="302" y="202"/>
                  </a:cubicBezTo>
                  <a:cubicBezTo>
                    <a:pt x="302" y="202"/>
                    <a:pt x="301" y="203"/>
                    <a:pt x="301" y="203"/>
                  </a:cubicBezTo>
                  <a:cubicBezTo>
                    <a:pt x="300" y="203"/>
                    <a:pt x="297" y="202"/>
                    <a:pt x="295" y="202"/>
                  </a:cubicBezTo>
                  <a:cubicBezTo>
                    <a:pt x="294" y="202"/>
                    <a:pt x="291" y="202"/>
                    <a:pt x="290" y="202"/>
                  </a:cubicBezTo>
                  <a:cubicBezTo>
                    <a:pt x="286" y="202"/>
                    <a:pt x="276" y="207"/>
                    <a:pt x="275" y="207"/>
                  </a:cubicBezTo>
                  <a:cubicBezTo>
                    <a:pt x="275" y="207"/>
                    <a:pt x="269" y="204"/>
                    <a:pt x="267" y="204"/>
                  </a:cubicBezTo>
                  <a:cubicBezTo>
                    <a:pt x="265" y="203"/>
                    <a:pt x="262" y="202"/>
                    <a:pt x="261" y="202"/>
                  </a:cubicBezTo>
                  <a:cubicBezTo>
                    <a:pt x="258" y="202"/>
                    <a:pt x="253" y="204"/>
                    <a:pt x="251" y="206"/>
                  </a:cubicBezTo>
                  <a:cubicBezTo>
                    <a:pt x="249" y="207"/>
                    <a:pt x="246" y="210"/>
                    <a:pt x="245" y="213"/>
                  </a:cubicBezTo>
                  <a:cubicBezTo>
                    <a:pt x="244" y="214"/>
                    <a:pt x="246" y="218"/>
                    <a:pt x="246" y="220"/>
                  </a:cubicBezTo>
                  <a:cubicBezTo>
                    <a:pt x="247" y="222"/>
                    <a:pt x="248" y="227"/>
                    <a:pt x="248" y="229"/>
                  </a:cubicBezTo>
                  <a:cubicBezTo>
                    <a:pt x="248" y="230"/>
                    <a:pt x="248" y="233"/>
                    <a:pt x="248" y="235"/>
                  </a:cubicBezTo>
                  <a:cubicBezTo>
                    <a:pt x="247" y="236"/>
                    <a:pt x="245" y="239"/>
                    <a:pt x="243" y="240"/>
                  </a:cubicBezTo>
                  <a:cubicBezTo>
                    <a:pt x="242" y="241"/>
                    <a:pt x="238" y="241"/>
                    <a:pt x="236" y="243"/>
                  </a:cubicBezTo>
                  <a:cubicBezTo>
                    <a:pt x="235" y="244"/>
                    <a:pt x="234" y="249"/>
                    <a:pt x="233" y="251"/>
                  </a:cubicBezTo>
                  <a:cubicBezTo>
                    <a:pt x="233" y="252"/>
                    <a:pt x="233" y="252"/>
                    <a:pt x="234" y="253"/>
                  </a:cubicBezTo>
                  <a:cubicBezTo>
                    <a:pt x="232" y="253"/>
                    <a:pt x="230" y="252"/>
                    <a:pt x="229" y="253"/>
                  </a:cubicBezTo>
                  <a:cubicBezTo>
                    <a:pt x="228" y="254"/>
                    <a:pt x="227" y="257"/>
                    <a:pt x="226" y="258"/>
                  </a:cubicBezTo>
                  <a:cubicBezTo>
                    <a:pt x="225" y="259"/>
                    <a:pt x="222" y="261"/>
                    <a:pt x="220" y="260"/>
                  </a:cubicBezTo>
                  <a:cubicBezTo>
                    <a:pt x="219" y="260"/>
                    <a:pt x="217" y="257"/>
                    <a:pt x="216" y="257"/>
                  </a:cubicBezTo>
                  <a:cubicBezTo>
                    <a:pt x="215" y="256"/>
                    <a:pt x="212" y="255"/>
                    <a:pt x="211" y="255"/>
                  </a:cubicBezTo>
                  <a:cubicBezTo>
                    <a:pt x="209" y="255"/>
                    <a:pt x="206" y="256"/>
                    <a:pt x="205" y="257"/>
                  </a:cubicBezTo>
                  <a:cubicBezTo>
                    <a:pt x="204" y="258"/>
                    <a:pt x="203" y="261"/>
                    <a:pt x="202" y="262"/>
                  </a:cubicBezTo>
                  <a:cubicBezTo>
                    <a:pt x="201" y="263"/>
                    <a:pt x="196" y="265"/>
                    <a:pt x="194" y="265"/>
                  </a:cubicBezTo>
                  <a:cubicBezTo>
                    <a:pt x="192" y="265"/>
                    <a:pt x="188" y="263"/>
                    <a:pt x="186" y="262"/>
                  </a:cubicBezTo>
                  <a:cubicBezTo>
                    <a:pt x="184" y="262"/>
                    <a:pt x="180" y="261"/>
                    <a:pt x="177" y="261"/>
                  </a:cubicBezTo>
                  <a:cubicBezTo>
                    <a:pt x="176" y="261"/>
                    <a:pt x="172" y="263"/>
                    <a:pt x="171" y="264"/>
                  </a:cubicBezTo>
                  <a:cubicBezTo>
                    <a:pt x="169" y="264"/>
                    <a:pt x="166" y="266"/>
                    <a:pt x="165" y="266"/>
                  </a:cubicBezTo>
                  <a:cubicBezTo>
                    <a:pt x="163" y="266"/>
                    <a:pt x="161" y="265"/>
                    <a:pt x="160" y="264"/>
                  </a:cubicBezTo>
                  <a:cubicBezTo>
                    <a:pt x="159" y="262"/>
                    <a:pt x="159" y="259"/>
                    <a:pt x="160" y="258"/>
                  </a:cubicBezTo>
                  <a:cubicBezTo>
                    <a:pt x="161" y="257"/>
                    <a:pt x="165" y="255"/>
                    <a:pt x="165" y="254"/>
                  </a:cubicBezTo>
                  <a:cubicBezTo>
                    <a:pt x="166" y="252"/>
                    <a:pt x="166" y="249"/>
                    <a:pt x="166" y="247"/>
                  </a:cubicBezTo>
                  <a:cubicBezTo>
                    <a:pt x="165" y="245"/>
                    <a:pt x="164" y="239"/>
                    <a:pt x="162" y="237"/>
                  </a:cubicBezTo>
                  <a:cubicBezTo>
                    <a:pt x="161" y="236"/>
                    <a:pt x="156" y="237"/>
                    <a:pt x="155" y="235"/>
                  </a:cubicBezTo>
                  <a:cubicBezTo>
                    <a:pt x="154" y="234"/>
                    <a:pt x="156" y="230"/>
                    <a:pt x="155" y="228"/>
                  </a:cubicBezTo>
                  <a:cubicBezTo>
                    <a:pt x="155" y="226"/>
                    <a:pt x="154" y="221"/>
                    <a:pt x="152" y="220"/>
                  </a:cubicBezTo>
                  <a:cubicBezTo>
                    <a:pt x="150" y="219"/>
                    <a:pt x="145" y="221"/>
                    <a:pt x="143" y="220"/>
                  </a:cubicBezTo>
                  <a:cubicBezTo>
                    <a:pt x="142" y="219"/>
                    <a:pt x="141" y="216"/>
                    <a:pt x="140" y="215"/>
                  </a:cubicBezTo>
                  <a:cubicBezTo>
                    <a:pt x="139" y="214"/>
                    <a:pt x="136" y="214"/>
                    <a:pt x="135" y="215"/>
                  </a:cubicBezTo>
                  <a:cubicBezTo>
                    <a:pt x="134" y="215"/>
                    <a:pt x="134" y="218"/>
                    <a:pt x="134" y="218"/>
                  </a:cubicBezTo>
                  <a:cubicBezTo>
                    <a:pt x="132" y="220"/>
                    <a:pt x="129" y="223"/>
                    <a:pt x="127" y="223"/>
                  </a:cubicBezTo>
                  <a:cubicBezTo>
                    <a:pt x="126" y="223"/>
                    <a:pt x="124" y="220"/>
                    <a:pt x="123" y="219"/>
                  </a:cubicBezTo>
                  <a:cubicBezTo>
                    <a:pt x="121" y="217"/>
                    <a:pt x="118" y="214"/>
                    <a:pt x="117" y="214"/>
                  </a:cubicBezTo>
                  <a:cubicBezTo>
                    <a:pt x="115" y="213"/>
                    <a:pt x="112" y="214"/>
                    <a:pt x="111" y="215"/>
                  </a:cubicBezTo>
                  <a:cubicBezTo>
                    <a:pt x="111" y="216"/>
                    <a:pt x="112" y="219"/>
                    <a:pt x="111" y="220"/>
                  </a:cubicBezTo>
                  <a:cubicBezTo>
                    <a:pt x="111" y="221"/>
                    <a:pt x="109" y="222"/>
                    <a:pt x="108" y="223"/>
                  </a:cubicBezTo>
                  <a:cubicBezTo>
                    <a:pt x="107" y="223"/>
                    <a:pt x="104" y="223"/>
                    <a:pt x="102" y="223"/>
                  </a:cubicBezTo>
                  <a:cubicBezTo>
                    <a:pt x="101" y="223"/>
                    <a:pt x="97" y="222"/>
                    <a:pt x="96" y="223"/>
                  </a:cubicBezTo>
                  <a:cubicBezTo>
                    <a:pt x="95" y="223"/>
                    <a:pt x="95" y="226"/>
                    <a:pt x="95" y="227"/>
                  </a:cubicBezTo>
                  <a:cubicBezTo>
                    <a:pt x="94" y="227"/>
                    <a:pt x="91" y="227"/>
                    <a:pt x="90" y="227"/>
                  </a:cubicBezTo>
                  <a:cubicBezTo>
                    <a:pt x="88" y="228"/>
                    <a:pt x="85" y="228"/>
                    <a:pt x="83" y="227"/>
                  </a:cubicBezTo>
                  <a:cubicBezTo>
                    <a:pt x="83" y="227"/>
                    <a:pt x="82" y="225"/>
                    <a:pt x="82" y="224"/>
                  </a:cubicBezTo>
                  <a:cubicBezTo>
                    <a:pt x="82" y="223"/>
                    <a:pt x="84" y="221"/>
                    <a:pt x="84" y="220"/>
                  </a:cubicBezTo>
                  <a:cubicBezTo>
                    <a:pt x="84" y="218"/>
                    <a:pt x="85" y="215"/>
                    <a:pt x="84" y="214"/>
                  </a:cubicBezTo>
                  <a:cubicBezTo>
                    <a:pt x="83" y="212"/>
                    <a:pt x="79" y="210"/>
                    <a:pt x="79" y="208"/>
                  </a:cubicBezTo>
                  <a:cubicBezTo>
                    <a:pt x="78" y="206"/>
                    <a:pt x="79" y="202"/>
                    <a:pt x="79" y="199"/>
                  </a:cubicBezTo>
                  <a:cubicBezTo>
                    <a:pt x="78" y="197"/>
                    <a:pt x="77" y="191"/>
                    <a:pt x="74" y="189"/>
                  </a:cubicBezTo>
                  <a:cubicBezTo>
                    <a:pt x="73" y="188"/>
                    <a:pt x="70" y="188"/>
                    <a:pt x="68" y="188"/>
                  </a:cubicBezTo>
                  <a:cubicBezTo>
                    <a:pt x="66" y="187"/>
                    <a:pt x="64" y="183"/>
                    <a:pt x="63" y="183"/>
                  </a:cubicBezTo>
                  <a:cubicBezTo>
                    <a:pt x="61" y="182"/>
                    <a:pt x="59" y="183"/>
                    <a:pt x="57" y="183"/>
                  </a:cubicBezTo>
                  <a:cubicBezTo>
                    <a:pt x="56" y="182"/>
                    <a:pt x="53" y="181"/>
                    <a:pt x="52" y="180"/>
                  </a:cubicBezTo>
                  <a:cubicBezTo>
                    <a:pt x="51" y="179"/>
                    <a:pt x="49" y="175"/>
                    <a:pt x="49" y="173"/>
                  </a:cubicBezTo>
                  <a:cubicBezTo>
                    <a:pt x="49" y="171"/>
                    <a:pt x="51" y="166"/>
                    <a:pt x="50" y="164"/>
                  </a:cubicBezTo>
                  <a:cubicBezTo>
                    <a:pt x="50" y="163"/>
                    <a:pt x="47" y="161"/>
                    <a:pt x="46" y="160"/>
                  </a:cubicBezTo>
                  <a:cubicBezTo>
                    <a:pt x="44" y="159"/>
                    <a:pt x="40" y="158"/>
                    <a:pt x="38" y="156"/>
                  </a:cubicBezTo>
                  <a:cubicBezTo>
                    <a:pt x="37" y="154"/>
                    <a:pt x="38" y="149"/>
                    <a:pt x="37" y="148"/>
                  </a:cubicBezTo>
                  <a:cubicBezTo>
                    <a:pt x="36" y="146"/>
                    <a:pt x="33" y="143"/>
                    <a:pt x="31" y="142"/>
                  </a:cubicBezTo>
                  <a:cubicBezTo>
                    <a:pt x="31" y="141"/>
                    <a:pt x="28" y="140"/>
                    <a:pt x="28" y="140"/>
                  </a:cubicBezTo>
                  <a:cubicBezTo>
                    <a:pt x="26" y="138"/>
                    <a:pt x="26" y="133"/>
                    <a:pt x="25" y="131"/>
                  </a:cubicBezTo>
                  <a:cubicBezTo>
                    <a:pt x="24" y="130"/>
                    <a:pt x="20" y="129"/>
                    <a:pt x="20" y="128"/>
                  </a:cubicBezTo>
                  <a:cubicBezTo>
                    <a:pt x="19" y="125"/>
                    <a:pt x="23" y="120"/>
                    <a:pt x="23" y="117"/>
                  </a:cubicBezTo>
                  <a:cubicBezTo>
                    <a:pt x="23" y="114"/>
                    <a:pt x="21" y="110"/>
                    <a:pt x="20" y="107"/>
                  </a:cubicBezTo>
                  <a:cubicBezTo>
                    <a:pt x="19" y="106"/>
                    <a:pt x="17" y="103"/>
                    <a:pt x="17" y="102"/>
                  </a:cubicBezTo>
                  <a:cubicBezTo>
                    <a:pt x="16" y="100"/>
                    <a:pt x="18" y="95"/>
                    <a:pt x="18" y="93"/>
                  </a:cubicBezTo>
                  <a:cubicBezTo>
                    <a:pt x="18" y="92"/>
                    <a:pt x="17" y="89"/>
                    <a:pt x="17" y="87"/>
                  </a:cubicBezTo>
                  <a:cubicBezTo>
                    <a:pt x="16" y="85"/>
                    <a:pt x="11" y="82"/>
                    <a:pt x="11" y="79"/>
                  </a:cubicBezTo>
                  <a:cubicBezTo>
                    <a:pt x="10" y="78"/>
                    <a:pt x="11" y="75"/>
                    <a:pt x="11" y="73"/>
                  </a:cubicBezTo>
                  <a:cubicBezTo>
                    <a:pt x="10" y="72"/>
                    <a:pt x="8" y="70"/>
                    <a:pt x="7" y="68"/>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25"/>
            <p:cNvSpPr>
              <a:spLocks/>
            </p:cNvSpPr>
            <p:nvPr/>
          </p:nvSpPr>
          <p:spPr bwMode="auto">
            <a:xfrm>
              <a:off x="1770063" y="1335088"/>
              <a:ext cx="449263" cy="554038"/>
            </a:xfrm>
            <a:custGeom>
              <a:avLst/>
              <a:gdLst/>
              <a:ahLst/>
              <a:cxnLst>
                <a:cxn ang="0">
                  <a:pos x="246" y="210"/>
                </a:cxn>
                <a:cxn ang="0">
                  <a:pos x="240" y="234"/>
                </a:cxn>
                <a:cxn ang="0">
                  <a:pos x="216" y="241"/>
                </a:cxn>
                <a:cxn ang="0">
                  <a:pos x="217" y="258"/>
                </a:cxn>
                <a:cxn ang="0">
                  <a:pos x="213" y="271"/>
                </a:cxn>
                <a:cxn ang="0">
                  <a:pos x="208" y="287"/>
                </a:cxn>
                <a:cxn ang="0">
                  <a:pos x="194" y="305"/>
                </a:cxn>
                <a:cxn ang="0">
                  <a:pos x="173" y="308"/>
                </a:cxn>
                <a:cxn ang="0">
                  <a:pos x="145" y="314"/>
                </a:cxn>
                <a:cxn ang="0">
                  <a:pos x="116" y="327"/>
                </a:cxn>
                <a:cxn ang="0">
                  <a:pos x="103" y="326"/>
                </a:cxn>
                <a:cxn ang="0">
                  <a:pos x="103" y="310"/>
                </a:cxn>
                <a:cxn ang="0">
                  <a:pos x="90" y="302"/>
                </a:cxn>
                <a:cxn ang="0">
                  <a:pos x="79" y="286"/>
                </a:cxn>
                <a:cxn ang="0">
                  <a:pos x="74" y="281"/>
                </a:cxn>
                <a:cxn ang="0">
                  <a:pos x="53" y="279"/>
                </a:cxn>
                <a:cxn ang="0">
                  <a:pos x="51" y="259"/>
                </a:cxn>
                <a:cxn ang="0">
                  <a:pos x="43" y="239"/>
                </a:cxn>
                <a:cxn ang="0">
                  <a:pos x="50" y="227"/>
                </a:cxn>
                <a:cxn ang="0">
                  <a:pos x="42" y="200"/>
                </a:cxn>
                <a:cxn ang="0">
                  <a:pos x="43" y="184"/>
                </a:cxn>
                <a:cxn ang="0">
                  <a:pos x="33" y="171"/>
                </a:cxn>
                <a:cxn ang="0">
                  <a:pos x="35" y="146"/>
                </a:cxn>
                <a:cxn ang="0">
                  <a:pos x="54" y="142"/>
                </a:cxn>
                <a:cxn ang="0">
                  <a:pos x="47" y="138"/>
                </a:cxn>
                <a:cxn ang="0">
                  <a:pos x="19" y="139"/>
                </a:cxn>
                <a:cxn ang="0">
                  <a:pos x="0" y="118"/>
                </a:cxn>
                <a:cxn ang="0">
                  <a:pos x="14" y="95"/>
                </a:cxn>
                <a:cxn ang="0">
                  <a:pos x="32" y="75"/>
                </a:cxn>
                <a:cxn ang="0">
                  <a:pos x="62" y="60"/>
                </a:cxn>
                <a:cxn ang="0">
                  <a:pos x="91" y="44"/>
                </a:cxn>
                <a:cxn ang="0">
                  <a:pos x="136" y="33"/>
                </a:cxn>
                <a:cxn ang="0">
                  <a:pos x="178" y="22"/>
                </a:cxn>
                <a:cxn ang="0">
                  <a:pos x="203" y="0"/>
                </a:cxn>
                <a:cxn ang="0">
                  <a:pos x="228" y="12"/>
                </a:cxn>
                <a:cxn ang="0">
                  <a:pos x="248" y="36"/>
                </a:cxn>
                <a:cxn ang="0">
                  <a:pos x="259" y="61"/>
                </a:cxn>
                <a:cxn ang="0">
                  <a:pos x="250" y="82"/>
                </a:cxn>
                <a:cxn ang="0">
                  <a:pos x="260" y="87"/>
                </a:cxn>
                <a:cxn ang="0">
                  <a:pos x="251" y="109"/>
                </a:cxn>
                <a:cxn ang="0">
                  <a:pos x="256" y="131"/>
                </a:cxn>
                <a:cxn ang="0">
                  <a:pos x="263" y="145"/>
                </a:cxn>
                <a:cxn ang="0">
                  <a:pos x="261" y="175"/>
                </a:cxn>
                <a:cxn ang="0">
                  <a:pos x="267" y="195"/>
                </a:cxn>
                <a:cxn ang="0">
                  <a:pos x="252" y="190"/>
                </a:cxn>
              </a:cxnLst>
              <a:rect l="0" t="0" r="r" b="b"/>
              <a:pathLst>
                <a:path w="268" h="331">
                  <a:moveTo>
                    <a:pt x="250" y="200"/>
                  </a:moveTo>
                  <a:cubicBezTo>
                    <a:pt x="249" y="201"/>
                    <a:pt x="248" y="202"/>
                    <a:pt x="248" y="203"/>
                  </a:cubicBezTo>
                  <a:cubicBezTo>
                    <a:pt x="247" y="204"/>
                    <a:pt x="246" y="208"/>
                    <a:pt x="246" y="210"/>
                  </a:cubicBezTo>
                  <a:cubicBezTo>
                    <a:pt x="245" y="212"/>
                    <a:pt x="243" y="214"/>
                    <a:pt x="243" y="216"/>
                  </a:cubicBezTo>
                  <a:cubicBezTo>
                    <a:pt x="242" y="218"/>
                    <a:pt x="244" y="224"/>
                    <a:pt x="243" y="226"/>
                  </a:cubicBezTo>
                  <a:cubicBezTo>
                    <a:pt x="243" y="228"/>
                    <a:pt x="241" y="232"/>
                    <a:pt x="240" y="234"/>
                  </a:cubicBezTo>
                  <a:cubicBezTo>
                    <a:pt x="239" y="235"/>
                    <a:pt x="236" y="239"/>
                    <a:pt x="234" y="240"/>
                  </a:cubicBezTo>
                  <a:cubicBezTo>
                    <a:pt x="232" y="240"/>
                    <a:pt x="229" y="240"/>
                    <a:pt x="227" y="240"/>
                  </a:cubicBezTo>
                  <a:cubicBezTo>
                    <a:pt x="224" y="240"/>
                    <a:pt x="218" y="239"/>
                    <a:pt x="216" y="241"/>
                  </a:cubicBezTo>
                  <a:cubicBezTo>
                    <a:pt x="214" y="243"/>
                    <a:pt x="212" y="248"/>
                    <a:pt x="212" y="251"/>
                  </a:cubicBezTo>
                  <a:cubicBezTo>
                    <a:pt x="212" y="252"/>
                    <a:pt x="213" y="255"/>
                    <a:pt x="214" y="256"/>
                  </a:cubicBezTo>
                  <a:cubicBezTo>
                    <a:pt x="214" y="257"/>
                    <a:pt x="217" y="257"/>
                    <a:pt x="217" y="258"/>
                  </a:cubicBezTo>
                  <a:cubicBezTo>
                    <a:pt x="218" y="259"/>
                    <a:pt x="217" y="263"/>
                    <a:pt x="217" y="264"/>
                  </a:cubicBezTo>
                  <a:cubicBezTo>
                    <a:pt x="217" y="265"/>
                    <a:pt x="218" y="266"/>
                    <a:pt x="219" y="268"/>
                  </a:cubicBezTo>
                  <a:cubicBezTo>
                    <a:pt x="217" y="269"/>
                    <a:pt x="214" y="270"/>
                    <a:pt x="213" y="271"/>
                  </a:cubicBezTo>
                  <a:cubicBezTo>
                    <a:pt x="212" y="272"/>
                    <a:pt x="210" y="274"/>
                    <a:pt x="210" y="276"/>
                  </a:cubicBezTo>
                  <a:cubicBezTo>
                    <a:pt x="210" y="278"/>
                    <a:pt x="212" y="281"/>
                    <a:pt x="212" y="283"/>
                  </a:cubicBezTo>
                  <a:cubicBezTo>
                    <a:pt x="212" y="284"/>
                    <a:pt x="209" y="287"/>
                    <a:pt x="208" y="287"/>
                  </a:cubicBezTo>
                  <a:cubicBezTo>
                    <a:pt x="206" y="289"/>
                    <a:pt x="202" y="289"/>
                    <a:pt x="200" y="290"/>
                  </a:cubicBezTo>
                  <a:cubicBezTo>
                    <a:pt x="199" y="292"/>
                    <a:pt x="198" y="297"/>
                    <a:pt x="197" y="299"/>
                  </a:cubicBezTo>
                  <a:cubicBezTo>
                    <a:pt x="196" y="300"/>
                    <a:pt x="195" y="304"/>
                    <a:pt x="194" y="305"/>
                  </a:cubicBezTo>
                  <a:cubicBezTo>
                    <a:pt x="192" y="307"/>
                    <a:pt x="187" y="310"/>
                    <a:pt x="184" y="311"/>
                  </a:cubicBezTo>
                  <a:cubicBezTo>
                    <a:pt x="182" y="312"/>
                    <a:pt x="179" y="313"/>
                    <a:pt x="178" y="313"/>
                  </a:cubicBezTo>
                  <a:cubicBezTo>
                    <a:pt x="176" y="312"/>
                    <a:pt x="175" y="309"/>
                    <a:pt x="173" y="308"/>
                  </a:cubicBezTo>
                  <a:cubicBezTo>
                    <a:pt x="170" y="307"/>
                    <a:pt x="163" y="310"/>
                    <a:pt x="160" y="310"/>
                  </a:cubicBezTo>
                  <a:cubicBezTo>
                    <a:pt x="158" y="310"/>
                    <a:pt x="154" y="310"/>
                    <a:pt x="152" y="311"/>
                  </a:cubicBezTo>
                  <a:cubicBezTo>
                    <a:pt x="150" y="311"/>
                    <a:pt x="146" y="313"/>
                    <a:pt x="145" y="314"/>
                  </a:cubicBezTo>
                  <a:cubicBezTo>
                    <a:pt x="142" y="315"/>
                    <a:pt x="139" y="320"/>
                    <a:pt x="136" y="321"/>
                  </a:cubicBezTo>
                  <a:cubicBezTo>
                    <a:pt x="133" y="322"/>
                    <a:pt x="127" y="321"/>
                    <a:pt x="124" y="322"/>
                  </a:cubicBezTo>
                  <a:cubicBezTo>
                    <a:pt x="121" y="323"/>
                    <a:pt x="117" y="325"/>
                    <a:pt x="116" y="327"/>
                  </a:cubicBezTo>
                  <a:cubicBezTo>
                    <a:pt x="115" y="328"/>
                    <a:pt x="114" y="329"/>
                    <a:pt x="113" y="331"/>
                  </a:cubicBezTo>
                  <a:cubicBezTo>
                    <a:pt x="111" y="331"/>
                    <a:pt x="109" y="331"/>
                    <a:pt x="108" y="331"/>
                  </a:cubicBezTo>
                  <a:cubicBezTo>
                    <a:pt x="106" y="330"/>
                    <a:pt x="104" y="327"/>
                    <a:pt x="103" y="326"/>
                  </a:cubicBezTo>
                  <a:cubicBezTo>
                    <a:pt x="102" y="325"/>
                    <a:pt x="100" y="324"/>
                    <a:pt x="99" y="323"/>
                  </a:cubicBezTo>
                  <a:cubicBezTo>
                    <a:pt x="98" y="321"/>
                    <a:pt x="99" y="317"/>
                    <a:pt x="99" y="316"/>
                  </a:cubicBezTo>
                  <a:cubicBezTo>
                    <a:pt x="100" y="314"/>
                    <a:pt x="103" y="312"/>
                    <a:pt x="103" y="310"/>
                  </a:cubicBezTo>
                  <a:cubicBezTo>
                    <a:pt x="103" y="308"/>
                    <a:pt x="101" y="305"/>
                    <a:pt x="100" y="303"/>
                  </a:cubicBezTo>
                  <a:cubicBezTo>
                    <a:pt x="100" y="302"/>
                    <a:pt x="99" y="300"/>
                    <a:pt x="98" y="299"/>
                  </a:cubicBezTo>
                  <a:cubicBezTo>
                    <a:pt x="96" y="299"/>
                    <a:pt x="92" y="302"/>
                    <a:pt x="90" y="302"/>
                  </a:cubicBezTo>
                  <a:cubicBezTo>
                    <a:pt x="89" y="302"/>
                    <a:pt x="86" y="299"/>
                    <a:pt x="85" y="298"/>
                  </a:cubicBezTo>
                  <a:cubicBezTo>
                    <a:pt x="84" y="296"/>
                    <a:pt x="84" y="291"/>
                    <a:pt x="82" y="290"/>
                  </a:cubicBezTo>
                  <a:cubicBezTo>
                    <a:pt x="82" y="289"/>
                    <a:pt x="80" y="287"/>
                    <a:pt x="79" y="286"/>
                  </a:cubicBezTo>
                  <a:cubicBezTo>
                    <a:pt x="79" y="285"/>
                    <a:pt x="80" y="282"/>
                    <a:pt x="79" y="281"/>
                  </a:cubicBezTo>
                  <a:cubicBezTo>
                    <a:pt x="79" y="280"/>
                    <a:pt x="76" y="279"/>
                    <a:pt x="75" y="279"/>
                  </a:cubicBezTo>
                  <a:cubicBezTo>
                    <a:pt x="74" y="279"/>
                    <a:pt x="75" y="281"/>
                    <a:pt x="74" y="281"/>
                  </a:cubicBezTo>
                  <a:cubicBezTo>
                    <a:pt x="72" y="283"/>
                    <a:pt x="66" y="284"/>
                    <a:pt x="63" y="283"/>
                  </a:cubicBezTo>
                  <a:cubicBezTo>
                    <a:pt x="62" y="283"/>
                    <a:pt x="60" y="279"/>
                    <a:pt x="59" y="279"/>
                  </a:cubicBezTo>
                  <a:cubicBezTo>
                    <a:pt x="57" y="278"/>
                    <a:pt x="54" y="279"/>
                    <a:pt x="53" y="279"/>
                  </a:cubicBezTo>
                  <a:cubicBezTo>
                    <a:pt x="51" y="278"/>
                    <a:pt x="48" y="277"/>
                    <a:pt x="47" y="275"/>
                  </a:cubicBezTo>
                  <a:cubicBezTo>
                    <a:pt x="46" y="273"/>
                    <a:pt x="47" y="267"/>
                    <a:pt x="48" y="264"/>
                  </a:cubicBezTo>
                  <a:cubicBezTo>
                    <a:pt x="48" y="263"/>
                    <a:pt x="50" y="260"/>
                    <a:pt x="51" y="259"/>
                  </a:cubicBezTo>
                  <a:cubicBezTo>
                    <a:pt x="51" y="257"/>
                    <a:pt x="52" y="252"/>
                    <a:pt x="51" y="250"/>
                  </a:cubicBezTo>
                  <a:cubicBezTo>
                    <a:pt x="51" y="248"/>
                    <a:pt x="48" y="246"/>
                    <a:pt x="47" y="245"/>
                  </a:cubicBezTo>
                  <a:cubicBezTo>
                    <a:pt x="46" y="243"/>
                    <a:pt x="43" y="241"/>
                    <a:pt x="43" y="239"/>
                  </a:cubicBezTo>
                  <a:cubicBezTo>
                    <a:pt x="43" y="238"/>
                    <a:pt x="43" y="235"/>
                    <a:pt x="44" y="234"/>
                  </a:cubicBezTo>
                  <a:cubicBezTo>
                    <a:pt x="45" y="233"/>
                    <a:pt x="49" y="233"/>
                    <a:pt x="50" y="232"/>
                  </a:cubicBezTo>
                  <a:cubicBezTo>
                    <a:pt x="51" y="231"/>
                    <a:pt x="51" y="228"/>
                    <a:pt x="50" y="227"/>
                  </a:cubicBezTo>
                  <a:cubicBezTo>
                    <a:pt x="50" y="224"/>
                    <a:pt x="47" y="219"/>
                    <a:pt x="47" y="217"/>
                  </a:cubicBezTo>
                  <a:cubicBezTo>
                    <a:pt x="46" y="215"/>
                    <a:pt x="47" y="211"/>
                    <a:pt x="47" y="210"/>
                  </a:cubicBezTo>
                  <a:cubicBezTo>
                    <a:pt x="46" y="207"/>
                    <a:pt x="43" y="202"/>
                    <a:pt x="42" y="200"/>
                  </a:cubicBezTo>
                  <a:cubicBezTo>
                    <a:pt x="42" y="198"/>
                    <a:pt x="39" y="196"/>
                    <a:pt x="39" y="194"/>
                  </a:cubicBezTo>
                  <a:cubicBezTo>
                    <a:pt x="40" y="193"/>
                    <a:pt x="42" y="192"/>
                    <a:pt x="43" y="191"/>
                  </a:cubicBezTo>
                  <a:cubicBezTo>
                    <a:pt x="44" y="190"/>
                    <a:pt x="43" y="186"/>
                    <a:pt x="43" y="184"/>
                  </a:cubicBezTo>
                  <a:cubicBezTo>
                    <a:pt x="43" y="183"/>
                    <a:pt x="42" y="181"/>
                    <a:pt x="41" y="181"/>
                  </a:cubicBezTo>
                  <a:cubicBezTo>
                    <a:pt x="40" y="180"/>
                    <a:pt x="37" y="180"/>
                    <a:pt x="36" y="179"/>
                  </a:cubicBezTo>
                  <a:cubicBezTo>
                    <a:pt x="35" y="178"/>
                    <a:pt x="33" y="173"/>
                    <a:pt x="33" y="171"/>
                  </a:cubicBezTo>
                  <a:cubicBezTo>
                    <a:pt x="34" y="169"/>
                    <a:pt x="38" y="167"/>
                    <a:pt x="38" y="165"/>
                  </a:cubicBezTo>
                  <a:cubicBezTo>
                    <a:pt x="39" y="162"/>
                    <a:pt x="35" y="155"/>
                    <a:pt x="35" y="152"/>
                  </a:cubicBezTo>
                  <a:cubicBezTo>
                    <a:pt x="35" y="151"/>
                    <a:pt x="35" y="148"/>
                    <a:pt x="35" y="146"/>
                  </a:cubicBezTo>
                  <a:cubicBezTo>
                    <a:pt x="36" y="146"/>
                    <a:pt x="36" y="146"/>
                    <a:pt x="36" y="146"/>
                  </a:cubicBezTo>
                  <a:cubicBezTo>
                    <a:pt x="38" y="146"/>
                    <a:pt x="43" y="145"/>
                    <a:pt x="46" y="145"/>
                  </a:cubicBezTo>
                  <a:cubicBezTo>
                    <a:pt x="48" y="144"/>
                    <a:pt x="52" y="143"/>
                    <a:pt x="54" y="142"/>
                  </a:cubicBezTo>
                  <a:cubicBezTo>
                    <a:pt x="55" y="142"/>
                    <a:pt x="58" y="140"/>
                    <a:pt x="58" y="139"/>
                  </a:cubicBezTo>
                  <a:cubicBezTo>
                    <a:pt x="57" y="137"/>
                    <a:pt x="53" y="136"/>
                    <a:pt x="51" y="136"/>
                  </a:cubicBezTo>
                  <a:cubicBezTo>
                    <a:pt x="50" y="136"/>
                    <a:pt x="48" y="138"/>
                    <a:pt x="47" y="138"/>
                  </a:cubicBezTo>
                  <a:cubicBezTo>
                    <a:pt x="46" y="139"/>
                    <a:pt x="42" y="140"/>
                    <a:pt x="39" y="140"/>
                  </a:cubicBezTo>
                  <a:cubicBezTo>
                    <a:pt x="37" y="141"/>
                    <a:pt x="32" y="139"/>
                    <a:pt x="30" y="139"/>
                  </a:cubicBezTo>
                  <a:cubicBezTo>
                    <a:pt x="27" y="139"/>
                    <a:pt x="22" y="139"/>
                    <a:pt x="19" y="139"/>
                  </a:cubicBezTo>
                  <a:cubicBezTo>
                    <a:pt x="16" y="138"/>
                    <a:pt x="9" y="136"/>
                    <a:pt x="7" y="134"/>
                  </a:cubicBezTo>
                  <a:cubicBezTo>
                    <a:pt x="5" y="133"/>
                    <a:pt x="1" y="129"/>
                    <a:pt x="1" y="127"/>
                  </a:cubicBezTo>
                  <a:cubicBezTo>
                    <a:pt x="0" y="125"/>
                    <a:pt x="0" y="120"/>
                    <a:pt x="0" y="118"/>
                  </a:cubicBezTo>
                  <a:cubicBezTo>
                    <a:pt x="0" y="116"/>
                    <a:pt x="1" y="111"/>
                    <a:pt x="3" y="109"/>
                  </a:cubicBezTo>
                  <a:cubicBezTo>
                    <a:pt x="4" y="107"/>
                    <a:pt x="9" y="105"/>
                    <a:pt x="10" y="103"/>
                  </a:cubicBezTo>
                  <a:cubicBezTo>
                    <a:pt x="12" y="101"/>
                    <a:pt x="13" y="97"/>
                    <a:pt x="14" y="95"/>
                  </a:cubicBezTo>
                  <a:cubicBezTo>
                    <a:pt x="15" y="92"/>
                    <a:pt x="16" y="87"/>
                    <a:pt x="17" y="84"/>
                  </a:cubicBezTo>
                  <a:cubicBezTo>
                    <a:pt x="18" y="82"/>
                    <a:pt x="19" y="77"/>
                    <a:pt x="21" y="76"/>
                  </a:cubicBezTo>
                  <a:cubicBezTo>
                    <a:pt x="23" y="75"/>
                    <a:pt x="29" y="76"/>
                    <a:pt x="32" y="75"/>
                  </a:cubicBezTo>
                  <a:cubicBezTo>
                    <a:pt x="35" y="74"/>
                    <a:pt x="42" y="71"/>
                    <a:pt x="45" y="68"/>
                  </a:cubicBezTo>
                  <a:cubicBezTo>
                    <a:pt x="47" y="67"/>
                    <a:pt x="49" y="62"/>
                    <a:pt x="51" y="60"/>
                  </a:cubicBezTo>
                  <a:cubicBezTo>
                    <a:pt x="53" y="59"/>
                    <a:pt x="60" y="61"/>
                    <a:pt x="62" y="60"/>
                  </a:cubicBezTo>
                  <a:cubicBezTo>
                    <a:pt x="65" y="58"/>
                    <a:pt x="70" y="53"/>
                    <a:pt x="72" y="51"/>
                  </a:cubicBezTo>
                  <a:cubicBezTo>
                    <a:pt x="75" y="49"/>
                    <a:pt x="79" y="46"/>
                    <a:pt x="82" y="45"/>
                  </a:cubicBezTo>
                  <a:cubicBezTo>
                    <a:pt x="84" y="44"/>
                    <a:pt x="89" y="44"/>
                    <a:pt x="91" y="44"/>
                  </a:cubicBezTo>
                  <a:cubicBezTo>
                    <a:pt x="96" y="43"/>
                    <a:pt x="106" y="40"/>
                    <a:pt x="112" y="39"/>
                  </a:cubicBezTo>
                  <a:cubicBezTo>
                    <a:pt x="113" y="39"/>
                    <a:pt x="116" y="40"/>
                    <a:pt x="117" y="40"/>
                  </a:cubicBezTo>
                  <a:cubicBezTo>
                    <a:pt x="122" y="39"/>
                    <a:pt x="131" y="34"/>
                    <a:pt x="136" y="33"/>
                  </a:cubicBezTo>
                  <a:cubicBezTo>
                    <a:pt x="140" y="32"/>
                    <a:pt x="147" y="30"/>
                    <a:pt x="151" y="30"/>
                  </a:cubicBezTo>
                  <a:cubicBezTo>
                    <a:pt x="154" y="29"/>
                    <a:pt x="162" y="30"/>
                    <a:pt x="166" y="29"/>
                  </a:cubicBezTo>
                  <a:cubicBezTo>
                    <a:pt x="169" y="28"/>
                    <a:pt x="175" y="24"/>
                    <a:pt x="178" y="22"/>
                  </a:cubicBezTo>
                  <a:cubicBezTo>
                    <a:pt x="181" y="19"/>
                    <a:pt x="185" y="13"/>
                    <a:pt x="188" y="10"/>
                  </a:cubicBezTo>
                  <a:cubicBezTo>
                    <a:pt x="191" y="7"/>
                    <a:pt x="199" y="3"/>
                    <a:pt x="203" y="0"/>
                  </a:cubicBezTo>
                  <a:cubicBezTo>
                    <a:pt x="203" y="0"/>
                    <a:pt x="203" y="0"/>
                    <a:pt x="203" y="0"/>
                  </a:cubicBezTo>
                  <a:cubicBezTo>
                    <a:pt x="205" y="1"/>
                    <a:pt x="209" y="2"/>
                    <a:pt x="211" y="3"/>
                  </a:cubicBezTo>
                  <a:cubicBezTo>
                    <a:pt x="213" y="4"/>
                    <a:pt x="216" y="8"/>
                    <a:pt x="218" y="9"/>
                  </a:cubicBezTo>
                  <a:cubicBezTo>
                    <a:pt x="220" y="10"/>
                    <a:pt x="225" y="11"/>
                    <a:pt x="228" y="12"/>
                  </a:cubicBezTo>
                  <a:cubicBezTo>
                    <a:pt x="230" y="14"/>
                    <a:pt x="234" y="19"/>
                    <a:pt x="236" y="21"/>
                  </a:cubicBezTo>
                  <a:cubicBezTo>
                    <a:pt x="237" y="24"/>
                    <a:pt x="238" y="30"/>
                    <a:pt x="240" y="32"/>
                  </a:cubicBezTo>
                  <a:cubicBezTo>
                    <a:pt x="241" y="34"/>
                    <a:pt x="246" y="35"/>
                    <a:pt x="248" y="36"/>
                  </a:cubicBezTo>
                  <a:cubicBezTo>
                    <a:pt x="250" y="39"/>
                    <a:pt x="252" y="45"/>
                    <a:pt x="252" y="49"/>
                  </a:cubicBezTo>
                  <a:cubicBezTo>
                    <a:pt x="253" y="50"/>
                    <a:pt x="251" y="54"/>
                    <a:pt x="252" y="55"/>
                  </a:cubicBezTo>
                  <a:cubicBezTo>
                    <a:pt x="253" y="57"/>
                    <a:pt x="258" y="59"/>
                    <a:pt x="259" y="61"/>
                  </a:cubicBezTo>
                  <a:cubicBezTo>
                    <a:pt x="261" y="63"/>
                    <a:pt x="261" y="69"/>
                    <a:pt x="261" y="71"/>
                  </a:cubicBezTo>
                  <a:cubicBezTo>
                    <a:pt x="261" y="73"/>
                    <a:pt x="260" y="76"/>
                    <a:pt x="259" y="77"/>
                  </a:cubicBezTo>
                  <a:cubicBezTo>
                    <a:pt x="258" y="79"/>
                    <a:pt x="252" y="80"/>
                    <a:pt x="250" y="82"/>
                  </a:cubicBezTo>
                  <a:cubicBezTo>
                    <a:pt x="249" y="83"/>
                    <a:pt x="248" y="87"/>
                    <a:pt x="249" y="88"/>
                  </a:cubicBezTo>
                  <a:cubicBezTo>
                    <a:pt x="250" y="90"/>
                    <a:pt x="254" y="90"/>
                    <a:pt x="255" y="90"/>
                  </a:cubicBezTo>
                  <a:cubicBezTo>
                    <a:pt x="257" y="89"/>
                    <a:pt x="259" y="86"/>
                    <a:pt x="260" y="87"/>
                  </a:cubicBezTo>
                  <a:cubicBezTo>
                    <a:pt x="262" y="88"/>
                    <a:pt x="262" y="95"/>
                    <a:pt x="260" y="97"/>
                  </a:cubicBezTo>
                  <a:cubicBezTo>
                    <a:pt x="259" y="98"/>
                    <a:pt x="253" y="97"/>
                    <a:pt x="251" y="98"/>
                  </a:cubicBezTo>
                  <a:cubicBezTo>
                    <a:pt x="250" y="100"/>
                    <a:pt x="251" y="106"/>
                    <a:pt x="251" y="109"/>
                  </a:cubicBezTo>
                  <a:cubicBezTo>
                    <a:pt x="251" y="111"/>
                    <a:pt x="252" y="115"/>
                    <a:pt x="252" y="116"/>
                  </a:cubicBezTo>
                  <a:cubicBezTo>
                    <a:pt x="252" y="118"/>
                    <a:pt x="250" y="122"/>
                    <a:pt x="251" y="124"/>
                  </a:cubicBezTo>
                  <a:cubicBezTo>
                    <a:pt x="251" y="126"/>
                    <a:pt x="254" y="130"/>
                    <a:pt x="256" y="131"/>
                  </a:cubicBezTo>
                  <a:cubicBezTo>
                    <a:pt x="257" y="131"/>
                    <a:pt x="260" y="129"/>
                    <a:pt x="261" y="130"/>
                  </a:cubicBezTo>
                  <a:cubicBezTo>
                    <a:pt x="264" y="131"/>
                    <a:pt x="265" y="136"/>
                    <a:pt x="266" y="139"/>
                  </a:cubicBezTo>
                  <a:cubicBezTo>
                    <a:pt x="266" y="140"/>
                    <a:pt x="264" y="144"/>
                    <a:pt x="263" y="145"/>
                  </a:cubicBezTo>
                  <a:cubicBezTo>
                    <a:pt x="262" y="147"/>
                    <a:pt x="257" y="148"/>
                    <a:pt x="256" y="150"/>
                  </a:cubicBezTo>
                  <a:cubicBezTo>
                    <a:pt x="254" y="154"/>
                    <a:pt x="255" y="162"/>
                    <a:pt x="256" y="166"/>
                  </a:cubicBezTo>
                  <a:cubicBezTo>
                    <a:pt x="257" y="168"/>
                    <a:pt x="260" y="173"/>
                    <a:pt x="261" y="175"/>
                  </a:cubicBezTo>
                  <a:cubicBezTo>
                    <a:pt x="261" y="177"/>
                    <a:pt x="262" y="181"/>
                    <a:pt x="263" y="182"/>
                  </a:cubicBezTo>
                  <a:cubicBezTo>
                    <a:pt x="264" y="184"/>
                    <a:pt x="267" y="185"/>
                    <a:pt x="267" y="187"/>
                  </a:cubicBezTo>
                  <a:cubicBezTo>
                    <a:pt x="268" y="189"/>
                    <a:pt x="268" y="193"/>
                    <a:pt x="267" y="195"/>
                  </a:cubicBezTo>
                  <a:cubicBezTo>
                    <a:pt x="266" y="196"/>
                    <a:pt x="263" y="196"/>
                    <a:pt x="262" y="195"/>
                  </a:cubicBezTo>
                  <a:cubicBezTo>
                    <a:pt x="261" y="195"/>
                    <a:pt x="261" y="191"/>
                    <a:pt x="259" y="190"/>
                  </a:cubicBezTo>
                  <a:cubicBezTo>
                    <a:pt x="258" y="190"/>
                    <a:pt x="254" y="189"/>
                    <a:pt x="252" y="190"/>
                  </a:cubicBezTo>
                  <a:cubicBezTo>
                    <a:pt x="251" y="192"/>
                    <a:pt x="253" y="196"/>
                    <a:pt x="252" y="197"/>
                  </a:cubicBezTo>
                  <a:cubicBezTo>
                    <a:pt x="252" y="198"/>
                    <a:pt x="251" y="199"/>
                    <a:pt x="250" y="20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6"/>
            <p:cNvSpPr>
              <a:spLocks/>
            </p:cNvSpPr>
            <p:nvPr/>
          </p:nvSpPr>
          <p:spPr bwMode="auto">
            <a:xfrm>
              <a:off x="2632075" y="1282700"/>
              <a:ext cx="679450" cy="1028700"/>
            </a:xfrm>
            <a:custGeom>
              <a:avLst/>
              <a:gdLst/>
              <a:ahLst/>
              <a:cxnLst>
                <a:cxn ang="0">
                  <a:pos x="27" y="303"/>
                </a:cxn>
                <a:cxn ang="0">
                  <a:pos x="45" y="278"/>
                </a:cxn>
                <a:cxn ang="0">
                  <a:pos x="39" y="260"/>
                </a:cxn>
                <a:cxn ang="0">
                  <a:pos x="60" y="248"/>
                </a:cxn>
                <a:cxn ang="0">
                  <a:pos x="44" y="210"/>
                </a:cxn>
                <a:cxn ang="0">
                  <a:pos x="72" y="197"/>
                </a:cxn>
                <a:cxn ang="0">
                  <a:pos x="94" y="196"/>
                </a:cxn>
                <a:cxn ang="0">
                  <a:pos x="102" y="165"/>
                </a:cxn>
                <a:cxn ang="0">
                  <a:pos x="109" y="131"/>
                </a:cxn>
                <a:cxn ang="0">
                  <a:pos x="131" y="109"/>
                </a:cxn>
                <a:cxn ang="0">
                  <a:pos x="136" y="74"/>
                </a:cxn>
                <a:cxn ang="0">
                  <a:pos x="132" y="50"/>
                </a:cxn>
                <a:cxn ang="0">
                  <a:pos x="171" y="55"/>
                </a:cxn>
                <a:cxn ang="0">
                  <a:pos x="196" y="26"/>
                </a:cxn>
                <a:cxn ang="0">
                  <a:pos x="217" y="0"/>
                </a:cxn>
                <a:cxn ang="0">
                  <a:pos x="221" y="25"/>
                </a:cxn>
                <a:cxn ang="0">
                  <a:pos x="222" y="56"/>
                </a:cxn>
                <a:cxn ang="0">
                  <a:pos x="229" y="90"/>
                </a:cxn>
                <a:cxn ang="0">
                  <a:pos x="261" y="94"/>
                </a:cxn>
                <a:cxn ang="0">
                  <a:pos x="286" y="115"/>
                </a:cxn>
                <a:cxn ang="0">
                  <a:pos x="304" y="127"/>
                </a:cxn>
                <a:cxn ang="0">
                  <a:pos x="303" y="143"/>
                </a:cxn>
                <a:cxn ang="0">
                  <a:pos x="281" y="143"/>
                </a:cxn>
                <a:cxn ang="0">
                  <a:pos x="267" y="165"/>
                </a:cxn>
                <a:cxn ang="0">
                  <a:pos x="257" y="204"/>
                </a:cxn>
                <a:cxn ang="0">
                  <a:pos x="244" y="240"/>
                </a:cxn>
                <a:cxn ang="0">
                  <a:pos x="258" y="274"/>
                </a:cxn>
                <a:cxn ang="0">
                  <a:pos x="243" y="309"/>
                </a:cxn>
                <a:cxn ang="0">
                  <a:pos x="241" y="332"/>
                </a:cxn>
                <a:cxn ang="0">
                  <a:pos x="259" y="366"/>
                </a:cxn>
                <a:cxn ang="0">
                  <a:pos x="286" y="387"/>
                </a:cxn>
                <a:cxn ang="0">
                  <a:pos x="319" y="406"/>
                </a:cxn>
                <a:cxn ang="0">
                  <a:pos x="328" y="435"/>
                </a:cxn>
                <a:cxn ang="0">
                  <a:pos x="345" y="443"/>
                </a:cxn>
                <a:cxn ang="0">
                  <a:pos x="372" y="466"/>
                </a:cxn>
                <a:cxn ang="0">
                  <a:pos x="373" y="497"/>
                </a:cxn>
                <a:cxn ang="0">
                  <a:pos x="400" y="529"/>
                </a:cxn>
                <a:cxn ang="0">
                  <a:pos x="392" y="546"/>
                </a:cxn>
                <a:cxn ang="0">
                  <a:pos x="376" y="574"/>
                </a:cxn>
                <a:cxn ang="0">
                  <a:pos x="355" y="597"/>
                </a:cxn>
                <a:cxn ang="0">
                  <a:pos x="330" y="598"/>
                </a:cxn>
                <a:cxn ang="0">
                  <a:pos x="319" y="611"/>
                </a:cxn>
                <a:cxn ang="0">
                  <a:pos x="296" y="597"/>
                </a:cxn>
                <a:cxn ang="0">
                  <a:pos x="273" y="590"/>
                </a:cxn>
                <a:cxn ang="0">
                  <a:pos x="256" y="585"/>
                </a:cxn>
                <a:cxn ang="0">
                  <a:pos x="257" y="551"/>
                </a:cxn>
                <a:cxn ang="0">
                  <a:pos x="237" y="546"/>
                </a:cxn>
                <a:cxn ang="0">
                  <a:pos x="215" y="521"/>
                </a:cxn>
                <a:cxn ang="0">
                  <a:pos x="187" y="530"/>
                </a:cxn>
                <a:cxn ang="0">
                  <a:pos x="158" y="536"/>
                </a:cxn>
                <a:cxn ang="0">
                  <a:pos x="126" y="536"/>
                </a:cxn>
                <a:cxn ang="0">
                  <a:pos x="84" y="529"/>
                </a:cxn>
                <a:cxn ang="0">
                  <a:pos x="60" y="487"/>
                </a:cxn>
                <a:cxn ang="0">
                  <a:pos x="38" y="455"/>
                </a:cxn>
                <a:cxn ang="0">
                  <a:pos x="0" y="433"/>
                </a:cxn>
                <a:cxn ang="0">
                  <a:pos x="6" y="398"/>
                </a:cxn>
                <a:cxn ang="0">
                  <a:pos x="19" y="382"/>
                </a:cxn>
                <a:cxn ang="0">
                  <a:pos x="11" y="347"/>
                </a:cxn>
                <a:cxn ang="0">
                  <a:pos x="16" y="322"/>
                </a:cxn>
              </a:cxnLst>
              <a:rect l="0" t="0" r="r" b="b"/>
              <a:pathLst>
                <a:path w="406" h="614">
                  <a:moveTo>
                    <a:pt x="16" y="322"/>
                  </a:moveTo>
                  <a:cubicBezTo>
                    <a:pt x="16" y="321"/>
                    <a:pt x="16" y="320"/>
                    <a:pt x="16" y="320"/>
                  </a:cubicBezTo>
                  <a:cubicBezTo>
                    <a:pt x="17" y="317"/>
                    <a:pt x="17" y="312"/>
                    <a:pt x="19" y="310"/>
                  </a:cubicBezTo>
                  <a:cubicBezTo>
                    <a:pt x="20" y="309"/>
                    <a:pt x="23" y="311"/>
                    <a:pt x="24" y="310"/>
                  </a:cubicBezTo>
                  <a:cubicBezTo>
                    <a:pt x="26" y="309"/>
                    <a:pt x="26" y="305"/>
                    <a:pt x="27" y="303"/>
                  </a:cubicBezTo>
                  <a:cubicBezTo>
                    <a:pt x="28" y="301"/>
                    <a:pt x="29" y="296"/>
                    <a:pt x="31" y="294"/>
                  </a:cubicBezTo>
                  <a:cubicBezTo>
                    <a:pt x="32" y="294"/>
                    <a:pt x="34" y="295"/>
                    <a:pt x="35" y="294"/>
                  </a:cubicBezTo>
                  <a:cubicBezTo>
                    <a:pt x="37" y="294"/>
                    <a:pt x="40" y="290"/>
                    <a:pt x="41" y="289"/>
                  </a:cubicBezTo>
                  <a:cubicBezTo>
                    <a:pt x="42" y="288"/>
                    <a:pt x="44" y="286"/>
                    <a:pt x="44" y="284"/>
                  </a:cubicBezTo>
                  <a:cubicBezTo>
                    <a:pt x="45" y="283"/>
                    <a:pt x="46" y="280"/>
                    <a:pt x="45" y="278"/>
                  </a:cubicBezTo>
                  <a:cubicBezTo>
                    <a:pt x="44" y="278"/>
                    <a:pt x="43" y="277"/>
                    <a:pt x="42" y="276"/>
                  </a:cubicBezTo>
                  <a:cubicBezTo>
                    <a:pt x="40" y="276"/>
                    <a:pt x="37" y="277"/>
                    <a:pt x="35" y="276"/>
                  </a:cubicBezTo>
                  <a:cubicBezTo>
                    <a:pt x="34" y="276"/>
                    <a:pt x="33" y="273"/>
                    <a:pt x="33" y="271"/>
                  </a:cubicBezTo>
                  <a:cubicBezTo>
                    <a:pt x="33" y="269"/>
                    <a:pt x="34" y="265"/>
                    <a:pt x="35" y="263"/>
                  </a:cubicBezTo>
                  <a:cubicBezTo>
                    <a:pt x="35" y="262"/>
                    <a:pt x="38" y="262"/>
                    <a:pt x="39" y="260"/>
                  </a:cubicBezTo>
                  <a:cubicBezTo>
                    <a:pt x="39" y="259"/>
                    <a:pt x="38" y="256"/>
                    <a:pt x="38" y="255"/>
                  </a:cubicBezTo>
                  <a:cubicBezTo>
                    <a:pt x="38" y="253"/>
                    <a:pt x="39" y="251"/>
                    <a:pt x="40" y="250"/>
                  </a:cubicBezTo>
                  <a:cubicBezTo>
                    <a:pt x="41" y="249"/>
                    <a:pt x="45" y="249"/>
                    <a:pt x="46" y="249"/>
                  </a:cubicBezTo>
                  <a:cubicBezTo>
                    <a:pt x="48" y="249"/>
                    <a:pt x="51" y="251"/>
                    <a:pt x="53" y="251"/>
                  </a:cubicBezTo>
                  <a:cubicBezTo>
                    <a:pt x="54" y="251"/>
                    <a:pt x="59" y="250"/>
                    <a:pt x="60" y="248"/>
                  </a:cubicBezTo>
                  <a:cubicBezTo>
                    <a:pt x="60" y="245"/>
                    <a:pt x="57" y="240"/>
                    <a:pt x="56" y="238"/>
                  </a:cubicBezTo>
                  <a:cubicBezTo>
                    <a:pt x="54" y="237"/>
                    <a:pt x="49" y="236"/>
                    <a:pt x="47" y="234"/>
                  </a:cubicBezTo>
                  <a:cubicBezTo>
                    <a:pt x="46" y="234"/>
                    <a:pt x="44" y="232"/>
                    <a:pt x="43" y="231"/>
                  </a:cubicBezTo>
                  <a:cubicBezTo>
                    <a:pt x="42" y="229"/>
                    <a:pt x="44" y="223"/>
                    <a:pt x="44" y="221"/>
                  </a:cubicBezTo>
                  <a:cubicBezTo>
                    <a:pt x="44" y="218"/>
                    <a:pt x="43" y="213"/>
                    <a:pt x="44" y="210"/>
                  </a:cubicBezTo>
                  <a:cubicBezTo>
                    <a:pt x="44" y="209"/>
                    <a:pt x="46" y="207"/>
                    <a:pt x="47" y="206"/>
                  </a:cubicBezTo>
                  <a:cubicBezTo>
                    <a:pt x="48" y="206"/>
                    <a:pt x="51" y="206"/>
                    <a:pt x="52" y="206"/>
                  </a:cubicBezTo>
                  <a:cubicBezTo>
                    <a:pt x="54" y="205"/>
                    <a:pt x="57" y="202"/>
                    <a:pt x="59" y="201"/>
                  </a:cubicBezTo>
                  <a:cubicBezTo>
                    <a:pt x="62" y="201"/>
                    <a:pt x="67" y="203"/>
                    <a:pt x="69" y="202"/>
                  </a:cubicBezTo>
                  <a:cubicBezTo>
                    <a:pt x="70" y="201"/>
                    <a:pt x="71" y="198"/>
                    <a:pt x="72" y="197"/>
                  </a:cubicBezTo>
                  <a:cubicBezTo>
                    <a:pt x="73" y="196"/>
                    <a:pt x="75" y="193"/>
                    <a:pt x="76" y="193"/>
                  </a:cubicBezTo>
                  <a:cubicBezTo>
                    <a:pt x="78" y="192"/>
                    <a:pt x="83" y="194"/>
                    <a:pt x="84" y="195"/>
                  </a:cubicBezTo>
                  <a:cubicBezTo>
                    <a:pt x="85" y="195"/>
                    <a:pt x="86" y="198"/>
                    <a:pt x="87" y="198"/>
                  </a:cubicBezTo>
                  <a:cubicBezTo>
                    <a:pt x="88" y="199"/>
                    <a:pt x="90" y="199"/>
                    <a:pt x="92" y="198"/>
                  </a:cubicBezTo>
                  <a:cubicBezTo>
                    <a:pt x="92" y="198"/>
                    <a:pt x="93" y="196"/>
                    <a:pt x="94" y="196"/>
                  </a:cubicBezTo>
                  <a:cubicBezTo>
                    <a:pt x="95" y="196"/>
                    <a:pt x="98" y="198"/>
                    <a:pt x="100" y="197"/>
                  </a:cubicBezTo>
                  <a:cubicBezTo>
                    <a:pt x="102" y="197"/>
                    <a:pt x="106" y="196"/>
                    <a:pt x="107" y="194"/>
                  </a:cubicBezTo>
                  <a:cubicBezTo>
                    <a:pt x="108" y="193"/>
                    <a:pt x="108" y="189"/>
                    <a:pt x="108" y="187"/>
                  </a:cubicBezTo>
                  <a:cubicBezTo>
                    <a:pt x="107" y="184"/>
                    <a:pt x="104" y="179"/>
                    <a:pt x="103" y="176"/>
                  </a:cubicBezTo>
                  <a:cubicBezTo>
                    <a:pt x="103" y="173"/>
                    <a:pt x="102" y="168"/>
                    <a:pt x="102" y="165"/>
                  </a:cubicBezTo>
                  <a:cubicBezTo>
                    <a:pt x="103" y="163"/>
                    <a:pt x="104" y="160"/>
                    <a:pt x="104" y="159"/>
                  </a:cubicBezTo>
                  <a:cubicBezTo>
                    <a:pt x="105" y="156"/>
                    <a:pt x="107" y="151"/>
                    <a:pt x="106" y="148"/>
                  </a:cubicBezTo>
                  <a:cubicBezTo>
                    <a:pt x="106" y="146"/>
                    <a:pt x="102" y="143"/>
                    <a:pt x="102" y="141"/>
                  </a:cubicBezTo>
                  <a:cubicBezTo>
                    <a:pt x="102" y="139"/>
                    <a:pt x="103" y="135"/>
                    <a:pt x="104" y="134"/>
                  </a:cubicBezTo>
                  <a:cubicBezTo>
                    <a:pt x="105" y="133"/>
                    <a:pt x="108" y="131"/>
                    <a:pt x="109" y="131"/>
                  </a:cubicBezTo>
                  <a:cubicBezTo>
                    <a:pt x="110" y="131"/>
                    <a:pt x="113" y="132"/>
                    <a:pt x="114" y="132"/>
                  </a:cubicBezTo>
                  <a:cubicBezTo>
                    <a:pt x="115" y="131"/>
                    <a:pt x="116" y="128"/>
                    <a:pt x="117" y="127"/>
                  </a:cubicBezTo>
                  <a:cubicBezTo>
                    <a:pt x="118" y="125"/>
                    <a:pt x="120" y="121"/>
                    <a:pt x="121" y="119"/>
                  </a:cubicBezTo>
                  <a:cubicBezTo>
                    <a:pt x="122" y="118"/>
                    <a:pt x="124" y="116"/>
                    <a:pt x="125" y="115"/>
                  </a:cubicBezTo>
                  <a:cubicBezTo>
                    <a:pt x="127" y="113"/>
                    <a:pt x="131" y="111"/>
                    <a:pt x="131" y="109"/>
                  </a:cubicBezTo>
                  <a:cubicBezTo>
                    <a:pt x="132" y="107"/>
                    <a:pt x="131" y="103"/>
                    <a:pt x="131" y="102"/>
                  </a:cubicBezTo>
                  <a:cubicBezTo>
                    <a:pt x="130" y="100"/>
                    <a:pt x="128" y="97"/>
                    <a:pt x="128" y="96"/>
                  </a:cubicBezTo>
                  <a:cubicBezTo>
                    <a:pt x="128" y="94"/>
                    <a:pt x="128" y="89"/>
                    <a:pt x="130" y="87"/>
                  </a:cubicBezTo>
                  <a:cubicBezTo>
                    <a:pt x="130" y="85"/>
                    <a:pt x="135" y="84"/>
                    <a:pt x="136" y="82"/>
                  </a:cubicBezTo>
                  <a:cubicBezTo>
                    <a:pt x="137" y="80"/>
                    <a:pt x="137" y="76"/>
                    <a:pt x="136" y="74"/>
                  </a:cubicBezTo>
                  <a:cubicBezTo>
                    <a:pt x="136" y="72"/>
                    <a:pt x="134" y="68"/>
                    <a:pt x="132" y="67"/>
                  </a:cubicBezTo>
                  <a:cubicBezTo>
                    <a:pt x="131" y="66"/>
                    <a:pt x="128" y="66"/>
                    <a:pt x="128" y="65"/>
                  </a:cubicBezTo>
                  <a:cubicBezTo>
                    <a:pt x="126" y="63"/>
                    <a:pt x="124" y="58"/>
                    <a:pt x="125" y="55"/>
                  </a:cubicBezTo>
                  <a:cubicBezTo>
                    <a:pt x="125" y="54"/>
                    <a:pt x="126" y="52"/>
                    <a:pt x="127" y="51"/>
                  </a:cubicBezTo>
                  <a:cubicBezTo>
                    <a:pt x="129" y="51"/>
                    <a:pt x="131" y="50"/>
                    <a:pt x="132" y="50"/>
                  </a:cubicBezTo>
                  <a:cubicBezTo>
                    <a:pt x="134" y="50"/>
                    <a:pt x="136" y="48"/>
                    <a:pt x="138" y="48"/>
                  </a:cubicBezTo>
                  <a:cubicBezTo>
                    <a:pt x="140" y="48"/>
                    <a:pt x="143" y="49"/>
                    <a:pt x="144" y="50"/>
                  </a:cubicBezTo>
                  <a:cubicBezTo>
                    <a:pt x="146" y="51"/>
                    <a:pt x="148" y="56"/>
                    <a:pt x="150" y="57"/>
                  </a:cubicBezTo>
                  <a:cubicBezTo>
                    <a:pt x="153" y="59"/>
                    <a:pt x="159" y="60"/>
                    <a:pt x="161" y="59"/>
                  </a:cubicBezTo>
                  <a:cubicBezTo>
                    <a:pt x="164" y="59"/>
                    <a:pt x="169" y="57"/>
                    <a:pt x="171" y="55"/>
                  </a:cubicBezTo>
                  <a:cubicBezTo>
                    <a:pt x="173" y="53"/>
                    <a:pt x="174" y="48"/>
                    <a:pt x="176" y="47"/>
                  </a:cubicBezTo>
                  <a:cubicBezTo>
                    <a:pt x="178" y="46"/>
                    <a:pt x="182" y="46"/>
                    <a:pt x="184" y="45"/>
                  </a:cubicBezTo>
                  <a:cubicBezTo>
                    <a:pt x="186" y="45"/>
                    <a:pt x="190" y="43"/>
                    <a:pt x="192" y="42"/>
                  </a:cubicBezTo>
                  <a:cubicBezTo>
                    <a:pt x="194" y="41"/>
                    <a:pt x="199" y="38"/>
                    <a:pt x="200" y="36"/>
                  </a:cubicBezTo>
                  <a:cubicBezTo>
                    <a:pt x="201" y="33"/>
                    <a:pt x="196" y="29"/>
                    <a:pt x="196" y="26"/>
                  </a:cubicBezTo>
                  <a:cubicBezTo>
                    <a:pt x="195" y="24"/>
                    <a:pt x="195" y="19"/>
                    <a:pt x="196" y="17"/>
                  </a:cubicBezTo>
                  <a:cubicBezTo>
                    <a:pt x="197" y="16"/>
                    <a:pt x="200" y="16"/>
                    <a:pt x="201" y="15"/>
                  </a:cubicBezTo>
                  <a:cubicBezTo>
                    <a:pt x="203" y="14"/>
                    <a:pt x="206" y="10"/>
                    <a:pt x="207" y="8"/>
                  </a:cubicBezTo>
                  <a:cubicBezTo>
                    <a:pt x="209" y="6"/>
                    <a:pt x="210" y="2"/>
                    <a:pt x="211" y="1"/>
                  </a:cubicBezTo>
                  <a:cubicBezTo>
                    <a:pt x="213" y="0"/>
                    <a:pt x="216" y="0"/>
                    <a:pt x="217" y="0"/>
                  </a:cubicBezTo>
                  <a:cubicBezTo>
                    <a:pt x="219" y="0"/>
                    <a:pt x="225" y="0"/>
                    <a:pt x="227" y="2"/>
                  </a:cubicBezTo>
                  <a:cubicBezTo>
                    <a:pt x="228" y="3"/>
                    <a:pt x="228" y="8"/>
                    <a:pt x="228" y="10"/>
                  </a:cubicBezTo>
                  <a:cubicBezTo>
                    <a:pt x="228" y="12"/>
                    <a:pt x="228" y="15"/>
                    <a:pt x="227" y="16"/>
                  </a:cubicBezTo>
                  <a:cubicBezTo>
                    <a:pt x="226" y="17"/>
                    <a:pt x="223" y="18"/>
                    <a:pt x="223" y="19"/>
                  </a:cubicBezTo>
                  <a:cubicBezTo>
                    <a:pt x="222" y="20"/>
                    <a:pt x="221" y="24"/>
                    <a:pt x="221" y="25"/>
                  </a:cubicBezTo>
                  <a:cubicBezTo>
                    <a:pt x="220" y="28"/>
                    <a:pt x="220" y="34"/>
                    <a:pt x="218" y="37"/>
                  </a:cubicBezTo>
                  <a:cubicBezTo>
                    <a:pt x="217" y="38"/>
                    <a:pt x="213" y="38"/>
                    <a:pt x="212" y="39"/>
                  </a:cubicBezTo>
                  <a:cubicBezTo>
                    <a:pt x="211" y="41"/>
                    <a:pt x="211" y="47"/>
                    <a:pt x="212" y="50"/>
                  </a:cubicBezTo>
                  <a:cubicBezTo>
                    <a:pt x="213" y="51"/>
                    <a:pt x="215" y="53"/>
                    <a:pt x="217" y="54"/>
                  </a:cubicBezTo>
                  <a:cubicBezTo>
                    <a:pt x="218" y="55"/>
                    <a:pt x="221" y="55"/>
                    <a:pt x="222" y="56"/>
                  </a:cubicBezTo>
                  <a:cubicBezTo>
                    <a:pt x="224" y="57"/>
                    <a:pt x="226" y="61"/>
                    <a:pt x="226" y="63"/>
                  </a:cubicBezTo>
                  <a:cubicBezTo>
                    <a:pt x="225" y="66"/>
                    <a:pt x="220" y="68"/>
                    <a:pt x="220" y="70"/>
                  </a:cubicBezTo>
                  <a:cubicBezTo>
                    <a:pt x="219" y="73"/>
                    <a:pt x="221" y="78"/>
                    <a:pt x="222" y="80"/>
                  </a:cubicBezTo>
                  <a:cubicBezTo>
                    <a:pt x="224" y="81"/>
                    <a:pt x="228" y="80"/>
                    <a:pt x="228" y="82"/>
                  </a:cubicBezTo>
                  <a:cubicBezTo>
                    <a:pt x="230" y="83"/>
                    <a:pt x="227" y="88"/>
                    <a:pt x="229" y="90"/>
                  </a:cubicBezTo>
                  <a:cubicBezTo>
                    <a:pt x="230" y="91"/>
                    <a:pt x="233" y="91"/>
                    <a:pt x="234" y="90"/>
                  </a:cubicBezTo>
                  <a:cubicBezTo>
                    <a:pt x="236" y="90"/>
                    <a:pt x="238" y="88"/>
                    <a:pt x="239" y="88"/>
                  </a:cubicBezTo>
                  <a:cubicBezTo>
                    <a:pt x="241" y="87"/>
                    <a:pt x="246" y="87"/>
                    <a:pt x="247" y="88"/>
                  </a:cubicBezTo>
                  <a:cubicBezTo>
                    <a:pt x="249" y="88"/>
                    <a:pt x="250" y="91"/>
                    <a:pt x="251" y="92"/>
                  </a:cubicBezTo>
                  <a:cubicBezTo>
                    <a:pt x="253" y="93"/>
                    <a:pt x="259" y="92"/>
                    <a:pt x="261" y="94"/>
                  </a:cubicBezTo>
                  <a:cubicBezTo>
                    <a:pt x="263" y="94"/>
                    <a:pt x="265" y="96"/>
                    <a:pt x="266" y="98"/>
                  </a:cubicBezTo>
                  <a:cubicBezTo>
                    <a:pt x="266" y="99"/>
                    <a:pt x="265" y="102"/>
                    <a:pt x="266" y="103"/>
                  </a:cubicBezTo>
                  <a:cubicBezTo>
                    <a:pt x="267" y="106"/>
                    <a:pt x="272" y="108"/>
                    <a:pt x="274" y="109"/>
                  </a:cubicBezTo>
                  <a:cubicBezTo>
                    <a:pt x="275" y="110"/>
                    <a:pt x="277" y="112"/>
                    <a:pt x="278" y="112"/>
                  </a:cubicBezTo>
                  <a:cubicBezTo>
                    <a:pt x="280" y="113"/>
                    <a:pt x="284" y="116"/>
                    <a:pt x="286" y="115"/>
                  </a:cubicBezTo>
                  <a:cubicBezTo>
                    <a:pt x="287" y="115"/>
                    <a:pt x="288" y="111"/>
                    <a:pt x="289" y="111"/>
                  </a:cubicBezTo>
                  <a:cubicBezTo>
                    <a:pt x="291" y="111"/>
                    <a:pt x="295" y="113"/>
                    <a:pt x="295" y="114"/>
                  </a:cubicBezTo>
                  <a:cubicBezTo>
                    <a:pt x="296" y="115"/>
                    <a:pt x="295" y="119"/>
                    <a:pt x="296" y="120"/>
                  </a:cubicBezTo>
                  <a:cubicBezTo>
                    <a:pt x="296" y="122"/>
                    <a:pt x="298" y="124"/>
                    <a:pt x="300" y="125"/>
                  </a:cubicBezTo>
                  <a:cubicBezTo>
                    <a:pt x="301" y="126"/>
                    <a:pt x="303" y="126"/>
                    <a:pt x="304" y="127"/>
                  </a:cubicBezTo>
                  <a:cubicBezTo>
                    <a:pt x="306" y="127"/>
                    <a:pt x="311" y="128"/>
                    <a:pt x="312" y="129"/>
                  </a:cubicBezTo>
                  <a:cubicBezTo>
                    <a:pt x="313" y="130"/>
                    <a:pt x="315" y="133"/>
                    <a:pt x="315" y="135"/>
                  </a:cubicBezTo>
                  <a:cubicBezTo>
                    <a:pt x="313" y="136"/>
                    <a:pt x="311" y="136"/>
                    <a:pt x="310" y="137"/>
                  </a:cubicBezTo>
                  <a:cubicBezTo>
                    <a:pt x="309" y="138"/>
                    <a:pt x="308" y="141"/>
                    <a:pt x="307" y="142"/>
                  </a:cubicBezTo>
                  <a:cubicBezTo>
                    <a:pt x="306" y="142"/>
                    <a:pt x="304" y="143"/>
                    <a:pt x="303" y="143"/>
                  </a:cubicBezTo>
                  <a:cubicBezTo>
                    <a:pt x="302" y="145"/>
                    <a:pt x="302" y="149"/>
                    <a:pt x="301" y="150"/>
                  </a:cubicBezTo>
                  <a:cubicBezTo>
                    <a:pt x="299" y="151"/>
                    <a:pt x="294" y="151"/>
                    <a:pt x="293" y="150"/>
                  </a:cubicBezTo>
                  <a:cubicBezTo>
                    <a:pt x="292" y="149"/>
                    <a:pt x="292" y="146"/>
                    <a:pt x="291" y="145"/>
                  </a:cubicBezTo>
                  <a:cubicBezTo>
                    <a:pt x="290" y="144"/>
                    <a:pt x="285" y="147"/>
                    <a:pt x="283" y="146"/>
                  </a:cubicBezTo>
                  <a:cubicBezTo>
                    <a:pt x="282" y="145"/>
                    <a:pt x="281" y="144"/>
                    <a:pt x="281" y="143"/>
                  </a:cubicBezTo>
                  <a:cubicBezTo>
                    <a:pt x="280" y="143"/>
                    <a:pt x="278" y="141"/>
                    <a:pt x="277" y="142"/>
                  </a:cubicBezTo>
                  <a:cubicBezTo>
                    <a:pt x="275" y="142"/>
                    <a:pt x="274" y="147"/>
                    <a:pt x="272" y="148"/>
                  </a:cubicBezTo>
                  <a:cubicBezTo>
                    <a:pt x="271" y="148"/>
                    <a:pt x="266" y="148"/>
                    <a:pt x="265" y="149"/>
                  </a:cubicBezTo>
                  <a:cubicBezTo>
                    <a:pt x="264" y="152"/>
                    <a:pt x="263" y="158"/>
                    <a:pt x="264" y="160"/>
                  </a:cubicBezTo>
                  <a:cubicBezTo>
                    <a:pt x="264" y="162"/>
                    <a:pt x="267" y="163"/>
                    <a:pt x="267" y="165"/>
                  </a:cubicBezTo>
                  <a:cubicBezTo>
                    <a:pt x="268" y="167"/>
                    <a:pt x="267" y="174"/>
                    <a:pt x="267" y="175"/>
                  </a:cubicBezTo>
                  <a:cubicBezTo>
                    <a:pt x="267" y="175"/>
                    <a:pt x="271" y="182"/>
                    <a:pt x="271" y="185"/>
                  </a:cubicBezTo>
                  <a:cubicBezTo>
                    <a:pt x="271" y="187"/>
                    <a:pt x="269" y="190"/>
                    <a:pt x="267" y="192"/>
                  </a:cubicBezTo>
                  <a:cubicBezTo>
                    <a:pt x="266" y="193"/>
                    <a:pt x="263" y="193"/>
                    <a:pt x="262" y="195"/>
                  </a:cubicBezTo>
                  <a:cubicBezTo>
                    <a:pt x="260" y="196"/>
                    <a:pt x="258" y="201"/>
                    <a:pt x="257" y="204"/>
                  </a:cubicBezTo>
                  <a:cubicBezTo>
                    <a:pt x="257" y="206"/>
                    <a:pt x="260" y="210"/>
                    <a:pt x="260" y="213"/>
                  </a:cubicBezTo>
                  <a:cubicBezTo>
                    <a:pt x="260" y="215"/>
                    <a:pt x="257" y="220"/>
                    <a:pt x="255" y="221"/>
                  </a:cubicBezTo>
                  <a:cubicBezTo>
                    <a:pt x="254" y="222"/>
                    <a:pt x="251" y="224"/>
                    <a:pt x="251" y="225"/>
                  </a:cubicBezTo>
                  <a:cubicBezTo>
                    <a:pt x="249" y="226"/>
                    <a:pt x="250" y="231"/>
                    <a:pt x="249" y="233"/>
                  </a:cubicBezTo>
                  <a:cubicBezTo>
                    <a:pt x="248" y="235"/>
                    <a:pt x="245" y="238"/>
                    <a:pt x="244" y="240"/>
                  </a:cubicBezTo>
                  <a:cubicBezTo>
                    <a:pt x="244" y="242"/>
                    <a:pt x="248" y="245"/>
                    <a:pt x="248" y="247"/>
                  </a:cubicBezTo>
                  <a:cubicBezTo>
                    <a:pt x="249" y="250"/>
                    <a:pt x="250" y="254"/>
                    <a:pt x="251" y="257"/>
                  </a:cubicBezTo>
                  <a:cubicBezTo>
                    <a:pt x="251" y="259"/>
                    <a:pt x="249" y="264"/>
                    <a:pt x="250" y="266"/>
                  </a:cubicBezTo>
                  <a:cubicBezTo>
                    <a:pt x="250" y="268"/>
                    <a:pt x="251" y="271"/>
                    <a:pt x="252" y="272"/>
                  </a:cubicBezTo>
                  <a:cubicBezTo>
                    <a:pt x="253" y="273"/>
                    <a:pt x="257" y="273"/>
                    <a:pt x="258" y="274"/>
                  </a:cubicBezTo>
                  <a:cubicBezTo>
                    <a:pt x="260" y="276"/>
                    <a:pt x="260" y="284"/>
                    <a:pt x="260" y="284"/>
                  </a:cubicBezTo>
                  <a:cubicBezTo>
                    <a:pt x="260" y="284"/>
                    <a:pt x="258" y="292"/>
                    <a:pt x="257" y="295"/>
                  </a:cubicBezTo>
                  <a:cubicBezTo>
                    <a:pt x="256" y="296"/>
                    <a:pt x="253" y="300"/>
                    <a:pt x="251" y="300"/>
                  </a:cubicBezTo>
                  <a:cubicBezTo>
                    <a:pt x="250" y="301"/>
                    <a:pt x="247" y="300"/>
                    <a:pt x="246" y="300"/>
                  </a:cubicBezTo>
                  <a:cubicBezTo>
                    <a:pt x="244" y="302"/>
                    <a:pt x="243" y="307"/>
                    <a:pt x="243" y="309"/>
                  </a:cubicBezTo>
                  <a:cubicBezTo>
                    <a:pt x="243" y="310"/>
                    <a:pt x="242" y="314"/>
                    <a:pt x="243" y="315"/>
                  </a:cubicBezTo>
                  <a:cubicBezTo>
                    <a:pt x="243" y="317"/>
                    <a:pt x="245" y="319"/>
                    <a:pt x="245" y="320"/>
                  </a:cubicBezTo>
                  <a:cubicBezTo>
                    <a:pt x="246" y="321"/>
                    <a:pt x="246" y="323"/>
                    <a:pt x="245" y="324"/>
                  </a:cubicBezTo>
                  <a:cubicBezTo>
                    <a:pt x="245" y="324"/>
                    <a:pt x="242" y="325"/>
                    <a:pt x="241" y="326"/>
                  </a:cubicBezTo>
                  <a:cubicBezTo>
                    <a:pt x="241" y="327"/>
                    <a:pt x="240" y="331"/>
                    <a:pt x="241" y="332"/>
                  </a:cubicBezTo>
                  <a:cubicBezTo>
                    <a:pt x="242" y="334"/>
                    <a:pt x="246" y="335"/>
                    <a:pt x="248" y="336"/>
                  </a:cubicBezTo>
                  <a:cubicBezTo>
                    <a:pt x="250" y="337"/>
                    <a:pt x="255" y="339"/>
                    <a:pt x="255" y="339"/>
                  </a:cubicBezTo>
                  <a:cubicBezTo>
                    <a:pt x="256" y="339"/>
                    <a:pt x="257" y="346"/>
                    <a:pt x="257" y="349"/>
                  </a:cubicBezTo>
                  <a:cubicBezTo>
                    <a:pt x="257" y="351"/>
                    <a:pt x="255" y="356"/>
                    <a:pt x="255" y="358"/>
                  </a:cubicBezTo>
                  <a:cubicBezTo>
                    <a:pt x="255" y="360"/>
                    <a:pt x="258" y="364"/>
                    <a:pt x="259" y="366"/>
                  </a:cubicBezTo>
                  <a:cubicBezTo>
                    <a:pt x="259" y="367"/>
                    <a:pt x="261" y="370"/>
                    <a:pt x="262" y="371"/>
                  </a:cubicBezTo>
                  <a:cubicBezTo>
                    <a:pt x="264" y="372"/>
                    <a:pt x="268" y="373"/>
                    <a:pt x="269" y="374"/>
                  </a:cubicBezTo>
                  <a:cubicBezTo>
                    <a:pt x="270" y="375"/>
                    <a:pt x="273" y="377"/>
                    <a:pt x="273" y="378"/>
                  </a:cubicBezTo>
                  <a:cubicBezTo>
                    <a:pt x="275" y="379"/>
                    <a:pt x="276" y="383"/>
                    <a:pt x="278" y="384"/>
                  </a:cubicBezTo>
                  <a:cubicBezTo>
                    <a:pt x="279" y="386"/>
                    <a:pt x="284" y="386"/>
                    <a:pt x="286" y="387"/>
                  </a:cubicBezTo>
                  <a:cubicBezTo>
                    <a:pt x="288" y="389"/>
                    <a:pt x="291" y="393"/>
                    <a:pt x="293" y="394"/>
                  </a:cubicBezTo>
                  <a:cubicBezTo>
                    <a:pt x="294" y="394"/>
                    <a:pt x="297" y="394"/>
                    <a:pt x="299" y="394"/>
                  </a:cubicBezTo>
                  <a:cubicBezTo>
                    <a:pt x="300" y="394"/>
                    <a:pt x="303" y="393"/>
                    <a:pt x="305" y="394"/>
                  </a:cubicBezTo>
                  <a:cubicBezTo>
                    <a:pt x="307" y="395"/>
                    <a:pt x="310" y="399"/>
                    <a:pt x="311" y="400"/>
                  </a:cubicBezTo>
                  <a:cubicBezTo>
                    <a:pt x="313" y="402"/>
                    <a:pt x="317" y="405"/>
                    <a:pt x="319" y="406"/>
                  </a:cubicBezTo>
                  <a:cubicBezTo>
                    <a:pt x="321" y="407"/>
                    <a:pt x="325" y="407"/>
                    <a:pt x="327" y="408"/>
                  </a:cubicBezTo>
                  <a:cubicBezTo>
                    <a:pt x="328" y="410"/>
                    <a:pt x="328" y="414"/>
                    <a:pt x="328" y="416"/>
                  </a:cubicBezTo>
                  <a:cubicBezTo>
                    <a:pt x="328" y="417"/>
                    <a:pt x="327" y="421"/>
                    <a:pt x="326" y="422"/>
                  </a:cubicBezTo>
                  <a:cubicBezTo>
                    <a:pt x="326" y="424"/>
                    <a:pt x="323" y="426"/>
                    <a:pt x="323" y="427"/>
                  </a:cubicBezTo>
                  <a:cubicBezTo>
                    <a:pt x="324" y="429"/>
                    <a:pt x="328" y="434"/>
                    <a:pt x="328" y="435"/>
                  </a:cubicBezTo>
                  <a:cubicBezTo>
                    <a:pt x="328" y="436"/>
                    <a:pt x="332" y="437"/>
                    <a:pt x="333" y="437"/>
                  </a:cubicBezTo>
                  <a:cubicBezTo>
                    <a:pt x="333" y="436"/>
                    <a:pt x="333" y="435"/>
                    <a:pt x="334" y="434"/>
                  </a:cubicBezTo>
                  <a:cubicBezTo>
                    <a:pt x="335" y="433"/>
                    <a:pt x="337" y="432"/>
                    <a:pt x="338" y="432"/>
                  </a:cubicBezTo>
                  <a:cubicBezTo>
                    <a:pt x="340" y="431"/>
                    <a:pt x="344" y="433"/>
                    <a:pt x="345" y="435"/>
                  </a:cubicBezTo>
                  <a:cubicBezTo>
                    <a:pt x="346" y="437"/>
                    <a:pt x="344" y="441"/>
                    <a:pt x="345" y="443"/>
                  </a:cubicBezTo>
                  <a:cubicBezTo>
                    <a:pt x="346" y="445"/>
                    <a:pt x="351" y="447"/>
                    <a:pt x="354" y="447"/>
                  </a:cubicBezTo>
                  <a:cubicBezTo>
                    <a:pt x="356" y="448"/>
                    <a:pt x="361" y="447"/>
                    <a:pt x="363" y="449"/>
                  </a:cubicBezTo>
                  <a:cubicBezTo>
                    <a:pt x="365" y="450"/>
                    <a:pt x="363" y="457"/>
                    <a:pt x="365" y="459"/>
                  </a:cubicBezTo>
                  <a:cubicBezTo>
                    <a:pt x="366" y="459"/>
                    <a:pt x="368" y="458"/>
                    <a:pt x="369" y="459"/>
                  </a:cubicBezTo>
                  <a:cubicBezTo>
                    <a:pt x="371" y="460"/>
                    <a:pt x="371" y="464"/>
                    <a:pt x="372" y="466"/>
                  </a:cubicBezTo>
                  <a:cubicBezTo>
                    <a:pt x="372" y="468"/>
                    <a:pt x="373" y="472"/>
                    <a:pt x="373" y="474"/>
                  </a:cubicBezTo>
                  <a:cubicBezTo>
                    <a:pt x="373" y="476"/>
                    <a:pt x="373" y="480"/>
                    <a:pt x="372" y="482"/>
                  </a:cubicBezTo>
                  <a:cubicBezTo>
                    <a:pt x="371" y="483"/>
                    <a:pt x="368" y="485"/>
                    <a:pt x="367" y="486"/>
                  </a:cubicBezTo>
                  <a:cubicBezTo>
                    <a:pt x="367" y="488"/>
                    <a:pt x="368" y="493"/>
                    <a:pt x="369" y="495"/>
                  </a:cubicBezTo>
                  <a:cubicBezTo>
                    <a:pt x="370" y="496"/>
                    <a:pt x="372" y="496"/>
                    <a:pt x="373" y="497"/>
                  </a:cubicBezTo>
                  <a:cubicBezTo>
                    <a:pt x="375" y="498"/>
                    <a:pt x="378" y="501"/>
                    <a:pt x="379" y="503"/>
                  </a:cubicBezTo>
                  <a:cubicBezTo>
                    <a:pt x="381" y="504"/>
                    <a:pt x="383" y="507"/>
                    <a:pt x="384" y="509"/>
                  </a:cubicBezTo>
                  <a:cubicBezTo>
                    <a:pt x="386" y="511"/>
                    <a:pt x="387" y="516"/>
                    <a:pt x="389" y="518"/>
                  </a:cubicBezTo>
                  <a:cubicBezTo>
                    <a:pt x="390" y="520"/>
                    <a:pt x="394" y="522"/>
                    <a:pt x="395" y="523"/>
                  </a:cubicBezTo>
                  <a:cubicBezTo>
                    <a:pt x="397" y="524"/>
                    <a:pt x="399" y="528"/>
                    <a:pt x="400" y="529"/>
                  </a:cubicBezTo>
                  <a:cubicBezTo>
                    <a:pt x="402" y="529"/>
                    <a:pt x="404" y="529"/>
                    <a:pt x="406" y="529"/>
                  </a:cubicBezTo>
                  <a:cubicBezTo>
                    <a:pt x="406" y="530"/>
                    <a:pt x="405" y="530"/>
                    <a:pt x="405" y="531"/>
                  </a:cubicBezTo>
                  <a:cubicBezTo>
                    <a:pt x="404" y="532"/>
                    <a:pt x="402" y="533"/>
                    <a:pt x="402" y="533"/>
                  </a:cubicBezTo>
                  <a:cubicBezTo>
                    <a:pt x="401" y="535"/>
                    <a:pt x="401" y="539"/>
                    <a:pt x="400" y="540"/>
                  </a:cubicBezTo>
                  <a:cubicBezTo>
                    <a:pt x="399" y="542"/>
                    <a:pt x="395" y="545"/>
                    <a:pt x="392" y="546"/>
                  </a:cubicBezTo>
                  <a:cubicBezTo>
                    <a:pt x="391" y="547"/>
                    <a:pt x="389" y="547"/>
                    <a:pt x="388" y="548"/>
                  </a:cubicBezTo>
                  <a:cubicBezTo>
                    <a:pt x="386" y="549"/>
                    <a:pt x="385" y="555"/>
                    <a:pt x="383" y="557"/>
                  </a:cubicBezTo>
                  <a:cubicBezTo>
                    <a:pt x="382" y="558"/>
                    <a:pt x="377" y="557"/>
                    <a:pt x="376" y="559"/>
                  </a:cubicBezTo>
                  <a:cubicBezTo>
                    <a:pt x="375" y="561"/>
                    <a:pt x="377" y="566"/>
                    <a:pt x="377" y="569"/>
                  </a:cubicBezTo>
                  <a:cubicBezTo>
                    <a:pt x="377" y="570"/>
                    <a:pt x="376" y="573"/>
                    <a:pt x="376" y="574"/>
                  </a:cubicBezTo>
                  <a:cubicBezTo>
                    <a:pt x="376" y="576"/>
                    <a:pt x="377" y="580"/>
                    <a:pt x="377" y="582"/>
                  </a:cubicBezTo>
                  <a:cubicBezTo>
                    <a:pt x="377" y="584"/>
                    <a:pt x="375" y="587"/>
                    <a:pt x="375" y="588"/>
                  </a:cubicBezTo>
                  <a:cubicBezTo>
                    <a:pt x="374" y="590"/>
                    <a:pt x="372" y="593"/>
                    <a:pt x="371" y="594"/>
                  </a:cubicBezTo>
                  <a:cubicBezTo>
                    <a:pt x="369" y="595"/>
                    <a:pt x="364" y="592"/>
                    <a:pt x="362" y="593"/>
                  </a:cubicBezTo>
                  <a:cubicBezTo>
                    <a:pt x="360" y="593"/>
                    <a:pt x="357" y="596"/>
                    <a:pt x="355" y="597"/>
                  </a:cubicBezTo>
                  <a:cubicBezTo>
                    <a:pt x="353" y="597"/>
                    <a:pt x="350" y="596"/>
                    <a:pt x="348" y="595"/>
                  </a:cubicBezTo>
                  <a:cubicBezTo>
                    <a:pt x="347" y="594"/>
                    <a:pt x="345" y="591"/>
                    <a:pt x="343" y="590"/>
                  </a:cubicBezTo>
                  <a:cubicBezTo>
                    <a:pt x="342" y="590"/>
                    <a:pt x="339" y="590"/>
                    <a:pt x="337" y="590"/>
                  </a:cubicBezTo>
                  <a:cubicBezTo>
                    <a:pt x="335" y="591"/>
                    <a:pt x="332" y="592"/>
                    <a:pt x="331" y="593"/>
                  </a:cubicBezTo>
                  <a:cubicBezTo>
                    <a:pt x="330" y="594"/>
                    <a:pt x="330" y="597"/>
                    <a:pt x="330" y="598"/>
                  </a:cubicBezTo>
                  <a:cubicBezTo>
                    <a:pt x="329" y="600"/>
                    <a:pt x="326" y="602"/>
                    <a:pt x="326" y="603"/>
                  </a:cubicBezTo>
                  <a:cubicBezTo>
                    <a:pt x="325" y="604"/>
                    <a:pt x="325" y="608"/>
                    <a:pt x="326" y="609"/>
                  </a:cubicBezTo>
                  <a:cubicBezTo>
                    <a:pt x="326" y="610"/>
                    <a:pt x="326" y="611"/>
                    <a:pt x="327" y="612"/>
                  </a:cubicBezTo>
                  <a:cubicBezTo>
                    <a:pt x="325" y="613"/>
                    <a:pt x="324" y="613"/>
                    <a:pt x="323" y="613"/>
                  </a:cubicBezTo>
                  <a:cubicBezTo>
                    <a:pt x="322" y="613"/>
                    <a:pt x="321" y="611"/>
                    <a:pt x="319" y="611"/>
                  </a:cubicBezTo>
                  <a:cubicBezTo>
                    <a:pt x="318" y="611"/>
                    <a:pt x="315" y="613"/>
                    <a:pt x="314" y="613"/>
                  </a:cubicBezTo>
                  <a:cubicBezTo>
                    <a:pt x="312" y="613"/>
                    <a:pt x="308" y="614"/>
                    <a:pt x="306" y="613"/>
                  </a:cubicBezTo>
                  <a:cubicBezTo>
                    <a:pt x="304" y="612"/>
                    <a:pt x="303" y="607"/>
                    <a:pt x="302" y="606"/>
                  </a:cubicBezTo>
                  <a:cubicBezTo>
                    <a:pt x="301" y="605"/>
                    <a:pt x="298" y="604"/>
                    <a:pt x="297" y="603"/>
                  </a:cubicBezTo>
                  <a:cubicBezTo>
                    <a:pt x="296" y="602"/>
                    <a:pt x="297" y="598"/>
                    <a:pt x="296" y="597"/>
                  </a:cubicBezTo>
                  <a:cubicBezTo>
                    <a:pt x="295" y="596"/>
                    <a:pt x="292" y="596"/>
                    <a:pt x="290" y="597"/>
                  </a:cubicBezTo>
                  <a:cubicBezTo>
                    <a:pt x="290" y="597"/>
                    <a:pt x="290" y="599"/>
                    <a:pt x="289" y="599"/>
                  </a:cubicBezTo>
                  <a:cubicBezTo>
                    <a:pt x="287" y="601"/>
                    <a:pt x="280" y="603"/>
                    <a:pt x="277" y="602"/>
                  </a:cubicBezTo>
                  <a:cubicBezTo>
                    <a:pt x="276" y="602"/>
                    <a:pt x="273" y="599"/>
                    <a:pt x="273" y="598"/>
                  </a:cubicBezTo>
                  <a:cubicBezTo>
                    <a:pt x="272" y="596"/>
                    <a:pt x="274" y="592"/>
                    <a:pt x="273" y="590"/>
                  </a:cubicBezTo>
                  <a:cubicBezTo>
                    <a:pt x="272" y="589"/>
                    <a:pt x="270" y="588"/>
                    <a:pt x="269" y="588"/>
                  </a:cubicBezTo>
                  <a:cubicBezTo>
                    <a:pt x="268" y="588"/>
                    <a:pt x="266" y="590"/>
                    <a:pt x="266" y="590"/>
                  </a:cubicBezTo>
                  <a:cubicBezTo>
                    <a:pt x="265" y="591"/>
                    <a:pt x="265" y="594"/>
                    <a:pt x="264" y="594"/>
                  </a:cubicBezTo>
                  <a:cubicBezTo>
                    <a:pt x="262" y="595"/>
                    <a:pt x="257" y="594"/>
                    <a:pt x="256" y="592"/>
                  </a:cubicBezTo>
                  <a:cubicBezTo>
                    <a:pt x="255" y="591"/>
                    <a:pt x="255" y="587"/>
                    <a:pt x="256" y="585"/>
                  </a:cubicBezTo>
                  <a:cubicBezTo>
                    <a:pt x="256" y="584"/>
                    <a:pt x="257" y="581"/>
                    <a:pt x="257" y="580"/>
                  </a:cubicBezTo>
                  <a:cubicBezTo>
                    <a:pt x="257" y="578"/>
                    <a:pt x="254" y="576"/>
                    <a:pt x="254" y="574"/>
                  </a:cubicBezTo>
                  <a:cubicBezTo>
                    <a:pt x="254" y="573"/>
                    <a:pt x="255" y="569"/>
                    <a:pt x="256" y="568"/>
                  </a:cubicBezTo>
                  <a:cubicBezTo>
                    <a:pt x="256" y="566"/>
                    <a:pt x="258" y="563"/>
                    <a:pt x="258" y="562"/>
                  </a:cubicBezTo>
                  <a:cubicBezTo>
                    <a:pt x="258" y="561"/>
                    <a:pt x="259" y="553"/>
                    <a:pt x="257" y="551"/>
                  </a:cubicBezTo>
                  <a:cubicBezTo>
                    <a:pt x="256" y="549"/>
                    <a:pt x="251" y="550"/>
                    <a:pt x="249" y="548"/>
                  </a:cubicBezTo>
                  <a:cubicBezTo>
                    <a:pt x="248" y="547"/>
                    <a:pt x="248" y="544"/>
                    <a:pt x="247" y="543"/>
                  </a:cubicBezTo>
                  <a:cubicBezTo>
                    <a:pt x="246" y="543"/>
                    <a:pt x="244" y="543"/>
                    <a:pt x="244" y="543"/>
                  </a:cubicBezTo>
                  <a:cubicBezTo>
                    <a:pt x="243" y="544"/>
                    <a:pt x="244" y="545"/>
                    <a:pt x="244" y="546"/>
                  </a:cubicBezTo>
                  <a:cubicBezTo>
                    <a:pt x="243" y="547"/>
                    <a:pt x="239" y="547"/>
                    <a:pt x="237" y="546"/>
                  </a:cubicBezTo>
                  <a:cubicBezTo>
                    <a:pt x="237" y="545"/>
                    <a:pt x="236" y="543"/>
                    <a:pt x="236" y="542"/>
                  </a:cubicBezTo>
                  <a:cubicBezTo>
                    <a:pt x="237" y="540"/>
                    <a:pt x="239" y="539"/>
                    <a:pt x="239" y="538"/>
                  </a:cubicBezTo>
                  <a:cubicBezTo>
                    <a:pt x="240" y="536"/>
                    <a:pt x="239" y="532"/>
                    <a:pt x="238" y="530"/>
                  </a:cubicBezTo>
                  <a:cubicBezTo>
                    <a:pt x="236" y="527"/>
                    <a:pt x="230" y="522"/>
                    <a:pt x="227" y="521"/>
                  </a:cubicBezTo>
                  <a:cubicBezTo>
                    <a:pt x="224" y="519"/>
                    <a:pt x="218" y="521"/>
                    <a:pt x="215" y="521"/>
                  </a:cubicBezTo>
                  <a:cubicBezTo>
                    <a:pt x="212" y="520"/>
                    <a:pt x="208" y="517"/>
                    <a:pt x="205" y="516"/>
                  </a:cubicBezTo>
                  <a:cubicBezTo>
                    <a:pt x="203" y="515"/>
                    <a:pt x="197" y="515"/>
                    <a:pt x="195" y="516"/>
                  </a:cubicBezTo>
                  <a:cubicBezTo>
                    <a:pt x="194" y="517"/>
                    <a:pt x="192" y="519"/>
                    <a:pt x="192" y="521"/>
                  </a:cubicBezTo>
                  <a:cubicBezTo>
                    <a:pt x="191" y="522"/>
                    <a:pt x="193" y="526"/>
                    <a:pt x="192" y="528"/>
                  </a:cubicBezTo>
                  <a:cubicBezTo>
                    <a:pt x="191" y="529"/>
                    <a:pt x="189" y="530"/>
                    <a:pt x="187" y="530"/>
                  </a:cubicBezTo>
                  <a:cubicBezTo>
                    <a:pt x="185" y="530"/>
                    <a:pt x="181" y="529"/>
                    <a:pt x="179" y="530"/>
                  </a:cubicBezTo>
                  <a:cubicBezTo>
                    <a:pt x="178" y="530"/>
                    <a:pt x="178" y="532"/>
                    <a:pt x="177" y="533"/>
                  </a:cubicBezTo>
                  <a:cubicBezTo>
                    <a:pt x="175" y="533"/>
                    <a:pt x="171" y="532"/>
                    <a:pt x="169" y="532"/>
                  </a:cubicBezTo>
                  <a:cubicBezTo>
                    <a:pt x="167" y="532"/>
                    <a:pt x="163" y="531"/>
                    <a:pt x="161" y="532"/>
                  </a:cubicBezTo>
                  <a:cubicBezTo>
                    <a:pt x="160" y="532"/>
                    <a:pt x="159" y="535"/>
                    <a:pt x="158" y="536"/>
                  </a:cubicBezTo>
                  <a:cubicBezTo>
                    <a:pt x="156" y="537"/>
                    <a:pt x="151" y="538"/>
                    <a:pt x="148" y="538"/>
                  </a:cubicBezTo>
                  <a:cubicBezTo>
                    <a:pt x="146" y="537"/>
                    <a:pt x="143" y="533"/>
                    <a:pt x="140" y="532"/>
                  </a:cubicBezTo>
                  <a:cubicBezTo>
                    <a:pt x="139" y="532"/>
                    <a:pt x="135" y="531"/>
                    <a:pt x="133" y="532"/>
                  </a:cubicBezTo>
                  <a:cubicBezTo>
                    <a:pt x="132" y="533"/>
                    <a:pt x="134" y="535"/>
                    <a:pt x="133" y="536"/>
                  </a:cubicBezTo>
                  <a:cubicBezTo>
                    <a:pt x="132" y="537"/>
                    <a:pt x="128" y="536"/>
                    <a:pt x="126" y="536"/>
                  </a:cubicBezTo>
                  <a:cubicBezTo>
                    <a:pt x="124" y="536"/>
                    <a:pt x="119" y="536"/>
                    <a:pt x="117" y="536"/>
                  </a:cubicBezTo>
                  <a:cubicBezTo>
                    <a:pt x="115" y="536"/>
                    <a:pt x="113" y="538"/>
                    <a:pt x="111" y="538"/>
                  </a:cubicBezTo>
                  <a:cubicBezTo>
                    <a:pt x="107" y="539"/>
                    <a:pt x="100" y="542"/>
                    <a:pt x="96" y="542"/>
                  </a:cubicBezTo>
                  <a:cubicBezTo>
                    <a:pt x="93" y="542"/>
                    <a:pt x="86" y="539"/>
                    <a:pt x="86" y="538"/>
                  </a:cubicBezTo>
                  <a:cubicBezTo>
                    <a:pt x="86" y="537"/>
                    <a:pt x="85" y="529"/>
                    <a:pt x="84" y="529"/>
                  </a:cubicBezTo>
                  <a:cubicBezTo>
                    <a:pt x="84" y="528"/>
                    <a:pt x="79" y="527"/>
                    <a:pt x="79" y="525"/>
                  </a:cubicBezTo>
                  <a:cubicBezTo>
                    <a:pt x="78" y="524"/>
                    <a:pt x="79" y="519"/>
                    <a:pt x="79" y="517"/>
                  </a:cubicBezTo>
                  <a:cubicBezTo>
                    <a:pt x="77" y="514"/>
                    <a:pt x="71" y="510"/>
                    <a:pt x="69" y="507"/>
                  </a:cubicBezTo>
                  <a:cubicBezTo>
                    <a:pt x="68" y="504"/>
                    <a:pt x="67" y="498"/>
                    <a:pt x="65" y="496"/>
                  </a:cubicBezTo>
                  <a:cubicBezTo>
                    <a:pt x="64" y="493"/>
                    <a:pt x="62" y="488"/>
                    <a:pt x="60" y="487"/>
                  </a:cubicBezTo>
                  <a:cubicBezTo>
                    <a:pt x="57" y="485"/>
                    <a:pt x="51" y="488"/>
                    <a:pt x="48" y="487"/>
                  </a:cubicBezTo>
                  <a:cubicBezTo>
                    <a:pt x="46" y="487"/>
                    <a:pt x="43" y="485"/>
                    <a:pt x="42" y="484"/>
                  </a:cubicBezTo>
                  <a:cubicBezTo>
                    <a:pt x="40" y="482"/>
                    <a:pt x="38" y="478"/>
                    <a:pt x="38" y="475"/>
                  </a:cubicBezTo>
                  <a:cubicBezTo>
                    <a:pt x="38" y="473"/>
                    <a:pt x="41" y="469"/>
                    <a:pt x="41" y="467"/>
                  </a:cubicBezTo>
                  <a:cubicBezTo>
                    <a:pt x="41" y="464"/>
                    <a:pt x="40" y="458"/>
                    <a:pt x="38" y="455"/>
                  </a:cubicBezTo>
                  <a:cubicBezTo>
                    <a:pt x="36" y="453"/>
                    <a:pt x="30" y="451"/>
                    <a:pt x="27" y="449"/>
                  </a:cubicBezTo>
                  <a:cubicBezTo>
                    <a:pt x="26" y="447"/>
                    <a:pt x="23" y="443"/>
                    <a:pt x="21" y="442"/>
                  </a:cubicBezTo>
                  <a:cubicBezTo>
                    <a:pt x="20" y="440"/>
                    <a:pt x="17" y="436"/>
                    <a:pt x="15" y="435"/>
                  </a:cubicBezTo>
                  <a:cubicBezTo>
                    <a:pt x="14" y="435"/>
                    <a:pt x="10" y="436"/>
                    <a:pt x="8" y="435"/>
                  </a:cubicBezTo>
                  <a:cubicBezTo>
                    <a:pt x="6" y="435"/>
                    <a:pt x="3" y="434"/>
                    <a:pt x="0" y="433"/>
                  </a:cubicBezTo>
                  <a:cubicBezTo>
                    <a:pt x="1" y="431"/>
                    <a:pt x="1" y="429"/>
                    <a:pt x="2" y="428"/>
                  </a:cubicBezTo>
                  <a:cubicBezTo>
                    <a:pt x="3" y="426"/>
                    <a:pt x="4" y="424"/>
                    <a:pt x="5" y="422"/>
                  </a:cubicBezTo>
                  <a:cubicBezTo>
                    <a:pt x="5" y="420"/>
                    <a:pt x="3" y="415"/>
                    <a:pt x="4" y="413"/>
                  </a:cubicBezTo>
                  <a:cubicBezTo>
                    <a:pt x="4" y="411"/>
                    <a:pt x="8" y="408"/>
                    <a:pt x="8" y="408"/>
                  </a:cubicBezTo>
                  <a:cubicBezTo>
                    <a:pt x="8" y="407"/>
                    <a:pt x="5" y="401"/>
                    <a:pt x="6" y="398"/>
                  </a:cubicBezTo>
                  <a:cubicBezTo>
                    <a:pt x="6" y="397"/>
                    <a:pt x="8" y="396"/>
                    <a:pt x="9" y="395"/>
                  </a:cubicBezTo>
                  <a:cubicBezTo>
                    <a:pt x="10" y="395"/>
                    <a:pt x="12" y="396"/>
                    <a:pt x="13" y="395"/>
                  </a:cubicBezTo>
                  <a:cubicBezTo>
                    <a:pt x="15" y="394"/>
                    <a:pt x="16" y="390"/>
                    <a:pt x="16" y="389"/>
                  </a:cubicBezTo>
                  <a:cubicBezTo>
                    <a:pt x="16" y="387"/>
                    <a:pt x="14" y="385"/>
                    <a:pt x="15" y="384"/>
                  </a:cubicBezTo>
                  <a:cubicBezTo>
                    <a:pt x="16" y="383"/>
                    <a:pt x="19" y="383"/>
                    <a:pt x="19" y="382"/>
                  </a:cubicBezTo>
                  <a:cubicBezTo>
                    <a:pt x="19" y="382"/>
                    <a:pt x="21" y="374"/>
                    <a:pt x="20" y="372"/>
                  </a:cubicBezTo>
                  <a:cubicBezTo>
                    <a:pt x="19" y="371"/>
                    <a:pt x="17" y="370"/>
                    <a:pt x="17" y="369"/>
                  </a:cubicBezTo>
                  <a:cubicBezTo>
                    <a:pt x="16" y="368"/>
                    <a:pt x="14" y="366"/>
                    <a:pt x="14" y="364"/>
                  </a:cubicBezTo>
                  <a:cubicBezTo>
                    <a:pt x="13" y="362"/>
                    <a:pt x="14" y="357"/>
                    <a:pt x="14" y="355"/>
                  </a:cubicBezTo>
                  <a:cubicBezTo>
                    <a:pt x="13" y="353"/>
                    <a:pt x="12" y="348"/>
                    <a:pt x="11" y="347"/>
                  </a:cubicBezTo>
                  <a:cubicBezTo>
                    <a:pt x="10" y="345"/>
                    <a:pt x="6" y="345"/>
                    <a:pt x="5" y="344"/>
                  </a:cubicBezTo>
                  <a:cubicBezTo>
                    <a:pt x="4" y="342"/>
                    <a:pt x="4" y="339"/>
                    <a:pt x="4" y="338"/>
                  </a:cubicBezTo>
                  <a:cubicBezTo>
                    <a:pt x="4" y="336"/>
                    <a:pt x="7" y="332"/>
                    <a:pt x="9" y="330"/>
                  </a:cubicBezTo>
                  <a:cubicBezTo>
                    <a:pt x="10" y="329"/>
                    <a:pt x="15" y="329"/>
                    <a:pt x="16" y="327"/>
                  </a:cubicBezTo>
                  <a:cubicBezTo>
                    <a:pt x="16" y="326"/>
                    <a:pt x="16" y="324"/>
                    <a:pt x="16" y="32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7"/>
            <p:cNvSpPr>
              <a:spLocks/>
            </p:cNvSpPr>
            <p:nvPr/>
          </p:nvSpPr>
          <p:spPr bwMode="auto">
            <a:xfrm>
              <a:off x="3576638" y="1695450"/>
              <a:ext cx="327025" cy="660400"/>
            </a:xfrm>
            <a:custGeom>
              <a:avLst/>
              <a:gdLst/>
              <a:ahLst/>
              <a:cxnLst>
                <a:cxn ang="0">
                  <a:pos x="191" y="24"/>
                </a:cxn>
                <a:cxn ang="0">
                  <a:pos x="179" y="41"/>
                </a:cxn>
                <a:cxn ang="0">
                  <a:pos x="166" y="61"/>
                </a:cxn>
                <a:cxn ang="0">
                  <a:pos x="154" y="79"/>
                </a:cxn>
                <a:cxn ang="0">
                  <a:pos x="142" y="94"/>
                </a:cxn>
                <a:cxn ang="0">
                  <a:pos x="134" y="126"/>
                </a:cxn>
                <a:cxn ang="0">
                  <a:pos x="125" y="156"/>
                </a:cxn>
                <a:cxn ang="0">
                  <a:pos x="117" y="183"/>
                </a:cxn>
                <a:cxn ang="0">
                  <a:pos x="108" y="209"/>
                </a:cxn>
                <a:cxn ang="0">
                  <a:pos x="104" y="240"/>
                </a:cxn>
                <a:cxn ang="0">
                  <a:pos x="110" y="268"/>
                </a:cxn>
                <a:cxn ang="0">
                  <a:pos x="103" y="298"/>
                </a:cxn>
                <a:cxn ang="0">
                  <a:pos x="99" y="324"/>
                </a:cxn>
                <a:cxn ang="0">
                  <a:pos x="110" y="350"/>
                </a:cxn>
                <a:cxn ang="0">
                  <a:pos x="103" y="373"/>
                </a:cxn>
                <a:cxn ang="0">
                  <a:pos x="88" y="382"/>
                </a:cxn>
                <a:cxn ang="0">
                  <a:pos x="63" y="393"/>
                </a:cxn>
                <a:cxn ang="0">
                  <a:pos x="46" y="377"/>
                </a:cxn>
                <a:cxn ang="0">
                  <a:pos x="39" y="355"/>
                </a:cxn>
                <a:cxn ang="0">
                  <a:pos x="30" y="327"/>
                </a:cxn>
                <a:cxn ang="0">
                  <a:pos x="9" y="318"/>
                </a:cxn>
                <a:cxn ang="0">
                  <a:pos x="1" y="303"/>
                </a:cxn>
                <a:cxn ang="0">
                  <a:pos x="4" y="290"/>
                </a:cxn>
                <a:cxn ang="0">
                  <a:pos x="10" y="276"/>
                </a:cxn>
                <a:cxn ang="0">
                  <a:pos x="19" y="255"/>
                </a:cxn>
                <a:cxn ang="0">
                  <a:pos x="29" y="237"/>
                </a:cxn>
                <a:cxn ang="0">
                  <a:pos x="30" y="216"/>
                </a:cxn>
                <a:cxn ang="0">
                  <a:pos x="41" y="198"/>
                </a:cxn>
                <a:cxn ang="0">
                  <a:pos x="41" y="179"/>
                </a:cxn>
                <a:cxn ang="0">
                  <a:pos x="26" y="168"/>
                </a:cxn>
                <a:cxn ang="0">
                  <a:pos x="30" y="148"/>
                </a:cxn>
                <a:cxn ang="0">
                  <a:pos x="41" y="132"/>
                </a:cxn>
                <a:cxn ang="0">
                  <a:pos x="53" y="119"/>
                </a:cxn>
                <a:cxn ang="0">
                  <a:pos x="53" y="98"/>
                </a:cxn>
                <a:cxn ang="0">
                  <a:pos x="48" y="77"/>
                </a:cxn>
                <a:cxn ang="0">
                  <a:pos x="40" y="60"/>
                </a:cxn>
                <a:cxn ang="0">
                  <a:pos x="30" y="70"/>
                </a:cxn>
                <a:cxn ang="0">
                  <a:pos x="22" y="57"/>
                </a:cxn>
                <a:cxn ang="0">
                  <a:pos x="5" y="43"/>
                </a:cxn>
                <a:cxn ang="0">
                  <a:pos x="12" y="20"/>
                </a:cxn>
                <a:cxn ang="0">
                  <a:pos x="21" y="5"/>
                </a:cxn>
                <a:cxn ang="0">
                  <a:pos x="25" y="20"/>
                </a:cxn>
                <a:cxn ang="0">
                  <a:pos x="42" y="23"/>
                </a:cxn>
                <a:cxn ang="0">
                  <a:pos x="59" y="33"/>
                </a:cxn>
                <a:cxn ang="0">
                  <a:pos x="80" y="30"/>
                </a:cxn>
                <a:cxn ang="0">
                  <a:pos x="100" y="27"/>
                </a:cxn>
                <a:cxn ang="0">
                  <a:pos x="105" y="11"/>
                </a:cxn>
                <a:cxn ang="0">
                  <a:pos x="119" y="6"/>
                </a:cxn>
                <a:cxn ang="0">
                  <a:pos x="133" y="6"/>
                </a:cxn>
                <a:cxn ang="0">
                  <a:pos x="161" y="7"/>
                </a:cxn>
                <a:cxn ang="0">
                  <a:pos x="188" y="13"/>
                </a:cxn>
              </a:cxnLst>
              <a:rect l="0" t="0" r="r" b="b"/>
              <a:pathLst>
                <a:path w="195" h="394">
                  <a:moveTo>
                    <a:pt x="193" y="14"/>
                  </a:moveTo>
                  <a:cubicBezTo>
                    <a:pt x="194" y="15"/>
                    <a:pt x="195" y="17"/>
                    <a:pt x="195" y="19"/>
                  </a:cubicBezTo>
                  <a:cubicBezTo>
                    <a:pt x="195" y="21"/>
                    <a:pt x="192" y="23"/>
                    <a:pt x="191" y="24"/>
                  </a:cubicBezTo>
                  <a:cubicBezTo>
                    <a:pt x="190" y="25"/>
                    <a:pt x="187" y="26"/>
                    <a:pt x="186" y="27"/>
                  </a:cubicBezTo>
                  <a:cubicBezTo>
                    <a:pt x="184" y="29"/>
                    <a:pt x="185" y="33"/>
                    <a:pt x="184" y="35"/>
                  </a:cubicBezTo>
                  <a:cubicBezTo>
                    <a:pt x="183" y="37"/>
                    <a:pt x="180" y="39"/>
                    <a:pt x="179" y="41"/>
                  </a:cubicBezTo>
                  <a:cubicBezTo>
                    <a:pt x="179" y="43"/>
                    <a:pt x="179" y="47"/>
                    <a:pt x="179" y="49"/>
                  </a:cubicBezTo>
                  <a:cubicBezTo>
                    <a:pt x="179" y="51"/>
                    <a:pt x="178" y="56"/>
                    <a:pt x="176" y="58"/>
                  </a:cubicBezTo>
                  <a:cubicBezTo>
                    <a:pt x="174" y="60"/>
                    <a:pt x="168" y="59"/>
                    <a:pt x="166" y="61"/>
                  </a:cubicBezTo>
                  <a:cubicBezTo>
                    <a:pt x="165" y="62"/>
                    <a:pt x="166" y="65"/>
                    <a:pt x="165" y="67"/>
                  </a:cubicBezTo>
                  <a:cubicBezTo>
                    <a:pt x="163" y="69"/>
                    <a:pt x="155" y="69"/>
                    <a:pt x="154" y="71"/>
                  </a:cubicBezTo>
                  <a:cubicBezTo>
                    <a:pt x="153" y="73"/>
                    <a:pt x="154" y="77"/>
                    <a:pt x="154" y="79"/>
                  </a:cubicBezTo>
                  <a:cubicBezTo>
                    <a:pt x="153" y="81"/>
                    <a:pt x="152" y="85"/>
                    <a:pt x="151" y="86"/>
                  </a:cubicBezTo>
                  <a:cubicBezTo>
                    <a:pt x="150" y="87"/>
                    <a:pt x="148" y="87"/>
                    <a:pt x="147" y="88"/>
                  </a:cubicBezTo>
                  <a:cubicBezTo>
                    <a:pt x="145" y="89"/>
                    <a:pt x="142" y="93"/>
                    <a:pt x="142" y="94"/>
                  </a:cubicBezTo>
                  <a:cubicBezTo>
                    <a:pt x="142" y="94"/>
                    <a:pt x="139" y="97"/>
                    <a:pt x="138" y="99"/>
                  </a:cubicBezTo>
                  <a:cubicBezTo>
                    <a:pt x="137" y="102"/>
                    <a:pt x="135" y="109"/>
                    <a:pt x="134" y="113"/>
                  </a:cubicBezTo>
                  <a:cubicBezTo>
                    <a:pt x="134" y="116"/>
                    <a:pt x="135" y="123"/>
                    <a:pt x="134" y="126"/>
                  </a:cubicBezTo>
                  <a:cubicBezTo>
                    <a:pt x="134" y="129"/>
                    <a:pt x="130" y="132"/>
                    <a:pt x="130" y="134"/>
                  </a:cubicBezTo>
                  <a:cubicBezTo>
                    <a:pt x="129" y="136"/>
                    <a:pt x="130" y="141"/>
                    <a:pt x="130" y="143"/>
                  </a:cubicBezTo>
                  <a:cubicBezTo>
                    <a:pt x="129" y="147"/>
                    <a:pt x="125" y="152"/>
                    <a:pt x="125" y="156"/>
                  </a:cubicBezTo>
                  <a:cubicBezTo>
                    <a:pt x="124" y="159"/>
                    <a:pt x="127" y="164"/>
                    <a:pt x="127" y="166"/>
                  </a:cubicBezTo>
                  <a:cubicBezTo>
                    <a:pt x="127" y="169"/>
                    <a:pt x="125" y="176"/>
                    <a:pt x="123" y="178"/>
                  </a:cubicBezTo>
                  <a:cubicBezTo>
                    <a:pt x="122" y="180"/>
                    <a:pt x="118" y="182"/>
                    <a:pt x="117" y="183"/>
                  </a:cubicBezTo>
                  <a:cubicBezTo>
                    <a:pt x="116" y="185"/>
                    <a:pt x="118" y="190"/>
                    <a:pt x="117" y="192"/>
                  </a:cubicBezTo>
                  <a:cubicBezTo>
                    <a:pt x="117" y="194"/>
                    <a:pt x="115" y="199"/>
                    <a:pt x="114" y="201"/>
                  </a:cubicBezTo>
                  <a:cubicBezTo>
                    <a:pt x="113" y="204"/>
                    <a:pt x="109" y="207"/>
                    <a:pt x="108" y="209"/>
                  </a:cubicBezTo>
                  <a:cubicBezTo>
                    <a:pt x="107" y="212"/>
                    <a:pt x="109" y="218"/>
                    <a:pt x="108" y="221"/>
                  </a:cubicBezTo>
                  <a:cubicBezTo>
                    <a:pt x="108" y="223"/>
                    <a:pt x="105" y="227"/>
                    <a:pt x="105" y="229"/>
                  </a:cubicBezTo>
                  <a:cubicBezTo>
                    <a:pt x="104" y="232"/>
                    <a:pt x="103" y="237"/>
                    <a:pt x="104" y="240"/>
                  </a:cubicBezTo>
                  <a:cubicBezTo>
                    <a:pt x="105" y="243"/>
                    <a:pt x="111" y="248"/>
                    <a:pt x="112" y="252"/>
                  </a:cubicBezTo>
                  <a:cubicBezTo>
                    <a:pt x="113" y="253"/>
                    <a:pt x="113" y="257"/>
                    <a:pt x="112" y="259"/>
                  </a:cubicBezTo>
                  <a:cubicBezTo>
                    <a:pt x="112" y="261"/>
                    <a:pt x="111" y="266"/>
                    <a:pt x="110" y="268"/>
                  </a:cubicBezTo>
                  <a:cubicBezTo>
                    <a:pt x="110" y="271"/>
                    <a:pt x="109" y="278"/>
                    <a:pt x="108" y="281"/>
                  </a:cubicBezTo>
                  <a:cubicBezTo>
                    <a:pt x="107" y="282"/>
                    <a:pt x="104" y="284"/>
                    <a:pt x="103" y="285"/>
                  </a:cubicBezTo>
                  <a:cubicBezTo>
                    <a:pt x="102" y="288"/>
                    <a:pt x="104" y="295"/>
                    <a:pt x="103" y="298"/>
                  </a:cubicBezTo>
                  <a:cubicBezTo>
                    <a:pt x="103" y="300"/>
                    <a:pt x="102" y="303"/>
                    <a:pt x="102" y="305"/>
                  </a:cubicBezTo>
                  <a:cubicBezTo>
                    <a:pt x="102" y="308"/>
                    <a:pt x="106" y="313"/>
                    <a:pt x="106" y="315"/>
                  </a:cubicBezTo>
                  <a:cubicBezTo>
                    <a:pt x="105" y="318"/>
                    <a:pt x="100" y="321"/>
                    <a:pt x="99" y="324"/>
                  </a:cubicBezTo>
                  <a:cubicBezTo>
                    <a:pt x="98" y="326"/>
                    <a:pt x="98" y="330"/>
                    <a:pt x="99" y="332"/>
                  </a:cubicBezTo>
                  <a:cubicBezTo>
                    <a:pt x="101" y="335"/>
                    <a:pt x="109" y="337"/>
                    <a:pt x="110" y="341"/>
                  </a:cubicBezTo>
                  <a:cubicBezTo>
                    <a:pt x="111" y="343"/>
                    <a:pt x="111" y="348"/>
                    <a:pt x="110" y="350"/>
                  </a:cubicBezTo>
                  <a:cubicBezTo>
                    <a:pt x="110" y="352"/>
                    <a:pt x="106" y="353"/>
                    <a:pt x="105" y="354"/>
                  </a:cubicBezTo>
                  <a:cubicBezTo>
                    <a:pt x="105" y="355"/>
                    <a:pt x="105" y="359"/>
                    <a:pt x="105" y="361"/>
                  </a:cubicBezTo>
                  <a:cubicBezTo>
                    <a:pt x="105" y="364"/>
                    <a:pt x="106" y="372"/>
                    <a:pt x="103" y="373"/>
                  </a:cubicBezTo>
                  <a:cubicBezTo>
                    <a:pt x="101" y="375"/>
                    <a:pt x="97" y="372"/>
                    <a:pt x="94" y="372"/>
                  </a:cubicBezTo>
                  <a:cubicBezTo>
                    <a:pt x="92" y="373"/>
                    <a:pt x="87" y="374"/>
                    <a:pt x="86" y="376"/>
                  </a:cubicBezTo>
                  <a:cubicBezTo>
                    <a:pt x="85" y="378"/>
                    <a:pt x="89" y="380"/>
                    <a:pt x="88" y="382"/>
                  </a:cubicBezTo>
                  <a:cubicBezTo>
                    <a:pt x="88" y="384"/>
                    <a:pt x="85" y="387"/>
                    <a:pt x="84" y="388"/>
                  </a:cubicBezTo>
                  <a:cubicBezTo>
                    <a:pt x="81" y="389"/>
                    <a:pt x="75" y="387"/>
                    <a:pt x="72" y="388"/>
                  </a:cubicBezTo>
                  <a:cubicBezTo>
                    <a:pt x="70" y="388"/>
                    <a:pt x="66" y="393"/>
                    <a:pt x="63" y="393"/>
                  </a:cubicBezTo>
                  <a:cubicBezTo>
                    <a:pt x="61" y="394"/>
                    <a:pt x="57" y="392"/>
                    <a:pt x="56" y="390"/>
                  </a:cubicBezTo>
                  <a:cubicBezTo>
                    <a:pt x="54" y="388"/>
                    <a:pt x="55" y="381"/>
                    <a:pt x="53" y="379"/>
                  </a:cubicBezTo>
                  <a:cubicBezTo>
                    <a:pt x="52" y="378"/>
                    <a:pt x="46" y="377"/>
                    <a:pt x="46" y="377"/>
                  </a:cubicBezTo>
                  <a:cubicBezTo>
                    <a:pt x="46" y="377"/>
                    <a:pt x="46" y="369"/>
                    <a:pt x="46" y="367"/>
                  </a:cubicBezTo>
                  <a:cubicBezTo>
                    <a:pt x="46" y="365"/>
                    <a:pt x="44" y="360"/>
                    <a:pt x="43" y="359"/>
                  </a:cubicBezTo>
                  <a:cubicBezTo>
                    <a:pt x="42" y="358"/>
                    <a:pt x="40" y="356"/>
                    <a:pt x="39" y="355"/>
                  </a:cubicBezTo>
                  <a:cubicBezTo>
                    <a:pt x="38" y="354"/>
                    <a:pt x="36" y="350"/>
                    <a:pt x="35" y="349"/>
                  </a:cubicBezTo>
                  <a:cubicBezTo>
                    <a:pt x="34" y="346"/>
                    <a:pt x="30" y="342"/>
                    <a:pt x="30" y="339"/>
                  </a:cubicBezTo>
                  <a:cubicBezTo>
                    <a:pt x="29" y="336"/>
                    <a:pt x="30" y="330"/>
                    <a:pt x="30" y="327"/>
                  </a:cubicBezTo>
                  <a:cubicBezTo>
                    <a:pt x="29" y="325"/>
                    <a:pt x="27" y="323"/>
                    <a:pt x="26" y="322"/>
                  </a:cubicBezTo>
                  <a:cubicBezTo>
                    <a:pt x="24" y="320"/>
                    <a:pt x="21" y="318"/>
                    <a:pt x="19" y="318"/>
                  </a:cubicBezTo>
                  <a:cubicBezTo>
                    <a:pt x="17" y="317"/>
                    <a:pt x="11" y="319"/>
                    <a:pt x="9" y="318"/>
                  </a:cubicBezTo>
                  <a:cubicBezTo>
                    <a:pt x="6" y="317"/>
                    <a:pt x="5" y="310"/>
                    <a:pt x="3" y="308"/>
                  </a:cubicBezTo>
                  <a:cubicBezTo>
                    <a:pt x="2" y="308"/>
                    <a:pt x="0" y="307"/>
                    <a:pt x="0" y="307"/>
                  </a:cubicBezTo>
                  <a:cubicBezTo>
                    <a:pt x="0" y="307"/>
                    <a:pt x="0" y="304"/>
                    <a:pt x="1" y="303"/>
                  </a:cubicBezTo>
                  <a:cubicBezTo>
                    <a:pt x="2" y="302"/>
                    <a:pt x="6" y="302"/>
                    <a:pt x="7" y="301"/>
                  </a:cubicBezTo>
                  <a:cubicBezTo>
                    <a:pt x="8" y="300"/>
                    <a:pt x="8" y="297"/>
                    <a:pt x="7" y="297"/>
                  </a:cubicBezTo>
                  <a:cubicBezTo>
                    <a:pt x="7" y="295"/>
                    <a:pt x="4" y="292"/>
                    <a:pt x="4" y="290"/>
                  </a:cubicBezTo>
                  <a:cubicBezTo>
                    <a:pt x="3" y="289"/>
                    <a:pt x="5" y="286"/>
                    <a:pt x="6" y="284"/>
                  </a:cubicBezTo>
                  <a:cubicBezTo>
                    <a:pt x="7" y="284"/>
                    <a:pt x="8" y="283"/>
                    <a:pt x="8" y="282"/>
                  </a:cubicBezTo>
                  <a:cubicBezTo>
                    <a:pt x="9" y="281"/>
                    <a:pt x="10" y="278"/>
                    <a:pt x="10" y="276"/>
                  </a:cubicBezTo>
                  <a:cubicBezTo>
                    <a:pt x="10" y="274"/>
                    <a:pt x="9" y="270"/>
                    <a:pt x="10" y="268"/>
                  </a:cubicBezTo>
                  <a:cubicBezTo>
                    <a:pt x="11" y="267"/>
                    <a:pt x="14" y="265"/>
                    <a:pt x="15" y="264"/>
                  </a:cubicBezTo>
                  <a:cubicBezTo>
                    <a:pt x="16" y="262"/>
                    <a:pt x="18" y="257"/>
                    <a:pt x="19" y="255"/>
                  </a:cubicBezTo>
                  <a:cubicBezTo>
                    <a:pt x="20" y="253"/>
                    <a:pt x="22" y="249"/>
                    <a:pt x="22" y="247"/>
                  </a:cubicBezTo>
                  <a:cubicBezTo>
                    <a:pt x="23" y="246"/>
                    <a:pt x="23" y="242"/>
                    <a:pt x="24" y="240"/>
                  </a:cubicBezTo>
                  <a:cubicBezTo>
                    <a:pt x="25" y="239"/>
                    <a:pt x="28" y="238"/>
                    <a:pt x="29" y="237"/>
                  </a:cubicBezTo>
                  <a:cubicBezTo>
                    <a:pt x="29" y="236"/>
                    <a:pt x="30" y="233"/>
                    <a:pt x="30" y="232"/>
                  </a:cubicBezTo>
                  <a:cubicBezTo>
                    <a:pt x="30" y="230"/>
                    <a:pt x="27" y="226"/>
                    <a:pt x="27" y="224"/>
                  </a:cubicBezTo>
                  <a:cubicBezTo>
                    <a:pt x="27" y="221"/>
                    <a:pt x="29" y="217"/>
                    <a:pt x="30" y="216"/>
                  </a:cubicBezTo>
                  <a:cubicBezTo>
                    <a:pt x="31" y="214"/>
                    <a:pt x="33" y="213"/>
                    <a:pt x="34" y="211"/>
                  </a:cubicBezTo>
                  <a:cubicBezTo>
                    <a:pt x="36" y="209"/>
                    <a:pt x="37" y="204"/>
                    <a:pt x="38" y="201"/>
                  </a:cubicBezTo>
                  <a:cubicBezTo>
                    <a:pt x="38" y="200"/>
                    <a:pt x="40" y="199"/>
                    <a:pt x="41" y="198"/>
                  </a:cubicBezTo>
                  <a:cubicBezTo>
                    <a:pt x="42" y="196"/>
                    <a:pt x="43" y="194"/>
                    <a:pt x="44" y="192"/>
                  </a:cubicBezTo>
                  <a:cubicBezTo>
                    <a:pt x="44" y="190"/>
                    <a:pt x="44" y="186"/>
                    <a:pt x="44" y="184"/>
                  </a:cubicBezTo>
                  <a:cubicBezTo>
                    <a:pt x="43" y="183"/>
                    <a:pt x="42" y="180"/>
                    <a:pt x="41" y="179"/>
                  </a:cubicBezTo>
                  <a:cubicBezTo>
                    <a:pt x="39" y="179"/>
                    <a:pt x="36" y="180"/>
                    <a:pt x="34" y="179"/>
                  </a:cubicBezTo>
                  <a:cubicBezTo>
                    <a:pt x="33" y="179"/>
                    <a:pt x="29" y="178"/>
                    <a:pt x="28" y="176"/>
                  </a:cubicBezTo>
                  <a:cubicBezTo>
                    <a:pt x="27" y="175"/>
                    <a:pt x="26" y="170"/>
                    <a:pt x="26" y="168"/>
                  </a:cubicBezTo>
                  <a:cubicBezTo>
                    <a:pt x="26" y="166"/>
                    <a:pt x="26" y="161"/>
                    <a:pt x="26" y="159"/>
                  </a:cubicBezTo>
                  <a:cubicBezTo>
                    <a:pt x="26" y="156"/>
                    <a:pt x="25" y="151"/>
                    <a:pt x="26" y="149"/>
                  </a:cubicBezTo>
                  <a:cubicBezTo>
                    <a:pt x="27" y="149"/>
                    <a:pt x="29" y="149"/>
                    <a:pt x="30" y="148"/>
                  </a:cubicBezTo>
                  <a:cubicBezTo>
                    <a:pt x="31" y="147"/>
                    <a:pt x="31" y="143"/>
                    <a:pt x="31" y="142"/>
                  </a:cubicBezTo>
                  <a:cubicBezTo>
                    <a:pt x="32" y="140"/>
                    <a:pt x="34" y="137"/>
                    <a:pt x="35" y="136"/>
                  </a:cubicBezTo>
                  <a:cubicBezTo>
                    <a:pt x="37" y="135"/>
                    <a:pt x="40" y="133"/>
                    <a:pt x="41" y="132"/>
                  </a:cubicBezTo>
                  <a:cubicBezTo>
                    <a:pt x="42" y="130"/>
                    <a:pt x="42" y="124"/>
                    <a:pt x="44" y="123"/>
                  </a:cubicBezTo>
                  <a:cubicBezTo>
                    <a:pt x="45" y="122"/>
                    <a:pt x="46" y="123"/>
                    <a:pt x="47" y="123"/>
                  </a:cubicBezTo>
                  <a:cubicBezTo>
                    <a:pt x="49" y="122"/>
                    <a:pt x="52" y="120"/>
                    <a:pt x="53" y="119"/>
                  </a:cubicBezTo>
                  <a:cubicBezTo>
                    <a:pt x="54" y="117"/>
                    <a:pt x="55" y="113"/>
                    <a:pt x="55" y="110"/>
                  </a:cubicBezTo>
                  <a:cubicBezTo>
                    <a:pt x="54" y="110"/>
                    <a:pt x="53" y="108"/>
                    <a:pt x="53" y="107"/>
                  </a:cubicBezTo>
                  <a:cubicBezTo>
                    <a:pt x="52" y="105"/>
                    <a:pt x="53" y="101"/>
                    <a:pt x="53" y="98"/>
                  </a:cubicBezTo>
                  <a:cubicBezTo>
                    <a:pt x="53" y="97"/>
                    <a:pt x="54" y="94"/>
                    <a:pt x="53" y="92"/>
                  </a:cubicBezTo>
                  <a:cubicBezTo>
                    <a:pt x="52" y="90"/>
                    <a:pt x="48" y="88"/>
                    <a:pt x="48" y="86"/>
                  </a:cubicBezTo>
                  <a:cubicBezTo>
                    <a:pt x="47" y="84"/>
                    <a:pt x="47" y="79"/>
                    <a:pt x="48" y="77"/>
                  </a:cubicBezTo>
                  <a:cubicBezTo>
                    <a:pt x="48" y="75"/>
                    <a:pt x="50" y="71"/>
                    <a:pt x="50" y="69"/>
                  </a:cubicBezTo>
                  <a:cubicBezTo>
                    <a:pt x="50" y="67"/>
                    <a:pt x="47" y="63"/>
                    <a:pt x="46" y="62"/>
                  </a:cubicBezTo>
                  <a:cubicBezTo>
                    <a:pt x="45" y="61"/>
                    <a:pt x="42" y="60"/>
                    <a:pt x="40" y="60"/>
                  </a:cubicBezTo>
                  <a:cubicBezTo>
                    <a:pt x="39" y="60"/>
                    <a:pt x="39" y="62"/>
                    <a:pt x="38" y="63"/>
                  </a:cubicBezTo>
                  <a:cubicBezTo>
                    <a:pt x="37" y="65"/>
                    <a:pt x="37" y="69"/>
                    <a:pt x="36" y="70"/>
                  </a:cubicBezTo>
                  <a:cubicBezTo>
                    <a:pt x="34" y="71"/>
                    <a:pt x="31" y="71"/>
                    <a:pt x="30" y="70"/>
                  </a:cubicBezTo>
                  <a:cubicBezTo>
                    <a:pt x="27" y="70"/>
                    <a:pt x="23" y="67"/>
                    <a:pt x="22" y="66"/>
                  </a:cubicBezTo>
                  <a:cubicBezTo>
                    <a:pt x="21" y="65"/>
                    <a:pt x="18" y="64"/>
                    <a:pt x="18" y="63"/>
                  </a:cubicBezTo>
                  <a:cubicBezTo>
                    <a:pt x="18" y="62"/>
                    <a:pt x="23" y="59"/>
                    <a:pt x="22" y="57"/>
                  </a:cubicBezTo>
                  <a:cubicBezTo>
                    <a:pt x="22" y="55"/>
                    <a:pt x="16" y="51"/>
                    <a:pt x="14" y="51"/>
                  </a:cubicBezTo>
                  <a:cubicBezTo>
                    <a:pt x="12" y="50"/>
                    <a:pt x="9" y="51"/>
                    <a:pt x="8" y="51"/>
                  </a:cubicBezTo>
                  <a:cubicBezTo>
                    <a:pt x="6" y="49"/>
                    <a:pt x="5" y="45"/>
                    <a:pt x="5" y="43"/>
                  </a:cubicBezTo>
                  <a:cubicBezTo>
                    <a:pt x="5" y="40"/>
                    <a:pt x="4" y="34"/>
                    <a:pt x="5" y="31"/>
                  </a:cubicBezTo>
                  <a:cubicBezTo>
                    <a:pt x="6" y="30"/>
                    <a:pt x="10" y="29"/>
                    <a:pt x="11" y="27"/>
                  </a:cubicBezTo>
                  <a:cubicBezTo>
                    <a:pt x="12" y="26"/>
                    <a:pt x="11" y="22"/>
                    <a:pt x="12" y="20"/>
                  </a:cubicBezTo>
                  <a:cubicBezTo>
                    <a:pt x="12" y="19"/>
                    <a:pt x="15" y="18"/>
                    <a:pt x="15" y="17"/>
                  </a:cubicBezTo>
                  <a:cubicBezTo>
                    <a:pt x="16" y="15"/>
                    <a:pt x="14" y="11"/>
                    <a:pt x="15" y="9"/>
                  </a:cubicBezTo>
                  <a:cubicBezTo>
                    <a:pt x="16" y="8"/>
                    <a:pt x="19" y="5"/>
                    <a:pt x="21" y="5"/>
                  </a:cubicBezTo>
                  <a:cubicBezTo>
                    <a:pt x="22" y="5"/>
                    <a:pt x="24" y="7"/>
                    <a:pt x="25" y="8"/>
                  </a:cubicBezTo>
                  <a:cubicBezTo>
                    <a:pt x="26" y="9"/>
                    <a:pt x="25" y="12"/>
                    <a:pt x="25" y="13"/>
                  </a:cubicBezTo>
                  <a:cubicBezTo>
                    <a:pt x="25" y="15"/>
                    <a:pt x="24" y="18"/>
                    <a:pt x="25" y="20"/>
                  </a:cubicBezTo>
                  <a:cubicBezTo>
                    <a:pt x="26" y="21"/>
                    <a:pt x="29" y="20"/>
                    <a:pt x="31" y="20"/>
                  </a:cubicBezTo>
                  <a:cubicBezTo>
                    <a:pt x="32" y="21"/>
                    <a:pt x="36" y="20"/>
                    <a:pt x="37" y="21"/>
                  </a:cubicBezTo>
                  <a:cubicBezTo>
                    <a:pt x="38" y="21"/>
                    <a:pt x="41" y="22"/>
                    <a:pt x="42" y="23"/>
                  </a:cubicBezTo>
                  <a:cubicBezTo>
                    <a:pt x="44" y="24"/>
                    <a:pt x="44" y="28"/>
                    <a:pt x="46" y="29"/>
                  </a:cubicBezTo>
                  <a:cubicBezTo>
                    <a:pt x="48" y="30"/>
                    <a:pt x="51" y="28"/>
                    <a:pt x="53" y="29"/>
                  </a:cubicBezTo>
                  <a:cubicBezTo>
                    <a:pt x="55" y="29"/>
                    <a:pt x="57" y="32"/>
                    <a:pt x="59" y="33"/>
                  </a:cubicBezTo>
                  <a:cubicBezTo>
                    <a:pt x="61" y="33"/>
                    <a:pt x="67" y="34"/>
                    <a:pt x="69" y="33"/>
                  </a:cubicBezTo>
                  <a:cubicBezTo>
                    <a:pt x="70" y="32"/>
                    <a:pt x="72" y="30"/>
                    <a:pt x="73" y="30"/>
                  </a:cubicBezTo>
                  <a:cubicBezTo>
                    <a:pt x="75" y="29"/>
                    <a:pt x="79" y="29"/>
                    <a:pt x="80" y="30"/>
                  </a:cubicBezTo>
                  <a:cubicBezTo>
                    <a:pt x="82" y="30"/>
                    <a:pt x="85" y="32"/>
                    <a:pt x="87" y="33"/>
                  </a:cubicBezTo>
                  <a:cubicBezTo>
                    <a:pt x="89" y="33"/>
                    <a:pt x="93" y="33"/>
                    <a:pt x="95" y="32"/>
                  </a:cubicBezTo>
                  <a:cubicBezTo>
                    <a:pt x="97" y="31"/>
                    <a:pt x="100" y="28"/>
                    <a:pt x="100" y="27"/>
                  </a:cubicBezTo>
                  <a:cubicBezTo>
                    <a:pt x="100" y="25"/>
                    <a:pt x="98" y="21"/>
                    <a:pt x="98" y="19"/>
                  </a:cubicBezTo>
                  <a:cubicBezTo>
                    <a:pt x="99" y="18"/>
                    <a:pt x="100" y="15"/>
                    <a:pt x="101" y="14"/>
                  </a:cubicBezTo>
                  <a:cubicBezTo>
                    <a:pt x="102" y="13"/>
                    <a:pt x="104" y="12"/>
                    <a:pt x="105" y="11"/>
                  </a:cubicBezTo>
                  <a:cubicBezTo>
                    <a:pt x="106" y="9"/>
                    <a:pt x="108" y="3"/>
                    <a:pt x="108" y="3"/>
                  </a:cubicBezTo>
                  <a:cubicBezTo>
                    <a:pt x="108" y="3"/>
                    <a:pt x="109" y="3"/>
                    <a:pt x="109" y="3"/>
                  </a:cubicBezTo>
                  <a:cubicBezTo>
                    <a:pt x="112" y="4"/>
                    <a:pt x="117" y="6"/>
                    <a:pt x="119" y="6"/>
                  </a:cubicBezTo>
                  <a:cubicBezTo>
                    <a:pt x="121" y="5"/>
                    <a:pt x="123" y="2"/>
                    <a:pt x="124" y="2"/>
                  </a:cubicBezTo>
                  <a:cubicBezTo>
                    <a:pt x="125" y="2"/>
                    <a:pt x="127" y="3"/>
                    <a:pt x="128" y="3"/>
                  </a:cubicBezTo>
                  <a:cubicBezTo>
                    <a:pt x="130" y="4"/>
                    <a:pt x="132" y="6"/>
                    <a:pt x="133" y="6"/>
                  </a:cubicBezTo>
                  <a:cubicBezTo>
                    <a:pt x="136" y="6"/>
                    <a:pt x="141" y="1"/>
                    <a:pt x="144" y="1"/>
                  </a:cubicBezTo>
                  <a:cubicBezTo>
                    <a:pt x="147" y="0"/>
                    <a:pt x="154" y="1"/>
                    <a:pt x="157" y="3"/>
                  </a:cubicBezTo>
                  <a:cubicBezTo>
                    <a:pt x="158" y="3"/>
                    <a:pt x="159" y="6"/>
                    <a:pt x="161" y="7"/>
                  </a:cubicBezTo>
                  <a:cubicBezTo>
                    <a:pt x="163" y="8"/>
                    <a:pt x="168" y="11"/>
                    <a:pt x="171" y="12"/>
                  </a:cubicBezTo>
                  <a:cubicBezTo>
                    <a:pt x="173" y="13"/>
                    <a:pt x="178" y="14"/>
                    <a:pt x="181" y="15"/>
                  </a:cubicBezTo>
                  <a:cubicBezTo>
                    <a:pt x="183" y="15"/>
                    <a:pt x="186" y="13"/>
                    <a:pt x="188" y="13"/>
                  </a:cubicBezTo>
                  <a:cubicBezTo>
                    <a:pt x="189" y="13"/>
                    <a:pt x="192" y="13"/>
                    <a:pt x="193" y="1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28"/>
            <p:cNvSpPr>
              <a:spLocks/>
            </p:cNvSpPr>
            <p:nvPr/>
          </p:nvSpPr>
          <p:spPr bwMode="auto">
            <a:xfrm>
              <a:off x="1577975" y="3333750"/>
              <a:ext cx="1096963" cy="985838"/>
            </a:xfrm>
            <a:custGeom>
              <a:avLst/>
              <a:gdLst/>
              <a:ahLst/>
              <a:cxnLst>
                <a:cxn ang="0">
                  <a:pos x="349" y="5"/>
                </a:cxn>
                <a:cxn ang="0">
                  <a:pos x="386" y="23"/>
                </a:cxn>
                <a:cxn ang="0">
                  <a:pos x="417" y="17"/>
                </a:cxn>
                <a:cxn ang="0">
                  <a:pos x="424" y="49"/>
                </a:cxn>
                <a:cxn ang="0">
                  <a:pos x="433" y="97"/>
                </a:cxn>
                <a:cxn ang="0">
                  <a:pos x="470" y="93"/>
                </a:cxn>
                <a:cxn ang="0">
                  <a:pos x="507" y="50"/>
                </a:cxn>
                <a:cxn ang="0">
                  <a:pos x="551" y="52"/>
                </a:cxn>
                <a:cxn ang="0">
                  <a:pos x="565" y="87"/>
                </a:cxn>
                <a:cxn ang="0">
                  <a:pos x="590" y="123"/>
                </a:cxn>
                <a:cxn ang="0">
                  <a:pos x="599" y="167"/>
                </a:cxn>
                <a:cxn ang="0">
                  <a:pos x="616" y="205"/>
                </a:cxn>
                <a:cxn ang="0">
                  <a:pos x="631" y="219"/>
                </a:cxn>
                <a:cxn ang="0">
                  <a:pos x="651" y="253"/>
                </a:cxn>
                <a:cxn ang="0">
                  <a:pos x="618" y="275"/>
                </a:cxn>
                <a:cxn ang="0">
                  <a:pos x="585" y="294"/>
                </a:cxn>
                <a:cxn ang="0">
                  <a:pos x="568" y="320"/>
                </a:cxn>
                <a:cxn ang="0">
                  <a:pos x="525" y="334"/>
                </a:cxn>
                <a:cxn ang="0">
                  <a:pos x="519" y="377"/>
                </a:cxn>
                <a:cxn ang="0">
                  <a:pos x="471" y="385"/>
                </a:cxn>
                <a:cxn ang="0">
                  <a:pos x="439" y="399"/>
                </a:cxn>
                <a:cxn ang="0">
                  <a:pos x="410" y="387"/>
                </a:cxn>
                <a:cxn ang="0">
                  <a:pos x="373" y="389"/>
                </a:cxn>
                <a:cxn ang="0">
                  <a:pos x="352" y="427"/>
                </a:cxn>
                <a:cxn ang="0">
                  <a:pos x="382" y="457"/>
                </a:cxn>
                <a:cxn ang="0">
                  <a:pos x="401" y="488"/>
                </a:cxn>
                <a:cxn ang="0">
                  <a:pos x="400" y="515"/>
                </a:cxn>
                <a:cxn ang="0">
                  <a:pos x="382" y="527"/>
                </a:cxn>
                <a:cxn ang="0">
                  <a:pos x="402" y="551"/>
                </a:cxn>
                <a:cxn ang="0">
                  <a:pos x="429" y="562"/>
                </a:cxn>
                <a:cxn ang="0">
                  <a:pos x="396" y="574"/>
                </a:cxn>
                <a:cxn ang="0">
                  <a:pos x="374" y="584"/>
                </a:cxn>
                <a:cxn ang="0">
                  <a:pos x="354" y="573"/>
                </a:cxn>
                <a:cxn ang="0">
                  <a:pos x="311" y="568"/>
                </a:cxn>
                <a:cxn ang="0">
                  <a:pos x="282" y="551"/>
                </a:cxn>
                <a:cxn ang="0">
                  <a:pos x="243" y="536"/>
                </a:cxn>
                <a:cxn ang="0">
                  <a:pos x="186" y="520"/>
                </a:cxn>
                <a:cxn ang="0">
                  <a:pos x="168" y="551"/>
                </a:cxn>
                <a:cxn ang="0">
                  <a:pos x="136" y="554"/>
                </a:cxn>
                <a:cxn ang="0">
                  <a:pos x="110" y="555"/>
                </a:cxn>
                <a:cxn ang="0">
                  <a:pos x="68" y="549"/>
                </a:cxn>
                <a:cxn ang="0">
                  <a:pos x="23" y="527"/>
                </a:cxn>
                <a:cxn ang="0">
                  <a:pos x="4" y="495"/>
                </a:cxn>
                <a:cxn ang="0">
                  <a:pos x="23" y="459"/>
                </a:cxn>
                <a:cxn ang="0">
                  <a:pos x="51" y="424"/>
                </a:cxn>
                <a:cxn ang="0">
                  <a:pos x="65" y="393"/>
                </a:cxn>
                <a:cxn ang="0">
                  <a:pos x="42" y="347"/>
                </a:cxn>
                <a:cxn ang="0">
                  <a:pos x="25" y="314"/>
                </a:cxn>
                <a:cxn ang="0">
                  <a:pos x="30" y="273"/>
                </a:cxn>
                <a:cxn ang="0">
                  <a:pos x="54" y="250"/>
                </a:cxn>
                <a:cxn ang="0">
                  <a:pos x="77" y="262"/>
                </a:cxn>
                <a:cxn ang="0">
                  <a:pos x="94" y="245"/>
                </a:cxn>
                <a:cxn ang="0">
                  <a:pos x="134" y="237"/>
                </a:cxn>
                <a:cxn ang="0">
                  <a:pos x="181" y="236"/>
                </a:cxn>
                <a:cxn ang="0">
                  <a:pos x="213" y="203"/>
                </a:cxn>
                <a:cxn ang="0">
                  <a:pos x="216" y="176"/>
                </a:cxn>
                <a:cxn ang="0">
                  <a:pos x="244" y="160"/>
                </a:cxn>
                <a:cxn ang="0">
                  <a:pos x="235" y="127"/>
                </a:cxn>
                <a:cxn ang="0">
                  <a:pos x="262" y="100"/>
                </a:cxn>
                <a:cxn ang="0">
                  <a:pos x="286" y="78"/>
                </a:cxn>
                <a:cxn ang="0">
                  <a:pos x="306" y="55"/>
                </a:cxn>
                <a:cxn ang="0">
                  <a:pos x="310" y="14"/>
                </a:cxn>
              </a:cxnLst>
              <a:rect l="0" t="0" r="r" b="b"/>
              <a:pathLst>
                <a:path w="655" h="588">
                  <a:moveTo>
                    <a:pt x="317" y="6"/>
                  </a:moveTo>
                  <a:cubicBezTo>
                    <a:pt x="318" y="6"/>
                    <a:pt x="318" y="5"/>
                    <a:pt x="319" y="5"/>
                  </a:cubicBezTo>
                  <a:cubicBezTo>
                    <a:pt x="321" y="4"/>
                    <a:pt x="323" y="0"/>
                    <a:pt x="326" y="0"/>
                  </a:cubicBezTo>
                  <a:cubicBezTo>
                    <a:pt x="328" y="0"/>
                    <a:pt x="330" y="4"/>
                    <a:pt x="332" y="5"/>
                  </a:cubicBezTo>
                  <a:cubicBezTo>
                    <a:pt x="334" y="5"/>
                    <a:pt x="338" y="3"/>
                    <a:pt x="341" y="3"/>
                  </a:cubicBezTo>
                  <a:cubicBezTo>
                    <a:pt x="343" y="3"/>
                    <a:pt x="347" y="3"/>
                    <a:pt x="349" y="5"/>
                  </a:cubicBezTo>
                  <a:cubicBezTo>
                    <a:pt x="350" y="6"/>
                    <a:pt x="348" y="11"/>
                    <a:pt x="349" y="13"/>
                  </a:cubicBezTo>
                  <a:cubicBezTo>
                    <a:pt x="350" y="15"/>
                    <a:pt x="356" y="15"/>
                    <a:pt x="358" y="17"/>
                  </a:cubicBezTo>
                  <a:cubicBezTo>
                    <a:pt x="360" y="18"/>
                    <a:pt x="362" y="23"/>
                    <a:pt x="364" y="25"/>
                  </a:cubicBezTo>
                  <a:cubicBezTo>
                    <a:pt x="365" y="26"/>
                    <a:pt x="370" y="26"/>
                    <a:pt x="372" y="27"/>
                  </a:cubicBezTo>
                  <a:cubicBezTo>
                    <a:pt x="373" y="27"/>
                    <a:pt x="377" y="29"/>
                    <a:pt x="379" y="29"/>
                  </a:cubicBezTo>
                  <a:cubicBezTo>
                    <a:pt x="381" y="29"/>
                    <a:pt x="385" y="25"/>
                    <a:pt x="386" y="23"/>
                  </a:cubicBezTo>
                  <a:cubicBezTo>
                    <a:pt x="387" y="23"/>
                    <a:pt x="387" y="20"/>
                    <a:pt x="388" y="20"/>
                  </a:cubicBezTo>
                  <a:cubicBezTo>
                    <a:pt x="389" y="19"/>
                    <a:pt x="393" y="20"/>
                    <a:pt x="394" y="20"/>
                  </a:cubicBezTo>
                  <a:cubicBezTo>
                    <a:pt x="396" y="20"/>
                    <a:pt x="399" y="23"/>
                    <a:pt x="401" y="23"/>
                  </a:cubicBezTo>
                  <a:cubicBezTo>
                    <a:pt x="402" y="23"/>
                    <a:pt x="405" y="22"/>
                    <a:pt x="406" y="21"/>
                  </a:cubicBezTo>
                  <a:cubicBezTo>
                    <a:pt x="407" y="20"/>
                    <a:pt x="408" y="17"/>
                    <a:pt x="409" y="17"/>
                  </a:cubicBezTo>
                  <a:cubicBezTo>
                    <a:pt x="411" y="16"/>
                    <a:pt x="415" y="16"/>
                    <a:pt x="417" y="17"/>
                  </a:cubicBezTo>
                  <a:cubicBezTo>
                    <a:pt x="418" y="17"/>
                    <a:pt x="419" y="17"/>
                    <a:pt x="421" y="18"/>
                  </a:cubicBezTo>
                  <a:cubicBezTo>
                    <a:pt x="421" y="19"/>
                    <a:pt x="421" y="21"/>
                    <a:pt x="421" y="23"/>
                  </a:cubicBezTo>
                  <a:cubicBezTo>
                    <a:pt x="421" y="25"/>
                    <a:pt x="422" y="31"/>
                    <a:pt x="421" y="33"/>
                  </a:cubicBezTo>
                  <a:cubicBezTo>
                    <a:pt x="421" y="34"/>
                    <a:pt x="419" y="35"/>
                    <a:pt x="418" y="36"/>
                  </a:cubicBezTo>
                  <a:cubicBezTo>
                    <a:pt x="418" y="37"/>
                    <a:pt x="418" y="40"/>
                    <a:pt x="418" y="42"/>
                  </a:cubicBezTo>
                  <a:cubicBezTo>
                    <a:pt x="419" y="44"/>
                    <a:pt x="422" y="47"/>
                    <a:pt x="424" y="49"/>
                  </a:cubicBezTo>
                  <a:cubicBezTo>
                    <a:pt x="426" y="51"/>
                    <a:pt x="431" y="53"/>
                    <a:pt x="433" y="55"/>
                  </a:cubicBezTo>
                  <a:cubicBezTo>
                    <a:pt x="434" y="58"/>
                    <a:pt x="434" y="63"/>
                    <a:pt x="433" y="66"/>
                  </a:cubicBezTo>
                  <a:cubicBezTo>
                    <a:pt x="432" y="67"/>
                    <a:pt x="430" y="69"/>
                    <a:pt x="429" y="70"/>
                  </a:cubicBezTo>
                  <a:cubicBezTo>
                    <a:pt x="428" y="72"/>
                    <a:pt x="428" y="76"/>
                    <a:pt x="429" y="78"/>
                  </a:cubicBezTo>
                  <a:cubicBezTo>
                    <a:pt x="429" y="81"/>
                    <a:pt x="434" y="87"/>
                    <a:pt x="434" y="91"/>
                  </a:cubicBezTo>
                  <a:cubicBezTo>
                    <a:pt x="434" y="92"/>
                    <a:pt x="433" y="95"/>
                    <a:pt x="433" y="97"/>
                  </a:cubicBezTo>
                  <a:cubicBezTo>
                    <a:pt x="434" y="99"/>
                    <a:pt x="437" y="101"/>
                    <a:pt x="439" y="102"/>
                  </a:cubicBezTo>
                  <a:cubicBezTo>
                    <a:pt x="440" y="102"/>
                    <a:pt x="443" y="100"/>
                    <a:pt x="445" y="99"/>
                  </a:cubicBezTo>
                  <a:cubicBezTo>
                    <a:pt x="446" y="98"/>
                    <a:pt x="447" y="94"/>
                    <a:pt x="449" y="93"/>
                  </a:cubicBezTo>
                  <a:cubicBezTo>
                    <a:pt x="451" y="92"/>
                    <a:pt x="455" y="91"/>
                    <a:pt x="457" y="92"/>
                  </a:cubicBezTo>
                  <a:cubicBezTo>
                    <a:pt x="459" y="92"/>
                    <a:pt x="461" y="95"/>
                    <a:pt x="462" y="96"/>
                  </a:cubicBezTo>
                  <a:cubicBezTo>
                    <a:pt x="464" y="96"/>
                    <a:pt x="468" y="94"/>
                    <a:pt x="470" y="93"/>
                  </a:cubicBezTo>
                  <a:cubicBezTo>
                    <a:pt x="472" y="93"/>
                    <a:pt x="476" y="94"/>
                    <a:pt x="478" y="93"/>
                  </a:cubicBezTo>
                  <a:cubicBezTo>
                    <a:pt x="480" y="93"/>
                    <a:pt x="485" y="92"/>
                    <a:pt x="487" y="90"/>
                  </a:cubicBezTo>
                  <a:cubicBezTo>
                    <a:pt x="489" y="88"/>
                    <a:pt x="491" y="82"/>
                    <a:pt x="493" y="80"/>
                  </a:cubicBezTo>
                  <a:cubicBezTo>
                    <a:pt x="495" y="78"/>
                    <a:pt x="499" y="76"/>
                    <a:pt x="500" y="74"/>
                  </a:cubicBezTo>
                  <a:cubicBezTo>
                    <a:pt x="502" y="71"/>
                    <a:pt x="502" y="63"/>
                    <a:pt x="503" y="59"/>
                  </a:cubicBezTo>
                  <a:cubicBezTo>
                    <a:pt x="504" y="57"/>
                    <a:pt x="505" y="52"/>
                    <a:pt x="507" y="50"/>
                  </a:cubicBezTo>
                  <a:cubicBezTo>
                    <a:pt x="508" y="47"/>
                    <a:pt x="513" y="41"/>
                    <a:pt x="516" y="38"/>
                  </a:cubicBezTo>
                  <a:cubicBezTo>
                    <a:pt x="518" y="35"/>
                    <a:pt x="523" y="30"/>
                    <a:pt x="526" y="29"/>
                  </a:cubicBezTo>
                  <a:cubicBezTo>
                    <a:pt x="529" y="28"/>
                    <a:pt x="534" y="29"/>
                    <a:pt x="536" y="30"/>
                  </a:cubicBezTo>
                  <a:cubicBezTo>
                    <a:pt x="537" y="31"/>
                    <a:pt x="536" y="34"/>
                    <a:pt x="536" y="34"/>
                  </a:cubicBezTo>
                  <a:cubicBezTo>
                    <a:pt x="538" y="37"/>
                    <a:pt x="546" y="38"/>
                    <a:pt x="548" y="41"/>
                  </a:cubicBezTo>
                  <a:cubicBezTo>
                    <a:pt x="550" y="43"/>
                    <a:pt x="551" y="49"/>
                    <a:pt x="551" y="52"/>
                  </a:cubicBezTo>
                  <a:cubicBezTo>
                    <a:pt x="552" y="54"/>
                    <a:pt x="551" y="60"/>
                    <a:pt x="552" y="61"/>
                  </a:cubicBezTo>
                  <a:cubicBezTo>
                    <a:pt x="554" y="62"/>
                    <a:pt x="557" y="61"/>
                    <a:pt x="559" y="61"/>
                  </a:cubicBezTo>
                  <a:cubicBezTo>
                    <a:pt x="560" y="62"/>
                    <a:pt x="562" y="65"/>
                    <a:pt x="562" y="66"/>
                  </a:cubicBezTo>
                  <a:cubicBezTo>
                    <a:pt x="563" y="68"/>
                    <a:pt x="562" y="72"/>
                    <a:pt x="562" y="73"/>
                  </a:cubicBezTo>
                  <a:cubicBezTo>
                    <a:pt x="562" y="76"/>
                    <a:pt x="561" y="81"/>
                    <a:pt x="562" y="83"/>
                  </a:cubicBezTo>
                  <a:cubicBezTo>
                    <a:pt x="562" y="84"/>
                    <a:pt x="565" y="86"/>
                    <a:pt x="565" y="87"/>
                  </a:cubicBezTo>
                  <a:cubicBezTo>
                    <a:pt x="567" y="89"/>
                    <a:pt x="568" y="92"/>
                    <a:pt x="569" y="93"/>
                  </a:cubicBezTo>
                  <a:cubicBezTo>
                    <a:pt x="570" y="94"/>
                    <a:pt x="571" y="95"/>
                    <a:pt x="572" y="96"/>
                  </a:cubicBezTo>
                  <a:cubicBezTo>
                    <a:pt x="574" y="97"/>
                    <a:pt x="576" y="98"/>
                    <a:pt x="577" y="99"/>
                  </a:cubicBezTo>
                  <a:cubicBezTo>
                    <a:pt x="579" y="101"/>
                    <a:pt x="580" y="106"/>
                    <a:pt x="581" y="108"/>
                  </a:cubicBezTo>
                  <a:cubicBezTo>
                    <a:pt x="582" y="110"/>
                    <a:pt x="586" y="112"/>
                    <a:pt x="587" y="114"/>
                  </a:cubicBezTo>
                  <a:cubicBezTo>
                    <a:pt x="589" y="116"/>
                    <a:pt x="590" y="120"/>
                    <a:pt x="590" y="123"/>
                  </a:cubicBezTo>
                  <a:cubicBezTo>
                    <a:pt x="590" y="125"/>
                    <a:pt x="588" y="128"/>
                    <a:pt x="588" y="129"/>
                  </a:cubicBezTo>
                  <a:cubicBezTo>
                    <a:pt x="588" y="132"/>
                    <a:pt x="591" y="137"/>
                    <a:pt x="592" y="139"/>
                  </a:cubicBezTo>
                  <a:cubicBezTo>
                    <a:pt x="594" y="141"/>
                    <a:pt x="600" y="142"/>
                    <a:pt x="602" y="144"/>
                  </a:cubicBezTo>
                  <a:cubicBezTo>
                    <a:pt x="603" y="146"/>
                    <a:pt x="602" y="151"/>
                    <a:pt x="602" y="153"/>
                  </a:cubicBezTo>
                  <a:cubicBezTo>
                    <a:pt x="601" y="155"/>
                    <a:pt x="598" y="157"/>
                    <a:pt x="598" y="159"/>
                  </a:cubicBezTo>
                  <a:cubicBezTo>
                    <a:pt x="597" y="161"/>
                    <a:pt x="599" y="165"/>
                    <a:pt x="599" y="167"/>
                  </a:cubicBezTo>
                  <a:cubicBezTo>
                    <a:pt x="599" y="170"/>
                    <a:pt x="595" y="174"/>
                    <a:pt x="594" y="177"/>
                  </a:cubicBezTo>
                  <a:cubicBezTo>
                    <a:pt x="594" y="179"/>
                    <a:pt x="595" y="183"/>
                    <a:pt x="596" y="185"/>
                  </a:cubicBezTo>
                  <a:cubicBezTo>
                    <a:pt x="597" y="187"/>
                    <a:pt x="600" y="191"/>
                    <a:pt x="602" y="192"/>
                  </a:cubicBezTo>
                  <a:cubicBezTo>
                    <a:pt x="604" y="193"/>
                    <a:pt x="609" y="191"/>
                    <a:pt x="611" y="192"/>
                  </a:cubicBezTo>
                  <a:cubicBezTo>
                    <a:pt x="613" y="193"/>
                    <a:pt x="617" y="196"/>
                    <a:pt x="618" y="199"/>
                  </a:cubicBezTo>
                  <a:cubicBezTo>
                    <a:pt x="618" y="200"/>
                    <a:pt x="616" y="203"/>
                    <a:pt x="616" y="205"/>
                  </a:cubicBezTo>
                  <a:cubicBezTo>
                    <a:pt x="617" y="206"/>
                    <a:pt x="622" y="207"/>
                    <a:pt x="624" y="207"/>
                  </a:cubicBezTo>
                  <a:cubicBezTo>
                    <a:pt x="625" y="207"/>
                    <a:pt x="628" y="204"/>
                    <a:pt x="630" y="204"/>
                  </a:cubicBezTo>
                  <a:cubicBezTo>
                    <a:pt x="631" y="204"/>
                    <a:pt x="635" y="205"/>
                    <a:pt x="636" y="206"/>
                  </a:cubicBezTo>
                  <a:cubicBezTo>
                    <a:pt x="636" y="207"/>
                    <a:pt x="636" y="210"/>
                    <a:pt x="636" y="211"/>
                  </a:cubicBezTo>
                  <a:cubicBezTo>
                    <a:pt x="635" y="212"/>
                    <a:pt x="632" y="212"/>
                    <a:pt x="631" y="213"/>
                  </a:cubicBezTo>
                  <a:cubicBezTo>
                    <a:pt x="631" y="214"/>
                    <a:pt x="632" y="218"/>
                    <a:pt x="631" y="219"/>
                  </a:cubicBezTo>
                  <a:cubicBezTo>
                    <a:pt x="630" y="220"/>
                    <a:pt x="626" y="222"/>
                    <a:pt x="626" y="223"/>
                  </a:cubicBezTo>
                  <a:cubicBezTo>
                    <a:pt x="625" y="226"/>
                    <a:pt x="629" y="233"/>
                    <a:pt x="632" y="234"/>
                  </a:cubicBezTo>
                  <a:cubicBezTo>
                    <a:pt x="634" y="235"/>
                    <a:pt x="638" y="234"/>
                    <a:pt x="640" y="234"/>
                  </a:cubicBezTo>
                  <a:cubicBezTo>
                    <a:pt x="642" y="235"/>
                    <a:pt x="645" y="237"/>
                    <a:pt x="646" y="238"/>
                  </a:cubicBezTo>
                  <a:cubicBezTo>
                    <a:pt x="649" y="239"/>
                    <a:pt x="654" y="242"/>
                    <a:pt x="654" y="244"/>
                  </a:cubicBezTo>
                  <a:cubicBezTo>
                    <a:pt x="655" y="246"/>
                    <a:pt x="653" y="252"/>
                    <a:pt x="651" y="253"/>
                  </a:cubicBezTo>
                  <a:cubicBezTo>
                    <a:pt x="649" y="255"/>
                    <a:pt x="642" y="255"/>
                    <a:pt x="640" y="257"/>
                  </a:cubicBezTo>
                  <a:cubicBezTo>
                    <a:pt x="640" y="258"/>
                    <a:pt x="640" y="260"/>
                    <a:pt x="640" y="261"/>
                  </a:cubicBezTo>
                  <a:cubicBezTo>
                    <a:pt x="639" y="262"/>
                    <a:pt x="638" y="266"/>
                    <a:pt x="636" y="268"/>
                  </a:cubicBezTo>
                  <a:cubicBezTo>
                    <a:pt x="636" y="269"/>
                    <a:pt x="634" y="271"/>
                    <a:pt x="633" y="271"/>
                  </a:cubicBezTo>
                  <a:cubicBezTo>
                    <a:pt x="630" y="273"/>
                    <a:pt x="624" y="272"/>
                    <a:pt x="621" y="273"/>
                  </a:cubicBezTo>
                  <a:cubicBezTo>
                    <a:pt x="620" y="273"/>
                    <a:pt x="619" y="274"/>
                    <a:pt x="618" y="275"/>
                  </a:cubicBezTo>
                  <a:cubicBezTo>
                    <a:pt x="617" y="278"/>
                    <a:pt x="620" y="284"/>
                    <a:pt x="618" y="286"/>
                  </a:cubicBezTo>
                  <a:cubicBezTo>
                    <a:pt x="618" y="288"/>
                    <a:pt x="615" y="289"/>
                    <a:pt x="614" y="290"/>
                  </a:cubicBezTo>
                  <a:cubicBezTo>
                    <a:pt x="612" y="291"/>
                    <a:pt x="607" y="293"/>
                    <a:pt x="605" y="293"/>
                  </a:cubicBezTo>
                  <a:cubicBezTo>
                    <a:pt x="602" y="292"/>
                    <a:pt x="597" y="287"/>
                    <a:pt x="594" y="287"/>
                  </a:cubicBezTo>
                  <a:cubicBezTo>
                    <a:pt x="592" y="286"/>
                    <a:pt x="588" y="285"/>
                    <a:pt x="586" y="287"/>
                  </a:cubicBezTo>
                  <a:cubicBezTo>
                    <a:pt x="585" y="288"/>
                    <a:pt x="586" y="292"/>
                    <a:pt x="585" y="294"/>
                  </a:cubicBezTo>
                  <a:cubicBezTo>
                    <a:pt x="585" y="296"/>
                    <a:pt x="582" y="298"/>
                    <a:pt x="582" y="299"/>
                  </a:cubicBezTo>
                  <a:cubicBezTo>
                    <a:pt x="582" y="302"/>
                    <a:pt x="586" y="306"/>
                    <a:pt x="587" y="308"/>
                  </a:cubicBezTo>
                  <a:cubicBezTo>
                    <a:pt x="587" y="310"/>
                    <a:pt x="587" y="313"/>
                    <a:pt x="587" y="315"/>
                  </a:cubicBezTo>
                  <a:cubicBezTo>
                    <a:pt x="586" y="316"/>
                    <a:pt x="586" y="319"/>
                    <a:pt x="584" y="320"/>
                  </a:cubicBezTo>
                  <a:cubicBezTo>
                    <a:pt x="583" y="321"/>
                    <a:pt x="579" y="320"/>
                    <a:pt x="577" y="320"/>
                  </a:cubicBezTo>
                  <a:cubicBezTo>
                    <a:pt x="575" y="320"/>
                    <a:pt x="570" y="319"/>
                    <a:pt x="568" y="320"/>
                  </a:cubicBezTo>
                  <a:cubicBezTo>
                    <a:pt x="565" y="322"/>
                    <a:pt x="562" y="329"/>
                    <a:pt x="559" y="331"/>
                  </a:cubicBezTo>
                  <a:cubicBezTo>
                    <a:pt x="557" y="332"/>
                    <a:pt x="553" y="333"/>
                    <a:pt x="551" y="334"/>
                  </a:cubicBezTo>
                  <a:cubicBezTo>
                    <a:pt x="549" y="334"/>
                    <a:pt x="545" y="334"/>
                    <a:pt x="544" y="335"/>
                  </a:cubicBezTo>
                  <a:cubicBezTo>
                    <a:pt x="542" y="336"/>
                    <a:pt x="540" y="341"/>
                    <a:pt x="538" y="342"/>
                  </a:cubicBezTo>
                  <a:cubicBezTo>
                    <a:pt x="536" y="343"/>
                    <a:pt x="529" y="340"/>
                    <a:pt x="527" y="338"/>
                  </a:cubicBezTo>
                  <a:cubicBezTo>
                    <a:pt x="526" y="338"/>
                    <a:pt x="526" y="335"/>
                    <a:pt x="525" y="334"/>
                  </a:cubicBezTo>
                  <a:cubicBezTo>
                    <a:pt x="522" y="332"/>
                    <a:pt x="512" y="331"/>
                    <a:pt x="509" y="334"/>
                  </a:cubicBezTo>
                  <a:cubicBezTo>
                    <a:pt x="508" y="336"/>
                    <a:pt x="508" y="340"/>
                    <a:pt x="509" y="342"/>
                  </a:cubicBezTo>
                  <a:cubicBezTo>
                    <a:pt x="509" y="344"/>
                    <a:pt x="510" y="348"/>
                    <a:pt x="510" y="350"/>
                  </a:cubicBezTo>
                  <a:cubicBezTo>
                    <a:pt x="510" y="352"/>
                    <a:pt x="510" y="355"/>
                    <a:pt x="510" y="356"/>
                  </a:cubicBezTo>
                  <a:cubicBezTo>
                    <a:pt x="511" y="358"/>
                    <a:pt x="513" y="361"/>
                    <a:pt x="514" y="362"/>
                  </a:cubicBezTo>
                  <a:cubicBezTo>
                    <a:pt x="516" y="366"/>
                    <a:pt x="520" y="373"/>
                    <a:pt x="519" y="377"/>
                  </a:cubicBezTo>
                  <a:cubicBezTo>
                    <a:pt x="518" y="378"/>
                    <a:pt x="513" y="379"/>
                    <a:pt x="512" y="380"/>
                  </a:cubicBezTo>
                  <a:cubicBezTo>
                    <a:pt x="510" y="381"/>
                    <a:pt x="508" y="384"/>
                    <a:pt x="506" y="385"/>
                  </a:cubicBezTo>
                  <a:cubicBezTo>
                    <a:pt x="505" y="385"/>
                    <a:pt x="504" y="385"/>
                    <a:pt x="503" y="385"/>
                  </a:cubicBezTo>
                  <a:cubicBezTo>
                    <a:pt x="501" y="385"/>
                    <a:pt x="497" y="382"/>
                    <a:pt x="495" y="382"/>
                  </a:cubicBezTo>
                  <a:cubicBezTo>
                    <a:pt x="492" y="381"/>
                    <a:pt x="487" y="381"/>
                    <a:pt x="484" y="382"/>
                  </a:cubicBezTo>
                  <a:cubicBezTo>
                    <a:pt x="481" y="382"/>
                    <a:pt x="474" y="385"/>
                    <a:pt x="471" y="385"/>
                  </a:cubicBezTo>
                  <a:cubicBezTo>
                    <a:pt x="467" y="385"/>
                    <a:pt x="459" y="384"/>
                    <a:pt x="455" y="383"/>
                  </a:cubicBezTo>
                  <a:cubicBezTo>
                    <a:pt x="453" y="382"/>
                    <a:pt x="450" y="381"/>
                    <a:pt x="448" y="381"/>
                  </a:cubicBezTo>
                  <a:cubicBezTo>
                    <a:pt x="447" y="381"/>
                    <a:pt x="445" y="382"/>
                    <a:pt x="445" y="383"/>
                  </a:cubicBezTo>
                  <a:cubicBezTo>
                    <a:pt x="444" y="385"/>
                    <a:pt x="447" y="389"/>
                    <a:pt x="446" y="391"/>
                  </a:cubicBezTo>
                  <a:cubicBezTo>
                    <a:pt x="446" y="393"/>
                    <a:pt x="446" y="400"/>
                    <a:pt x="443" y="401"/>
                  </a:cubicBezTo>
                  <a:cubicBezTo>
                    <a:pt x="442" y="401"/>
                    <a:pt x="440" y="400"/>
                    <a:pt x="439" y="399"/>
                  </a:cubicBezTo>
                  <a:cubicBezTo>
                    <a:pt x="439" y="398"/>
                    <a:pt x="440" y="393"/>
                    <a:pt x="439" y="392"/>
                  </a:cubicBezTo>
                  <a:cubicBezTo>
                    <a:pt x="438" y="391"/>
                    <a:pt x="436" y="391"/>
                    <a:pt x="435" y="391"/>
                  </a:cubicBezTo>
                  <a:cubicBezTo>
                    <a:pt x="433" y="391"/>
                    <a:pt x="430" y="392"/>
                    <a:pt x="428" y="392"/>
                  </a:cubicBezTo>
                  <a:cubicBezTo>
                    <a:pt x="427" y="392"/>
                    <a:pt x="423" y="395"/>
                    <a:pt x="421" y="394"/>
                  </a:cubicBezTo>
                  <a:cubicBezTo>
                    <a:pt x="420" y="394"/>
                    <a:pt x="418" y="392"/>
                    <a:pt x="417" y="391"/>
                  </a:cubicBezTo>
                  <a:cubicBezTo>
                    <a:pt x="415" y="390"/>
                    <a:pt x="412" y="387"/>
                    <a:pt x="410" y="387"/>
                  </a:cubicBezTo>
                  <a:cubicBezTo>
                    <a:pt x="406" y="386"/>
                    <a:pt x="399" y="385"/>
                    <a:pt x="397" y="387"/>
                  </a:cubicBezTo>
                  <a:cubicBezTo>
                    <a:pt x="396" y="387"/>
                    <a:pt x="396" y="390"/>
                    <a:pt x="395" y="391"/>
                  </a:cubicBezTo>
                  <a:cubicBezTo>
                    <a:pt x="394" y="392"/>
                    <a:pt x="390" y="395"/>
                    <a:pt x="388" y="394"/>
                  </a:cubicBezTo>
                  <a:cubicBezTo>
                    <a:pt x="386" y="393"/>
                    <a:pt x="386" y="388"/>
                    <a:pt x="385" y="386"/>
                  </a:cubicBezTo>
                  <a:cubicBezTo>
                    <a:pt x="383" y="385"/>
                    <a:pt x="379" y="384"/>
                    <a:pt x="377" y="384"/>
                  </a:cubicBezTo>
                  <a:cubicBezTo>
                    <a:pt x="375" y="384"/>
                    <a:pt x="373" y="387"/>
                    <a:pt x="373" y="389"/>
                  </a:cubicBezTo>
                  <a:cubicBezTo>
                    <a:pt x="372" y="391"/>
                    <a:pt x="373" y="395"/>
                    <a:pt x="373" y="397"/>
                  </a:cubicBezTo>
                  <a:cubicBezTo>
                    <a:pt x="372" y="398"/>
                    <a:pt x="370" y="401"/>
                    <a:pt x="369" y="402"/>
                  </a:cubicBezTo>
                  <a:cubicBezTo>
                    <a:pt x="368" y="403"/>
                    <a:pt x="365" y="405"/>
                    <a:pt x="364" y="405"/>
                  </a:cubicBezTo>
                  <a:cubicBezTo>
                    <a:pt x="361" y="407"/>
                    <a:pt x="356" y="409"/>
                    <a:pt x="355" y="411"/>
                  </a:cubicBezTo>
                  <a:cubicBezTo>
                    <a:pt x="354" y="412"/>
                    <a:pt x="355" y="416"/>
                    <a:pt x="355" y="417"/>
                  </a:cubicBezTo>
                  <a:cubicBezTo>
                    <a:pt x="355" y="420"/>
                    <a:pt x="352" y="424"/>
                    <a:pt x="352" y="427"/>
                  </a:cubicBezTo>
                  <a:cubicBezTo>
                    <a:pt x="352" y="430"/>
                    <a:pt x="353" y="435"/>
                    <a:pt x="354" y="438"/>
                  </a:cubicBezTo>
                  <a:cubicBezTo>
                    <a:pt x="354" y="440"/>
                    <a:pt x="356" y="444"/>
                    <a:pt x="358" y="446"/>
                  </a:cubicBezTo>
                  <a:cubicBezTo>
                    <a:pt x="359" y="448"/>
                    <a:pt x="362" y="451"/>
                    <a:pt x="364" y="452"/>
                  </a:cubicBezTo>
                  <a:cubicBezTo>
                    <a:pt x="367" y="453"/>
                    <a:pt x="373" y="451"/>
                    <a:pt x="376" y="452"/>
                  </a:cubicBezTo>
                  <a:cubicBezTo>
                    <a:pt x="377" y="452"/>
                    <a:pt x="379" y="452"/>
                    <a:pt x="380" y="453"/>
                  </a:cubicBezTo>
                  <a:cubicBezTo>
                    <a:pt x="381" y="454"/>
                    <a:pt x="381" y="457"/>
                    <a:pt x="382" y="457"/>
                  </a:cubicBezTo>
                  <a:cubicBezTo>
                    <a:pt x="384" y="459"/>
                    <a:pt x="389" y="458"/>
                    <a:pt x="391" y="459"/>
                  </a:cubicBezTo>
                  <a:cubicBezTo>
                    <a:pt x="392" y="460"/>
                    <a:pt x="393" y="463"/>
                    <a:pt x="393" y="464"/>
                  </a:cubicBezTo>
                  <a:cubicBezTo>
                    <a:pt x="393" y="465"/>
                    <a:pt x="393" y="467"/>
                    <a:pt x="393" y="469"/>
                  </a:cubicBezTo>
                  <a:cubicBezTo>
                    <a:pt x="393" y="471"/>
                    <a:pt x="395" y="475"/>
                    <a:pt x="396" y="477"/>
                  </a:cubicBezTo>
                  <a:cubicBezTo>
                    <a:pt x="396" y="478"/>
                    <a:pt x="397" y="481"/>
                    <a:pt x="398" y="482"/>
                  </a:cubicBezTo>
                  <a:cubicBezTo>
                    <a:pt x="398" y="484"/>
                    <a:pt x="401" y="486"/>
                    <a:pt x="401" y="488"/>
                  </a:cubicBezTo>
                  <a:cubicBezTo>
                    <a:pt x="401" y="489"/>
                    <a:pt x="401" y="492"/>
                    <a:pt x="401" y="493"/>
                  </a:cubicBezTo>
                  <a:cubicBezTo>
                    <a:pt x="401" y="494"/>
                    <a:pt x="400" y="496"/>
                    <a:pt x="399" y="497"/>
                  </a:cubicBezTo>
                  <a:cubicBezTo>
                    <a:pt x="398" y="498"/>
                    <a:pt x="395" y="499"/>
                    <a:pt x="395" y="501"/>
                  </a:cubicBezTo>
                  <a:cubicBezTo>
                    <a:pt x="394" y="501"/>
                    <a:pt x="393" y="503"/>
                    <a:pt x="394" y="504"/>
                  </a:cubicBezTo>
                  <a:cubicBezTo>
                    <a:pt x="394" y="506"/>
                    <a:pt x="399" y="507"/>
                    <a:pt x="399" y="508"/>
                  </a:cubicBezTo>
                  <a:cubicBezTo>
                    <a:pt x="400" y="510"/>
                    <a:pt x="400" y="514"/>
                    <a:pt x="400" y="515"/>
                  </a:cubicBezTo>
                  <a:cubicBezTo>
                    <a:pt x="400" y="516"/>
                    <a:pt x="400" y="517"/>
                    <a:pt x="399" y="518"/>
                  </a:cubicBezTo>
                  <a:cubicBezTo>
                    <a:pt x="399" y="518"/>
                    <a:pt x="397" y="519"/>
                    <a:pt x="396" y="519"/>
                  </a:cubicBezTo>
                  <a:cubicBezTo>
                    <a:pt x="395" y="519"/>
                    <a:pt x="392" y="518"/>
                    <a:pt x="390" y="519"/>
                  </a:cubicBezTo>
                  <a:cubicBezTo>
                    <a:pt x="389" y="519"/>
                    <a:pt x="390" y="522"/>
                    <a:pt x="389" y="523"/>
                  </a:cubicBezTo>
                  <a:cubicBezTo>
                    <a:pt x="388" y="523"/>
                    <a:pt x="386" y="522"/>
                    <a:pt x="385" y="523"/>
                  </a:cubicBezTo>
                  <a:cubicBezTo>
                    <a:pt x="384" y="523"/>
                    <a:pt x="382" y="526"/>
                    <a:pt x="382" y="527"/>
                  </a:cubicBezTo>
                  <a:cubicBezTo>
                    <a:pt x="382" y="528"/>
                    <a:pt x="386" y="531"/>
                    <a:pt x="386" y="533"/>
                  </a:cubicBezTo>
                  <a:cubicBezTo>
                    <a:pt x="386" y="534"/>
                    <a:pt x="386" y="537"/>
                    <a:pt x="386" y="538"/>
                  </a:cubicBezTo>
                  <a:cubicBezTo>
                    <a:pt x="386" y="540"/>
                    <a:pt x="386" y="543"/>
                    <a:pt x="387" y="544"/>
                  </a:cubicBezTo>
                  <a:cubicBezTo>
                    <a:pt x="388" y="545"/>
                    <a:pt x="391" y="546"/>
                    <a:pt x="392" y="546"/>
                  </a:cubicBezTo>
                  <a:cubicBezTo>
                    <a:pt x="394" y="547"/>
                    <a:pt x="395" y="550"/>
                    <a:pt x="396" y="551"/>
                  </a:cubicBezTo>
                  <a:cubicBezTo>
                    <a:pt x="398" y="551"/>
                    <a:pt x="401" y="551"/>
                    <a:pt x="402" y="551"/>
                  </a:cubicBezTo>
                  <a:cubicBezTo>
                    <a:pt x="403" y="550"/>
                    <a:pt x="404" y="549"/>
                    <a:pt x="405" y="548"/>
                  </a:cubicBezTo>
                  <a:cubicBezTo>
                    <a:pt x="407" y="548"/>
                    <a:pt x="410" y="548"/>
                    <a:pt x="412" y="548"/>
                  </a:cubicBezTo>
                  <a:cubicBezTo>
                    <a:pt x="413" y="548"/>
                    <a:pt x="416" y="550"/>
                    <a:pt x="418" y="551"/>
                  </a:cubicBezTo>
                  <a:cubicBezTo>
                    <a:pt x="418" y="552"/>
                    <a:pt x="419" y="554"/>
                    <a:pt x="420" y="555"/>
                  </a:cubicBezTo>
                  <a:cubicBezTo>
                    <a:pt x="421" y="556"/>
                    <a:pt x="425" y="556"/>
                    <a:pt x="426" y="557"/>
                  </a:cubicBezTo>
                  <a:cubicBezTo>
                    <a:pt x="427" y="558"/>
                    <a:pt x="429" y="560"/>
                    <a:pt x="429" y="562"/>
                  </a:cubicBezTo>
                  <a:cubicBezTo>
                    <a:pt x="429" y="563"/>
                    <a:pt x="426" y="564"/>
                    <a:pt x="425" y="565"/>
                  </a:cubicBezTo>
                  <a:cubicBezTo>
                    <a:pt x="424" y="566"/>
                    <a:pt x="421" y="567"/>
                    <a:pt x="420" y="567"/>
                  </a:cubicBezTo>
                  <a:cubicBezTo>
                    <a:pt x="418" y="567"/>
                    <a:pt x="415" y="565"/>
                    <a:pt x="413" y="564"/>
                  </a:cubicBezTo>
                  <a:cubicBezTo>
                    <a:pt x="411" y="564"/>
                    <a:pt x="406" y="563"/>
                    <a:pt x="405" y="564"/>
                  </a:cubicBezTo>
                  <a:cubicBezTo>
                    <a:pt x="404" y="565"/>
                    <a:pt x="403" y="567"/>
                    <a:pt x="403" y="567"/>
                  </a:cubicBezTo>
                  <a:cubicBezTo>
                    <a:pt x="401" y="569"/>
                    <a:pt x="397" y="572"/>
                    <a:pt x="396" y="574"/>
                  </a:cubicBezTo>
                  <a:cubicBezTo>
                    <a:pt x="395" y="575"/>
                    <a:pt x="396" y="578"/>
                    <a:pt x="396" y="579"/>
                  </a:cubicBezTo>
                  <a:cubicBezTo>
                    <a:pt x="395" y="581"/>
                    <a:pt x="395" y="584"/>
                    <a:pt x="394" y="585"/>
                  </a:cubicBezTo>
                  <a:cubicBezTo>
                    <a:pt x="393" y="586"/>
                    <a:pt x="391" y="585"/>
                    <a:pt x="390" y="585"/>
                  </a:cubicBezTo>
                  <a:cubicBezTo>
                    <a:pt x="389" y="585"/>
                    <a:pt x="387" y="588"/>
                    <a:pt x="386" y="588"/>
                  </a:cubicBezTo>
                  <a:cubicBezTo>
                    <a:pt x="384" y="588"/>
                    <a:pt x="381" y="586"/>
                    <a:pt x="380" y="586"/>
                  </a:cubicBezTo>
                  <a:cubicBezTo>
                    <a:pt x="378" y="585"/>
                    <a:pt x="375" y="584"/>
                    <a:pt x="374" y="584"/>
                  </a:cubicBezTo>
                  <a:cubicBezTo>
                    <a:pt x="372" y="584"/>
                    <a:pt x="367" y="585"/>
                    <a:pt x="365" y="586"/>
                  </a:cubicBezTo>
                  <a:cubicBezTo>
                    <a:pt x="364" y="586"/>
                    <a:pt x="362" y="587"/>
                    <a:pt x="360" y="587"/>
                  </a:cubicBezTo>
                  <a:cubicBezTo>
                    <a:pt x="359" y="587"/>
                    <a:pt x="358" y="587"/>
                    <a:pt x="357" y="587"/>
                  </a:cubicBezTo>
                  <a:cubicBezTo>
                    <a:pt x="357" y="587"/>
                    <a:pt x="357" y="586"/>
                    <a:pt x="357" y="586"/>
                  </a:cubicBezTo>
                  <a:cubicBezTo>
                    <a:pt x="358" y="585"/>
                    <a:pt x="357" y="583"/>
                    <a:pt x="356" y="582"/>
                  </a:cubicBezTo>
                  <a:cubicBezTo>
                    <a:pt x="356" y="579"/>
                    <a:pt x="355" y="575"/>
                    <a:pt x="354" y="573"/>
                  </a:cubicBezTo>
                  <a:cubicBezTo>
                    <a:pt x="352" y="572"/>
                    <a:pt x="346" y="570"/>
                    <a:pt x="344" y="571"/>
                  </a:cubicBezTo>
                  <a:cubicBezTo>
                    <a:pt x="343" y="571"/>
                    <a:pt x="343" y="573"/>
                    <a:pt x="342" y="573"/>
                  </a:cubicBezTo>
                  <a:cubicBezTo>
                    <a:pt x="339" y="575"/>
                    <a:pt x="331" y="575"/>
                    <a:pt x="329" y="573"/>
                  </a:cubicBezTo>
                  <a:cubicBezTo>
                    <a:pt x="327" y="572"/>
                    <a:pt x="327" y="567"/>
                    <a:pt x="326" y="565"/>
                  </a:cubicBezTo>
                  <a:cubicBezTo>
                    <a:pt x="325" y="565"/>
                    <a:pt x="322" y="565"/>
                    <a:pt x="321" y="565"/>
                  </a:cubicBezTo>
                  <a:cubicBezTo>
                    <a:pt x="319" y="566"/>
                    <a:pt x="313" y="566"/>
                    <a:pt x="311" y="568"/>
                  </a:cubicBezTo>
                  <a:cubicBezTo>
                    <a:pt x="310" y="569"/>
                    <a:pt x="310" y="572"/>
                    <a:pt x="309" y="573"/>
                  </a:cubicBezTo>
                  <a:cubicBezTo>
                    <a:pt x="308" y="574"/>
                    <a:pt x="306" y="577"/>
                    <a:pt x="305" y="577"/>
                  </a:cubicBezTo>
                  <a:cubicBezTo>
                    <a:pt x="304" y="577"/>
                    <a:pt x="301" y="576"/>
                    <a:pt x="301" y="575"/>
                  </a:cubicBezTo>
                  <a:cubicBezTo>
                    <a:pt x="301" y="575"/>
                    <a:pt x="299" y="568"/>
                    <a:pt x="298" y="565"/>
                  </a:cubicBezTo>
                  <a:cubicBezTo>
                    <a:pt x="297" y="563"/>
                    <a:pt x="293" y="558"/>
                    <a:pt x="291" y="557"/>
                  </a:cubicBezTo>
                  <a:cubicBezTo>
                    <a:pt x="289" y="555"/>
                    <a:pt x="284" y="551"/>
                    <a:pt x="282" y="551"/>
                  </a:cubicBezTo>
                  <a:cubicBezTo>
                    <a:pt x="280" y="551"/>
                    <a:pt x="278" y="553"/>
                    <a:pt x="276" y="553"/>
                  </a:cubicBezTo>
                  <a:cubicBezTo>
                    <a:pt x="273" y="553"/>
                    <a:pt x="270" y="548"/>
                    <a:pt x="267" y="548"/>
                  </a:cubicBezTo>
                  <a:cubicBezTo>
                    <a:pt x="265" y="548"/>
                    <a:pt x="262" y="552"/>
                    <a:pt x="260" y="552"/>
                  </a:cubicBezTo>
                  <a:cubicBezTo>
                    <a:pt x="259" y="552"/>
                    <a:pt x="255" y="550"/>
                    <a:pt x="254" y="549"/>
                  </a:cubicBezTo>
                  <a:cubicBezTo>
                    <a:pt x="251" y="547"/>
                    <a:pt x="249" y="542"/>
                    <a:pt x="247" y="540"/>
                  </a:cubicBezTo>
                  <a:cubicBezTo>
                    <a:pt x="246" y="539"/>
                    <a:pt x="244" y="537"/>
                    <a:pt x="243" y="536"/>
                  </a:cubicBezTo>
                  <a:cubicBezTo>
                    <a:pt x="242" y="535"/>
                    <a:pt x="237" y="533"/>
                    <a:pt x="235" y="533"/>
                  </a:cubicBezTo>
                  <a:cubicBezTo>
                    <a:pt x="233" y="532"/>
                    <a:pt x="228" y="532"/>
                    <a:pt x="226" y="532"/>
                  </a:cubicBezTo>
                  <a:cubicBezTo>
                    <a:pt x="222" y="532"/>
                    <a:pt x="216" y="534"/>
                    <a:pt x="213" y="533"/>
                  </a:cubicBezTo>
                  <a:cubicBezTo>
                    <a:pt x="210" y="533"/>
                    <a:pt x="205" y="527"/>
                    <a:pt x="202" y="525"/>
                  </a:cubicBezTo>
                  <a:cubicBezTo>
                    <a:pt x="200" y="524"/>
                    <a:pt x="196" y="521"/>
                    <a:pt x="194" y="520"/>
                  </a:cubicBezTo>
                  <a:cubicBezTo>
                    <a:pt x="192" y="519"/>
                    <a:pt x="188" y="520"/>
                    <a:pt x="186" y="520"/>
                  </a:cubicBezTo>
                  <a:cubicBezTo>
                    <a:pt x="185" y="519"/>
                    <a:pt x="182" y="517"/>
                    <a:pt x="180" y="517"/>
                  </a:cubicBezTo>
                  <a:cubicBezTo>
                    <a:pt x="178" y="516"/>
                    <a:pt x="172" y="515"/>
                    <a:pt x="170" y="517"/>
                  </a:cubicBezTo>
                  <a:cubicBezTo>
                    <a:pt x="168" y="518"/>
                    <a:pt x="165" y="523"/>
                    <a:pt x="165" y="526"/>
                  </a:cubicBezTo>
                  <a:cubicBezTo>
                    <a:pt x="164" y="529"/>
                    <a:pt x="168" y="534"/>
                    <a:pt x="168" y="537"/>
                  </a:cubicBezTo>
                  <a:cubicBezTo>
                    <a:pt x="169" y="539"/>
                    <a:pt x="168" y="544"/>
                    <a:pt x="168" y="547"/>
                  </a:cubicBezTo>
                  <a:cubicBezTo>
                    <a:pt x="168" y="548"/>
                    <a:pt x="168" y="550"/>
                    <a:pt x="168" y="551"/>
                  </a:cubicBezTo>
                  <a:cubicBezTo>
                    <a:pt x="168" y="552"/>
                    <a:pt x="168" y="554"/>
                    <a:pt x="165" y="554"/>
                  </a:cubicBezTo>
                  <a:cubicBezTo>
                    <a:pt x="161" y="554"/>
                    <a:pt x="158" y="551"/>
                    <a:pt x="156" y="552"/>
                  </a:cubicBezTo>
                  <a:cubicBezTo>
                    <a:pt x="154" y="552"/>
                    <a:pt x="153" y="556"/>
                    <a:pt x="152" y="556"/>
                  </a:cubicBezTo>
                  <a:cubicBezTo>
                    <a:pt x="150" y="556"/>
                    <a:pt x="149" y="551"/>
                    <a:pt x="147" y="551"/>
                  </a:cubicBezTo>
                  <a:cubicBezTo>
                    <a:pt x="146" y="551"/>
                    <a:pt x="145" y="553"/>
                    <a:pt x="143" y="554"/>
                  </a:cubicBezTo>
                  <a:cubicBezTo>
                    <a:pt x="142" y="554"/>
                    <a:pt x="138" y="554"/>
                    <a:pt x="136" y="554"/>
                  </a:cubicBezTo>
                  <a:cubicBezTo>
                    <a:pt x="135" y="553"/>
                    <a:pt x="133" y="551"/>
                    <a:pt x="132" y="550"/>
                  </a:cubicBezTo>
                  <a:cubicBezTo>
                    <a:pt x="131" y="550"/>
                    <a:pt x="128" y="552"/>
                    <a:pt x="126" y="551"/>
                  </a:cubicBezTo>
                  <a:cubicBezTo>
                    <a:pt x="125" y="550"/>
                    <a:pt x="125" y="547"/>
                    <a:pt x="124" y="547"/>
                  </a:cubicBezTo>
                  <a:cubicBezTo>
                    <a:pt x="122" y="546"/>
                    <a:pt x="120" y="546"/>
                    <a:pt x="118" y="546"/>
                  </a:cubicBezTo>
                  <a:cubicBezTo>
                    <a:pt x="117" y="547"/>
                    <a:pt x="115" y="547"/>
                    <a:pt x="114" y="548"/>
                  </a:cubicBezTo>
                  <a:cubicBezTo>
                    <a:pt x="112" y="549"/>
                    <a:pt x="112" y="554"/>
                    <a:pt x="110" y="555"/>
                  </a:cubicBezTo>
                  <a:cubicBezTo>
                    <a:pt x="109" y="556"/>
                    <a:pt x="105" y="557"/>
                    <a:pt x="103" y="556"/>
                  </a:cubicBezTo>
                  <a:cubicBezTo>
                    <a:pt x="102" y="556"/>
                    <a:pt x="100" y="551"/>
                    <a:pt x="99" y="550"/>
                  </a:cubicBezTo>
                  <a:cubicBezTo>
                    <a:pt x="99" y="548"/>
                    <a:pt x="99" y="545"/>
                    <a:pt x="97" y="545"/>
                  </a:cubicBezTo>
                  <a:cubicBezTo>
                    <a:pt x="95" y="543"/>
                    <a:pt x="88" y="544"/>
                    <a:pt x="85" y="544"/>
                  </a:cubicBezTo>
                  <a:cubicBezTo>
                    <a:pt x="83" y="544"/>
                    <a:pt x="77" y="544"/>
                    <a:pt x="74" y="545"/>
                  </a:cubicBezTo>
                  <a:cubicBezTo>
                    <a:pt x="73" y="545"/>
                    <a:pt x="70" y="548"/>
                    <a:pt x="68" y="549"/>
                  </a:cubicBezTo>
                  <a:cubicBezTo>
                    <a:pt x="66" y="550"/>
                    <a:pt x="61" y="553"/>
                    <a:pt x="59" y="553"/>
                  </a:cubicBezTo>
                  <a:cubicBezTo>
                    <a:pt x="56" y="554"/>
                    <a:pt x="50" y="555"/>
                    <a:pt x="47" y="553"/>
                  </a:cubicBezTo>
                  <a:cubicBezTo>
                    <a:pt x="45" y="552"/>
                    <a:pt x="42" y="547"/>
                    <a:pt x="40" y="545"/>
                  </a:cubicBezTo>
                  <a:cubicBezTo>
                    <a:pt x="39" y="544"/>
                    <a:pt x="35" y="543"/>
                    <a:pt x="34" y="541"/>
                  </a:cubicBezTo>
                  <a:cubicBezTo>
                    <a:pt x="33" y="539"/>
                    <a:pt x="33" y="534"/>
                    <a:pt x="32" y="532"/>
                  </a:cubicBezTo>
                  <a:cubicBezTo>
                    <a:pt x="30" y="530"/>
                    <a:pt x="25" y="528"/>
                    <a:pt x="23" y="527"/>
                  </a:cubicBezTo>
                  <a:cubicBezTo>
                    <a:pt x="21" y="526"/>
                    <a:pt x="17" y="525"/>
                    <a:pt x="15" y="524"/>
                  </a:cubicBezTo>
                  <a:cubicBezTo>
                    <a:pt x="14" y="522"/>
                    <a:pt x="12" y="517"/>
                    <a:pt x="11" y="516"/>
                  </a:cubicBezTo>
                  <a:cubicBezTo>
                    <a:pt x="9" y="515"/>
                    <a:pt x="5" y="514"/>
                    <a:pt x="2" y="514"/>
                  </a:cubicBezTo>
                  <a:cubicBezTo>
                    <a:pt x="1" y="512"/>
                    <a:pt x="0" y="510"/>
                    <a:pt x="0" y="509"/>
                  </a:cubicBezTo>
                  <a:cubicBezTo>
                    <a:pt x="0" y="506"/>
                    <a:pt x="0" y="501"/>
                    <a:pt x="2" y="498"/>
                  </a:cubicBezTo>
                  <a:cubicBezTo>
                    <a:pt x="2" y="497"/>
                    <a:pt x="4" y="496"/>
                    <a:pt x="4" y="495"/>
                  </a:cubicBezTo>
                  <a:cubicBezTo>
                    <a:pt x="5" y="493"/>
                    <a:pt x="2" y="489"/>
                    <a:pt x="2" y="487"/>
                  </a:cubicBezTo>
                  <a:cubicBezTo>
                    <a:pt x="3" y="486"/>
                    <a:pt x="7" y="485"/>
                    <a:pt x="8" y="484"/>
                  </a:cubicBezTo>
                  <a:cubicBezTo>
                    <a:pt x="9" y="482"/>
                    <a:pt x="8" y="477"/>
                    <a:pt x="10" y="475"/>
                  </a:cubicBezTo>
                  <a:cubicBezTo>
                    <a:pt x="11" y="473"/>
                    <a:pt x="14" y="471"/>
                    <a:pt x="16" y="470"/>
                  </a:cubicBezTo>
                  <a:cubicBezTo>
                    <a:pt x="18" y="470"/>
                    <a:pt x="23" y="471"/>
                    <a:pt x="24" y="469"/>
                  </a:cubicBezTo>
                  <a:cubicBezTo>
                    <a:pt x="26" y="467"/>
                    <a:pt x="22" y="461"/>
                    <a:pt x="23" y="459"/>
                  </a:cubicBezTo>
                  <a:cubicBezTo>
                    <a:pt x="24" y="456"/>
                    <a:pt x="28" y="452"/>
                    <a:pt x="30" y="451"/>
                  </a:cubicBezTo>
                  <a:cubicBezTo>
                    <a:pt x="32" y="450"/>
                    <a:pt x="35" y="452"/>
                    <a:pt x="37" y="451"/>
                  </a:cubicBezTo>
                  <a:cubicBezTo>
                    <a:pt x="38" y="450"/>
                    <a:pt x="39" y="446"/>
                    <a:pt x="40" y="444"/>
                  </a:cubicBezTo>
                  <a:cubicBezTo>
                    <a:pt x="41" y="443"/>
                    <a:pt x="42" y="439"/>
                    <a:pt x="44" y="437"/>
                  </a:cubicBezTo>
                  <a:cubicBezTo>
                    <a:pt x="45" y="436"/>
                    <a:pt x="48" y="435"/>
                    <a:pt x="49" y="434"/>
                  </a:cubicBezTo>
                  <a:cubicBezTo>
                    <a:pt x="50" y="432"/>
                    <a:pt x="50" y="426"/>
                    <a:pt x="51" y="424"/>
                  </a:cubicBezTo>
                  <a:cubicBezTo>
                    <a:pt x="51" y="424"/>
                    <a:pt x="52" y="423"/>
                    <a:pt x="52" y="422"/>
                  </a:cubicBezTo>
                  <a:cubicBezTo>
                    <a:pt x="53" y="420"/>
                    <a:pt x="52" y="417"/>
                    <a:pt x="52" y="415"/>
                  </a:cubicBezTo>
                  <a:cubicBezTo>
                    <a:pt x="52" y="413"/>
                    <a:pt x="53" y="410"/>
                    <a:pt x="53" y="408"/>
                  </a:cubicBezTo>
                  <a:cubicBezTo>
                    <a:pt x="53" y="406"/>
                    <a:pt x="53" y="403"/>
                    <a:pt x="55" y="402"/>
                  </a:cubicBezTo>
                  <a:cubicBezTo>
                    <a:pt x="56" y="401"/>
                    <a:pt x="62" y="404"/>
                    <a:pt x="64" y="402"/>
                  </a:cubicBezTo>
                  <a:cubicBezTo>
                    <a:pt x="66" y="401"/>
                    <a:pt x="66" y="395"/>
                    <a:pt x="65" y="393"/>
                  </a:cubicBezTo>
                  <a:cubicBezTo>
                    <a:pt x="64" y="391"/>
                    <a:pt x="59" y="390"/>
                    <a:pt x="58" y="387"/>
                  </a:cubicBezTo>
                  <a:cubicBezTo>
                    <a:pt x="58" y="385"/>
                    <a:pt x="61" y="381"/>
                    <a:pt x="61" y="379"/>
                  </a:cubicBezTo>
                  <a:cubicBezTo>
                    <a:pt x="60" y="375"/>
                    <a:pt x="58" y="369"/>
                    <a:pt x="56" y="366"/>
                  </a:cubicBezTo>
                  <a:cubicBezTo>
                    <a:pt x="55" y="365"/>
                    <a:pt x="51" y="363"/>
                    <a:pt x="51" y="361"/>
                  </a:cubicBezTo>
                  <a:cubicBezTo>
                    <a:pt x="50" y="359"/>
                    <a:pt x="53" y="355"/>
                    <a:pt x="52" y="353"/>
                  </a:cubicBezTo>
                  <a:cubicBezTo>
                    <a:pt x="51" y="350"/>
                    <a:pt x="44" y="349"/>
                    <a:pt x="42" y="347"/>
                  </a:cubicBezTo>
                  <a:cubicBezTo>
                    <a:pt x="41" y="345"/>
                    <a:pt x="40" y="340"/>
                    <a:pt x="39" y="339"/>
                  </a:cubicBezTo>
                  <a:cubicBezTo>
                    <a:pt x="36" y="338"/>
                    <a:pt x="30" y="340"/>
                    <a:pt x="27" y="339"/>
                  </a:cubicBezTo>
                  <a:cubicBezTo>
                    <a:pt x="25" y="339"/>
                    <a:pt x="20" y="338"/>
                    <a:pt x="19" y="336"/>
                  </a:cubicBezTo>
                  <a:cubicBezTo>
                    <a:pt x="16" y="334"/>
                    <a:pt x="14" y="327"/>
                    <a:pt x="13" y="324"/>
                  </a:cubicBezTo>
                  <a:cubicBezTo>
                    <a:pt x="13" y="321"/>
                    <a:pt x="13" y="315"/>
                    <a:pt x="15" y="313"/>
                  </a:cubicBezTo>
                  <a:cubicBezTo>
                    <a:pt x="17" y="312"/>
                    <a:pt x="23" y="315"/>
                    <a:pt x="25" y="314"/>
                  </a:cubicBezTo>
                  <a:cubicBezTo>
                    <a:pt x="26" y="314"/>
                    <a:pt x="29" y="312"/>
                    <a:pt x="29" y="311"/>
                  </a:cubicBezTo>
                  <a:cubicBezTo>
                    <a:pt x="30" y="309"/>
                    <a:pt x="30" y="305"/>
                    <a:pt x="29" y="303"/>
                  </a:cubicBezTo>
                  <a:cubicBezTo>
                    <a:pt x="29" y="301"/>
                    <a:pt x="26" y="298"/>
                    <a:pt x="25" y="297"/>
                  </a:cubicBezTo>
                  <a:cubicBezTo>
                    <a:pt x="25" y="295"/>
                    <a:pt x="25" y="290"/>
                    <a:pt x="25" y="288"/>
                  </a:cubicBezTo>
                  <a:cubicBezTo>
                    <a:pt x="26" y="287"/>
                    <a:pt x="30" y="284"/>
                    <a:pt x="30" y="283"/>
                  </a:cubicBezTo>
                  <a:cubicBezTo>
                    <a:pt x="31" y="280"/>
                    <a:pt x="31" y="275"/>
                    <a:pt x="30" y="273"/>
                  </a:cubicBezTo>
                  <a:cubicBezTo>
                    <a:pt x="29" y="271"/>
                    <a:pt x="24" y="271"/>
                    <a:pt x="24" y="270"/>
                  </a:cubicBezTo>
                  <a:cubicBezTo>
                    <a:pt x="22" y="268"/>
                    <a:pt x="22" y="264"/>
                    <a:pt x="24" y="262"/>
                  </a:cubicBezTo>
                  <a:cubicBezTo>
                    <a:pt x="25" y="260"/>
                    <a:pt x="32" y="257"/>
                    <a:pt x="35" y="257"/>
                  </a:cubicBezTo>
                  <a:cubicBezTo>
                    <a:pt x="36" y="257"/>
                    <a:pt x="39" y="257"/>
                    <a:pt x="40" y="257"/>
                  </a:cubicBezTo>
                  <a:cubicBezTo>
                    <a:pt x="42" y="258"/>
                    <a:pt x="45" y="262"/>
                    <a:pt x="47" y="262"/>
                  </a:cubicBezTo>
                  <a:cubicBezTo>
                    <a:pt x="51" y="261"/>
                    <a:pt x="52" y="253"/>
                    <a:pt x="54" y="250"/>
                  </a:cubicBezTo>
                  <a:cubicBezTo>
                    <a:pt x="54" y="250"/>
                    <a:pt x="56" y="249"/>
                    <a:pt x="56" y="248"/>
                  </a:cubicBezTo>
                  <a:cubicBezTo>
                    <a:pt x="58" y="248"/>
                    <a:pt x="61" y="248"/>
                    <a:pt x="62" y="249"/>
                  </a:cubicBezTo>
                  <a:cubicBezTo>
                    <a:pt x="63" y="250"/>
                    <a:pt x="65" y="253"/>
                    <a:pt x="65" y="255"/>
                  </a:cubicBezTo>
                  <a:cubicBezTo>
                    <a:pt x="65" y="257"/>
                    <a:pt x="61" y="261"/>
                    <a:pt x="62" y="263"/>
                  </a:cubicBezTo>
                  <a:cubicBezTo>
                    <a:pt x="63" y="265"/>
                    <a:pt x="70" y="266"/>
                    <a:pt x="72" y="266"/>
                  </a:cubicBezTo>
                  <a:cubicBezTo>
                    <a:pt x="74" y="266"/>
                    <a:pt x="76" y="263"/>
                    <a:pt x="77" y="262"/>
                  </a:cubicBezTo>
                  <a:cubicBezTo>
                    <a:pt x="78" y="260"/>
                    <a:pt x="80" y="255"/>
                    <a:pt x="79" y="252"/>
                  </a:cubicBezTo>
                  <a:cubicBezTo>
                    <a:pt x="79" y="250"/>
                    <a:pt x="75" y="248"/>
                    <a:pt x="75" y="246"/>
                  </a:cubicBezTo>
                  <a:cubicBezTo>
                    <a:pt x="75" y="245"/>
                    <a:pt x="78" y="243"/>
                    <a:pt x="79" y="243"/>
                  </a:cubicBezTo>
                  <a:cubicBezTo>
                    <a:pt x="81" y="243"/>
                    <a:pt x="84" y="248"/>
                    <a:pt x="86" y="249"/>
                  </a:cubicBezTo>
                  <a:cubicBezTo>
                    <a:pt x="87" y="249"/>
                    <a:pt x="89" y="249"/>
                    <a:pt x="90" y="249"/>
                  </a:cubicBezTo>
                  <a:cubicBezTo>
                    <a:pt x="92" y="248"/>
                    <a:pt x="94" y="247"/>
                    <a:pt x="94" y="245"/>
                  </a:cubicBezTo>
                  <a:cubicBezTo>
                    <a:pt x="95" y="244"/>
                    <a:pt x="93" y="240"/>
                    <a:pt x="94" y="239"/>
                  </a:cubicBezTo>
                  <a:cubicBezTo>
                    <a:pt x="96" y="237"/>
                    <a:pt x="101" y="235"/>
                    <a:pt x="103" y="236"/>
                  </a:cubicBezTo>
                  <a:cubicBezTo>
                    <a:pt x="104" y="237"/>
                    <a:pt x="103" y="242"/>
                    <a:pt x="105" y="244"/>
                  </a:cubicBezTo>
                  <a:cubicBezTo>
                    <a:pt x="107" y="246"/>
                    <a:pt x="115" y="248"/>
                    <a:pt x="118" y="248"/>
                  </a:cubicBezTo>
                  <a:cubicBezTo>
                    <a:pt x="120" y="247"/>
                    <a:pt x="124" y="244"/>
                    <a:pt x="126" y="243"/>
                  </a:cubicBezTo>
                  <a:cubicBezTo>
                    <a:pt x="128" y="241"/>
                    <a:pt x="132" y="238"/>
                    <a:pt x="134" y="237"/>
                  </a:cubicBezTo>
                  <a:cubicBezTo>
                    <a:pt x="137" y="235"/>
                    <a:pt x="143" y="232"/>
                    <a:pt x="146" y="232"/>
                  </a:cubicBezTo>
                  <a:cubicBezTo>
                    <a:pt x="149" y="231"/>
                    <a:pt x="153" y="233"/>
                    <a:pt x="155" y="232"/>
                  </a:cubicBezTo>
                  <a:cubicBezTo>
                    <a:pt x="157" y="232"/>
                    <a:pt x="160" y="229"/>
                    <a:pt x="162" y="228"/>
                  </a:cubicBezTo>
                  <a:cubicBezTo>
                    <a:pt x="164" y="228"/>
                    <a:pt x="168" y="228"/>
                    <a:pt x="169" y="229"/>
                  </a:cubicBezTo>
                  <a:cubicBezTo>
                    <a:pt x="171" y="230"/>
                    <a:pt x="171" y="236"/>
                    <a:pt x="173" y="237"/>
                  </a:cubicBezTo>
                  <a:cubicBezTo>
                    <a:pt x="175" y="238"/>
                    <a:pt x="179" y="237"/>
                    <a:pt x="181" y="236"/>
                  </a:cubicBezTo>
                  <a:cubicBezTo>
                    <a:pt x="184" y="235"/>
                    <a:pt x="188" y="232"/>
                    <a:pt x="190" y="230"/>
                  </a:cubicBezTo>
                  <a:cubicBezTo>
                    <a:pt x="191" y="228"/>
                    <a:pt x="192" y="223"/>
                    <a:pt x="193" y="222"/>
                  </a:cubicBezTo>
                  <a:cubicBezTo>
                    <a:pt x="194" y="220"/>
                    <a:pt x="198" y="220"/>
                    <a:pt x="199" y="219"/>
                  </a:cubicBezTo>
                  <a:cubicBezTo>
                    <a:pt x="201" y="217"/>
                    <a:pt x="202" y="211"/>
                    <a:pt x="204" y="210"/>
                  </a:cubicBezTo>
                  <a:cubicBezTo>
                    <a:pt x="206" y="209"/>
                    <a:pt x="209" y="211"/>
                    <a:pt x="210" y="210"/>
                  </a:cubicBezTo>
                  <a:cubicBezTo>
                    <a:pt x="212" y="209"/>
                    <a:pt x="211" y="204"/>
                    <a:pt x="213" y="203"/>
                  </a:cubicBezTo>
                  <a:cubicBezTo>
                    <a:pt x="214" y="202"/>
                    <a:pt x="217" y="204"/>
                    <a:pt x="219" y="203"/>
                  </a:cubicBezTo>
                  <a:cubicBezTo>
                    <a:pt x="220" y="202"/>
                    <a:pt x="221" y="198"/>
                    <a:pt x="221" y="196"/>
                  </a:cubicBezTo>
                  <a:cubicBezTo>
                    <a:pt x="221" y="194"/>
                    <a:pt x="221" y="191"/>
                    <a:pt x="221" y="189"/>
                  </a:cubicBezTo>
                  <a:cubicBezTo>
                    <a:pt x="222" y="187"/>
                    <a:pt x="225" y="185"/>
                    <a:pt x="225" y="183"/>
                  </a:cubicBezTo>
                  <a:cubicBezTo>
                    <a:pt x="225" y="181"/>
                    <a:pt x="223" y="178"/>
                    <a:pt x="222" y="178"/>
                  </a:cubicBezTo>
                  <a:cubicBezTo>
                    <a:pt x="221" y="177"/>
                    <a:pt x="217" y="177"/>
                    <a:pt x="216" y="176"/>
                  </a:cubicBezTo>
                  <a:cubicBezTo>
                    <a:pt x="216" y="175"/>
                    <a:pt x="218" y="172"/>
                    <a:pt x="218" y="170"/>
                  </a:cubicBezTo>
                  <a:cubicBezTo>
                    <a:pt x="217" y="169"/>
                    <a:pt x="215" y="166"/>
                    <a:pt x="215" y="164"/>
                  </a:cubicBezTo>
                  <a:cubicBezTo>
                    <a:pt x="216" y="161"/>
                    <a:pt x="220" y="157"/>
                    <a:pt x="223" y="157"/>
                  </a:cubicBezTo>
                  <a:cubicBezTo>
                    <a:pt x="225" y="156"/>
                    <a:pt x="228" y="158"/>
                    <a:pt x="230" y="159"/>
                  </a:cubicBezTo>
                  <a:cubicBezTo>
                    <a:pt x="231" y="160"/>
                    <a:pt x="233" y="164"/>
                    <a:pt x="234" y="164"/>
                  </a:cubicBezTo>
                  <a:cubicBezTo>
                    <a:pt x="237" y="165"/>
                    <a:pt x="243" y="163"/>
                    <a:pt x="244" y="160"/>
                  </a:cubicBezTo>
                  <a:cubicBezTo>
                    <a:pt x="245" y="159"/>
                    <a:pt x="244" y="156"/>
                    <a:pt x="244" y="154"/>
                  </a:cubicBezTo>
                  <a:cubicBezTo>
                    <a:pt x="245" y="152"/>
                    <a:pt x="247" y="148"/>
                    <a:pt x="247" y="146"/>
                  </a:cubicBezTo>
                  <a:cubicBezTo>
                    <a:pt x="247" y="144"/>
                    <a:pt x="247" y="141"/>
                    <a:pt x="246" y="140"/>
                  </a:cubicBezTo>
                  <a:cubicBezTo>
                    <a:pt x="245" y="138"/>
                    <a:pt x="241" y="136"/>
                    <a:pt x="240" y="135"/>
                  </a:cubicBezTo>
                  <a:cubicBezTo>
                    <a:pt x="239" y="133"/>
                    <a:pt x="240" y="130"/>
                    <a:pt x="239" y="129"/>
                  </a:cubicBezTo>
                  <a:cubicBezTo>
                    <a:pt x="238" y="128"/>
                    <a:pt x="236" y="128"/>
                    <a:pt x="235" y="127"/>
                  </a:cubicBezTo>
                  <a:cubicBezTo>
                    <a:pt x="234" y="125"/>
                    <a:pt x="233" y="121"/>
                    <a:pt x="234" y="119"/>
                  </a:cubicBezTo>
                  <a:cubicBezTo>
                    <a:pt x="235" y="117"/>
                    <a:pt x="239" y="115"/>
                    <a:pt x="241" y="115"/>
                  </a:cubicBezTo>
                  <a:cubicBezTo>
                    <a:pt x="243" y="114"/>
                    <a:pt x="246" y="112"/>
                    <a:pt x="248" y="111"/>
                  </a:cubicBezTo>
                  <a:cubicBezTo>
                    <a:pt x="249" y="111"/>
                    <a:pt x="251" y="112"/>
                    <a:pt x="252" y="111"/>
                  </a:cubicBezTo>
                  <a:cubicBezTo>
                    <a:pt x="254" y="110"/>
                    <a:pt x="256" y="104"/>
                    <a:pt x="257" y="102"/>
                  </a:cubicBezTo>
                  <a:cubicBezTo>
                    <a:pt x="258" y="101"/>
                    <a:pt x="261" y="100"/>
                    <a:pt x="262" y="100"/>
                  </a:cubicBezTo>
                  <a:cubicBezTo>
                    <a:pt x="262" y="99"/>
                    <a:pt x="264" y="96"/>
                    <a:pt x="264" y="95"/>
                  </a:cubicBezTo>
                  <a:cubicBezTo>
                    <a:pt x="265" y="94"/>
                    <a:pt x="264" y="91"/>
                    <a:pt x="264" y="90"/>
                  </a:cubicBezTo>
                  <a:cubicBezTo>
                    <a:pt x="265" y="88"/>
                    <a:pt x="269" y="86"/>
                    <a:pt x="271" y="85"/>
                  </a:cubicBezTo>
                  <a:cubicBezTo>
                    <a:pt x="273" y="84"/>
                    <a:pt x="277" y="84"/>
                    <a:pt x="279" y="83"/>
                  </a:cubicBezTo>
                  <a:cubicBezTo>
                    <a:pt x="280" y="82"/>
                    <a:pt x="279" y="78"/>
                    <a:pt x="280" y="78"/>
                  </a:cubicBezTo>
                  <a:cubicBezTo>
                    <a:pt x="281" y="77"/>
                    <a:pt x="285" y="78"/>
                    <a:pt x="286" y="78"/>
                  </a:cubicBezTo>
                  <a:cubicBezTo>
                    <a:pt x="288" y="77"/>
                    <a:pt x="291" y="73"/>
                    <a:pt x="292" y="71"/>
                  </a:cubicBezTo>
                  <a:cubicBezTo>
                    <a:pt x="292" y="70"/>
                    <a:pt x="291" y="66"/>
                    <a:pt x="291" y="65"/>
                  </a:cubicBezTo>
                  <a:cubicBezTo>
                    <a:pt x="291" y="64"/>
                    <a:pt x="293" y="62"/>
                    <a:pt x="293" y="60"/>
                  </a:cubicBezTo>
                  <a:cubicBezTo>
                    <a:pt x="293" y="59"/>
                    <a:pt x="292" y="57"/>
                    <a:pt x="293" y="57"/>
                  </a:cubicBezTo>
                  <a:cubicBezTo>
                    <a:pt x="294" y="55"/>
                    <a:pt x="298" y="57"/>
                    <a:pt x="300" y="57"/>
                  </a:cubicBezTo>
                  <a:cubicBezTo>
                    <a:pt x="302" y="56"/>
                    <a:pt x="305" y="56"/>
                    <a:pt x="306" y="55"/>
                  </a:cubicBezTo>
                  <a:cubicBezTo>
                    <a:pt x="307" y="53"/>
                    <a:pt x="305" y="47"/>
                    <a:pt x="306" y="45"/>
                  </a:cubicBezTo>
                  <a:cubicBezTo>
                    <a:pt x="307" y="44"/>
                    <a:pt x="309" y="42"/>
                    <a:pt x="310" y="41"/>
                  </a:cubicBezTo>
                  <a:cubicBezTo>
                    <a:pt x="311" y="39"/>
                    <a:pt x="309" y="35"/>
                    <a:pt x="310" y="33"/>
                  </a:cubicBezTo>
                  <a:cubicBezTo>
                    <a:pt x="310" y="31"/>
                    <a:pt x="314" y="30"/>
                    <a:pt x="314" y="29"/>
                  </a:cubicBezTo>
                  <a:cubicBezTo>
                    <a:pt x="315" y="27"/>
                    <a:pt x="313" y="22"/>
                    <a:pt x="312" y="20"/>
                  </a:cubicBezTo>
                  <a:cubicBezTo>
                    <a:pt x="311" y="18"/>
                    <a:pt x="310" y="16"/>
                    <a:pt x="310" y="14"/>
                  </a:cubicBezTo>
                  <a:cubicBezTo>
                    <a:pt x="310" y="13"/>
                    <a:pt x="311" y="9"/>
                    <a:pt x="312" y="8"/>
                  </a:cubicBezTo>
                  <a:cubicBezTo>
                    <a:pt x="313" y="7"/>
                    <a:pt x="315" y="6"/>
                    <a:pt x="317"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29"/>
            <p:cNvSpPr>
              <a:spLocks/>
            </p:cNvSpPr>
            <p:nvPr/>
          </p:nvSpPr>
          <p:spPr bwMode="auto">
            <a:xfrm>
              <a:off x="2725738" y="2741613"/>
              <a:ext cx="977900" cy="946150"/>
            </a:xfrm>
            <a:custGeom>
              <a:avLst/>
              <a:gdLst/>
              <a:ahLst/>
              <a:cxnLst>
                <a:cxn ang="0">
                  <a:pos x="59" y="397"/>
                </a:cxn>
                <a:cxn ang="0">
                  <a:pos x="99" y="373"/>
                </a:cxn>
                <a:cxn ang="0">
                  <a:pos x="116" y="339"/>
                </a:cxn>
                <a:cxn ang="0">
                  <a:pos x="134" y="304"/>
                </a:cxn>
                <a:cxn ang="0">
                  <a:pos x="106" y="269"/>
                </a:cxn>
                <a:cxn ang="0">
                  <a:pos x="65" y="280"/>
                </a:cxn>
                <a:cxn ang="0">
                  <a:pos x="47" y="259"/>
                </a:cxn>
                <a:cxn ang="0">
                  <a:pos x="25" y="213"/>
                </a:cxn>
                <a:cxn ang="0">
                  <a:pos x="9" y="158"/>
                </a:cxn>
                <a:cxn ang="0">
                  <a:pos x="19" y="113"/>
                </a:cxn>
                <a:cxn ang="0">
                  <a:pos x="34" y="68"/>
                </a:cxn>
                <a:cxn ang="0">
                  <a:pos x="62" y="82"/>
                </a:cxn>
                <a:cxn ang="0">
                  <a:pos x="107" y="85"/>
                </a:cxn>
                <a:cxn ang="0">
                  <a:pos x="132" y="62"/>
                </a:cxn>
                <a:cxn ang="0">
                  <a:pos x="155" y="57"/>
                </a:cxn>
                <a:cxn ang="0">
                  <a:pos x="184" y="82"/>
                </a:cxn>
                <a:cxn ang="0">
                  <a:pos x="199" y="21"/>
                </a:cxn>
                <a:cxn ang="0">
                  <a:pos x="236" y="2"/>
                </a:cxn>
                <a:cxn ang="0">
                  <a:pos x="272" y="27"/>
                </a:cxn>
                <a:cxn ang="0">
                  <a:pos x="301" y="60"/>
                </a:cxn>
                <a:cxn ang="0">
                  <a:pos x="334" y="53"/>
                </a:cxn>
                <a:cxn ang="0">
                  <a:pos x="389" y="23"/>
                </a:cxn>
                <a:cxn ang="0">
                  <a:pos x="388" y="55"/>
                </a:cxn>
                <a:cxn ang="0">
                  <a:pos x="408" y="75"/>
                </a:cxn>
                <a:cxn ang="0">
                  <a:pos x="419" y="27"/>
                </a:cxn>
                <a:cxn ang="0">
                  <a:pos x="461" y="1"/>
                </a:cxn>
                <a:cxn ang="0">
                  <a:pos x="509" y="9"/>
                </a:cxn>
                <a:cxn ang="0">
                  <a:pos x="511" y="57"/>
                </a:cxn>
                <a:cxn ang="0">
                  <a:pos x="523" y="88"/>
                </a:cxn>
                <a:cxn ang="0">
                  <a:pos x="550" y="123"/>
                </a:cxn>
                <a:cxn ang="0">
                  <a:pos x="513" y="158"/>
                </a:cxn>
                <a:cxn ang="0">
                  <a:pos x="548" y="190"/>
                </a:cxn>
                <a:cxn ang="0">
                  <a:pos x="561" y="227"/>
                </a:cxn>
                <a:cxn ang="0">
                  <a:pos x="579" y="252"/>
                </a:cxn>
                <a:cxn ang="0">
                  <a:pos x="558" y="289"/>
                </a:cxn>
                <a:cxn ang="0">
                  <a:pos x="518" y="306"/>
                </a:cxn>
                <a:cxn ang="0">
                  <a:pos x="478" y="326"/>
                </a:cxn>
                <a:cxn ang="0">
                  <a:pos x="452" y="325"/>
                </a:cxn>
                <a:cxn ang="0">
                  <a:pos x="429" y="341"/>
                </a:cxn>
                <a:cxn ang="0">
                  <a:pos x="448" y="358"/>
                </a:cxn>
                <a:cxn ang="0">
                  <a:pos x="444" y="386"/>
                </a:cxn>
                <a:cxn ang="0">
                  <a:pos x="397" y="397"/>
                </a:cxn>
                <a:cxn ang="0">
                  <a:pos x="364" y="418"/>
                </a:cxn>
                <a:cxn ang="0">
                  <a:pos x="347" y="441"/>
                </a:cxn>
                <a:cxn ang="0">
                  <a:pos x="339" y="469"/>
                </a:cxn>
                <a:cxn ang="0">
                  <a:pos x="319" y="479"/>
                </a:cxn>
                <a:cxn ang="0">
                  <a:pos x="306" y="495"/>
                </a:cxn>
                <a:cxn ang="0">
                  <a:pos x="321" y="515"/>
                </a:cxn>
                <a:cxn ang="0">
                  <a:pos x="344" y="532"/>
                </a:cxn>
                <a:cxn ang="0">
                  <a:pos x="338" y="551"/>
                </a:cxn>
                <a:cxn ang="0">
                  <a:pos x="302" y="561"/>
                </a:cxn>
                <a:cxn ang="0">
                  <a:pos x="272" y="543"/>
                </a:cxn>
                <a:cxn ang="0">
                  <a:pos x="245" y="529"/>
                </a:cxn>
                <a:cxn ang="0">
                  <a:pos x="195" y="530"/>
                </a:cxn>
                <a:cxn ang="0">
                  <a:pos x="168" y="529"/>
                </a:cxn>
                <a:cxn ang="0">
                  <a:pos x="134" y="532"/>
                </a:cxn>
                <a:cxn ang="0">
                  <a:pos x="107" y="531"/>
                </a:cxn>
                <a:cxn ang="0">
                  <a:pos x="69" y="506"/>
                </a:cxn>
                <a:cxn ang="0">
                  <a:pos x="42" y="466"/>
                </a:cxn>
              </a:cxnLst>
              <a:rect l="0" t="0" r="r" b="b"/>
              <a:pathLst>
                <a:path w="584" h="565">
                  <a:moveTo>
                    <a:pt x="37" y="424"/>
                  </a:moveTo>
                  <a:cubicBezTo>
                    <a:pt x="37" y="423"/>
                    <a:pt x="37" y="421"/>
                    <a:pt x="38" y="420"/>
                  </a:cubicBezTo>
                  <a:cubicBezTo>
                    <a:pt x="39" y="418"/>
                    <a:pt x="44" y="418"/>
                    <a:pt x="46" y="416"/>
                  </a:cubicBezTo>
                  <a:cubicBezTo>
                    <a:pt x="47" y="415"/>
                    <a:pt x="47" y="412"/>
                    <a:pt x="48" y="410"/>
                  </a:cubicBezTo>
                  <a:cubicBezTo>
                    <a:pt x="49" y="409"/>
                    <a:pt x="50" y="406"/>
                    <a:pt x="51" y="405"/>
                  </a:cubicBezTo>
                  <a:cubicBezTo>
                    <a:pt x="53" y="404"/>
                    <a:pt x="57" y="406"/>
                    <a:pt x="58" y="405"/>
                  </a:cubicBezTo>
                  <a:cubicBezTo>
                    <a:pt x="59" y="403"/>
                    <a:pt x="58" y="399"/>
                    <a:pt x="59" y="397"/>
                  </a:cubicBezTo>
                  <a:cubicBezTo>
                    <a:pt x="59" y="396"/>
                    <a:pt x="61" y="396"/>
                    <a:pt x="62" y="396"/>
                  </a:cubicBezTo>
                  <a:cubicBezTo>
                    <a:pt x="65" y="395"/>
                    <a:pt x="69" y="396"/>
                    <a:pt x="72" y="396"/>
                  </a:cubicBezTo>
                  <a:cubicBezTo>
                    <a:pt x="74" y="395"/>
                    <a:pt x="79" y="394"/>
                    <a:pt x="80" y="392"/>
                  </a:cubicBezTo>
                  <a:cubicBezTo>
                    <a:pt x="81" y="391"/>
                    <a:pt x="81" y="386"/>
                    <a:pt x="82" y="385"/>
                  </a:cubicBezTo>
                  <a:cubicBezTo>
                    <a:pt x="83" y="384"/>
                    <a:pt x="87" y="385"/>
                    <a:pt x="89" y="384"/>
                  </a:cubicBezTo>
                  <a:cubicBezTo>
                    <a:pt x="90" y="382"/>
                    <a:pt x="88" y="378"/>
                    <a:pt x="89" y="377"/>
                  </a:cubicBezTo>
                  <a:cubicBezTo>
                    <a:pt x="91" y="375"/>
                    <a:pt x="97" y="373"/>
                    <a:pt x="99" y="373"/>
                  </a:cubicBezTo>
                  <a:cubicBezTo>
                    <a:pt x="101" y="372"/>
                    <a:pt x="104" y="373"/>
                    <a:pt x="105" y="372"/>
                  </a:cubicBezTo>
                  <a:cubicBezTo>
                    <a:pt x="107" y="370"/>
                    <a:pt x="104" y="366"/>
                    <a:pt x="104" y="363"/>
                  </a:cubicBezTo>
                  <a:cubicBezTo>
                    <a:pt x="105" y="362"/>
                    <a:pt x="106" y="358"/>
                    <a:pt x="108" y="357"/>
                  </a:cubicBezTo>
                  <a:cubicBezTo>
                    <a:pt x="109" y="356"/>
                    <a:pt x="111" y="357"/>
                    <a:pt x="112" y="357"/>
                  </a:cubicBezTo>
                  <a:cubicBezTo>
                    <a:pt x="114" y="356"/>
                    <a:pt x="118" y="355"/>
                    <a:pt x="118" y="354"/>
                  </a:cubicBezTo>
                  <a:cubicBezTo>
                    <a:pt x="119" y="352"/>
                    <a:pt x="115" y="349"/>
                    <a:pt x="115" y="348"/>
                  </a:cubicBezTo>
                  <a:cubicBezTo>
                    <a:pt x="114" y="346"/>
                    <a:pt x="115" y="341"/>
                    <a:pt x="116" y="339"/>
                  </a:cubicBezTo>
                  <a:cubicBezTo>
                    <a:pt x="117" y="338"/>
                    <a:pt x="120" y="336"/>
                    <a:pt x="121" y="335"/>
                  </a:cubicBezTo>
                  <a:cubicBezTo>
                    <a:pt x="123" y="335"/>
                    <a:pt x="125" y="336"/>
                    <a:pt x="126" y="335"/>
                  </a:cubicBezTo>
                  <a:cubicBezTo>
                    <a:pt x="127" y="334"/>
                    <a:pt x="128" y="332"/>
                    <a:pt x="129" y="331"/>
                  </a:cubicBezTo>
                  <a:cubicBezTo>
                    <a:pt x="129" y="329"/>
                    <a:pt x="129" y="327"/>
                    <a:pt x="130" y="326"/>
                  </a:cubicBezTo>
                  <a:cubicBezTo>
                    <a:pt x="131" y="324"/>
                    <a:pt x="134" y="323"/>
                    <a:pt x="135" y="321"/>
                  </a:cubicBezTo>
                  <a:cubicBezTo>
                    <a:pt x="136" y="320"/>
                    <a:pt x="135" y="316"/>
                    <a:pt x="135" y="315"/>
                  </a:cubicBezTo>
                  <a:cubicBezTo>
                    <a:pt x="135" y="312"/>
                    <a:pt x="135" y="307"/>
                    <a:pt x="134" y="304"/>
                  </a:cubicBezTo>
                  <a:cubicBezTo>
                    <a:pt x="133" y="302"/>
                    <a:pt x="130" y="299"/>
                    <a:pt x="128" y="298"/>
                  </a:cubicBezTo>
                  <a:cubicBezTo>
                    <a:pt x="125" y="297"/>
                    <a:pt x="119" y="300"/>
                    <a:pt x="117" y="298"/>
                  </a:cubicBezTo>
                  <a:cubicBezTo>
                    <a:pt x="116" y="298"/>
                    <a:pt x="115" y="297"/>
                    <a:pt x="115" y="296"/>
                  </a:cubicBezTo>
                  <a:cubicBezTo>
                    <a:pt x="115" y="293"/>
                    <a:pt x="117" y="288"/>
                    <a:pt x="117" y="285"/>
                  </a:cubicBezTo>
                  <a:cubicBezTo>
                    <a:pt x="117" y="283"/>
                    <a:pt x="116" y="279"/>
                    <a:pt x="116" y="277"/>
                  </a:cubicBezTo>
                  <a:cubicBezTo>
                    <a:pt x="115" y="274"/>
                    <a:pt x="113" y="268"/>
                    <a:pt x="110" y="267"/>
                  </a:cubicBezTo>
                  <a:cubicBezTo>
                    <a:pt x="109" y="267"/>
                    <a:pt x="107" y="268"/>
                    <a:pt x="106" y="269"/>
                  </a:cubicBezTo>
                  <a:cubicBezTo>
                    <a:pt x="105" y="270"/>
                    <a:pt x="106" y="273"/>
                    <a:pt x="105" y="274"/>
                  </a:cubicBezTo>
                  <a:cubicBezTo>
                    <a:pt x="103" y="275"/>
                    <a:pt x="100" y="276"/>
                    <a:pt x="98" y="275"/>
                  </a:cubicBezTo>
                  <a:cubicBezTo>
                    <a:pt x="97" y="275"/>
                    <a:pt x="95" y="272"/>
                    <a:pt x="94" y="272"/>
                  </a:cubicBezTo>
                  <a:cubicBezTo>
                    <a:pt x="92" y="271"/>
                    <a:pt x="88" y="271"/>
                    <a:pt x="86" y="272"/>
                  </a:cubicBezTo>
                  <a:cubicBezTo>
                    <a:pt x="85" y="272"/>
                    <a:pt x="83" y="274"/>
                    <a:pt x="82" y="275"/>
                  </a:cubicBezTo>
                  <a:cubicBezTo>
                    <a:pt x="80" y="277"/>
                    <a:pt x="76" y="279"/>
                    <a:pt x="74" y="280"/>
                  </a:cubicBezTo>
                  <a:cubicBezTo>
                    <a:pt x="72" y="280"/>
                    <a:pt x="67" y="279"/>
                    <a:pt x="65" y="280"/>
                  </a:cubicBezTo>
                  <a:cubicBezTo>
                    <a:pt x="65" y="280"/>
                    <a:pt x="65" y="281"/>
                    <a:pt x="65" y="282"/>
                  </a:cubicBezTo>
                  <a:cubicBezTo>
                    <a:pt x="63" y="283"/>
                    <a:pt x="58" y="283"/>
                    <a:pt x="56" y="282"/>
                  </a:cubicBezTo>
                  <a:cubicBezTo>
                    <a:pt x="54" y="282"/>
                    <a:pt x="52" y="280"/>
                    <a:pt x="50" y="280"/>
                  </a:cubicBezTo>
                  <a:cubicBezTo>
                    <a:pt x="47" y="279"/>
                    <a:pt x="40" y="283"/>
                    <a:pt x="38" y="280"/>
                  </a:cubicBezTo>
                  <a:cubicBezTo>
                    <a:pt x="36" y="279"/>
                    <a:pt x="37" y="275"/>
                    <a:pt x="38" y="274"/>
                  </a:cubicBezTo>
                  <a:cubicBezTo>
                    <a:pt x="38" y="271"/>
                    <a:pt x="41" y="265"/>
                    <a:pt x="43" y="262"/>
                  </a:cubicBezTo>
                  <a:cubicBezTo>
                    <a:pt x="44" y="261"/>
                    <a:pt x="46" y="260"/>
                    <a:pt x="47" y="259"/>
                  </a:cubicBezTo>
                  <a:cubicBezTo>
                    <a:pt x="48" y="258"/>
                    <a:pt x="50" y="254"/>
                    <a:pt x="50" y="253"/>
                  </a:cubicBezTo>
                  <a:cubicBezTo>
                    <a:pt x="50" y="252"/>
                    <a:pt x="49" y="246"/>
                    <a:pt x="47" y="245"/>
                  </a:cubicBezTo>
                  <a:cubicBezTo>
                    <a:pt x="46" y="243"/>
                    <a:pt x="42" y="242"/>
                    <a:pt x="41" y="240"/>
                  </a:cubicBezTo>
                  <a:cubicBezTo>
                    <a:pt x="40" y="238"/>
                    <a:pt x="42" y="234"/>
                    <a:pt x="42" y="232"/>
                  </a:cubicBezTo>
                  <a:cubicBezTo>
                    <a:pt x="42" y="231"/>
                    <a:pt x="41" y="227"/>
                    <a:pt x="39" y="226"/>
                  </a:cubicBezTo>
                  <a:cubicBezTo>
                    <a:pt x="38" y="223"/>
                    <a:pt x="32" y="222"/>
                    <a:pt x="30" y="220"/>
                  </a:cubicBezTo>
                  <a:cubicBezTo>
                    <a:pt x="28" y="219"/>
                    <a:pt x="26" y="215"/>
                    <a:pt x="25" y="213"/>
                  </a:cubicBezTo>
                  <a:cubicBezTo>
                    <a:pt x="23" y="209"/>
                    <a:pt x="20" y="202"/>
                    <a:pt x="18" y="199"/>
                  </a:cubicBezTo>
                  <a:cubicBezTo>
                    <a:pt x="16" y="197"/>
                    <a:pt x="14" y="193"/>
                    <a:pt x="13" y="191"/>
                  </a:cubicBezTo>
                  <a:cubicBezTo>
                    <a:pt x="12" y="190"/>
                    <a:pt x="8" y="188"/>
                    <a:pt x="7" y="187"/>
                  </a:cubicBezTo>
                  <a:cubicBezTo>
                    <a:pt x="5" y="184"/>
                    <a:pt x="2" y="179"/>
                    <a:pt x="3" y="176"/>
                  </a:cubicBezTo>
                  <a:cubicBezTo>
                    <a:pt x="3" y="174"/>
                    <a:pt x="7" y="171"/>
                    <a:pt x="7" y="170"/>
                  </a:cubicBezTo>
                  <a:cubicBezTo>
                    <a:pt x="7" y="169"/>
                    <a:pt x="6" y="165"/>
                    <a:pt x="6" y="163"/>
                  </a:cubicBezTo>
                  <a:cubicBezTo>
                    <a:pt x="7" y="162"/>
                    <a:pt x="9" y="159"/>
                    <a:pt x="9" y="158"/>
                  </a:cubicBezTo>
                  <a:cubicBezTo>
                    <a:pt x="9" y="154"/>
                    <a:pt x="4" y="149"/>
                    <a:pt x="3" y="145"/>
                  </a:cubicBezTo>
                  <a:cubicBezTo>
                    <a:pt x="2" y="144"/>
                    <a:pt x="0" y="142"/>
                    <a:pt x="1" y="140"/>
                  </a:cubicBezTo>
                  <a:cubicBezTo>
                    <a:pt x="2" y="138"/>
                    <a:pt x="7" y="135"/>
                    <a:pt x="9" y="134"/>
                  </a:cubicBezTo>
                  <a:cubicBezTo>
                    <a:pt x="11" y="134"/>
                    <a:pt x="16" y="135"/>
                    <a:pt x="18" y="134"/>
                  </a:cubicBezTo>
                  <a:cubicBezTo>
                    <a:pt x="20" y="133"/>
                    <a:pt x="21" y="130"/>
                    <a:pt x="22" y="128"/>
                  </a:cubicBezTo>
                  <a:cubicBezTo>
                    <a:pt x="22" y="127"/>
                    <a:pt x="23" y="124"/>
                    <a:pt x="22" y="123"/>
                  </a:cubicBezTo>
                  <a:cubicBezTo>
                    <a:pt x="22" y="120"/>
                    <a:pt x="19" y="116"/>
                    <a:pt x="19" y="113"/>
                  </a:cubicBezTo>
                  <a:cubicBezTo>
                    <a:pt x="18" y="110"/>
                    <a:pt x="19" y="103"/>
                    <a:pt x="19" y="102"/>
                  </a:cubicBezTo>
                  <a:cubicBezTo>
                    <a:pt x="19" y="101"/>
                    <a:pt x="19" y="90"/>
                    <a:pt x="19" y="90"/>
                  </a:cubicBezTo>
                  <a:cubicBezTo>
                    <a:pt x="19" y="89"/>
                    <a:pt x="17" y="82"/>
                    <a:pt x="17" y="81"/>
                  </a:cubicBezTo>
                  <a:cubicBezTo>
                    <a:pt x="17" y="80"/>
                    <a:pt x="18" y="71"/>
                    <a:pt x="20" y="69"/>
                  </a:cubicBezTo>
                  <a:cubicBezTo>
                    <a:pt x="22" y="67"/>
                    <a:pt x="25" y="67"/>
                    <a:pt x="27" y="66"/>
                  </a:cubicBezTo>
                  <a:cubicBezTo>
                    <a:pt x="28" y="66"/>
                    <a:pt x="29" y="65"/>
                    <a:pt x="30" y="64"/>
                  </a:cubicBezTo>
                  <a:cubicBezTo>
                    <a:pt x="32" y="65"/>
                    <a:pt x="33" y="67"/>
                    <a:pt x="34" y="68"/>
                  </a:cubicBezTo>
                  <a:cubicBezTo>
                    <a:pt x="35" y="70"/>
                    <a:pt x="34" y="73"/>
                    <a:pt x="35" y="74"/>
                  </a:cubicBezTo>
                  <a:cubicBezTo>
                    <a:pt x="35" y="75"/>
                    <a:pt x="37" y="78"/>
                    <a:pt x="38" y="79"/>
                  </a:cubicBezTo>
                  <a:cubicBezTo>
                    <a:pt x="39" y="80"/>
                    <a:pt x="43" y="80"/>
                    <a:pt x="45" y="81"/>
                  </a:cubicBezTo>
                  <a:cubicBezTo>
                    <a:pt x="46" y="82"/>
                    <a:pt x="49" y="82"/>
                    <a:pt x="51" y="84"/>
                  </a:cubicBezTo>
                  <a:cubicBezTo>
                    <a:pt x="51" y="84"/>
                    <a:pt x="51" y="88"/>
                    <a:pt x="52" y="88"/>
                  </a:cubicBezTo>
                  <a:cubicBezTo>
                    <a:pt x="54" y="89"/>
                    <a:pt x="57" y="88"/>
                    <a:pt x="59" y="87"/>
                  </a:cubicBezTo>
                  <a:cubicBezTo>
                    <a:pt x="60" y="86"/>
                    <a:pt x="61" y="83"/>
                    <a:pt x="62" y="82"/>
                  </a:cubicBezTo>
                  <a:cubicBezTo>
                    <a:pt x="63" y="81"/>
                    <a:pt x="66" y="81"/>
                    <a:pt x="67" y="82"/>
                  </a:cubicBezTo>
                  <a:cubicBezTo>
                    <a:pt x="68" y="82"/>
                    <a:pt x="70" y="84"/>
                    <a:pt x="70" y="84"/>
                  </a:cubicBezTo>
                  <a:cubicBezTo>
                    <a:pt x="72" y="85"/>
                    <a:pt x="75" y="86"/>
                    <a:pt x="77" y="85"/>
                  </a:cubicBezTo>
                  <a:cubicBezTo>
                    <a:pt x="78" y="85"/>
                    <a:pt x="80" y="84"/>
                    <a:pt x="81" y="84"/>
                  </a:cubicBezTo>
                  <a:cubicBezTo>
                    <a:pt x="82" y="84"/>
                    <a:pt x="85" y="83"/>
                    <a:pt x="86" y="84"/>
                  </a:cubicBezTo>
                  <a:cubicBezTo>
                    <a:pt x="89" y="84"/>
                    <a:pt x="93" y="85"/>
                    <a:pt x="96" y="85"/>
                  </a:cubicBezTo>
                  <a:cubicBezTo>
                    <a:pt x="99" y="86"/>
                    <a:pt x="105" y="86"/>
                    <a:pt x="107" y="85"/>
                  </a:cubicBezTo>
                  <a:cubicBezTo>
                    <a:pt x="110" y="84"/>
                    <a:pt x="114" y="82"/>
                    <a:pt x="115" y="80"/>
                  </a:cubicBezTo>
                  <a:cubicBezTo>
                    <a:pt x="115" y="78"/>
                    <a:pt x="114" y="74"/>
                    <a:pt x="115" y="72"/>
                  </a:cubicBezTo>
                  <a:cubicBezTo>
                    <a:pt x="115" y="70"/>
                    <a:pt x="117" y="68"/>
                    <a:pt x="118" y="66"/>
                  </a:cubicBezTo>
                  <a:cubicBezTo>
                    <a:pt x="118" y="65"/>
                    <a:pt x="117" y="62"/>
                    <a:pt x="118" y="61"/>
                  </a:cubicBezTo>
                  <a:cubicBezTo>
                    <a:pt x="118" y="60"/>
                    <a:pt x="120" y="57"/>
                    <a:pt x="122" y="57"/>
                  </a:cubicBezTo>
                  <a:cubicBezTo>
                    <a:pt x="123" y="57"/>
                    <a:pt x="125" y="58"/>
                    <a:pt x="127" y="59"/>
                  </a:cubicBezTo>
                  <a:cubicBezTo>
                    <a:pt x="128" y="59"/>
                    <a:pt x="131" y="62"/>
                    <a:pt x="132" y="62"/>
                  </a:cubicBezTo>
                  <a:cubicBezTo>
                    <a:pt x="134" y="63"/>
                    <a:pt x="137" y="62"/>
                    <a:pt x="138" y="61"/>
                  </a:cubicBezTo>
                  <a:cubicBezTo>
                    <a:pt x="139" y="61"/>
                    <a:pt x="139" y="58"/>
                    <a:pt x="140" y="57"/>
                  </a:cubicBezTo>
                  <a:cubicBezTo>
                    <a:pt x="141" y="57"/>
                    <a:pt x="143" y="57"/>
                    <a:pt x="144" y="57"/>
                  </a:cubicBezTo>
                  <a:cubicBezTo>
                    <a:pt x="144" y="57"/>
                    <a:pt x="146" y="59"/>
                    <a:pt x="147" y="60"/>
                  </a:cubicBezTo>
                  <a:cubicBezTo>
                    <a:pt x="147" y="61"/>
                    <a:pt x="148" y="63"/>
                    <a:pt x="148" y="63"/>
                  </a:cubicBezTo>
                  <a:cubicBezTo>
                    <a:pt x="150" y="65"/>
                    <a:pt x="155" y="65"/>
                    <a:pt x="156" y="64"/>
                  </a:cubicBezTo>
                  <a:cubicBezTo>
                    <a:pt x="157" y="63"/>
                    <a:pt x="154" y="58"/>
                    <a:pt x="155" y="57"/>
                  </a:cubicBezTo>
                  <a:cubicBezTo>
                    <a:pt x="157" y="56"/>
                    <a:pt x="162" y="58"/>
                    <a:pt x="163" y="59"/>
                  </a:cubicBezTo>
                  <a:cubicBezTo>
                    <a:pt x="164" y="59"/>
                    <a:pt x="166" y="61"/>
                    <a:pt x="166" y="62"/>
                  </a:cubicBezTo>
                  <a:cubicBezTo>
                    <a:pt x="168" y="64"/>
                    <a:pt x="172" y="66"/>
                    <a:pt x="172" y="68"/>
                  </a:cubicBezTo>
                  <a:cubicBezTo>
                    <a:pt x="173" y="70"/>
                    <a:pt x="170" y="72"/>
                    <a:pt x="170" y="74"/>
                  </a:cubicBezTo>
                  <a:cubicBezTo>
                    <a:pt x="170" y="76"/>
                    <a:pt x="171" y="80"/>
                    <a:pt x="172" y="82"/>
                  </a:cubicBezTo>
                  <a:cubicBezTo>
                    <a:pt x="173" y="83"/>
                    <a:pt x="175" y="85"/>
                    <a:pt x="176" y="85"/>
                  </a:cubicBezTo>
                  <a:cubicBezTo>
                    <a:pt x="178" y="86"/>
                    <a:pt x="182" y="84"/>
                    <a:pt x="184" y="82"/>
                  </a:cubicBezTo>
                  <a:cubicBezTo>
                    <a:pt x="185" y="80"/>
                    <a:pt x="186" y="75"/>
                    <a:pt x="186" y="73"/>
                  </a:cubicBezTo>
                  <a:cubicBezTo>
                    <a:pt x="186" y="71"/>
                    <a:pt x="184" y="68"/>
                    <a:pt x="185" y="66"/>
                  </a:cubicBezTo>
                  <a:cubicBezTo>
                    <a:pt x="185" y="65"/>
                    <a:pt x="187" y="63"/>
                    <a:pt x="187" y="62"/>
                  </a:cubicBezTo>
                  <a:cubicBezTo>
                    <a:pt x="188" y="60"/>
                    <a:pt x="189" y="57"/>
                    <a:pt x="190" y="55"/>
                  </a:cubicBezTo>
                  <a:cubicBezTo>
                    <a:pt x="191" y="51"/>
                    <a:pt x="193" y="43"/>
                    <a:pt x="195" y="39"/>
                  </a:cubicBezTo>
                  <a:cubicBezTo>
                    <a:pt x="196" y="37"/>
                    <a:pt x="200" y="33"/>
                    <a:pt x="201" y="31"/>
                  </a:cubicBezTo>
                  <a:cubicBezTo>
                    <a:pt x="201" y="28"/>
                    <a:pt x="199" y="24"/>
                    <a:pt x="199" y="21"/>
                  </a:cubicBezTo>
                  <a:cubicBezTo>
                    <a:pt x="199" y="19"/>
                    <a:pt x="200" y="14"/>
                    <a:pt x="201" y="12"/>
                  </a:cubicBezTo>
                  <a:cubicBezTo>
                    <a:pt x="202" y="9"/>
                    <a:pt x="205" y="5"/>
                    <a:pt x="207" y="3"/>
                  </a:cubicBezTo>
                  <a:cubicBezTo>
                    <a:pt x="208" y="2"/>
                    <a:pt x="211" y="1"/>
                    <a:pt x="212" y="1"/>
                  </a:cubicBezTo>
                  <a:cubicBezTo>
                    <a:pt x="214" y="1"/>
                    <a:pt x="218" y="4"/>
                    <a:pt x="220" y="5"/>
                  </a:cubicBezTo>
                  <a:cubicBezTo>
                    <a:pt x="221" y="5"/>
                    <a:pt x="224" y="8"/>
                    <a:pt x="226" y="8"/>
                  </a:cubicBezTo>
                  <a:cubicBezTo>
                    <a:pt x="227" y="9"/>
                    <a:pt x="230" y="7"/>
                    <a:pt x="231" y="6"/>
                  </a:cubicBezTo>
                  <a:cubicBezTo>
                    <a:pt x="233" y="6"/>
                    <a:pt x="234" y="3"/>
                    <a:pt x="236" y="2"/>
                  </a:cubicBezTo>
                  <a:cubicBezTo>
                    <a:pt x="237" y="2"/>
                    <a:pt x="241" y="2"/>
                    <a:pt x="243" y="2"/>
                  </a:cubicBezTo>
                  <a:cubicBezTo>
                    <a:pt x="244" y="3"/>
                    <a:pt x="247" y="4"/>
                    <a:pt x="248" y="5"/>
                  </a:cubicBezTo>
                  <a:cubicBezTo>
                    <a:pt x="250" y="6"/>
                    <a:pt x="252" y="10"/>
                    <a:pt x="254" y="11"/>
                  </a:cubicBezTo>
                  <a:cubicBezTo>
                    <a:pt x="255" y="12"/>
                    <a:pt x="259" y="12"/>
                    <a:pt x="260" y="13"/>
                  </a:cubicBezTo>
                  <a:cubicBezTo>
                    <a:pt x="262" y="13"/>
                    <a:pt x="264" y="13"/>
                    <a:pt x="267" y="14"/>
                  </a:cubicBezTo>
                  <a:cubicBezTo>
                    <a:pt x="266" y="16"/>
                    <a:pt x="265" y="20"/>
                    <a:pt x="266" y="22"/>
                  </a:cubicBezTo>
                  <a:cubicBezTo>
                    <a:pt x="266" y="24"/>
                    <a:pt x="271" y="26"/>
                    <a:pt x="272" y="27"/>
                  </a:cubicBezTo>
                  <a:cubicBezTo>
                    <a:pt x="273" y="28"/>
                    <a:pt x="276" y="29"/>
                    <a:pt x="276" y="30"/>
                  </a:cubicBezTo>
                  <a:cubicBezTo>
                    <a:pt x="278" y="32"/>
                    <a:pt x="276" y="37"/>
                    <a:pt x="278" y="38"/>
                  </a:cubicBezTo>
                  <a:cubicBezTo>
                    <a:pt x="279" y="40"/>
                    <a:pt x="284" y="38"/>
                    <a:pt x="285" y="38"/>
                  </a:cubicBezTo>
                  <a:cubicBezTo>
                    <a:pt x="287" y="39"/>
                    <a:pt x="288" y="43"/>
                    <a:pt x="289" y="44"/>
                  </a:cubicBezTo>
                  <a:cubicBezTo>
                    <a:pt x="290" y="44"/>
                    <a:pt x="293" y="43"/>
                    <a:pt x="294" y="44"/>
                  </a:cubicBezTo>
                  <a:cubicBezTo>
                    <a:pt x="296" y="45"/>
                    <a:pt x="295" y="51"/>
                    <a:pt x="296" y="53"/>
                  </a:cubicBezTo>
                  <a:cubicBezTo>
                    <a:pt x="297" y="55"/>
                    <a:pt x="299" y="60"/>
                    <a:pt x="301" y="60"/>
                  </a:cubicBezTo>
                  <a:cubicBezTo>
                    <a:pt x="303" y="60"/>
                    <a:pt x="305" y="57"/>
                    <a:pt x="306" y="56"/>
                  </a:cubicBezTo>
                  <a:cubicBezTo>
                    <a:pt x="308" y="55"/>
                    <a:pt x="313" y="53"/>
                    <a:pt x="314" y="51"/>
                  </a:cubicBezTo>
                  <a:cubicBezTo>
                    <a:pt x="315" y="49"/>
                    <a:pt x="313" y="45"/>
                    <a:pt x="314" y="44"/>
                  </a:cubicBezTo>
                  <a:cubicBezTo>
                    <a:pt x="315" y="42"/>
                    <a:pt x="319" y="40"/>
                    <a:pt x="321" y="39"/>
                  </a:cubicBezTo>
                  <a:cubicBezTo>
                    <a:pt x="323" y="39"/>
                    <a:pt x="326" y="39"/>
                    <a:pt x="328" y="39"/>
                  </a:cubicBezTo>
                  <a:cubicBezTo>
                    <a:pt x="330" y="40"/>
                    <a:pt x="333" y="43"/>
                    <a:pt x="334" y="45"/>
                  </a:cubicBezTo>
                  <a:cubicBezTo>
                    <a:pt x="334" y="47"/>
                    <a:pt x="332" y="51"/>
                    <a:pt x="334" y="53"/>
                  </a:cubicBezTo>
                  <a:cubicBezTo>
                    <a:pt x="335" y="55"/>
                    <a:pt x="341" y="56"/>
                    <a:pt x="343" y="56"/>
                  </a:cubicBezTo>
                  <a:cubicBezTo>
                    <a:pt x="347" y="56"/>
                    <a:pt x="354" y="56"/>
                    <a:pt x="356" y="55"/>
                  </a:cubicBezTo>
                  <a:cubicBezTo>
                    <a:pt x="358" y="54"/>
                    <a:pt x="360" y="51"/>
                    <a:pt x="361" y="50"/>
                  </a:cubicBezTo>
                  <a:cubicBezTo>
                    <a:pt x="363" y="48"/>
                    <a:pt x="370" y="47"/>
                    <a:pt x="372" y="45"/>
                  </a:cubicBezTo>
                  <a:cubicBezTo>
                    <a:pt x="374" y="42"/>
                    <a:pt x="374" y="36"/>
                    <a:pt x="376" y="33"/>
                  </a:cubicBezTo>
                  <a:cubicBezTo>
                    <a:pt x="377" y="31"/>
                    <a:pt x="380" y="27"/>
                    <a:pt x="382" y="26"/>
                  </a:cubicBezTo>
                  <a:cubicBezTo>
                    <a:pt x="383" y="25"/>
                    <a:pt x="387" y="25"/>
                    <a:pt x="389" y="23"/>
                  </a:cubicBezTo>
                  <a:cubicBezTo>
                    <a:pt x="390" y="22"/>
                    <a:pt x="390" y="17"/>
                    <a:pt x="391" y="15"/>
                  </a:cubicBezTo>
                  <a:cubicBezTo>
                    <a:pt x="393" y="16"/>
                    <a:pt x="395" y="17"/>
                    <a:pt x="396" y="18"/>
                  </a:cubicBezTo>
                  <a:cubicBezTo>
                    <a:pt x="397" y="20"/>
                    <a:pt x="398" y="24"/>
                    <a:pt x="398" y="26"/>
                  </a:cubicBezTo>
                  <a:cubicBezTo>
                    <a:pt x="398" y="28"/>
                    <a:pt x="397" y="32"/>
                    <a:pt x="397" y="35"/>
                  </a:cubicBezTo>
                  <a:cubicBezTo>
                    <a:pt x="396" y="38"/>
                    <a:pt x="398" y="44"/>
                    <a:pt x="398" y="47"/>
                  </a:cubicBezTo>
                  <a:cubicBezTo>
                    <a:pt x="397" y="49"/>
                    <a:pt x="398" y="54"/>
                    <a:pt x="396" y="55"/>
                  </a:cubicBezTo>
                  <a:cubicBezTo>
                    <a:pt x="395" y="56"/>
                    <a:pt x="390" y="55"/>
                    <a:pt x="388" y="55"/>
                  </a:cubicBezTo>
                  <a:cubicBezTo>
                    <a:pt x="386" y="56"/>
                    <a:pt x="382" y="57"/>
                    <a:pt x="381" y="58"/>
                  </a:cubicBezTo>
                  <a:cubicBezTo>
                    <a:pt x="380" y="60"/>
                    <a:pt x="380" y="63"/>
                    <a:pt x="379" y="65"/>
                  </a:cubicBezTo>
                  <a:cubicBezTo>
                    <a:pt x="379" y="66"/>
                    <a:pt x="378" y="70"/>
                    <a:pt x="378" y="72"/>
                  </a:cubicBezTo>
                  <a:cubicBezTo>
                    <a:pt x="379" y="73"/>
                    <a:pt x="381" y="75"/>
                    <a:pt x="382" y="76"/>
                  </a:cubicBezTo>
                  <a:cubicBezTo>
                    <a:pt x="384" y="77"/>
                    <a:pt x="389" y="78"/>
                    <a:pt x="392" y="78"/>
                  </a:cubicBezTo>
                  <a:cubicBezTo>
                    <a:pt x="394" y="78"/>
                    <a:pt x="398" y="76"/>
                    <a:pt x="400" y="75"/>
                  </a:cubicBezTo>
                  <a:cubicBezTo>
                    <a:pt x="402" y="75"/>
                    <a:pt x="406" y="76"/>
                    <a:pt x="408" y="75"/>
                  </a:cubicBezTo>
                  <a:cubicBezTo>
                    <a:pt x="410" y="74"/>
                    <a:pt x="412" y="72"/>
                    <a:pt x="413" y="70"/>
                  </a:cubicBezTo>
                  <a:cubicBezTo>
                    <a:pt x="414" y="69"/>
                    <a:pt x="415" y="64"/>
                    <a:pt x="416" y="62"/>
                  </a:cubicBezTo>
                  <a:cubicBezTo>
                    <a:pt x="417" y="61"/>
                    <a:pt x="419" y="60"/>
                    <a:pt x="420" y="59"/>
                  </a:cubicBezTo>
                  <a:cubicBezTo>
                    <a:pt x="421" y="58"/>
                    <a:pt x="423" y="54"/>
                    <a:pt x="423" y="52"/>
                  </a:cubicBezTo>
                  <a:cubicBezTo>
                    <a:pt x="422" y="50"/>
                    <a:pt x="419" y="47"/>
                    <a:pt x="418" y="45"/>
                  </a:cubicBezTo>
                  <a:cubicBezTo>
                    <a:pt x="417" y="43"/>
                    <a:pt x="416" y="38"/>
                    <a:pt x="416" y="36"/>
                  </a:cubicBezTo>
                  <a:cubicBezTo>
                    <a:pt x="416" y="33"/>
                    <a:pt x="417" y="29"/>
                    <a:pt x="419" y="27"/>
                  </a:cubicBezTo>
                  <a:cubicBezTo>
                    <a:pt x="420" y="26"/>
                    <a:pt x="423" y="25"/>
                    <a:pt x="424" y="24"/>
                  </a:cubicBezTo>
                  <a:cubicBezTo>
                    <a:pt x="425" y="23"/>
                    <a:pt x="425" y="19"/>
                    <a:pt x="426" y="18"/>
                  </a:cubicBezTo>
                  <a:cubicBezTo>
                    <a:pt x="427" y="16"/>
                    <a:pt x="430" y="15"/>
                    <a:pt x="432" y="14"/>
                  </a:cubicBezTo>
                  <a:cubicBezTo>
                    <a:pt x="434" y="14"/>
                    <a:pt x="437" y="14"/>
                    <a:pt x="439" y="14"/>
                  </a:cubicBezTo>
                  <a:cubicBezTo>
                    <a:pt x="440" y="14"/>
                    <a:pt x="443" y="14"/>
                    <a:pt x="444" y="14"/>
                  </a:cubicBezTo>
                  <a:cubicBezTo>
                    <a:pt x="446" y="13"/>
                    <a:pt x="449" y="8"/>
                    <a:pt x="451" y="6"/>
                  </a:cubicBezTo>
                  <a:cubicBezTo>
                    <a:pt x="453" y="5"/>
                    <a:pt x="458" y="2"/>
                    <a:pt x="461" y="1"/>
                  </a:cubicBezTo>
                  <a:cubicBezTo>
                    <a:pt x="463" y="1"/>
                    <a:pt x="466" y="2"/>
                    <a:pt x="468" y="1"/>
                  </a:cubicBezTo>
                  <a:cubicBezTo>
                    <a:pt x="470" y="1"/>
                    <a:pt x="475" y="0"/>
                    <a:pt x="477" y="0"/>
                  </a:cubicBezTo>
                  <a:cubicBezTo>
                    <a:pt x="478" y="0"/>
                    <a:pt x="481" y="0"/>
                    <a:pt x="482" y="0"/>
                  </a:cubicBezTo>
                  <a:cubicBezTo>
                    <a:pt x="484" y="0"/>
                    <a:pt x="487" y="2"/>
                    <a:pt x="488" y="3"/>
                  </a:cubicBezTo>
                  <a:cubicBezTo>
                    <a:pt x="491" y="3"/>
                    <a:pt x="497" y="2"/>
                    <a:pt x="500" y="2"/>
                  </a:cubicBezTo>
                  <a:cubicBezTo>
                    <a:pt x="501" y="3"/>
                    <a:pt x="505" y="3"/>
                    <a:pt x="507" y="4"/>
                  </a:cubicBezTo>
                  <a:cubicBezTo>
                    <a:pt x="508" y="5"/>
                    <a:pt x="509" y="8"/>
                    <a:pt x="509" y="9"/>
                  </a:cubicBezTo>
                  <a:cubicBezTo>
                    <a:pt x="510" y="12"/>
                    <a:pt x="510" y="17"/>
                    <a:pt x="509" y="19"/>
                  </a:cubicBezTo>
                  <a:cubicBezTo>
                    <a:pt x="509" y="20"/>
                    <a:pt x="506" y="22"/>
                    <a:pt x="506" y="23"/>
                  </a:cubicBezTo>
                  <a:cubicBezTo>
                    <a:pt x="506" y="25"/>
                    <a:pt x="507" y="28"/>
                    <a:pt x="508" y="30"/>
                  </a:cubicBezTo>
                  <a:cubicBezTo>
                    <a:pt x="509" y="32"/>
                    <a:pt x="512" y="34"/>
                    <a:pt x="513" y="35"/>
                  </a:cubicBezTo>
                  <a:cubicBezTo>
                    <a:pt x="514" y="36"/>
                    <a:pt x="516" y="39"/>
                    <a:pt x="516" y="40"/>
                  </a:cubicBezTo>
                  <a:cubicBezTo>
                    <a:pt x="517" y="42"/>
                    <a:pt x="517" y="48"/>
                    <a:pt x="516" y="50"/>
                  </a:cubicBezTo>
                  <a:cubicBezTo>
                    <a:pt x="515" y="52"/>
                    <a:pt x="512" y="55"/>
                    <a:pt x="511" y="57"/>
                  </a:cubicBezTo>
                  <a:cubicBezTo>
                    <a:pt x="510" y="59"/>
                    <a:pt x="511" y="63"/>
                    <a:pt x="510" y="65"/>
                  </a:cubicBezTo>
                  <a:cubicBezTo>
                    <a:pt x="510" y="67"/>
                    <a:pt x="508" y="70"/>
                    <a:pt x="508" y="72"/>
                  </a:cubicBezTo>
                  <a:cubicBezTo>
                    <a:pt x="508" y="73"/>
                    <a:pt x="510" y="75"/>
                    <a:pt x="511" y="76"/>
                  </a:cubicBezTo>
                  <a:cubicBezTo>
                    <a:pt x="512" y="77"/>
                    <a:pt x="514" y="77"/>
                    <a:pt x="515" y="77"/>
                  </a:cubicBezTo>
                  <a:cubicBezTo>
                    <a:pt x="517" y="77"/>
                    <a:pt x="520" y="75"/>
                    <a:pt x="522" y="76"/>
                  </a:cubicBezTo>
                  <a:cubicBezTo>
                    <a:pt x="523" y="77"/>
                    <a:pt x="525" y="80"/>
                    <a:pt x="525" y="81"/>
                  </a:cubicBezTo>
                  <a:cubicBezTo>
                    <a:pt x="525" y="83"/>
                    <a:pt x="523" y="86"/>
                    <a:pt x="523" y="88"/>
                  </a:cubicBezTo>
                  <a:cubicBezTo>
                    <a:pt x="523" y="90"/>
                    <a:pt x="521" y="95"/>
                    <a:pt x="523" y="96"/>
                  </a:cubicBezTo>
                  <a:cubicBezTo>
                    <a:pt x="524" y="97"/>
                    <a:pt x="527" y="94"/>
                    <a:pt x="528" y="94"/>
                  </a:cubicBezTo>
                  <a:cubicBezTo>
                    <a:pt x="529" y="94"/>
                    <a:pt x="532" y="95"/>
                    <a:pt x="533" y="96"/>
                  </a:cubicBezTo>
                  <a:cubicBezTo>
                    <a:pt x="535" y="98"/>
                    <a:pt x="535" y="104"/>
                    <a:pt x="536" y="105"/>
                  </a:cubicBezTo>
                  <a:cubicBezTo>
                    <a:pt x="538" y="107"/>
                    <a:pt x="542" y="106"/>
                    <a:pt x="543" y="107"/>
                  </a:cubicBezTo>
                  <a:cubicBezTo>
                    <a:pt x="545" y="108"/>
                    <a:pt x="547" y="111"/>
                    <a:pt x="548" y="113"/>
                  </a:cubicBezTo>
                  <a:cubicBezTo>
                    <a:pt x="549" y="115"/>
                    <a:pt x="551" y="120"/>
                    <a:pt x="550" y="123"/>
                  </a:cubicBezTo>
                  <a:cubicBezTo>
                    <a:pt x="550" y="125"/>
                    <a:pt x="547" y="128"/>
                    <a:pt x="546" y="129"/>
                  </a:cubicBezTo>
                  <a:cubicBezTo>
                    <a:pt x="546" y="131"/>
                    <a:pt x="547" y="135"/>
                    <a:pt x="546" y="137"/>
                  </a:cubicBezTo>
                  <a:cubicBezTo>
                    <a:pt x="545" y="139"/>
                    <a:pt x="541" y="141"/>
                    <a:pt x="539" y="141"/>
                  </a:cubicBezTo>
                  <a:cubicBezTo>
                    <a:pt x="536" y="142"/>
                    <a:pt x="530" y="139"/>
                    <a:pt x="528" y="141"/>
                  </a:cubicBezTo>
                  <a:cubicBezTo>
                    <a:pt x="527" y="141"/>
                    <a:pt x="527" y="144"/>
                    <a:pt x="526" y="144"/>
                  </a:cubicBezTo>
                  <a:cubicBezTo>
                    <a:pt x="524" y="146"/>
                    <a:pt x="519" y="145"/>
                    <a:pt x="517" y="146"/>
                  </a:cubicBezTo>
                  <a:cubicBezTo>
                    <a:pt x="515" y="148"/>
                    <a:pt x="514" y="155"/>
                    <a:pt x="513" y="158"/>
                  </a:cubicBezTo>
                  <a:cubicBezTo>
                    <a:pt x="513" y="160"/>
                    <a:pt x="516" y="164"/>
                    <a:pt x="516" y="166"/>
                  </a:cubicBezTo>
                  <a:cubicBezTo>
                    <a:pt x="516" y="168"/>
                    <a:pt x="516" y="172"/>
                    <a:pt x="516" y="173"/>
                  </a:cubicBezTo>
                  <a:cubicBezTo>
                    <a:pt x="517" y="175"/>
                    <a:pt x="520" y="179"/>
                    <a:pt x="521" y="180"/>
                  </a:cubicBezTo>
                  <a:cubicBezTo>
                    <a:pt x="522" y="182"/>
                    <a:pt x="524" y="184"/>
                    <a:pt x="526" y="185"/>
                  </a:cubicBezTo>
                  <a:cubicBezTo>
                    <a:pt x="528" y="186"/>
                    <a:pt x="532" y="185"/>
                    <a:pt x="534" y="185"/>
                  </a:cubicBezTo>
                  <a:cubicBezTo>
                    <a:pt x="536" y="186"/>
                    <a:pt x="539" y="187"/>
                    <a:pt x="541" y="188"/>
                  </a:cubicBezTo>
                  <a:cubicBezTo>
                    <a:pt x="543" y="188"/>
                    <a:pt x="547" y="189"/>
                    <a:pt x="548" y="190"/>
                  </a:cubicBezTo>
                  <a:cubicBezTo>
                    <a:pt x="549" y="191"/>
                    <a:pt x="549" y="193"/>
                    <a:pt x="548" y="194"/>
                  </a:cubicBezTo>
                  <a:cubicBezTo>
                    <a:pt x="548" y="195"/>
                    <a:pt x="545" y="198"/>
                    <a:pt x="545" y="199"/>
                  </a:cubicBezTo>
                  <a:cubicBezTo>
                    <a:pt x="545" y="201"/>
                    <a:pt x="548" y="204"/>
                    <a:pt x="549" y="206"/>
                  </a:cubicBezTo>
                  <a:cubicBezTo>
                    <a:pt x="549" y="209"/>
                    <a:pt x="548" y="214"/>
                    <a:pt x="549" y="217"/>
                  </a:cubicBezTo>
                  <a:cubicBezTo>
                    <a:pt x="549" y="218"/>
                    <a:pt x="549" y="222"/>
                    <a:pt x="550" y="223"/>
                  </a:cubicBezTo>
                  <a:cubicBezTo>
                    <a:pt x="551" y="224"/>
                    <a:pt x="555" y="223"/>
                    <a:pt x="557" y="224"/>
                  </a:cubicBezTo>
                  <a:cubicBezTo>
                    <a:pt x="558" y="224"/>
                    <a:pt x="560" y="227"/>
                    <a:pt x="561" y="227"/>
                  </a:cubicBezTo>
                  <a:cubicBezTo>
                    <a:pt x="562" y="228"/>
                    <a:pt x="566" y="229"/>
                    <a:pt x="567" y="230"/>
                  </a:cubicBezTo>
                  <a:cubicBezTo>
                    <a:pt x="568" y="231"/>
                    <a:pt x="569" y="234"/>
                    <a:pt x="570" y="235"/>
                  </a:cubicBezTo>
                  <a:cubicBezTo>
                    <a:pt x="570" y="236"/>
                    <a:pt x="571" y="238"/>
                    <a:pt x="572" y="239"/>
                  </a:cubicBezTo>
                  <a:cubicBezTo>
                    <a:pt x="573" y="240"/>
                    <a:pt x="576" y="242"/>
                    <a:pt x="578" y="243"/>
                  </a:cubicBezTo>
                  <a:cubicBezTo>
                    <a:pt x="579" y="243"/>
                    <a:pt x="581" y="243"/>
                    <a:pt x="582" y="244"/>
                  </a:cubicBezTo>
                  <a:cubicBezTo>
                    <a:pt x="583" y="245"/>
                    <a:pt x="584" y="248"/>
                    <a:pt x="583" y="249"/>
                  </a:cubicBezTo>
                  <a:cubicBezTo>
                    <a:pt x="583" y="250"/>
                    <a:pt x="580" y="251"/>
                    <a:pt x="579" y="252"/>
                  </a:cubicBezTo>
                  <a:cubicBezTo>
                    <a:pt x="579" y="253"/>
                    <a:pt x="579" y="257"/>
                    <a:pt x="579" y="258"/>
                  </a:cubicBezTo>
                  <a:cubicBezTo>
                    <a:pt x="578" y="259"/>
                    <a:pt x="576" y="261"/>
                    <a:pt x="576" y="262"/>
                  </a:cubicBezTo>
                  <a:cubicBezTo>
                    <a:pt x="574" y="263"/>
                    <a:pt x="571" y="266"/>
                    <a:pt x="571" y="268"/>
                  </a:cubicBezTo>
                  <a:cubicBezTo>
                    <a:pt x="571" y="270"/>
                    <a:pt x="575" y="274"/>
                    <a:pt x="576" y="276"/>
                  </a:cubicBezTo>
                  <a:cubicBezTo>
                    <a:pt x="576" y="278"/>
                    <a:pt x="575" y="282"/>
                    <a:pt x="574" y="283"/>
                  </a:cubicBezTo>
                  <a:cubicBezTo>
                    <a:pt x="573" y="285"/>
                    <a:pt x="569" y="289"/>
                    <a:pt x="567" y="289"/>
                  </a:cubicBezTo>
                  <a:cubicBezTo>
                    <a:pt x="565" y="290"/>
                    <a:pt x="560" y="288"/>
                    <a:pt x="558" y="289"/>
                  </a:cubicBezTo>
                  <a:cubicBezTo>
                    <a:pt x="557" y="289"/>
                    <a:pt x="556" y="291"/>
                    <a:pt x="555" y="292"/>
                  </a:cubicBezTo>
                  <a:cubicBezTo>
                    <a:pt x="554" y="293"/>
                    <a:pt x="550" y="294"/>
                    <a:pt x="549" y="294"/>
                  </a:cubicBezTo>
                  <a:cubicBezTo>
                    <a:pt x="548" y="294"/>
                    <a:pt x="545" y="303"/>
                    <a:pt x="543" y="306"/>
                  </a:cubicBezTo>
                  <a:cubicBezTo>
                    <a:pt x="542" y="307"/>
                    <a:pt x="538" y="308"/>
                    <a:pt x="536" y="309"/>
                  </a:cubicBezTo>
                  <a:cubicBezTo>
                    <a:pt x="535" y="309"/>
                    <a:pt x="534" y="312"/>
                    <a:pt x="533" y="312"/>
                  </a:cubicBezTo>
                  <a:cubicBezTo>
                    <a:pt x="530" y="313"/>
                    <a:pt x="524" y="310"/>
                    <a:pt x="522" y="309"/>
                  </a:cubicBezTo>
                  <a:cubicBezTo>
                    <a:pt x="521" y="308"/>
                    <a:pt x="520" y="306"/>
                    <a:pt x="518" y="306"/>
                  </a:cubicBezTo>
                  <a:cubicBezTo>
                    <a:pt x="516" y="305"/>
                    <a:pt x="510" y="306"/>
                    <a:pt x="507" y="307"/>
                  </a:cubicBezTo>
                  <a:cubicBezTo>
                    <a:pt x="505" y="308"/>
                    <a:pt x="501" y="310"/>
                    <a:pt x="500" y="312"/>
                  </a:cubicBezTo>
                  <a:cubicBezTo>
                    <a:pt x="498" y="313"/>
                    <a:pt x="497" y="318"/>
                    <a:pt x="496" y="321"/>
                  </a:cubicBezTo>
                  <a:cubicBezTo>
                    <a:pt x="495" y="321"/>
                    <a:pt x="494" y="321"/>
                    <a:pt x="493" y="321"/>
                  </a:cubicBezTo>
                  <a:cubicBezTo>
                    <a:pt x="492" y="322"/>
                    <a:pt x="491" y="326"/>
                    <a:pt x="489" y="327"/>
                  </a:cubicBezTo>
                  <a:cubicBezTo>
                    <a:pt x="488" y="328"/>
                    <a:pt x="484" y="327"/>
                    <a:pt x="483" y="327"/>
                  </a:cubicBezTo>
                  <a:cubicBezTo>
                    <a:pt x="482" y="327"/>
                    <a:pt x="479" y="325"/>
                    <a:pt x="478" y="326"/>
                  </a:cubicBezTo>
                  <a:cubicBezTo>
                    <a:pt x="477" y="327"/>
                    <a:pt x="478" y="330"/>
                    <a:pt x="478" y="331"/>
                  </a:cubicBezTo>
                  <a:cubicBezTo>
                    <a:pt x="478" y="333"/>
                    <a:pt x="477" y="336"/>
                    <a:pt x="476" y="338"/>
                  </a:cubicBezTo>
                  <a:cubicBezTo>
                    <a:pt x="475" y="339"/>
                    <a:pt x="473" y="340"/>
                    <a:pt x="472" y="340"/>
                  </a:cubicBezTo>
                  <a:cubicBezTo>
                    <a:pt x="470" y="340"/>
                    <a:pt x="468" y="338"/>
                    <a:pt x="466" y="337"/>
                  </a:cubicBezTo>
                  <a:cubicBezTo>
                    <a:pt x="464" y="337"/>
                    <a:pt x="459" y="338"/>
                    <a:pt x="458" y="337"/>
                  </a:cubicBezTo>
                  <a:cubicBezTo>
                    <a:pt x="457" y="336"/>
                    <a:pt x="457" y="333"/>
                    <a:pt x="457" y="332"/>
                  </a:cubicBezTo>
                  <a:cubicBezTo>
                    <a:pt x="456" y="330"/>
                    <a:pt x="454" y="326"/>
                    <a:pt x="452" y="325"/>
                  </a:cubicBezTo>
                  <a:cubicBezTo>
                    <a:pt x="450" y="324"/>
                    <a:pt x="446" y="324"/>
                    <a:pt x="445" y="325"/>
                  </a:cubicBezTo>
                  <a:cubicBezTo>
                    <a:pt x="444" y="325"/>
                    <a:pt x="443" y="327"/>
                    <a:pt x="442" y="328"/>
                  </a:cubicBezTo>
                  <a:cubicBezTo>
                    <a:pt x="441" y="328"/>
                    <a:pt x="438" y="326"/>
                    <a:pt x="437" y="327"/>
                  </a:cubicBezTo>
                  <a:cubicBezTo>
                    <a:pt x="436" y="327"/>
                    <a:pt x="434" y="328"/>
                    <a:pt x="433" y="328"/>
                  </a:cubicBezTo>
                  <a:cubicBezTo>
                    <a:pt x="432" y="330"/>
                    <a:pt x="433" y="333"/>
                    <a:pt x="433" y="334"/>
                  </a:cubicBezTo>
                  <a:cubicBezTo>
                    <a:pt x="433" y="335"/>
                    <a:pt x="432" y="337"/>
                    <a:pt x="432" y="338"/>
                  </a:cubicBezTo>
                  <a:cubicBezTo>
                    <a:pt x="431" y="339"/>
                    <a:pt x="430" y="340"/>
                    <a:pt x="429" y="341"/>
                  </a:cubicBezTo>
                  <a:cubicBezTo>
                    <a:pt x="429" y="343"/>
                    <a:pt x="428" y="346"/>
                    <a:pt x="428" y="347"/>
                  </a:cubicBezTo>
                  <a:cubicBezTo>
                    <a:pt x="429" y="348"/>
                    <a:pt x="430" y="349"/>
                    <a:pt x="431" y="350"/>
                  </a:cubicBezTo>
                  <a:cubicBezTo>
                    <a:pt x="432" y="350"/>
                    <a:pt x="432" y="352"/>
                    <a:pt x="433" y="353"/>
                  </a:cubicBezTo>
                  <a:cubicBezTo>
                    <a:pt x="435" y="353"/>
                    <a:pt x="438" y="351"/>
                    <a:pt x="439" y="351"/>
                  </a:cubicBezTo>
                  <a:cubicBezTo>
                    <a:pt x="441" y="351"/>
                    <a:pt x="444" y="350"/>
                    <a:pt x="446" y="350"/>
                  </a:cubicBezTo>
                  <a:cubicBezTo>
                    <a:pt x="447" y="350"/>
                    <a:pt x="448" y="352"/>
                    <a:pt x="449" y="353"/>
                  </a:cubicBezTo>
                  <a:cubicBezTo>
                    <a:pt x="449" y="354"/>
                    <a:pt x="448" y="356"/>
                    <a:pt x="448" y="358"/>
                  </a:cubicBezTo>
                  <a:cubicBezTo>
                    <a:pt x="448" y="359"/>
                    <a:pt x="449" y="363"/>
                    <a:pt x="450" y="364"/>
                  </a:cubicBezTo>
                  <a:cubicBezTo>
                    <a:pt x="451" y="365"/>
                    <a:pt x="454" y="365"/>
                    <a:pt x="455" y="366"/>
                  </a:cubicBezTo>
                  <a:cubicBezTo>
                    <a:pt x="456" y="368"/>
                    <a:pt x="457" y="371"/>
                    <a:pt x="457" y="373"/>
                  </a:cubicBezTo>
                  <a:cubicBezTo>
                    <a:pt x="456" y="374"/>
                    <a:pt x="454" y="377"/>
                    <a:pt x="454" y="378"/>
                  </a:cubicBezTo>
                  <a:cubicBezTo>
                    <a:pt x="453" y="379"/>
                    <a:pt x="453" y="382"/>
                    <a:pt x="453" y="383"/>
                  </a:cubicBezTo>
                  <a:cubicBezTo>
                    <a:pt x="452" y="384"/>
                    <a:pt x="450" y="385"/>
                    <a:pt x="449" y="386"/>
                  </a:cubicBezTo>
                  <a:cubicBezTo>
                    <a:pt x="448" y="386"/>
                    <a:pt x="446" y="385"/>
                    <a:pt x="444" y="386"/>
                  </a:cubicBezTo>
                  <a:cubicBezTo>
                    <a:pt x="443" y="386"/>
                    <a:pt x="439" y="386"/>
                    <a:pt x="438" y="387"/>
                  </a:cubicBezTo>
                  <a:cubicBezTo>
                    <a:pt x="436" y="387"/>
                    <a:pt x="434" y="390"/>
                    <a:pt x="433" y="390"/>
                  </a:cubicBezTo>
                  <a:cubicBezTo>
                    <a:pt x="431" y="391"/>
                    <a:pt x="427" y="389"/>
                    <a:pt x="425" y="389"/>
                  </a:cubicBezTo>
                  <a:cubicBezTo>
                    <a:pt x="423" y="389"/>
                    <a:pt x="419" y="388"/>
                    <a:pt x="416" y="388"/>
                  </a:cubicBezTo>
                  <a:cubicBezTo>
                    <a:pt x="414" y="388"/>
                    <a:pt x="409" y="390"/>
                    <a:pt x="407" y="391"/>
                  </a:cubicBezTo>
                  <a:cubicBezTo>
                    <a:pt x="406" y="393"/>
                    <a:pt x="407" y="397"/>
                    <a:pt x="405" y="398"/>
                  </a:cubicBezTo>
                  <a:cubicBezTo>
                    <a:pt x="404" y="399"/>
                    <a:pt x="399" y="397"/>
                    <a:pt x="397" y="397"/>
                  </a:cubicBezTo>
                  <a:cubicBezTo>
                    <a:pt x="396" y="397"/>
                    <a:pt x="393" y="397"/>
                    <a:pt x="393" y="398"/>
                  </a:cubicBezTo>
                  <a:cubicBezTo>
                    <a:pt x="392" y="399"/>
                    <a:pt x="393" y="403"/>
                    <a:pt x="393" y="404"/>
                  </a:cubicBezTo>
                  <a:cubicBezTo>
                    <a:pt x="392" y="406"/>
                    <a:pt x="391" y="409"/>
                    <a:pt x="389" y="410"/>
                  </a:cubicBezTo>
                  <a:cubicBezTo>
                    <a:pt x="388" y="411"/>
                    <a:pt x="385" y="411"/>
                    <a:pt x="383" y="411"/>
                  </a:cubicBezTo>
                  <a:cubicBezTo>
                    <a:pt x="382" y="412"/>
                    <a:pt x="378" y="413"/>
                    <a:pt x="377" y="414"/>
                  </a:cubicBezTo>
                  <a:cubicBezTo>
                    <a:pt x="375" y="414"/>
                    <a:pt x="372" y="413"/>
                    <a:pt x="371" y="414"/>
                  </a:cubicBezTo>
                  <a:cubicBezTo>
                    <a:pt x="369" y="414"/>
                    <a:pt x="365" y="417"/>
                    <a:pt x="364" y="418"/>
                  </a:cubicBezTo>
                  <a:cubicBezTo>
                    <a:pt x="363" y="419"/>
                    <a:pt x="363" y="422"/>
                    <a:pt x="364" y="423"/>
                  </a:cubicBezTo>
                  <a:cubicBezTo>
                    <a:pt x="364" y="424"/>
                    <a:pt x="367" y="424"/>
                    <a:pt x="367" y="425"/>
                  </a:cubicBezTo>
                  <a:cubicBezTo>
                    <a:pt x="368" y="427"/>
                    <a:pt x="366" y="430"/>
                    <a:pt x="366" y="432"/>
                  </a:cubicBezTo>
                  <a:cubicBezTo>
                    <a:pt x="365" y="433"/>
                    <a:pt x="363" y="436"/>
                    <a:pt x="361" y="436"/>
                  </a:cubicBezTo>
                  <a:cubicBezTo>
                    <a:pt x="360" y="437"/>
                    <a:pt x="358" y="436"/>
                    <a:pt x="357" y="436"/>
                  </a:cubicBezTo>
                  <a:cubicBezTo>
                    <a:pt x="355" y="437"/>
                    <a:pt x="355" y="440"/>
                    <a:pt x="353" y="441"/>
                  </a:cubicBezTo>
                  <a:cubicBezTo>
                    <a:pt x="352" y="442"/>
                    <a:pt x="349" y="441"/>
                    <a:pt x="347" y="441"/>
                  </a:cubicBezTo>
                  <a:cubicBezTo>
                    <a:pt x="346" y="441"/>
                    <a:pt x="344" y="440"/>
                    <a:pt x="343" y="440"/>
                  </a:cubicBezTo>
                  <a:cubicBezTo>
                    <a:pt x="341" y="440"/>
                    <a:pt x="338" y="443"/>
                    <a:pt x="337" y="444"/>
                  </a:cubicBezTo>
                  <a:cubicBezTo>
                    <a:pt x="336" y="446"/>
                    <a:pt x="338" y="449"/>
                    <a:pt x="337" y="450"/>
                  </a:cubicBezTo>
                  <a:cubicBezTo>
                    <a:pt x="336" y="452"/>
                    <a:pt x="333" y="454"/>
                    <a:pt x="332" y="456"/>
                  </a:cubicBezTo>
                  <a:cubicBezTo>
                    <a:pt x="331" y="457"/>
                    <a:pt x="331" y="460"/>
                    <a:pt x="331" y="461"/>
                  </a:cubicBezTo>
                  <a:cubicBezTo>
                    <a:pt x="331" y="463"/>
                    <a:pt x="332" y="466"/>
                    <a:pt x="333" y="467"/>
                  </a:cubicBezTo>
                  <a:cubicBezTo>
                    <a:pt x="334" y="468"/>
                    <a:pt x="338" y="467"/>
                    <a:pt x="339" y="469"/>
                  </a:cubicBezTo>
                  <a:cubicBezTo>
                    <a:pt x="340" y="470"/>
                    <a:pt x="342" y="473"/>
                    <a:pt x="341" y="474"/>
                  </a:cubicBezTo>
                  <a:cubicBezTo>
                    <a:pt x="341" y="475"/>
                    <a:pt x="339" y="477"/>
                    <a:pt x="339" y="477"/>
                  </a:cubicBezTo>
                  <a:cubicBezTo>
                    <a:pt x="338" y="477"/>
                    <a:pt x="335" y="476"/>
                    <a:pt x="334" y="477"/>
                  </a:cubicBezTo>
                  <a:cubicBezTo>
                    <a:pt x="333" y="478"/>
                    <a:pt x="334" y="482"/>
                    <a:pt x="333" y="482"/>
                  </a:cubicBezTo>
                  <a:cubicBezTo>
                    <a:pt x="332" y="482"/>
                    <a:pt x="328" y="482"/>
                    <a:pt x="327" y="482"/>
                  </a:cubicBezTo>
                  <a:cubicBezTo>
                    <a:pt x="326" y="482"/>
                    <a:pt x="323" y="483"/>
                    <a:pt x="322" y="482"/>
                  </a:cubicBezTo>
                  <a:cubicBezTo>
                    <a:pt x="321" y="482"/>
                    <a:pt x="320" y="479"/>
                    <a:pt x="319" y="479"/>
                  </a:cubicBezTo>
                  <a:cubicBezTo>
                    <a:pt x="318" y="478"/>
                    <a:pt x="314" y="478"/>
                    <a:pt x="312" y="478"/>
                  </a:cubicBezTo>
                  <a:cubicBezTo>
                    <a:pt x="311" y="478"/>
                    <a:pt x="310" y="479"/>
                    <a:pt x="309" y="480"/>
                  </a:cubicBezTo>
                  <a:cubicBezTo>
                    <a:pt x="309" y="480"/>
                    <a:pt x="309" y="482"/>
                    <a:pt x="309" y="483"/>
                  </a:cubicBezTo>
                  <a:cubicBezTo>
                    <a:pt x="310" y="484"/>
                    <a:pt x="312" y="485"/>
                    <a:pt x="312" y="486"/>
                  </a:cubicBezTo>
                  <a:cubicBezTo>
                    <a:pt x="313" y="487"/>
                    <a:pt x="314" y="490"/>
                    <a:pt x="314" y="491"/>
                  </a:cubicBezTo>
                  <a:cubicBezTo>
                    <a:pt x="314" y="492"/>
                    <a:pt x="313" y="496"/>
                    <a:pt x="311" y="497"/>
                  </a:cubicBezTo>
                  <a:cubicBezTo>
                    <a:pt x="310" y="497"/>
                    <a:pt x="307" y="495"/>
                    <a:pt x="306" y="495"/>
                  </a:cubicBezTo>
                  <a:cubicBezTo>
                    <a:pt x="305" y="495"/>
                    <a:pt x="304" y="496"/>
                    <a:pt x="304" y="497"/>
                  </a:cubicBezTo>
                  <a:cubicBezTo>
                    <a:pt x="303" y="498"/>
                    <a:pt x="302" y="501"/>
                    <a:pt x="302" y="502"/>
                  </a:cubicBezTo>
                  <a:cubicBezTo>
                    <a:pt x="303" y="504"/>
                    <a:pt x="307" y="503"/>
                    <a:pt x="308" y="505"/>
                  </a:cubicBezTo>
                  <a:cubicBezTo>
                    <a:pt x="309" y="506"/>
                    <a:pt x="309" y="509"/>
                    <a:pt x="310" y="510"/>
                  </a:cubicBezTo>
                  <a:cubicBezTo>
                    <a:pt x="311" y="511"/>
                    <a:pt x="314" y="512"/>
                    <a:pt x="315" y="512"/>
                  </a:cubicBezTo>
                  <a:cubicBezTo>
                    <a:pt x="316" y="512"/>
                    <a:pt x="320" y="511"/>
                    <a:pt x="321" y="512"/>
                  </a:cubicBezTo>
                  <a:cubicBezTo>
                    <a:pt x="321" y="512"/>
                    <a:pt x="321" y="515"/>
                    <a:pt x="321" y="515"/>
                  </a:cubicBezTo>
                  <a:cubicBezTo>
                    <a:pt x="322" y="516"/>
                    <a:pt x="325" y="516"/>
                    <a:pt x="326" y="516"/>
                  </a:cubicBezTo>
                  <a:cubicBezTo>
                    <a:pt x="328" y="516"/>
                    <a:pt x="332" y="515"/>
                    <a:pt x="334" y="515"/>
                  </a:cubicBezTo>
                  <a:cubicBezTo>
                    <a:pt x="335" y="516"/>
                    <a:pt x="336" y="517"/>
                    <a:pt x="337" y="518"/>
                  </a:cubicBezTo>
                  <a:cubicBezTo>
                    <a:pt x="337" y="519"/>
                    <a:pt x="336" y="521"/>
                    <a:pt x="336" y="522"/>
                  </a:cubicBezTo>
                  <a:cubicBezTo>
                    <a:pt x="336" y="523"/>
                    <a:pt x="337" y="525"/>
                    <a:pt x="338" y="526"/>
                  </a:cubicBezTo>
                  <a:cubicBezTo>
                    <a:pt x="339" y="527"/>
                    <a:pt x="343" y="527"/>
                    <a:pt x="344" y="528"/>
                  </a:cubicBezTo>
                  <a:cubicBezTo>
                    <a:pt x="344" y="529"/>
                    <a:pt x="344" y="531"/>
                    <a:pt x="344" y="532"/>
                  </a:cubicBezTo>
                  <a:cubicBezTo>
                    <a:pt x="344" y="533"/>
                    <a:pt x="344" y="536"/>
                    <a:pt x="345" y="537"/>
                  </a:cubicBezTo>
                  <a:cubicBezTo>
                    <a:pt x="345" y="538"/>
                    <a:pt x="346" y="541"/>
                    <a:pt x="346" y="543"/>
                  </a:cubicBezTo>
                  <a:cubicBezTo>
                    <a:pt x="347" y="544"/>
                    <a:pt x="348" y="546"/>
                    <a:pt x="348" y="547"/>
                  </a:cubicBezTo>
                  <a:cubicBezTo>
                    <a:pt x="349" y="549"/>
                    <a:pt x="349" y="553"/>
                    <a:pt x="348" y="555"/>
                  </a:cubicBezTo>
                  <a:cubicBezTo>
                    <a:pt x="348" y="556"/>
                    <a:pt x="345" y="558"/>
                    <a:pt x="344" y="558"/>
                  </a:cubicBezTo>
                  <a:cubicBezTo>
                    <a:pt x="343" y="558"/>
                    <a:pt x="341" y="556"/>
                    <a:pt x="341" y="555"/>
                  </a:cubicBezTo>
                  <a:cubicBezTo>
                    <a:pt x="340" y="554"/>
                    <a:pt x="339" y="551"/>
                    <a:pt x="338" y="551"/>
                  </a:cubicBezTo>
                  <a:cubicBezTo>
                    <a:pt x="337" y="550"/>
                    <a:pt x="332" y="549"/>
                    <a:pt x="331" y="550"/>
                  </a:cubicBezTo>
                  <a:cubicBezTo>
                    <a:pt x="329" y="551"/>
                    <a:pt x="330" y="555"/>
                    <a:pt x="329" y="557"/>
                  </a:cubicBezTo>
                  <a:cubicBezTo>
                    <a:pt x="327" y="558"/>
                    <a:pt x="323" y="560"/>
                    <a:pt x="321" y="562"/>
                  </a:cubicBezTo>
                  <a:cubicBezTo>
                    <a:pt x="321" y="562"/>
                    <a:pt x="321" y="564"/>
                    <a:pt x="320" y="564"/>
                  </a:cubicBezTo>
                  <a:cubicBezTo>
                    <a:pt x="318" y="565"/>
                    <a:pt x="314" y="565"/>
                    <a:pt x="312" y="564"/>
                  </a:cubicBezTo>
                  <a:cubicBezTo>
                    <a:pt x="311" y="564"/>
                    <a:pt x="309" y="562"/>
                    <a:pt x="307" y="561"/>
                  </a:cubicBezTo>
                  <a:cubicBezTo>
                    <a:pt x="306" y="561"/>
                    <a:pt x="303" y="561"/>
                    <a:pt x="302" y="561"/>
                  </a:cubicBezTo>
                  <a:cubicBezTo>
                    <a:pt x="300" y="560"/>
                    <a:pt x="298" y="556"/>
                    <a:pt x="297" y="554"/>
                  </a:cubicBezTo>
                  <a:cubicBezTo>
                    <a:pt x="296" y="553"/>
                    <a:pt x="297" y="549"/>
                    <a:pt x="296" y="547"/>
                  </a:cubicBezTo>
                  <a:cubicBezTo>
                    <a:pt x="294" y="546"/>
                    <a:pt x="291" y="545"/>
                    <a:pt x="289" y="545"/>
                  </a:cubicBezTo>
                  <a:cubicBezTo>
                    <a:pt x="288" y="545"/>
                    <a:pt x="286" y="545"/>
                    <a:pt x="285" y="545"/>
                  </a:cubicBezTo>
                  <a:cubicBezTo>
                    <a:pt x="284" y="545"/>
                    <a:pt x="282" y="544"/>
                    <a:pt x="281" y="544"/>
                  </a:cubicBezTo>
                  <a:cubicBezTo>
                    <a:pt x="279" y="544"/>
                    <a:pt x="277" y="542"/>
                    <a:pt x="276" y="542"/>
                  </a:cubicBezTo>
                  <a:cubicBezTo>
                    <a:pt x="275" y="542"/>
                    <a:pt x="273" y="543"/>
                    <a:pt x="272" y="543"/>
                  </a:cubicBezTo>
                  <a:cubicBezTo>
                    <a:pt x="270" y="543"/>
                    <a:pt x="265" y="545"/>
                    <a:pt x="263" y="545"/>
                  </a:cubicBezTo>
                  <a:cubicBezTo>
                    <a:pt x="262" y="545"/>
                    <a:pt x="261" y="544"/>
                    <a:pt x="260" y="544"/>
                  </a:cubicBezTo>
                  <a:cubicBezTo>
                    <a:pt x="259" y="542"/>
                    <a:pt x="258" y="539"/>
                    <a:pt x="258" y="537"/>
                  </a:cubicBezTo>
                  <a:cubicBezTo>
                    <a:pt x="258" y="535"/>
                    <a:pt x="260" y="532"/>
                    <a:pt x="260" y="530"/>
                  </a:cubicBezTo>
                  <a:cubicBezTo>
                    <a:pt x="260" y="528"/>
                    <a:pt x="256" y="525"/>
                    <a:pt x="255" y="525"/>
                  </a:cubicBezTo>
                  <a:cubicBezTo>
                    <a:pt x="254" y="525"/>
                    <a:pt x="251" y="525"/>
                    <a:pt x="250" y="525"/>
                  </a:cubicBezTo>
                  <a:cubicBezTo>
                    <a:pt x="249" y="526"/>
                    <a:pt x="247" y="529"/>
                    <a:pt x="245" y="529"/>
                  </a:cubicBezTo>
                  <a:cubicBezTo>
                    <a:pt x="243" y="530"/>
                    <a:pt x="238" y="528"/>
                    <a:pt x="236" y="529"/>
                  </a:cubicBezTo>
                  <a:cubicBezTo>
                    <a:pt x="234" y="529"/>
                    <a:pt x="231" y="531"/>
                    <a:pt x="230" y="532"/>
                  </a:cubicBezTo>
                  <a:cubicBezTo>
                    <a:pt x="227" y="533"/>
                    <a:pt x="220" y="535"/>
                    <a:pt x="217" y="536"/>
                  </a:cubicBezTo>
                  <a:cubicBezTo>
                    <a:pt x="215" y="537"/>
                    <a:pt x="211" y="539"/>
                    <a:pt x="209" y="540"/>
                  </a:cubicBezTo>
                  <a:cubicBezTo>
                    <a:pt x="208" y="541"/>
                    <a:pt x="205" y="543"/>
                    <a:pt x="203" y="543"/>
                  </a:cubicBezTo>
                  <a:cubicBezTo>
                    <a:pt x="200" y="543"/>
                    <a:pt x="194" y="539"/>
                    <a:pt x="194" y="538"/>
                  </a:cubicBezTo>
                  <a:cubicBezTo>
                    <a:pt x="194" y="537"/>
                    <a:pt x="196" y="531"/>
                    <a:pt x="195" y="530"/>
                  </a:cubicBezTo>
                  <a:cubicBezTo>
                    <a:pt x="194" y="527"/>
                    <a:pt x="191" y="523"/>
                    <a:pt x="189" y="522"/>
                  </a:cubicBezTo>
                  <a:cubicBezTo>
                    <a:pt x="188" y="522"/>
                    <a:pt x="187" y="522"/>
                    <a:pt x="187" y="522"/>
                  </a:cubicBezTo>
                  <a:cubicBezTo>
                    <a:pt x="185" y="522"/>
                    <a:pt x="182" y="520"/>
                    <a:pt x="180" y="520"/>
                  </a:cubicBezTo>
                  <a:cubicBezTo>
                    <a:pt x="179" y="520"/>
                    <a:pt x="176" y="521"/>
                    <a:pt x="175" y="522"/>
                  </a:cubicBezTo>
                  <a:cubicBezTo>
                    <a:pt x="175" y="522"/>
                    <a:pt x="176" y="525"/>
                    <a:pt x="175" y="526"/>
                  </a:cubicBezTo>
                  <a:cubicBezTo>
                    <a:pt x="174" y="528"/>
                    <a:pt x="170" y="528"/>
                    <a:pt x="168" y="528"/>
                  </a:cubicBezTo>
                  <a:cubicBezTo>
                    <a:pt x="168" y="528"/>
                    <a:pt x="168" y="529"/>
                    <a:pt x="168" y="529"/>
                  </a:cubicBezTo>
                  <a:cubicBezTo>
                    <a:pt x="166" y="529"/>
                    <a:pt x="162" y="529"/>
                    <a:pt x="162" y="528"/>
                  </a:cubicBezTo>
                  <a:cubicBezTo>
                    <a:pt x="161" y="528"/>
                    <a:pt x="158" y="524"/>
                    <a:pt x="156" y="523"/>
                  </a:cubicBezTo>
                  <a:cubicBezTo>
                    <a:pt x="155" y="522"/>
                    <a:pt x="152" y="520"/>
                    <a:pt x="150" y="519"/>
                  </a:cubicBezTo>
                  <a:cubicBezTo>
                    <a:pt x="150" y="519"/>
                    <a:pt x="148" y="519"/>
                    <a:pt x="147" y="518"/>
                  </a:cubicBezTo>
                  <a:cubicBezTo>
                    <a:pt x="144" y="518"/>
                    <a:pt x="139" y="517"/>
                    <a:pt x="137" y="518"/>
                  </a:cubicBezTo>
                  <a:cubicBezTo>
                    <a:pt x="136" y="520"/>
                    <a:pt x="140" y="524"/>
                    <a:pt x="139" y="526"/>
                  </a:cubicBezTo>
                  <a:cubicBezTo>
                    <a:pt x="139" y="528"/>
                    <a:pt x="136" y="532"/>
                    <a:pt x="134" y="532"/>
                  </a:cubicBezTo>
                  <a:cubicBezTo>
                    <a:pt x="132" y="533"/>
                    <a:pt x="127" y="533"/>
                    <a:pt x="126" y="532"/>
                  </a:cubicBezTo>
                  <a:cubicBezTo>
                    <a:pt x="124" y="530"/>
                    <a:pt x="124" y="526"/>
                    <a:pt x="124" y="524"/>
                  </a:cubicBezTo>
                  <a:cubicBezTo>
                    <a:pt x="124" y="523"/>
                    <a:pt x="128" y="520"/>
                    <a:pt x="127" y="519"/>
                  </a:cubicBezTo>
                  <a:cubicBezTo>
                    <a:pt x="126" y="517"/>
                    <a:pt x="121" y="519"/>
                    <a:pt x="120" y="520"/>
                  </a:cubicBezTo>
                  <a:cubicBezTo>
                    <a:pt x="118" y="521"/>
                    <a:pt x="116" y="523"/>
                    <a:pt x="114" y="524"/>
                  </a:cubicBezTo>
                  <a:cubicBezTo>
                    <a:pt x="112" y="525"/>
                    <a:pt x="108" y="525"/>
                    <a:pt x="107" y="527"/>
                  </a:cubicBezTo>
                  <a:cubicBezTo>
                    <a:pt x="106" y="528"/>
                    <a:pt x="108" y="530"/>
                    <a:pt x="107" y="531"/>
                  </a:cubicBezTo>
                  <a:cubicBezTo>
                    <a:pt x="105" y="533"/>
                    <a:pt x="98" y="534"/>
                    <a:pt x="95" y="533"/>
                  </a:cubicBezTo>
                  <a:cubicBezTo>
                    <a:pt x="93" y="533"/>
                    <a:pt x="91" y="529"/>
                    <a:pt x="90" y="527"/>
                  </a:cubicBezTo>
                  <a:cubicBezTo>
                    <a:pt x="88" y="526"/>
                    <a:pt x="83" y="524"/>
                    <a:pt x="80" y="524"/>
                  </a:cubicBezTo>
                  <a:cubicBezTo>
                    <a:pt x="79" y="524"/>
                    <a:pt x="76" y="525"/>
                    <a:pt x="75" y="525"/>
                  </a:cubicBezTo>
                  <a:cubicBezTo>
                    <a:pt x="73" y="525"/>
                    <a:pt x="66" y="524"/>
                    <a:pt x="67" y="523"/>
                  </a:cubicBezTo>
                  <a:cubicBezTo>
                    <a:pt x="67" y="523"/>
                    <a:pt x="66" y="517"/>
                    <a:pt x="67" y="514"/>
                  </a:cubicBezTo>
                  <a:cubicBezTo>
                    <a:pt x="67" y="512"/>
                    <a:pt x="69" y="508"/>
                    <a:pt x="69" y="506"/>
                  </a:cubicBezTo>
                  <a:cubicBezTo>
                    <a:pt x="69" y="505"/>
                    <a:pt x="67" y="502"/>
                    <a:pt x="67" y="501"/>
                  </a:cubicBezTo>
                  <a:cubicBezTo>
                    <a:pt x="66" y="500"/>
                    <a:pt x="62" y="498"/>
                    <a:pt x="61" y="497"/>
                  </a:cubicBezTo>
                  <a:cubicBezTo>
                    <a:pt x="60" y="495"/>
                    <a:pt x="58" y="492"/>
                    <a:pt x="57" y="490"/>
                  </a:cubicBezTo>
                  <a:cubicBezTo>
                    <a:pt x="57" y="488"/>
                    <a:pt x="58" y="485"/>
                    <a:pt x="57" y="483"/>
                  </a:cubicBezTo>
                  <a:cubicBezTo>
                    <a:pt x="57" y="482"/>
                    <a:pt x="54" y="479"/>
                    <a:pt x="54" y="477"/>
                  </a:cubicBezTo>
                  <a:cubicBezTo>
                    <a:pt x="53" y="475"/>
                    <a:pt x="53" y="469"/>
                    <a:pt x="51" y="468"/>
                  </a:cubicBezTo>
                  <a:cubicBezTo>
                    <a:pt x="50" y="466"/>
                    <a:pt x="44" y="468"/>
                    <a:pt x="42" y="466"/>
                  </a:cubicBezTo>
                  <a:cubicBezTo>
                    <a:pt x="40" y="464"/>
                    <a:pt x="40" y="456"/>
                    <a:pt x="40" y="453"/>
                  </a:cubicBezTo>
                  <a:cubicBezTo>
                    <a:pt x="40" y="451"/>
                    <a:pt x="40" y="446"/>
                    <a:pt x="40" y="444"/>
                  </a:cubicBezTo>
                  <a:cubicBezTo>
                    <a:pt x="40" y="441"/>
                    <a:pt x="38" y="436"/>
                    <a:pt x="38" y="434"/>
                  </a:cubicBezTo>
                  <a:cubicBezTo>
                    <a:pt x="37" y="431"/>
                    <a:pt x="37" y="427"/>
                    <a:pt x="37" y="42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30"/>
            <p:cNvSpPr>
              <a:spLocks/>
            </p:cNvSpPr>
            <p:nvPr/>
          </p:nvSpPr>
          <p:spPr bwMode="auto">
            <a:xfrm>
              <a:off x="2278063" y="2636838"/>
              <a:ext cx="674688" cy="868363"/>
            </a:xfrm>
            <a:custGeom>
              <a:avLst/>
              <a:gdLst/>
              <a:ahLst/>
              <a:cxnLst>
                <a:cxn ang="0">
                  <a:pos x="11" y="418"/>
                </a:cxn>
                <a:cxn ang="0">
                  <a:pos x="21" y="396"/>
                </a:cxn>
                <a:cxn ang="0">
                  <a:pos x="21" y="376"/>
                </a:cxn>
                <a:cxn ang="0">
                  <a:pos x="43" y="356"/>
                </a:cxn>
                <a:cxn ang="0">
                  <a:pos x="50" y="327"/>
                </a:cxn>
                <a:cxn ang="0">
                  <a:pos x="74" y="322"/>
                </a:cxn>
                <a:cxn ang="0">
                  <a:pos x="71" y="279"/>
                </a:cxn>
                <a:cxn ang="0">
                  <a:pos x="62" y="243"/>
                </a:cxn>
                <a:cxn ang="0">
                  <a:pos x="68" y="222"/>
                </a:cxn>
                <a:cxn ang="0">
                  <a:pos x="85" y="191"/>
                </a:cxn>
                <a:cxn ang="0">
                  <a:pos x="77" y="142"/>
                </a:cxn>
                <a:cxn ang="0">
                  <a:pos x="54" y="116"/>
                </a:cxn>
                <a:cxn ang="0">
                  <a:pos x="36" y="87"/>
                </a:cxn>
                <a:cxn ang="0">
                  <a:pos x="60" y="66"/>
                </a:cxn>
                <a:cxn ang="0">
                  <a:pos x="92" y="59"/>
                </a:cxn>
                <a:cxn ang="0">
                  <a:pos x="89" y="35"/>
                </a:cxn>
                <a:cxn ang="0">
                  <a:pos x="114" y="23"/>
                </a:cxn>
                <a:cxn ang="0">
                  <a:pos x="135" y="9"/>
                </a:cxn>
                <a:cxn ang="0">
                  <a:pos x="160" y="8"/>
                </a:cxn>
                <a:cxn ang="0">
                  <a:pos x="186" y="29"/>
                </a:cxn>
                <a:cxn ang="0">
                  <a:pos x="216" y="24"/>
                </a:cxn>
                <a:cxn ang="0">
                  <a:pos x="239" y="31"/>
                </a:cxn>
                <a:cxn ang="0">
                  <a:pos x="256" y="14"/>
                </a:cxn>
                <a:cxn ang="0">
                  <a:pos x="276" y="54"/>
                </a:cxn>
                <a:cxn ang="0">
                  <a:pos x="316" y="80"/>
                </a:cxn>
                <a:cxn ang="0">
                  <a:pos x="305" y="120"/>
                </a:cxn>
                <a:cxn ang="0">
                  <a:pos x="286" y="152"/>
                </a:cxn>
                <a:cxn ang="0">
                  <a:pos x="285" y="196"/>
                </a:cxn>
                <a:cxn ang="0">
                  <a:pos x="273" y="225"/>
                </a:cxn>
                <a:cxn ang="0">
                  <a:pos x="285" y="261"/>
                </a:cxn>
                <a:cxn ang="0">
                  <a:pos x="308" y="302"/>
                </a:cxn>
                <a:cxn ang="0">
                  <a:pos x="305" y="336"/>
                </a:cxn>
                <a:cxn ang="0">
                  <a:pos x="332" y="342"/>
                </a:cxn>
                <a:cxn ang="0">
                  <a:pos x="365" y="337"/>
                </a:cxn>
                <a:cxn ang="0">
                  <a:pos x="384" y="347"/>
                </a:cxn>
                <a:cxn ang="0">
                  <a:pos x="402" y="377"/>
                </a:cxn>
                <a:cxn ang="0">
                  <a:pos x="388" y="397"/>
                </a:cxn>
                <a:cxn ang="0">
                  <a:pos x="375" y="419"/>
                </a:cxn>
                <a:cxn ang="0">
                  <a:pos x="356" y="446"/>
                </a:cxn>
                <a:cxn ang="0">
                  <a:pos x="326" y="459"/>
                </a:cxn>
                <a:cxn ang="0">
                  <a:pos x="305" y="482"/>
                </a:cxn>
                <a:cxn ang="0">
                  <a:pos x="277" y="468"/>
                </a:cxn>
                <a:cxn ang="0">
                  <a:pos x="252" y="456"/>
                </a:cxn>
                <a:cxn ang="0">
                  <a:pos x="231" y="461"/>
                </a:cxn>
                <a:cxn ang="0">
                  <a:pos x="207" y="438"/>
                </a:cxn>
                <a:cxn ang="0">
                  <a:pos x="192" y="457"/>
                </a:cxn>
                <a:cxn ang="0">
                  <a:pos x="174" y="460"/>
                </a:cxn>
                <a:cxn ang="0">
                  <a:pos x="163" y="480"/>
                </a:cxn>
                <a:cxn ang="0">
                  <a:pos x="154" y="512"/>
                </a:cxn>
                <a:cxn ang="0">
                  <a:pos x="144" y="482"/>
                </a:cxn>
                <a:cxn ang="0">
                  <a:pos x="118" y="450"/>
                </a:cxn>
                <a:cxn ang="0">
                  <a:pos x="85" y="475"/>
                </a:cxn>
                <a:cxn ang="0">
                  <a:pos x="52" y="509"/>
                </a:cxn>
                <a:cxn ang="0">
                  <a:pos x="21" y="518"/>
                </a:cxn>
                <a:cxn ang="0">
                  <a:pos x="15" y="482"/>
                </a:cxn>
                <a:cxn ang="0">
                  <a:pos x="3" y="449"/>
                </a:cxn>
              </a:cxnLst>
              <a:rect l="0" t="0" r="r" b="b"/>
              <a:pathLst>
                <a:path w="403" h="518">
                  <a:moveTo>
                    <a:pt x="3" y="434"/>
                  </a:moveTo>
                  <a:cubicBezTo>
                    <a:pt x="3" y="434"/>
                    <a:pt x="3" y="433"/>
                    <a:pt x="3" y="433"/>
                  </a:cubicBezTo>
                  <a:cubicBezTo>
                    <a:pt x="3" y="431"/>
                    <a:pt x="6" y="429"/>
                    <a:pt x="7" y="427"/>
                  </a:cubicBezTo>
                  <a:cubicBezTo>
                    <a:pt x="8" y="426"/>
                    <a:pt x="10" y="425"/>
                    <a:pt x="11" y="424"/>
                  </a:cubicBezTo>
                  <a:cubicBezTo>
                    <a:pt x="11" y="423"/>
                    <a:pt x="11" y="420"/>
                    <a:pt x="11" y="418"/>
                  </a:cubicBezTo>
                  <a:cubicBezTo>
                    <a:pt x="10" y="417"/>
                    <a:pt x="8" y="414"/>
                    <a:pt x="8" y="413"/>
                  </a:cubicBezTo>
                  <a:cubicBezTo>
                    <a:pt x="9" y="411"/>
                    <a:pt x="12" y="410"/>
                    <a:pt x="13" y="410"/>
                  </a:cubicBezTo>
                  <a:cubicBezTo>
                    <a:pt x="14" y="409"/>
                    <a:pt x="15" y="409"/>
                    <a:pt x="15" y="409"/>
                  </a:cubicBezTo>
                  <a:cubicBezTo>
                    <a:pt x="17" y="408"/>
                    <a:pt x="20" y="405"/>
                    <a:pt x="21" y="404"/>
                  </a:cubicBezTo>
                  <a:cubicBezTo>
                    <a:pt x="22" y="402"/>
                    <a:pt x="20" y="397"/>
                    <a:pt x="21" y="396"/>
                  </a:cubicBezTo>
                  <a:cubicBezTo>
                    <a:pt x="22" y="396"/>
                    <a:pt x="23" y="396"/>
                    <a:pt x="24" y="396"/>
                  </a:cubicBezTo>
                  <a:cubicBezTo>
                    <a:pt x="25" y="395"/>
                    <a:pt x="27" y="389"/>
                    <a:pt x="26" y="387"/>
                  </a:cubicBezTo>
                  <a:cubicBezTo>
                    <a:pt x="26" y="386"/>
                    <a:pt x="23" y="385"/>
                    <a:pt x="22" y="384"/>
                  </a:cubicBezTo>
                  <a:cubicBezTo>
                    <a:pt x="22" y="383"/>
                    <a:pt x="21" y="381"/>
                    <a:pt x="21" y="380"/>
                  </a:cubicBezTo>
                  <a:cubicBezTo>
                    <a:pt x="21" y="379"/>
                    <a:pt x="21" y="377"/>
                    <a:pt x="21" y="376"/>
                  </a:cubicBezTo>
                  <a:cubicBezTo>
                    <a:pt x="22" y="375"/>
                    <a:pt x="24" y="374"/>
                    <a:pt x="25" y="373"/>
                  </a:cubicBezTo>
                  <a:cubicBezTo>
                    <a:pt x="26" y="372"/>
                    <a:pt x="26" y="370"/>
                    <a:pt x="27" y="369"/>
                  </a:cubicBezTo>
                  <a:cubicBezTo>
                    <a:pt x="28" y="367"/>
                    <a:pt x="30" y="363"/>
                    <a:pt x="32" y="362"/>
                  </a:cubicBezTo>
                  <a:cubicBezTo>
                    <a:pt x="34" y="361"/>
                    <a:pt x="37" y="360"/>
                    <a:pt x="39" y="360"/>
                  </a:cubicBezTo>
                  <a:cubicBezTo>
                    <a:pt x="40" y="359"/>
                    <a:pt x="42" y="357"/>
                    <a:pt x="43" y="356"/>
                  </a:cubicBezTo>
                  <a:cubicBezTo>
                    <a:pt x="44" y="355"/>
                    <a:pt x="45" y="351"/>
                    <a:pt x="46" y="350"/>
                  </a:cubicBezTo>
                  <a:cubicBezTo>
                    <a:pt x="47" y="349"/>
                    <a:pt x="49" y="349"/>
                    <a:pt x="49" y="348"/>
                  </a:cubicBezTo>
                  <a:cubicBezTo>
                    <a:pt x="51" y="346"/>
                    <a:pt x="50" y="341"/>
                    <a:pt x="50" y="339"/>
                  </a:cubicBezTo>
                  <a:cubicBezTo>
                    <a:pt x="50" y="337"/>
                    <a:pt x="48" y="333"/>
                    <a:pt x="48" y="332"/>
                  </a:cubicBezTo>
                  <a:cubicBezTo>
                    <a:pt x="48" y="330"/>
                    <a:pt x="49" y="327"/>
                    <a:pt x="50" y="327"/>
                  </a:cubicBezTo>
                  <a:cubicBezTo>
                    <a:pt x="51" y="326"/>
                    <a:pt x="55" y="327"/>
                    <a:pt x="56" y="329"/>
                  </a:cubicBezTo>
                  <a:cubicBezTo>
                    <a:pt x="57" y="330"/>
                    <a:pt x="56" y="333"/>
                    <a:pt x="57" y="334"/>
                  </a:cubicBezTo>
                  <a:cubicBezTo>
                    <a:pt x="59" y="337"/>
                    <a:pt x="65" y="339"/>
                    <a:pt x="68" y="338"/>
                  </a:cubicBezTo>
                  <a:cubicBezTo>
                    <a:pt x="70" y="338"/>
                    <a:pt x="73" y="335"/>
                    <a:pt x="74" y="333"/>
                  </a:cubicBezTo>
                  <a:cubicBezTo>
                    <a:pt x="75" y="331"/>
                    <a:pt x="73" y="325"/>
                    <a:pt x="74" y="322"/>
                  </a:cubicBezTo>
                  <a:cubicBezTo>
                    <a:pt x="74" y="321"/>
                    <a:pt x="77" y="318"/>
                    <a:pt x="77" y="317"/>
                  </a:cubicBezTo>
                  <a:cubicBezTo>
                    <a:pt x="77" y="314"/>
                    <a:pt x="75" y="308"/>
                    <a:pt x="74" y="306"/>
                  </a:cubicBezTo>
                  <a:cubicBezTo>
                    <a:pt x="73" y="304"/>
                    <a:pt x="70" y="302"/>
                    <a:pt x="70" y="300"/>
                  </a:cubicBezTo>
                  <a:cubicBezTo>
                    <a:pt x="68" y="297"/>
                    <a:pt x="67" y="291"/>
                    <a:pt x="67" y="288"/>
                  </a:cubicBezTo>
                  <a:cubicBezTo>
                    <a:pt x="67" y="286"/>
                    <a:pt x="70" y="281"/>
                    <a:pt x="71" y="279"/>
                  </a:cubicBezTo>
                  <a:cubicBezTo>
                    <a:pt x="72" y="277"/>
                    <a:pt x="76" y="276"/>
                    <a:pt x="76" y="275"/>
                  </a:cubicBezTo>
                  <a:cubicBezTo>
                    <a:pt x="78" y="272"/>
                    <a:pt x="77" y="266"/>
                    <a:pt x="77" y="264"/>
                  </a:cubicBezTo>
                  <a:cubicBezTo>
                    <a:pt x="76" y="262"/>
                    <a:pt x="75" y="259"/>
                    <a:pt x="74" y="258"/>
                  </a:cubicBezTo>
                  <a:cubicBezTo>
                    <a:pt x="73" y="256"/>
                    <a:pt x="71" y="252"/>
                    <a:pt x="70" y="250"/>
                  </a:cubicBezTo>
                  <a:cubicBezTo>
                    <a:pt x="68" y="248"/>
                    <a:pt x="64" y="244"/>
                    <a:pt x="62" y="243"/>
                  </a:cubicBezTo>
                  <a:cubicBezTo>
                    <a:pt x="60" y="243"/>
                    <a:pt x="57" y="243"/>
                    <a:pt x="55" y="242"/>
                  </a:cubicBezTo>
                  <a:cubicBezTo>
                    <a:pt x="54" y="241"/>
                    <a:pt x="54" y="237"/>
                    <a:pt x="54" y="235"/>
                  </a:cubicBezTo>
                  <a:cubicBezTo>
                    <a:pt x="55" y="232"/>
                    <a:pt x="56" y="227"/>
                    <a:pt x="58" y="226"/>
                  </a:cubicBezTo>
                  <a:cubicBezTo>
                    <a:pt x="59" y="224"/>
                    <a:pt x="62" y="222"/>
                    <a:pt x="63" y="222"/>
                  </a:cubicBezTo>
                  <a:cubicBezTo>
                    <a:pt x="64" y="221"/>
                    <a:pt x="67" y="222"/>
                    <a:pt x="68" y="222"/>
                  </a:cubicBezTo>
                  <a:cubicBezTo>
                    <a:pt x="69" y="221"/>
                    <a:pt x="72" y="219"/>
                    <a:pt x="74" y="219"/>
                  </a:cubicBezTo>
                  <a:cubicBezTo>
                    <a:pt x="75" y="218"/>
                    <a:pt x="79" y="218"/>
                    <a:pt x="80" y="217"/>
                  </a:cubicBezTo>
                  <a:cubicBezTo>
                    <a:pt x="82" y="215"/>
                    <a:pt x="83" y="209"/>
                    <a:pt x="84" y="206"/>
                  </a:cubicBezTo>
                  <a:cubicBezTo>
                    <a:pt x="85" y="204"/>
                    <a:pt x="86" y="200"/>
                    <a:pt x="87" y="198"/>
                  </a:cubicBezTo>
                  <a:cubicBezTo>
                    <a:pt x="87" y="196"/>
                    <a:pt x="85" y="193"/>
                    <a:pt x="85" y="191"/>
                  </a:cubicBezTo>
                  <a:cubicBezTo>
                    <a:pt x="86" y="189"/>
                    <a:pt x="87" y="184"/>
                    <a:pt x="87" y="182"/>
                  </a:cubicBezTo>
                  <a:cubicBezTo>
                    <a:pt x="87" y="179"/>
                    <a:pt x="84" y="174"/>
                    <a:pt x="83" y="172"/>
                  </a:cubicBezTo>
                  <a:cubicBezTo>
                    <a:pt x="83" y="169"/>
                    <a:pt x="81" y="165"/>
                    <a:pt x="81" y="162"/>
                  </a:cubicBezTo>
                  <a:cubicBezTo>
                    <a:pt x="81" y="160"/>
                    <a:pt x="82" y="155"/>
                    <a:pt x="81" y="153"/>
                  </a:cubicBezTo>
                  <a:cubicBezTo>
                    <a:pt x="81" y="150"/>
                    <a:pt x="79" y="144"/>
                    <a:pt x="77" y="142"/>
                  </a:cubicBezTo>
                  <a:cubicBezTo>
                    <a:pt x="75" y="140"/>
                    <a:pt x="70" y="138"/>
                    <a:pt x="69" y="136"/>
                  </a:cubicBezTo>
                  <a:cubicBezTo>
                    <a:pt x="68" y="134"/>
                    <a:pt x="69" y="129"/>
                    <a:pt x="69" y="128"/>
                  </a:cubicBezTo>
                  <a:cubicBezTo>
                    <a:pt x="68" y="126"/>
                    <a:pt x="64" y="123"/>
                    <a:pt x="62" y="123"/>
                  </a:cubicBezTo>
                  <a:cubicBezTo>
                    <a:pt x="61" y="122"/>
                    <a:pt x="58" y="123"/>
                    <a:pt x="57" y="123"/>
                  </a:cubicBezTo>
                  <a:cubicBezTo>
                    <a:pt x="55" y="122"/>
                    <a:pt x="55" y="117"/>
                    <a:pt x="54" y="116"/>
                  </a:cubicBezTo>
                  <a:cubicBezTo>
                    <a:pt x="53" y="114"/>
                    <a:pt x="51" y="112"/>
                    <a:pt x="49" y="111"/>
                  </a:cubicBezTo>
                  <a:cubicBezTo>
                    <a:pt x="47" y="110"/>
                    <a:pt x="43" y="110"/>
                    <a:pt x="42" y="108"/>
                  </a:cubicBezTo>
                  <a:cubicBezTo>
                    <a:pt x="40" y="107"/>
                    <a:pt x="40" y="104"/>
                    <a:pt x="39" y="103"/>
                  </a:cubicBezTo>
                  <a:cubicBezTo>
                    <a:pt x="38" y="100"/>
                    <a:pt x="35" y="96"/>
                    <a:pt x="34" y="93"/>
                  </a:cubicBezTo>
                  <a:cubicBezTo>
                    <a:pt x="34" y="92"/>
                    <a:pt x="35" y="88"/>
                    <a:pt x="36" y="87"/>
                  </a:cubicBezTo>
                  <a:cubicBezTo>
                    <a:pt x="36" y="87"/>
                    <a:pt x="36" y="87"/>
                    <a:pt x="36" y="87"/>
                  </a:cubicBezTo>
                  <a:cubicBezTo>
                    <a:pt x="37" y="85"/>
                    <a:pt x="41" y="85"/>
                    <a:pt x="42" y="83"/>
                  </a:cubicBezTo>
                  <a:cubicBezTo>
                    <a:pt x="43" y="82"/>
                    <a:pt x="41" y="78"/>
                    <a:pt x="42" y="77"/>
                  </a:cubicBezTo>
                  <a:cubicBezTo>
                    <a:pt x="44" y="73"/>
                    <a:pt x="53" y="71"/>
                    <a:pt x="56" y="68"/>
                  </a:cubicBezTo>
                  <a:cubicBezTo>
                    <a:pt x="57" y="68"/>
                    <a:pt x="59" y="66"/>
                    <a:pt x="60" y="66"/>
                  </a:cubicBezTo>
                  <a:cubicBezTo>
                    <a:pt x="61" y="65"/>
                    <a:pt x="64" y="62"/>
                    <a:pt x="66" y="62"/>
                  </a:cubicBezTo>
                  <a:cubicBezTo>
                    <a:pt x="67" y="62"/>
                    <a:pt x="70" y="65"/>
                    <a:pt x="72" y="66"/>
                  </a:cubicBezTo>
                  <a:cubicBezTo>
                    <a:pt x="75" y="66"/>
                    <a:pt x="82" y="66"/>
                    <a:pt x="85" y="64"/>
                  </a:cubicBezTo>
                  <a:cubicBezTo>
                    <a:pt x="86" y="63"/>
                    <a:pt x="88" y="59"/>
                    <a:pt x="89" y="59"/>
                  </a:cubicBezTo>
                  <a:cubicBezTo>
                    <a:pt x="90" y="58"/>
                    <a:pt x="92" y="59"/>
                    <a:pt x="92" y="59"/>
                  </a:cubicBezTo>
                  <a:cubicBezTo>
                    <a:pt x="93" y="57"/>
                    <a:pt x="91" y="52"/>
                    <a:pt x="90" y="50"/>
                  </a:cubicBezTo>
                  <a:cubicBezTo>
                    <a:pt x="89" y="49"/>
                    <a:pt x="87" y="47"/>
                    <a:pt x="87" y="46"/>
                  </a:cubicBezTo>
                  <a:cubicBezTo>
                    <a:pt x="87" y="45"/>
                    <a:pt x="89" y="43"/>
                    <a:pt x="89" y="42"/>
                  </a:cubicBezTo>
                  <a:cubicBezTo>
                    <a:pt x="89" y="42"/>
                    <a:pt x="87" y="41"/>
                    <a:pt x="87" y="40"/>
                  </a:cubicBezTo>
                  <a:cubicBezTo>
                    <a:pt x="87" y="39"/>
                    <a:pt x="88" y="36"/>
                    <a:pt x="89" y="35"/>
                  </a:cubicBezTo>
                  <a:cubicBezTo>
                    <a:pt x="90" y="34"/>
                    <a:pt x="94" y="33"/>
                    <a:pt x="95" y="32"/>
                  </a:cubicBezTo>
                  <a:cubicBezTo>
                    <a:pt x="97" y="32"/>
                    <a:pt x="94" y="27"/>
                    <a:pt x="95" y="26"/>
                  </a:cubicBezTo>
                  <a:cubicBezTo>
                    <a:pt x="96" y="25"/>
                    <a:pt x="100" y="27"/>
                    <a:pt x="101" y="26"/>
                  </a:cubicBezTo>
                  <a:cubicBezTo>
                    <a:pt x="103" y="26"/>
                    <a:pt x="105" y="23"/>
                    <a:pt x="107" y="23"/>
                  </a:cubicBezTo>
                  <a:cubicBezTo>
                    <a:pt x="109" y="22"/>
                    <a:pt x="112" y="23"/>
                    <a:pt x="114" y="23"/>
                  </a:cubicBezTo>
                  <a:cubicBezTo>
                    <a:pt x="116" y="23"/>
                    <a:pt x="118" y="24"/>
                    <a:pt x="119" y="23"/>
                  </a:cubicBezTo>
                  <a:cubicBezTo>
                    <a:pt x="120" y="22"/>
                    <a:pt x="117" y="19"/>
                    <a:pt x="117" y="18"/>
                  </a:cubicBezTo>
                  <a:cubicBezTo>
                    <a:pt x="119" y="16"/>
                    <a:pt x="126" y="19"/>
                    <a:pt x="128" y="18"/>
                  </a:cubicBezTo>
                  <a:cubicBezTo>
                    <a:pt x="130" y="18"/>
                    <a:pt x="132" y="16"/>
                    <a:pt x="133" y="14"/>
                  </a:cubicBezTo>
                  <a:cubicBezTo>
                    <a:pt x="134" y="13"/>
                    <a:pt x="134" y="10"/>
                    <a:pt x="135" y="9"/>
                  </a:cubicBezTo>
                  <a:cubicBezTo>
                    <a:pt x="137" y="7"/>
                    <a:pt x="142" y="6"/>
                    <a:pt x="144" y="5"/>
                  </a:cubicBezTo>
                  <a:cubicBezTo>
                    <a:pt x="145" y="4"/>
                    <a:pt x="147" y="1"/>
                    <a:pt x="148" y="1"/>
                  </a:cubicBezTo>
                  <a:cubicBezTo>
                    <a:pt x="150" y="0"/>
                    <a:pt x="154" y="3"/>
                    <a:pt x="156" y="3"/>
                  </a:cubicBezTo>
                  <a:cubicBezTo>
                    <a:pt x="156" y="3"/>
                    <a:pt x="158" y="3"/>
                    <a:pt x="159" y="4"/>
                  </a:cubicBezTo>
                  <a:cubicBezTo>
                    <a:pt x="160" y="5"/>
                    <a:pt x="160" y="7"/>
                    <a:pt x="160" y="8"/>
                  </a:cubicBezTo>
                  <a:cubicBezTo>
                    <a:pt x="161" y="10"/>
                    <a:pt x="161" y="15"/>
                    <a:pt x="163" y="16"/>
                  </a:cubicBezTo>
                  <a:cubicBezTo>
                    <a:pt x="165" y="17"/>
                    <a:pt x="169" y="16"/>
                    <a:pt x="171" y="16"/>
                  </a:cubicBezTo>
                  <a:cubicBezTo>
                    <a:pt x="172" y="16"/>
                    <a:pt x="174" y="16"/>
                    <a:pt x="176" y="16"/>
                  </a:cubicBezTo>
                  <a:cubicBezTo>
                    <a:pt x="177" y="16"/>
                    <a:pt x="180" y="18"/>
                    <a:pt x="182" y="20"/>
                  </a:cubicBezTo>
                  <a:cubicBezTo>
                    <a:pt x="183" y="21"/>
                    <a:pt x="183" y="27"/>
                    <a:pt x="186" y="29"/>
                  </a:cubicBezTo>
                  <a:cubicBezTo>
                    <a:pt x="187" y="30"/>
                    <a:pt x="193" y="30"/>
                    <a:pt x="195" y="29"/>
                  </a:cubicBezTo>
                  <a:cubicBezTo>
                    <a:pt x="196" y="28"/>
                    <a:pt x="197" y="24"/>
                    <a:pt x="198" y="23"/>
                  </a:cubicBezTo>
                  <a:cubicBezTo>
                    <a:pt x="200" y="22"/>
                    <a:pt x="204" y="23"/>
                    <a:pt x="206" y="23"/>
                  </a:cubicBezTo>
                  <a:cubicBezTo>
                    <a:pt x="208" y="24"/>
                    <a:pt x="209" y="29"/>
                    <a:pt x="211" y="29"/>
                  </a:cubicBezTo>
                  <a:cubicBezTo>
                    <a:pt x="213" y="29"/>
                    <a:pt x="215" y="25"/>
                    <a:pt x="216" y="24"/>
                  </a:cubicBezTo>
                  <a:cubicBezTo>
                    <a:pt x="218" y="23"/>
                    <a:pt x="222" y="22"/>
                    <a:pt x="224" y="22"/>
                  </a:cubicBezTo>
                  <a:cubicBezTo>
                    <a:pt x="226" y="23"/>
                    <a:pt x="228" y="26"/>
                    <a:pt x="230" y="28"/>
                  </a:cubicBezTo>
                  <a:cubicBezTo>
                    <a:pt x="231" y="30"/>
                    <a:pt x="230" y="35"/>
                    <a:pt x="232" y="36"/>
                  </a:cubicBezTo>
                  <a:cubicBezTo>
                    <a:pt x="233" y="37"/>
                    <a:pt x="237" y="38"/>
                    <a:pt x="239" y="37"/>
                  </a:cubicBezTo>
                  <a:cubicBezTo>
                    <a:pt x="240" y="36"/>
                    <a:pt x="238" y="32"/>
                    <a:pt x="239" y="31"/>
                  </a:cubicBezTo>
                  <a:cubicBezTo>
                    <a:pt x="240" y="30"/>
                    <a:pt x="243" y="32"/>
                    <a:pt x="244" y="31"/>
                  </a:cubicBezTo>
                  <a:cubicBezTo>
                    <a:pt x="246" y="31"/>
                    <a:pt x="248" y="30"/>
                    <a:pt x="249" y="28"/>
                  </a:cubicBezTo>
                  <a:cubicBezTo>
                    <a:pt x="250" y="26"/>
                    <a:pt x="248" y="22"/>
                    <a:pt x="249" y="19"/>
                  </a:cubicBezTo>
                  <a:cubicBezTo>
                    <a:pt x="249" y="18"/>
                    <a:pt x="250" y="15"/>
                    <a:pt x="251" y="14"/>
                  </a:cubicBezTo>
                  <a:cubicBezTo>
                    <a:pt x="252" y="14"/>
                    <a:pt x="255" y="14"/>
                    <a:pt x="256" y="14"/>
                  </a:cubicBezTo>
                  <a:cubicBezTo>
                    <a:pt x="258" y="15"/>
                    <a:pt x="261" y="20"/>
                    <a:pt x="262" y="21"/>
                  </a:cubicBezTo>
                  <a:cubicBezTo>
                    <a:pt x="263" y="24"/>
                    <a:pt x="264" y="29"/>
                    <a:pt x="266" y="31"/>
                  </a:cubicBezTo>
                  <a:cubicBezTo>
                    <a:pt x="267" y="32"/>
                    <a:pt x="270" y="32"/>
                    <a:pt x="271" y="33"/>
                  </a:cubicBezTo>
                  <a:cubicBezTo>
                    <a:pt x="274" y="35"/>
                    <a:pt x="277" y="40"/>
                    <a:pt x="277" y="43"/>
                  </a:cubicBezTo>
                  <a:cubicBezTo>
                    <a:pt x="278" y="46"/>
                    <a:pt x="274" y="52"/>
                    <a:pt x="276" y="54"/>
                  </a:cubicBezTo>
                  <a:cubicBezTo>
                    <a:pt x="276" y="56"/>
                    <a:pt x="279" y="56"/>
                    <a:pt x="280" y="57"/>
                  </a:cubicBezTo>
                  <a:cubicBezTo>
                    <a:pt x="282" y="59"/>
                    <a:pt x="283" y="63"/>
                    <a:pt x="284" y="65"/>
                  </a:cubicBezTo>
                  <a:cubicBezTo>
                    <a:pt x="287" y="68"/>
                    <a:pt x="298" y="72"/>
                    <a:pt x="299" y="74"/>
                  </a:cubicBezTo>
                  <a:cubicBezTo>
                    <a:pt x="299" y="75"/>
                    <a:pt x="306" y="73"/>
                    <a:pt x="308" y="74"/>
                  </a:cubicBezTo>
                  <a:cubicBezTo>
                    <a:pt x="310" y="74"/>
                    <a:pt x="314" y="77"/>
                    <a:pt x="316" y="80"/>
                  </a:cubicBezTo>
                  <a:cubicBezTo>
                    <a:pt x="317" y="82"/>
                    <a:pt x="317" y="89"/>
                    <a:pt x="317" y="92"/>
                  </a:cubicBezTo>
                  <a:cubicBezTo>
                    <a:pt x="317" y="95"/>
                    <a:pt x="317" y="103"/>
                    <a:pt x="317" y="103"/>
                  </a:cubicBezTo>
                  <a:cubicBezTo>
                    <a:pt x="317" y="104"/>
                    <a:pt x="320" y="113"/>
                    <a:pt x="320" y="114"/>
                  </a:cubicBezTo>
                  <a:cubicBezTo>
                    <a:pt x="320" y="115"/>
                    <a:pt x="317" y="118"/>
                    <a:pt x="315" y="118"/>
                  </a:cubicBezTo>
                  <a:cubicBezTo>
                    <a:pt x="313" y="119"/>
                    <a:pt x="308" y="119"/>
                    <a:pt x="305" y="120"/>
                  </a:cubicBezTo>
                  <a:cubicBezTo>
                    <a:pt x="303" y="121"/>
                    <a:pt x="300" y="124"/>
                    <a:pt x="297" y="126"/>
                  </a:cubicBezTo>
                  <a:cubicBezTo>
                    <a:pt x="296" y="127"/>
                    <a:pt x="295" y="128"/>
                    <a:pt x="294" y="128"/>
                  </a:cubicBezTo>
                  <a:cubicBezTo>
                    <a:pt x="292" y="129"/>
                    <a:pt x="289" y="129"/>
                    <a:pt x="287" y="131"/>
                  </a:cubicBezTo>
                  <a:cubicBezTo>
                    <a:pt x="285" y="133"/>
                    <a:pt x="284" y="142"/>
                    <a:pt x="284" y="143"/>
                  </a:cubicBezTo>
                  <a:cubicBezTo>
                    <a:pt x="284" y="144"/>
                    <a:pt x="286" y="151"/>
                    <a:pt x="286" y="152"/>
                  </a:cubicBezTo>
                  <a:cubicBezTo>
                    <a:pt x="286" y="152"/>
                    <a:pt x="286" y="163"/>
                    <a:pt x="286" y="164"/>
                  </a:cubicBezTo>
                  <a:cubicBezTo>
                    <a:pt x="286" y="165"/>
                    <a:pt x="285" y="172"/>
                    <a:pt x="286" y="175"/>
                  </a:cubicBezTo>
                  <a:cubicBezTo>
                    <a:pt x="286" y="178"/>
                    <a:pt x="289" y="182"/>
                    <a:pt x="289" y="185"/>
                  </a:cubicBezTo>
                  <a:cubicBezTo>
                    <a:pt x="290" y="186"/>
                    <a:pt x="289" y="189"/>
                    <a:pt x="289" y="190"/>
                  </a:cubicBezTo>
                  <a:cubicBezTo>
                    <a:pt x="288" y="192"/>
                    <a:pt x="287" y="195"/>
                    <a:pt x="285" y="196"/>
                  </a:cubicBezTo>
                  <a:cubicBezTo>
                    <a:pt x="283" y="197"/>
                    <a:pt x="278" y="196"/>
                    <a:pt x="276" y="196"/>
                  </a:cubicBezTo>
                  <a:cubicBezTo>
                    <a:pt x="274" y="197"/>
                    <a:pt x="269" y="200"/>
                    <a:pt x="268" y="202"/>
                  </a:cubicBezTo>
                  <a:cubicBezTo>
                    <a:pt x="267" y="204"/>
                    <a:pt x="269" y="206"/>
                    <a:pt x="270" y="207"/>
                  </a:cubicBezTo>
                  <a:cubicBezTo>
                    <a:pt x="271" y="211"/>
                    <a:pt x="276" y="216"/>
                    <a:pt x="276" y="220"/>
                  </a:cubicBezTo>
                  <a:cubicBezTo>
                    <a:pt x="276" y="221"/>
                    <a:pt x="274" y="224"/>
                    <a:pt x="273" y="225"/>
                  </a:cubicBezTo>
                  <a:cubicBezTo>
                    <a:pt x="273" y="227"/>
                    <a:pt x="274" y="231"/>
                    <a:pt x="274" y="232"/>
                  </a:cubicBezTo>
                  <a:cubicBezTo>
                    <a:pt x="274" y="233"/>
                    <a:pt x="270" y="236"/>
                    <a:pt x="270" y="238"/>
                  </a:cubicBezTo>
                  <a:cubicBezTo>
                    <a:pt x="269" y="241"/>
                    <a:pt x="272" y="246"/>
                    <a:pt x="274" y="249"/>
                  </a:cubicBezTo>
                  <a:cubicBezTo>
                    <a:pt x="275" y="250"/>
                    <a:pt x="279" y="252"/>
                    <a:pt x="280" y="253"/>
                  </a:cubicBezTo>
                  <a:cubicBezTo>
                    <a:pt x="281" y="255"/>
                    <a:pt x="283" y="259"/>
                    <a:pt x="285" y="261"/>
                  </a:cubicBezTo>
                  <a:cubicBezTo>
                    <a:pt x="287" y="264"/>
                    <a:pt x="290" y="271"/>
                    <a:pt x="292" y="275"/>
                  </a:cubicBezTo>
                  <a:cubicBezTo>
                    <a:pt x="293" y="277"/>
                    <a:pt x="295" y="281"/>
                    <a:pt x="297" y="282"/>
                  </a:cubicBezTo>
                  <a:cubicBezTo>
                    <a:pt x="299" y="284"/>
                    <a:pt x="305" y="285"/>
                    <a:pt x="306" y="288"/>
                  </a:cubicBezTo>
                  <a:cubicBezTo>
                    <a:pt x="308" y="289"/>
                    <a:pt x="309" y="293"/>
                    <a:pt x="309" y="294"/>
                  </a:cubicBezTo>
                  <a:cubicBezTo>
                    <a:pt x="309" y="296"/>
                    <a:pt x="307" y="300"/>
                    <a:pt x="308" y="302"/>
                  </a:cubicBezTo>
                  <a:cubicBezTo>
                    <a:pt x="309" y="304"/>
                    <a:pt x="313" y="305"/>
                    <a:pt x="314" y="307"/>
                  </a:cubicBezTo>
                  <a:cubicBezTo>
                    <a:pt x="316" y="308"/>
                    <a:pt x="317" y="314"/>
                    <a:pt x="317" y="315"/>
                  </a:cubicBezTo>
                  <a:cubicBezTo>
                    <a:pt x="317" y="316"/>
                    <a:pt x="315" y="320"/>
                    <a:pt x="314" y="321"/>
                  </a:cubicBezTo>
                  <a:cubicBezTo>
                    <a:pt x="313" y="322"/>
                    <a:pt x="311" y="323"/>
                    <a:pt x="310" y="324"/>
                  </a:cubicBezTo>
                  <a:cubicBezTo>
                    <a:pt x="308" y="327"/>
                    <a:pt x="305" y="333"/>
                    <a:pt x="305" y="336"/>
                  </a:cubicBezTo>
                  <a:cubicBezTo>
                    <a:pt x="304" y="337"/>
                    <a:pt x="303" y="341"/>
                    <a:pt x="305" y="342"/>
                  </a:cubicBezTo>
                  <a:cubicBezTo>
                    <a:pt x="307" y="345"/>
                    <a:pt x="314" y="341"/>
                    <a:pt x="317" y="342"/>
                  </a:cubicBezTo>
                  <a:cubicBezTo>
                    <a:pt x="319" y="342"/>
                    <a:pt x="321" y="344"/>
                    <a:pt x="323" y="344"/>
                  </a:cubicBezTo>
                  <a:cubicBezTo>
                    <a:pt x="325" y="345"/>
                    <a:pt x="330" y="345"/>
                    <a:pt x="332" y="344"/>
                  </a:cubicBezTo>
                  <a:cubicBezTo>
                    <a:pt x="332" y="343"/>
                    <a:pt x="332" y="342"/>
                    <a:pt x="332" y="342"/>
                  </a:cubicBezTo>
                  <a:cubicBezTo>
                    <a:pt x="334" y="341"/>
                    <a:pt x="339" y="342"/>
                    <a:pt x="341" y="342"/>
                  </a:cubicBezTo>
                  <a:cubicBezTo>
                    <a:pt x="343" y="341"/>
                    <a:pt x="347" y="339"/>
                    <a:pt x="349" y="337"/>
                  </a:cubicBezTo>
                  <a:cubicBezTo>
                    <a:pt x="350" y="336"/>
                    <a:pt x="352" y="334"/>
                    <a:pt x="353" y="334"/>
                  </a:cubicBezTo>
                  <a:cubicBezTo>
                    <a:pt x="355" y="333"/>
                    <a:pt x="359" y="333"/>
                    <a:pt x="361" y="334"/>
                  </a:cubicBezTo>
                  <a:cubicBezTo>
                    <a:pt x="362" y="334"/>
                    <a:pt x="364" y="337"/>
                    <a:pt x="365" y="337"/>
                  </a:cubicBezTo>
                  <a:cubicBezTo>
                    <a:pt x="367" y="338"/>
                    <a:pt x="370" y="337"/>
                    <a:pt x="372" y="336"/>
                  </a:cubicBezTo>
                  <a:cubicBezTo>
                    <a:pt x="373" y="335"/>
                    <a:pt x="372" y="332"/>
                    <a:pt x="373" y="331"/>
                  </a:cubicBezTo>
                  <a:cubicBezTo>
                    <a:pt x="374" y="330"/>
                    <a:pt x="376" y="329"/>
                    <a:pt x="377" y="329"/>
                  </a:cubicBezTo>
                  <a:cubicBezTo>
                    <a:pt x="380" y="330"/>
                    <a:pt x="382" y="336"/>
                    <a:pt x="383" y="339"/>
                  </a:cubicBezTo>
                  <a:cubicBezTo>
                    <a:pt x="383" y="341"/>
                    <a:pt x="384" y="345"/>
                    <a:pt x="384" y="347"/>
                  </a:cubicBezTo>
                  <a:cubicBezTo>
                    <a:pt x="384" y="350"/>
                    <a:pt x="382" y="355"/>
                    <a:pt x="382" y="358"/>
                  </a:cubicBezTo>
                  <a:cubicBezTo>
                    <a:pt x="382" y="359"/>
                    <a:pt x="383" y="360"/>
                    <a:pt x="384" y="360"/>
                  </a:cubicBezTo>
                  <a:cubicBezTo>
                    <a:pt x="386" y="362"/>
                    <a:pt x="392" y="359"/>
                    <a:pt x="395" y="360"/>
                  </a:cubicBezTo>
                  <a:cubicBezTo>
                    <a:pt x="397" y="361"/>
                    <a:pt x="400" y="364"/>
                    <a:pt x="401" y="366"/>
                  </a:cubicBezTo>
                  <a:cubicBezTo>
                    <a:pt x="402" y="369"/>
                    <a:pt x="402" y="374"/>
                    <a:pt x="402" y="377"/>
                  </a:cubicBezTo>
                  <a:cubicBezTo>
                    <a:pt x="402" y="378"/>
                    <a:pt x="403" y="382"/>
                    <a:pt x="402" y="383"/>
                  </a:cubicBezTo>
                  <a:cubicBezTo>
                    <a:pt x="401" y="385"/>
                    <a:pt x="398" y="386"/>
                    <a:pt x="397" y="388"/>
                  </a:cubicBezTo>
                  <a:cubicBezTo>
                    <a:pt x="396" y="389"/>
                    <a:pt x="396" y="391"/>
                    <a:pt x="396" y="393"/>
                  </a:cubicBezTo>
                  <a:cubicBezTo>
                    <a:pt x="395" y="394"/>
                    <a:pt x="394" y="396"/>
                    <a:pt x="393" y="397"/>
                  </a:cubicBezTo>
                  <a:cubicBezTo>
                    <a:pt x="392" y="398"/>
                    <a:pt x="390" y="397"/>
                    <a:pt x="388" y="397"/>
                  </a:cubicBezTo>
                  <a:cubicBezTo>
                    <a:pt x="387" y="398"/>
                    <a:pt x="384" y="400"/>
                    <a:pt x="383" y="401"/>
                  </a:cubicBezTo>
                  <a:cubicBezTo>
                    <a:pt x="382" y="403"/>
                    <a:pt x="381" y="408"/>
                    <a:pt x="382" y="410"/>
                  </a:cubicBezTo>
                  <a:cubicBezTo>
                    <a:pt x="382" y="411"/>
                    <a:pt x="386" y="414"/>
                    <a:pt x="385" y="416"/>
                  </a:cubicBezTo>
                  <a:cubicBezTo>
                    <a:pt x="385" y="417"/>
                    <a:pt x="381" y="418"/>
                    <a:pt x="379" y="419"/>
                  </a:cubicBezTo>
                  <a:cubicBezTo>
                    <a:pt x="378" y="419"/>
                    <a:pt x="376" y="418"/>
                    <a:pt x="375" y="419"/>
                  </a:cubicBezTo>
                  <a:cubicBezTo>
                    <a:pt x="373" y="420"/>
                    <a:pt x="372" y="424"/>
                    <a:pt x="371" y="425"/>
                  </a:cubicBezTo>
                  <a:cubicBezTo>
                    <a:pt x="371" y="428"/>
                    <a:pt x="374" y="432"/>
                    <a:pt x="372" y="434"/>
                  </a:cubicBezTo>
                  <a:cubicBezTo>
                    <a:pt x="371" y="435"/>
                    <a:pt x="368" y="434"/>
                    <a:pt x="366" y="435"/>
                  </a:cubicBezTo>
                  <a:cubicBezTo>
                    <a:pt x="364" y="435"/>
                    <a:pt x="358" y="437"/>
                    <a:pt x="356" y="439"/>
                  </a:cubicBezTo>
                  <a:cubicBezTo>
                    <a:pt x="355" y="440"/>
                    <a:pt x="357" y="444"/>
                    <a:pt x="356" y="446"/>
                  </a:cubicBezTo>
                  <a:cubicBezTo>
                    <a:pt x="354" y="447"/>
                    <a:pt x="350" y="446"/>
                    <a:pt x="349" y="447"/>
                  </a:cubicBezTo>
                  <a:cubicBezTo>
                    <a:pt x="348" y="448"/>
                    <a:pt x="348" y="453"/>
                    <a:pt x="347" y="454"/>
                  </a:cubicBezTo>
                  <a:cubicBezTo>
                    <a:pt x="346" y="456"/>
                    <a:pt x="341" y="457"/>
                    <a:pt x="339" y="458"/>
                  </a:cubicBezTo>
                  <a:cubicBezTo>
                    <a:pt x="336" y="458"/>
                    <a:pt x="332" y="457"/>
                    <a:pt x="329" y="458"/>
                  </a:cubicBezTo>
                  <a:cubicBezTo>
                    <a:pt x="328" y="458"/>
                    <a:pt x="326" y="458"/>
                    <a:pt x="326" y="459"/>
                  </a:cubicBezTo>
                  <a:cubicBezTo>
                    <a:pt x="325" y="461"/>
                    <a:pt x="326" y="465"/>
                    <a:pt x="325" y="467"/>
                  </a:cubicBezTo>
                  <a:cubicBezTo>
                    <a:pt x="324" y="468"/>
                    <a:pt x="320" y="466"/>
                    <a:pt x="318" y="467"/>
                  </a:cubicBezTo>
                  <a:cubicBezTo>
                    <a:pt x="317" y="468"/>
                    <a:pt x="316" y="471"/>
                    <a:pt x="315" y="472"/>
                  </a:cubicBezTo>
                  <a:cubicBezTo>
                    <a:pt x="314" y="474"/>
                    <a:pt x="314" y="477"/>
                    <a:pt x="313" y="478"/>
                  </a:cubicBezTo>
                  <a:cubicBezTo>
                    <a:pt x="311" y="480"/>
                    <a:pt x="306" y="480"/>
                    <a:pt x="305" y="482"/>
                  </a:cubicBezTo>
                  <a:cubicBezTo>
                    <a:pt x="304" y="483"/>
                    <a:pt x="304" y="485"/>
                    <a:pt x="304" y="486"/>
                  </a:cubicBezTo>
                  <a:cubicBezTo>
                    <a:pt x="301" y="486"/>
                    <a:pt x="297" y="486"/>
                    <a:pt x="296" y="485"/>
                  </a:cubicBezTo>
                  <a:cubicBezTo>
                    <a:pt x="293" y="484"/>
                    <a:pt x="289" y="481"/>
                    <a:pt x="288" y="479"/>
                  </a:cubicBezTo>
                  <a:cubicBezTo>
                    <a:pt x="286" y="477"/>
                    <a:pt x="286" y="470"/>
                    <a:pt x="284" y="469"/>
                  </a:cubicBezTo>
                  <a:cubicBezTo>
                    <a:pt x="283" y="467"/>
                    <a:pt x="279" y="468"/>
                    <a:pt x="277" y="468"/>
                  </a:cubicBezTo>
                  <a:cubicBezTo>
                    <a:pt x="276" y="468"/>
                    <a:pt x="273" y="469"/>
                    <a:pt x="272" y="469"/>
                  </a:cubicBezTo>
                  <a:cubicBezTo>
                    <a:pt x="270" y="468"/>
                    <a:pt x="267" y="467"/>
                    <a:pt x="266" y="466"/>
                  </a:cubicBezTo>
                  <a:cubicBezTo>
                    <a:pt x="265" y="464"/>
                    <a:pt x="270" y="459"/>
                    <a:pt x="269" y="456"/>
                  </a:cubicBezTo>
                  <a:cubicBezTo>
                    <a:pt x="267" y="454"/>
                    <a:pt x="261" y="453"/>
                    <a:pt x="258" y="453"/>
                  </a:cubicBezTo>
                  <a:cubicBezTo>
                    <a:pt x="257" y="453"/>
                    <a:pt x="252" y="454"/>
                    <a:pt x="252" y="456"/>
                  </a:cubicBezTo>
                  <a:cubicBezTo>
                    <a:pt x="251" y="458"/>
                    <a:pt x="254" y="460"/>
                    <a:pt x="254" y="462"/>
                  </a:cubicBezTo>
                  <a:cubicBezTo>
                    <a:pt x="255" y="463"/>
                    <a:pt x="255" y="466"/>
                    <a:pt x="254" y="467"/>
                  </a:cubicBezTo>
                  <a:cubicBezTo>
                    <a:pt x="253" y="469"/>
                    <a:pt x="247" y="470"/>
                    <a:pt x="244" y="471"/>
                  </a:cubicBezTo>
                  <a:cubicBezTo>
                    <a:pt x="241" y="471"/>
                    <a:pt x="235" y="472"/>
                    <a:pt x="233" y="471"/>
                  </a:cubicBezTo>
                  <a:cubicBezTo>
                    <a:pt x="231" y="469"/>
                    <a:pt x="232" y="464"/>
                    <a:pt x="231" y="461"/>
                  </a:cubicBezTo>
                  <a:cubicBezTo>
                    <a:pt x="230" y="459"/>
                    <a:pt x="226" y="456"/>
                    <a:pt x="225" y="453"/>
                  </a:cubicBezTo>
                  <a:cubicBezTo>
                    <a:pt x="224" y="452"/>
                    <a:pt x="225" y="449"/>
                    <a:pt x="225" y="447"/>
                  </a:cubicBezTo>
                  <a:cubicBezTo>
                    <a:pt x="225" y="446"/>
                    <a:pt x="226" y="442"/>
                    <a:pt x="225" y="440"/>
                  </a:cubicBezTo>
                  <a:cubicBezTo>
                    <a:pt x="224" y="439"/>
                    <a:pt x="221" y="438"/>
                    <a:pt x="220" y="438"/>
                  </a:cubicBezTo>
                  <a:cubicBezTo>
                    <a:pt x="217" y="437"/>
                    <a:pt x="209" y="436"/>
                    <a:pt x="207" y="438"/>
                  </a:cubicBezTo>
                  <a:cubicBezTo>
                    <a:pt x="206" y="439"/>
                    <a:pt x="207" y="444"/>
                    <a:pt x="206" y="445"/>
                  </a:cubicBezTo>
                  <a:cubicBezTo>
                    <a:pt x="205" y="446"/>
                    <a:pt x="201" y="445"/>
                    <a:pt x="199" y="445"/>
                  </a:cubicBezTo>
                  <a:cubicBezTo>
                    <a:pt x="198" y="446"/>
                    <a:pt x="195" y="448"/>
                    <a:pt x="195" y="449"/>
                  </a:cubicBezTo>
                  <a:cubicBezTo>
                    <a:pt x="194" y="450"/>
                    <a:pt x="195" y="452"/>
                    <a:pt x="195" y="453"/>
                  </a:cubicBezTo>
                  <a:cubicBezTo>
                    <a:pt x="194" y="454"/>
                    <a:pt x="193" y="456"/>
                    <a:pt x="192" y="457"/>
                  </a:cubicBezTo>
                  <a:cubicBezTo>
                    <a:pt x="190" y="458"/>
                    <a:pt x="184" y="459"/>
                    <a:pt x="181" y="457"/>
                  </a:cubicBezTo>
                  <a:cubicBezTo>
                    <a:pt x="180" y="457"/>
                    <a:pt x="180" y="454"/>
                    <a:pt x="179" y="453"/>
                  </a:cubicBezTo>
                  <a:cubicBezTo>
                    <a:pt x="179" y="453"/>
                    <a:pt x="177" y="453"/>
                    <a:pt x="176" y="453"/>
                  </a:cubicBezTo>
                  <a:cubicBezTo>
                    <a:pt x="175" y="453"/>
                    <a:pt x="173" y="454"/>
                    <a:pt x="173" y="455"/>
                  </a:cubicBezTo>
                  <a:cubicBezTo>
                    <a:pt x="172" y="456"/>
                    <a:pt x="174" y="458"/>
                    <a:pt x="174" y="460"/>
                  </a:cubicBezTo>
                  <a:cubicBezTo>
                    <a:pt x="174" y="461"/>
                    <a:pt x="174" y="465"/>
                    <a:pt x="173" y="466"/>
                  </a:cubicBezTo>
                  <a:cubicBezTo>
                    <a:pt x="172" y="467"/>
                    <a:pt x="170" y="467"/>
                    <a:pt x="170" y="468"/>
                  </a:cubicBezTo>
                  <a:cubicBezTo>
                    <a:pt x="169" y="468"/>
                    <a:pt x="167" y="469"/>
                    <a:pt x="166" y="470"/>
                  </a:cubicBezTo>
                  <a:cubicBezTo>
                    <a:pt x="165" y="471"/>
                    <a:pt x="166" y="474"/>
                    <a:pt x="166" y="475"/>
                  </a:cubicBezTo>
                  <a:cubicBezTo>
                    <a:pt x="166" y="477"/>
                    <a:pt x="163" y="479"/>
                    <a:pt x="163" y="480"/>
                  </a:cubicBezTo>
                  <a:cubicBezTo>
                    <a:pt x="162" y="481"/>
                    <a:pt x="161" y="485"/>
                    <a:pt x="161" y="486"/>
                  </a:cubicBezTo>
                  <a:cubicBezTo>
                    <a:pt x="160" y="488"/>
                    <a:pt x="159" y="491"/>
                    <a:pt x="159" y="493"/>
                  </a:cubicBezTo>
                  <a:cubicBezTo>
                    <a:pt x="158" y="495"/>
                    <a:pt x="159" y="498"/>
                    <a:pt x="159" y="500"/>
                  </a:cubicBezTo>
                  <a:cubicBezTo>
                    <a:pt x="158" y="501"/>
                    <a:pt x="156" y="502"/>
                    <a:pt x="156" y="503"/>
                  </a:cubicBezTo>
                  <a:cubicBezTo>
                    <a:pt x="155" y="505"/>
                    <a:pt x="154" y="509"/>
                    <a:pt x="154" y="512"/>
                  </a:cubicBezTo>
                  <a:cubicBezTo>
                    <a:pt x="153" y="511"/>
                    <a:pt x="152" y="510"/>
                    <a:pt x="151" y="509"/>
                  </a:cubicBezTo>
                  <a:cubicBezTo>
                    <a:pt x="150" y="508"/>
                    <a:pt x="149" y="505"/>
                    <a:pt x="147" y="503"/>
                  </a:cubicBezTo>
                  <a:cubicBezTo>
                    <a:pt x="147" y="502"/>
                    <a:pt x="144" y="500"/>
                    <a:pt x="144" y="499"/>
                  </a:cubicBezTo>
                  <a:cubicBezTo>
                    <a:pt x="143" y="497"/>
                    <a:pt x="144" y="492"/>
                    <a:pt x="144" y="489"/>
                  </a:cubicBezTo>
                  <a:cubicBezTo>
                    <a:pt x="144" y="488"/>
                    <a:pt x="145" y="484"/>
                    <a:pt x="144" y="482"/>
                  </a:cubicBezTo>
                  <a:cubicBezTo>
                    <a:pt x="144" y="481"/>
                    <a:pt x="142" y="478"/>
                    <a:pt x="141" y="477"/>
                  </a:cubicBezTo>
                  <a:cubicBezTo>
                    <a:pt x="139" y="477"/>
                    <a:pt x="136" y="478"/>
                    <a:pt x="134" y="477"/>
                  </a:cubicBezTo>
                  <a:cubicBezTo>
                    <a:pt x="133" y="476"/>
                    <a:pt x="134" y="470"/>
                    <a:pt x="133" y="468"/>
                  </a:cubicBezTo>
                  <a:cubicBezTo>
                    <a:pt x="133" y="465"/>
                    <a:pt x="132" y="459"/>
                    <a:pt x="130" y="457"/>
                  </a:cubicBezTo>
                  <a:cubicBezTo>
                    <a:pt x="128" y="454"/>
                    <a:pt x="120" y="453"/>
                    <a:pt x="118" y="450"/>
                  </a:cubicBezTo>
                  <a:cubicBezTo>
                    <a:pt x="118" y="450"/>
                    <a:pt x="119" y="447"/>
                    <a:pt x="118" y="446"/>
                  </a:cubicBezTo>
                  <a:cubicBezTo>
                    <a:pt x="116" y="445"/>
                    <a:pt x="111" y="444"/>
                    <a:pt x="108" y="445"/>
                  </a:cubicBezTo>
                  <a:cubicBezTo>
                    <a:pt x="105" y="446"/>
                    <a:pt x="100" y="451"/>
                    <a:pt x="98" y="454"/>
                  </a:cubicBezTo>
                  <a:cubicBezTo>
                    <a:pt x="95" y="457"/>
                    <a:pt x="90" y="463"/>
                    <a:pt x="89" y="466"/>
                  </a:cubicBezTo>
                  <a:cubicBezTo>
                    <a:pt x="87" y="468"/>
                    <a:pt x="86" y="473"/>
                    <a:pt x="85" y="475"/>
                  </a:cubicBezTo>
                  <a:cubicBezTo>
                    <a:pt x="84" y="479"/>
                    <a:pt x="84" y="487"/>
                    <a:pt x="82" y="490"/>
                  </a:cubicBezTo>
                  <a:cubicBezTo>
                    <a:pt x="81" y="492"/>
                    <a:pt x="77" y="494"/>
                    <a:pt x="75" y="496"/>
                  </a:cubicBezTo>
                  <a:cubicBezTo>
                    <a:pt x="73" y="498"/>
                    <a:pt x="71" y="504"/>
                    <a:pt x="69" y="506"/>
                  </a:cubicBezTo>
                  <a:cubicBezTo>
                    <a:pt x="67" y="508"/>
                    <a:pt x="62" y="509"/>
                    <a:pt x="60" y="509"/>
                  </a:cubicBezTo>
                  <a:cubicBezTo>
                    <a:pt x="58" y="510"/>
                    <a:pt x="54" y="509"/>
                    <a:pt x="52" y="509"/>
                  </a:cubicBezTo>
                  <a:cubicBezTo>
                    <a:pt x="50" y="510"/>
                    <a:pt x="46" y="512"/>
                    <a:pt x="44" y="512"/>
                  </a:cubicBezTo>
                  <a:cubicBezTo>
                    <a:pt x="43" y="511"/>
                    <a:pt x="41" y="508"/>
                    <a:pt x="39" y="508"/>
                  </a:cubicBezTo>
                  <a:cubicBezTo>
                    <a:pt x="37" y="507"/>
                    <a:pt x="33" y="508"/>
                    <a:pt x="31" y="509"/>
                  </a:cubicBezTo>
                  <a:cubicBezTo>
                    <a:pt x="29" y="510"/>
                    <a:pt x="28" y="514"/>
                    <a:pt x="27" y="515"/>
                  </a:cubicBezTo>
                  <a:cubicBezTo>
                    <a:pt x="25" y="516"/>
                    <a:pt x="22" y="518"/>
                    <a:pt x="21" y="518"/>
                  </a:cubicBezTo>
                  <a:cubicBezTo>
                    <a:pt x="19" y="517"/>
                    <a:pt x="16" y="515"/>
                    <a:pt x="15" y="513"/>
                  </a:cubicBezTo>
                  <a:cubicBezTo>
                    <a:pt x="15" y="511"/>
                    <a:pt x="16" y="508"/>
                    <a:pt x="16" y="507"/>
                  </a:cubicBezTo>
                  <a:cubicBezTo>
                    <a:pt x="16" y="503"/>
                    <a:pt x="11" y="497"/>
                    <a:pt x="11" y="494"/>
                  </a:cubicBezTo>
                  <a:cubicBezTo>
                    <a:pt x="10" y="492"/>
                    <a:pt x="10" y="488"/>
                    <a:pt x="11" y="486"/>
                  </a:cubicBezTo>
                  <a:cubicBezTo>
                    <a:pt x="12" y="485"/>
                    <a:pt x="14" y="483"/>
                    <a:pt x="15" y="482"/>
                  </a:cubicBezTo>
                  <a:cubicBezTo>
                    <a:pt x="16" y="479"/>
                    <a:pt x="16" y="474"/>
                    <a:pt x="15" y="471"/>
                  </a:cubicBezTo>
                  <a:cubicBezTo>
                    <a:pt x="13" y="469"/>
                    <a:pt x="8" y="467"/>
                    <a:pt x="6" y="465"/>
                  </a:cubicBezTo>
                  <a:cubicBezTo>
                    <a:pt x="4" y="463"/>
                    <a:pt x="1" y="460"/>
                    <a:pt x="0" y="458"/>
                  </a:cubicBezTo>
                  <a:cubicBezTo>
                    <a:pt x="0" y="456"/>
                    <a:pt x="0" y="453"/>
                    <a:pt x="0" y="452"/>
                  </a:cubicBezTo>
                  <a:cubicBezTo>
                    <a:pt x="1" y="451"/>
                    <a:pt x="3" y="450"/>
                    <a:pt x="3" y="449"/>
                  </a:cubicBezTo>
                  <a:cubicBezTo>
                    <a:pt x="4" y="447"/>
                    <a:pt x="3" y="441"/>
                    <a:pt x="3" y="439"/>
                  </a:cubicBezTo>
                  <a:cubicBezTo>
                    <a:pt x="3" y="437"/>
                    <a:pt x="3" y="435"/>
                    <a:pt x="3" y="43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31"/>
            <p:cNvSpPr>
              <a:spLocks/>
            </p:cNvSpPr>
            <p:nvPr/>
          </p:nvSpPr>
          <p:spPr bwMode="auto">
            <a:xfrm>
              <a:off x="2901950" y="3278188"/>
              <a:ext cx="982663" cy="854075"/>
            </a:xfrm>
            <a:custGeom>
              <a:avLst/>
              <a:gdLst/>
              <a:ahLst/>
              <a:cxnLst>
                <a:cxn ang="0">
                  <a:pos x="566" y="265"/>
                </a:cxn>
                <a:cxn ang="0">
                  <a:pos x="555" y="298"/>
                </a:cxn>
                <a:cxn ang="0">
                  <a:pos x="522" y="329"/>
                </a:cxn>
                <a:cxn ang="0">
                  <a:pos x="495" y="359"/>
                </a:cxn>
                <a:cxn ang="0">
                  <a:pos x="465" y="384"/>
                </a:cxn>
                <a:cxn ang="0">
                  <a:pos x="428" y="418"/>
                </a:cxn>
                <a:cxn ang="0">
                  <a:pos x="422" y="438"/>
                </a:cxn>
                <a:cxn ang="0">
                  <a:pos x="407" y="460"/>
                </a:cxn>
                <a:cxn ang="0">
                  <a:pos x="369" y="476"/>
                </a:cxn>
                <a:cxn ang="0">
                  <a:pos x="335" y="480"/>
                </a:cxn>
                <a:cxn ang="0">
                  <a:pos x="318" y="504"/>
                </a:cxn>
                <a:cxn ang="0">
                  <a:pos x="305" y="481"/>
                </a:cxn>
                <a:cxn ang="0">
                  <a:pos x="270" y="489"/>
                </a:cxn>
                <a:cxn ang="0">
                  <a:pos x="246" y="464"/>
                </a:cxn>
                <a:cxn ang="0">
                  <a:pos x="194" y="456"/>
                </a:cxn>
                <a:cxn ang="0">
                  <a:pos x="175" y="428"/>
                </a:cxn>
                <a:cxn ang="0">
                  <a:pos x="134" y="421"/>
                </a:cxn>
                <a:cxn ang="0">
                  <a:pos x="163" y="394"/>
                </a:cxn>
                <a:cxn ang="0">
                  <a:pos x="111" y="396"/>
                </a:cxn>
                <a:cxn ang="0">
                  <a:pos x="97" y="424"/>
                </a:cxn>
                <a:cxn ang="0">
                  <a:pos x="61" y="418"/>
                </a:cxn>
                <a:cxn ang="0">
                  <a:pos x="3" y="405"/>
                </a:cxn>
                <a:cxn ang="0">
                  <a:pos x="19" y="387"/>
                </a:cxn>
                <a:cxn ang="0">
                  <a:pos x="34" y="357"/>
                </a:cxn>
                <a:cxn ang="0">
                  <a:pos x="65" y="342"/>
                </a:cxn>
                <a:cxn ang="0">
                  <a:pos x="77" y="304"/>
                </a:cxn>
                <a:cxn ang="0">
                  <a:pos x="101" y="271"/>
                </a:cxn>
                <a:cxn ang="0">
                  <a:pos x="80" y="233"/>
                </a:cxn>
                <a:cxn ang="0">
                  <a:pos x="70" y="201"/>
                </a:cxn>
                <a:cxn ang="0">
                  <a:pos x="104" y="219"/>
                </a:cxn>
                <a:cxn ang="0">
                  <a:pos x="155" y="209"/>
                </a:cxn>
                <a:cxn ang="0">
                  <a:pos x="180" y="224"/>
                </a:cxn>
                <a:cxn ang="0">
                  <a:pos x="215" y="243"/>
                </a:cxn>
                <a:cxn ang="0">
                  <a:pos x="243" y="234"/>
                </a:cxn>
                <a:cxn ang="0">
                  <a:pos x="231" y="201"/>
                </a:cxn>
                <a:cxn ang="0">
                  <a:pos x="205" y="189"/>
                </a:cxn>
                <a:cxn ang="0">
                  <a:pos x="207" y="165"/>
                </a:cxn>
                <a:cxn ang="0">
                  <a:pos x="228" y="161"/>
                </a:cxn>
                <a:cxn ang="0">
                  <a:pos x="227" y="135"/>
                </a:cxn>
                <a:cxn ang="0">
                  <a:pos x="256" y="115"/>
                </a:cxn>
                <a:cxn ang="0">
                  <a:pos x="278" y="90"/>
                </a:cxn>
                <a:cxn ang="0">
                  <a:pos x="311" y="67"/>
                </a:cxn>
                <a:cxn ang="0">
                  <a:pos x="349" y="57"/>
                </a:cxn>
                <a:cxn ang="0">
                  <a:pos x="334" y="30"/>
                </a:cxn>
                <a:cxn ang="0">
                  <a:pos x="328" y="7"/>
                </a:cxn>
                <a:cxn ang="0">
                  <a:pos x="361" y="16"/>
                </a:cxn>
                <a:cxn ang="0">
                  <a:pos x="388" y="0"/>
                </a:cxn>
                <a:cxn ang="0">
                  <a:pos x="412" y="32"/>
                </a:cxn>
                <a:cxn ang="0">
                  <a:pos x="449" y="55"/>
                </a:cxn>
                <a:cxn ang="0">
                  <a:pos x="468" y="95"/>
                </a:cxn>
                <a:cxn ang="0">
                  <a:pos x="437" y="129"/>
                </a:cxn>
                <a:cxn ang="0">
                  <a:pos x="442" y="169"/>
                </a:cxn>
                <a:cxn ang="0">
                  <a:pos x="492" y="207"/>
                </a:cxn>
                <a:cxn ang="0">
                  <a:pos x="534" y="226"/>
                </a:cxn>
                <a:cxn ang="0">
                  <a:pos x="578" y="213"/>
                </a:cxn>
              </a:cxnLst>
              <a:rect l="0" t="0" r="r" b="b"/>
              <a:pathLst>
                <a:path w="587" h="509">
                  <a:moveTo>
                    <a:pt x="586" y="229"/>
                  </a:moveTo>
                  <a:cubicBezTo>
                    <a:pt x="587" y="231"/>
                    <a:pt x="586" y="234"/>
                    <a:pt x="586" y="236"/>
                  </a:cubicBezTo>
                  <a:cubicBezTo>
                    <a:pt x="586" y="238"/>
                    <a:pt x="585" y="241"/>
                    <a:pt x="584" y="242"/>
                  </a:cubicBezTo>
                  <a:cubicBezTo>
                    <a:pt x="583" y="243"/>
                    <a:pt x="580" y="243"/>
                    <a:pt x="579" y="244"/>
                  </a:cubicBezTo>
                  <a:cubicBezTo>
                    <a:pt x="577" y="246"/>
                    <a:pt x="576" y="253"/>
                    <a:pt x="575" y="255"/>
                  </a:cubicBezTo>
                  <a:cubicBezTo>
                    <a:pt x="574" y="257"/>
                    <a:pt x="573" y="260"/>
                    <a:pt x="572" y="261"/>
                  </a:cubicBezTo>
                  <a:cubicBezTo>
                    <a:pt x="570" y="262"/>
                    <a:pt x="567" y="263"/>
                    <a:pt x="566" y="265"/>
                  </a:cubicBezTo>
                  <a:cubicBezTo>
                    <a:pt x="565" y="266"/>
                    <a:pt x="564" y="269"/>
                    <a:pt x="563" y="271"/>
                  </a:cubicBezTo>
                  <a:cubicBezTo>
                    <a:pt x="563" y="273"/>
                    <a:pt x="564" y="277"/>
                    <a:pt x="563" y="278"/>
                  </a:cubicBezTo>
                  <a:cubicBezTo>
                    <a:pt x="561" y="279"/>
                    <a:pt x="557" y="277"/>
                    <a:pt x="556" y="278"/>
                  </a:cubicBezTo>
                  <a:cubicBezTo>
                    <a:pt x="554" y="279"/>
                    <a:pt x="552" y="282"/>
                    <a:pt x="552" y="283"/>
                  </a:cubicBezTo>
                  <a:cubicBezTo>
                    <a:pt x="552" y="284"/>
                    <a:pt x="553" y="286"/>
                    <a:pt x="553" y="287"/>
                  </a:cubicBezTo>
                  <a:cubicBezTo>
                    <a:pt x="553" y="289"/>
                    <a:pt x="552" y="293"/>
                    <a:pt x="553" y="295"/>
                  </a:cubicBezTo>
                  <a:cubicBezTo>
                    <a:pt x="553" y="296"/>
                    <a:pt x="555" y="297"/>
                    <a:pt x="555" y="298"/>
                  </a:cubicBezTo>
                  <a:cubicBezTo>
                    <a:pt x="556" y="299"/>
                    <a:pt x="558" y="303"/>
                    <a:pt x="558" y="305"/>
                  </a:cubicBezTo>
                  <a:cubicBezTo>
                    <a:pt x="558" y="306"/>
                    <a:pt x="558" y="309"/>
                    <a:pt x="557" y="310"/>
                  </a:cubicBezTo>
                  <a:cubicBezTo>
                    <a:pt x="556" y="311"/>
                    <a:pt x="553" y="311"/>
                    <a:pt x="553" y="311"/>
                  </a:cubicBezTo>
                  <a:cubicBezTo>
                    <a:pt x="551" y="312"/>
                    <a:pt x="549" y="315"/>
                    <a:pt x="547" y="316"/>
                  </a:cubicBezTo>
                  <a:cubicBezTo>
                    <a:pt x="545" y="318"/>
                    <a:pt x="538" y="318"/>
                    <a:pt x="536" y="320"/>
                  </a:cubicBezTo>
                  <a:cubicBezTo>
                    <a:pt x="534" y="321"/>
                    <a:pt x="532" y="325"/>
                    <a:pt x="530" y="326"/>
                  </a:cubicBezTo>
                  <a:cubicBezTo>
                    <a:pt x="529" y="327"/>
                    <a:pt x="524" y="327"/>
                    <a:pt x="522" y="329"/>
                  </a:cubicBezTo>
                  <a:cubicBezTo>
                    <a:pt x="521" y="330"/>
                    <a:pt x="522" y="333"/>
                    <a:pt x="520" y="334"/>
                  </a:cubicBezTo>
                  <a:cubicBezTo>
                    <a:pt x="519" y="335"/>
                    <a:pt x="516" y="335"/>
                    <a:pt x="515" y="335"/>
                  </a:cubicBezTo>
                  <a:cubicBezTo>
                    <a:pt x="513" y="335"/>
                    <a:pt x="510" y="336"/>
                    <a:pt x="509" y="337"/>
                  </a:cubicBezTo>
                  <a:cubicBezTo>
                    <a:pt x="507" y="338"/>
                    <a:pt x="503" y="340"/>
                    <a:pt x="501" y="341"/>
                  </a:cubicBezTo>
                  <a:cubicBezTo>
                    <a:pt x="500" y="342"/>
                    <a:pt x="498" y="343"/>
                    <a:pt x="497" y="344"/>
                  </a:cubicBezTo>
                  <a:cubicBezTo>
                    <a:pt x="496" y="345"/>
                    <a:pt x="496" y="348"/>
                    <a:pt x="496" y="350"/>
                  </a:cubicBezTo>
                  <a:cubicBezTo>
                    <a:pt x="495" y="352"/>
                    <a:pt x="496" y="357"/>
                    <a:pt x="495" y="359"/>
                  </a:cubicBezTo>
                  <a:cubicBezTo>
                    <a:pt x="495" y="360"/>
                    <a:pt x="493" y="361"/>
                    <a:pt x="492" y="361"/>
                  </a:cubicBezTo>
                  <a:cubicBezTo>
                    <a:pt x="490" y="362"/>
                    <a:pt x="486" y="363"/>
                    <a:pt x="484" y="364"/>
                  </a:cubicBezTo>
                  <a:cubicBezTo>
                    <a:pt x="482" y="364"/>
                    <a:pt x="478" y="366"/>
                    <a:pt x="476" y="366"/>
                  </a:cubicBezTo>
                  <a:cubicBezTo>
                    <a:pt x="475" y="367"/>
                    <a:pt x="472" y="367"/>
                    <a:pt x="471" y="367"/>
                  </a:cubicBezTo>
                  <a:cubicBezTo>
                    <a:pt x="470" y="368"/>
                    <a:pt x="470" y="370"/>
                    <a:pt x="469" y="371"/>
                  </a:cubicBezTo>
                  <a:cubicBezTo>
                    <a:pt x="468" y="372"/>
                    <a:pt x="466" y="375"/>
                    <a:pt x="465" y="376"/>
                  </a:cubicBezTo>
                  <a:cubicBezTo>
                    <a:pt x="465" y="378"/>
                    <a:pt x="466" y="383"/>
                    <a:pt x="465" y="384"/>
                  </a:cubicBezTo>
                  <a:cubicBezTo>
                    <a:pt x="464" y="387"/>
                    <a:pt x="459" y="392"/>
                    <a:pt x="457" y="394"/>
                  </a:cubicBezTo>
                  <a:cubicBezTo>
                    <a:pt x="455" y="395"/>
                    <a:pt x="453" y="399"/>
                    <a:pt x="451" y="399"/>
                  </a:cubicBezTo>
                  <a:cubicBezTo>
                    <a:pt x="449" y="400"/>
                    <a:pt x="445" y="399"/>
                    <a:pt x="443" y="399"/>
                  </a:cubicBezTo>
                  <a:cubicBezTo>
                    <a:pt x="441" y="399"/>
                    <a:pt x="437" y="398"/>
                    <a:pt x="435" y="399"/>
                  </a:cubicBezTo>
                  <a:cubicBezTo>
                    <a:pt x="434" y="400"/>
                    <a:pt x="433" y="402"/>
                    <a:pt x="432" y="403"/>
                  </a:cubicBezTo>
                  <a:cubicBezTo>
                    <a:pt x="431" y="405"/>
                    <a:pt x="431" y="409"/>
                    <a:pt x="430" y="411"/>
                  </a:cubicBezTo>
                  <a:cubicBezTo>
                    <a:pt x="430" y="413"/>
                    <a:pt x="430" y="417"/>
                    <a:pt x="428" y="418"/>
                  </a:cubicBezTo>
                  <a:cubicBezTo>
                    <a:pt x="427" y="419"/>
                    <a:pt x="424" y="417"/>
                    <a:pt x="423" y="418"/>
                  </a:cubicBezTo>
                  <a:cubicBezTo>
                    <a:pt x="422" y="420"/>
                    <a:pt x="424" y="424"/>
                    <a:pt x="423" y="425"/>
                  </a:cubicBezTo>
                  <a:cubicBezTo>
                    <a:pt x="421" y="427"/>
                    <a:pt x="416" y="425"/>
                    <a:pt x="414" y="425"/>
                  </a:cubicBezTo>
                  <a:cubicBezTo>
                    <a:pt x="412" y="426"/>
                    <a:pt x="406" y="429"/>
                    <a:pt x="407" y="431"/>
                  </a:cubicBezTo>
                  <a:cubicBezTo>
                    <a:pt x="407" y="433"/>
                    <a:pt x="411" y="434"/>
                    <a:pt x="412" y="434"/>
                  </a:cubicBezTo>
                  <a:cubicBezTo>
                    <a:pt x="414" y="435"/>
                    <a:pt x="416" y="434"/>
                    <a:pt x="418" y="434"/>
                  </a:cubicBezTo>
                  <a:cubicBezTo>
                    <a:pt x="419" y="435"/>
                    <a:pt x="422" y="437"/>
                    <a:pt x="422" y="438"/>
                  </a:cubicBezTo>
                  <a:cubicBezTo>
                    <a:pt x="423" y="439"/>
                    <a:pt x="422" y="442"/>
                    <a:pt x="422" y="443"/>
                  </a:cubicBezTo>
                  <a:cubicBezTo>
                    <a:pt x="421" y="444"/>
                    <a:pt x="420" y="445"/>
                    <a:pt x="419" y="446"/>
                  </a:cubicBezTo>
                  <a:cubicBezTo>
                    <a:pt x="419" y="447"/>
                    <a:pt x="422" y="450"/>
                    <a:pt x="421" y="452"/>
                  </a:cubicBezTo>
                  <a:cubicBezTo>
                    <a:pt x="420" y="453"/>
                    <a:pt x="417" y="453"/>
                    <a:pt x="417" y="454"/>
                  </a:cubicBezTo>
                  <a:cubicBezTo>
                    <a:pt x="416" y="454"/>
                    <a:pt x="417" y="457"/>
                    <a:pt x="416" y="458"/>
                  </a:cubicBezTo>
                  <a:cubicBezTo>
                    <a:pt x="415" y="459"/>
                    <a:pt x="412" y="462"/>
                    <a:pt x="411" y="462"/>
                  </a:cubicBezTo>
                  <a:cubicBezTo>
                    <a:pt x="410" y="462"/>
                    <a:pt x="408" y="460"/>
                    <a:pt x="407" y="460"/>
                  </a:cubicBezTo>
                  <a:cubicBezTo>
                    <a:pt x="406" y="459"/>
                    <a:pt x="404" y="458"/>
                    <a:pt x="403" y="458"/>
                  </a:cubicBezTo>
                  <a:cubicBezTo>
                    <a:pt x="401" y="457"/>
                    <a:pt x="397" y="457"/>
                    <a:pt x="396" y="458"/>
                  </a:cubicBezTo>
                  <a:cubicBezTo>
                    <a:pt x="394" y="458"/>
                    <a:pt x="391" y="461"/>
                    <a:pt x="390" y="462"/>
                  </a:cubicBezTo>
                  <a:cubicBezTo>
                    <a:pt x="387" y="463"/>
                    <a:pt x="382" y="463"/>
                    <a:pt x="380" y="463"/>
                  </a:cubicBezTo>
                  <a:cubicBezTo>
                    <a:pt x="378" y="464"/>
                    <a:pt x="374" y="465"/>
                    <a:pt x="373" y="466"/>
                  </a:cubicBezTo>
                  <a:cubicBezTo>
                    <a:pt x="372" y="467"/>
                    <a:pt x="369" y="468"/>
                    <a:pt x="369" y="470"/>
                  </a:cubicBezTo>
                  <a:cubicBezTo>
                    <a:pt x="368" y="471"/>
                    <a:pt x="369" y="474"/>
                    <a:pt x="369" y="476"/>
                  </a:cubicBezTo>
                  <a:cubicBezTo>
                    <a:pt x="369" y="477"/>
                    <a:pt x="368" y="480"/>
                    <a:pt x="367" y="481"/>
                  </a:cubicBezTo>
                  <a:cubicBezTo>
                    <a:pt x="366" y="482"/>
                    <a:pt x="363" y="481"/>
                    <a:pt x="361" y="481"/>
                  </a:cubicBezTo>
                  <a:cubicBezTo>
                    <a:pt x="360" y="480"/>
                    <a:pt x="357" y="478"/>
                    <a:pt x="356" y="477"/>
                  </a:cubicBezTo>
                  <a:cubicBezTo>
                    <a:pt x="355" y="476"/>
                    <a:pt x="353" y="475"/>
                    <a:pt x="352" y="475"/>
                  </a:cubicBezTo>
                  <a:cubicBezTo>
                    <a:pt x="350" y="474"/>
                    <a:pt x="346" y="473"/>
                    <a:pt x="344" y="473"/>
                  </a:cubicBezTo>
                  <a:cubicBezTo>
                    <a:pt x="342" y="474"/>
                    <a:pt x="338" y="474"/>
                    <a:pt x="337" y="475"/>
                  </a:cubicBezTo>
                  <a:cubicBezTo>
                    <a:pt x="336" y="476"/>
                    <a:pt x="335" y="479"/>
                    <a:pt x="335" y="480"/>
                  </a:cubicBezTo>
                  <a:cubicBezTo>
                    <a:pt x="334" y="481"/>
                    <a:pt x="334" y="485"/>
                    <a:pt x="335" y="486"/>
                  </a:cubicBezTo>
                  <a:cubicBezTo>
                    <a:pt x="335" y="488"/>
                    <a:pt x="338" y="491"/>
                    <a:pt x="338" y="493"/>
                  </a:cubicBezTo>
                  <a:cubicBezTo>
                    <a:pt x="338" y="494"/>
                    <a:pt x="336" y="497"/>
                    <a:pt x="336" y="498"/>
                  </a:cubicBezTo>
                  <a:cubicBezTo>
                    <a:pt x="335" y="500"/>
                    <a:pt x="335" y="504"/>
                    <a:pt x="335" y="505"/>
                  </a:cubicBezTo>
                  <a:cubicBezTo>
                    <a:pt x="334" y="506"/>
                    <a:pt x="332" y="508"/>
                    <a:pt x="331" y="509"/>
                  </a:cubicBezTo>
                  <a:cubicBezTo>
                    <a:pt x="330" y="509"/>
                    <a:pt x="328" y="509"/>
                    <a:pt x="327" y="509"/>
                  </a:cubicBezTo>
                  <a:cubicBezTo>
                    <a:pt x="324" y="508"/>
                    <a:pt x="320" y="506"/>
                    <a:pt x="318" y="504"/>
                  </a:cubicBezTo>
                  <a:cubicBezTo>
                    <a:pt x="318" y="503"/>
                    <a:pt x="318" y="500"/>
                    <a:pt x="318" y="499"/>
                  </a:cubicBezTo>
                  <a:cubicBezTo>
                    <a:pt x="319" y="498"/>
                    <a:pt x="321" y="496"/>
                    <a:pt x="322" y="495"/>
                  </a:cubicBezTo>
                  <a:cubicBezTo>
                    <a:pt x="323" y="494"/>
                    <a:pt x="326" y="492"/>
                    <a:pt x="326" y="491"/>
                  </a:cubicBezTo>
                  <a:cubicBezTo>
                    <a:pt x="327" y="489"/>
                    <a:pt x="327" y="484"/>
                    <a:pt x="326" y="483"/>
                  </a:cubicBezTo>
                  <a:cubicBezTo>
                    <a:pt x="325" y="481"/>
                    <a:pt x="321" y="481"/>
                    <a:pt x="319" y="481"/>
                  </a:cubicBezTo>
                  <a:cubicBezTo>
                    <a:pt x="317" y="481"/>
                    <a:pt x="312" y="483"/>
                    <a:pt x="310" y="483"/>
                  </a:cubicBezTo>
                  <a:cubicBezTo>
                    <a:pt x="309" y="483"/>
                    <a:pt x="306" y="481"/>
                    <a:pt x="305" y="481"/>
                  </a:cubicBezTo>
                  <a:cubicBezTo>
                    <a:pt x="304" y="480"/>
                    <a:pt x="301" y="479"/>
                    <a:pt x="299" y="479"/>
                  </a:cubicBezTo>
                  <a:cubicBezTo>
                    <a:pt x="298" y="479"/>
                    <a:pt x="296" y="481"/>
                    <a:pt x="294" y="481"/>
                  </a:cubicBezTo>
                  <a:cubicBezTo>
                    <a:pt x="293" y="482"/>
                    <a:pt x="291" y="482"/>
                    <a:pt x="290" y="483"/>
                  </a:cubicBezTo>
                  <a:cubicBezTo>
                    <a:pt x="289" y="484"/>
                    <a:pt x="287" y="488"/>
                    <a:pt x="286" y="490"/>
                  </a:cubicBezTo>
                  <a:cubicBezTo>
                    <a:pt x="285" y="491"/>
                    <a:pt x="283" y="493"/>
                    <a:pt x="282" y="493"/>
                  </a:cubicBezTo>
                  <a:cubicBezTo>
                    <a:pt x="280" y="493"/>
                    <a:pt x="277" y="491"/>
                    <a:pt x="275" y="491"/>
                  </a:cubicBezTo>
                  <a:cubicBezTo>
                    <a:pt x="274" y="490"/>
                    <a:pt x="271" y="490"/>
                    <a:pt x="270" y="489"/>
                  </a:cubicBezTo>
                  <a:cubicBezTo>
                    <a:pt x="269" y="488"/>
                    <a:pt x="270" y="486"/>
                    <a:pt x="270" y="485"/>
                  </a:cubicBezTo>
                  <a:cubicBezTo>
                    <a:pt x="270" y="484"/>
                    <a:pt x="270" y="482"/>
                    <a:pt x="270" y="481"/>
                  </a:cubicBezTo>
                  <a:cubicBezTo>
                    <a:pt x="269" y="479"/>
                    <a:pt x="267" y="477"/>
                    <a:pt x="266" y="476"/>
                  </a:cubicBezTo>
                  <a:cubicBezTo>
                    <a:pt x="265" y="475"/>
                    <a:pt x="263" y="473"/>
                    <a:pt x="262" y="472"/>
                  </a:cubicBezTo>
                  <a:cubicBezTo>
                    <a:pt x="260" y="471"/>
                    <a:pt x="255" y="473"/>
                    <a:pt x="253" y="472"/>
                  </a:cubicBezTo>
                  <a:cubicBezTo>
                    <a:pt x="252" y="471"/>
                    <a:pt x="252" y="467"/>
                    <a:pt x="251" y="466"/>
                  </a:cubicBezTo>
                  <a:cubicBezTo>
                    <a:pt x="250" y="465"/>
                    <a:pt x="247" y="464"/>
                    <a:pt x="246" y="464"/>
                  </a:cubicBezTo>
                  <a:cubicBezTo>
                    <a:pt x="244" y="464"/>
                    <a:pt x="241" y="464"/>
                    <a:pt x="240" y="465"/>
                  </a:cubicBezTo>
                  <a:cubicBezTo>
                    <a:pt x="238" y="465"/>
                    <a:pt x="234" y="466"/>
                    <a:pt x="232" y="465"/>
                  </a:cubicBezTo>
                  <a:cubicBezTo>
                    <a:pt x="231" y="465"/>
                    <a:pt x="229" y="462"/>
                    <a:pt x="228" y="461"/>
                  </a:cubicBezTo>
                  <a:cubicBezTo>
                    <a:pt x="226" y="460"/>
                    <a:pt x="222" y="457"/>
                    <a:pt x="219" y="457"/>
                  </a:cubicBezTo>
                  <a:cubicBezTo>
                    <a:pt x="217" y="457"/>
                    <a:pt x="213" y="459"/>
                    <a:pt x="211" y="459"/>
                  </a:cubicBezTo>
                  <a:cubicBezTo>
                    <a:pt x="208" y="459"/>
                    <a:pt x="203" y="459"/>
                    <a:pt x="201" y="458"/>
                  </a:cubicBezTo>
                  <a:cubicBezTo>
                    <a:pt x="199" y="458"/>
                    <a:pt x="196" y="457"/>
                    <a:pt x="194" y="456"/>
                  </a:cubicBezTo>
                  <a:cubicBezTo>
                    <a:pt x="193" y="454"/>
                    <a:pt x="191" y="450"/>
                    <a:pt x="191" y="448"/>
                  </a:cubicBezTo>
                  <a:cubicBezTo>
                    <a:pt x="191" y="447"/>
                    <a:pt x="191" y="443"/>
                    <a:pt x="191" y="441"/>
                  </a:cubicBezTo>
                  <a:cubicBezTo>
                    <a:pt x="191" y="439"/>
                    <a:pt x="193" y="436"/>
                    <a:pt x="193" y="434"/>
                  </a:cubicBezTo>
                  <a:cubicBezTo>
                    <a:pt x="193" y="432"/>
                    <a:pt x="192" y="430"/>
                    <a:pt x="191" y="429"/>
                  </a:cubicBezTo>
                  <a:cubicBezTo>
                    <a:pt x="190" y="428"/>
                    <a:pt x="188" y="426"/>
                    <a:pt x="186" y="426"/>
                  </a:cubicBezTo>
                  <a:cubicBezTo>
                    <a:pt x="185" y="426"/>
                    <a:pt x="182" y="426"/>
                    <a:pt x="181" y="426"/>
                  </a:cubicBezTo>
                  <a:cubicBezTo>
                    <a:pt x="180" y="426"/>
                    <a:pt x="177" y="427"/>
                    <a:pt x="175" y="428"/>
                  </a:cubicBezTo>
                  <a:cubicBezTo>
                    <a:pt x="174" y="428"/>
                    <a:pt x="172" y="430"/>
                    <a:pt x="171" y="431"/>
                  </a:cubicBezTo>
                  <a:cubicBezTo>
                    <a:pt x="169" y="431"/>
                    <a:pt x="166" y="430"/>
                    <a:pt x="164" y="430"/>
                  </a:cubicBezTo>
                  <a:cubicBezTo>
                    <a:pt x="162" y="430"/>
                    <a:pt x="160" y="431"/>
                    <a:pt x="158" y="431"/>
                  </a:cubicBezTo>
                  <a:cubicBezTo>
                    <a:pt x="156" y="432"/>
                    <a:pt x="152" y="431"/>
                    <a:pt x="150" y="431"/>
                  </a:cubicBezTo>
                  <a:cubicBezTo>
                    <a:pt x="148" y="431"/>
                    <a:pt x="145" y="431"/>
                    <a:pt x="144" y="431"/>
                  </a:cubicBezTo>
                  <a:cubicBezTo>
                    <a:pt x="142" y="430"/>
                    <a:pt x="139" y="428"/>
                    <a:pt x="137" y="427"/>
                  </a:cubicBezTo>
                  <a:cubicBezTo>
                    <a:pt x="136" y="426"/>
                    <a:pt x="134" y="422"/>
                    <a:pt x="134" y="421"/>
                  </a:cubicBezTo>
                  <a:cubicBezTo>
                    <a:pt x="133" y="419"/>
                    <a:pt x="133" y="416"/>
                    <a:pt x="134" y="414"/>
                  </a:cubicBezTo>
                  <a:cubicBezTo>
                    <a:pt x="135" y="413"/>
                    <a:pt x="138" y="412"/>
                    <a:pt x="140" y="412"/>
                  </a:cubicBezTo>
                  <a:cubicBezTo>
                    <a:pt x="142" y="412"/>
                    <a:pt x="147" y="415"/>
                    <a:pt x="149" y="414"/>
                  </a:cubicBezTo>
                  <a:cubicBezTo>
                    <a:pt x="151" y="414"/>
                    <a:pt x="153" y="413"/>
                    <a:pt x="155" y="412"/>
                  </a:cubicBezTo>
                  <a:cubicBezTo>
                    <a:pt x="157" y="411"/>
                    <a:pt x="161" y="410"/>
                    <a:pt x="162" y="408"/>
                  </a:cubicBezTo>
                  <a:cubicBezTo>
                    <a:pt x="163" y="407"/>
                    <a:pt x="164" y="405"/>
                    <a:pt x="165" y="403"/>
                  </a:cubicBezTo>
                  <a:cubicBezTo>
                    <a:pt x="165" y="401"/>
                    <a:pt x="165" y="396"/>
                    <a:pt x="163" y="394"/>
                  </a:cubicBezTo>
                  <a:cubicBezTo>
                    <a:pt x="162" y="393"/>
                    <a:pt x="158" y="395"/>
                    <a:pt x="157" y="395"/>
                  </a:cubicBezTo>
                  <a:cubicBezTo>
                    <a:pt x="154" y="395"/>
                    <a:pt x="149" y="393"/>
                    <a:pt x="147" y="394"/>
                  </a:cubicBezTo>
                  <a:cubicBezTo>
                    <a:pt x="146" y="394"/>
                    <a:pt x="143" y="395"/>
                    <a:pt x="142" y="395"/>
                  </a:cubicBezTo>
                  <a:cubicBezTo>
                    <a:pt x="141" y="395"/>
                    <a:pt x="138" y="397"/>
                    <a:pt x="137" y="397"/>
                  </a:cubicBezTo>
                  <a:cubicBezTo>
                    <a:pt x="136" y="397"/>
                    <a:pt x="133" y="397"/>
                    <a:pt x="131" y="397"/>
                  </a:cubicBezTo>
                  <a:cubicBezTo>
                    <a:pt x="128" y="397"/>
                    <a:pt x="122" y="396"/>
                    <a:pt x="119" y="396"/>
                  </a:cubicBezTo>
                  <a:cubicBezTo>
                    <a:pt x="117" y="395"/>
                    <a:pt x="113" y="395"/>
                    <a:pt x="111" y="396"/>
                  </a:cubicBezTo>
                  <a:cubicBezTo>
                    <a:pt x="110" y="396"/>
                    <a:pt x="108" y="397"/>
                    <a:pt x="107" y="398"/>
                  </a:cubicBezTo>
                  <a:cubicBezTo>
                    <a:pt x="105" y="398"/>
                    <a:pt x="102" y="399"/>
                    <a:pt x="100" y="399"/>
                  </a:cubicBezTo>
                  <a:cubicBezTo>
                    <a:pt x="99" y="400"/>
                    <a:pt x="96" y="400"/>
                    <a:pt x="95" y="401"/>
                  </a:cubicBezTo>
                  <a:cubicBezTo>
                    <a:pt x="93" y="402"/>
                    <a:pt x="90" y="405"/>
                    <a:pt x="89" y="407"/>
                  </a:cubicBezTo>
                  <a:cubicBezTo>
                    <a:pt x="89" y="408"/>
                    <a:pt x="88" y="412"/>
                    <a:pt x="88" y="413"/>
                  </a:cubicBezTo>
                  <a:cubicBezTo>
                    <a:pt x="89" y="415"/>
                    <a:pt x="92" y="416"/>
                    <a:pt x="93" y="418"/>
                  </a:cubicBezTo>
                  <a:cubicBezTo>
                    <a:pt x="94" y="419"/>
                    <a:pt x="97" y="422"/>
                    <a:pt x="97" y="424"/>
                  </a:cubicBezTo>
                  <a:cubicBezTo>
                    <a:pt x="97" y="425"/>
                    <a:pt x="96" y="427"/>
                    <a:pt x="95" y="427"/>
                  </a:cubicBezTo>
                  <a:cubicBezTo>
                    <a:pt x="93" y="429"/>
                    <a:pt x="87" y="429"/>
                    <a:pt x="84" y="429"/>
                  </a:cubicBezTo>
                  <a:cubicBezTo>
                    <a:pt x="81" y="429"/>
                    <a:pt x="74" y="429"/>
                    <a:pt x="71" y="428"/>
                  </a:cubicBezTo>
                  <a:cubicBezTo>
                    <a:pt x="69" y="428"/>
                    <a:pt x="66" y="427"/>
                    <a:pt x="64" y="427"/>
                  </a:cubicBezTo>
                  <a:cubicBezTo>
                    <a:pt x="63" y="427"/>
                    <a:pt x="59" y="429"/>
                    <a:pt x="58" y="428"/>
                  </a:cubicBezTo>
                  <a:cubicBezTo>
                    <a:pt x="57" y="427"/>
                    <a:pt x="58" y="423"/>
                    <a:pt x="58" y="422"/>
                  </a:cubicBezTo>
                  <a:cubicBezTo>
                    <a:pt x="58" y="420"/>
                    <a:pt x="61" y="419"/>
                    <a:pt x="61" y="418"/>
                  </a:cubicBezTo>
                  <a:cubicBezTo>
                    <a:pt x="62" y="415"/>
                    <a:pt x="60" y="410"/>
                    <a:pt x="58" y="408"/>
                  </a:cubicBezTo>
                  <a:cubicBezTo>
                    <a:pt x="57" y="407"/>
                    <a:pt x="53" y="406"/>
                    <a:pt x="52" y="406"/>
                  </a:cubicBezTo>
                  <a:cubicBezTo>
                    <a:pt x="50" y="405"/>
                    <a:pt x="46" y="404"/>
                    <a:pt x="44" y="404"/>
                  </a:cubicBezTo>
                  <a:cubicBezTo>
                    <a:pt x="42" y="404"/>
                    <a:pt x="38" y="406"/>
                    <a:pt x="36" y="407"/>
                  </a:cubicBezTo>
                  <a:cubicBezTo>
                    <a:pt x="34" y="407"/>
                    <a:pt x="31" y="408"/>
                    <a:pt x="29" y="408"/>
                  </a:cubicBezTo>
                  <a:cubicBezTo>
                    <a:pt x="24" y="409"/>
                    <a:pt x="15" y="408"/>
                    <a:pt x="11" y="407"/>
                  </a:cubicBezTo>
                  <a:cubicBezTo>
                    <a:pt x="9" y="407"/>
                    <a:pt x="5" y="405"/>
                    <a:pt x="3" y="405"/>
                  </a:cubicBezTo>
                  <a:cubicBezTo>
                    <a:pt x="2" y="405"/>
                    <a:pt x="2" y="404"/>
                    <a:pt x="1" y="404"/>
                  </a:cubicBezTo>
                  <a:cubicBezTo>
                    <a:pt x="0" y="403"/>
                    <a:pt x="0" y="402"/>
                    <a:pt x="0" y="401"/>
                  </a:cubicBezTo>
                  <a:cubicBezTo>
                    <a:pt x="1" y="400"/>
                    <a:pt x="6" y="400"/>
                    <a:pt x="7" y="398"/>
                  </a:cubicBezTo>
                  <a:cubicBezTo>
                    <a:pt x="8" y="397"/>
                    <a:pt x="7" y="394"/>
                    <a:pt x="8" y="393"/>
                  </a:cubicBezTo>
                  <a:cubicBezTo>
                    <a:pt x="9" y="393"/>
                    <a:pt x="10" y="393"/>
                    <a:pt x="10" y="393"/>
                  </a:cubicBezTo>
                  <a:cubicBezTo>
                    <a:pt x="12" y="393"/>
                    <a:pt x="14" y="392"/>
                    <a:pt x="16" y="391"/>
                  </a:cubicBezTo>
                  <a:cubicBezTo>
                    <a:pt x="17" y="391"/>
                    <a:pt x="18" y="388"/>
                    <a:pt x="19" y="387"/>
                  </a:cubicBezTo>
                  <a:cubicBezTo>
                    <a:pt x="20" y="386"/>
                    <a:pt x="23" y="386"/>
                    <a:pt x="24" y="385"/>
                  </a:cubicBezTo>
                  <a:cubicBezTo>
                    <a:pt x="25" y="385"/>
                    <a:pt x="28" y="384"/>
                    <a:pt x="29" y="383"/>
                  </a:cubicBezTo>
                  <a:cubicBezTo>
                    <a:pt x="30" y="382"/>
                    <a:pt x="32" y="380"/>
                    <a:pt x="33" y="379"/>
                  </a:cubicBezTo>
                  <a:cubicBezTo>
                    <a:pt x="33" y="378"/>
                    <a:pt x="35" y="375"/>
                    <a:pt x="34" y="374"/>
                  </a:cubicBezTo>
                  <a:cubicBezTo>
                    <a:pt x="34" y="372"/>
                    <a:pt x="31" y="371"/>
                    <a:pt x="31" y="369"/>
                  </a:cubicBezTo>
                  <a:cubicBezTo>
                    <a:pt x="30" y="368"/>
                    <a:pt x="33" y="365"/>
                    <a:pt x="33" y="364"/>
                  </a:cubicBezTo>
                  <a:cubicBezTo>
                    <a:pt x="34" y="362"/>
                    <a:pt x="33" y="359"/>
                    <a:pt x="34" y="357"/>
                  </a:cubicBezTo>
                  <a:cubicBezTo>
                    <a:pt x="35" y="356"/>
                    <a:pt x="40" y="355"/>
                    <a:pt x="41" y="353"/>
                  </a:cubicBezTo>
                  <a:cubicBezTo>
                    <a:pt x="42" y="352"/>
                    <a:pt x="42" y="349"/>
                    <a:pt x="43" y="348"/>
                  </a:cubicBezTo>
                  <a:cubicBezTo>
                    <a:pt x="44" y="348"/>
                    <a:pt x="45" y="349"/>
                    <a:pt x="46" y="348"/>
                  </a:cubicBezTo>
                  <a:cubicBezTo>
                    <a:pt x="48" y="348"/>
                    <a:pt x="52" y="346"/>
                    <a:pt x="54" y="347"/>
                  </a:cubicBezTo>
                  <a:cubicBezTo>
                    <a:pt x="55" y="347"/>
                    <a:pt x="56" y="349"/>
                    <a:pt x="57" y="349"/>
                  </a:cubicBezTo>
                  <a:cubicBezTo>
                    <a:pt x="59" y="350"/>
                    <a:pt x="61" y="350"/>
                    <a:pt x="62" y="349"/>
                  </a:cubicBezTo>
                  <a:cubicBezTo>
                    <a:pt x="64" y="348"/>
                    <a:pt x="64" y="344"/>
                    <a:pt x="65" y="342"/>
                  </a:cubicBezTo>
                  <a:cubicBezTo>
                    <a:pt x="65" y="340"/>
                    <a:pt x="63" y="338"/>
                    <a:pt x="63" y="336"/>
                  </a:cubicBezTo>
                  <a:cubicBezTo>
                    <a:pt x="63" y="334"/>
                    <a:pt x="67" y="327"/>
                    <a:pt x="67" y="327"/>
                  </a:cubicBezTo>
                  <a:cubicBezTo>
                    <a:pt x="67" y="326"/>
                    <a:pt x="69" y="320"/>
                    <a:pt x="69" y="319"/>
                  </a:cubicBezTo>
                  <a:cubicBezTo>
                    <a:pt x="69" y="319"/>
                    <a:pt x="68" y="317"/>
                    <a:pt x="68" y="316"/>
                  </a:cubicBezTo>
                  <a:cubicBezTo>
                    <a:pt x="67" y="314"/>
                    <a:pt x="67" y="310"/>
                    <a:pt x="68" y="308"/>
                  </a:cubicBezTo>
                  <a:cubicBezTo>
                    <a:pt x="68" y="307"/>
                    <a:pt x="70" y="304"/>
                    <a:pt x="71" y="304"/>
                  </a:cubicBezTo>
                  <a:cubicBezTo>
                    <a:pt x="73" y="303"/>
                    <a:pt x="77" y="305"/>
                    <a:pt x="77" y="304"/>
                  </a:cubicBezTo>
                  <a:cubicBezTo>
                    <a:pt x="77" y="303"/>
                    <a:pt x="77" y="299"/>
                    <a:pt x="78" y="298"/>
                  </a:cubicBezTo>
                  <a:cubicBezTo>
                    <a:pt x="79" y="297"/>
                    <a:pt x="82" y="297"/>
                    <a:pt x="83" y="296"/>
                  </a:cubicBezTo>
                  <a:cubicBezTo>
                    <a:pt x="84" y="295"/>
                    <a:pt x="87" y="294"/>
                    <a:pt x="88" y="293"/>
                  </a:cubicBezTo>
                  <a:cubicBezTo>
                    <a:pt x="89" y="291"/>
                    <a:pt x="90" y="288"/>
                    <a:pt x="90" y="287"/>
                  </a:cubicBezTo>
                  <a:cubicBezTo>
                    <a:pt x="91" y="286"/>
                    <a:pt x="94" y="284"/>
                    <a:pt x="95" y="283"/>
                  </a:cubicBezTo>
                  <a:cubicBezTo>
                    <a:pt x="97" y="282"/>
                    <a:pt x="101" y="279"/>
                    <a:pt x="102" y="277"/>
                  </a:cubicBezTo>
                  <a:cubicBezTo>
                    <a:pt x="103" y="275"/>
                    <a:pt x="102" y="272"/>
                    <a:pt x="101" y="271"/>
                  </a:cubicBezTo>
                  <a:cubicBezTo>
                    <a:pt x="99" y="268"/>
                    <a:pt x="93" y="265"/>
                    <a:pt x="91" y="263"/>
                  </a:cubicBezTo>
                  <a:cubicBezTo>
                    <a:pt x="90" y="262"/>
                    <a:pt x="89" y="258"/>
                    <a:pt x="88" y="257"/>
                  </a:cubicBezTo>
                  <a:cubicBezTo>
                    <a:pt x="87" y="256"/>
                    <a:pt x="84" y="255"/>
                    <a:pt x="83" y="255"/>
                  </a:cubicBezTo>
                  <a:cubicBezTo>
                    <a:pt x="82" y="255"/>
                    <a:pt x="81" y="255"/>
                    <a:pt x="81" y="255"/>
                  </a:cubicBezTo>
                  <a:cubicBezTo>
                    <a:pt x="80" y="254"/>
                    <a:pt x="78" y="252"/>
                    <a:pt x="78" y="251"/>
                  </a:cubicBezTo>
                  <a:cubicBezTo>
                    <a:pt x="77" y="249"/>
                    <a:pt x="80" y="246"/>
                    <a:pt x="80" y="245"/>
                  </a:cubicBezTo>
                  <a:cubicBezTo>
                    <a:pt x="80" y="242"/>
                    <a:pt x="81" y="236"/>
                    <a:pt x="80" y="233"/>
                  </a:cubicBezTo>
                  <a:cubicBezTo>
                    <a:pt x="79" y="231"/>
                    <a:pt x="75" y="229"/>
                    <a:pt x="73" y="227"/>
                  </a:cubicBezTo>
                  <a:cubicBezTo>
                    <a:pt x="72" y="225"/>
                    <a:pt x="69" y="220"/>
                    <a:pt x="68" y="217"/>
                  </a:cubicBezTo>
                  <a:cubicBezTo>
                    <a:pt x="67" y="215"/>
                    <a:pt x="64" y="212"/>
                    <a:pt x="63" y="210"/>
                  </a:cubicBezTo>
                  <a:cubicBezTo>
                    <a:pt x="63" y="209"/>
                    <a:pt x="63" y="209"/>
                    <a:pt x="63" y="208"/>
                  </a:cubicBezTo>
                  <a:cubicBezTo>
                    <a:pt x="63" y="208"/>
                    <a:pt x="63" y="207"/>
                    <a:pt x="63" y="207"/>
                  </a:cubicBezTo>
                  <a:cubicBezTo>
                    <a:pt x="65" y="207"/>
                    <a:pt x="69" y="207"/>
                    <a:pt x="70" y="205"/>
                  </a:cubicBezTo>
                  <a:cubicBezTo>
                    <a:pt x="71" y="204"/>
                    <a:pt x="70" y="201"/>
                    <a:pt x="70" y="201"/>
                  </a:cubicBezTo>
                  <a:cubicBezTo>
                    <a:pt x="71" y="200"/>
                    <a:pt x="74" y="199"/>
                    <a:pt x="75" y="199"/>
                  </a:cubicBezTo>
                  <a:cubicBezTo>
                    <a:pt x="77" y="199"/>
                    <a:pt x="80" y="201"/>
                    <a:pt x="82" y="201"/>
                  </a:cubicBezTo>
                  <a:cubicBezTo>
                    <a:pt x="82" y="201"/>
                    <a:pt x="83" y="201"/>
                    <a:pt x="84" y="201"/>
                  </a:cubicBezTo>
                  <a:cubicBezTo>
                    <a:pt x="86" y="202"/>
                    <a:pt x="89" y="206"/>
                    <a:pt x="90" y="209"/>
                  </a:cubicBezTo>
                  <a:cubicBezTo>
                    <a:pt x="91" y="210"/>
                    <a:pt x="89" y="216"/>
                    <a:pt x="89" y="217"/>
                  </a:cubicBezTo>
                  <a:cubicBezTo>
                    <a:pt x="89" y="218"/>
                    <a:pt x="95" y="222"/>
                    <a:pt x="98" y="222"/>
                  </a:cubicBezTo>
                  <a:cubicBezTo>
                    <a:pt x="100" y="222"/>
                    <a:pt x="103" y="220"/>
                    <a:pt x="104" y="219"/>
                  </a:cubicBezTo>
                  <a:cubicBezTo>
                    <a:pt x="106" y="218"/>
                    <a:pt x="110" y="216"/>
                    <a:pt x="112" y="215"/>
                  </a:cubicBezTo>
                  <a:cubicBezTo>
                    <a:pt x="115" y="214"/>
                    <a:pt x="122" y="212"/>
                    <a:pt x="125" y="211"/>
                  </a:cubicBezTo>
                  <a:cubicBezTo>
                    <a:pt x="126" y="210"/>
                    <a:pt x="129" y="208"/>
                    <a:pt x="131" y="208"/>
                  </a:cubicBezTo>
                  <a:cubicBezTo>
                    <a:pt x="133" y="207"/>
                    <a:pt x="138" y="209"/>
                    <a:pt x="140" y="208"/>
                  </a:cubicBezTo>
                  <a:cubicBezTo>
                    <a:pt x="142" y="208"/>
                    <a:pt x="144" y="205"/>
                    <a:pt x="145" y="204"/>
                  </a:cubicBezTo>
                  <a:cubicBezTo>
                    <a:pt x="146" y="204"/>
                    <a:pt x="149" y="204"/>
                    <a:pt x="150" y="204"/>
                  </a:cubicBezTo>
                  <a:cubicBezTo>
                    <a:pt x="151" y="204"/>
                    <a:pt x="155" y="207"/>
                    <a:pt x="155" y="209"/>
                  </a:cubicBezTo>
                  <a:cubicBezTo>
                    <a:pt x="155" y="211"/>
                    <a:pt x="153" y="214"/>
                    <a:pt x="153" y="216"/>
                  </a:cubicBezTo>
                  <a:cubicBezTo>
                    <a:pt x="153" y="218"/>
                    <a:pt x="154" y="221"/>
                    <a:pt x="155" y="223"/>
                  </a:cubicBezTo>
                  <a:cubicBezTo>
                    <a:pt x="156" y="223"/>
                    <a:pt x="157" y="224"/>
                    <a:pt x="158" y="224"/>
                  </a:cubicBezTo>
                  <a:cubicBezTo>
                    <a:pt x="160" y="224"/>
                    <a:pt x="165" y="222"/>
                    <a:pt x="167" y="222"/>
                  </a:cubicBezTo>
                  <a:cubicBezTo>
                    <a:pt x="168" y="222"/>
                    <a:pt x="170" y="221"/>
                    <a:pt x="171" y="221"/>
                  </a:cubicBezTo>
                  <a:cubicBezTo>
                    <a:pt x="172" y="221"/>
                    <a:pt x="174" y="223"/>
                    <a:pt x="176" y="223"/>
                  </a:cubicBezTo>
                  <a:cubicBezTo>
                    <a:pt x="177" y="223"/>
                    <a:pt x="179" y="224"/>
                    <a:pt x="180" y="224"/>
                  </a:cubicBezTo>
                  <a:cubicBezTo>
                    <a:pt x="181" y="224"/>
                    <a:pt x="183" y="224"/>
                    <a:pt x="184" y="224"/>
                  </a:cubicBezTo>
                  <a:cubicBezTo>
                    <a:pt x="186" y="224"/>
                    <a:pt x="189" y="225"/>
                    <a:pt x="191" y="226"/>
                  </a:cubicBezTo>
                  <a:cubicBezTo>
                    <a:pt x="192" y="228"/>
                    <a:pt x="191" y="232"/>
                    <a:pt x="192" y="233"/>
                  </a:cubicBezTo>
                  <a:cubicBezTo>
                    <a:pt x="193" y="235"/>
                    <a:pt x="195" y="239"/>
                    <a:pt x="197" y="240"/>
                  </a:cubicBezTo>
                  <a:cubicBezTo>
                    <a:pt x="198" y="240"/>
                    <a:pt x="201" y="240"/>
                    <a:pt x="202" y="240"/>
                  </a:cubicBezTo>
                  <a:cubicBezTo>
                    <a:pt x="204" y="241"/>
                    <a:pt x="206" y="243"/>
                    <a:pt x="207" y="243"/>
                  </a:cubicBezTo>
                  <a:cubicBezTo>
                    <a:pt x="209" y="244"/>
                    <a:pt x="213" y="244"/>
                    <a:pt x="215" y="243"/>
                  </a:cubicBezTo>
                  <a:cubicBezTo>
                    <a:pt x="216" y="243"/>
                    <a:pt x="216" y="241"/>
                    <a:pt x="216" y="241"/>
                  </a:cubicBezTo>
                  <a:cubicBezTo>
                    <a:pt x="218" y="239"/>
                    <a:pt x="222" y="237"/>
                    <a:pt x="224" y="236"/>
                  </a:cubicBezTo>
                  <a:cubicBezTo>
                    <a:pt x="225" y="234"/>
                    <a:pt x="224" y="230"/>
                    <a:pt x="226" y="229"/>
                  </a:cubicBezTo>
                  <a:cubicBezTo>
                    <a:pt x="227" y="228"/>
                    <a:pt x="232" y="229"/>
                    <a:pt x="233" y="230"/>
                  </a:cubicBezTo>
                  <a:cubicBezTo>
                    <a:pt x="234" y="230"/>
                    <a:pt x="235" y="233"/>
                    <a:pt x="236" y="234"/>
                  </a:cubicBezTo>
                  <a:cubicBezTo>
                    <a:pt x="236" y="235"/>
                    <a:pt x="238" y="237"/>
                    <a:pt x="239" y="237"/>
                  </a:cubicBezTo>
                  <a:cubicBezTo>
                    <a:pt x="240" y="237"/>
                    <a:pt x="243" y="235"/>
                    <a:pt x="243" y="234"/>
                  </a:cubicBezTo>
                  <a:cubicBezTo>
                    <a:pt x="244" y="232"/>
                    <a:pt x="244" y="228"/>
                    <a:pt x="243" y="226"/>
                  </a:cubicBezTo>
                  <a:cubicBezTo>
                    <a:pt x="243" y="225"/>
                    <a:pt x="242" y="223"/>
                    <a:pt x="241" y="222"/>
                  </a:cubicBezTo>
                  <a:cubicBezTo>
                    <a:pt x="241" y="220"/>
                    <a:pt x="240" y="217"/>
                    <a:pt x="240" y="216"/>
                  </a:cubicBezTo>
                  <a:cubicBezTo>
                    <a:pt x="239" y="215"/>
                    <a:pt x="239" y="212"/>
                    <a:pt x="239" y="211"/>
                  </a:cubicBezTo>
                  <a:cubicBezTo>
                    <a:pt x="239" y="210"/>
                    <a:pt x="239" y="208"/>
                    <a:pt x="239" y="207"/>
                  </a:cubicBezTo>
                  <a:cubicBezTo>
                    <a:pt x="238" y="206"/>
                    <a:pt x="234" y="206"/>
                    <a:pt x="233" y="205"/>
                  </a:cubicBezTo>
                  <a:cubicBezTo>
                    <a:pt x="232" y="204"/>
                    <a:pt x="231" y="202"/>
                    <a:pt x="231" y="201"/>
                  </a:cubicBezTo>
                  <a:cubicBezTo>
                    <a:pt x="231" y="200"/>
                    <a:pt x="232" y="198"/>
                    <a:pt x="232" y="197"/>
                  </a:cubicBezTo>
                  <a:cubicBezTo>
                    <a:pt x="231" y="196"/>
                    <a:pt x="230" y="195"/>
                    <a:pt x="229" y="194"/>
                  </a:cubicBezTo>
                  <a:cubicBezTo>
                    <a:pt x="227" y="194"/>
                    <a:pt x="223" y="195"/>
                    <a:pt x="221" y="195"/>
                  </a:cubicBezTo>
                  <a:cubicBezTo>
                    <a:pt x="220" y="195"/>
                    <a:pt x="217" y="195"/>
                    <a:pt x="216" y="194"/>
                  </a:cubicBezTo>
                  <a:cubicBezTo>
                    <a:pt x="216" y="194"/>
                    <a:pt x="216" y="191"/>
                    <a:pt x="216" y="191"/>
                  </a:cubicBezTo>
                  <a:cubicBezTo>
                    <a:pt x="215" y="190"/>
                    <a:pt x="211" y="191"/>
                    <a:pt x="210" y="191"/>
                  </a:cubicBezTo>
                  <a:cubicBezTo>
                    <a:pt x="209" y="191"/>
                    <a:pt x="206" y="190"/>
                    <a:pt x="205" y="189"/>
                  </a:cubicBezTo>
                  <a:cubicBezTo>
                    <a:pt x="204" y="188"/>
                    <a:pt x="204" y="185"/>
                    <a:pt x="203" y="184"/>
                  </a:cubicBezTo>
                  <a:cubicBezTo>
                    <a:pt x="202" y="182"/>
                    <a:pt x="198" y="183"/>
                    <a:pt x="197" y="181"/>
                  </a:cubicBezTo>
                  <a:cubicBezTo>
                    <a:pt x="197" y="180"/>
                    <a:pt x="198" y="177"/>
                    <a:pt x="199" y="176"/>
                  </a:cubicBezTo>
                  <a:cubicBezTo>
                    <a:pt x="199" y="175"/>
                    <a:pt x="200" y="174"/>
                    <a:pt x="201" y="174"/>
                  </a:cubicBezTo>
                  <a:cubicBezTo>
                    <a:pt x="202" y="174"/>
                    <a:pt x="205" y="176"/>
                    <a:pt x="206" y="176"/>
                  </a:cubicBezTo>
                  <a:cubicBezTo>
                    <a:pt x="208" y="175"/>
                    <a:pt x="209" y="171"/>
                    <a:pt x="209" y="170"/>
                  </a:cubicBezTo>
                  <a:cubicBezTo>
                    <a:pt x="209" y="169"/>
                    <a:pt x="208" y="166"/>
                    <a:pt x="207" y="165"/>
                  </a:cubicBezTo>
                  <a:cubicBezTo>
                    <a:pt x="207" y="164"/>
                    <a:pt x="205" y="163"/>
                    <a:pt x="204" y="162"/>
                  </a:cubicBezTo>
                  <a:cubicBezTo>
                    <a:pt x="204" y="161"/>
                    <a:pt x="204" y="159"/>
                    <a:pt x="204" y="159"/>
                  </a:cubicBezTo>
                  <a:cubicBezTo>
                    <a:pt x="205" y="158"/>
                    <a:pt x="206" y="157"/>
                    <a:pt x="207" y="157"/>
                  </a:cubicBezTo>
                  <a:cubicBezTo>
                    <a:pt x="209" y="157"/>
                    <a:pt x="213" y="157"/>
                    <a:pt x="214" y="158"/>
                  </a:cubicBezTo>
                  <a:cubicBezTo>
                    <a:pt x="215" y="158"/>
                    <a:pt x="216" y="161"/>
                    <a:pt x="217" y="161"/>
                  </a:cubicBezTo>
                  <a:cubicBezTo>
                    <a:pt x="218" y="162"/>
                    <a:pt x="221" y="161"/>
                    <a:pt x="222" y="161"/>
                  </a:cubicBezTo>
                  <a:cubicBezTo>
                    <a:pt x="223" y="161"/>
                    <a:pt x="227" y="161"/>
                    <a:pt x="228" y="161"/>
                  </a:cubicBezTo>
                  <a:cubicBezTo>
                    <a:pt x="229" y="161"/>
                    <a:pt x="228" y="157"/>
                    <a:pt x="229" y="156"/>
                  </a:cubicBezTo>
                  <a:cubicBezTo>
                    <a:pt x="230" y="155"/>
                    <a:pt x="233" y="156"/>
                    <a:pt x="234" y="156"/>
                  </a:cubicBezTo>
                  <a:cubicBezTo>
                    <a:pt x="234" y="156"/>
                    <a:pt x="236" y="154"/>
                    <a:pt x="236" y="153"/>
                  </a:cubicBezTo>
                  <a:cubicBezTo>
                    <a:pt x="237" y="152"/>
                    <a:pt x="235" y="149"/>
                    <a:pt x="234" y="148"/>
                  </a:cubicBezTo>
                  <a:cubicBezTo>
                    <a:pt x="233" y="146"/>
                    <a:pt x="229" y="147"/>
                    <a:pt x="228" y="146"/>
                  </a:cubicBezTo>
                  <a:cubicBezTo>
                    <a:pt x="227" y="145"/>
                    <a:pt x="226" y="142"/>
                    <a:pt x="226" y="140"/>
                  </a:cubicBezTo>
                  <a:cubicBezTo>
                    <a:pt x="226" y="139"/>
                    <a:pt x="226" y="136"/>
                    <a:pt x="227" y="135"/>
                  </a:cubicBezTo>
                  <a:cubicBezTo>
                    <a:pt x="228" y="133"/>
                    <a:pt x="231" y="131"/>
                    <a:pt x="232" y="129"/>
                  </a:cubicBezTo>
                  <a:cubicBezTo>
                    <a:pt x="233" y="128"/>
                    <a:pt x="231" y="125"/>
                    <a:pt x="232" y="123"/>
                  </a:cubicBezTo>
                  <a:cubicBezTo>
                    <a:pt x="233" y="122"/>
                    <a:pt x="236" y="119"/>
                    <a:pt x="238" y="119"/>
                  </a:cubicBezTo>
                  <a:cubicBezTo>
                    <a:pt x="239" y="119"/>
                    <a:pt x="241" y="120"/>
                    <a:pt x="242" y="120"/>
                  </a:cubicBezTo>
                  <a:cubicBezTo>
                    <a:pt x="244" y="120"/>
                    <a:pt x="247" y="121"/>
                    <a:pt x="248" y="120"/>
                  </a:cubicBezTo>
                  <a:cubicBezTo>
                    <a:pt x="250" y="119"/>
                    <a:pt x="250" y="116"/>
                    <a:pt x="252" y="115"/>
                  </a:cubicBezTo>
                  <a:cubicBezTo>
                    <a:pt x="253" y="115"/>
                    <a:pt x="255" y="116"/>
                    <a:pt x="256" y="115"/>
                  </a:cubicBezTo>
                  <a:cubicBezTo>
                    <a:pt x="258" y="115"/>
                    <a:pt x="260" y="112"/>
                    <a:pt x="261" y="111"/>
                  </a:cubicBezTo>
                  <a:cubicBezTo>
                    <a:pt x="261" y="109"/>
                    <a:pt x="263" y="106"/>
                    <a:pt x="262" y="104"/>
                  </a:cubicBezTo>
                  <a:cubicBezTo>
                    <a:pt x="262" y="103"/>
                    <a:pt x="259" y="103"/>
                    <a:pt x="259" y="102"/>
                  </a:cubicBezTo>
                  <a:cubicBezTo>
                    <a:pt x="258" y="101"/>
                    <a:pt x="258" y="98"/>
                    <a:pt x="259" y="97"/>
                  </a:cubicBezTo>
                  <a:cubicBezTo>
                    <a:pt x="260" y="96"/>
                    <a:pt x="264" y="93"/>
                    <a:pt x="266" y="93"/>
                  </a:cubicBezTo>
                  <a:cubicBezTo>
                    <a:pt x="267" y="92"/>
                    <a:pt x="270" y="93"/>
                    <a:pt x="272" y="93"/>
                  </a:cubicBezTo>
                  <a:cubicBezTo>
                    <a:pt x="273" y="92"/>
                    <a:pt x="277" y="91"/>
                    <a:pt x="278" y="90"/>
                  </a:cubicBezTo>
                  <a:cubicBezTo>
                    <a:pt x="280" y="90"/>
                    <a:pt x="283" y="90"/>
                    <a:pt x="284" y="89"/>
                  </a:cubicBezTo>
                  <a:cubicBezTo>
                    <a:pt x="286" y="88"/>
                    <a:pt x="287" y="85"/>
                    <a:pt x="288" y="83"/>
                  </a:cubicBezTo>
                  <a:cubicBezTo>
                    <a:pt x="288" y="82"/>
                    <a:pt x="287" y="78"/>
                    <a:pt x="288" y="77"/>
                  </a:cubicBezTo>
                  <a:cubicBezTo>
                    <a:pt x="288" y="76"/>
                    <a:pt x="291" y="76"/>
                    <a:pt x="292" y="76"/>
                  </a:cubicBezTo>
                  <a:cubicBezTo>
                    <a:pt x="294" y="76"/>
                    <a:pt x="299" y="78"/>
                    <a:pt x="300" y="77"/>
                  </a:cubicBezTo>
                  <a:cubicBezTo>
                    <a:pt x="302" y="76"/>
                    <a:pt x="301" y="72"/>
                    <a:pt x="302" y="70"/>
                  </a:cubicBezTo>
                  <a:cubicBezTo>
                    <a:pt x="304" y="69"/>
                    <a:pt x="309" y="67"/>
                    <a:pt x="311" y="67"/>
                  </a:cubicBezTo>
                  <a:cubicBezTo>
                    <a:pt x="314" y="67"/>
                    <a:pt x="318" y="68"/>
                    <a:pt x="320" y="68"/>
                  </a:cubicBezTo>
                  <a:cubicBezTo>
                    <a:pt x="322" y="68"/>
                    <a:pt x="326" y="70"/>
                    <a:pt x="328" y="69"/>
                  </a:cubicBezTo>
                  <a:cubicBezTo>
                    <a:pt x="329" y="69"/>
                    <a:pt x="331" y="66"/>
                    <a:pt x="333" y="66"/>
                  </a:cubicBezTo>
                  <a:cubicBezTo>
                    <a:pt x="334" y="65"/>
                    <a:pt x="338" y="65"/>
                    <a:pt x="339" y="65"/>
                  </a:cubicBezTo>
                  <a:cubicBezTo>
                    <a:pt x="341" y="64"/>
                    <a:pt x="343" y="65"/>
                    <a:pt x="344" y="65"/>
                  </a:cubicBezTo>
                  <a:cubicBezTo>
                    <a:pt x="345" y="64"/>
                    <a:pt x="347" y="63"/>
                    <a:pt x="348" y="62"/>
                  </a:cubicBezTo>
                  <a:cubicBezTo>
                    <a:pt x="348" y="61"/>
                    <a:pt x="348" y="58"/>
                    <a:pt x="349" y="57"/>
                  </a:cubicBezTo>
                  <a:cubicBezTo>
                    <a:pt x="349" y="56"/>
                    <a:pt x="351" y="53"/>
                    <a:pt x="352" y="52"/>
                  </a:cubicBezTo>
                  <a:cubicBezTo>
                    <a:pt x="352" y="50"/>
                    <a:pt x="351" y="47"/>
                    <a:pt x="350" y="45"/>
                  </a:cubicBezTo>
                  <a:cubicBezTo>
                    <a:pt x="349" y="44"/>
                    <a:pt x="346" y="44"/>
                    <a:pt x="345" y="43"/>
                  </a:cubicBezTo>
                  <a:cubicBezTo>
                    <a:pt x="344" y="42"/>
                    <a:pt x="343" y="38"/>
                    <a:pt x="343" y="37"/>
                  </a:cubicBezTo>
                  <a:cubicBezTo>
                    <a:pt x="343" y="35"/>
                    <a:pt x="344" y="33"/>
                    <a:pt x="344" y="32"/>
                  </a:cubicBezTo>
                  <a:cubicBezTo>
                    <a:pt x="343" y="31"/>
                    <a:pt x="342" y="29"/>
                    <a:pt x="341" y="29"/>
                  </a:cubicBezTo>
                  <a:cubicBezTo>
                    <a:pt x="339" y="29"/>
                    <a:pt x="336" y="30"/>
                    <a:pt x="334" y="30"/>
                  </a:cubicBezTo>
                  <a:cubicBezTo>
                    <a:pt x="333" y="30"/>
                    <a:pt x="330" y="32"/>
                    <a:pt x="328" y="32"/>
                  </a:cubicBezTo>
                  <a:cubicBezTo>
                    <a:pt x="327" y="31"/>
                    <a:pt x="327" y="29"/>
                    <a:pt x="326" y="29"/>
                  </a:cubicBezTo>
                  <a:cubicBezTo>
                    <a:pt x="325" y="28"/>
                    <a:pt x="324" y="27"/>
                    <a:pt x="323" y="26"/>
                  </a:cubicBezTo>
                  <a:cubicBezTo>
                    <a:pt x="323" y="25"/>
                    <a:pt x="324" y="22"/>
                    <a:pt x="324" y="20"/>
                  </a:cubicBezTo>
                  <a:cubicBezTo>
                    <a:pt x="325" y="19"/>
                    <a:pt x="326" y="18"/>
                    <a:pt x="327" y="17"/>
                  </a:cubicBezTo>
                  <a:cubicBezTo>
                    <a:pt x="327" y="16"/>
                    <a:pt x="328" y="14"/>
                    <a:pt x="328" y="13"/>
                  </a:cubicBezTo>
                  <a:cubicBezTo>
                    <a:pt x="328" y="12"/>
                    <a:pt x="327" y="9"/>
                    <a:pt x="328" y="7"/>
                  </a:cubicBezTo>
                  <a:cubicBezTo>
                    <a:pt x="329" y="7"/>
                    <a:pt x="331" y="6"/>
                    <a:pt x="332" y="6"/>
                  </a:cubicBezTo>
                  <a:cubicBezTo>
                    <a:pt x="333" y="5"/>
                    <a:pt x="336" y="7"/>
                    <a:pt x="337" y="7"/>
                  </a:cubicBezTo>
                  <a:cubicBezTo>
                    <a:pt x="338" y="6"/>
                    <a:pt x="339" y="4"/>
                    <a:pt x="340" y="4"/>
                  </a:cubicBezTo>
                  <a:cubicBezTo>
                    <a:pt x="341" y="3"/>
                    <a:pt x="345" y="3"/>
                    <a:pt x="347" y="4"/>
                  </a:cubicBezTo>
                  <a:cubicBezTo>
                    <a:pt x="349" y="5"/>
                    <a:pt x="351" y="9"/>
                    <a:pt x="352" y="11"/>
                  </a:cubicBezTo>
                  <a:cubicBezTo>
                    <a:pt x="352" y="12"/>
                    <a:pt x="352" y="15"/>
                    <a:pt x="353" y="16"/>
                  </a:cubicBezTo>
                  <a:cubicBezTo>
                    <a:pt x="354" y="17"/>
                    <a:pt x="359" y="16"/>
                    <a:pt x="361" y="16"/>
                  </a:cubicBezTo>
                  <a:cubicBezTo>
                    <a:pt x="363" y="17"/>
                    <a:pt x="365" y="19"/>
                    <a:pt x="367" y="19"/>
                  </a:cubicBezTo>
                  <a:cubicBezTo>
                    <a:pt x="368" y="19"/>
                    <a:pt x="370" y="18"/>
                    <a:pt x="371" y="17"/>
                  </a:cubicBezTo>
                  <a:cubicBezTo>
                    <a:pt x="372" y="15"/>
                    <a:pt x="373" y="12"/>
                    <a:pt x="373" y="10"/>
                  </a:cubicBezTo>
                  <a:cubicBezTo>
                    <a:pt x="373" y="9"/>
                    <a:pt x="372" y="6"/>
                    <a:pt x="373" y="5"/>
                  </a:cubicBezTo>
                  <a:cubicBezTo>
                    <a:pt x="374" y="4"/>
                    <a:pt x="377" y="6"/>
                    <a:pt x="378" y="6"/>
                  </a:cubicBezTo>
                  <a:cubicBezTo>
                    <a:pt x="379" y="6"/>
                    <a:pt x="383" y="7"/>
                    <a:pt x="384" y="6"/>
                  </a:cubicBezTo>
                  <a:cubicBezTo>
                    <a:pt x="386" y="5"/>
                    <a:pt x="387" y="1"/>
                    <a:pt x="388" y="0"/>
                  </a:cubicBezTo>
                  <a:cubicBezTo>
                    <a:pt x="389" y="0"/>
                    <a:pt x="390" y="0"/>
                    <a:pt x="391" y="0"/>
                  </a:cubicBezTo>
                  <a:cubicBezTo>
                    <a:pt x="391" y="0"/>
                    <a:pt x="391" y="1"/>
                    <a:pt x="391" y="1"/>
                  </a:cubicBezTo>
                  <a:cubicBezTo>
                    <a:pt x="391" y="4"/>
                    <a:pt x="390" y="9"/>
                    <a:pt x="391" y="12"/>
                  </a:cubicBezTo>
                  <a:cubicBezTo>
                    <a:pt x="392" y="14"/>
                    <a:pt x="395" y="18"/>
                    <a:pt x="397" y="19"/>
                  </a:cubicBezTo>
                  <a:cubicBezTo>
                    <a:pt x="399" y="20"/>
                    <a:pt x="404" y="19"/>
                    <a:pt x="407" y="20"/>
                  </a:cubicBezTo>
                  <a:cubicBezTo>
                    <a:pt x="408" y="20"/>
                    <a:pt x="409" y="22"/>
                    <a:pt x="410" y="23"/>
                  </a:cubicBezTo>
                  <a:cubicBezTo>
                    <a:pt x="411" y="25"/>
                    <a:pt x="412" y="29"/>
                    <a:pt x="412" y="32"/>
                  </a:cubicBezTo>
                  <a:cubicBezTo>
                    <a:pt x="412" y="34"/>
                    <a:pt x="408" y="38"/>
                    <a:pt x="408" y="40"/>
                  </a:cubicBezTo>
                  <a:cubicBezTo>
                    <a:pt x="408" y="43"/>
                    <a:pt x="410" y="47"/>
                    <a:pt x="412" y="48"/>
                  </a:cubicBezTo>
                  <a:cubicBezTo>
                    <a:pt x="413" y="50"/>
                    <a:pt x="418" y="49"/>
                    <a:pt x="419" y="49"/>
                  </a:cubicBezTo>
                  <a:cubicBezTo>
                    <a:pt x="422" y="50"/>
                    <a:pt x="426" y="53"/>
                    <a:pt x="428" y="54"/>
                  </a:cubicBezTo>
                  <a:cubicBezTo>
                    <a:pt x="429" y="56"/>
                    <a:pt x="431" y="61"/>
                    <a:pt x="433" y="61"/>
                  </a:cubicBezTo>
                  <a:cubicBezTo>
                    <a:pt x="435" y="61"/>
                    <a:pt x="438" y="59"/>
                    <a:pt x="440" y="58"/>
                  </a:cubicBezTo>
                  <a:cubicBezTo>
                    <a:pt x="442" y="57"/>
                    <a:pt x="447" y="55"/>
                    <a:pt x="449" y="55"/>
                  </a:cubicBezTo>
                  <a:cubicBezTo>
                    <a:pt x="451" y="55"/>
                    <a:pt x="456" y="56"/>
                    <a:pt x="458" y="58"/>
                  </a:cubicBezTo>
                  <a:cubicBezTo>
                    <a:pt x="459" y="59"/>
                    <a:pt x="461" y="63"/>
                    <a:pt x="461" y="65"/>
                  </a:cubicBezTo>
                  <a:cubicBezTo>
                    <a:pt x="461" y="68"/>
                    <a:pt x="457" y="72"/>
                    <a:pt x="457" y="74"/>
                  </a:cubicBezTo>
                  <a:cubicBezTo>
                    <a:pt x="457" y="76"/>
                    <a:pt x="458" y="79"/>
                    <a:pt x="459" y="81"/>
                  </a:cubicBezTo>
                  <a:cubicBezTo>
                    <a:pt x="460" y="83"/>
                    <a:pt x="465" y="85"/>
                    <a:pt x="467" y="86"/>
                  </a:cubicBezTo>
                  <a:cubicBezTo>
                    <a:pt x="468" y="87"/>
                    <a:pt x="470" y="89"/>
                    <a:pt x="471" y="91"/>
                  </a:cubicBezTo>
                  <a:cubicBezTo>
                    <a:pt x="471" y="92"/>
                    <a:pt x="469" y="94"/>
                    <a:pt x="468" y="95"/>
                  </a:cubicBezTo>
                  <a:cubicBezTo>
                    <a:pt x="467" y="96"/>
                    <a:pt x="464" y="97"/>
                    <a:pt x="462" y="98"/>
                  </a:cubicBezTo>
                  <a:cubicBezTo>
                    <a:pt x="459" y="98"/>
                    <a:pt x="454" y="94"/>
                    <a:pt x="452" y="95"/>
                  </a:cubicBezTo>
                  <a:cubicBezTo>
                    <a:pt x="450" y="96"/>
                    <a:pt x="450" y="99"/>
                    <a:pt x="450" y="101"/>
                  </a:cubicBezTo>
                  <a:cubicBezTo>
                    <a:pt x="449" y="102"/>
                    <a:pt x="448" y="106"/>
                    <a:pt x="448" y="107"/>
                  </a:cubicBezTo>
                  <a:cubicBezTo>
                    <a:pt x="448" y="110"/>
                    <a:pt x="448" y="115"/>
                    <a:pt x="447" y="117"/>
                  </a:cubicBezTo>
                  <a:cubicBezTo>
                    <a:pt x="447" y="119"/>
                    <a:pt x="446" y="124"/>
                    <a:pt x="445" y="126"/>
                  </a:cubicBezTo>
                  <a:cubicBezTo>
                    <a:pt x="443" y="127"/>
                    <a:pt x="438" y="128"/>
                    <a:pt x="437" y="129"/>
                  </a:cubicBezTo>
                  <a:cubicBezTo>
                    <a:pt x="436" y="130"/>
                    <a:pt x="435" y="133"/>
                    <a:pt x="435" y="134"/>
                  </a:cubicBezTo>
                  <a:cubicBezTo>
                    <a:pt x="434" y="136"/>
                    <a:pt x="433" y="139"/>
                    <a:pt x="433" y="141"/>
                  </a:cubicBezTo>
                  <a:cubicBezTo>
                    <a:pt x="434" y="143"/>
                    <a:pt x="438" y="145"/>
                    <a:pt x="440" y="146"/>
                  </a:cubicBezTo>
                  <a:cubicBezTo>
                    <a:pt x="441" y="148"/>
                    <a:pt x="445" y="150"/>
                    <a:pt x="445" y="152"/>
                  </a:cubicBezTo>
                  <a:cubicBezTo>
                    <a:pt x="446" y="153"/>
                    <a:pt x="446" y="155"/>
                    <a:pt x="445" y="156"/>
                  </a:cubicBezTo>
                  <a:cubicBezTo>
                    <a:pt x="445" y="158"/>
                    <a:pt x="442" y="160"/>
                    <a:pt x="442" y="162"/>
                  </a:cubicBezTo>
                  <a:cubicBezTo>
                    <a:pt x="441" y="164"/>
                    <a:pt x="441" y="168"/>
                    <a:pt x="442" y="169"/>
                  </a:cubicBezTo>
                  <a:cubicBezTo>
                    <a:pt x="442" y="172"/>
                    <a:pt x="446" y="177"/>
                    <a:pt x="447" y="180"/>
                  </a:cubicBezTo>
                  <a:cubicBezTo>
                    <a:pt x="448" y="182"/>
                    <a:pt x="447" y="187"/>
                    <a:pt x="449" y="189"/>
                  </a:cubicBezTo>
                  <a:cubicBezTo>
                    <a:pt x="450" y="192"/>
                    <a:pt x="456" y="194"/>
                    <a:pt x="458" y="196"/>
                  </a:cubicBezTo>
                  <a:cubicBezTo>
                    <a:pt x="459" y="198"/>
                    <a:pt x="460" y="202"/>
                    <a:pt x="461" y="203"/>
                  </a:cubicBezTo>
                  <a:cubicBezTo>
                    <a:pt x="464" y="205"/>
                    <a:pt x="472" y="203"/>
                    <a:pt x="475" y="204"/>
                  </a:cubicBezTo>
                  <a:cubicBezTo>
                    <a:pt x="477" y="204"/>
                    <a:pt x="479" y="206"/>
                    <a:pt x="481" y="206"/>
                  </a:cubicBezTo>
                  <a:cubicBezTo>
                    <a:pt x="483" y="207"/>
                    <a:pt x="490" y="205"/>
                    <a:pt x="492" y="207"/>
                  </a:cubicBezTo>
                  <a:cubicBezTo>
                    <a:pt x="493" y="207"/>
                    <a:pt x="494" y="209"/>
                    <a:pt x="495" y="210"/>
                  </a:cubicBezTo>
                  <a:cubicBezTo>
                    <a:pt x="497" y="212"/>
                    <a:pt x="499" y="217"/>
                    <a:pt x="502" y="219"/>
                  </a:cubicBezTo>
                  <a:cubicBezTo>
                    <a:pt x="504" y="220"/>
                    <a:pt x="508" y="220"/>
                    <a:pt x="510" y="220"/>
                  </a:cubicBezTo>
                  <a:cubicBezTo>
                    <a:pt x="512" y="220"/>
                    <a:pt x="515" y="220"/>
                    <a:pt x="517" y="220"/>
                  </a:cubicBezTo>
                  <a:cubicBezTo>
                    <a:pt x="519" y="220"/>
                    <a:pt x="522" y="220"/>
                    <a:pt x="523" y="221"/>
                  </a:cubicBezTo>
                  <a:cubicBezTo>
                    <a:pt x="524" y="222"/>
                    <a:pt x="525" y="225"/>
                    <a:pt x="527" y="225"/>
                  </a:cubicBezTo>
                  <a:cubicBezTo>
                    <a:pt x="528" y="226"/>
                    <a:pt x="532" y="227"/>
                    <a:pt x="534" y="226"/>
                  </a:cubicBezTo>
                  <a:cubicBezTo>
                    <a:pt x="536" y="226"/>
                    <a:pt x="540" y="224"/>
                    <a:pt x="541" y="223"/>
                  </a:cubicBezTo>
                  <a:cubicBezTo>
                    <a:pt x="543" y="223"/>
                    <a:pt x="545" y="220"/>
                    <a:pt x="546" y="219"/>
                  </a:cubicBezTo>
                  <a:cubicBezTo>
                    <a:pt x="548" y="219"/>
                    <a:pt x="552" y="219"/>
                    <a:pt x="554" y="219"/>
                  </a:cubicBezTo>
                  <a:cubicBezTo>
                    <a:pt x="556" y="219"/>
                    <a:pt x="561" y="218"/>
                    <a:pt x="563" y="216"/>
                  </a:cubicBezTo>
                  <a:cubicBezTo>
                    <a:pt x="564" y="215"/>
                    <a:pt x="564" y="213"/>
                    <a:pt x="565" y="212"/>
                  </a:cubicBezTo>
                  <a:cubicBezTo>
                    <a:pt x="566" y="210"/>
                    <a:pt x="570" y="208"/>
                    <a:pt x="572" y="209"/>
                  </a:cubicBezTo>
                  <a:cubicBezTo>
                    <a:pt x="574" y="209"/>
                    <a:pt x="577" y="211"/>
                    <a:pt x="578" y="213"/>
                  </a:cubicBezTo>
                  <a:cubicBezTo>
                    <a:pt x="579" y="215"/>
                    <a:pt x="576" y="220"/>
                    <a:pt x="576" y="222"/>
                  </a:cubicBezTo>
                  <a:cubicBezTo>
                    <a:pt x="577" y="224"/>
                    <a:pt x="580" y="226"/>
                    <a:pt x="581" y="227"/>
                  </a:cubicBezTo>
                  <a:cubicBezTo>
                    <a:pt x="582" y="228"/>
                    <a:pt x="585" y="228"/>
                    <a:pt x="586" y="22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32"/>
            <p:cNvSpPr>
              <a:spLocks/>
            </p:cNvSpPr>
            <p:nvPr/>
          </p:nvSpPr>
          <p:spPr bwMode="auto">
            <a:xfrm>
              <a:off x="2166938" y="3367088"/>
              <a:ext cx="906463" cy="1049338"/>
            </a:xfrm>
            <a:custGeom>
              <a:avLst/>
              <a:gdLst/>
              <a:ahLst/>
              <a:cxnLst>
                <a:cxn ang="0">
                  <a:pos x="521" y="243"/>
                </a:cxn>
                <a:cxn ang="0">
                  <a:pos x="507" y="266"/>
                </a:cxn>
                <a:cxn ang="0">
                  <a:pos x="492" y="294"/>
                </a:cxn>
                <a:cxn ang="0">
                  <a:pos x="469" y="316"/>
                </a:cxn>
                <a:cxn ang="0">
                  <a:pos x="454" y="338"/>
                </a:cxn>
                <a:cxn ang="0">
                  <a:pos x="431" y="352"/>
                </a:cxn>
                <a:cxn ang="0">
                  <a:pos x="390" y="337"/>
                </a:cxn>
                <a:cxn ang="0">
                  <a:pos x="343" y="365"/>
                </a:cxn>
                <a:cxn ang="0">
                  <a:pos x="298" y="392"/>
                </a:cxn>
                <a:cxn ang="0">
                  <a:pos x="250" y="432"/>
                </a:cxn>
                <a:cxn ang="0">
                  <a:pos x="229" y="443"/>
                </a:cxn>
                <a:cxn ang="0">
                  <a:pos x="233" y="463"/>
                </a:cxn>
                <a:cxn ang="0">
                  <a:pos x="226" y="475"/>
                </a:cxn>
                <a:cxn ang="0">
                  <a:pos x="218" y="492"/>
                </a:cxn>
                <a:cxn ang="0">
                  <a:pos x="238" y="518"/>
                </a:cxn>
                <a:cxn ang="0">
                  <a:pos x="234" y="551"/>
                </a:cxn>
                <a:cxn ang="0">
                  <a:pos x="256" y="592"/>
                </a:cxn>
                <a:cxn ang="0">
                  <a:pos x="219" y="593"/>
                </a:cxn>
                <a:cxn ang="0">
                  <a:pos x="177" y="602"/>
                </a:cxn>
                <a:cxn ang="0">
                  <a:pos x="157" y="618"/>
                </a:cxn>
                <a:cxn ang="0">
                  <a:pos x="124" y="613"/>
                </a:cxn>
                <a:cxn ang="0">
                  <a:pos x="87" y="603"/>
                </a:cxn>
                <a:cxn ang="0">
                  <a:pos x="57" y="618"/>
                </a:cxn>
                <a:cxn ang="0">
                  <a:pos x="50" y="593"/>
                </a:cxn>
                <a:cxn ang="0">
                  <a:pos x="31" y="593"/>
                </a:cxn>
                <a:cxn ang="0">
                  <a:pos x="2" y="569"/>
                </a:cxn>
                <a:cxn ang="0">
                  <a:pos x="34" y="568"/>
                </a:cxn>
                <a:cxn ang="0">
                  <a:pos x="53" y="544"/>
                </a:cxn>
                <a:cxn ang="0">
                  <a:pos x="68" y="535"/>
                </a:cxn>
                <a:cxn ang="0">
                  <a:pos x="40" y="526"/>
                </a:cxn>
                <a:cxn ang="0">
                  <a:pos x="37" y="503"/>
                </a:cxn>
                <a:cxn ang="0">
                  <a:pos x="42" y="484"/>
                </a:cxn>
                <a:cxn ang="0">
                  <a:pos x="44" y="457"/>
                </a:cxn>
                <a:cxn ang="0">
                  <a:pos x="24" y="432"/>
                </a:cxn>
                <a:cxn ang="0">
                  <a:pos x="3" y="391"/>
                </a:cxn>
                <a:cxn ang="0">
                  <a:pos x="33" y="366"/>
                </a:cxn>
                <a:cxn ang="0">
                  <a:pos x="69" y="374"/>
                </a:cxn>
                <a:cxn ang="0">
                  <a:pos x="94" y="371"/>
                </a:cxn>
                <a:cxn ang="0">
                  <a:pos x="143" y="362"/>
                </a:cxn>
                <a:cxn ang="0">
                  <a:pos x="158" y="336"/>
                </a:cxn>
                <a:cxn ang="0">
                  <a:pos x="186" y="322"/>
                </a:cxn>
                <a:cxn ang="0">
                  <a:pos x="232" y="300"/>
                </a:cxn>
                <a:cxn ang="0">
                  <a:pos x="242" y="267"/>
                </a:cxn>
                <a:cxn ang="0">
                  <a:pos x="281" y="251"/>
                </a:cxn>
                <a:cxn ang="0">
                  <a:pos x="294" y="218"/>
                </a:cxn>
                <a:cxn ang="0">
                  <a:pos x="284" y="191"/>
                </a:cxn>
                <a:cxn ang="0">
                  <a:pos x="259" y="172"/>
                </a:cxn>
                <a:cxn ang="0">
                  <a:pos x="250" y="133"/>
                </a:cxn>
                <a:cxn ang="0">
                  <a:pos x="229" y="88"/>
                </a:cxn>
                <a:cxn ang="0">
                  <a:pos x="227" y="50"/>
                </a:cxn>
                <a:cxn ang="0">
                  <a:pos x="240" y="24"/>
                </a:cxn>
                <a:cxn ang="0">
                  <a:pos x="261" y="17"/>
                </a:cxn>
                <a:cxn ang="0">
                  <a:pos x="291" y="4"/>
                </a:cxn>
                <a:cxn ang="0">
                  <a:pos x="320" y="31"/>
                </a:cxn>
                <a:cxn ang="0">
                  <a:pos x="338" y="33"/>
                </a:cxn>
                <a:cxn ang="0">
                  <a:pos x="371" y="60"/>
                </a:cxn>
                <a:cxn ang="0">
                  <a:pos x="390" y="109"/>
                </a:cxn>
                <a:cxn ang="0">
                  <a:pos x="400" y="149"/>
                </a:cxn>
                <a:cxn ang="0">
                  <a:pos x="440" y="153"/>
                </a:cxn>
                <a:cxn ang="0">
                  <a:pos x="467" y="158"/>
                </a:cxn>
                <a:cxn ang="0">
                  <a:pos x="495" y="154"/>
                </a:cxn>
                <a:cxn ang="0">
                  <a:pos x="518" y="192"/>
                </a:cxn>
                <a:cxn ang="0">
                  <a:pos x="539" y="218"/>
                </a:cxn>
              </a:cxnLst>
              <a:rect l="0" t="0" r="r" b="b"/>
              <a:pathLst>
                <a:path w="541" h="626">
                  <a:moveTo>
                    <a:pt x="539" y="218"/>
                  </a:moveTo>
                  <a:cubicBezTo>
                    <a:pt x="540" y="219"/>
                    <a:pt x="541" y="222"/>
                    <a:pt x="540" y="224"/>
                  </a:cubicBezTo>
                  <a:cubicBezTo>
                    <a:pt x="539" y="226"/>
                    <a:pt x="535" y="229"/>
                    <a:pt x="533" y="230"/>
                  </a:cubicBezTo>
                  <a:cubicBezTo>
                    <a:pt x="532" y="231"/>
                    <a:pt x="529" y="233"/>
                    <a:pt x="528" y="234"/>
                  </a:cubicBezTo>
                  <a:cubicBezTo>
                    <a:pt x="528" y="235"/>
                    <a:pt x="527" y="238"/>
                    <a:pt x="526" y="240"/>
                  </a:cubicBezTo>
                  <a:cubicBezTo>
                    <a:pt x="525" y="241"/>
                    <a:pt x="522" y="242"/>
                    <a:pt x="521" y="243"/>
                  </a:cubicBezTo>
                  <a:cubicBezTo>
                    <a:pt x="520" y="244"/>
                    <a:pt x="517" y="244"/>
                    <a:pt x="516" y="245"/>
                  </a:cubicBezTo>
                  <a:cubicBezTo>
                    <a:pt x="515" y="246"/>
                    <a:pt x="515" y="250"/>
                    <a:pt x="515" y="251"/>
                  </a:cubicBezTo>
                  <a:cubicBezTo>
                    <a:pt x="515" y="252"/>
                    <a:pt x="511" y="250"/>
                    <a:pt x="509" y="251"/>
                  </a:cubicBezTo>
                  <a:cubicBezTo>
                    <a:pt x="508" y="251"/>
                    <a:pt x="506" y="254"/>
                    <a:pt x="506" y="255"/>
                  </a:cubicBezTo>
                  <a:cubicBezTo>
                    <a:pt x="505" y="257"/>
                    <a:pt x="505" y="261"/>
                    <a:pt x="506" y="263"/>
                  </a:cubicBezTo>
                  <a:cubicBezTo>
                    <a:pt x="506" y="264"/>
                    <a:pt x="507" y="266"/>
                    <a:pt x="507" y="266"/>
                  </a:cubicBezTo>
                  <a:cubicBezTo>
                    <a:pt x="507" y="267"/>
                    <a:pt x="505" y="273"/>
                    <a:pt x="505" y="274"/>
                  </a:cubicBezTo>
                  <a:cubicBezTo>
                    <a:pt x="505" y="274"/>
                    <a:pt x="501" y="281"/>
                    <a:pt x="501" y="283"/>
                  </a:cubicBezTo>
                  <a:cubicBezTo>
                    <a:pt x="501" y="285"/>
                    <a:pt x="503" y="287"/>
                    <a:pt x="503" y="289"/>
                  </a:cubicBezTo>
                  <a:cubicBezTo>
                    <a:pt x="502" y="291"/>
                    <a:pt x="502" y="295"/>
                    <a:pt x="500" y="296"/>
                  </a:cubicBezTo>
                  <a:cubicBezTo>
                    <a:pt x="499" y="297"/>
                    <a:pt x="497" y="297"/>
                    <a:pt x="495" y="296"/>
                  </a:cubicBezTo>
                  <a:cubicBezTo>
                    <a:pt x="494" y="296"/>
                    <a:pt x="493" y="294"/>
                    <a:pt x="492" y="294"/>
                  </a:cubicBezTo>
                  <a:cubicBezTo>
                    <a:pt x="490" y="293"/>
                    <a:pt x="486" y="295"/>
                    <a:pt x="484" y="295"/>
                  </a:cubicBezTo>
                  <a:cubicBezTo>
                    <a:pt x="483" y="296"/>
                    <a:pt x="482" y="295"/>
                    <a:pt x="481" y="295"/>
                  </a:cubicBezTo>
                  <a:cubicBezTo>
                    <a:pt x="480" y="296"/>
                    <a:pt x="480" y="299"/>
                    <a:pt x="479" y="300"/>
                  </a:cubicBezTo>
                  <a:cubicBezTo>
                    <a:pt x="478" y="302"/>
                    <a:pt x="473" y="303"/>
                    <a:pt x="472" y="304"/>
                  </a:cubicBezTo>
                  <a:cubicBezTo>
                    <a:pt x="471" y="306"/>
                    <a:pt x="472" y="309"/>
                    <a:pt x="471" y="311"/>
                  </a:cubicBezTo>
                  <a:cubicBezTo>
                    <a:pt x="471" y="312"/>
                    <a:pt x="468" y="315"/>
                    <a:pt x="469" y="316"/>
                  </a:cubicBezTo>
                  <a:cubicBezTo>
                    <a:pt x="469" y="318"/>
                    <a:pt x="472" y="319"/>
                    <a:pt x="472" y="321"/>
                  </a:cubicBezTo>
                  <a:cubicBezTo>
                    <a:pt x="473" y="322"/>
                    <a:pt x="471" y="325"/>
                    <a:pt x="471" y="326"/>
                  </a:cubicBezTo>
                  <a:cubicBezTo>
                    <a:pt x="470" y="327"/>
                    <a:pt x="468" y="329"/>
                    <a:pt x="467" y="330"/>
                  </a:cubicBezTo>
                  <a:cubicBezTo>
                    <a:pt x="466" y="331"/>
                    <a:pt x="463" y="332"/>
                    <a:pt x="462" y="332"/>
                  </a:cubicBezTo>
                  <a:cubicBezTo>
                    <a:pt x="461" y="333"/>
                    <a:pt x="458" y="333"/>
                    <a:pt x="457" y="334"/>
                  </a:cubicBezTo>
                  <a:cubicBezTo>
                    <a:pt x="456" y="335"/>
                    <a:pt x="455" y="338"/>
                    <a:pt x="454" y="338"/>
                  </a:cubicBezTo>
                  <a:cubicBezTo>
                    <a:pt x="452" y="339"/>
                    <a:pt x="450" y="340"/>
                    <a:pt x="448" y="340"/>
                  </a:cubicBezTo>
                  <a:cubicBezTo>
                    <a:pt x="448" y="340"/>
                    <a:pt x="447" y="340"/>
                    <a:pt x="446" y="340"/>
                  </a:cubicBezTo>
                  <a:cubicBezTo>
                    <a:pt x="445" y="341"/>
                    <a:pt x="446" y="344"/>
                    <a:pt x="445" y="345"/>
                  </a:cubicBezTo>
                  <a:cubicBezTo>
                    <a:pt x="444" y="347"/>
                    <a:pt x="439" y="347"/>
                    <a:pt x="438" y="348"/>
                  </a:cubicBezTo>
                  <a:cubicBezTo>
                    <a:pt x="438" y="349"/>
                    <a:pt x="438" y="350"/>
                    <a:pt x="439" y="351"/>
                  </a:cubicBezTo>
                  <a:cubicBezTo>
                    <a:pt x="436" y="351"/>
                    <a:pt x="433" y="352"/>
                    <a:pt x="431" y="352"/>
                  </a:cubicBezTo>
                  <a:cubicBezTo>
                    <a:pt x="429" y="351"/>
                    <a:pt x="425" y="351"/>
                    <a:pt x="423" y="350"/>
                  </a:cubicBezTo>
                  <a:cubicBezTo>
                    <a:pt x="421" y="349"/>
                    <a:pt x="418" y="348"/>
                    <a:pt x="417" y="347"/>
                  </a:cubicBezTo>
                  <a:cubicBezTo>
                    <a:pt x="416" y="345"/>
                    <a:pt x="420" y="341"/>
                    <a:pt x="419" y="339"/>
                  </a:cubicBezTo>
                  <a:cubicBezTo>
                    <a:pt x="419" y="337"/>
                    <a:pt x="416" y="334"/>
                    <a:pt x="414" y="333"/>
                  </a:cubicBezTo>
                  <a:cubicBezTo>
                    <a:pt x="412" y="331"/>
                    <a:pt x="407" y="331"/>
                    <a:pt x="405" y="331"/>
                  </a:cubicBezTo>
                  <a:cubicBezTo>
                    <a:pt x="401" y="331"/>
                    <a:pt x="393" y="335"/>
                    <a:pt x="390" y="337"/>
                  </a:cubicBezTo>
                  <a:cubicBezTo>
                    <a:pt x="387" y="337"/>
                    <a:pt x="382" y="339"/>
                    <a:pt x="380" y="340"/>
                  </a:cubicBezTo>
                  <a:cubicBezTo>
                    <a:pt x="378" y="342"/>
                    <a:pt x="374" y="347"/>
                    <a:pt x="372" y="349"/>
                  </a:cubicBezTo>
                  <a:cubicBezTo>
                    <a:pt x="371" y="351"/>
                    <a:pt x="367" y="353"/>
                    <a:pt x="366" y="354"/>
                  </a:cubicBezTo>
                  <a:cubicBezTo>
                    <a:pt x="364" y="356"/>
                    <a:pt x="360" y="358"/>
                    <a:pt x="358" y="359"/>
                  </a:cubicBezTo>
                  <a:cubicBezTo>
                    <a:pt x="356" y="359"/>
                    <a:pt x="351" y="359"/>
                    <a:pt x="349" y="360"/>
                  </a:cubicBezTo>
                  <a:cubicBezTo>
                    <a:pt x="347" y="361"/>
                    <a:pt x="345" y="364"/>
                    <a:pt x="343" y="365"/>
                  </a:cubicBezTo>
                  <a:cubicBezTo>
                    <a:pt x="342" y="367"/>
                    <a:pt x="340" y="369"/>
                    <a:pt x="339" y="370"/>
                  </a:cubicBezTo>
                  <a:cubicBezTo>
                    <a:pt x="337" y="372"/>
                    <a:pt x="335" y="378"/>
                    <a:pt x="333" y="379"/>
                  </a:cubicBezTo>
                  <a:cubicBezTo>
                    <a:pt x="332" y="381"/>
                    <a:pt x="327" y="382"/>
                    <a:pt x="325" y="383"/>
                  </a:cubicBezTo>
                  <a:cubicBezTo>
                    <a:pt x="322" y="384"/>
                    <a:pt x="318" y="389"/>
                    <a:pt x="315" y="390"/>
                  </a:cubicBezTo>
                  <a:cubicBezTo>
                    <a:pt x="313" y="391"/>
                    <a:pt x="307" y="393"/>
                    <a:pt x="304" y="393"/>
                  </a:cubicBezTo>
                  <a:cubicBezTo>
                    <a:pt x="303" y="393"/>
                    <a:pt x="300" y="393"/>
                    <a:pt x="298" y="392"/>
                  </a:cubicBezTo>
                  <a:cubicBezTo>
                    <a:pt x="295" y="392"/>
                    <a:pt x="288" y="391"/>
                    <a:pt x="285" y="392"/>
                  </a:cubicBezTo>
                  <a:cubicBezTo>
                    <a:pt x="282" y="393"/>
                    <a:pt x="278" y="397"/>
                    <a:pt x="276" y="398"/>
                  </a:cubicBezTo>
                  <a:cubicBezTo>
                    <a:pt x="274" y="401"/>
                    <a:pt x="270" y="409"/>
                    <a:pt x="268" y="411"/>
                  </a:cubicBezTo>
                  <a:cubicBezTo>
                    <a:pt x="266" y="413"/>
                    <a:pt x="263" y="414"/>
                    <a:pt x="262" y="416"/>
                  </a:cubicBezTo>
                  <a:cubicBezTo>
                    <a:pt x="260" y="418"/>
                    <a:pt x="257" y="424"/>
                    <a:pt x="255" y="426"/>
                  </a:cubicBezTo>
                  <a:cubicBezTo>
                    <a:pt x="254" y="428"/>
                    <a:pt x="251" y="430"/>
                    <a:pt x="250" y="432"/>
                  </a:cubicBezTo>
                  <a:cubicBezTo>
                    <a:pt x="249" y="433"/>
                    <a:pt x="250" y="436"/>
                    <a:pt x="249" y="437"/>
                  </a:cubicBezTo>
                  <a:cubicBezTo>
                    <a:pt x="249" y="439"/>
                    <a:pt x="247" y="442"/>
                    <a:pt x="245" y="443"/>
                  </a:cubicBezTo>
                  <a:cubicBezTo>
                    <a:pt x="244" y="444"/>
                    <a:pt x="242" y="447"/>
                    <a:pt x="240" y="447"/>
                  </a:cubicBezTo>
                  <a:cubicBezTo>
                    <a:pt x="239" y="447"/>
                    <a:pt x="236" y="446"/>
                    <a:pt x="235" y="445"/>
                  </a:cubicBezTo>
                  <a:cubicBezTo>
                    <a:pt x="235" y="445"/>
                    <a:pt x="235" y="442"/>
                    <a:pt x="234" y="442"/>
                  </a:cubicBezTo>
                  <a:cubicBezTo>
                    <a:pt x="233" y="441"/>
                    <a:pt x="230" y="442"/>
                    <a:pt x="229" y="443"/>
                  </a:cubicBezTo>
                  <a:cubicBezTo>
                    <a:pt x="228" y="445"/>
                    <a:pt x="228" y="448"/>
                    <a:pt x="229" y="449"/>
                  </a:cubicBezTo>
                  <a:cubicBezTo>
                    <a:pt x="229" y="450"/>
                    <a:pt x="231" y="452"/>
                    <a:pt x="232" y="452"/>
                  </a:cubicBezTo>
                  <a:cubicBezTo>
                    <a:pt x="233" y="452"/>
                    <a:pt x="234" y="452"/>
                    <a:pt x="234" y="453"/>
                  </a:cubicBezTo>
                  <a:cubicBezTo>
                    <a:pt x="235" y="454"/>
                    <a:pt x="235" y="456"/>
                    <a:pt x="235" y="457"/>
                  </a:cubicBezTo>
                  <a:cubicBezTo>
                    <a:pt x="235" y="458"/>
                    <a:pt x="235" y="460"/>
                    <a:pt x="235" y="461"/>
                  </a:cubicBezTo>
                  <a:cubicBezTo>
                    <a:pt x="235" y="462"/>
                    <a:pt x="234" y="462"/>
                    <a:pt x="233" y="463"/>
                  </a:cubicBezTo>
                  <a:cubicBezTo>
                    <a:pt x="233" y="464"/>
                    <a:pt x="233" y="467"/>
                    <a:pt x="233" y="468"/>
                  </a:cubicBezTo>
                  <a:cubicBezTo>
                    <a:pt x="233" y="469"/>
                    <a:pt x="234" y="471"/>
                    <a:pt x="233" y="472"/>
                  </a:cubicBezTo>
                  <a:cubicBezTo>
                    <a:pt x="233" y="473"/>
                    <a:pt x="233" y="475"/>
                    <a:pt x="232" y="475"/>
                  </a:cubicBezTo>
                  <a:cubicBezTo>
                    <a:pt x="231" y="476"/>
                    <a:pt x="230" y="475"/>
                    <a:pt x="229" y="475"/>
                  </a:cubicBezTo>
                  <a:cubicBezTo>
                    <a:pt x="228" y="474"/>
                    <a:pt x="227" y="471"/>
                    <a:pt x="226" y="471"/>
                  </a:cubicBezTo>
                  <a:cubicBezTo>
                    <a:pt x="225" y="472"/>
                    <a:pt x="226" y="474"/>
                    <a:pt x="226" y="475"/>
                  </a:cubicBezTo>
                  <a:cubicBezTo>
                    <a:pt x="227" y="478"/>
                    <a:pt x="229" y="481"/>
                    <a:pt x="231" y="483"/>
                  </a:cubicBezTo>
                  <a:cubicBezTo>
                    <a:pt x="232" y="484"/>
                    <a:pt x="235" y="486"/>
                    <a:pt x="236" y="487"/>
                  </a:cubicBezTo>
                  <a:cubicBezTo>
                    <a:pt x="236" y="488"/>
                    <a:pt x="236" y="490"/>
                    <a:pt x="235" y="491"/>
                  </a:cubicBezTo>
                  <a:cubicBezTo>
                    <a:pt x="234" y="492"/>
                    <a:pt x="231" y="493"/>
                    <a:pt x="229" y="492"/>
                  </a:cubicBezTo>
                  <a:cubicBezTo>
                    <a:pt x="228" y="492"/>
                    <a:pt x="227" y="488"/>
                    <a:pt x="225" y="488"/>
                  </a:cubicBezTo>
                  <a:cubicBezTo>
                    <a:pt x="223" y="487"/>
                    <a:pt x="219" y="490"/>
                    <a:pt x="218" y="492"/>
                  </a:cubicBezTo>
                  <a:cubicBezTo>
                    <a:pt x="218" y="494"/>
                    <a:pt x="221" y="495"/>
                    <a:pt x="221" y="496"/>
                  </a:cubicBezTo>
                  <a:cubicBezTo>
                    <a:pt x="221" y="498"/>
                    <a:pt x="218" y="500"/>
                    <a:pt x="218" y="501"/>
                  </a:cubicBezTo>
                  <a:cubicBezTo>
                    <a:pt x="218" y="503"/>
                    <a:pt x="217" y="507"/>
                    <a:pt x="218" y="509"/>
                  </a:cubicBezTo>
                  <a:cubicBezTo>
                    <a:pt x="219" y="510"/>
                    <a:pt x="222" y="512"/>
                    <a:pt x="223" y="513"/>
                  </a:cubicBezTo>
                  <a:cubicBezTo>
                    <a:pt x="225" y="513"/>
                    <a:pt x="229" y="511"/>
                    <a:pt x="231" y="511"/>
                  </a:cubicBezTo>
                  <a:cubicBezTo>
                    <a:pt x="234" y="512"/>
                    <a:pt x="237" y="516"/>
                    <a:pt x="238" y="518"/>
                  </a:cubicBezTo>
                  <a:cubicBezTo>
                    <a:pt x="238" y="519"/>
                    <a:pt x="239" y="521"/>
                    <a:pt x="239" y="522"/>
                  </a:cubicBezTo>
                  <a:cubicBezTo>
                    <a:pt x="239" y="524"/>
                    <a:pt x="238" y="528"/>
                    <a:pt x="237" y="529"/>
                  </a:cubicBezTo>
                  <a:cubicBezTo>
                    <a:pt x="236" y="530"/>
                    <a:pt x="234" y="531"/>
                    <a:pt x="234" y="533"/>
                  </a:cubicBezTo>
                  <a:cubicBezTo>
                    <a:pt x="233" y="535"/>
                    <a:pt x="236" y="539"/>
                    <a:pt x="236" y="542"/>
                  </a:cubicBezTo>
                  <a:cubicBezTo>
                    <a:pt x="236" y="543"/>
                    <a:pt x="234" y="545"/>
                    <a:pt x="234" y="547"/>
                  </a:cubicBezTo>
                  <a:cubicBezTo>
                    <a:pt x="234" y="548"/>
                    <a:pt x="234" y="550"/>
                    <a:pt x="234" y="551"/>
                  </a:cubicBezTo>
                  <a:cubicBezTo>
                    <a:pt x="234" y="554"/>
                    <a:pt x="231" y="560"/>
                    <a:pt x="231" y="563"/>
                  </a:cubicBezTo>
                  <a:cubicBezTo>
                    <a:pt x="231" y="567"/>
                    <a:pt x="232" y="576"/>
                    <a:pt x="235" y="578"/>
                  </a:cubicBezTo>
                  <a:cubicBezTo>
                    <a:pt x="236" y="579"/>
                    <a:pt x="241" y="578"/>
                    <a:pt x="243" y="578"/>
                  </a:cubicBezTo>
                  <a:cubicBezTo>
                    <a:pt x="244" y="578"/>
                    <a:pt x="249" y="579"/>
                    <a:pt x="250" y="580"/>
                  </a:cubicBezTo>
                  <a:cubicBezTo>
                    <a:pt x="251" y="582"/>
                    <a:pt x="250" y="586"/>
                    <a:pt x="251" y="588"/>
                  </a:cubicBezTo>
                  <a:cubicBezTo>
                    <a:pt x="252" y="589"/>
                    <a:pt x="255" y="590"/>
                    <a:pt x="256" y="592"/>
                  </a:cubicBezTo>
                  <a:cubicBezTo>
                    <a:pt x="257" y="593"/>
                    <a:pt x="256" y="597"/>
                    <a:pt x="254" y="599"/>
                  </a:cubicBezTo>
                  <a:cubicBezTo>
                    <a:pt x="253" y="600"/>
                    <a:pt x="248" y="602"/>
                    <a:pt x="246" y="601"/>
                  </a:cubicBezTo>
                  <a:cubicBezTo>
                    <a:pt x="243" y="601"/>
                    <a:pt x="238" y="599"/>
                    <a:pt x="236" y="597"/>
                  </a:cubicBezTo>
                  <a:cubicBezTo>
                    <a:pt x="234" y="596"/>
                    <a:pt x="233" y="593"/>
                    <a:pt x="232" y="592"/>
                  </a:cubicBezTo>
                  <a:cubicBezTo>
                    <a:pt x="230" y="591"/>
                    <a:pt x="226" y="590"/>
                    <a:pt x="224" y="590"/>
                  </a:cubicBezTo>
                  <a:cubicBezTo>
                    <a:pt x="223" y="590"/>
                    <a:pt x="220" y="592"/>
                    <a:pt x="219" y="593"/>
                  </a:cubicBezTo>
                  <a:cubicBezTo>
                    <a:pt x="217" y="593"/>
                    <a:pt x="214" y="593"/>
                    <a:pt x="212" y="593"/>
                  </a:cubicBezTo>
                  <a:cubicBezTo>
                    <a:pt x="210" y="593"/>
                    <a:pt x="205" y="592"/>
                    <a:pt x="203" y="592"/>
                  </a:cubicBezTo>
                  <a:cubicBezTo>
                    <a:pt x="202" y="592"/>
                    <a:pt x="200" y="594"/>
                    <a:pt x="199" y="594"/>
                  </a:cubicBezTo>
                  <a:cubicBezTo>
                    <a:pt x="198" y="596"/>
                    <a:pt x="195" y="600"/>
                    <a:pt x="193" y="601"/>
                  </a:cubicBezTo>
                  <a:cubicBezTo>
                    <a:pt x="191" y="603"/>
                    <a:pt x="186" y="603"/>
                    <a:pt x="183" y="603"/>
                  </a:cubicBezTo>
                  <a:cubicBezTo>
                    <a:pt x="181" y="603"/>
                    <a:pt x="178" y="601"/>
                    <a:pt x="177" y="602"/>
                  </a:cubicBezTo>
                  <a:cubicBezTo>
                    <a:pt x="175" y="602"/>
                    <a:pt x="175" y="607"/>
                    <a:pt x="174" y="608"/>
                  </a:cubicBezTo>
                  <a:cubicBezTo>
                    <a:pt x="172" y="609"/>
                    <a:pt x="167" y="606"/>
                    <a:pt x="166" y="608"/>
                  </a:cubicBezTo>
                  <a:cubicBezTo>
                    <a:pt x="164" y="609"/>
                    <a:pt x="165" y="613"/>
                    <a:pt x="166" y="615"/>
                  </a:cubicBezTo>
                  <a:cubicBezTo>
                    <a:pt x="166" y="617"/>
                    <a:pt x="172" y="622"/>
                    <a:pt x="171" y="624"/>
                  </a:cubicBezTo>
                  <a:cubicBezTo>
                    <a:pt x="169" y="626"/>
                    <a:pt x="164" y="625"/>
                    <a:pt x="162" y="624"/>
                  </a:cubicBezTo>
                  <a:cubicBezTo>
                    <a:pt x="160" y="623"/>
                    <a:pt x="158" y="619"/>
                    <a:pt x="157" y="618"/>
                  </a:cubicBezTo>
                  <a:cubicBezTo>
                    <a:pt x="156" y="618"/>
                    <a:pt x="153" y="617"/>
                    <a:pt x="152" y="617"/>
                  </a:cubicBezTo>
                  <a:cubicBezTo>
                    <a:pt x="150" y="616"/>
                    <a:pt x="146" y="615"/>
                    <a:pt x="144" y="617"/>
                  </a:cubicBezTo>
                  <a:cubicBezTo>
                    <a:pt x="143" y="618"/>
                    <a:pt x="145" y="621"/>
                    <a:pt x="144" y="623"/>
                  </a:cubicBezTo>
                  <a:cubicBezTo>
                    <a:pt x="143" y="624"/>
                    <a:pt x="138" y="625"/>
                    <a:pt x="137" y="624"/>
                  </a:cubicBezTo>
                  <a:cubicBezTo>
                    <a:pt x="135" y="623"/>
                    <a:pt x="136" y="618"/>
                    <a:pt x="134" y="616"/>
                  </a:cubicBezTo>
                  <a:cubicBezTo>
                    <a:pt x="132" y="614"/>
                    <a:pt x="126" y="615"/>
                    <a:pt x="124" y="613"/>
                  </a:cubicBezTo>
                  <a:cubicBezTo>
                    <a:pt x="123" y="612"/>
                    <a:pt x="123" y="609"/>
                    <a:pt x="122" y="608"/>
                  </a:cubicBezTo>
                  <a:cubicBezTo>
                    <a:pt x="120" y="606"/>
                    <a:pt x="114" y="607"/>
                    <a:pt x="111" y="606"/>
                  </a:cubicBezTo>
                  <a:cubicBezTo>
                    <a:pt x="110" y="605"/>
                    <a:pt x="107" y="602"/>
                    <a:pt x="106" y="601"/>
                  </a:cubicBezTo>
                  <a:cubicBezTo>
                    <a:pt x="104" y="600"/>
                    <a:pt x="100" y="599"/>
                    <a:pt x="98" y="599"/>
                  </a:cubicBezTo>
                  <a:cubicBezTo>
                    <a:pt x="96" y="599"/>
                    <a:pt x="92" y="598"/>
                    <a:pt x="90" y="599"/>
                  </a:cubicBezTo>
                  <a:cubicBezTo>
                    <a:pt x="89" y="600"/>
                    <a:pt x="88" y="603"/>
                    <a:pt x="87" y="603"/>
                  </a:cubicBezTo>
                  <a:cubicBezTo>
                    <a:pt x="86" y="604"/>
                    <a:pt x="84" y="603"/>
                    <a:pt x="83" y="603"/>
                  </a:cubicBezTo>
                  <a:cubicBezTo>
                    <a:pt x="81" y="604"/>
                    <a:pt x="77" y="603"/>
                    <a:pt x="75" y="603"/>
                  </a:cubicBezTo>
                  <a:cubicBezTo>
                    <a:pt x="73" y="604"/>
                    <a:pt x="70" y="604"/>
                    <a:pt x="69" y="606"/>
                  </a:cubicBezTo>
                  <a:cubicBezTo>
                    <a:pt x="69" y="606"/>
                    <a:pt x="70" y="608"/>
                    <a:pt x="69" y="609"/>
                  </a:cubicBezTo>
                  <a:cubicBezTo>
                    <a:pt x="68" y="611"/>
                    <a:pt x="64" y="615"/>
                    <a:pt x="62" y="616"/>
                  </a:cubicBezTo>
                  <a:cubicBezTo>
                    <a:pt x="61" y="617"/>
                    <a:pt x="58" y="618"/>
                    <a:pt x="57" y="618"/>
                  </a:cubicBezTo>
                  <a:cubicBezTo>
                    <a:pt x="55" y="618"/>
                    <a:pt x="50" y="616"/>
                    <a:pt x="48" y="615"/>
                  </a:cubicBezTo>
                  <a:cubicBezTo>
                    <a:pt x="47" y="614"/>
                    <a:pt x="44" y="611"/>
                    <a:pt x="43" y="610"/>
                  </a:cubicBezTo>
                  <a:cubicBezTo>
                    <a:pt x="42" y="608"/>
                    <a:pt x="40" y="604"/>
                    <a:pt x="40" y="602"/>
                  </a:cubicBezTo>
                  <a:cubicBezTo>
                    <a:pt x="41" y="602"/>
                    <a:pt x="42" y="601"/>
                    <a:pt x="43" y="600"/>
                  </a:cubicBezTo>
                  <a:cubicBezTo>
                    <a:pt x="44" y="600"/>
                    <a:pt x="47" y="600"/>
                    <a:pt x="48" y="599"/>
                  </a:cubicBezTo>
                  <a:cubicBezTo>
                    <a:pt x="49" y="598"/>
                    <a:pt x="50" y="594"/>
                    <a:pt x="50" y="593"/>
                  </a:cubicBezTo>
                  <a:cubicBezTo>
                    <a:pt x="50" y="591"/>
                    <a:pt x="50" y="588"/>
                    <a:pt x="49" y="587"/>
                  </a:cubicBezTo>
                  <a:cubicBezTo>
                    <a:pt x="49" y="584"/>
                    <a:pt x="48" y="579"/>
                    <a:pt x="46" y="578"/>
                  </a:cubicBezTo>
                  <a:cubicBezTo>
                    <a:pt x="45" y="578"/>
                    <a:pt x="42" y="579"/>
                    <a:pt x="42" y="580"/>
                  </a:cubicBezTo>
                  <a:cubicBezTo>
                    <a:pt x="40" y="582"/>
                    <a:pt x="41" y="587"/>
                    <a:pt x="40" y="589"/>
                  </a:cubicBezTo>
                  <a:cubicBezTo>
                    <a:pt x="40" y="590"/>
                    <a:pt x="38" y="592"/>
                    <a:pt x="37" y="593"/>
                  </a:cubicBezTo>
                  <a:cubicBezTo>
                    <a:pt x="36" y="594"/>
                    <a:pt x="32" y="593"/>
                    <a:pt x="31" y="593"/>
                  </a:cubicBezTo>
                  <a:cubicBezTo>
                    <a:pt x="29" y="593"/>
                    <a:pt x="26" y="592"/>
                    <a:pt x="23" y="591"/>
                  </a:cubicBezTo>
                  <a:cubicBezTo>
                    <a:pt x="21" y="590"/>
                    <a:pt x="18" y="587"/>
                    <a:pt x="15" y="586"/>
                  </a:cubicBezTo>
                  <a:cubicBezTo>
                    <a:pt x="14" y="585"/>
                    <a:pt x="12" y="586"/>
                    <a:pt x="10" y="585"/>
                  </a:cubicBezTo>
                  <a:cubicBezTo>
                    <a:pt x="8" y="585"/>
                    <a:pt x="4" y="584"/>
                    <a:pt x="2" y="583"/>
                  </a:cubicBezTo>
                  <a:cubicBezTo>
                    <a:pt x="1" y="581"/>
                    <a:pt x="1" y="578"/>
                    <a:pt x="1" y="576"/>
                  </a:cubicBezTo>
                  <a:cubicBezTo>
                    <a:pt x="0" y="574"/>
                    <a:pt x="1" y="570"/>
                    <a:pt x="2" y="569"/>
                  </a:cubicBezTo>
                  <a:cubicBezTo>
                    <a:pt x="3" y="568"/>
                    <a:pt x="4" y="567"/>
                    <a:pt x="5" y="567"/>
                  </a:cubicBezTo>
                  <a:cubicBezTo>
                    <a:pt x="6" y="567"/>
                    <a:pt x="7" y="567"/>
                    <a:pt x="8" y="567"/>
                  </a:cubicBezTo>
                  <a:cubicBezTo>
                    <a:pt x="10" y="567"/>
                    <a:pt x="12" y="566"/>
                    <a:pt x="13" y="566"/>
                  </a:cubicBezTo>
                  <a:cubicBezTo>
                    <a:pt x="15" y="565"/>
                    <a:pt x="20" y="564"/>
                    <a:pt x="22" y="564"/>
                  </a:cubicBezTo>
                  <a:cubicBezTo>
                    <a:pt x="23" y="564"/>
                    <a:pt x="26" y="565"/>
                    <a:pt x="28" y="566"/>
                  </a:cubicBezTo>
                  <a:cubicBezTo>
                    <a:pt x="29" y="566"/>
                    <a:pt x="32" y="568"/>
                    <a:pt x="34" y="568"/>
                  </a:cubicBezTo>
                  <a:cubicBezTo>
                    <a:pt x="35" y="568"/>
                    <a:pt x="37" y="565"/>
                    <a:pt x="38" y="565"/>
                  </a:cubicBezTo>
                  <a:cubicBezTo>
                    <a:pt x="39" y="565"/>
                    <a:pt x="41" y="566"/>
                    <a:pt x="42" y="565"/>
                  </a:cubicBezTo>
                  <a:cubicBezTo>
                    <a:pt x="43" y="564"/>
                    <a:pt x="43" y="561"/>
                    <a:pt x="44" y="559"/>
                  </a:cubicBezTo>
                  <a:cubicBezTo>
                    <a:pt x="44" y="558"/>
                    <a:pt x="43" y="555"/>
                    <a:pt x="44" y="554"/>
                  </a:cubicBezTo>
                  <a:cubicBezTo>
                    <a:pt x="45" y="552"/>
                    <a:pt x="49" y="549"/>
                    <a:pt x="51" y="547"/>
                  </a:cubicBezTo>
                  <a:cubicBezTo>
                    <a:pt x="51" y="547"/>
                    <a:pt x="52" y="545"/>
                    <a:pt x="53" y="544"/>
                  </a:cubicBezTo>
                  <a:cubicBezTo>
                    <a:pt x="54" y="543"/>
                    <a:pt x="59" y="544"/>
                    <a:pt x="61" y="544"/>
                  </a:cubicBezTo>
                  <a:cubicBezTo>
                    <a:pt x="63" y="545"/>
                    <a:pt x="66" y="547"/>
                    <a:pt x="68" y="547"/>
                  </a:cubicBezTo>
                  <a:cubicBezTo>
                    <a:pt x="69" y="547"/>
                    <a:pt x="72" y="546"/>
                    <a:pt x="73" y="545"/>
                  </a:cubicBezTo>
                  <a:cubicBezTo>
                    <a:pt x="74" y="544"/>
                    <a:pt x="77" y="543"/>
                    <a:pt x="77" y="542"/>
                  </a:cubicBezTo>
                  <a:cubicBezTo>
                    <a:pt x="77" y="540"/>
                    <a:pt x="75" y="538"/>
                    <a:pt x="74" y="537"/>
                  </a:cubicBezTo>
                  <a:cubicBezTo>
                    <a:pt x="73" y="536"/>
                    <a:pt x="69" y="536"/>
                    <a:pt x="68" y="535"/>
                  </a:cubicBezTo>
                  <a:cubicBezTo>
                    <a:pt x="67" y="534"/>
                    <a:pt x="66" y="532"/>
                    <a:pt x="66" y="531"/>
                  </a:cubicBezTo>
                  <a:cubicBezTo>
                    <a:pt x="64" y="530"/>
                    <a:pt x="61" y="528"/>
                    <a:pt x="60" y="528"/>
                  </a:cubicBezTo>
                  <a:cubicBezTo>
                    <a:pt x="58" y="528"/>
                    <a:pt x="55" y="528"/>
                    <a:pt x="53" y="528"/>
                  </a:cubicBezTo>
                  <a:cubicBezTo>
                    <a:pt x="52" y="529"/>
                    <a:pt x="51" y="530"/>
                    <a:pt x="50" y="531"/>
                  </a:cubicBezTo>
                  <a:cubicBezTo>
                    <a:pt x="49" y="531"/>
                    <a:pt x="46" y="531"/>
                    <a:pt x="44" y="531"/>
                  </a:cubicBezTo>
                  <a:cubicBezTo>
                    <a:pt x="43" y="530"/>
                    <a:pt x="42" y="527"/>
                    <a:pt x="40" y="526"/>
                  </a:cubicBezTo>
                  <a:cubicBezTo>
                    <a:pt x="39" y="526"/>
                    <a:pt x="36" y="525"/>
                    <a:pt x="35" y="524"/>
                  </a:cubicBezTo>
                  <a:cubicBezTo>
                    <a:pt x="34" y="523"/>
                    <a:pt x="34" y="520"/>
                    <a:pt x="34" y="518"/>
                  </a:cubicBezTo>
                  <a:cubicBezTo>
                    <a:pt x="34" y="517"/>
                    <a:pt x="34" y="514"/>
                    <a:pt x="34" y="513"/>
                  </a:cubicBezTo>
                  <a:cubicBezTo>
                    <a:pt x="34" y="511"/>
                    <a:pt x="30" y="508"/>
                    <a:pt x="30" y="507"/>
                  </a:cubicBezTo>
                  <a:cubicBezTo>
                    <a:pt x="30" y="506"/>
                    <a:pt x="32" y="503"/>
                    <a:pt x="33" y="503"/>
                  </a:cubicBezTo>
                  <a:cubicBezTo>
                    <a:pt x="34" y="502"/>
                    <a:pt x="36" y="503"/>
                    <a:pt x="37" y="503"/>
                  </a:cubicBezTo>
                  <a:cubicBezTo>
                    <a:pt x="38" y="502"/>
                    <a:pt x="37" y="499"/>
                    <a:pt x="38" y="499"/>
                  </a:cubicBezTo>
                  <a:cubicBezTo>
                    <a:pt x="40" y="498"/>
                    <a:pt x="43" y="499"/>
                    <a:pt x="44" y="499"/>
                  </a:cubicBezTo>
                  <a:cubicBezTo>
                    <a:pt x="45" y="499"/>
                    <a:pt x="47" y="498"/>
                    <a:pt x="47" y="498"/>
                  </a:cubicBezTo>
                  <a:cubicBezTo>
                    <a:pt x="48" y="497"/>
                    <a:pt x="48" y="496"/>
                    <a:pt x="48" y="495"/>
                  </a:cubicBezTo>
                  <a:cubicBezTo>
                    <a:pt x="48" y="494"/>
                    <a:pt x="48" y="490"/>
                    <a:pt x="47" y="488"/>
                  </a:cubicBezTo>
                  <a:cubicBezTo>
                    <a:pt x="47" y="487"/>
                    <a:pt x="42" y="486"/>
                    <a:pt x="42" y="484"/>
                  </a:cubicBezTo>
                  <a:cubicBezTo>
                    <a:pt x="41" y="483"/>
                    <a:pt x="42" y="481"/>
                    <a:pt x="43" y="481"/>
                  </a:cubicBezTo>
                  <a:cubicBezTo>
                    <a:pt x="43" y="479"/>
                    <a:pt x="46" y="478"/>
                    <a:pt x="47" y="477"/>
                  </a:cubicBezTo>
                  <a:cubicBezTo>
                    <a:pt x="48" y="476"/>
                    <a:pt x="49" y="474"/>
                    <a:pt x="49" y="473"/>
                  </a:cubicBezTo>
                  <a:cubicBezTo>
                    <a:pt x="49" y="472"/>
                    <a:pt x="49" y="469"/>
                    <a:pt x="49" y="468"/>
                  </a:cubicBezTo>
                  <a:cubicBezTo>
                    <a:pt x="49" y="466"/>
                    <a:pt x="46" y="464"/>
                    <a:pt x="46" y="462"/>
                  </a:cubicBezTo>
                  <a:cubicBezTo>
                    <a:pt x="45" y="461"/>
                    <a:pt x="44" y="458"/>
                    <a:pt x="44" y="457"/>
                  </a:cubicBezTo>
                  <a:cubicBezTo>
                    <a:pt x="43" y="455"/>
                    <a:pt x="41" y="451"/>
                    <a:pt x="41" y="449"/>
                  </a:cubicBezTo>
                  <a:cubicBezTo>
                    <a:pt x="41" y="447"/>
                    <a:pt x="41" y="445"/>
                    <a:pt x="41" y="444"/>
                  </a:cubicBezTo>
                  <a:cubicBezTo>
                    <a:pt x="41" y="443"/>
                    <a:pt x="40" y="440"/>
                    <a:pt x="39" y="439"/>
                  </a:cubicBezTo>
                  <a:cubicBezTo>
                    <a:pt x="37" y="438"/>
                    <a:pt x="32" y="439"/>
                    <a:pt x="30" y="437"/>
                  </a:cubicBezTo>
                  <a:cubicBezTo>
                    <a:pt x="29" y="437"/>
                    <a:pt x="29" y="434"/>
                    <a:pt x="28" y="433"/>
                  </a:cubicBezTo>
                  <a:cubicBezTo>
                    <a:pt x="27" y="432"/>
                    <a:pt x="25" y="432"/>
                    <a:pt x="24" y="432"/>
                  </a:cubicBezTo>
                  <a:cubicBezTo>
                    <a:pt x="21" y="431"/>
                    <a:pt x="15" y="433"/>
                    <a:pt x="12" y="432"/>
                  </a:cubicBezTo>
                  <a:cubicBezTo>
                    <a:pt x="10" y="431"/>
                    <a:pt x="7" y="428"/>
                    <a:pt x="6" y="426"/>
                  </a:cubicBezTo>
                  <a:cubicBezTo>
                    <a:pt x="4" y="424"/>
                    <a:pt x="2" y="420"/>
                    <a:pt x="2" y="418"/>
                  </a:cubicBezTo>
                  <a:cubicBezTo>
                    <a:pt x="1" y="415"/>
                    <a:pt x="0" y="410"/>
                    <a:pt x="0" y="407"/>
                  </a:cubicBezTo>
                  <a:cubicBezTo>
                    <a:pt x="0" y="404"/>
                    <a:pt x="3" y="400"/>
                    <a:pt x="3" y="397"/>
                  </a:cubicBezTo>
                  <a:cubicBezTo>
                    <a:pt x="3" y="396"/>
                    <a:pt x="2" y="392"/>
                    <a:pt x="3" y="391"/>
                  </a:cubicBezTo>
                  <a:cubicBezTo>
                    <a:pt x="4" y="389"/>
                    <a:pt x="9" y="387"/>
                    <a:pt x="12" y="385"/>
                  </a:cubicBezTo>
                  <a:cubicBezTo>
                    <a:pt x="13" y="385"/>
                    <a:pt x="16" y="383"/>
                    <a:pt x="17" y="382"/>
                  </a:cubicBezTo>
                  <a:cubicBezTo>
                    <a:pt x="18" y="381"/>
                    <a:pt x="20" y="378"/>
                    <a:pt x="21" y="377"/>
                  </a:cubicBezTo>
                  <a:cubicBezTo>
                    <a:pt x="21" y="375"/>
                    <a:pt x="20" y="371"/>
                    <a:pt x="21" y="369"/>
                  </a:cubicBezTo>
                  <a:cubicBezTo>
                    <a:pt x="21" y="367"/>
                    <a:pt x="23" y="364"/>
                    <a:pt x="25" y="364"/>
                  </a:cubicBezTo>
                  <a:cubicBezTo>
                    <a:pt x="27" y="364"/>
                    <a:pt x="31" y="365"/>
                    <a:pt x="33" y="366"/>
                  </a:cubicBezTo>
                  <a:cubicBezTo>
                    <a:pt x="34" y="368"/>
                    <a:pt x="34" y="373"/>
                    <a:pt x="36" y="374"/>
                  </a:cubicBezTo>
                  <a:cubicBezTo>
                    <a:pt x="38" y="375"/>
                    <a:pt x="42" y="372"/>
                    <a:pt x="43" y="371"/>
                  </a:cubicBezTo>
                  <a:cubicBezTo>
                    <a:pt x="44" y="370"/>
                    <a:pt x="44" y="367"/>
                    <a:pt x="45" y="367"/>
                  </a:cubicBezTo>
                  <a:cubicBezTo>
                    <a:pt x="47" y="365"/>
                    <a:pt x="54" y="366"/>
                    <a:pt x="58" y="367"/>
                  </a:cubicBezTo>
                  <a:cubicBezTo>
                    <a:pt x="60" y="367"/>
                    <a:pt x="63" y="370"/>
                    <a:pt x="65" y="371"/>
                  </a:cubicBezTo>
                  <a:cubicBezTo>
                    <a:pt x="66" y="372"/>
                    <a:pt x="68" y="374"/>
                    <a:pt x="69" y="374"/>
                  </a:cubicBezTo>
                  <a:cubicBezTo>
                    <a:pt x="71" y="375"/>
                    <a:pt x="75" y="372"/>
                    <a:pt x="76" y="372"/>
                  </a:cubicBezTo>
                  <a:cubicBezTo>
                    <a:pt x="78" y="372"/>
                    <a:pt x="81" y="371"/>
                    <a:pt x="83" y="371"/>
                  </a:cubicBezTo>
                  <a:cubicBezTo>
                    <a:pt x="84" y="371"/>
                    <a:pt x="86" y="371"/>
                    <a:pt x="87" y="372"/>
                  </a:cubicBezTo>
                  <a:cubicBezTo>
                    <a:pt x="88" y="373"/>
                    <a:pt x="87" y="378"/>
                    <a:pt x="87" y="379"/>
                  </a:cubicBezTo>
                  <a:cubicBezTo>
                    <a:pt x="88" y="380"/>
                    <a:pt x="90" y="381"/>
                    <a:pt x="91" y="381"/>
                  </a:cubicBezTo>
                  <a:cubicBezTo>
                    <a:pt x="94" y="380"/>
                    <a:pt x="94" y="373"/>
                    <a:pt x="94" y="371"/>
                  </a:cubicBezTo>
                  <a:cubicBezTo>
                    <a:pt x="95" y="369"/>
                    <a:pt x="92" y="365"/>
                    <a:pt x="93" y="363"/>
                  </a:cubicBezTo>
                  <a:cubicBezTo>
                    <a:pt x="93" y="362"/>
                    <a:pt x="95" y="361"/>
                    <a:pt x="96" y="361"/>
                  </a:cubicBezTo>
                  <a:cubicBezTo>
                    <a:pt x="98" y="361"/>
                    <a:pt x="101" y="362"/>
                    <a:pt x="103" y="363"/>
                  </a:cubicBezTo>
                  <a:cubicBezTo>
                    <a:pt x="107" y="364"/>
                    <a:pt x="115" y="365"/>
                    <a:pt x="119" y="365"/>
                  </a:cubicBezTo>
                  <a:cubicBezTo>
                    <a:pt x="122" y="365"/>
                    <a:pt x="129" y="362"/>
                    <a:pt x="132" y="362"/>
                  </a:cubicBezTo>
                  <a:cubicBezTo>
                    <a:pt x="135" y="361"/>
                    <a:pt x="140" y="361"/>
                    <a:pt x="143" y="362"/>
                  </a:cubicBezTo>
                  <a:cubicBezTo>
                    <a:pt x="145" y="362"/>
                    <a:pt x="149" y="365"/>
                    <a:pt x="151" y="365"/>
                  </a:cubicBezTo>
                  <a:cubicBezTo>
                    <a:pt x="152" y="365"/>
                    <a:pt x="153" y="365"/>
                    <a:pt x="154" y="365"/>
                  </a:cubicBezTo>
                  <a:cubicBezTo>
                    <a:pt x="156" y="364"/>
                    <a:pt x="158" y="361"/>
                    <a:pt x="160" y="360"/>
                  </a:cubicBezTo>
                  <a:cubicBezTo>
                    <a:pt x="161" y="359"/>
                    <a:pt x="166" y="358"/>
                    <a:pt x="167" y="357"/>
                  </a:cubicBezTo>
                  <a:cubicBezTo>
                    <a:pt x="168" y="353"/>
                    <a:pt x="164" y="346"/>
                    <a:pt x="162" y="342"/>
                  </a:cubicBezTo>
                  <a:cubicBezTo>
                    <a:pt x="161" y="341"/>
                    <a:pt x="159" y="338"/>
                    <a:pt x="158" y="336"/>
                  </a:cubicBezTo>
                  <a:cubicBezTo>
                    <a:pt x="158" y="335"/>
                    <a:pt x="158" y="332"/>
                    <a:pt x="158" y="330"/>
                  </a:cubicBezTo>
                  <a:cubicBezTo>
                    <a:pt x="158" y="328"/>
                    <a:pt x="157" y="324"/>
                    <a:pt x="157" y="322"/>
                  </a:cubicBezTo>
                  <a:cubicBezTo>
                    <a:pt x="156" y="320"/>
                    <a:pt x="156" y="316"/>
                    <a:pt x="157" y="314"/>
                  </a:cubicBezTo>
                  <a:cubicBezTo>
                    <a:pt x="160" y="311"/>
                    <a:pt x="170" y="312"/>
                    <a:pt x="173" y="314"/>
                  </a:cubicBezTo>
                  <a:cubicBezTo>
                    <a:pt x="174" y="315"/>
                    <a:pt x="174" y="318"/>
                    <a:pt x="175" y="318"/>
                  </a:cubicBezTo>
                  <a:cubicBezTo>
                    <a:pt x="177" y="320"/>
                    <a:pt x="184" y="323"/>
                    <a:pt x="186" y="322"/>
                  </a:cubicBezTo>
                  <a:cubicBezTo>
                    <a:pt x="188" y="321"/>
                    <a:pt x="190" y="316"/>
                    <a:pt x="192" y="315"/>
                  </a:cubicBezTo>
                  <a:cubicBezTo>
                    <a:pt x="193" y="314"/>
                    <a:pt x="197" y="314"/>
                    <a:pt x="199" y="314"/>
                  </a:cubicBezTo>
                  <a:cubicBezTo>
                    <a:pt x="201" y="313"/>
                    <a:pt x="205" y="312"/>
                    <a:pt x="207" y="311"/>
                  </a:cubicBezTo>
                  <a:cubicBezTo>
                    <a:pt x="210" y="309"/>
                    <a:pt x="213" y="302"/>
                    <a:pt x="216" y="300"/>
                  </a:cubicBezTo>
                  <a:cubicBezTo>
                    <a:pt x="218" y="299"/>
                    <a:pt x="223" y="300"/>
                    <a:pt x="225" y="300"/>
                  </a:cubicBezTo>
                  <a:cubicBezTo>
                    <a:pt x="227" y="300"/>
                    <a:pt x="231" y="301"/>
                    <a:pt x="232" y="300"/>
                  </a:cubicBezTo>
                  <a:cubicBezTo>
                    <a:pt x="234" y="299"/>
                    <a:pt x="234" y="296"/>
                    <a:pt x="235" y="295"/>
                  </a:cubicBezTo>
                  <a:cubicBezTo>
                    <a:pt x="235" y="293"/>
                    <a:pt x="235" y="290"/>
                    <a:pt x="235" y="288"/>
                  </a:cubicBezTo>
                  <a:cubicBezTo>
                    <a:pt x="234" y="286"/>
                    <a:pt x="230" y="282"/>
                    <a:pt x="230" y="279"/>
                  </a:cubicBezTo>
                  <a:cubicBezTo>
                    <a:pt x="230" y="278"/>
                    <a:pt x="233" y="276"/>
                    <a:pt x="233" y="274"/>
                  </a:cubicBezTo>
                  <a:cubicBezTo>
                    <a:pt x="234" y="272"/>
                    <a:pt x="233" y="268"/>
                    <a:pt x="234" y="267"/>
                  </a:cubicBezTo>
                  <a:cubicBezTo>
                    <a:pt x="236" y="265"/>
                    <a:pt x="240" y="266"/>
                    <a:pt x="242" y="267"/>
                  </a:cubicBezTo>
                  <a:cubicBezTo>
                    <a:pt x="245" y="267"/>
                    <a:pt x="250" y="272"/>
                    <a:pt x="253" y="273"/>
                  </a:cubicBezTo>
                  <a:cubicBezTo>
                    <a:pt x="255" y="273"/>
                    <a:pt x="260" y="271"/>
                    <a:pt x="262" y="270"/>
                  </a:cubicBezTo>
                  <a:cubicBezTo>
                    <a:pt x="263" y="269"/>
                    <a:pt x="266" y="268"/>
                    <a:pt x="266" y="266"/>
                  </a:cubicBezTo>
                  <a:cubicBezTo>
                    <a:pt x="268" y="264"/>
                    <a:pt x="265" y="258"/>
                    <a:pt x="266" y="255"/>
                  </a:cubicBezTo>
                  <a:cubicBezTo>
                    <a:pt x="267" y="254"/>
                    <a:pt x="268" y="253"/>
                    <a:pt x="269" y="253"/>
                  </a:cubicBezTo>
                  <a:cubicBezTo>
                    <a:pt x="272" y="252"/>
                    <a:pt x="278" y="253"/>
                    <a:pt x="281" y="251"/>
                  </a:cubicBezTo>
                  <a:cubicBezTo>
                    <a:pt x="282" y="251"/>
                    <a:pt x="284" y="249"/>
                    <a:pt x="284" y="248"/>
                  </a:cubicBezTo>
                  <a:cubicBezTo>
                    <a:pt x="286" y="246"/>
                    <a:pt x="287" y="242"/>
                    <a:pt x="288" y="241"/>
                  </a:cubicBezTo>
                  <a:cubicBezTo>
                    <a:pt x="288" y="240"/>
                    <a:pt x="288" y="238"/>
                    <a:pt x="288" y="237"/>
                  </a:cubicBezTo>
                  <a:cubicBezTo>
                    <a:pt x="290" y="235"/>
                    <a:pt x="297" y="235"/>
                    <a:pt x="299" y="233"/>
                  </a:cubicBezTo>
                  <a:cubicBezTo>
                    <a:pt x="301" y="232"/>
                    <a:pt x="303" y="226"/>
                    <a:pt x="302" y="224"/>
                  </a:cubicBezTo>
                  <a:cubicBezTo>
                    <a:pt x="302" y="222"/>
                    <a:pt x="297" y="219"/>
                    <a:pt x="294" y="218"/>
                  </a:cubicBezTo>
                  <a:cubicBezTo>
                    <a:pt x="293" y="217"/>
                    <a:pt x="290" y="215"/>
                    <a:pt x="288" y="214"/>
                  </a:cubicBezTo>
                  <a:cubicBezTo>
                    <a:pt x="286" y="214"/>
                    <a:pt x="282" y="215"/>
                    <a:pt x="280" y="214"/>
                  </a:cubicBezTo>
                  <a:cubicBezTo>
                    <a:pt x="277" y="213"/>
                    <a:pt x="273" y="206"/>
                    <a:pt x="274" y="203"/>
                  </a:cubicBezTo>
                  <a:cubicBezTo>
                    <a:pt x="274" y="202"/>
                    <a:pt x="278" y="200"/>
                    <a:pt x="279" y="199"/>
                  </a:cubicBezTo>
                  <a:cubicBezTo>
                    <a:pt x="280" y="198"/>
                    <a:pt x="279" y="194"/>
                    <a:pt x="279" y="193"/>
                  </a:cubicBezTo>
                  <a:cubicBezTo>
                    <a:pt x="280" y="192"/>
                    <a:pt x="283" y="192"/>
                    <a:pt x="284" y="191"/>
                  </a:cubicBezTo>
                  <a:cubicBezTo>
                    <a:pt x="284" y="190"/>
                    <a:pt x="284" y="187"/>
                    <a:pt x="284" y="186"/>
                  </a:cubicBezTo>
                  <a:cubicBezTo>
                    <a:pt x="283" y="185"/>
                    <a:pt x="279" y="184"/>
                    <a:pt x="278" y="184"/>
                  </a:cubicBezTo>
                  <a:cubicBezTo>
                    <a:pt x="276" y="184"/>
                    <a:pt x="273" y="187"/>
                    <a:pt x="272" y="187"/>
                  </a:cubicBezTo>
                  <a:cubicBezTo>
                    <a:pt x="270" y="187"/>
                    <a:pt x="265" y="186"/>
                    <a:pt x="264" y="185"/>
                  </a:cubicBezTo>
                  <a:cubicBezTo>
                    <a:pt x="264" y="183"/>
                    <a:pt x="266" y="180"/>
                    <a:pt x="266" y="179"/>
                  </a:cubicBezTo>
                  <a:cubicBezTo>
                    <a:pt x="265" y="176"/>
                    <a:pt x="261" y="173"/>
                    <a:pt x="259" y="172"/>
                  </a:cubicBezTo>
                  <a:cubicBezTo>
                    <a:pt x="257" y="171"/>
                    <a:pt x="252" y="173"/>
                    <a:pt x="250" y="172"/>
                  </a:cubicBezTo>
                  <a:cubicBezTo>
                    <a:pt x="248" y="171"/>
                    <a:pt x="245" y="167"/>
                    <a:pt x="244" y="165"/>
                  </a:cubicBezTo>
                  <a:cubicBezTo>
                    <a:pt x="243" y="163"/>
                    <a:pt x="242" y="159"/>
                    <a:pt x="242" y="157"/>
                  </a:cubicBezTo>
                  <a:cubicBezTo>
                    <a:pt x="243" y="154"/>
                    <a:pt x="247" y="150"/>
                    <a:pt x="247" y="147"/>
                  </a:cubicBezTo>
                  <a:cubicBezTo>
                    <a:pt x="247" y="145"/>
                    <a:pt x="245" y="141"/>
                    <a:pt x="246" y="139"/>
                  </a:cubicBezTo>
                  <a:cubicBezTo>
                    <a:pt x="246" y="137"/>
                    <a:pt x="249" y="135"/>
                    <a:pt x="250" y="133"/>
                  </a:cubicBezTo>
                  <a:cubicBezTo>
                    <a:pt x="250" y="131"/>
                    <a:pt x="251" y="126"/>
                    <a:pt x="250" y="124"/>
                  </a:cubicBezTo>
                  <a:cubicBezTo>
                    <a:pt x="248" y="122"/>
                    <a:pt x="242" y="121"/>
                    <a:pt x="240" y="119"/>
                  </a:cubicBezTo>
                  <a:cubicBezTo>
                    <a:pt x="239" y="117"/>
                    <a:pt x="236" y="112"/>
                    <a:pt x="236" y="109"/>
                  </a:cubicBezTo>
                  <a:cubicBezTo>
                    <a:pt x="236" y="108"/>
                    <a:pt x="238" y="105"/>
                    <a:pt x="238" y="103"/>
                  </a:cubicBezTo>
                  <a:cubicBezTo>
                    <a:pt x="238" y="100"/>
                    <a:pt x="237" y="96"/>
                    <a:pt x="235" y="94"/>
                  </a:cubicBezTo>
                  <a:cubicBezTo>
                    <a:pt x="234" y="92"/>
                    <a:pt x="230" y="90"/>
                    <a:pt x="229" y="88"/>
                  </a:cubicBezTo>
                  <a:cubicBezTo>
                    <a:pt x="228" y="86"/>
                    <a:pt x="227" y="81"/>
                    <a:pt x="225" y="79"/>
                  </a:cubicBezTo>
                  <a:cubicBezTo>
                    <a:pt x="224" y="78"/>
                    <a:pt x="222" y="77"/>
                    <a:pt x="220" y="76"/>
                  </a:cubicBezTo>
                  <a:cubicBezTo>
                    <a:pt x="220" y="73"/>
                    <a:pt x="221" y="69"/>
                    <a:pt x="222" y="67"/>
                  </a:cubicBezTo>
                  <a:cubicBezTo>
                    <a:pt x="222" y="66"/>
                    <a:pt x="224" y="65"/>
                    <a:pt x="225" y="64"/>
                  </a:cubicBezTo>
                  <a:cubicBezTo>
                    <a:pt x="225" y="62"/>
                    <a:pt x="224" y="59"/>
                    <a:pt x="225" y="57"/>
                  </a:cubicBezTo>
                  <a:cubicBezTo>
                    <a:pt x="225" y="55"/>
                    <a:pt x="226" y="52"/>
                    <a:pt x="227" y="50"/>
                  </a:cubicBezTo>
                  <a:cubicBezTo>
                    <a:pt x="227" y="49"/>
                    <a:pt x="228" y="45"/>
                    <a:pt x="229" y="44"/>
                  </a:cubicBezTo>
                  <a:cubicBezTo>
                    <a:pt x="229" y="43"/>
                    <a:pt x="232" y="41"/>
                    <a:pt x="232" y="39"/>
                  </a:cubicBezTo>
                  <a:cubicBezTo>
                    <a:pt x="232" y="38"/>
                    <a:pt x="231" y="35"/>
                    <a:pt x="232" y="34"/>
                  </a:cubicBezTo>
                  <a:cubicBezTo>
                    <a:pt x="233" y="33"/>
                    <a:pt x="235" y="32"/>
                    <a:pt x="236" y="32"/>
                  </a:cubicBezTo>
                  <a:cubicBezTo>
                    <a:pt x="236" y="31"/>
                    <a:pt x="238" y="31"/>
                    <a:pt x="239" y="30"/>
                  </a:cubicBezTo>
                  <a:cubicBezTo>
                    <a:pt x="240" y="29"/>
                    <a:pt x="240" y="25"/>
                    <a:pt x="240" y="24"/>
                  </a:cubicBezTo>
                  <a:cubicBezTo>
                    <a:pt x="240" y="22"/>
                    <a:pt x="238" y="20"/>
                    <a:pt x="239" y="19"/>
                  </a:cubicBezTo>
                  <a:cubicBezTo>
                    <a:pt x="239" y="18"/>
                    <a:pt x="241" y="17"/>
                    <a:pt x="242" y="17"/>
                  </a:cubicBezTo>
                  <a:cubicBezTo>
                    <a:pt x="243" y="17"/>
                    <a:pt x="245" y="17"/>
                    <a:pt x="245" y="17"/>
                  </a:cubicBezTo>
                  <a:cubicBezTo>
                    <a:pt x="246" y="18"/>
                    <a:pt x="246" y="21"/>
                    <a:pt x="247" y="21"/>
                  </a:cubicBezTo>
                  <a:cubicBezTo>
                    <a:pt x="250" y="23"/>
                    <a:pt x="256" y="22"/>
                    <a:pt x="258" y="21"/>
                  </a:cubicBezTo>
                  <a:cubicBezTo>
                    <a:pt x="259" y="20"/>
                    <a:pt x="260" y="18"/>
                    <a:pt x="261" y="17"/>
                  </a:cubicBezTo>
                  <a:cubicBezTo>
                    <a:pt x="261" y="16"/>
                    <a:pt x="260" y="14"/>
                    <a:pt x="261" y="13"/>
                  </a:cubicBezTo>
                  <a:cubicBezTo>
                    <a:pt x="261" y="12"/>
                    <a:pt x="264" y="10"/>
                    <a:pt x="265" y="9"/>
                  </a:cubicBezTo>
                  <a:cubicBezTo>
                    <a:pt x="267" y="9"/>
                    <a:pt x="271" y="10"/>
                    <a:pt x="272" y="9"/>
                  </a:cubicBezTo>
                  <a:cubicBezTo>
                    <a:pt x="273" y="8"/>
                    <a:pt x="272" y="3"/>
                    <a:pt x="273" y="2"/>
                  </a:cubicBezTo>
                  <a:cubicBezTo>
                    <a:pt x="275" y="0"/>
                    <a:pt x="283" y="1"/>
                    <a:pt x="286" y="2"/>
                  </a:cubicBezTo>
                  <a:cubicBezTo>
                    <a:pt x="287" y="2"/>
                    <a:pt x="290" y="3"/>
                    <a:pt x="291" y="4"/>
                  </a:cubicBezTo>
                  <a:cubicBezTo>
                    <a:pt x="292" y="6"/>
                    <a:pt x="291" y="10"/>
                    <a:pt x="291" y="11"/>
                  </a:cubicBezTo>
                  <a:cubicBezTo>
                    <a:pt x="291" y="13"/>
                    <a:pt x="290" y="16"/>
                    <a:pt x="291" y="17"/>
                  </a:cubicBezTo>
                  <a:cubicBezTo>
                    <a:pt x="292" y="20"/>
                    <a:pt x="296" y="23"/>
                    <a:pt x="297" y="25"/>
                  </a:cubicBezTo>
                  <a:cubicBezTo>
                    <a:pt x="298" y="28"/>
                    <a:pt x="297" y="33"/>
                    <a:pt x="299" y="35"/>
                  </a:cubicBezTo>
                  <a:cubicBezTo>
                    <a:pt x="301" y="36"/>
                    <a:pt x="307" y="35"/>
                    <a:pt x="310" y="35"/>
                  </a:cubicBezTo>
                  <a:cubicBezTo>
                    <a:pt x="313" y="34"/>
                    <a:pt x="319" y="33"/>
                    <a:pt x="320" y="31"/>
                  </a:cubicBezTo>
                  <a:cubicBezTo>
                    <a:pt x="321" y="30"/>
                    <a:pt x="321" y="27"/>
                    <a:pt x="320" y="26"/>
                  </a:cubicBezTo>
                  <a:cubicBezTo>
                    <a:pt x="320" y="24"/>
                    <a:pt x="317" y="22"/>
                    <a:pt x="318" y="20"/>
                  </a:cubicBezTo>
                  <a:cubicBezTo>
                    <a:pt x="318" y="18"/>
                    <a:pt x="323" y="17"/>
                    <a:pt x="324" y="17"/>
                  </a:cubicBezTo>
                  <a:cubicBezTo>
                    <a:pt x="327" y="17"/>
                    <a:pt x="333" y="18"/>
                    <a:pt x="335" y="20"/>
                  </a:cubicBezTo>
                  <a:cubicBezTo>
                    <a:pt x="336" y="23"/>
                    <a:pt x="331" y="28"/>
                    <a:pt x="332" y="30"/>
                  </a:cubicBezTo>
                  <a:cubicBezTo>
                    <a:pt x="333" y="31"/>
                    <a:pt x="336" y="32"/>
                    <a:pt x="338" y="33"/>
                  </a:cubicBezTo>
                  <a:cubicBezTo>
                    <a:pt x="339" y="33"/>
                    <a:pt x="342" y="32"/>
                    <a:pt x="343" y="32"/>
                  </a:cubicBezTo>
                  <a:cubicBezTo>
                    <a:pt x="345" y="32"/>
                    <a:pt x="349" y="31"/>
                    <a:pt x="350" y="33"/>
                  </a:cubicBezTo>
                  <a:cubicBezTo>
                    <a:pt x="352" y="34"/>
                    <a:pt x="352" y="41"/>
                    <a:pt x="354" y="43"/>
                  </a:cubicBezTo>
                  <a:cubicBezTo>
                    <a:pt x="355" y="45"/>
                    <a:pt x="359" y="48"/>
                    <a:pt x="362" y="49"/>
                  </a:cubicBezTo>
                  <a:cubicBezTo>
                    <a:pt x="363" y="50"/>
                    <a:pt x="367" y="50"/>
                    <a:pt x="370" y="50"/>
                  </a:cubicBezTo>
                  <a:cubicBezTo>
                    <a:pt x="370" y="53"/>
                    <a:pt x="370" y="57"/>
                    <a:pt x="371" y="60"/>
                  </a:cubicBezTo>
                  <a:cubicBezTo>
                    <a:pt x="371" y="62"/>
                    <a:pt x="373" y="67"/>
                    <a:pt x="373" y="70"/>
                  </a:cubicBezTo>
                  <a:cubicBezTo>
                    <a:pt x="373" y="72"/>
                    <a:pt x="373" y="77"/>
                    <a:pt x="373" y="79"/>
                  </a:cubicBezTo>
                  <a:cubicBezTo>
                    <a:pt x="373" y="82"/>
                    <a:pt x="373" y="90"/>
                    <a:pt x="375" y="92"/>
                  </a:cubicBezTo>
                  <a:cubicBezTo>
                    <a:pt x="377" y="94"/>
                    <a:pt x="383" y="92"/>
                    <a:pt x="384" y="94"/>
                  </a:cubicBezTo>
                  <a:cubicBezTo>
                    <a:pt x="386" y="95"/>
                    <a:pt x="386" y="101"/>
                    <a:pt x="387" y="103"/>
                  </a:cubicBezTo>
                  <a:cubicBezTo>
                    <a:pt x="387" y="105"/>
                    <a:pt x="390" y="108"/>
                    <a:pt x="390" y="109"/>
                  </a:cubicBezTo>
                  <a:cubicBezTo>
                    <a:pt x="391" y="111"/>
                    <a:pt x="390" y="114"/>
                    <a:pt x="390" y="116"/>
                  </a:cubicBezTo>
                  <a:cubicBezTo>
                    <a:pt x="391" y="118"/>
                    <a:pt x="393" y="121"/>
                    <a:pt x="394" y="123"/>
                  </a:cubicBezTo>
                  <a:cubicBezTo>
                    <a:pt x="395" y="124"/>
                    <a:pt x="399" y="126"/>
                    <a:pt x="400" y="127"/>
                  </a:cubicBezTo>
                  <a:cubicBezTo>
                    <a:pt x="400" y="128"/>
                    <a:pt x="402" y="131"/>
                    <a:pt x="402" y="132"/>
                  </a:cubicBezTo>
                  <a:cubicBezTo>
                    <a:pt x="402" y="134"/>
                    <a:pt x="400" y="138"/>
                    <a:pt x="400" y="140"/>
                  </a:cubicBezTo>
                  <a:cubicBezTo>
                    <a:pt x="399" y="143"/>
                    <a:pt x="400" y="149"/>
                    <a:pt x="400" y="149"/>
                  </a:cubicBezTo>
                  <a:cubicBezTo>
                    <a:pt x="399" y="150"/>
                    <a:pt x="406" y="151"/>
                    <a:pt x="408" y="151"/>
                  </a:cubicBezTo>
                  <a:cubicBezTo>
                    <a:pt x="409" y="151"/>
                    <a:pt x="412" y="150"/>
                    <a:pt x="413" y="150"/>
                  </a:cubicBezTo>
                  <a:cubicBezTo>
                    <a:pt x="416" y="150"/>
                    <a:pt x="421" y="152"/>
                    <a:pt x="423" y="153"/>
                  </a:cubicBezTo>
                  <a:cubicBezTo>
                    <a:pt x="424" y="155"/>
                    <a:pt x="426" y="159"/>
                    <a:pt x="428" y="159"/>
                  </a:cubicBezTo>
                  <a:cubicBezTo>
                    <a:pt x="431" y="160"/>
                    <a:pt x="438" y="159"/>
                    <a:pt x="440" y="157"/>
                  </a:cubicBezTo>
                  <a:cubicBezTo>
                    <a:pt x="441" y="156"/>
                    <a:pt x="439" y="154"/>
                    <a:pt x="440" y="153"/>
                  </a:cubicBezTo>
                  <a:cubicBezTo>
                    <a:pt x="441" y="151"/>
                    <a:pt x="445" y="151"/>
                    <a:pt x="447" y="150"/>
                  </a:cubicBezTo>
                  <a:cubicBezTo>
                    <a:pt x="449" y="149"/>
                    <a:pt x="451" y="147"/>
                    <a:pt x="453" y="146"/>
                  </a:cubicBezTo>
                  <a:cubicBezTo>
                    <a:pt x="454" y="145"/>
                    <a:pt x="459" y="143"/>
                    <a:pt x="460" y="145"/>
                  </a:cubicBezTo>
                  <a:cubicBezTo>
                    <a:pt x="461" y="146"/>
                    <a:pt x="457" y="149"/>
                    <a:pt x="457" y="150"/>
                  </a:cubicBezTo>
                  <a:cubicBezTo>
                    <a:pt x="457" y="152"/>
                    <a:pt x="457" y="156"/>
                    <a:pt x="459" y="158"/>
                  </a:cubicBezTo>
                  <a:cubicBezTo>
                    <a:pt x="460" y="159"/>
                    <a:pt x="465" y="159"/>
                    <a:pt x="467" y="158"/>
                  </a:cubicBezTo>
                  <a:cubicBezTo>
                    <a:pt x="469" y="158"/>
                    <a:pt x="472" y="154"/>
                    <a:pt x="472" y="152"/>
                  </a:cubicBezTo>
                  <a:cubicBezTo>
                    <a:pt x="473" y="150"/>
                    <a:pt x="469" y="146"/>
                    <a:pt x="470" y="144"/>
                  </a:cubicBezTo>
                  <a:cubicBezTo>
                    <a:pt x="472" y="143"/>
                    <a:pt x="477" y="144"/>
                    <a:pt x="480" y="144"/>
                  </a:cubicBezTo>
                  <a:cubicBezTo>
                    <a:pt x="481" y="145"/>
                    <a:pt x="483" y="145"/>
                    <a:pt x="483" y="145"/>
                  </a:cubicBezTo>
                  <a:cubicBezTo>
                    <a:pt x="485" y="146"/>
                    <a:pt x="488" y="148"/>
                    <a:pt x="489" y="149"/>
                  </a:cubicBezTo>
                  <a:cubicBezTo>
                    <a:pt x="491" y="150"/>
                    <a:pt x="494" y="154"/>
                    <a:pt x="495" y="154"/>
                  </a:cubicBezTo>
                  <a:cubicBezTo>
                    <a:pt x="495" y="155"/>
                    <a:pt x="499" y="155"/>
                    <a:pt x="501" y="155"/>
                  </a:cubicBezTo>
                  <a:cubicBezTo>
                    <a:pt x="501" y="156"/>
                    <a:pt x="501" y="156"/>
                    <a:pt x="501" y="157"/>
                  </a:cubicBezTo>
                  <a:cubicBezTo>
                    <a:pt x="502" y="159"/>
                    <a:pt x="505" y="162"/>
                    <a:pt x="506" y="164"/>
                  </a:cubicBezTo>
                  <a:cubicBezTo>
                    <a:pt x="507" y="167"/>
                    <a:pt x="510" y="172"/>
                    <a:pt x="511" y="174"/>
                  </a:cubicBezTo>
                  <a:cubicBezTo>
                    <a:pt x="513" y="176"/>
                    <a:pt x="517" y="178"/>
                    <a:pt x="518" y="180"/>
                  </a:cubicBezTo>
                  <a:cubicBezTo>
                    <a:pt x="519" y="183"/>
                    <a:pt x="518" y="189"/>
                    <a:pt x="518" y="192"/>
                  </a:cubicBezTo>
                  <a:cubicBezTo>
                    <a:pt x="518" y="193"/>
                    <a:pt x="515" y="196"/>
                    <a:pt x="516" y="198"/>
                  </a:cubicBezTo>
                  <a:cubicBezTo>
                    <a:pt x="516" y="199"/>
                    <a:pt x="518" y="201"/>
                    <a:pt x="519" y="202"/>
                  </a:cubicBezTo>
                  <a:cubicBezTo>
                    <a:pt x="519" y="202"/>
                    <a:pt x="520" y="202"/>
                    <a:pt x="521" y="202"/>
                  </a:cubicBezTo>
                  <a:cubicBezTo>
                    <a:pt x="522" y="202"/>
                    <a:pt x="525" y="203"/>
                    <a:pt x="526" y="204"/>
                  </a:cubicBezTo>
                  <a:cubicBezTo>
                    <a:pt x="527" y="205"/>
                    <a:pt x="528" y="209"/>
                    <a:pt x="529" y="210"/>
                  </a:cubicBezTo>
                  <a:cubicBezTo>
                    <a:pt x="531" y="212"/>
                    <a:pt x="537" y="215"/>
                    <a:pt x="539" y="218"/>
                  </a:cubicBezTo>
                  <a:close/>
                </a:path>
              </a:pathLst>
            </a:custGeom>
            <a:solidFill>
              <a:schemeClr val="accent5"/>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33"/>
            <p:cNvSpPr>
              <a:spLocks/>
            </p:cNvSpPr>
            <p:nvPr/>
          </p:nvSpPr>
          <p:spPr bwMode="auto">
            <a:xfrm>
              <a:off x="3871912" y="3992563"/>
              <a:ext cx="303213" cy="654050"/>
            </a:xfrm>
            <a:custGeom>
              <a:avLst/>
              <a:gdLst/>
              <a:ahLst/>
              <a:cxnLst>
                <a:cxn ang="0">
                  <a:pos x="173" y="220"/>
                </a:cxn>
                <a:cxn ang="0">
                  <a:pos x="156" y="250"/>
                </a:cxn>
                <a:cxn ang="0">
                  <a:pos x="158" y="304"/>
                </a:cxn>
                <a:cxn ang="0">
                  <a:pos x="150" y="325"/>
                </a:cxn>
                <a:cxn ang="0">
                  <a:pos x="140" y="337"/>
                </a:cxn>
                <a:cxn ang="0">
                  <a:pos x="153" y="338"/>
                </a:cxn>
                <a:cxn ang="0">
                  <a:pos x="139" y="350"/>
                </a:cxn>
                <a:cxn ang="0">
                  <a:pos x="133" y="370"/>
                </a:cxn>
                <a:cxn ang="0">
                  <a:pos x="134" y="388"/>
                </a:cxn>
                <a:cxn ang="0">
                  <a:pos x="113" y="383"/>
                </a:cxn>
                <a:cxn ang="0">
                  <a:pos x="103" y="369"/>
                </a:cxn>
                <a:cxn ang="0">
                  <a:pos x="74" y="362"/>
                </a:cxn>
                <a:cxn ang="0">
                  <a:pos x="52" y="343"/>
                </a:cxn>
                <a:cxn ang="0">
                  <a:pos x="64" y="332"/>
                </a:cxn>
                <a:cxn ang="0">
                  <a:pos x="77" y="322"/>
                </a:cxn>
                <a:cxn ang="0">
                  <a:pos x="65" y="316"/>
                </a:cxn>
                <a:cxn ang="0">
                  <a:pos x="46" y="311"/>
                </a:cxn>
                <a:cxn ang="0">
                  <a:pos x="41" y="311"/>
                </a:cxn>
                <a:cxn ang="0">
                  <a:pos x="37" y="303"/>
                </a:cxn>
                <a:cxn ang="0">
                  <a:pos x="50" y="289"/>
                </a:cxn>
                <a:cxn ang="0">
                  <a:pos x="49" y="273"/>
                </a:cxn>
                <a:cxn ang="0">
                  <a:pos x="33" y="272"/>
                </a:cxn>
                <a:cxn ang="0">
                  <a:pos x="18" y="266"/>
                </a:cxn>
                <a:cxn ang="0">
                  <a:pos x="17" y="255"/>
                </a:cxn>
                <a:cxn ang="0">
                  <a:pos x="27" y="239"/>
                </a:cxn>
                <a:cxn ang="0">
                  <a:pos x="31" y="225"/>
                </a:cxn>
                <a:cxn ang="0">
                  <a:pos x="14" y="218"/>
                </a:cxn>
                <a:cxn ang="0">
                  <a:pos x="3" y="200"/>
                </a:cxn>
                <a:cxn ang="0">
                  <a:pos x="12" y="186"/>
                </a:cxn>
                <a:cxn ang="0">
                  <a:pos x="22" y="178"/>
                </a:cxn>
                <a:cxn ang="0">
                  <a:pos x="12" y="167"/>
                </a:cxn>
                <a:cxn ang="0">
                  <a:pos x="6" y="167"/>
                </a:cxn>
                <a:cxn ang="0">
                  <a:pos x="1" y="159"/>
                </a:cxn>
                <a:cxn ang="0">
                  <a:pos x="11" y="147"/>
                </a:cxn>
                <a:cxn ang="0">
                  <a:pos x="16" y="132"/>
                </a:cxn>
                <a:cxn ang="0">
                  <a:pos x="25" y="119"/>
                </a:cxn>
                <a:cxn ang="0">
                  <a:pos x="30" y="112"/>
                </a:cxn>
                <a:cxn ang="0">
                  <a:pos x="41" y="100"/>
                </a:cxn>
                <a:cxn ang="0">
                  <a:pos x="59" y="93"/>
                </a:cxn>
                <a:cxn ang="0">
                  <a:pos x="78" y="89"/>
                </a:cxn>
                <a:cxn ang="0">
                  <a:pos x="92" y="68"/>
                </a:cxn>
                <a:cxn ang="0">
                  <a:pos x="110" y="67"/>
                </a:cxn>
                <a:cxn ang="0">
                  <a:pos x="125" y="76"/>
                </a:cxn>
                <a:cxn ang="0">
                  <a:pos x="129" y="61"/>
                </a:cxn>
                <a:cxn ang="0">
                  <a:pos x="124" y="39"/>
                </a:cxn>
                <a:cxn ang="0">
                  <a:pos x="129" y="21"/>
                </a:cxn>
                <a:cxn ang="0">
                  <a:pos x="126" y="4"/>
                </a:cxn>
                <a:cxn ang="0">
                  <a:pos x="142" y="2"/>
                </a:cxn>
                <a:cxn ang="0">
                  <a:pos x="150" y="26"/>
                </a:cxn>
                <a:cxn ang="0">
                  <a:pos x="155" y="49"/>
                </a:cxn>
                <a:cxn ang="0">
                  <a:pos x="155" y="70"/>
                </a:cxn>
                <a:cxn ang="0">
                  <a:pos x="159" y="97"/>
                </a:cxn>
                <a:cxn ang="0">
                  <a:pos x="166" y="117"/>
                </a:cxn>
                <a:cxn ang="0">
                  <a:pos x="169" y="147"/>
                </a:cxn>
                <a:cxn ang="0">
                  <a:pos x="176" y="173"/>
                </a:cxn>
              </a:cxnLst>
              <a:rect l="0" t="0" r="r" b="b"/>
              <a:pathLst>
                <a:path w="181" h="390">
                  <a:moveTo>
                    <a:pt x="181" y="201"/>
                  </a:moveTo>
                  <a:cubicBezTo>
                    <a:pt x="181" y="203"/>
                    <a:pt x="181" y="208"/>
                    <a:pt x="180" y="210"/>
                  </a:cubicBezTo>
                  <a:cubicBezTo>
                    <a:pt x="179" y="213"/>
                    <a:pt x="175" y="217"/>
                    <a:pt x="173" y="220"/>
                  </a:cubicBezTo>
                  <a:cubicBezTo>
                    <a:pt x="172" y="221"/>
                    <a:pt x="171" y="225"/>
                    <a:pt x="170" y="226"/>
                  </a:cubicBezTo>
                  <a:cubicBezTo>
                    <a:pt x="168" y="230"/>
                    <a:pt x="163" y="236"/>
                    <a:pt x="161" y="239"/>
                  </a:cubicBezTo>
                  <a:cubicBezTo>
                    <a:pt x="160" y="242"/>
                    <a:pt x="156" y="247"/>
                    <a:pt x="156" y="250"/>
                  </a:cubicBezTo>
                  <a:cubicBezTo>
                    <a:pt x="155" y="255"/>
                    <a:pt x="155" y="264"/>
                    <a:pt x="156" y="269"/>
                  </a:cubicBezTo>
                  <a:cubicBezTo>
                    <a:pt x="156" y="274"/>
                    <a:pt x="158" y="284"/>
                    <a:pt x="158" y="289"/>
                  </a:cubicBezTo>
                  <a:cubicBezTo>
                    <a:pt x="158" y="293"/>
                    <a:pt x="159" y="300"/>
                    <a:pt x="158" y="304"/>
                  </a:cubicBezTo>
                  <a:cubicBezTo>
                    <a:pt x="157" y="306"/>
                    <a:pt x="154" y="310"/>
                    <a:pt x="154" y="313"/>
                  </a:cubicBezTo>
                  <a:cubicBezTo>
                    <a:pt x="154" y="315"/>
                    <a:pt x="157" y="320"/>
                    <a:pt x="156" y="322"/>
                  </a:cubicBezTo>
                  <a:cubicBezTo>
                    <a:pt x="155" y="324"/>
                    <a:pt x="151" y="324"/>
                    <a:pt x="150" y="325"/>
                  </a:cubicBezTo>
                  <a:cubicBezTo>
                    <a:pt x="148" y="325"/>
                    <a:pt x="145" y="324"/>
                    <a:pt x="144" y="325"/>
                  </a:cubicBezTo>
                  <a:cubicBezTo>
                    <a:pt x="142" y="325"/>
                    <a:pt x="141" y="328"/>
                    <a:pt x="140" y="330"/>
                  </a:cubicBezTo>
                  <a:cubicBezTo>
                    <a:pt x="140" y="332"/>
                    <a:pt x="139" y="336"/>
                    <a:pt x="140" y="337"/>
                  </a:cubicBezTo>
                  <a:cubicBezTo>
                    <a:pt x="141" y="338"/>
                    <a:pt x="144" y="336"/>
                    <a:pt x="146" y="336"/>
                  </a:cubicBezTo>
                  <a:cubicBezTo>
                    <a:pt x="147" y="335"/>
                    <a:pt x="149" y="333"/>
                    <a:pt x="150" y="333"/>
                  </a:cubicBezTo>
                  <a:cubicBezTo>
                    <a:pt x="151" y="333"/>
                    <a:pt x="153" y="337"/>
                    <a:pt x="153" y="338"/>
                  </a:cubicBezTo>
                  <a:cubicBezTo>
                    <a:pt x="154" y="340"/>
                    <a:pt x="154" y="342"/>
                    <a:pt x="153" y="343"/>
                  </a:cubicBezTo>
                  <a:cubicBezTo>
                    <a:pt x="152" y="345"/>
                    <a:pt x="148" y="346"/>
                    <a:pt x="146" y="347"/>
                  </a:cubicBezTo>
                  <a:cubicBezTo>
                    <a:pt x="145" y="348"/>
                    <a:pt x="140" y="348"/>
                    <a:pt x="139" y="350"/>
                  </a:cubicBezTo>
                  <a:cubicBezTo>
                    <a:pt x="138" y="352"/>
                    <a:pt x="141" y="358"/>
                    <a:pt x="141" y="360"/>
                  </a:cubicBezTo>
                  <a:cubicBezTo>
                    <a:pt x="141" y="362"/>
                    <a:pt x="139" y="365"/>
                    <a:pt x="138" y="366"/>
                  </a:cubicBezTo>
                  <a:cubicBezTo>
                    <a:pt x="137" y="367"/>
                    <a:pt x="133" y="369"/>
                    <a:pt x="133" y="370"/>
                  </a:cubicBezTo>
                  <a:cubicBezTo>
                    <a:pt x="133" y="372"/>
                    <a:pt x="135" y="375"/>
                    <a:pt x="135" y="376"/>
                  </a:cubicBezTo>
                  <a:cubicBezTo>
                    <a:pt x="136" y="378"/>
                    <a:pt x="137" y="381"/>
                    <a:pt x="137" y="382"/>
                  </a:cubicBezTo>
                  <a:cubicBezTo>
                    <a:pt x="137" y="384"/>
                    <a:pt x="136" y="387"/>
                    <a:pt x="134" y="388"/>
                  </a:cubicBezTo>
                  <a:cubicBezTo>
                    <a:pt x="133" y="389"/>
                    <a:pt x="128" y="390"/>
                    <a:pt x="125" y="390"/>
                  </a:cubicBezTo>
                  <a:cubicBezTo>
                    <a:pt x="124" y="389"/>
                    <a:pt x="121" y="386"/>
                    <a:pt x="119" y="385"/>
                  </a:cubicBezTo>
                  <a:cubicBezTo>
                    <a:pt x="118" y="384"/>
                    <a:pt x="114" y="384"/>
                    <a:pt x="113" y="383"/>
                  </a:cubicBezTo>
                  <a:cubicBezTo>
                    <a:pt x="112" y="381"/>
                    <a:pt x="114" y="377"/>
                    <a:pt x="113" y="375"/>
                  </a:cubicBezTo>
                  <a:cubicBezTo>
                    <a:pt x="112" y="373"/>
                    <a:pt x="109" y="370"/>
                    <a:pt x="107" y="369"/>
                  </a:cubicBezTo>
                  <a:cubicBezTo>
                    <a:pt x="106" y="369"/>
                    <a:pt x="104" y="369"/>
                    <a:pt x="103" y="369"/>
                  </a:cubicBezTo>
                  <a:cubicBezTo>
                    <a:pt x="100" y="368"/>
                    <a:pt x="95" y="366"/>
                    <a:pt x="93" y="365"/>
                  </a:cubicBezTo>
                  <a:cubicBezTo>
                    <a:pt x="90" y="365"/>
                    <a:pt x="85" y="365"/>
                    <a:pt x="83" y="365"/>
                  </a:cubicBezTo>
                  <a:cubicBezTo>
                    <a:pt x="81" y="364"/>
                    <a:pt x="76" y="363"/>
                    <a:pt x="74" y="362"/>
                  </a:cubicBezTo>
                  <a:cubicBezTo>
                    <a:pt x="71" y="360"/>
                    <a:pt x="68" y="355"/>
                    <a:pt x="66" y="354"/>
                  </a:cubicBezTo>
                  <a:cubicBezTo>
                    <a:pt x="63" y="352"/>
                    <a:pt x="58" y="351"/>
                    <a:pt x="56" y="349"/>
                  </a:cubicBezTo>
                  <a:cubicBezTo>
                    <a:pt x="54" y="348"/>
                    <a:pt x="52" y="345"/>
                    <a:pt x="52" y="343"/>
                  </a:cubicBezTo>
                  <a:cubicBezTo>
                    <a:pt x="51" y="342"/>
                    <a:pt x="51" y="338"/>
                    <a:pt x="52" y="337"/>
                  </a:cubicBezTo>
                  <a:cubicBezTo>
                    <a:pt x="52" y="335"/>
                    <a:pt x="54" y="333"/>
                    <a:pt x="55" y="332"/>
                  </a:cubicBezTo>
                  <a:cubicBezTo>
                    <a:pt x="57" y="331"/>
                    <a:pt x="63" y="333"/>
                    <a:pt x="64" y="332"/>
                  </a:cubicBezTo>
                  <a:cubicBezTo>
                    <a:pt x="65" y="331"/>
                    <a:pt x="64" y="328"/>
                    <a:pt x="64" y="327"/>
                  </a:cubicBezTo>
                  <a:cubicBezTo>
                    <a:pt x="65" y="326"/>
                    <a:pt x="68" y="326"/>
                    <a:pt x="69" y="326"/>
                  </a:cubicBezTo>
                  <a:cubicBezTo>
                    <a:pt x="71" y="325"/>
                    <a:pt x="76" y="324"/>
                    <a:pt x="77" y="322"/>
                  </a:cubicBezTo>
                  <a:cubicBezTo>
                    <a:pt x="78" y="321"/>
                    <a:pt x="77" y="317"/>
                    <a:pt x="76" y="315"/>
                  </a:cubicBezTo>
                  <a:cubicBezTo>
                    <a:pt x="75" y="314"/>
                    <a:pt x="72" y="314"/>
                    <a:pt x="71" y="314"/>
                  </a:cubicBezTo>
                  <a:cubicBezTo>
                    <a:pt x="69" y="314"/>
                    <a:pt x="66" y="316"/>
                    <a:pt x="65" y="316"/>
                  </a:cubicBezTo>
                  <a:cubicBezTo>
                    <a:pt x="63" y="317"/>
                    <a:pt x="60" y="316"/>
                    <a:pt x="58" y="315"/>
                  </a:cubicBezTo>
                  <a:cubicBezTo>
                    <a:pt x="56" y="315"/>
                    <a:pt x="54" y="313"/>
                    <a:pt x="52" y="312"/>
                  </a:cubicBezTo>
                  <a:cubicBezTo>
                    <a:pt x="51" y="312"/>
                    <a:pt x="47" y="313"/>
                    <a:pt x="46" y="311"/>
                  </a:cubicBezTo>
                  <a:cubicBezTo>
                    <a:pt x="45" y="311"/>
                    <a:pt x="47" y="308"/>
                    <a:pt x="46" y="307"/>
                  </a:cubicBezTo>
                  <a:cubicBezTo>
                    <a:pt x="45" y="306"/>
                    <a:pt x="42" y="307"/>
                    <a:pt x="41" y="308"/>
                  </a:cubicBezTo>
                  <a:cubicBezTo>
                    <a:pt x="40" y="309"/>
                    <a:pt x="41" y="311"/>
                    <a:pt x="41" y="311"/>
                  </a:cubicBezTo>
                  <a:cubicBezTo>
                    <a:pt x="39" y="312"/>
                    <a:pt x="35" y="312"/>
                    <a:pt x="33" y="311"/>
                  </a:cubicBezTo>
                  <a:cubicBezTo>
                    <a:pt x="32" y="310"/>
                    <a:pt x="32" y="307"/>
                    <a:pt x="32" y="305"/>
                  </a:cubicBezTo>
                  <a:cubicBezTo>
                    <a:pt x="33" y="304"/>
                    <a:pt x="36" y="304"/>
                    <a:pt x="37" y="303"/>
                  </a:cubicBezTo>
                  <a:cubicBezTo>
                    <a:pt x="38" y="301"/>
                    <a:pt x="36" y="297"/>
                    <a:pt x="37" y="295"/>
                  </a:cubicBezTo>
                  <a:cubicBezTo>
                    <a:pt x="38" y="293"/>
                    <a:pt x="41" y="291"/>
                    <a:pt x="43" y="290"/>
                  </a:cubicBezTo>
                  <a:cubicBezTo>
                    <a:pt x="45" y="290"/>
                    <a:pt x="49" y="291"/>
                    <a:pt x="50" y="289"/>
                  </a:cubicBezTo>
                  <a:cubicBezTo>
                    <a:pt x="51" y="288"/>
                    <a:pt x="46" y="286"/>
                    <a:pt x="46" y="284"/>
                  </a:cubicBezTo>
                  <a:cubicBezTo>
                    <a:pt x="46" y="283"/>
                    <a:pt x="48" y="280"/>
                    <a:pt x="49" y="279"/>
                  </a:cubicBezTo>
                  <a:cubicBezTo>
                    <a:pt x="49" y="278"/>
                    <a:pt x="49" y="275"/>
                    <a:pt x="49" y="273"/>
                  </a:cubicBezTo>
                  <a:cubicBezTo>
                    <a:pt x="48" y="273"/>
                    <a:pt x="47" y="271"/>
                    <a:pt x="46" y="271"/>
                  </a:cubicBezTo>
                  <a:cubicBezTo>
                    <a:pt x="45" y="271"/>
                    <a:pt x="43" y="272"/>
                    <a:pt x="43" y="272"/>
                  </a:cubicBezTo>
                  <a:cubicBezTo>
                    <a:pt x="40" y="273"/>
                    <a:pt x="35" y="273"/>
                    <a:pt x="33" y="272"/>
                  </a:cubicBezTo>
                  <a:cubicBezTo>
                    <a:pt x="32" y="272"/>
                    <a:pt x="31" y="270"/>
                    <a:pt x="31" y="270"/>
                  </a:cubicBezTo>
                  <a:cubicBezTo>
                    <a:pt x="29" y="269"/>
                    <a:pt x="24" y="271"/>
                    <a:pt x="22" y="270"/>
                  </a:cubicBezTo>
                  <a:cubicBezTo>
                    <a:pt x="21" y="269"/>
                    <a:pt x="19" y="267"/>
                    <a:pt x="18" y="266"/>
                  </a:cubicBezTo>
                  <a:cubicBezTo>
                    <a:pt x="16" y="264"/>
                    <a:pt x="13" y="261"/>
                    <a:pt x="13" y="259"/>
                  </a:cubicBezTo>
                  <a:cubicBezTo>
                    <a:pt x="12" y="258"/>
                    <a:pt x="12" y="255"/>
                    <a:pt x="13" y="255"/>
                  </a:cubicBezTo>
                  <a:cubicBezTo>
                    <a:pt x="14" y="254"/>
                    <a:pt x="16" y="255"/>
                    <a:pt x="17" y="255"/>
                  </a:cubicBezTo>
                  <a:cubicBezTo>
                    <a:pt x="19" y="254"/>
                    <a:pt x="22" y="254"/>
                    <a:pt x="23" y="252"/>
                  </a:cubicBezTo>
                  <a:cubicBezTo>
                    <a:pt x="24" y="251"/>
                    <a:pt x="24" y="248"/>
                    <a:pt x="24" y="246"/>
                  </a:cubicBezTo>
                  <a:cubicBezTo>
                    <a:pt x="25" y="245"/>
                    <a:pt x="25" y="240"/>
                    <a:pt x="27" y="239"/>
                  </a:cubicBezTo>
                  <a:cubicBezTo>
                    <a:pt x="28" y="238"/>
                    <a:pt x="32" y="240"/>
                    <a:pt x="33" y="239"/>
                  </a:cubicBezTo>
                  <a:cubicBezTo>
                    <a:pt x="34" y="238"/>
                    <a:pt x="35" y="235"/>
                    <a:pt x="35" y="234"/>
                  </a:cubicBezTo>
                  <a:cubicBezTo>
                    <a:pt x="35" y="231"/>
                    <a:pt x="33" y="227"/>
                    <a:pt x="31" y="225"/>
                  </a:cubicBezTo>
                  <a:cubicBezTo>
                    <a:pt x="30" y="224"/>
                    <a:pt x="28" y="222"/>
                    <a:pt x="26" y="221"/>
                  </a:cubicBezTo>
                  <a:cubicBezTo>
                    <a:pt x="25" y="220"/>
                    <a:pt x="21" y="218"/>
                    <a:pt x="19" y="218"/>
                  </a:cubicBezTo>
                  <a:cubicBezTo>
                    <a:pt x="18" y="218"/>
                    <a:pt x="15" y="218"/>
                    <a:pt x="14" y="218"/>
                  </a:cubicBezTo>
                  <a:cubicBezTo>
                    <a:pt x="12" y="217"/>
                    <a:pt x="8" y="215"/>
                    <a:pt x="7" y="214"/>
                  </a:cubicBezTo>
                  <a:cubicBezTo>
                    <a:pt x="6" y="212"/>
                    <a:pt x="8" y="208"/>
                    <a:pt x="7" y="206"/>
                  </a:cubicBezTo>
                  <a:cubicBezTo>
                    <a:pt x="7" y="204"/>
                    <a:pt x="3" y="202"/>
                    <a:pt x="3" y="200"/>
                  </a:cubicBezTo>
                  <a:cubicBezTo>
                    <a:pt x="2" y="199"/>
                    <a:pt x="1" y="195"/>
                    <a:pt x="2" y="193"/>
                  </a:cubicBezTo>
                  <a:cubicBezTo>
                    <a:pt x="2" y="192"/>
                    <a:pt x="3" y="190"/>
                    <a:pt x="4" y="190"/>
                  </a:cubicBezTo>
                  <a:cubicBezTo>
                    <a:pt x="5" y="188"/>
                    <a:pt x="10" y="186"/>
                    <a:pt x="12" y="186"/>
                  </a:cubicBezTo>
                  <a:cubicBezTo>
                    <a:pt x="14" y="186"/>
                    <a:pt x="17" y="190"/>
                    <a:pt x="20" y="189"/>
                  </a:cubicBezTo>
                  <a:cubicBezTo>
                    <a:pt x="21" y="189"/>
                    <a:pt x="23" y="187"/>
                    <a:pt x="24" y="185"/>
                  </a:cubicBezTo>
                  <a:cubicBezTo>
                    <a:pt x="24" y="184"/>
                    <a:pt x="23" y="180"/>
                    <a:pt x="22" y="178"/>
                  </a:cubicBezTo>
                  <a:cubicBezTo>
                    <a:pt x="21" y="177"/>
                    <a:pt x="19" y="175"/>
                    <a:pt x="17" y="174"/>
                  </a:cubicBezTo>
                  <a:cubicBezTo>
                    <a:pt x="16" y="174"/>
                    <a:pt x="13" y="175"/>
                    <a:pt x="12" y="174"/>
                  </a:cubicBezTo>
                  <a:cubicBezTo>
                    <a:pt x="11" y="173"/>
                    <a:pt x="13" y="169"/>
                    <a:pt x="12" y="167"/>
                  </a:cubicBezTo>
                  <a:cubicBezTo>
                    <a:pt x="12" y="166"/>
                    <a:pt x="11" y="165"/>
                    <a:pt x="11" y="164"/>
                  </a:cubicBezTo>
                  <a:cubicBezTo>
                    <a:pt x="10" y="164"/>
                    <a:pt x="8" y="164"/>
                    <a:pt x="8" y="164"/>
                  </a:cubicBezTo>
                  <a:cubicBezTo>
                    <a:pt x="7" y="165"/>
                    <a:pt x="7" y="167"/>
                    <a:pt x="6" y="167"/>
                  </a:cubicBezTo>
                  <a:cubicBezTo>
                    <a:pt x="5" y="168"/>
                    <a:pt x="2" y="168"/>
                    <a:pt x="1" y="167"/>
                  </a:cubicBezTo>
                  <a:cubicBezTo>
                    <a:pt x="0" y="166"/>
                    <a:pt x="1" y="164"/>
                    <a:pt x="1" y="163"/>
                  </a:cubicBezTo>
                  <a:cubicBezTo>
                    <a:pt x="1" y="162"/>
                    <a:pt x="0" y="160"/>
                    <a:pt x="1" y="159"/>
                  </a:cubicBezTo>
                  <a:cubicBezTo>
                    <a:pt x="1" y="158"/>
                    <a:pt x="4" y="158"/>
                    <a:pt x="4" y="157"/>
                  </a:cubicBezTo>
                  <a:cubicBezTo>
                    <a:pt x="5" y="156"/>
                    <a:pt x="5" y="154"/>
                    <a:pt x="6" y="153"/>
                  </a:cubicBezTo>
                  <a:cubicBezTo>
                    <a:pt x="7" y="151"/>
                    <a:pt x="10" y="147"/>
                    <a:pt x="11" y="147"/>
                  </a:cubicBezTo>
                  <a:cubicBezTo>
                    <a:pt x="13" y="146"/>
                    <a:pt x="15" y="147"/>
                    <a:pt x="16" y="147"/>
                  </a:cubicBezTo>
                  <a:cubicBezTo>
                    <a:pt x="18" y="145"/>
                    <a:pt x="18" y="141"/>
                    <a:pt x="18" y="139"/>
                  </a:cubicBezTo>
                  <a:cubicBezTo>
                    <a:pt x="18" y="137"/>
                    <a:pt x="16" y="134"/>
                    <a:pt x="16" y="132"/>
                  </a:cubicBezTo>
                  <a:cubicBezTo>
                    <a:pt x="16" y="130"/>
                    <a:pt x="17" y="127"/>
                    <a:pt x="18" y="125"/>
                  </a:cubicBezTo>
                  <a:cubicBezTo>
                    <a:pt x="18" y="124"/>
                    <a:pt x="20" y="123"/>
                    <a:pt x="21" y="123"/>
                  </a:cubicBezTo>
                  <a:cubicBezTo>
                    <a:pt x="22" y="122"/>
                    <a:pt x="25" y="120"/>
                    <a:pt x="25" y="119"/>
                  </a:cubicBezTo>
                  <a:cubicBezTo>
                    <a:pt x="26" y="116"/>
                    <a:pt x="21" y="111"/>
                    <a:pt x="23" y="109"/>
                  </a:cubicBezTo>
                  <a:cubicBezTo>
                    <a:pt x="23" y="108"/>
                    <a:pt x="27" y="109"/>
                    <a:pt x="28" y="109"/>
                  </a:cubicBezTo>
                  <a:cubicBezTo>
                    <a:pt x="29" y="110"/>
                    <a:pt x="29" y="112"/>
                    <a:pt x="30" y="112"/>
                  </a:cubicBezTo>
                  <a:cubicBezTo>
                    <a:pt x="31" y="113"/>
                    <a:pt x="35" y="114"/>
                    <a:pt x="36" y="113"/>
                  </a:cubicBezTo>
                  <a:cubicBezTo>
                    <a:pt x="38" y="112"/>
                    <a:pt x="39" y="107"/>
                    <a:pt x="39" y="105"/>
                  </a:cubicBezTo>
                  <a:cubicBezTo>
                    <a:pt x="40" y="104"/>
                    <a:pt x="40" y="101"/>
                    <a:pt x="41" y="100"/>
                  </a:cubicBezTo>
                  <a:cubicBezTo>
                    <a:pt x="42" y="99"/>
                    <a:pt x="46" y="101"/>
                    <a:pt x="48" y="100"/>
                  </a:cubicBezTo>
                  <a:cubicBezTo>
                    <a:pt x="50" y="100"/>
                    <a:pt x="53" y="97"/>
                    <a:pt x="54" y="96"/>
                  </a:cubicBezTo>
                  <a:cubicBezTo>
                    <a:pt x="56" y="95"/>
                    <a:pt x="58" y="94"/>
                    <a:pt x="59" y="93"/>
                  </a:cubicBezTo>
                  <a:cubicBezTo>
                    <a:pt x="60" y="93"/>
                    <a:pt x="63" y="93"/>
                    <a:pt x="65" y="93"/>
                  </a:cubicBezTo>
                  <a:cubicBezTo>
                    <a:pt x="66" y="93"/>
                    <a:pt x="69" y="94"/>
                    <a:pt x="71" y="93"/>
                  </a:cubicBezTo>
                  <a:cubicBezTo>
                    <a:pt x="73" y="93"/>
                    <a:pt x="77" y="91"/>
                    <a:pt x="78" y="89"/>
                  </a:cubicBezTo>
                  <a:cubicBezTo>
                    <a:pt x="79" y="87"/>
                    <a:pt x="79" y="82"/>
                    <a:pt x="80" y="80"/>
                  </a:cubicBezTo>
                  <a:cubicBezTo>
                    <a:pt x="80" y="79"/>
                    <a:pt x="82" y="76"/>
                    <a:pt x="83" y="75"/>
                  </a:cubicBezTo>
                  <a:cubicBezTo>
                    <a:pt x="85" y="73"/>
                    <a:pt x="89" y="69"/>
                    <a:pt x="92" y="68"/>
                  </a:cubicBezTo>
                  <a:cubicBezTo>
                    <a:pt x="93" y="68"/>
                    <a:pt x="96" y="70"/>
                    <a:pt x="97" y="70"/>
                  </a:cubicBezTo>
                  <a:cubicBezTo>
                    <a:pt x="99" y="69"/>
                    <a:pt x="103" y="66"/>
                    <a:pt x="105" y="66"/>
                  </a:cubicBezTo>
                  <a:cubicBezTo>
                    <a:pt x="106" y="65"/>
                    <a:pt x="109" y="66"/>
                    <a:pt x="110" y="67"/>
                  </a:cubicBezTo>
                  <a:cubicBezTo>
                    <a:pt x="111" y="68"/>
                    <a:pt x="113" y="70"/>
                    <a:pt x="114" y="71"/>
                  </a:cubicBezTo>
                  <a:cubicBezTo>
                    <a:pt x="115" y="72"/>
                    <a:pt x="117" y="75"/>
                    <a:pt x="119" y="76"/>
                  </a:cubicBezTo>
                  <a:cubicBezTo>
                    <a:pt x="120" y="77"/>
                    <a:pt x="123" y="76"/>
                    <a:pt x="125" y="76"/>
                  </a:cubicBezTo>
                  <a:cubicBezTo>
                    <a:pt x="126" y="75"/>
                    <a:pt x="126" y="73"/>
                    <a:pt x="126" y="71"/>
                  </a:cubicBezTo>
                  <a:cubicBezTo>
                    <a:pt x="127" y="70"/>
                    <a:pt x="126" y="68"/>
                    <a:pt x="126" y="66"/>
                  </a:cubicBezTo>
                  <a:cubicBezTo>
                    <a:pt x="127" y="65"/>
                    <a:pt x="129" y="63"/>
                    <a:pt x="129" y="61"/>
                  </a:cubicBezTo>
                  <a:cubicBezTo>
                    <a:pt x="129" y="60"/>
                    <a:pt x="129" y="57"/>
                    <a:pt x="129" y="56"/>
                  </a:cubicBezTo>
                  <a:cubicBezTo>
                    <a:pt x="129" y="54"/>
                    <a:pt x="127" y="49"/>
                    <a:pt x="126" y="46"/>
                  </a:cubicBezTo>
                  <a:cubicBezTo>
                    <a:pt x="126" y="45"/>
                    <a:pt x="124" y="41"/>
                    <a:pt x="124" y="39"/>
                  </a:cubicBezTo>
                  <a:cubicBezTo>
                    <a:pt x="124" y="38"/>
                    <a:pt x="126" y="34"/>
                    <a:pt x="126" y="32"/>
                  </a:cubicBezTo>
                  <a:cubicBezTo>
                    <a:pt x="126" y="30"/>
                    <a:pt x="124" y="25"/>
                    <a:pt x="125" y="23"/>
                  </a:cubicBezTo>
                  <a:cubicBezTo>
                    <a:pt x="125" y="22"/>
                    <a:pt x="128" y="22"/>
                    <a:pt x="129" y="21"/>
                  </a:cubicBezTo>
                  <a:cubicBezTo>
                    <a:pt x="130" y="19"/>
                    <a:pt x="129" y="16"/>
                    <a:pt x="129" y="15"/>
                  </a:cubicBezTo>
                  <a:cubicBezTo>
                    <a:pt x="129" y="13"/>
                    <a:pt x="127" y="12"/>
                    <a:pt x="126" y="10"/>
                  </a:cubicBezTo>
                  <a:cubicBezTo>
                    <a:pt x="126" y="9"/>
                    <a:pt x="125" y="5"/>
                    <a:pt x="126" y="4"/>
                  </a:cubicBezTo>
                  <a:cubicBezTo>
                    <a:pt x="127" y="2"/>
                    <a:pt x="130" y="1"/>
                    <a:pt x="131" y="1"/>
                  </a:cubicBezTo>
                  <a:cubicBezTo>
                    <a:pt x="132" y="0"/>
                    <a:pt x="135" y="0"/>
                    <a:pt x="136" y="1"/>
                  </a:cubicBezTo>
                  <a:cubicBezTo>
                    <a:pt x="138" y="1"/>
                    <a:pt x="141" y="1"/>
                    <a:pt x="142" y="2"/>
                  </a:cubicBezTo>
                  <a:cubicBezTo>
                    <a:pt x="143" y="3"/>
                    <a:pt x="144" y="6"/>
                    <a:pt x="144" y="8"/>
                  </a:cubicBezTo>
                  <a:cubicBezTo>
                    <a:pt x="146" y="10"/>
                    <a:pt x="149" y="14"/>
                    <a:pt x="150" y="17"/>
                  </a:cubicBezTo>
                  <a:cubicBezTo>
                    <a:pt x="151" y="19"/>
                    <a:pt x="150" y="23"/>
                    <a:pt x="150" y="26"/>
                  </a:cubicBezTo>
                  <a:cubicBezTo>
                    <a:pt x="150" y="28"/>
                    <a:pt x="151" y="32"/>
                    <a:pt x="151" y="33"/>
                  </a:cubicBezTo>
                  <a:cubicBezTo>
                    <a:pt x="152" y="36"/>
                    <a:pt x="155" y="40"/>
                    <a:pt x="155" y="43"/>
                  </a:cubicBezTo>
                  <a:cubicBezTo>
                    <a:pt x="156" y="44"/>
                    <a:pt x="156" y="47"/>
                    <a:pt x="155" y="49"/>
                  </a:cubicBezTo>
                  <a:cubicBezTo>
                    <a:pt x="155" y="50"/>
                    <a:pt x="153" y="53"/>
                    <a:pt x="153" y="54"/>
                  </a:cubicBezTo>
                  <a:cubicBezTo>
                    <a:pt x="153" y="56"/>
                    <a:pt x="155" y="60"/>
                    <a:pt x="155" y="61"/>
                  </a:cubicBezTo>
                  <a:cubicBezTo>
                    <a:pt x="156" y="64"/>
                    <a:pt x="156" y="68"/>
                    <a:pt x="155" y="70"/>
                  </a:cubicBezTo>
                  <a:cubicBezTo>
                    <a:pt x="155" y="72"/>
                    <a:pt x="153" y="76"/>
                    <a:pt x="153" y="77"/>
                  </a:cubicBezTo>
                  <a:cubicBezTo>
                    <a:pt x="153" y="80"/>
                    <a:pt x="152" y="86"/>
                    <a:pt x="153" y="89"/>
                  </a:cubicBezTo>
                  <a:cubicBezTo>
                    <a:pt x="154" y="91"/>
                    <a:pt x="157" y="95"/>
                    <a:pt x="159" y="97"/>
                  </a:cubicBezTo>
                  <a:cubicBezTo>
                    <a:pt x="160" y="98"/>
                    <a:pt x="164" y="99"/>
                    <a:pt x="165" y="101"/>
                  </a:cubicBezTo>
                  <a:cubicBezTo>
                    <a:pt x="167" y="103"/>
                    <a:pt x="169" y="108"/>
                    <a:pt x="169" y="110"/>
                  </a:cubicBezTo>
                  <a:cubicBezTo>
                    <a:pt x="169" y="112"/>
                    <a:pt x="166" y="115"/>
                    <a:pt x="166" y="117"/>
                  </a:cubicBezTo>
                  <a:cubicBezTo>
                    <a:pt x="166" y="119"/>
                    <a:pt x="169" y="123"/>
                    <a:pt x="169" y="125"/>
                  </a:cubicBezTo>
                  <a:cubicBezTo>
                    <a:pt x="170" y="128"/>
                    <a:pt x="169" y="133"/>
                    <a:pt x="169" y="135"/>
                  </a:cubicBezTo>
                  <a:cubicBezTo>
                    <a:pt x="169" y="138"/>
                    <a:pt x="169" y="144"/>
                    <a:pt x="169" y="147"/>
                  </a:cubicBezTo>
                  <a:cubicBezTo>
                    <a:pt x="170" y="149"/>
                    <a:pt x="171" y="152"/>
                    <a:pt x="172" y="154"/>
                  </a:cubicBezTo>
                  <a:cubicBezTo>
                    <a:pt x="173" y="157"/>
                    <a:pt x="174" y="161"/>
                    <a:pt x="175" y="164"/>
                  </a:cubicBezTo>
                  <a:cubicBezTo>
                    <a:pt x="175" y="166"/>
                    <a:pt x="176" y="171"/>
                    <a:pt x="176" y="173"/>
                  </a:cubicBezTo>
                  <a:cubicBezTo>
                    <a:pt x="176" y="176"/>
                    <a:pt x="175" y="183"/>
                    <a:pt x="176" y="186"/>
                  </a:cubicBezTo>
                  <a:cubicBezTo>
                    <a:pt x="176" y="190"/>
                    <a:pt x="180" y="197"/>
                    <a:pt x="181" y="201"/>
                  </a:cubicBezTo>
                  <a:close/>
                </a:path>
              </a:pathLst>
            </a:custGeom>
            <a:solidFill>
              <a:schemeClr val="accent6"/>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8" name="Text Placeholder 3"/>
          <p:cNvSpPr txBox="1">
            <a:spLocks/>
          </p:cNvSpPr>
          <p:nvPr/>
        </p:nvSpPr>
        <p:spPr>
          <a:xfrm>
            <a:off x="1716977" y="2746637"/>
            <a:ext cx="804707" cy="553998"/>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600" b="1" i="0" u="none" strike="noStrike" kern="1200" cap="none" spc="0" normalizeH="0" baseline="0" noProof="0" dirty="0" smtClean="0">
                <a:ln>
                  <a:noFill/>
                </a:ln>
                <a:solidFill>
                  <a:schemeClr val="bg1"/>
                </a:solidFill>
                <a:effectLst/>
                <a:uLnTx/>
                <a:uFillTx/>
                <a:latin typeface="+mn-lt"/>
                <a:ea typeface="+mn-ea"/>
                <a:cs typeface="+mn-cs"/>
              </a:rPr>
              <a:t>25%</a:t>
            </a:r>
          </a:p>
        </p:txBody>
      </p:sp>
      <p:grpSp>
        <p:nvGrpSpPr>
          <p:cNvPr id="39" name="Group 179"/>
          <p:cNvGrpSpPr/>
          <p:nvPr/>
        </p:nvGrpSpPr>
        <p:grpSpPr>
          <a:xfrm>
            <a:off x="1086357" y="2906210"/>
            <a:ext cx="305892" cy="782868"/>
            <a:chOff x="5054600" y="1652588"/>
            <a:chExt cx="187325" cy="479424"/>
          </a:xfrm>
          <a:solidFill>
            <a:schemeClr val="bg1">
              <a:lumMod val="85000"/>
            </a:schemeClr>
          </a:solidFill>
        </p:grpSpPr>
        <p:sp>
          <p:nvSpPr>
            <p:cNvPr id="41"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2"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
        <p:nvSpPr>
          <p:cNvPr id="40" name="Text Placeholder 3"/>
          <p:cNvSpPr txBox="1">
            <a:spLocks/>
          </p:cNvSpPr>
          <p:nvPr/>
        </p:nvSpPr>
        <p:spPr>
          <a:xfrm>
            <a:off x="1716064" y="3320587"/>
            <a:ext cx="1317581"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bg1"/>
                </a:solidFill>
              </a:rPr>
              <a:t>There are many variations  passages but the majority</a:t>
            </a:r>
          </a:p>
        </p:txBody>
      </p:sp>
      <p:grpSp>
        <p:nvGrpSpPr>
          <p:cNvPr id="44" name="Group 184"/>
          <p:cNvGrpSpPr/>
          <p:nvPr/>
        </p:nvGrpSpPr>
        <p:grpSpPr>
          <a:xfrm>
            <a:off x="1080649" y="4207156"/>
            <a:ext cx="362111" cy="777397"/>
            <a:chOff x="6213475" y="1668463"/>
            <a:chExt cx="227013" cy="487362"/>
          </a:xfrm>
          <a:solidFill>
            <a:schemeClr val="bg1">
              <a:lumMod val="85000"/>
            </a:schemeClr>
          </a:solidFill>
        </p:grpSpPr>
        <p:sp>
          <p:nvSpPr>
            <p:cNvPr id="47"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8"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
        <p:nvSpPr>
          <p:cNvPr id="45" name="Text Placeholder 3"/>
          <p:cNvSpPr txBox="1">
            <a:spLocks/>
          </p:cNvSpPr>
          <p:nvPr/>
        </p:nvSpPr>
        <p:spPr>
          <a:xfrm>
            <a:off x="1714409" y="4032748"/>
            <a:ext cx="804707" cy="553998"/>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600" b="1" i="0" u="none" strike="noStrike" kern="1200" cap="none" spc="0" normalizeH="0" baseline="0" noProof="0" dirty="0" smtClean="0">
                <a:ln>
                  <a:noFill/>
                </a:ln>
                <a:solidFill>
                  <a:schemeClr val="bg1"/>
                </a:solidFill>
                <a:effectLst/>
                <a:uLnTx/>
                <a:uFillTx/>
                <a:latin typeface="+mn-lt"/>
                <a:ea typeface="+mn-ea"/>
                <a:cs typeface="+mn-cs"/>
              </a:rPr>
              <a:t>75%</a:t>
            </a:r>
          </a:p>
        </p:txBody>
      </p:sp>
      <p:sp>
        <p:nvSpPr>
          <p:cNvPr id="46" name="Text Placeholder 3"/>
          <p:cNvSpPr txBox="1">
            <a:spLocks/>
          </p:cNvSpPr>
          <p:nvPr/>
        </p:nvSpPr>
        <p:spPr>
          <a:xfrm>
            <a:off x="1721801" y="4631586"/>
            <a:ext cx="1317581"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bg1"/>
                </a:solidFill>
              </a:rPr>
              <a:t>There are many variations  passages but the majority</a:t>
            </a:r>
          </a:p>
        </p:txBody>
      </p:sp>
      <p:sp>
        <p:nvSpPr>
          <p:cNvPr id="50" name="Round Same Side Corner Rectangle 49"/>
          <p:cNvSpPr/>
          <p:nvPr/>
        </p:nvSpPr>
        <p:spPr>
          <a:xfrm>
            <a:off x="3484010"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1" name="Round Same Side Corner Rectangle 50"/>
          <p:cNvSpPr/>
          <p:nvPr/>
        </p:nvSpPr>
        <p:spPr>
          <a:xfrm>
            <a:off x="3958357"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2" name="Round Same Side Corner Rectangle 51"/>
          <p:cNvSpPr/>
          <p:nvPr/>
        </p:nvSpPr>
        <p:spPr>
          <a:xfrm>
            <a:off x="4432704"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3" name="Round Same Side Corner Rectangle 52"/>
          <p:cNvSpPr/>
          <p:nvPr/>
        </p:nvSpPr>
        <p:spPr>
          <a:xfrm>
            <a:off x="4907050"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4" name="Round Same Side Corner Rectangle 53"/>
          <p:cNvSpPr/>
          <p:nvPr/>
        </p:nvSpPr>
        <p:spPr>
          <a:xfrm>
            <a:off x="5381397"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5" name="Round Same Side Corner Rectangle 54"/>
          <p:cNvSpPr/>
          <p:nvPr/>
        </p:nvSpPr>
        <p:spPr>
          <a:xfrm>
            <a:off x="5855744"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56" name="Group 117"/>
          <p:cNvGrpSpPr/>
          <p:nvPr/>
        </p:nvGrpSpPr>
        <p:grpSpPr>
          <a:xfrm>
            <a:off x="3440585" y="4896256"/>
            <a:ext cx="2789453" cy="298614"/>
            <a:chOff x="4747862" y="3954465"/>
            <a:chExt cx="3387661" cy="362653"/>
          </a:xfrm>
        </p:grpSpPr>
        <p:cxnSp>
          <p:nvCxnSpPr>
            <p:cNvPr id="75" name="Straight Connector 74"/>
            <p:cNvCxnSpPr/>
            <p:nvPr/>
          </p:nvCxnSpPr>
          <p:spPr>
            <a:xfrm>
              <a:off x="4800600" y="4004858"/>
              <a:ext cx="3261360" cy="1588"/>
            </a:xfrm>
            <a:prstGeom prst="line">
              <a:avLst/>
            </a:prstGeom>
            <a:ln w="12700">
              <a:solidFill>
                <a:schemeClr val="tx1">
                  <a:lumMod val="25000"/>
                  <a:lumOff val="7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76" name="Oval 75"/>
            <p:cNvSpPr/>
            <p:nvPr/>
          </p:nvSpPr>
          <p:spPr>
            <a:xfrm>
              <a:off x="4943044" y="3954465"/>
              <a:ext cx="96113" cy="9611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77" name="Oval 76"/>
            <p:cNvSpPr/>
            <p:nvPr/>
          </p:nvSpPr>
          <p:spPr>
            <a:xfrm>
              <a:off x="5519116" y="3954465"/>
              <a:ext cx="96113" cy="9611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78" name="Oval 77"/>
            <p:cNvSpPr/>
            <p:nvPr/>
          </p:nvSpPr>
          <p:spPr>
            <a:xfrm>
              <a:off x="6095188" y="3954465"/>
              <a:ext cx="96113" cy="9611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79" name="Oval 78"/>
            <p:cNvSpPr/>
            <p:nvPr/>
          </p:nvSpPr>
          <p:spPr>
            <a:xfrm>
              <a:off x="6671260" y="3954465"/>
              <a:ext cx="96113" cy="9611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80" name="Oval 79"/>
            <p:cNvSpPr/>
            <p:nvPr/>
          </p:nvSpPr>
          <p:spPr>
            <a:xfrm>
              <a:off x="7247332" y="3954465"/>
              <a:ext cx="96113" cy="9611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81" name="Oval 80"/>
            <p:cNvSpPr/>
            <p:nvPr/>
          </p:nvSpPr>
          <p:spPr>
            <a:xfrm>
              <a:off x="7823404" y="3954465"/>
              <a:ext cx="96113" cy="9611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82" name="Text Placeholder 3"/>
            <p:cNvSpPr txBox="1">
              <a:spLocks/>
            </p:cNvSpPr>
            <p:nvPr/>
          </p:nvSpPr>
          <p:spPr>
            <a:xfrm>
              <a:off x="4747862"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2002</a:t>
              </a:r>
            </a:p>
          </p:txBody>
        </p:sp>
        <p:sp>
          <p:nvSpPr>
            <p:cNvPr id="83" name="Text Placeholder 3"/>
            <p:cNvSpPr txBox="1">
              <a:spLocks/>
            </p:cNvSpPr>
            <p:nvPr/>
          </p:nvSpPr>
          <p:spPr>
            <a:xfrm>
              <a:off x="5324931"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2008</a:t>
              </a:r>
            </a:p>
          </p:txBody>
        </p:sp>
        <p:sp>
          <p:nvSpPr>
            <p:cNvPr id="84" name="Text Placeholder 3"/>
            <p:cNvSpPr txBox="1">
              <a:spLocks/>
            </p:cNvSpPr>
            <p:nvPr/>
          </p:nvSpPr>
          <p:spPr>
            <a:xfrm>
              <a:off x="5902000"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2010</a:t>
              </a:r>
            </a:p>
          </p:txBody>
        </p:sp>
        <p:sp>
          <p:nvSpPr>
            <p:cNvPr id="85" name="Text Placeholder 3"/>
            <p:cNvSpPr txBox="1">
              <a:spLocks/>
            </p:cNvSpPr>
            <p:nvPr/>
          </p:nvSpPr>
          <p:spPr>
            <a:xfrm>
              <a:off x="6479069"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2012</a:t>
              </a:r>
            </a:p>
          </p:txBody>
        </p:sp>
        <p:sp>
          <p:nvSpPr>
            <p:cNvPr id="86" name="Text Placeholder 3"/>
            <p:cNvSpPr txBox="1">
              <a:spLocks/>
            </p:cNvSpPr>
            <p:nvPr/>
          </p:nvSpPr>
          <p:spPr>
            <a:xfrm>
              <a:off x="7056139"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2014</a:t>
              </a:r>
            </a:p>
          </p:txBody>
        </p:sp>
        <p:sp>
          <p:nvSpPr>
            <p:cNvPr id="87" name="Text Placeholder 3"/>
            <p:cNvSpPr txBox="1">
              <a:spLocks/>
            </p:cNvSpPr>
            <p:nvPr/>
          </p:nvSpPr>
          <p:spPr>
            <a:xfrm>
              <a:off x="7633206"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2015</a:t>
              </a:r>
            </a:p>
          </p:txBody>
        </p:sp>
      </p:grpSp>
      <p:grpSp>
        <p:nvGrpSpPr>
          <p:cNvPr id="57" name="Group 116"/>
          <p:cNvGrpSpPr/>
          <p:nvPr/>
        </p:nvGrpSpPr>
        <p:grpSpPr>
          <a:xfrm>
            <a:off x="3440585" y="4090932"/>
            <a:ext cx="413616" cy="660226"/>
            <a:chOff x="4747862" y="2976436"/>
            <a:chExt cx="502318" cy="801814"/>
          </a:xfrm>
        </p:grpSpPr>
        <p:sp>
          <p:nvSpPr>
            <p:cNvPr id="73" name="Round Same Side Corner Rectangle 72"/>
            <p:cNvSpPr/>
            <p:nvPr/>
          </p:nvSpPr>
          <p:spPr>
            <a:xfrm>
              <a:off x="4800600" y="2976436"/>
              <a:ext cx="381000" cy="801814"/>
            </a:xfrm>
            <a:prstGeom prst="round2SameRect">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74" name="Text Placeholder 3"/>
            <p:cNvSpPr txBox="1">
              <a:spLocks/>
            </p:cNvSpPr>
            <p:nvPr/>
          </p:nvSpPr>
          <p:spPr>
            <a:xfrm>
              <a:off x="4747862" y="3115310"/>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a:t>
              </a:r>
            </a:p>
          </p:txBody>
        </p:sp>
      </p:grpSp>
      <p:grpSp>
        <p:nvGrpSpPr>
          <p:cNvPr id="58" name="Group 115"/>
          <p:cNvGrpSpPr/>
          <p:nvPr/>
        </p:nvGrpSpPr>
        <p:grpSpPr>
          <a:xfrm>
            <a:off x="3907910" y="3559017"/>
            <a:ext cx="413616" cy="1192141"/>
            <a:chOff x="5315406" y="2330450"/>
            <a:chExt cx="502318" cy="1447800"/>
          </a:xfrm>
        </p:grpSpPr>
        <p:sp>
          <p:nvSpPr>
            <p:cNvPr id="71" name="Round Same Side Corner Rectangle 70"/>
            <p:cNvSpPr/>
            <p:nvPr/>
          </p:nvSpPr>
          <p:spPr>
            <a:xfrm>
              <a:off x="5376672" y="2330450"/>
              <a:ext cx="381000" cy="1447800"/>
            </a:xfrm>
            <a:prstGeom prst="round2SameRect">
              <a:avLst>
                <a:gd name="adj1" fmla="val 5000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72" name="Text Placeholder 3"/>
            <p:cNvSpPr txBox="1">
              <a:spLocks/>
            </p:cNvSpPr>
            <p:nvPr/>
          </p:nvSpPr>
          <p:spPr>
            <a:xfrm>
              <a:off x="5315406" y="2469515"/>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60%</a:t>
              </a:r>
            </a:p>
          </p:txBody>
        </p:sp>
      </p:grpSp>
      <p:grpSp>
        <p:nvGrpSpPr>
          <p:cNvPr id="59" name="Group 114"/>
          <p:cNvGrpSpPr/>
          <p:nvPr/>
        </p:nvGrpSpPr>
        <p:grpSpPr>
          <a:xfrm>
            <a:off x="4390920" y="3308040"/>
            <a:ext cx="413616" cy="1443118"/>
            <a:chOff x="5902000" y="2025650"/>
            <a:chExt cx="502318" cy="1752600"/>
          </a:xfrm>
        </p:grpSpPr>
        <p:sp>
          <p:nvSpPr>
            <p:cNvPr id="69" name="Round Same Side Corner Rectangle 68"/>
            <p:cNvSpPr/>
            <p:nvPr/>
          </p:nvSpPr>
          <p:spPr>
            <a:xfrm>
              <a:off x="5952744" y="2025650"/>
              <a:ext cx="381000" cy="1752600"/>
            </a:xfrm>
            <a:prstGeom prst="round2SameRect">
              <a:avLst>
                <a:gd name="adj1" fmla="val 50000"/>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70" name="Text Placeholder 3"/>
            <p:cNvSpPr txBox="1">
              <a:spLocks/>
            </p:cNvSpPr>
            <p:nvPr/>
          </p:nvSpPr>
          <p:spPr>
            <a:xfrm>
              <a:off x="5902000" y="2178051"/>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70%</a:t>
              </a:r>
            </a:p>
          </p:txBody>
        </p:sp>
      </p:grpSp>
      <p:grpSp>
        <p:nvGrpSpPr>
          <p:cNvPr id="60" name="Group 113"/>
          <p:cNvGrpSpPr/>
          <p:nvPr/>
        </p:nvGrpSpPr>
        <p:grpSpPr>
          <a:xfrm>
            <a:off x="4851289" y="2806086"/>
            <a:ext cx="413616" cy="1945072"/>
            <a:chOff x="6472719" y="1143722"/>
            <a:chExt cx="502318" cy="2362200"/>
          </a:xfrm>
        </p:grpSpPr>
        <p:sp>
          <p:nvSpPr>
            <p:cNvPr id="67" name="Round Same Side Corner Rectangle 66"/>
            <p:cNvSpPr/>
            <p:nvPr/>
          </p:nvSpPr>
          <p:spPr>
            <a:xfrm>
              <a:off x="6533378" y="1143722"/>
              <a:ext cx="381000" cy="2362200"/>
            </a:xfrm>
            <a:prstGeom prst="round2SameRect">
              <a:avLst>
                <a:gd name="adj1" fmla="val 50000"/>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8" name="Text Placeholder 3"/>
            <p:cNvSpPr txBox="1">
              <a:spLocks/>
            </p:cNvSpPr>
            <p:nvPr/>
          </p:nvSpPr>
          <p:spPr>
            <a:xfrm>
              <a:off x="6472719" y="1568450"/>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100%</a:t>
              </a:r>
            </a:p>
          </p:txBody>
        </p:sp>
      </p:grpSp>
      <p:grpSp>
        <p:nvGrpSpPr>
          <p:cNvPr id="61" name="Group 112"/>
          <p:cNvGrpSpPr/>
          <p:nvPr/>
        </p:nvGrpSpPr>
        <p:grpSpPr>
          <a:xfrm>
            <a:off x="5329188" y="3832248"/>
            <a:ext cx="413616" cy="918909"/>
            <a:chOff x="7041482" y="2662277"/>
            <a:chExt cx="502318" cy="1115973"/>
          </a:xfrm>
        </p:grpSpPr>
        <p:sp>
          <p:nvSpPr>
            <p:cNvPr id="65" name="Round Same Side Corner Rectangle 64"/>
            <p:cNvSpPr/>
            <p:nvPr/>
          </p:nvSpPr>
          <p:spPr>
            <a:xfrm>
              <a:off x="7104888" y="2662277"/>
              <a:ext cx="381000" cy="1115973"/>
            </a:xfrm>
            <a:prstGeom prst="round2SameRect">
              <a:avLst>
                <a:gd name="adj1" fmla="val 50000"/>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6" name="Text Placeholder 3"/>
            <p:cNvSpPr txBox="1">
              <a:spLocks/>
            </p:cNvSpPr>
            <p:nvPr/>
          </p:nvSpPr>
          <p:spPr>
            <a:xfrm>
              <a:off x="7041482" y="2787651"/>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30%</a:t>
              </a:r>
            </a:p>
          </p:txBody>
        </p:sp>
      </p:grpSp>
      <p:grpSp>
        <p:nvGrpSpPr>
          <p:cNvPr id="62" name="Group 111"/>
          <p:cNvGrpSpPr/>
          <p:nvPr/>
        </p:nvGrpSpPr>
        <p:grpSpPr>
          <a:xfrm>
            <a:off x="5816422" y="3559017"/>
            <a:ext cx="413616" cy="1192141"/>
            <a:chOff x="7633205" y="2330450"/>
            <a:chExt cx="502318" cy="1447800"/>
          </a:xfrm>
        </p:grpSpPr>
        <p:sp>
          <p:nvSpPr>
            <p:cNvPr id="63" name="Round Same Side Corner Rectangle 62"/>
            <p:cNvSpPr/>
            <p:nvPr/>
          </p:nvSpPr>
          <p:spPr>
            <a:xfrm>
              <a:off x="7680960" y="2330450"/>
              <a:ext cx="381000" cy="1447800"/>
            </a:xfrm>
            <a:prstGeom prst="round2SameRect">
              <a:avLst>
                <a:gd name="adj1" fmla="val 50000"/>
                <a:gd name="adj2" fmla="val 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4" name="Text Placeholder 3"/>
            <p:cNvSpPr txBox="1">
              <a:spLocks/>
            </p:cNvSpPr>
            <p:nvPr/>
          </p:nvSpPr>
          <p:spPr>
            <a:xfrm>
              <a:off x="7633205" y="2492999"/>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65%</a:t>
              </a:r>
            </a:p>
          </p:txBody>
        </p:sp>
      </p:grpSp>
      <p:grpSp>
        <p:nvGrpSpPr>
          <p:cNvPr id="104" name="Group 179"/>
          <p:cNvGrpSpPr/>
          <p:nvPr/>
        </p:nvGrpSpPr>
        <p:grpSpPr>
          <a:xfrm>
            <a:off x="7272393" y="2180929"/>
            <a:ext cx="305892" cy="782868"/>
            <a:chOff x="5054600" y="1652588"/>
            <a:chExt cx="187325" cy="479424"/>
          </a:xfrm>
          <a:solidFill>
            <a:schemeClr val="tx2"/>
          </a:solidFill>
        </p:grpSpPr>
        <p:sp>
          <p:nvSpPr>
            <p:cNvPr id="105"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06"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107" name="Group 184"/>
          <p:cNvGrpSpPr/>
          <p:nvPr/>
        </p:nvGrpSpPr>
        <p:grpSpPr>
          <a:xfrm>
            <a:off x="9704547" y="2771446"/>
            <a:ext cx="362111" cy="777397"/>
            <a:chOff x="6213475" y="1668463"/>
            <a:chExt cx="227013" cy="487362"/>
          </a:xfrm>
          <a:solidFill>
            <a:schemeClr val="tx2"/>
          </a:solidFill>
        </p:grpSpPr>
        <p:sp>
          <p:nvSpPr>
            <p:cNvPr id="108"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09"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140" name="Group 179"/>
          <p:cNvGrpSpPr/>
          <p:nvPr/>
        </p:nvGrpSpPr>
        <p:grpSpPr>
          <a:xfrm>
            <a:off x="9355929" y="1598758"/>
            <a:ext cx="305892" cy="782868"/>
            <a:chOff x="5054600" y="1652588"/>
            <a:chExt cx="187325" cy="479424"/>
          </a:xfrm>
          <a:solidFill>
            <a:schemeClr val="tx2"/>
          </a:solidFill>
        </p:grpSpPr>
        <p:sp>
          <p:nvSpPr>
            <p:cNvPr id="141"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42"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146" name="Group 184"/>
          <p:cNvGrpSpPr/>
          <p:nvPr/>
        </p:nvGrpSpPr>
        <p:grpSpPr>
          <a:xfrm>
            <a:off x="9552946" y="4724760"/>
            <a:ext cx="362111" cy="777397"/>
            <a:chOff x="6213475" y="1668463"/>
            <a:chExt cx="227013" cy="487362"/>
          </a:xfrm>
          <a:solidFill>
            <a:schemeClr val="tx2"/>
          </a:solidFill>
        </p:grpSpPr>
        <p:sp>
          <p:nvSpPr>
            <p:cNvPr id="147"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48"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149" name="Group 184"/>
          <p:cNvGrpSpPr/>
          <p:nvPr/>
        </p:nvGrpSpPr>
        <p:grpSpPr>
          <a:xfrm>
            <a:off x="11403270" y="5115630"/>
            <a:ext cx="362111" cy="777397"/>
            <a:chOff x="6213475" y="1668463"/>
            <a:chExt cx="227013" cy="487362"/>
          </a:xfrm>
          <a:solidFill>
            <a:schemeClr val="tx2"/>
          </a:solidFill>
        </p:grpSpPr>
        <p:sp>
          <p:nvSpPr>
            <p:cNvPr id="150"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51"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155" name="Group 184"/>
          <p:cNvGrpSpPr/>
          <p:nvPr/>
        </p:nvGrpSpPr>
        <p:grpSpPr>
          <a:xfrm>
            <a:off x="8105273" y="3960262"/>
            <a:ext cx="362111" cy="777397"/>
            <a:chOff x="6213475" y="1668463"/>
            <a:chExt cx="227013" cy="487362"/>
          </a:xfrm>
          <a:solidFill>
            <a:schemeClr val="tx2"/>
          </a:solidFill>
        </p:grpSpPr>
        <p:sp>
          <p:nvSpPr>
            <p:cNvPr id="156"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57"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Tree>
    <p:extLst>
      <p:ext uri="{BB962C8B-B14F-4D97-AF65-F5344CB8AC3E}">
        <p14:creationId xmlns:p14="http://schemas.microsoft.com/office/powerpoint/2010/main" val="1918465073"/>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3"/>
          </p:nvPr>
        </p:nvSpPr>
        <p:spPr>
          <a:solidFill>
            <a:schemeClr val="bg1">
              <a:lumMod val="75000"/>
            </a:schemeClr>
          </a:solidFill>
        </p:spPr>
      </p:sp>
      <p:sp>
        <p:nvSpPr>
          <p:cNvPr id="7" name="Picture Placeholder 6"/>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15" name="Rectangle 14"/>
          <p:cNvSpPr/>
          <p:nvPr/>
        </p:nvSpPr>
        <p:spPr>
          <a:xfrm>
            <a:off x="496710" y="5483840"/>
            <a:ext cx="8748889" cy="137416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itle 11"/>
          <p:cNvSpPr txBox="1">
            <a:spLocks/>
          </p:cNvSpPr>
          <p:nvPr/>
        </p:nvSpPr>
        <p:spPr>
          <a:xfrm>
            <a:off x="790400" y="5689601"/>
            <a:ext cx="2778247" cy="703688"/>
          </a:xfrm>
          <a:prstGeom prst="rect">
            <a:avLst/>
          </a:prstGeom>
        </p:spPr>
        <p:txBody>
          <a:bodyPr vert="horz" wrap="square" lIns="91440" tIns="45720" rIns="91440" bIns="45720" rtlCol="0" anchor="t">
            <a:noAutofit/>
          </a:bodyPr>
          <a:lstStyle>
            <a:defPPr>
              <a:defRPr lang="en-US"/>
            </a:defPPr>
            <a:lvl1pPr>
              <a:lnSpc>
                <a:spcPct val="90000"/>
              </a:lnSpc>
              <a:spcBef>
                <a:spcPct val="0"/>
              </a:spcBef>
              <a:buNone/>
              <a:defRPr sz="1400" b="1">
                <a:solidFill>
                  <a:schemeClr val="tx1">
                    <a:lumMod val="85000"/>
                    <a:lumOff val="15000"/>
                  </a:schemeClr>
                </a:solidFill>
                <a:latin typeface="Roboto" panose="02000000000000000000" pitchFamily="2" charset="0"/>
                <a:ea typeface="Roboto" panose="02000000000000000000" pitchFamily="2" charset="0"/>
                <a:cs typeface="Times New Roman" panose="02020603050405020304" pitchFamily="18" charset="0"/>
              </a:defRPr>
            </a:lvl1pPr>
          </a:lstStyle>
          <a:p>
            <a:r>
              <a:rPr lang="en-US" sz="4000" dirty="0" smtClean="0">
                <a:solidFill>
                  <a:schemeClr val="bg1"/>
                </a:solidFill>
                <a:latin typeface="Dense" panose="02000000000000000000" pitchFamily="50" charset="0"/>
              </a:rPr>
              <a:t>O B J E C T I V E S</a:t>
            </a:r>
            <a:endParaRPr lang="en-US" sz="4000" dirty="0">
              <a:solidFill>
                <a:schemeClr val="bg1"/>
              </a:solidFill>
              <a:latin typeface="Dense" panose="02000000000000000000" pitchFamily="50" charset="0"/>
            </a:endParaRPr>
          </a:p>
        </p:txBody>
      </p:sp>
      <p:sp>
        <p:nvSpPr>
          <p:cNvPr id="17" name="Rectangle 16"/>
          <p:cNvSpPr/>
          <p:nvPr/>
        </p:nvSpPr>
        <p:spPr>
          <a:xfrm>
            <a:off x="3568648" y="5746711"/>
            <a:ext cx="5118152" cy="769441"/>
          </a:xfrm>
          <a:prstGeom prst="rect">
            <a:avLst/>
          </a:prstGeom>
        </p:spPr>
        <p:txBody>
          <a:bodyPr wrap="square" anchor="t">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sp>
        <p:nvSpPr>
          <p:cNvPr id="26" name="Rectangle 25"/>
          <p:cNvSpPr/>
          <p:nvPr/>
        </p:nvSpPr>
        <p:spPr>
          <a:xfrm>
            <a:off x="9714031" y="395806"/>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Target</a:t>
            </a:r>
            <a:endParaRPr lang="en-US" b="1"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7" name="Rectangle 26"/>
          <p:cNvSpPr/>
          <p:nvPr/>
        </p:nvSpPr>
        <p:spPr>
          <a:xfrm>
            <a:off x="9714031" y="786146"/>
            <a:ext cx="2387302" cy="461665"/>
          </a:xfrm>
          <a:prstGeom prst="rect">
            <a:avLst/>
          </a:prstGeom>
        </p:spPr>
        <p:txBody>
          <a:bodyPr wrap="square">
            <a:spAutoFit/>
          </a:bodyPr>
          <a:lstStyle/>
          <a:p>
            <a:r>
              <a:rPr lang="id-ID" sz="1200" dirty="0">
                <a:solidFill>
                  <a:schemeClr val="bg1"/>
                </a:solidFill>
                <a:latin typeface="+mj-lt"/>
                <a:ea typeface="Open Sans Light" panose="020B0306030504020204" pitchFamily="34" charset="0"/>
                <a:cs typeface="Open Sans Light" panose="020B0306030504020204" pitchFamily="34" charset="0"/>
              </a:rPr>
              <a:t>CEO, Founder</a:t>
            </a:r>
          </a:p>
          <a:p>
            <a:r>
              <a:rPr lang="id-ID" sz="1200" dirty="0">
                <a:solidFill>
                  <a:schemeClr val="bg1"/>
                </a:solidFill>
                <a:latin typeface="+mj-lt"/>
                <a:ea typeface="Open Sans Light" panose="020B0306030504020204" pitchFamily="34" charset="0"/>
                <a:cs typeface="Open Sans Light" panose="020B0306030504020204" pitchFamily="34" charset="0"/>
              </a:rPr>
              <a:t>BEST PRODUCT</a:t>
            </a:r>
          </a:p>
        </p:txBody>
      </p:sp>
      <p:sp>
        <p:nvSpPr>
          <p:cNvPr id="28" name="Rectangle 27"/>
          <p:cNvSpPr/>
          <p:nvPr/>
        </p:nvSpPr>
        <p:spPr>
          <a:xfrm>
            <a:off x="9714031" y="1247810"/>
            <a:ext cx="2160282" cy="600164"/>
          </a:xfrm>
          <a:prstGeom prst="rect">
            <a:avLst/>
          </a:prstGeom>
        </p:spPr>
        <p:txBody>
          <a:bodyPr wrap="square">
            <a:spAutoFit/>
          </a:bodyPr>
          <a:lstStyle/>
          <a:p>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sp>
        <p:nvSpPr>
          <p:cNvPr id="29" name="Rectangle 28"/>
          <p:cNvSpPr/>
          <p:nvPr/>
        </p:nvSpPr>
        <p:spPr>
          <a:xfrm>
            <a:off x="9714031" y="2227592"/>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a:solidFill>
                  <a:schemeClr val="bg1"/>
                </a:solidFill>
                <a:latin typeface="Lato" panose="020F0502020204030203" pitchFamily="34" charset="0"/>
                <a:ea typeface="Roboto" panose="02000000000000000000" pitchFamily="2" charset="0"/>
                <a:cs typeface="Lato" panose="020F0502020204030203" pitchFamily="34" charset="0"/>
              </a:rPr>
              <a:t>Customize</a:t>
            </a:r>
          </a:p>
        </p:txBody>
      </p:sp>
      <p:sp>
        <p:nvSpPr>
          <p:cNvPr id="30" name="Rectangle 29"/>
          <p:cNvSpPr/>
          <p:nvPr/>
        </p:nvSpPr>
        <p:spPr>
          <a:xfrm>
            <a:off x="9714031" y="2617932"/>
            <a:ext cx="2387302" cy="461665"/>
          </a:xfrm>
          <a:prstGeom prst="rect">
            <a:avLst/>
          </a:prstGeom>
        </p:spPr>
        <p:txBody>
          <a:bodyPr wrap="square">
            <a:spAutoFit/>
          </a:bodyPr>
          <a:lstStyle/>
          <a:p>
            <a:r>
              <a:rPr lang="id-ID" sz="1200" dirty="0">
                <a:solidFill>
                  <a:schemeClr val="bg1"/>
                </a:solidFill>
                <a:latin typeface="+mj-lt"/>
                <a:ea typeface="Open Sans Light" panose="020B0306030504020204" pitchFamily="34" charset="0"/>
                <a:cs typeface="Open Sans Light" panose="020B0306030504020204" pitchFamily="34" charset="0"/>
              </a:rPr>
              <a:t>CEO, Founder</a:t>
            </a:r>
          </a:p>
          <a:p>
            <a:r>
              <a:rPr lang="id-ID" sz="1200" dirty="0">
                <a:solidFill>
                  <a:schemeClr val="bg1"/>
                </a:solidFill>
                <a:latin typeface="+mj-lt"/>
                <a:ea typeface="Open Sans Light" panose="020B0306030504020204" pitchFamily="34" charset="0"/>
                <a:cs typeface="Open Sans Light" panose="020B0306030504020204" pitchFamily="34" charset="0"/>
              </a:rPr>
              <a:t>BEST PRODUCT</a:t>
            </a:r>
          </a:p>
        </p:txBody>
      </p:sp>
      <p:sp>
        <p:nvSpPr>
          <p:cNvPr id="31" name="Rectangle 30"/>
          <p:cNvSpPr/>
          <p:nvPr/>
        </p:nvSpPr>
        <p:spPr>
          <a:xfrm>
            <a:off x="9714031" y="3079596"/>
            <a:ext cx="2160282" cy="600164"/>
          </a:xfrm>
          <a:prstGeom prst="rect">
            <a:avLst/>
          </a:prstGeom>
        </p:spPr>
        <p:txBody>
          <a:bodyPr wrap="square">
            <a:spAutoFit/>
          </a:bodyPr>
          <a:lstStyle/>
          <a:p>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939912897"/>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Isosceles Triangle 32"/>
          <p:cNvSpPr/>
          <p:nvPr/>
        </p:nvSpPr>
        <p:spPr>
          <a:xfrm rot="9226575" flipH="1">
            <a:off x="7957460" y="1991188"/>
            <a:ext cx="1259666" cy="2018133"/>
          </a:xfrm>
          <a:prstGeom prst="triangle">
            <a:avLst/>
          </a:prstGeom>
          <a:solidFill>
            <a:schemeClr val="tx2">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9" name="Group 18"/>
          <p:cNvGrpSpPr/>
          <p:nvPr/>
        </p:nvGrpSpPr>
        <p:grpSpPr>
          <a:xfrm>
            <a:off x="7256843" y="2086510"/>
            <a:ext cx="4280354" cy="3348714"/>
            <a:chOff x="3279775" y="912812"/>
            <a:chExt cx="4711700" cy="3686176"/>
          </a:xfrm>
          <a:solidFill>
            <a:schemeClr val="bg1">
              <a:lumMod val="85000"/>
            </a:schemeClr>
          </a:solidFill>
        </p:grpSpPr>
        <p:sp>
          <p:nvSpPr>
            <p:cNvPr id="20" name="Freeform 5"/>
            <p:cNvSpPr>
              <a:spLocks noEditPoints="1"/>
            </p:cNvSpPr>
            <p:nvPr/>
          </p:nvSpPr>
          <p:spPr bwMode="auto">
            <a:xfrm>
              <a:off x="7600950" y="1350963"/>
              <a:ext cx="388938" cy="857250"/>
            </a:xfrm>
            <a:custGeom>
              <a:avLst/>
              <a:gdLst/>
              <a:ahLst/>
              <a:cxnLst>
                <a:cxn ang="0">
                  <a:pos x="117" y="184"/>
                </a:cxn>
                <a:cxn ang="0">
                  <a:pos x="86" y="177"/>
                </a:cxn>
                <a:cxn ang="0">
                  <a:pos x="81" y="193"/>
                </a:cxn>
                <a:cxn ang="0">
                  <a:pos x="96" y="208"/>
                </a:cxn>
                <a:cxn ang="0">
                  <a:pos x="82" y="217"/>
                </a:cxn>
                <a:cxn ang="0">
                  <a:pos x="80" y="236"/>
                </a:cxn>
                <a:cxn ang="0">
                  <a:pos x="70" y="244"/>
                </a:cxn>
                <a:cxn ang="0">
                  <a:pos x="52" y="238"/>
                </a:cxn>
                <a:cxn ang="0">
                  <a:pos x="26" y="242"/>
                </a:cxn>
                <a:cxn ang="0">
                  <a:pos x="15" y="235"/>
                </a:cxn>
                <a:cxn ang="0">
                  <a:pos x="16" y="204"/>
                </a:cxn>
                <a:cxn ang="0">
                  <a:pos x="21" y="193"/>
                </a:cxn>
                <a:cxn ang="0">
                  <a:pos x="11" y="178"/>
                </a:cxn>
                <a:cxn ang="0">
                  <a:pos x="16" y="149"/>
                </a:cxn>
                <a:cxn ang="0">
                  <a:pos x="33" y="162"/>
                </a:cxn>
                <a:cxn ang="0">
                  <a:pos x="53" y="174"/>
                </a:cxn>
                <a:cxn ang="0">
                  <a:pos x="88" y="158"/>
                </a:cxn>
                <a:cxn ang="0">
                  <a:pos x="85" y="141"/>
                </a:cxn>
                <a:cxn ang="0">
                  <a:pos x="67" y="133"/>
                </a:cxn>
                <a:cxn ang="0">
                  <a:pos x="76" y="116"/>
                </a:cxn>
                <a:cxn ang="0">
                  <a:pos x="68" y="88"/>
                </a:cxn>
                <a:cxn ang="0">
                  <a:pos x="39" y="90"/>
                </a:cxn>
                <a:cxn ang="0">
                  <a:pos x="15" y="93"/>
                </a:cxn>
                <a:cxn ang="0">
                  <a:pos x="7" y="65"/>
                </a:cxn>
                <a:cxn ang="0">
                  <a:pos x="0" y="38"/>
                </a:cxn>
                <a:cxn ang="0">
                  <a:pos x="37" y="15"/>
                </a:cxn>
                <a:cxn ang="0">
                  <a:pos x="64" y="8"/>
                </a:cxn>
                <a:cxn ang="0">
                  <a:pos x="89" y="0"/>
                </a:cxn>
                <a:cxn ang="0">
                  <a:pos x="110" y="20"/>
                </a:cxn>
                <a:cxn ang="0">
                  <a:pos x="150" y="22"/>
                </a:cxn>
                <a:cxn ang="0">
                  <a:pos x="187" y="71"/>
                </a:cxn>
                <a:cxn ang="0">
                  <a:pos x="189" y="134"/>
                </a:cxn>
                <a:cxn ang="0">
                  <a:pos x="173" y="158"/>
                </a:cxn>
                <a:cxn ang="0">
                  <a:pos x="161" y="177"/>
                </a:cxn>
                <a:cxn ang="0">
                  <a:pos x="150" y="176"/>
                </a:cxn>
                <a:cxn ang="0">
                  <a:pos x="129" y="190"/>
                </a:cxn>
                <a:cxn ang="0">
                  <a:pos x="131" y="221"/>
                </a:cxn>
                <a:cxn ang="0">
                  <a:pos x="105" y="243"/>
                </a:cxn>
                <a:cxn ang="0">
                  <a:pos x="98" y="260"/>
                </a:cxn>
                <a:cxn ang="0">
                  <a:pos x="93" y="302"/>
                </a:cxn>
                <a:cxn ang="0">
                  <a:pos x="97" y="333"/>
                </a:cxn>
                <a:cxn ang="0">
                  <a:pos x="111" y="336"/>
                </a:cxn>
                <a:cxn ang="0">
                  <a:pos x="127" y="357"/>
                </a:cxn>
                <a:cxn ang="0">
                  <a:pos x="144" y="378"/>
                </a:cxn>
                <a:cxn ang="0">
                  <a:pos x="168" y="370"/>
                </a:cxn>
                <a:cxn ang="0">
                  <a:pos x="162" y="321"/>
                </a:cxn>
                <a:cxn ang="0">
                  <a:pos x="191" y="301"/>
                </a:cxn>
                <a:cxn ang="0">
                  <a:pos x="187" y="244"/>
                </a:cxn>
                <a:cxn ang="0">
                  <a:pos x="197" y="196"/>
                </a:cxn>
                <a:cxn ang="0">
                  <a:pos x="167" y="202"/>
                </a:cxn>
                <a:cxn ang="0">
                  <a:pos x="154" y="218"/>
                </a:cxn>
                <a:cxn ang="0">
                  <a:pos x="143" y="423"/>
                </a:cxn>
                <a:cxn ang="0">
                  <a:pos x="161" y="432"/>
                </a:cxn>
                <a:cxn ang="0">
                  <a:pos x="182" y="412"/>
                </a:cxn>
                <a:cxn ang="0">
                  <a:pos x="149" y="410"/>
                </a:cxn>
              </a:cxnLst>
              <a:rect l="0" t="0" r="r" b="b"/>
              <a:pathLst>
                <a:path w="197" h="434">
                  <a:moveTo>
                    <a:pt x="129" y="190"/>
                  </a:moveTo>
                  <a:cubicBezTo>
                    <a:pt x="128" y="190"/>
                    <a:pt x="127" y="190"/>
                    <a:pt x="126" y="190"/>
                  </a:cubicBezTo>
                  <a:cubicBezTo>
                    <a:pt x="122" y="190"/>
                    <a:pt x="120" y="187"/>
                    <a:pt x="117" y="184"/>
                  </a:cubicBezTo>
                  <a:cubicBezTo>
                    <a:pt x="111" y="178"/>
                    <a:pt x="107" y="172"/>
                    <a:pt x="98" y="172"/>
                  </a:cubicBezTo>
                  <a:cubicBezTo>
                    <a:pt x="96" y="172"/>
                    <a:pt x="95" y="174"/>
                    <a:pt x="92" y="175"/>
                  </a:cubicBezTo>
                  <a:cubicBezTo>
                    <a:pt x="90" y="176"/>
                    <a:pt x="89" y="176"/>
                    <a:pt x="86" y="177"/>
                  </a:cubicBezTo>
                  <a:cubicBezTo>
                    <a:pt x="86" y="177"/>
                    <a:pt x="85" y="177"/>
                    <a:pt x="84" y="177"/>
                  </a:cubicBezTo>
                  <a:cubicBezTo>
                    <a:pt x="81" y="180"/>
                    <a:pt x="81" y="184"/>
                    <a:pt x="81" y="189"/>
                  </a:cubicBezTo>
                  <a:cubicBezTo>
                    <a:pt x="81" y="193"/>
                    <a:pt x="81" y="193"/>
                    <a:pt x="81" y="193"/>
                  </a:cubicBezTo>
                  <a:cubicBezTo>
                    <a:pt x="87" y="194"/>
                    <a:pt x="90" y="193"/>
                    <a:pt x="95" y="195"/>
                  </a:cubicBezTo>
                  <a:cubicBezTo>
                    <a:pt x="99" y="196"/>
                    <a:pt x="102" y="199"/>
                    <a:pt x="102" y="203"/>
                  </a:cubicBezTo>
                  <a:cubicBezTo>
                    <a:pt x="102" y="206"/>
                    <a:pt x="99" y="208"/>
                    <a:pt x="96" y="208"/>
                  </a:cubicBezTo>
                  <a:cubicBezTo>
                    <a:pt x="91" y="210"/>
                    <a:pt x="88" y="209"/>
                    <a:pt x="84" y="211"/>
                  </a:cubicBezTo>
                  <a:cubicBezTo>
                    <a:pt x="83" y="212"/>
                    <a:pt x="81" y="213"/>
                    <a:pt x="81" y="214"/>
                  </a:cubicBezTo>
                  <a:cubicBezTo>
                    <a:pt x="81" y="216"/>
                    <a:pt x="82" y="216"/>
                    <a:pt x="82" y="217"/>
                  </a:cubicBezTo>
                  <a:cubicBezTo>
                    <a:pt x="82" y="220"/>
                    <a:pt x="82" y="221"/>
                    <a:pt x="82" y="223"/>
                  </a:cubicBezTo>
                  <a:cubicBezTo>
                    <a:pt x="82" y="226"/>
                    <a:pt x="82" y="228"/>
                    <a:pt x="82" y="231"/>
                  </a:cubicBezTo>
                  <a:cubicBezTo>
                    <a:pt x="82" y="233"/>
                    <a:pt x="82" y="235"/>
                    <a:pt x="80" y="236"/>
                  </a:cubicBezTo>
                  <a:cubicBezTo>
                    <a:pt x="80" y="237"/>
                    <a:pt x="79" y="237"/>
                    <a:pt x="78" y="237"/>
                  </a:cubicBezTo>
                  <a:cubicBezTo>
                    <a:pt x="78" y="237"/>
                    <a:pt x="78" y="238"/>
                    <a:pt x="77" y="239"/>
                  </a:cubicBezTo>
                  <a:cubicBezTo>
                    <a:pt x="75" y="242"/>
                    <a:pt x="73" y="243"/>
                    <a:pt x="70" y="244"/>
                  </a:cubicBezTo>
                  <a:cubicBezTo>
                    <a:pt x="68" y="242"/>
                    <a:pt x="68" y="241"/>
                    <a:pt x="67" y="238"/>
                  </a:cubicBezTo>
                  <a:cubicBezTo>
                    <a:pt x="65" y="236"/>
                    <a:pt x="63" y="234"/>
                    <a:pt x="60" y="234"/>
                  </a:cubicBezTo>
                  <a:cubicBezTo>
                    <a:pt x="56" y="234"/>
                    <a:pt x="55" y="237"/>
                    <a:pt x="52" y="238"/>
                  </a:cubicBezTo>
                  <a:cubicBezTo>
                    <a:pt x="50" y="239"/>
                    <a:pt x="49" y="239"/>
                    <a:pt x="48" y="239"/>
                  </a:cubicBezTo>
                  <a:cubicBezTo>
                    <a:pt x="42" y="241"/>
                    <a:pt x="39" y="244"/>
                    <a:pt x="34" y="244"/>
                  </a:cubicBezTo>
                  <a:cubicBezTo>
                    <a:pt x="30" y="244"/>
                    <a:pt x="28" y="244"/>
                    <a:pt x="26" y="242"/>
                  </a:cubicBezTo>
                  <a:cubicBezTo>
                    <a:pt x="24" y="241"/>
                    <a:pt x="24" y="240"/>
                    <a:pt x="23" y="239"/>
                  </a:cubicBezTo>
                  <a:cubicBezTo>
                    <a:pt x="20" y="236"/>
                    <a:pt x="18" y="235"/>
                    <a:pt x="15" y="235"/>
                  </a:cubicBezTo>
                  <a:cubicBezTo>
                    <a:pt x="15" y="235"/>
                    <a:pt x="15" y="235"/>
                    <a:pt x="15" y="235"/>
                  </a:cubicBezTo>
                  <a:cubicBezTo>
                    <a:pt x="13" y="205"/>
                    <a:pt x="13" y="205"/>
                    <a:pt x="13" y="205"/>
                  </a:cubicBezTo>
                  <a:cubicBezTo>
                    <a:pt x="13" y="205"/>
                    <a:pt x="13" y="205"/>
                    <a:pt x="13" y="205"/>
                  </a:cubicBezTo>
                  <a:cubicBezTo>
                    <a:pt x="15" y="204"/>
                    <a:pt x="15" y="205"/>
                    <a:pt x="16" y="204"/>
                  </a:cubicBezTo>
                  <a:cubicBezTo>
                    <a:pt x="17" y="203"/>
                    <a:pt x="18" y="203"/>
                    <a:pt x="19" y="201"/>
                  </a:cubicBezTo>
                  <a:cubicBezTo>
                    <a:pt x="20" y="200"/>
                    <a:pt x="20" y="199"/>
                    <a:pt x="20" y="198"/>
                  </a:cubicBezTo>
                  <a:cubicBezTo>
                    <a:pt x="21" y="196"/>
                    <a:pt x="21" y="195"/>
                    <a:pt x="21" y="193"/>
                  </a:cubicBezTo>
                  <a:cubicBezTo>
                    <a:pt x="21" y="188"/>
                    <a:pt x="18" y="186"/>
                    <a:pt x="15" y="182"/>
                  </a:cubicBezTo>
                  <a:cubicBezTo>
                    <a:pt x="15" y="182"/>
                    <a:pt x="15" y="181"/>
                    <a:pt x="14" y="181"/>
                  </a:cubicBezTo>
                  <a:cubicBezTo>
                    <a:pt x="14" y="180"/>
                    <a:pt x="12" y="180"/>
                    <a:pt x="11" y="178"/>
                  </a:cubicBezTo>
                  <a:cubicBezTo>
                    <a:pt x="11" y="178"/>
                    <a:pt x="11" y="178"/>
                    <a:pt x="11" y="178"/>
                  </a:cubicBezTo>
                  <a:cubicBezTo>
                    <a:pt x="13" y="170"/>
                    <a:pt x="14" y="165"/>
                    <a:pt x="15" y="157"/>
                  </a:cubicBezTo>
                  <a:cubicBezTo>
                    <a:pt x="15" y="153"/>
                    <a:pt x="15" y="151"/>
                    <a:pt x="16" y="149"/>
                  </a:cubicBezTo>
                  <a:cubicBezTo>
                    <a:pt x="16" y="149"/>
                    <a:pt x="16" y="149"/>
                    <a:pt x="16" y="149"/>
                  </a:cubicBezTo>
                  <a:cubicBezTo>
                    <a:pt x="19" y="153"/>
                    <a:pt x="22" y="154"/>
                    <a:pt x="27" y="157"/>
                  </a:cubicBezTo>
                  <a:cubicBezTo>
                    <a:pt x="29" y="158"/>
                    <a:pt x="30" y="160"/>
                    <a:pt x="33" y="162"/>
                  </a:cubicBezTo>
                  <a:cubicBezTo>
                    <a:pt x="36" y="164"/>
                    <a:pt x="38" y="166"/>
                    <a:pt x="43" y="167"/>
                  </a:cubicBezTo>
                  <a:cubicBezTo>
                    <a:pt x="45" y="168"/>
                    <a:pt x="46" y="169"/>
                    <a:pt x="49" y="170"/>
                  </a:cubicBezTo>
                  <a:cubicBezTo>
                    <a:pt x="50" y="171"/>
                    <a:pt x="51" y="174"/>
                    <a:pt x="53" y="174"/>
                  </a:cubicBezTo>
                  <a:cubicBezTo>
                    <a:pt x="61" y="174"/>
                    <a:pt x="65" y="171"/>
                    <a:pt x="72" y="167"/>
                  </a:cubicBezTo>
                  <a:cubicBezTo>
                    <a:pt x="76" y="165"/>
                    <a:pt x="78" y="163"/>
                    <a:pt x="82" y="161"/>
                  </a:cubicBezTo>
                  <a:cubicBezTo>
                    <a:pt x="84" y="159"/>
                    <a:pt x="86" y="159"/>
                    <a:pt x="88" y="158"/>
                  </a:cubicBezTo>
                  <a:cubicBezTo>
                    <a:pt x="89" y="157"/>
                    <a:pt x="91" y="157"/>
                    <a:pt x="91" y="155"/>
                  </a:cubicBezTo>
                  <a:cubicBezTo>
                    <a:pt x="91" y="153"/>
                    <a:pt x="90" y="153"/>
                    <a:pt x="90" y="151"/>
                  </a:cubicBezTo>
                  <a:cubicBezTo>
                    <a:pt x="88" y="147"/>
                    <a:pt x="88" y="144"/>
                    <a:pt x="85" y="141"/>
                  </a:cubicBezTo>
                  <a:cubicBezTo>
                    <a:pt x="83" y="139"/>
                    <a:pt x="80" y="140"/>
                    <a:pt x="77" y="140"/>
                  </a:cubicBezTo>
                  <a:cubicBezTo>
                    <a:pt x="73" y="139"/>
                    <a:pt x="71" y="138"/>
                    <a:pt x="67" y="138"/>
                  </a:cubicBezTo>
                  <a:cubicBezTo>
                    <a:pt x="67" y="136"/>
                    <a:pt x="67" y="135"/>
                    <a:pt x="67" y="133"/>
                  </a:cubicBezTo>
                  <a:cubicBezTo>
                    <a:pt x="67" y="132"/>
                    <a:pt x="65" y="132"/>
                    <a:pt x="65" y="131"/>
                  </a:cubicBezTo>
                  <a:cubicBezTo>
                    <a:pt x="65" y="128"/>
                    <a:pt x="66" y="127"/>
                    <a:pt x="68" y="126"/>
                  </a:cubicBezTo>
                  <a:cubicBezTo>
                    <a:pt x="70" y="122"/>
                    <a:pt x="72" y="119"/>
                    <a:pt x="76" y="116"/>
                  </a:cubicBezTo>
                  <a:cubicBezTo>
                    <a:pt x="79" y="113"/>
                    <a:pt x="81" y="111"/>
                    <a:pt x="81" y="107"/>
                  </a:cubicBezTo>
                  <a:cubicBezTo>
                    <a:pt x="81" y="102"/>
                    <a:pt x="77" y="100"/>
                    <a:pt x="73" y="96"/>
                  </a:cubicBezTo>
                  <a:cubicBezTo>
                    <a:pt x="71" y="93"/>
                    <a:pt x="70" y="91"/>
                    <a:pt x="68" y="88"/>
                  </a:cubicBezTo>
                  <a:cubicBezTo>
                    <a:pt x="67" y="87"/>
                    <a:pt x="67" y="85"/>
                    <a:pt x="66" y="85"/>
                  </a:cubicBezTo>
                  <a:cubicBezTo>
                    <a:pt x="63" y="85"/>
                    <a:pt x="62" y="87"/>
                    <a:pt x="60" y="87"/>
                  </a:cubicBezTo>
                  <a:cubicBezTo>
                    <a:pt x="52" y="89"/>
                    <a:pt x="47" y="90"/>
                    <a:pt x="39" y="90"/>
                  </a:cubicBezTo>
                  <a:cubicBezTo>
                    <a:pt x="28" y="90"/>
                    <a:pt x="28" y="90"/>
                    <a:pt x="28" y="90"/>
                  </a:cubicBezTo>
                  <a:cubicBezTo>
                    <a:pt x="27" y="90"/>
                    <a:pt x="26" y="91"/>
                    <a:pt x="26" y="91"/>
                  </a:cubicBezTo>
                  <a:cubicBezTo>
                    <a:pt x="21" y="92"/>
                    <a:pt x="19" y="93"/>
                    <a:pt x="15" y="93"/>
                  </a:cubicBezTo>
                  <a:cubicBezTo>
                    <a:pt x="12" y="93"/>
                    <a:pt x="11" y="90"/>
                    <a:pt x="10" y="87"/>
                  </a:cubicBezTo>
                  <a:cubicBezTo>
                    <a:pt x="9" y="84"/>
                    <a:pt x="7" y="82"/>
                    <a:pt x="7" y="78"/>
                  </a:cubicBezTo>
                  <a:cubicBezTo>
                    <a:pt x="7" y="65"/>
                    <a:pt x="7" y="65"/>
                    <a:pt x="7" y="65"/>
                  </a:cubicBezTo>
                  <a:cubicBezTo>
                    <a:pt x="7" y="60"/>
                    <a:pt x="7" y="56"/>
                    <a:pt x="6" y="51"/>
                  </a:cubicBezTo>
                  <a:cubicBezTo>
                    <a:pt x="5" y="47"/>
                    <a:pt x="5" y="45"/>
                    <a:pt x="3" y="41"/>
                  </a:cubicBezTo>
                  <a:cubicBezTo>
                    <a:pt x="2" y="40"/>
                    <a:pt x="0" y="39"/>
                    <a:pt x="0" y="38"/>
                  </a:cubicBezTo>
                  <a:cubicBezTo>
                    <a:pt x="0" y="33"/>
                    <a:pt x="6" y="33"/>
                    <a:pt x="10" y="32"/>
                  </a:cubicBezTo>
                  <a:cubicBezTo>
                    <a:pt x="15" y="31"/>
                    <a:pt x="19" y="32"/>
                    <a:pt x="24" y="29"/>
                  </a:cubicBezTo>
                  <a:cubicBezTo>
                    <a:pt x="30" y="25"/>
                    <a:pt x="32" y="20"/>
                    <a:pt x="37" y="15"/>
                  </a:cubicBezTo>
                  <a:cubicBezTo>
                    <a:pt x="39" y="13"/>
                    <a:pt x="40" y="11"/>
                    <a:pt x="42" y="9"/>
                  </a:cubicBezTo>
                  <a:cubicBezTo>
                    <a:pt x="44" y="7"/>
                    <a:pt x="46" y="7"/>
                    <a:pt x="49" y="7"/>
                  </a:cubicBezTo>
                  <a:cubicBezTo>
                    <a:pt x="54" y="7"/>
                    <a:pt x="58" y="8"/>
                    <a:pt x="64" y="8"/>
                  </a:cubicBezTo>
                  <a:cubicBezTo>
                    <a:pt x="73" y="8"/>
                    <a:pt x="73" y="8"/>
                    <a:pt x="73" y="8"/>
                  </a:cubicBezTo>
                  <a:cubicBezTo>
                    <a:pt x="78" y="8"/>
                    <a:pt x="80" y="5"/>
                    <a:pt x="83" y="3"/>
                  </a:cubicBezTo>
                  <a:cubicBezTo>
                    <a:pt x="86" y="2"/>
                    <a:pt x="86" y="1"/>
                    <a:pt x="89" y="0"/>
                  </a:cubicBezTo>
                  <a:cubicBezTo>
                    <a:pt x="89" y="0"/>
                    <a:pt x="89" y="0"/>
                    <a:pt x="89" y="0"/>
                  </a:cubicBezTo>
                  <a:cubicBezTo>
                    <a:pt x="90" y="2"/>
                    <a:pt x="91" y="5"/>
                    <a:pt x="93" y="7"/>
                  </a:cubicBezTo>
                  <a:cubicBezTo>
                    <a:pt x="97" y="15"/>
                    <a:pt x="102" y="16"/>
                    <a:pt x="110" y="20"/>
                  </a:cubicBezTo>
                  <a:cubicBezTo>
                    <a:pt x="116" y="24"/>
                    <a:pt x="119" y="29"/>
                    <a:pt x="127" y="29"/>
                  </a:cubicBezTo>
                  <a:cubicBezTo>
                    <a:pt x="136" y="29"/>
                    <a:pt x="141" y="25"/>
                    <a:pt x="150" y="22"/>
                  </a:cubicBezTo>
                  <a:cubicBezTo>
                    <a:pt x="150" y="22"/>
                    <a:pt x="150" y="22"/>
                    <a:pt x="150" y="22"/>
                  </a:cubicBezTo>
                  <a:cubicBezTo>
                    <a:pt x="153" y="27"/>
                    <a:pt x="159" y="30"/>
                    <a:pt x="165" y="34"/>
                  </a:cubicBezTo>
                  <a:cubicBezTo>
                    <a:pt x="175" y="38"/>
                    <a:pt x="184" y="40"/>
                    <a:pt x="187" y="51"/>
                  </a:cubicBezTo>
                  <a:cubicBezTo>
                    <a:pt x="187" y="71"/>
                    <a:pt x="187" y="71"/>
                    <a:pt x="187" y="71"/>
                  </a:cubicBezTo>
                  <a:cubicBezTo>
                    <a:pt x="187" y="76"/>
                    <a:pt x="188" y="79"/>
                    <a:pt x="188" y="84"/>
                  </a:cubicBezTo>
                  <a:cubicBezTo>
                    <a:pt x="188" y="122"/>
                    <a:pt x="188" y="122"/>
                    <a:pt x="188" y="122"/>
                  </a:cubicBezTo>
                  <a:cubicBezTo>
                    <a:pt x="188" y="127"/>
                    <a:pt x="189" y="130"/>
                    <a:pt x="189" y="134"/>
                  </a:cubicBezTo>
                  <a:cubicBezTo>
                    <a:pt x="189" y="134"/>
                    <a:pt x="189" y="134"/>
                    <a:pt x="189" y="134"/>
                  </a:cubicBezTo>
                  <a:cubicBezTo>
                    <a:pt x="186" y="139"/>
                    <a:pt x="183" y="140"/>
                    <a:pt x="179" y="146"/>
                  </a:cubicBezTo>
                  <a:cubicBezTo>
                    <a:pt x="176" y="150"/>
                    <a:pt x="175" y="153"/>
                    <a:pt x="173" y="158"/>
                  </a:cubicBezTo>
                  <a:cubicBezTo>
                    <a:pt x="171" y="161"/>
                    <a:pt x="169" y="162"/>
                    <a:pt x="167" y="166"/>
                  </a:cubicBezTo>
                  <a:cubicBezTo>
                    <a:pt x="165" y="170"/>
                    <a:pt x="164" y="172"/>
                    <a:pt x="161" y="177"/>
                  </a:cubicBezTo>
                  <a:cubicBezTo>
                    <a:pt x="161" y="177"/>
                    <a:pt x="161" y="177"/>
                    <a:pt x="161" y="177"/>
                  </a:cubicBezTo>
                  <a:cubicBezTo>
                    <a:pt x="157" y="177"/>
                    <a:pt x="157" y="177"/>
                    <a:pt x="157" y="177"/>
                  </a:cubicBezTo>
                  <a:cubicBezTo>
                    <a:pt x="155" y="177"/>
                    <a:pt x="154" y="175"/>
                    <a:pt x="152" y="175"/>
                  </a:cubicBezTo>
                  <a:cubicBezTo>
                    <a:pt x="151" y="175"/>
                    <a:pt x="151" y="176"/>
                    <a:pt x="150" y="176"/>
                  </a:cubicBezTo>
                  <a:cubicBezTo>
                    <a:pt x="150" y="182"/>
                    <a:pt x="148" y="189"/>
                    <a:pt x="142" y="189"/>
                  </a:cubicBezTo>
                  <a:cubicBezTo>
                    <a:pt x="140" y="189"/>
                    <a:pt x="139" y="187"/>
                    <a:pt x="137" y="187"/>
                  </a:cubicBezTo>
                  <a:cubicBezTo>
                    <a:pt x="134" y="187"/>
                    <a:pt x="131" y="188"/>
                    <a:pt x="129" y="190"/>
                  </a:cubicBezTo>
                  <a:cubicBezTo>
                    <a:pt x="129" y="190"/>
                    <a:pt x="129" y="190"/>
                    <a:pt x="129" y="190"/>
                  </a:cubicBezTo>
                  <a:close/>
                  <a:moveTo>
                    <a:pt x="137" y="211"/>
                  </a:moveTo>
                  <a:cubicBezTo>
                    <a:pt x="134" y="215"/>
                    <a:pt x="134" y="217"/>
                    <a:pt x="131" y="221"/>
                  </a:cubicBezTo>
                  <a:cubicBezTo>
                    <a:pt x="129" y="225"/>
                    <a:pt x="127" y="227"/>
                    <a:pt x="123" y="230"/>
                  </a:cubicBezTo>
                  <a:cubicBezTo>
                    <a:pt x="120" y="233"/>
                    <a:pt x="119" y="236"/>
                    <a:pt x="115" y="238"/>
                  </a:cubicBezTo>
                  <a:cubicBezTo>
                    <a:pt x="112" y="240"/>
                    <a:pt x="109" y="242"/>
                    <a:pt x="105" y="243"/>
                  </a:cubicBezTo>
                  <a:cubicBezTo>
                    <a:pt x="103" y="244"/>
                    <a:pt x="101" y="244"/>
                    <a:pt x="99" y="246"/>
                  </a:cubicBezTo>
                  <a:cubicBezTo>
                    <a:pt x="99" y="247"/>
                    <a:pt x="99" y="248"/>
                    <a:pt x="99" y="250"/>
                  </a:cubicBezTo>
                  <a:cubicBezTo>
                    <a:pt x="99" y="254"/>
                    <a:pt x="99" y="256"/>
                    <a:pt x="98" y="260"/>
                  </a:cubicBezTo>
                  <a:cubicBezTo>
                    <a:pt x="98" y="265"/>
                    <a:pt x="97" y="269"/>
                    <a:pt x="97" y="274"/>
                  </a:cubicBezTo>
                  <a:cubicBezTo>
                    <a:pt x="96" y="281"/>
                    <a:pt x="96" y="285"/>
                    <a:pt x="95" y="292"/>
                  </a:cubicBezTo>
                  <a:cubicBezTo>
                    <a:pt x="95" y="296"/>
                    <a:pt x="94" y="298"/>
                    <a:pt x="93" y="302"/>
                  </a:cubicBezTo>
                  <a:cubicBezTo>
                    <a:pt x="93" y="307"/>
                    <a:pt x="93" y="310"/>
                    <a:pt x="93" y="316"/>
                  </a:cubicBezTo>
                  <a:cubicBezTo>
                    <a:pt x="93" y="317"/>
                    <a:pt x="92" y="318"/>
                    <a:pt x="92" y="319"/>
                  </a:cubicBezTo>
                  <a:cubicBezTo>
                    <a:pt x="92" y="325"/>
                    <a:pt x="95" y="328"/>
                    <a:pt x="97" y="333"/>
                  </a:cubicBezTo>
                  <a:cubicBezTo>
                    <a:pt x="97" y="333"/>
                    <a:pt x="97" y="333"/>
                    <a:pt x="97" y="333"/>
                  </a:cubicBezTo>
                  <a:cubicBezTo>
                    <a:pt x="98" y="333"/>
                    <a:pt x="98" y="333"/>
                    <a:pt x="99" y="333"/>
                  </a:cubicBezTo>
                  <a:cubicBezTo>
                    <a:pt x="104" y="333"/>
                    <a:pt x="107" y="333"/>
                    <a:pt x="111" y="336"/>
                  </a:cubicBezTo>
                  <a:cubicBezTo>
                    <a:pt x="112" y="337"/>
                    <a:pt x="111" y="338"/>
                    <a:pt x="112" y="338"/>
                  </a:cubicBezTo>
                  <a:cubicBezTo>
                    <a:pt x="116" y="343"/>
                    <a:pt x="118" y="347"/>
                    <a:pt x="122" y="352"/>
                  </a:cubicBezTo>
                  <a:cubicBezTo>
                    <a:pt x="124" y="354"/>
                    <a:pt x="126" y="355"/>
                    <a:pt x="127" y="357"/>
                  </a:cubicBezTo>
                  <a:cubicBezTo>
                    <a:pt x="130" y="361"/>
                    <a:pt x="131" y="364"/>
                    <a:pt x="134" y="367"/>
                  </a:cubicBezTo>
                  <a:cubicBezTo>
                    <a:pt x="137" y="372"/>
                    <a:pt x="140" y="374"/>
                    <a:pt x="144" y="378"/>
                  </a:cubicBezTo>
                  <a:cubicBezTo>
                    <a:pt x="144" y="378"/>
                    <a:pt x="144" y="378"/>
                    <a:pt x="144" y="378"/>
                  </a:cubicBezTo>
                  <a:cubicBezTo>
                    <a:pt x="152" y="379"/>
                    <a:pt x="158" y="379"/>
                    <a:pt x="166" y="382"/>
                  </a:cubicBezTo>
                  <a:cubicBezTo>
                    <a:pt x="166" y="382"/>
                    <a:pt x="166" y="382"/>
                    <a:pt x="166" y="382"/>
                  </a:cubicBezTo>
                  <a:cubicBezTo>
                    <a:pt x="167" y="377"/>
                    <a:pt x="168" y="374"/>
                    <a:pt x="168" y="370"/>
                  </a:cubicBezTo>
                  <a:cubicBezTo>
                    <a:pt x="161" y="331"/>
                    <a:pt x="161" y="331"/>
                    <a:pt x="161" y="331"/>
                  </a:cubicBezTo>
                  <a:cubicBezTo>
                    <a:pt x="162" y="329"/>
                    <a:pt x="163" y="328"/>
                    <a:pt x="163" y="326"/>
                  </a:cubicBezTo>
                  <a:cubicBezTo>
                    <a:pt x="163" y="324"/>
                    <a:pt x="162" y="323"/>
                    <a:pt x="162" y="321"/>
                  </a:cubicBezTo>
                  <a:cubicBezTo>
                    <a:pt x="191" y="323"/>
                    <a:pt x="191" y="323"/>
                    <a:pt x="191" y="323"/>
                  </a:cubicBezTo>
                  <a:cubicBezTo>
                    <a:pt x="191" y="323"/>
                    <a:pt x="191" y="323"/>
                    <a:pt x="191" y="323"/>
                  </a:cubicBezTo>
                  <a:cubicBezTo>
                    <a:pt x="191" y="317"/>
                    <a:pt x="191" y="310"/>
                    <a:pt x="191" y="301"/>
                  </a:cubicBezTo>
                  <a:cubicBezTo>
                    <a:pt x="191" y="293"/>
                    <a:pt x="191" y="293"/>
                    <a:pt x="191" y="293"/>
                  </a:cubicBezTo>
                  <a:cubicBezTo>
                    <a:pt x="187" y="265"/>
                    <a:pt x="187" y="265"/>
                    <a:pt x="187" y="265"/>
                  </a:cubicBezTo>
                  <a:cubicBezTo>
                    <a:pt x="187" y="244"/>
                    <a:pt x="187" y="244"/>
                    <a:pt x="187" y="244"/>
                  </a:cubicBezTo>
                  <a:cubicBezTo>
                    <a:pt x="187" y="236"/>
                    <a:pt x="190" y="232"/>
                    <a:pt x="192" y="224"/>
                  </a:cubicBezTo>
                  <a:cubicBezTo>
                    <a:pt x="195" y="213"/>
                    <a:pt x="197" y="206"/>
                    <a:pt x="197" y="196"/>
                  </a:cubicBezTo>
                  <a:cubicBezTo>
                    <a:pt x="197" y="196"/>
                    <a:pt x="197" y="196"/>
                    <a:pt x="197" y="196"/>
                  </a:cubicBezTo>
                  <a:cubicBezTo>
                    <a:pt x="194" y="197"/>
                    <a:pt x="190" y="198"/>
                    <a:pt x="186" y="199"/>
                  </a:cubicBezTo>
                  <a:cubicBezTo>
                    <a:pt x="182" y="201"/>
                    <a:pt x="180" y="203"/>
                    <a:pt x="177" y="204"/>
                  </a:cubicBezTo>
                  <a:cubicBezTo>
                    <a:pt x="167" y="202"/>
                    <a:pt x="167" y="202"/>
                    <a:pt x="167" y="202"/>
                  </a:cubicBezTo>
                  <a:cubicBezTo>
                    <a:pt x="167" y="202"/>
                    <a:pt x="167" y="202"/>
                    <a:pt x="167" y="202"/>
                  </a:cubicBezTo>
                  <a:cubicBezTo>
                    <a:pt x="166" y="204"/>
                    <a:pt x="165" y="206"/>
                    <a:pt x="163" y="209"/>
                  </a:cubicBezTo>
                  <a:cubicBezTo>
                    <a:pt x="161" y="214"/>
                    <a:pt x="159" y="218"/>
                    <a:pt x="154" y="218"/>
                  </a:cubicBezTo>
                  <a:cubicBezTo>
                    <a:pt x="147" y="218"/>
                    <a:pt x="143" y="214"/>
                    <a:pt x="137" y="211"/>
                  </a:cubicBezTo>
                  <a:cubicBezTo>
                    <a:pt x="137" y="211"/>
                    <a:pt x="137" y="211"/>
                    <a:pt x="137" y="211"/>
                  </a:cubicBezTo>
                  <a:close/>
                  <a:moveTo>
                    <a:pt x="143" y="423"/>
                  </a:moveTo>
                  <a:cubicBezTo>
                    <a:pt x="150" y="426"/>
                    <a:pt x="153" y="431"/>
                    <a:pt x="159" y="434"/>
                  </a:cubicBezTo>
                  <a:cubicBezTo>
                    <a:pt x="159" y="434"/>
                    <a:pt x="159" y="434"/>
                    <a:pt x="159" y="434"/>
                  </a:cubicBezTo>
                  <a:cubicBezTo>
                    <a:pt x="160" y="434"/>
                    <a:pt x="160" y="433"/>
                    <a:pt x="161" y="432"/>
                  </a:cubicBezTo>
                  <a:cubicBezTo>
                    <a:pt x="168" y="425"/>
                    <a:pt x="182" y="426"/>
                    <a:pt x="182" y="415"/>
                  </a:cubicBezTo>
                  <a:cubicBezTo>
                    <a:pt x="182" y="412"/>
                    <a:pt x="182" y="412"/>
                    <a:pt x="182" y="412"/>
                  </a:cubicBezTo>
                  <a:cubicBezTo>
                    <a:pt x="182" y="412"/>
                    <a:pt x="182" y="412"/>
                    <a:pt x="182" y="412"/>
                  </a:cubicBezTo>
                  <a:cubicBezTo>
                    <a:pt x="179" y="411"/>
                    <a:pt x="176" y="411"/>
                    <a:pt x="173" y="411"/>
                  </a:cubicBezTo>
                  <a:cubicBezTo>
                    <a:pt x="167" y="409"/>
                    <a:pt x="164" y="408"/>
                    <a:pt x="159" y="408"/>
                  </a:cubicBezTo>
                  <a:cubicBezTo>
                    <a:pt x="155" y="408"/>
                    <a:pt x="153" y="409"/>
                    <a:pt x="149" y="410"/>
                  </a:cubicBezTo>
                  <a:cubicBezTo>
                    <a:pt x="149" y="410"/>
                    <a:pt x="149" y="410"/>
                    <a:pt x="149" y="410"/>
                  </a:cubicBezTo>
                  <a:cubicBezTo>
                    <a:pt x="147" y="416"/>
                    <a:pt x="146" y="417"/>
                    <a:pt x="143" y="42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6"/>
            <p:cNvSpPr>
              <a:spLocks noEditPoints="1"/>
            </p:cNvSpPr>
            <p:nvPr/>
          </p:nvSpPr>
          <p:spPr bwMode="auto">
            <a:xfrm>
              <a:off x="6997700" y="1535113"/>
              <a:ext cx="993775" cy="866775"/>
            </a:xfrm>
            <a:custGeom>
              <a:avLst/>
              <a:gdLst/>
              <a:ahLst/>
              <a:cxnLst>
                <a:cxn ang="0">
                  <a:pos x="281" y="99"/>
                </a:cxn>
                <a:cxn ang="0">
                  <a:pos x="242" y="115"/>
                </a:cxn>
                <a:cxn ang="0">
                  <a:pos x="216" y="93"/>
                </a:cxn>
                <a:cxn ang="0">
                  <a:pos x="195" y="52"/>
                </a:cxn>
                <a:cxn ang="0">
                  <a:pos x="162" y="28"/>
                </a:cxn>
                <a:cxn ang="0">
                  <a:pos x="107" y="4"/>
                </a:cxn>
                <a:cxn ang="0">
                  <a:pos x="68" y="11"/>
                </a:cxn>
                <a:cxn ang="0">
                  <a:pos x="125" y="33"/>
                </a:cxn>
                <a:cxn ang="0">
                  <a:pos x="137" y="55"/>
                </a:cxn>
                <a:cxn ang="0">
                  <a:pos x="121" y="64"/>
                </a:cxn>
                <a:cxn ang="0">
                  <a:pos x="55" y="68"/>
                </a:cxn>
                <a:cxn ang="0">
                  <a:pos x="27" y="65"/>
                </a:cxn>
                <a:cxn ang="0">
                  <a:pos x="4" y="91"/>
                </a:cxn>
                <a:cxn ang="0">
                  <a:pos x="0" y="103"/>
                </a:cxn>
                <a:cxn ang="0">
                  <a:pos x="46" y="96"/>
                </a:cxn>
                <a:cxn ang="0">
                  <a:pos x="69" y="113"/>
                </a:cxn>
                <a:cxn ang="0">
                  <a:pos x="111" y="149"/>
                </a:cxn>
                <a:cxn ang="0">
                  <a:pos x="147" y="183"/>
                </a:cxn>
                <a:cxn ang="0">
                  <a:pos x="148" y="254"/>
                </a:cxn>
                <a:cxn ang="0">
                  <a:pos x="142" y="295"/>
                </a:cxn>
                <a:cxn ang="0">
                  <a:pos x="154" y="322"/>
                </a:cxn>
                <a:cxn ang="0">
                  <a:pos x="164" y="368"/>
                </a:cxn>
                <a:cxn ang="0">
                  <a:pos x="166" y="432"/>
                </a:cxn>
                <a:cxn ang="0">
                  <a:pos x="214" y="438"/>
                </a:cxn>
                <a:cxn ang="0">
                  <a:pos x="233" y="402"/>
                </a:cxn>
                <a:cxn ang="0">
                  <a:pos x="315" y="285"/>
                </a:cxn>
                <a:cxn ang="0">
                  <a:pos x="310" y="198"/>
                </a:cxn>
                <a:cxn ang="0">
                  <a:pos x="302" y="168"/>
                </a:cxn>
                <a:cxn ang="0">
                  <a:pos x="321" y="142"/>
                </a:cxn>
                <a:cxn ang="0">
                  <a:pos x="308" y="106"/>
                </a:cxn>
                <a:cxn ang="0">
                  <a:pos x="317" y="85"/>
                </a:cxn>
                <a:cxn ang="0">
                  <a:pos x="322" y="56"/>
                </a:cxn>
                <a:cxn ang="0">
                  <a:pos x="301" y="75"/>
                </a:cxn>
                <a:cxn ang="0">
                  <a:pos x="473" y="109"/>
                </a:cxn>
                <a:cxn ang="0">
                  <a:pos x="467" y="84"/>
                </a:cxn>
                <a:cxn ang="0">
                  <a:pos x="495" y="41"/>
                </a:cxn>
                <a:cxn ang="0">
                  <a:pos x="486" y="79"/>
                </a:cxn>
                <a:cxn ang="0">
                  <a:pos x="503" y="103"/>
                </a:cxn>
                <a:cxn ang="0">
                  <a:pos x="473" y="109"/>
                </a:cxn>
                <a:cxn ang="0">
                  <a:pos x="474" y="277"/>
                </a:cxn>
                <a:cxn ang="0">
                  <a:pos x="497" y="230"/>
                </a:cxn>
                <a:cxn ang="0">
                  <a:pos x="503" y="294"/>
                </a:cxn>
                <a:cxn ang="0">
                  <a:pos x="488" y="303"/>
                </a:cxn>
                <a:cxn ang="0">
                  <a:pos x="465" y="315"/>
                </a:cxn>
                <a:cxn ang="0">
                  <a:pos x="449" y="330"/>
                </a:cxn>
                <a:cxn ang="0">
                  <a:pos x="407" y="315"/>
                </a:cxn>
                <a:cxn ang="0">
                  <a:pos x="414" y="292"/>
                </a:cxn>
                <a:cxn ang="0">
                  <a:pos x="396" y="246"/>
                </a:cxn>
                <a:cxn ang="0">
                  <a:pos x="417" y="243"/>
                </a:cxn>
                <a:cxn ang="0">
                  <a:pos x="440" y="274"/>
                </a:cxn>
              </a:cxnLst>
              <a:rect l="0" t="0" r="r" b="b"/>
              <a:pathLst>
                <a:path w="504" h="439">
                  <a:moveTo>
                    <a:pt x="285" y="75"/>
                  </a:moveTo>
                  <a:cubicBezTo>
                    <a:pt x="285" y="78"/>
                    <a:pt x="285" y="80"/>
                    <a:pt x="285" y="83"/>
                  </a:cubicBezTo>
                  <a:cubicBezTo>
                    <a:pt x="284" y="85"/>
                    <a:pt x="283" y="87"/>
                    <a:pt x="283" y="89"/>
                  </a:cubicBezTo>
                  <a:cubicBezTo>
                    <a:pt x="282" y="93"/>
                    <a:pt x="283" y="95"/>
                    <a:pt x="281" y="99"/>
                  </a:cubicBezTo>
                  <a:cubicBezTo>
                    <a:pt x="280" y="101"/>
                    <a:pt x="279" y="102"/>
                    <a:pt x="277" y="104"/>
                  </a:cubicBezTo>
                  <a:cubicBezTo>
                    <a:pt x="276" y="106"/>
                    <a:pt x="275" y="107"/>
                    <a:pt x="274" y="107"/>
                  </a:cubicBezTo>
                  <a:cubicBezTo>
                    <a:pt x="270" y="110"/>
                    <a:pt x="268" y="110"/>
                    <a:pt x="264" y="111"/>
                  </a:cubicBezTo>
                  <a:cubicBezTo>
                    <a:pt x="255" y="113"/>
                    <a:pt x="250" y="115"/>
                    <a:pt x="242" y="115"/>
                  </a:cubicBezTo>
                  <a:cubicBezTo>
                    <a:pt x="232" y="115"/>
                    <a:pt x="232" y="115"/>
                    <a:pt x="232" y="115"/>
                  </a:cubicBezTo>
                  <a:cubicBezTo>
                    <a:pt x="229" y="115"/>
                    <a:pt x="226" y="114"/>
                    <a:pt x="224" y="112"/>
                  </a:cubicBezTo>
                  <a:cubicBezTo>
                    <a:pt x="222" y="110"/>
                    <a:pt x="222" y="107"/>
                    <a:pt x="221" y="103"/>
                  </a:cubicBezTo>
                  <a:cubicBezTo>
                    <a:pt x="220" y="99"/>
                    <a:pt x="218" y="97"/>
                    <a:pt x="216" y="93"/>
                  </a:cubicBezTo>
                  <a:cubicBezTo>
                    <a:pt x="213" y="86"/>
                    <a:pt x="213" y="81"/>
                    <a:pt x="211" y="73"/>
                  </a:cubicBezTo>
                  <a:cubicBezTo>
                    <a:pt x="211" y="71"/>
                    <a:pt x="210" y="69"/>
                    <a:pt x="209" y="67"/>
                  </a:cubicBezTo>
                  <a:cubicBezTo>
                    <a:pt x="207" y="63"/>
                    <a:pt x="206" y="60"/>
                    <a:pt x="203" y="57"/>
                  </a:cubicBezTo>
                  <a:cubicBezTo>
                    <a:pt x="200" y="55"/>
                    <a:pt x="198" y="54"/>
                    <a:pt x="195" y="52"/>
                  </a:cubicBezTo>
                  <a:cubicBezTo>
                    <a:pt x="192" y="49"/>
                    <a:pt x="190" y="47"/>
                    <a:pt x="187" y="45"/>
                  </a:cubicBezTo>
                  <a:cubicBezTo>
                    <a:pt x="184" y="41"/>
                    <a:pt x="181" y="40"/>
                    <a:pt x="178" y="37"/>
                  </a:cubicBezTo>
                  <a:cubicBezTo>
                    <a:pt x="175" y="34"/>
                    <a:pt x="174" y="32"/>
                    <a:pt x="170" y="30"/>
                  </a:cubicBezTo>
                  <a:cubicBezTo>
                    <a:pt x="168" y="28"/>
                    <a:pt x="165" y="28"/>
                    <a:pt x="162" y="28"/>
                  </a:cubicBezTo>
                  <a:cubicBezTo>
                    <a:pt x="153" y="28"/>
                    <a:pt x="153" y="28"/>
                    <a:pt x="153" y="28"/>
                  </a:cubicBezTo>
                  <a:cubicBezTo>
                    <a:pt x="143" y="28"/>
                    <a:pt x="141" y="19"/>
                    <a:pt x="134" y="14"/>
                  </a:cubicBezTo>
                  <a:cubicBezTo>
                    <a:pt x="128" y="9"/>
                    <a:pt x="123" y="9"/>
                    <a:pt x="116" y="7"/>
                  </a:cubicBezTo>
                  <a:cubicBezTo>
                    <a:pt x="113" y="5"/>
                    <a:pt x="111" y="4"/>
                    <a:pt x="107" y="4"/>
                  </a:cubicBezTo>
                  <a:cubicBezTo>
                    <a:pt x="96" y="2"/>
                    <a:pt x="88" y="1"/>
                    <a:pt x="77" y="0"/>
                  </a:cubicBezTo>
                  <a:cubicBezTo>
                    <a:pt x="77" y="0"/>
                    <a:pt x="77" y="0"/>
                    <a:pt x="77" y="0"/>
                  </a:cubicBezTo>
                  <a:cubicBezTo>
                    <a:pt x="77" y="1"/>
                    <a:pt x="77" y="1"/>
                    <a:pt x="76" y="2"/>
                  </a:cubicBezTo>
                  <a:cubicBezTo>
                    <a:pt x="75" y="7"/>
                    <a:pt x="71" y="8"/>
                    <a:pt x="68" y="11"/>
                  </a:cubicBezTo>
                  <a:cubicBezTo>
                    <a:pt x="71" y="14"/>
                    <a:pt x="73" y="14"/>
                    <a:pt x="76" y="15"/>
                  </a:cubicBezTo>
                  <a:cubicBezTo>
                    <a:pt x="76" y="15"/>
                    <a:pt x="76" y="15"/>
                    <a:pt x="76" y="15"/>
                  </a:cubicBezTo>
                  <a:cubicBezTo>
                    <a:pt x="89" y="17"/>
                    <a:pt x="97" y="22"/>
                    <a:pt x="109" y="27"/>
                  </a:cubicBezTo>
                  <a:cubicBezTo>
                    <a:pt x="115" y="30"/>
                    <a:pt x="119" y="31"/>
                    <a:pt x="125" y="33"/>
                  </a:cubicBezTo>
                  <a:cubicBezTo>
                    <a:pt x="129" y="34"/>
                    <a:pt x="131" y="34"/>
                    <a:pt x="135" y="36"/>
                  </a:cubicBezTo>
                  <a:cubicBezTo>
                    <a:pt x="136" y="37"/>
                    <a:pt x="138" y="37"/>
                    <a:pt x="139" y="38"/>
                  </a:cubicBezTo>
                  <a:cubicBezTo>
                    <a:pt x="140" y="39"/>
                    <a:pt x="139" y="41"/>
                    <a:pt x="139" y="42"/>
                  </a:cubicBezTo>
                  <a:cubicBezTo>
                    <a:pt x="139" y="47"/>
                    <a:pt x="138" y="50"/>
                    <a:pt x="137" y="55"/>
                  </a:cubicBezTo>
                  <a:cubicBezTo>
                    <a:pt x="137" y="58"/>
                    <a:pt x="137" y="60"/>
                    <a:pt x="135" y="63"/>
                  </a:cubicBezTo>
                  <a:cubicBezTo>
                    <a:pt x="135" y="64"/>
                    <a:pt x="136" y="65"/>
                    <a:pt x="135" y="65"/>
                  </a:cubicBezTo>
                  <a:cubicBezTo>
                    <a:pt x="135" y="65"/>
                    <a:pt x="134" y="66"/>
                    <a:pt x="133" y="66"/>
                  </a:cubicBezTo>
                  <a:cubicBezTo>
                    <a:pt x="129" y="66"/>
                    <a:pt x="126" y="64"/>
                    <a:pt x="121" y="64"/>
                  </a:cubicBezTo>
                  <a:cubicBezTo>
                    <a:pt x="117" y="63"/>
                    <a:pt x="114" y="63"/>
                    <a:pt x="109" y="63"/>
                  </a:cubicBezTo>
                  <a:cubicBezTo>
                    <a:pt x="100" y="62"/>
                    <a:pt x="95" y="62"/>
                    <a:pt x="87" y="62"/>
                  </a:cubicBezTo>
                  <a:cubicBezTo>
                    <a:pt x="79" y="62"/>
                    <a:pt x="74" y="62"/>
                    <a:pt x="67" y="65"/>
                  </a:cubicBezTo>
                  <a:cubicBezTo>
                    <a:pt x="62" y="66"/>
                    <a:pt x="59" y="67"/>
                    <a:pt x="55" y="68"/>
                  </a:cubicBezTo>
                  <a:cubicBezTo>
                    <a:pt x="53" y="68"/>
                    <a:pt x="52" y="69"/>
                    <a:pt x="51" y="69"/>
                  </a:cubicBezTo>
                  <a:cubicBezTo>
                    <a:pt x="43" y="69"/>
                    <a:pt x="39" y="62"/>
                    <a:pt x="33" y="58"/>
                  </a:cubicBezTo>
                  <a:cubicBezTo>
                    <a:pt x="33" y="58"/>
                    <a:pt x="33" y="58"/>
                    <a:pt x="33" y="58"/>
                  </a:cubicBezTo>
                  <a:cubicBezTo>
                    <a:pt x="31" y="60"/>
                    <a:pt x="30" y="62"/>
                    <a:pt x="27" y="65"/>
                  </a:cubicBezTo>
                  <a:cubicBezTo>
                    <a:pt x="19" y="76"/>
                    <a:pt x="17" y="84"/>
                    <a:pt x="12" y="98"/>
                  </a:cubicBezTo>
                  <a:cubicBezTo>
                    <a:pt x="11" y="95"/>
                    <a:pt x="11" y="93"/>
                    <a:pt x="11" y="90"/>
                  </a:cubicBezTo>
                  <a:cubicBezTo>
                    <a:pt x="11" y="80"/>
                    <a:pt x="11" y="80"/>
                    <a:pt x="11" y="80"/>
                  </a:cubicBezTo>
                  <a:cubicBezTo>
                    <a:pt x="12" y="75"/>
                    <a:pt x="8" y="88"/>
                    <a:pt x="4" y="91"/>
                  </a:cubicBezTo>
                  <a:cubicBezTo>
                    <a:pt x="3" y="93"/>
                    <a:pt x="0" y="93"/>
                    <a:pt x="0" y="96"/>
                  </a:cubicBezTo>
                  <a:cubicBezTo>
                    <a:pt x="0" y="98"/>
                    <a:pt x="2" y="99"/>
                    <a:pt x="4" y="100"/>
                  </a:cubicBezTo>
                  <a:cubicBezTo>
                    <a:pt x="2" y="101"/>
                    <a:pt x="1" y="102"/>
                    <a:pt x="0" y="103"/>
                  </a:cubicBezTo>
                  <a:cubicBezTo>
                    <a:pt x="0" y="103"/>
                    <a:pt x="0" y="103"/>
                    <a:pt x="0" y="103"/>
                  </a:cubicBezTo>
                  <a:cubicBezTo>
                    <a:pt x="7" y="107"/>
                    <a:pt x="13" y="107"/>
                    <a:pt x="21" y="107"/>
                  </a:cubicBezTo>
                  <a:cubicBezTo>
                    <a:pt x="24" y="107"/>
                    <a:pt x="27" y="108"/>
                    <a:pt x="31" y="107"/>
                  </a:cubicBezTo>
                  <a:cubicBezTo>
                    <a:pt x="34" y="106"/>
                    <a:pt x="35" y="103"/>
                    <a:pt x="38" y="100"/>
                  </a:cubicBezTo>
                  <a:cubicBezTo>
                    <a:pt x="41" y="98"/>
                    <a:pt x="43" y="98"/>
                    <a:pt x="46" y="96"/>
                  </a:cubicBezTo>
                  <a:cubicBezTo>
                    <a:pt x="48" y="95"/>
                    <a:pt x="49" y="92"/>
                    <a:pt x="52" y="92"/>
                  </a:cubicBezTo>
                  <a:cubicBezTo>
                    <a:pt x="55" y="92"/>
                    <a:pt x="55" y="96"/>
                    <a:pt x="56" y="98"/>
                  </a:cubicBezTo>
                  <a:cubicBezTo>
                    <a:pt x="57" y="100"/>
                    <a:pt x="58" y="102"/>
                    <a:pt x="60" y="103"/>
                  </a:cubicBezTo>
                  <a:cubicBezTo>
                    <a:pt x="63" y="107"/>
                    <a:pt x="65" y="110"/>
                    <a:pt x="69" y="113"/>
                  </a:cubicBezTo>
                  <a:cubicBezTo>
                    <a:pt x="71" y="115"/>
                    <a:pt x="74" y="116"/>
                    <a:pt x="77" y="118"/>
                  </a:cubicBezTo>
                  <a:cubicBezTo>
                    <a:pt x="82" y="122"/>
                    <a:pt x="86" y="125"/>
                    <a:pt x="90" y="129"/>
                  </a:cubicBezTo>
                  <a:cubicBezTo>
                    <a:pt x="94" y="133"/>
                    <a:pt x="97" y="135"/>
                    <a:pt x="100" y="139"/>
                  </a:cubicBezTo>
                  <a:cubicBezTo>
                    <a:pt x="104" y="143"/>
                    <a:pt x="106" y="146"/>
                    <a:pt x="111" y="149"/>
                  </a:cubicBezTo>
                  <a:cubicBezTo>
                    <a:pt x="118" y="154"/>
                    <a:pt x="123" y="153"/>
                    <a:pt x="131" y="156"/>
                  </a:cubicBezTo>
                  <a:cubicBezTo>
                    <a:pt x="134" y="157"/>
                    <a:pt x="136" y="158"/>
                    <a:pt x="139" y="160"/>
                  </a:cubicBezTo>
                  <a:cubicBezTo>
                    <a:pt x="141" y="161"/>
                    <a:pt x="142" y="163"/>
                    <a:pt x="142" y="166"/>
                  </a:cubicBezTo>
                  <a:cubicBezTo>
                    <a:pt x="145" y="172"/>
                    <a:pt x="146" y="176"/>
                    <a:pt x="147" y="183"/>
                  </a:cubicBezTo>
                  <a:cubicBezTo>
                    <a:pt x="148" y="188"/>
                    <a:pt x="149" y="190"/>
                    <a:pt x="150" y="195"/>
                  </a:cubicBezTo>
                  <a:cubicBezTo>
                    <a:pt x="152" y="201"/>
                    <a:pt x="152" y="206"/>
                    <a:pt x="153" y="212"/>
                  </a:cubicBezTo>
                  <a:cubicBezTo>
                    <a:pt x="155" y="222"/>
                    <a:pt x="157" y="228"/>
                    <a:pt x="157" y="238"/>
                  </a:cubicBezTo>
                  <a:cubicBezTo>
                    <a:pt x="157" y="245"/>
                    <a:pt x="153" y="249"/>
                    <a:pt x="148" y="254"/>
                  </a:cubicBezTo>
                  <a:cubicBezTo>
                    <a:pt x="143" y="258"/>
                    <a:pt x="141" y="262"/>
                    <a:pt x="138" y="268"/>
                  </a:cubicBezTo>
                  <a:cubicBezTo>
                    <a:pt x="138" y="270"/>
                    <a:pt x="136" y="272"/>
                    <a:pt x="136" y="274"/>
                  </a:cubicBezTo>
                  <a:cubicBezTo>
                    <a:pt x="136" y="277"/>
                    <a:pt x="139" y="278"/>
                    <a:pt x="139" y="280"/>
                  </a:cubicBezTo>
                  <a:cubicBezTo>
                    <a:pt x="142" y="285"/>
                    <a:pt x="141" y="289"/>
                    <a:pt x="142" y="295"/>
                  </a:cubicBezTo>
                  <a:cubicBezTo>
                    <a:pt x="144" y="298"/>
                    <a:pt x="146" y="301"/>
                    <a:pt x="149" y="302"/>
                  </a:cubicBezTo>
                  <a:cubicBezTo>
                    <a:pt x="152" y="303"/>
                    <a:pt x="156" y="302"/>
                    <a:pt x="156" y="305"/>
                  </a:cubicBezTo>
                  <a:cubicBezTo>
                    <a:pt x="156" y="307"/>
                    <a:pt x="155" y="308"/>
                    <a:pt x="155" y="309"/>
                  </a:cubicBezTo>
                  <a:cubicBezTo>
                    <a:pt x="154" y="314"/>
                    <a:pt x="154" y="317"/>
                    <a:pt x="154" y="322"/>
                  </a:cubicBezTo>
                  <a:cubicBezTo>
                    <a:pt x="154" y="326"/>
                    <a:pt x="154" y="328"/>
                    <a:pt x="154" y="332"/>
                  </a:cubicBezTo>
                  <a:cubicBezTo>
                    <a:pt x="155" y="334"/>
                    <a:pt x="157" y="335"/>
                    <a:pt x="157" y="338"/>
                  </a:cubicBezTo>
                  <a:cubicBezTo>
                    <a:pt x="158" y="342"/>
                    <a:pt x="157" y="345"/>
                    <a:pt x="157" y="350"/>
                  </a:cubicBezTo>
                  <a:cubicBezTo>
                    <a:pt x="158" y="357"/>
                    <a:pt x="161" y="361"/>
                    <a:pt x="164" y="368"/>
                  </a:cubicBezTo>
                  <a:cubicBezTo>
                    <a:pt x="165" y="370"/>
                    <a:pt x="164" y="372"/>
                    <a:pt x="165" y="374"/>
                  </a:cubicBezTo>
                  <a:cubicBezTo>
                    <a:pt x="165" y="375"/>
                    <a:pt x="166" y="375"/>
                    <a:pt x="166" y="376"/>
                  </a:cubicBezTo>
                  <a:cubicBezTo>
                    <a:pt x="166" y="398"/>
                    <a:pt x="166" y="410"/>
                    <a:pt x="166" y="432"/>
                  </a:cubicBezTo>
                  <a:cubicBezTo>
                    <a:pt x="166" y="432"/>
                    <a:pt x="166" y="432"/>
                    <a:pt x="166" y="432"/>
                  </a:cubicBezTo>
                  <a:cubicBezTo>
                    <a:pt x="170" y="434"/>
                    <a:pt x="172" y="433"/>
                    <a:pt x="176" y="434"/>
                  </a:cubicBezTo>
                  <a:cubicBezTo>
                    <a:pt x="178" y="435"/>
                    <a:pt x="179" y="437"/>
                    <a:pt x="182" y="437"/>
                  </a:cubicBezTo>
                  <a:cubicBezTo>
                    <a:pt x="210" y="437"/>
                    <a:pt x="210" y="437"/>
                    <a:pt x="210" y="437"/>
                  </a:cubicBezTo>
                  <a:cubicBezTo>
                    <a:pt x="211" y="437"/>
                    <a:pt x="213" y="438"/>
                    <a:pt x="214" y="438"/>
                  </a:cubicBezTo>
                  <a:cubicBezTo>
                    <a:pt x="221" y="439"/>
                    <a:pt x="225" y="438"/>
                    <a:pt x="232" y="438"/>
                  </a:cubicBezTo>
                  <a:cubicBezTo>
                    <a:pt x="232" y="438"/>
                    <a:pt x="232" y="438"/>
                    <a:pt x="232" y="438"/>
                  </a:cubicBezTo>
                  <a:cubicBezTo>
                    <a:pt x="230" y="434"/>
                    <a:pt x="229" y="430"/>
                    <a:pt x="229" y="424"/>
                  </a:cubicBezTo>
                  <a:cubicBezTo>
                    <a:pt x="229" y="415"/>
                    <a:pt x="233" y="411"/>
                    <a:pt x="233" y="402"/>
                  </a:cubicBezTo>
                  <a:cubicBezTo>
                    <a:pt x="233" y="383"/>
                    <a:pt x="225" y="372"/>
                    <a:pt x="225" y="353"/>
                  </a:cubicBezTo>
                  <a:cubicBezTo>
                    <a:pt x="225" y="335"/>
                    <a:pt x="242" y="330"/>
                    <a:pt x="252" y="314"/>
                  </a:cubicBezTo>
                  <a:cubicBezTo>
                    <a:pt x="264" y="295"/>
                    <a:pt x="280" y="285"/>
                    <a:pt x="303" y="285"/>
                  </a:cubicBezTo>
                  <a:cubicBezTo>
                    <a:pt x="307" y="285"/>
                    <a:pt x="311" y="285"/>
                    <a:pt x="315" y="285"/>
                  </a:cubicBezTo>
                  <a:cubicBezTo>
                    <a:pt x="315" y="285"/>
                    <a:pt x="315" y="285"/>
                    <a:pt x="315" y="285"/>
                  </a:cubicBezTo>
                  <a:cubicBezTo>
                    <a:pt x="301" y="225"/>
                    <a:pt x="301" y="225"/>
                    <a:pt x="301" y="225"/>
                  </a:cubicBezTo>
                  <a:cubicBezTo>
                    <a:pt x="301" y="218"/>
                    <a:pt x="303" y="214"/>
                    <a:pt x="306" y="208"/>
                  </a:cubicBezTo>
                  <a:cubicBezTo>
                    <a:pt x="308" y="205"/>
                    <a:pt x="308" y="202"/>
                    <a:pt x="310" y="198"/>
                  </a:cubicBezTo>
                  <a:cubicBezTo>
                    <a:pt x="312" y="195"/>
                    <a:pt x="314" y="193"/>
                    <a:pt x="314" y="189"/>
                  </a:cubicBezTo>
                  <a:cubicBezTo>
                    <a:pt x="314" y="186"/>
                    <a:pt x="312" y="183"/>
                    <a:pt x="311" y="180"/>
                  </a:cubicBezTo>
                  <a:cubicBezTo>
                    <a:pt x="309" y="177"/>
                    <a:pt x="308" y="175"/>
                    <a:pt x="306" y="172"/>
                  </a:cubicBezTo>
                  <a:cubicBezTo>
                    <a:pt x="305" y="171"/>
                    <a:pt x="302" y="170"/>
                    <a:pt x="302" y="168"/>
                  </a:cubicBezTo>
                  <a:cubicBezTo>
                    <a:pt x="302" y="166"/>
                    <a:pt x="304" y="164"/>
                    <a:pt x="306" y="162"/>
                  </a:cubicBezTo>
                  <a:cubicBezTo>
                    <a:pt x="307" y="160"/>
                    <a:pt x="308" y="159"/>
                    <a:pt x="309" y="156"/>
                  </a:cubicBezTo>
                  <a:cubicBezTo>
                    <a:pt x="313" y="150"/>
                    <a:pt x="316" y="147"/>
                    <a:pt x="321" y="142"/>
                  </a:cubicBezTo>
                  <a:cubicBezTo>
                    <a:pt x="321" y="142"/>
                    <a:pt x="321" y="142"/>
                    <a:pt x="321" y="142"/>
                  </a:cubicBezTo>
                  <a:cubicBezTo>
                    <a:pt x="319" y="112"/>
                    <a:pt x="319" y="112"/>
                    <a:pt x="319" y="112"/>
                  </a:cubicBezTo>
                  <a:cubicBezTo>
                    <a:pt x="319" y="112"/>
                    <a:pt x="319" y="112"/>
                    <a:pt x="319" y="112"/>
                  </a:cubicBezTo>
                  <a:cubicBezTo>
                    <a:pt x="316" y="111"/>
                    <a:pt x="313" y="111"/>
                    <a:pt x="310" y="109"/>
                  </a:cubicBezTo>
                  <a:cubicBezTo>
                    <a:pt x="309" y="108"/>
                    <a:pt x="309" y="107"/>
                    <a:pt x="308" y="106"/>
                  </a:cubicBezTo>
                  <a:cubicBezTo>
                    <a:pt x="306" y="103"/>
                    <a:pt x="305" y="101"/>
                    <a:pt x="305" y="97"/>
                  </a:cubicBezTo>
                  <a:cubicBezTo>
                    <a:pt x="305" y="93"/>
                    <a:pt x="305" y="91"/>
                    <a:pt x="307" y="88"/>
                  </a:cubicBezTo>
                  <a:cubicBezTo>
                    <a:pt x="308" y="86"/>
                    <a:pt x="310" y="86"/>
                    <a:pt x="311" y="86"/>
                  </a:cubicBezTo>
                  <a:cubicBezTo>
                    <a:pt x="313" y="86"/>
                    <a:pt x="315" y="86"/>
                    <a:pt x="317" y="85"/>
                  </a:cubicBezTo>
                  <a:cubicBezTo>
                    <a:pt x="317" y="85"/>
                    <a:pt x="317" y="85"/>
                    <a:pt x="317" y="85"/>
                  </a:cubicBezTo>
                  <a:cubicBezTo>
                    <a:pt x="319" y="77"/>
                    <a:pt x="320" y="72"/>
                    <a:pt x="321" y="64"/>
                  </a:cubicBezTo>
                  <a:cubicBezTo>
                    <a:pt x="321" y="60"/>
                    <a:pt x="321" y="58"/>
                    <a:pt x="322" y="56"/>
                  </a:cubicBezTo>
                  <a:cubicBezTo>
                    <a:pt x="322" y="56"/>
                    <a:pt x="322" y="56"/>
                    <a:pt x="322" y="56"/>
                  </a:cubicBezTo>
                  <a:cubicBezTo>
                    <a:pt x="318" y="54"/>
                    <a:pt x="315" y="53"/>
                    <a:pt x="311" y="53"/>
                  </a:cubicBezTo>
                  <a:cubicBezTo>
                    <a:pt x="308" y="53"/>
                    <a:pt x="306" y="56"/>
                    <a:pt x="305" y="59"/>
                  </a:cubicBezTo>
                  <a:cubicBezTo>
                    <a:pt x="303" y="62"/>
                    <a:pt x="303" y="65"/>
                    <a:pt x="302" y="69"/>
                  </a:cubicBezTo>
                  <a:cubicBezTo>
                    <a:pt x="302" y="71"/>
                    <a:pt x="301" y="73"/>
                    <a:pt x="301" y="75"/>
                  </a:cubicBezTo>
                  <a:cubicBezTo>
                    <a:pt x="301" y="79"/>
                    <a:pt x="302" y="81"/>
                    <a:pt x="301" y="84"/>
                  </a:cubicBezTo>
                  <a:cubicBezTo>
                    <a:pt x="295" y="83"/>
                    <a:pt x="290" y="79"/>
                    <a:pt x="285" y="75"/>
                  </a:cubicBezTo>
                  <a:cubicBezTo>
                    <a:pt x="285" y="75"/>
                    <a:pt x="285" y="75"/>
                    <a:pt x="285" y="75"/>
                  </a:cubicBezTo>
                  <a:close/>
                  <a:moveTo>
                    <a:pt x="473" y="109"/>
                  </a:moveTo>
                  <a:cubicBezTo>
                    <a:pt x="473" y="108"/>
                    <a:pt x="474" y="107"/>
                    <a:pt x="474" y="106"/>
                  </a:cubicBezTo>
                  <a:cubicBezTo>
                    <a:pt x="474" y="97"/>
                    <a:pt x="472" y="92"/>
                    <a:pt x="471" y="84"/>
                  </a:cubicBezTo>
                  <a:cubicBezTo>
                    <a:pt x="467" y="84"/>
                    <a:pt x="467" y="84"/>
                    <a:pt x="467" y="84"/>
                  </a:cubicBezTo>
                  <a:cubicBezTo>
                    <a:pt x="467" y="84"/>
                    <a:pt x="467" y="84"/>
                    <a:pt x="467" y="84"/>
                  </a:cubicBezTo>
                  <a:cubicBezTo>
                    <a:pt x="470" y="79"/>
                    <a:pt x="471" y="77"/>
                    <a:pt x="473" y="73"/>
                  </a:cubicBezTo>
                  <a:cubicBezTo>
                    <a:pt x="475" y="69"/>
                    <a:pt x="477" y="68"/>
                    <a:pt x="479" y="65"/>
                  </a:cubicBezTo>
                  <a:cubicBezTo>
                    <a:pt x="481" y="60"/>
                    <a:pt x="482" y="57"/>
                    <a:pt x="485" y="53"/>
                  </a:cubicBezTo>
                  <a:cubicBezTo>
                    <a:pt x="489" y="47"/>
                    <a:pt x="492" y="46"/>
                    <a:pt x="495" y="41"/>
                  </a:cubicBezTo>
                  <a:cubicBezTo>
                    <a:pt x="495" y="41"/>
                    <a:pt x="495" y="41"/>
                    <a:pt x="495" y="41"/>
                  </a:cubicBezTo>
                  <a:cubicBezTo>
                    <a:pt x="496" y="44"/>
                    <a:pt x="496" y="46"/>
                    <a:pt x="496" y="49"/>
                  </a:cubicBezTo>
                  <a:cubicBezTo>
                    <a:pt x="496" y="56"/>
                    <a:pt x="495" y="61"/>
                    <a:pt x="493" y="68"/>
                  </a:cubicBezTo>
                  <a:cubicBezTo>
                    <a:pt x="491" y="72"/>
                    <a:pt x="488" y="74"/>
                    <a:pt x="486" y="79"/>
                  </a:cubicBezTo>
                  <a:cubicBezTo>
                    <a:pt x="491" y="80"/>
                    <a:pt x="495" y="81"/>
                    <a:pt x="499" y="83"/>
                  </a:cubicBezTo>
                  <a:cubicBezTo>
                    <a:pt x="504" y="87"/>
                    <a:pt x="503" y="93"/>
                    <a:pt x="503" y="99"/>
                  </a:cubicBezTo>
                  <a:cubicBezTo>
                    <a:pt x="503" y="100"/>
                    <a:pt x="503" y="102"/>
                    <a:pt x="503" y="103"/>
                  </a:cubicBezTo>
                  <a:cubicBezTo>
                    <a:pt x="503" y="103"/>
                    <a:pt x="503" y="103"/>
                    <a:pt x="503" y="103"/>
                  </a:cubicBezTo>
                  <a:cubicBezTo>
                    <a:pt x="500" y="104"/>
                    <a:pt x="496" y="105"/>
                    <a:pt x="492" y="106"/>
                  </a:cubicBezTo>
                  <a:cubicBezTo>
                    <a:pt x="488" y="108"/>
                    <a:pt x="486" y="110"/>
                    <a:pt x="483" y="111"/>
                  </a:cubicBezTo>
                  <a:cubicBezTo>
                    <a:pt x="473" y="109"/>
                    <a:pt x="473" y="109"/>
                    <a:pt x="473" y="109"/>
                  </a:cubicBezTo>
                  <a:cubicBezTo>
                    <a:pt x="473" y="109"/>
                    <a:pt x="473" y="109"/>
                    <a:pt x="473" y="109"/>
                  </a:cubicBezTo>
                  <a:close/>
                  <a:moveTo>
                    <a:pt x="450" y="285"/>
                  </a:moveTo>
                  <a:cubicBezTo>
                    <a:pt x="458" y="286"/>
                    <a:pt x="464" y="286"/>
                    <a:pt x="472" y="289"/>
                  </a:cubicBezTo>
                  <a:cubicBezTo>
                    <a:pt x="472" y="289"/>
                    <a:pt x="472" y="289"/>
                    <a:pt x="472" y="289"/>
                  </a:cubicBezTo>
                  <a:cubicBezTo>
                    <a:pt x="473" y="284"/>
                    <a:pt x="474" y="281"/>
                    <a:pt x="474" y="277"/>
                  </a:cubicBezTo>
                  <a:cubicBezTo>
                    <a:pt x="467" y="238"/>
                    <a:pt x="467" y="238"/>
                    <a:pt x="467" y="238"/>
                  </a:cubicBezTo>
                  <a:cubicBezTo>
                    <a:pt x="468" y="236"/>
                    <a:pt x="469" y="235"/>
                    <a:pt x="469" y="233"/>
                  </a:cubicBezTo>
                  <a:cubicBezTo>
                    <a:pt x="469" y="231"/>
                    <a:pt x="468" y="230"/>
                    <a:pt x="468" y="228"/>
                  </a:cubicBezTo>
                  <a:cubicBezTo>
                    <a:pt x="497" y="230"/>
                    <a:pt x="497" y="230"/>
                    <a:pt x="497" y="230"/>
                  </a:cubicBezTo>
                  <a:cubicBezTo>
                    <a:pt x="497" y="230"/>
                    <a:pt x="497" y="230"/>
                    <a:pt x="497" y="230"/>
                  </a:cubicBezTo>
                  <a:cubicBezTo>
                    <a:pt x="497" y="246"/>
                    <a:pt x="497" y="259"/>
                    <a:pt x="497" y="278"/>
                  </a:cubicBezTo>
                  <a:cubicBezTo>
                    <a:pt x="497" y="279"/>
                    <a:pt x="499" y="279"/>
                    <a:pt x="499" y="280"/>
                  </a:cubicBezTo>
                  <a:cubicBezTo>
                    <a:pt x="501" y="286"/>
                    <a:pt x="502" y="290"/>
                    <a:pt x="503" y="294"/>
                  </a:cubicBezTo>
                  <a:cubicBezTo>
                    <a:pt x="503" y="294"/>
                    <a:pt x="503" y="294"/>
                    <a:pt x="503" y="294"/>
                  </a:cubicBezTo>
                  <a:cubicBezTo>
                    <a:pt x="498" y="294"/>
                    <a:pt x="492" y="295"/>
                    <a:pt x="489" y="299"/>
                  </a:cubicBezTo>
                  <a:cubicBezTo>
                    <a:pt x="489" y="299"/>
                    <a:pt x="489" y="299"/>
                    <a:pt x="489" y="299"/>
                  </a:cubicBezTo>
                  <a:cubicBezTo>
                    <a:pt x="488" y="300"/>
                    <a:pt x="488" y="301"/>
                    <a:pt x="488" y="303"/>
                  </a:cubicBezTo>
                  <a:cubicBezTo>
                    <a:pt x="488" y="319"/>
                    <a:pt x="488" y="319"/>
                    <a:pt x="488" y="319"/>
                  </a:cubicBezTo>
                  <a:cubicBezTo>
                    <a:pt x="488" y="319"/>
                    <a:pt x="488" y="319"/>
                    <a:pt x="488" y="319"/>
                  </a:cubicBezTo>
                  <a:cubicBezTo>
                    <a:pt x="485" y="318"/>
                    <a:pt x="482" y="318"/>
                    <a:pt x="479" y="318"/>
                  </a:cubicBezTo>
                  <a:cubicBezTo>
                    <a:pt x="473" y="316"/>
                    <a:pt x="470" y="315"/>
                    <a:pt x="465" y="315"/>
                  </a:cubicBezTo>
                  <a:cubicBezTo>
                    <a:pt x="461" y="315"/>
                    <a:pt x="459" y="316"/>
                    <a:pt x="455" y="317"/>
                  </a:cubicBezTo>
                  <a:cubicBezTo>
                    <a:pt x="455" y="317"/>
                    <a:pt x="455" y="317"/>
                    <a:pt x="455" y="317"/>
                  </a:cubicBezTo>
                  <a:cubicBezTo>
                    <a:pt x="453" y="323"/>
                    <a:pt x="452" y="324"/>
                    <a:pt x="449" y="330"/>
                  </a:cubicBezTo>
                  <a:cubicBezTo>
                    <a:pt x="449" y="330"/>
                    <a:pt x="449" y="330"/>
                    <a:pt x="449" y="330"/>
                  </a:cubicBezTo>
                  <a:cubicBezTo>
                    <a:pt x="440" y="327"/>
                    <a:pt x="434" y="327"/>
                    <a:pt x="426" y="324"/>
                  </a:cubicBezTo>
                  <a:cubicBezTo>
                    <a:pt x="425" y="324"/>
                    <a:pt x="425" y="323"/>
                    <a:pt x="424" y="323"/>
                  </a:cubicBezTo>
                  <a:cubicBezTo>
                    <a:pt x="419" y="321"/>
                    <a:pt x="416" y="322"/>
                    <a:pt x="412" y="320"/>
                  </a:cubicBezTo>
                  <a:cubicBezTo>
                    <a:pt x="410" y="318"/>
                    <a:pt x="408" y="317"/>
                    <a:pt x="407" y="315"/>
                  </a:cubicBezTo>
                  <a:cubicBezTo>
                    <a:pt x="406" y="314"/>
                    <a:pt x="405" y="313"/>
                    <a:pt x="405" y="312"/>
                  </a:cubicBezTo>
                  <a:cubicBezTo>
                    <a:pt x="405" y="309"/>
                    <a:pt x="407" y="307"/>
                    <a:pt x="408" y="305"/>
                  </a:cubicBezTo>
                  <a:cubicBezTo>
                    <a:pt x="410" y="303"/>
                    <a:pt x="411" y="301"/>
                    <a:pt x="412" y="299"/>
                  </a:cubicBezTo>
                  <a:cubicBezTo>
                    <a:pt x="413" y="297"/>
                    <a:pt x="414" y="295"/>
                    <a:pt x="414" y="292"/>
                  </a:cubicBezTo>
                  <a:cubicBezTo>
                    <a:pt x="414" y="284"/>
                    <a:pt x="413" y="279"/>
                    <a:pt x="410" y="271"/>
                  </a:cubicBezTo>
                  <a:cubicBezTo>
                    <a:pt x="408" y="265"/>
                    <a:pt x="405" y="261"/>
                    <a:pt x="401" y="255"/>
                  </a:cubicBezTo>
                  <a:cubicBezTo>
                    <a:pt x="400" y="253"/>
                    <a:pt x="399" y="252"/>
                    <a:pt x="398" y="249"/>
                  </a:cubicBezTo>
                  <a:cubicBezTo>
                    <a:pt x="398" y="248"/>
                    <a:pt x="396" y="248"/>
                    <a:pt x="396" y="246"/>
                  </a:cubicBezTo>
                  <a:cubicBezTo>
                    <a:pt x="396" y="243"/>
                    <a:pt x="401" y="243"/>
                    <a:pt x="403" y="240"/>
                  </a:cubicBezTo>
                  <a:cubicBezTo>
                    <a:pt x="403" y="240"/>
                    <a:pt x="403" y="240"/>
                    <a:pt x="403" y="240"/>
                  </a:cubicBezTo>
                  <a:cubicBezTo>
                    <a:pt x="404" y="240"/>
                    <a:pt x="404" y="240"/>
                    <a:pt x="405" y="240"/>
                  </a:cubicBezTo>
                  <a:cubicBezTo>
                    <a:pt x="410" y="240"/>
                    <a:pt x="413" y="240"/>
                    <a:pt x="417" y="243"/>
                  </a:cubicBezTo>
                  <a:cubicBezTo>
                    <a:pt x="418" y="244"/>
                    <a:pt x="417" y="245"/>
                    <a:pt x="418" y="245"/>
                  </a:cubicBezTo>
                  <a:cubicBezTo>
                    <a:pt x="422" y="250"/>
                    <a:pt x="424" y="254"/>
                    <a:pt x="428" y="259"/>
                  </a:cubicBezTo>
                  <a:cubicBezTo>
                    <a:pt x="430" y="261"/>
                    <a:pt x="432" y="262"/>
                    <a:pt x="433" y="264"/>
                  </a:cubicBezTo>
                  <a:cubicBezTo>
                    <a:pt x="436" y="268"/>
                    <a:pt x="437" y="271"/>
                    <a:pt x="440" y="274"/>
                  </a:cubicBezTo>
                  <a:cubicBezTo>
                    <a:pt x="443" y="279"/>
                    <a:pt x="446" y="281"/>
                    <a:pt x="450" y="28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7"/>
            <p:cNvSpPr>
              <a:spLocks/>
            </p:cNvSpPr>
            <p:nvPr/>
          </p:nvSpPr>
          <p:spPr bwMode="auto">
            <a:xfrm>
              <a:off x="7148513" y="1344613"/>
              <a:ext cx="411163" cy="417513"/>
            </a:xfrm>
            <a:custGeom>
              <a:avLst/>
              <a:gdLst/>
              <a:ahLst/>
              <a:cxnLst>
                <a:cxn ang="0">
                  <a:pos x="127" y="2"/>
                </a:cxn>
                <a:cxn ang="0">
                  <a:pos x="132" y="11"/>
                </a:cxn>
                <a:cxn ang="0">
                  <a:pos x="140" y="13"/>
                </a:cxn>
                <a:cxn ang="0">
                  <a:pos x="148" y="13"/>
                </a:cxn>
                <a:cxn ang="0">
                  <a:pos x="150" y="15"/>
                </a:cxn>
                <a:cxn ang="0">
                  <a:pos x="149" y="19"/>
                </a:cxn>
                <a:cxn ang="0">
                  <a:pos x="153" y="35"/>
                </a:cxn>
                <a:cxn ang="0">
                  <a:pos x="160" y="42"/>
                </a:cxn>
                <a:cxn ang="0">
                  <a:pos x="164" y="58"/>
                </a:cxn>
                <a:cxn ang="0">
                  <a:pos x="166" y="68"/>
                </a:cxn>
                <a:cxn ang="0">
                  <a:pos x="166" y="96"/>
                </a:cxn>
                <a:cxn ang="0">
                  <a:pos x="171" y="106"/>
                </a:cxn>
                <a:cxn ang="0">
                  <a:pos x="179" y="115"/>
                </a:cxn>
                <a:cxn ang="0">
                  <a:pos x="187" y="125"/>
                </a:cxn>
                <a:cxn ang="0">
                  <a:pos x="192" y="132"/>
                </a:cxn>
                <a:cxn ang="0">
                  <a:pos x="186" y="143"/>
                </a:cxn>
                <a:cxn ang="0">
                  <a:pos x="190" y="149"/>
                </a:cxn>
                <a:cxn ang="0">
                  <a:pos x="198" y="158"/>
                </a:cxn>
                <a:cxn ang="0">
                  <a:pos x="208" y="171"/>
                </a:cxn>
                <a:cxn ang="0">
                  <a:pos x="208" y="171"/>
                </a:cxn>
                <a:cxn ang="0">
                  <a:pos x="208" y="179"/>
                </a:cxn>
                <a:cxn ang="0">
                  <a:pos x="206" y="185"/>
                </a:cxn>
                <a:cxn ang="0">
                  <a:pos x="204" y="195"/>
                </a:cxn>
                <a:cxn ang="0">
                  <a:pos x="200" y="200"/>
                </a:cxn>
                <a:cxn ang="0">
                  <a:pos x="197" y="203"/>
                </a:cxn>
                <a:cxn ang="0">
                  <a:pos x="187" y="207"/>
                </a:cxn>
                <a:cxn ang="0">
                  <a:pos x="165" y="211"/>
                </a:cxn>
                <a:cxn ang="0">
                  <a:pos x="155" y="211"/>
                </a:cxn>
                <a:cxn ang="0">
                  <a:pos x="147" y="208"/>
                </a:cxn>
                <a:cxn ang="0">
                  <a:pos x="144" y="199"/>
                </a:cxn>
                <a:cxn ang="0">
                  <a:pos x="139" y="189"/>
                </a:cxn>
                <a:cxn ang="0">
                  <a:pos x="134" y="169"/>
                </a:cxn>
                <a:cxn ang="0">
                  <a:pos x="132" y="163"/>
                </a:cxn>
                <a:cxn ang="0">
                  <a:pos x="126" y="153"/>
                </a:cxn>
                <a:cxn ang="0">
                  <a:pos x="118" y="148"/>
                </a:cxn>
                <a:cxn ang="0">
                  <a:pos x="110" y="141"/>
                </a:cxn>
                <a:cxn ang="0">
                  <a:pos x="101" y="133"/>
                </a:cxn>
                <a:cxn ang="0">
                  <a:pos x="93" y="126"/>
                </a:cxn>
                <a:cxn ang="0">
                  <a:pos x="85" y="124"/>
                </a:cxn>
                <a:cxn ang="0">
                  <a:pos x="76" y="124"/>
                </a:cxn>
                <a:cxn ang="0">
                  <a:pos x="57" y="110"/>
                </a:cxn>
                <a:cxn ang="0">
                  <a:pos x="39" y="103"/>
                </a:cxn>
                <a:cxn ang="0">
                  <a:pos x="30" y="100"/>
                </a:cxn>
                <a:cxn ang="0">
                  <a:pos x="0" y="96"/>
                </a:cxn>
                <a:cxn ang="0">
                  <a:pos x="0" y="96"/>
                </a:cxn>
                <a:cxn ang="0">
                  <a:pos x="25" y="53"/>
                </a:cxn>
                <a:cxn ang="0">
                  <a:pos x="26" y="59"/>
                </a:cxn>
                <a:cxn ang="0">
                  <a:pos x="15" y="81"/>
                </a:cxn>
                <a:cxn ang="0">
                  <a:pos x="16" y="82"/>
                </a:cxn>
                <a:cxn ang="0">
                  <a:pos x="30" y="82"/>
                </a:cxn>
                <a:cxn ang="0">
                  <a:pos x="34" y="81"/>
                </a:cxn>
                <a:cxn ang="0">
                  <a:pos x="42" y="81"/>
                </a:cxn>
                <a:cxn ang="0">
                  <a:pos x="47" y="80"/>
                </a:cxn>
                <a:cxn ang="0">
                  <a:pos x="54" y="83"/>
                </a:cxn>
                <a:cxn ang="0">
                  <a:pos x="73" y="72"/>
                </a:cxn>
                <a:cxn ang="0">
                  <a:pos x="64" y="65"/>
                </a:cxn>
                <a:cxn ang="0">
                  <a:pos x="70" y="58"/>
                </a:cxn>
                <a:cxn ang="0">
                  <a:pos x="73" y="47"/>
                </a:cxn>
                <a:cxn ang="0">
                  <a:pos x="81" y="39"/>
                </a:cxn>
                <a:cxn ang="0">
                  <a:pos x="91" y="27"/>
                </a:cxn>
                <a:cxn ang="0">
                  <a:pos x="124" y="0"/>
                </a:cxn>
                <a:cxn ang="0">
                  <a:pos x="127" y="2"/>
                </a:cxn>
              </a:cxnLst>
              <a:rect l="0" t="0" r="r" b="b"/>
              <a:pathLst>
                <a:path w="208" h="211">
                  <a:moveTo>
                    <a:pt x="127" y="2"/>
                  </a:moveTo>
                  <a:cubicBezTo>
                    <a:pt x="127" y="7"/>
                    <a:pt x="128" y="9"/>
                    <a:pt x="132" y="11"/>
                  </a:cubicBezTo>
                  <a:cubicBezTo>
                    <a:pt x="135" y="12"/>
                    <a:pt x="137" y="12"/>
                    <a:pt x="140" y="13"/>
                  </a:cubicBezTo>
                  <a:cubicBezTo>
                    <a:pt x="143" y="13"/>
                    <a:pt x="145" y="12"/>
                    <a:pt x="148" y="13"/>
                  </a:cubicBezTo>
                  <a:cubicBezTo>
                    <a:pt x="149" y="13"/>
                    <a:pt x="149" y="14"/>
                    <a:pt x="150" y="15"/>
                  </a:cubicBezTo>
                  <a:cubicBezTo>
                    <a:pt x="149" y="19"/>
                    <a:pt x="149" y="19"/>
                    <a:pt x="149" y="19"/>
                  </a:cubicBezTo>
                  <a:cubicBezTo>
                    <a:pt x="150" y="25"/>
                    <a:pt x="150" y="30"/>
                    <a:pt x="153" y="35"/>
                  </a:cubicBezTo>
                  <a:cubicBezTo>
                    <a:pt x="155" y="38"/>
                    <a:pt x="158" y="39"/>
                    <a:pt x="160" y="42"/>
                  </a:cubicBezTo>
                  <a:cubicBezTo>
                    <a:pt x="163" y="47"/>
                    <a:pt x="163" y="51"/>
                    <a:pt x="164" y="58"/>
                  </a:cubicBezTo>
                  <a:cubicBezTo>
                    <a:pt x="165" y="61"/>
                    <a:pt x="166" y="64"/>
                    <a:pt x="166" y="68"/>
                  </a:cubicBezTo>
                  <a:cubicBezTo>
                    <a:pt x="166" y="96"/>
                    <a:pt x="166" y="96"/>
                    <a:pt x="166" y="96"/>
                  </a:cubicBezTo>
                  <a:cubicBezTo>
                    <a:pt x="166" y="100"/>
                    <a:pt x="168" y="103"/>
                    <a:pt x="171" y="106"/>
                  </a:cubicBezTo>
                  <a:cubicBezTo>
                    <a:pt x="174" y="109"/>
                    <a:pt x="176" y="112"/>
                    <a:pt x="179" y="115"/>
                  </a:cubicBezTo>
                  <a:cubicBezTo>
                    <a:pt x="182" y="119"/>
                    <a:pt x="184" y="121"/>
                    <a:pt x="187" y="125"/>
                  </a:cubicBezTo>
                  <a:cubicBezTo>
                    <a:pt x="189" y="127"/>
                    <a:pt x="192" y="128"/>
                    <a:pt x="192" y="132"/>
                  </a:cubicBezTo>
                  <a:cubicBezTo>
                    <a:pt x="192" y="136"/>
                    <a:pt x="186" y="138"/>
                    <a:pt x="186" y="143"/>
                  </a:cubicBezTo>
                  <a:cubicBezTo>
                    <a:pt x="186" y="145"/>
                    <a:pt x="188" y="147"/>
                    <a:pt x="190" y="149"/>
                  </a:cubicBezTo>
                  <a:cubicBezTo>
                    <a:pt x="193" y="152"/>
                    <a:pt x="195" y="154"/>
                    <a:pt x="198" y="158"/>
                  </a:cubicBezTo>
                  <a:cubicBezTo>
                    <a:pt x="202" y="163"/>
                    <a:pt x="204" y="166"/>
                    <a:pt x="208" y="171"/>
                  </a:cubicBezTo>
                  <a:cubicBezTo>
                    <a:pt x="208" y="171"/>
                    <a:pt x="208" y="171"/>
                    <a:pt x="208" y="171"/>
                  </a:cubicBezTo>
                  <a:cubicBezTo>
                    <a:pt x="208" y="174"/>
                    <a:pt x="208" y="176"/>
                    <a:pt x="208" y="179"/>
                  </a:cubicBezTo>
                  <a:cubicBezTo>
                    <a:pt x="207" y="181"/>
                    <a:pt x="206" y="183"/>
                    <a:pt x="206" y="185"/>
                  </a:cubicBezTo>
                  <a:cubicBezTo>
                    <a:pt x="205" y="189"/>
                    <a:pt x="206" y="191"/>
                    <a:pt x="204" y="195"/>
                  </a:cubicBezTo>
                  <a:cubicBezTo>
                    <a:pt x="203" y="197"/>
                    <a:pt x="202" y="198"/>
                    <a:pt x="200" y="200"/>
                  </a:cubicBezTo>
                  <a:cubicBezTo>
                    <a:pt x="199" y="202"/>
                    <a:pt x="198" y="203"/>
                    <a:pt x="197" y="203"/>
                  </a:cubicBezTo>
                  <a:cubicBezTo>
                    <a:pt x="193" y="206"/>
                    <a:pt x="191" y="206"/>
                    <a:pt x="187" y="207"/>
                  </a:cubicBezTo>
                  <a:cubicBezTo>
                    <a:pt x="178" y="209"/>
                    <a:pt x="173" y="211"/>
                    <a:pt x="165" y="211"/>
                  </a:cubicBezTo>
                  <a:cubicBezTo>
                    <a:pt x="155" y="211"/>
                    <a:pt x="155" y="211"/>
                    <a:pt x="155" y="211"/>
                  </a:cubicBezTo>
                  <a:cubicBezTo>
                    <a:pt x="152" y="211"/>
                    <a:pt x="149" y="210"/>
                    <a:pt x="147" y="208"/>
                  </a:cubicBezTo>
                  <a:cubicBezTo>
                    <a:pt x="145" y="206"/>
                    <a:pt x="145" y="203"/>
                    <a:pt x="144" y="199"/>
                  </a:cubicBezTo>
                  <a:cubicBezTo>
                    <a:pt x="143" y="195"/>
                    <a:pt x="141" y="193"/>
                    <a:pt x="139" y="189"/>
                  </a:cubicBezTo>
                  <a:cubicBezTo>
                    <a:pt x="136" y="182"/>
                    <a:pt x="136" y="177"/>
                    <a:pt x="134" y="169"/>
                  </a:cubicBezTo>
                  <a:cubicBezTo>
                    <a:pt x="134" y="167"/>
                    <a:pt x="133" y="165"/>
                    <a:pt x="132" y="163"/>
                  </a:cubicBezTo>
                  <a:cubicBezTo>
                    <a:pt x="130" y="159"/>
                    <a:pt x="129" y="156"/>
                    <a:pt x="126" y="153"/>
                  </a:cubicBezTo>
                  <a:cubicBezTo>
                    <a:pt x="123" y="151"/>
                    <a:pt x="121" y="150"/>
                    <a:pt x="118" y="148"/>
                  </a:cubicBezTo>
                  <a:cubicBezTo>
                    <a:pt x="115" y="145"/>
                    <a:pt x="113" y="143"/>
                    <a:pt x="110" y="141"/>
                  </a:cubicBezTo>
                  <a:cubicBezTo>
                    <a:pt x="107" y="137"/>
                    <a:pt x="104" y="136"/>
                    <a:pt x="101" y="133"/>
                  </a:cubicBezTo>
                  <a:cubicBezTo>
                    <a:pt x="98" y="130"/>
                    <a:pt x="97" y="128"/>
                    <a:pt x="93" y="126"/>
                  </a:cubicBezTo>
                  <a:cubicBezTo>
                    <a:pt x="91" y="124"/>
                    <a:pt x="88" y="124"/>
                    <a:pt x="85" y="124"/>
                  </a:cubicBezTo>
                  <a:cubicBezTo>
                    <a:pt x="76" y="124"/>
                    <a:pt x="76" y="124"/>
                    <a:pt x="76" y="124"/>
                  </a:cubicBezTo>
                  <a:cubicBezTo>
                    <a:pt x="66" y="124"/>
                    <a:pt x="64" y="115"/>
                    <a:pt x="57" y="110"/>
                  </a:cubicBezTo>
                  <a:cubicBezTo>
                    <a:pt x="51" y="105"/>
                    <a:pt x="46" y="105"/>
                    <a:pt x="39" y="103"/>
                  </a:cubicBezTo>
                  <a:cubicBezTo>
                    <a:pt x="36" y="101"/>
                    <a:pt x="34" y="100"/>
                    <a:pt x="30" y="100"/>
                  </a:cubicBezTo>
                  <a:cubicBezTo>
                    <a:pt x="19" y="98"/>
                    <a:pt x="11" y="97"/>
                    <a:pt x="0" y="96"/>
                  </a:cubicBezTo>
                  <a:cubicBezTo>
                    <a:pt x="0" y="96"/>
                    <a:pt x="0" y="96"/>
                    <a:pt x="0" y="96"/>
                  </a:cubicBezTo>
                  <a:cubicBezTo>
                    <a:pt x="7" y="78"/>
                    <a:pt x="11" y="66"/>
                    <a:pt x="25" y="53"/>
                  </a:cubicBezTo>
                  <a:cubicBezTo>
                    <a:pt x="26" y="55"/>
                    <a:pt x="26" y="56"/>
                    <a:pt x="26" y="59"/>
                  </a:cubicBezTo>
                  <a:cubicBezTo>
                    <a:pt x="26" y="69"/>
                    <a:pt x="19" y="72"/>
                    <a:pt x="15" y="81"/>
                  </a:cubicBezTo>
                  <a:cubicBezTo>
                    <a:pt x="16" y="82"/>
                    <a:pt x="16" y="82"/>
                    <a:pt x="16" y="82"/>
                  </a:cubicBezTo>
                  <a:cubicBezTo>
                    <a:pt x="21" y="82"/>
                    <a:pt x="25" y="82"/>
                    <a:pt x="30" y="82"/>
                  </a:cubicBezTo>
                  <a:cubicBezTo>
                    <a:pt x="32" y="82"/>
                    <a:pt x="33" y="81"/>
                    <a:pt x="34" y="81"/>
                  </a:cubicBezTo>
                  <a:cubicBezTo>
                    <a:pt x="42" y="81"/>
                    <a:pt x="42" y="81"/>
                    <a:pt x="42" y="81"/>
                  </a:cubicBezTo>
                  <a:cubicBezTo>
                    <a:pt x="44" y="81"/>
                    <a:pt x="45" y="80"/>
                    <a:pt x="47" y="80"/>
                  </a:cubicBezTo>
                  <a:cubicBezTo>
                    <a:pt x="50" y="80"/>
                    <a:pt x="51" y="83"/>
                    <a:pt x="54" y="83"/>
                  </a:cubicBezTo>
                  <a:cubicBezTo>
                    <a:pt x="62" y="83"/>
                    <a:pt x="67" y="79"/>
                    <a:pt x="73" y="72"/>
                  </a:cubicBezTo>
                  <a:cubicBezTo>
                    <a:pt x="70" y="70"/>
                    <a:pt x="64" y="70"/>
                    <a:pt x="64" y="65"/>
                  </a:cubicBezTo>
                  <a:cubicBezTo>
                    <a:pt x="64" y="62"/>
                    <a:pt x="67" y="61"/>
                    <a:pt x="70" y="58"/>
                  </a:cubicBezTo>
                  <a:cubicBezTo>
                    <a:pt x="72" y="54"/>
                    <a:pt x="71" y="51"/>
                    <a:pt x="73" y="47"/>
                  </a:cubicBezTo>
                  <a:cubicBezTo>
                    <a:pt x="75" y="43"/>
                    <a:pt x="78" y="42"/>
                    <a:pt x="81" y="39"/>
                  </a:cubicBezTo>
                  <a:cubicBezTo>
                    <a:pt x="85" y="35"/>
                    <a:pt x="86" y="31"/>
                    <a:pt x="91" y="27"/>
                  </a:cubicBezTo>
                  <a:cubicBezTo>
                    <a:pt x="104" y="17"/>
                    <a:pt x="112" y="12"/>
                    <a:pt x="124" y="0"/>
                  </a:cubicBezTo>
                  <a:cubicBezTo>
                    <a:pt x="125" y="1"/>
                    <a:pt x="126" y="2"/>
                    <a:pt x="127" y="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8"/>
            <p:cNvSpPr>
              <a:spLocks noEditPoints="1"/>
            </p:cNvSpPr>
            <p:nvPr/>
          </p:nvSpPr>
          <p:spPr bwMode="auto">
            <a:xfrm>
              <a:off x="6678613" y="1716088"/>
              <a:ext cx="1139825" cy="793750"/>
            </a:xfrm>
            <a:custGeom>
              <a:avLst/>
              <a:gdLst/>
              <a:ahLst/>
              <a:cxnLst>
                <a:cxn ang="0">
                  <a:pos x="548" y="276"/>
                </a:cxn>
                <a:cxn ang="0">
                  <a:pos x="571" y="278"/>
                </a:cxn>
                <a:cxn ang="0">
                  <a:pos x="577" y="281"/>
                </a:cxn>
                <a:cxn ang="0">
                  <a:pos x="531" y="329"/>
                </a:cxn>
                <a:cxn ang="0">
                  <a:pos x="519" y="324"/>
                </a:cxn>
                <a:cxn ang="0">
                  <a:pos x="534" y="284"/>
                </a:cxn>
                <a:cxn ang="0">
                  <a:pos x="538" y="277"/>
                </a:cxn>
                <a:cxn ang="0">
                  <a:pos x="161" y="11"/>
                </a:cxn>
                <a:cxn ang="0">
                  <a:pos x="192" y="15"/>
                </a:cxn>
                <a:cxn ang="0">
                  <a:pos x="207" y="4"/>
                </a:cxn>
                <a:cxn ang="0">
                  <a:pos x="217" y="6"/>
                </a:cxn>
                <a:cxn ang="0">
                  <a:pos x="230" y="21"/>
                </a:cxn>
                <a:cxn ang="0">
                  <a:pos x="251" y="37"/>
                </a:cxn>
                <a:cxn ang="0">
                  <a:pos x="272" y="57"/>
                </a:cxn>
                <a:cxn ang="0">
                  <a:pos x="300" y="68"/>
                </a:cxn>
                <a:cxn ang="0">
                  <a:pos x="308" y="91"/>
                </a:cxn>
                <a:cxn ang="0">
                  <a:pos x="314" y="120"/>
                </a:cxn>
                <a:cxn ang="0">
                  <a:pos x="309" y="162"/>
                </a:cxn>
                <a:cxn ang="0">
                  <a:pos x="297" y="182"/>
                </a:cxn>
                <a:cxn ang="0">
                  <a:pos x="303" y="203"/>
                </a:cxn>
                <a:cxn ang="0">
                  <a:pos x="317" y="213"/>
                </a:cxn>
                <a:cxn ang="0">
                  <a:pos x="315" y="230"/>
                </a:cxn>
                <a:cxn ang="0">
                  <a:pos x="318" y="246"/>
                </a:cxn>
                <a:cxn ang="0">
                  <a:pos x="325" y="276"/>
                </a:cxn>
                <a:cxn ang="0">
                  <a:pos x="327" y="284"/>
                </a:cxn>
                <a:cxn ang="0">
                  <a:pos x="327" y="340"/>
                </a:cxn>
                <a:cxn ang="0">
                  <a:pos x="284" y="355"/>
                </a:cxn>
                <a:cxn ang="0">
                  <a:pos x="262" y="365"/>
                </a:cxn>
                <a:cxn ang="0">
                  <a:pos x="241" y="376"/>
                </a:cxn>
                <a:cxn ang="0">
                  <a:pos x="228" y="388"/>
                </a:cxn>
                <a:cxn ang="0">
                  <a:pos x="212" y="397"/>
                </a:cxn>
                <a:cxn ang="0">
                  <a:pos x="150" y="393"/>
                </a:cxn>
                <a:cxn ang="0">
                  <a:pos x="94" y="398"/>
                </a:cxn>
                <a:cxn ang="0">
                  <a:pos x="74" y="398"/>
                </a:cxn>
                <a:cxn ang="0">
                  <a:pos x="0" y="191"/>
                </a:cxn>
                <a:cxn ang="0">
                  <a:pos x="4" y="188"/>
                </a:cxn>
                <a:cxn ang="0">
                  <a:pos x="12" y="175"/>
                </a:cxn>
                <a:cxn ang="0">
                  <a:pos x="20" y="174"/>
                </a:cxn>
                <a:cxn ang="0">
                  <a:pos x="51" y="144"/>
                </a:cxn>
                <a:cxn ang="0">
                  <a:pos x="100" y="79"/>
                </a:cxn>
                <a:cxn ang="0">
                  <a:pos x="116" y="56"/>
                </a:cxn>
                <a:cxn ang="0">
                  <a:pos x="139" y="50"/>
                </a:cxn>
                <a:cxn ang="0">
                  <a:pos x="141" y="83"/>
                </a:cxn>
                <a:cxn ang="0">
                  <a:pos x="159" y="69"/>
                </a:cxn>
                <a:cxn ang="0">
                  <a:pos x="145" y="46"/>
                </a:cxn>
                <a:cxn ang="0">
                  <a:pos x="139" y="32"/>
                </a:cxn>
              </a:cxnLst>
              <a:rect l="0" t="0" r="r" b="b"/>
              <a:pathLst>
                <a:path w="577" h="402">
                  <a:moveTo>
                    <a:pt x="538" y="277"/>
                  </a:moveTo>
                  <a:cubicBezTo>
                    <a:pt x="542" y="277"/>
                    <a:pt x="544" y="276"/>
                    <a:pt x="548" y="276"/>
                  </a:cubicBezTo>
                  <a:cubicBezTo>
                    <a:pt x="556" y="276"/>
                    <a:pt x="561" y="276"/>
                    <a:pt x="569" y="276"/>
                  </a:cubicBezTo>
                  <a:cubicBezTo>
                    <a:pt x="570" y="276"/>
                    <a:pt x="571" y="277"/>
                    <a:pt x="571" y="278"/>
                  </a:cubicBezTo>
                  <a:cubicBezTo>
                    <a:pt x="574" y="279"/>
                    <a:pt x="575" y="280"/>
                    <a:pt x="577" y="281"/>
                  </a:cubicBezTo>
                  <a:cubicBezTo>
                    <a:pt x="577" y="281"/>
                    <a:pt x="577" y="281"/>
                    <a:pt x="577" y="281"/>
                  </a:cubicBezTo>
                  <a:cubicBezTo>
                    <a:pt x="565" y="290"/>
                    <a:pt x="567" y="310"/>
                    <a:pt x="555" y="323"/>
                  </a:cubicBezTo>
                  <a:cubicBezTo>
                    <a:pt x="549" y="330"/>
                    <a:pt x="540" y="329"/>
                    <a:pt x="531" y="329"/>
                  </a:cubicBezTo>
                  <a:cubicBezTo>
                    <a:pt x="525" y="329"/>
                    <a:pt x="522" y="327"/>
                    <a:pt x="519" y="324"/>
                  </a:cubicBezTo>
                  <a:cubicBezTo>
                    <a:pt x="519" y="324"/>
                    <a:pt x="519" y="324"/>
                    <a:pt x="519" y="324"/>
                  </a:cubicBezTo>
                  <a:cubicBezTo>
                    <a:pt x="522" y="315"/>
                    <a:pt x="526" y="310"/>
                    <a:pt x="529" y="301"/>
                  </a:cubicBezTo>
                  <a:cubicBezTo>
                    <a:pt x="530" y="295"/>
                    <a:pt x="531" y="291"/>
                    <a:pt x="534" y="284"/>
                  </a:cubicBezTo>
                  <a:cubicBezTo>
                    <a:pt x="534" y="282"/>
                    <a:pt x="536" y="281"/>
                    <a:pt x="536" y="279"/>
                  </a:cubicBezTo>
                  <a:cubicBezTo>
                    <a:pt x="536" y="278"/>
                    <a:pt x="538" y="278"/>
                    <a:pt x="538" y="277"/>
                  </a:cubicBezTo>
                  <a:cubicBezTo>
                    <a:pt x="538" y="277"/>
                    <a:pt x="538" y="277"/>
                    <a:pt x="538" y="277"/>
                  </a:cubicBezTo>
                  <a:close/>
                  <a:moveTo>
                    <a:pt x="161" y="11"/>
                  </a:moveTo>
                  <a:cubicBezTo>
                    <a:pt x="168" y="15"/>
                    <a:pt x="174" y="15"/>
                    <a:pt x="182" y="15"/>
                  </a:cubicBezTo>
                  <a:cubicBezTo>
                    <a:pt x="185" y="15"/>
                    <a:pt x="188" y="16"/>
                    <a:pt x="192" y="15"/>
                  </a:cubicBezTo>
                  <a:cubicBezTo>
                    <a:pt x="195" y="14"/>
                    <a:pt x="196" y="11"/>
                    <a:pt x="199" y="8"/>
                  </a:cubicBezTo>
                  <a:cubicBezTo>
                    <a:pt x="202" y="6"/>
                    <a:pt x="204" y="6"/>
                    <a:pt x="207" y="4"/>
                  </a:cubicBezTo>
                  <a:cubicBezTo>
                    <a:pt x="209" y="3"/>
                    <a:pt x="210" y="0"/>
                    <a:pt x="213" y="0"/>
                  </a:cubicBezTo>
                  <a:cubicBezTo>
                    <a:pt x="216" y="0"/>
                    <a:pt x="216" y="4"/>
                    <a:pt x="217" y="6"/>
                  </a:cubicBezTo>
                  <a:cubicBezTo>
                    <a:pt x="218" y="8"/>
                    <a:pt x="219" y="10"/>
                    <a:pt x="221" y="11"/>
                  </a:cubicBezTo>
                  <a:cubicBezTo>
                    <a:pt x="224" y="15"/>
                    <a:pt x="226" y="18"/>
                    <a:pt x="230" y="21"/>
                  </a:cubicBezTo>
                  <a:cubicBezTo>
                    <a:pt x="232" y="23"/>
                    <a:pt x="235" y="24"/>
                    <a:pt x="238" y="26"/>
                  </a:cubicBezTo>
                  <a:cubicBezTo>
                    <a:pt x="243" y="30"/>
                    <a:pt x="247" y="33"/>
                    <a:pt x="251" y="37"/>
                  </a:cubicBezTo>
                  <a:cubicBezTo>
                    <a:pt x="255" y="41"/>
                    <a:pt x="258" y="43"/>
                    <a:pt x="261" y="47"/>
                  </a:cubicBezTo>
                  <a:cubicBezTo>
                    <a:pt x="265" y="51"/>
                    <a:pt x="267" y="54"/>
                    <a:pt x="272" y="57"/>
                  </a:cubicBezTo>
                  <a:cubicBezTo>
                    <a:pt x="279" y="62"/>
                    <a:pt x="284" y="61"/>
                    <a:pt x="292" y="64"/>
                  </a:cubicBezTo>
                  <a:cubicBezTo>
                    <a:pt x="295" y="65"/>
                    <a:pt x="297" y="66"/>
                    <a:pt x="300" y="68"/>
                  </a:cubicBezTo>
                  <a:cubicBezTo>
                    <a:pt x="302" y="69"/>
                    <a:pt x="303" y="71"/>
                    <a:pt x="303" y="74"/>
                  </a:cubicBezTo>
                  <a:cubicBezTo>
                    <a:pt x="306" y="80"/>
                    <a:pt x="307" y="84"/>
                    <a:pt x="308" y="91"/>
                  </a:cubicBezTo>
                  <a:cubicBezTo>
                    <a:pt x="309" y="96"/>
                    <a:pt x="310" y="98"/>
                    <a:pt x="311" y="103"/>
                  </a:cubicBezTo>
                  <a:cubicBezTo>
                    <a:pt x="313" y="109"/>
                    <a:pt x="313" y="114"/>
                    <a:pt x="314" y="120"/>
                  </a:cubicBezTo>
                  <a:cubicBezTo>
                    <a:pt x="316" y="130"/>
                    <a:pt x="318" y="136"/>
                    <a:pt x="318" y="146"/>
                  </a:cubicBezTo>
                  <a:cubicBezTo>
                    <a:pt x="318" y="153"/>
                    <a:pt x="314" y="157"/>
                    <a:pt x="309" y="162"/>
                  </a:cubicBezTo>
                  <a:cubicBezTo>
                    <a:pt x="304" y="166"/>
                    <a:pt x="302" y="170"/>
                    <a:pt x="299" y="176"/>
                  </a:cubicBezTo>
                  <a:cubicBezTo>
                    <a:pt x="299" y="178"/>
                    <a:pt x="297" y="180"/>
                    <a:pt x="297" y="182"/>
                  </a:cubicBezTo>
                  <a:cubicBezTo>
                    <a:pt x="297" y="185"/>
                    <a:pt x="300" y="186"/>
                    <a:pt x="300" y="188"/>
                  </a:cubicBezTo>
                  <a:cubicBezTo>
                    <a:pt x="303" y="193"/>
                    <a:pt x="302" y="197"/>
                    <a:pt x="303" y="203"/>
                  </a:cubicBezTo>
                  <a:cubicBezTo>
                    <a:pt x="305" y="206"/>
                    <a:pt x="307" y="209"/>
                    <a:pt x="310" y="210"/>
                  </a:cubicBezTo>
                  <a:cubicBezTo>
                    <a:pt x="313" y="211"/>
                    <a:pt x="317" y="210"/>
                    <a:pt x="317" y="213"/>
                  </a:cubicBezTo>
                  <a:cubicBezTo>
                    <a:pt x="317" y="215"/>
                    <a:pt x="316" y="216"/>
                    <a:pt x="316" y="217"/>
                  </a:cubicBezTo>
                  <a:cubicBezTo>
                    <a:pt x="315" y="222"/>
                    <a:pt x="315" y="225"/>
                    <a:pt x="315" y="230"/>
                  </a:cubicBezTo>
                  <a:cubicBezTo>
                    <a:pt x="315" y="234"/>
                    <a:pt x="315" y="236"/>
                    <a:pt x="315" y="240"/>
                  </a:cubicBezTo>
                  <a:cubicBezTo>
                    <a:pt x="316" y="242"/>
                    <a:pt x="318" y="243"/>
                    <a:pt x="318" y="246"/>
                  </a:cubicBezTo>
                  <a:cubicBezTo>
                    <a:pt x="319" y="250"/>
                    <a:pt x="318" y="253"/>
                    <a:pt x="318" y="258"/>
                  </a:cubicBezTo>
                  <a:cubicBezTo>
                    <a:pt x="319" y="265"/>
                    <a:pt x="322" y="269"/>
                    <a:pt x="325" y="276"/>
                  </a:cubicBezTo>
                  <a:cubicBezTo>
                    <a:pt x="326" y="278"/>
                    <a:pt x="325" y="280"/>
                    <a:pt x="326" y="282"/>
                  </a:cubicBezTo>
                  <a:cubicBezTo>
                    <a:pt x="326" y="283"/>
                    <a:pt x="327" y="283"/>
                    <a:pt x="327" y="284"/>
                  </a:cubicBezTo>
                  <a:cubicBezTo>
                    <a:pt x="327" y="306"/>
                    <a:pt x="327" y="318"/>
                    <a:pt x="327" y="340"/>
                  </a:cubicBezTo>
                  <a:cubicBezTo>
                    <a:pt x="327" y="340"/>
                    <a:pt x="327" y="340"/>
                    <a:pt x="327" y="340"/>
                  </a:cubicBezTo>
                  <a:cubicBezTo>
                    <a:pt x="316" y="344"/>
                    <a:pt x="307" y="346"/>
                    <a:pt x="296" y="350"/>
                  </a:cubicBezTo>
                  <a:cubicBezTo>
                    <a:pt x="292" y="352"/>
                    <a:pt x="289" y="354"/>
                    <a:pt x="284" y="355"/>
                  </a:cubicBezTo>
                  <a:cubicBezTo>
                    <a:pt x="278" y="357"/>
                    <a:pt x="274" y="358"/>
                    <a:pt x="268" y="361"/>
                  </a:cubicBezTo>
                  <a:cubicBezTo>
                    <a:pt x="266" y="363"/>
                    <a:pt x="265" y="364"/>
                    <a:pt x="262" y="365"/>
                  </a:cubicBezTo>
                  <a:cubicBezTo>
                    <a:pt x="260" y="366"/>
                    <a:pt x="257" y="366"/>
                    <a:pt x="254" y="367"/>
                  </a:cubicBezTo>
                  <a:cubicBezTo>
                    <a:pt x="249" y="370"/>
                    <a:pt x="246" y="373"/>
                    <a:pt x="241" y="376"/>
                  </a:cubicBezTo>
                  <a:cubicBezTo>
                    <a:pt x="236" y="378"/>
                    <a:pt x="235" y="381"/>
                    <a:pt x="232" y="385"/>
                  </a:cubicBezTo>
                  <a:cubicBezTo>
                    <a:pt x="231" y="386"/>
                    <a:pt x="229" y="386"/>
                    <a:pt x="228" y="388"/>
                  </a:cubicBezTo>
                  <a:cubicBezTo>
                    <a:pt x="225" y="391"/>
                    <a:pt x="223" y="394"/>
                    <a:pt x="219" y="396"/>
                  </a:cubicBezTo>
                  <a:cubicBezTo>
                    <a:pt x="216" y="397"/>
                    <a:pt x="214" y="396"/>
                    <a:pt x="212" y="397"/>
                  </a:cubicBezTo>
                  <a:cubicBezTo>
                    <a:pt x="166" y="391"/>
                    <a:pt x="166" y="391"/>
                    <a:pt x="166" y="391"/>
                  </a:cubicBezTo>
                  <a:cubicBezTo>
                    <a:pt x="160" y="392"/>
                    <a:pt x="156" y="391"/>
                    <a:pt x="150" y="393"/>
                  </a:cubicBezTo>
                  <a:cubicBezTo>
                    <a:pt x="140" y="397"/>
                    <a:pt x="135" y="400"/>
                    <a:pt x="124" y="402"/>
                  </a:cubicBezTo>
                  <a:cubicBezTo>
                    <a:pt x="94" y="398"/>
                    <a:pt x="94" y="398"/>
                    <a:pt x="94" y="398"/>
                  </a:cubicBezTo>
                  <a:cubicBezTo>
                    <a:pt x="88" y="398"/>
                    <a:pt x="84" y="397"/>
                    <a:pt x="78" y="397"/>
                  </a:cubicBezTo>
                  <a:cubicBezTo>
                    <a:pt x="76" y="397"/>
                    <a:pt x="75" y="398"/>
                    <a:pt x="74" y="398"/>
                  </a:cubicBezTo>
                  <a:cubicBezTo>
                    <a:pt x="73" y="398"/>
                    <a:pt x="73" y="397"/>
                    <a:pt x="72" y="397"/>
                  </a:cubicBezTo>
                  <a:cubicBezTo>
                    <a:pt x="0" y="191"/>
                    <a:pt x="0" y="191"/>
                    <a:pt x="0" y="191"/>
                  </a:cubicBezTo>
                  <a:cubicBezTo>
                    <a:pt x="0" y="191"/>
                    <a:pt x="0" y="191"/>
                    <a:pt x="0" y="191"/>
                  </a:cubicBezTo>
                  <a:cubicBezTo>
                    <a:pt x="1" y="190"/>
                    <a:pt x="2" y="189"/>
                    <a:pt x="4" y="188"/>
                  </a:cubicBezTo>
                  <a:cubicBezTo>
                    <a:pt x="8" y="185"/>
                    <a:pt x="14" y="185"/>
                    <a:pt x="14" y="180"/>
                  </a:cubicBezTo>
                  <a:cubicBezTo>
                    <a:pt x="14" y="178"/>
                    <a:pt x="12" y="177"/>
                    <a:pt x="12" y="175"/>
                  </a:cubicBezTo>
                  <a:cubicBezTo>
                    <a:pt x="15" y="176"/>
                    <a:pt x="16" y="177"/>
                    <a:pt x="19" y="177"/>
                  </a:cubicBezTo>
                  <a:cubicBezTo>
                    <a:pt x="20" y="177"/>
                    <a:pt x="20" y="175"/>
                    <a:pt x="20" y="174"/>
                  </a:cubicBezTo>
                  <a:cubicBezTo>
                    <a:pt x="23" y="171"/>
                    <a:pt x="26" y="169"/>
                    <a:pt x="29" y="166"/>
                  </a:cubicBezTo>
                  <a:cubicBezTo>
                    <a:pt x="37" y="158"/>
                    <a:pt x="43" y="154"/>
                    <a:pt x="51" y="144"/>
                  </a:cubicBezTo>
                  <a:cubicBezTo>
                    <a:pt x="61" y="130"/>
                    <a:pt x="72" y="125"/>
                    <a:pt x="79" y="110"/>
                  </a:cubicBezTo>
                  <a:cubicBezTo>
                    <a:pt x="85" y="97"/>
                    <a:pt x="92" y="91"/>
                    <a:pt x="100" y="79"/>
                  </a:cubicBezTo>
                  <a:cubicBezTo>
                    <a:pt x="103" y="74"/>
                    <a:pt x="104" y="71"/>
                    <a:pt x="107" y="66"/>
                  </a:cubicBezTo>
                  <a:cubicBezTo>
                    <a:pt x="111" y="62"/>
                    <a:pt x="114" y="61"/>
                    <a:pt x="116" y="56"/>
                  </a:cubicBezTo>
                  <a:cubicBezTo>
                    <a:pt x="119" y="50"/>
                    <a:pt x="121" y="47"/>
                    <a:pt x="124" y="41"/>
                  </a:cubicBezTo>
                  <a:cubicBezTo>
                    <a:pt x="130" y="41"/>
                    <a:pt x="134" y="45"/>
                    <a:pt x="139" y="50"/>
                  </a:cubicBezTo>
                  <a:cubicBezTo>
                    <a:pt x="144" y="56"/>
                    <a:pt x="148" y="60"/>
                    <a:pt x="148" y="67"/>
                  </a:cubicBezTo>
                  <a:cubicBezTo>
                    <a:pt x="148" y="74"/>
                    <a:pt x="142" y="76"/>
                    <a:pt x="141" y="83"/>
                  </a:cubicBezTo>
                  <a:cubicBezTo>
                    <a:pt x="142" y="84"/>
                    <a:pt x="142" y="84"/>
                    <a:pt x="142" y="84"/>
                  </a:cubicBezTo>
                  <a:cubicBezTo>
                    <a:pt x="148" y="78"/>
                    <a:pt x="159" y="78"/>
                    <a:pt x="159" y="69"/>
                  </a:cubicBezTo>
                  <a:cubicBezTo>
                    <a:pt x="159" y="62"/>
                    <a:pt x="153" y="58"/>
                    <a:pt x="148" y="53"/>
                  </a:cubicBezTo>
                  <a:cubicBezTo>
                    <a:pt x="147" y="51"/>
                    <a:pt x="147" y="48"/>
                    <a:pt x="145" y="46"/>
                  </a:cubicBezTo>
                  <a:cubicBezTo>
                    <a:pt x="141" y="41"/>
                    <a:pt x="137" y="42"/>
                    <a:pt x="132" y="38"/>
                  </a:cubicBezTo>
                  <a:cubicBezTo>
                    <a:pt x="133" y="35"/>
                    <a:pt x="136" y="34"/>
                    <a:pt x="139" y="32"/>
                  </a:cubicBezTo>
                  <a:cubicBezTo>
                    <a:pt x="148" y="23"/>
                    <a:pt x="153" y="19"/>
                    <a:pt x="161" y="1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9"/>
            <p:cNvSpPr>
              <a:spLocks noEditPoints="1"/>
            </p:cNvSpPr>
            <p:nvPr/>
          </p:nvSpPr>
          <p:spPr bwMode="auto">
            <a:xfrm>
              <a:off x="7062788" y="1563688"/>
              <a:ext cx="677863" cy="792163"/>
            </a:xfrm>
            <a:custGeom>
              <a:avLst/>
              <a:gdLst/>
              <a:ahLst/>
              <a:cxnLst>
                <a:cxn ang="0">
                  <a:pos x="342" y="356"/>
                </a:cxn>
                <a:cxn ang="0">
                  <a:pos x="335" y="378"/>
                </a:cxn>
                <a:cxn ang="0">
                  <a:pos x="325" y="401"/>
                </a:cxn>
                <a:cxn ang="0">
                  <a:pos x="293" y="352"/>
                </a:cxn>
                <a:cxn ang="0">
                  <a:pos x="284" y="320"/>
                </a:cxn>
                <a:cxn ang="0">
                  <a:pos x="314" y="331"/>
                </a:cxn>
                <a:cxn ang="0">
                  <a:pos x="320" y="334"/>
                </a:cxn>
                <a:cxn ang="0">
                  <a:pos x="344" y="354"/>
                </a:cxn>
                <a:cxn ang="0">
                  <a:pos x="284" y="70"/>
                </a:cxn>
                <a:cxn ang="0">
                  <a:pos x="288" y="74"/>
                </a:cxn>
                <a:cxn ang="0">
                  <a:pos x="293" y="90"/>
                </a:cxn>
                <a:cxn ang="0">
                  <a:pos x="289" y="96"/>
                </a:cxn>
                <a:cxn ang="0">
                  <a:pos x="286" y="97"/>
                </a:cxn>
                <a:cxn ang="0">
                  <a:pos x="275" y="91"/>
                </a:cxn>
                <a:cxn ang="0">
                  <a:pos x="274" y="73"/>
                </a:cxn>
                <a:cxn ang="0">
                  <a:pos x="284" y="70"/>
                </a:cxn>
                <a:cxn ang="0">
                  <a:pos x="0" y="43"/>
                </a:cxn>
                <a:cxn ang="0">
                  <a:pos x="22" y="53"/>
                </a:cxn>
                <a:cxn ang="0">
                  <a:pos x="54" y="47"/>
                </a:cxn>
                <a:cxn ang="0">
                  <a:pos x="88" y="49"/>
                </a:cxn>
                <a:cxn ang="0">
                  <a:pos x="102" y="50"/>
                </a:cxn>
                <a:cxn ang="0">
                  <a:pos x="104" y="40"/>
                </a:cxn>
                <a:cxn ang="0">
                  <a:pos x="106" y="23"/>
                </a:cxn>
                <a:cxn ang="0">
                  <a:pos x="92" y="18"/>
                </a:cxn>
                <a:cxn ang="0">
                  <a:pos x="43" y="0"/>
                </a:cxn>
                <a:cxn ang="0">
                  <a:pos x="35" y="12"/>
                </a:cxn>
                <a:cxn ang="0">
                  <a:pos x="29" y="20"/>
                </a:cxn>
                <a:cxn ang="0">
                  <a:pos x="28" y="9"/>
                </a:cxn>
                <a:cxn ang="0">
                  <a:pos x="12" y="28"/>
                </a:cxn>
                <a:cxn ang="0">
                  <a:pos x="26" y="21"/>
                </a:cxn>
                <a:cxn ang="0">
                  <a:pos x="15" y="47"/>
                </a:cxn>
                <a:cxn ang="0">
                  <a:pos x="2" y="41"/>
                </a:cxn>
              </a:cxnLst>
              <a:rect l="0" t="0" r="r" b="b"/>
              <a:pathLst>
                <a:path w="344" h="401">
                  <a:moveTo>
                    <a:pt x="344" y="354"/>
                  </a:moveTo>
                  <a:cubicBezTo>
                    <a:pt x="344" y="355"/>
                    <a:pt x="342" y="355"/>
                    <a:pt x="342" y="356"/>
                  </a:cubicBezTo>
                  <a:cubicBezTo>
                    <a:pt x="342" y="358"/>
                    <a:pt x="340" y="359"/>
                    <a:pt x="340" y="361"/>
                  </a:cubicBezTo>
                  <a:cubicBezTo>
                    <a:pt x="337" y="368"/>
                    <a:pt x="336" y="372"/>
                    <a:pt x="335" y="378"/>
                  </a:cubicBezTo>
                  <a:cubicBezTo>
                    <a:pt x="332" y="387"/>
                    <a:pt x="328" y="392"/>
                    <a:pt x="325" y="401"/>
                  </a:cubicBezTo>
                  <a:cubicBezTo>
                    <a:pt x="325" y="401"/>
                    <a:pt x="325" y="401"/>
                    <a:pt x="325" y="401"/>
                  </a:cubicBezTo>
                  <a:cubicBezTo>
                    <a:pt x="318" y="394"/>
                    <a:pt x="316" y="381"/>
                    <a:pt x="308" y="372"/>
                  </a:cubicBezTo>
                  <a:cubicBezTo>
                    <a:pt x="301" y="366"/>
                    <a:pt x="298" y="361"/>
                    <a:pt x="293" y="352"/>
                  </a:cubicBezTo>
                  <a:cubicBezTo>
                    <a:pt x="289" y="344"/>
                    <a:pt x="282" y="341"/>
                    <a:pt x="282" y="332"/>
                  </a:cubicBezTo>
                  <a:cubicBezTo>
                    <a:pt x="282" y="327"/>
                    <a:pt x="284" y="324"/>
                    <a:pt x="284" y="320"/>
                  </a:cubicBezTo>
                  <a:cubicBezTo>
                    <a:pt x="295" y="323"/>
                    <a:pt x="302" y="324"/>
                    <a:pt x="312" y="329"/>
                  </a:cubicBezTo>
                  <a:cubicBezTo>
                    <a:pt x="314" y="331"/>
                    <a:pt x="314" y="331"/>
                    <a:pt x="314" y="331"/>
                  </a:cubicBezTo>
                  <a:cubicBezTo>
                    <a:pt x="314" y="331"/>
                    <a:pt x="314" y="331"/>
                    <a:pt x="314" y="331"/>
                  </a:cubicBezTo>
                  <a:cubicBezTo>
                    <a:pt x="316" y="333"/>
                    <a:pt x="318" y="333"/>
                    <a:pt x="320" y="334"/>
                  </a:cubicBezTo>
                  <a:cubicBezTo>
                    <a:pt x="324" y="336"/>
                    <a:pt x="326" y="338"/>
                    <a:pt x="330" y="341"/>
                  </a:cubicBezTo>
                  <a:cubicBezTo>
                    <a:pt x="335" y="345"/>
                    <a:pt x="338" y="351"/>
                    <a:pt x="344" y="354"/>
                  </a:cubicBezTo>
                  <a:cubicBezTo>
                    <a:pt x="344" y="354"/>
                    <a:pt x="344" y="354"/>
                    <a:pt x="344" y="354"/>
                  </a:cubicBezTo>
                  <a:close/>
                  <a:moveTo>
                    <a:pt x="284" y="70"/>
                  </a:moveTo>
                  <a:cubicBezTo>
                    <a:pt x="285" y="72"/>
                    <a:pt x="287" y="72"/>
                    <a:pt x="287" y="73"/>
                  </a:cubicBezTo>
                  <a:cubicBezTo>
                    <a:pt x="288" y="73"/>
                    <a:pt x="288" y="74"/>
                    <a:pt x="288" y="74"/>
                  </a:cubicBezTo>
                  <a:cubicBezTo>
                    <a:pt x="291" y="78"/>
                    <a:pt x="294" y="80"/>
                    <a:pt x="294" y="85"/>
                  </a:cubicBezTo>
                  <a:cubicBezTo>
                    <a:pt x="294" y="87"/>
                    <a:pt x="294" y="88"/>
                    <a:pt x="293" y="90"/>
                  </a:cubicBezTo>
                  <a:cubicBezTo>
                    <a:pt x="293" y="91"/>
                    <a:pt x="293" y="92"/>
                    <a:pt x="292" y="93"/>
                  </a:cubicBezTo>
                  <a:cubicBezTo>
                    <a:pt x="291" y="95"/>
                    <a:pt x="290" y="95"/>
                    <a:pt x="289" y="96"/>
                  </a:cubicBezTo>
                  <a:cubicBezTo>
                    <a:pt x="288" y="97"/>
                    <a:pt x="288" y="96"/>
                    <a:pt x="286" y="97"/>
                  </a:cubicBezTo>
                  <a:cubicBezTo>
                    <a:pt x="286" y="97"/>
                    <a:pt x="286" y="97"/>
                    <a:pt x="286" y="97"/>
                  </a:cubicBezTo>
                  <a:cubicBezTo>
                    <a:pt x="283" y="96"/>
                    <a:pt x="280" y="96"/>
                    <a:pt x="277" y="94"/>
                  </a:cubicBezTo>
                  <a:cubicBezTo>
                    <a:pt x="276" y="93"/>
                    <a:pt x="276" y="92"/>
                    <a:pt x="275" y="91"/>
                  </a:cubicBezTo>
                  <a:cubicBezTo>
                    <a:pt x="273" y="88"/>
                    <a:pt x="272" y="86"/>
                    <a:pt x="272" y="82"/>
                  </a:cubicBezTo>
                  <a:cubicBezTo>
                    <a:pt x="272" y="78"/>
                    <a:pt x="272" y="76"/>
                    <a:pt x="274" y="73"/>
                  </a:cubicBezTo>
                  <a:cubicBezTo>
                    <a:pt x="275" y="71"/>
                    <a:pt x="277" y="71"/>
                    <a:pt x="278" y="71"/>
                  </a:cubicBezTo>
                  <a:cubicBezTo>
                    <a:pt x="280" y="71"/>
                    <a:pt x="282" y="71"/>
                    <a:pt x="284" y="70"/>
                  </a:cubicBezTo>
                  <a:cubicBezTo>
                    <a:pt x="284" y="70"/>
                    <a:pt x="284" y="70"/>
                    <a:pt x="284" y="70"/>
                  </a:cubicBezTo>
                  <a:close/>
                  <a:moveTo>
                    <a:pt x="0" y="43"/>
                  </a:moveTo>
                  <a:cubicBezTo>
                    <a:pt x="6" y="47"/>
                    <a:pt x="10" y="54"/>
                    <a:pt x="18" y="54"/>
                  </a:cubicBezTo>
                  <a:cubicBezTo>
                    <a:pt x="19" y="54"/>
                    <a:pt x="20" y="53"/>
                    <a:pt x="22" y="53"/>
                  </a:cubicBezTo>
                  <a:cubicBezTo>
                    <a:pt x="26" y="52"/>
                    <a:pt x="29" y="51"/>
                    <a:pt x="34" y="50"/>
                  </a:cubicBezTo>
                  <a:cubicBezTo>
                    <a:pt x="41" y="47"/>
                    <a:pt x="46" y="47"/>
                    <a:pt x="54" y="47"/>
                  </a:cubicBezTo>
                  <a:cubicBezTo>
                    <a:pt x="62" y="47"/>
                    <a:pt x="67" y="47"/>
                    <a:pt x="76" y="48"/>
                  </a:cubicBezTo>
                  <a:cubicBezTo>
                    <a:pt x="81" y="48"/>
                    <a:pt x="84" y="48"/>
                    <a:pt x="88" y="49"/>
                  </a:cubicBezTo>
                  <a:cubicBezTo>
                    <a:pt x="93" y="49"/>
                    <a:pt x="96" y="51"/>
                    <a:pt x="100" y="51"/>
                  </a:cubicBezTo>
                  <a:cubicBezTo>
                    <a:pt x="101" y="51"/>
                    <a:pt x="102" y="50"/>
                    <a:pt x="102" y="50"/>
                  </a:cubicBezTo>
                  <a:cubicBezTo>
                    <a:pt x="103" y="50"/>
                    <a:pt x="102" y="49"/>
                    <a:pt x="102" y="48"/>
                  </a:cubicBezTo>
                  <a:cubicBezTo>
                    <a:pt x="104" y="45"/>
                    <a:pt x="104" y="43"/>
                    <a:pt x="104" y="40"/>
                  </a:cubicBezTo>
                  <a:cubicBezTo>
                    <a:pt x="105" y="35"/>
                    <a:pt x="106" y="32"/>
                    <a:pt x="106" y="27"/>
                  </a:cubicBezTo>
                  <a:cubicBezTo>
                    <a:pt x="106" y="26"/>
                    <a:pt x="107" y="24"/>
                    <a:pt x="106" y="23"/>
                  </a:cubicBezTo>
                  <a:cubicBezTo>
                    <a:pt x="105" y="22"/>
                    <a:pt x="103" y="22"/>
                    <a:pt x="102" y="21"/>
                  </a:cubicBezTo>
                  <a:cubicBezTo>
                    <a:pt x="98" y="19"/>
                    <a:pt x="96" y="19"/>
                    <a:pt x="92" y="18"/>
                  </a:cubicBezTo>
                  <a:cubicBezTo>
                    <a:pt x="86" y="16"/>
                    <a:pt x="82" y="15"/>
                    <a:pt x="76" y="12"/>
                  </a:cubicBezTo>
                  <a:cubicBezTo>
                    <a:pt x="64" y="7"/>
                    <a:pt x="56" y="2"/>
                    <a:pt x="43" y="0"/>
                  </a:cubicBezTo>
                  <a:cubicBezTo>
                    <a:pt x="43" y="0"/>
                    <a:pt x="43" y="0"/>
                    <a:pt x="43" y="0"/>
                  </a:cubicBezTo>
                  <a:cubicBezTo>
                    <a:pt x="42" y="5"/>
                    <a:pt x="38" y="7"/>
                    <a:pt x="35" y="12"/>
                  </a:cubicBezTo>
                  <a:cubicBezTo>
                    <a:pt x="40" y="12"/>
                    <a:pt x="40" y="12"/>
                    <a:pt x="40" y="12"/>
                  </a:cubicBezTo>
                  <a:cubicBezTo>
                    <a:pt x="36" y="15"/>
                    <a:pt x="35" y="20"/>
                    <a:pt x="29" y="20"/>
                  </a:cubicBezTo>
                  <a:cubicBezTo>
                    <a:pt x="27" y="20"/>
                    <a:pt x="27" y="18"/>
                    <a:pt x="25" y="18"/>
                  </a:cubicBezTo>
                  <a:cubicBezTo>
                    <a:pt x="26" y="15"/>
                    <a:pt x="28" y="13"/>
                    <a:pt x="28" y="9"/>
                  </a:cubicBezTo>
                  <a:cubicBezTo>
                    <a:pt x="28" y="7"/>
                    <a:pt x="19" y="20"/>
                    <a:pt x="18" y="21"/>
                  </a:cubicBezTo>
                  <a:cubicBezTo>
                    <a:pt x="15" y="24"/>
                    <a:pt x="12" y="25"/>
                    <a:pt x="12" y="28"/>
                  </a:cubicBezTo>
                  <a:cubicBezTo>
                    <a:pt x="12" y="29"/>
                    <a:pt x="14" y="30"/>
                    <a:pt x="15" y="31"/>
                  </a:cubicBezTo>
                  <a:cubicBezTo>
                    <a:pt x="19" y="28"/>
                    <a:pt x="21" y="24"/>
                    <a:pt x="26" y="21"/>
                  </a:cubicBezTo>
                  <a:cubicBezTo>
                    <a:pt x="21" y="27"/>
                    <a:pt x="22" y="32"/>
                    <a:pt x="19" y="40"/>
                  </a:cubicBezTo>
                  <a:cubicBezTo>
                    <a:pt x="18" y="43"/>
                    <a:pt x="18" y="47"/>
                    <a:pt x="15" y="47"/>
                  </a:cubicBezTo>
                  <a:cubicBezTo>
                    <a:pt x="10" y="47"/>
                    <a:pt x="12" y="37"/>
                    <a:pt x="6" y="37"/>
                  </a:cubicBezTo>
                  <a:cubicBezTo>
                    <a:pt x="4" y="37"/>
                    <a:pt x="3" y="39"/>
                    <a:pt x="2" y="41"/>
                  </a:cubicBezTo>
                  <a:cubicBezTo>
                    <a:pt x="1" y="42"/>
                    <a:pt x="1" y="42"/>
                    <a:pt x="0" y="4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10"/>
            <p:cNvSpPr>
              <a:spLocks noEditPoints="1"/>
            </p:cNvSpPr>
            <p:nvPr/>
          </p:nvSpPr>
          <p:spPr bwMode="auto">
            <a:xfrm>
              <a:off x="7399338" y="912812"/>
              <a:ext cx="515938" cy="1358900"/>
            </a:xfrm>
            <a:custGeom>
              <a:avLst/>
              <a:gdLst/>
              <a:ahLst/>
              <a:cxnLst>
                <a:cxn ang="0">
                  <a:pos x="175" y="230"/>
                </a:cxn>
                <a:cxn ang="0">
                  <a:pos x="144" y="231"/>
                </a:cxn>
                <a:cxn ang="0">
                  <a:pos x="112" y="254"/>
                </a:cxn>
                <a:cxn ang="0">
                  <a:pos x="108" y="273"/>
                </a:cxn>
                <a:cxn ang="0">
                  <a:pos x="112" y="309"/>
                </a:cxn>
                <a:cxn ang="0">
                  <a:pos x="130" y="312"/>
                </a:cxn>
                <a:cxn ang="0">
                  <a:pos x="168" y="307"/>
                </a:cxn>
                <a:cxn ang="0">
                  <a:pos x="183" y="329"/>
                </a:cxn>
                <a:cxn ang="0">
                  <a:pos x="167" y="353"/>
                </a:cxn>
                <a:cxn ang="0">
                  <a:pos x="179" y="362"/>
                </a:cxn>
                <a:cxn ang="0">
                  <a:pos x="193" y="377"/>
                </a:cxn>
                <a:cxn ang="0">
                  <a:pos x="174" y="389"/>
                </a:cxn>
                <a:cxn ang="0">
                  <a:pos x="145" y="389"/>
                </a:cxn>
                <a:cxn ang="0">
                  <a:pos x="118" y="371"/>
                </a:cxn>
                <a:cxn ang="0">
                  <a:pos x="101" y="374"/>
                </a:cxn>
                <a:cxn ang="0">
                  <a:pos x="97" y="399"/>
                </a:cxn>
                <a:cxn ang="0">
                  <a:pos x="71" y="377"/>
                </a:cxn>
                <a:cxn ang="0">
                  <a:pos x="65" y="351"/>
                </a:cxn>
                <a:cxn ang="0">
                  <a:pos x="44" y="325"/>
                </a:cxn>
                <a:cxn ang="0">
                  <a:pos x="37" y="277"/>
                </a:cxn>
                <a:cxn ang="0">
                  <a:pos x="22" y="238"/>
                </a:cxn>
                <a:cxn ang="0">
                  <a:pos x="13" y="232"/>
                </a:cxn>
                <a:cxn ang="0">
                  <a:pos x="0" y="221"/>
                </a:cxn>
                <a:cxn ang="0">
                  <a:pos x="23" y="197"/>
                </a:cxn>
                <a:cxn ang="0">
                  <a:pos x="38" y="197"/>
                </a:cxn>
                <a:cxn ang="0">
                  <a:pos x="95" y="149"/>
                </a:cxn>
                <a:cxn ang="0">
                  <a:pos x="136" y="97"/>
                </a:cxn>
                <a:cxn ang="0">
                  <a:pos x="156" y="34"/>
                </a:cxn>
                <a:cxn ang="0">
                  <a:pos x="166" y="2"/>
                </a:cxn>
                <a:cxn ang="0">
                  <a:pos x="201" y="36"/>
                </a:cxn>
                <a:cxn ang="0">
                  <a:pos x="201" y="62"/>
                </a:cxn>
                <a:cxn ang="0">
                  <a:pos x="187" y="146"/>
                </a:cxn>
                <a:cxn ang="0">
                  <a:pos x="191" y="222"/>
                </a:cxn>
                <a:cxn ang="0">
                  <a:pos x="228" y="412"/>
                </a:cxn>
                <a:cxn ang="0">
                  <a:pos x="194" y="397"/>
                </a:cxn>
                <a:cxn ang="0">
                  <a:pos x="183" y="411"/>
                </a:cxn>
                <a:cxn ang="0">
                  <a:pos x="204" y="425"/>
                </a:cxn>
                <a:cxn ang="0">
                  <a:pos x="183" y="436"/>
                </a:cxn>
                <a:cxn ang="0">
                  <a:pos x="184" y="453"/>
                </a:cxn>
                <a:cxn ang="0">
                  <a:pos x="179" y="461"/>
                </a:cxn>
                <a:cxn ang="0">
                  <a:pos x="162" y="456"/>
                </a:cxn>
                <a:cxn ang="0">
                  <a:pos x="136" y="466"/>
                </a:cxn>
                <a:cxn ang="0">
                  <a:pos x="117" y="457"/>
                </a:cxn>
                <a:cxn ang="0">
                  <a:pos x="102" y="477"/>
                </a:cxn>
                <a:cxn ang="0">
                  <a:pos x="107" y="495"/>
                </a:cxn>
                <a:cxn ang="0">
                  <a:pos x="102" y="523"/>
                </a:cxn>
                <a:cxn ang="0">
                  <a:pos x="111" y="600"/>
                </a:cxn>
                <a:cxn ang="0">
                  <a:pos x="143" y="661"/>
                </a:cxn>
                <a:cxn ang="0">
                  <a:pos x="173" y="684"/>
                </a:cxn>
                <a:cxn ang="0">
                  <a:pos x="204" y="683"/>
                </a:cxn>
                <a:cxn ang="0">
                  <a:pos x="212" y="688"/>
                </a:cxn>
                <a:cxn ang="0">
                  <a:pos x="261" y="656"/>
                </a:cxn>
                <a:cxn ang="0">
                  <a:pos x="245" y="645"/>
                </a:cxn>
                <a:cxn ang="0">
                  <a:pos x="208" y="635"/>
                </a:cxn>
                <a:cxn ang="0">
                  <a:pos x="204" y="620"/>
                </a:cxn>
                <a:cxn ang="0">
                  <a:pos x="206" y="586"/>
                </a:cxn>
                <a:cxn ang="0">
                  <a:pos x="192" y="561"/>
                </a:cxn>
                <a:cxn ang="0">
                  <a:pos x="194" y="541"/>
                </a:cxn>
                <a:cxn ang="0">
                  <a:pos x="197" y="514"/>
                </a:cxn>
                <a:cxn ang="0">
                  <a:pos x="201" y="472"/>
                </a:cxn>
                <a:cxn ang="0">
                  <a:pos x="217" y="460"/>
                </a:cxn>
                <a:cxn ang="0">
                  <a:pos x="239" y="433"/>
                </a:cxn>
                <a:cxn ang="0">
                  <a:pos x="228" y="418"/>
                </a:cxn>
              </a:cxnLst>
              <a:rect l="0" t="0" r="r" b="b"/>
              <a:pathLst>
                <a:path w="261" h="688">
                  <a:moveTo>
                    <a:pt x="191" y="222"/>
                  </a:moveTo>
                  <a:cubicBezTo>
                    <a:pt x="188" y="223"/>
                    <a:pt x="188" y="224"/>
                    <a:pt x="185" y="225"/>
                  </a:cubicBezTo>
                  <a:cubicBezTo>
                    <a:pt x="182" y="227"/>
                    <a:pt x="180" y="230"/>
                    <a:pt x="175" y="230"/>
                  </a:cubicBezTo>
                  <a:cubicBezTo>
                    <a:pt x="166" y="230"/>
                    <a:pt x="166" y="230"/>
                    <a:pt x="166" y="230"/>
                  </a:cubicBezTo>
                  <a:cubicBezTo>
                    <a:pt x="160" y="230"/>
                    <a:pt x="156" y="229"/>
                    <a:pt x="151" y="229"/>
                  </a:cubicBezTo>
                  <a:cubicBezTo>
                    <a:pt x="148" y="229"/>
                    <a:pt x="146" y="229"/>
                    <a:pt x="144" y="231"/>
                  </a:cubicBezTo>
                  <a:cubicBezTo>
                    <a:pt x="142" y="233"/>
                    <a:pt x="141" y="235"/>
                    <a:pt x="139" y="237"/>
                  </a:cubicBezTo>
                  <a:cubicBezTo>
                    <a:pt x="134" y="242"/>
                    <a:pt x="132" y="247"/>
                    <a:pt x="126" y="251"/>
                  </a:cubicBezTo>
                  <a:cubicBezTo>
                    <a:pt x="121" y="254"/>
                    <a:pt x="117" y="253"/>
                    <a:pt x="112" y="254"/>
                  </a:cubicBezTo>
                  <a:cubicBezTo>
                    <a:pt x="108" y="255"/>
                    <a:pt x="102" y="255"/>
                    <a:pt x="102" y="260"/>
                  </a:cubicBezTo>
                  <a:cubicBezTo>
                    <a:pt x="102" y="261"/>
                    <a:pt x="104" y="262"/>
                    <a:pt x="105" y="263"/>
                  </a:cubicBezTo>
                  <a:cubicBezTo>
                    <a:pt x="107" y="267"/>
                    <a:pt x="107" y="269"/>
                    <a:pt x="108" y="273"/>
                  </a:cubicBezTo>
                  <a:cubicBezTo>
                    <a:pt x="109" y="278"/>
                    <a:pt x="109" y="282"/>
                    <a:pt x="109" y="287"/>
                  </a:cubicBezTo>
                  <a:cubicBezTo>
                    <a:pt x="109" y="300"/>
                    <a:pt x="109" y="300"/>
                    <a:pt x="109" y="300"/>
                  </a:cubicBezTo>
                  <a:cubicBezTo>
                    <a:pt x="109" y="304"/>
                    <a:pt x="111" y="306"/>
                    <a:pt x="112" y="309"/>
                  </a:cubicBezTo>
                  <a:cubicBezTo>
                    <a:pt x="113" y="312"/>
                    <a:pt x="114" y="315"/>
                    <a:pt x="117" y="315"/>
                  </a:cubicBezTo>
                  <a:cubicBezTo>
                    <a:pt x="121" y="315"/>
                    <a:pt x="123" y="314"/>
                    <a:pt x="128" y="313"/>
                  </a:cubicBezTo>
                  <a:cubicBezTo>
                    <a:pt x="128" y="313"/>
                    <a:pt x="129" y="312"/>
                    <a:pt x="130" y="312"/>
                  </a:cubicBezTo>
                  <a:cubicBezTo>
                    <a:pt x="141" y="312"/>
                    <a:pt x="141" y="312"/>
                    <a:pt x="141" y="312"/>
                  </a:cubicBezTo>
                  <a:cubicBezTo>
                    <a:pt x="149" y="312"/>
                    <a:pt x="154" y="311"/>
                    <a:pt x="162" y="309"/>
                  </a:cubicBezTo>
                  <a:cubicBezTo>
                    <a:pt x="164" y="309"/>
                    <a:pt x="165" y="307"/>
                    <a:pt x="168" y="307"/>
                  </a:cubicBezTo>
                  <a:cubicBezTo>
                    <a:pt x="169" y="307"/>
                    <a:pt x="169" y="309"/>
                    <a:pt x="170" y="310"/>
                  </a:cubicBezTo>
                  <a:cubicBezTo>
                    <a:pt x="172" y="313"/>
                    <a:pt x="173" y="315"/>
                    <a:pt x="175" y="318"/>
                  </a:cubicBezTo>
                  <a:cubicBezTo>
                    <a:pt x="179" y="322"/>
                    <a:pt x="183" y="324"/>
                    <a:pt x="183" y="329"/>
                  </a:cubicBezTo>
                  <a:cubicBezTo>
                    <a:pt x="183" y="333"/>
                    <a:pt x="181" y="335"/>
                    <a:pt x="178" y="338"/>
                  </a:cubicBezTo>
                  <a:cubicBezTo>
                    <a:pt x="174" y="341"/>
                    <a:pt x="172" y="344"/>
                    <a:pt x="170" y="348"/>
                  </a:cubicBezTo>
                  <a:cubicBezTo>
                    <a:pt x="168" y="349"/>
                    <a:pt x="167" y="350"/>
                    <a:pt x="167" y="353"/>
                  </a:cubicBezTo>
                  <a:cubicBezTo>
                    <a:pt x="167" y="354"/>
                    <a:pt x="169" y="354"/>
                    <a:pt x="169" y="355"/>
                  </a:cubicBezTo>
                  <a:cubicBezTo>
                    <a:pt x="169" y="357"/>
                    <a:pt x="169" y="358"/>
                    <a:pt x="169" y="360"/>
                  </a:cubicBezTo>
                  <a:cubicBezTo>
                    <a:pt x="173" y="360"/>
                    <a:pt x="175" y="361"/>
                    <a:pt x="179" y="362"/>
                  </a:cubicBezTo>
                  <a:cubicBezTo>
                    <a:pt x="182" y="362"/>
                    <a:pt x="185" y="361"/>
                    <a:pt x="187" y="363"/>
                  </a:cubicBezTo>
                  <a:cubicBezTo>
                    <a:pt x="190" y="366"/>
                    <a:pt x="190" y="369"/>
                    <a:pt x="192" y="373"/>
                  </a:cubicBezTo>
                  <a:cubicBezTo>
                    <a:pt x="192" y="375"/>
                    <a:pt x="193" y="375"/>
                    <a:pt x="193" y="377"/>
                  </a:cubicBezTo>
                  <a:cubicBezTo>
                    <a:pt x="193" y="379"/>
                    <a:pt x="191" y="379"/>
                    <a:pt x="190" y="380"/>
                  </a:cubicBezTo>
                  <a:cubicBezTo>
                    <a:pt x="188" y="381"/>
                    <a:pt x="186" y="381"/>
                    <a:pt x="184" y="383"/>
                  </a:cubicBezTo>
                  <a:cubicBezTo>
                    <a:pt x="180" y="385"/>
                    <a:pt x="178" y="387"/>
                    <a:pt x="174" y="389"/>
                  </a:cubicBezTo>
                  <a:cubicBezTo>
                    <a:pt x="167" y="393"/>
                    <a:pt x="163" y="396"/>
                    <a:pt x="155" y="396"/>
                  </a:cubicBezTo>
                  <a:cubicBezTo>
                    <a:pt x="153" y="396"/>
                    <a:pt x="152" y="393"/>
                    <a:pt x="151" y="392"/>
                  </a:cubicBezTo>
                  <a:cubicBezTo>
                    <a:pt x="148" y="391"/>
                    <a:pt x="147" y="390"/>
                    <a:pt x="145" y="389"/>
                  </a:cubicBezTo>
                  <a:cubicBezTo>
                    <a:pt x="140" y="388"/>
                    <a:pt x="138" y="386"/>
                    <a:pt x="135" y="384"/>
                  </a:cubicBezTo>
                  <a:cubicBezTo>
                    <a:pt x="132" y="382"/>
                    <a:pt x="131" y="380"/>
                    <a:pt x="129" y="379"/>
                  </a:cubicBezTo>
                  <a:cubicBezTo>
                    <a:pt x="124" y="376"/>
                    <a:pt x="121" y="375"/>
                    <a:pt x="118" y="371"/>
                  </a:cubicBezTo>
                  <a:cubicBezTo>
                    <a:pt x="118" y="371"/>
                    <a:pt x="118" y="371"/>
                    <a:pt x="118" y="371"/>
                  </a:cubicBezTo>
                  <a:cubicBezTo>
                    <a:pt x="114" y="369"/>
                    <a:pt x="111" y="368"/>
                    <a:pt x="107" y="368"/>
                  </a:cubicBezTo>
                  <a:cubicBezTo>
                    <a:pt x="104" y="368"/>
                    <a:pt x="102" y="371"/>
                    <a:pt x="101" y="374"/>
                  </a:cubicBezTo>
                  <a:cubicBezTo>
                    <a:pt x="99" y="377"/>
                    <a:pt x="99" y="380"/>
                    <a:pt x="98" y="384"/>
                  </a:cubicBezTo>
                  <a:cubicBezTo>
                    <a:pt x="98" y="386"/>
                    <a:pt x="97" y="388"/>
                    <a:pt x="97" y="390"/>
                  </a:cubicBezTo>
                  <a:cubicBezTo>
                    <a:pt x="97" y="394"/>
                    <a:pt x="98" y="396"/>
                    <a:pt x="97" y="399"/>
                  </a:cubicBezTo>
                  <a:cubicBezTo>
                    <a:pt x="91" y="398"/>
                    <a:pt x="86" y="394"/>
                    <a:pt x="81" y="390"/>
                  </a:cubicBezTo>
                  <a:cubicBezTo>
                    <a:pt x="81" y="390"/>
                    <a:pt x="81" y="390"/>
                    <a:pt x="81" y="390"/>
                  </a:cubicBezTo>
                  <a:cubicBezTo>
                    <a:pt x="77" y="385"/>
                    <a:pt x="75" y="382"/>
                    <a:pt x="71" y="377"/>
                  </a:cubicBezTo>
                  <a:cubicBezTo>
                    <a:pt x="68" y="373"/>
                    <a:pt x="66" y="371"/>
                    <a:pt x="63" y="368"/>
                  </a:cubicBezTo>
                  <a:cubicBezTo>
                    <a:pt x="61" y="366"/>
                    <a:pt x="59" y="364"/>
                    <a:pt x="59" y="362"/>
                  </a:cubicBezTo>
                  <a:cubicBezTo>
                    <a:pt x="59" y="357"/>
                    <a:pt x="65" y="355"/>
                    <a:pt x="65" y="351"/>
                  </a:cubicBezTo>
                  <a:cubicBezTo>
                    <a:pt x="65" y="347"/>
                    <a:pt x="62" y="346"/>
                    <a:pt x="60" y="344"/>
                  </a:cubicBezTo>
                  <a:cubicBezTo>
                    <a:pt x="57" y="340"/>
                    <a:pt x="55" y="338"/>
                    <a:pt x="52" y="334"/>
                  </a:cubicBezTo>
                  <a:cubicBezTo>
                    <a:pt x="49" y="331"/>
                    <a:pt x="47" y="328"/>
                    <a:pt x="44" y="325"/>
                  </a:cubicBezTo>
                  <a:cubicBezTo>
                    <a:pt x="41" y="322"/>
                    <a:pt x="39" y="319"/>
                    <a:pt x="39" y="315"/>
                  </a:cubicBezTo>
                  <a:cubicBezTo>
                    <a:pt x="39" y="287"/>
                    <a:pt x="39" y="287"/>
                    <a:pt x="39" y="287"/>
                  </a:cubicBezTo>
                  <a:cubicBezTo>
                    <a:pt x="39" y="283"/>
                    <a:pt x="38" y="280"/>
                    <a:pt x="37" y="277"/>
                  </a:cubicBezTo>
                  <a:cubicBezTo>
                    <a:pt x="36" y="270"/>
                    <a:pt x="36" y="266"/>
                    <a:pt x="33" y="261"/>
                  </a:cubicBezTo>
                  <a:cubicBezTo>
                    <a:pt x="31" y="258"/>
                    <a:pt x="28" y="257"/>
                    <a:pt x="26" y="254"/>
                  </a:cubicBezTo>
                  <a:cubicBezTo>
                    <a:pt x="23" y="249"/>
                    <a:pt x="23" y="244"/>
                    <a:pt x="22" y="238"/>
                  </a:cubicBezTo>
                  <a:cubicBezTo>
                    <a:pt x="23" y="234"/>
                    <a:pt x="23" y="234"/>
                    <a:pt x="23" y="234"/>
                  </a:cubicBezTo>
                  <a:cubicBezTo>
                    <a:pt x="22" y="233"/>
                    <a:pt x="22" y="232"/>
                    <a:pt x="21" y="232"/>
                  </a:cubicBezTo>
                  <a:cubicBezTo>
                    <a:pt x="18" y="231"/>
                    <a:pt x="16" y="232"/>
                    <a:pt x="13" y="232"/>
                  </a:cubicBezTo>
                  <a:cubicBezTo>
                    <a:pt x="10" y="231"/>
                    <a:pt x="8" y="231"/>
                    <a:pt x="5" y="230"/>
                  </a:cubicBezTo>
                  <a:cubicBezTo>
                    <a:pt x="1" y="228"/>
                    <a:pt x="0" y="226"/>
                    <a:pt x="0" y="221"/>
                  </a:cubicBezTo>
                  <a:cubicBezTo>
                    <a:pt x="0" y="221"/>
                    <a:pt x="0" y="221"/>
                    <a:pt x="0" y="221"/>
                  </a:cubicBezTo>
                  <a:cubicBezTo>
                    <a:pt x="3" y="221"/>
                    <a:pt x="4" y="219"/>
                    <a:pt x="6" y="217"/>
                  </a:cubicBezTo>
                  <a:cubicBezTo>
                    <a:pt x="12" y="213"/>
                    <a:pt x="13" y="208"/>
                    <a:pt x="19" y="203"/>
                  </a:cubicBezTo>
                  <a:cubicBezTo>
                    <a:pt x="21" y="201"/>
                    <a:pt x="21" y="199"/>
                    <a:pt x="23" y="197"/>
                  </a:cubicBezTo>
                  <a:cubicBezTo>
                    <a:pt x="27" y="192"/>
                    <a:pt x="33" y="194"/>
                    <a:pt x="39" y="191"/>
                  </a:cubicBezTo>
                  <a:cubicBezTo>
                    <a:pt x="38" y="193"/>
                    <a:pt x="36" y="194"/>
                    <a:pt x="36" y="196"/>
                  </a:cubicBezTo>
                  <a:cubicBezTo>
                    <a:pt x="36" y="196"/>
                    <a:pt x="37" y="197"/>
                    <a:pt x="38" y="197"/>
                  </a:cubicBezTo>
                  <a:cubicBezTo>
                    <a:pt x="50" y="197"/>
                    <a:pt x="56" y="187"/>
                    <a:pt x="64" y="177"/>
                  </a:cubicBezTo>
                  <a:cubicBezTo>
                    <a:pt x="69" y="174"/>
                    <a:pt x="72" y="171"/>
                    <a:pt x="76" y="166"/>
                  </a:cubicBezTo>
                  <a:cubicBezTo>
                    <a:pt x="82" y="158"/>
                    <a:pt x="89" y="157"/>
                    <a:pt x="95" y="149"/>
                  </a:cubicBezTo>
                  <a:cubicBezTo>
                    <a:pt x="104" y="135"/>
                    <a:pt x="109" y="127"/>
                    <a:pt x="118" y="112"/>
                  </a:cubicBezTo>
                  <a:cubicBezTo>
                    <a:pt x="120" y="113"/>
                    <a:pt x="120" y="113"/>
                    <a:pt x="120" y="113"/>
                  </a:cubicBezTo>
                  <a:cubicBezTo>
                    <a:pt x="128" y="109"/>
                    <a:pt x="134" y="105"/>
                    <a:pt x="136" y="97"/>
                  </a:cubicBezTo>
                  <a:cubicBezTo>
                    <a:pt x="130" y="99"/>
                    <a:pt x="129" y="103"/>
                    <a:pt x="123" y="105"/>
                  </a:cubicBezTo>
                  <a:cubicBezTo>
                    <a:pt x="130" y="96"/>
                    <a:pt x="132" y="90"/>
                    <a:pt x="136" y="80"/>
                  </a:cubicBezTo>
                  <a:cubicBezTo>
                    <a:pt x="144" y="62"/>
                    <a:pt x="152" y="53"/>
                    <a:pt x="156" y="34"/>
                  </a:cubicBezTo>
                  <a:cubicBezTo>
                    <a:pt x="158" y="21"/>
                    <a:pt x="158" y="13"/>
                    <a:pt x="162" y="1"/>
                  </a:cubicBezTo>
                  <a:cubicBezTo>
                    <a:pt x="162" y="1"/>
                    <a:pt x="162" y="1"/>
                    <a:pt x="162" y="1"/>
                  </a:cubicBezTo>
                  <a:cubicBezTo>
                    <a:pt x="163" y="2"/>
                    <a:pt x="165" y="2"/>
                    <a:pt x="166" y="2"/>
                  </a:cubicBezTo>
                  <a:cubicBezTo>
                    <a:pt x="174" y="2"/>
                    <a:pt x="178" y="0"/>
                    <a:pt x="185" y="0"/>
                  </a:cubicBezTo>
                  <a:cubicBezTo>
                    <a:pt x="195" y="0"/>
                    <a:pt x="202" y="9"/>
                    <a:pt x="202" y="19"/>
                  </a:cubicBezTo>
                  <a:cubicBezTo>
                    <a:pt x="202" y="26"/>
                    <a:pt x="201" y="30"/>
                    <a:pt x="201" y="36"/>
                  </a:cubicBezTo>
                  <a:cubicBezTo>
                    <a:pt x="201" y="49"/>
                    <a:pt x="201" y="49"/>
                    <a:pt x="201" y="49"/>
                  </a:cubicBezTo>
                  <a:cubicBezTo>
                    <a:pt x="201" y="51"/>
                    <a:pt x="201" y="53"/>
                    <a:pt x="201" y="55"/>
                  </a:cubicBezTo>
                  <a:cubicBezTo>
                    <a:pt x="201" y="62"/>
                    <a:pt x="201" y="62"/>
                    <a:pt x="201" y="62"/>
                  </a:cubicBezTo>
                  <a:cubicBezTo>
                    <a:pt x="201" y="78"/>
                    <a:pt x="198" y="86"/>
                    <a:pt x="193" y="101"/>
                  </a:cubicBezTo>
                  <a:cubicBezTo>
                    <a:pt x="191" y="107"/>
                    <a:pt x="192" y="110"/>
                    <a:pt x="191" y="116"/>
                  </a:cubicBezTo>
                  <a:cubicBezTo>
                    <a:pt x="190" y="128"/>
                    <a:pt x="187" y="134"/>
                    <a:pt x="187" y="146"/>
                  </a:cubicBezTo>
                  <a:cubicBezTo>
                    <a:pt x="187" y="156"/>
                    <a:pt x="193" y="160"/>
                    <a:pt x="193" y="170"/>
                  </a:cubicBezTo>
                  <a:cubicBezTo>
                    <a:pt x="188" y="209"/>
                    <a:pt x="188" y="209"/>
                    <a:pt x="188" y="209"/>
                  </a:cubicBezTo>
                  <a:cubicBezTo>
                    <a:pt x="188" y="214"/>
                    <a:pt x="189" y="218"/>
                    <a:pt x="191" y="222"/>
                  </a:cubicBezTo>
                  <a:cubicBezTo>
                    <a:pt x="191" y="222"/>
                    <a:pt x="191" y="222"/>
                    <a:pt x="191" y="222"/>
                  </a:cubicBezTo>
                  <a:close/>
                  <a:moveTo>
                    <a:pt x="231" y="412"/>
                  </a:moveTo>
                  <a:cubicBezTo>
                    <a:pt x="230" y="412"/>
                    <a:pt x="229" y="412"/>
                    <a:pt x="228" y="412"/>
                  </a:cubicBezTo>
                  <a:cubicBezTo>
                    <a:pt x="224" y="412"/>
                    <a:pt x="222" y="409"/>
                    <a:pt x="219" y="406"/>
                  </a:cubicBezTo>
                  <a:cubicBezTo>
                    <a:pt x="213" y="400"/>
                    <a:pt x="209" y="394"/>
                    <a:pt x="200" y="394"/>
                  </a:cubicBezTo>
                  <a:cubicBezTo>
                    <a:pt x="198" y="394"/>
                    <a:pt x="197" y="396"/>
                    <a:pt x="194" y="397"/>
                  </a:cubicBezTo>
                  <a:cubicBezTo>
                    <a:pt x="192" y="398"/>
                    <a:pt x="191" y="398"/>
                    <a:pt x="188" y="399"/>
                  </a:cubicBezTo>
                  <a:cubicBezTo>
                    <a:pt x="188" y="399"/>
                    <a:pt x="187" y="399"/>
                    <a:pt x="186" y="399"/>
                  </a:cubicBezTo>
                  <a:cubicBezTo>
                    <a:pt x="183" y="402"/>
                    <a:pt x="183" y="406"/>
                    <a:pt x="183" y="411"/>
                  </a:cubicBezTo>
                  <a:cubicBezTo>
                    <a:pt x="183" y="415"/>
                    <a:pt x="183" y="415"/>
                    <a:pt x="183" y="415"/>
                  </a:cubicBezTo>
                  <a:cubicBezTo>
                    <a:pt x="189" y="416"/>
                    <a:pt x="192" y="415"/>
                    <a:pt x="197" y="417"/>
                  </a:cubicBezTo>
                  <a:cubicBezTo>
                    <a:pt x="201" y="418"/>
                    <a:pt x="204" y="421"/>
                    <a:pt x="204" y="425"/>
                  </a:cubicBezTo>
                  <a:cubicBezTo>
                    <a:pt x="204" y="428"/>
                    <a:pt x="201" y="430"/>
                    <a:pt x="198" y="430"/>
                  </a:cubicBezTo>
                  <a:cubicBezTo>
                    <a:pt x="193" y="432"/>
                    <a:pt x="190" y="431"/>
                    <a:pt x="186" y="433"/>
                  </a:cubicBezTo>
                  <a:cubicBezTo>
                    <a:pt x="185" y="434"/>
                    <a:pt x="183" y="435"/>
                    <a:pt x="183" y="436"/>
                  </a:cubicBezTo>
                  <a:cubicBezTo>
                    <a:pt x="183" y="438"/>
                    <a:pt x="184" y="438"/>
                    <a:pt x="184" y="439"/>
                  </a:cubicBezTo>
                  <a:cubicBezTo>
                    <a:pt x="184" y="442"/>
                    <a:pt x="184" y="443"/>
                    <a:pt x="184" y="445"/>
                  </a:cubicBezTo>
                  <a:cubicBezTo>
                    <a:pt x="184" y="448"/>
                    <a:pt x="184" y="450"/>
                    <a:pt x="184" y="453"/>
                  </a:cubicBezTo>
                  <a:cubicBezTo>
                    <a:pt x="184" y="455"/>
                    <a:pt x="184" y="457"/>
                    <a:pt x="182" y="458"/>
                  </a:cubicBezTo>
                  <a:cubicBezTo>
                    <a:pt x="182" y="459"/>
                    <a:pt x="181" y="459"/>
                    <a:pt x="180" y="459"/>
                  </a:cubicBezTo>
                  <a:cubicBezTo>
                    <a:pt x="180" y="459"/>
                    <a:pt x="180" y="460"/>
                    <a:pt x="179" y="461"/>
                  </a:cubicBezTo>
                  <a:cubicBezTo>
                    <a:pt x="177" y="464"/>
                    <a:pt x="175" y="465"/>
                    <a:pt x="172" y="466"/>
                  </a:cubicBezTo>
                  <a:cubicBezTo>
                    <a:pt x="170" y="464"/>
                    <a:pt x="170" y="463"/>
                    <a:pt x="169" y="460"/>
                  </a:cubicBezTo>
                  <a:cubicBezTo>
                    <a:pt x="167" y="458"/>
                    <a:pt x="165" y="456"/>
                    <a:pt x="162" y="456"/>
                  </a:cubicBezTo>
                  <a:cubicBezTo>
                    <a:pt x="158" y="456"/>
                    <a:pt x="157" y="459"/>
                    <a:pt x="154" y="460"/>
                  </a:cubicBezTo>
                  <a:cubicBezTo>
                    <a:pt x="152" y="461"/>
                    <a:pt x="151" y="461"/>
                    <a:pt x="150" y="461"/>
                  </a:cubicBezTo>
                  <a:cubicBezTo>
                    <a:pt x="144" y="463"/>
                    <a:pt x="141" y="466"/>
                    <a:pt x="136" y="466"/>
                  </a:cubicBezTo>
                  <a:cubicBezTo>
                    <a:pt x="132" y="466"/>
                    <a:pt x="130" y="466"/>
                    <a:pt x="128" y="464"/>
                  </a:cubicBezTo>
                  <a:cubicBezTo>
                    <a:pt x="126" y="463"/>
                    <a:pt x="126" y="462"/>
                    <a:pt x="125" y="461"/>
                  </a:cubicBezTo>
                  <a:cubicBezTo>
                    <a:pt x="122" y="458"/>
                    <a:pt x="120" y="457"/>
                    <a:pt x="117" y="457"/>
                  </a:cubicBezTo>
                  <a:cubicBezTo>
                    <a:pt x="117" y="457"/>
                    <a:pt x="117" y="457"/>
                    <a:pt x="117" y="457"/>
                  </a:cubicBezTo>
                  <a:cubicBezTo>
                    <a:pt x="112" y="462"/>
                    <a:pt x="109" y="465"/>
                    <a:pt x="105" y="471"/>
                  </a:cubicBezTo>
                  <a:cubicBezTo>
                    <a:pt x="104" y="474"/>
                    <a:pt x="103" y="475"/>
                    <a:pt x="102" y="477"/>
                  </a:cubicBezTo>
                  <a:cubicBezTo>
                    <a:pt x="100" y="479"/>
                    <a:pt x="98" y="481"/>
                    <a:pt x="98" y="483"/>
                  </a:cubicBezTo>
                  <a:cubicBezTo>
                    <a:pt x="98" y="485"/>
                    <a:pt x="101" y="486"/>
                    <a:pt x="102" y="487"/>
                  </a:cubicBezTo>
                  <a:cubicBezTo>
                    <a:pt x="104" y="490"/>
                    <a:pt x="105" y="492"/>
                    <a:pt x="107" y="495"/>
                  </a:cubicBezTo>
                  <a:cubicBezTo>
                    <a:pt x="108" y="498"/>
                    <a:pt x="110" y="501"/>
                    <a:pt x="110" y="504"/>
                  </a:cubicBezTo>
                  <a:cubicBezTo>
                    <a:pt x="110" y="508"/>
                    <a:pt x="108" y="510"/>
                    <a:pt x="106" y="513"/>
                  </a:cubicBezTo>
                  <a:cubicBezTo>
                    <a:pt x="104" y="517"/>
                    <a:pt x="104" y="520"/>
                    <a:pt x="102" y="523"/>
                  </a:cubicBezTo>
                  <a:cubicBezTo>
                    <a:pt x="99" y="529"/>
                    <a:pt x="97" y="533"/>
                    <a:pt x="97" y="540"/>
                  </a:cubicBezTo>
                  <a:cubicBezTo>
                    <a:pt x="111" y="600"/>
                    <a:pt x="111" y="600"/>
                    <a:pt x="111" y="600"/>
                  </a:cubicBezTo>
                  <a:cubicBezTo>
                    <a:pt x="111" y="600"/>
                    <a:pt x="111" y="600"/>
                    <a:pt x="111" y="600"/>
                  </a:cubicBezTo>
                  <a:cubicBezTo>
                    <a:pt x="119" y="601"/>
                    <a:pt x="126" y="603"/>
                    <a:pt x="130" y="610"/>
                  </a:cubicBezTo>
                  <a:cubicBezTo>
                    <a:pt x="140" y="628"/>
                    <a:pt x="127" y="648"/>
                    <a:pt x="143" y="661"/>
                  </a:cubicBezTo>
                  <a:cubicBezTo>
                    <a:pt x="143" y="661"/>
                    <a:pt x="143" y="661"/>
                    <a:pt x="143" y="661"/>
                  </a:cubicBezTo>
                  <a:cubicBezTo>
                    <a:pt x="145" y="663"/>
                    <a:pt x="147" y="663"/>
                    <a:pt x="149" y="664"/>
                  </a:cubicBezTo>
                  <a:cubicBezTo>
                    <a:pt x="153" y="666"/>
                    <a:pt x="155" y="668"/>
                    <a:pt x="159" y="671"/>
                  </a:cubicBezTo>
                  <a:cubicBezTo>
                    <a:pt x="164" y="675"/>
                    <a:pt x="167" y="681"/>
                    <a:pt x="173" y="684"/>
                  </a:cubicBezTo>
                  <a:cubicBezTo>
                    <a:pt x="173" y="684"/>
                    <a:pt x="173" y="684"/>
                    <a:pt x="173" y="684"/>
                  </a:cubicBezTo>
                  <a:cubicBezTo>
                    <a:pt x="177" y="684"/>
                    <a:pt x="179" y="683"/>
                    <a:pt x="183" y="683"/>
                  </a:cubicBezTo>
                  <a:cubicBezTo>
                    <a:pt x="191" y="683"/>
                    <a:pt x="196" y="683"/>
                    <a:pt x="204" y="683"/>
                  </a:cubicBezTo>
                  <a:cubicBezTo>
                    <a:pt x="205" y="683"/>
                    <a:pt x="206" y="684"/>
                    <a:pt x="206" y="685"/>
                  </a:cubicBezTo>
                  <a:cubicBezTo>
                    <a:pt x="209" y="686"/>
                    <a:pt x="210" y="687"/>
                    <a:pt x="212" y="688"/>
                  </a:cubicBezTo>
                  <a:cubicBezTo>
                    <a:pt x="212" y="688"/>
                    <a:pt x="212" y="688"/>
                    <a:pt x="212" y="688"/>
                  </a:cubicBezTo>
                  <a:cubicBezTo>
                    <a:pt x="214" y="687"/>
                    <a:pt x="217" y="686"/>
                    <a:pt x="220" y="685"/>
                  </a:cubicBezTo>
                  <a:cubicBezTo>
                    <a:pt x="234" y="681"/>
                    <a:pt x="244" y="681"/>
                    <a:pt x="253" y="671"/>
                  </a:cubicBezTo>
                  <a:cubicBezTo>
                    <a:pt x="257" y="666"/>
                    <a:pt x="257" y="661"/>
                    <a:pt x="261" y="656"/>
                  </a:cubicBezTo>
                  <a:cubicBezTo>
                    <a:pt x="261" y="656"/>
                    <a:pt x="261" y="656"/>
                    <a:pt x="261" y="656"/>
                  </a:cubicBezTo>
                  <a:cubicBezTo>
                    <a:pt x="255" y="653"/>
                    <a:pt x="252" y="648"/>
                    <a:pt x="245" y="645"/>
                  </a:cubicBezTo>
                  <a:cubicBezTo>
                    <a:pt x="245" y="645"/>
                    <a:pt x="245" y="645"/>
                    <a:pt x="245" y="645"/>
                  </a:cubicBezTo>
                  <a:cubicBezTo>
                    <a:pt x="236" y="642"/>
                    <a:pt x="230" y="642"/>
                    <a:pt x="222" y="639"/>
                  </a:cubicBezTo>
                  <a:cubicBezTo>
                    <a:pt x="221" y="639"/>
                    <a:pt x="221" y="638"/>
                    <a:pt x="220" y="638"/>
                  </a:cubicBezTo>
                  <a:cubicBezTo>
                    <a:pt x="215" y="636"/>
                    <a:pt x="212" y="637"/>
                    <a:pt x="208" y="635"/>
                  </a:cubicBezTo>
                  <a:cubicBezTo>
                    <a:pt x="206" y="633"/>
                    <a:pt x="204" y="632"/>
                    <a:pt x="203" y="630"/>
                  </a:cubicBezTo>
                  <a:cubicBezTo>
                    <a:pt x="202" y="629"/>
                    <a:pt x="201" y="628"/>
                    <a:pt x="201" y="627"/>
                  </a:cubicBezTo>
                  <a:cubicBezTo>
                    <a:pt x="201" y="624"/>
                    <a:pt x="203" y="622"/>
                    <a:pt x="204" y="620"/>
                  </a:cubicBezTo>
                  <a:cubicBezTo>
                    <a:pt x="206" y="618"/>
                    <a:pt x="207" y="616"/>
                    <a:pt x="208" y="614"/>
                  </a:cubicBezTo>
                  <a:cubicBezTo>
                    <a:pt x="209" y="612"/>
                    <a:pt x="210" y="610"/>
                    <a:pt x="210" y="607"/>
                  </a:cubicBezTo>
                  <a:cubicBezTo>
                    <a:pt x="210" y="599"/>
                    <a:pt x="209" y="594"/>
                    <a:pt x="206" y="586"/>
                  </a:cubicBezTo>
                  <a:cubicBezTo>
                    <a:pt x="204" y="580"/>
                    <a:pt x="201" y="576"/>
                    <a:pt x="197" y="570"/>
                  </a:cubicBezTo>
                  <a:cubicBezTo>
                    <a:pt x="196" y="568"/>
                    <a:pt x="195" y="567"/>
                    <a:pt x="194" y="564"/>
                  </a:cubicBezTo>
                  <a:cubicBezTo>
                    <a:pt x="194" y="563"/>
                    <a:pt x="192" y="563"/>
                    <a:pt x="192" y="561"/>
                  </a:cubicBezTo>
                  <a:cubicBezTo>
                    <a:pt x="192" y="558"/>
                    <a:pt x="197" y="558"/>
                    <a:pt x="199" y="555"/>
                  </a:cubicBezTo>
                  <a:cubicBezTo>
                    <a:pt x="199" y="555"/>
                    <a:pt x="199" y="555"/>
                    <a:pt x="199" y="555"/>
                  </a:cubicBezTo>
                  <a:cubicBezTo>
                    <a:pt x="197" y="550"/>
                    <a:pt x="194" y="547"/>
                    <a:pt x="194" y="541"/>
                  </a:cubicBezTo>
                  <a:cubicBezTo>
                    <a:pt x="194" y="540"/>
                    <a:pt x="195" y="539"/>
                    <a:pt x="195" y="538"/>
                  </a:cubicBezTo>
                  <a:cubicBezTo>
                    <a:pt x="195" y="532"/>
                    <a:pt x="195" y="529"/>
                    <a:pt x="195" y="524"/>
                  </a:cubicBezTo>
                  <a:cubicBezTo>
                    <a:pt x="196" y="520"/>
                    <a:pt x="197" y="518"/>
                    <a:pt x="197" y="514"/>
                  </a:cubicBezTo>
                  <a:cubicBezTo>
                    <a:pt x="198" y="507"/>
                    <a:pt x="198" y="503"/>
                    <a:pt x="199" y="496"/>
                  </a:cubicBezTo>
                  <a:cubicBezTo>
                    <a:pt x="199" y="491"/>
                    <a:pt x="200" y="487"/>
                    <a:pt x="200" y="482"/>
                  </a:cubicBezTo>
                  <a:cubicBezTo>
                    <a:pt x="201" y="478"/>
                    <a:pt x="201" y="476"/>
                    <a:pt x="201" y="472"/>
                  </a:cubicBezTo>
                  <a:cubicBezTo>
                    <a:pt x="201" y="470"/>
                    <a:pt x="201" y="469"/>
                    <a:pt x="201" y="468"/>
                  </a:cubicBezTo>
                  <a:cubicBezTo>
                    <a:pt x="203" y="466"/>
                    <a:pt x="205" y="466"/>
                    <a:pt x="207" y="465"/>
                  </a:cubicBezTo>
                  <a:cubicBezTo>
                    <a:pt x="211" y="464"/>
                    <a:pt x="214" y="462"/>
                    <a:pt x="217" y="460"/>
                  </a:cubicBezTo>
                  <a:cubicBezTo>
                    <a:pt x="221" y="458"/>
                    <a:pt x="222" y="455"/>
                    <a:pt x="225" y="452"/>
                  </a:cubicBezTo>
                  <a:cubicBezTo>
                    <a:pt x="229" y="449"/>
                    <a:pt x="231" y="447"/>
                    <a:pt x="233" y="443"/>
                  </a:cubicBezTo>
                  <a:cubicBezTo>
                    <a:pt x="236" y="439"/>
                    <a:pt x="236" y="437"/>
                    <a:pt x="239" y="433"/>
                  </a:cubicBezTo>
                  <a:cubicBezTo>
                    <a:pt x="239" y="433"/>
                    <a:pt x="239" y="433"/>
                    <a:pt x="239" y="433"/>
                  </a:cubicBezTo>
                  <a:cubicBezTo>
                    <a:pt x="239" y="433"/>
                    <a:pt x="238" y="433"/>
                    <a:pt x="238" y="432"/>
                  </a:cubicBezTo>
                  <a:cubicBezTo>
                    <a:pt x="232" y="429"/>
                    <a:pt x="228" y="425"/>
                    <a:pt x="228" y="418"/>
                  </a:cubicBezTo>
                  <a:cubicBezTo>
                    <a:pt x="228" y="416"/>
                    <a:pt x="229" y="414"/>
                    <a:pt x="231" y="41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11"/>
            <p:cNvSpPr>
              <a:spLocks noEditPoints="1"/>
            </p:cNvSpPr>
            <p:nvPr/>
          </p:nvSpPr>
          <p:spPr bwMode="auto">
            <a:xfrm>
              <a:off x="3279775" y="1812925"/>
              <a:ext cx="4371975" cy="2786063"/>
            </a:xfrm>
            <a:custGeom>
              <a:avLst/>
              <a:gdLst/>
              <a:ahLst/>
              <a:cxnLst>
                <a:cxn ang="0">
                  <a:pos x="92" y="351"/>
                </a:cxn>
                <a:cxn ang="0">
                  <a:pos x="96" y="413"/>
                </a:cxn>
                <a:cxn ang="0">
                  <a:pos x="229" y="547"/>
                </a:cxn>
                <a:cxn ang="0">
                  <a:pos x="230" y="588"/>
                </a:cxn>
                <a:cxn ang="0">
                  <a:pos x="389" y="391"/>
                </a:cxn>
                <a:cxn ang="0">
                  <a:pos x="506" y="506"/>
                </a:cxn>
                <a:cxn ang="0">
                  <a:pos x="762" y="504"/>
                </a:cxn>
                <a:cxn ang="0">
                  <a:pos x="821" y="520"/>
                </a:cxn>
                <a:cxn ang="0">
                  <a:pos x="832" y="517"/>
                </a:cxn>
                <a:cxn ang="0">
                  <a:pos x="879" y="533"/>
                </a:cxn>
                <a:cxn ang="0">
                  <a:pos x="847" y="611"/>
                </a:cxn>
                <a:cxn ang="0">
                  <a:pos x="910" y="561"/>
                </a:cxn>
                <a:cxn ang="0">
                  <a:pos x="504" y="242"/>
                </a:cxn>
                <a:cxn ang="0">
                  <a:pos x="746" y="196"/>
                </a:cxn>
                <a:cxn ang="0">
                  <a:pos x="659" y="51"/>
                </a:cxn>
                <a:cxn ang="0">
                  <a:pos x="1108" y="514"/>
                </a:cxn>
                <a:cxn ang="0">
                  <a:pos x="1083" y="553"/>
                </a:cxn>
                <a:cxn ang="0">
                  <a:pos x="1106" y="608"/>
                </a:cxn>
                <a:cxn ang="0">
                  <a:pos x="1185" y="567"/>
                </a:cxn>
                <a:cxn ang="0">
                  <a:pos x="1223" y="577"/>
                </a:cxn>
                <a:cxn ang="0">
                  <a:pos x="1254" y="579"/>
                </a:cxn>
                <a:cxn ang="0">
                  <a:pos x="1247" y="557"/>
                </a:cxn>
                <a:cxn ang="0">
                  <a:pos x="1307" y="471"/>
                </a:cxn>
                <a:cxn ang="0">
                  <a:pos x="1367" y="475"/>
                </a:cxn>
                <a:cxn ang="0">
                  <a:pos x="1319" y="487"/>
                </a:cxn>
                <a:cxn ang="0">
                  <a:pos x="1295" y="505"/>
                </a:cxn>
                <a:cxn ang="0">
                  <a:pos x="1418" y="453"/>
                </a:cxn>
                <a:cxn ang="0">
                  <a:pos x="1445" y="364"/>
                </a:cxn>
                <a:cxn ang="0">
                  <a:pos x="1490" y="373"/>
                </a:cxn>
                <a:cxn ang="0">
                  <a:pos x="1479" y="428"/>
                </a:cxn>
                <a:cxn ang="0">
                  <a:pos x="1454" y="391"/>
                </a:cxn>
                <a:cxn ang="0">
                  <a:pos x="1329" y="8"/>
                </a:cxn>
                <a:cxn ang="0">
                  <a:pos x="1872" y="344"/>
                </a:cxn>
                <a:cxn ang="0">
                  <a:pos x="1990" y="312"/>
                </a:cxn>
                <a:cxn ang="0">
                  <a:pos x="2115" y="297"/>
                </a:cxn>
                <a:cxn ang="0">
                  <a:pos x="2127" y="478"/>
                </a:cxn>
                <a:cxn ang="0">
                  <a:pos x="2167" y="652"/>
                </a:cxn>
                <a:cxn ang="0">
                  <a:pos x="1990" y="762"/>
                </a:cxn>
                <a:cxn ang="0">
                  <a:pos x="1828" y="1179"/>
                </a:cxn>
                <a:cxn ang="0">
                  <a:pos x="19" y="614"/>
                </a:cxn>
                <a:cxn ang="0">
                  <a:pos x="42" y="491"/>
                </a:cxn>
                <a:cxn ang="0">
                  <a:pos x="68" y="533"/>
                </a:cxn>
                <a:cxn ang="0">
                  <a:pos x="111" y="529"/>
                </a:cxn>
                <a:cxn ang="0">
                  <a:pos x="123" y="637"/>
                </a:cxn>
                <a:cxn ang="0">
                  <a:pos x="188" y="704"/>
                </a:cxn>
                <a:cxn ang="0">
                  <a:pos x="269" y="706"/>
                </a:cxn>
                <a:cxn ang="0">
                  <a:pos x="459" y="631"/>
                </a:cxn>
                <a:cxn ang="0">
                  <a:pos x="538" y="584"/>
                </a:cxn>
                <a:cxn ang="0">
                  <a:pos x="658" y="612"/>
                </a:cxn>
                <a:cxn ang="0">
                  <a:pos x="755" y="611"/>
                </a:cxn>
                <a:cxn ang="0">
                  <a:pos x="876" y="616"/>
                </a:cxn>
                <a:cxn ang="0">
                  <a:pos x="949" y="621"/>
                </a:cxn>
                <a:cxn ang="0">
                  <a:pos x="1152" y="644"/>
                </a:cxn>
                <a:cxn ang="0">
                  <a:pos x="1304" y="562"/>
                </a:cxn>
                <a:cxn ang="0">
                  <a:pos x="1327" y="559"/>
                </a:cxn>
                <a:cxn ang="0">
                  <a:pos x="1408" y="535"/>
                </a:cxn>
                <a:cxn ang="0">
                  <a:pos x="1458" y="448"/>
                </a:cxn>
                <a:cxn ang="0">
                  <a:pos x="1503" y="403"/>
                </a:cxn>
                <a:cxn ang="0">
                  <a:pos x="1540" y="333"/>
                </a:cxn>
                <a:cxn ang="0">
                  <a:pos x="1543" y="298"/>
                </a:cxn>
                <a:cxn ang="0">
                  <a:pos x="1580" y="255"/>
                </a:cxn>
                <a:cxn ang="0">
                  <a:pos x="1594" y="230"/>
                </a:cxn>
                <a:cxn ang="0">
                  <a:pos x="1705" y="153"/>
                </a:cxn>
              </a:cxnLst>
              <a:rect l="0" t="0" r="r" b="b"/>
              <a:pathLst>
                <a:path w="2215" h="1411">
                  <a:moveTo>
                    <a:pt x="7" y="452"/>
                  </a:moveTo>
                  <a:cubicBezTo>
                    <a:pt x="6" y="452"/>
                    <a:pt x="6" y="451"/>
                    <a:pt x="6" y="451"/>
                  </a:cubicBezTo>
                  <a:cubicBezTo>
                    <a:pt x="2" y="451"/>
                    <a:pt x="2" y="456"/>
                    <a:pt x="0" y="459"/>
                  </a:cubicBezTo>
                  <a:cubicBezTo>
                    <a:pt x="2" y="458"/>
                    <a:pt x="3" y="457"/>
                    <a:pt x="6" y="457"/>
                  </a:cubicBezTo>
                  <a:cubicBezTo>
                    <a:pt x="9" y="457"/>
                    <a:pt x="11" y="465"/>
                    <a:pt x="9" y="457"/>
                  </a:cubicBezTo>
                  <a:cubicBezTo>
                    <a:pt x="10" y="456"/>
                    <a:pt x="10" y="455"/>
                    <a:pt x="10" y="454"/>
                  </a:cubicBezTo>
                  <a:cubicBezTo>
                    <a:pt x="9" y="454"/>
                    <a:pt x="8" y="453"/>
                    <a:pt x="7" y="452"/>
                  </a:cubicBezTo>
                  <a:close/>
                  <a:moveTo>
                    <a:pt x="94" y="353"/>
                  </a:moveTo>
                  <a:cubicBezTo>
                    <a:pt x="94" y="352"/>
                    <a:pt x="93" y="352"/>
                    <a:pt x="92" y="351"/>
                  </a:cubicBezTo>
                  <a:cubicBezTo>
                    <a:pt x="90" y="351"/>
                    <a:pt x="90" y="351"/>
                    <a:pt x="90" y="351"/>
                  </a:cubicBezTo>
                  <a:cubicBezTo>
                    <a:pt x="90" y="353"/>
                    <a:pt x="90" y="353"/>
                    <a:pt x="90" y="355"/>
                  </a:cubicBezTo>
                  <a:cubicBezTo>
                    <a:pt x="90" y="357"/>
                    <a:pt x="92" y="356"/>
                    <a:pt x="93" y="357"/>
                  </a:cubicBezTo>
                  <a:cubicBezTo>
                    <a:pt x="94" y="361"/>
                    <a:pt x="94" y="363"/>
                    <a:pt x="94" y="367"/>
                  </a:cubicBezTo>
                  <a:cubicBezTo>
                    <a:pt x="94" y="368"/>
                    <a:pt x="94" y="369"/>
                    <a:pt x="94" y="371"/>
                  </a:cubicBezTo>
                  <a:cubicBezTo>
                    <a:pt x="95" y="371"/>
                    <a:pt x="95" y="372"/>
                    <a:pt x="95" y="372"/>
                  </a:cubicBezTo>
                  <a:cubicBezTo>
                    <a:pt x="96" y="368"/>
                    <a:pt x="100" y="366"/>
                    <a:pt x="100" y="361"/>
                  </a:cubicBezTo>
                  <a:cubicBezTo>
                    <a:pt x="100" y="357"/>
                    <a:pt x="96" y="356"/>
                    <a:pt x="94" y="353"/>
                  </a:cubicBezTo>
                  <a:close/>
                  <a:moveTo>
                    <a:pt x="96" y="413"/>
                  </a:moveTo>
                  <a:cubicBezTo>
                    <a:pt x="96" y="413"/>
                    <a:pt x="95" y="414"/>
                    <a:pt x="95" y="415"/>
                  </a:cubicBezTo>
                  <a:cubicBezTo>
                    <a:pt x="95" y="417"/>
                    <a:pt x="96" y="418"/>
                    <a:pt x="96" y="420"/>
                  </a:cubicBezTo>
                  <a:cubicBezTo>
                    <a:pt x="96" y="420"/>
                    <a:pt x="97" y="420"/>
                    <a:pt x="97" y="420"/>
                  </a:cubicBezTo>
                  <a:cubicBezTo>
                    <a:pt x="98" y="420"/>
                    <a:pt x="99" y="420"/>
                    <a:pt x="100" y="420"/>
                  </a:cubicBezTo>
                  <a:cubicBezTo>
                    <a:pt x="100" y="419"/>
                    <a:pt x="101" y="418"/>
                    <a:pt x="101" y="417"/>
                  </a:cubicBezTo>
                  <a:cubicBezTo>
                    <a:pt x="101" y="415"/>
                    <a:pt x="98" y="415"/>
                    <a:pt x="96" y="413"/>
                  </a:cubicBezTo>
                  <a:close/>
                  <a:moveTo>
                    <a:pt x="240" y="542"/>
                  </a:moveTo>
                  <a:cubicBezTo>
                    <a:pt x="239" y="542"/>
                    <a:pt x="239" y="542"/>
                    <a:pt x="238" y="542"/>
                  </a:cubicBezTo>
                  <a:cubicBezTo>
                    <a:pt x="234" y="542"/>
                    <a:pt x="229" y="543"/>
                    <a:pt x="229" y="547"/>
                  </a:cubicBezTo>
                  <a:cubicBezTo>
                    <a:pt x="229" y="548"/>
                    <a:pt x="229" y="548"/>
                    <a:pt x="229" y="549"/>
                  </a:cubicBezTo>
                  <a:cubicBezTo>
                    <a:pt x="229" y="554"/>
                    <a:pt x="226" y="555"/>
                    <a:pt x="226" y="560"/>
                  </a:cubicBezTo>
                  <a:cubicBezTo>
                    <a:pt x="226" y="564"/>
                    <a:pt x="231" y="564"/>
                    <a:pt x="235" y="567"/>
                  </a:cubicBezTo>
                  <a:cubicBezTo>
                    <a:pt x="237" y="561"/>
                    <a:pt x="241" y="559"/>
                    <a:pt x="241" y="553"/>
                  </a:cubicBezTo>
                  <a:cubicBezTo>
                    <a:pt x="241" y="550"/>
                    <a:pt x="240" y="548"/>
                    <a:pt x="240" y="545"/>
                  </a:cubicBezTo>
                  <a:cubicBezTo>
                    <a:pt x="240" y="542"/>
                    <a:pt x="240" y="542"/>
                    <a:pt x="240" y="542"/>
                  </a:cubicBezTo>
                  <a:close/>
                  <a:moveTo>
                    <a:pt x="224" y="584"/>
                  </a:moveTo>
                  <a:cubicBezTo>
                    <a:pt x="224" y="587"/>
                    <a:pt x="224" y="587"/>
                    <a:pt x="224" y="587"/>
                  </a:cubicBezTo>
                  <a:cubicBezTo>
                    <a:pt x="226" y="587"/>
                    <a:pt x="228" y="588"/>
                    <a:pt x="230" y="588"/>
                  </a:cubicBezTo>
                  <a:cubicBezTo>
                    <a:pt x="230" y="575"/>
                    <a:pt x="230" y="575"/>
                    <a:pt x="230" y="575"/>
                  </a:cubicBezTo>
                  <a:cubicBezTo>
                    <a:pt x="230" y="573"/>
                    <a:pt x="229" y="570"/>
                    <a:pt x="227" y="570"/>
                  </a:cubicBezTo>
                  <a:cubicBezTo>
                    <a:pt x="225" y="572"/>
                    <a:pt x="226" y="576"/>
                    <a:pt x="226" y="579"/>
                  </a:cubicBezTo>
                  <a:cubicBezTo>
                    <a:pt x="225" y="581"/>
                    <a:pt x="224" y="582"/>
                    <a:pt x="224" y="584"/>
                  </a:cubicBezTo>
                  <a:close/>
                  <a:moveTo>
                    <a:pt x="366" y="401"/>
                  </a:moveTo>
                  <a:cubicBezTo>
                    <a:pt x="366" y="405"/>
                    <a:pt x="369" y="407"/>
                    <a:pt x="369" y="411"/>
                  </a:cubicBezTo>
                  <a:cubicBezTo>
                    <a:pt x="376" y="411"/>
                    <a:pt x="380" y="416"/>
                    <a:pt x="384" y="422"/>
                  </a:cubicBezTo>
                  <a:cubicBezTo>
                    <a:pt x="388" y="412"/>
                    <a:pt x="394" y="407"/>
                    <a:pt x="394" y="396"/>
                  </a:cubicBezTo>
                  <a:cubicBezTo>
                    <a:pt x="394" y="393"/>
                    <a:pt x="390" y="394"/>
                    <a:pt x="389" y="391"/>
                  </a:cubicBezTo>
                  <a:cubicBezTo>
                    <a:pt x="388" y="389"/>
                    <a:pt x="386" y="388"/>
                    <a:pt x="385" y="386"/>
                  </a:cubicBezTo>
                  <a:cubicBezTo>
                    <a:pt x="383" y="384"/>
                    <a:pt x="382" y="382"/>
                    <a:pt x="380" y="383"/>
                  </a:cubicBezTo>
                  <a:cubicBezTo>
                    <a:pt x="378" y="384"/>
                    <a:pt x="377" y="386"/>
                    <a:pt x="376" y="387"/>
                  </a:cubicBezTo>
                  <a:cubicBezTo>
                    <a:pt x="371" y="392"/>
                    <a:pt x="366" y="394"/>
                    <a:pt x="366" y="401"/>
                  </a:cubicBezTo>
                  <a:close/>
                  <a:moveTo>
                    <a:pt x="538" y="486"/>
                  </a:moveTo>
                  <a:cubicBezTo>
                    <a:pt x="536" y="485"/>
                    <a:pt x="534" y="483"/>
                    <a:pt x="532" y="483"/>
                  </a:cubicBezTo>
                  <a:cubicBezTo>
                    <a:pt x="529" y="483"/>
                    <a:pt x="528" y="485"/>
                    <a:pt x="526" y="485"/>
                  </a:cubicBezTo>
                  <a:cubicBezTo>
                    <a:pt x="521" y="486"/>
                    <a:pt x="517" y="483"/>
                    <a:pt x="515" y="487"/>
                  </a:cubicBezTo>
                  <a:cubicBezTo>
                    <a:pt x="510" y="493"/>
                    <a:pt x="506" y="498"/>
                    <a:pt x="506" y="506"/>
                  </a:cubicBezTo>
                  <a:cubicBezTo>
                    <a:pt x="506" y="514"/>
                    <a:pt x="511" y="518"/>
                    <a:pt x="514" y="525"/>
                  </a:cubicBezTo>
                  <a:cubicBezTo>
                    <a:pt x="517" y="530"/>
                    <a:pt x="518" y="534"/>
                    <a:pt x="522" y="538"/>
                  </a:cubicBezTo>
                  <a:cubicBezTo>
                    <a:pt x="526" y="532"/>
                    <a:pt x="529" y="526"/>
                    <a:pt x="536" y="526"/>
                  </a:cubicBezTo>
                  <a:cubicBezTo>
                    <a:pt x="537" y="526"/>
                    <a:pt x="537" y="527"/>
                    <a:pt x="538" y="528"/>
                  </a:cubicBezTo>
                  <a:cubicBezTo>
                    <a:pt x="541" y="520"/>
                    <a:pt x="547" y="516"/>
                    <a:pt x="547" y="507"/>
                  </a:cubicBezTo>
                  <a:cubicBezTo>
                    <a:pt x="547" y="499"/>
                    <a:pt x="547" y="499"/>
                    <a:pt x="547" y="499"/>
                  </a:cubicBezTo>
                  <a:cubicBezTo>
                    <a:pt x="547" y="493"/>
                    <a:pt x="543" y="489"/>
                    <a:pt x="538" y="486"/>
                  </a:cubicBezTo>
                  <a:close/>
                  <a:moveTo>
                    <a:pt x="753" y="497"/>
                  </a:moveTo>
                  <a:cubicBezTo>
                    <a:pt x="757" y="499"/>
                    <a:pt x="759" y="500"/>
                    <a:pt x="762" y="504"/>
                  </a:cubicBezTo>
                  <a:cubicBezTo>
                    <a:pt x="764" y="504"/>
                    <a:pt x="764" y="504"/>
                    <a:pt x="764" y="504"/>
                  </a:cubicBezTo>
                  <a:cubicBezTo>
                    <a:pt x="762" y="502"/>
                    <a:pt x="762" y="500"/>
                    <a:pt x="761" y="497"/>
                  </a:cubicBezTo>
                  <a:cubicBezTo>
                    <a:pt x="761" y="495"/>
                    <a:pt x="762" y="493"/>
                    <a:pt x="760" y="492"/>
                  </a:cubicBezTo>
                  <a:cubicBezTo>
                    <a:pt x="757" y="492"/>
                    <a:pt x="755" y="494"/>
                    <a:pt x="753" y="497"/>
                  </a:cubicBezTo>
                  <a:close/>
                  <a:moveTo>
                    <a:pt x="817" y="514"/>
                  </a:moveTo>
                  <a:cubicBezTo>
                    <a:pt x="816" y="513"/>
                    <a:pt x="815" y="512"/>
                    <a:pt x="813" y="510"/>
                  </a:cubicBezTo>
                  <a:cubicBezTo>
                    <a:pt x="811" y="510"/>
                    <a:pt x="811" y="510"/>
                    <a:pt x="811" y="510"/>
                  </a:cubicBezTo>
                  <a:cubicBezTo>
                    <a:pt x="810" y="514"/>
                    <a:pt x="811" y="516"/>
                    <a:pt x="811" y="520"/>
                  </a:cubicBezTo>
                  <a:cubicBezTo>
                    <a:pt x="815" y="520"/>
                    <a:pt x="817" y="521"/>
                    <a:pt x="821" y="520"/>
                  </a:cubicBezTo>
                  <a:cubicBezTo>
                    <a:pt x="820" y="518"/>
                    <a:pt x="818" y="516"/>
                    <a:pt x="817" y="514"/>
                  </a:cubicBezTo>
                  <a:close/>
                  <a:moveTo>
                    <a:pt x="936" y="459"/>
                  </a:moveTo>
                  <a:cubicBezTo>
                    <a:pt x="936" y="457"/>
                    <a:pt x="936" y="456"/>
                    <a:pt x="936" y="455"/>
                  </a:cubicBezTo>
                  <a:cubicBezTo>
                    <a:pt x="936" y="451"/>
                    <a:pt x="932" y="451"/>
                    <a:pt x="929" y="450"/>
                  </a:cubicBezTo>
                  <a:cubicBezTo>
                    <a:pt x="929" y="451"/>
                    <a:pt x="928" y="451"/>
                    <a:pt x="928" y="451"/>
                  </a:cubicBezTo>
                  <a:cubicBezTo>
                    <a:pt x="928" y="456"/>
                    <a:pt x="929" y="458"/>
                    <a:pt x="929" y="462"/>
                  </a:cubicBezTo>
                  <a:cubicBezTo>
                    <a:pt x="931" y="462"/>
                    <a:pt x="931" y="462"/>
                    <a:pt x="931" y="462"/>
                  </a:cubicBezTo>
                  <a:cubicBezTo>
                    <a:pt x="934" y="462"/>
                    <a:pt x="935" y="460"/>
                    <a:pt x="936" y="459"/>
                  </a:cubicBezTo>
                  <a:close/>
                  <a:moveTo>
                    <a:pt x="832" y="517"/>
                  </a:moveTo>
                  <a:cubicBezTo>
                    <a:pt x="831" y="518"/>
                    <a:pt x="831" y="518"/>
                    <a:pt x="831" y="519"/>
                  </a:cubicBezTo>
                  <a:cubicBezTo>
                    <a:pt x="831" y="519"/>
                    <a:pt x="832" y="520"/>
                    <a:pt x="832" y="521"/>
                  </a:cubicBezTo>
                  <a:cubicBezTo>
                    <a:pt x="832" y="521"/>
                    <a:pt x="831" y="522"/>
                    <a:pt x="831" y="523"/>
                  </a:cubicBezTo>
                  <a:cubicBezTo>
                    <a:pt x="831" y="525"/>
                    <a:pt x="835" y="525"/>
                    <a:pt x="837" y="526"/>
                  </a:cubicBezTo>
                  <a:cubicBezTo>
                    <a:pt x="839" y="528"/>
                    <a:pt x="840" y="530"/>
                    <a:pt x="843" y="530"/>
                  </a:cubicBezTo>
                  <a:cubicBezTo>
                    <a:pt x="847" y="530"/>
                    <a:pt x="846" y="523"/>
                    <a:pt x="850" y="523"/>
                  </a:cubicBezTo>
                  <a:cubicBezTo>
                    <a:pt x="859" y="523"/>
                    <a:pt x="859" y="523"/>
                    <a:pt x="859" y="523"/>
                  </a:cubicBezTo>
                  <a:cubicBezTo>
                    <a:pt x="862" y="523"/>
                    <a:pt x="862" y="518"/>
                    <a:pt x="865" y="518"/>
                  </a:cubicBezTo>
                  <a:cubicBezTo>
                    <a:pt x="873" y="518"/>
                    <a:pt x="872" y="528"/>
                    <a:pt x="879" y="533"/>
                  </a:cubicBezTo>
                  <a:cubicBezTo>
                    <a:pt x="879" y="531"/>
                    <a:pt x="878" y="530"/>
                    <a:pt x="878" y="527"/>
                  </a:cubicBezTo>
                  <a:cubicBezTo>
                    <a:pt x="878" y="521"/>
                    <a:pt x="878" y="521"/>
                    <a:pt x="878" y="521"/>
                  </a:cubicBezTo>
                  <a:cubicBezTo>
                    <a:pt x="878" y="515"/>
                    <a:pt x="884" y="513"/>
                    <a:pt x="884" y="507"/>
                  </a:cubicBezTo>
                  <a:cubicBezTo>
                    <a:pt x="884" y="507"/>
                    <a:pt x="884" y="506"/>
                    <a:pt x="883" y="506"/>
                  </a:cubicBezTo>
                  <a:cubicBezTo>
                    <a:pt x="879" y="506"/>
                    <a:pt x="878" y="511"/>
                    <a:pt x="875" y="512"/>
                  </a:cubicBezTo>
                  <a:cubicBezTo>
                    <a:pt x="868" y="513"/>
                    <a:pt x="863" y="511"/>
                    <a:pt x="856" y="511"/>
                  </a:cubicBezTo>
                  <a:cubicBezTo>
                    <a:pt x="846" y="512"/>
                    <a:pt x="842" y="517"/>
                    <a:pt x="832" y="517"/>
                  </a:cubicBezTo>
                  <a:close/>
                  <a:moveTo>
                    <a:pt x="845" y="607"/>
                  </a:moveTo>
                  <a:cubicBezTo>
                    <a:pt x="845" y="608"/>
                    <a:pt x="846" y="609"/>
                    <a:pt x="847" y="611"/>
                  </a:cubicBezTo>
                  <a:cubicBezTo>
                    <a:pt x="852" y="611"/>
                    <a:pt x="855" y="612"/>
                    <a:pt x="860" y="614"/>
                  </a:cubicBezTo>
                  <a:cubicBezTo>
                    <a:pt x="859" y="610"/>
                    <a:pt x="858" y="604"/>
                    <a:pt x="853" y="603"/>
                  </a:cubicBezTo>
                  <a:cubicBezTo>
                    <a:pt x="850" y="603"/>
                    <a:pt x="845" y="603"/>
                    <a:pt x="845" y="607"/>
                  </a:cubicBezTo>
                  <a:close/>
                  <a:moveTo>
                    <a:pt x="910" y="561"/>
                  </a:moveTo>
                  <a:cubicBezTo>
                    <a:pt x="910" y="564"/>
                    <a:pt x="910" y="565"/>
                    <a:pt x="910" y="568"/>
                  </a:cubicBezTo>
                  <a:cubicBezTo>
                    <a:pt x="919" y="568"/>
                    <a:pt x="919" y="568"/>
                    <a:pt x="919" y="568"/>
                  </a:cubicBezTo>
                  <a:cubicBezTo>
                    <a:pt x="922" y="568"/>
                    <a:pt x="924" y="570"/>
                    <a:pt x="927" y="571"/>
                  </a:cubicBezTo>
                  <a:cubicBezTo>
                    <a:pt x="926" y="567"/>
                    <a:pt x="925" y="565"/>
                    <a:pt x="924" y="561"/>
                  </a:cubicBezTo>
                  <a:cubicBezTo>
                    <a:pt x="919" y="561"/>
                    <a:pt x="915" y="561"/>
                    <a:pt x="910" y="561"/>
                  </a:cubicBezTo>
                  <a:close/>
                  <a:moveTo>
                    <a:pt x="1026" y="509"/>
                  </a:moveTo>
                  <a:cubicBezTo>
                    <a:pt x="1025" y="507"/>
                    <a:pt x="1024" y="505"/>
                    <a:pt x="1022" y="505"/>
                  </a:cubicBezTo>
                  <a:cubicBezTo>
                    <a:pt x="1020" y="505"/>
                    <a:pt x="1020" y="507"/>
                    <a:pt x="1018" y="508"/>
                  </a:cubicBezTo>
                  <a:cubicBezTo>
                    <a:pt x="1017" y="509"/>
                    <a:pt x="1015" y="509"/>
                    <a:pt x="1015" y="510"/>
                  </a:cubicBezTo>
                  <a:cubicBezTo>
                    <a:pt x="1015" y="513"/>
                    <a:pt x="1015" y="514"/>
                    <a:pt x="1015" y="517"/>
                  </a:cubicBezTo>
                  <a:cubicBezTo>
                    <a:pt x="1018" y="517"/>
                    <a:pt x="1018" y="517"/>
                    <a:pt x="1018" y="517"/>
                  </a:cubicBezTo>
                  <a:cubicBezTo>
                    <a:pt x="1022" y="517"/>
                    <a:pt x="1025" y="516"/>
                    <a:pt x="1029" y="513"/>
                  </a:cubicBezTo>
                  <a:cubicBezTo>
                    <a:pt x="1028" y="512"/>
                    <a:pt x="1027" y="510"/>
                    <a:pt x="1026" y="509"/>
                  </a:cubicBezTo>
                  <a:close/>
                  <a:moveTo>
                    <a:pt x="504" y="242"/>
                  </a:moveTo>
                  <a:cubicBezTo>
                    <a:pt x="503" y="242"/>
                    <a:pt x="503" y="242"/>
                    <a:pt x="502" y="242"/>
                  </a:cubicBezTo>
                  <a:cubicBezTo>
                    <a:pt x="502" y="243"/>
                    <a:pt x="502" y="243"/>
                    <a:pt x="502" y="244"/>
                  </a:cubicBezTo>
                  <a:cubicBezTo>
                    <a:pt x="502" y="249"/>
                    <a:pt x="504" y="252"/>
                    <a:pt x="508" y="256"/>
                  </a:cubicBezTo>
                  <a:cubicBezTo>
                    <a:pt x="509" y="252"/>
                    <a:pt x="513" y="251"/>
                    <a:pt x="513" y="248"/>
                  </a:cubicBezTo>
                  <a:cubicBezTo>
                    <a:pt x="513" y="244"/>
                    <a:pt x="508" y="242"/>
                    <a:pt x="504" y="242"/>
                  </a:cubicBezTo>
                  <a:close/>
                  <a:moveTo>
                    <a:pt x="747" y="188"/>
                  </a:moveTo>
                  <a:cubicBezTo>
                    <a:pt x="747" y="188"/>
                    <a:pt x="747" y="189"/>
                    <a:pt x="747" y="190"/>
                  </a:cubicBezTo>
                  <a:cubicBezTo>
                    <a:pt x="747" y="191"/>
                    <a:pt x="748" y="191"/>
                    <a:pt x="748" y="192"/>
                  </a:cubicBezTo>
                  <a:cubicBezTo>
                    <a:pt x="748" y="194"/>
                    <a:pt x="746" y="194"/>
                    <a:pt x="746" y="196"/>
                  </a:cubicBezTo>
                  <a:cubicBezTo>
                    <a:pt x="746" y="199"/>
                    <a:pt x="749" y="199"/>
                    <a:pt x="750" y="201"/>
                  </a:cubicBezTo>
                  <a:cubicBezTo>
                    <a:pt x="751" y="205"/>
                    <a:pt x="751" y="208"/>
                    <a:pt x="754" y="210"/>
                  </a:cubicBezTo>
                  <a:cubicBezTo>
                    <a:pt x="755" y="208"/>
                    <a:pt x="756" y="207"/>
                    <a:pt x="756" y="204"/>
                  </a:cubicBezTo>
                  <a:cubicBezTo>
                    <a:pt x="756" y="196"/>
                    <a:pt x="756" y="196"/>
                    <a:pt x="756" y="196"/>
                  </a:cubicBezTo>
                  <a:cubicBezTo>
                    <a:pt x="756" y="194"/>
                    <a:pt x="755" y="193"/>
                    <a:pt x="754" y="192"/>
                  </a:cubicBezTo>
                  <a:cubicBezTo>
                    <a:pt x="753" y="190"/>
                    <a:pt x="755" y="189"/>
                    <a:pt x="754" y="188"/>
                  </a:cubicBezTo>
                  <a:cubicBezTo>
                    <a:pt x="752" y="186"/>
                    <a:pt x="750" y="188"/>
                    <a:pt x="747" y="188"/>
                  </a:cubicBezTo>
                  <a:close/>
                  <a:moveTo>
                    <a:pt x="660" y="50"/>
                  </a:moveTo>
                  <a:cubicBezTo>
                    <a:pt x="659" y="51"/>
                    <a:pt x="659" y="51"/>
                    <a:pt x="659" y="51"/>
                  </a:cubicBezTo>
                  <a:cubicBezTo>
                    <a:pt x="661" y="60"/>
                    <a:pt x="661" y="60"/>
                    <a:pt x="661" y="60"/>
                  </a:cubicBezTo>
                  <a:cubicBezTo>
                    <a:pt x="663" y="59"/>
                    <a:pt x="663" y="57"/>
                    <a:pt x="663" y="55"/>
                  </a:cubicBezTo>
                  <a:cubicBezTo>
                    <a:pt x="663" y="54"/>
                    <a:pt x="663" y="53"/>
                    <a:pt x="663" y="52"/>
                  </a:cubicBezTo>
                  <a:cubicBezTo>
                    <a:pt x="663" y="51"/>
                    <a:pt x="661" y="50"/>
                    <a:pt x="660" y="50"/>
                  </a:cubicBezTo>
                  <a:close/>
                  <a:moveTo>
                    <a:pt x="1103" y="508"/>
                  </a:moveTo>
                  <a:cubicBezTo>
                    <a:pt x="1102" y="508"/>
                    <a:pt x="1101" y="508"/>
                    <a:pt x="1100" y="508"/>
                  </a:cubicBezTo>
                  <a:cubicBezTo>
                    <a:pt x="1096" y="508"/>
                    <a:pt x="1093" y="509"/>
                    <a:pt x="1089" y="512"/>
                  </a:cubicBezTo>
                  <a:cubicBezTo>
                    <a:pt x="1093" y="516"/>
                    <a:pt x="1096" y="518"/>
                    <a:pt x="1102" y="518"/>
                  </a:cubicBezTo>
                  <a:cubicBezTo>
                    <a:pt x="1104" y="518"/>
                    <a:pt x="1105" y="514"/>
                    <a:pt x="1108" y="514"/>
                  </a:cubicBezTo>
                  <a:cubicBezTo>
                    <a:pt x="1116" y="514"/>
                    <a:pt x="1116" y="514"/>
                    <a:pt x="1116" y="514"/>
                  </a:cubicBezTo>
                  <a:cubicBezTo>
                    <a:pt x="1116" y="512"/>
                    <a:pt x="1116" y="511"/>
                    <a:pt x="1115" y="509"/>
                  </a:cubicBezTo>
                  <a:cubicBezTo>
                    <a:pt x="1106" y="509"/>
                    <a:pt x="1106" y="509"/>
                    <a:pt x="1106" y="509"/>
                  </a:cubicBezTo>
                  <a:cubicBezTo>
                    <a:pt x="1103" y="508"/>
                    <a:pt x="1103" y="508"/>
                    <a:pt x="1103" y="508"/>
                  </a:cubicBezTo>
                  <a:close/>
                  <a:moveTo>
                    <a:pt x="1123" y="545"/>
                  </a:moveTo>
                  <a:cubicBezTo>
                    <a:pt x="1121" y="545"/>
                    <a:pt x="1119" y="544"/>
                    <a:pt x="1116" y="544"/>
                  </a:cubicBezTo>
                  <a:cubicBezTo>
                    <a:pt x="1108" y="544"/>
                    <a:pt x="1106" y="554"/>
                    <a:pt x="1098" y="554"/>
                  </a:cubicBezTo>
                  <a:cubicBezTo>
                    <a:pt x="1097" y="554"/>
                    <a:pt x="1096" y="553"/>
                    <a:pt x="1094" y="553"/>
                  </a:cubicBezTo>
                  <a:cubicBezTo>
                    <a:pt x="1083" y="553"/>
                    <a:pt x="1083" y="553"/>
                    <a:pt x="1083" y="553"/>
                  </a:cubicBezTo>
                  <a:cubicBezTo>
                    <a:pt x="1081" y="553"/>
                    <a:pt x="1081" y="552"/>
                    <a:pt x="1079" y="552"/>
                  </a:cubicBezTo>
                  <a:cubicBezTo>
                    <a:pt x="1074" y="552"/>
                    <a:pt x="1073" y="556"/>
                    <a:pt x="1070" y="559"/>
                  </a:cubicBezTo>
                  <a:cubicBezTo>
                    <a:pt x="1064" y="565"/>
                    <a:pt x="1059" y="568"/>
                    <a:pt x="1052" y="572"/>
                  </a:cubicBezTo>
                  <a:cubicBezTo>
                    <a:pt x="1040" y="578"/>
                    <a:pt x="1033" y="581"/>
                    <a:pt x="1024" y="591"/>
                  </a:cubicBezTo>
                  <a:cubicBezTo>
                    <a:pt x="1029" y="592"/>
                    <a:pt x="1032" y="593"/>
                    <a:pt x="1038" y="593"/>
                  </a:cubicBezTo>
                  <a:cubicBezTo>
                    <a:pt x="1051" y="593"/>
                    <a:pt x="1051" y="593"/>
                    <a:pt x="1051" y="593"/>
                  </a:cubicBezTo>
                  <a:cubicBezTo>
                    <a:pt x="1067" y="593"/>
                    <a:pt x="1073" y="610"/>
                    <a:pt x="1089" y="610"/>
                  </a:cubicBezTo>
                  <a:cubicBezTo>
                    <a:pt x="1097" y="610"/>
                    <a:pt x="1097" y="610"/>
                    <a:pt x="1097" y="610"/>
                  </a:cubicBezTo>
                  <a:cubicBezTo>
                    <a:pt x="1100" y="610"/>
                    <a:pt x="1102" y="608"/>
                    <a:pt x="1106" y="608"/>
                  </a:cubicBezTo>
                  <a:cubicBezTo>
                    <a:pt x="1116" y="608"/>
                    <a:pt x="1116" y="608"/>
                    <a:pt x="1116" y="608"/>
                  </a:cubicBezTo>
                  <a:cubicBezTo>
                    <a:pt x="1122" y="608"/>
                    <a:pt x="1123" y="603"/>
                    <a:pt x="1125" y="597"/>
                  </a:cubicBezTo>
                  <a:cubicBezTo>
                    <a:pt x="1127" y="591"/>
                    <a:pt x="1128" y="587"/>
                    <a:pt x="1130" y="580"/>
                  </a:cubicBezTo>
                  <a:cubicBezTo>
                    <a:pt x="1133" y="581"/>
                    <a:pt x="1136" y="579"/>
                    <a:pt x="1138" y="581"/>
                  </a:cubicBezTo>
                  <a:cubicBezTo>
                    <a:pt x="1142" y="584"/>
                    <a:pt x="1141" y="588"/>
                    <a:pt x="1144" y="592"/>
                  </a:cubicBezTo>
                  <a:cubicBezTo>
                    <a:pt x="1151" y="601"/>
                    <a:pt x="1157" y="607"/>
                    <a:pt x="1169" y="607"/>
                  </a:cubicBezTo>
                  <a:cubicBezTo>
                    <a:pt x="1180" y="607"/>
                    <a:pt x="1193" y="601"/>
                    <a:pt x="1193" y="589"/>
                  </a:cubicBezTo>
                  <a:cubicBezTo>
                    <a:pt x="1193" y="585"/>
                    <a:pt x="1192" y="582"/>
                    <a:pt x="1190" y="578"/>
                  </a:cubicBezTo>
                  <a:cubicBezTo>
                    <a:pt x="1189" y="574"/>
                    <a:pt x="1189" y="569"/>
                    <a:pt x="1185" y="567"/>
                  </a:cubicBezTo>
                  <a:cubicBezTo>
                    <a:pt x="1181" y="565"/>
                    <a:pt x="1178" y="566"/>
                    <a:pt x="1174" y="565"/>
                  </a:cubicBezTo>
                  <a:cubicBezTo>
                    <a:pt x="1166" y="565"/>
                    <a:pt x="1162" y="562"/>
                    <a:pt x="1154" y="560"/>
                  </a:cubicBezTo>
                  <a:cubicBezTo>
                    <a:pt x="1148" y="558"/>
                    <a:pt x="1141" y="558"/>
                    <a:pt x="1141" y="551"/>
                  </a:cubicBezTo>
                  <a:cubicBezTo>
                    <a:pt x="1141" y="548"/>
                    <a:pt x="1142" y="547"/>
                    <a:pt x="1142" y="544"/>
                  </a:cubicBezTo>
                  <a:cubicBezTo>
                    <a:pt x="1142" y="542"/>
                    <a:pt x="1141" y="542"/>
                    <a:pt x="1141" y="540"/>
                  </a:cubicBezTo>
                  <a:cubicBezTo>
                    <a:pt x="1141" y="537"/>
                    <a:pt x="1144" y="537"/>
                    <a:pt x="1147" y="536"/>
                  </a:cubicBezTo>
                  <a:cubicBezTo>
                    <a:pt x="1145" y="531"/>
                    <a:pt x="1138" y="531"/>
                    <a:pt x="1133" y="534"/>
                  </a:cubicBezTo>
                  <a:cubicBezTo>
                    <a:pt x="1128" y="537"/>
                    <a:pt x="1129" y="545"/>
                    <a:pt x="1123" y="545"/>
                  </a:cubicBezTo>
                  <a:close/>
                  <a:moveTo>
                    <a:pt x="1223" y="577"/>
                  </a:moveTo>
                  <a:cubicBezTo>
                    <a:pt x="1223" y="578"/>
                    <a:pt x="1224" y="579"/>
                    <a:pt x="1224" y="581"/>
                  </a:cubicBezTo>
                  <a:cubicBezTo>
                    <a:pt x="1228" y="581"/>
                    <a:pt x="1230" y="580"/>
                    <a:pt x="1234" y="581"/>
                  </a:cubicBezTo>
                  <a:cubicBezTo>
                    <a:pt x="1238" y="581"/>
                    <a:pt x="1238" y="588"/>
                    <a:pt x="1243" y="588"/>
                  </a:cubicBezTo>
                  <a:cubicBezTo>
                    <a:pt x="1246" y="588"/>
                    <a:pt x="1250" y="586"/>
                    <a:pt x="1250" y="582"/>
                  </a:cubicBezTo>
                  <a:cubicBezTo>
                    <a:pt x="1250" y="576"/>
                    <a:pt x="1245" y="571"/>
                    <a:pt x="1239" y="571"/>
                  </a:cubicBezTo>
                  <a:cubicBezTo>
                    <a:pt x="1233" y="571"/>
                    <a:pt x="1223" y="571"/>
                    <a:pt x="1223" y="577"/>
                  </a:cubicBezTo>
                  <a:close/>
                  <a:moveTo>
                    <a:pt x="1245" y="565"/>
                  </a:moveTo>
                  <a:cubicBezTo>
                    <a:pt x="1252" y="567"/>
                    <a:pt x="1257" y="568"/>
                    <a:pt x="1262" y="573"/>
                  </a:cubicBezTo>
                  <a:cubicBezTo>
                    <a:pt x="1261" y="576"/>
                    <a:pt x="1258" y="579"/>
                    <a:pt x="1254" y="579"/>
                  </a:cubicBezTo>
                  <a:cubicBezTo>
                    <a:pt x="1253" y="579"/>
                    <a:pt x="1253" y="578"/>
                    <a:pt x="1252" y="578"/>
                  </a:cubicBezTo>
                  <a:cubicBezTo>
                    <a:pt x="1252" y="572"/>
                    <a:pt x="1248" y="570"/>
                    <a:pt x="1245" y="565"/>
                  </a:cubicBezTo>
                  <a:close/>
                  <a:moveTo>
                    <a:pt x="1258" y="555"/>
                  </a:moveTo>
                  <a:cubicBezTo>
                    <a:pt x="1262" y="555"/>
                    <a:pt x="1261" y="560"/>
                    <a:pt x="1263" y="562"/>
                  </a:cubicBezTo>
                  <a:cubicBezTo>
                    <a:pt x="1265" y="564"/>
                    <a:pt x="1268" y="562"/>
                    <a:pt x="1270" y="565"/>
                  </a:cubicBezTo>
                  <a:cubicBezTo>
                    <a:pt x="1272" y="568"/>
                    <a:pt x="1271" y="570"/>
                    <a:pt x="1271" y="574"/>
                  </a:cubicBezTo>
                  <a:cubicBezTo>
                    <a:pt x="1269" y="574"/>
                    <a:pt x="1269" y="574"/>
                    <a:pt x="1269" y="574"/>
                  </a:cubicBezTo>
                  <a:cubicBezTo>
                    <a:pt x="1263" y="574"/>
                    <a:pt x="1260" y="569"/>
                    <a:pt x="1257" y="564"/>
                  </a:cubicBezTo>
                  <a:cubicBezTo>
                    <a:pt x="1254" y="561"/>
                    <a:pt x="1250" y="560"/>
                    <a:pt x="1247" y="557"/>
                  </a:cubicBezTo>
                  <a:cubicBezTo>
                    <a:pt x="1250" y="554"/>
                    <a:pt x="1254" y="555"/>
                    <a:pt x="1258" y="555"/>
                  </a:cubicBezTo>
                  <a:close/>
                  <a:moveTo>
                    <a:pt x="1273" y="548"/>
                  </a:moveTo>
                  <a:cubicBezTo>
                    <a:pt x="1268" y="545"/>
                    <a:pt x="1268" y="545"/>
                    <a:pt x="1268" y="545"/>
                  </a:cubicBezTo>
                  <a:cubicBezTo>
                    <a:pt x="1267" y="547"/>
                    <a:pt x="1267" y="547"/>
                    <a:pt x="1267" y="547"/>
                  </a:cubicBezTo>
                  <a:cubicBezTo>
                    <a:pt x="1269" y="551"/>
                    <a:pt x="1273" y="551"/>
                    <a:pt x="1277" y="552"/>
                  </a:cubicBezTo>
                  <a:cubicBezTo>
                    <a:pt x="1277" y="550"/>
                    <a:pt x="1275" y="549"/>
                    <a:pt x="1273" y="548"/>
                  </a:cubicBezTo>
                  <a:close/>
                  <a:moveTo>
                    <a:pt x="1339" y="456"/>
                  </a:moveTo>
                  <a:cubicBezTo>
                    <a:pt x="1331" y="456"/>
                    <a:pt x="1331" y="456"/>
                    <a:pt x="1331" y="456"/>
                  </a:cubicBezTo>
                  <a:cubicBezTo>
                    <a:pt x="1325" y="465"/>
                    <a:pt x="1318" y="471"/>
                    <a:pt x="1307" y="471"/>
                  </a:cubicBezTo>
                  <a:cubicBezTo>
                    <a:pt x="1306" y="471"/>
                    <a:pt x="1306" y="471"/>
                    <a:pt x="1305" y="471"/>
                  </a:cubicBezTo>
                  <a:cubicBezTo>
                    <a:pt x="1310" y="476"/>
                    <a:pt x="1316" y="475"/>
                    <a:pt x="1322" y="477"/>
                  </a:cubicBezTo>
                  <a:cubicBezTo>
                    <a:pt x="1331" y="479"/>
                    <a:pt x="1334" y="483"/>
                    <a:pt x="1341" y="488"/>
                  </a:cubicBezTo>
                  <a:cubicBezTo>
                    <a:pt x="1343" y="486"/>
                    <a:pt x="1344" y="485"/>
                    <a:pt x="1344" y="483"/>
                  </a:cubicBezTo>
                  <a:cubicBezTo>
                    <a:pt x="1344" y="476"/>
                    <a:pt x="1333" y="476"/>
                    <a:pt x="1333" y="469"/>
                  </a:cubicBezTo>
                  <a:cubicBezTo>
                    <a:pt x="1333" y="463"/>
                    <a:pt x="1335" y="460"/>
                    <a:pt x="1339" y="456"/>
                  </a:cubicBezTo>
                  <a:close/>
                  <a:moveTo>
                    <a:pt x="1357" y="464"/>
                  </a:moveTo>
                  <a:cubicBezTo>
                    <a:pt x="1357" y="464"/>
                    <a:pt x="1357" y="465"/>
                    <a:pt x="1357" y="465"/>
                  </a:cubicBezTo>
                  <a:cubicBezTo>
                    <a:pt x="1357" y="471"/>
                    <a:pt x="1364" y="471"/>
                    <a:pt x="1367" y="475"/>
                  </a:cubicBezTo>
                  <a:cubicBezTo>
                    <a:pt x="1372" y="481"/>
                    <a:pt x="1372" y="486"/>
                    <a:pt x="1372" y="493"/>
                  </a:cubicBezTo>
                  <a:cubicBezTo>
                    <a:pt x="1372" y="498"/>
                    <a:pt x="1367" y="499"/>
                    <a:pt x="1364" y="502"/>
                  </a:cubicBezTo>
                  <a:cubicBezTo>
                    <a:pt x="1365" y="502"/>
                    <a:pt x="1365" y="503"/>
                    <a:pt x="1365" y="503"/>
                  </a:cubicBezTo>
                  <a:cubicBezTo>
                    <a:pt x="1371" y="503"/>
                    <a:pt x="1372" y="497"/>
                    <a:pt x="1375" y="492"/>
                  </a:cubicBezTo>
                  <a:cubicBezTo>
                    <a:pt x="1378" y="489"/>
                    <a:pt x="1382" y="488"/>
                    <a:pt x="1382" y="484"/>
                  </a:cubicBezTo>
                  <a:cubicBezTo>
                    <a:pt x="1382" y="479"/>
                    <a:pt x="1376" y="479"/>
                    <a:pt x="1373" y="475"/>
                  </a:cubicBezTo>
                  <a:cubicBezTo>
                    <a:pt x="1370" y="472"/>
                    <a:pt x="1370" y="468"/>
                    <a:pt x="1366" y="465"/>
                  </a:cubicBezTo>
                  <a:cubicBezTo>
                    <a:pt x="1363" y="463"/>
                    <a:pt x="1361" y="465"/>
                    <a:pt x="1357" y="464"/>
                  </a:cubicBezTo>
                  <a:close/>
                  <a:moveTo>
                    <a:pt x="1319" y="487"/>
                  </a:moveTo>
                  <a:cubicBezTo>
                    <a:pt x="1322" y="487"/>
                    <a:pt x="1323" y="489"/>
                    <a:pt x="1326" y="492"/>
                  </a:cubicBezTo>
                  <a:cubicBezTo>
                    <a:pt x="1332" y="498"/>
                    <a:pt x="1334" y="502"/>
                    <a:pt x="1339" y="508"/>
                  </a:cubicBezTo>
                  <a:cubicBezTo>
                    <a:pt x="1345" y="514"/>
                    <a:pt x="1349" y="516"/>
                    <a:pt x="1354" y="523"/>
                  </a:cubicBezTo>
                  <a:cubicBezTo>
                    <a:pt x="1355" y="526"/>
                    <a:pt x="1358" y="526"/>
                    <a:pt x="1358" y="529"/>
                  </a:cubicBezTo>
                  <a:cubicBezTo>
                    <a:pt x="1358" y="533"/>
                    <a:pt x="1353" y="532"/>
                    <a:pt x="1350" y="532"/>
                  </a:cubicBezTo>
                  <a:cubicBezTo>
                    <a:pt x="1346" y="532"/>
                    <a:pt x="1344" y="529"/>
                    <a:pt x="1340" y="529"/>
                  </a:cubicBezTo>
                  <a:cubicBezTo>
                    <a:pt x="1335" y="529"/>
                    <a:pt x="1335" y="537"/>
                    <a:pt x="1330" y="537"/>
                  </a:cubicBezTo>
                  <a:cubicBezTo>
                    <a:pt x="1321" y="537"/>
                    <a:pt x="1318" y="528"/>
                    <a:pt x="1313" y="520"/>
                  </a:cubicBezTo>
                  <a:cubicBezTo>
                    <a:pt x="1308" y="512"/>
                    <a:pt x="1295" y="514"/>
                    <a:pt x="1295" y="505"/>
                  </a:cubicBezTo>
                  <a:cubicBezTo>
                    <a:pt x="1295" y="501"/>
                    <a:pt x="1299" y="500"/>
                    <a:pt x="1303" y="499"/>
                  </a:cubicBezTo>
                  <a:cubicBezTo>
                    <a:pt x="1310" y="496"/>
                    <a:pt x="1316" y="494"/>
                    <a:pt x="1319" y="487"/>
                  </a:cubicBezTo>
                  <a:close/>
                  <a:moveTo>
                    <a:pt x="1402" y="411"/>
                  </a:moveTo>
                  <a:cubicBezTo>
                    <a:pt x="1402" y="406"/>
                    <a:pt x="1403" y="403"/>
                    <a:pt x="1404" y="398"/>
                  </a:cubicBezTo>
                  <a:cubicBezTo>
                    <a:pt x="1403" y="398"/>
                    <a:pt x="1402" y="397"/>
                    <a:pt x="1401" y="397"/>
                  </a:cubicBezTo>
                  <a:cubicBezTo>
                    <a:pt x="1396" y="410"/>
                    <a:pt x="1386" y="414"/>
                    <a:pt x="1377" y="426"/>
                  </a:cubicBezTo>
                  <a:cubicBezTo>
                    <a:pt x="1384" y="429"/>
                    <a:pt x="1386" y="434"/>
                    <a:pt x="1391" y="440"/>
                  </a:cubicBezTo>
                  <a:cubicBezTo>
                    <a:pt x="1395" y="445"/>
                    <a:pt x="1401" y="443"/>
                    <a:pt x="1407" y="446"/>
                  </a:cubicBezTo>
                  <a:cubicBezTo>
                    <a:pt x="1412" y="448"/>
                    <a:pt x="1413" y="453"/>
                    <a:pt x="1418" y="453"/>
                  </a:cubicBezTo>
                  <a:cubicBezTo>
                    <a:pt x="1421" y="453"/>
                    <a:pt x="1422" y="452"/>
                    <a:pt x="1424" y="452"/>
                  </a:cubicBezTo>
                  <a:cubicBezTo>
                    <a:pt x="1432" y="452"/>
                    <a:pt x="1432" y="452"/>
                    <a:pt x="1432" y="452"/>
                  </a:cubicBezTo>
                  <a:cubicBezTo>
                    <a:pt x="1438" y="452"/>
                    <a:pt x="1441" y="458"/>
                    <a:pt x="1448" y="458"/>
                  </a:cubicBezTo>
                  <a:cubicBezTo>
                    <a:pt x="1450" y="458"/>
                    <a:pt x="1451" y="455"/>
                    <a:pt x="1451" y="453"/>
                  </a:cubicBezTo>
                  <a:cubicBezTo>
                    <a:pt x="1451" y="440"/>
                    <a:pt x="1435" y="440"/>
                    <a:pt x="1422" y="438"/>
                  </a:cubicBezTo>
                  <a:cubicBezTo>
                    <a:pt x="1410" y="435"/>
                    <a:pt x="1402" y="424"/>
                    <a:pt x="1402" y="411"/>
                  </a:cubicBezTo>
                  <a:close/>
                  <a:moveTo>
                    <a:pt x="1416" y="393"/>
                  </a:moveTo>
                  <a:cubicBezTo>
                    <a:pt x="1418" y="385"/>
                    <a:pt x="1428" y="387"/>
                    <a:pt x="1432" y="379"/>
                  </a:cubicBezTo>
                  <a:cubicBezTo>
                    <a:pt x="1436" y="373"/>
                    <a:pt x="1438" y="368"/>
                    <a:pt x="1445" y="364"/>
                  </a:cubicBezTo>
                  <a:cubicBezTo>
                    <a:pt x="1445" y="364"/>
                    <a:pt x="1445" y="364"/>
                    <a:pt x="1445" y="365"/>
                  </a:cubicBezTo>
                  <a:cubicBezTo>
                    <a:pt x="1445" y="372"/>
                    <a:pt x="1435" y="374"/>
                    <a:pt x="1435" y="382"/>
                  </a:cubicBezTo>
                  <a:cubicBezTo>
                    <a:pt x="1435" y="383"/>
                    <a:pt x="1436" y="384"/>
                    <a:pt x="1436" y="386"/>
                  </a:cubicBezTo>
                  <a:cubicBezTo>
                    <a:pt x="1436" y="389"/>
                    <a:pt x="1431" y="389"/>
                    <a:pt x="1431" y="391"/>
                  </a:cubicBezTo>
                  <a:cubicBezTo>
                    <a:pt x="1431" y="397"/>
                    <a:pt x="1435" y="398"/>
                    <a:pt x="1439" y="402"/>
                  </a:cubicBezTo>
                  <a:cubicBezTo>
                    <a:pt x="1436" y="402"/>
                    <a:pt x="1436" y="402"/>
                    <a:pt x="1436" y="402"/>
                  </a:cubicBezTo>
                  <a:cubicBezTo>
                    <a:pt x="1427" y="402"/>
                    <a:pt x="1424" y="393"/>
                    <a:pt x="1416" y="393"/>
                  </a:cubicBezTo>
                  <a:close/>
                  <a:moveTo>
                    <a:pt x="1468" y="368"/>
                  </a:moveTo>
                  <a:cubicBezTo>
                    <a:pt x="1473" y="375"/>
                    <a:pt x="1481" y="371"/>
                    <a:pt x="1490" y="373"/>
                  </a:cubicBezTo>
                  <a:cubicBezTo>
                    <a:pt x="1491" y="373"/>
                    <a:pt x="1491" y="373"/>
                    <a:pt x="1491" y="373"/>
                  </a:cubicBezTo>
                  <a:cubicBezTo>
                    <a:pt x="1492" y="372"/>
                    <a:pt x="1492" y="372"/>
                    <a:pt x="1492" y="372"/>
                  </a:cubicBezTo>
                  <a:cubicBezTo>
                    <a:pt x="1483" y="369"/>
                    <a:pt x="1477" y="369"/>
                    <a:pt x="1468" y="368"/>
                  </a:cubicBezTo>
                  <a:close/>
                  <a:moveTo>
                    <a:pt x="1474" y="424"/>
                  </a:moveTo>
                  <a:cubicBezTo>
                    <a:pt x="1469" y="424"/>
                    <a:pt x="1469" y="424"/>
                    <a:pt x="1469" y="424"/>
                  </a:cubicBezTo>
                  <a:cubicBezTo>
                    <a:pt x="1462" y="422"/>
                    <a:pt x="1462" y="422"/>
                    <a:pt x="1462" y="422"/>
                  </a:cubicBezTo>
                  <a:cubicBezTo>
                    <a:pt x="1466" y="427"/>
                    <a:pt x="1469" y="430"/>
                    <a:pt x="1476" y="430"/>
                  </a:cubicBezTo>
                  <a:cubicBezTo>
                    <a:pt x="1477" y="430"/>
                    <a:pt x="1477" y="430"/>
                    <a:pt x="1478" y="430"/>
                  </a:cubicBezTo>
                  <a:cubicBezTo>
                    <a:pt x="1479" y="428"/>
                    <a:pt x="1479" y="428"/>
                    <a:pt x="1479" y="428"/>
                  </a:cubicBezTo>
                  <a:cubicBezTo>
                    <a:pt x="1477" y="427"/>
                    <a:pt x="1475" y="427"/>
                    <a:pt x="1474" y="424"/>
                  </a:cubicBezTo>
                  <a:close/>
                  <a:moveTo>
                    <a:pt x="1473" y="383"/>
                  </a:moveTo>
                  <a:cubicBezTo>
                    <a:pt x="1470" y="384"/>
                    <a:pt x="1468" y="385"/>
                    <a:pt x="1467" y="388"/>
                  </a:cubicBezTo>
                  <a:cubicBezTo>
                    <a:pt x="1468" y="388"/>
                    <a:pt x="1468" y="389"/>
                    <a:pt x="1468" y="389"/>
                  </a:cubicBezTo>
                  <a:cubicBezTo>
                    <a:pt x="1471" y="389"/>
                    <a:pt x="1473" y="388"/>
                    <a:pt x="1475" y="387"/>
                  </a:cubicBezTo>
                  <a:cubicBezTo>
                    <a:pt x="1475" y="386"/>
                    <a:pt x="1474" y="384"/>
                    <a:pt x="1473" y="383"/>
                  </a:cubicBezTo>
                  <a:close/>
                  <a:moveTo>
                    <a:pt x="1447" y="387"/>
                  </a:moveTo>
                  <a:cubicBezTo>
                    <a:pt x="1446" y="388"/>
                    <a:pt x="1446" y="388"/>
                    <a:pt x="1446" y="388"/>
                  </a:cubicBezTo>
                  <a:cubicBezTo>
                    <a:pt x="1449" y="389"/>
                    <a:pt x="1451" y="390"/>
                    <a:pt x="1454" y="391"/>
                  </a:cubicBezTo>
                  <a:cubicBezTo>
                    <a:pt x="1456" y="390"/>
                    <a:pt x="1456" y="390"/>
                    <a:pt x="1456" y="390"/>
                  </a:cubicBezTo>
                  <a:cubicBezTo>
                    <a:pt x="1457" y="389"/>
                    <a:pt x="1457" y="389"/>
                    <a:pt x="1457" y="389"/>
                  </a:cubicBezTo>
                  <a:cubicBezTo>
                    <a:pt x="1453" y="388"/>
                    <a:pt x="1451" y="387"/>
                    <a:pt x="1447" y="387"/>
                  </a:cubicBezTo>
                  <a:close/>
                  <a:moveTo>
                    <a:pt x="1314" y="9"/>
                  </a:moveTo>
                  <a:cubicBezTo>
                    <a:pt x="1314" y="14"/>
                    <a:pt x="1314" y="14"/>
                    <a:pt x="1314" y="14"/>
                  </a:cubicBezTo>
                  <a:cubicBezTo>
                    <a:pt x="1320" y="16"/>
                    <a:pt x="1323" y="16"/>
                    <a:pt x="1328" y="19"/>
                  </a:cubicBezTo>
                  <a:cubicBezTo>
                    <a:pt x="1331" y="19"/>
                    <a:pt x="1331" y="19"/>
                    <a:pt x="1331" y="19"/>
                  </a:cubicBezTo>
                  <a:cubicBezTo>
                    <a:pt x="1331" y="15"/>
                    <a:pt x="1331" y="15"/>
                    <a:pt x="1331" y="15"/>
                  </a:cubicBezTo>
                  <a:cubicBezTo>
                    <a:pt x="1331" y="12"/>
                    <a:pt x="1330" y="11"/>
                    <a:pt x="1329" y="8"/>
                  </a:cubicBezTo>
                  <a:cubicBezTo>
                    <a:pt x="1328" y="5"/>
                    <a:pt x="1329" y="2"/>
                    <a:pt x="1325" y="1"/>
                  </a:cubicBezTo>
                  <a:cubicBezTo>
                    <a:pt x="1320" y="0"/>
                    <a:pt x="1316" y="4"/>
                    <a:pt x="1314" y="9"/>
                  </a:cubicBezTo>
                  <a:close/>
                  <a:moveTo>
                    <a:pt x="1722" y="142"/>
                  </a:moveTo>
                  <a:cubicBezTo>
                    <a:pt x="1794" y="348"/>
                    <a:pt x="1794" y="348"/>
                    <a:pt x="1794" y="348"/>
                  </a:cubicBezTo>
                  <a:cubicBezTo>
                    <a:pt x="1795" y="348"/>
                    <a:pt x="1795" y="349"/>
                    <a:pt x="1796" y="349"/>
                  </a:cubicBezTo>
                  <a:cubicBezTo>
                    <a:pt x="1797" y="349"/>
                    <a:pt x="1798" y="348"/>
                    <a:pt x="1800" y="348"/>
                  </a:cubicBezTo>
                  <a:cubicBezTo>
                    <a:pt x="1806" y="348"/>
                    <a:pt x="1810" y="349"/>
                    <a:pt x="1816" y="349"/>
                  </a:cubicBezTo>
                  <a:cubicBezTo>
                    <a:pt x="1846" y="353"/>
                    <a:pt x="1846" y="353"/>
                    <a:pt x="1846" y="353"/>
                  </a:cubicBezTo>
                  <a:cubicBezTo>
                    <a:pt x="1857" y="351"/>
                    <a:pt x="1862" y="348"/>
                    <a:pt x="1872" y="344"/>
                  </a:cubicBezTo>
                  <a:cubicBezTo>
                    <a:pt x="1878" y="342"/>
                    <a:pt x="1882" y="343"/>
                    <a:pt x="1888" y="342"/>
                  </a:cubicBezTo>
                  <a:cubicBezTo>
                    <a:pt x="1934" y="348"/>
                    <a:pt x="1934" y="348"/>
                    <a:pt x="1934" y="348"/>
                  </a:cubicBezTo>
                  <a:cubicBezTo>
                    <a:pt x="1936" y="347"/>
                    <a:pt x="1938" y="348"/>
                    <a:pt x="1941" y="347"/>
                  </a:cubicBezTo>
                  <a:cubicBezTo>
                    <a:pt x="1945" y="345"/>
                    <a:pt x="1947" y="342"/>
                    <a:pt x="1950" y="339"/>
                  </a:cubicBezTo>
                  <a:cubicBezTo>
                    <a:pt x="1951" y="337"/>
                    <a:pt x="1953" y="337"/>
                    <a:pt x="1954" y="336"/>
                  </a:cubicBezTo>
                  <a:cubicBezTo>
                    <a:pt x="1957" y="332"/>
                    <a:pt x="1958" y="329"/>
                    <a:pt x="1963" y="327"/>
                  </a:cubicBezTo>
                  <a:cubicBezTo>
                    <a:pt x="1968" y="324"/>
                    <a:pt x="1971" y="321"/>
                    <a:pt x="1976" y="318"/>
                  </a:cubicBezTo>
                  <a:cubicBezTo>
                    <a:pt x="1979" y="317"/>
                    <a:pt x="1982" y="317"/>
                    <a:pt x="1984" y="316"/>
                  </a:cubicBezTo>
                  <a:cubicBezTo>
                    <a:pt x="1987" y="315"/>
                    <a:pt x="1988" y="314"/>
                    <a:pt x="1990" y="312"/>
                  </a:cubicBezTo>
                  <a:cubicBezTo>
                    <a:pt x="1996" y="309"/>
                    <a:pt x="2000" y="308"/>
                    <a:pt x="2006" y="306"/>
                  </a:cubicBezTo>
                  <a:cubicBezTo>
                    <a:pt x="2011" y="305"/>
                    <a:pt x="2014" y="303"/>
                    <a:pt x="2018" y="301"/>
                  </a:cubicBezTo>
                  <a:cubicBezTo>
                    <a:pt x="2029" y="297"/>
                    <a:pt x="2038" y="295"/>
                    <a:pt x="2049" y="291"/>
                  </a:cubicBezTo>
                  <a:cubicBezTo>
                    <a:pt x="2049" y="291"/>
                    <a:pt x="2049" y="291"/>
                    <a:pt x="2049" y="291"/>
                  </a:cubicBezTo>
                  <a:cubicBezTo>
                    <a:pt x="2053" y="293"/>
                    <a:pt x="2055" y="292"/>
                    <a:pt x="2059" y="293"/>
                  </a:cubicBezTo>
                  <a:cubicBezTo>
                    <a:pt x="2061" y="294"/>
                    <a:pt x="2062" y="296"/>
                    <a:pt x="2065" y="296"/>
                  </a:cubicBezTo>
                  <a:cubicBezTo>
                    <a:pt x="2093" y="296"/>
                    <a:pt x="2093" y="296"/>
                    <a:pt x="2093" y="296"/>
                  </a:cubicBezTo>
                  <a:cubicBezTo>
                    <a:pt x="2094" y="296"/>
                    <a:pt x="2096" y="297"/>
                    <a:pt x="2097" y="297"/>
                  </a:cubicBezTo>
                  <a:cubicBezTo>
                    <a:pt x="2104" y="298"/>
                    <a:pt x="2108" y="297"/>
                    <a:pt x="2115" y="297"/>
                  </a:cubicBezTo>
                  <a:cubicBezTo>
                    <a:pt x="2115" y="297"/>
                    <a:pt x="2115" y="297"/>
                    <a:pt x="2115" y="297"/>
                  </a:cubicBezTo>
                  <a:cubicBezTo>
                    <a:pt x="2119" y="306"/>
                    <a:pt x="2125" y="313"/>
                    <a:pt x="2125" y="324"/>
                  </a:cubicBezTo>
                  <a:cubicBezTo>
                    <a:pt x="2125" y="334"/>
                    <a:pt x="2112" y="337"/>
                    <a:pt x="2112" y="347"/>
                  </a:cubicBezTo>
                  <a:cubicBezTo>
                    <a:pt x="2112" y="350"/>
                    <a:pt x="2114" y="352"/>
                    <a:pt x="2114" y="355"/>
                  </a:cubicBezTo>
                  <a:cubicBezTo>
                    <a:pt x="2114" y="362"/>
                    <a:pt x="2101" y="361"/>
                    <a:pt x="2101" y="369"/>
                  </a:cubicBezTo>
                  <a:cubicBezTo>
                    <a:pt x="2101" y="383"/>
                    <a:pt x="2104" y="391"/>
                    <a:pt x="2104" y="405"/>
                  </a:cubicBezTo>
                  <a:cubicBezTo>
                    <a:pt x="2104" y="441"/>
                    <a:pt x="2104" y="441"/>
                    <a:pt x="2104" y="441"/>
                  </a:cubicBezTo>
                  <a:cubicBezTo>
                    <a:pt x="2104" y="448"/>
                    <a:pt x="2112" y="448"/>
                    <a:pt x="2116" y="452"/>
                  </a:cubicBezTo>
                  <a:cubicBezTo>
                    <a:pt x="2124" y="460"/>
                    <a:pt x="2127" y="467"/>
                    <a:pt x="2127" y="478"/>
                  </a:cubicBezTo>
                  <a:cubicBezTo>
                    <a:pt x="2127" y="506"/>
                    <a:pt x="2099" y="517"/>
                    <a:pt x="2099" y="545"/>
                  </a:cubicBezTo>
                  <a:cubicBezTo>
                    <a:pt x="2099" y="551"/>
                    <a:pt x="2108" y="550"/>
                    <a:pt x="2114" y="553"/>
                  </a:cubicBezTo>
                  <a:cubicBezTo>
                    <a:pt x="2121" y="555"/>
                    <a:pt x="2124" y="561"/>
                    <a:pt x="2132" y="561"/>
                  </a:cubicBezTo>
                  <a:cubicBezTo>
                    <a:pt x="2148" y="561"/>
                    <a:pt x="2156" y="549"/>
                    <a:pt x="2172" y="549"/>
                  </a:cubicBezTo>
                  <a:cubicBezTo>
                    <a:pt x="2188" y="549"/>
                    <a:pt x="2191" y="567"/>
                    <a:pt x="2193" y="583"/>
                  </a:cubicBezTo>
                  <a:cubicBezTo>
                    <a:pt x="2195" y="597"/>
                    <a:pt x="2200" y="603"/>
                    <a:pt x="2204" y="616"/>
                  </a:cubicBezTo>
                  <a:cubicBezTo>
                    <a:pt x="2206" y="625"/>
                    <a:pt x="2215" y="627"/>
                    <a:pt x="2215" y="636"/>
                  </a:cubicBezTo>
                  <a:cubicBezTo>
                    <a:pt x="2215" y="647"/>
                    <a:pt x="2200" y="645"/>
                    <a:pt x="2189" y="645"/>
                  </a:cubicBezTo>
                  <a:cubicBezTo>
                    <a:pt x="2180" y="646"/>
                    <a:pt x="2175" y="649"/>
                    <a:pt x="2167" y="652"/>
                  </a:cubicBezTo>
                  <a:cubicBezTo>
                    <a:pt x="2149" y="659"/>
                    <a:pt x="2141" y="671"/>
                    <a:pt x="2121" y="671"/>
                  </a:cubicBezTo>
                  <a:cubicBezTo>
                    <a:pt x="2111" y="671"/>
                    <a:pt x="2108" y="661"/>
                    <a:pt x="2098" y="661"/>
                  </a:cubicBezTo>
                  <a:cubicBezTo>
                    <a:pt x="2089" y="661"/>
                    <a:pt x="2085" y="667"/>
                    <a:pt x="2076" y="667"/>
                  </a:cubicBezTo>
                  <a:cubicBezTo>
                    <a:pt x="2071" y="667"/>
                    <a:pt x="2069" y="666"/>
                    <a:pt x="2065" y="665"/>
                  </a:cubicBezTo>
                  <a:cubicBezTo>
                    <a:pt x="2051" y="665"/>
                    <a:pt x="2043" y="664"/>
                    <a:pt x="2029" y="664"/>
                  </a:cubicBezTo>
                  <a:cubicBezTo>
                    <a:pt x="1994" y="664"/>
                    <a:pt x="1981" y="698"/>
                    <a:pt x="1946" y="698"/>
                  </a:cubicBezTo>
                  <a:cubicBezTo>
                    <a:pt x="1946" y="700"/>
                    <a:pt x="1946" y="701"/>
                    <a:pt x="1946" y="702"/>
                  </a:cubicBezTo>
                  <a:cubicBezTo>
                    <a:pt x="1946" y="724"/>
                    <a:pt x="1974" y="722"/>
                    <a:pt x="1987" y="740"/>
                  </a:cubicBezTo>
                  <a:cubicBezTo>
                    <a:pt x="1992" y="747"/>
                    <a:pt x="1990" y="753"/>
                    <a:pt x="1990" y="762"/>
                  </a:cubicBezTo>
                  <a:cubicBezTo>
                    <a:pt x="1990" y="803"/>
                    <a:pt x="1990" y="803"/>
                    <a:pt x="1990" y="803"/>
                  </a:cubicBezTo>
                  <a:cubicBezTo>
                    <a:pt x="1990" y="816"/>
                    <a:pt x="1979" y="821"/>
                    <a:pt x="1972" y="831"/>
                  </a:cubicBezTo>
                  <a:cubicBezTo>
                    <a:pt x="1961" y="846"/>
                    <a:pt x="1958" y="857"/>
                    <a:pt x="1951" y="874"/>
                  </a:cubicBezTo>
                  <a:cubicBezTo>
                    <a:pt x="1945" y="893"/>
                    <a:pt x="1949" y="906"/>
                    <a:pt x="1942" y="924"/>
                  </a:cubicBezTo>
                  <a:cubicBezTo>
                    <a:pt x="1938" y="934"/>
                    <a:pt x="1932" y="937"/>
                    <a:pt x="1925" y="945"/>
                  </a:cubicBezTo>
                  <a:cubicBezTo>
                    <a:pt x="1904" y="967"/>
                    <a:pt x="1902" y="988"/>
                    <a:pt x="1898" y="1019"/>
                  </a:cubicBezTo>
                  <a:cubicBezTo>
                    <a:pt x="1894" y="1047"/>
                    <a:pt x="1883" y="1061"/>
                    <a:pt x="1875" y="1087"/>
                  </a:cubicBezTo>
                  <a:cubicBezTo>
                    <a:pt x="1859" y="1109"/>
                    <a:pt x="1846" y="1121"/>
                    <a:pt x="1835" y="1146"/>
                  </a:cubicBezTo>
                  <a:cubicBezTo>
                    <a:pt x="1831" y="1158"/>
                    <a:pt x="1832" y="1167"/>
                    <a:pt x="1828" y="1179"/>
                  </a:cubicBezTo>
                  <a:cubicBezTo>
                    <a:pt x="1824" y="1189"/>
                    <a:pt x="1816" y="1193"/>
                    <a:pt x="1816" y="1203"/>
                  </a:cubicBezTo>
                  <a:cubicBezTo>
                    <a:pt x="1816" y="1272"/>
                    <a:pt x="1816" y="1272"/>
                    <a:pt x="1816" y="1272"/>
                  </a:cubicBezTo>
                  <a:cubicBezTo>
                    <a:pt x="1816" y="1283"/>
                    <a:pt x="1818" y="1289"/>
                    <a:pt x="1818" y="1301"/>
                  </a:cubicBezTo>
                  <a:cubicBezTo>
                    <a:pt x="1818" y="1324"/>
                    <a:pt x="1817" y="1337"/>
                    <a:pt x="1816" y="1361"/>
                  </a:cubicBezTo>
                  <a:cubicBezTo>
                    <a:pt x="1815" y="1366"/>
                    <a:pt x="1815" y="1369"/>
                    <a:pt x="1813" y="1374"/>
                  </a:cubicBezTo>
                  <a:cubicBezTo>
                    <a:pt x="1813" y="1374"/>
                    <a:pt x="1813" y="1374"/>
                    <a:pt x="1813" y="1374"/>
                  </a:cubicBezTo>
                  <a:cubicBezTo>
                    <a:pt x="1781" y="1411"/>
                    <a:pt x="1781" y="1411"/>
                    <a:pt x="1781" y="1411"/>
                  </a:cubicBezTo>
                  <a:cubicBezTo>
                    <a:pt x="516" y="1249"/>
                    <a:pt x="516" y="1249"/>
                    <a:pt x="516" y="1249"/>
                  </a:cubicBezTo>
                  <a:cubicBezTo>
                    <a:pt x="19" y="614"/>
                    <a:pt x="19" y="614"/>
                    <a:pt x="19" y="614"/>
                  </a:cubicBezTo>
                  <a:cubicBezTo>
                    <a:pt x="20" y="547"/>
                    <a:pt x="20" y="547"/>
                    <a:pt x="20" y="547"/>
                  </a:cubicBezTo>
                  <a:cubicBezTo>
                    <a:pt x="20" y="547"/>
                    <a:pt x="20" y="547"/>
                    <a:pt x="20" y="547"/>
                  </a:cubicBezTo>
                  <a:cubicBezTo>
                    <a:pt x="29" y="544"/>
                    <a:pt x="35" y="538"/>
                    <a:pt x="35" y="529"/>
                  </a:cubicBezTo>
                  <a:cubicBezTo>
                    <a:pt x="35" y="520"/>
                    <a:pt x="29" y="515"/>
                    <a:pt x="29" y="506"/>
                  </a:cubicBezTo>
                  <a:cubicBezTo>
                    <a:pt x="29" y="497"/>
                    <a:pt x="29" y="497"/>
                    <a:pt x="29" y="497"/>
                  </a:cubicBezTo>
                  <a:cubicBezTo>
                    <a:pt x="29" y="493"/>
                    <a:pt x="25" y="492"/>
                    <a:pt x="25" y="488"/>
                  </a:cubicBezTo>
                  <a:cubicBezTo>
                    <a:pt x="25" y="483"/>
                    <a:pt x="28" y="481"/>
                    <a:pt x="29" y="475"/>
                  </a:cubicBezTo>
                  <a:cubicBezTo>
                    <a:pt x="31" y="480"/>
                    <a:pt x="31" y="484"/>
                    <a:pt x="35" y="487"/>
                  </a:cubicBezTo>
                  <a:cubicBezTo>
                    <a:pt x="38" y="489"/>
                    <a:pt x="41" y="489"/>
                    <a:pt x="42" y="491"/>
                  </a:cubicBezTo>
                  <a:cubicBezTo>
                    <a:pt x="44" y="495"/>
                    <a:pt x="43" y="497"/>
                    <a:pt x="44" y="501"/>
                  </a:cubicBezTo>
                  <a:cubicBezTo>
                    <a:pt x="45" y="508"/>
                    <a:pt x="47" y="511"/>
                    <a:pt x="47" y="518"/>
                  </a:cubicBezTo>
                  <a:cubicBezTo>
                    <a:pt x="47" y="523"/>
                    <a:pt x="44" y="526"/>
                    <a:pt x="44" y="532"/>
                  </a:cubicBezTo>
                  <a:cubicBezTo>
                    <a:pt x="44" y="539"/>
                    <a:pt x="44" y="539"/>
                    <a:pt x="44" y="539"/>
                  </a:cubicBezTo>
                  <a:cubicBezTo>
                    <a:pt x="44" y="549"/>
                    <a:pt x="49" y="554"/>
                    <a:pt x="49" y="564"/>
                  </a:cubicBezTo>
                  <a:cubicBezTo>
                    <a:pt x="49" y="566"/>
                    <a:pt x="47" y="567"/>
                    <a:pt x="47" y="568"/>
                  </a:cubicBezTo>
                  <a:cubicBezTo>
                    <a:pt x="47" y="570"/>
                    <a:pt x="48" y="571"/>
                    <a:pt x="49" y="573"/>
                  </a:cubicBezTo>
                  <a:cubicBezTo>
                    <a:pt x="60" y="565"/>
                    <a:pt x="70" y="559"/>
                    <a:pt x="70" y="546"/>
                  </a:cubicBezTo>
                  <a:cubicBezTo>
                    <a:pt x="70" y="541"/>
                    <a:pt x="68" y="538"/>
                    <a:pt x="68" y="533"/>
                  </a:cubicBezTo>
                  <a:cubicBezTo>
                    <a:pt x="74" y="539"/>
                    <a:pt x="76" y="545"/>
                    <a:pt x="76" y="553"/>
                  </a:cubicBezTo>
                  <a:cubicBezTo>
                    <a:pt x="76" y="562"/>
                    <a:pt x="76" y="562"/>
                    <a:pt x="76" y="562"/>
                  </a:cubicBezTo>
                  <a:cubicBezTo>
                    <a:pt x="76" y="566"/>
                    <a:pt x="81" y="568"/>
                    <a:pt x="85" y="568"/>
                  </a:cubicBezTo>
                  <a:cubicBezTo>
                    <a:pt x="89" y="568"/>
                    <a:pt x="93" y="565"/>
                    <a:pt x="93" y="561"/>
                  </a:cubicBezTo>
                  <a:cubicBezTo>
                    <a:pt x="93" y="555"/>
                    <a:pt x="90" y="552"/>
                    <a:pt x="90" y="545"/>
                  </a:cubicBezTo>
                  <a:cubicBezTo>
                    <a:pt x="90" y="541"/>
                    <a:pt x="93" y="540"/>
                    <a:pt x="95" y="537"/>
                  </a:cubicBezTo>
                  <a:cubicBezTo>
                    <a:pt x="97" y="534"/>
                    <a:pt x="98" y="533"/>
                    <a:pt x="101" y="530"/>
                  </a:cubicBezTo>
                  <a:cubicBezTo>
                    <a:pt x="102" y="529"/>
                    <a:pt x="102" y="526"/>
                    <a:pt x="104" y="526"/>
                  </a:cubicBezTo>
                  <a:cubicBezTo>
                    <a:pt x="107" y="526"/>
                    <a:pt x="108" y="528"/>
                    <a:pt x="111" y="529"/>
                  </a:cubicBezTo>
                  <a:cubicBezTo>
                    <a:pt x="115" y="530"/>
                    <a:pt x="120" y="531"/>
                    <a:pt x="120" y="536"/>
                  </a:cubicBezTo>
                  <a:cubicBezTo>
                    <a:pt x="120" y="542"/>
                    <a:pt x="116" y="544"/>
                    <a:pt x="116" y="550"/>
                  </a:cubicBezTo>
                  <a:cubicBezTo>
                    <a:pt x="116" y="554"/>
                    <a:pt x="119" y="556"/>
                    <a:pt x="119" y="561"/>
                  </a:cubicBezTo>
                  <a:cubicBezTo>
                    <a:pt x="119" y="564"/>
                    <a:pt x="117" y="565"/>
                    <a:pt x="117" y="568"/>
                  </a:cubicBezTo>
                  <a:cubicBezTo>
                    <a:pt x="117" y="572"/>
                    <a:pt x="117" y="572"/>
                    <a:pt x="117" y="572"/>
                  </a:cubicBezTo>
                  <a:cubicBezTo>
                    <a:pt x="117" y="577"/>
                    <a:pt x="113" y="580"/>
                    <a:pt x="113" y="585"/>
                  </a:cubicBezTo>
                  <a:cubicBezTo>
                    <a:pt x="113" y="588"/>
                    <a:pt x="115" y="590"/>
                    <a:pt x="115" y="593"/>
                  </a:cubicBezTo>
                  <a:cubicBezTo>
                    <a:pt x="118" y="604"/>
                    <a:pt x="118" y="610"/>
                    <a:pt x="120" y="621"/>
                  </a:cubicBezTo>
                  <a:cubicBezTo>
                    <a:pt x="121" y="627"/>
                    <a:pt x="123" y="631"/>
                    <a:pt x="123" y="637"/>
                  </a:cubicBezTo>
                  <a:cubicBezTo>
                    <a:pt x="123" y="642"/>
                    <a:pt x="121" y="645"/>
                    <a:pt x="121" y="650"/>
                  </a:cubicBezTo>
                  <a:cubicBezTo>
                    <a:pt x="121" y="655"/>
                    <a:pt x="122" y="658"/>
                    <a:pt x="124" y="663"/>
                  </a:cubicBezTo>
                  <a:cubicBezTo>
                    <a:pt x="125" y="667"/>
                    <a:pt x="125" y="671"/>
                    <a:pt x="128" y="674"/>
                  </a:cubicBezTo>
                  <a:cubicBezTo>
                    <a:pt x="131" y="677"/>
                    <a:pt x="134" y="678"/>
                    <a:pt x="139" y="680"/>
                  </a:cubicBezTo>
                  <a:cubicBezTo>
                    <a:pt x="149" y="686"/>
                    <a:pt x="155" y="689"/>
                    <a:pt x="167" y="689"/>
                  </a:cubicBezTo>
                  <a:cubicBezTo>
                    <a:pt x="174" y="689"/>
                    <a:pt x="174" y="689"/>
                    <a:pt x="174" y="689"/>
                  </a:cubicBezTo>
                  <a:cubicBezTo>
                    <a:pt x="177" y="689"/>
                    <a:pt x="180" y="690"/>
                    <a:pt x="183" y="691"/>
                  </a:cubicBezTo>
                  <a:cubicBezTo>
                    <a:pt x="185" y="691"/>
                    <a:pt x="186" y="691"/>
                    <a:pt x="188" y="691"/>
                  </a:cubicBezTo>
                  <a:cubicBezTo>
                    <a:pt x="188" y="696"/>
                    <a:pt x="188" y="699"/>
                    <a:pt x="188" y="704"/>
                  </a:cubicBezTo>
                  <a:cubicBezTo>
                    <a:pt x="193" y="704"/>
                    <a:pt x="193" y="704"/>
                    <a:pt x="193" y="704"/>
                  </a:cubicBezTo>
                  <a:cubicBezTo>
                    <a:pt x="197" y="704"/>
                    <a:pt x="200" y="700"/>
                    <a:pt x="200" y="696"/>
                  </a:cubicBezTo>
                  <a:cubicBezTo>
                    <a:pt x="200" y="693"/>
                    <a:pt x="196" y="692"/>
                    <a:pt x="195" y="690"/>
                  </a:cubicBezTo>
                  <a:cubicBezTo>
                    <a:pt x="194" y="687"/>
                    <a:pt x="193" y="686"/>
                    <a:pt x="192" y="683"/>
                  </a:cubicBezTo>
                  <a:cubicBezTo>
                    <a:pt x="202" y="678"/>
                    <a:pt x="202" y="678"/>
                    <a:pt x="202" y="678"/>
                  </a:cubicBezTo>
                  <a:cubicBezTo>
                    <a:pt x="205" y="685"/>
                    <a:pt x="212" y="686"/>
                    <a:pt x="220" y="686"/>
                  </a:cubicBezTo>
                  <a:cubicBezTo>
                    <a:pt x="228" y="686"/>
                    <a:pt x="228" y="686"/>
                    <a:pt x="228" y="686"/>
                  </a:cubicBezTo>
                  <a:cubicBezTo>
                    <a:pt x="241" y="686"/>
                    <a:pt x="247" y="693"/>
                    <a:pt x="257" y="700"/>
                  </a:cubicBezTo>
                  <a:cubicBezTo>
                    <a:pt x="262" y="703"/>
                    <a:pt x="264" y="706"/>
                    <a:pt x="269" y="706"/>
                  </a:cubicBezTo>
                  <a:cubicBezTo>
                    <a:pt x="275" y="706"/>
                    <a:pt x="274" y="698"/>
                    <a:pt x="275" y="693"/>
                  </a:cubicBezTo>
                  <a:cubicBezTo>
                    <a:pt x="284" y="696"/>
                    <a:pt x="289" y="701"/>
                    <a:pt x="298" y="701"/>
                  </a:cubicBezTo>
                  <a:cubicBezTo>
                    <a:pt x="305" y="701"/>
                    <a:pt x="308" y="699"/>
                    <a:pt x="315" y="698"/>
                  </a:cubicBezTo>
                  <a:cubicBezTo>
                    <a:pt x="333" y="695"/>
                    <a:pt x="344" y="693"/>
                    <a:pt x="361" y="687"/>
                  </a:cubicBezTo>
                  <a:cubicBezTo>
                    <a:pt x="371" y="684"/>
                    <a:pt x="375" y="680"/>
                    <a:pt x="385" y="677"/>
                  </a:cubicBezTo>
                  <a:cubicBezTo>
                    <a:pt x="402" y="671"/>
                    <a:pt x="409" y="661"/>
                    <a:pt x="426" y="656"/>
                  </a:cubicBezTo>
                  <a:cubicBezTo>
                    <a:pt x="438" y="652"/>
                    <a:pt x="447" y="651"/>
                    <a:pt x="453" y="640"/>
                  </a:cubicBezTo>
                  <a:cubicBezTo>
                    <a:pt x="456" y="636"/>
                    <a:pt x="454" y="633"/>
                    <a:pt x="455" y="629"/>
                  </a:cubicBezTo>
                  <a:cubicBezTo>
                    <a:pt x="456" y="630"/>
                    <a:pt x="457" y="631"/>
                    <a:pt x="459" y="631"/>
                  </a:cubicBezTo>
                  <a:cubicBezTo>
                    <a:pt x="461" y="631"/>
                    <a:pt x="461" y="629"/>
                    <a:pt x="463" y="628"/>
                  </a:cubicBezTo>
                  <a:cubicBezTo>
                    <a:pt x="466" y="627"/>
                    <a:pt x="468" y="629"/>
                    <a:pt x="471" y="628"/>
                  </a:cubicBezTo>
                  <a:cubicBezTo>
                    <a:pt x="478" y="626"/>
                    <a:pt x="480" y="623"/>
                    <a:pt x="485" y="619"/>
                  </a:cubicBezTo>
                  <a:cubicBezTo>
                    <a:pt x="492" y="613"/>
                    <a:pt x="498" y="613"/>
                    <a:pt x="506" y="610"/>
                  </a:cubicBezTo>
                  <a:cubicBezTo>
                    <a:pt x="518" y="605"/>
                    <a:pt x="511" y="590"/>
                    <a:pt x="518" y="579"/>
                  </a:cubicBezTo>
                  <a:cubicBezTo>
                    <a:pt x="520" y="575"/>
                    <a:pt x="525" y="575"/>
                    <a:pt x="530" y="575"/>
                  </a:cubicBezTo>
                  <a:cubicBezTo>
                    <a:pt x="532" y="575"/>
                    <a:pt x="533" y="576"/>
                    <a:pt x="534" y="577"/>
                  </a:cubicBezTo>
                  <a:cubicBezTo>
                    <a:pt x="536" y="578"/>
                    <a:pt x="539" y="579"/>
                    <a:pt x="539" y="581"/>
                  </a:cubicBezTo>
                  <a:cubicBezTo>
                    <a:pt x="539" y="582"/>
                    <a:pt x="538" y="583"/>
                    <a:pt x="538" y="584"/>
                  </a:cubicBezTo>
                  <a:cubicBezTo>
                    <a:pt x="538" y="587"/>
                    <a:pt x="542" y="587"/>
                    <a:pt x="545" y="589"/>
                  </a:cubicBezTo>
                  <a:cubicBezTo>
                    <a:pt x="548" y="591"/>
                    <a:pt x="550" y="593"/>
                    <a:pt x="551" y="596"/>
                  </a:cubicBezTo>
                  <a:cubicBezTo>
                    <a:pt x="555" y="601"/>
                    <a:pt x="555" y="607"/>
                    <a:pt x="561" y="610"/>
                  </a:cubicBezTo>
                  <a:cubicBezTo>
                    <a:pt x="563" y="606"/>
                    <a:pt x="565" y="603"/>
                    <a:pt x="569" y="603"/>
                  </a:cubicBezTo>
                  <a:cubicBezTo>
                    <a:pt x="576" y="603"/>
                    <a:pt x="576" y="603"/>
                    <a:pt x="576" y="603"/>
                  </a:cubicBezTo>
                  <a:cubicBezTo>
                    <a:pt x="585" y="603"/>
                    <a:pt x="590" y="603"/>
                    <a:pt x="598" y="606"/>
                  </a:cubicBezTo>
                  <a:cubicBezTo>
                    <a:pt x="602" y="608"/>
                    <a:pt x="603" y="613"/>
                    <a:pt x="607" y="613"/>
                  </a:cubicBezTo>
                  <a:cubicBezTo>
                    <a:pt x="620" y="613"/>
                    <a:pt x="625" y="603"/>
                    <a:pt x="638" y="603"/>
                  </a:cubicBezTo>
                  <a:cubicBezTo>
                    <a:pt x="646" y="603"/>
                    <a:pt x="649" y="612"/>
                    <a:pt x="658" y="612"/>
                  </a:cubicBezTo>
                  <a:cubicBezTo>
                    <a:pt x="667" y="612"/>
                    <a:pt x="670" y="604"/>
                    <a:pt x="679" y="604"/>
                  </a:cubicBezTo>
                  <a:cubicBezTo>
                    <a:pt x="684" y="604"/>
                    <a:pt x="684" y="611"/>
                    <a:pt x="688" y="611"/>
                  </a:cubicBezTo>
                  <a:cubicBezTo>
                    <a:pt x="698" y="611"/>
                    <a:pt x="701" y="598"/>
                    <a:pt x="711" y="598"/>
                  </a:cubicBezTo>
                  <a:cubicBezTo>
                    <a:pt x="714" y="598"/>
                    <a:pt x="715" y="601"/>
                    <a:pt x="718" y="602"/>
                  </a:cubicBezTo>
                  <a:cubicBezTo>
                    <a:pt x="724" y="605"/>
                    <a:pt x="728" y="604"/>
                    <a:pt x="732" y="608"/>
                  </a:cubicBezTo>
                  <a:cubicBezTo>
                    <a:pt x="734" y="611"/>
                    <a:pt x="736" y="614"/>
                    <a:pt x="740" y="614"/>
                  </a:cubicBezTo>
                  <a:cubicBezTo>
                    <a:pt x="748" y="614"/>
                    <a:pt x="748" y="614"/>
                    <a:pt x="748" y="614"/>
                  </a:cubicBezTo>
                  <a:cubicBezTo>
                    <a:pt x="751" y="614"/>
                    <a:pt x="753" y="612"/>
                    <a:pt x="756" y="611"/>
                  </a:cubicBezTo>
                  <a:cubicBezTo>
                    <a:pt x="755" y="611"/>
                    <a:pt x="755" y="611"/>
                    <a:pt x="755" y="611"/>
                  </a:cubicBezTo>
                  <a:cubicBezTo>
                    <a:pt x="757" y="607"/>
                    <a:pt x="761" y="606"/>
                    <a:pt x="765" y="606"/>
                  </a:cubicBezTo>
                  <a:cubicBezTo>
                    <a:pt x="775" y="606"/>
                    <a:pt x="775" y="606"/>
                    <a:pt x="775" y="606"/>
                  </a:cubicBezTo>
                  <a:cubicBezTo>
                    <a:pt x="779" y="606"/>
                    <a:pt x="783" y="602"/>
                    <a:pt x="783" y="598"/>
                  </a:cubicBezTo>
                  <a:cubicBezTo>
                    <a:pt x="783" y="593"/>
                    <a:pt x="782" y="590"/>
                    <a:pt x="784" y="585"/>
                  </a:cubicBezTo>
                  <a:cubicBezTo>
                    <a:pt x="785" y="585"/>
                    <a:pt x="785" y="585"/>
                    <a:pt x="785" y="585"/>
                  </a:cubicBezTo>
                  <a:cubicBezTo>
                    <a:pt x="789" y="590"/>
                    <a:pt x="793" y="590"/>
                    <a:pt x="798" y="593"/>
                  </a:cubicBezTo>
                  <a:cubicBezTo>
                    <a:pt x="810" y="598"/>
                    <a:pt x="819" y="602"/>
                    <a:pt x="825" y="614"/>
                  </a:cubicBezTo>
                  <a:cubicBezTo>
                    <a:pt x="833" y="629"/>
                    <a:pt x="846" y="634"/>
                    <a:pt x="863" y="634"/>
                  </a:cubicBezTo>
                  <a:cubicBezTo>
                    <a:pt x="871" y="634"/>
                    <a:pt x="871" y="624"/>
                    <a:pt x="876" y="616"/>
                  </a:cubicBezTo>
                  <a:cubicBezTo>
                    <a:pt x="879" y="619"/>
                    <a:pt x="882" y="619"/>
                    <a:pt x="886" y="621"/>
                  </a:cubicBezTo>
                  <a:cubicBezTo>
                    <a:pt x="885" y="620"/>
                    <a:pt x="885" y="620"/>
                    <a:pt x="885" y="620"/>
                  </a:cubicBezTo>
                  <a:cubicBezTo>
                    <a:pt x="886" y="622"/>
                    <a:pt x="888" y="625"/>
                    <a:pt x="890" y="625"/>
                  </a:cubicBezTo>
                  <a:cubicBezTo>
                    <a:pt x="893" y="625"/>
                    <a:pt x="893" y="622"/>
                    <a:pt x="896" y="622"/>
                  </a:cubicBezTo>
                  <a:cubicBezTo>
                    <a:pt x="902" y="620"/>
                    <a:pt x="906" y="618"/>
                    <a:pt x="913" y="618"/>
                  </a:cubicBezTo>
                  <a:cubicBezTo>
                    <a:pt x="923" y="618"/>
                    <a:pt x="923" y="618"/>
                    <a:pt x="923" y="618"/>
                  </a:cubicBezTo>
                  <a:cubicBezTo>
                    <a:pt x="928" y="618"/>
                    <a:pt x="929" y="612"/>
                    <a:pt x="935" y="612"/>
                  </a:cubicBezTo>
                  <a:cubicBezTo>
                    <a:pt x="939" y="612"/>
                    <a:pt x="943" y="612"/>
                    <a:pt x="946" y="615"/>
                  </a:cubicBezTo>
                  <a:cubicBezTo>
                    <a:pt x="948" y="616"/>
                    <a:pt x="947" y="620"/>
                    <a:pt x="949" y="621"/>
                  </a:cubicBezTo>
                  <a:cubicBezTo>
                    <a:pt x="966" y="628"/>
                    <a:pt x="979" y="626"/>
                    <a:pt x="991" y="638"/>
                  </a:cubicBezTo>
                  <a:cubicBezTo>
                    <a:pt x="996" y="643"/>
                    <a:pt x="996" y="648"/>
                    <a:pt x="1001" y="652"/>
                  </a:cubicBezTo>
                  <a:cubicBezTo>
                    <a:pt x="1011" y="657"/>
                    <a:pt x="1018" y="655"/>
                    <a:pt x="1029" y="655"/>
                  </a:cubicBezTo>
                  <a:cubicBezTo>
                    <a:pt x="1041" y="655"/>
                    <a:pt x="1047" y="654"/>
                    <a:pt x="1058" y="650"/>
                  </a:cubicBezTo>
                  <a:cubicBezTo>
                    <a:pt x="1064" y="647"/>
                    <a:pt x="1068" y="643"/>
                    <a:pt x="1075" y="643"/>
                  </a:cubicBezTo>
                  <a:cubicBezTo>
                    <a:pt x="1079" y="643"/>
                    <a:pt x="1080" y="645"/>
                    <a:pt x="1084" y="646"/>
                  </a:cubicBezTo>
                  <a:cubicBezTo>
                    <a:pt x="1094" y="649"/>
                    <a:pt x="1100" y="650"/>
                    <a:pt x="1110" y="650"/>
                  </a:cubicBezTo>
                  <a:cubicBezTo>
                    <a:pt x="1119" y="650"/>
                    <a:pt x="1123" y="647"/>
                    <a:pt x="1131" y="646"/>
                  </a:cubicBezTo>
                  <a:cubicBezTo>
                    <a:pt x="1139" y="645"/>
                    <a:pt x="1144" y="646"/>
                    <a:pt x="1152" y="644"/>
                  </a:cubicBezTo>
                  <a:cubicBezTo>
                    <a:pt x="1166" y="641"/>
                    <a:pt x="1172" y="636"/>
                    <a:pt x="1186" y="632"/>
                  </a:cubicBezTo>
                  <a:cubicBezTo>
                    <a:pt x="1194" y="630"/>
                    <a:pt x="1199" y="630"/>
                    <a:pt x="1207" y="628"/>
                  </a:cubicBezTo>
                  <a:cubicBezTo>
                    <a:pt x="1226" y="624"/>
                    <a:pt x="1235" y="618"/>
                    <a:pt x="1253" y="611"/>
                  </a:cubicBezTo>
                  <a:cubicBezTo>
                    <a:pt x="1262" y="608"/>
                    <a:pt x="1266" y="603"/>
                    <a:pt x="1275" y="599"/>
                  </a:cubicBezTo>
                  <a:cubicBezTo>
                    <a:pt x="1280" y="596"/>
                    <a:pt x="1284" y="595"/>
                    <a:pt x="1289" y="593"/>
                  </a:cubicBezTo>
                  <a:cubicBezTo>
                    <a:pt x="1292" y="591"/>
                    <a:pt x="1296" y="591"/>
                    <a:pt x="1296" y="588"/>
                  </a:cubicBezTo>
                  <a:cubicBezTo>
                    <a:pt x="1296" y="587"/>
                    <a:pt x="1295" y="587"/>
                    <a:pt x="1295" y="586"/>
                  </a:cubicBezTo>
                  <a:cubicBezTo>
                    <a:pt x="1295" y="577"/>
                    <a:pt x="1314" y="581"/>
                    <a:pt x="1314" y="571"/>
                  </a:cubicBezTo>
                  <a:cubicBezTo>
                    <a:pt x="1314" y="566"/>
                    <a:pt x="1309" y="564"/>
                    <a:pt x="1304" y="562"/>
                  </a:cubicBezTo>
                  <a:cubicBezTo>
                    <a:pt x="1296" y="557"/>
                    <a:pt x="1291" y="552"/>
                    <a:pt x="1286" y="544"/>
                  </a:cubicBezTo>
                  <a:cubicBezTo>
                    <a:pt x="1283" y="538"/>
                    <a:pt x="1278" y="539"/>
                    <a:pt x="1272" y="537"/>
                  </a:cubicBezTo>
                  <a:cubicBezTo>
                    <a:pt x="1269" y="536"/>
                    <a:pt x="1269" y="533"/>
                    <a:pt x="1267" y="532"/>
                  </a:cubicBezTo>
                  <a:cubicBezTo>
                    <a:pt x="1264" y="530"/>
                    <a:pt x="1261" y="529"/>
                    <a:pt x="1261" y="525"/>
                  </a:cubicBezTo>
                  <a:cubicBezTo>
                    <a:pt x="1261" y="523"/>
                    <a:pt x="1259" y="522"/>
                    <a:pt x="1258" y="521"/>
                  </a:cubicBezTo>
                  <a:cubicBezTo>
                    <a:pt x="1263" y="518"/>
                    <a:pt x="1265" y="515"/>
                    <a:pt x="1269" y="511"/>
                  </a:cubicBezTo>
                  <a:cubicBezTo>
                    <a:pt x="1274" y="507"/>
                    <a:pt x="1279" y="505"/>
                    <a:pt x="1283" y="499"/>
                  </a:cubicBezTo>
                  <a:cubicBezTo>
                    <a:pt x="1286" y="515"/>
                    <a:pt x="1294" y="523"/>
                    <a:pt x="1306" y="535"/>
                  </a:cubicBezTo>
                  <a:cubicBezTo>
                    <a:pt x="1315" y="543"/>
                    <a:pt x="1317" y="552"/>
                    <a:pt x="1327" y="559"/>
                  </a:cubicBezTo>
                  <a:cubicBezTo>
                    <a:pt x="1331" y="561"/>
                    <a:pt x="1333" y="565"/>
                    <a:pt x="1337" y="565"/>
                  </a:cubicBezTo>
                  <a:cubicBezTo>
                    <a:pt x="1340" y="565"/>
                    <a:pt x="1340" y="562"/>
                    <a:pt x="1342" y="561"/>
                  </a:cubicBezTo>
                  <a:cubicBezTo>
                    <a:pt x="1348" y="559"/>
                    <a:pt x="1351" y="559"/>
                    <a:pt x="1357" y="559"/>
                  </a:cubicBezTo>
                  <a:cubicBezTo>
                    <a:pt x="1357" y="555"/>
                    <a:pt x="1357" y="553"/>
                    <a:pt x="1359" y="550"/>
                  </a:cubicBezTo>
                  <a:cubicBezTo>
                    <a:pt x="1363" y="554"/>
                    <a:pt x="1367" y="556"/>
                    <a:pt x="1373" y="556"/>
                  </a:cubicBezTo>
                  <a:cubicBezTo>
                    <a:pt x="1381" y="556"/>
                    <a:pt x="1386" y="556"/>
                    <a:pt x="1393" y="554"/>
                  </a:cubicBezTo>
                  <a:cubicBezTo>
                    <a:pt x="1390" y="551"/>
                    <a:pt x="1389" y="549"/>
                    <a:pt x="1386" y="546"/>
                  </a:cubicBezTo>
                  <a:cubicBezTo>
                    <a:pt x="1387" y="546"/>
                    <a:pt x="1388" y="547"/>
                    <a:pt x="1390" y="547"/>
                  </a:cubicBezTo>
                  <a:cubicBezTo>
                    <a:pt x="1399" y="547"/>
                    <a:pt x="1401" y="539"/>
                    <a:pt x="1408" y="535"/>
                  </a:cubicBezTo>
                  <a:cubicBezTo>
                    <a:pt x="1417" y="531"/>
                    <a:pt x="1423" y="530"/>
                    <a:pt x="1431" y="524"/>
                  </a:cubicBezTo>
                  <a:cubicBezTo>
                    <a:pt x="1440" y="518"/>
                    <a:pt x="1438" y="508"/>
                    <a:pt x="1439" y="497"/>
                  </a:cubicBezTo>
                  <a:cubicBezTo>
                    <a:pt x="1441" y="486"/>
                    <a:pt x="1444" y="480"/>
                    <a:pt x="1448" y="470"/>
                  </a:cubicBezTo>
                  <a:cubicBezTo>
                    <a:pt x="1454" y="470"/>
                    <a:pt x="1458" y="472"/>
                    <a:pt x="1464" y="473"/>
                  </a:cubicBezTo>
                  <a:cubicBezTo>
                    <a:pt x="1465" y="473"/>
                    <a:pt x="1465" y="473"/>
                    <a:pt x="1465" y="473"/>
                  </a:cubicBezTo>
                  <a:cubicBezTo>
                    <a:pt x="1465" y="470"/>
                    <a:pt x="1467" y="469"/>
                    <a:pt x="1467" y="467"/>
                  </a:cubicBezTo>
                  <a:cubicBezTo>
                    <a:pt x="1467" y="461"/>
                    <a:pt x="1456" y="462"/>
                    <a:pt x="1456" y="456"/>
                  </a:cubicBezTo>
                  <a:cubicBezTo>
                    <a:pt x="1456" y="452"/>
                    <a:pt x="1456" y="452"/>
                    <a:pt x="1456" y="452"/>
                  </a:cubicBezTo>
                  <a:cubicBezTo>
                    <a:pt x="1457" y="450"/>
                    <a:pt x="1458" y="449"/>
                    <a:pt x="1458" y="448"/>
                  </a:cubicBezTo>
                  <a:cubicBezTo>
                    <a:pt x="1463" y="448"/>
                    <a:pt x="1466" y="451"/>
                    <a:pt x="1471" y="451"/>
                  </a:cubicBezTo>
                  <a:cubicBezTo>
                    <a:pt x="1473" y="451"/>
                    <a:pt x="1474" y="448"/>
                    <a:pt x="1475" y="446"/>
                  </a:cubicBezTo>
                  <a:cubicBezTo>
                    <a:pt x="1476" y="445"/>
                    <a:pt x="1476" y="445"/>
                    <a:pt x="1476" y="445"/>
                  </a:cubicBezTo>
                  <a:cubicBezTo>
                    <a:pt x="1480" y="451"/>
                    <a:pt x="1480" y="451"/>
                    <a:pt x="1480" y="451"/>
                  </a:cubicBezTo>
                  <a:cubicBezTo>
                    <a:pt x="1488" y="447"/>
                    <a:pt x="1491" y="443"/>
                    <a:pt x="1497" y="436"/>
                  </a:cubicBezTo>
                  <a:cubicBezTo>
                    <a:pt x="1504" y="430"/>
                    <a:pt x="1509" y="428"/>
                    <a:pt x="1511" y="419"/>
                  </a:cubicBezTo>
                  <a:cubicBezTo>
                    <a:pt x="1481" y="396"/>
                    <a:pt x="1481" y="396"/>
                    <a:pt x="1481" y="396"/>
                  </a:cubicBezTo>
                  <a:cubicBezTo>
                    <a:pt x="1482" y="396"/>
                    <a:pt x="1482" y="395"/>
                    <a:pt x="1482" y="395"/>
                  </a:cubicBezTo>
                  <a:cubicBezTo>
                    <a:pt x="1491" y="395"/>
                    <a:pt x="1494" y="403"/>
                    <a:pt x="1503" y="403"/>
                  </a:cubicBezTo>
                  <a:cubicBezTo>
                    <a:pt x="1506" y="403"/>
                    <a:pt x="1507" y="399"/>
                    <a:pt x="1509" y="396"/>
                  </a:cubicBezTo>
                  <a:cubicBezTo>
                    <a:pt x="1510" y="393"/>
                    <a:pt x="1512" y="392"/>
                    <a:pt x="1513" y="388"/>
                  </a:cubicBezTo>
                  <a:cubicBezTo>
                    <a:pt x="1516" y="382"/>
                    <a:pt x="1520" y="379"/>
                    <a:pt x="1522" y="372"/>
                  </a:cubicBezTo>
                  <a:cubicBezTo>
                    <a:pt x="1526" y="352"/>
                    <a:pt x="1526" y="352"/>
                    <a:pt x="1526" y="352"/>
                  </a:cubicBezTo>
                  <a:cubicBezTo>
                    <a:pt x="1522" y="352"/>
                    <a:pt x="1520" y="350"/>
                    <a:pt x="1515" y="350"/>
                  </a:cubicBezTo>
                  <a:cubicBezTo>
                    <a:pt x="1515" y="348"/>
                    <a:pt x="1515" y="347"/>
                    <a:pt x="1514" y="346"/>
                  </a:cubicBezTo>
                  <a:cubicBezTo>
                    <a:pt x="1519" y="342"/>
                    <a:pt x="1524" y="343"/>
                    <a:pt x="1530" y="341"/>
                  </a:cubicBezTo>
                  <a:cubicBezTo>
                    <a:pt x="1534" y="340"/>
                    <a:pt x="1535" y="336"/>
                    <a:pt x="1540" y="334"/>
                  </a:cubicBezTo>
                  <a:cubicBezTo>
                    <a:pt x="1540" y="333"/>
                    <a:pt x="1540" y="333"/>
                    <a:pt x="1540" y="333"/>
                  </a:cubicBezTo>
                  <a:cubicBezTo>
                    <a:pt x="1536" y="333"/>
                    <a:pt x="1532" y="332"/>
                    <a:pt x="1531" y="328"/>
                  </a:cubicBezTo>
                  <a:cubicBezTo>
                    <a:pt x="1536" y="325"/>
                    <a:pt x="1540" y="326"/>
                    <a:pt x="1546" y="324"/>
                  </a:cubicBezTo>
                  <a:cubicBezTo>
                    <a:pt x="1549" y="323"/>
                    <a:pt x="1552" y="323"/>
                    <a:pt x="1552" y="321"/>
                  </a:cubicBezTo>
                  <a:cubicBezTo>
                    <a:pt x="1552" y="318"/>
                    <a:pt x="1551" y="316"/>
                    <a:pt x="1551" y="313"/>
                  </a:cubicBezTo>
                  <a:cubicBezTo>
                    <a:pt x="1544" y="313"/>
                    <a:pt x="1544" y="313"/>
                    <a:pt x="1544" y="313"/>
                  </a:cubicBezTo>
                  <a:cubicBezTo>
                    <a:pt x="1543" y="313"/>
                    <a:pt x="1542" y="311"/>
                    <a:pt x="1542" y="311"/>
                  </a:cubicBezTo>
                  <a:cubicBezTo>
                    <a:pt x="1546" y="307"/>
                    <a:pt x="1546" y="302"/>
                    <a:pt x="1548" y="297"/>
                  </a:cubicBezTo>
                  <a:cubicBezTo>
                    <a:pt x="1545" y="298"/>
                    <a:pt x="1544" y="300"/>
                    <a:pt x="1541" y="302"/>
                  </a:cubicBezTo>
                  <a:cubicBezTo>
                    <a:pt x="1542" y="300"/>
                    <a:pt x="1543" y="300"/>
                    <a:pt x="1543" y="298"/>
                  </a:cubicBezTo>
                  <a:cubicBezTo>
                    <a:pt x="1543" y="294"/>
                    <a:pt x="1541" y="291"/>
                    <a:pt x="1541" y="287"/>
                  </a:cubicBezTo>
                  <a:cubicBezTo>
                    <a:pt x="1541" y="282"/>
                    <a:pt x="1543" y="280"/>
                    <a:pt x="1545" y="276"/>
                  </a:cubicBezTo>
                  <a:cubicBezTo>
                    <a:pt x="1544" y="275"/>
                    <a:pt x="1544" y="275"/>
                    <a:pt x="1544" y="275"/>
                  </a:cubicBezTo>
                  <a:cubicBezTo>
                    <a:pt x="1542" y="278"/>
                    <a:pt x="1539" y="279"/>
                    <a:pt x="1535" y="279"/>
                  </a:cubicBezTo>
                  <a:cubicBezTo>
                    <a:pt x="1535" y="279"/>
                    <a:pt x="1534" y="279"/>
                    <a:pt x="1534" y="278"/>
                  </a:cubicBezTo>
                  <a:cubicBezTo>
                    <a:pt x="1534" y="274"/>
                    <a:pt x="1540" y="274"/>
                    <a:pt x="1541" y="270"/>
                  </a:cubicBezTo>
                  <a:cubicBezTo>
                    <a:pt x="1547" y="257"/>
                    <a:pt x="1556" y="252"/>
                    <a:pt x="1561" y="239"/>
                  </a:cubicBezTo>
                  <a:cubicBezTo>
                    <a:pt x="1568" y="242"/>
                    <a:pt x="1572" y="243"/>
                    <a:pt x="1580" y="247"/>
                  </a:cubicBezTo>
                  <a:cubicBezTo>
                    <a:pt x="1580" y="255"/>
                    <a:pt x="1580" y="255"/>
                    <a:pt x="1580" y="255"/>
                  </a:cubicBezTo>
                  <a:cubicBezTo>
                    <a:pt x="1581" y="260"/>
                    <a:pt x="1581" y="260"/>
                    <a:pt x="1581" y="260"/>
                  </a:cubicBezTo>
                  <a:cubicBezTo>
                    <a:pt x="1588" y="257"/>
                    <a:pt x="1588" y="257"/>
                    <a:pt x="1588" y="257"/>
                  </a:cubicBezTo>
                  <a:cubicBezTo>
                    <a:pt x="1587" y="254"/>
                    <a:pt x="1585" y="252"/>
                    <a:pt x="1585" y="249"/>
                  </a:cubicBezTo>
                  <a:cubicBezTo>
                    <a:pt x="1585" y="244"/>
                    <a:pt x="1597" y="247"/>
                    <a:pt x="1597" y="242"/>
                  </a:cubicBezTo>
                  <a:cubicBezTo>
                    <a:pt x="1597" y="241"/>
                    <a:pt x="1596" y="241"/>
                    <a:pt x="1596" y="240"/>
                  </a:cubicBezTo>
                  <a:cubicBezTo>
                    <a:pt x="1596" y="236"/>
                    <a:pt x="1600" y="236"/>
                    <a:pt x="1602" y="232"/>
                  </a:cubicBezTo>
                  <a:cubicBezTo>
                    <a:pt x="1601" y="232"/>
                    <a:pt x="1600" y="232"/>
                    <a:pt x="1599" y="232"/>
                  </a:cubicBezTo>
                  <a:cubicBezTo>
                    <a:pt x="1594" y="232"/>
                    <a:pt x="1594" y="232"/>
                    <a:pt x="1594" y="232"/>
                  </a:cubicBezTo>
                  <a:cubicBezTo>
                    <a:pt x="1594" y="231"/>
                    <a:pt x="1594" y="230"/>
                    <a:pt x="1594" y="230"/>
                  </a:cubicBezTo>
                  <a:cubicBezTo>
                    <a:pt x="1595" y="229"/>
                    <a:pt x="1597" y="228"/>
                    <a:pt x="1597" y="225"/>
                  </a:cubicBezTo>
                  <a:cubicBezTo>
                    <a:pt x="1594" y="225"/>
                    <a:pt x="1592" y="225"/>
                    <a:pt x="1588" y="224"/>
                  </a:cubicBezTo>
                  <a:cubicBezTo>
                    <a:pt x="1594" y="219"/>
                    <a:pt x="1599" y="221"/>
                    <a:pt x="1606" y="218"/>
                  </a:cubicBezTo>
                  <a:cubicBezTo>
                    <a:pt x="1617" y="214"/>
                    <a:pt x="1620" y="205"/>
                    <a:pt x="1630" y="199"/>
                  </a:cubicBezTo>
                  <a:cubicBezTo>
                    <a:pt x="1634" y="196"/>
                    <a:pt x="1638" y="196"/>
                    <a:pt x="1642" y="194"/>
                  </a:cubicBezTo>
                  <a:cubicBezTo>
                    <a:pt x="1654" y="187"/>
                    <a:pt x="1660" y="181"/>
                    <a:pt x="1670" y="172"/>
                  </a:cubicBezTo>
                  <a:cubicBezTo>
                    <a:pt x="1678" y="165"/>
                    <a:pt x="1682" y="156"/>
                    <a:pt x="1693" y="156"/>
                  </a:cubicBezTo>
                  <a:cubicBezTo>
                    <a:pt x="1699" y="156"/>
                    <a:pt x="1699" y="156"/>
                    <a:pt x="1699" y="156"/>
                  </a:cubicBezTo>
                  <a:cubicBezTo>
                    <a:pt x="1701" y="156"/>
                    <a:pt x="1703" y="155"/>
                    <a:pt x="1705" y="153"/>
                  </a:cubicBezTo>
                  <a:cubicBezTo>
                    <a:pt x="1711" y="148"/>
                    <a:pt x="1716" y="146"/>
                    <a:pt x="1722" y="142"/>
                  </a:cubicBezTo>
                  <a:close/>
                </a:path>
              </a:pathLst>
            </a:custGeom>
            <a:solidFill>
              <a:schemeClr val="accent1"/>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90</a:t>
            </a:fld>
            <a:endParaRPr lang="en-US" sz="1050" dirty="0"/>
          </a:p>
        </p:txBody>
      </p:sp>
      <p:sp>
        <p:nvSpPr>
          <p:cNvPr id="12" name="Title 1"/>
          <p:cNvSpPr txBox="1">
            <a:spLocks/>
          </p:cNvSpPr>
          <p:nvPr/>
        </p:nvSpPr>
        <p:spPr>
          <a:xfrm>
            <a:off x="901642" y="713582"/>
            <a:ext cx="3898957"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United Arab Emirates Map</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flipH="1">
            <a:off x="8759547" y="3709212"/>
            <a:ext cx="757247" cy="1006723"/>
            <a:chOff x="2129816" y="2921812"/>
            <a:chExt cx="757247" cy="1006723"/>
          </a:xfrm>
        </p:grpSpPr>
        <p:grpSp>
          <p:nvGrpSpPr>
            <p:cNvPr id="6" name="Group 72"/>
            <p:cNvGrpSpPr>
              <a:grpSpLocks/>
            </p:cNvGrpSpPr>
            <p:nvPr/>
          </p:nvGrpSpPr>
          <p:grpSpPr bwMode="auto">
            <a:xfrm>
              <a:off x="2335141" y="3616403"/>
              <a:ext cx="312132" cy="312132"/>
              <a:chOff x="5627212" y="1515181"/>
              <a:chExt cx="498086" cy="498567"/>
            </a:xfrm>
          </p:grpSpPr>
          <p:sp>
            <p:nvSpPr>
              <p:cNvPr id="8" name="Oval 7"/>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chemeClr val="bg1"/>
                  </a:solidFill>
                  <a:latin typeface="Calibri" charset="0"/>
                </a:endParaRPr>
              </a:p>
            </p:txBody>
          </p:sp>
          <p:sp>
            <p:nvSpPr>
              <p:cNvPr id="9" name="Oval 8"/>
              <p:cNvSpPr/>
              <p:nvPr/>
            </p:nvSpPr>
            <p:spPr>
              <a:xfrm>
                <a:off x="5765213" y="1650145"/>
                <a:ext cx="228422" cy="228642"/>
              </a:xfrm>
              <a:prstGeom prst="ellipse">
                <a:avLst/>
              </a:prstGeom>
              <a:solidFill>
                <a:schemeClr val="tx2"/>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chemeClr val="bg1"/>
                  </a:solidFill>
                  <a:cs typeface="Arial" charset="0"/>
                </a:endParaRPr>
              </a:p>
            </p:txBody>
          </p:sp>
        </p:grpSp>
        <p:sp>
          <p:nvSpPr>
            <p:cNvPr id="7" name="Teardrop 3"/>
            <p:cNvSpPr/>
            <p:nvPr/>
          </p:nvSpPr>
          <p:spPr>
            <a:xfrm rot="8100000">
              <a:off x="2129816" y="2921812"/>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nvGrpSpPr>
          <p:cNvPr id="10" name="Group 9"/>
          <p:cNvGrpSpPr/>
          <p:nvPr/>
        </p:nvGrpSpPr>
        <p:grpSpPr>
          <a:xfrm flipH="1">
            <a:off x="8977966" y="3760867"/>
            <a:ext cx="308650" cy="250778"/>
            <a:chOff x="9914731" y="4604147"/>
            <a:chExt cx="457200" cy="371475"/>
          </a:xfrm>
          <a:solidFill>
            <a:schemeClr val="bg1"/>
          </a:solidFill>
        </p:grpSpPr>
        <p:sp>
          <p:nvSpPr>
            <p:cNvPr id="11" name="Freeform 6"/>
            <p:cNvSpPr>
              <a:spLocks noEditPoints="1"/>
            </p:cNvSpPr>
            <p:nvPr/>
          </p:nvSpPr>
          <p:spPr bwMode="auto">
            <a:xfrm>
              <a:off x="10229056" y="4718447"/>
              <a:ext cx="85725" cy="114300"/>
            </a:xfrm>
            <a:custGeom>
              <a:avLst/>
              <a:gdLst>
                <a:gd name="T0" fmla="*/ 180 w 216"/>
                <a:gd name="T1" fmla="*/ 252 h 287"/>
                <a:gd name="T2" fmla="*/ 36 w 216"/>
                <a:gd name="T3" fmla="*/ 252 h 287"/>
                <a:gd name="T4" fmla="*/ 36 w 216"/>
                <a:gd name="T5" fmla="*/ 36 h 287"/>
                <a:gd name="T6" fmla="*/ 72 w 216"/>
                <a:gd name="T7" fmla="*/ 36 h 287"/>
                <a:gd name="T8" fmla="*/ 180 w 216"/>
                <a:gd name="T9" fmla="*/ 198 h 287"/>
                <a:gd name="T10" fmla="*/ 180 w 216"/>
                <a:gd name="T11" fmla="*/ 252 h 287"/>
                <a:gd name="T12" fmla="*/ 102 w 216"/>
                <a:gd name="T13" fmla="*/ 16 h 287"/>
                <a:gd name="T14" fmla="*/ 99 w 216"/>
                <a:gd name="T15" fmla="*/ 12 h 287"/>
                <a:gd name="T16" fmla="*/ 96 w 216"/>
                <a:gd name="T17" fmla="*/ 9 h 287"/>
                <a:gd name="T18" fmla="*/ 92 w 216"/>
                <a:gd name="T19" fmla="*/ 6 h 287"/>
                <a:gd name="T20" fmla="*/ 89 w 216"/>
                <a:gd name="T21" fmla="*/ 4 h 287"/>
                <a:gd name="T22" fmla="*/ 85 w 216"/>
                <a:gd name="T23" fmla="*/ 2 h 287"/>
                <a:gd name="T24" fmla="*/ 81 w 216"/>
                <a:gd name="T25" fmla="*/ 1 h 287"/>
                <a:gd name="T26" fmla="*/ 76 w 216"/>
                <a:gd name="T27" fmla="*/ 0 h 287"/>
                <a:gd name="T28" fmla="*/ 72 w 216"/>
                <a:gd name="T29" fmla="*/ 0 h 287"/>
                <a:gd name="T30" fmla="*/ 36 w 216"/>
                <a:gd name="T31" fmla="*/ 0 h 287"/>
                <a:gd name="T32" fmla="*/ 29 w 216"/>
                <a:gd name="T33" fmla="*/ 0 h 287"/>
                <a:gd name="T34" fmla="*/ 22 w 216"/>
                <a:gd name="T35" fmla="*/ 2 h 287"/>
                <a:gd name="T36" fmla="*/ 16 w 216"/>
                <a:gd name="T37" fmla="*/ 5 h 287"/>
                <a:gd name="T38" fmla="*/ 10 w 216"/>
                <a:gd name="T39" fmla="*/ 10 h 287"/>
                <a:gd name="T40" fmla="*/ 6 w 216"/>
                <a:gd name="T41" fmla="*/ 15 h 287"/>
                <a:gd name="T42" fmla="*/ 3 w 216"/>
                <a:gd name="T43" fmla="*/ 22 h 287"/>
                <a:gd name="T44" fmla="*/ 1 w 216"/>
                <a:gd name="T45" fmla="*/ 28 h 287"/>
                <a:gd name="T46" fmla="*/ 0 w 216"/>
                <a:gd name="T47" fmla="*/ 36 h 287"/>
                <a:gd name="T48" fmla="*/ 0 w 216"/>
                <a:gd name="T49" fmla="*/ 252 h 287"/>
                <a:gd name="T50" fmla="*/ 1 w 216"/>
                <a:gd name="T51" fmla="*/ 259 h 287"/>
                <a:gd name="T52" fmla="*/ 3 w 216"/>
                <a:gd name="T53" fmla="*/ 266 h 287"/>
                <a:gd name="T54" fmla="*/ 6 w 216"/>
                <a:gd name="T55" fmla="*/ 272 h 287"/>
                <a:gd name="T56" fmla="*/ 10 w 216"/>
                <a:gd name="T57" fmla="*/ 278 h 287"/>
                <a:gd name="T58" fmla="*/ 16 w 216"/>
                <a:gd name="T59" fmla="*/ 282 h 287"/>
                <a:gd name="T60" fmla="*/ 22 w 216"/>
                <a:gd name="T61" fmla="*/ 285 h 287"/>
                <a:gd name="T62" fmla="*/ 29 w 216"/>
                <a:gd name="T63" fmla="*/ 287 h 287"/>
                <a:gd name="T64" fmla="*/ 36 w 216"/>
                <a:gd name="T65" fmla="*/ 287 h 287"/>
                <a:gd name="T66" fmla="*/ 180 w 216"/>
                <a:gd name="T67" fmla="*/ 287 h 287"/>
                <a:gd name="T68" fmla="*/ 187 w 216"/>
                <a:gd name="T69" fmla="*/ 287 h 287"/>
                <a:gd name="T70" fmla="*/ 194 w 216"/>
                <a:gd name="T71" fmla="*/ 285 h 287"/>
                <a:gd name="T72" fmla="*/ 200 w 216"/>
                <a:gd name="T73" fmla="*/ 282 h 287"/>
                <a:gd name="T74" fmla="*/ 206 w 216"/>
                <a:gd name="T75" fmla="*/ 278 h 287"/>
                <a:gd name="T76" fmla="*/ 210 w 216"/>
                <a:gd name="T77" fmla="*/ 272 h 287"/>
                <a:gd name="T78" fmla="*/ 213 w 216"/>
                <a:gd name="T79" fmla="*/ 266 h 287"/>
                <a:gd name="T80" fmla="*/ 216 w 216"/>
                <a:gd name="T81" fmla="*/ 259 h 287"/>
                <a:gd name="T82" fmla="*/ 216 w 216"/>
                <a:gd name="T83" fmla="*/ 252 h 287"/>
                <a:gd name="T84" fmla="*/ 216 w 216"/>
                <a:gd name="T85" fmla="*/ 198 h 287"/>
                <a:gd name="T86" fmla="*/ 216 w 216"/>
                <a:gd name="T87" fmla="*/ 192 h 287"/>
                <a:gd name="T88" fmla="*/ 214 w 216"/>
                <a:gd name="T89" fmla="*/ 187 h 287"/>
                <a:gd name="T90" fmla="*/ 212 w 216"/>
                <a:gd name="T91" fmla="*/ 183 h 287"/>
                <a:gd name="T92" fmla="*/ 210 w 216"/>
                <a:gd name="T93" fmla="*/ 178 h 287"/>
                <a:gd name="T94" fmla="*/ 102 w 216"/>
                <a:gd name="T95" fmla="*/ 1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6" h="287">
                  <a:moveTo>
                    <a:pt x="180" y="252"/>
                  </a:moveTo>
                  <a:lnTo>
                    <a:pt x="36" y="252"/>
                  </a:lnTo>
                  <a:lnTo>
                    <a:pt x="36" y="36"/>
                  </a:lnTo>
                  <a:lnTo>
                    <a:pt x="72" y="36"/>
                  </a:lnTo>
                  <a:lnTo>
                    <a:pt x="180" y="198"/>
                  </a:lnTo>
                  <a:lnTo>
                    <a:pt x="180" y="252"/>
                  </a:lnTo>
                  <a:close/>
                  <a:moveTo>
                    <a:pt x="102" y="16"/>
                  </a:moveTo>
                  <a:lnTo>
                    <a:pt x="99" y="12"/>
                  </a:lnTo>
                  <a:lnTo>
                    <a:pt x="96" y="9"/>
                  </a:lnTo>
                  <a:lnTo>
                    <a:pt x="92" y="6"/>
                  </a:lnTo>
                  <a:lnTo>
                    <a:pt x="89" y="4"/>
                  </a:lnTo>
                  <a:lnTo>
                    <a:pt x="85" y="2"/>
                  </a:lnTo>
                  <a:lnTo>
                    <a:pt x="81" y="1"/>
                  </a:lnTo>
                  <a:lnTo>
                    <a:pt x="76" y="0"/>
                  </a:lnTo>
                  <a:lnTo>
                    <a:pt x="72" y="0"/>
                  </a:lnTo>
                  <a:lnTo>
                    <a:pt x="36" y="0"/>
                  </a:lnTo>
                  <a:lnTo>
                    <a:pt x="29" y="0"/>
                  </a:lnTo>
                  <a:lnTo>
                    <a:pt x="22" y="2"/>
                  </a:lnTo>
                  <a:lnTo>
                    <a:pt x="16" y="5"/>
                  </a:lnTo>
                  <a:lnTo>
                    <a:pt x="10" y="10"/>
                  </a:lnTo>
                  <a:lnTo>
                    <a:pt x="6" y="15"/>
                  </a:lnTo>
                  <a:lnTo>
                    <a:pt x="3" y="22"/>
                  </a:lnTo>
                  <a:lnTo>
                    <a:pt x="1" y="28"/>
                  </a:lnTo>
                  <a:lnTo>
                    <a:pt x="0" y="36"/>
                  </a:lnTo>
                  <a:lnTo>
                    <a:pt x="0" y="252"/>
                  </a:lnTo>
                  <a:lnTo>
                    <a:pt x="1" y="259"/>
                  </a:lnTo>
                  <a:lnTo>
                    <a:pt x="3" y="266"/>
                  </a:lnTo>
                  <a:lnTo>
                    <a:pt x="6" y="272"/>
                  </a:lnTo>
                  <a:lnTo>
                    <a:pt x="10" y="278"/>
                  </a:lnTo>
                  <a:lnTo>
                    <a:pt x="16" y="282"/>
                  </a:lnTo>
                  <a:lnTo>
                    <a:pt x="22" y="285"/>
                  </a:lnTo>
                  <a:lnTo>
                    <a:pt x="29" y="287"/>
                  </a:lnTo>
                  <a:lnTo>
                    <a:pt x="36" y="287"/>
                  </a:lnTo>
                  <a:lnTo>
                    <a:pt x="180" y="287"/>
                  </a:lnTo>
                  <a:lnTo>
                    <a:pt x="187" y="287"/>
                  </a:lnTo>
                  <a:lnTo>
                    <a:pt x="194" y="285"/>
                  </a:lnTo>
                  <a:lnTo>
                    <a:pt x="200" y="282"/>
                  </a:lnTo>
                  <a:lnTo>
                    <a:pt x="206" y="278"/>
                  </a:lnTo>
                  <a:lnTo>
                    <a:pt x="210" y="272"/>
                  </a:lnTo>
                  <a:lnTo>
                    <a:pt x="213" y="266"/>
                  </a:lnTo>
                  <a:lnTo>
                    <a:pt x="216" y="259"/>
                  </a:lnTo>
                  <a:lnTo>
                    <a:pt x="216" y="252"/>
                  </a:lnTo>
                  <a:lnTo>
                    <a:pt x="216" y="198"/>
                  </a:lnTo>
                  <a:lnTo>
                    <a:pt x="216" y="192"/>
                  </a:lnTo>
                  <a:lnTo>
                    <a:pt x="214" y="187"/>
                  </a:lnTo>
                  <a:lnTo>
                    <a:pt x="212" y="183"/>
                  </a:lnTo>
                  <a:lnTo>
                    <a:pt x="210" y="178"/>
                  </a:lnTo>
                  <a:lnTo>
                    <a:pt x="10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7"/>
            <p:cNvSpPr>
              <a:spLocks noEditPoints="1"/>
            </p:cNvSpPr>
            <p:nvPr/>
          </p:nvSpPr>
          <p:spPr bwMode="auto">
            <a:xfrm>
              <a:off x="9914731" y="4604147"/>
              <a:ext cx="457200" cy="371475"/>
            </a:xfrm>
            <a:custGeom>
              <a:avLst/>
              <a:gdLst>
                <a:gd name="T0" fmla="*/ 1051 w 1152"/>
                <a:gd name="T1" fmla="*/ 755 h 936"/>
                <a:gd name="T2" fmla="*/ 970 w 1152"/>
                <a:gd name="T3" fmla="*/ 694 h 936"/>
                <a:gd name="T4" fmla="*/ 889 w 1152"/>
                <a:gd name="T5" fmla="*/ 650 h 936"/>
                <a:gd name="T6" fmla="*/ 795 w 1152"/>
                <a:gd name="T7" fmla="*/ 666 h 936"/>
                <a:gd name="T8" fmla="*/ 733 w 1152"/>
                <a:gd name="T9" fmla="*/ 733 h 936"/>
                <a:gd name="T10" fmla="*/ 509 w 1152"/>
                <a:gd name="T11" fmla="*/ 703 h 936"/>
                <a:gd name="T12" fmla="*/ 432 w 1152"/>
                <a:gd name="T13" fmla="*/ 652 h 936"/>
                <a:gd name="T14" fmla="*/ 337 w 1152"/>
                <a:gd name="T15" fmla="*/ 661 h 936"/>
                <a:gd name="T16" fmla="*/ 270 w 1152"/>
                <a:gd name="T17" fmla="*/ 723 h 936"/>
                <a:gd name="T18" fmla="*/ 191 w 1152"/>
                <a:gd name="T19" fmla="*/ 745 h 936"/>
                <a:gd name="T20" fmla="*/ 670 w 1152"/>
                <a:gd name="T21" fmla="*/ 610 h 936"/>
                <a:gd name="T22" fmla="*/ 738 w 1152"/>
                <a:gd name="T23" fmla="*/ 564 h 936"/>
                <a:gd name="T24" fmla="*/ 900 w 1152"/>
                <a:gd name="T25" fmla="*/ 251 h 936"/>
                <a:gd name="T26" fmla="*/ 930 w 1152"/>
                <a:gd name="T27" fmla="*/ 267 h 936"/>
                <a:gd name="T28" fmla="*/ 856 w 1152"/>
                <a:gd name="T29" fmla="*/ 864 h 936"/>
                <a:gd name="T30" fmla="*/ 809 w 1152"/>
                <a:gd name="T31" fmla="*/ 838 h 936"/>
                <a:gd name="T32" fmla="*/ 793 w 1152"/>
                <a:gd name="T33" fmla="*/ 785 h 936"/>
                <a:gd name="T34" fmla="*/ 819 w 1152"/>
                <a:gd name="T35" fmla="*/ 736 h 936"/>
                <a:gd name="T36" fmla="*/ 871 w 1152"/>
                <a:gd name="T37" fmla="*/ 720 h 936"/>
                <a:gd name="T38" fmla="*/ 920 w 1152"/>
                <a:gd name="T39" fmla="*/ 746 h 936"/>
                <a:gd name="T40" fmla="*/ 935 w 1152"/>
                <a:gd name="T41" fmla="*/ 799 h 936"/>
                <a:gd name="T42" fmla="*/ 909 w 1152"/>
                <a:gd name="T43" fmla="*/ 847 h 936"/>
                <a:gd name="T44" fmla="*/ 396 w 1152"/>
                <a:gd name="T45" fmla="*/ 864 h 936"/>
                <a:gd name="T46" fmla="*/ 346 w 1152"/>
                <a:gd name="T47" fmla="*/ 843 h 936"/>
                <a:gd name="T48" fmla="*/ 324 w 1152"/>
                <a:gd name="T49" fmla="*/ 791 h 936"/>
                <a:gd name="T50" fmla="*/ 346 w 1152"/>
                <a:gd name="T51" fmla="*/ 741 h 936"/>
                <a:gd name="T52" fmla="*/ 396 w 1152"/>
                <a:gd name="T53" fmla="*/ 720 h 936"/>
                <a:gd name="T54" fmla="*/ 447 w 1152"/>
                <a:gd name="T55" fmla="*/ 741 h 936"/>
                <a:gd name="T56" fmla="*/ 468 w 1152"/>
                <a:gd name="T57" fmla="*/ 791 h 936"/>
                <a:gd name="T58" fmla="*/ 447 w 1152"/>
                <a:gd name="T59" fmla="*/ 843 h 936"/>
                <a:gd name="T60" fmla="*/ 396 w 1152"/>
                <a:gd name="T61" fmla="*/ 864 h 936"/>
                <a:gd name="T62" fmla="*/ 72 w 1152"/>
                <a:gd name="T63" fmla="*/ 510 h 936"/>
                <a:gd name="T64" fmla="*/ 94 w 1152"/>
                <a:gd name="T65" fmla="*/ 74 h 936"/>
                <a:gd name="T66" fmla="*/ 678 w 1152"/>
                <a:gd name="T67" fmla="*/ 87 h 936"/>
                <a:gd name="T68" fmla="*/ 681 w 1152"/>
                <a:gd name="T69" fmla="*/ 518 h 936"/>
                <a:gd name="T70" fmla="*/ 1134 w 1152"/>
                <a:gd name="T71" fmla="*/ 444 h 936"/>
                <a:gd name="T72" fmla="*/ 914 w 1152"/>
                <a:gd name="T73" fmla="*/ 181 h 936"/>
                <a:gd name="T74" fmla="*/ 743 w 1152"/>
                <a:gd name="T75" fmla="*/ 56 h 936"/>
                <a:gd name="T76" fmla="*/ 680 w 1152"/>
                <a:gd name="T77" fmla="*/ 5 h 936"/>
                <a:gd name="T78" fmla="*/ 66 w 1152"/>
                <a:gd name="T79" fmla="*/ 8 h 936"/>
                <a:gd name="T80" fmla="*/ 9 w 1152"/>
                <a:gd name="T81" fmla="*/ 66 h 936"/>
                <a:gd name="T82" fmla="*/ 5 w 1152"/>
                <a:gd name="T83" fmla="*/ 535 h 936"/>
                <a:gd name="T84" fmla="*/ 56 w 1152"/>
                <a:gd name="T85" fmla="*/ 599 h 936"/>
                <a:gd name="T86" fmla="*/ 109 w 1152"/>
                <a:gd name="T87" fmla="*/ 731 h 936"/>
                <a:gd name="T88" fmla="*/ 148 w 1152"/>
                <a:gd name="T89" fmla="*/ 803 h 936"/>
                <a:gd name="T90" fmla="*/ 257 w 1152"/>
                <a:gd name="T91" fmla="*/ 828 h 936"/>
                <a:gd name="T92" fmla="*/ 308 w 1152"/>
                <a:gd name="T93" fmla="*/ 905 h 936"/>
                <a:gd name="T94" fmla="*/ 396 w 1152"/>
                <a:gd name="T95" fmla="*/ 936 h 936"/>
                <a:gd name="T96" fmla="*/ 485 w 1152"/>
                <a:gd name="T97" fmla="*/ 905 h 936"/>
                <a:gd name="T98" fmla="*/ 535 w 1152"/>
                <a:gd name="T99" fmla="*/ 828 h 936"/>
                <a:gd name="T100" fmla="*/ 767 w 1152"/>
                <a:gd name="T101" fmla="*/ 897 h 936"/>
                <a:gd name="T102" fmla="*/ 852 w 1152"/>
                <a:gd name="T103" fmla="*/ 935 h 936"/>
                <a:gd name="T104" fmla="*/ 943 w 1152"/>
                <a:gd name="T105" fmla="*/ 912 h 936"/>
                <a:gd name="T106" fmla="*/ 999 w 1152"/>
                <a:gd name="T107" fmla="*/ 839 h 936"/>
                <a:gd name="T108" fmla="*/ 1105 w 1152"/>
                <a:gd name="T109" fmla="*/ 810 h 936"/>
                <a:gd name="T110" fmla="*/ 1150 w 1152"/>
                <a:gd name="T111" fmla="*/ 742 h 936"/>
                <a:gd name="T112" fmla="*/ 1145 w 1152"/>
                <a:gd name="T113" fmla="*/ 465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2" h="936">
                  <a:moveTo>
                    <a:pt x="1080" y="720"/>
                  </a:moveTo>
                  <a:lnTo>
                    <a:pt x="1079" y="726"/>
                  </a:lnTo>
                  <a:lnTo>
                    <a:pt x="1077" y="734"/>
                  </a:lnTo>
                  <a:lnTo>
                    <a:pt x="1073" y="739"/>
                  </a:lnTo>
                  <a:lnTo>
                    <a:pt x="1069" y="745"/>
                  </a:lnTo>
                  <a:lnTo>
                    <a:pt x="1064" y="749"/>
                  </a:lnTo>
                  <a:lnTo>
                    <a:pt x="1058" y="752"/>
                  </a:lnTo>
                  <a:lnTo>
                    <a:pt x="1051" y="755"/>
                  </a:lnTo>
                  <a:lnTo>
                    <a:pt x="1044" y="756"/>
                  </a:lnTo>
                  <a:lnTo>
                    <a:pt x="1003" y="756"/>
                  </a:lnTo>
                  <a:lnTo>
                    <a:pt x="999" y="744"/>
                  </a:lnTo>
                  <a:lnTo>
                    <a:pt x="995" y="733"/>
                  </a:lnTo>
                  <a:lnTo>
                    <a:pt x="990" y="723"/>
                  </a:lnTo>
                  <a:lnTo>
                    <a:pt x="984" y="712"/>
                  </a:lnTo>
                  <a:lnTo>
                    <a:pt x="977" y="703"/>
                  </a:lnTo>
                  <a:lnTo>
                    <a:pt x="970" y="694"/>
                  </a:lnTo>
                  <a:lnTo>
                    <a:pt x="961" y="687"/>
                  </a:lnTo>
                  <a:lnTo>
                    <a:pt x="952" y="679"/>
                  </a:lnTo>
                  <a:lnTo>
                    <a:pt x="943" y="671"/>
                  </a:lnTo>
                  <a:lnTo>
                    <a:pt x="933" y="666"/>
                  </a:lnTo>
                  <a:lnTo>
                    <a:pt x="922" y="661"/>
                  </a:lnTo>
                  <a:lnTo>
                    <a:pt x="911" y="656"/>
                  </a:lnTo>
                  <a:lnTo>
                    <a:pt x="901" y="652"/>
                  </a:lnTo>
                  <a:lnTo>
                    <a:pt x="889" y="650"/>
                  </a:lnTo>
                  <a:lnTo>
                    <a:pt x="877" y="649"/>
                  </a:lnTo>
                  <a:lnTo>
                    <a:pt x="864" y="648"/>
                  </a:lnTo>
                  <a:lnTo>
                    <a:pt x="852" y="649"/>
                  </a:lnTo>
                  <a:lnTo>
                    <a:pt x="839" y="650"/>
                  </a:lnTo>
                  <a:lnTo>
                    <a:pt x="827" y="652"/>
                  </a:lnTo>
                  <a:lnTo>
                    <a:pt x="816" y="656"/>
                  </a:lnTo>
                  <a:lnTo>
                    <a:pt x="806" y="661"/>
                  </a:lnTo>
                  <a:lnTo>
                    <a:pt x="795" y="666"/>
                  </a:lnTo>
                  <a:lnTo>
                    <a:pt x="785" y="671"/>
                  </a:lnTo>
                  <a:lnTo>
                    <a:pt x="775" y="679"/>
                  </a:lnTo>
                  <a:lnTo>
                    <a:pt x="767" y="687"/>
                  </a:lnTo>
                  <a:lnTo>
                    <a:pt x="758" y="694"/>
                  </a:lnTo>
                  <a:lnTo>
                    <a:pt x="751" y="703"/>
                  </a:lnTo>
                  <a:lnTo>
                    <a:pt x="744" y="712"/>
                  </a:lnTo>
                  <a:lnTo>
                    <a:pt x="739" y="723"/>
                  </a:lnTo>
                  <a:lnTo>
                    <a:pt x="733" y="733"/>
                  </a:lnTo>
                  <a:lnTo>
                    <a:pt x="729" y="744"/>
                  </a:lnTo>
                  <a:lnTo>
                    <a:pt x="725" y="756"/>
                  </a:lnTo>
                  <a:lnTo>
                    <a:pt x="535" y="756"/>
                  </a:lnTo>
                  <a:lnTo>
                    <a:pt x="531" y="744"/>
                  </a:lnTo>
                  <a:lnTo>
                    <a:pt x="527" y="733"/>
                  </a:lnTo>
                  <a:lnTo>
                    <a:pt x="522" y="723"/>
                  </a:lnTo>
                  <a:lnTo>
                    <a:pt x="516" y="712"/>
                  </a:lnTo>
                  <a:lnTo>
                    <a:pt x="509" y="703"/>
                  </a:lnTo>
                  <a:lnTo>
                    <a:pt x="501" y="694"/>
                  </a:lnTo>
                  <a:lnTo>
                    <a:pt x="493" y="687"/>
                  </a:lnTo>
                  <a:lnTo>
                    <a:pt x="485" y="679"/>
                  </a:lnTo>
                  <a:lnTo>
                    <a:pt x="475" y="671"/>
                  </a:lnTo>
                  <a:lnTo>
                    <a:pt x="465" y="666"/>
                  </a:lnTo>
                  <a:lnTo>
                    <a:pt x="455" y="661"/>
                  </a:lnTo>
                  <a:lnTo>
                    <a:pt x="444" y="656"/>
                  </a:lnTo>
                  <a:lnTo>
                    <a:pt x="432" y="652"/>
                  </a:lnTo>
                  <a:lnTo>
                    <a:pt x="420" y="650"/>
                  </a:lnTo>
                  <a:lnTo>
                    <a:pt x="408" y="649"/>
                  </a:lnTo>
                  <a:lnTo>
                    <a:pt x="396" y="648"/>
                  </a:lnTo>
                  <a:lnTo>
                    <a:pt x="383" y="649"/>
                  </a:lnTo>
                  <a:lnTo>
                    <a:pt x="371" y="650"/>
                  </a:lnTo>
                  <a:lnTo>
                    <a:pt x="360" y="652"/>
                  </a:lnTo>
                  <a:lnTo>
                    <a:pt x="349" y="656"/>
                  </a:lnTo>
                  <a:lnTo>
                    <a:pt x="337" y="661"/>
                  </a:lnTo>
                  <a:lnTo>
                    <a:pt x="327" y="666"/>
                  </a:lnTo>
                  <a:lnTo>
                    <a:pt x="317" y="671"/>
                  </a:lnTo>
                  <a:lnTo>
                    <a:pt x="308" y="679"/>
                  </a:lnTo>
                  <a:lnTo>
                    <a:pt x="299" y="687"/>
                  </a:lnTo>
                  <a:lnTo>
                    <a:pt x="290" y="694"/>
                  </a:lnTo>
                  <a:lnTo>
                    <a:pt x="283" y="703"/>
                  </a:lnTo>
                  <a:lnTo>
                    <a:pt x="276" y="712"/>
                  </a:lnTo>
                  <a:lnTo>
                    <a:pt x="270" y="723"/>
                  </a:lnTo>
                  <a:lnTo>
                    <a:pt x="265" y="733"/>
                  </a:lnTo>
                  <a:lnTo>
                    <a:pt x="260" y="744"/>
                  </a:lnTo>
                  <a:lnTo>
                    <a:pt x="257" y="756"/>
                  </a:lnTo>
                  <a:lnTo>
                    <a:pt x="216" y="756"/>
                  </a:lnTo>
                  <a:lnTo>
                    <a:pt x="208" y="755"/>
                  </a:lnTo>
                  <a:lnTo>
                    <a:pt x="202" y="752"/>
                  </a:lnTo>
                  <a:lnTo>
                    <a:pt x="195" y="749"/>
                  </a:lnTo>
                  <a:lnTo>
                    <a:pt x="191" y="745"/>
                  </a:lnTo>
                  <a:lnTo>
                    <a:pt x="186" y="739"/>
                  </a:lnTo>
                  <a:lnTo>
                    <a:pt x="182" y="734"/>
                  </a:lnTo>
                  <a:lnTo>
                    <a:pt x="180" y="726"/>
                  </a:lnTo>
                  <a:lnTo>
                    <a:pt x="180" y="720"/>
                  </a:lnTo>
                  <a:lnTo>
                    <a:pt x="180" y="612"/>
                  </a:lnTo>
                  <a:lnTo>
                    <a:pt x="648" y="612"/>
                  </a:lnTo>
                  <a:lnTo>
                    <a:pt x="659" y="611"/>
                  </a:lnTo>
                  <a:lnTo>
                    <a:pt x="670" y="610"/>
                  </a:lnTo>
                  <a:lnTo>
                    <a:pt x="680" y="607"/>
                  </a:lnTo>
                  <a:lnTo>
                    <a:pt x="690" y="603"/>
                  </a:lnTo>
                  <a:lnTo>
                    <a:pt x="700" y="599"/>
                  </a:lnTo>
                  <a:lnTo>
                    <a:pt x="708" y="594"/>
                  </a:lnTo>
                  <a:lnTo>
                    <a:pt x="717" y="587"/>
                  </a:lnTo>
                  <a:lnTo>
                    <a:pt x="725" y="580"/>
                  </a:lnTo>
                  <a:lnTo>
                    <a:pt x="731" y="572"/>
                  </a:lnTo>
                  <a:lnTo>
                    <a:pt x="738" y="564"/>
                  </a:lnTo>
                  <a:lnTo>
                    <a:pt x="743" y="555"/>
                  </a:lnTo>
                  <a:lnTo>
                    <a:pt x="747" y="546"/>
                  </a:lnTo>
                  <a:lnTo>
                    <a:pt x="752" y="535"/>
                  </a:lnTo>
                  <a:lnTo>
                    <a:pt x="754" y="526"/>
                  </a:lnTo>
                  <a:lnTo>
                    <a:pt x="756" y="515"/>
                  </a:lnTo>
                  <a:lnTo>
                    <a:pt x="756" y="504"/>
                  </a:lnTo>
                  <a:lnTo>
                    <a:pt x="756" y="251"/>
                  </a:lnTo>
                  <a:lnTo>
                    <a:pt x="900" y="251"/>
                  </a:lnTo>
                  <a:lnTo>
                    <a:pt x="905" y="252"/>
                  </a:lnTo>
                  <a:lnTo>
                    <a:pt x="909" y="252"/>
                  </a:lnTo>
                  <a:lnTo>
                    <a:pt x="913" y="255"/>
                  </a:lnTo>
                  <a:lnTo>
                    <a:pt x="917" y="256"/>
                  </a:lnTo>
                  <a:lnTo>
                    <a:pt x="921" y="258"/>
                  </a:lnTo>
                  <a:lnTo>
                    <a:pt x="924" y="261"/>
                  </a:lnTo>
                  <a:lnTo>
                    <a:pt x="928" y="264"/>
                  </a:lnTo>
                  <a:lnTo>
                    <a:pt x="930" y="267"/>
                  </a:lnTo>
                  <a:lnTo>
                    <a:pt x="1073" y="483"/>
                  </a:lnTo>
                  <a:lnTo>
                    <a:pt x="1077" y="488"/>
                  </a:lnTo>
                  <a:lnTo>
                    <a:pt x="1079" y="493"/>
                  </a:lnTo>
                  <a:lnTo>
                    <a:pt x="1080" y="499"/>
                  </a:lnTo>
                  <a:lnTo>
                    <a:pt x="1080" y="504"/>
                  </a:lnTo>
                  <a:lnTo>
                    <a:pt x="1080" y="720"/>
                  </a:lnTo>
                  <a:close/>
                  <a:moveTo>
                    <a:pt x="864" y="864"/>
                  </a:moveTo>
                  <a:lnTo>
                    <a:pt x="856" y="864"/>
                  </a:lnTo>
                  <a:lnTo>
                    <a:pt x="850" y="863"/>
                  </a:lnTo>
                  <a:lnTo>
                    <a:pt x="842" y="860"/>
                  </a:lnTo>
                  <a:lnTo>
                    <a:pt x="836" y="858"/>
                  </a:lnTo>
                  <a:lnTo>
                    <a:pt x="829" y="855"/>
                  </a:lnTo>
                  <a:lnTo>
                    <a:pt x="824" y="852"/>
                  </a:lnTo>
                  <a:lnTo>
                    <a:pt x="819" y="847"/>
                  </a:lnTo>
                  <a:lnTo>
                    <a:pt x="813" y="843"/>
                  </a:lnTo>
                  <a:lnTo>
                    <a:pt x="809" y="838"/>
                  </a:lnTo>
                  <a:lnTo>
                    <a:pt x="805" y="832"/>
                  </a:lnTo>
                  <a:lnTo>
                    <a:pt x="800" y="826"/>
                  </a:lnTo>
                  <a:lnTo>
                    <a:pt x="798" y="819"/>
                  </a:lnTo>
                  <a:lnTo>
                    <a:pt x="795" y="813"/>
                  </a:lnTo>
                  <a:lnTo>
                    <a:pt x="794" y="806"/>
                  </a:lnTo>
                  <a:lnTo>
                    <a:pt x="793" y="799"/>
                  </a:lnTo>
                  <a:lnTo>
                    <a:pt x="792" y="791"/>
                  </a:lnTo>
                  <a:lnTo>
                    <a:pt x="793" y="785"/>
                  </a:lnTo>
                  <a:lnTo>
                    <a:pt x="794" y="777"/>
                  </a:lnTo>
                  <a:lnTo>
                    <a:pt x="795" y="771"/>
                  </a:lnTo>
                  <a:lnTo>
                    <a:pt x="798" y="763"/>
                  </a:lnTo>
                  <a:lnTo>
                    <a:pt x="800" y="758"/>
                  </a:lnTo>
                  <a:lnTo>
                    <a:pt x="805" y="751"/>
                  </a:lnTo>
                  <a:lnTo>
                    <a:pt x="809" y="746"/>
                  </a:lnTo>
                  <a:lnTo>
                    <a:pt x="813" y="741"/>
                  </a:lnTo>
                  <a:lnTo>
                    <a:pt x="819" y="736"/>
                  </a:lnTo>
                  <a:lnTo>
                    <a:pt x="824" y="732"/>
                  </a:lnTo>
                  <a:lnTo>
                    <a:pt x="829" y="729"/>
                  </a:lnTo>
                  <a:lnTo>
                    <a:pt x="836" y="725"/>
                  </a:lnTo>
                  <a:lnTo>
                    <a:pt x="842" y="723"/>
                  </a:lnTo>
                  <a:lnTo>
                    <a:pt x="850" y="721"/>
                  </a:lnTo>
                  <a:lnTo>
                    <a:pt x="856" y="720"/>
                  </a:lnTo>
                  <a:lnTo>
                    <a:pt x="864" y="720"/>
                  </a:lnTo>
                  <a:lnTo>
                    <a:pt x="871" y="720"/>
                  </a:lnTo>
                  <a:lnTo>
                    <a:pt x="879" y="721"/>
                  </a:lnTo>
                  <a:lnTo>
                    <a:pt x="886" y="723"/>
                  </a:lnTo>
                  <a:lnTo>
                    <a:pt x="892" y="725"/>
                  </a:lnTo>
                  <a:lnTo>
                    <a:pt x="898" y="729"/>
                  </a:lnTo>
                  <a:lnTo>
                    <a:pt x="904" y="732"/>
                  </a:lnTo>
                  <a:lnTo>
                    <a:pt x="909" y="736"/>
                  </a:lnTo>
                  <a:lnTo>
                    <a:pt x="915" y="741"/>
                  </a:lnTo>
                  <a:lnTo>
                    <a:pt x="920" y="746"/>
                  </a:lnTo>
                  <a:lnTo>
                    <a:pt x="923" y="751"/>
                  </a:lnTo>
                  <a:lnTo>
                    <a:pt x="928" y="758"/>
                  </a:lnTo>
                  <a:lnTo>
                    <a:pt x="931" y="763"/>
                  </a:lnTo>
                  <a:lnTo>
                    <a:pt x="933" y="771"/>
                  </a:lnTo>
                  <a:lnTo>
                    <a:pt x="934" y="777"/>
                  </a:lnTo>
                  <a:lnTo>
                    <a:pt x="935" y="785"/>
                  </a:lnTo>
                  <a:lnTo>
                    <a:pt x="936" y="791"/>
                  </a:lnTo>
                  <a:lnTo>
                    <a:pt x="935" y="799"/>
                  </a:lnTo>
                  <a:lnTo>
                    <a:pt x="934" y="806"/>
                  </a:lnTo>
                  <a:lnTo>
                    <a:pt x="933" y="813"/>
                  </a:lnTo>
                  <a:lnTo>
                    <a:pt x="931" y="819"/>
                  </a:lnTo>
                  <a:lnTo>
                    <a:pt x="928" y="826"/>
                  </a:lnTo>
                  <a:lnTo>
                    <a:pt x="923" y="832"/>
                  </a:lnTo>
                  <a:lnTo>
                    <a:pt x="920" y="838"/>
                  </a:lnTo>
                  <a:lnTo>
                    <a:pt x="915" y="843"/>
                  </a:lnTo>
                  <a:lnTo>
                    <a:pt x="909" y="847"/>
                  </a:lnTo>
                  <a:lnTo>
                    <a:pt x="904" y="852"/>
                  </a:lnTo>
                  <a:lnTo>
                    <a:pt x="898" y="855"/>
                  </a:lnTo>
                  <a:lnTo>
                    <a:pt x="892" y="858"/>
                  </a:lnTo>
                  <a:lnTo>
                    <a:pt x="886" y="860"/>
                  </a:lnTo>
                  <a:lnTo>
                    <a:pt x="879" y="863"/>
                  </a:lnTo>
                  <a:lnTo>
                    <a:pt x="871" y="864"/>
                  </a:lnTo>
                  <a:lnTo>
                    <a:pt x="864" y="864"/>
                  </a:lnTo>
                  <a:close/>
                  <a:moveTo>
                    <a:pt x="396" y="864"/>
                  </a:moveTo>
                  <a:lnTo>
                    <a:pt x="389" y="864"/>
                  </a:lnTo>
                  <a:lnTo>
                    <a:pt x="381" y="863"/>
                  </a:lnTo>
                  <a:lnTo>
                    <a:pt x="375" y="860"/>
                  </a:lnTo>
                  <a:lnTo>
                    <a:pt x="368" y="858"/>
                  </a:lnTo>
                  <a:lnTo>
                    <a:pt x="362" y="855"/>
                  </a:lnTo>
                  <a:lnTo>
                    <a:pt x="355" y="852"/>
                  </a:lnTo>
                  <a:lnTo>
                    <a:pt x="350" y="847"/>
                  </a:lnTo>
                  <a:lnTo>
                    <a:pt x="346" y="843"/>
                  </a:lnTo>
                  <a:lnTo>
                    <a:pt x="340" y="838"/>
                  </a:lnTo>
                  <a:lnTo>
                    <a:pt x="336" y="832"/>
                  </a:lnTo>
                  <a:lnTo>
                    <a:pt x="333" y="826"/>
                  </a:lnTo>
                  <a:lnTo>
                    <a:pt x="329" y="819"/>
                  </a:lnTo>
                  <a:lnTo>
                    <a:pt x="327" y="813"/>
                  </a:lnTo>
                  <a:lnTo>
                    <a:pt x="325" y="806"/>
                  </a:lnTo>
                  <a:lnTo>
                    <a:pt x="324" y="799"/>
                  </a:lnTo>
                  <a:lnTo>
                    <a:pt x="324" y="791"/>
                  </a:lnTo>
                  <a:lnTo>
                    <a:pt x="324" y="785"/>
                  </a:lnTo>
                  <a:lnTo>
                    <a:pt x="325" y="777"/>
                  </a:lnTo>
                  <a:lnTo>
                    <a:pt x="327" y="771"/>
                  </a:lnTo>
                  <a:lnTo>
                    <a:pt x="329" y="763"/>
                  </a:lnTo>
                  <a:lnTo>
                    <a:pt x="333" y="758"/>
                  </a:lnTo>
                  <a:lnTo>
                    <a:pt x="336" y="751"/>
                  </a:lnTo>
                  <a:lnTo>
                    <a:pt x="340" y="746"/>
                  </a:lnTo>
                  <a:lnTo>
                    <a:pt x="346" y="741"/>
                  </a:lnTo>
                  <a:lnTo>
                    <a:pt x="350" y="736"/>
                  </a:lnTo>
                  <a:lnTo>
                    <a:pt x="355" y="732"/>
                  </a:lnTo>
                  <a:lnTo>
                    <a:pt x="362" y="729"/>
                  </a:lnTo>
                  <a:lnTo>
                    <a:pt x="368" y="725"/>
                  </a:lnTo>
                  <a:lnTo>
                    <a:pt x="375" y="723"/>
                  </a:lnTo>
                  <a:lnTo>
                    <a:pt x="381" y="721"/>
                  </a:lnTo>
                  <a:lnTo>
                    <a:pt x="389" y="720"/>
                  </a:lnTo>
                  <a:lnTo>
                    <a:pt x="396" y="720"/>
                  </a:lnTo>
                  <a:lnTo>
                    <a:pt x="404" y="720"/>
                  </a:lnTo>
                  <a:lnTo>
                    <a:pt x="410" y="721"/>
                  </a:lnTo>
                  <a:lnTo>
                    <a:pt x="418" y="723"/>
                  </a:lnTo>
                  <a:lnTo>
                    <a:pt x="424" y="725"/>
                  </a:lnTo>
                  <a:lnTo>
                    <a:pt x="431" y="729"/>
                  </a:lnTo>
                  <a:lnTo>
                    <a:pt x="436" y="732"/>
                  </a:lnTo>
                  <a:lnTo>
                    <a:pt x="442" y="736"/>
                  </a:lnTo>
                  <a:lnTo>
                    <a:pt x="447" y="741"/>
                  </a:lnTo>
                  <a:lnTo>
                    <a:pt x="451" y="746"/>
                  </a:lnTo>
                  <a:lnTo>
                    <a:pt x="456" y="751"/>
                  </a:lnTo>
                  <a:lnTo>
                    <a:pt x="459" y="758"/>
                  </a:lnTo>
                  <a:lnTo>
                    <a:pt x="462" y="763"/>
                  </a:lnTo>
                  <a:lnTo>
                    <a:pt x="464" y="771"/>
                  </a:lnTo>
                  <a:lnTo>
                    <a:pt x="466" y="777"/>
                  </a:lnTo>
                  <a:lnTo>
                    <a:pt x="468" y="785"/>
                  </a:lnTo>
                  <a:lnTo>
                    <a:pt x="468" y="791"/>
                  </a:lnTo>
                  <a:lnTo>
                    <a:pt x="468" y="799"/>
                  </a:lnTo>
                  <a:lnTo>
                    <a:pt x="466" y="806"/>
                  </a:lnTo>
                  <a:lnTo>
                    <a:pt x="464" y="813"/>
                  </a:lnTo>
                  <a:lnTo>
                    <a:pt x="462" y="819"/>
                  </a:lnTo>
                  <a:lnTo>
                    <a:pt x="459" y="826"/>
                  </a:lnTo>
                  <a:lnTo>
                    <a:pt x="456" y="832"/>
                  </a:lnTo>
                  <a:lnTo>
                    <a:pt x="451" y="838"/>
                  </a:lnTo>
                  <a:lnTo>
                    <a:pt x="447" y="843"/>
                  </a:lnTo>
                  <a:lnTo>
                    <a:pt x="442" y="847"/>
                  </a:lnTo>
                  <a:lnTo>
                    <a:pt x="436" y="852"/>
                  </a:lnTo>
                  <a:lnTo>
                    <a:pt x="431" y="855"/>
                  </a:lnTo>
                  <a:lnTo>
                    <a:pt x="424" y="858"/>
                  </a:lnTo>
                  <a:lnTo>
                    <a:pt x="418" y="860"/>
                  </a:lnTo>
                  <a:lnTo>
                    <a:pt x="410" y="863"/>
                  </a:lnTo>
                  <a:lnTo>
                    <a:pt x="404" y="864"/>
                  </a:lnTo>
                  <a:lnTo>
                    <a:pt x="396" y="864"/>
                  </a:lnTo>
                  <a:close/>
                  <a:moveTo>
                    <a:pt x="108" y="540"/>
                  </a:moveTo>
                  <a:lnTo>
                    <a:pt x="100" y="539"/>
                  </a:lnTo>
                  <a:lnTo>
                    <a:pt x="94" y="536"/>
                  </a:lnTo>
                  <a:lnTo>
                    <a:pt x="87" y="533"/>
                  </a:lnTo>
                  <a:lnTo>
                    <a:pt x="83" y="529"/>
                  </a:lnTo>
                  <a:lnTo>
                    <a:pt x="78" y="523"/>
                  </a:lnTo>
                  <a:lnTo>
                    <a:pt x="74" y="518"/>
                  </a:lnTo>
                  <a:lnTo>
                    <a:pt x="72" y="510"/>
                  </a:lnTo>
                  <a:lnTo>
                    <a:pt x="72" y="504"/>
                  </a:lnTo>
                  <a:lnTo>
                    <a:pt x="72" y="108"/>
                  </a:lnTo>
                  <a:lnTo>
                    <a:pt x="72" y="100"/>
                  </a:lnTo>
                  <a:lnTo>
                    <a:pt x="74" y="94"/>
                  </a:lnTo>
                  <a:lnTo>
                    <a:pt x="78" y="87"/>
                  </a:lnTo>
                  <a:lnTo>
                    <a:pt x="83" y="82"/>
                  </a:lnTo>
                  <a:lnTo>
                    <a:pt x="87" y="77"/>
                  </a:lnTo>
                  <a:lnTo>
                    <a:pt x="94" y="74"/>
                  </a:lnTo>
                  <a:lnTo>
                    <a:pt x="100" y="72"/>
                  </a:lnTo>
                  <a:lnTo>
                    <a:pt x="108" y="72"/>
                  </a:lnTo>
                  <a:lnTo>
                    <a:pt x="648" y="72"/>
                  </a:lnTo>
                  <a:lnTo>
                    <a:pt x="655" y="72"/>
                  </a:lnTo>
                  <a:lnTo>
                    <a:pt x="662" y="74"/>
                  </a:lnTo>
                  <a:lnTo>
                    <a:pt x="668" y="77"/>
                  </a:lnTo>
                  <a:lnTo>
                    <a:pt x="674" y="82"/>
                  </a:lnTo>
                  <a:lnTo>
                    <a:pt x="678" y="87"/>
                  </a:lnTo>
                  <a:lnTo>
                    <a:pt x="681" y="94"/>
                  </a:lnTo>
                  <a:lnTo>
                    <a:pt x="684" y="100"/>
                  </a:lnTo>
                  <a:lnTo>
                    <a:pt x="684" y="108"/>
                  </a:lnTo>
                  <a:lnTo>
                    <a:pt x="684" y="180"/>
                  </a:lnTo>
                  <a:lnTo>
                    <a:pt x="684" y="251"/>
                  </a:lnTo>
                  <a:lnTo>
                    <a:pt x="684" y="504"/>
                  </a:lnTo>
                  <a:lnTo>
                    <a:pt x="684" y="510"/>
                  </a:lnTo>
                  <a:lnTo>
                    <a:pt x="681" y="518"/>
                  </a:lnTo>
                  <a:lnTo>
                    <a:pt x="678" y="523"/>
                  </a:lnTo>
                  <a:lnTo>
                    <a:pt x="674" y="529"/>
                  </a:lnTo>
                  <a:lnTo>
                    <a:pt x="668" y="533"/>
                  </a:lnTo>
                  <a:lnTo>
                    <a:pt x="662" y="536"/>
                  </a:lnTo>
                  <a:lnTo>
                    <a:pt x="655" y="539"/>
                  </a:lnTo>
                  <a:lnTo>
                    <a:pt x="648" y="540"/>
                  </a:lnTo>
                  <a:lnTo>
                    <a:pt x="108" y="540"/>
                  </a:lnTo>
                  <a:close/>
                  <a:moveTo>
                    <a:pt x="1134" y="444"/>
                  </a:moveTo>
                  <a:lnTo>
                    <a:pt x="990" y="228"/>
                  </a:lnTo>
                  <a:lnTo>
                    <a:pt x="982" y="217"/>
                  </a:lnTo>
                  <a:lnTo>
                    <a:pt x="972" y="208"/>
                  </a:lnTo>
                  <a:lnTo>
                    <a:pt x="962" y="199"/>
                  </a:lnTo>
                  <a:lnTo>
                    <a:pt x="951" y="193"/>
                  </a:lnTo>
                  <a:lnTo>
                    <a:pt x="940" y="186"/>
                  </a:lnTo>
                  <a:lnTo>
                    <a:pt x="927" y="183"/>
                  </a:lnTo>
                  <a:lnTo>
                    <a:pt x="914" y="181"/>
                  </a:lnTo>
                  <a:lnTo>
                    <a:pt x="900" y="180"/>
                  </a:lnTo>
                  <a:lnTo>
                    <a:pt x="756" y="180"/>
                  </a:lnTo>
                  <a:lnTo>
                    <a:pt x="756" y="108"/>
                  </a:lnTo>
                  <a:lnTo>
                    <a:pt x="756" y="97"/>
                  </a:lnTo>
                  <a:lnTo>
                    <a:pt x="754" y="86"/>
                  </a:lnTo>
                  <a:lnTo>
                    <a:pt x="752" y="75"/>
                  </a:lnTo>
                  <a:lnTo>
                    <a:pt x="747" y="66"/>
                  </a:lnTo>
                  <a:lnTo>
                    <a:pt x="743" y="56"/>
                  </a:lnTo>
                  <a:lnTo>
                    <a:pt x="738" y="47"/>
                  </a:lnTo>
                  <a:lnTo>
                    <a:pt x="731" y="39"/>
                  </a:lnTo>
                  <a:lnTo>
                    <a:pt x="725" y="31"/>
                  </a:lnTo>
                  <a:lnTo>
                    <a:pt x="717" y="24"/>
                  </a:lnTo>
                  <a:lnTo>
                    <a:pt x="708" y="18"/>
                  </a:lnTo>
                  <a:lnTo>
                    <a:pt x="700" y="13"/>
                  </a:lnTo>
                  <a:lnTo>
                    <a:pt x="690" y="8"/>
                  </a:lnTo>
                  <a:lnTo>
                    <a:pt x="680" y="5"/>
                  </a:lnTo>
                  <a:lnTo>
                    <a:pt x="670" y="2"/>
                  </a:lnTo>
                  <a:lnTo>
                    <a:pt x="659" y="1"/>
                  </a:lnTo>
                  <a:lnTo>
                    <a:pt x="648" y="0"/>
                  </a:lnTo>
                  <a:lnTo>
                    <a:pt x="108" y="0"/>
                  </a:lnTo>
                  <a:lnTo>
                    <a:pt x="97" y="1"/>
                  </a:lnTo>
                  <a:lnTo>
                    <a:pt x="86" y="2"/>
                  </a:lnTo>
                  <a:lnTo>
                    <a:pt x="76" y="5"/>
                  </a:lnTo>
                  <a:lnTo>
                    <a:pt x="66" y="8"/>
                  </a:lnTo>
                  <a:lnTo>
                    <a:pt x="56" y="13"/>
                  </a:lnTo>
                  <a:lnTo>
                    <a:pt x="47" y="18"/>
                  </a:lnTo>
                  <a:lnTo>
                    <a:pt x="40" y="24"/>
                  </a:lnTo>
                  <a:lnTo>
                    <a:pt x="31" y="31"/>
                  </a:lnTo>
                  <a:lnTo>
                    <a:pt x="25" y="39"/>
                  </a:lnTo>
                  <a:lnTo>
                    <a:pt x="18" y="47"/>
                  </a:lnTo>
                  <a:lnTo>
                    <a:pt x="13" y="56"/>
                  </a:lnTo>
                  <a:lnTo>
                    <a:pt x="9" y="66"/>
                  </a:lnTo>
                  <a:lnTo>
                    <a:pt x="5" y="75"/>
                  </a:lnTo>
                  <a:lnTo>
                    <a:pt x="2" y="86"/>
                  </a:lnTo>
                  <a:lnTo>
                    <a:pt x="1" y="97"/>
                  </a:lnTo>
                  <a:lnTo>
                    <a:pt x="0" y="108"/>
                  </a:lnTo>
                  <a:lnTo>
                    <a:pt x="0" y="504"/>
                  </a:lnTo>
                  <a:lnTo>
                    <a:pt x="1" y="515"/>
                  </a:lnTo>
                  <a:lnTo>
                    <a:pt x="2" y="526"/>
                  </a:lnTo>
                  <a:lnTo>
                    <a:pt x="5" y="535"/>
                  </a:lnTo>
                  <a:lnTo>
                    <a:pt x="9" y="546"/>
                  </a:lnTo>
                  <a:lnTo>
                    <a:pt x="13" y="555"/>
                  </a:lnTo>
                  <a:lnTo>
                    <a:pt x="18" y="564"/>
                  </a:lnTo>
                  <a:lnTo>
                    <a:pt x="25" y="572"/>
                  </a:lnTo>
                  <a:lnTo>
                    <a:pt x="31" y="580"/>
                  </a:lnTo>
                  <a:lnTo>
                    <a:pt x="40" y="587"/>
                  </a:lnTo>
                  <a:lnTo>
                    <a:pt x="47" y="594"/>
                  </a:lnTo>
                  <a:lnTo>
                    <a:pt x="56" y="599"/>
                  </a:lnTo>
                  <a:lnTo>
                    <a:pt x="66" y="603"/>
                  </a:lnTo>
                  <a:lnTo>
                    <a:pt x="76" y="607"/>
                  </a:lnTo>
                  <a:lnTo>
                    <a:pt x="86" y="610"/>
                  </a:lnTo>
                  <a:lnTo>
                    <a:pt x="97" y="611"/>
                  </a:lnTo>
                  <a:lnTo>
                    <a:pt x="108" y="612"/>
                  </a:lnTo>
                  <a:lnTo>
                    <a:pt x="108" y="612"/>
                  </a:lnTo>
                  <a:lnTo>
                    <a:pt x="108" y="720"/>
                  </a:lnTo>
                  <a:lnTo>
                    <a:pt x="109" y="731"/>
                  </a:lnTo>
                  <a:lnTo>
                    <a:pt x="110" y="742"/>
                  </a:lnTo>
                  <a:lnTo>
                    <a:pt x="113" y="751"/>
                  </a:lnTo>
                  <a:lnTo>
                    <a:pt x="117" y="762"/>
                  </a:lnTo>
                  <a:lnTo>
                    <a:pt x="121" y="771"/>
                  </a:lnTo>
                  <a:lnTo>
                    <a:pt x="126" y="780"/>
                  </a:lnTo>
                  <a:lnTo>
                    <a:pt x="133" y="788"/>
                  </a:lnTo>
                  <a:lnTo>
                    <a:pt x="139" y="796"/>
                  </a:lnTo>
                  <a:lnTo>
                    <a:pt x="148" y="803"/>
                  </a:lnTo>
                  <a:lnTo>
                    <a:pt x="155" y="810"/>
                  </a:lnTo>
                  <a:lnTo>
                    <a:pt x="164" y="815"/>
                  </a:lnTo>
                  <a:lnTo>
                    <a:pt x="174" y="819"/>
                  </a:lnTo>
                  <a:lnTo>
                    <a:pt x="184" y="823"/>
                  </a:lnTo>
                  <a:lnTo>
                    <a:pt x="194" y="826"/>
                  </a:lnTo>
                  <a:lnTo>
                    <a:pt x="205" y="827"/>
                  </a:lnTo>
                  <a:lnTo>
                    <a:pt x="216" y="828"/>
                  </a:lnTo>
                  <a:lnTo>
                    <a:pt x="257" y="828"/>
                  </a:lnTo>
                  <a:lnTo>
                    <a:pt x="260" y="839"/>
                  </a:lnTo>
                  <a:lnTo>
                    <a:pt x="265" y="850"/>
                  </a:lnTo>
                  <a:lnTo>
                    <a:pt x="270" y="860"/>
                  </a:lnTo>
                  <a:lnTo>
                    <a:pt x="276" y="871"/>
                  </a:lnTo>
                  <a:lnTo>
                    <a:pt x="283" y="880"/>
                  </a:lnTo>
                  <a:lnTo>
                    <a:pt x="290" y="890"/>
                  </a:lnTo>
                  <a:lnTo>
                    <a:pt x="299" y="897"/>
                  </a:lnTo>
                  <a:lnTo>
                    <a:pt x="308" y="905"/>
                  </a:lnTo>
                  <a:lnTo>
                    <a:pt x="317" y="912"/>
                  </a:lnTo>
                  <a:lnTo>
                    <a:pt x="327" y="918"/>
                  </a:lnTo>
                  <a:lnTo>
                    <a:pt x="337" y="923"/>
                  </a:lnTo>
                  <a:lnTo>
                    <a:pt x="349" y="927"/>
                  </a:lnTo>
                  <a:lnTo>
                    <a:pt x="360" y="931"/>
                  </a:lnTo>
                  <a:lnTo>
                    <a:pt x="371" y="934"/>
                  </a:lnTo>
                  <a:lnTo>
                    <a:pt x="383" y="935"/>
                  </a:lnTo>
                  <a:lnTo>
                    <a:pt x="396" y="936"/>
                  </a:lnTo>
                  <a:lnTo>
                    <a:pt x="408" y="935"/>
                  </a:lnTo>
                  <a:lnTo>
                    <a:pt x="420" y="934"/>
                  </a:lnTo>
                  <a:lnTo>
                    <a:pt x="432" y="931"/>
                  </a:lnTo>
                  <a:lnTo>
                    <a:pt x="444" y="927"/>
                  </a:lnTo>
                  <a:lnTo>
                    <a:pt x="455" y="923"/>
                  </a:lnTo>
                  <a:lnTo>
                    <a:pt x="465" y="918"/>
                  </a:lnTo>
                  <a:lnTo>
                    <a:pt x="475" y="912"/>
                  </a:lnTo>
                  <a:lnTo>
                    <a:pt x="485" y="905"/>
                  </a:lnTo>
                  <a:lnTo>
                    <a:pt x="493" y="897"/>
                  </a:lnTo>
                  <a:lnTo>
                    <a:pt x="501" y="890"/>
                  </a:lnTo>
                  <a:lnTo>
                    <a:pt x="509" y="880"/>
                  </a:lnTo>
                  <a:lnTo>
                    <a:pt x="516" y="871"/>
                  </a:lnTo>
                  <a:lnTo>
                    <a:pt x="522" y="860"/>
                  </a:lnTo>
                  <a:lnTo>
                    <a:pt x="527" y="850"/>
                  </a:lnTo>
                  <a:lnTo>
                    <a:pt x="531" y="839"/>
                  </a:lnTo>
                  <a:lnTo>
                    <a:pt x="535" y="828"/>
                  </a:lnTo>
                  <a:lnTo>
                    <a:pt x="725" y="828"/>
                  </a:lnTo>
                  <a:lnTo>
                    <a:pt x="729" y="839"/>
                  </a:lnTo>
                  <a:lnTo>
                    <a:pt x="733" y="850"/>
                  </a:lnTo>
                  <a:lnTo>
                    <a:pt x="739" y="860"/>
                  </a:lnTo>
                  <a:lnTo>
                    <a:pt x="744" y="871"/>
                  </a:lnTo>
                  <a:lnTo>
                    <a:pt x="751" y="880"/>
                  </a:lnTo>
                  <a:lnTo>
                    <a:pt x="758" y="890"/>
                  </a:lnTo>
                  <a:lnTo>
                    <a:pt x="767" y="897"/>
                  </a:lnTo>
                  <a:lnTo>
                    <a:pt x="775" y="905"/>
                  </a:lnTo>
                  <a:lnTo>
                    <a:pt x="785" y="912"/>
                  </a:lnTo>
                  <a:lnTo>
                    <a:pt x="795" y="918"/>
                  </a:lnTo>
                  <a:lnTo>
                    <a:pt x="806" y="923"/>
                  </a:lnTo>
                  <a:lnTo>
                    <a:pt x="816" y="927"/>
                  </a:lnTo>
                  <a:lnTo>
                    <a:pt x="827" y="931"/>
                  </a:lnTo>
                  <a:lnTo>
                    <a:pt x="839" y="934"/>
                  </a:lnTo>
                  <a:lnTo>
                    <a:pt x="852" y="935"/>
                  </a:lnTo>
                  <a:lnTo>
                    <a:pt x="864" y="936"/>
                  </a:lnTo>
                  <a:lnTo>
                    <a:pt x="877" y="935"/>
                  </a:lnTo>
                  <a:lnTo>
                    <a:pt x="889" y="934"/>
                  </a:lnTo>
                  <a:lnTo>
                    <a:pt x="901" y="931"/>
                  </a:lnTo>
                  <a:lnTo>
                    <a:pt x="911" y="927"/>
                  </a:lnTo>
                  <a:lnTo>
                    <a:pt x="922" y="923"/>
                  </a:lnTo>
                  <a:lnTo>
                    <a:pt x="933" y="918"/>
                  </a:lnTo>
                  <a:lnTo>
                    <a:pt x="943" y="912"/>
                  </a:lnTo>
                  <a:lnTo>
                    <a:pt x="952" y="905"/>
                  </a:lnTo>
                  <a:lnTo>
                    <a:pt x="961" y="897"/>
                  </a:lnTo>
                  <a:lnTo>
                    <a:pt x="970" y="890"/>
                  </a:lnTo>
                  <a:lnTo>
                    <a:pt x="977" y="880"/>
                  </a:lnTo>
                  <a:lnTo>
                    <a:pt x="984" y="871"/>
                  </a:lnTo>
                  <a:lnTo>
                    <a:pt x="990" y="860"/>
                  </a:lnTo>
                  <a:lnTo>
                    <a:pt x="995" y="850"/>
                  </a:lnTo>
                  <a:lnTo>
                    <a:pt x="999" y="839"/>
                  </a:lnTo>
                  <a:lnTo>
                    <a:pt x="1003" y="828"/>
                  </a:lnTo>
                  <a:lnTo>
                    <a:pt x="1044" y="828"/>
                  </a:lnTo>
                  <a:lnTo>
                    <a:pt x="1055" y="827"/>
                  </a:lnTo>
                  <a:lnTo>
                    <a:pt x="1066" y="826"/>
                  </a:lnTo>
                  <a:lnTo>
                    <a:pt x="1076" y="823"/>
                  </a:lnTo>
                  <a:lnTo>
                    <a:pt x="1086" y="819"/>
                  </a:lnTo>
                  <a:lnTo>
                    <a:pt x="1095" y="815"/>
                  </a:lnTo>
                  <a:lnTo>
                    <a:pt x="1105" y="810"/>
                  </a:lnTo>
                  <a:lnTo>
                    <a:pt x="1112" y="803"/>
                  </a:lnTo>
                  <a:lnTo>
                    <a:pt x="1120" y="796"/>
                  </a:lnTo>
                  <a:lnTo>
                    <a:pt x="1127" y="788"/>
                  </a:lnTo>
                  <a:lnTo>
                    <a:pt x="1134" y="780"/>
                  </a:lnTo>
                  <a:lnTo>
                    <a:pt x="1139" y="771"/>
                  </a:lnTo>
                  <a:lnTo>
                    <a:pt x="1144" y="762"/>
                  </a:lnTo>
                  <a:lnTo>
                    <a:pt x="1147" y="751"/>
                  </a:lnTo>
                  <a:lnTo>
                    <a:pt x="1150" y="742"/>
                  </a:lnTo>
                  <a:lnTo>
                    <a:pt x="1151" y="731"/>
                  </a:lnTo>
                  <a:lnTo>
                    <a:pt x="1152" y="720"/>
                  </a:lnTo>
                  <a:lnTo>
                    <a:pt x="1152" y="504"/>
                  </a:lnTo>
                  <a:lnTo>
                    <a:pt x="1151" y="495"/>
                  </a:lnTo>
                  <a:lnTo>
                    <a:pt x="1151" y="488"/>
                  </a:lnTo>
                  <a:lnTo>
                    <a:pt x="1149" y="480"/>
                  </a:lnTo>
                  <a:lnTo>
                    <a:pt x="1147" y="473"/>
                  </a:lnTo>
                  <a:lnTo>
                    <a:pt x="1145" y="465"/>
                  </a:lnTo>
                  <a:lnTo>
                    <a:pt x="1141" y="458"/>
                  </a:lnTo>
                  <a:lnTo>
                    <a:pt x="1138" y="451"/>
                  </a:lnTo>
                  <a:lnTo>
                    <a:pt x="1134" y="4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5" name="Isosceles Triangle 14"/>
          <p:cNvSpPr/>
          <p:nvPr/>
        </p:nvSpPr>
        <p:spPr>
          <a:xfrm rot="5400000" flipH="1">
            <a:off x="6547597" y="2396162"/>
            <a:ext cx="1765883" cy="3035967"/>
          </a:xfrm>
          <a:prstGeom prst="triangle">
            <a:avLst/>
          </a:prstGeom>
          <a:solidFill>
            <a:schemeClr val="tx2">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Oval 15"/>
          <p:cNvSpPr/>
          <p:nvPr/>
        </p:nvSpPr>
        <p:spPr>
          <a:xfrm flipH="1">
            <a:off x="4640290" y="2961749"/>
            <a:ext cx="1885001" cy="188500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Text Placeholder 3"/>
          <p:cNvSpPr txBox="1">
            <a:spLocks/>
          </p:cNvSpPr>
          <p:nvPr/>
        </p:nvSpPr>
        <p:spPr>
          <a:xfrm flipH="1">
            <a:off x="5103118" y="3379526"/>
            <a:ext cx="990657"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4000" spc="-150" dirty="0" smtClean="0">
                <a:solidFill>
                  <a:schemeClr val="bg1"/>
                </a:solidFill>
                <a:latin typeface="Lato" panose="020F0502020204030203" pitchFamily="34" charset="0"/>
                <a:ea typeface="Open Sans" panose="020B0606030504020204" pitchFamily="34" charset="0"/>
                <a:cs typeface="Lato" panose="020F0502020204030203" pitchFamily="34" charset="0"/>
              </a:rPr>
              <a:t>55</a:t>
            </a:r>
            <a:r>
              <a:rPr lang="en-US" sz="4000" spc="-150" dirty="0">
                <a:solidFill>
                  <a:schemeClr val="bg1"/>
                </a:solidFill>
                <a:latin typeface="Lato" panose="020F0502020204030203" pitchFamily="34" charset="0"/>
                <a:ea typeface="Open Sans" panose="020B0606030504020204" pitchFamily="34" charset="0"/>
                <a:cs typeface="Lato" panose="020F0502020204030203" pitchFamily="34" charset="0"/>
              </a:rPr>
              <a:t>%</a:t>
            </a:r>
          </a:p>
        </p:txBody>
      </p:sp>
      <p:sp>
        <p:nvSpPr>
          <p:cNvPr id="18" name="Rectangle 17"/>
          <p:cNvSpPr/>
          <p:nvPr/>
        </p:nvSpPr>
        <p:spPr>
          <a:xfrm flipH="1">
            <a:off x="4741990" y="3954839"/>
            <a:ext cx="1722975" cy="461665"/>
          </a:xfrm>
          <a:prstGeom prst="rect">
            <a:avLst/>
          </a:prstGeom>
        </p:spPr>
        <p:txBody>
          <a:bodyPr wrap="square">
            <a:spAutoFit/>
          </a:bodyPr>
          <a:lstStyle/>
          <a:p>
            <a:pPr algn="ct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t>
            </a:r>
            <a:r>
              <a:rPr lang="en-US" sz="1200" noProof="1" smtClean="0">
                <a:solidFill>
                  <a:schemeClr val="bg1"/>
                </a:solidFill>
                <a:latin typeface="+mj-lt"/>
                <a:ea typeface="Open Sans Light" panose="020B0306030504020204" pitchFamily="34" charset="0"/>
                <a:cs typeface="Open Sans Light" panose="020B0306030504020204" pitchFamily="34" charset="0"/>
              </a:rPr>
              <a:t>ame consectetur</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27" name="Rectangle 26"/>
          <p:cNvSpPr/>
          <p:nvPr/>
        </p:nvSpPr>
        <p:spPr>
          <a:xfrm>
            <a:off x="952291" y="2766566"/>
            <a:ext cx="1765509" cy="785179"/>
          </a:xfrm>
          <a:prstGeom prst="rect">
            <a:avLst/>
          </a:prstGeom>
        </p:spPr>
        <p:txBody>
          <a:bodyPr wrap="square" anchor="ctr">
            <a:noAutofit/>
          </a:bodyPr>
          <a:lstStyle/>
          <a:p>
            <a:pPr fontAlgn="base">
              <a:spcBef>
                <a:spcPct val="0"/>
              </a:spcBef>
              <a:spcAft>
                <a:spcPct val="0"/>
              </a:spcAft>
            </a:pPr>
            <a:r>
              <a:rPr lang="en-US" b="1" kern="0" noProof="1" smtClean="0">
                <a:solidFill>
                  <a:schemeClr val="bg1"/>
                </a:solidFill>
                <a:latin typeface="Lato" panose="020F0502020204030203" pitchFamily="34" charset="0"/>
                <a:ea typeface="Open Sans" panose="020B0606030504020204" pitchFamily="34" charset="0"/>
                <a:cs typeface="Lato" panose="020F0502020204030203" pitchFamily="34" charset="0"/>
              </a:rPr>
              <a:t>We Talking About  </a:t>
            </a:r>
            <a:r>
              <a:rPr lang="en-US" b="1" kern="0" noProof="1">
                <a:solidFill>
                  <a:schemeClr val="bg1"/>
                </a:solidFill>
                <a:latin typeface="Lato" panose="020F0502020204030203" pitchFamily="34" charset="0"/>
                <a:ea typeface="Open Sans" panose="020B0606030504020204" pitchFamily="34" charset="0"/>
                <a:cs typeface="Lato" panose="020F0502020204030203" pitchFamily="34" charset="0"/>
              </a:rPr>
              <a:t>Map</a:t>
            </a:r>
          </a:p>
        </p:txBody>
      </p:sp>
      <p:sp>
        <p:nvSpPr>
          <p:cNvPr id="28" name="Rectangle 27"/>
          <p:cNvSpPr/>
          <p:nvPr/>
        </p:nvSpPr>
        <p:spPr>
          <a:xfrm>
            <a:off x="993716" y="3861983"/>
            <a:ext cx="3279245" cy="1200329"/>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t>
            </a:r>
          </a:p>
        </p:txBody>
      </p:sp>
      <p:grpSp>
        <p:nvGrpSpPr>
          <p:cNvPr id="29" name="Group 28"/>
          <p:cNvGrpSpPr/>
          <p:nvPr/>
        </p:nvGrpSpPr>
        <p:grpSpPr>
          <a:xfrm>
            <a:off x="1074583" y="3659112"/>
            <a:ext cx="803515" cy="79100"/>
            <a:chOff x="4886324" y="1149215"/>
            <a:chExt cx="2017487" cy="45720"/>
          </a:xfrm>
          <a:solidFill>
            <a:schemeClr val="accent4"/>
          </a:solidFill>
        </p:grpSpPr>
        <p:sp>
          <p:nvSpPr>
            <p:cNvPr id="30" name="Rectangle 29"/>
            <p:cNvSpPr/>
            <p:nvPr/>
          </p:nvSpPr>
          <p:spPr>
            <a:xfrm>
              <a:off x="4886325" y="1149216"/>
              <a:ext cx="2017486"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1" name="Rectangle 30"/>
            <p:cNvSpPr/>
            <p:nvPr/>
          </p:nvSpPr>
          <p:spPr>
            <a:xfrm>
              <a:off x="4886324" y="1149215"/>
              <a:ext cx="1039699"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2" name="Oval 31"/>
          <p:cNvSpPr/>
          <p:nvPr/>
        </p:nvSpPr>
        <p:spPr>
          <a:xfrm flipH="1">
            <a:off x="7553714" y="1520264"/>
            <a:ext cx="1219152" cy="121915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4" name="Text Placeholder 3"/>
          <p:cNvSpPr txBox="1">
            <a:spLocks/>
          </p:cNvSpPr>
          <p:nvPr/>
        </p:nvSpPr>
        <p:spPr>
          <a:xfrm flipH="1">
            <a:off x="7862974" y="1719504"/>
            <a:ext cx="549831" cy="369332"/>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2400" spc="-150" dirty="0" smtClean="0">
                <a:solidFill>
                  <a:schemeClr val="bg1"/>
                </a:solidFill>
                <a:latin typeface="Lato" panose="020F0502020204030203" pitchFamily="34" charset="0"/>
                <a:ea typeface="Open Sans" panose="020B0606030504020204" pitchFamily="34" charset="0"/>
                <a:cs typeface="Lato" panose="020F0502020204030203" pitchFamily="34" charset="0"/>
              </a:rPr>
              <a:t>15</a:t>
            </a:r>
            <a:r>
              <a:rPr lang="en-US" sz="2400" spc="-150" dirty="0">
                <a:solidFill>
                  <a:schemeClr val="bg1"/>
                </a:solidFill>
                <a:latin typeface="Lato" panose="020F0502020204030203" pitchFamily="34" charset="0"/>
                <a:ea typeface="Open Sans" panose="020B0606030504020204" pitchFamily="34" charset="0"/>
                <a:cs typeface="Lato" panose="020F0502020204030203" pitchFamily="34" charset="0"/>
              </a:rPr>
              <a:t>%</a:t>
            </a:r>
          </a:p>
        </p:txBody>
      </p:sp>
      <p:sp>
        <p:nvSpPr>
          <p:cNvPr id="35" name="Rectangle 34"/>
          <p:cNvSpPr/>
          <p:nvPr/>
        </p:nvSpPr>
        <p:spPr>
          <a:xfrm flipH="1">
            <a:off x="7618717" y="2049812"/>
            <a:ext cx="1162640" cy="415498"/>
          </a:xfrm>
          <a:prstGeom prst="rect">
            <a:avLst/>
          </a:prstGeom>
        </p:spPr>
        <p:txBody>
          <a:bodyPr wrap="square">
            <a:spAutoFit/>
          </a:bodyPr>
          <a:lstStyle/>
          <a:p>
            <a:pPr algn="ct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ipsum dolor sit </a:t>
            </a:r>
            <a:r>
              <a:rPr lang="en-US" sz="1050" noProof="1" smtClean="0">
                <a:solidFill>
                  <a:schemeClr val="bg1"/>
                </a:solidFill>
                <a:latin typeface="+mj-lt"/>
                <a:ea typeface="Open Sans Light" panose="020B0306030504020204" pitchFamily="34" charset="0"/>
                <a:cs typeface="Open Sans Light" panose="020B0306030504020204" pitchFamily="34" charset="0"/>
              </a:rPr>
              <a:t>ame</a:t>
            </a:r>
            <a:endParaRPr lang="en-US" sz="105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1302892961"/>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91</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Indonesia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2" name="Group 1"/>
          <p:cNvGrpSpPr/>
          <p:nvPr/>
        </p:nvGrpSpPr>
        <p:grpSpPr>
          <a:xfrm>
            <a:off x="4737100" y="1604179"/>
            <a:ext cx="7454900" cy="4320568"/>
            <a:chOff x="1186776" y="824119"/>
            <a:chExt cx="6770450" cy="3923887"/>
          </a:xfrm>
        </p:grpSpPr>
        <p:grpSp>
          <p:nvGrpSpPr>
            <p:cNvPr id="5" name="Group 4"/>
            <p:cNvGrpSpPr/>
            <p:nvPr/>
          </p:nvGrpSpPr>
          <p:grpSpPr>
            <a:xfrm>
              <a:off x="1186776" y="1692472"/>
              <a:ext cx="6770450" cy="2479282"/>
              <a:chOff x="676275" y="1387475"/>
              <a:chExt cx="7794625" cy="2854326"/>
            </a:xfrm>
          </p:grpSpPr>
          <p:sp>
            <p:nvSpPr>
              <p:cNvPr id="6" name="Freeform 5"/>
              <p:cNvSpPr>
                <a:spLocks/>
              </p:cNvSpPr>
              <p:nvPr/>
            </p:nvSpPr>
            <p:spPr bwMode="auto">
              <a:xfrm>
                <a:off x="676275" y="1419225"/>
                <a:ext cx="22225" cy="15875"/>
              </a:xfrm>
              <a:custGeom>
                <a:avLst/>
                <a:gdLst/>
                <a:ahLst/>
                <a:cxnLst>
                  <a:cxn ang="0">
                    <a:pos x="1" y="0"/>
                  </a:cxn>
                  <a:cxn ang="0">
                    <a:pos x="0" y="2"/>
                  </a:cxn>
                  <a:cxn ang="0">
                    <a:pos x="7" y="6"/>
                  </a:cxn>
                  <a:cxn ang="0">
                    <a:pos x="8" y="4"/>
                  </a:cxn>
                  <a:cxn ang="0">
                    <a:pos x="1" y="0"/>
                  </a:cxn>
                </a:cxnLst>
                <a:rect l="0" t="0" r="r" b="b"/>
                <a:pathLst>
                  <a:path w="8" h="6">
                    <a:moveTo>
                      <a:pt x="1" y="0"/>
                    </a:moveTo>
                    <a:cubicBezTo>
                      <a:pt x="1" y="1"/>
                      <a:pt x="1" y="2"/>
                      <a:pt x="0" y="2"/>
                    </a:cubicBezTo>
                    <a:cubicBezTo>
                      <a:pt x="3" y="3"/>
                      <a:pt x="5" y="5"/>
                      <a:pt x="7" y="6"/>
                    </a:cubicBezTo>
                    <a:cubicBezTo>
                      <a:pt x="7" y="5"/>
                      <a:pt x="8" y="5"/>
                      <a:pt x="8" y="4"/>
                    </a:cubicBezTo>
                    <a:cubicBezTo>
                      <a:pt x="8" y="1"/>
                      <a:pt x="4" y="1"/>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 name="Freeform 6"/>
              <p:cNvSpPr>
                <a:spLocks/>
              </p:cNvSpPr>
              <p:nvPr/>
            </p:nvSpPr>
            <p:spPr bwMode="auto">
              <a:xfrm>
                <a:off x="692150" y="1387475"/>
                <a:ext cx="36513" cy="25400"/>
              </a:xfrm>
              <a:custGeom>
                <a:avLst/>
                <a:gdLst/>
                <a:ahLst/>
                <a:cxnLst>
                  <a:cxn ang="0">
                    <a:pos x="7" y="7"/>
                  </a:cxn>
                  <a:cxn ang="0">
                    <a:pos x="10" y="9"/>
                  </a:cxn>
                  <a:cxn ang="0">
                    <a:pos x="12" y="9"/>
                  </a:cxn>
                  <a:cxn ang="0">
                    <a:pos x="12" y="6"/>
                  </a:cxn>
                  <a:cxn ang="0">
                    <a:pos x="12" y="2"/>
                  </a:cxn>
                  <a:cxn ang="0">
                    <a:pos x="9" y="3"/>
                  </a:cxn>
                  <a:cxn ang="0">
                    <a:pos x="7" y="7"/>
                  </a:cxn>
                </a:cxnLst>
                <a:rect l="0" t="0" r="r" b="b"/>
                <a:pathLst>
                  <a:path w="13" h="9">
                    <a:moveTo>
                      <a:pt x="7" y="7"/>
                    </a:moveTo>
                    <a:cubicBezTo>
                      <a:pt x="8" y="8"/>
                      <a:pt x="9" y="9"/>
                      <a:pt x="10" y="9"/>
                    </a:cubicBezTo>
                    <a:cubicBezTo>
                      <a:pt x="12" y="9"/>
                      <a:pt x="12" y="9"/>
                      <a:pt x="12" y="9"/>
                    </a:cubicBezTo>
                    <a:cubicBezTo>
                      <a:pt x="12" y="6"/>
                      <a:pt x="12" y="6"/>
                      <a:pt x="12" y="6"/>
                    </a:cubicBezTo>
                    <a:cubicBezTo>
                      <a:pt x="12" y="4"/>
                      <a:pt x="13" y="3"/>
                      <a:pt x="12" y="2"/>
                    </a:cubicBezTo>
                    <a:cubicBezTo>
                      <a:pt x="11" y="1"/>
                      <a:pt x="10" y="3"/>
                      <a:pt x="9" y="3"/>
                    </a:cubicBezTo>
                    <a:cubicBezTo>
                      <a:pt x="7" y="4"/>
                      <a:pt x="0" y="0"/>
                      <a:pt x="7" y="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 name="Freeform 7"/>
              <p:cNvSpPr>
                <a:spLocks/>
              </p:cNvSpPr>
              <p:nvPr/>
            </p:nvSpPr>
            <p:spPr bwMode="auto">
              <a:xfrm>
                <a:off x="695325" y="1430338"/>
                <a:ext cx="1838325" cy="1970088"/>
              </a:xfrm>
              <a:custGeom>
                <a:avLst/>
                <a:gdLst/>
                <a:ahLst/>
                <a:cxnLst>
                  <a:cxn ang="0">
                    <a:pos x="650" y="575"/>
                  </a:cxn>
                  <a:cxn ang="0">
                    <a:pos x="649" y="616"/>
                  </a:cxn>
                  <a:cxn ang="0">
                    <a:pos x="643" y="678"/>
                  </a:cxn>
                  <a:cxn ang="0">
                    <a:pos x="627" y="684"/>
                  </a:cxn>
                  <a:cxn ang="0">
                    <a:pos x="582" y="682"/>
                  </a:cxn>
                  <a:cxn ang="0">
                    <a:pos x="575" y="698"/>
                  </a:cxn>
                  <a:cxn ang="0">
                    <a:pos x="554" y="684"/>
                  </a:cxn>
                  <a:cxn ang="0">
                    <a:pos x="531" y="658"/>
                  </a:cxn>
                  <a:cxn ang="0">
                    <a:pos x="504" y="638"/>
                  </a:cxn>
                  <a:cxn ang="0">
                    <a:pos x="466" y="612"/>
                  </a:cxn>
                  <a:cxn ang="0">
                    <a:pos x="430" y="577"/>
                  </a:cxn>
                  <a:cxn ang="0">
                    <a:pos x="362" y="505"/>
                  </a:cxn>
                  <a:cxn ang="0">
                    <a:pos x="332" y="443"/>
                  </a:cxn>
                  <a:cxn ang="0">
                    <a:pos x="326" y="425"/>
                  </a:cxn>
                  <a:cxn ang="0">
                    <a:pos x="314" y="412"/>
                  </a:cxn>
                  <a:cxn ang="0">
                    <a:pos x="292" y="373"/>
                  </a:cxn>
                  <a:cxn ang="0">
                    <a:pos x="278" y="355"/>
                  </a:cxn>
                  <a:cxn ang="0">
                    <a:pos x="238" y="319"/>
                  </a:cxn>
                  <a:cxn ang="0">
                    <a:pos x="229" y="291"/>
                  </a:cxn>
                  <a:cxn ang="0">
                    <a:pos x="215" y="250"/>
                  </a:cxn>
                  <a:cxn ang="0">
                    <a:pos x="187" y="219"/>
                  </a:cxn>
                  <a:cxn ang="0">
                    <a:pos x="163" y="206"/>
                  </a:cxn>
                  <a:cxn ang="0">
                    <a:pos x="150" y="184"/>
                  </a:cxn>
                  <a:cxn ang="0">
                    <a:pos x="124" y="146"/>
                  </a:cxn>
                  <a:cxn ang="0">
                    <a:pos x="103" y="123"/>
                  </a:cxn>
                  <a:cxn ang="0">
                    <a:pos x="71" y="106"/>
                  </a:cxn>
                  <a:cxn ang="0">
                    <a:pos x="53" y="88"/>
                  </a:cxn>
                  <a:cxn ang="0">
                    <a:pos x="24" y="63"/>
                  </a:cxn>
                  <a:cxn ang="0">
                    <a:pos x="8" y="37"/>
                  </a:cxn>
                  <a:cxn ang="0">
                    <a:pos x="3" y="6"/>
                  </a:cxn>
                  <a:cxn ang="0">
                    <a:pos x="43" y="9"/>
                  </a:cxn>
                  <a:cxn ang="0">
                    <a:pos x="78" y="26"/>
                  </a:cxn>
                  <a:cxn ang="0">
                    <a:pos x="129" y="28"/>
                  </a:cxn>
                  <a:cxn ang="0">
                    <a:pos x="163" y="46"/>
                  </a:cxn>
                  <a:cxn ang="0">
                    <a:pos x="186" y="87"/>
                  </a:cxn>
                  <a:cxn ang="0">
                    <a:pos x="201" y="100"/>
                  </a:cxn>
                  <a:cxn ang="0">
                    <a:pos x="259" y="139"/>
                  </a:cxn>
                  <a:cxn ang="0">
                    <a:pos x="290" y="182"/>
                  </a:cxn>
                  <a:cxn ang="0">
                    <a:pos x="296" y="187"/>
                  </a:cxn>
                  <a:cxn ang="0">
                    <a:pos x="323" y="210"/>
                  </a:cxn>
                  <a:cxn ang="0">
                    <a:pos x="348" y="204"/>
                  </a:cxn>
                  <a:cxn ang="0">
                    <a:pos x="402" y="246"/>
                  </a:cxn>
                  <a:cxn ang="0">
                    <a:pos x="428" y="284"/>
                  </a:cxn>
                  <a:cxn ang="0">
                    <a:pos x="471" y="312"/>
                  </a:cxn>
                  <a:cxn ang="0">
                    <a:pos x="462" y="328"/>
                  </a:cxn>
                  <a:cxn ang="0">
                    <a:pos x="511" y="319"/>
                  </a:cxn>
                  <a:cxn ang="0">
                    <a:pos x="509" y="343"/>
                  </a:cxn>
                  <a:cxn ang="0">
                    <a:pos x="500" y="358"/>
                  </a:cxn>
                  <a:cxn ang="0">
                    <a:pos x="507" y="365"/>
                  </a:cxn>
                  <a:cxn ang="0">
                    <a:pos x="493" y="385"/>
                  </a:cxn>
                  <a:cxn ang="0">
                    <a:pos x="550" y="404"/>
                  </a:cxn>
                  <a:cxn ang="0">
                    <a:pos x="563" y="455"/>
                  </a:cxn>
                  <a:cxn ang="0">
                    <a:pos x="573" y="464"/>
                  </a:cxn>
                  <a:cxn ang="0">
                    <a:pos x="575" y="485"/>
                  </a:cxn>
                  <a:cxn ang="0">
                    <a:pos x="586" y="482"/>
                  </a:cxn>
                  <a:cxn ang="0">
                    <a:pos x="617" y="485"/>
                  </a:cxn>
                  <a:cxn ang="0">
                    <a:pos x="642" y="509"/>
                  </a:cxn>
                  <a:cxn ang="0">
                    <a:pos x="650" y="546"/>
                  </a:cxn>
                </a:cxnLst>
                <a:rect l="0" t="0" r="r" b="b"/>
                <a:pathLst>
                  <a:path w="654" h="700">
                    <a:moveTo>
                      <a:pt x="650" y="546"/>
                    </a:moveTo>
                    <a:cubicBezTo>
                      <a:pt x="648" y="549"/>
                      <a:pt x="646" y="550"/>
                      <a:pt x="645" y="553"/>
                    </a:cubicBezTo>
                    <a:cubicBezTo>
                      <a:pt x="644" y="556"/>
                      <a:pt x="645" y="558"/>
                      <a:pt x="644" y="561"/>
                    </a:cubicBezTo>
                    <a:cubicBezTo>
                      <a:pt x="644" y="563"/>
                      <a:pt x="643" y="564"/>
                      <a:pt x="643" y="565"/>
                    </a:cubicBezTo>
                    <a:cubicBezTo>
                      <a:pt x="643" y="568"/>
                      <a:pt x="646" y="568"/>
                      <a:pt x="648" y="569"/>
                    </a:cubicBezTo>
                    <a:cubicBezTo>
                      <a:pt x="649" y="571"/>
                      <a:pt x="650" y="573"/>
                      <a:pt x="650" y="575"/>
                    </a:cubicBezTo>
                    <a:cubicBezTo>
                      <a:pt x="650" y="578"/>
                      <a:pt x="647" y="580"/>
                      <a:pt x="646" y="583"/>
                    </a:cubicBezTo>
                    <a:cubicBezTo>
                      <a:pt x="644" y="587"/>
                      <a:pt x="643" y="589"/>
                      <a:pt x="643" y="594"/>
                    </a:cubicBezTo>
                    <a:cubicBezTo>
                      <a:pt x="643" y="596"/>
                      <a:pt x="643" y="596"/>
                      <a:pt x="643" y="596"/>
                    </a:cubicBezTo>
                    <a:cubicBezTo>
                      <a:pt x="643" y="599"/>
                      <a:pt x="643" y="601"/>
                      <a:pt x="643" y="604"/>
                    </a:cubicBezTo>
                    <a:cubicBezTo>
                      <a:pt x="643" y="606"/>
                      <a:pt x="644" y="606"/>
                      <a:pt x="645" y="607"/>
                    </a:cubicBezTo>
                    <a:cubicBezTo>
                      <a:pt x="647" y="610"/>
                      <a:pt x="649" y="612"/>
                      <a:pt x="649" y="616"/>
                    </a:cubicBezTo>
                    <a:cubicBezTo>
                      <a:pt x="649" y="623"/>
                      <a:pt x="646" y="626"/>
                      <a:pt x="646" y="633"/>
                    </a:cubicBezTo>
                    <a:cubicBezTo>
                      <a:pt x="646" y="635"/>
                      <a:pt x="648" y="637"/>
                      <a:pt x="648" y="640"/>
                    </a:cubicBezTo>
                    <a:cubicBezTo>
                      <a:pt x="648" y="643"/>
                      <a:pt x="646" y="645"/>
                      <a:pt x="645" y="648"/>
                    </a:cubicBezTo>
                    <a:cubicBezTo>
                      <a:pt x="643" y="653"/>
                      <a:pt x="642" y="656"/>
                      <a:pt x="642" y="661"/>
                    </a:cubicBezTo>
                    <a:cubicBezTo>
                      <a:pt x="642" y="666"/>
                      <a:pt x="642" y="666"/>
                      <a:pt x="642" y="666"/>
                    </a:cubicBezTo>
                    <a:cubicBezTo>
                      <a:pt x="643" y="678"/>
                      <a:pt x="643" y="678"/>
                      <a:pt x="643" y="678"/>
                    </a:cubicBezTo>
                    <a:cubicBezTo>
                      <a:pt x="643" y="685"/>
                      <a:pt x="642" y="690"/>
                      <a:pt x="638" y="696"/>
                    </a:cubicBezTo>
                    <a:cubicBezTo>
                      <a:pt x="637" y="696"/>
                      <a:pt x="637" y="696"/>
                      <a:pt x="637" y="696"/>
                    </a:cubicBezTo>
                    <a:cubicBezTo>
                      <a:pt x="636" y="695"/>
                      <a:pt x="636" y="694"/>
                      <a:pt x="634" y="694"/>
                    </a:cubicBezTo>
                    <a:cubicBezTo>
                      <a:pt x="631" y="694"/>
                      <a:pt x="628" y="693"/>
                      <a:pt x="628" y="690"/>
                    </a:cubicBezTo>
                    <a:cubicBezTo>
                      <a:pt x="628" y="685"/>
                      <a:pt x="628" y="685"/>
                      <a:pt x="628" y="685"/>
                    </a:cubicBezTo>
                    <a:cubicBezTo>
                      <a:pt x="628" y="684"/>
                      <a:pt x="628" y="684"/>
                      <a:pt x="627" y="684"/>
                    </a:cubicBezTo>
                    <a:cubicBezTo>
                      <a:pt x="625" y="684"/>
                      <a:pt x="623" y="685"/>
                      <a:pt x="621" y="684"/>
                    </a:cubicBezTo>
                    <a:cubicBezTo>
                      <a:pt x="617" y="682"/>
                      <a:pt x="615" y="680"/>
                      <a:pt x="611" y="680"/>
                    </a:cubicBezTo>
                    <a:cubicBezTo>
                      <a:pt x="605" y="680"/>
                      <a:pt x="603" y="686"/>
                      <a:pt x="601" y="691"/>
                    </a:cubicBezTo>
                    <a:cubicBezTo>
                      <a:pt x="599" y="691"/>
                      <a:pt x="599" y="691"/>
                      <a:pt x="599" y="691"/>
                    </a:cubicBezTo>
                    <a:cubicBezTo>
                      <a:pt x="595" y="688"/>
                      <a:pt x="593" y="686"/>
                      <a:pt x="588" y="684"/>
                    </a:cubicBezTo>
                    <a:cubicBezTo>
                      <a:pt x="585" y="683"/>
                      <a:pt x="584" y="683"/>
                      <a:pt x="582" y="682"/>
                    </a:cubicBezTo>
                    <a:cubicBezTo>
                      <a:pt x="576" y="678"/>
                      <a:pt x="573" y="676"/>
                      <a:pt x="566" y="675"/>
                    </a:cubicBezTo>
                    <a:cubicBezTo>
                      <a:pt x="566" y="675"/>
                      <a:pt x="566" y="675"/>
                      <a:pt x="566" y="675"/>
                    </a:cubicBezTo>
                    <a:cubicBezTo>
                      <a:pt x="566" y="676"/>
                      <a:pt x="566" y="677"/>
                      <a:pt x="566" y="678"/>
                    </a:cubicBezTo>
                    <a:cubicBezTo>
                      <a:pt x="566" y="681"/>
                      <a:pt x="569" y="681"/>
                      <a:pt x="570" y="684"/>
                    </a:cubicBezTo>
                    <a:cubicBezTo>
                      <a:pt x="571" y="688"/>
                      <a:pt x="572" y="690"/>
                      <a:pt x="573" y="693"/>
                    </a:cubicBezTo>
                    <a:cubicBezTo>
                      <a:pt x="573" y="695"/>
                      <a:pt x="575" y="696"/>
                      <a:pt x="575" y="698"/>
                    </a:cubicBezTo>
                    <a:cubicBezTo>
                      <a:pt x="575" y="699"/>
                      <a:pt x="574" y="699"/>
                      <a:pt x="574" y="700"/>
                    </a:cubicBezTo>
                    <a:cubicBezTo>
                      <a:pt x="570" y="700"/>
                      <a:pt x="570" y="700"/>
                      <a:pt x="570" y="700"/>
                    </a:cubicBezTo>
                    <a:cubicBezTo>
                      <a:pt x="568" y="700"/>
                      <a:pt x="566" y="700"/>
                      <a:pt x="565" y="698"/>
                    </a:cubicBezTo>
                    <a:cubicBezTo>
                      <a:pt x="565" y="697"/>
                      <a:pt x="566" y="695"/>
                      <a:pt x="565" y="694"/>
                    </a:cubicBezTo>
                    <a:cubicBezTo>
                      <a:pt x="564" y="692"/>
                      <a:pt x="562" y="692"/>
                      <a:pt x="561" y="691"/>
                    </a:cubicBezTo>
                    <a:cubicBezTo>
                      <a:pt x="558" y="689"/>
                      <a:pt x="557" y="687"/>
                      <a:pt x="554" y="684"/>
                    </a:cubicBezTo>
                    <a:cubicBezTo>
                      <a:pt x="552" y="683"/>
                      <a:pt x="550" y="683"/>
                      <a:pt x="549" y="681"/>
                    </a:cubicBezTo>
                    <a:cubicBezTo>
                      <a:pt x="549" y="678"/>
                      <a:pt x="547" y="677"/>
                      <a:pt x="545" y="675"/>
                    </a:cubicBezTo>
                    <a:cubicBezTo>
                      <a:pt x="544" y="675"/>
                      <a:pt x="543" y="675"/>
                      <a:pt x="542" y="674"/>
                    </a:cubicBezTo>
                    <a:cubicBezTo>
                      <a:pt x="540" y="672"/>
                      <a:pt x="540" y="670"/>
                      <a:pt x="537" y="668"/>
                    </a:cubicBezTo>
                    <a:cubicBezTo>
                      <a:pt x="534" y="665"/>
                      <a:pt x="531" y="663"/>
                      <a:pt x="531" y="658"/>
                    </a:cubicBezTo>
                    <a:cubicBezTo>
                      <a:pt x="531" y="658"/>
                      <a:pt x="531" y="658"/>
                      <a:pt x="531" y="658"/>
                    </a:cubicBezTo>
                    <a:cubicBezTo>
                      <a:pt x="529" y="657"/>
                      <a:pt x="529" y="655"/>
                      <a:pt x="528" y="653"/>
                    </a:cubicBezTo>
                    <a:cubicBezTo>
                      <a:pt x="527" y="650"/>
                      <a:pt x="525" y="649"/>
                      <a:pt x="522" y="648"/>
                    </a:cubicBezTo>
                    <a:cubicBezTo>
                      <a:pt x="520" y="647"/>
                      <a:pt x="518" y="647"/>
                      <a:pt x="516" y="646"/>
                    </a:cubicBezTo>
                    <a:cubicBezTo>
                      <a:pt x="516" y="645"/>
                      <a:pt x="516" y="643"/>
                      <a:pt x="515" y="642"/>
                    </a:cubicBezTo>
                    <a:cubicBezTo>
                      <a:pt x="513" y="642"/>
                      <a:pt x="512" y="642"/>
                      <a:pt x="510" y="641"/>
                    </a:cubicBezTo>
                    <a:cubicBezTo>
                      <a:pt x="507" y="640"/>
                      <a:pt x="506" y="638"/>
                      <a:pt x="504" y="638"/>
                    </a:cubicBezTo>
                    <a:cubicBezTo>
                      <a:pt x="501" y="637"/>
                      <a:pt x="499" y="638"/>
                      <a:pt x="497" y="637"/>
                    </a:cubicBezTo>
                    <a:cubicBezTo>
                      <a:pt x="496" y="635"/>
                      <a:pt x="496" y="634"/>
                      <a:pt x="495" y="632"/>
                    </a:cubicBezTo>
                    <a:cubicBezTo>
                      <a:pt x="494" y="631"/>
                      <a:pt x="492" y="632"/>
                      <a:pt x="492" y="631"/>
                    </a:cubicBezTo>
                    <a:cubicBezTo>
                      <a:pt x="490" y="629"/>
                      <a:pt x="490" y="627"/>
                      <a:pt x="489" y="626"/>
                    </a:cubicBezTo>
                    <a:cubicBezTo>
                      <a:pt x="484" y="623"/>
                      <a:pt x="482" y="619"/>
                      <a:pt x="477" y="617"/>
                    </a:cubicBezTo>
                    <a:cubicBezTo>
                      <a:pt x="473" y="614"/>
                      <a:pt x="469" y="616"/>
                      <a:pt x="466" y="612"/>
                    </a:cubicBezTo>
                    <a:cubicBezTo>
                      <a:pt x="464" y="611"/>
                      <a:pt x="465" y="609"/>
                      <a:pt x="463" y="607"/>
                    </a:cubicBezTo>
                    <a:cubicBezTo>
                      <a:pt x="462" y="605"/>
                      <a:pt x="460" y="604"/>
                      <a:pt x="457" y="603"/>
                    </a:cubicBezTo>
                    <a:cubicBezTo>
                      <a:pt x="449" y="597"/>
                      <a:pt x="445" y="594"/>
                      <a:pt x="438" y="589"/>
                    </a:cubicBezTo>
                    <a:cubicBezTo>
                      <a:pt x="434" y="586"/>
                      <a:pt x="433" y="583"/>
                      <a:pt x="429" y="581"/>
                    </a:cubicBezTo>
                    <a:cubicBezTo>
                      <a:pt x="428" y="581"/>
                      <a:pt x="428" y="581"/>
                      <a:pt x="428" y="580"/>
                    </a:cubicBezTo>
                    <a:cubicBezTo>
                      <a:pt x="429" y="579"/>
                      <a:pt x="430" y="579"/>
                      <a:pt x="430" y="577"/>
                    </a:cubicBezTo>
                    <a:cubicBezTo>
                      <a:pt x="430" y="574"/>
                      <a:pt x="428" y="572"/>
                      <a:pt x="427" y="569"/>
                    </a:cubicBezTo>
                    <a:cubicBezTo>
                      <a:pt x="425" y="565"/>
                      <a:pt x="425" y="562"/>
                      <a:pt x="422" y="560"/>
                    </a:cubicBezTo>
                    <a:cubicBezTo>
                      <a:pt x="417" y="556"/>
                      <a:pt x="413" y="556"/>
                      <a:pt x="408" y="553"/>
                    </a:cubicBezTo>
                    <a:cubicBezTo>
                      <a:pt x="398" y="549"/>
                      <a:pt x="395" y="544"/>
                      <a:pt x="388" y="536"/>
                    </a:cubicBezTo>
                    <a:cubicBezTo>
                      <a:pt x="380" y="527"/>
                      <a:pt x="380" y="518"/>
                      <a:pt x="371" y="509"/>
                    </a:cubicBezTo>
                    <a:cubicBezTo>
                      <a:pt x="369" y="506"/>
                      <a:pt x="365" y="507"/>
                      <a:pt x="362" y="505"/>
                    </a:cubicBezTo>
                    <a:cubicBezTo>
                      <a:pt x="356" y="501"/>
                      <a:pt x="351" y="497"/>
                      <a:pt x="351" y="490"/>
                    </a:cubicBezTo>
                    <a:cubicBezTo>
                      <a:pt x="351" y="472"/>
                      <a:pt x="351" y="472"/>
                      <a:pt x="351" y="472"/>
                    </a:cubicBezTo>
                    <a:cubicBezTo>
                      <a:pt x="351" y="469"/>
                      <a:pt x="349" y="467"/>
                      <a:pt x="348" y="464"/>
                    </a:cubicBezTo>
                    <a:cubicBezTo>
                      <a:pt x="346" y="460"/>
                      <a:pt x="346" y="456"/>
                      <a:pt x="342" y="455"/>
                    </a:cubicBezTo>
                    <a:cubicBezTo>
                      <a:pt x="340" y="452"/>
                      <a:pt x="337" y="451"/>
                      <a:pt x="336" y="447"/>
                    </a:cubicBezTo>
                    <a:cubicBezTo>
                      <a:pt x="335" y="445"/>
                      <a:pt x="334" y="444"/>
                      <a:pt x="332" y="443"/>
                    </a:cubicBezTo>
                    <a:cubicBezTo>
                      <a:pt x="331" y="442"/>
                      <a:pt x="330" y="442"/>
                      <a:pt x="330" y="440"/>
                    </a:cubicBezTo>
                    <a:cubicBezTo>
                      <a:pt x="330" y="438"/>
                      <a:pt x="330" y="438"/>
                      <a:pt x="330" y="438"/>
                    </a:cubicBezTo>
                    <a:cubicBezTo>
                      <a:pt x="330" y="435"/>
                      <a:pt x="329" y="434"/>
                      <a:pt x="328" y="433"/>
                    </a:cubicBezTo>
                    <a:cubicBezTo>
                      <a:pt x="327" y="431"/>
                      <a:pt x="327" y="430"/>
                      <a:pt x="326" y="429"/>
                    </a:cubicBezTo>
                    <a:cubicBezTo>
                      <a:pt x="325" y="429"/>
                      <a:pt x="326" y="429"/>
                      <a:pt x="326" y="428"/>
                    </a:cubicBezTo>
                    <a:cubicBezTo>
                      <a:pt x="326" y="425"/>
                      <a:pt x="326" y="425"/>
                      <a:pt x="326" y="425"/>
                    </a:cubicBezTo>
                    <a:cubicBezTo>
                      <a:pt x="326" y="423"/>
                      <a:pt x="324" y="423"/>
                      <a:pt x="322" y="422"/>
                    </a:cubicBezTo>
                    <a:cubicBezTo>
                      <a:pt x="321" y="421"/>
                      <a:pt x="320" y="419"/>
                      <a:pt x="318" y="419"/>
                    </a:cubicBezTo>
                    <a:cubicBezTo>
                      <a:pt x="318" y="419"/>
                      <a:pt x="317" y="419"/>
                      <a:pt x="317" y="419"/>
                    </a:cubicBezTo>
                    <a:cubicBezTo>
                      <a:pt x="317" y="419"/>
                      <a:pt x="316" y="416"/>
                      <a:pt x="316" y="415"/>
                    </a:cubicBezTo>
                    <a:cubicBezTo>
                      <a:pt x="316" y="414"/>
                      <a:pt x="316" y="414"/>
                      <a:pt x="316" y="413"/>
                    </a:cubicBezTo>
                    <a:cubicBezTo>
                      <a:pt x="315" y="412"/>
                      <a:pt x="315" y="412"/>
                      <a:pt x="314" y="412"/>
                    </a:cubicBezTo>
                    <a:cubicBezTo>
                      <a:pt x="313" y="412"/>
                      <a:pt x="313" y="409"/>
                      <a:pt x="313" y="409"/>
                    </a:cubicBezTo>
                    <a:cubicBezTo>
                      <a:pt x="313" y="408"/>
                      <a:pt x="314" y="407"/>
                      <a:pt x="314" y="406"/>
                    </a:cubicBezTo>
                    <a:cubicBezTo>
                      <a:pt x="314" y="403"/>
                      <a:pt x="313" y="402"/>
                      <a:pt x="312" y="399"/>
                    </a:cubicBezTo>
                    <a:cubicBezTo>
                      <a:pt x="309" y="393"/>
                      <a:pt x="308" y="389"/>
                      <a:pt x="303" y="384"/>
                    </a:cubicBezTo>
                    <a:cubicBezTo>
                      <a:pt x="300" y="380"/>
                      <a:pt x="298" y="378"/>
                      <a:pt x="294" y="374"/>
                    </a:cubicBezTo>
                    <a:cubicBezTo>
                      <a:pt x="294" y="374"/>
                      <a:pt x="293" y="373"/>
                      <a:pt x="292" y="373"/>
                    </a:cubicBezTo>
                    <a:cubicBezTo>
                      <a:pt x="290" y="370"/>
                      <a:pt x="289" y="369"/>
                      <a:pt x="286" y="367"/>
                    </a:cubicBezTo>
                    <a:cubicBezTo>
                      <a:pt x="285" y="366"/>
                      <a:pt x="285" y="364"/>
                      <a:pt x="284" y="363"/>
                    </a:cubicBezTo>
                    <a:cubicBezTo>
                      <a:pt x="283" y="362"/>
                      <a:pt x="282" y="362"/>
                      <a:pt x="281" y="361"/>
                    </a:cubicBezTo>
                    <a:cubicBezTo>
                      <a:pt x="280" y="360"/>
                      <a:pt x="279" y="361"/>
                      <a:pt x="279" y="360"/>
                    </a:cubicBezTo>
                    <a:cubicBezTo>
                      <a:pt x="279" y="357"/>
                      <a:pt x="279" y="357"/>
                      <a:pt x="279" y="357"/>
                    </a:cubicBezTo>
                    <a:cubicBezTo>
                      <a:pt x="279" y="356"/>
                      <a:pt x="279" y="355"/>
                      <a:pt x="278" y="355"/>
                    </a:cubicBezTo>
                    <a:cubicBezTo>
                      <a:pt x="275" y="352"/>
                      <a:pt x="275" y="352"/>
                      <a:pt x="275" y="352"/>
                    </a:cubicBezTo>
                    <a:cubicBezTo>
                      <a:pt x="274" y="350"/>
                      <a:pt x="272" y="349"/>
                      <a:pt x="270" y="347"/>
                    </a:cubicBezTo>
                    <a:cubicBezTo>
                      <a:pt x="265" y="344"/>
                      <a:pt x="263" y="342"/>
                      <a:pt x="258" y="338"/>
                    </a:cubicBezTo>
                    <a:cubicBezTo>
                      <a:pt x="254" y="334"/>
                      <a:pt x="252" y="331"/>
                      <a:pt x="248" y="327"/>
                    </a:cubicBezTo>
                    <a:cubicBezTo>
                      <a:pt x="245" y="325"/>
                      <a:pt x="243" y="325"/>
                      <a:pt x="241" y="323"/>
                    </a:cubicBezTo>
                    <a:cubicBezTo>
                      <a:pt x="239" y="321"/>
                      <a:pt x="238" y="321"/>
                      <a:pt x="238" y="319"/>
                    </a:cubicBezTo>
                    <a:cubicBezTo>
                      <a:pt x="238" y="318"/>
                      <a:pt x="238" y="318"/>
                      <a:pt x="238" y="317"/>
                    </a:cubicBezTo>
                    <a:cubicBezTo>
                      <a:pt x="238" y="315"/>
                      <a:pt x="237" y="314"/>
                      <a:pt x="237" y="311"/>
                    </a:cubicBezTo>
                    <a:cubicBezTo>
                      <a:pt x="237" y="306"/>
                      <a:pt x="237" y="306"/>
                      <a:pt x="237" y="306"/>
                    </a:cubicBezTo>
                    <a:cubicBezTo>
                      <a:pt x="237" y="305"/>
                      <a:pt x="235" y="304"/>
                      <a:pt x="234" y="304"/>
                    </a:cubicBezTo>
                    <a:cubicBezTo>
                      <a:pt x="233" y="304"/>
                      <a:pt x="234" y="300"/>
                      <a:pt x="234" y="299"/>
                    </a:cubicBezTo>
                    <a:cubicBezTo>
                      <a:pt x="234" y="295"/>
                      <a:pt x="232" y="293"/>
                      <a:pt x="229" y="291"/>
                    </a:cubicBezTo>
                    <a:cubicBezTo>
                      <a:pt x="229" y="288"/>
                      <a:pt x="229" y="288"/>
                      <a:pt x="229" y="288"/>
                    </a:cubicBezTo>
                    <a:cubicBezTo>
                      <a:pt x="229" y="285"/>
                      <a:pt x="227" y="284"/>
                      <a:pt x="226" y="281"/>
                    </a:cubicBezTo>
                    <a:cubicBezTo>
                      <a:pt x="225" y="276"/>
                      <a:pt x="224" y="273"/>
                      <a:pt x="222" y="268"/>
                    </a:cubicBezTo>
                    <a:cubicBezTo>
                      <a:pt x="222" y="264"/>
                      <a:pt x="222" y="262"/>
                      <a:pt x="221" y="259"/>
                    </a:cubicBezTo>
                    <a:cubicBezTo>
                      <a:pt x="220" y="257"/>
                      <a:pt x="218" y="256"/>
                      <a:pt x="217" y="254"/>
                    </a:cubicBezTo>
                    <a:cubicBezTo>
                      <a:pt x="216" y="252"/>
                      <a:pt x="216" y="252"/>
                      <a:pt x="215" y="250"/>
                    </a:cubicBezTo>
                    <a:cubicBezTo>
                      <a:pt x="215" y="246"/>
                      <a:pt x="215" y="243"/>
                      <a:pt x="212" y="240"/>
                    </a:cubicBezTo>
                    <a:cubicBezTo>
                      <a:pt x="207" y="236"/>
                      <a:pt x="208" y="232"/>
                      <a:pt x="204" y="227"/>
                    </a:cubicBezTo>
                    <a:cubicBezTo>
                      <a:pt x="203" y="225"/>
                      <a:pt x="201" y="224"/>
                      <a:pt x="198" y="223"/>
                    </a:cubicBezTo>
                    <a:cubicBezTo>
                      <a:pt x="196" y="222"/>
                      <a:pt x="195" y="221"/>
                      <a:pt x="193" y="221"/>
                    </a:cubicBezTo>
                    <a:cubicBezTo>
                      <a:pt x="192" y="221"/>
                      <a:pt x="191" y="221"/>
                      <a:pt x="191" y="220"/>
                    </a:cubicBezTo>
                    <a:cubicBezTo>
                      <a:pt x="191" y="218"/>
                      <a:pt x="190" y="219"/>
                      <a:pt x="187" y="219"/>
                    </a:cubicBezTo>
                    <a:cubicBezTo>
                      <a:pt x="186" y="219"/>
                      <a:pt x="185" y="217"/>
                      <a:pt x="185" y="216"/>
                    </a:cubicBezTo>
                    <a:cubicBezTo>
                      <a:pt x="184" y="215"/>
                      <a:pt x="183" y="215"/>
                      <a:pt x="182" y="214"/>
                    </a:cubicBezTo>
                    <a:cubicBezTo>
                      <a:pt x="181" y="213"/>
                      <a:pt x="180" y="212"/>
                      <a:pt x="178" y="211"/>
                    </a:cubicBezTo>
                    <a:cubicBezTo>
                      <a:pt x="175" y="209"/>
                      <a:pt x="174" y="209"/>
                      <a:pt x="171" y="207"/>
                    </a:cubicBezTo>
                    <a:cubicBezTo>
                      <a:pt x="170" y="206"/>
                      <a:pt x="169" y="205"/>
                      <a:pt x="167" y="205"/>
                    </a:cubicBezTo>
                    <a:cubicBezTo>
                      <a:pt x="165" y="205"/>
                      <a:pt x="164" y="206"/>
                      <a:pt x="163" y="206"/>
                    </a:cubicBezTo>
                    <a:cubicBezTo>
                      <a:pt x="161" y="206"/>
                      <a:pt x="160" y="206"/>
                      <a:pt x="158" y="205"/>
                    </a:cubicBezTo>
                    <a:cubicBezTo>
                      <a:pt x="157" y="205"/>
                      <a:pt x="156" y="205"/>
                      <a:pt x="155" y="204"/>
                    </a:cubicBezTo>
                    <a:cubicBezTo>
                      <a:pt x="153" y="203"/>
                      <a:pt x="153" y="202"/>
                      <a:pt x="151" y="200"/>
                    </a:cubicBezTo>
                    <a:cubicBezTo>
                      <a:pt x="150" y="199"/>
                      <a:pt x="149" y="198"/>
                      <a:pt x="149" y="196"/>
                    </a:cubicBezTo>
                    <a:cubicBezTo>
                      <a:pt x="149" y="193"/>
                      <a:pt x="149" y="193"/>
                      <a:pt x="149" y="193"/>
                    </a:cubicBezTo>
                    <a:cubicBezTo>
                      <a:pt x="149" y="189"/>
                      <a:pt x="150" y="187"/>
                      <a:pt x="150" y="184"/>
                    </a:cubicBezTo>
                    <a:cubicBezTo>
                      <a:pt x="150" y="181"/>
                      <a:pt x="150" y="180"/>
                      <a:pt x="149" y="178"/>
                    </a:cubicBezTo>
                    <a:cubicBezTo>
                      <a:pt x="149" y="177"/>
                      <a:pt x="148" y="177"/>
                      <a:pt x="148" y="176"/>
                    </a:cubicBezTo>
                    <a:cubicBezTo>
                      <a:pt x="146" y="174"/>
                      <a:pt x="145" y="172"/>
                      <a:pt x="143" y="171"/>
                    </a:cubicBezTo>
                    <a:cubicBezTo>
                      <a:pt x="139" y="169"/>
                      <a:pt x="137" y="168"/>
                      <a:pt x="133" y="165"/>
                    </a:cubicBezTo>
                    <a:cubicBezTo>
                      <a:pt x="131" y="159"/>
                      <a:pt x="129" y="156"/>
                      <a:pt x="127" y="150"/>
                    </a:cubicBezTo>
                    <a:cubicBezTo>
                      <a:pt x="126" y="148"/>
                      <a:pt x="126" y="147"/>
                      <a:pt x="124" y="146"/>
                    </a:cubicBezTo>
                    <a:cubicBezTo>
                      <a:pt x="122" y="144"/>
                      <a:pt x="120" y="145"/>
                      <a:pt x="119" y="144"/>
                    </a:cubicBezTo>
                    <a:cubicBezTo>
                      <a:pt x="117" y="142"/>
                      <a:pt x="116" y="140"/>
                      <a:pt x="115" y="138"/>
                    </a:cubicBezTo>
                    <a:cubicBezTo>
                      <a:pt x="114" y="134"/>
                      <a:pt x="114" y="132"/>
                      <a:pt x="112" y="129"/>
                    </a:cubicBezTo>
                    <a:cubicBezTo>
                      <a:pt x="111" y="127"/>
                      <a:pt x="110" y="127"/>
                      <a:pt x="109" y="126"/>
                    </a:cubicBezTo>
                    <a:cubicBezTo>
                      <a:pt x="107" y="125"/>
                      <a:pt x="107" y="125"/>
                      <a:pt x="106" y="125"/>
                    </a:cubicBezTo>
                    <a:cubicBezTo>
                      <a:pt x="105" y="124"/>
                      <a:pt x="103" y="124"/>
                      <a:pt x="103" y="123"/>
                    </a:cubicBezTo>
                    <a:cubicBezTo>
                      <a:pt x="102" y="121"/>
                      <a:pt x="103" y="120"/>
                      <a:pt x="101" y="119"/>
                    </a:cubicBezTo>
                    <a:cubicBezTo>
                      <a:pt x="100" y="117"/>
                      <a:pt x="99" y="117"/>
                      <a:pt x="97" y="116"/>
                    </a:cubicBezTo>
                    <a:cubicBezTo>
                      <a:pt x="96" y="116"/>
                      <a:pt x="95" y="115"/>
                      <a:pt x="94" y="115"/>
                    </a:cubicBezTo>
                    <a:cubicBezTo>
                      <a:pt x="91" y="115"/>
                      <a:pt x="91" y="115"/>
                      <a:pt x="91" y="115"/>
                    </a:cubicBezTo>
                    <a:cubicBezTo>
                      <a:pt x="89" y="115"/>
                      <a:pt x="87" y="116"/>
                      <a:pt x="85" y="116"/>
                    </a:cubicBezTo>
                    <a:cubicBezTo>
                      <a:pt x="78" y="116"/>
                      <a:pt x="74" y="112"/>
                      <a:pt x="71" y="106"/>
                    </a:cubicBezTo>
                    <a:cubicBezTo>
                      <a:pt x="68" y="103"/>
                      <a:pt x="67" y="101"/>
                      <a:pt x="65" y="97"/>
                    </a:cubicBezTo>
                    <a:cubicBezTo>
                      <a:pt x="63" y="95"/>
                      <a:pt x="63" y="94"/>
                      <a:pt x="61" y="92"/>
                    </a:cubicBezTo>
                    <a:cubicBezTo>
                      <a:pt x="61" y="91"/>
                      <a:pt x="60" y="92"/>
                      <a:pt x="59" y="92"/>
                    </a:cubicBezTo>
                    <a:cubicBezTo>
                      <a:pt x="57" y="92"/>
                      <a:pt x="56" y="92"/>
                      <a:pt x="55" y="92"/>
                    </a:cubicBezTo>
                    <a:cubicBezTo>
                      <a:pt x="55" y="91"/>
                      <a:pt x="55" y="91"/>
                      <a:pt x="55" y="90"/>
                    </a:cubicBezTo>
                    <a:cubicBezTo>
                      <a:pt x="54" y="89"/>
                      <a:pt x="54" y="89"/>
                      <a:pt x="53" y="88"/>
                    </a:cubicBezTo>
                    <a:cubicBezTo>
                      <a:pt x="49" y="86"/>
                      <a:pt x="47" y="85"/>
                      <a:pt x="45" y="82"/>
                    </a:cubicBezTo>
                    <a:cubicBezTo>
                      <a:pt x="43" y="78"/>
                      <a:pt x="41" y="76"/>
                      <a:pt x="37" y="73"/>
                    </a:cubicBezTo>
                    <a:cubicBezTo>
                      <a:pt x="35" y="71"/>
                      <a:pt x="35" y="69"/>
                      <a:pt x="32" y="68"/>
                    </a:cubicBezTo>
                    <a:cubicBezTo>
                      <a:pt x="31" y="67"/>
                      <a:pt x="31" y="67"/>
                      <a:pt x="29" y="65"/>
                    </a:cubicBezTo>
                    <a:cubicBezTo>
                      <a:pt x="28" y="64"/>
                      <a:pt x="28" y="63"/>
                      <a:pt x="26" y="63"/>
                    </a:cubicBezTo>
                    <a:cubicBezTo>
                      <a:pt x="25" y="62"/>
                      <a:pt x="25" y="63"/>
                      <a:pt x="24" y="63"/>
                    </a:cubicBezTo>
                    <a:cubicBezTo>
                      <a:pt x="23" y="62"/>
                      <a:pt x="23" y="62"/>
                      <a:pt x="23" y="61"/>
                    </a:cubicBezTo>
                    <a:cubicBezTo>
                      <a:pt x="23" y="60"/>
                      <a:pt x="22" y="60"/>
                      <a:pt x="21" y="59"/>
                    </a:cubicBezTo>
                    <a:cubicBezTo>
                      <a:pt x="19" y="58"/>
                      <a:pt x="20" y="56"/>
                      <a:pt x="19" y="55"/>
                    </a:cubicBezTo>
                    <a:cubicBezTo>
                      <a:pt x="17" y="53"/>
                      <a:pt x="16" y="53"/>
                      <a:pt x="14" y="51"/>
                    </a:cubicBezTo>
                    <a:cubicBezTo>
                      <a:pt x="13" y="49"/>
                      <a:pt x="14" y="48"/>
                      <a:pt x="13" y="46"/>
                    </a:cubicBezTo>
                    <a:cubicBezTo>
                      <a:pt x="12" y="42"/>
                      <a:pt x="10" y="41"/>
                      <a:pt x="8" y="37"/>
                    </a:cubicBezTo>
                    <a:cubicBezTo>
                      <a:pt x="5" y="34"/>
                      <a:pt x="5" y="32"/>
                      <a:pt x="4" y="28"/>
                    </a:cubicBezTo>
                    <a:cubicBezTo>
                      <a:pt x="3" y="25"/>
                      <a:pt x="3" y="24"/>
                      <a:pt x="2" y="21"/>
                    </a:cubicBezTo>
                    <a:cubicBezTo>
                      <a:pt x="2" y="20"/>
                      <a:pt x="1" y="19"/>
                      <a:pt x="1" y="18"/>
                    </a:cubicBezTo>
                    <a:cubicBezTo>
                      <a:pt x="1" y="16"/>
                      <a:pt x="1" y="16"/>
                      <a:pt x="1" y="16"/>
                    </a:cubicBezTo>
                    <a:cubicBezTo>
                      <a:pt x="1" y="12"/>
                      <a:pt x="0" y="11"/>
                      <a:pt x="0" y="7"/>
                    </a:cubicBezTo>
                    <a:cubicBezTo>
                      <a:pt x="0" y="6"/>
                      <a:pt x="2" y="6"/>
                      <a:pt x="3" y="6"/>
                    </a:cubicBezTo>
                    <a:cubicBezTo>
                      <a:pt x="4" y="5"/>
                      <a:pt x="5" y="5"/>
                      <a:pt x="7" y="5"/>
                    </a:cubicBezTo>
                    <a:cubicBezTo>
                      <a:pt x="10" y="4"/>
                      <a:pt x="11" y="3"/>
                      <a:pt x="14" y="0"/>
                    </a:cubicBezTo>
                    <a:cubicBezTo>
                      <a:pt x="17" y="0"/>
                      <a:pt x="19" y="2"/>
                      <a:pt x="22" y="2"/>
                    </a:cubicBezTo>
                    <a:cubicBezTo>
                      <a:pt x="29" y="2"/>
                      <a:pt x="29" y="2"/>
                      <a:pt x="29" y="2"/>
                    </a:cubicBezTo>
                    <a:cubicBezTo>
                      <a:pt x="33" y="2"/>
                      <a:pt x="36" y="4"/>
                      <a:pt x="39" y="6"/>
                    </a:cubicBezTo>
                    <a:cubicBezTo>
                      <a:pt x="41" y="7"/>
                      <a:pt x="42" y="7"/>
                      <a:pt x="43" y="9"/>
                    </a:cubicBezTo>
                    <a:cubicBezTo>
                      <a:pt x="45" y="11"/>
                      <a:pt x="45" y="12"/>
                      <a:pt x="46" y="14"/>
                    </a:cubicBezTo>
                    <a:cubicBezTo>
                      <a:pt x="49" y="18"/>
                      <a:pt x="51" y="19"/>
                      <a:pt x="54" y="21"/>
                    </a:cubicBezTo>
                    <a:cubicBezTo>
                      <a:pt x="57" y="22"/>
                      <a:pt x="58" y="25"/>
                      <a:pt x="61" y="25"/>
                    </a:cubicBezTo>
                    <a:cubicBezTo>
                      <a:pt x="63" y="25"/>
                      <a:pt x="63" y="24"/>
                      <a:pt x="65" y="24"/>
                    </a:cubicBezTo>
                    <a:cubicBezTo>
                      <a:pt x="69" y="24"/>
                      <a:pt x="71" y="27"/>
                      <a:pt x="75" y="27"/>
                    </a:cubicBezTo>
                    <a:cubicBezTo>
                      <a:pt x="76" y="27"/>
                      <a:pt x="77" y="26"/>
                      <a:pt x="78" y="26"/>
                    </a:cubicBezTo>
                    <a:cubicBezTo>
                      <a:pt x="81" y="26"/>
                      <a:pt x="82" y="27"/>
                      <a:pt x="85" y="27"/>
                    </a:cubicBezTo>
                    <a:cubicBezTo>
                      <a:pt x="91" y="27"/>
                      <a:pt x="93" y="23"/>
                      <a:pt x="99" y="23"/>
                    </a:cubicBezTo>
                    <a:cubicBezTo>
                      <a:pt x="101" y="23"/>
                      <a:pt x="102" y="25"/>
                      <a:pt x="104" y="25"/>
                    </a:cubicBezTo>
                    <a:cubicBezTo>
                      <a:pt x="112" y="25"/>
                      <a:pt x="112" y="25"/>
                      <a:pt x="112" y="25"/>
                    </a:cubicBezTo>
                    <a:cubicBezTo>
                      <a:pt x="117" y="25"/>
                      <a:pt x="117" y="31"/>
                      <a:pt x="122" y="31"/>
                    </a:cubicBezTo>
                    <a:cubicBezTo>
                      <a:pt x="125" y="31"/>
                      <a:pt x="126" y="28"/>
                      <a:pt x="129" y="28"/>
                    </a:cubicBezTo>
                    <a:cubicBezTo>
                      <a:pt x="132" y="27"/>
                      <a:pt x="134" y="27"/>
                      <a:pt x="137" y="26"/>
                    </a:cubicBezTo>
                    <a:cubicBezTo>
                      <a:pt x="138" y="25"/>
                      <a:pt x="138" y="25"/>
                      <a:pt x="139" y="25"/>
                    </a:cubicBezTo>
                    <a:cubicBezTo>
                      <a:pt x="141" y="25"/>
                      <a:pt x="141" y="26"/>
                      <a:pt x="143" y="27"/>
                    </a:cubicBezTo>
                    <a:cubicBezTo>
                      <a:pt x="144" y="29"/>
                      <a:pt x="146" y="30"/>
                      <a:pt x="147" y="33"/>
                    </a:cubicBezTo>
                    <a:cubicBezTo>
                      <a:pt x="151" y="37"/>
                      <a:pt x="154" y="38"/>
                      <a:pt x="158" y="42"/>
                    </a:cubicBezTo>
                    <a:cubicBezTo>
                      <a:pt x="160" y="43"/>
                      <a:pt x="161" y="45"/>
                      <a:pt x="163" y="46"/>
                    </a:cubicBezTo>
                    <a:cubicBezTo>
                      <a:pt x="165" y="47"/>
                      <a:pt x="167" y="47"/>
                      <a:pt x="169" y="49"/>
                    </a:cubicBezTo>
                    <a:cubicBezTo>
                      <a:pt x="171" y="52"/>
                      <a:pt x="169" y="56"/>
                      <a:pt x="171" y="61"/>
                    </a:cubicBezTo>
                    <a:cubicBezTo>
                      <a:pt x="173" y="65"/>
                      <a:pt x="176" y="67"/>
                      <a:pt x="180" y="69"/>
                    </a:cubicBezTo>
                    <a:cubicBezTo>
                      <a:pt x="184" y="71"/>
                      <a:pt x="187" y="73"/>
                      <a:pt x="187" y="77"/>
                    </a:cubicBezTo>
                    <a:cubicBezTo>
                      <a:pt x="187" y="79"/>
                      <a:pt x="186" y="80"/>
                      <a:pt x="186" y="82"/>
                    </a:cubicBezTo>
                    <a:cubicBezTo>
                      <a:pt x="186" y="87"/>
                      <a:pt x="186" y="87"/>
                      <a:pt x="186" y="87"/>
                    </a:cubicBezTo>
                    <a:cubicBezTo>
                      <a:pt x="186" y="88"/>
                      <a:pt x="185" y="88"/>
                      <a:pt x="185" y="89"/>
                    </a:cubicBezTo>
                    <a:cubicBezTo>
                      <a:pt x="185" y="89"/>
                      <a:pt x="185" y="89"/>
                      <a:pt x="185" y="89"/>
                    </a:cubicBezTo>
                    <a:cubicBezTo>
                      <a:pt x="188" y="90"/>
                      <a:pt x="187" y="93"/>
                      <a:pt x="189" y="95"/>
                    </a:cubicBezTo>
                    <a:cubicBezTo>
                      <a:pt x="190" y="96"/>
                      <a:pt x="191" y="96"/>
                      <a:pt x="192" y="96"/>
                    </a:cubicBezTo>
                    <a:cubicBezTo>
                      <a:pt x="198" y="96"/>
                      <a:pt x="198" y="96"/>
                      <a:pt x="198" y="96"/>
                    </a:cubicBezTo>
                    <a:cubicBezTo>
                      <a:pt x="200" y="97"/>
                      <a:pt x="200" y="99"/>
                      <a:pt x="201" y="100"/>
                    </a:cubicBezTo>
                    <a:cubicBezTo>
                      <a:pt x="202" y="101"/>
                      <a:pt x="204" y="101"/>
                      <a:pt x="205" y="102"/>
                    </a:cubicBezTo>
                    <a:cubicBezTo>
                      <a:pt x="206" y="102"/>
                      <a:pt x="212" y="106"/>
                      <a:pt x="212" y="106"/>
                    </a:cubicBezTo>
                    <a:cubicBezTo>
                      <a:pt x="213" y="114"/>
                      <a:pt x="221" y="117"/>
                      <a:pt x="229" y="121"/>
                    </a:cubicBezTo>
                    <a:cubicBezTo>
                      <a:pt x="237" y="124"/>
                      <a:pt x="241" y="126"/>
                      <a:pt x="248" y="131"/>
                    </a:cubicBezTo>
                    <a:cubicBezTo>
                      <a:pt x="250" y="133"/>
                      <a:pt x="250" y="135"/>
                      <a:pt x="252" y="136"/>
                    </a:cubicBezTo>
                    <a:cubicBezTo>
                      <a:pt x="255" y="137"/>
                      <a:pt x="256" y="137"/>
                      <a:pt x="259" y="139"/>
                    </a:cubicBezTo>
                    <a:cubicBezTo>
                      <a:pt x="261" y="141"/>
                      <a:pt x="261" y="144"/>
                      <a:pt x="264" y="146"/>
                    </a:cubicBezTo>
                    <a:cubicBezTo>
                      <a:pt x="267" y="148"/>
                      <a:pt x="270" y="148"/>
                      <a:pt x="274" y="151"/>
                    </a:cubicBezTo>
                    <a:cubicBezTo>
                      <a:pt x="277" y="153"/>
                      <a:pt x="279" y="155"/>
                      <a:pt x="282" y="158"/>
                    </a:cubicBezTo>
                    <a:cubicBezTo>
                      <a:pt x="286" y="161"/>
                      <a:pt x="291" y="163"/>
                      <a:pt x="291" y="169"/>
                    </a:cubicBezTo>
                    <a:cubicBezTo>
                      <a:pt x="291" y="173"/>
                      <a:pt x="289" y="175"/>
                      <a:pt x="289" y="179"/>
                    </a:cubicBezTo>
                    <a:cubicBezTo>
                      <a:pt x="289" y="180"/>
                      <a:pt x="290" y="181"/>
                      <a:pt x="290" y="182"/>
                    </a:cubicBezTo>
                    <a:cubicBezTo>
                      <a:pt x="291" y="182"/>
                      <a:pt x="291" y="182"/>
                      <a:pt x="291" y="182"/>
                    </a:cubicBezTo>
                    <a:cubicBezTo>
                      <a:pt x="292" y="180"/>
                      <a:pt x="293" y="179"/>
                      <a:pt x="295" y="178"/>
                    </a:cubicBezTo>
                    <a:cubicBezTo>
                      <a:pt x="295" y="178"/>
                      <a:pt x="295" y="178"/>
                      <a:pt x="295" y="178"/>
                    </a:cubicBezTo>
                    <a:cubicBezTo>
                      <a:pt x="295" y="179"/>
                      <a:pt x="295" y="179"/>
                      <a:pt x="295" y="179"/>
                    </a:cubicBezTo>
                    <a:cubicBezTo>
                      <a:pt x="295" y="185"/>
                      <a:pt x="295" y="185"/>
                      <a:pt x="295" y="185"/>
                    </a:cubicBezTo>
                    <a:cubicBezTo>
                      <a:pt x="295" y="186"/>
                      <a:pt x="296" y="186"/>
                      <a:pt x="296" y="187"/>
                    </a:cubicBezTo>
                    <a:cubicBezTo>
                      <a:pt x="296" y="187"/>
                      <a:pt x="296" y="187"/>
                      <a:pt x="296" y="187"/>
                    </a:cubicBezTo>
                    <a:cubicBezTo>
                      <a:pt x="300" y="184"/>
                      <a:pt x="299" y="180"/>
                      <a:pt x="303" y="177"/>
                    </a:cubicBezTo>
                    <a:cubicBezTo>
                      <a:pt x="303" y="177"/>
                      <a:pt x="303" y="177"/>
                      <a:pt x="303" y="177"/>
                    </a:cubicBezTo>
                    <a:cubicBezTo>
                      <a:pt x="304" y="180"/>
                      <a:pt x="306" y="180"/>
                      <a:pt x="307" y="182"/>
                    </a:cubicBezTo>
                    <a:cubicBezTo>
                      <a:pt x="309" y="186"/>
                      <a:pt x="310" y="189"/>
                      <a:pt x="311" y="193"/>
                    </a:cubicBezTo>
                    <a:cubicBezTo>
                      <a:pt x="315" y="200"/>
                      <a:pt x="316" y="206"/>
                      <a:pt x="323" y="210"/>
                    </a:cubicBezTo>
                    <a:cubicBezTo>
                      <a:pt x="329" y="213"/>
                      <a:pt x="334" y="213"/>
                      <a:pt x="340" y="218"/>
                    </a:cubicBezTo>
                    <a:cubicBezTo>
                      <a:pt x="344" y="221"/>
                      <a:pt x="344" y="225"/>
                      <a:pt x="347" y="229"/>
                    </a:cubicBezTo>
                    <a:cubicBezTo>
                      <a:pt x="348" y="229"/>
                      <a:pt x="348" y="228"/>
                      <a:pt x="348" y="228"/>
                    </a:cubicBezTo>
                    <a:cubicBezTo>
                      <a:pt x="348" y="218"/>
                      <a:pt x="340" y="214"/>
                      <a:pt x="340" y="204"/>
                    </a:cubicBezTo>
                    <a:cubicBezTo>
                      <a:pt x="340" y="202"/>
                      <a:pt x="343" y="202"/>
                      <a:pt x="345" y="202"/>
                    </a:cubicBezTo>
                    <a:cubicBezTo>
                      <a:pt x="346" y="202"/>
                      <a:pt x="347" y="203"/>
                      <a:pt x="348" y="204"/>
                    </a:cubicBezTo>
                    <a:cubicBezTo>
                      <a:pt x="350" y="205"/>
                      <a:pt x="351" y="204"/>
                      <a:pt x="354" y="204"/>
                    </a:cubicBezTo>
                    <a:cubicBezTo>
                      <a:pt x="354" y="204"/>
                      <a:pt x="354" y="204"/>
                      <a:pt x="354" y="204"/>
                    </a:cubicBezTo>
                    <a:cubicBezTo>
                      <a:pt x="354" y="213"/>
                      <a:pt x="369" y="211"/>
                      <a:pt x="370" y="220"/>
                    </a:cubicBezTo>
                    <a:cubicBezTo>
                      <a:pt x="372" y="228"/>
                      <a:pt x="373" y="236"/>
                      <a:pt x="381" y="240"/>
                    </a:cubicBezTo>
                    <a:cubicBezTo>
                      <a:pt x="386" y="242"/>
                      <a:pt x="389" y="241"/>
                      <a:pt x="395" y="242"/>
                    </a:cubicBezTo>
                    <a:cubicBezTo>
                      <a:pt x="398" y="242"/>
                      <a:pt x="399" y="244"/>
                      <a:pt x="402" y="246"/>
                    </a:cubicBezTo>
                    <a:cubicBezTo>
                      <a:pt x="406" y="249"/>
                      <a:pt x="409" y="252"/>
                      <a:pt x="414" y="256"/>
                    </a:cubicBezTo>
                    <a:cubicBezTo>
                      <a:pt x="417" y="258"/>
                      <a:pt x="421" y="258"/>
                      <a:pt x="421" y="262"/>
                    </a:cubicBezTo>
                    <a:cubicBezTo>
                      <a:pt x="421" y="264"/>
                      <a:pt x="420" y="265"/>
                      <a:pt x="420" y="266"/>
                    </a:cubicBezTo>
                    <a:cubicBezTo>
                      <a:pt x="420" y="268"/>
                      <a:pt x="422" y="269"/>
                      <a:pt x="423" y="271"/>
                    </a:cubicBezTo>
                    <a:cubicBezTo>
                      <a:pt x="423" y="274"/>
                      <a:pt x="422" y="276"/>
                      <a:pt x="423" y="279"/>
                    </a:cubicBezTo>
                    <a:cubicBezTo>
                      <a:pt x="425" y="281"/>
                      <a:pt x="426" y="282"/>
                      <a:pt x="428" y="284"/>
                    </a:cubicBezTo>
                    <a:cubicBezTo>
                      <a:pt x="430" y="288"/>
                      <a:pt x="434" y="288"/>
                      <a:pt x="437" y="292"/>
                    </a:cubicBezTo>
                    <a:cubicBezTo>
                      <a:pt x="438" y="294"/>
                      <a:pt x="440" y="297"/>
                      <a:pt x="443" y="297"/>
                    </a:cubicBezTo>
                    <a:cubicBezTo>
                      <a:pt x="455" y="297"/>
                      <a:pt x="455" y="297"/>
                      <a:pt x="455" y="297"/>
                    </a:cubicBezTo>
                    <a:cubicBezTo>
                      <a:pt x="458" y="297"/>
                      <a:pt x="459" y="298"/>
                      <a:pt x="462" y="299"/>
                    </a:cubicBezTo>
                    <a:cubicBezTo>
                      <a:pt x="467" y="300"/>
                      <a:pt x="472" y="303"/>
                      <a:pt x="473" y="307"/>
                    </a:cubicBezTo>
                    <a:cubicBezTo>
                      <a:pt x="473" y="309"/>
                      <a:pt x="472" y="311"/>
                      <a:pt x="471" y="312"/>
                    </a:cubicBezTo>
                    <a:cubicBezTo>
                      <a:pt x="468" y="317"/>
                      <a:pt x="466" y="321"/>
                      <a:pt x="462" y="324"/>
                    </a:cubicBezTo>
                    <a:cubicBezTo>
                      <a:pt x="459" y="326"/>
                      <a:pt x="456" y="326"/>
                      <a:pt x="454" y="329"/>
                    </a:cubicBezTo>
                    <a:cubicBezTo>
                      <a:pt x="454" y="329"/>
                      <a:pt x="454" y="329"/>
                      <a:pt x="454" y="329"/>
                    </a:cubicBezTo>
                    <a:cubicBezTo>
                      <a:pt x="454" y="329"/>
                      <a:pt x="454" y="330"/>
                      <a:pt x="455" y="330"/>
                    </a:cubicBezTo>
                    <a:cubicBezTo>
                      <a:pt x="457" y="330"/>
                      <a:pt x="458" y="328"/>
                      <a:pt x="460" y="328"/>
                    </a:cubicBezTo>
                    <a:cubicBezTo>
                      <a:pt x="462" y="328"/>
                      <a:pt x="462" y="328"/>
                      <a:pt x="462" y="328"/>
                    </a:cubicBezTo>
                    <a:cubicBezTo>
                      <a:pt x="463" y="328"/>
                      <a:pt x="463" y="327"/>
                      <a:pt x="464" y="327"/>
                    </a:cubicBezTo>
                    <a:cubicBezTo>
                      <a:pt x="472" y="325"/>
                      <a:pt x="475" y="320"/>
                      <a:pt x="481" y="314"/>
                    </a:cubicBezTo>
                    <a:cubicBezTo>
                      <a:pt x="484" y="311"/>
                      <a:pt x="485" y="307"/>
                      <a:pt x="490" y="307"/>
                    </a:cubicBezTo>
                    <a:cubicBezTo>
                      <a:pt x="492" y="307"/>
                      <a:pt x="492" y="309"/>
                      <a:pt x="493" y="310"/>
                    </a:cubicBezTo>
                    <a:cubicBezTo>
                      <a:pt x="496" y="312"/>
                      <a:pt x="497" y="313"/>
                      <a:pt x="500" y="315"/>
                    </a:cubicBezTo>
                    <a:cubicBezTo>
                      <a:pt x="504" y="317"/>
                      <a:pt x="507" y="317"/>
                      <a:pt x="511" y="319"/>
                    </a:cubicBezTo>
                    <a:cubicBezTo>
                      <a:pt x="514" y="321"/>
                      <a:pt x="514" y="324"/>
                      <a:pt x="515" y="328"/>
                    </a:cubicBezTo>
                    <a:cubicBezTo>
                      <a:pt x="517" y="333"/>
                      <a:pt x="520" y="336"/>
                      <a:pt x="520" y="341"/>
                    </a:cubicBezTo>
                    <a:cubicBezTo>
                      <a:pt x="520" y="342"/>
                      <a:pt x="520" y="342"/>
                      <a:pt x="520" y="342"/>
                    </a:cubicBezTo>
                    <a:cubicBezTo>
                      <a:pt x="520" y="343"/>
                      <a:pt x="520" y="343"/>
                      <a:pt x="520" y="343"/>
                    </a:cubicBezTo>
                    <a:cubicBezTo>
                      <a:pt x="517" y="343"/>
                      <a:pt x="515" y="343"/>
                      <a:pt x="512" y="343"/>
                    </a:cubicBezTo>
                    <a:cubicBezTo>
                      <a:pt x="511" y="344"/>
                      <a:pt x="510" y="343"/>
                      <a:pt x="509" y="343"/>
                    </a:cubicBezTo>
                    <a:cubicBezTo>
                      <a:pt x="507" y="344"/>
                      <a:pt x="508" y="346"/>
                      <a:pt x="507" y="348"/>
                    </a:cubicBezTo>
                    <a:cubicBezTo>
                      <a:pt x="507" y="349"/>
                      <a:pt x="504" y="349"/>
                      <a:pt x="502" y="349"/>
                    </a:cubicBezTo>
                    <a:cubicBezTo>
                      <a:pt x="502" y="349"/>
                      <a:pt x="502" y="349"/>
                      <a:pt x="502" y="349"/>
                    </a:cubicBezTo>
                    <a:cubicBezTo>
                      <a:pt x="502" y="352"/>
                      <a:pt x="502" y="353"/>
                      <a:pt x="502" y="355"/>
                    </a:cubicBezTo>
                    <a:cubicBezTo>
                      <a:pt x="502" y="356"/>
                      <a:pt x="501" y="357"/>
                      <a:pt x="500" y="358"/>
                    </a:cubicBezTo>
                    <a:cubicBezTo>
                      <a:pt x="500" y="358"/>
                      <a:pt x="500" y="358"/>
                      <a:pt x="500" y="358"/>
                    </a:cubicBezTo>
                    <a:cubicBezTo>
                      <a:pt x="500" y="359"/>
                      <a:pt x="501" y="359"/>
                      <a:pt x="501" y="359"/>
                    </a:cubicBezTo>
                    <a:cubicBezTo>
                      <a:pt x="505" y="359"/>
                      <a:pt x="506" y="357"/>
                      <a:pt x="509" y="357"/>
                    </a:cubicBezTo>
                    <a:cubicBezTo>
                      <a:pt x="513" y="357"/>
                      <a:pt x="516" y="360"/>
                      <a:pt x="516" y="363"/>
                    </a:cubicBezTo>
                    <a:cubicBezTo>
                      <a:pt x="516" y="365"/>
                      <a:pt x="513" y="366"/>
                      <a:pt x="511" y="366"/>
                    </a:cubicBezTo>
                    <a:cubicBezTo>
                      <a:pt x="510" y="366"/>
                      <a:pt x="509" y="365"/>
                      <a:pt x="508" y="365"/>
                    </a:cubicBezTo>
                    <a:cubicBezTo>
                      <a:pt x="507" y="365"/>
                      <a:pt x="507" y="365"/>
                      <a:pt x="507" y="365"/>
                    </a:cubicBezTo>
                    <a:cubicBezTo>
                      <a:pt x="507" y="367"/>
                      <a:pt x="507" y="367"/>
                      <a:pt x="508" y="369"/>
                    </a:cubicBezTo>
                    <a:cubicBezTo>
                      <a:pt x="507" y="371"/>
                      <a:pt x="505" y="372"/>
                      <a:pt x="503" y="373"/>
                    </a:cubicBezTo>
                    <a:cubicBezTo>
                      <a:pt x="500" y="374"/>
                      <a:pt x="499" y="373"/>
                      <a:pt x="497" y="375"/>
                    </a:cubicBezTo>
                    <a:cubicBezTo>
                      <a:pt x="495" y="376"/>
                      <a:pt x="497" y="379"/>
                      <a:pt x="497" y="381"/>
                    </a:cubicBezTo>
                    <a:cubicBezTo>
                      <a:pt x="496" y="383"/>
                      <a:pt x="494" y="383"/>
                      <a:pt x="493" y="385"/>
                    </a:cubicBezTo>
                    <a:cubicBezTo>
                      <a:pt x="493" y="385"/>
                      <a:pt x="493" y="385"/>
                      <a:pt x="493" y="385"/>
                    </a:cubicBezTo>
                    <a:cubicBezTo>
                      <a:pt x="500" y="388"/>
                      <a:pt x="502" y="392"/>
                      <a:pt x="508" y="395"/>
                    </a:cubicBezTo>
                    <a:cubicBezTo>
                      <a:pt x="514" y="398"/>
                      <a:pt x="519" y="400"/>
                      <a:pt x="521" y="407"/>
                    </a:cubicBezTo>
                    <a:cubicBezTo>
                      <a:pt x="522" y="407"/>
                      <a:pt x="522" y="407"/>
                      <a:pt x="522" y="407"/>
                    </a:cubicBezTo>
                    <a:cubicBezTo>
                      <a:pt x="523" y="404"/>
                      <a:pt x="525" y="401"/>
                      <a:pt x="528" y="401"/>
                    </a:cubicBezTo>
                    <a:cubicBezTo>
                      <a:pt x="535" y="401"/>
                      <a:pt x="538" y="404"/>
                      <a:pt x="545" y="407"/>
                    </a:cubicBezTo>
                    <a:cubicBezTo>
                      <a:pt x="550" y="404"/>
                      <a:pt x="550" y="404"/>
                      <a:pt x="550" y="404"/>
                    </a:cubicBezTo>
                    <a:cubicBezTo>
                      <a:pt x="555" y="404"/>
                      <a:pt x="555" y="404"/>
                      <a:pt x="555" y="404"/>
                    </a:cubicBezTo>
                    <a:cubicBezTo>
                      <a:pt x="556" y="404"/>
                      <a:pt x="556" y="404"/>
                      <a:pt x="556" y="405"/>
                    </a:cubicBezTo>
                    <a:cubicBezTo>
                      <a:pt x="556" y="410"/>
                      <a:pt x="557" y="413"/>
                      <a:pt x="557" y="419"/>
                    </a:cubicBezTo>
                    <a:cubicBezTo>
                      <a:pt x="557" y="429"/>
                      <a:pt x="557" y="429"/>
                      <a:pt x="557" y="429"/>
                    </a:cubicBezTo>
                    <a:cubicBezTo>
                      <a:pt x="557" y="437"/>
                      <a:pt x="564" y="440"/>
                      <a:pt x="564" y="448"/>
                    </a:cubicBezTo>
                    <a:cubicBezTo>
                      <a:pt x="564" y="451"/>
                      <a:pt x="563" y="452"/>
                      <a:pt x="563" y="455"/>
                    </a:cubicBezTo>
                    <a:cubicBezTo>
                      <a:pt x="563" y="456"/>
                      <a:pt x="563" y="457"/>
                      <a:pt x="564" y="457"/>
                    </a:cubicBezTo>
                    <a:cubicBezTo>
                      <a:pt x="565" y="457"/>
                      <a:pt x="565" y="457"/>
                      <a:pt x="565" y="457"/>
                    </a:cubicBezTo>
                    <a:cubicBezTo>
                      <a:pt x="566" y="455"/>
                      <a:pt x="566" y="455"/>
                      <a:pt x="566" y="455"/>
                    </a:cubicBezTo>
                    <a:cubicBezTo>
                      <a:pt x="566" y="455"/>
                      <a:pt x="566" y="455"/>
                      <a:pt x="566" y="455"/>
                    </a:cubicBezTo>
                    <a:cubicBezTo>
                      <a:pt x="569" y="456"/>
                      <a:pt x="570" y="459"/>
                      <a:pt x="570" y="462"/>
                    </a:cubicBezTo>
                    <a:cubicBezTo>
                      <a:pt x="571" y="463"/>
                      <a:pt x="572" y="463"/>
                      <a:pt x="573" y="464"/>
                    </a:cubicBezTo>
                    <a:cubicBezTo>
                      <a:pt x="574" y="464"/>
                      <a:pt x="575" y="465"/>
                      <a:pt x="576" y="465"/>
                    </a:cubicBezTo>
                    <a:cubicBezTo>
                      <a:pt x="578" y="465"/>
                      <a:pt x="578" y="464"/>
                      <a:pt x="580" y="464"/>
                    </a:cubicBezTo>
                    <a:cubicBezTo>
                      <a:pt x="583" y="464"/>
                      <a:pt x="584" y="467"/>
                      <a:pt x="584" y="470"/>
                    </a:cubicBezTo>
                    <a:cubicBezTo>
                      <a:pt x="584" y="475"/>
                      <a:pt x="582" y="477"/>
                      <a:pt x="579" y="481"/>
                    </a:cubicBezTo>
                    <a:cubicBezTo>
                      <a:pt x="578" y="483"/>
                      <a:pt x="576" y="483"/>
                      <a:pt x="574" y="485"/>
                    </a:cubicBezTo>
                    <a:cubicBezTo>
                      <a:pt x="574" y="485"/>
                      <a:pt x="574" y="485"/>
                      <a:pt x="575" y="485"/>
                    </a:cubicBezTo>
                    <a:cubicBezTo>
                      <a:pt x="576" y="486"/>
                      <a:pt x="576" y="487"/>
                      <a:pt x="576" y="488"/>
                    </a:cubicBezTo>
                    <a:cubicBezTo>
                      <a:pt x="576" y="490"/>
                      <a:pt x="576" y="491"/>
                      <a:pt x="576" y="493"/>
                    </a:cubicBezTo>
                    <a:cubicBezTo>
                      <a:pt x="576" y="495"/>
                      <a:pt x="576" y="496"/>
                      <a:pt x="577" y="498"/>
                    </a:cubicBezTo>
                    <a:cubicBezTo>
                      <a:pt x="577" y="498"/>
                      <a:pt x="577" y="498"/>
                      <a:pt x="577" y="498"/>
                    </a:cubicBezTo>
                    <a:cubicBezTo>
                      <a:pt x="578" y="494"/>
                      <a:pt x="579" y="491"/>
                      <a:pt x="581" y="487"/>
                    </a:cubicBezTo>
                    <a:cubicBezTo>
                      <a:pt x="582" y="485"/>
                      <a:pt x="585" y="485"/>
                      <a:pt x="586" y="482"/>
                    </a:cubicBezTo>
                    <a:cubicBezTo>
                      <a:pt x="586" y="482"/>
                      <a:pt x="586" y="482"/>
                      <a:pt x="587" y="482"/>
                    </a:cubicBezTo>
                    <a:cubicBezTo>
                      <a:pt x="588" y="482"/>
                      <a:pt x="588" y="483"/>
                      <a:pt x="589" y="484"/>
                    </a:cubicBezTo>
                    <a:cubicBezTo>
                      <a:pt x="591" y="485"/>
                      <a:pt x="593" y="484"/>
                      <a:pt x="595" y="485"/>
                    </a:cubicBezTo>
                    <a:cubicBezTo>
                      <a:pt x="598" y="485"/>
                      <a:pt x="599" y="486"/>
                      <a:pt x="602" y="486"/>
                    </a:cubicBezTo>
                    <a:cubicBezTo>
                      <a:pt x="603" y="486"/>
                      <a:pt x="604" y="485"/>
                      <a:pt x="605" y="485"/>
                    </a:cubicBezTo>
                    <a:cubicBezTo>
                      <a:pt x="610" y="485"/>
                      <a:pt x="612" y="485"/>
                      <a:pt x="617" y="485"/>
                    </a:cubicBezTo>
                    <a:cubicBezTo>
                      <a:pt x="619" y="485"/>
                      <a:pt x="620" y="486"/>
                      <a:pt x="623" y="487"/>
                    </a:cubicBezTo>
                    <a:cubicBezTo>
                      <a:pt x="625" y="487"/>
                      <a:pt x="629" y="486"/>
                      <a:pt x="629" y="488"/>
                    </a:cubicBezTo>
                    <a:cubicBezTo>
                      <a:pt x="629" y="490"/>
                      <a:pt x="628" y="491"/>
                      <a:pt x="628" y="493"/>
                    </a:cubicBezTo>
                    <a:cubicBezTo>
                      <a:pt x="628" y="497"/>
                      <a:pt x="630" y="499"/>
                      <a:pt x="633" y="501"/>
                    </a:cubicBezTo>
                    <a:cubicBezTo>
                      <a:pt x="636" y="503"/>
                      <a:pt x="639" y="501"/>
                      <a:pt x="641" y="504"/>
                    </a:cubicBezTo>
                    <a:cubicBezTo>
                      <a:pt x="642" y="506"/>
                      <a:pt x="641" y="507"/>
                      <a:pt x="642" y="509"/>
                    </a:cubicBezTo>
                    <a:cubicBezTo>
                      <a:pt x="642" y="514"/>
                      <a:pt x="642" y="514"/>
                      <a:pt x="642" y="514"/>
                    </a:cubicBezTo>
                    <a:cubicBezTo>
                      <a:pt x="642" y="517"/>
                      <a:pt x="644" y="518"/>
                      <a:pt x="645" y="521"/>
                    </a:cubicBezTo>
                    <a:cubicBezTo>
                      <a:pt x="648" y="528"/>
                      <a:pt x="654" y="531"/>
                      <a:pt x="654" y="538"/>
                    </a:cubicBezTo>
                    <a:cubicBezTo>
                      <a:pt x="654" y="540"/>
                      <a:pt x="651" y="540"/>
                      <a:pt x="651" y="542"/>
                    </a:cubicBezTo>
                    <a:cubicBezTo>
                      <a:pt x="651" y="543"/>
                      <a:pt x="652" y="543"/>
                      <a:pt x="652" y="543"/>
                    </a:cubicBezTo>
                    <a:cubicBezTo>
                      <a:pt x="652" y="544"/>
                      <a:pt x="650" y="545"/>
                      <a:pt x="650" y="54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 name="Freeform 8"/>
              <p:cNvSpPr>
                <a:spLocks/>
              </p:cNvSpPr>
              <p:nvPr/>
            </p:nvSpPr>
            <p:spPr bwMode="auto">
              <a:xfrm>
                <a:off x="1870075" y="3290888"/>
                <a:ext cx="50800" cy="36513"/>
              </a:xfrm>
              <a:custGeom>
                <a:avLst/>
                <a:gdLst/>
                <a:ahLst/>
                <a:cxnLst>
                  <a:cxn ang="0">
                    <a:pos x="7" y="0"/>
                  </a:cxn>
                  <a:cxn ang="0">
                    <a:pos x="4" y="0"/>
                  </a:cxn>
                  <a:cxn ang="0">
                    <a:pos x="0" y="3"/>
                  </a:cxn>
                  <a:cxn ang="0">
                    <a:pos x="6" y="7"/>
                  </a:cxn>
                  <a:cxn ang="0">
                    <a:pos x="10" y="13"/>
                  </a:cxn>
                  <a:cxn ang="0">
                    <a:pos x="12" y="12"/>
                  </a:cxn>
                  <a:cxn ang="0">
                    <a:pos x="18" y="8"/>
                  </a:cxn>
                  <a:cxn ang="0">
                    <a:pos x="18" y="5"/>
                  </a:cxn>
                  <a:cxn ang="0">
                    <a:pos x="11" y="4"/>
                  </a:cxn>
                  <a:cxn ang="0">
                    <a:pos x="7" y="0"/>
                  </a:cxn>
                </a:cxnLst>
                <a:rect l="0" t="0" r="r" b="b"/>
                <a:pathLst>
                  <a:path w="18" h="13">
                    <a:moveTo>
                      <a:pt x="7" y="0"/>
                    </a:moveTo>
                    <a:cubicBezTo>
                      <a:pt x="6" y="0"/>
                      <a:pt x="5" y="0"/>
                      <a:pt x="4" y="0"/>
                    </a:cubicBezTo>
                    <a:cubicBezTo>
                      <a:pt x="2" y="0"/>
                      <a:pt x="1" y="2"/>
                      <a:pt x="0" y="3"/>
                    </a:cubicBezTo>
                    <a:cubicBezTo>
                      <a:pt x="2" y="5"/>
                      <a:pt x="5" y="5"/>
                      <a:pt x="6" y="7"/>
                    </a:cubicBezTo>
                    <a:cubicBezTo>
                      <a:pt x="7" y="9"/>
                      <a:pt x="7" y="13"/>
                      <a:pt x="10" y="13"/>
                    </a:cubicBezTo>
                    <a:cubicBezTo>
                      <a:pt x="11" y="13"/>
                      <a:pt x="11" y="12"/>
                      <a:pt x="12" y="12"/>
                    </a:cubicBezTo>
                    <a:cubicBezTo>
                      <a:pt x="14" y="11"/>
                      <a:pt x="18" y="11"/>
                      <a:pt x="18" y="8"/>
                    </a:cubicBezTo>
                    <a:cubicBezTo>
                      <a:pt x="18" y="5"/>
                      <a:pt x="18" y="5"/>
                      <a:pt x="18" y="5"/>
                    </a:cubicBezTo>
                    <a:cubicBezTo>
                      <a:pt x="15" y="5"/>
                      <a:pt x="14" y="5"/>
                      <a:pt x="11" y="4"/>
                    </a:cubicBezTo>
                    <a:cubicBezTo>
                      <a:pt x="10" y="3"/>
                      <a:pt x="9" y="2"/>
                      <a:pt x="7"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 name="Freeform 9"/>
              <p:cNvSpPr>
                <a:spLocks/>
              </p:cNvSpPr>
              <p:nvPr/>
            </p:nvSpPr>
            <p:spPr bwMode="auto">
              <a:xfrm>
                <a:off x="1547813" y="2865438"/>
                <a:ext cx="47625" cy="90488"/>
              </a:xfrm>
              <a:custGeom>
                <a:avLst/>
                <a:gdLst/>
                <a:ahLst/>
                <a:cxnLst>
                  <a:cxn ang="0">
                    <a:pos x="2" y="0"/>
                  </a:cxn>
                  <a:cxn ang="0">
                    <a:pos x="0" y="1"/>
                  </a:cxn>
                  <a:cxn ang="0">
                    <a:pos x="0" y="8"/>
                  </a:cxn>
                  <a:cxn ang="0">
                    <a:pos x="0" y="11"/>
                  </a:cxn>
                  <a:cxn ang="0">
                    <a:pos x="1" y="12"/>
                  </a:cxn>
                  <a:cxn ang="0">
                    <a:pos x="3" y="17"/>
                  </a:cxn>
                  <a:cxn ang="0">
                    <a:pos x="6" y="18"/>
                  </a:cxn>
                  <a:cxn ang="0">
                    <a:pos x="8" y="21"/>
                  </a:cxn>
                  <a:cxn ang="0">
                    <a:pos x="16" y="32"/>
                  </a:cxn>
                  <a:cxn ang="0">
                    <a:pos x="17" y="32"/>
                  </a:cxn>
                  <a:cxn ang="0">
                    <a:pos x="13" y="22"/>
                  </a:cxn>
                  <a:cxn ang="0">
                    <a:pos x="13" y="21"/>
                  </a:cxn>
                  <a:cxn ang="0">
                    <a:pos x="17" y="21"/>
                  </a:cxn>
                  <a:cxn ang="0">
                    <a:pos x="17" y="18"/>
                  </a:cxn>
                  <a:cxn ang="0">
                    <a:pos x="10" y="9"/>
                  </a:cxn>
                  <a:cxn ang="0">
                    <a:pos x="2" y="0"/>
                  </a:cxn>
                </a:cxnLst>
                <a:rect l="0" t="0" r="r" b="b"/>
                <a:pathLst>
                  <a:path w="17" h="32">
                    <a:moveTo>
                      <a:pt x="2" y="0"/>
                    </a:moveTo>
                    <a:cubicBezTo>
                      <a:pt x="2" y="0"/>
                      <a:pt x="1" y="1"/>
                      <a:pt x="0" y="1"/>
                    </a:cubicBezTo>
                    <a:cubicBezTo>
                      <a:pt x="0" y="4"/>
                      <a:pt x="0" y="5"/>
                      <a:pt x="0" y="8"/>
                    </a:cubicBezTo>
                    <a:cubicBezTo>
                      <a:pt x="0" y="9"/>
                      <a:pt x="0" y="10"/>
                      <a:pt x="0" y="11"/>
                    </a:cubicBezTo>
                    <a:cubicBezTo>
                      <a:pt x="0" y="11"/>
                      <a:pt x="1" y="12"/>
                      <a:pt x="1" y="12"/>
                    </a:cubicBezTo>
                    <a:cubicBezTo>
                      <a:pt x="2" y="14"/>
                      <a:pt x="2" y="15"/>
                      <a:pt x="3" y="17"/>
                    </a:cubicBezTo>
                    <a:cubicBezTo>
                      <a:pt x="4" y="18"/>
                      <a:pt x="5" y="17"/>
                      <a:pt x="6" y="18"/>
                    </a:cubicBezTo>
                    <a:cubicBezTo>
                      <a:pt x="7" y="19"/>
                      <a:pt x="7" y="20"/>
                      <a:pt x="8" y="21"/>
                    </a:cubicBezTo>
                    <a:cubicBezTo>
                      <a:pt x="9" y="26"/>
                      <a:pt x="12" y="29"/>
                      <a:pt x="16" y="32"/>
                    </a:cubicBezTo>
                    <a:cubicBezTo>
                      <a:pt x="17" y="32"/>
                      <a:pt x="17" y="32"/>
                      <a:pt x="17" y="32"/>
                    </a:cubicBezTo>
                    <a:cubicBezTo>
                      <a:pt x="17" y="28"/>
                      <a:pt x="15" y="26"/>
                      <a:pt x="13" y="22"/>
                    </a:cubicBezTo>
                    <a:cubicBezTo>
                      <a:pt x="13" y="21"/>
                      <a:pt x="13" y="21"/>
                      <a:pt x="13" y="21"/>
                    </a:cubicBezTo>
                    <a:cubicBezTo>
                      <a:pt x="15" y="21"/>
                      <a:pt x="15" y="21"/>
                      <a:pt x="17" y="21"/>
                    </a:cubicBezTo>
                    <a:cubicBezTo>
                      <a:pt x="17" y="20"/>
                      <a:pt x="17" y="19"/>
                      <a:pt x="17" y="18"/>
                    </a:cubicBezTo>
                    <a:cubicBezTo>
                      <a:pt x="17" y="14"/>
                      <a:pt x="12" y="13"/>
                      <a:pt x="10" y="9"/>
                    </a:cubicBezTo>
                    <a:cubicBezTo>
                      <a:pt x="8" y="5"/>
                      <a:pt x="7" y="0"/>
                      <a:pt x="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 name="Freeform 10"/>
              <p:cNvSpPr>
                <a:spLocks/>
              </p:cNvSpPr>
              <p:nvPr/>
            </p:nvSpPr>
            <p:spPr bwMode="auto">
              <a:xfrm>
                <a:off x="1504950" y="2817813"/>
                <a:ext cx="42863" cy="58738"/>
              </a:xfrm>
              <a:custGeom>
                <a:avLst/>
                <a:gdLst/>
                <a:ahLst/>
                <a:cxnLst>
                  <a:cxn ang="0">
                    <a:pos x="3" y="0"/>
                  </a:cxn>
                  <a:cxn ang="0">
                    <a:pos x="2" y="0"/>
                  </a:cxn>
                  <a:cxn ang="0">
                    <a:pos x="1" y="0"/>
                  </a:cxn>
                  <a:cxn ang="0">
                    <a:pos x="0" y="2"/>
                  </a:cxn>
                  <a:cxn ang="0">
                    <a:pos x="3" y="9"/>
                  </a:cxn>
                  <a:cxn ang="0">
                    <a:pos x="3" y="20"/>
                  </a:cxn>
                  <a:cxn ang="0">
                    <a:pos x="5" y="21"/>
                  </a:cxn>
                  <a:cxn ang="0">
                    <a:pos x="11" y="18"/>
                  </a:cxn>
                  <a:cxn ang="0">
                    <a:pos x="15" y="13"/>
                  </a:cxn>
                  <a:cxn ang="0">
                    <a:pos x="9" y="6"/>
                  </a:cxn>
                  <a:cxn ang="0">
                    <a:pos x="6" y="4"/>
                  </a:cxn>
                  <a:cxn ang="0">
                    <a:pos x="3" y="0"/>
                  </a:cxn>
                </a:cxnLst>
                <a:rect l="0" t="0" r="r" b="b"/>
                <a:pathLst>
                  <a:path w="15" h="21">
                    <a:moveTo>
                      <a:pt x="3" y="0"/>
                    </a:moveTo>
                    <a:cubicBezTo>
                      <a:pt x="3" y="0"/>
                      <a:pt x="3" y="0"/>
                      <a:pt x="2" y="0"/>
                    </a:cubicBezTo>
                    <a:cubicBezTo>
                      <a:pt x="1" y="0"/>
                      <a:pt x="1" y="0"/>
                      <a:pt x="1" y="0"/>
                    </a:cubicBezTo>
                    <a:cubicBezTo>
                      <a:pt x="0" y="1"/>
                      <a:pt x="0" y="1"/>
                      <a:pt x="0" y="2"/>
                    </a:cubicBezTo>
                    <a:cubicBezTo>
                      <a:pt x="0" y="5"/>
                      <a:pt x="3" y="6"/>
                      <a:pt x="3" y="9"/>
                    </a:cubicBezTo>
                    <a:cubicBezTo>
                      <a:pt x="3" y="20"/>
                      <a:pt x="3" y="20"/>
                      <a:pt x="3" y="20"/>
                    </a:cubicBezTo>
                    <a:cubicBezTo>
                      <a:pt x="3" y="21"/>
                      <a:pt x="4" y="21"/>
                      <a:pt x="5" y="21"/>
                    </a:cubicBezTo>
                    <a:cubicBezTo>
                      <a:pt x="7" y="21"/>
                      <a:pt x="8" y="19"/>
                      <a:pt x="11" y="18"/>
                    </a:cubicBezTo>
                    <a:cubicBezTo>
                      <a:pt x="13" y="16"/>
                      <a:pt x="15" y="15"/>
                      <a:pt x="15" y="13"/>
                    </a:cubicBezTo>
                    <a:cubicBezTo>
                      <a:pt x="15" y="9"/>
                      <a:pt x="12" y="8"/>
                      <a:pt x="9" y="6"/>
                    </a:cubicBezTo>
                    <a:cubicBezTo>
                      <a:pt x="8" y="6"/>
                      <a:pt x="7" y="5"/>
                      <a:pt x="6" y="4"/>
                    </a:cubicBezTo>
                    <a:cubicBezTo>
                      <a:pt x="5" y="3"/>
                      <a:pt x="5"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 name="Freeform 11"/>
              <p:cNvSpPr>
                <a:spLocks/>
              </p:cNvSpPr>
              <p:nvPr/>
            </p:nvSpPr>
            <p:spPr bwMode="auto">
              <a:xfrm>
                <a:off x="1019175" y="2136775"/>
                <a:ext cx="142875" cy="160338"/>
              </a:xfrm>
              <a:custGeom>
                <a:avLst/>
                <a:gdLst/>
                <a:ahLst/>
                <a:cxnLst>
                  <a:cxn ang="0">
                    <a:pos x="6" y="5"/>
                  </a:cxn>
                  <a:cxn ang="0">
                    <a:pos x="0" y="6"/>
                  </a:cxn>
                  <a:cxn ang="0">
                    <a:pos x="4" y="9"/>
                  </a:cxn>
                  <a:cxn ang="0">
                    <a:pos x="6" y="13"/>
                  </a:cxn>
                  <a:cxn ang="0">
                    <a:pos x="8" y="14"/>
                  </a:cxn>
                  <a:cxn ang="0">
                    <a:pos x="12" y="19"/>
                  </a:cxn>
                  <a:cxn ang="0">
                    <a:pos x="16" y="29"/>
                  </a:cxn>
                  <a:cxn ang="0">
                    <a:pos x="19" y="35"/>
                  </a:cxn>
                  <a:cxn ang="0">
                    <a:pos x="21" y="34"/>
                  </a:cxn>
                  <a:cxn ang="0">
                    <a:pos x="28" y="38"/>
                  </a:cxn>
                  <a:cxn ang="0">
                    <a:pos x="36" y="45"/>
                  </a:cxn>
                  <a:cxn ang="0">
                    <a:pos x="37" y="56"/>
                  </a:cxn>
                  <a:cxn ang="0">
                    <a:pos x="41" y="57"/>
                  </a:cxn>
                  <a:cxn ang="0">
                    <a:pos x="45" y="57"/>
                  </a:cxn>
                  <a:cxn ang="0">
                    <a:pos x="47" y="53"/>
                  </a:cxn>
                  <a:cxn ang="0">
                    <a:pos x="49" y="45"/>
                  </a:cxn>
                  <a:cxn ang="0">
                    <a:pos x="51" y="33"/>
                  </a:cxn>
                  <a:cxn ang="0">
                    <a:pos x="50" y="28"/>
                  </a:cxn>
                  <a:cxn ang="0">
                    <a:pos x="45" y="27"/>
                  </a:cxn>
                  <a:cxn ang="0">
                    <a:pos x="41" y="21"/>
                  </a:cxn>
                  <a:cxn ang="0">
                    <a:pos x="35" y="17"/>
                  </a:cxn>
                  <a:cxn ang="0">
                    <a:pos x="28" y="8"/>
                  </a:cxn>
                  <a:cxn ang="0">
                    <a:pos x="23" y="4"/>
                  </a:cxn>
                  <a:cxn ang="0">
                    <a:pos x="20" y="0"/>
                  </a:cxn>
                  <a:cxn ang="0">
                    <a:pos x="18" y="1"/>
                  </a:cxn>
                  <a:cxn ang="0">
                    <a:pos x="6" y="5"/>
                  </a:cxn>
                </a:cxnLst>
                <a:rect l="0" t="0" r="r" b="b"/>
                <a:pathLst>
                  <a:path w="51" h="57">
                    <a:moveTo>
                      <a:pt x="6" y="5"/>
                    </a:moveTo>
                    <a:cubicBezTo>
                      <a:pt x="4" y="5"/>
                      <a:pt x="0" y="3"/>
                      <a:pt x="0" y="6"/>
                    </a:cubicBezTo>
                    <a:cubicBezTo>
                      <a:pt x="0" y="8"/>
                      <a:pt x="3" y="7"/>
                      <a:pt x="4" y="9"/>
                    </a:cubicBezTo>
                    <a:cubicBezTo>
                      <a:pt x="5" y="10"/>
                      <a:pt x="5" y="12"/>
                      <a:pt x="6" y="13"/>
                    </a:cubicBezTo>
                    <a:cubicBezTo>
                      <a:pt x="7" y="14"/>
                      <a:pt x="8" y="13"/>
                      <a:pt x="8" y="14"/>
                    </a:cubicBezTo>
                    <a:cubicBezTo>
                      <a:pt x="11" y="15"/>
                      <a:pt x="11" y="17"/>
                      <a:pt x="12" y="19"/>
                    </a:cubicBezTo>
                    <a:cubicBezTo>
                      <a:pt x="14" y="23"/>
                      <a:pt x="15" y="25"/>
                      <a:pt x="16" y="29"/>
                    </a:cubicBezTo>
                    <a:cubicBezTo>
                      <a:pt x="17" y="31"/>
                      <a:pt x="19" y="32"/>
                      <a:pt x="19" y="35"/>
                    </a:cubicBezTo>
                    <a:cubicBezTo>
                      <a:pt x="20" y="34"/>
                      <a:pt x="20" y="34"/>
                      <a:pt x="21" y="34"/>
                    </a:cubicBezTo>
                    <a:cubicBezTo>
                      <a:pt x="24" y="34"/>
                      <a:pt x="26" y="36"/>
                      <a:pt x="28" y="38"/>
                    </a:cubicBezTo>
                    <a:cubicBezTo>
                      <a:pt x="31" y="40"/>
                      <a:pt x="34" y="41"/>
                      <a:pt x="36" y="45"/>
                    </a:cubicBezTo>
                    <a:cubicBezTo>
                      <a:pt x="37" y="49"/>
                      <a:pt x="34" y="53"/>
                      <a:pt x="37" y="56"/>
                    </a:cubicBezTo>
                    <a:cubicBezTo>
                      <a:pt x="38" y="57"/>
                      <a:pt x="40" y="57"/>
                      <a:pt x="41" y="57"/>
                    </a:cubicBezTo>
                    <a:cubicBezTo>
                      <a:pt x="43" y="57"/>
                      <a:pt x="43" y="57"/>
                      <a:pt x="45" y="57"/>
                    </a:cubicBezTo>
                    <a:cubicBezTo>
                      <a:pt x="46" y="57"/>
                      <a:pt x="46" y="55"/>
                      <a:pt x="47" y="53"/>
                    </a:cubicBezTo>
                    <a:cubicBezTo>
                      <a:pt x="48" y="50"/>
                      <a:pt x="48" y="48"/>
                      <a:pt x="49" y="45"/>
                    </a:cubicBezTo>
                    <a:cubicBezTo>
                      <a:pt x="50" y="41"/>
                      <a:pt x="51" y="38"/>
                      <a:pt x="51" y="33"/>
                    </a:cubicBezTo>
                    <a:cubicBezTo>
                      <a:pt x="51" y="31"/>
                      <a:pt x="51" y="30"/>
                      <a:pt x="50" y="28"/>
                    </a:cubicBezTo>
                    <a:cubicBezTo>
                      <a:pt x="48" y="27"/>
                      <a:pt x="46" y="28"/>
                      <a:pt x="45" y="27"/>
                    </a:cubicBezTo>
                    <a:cubicBezTo>
                      <a:pt x="43" y="25"/>
                      <a:pt x="43" y="22"/>
                      <a:pt x="41" y="21"/>
                    </a:cubicBezTo>
                    <a:cubicBezTo>
                      <a:pt x="39" y="19"/>
                      <a:pt x="37" y="19"/>
                      <a:pt x="35" y="17"/>
                    </a:cubicBezTo>
                    <a:cubicBezTo>
                      <a:pt x="32" y="14"/>
                      <a:pt x="30" y="12"/>
                      <a:pt x="28" y="8"/>
                    </a:cubicBezTo>
                    <a:cubicBezTo>
                      <a:pt x="27" y="6"/>
                      <a:pt x="25" y="6"/>
                      <a:pt x="23" y="4"/>
                    </a:cubicBezTo>
                    <a:cubicBezTo>
                      <a:pt x="22" y="2"/>
                      <a:pt x="22" y="0"/>
                      <a:pt x="20" y="0"/>
                    </a:cubicBezTo>
                    <a:cubicBezTo>
                      <a:pt x="19" y="0"/>
                      <a:pt x="19" y="1"/>
                      <a:pt x="18" y="1"/>
                    </a:cubicBezTo>
                    <a:cubicBezTo>
                      <a:pt x="14" y="3"/>
                      <a:pt x="11" y="5"/>
                      <a:pt x="6"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5" name="Freeform 12"/>
              <p:cNvSpPr>
                <a:spLocks/>
              </p:cNvSpPr>
              <p:nvPr/>
            </p:nvSpPr>
            <p:spPr bwMode="auto">
              <a:xfrm>
                <a:off x="1023938" y="2009775"/>
                <a:ext cx="36513" cy="33338"/>
              </a:xfrm>
              <a:custGeom>
                <a:avLst/>
                <a:gdLst/>
                <a:ahLst/>
                <a:cxnLst>
                  <a:cxn ang="0">
                    <a:pos x="1" y="2"/>
                  </a:cxn>
                  <a:cxn ang="0">
                    <a:pos x="6" y="5"/>
                  </a:cxn>
                  <a:cxn ang="0">
                    <a:pos x="12" y="11"/>
                  </a:cxn>
                  <a:cxn ang="0">
                    <a:pos x="12" y="11"/>
                  </a:cxn>
                  <a:cxn ang="0">
                    <a:pos x="12" y="7"/>
                  </a:cxn>
                  <a:cxn ang="0">
                    <a:pos x="11" y="1"/>
                  </a:cxn>
                  <a:cxn ang="0">
                    <a:pos x="7" y="1"/>
                  </a:cxn>
                  <a:cxn ang="0">
                    <a:pos x="1" y="1"/>
                  </a:cxn>
                  <a:cxn ang="0">
                    <a:pos x="1" y="2"/>
                  </a:cxn>
                </a:cxnLst>
                <a:rect l="0" t="0" r="r" b="b"/>
                <a:pathLst>
                  <a:path w="13" h="12">
                    <a:moveTo>
                      <a:pt x="1" y="2"/>
                    </a:moveTo>
                    <a:cubicBezTo>
                      <a:pt x="2" y="3"/>
                      <a:pt x="4" y="4"/>
                      <a:pt x="6" y="5"/>
                    </a:cubicBezTo>
                    <a:cubicBezTo>
                      <a:pt x="9" y="7"/>
                      <a:pt x="10" y="9"/>
                      <a:pt x="12" y="11"/>
                    </a:cubicBezTo>
                    <a:cubicBezTo>
                      <a:pt x="12" y="12"/>
                      <a:pt x="12" y="12"/>
                      <a:pt x="12" y="11"/>
                    </a:cubicBezTo>
                    <a:cubicBezTo>
                      <a:pt x="13" y="10"/>
                      <a:pt x="12" y="9"/>
                      <a:pt x="12" y="7"/>
                    </a:cubicBezTo>
                    <a:cubicBezTo>
                      <a:pt x="12" y="5"/>
                      <a:pt x="13" y="2"/>
                      <a:pt x="11" y="1"/>
                    </a:cubicBezTo>
                    <a:cubicBezTo>
                      <a:pt x="10" y="0"/>
                      <a:pt x="9" y="1"/>
                      <a:pt x="7" y="1"/>
                    </a:cubicBezTo>
                    <a:cubicBezTo>
                      <a:pt x="5" y="1"/>
                      <a:pt x="3" y="1"/>
                      <a:pt x="1" y="1"/>
                    </a:cubicBezTo>
                    <a:cubicBezTo>
                      <a:pt x="0" y="1"/>
                      <a:pt x="0" y="1"/>
                      <a:pt x="1"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6" name="Freeform 13"/>
              <p:cNvSpPr>
                <a:spLocks/>
              </p:cNvSpPr>
              <p:nvPr/>
            </p:nvSpPr>
            <p:spPr bwMode="auto">
              <a:xfrm>
                <a:off x="782638" y="1893888"/>
                <a:ext cx="134938" cy="101600"/>
              </a:xfrm>
              <a:custGeom>
                <a:avLst/>
                <a:gdLst/>
                <a:ahLst/>
                <a:cxnLst>
                  <a:cxn ang="0">
                    <a:pos x="8" y="0"/>
                  </a:cxn>
                  <a:cxn ang="0">
                    <a:pos x="5" y="1"/>
                  </a:cxn>
                  <a:cxn ang="0">
                    <a:pos x="4" y="5"/>
                  </a:cxn>
                  <a:cxn ang="0">
                    <a:pos x="0" y="7"/>
                  </a:cxn>
                  <a:cxn ang="0">
                    <a:pos x="5" y="12"/>
                  </a:cxn>
                  <a:cxn ang="0">
                    <a:pos x="7" y="17"/>
                  </a:cxn>
                  <a:cxn ang="0">
                    <a:pos x="10" y="17"/>
                  </a:cxn>
                  <a:cxn ang="0">
                    <a:pos x="14" y="20"/>
                  </a:cxn>
                  <a:cxn ang="0">
                    <a:pos x="23" y="21"/>
                  </a:cxn>
                  <a:cxn ang="0">
                    <a:pos x="35" y="30"/>
                  </a:cxn>
                  <a:cxn ang="0">
                    <a:pos x="39" y="34"/>
                  </a:cxn>
                  <a:cxn ang="0">
                    <a:pos x="44" y="35"/>
                  </a:cxn>
                  <a:cxn ang="0">
                    <a:pos x="48" y="32"/>
                  </a:cxn>
                  <a:cxn ang="0">
                    <a:pos x="43" y="25"/>
                  </a:cxn>
                  <a:cxn ang="0">
                    <a:pos x="42" y="26"/>
                  </a:cxn>
                  <a:cxn ang="0">
                    <a:pos x="39" y="22"/>
                  </a:cxn>
                  <a:cxn ang="0">
                    <a:pos x="33" y="21"/>
                  </a:cxn>
                  <a:cxn ang="0">
                    <a:pos x="29" y="17"/>
                  </a:cxn>
                  <a:cxn ang="0">
                    <a:pos x="25" y="14"/>
                  </a:cxn>
                  <a:cxn ang="0">
                    <a:pos x="26" y="11"/>
                  </a:cxn>
                  <a:cxn ang="0">
                    <a:pos x="22" y="9"/>
                  </a:cxn>
                  <a:cxn ang="0">
                    <a:pos x="20" y="10"/>
                  </a:cxn>
                  <a:cxn ang="0">
                    <a:pos x="16" y="7"/>
                  </a:cxn>
                  <a:cxn ang="0">
                    <a:pos x="12" y="1"/>
                  </a:cxn>
                  <a:cxn ang="0">
                    <a:pos x="8" y="0"/>
                  </a:cxn>
                </a:cxnLst>
                <a:rect l="0" t="0" r="r" b="b"/>
                <a:pathLst>
                  <a:path w="48" h="36">
                    <a:moveTo>
                      <a:pt x="8" y="0"/>
                    </a:moveTo>
                    <a:cubicBezTo>
                      <a:pt x="7" y="0"/>
                      <a:pt x="6" y="0"/>
                      <a:pt x="5" y="1"/>
                    </a:cubicBezTo>
                    <a:cubicBezTo>
                      <a:pt x="4" y="2"/>
                      <a:pt x="5" y="4"/>
                      <a:pt x="4" y="5"/>
                    </a:cubicBezTo>
                    <a:cubicBezTo>
                      <a:pt x="3" y="7"/>
                      <a:pt x="1" y="6"/>
                      <a:pt x="0" y="7"/>
                    </a:cubicBezTo>
                    <a:cubicBezTo>
                      <a:pt x="1" y="9"/>
                      <a:pt x="3" y="10"/>
                      <a:pt x="5" y="12"/>
                    </a:cubicBezTo>
                    <a:cubicBezTo>
                      <a:pt x="6" y="14"/>
                      <a:pt x="5" y="17"/>
                      <a:pt x="7" y="17"/>
                    </a:cubicBezTo>
                    <a:cubicBezTo>
                      <a:pt x="8" y="17"/>
                      <a:pt x="9" y="17"/>
                      <a:pt x="10" y="17"/>
                    </a:cubicBezTo>
                    <a:cubicBezTo>
                      <a:pt x="12" y="17"/>
                      <a:pt x="12" y="19"/>
                      <a:pt x="14" y="20"/>
                    </a:cubicBezTo>
                    <a:cubicBezTo>
                      <a:pt x="18" y="20"/>
                      <a:pt x="20" y="20"/>
                      <a:pt x="23" y="21"/>
                    </a:cubicBezTo>
                    <a:cubicBezTo>
                      <a:pt x="28" y="23"/>
                      <a:pt x="30" y="27"/>
                      <a:pt x="35" y="30"/>
                    </a:cubicBezTo>
                    <a:cubicBezTo>
                      <a:pt x="37" y="31"/>
                      <a:pt x="37" y="33"/>
                      <a:pt x="39" y="34"/>
                    </a:cubicBezTo>
                    <a:cubicBezTo>
                      <a:pt x="40" y="36"/>
                      <a:pt x="42" y="35"/>
                      <a:pt x="44" y="35"/>
                    </a:cubicBezTo>
                    <a:cubicBezTo>
                      <a:pt x="46" y="35"/>
                      <a:pt x="48" y="34"/>
                      <a:pt x="48" y="32"/>
                    </a:cubicBezTo>
                    <a:cubicBezTo>
                      <a:pt x="48" y="29"/>
                      <a:pt x="46" y="25"/>
                      <a:pt x="43" y="25"/>
                    </a:cubicBezTo>
                    <a:cubicBezTo>
                      <a:pt x="43" y="25"/>
                      <a:pt x="42" y="26"/>
                      <a:pt x="42" y="26"/>
                    </a:cubicBezTo>
                    <a:cubicBezTo>
                      <a:pt x="40" y="26"/>
                      <a:pt x="40" y="23"/>
                      <a:pt x="39" y="22"/>
                    </a:cubicBezTo>
                    <a:cubicBezTo>
                      <a:pt x="37" y="21"/>
                      <a:pt x="35" y="22"/>
                      <a:pt x="33" y="21"/>
                    </a:cubicBezTo>
                    <a:cubicBezTo>
                      <a:pt x="31" y="20"/>
                      <a:pt x="31" y="19"/>
                      <a:pt x="29" y="17"/>
                    </a:cubicBezTo>
                    <a:cubicBezTo>
                      <a:pt x="27" y="16"/>
                      <a:pt x="25" y="16"/>
                      <a:pt x="25" y="14"/>
                    </a:cubicBezTo>
                    <a:cubicBezTo>
                      <a:pt x="25" y="13"/>
                      <a:pt x="25" y="12"/>
                      <a:pt x="26" y="11"/>
                    </a:cubicBezTo>
                    <a:cubicBezTo>
                      <a:pt x="24" y="10"/>
                      <a:pt x="24" y="9"/>
                      <a:pt x="22" y="9"/>
                    </a:cubicBezTo>
                    <a:cubicBezTo>
                      <a:pt x="21" y="9"/>
                      <a:pt x="21" y="10"/>
                      <a:pt x="20" y="10"/>
                    </a:cubicBezTo>
                    <a:cubicBezTo>
                      <a:pt x="18" y="10"/>
                      <a:pt x="17" y="8"/>
                      <a:pt x="16" y="7"/>
                    </a:cubicBezTo>
                    <a:cubicBezTo>
                      <a:pt x="14" y="5"/>
                      <a:pt x="11" y="4"/>
                      <a:pt x="12" y="1"/>
                    </a:cubicBezTo>
                    <a:cubicBezTo>
                      <a:pt x="10" y="1"/>
                      <a:pt x="9" y="0"/>
                      <a:pt x="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7" name="Freeform 14"/>
              <p:cNvSpPr>
                <a:spLocks/>
              </p:cNvSpPr>
              <p:nvPr/>
            </p:nvSpPr>
            <p:spPr bwMode="auto">
              <a:xfrm>
                <a:off x="2378075" y="2643188"/>
                <a:ext cx="295275" cy="287338"/>
              </a:xfrm>
              <a:custGeom>
                <a:avLst/>
                <a:gdLst/>
                <a:ahLst/>
                <a:cxnLst>
                  <a:cxn ang="0">
                    <a:pos x="36" y="4"/>
                  </a:cxn>
                  <a:cxn ang="0">
                    <a:pos x="38" y="7"/>
                  </a:cxn>
                  <a:cxn ang="0">
                    <a:pos x="38" y="11"/>
                  </a:cxn>
                  <a:cxn ang="0">
                    <a:pos x="41" y="19"/>
                  </a:cxn>
                  <a:cxn ang="0">
                    <a:pos x="39" y="19"/>
                  </a:cxn>
                  <a:cxn ang="0">
                    <a:pos x="34" y="16"/>
                  </a:cxn>
                  <a:cxn ang="0">
                    <a:pos x="34" y="13"/>
                  </a:cxn>
                  <a:cxn ang="0">
                    <a:pos x="35" y="11"/>
                  </a:cxn>
                  <a:cxn ang="0">
                    <a:pos x="32" y="9"/>
                  </a:cxn>
                  <a:cxn ang="0">
                    <a:pos x="29" y="4"/>
                  </a:cxn>
                  <a:cxn ang="0">
                    <a:pos x="27" y="5"/>
                  </a:cxn>
                  <a:cxn ang="0">
                    <a:pos x="15" y="15"/>
                  </a:cxn>
                  <a:cxn ang="0">
                    <a:pos x="17" y="19"/>
                  </a:cxn>
                  <a:cxn ang="0">
                    <a:pos x="12" y="24"/>
                  </a:cxn>
                  <a:cxn ang="0">
                    <a:pos x="7" y="28"/>
                  </a:cxn>
                  <a:cxn ang="0">
                    <a:pos x="0" y="34"/>
                  </a:cxn>
                  <a:cxn ang="0">
                    <a:pos x="4" y="37"/>
                  </a:cxn>
                  <a:cxn ang="0">
                    <a:pos x="8" y="36"/>
                  </a:cxn>
                  <a:cxn ang="0">
                    <a:pos x="11" y="39"/>
                  </a:cxn>
                  <a:cxn ang="0">
                    <a:pos x="21" y="40"/>
                  </a:cxn>
                  <a:cxn ang="0">
                    <a:pos x="27" y="38"/>
                  </a:cxn>
                  <a:cxn ang="0">
                    <a:pos x="42" y="47"/>
                  </a:cxn>
                  <a:cxn ang="0">
                    <a:pos x="44" y="57"/>
                  </a:cxn>
                  <a:cxn ang="0">
                    <a:pos x="50" y="63"/>
                  </a:cxn>
                  <a:cxn ang="0">
                    <a:pos x="49" y="71"/>
                  </a:cxn>
                  <a:cxn ang="0">
                    <a:pos x="53" y="82"/>
                  </a:cxn>
                  <a:cxn ang="0">
                    <a:pos x="61" y="89"/>
                  </a:cxn>
                  <a:cxn ang="0">
                    <a:pos x="76" y="98"/>
                  </a:cxn>
                  <a:cxn ang="0">
                    <a:pos x="83" y="102"/>
                  </a:cxn>
                  <a:cxn ang="0">
                    <a:pos x="88" y="96"/>
                  </a:cxn>
                  <a:cxn ang="0">
                    <a:pos x="92" y="87"/>
                  </a:cxn>
                  <a:cxn ang="0">
                    <a:pos x="92" y="79"/>
                  </a:cxn>
                  <a:cxn ang="0">
                    <a:pos x="96" y="74"/>
                  </a:cxn>
                  <a:cxn ang="0">
                    <a:pos x="97" y="66"/>
                  </a:cxn>
                  <a:cxn ang="0">
                    <a:pos x="88" y="63"/>
                  </a:cxn>
                  <a:cxn ang="0">
                    <a:pos x="77" y="60"/>
                  </a:cxn>
                  <a:cxn ang="0">
                    <a:pos x="73" y="58"/>
                  </a:cxn>
                  <a:cxn ang="0">
                    <a:pos x="63" y="34"/>
                  </a:cxn>
                  <a:cxn ang="0">
                    <a:pos x="60" y="26"/>
                  </a:cxn>
                  <a:cxn ang="0">
                    <a:pos x="59" y="17"/>
                  </a:cxn>
                  <a:cxn ang="0">
                    <a:pos x="56" y="10"/>
                  </a:cxn>
                  <a:cxn ang="0">
                    <a:pos x="54" y="5"/>
                  </a:cxn>
                  <a:cxn ang="0">
                    <a:pos x="50" y="3"/>
                  </a:cxn>
                  <a:cxn ang="0">
                    <a:pos x="49" y="1"/>
                  </a:cxn>
                  <a:cxn ang="0">
                    <a:pos x="45" y="3"/>
                  </a:cxn>
                  <a:cxn ang="0">
                    <a:pos x="36" y="4"/>
                  </a:cxn>
                </a:cxnLst>
                <a:rect l="0" t="0" r="r" b="b"/>
                <a:pathLst>
                  <a:path w="105" h="102">
                    <a:moveTo>
                      <a:pt x="36" y="4"/>
                    </a:moveTo>
                    <a:cubicBezTo>
                      <a:pt x="37" y="5"/>
                      <a:pt x="38" y="6"/>
                      <a:pt x="38" y="7"/>
                    </a:cubicBezTo>
                    <a:cubicBezTo>
                      <a:pt x="39" y="9"/>
                      <a:pt x="38" y="10"/>
                      <a:pt x="38" y="11"/>
                    </a:cubicBezTo>
                    <a:cubicBezTo>
                      <a:pt x="39" y="14"/>
                      <a:pt x="40" y="16"/>
                      <a:pt x="41" y="19"/>
                    </a:cubicBezTo>
                    <a:cubicBezTo>
                      <a:pt x="39" y="19"/>
                      <a:pt x="39" y="19"/>
                      <a:pt x="39" y="19"/>
                    </a:cubicBezTo>
                    <a:cubicBezTo>
                      <a:pt x="37" y="19"/>
                      <a:pt x="36" y="17"/>
                      <a:pt x="34" y="16"/>
                    </a:cubicBezTo>
                    <a:cubicBezTo>
                      <a:pt x="34" y="15"/>
                      <a:pt x="34" y="15"/>
                      <a:pt x="34" y="13"/>
                    </a:cubicBezTo>
                    <a:cubicBezTo>
                      <a:pt x="34" y="13"/>
                      <a:pt x="35" y="12"/>
                      <a:pt x="35" y="11"/>
                    </a:cubicBezTo>
                    <a:cubicBezTo>
                      <a:pt x="35" y="10"/>
                      <a:pt x="33" y="10"/>
                      <a:pt x="32" y="9"/>
                    </a:cubicBezTo>
                    <a:cubicBezTo>
                      <a:pt x="31" y="7"/>
                      <a:pt x="31" y="4"/>
                      <a:pt x="29" y="4"/>
                    </a:cubicBezTo>
                    <a:cubicBezTo>
                      <a:pt x="28" y="4"/>
                      <a:pt x="28" y="5"/>
                      <a:pt x="27" y="5"/>
                    </a:cubicBezTo>
                    <a:cubicBezTo>
                      <a:pt x="21" y="7"/>
                      <a:pt x="15" y="9"/>
                      <a:pt x="15" y="15"/>
                    </a:cubicBezTo>
                    <a:cubicBezTo>
                      <a:pt x="15" y="17"/>
                      <a:pt x="17" y="17"/>
                      <a:pt x="17" y="19"/>
                    </a:cubicBezTo>
                    <a:cubicBezTo>
                      <a:pt x="17" y="22"/>
                      <a:pt x="14" y="23"/>
                      <a:pt x="12" y="24"/>
                    </a:cubicBezTo>
                    <a:cubicBezTo>
                      <a:pt x="10" y="25"/>
                      <a:pt x="9" y="26"/>
                      <a:pt x="7" y="28"/>
                    </a:cubicBezTo>
                    <a:cubicBezTo>
                      <a:pt x="4" y="30"/>
                      <a:pt x="0" y="30"/>
                      <a:pt x="0" y="34"/>
                    </a:cubicBezTo>
                    <a:cubicBezTo>
                      <a:pt x="0" y="36"/>
                      <a:pt x="2" y="37"/>
                      <a:pt x="4" y="37"/>
                    </a:cubicBezTo>
                    <a:cubicBezTo>
                      <a:pt x="5" y="37"/>
                      <a:pt x="6" y="36"/>
                      <a:pt x="8" y="36"/>
                    </a:cubicBezTo>
                    <a:cubicBezTo>
                      <a:pt x="9" y="36"/>
                      <a:pt x="9" y="38"/>
                      <a:pt x="11" y="39"/>
                    </a:cubicBezTo>
                    <a:cubicBezTo>
                      <a:pt x="14" y="41"/>
                      <a:pt x="17" y="40"/>
                      <a:pt x="21" y="40"/>
                    </a:cubicBezTo>
                    <a:cubicBezTo>
                      <a:pt x="23" y="40"/>
                      <a:pt x="24" y="38"/>
                      <a:pt x="27" y="38"/>
                    </a:cubicBezTo>
                    <a:cubicBezTo>
                      <a:pt x="34" y="38"/>
                      <a:pt x="40" y="41"/>
                      <a:pt x="42" y="47"/>
                    </a:cubicBezTo>
                    <a:cubicBezTo>
                      <a:pt x="43" y="51"/>
                      <a:pt x="41" y="54"/>
                      <a:pt x="44" y="57"/>
                    </a:cubicBezTo>
                    <a:cubicBezTo>
                      <a:pt x="46" y="60"/>
                      <a:pt x="50" y="60"/>
                      <a:pt x="50" y="63"/>
                    </a:cubicBezTo>
                    <a:cubicBezTo>
                      <a:pt x="49" y="71"/>
                      <a:pt x="49" y="71"/>
                      <a:pt x="49" y="71"/>
                    </a:cubicBezTo>
                    <a:cubicBezTo>
                      <a:pt x="51" y="75"/>
                      <a:pt x="51" y="78"/>
                      <a:pt x="53" y="82"/>
                    </a:cubicBezTo>
                    <a:cubicBezTo>
                      <a:pt x="55" y="86"/>
                      <a:pt x="58" y="87"/>
                      <a:pt x="61" y="89"/>
                    </a:cubicBezTo>
                    <a:cubicBezTo>
                      <a:pt x="67" y="93"/>
                      <a:pt x="70" y="97"/>
                      <a:pt x="76" y="98"/>
                    </a:cubicBezTo>
                    <a:cubicBezTo>
                      <a:pt x="79" y="99"/>
                      <a:pt x="80" y="102"/>
                      <a:pt x="83" y="102"/>
                    </a:cubicBezTo>
                    <a:cubicBezTo>
                      <a:pt x="86" y="102"/>
                      <a:pt x="87" y="99"/>
                      <a:pt x="88" y="96"/>
                    </a:cubicBezTo>
                    <a:cubicBezTo>
                      <a:pt x="90" y="93"/>
                      <a:pt x="92" y="91"/>
                      <a:pt x="92" y="87"/>
                    </a:cubicBezTo>
                    <a:cubicBezTo>
                      <a:pt x="92" y="79"/>
                      <a:pt x="92" y="79"/>
                      <a:pt x="92" y="79"/>
                    </a:cubicBezTo>
                    <a:cubicBezTo>
                      <a:pt x="92" y="76"/>
                      <a:pt x="94" y="76"/>
                      <a:pt x="96" y="74"/>
                    </a:cubicBezTo>
                    <a:cubicBezTo>
                      <a:pt x="99" y="70"/>
                      <a:pt x="105" y="66"/>
                      <a:pt x="97" y="66"/>
                    </a:cubicBezTo>
                    <a:cubicBezTo>
                      <a:pt x="94" y="66"/>
                      <a:pt x="92" y="63"/>
                      <a:pt x="88" y="63"/>
                    </a:cubicBezTo>
                    <a:cubicBezTo>
                      <a:pt x="84" y="62"/>
                      <a:pt x="81" y="62"/>
                      <a:pt x="77" y="60"/>
                    </a:cubicBezTo>
                    <a:cubicBezTo>
                      <a:pt x="75" y="60"/>
                      <a:pt x="74" y="60"/>
                      <a:pt x="73" y="58"/>
                    </a:cubicBezTo>
                    <a:cubicBezTo>
                      <a:pt x="67" y="50"/>
                      <a:pt x="67" y="44"/>
                      <a:pt x="63" y="34"/>
                    </a:cubicBezTo>
                    <a:cubicBezTo>
                      <a:pt x="62" y="31"/>
                      <a:pt x="61" y="29"/>
                      <a:pt x="60" y="26"/>
                    </a:cubicBezTo>
                    <a:cubicBezTo>
                      <a:pt x="58" y="23"/>
                      <a:pt x="59" y="20"/>
                      <a:pt x="59" y="17"/>
                    </a:cubicBezTo>
                    <a:cubicBezTo>
                      <a:pt x="58" y="14"/>
                      <a:pt x="57" y="13"/>
                      <a:pt x="56" y="10"/>
                    </a:cubicBezTo>
                    <a:cubicBezTo>
                      <a:pt x="55" y="8"/>
                      <a:pt x="55" y="7"/>
                      <a:pt x="54" y="5"/>
                    </a:cubicBezTo>
                    <a:cubicBezTo>
                      <a:pt x="53" y="4"/>
                      <a:pt x="51" y="4"/>
                      <a:pt x="50" y="3"/>
                    </a:cubicBezTo>
                    <a:cubicBezTo>
                      <a:pt x="49" y="2"/>
                      <a:pt x="50" y="1"/>
                      <a:pt x="49" y="1"/>
                    </a:cubicBezTo>
                    <a:cubicBezTo>
                      <a:pt x="48" y="0"/>
                      <a:pt x="47" y="2"/>
                      <a:pt x="45" y="3"/>
                    </a:cubicBezTo>
                    <a:cubicBezTo>
                      <a:pt x="43" y="5"/>
                      <a:pt x="40" y="4"/>
                      <a:pt x="36"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8" name="Freeform 15"/>
              <p:cNvSpPr>
                <a:spLocks/>
              </p:cNvSpPr>
              <p:nvPr/>
            </p:nvSpPr>
            <p:spPr bwMode="auto">
              <a:xfrm>
                <a:off x="2797175" y="2825750"/>
                <a:ext cx="119063" cy="133350"/>
              </a:xfrm>
              <a:custGeom>
                <a:avLst/>
                <a:gdLst/>
                <a:ahLst/>
                <a:cxnLst>
                  <a:cxn ang="0">
                    <a:pos x="18" y="0"/>
                  </a:cxn>
                  <a:cxn ang="0">
                    <a:pos x="17" y="0"/>
                  </a:cxn>
                  <a:cxn ang="0">
                    <a:pos x="13" y="1"/>
                  </a:cxn>
                  <a:cxn ang="0">
                    <a:pos x="7" y="1"/>
                  </a:cxn>
                  <a:cxn ang="0">
                    <a:pos x="4" y="11"/>
                  </a:cxn>
                  <a:cxn ang="0">
                    <a:pos x="0" y="21"/>
                  </a:cxn>
                  <a:cxn ang="0">
                    <a:pos x="3" y="23"/>
                  </a:cxn>
                  <a:cxn ang="0">
                    <a:pos x="1" y="29"/>
                  </a:cxn>
                  <a:cxn ang="0">
                    <a:pos x="3" y="32"/>
                  </a:cxn>
                  <a:cxn ang="0">
                    <a:pos x="3" y="38"/>
                  </a:cxn>
                  <a:cxn ang="0">
                    <a:pos x="5" y="40"/>
                  </a:cxn>
                  <a:cxn ang="0">
                    <a:pos x="12" y="39"/>
                  </a:cxn>
                  <a:cxn ang="0">
                    <a:pos x="16" y="36"/>
                  </a:cxn>
                  <a:cxn ang="0">
                    <a:pos x="23" y="36"/>
                  </a:cxn>
                  <a:cxn ang="0">
                    <a:pos x="25" y="37"/>
                  </a:cxn>
                  <a:cxn ang="0">
                    <a:pos x="31" y="38"/>
                  </a:cxn>
                  <a:cxn ang="0">
                    <a:pos x="37" y="32"/>
                  </a:cxn>
                  <a:cxn ang="0">
                    <a:pos x="40" y="28"/>
                  </a:cxn>
                  <a:cxn ang="0">
                    <a:pos x="42" y="17"/>
                  </a:cxn>
                  <a:cxn ang="0">
                    <a:pos x="35" y="9"/>
                  </a:cxn>
                  <a:cxn ang="0">
                    <a:pos x="30" y="5"/>
                  </a:cxn>
                  <a:cxn ang="0">
                    <a:pos x="28" y="5"/>
                  </a:cxn>
                  <a:cxn ang="0">
                    <a:pos x="24" y="1"/>
                  </a:cxn>
                  <a:cxn ang="0">
                    <a:pos x="20" y="2"/>
                  </a:cxn>
                  <a:cxn ang="0">
                    <a:pos x="18" y="0"/>
                  </a:cxn>
                </a:cxnLst>
                <a:rect l="0" t="0" r="r" b="b"/>
                <a:pathLst>
                  <a:path w="42" h="47">
                    <a:moveTo>
                      <a:pt x="18" y="0"/>
                    </a:moveTo>
                    <a:cubicBezTo>
                      <a:pt x="18" y="0"/>
                      <a:pt x="18" y="0"/>
                      <a:pt x="17" y="0"/>
                    </a:cubicBezTo>
                    <a:cubicBezTo>
                      <a:pt x="16" y="0"/>
                      <a:pt x="15" y="1"/>
                      <a:pt x="13" y="1"/>
                    </a:cubicBezTo>
                    <a:cubicBezTo>
                      <a:pt x="7" y="1"/>
                      <a:pt x="7" y="1"/>
                      <a:pt x="7" y="1"/>
                    </a:cubicBezTo>
                    <a:cubicBezTo>
                      <a:pt x="3" y="1"/>
                      <a:pt x="6" y="8"/>
                      <a:pt x="4" y="11"/>
                    </a:cubicBezTo>
                    <a:cubicBezTo>
                      <a:pt x="1" y="15"/>
                      <a:pt x="2" y="17"/>
                      <a:pt x="0" y="21"/>
                    </a:cubicBezTo>
                    <a:cubicBezTo>
                      <a:pt x="1" y="21"/>
                      <a:pt x="3" y="22"/>
                      <a:pt x="3" y="23"/>
                    </a:cubicBezTo>
                    <a:cubicBezTo>
                      <a:pt x="3" y="25"/>
                      <a:pt x="1" y="26"/>
                      <a:pt x="1" y="29"/>
                    </a:cubicBezTo>
                    <a:cubicBezTo>
                      <a:pt x="1" y="30"/>
                      <a:pt x="2" y="31"/>
                      <a:pt x="3" y="32"/>
                    </a:cubicBezTo>
                    <a:cubicBezTo>
                      <a:pt x="3" y="34"/>
                      <a:pt x="3" y="36"/>
                      <a:pt x="3" y="38"/>
                    </a:cubicBezTo>
                    <a:cubicBezTo>
                      <a:pt x="3" y="39"/>
                      <a:pt x="4" y="40"/>
                      <a:pt x="5" y="40"/>
                    </a:cubicBezTo>
                    <a:cubicBezTo>
                      <a:pt x="7" y="40"/>
                      <a:pt x="9" y="39"/>
                      <a:pt x="12" y="39"/>
                    </a:cubicBezTo>
                    <a:cubicBezTo>
                      <a:pt x="13" y="38"/>
                      <a:pt x="15" y="38"/>
                      <a:pt x="16" y="36"/>
                    </a:cubicBezTo>
                    <a:cubicBezTo>
                      <a:pt x="19" y="29"/>
                      <a:pt x="16" y="30"/>
                      <a:pt x="23" y="36"/>
                    </a:cubicBezTo>
                    <a:cubicBezTo>
                      <a:pt x="24" y="37"/>
                      <a:pt x="25" y="37"/>
                      <a:pt x="25" y="37"/>
                    </a:cubicBezTo>
                    <a:cubicBezTo>
                      <a:pt x="27" y="47"/>
                      <a:pt x="26" y="40"/>
                      <a:pt x="31" y="38"/>
                    </a:cubicBezTo>
                    <a:cubicBezTo>
                      <a:pt x="34" y="37"/>
                      <a:pt x="37" y="36"/>
                      <a:pt x="37" y="32"/>
                    </a:cubicBezTo>
                    <a:cubicBezTo>
                      <a:pt x="37" y="30"/>
                      <a:pt x="39" y="30"/>
                      <a:pt x="40" y="28"/>
                    </a:cubicBezTo>
                    <a:cubicBezTo>
                      <a:pt x="42" y="24"/>
                      <a:pt x="42" y="22"/>
                      <a:pt x="42" y="17"/>
                    </a:cubicBezTo>
                    <a:cubicBezTo>
                      <a:pt x="42" y="13"/>
                      <a:pt x="38" y="12"/>
                      <a:pt x="35" y="9"/>
                    </a:cubicBezTo>
                    <a:cubicBezTo>
                      <a:pt x="33" y="8"/>
                      <a:pt x="33" y="5"/>
                      <a:pt x="30" y="5"/>
                    </a:cubicBezTo>
                    <a:cubicBezTo>
                      <a:pt x="29" y="5"/>
                      <a:pt x="29" y="5"/>
                      <a:pt x="28" y="5"/>
                    </a:cubicBezTo>
                    <a:cubicBezTo>
                      <a:pt x="27" y="3"/>
                      <a:pt x="26" y="1"/>
                      <a:pt x="24" y="1"/>
                    </a:cubicBezTo>
                    <a:cubicBezTo>
                      <a:pt x="22" y="1"/>
                      <a:pt x="21" y="2"/>
                      <a:pt x="20" y="2"/>
                    </a:cubicBezTo>
                    <a:cubicBezTo>
                      <a:pt x="20" y="2"/>
                      <a:pt x="19" y="0"/>
                      <a:pt x="1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9" name="Freeform 16"/>
              <p:cNvSpPr>
                <a:spLocks/>
              </p:cNvSpPr>
              <p:nvPr/>
            </p:nvSpPr>
            <p:spPr bwMode="auto">
              <a:xfrm>
                <a:off x="2238375" y="2449513"/>
                <a:ext cx="53975" cy="55563"/>
              </a:xfrm>
              <a:custGeom>
                <a:avLst/>
                <a:gdLst/>
                <a:ahLst/>
                <a:cxnLst>
                  <a:cxn ang="0">
                    <a:pos x="2" y="4"/>
                  </a:cxn>
                  <a:cxn ang="0">
                    <a:pos x="1" y="4"/>
                  </a:cxn>
                  <a:cxn ang="0">
                    <a:pos x="0" y="8"/>
                  </a:cxn>
                  <a:cxn ang="0">
                    <a:pos x="3" y="12"/>
                  </a:cxn>
                  <a:cxn ang="0">
                    <a:pos x="6" y="20"/>
                  </a:cxn>
                  <a:cxn ang="0">
                    <a:pos x="11" y="15"/>
                  </a:cxn>
                  <a:cxn ang="0">
                    <a:pos x="15" y="17"/>
                  </a:cxn>
                  <a:cxn ang="0">
                    <a:pos x="19" y="7"/>
                  </a:cxn>
                  <a:cxn ang="0">
                    <a:pos x="15" y="3"/>
                  </a:cxn>
                  <a:cxn ang="0">
                    <a:pos x="13" y="0"/>
                  </a:cxn>
                  <a:cxn ang="0">
                    <a:pos x="8" y="4"/>
                  </a:cxn>
                  <a:cxn ang="0">
                    <a:pos x="2" y="4"/>
                  </a:cxn>
                </a:cxnLst>
                <a:rect l="0" t="0" r="r" b="b"/>
                <a:pathLst>
                  <a:path w="19" h="20">
                    <a:moveTo>
                      <a:pt x="2" y="4"/>
                    </a:moveTo>
                    <a:cubicBezTo>
                      <a:pt x="2" y="4"/>
                      <a:pt x="2" y="4"/>
                      <a:pt x="1" y="4"/>
                    </a:cubicBezTo>
                    <a:cubicBezTo>
                      <a:pt x="1" y="6"/>
                      <a:pt x="0" y="7"/>
                      <a:pt x="0" y="8"/>
                    </a:cubicBezTo>
                    <a:cubicBezTo>
                      <a:pt x="0" y="10"/>
                      <a:pt x="3" y="10"/>
                      <a:pt x="3" y="12"/>
                    </a:cubicBezTo>
                    <a:cubicBezTo>
                      <a:pt x="4" y="15"/>
                      <a:pt x="3" y="19"/>
                      <a:pt x="6" y="20"/>
                    </a:cubicBezTo>
                    <a:cubicBezTo>
                      <a:pt x="8" y="18"/>
                      <a:pt x="9" y="16"/>
                      <a:pt x="11" y="15"/>
                    </a:cubicBezTo>
                    <a:cubicBezTo>
                      <a:pt x="12" y="16"/>
                      <a:pt x="13" y="16"/>
                      <a:pt x="15" y="17"/>
                    </a:cubicBezTo>
                    <a:cubicBezTo>
                      <a:pt x="16" y="13"/>
                      <a:pt x="19" y="11"/>
                      <a:pt x="19" y="7"/>
                    </a:cubicBezTo>
                    <a:cubicBezTo>
                      <a:pt x="19" y="5"/>
                      <a:pt x="16" y="5"/>
                      <a:pt x="15" y="3"/>
                    </a:cubicBezTo>
                    <a:cubicBezTo>
                      <a:pt x="14" y="2"/>
                      <a:pt x="14" y="1"/>
                      <a:pt x="13" y="0"/>
                    </a:cubicBezTo>
                    <a:cubicBezTo>
                      <a:pt x="11" y="0"/>
                      <a:pt x="10" y="3"/>
                      <a:pt x="8" y="4"/>
                    </a:cubicBezTo>
                    <a:cubicBezTo>
                      <a:pt x="6" y="4"/>
                      <a:pt x="5" y="4"/>
                      <a:pt x="2"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0" name="Freeform 17"/>
              <p:cNvSpPr>
                <a:spLocks/>
              </p:cNvSpPr>
              <p:nvPr/>
            </p:nvSpPr>
            <p:spPr bwMode="auto">
              <a:xfrm>
                <a:off x="2266950" y="2392363"/>
                <a:ext cx="84138" cy="57150"/>
              </a:xfrm>
              <a:custGeom>
                <a:avLst/>
                <a:gdLst/>
                <a:ahLst/>
                <a:cxnLst>
                  <a:cxn ang="0">
                    <a:pos x="8" y="0"/>
                  </a:cxn>
                  <a:cxn ang="0">
                    <a:pos x="7" y="0"/>
                  </a:cxn>
                  <a:cxn ang="0">
                    <a:pos x="4" y="6"/>
                  </a:cxn>
                  <a:cxn ang="0">
                    <a:pos x="0" y="11"/>
                  </a:cxn>
                  <a:cxn ang="0">
                    <a:pos x="2" y="13"/>
                  </a:cxn>
                  <a:cxn ang="0">
                    <a:pos x="5" y="15"/>
                  </a:cxn>
                  <a:cxn ang="0">
                    <a:pos x="18" y="14"/>
                  </a:cxn>
                  <a:cxn ang="0">
                    <a:pos x="26" y="17"/>
                  </a:cxn>
                  <a:cxn ang="0">
                    <a:pos x="29" y="20"/>
                  </a:cxn>
                  <a:cxn ang="0">
                    <a:pos x="30" y="15"/>
                  </a:cxn>
                  <a:cxn ang="0">
                    <a:pos x="25" y="9"/>
                  </a:cxn>
                  <a:cxn ang="0">
                    <a:pos x="21" y="11"/>
                  </a:cxn>
                  <a:cxn ang="0">
                    <a:pos x="15" y="5"/>
                  </a:cxn>
                  <a:cxn ang="0">
                    <a:pos x="14" y="1"/>
                  </a:cxn>
                  <a:cxn ang="0">
                    <a:pos x="8" y="0"/>
                  </a:cxn>
                </a:cxnLst>
                <a:rect l="0" t="0" r="r" b="b"/>
                <a:pathLst>
                  <a:path w="30" h="20">
                    <a:moveTo>
                      <a:pt x="8" y="0"/>
                    </a:moveTo>
                    <a:cubicBezTo>
                      <a:pt x="8" y="0"/>
                      <a:pt x="8" y="0"/>
                      <a:pt x="7" y="0"/>
                    </a:cubicBezTo>
                    <a:cubicBezTo>
                      <a:pt x="5" y="0"/>
                      <a:pt x="5" y="4"/>
                      <a:pt x="4" y="6"/>
                    </a:cubicBezTo>
                    <a:cubicBezTo>
                      <a:pt x="3" y="8"/>
                      <a:pt x="0" y="8"/>
                      <a:pt x="0" y="11"/>
                    </a:cubicBezTo>
                    <a:cubicBezTo>
                      <a:pt x="0" y="12"/>
                      <a:pt x="1" y="12"/>
                      <a:pt x="2" y="13"/>
                    </a:cubicBezTo>
                    <a:cubicBezTo>
                      <a:pt x="3" y="14"/>
                      <a:pt x="3" y="15"/>
                      <a:pt x="5" y="15"/>
                    </a:cubicBezTo>
                    <a:cubicBezTo>
                      <a:pt x="10" y="15"/>
                      <a:pt x="13" y="14"/>
                      <a:pt x="18" y="14"/>
                    </a:cubicBezTo>
                    <a:cubicBezTo>
                      <a:pt x="21" y="14"/>
                      <a:pt x="24" y="14"/>
                      <a:pt x="26" y="17"/>
                    </a:cubicBezTo>
                    <a:cubicBezTo>
                      <a:pt x="27" y="18"/>
                      <a:pt x="27" y="19"/>
                      <a:pt x="29" y="20"/>
                    </a:cubicBezTo>
                    <a:cubicBezTo>
                      <a:pt x="30" y="19"/>
                      <a:pt x="30" y="17"/>
                      <a:pt x="30" y="15"/>
                    </a:cubicBezTo>
                    <a:cubicBezTo>
                      <a:pt x="30" y="12"/>
                      <a:pt x="27" y="11"/>
                      <a:pt x="25" y="9"/>
                    </a:cubicBezTo>
                    <a:cubicBezTo>
                      <a:pt x="24" y="10"/>
                      <a:pt x="23" y="11"/>
                      <a:pt x="21" y="11"/>
                    </a:cubicBezTo>
                    <a:cubicBezTo>
                      <a:pt x="20" y="8"/>
                      <a:pt x="18" y="7"/>
                      <a:pt x="15" y="5"/>
                    </a:cubicBezTo>
                    <a:cubicBezTo>
                      <a:pt x="14" y="4"/>
                      <a:pt x="15" y="2"/>
                      <a:pt x="14" y="1"/>
                    </a:cubicBezTo>
                    <a:cubicBezTo>
                      <a:pt x="13" y="0"/>
                      <a:pt x="10" y="0"/>
                      <a:pt x="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1" name="Freeform 18"/>
              <p:cNvSpPr>
                <a:spLocks/>
              </p:cNvSpPr>
              <p:nvPr/>
            </p:nvSpPr>
            <p:spPr bwMode="auto">
              <a:xfrm>
                <a:off x="2235200" y="2184400"/>
                <a:ext cx="69850" cy="68263"/>
              </a:xfrm>
              <a:custGeom>
                <a:avLst/>
                <a:gdLst/>
                <a:ahLst/>
                <a:cxnLst>
                  <a:cxn ang="0">
                    <a:pos x="8" y="3"/>
                  </a:cxn>
                  <a:cxn ang="0">
                    <a:pos x="5" y="6"/>
                  </a:cxn>
                  <a:cxn ang="0">
                    <a:pos x="0" y="9"/>
                  </a:cxn>
                  <a:cxn ang="0">
                    <a:pos x="0" y="14"/>
                  </a:cxn>
                  <a:cxn ang="0">
                    <a:pos x="3" y="14"/>
                  </a:cxn>
                  <a:cxn ang="0">
                    <a:pos x="11" y="12"/>
                  </a:cxn>
                  <a:cxn ang="0">
                    <a:pos x="10" y="16"/>
                  </a:cxn>
                  <a:cxn ang="0">
                    <a:pos x="19" y="24"/>
                  </a:cxn>
                  <a:cxn ang="0">
                    <a:pos x="22" y="19"/>
                  </a:cxn>
                  <a:cxn ang="0">
                    <a:pos x="24" y="15"/>
                  </a:cxn>
                  <a:cxn ang="0">
                    <a:pos x="24" y="9"/>
                  </a:cxn>
                  <a:cxn ang="0">
                    <a:pos x="19" y="3"/>
                  </a:cxn>
                  <a:cxn ang="0">
                    <a:pos x="20" y="1"/>
                  </a:cxn>
                  <a:cxn ang="0">
                    <a:pos x="19" y="0"/>
                  </a:cxn>
                  <a:cxn ang="0">
                    <a:pos x="15" y="3"/>
                  </a:cxn>
                  <a:cxn ang="0">
                    <a:pos x="12" y="3"/>
                  </a:cxn>
                  <a:cxn ang="0">
                    <a:pos x="8" y="3"/>
                  </a:cxn>
                </a:cxnLst>
                <a:rect l="0" t="0" r="r" b="b"/>
                <a:pathLst>
                  <a:path w="25" h="24">
                    <a:moveTo>
                      <a:pt x="8" y="3"/>
                    </a:moveTo>
                    <a:cubicBezTo>
                      <a:pt x="6" y="4"/>
                      <a:pt x="6" y="5"/>
                      <a:pt x="5" y="6"/>
                    </a:cubicBezTo>
                    <a:cubicBezTo>
                      <a:pt x="3" y="7"/>
                      <a:pt x="0" y="7"/>
                      <a:pt x="0" y="9"/>
                    </a:cubicBezTo>
                    <a:cubicBezTo>
                      <a:pt x="0" y="11"/>
                      <a:pt x="0" y="12"/>
                      <a:pt x="0" y="14"/>
                    </a:cubicBezTo>
                    <a:cubicBezTo>
                      <a:pt x="1" y="14"/>
                      <a:pt x="2" y="14"/>
                      <a:pt x="3" y="14"/>
                    </a:cubicBezTo>
                    <a:cubicBezTo>
                      <a:pt x="6" y="14"/>
                      <a:pt x="8" y="12"/>
                      <a:pt x="11" y="12"/>
                    </a:cubicBezTo>
                    <a:cubicBezTo>
                      <a:pt x="15" y="12"/>
                      <a:pt x="12" y="13"/>
                      <a:pt x="10" y="16"/>
                    </a:cubicBezTo>
                    <a:cubicBezTo>
                      <a:pt x="15" y="18"/>
                      <a:pt x="14" y="24"/>
                      <a:pt x="19" y="24"/>
                    </a:cubicBezTo>
                    <a:cubicBezTo>
                      <a:pt x="21" y="24"/>
                      <a:pt x="21" y="21"/>
                      <a:pt x="22" y="19"/>
                    </a:cubicBezTo>
                    <a:cubicBezTo>
                      <a:pt x="23" y="18"/>
                      <a:pt x="24" y="17"/>
                      <a:pt x="24" y="15"/>
                    </a:cubicBezTo>
                    <a:cubicBezTo>
                      <a:pt x="24" y="13"/>
                      <a:pt x="25" y="11"/>
                      <a:pt x="24" y="9"/>
                    </a:cubicBezTo>
                    <a:cubicBezTo>
                      <a:pt x="23" y="6"/>
                      <a:pt x="19" y="6"/>
                      <a:pt x="19" y="3"/>
                    </a:cubicBezTo>
                    <a:cubicBezTo>
                      <a:pt x="19" y="2"/>
                      <a:pt x="20" y="2"/>
                      <a:pt x="20" y="1"/>
                    </a:cubicBezTo>
                    <a:cubicBezTo>
                      <a:pt x="19" y="1"/>
                      <a:pt x="19" y="0"/>
                      <a:pt x="19" y="0"/>
                    </a:cubicBezTo>
                    <a:cubicBezTo>
                      <a:pt x="17" y="0"/>
                      <a:pt x="17" y="3"/>
                      <a:pt x="15" y="3"/>
                    </a:cubicBezTo>
                    <a:cubicBezTo>
                      <a:pt x="12" y="3"/>
                      <a:pt x="12" y="3"/>
                      <a:pt x="12" y="3"/>
                    </a:cubicBezTo>
                    <a:cubicBezTo>
                      <a:pt x="12" y="1"/>
                      <a:pt x="9" y="2"/>
                      <a:pt x="8"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2" name="Freeform 19"/>
              <p:cNvSpPr>
                <a:spLocks/>
              </p:cNvSpPr>
              <p:nvPr/>
            </p:nvSpPr>
            <p:spPr bwMode="auto">
              <a:xfrm>
                <a:off x="2212975" y="2228850"/>
                <a:ext cx="22225" cy="28575"/>
              </a:xfrm>
              <a:custGeom>
                <a:avLst/>
                <a:gdLst/>
                <a:ahLst/>
                <a:cxnLst>
                  <a:cxn ang="0">
                    <a:pos x="0" y="0"/>
                  </a:cxn>
                  <a:cxn ang="0">
                    <a:pos x="0" y="3"/>
                  </a:cxn>
                  <a:cxn ang="0">
                    <a:pos x="2" y="10"/>
                  </a:cxn>
                  <a:cxn ang="0">
                    <a:pos x="5" y="10"/>
                  </a:cxn>
                  <a:cxn ang="0">
                    <a:pos x="6" y="9"/>
                  </a:cxn>
                  <a:cxn ang="0">
                    <a:pos x="8" y="7"/>
                  </a:cxn>
                  <a:cxn ang="0">
                    <a:pos x="4" y="5"/>
                  </a:cxn>
                  <a:cxn ang="0">
                    <a:pos x="0" y="0"/>
                  </a:cxn>
                </a:cxnLst>
                <a:rect l="0" t="0" r="r" b="b"/>
                <a:pathLst>
                  <a:path w="8" h="10">
                    <a:moveTo>
                      <a:pt x="0" y="0"/>
                    </a:moveTo>
                    <a:cubicBezTo>
                      <a:pt x="0" y="1"/>
                      <a:pt x="0" y="2"/>
                      <a:pt x="0" y="3"/>
                    </a:cubicBezTo>
                    <a:cubicBezTo>
                      <a:pt x="0" y="6"/>
                      <a:pt x="2" y="7"/>
                      <a:pt x="2" y="10"/>
                    </a:cubicBezTo>
                    <a:cubicBezTo>
                      <a:pt x="3" y="10"/>
                      <a:pt x="4" y="10"/>
                      <a:pt x="5" y="10"/>
                    </a:cubicBezTo>
                    <a:cubicBezTo>
                      <a:pt x="5" y="10"/>
                      <a:pt x="5" y="10"/>
                      <a:pt x="6" y="9"/>
                    </a:cubicBezTo>
                    <a:cubicBezTo>
                      <a:pt x="7" y="8"/>
                      <a:pt x="8" y="8"/>
                      <a:pt x="8" y="7"/>
                    </a:cubicBezTo>
                    <a:cubicBezTo>
                      <a:pt x="8" y="5"/>
                      <a:pt x="6" y="5"/>
                      <a:pt x="4" y="5"/>
                    </a:cubicBezTo>
                    <a:cubicBezTo>
                      <a:pt x="4" y="2"/>
                      <a:pt x="3" y="1"/>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3" name="Freeform 20"/>
              <p:cNvSpPr>
                <a:spLocks/>
              </p:cNvSpPr>
              <p:nvPr/>
            </p:nvSpPr>
            <p:spPr bwMode="auto">
              <a:xfrm>
                <a:off x="2179638" y="2190750"/>
                <a:ext cx="36513" cy="36513"/>
              </a:xfrm>
              <a:custGeom>
                <a:avLst/>
                <a:gdLst/>
                <a:ahLst/>
                <a:cxnLst>
                  <a:cxn ang="0">
                    <a:pos x="11" y="1"/>
                  </a:cxn>
                  <a:cxn ang="0">
                    <a:pos x="11" y="2"/>
                  </a:cxn>
                  <a:cxn ang="0">
                    <a:pos x="9" y="4"/>
                  </a:cxn>
                  <a:cxn ang="0">
                    <a:pos x="6" y="1"/>
                  </a:cxn>
                  <a:cxn ang="0">
                    <a:pos x="4" y="3"/>
                  </a:cxn>
                  <a:cxn ang="0">
                    <a:pos x="0" y="8"/>
                  </a:cxn>
                  <a:cxn ang="0">
                    <a:pos x="7" y="13"/>
                  </a:cxn>
                  <a:cxn ang="0">
                    <a:pos x="10" y="10"/>
                  </a:cxn>
                  <a:cxn ang="0">
                    <a:pos x="13" y="4"/>
                  </a:cxn>
                  <a:cxn ang="0">
                    <a:pos x="13" y="1"/>
                  </a:cxn>
                  <a:cxn ang="0">
                    <a:pos x="11" y="1"/>
                  </a:cxn>
                </a:cxnLst>
                <a:rect l="0" t="0" r="r" b="b"/>
                <a:pathLst>
                  <a:path w="13" h="13">
                    <a:moveTo>
                      <a:pt x="11" y="1"/>
                    </a:moveTo>
                    <a:cubicBezTo>
                      <a:pt x="11" y="1"/>
                      <a:pt x="11" y="1"/>
                      <a:pt x="11" y="2"/>
                    </a:cubicBezTo>
                    <a:cubicBezTo>
                      <a:pt x="11" y="3"/>
                      <a:pt x="10" y="4"/>
                      <a:pt x="9" y="4"/>
                    </a:cubicBezTo>
                    <a:cubicBezTo>
                      <a:pt x="8" y="4"/>
                      <a:pt x="8" y="1"/>
                      <a:pt x="6" y="1"/>
                    </a:cubicBezTo>
                    <a:cubicBezTo>
                      <a:pt x="5" y="1"/>
                      <a:pt x="5" y="2"/>
                      <a:pt x="4" y="3"/>
                    </a:cubicBezTo>
                    <a:cubicBezTo>
                      <a:pt x="2" y="5"/>
                      <a:pt x="1" y="6"/>
                      <a:pt x="0" y="8"/>
                    </a:cubicBezTo>
                    <a:cubicBezTo>
                      <a:pt x="2" y="10"/>
                      <a:pt x="3" y="13"/>
                      <a:pt x="7" y="13"/>
                    </a:cubicBezTo>
                    <a:cubicBezTo>
                      <a:pt x="8" y="13"/>
                      <a:pt x="9" y="11"/>
                      <a:pt x="10" y="10"/>
                    </a:cubicBezTo>
                    <a:cubicBezTo>
                      <a:pt x="12" y="8"/>
                      <a:pt x="13" y="6"/>
                      <a:pt x="13" y="4"/>
                    </a:cubicBezTo>
                    <a:cubicBezTo>
                      <a:pt x="13" y="1"/>
                      <a:pt x="13" y="1"/>
                      <a:pt x="13" y="1"/>
                    </a:cubicBezTo>
                    <a:cubicBezTo>
                      <a:pt x="13" y="1"/>
                      <a:pt x="12" y="0"/>
                      <a:pt x="1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4" name="Freeform 21"/>
              <p:cNvSpPr>
                <a:spLocks/>
              </p:cNvSpPr>
              <p:nvPr/>
            </p:nvSpPr>
            <p:spPr bwMode="auto">
              <a:xfrm>
                <a:off x="2074863" y="2201863"/>
                <a:ext cx="22225" cy="22225"/>
              </a:xfrm>
              <a:custGeom>
                <a:avLst/>
                <a:gdLst/>
                <a:ahLst/>
                <a:cxnLst>
                  <a:cxn ang="0">
                    <a:pos x="4" y="0"/>
                  </a:cxn>
                  <a:cxn ang="0">
                    <a:pos x="3" y="0"/>
                  </a:cxn>
                  <a:cxn ang="0">
                    <a:pos x="0" y="5"/>
                  </a:cxn>
                  <a:cxn ang="0">
                    <a:pos x="8" y="8"/>
                  </a:cxn>
                  <a:cxn ang="0">
                    <a:pos x="8" y="7"/>
                  </a:cxn>
                  <a:cxn ang="0">
                    <a:pos x="6" y="4"/>
                  </a:cxn>
                  <a:cxn ang="0">
                    <a:pos x="4" y="0"/>
                  </a:cxn>
                </a:cxnLst>
                <a:rect l="0" t="0" r="r" b="b"/>
                <a:pathLst>
                  <a:path w="8" h="8">
                    <a:moveTo>
                      <a:pt x="4" y="0"/>
                    </a:moveTo>
                    <a:cubicBezTo>
                      <a:pt x="3" y="0"/>
                      <a:pt x="3" y="0"/>
                      <a:pt x="3" y="0"/>
                    </a:cubicBezTo>
                    <a:cubicBezTo>
                      <a:pt x="2" y="2"/>
                      <a:pt x="2" y="4"/>
                      <a:pt x="0" y="5"/>
                    </a:cubicBezTo>
                    <a:cubicBezTo>
                      <a:pt x="3" y="6"/>
                      <a:pt x="5" y="7"/>
                      <a:pt x="8" y="8"/>
                    </a:cubicBezTo>
                    <a:cubicBezTo>
                      <a:pt x="8" y="8"/>
                      <a:pt x="8" y="8"/>
                      <a:pt x="8" y="7"/>
                    </a:cubicBezTo>
                    <a:cubicBezTo>
                      <a:pt x="8" y="6"/>
                      <a:pt x="7" y="5"/>
                      <a:pt x="6" y="4"/>
                    </a:cubicBezTo>
                    <a:cubicBezTo>
                      <a:pt x="5" y="3"/>
                      <a:pt x="5" y="2"/>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5" name="Freeform 22"/>
              <p:cNvSpPr>
                <a:spLocks/>
              </p:cNvSpPr>
              <p:nvPr/>
            </p:nvSpPr>
            <p:spPr bwMode="auto">
              <a:xfrm>
                <a:off x="2084388" y="2243138"/>
                <a:ext cx="26988" cy="31750"/>
              </a:xfrm>
              <a:custGeom>
                <a:avLst/>
                <a:gdLst/>
                <a:ahLst/>
                <a:cxnLst>
                  <a:cxn ang="0">
                    <a:pos x="0" y="0"/>
                  </a:cxn>
                  <a:cxn ang="0">
                    <a:pos x="0" y="2"/>
                  </a:cxn>
                  <a:cxn ang="0">
                    <a:pos x="1" y="10"/>
                  </a:cxn>
                  <a:cxn ang="0">
                    <a:pos x="3" y="11"/>
                  </a:cxn>
                  <a:cxn ang="0">
                    <a:pos x="6" y="10"/>
                  </a:cxn>
                  <a:cxn ang="0">
                    <a:pos x="9" y="11"/>
                  </a:cxn>
                  <a:cxn ang="0">
                    <a:pos x="10" y="10"/>
                  </a:cxn>
                  <a:cxn ang="0">
                    <a:pos x="7" y="5"/>
                  </a:cxn>
                  <a:cxn ang="0">
                    <a:pos x="0" y="0"/>
                  </a:cxn>
                </a:cxnLst>
                <a:rect l="0" t="0" r="r" b="b"/>
                <a:pathLst>
                  <a:path w="10" h="11">
                    <a:moveTo>
                      <a:pt x="0" y="0"/>
                    </a:moveTo>
                    <a:cubicBezTo>
                      <a:pt x="0" y="0"/>
                      <a:pt x="0" y="1"/>
                      <a:pt x="0" y="2"/>
                    </a:cubicBezTo>
                    <a:cubicBezTo>
                      <a:pt x="0" y="5"/>
                      <a:pt x="0" y="7"/>
                      <a:pt x="1" y="10"/>
                    </a:cubicBezTo>
                    <a:cubicBezTo>
                      <a:pt x="2" y="10"/>
                      <a:pt x="2" y="11"/>
                      <a:pt x="3" y="11"/>
                    </a:cubicBezTo>
                    <a:cubicBezTo>
                      <a:pt x="4" y="11"/>
                      <a:pt x="5" y="10"/>
                      <a:pt x="6" y="10"/>
                    </a:cubicBezTo>
                    <a:cubicBezTo>
                      <a:pt x="7" y="10"/>
                      <a:pt x="8" y="11"/>
                      <a:pt x="9" y="11"/>
                    </a:cubicBezTo>
                    <a:cubicBezTo>
                      <a:pt x="9" y="11"/>
                      <a:pt x="10" y="10"/>
                      <a:pt x="10" y="10"/>
                    </a:cubicBezTo>
                    <a:cubicBezTo>
                      <a:pt x="10" y="8"/>
                      <a:pt x="8" y="7"/>
                      <a:pt x="7" y="5"/>
                    </a:cubicBezTo>
                    <a:cubicBezTo>
                      <a:pt x="5" y="2"/>
                      <a:pt x="3" y="0"/>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6" name="Freeform 23"/>
              <p:cNvSpPr>
                <a:spLocks/>
              </p:cNvSpPr>
              <p:nvPr/>
            </p:nvSpPr>
            <p:spPr bwMode="auto">
              <a:xfrm>
                <a:off x="1925638" y="2201863"/>
                <a:ext cx="104775" cy="73025"/>
              </a:xfrm>
              <a:custGeom>
                <a:avLst/>
                <a:gdLst/>
                <a:ahLst/>
                <a:cxnLst>
                  <a:cxn ang="0">
                    <a:pos x="14" y="8"/>
                  </a:cxn>
                  <a:cxn ang="0">
                    <a:pos x="5" y="0"/>
                  </a:cxn>
                  <a:cxn ang="0">
                    <a:pos x="3" y="0"/>
                  </a:cxn>
                  <a:cxn ang="0">
                    <a:pos x="3" y="3"/>
                  </a:cxn>
                  <a:cxn ang="0">
                    <a:pos x="5" y="8"/>
                  </a:cxn>
                  <a:cxn ang="0">
                    <a:pos x="0" y="14"/>
                  </a:cxn>
                  <a:cxn ang="0">
                    <a:pos x="9" y="20"/>
                  </a:cxn>
                  <a:cxn ang="0">
                    <a:pos x="21" y="19"/>
                  </a:cxn>
                  <a:cxn ang="0">
                    <a:pos x="28" y="21"/>
                  </a:cxn>
                  <a:cxn ang="0">
                    <a:pos x="32" y="26"/>
                  </a:cxn>
                  <a:cxn ang="0">
                    <a:pos x="37" y="22"/>
                  </a:cxn>
                  <a:cxn ang="0">
                    <a:pos x="28" y="13"/>
                  </a:cxn>
                  <a:cxn ang="0">
                    <a:pos x="21" y="9"/>
                  </a:cxn>
                  <a:cxn ang="0">
                    <a:pos x="18" y="7"/>
                  </a:cxn>
                  <a:cxn ang="0">
                    <a:pos x="14" y="8"/>
                  </a:cxn>
                </a:cxnLst>
                <a:rect l="0" t="0" r="r" b="b"/>
                <a:pathLst>
                  <a:path w="37" h="26">
                    <a:moveTo>
                      <a:pt x="14" y="8"/>
                    </a:moveTo>
                    <a:cubicBezTo>
                      <a:pt x="9" y="8"/>
                      <a:pt x="10" y="0"/>
                      <a:pt x="5" y="0"/>
                    </a:cubicBezTo>
                    <a:cubicBezTo>
                      <a:pt x="3" y="0"/>
                      <a:pt x="3" y="0"/>
                      <a:pt x="3" y="0"/>
                    </a:cubicBezTo>
                    <a:cubicBezTo>
                      <a:pt x="3" y="1"/>
                      <a:pt x="3" y="2"/>
                      <a:pt x="3" y="3"/>
                    </a:cubicBezTo>
                    <a:cubicBezTo>
                      <a:pt x="3" y="5"/>
                      <a:pt x="5" y="6"/>
                      <a:pt x="5" y="8"/>
                    </a:cubicBezTo>
                    <a:cubicBezTo>
                      <a:pt x="5" y="11"/>
                      <a:pt x="0" y="11"/>
                      <a:pt x="0" y="14"/>
                    </a:cubicBezTo>
                    <a:cubicBezTo>
                      <a:pt x="0" y="18"/>
                      <a:pt x="5" y="20"/>
                      <a:pt x="9" y="20"/>
                    </a:cubicBezTo>
                    <a:cubicBezTo>
                      <a:pt x="14" y="20"/>
                      <a:pt x="16" y="19"/>
                      <a:pt x="21" y="19"/>
                    </a:cubicBezTo>
                    <a:cubicBezTo>
                      <a:pt x="23" y="19"/>
                      <a:pt x="25" y="19"/>
                      <a:pt x="28" y="21"/>
                    </a:cubicBezTo>
                    <a:cubicBezTo>
                      <a:pt x="30" y="22"/>
                      <a:pt x="30" y="26"/>
                      <a:pt x="32" y="26"/>
                    </a:cubicBezTo>
                    <a:cubicBezTo>
                      <a:pt x="35" y="26"/>
                      <a:pt x="37" y="24"/>
                      <a:pt x="37" y="22"/>
                    </a:cubicBezTo>
                    <a:cubicBezTo>
                      <a:pt x="37" y="17"/>
                      <a:pt x="31" y="17"/>
                      <a:pt x="28" y="13"/>
                    </a:cubicBezTo>
                    <a:cubicBezTo>
                      <a:pt x="26" y="11"/>
                      <a:pt x="24" y="9"/>
                      <a:pt x="21" y="9"/>
                    </a:cubicBezTo>
                    <a:cubicBezTo>
                      <a:pt x="20" y="8"/>
                      <a:pt x="20" y="7"/>
                      <a:pt x="18" y="7"/>
                    </a:cubicBezTo>
                    <a:cubicBezTo>
                      <a:pt x="16" y="7"/>
                      <a:pt x="16" y="8"/>
                      <a:pt x="14" y="8"/>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7" name="Freeform 24"/>
              <p:cNvSpPr>
                <a:spLocks/>
              </p:cNvSpPr>
              <p:nvPr/>
            </p:nvSpPr>
            <p:spPr bwMode="auto">
              <a:xfrm>
                <a:off x="1954213" y="2192338"/>
                <a:ext cx="93663" cy="57150"/>
              </a:xfrm>
              <a:custGeom>
                <a:avLst/>
                <a:gdLst/>
                <a:ahLst/>
                <a:cxnLst>
                  <a:cxn ang="0">
                    <a:pos x="9" y="0"/>
                  </a:cxn>
                  <a:cxn ang="0">
                    <a:pos x="7" y="3"/>
                  </a:cxn>
                  <a:cxn ang="0">
                    <a:pos x="4" y="10"/>
                  </a:cxn>
                  <a:cxn ang="0">
                    <a:pos x="9" y="9"/>
                  </a:cxn>
                  <a:cxn ang="0">
                    <a:pos x="19" y="14"/>
                  </a:cxn>
                  <a:cxn ang="0">
                    <a:pos x="21" y="17"/>
                  </a:cxn>
                  <a:cxn ang="0">
                    <a:pos x="31" y="20"/>
                  </a:cxn>
                  <a:cxn ang="0">
                    <a:pos x="33" y="17"/>
                  </a:cxn>
                  <a:cxn ang="0">
                    <a:pos x="30" y="13"/>
                  </a:cxn>
                  <a:cxn ang="0">
                    <a:pos x="25" y="8"/>
                  </a:cxn>
                  <a:cxn ang="0">
                    <a:pos x="15" y="2"/>
                  </a:cxn>
                  <a:cxn ang="0">
                    <a:pos x="13" y="2"/>
                  </a:cxn>
                  <a:cxn ang="0">
                    <a:pos x="9" y="0"/>
                  </a:cxn>
                </a:cxnLst>
                <a:rect l="0" t="0" r="r" b="b"/>
                <a:pathLst>
                  <a:path w="33" h="20">
                    <a:moveTo>
                      <a:pt x="9" y="0"/>
                    </a:moveTo>
                    <a:cubicBezTo>
                      <a:pt x="8" y="0"/>
                      <a:pt x="7" y="2"/>
                      <a:pt x="7" y="3"/>
                    </a:cubicBezTo>
                    <a:cubicBezTo>
                      <a:pt x="6" y="5"/>
                      <a:pt x="0" y="10"/>
                      <a:pt x="4" y="10"/>
                    </a:cubicBezTo>
                    <a:cubicBezTo>
                      <a:pt x="6" y="10"/>
                      <a:pt x="7" y="9"/>
                      <a:pt x="9" y="9"/>
                    </a:cubicBezTo>
                    <a:cubicBezTo>
                      <a:pt x="13" y="9"/>
                      <a:pt x="17" y="10"/>
                      <a:pt x="19" y="14"/>
                    </a:cubicBezTo>
                    <a:cubicBezTo>
                      <a:pt x="20" y="15"/>
                      <a:pt x="20" y="17"/>
                      <a:pt x="21" y="17"/>
                    </a:cubicBezTo>
                    <a:cubicBezTo>
                      <a:pt x="24" y="19"/>
                      <a:pt x="27" y="20"/>
                      <a:pt x="31" y="20"/>
                    </a:cubicBezTo>
                    <a:cubicBezTo>
                      <a:pt x="32" y="20"/>
                      <a:pt x="33" y="19"/>
                      <a:pt x="33" y="17"/>
                    </a:cubicBezTo>
                    <a:cubicBezTo>
                      <a:pt x="33" y="15"/>
                      <a:pt x="32" y="14"/>
                      <a:pt x="30" y="13"/>
                    </a:cubicBezTo>
                    <a:cubicBezTo>
                      <a:pt x="29" y="11"/>
                      <a:pt x="27" y="9"/>
                      <a:pt x="25" y="8"/>
                    </a:cubicBezTo>
                    <a:cubicBezTo>
                      <a:pt x="21" y="6"/>
                      <a:pt x="20" y="2"/>
                      <a:pt x="15" y="2"/>
                    </a:cubicBezTo>
                    <a:cubicBezTo>
                      <a:pt x="14" y="2"/>
                      <a:pt x="14" y="2"/>
                      <a:pt x="13" y="2"/>
                    </a:cubicBezTo>
                    <a:cubicBezTo>
                      <a:pt x="12" y="1"/>
                      <a:pt x="11" y="0"/>
                      <a:pt x="9"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8" name="Freeform 25"/>
              <p:cNvSpPr>
                <a:spLocks/>
              </p:cNvSpPr>
              <p:nvPr/>
            </p:nvSpPr>
            <p:spPr bwMode="auto">
              <a:xfrm>
                <a:off x="1884363" y="2155825"/>
                <a:ext cx="44450" cy="79375"/>
              </a:xfrm>
              <a:custGeom>
                <a:avLst/>
                <a:gdLst/>
                <a:ahLst/>
                <a:cxnLst>
                  <a:cxn ang="0">
                    <a:pos x="3" y="0"/>
                  </a:cxn>
                  <a:cxn ang="0">
                    <a:pos x="0" y="0"/>
                  </a:cxn>
                  <a:cxn ang="0">
                    <a:pos x="0" y="3"/>
                  </a:cxn>
                  <a:cxn ang="0">
                    <a:pos x="4" y="12"/>
                  </a:cxn>
                  <a:cxn ang="0">
                    <a:pos x="4" y="15"/>
                  </a:cxn>
                  <a:cxn ang="0">
                    <a:pos x="6" y="21"/>
                  </a:cxn>
                  <a:cxn ang="0">
                    <a:pos x="10" y="28"/>
                  </a:cxn>
                  <a:cxn ang="0">
                    <a:pos x="15" y="21"/>
                  </a:cxn>
                  <a:cxn ang="0">
                    <a:pos x="16" y="10"/>
                  </a:cxn>
                  <a:cxn ang="0">
                    <a:pos x="13" y="7"/>
                  </a:cxn>
                  <a:cxn ang="0">
                    <a:pos x="3" y="0"/>
                  </a:cxn>
                </a:cxnLst>
                <a:rect l="0" t="0" r="r" b="b"/>
                <a:pathLst>
                  <a:path w="16" h="28">
                    <a:moveTo>
                      <a:pt x="3" y="0"/>
                    </a:moveTo>
                    <a:cubicBezTo>
                      <a:pt x="0" y="0"/>
                      <a:pt x="0" y="0"/>
                      <a:pt x="0" y="0"/>
                    </a:cubicBezTo>
                    <a:cubicBezTo>
                      <a:pt x="0" y="3"/>
                      <a:pt x="0" y="3"/>
                      <a:pt x="0" y="3"/>
                    </a:cubicBezTo>
                    <a:cubicBezTo>
                      <a:pt x="0" y="7"/>
                      <a:pt x="4" y="8"/>
                      <a:pt x="4" y="12"/>
                    </a:cubicBezTo>
                    <a:cubicBezTo>
                      <a:pt x="4" y="13"/>
                      <a:pt x="4" y="14"/>
                      <a:pt x="4" y="15"/>
                    </a:cubicBezTo>
                    <a:cubicBezTo>
                      <a:pt x="4" y="17"/>
                      <a:pt x="5" y="18"/>
                      <a:pt x="6" y="21"/>
                    </a:cubicBezTo>
                    <a:cubicBezTo>
                      <a:pt x="7" y="24"/>
                      <a:pt x="7" y="28"/>
                      <a:pt x="10" y="28"/>
                    </a:cubicBezTo>
                    <a:cubicBezTo>
                      <a:pt x="13" y="28"/>
                      <a:pt x="15" y="24"/>
                      <a:pt x="15" y="21"/>
                    </a:cubicBezTo>
                    <a:cubicBezTo>
                      <a:pt x="16" y="17"/>
                      <a:pt x="16" y="15"/>
                      <a:pt x="16" y="10"/>
                    </a:cubicBezTo>
                    <a:cubicBezTo>
                      <a:pt x="16" y="9"/>
                      <a:pt x="14" y="8"/>
                      <a:pt x="13" y="7"/>
                    </a:cubicBezTo>
                    <a:cubicBezTo>
                      <a:pt x="10" y="3"/>
                      <a:pt x="8"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9" name="Freeform 26"/>
              <p:cNvSpPr>
                <a:spLocks/>
              </p:cNvSpPr>
              <p:nvPr/>
            </p:nvSpPr>
            <p:spPr bwMode="auto">
              <a:xfrm>
                <a:off x="1847850" y="2119313"/>
                <a:ext cx="90488" cy="50800"/>
              </a:xfrm>
              <a:custGeom>
                <a:avLst/>
                <a:gdLst/>
                <a:ahLst/>
                <a:cxnLst>
                  <a:cxn ang="0">
                    <a:pos x="16" y="3"/>
                  </a:cxn>
                  <a:cxn ang="0">
                    <a:pos x="10" y="3"/>
                  </a:cxn>
                  <a:cxn ang="0">
                    <a:pos x="1" y="0"/>
                  </a:cxn>
                  <a:cxn ang="0">
                    <a:pos x="0" y="1"/>
                  </a:cxn>
                  <a:cxn ang="0">
                    <a:pos x="4" y="4"/>
                  </a:cxn>
                  <a:cxn ang="0">
                    <a:pos x="16" y="9"/>
                  </a:cxn>
                  <a:cxn ang="0">
                    <a:pos x="26" y="14"/>
                  </a:cxn>
                  <a:cxn ang="0">
                    <a:pos x="31" y="18"/>
                  </a:cxn>
                  <a:cxn ang="0">
                    <a:pos x="32" y="15"/>
                  </a:cxn>
                  <a:cxn ang="0">
                    <a:pos x="31" y="9"/>
                  </a:cxn>
                  <a:cxn ang="0">
                    <a:pos x="29" y="5"/>
                  </a:cxn>
                  <a:cxn ang="0">
                    <a:pos x="25" y="4"/>
                  </a:cxn>
                  <a:cxn ang="0">
                    <a:pos x="20" y="2"/>
                  </a:cxn>
                  <a:cxn ang="0">
                    <a:pos x="16" y="3"/>
                  </a:cxn>
                </a:cxnLst>
                <a:rect l="0" t="0" r="r" b="b"/>
                <a:pathLst>
                  <a:path w="32" h="18">
                    <a:moveTo>
                      <a:pt x="16" y="3"/>
                    </a:moveTo>
                    <a:cubicBezTo>
                      <a:pt x="10" y="3"/>
                      <a:pt x="10" y="3"/>
                      <a:pt x="10" y="3"/>
                    </a:cubicBezTo>
                    <a:cubicBezTo>
                      <a:pt x="7" y="3"/>
                      <a:pt x="5" y="0"/>
                      <a:pt x="1" y="0"/>
                    </a:cubicBezTo>
                    <a:cubicBezTo>
                      <a:pt x="0" y="1"/>
                      <a:pt x="0" y="1"/>
                      <a:pt x="0" y="1"/>
                    </a:cubicBezTo>
                    <a:cubicBezTo>
                      <a:pt x="2" y="2"/>
                      <a:pt x="3" y="3"/>
                      <a:pt x="4" y="4"/>
                    </a:cubicBezTo>
                    <a:cubicBezTo>
                      <a:pt x="8" y="7"/>
                      <a:pt x="11" y="9"/>
                      <a:pt x="16" y="9"/>
                    </a:cubicBezTo>
                    <a:cubicBezTo>
                      <a:pt x="20" y="9"/>
                      <a:pt x="22" y="11"/>
                      <a:pt x="26" y="14"/>
                    </a:cubicBezTo>
                    <a:cubicBezTo>
                      <a:pt x="28" y="16"/>
                      <a:pt x="28" y="18"/>
                      <a:pt x="31" y="18"/>
                    </a:cubicBezTo>
                    <a:cubicBezTo>
                      <a:pt x="32" y="18"/>
                      <a:pt x="32" y="16"/>
                      <a:pt x="32" y="15"/>
                    </a:cubicBezTo>
                    <a:cubicBezTo>
                      <a:pt x="32" y="13"/>
                      <a:pt x="31" y="12"/>
                      <a:pt x="31" y="9"/>
                    </a:cubicBezTo>
                    <a:cubicBezTo>
                      <a:pt x="30" y="8"/>
                      <a:pt x="31" y="6"/>
                      <a:pt x="29" y="5"/>
                    </a:cubicBezTo>
                    <a:cubicBezTo>
                      <a:pt x="28" y="4"/>
                      <a:pt x="26" y="4"/>
                      <a:pt x="25" y="4"/>
                    </a:cubicBezTo>
                    <a:cubicBezTo>
                      <a:pt x="23" y="4"/>
                      <a:pt x="22" y="3"/>
                      <a:pt x="20" y="2"/>
                    </a:cubicBezTo>
                    <a:cubicBezTo>
                      <a:pt x="18" y="1"/>
                      <a:pt x="17" y="3"/>
                      <a:pt x="16"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0" name="Freeform 27"/>
              <p:cNvSpPr>
                <a:spLocks/>
              </p:cNvSpPr>
              <p:nvPr/>
            </p:nvSpPr>
            <p:spPr bwMode="auto">
              <a:xfrm>
                <a:off x="1749425" y="2035175"/>
                <a:ext cx="61913" cy="65088"/>
              </a:xfrm>
              <a:custGeom>
                <a:avLst/>
                <a:gdLst/>
                <a:ahLst/>
                <a:cxnLst>
                  <a:cxn ang="0">
                    <a:pos x="18" y="1"/>
                  </a:cxn>
                  <a:cxn ang="0">
                    <a:pos x="14" y="0"/>
                  </a:cxn>
                  <a:cxn ang="0">
                    <a:pos x="10" y="2"/>
                  </a:cxn>
                  <a:cxn ang="0">
                    <a:pos x="3" y="4"/>
                  </a:cxn>
                  <a:cxn ang="0">
                    <a:pos x="2" y="10"/>
                  </a:cxn>
                  <a:cxn ang="0">
                    <a:pos x="4" y="21"/>
                  </a:cxn>
                  <a:cxn ang="0">
                    <a:pos x="12" y="23"/>
                  </a:cxn>
                  <a:cxn ang="0">
                    <a:pos x="15" y="23"/>
                  </a:cxn>
                  <a:cxn ang="0">
                    <a:pos x="20" y="15"/>
                  </a:cxn>
                  <a:cxn ang="0">
                    <a:pos x="22" y="7"/>
                  </a:cxn>
                  <a:cxn ang="0">
                    <a:pos x="18" y="1"/>
                  </a:cxn>
                </a:cxnLst>
                <a:rect l="0" t="0" r="r" b="b"/>
                <a:pathLst>
                  <a:path w="22" h="23">
                    <a:moveTo>
                      <a:pt x="18" y="1"/>
                    </a:moveTo>
                    <a:cubicBezTo>
                      <a:pt x="16" y="1"/>
                      <a:pt x="16" y="0"/>
                      <a:pt x="14" y="0"/>
                    </a:cubicBezTo>
                    <a:cubicBezTo>
                      <a:pt x="12" y="0"/>
                      <a:pt x="12" y="2"/>
                      <a:pt x="10" y="2"/>
                    </a:cubicBezTo>
                    <a:cubicBezTo>
                      <a:pt x="7" y="3"/>
                      <a:pt x="6" y="3"/>
                      <a:pt x="3" y="4"/>
                    </a:cubicBezTo>
                    <a:cubicBezTo>
                      <a:pt x="0" y="4"/>
                      <a:pt x="2" y="8"/>
                      <a:pt x="2" y="10"/>
                    </a:cubicBezTo>
                    <a:cubicBezTo>
                      <a:pt x="2" y="14"/>
                      <a:pt x="1" y="17"/>
                      <a:pt x="4" y="21"/>
                    </a:cubicBezTo>
                    <a:cubicBezTo>
                      <a:pt x="6" y="23"/>
                      <a:pt x="9" y="23"/>
                      <a:pt x="12" y="23"/>
                    </a:cubicBezTo>
                    <a:cubicBezTo>
                      <a:pt x="13" y="23"/>
                      <a:pt x="14" y="23"/>
                      <a:pt x="15" y="23"/>
                    </a:cubicBezTo>
                    <a:cubicBezTo>
                      <a:pt x="19" y="23"/>
                      <a:pt x="20" y="18"/>
                      <a:pt x="20" y="15"/>
                    </a:cubicBezTo>
                    <a:cubicBezTo>
                      <a:pt x="21" y="11"/>
                      <a:pt x="22" y="10"/>
                      <a:pt x="22" y="7"/>
                    </a:cubicBezTo>
                    <a:cubicBezTo>
                      <a:pt x="22" y="4"/>
                      <a:pt x="20" y="2"/>
                      <a:pt x="18"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1" name="Freeform 28"/>
              <p:cNvSpPr>
                <a:spLocks/>
              </p:cNvSpPr>
              <p:nvPr/>
            </p:nvSpPr>
            <p:spPr bwMode="auto">
              <a:xfrm>
                <a:off x="2873375" y="1674813"/>
                <a:ext cx="65088" cy="95250"/>
              </a:xfrm>
              <a:custGeom>
                <a:avLst/>
                <a:gdLst/>
                <a:ahLst/>
                <a:cxnLst>
                  <a:cxn ang="0">
                    <a:pos x="13" y="0"/>
                  </a:cxn>
                  <a:cxn ang="0">
                    <a:pos x="6" y="7"/>
                  </a:cxn>
                  <a:cxn ang="0">
                    <a:pos x="0" y="13"/>
                  </a:cxn>
                  <a:cxn ang="0">
                    <a:pos x="9" y="27"/>
                  </a:cxn>
                  <a:cxn ang="0">
                    <a:pos x="8" y="30"/>
                  </a:cxn>
                  <a:cxn ang="0">
                    <a:pos x="14" y="34"/>
                  </a:cxn>
                  <a:cxn ang="0">
                    <a:pos x="20" y="28"/>
                  </a:cxn>
                  <a:cxn ang="0">
                    <a:pos x="22" y="24"/>
                  </a:cxn>
                  <a:cxn ang="0">
                    <a:pos x="22" y="20"/>
                  </a:cxn>
                  <a:cxn ang="0">
                    <a:pos x="23" y="15"/>
                  </a:cxn>
                  <a:cxn ang="0">
                    <a:pos x="21" y="13"/>
                  </a:cxn>
                  <a:cxn ang="0">
                    <a:pos x="16" y="7"/>
                  </a:cxn>
                  <a:cxn ang="0">
                    <a:pos x="13" y="0"/>
                  </a:cxn>
                </a:cxnLst>
                <a:rect l="0" t="0" r="r" b="b"/>
                <a:pathLst>
                  <a:path w="23" h="34">
                    <a:moveTo>
                      <a:pt x="13" y="0"/>
                    </a:moveTo>
                    <a:cubicBezTo>
                      <a:pt x="10" y="3"/>
                      <a:pt x="9" y="5"/>
                      <a:pt x="6" y="7"/>
                    </a:cubicBezTo>
                    <a:cubicBezTo>
                      <a:pt x="3" y="9"/>
                      <a:pt x="0" y="10"/>
                      <a:pt x="0" y="13"/>
                    </a:cubicBezTo>
                    <a:cubicBezTo>
                      <a:pt x="0" y="27"/>
                      <a:pt x="17" y="22"/>
                      <a:pt x="9" y="27"/>
                    </a:cubicBezTo>
                    <a:cubicBezTo>
                      <a:pt x="8" y="28"/>
                      <a:pt x="8" y="29"/>
                      <a:pt x="8" y="30"/>
                    </a:cubicBezTo>
                    <a:cubicBezTo>
                      <a:pt x="3" y="34"/>
                      <a:pt x="9" y="34"/>
                      <a:pt x="14" y="34"/>
                    </a:cubicBezTo>
                    <a:cubicBezTo>
                      <a:pt x="18" y="34"/>
                      <a:pt x="19" y="31"/>
                      <a:pt x="20" y="28"/>
                    </a:cubicBezTo>
                    <a:cubicBezTo>
                      <a:pt x="21" y="26"/>
                      <a:pt x="22" y="26"/>
                      <a:pt x="22" y="24"/>
                    </a:cubicBezTo>
                    <a:cubicBezTo>
                      <a:pt x="22" y="20"/>
                      <a:pt x="22" y="20"/>
                      <a:pt x="22" y="20"/>
                    </a:cubicBezTo>
                    <a:cubicBezTo>
                      <a:pt x="22" y="18"/>
                      <a:pt x="23" y="17"/>
                      <a:pt x="23" y="15"/>
                    </a:cubicBezTo>
                    <a:cubicBezTo>
                      <a:pt x="23" y="14"/>
                      <a:pt x="22" y="14"/>
                      <a:pt x="21" y="13"/>
                    </a:cubicBezTo>
                    <a:cubicBezTo>
                      <a:pt x="18" y="12"/>
                      <a:pt x="18" y="10"/>
                      <a:pt x="16" y="7"/>
                    </a:cubicBezTo>
                    <a:cubicBezTo>
                      <a:pt x="15" y="4"/>
                      <a:pt x="15" y="2"/>
                      <a:pt x="1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2" name="Freeform 29"/>
              <p:cNvSpPr>
                <a:spLocks/>
              </p:cNvSpPr>
              <p:nvPr/>
            </p:nvSpPr>
            <p:spPr bwMode="auto">
              <a:xfrm>
                <a:off x="3005138" y="1879600"/>
                <a:ext cx="17463" cy="28575"/>
              </a:xfrm>
              <a:custGeom>
                <a:avLst/>
                <a:gdLst/>
                <a:ahLst/>
                <a:cxnLst>
                  <a:cxn ang="0">
                    <a:pos x="6" y="1"/>
                  </a:cxn>
                  <a:cxn ang="0">
                    <a:pos x="4" y="0"/>
                  </a:cxn>
                  <a:cxn ang="0">
                    <a:pos x="0" y="7"/>
                  </a:cxn>
                  <a:cxn ang="0">
                    <a:pos x="0" y="10"/>
                  </a:cxn>
                  <a:cxn ang="0">
                    <a:pos x="2" y="10"/>
                  </a:cxn>
                  <a:cxn ang="0">
                    <a:pos x="6" y="6"/>
                  </a:cxn>
                  <a:cxn ang="0">
                    <a:pos x="6" y="1"/>
                  </a:cxn>
                </a:cxnLst>
                <a:rect l="0" t="0" r="r" b="b"/>
                <a:pathLst>
                  <a:path w="6" h="10">
                    <a:moveTo>
                      <a:pt x="6" y="1"/>
                    </a:moveTo>
                    <a:cubicBezTo>
                      <a:pt x="5" y="1"/>
                      <a:pt x="5" y="0"/>
                      <a:pt x="4" y="0"/>
                    </a:cubicBezTo>
                    <a:cubicBezTo>
                      <a:pt x="3" y="3"/>
                      <a:pt x="0" y="4"/>
                      <a:pt x="0" y="7"/>
                    </a:cubicBezTo>
                    <a:cubicBezTo>
                      <a:pt x="0" y="10"/>
                      <a:pt x="0" y="10"/>
                      <a:pt x="0" y="10"/>
                    </a:cubicBezTo>
                    <a:cubicBezTo>
                      <a:pt x="1" y="10"/>
                      <a:pt x="1" y="10"/>
                      <a:pt x="2" y="10"/>
                    </a:cubicBezTo>
                    <a:cubicBezTo>
                      <a:pt x="4" y="10"/>
                      <a:pt x="6" y="8"/>
                      <a:pt x="6" y="6"/>
                    </a:cubicBezTo>
                    <a:cubicBezTo>
                      <a:pt x="6" y="5"/>
                      <a:pt x="6" y="2"/>
                      <a:pt x="6"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3" name="Freeform 30"/>
              <p:cNvSpPr>
                <a:spLocks/>
              </p:cNvSpPr>
              <p:nvPr/>
            </p:nvSpPr>
            <p:spPr bwMode="auto">
              <a:xfrm>
                <a:off x="2574925" y="1827213"/>
                <a:ext cx="14288" cy="19050"/>
              </a:xfrm>
              <a:custGeom>
                <a:avLst/>
                <a:gdLst/>
                <a:ahLst/>
                <a:cxnLst>
                  <a:cxn ang="0">
                    <a:pos x="0" y="3"/>
                  </a:cxn>
                  <a:cxn ang="0">
                    <a:pos x="3" y="7"/>
                  </a:cxn>
                  <a:cxn ang="0">
                    <a:pos x="5" y="5"/>
                  </a:cxn>
                  <a:cxn ang="0">
                    <a:pos x="3" y="0"/>
                  </a:cxn>
                  <a:cxn ang="0">
                    <a:pos x="0" y="3"/>
                  </a:cxn>
                </a:cxnLst>
                <a:rect l="0" t="0" r="r" b="b"/>
                <a:pathLst>
                  <a:path w="5" h="7">
                    <a:moveTo>
                      <a:pt x="0" y="3"/>
                    </a:moveTo>
                    <a:cubicBezTo>
                      <a:pt x="0" y="5"/>
                      <a:pt x="2" y="5"/>
                      <a:pt x="3" y="7"/>
                    </a:cubicBezTo>
                    <a:cubicBezTo>
                      <a:pt x="4" y="6"/>
                      <a:pt x="5" y="6"/>
                      <a:pt x="5" y="5"/>
                    </a:cubicBezTo>
                    <a:cubicBezTo>
                      <a:pt x="5" y="3"/>
                      <a:pt x="5" y="0"/>
                      <a:pt x="3" y="0"/>
                    </a:cubicBezTo>
                    <a:cubicBezTo>
                      <a:pt x="1" y="0"/>
                      <a:pt x="0" y="2"/>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4" name="Freeform 31"/>
              <p:cNvSpPr>
                <a:spLocks/>
              </p:cNvSpPr>
              <p:nvPr/>
            </p:nvSpPr>
            <p:spPr bwMode="auto">
              <a:xfrm>
                <a:off x="2479675" y="1868488"/>
                <a:ext cx="22225" cy="46038"/>
              </a:xfrm>
              <a:custGeom>
                <a:avLst/>
                <a:gdLst/>
                <a:ahLst/>
                <a:cxnLst>
                  <a:cxn ang="0">
                    <a:pos x="4" y="5"/>
                  </a:cxn>
                  <a:cxn ang="0">
                    <a:pos x="2" y="2"/>
                  </a:cxn>
                  <a:cxn ang="0">
                    <a:pos x="0" y="0"/>
                  </a:cxn>
                  <a:cxn ang="0">
                    <a:pos x="0" y="1"/>
                  </a:cxn>
                  <a:cxn ang="0">
                    <a:pos x="1" y="7"/>
                  </a:cxn>
                  <a:cxn ang="0">
                    <a:pos x="1" y="15"/>
                  </a:cxn>
                  <a:cxn ang="0">
                    <a:pos x="1" y="16"/>
                  </a:cxn>
                  <a:cxn ang="0">
                    <a:pos x="3" y="12"/>
                  </a:cxn>
                  <a:cxn ang="0">
                    <a:pos x="6" y="9"/>
                  </a:cxn>
                  <a:cxn ang="0">
                    <a:pos x="8" y="5"/>
                  </a:cxn>
                  <a:cxn ang="0">
                    <a:pos x="7" y="5"/>
                  </a:cxn>
                  <a:cxn ang="0">
                    <a:pos x="5" y="6"/>
                  </a:cxn>
                  <a:cxn ang="0">
                    <a:pos x="4" y="5"/>
                  </a:cxn>
                </a:cxnLst>
                <a:rect l="0" t="0" r="r" b="b"/>
                <a:pathLst>
                  <a:path w="8" h="16">
                    <a:moveTo>
                      <a:pt x="4" y="5"/>
                    </a:moveTo>
                    <a:cubicBezTo>
                      <a:pt x="2" y="5"/>
                      <a:pt x="3" y="3"/>
                      <a:pt x="2" y="2"/>
                    </a:cubicBezTo>
                    <a:cubicBezTo>
                      <a:pt x="2" y="1"/>
                      <a:pt x="1" y="1"/>
                      <a:pt x="0" y="0"/>
                    </a:cubicBezTo>
                    <a:cubicBezTo>
                      <a:pt x="0" y="1"/>
                      <a:pt x="0" y="1"/>
                      <a:pt x="0" y="1"/>
                    </a:cubicBezTo>
                    <a:cubicBezTo>
                      <a:pt x="0" y="4"/>
                      <a:pt x="1" y="5"/>
                      <a:pt x="1" y="7"/>
                    </a:cubicBezTo>
                    <a:cubicBezTo>
                      <a:pt x="1" y="15"/>
                      <a:pt x="1" y="15"/>
                      <a:pt x="1" y="15"/>
                    </a:cubicBezTo>
                    <a:cubicBezTo>
                      <a:pt x="1" y="16"/>
                      <a:pt x="1" y="16"/>
                      <a:pt x="1" y="16"/>
                    </a:cubicBezTo>
                    <a:cubicBezTo>
                      <a:pt x="3" y="15"/>
                      <a:pt x="2" y="13"/>
                      <a:pt x="3" y="12"/>
                    </a:cubicBezTo>
                    <a:cubicBezTo>
                      <a:pt x="4" y="10"/>
                      <a:pt x="5" y="11"/>
                      <a:pt x="6" y="9"/>
                    </a:cubicBezTo>
                    <a:cubicBezTo>
                      <a:pt x="7" y="8"/>
                      <a:pt x="7" y="7"/>
                      <a:pt x="8" y="5"/>
                    </a:cubicBezTo>
                    <a:cubicBezTo>
                      <a:pt x="7" y="5"/>
                      <a:pt x="7" y="5"/>
                      <a:pt x="7" y="5"/>
                    </a:cubicBezTo>
                    <a:cubicBezTo>
                      <a:pt x="5" y="6"/>
                      <a:pt x="5" y="6"/>
                      <a:pt x="5" y="6"/>
                    </a:cubicBezTo>
                    <a:cubicBezTo>
                      <a:pt x="4" y="6"/>
                      <a:pt x="4" y="5"/>
                      <a:pt x="4"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5" name="Freeform 32"/>
              <p:cNvSpPr>
                <a:spLocks/>
              </p:cNvSpPr>
              <p:nvPr/>
            </p:nvSpPr>
            <p:spPr bwMode="auto">
              <a:xfrm>
                <a:off x="4227513" y="2938463"/>
                <a:ext cx="53975" cy="144463"/>
              </a:xfrm>
              <a:custGeom>
                <a:avLst/>
                <a:gdLst/>
                <a:ahLst/>
                <a:cxnLst>
                  <a:cxn ang="0">
                    <a:pos x="15" y="1"/>
                  </a:cxn>
                  <a:cxn ang="0">
                    <a:pos x="9" y="7"/>
                  </a:cxn>
                  <a:cxn ang="0">
                    <a:pos x="7" y="8"/>
                  </a:cxn>
                  <a:cxn ang="0">
                    <a:pos x="5" y="14"/>
                  </a:cxn>
                  <a:cxn ang="0">
                    <a:pos x="2" y="18"/>
                  </a:cxn>
                  <a:cxn ang="0">
                    <a:pos x="2" y="23"/>
                  </a:cxn>
                  <a:cxn ang="0">
                    <a:pos x="0" y="28"/>
                  </a:cxn>
                  <a:cxn ang="0">
                    <a:pos x="3" y="31"/>
                  </a:cxn>
                  <a:cxn ang="0">
                    <a:pos x="5" y="41"/>
                  </a:cxn>
                  <a:cxn ang="0">
                    <a:pos x="4" y="48"/>
                  </a:cxn>
                  <a:cxn ang="0">
                    <a:pos x="6" y="51"/>
                  </a:cxn>
                  <a:cxn ang="0">
                    <a:pos x="6" y="50"/>
                  </a:cxn>
                  <a:cxn ang="0">
                    <a:pos x="11" y="45"/>
                  </a:cxn>
                  <a:cxn ang="0">
                    <a:pos x="17" y="41"/>
                  </a:cxn>
                  <a:cxn ang="0">
                    <a:pos x="17" y="38"/>
                  </a:cxn>
                  <a:cxn ang="0">
                    <a:pos x="19" y="31"/>
                  </a:cxn>
                  <a:cxn ang="0">
                    <a:pos x="17" y="27"/>
                  </a:cxn>
                  <a:cxn ang="0">
                    <a:pos x="17" y="20"/>
                  </a:cxn>
                  <a:cxn ang="0">
                    <a:pos x="18" y="15"/>
                  </a:cxn>
                  <a:cxn ang="0">
                    <a:pos x="16" y="13"/>
                  </a:cxn>
                  <a:cxn ang="0">
                    <a:pos x="16" y="10"/>
                  </a:cxn>
                  <a:cxn ang="0">
                    <a:pos x="15" y="1"/>
                  </a:cxn>
                </a:cxnLst>
                <a:rect l="0" t="0" r="r" b="b"/>
                <a:pathLst>
                  <a:path w="19" h="51">
                    <a:moveTo>
                      <a:pt x="15" y="1"/>
                    </a:moveTo>
                    <a:cubicBezTo>
                      <a:pt x="14" y="4"/>
                      <a:pt x="12" y="5"/>
                      <a:pt x="9" y="7"/>
                    </a:cubicBezTo>
                    <a:cubicBezTo>
                      <a:pt x="8" y="7"/>
                      <a:pt x="7" y="7"/>
                      <a:pt x="7" y="8"/>
                    </a:cubicBezTo>
                    <a:cubicBezTo>
                      <a:pt x="6" y="10"/>
                      <a:pt x="6" y="12"/>
                      <a:pt x="5" y="14"/>
                    </a:cubicBezTo>
                    <a:cubicBezTo>
                      <a:pt x="5" y="16"/>
                      <a:pt x="3" y="16"/>
                      <a:pt x="2" y="18"/>
                    </a:cubicBezTo>
                    <a:cubicBezTo>
                      <a:pt x="1" y="19"/>
                      <a:pt x="2" y="21"/>
                      <a:pt x="2" y="23"/>
                    </a:cubicBezTo>
                    <a:cubicBezTo>
                      <a:pt x="2" y="25"/>
                      <a:pt x="1" y="26"/>
                      <a:pt x="0" y="28"/>
                    </a:cubicBezTo>
                    <a:cubicBezTo>
                      <a:pt x="2" y="28"/>
                      <a:pt x="2" y="30"/>
                      <a:pt x="3" y="31"/>
                    </a:cubicBezTo>
                    <a:cubicBezTo>
                      <a:pt x="4" y="35"/>
                      <a:pt x="5" y="37"/>
                      <a:pt x="5" y="41"/>
                    </a:cubicBezTo>
                    <a:cubicBezTo>
                      <a:pt x="5" y="44"/>
                      <a:pt x="4" y="45"/>
                      <a:pt x="4" y="48"/>
                    </a:cubicBezTo>
                    <a:cubicBezTo>
                      <a:pt x="4" y="49"/>
                      <a:pt x="5" y="51"/>
                      <a:pt x="6" y="51"/>
                    </a:cubicBezTo>
                    <a:cubicBezTo>
                      <a:pt x="6" y="51"/>
                      <a:pt x="6" y="50"/>
                      <a:pt x="6" y="50"/>
                    </a:cubicBezTo>
                    <a:cubicBezTo>
                      <a:pt x="9" y="48"/>
                      <a:pt x="9" y="46"/>
                      <a:pt x="11" y="45"/>
                    </a:cubicBezTo>
                    <a:cubicBezTo>
                      <a:pt x="14" y="44"/>
                      <a:pt x="17" y="44"/>
                      <a:pt x="17" y="41"/>
                    </a:cubicBezTo>
                    <a:cubicBezTo>
                      <a:pt x="17" y="38"/>
                      <a:pt x="17" y="38"/>
                      <a:pt x="17" y="38"/>
                    </a:cubicBezTo>
                    <a:cubicBezTo>
                      <a:pt x="17" y="35"/>
                      <a:pt x="19" y="34"/>
                      <a:pt x="19" y="31"/>
                    </a:cubicBezTo>
                    <a:cubicBezTo>
                      <a:pt x="19" y="30"/>
                      <a:pt x="18" y="29"/>
                      <a:pt x="17" y="27"/>
                    </a:cubicBezTo>
                    <a:cubicBezTo>
                      <a:pt x="17" y="25"/>
                      <a:pt x="17" y="23"/>
                      <a:pt x="17" y="20"/>
                    </a:cubicBezTo>
                    <a:cubicBezTo>
                      <a:pt x="17" y="18"/>
                      <a:pt x="18" y="17"/>
                      <a:pt x="18" y="15"/>
                    </a:cubicBezTo>
                    <a:cubicBezTo>
                      <a:pt x="18" y="14"/>
                      <a:pt x="16" y="14"/>
                      <a:pt x="16" y="13"/>
                    </a:cubicBezTo>
                    <a:cubicBezTo>
                      <a:pt x="16" y="12"/>
                      <a:pt x="16" y="11"/>
                      <a:pt x="16" y="10"/>
                    </a:cubicBezTo>
                    <a:cubicBezTo>
                      <a:pt x="16" y="8"/>
                      <a:pt x="18" y="0"/>
                      <a:pt x="15"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6" name="Freeform 33"/>
              <p:cNvSpPr>
                <a:spLocks/>
              </p:cNvSpPr>
              <p:nvPr/>
            </p:nvSpPr>
            <p:spPr bwMode="auto">
              <a:xfrm>
                <a:off x="4284663" y="2967038"/>
                <a:ext cx="12700" cy="41275"/>
              </a:xfrm>
              <a:custGeom>
                <a:avLst/>
                <a:gdLst/>
                <a:ahLst/>
                <a:cxnLst>
                  <a:cxn ang="0">
                    <a:pos x="0" y="11"/>
                  </a:cxn>
                  <a:cxn ang="0">
                    <a:pos x="3" y="15"/>
                  </a:cxn>
                  <a:cxn ang="0">
                    <a:pos x="4" y="15"/>
                  </a:cxn>
                  <a:cxn ang="0">
                    <a:pos x="5" y="1"/>
                  </a:cxn>
                  <a:cxn ang="0">
                    <a:pos x="0" y="11"/>
                  </a:cxn>
                </a:cxnLst>
                <a:rect l="0" t="0" r="r" b="b"/>
                <a:pathLst>
                  <a:path w="5" h="15">
                    <a:moveTo>
                      <a:pt x="0" y="11"/>
                    </a:moveTo>
                    <a:cubicBezTo>
                      <a:pt x="0" y="13"/>
                      <a:pt x="2" y="13"/>
                      <a:pt x="3" y="15"/>
                    </a:cubicBezTo>
                    <a:cubicBezTo>
                      <a:pt x="4" y="15"/>
                      <a:pt x="4" y="15"/>
                      <a:pt x="4" y="15"/>
                    </a:cubicBezTo>
                    <a:cubicBezTo>
                      <a:pt x="5" y="1"/>
                      <a:pt x="5" y="1"/>
                      <a:pt x="5" y="1"/>
                    </a:cubicBezTo>
                    <a:cubicBezTo>
                      <a:pt x="1" y="0"/>
                      <a:pt x="0" y="7"/>
                      <a:pt x="0" y="1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7" name="Freeform 34"/>
              <p:cNvSpPr>
                <a:spLocks/>
              </p:cNvSpPr>
              <p:nvPr/>
            </p:nvSpPr>
            <p:spPr bwMode="auto">
              <a:xfrm>
                <a:off x="4432300" y="1784350"/>
                <a:ext cx="50800" cy="20638"/>
              </a:xfrm>
              <a:custGeom>
                <a:avLst/>
                <a:gdLst/>
                <a:ahLst/>
                <a:cxnLst>
                  <a:cxn ang="0">
                    <a:pos x="8" y="1"/>
                  </a:cxn>
                  <a:cxn ang="0">
                    <a:pos x="3" y="0"/>
                  </a:cxn>
                  <a:cxn ang="0">
                    <a:pos x="1" y="0"/>
                  </a:cxn>
                  <a:cxn ang="0">
                    <a:pos x="0" y="1"/>
                  </a:cxn>
                  <a:cxn ang="0">
                    <a:pos x="10" y="4"/>
                  </a:cxn>
                  <a:cxn ang="0">
                    <a:pos x="15" y="7"/>
                  </a:cxn>
                  <a:cxn ang="0">
                    <a:pos x="18" y="7"/>
                  </a:cxn>
                  <a:cxn ang="0">
                    <a:pos x="18" y="5"/>
                  </a:cxn>
                  <a:cxn ang="0">
                    <a:pos x="15" y="3"/>
                  </a:cxn>
                  <a:cxn ang="0">
                    <a:pos x="9" y="1"/>
                  </a:cxn>
                  <a:cxn ang="0">
                    <a:pos x="8" y="1"/>
                  </a:cxn>
                </a:cxnLst>
                <a:rect l="0" t="0" r="r" b="b"/>
                <a:pathLst>
                  <a:path w="18" h="7">
                    <a:moveTo>
                      <a:pt x="8" y="1"/>
                    </a:moveTo>
                    <a:cubicBezTo>
                      <a:pt x="6" y="0"/>
                      <a:pt x="5" y="0"/>
                      <a:pt x="3" y="0"/>
                    </a:cubicBezTo>
                    <a:cubicBezTo>
                      <a:pt x="1" y="0"/>
                      <a:pt x="1" y="0"/>
                      <a:pt x="1" y="0"/>
                    </a:cubicBezTo>
                    <a:cubicBezTo>
                      <a:pt x="0" y="1"/>
                      <a:pt x="0" y="1"/>
                      <a:pt x="0" y="1"/>
                    </a:cubicBezTo>
                    <a:cubicBezTo>
                      <a:pt x="3" y="4"/>
                      <a:pt x="6" y="4"/>
                      <a:pt x="10" y="4"/>
                    </a:cubicBezTo>
                    <a:cubicBezTo>
                      <a:pt x="12" y="5"/>
                      <a:pt x="13" y="7"/>
                      <a:pt x="15" y="7"/>
                    </a:cubicBezTo>
                    <a:cubicBezTo>
                      <a:pt x="16" y="7"/>
                      <a:pt x="17" y="7"/>
                      <a:pt x="18" y="7"/>
                    </a:cubicBezTo>
                    <a:cubicBezTo>
                      <a:pt x="18" y="5"/>
                      <a:pt x="18" y="5"/>
                      <a:pt x="18" y="5"/>
                    </a:cubicBezTo>
                    <a:cubicBezTo>
                      <a:pt x="17" y="4"/>
                      <a:pt x="16" y="4"/>
                      <a:pt x="15" y="3"/>
                    </a:cubicBezTo>
                    <a:cubicBezTo>
                      <a:pt x="12" y="2"/>
                      <a:pt x="11" y="1"/>
                      <a:pt x="9" y="1"/>
                    </a:cubicBezTo>
                    <a:cubicBezTo>
                      <a:pt x="8" y="1"/>
                      <a:pt x="8" y="1"/>
                      <a:pt x="8"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8" name="Freeform 35"/>
              <p:cNvSpPr>
                <a:spLocks/>
              </p:cNvSpPr>
              <p:nvPr/>
            </p:nvSpPr>
            <p:spPr bwMode="auto">
              <a:xfrm>
                <a:off x="4486275" y="1809750"/>
                <a:ext cx="25400" cy="28575"/>
              </a:xfrm>
              <a:custGeom>
                <a:avLst/>
                <a:gdLst/>
                <a:ahLst/>
                <a:cxnLst>
                  <a:cxn ang="0">
                    <a:pos x="6" y="0"/>
                  </a:cxn>
                  <a:cxn ang="0">
                    <a:pos x="0" y="0"/>
                  </a:cxn>
                  <a:cxn ang="0">
                    <a:pos x="0" y="2"/>
                  </a:cxn>
                  <a:cxn ang="0">
                    <a:pos x="2" y="5"/>
                  </a:cxn>
                  <a:cxn ang="0">
                    <a:pos x="6" y="10"/>
                  </a:cxn>
                  <a:cxn ang="0">
                    <a:pos x="8" y="10"/>
                  </a:cxn>
                  <a:cxn ang="0">
                    <a:pos x="9" y="3"/>
                  </a:cxn>
                  <a:cxn ang="0">
                    <a:pos x="6" y="0"/>
                  </a:cxn>
                </a:cxnLst>
                <a:rect l="0" t="0" r="r" b="b"/>
                <a:pathLst>
                  <a:path w="9" h="10">
                    <a:moveTo>
                      <a:pt x="6" y="0"/>
                    </a:moveTo>
                    <a:cubicBezTo>
                      <a:pt x="3" y="0"/>
                      <a:pt x="2" y="0"/>
                      <a:pt x="0" y="0"/>
                    </a:cubicBezTo>
                    <a:cubicBezTo>
                      <a:pt x="0" y="2"/>
                      <a:pt x="0" y="2"/>
                      <a:pt x="0" y="2"/>
                    </a:cubicBezTo>
                    <a:cubicBezTo>
                      <a:pt x="0" y="4"/>
                      <a:pt x="1" y="4"/>
                      <a:pt x="2" y="5"/>
                    </a:cubicBezTo>
                    <a:cubicBezTo>
                      <a:pt x="3" y="7"/>
                      <a:pt x="4" y="9"/>
                      <a:pt x="6" y="10"/>
                    </a:cubicBezTo>
                    <a:cubicBezTo>
                      <a:pt x="8" y="10"/>
                      <a:pt x="8" y="10"/>
                      <a:pt x="8" y="10"/>
                    </a:cubicBezTo>
                    <a:cubicBezTo>
                      <a:pt x="8" y="7"/>
                      <a:pt x="9" y="6"/>
                      <a:pt x="9" y="3"/>
                    </a:cubicBezTo>
                    <a:cubicBezTo>
                      <a:pt x="9" y="1"/>
                      <a:pt x="7"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9" name="Freeform 36"/>
              <p:cNvSpPr>
                <a:spLocks/>
              </p:cNvSpPr>
              <p:nvPr/>
            </p:nvSpPr>
            <p:spPr bwMode="auto">
              <a:xfrm>
                <a:off x="4533900" y="1787525"/>
                <a:ext cx="31750" cy="25400"/>
              </a:xfrm>
              <a:custGeom>
                <a:avLst/>
                <a:gdLst/>
                <a:ahLst/>
                <a:cxnLst>
                  <a:cxn ang="0">
                    <a:pos x="1" y="0"/>
                  </a:cxn>
                  <a:cxn ang="0">
                    <a:pos x="0" y="1"/>
                  </a:cxn>
                  <a:cxn ang="0">
                    <a:pos x="1" y="0"/>
                  </a:cxn>
                </a:cxnLst>
                <a:rect l="0" t="0" r="r" b="b"/>
                <a:pathLst>
                  <a:path w="11" h="9">
                    <a:moveTo>
                      <a:pt x="1" y="0"/>
                    </a:moveTo>
                    <a:cubicBezTo>
                      <a:pt x="0" y="1"/>
                      <a:pt x="0" y="1"/>
                      <a:pt x="0" y="1"/>
                    </a:cubicBezTo>
                    <a:cubicBezTo>
                      <a:pt x="7" y="9"/>
                      <a:pt x="11" y="1"/>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0" name="Freeform 37"/>
              <p:cNvSpPr>
                <a:spLocks/>
              </p:cNvSpPr>
              <p:nvPr/>
            </p:nvSpPr>
            <p:spPr bwMode="auto">
              <a:xfrm>
                <a:off x="4497388" y="1689100"/>
                <a:ext cx="28575" cy="25400"/>
              </a:xfrm>
              <a:custGeom>
                <a:avLst/>
                <a:gdLst/>
                <a:ahLst/>
                <a:cxnLst>
                  <a:cxn ang="0">
                    <a:pos x="6" y="1"/>
                  </a:cxn>
                  <a:cxn ang="0">
                    <a:pos x="3" y="0"/>
                  </a:cxn>
                  <a:cxn ang="0">
                    <a:pos x="0" y="5"/>
                  </a:cxn>
                  <a:cxn ang="0">
                    <a:pos x="6" y="9"/>
                  </a:cxn>
                  <a:cxn ang="0">
                    <a:pos x="10" y="7"/>
                  </a:cxn>
                  <a:cxn ang="0">
                    <a:pos x="6" y="1"/>
                  </a:cxn>
                </a:cxnLst>
                <a:rect l="0" t="0" r="r" b="b"/>
                <a:pathLst>
                  <a:path w="10" h="9">
                    <a:moveTo>
                      <a:pt x="6" y="1"/>
                    </a:moveTo>
                    <a:cubicBezTo>
                      <a:pt x="5" y="0"/>
                      <a:pt x="4" y="0"/>
                      <a:pt x="3" y="0"/>
                    </a:cubicBezTo>
                    <a:cubicBezTo>
                      <a:pt x="2" y="2"/>
                      <a:pt x="0" y="3"/>
                      <a:pt x="0" y="5"/>
                    </a:cubicBezTo>
                    <a:cubicBezTo>
                      <a:pt x="0" y="8"/>
                      <a:pt x="3" y="9"/>
                      <a:pt x="6" y="9"/>
                    </a:cubicBezTo>
                    <a:cubicBezTo>
                      <a:pt x="8" y="9"/>
                      <a:pt x="10" y="8"/>
                      <a:pt x="10" y="7"/>
                    </a:cubicBezTo>
                    <a:cubicBezTo>
                      <a:pt x="10" y="4"/>
                      <a:pt x="7" y="2"/>
                      <a:pt x="6"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1" name="Freeform 38"/>
              <p:cNvSpPr>
                <a:spLocks/>
              </p:cNvSpPr>
              <p:nvPr/>
            </p:nvSpPr>
            <p:spPr bwMode="auto">
              <a:xfrm>
                <a:off x="4505325" y="1670050"/>
                <a:ext cx="46038" cy="38100"/>
              </a:xfrm>
              <a:custGeom>
                <a:avLst/>
                <a:gdLst/>
                <a:ahLst/>
                <a:cxnLst>
                  <a:cxn ang="0">
                    <a:pos x="0" y="2"/>
                  </a:cxn>
                  <a:cxn ang="0">
                    <a:pos x="3" y="1"/>
                  </a:cxn>
                  <a:cxn ang="0">
                    <a:pos x="7" y="0"/>
                  </a:cxn>
                  <a:cxn ang="0">
                    <a:pos x="16" y="5"/>
                  </a:cxn>
                  <a:cxn ang="0">
                    <a:pos x="16" y="11"/>
                  </a:cxn>
                  <a:cxn ang="0">
                    <a:pos x="15" y="14"/>
                  </a:cxn>
                  <a:cxn ang="0">
                    <a:pos x="7" y="9"/>
                  </a:cxn>
                  <a:cxn ang="0">
                    <a:pos x="3" y="5"/>
                  </a:cxn>
                  <a:cxn ang="0">
                    <a:pos x="0" y="2"/>
                  </a:cxn>
                </a:cxnLst>
                <a:rect l="0" t="0" r="r" b="b"/>
                <a:pathLst>
                  <a:path w="16" h="14">
                    <a:moveTo>
                      <a:pt x="0" y="2"/>
                    </a:moveTo>
                    <a:cubicBezTo>
                      <a:pt x="0" y="1"/>
                      <a:pt x="2" y="1"/>
                      <a:pt x="3" y="1"/>
                    </a:cubicBezTo>
                    <a:cubicBezTo>
                      <a:pt x="4" y="1"/>
                      <a:pt x="5" y="0"/>
                      <a:pt x="7" y="0"/>
                    </a:cubicBezTo>
                    <a:cubicBezTo>
                      <a:pt x="11" y="1"/>
                      <a:pt x="12" y="4"/>
                      <a:pt x="16" y="5"/>
                    </a:cubicBezTo>
                    <a:cubicBezTo>
                      <a:pt x="16" y="11"/>
                      <a:pt x="16" y="11"/>
                      <a:pt x="16" y="11"/>
                    </a:cubicBezTo>
                    <a:cubicBezTo>
                      <a:pt x="16" y="12"/>
                      <a:pt x="15" y="13"/>
                      <a:pt x="15" y="14"/>
                    </a:cubicBezTo>
                    <a:cubicBezTo>
                      <a:pt x="11" y="13"/>
                      <a:pt x="10" y="11"/>
                      <a:pt x="7" y="9"/>
                    </a:cubicBezTo>
                    <a:cubicBezTo>
                      <a:pt x="6" y="7"/>
                      <a:pt x="5" y="6"/>
                      <a:pt x="3" y="5"/>
                    </a:cubicBezTo>
                    <a:cubicBezTo>
                      <a:pt x="2" y="4"/>
                      <a:pt x="0" y="4"/>
                      <a:pt x="0"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2" name="Freeform 39"/>
              <p:cNvSpPr>
                <a:spLocks/>
              </p:cNvSpPr>
              <p:nvPr/>
            </p:nvSpPr>
            <p:spPr bwMode="auto">
              <a:xfrm>
                <a:off x="2460625" y="3392488"/>
                <a:ext cx="1533525" cy="484188"/>
              </a:xfrm>
              <a:custGeom>
                <a:avLst/>
                <a:gdLst/>
                <a:ahLst/>
                <a:cxnLst>
                  <a:cxn ang="0">
                    <a:pos x="519" y="166"/>
                  </a:cxn>
                  <a:cxn ang="0">
                    <a:pos x="532" y="171"/>
                  </a:cxn>
                  <a:cxn ang="0">
                    <a:pos x="527" y="150"/>
                  </a:cxn>
                  <a:cxn ang="0">
                    <a:pos x="534" y="123"/>
                  </a:cxn>
                  <a:cxn ang="0">
                    <a:pos x="524" y="109"/>
                  </a:cxn>
                  <a:cxn ang="0">
                    <a:pos x="498" y="109"/>
                  </a:cxn>
                  <a:cxn ang="0">
                    <a:pos x="467" y="114"/>
                  </a:cxn>
                  <a:cxn ang="0">
                    <a:pos x="443" y="104"/>
                  </a:cxn>
                  <a:cxn ang="0">
                    <a:pos x="427" y="97"/>
                  </a:cxn>
                  <a:cxn ang="0">
                    <a:pos x="429" y="81"/>
                  </a:cxn>
                  <a:cxn ang="0">
                    <a:pos x="464" y="82"/>
                  </a:cxn>
                  <a:cxn ang="0">
                    <a:pos x="484" y="78"/>
                  </a:cxn>
                  <a:cxn ang="0">
                    <a:pos x="501" y="70"/>
                  </a:cxn>
                  <a:cxn ang="0">
                    <a:pos x="504" y="58"/>
                  </a:cxn>
                  <a:cxn ang="0">
                    <a:pos x="478" y="61"/>
                  </a:cxn>
                  <a:cxn ang="0">
                    <a:pos x="453" y="60"/>
                  </a:cxn>
                  <a:cxn ang="0">
                    <a:pos x="435" y="63"/>
                  </a:cxn>
                  <a:cxn ang="0">
                    <a:pos x="423" y="61"/>
                  </a:cxn>
                  <a:cxn ang="0">
                    <a:pos x="389" y="59"/>
                  </a:cxn>
                  <a:cxn ang="0">
                    <a:pos x="366" y="51"/>
                  </a:cxn>
                  <a:cxn ang="0">
                    <a:pos x="347" y="51"/>
                  </a:cxn>
                  <a:cxn ang="0">
                    <a:pos x="320" y="32"/>
                  </a:cxn>
                  <a:cxn ang="0">
                    <a:pos x="305" y="50"/>
                  </a:cxn>
                  <a:cxn ang="0">
                    <a:pos x="276" y="60"/>
                  </a:cxn>
                  <a:cxn ang="0">
                    <a:pos x="253" y="59"/>
                  </a:cxn>
                  <a:cxn ang="0">
                    <a:pos x="223" y="60"/>
                  </a:cxn>
                  <a:cxn ang="0">
                    <a:pos x="203" y="58"/>
                  </a:cxn>
                  <a:cxn ang="0">
                    <a:pos x="189" y="55"/>
                  </a:cxn>
                  <a:cxn ang="0">
                    <a:pos x="173" y="31"/>
                  </a:cxn>
                  <a:cxn ang="0">
                    <a:pos x="156" y="27"/>
                  </a:cxn>
                  <a:cxn ang="0">
                    <a:pos x="127" y="21"/>
                  </a:cxn>
                  <a:cxn ang="0">
                    <a:pos x="105" y="10"/>
                  </a:cxn>
                  <a:cxn ang="0">
                    <a:pos x="87" y="10"/>
                  </a:cxn>
                  <a:cxn ang="0">
                    <a:pos x="62" y="7"/>
                  </a:cxn>
                  <a:cxn ang="0">
                    <a:pos x="42" y="5"/>
                  </a:cxn>
                  <a:cxn ang="0">
                    <a:pos x="14" y="30"/>
                  </a:cxn>
                  <a:cxn ang="0">
                    <a:pos x="2" y="52"/>
                  </a:cxn>
                  <a:cxn ang="0">
                    <a:pos x="14" y="59"/>
                  </a:cxn>
                  <a:cxn ang="0">
                    <a:pos x="26" y="55"/>
                  </a:cxn>
                  <a:cxn ang="0">
                    <a:pos x="53" y="66"/>
                  </a:cxn>
                  <a:cxn ang="0">
                    <a:pos x="49" y="89"/>
                  </a:cxn>
                  <a:cxn ang="0">
                    <a:pos x="70" y="91"/>
                  </a:cxn>
                  <a:cxn ang="0">
                    <a:pos x="104" y="96"/>
                  </a:cxn>
                  <a:cxn ang="0">
                    <a:pos x="126" y="105"/>
                  </a:cxn>
                  <a:cxn ang="0">
                    <a:pos x="181" y="109"/>
                  </a:cxn>
                  <a:cxn ang="0">
                    <a:pos x="200" y="108"/>
                  </a:cxn>
                  <a:cxn ang="0">
                    <a:pos x="230" y="114"/>
                  </a:cxn>
                  <a:cxn ang="0">
                    <a:pos x="241" y="114"/>
                  </a:cxn>
                  <a:cxn ang="0">
                    <a:pos x="284" y="130"/>
                  </a:cxn>
                  <a:cxn ang="0">
                    <a:pos x="317" y="138"/>
                  </a:cxn>
                  <a:cxn ang="0">
                    <a:pos x="338" y="144"/>
                  </a:cxn>
                  <a:cxn ang="0">
                    <a:pos x="362" y="146"/>
                  </a:cxn>
                  <a:cxn ang="0">
                    <a:pos x="375" y="145"/>
                  </a:cxn>
                  <a:cxn ang="0">
                    <a:pos x="387" y="145"/>
                  </a:cxn>
                  <a:cxn ang="0">
                    <a:pos x="407" y="149"/>
                  </a:cxn>
                  <a:cxn ang="0">
                    <a:pos x="436" y="151"/>
                  </a:cxn>
                  <a:cxn ang="0">
                    <a:pos x="460" y="145"/>
                  </a:cxn>
                  <a:cxn ang="0">
                    <a:pos x="486" y="156"/>
                  </a:cxn>
                </a:cxnLst>
                <a:rect l="0" t="0" r="r" b="b"/>
                <a:pathLst>
                  <a:path w="546" h="172">
                    <a:moveTo>
                      <a:pt x="511" y="165"/>
                    </a:moveTo>
                    <a:cubicBezTo>
                      <a:pt x="511" y="165"/>
                      <a:pt x="512" y="166"/>
                      <a:pt x="513" y="166"/>
                    </a:cubicBezTo>
                    <a:cubicBezTo>
                      <a:pt x="519" y="166"/>
                      <a:pt x="519" y="166"/>
                      <a:pt x="519" y="166"/>
                    </a:cubicBezTo>
                    <a:cubicBezTo>
                      <a:pt x="521" y="166"/>
                      <a:pt x="521" y="164"/>
                      <a:pt x="523" y="164"/>
                    </a:cubicBezTo>
                    <a:cubicBezTo>
                      <a:pt x="526" y="164"/>
                      <a:pt x="528" y="165"/>
                      <a:pt x="530" y="167"/>
                    </a:cubicBezTo>
                    <a:cubicBezTo>
                      <a:pt x="531" y="168"/>
                      <a:pt x="530" y="171"/>
                      <a:pt x="532" y="171"/>
                    </a:cubicBezTo>
                    <a:cubicBezTo>
                      <a:pt x="535" y="172"/>
                      <a:pt x="538" y="172"/>
                      <a:pt x="541" y="172"/>
                    </a:cubicBezTo>
                    <a:cubicBezTo>
                      <a:pt x="546" y="172"/>
                      <a:pt x="534" y="162"/>
                      <a:pt x="534" y="162"/>
                    </a:cubicBezTo>
                    <a:cubicBezTo>
                      <a:pt x="531" y="159"/>
                      <a:pt x="527" y="154"/>
                      <a:pt x="527" y="150"/>
                    </a:cubicBezTo>
                    <a:cubicBezTo>
                      <a:pt x="527" y="144"/>
                      <a:pt x="528" y="140"/>
                      <a:pt x="532" y="136"/>
                    </a:cubicBezTo>
                    <a:cubicBezTo>
                      <a:pt x="534" y="134"/>
                      <a:pt x="535" y="132"/>
                      <a:pt x="535" y="130"/>
                    </a:cubicBezTo>
                    <a:cubicBezTo>
                      <a:pt x="535" y="127"/>
                      <a:pt x="534" y="126"/>
                      <a:pt x="534" y="123"/>
                    </a:cubicBezTo>
                    <a:cubicBezTo>
                      <a:pt x="534" y="122"/>
                      <a:pt x="534" y="122"/>
                      <a:pt x="534" y="120"/>
                    </a:cubicBezTo>
                    <a:cubicBezTo>
                      <a:pt x="534" y="117"/>
                      <a:pt x="531" y="116"/>
                      <a:pt x="528" y="113"/>
                    </a:cubicBezTo>
                    <a:cubicBezTo>
                      <a:pt x="527" y="111"/>
                      <a:pt x="526" y="109"/>
                      <a:pt x="524" y="109"/>
                    </a:cubicBezTo>
                    <a:cubicBezTo>
                      <a:pt x="515" y="109"/>
                      <a:pt x="515" y="109"/>
                      <a:pt x="515" y="109"/>
                    </a:cubicBezTo>
                    <a:cubicBezTo>
                      <a:pt x="511" y="109"/>
                      <a:pt x="511" y="105"/>
                      <a:pt x="508" y="105"/>
                    </a:cubicBezTo>
                    <a:cubicBezTo>
                      <a:pt x="504" y="105"/>
                      <a:pt x="502" y="109"/>
                      <a:pt x="498" y="109"/>
                    </a:cubicBezTo>
                    <a:cubicBezTo>
                      <a:pt x="491" y="109"/>
                      <a:pt x="488" y="109"/>
                      <a:pt x="481" y="109"/>
                    </a:cubicBezTo>
                    <a:cubicBezTo>
                      <a:pt x="478" y="109"/>
                      <a:pt x="476" y="109"/>
                      <a:pt x="473" y="111"/>
                    </a:cubicBezTo>
                    <a:cubicBezTo>
                      <a:pt x="470" y="111"/>
                      <a:pt x="469" y="114"/>
                      <a:pt x="467" y="114"/>
                    </a:cubicBezTo>
                    <a:cubicBezTo>
                      <a:pt x="464" y="114"/>
                      <a:pt x="462" y="111"/>
                      <a:pt x="459" y="111"/>
                    </a:cubicBezTo>
                    <a:cubicBezTo>
                      <a:pt x="457" y="110"/>
                      <a:pt x="455" y="109"/>
                      <a:pt x="452" y="108"/>
                    </a:cubicBezTo>
                    <a:cubicBezTo>
                      <a:pt x="448" y="107"/>
                      <a:pt x="447" y="105"/>
                      <a:pt x="443" y="104"/>
                    </a:cubicBezTo>
                    <a:cubicBezTo>
                      <a:pt x="439" y="104"/>
                      <a:pt x="437" y="104"/>
                      <a:pt x="434" y="103"/>
                    </a:cubicBezTo>
                    <a:cubicBezTo>
                      <a:pt x="432" y="103"/>
                      <a:pt x="432" y="101"/>
                      <a:pt x="431" y="100"/>
                    </a:cubicBezTo>
                    <a:cubicBezTo>
                      <a:pt x="430" y="98"/>
                      <a:pt x="429" y="98"/>
                      <a:pt x="427" y="97"/>
                    </a:cubicBezTo>
                    <a:cubicBezTo>
                      <a:pt x="424" y="94"/>
                      <a:pt x="421" y="95"/>
                      <a:pt x="418" y="92"/>
                    </a:cubicBezTo>
                    <a:cubicBezTo>
                      <a:pt x="421" y="88"/>
                      <a:pt x="423" y="87"/>
                      <a:pt x="427" y="84"/>
                    </a:cubicBezTo>
                    <a:cubicBezTo>
                      <a:pt x="429" y="83"/>
                      <a:pt x="428" y="82"/>
                      <a:pt x="429" y="81"/>
                    </a:cubicBezTo>
                    <a:cubicBezTo>
                      <a:pt x="430" y="77"/>
                      <a:pt x="434" y="77"/>
                      <a:pt x="437" y="77"/>
                    </a:cubicBezTo>
                    <a:cubicBezTo>
                      <a:pt x="445" y="77"/>
                      <a:pt x="450" y="79"/>
                      <a:pt x="458" y="80"/>
                    </a:cubicBezTo>
                    <a:cubicBezTo>
                      <a:pt x="460" y="81"/>
                      <a:pt x="461" y="82"/>
                      <a:pt x="464" y="82"/>
                    </a:cubicBezTo>
                    <a:cubicBezTo>
                      <a:pt x="480" y="82"/>
                      <a:pt x="480" y="82"/>
                      <a:pt x="480" y="82"/>
                    </a:cubicBezTo>
                    <a:cubicBezTo>
                      <a:pt x="480" y="80"/>
                      <a:pt x="480" y="79"/>
                      <a:pt x="480" y="78"/>
                    </a:cubicBezTo>
                    <a:cubicBezTo>
                      <a:pt x="484" y="78"/>
                      <a:pt x="484" y="78"/>
                      <a:pt x="484" y="78"/>
                    </a:cubicBezTo>
                    <a:cubicBezTo>
                      <a:pt x="485" y="75"/>
                      <a:pt x="487" y="74"/>
                      <a:pt x="490" y="74"/>
                    </a:cubicBezTo>
                    <a:cubicBezTo>
                      <a:pt x="494" y="74"/>
                      <a:pt x="496" y="75"/>
                      <a:pt x="500" y="75"/>
                    </a:cubicBezTo>
                    <a:cubicBezTo>
                      <a:pt x="502" y="75"/>
                      <a:pt x="501" y="72"/>
                      <a:pt x="501" y="70"/>
                    </a:cubicBezTo>
                    <a:cubicBezTo>
                      <a:pt x="504" y="70"/>
                      <a:pt x="506" y="69"/>
                      <a:pt x="508" y="68"/>
                    </a:cubicBezTo>
                    <a:cubicBezTo>
                      <a:pt x="514" y="65"/>
                      <a:pt x="516" y="67"/>
                      <a:pt x="511" y="63"/>
                    </a:cubicBezTo>
                    <a:cubicBezTo>
                      <a:pt x="508" y="61"/>
                      <a:pt x="507" y="58"/>
                      <a:pt x="504" y="58"/>
                    </a:cubicBezTo>
                    <a:cubicBezTo>
                      <a:pt x="499" y="58"/>
                      <a:pt x="497" y="60"/>
                      <a:pt x="493" y="62"/>
                    </a:cubicBezTo>
                    <a:cubicBezTo>
                      <a:pt x="489" y="62"/>
                      <a:pt x="487" y="62"/>
                      <a:pt x="483" y="62"/>
                    </a:cubicBezTo>
                    <a:cubicBezTo>
                      <a:pt x="481" y="62"/>
                      <a:pt x="480" y="61"/>
                      <a:pt x="478" y="61"/>
                    </a:cubicBezTo>
                    <a:cubicBezTo>
                      <a:pt x="463" y="61"/>
                      <a:pt x="463" y="61"/>
                      <a:pt x="463" y="61"/>
                    </a:cubicBezTo>
                    <a:cubicBezTo>
                      <a:pt x="461" y="61"/>
                      <a:pt x="460" y="60"/>
                      <a:pt x="458" y="60"/>
                    </a:cubicBezTo>
                    <a:cubicBezTo>
                      <a:pt x="453" y="60"/>
                      <a:pt x="453" y="60"/>
                      <a:pt x="453" y="60"/>
                    </a:cubicBezTo>
                    <a:cubicBezTo>
                      <a:pt x="450" y="60"/>
                      <a:pt x="448" y="61"/>
                      <a:pt x="445" y="61"/>
                    </a:cubicBezTo>
                    <a:cubicBezTo>
                      <a:pt x="440" y="61"/>
                      <a:pt x="440" y="61"/>
                      <a:pt x="440" y="61"/>
                    </a:cubicBezTo>
                    <a:cubicBezTo>
                      <a:pt x="438" y="61"/>
                      <a:pt x="436" y="62"/>
                      <a:pt x="435" y="63"/>
                    </a:cubicBezTo>
                    <a:cubicBezTo>
                      <a:pt x="433" y="65"/>
                      <a:pt x="433" y="68"/>
                      <a:pt x="431" y="68"/>
                    </a:cubicBezTo>
                    <a:cubicBezTo>
                      <a:pt x="428" y="68"/>
                      <a:pt x="428" y="64"/>
                      <a:pt x="426" y="62"/>
                    </a:cubicBezTo>
                    <a:cubicBezTo>
                      <a:pt x="425" y="61"/>
                      <a:pt x="424" y="61"/>
                      <a:pt x="423" y="61"/>
                    </a:cubicBezTo>
                    <a:cubicBezTo>
                      <a:pt x="420" y="60"/>
                      <a:pt x="419" y="59"/>
                      <a:pt x="416" y="59"/>
                    </a:cubicBezTo>
                    <a:cubicBezTo>
                      <a:pt x="410" y="59"/>
                      <a:pt x="406" y="61"/>
                      <a:pt x="399" y="61"/>
                    </a:cubicBezTo>
                    <a:cubicBezTo>
                      <a:pt x="395" y="61"/>
                      <a:pt x="393" y="61"/>
                      <a:pt x="389" y="59"/>
                    </a:cubicBezTo>
                    <a:cubicBezTo>
                      <a:pt x="387" y="57"/>
                      <a:pt x="387" y="54"/>
                      <a:pt x="385" y="54"/>
                    </a:cubicBezTo>
                    <a:cubicBezTo>
                      <a:pt x="383" y="54"/>
                      <a:pt x="382" y="56"/>
                      <a:pt x="380" y="56"/>
                    </a:cubicBezTo>
                    <a:cubicBezTo>
                      <a:pt x="374" y="56"/>
                      <a:pt x="370" y="55"/>
                      <a:pt x="366" y="51"/>
                    </a:cubicBezTo>
                    <a:cubicBezTo>
                      <a:pt x="363" y="49"/>
                      <a:pt x="362" y="48"/>
                      <a:pt x="360" y="47"/>
                    </a:cubicBezTo>
                    <a:cubicBezTo>
                      <a:pt x="358" y="47"/>
                      <a:pt x="358" y="45"/>
                      <a:pt x="357" y="45"/>
                    </a:cubicBezTo>
                    <a:cubicBezTo>
                      <a:pt x="352" y="45"/>
                      <a:pt x="352" y="51"/>
                      <a:pt x="347" y="51"/>
                    </a:cubicBezTo>
                    <a:cubicBezTo>
                      <a:pt x="343" y="51"/>
                      <a:pt x="340" y="50"/>
                      <a:pt x="337" y="47"/>
                    </a:cubicBezTo>
                    <a:cubicBezTo>
                      <a:pt x="335" y="45"/>
                      <a:pt x="334" y="43"/>
                      <a:pt x="333" y="41"/>
                    </a:cubicBezTo>
                    <a:cubicBezTo>
                      <a:pt x="329" y="36"/>
                      <a:pt x="326" y="32"/>
                      <a:pt x="320" y="32"/>
                    </a:cubicBezTo>
                    <a:cubicBezTo>
                      <a:pt x="317" y="32"/>
                      <a:pt x="315" y="34"/>
                      <a:pt x="314" y="36"/>
                    </a:cubicBezTo>
                    <a:cubicBezTo>
                      <a:pt x="313" y="38"/>
                      <a:pt x="314" y="40"/>
                      <a:pt x="312" y="41"/>
                    </a:cubicBezTo>
                    <a:cubicBezTo>
                      <a:pt x="309" y="44"/>
                      <a:pt x="307" y="46"/>
                      <a:pt x="305" y="50"/>
                    </a:cubicBezTo>
                    <a:cubicBezTo>
                      <a:pt x="302" y="56"/>
                      <a:pt x="298" y="60"/>
                      <a:pt x="291" y="62"/>
                    </a:cubicBezTo>
                    <a:cubicBezTo>
                      <a:pt x="289" y="63"/>
                      <a:pt x="288" y="64"/>
                      <a:pt x="286" y="64"/>
                    </a:cubicBezTo>
                    <a:cubicBezTo>
                      <a:pt x="282" y="64"/>
                      <a:pt x="280" y="60"/>
                      <a:pt x="276" y="60"/>
                    </a:cubicBezTo>
                    <a:cubicBezTo>
                      <a:pt x="274" y="60"/>
                      <a:pt x="273" y="62"/>
                      <a:pt x="272" y="62"/>
                    </a:cubicBezTo>
                    <a:cubicBezTo>
                      <a:pt x="265" y="62"/>
                      <a:pt x="265" y="62"/>
                      <a:pt x="265" y="62"/>
                    </a:cubicBezTo>
                    <a:cubicBezTo>
                      <a:pt x="261" y="62"/>
                      <a:pt x="258" y="60"/>
                      <a:pt x="253" y="59"/>
                    </a:cubicBezTo>
                    <a:cubicBezTo>
                      <a:pt x="249" y="58"/>
                      <a:pt x="246" y="59"/>
                      <a:pt x="241" y="58"/>
                    </a:cubicBezTo>
                    <a:cubicBezTo>
                      <a:pt x="231" y="54"/>
                      <a:pt x="238" y="57"/>
                      <a:pt x="230" y="60"/>
                    </a:cubicBezTo>
                    <a:cubicBezTo>
                      <a:pt x="228" y="61"/>
                      <a:pt x="226" y="60"/>
                      <a:pt x="223" y="60"/>
                    </a:cubicBezTo>
                    <a:cubicBezTo>
                      <a:pt x="219" y="60"/>
                      <a:pt x="216" y="61"/>
                      <a:pt x="212" y="58"/>
                    </a:cubicBezTo>
                    <a:cubicBezTo>
                      <a:pt x="211" y="57"/>
                      <a:pt x="210" y="54"/>
                      <a:pt x="208" y="54"/>
                    </a:cubicBezTo>
                    <a:cubicBezTo>
                      <a:pt x="206" y="54"/>
                      <a:pt x="206" y="58"/>
                      <a:pt x="203" y="58"/>
                    </a:cubicBezTo>
                    <a:cubicBezTo>
                      <a:pt x="201" y="58"/>
                      <a:pt x="200" y="55"/>
                      <a:pt x="198" y="55"/>
                    </a:cubicBezTo>
                    <a:cubicBezTo>
                      <a:pt x="196" y="55"/>
                      <a:pt x="196" y="55"/>
                      <a:pt x="195" y="56"/>
                    </a:cubicBezTo>
                    <a:cubicBezTo>
                      <a:pt x="193" y="56"/>
                      <a:pt x="191" y="55"/>
                      <a:pt x="189" y="55"/>
                    </a:cubicBezTo>
                    <a:cubicBezTo>
                      <a:pt x="186" y="54"/>
                      <a:pt x="183" y="54"/>
                      <a:pt x="181" y="51"/>
                    </a:cubicBezTo>
                    <a:cubicBezTo>
                      <a:pt x="179" y="46"/>
                      <a:pt x="181" y="42"/>
                      <a:pt x="179" y="36"/>
                    </a:cubicBezTo>
                    <a:cubicBezTo>
                      <a:pt x="178" y="33"/>
                      <a:pt x="175" y="33"/>
                      <a:pt x="173" y="31"/>
                    </a:cubicBezTo>
                    <a:cubicBezTo>
                      <a:pt x="171" y="26"/>
                      <a:pt x="167" y="22"/>
                      <a:pt x="162" y="22"/>
                    </a:cubicBezTo>
                    <a:cubicBezTo>
                      <a:pt x="160" y="22"/>
                      <a:pt x="158" y="22"/>
                      <a:pt x="158" y="24"/>
                    </a:cubicBezTo>
                    <a:cubicBezTo>
                      <a:pt x="157" y="25"/>
                      <a:pt x="157" y="27"/>
                      <a:pt x="156" y="27"/>
                    </a:cubicBezTo>
                    <a:cubicBezTo>
                      <a:pt x="149" y="27"/>
                      <a:pt x="146" y="25"/>
                      <a:pt x="140" y="22"/>
                    </a:cubicBezTo>
                    <a:cubicBezTo>
                      <a:pt x="138" y="20"/>
                      <a:pt x="137" y="19"/>
                      <a:pt x="134" y="19"/>
                    </a:cubicBezTo>
                    <a:cubicBezTo>
                      <a:pt x="131" y="19"/>
                      <a:pt x="130" y="21"/>
                      <a:pt x="127" y="21"/>
                    </a:cubicBezTo>
                    <a:cubicBezTo>
                      <a:pt x="124" y="21"/>
                      <a:pt x="122" y="21"/>
                      <a:pt x="120" y="20"/>
                    </a:cubicBezTo>
                    <a:cubicBezTo>
                      <a:pt x="119" y="18"/>
                      <a:pt x="119" y="16"/>
                      <a:pt x="117" y="14"/>
                    </a:cubicBezTo>
                    <a:cubicBezTo>
                      <a:pt x="112" y="12"/>
                      <a:pt x="110" y="10"/>
                      <a:pt x="105" y="10"/>
                    </a:cubicBezTo>
                    <a:cubicBezTo>
                      <a:pt x="102" y="10"/>
                      <a:pt x="101" y="12"/>
                      <a:pt x="98" y="12"/>
                    </a:cubicBezTo>
                    <a:cubicBezTo>
                      <a:pt x="92" y="12"/>
                      <a:pt x="92" y="12"/>
                      <a:pt x="92" y="12"/>
                    </a:cubicBezTo>
                    <a:cubicBezTo>
                      <a:pt x="90" y="12"/>
                      <a:pt x="88" y="12"/>
                      <a:pt x="87" y="10"/>
                    </a:cubicBezTo>
                    <a:cubicBezTo>
                      <a:pt x="82" y="0"/>
                      <a:pt x="85" y="15"/>
                      <a:pt x="76" y="15"/>
                    </a:cubicBezTo>
                    <a:cubicBezTo>
                      <a:pt x="71" y="15"/>
                      <a:pt x="68" y="14"/>
                      <a:pt x="65" y="11"/>
                    </a:cubicBezTo>
                    <a:cubicBezTo>
                      <a:pt x="63" y="10"/>
                      <a:pt x="64" y="7"/>
                      <a:pt x="62" y="7"/>
                    </a:cubicBezTo>
                    <a:cubicBezTo>
                      <a:pt x="59" y="7"/>
                      <a:pt x="58" y="9"/>
                      <a:pt x="56" y="9"/>
                    </a:cubicBezTo>
                    <a:cubicBezTo>
                      <a:pt x="52" y="9"/>
                      <a:pt x="50" y="8"/>
                      <a:pt x="46" y="6"/>
                    </a:cubicBezTo>
                    <a:cubicBezTo>
                      <a:pt x="44" y="6"/>
                      <a:pt x="44" y="5"/>
                      <a:pt x="42" y="5"/>
                    </a:cubicBezTo>
                    <a:cubicBezTo>
                      <a:pt x="36" y="5"/>
                      <a:pt x="36" y="5"/>
                      <a:pt x="36" y="5"/>
                    </a:cubicBezTo>
                    <a:cubicBezTo>
                      <a:pt x="31" y="5"/>
                      <a:pt x="33" y="1"/>
                      <a:pt x="26" y="2"/>
                    </a:cubicBezTo>
                    <a:cubicBezTo>
                      <a:pt x="17" y="10"/>
                      <a:pt x="16" y="18"/>
                      <a:pt x="14" y="30"/>
                    </a:cubicBezTo>
                    <a:cubicBezTo>
                      <a:pt x="13" y="35"/>
                      <a:pt x="11" y="38"/>
                      <a:pt x="9" y="43"/>
                    </a:cubicBezTo>
                    <a:cubicBezTo>
                      <a:pt x="8" y="44"/>
                      <a:pt x="8" y="45"/>
                      <a:pt x="7" y="47"/>
                    </a:cubicBezTo>
                    <a:cubicBezTo>
                      <a:pt x="6" y="49"/>
                      <a:pt x="3" y="50"/>
                      <a:pt x="2" y="52"/>
                    </a:cubicBezTo>
                    <a:cubicBezTo>
                      <a:pt x="1" y="54"/>
                      <a:pt x="1" y="56"/>
                      <a:pt x="0" y="57"/>
                    </a:cubicBezTo>
                    <a:cubicBezTo>
                      <a:pt x="1" y="59"/>
                      <a:pt x="1" y="59"/>
                      <a:pt x="1" y="59"/>
                    </a:cubicBezTo>
                    <a:cubicBezTo>
                      <a:pt x="6" y="59"/>
                      <a:pt x="9" y="59"/>
                      <a:pt x="14" y="59"/>
                    </a:cubicBezTo>
                    <a:cubicBezTo>
                      <a:pt x="16" y="59"/>
                      <a:pt x="17" y="58"/>
                      <a:pt x="19" y="57"/>
                    </a:cubicBezTo>
                    <a:cubicBezTo>
                      <a:pt x="20" y="56"/>
                      <a:pt x="20" y="55"/>
                      <a:pt x="20" y="55"/>
                    </a:cubicBezTo>
                    <a:cubicBezTo>
                      <a:pt x="23" y="55"/>
                      <a:pt x="24" y="55"/>
                      <a:pt x="26" y="55"/>
                    </a:cubicBezTo>
                    <a:cubicBezTo>
                      <a:pt x="30" y="55"/>
                      <a:pt x="30" y="58"/>
                      <a:pt x="33" y="60"/>
                    </a:cubicBezTo>
                    <a:cubicBezTo>
                      <a:pt x="38" y="65"/>
                      <a:pt x="42" y="68"/>
                      <a:pt x="49" y="68"/>
                    </a:cubicBezTo>
                    <a:cubicBezTo>
                      <a:pt x="50" y="68"/>
                      <a:pt x="51" y="66"/>
                      <a:pt x="53" y="66"/>
                    </a:cubicBezTo>
                    <a:cubicBezTo>
                      <a:pt x="55" y="66"/>
                      <a:pt x="56" y="68"/>
                      <a:pt x="56" y="70"/>
                    </a:cubicBezTo>
                    <a:cubicBezTo>
                      <a:pt x="56" y="76"/>
                      <a:pt x="49" y="78"/>
                      <a:pt x="49" y="84"/>
                    </a:cubicBezTo>
                    <a:cubicBezTo>
                      <a:pt x="49" y="86"/>
                      <a:pt x="49" y="87"/>
                      <a:pt x="49" y="89"/>
                    </a:cubicBezTo>
                    <a:cubicBezTo>
                      <a:pt x="54" y="89"/>
                      <a:pt x="54" y="89"/>
                      <a:pt x="54" y="89"/>
                    </a:cubicBezTo>
                    <a:cubicBezTo>
                      <a:pt x="57" y="89"/>
                      <a:pt x="58" y="91"/>
                      <a:pt x="60" y="91"/>
                    </a:cubicBezTo>
                    <a:cubicBezTo>
                      <a:pt x="70" y="91"/>
                      <a:pt x="70" y="91"/>
                      <a:pt x="70" y="91"/>
                    </a:cubicBezTo>
                    <a:cubicBezTo>
                      <a:pt x="76" y="91"/>
                      <a:pt x="79" y="93"/>
                      <a:pt x="85" y="93"/>
                    </a:cubicBezTo>
                    <a:cubicBezTo>
                      <a:pt x="90" y="93"/>
                      <a:pt x="90" y="93"/>
                      <a:pt x="90" y="93"/>
                    </a:cubicBezTo>
                    <a:cubicBezTo>
                      <a:pt x="96" y="93"/>
                      <a:pt x="99" y="95"/>
                      <a:pt x="104" y="96"/>
                    </a:cubicBezTo>
                    <a:cubicBezTo>
                      <a:pt x="108" y="97"/>
                      <a:pt x="110" y="97"/>
                      <a:pt x="114" y="98"/>
                    </a:cubicBezTo>
                    <a:cubicBezTo>
                      <a:pt x="116" y="99"/>
                      <a:pt x="117" y="99"/>
                      <a:pt x="119" y="100"/>
                    </a:cubicBezTo>
                    <a:cubicBezTo>
                      <a:pt x="122" y="101"/>
                      <a:pt x="123" y="103"/>
                      <a:pt x="126" y="105"/>
                    </a:cubicBezTo>
                    <a:cubicBezTo>
                      <a:pt x="133" y="107"/>
                      <a:pt x="138" y="107"/>
                      <a:pt x="144" y="109"/>
                    </a:cubicBezTo>
                    <a:cubicBezTo>
                      <a:pt x="155" y="114"/>
                      <a:pt x="161" y="116"/>
                      <a:pt x="172" y="116"/>
                    </a:cubicBezTo>
                    <a:cubicBezTo>
                      <a:pt x="176" y="116"/>
                      <a:pt x="176" y="109"/>
                      <a:pt x="181" y="109"/>
                    </a:cubicBezTo>
                    <a:cubicBezTo>
                      <a:pt x="183" y="109"/>
                      <a:pt x="184" y="110"/>
                      <a:pt x="186" y="110"/>
                    </a:cubicBezTo>
                    <a:cubicBezTo>
                      <a:pt x="188" y="110"/>
                      <a:pt x="189" y="109"/>
                      <a:pt x="191" y="108"/>
                    </a:cubicBezTo>
                    <a:cubicBezTo>
                      <a:pt x="197" y="106"/>
                      <a:pt x="198" y="103"/>
                      <a:pt x="200" y="108"/>
                    </a:cubicBezTo>
                    <a:cubicBezTo>
                      <a:pt x="201" y="111"/>
                      <a:pt x="205" y="111"/>
                      <a:pt x="208" y="111"/>
                    </a:cubicBezTo>
                    <a:cubicBezTo>
                      <a:pt x="210" y="111"/>
                      <a:pt x="211" y="109"/>
                      <a:pt x="212" y="109"/>
                    </a:cubicBezTo>
                    <a:cubicBezTo>
                      <a:pt x="220" y="109"/>
                      <a:pt x="230" y="105"/>
                      <a:pt x="230" y="114"/>
                    </a:cubicBezTo>
                    <a:cubicBezTo>
                      <a:pt x="231" y="114"/>
                      <a:pt x="232" y="114"/>
                      <a:pt x="233" y="114"/>
                    </a:cubicBezTo>
                    <a:cubicBezTo>
                      <a:pt x="234" y="114"/>
                      <a:pt x="234" y="114"/>
                      <a:pt x="235" y="114"/>
                    </a:cubicBezTo>
                    <a:cubicBezTo>
                      <a:pt x="241" y="114"/>
                      <a:pt x="241" y="114"/>
                      <a:pt x="241" y="114"/>
                    </a:cubicBezTo>
                    <a:cubicBezTo>
                      <a:pt x="246" y="114"/>
                      <a:pt x="249" y="115"/>
                      <a:pt x="253" y="117"/>
                    </a:cubicBezTo>
                    <a:cubicBezTo>
                      <a:pt x="257" y="118"/>
                      <a:pt x="260" y="117"/>
                      <a:pt x="264" y="118"/>
                    </a:cubicBezTo>
                    <a:cubicBezTo>
                      <a:pt x="273" y="121"/>
                      <a:pt x="277" y="124"/>
                      <a:pt x="284" y="130"/>
                    </a:cubicBezTo>
                    <a:cubicBezTo>
                      <a:pt x="288" y="133"/>
                      <a:pt x="292" y="132"/>
                      <a:pt x="298" y="133"/>
                    </a:cubicBezTo>
                    <a:cubicBezTo>
                      <a:pt x="302" y="134"/>
                      <a:pt x="304" y="135"/>
                      <a:pt x="308" y="137"/>
                    </a:cubicBezTo>
                    <a:cubicBezTo>
                      <a:pt x="311" y="138"/>
                      <a:pt x="313" y="137"/>
                      <a:pt x="317" y="138"/>
                    </a:cubicBezTo>
                    <a:cubicBezTo>
                      <a:pt x="322" y="140"/>
                      <a:pt x="325" y="142"/>
                      <a:pt x="330" y="142"/>
                    </a:cubicBezTo>
                    <a:cubicBezTo>
                      <a:pt x="331" y="142"/>
                      <a:pt x="331" y="141"/>
                      <a:pt x="332" y="140"/>
                    </a:cubicBezTo>
                    <a:cubicBezTo>
                      <a:pt x="334" y="141"/>
                      <a:pt x="335" y="144"/>
                      <a:pt x="338" y="144"/>
                    </a:cubicBezTo>
                    <a:cubicBezTo>
                      <a:pt x="343" y="144"/>
                      <a:pt x="345" y="143"/>
                      <a:pt x="349" y="143"/>
                    </a:cubicBezTo>
                    <a:cubicBezTo>
                      <a:pt x="353" y="143"/>
                      <a:pt x="355" y="147"/>
                      <a:pt x="360" y="147"/>
                    </a:cubicBezTo>
                    <a:cubicBezTo>
                      <a:pt x="361" y="147"/>
                      <a:pt x="361" y="146"/>
                      <a:pt x="362" y="146"/>
                    </a:cubicBezTo>
                    <a:cubicBezTo>
                      <a:pt x="365" y="146"/>
                      <a:pt x="366" y="149"/>
                      <a:pt x="368" y="149"/>
                    </a:cubicBezTo>
                    <a:cubicBezTo>
                      <a:pt x="370" y="149"/>
                      <a:pt x="370" y="149"/>
                      <a:pt x="370" y="149"/>
                    </a:cubicBezTo>
                    <a:cubicBezTo>
                      <a:pt x="370" y="146"/>
                      <a:pt x="373" y="146"/>
                      <a:pt x="375" y="145"/>
                    </a:cubicBezTo>
                    <a:cubicBezTo>
                      <a:pt x="376" y="144"/>
                      <a:pt x="377" y="143"/>
                      <a:pt x="378" y="143"/>
                    </a:cubicBezTo>
                    <a:cubicBezTo>
                      <a:pt x="381" y="143"/>
                      <a:pt x="382" y="146"/>
                      <a:pt x="385" y="146"/>
                    </a:cubicBezTo>
                    <a:cubicBezTo>
                      <a:pt x="386" y="146"/>
                      <a:pt x="386" y="145"/>
                      <a:pt x="387" y="145"/>
                    </a:cubicBezTo>
                    <a:cubicBezTo>
                      <a:pt x="390" y="145"/>
                      <a:pt x="392" y="146"/>
                      <a:pt x="395" y="146"/>
                    </a:cubicBezTo>
                    <a:cubicBezTo>
                      <a:pt x="401" y="146"/>
                      <a:pt x="401" y="146"/>
                      <a:pt x="401" y="146"/>
                    </a:cubicBezTo>
                    <a:cubicBezTo>
                      <a:pt x="404" y="146"/>
                      <a:pt x="405" y="148"/>
                      <a:pt x="407" y="149"/>
                    </a:cubicBezTo>
                    <a:cubicBezTo>
                      <a:pt x="411" y="151"/>
                      <a:pt x="413" y="150"/>
                      <a:pt x="417" y="151"/>
                    </a:cubicBezTo>
                    <a:cubicBezTo>
                      <a:pt x="422" y="152"/>
                      <a:pt x="424" y="153"/>
                      <a:pt x="429" y="153"/>
                    </a:cubicBezTo>
                    <a:cubicBezTo>
                      <a:pt x="432" y="153"/>
                      <a:pt x="433" y="151"/>
                      <a:pt x="436" y="151"/>
                    </a:cubicBezTo>
                    <a:cubicBezTo>
                      <a:pt x="441" y="151"/>
                      <a:pt x="441" y="151"/>
                      <a:pt x="441" y="151"/>
                    </a:cubicBezTo>
                    <a:cubicBezTo>
                      <a:pt x="444" y="148"/>
                      <a:pt x="447" y="147"/>
                      <a:pt x="451" y="146"/>
                    </a:cubicBezTo>
                    <a:cubicBezTo>
                      <a:pt x="455" y="145"/>
                      <a:pt x="457" y="145"/>
                      <a:pt x="460" y="145"/>
                    </a:cubicBezTo>
                    <a:cubicBezTo>
                      <a:pt x="464" y="145"/>
                      <a:pt x="466" y="146"/>
                      <a:pt x="469" y="148"/>
                    </a:cubicBezTo>
                    <a:cubicBezTo>
                      <a:pt x="470" y="149"/>
                      <a:pt x="470" y="150"/>
                      <a:pt x="472" y="151"/>
                    </a:cubicBezTo>
                    <a:cubicBezTo>
                      <a:pt x="478" y="152"/>
                      <a:pt x="480" y="154"/>
                      <a:pt x="486" y="156"/>
                    </a:cubicBezTo>
                    <a:cubicBezTo>
                      <a:pt x="489" y="156"/>
                      <a:pt x="490" y="158"/>
                      <a:pt x="493" y="159"/>
                    </a:cubicBezTo>
                    <a:cubicBezTo>
                      <a:pt x="500" y="160"/>
                      <a:pt x="505" y="160"/>
                      <a:pt x="511" y="16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3" name="Freeform 40"/>
              <p:cNvSpPr>
                <a:spLocks/>
              </p:cNvSpPr>
              <p:nvPr/>
            </p:nvSpPr>
            <p:spPr bwMode="auto">
              <a:xfrm>
                <a:off x="3963988" y="3760788"/>
                <a:ext cx="207963" cy="138113"/>
              </a:xfrm>
              <a:custGeom>
                <a:avLst/>
                <a:gdLst/>
                <a:ahLst/>
                <a:cxnLst>
                  <a:cxn ang="0">
                    <a:pos x="0" y="3"/>
                  </a:cxn>
                  <a:cxn ang="0">
                    <a:pos x="9" y="4"/>
                  </a:cxn>
                  <a:cxn ang="0">
                    <a:pos x="12" y="5"/>
                  </a:cxn>
                  <a:cxn ang="0">
                    <a:pos x="19" y="5"/>
                  </a:cxn>
                  <a:cxn ang="0">
                    <a:pos x="25" y="6"/>
                  </a:cxn>
                  <a:cxn ang="0">
                    <a:pos x="36" y="5"/>
                  </a:cxn>
                  <a:cxn ang="0">
                    <a:pos x="41" y="2"/>
                  </a:cxn>
                  <a:cxn ang="0">
                    <a:pos x="44" y="0"/>
                  </a:cxn>
                  <a:cxn ang="0">
                    <a:pos x="49" y="2"/>
                  </a:cxn>
                  <a:cxn ang="0">
                    <a:pos x="55" y="2"/>
                  </a:cxn>
                  <a:cxn ang="0">
                    <a:pos x="65" y="9"/>
                  </a:cxn>
                  <a:cxn ang="0">
                    <a:pos x="73" y="17"/>
                  </a:cxn>
                  <a:cxn ang="0">
                    <a:pos x="71" y="25"/>
                  </a:cxn>
                  <a:cxn ang="0">
                    <a:pos x="65" y="27"/>
                  </a:cxn>
                  <a:cxn ang="0">
                    <a:pos x="62" y="30"/>
                  </a:cxn>
                  <a:cxn ang="0">
                    <a:pos x="57" y="30"/>
                  </a:cxn>
                  <a:cxn ang="0">
                    <a:pos x="47" y="39"/>
                  </a:cxn>
                  <a:cxn ang="0">
                    <a:pos x="46" y="45"/>
                  </a:cxn>
                  <a:cxn ang="0">
                    <a:pos x="41" y="49"/>
                  </a:cxn>
                  <a:cxn ang="0">
                    <a:pos x="38" y="49"/>
                  </a:cxn>
                  <a:cxn ang="0">
                    <a:pos x="38" y="47"/>
                  </a:cxn>
                  <a:cxn ang="0">
                    <a:pos x="42" y="38"/>
                  </a:cxn>
                  <a:cxn ang="0">
                    <a:pos x="37" y="33"/>
                  </a:cxn>
                  <a:cxn ang="0">
                    <a:pos x="31" y="26"/>
                  </a:cxn>
                  <a:cxn ang="0">
                    <a:pos x="21" y="23"/>
                  </a:cxn>
                  <a:cxn ang="0">
                    <a:pos x="11" y="20"/>
                  </a:cxn>
                  <a:cxn ang="0">
                    <a:pos x="8" y="20"/>
                  </a:cxn>
                  <a:cxn ang="0">
                    <a:pos x="4" y="11"/>
                  </a:cxn>
                  <a:cxn ang="0">
                    <a:pos x="3" y="8"/>
                  </a:cxn>
                  <a:cxn ang="0">
                    <a:pos x="0" y="4"/>
                  </a:cxn>
                  <a:cxn ang="0">
                    <a:pos x="0" y="3"/>
                  </a:cxn>
                </a:cxnLst>
                <a:rect l="0" t="0" r="r" b="b"/>
                <a:pathLst>
                  <a:path w="74" h="49">
                    <a:moveTo>
                      <a:pt x="0" y="3"/>
                    </a:moveTo>
                    <a:cubicBezTo>
                      <a:pt x="3" y="3"/>
                      <a:pt x="5" y="3"/>
                      <a:pt x="9" y="4"/>
                    </a:cubicBezTo>
                    <a:cubicBezTo>
                      <a:pt x="10" y="4"/>
                      <a:pt x="10" y="5"/>
                      <a:pt x="12" y="5"/>
                    </a:cubicBezTo>
                    <a:cubicBezTo>
                      <a:pt x="19" y="5"/>
                      <a:pt x="19" y="5"/>
                      <a:pt x="19" y="5"/>
                    </a:cubicBezTo>
                    <a:cubicBezTo>
                      <a:pt x="21" y="5"/>
                      <a:pt x="23" y="6"/>
                      <a:pt x="25" y="6"/>
                    </a:cubicBezTo>
                    <a:cubicBezTo>
                      <a:pt x="29" y="6"/>
                      <a:pt x="32" y="7"/>
                      <a:pt x="36" y="5"/>
                    </a:cubicBezTo>
                    <a:cubicBezTo>
                      <a:pt x="38" y="4"/>
                      <a:pt x="39" y="3"/>
                      <a:pt x="41" y="2"/>
                    </a:cubicBezTo>
                    <a:cubicBezTo>
                      <a:pt x="42" y="2"/>
                      <a:pt x="42" y="0"/>
                      <a:pt x="44" y="0"/>
                    </a:cubicBezTo>
                    <a:cubicBezTo>
                      <a:pt x="46" y="0"/>
                      <a:pt x="47" y="2"/>
                      <a:pt x="49" y="2"/>
                    </a:cubicBezTo>
                    <a:cubicBezTo>
                      <a:pt x="55" y="2"/>
                      <a:pt x="55" y="2"/>
                      <a:pt x="55" y="2"/>
                    </a:cubicBezTo>
                    <a:cubicBezTo>
                      <a:pt x="60" y="2"/>
                      <a:pt x="62" y="5"/>
                      <a:pt x="65" y="9"/>
                    </a:cubicBezTo>
                    <a:cubicBezTo>
                      <a:pt x="68" y="12"/>
                      <a:pt x="73" y="13"/>
                      <a:pt x="73" y="17"/>
                    </a:cubicBezTo>
                    <a:cubicBezTo>
                      <a:pt x="73" y="20"/>
                      <a:pt x="74" y="23"/>
                      <a:pt x="71" y="25"/>
                    </a:cubicBezTo>
                    <a:cubicBezTo>
                      <a:pt x="69" y="27"/>
                      <a:pt x="67" y="26"/>
                      <a:pt x="65" y="27"/>
                    </a:cubicBezTo>
                    <a:cubicBezTo>
                      <a:pt x="63" y="28"/>
                      <a:pt x="63" y="29"/>
                      <a:pt x="62" y="30"/>
                    </a:cubicBezTo>
                    <a:cubicBezTo>
                      <a:pt x="61" y="31"/>
                      <a:pt x="59" y="30"/>
                      <a:pt x="57" y="30"/>
                    </a:cubicBezTo>
                    <a:cubicBezTo>
                      <a:pt x="52" y="32"/>
                      <a:pt x="51" y="35"/>
                      <a:pt x="47" y="39"/>
                    </a:cubicBezTo>
                    <a:cubicBezTo>
                      <a:pt x="45" y="40"/>
                      <a:pt x="46" y="42"/>
                      <a:pt x="46" y="45"/>
                    </a:cubicBezTo>
                    <a:cubicBezTo>
                      <a:pt x="46" y="47"/>
                      <a:pt x="44" y="49"/>
                      <a:pt x="41" y="49"/>
                    </a:cubicBezTo>
                    <a:cubicBezTo>
                      <a:pt x="38" y="49"/>
                      <a:pt x="38" y="49"/>
                      <a:pt x="38" y="49"/>
                    </a:cubicBezTo>
                    <a:cubicBezTo>
                      <a:pt x="38" y="47"/>
                      <a:pt x="38" y="47"/>
                      <a:pt x="38" y="47"/>
                    </a:cubicBezTo>
                    <a:cubicBezTo>
                      <a:pt x="38" y="43"/>
                      <a:pt x="42" y="42"/>
                      <a:pt x="42" y="38"/>
                    </a:cubicBezTo>
                    <a:cubicBezTo>
                      <a:pt x="42" y="35"/>
                      <a:pt x="40" y="34"/>
                      <a:pt x="37" y="33"/>
                    </a:cubicBezTo>
                    <a:cubicBezTo>
                      <a:pt x="34" y="31"/>
                      <a:pt x="34" y="28"/>
                      <a:pt x="31" y="26"/>
                    </a:cubicBezTo>
                    <a:cubicBezTo>
                      <a:pt x="28" y="23"/>
                      <a:pt x="25" y="23"/>
                      <a:pt x="21" y="23"/>
                    </a:cubicBezTo>
                    <a:cubicBezTo>
                      <a:pt x="17" y="23"/>
                      <a:pt x="15" y="21"/>
                      <a:pt x="11" y="20"/>
                    </a:cubicBezTo>
                    <a:cubicBezTo>
                      <a:pt x="10" y="20"/>
                      <a:pt x="9" y="21"/>
                      <a:pt x="8" y="20"/>
                    </a:cubicBezTo>
                    <a:cubicBezTo>
                      <a:pt x="5" y="18"/>
                      <a:pt x="6" y="14"/>
                      <a:pt x="4" y="11"/>
                    </a:cubicBezTo>
                    <a:cubicBezTo>
                      <a:pt x="4" y="10"/>
                      <a:pt x="3" y="9"/>
                      <a:pt x="3" y="8"/>
                    </a:cubicBezTo>
                    <a:cubicBezTo>
                      <a:pt x="2" y="6"/>
                      <a:pt x="0" y="6"/>
                      <a:pt x="0" y="4"/>
                    </a:cubicBezTo>
                    <a:cubicBezTo>
                      <a:pt x="0" y="3"/>
                      <a:pt x="0" y="3"/>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4" name="Freeform 41"/>
              <p:cNvSpPr>
                <a:spLocks/>
              </p:cNvSpPr>
              <p:nvPr/>
            </p:nvSpPr>
            <p:spPr bwMode="auto">
              <a:xfrm>
                <a:off x="4084638" y="3552825"/>
                <a:ext cx="65088" cy="19050"/>
              </a:xfrm>
              <a:custGeom>
                <a:avLst/>
                <a:gdLst/>
                <a:ahLst/>
                <a:cxnLst>
                  <a:cxn ang="0">
                    <a:pos x="15" y="5"/>
                  </a:cxn>
                  <a:cxn ang="0">
                    <a:pos x="23" y="7"/>
                  </a:cxn>
                  <a:cxn ang="0">
                    <a:pos x="23" y="6"/>
                  </a:cxn>
                  <a:cxn ang="0">
                    <a:pos x="13" y="0"/>
                  </a:cxn>
                  <a:cxn ang="0">
                    <a:pos x="15" y="5"/>
                  </a:cxn>
                </a:cxnLst>
                <a:rect l="0" t="0" r="r" b="b"/>
                <a:pathLst>
                  <a:path w="23" h="7">
                    <a:moveTo>
                      <a:pt x="15" y="5"/>
                    </a:moveTo>
                    <a:cubicBezTo>
                      <a:pt x="18" y="5"/>
                      <a:pt x="20" y="7"/>
                      <a:pt x="23" y="7"/>
                    </a:cubicBezTo>
                    <a:cubicBezTo>
                      <a:pt x="23" y="7"/>
                      <a:pt x="23" y="6"/>
                      <a:pt x="23" y="6"/>
                    </a:cubicBezTo>
                    <a:cubicBezTo>
                      <a:pt x="23" y="1"/>
                      <a:pt x="18" y="0"/>
                      <a:pt x="13" y="0"/>
                    </a:cubicBezTo>
                    <a:cubicBezTo>
                      <a:pt x="1" y="0"/>
                      <a:pt x="0" y="5"/>
                      <a:pt x="15"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5" name="Freeform 42"/>
              <p:cNvSpPr>
                <a:spLocks/>
              </p:cNvSpPr>
              <p:nvPr/>
            </p:nvSpPr>
            <p:spPr bwMode="auto">
              <a:xfrm>
                <a:off x="3932238" y="3589338"/>
                <a:ext cx="20638" cy="25400"/>
              </a:xfrm>
              <a:custGeom>
                <a:avLst/>
                <a:gdLst/>
                <a:ahLst/>
                <a:cxnLst>
                  <a:cxn ang="0">
                    <a:pos x="0" y="2"/>
                  </a:cxn>
                  <a:cxn ang="0">
                    <a:pos x="5" y="0"/>
                  </a:cxn>
                  <a:cxn ang="0">
                    <a:pos x="7" y="3"/>
                  </a:cxn>
                  <a:cxn ang="0">
                    <a:pos x="7" y="9"/>
                  </a:cxn>
                  <a:cxn ang="0">
                    <a:pos x="5" y="9"/>
                  </a:cxn>
                  <a:cxn ang="0">
                    <a:pos x="0" y="2"/>
                  </a:cxn>
                </a:cxnLst>
                <a:rect l="0" t="0" r="r" b="b"/>
                <a:pathLst>
                  <a:path w="7" h="9">
                    <a:moveTo>
                      <a:pt x="0" y="2"/>
                    </a:moveTo>
                    <a:cubicBezTo>
                      <a:pt x="2" y="1"/>
                      <a:pt x="3" y="0"/>
                      <a:pt x="5" y="0"/>
                    </a:cubicBezTo>
                    <a:cubicBezTo>
                      <a:pt x="6" y="0"/>
                      <a:pt x="7" y="2"/>
                      <a:pt x="7" y="3"/>
                    </a:cubicBezTo>
                    <a:cubicBezTo>
                      <a:pt x="7" y="9"/>
                      <a:pt x="7" y="9"/>
                      <a:pt x="7" y="9"/>
                    </a:cubicBezTo>
                    <a:cubicBezTo>
                      <a:pt x="5" y="9"/>
                      <a:pt x="5" y="9"/>
                      <a:pt x="5" y="9"/>
                    </a:cubicBezTo>
                    <a:cubicBezTo>
                      <a:pt x="4" y="6"/>
                      <a:pt x="2" y="5"/>
                      <a:pt x="0"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6" name="Freeform 43"/>
              <p:cNvSpPr>
                <a:spLocks/>
              </p:cNvSpPr>
              <p:nvPr/>
            </p:nvSpPr>
            <p:spPr bwMode="auto">
              <a:xfrm>
                <a:off x="4737100" y="3768725"/>
                <a:ext cx="19050" cy="28575"/>
              </a:xfrm>
              <a:custGeom>
                <a:avLst/>
                <a:gdLst/>
                <a:ahLst/>
                <a:cxnLst>
                  <a:cxn ang="0">
                    <a:pos x="4" y="0"/>
                  </a:cxn>
                  <a:cxn ang="0">
                    <a:pos x="0" y="5"/>
                  </a:cxn>
                  <a:cxn ang="0">
                    <a:pos x="3" y="10"/>
                  </a:cxn>
                  <a:cxn ang="0">
                    <a:pos x="7" y="3"/>
                  </a:cxn>
                  <a:cxn ang="0">
                    <a:pos x="4" y="0"/>
                  </a:cxn>
                </a:cxnLst>
                <a:rect l="0" t="0" r="r" b="b"/>
                <a:pathLst>
                  <a:path w="7" h="10">
                    <a:moveTo>
                      <a:pt x="4" y="0"/>
                    </a:moveTo>
                    <a:cubicBezTo>
                      <a:pt x="1" y="1"/>
                      <a:pt x="0" y="3"/>
                      <a:pt x="0" y="5"/>
                    </a:cubicBezTo>
                    <a:cubicBezTo>
                      <a:pt x="0" y="7"/>
                      <a:pt x="1" y="10"/>
                      <a:pt x="3" y="10"/>
                    </a:cubicBezTo>
                    <a:cubicBezTo>
                      <a:pt x="6" y="10"/>
                      <a:pt x="7" y="6"/>
                      <a:pt x="7" y="3"/>
                    </a:cubicBezTo>
                    <a:cubicBezTo>
                      <a:pt x="7" y="2"/>
                      <a:pt x="5" y="1"/>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7" name="Freeform 44"/>
              <p:cNvSpPr>
                <a:spLocks/>
              </p:cNvSpPr>
              <p:nvPr/>
            </p:nvSpPr>
            <p:spPr bwMode="auto">
              <a:xfrm>
                <a:off x="4354513" y="3763963"/>
                <a:ext cx="409575" cy="174625"/>
              </a:xfrm>
              <a:custGeom>
                <a:avLst/>
                <a:gdLst/>
                <a:ahLst/>
                <a:cxnLst>
                  <a:cxn ang="0">
                    <a:pos x="103" y="46"/>
                  </a:cxn>
                  <a:cxn ang="0">
                    <a:pos x="99" y="43"/>
                  </a:cxn>
                  <a:cxn ang="0">
                    <a:pos x="91" y="41"/>
                  </a:cxn>
                  <a:cxn ang="0">
                    <a:pos x="77" y="48"/>
                  </a:cxn>
                  <a:cxn ang="0">
                    <a:pos x="61" y="51"/>
                  </a:cxn>
                  <a:cxn ang="0">
                    <a:pos x="55" y="54"/>
                  </a:cxn>
                  <a:cxn ang="0">
                    <a:pos x="29" y="56"/>
                  </a:cxn>
                  <a:cxn ang="0">
                    <a:pos x="10" y="60"/>
                  </a:cxn>
                  <a:cxn ang="0">
                    <a:pos x="1" y="55"/>
                  </a:cxn>
                  <a:cxn ang="0">
                    <a:pos x="0" y="51"/>
                  </a:cxn>
                  <a:cxn ang="0">
                    <a:pos x="3" y="43"/>
                  </a:cxn>
                  <a:cxn ang="0">
                    <a:pos x="4" y="27"/>
                  </a:cxn>
                  <a:cxn ang="0">
                    <a:pos x="22" y="20"/>
                  </a:cxn>
                  <a:cxn ang="0">
                    <a:pos x="31" y="20"/>
                  </a:cxn>
                  <a:cxn ang="0">
                    <a:pos x="41" y="22"/>
                  </a:cxn>
                  <a:cxn ang="0">
                    <a:pos x="49" y="21"/>
                  </a:cxn>
                  <a:cxn ang="0">
                    <a:pos x="52" y="24"/>
                  </a:cxn>
                  <a:cxn ang="0">
                    <a:pos x="59" y="30"/>
                  </a:cxn>
                  <a:cxn ang="0">
                    <a:pos x="66" y="37"/>
                  </a:cxn>
                  <a:cxn ang="0">
                    <a:pos x="79" y="35"/>
                  </a:cxn>
                  <a:cxn ang="0">
                    <a:pos x="91" y="32"/>
                  </a:cxn>
                  <a:cxn ang="0">
                    <a:pos x="80" y="22"/>
                  </a:cxn>
                  <a:cxn ang="0">
                    <a:pos x="65" y="17"/>
                  </a:cxn>
                  <a:cxn ang="0">
                    <a:pos x="64" y="2"/>
                  </a:cxn>
                  <a:cxn ang="0">
                    <a:pos x="82" y="3"/>
                  </a:cxn>
                  <a:cxn ang="0">
                    <a:pos x="89" y="13"/>
                  </a:cxn>
                  <a:cxn ang="0">
                    <a:pos x="96" y="16"/>
                  </a:cxn>
                  <a:cxn ang="0">
                    <a:pos x="114" y="14"/>
                  </a:cxn>
                  <a:cxn ang="0">
                    <a:pos x="115" y="26"/>
                  </a:cxn>
                  <a:cxn ang="0">
                    <a:pos x="119" y="18"/>
                  </a:cxn>
                  <a:cxn ang="0">
                    <a:pos x="130" y="14"/>
                  </a:cxn>
                  <a:cxn ang="0">
                    <a:pos x="136" y="20"/>
                  </a:cxn>
                  <a:cxn ang="0">
                    <a:pos x="136" y="30"/>
                  </a:cxn>
                  <a:cxn ang="0">
                    <a:pos x="142" y="35"/>
                  </a:cxn>
                  <a:cxn ang="0">
                    <a:pos x="146" y="33"/>
                  </a:cxn>
                  <a:cxn ang="0">
                    <a:pos x="141" y="40"/>
                  </a:cxn>
                  <a:cxn ang="0">
                    <a:pos x="129" y="38"/>
                  </a:cxn>
                  <a:cxn ang="0">
                    <a:pos x="119" y="39"/>
                  </a:cxn>
                  <a:cxn ang="0">
                    <a:pos x="131" y="44"/>
                  </a:cxn>
                  <a:cxn ang="0">
                    <a:pos x="119" y="44"/>
                  </a:cxn>
                  <a:cxn ang="0">
                    <a:pos x="111" y="44"/>
                  </a:cxn>
                </a:cxnLst>
                <a:rect l="0" t="0" r="r" b="b"/>
                <a:pathLst>
                  <a:path w="146" h="62">
                    <a:moveTo>
                      <a:pt x="111" y="44"/>
                    </a:moveTo>
                    <a:cubicBezTo>
                      <a:pt x="108" y="45"/>
                      <a:pt x="106" y="46"/>
                      <a:pt x="103" y="46"/>
                    </a:cubicBezTo>
                    <a:cubicBezTo>
                      <a:pt x="102" y="46"/>
                      <a:pt x="101" y="46"/>
                      <a:pt x="99" y="46"/>
                    </a:cubicBezTo>
                    <a:cubicBezTo>
                      <a:pt x="99" y="43"/>
                      <a:pt x="99" y="43"/>
                      <a:pt x="99" y="43"/>
                    </a:cubicBezTo>
                    <a:cubicBezTo>
                      <a:pt x="99" y="40"/>
                      <a:pt x="101" y="38"/>
                      <a:pt x="101" y="35"/>
                    </a:cubicBezTo>
                    <a:cubicBezTo>
                      <a:pt x="101" y="27"/>
                      <a:pt x="95" y="38"/>
                      <a:pt x="91" y="41"/>
                    </a:cubicBezTo>
                    <a:cubicBezTo>
                      <a:pt x="90" y="42"/>
                      <a:pt x="89" y="43"/>
                      <a:pt x="88" y="44"/>
                    </a:cubicBezTo>
                    <a:cubicBezTo>
                      <a:pt x="84" y="47"/>
                      <a:pt x="81" y="47"/>
                      <a:pt x="77" y="48"/>
                    </a:cubicBezTo>
                    <a:cubicBezTo>
                      <a:pt x="74" y="48"/>
                      <a:pt x="74" y="51"/>
                      <a:pt x="72" y="51"/>
                    </a:cubicBezTo>
                    <a:cubicBezTo>
                      <a:pt x="68" y="51"/>
                      <a:pt x="65" y="51"/>
                      <a:pt x="61" y="51"/>
                    </a:cubicBezTo>
                    <a:cubicBezTo>
                      <a:pt x="60" y="51"/>
                      <a:pt x="59" y="51"/>
                      <a:pt x="57" y="52"/>
                    </a:cubicBezTo>
                    <a:cubicBezTo>
                      <a:pt x="56" y="52"/>
                      <a:pt x="56" y="54"/>
                      <a:pt x="55" y="54"/>
                    </a:cubicBezTo>
                    <a:cubicBezTo>
                      <a:pt x="50" y="55"/>
                      <a:pt x="48" y="58"/>
                      <a:pt x="43" y="58"/>
                    </a:cubicBezTo>
                    <a:cubicBezTo>
                      <a:pt x="29" y="56"/>
                      <a:pt x="29" y="56"/>
                      <a:pt x="29" y="56"/>
                    </a:cubicBezTo>
                    <a:cubicBezTo>
                      <a:pt x="24" y="57"/>
                      <a:pt x="23" y="62"/>
                      <a:pt x="18" y="62"/>
                    </a:cubicBezTo>
                    <a:cubicBezTo>
                      <a:pt x="15" y="62"/>
                      <a:pt x="13" y="61"/>
                      <a:pt x="10" y="60"/>
                    </a:cubicBezTo>
                    <a:cubicBezTo>
                      <a:pt x="8" y="59"/>
                      <a:pt x="7" y="58"/>
                      <a:pt x="5" y="57"/>
                    </a:cubicBezTo>
                    <a:cubicBezTo>
                      <a:pt x="3" y="57"/>
                      <a:pt x="1" y="57"/>
                      <a:pt x="1" y="55"/>
                    </a:cubicBezTo>
                    <a:cubicBezTo>
                      <a:pt x="1" y="54"/>
                      <a:pt x="1" y="54"/>
                      <a:pt x="1" y="53"/>
                    </a:cubicBezTo>
                    <a:cubicBezTo>
                      <a:pt x="1" y="52"/>
                      <a:pt x="0" y="52"/>
                      <a:pt x="0" y="51"/>
                    </a:cubicBezTo>
                    <a:cubicBezTo>
                      <a:pt x="0" y="49"/>
                      <a:pt x="0" y="47"/>
                      <a:pt x="1" y="45"/>
                    </a:cubicBezTo>
                    <a:cubicBezTo>
                      <a:pt x="2" y="45"/>
                      <a:pt x="3" y="45"/>
                      <a:pt x="3" y="43"/>
                    </a:cubicBezTo>
                    <a:cubicBezTo>
                      <a:pt x="3" y="42"/>
                      <a:pt x="1" y="41"/>
                      <a:pt x="1" y="39"/>
                    </a:cubicBezTo>
                    <a:cubicBezTo>
                      <a:pt x="1" y="35"/>
                      <a:pt x="2" y="32"/>
                      <a:pt x="4" y="27"/>
                    </a:cubicBezTo>
                    <a:cubicBezTo>
                      <a:pt x="7" y="28"/>
                      <a:pt x="9" y="26"/>
                      <a:pt x="12" y="25"/>
                    </a:cubicBezTo>
                    <a:cubicBezTo>
                      <a:pt x="16" y="24"/>
                      <a:pt x="19" y="23"/>
                      <a:pt x="22" y="20"/>
                    </a:cubicBezTo>
                    <a:cubicBezTo>
                      <a:pt x="24" y="19"/>
                      <a:pt x="23" y="16"/>
                      <a:pt x="25" y="16"/>
                    </a:cubicBezTo>
                    <a:cubicBezTo>
                      <a:pt x="28" y="16"/>
                      <a:pt x="28" y="19"/>
                      <a:pt x="31" y="20"/>
                    </a:cubicBezTo>
                    <a:cubicBezTo>
                      <a:pt x="34" y="20"/>
                      <a:pt x="34" y="24"/>
                      <a:pt x="37" y="24"/>
                    </a:cubicBezTo>
                    <a:cubicBezTo>
                      <a:pt x="39" y="24"/>
                      <a:pt x="40" y="22"/>
                      <a:pt x="41" y="22"/>
                    </a:cubicBezTo>
                    <a:cubicBezTo>
                      <a:pt x="46" y="22"/>
                      <a:pt x="46" y="22"/>
                      <a:pt x="46" y="22"/>
                    </a:cubicBezTo>
                    <a:cubicBezTo>
                      <a:pt x="47" y="22"/>
                      <a:pt x="48" y="21"/>
                      <a:pt x="49" y="21"/>
                    </a:cubicBezTo>
                    <a:cubicBezTo>
                      <a:pt x="49" y="23"/>
                      <a:pt x="49" y="24"/>
                      <a:pt x="50" y="25"/>
                    </a:cubicBezTo>
                    <a:cubicBezTo>
                      <a:pt x="52" y="24"/>
                      <a:pt x="52" y="24"/>
                      <a:pt x="52" y="24"/>
                    </a:cubicBezTo>
                    <a:cubicBezTo>
                      <a:pt x="53" y="26"/>
                      <a:pt x="53" y="27"/>
                      <a:pt x="53" y="28"/>
                    </a:cubicBezTo>
                    <a:cubicBezTo>
                      <a:pt x="55" y="28"/>
                      <a:pt x="58" y="28"/>
                      <a:pt x="59" y="30"/>
                    </a:cubicBezTo>
                    <a:cubicBezTo>
                      <a:pt x="61" y="32"/>
                      <a:pt x="59" y="34"/>
                      <a:pt x="60" y="36"/>
                    </a:cubicBezTo>
                    <a:cubicBezTo>
                      <a:pt x="61" y="38"/>
                      <a:pt x="64" y="37"/>
                      <a:pt x="66" y="37"/>
                    </a:cubicBezTo>
                    <a:cubicBezTo>
                      <a:pt x="68" y="37"/>
                      <a:pt x="69" y="39"/>
                      <a:pt x="71" y="39"/>
                    </a:cubicBezTo>
                    <a:cubicBezTo>
                      <a:pt x="75" y="39"/>
                      <a:pt x="75" y="35"/>
                      <a:pt x="79" y="35"/>
                    </a:cubicBezTo>
                    <a:cubicBezTo>
                      <a:pt x="81" y="35"/>
                      <a:pt x="82" y="37"/>
                      <a:pt x="85" y="37"/>
                    </a:cubicBezTo>
                    <a:cubicBezTo>
                      <a:pt x="87" y="37"/>
                      <a:pt x="91" y="35"/>
                      <a:pt x="91" y="32"/>
                    </a:cubicBezTo>
                    <a:cubicBezTo>
                      <a:pt x="91" y="30"/>
                      <a:pt x="88" y="30"/>
                      <a:pt x="87" y="28"/>
                    </a:cubicBezTo>
                    <a:cubicBezTo>
                      <a:pt x="84" y="26"/>
                      <a:pt x="83" y="24"/>
                      <a:pt x="80" y="22"/>
                    </a:cubicBezTo>
                    <a:cubicBezTo>
                      <a:pt x="77" y="21"/>
                      <a:pt x="75" y="22"/>
                      <a:pt x="72" y="22"/>
                    </a:cubicBezTo>
                    <a:cubicBezTo>
                      <a:pt x="68" y="21"/>
                      <a:pt x="67" y="19"/>
                      <a:pt x="65" y="17"/>
                    </a:cubicBezTo>
                    <a:cubicBezTo>
                      <a:pt x="61" y="14"/>
                      <a:pt x="57" y="11"/>
                      <a:pt x="57" y="6"/>
                    </a:cubicBezTo>
                    <a:cubicBezTo>
                      <a:pt x="57" y="2"/>
                      <a:pt x="61" y="3"/>
                      <a:pt x="64" y="2"/>
                    </a:cubicBezTo>
                    <a:cubicBezTo>
                      <a:pt x="68" y="2"/>
                      <a:pt x="70" y="0"/>
                      <a:pt x="74" y="0"/>
                    </a:cubicBezTo>
                    <a:cubicBezTo>
                      <a:pt x="77" y="0"/>
                      <a:pt x="80" y="1"/>
                      <a:pt x="82" y="3"/>
                    </a:cubicBezTo>
                    <a:cubicBezTo>
                      <a:pt x="83" y="4"/>
                      <a:pt x="83" y="5"/>
                      <a:pt x="84" y="6"/>
                    </a:cubicBezTo>
                    <a:cubicBezTo>
                      <a:pt x="86" y="9"/>
                      <a:pt x="88" y="10"/>
                      <a:pt x="89" y="13"/>
                    </a:cubicBezTo>
                    <a:cubicBezTo>
                      <a:pt x="91" y="15"/>
                      <a:pt x="92" y="18"/>
                      <a:pt x="94" y="18"/>
                    </a:cubicBezTo>
                    <a:cubicBezTo>
                      <a:pt x="95" y="18"/>
                      <a:pt x="96" y="17"/>
                      <a:pt x="96" y="16"/>
                    </a:cubicBezTo>
                    <a:cubicBezTo>
                      <a:pt x="100" y="14"/>
                      <a:pt x="102" y="10"/>
                      <a:pt x="106" y="10"/>
                    </a:cubicBezTo>
                    <a:cubicBezTo>
                      <a:pt x="110" y="10"/>
                      <a:pt x="111" y="12"/>
                      <a:pt x="114" y="14"/>
                    </a:cubicBezTo>
                    <a:cubicBezTo>
                      <a:pt x="114" y="15"/>
                      <a:pt x="115" y="16"/>
                      <a:pt x="115" y="17"/>
                    </a:cubicBezTo>
                    <a:cubicBezTo>
                      <a:pt x="115" y="26"/>
                      <a:pt x="115" y="26"/>
                      <a:pt x="115" y="26"/>
                    </a:cubicBezTo>
                    <a:cubicBezTo>
                      <a:pt x="116" y="26"/>
                      <a:pt x="116" y="26"/>
                      <a:pt x="116" y="26"/>
                    </a:cubicBezTo>
                    <a:cubicBezTo>
                      <a:pt x="118" y="23"/>
                      <a:pt x="118" y="21"/>
                      <a:pt x="119" y="18"/>
                    </a:cubicBezTo>
                    <a:cubicBezTo>
                      <a:pt x="119" y="15"/>
                      <a:pt x="121" y="13"/>
                      <a:pt x="124" y="13"/>
                    </a:cubicBezTo>
                    <a:cubicBezTo>
                      <a:pt x="127" y="13"/>
                      <a:pt x="128" y="14"/>
                      <a:pt x="130" y="14"/>
                    </a:cubicBezTo>
                    <a:cubicBezTo>
                      <a:pt x="132" y="14"/>
                      <a:pt x="133" y="14"/>
                      <a:pt x="135" y="15"/>
                    </a:cubicBezTo>
                    <a:cubicBezTo>
                      <a:pt x="137" y="16"/>
                      <a:pt x="136" y="18"/>
                      <a:pt x="136" y="20"/>
                    </a:cubicBezTo>
                    <a:cubicBezTo>
                      <a:pt x="136" y="22"/>
                      <a:pt x="138" y="23"/>
                      <a:pt x="138" y="25"/>
                    </a:cubicBezTo>
                    <a:cubicBezTo>
                      <a:pt x="138" y="27"/>
                      <a:pt x="136" y="28"/>
                      <a:pt x="136" y="30"/>
                    </a:cubicBezTo>
                    <a:cubicBezTo>
                      <a:pt x="136" y="33"/>
                      <a:pt x="138" y="34"/>
                      <a:pt x="141" y="35"/>
                    </a:cubicBezTo>
                    <a:cubicBezTo>
                      <a:pt x="142" y="35"/>
                      <a:pt x="142" y="35"/>
                      <a:pt x="142" y="35"/>
                    </a:cubicBezTo>
                    <a:cubicBezTo>
                      <a:pt x="142" y="32"/>
                      <a:pt x="143" y="30"/>
                      <a:pt x="145" y="30"/>
                    </a:cubicBezTo>
                    <a:cubicBezTo>
                      <a:pt x="146" y="31"/>
                      <a:pt x="146" y="32"/>
                      <a:pt x="146" y="33"/>
                    </a:cubicBezTo>
                    <a:cubicBezTo>
                      <a:pt x="146" y="35"/>
                      <a:pt x="146" y="36"/>
                      <a:pt x="146" y="38"/>
                    </a:cubicBezTo>
                    <a:cubicBezTo>
                      <a:pt x="145" y="40"/>
                      <a:pt x="143" y="39"/>
                      <a:pt x="141" y="40"/>
                    </a:cubicBezTo>
                    <a:cubicBezTo>
                      <a:pt x="139" y="40"/>
                      <a:pt x="138" y="41"/>
                      <a:pt x="136" y="41"/>
                    </a:cubicBezTo>
                    <a:cubicBezTo>
                      <a:pt x="133" y="41"/>
                      <a:pt x="132" y="38"/>
                      <a:pt x="129" y="38"/>
                    </a:cubicBezTo>
                    <a:cubicBezTo>
                      <a:pt x="126" y="38"/>
                      <a:pt x="125" y="39"/>
                      <a:pt x="123" y="39"/>
                    </a:cubicBezTo>
                    <a:cubicBezTo>
                      <a:pt x="119" y="39"/>
                      <a:pt x="119" y="39"/>
                      <a:pt x="119" y="39"/>
                    </a:cubicBezTo>
                    <a:cubicBezTo>
                      <a:pt x="119" y="40"/>
                      <a:pt x="119" y="40"/>
                      <a:pt x="119" y="40"/>
                    </a:cubicBezTo>
                    <a:cubicBezTo>
                      <a:pt x="123" y="43"/>
                      <a:pt x="128" y="40"/>
                      <a:pt x="131" y="44"/>
                    </a:cubicBezTo>
                    <a:cubicBezTo>
                      <a:pt x="129" y="46"/>
                      <a:pt x="128" y="46"/>
                      <a:pt x="126" y="46"/>
                    </a:cubicBezTo>
                    <a:cubicBezTo>
                      <a:pt x="123" y="46"/>
                      <a:pt x="122" y="44"/>
                      <a:pt x="119" y="44"/>
                    </a:cubicBezTo>
                    <a:cubicBezTo>
                      <a:pt x="112" y="44"/>
                      <a:pt x="112" y="44"/>
                      <a:pt x="112" y="44"/>
                    </a:cubicBezTo>
                    <a:cubicBezTo>
                      <a:pt x="112" y="44"/>
                      <a:pt x="111" y="44"/>
                      <a:pt x="111" y="4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8" name="Freeform 45"/>
              <p:cNvSpPr>
                <a:spLocks/>
              </p:cNvSpPr>
              <p:nvPr/>
            </p:nvSpPr>
            <p:spPr bwMode="auto">
              <a:xfrm>
                <a:off x="4471988" y="3771900"/>
                <a:ext cx="36513" cy="39688"/>
              </a:xfrm>
              <a:custGeom>
                <a:avLst/>
                <a:gdLst/>
                <a:ahLst/>
                <a:cxnLst>
                  <a:cxn ang="0">
                    <a:pos x="0" y="5"/>
                  </a:cxn>
                  <a:cxn ang="0">
                    <a:pos x="3" y="10"/>
                  </a:cxn>
                  <a:cxn ang="0">
                    <a:pos x="2" y="11"/>
                  </a:cxn>
                  <a:cxn ang="0">
                    <a:pos x="5" y="14"/>
                  </a:cxn>
                  <a:cxn ang="0">
                    <a:pos x="9" y="9"/>
                  </a:cxn>
                  <a:cxn ang="0">
                    <a:pos x="13" y="0"/>
                  </a:cxn>
                  <a:cxn ang="0">
                    <a:pos x="12" y="0"/>
                  </a:cxn>
                  <a:cxn ang="0">
                    <a:pos x="7" y="0"/>
                  </a:cxn>
                  <a:cxn ang="0">
                    <a:pos x="4" y="3"/>
                  </a:cxn>
                  <a:cxn ang="0">
                    <a:pos x="0" y="5"/>
                  </a:cxn>
                </a:cxnLst>
                <a:rect l="0" t="0" r="r" b="b"/>
                <a:pathLst>
                  <a:path w="13" h="14">
                    <a:moveTo>
                      <a:pt x="0" y="5"/>
                    </a:moveTo>
                    <a:cubicBezTo>
                      <a:pt x="0" y="7"/>
                      <a:pt x="2" y="8"/>
                      <a:pt x="3" y="10"/>
                    </a:cubicBezTo>
                    <a:cubicBezTo>
                      <a:pt x="3" y="10"/>
                      <a:pt x="2" y="10"/>
                      <a:pt x="2" y="11"/>
                    </a:cubicBezTo>
                    <a:cubicBezTo>
                      <a:pt x="2" y="13"/>
                      <a:pt x="3" y="14"/>
                      <a:pt x="5" y="14"/>
                    </a:cubicBezTo>
                    <a:cubicBezTo>
                      <a:pt x="7" y="14"/>
                      <a:pt x="8" y="11"/>
                      <a:pt x="9" y="9"/>
                    </a:cubicBezTo>
                    <a:cubicBezTo>
                      <a:pt x="11" y="6"/>
                      <a:pt x="12" y="4"/>
                      <a:pt x="13" y="0"/>
                    </a:cubicBezTo>
                    <a:cubicBezTo>
                      <a:pt x="12" y="0"/>
                      <a:pt x="12" y="0"/>
                      <a:pt x="12" y="0"/>
                    </a:cubicBezTo>
                    <a:cubicBezTo>
                      <a:pt x="10" y="1"/>
                      <a:pt x="9" y="0"/>
                      <a:pt x="7" y="0"/>
                    </a:cubicBezTo>
                    <a:cubicBezTo>
                      <a:pt x="5" y="0"/>
                      <a:pt x="5" y="2"/>
                      <a:pt x="4" y="3"/>
                    </a:cubicBezTo>
                    <a:cubicBezTo>
                      <a:pt x="3" y="4"/>
                      <a:pt x="0" y="3"/>
                      <a:pt x="0"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9" name="Freeform 46"/>
              <p:cNvSpPr>
                <a:spLocks/>
              </p:cNvSpPr>
              <p:nvPr/>
            </p:nvSpPr>
            <p:spPr bwMode="auto">
              <a:xfrm>
                <a:off x="4198938" y="3786188"/>
                <a:ext cx="149225" cy="123825"/>
              </a:xfrm>
              <a:custGeom>
                <a:avLst/>
                <a:gdLst/>
                <a:ahLst/>
                <a:cxnLst>
                  <a:cxn ang="0">
                    <a:pos x="12" y="14"/>
                  </a:cxn>
                  <a:cxn ang="0">
                    <a:pos x="14" y="26"/>
                  </a:cxn>
                  <a:cxn ang="0">
                    <a:pos x="13" y="32"/>
                  </a:cxn>
                  <a:cxn ang="0">
                    <a:pos x="10" y="31"/>
                  </a:cxn>
                  <a:cxn ang="0">
                    <a:pos x="6" y="35"/>
                  </a:cxn>
                  <a:cxn ang="0">
                    <a:pos x="1" y="32"/>
                  </a:cxn>
                  <a:cxn ang="0">
                    <a:pos x="0" y="33"/>
                  </a:cxn>
                  <a:cxn ang="0">
                    <a:pos x="3" y="38"/>
                  </a:cxn>
                  <a:cxn ang="0">
                    <a:pos x="6" y="38"/>
                  </a:cxn>
                  <a:cxn ang="0">
                    <a:pos x="11" y="42"/>
                  </a:cxn>
                  <a:cxn ang="0">
                    <a:pos x="11" y="39"/>
                  </a:cxn>
                  <a:cxn ang="0">
                    <a:pos x="13" y="38"/>
                  </a:cxn>
                  <a:cxn ang="0">
                    <a:pos x="17" y="41"/>
                  </a:cxn>
                  <a:cxn ang="0">
                    <a:pos x="26" y="42"/>
                  </a:cxn>
                  <a:cxn ang="0">
                    <a:pos x="31" y="44"/>
                  </a:cxn>
                  <a:cxn ang="0">
                    <a:pos x="35" y="43"/>
                  </a:cxn>
                  <a:cxn ang="0">
                    <a:pos x="39" y="43"/>
                  </a:cxn>
                  <a:cxn ang="0">
                    <a:pos x="44" y="38"/>
                  </a:cxn>
                  <a:cxn ang="0">
                    <a:pos x="43" y="34"/>
                  </a:cxn>
                  <a:cxn ang="0">
                    <a:pos x="47" y="27"/>
                  </a:cxn>
                  <a:cxn ang="0">
                    <a:pos x="50" y="20"/>
                  </a:cxn>
                  <a:cxn ang="0">
                    <a:pos x="53" y="9"/>
                  </a:cxn>
                  <a:cxn ang="0">
                    <a:pos x="47" y="4"/>
                  </a:cxn>
                  <a:cxn ang="0">
                    <a:pos x="34" y="1"/>
                  </a:cxn>
                  <a:cxn ang="0">
                    <a:pos x="26" y="2"/>
                  </a:cxn>
                  <a:cxn ang="0">
                    <a:pos x="18" y="10"/>
                  </a:cxn>
                  <a:cxn ang="0">
                    <a:pos x="12" y="14"/>
                  </a:cxn>
                </a:cxnLst>
                <a:rect l="0" t="0" r="r" b="b"/>
                <a:pathLst>
                  <a:path w="53" h="44">
                    <a:moveTo>
                      <a:pt x="12" y="14"/>
                    </a:moveTo>
                    <a:cubicBezTo>
                      <a:pt x="14" y="18"/>
                      <a:pt x="14" y="21"/>
                      <a:pt x="14" y="26"/>
                    </a:cubicBezTo>
                    <a:cubicBezTo>
                      <a:pt x="14" y="28"/>
                      <a:pt x="14" y="30"/>
                      <a:pt x="13" y="32"/>
                    </a:cubicBezTo>
                    <a:cubicBezTo>
                      <a:pt x="12" y="32"/>
                      <a:pt x="11" y="31"/>
                      <a:pt x="10" y="31"/>
                    </a:cubicBezTo>
                    <a:cubicBezTo>
                      <a:pt x="9" y="33"/>
                      <a:pt x="8" y="35"/>
                      <a:pt x="6" y="35"/>
                    </a:cubicBezTo>
                    <a:cubicBezTo>
                      <a:pt x="3" y="35"/>
                      <a:pt x="3" y="32"/>
                      <a:pt x="1" y="32"/>
                    </a:cubicBezTo>
                    <a:cubicBezTo>
                      <a:pt x="1" y="32"/>
                      <a:pt x="0" y="33"/>
                      <a:pt x="0" y="33"/>
                    </a:cubicBezTo>
                    <a:cubicBezTo>
                      <a:pt x="0" y="35"/>
                      <a:pt x="1" y="37"/>
                      <a:pt x="3" y="38"/>
                    </a:cubicBezTo>
                    <a:cubicBezTo>
                      <a:pt x="4" y="38"/>
                      <a:pt x="5" y="37"/>
                      <a:pt x="6" y="38"/>
                    </a:cubicBezTo>
                    <a:cubicBezTo>
                      <a:pt x="8" y="38"/>
                      <a:pt x="9" y="41"/>
                      <a:pt x="11" y="42"/>
                    </a:cubicBezTo>
                    <a:cubicBezTo>
                      <a:pt x="11" y="39"/>
                      <a:pt x="11" y="39"/>
                      <a:pt x="11" y="39"/>
                    </a:cubicBezTo>
                    <a:cubicBezTo>
                      <a:pt x="12" y="39"/>
                      <a:pt x="12" y="38"/>
                      <a:pt x="13" y="38"/>
                    </a:cubicBezTo>
                    <a:cubicBezTo>
                      <a:pt x="15" y="38"/>
                      <a:pt x="15" y="41"/>
                      <a:pt x="17" y="41"/>
                    </a:cubicBezTo>
                    <a:cubicBezTo>
                      <a:pt x="20" y="42"/>
                      <a:pt x="22" y="41"/>
                      <a:pt x="26" y="42"/>
                    </a:cubicBezTo>
                    <a:cubicBezTo>
                      <a:pt x="28" y="42"/>
                      <a:pt x="29" y="44"/>
                      <a:pt x="31" y="44"/>
                    </a:cubicBezTo>
                    <a:cubicBezTo>
                      <a:pt x="33" y="44"/>
                      <a:pt x="33" y="43"/>
                      <a:pt x="35" y="43"/>
                    </a:cubicBezTo>
                    <a:cubicBezTo>
                      <a:pt x="36" y="42"/>
                      <a:pt x="37" y="43"/>
                      <a:pt x="39" y="43"/>
                    </a:cubicBezTo>
                    <a:cubicBezTo>
                      <a:pt x="42" y="43"/>
                      <a:pt x="44" y="41"/>
                      <a:pt x="44" y="38"/>
                    </a:cubicBezTo>
                    <a:cubicBezTo>
                      <a:pt x="44" y="36"/>
                      <a:pt x="43" y="36"/>
                      <a:pt x="43" y="34"/>
                    </a:cubicBezTo>
                    <a:cubicBezTo>
                      <a:pt x="43" y="31"/>
                      <a:pt x="46" y="30"/>
                      <a:pt x="47" y="27"/>
                    </a:cubicBezTo>
                    <a:cubicBezTo>
                      <a:pt x="49" y="24"/>
                      <a:pt x="49" y="22"/>
                      <a:pt x="50" y="20"/>
                    </a:cubicBezTo>
                    <a:cubicBezTo>
                      <a:pt x="51" y="16"/>
                      <a:pt x="53" y="13"/>
                      <a:pt x="53" y="9"/>
                    </a:cubicBezTo>
                    <a:cubicBezTo>
                      <a:pt x="53" y="6"/>
                      <a:pt x="49" y="5"/>
                      <a:pt x="47" y="4"/>
                    </a:cubicBezTo>
                    <a:cubicBezTo>
                      <a:pt x="42" y="2"/>
                      <a:pt x="39" y="1"/>
                      <a:pt x="34" y="1"/>
                    </a:cubicBezTo>
                    <a:cubicBezTo>
                      <a:pt x="31" y="1"/>
                      <a:pt x="28" y="0"/>
                      <a:pt x="26" y="2"/>
                    </a:cubicBezTo>
                    <a:cubicBezTo>
                      <a:pt x="22" y="4"/>
                      <a:pt x="21" y="7"/>
                      <a:pt x="18" y="10"/>
                    </a:cubicBezTo>
                    <a:cubicBezTo>
                      <a:pt x="15" y="12"/>
                      <a:pt x="14" y="12"/>
                      <a:pt x="12" y="1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0" name="Freeform 47"/>
              <p:cNvSpPr>
                <a:spLocks/>
              </p:cNvSpPr>
              <p:nvPr/>
            </p:nvSpPr>
            <p:spPr bwMode="auto">
              <a:xfrm>
                <a:off x="4135438" y="3862388"/>
                <a:ext cx="25400" cy="22225"/>
              </a:xfrm>
              <a:custGeom>
                <a:avLst/>
                <a:gdLst/>
                <a:ahLst/>
                <a:cxnLst>
                  <a:cxn ang="0">
                    <a:pos x="0" y="4"/>
                  </a:cxn>
                  <a:cxn ang="0">
                    <a:pos x="8" y="8"/>
                  </a:cxn>
                  <a:cxn ang="0">
                    <a:pos x="9" y="6"/>
                  </a:cxn>
                  <a:cxn ang="0">
                    <a:pos x="7" y="2"/>
                  </a:cxn>
                  <a:cxn ang="0">
                    <a:pos x="5" y="0"/>
                  </a:cxn>
                  <a:cxn ang="0">
                    <a:pos x="0" y="4"/>
                  </a:cxn>
                </a:cxnLst>
                <a:rect l="0" t="0" r="r" b="b"/>
                <a:pathLst>
                  <a:path w="9" h="8">
                    <a:moveTo>
                      <a:pt x="0" y="4"/>
                    </a:moveTo>
                    <a:cubicBezTo>
                      <a:pt x="2" y="7"/>
                      <a:pt x="5" y="7"/>
                      <a:pt x="8" y="8"/>
                    </a:cubicBezTo>
                    <a:cubicBezTo>
                      <a:pt x="8" y="8"/>
                      <a:pt x="9" y="7"/>
                      <a:pt x="9" y="6"/>
                    </a:cubicBezTo>
                    <a:cubicBezTo>
                      <a:pt x="9" y="4"/>
                      <a:pt x="8" y="3"/>
                      <a:pt x="7" y="2"/>
                    </a:cubicBezTo>
                    <a:cubicBezTo>
                      <a:pt x="6" y="1"/>
                      <a:pt x="6" y="0"/>
                      <a:pt x="5" y="0"/>
                    </a:cubicBezTo>
                    <a:cubicBezTo>
                      <a:pt x="3" y="0"/>
                      <a:pt x="1"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1" name="Freeform 48"/>
              <p:cNvSpPr>
                <a:spLocks/>
              </p:cNvSpPr>
              <p:nvPr/>
            </p:nvSpPr>
            <p:spPr bwMode="auto">
              <a:xfrm>
                <a:off x="4840288" y="3848100"/>
                <a:ext cx="17463" cy="36513"/>
              </a:xfrm>
              <a:custGeom>
                <a:avLst/>
                <a:gdLst/>
                <a:ahLst/>
                <a:cxnLst>
                  <a:cxn ang="0">
                    <a:pos x="0" y="11"/>
                  </a:cxn>
                  <a:cxn ang="0">
                    <a:pos x="0" y="12"/>
                  </a:cxn>
                  <a:cxn ang="0">
                    <a:pos x="5" y="12"/>
                  </a:cxn>
                  <a:cxn ang="0">
                    <a:pos x="0" y="11"/>
                  </a:cxn>
                </a:cxnLst>
                <a:rect l="0" t="0" r="r" b="b"/>
                <a:pathLst>
                  <a:path w="6" h="13">
                    <a:moveTo>
                      <a:pt x="0" y="11"/>
                    </a:moveTo>
                    <a:cubicBezTo>
                      <a:pt x="0" y="12"/>
                      <a:pt x="0" y="12"/>
                      <a:pt x="0" y="12"/>
                    </a:cubicBezTo>
                    <a:cubicBezTo>
                      <a:pt x="2" y="12"/>
                      <a:pt x="3" y="13"/>
                      <a:pt x="5" y="12"/>
                    </a:cubicBezTo>
                    <a:cubicBezTo>
                      <a:pt x="6" y="0"/>
                      <a:pt x="2" y="4"/>
                      <a:pt x="0" y="1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2" name="Freeform 49"/>
              <p:cNvSpPr>
                <a:spLocks/>
              </p:cNvSpPr>
              <p:nvPr/>
            </p:nvSpPr>
            <p:spPr bwMode="auto">
              <a:xfrm>
                <a:off x="4795838" y="3827463"/>
                <a:ext cx="33338" cy="49213"/>
              </a:xfrm>
              <a:custGeom>
                <a:avLst/>
                <a:gdLst/>
                <a:ahLst/>
                <a:cxnLst>
                  <a:cxn ang="0">
                    <a:pos x="8" y="1"/>
                  </a:cxn>
                  <a:cxn ang="0">
                    <a:pos x="0" y="9"/>
                  </a:cxn>
                  <a:cxn ang="0">
                    <a:pos x="1" y="11"/>
                  </a:cxn>
                  <a:cxn ang="0">
                    <a:pos x="1" y="14"/>
                  </a:cxn>
                  <a:cxn ang="0">
                    <a:pos x="3" y="17"/>
                  </a:cxn>
                  <a:cxn ang="0">
                    <a:pos x="5" y="13"/>
                  </a:cxn>
                  <a:cxn ang="0">
                    <a:pos x="9" y="7"/>
                  </a:cxn>
                  <a:cxn ang="0">
                    <a:pos x="11" y="8"/>
                  </a:cxn>
                  <a:cxn ang="0">
                    <a:pos x="12" y="6"/>
                  </a:cxn>
                  <a:cxn ang="0">
                    <a:pos x="8" y="1"/>
                  </a:cxn>
                </a:cxnLst>
                <a:rect l="0" t="0" r="r" b="b"/>
                <a:pathLst>
                  <a:path w="12" h="17">
                    <a:moveTo>
                      <a:pt x="8" y="1"/>
                    </a:moveTo>
                    <a:cubicBezTo>
                      <a:pt x="0" y="0"/>
                      <a:pt x="3" y="1"/>
                      <a:pt x="0" y="9"/>
                    </a:cubicBezTo>
                    <a:cubicBezTo>
                      <a:pt x="1" y="11"/>
                      <a:pt x="1" y="11"/>
                      <a:pt x="1" y="11"/>
                    </a:cubicBezTo>
                    <a:cubicBezTo>
                      <a:pt x="1" y="12"/>
                      <a:pt x="1" y="13"/>
                      <a:pt x="1" y="14"/>
                    </a:cubicBezTo>
                    <a:cubicBezTo>
                      <a:pt x="1" y="15"/>
                      <a:pt x="2" y="17"/>
                      <a:pt x="3" y="17"/>
                    </a:cubicBezTo>
                    <a:cubicBezTo>
                      <a:pt x="5" y="17"/>
                      <a:pt x="5" y="15"/>
                      <a:pt x="5" y="13"/>
                    </a:cubicBezTo>
                    <a:cubicBezTo>
                      <a:pt x="6" y="10"/>
                      <a:pt x="7" y="7"/>
                      <a:pt x="9" y="7"/>
                    </a:cubicBezTo>
                    <a:cubicBezTo>
                      <a:pt x="10" y="7"/>
                      <a:pt x="10" y="8"/>
                      <a:pt x="11" y="8"/>
                    </a:cubicBezTo>
                    <a:cubicBezTo>
                      <a:pt x="12" y="8"/>
                      <a:pt x="12" y="7"/>
                      <a:pt x="12" y="6"/>
                    </a:cubicBezTo>
                    <a:cubicBezTo>
                      <a:pt x="12" y="3"/>
                      <a:pt x="10" y="2"/>
                      <a:pt x="8"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3" name="Freeform 50"/>
              <p:cNvSpPr>
                <a:spLocks/>
              </p:cNvSpPr>
              <p:nvPr/>
            </p:nvSpPr>
            <p:spPr bwMode="auto">
              <a:xfrm>
                <a:off x="4868863" y="3765550"/>
                <a:ext cx="547688" cy="141288"/>
              </a:xfrm>
              <a:custGeom>
                <a:avLst/>
                <a:gdLst/>
                <a:ahLst/>
                <a:cxnLst>
                  <a:cxn ang="0">
                    <a:pos x="185" y="27"/>
                  </a:cxn>
                  <a:cxn ang="0">
                    <a:pos x="183" y="21"/>
                  </a:cxn>
                  <a:cxn ang="0">
                    <a:pos x="192" y="15"/>
                  </a:cxn>
                  <a:cxn ang="0">
                    <a:pos x="193" y="5"/>
                  </a:cxn>
                  <a:cxn ang="0">
                    <a:pos x="180" y="6"/>
                  </a:cxn>
                  <a:cxn ang="0">
                    <a:pos x="187" y="6"/>
                  </a:cxn>
                  <a:cxn ang="0">
                    <a:pos x="185" y="13"/>
                  </a:cxn>
                  <a:cxn ang="0">
                    <a:pos x="171" y="18"/>
                  </a:cxn>
                  <a:cxn ang="0">
                    <a:pos x="162" y="29"/>
                  </a:cxn>
                  <a:cxn ang="0">
                    <a:pos x="146" y="30"/>
                  </a:cxn>
                  <a:cxn ang="0">
                    <a:pos x="119" y="24"/>
                  </a:cxn>
                  <a:cxn ang="0">
                    <a:pos x="110" y="24"/>
                  </a:cxn>
                  <a:cxn ang="0">
                    <a:pos x="93" y="25"/>
                  </a:cxn>
                  <a:cxn ang="0">
                    <a:pos x="73" y="16"/>
                  </a:cxn>
                  <a:cxn ang="0">
                    <a:pos x="65" y="15"/>
                  </a:cxn>
                  <a:cxn ang="0">
                    <a:pos x="51" y="10"/>
                  </a:cxn>
                  <a:cxn ang="0">
                    <a:pos x="46" y="10"/>
                  </a:cxn>
                  <a:cxn ang="0">
                    <a:pos x="39" y="9"/>
                  </a:cxn>
                  <a:cxn ang="0">
                    <a:pos x="30" y="10"/>
                  </a:cxn>
                  <a:cxn ang="0">
                    <a:pos x="13" y="18"/>
                  </a:cxn>
                  <a:cxn ang="0">
                    <a:pos x="2" y="26"/>
                  </a:cxn>
                  <a:cxn ang="0">
                    <a:pos x="0" y="38"/>
                  </a:cxn>
                  <a:cxn ang="0">
                    <a:pos x="9" y="46"/>
                  </a:cxn>
                  <a:cxn ang="0">
                    <a:pos x="17" y="43"/>
                  </a:cxn>
                  <a:cxn ang="0">
                    <a:pos x="25" y="44"/>
                  </a:cxn>
                  <a:cxn ang="0">
                    <a:pos x="43" y="43"/>
                  </a:cxn>
                  <a:cxn ang="0">
                    <a:pos x="55" y="46"/>
                  </a:cxn>
                  <a:cxn ang="0">
                    <a:pos x="66" y="47"/>
                  </a:cxn>
                  <a:cxn ang="0">
                    <a:pos x="88" y="49"/>
                  </a:cxn>
                  <a:cxn ang="0">
                    <a:pos x="99" y="42"/>
                  </a:cxn>
                  <a:cxn ang="0">
                    <a:pos x="106" y="42"/>
                  </a:cxn>
                  <a:cxn ang="0">
                    <a:pos x="125" y="47"/>
                  </a:cxn>
                  <a:cxn ang="0">
                    <a:pos x="145" y="38"/>
                  </a:cxn>
                  <a:cxn ang="0">
                    <a:pos x="157" y="39"/>
                  </a:cxn>
                  <a:cxn ang="0">
                    <a:pos x="175" y="34"/>
                  </a:cxn>
                </a:cxnLst>
                <a:rect l="0" t="0" r="r" b="b"/>
                <a:pathLst>
                  <a:path w="195" h="50">
                    <a:moveTo>
                      <a:pt x="185" y="31"/>
                    </a:moveTo>
                    <a:cubicBezTo>
                      <a:pt x="185" y="29"/>
                      <a:pt x="185" y="29"/>
                      <a:pt x="185" y="27"/>
                    </a:cubicBezTo>
                    <a:cubicBezTo>
                      <a:pt x="185" y="25"/>
                      <a:pt x="184" y="24"/>
                      <a:pt x="183" y="22"/>
                    </a:cubicBezTo>
                    <a:cubicBezTo>
                      <a:pt x="183" y="21"/>
                      <a:pt x="183" y="21"/>
                      <a:pt x="183" y="21"/>
                    </a:cubicBezTo>
                    <a:cubicBezTo>
                      <a:pt x="185" y="21"/>
                      <a:pt x="187" y="22"/>
                      <a:pt x="188" y="20"/>
                    </a:cubicBezTo>
                    <a:cubicBezTo>
                      <a:pt x="190" y="19"/>
                      <a:pt x="189" y="15"/>
                      <a:pt x="192" y="15"/>
                    </a:cubicBezTo>
                    <a:cubicBezTo>
                      <a:pt x="195" y="14"/>
                      <a:pt x="195" y="16"/>
                      <a:pt x="195" y="11"/>
                    </a:cubicBezTo>
                    <a:cubicBezTo>
                      <a:pt x="195" y="9"/>
                      <a:pt x="194" y="7"/>
                      <a:pt x="193" y="5"/>
                    </a:cubicBezTo>
                    <a:cubicBezTo>
                      <a:pt x="192" y="2"/>
                      <a:pt x="191" y="0"/>
                      <a:pt x="188" y="0"/>
                    </a:cubicBezTo>
                    <a:cubicBezTo>
                      <a:pt x="184" y="0"/>
                      <a:pt x="182" y="3"/>
                      <a:pt x="180" y="6"/>
                    </a:cubicBezTo>
                    <a:cubicBezTo>
                      <a:pt x="181" y="7"/>
                      <a:pt x="181" y="7"/>
                      <a:pt x="181" y="7"/>
                    </a:cubicBezTo>
                    <a:cubicBezTo>
                      <a:pt x="183" y="7"/>
                      <a:pt x="184" y="6"/>
                      <a:pt x="187" y="6"/>
                    </a:cubicBezTo>
                    <a:cubicBezTo>
                      <a:pt x="188" y="6"/>
                      <a:pt x="189" y="7"/>
                      <a:pt x="189" y="9"/>
                    </a:cubicBezTo>
                    <a:cubicBezTo>
                      <a:pt x="189" y="11"/>
                      <a:pt x="187" y="12"/>
                      <a:pt x="185" y="13"/>
                    </a:cubicBezTo>
                    <a:cubicBezTo>
                      <a:pt x="182" y="14"/>
                      <a:pt x="180" y="15"/>
                      <a:pt x="177" y="16"/>
                    </a:cubicBezTo>
                    <a:cubicBezTo>
                      <a:pt x="175" y="17"/>
                      <a:pt x="173" y="17"/>
                      <a:pt x="171" y="18"/>
                    </a:cubicBezTo>
                    <a:cubicBezTo>
                      <a:pt x="169" y="21"/>
                      <a:pt x="165" y="20"/>
                      <a:pt x="163" y="23"/>
                    </a:cubicBezTo>
                    <a:cubicBezTo>
                      <a:pt x="163" y="25"/>
                      <a:pt x="163" y="27"/>
                      <a:pt x="162" y="29"/>
                    </a:cubicBezTo>
                    <a:cubicBezTo>
                      <a:pt x="160" y="32"/>
                      <a:pt x="157" y="33"/>
                      <a:pt x="153" y="33"/>
                    </a:cubicBezTo>
                    <a:cubicBezTo>
                      <a:pt x="151" y="33"/>
                      <a:pt x="149" y="31"/>
                      <a:pt x="146" y="30"/>
                    </a:cubicBezTo>
                    <a:cubicBezTo>
                      <a:pt x="134" y="25"/>
                      <a:pt x="138" y="24"/>
                      <a:pt x="126" y="24"/>
                    </a:cubicBezTo>
                    <a:cubicBezTo>
                      <a:pt x="123" y="24"/>
                      <a:pt x="122" y="24"/>
                      <a:pt x="119" y="24"/>
                    </a:cubicBezTo>
                    <a:cubicBezTo>
                      <a:pt x="117" y="24"/>
                      <a:pt x="116" y="24"/>
                      <a:pt x="114" y="24"/>
                    </a:cubicBezTo>
                    <a:cubicBezTo>
                      <a:pt x="112" y="24"/>
                      <a:pt x="112" y="24"/>
                      <a:pt x="110" y="24"/>
                    </a:cubicBezTo>
                    <a:cubicBezTo>
                      <a:pt x="106" y="24"/>
                      <a:pt x="105" y="30"/>
                      <a:pt x="101" y="30"/>
                    </a:cubicBezTo>
                    <a:cubicBezTo>
                      <a:pt x="97" y="30"/>
                      <a:pt x="96" y="27"/>
                      <a:pt x="93" y="25"/>
                    </a:cubicBezTo>
                    <a:cubicBezTo>
                      <a:pt x="88" y="22"/>
                      <a:pt x="85" y="22"/>
                      <a:pt x="80" y="19"/>
                    </a:cubicBezTo>
                    <a:cubicBezTo>
                      <a:pt x="73" y="16"/>
                      <a:pt x="73" y="16"/>
                      <a:pt x="73" y="16"/>
                    </a:cubicBezTo>
                    <a:cubicBezTo>
                      <a:pt x="72" y="16"/>
                      <a:pt x="72" y="15"/>
                      <a:pt x="71" y="15"/>
                    </a:cubicBezTo>
                    <a:cubicBezTo>
                      <a:pt x="65" y="15"/>
                      <a:pt x="65" y="15"/>
                      <a:pt x="65" y="15"/>
                    </a:cubicBezTo>
                    <a:cubicBezTo>
                      <a:pt x="63" y="15"/>
                      <a:pt x="62" y="16"/>
                      <a:pt x="59" y="16"/>
                    </a:cubicBezTo>
                    <a:cubicBezTo>
                      <a:pt x="55" y="16"/>
                      <a:pt x="55" y="10"/>
                      <a:pt x="51" y="10"/>
                    </a:cubicBezTo>
                    <a:cubicBezTo>
                      <a:pt x="50" y="10"/>
                      <a:pt x="50" y="10"/>
                      <a:pt x="49" y="10"/>
                    </a:cubicBezTo>
                    <a:cubicBezTo>
                      <a:pt x="48" y="10"/>
                      <a:pt x="47" y="10"/>
                      <a:pt x="46" y="10"/>
                    </a:cubicBezTo>
                    <a:cubicBezTo>
                      <a:pt x="45" y="10"/>
                      <a:pt x="44" y="10"/>
                      <a:pt x="43" y="10"/>
                    </a:cubicBezTo>
                    <a:cubicBezTo>
                      <a:pt x="41" y="10"/>
                      <a:pt x="41" y="9"/>
                      <a:pt x="39" y="9"/>
                    </a:cubicBezTo>
                    <a:cubicBezTo>
                      <a:pt x="37" y="9"/>
                      <a:pt x="37" y="10"/>
                      <a:pt x="35" y="10"/>
                    </a:cubicBezTo>
                    <a:cubicBezTo>
                      <a:pt x="33" y="10"/>
                      <a:pt x="32" y="10"/>
                      <a:pt x="30" y="10"/>
                    </a:cubicBezTo>
                    <a:cubicBezTo>
                      <a:pt x="26" y="10"/>
                      <a:pt x="23" y="14"/>
                      <a:pt x="19" y="16"/>
                    </a:cubicBezTo>
                    <a:cubicBezTo>
                      <a:pt x="17" y="17"/>
                      <a:pt x="15" y="16"/>
                      <a:pt x="13" y="18"/>
                    </a:cubicBezTo>
                    <a:cubicBezTo>
                      <a:pt x="11" y="20"/>
                      <a:pt x="10" y="22"/>
                      <a:pt x="8" y="22"/>
                    </a:cubicBezTo>
                    <a:cubicBezTo>
                      <a:pt x="2" y="22"/>
                      <a:pt x="7" y="23"/>
                      <a:pt x="2" y="26"/>
                    </a:cubicBezTo>
                    <a:cubicBezTo>
                      <a:pt x="1" y="28"/>
                      <a:pt x="0" y="29"/>
                      <a:pt x="0" y="32"/>
                    </a:cubicBezTo>
                    <a:cubicBezTo>
                      <a:pt x="0" y="38"/>
                      <a:pt x="0" y="38"/>
                      <a:pt x="0" y="38"/>
                    </a:cubicBezTo>
                    <a:cubicBezTo>
                      <a:pt x="0" y="42"/>
                      <a:pt x="7" y="42"/>
                      <a:pt x="8" y="46"/>
                    </a:cubicBezTo>
                    <a:cubicBezTo>
                      <a:pt x="9" y="46"/>
                      <a:pt x="9" y="46"/>
                      <a:pt x="9" y="46"/>
                    </a:cubicBezTo>
                    <a:cubicBezTo>
                      <a:pt x="10" y="45"/>
                      <a:pt x="10" y="43"/>
                      <a:pt x="12" y="43"/>
                    </a:cubicBezTo>
                    <a:cubicBezTo>
                      <a:pt x="17" y="43"/>
                      <a:pt x="17" y="43"/>
                      <a:pt x="17" y="43"/>
                    </a:cubicBezTo>
                    <a:cubicBezTo>
                      <a:pt x="19" y="43"/>
                      <a:pt x="20" y="40"/>
                      <a:pt x="22" y="40"/>
                    </a:cubicBezTo>
                    <a:cubicBezTo>
                      <a:pt x="24" y="40"/>
                      <a:pt x="24" y="43"/>
                      <a:pt x="25" y="44"/>
                    </a:cubicBezTo>
                    <a:cubicBezTo>
                      <a:pt x="27" y="44"/>
                      <a:pt x="29" y="44"/>
                      <a:pt x="31" y="44"/>
                    </a:cubicBezTo>
                    <a:cubicBezTo>
                      <a:pt x="35" y="44"/>
                      <a:pt x="38" y="43"/>
                      <a:pt x="43" y="43"/>
                    </a:cubicBezTo>
                    <a:cubicBezTo>
                      <a:pt x="46" y="43"/>
                      <a:pt x="48" y="43"/>
                      <a:pt x="50" y="44"/>
                    </a:cubicBezTo>
                    <a:cubicBezTo>
                      <a:pt x="52" y="44"/>
                      <a:pt x="53" y="46"/>
                      <a:pt x="55" y="46"/>
                    </a:cubicBezTo>
                    <a:cubicBezTo>
                      <a:pt x="57" y="46"/>
                      <a:pt x="58" y="43"/>
                      <a:pt x="61" y="43"/>
                    </a:cubicBezTo>
                    <a:cubicBezTo>
                      <a:pt x="63" y="43"/>
                      <a:pt x="64" y="45"/>
                      <a:pt x="66" y="47"/>
                    </a:cubicBezTo>
                    <a:cubicBezTo>
                      <a:pt x="70" y="49"/>
                      <a:pt x="73" y="50"/>
                      <a:pt x="77" y="50"/>
                    </a:cubicBezTo>
                    <a:cubicBezTo>
                      <a:pt x="81" y="50"/>
                      <a:pt x="84" y="49"/>
                      <a:pt x="88" y="49"/>
                    </a:cubicBezTo>
                    <a:cubicBezTo>
                      <a:pt x="90" y="49"/>
                      <a:pt x="91" y="49"/>
                      <a:pt x="94" y="49"/>
                    </a:cubicBezTo>
                    <a:cubicBezTo>
                      <a:pt x="95" y="46"/>
                      <a:pt x="96" y="42"/>
                      <a:pt x="99" y="42"/>
                    </a:cubicBezTo>
                    <a:cubicBezTo>
                      <a:pt x="101" y="42"/>
                      <a:pt x="102" y="43"/>
                      <a:pt x="103" y="43"/>
                    </a:cubicBezTo>
                    <a:cubicBezTo>
                      <a:pt x="104" y="43"/>
                      <a:pt x="105" y="42"/>
                      <a:pt x="106" y="42"/>
                    </a:cubicBezTo>
                    <a:cubicBezTo>
                      <a:pt x="112" y="42"/>
                      <a:pt x="109" y="45"/>
                      <a:pt x="121" y="45"/>
                    </a:cubicBezTo>
                    <a:cubicBezTo>
                      <a:pt x="122" y="46"/>
                      <a:pt x="123" y="47"/>
                      <a:pt x="125" y="47"/>
                    </a:cubicBezTo>
                    <a:cubicBezTo>
                      <a:pt x="127" y="47"/>
                      <a:pt x="127" y="46"/>
                      <a:pt x="129" y="45"/>
                    </a:cubicBezTo>
                    <a:cubicBezTo>
                      <a:pt x="135" y="42"/>
                      <a:pt x="138" y="38"/>
                      <a:pt x="145" y="38"/>
                    </a:cubicBezTo>
                    <a:cubicBezTo>
                      <a:pt x="147" y="38"/>
                      <a:pt x="149" y="39"/>
                      <a:pt x="152" y="39"/>
                    </a:cubicBezTo>
                    <a:cubicBezTo>
                      <a:pt x="157" y="39"/>
                      <a:pt x="157" y="39"/>
                      <a:pt x="157" y="39"/>
                    </a:cubicBezTo>
                    <a:cubicBezTo>
                      <a:pt x="161" y="39"/>
                      <a:pt x="163" y="37"/>
                      <a:pt x="167" y="35"/>
                    </a:cubicBezTo>
                    <a:cubicBezTo>
                      <a:pt x="170" y="35"/>
                      <a:pt x="172" y="35"/>
                      <a:pt x="175" y="34"/>
                    </a:cubicBezTo>
                    <a:cubicBezTo>
                      <a:pt x="178" y="33"/>
                      <a:pt x="181" y="31"/>
                      <a:pt x="185" y="3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4" name="Freeform 51"/>
              <p:cNvSpPr>
                <a:spLocks/>
              </p:cNvSpPr>
              <p:nvPr/>
            </p:nvSpPr>
            <p:spPr bwMode="auto">
              <a:xfrm>
                <a:off x="5573713" y="3783013"/>
                <a:ext cx="58738" cy="61913"/>
              </a:xfrm>
              <a:custGeom>
                <a:avLst/>
                <a:gdLst/>
                <a:ahLst/>
                <a:cxnLst>
                  <a:cxn ang="0">
                    <a:pos x="21" y="0"/>
                  </a:cxn>
                  <a:cxn ang="0">
                    <a:pos x="19" y="0"/>
                  </a:cxn>
                  <a:cxn ang="0">
                    <a:pos x="17" y="2"/>
                  </a:cxn>
                  <a:cxn ang="0">
                    <a:pos x="9" y="10"/>
                  </a:cxn>
                  <a:cxn ang="0">
                    <a:pos x="5" y="7"/>
                  </a:cxn>
                  <a:cxn ang="0">
                    <a:pos x="3" y="10"/>
                  </a:cxn>
                  <a:cxn ang="0">
                    <a:pos x="0" y="15"/>
                  </a:cxn>
                  <a:cxn ang="0">
                    <a:pos x="2" y="15"/>
                  </a:cxn>
                  <a:cxn ang="0">
                    <a:pos x="5" y="14"/>
                  </a:cxn>
                  <a:cxn ang="0">
                    <a:pos x="6" y="16"/>
                  </a:cxn>
                  <a:cxn ang="0">
                    <a:pos x="9" y="21"/>
                  </a:cxn>
                  <a:cxn ang="0">
                    <a:pos x="10" y="22"/>
                  </a:cxn>
                  <a:cxn ang="0">
                    <a:pos x="16" y="16"/>
                  </a:cxn>
                  <a:cxn ang="0">
                    <a:pos x="19" y="10"/>
                  </a:cxn>
                  <a:cxn ang="0">
                    <a:pos x="21" y="0"/>
                  </a:cxn>
                </a:cxnLst>
                <a:rect l="0" t="0" r="r" b="b"/>
                <a:pathLst>
                  <a:path w="21" h="22">
                    <a:moveTo>
                      <a:pt x="21" y="0"/>
                    </a:moveTo>
                    <a:cubicBezTo>
                      <a:pt x="20" y="0"/>
                      <a:pt x="20" y="0"/>
                      <a:pt x="19" y="0"/>
                    </a:cubicBezTo>
                    <a:cubicBezTo>
                      <a:pt x="18" y="0"/>
                      <a:pt x="18" y="1"/>
                      <a:pt x="17" y="2"/>
                    </a:cubicBezTo>
                    <a:cubicBezTo>
                      <a:pt x="14" y="5"/>
                      <a:pt x="13" y="10"/>
                      <a:pt x="9" y="10"/>
                    </a:cubicBezTo>
                    <a:cubicBezTo>
                      <a:pt x="7" y="10"/>
                      <a:pt x="7" y="7"/>
                      <a:pt x="5" y="7"/>
                    </a:cubicBezTo>
                    <a:cubicBezTo>
                      <a:pt x="4" y="7"/>
                      <a:pt x="4" y="9"/>
                      <a:pt x="3" y="10"/>
                    </a:cubicBezTo>
                    <a:cubicBezTo>
                      <a:pt x="2" y="12"/>
                      <a:pt x="1" y="13"/>
                      <a:pt x="0" y="15"/>
                    </a:cubicBezTo>
                    <a:cubicBezTo>
                      <a:pt x="0" y="15"/>
                      <a:pt x="1" y="15"/>
                      <a:pt x="2" y="15"/>
                    </a:cubicBezTo>
                    <a:cubicBezTo>
                      <a:pt x="3" y="15"/>
                      <a:pt x="3" y="14"/>
                      <a:pt x="5" y="14"/>
                    </a:cubicBezTo>
                    <a:cubicBezTo>
                      <a:pt x="6" y="14"/>
                      <a:pt x="6" y="15"/>
                      <a:pt x="6" y="16"/>
                    </a:cubicBezTo>
                    <a:cubicBezTo>
                      <a:pt x="8" y="18"/>
                      <a:pt x="9" y="19"/>
                      <a:pt x="9" y="21"/>
                    </a:cubicBezTo>
                    <a:cubicBezTo>
                      <a:pt x="9" y="22"/>
                      <a:pt x="10" y="22"/>
                      <a:pt x="10" y="22"/>
                    </a:cubicBezTo>
                    <a:cubicBezTo>
                      <a:pt x="13" y="22"/>
                      <a:pt x="14" y="18"/>
                      <a:pt x="16" y="16"/>
                    </a:cubicBezTo>
                    <a:cubicBezTo>
                      <a:pt x="17" y="14"/>
                      <a:pt x="18" y="12"/>
                      <a:pt x="19" y="10"/>
                    </a:cubicBezTo>
                    <a:cubicBezTo>
                      <a:pt x="21" y="7"/>
                      <a:pt x="21" y="4"/>
                      <a:pt x="2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5" name="Freeform 52"/>
              <p:cNvSpPr>
                <a:spLocks/>
              </p:cNvSpPr>
              <p:nvPr/>
            </p:nvSpPr>
            <p:spPr bwMode="auto">
              <a:xfrm>
                <a:off x="5456238" y="3783013"/>
                <a:ext cx="114300" cy="68263"/>
              </a:xfrm>
              <a:custGeom>
                <a:avLst/>
                <a:gdLst/>
                <a:ahLst/>
                <a:cxnLst>
                  <a:cxn ang="0">
                    <a:pos x="33" y="0"/>
                  </a:cxn>
                  <a:cxn ang="0">
                    <a:pos x="26" y="3"/>
                  </a:cxn>
                  <a:cxn ang="0">
                    <a:pos x="25" y="2"/>
                  </a:cxn>
                  <a:cxn ang="0">
                    <a:pos x="19" y="11"/>
                  </a:cxn>
                  <a:cxn ang="0">
                    <a:pos x="17" y="8"/>
                  </a:cxn>
                  <a:cxn ang="0">
                    <a:pos x="20" y="3"/>
                  </a:cxn>
                  <a:cxn ang="0">
                    <a:pos x="19" y="2"/>
                  </a:cxn>
                  <a:cxn ang="0">
                    <a:pos x="17" y="4"/>
                  </a:cxn>
                  <a:cxn ang="0">
                    <a:pos x="11" y="5"/>
                  </a:cxn>
                  <a:cxn ang="0">
                    <a:pos x="11" y="6"/>
                  </a:cxn>
                  <a:cxn ang="0">
                    <a:pos x="14" y="8"/>
                  </a:cxn>
                  <a:cxn ang="0">
                    <a:pos x="14" y="11"/>
                  </a:cxn>
                  <a:cxn ang="0">
                    <a:pos x="5" y="14"/>
                  </a:cxn>
                  <a:cxn ang="0">
                    <a:pos x="4" y="16"/>
                  </a:cxn>
                  <a:cxn ang="0">
                    <a:pos x="0" y="20"/>
                  </a:cxn>
                  <a:cxn ang="0">
                    <a:pos x="6" y="21"/>
                  </a:cxn>
                  <a:cxn ang="0">
                    <a:pos x="10" y="24"/>
                  </a:cxn>
                  <a:cxn ang="0">
                    <a:pos x="16" y="21"/>
                  </a:cxn>
                  <a:cxn ang="0">
                    <a:pos x="20" y="22"/>
                  </a:cxn>
                  <a:cxn ang="0">
                    <a:pos x="22" y="22"/>
                  </a:cxn>
                  <a:cxn ang="0">
                    <a:pos x="22" y="21"/>
                  </a:cxn>
                  <a:cxn ang="0">
                    <a:pos x="20" y="16"/>
                  </a:cxn>
                  <a:cxn ang="0">
                    <a:pos x="24" y="13"/>
                  </a:cxn>
                  <a:cxn ang="0">
                    <a:pos x="27" y="15"/>
                  </a:cxn>
                  <a:cxn ang="0">
                    <a:pos x="29" y="12"/>
                  </a:cxn>
                  <a:cxn ang="0">
                    <a:pos x="33" y="8"/>
                  </a:cxn>
                  <a:cxn ang="0">
                    <a:pos x="41" y="2"/>
                  </a:cxn>
                  <a:cxn ang="0">
                    <a:pos x="33" y="0"/>
                  </a:cxn>
                </a:cxnLst>
                <a:rect l="0" t="0" r="r" b="b"/>
                <a:pathLst>
                  <a:path w="41" h="24">
                    <a:moveTo>
                      <a:pt x="33" y="0"/>
                    </a:moveTo>
                    <a:cubicBezTo>
                      <a:pt x="30" y="1"/>
                      <a:pt x="29" y="3"/>
                      <a:pt x="26" y="3"/>
                    </a:cubicBezTo>
                    <a:cubicBezTo>
                      <a:pt x="25" y="3"/>
                      <a:pt x="25" y="3"/>
                      <a:pt x="25" y="2"/>
                    </a:cubicBezTo>
                    <a:cubicBezTo>
                      <a:pt x="23" y="6"/>
                      <a:pt x="23" y="11"/>
                      <a:pt x="19" y="11"/>
                    </a:cubicBezTo>
                    <a:cubicBezTo>
                      <a:pt x="18" y="11"/>
                      <a:pt x="17" y="10"/>
                      <a:pt x="17" y="8"/>
                    </a:cubicBezTo>
                    <a:cubicBezTo>
                      <a:pt x="17" y="6"/>
                      <a:pt x="20" y="5"/>
                      <a:pt x="20" y="3"/>
                    </a:cubicBezTo>
                    <a:cubicBezTo>
                      <a:pt x="19" y="3"/>
                      <a:pt x="19" y="2"/>
                      <a:pt x="19" y="2"/>
                    </a:cubicBezTo>
                    <a:cubicBezTo>
                      <a:pt x="18" y="2"/>
                      <a:pt x="18" y="3"/>
                      <a:pt x="17" y="4"/>
                    </a:cubicBezTo>
                    <a:cubicBezTo>
                      <a:pt x="15" y="5"/>
                      <a:pt x="13" y="5"/>
                      <a:pt x="11" y="5"/>
                    </a:cubicBezTo>
                    <a:cubicBezTo>
                      <a:pt x="11" y="5"/>
                      <a:pt x="11" y="6"/>
                      <a:pt x="11" y="6"/>
                    </a:cubicBezTo>
                    <a:cubicBezTo>
                      <a:pt x="11" y="8"/>
                      <a:pt x="13" y="7"/>
                      <a:pt x="14" y="8"/>
                    </a:cubicBezTo>
                    <a:cubicBezTo>
                      <a:pt x="14" y="11"/>
                      <a:pt x="14" y="11"/>
                      <a:pt x="14" y="11"/>
                    </a:cubicBezTo>
                    <a:cubicBezTo>
                      <a:pt x="10" y="11"/>
                      <a:pt x="7" y="11"/>
                      <a:pt x="5" y="14"/>
                    </a:cubicBezTo>
                    <a:cubicBezTo>
                      <a:pt x="5" y="15"/>
                      <a:pt x="5" y="15"/>
                      <a:pt x="4" y="16"/>
                    </a:cubicBezTo>
                    <a:cubicBezTo>
                      <a:pt x="3" y="18"/>
                      <a:pt x="1" y="18"/>
                      <a:pt x="0" y="20"/>
                    </a:cubicBezTo>
                    <a:cubicBezTo>
                      <a:pt x="3" y="21"/>
                      <a:pt x="4" y="21"/>
                      <a:pt x="6" y="21"/>
                    </a:cubicBezTo>
                    <a:cubicBezTo>
                      <a:pt x="8" y="22"/>
                      <a:pt x="8" y="24"/>
                      <a:pt x="10" y="24"/>
                    </a:cubicBezTo>
                    <a:cubicBezTo>
                      <a:pt x="13" y="24"/>
                      <a:pt x="14" y="21"/>
                      <a:pt x="16" y="21"/>
                    </a:cubicBezTo>
                    <a:cubicBezTo>
                      <a:pt x="20" y="22"/>
                      <a:pt x="20" y="22"/>
                      <a:pt x="20" y="22"/>
                    </a:cubicBezTo>
                    <a:cubicBezTo>
                      <a:pt x="22" y="22"/>
                      <a:pt x="22" y="22"/>
                      <a:pt x="22" y="22"/>
                    </a:cubicBezTo>
                    <a:cubicBezTo>
                      <a:pt x="22" y="22"/>
                      <a:pt x="22" y="21"/>
                      <a:pt x="22" y="21"/>
                    </a:cubicBezTo>
                    <a:cubicBezTo>
                      <a:pt x="22" y="19"/>
                      <a:pt x="20" y="18"/>
                      <a:pt x="20" y="16"/>
                    </a:cubicBezTo>
                    <a:cubicBezTo>
                      <a:pt x="22" y="15"/>
                      <a:pt x="22" y="13"/>
                      <a:pt x="24" y="13"/>
                    </a:cubicBezTo>
                    <a:cubicBezTo>
                      <a:pt x="25" y="13"/>
                      <a:pt x="25" y="15"/>
                      <a:pt x="27" y="15"/>
                    </a:cubicBezTo>
                    <a:cubicBezTo>
                      <a:pt x="28" y="15"/>
                      <a:pt x="28" y="13"/>
                      <a:pt x="29" y="12"/>
                    </a:cubicBezTo>
                    <a:cubicBezTo>
                      <a:pt x="30" y="10"/>
                      <a:pt x="31" y="8"/>
                      <a:pt x="33" y="8"/>
                    </a:cubicBezTo>
                    <a:cubicBezTo>
                      <a:pt x="36" y="6"/>
                      <a:pt x="40" y="6"/>
                      <a:pt x="41" y="2"/>
                    </a:cubicBezTo>
                    <a:cubicBezTo>
                      <a:pt x="38" y="1"/>
                      <a:pt x="36" y="1"/>
                      <a:pt x="3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6" name="Freeform 53"/>
              <p:cNvSpPr>
                <a:spLocks/>
              </p:cNvSpPr>
              <p:nvPr/>
            </p:nvSpPr>
            <p:spPr bwMode="auto">
              <a:xfrm>
                <a:off x="5419725" y="3789363"/>
                <a:ext cx="52388" cy="26988"/>
              </a:xfrm>
              <a:custGeom>
                <a:avLst/>
                <a:gdLst/>
                <a:ahLst/>
                <a:cxnLst>
                  <a:cxn ang="0">
                    <a:pos x="12" y="0"/>
                  </a:cxn>
                  <a:cxn ang="0">
                    <a:pos x="19" y="4"/>
                  </a:cxn>
                  <a:cxn ang="0">
                    <a:pos x="12" y="10"/>
                  </a:cxn>
                  <a:cxn ang="0">
                    <a:pos x="8" y="9"/>
                  </a:cxn>
                  <a:cxn ang="0">
                    <a:pos x="7" y="10"/>
                  </a:cxn>
                  <a:cxn ang="0">
                    <a:pos x="0" y="10"/>
                  </a:cxn>
                  <a:cxn ang="0">
                    <a:pos x="0" y="7"/>
                  </a:cxn>
                  <a:cxn ang="0">
                    <a:pos x="3" y="5"/>
                  </a:cxn>
                  <a:cxn ang="0">
                    <a:pos x="12" y="0"/>
                  </a:cxn>
                </a:cxnLst>
                <a:rect l="0" t="0" r="r" b="b"/>
                <a:pathLst>
                  <a:path w="19" h="10">
                    <a:moveTo>
                      <a:pt x="12" y="0"/>
                    </a:moveTo>
                    <a:cubicBezTo>
                      <a:pt x="13" y="2"/>
                      <a:pt x="19" y="1"/>
                      <a:pt x="19" y="4"/>
                    </a:cubicBezTo>
                    <a:cubicBezTo>
                      <a:pt x="19" y="8"/>
                      <a:pt x="16" y="10"/>
                      <a:pt x="12" y="10"/>
                    </a:cubicBezTo>
                    <a:cubicBezTo>
                      <a:pt x="11" y="10"/>
                      <a:pt x="10" y="9"/>
                      <a:pt x="8" y="9"/>
                    </a:cubicBezTo>
                    <a:cubicBezTo>
                      <a:pt x="8" y="9"/>
                      <a:pt x="7" y="10"/>
                      <a:pt x="7" y="10"/>
                    </a:cubicBezTo>
                    <a:cubicBezTo>
                      <a:pt x="0" y="10"/>
                      <a:pt x="0" y="10"/>
                      <a:pt x="0" y="10"/>
                    </a:cubicBezTo>
                    <a:cubicBezTo>
                      <a:pt x="0" y="7"/>
                      <a:pt x="0" y="7"/>
                      <a:pt x="0" y="7"/>
                    </a:cubicBezTo>
                    <a:cubicBezTo>
                      <a:pt x="0" y="6"/>
                      <a:pt x="2" y="6"/>
                      <a:pt x="3" y="5"/>
                    </a:cubicBezTo>
                    <a:cubicBezTo>
                      <a:pt x="6" y="2"/>
                      <a:pt x="8" y="1"/>
                      <a:pt x="1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7" name="Freeform 54"/>
              <p:cNvSpPr>
                <a:spLocks/>
              </p:cNvSpPr>
              <p:nvPr/>
            </p:nvSpPr>
            <p:spPr bwMode="auto">
              <a:xfrm>
                <a:off x="5397500" y="3822700"/>
                <a:ext cx="41275" cy="30163"/>
              </a:xfrm>
              <a:custGeom>
                <a:avLst/>
                <a:gdLst/>
                <a:ahLst/>
                <a:cxnLst>
                  <a:cxn ang="0">
                    <a:pos x="0" y="7"/>
                  </a:cxn>
                  <a:cxn ang="0">
                    <a:pos x="5" y="3"/>
                  </a:cxn>
                  <a:cxn ang="0">
                    <a:pos x="12" y="0"/>
                  </a:cxn>
                  <a:cxn ang="0">
                    <a:pos x="15" y="0"/>
                  </a:cxn>
                  <a:cxn ang="0">
                    <a:pos x="15" y="1"/>
                  </a:cxn>
                  <a:cxn ang="0">
                    <a:pos x="6" y="6"/>
                  </a:cxn>
                  <a:cxn ang="0">
                    <a:pos x="1" y="11"/>
                  </a:cxn>
                  <a:cxn ang="0">
                    <a:pos x="0" y="7"/>
                  </a:cxn>
                </a:cxnLst>
                <a:rect l="0" t="0" r="r" b="b"/>
                <a:pathLst>
                  <a:path w="15" h="11">
                    <a:moveTo>
                      <a:pt x="0" y="7"/>
                    </a:moveTo>
                    <a:cubicBezTo>
                      <a:pt x="0" y="5"/>
                      <a:pt x="3" y="5"/>
                      <a:pt x="5" y="3"/>
                    </a:cubicBezTo>
                    <a:cubicBezTo>
                      <a:pt x="7" y="1"/>
                      <a:pt x="9" y="0"/>
                      <a:pt x="12" y="0"/>
                    </a:cubicBezTo>
                    <a:cubicBezTo>
                      <a:pt x="15" y="0"/>
                      <a:pt x="15" y="0"/>
                      <a:pt x="15" y="0"/>
                    </a:cubicBezTo>
                    <a:cubicBezTo>
                      <a:pt x="15" y="1"/>
                      <a:pt x="15" y="1"/>
                      <a:pt x="15" y="1"/>
                    </a:cubicBezTo>
                    <a:cubicBezTo>
                      <a:pt x="14" y="5"/>
                      <a:pt x="9" y="3"/>
                      <a:pt x="6" y="6"/>
                    </a:cubicBezTo>
                    <a:cubicBezTo>
                      <a:pt x="4" y="7"/>
                      <a:pt x="4" y="10"/>
                      <a:pt x="1" y="11"/>
                    </a:cubicBezTo>
                    <a:cubicBezTo>
                      <a:pt x="1" y="9"/>
                      <a:pt x="0" y="9"/>
                      <a:pt x="0" y="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8" name="Freeform 55"/>
              <p:cNvSpPr>
                <a:spLocks/>
              </p:cNvSpPr>
              <p:nvPr/>
            </p:nvSpPr>
            <p:spPr bwMode="auto">
              <a:xfrm>
                <a:off x="5621338" y="3771900"/>
                <a:ext cx="157163" cy="58738"/>
              </a:xfrm>
              <a:custGeom>
                <a:avLst/>
                <a:gdLst/>
                <a:ahLst/>
                <a:cxnLst>
                  <a:cxn ang="0">
                    <a:pos x="34" y="3"/>
                  </a:cxn>
                  <a:cxn ang="0">
                    <a:pos x="38" y="2"/>
                  </a:cxn>
                  <a:cxn ang="0">
                    <a:pos x="44" y="3"/>
                  </a:cxn>
                  <a:cxn ang="0">
                    <a:pos x="51" y="2"/>
                  </a:cxn>
                  <a:cxn ang="0">
                    <a:pos x="56" y="10"/>
                  </a:cxn>
                  <a:cxn ang="0">
                    <a:pos x="55" y="12"/>
                  </a:cxn>
                  <a:cxn ang="0">
                    <a:pos x="34" y="16"/>
                  </a:cxn>
                  <a:cxn ang="0">
                    <a:pos x="28" y="16"/>
                  </a:cxn>
                  <a:cxn ang="0">
                    <a:pos x="21" y="19"/>
                  </a:cxn>
                  <a:cxn ang="0">
                    <a:pos x="18" y="19"/>
                  </a:cxn>
                  <a:cxn ang="0">
                    <a:pos x="11" y="21"/>
                  </a:cxn>
                  <a:cxn ang="0">
                    <a:pos x="13" y="7"/>
                  </a:cxn>
                  <a:cxn ang="0">
                    <a:pos x="15" y="2"/>
                  </a:cxn>
                  <a:cxn ang="0">
                    <a:pos x="17" y="0"/>
                  </a:cxn>
                  <a:cxn ang="0">
                    <a:pos x="24" y="4"/>
                  </a:cxn>
                  <a:cxn ang="0">
                    <a:pos x="31" y="3"/>
                  </a:cxn>
                  <a:cxn ang="0">
                    <a:pos x="34" y="3"/>
                  </a:cxn>
                </a:cxnLst>
                <a:rect l="0" t="0" r="r" b="b"/>
                <a:pathLst>
                  <a:path w="56" h="21">
                    <a:moveTo>
                      <a:pt x="34" y="3"/>
                    </a:moveTo>
                    <a:cubicBezTo>
                      <a:pt x="35" y="3"/>
                      <a:pt x="36" y="2"/>
                      <a:pt x="38" y="2"/>
                    </a:cubicBezTo>
                    <a:cubicBezTo>
                      <a:pt x="41" y="2"/>
                      <a:pt x="42" y="3"/>
                      <a:pt x="44" y="3"/>
                    </a:cubicBezTo>
                    <a:cubicBezTo>
                      <a:pt x="47" y="3"/>
                      <a:pt x="49" y="2"/>
                      <a:pt x="51" y="2"/>
                    </a:cubicBezTo>
                    <a:cubicBezTo>
                      <a:pt x="55" y="2"/>
                      <a:pt x="56" y="7"/>
                      <a:pt x="56" y="10"/>
                    </a:cubicBezTo>
                    <a:cubicBezTo>
                      <a:pt x="56" y="11"/>
                      <a:pt x="55" y="11"/>
                      <a:pt x="55" y="12"/>
                    </a:cubicBezTo>
                    <a:cubicBezTo>
                      <a:pt x="47" y="12"/>
                      <a:pt x="43" y="16"/>
                      <a:pt x="34" y="16"/>
                    </a:cubicBezTo>
                    <a:cubicBezTo>
                      <a:pt x="32" y="16"/>
                      <a:pt x="30" y="16"/>
                      <a:pt x="28" y="16"/>
                    </a:cubicBezTo>
                    <a:cubicBezTo>
                      <a:pt x="25" y="16"/>
                      <a:pt x="24" y="19"/>
                      <a:pt x="21" y="19"/>
                    </a:cubicBezTo>
                    <a:cubicBezTo>
                      <a:pt x="20" y="19"/>
                      <a:pt x="19" y="19"/>
                      <a:pt x="18" y="19"/>
                    </a:cubicBezTo>
                    <a:cubicBezTo>
                      <a:pt x="15" y="19"/>
                      <a:pt x="14" y="21"/>
                      <a:pt x="11" y="21"/>
                    </a:cubicBezTo>
                    <a:cubicBezTo>
                      <a:pt x="0" y="21"/>
                      <a:pt x="22" y="7"/>
                      <a:pt x="13" y="7"/>
                    </a:cubicBezTo>
                    <a:cubicBezTo>
                      <a:pt x="10" y="7"/>
                      <a:pt x="14" y="4"/>
                      <a:pt x="15" y="2"/>
                    </a:cubicBezTo>
                    <a:cubicBezTo>
                      <a:pt x="15" y="1"/>
                      <a:pt x="16" y="0"/>
                      <a:pt x="17" y="0"/>
                    </a:cubicBezTo>
                    <a:cubicBezTo>
                      <a:pt x="20" y="0"/>
                      <a:pt x="21" y="4"/>
                      <a:pt x="24" y="4"/>
                    </a:cubicBezTo>
                    <a:cubicBezTo>
                      <a:pt x="27" y="4"/>
                      <a:pt x="28" y="3"/>
                      <a:pt x="31" y="3"/>
                    </a:cubicBezTo>
                    <a:cubicBezTo>
                      <a:pt x="32" y="3"/>
                      <a:pt x="33" y="3"/>
                      <a:pt x="34"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9" name="Freeform 56"/>
              <p:cNvSpPr>
                <a:spLocks/>
              </p:cNvSpPr>
              <p:nvPr/>
            </p:nvSpPr>
            <p:spPr bwMode="auto">
              <a:xfrm>
                <a:off x="5873750" y="3676650"/>
                <a:ext cx="192088" cy="87313"/>
              </a:xfrm>
              <a:custGeom>
                <a:avLst/>
                <a:gdLst/>
                <a:ahLst/>
                <a:cxnLst>
                  <a:cxn ang="0">
                    <a:pos x="26" y="10"/>
                  </a:cxn>
                  <a:cxn ang="0">
                    <a:pos x="16" y="6"/>
                  </a:cxn>
                  <a:cxn ang="0">
                    <a:pos x="13" y="11"/>
                  </a:cxn>
                  <a:cxn ang="0">
                    <a:pos x="8" y="16"/>
                  </a:cxn>
                  <a:cxn ang="0">
                    <a:pos x="5" y="22"/>
                  </a:cxn>
                  <a:cxn ang="0">
                    <a:pos x="15" y="24"/>
                  </a:cxn>
                  <a:cxn ang="0">
                    <a:pos x="26" y="27"/>
                  </a:cxn>
                  <a:cxn ang="0">
                    <a:pos x="36" y="24"/>
                  </a:cxn>
                  <a:cxn ang="0">
                    <a:pos x="48" y="19"/>
                  </a:cxn>
                  <a:cxn ang="0">
                    <a:pos x="58" y="13"/>
                  </a:cxn>
                  <a:cxn ang="0">
                    <a:pos x="65" y="11"/>
                  </a:cxn>
                  <a:cxn ang="0">
                    <a:pos x="68" y="10"/>
                  </a:cxn>
                  <a:cxn ang="0">
                    <a:pos x="66" y="8"/>
                  </a:cxn>
                  <a:cxn ang="0">
                    <a:pos x="64" y="5"/>
                  </a:cxn>
                  <a:cxn ang="0">
                    <a:pos x="59" y="6"/>
                  </a:cxn>
                  <a:cxn ang="0">
                    <a:pos x="56" y="2"/>
                  </a:cxn>
                  <a:cxn ang="0">
                    <a:pos x="46" y="4"/>
                  </a:cxn>
                  <a:cxn ang="0">
                    <a:pos x="42" y="7"/>
                  </a:cxn>
                  <a:cxn ang="0">
                    <a:pos x="33" y="8"/>
                  </a:cxn>
                  <a:cxn ang="0">
                    <a:pos x="26" y="10"/>
                  </a:cxn>
                </a:cxnLst>
                <a:rect l="0" t="0" r="r" b="b"/>
                <a:pathLst>
                  <a:path w="68" h="31">
                    <a:moveTo>
                      <a:pt x="26" y="10"/>
                    </a:moveTo>
                    <a:cubicBezTo>
                      <a:pt x="22" y="10"/>
                      <a:pt x="20" y="6"/>
                      <a:pt x="16" y="6"/>
                    </a:cubicBezTo>
                    <a:cubicBezTo>
                      <a:pt x="13" y="6"/>
                      <a:pt x="14" y="9"/>
                      <a:pt x="13" y="11"/>
                    </a:cubicBezTo>
                    <a:cubicBezTo>
                      <a:pt x="12" y="13"/>
                      <a:pt x="10" y="14"/>
                      <a:pt x="8" y="16"/>
                    </a:cubicBezTo>
                    <a:cubicBezTo>
                      <a:pt x="7" y="18"/>
                      <a:pt x="7" y="20"/>
                      <a:pt x="5" y="22"/>
                    </a:cubicBezTo>
                    <a:cubicBezTo>
                      <a:pt x="0" y="31"/>
                      <a:pt x="9" y="24"/>
                      <a:pt x="15" y="24"/>
                    </a:cubicBezTo>
                    <a:cubicBezTo>
                      <a:pt x="19" y="24"/>
                      <a:pt x="22" y="27"/>
                      <a:pt x="26" y="27"/>
                    </a:cubicBezTo>
                    <a:cubicBezTo>
                      <a:pt x="30" y="27"/>
                      <a:pt x="32" y="25"/>
                      <a:pt x="36" y="24"/>
                    </a:cubicBezTo>
                    <a:cubicBezTo>
                      <a:pt x="41" y="23"/>
                      <a:pt x="44" y="23"/>
                      <a:pt x="48" y="19"/>
                    </a:cubicBezTo>
                    <a:cubicBezTo>
                      <a:pt x="51" y="16"/>
                      <a:pt x="53" y="14"/>
                      <a:pt x="58" y="13"/>
                    </a:cubicBezTo>
                    <a:cubicBezTo>
                      <a:pt x="60" y="12"/>
                      <a:pt x="62" y="12"/>
                      <a:pt x="65" y="11"/>
                    </a:cubicBezTo>
                    <a:cubicBezTo>
                      <a:pt x="66" y="11"/>
                      <a:pt x="68" y="11"/>
                      <a:pt x="68" y="10"/>
                    </a:cubicBezTo>
                    <a:cubicBezTo>
                      <a:pt x="68" y="9"/>
                      <a:pt x="67" y="9"/>
                      <a:pt x="66" y="8"/>
                    </a:cubicBezTo>
                    <a:cubicBezTo>
                      <a:pt x="66" y="7"/>
                      <a:pt x="66" y="5"/>
                      <a:pt x="64" y="5"/>
                    </a:cubicBezTo>
                    <a:cubicBezTo>
                      <a:pt x="62" y="5"/>
                      <a:pt x="61" y="7"/>
                      <a:pt x="59" y="6"/>
                    </a:cubicBezTo>
                    <a:cubicBezTo>
                      <a:pt x="57" y="5"/>
                      <a:pt x="57" y="3"/>
                      <a:pt x="56" y="2"/>
                    </a:cubicBezTo>
                    <a:cubicBezTo>
                      <a:pt x="52" y="0"/>
                      <a:pt x="49" y="2"/>
                      <a:pt x="46" y="4"/>
                    </a:cubicBezTo>
                    <a:cubicBezTo>
                      <a:pt x="44" y="5"/>
                      <a:pt x="43" y="6"/>
                      <a:pt x="42" y="7"/>
                    </a:cubicBezTo>
                    <a:cubicBezTo>
                      <a:pt x="39" y="8"/>
                      <a:pt x="36" y="8"/>
                      <a:pt x="33" y="8"/>
                    </a:cubicBezTo>
                    <a:cubicBezTo>
                      <a:pt x="30" y="9"/>
                      <a:pt x="29" y="10"/>
                      <a:pt x="26"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0" name="Freeform 57"/>
              <p:cNvSpPr>
                <a:spLocks/>
              </p:cNvSpPr>
              <p:nvPr/>
            </p:nvSpPr>
            <p:spPr bwMode="auto">
              <a:xfrm>
                <a:off x="6226175" y="3768725"/>
                <a:ext cx="55563" cy="28575"/>
              </a:xfrm>
              <a:custGeom>
                <a:avLst/>
                <a:gdLst/>
                <a:ahLst/>
                <a:cxnLst>
                  <a:cxn ang="0">
                    <a:pos x="5" y="0"/>
                  </a:cxn>
                  <a:cxn ang="0">
                    <a:pos x="0" y="0"/>
                  </a:cxn>
                  <a:cxn ang="0">
                    <a:pos x="0" y="2"/>
                  </a:cxn>
                  <a:cxn ang="0">
                    <a:pos x="6" y="7"/>
                  </a:cxn>
                  <a:cxn ang="0">
                    <a:pos x="14" y="10"/>
                  </a:cxn>
                  <a:cxn ang="0">
                    <a:pos x="20" y="1"/>
                  </a:cxn>
                  <a:cxn ang="0">
                    <a:pos x="19" y="0"/>
                  </a:cxn>
                  <a:cxn ang="0">
                    <a:pos x="10" y="2"/>
                  </a:cxn>
                  <a:cxn ang="0">
                    <a:pos x="5" y="0"/>
                  </a:cxn>
                </a:cxnLst>
                <a:rect l="0" t="0" r="r" b="b"/>
                <a:pathLst>
                  <a:path w="20" h="10">
                    <a:moveTo>
                      <a:pt x="5" y="0"/>
                    </a:moveTo>
                    <a:cubicBezTo>
                      <a:pt x="3" y="0"/>
                      <a:pt x="2" y="0"/>
                      <a:pt x="0" y="0"/>
                    </a:cubicBezTo>
                    <a:cubicBezTo>
                      <a:pt x="0" y="2"/>
                      <a:pt x="0" y="2"/>
                      <a:pt x="0" y="2"/>
                    </a:cubicBezTo>
                    <a:cubicBezTo>
                      <a:pt x="2" y="4"/>
                      <a:pt x="3" y="7"/>
                      <a:pt x="6" y="7"/>
                    </a:cubicBezTo>
                    <a:cubicBezTo>
                      <a:pt x="9" y="8"/>
                      <a:pt x="12" y="7"/>
                      <a:pt x="14" y="10"/>
                    </a:cubicBezTo>
                    <a:cubicBezTo>
                      <a:pt x="18" y="7"/>
                      <a:pt x="19" y="5"/>
                      <a:pt x="20" y="1"/>
                    </a:cubicBezTo>
                    <a:cubicBezTo>
                      <a:pt x="20" y="1"/>
                      <a:pt x="19" y="0"/>
                      <a:pt x="19" y="0"/>
                    </a:cubicBezTo>
                    <a:cubicBezTo>
                      <a:pt x="15" y="0"/>
                      <a:pt x="14" y="2"/>
                      <a:pt x="10" y="2"/>
                    </a:cubicBezTo>
                    <a:cubicBezTo>
                      <a:pt x="9" y="2"/>
                      <a:pt x="7" y="0"/>
                      <a:pt x="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1" name="Freeform 58"/>
              <p:cNvSpPr>
                <a:spLocks/>
              </p:cNvSpPr>
              <p:nvPr/>
            </p:nvSpPr>
            <p:spPr bwMode="auto">
              <a:xfrm>
                <a:off x="6153150" y="3667125"/>
                <a:ext cx="26988" cy="25400"/>
              </a:xfrm>
              <a:custGeom>
                <a:avLst/>
                <a:gdLst/>
                <a:ahLst/>
                <a:cxnLst>
                  <a:cxn ang="0">
                    <a:pos x="1" y="0"/>
                  </a:cxn>
                  <a:cxn ang="0">
                    <a:pos x="1" y="5"/>
                  </a:cxn>
                  <a:cxn ang="0">
                    <a:pos x="0" y="8"/>
                  </a:cxn>
                  <a:cxn ang="0">
                    <a:pos x="1" y="9"/>
                  </a:cxn>
                  <a:cxn ang="0">
                    <a:pos x="5" y="6"/>
                  </a:cxn>
                  <a:cxn ang="0">
                    <a:pos x="10" y="3"/>
                  </a:cxn>
                  <a:cxn ang="0">
                    <a:pos x="8" y="2"/>
                  </a:cxn>
                  <a:cxn ang="0">
                    <a:pos x="1" y="0"/>
                  </a:cxn>
                </a:cxnLst>
                <a:rect l="0" t="0" r="r" b="b"/>
                <a:pathLst>
                  <a:path w="10" h="9">
                    <a:moveTo>
                      <a:pt x="1" y="0"/>
                    </a:moveTo>
                    <a:cubicBezTo>
                      <a:pt x="1" y="5"/>
                      <a:pt x="1" y="5"/>
                      <a:pt x="1" y="5"/>
                    </a:cubicBezTo>
                    <a:cubicBezTo>
                      <a:pt x="1" y="7"/>
                      <a:pt x="1" y="7"/>
                      <a:pt x="0" y="8"/>
                    </a:cubicBezTo>
                    <a:cubicBezTo>
                      <a:pt x="1" y="8"/>
                      <a:pt x="1" y="9"/>
                      <a:pt x="1" y="9"/>
                    </a:cubicBezTo>
                    <a:cubicBezTo>
                      <a:pt x="3" y="9"/>
                      <a:pt x="4" y="7"/>
                      <a:pt x="5" y="6"/>
                    </a:cubicBezTo>
                    <a:cubicBezTo>
                      <a:pt x="7" y="5"/>
                      <a:pt x="10" y="5"/>
                      <a:pt x="10" y="3"/>
                    </a:cubicBezTo>
                    <a:cubicBezTo>
                      <a:pt x="10" y="2"/>
                      <a:pt x="9" y="2"/>
                      <a:pt x="8" y="2"/>
                    </a:cubicBezTo>
                    <a:cubicBezTo>
                      <a:pt x="5" y="1"/>
                      <a:pt x="4" y="0"/>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2" name="Freeform 59"/>
              <p:cNvSpPr>
                <a:spLocks/>
              </p:cNvSpPr>
              <p:nvPr/>
            </p:nvSpPr>
            <p:spPr bwMode="auto">
              <a:xfrm>
                <a:off x="5384800" y="4160838"/>
                <a:ext cx="101600" cy="80963"/>
              </a:xfrm>
              <a:custGeom>
                <a:avLst/>
                <a:gdLst/>
                <a:ahLst/>
                <a:cxnLst>
                  <a:cxn ang="0">
                    <a:pos x="0" y="23"/>
                  </a:cxn>
                  <a:cxn ang="0">
                    <a:pos x="0" y="29"/>
                  </a:cxn>
                  <a:cxn ang="0">
                    <a:pos x="2" y="29"/>
                  </a:cxn>
                  <a:cxn ang="0">
                    <a:pos x="7" y="27"/>
                  </a:cxn>
                  <a:cxn ang="0">
                    <a:pos x="20" y="23"/>
                  </a:cxn>
                  <a:cxn ang="0">
                    <a:pos x="29" y="16"/>
                  </a:cxn>
                  <a:cxn ang="0">
                    <a:pos x="36" y="12"/>
                  </a:cxn>
                  <a:cxn ang="0">
                    <a:pos x="36" y="11"/>
                  </a:cxn>
                  <a:cxn ang="0">
                    <a:pos x="32" y="10"/>
                  </a:cxn>
                  <a:cxn ang="0">
                    <a:pos x="32" y="7"/>
                  </a:cxn>
                  <a:cxn ang="0">
                    <a:pos x="34" y="3"/>
                  </a:cxn>
                  <a:cxn ang="0">
                    <a:pos x="34" y="0"/>
                  </a:cxn>
                  <a:cxn ang="0">
                    <a:pos x="33" y="0"/>
                  </a:cxn>
                  <a:cxn ang="0">
                    <a:pos x="30" y="3"/>
                  </a:cxn>
                  <a:cxn ang="0">
                    <a:pos x="26" y="5"/>
                  </a:cxn>
                  <a:cxn ang="0">
                    <a:pos x="21" y="9"/>
                  </a:cxn>
                  <a:cxn ang="0">
                    <a:pos x="17" y="14"/>
                  </a:cxn>
                  <a:cxn ang="0">
                    <a:pos x="11" y="17"/>
                  </a:cxn>
                  <a:cxn ang="0">
                    <a:pos x="0" y="23"/>
                  </a:cxn>
                </a:cxnLst>
                <a:rect l="0" t="0" r="r" b="b"/>
                <a:pathLst>
                  <a:path w="36" h="29">
                    <a:moveTo>
                      <a:pt x="0" y="23"/>
                    </a:moveTo>
                    <a:cubicBezTo>
                      <a:pt x="0" y="25"/>
                      <a:pt x="0" y="27"/>
                      <a:pt x="0" y="29"/>
                    </a:cubicBezTo>
                    <a:cubicBezTo>
                      <a:pt x="1" y="29"/>
                      <a:pt x="1" y="29"/>
                      <a:pt x="2" y="29"/>
                    </a:cubicBezTo>
                    <a:cubicBezTo>
                      <a:pt x="4" y="29"/>
                      <a:pt x="5" y="28"/>
                      <a:pt x="7" y="27"/>
                    </a:cubicBezTo>
                    <a:cubicBezTo>
                      <a:pt x="12" y="24"/>
                      <a:pt x="15" y="23"/>
                      <a:pt x="20" y="23"/>
                    </a:cubicBezTo>
                    <a:cubicBezTo>
                      <a:pt x="24" y="23"/>
                      <a:pt x="24" y="18"/>
                      <a:pt x="29" y="16"/>
                    </a:cubicBezTo>
                    <a:cubicBezTo>
                      <a:pt x="32" y="16"/>
                      <a:pt x="35" y="15"/>
                      <a:pt x="36" y="12"/>
                    </a:cubicBezTo>
                    <a:cubicBezTo>
                      <a:pt x="36" y="11"/>
                      <a:pt x="36" y="11"/>
                      <a:pt x="36" y="11"/>
                    </a:cubicBezTo>
                    <a:cubicBezTo>
                      <a:pt x="35" y="10"/>
                      <a:pt x="34" y="10"/>
                      <a:pt x="32" y="10"/>
                    </a:cubicBezTo>
                    <a:cubicBezTo>
                      <a:pt x="32" y="9"/>
                      <a:pt x="32" y="8"/>
                      <a:pt x="32" y="7"/>
                    </a:cubicBezTo>
                    <a:cubicBezTo>
                      <a:pt x="32" y="5"/>
                      <a:pt x="34" y="4"/>
                      <a:pt x="34" y="3"/>
                    </a:cubicBezTo>
                    <a:cubicBezTo>
                      <a:pt x="34" y="0"/>
                      <a:pt x="34" y="0"/>
                      <a:pt x="34" y="0"/>
                    </a:cubicBezTo>
                    <a:cubicBezTo>
                      <a:pt x="33" y="0"/>
                      <a:pt x="33" y="0"/>
                      <a:pt x="33" y="0"/>
                    </a:cubicBezTo>
                    <a:cubicBezTo>
                      <a:pt x="31" y="0"/>
                      <a:pt x="31" y="2"/>
                      <a:pt x="30" y="3"/>
                    </a:cubicBezTo>
                    <a:cubicBezTo>
                      <a:pt x="29" y="4"/>
                      <a:pt x="27" y="4"/>
                      <a:pt x="26" y="5"/>
                    </a:cubicBezTo>
                    <a:cubicBezTo>
                      <a:pt x="23" y="6"/>
                      <a:pt x="23" y="8"/>
                      <a:pt x="21" y="9"/>
                    </a:cubicBezTo>
                    <a:cubicBezTo>
                      <a:pt x="19" y="10"/>
                      <a:pt x="19" y="13"/>
                      <a:pt x="17" y="14"/>
                    </a:cubicBezTo>
                    <a:cubicBezTo>
                      <a:pt x="15" y="15"/>
                      <a:pt x="13" y="16"/>
                      <a:pt x="11" y="17"/>
                    </a:cubicBezTo>
                    <a:cubicBezTo>
                      <a:pt x="7" y="19"/>
                      <a:pt x="0" y="18"/>
                      <a:pt x="0" y="2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3" name="Freeform 60"/>
              <p:cNvSpPr>
                <a:spLocks/>
              </p:cNvSpPr>
              <p:nvPr/>
            </p:nvSpPr>
            <p:spPr bwMode="auto">
              <a:xfrm>
                <a:off x="4722813" y="3975100"/>
                <a:ext cx="325438" cy="163513"/>
              </a:xfrm>
              <a:custGeom>
                <a:avLst/>
                <a:gdLst/>
                <a:ahLst/>
                <a:cxnLst>
                  <a:cxn ang="0">
                    <a:pos x="25" y="3"/>
                  </a:cxn>
                  <a:cxn ang="0">
                    <a:pos x="22" y="2"/>
                  </a:cxn>
                  <a:cxn ang="0">
                    <a:pos x="16" y="4"/>
                  </a:cxn>
                  <a:cxn ang="0">
                    <a:pos x="5" y="9"/>
                  </a:cxn>
                  <a:cxn ang="0">
                    <a:pos x="0" y="15"/>
                  </a:cxn>
                  <a:cxn ang="0">
                    <a:pos x="3" y="19"/>
                  </a:cxn>
                  <a:cxn ang="0">
                    <a:pos x="7" y="21"/>
                  </a:cxn>
                  <a:cxn ang="0">
                    <a:pos x="11" y="22"/>
                  </a:cxn>
                  <a:cxn ang="0">
                    <a:pos x="15" y="25"/>
                  </a:cxn>
                  <a:cxn ang="0">
                    <a:pos x="33" y="27"/>
                  </a:cxn>
                  <a:cxn ang="0">
                    <a:pos x="50" y="32"/>
                  </a:cxn>
                  <a:cxn ang="0">
                    <a:pos x="58" y="37"/>
                  </a:cxn>
                  <a:cxn ang="0">
                    <a:pos x="64" y="38"/>
                  </a:cxn>
                  <a:cxn ang="0">
                    <a:pos x="66" y="39"/>
                  </a:cxn>
                  <a:cxn ang="0">
                    <a:pos x="66" y="42"/>
                  </a:cxn>
                  <a:cxn ang="0">
                    <a:pos x="78" y="54"/>
                  </a:cxn>
                  <a:cxn ang="0">
                    <a:pos x="92" y="58"/>
                  </a:cxn>
                  <a:cxn ang="0">
                    <a:pos x="95" y="54"/>
                  </a:cxn>
                  <a:cxn ang="0">
                    <a:pos x="104" y="54"/>
                  </a:cxn>
                  <a:cxn ang="0">
                    <a:pos x="112" y="47"/>
                  </a:cxn>
                  <a:cxn ang="0">
                    <a:pos x="116" y="39"/>
                  </a:cxn>
                  <a:cxn ang="0">
                    <a:pos x="115" y="39"/>
                  </a:cxn>
                  <a:cxn ang="0">
                    <a:pos x="109" y="33"/>
                  </a:cxn>
                  <a:cxn ang="0">
                    <a:pos x="103" y="27"/>
                  </a:cxn>
                  <a:cxn ang="0">
                    <a:pos x="98" y="23"/>
                  </a:cxn>
                  <a:cxn ang="0">
                    <a:pos x="88" y="17"/>
                  </a:cxn>
                  <a:cxn ang="0">
                    <a:pos x="74" y="8"/>
                  </a:cxn>
                  <a:cxn ang="0">
                    <a:pos x="67" y="4"/>
                  </a:cxn>
                  <a:cxn ang="0">
                    <a:pos x="60" y="0"/>
                  </a:cxn>
                  <a:cxn ang="0">
                    <a:pos x="57" y="2"/>
                  </a:cxn>
                  <a:cxn ang="0">
                    <a:pos x="49" y="4"/>
                  </a:cxn>
                  <a:cxn ang="0">
                    <a:pos x="41" y="1"/>
                  </a:cxn>
                  <a:cxn ang="0">
                    <a:pos x="33" y="3"/>
                  </a:cxn>
                  <a:cxn ang="0">
                    <a:pos x="31" y="2"/>
                  </a:cxn>
                  <a:cxn ang="0">
                    <a:pos x="25" y="3"/>
                  </a:cxn>
                </a:cxnLst>
                <a:rect l="0" t="0" r="r" b="b"/>
                <a:pathLst>
                  <a:path w="116" h="58">
                    <a:moveTo>
                      <a:pt x="25" y="3"/>
                    </a:moveTo>
                    <a:cubicBezTo>
                      <a:pt x="24" y="3"/>
                      <a:pt x="23" y="2"/>
                      <a:pt x="22" y="2"/>
                    </a:cubicBezTo>
                    <a:cubicBezTo>
                      <a:pt x="19" y="2"/>
                      <a:pt x="18" y="3"/>
                      <a:pt x="16" y="4"/>
                    </a:cubicBezTo>
                    <a:cubicBezTo>
                      <a:pt x="11" y="6"/>
                      <a:pt x="8" y="6"/>
                      <a:pt x="5" y="9"/>
                    </a:cubicBezTo>
                    <a:cubicBezTo>
                      <a:pt x="3" y="11"/>
                      <a:pt x="0" y="12"/>
                      <a:pt x="0" y="15"/>
                    </a:cubicBezTo>
                    <a:cubicBezTo>
                      <a:pt x="0" y="17"/>
                      <a:pt x="1" y="18"/>
                      <a:pt x="3" y="19"/>
                    </a:cubicBezTo>
                    <a:cubicBezTo>
                      <a:pt x="5" y="20"/>
                      <a:pt x="6" y="21"/>
                      <a:pt x="7" y="21"/>
                    </a:cubicBezTo>
                    <a:cubicBezTo>
                      <a:pt x="9" y="22"/>
                      <a:pt x="10" y="21"/>
                      <a:pt x="11" y="22"/>
                    </a:cubicBezTo>
                    <a:cubicBezTo>
                      <a:pt x="13" y="22"/>
                      <a:pt x="13" y="25"/>
                      <a:pt x="15" y="25"/>
                    </a:cubicBezTo>
                    <a:cubicBezTo>
                      <a:pt x="22" y="27"/>
                      <a:pt x="26" y="27"/>
                      <a:pt x="33" y="27"/>
                    </a:cubicBezTo>
                    <a:cubicBezTo>
                      <a:pt x="40" y="28"/>
                      <a:pt x="44" y="29"/>
                      <a:pt x="50" y="32"/>
                    </a:cubicBezTo>
                    <a:cubicBezTo>
                      <a:pt x="53" y="33"/>
                      <a:pt x="54" y="36"/>
                      <a:pt x="58" y="37"/>
                    </a:cubicBezTo>
                    <a:cubicBezTo>
                      <a:pt x="60" y="38"/>
                      <a:pt x="61" y="38"/>
                      <a:pt x="64" y="38"/>
                    </a:cubicBezTo>
                    <a:cubicBezTo>
                      <a:pt x="64" y="38"/>
                      <a:pt x="66" y="38"/>
                      <a:pt x="66" y="39"/>
                    </a:cubicBezTo>
                    <a:cubicBezTo>
                      <a:pt x="66" y="42"/>
                      <a:pt x="66" y="42"/>
                      <a:pt x="66" y="42"/>
                    </a:cubicBezTo>
                    <a:cubicBezTo>
                      <a:pt x="66" y="49"/>
                      <a:pt x="72" y="53"/>
                      <a:pt x="78" y="54"/>
                    </a:cubicBezTo>
                    <a:cubicBezTo>
                      <a:pt x="84" y="55"/>
                      <a:pt x="88" y="54"/>
                      <a:pt x="92" y="58"/>
                    </a:cubicBezTo>
                    <a:cubicBezTo>
                      <a:pt x="93" y="57"/>
                      <a:pt x="94" y="55"/>
                      <a:pt x="95" y="54"/>
                    </a:cubicBezTo>
                    <a:cubicBezTo>
                      <a:pt x="98" y="53"/>
                      <a:pt x="101" y="55"/>
                      <a:pt x="104" y="54"/>
                    </a:cubicBezTo>
                    <a:cubicBezTo>
                      <a:pt x="108" y="52"/>
                      <a:pt x="109" y="50"/>
                      <a:pt x="112" y="47"/>
                    </a:cubicBezTo>
                    <a:cubicBezTo>
                      <a:pt x="114" y="44"/>
                      <a:pt x="116" y="43"/>
                      <a:pt x="116" y="39"/>
                    </a:cubicBezTo>
                    <a:cubicBezTo>
                      <a:pt x="116" y="39"/>
                      <a:pt x="115" y="39"/>
                      <a:pt x="115" y="39"/>
                    </a:cubicBezTo>
                    <a:cubicBezTo>
                      <a:pt x="113" y="36"/>
                      <a:pt x="111" y="35"/>
                      <a:pt x="109" y="33"/>
                    </a:cubicBezTo>
                    <a:cubicBezTo>
                      <a:pt x="106" y="32"/>
                      <a:pt x="105" y="30"/>
                      <a:pt x="103" y="27"/>
                    </a:cubicBezTo>
                    <a:cubicBezTo>
                      <a:pt x="102" y="25"/>
                      <a:pt x="100" y="25"/>
                      <a:pt x="98" y="23"/>
                    </a:cubicBezTo>
                    <a:cubicBezTo>
                      <a:pt x="94" y="21"/>
                      <a:pt x="92" y="19"/>
                      <a:pt x="88" y="17"/>
                    </a:cubicBezTo>
                    <a:cubicBezTo>
                      <a:pt x="83" y="13"/>
                      <a:pt x="81" y="10"/>
                      <a:pt x="74" y="8"/>
                    </a:cubicBezTo>
                    <a:cubicBezTo>
                      <a:pt x="71" y="8"/>
                      <a:pt x="70" y="6"/>
                      <a:pt x="67" y="4"/>
                    </a:cubicBezTo>
                    <a:cubicBezTo>
                      <a:pt x="64" y="3"/>
                      <a:pt x="63" y="0"/>
                      <a:pt x="60" y="0"/>
                    </a:cubicBezTo>
                    <a:cubicBezTo>
                      <a:pt x="59" y="0"/>
                      <a:pt x="58" y="1"/>
                      <a:pt x="57" y="2"/>
                    </a:cubicBezTo>
                    <a:cubicBezTo>
                      <a:pt x="54" y="3"/>
                      <a:pt x="52" y="4"/>
                      <a:pt x="49" y="4"/>
                    </a:cubicBezTo>
                    <a:cubicBezTo>
                      <a:pt x="46" y="4"/>
                      <a:pt x="44" y="1"/>
                      <a:pt x="41" y="1"/>
                    </a:cubicBezTo>
                    <a:cubicBezTo>
                      <a:pt x="38" y="1"/>
                      <a:pt x="36" y="3"/>
                      <a:pt x="33" y="3"/>
                    </a:cubicBezTo>
                    <a:cubicBezTo>
                      <a:pt x="32" y="3"/>
                      <a:pt x="32" y="2"/>
                      <a:pt x="31" y="2"/>
                    </a:cubicBezTo>
                    <a:cubicBezTo>
                      <a:pt x="29" y="2"/>
                      <a:pt x="27" y="3"/>
                      <a:pt x="25"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4" name="Freeform 61"/>
              <p:cNvSpPr>
                <a:spLocks/>
              </p:cNvSpPr>
              <p:nvPr/>
            </p:nvSpPr>
            <p:spPr bwMode="auto">
              <a:xfrm>
                <a:off x="5186363" y="4157663"/>
                <a:ext cx="58738" cy="33338"/>
              </a:xfrm>
              <a:custGeom>
                <a:avLst/>
                <a:gdLst/>
                <a:ahLst/>
                <a:cxnLst>
                  <a:cxn ang="0">
                    <a:pos x="8" y="10"/>
                  </a:cxn>
                  <a:cxn ang="0">
                    <a:pos x="12" y="12"/>
                  </a:cxn>
                  <a:cxn ang="0">
                    <a:pos x="16" y="8"/>
                  </a:cxn>
                  <a:cxn ang="0">
                    <a:pos x="21" y="3"/>
                  </a:cxn>
                  <a:cxn ang="0">
                    <a:pos x="16" y="1"/>
                  </a:cxn>
                  <a:cxn ang="0">
                    <a:pos x="14" y="0"/>
                  </a:cxn>
                  <a:cxn ang="0">
                    <a:pos x="10" y="5"/>
                  </a:cxn>
                  <a:cxn ang="0">
                    <a:pos x="8" y="10"/>
                  </a:cxn>
                </a:cxnLst>
                <a:rect l="0" t="0" r="r" b="b"/>
                <a:pathLst>
                  <a:path w="21" h="12">
                    <a:moveTo>
                      <a:pt x="8" y="10"/>
                    </a:moveTo>
                    <a:cubicBezTo>
                      <a:pt x="9" y="10"/>
                      <a:pt x="10" y="12"/>
                      <a:pt x="12" y="12"/>
                    </a:cubicBezTo>
                    <a:cubicBezTo>
                      <a:pt x="14" y="12"/>
                      <a:pt x="14" y="9"/>
                      <a:pt x="16" y="8"/>
                    </a:cubicBezTo>
                    <a:cubicBezTo>
                      <a:pt x="18" y="7"/>
                      <a:pt x="21" y="6"/>
                      <a:pt x="21" y="3"/>
                    </a:cubicBezTo>
                    <a:cubicBezTo>
                      <a:pt x="21" y="1"/>
                      <a:pt x="18" y="1"/>
                      <a:pt x="16" y="1"/>
                    </a:cubicBezTo>
                    <a:cubicBezTo>
                      <a:pt x="15" y="1"/>
                      <a:pt x="15" y="0"/>
                      <a:pt x="14" y="0"/>
                    </a:cubicBezTo>
                    <a:cubicBezTo>
                      <a:pt x="11" y="0"/>
                      <a:pt x="11" y="3"/>
                      <a:pt x="10" y="5"/>
                    </a:cubicBezTo>
                    <a:cubicBezTo>
                      <a:pt x="4" y="9"/>
                      <a:pt x="0" y="7"/>
                      <a:pt x="8"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5" name="Freeform 62"/>
              <p:cNvSpPr>
                <a:spLocks/>
              </p:cNvSpPr>
              <p:nvPr/>
            </p:nvSpPr>
            <p:spPr bwMode="auto">
              <a:xfrm>
                <a:off x="5087938" y="3614738"/>
                <a:ext cx="11113" cy="14288"/>
              </a:xfrm>
              <a:custGeom>
                <a:avLst/>
                <a:gdLst/>
                <a:ahLst/>
                <a:cxnLst>
                  <a:cxn ang="0">
                    <a:pos x="1" y="0"/>
                  </a:cxn>
                  <a:cxn ang="0">
                    <a:pos x="0" y="1"/>
                  </a:cxn>
                  <a:cxn ang="0">
                    <a:pos x="3" y="5"/>
                  </a:cxn>
                  <a:cxn ang="0">
                    <a:pos x="4" y="3"/>
                  </a:cxn>
                  <a:cxn ang="0">
                    <a:pos x="1" y="0"/>
                  </a:cxn>
                </a:cxnLst>
                <a:rect l="0" t="0" r="r" b="b"/>
                <a:pathLst>
                  <a:path w="4" h="5">
                    <a:moveTo>
                      <a:pt x="1" y="0"/>
                    </a:moveTo>
                    <a:cubicBezTo>
                      <a:pt x="1" y="1"/>
                      <a:pt x="0" y="1"/>
                      <a:pt x="0" y="1"/>
                    </a:cubicBezTo>
                    <a:cubicBezTo>
                      <a:pt x="0" y="3"/>
                      <a:pt x="1" y="4"/>
                      <a:pt x="3" y="5"/>
                    </a:cubicBezTo>
                    <a:cubicBezTo>
                      <a:pt x="3" y="4"/>
                      <a:pt x="4" y="4"/>
                      <a:pt x="4" y="3"/>
                    </a:cubicBezTo>
                    <a:cubicBezTo>
                      <a:pt x="4" y="2"/>
                      <a:pt x="2" y="1"/>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6" name="Freeform 63"/>
              <p:cNvSpPr>
                <a:spLocks/>
              </p:cNvSpPr>
              <p:nvPr/>
            </p:nvSpPr>
            <p:spPr bwMode="auto">
              <a:xfrm>
                <a:off x="5051425" y="3608388"/>
                <a:ext cx="25400" cy="14288"/>
              </a:xfrm>
              <a:custGeom>
                <a:avLst/>
                <a:gdLst/>
                <a:ahLst/>
                <a:cxnLst>
                  <a:cxn ang="0">
                    <a:pos x="6" y="0"/>
                  </a:cxn>
                  <a:cxn ang="0">
                    <a:pos x="0" y="3"/>
                  </a:cxn>
                  <a:cxn ang="0">
                    <a:pos x="5" y="4"/>
                  </a:cxn>
                  <a:cxn ang="0">
                    <a:pos x="9" y="4"/>
                  </a:cxn>
                  <a:cxn ang="0">
                    <a:pos x="9" y="1"/>
                  </a:cxn>
                  <a:cxn ang="0">
                    <a:pos x="6" y="0"/>
                  </a:cxn>
                </a:cxnLst>
                <a:rect l="0" t="0" r="r" b="b"/>
                <a:pathLst>
                  <a:path w="9" h="5">
                    <a:moveTo>
                      <a:pt x="6" y="0"/>
                    </a:moveTo>
                    <a:cubicBezTo>
                      <a:pt x="3" y="0"/>
                      <a:pt x="0" y="0"/>
                      <a:pt x="0" y="3"/>
                    </a:cubicBezTo>
                    <a:cubicBezTo>
                      <a:pt x="0" y="5"/>
                      <a:pt x="3" y="4"/>
                      <a:pt x="5" y="4"/>
                    </a:cubicBezTo>
                    <a:cubicBezTo>
                      <a:pt x="7" y="4"/>
                      <a:pt x="8" y="4"/>
                      <a:pt x="9" y="4"/>
                    </a:cubicBezTo>
                    <a:cubicBezTo>
                      <a:pt x="9" y="1"/>
                      <a:pt x="9" y="1"/>
                      <a:pt x="9" y="1"/>
                    </a:cubicBezTo>
                    <a:cubicBezTo>
                      <a:pt x="8" y="1"/>
                      <a:pt x="7"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7" name="Freeform 64"/>
              <p:cNvSpPr>
                <a:spLocks/>
              </p:cNvSpPr>
              <p:nvPr/>
            </p:nvSpPr>
            <p:spPr bwMode="auto">
              <a:xfrm>
                <a:off x="5008563" y="3586163"/>
                <a:ext cx="25400" cy="22225"/>
              </a:xfrm>
              <a:custGeom>
                <a:avLst/>
                <a:gdLst/>
                <a:ahLst/>
                <a:cxnLst>
                  <a:cxn ang="0">
                    <a:pos x="5" y="2"/>
                  </a:cxn>
                  <a:cxn ang="0">
                    <a:pos x="0" y="0"/>
                  </a:cxn>
                  <a:cxn ang="0">
                    <a:pos x="0" y="1"/>
                  </a:cxn>
                  <a:cxn ang="0">
                    <a:pos x="4" y="8"/>
                  </a:cxn>
                  <a:cxn ang="0">
                    <a:pos x="9" y="3"/>
                  </a:cxn>
                  <a:cxn ang="0">
                    <a:pos x="5" y="2"/>
                  </a:cxn>
                </a:cxnLst>
                <a:rect l="0" t="0" r="r" b="b"/>
                <a:pathLst>
                  <a:path w="9" h="8">
                    <a:moveTo>
                      <a:pt x="5" y="2"/>
                    </a:moveTo>
                    <a:cubicBezTo>
                      <a:pt x="3" y="2"/>
                      <a:pt x="2" y="1"/>
                      <a:pt x="0" y="0"/>
                    </a:cubicBezTo>
                    <a:cubicBezTo>
                      <a:pt x="0" y="0"/>
                      <a:pt x="0" y="1"/>
                      <a:pt x="0" y="1"/>
                    </a:cubicBezTo>
                    <a:cubicBezTo>
                      <a:pt x="0" y="4"/>
                      <a:pt x="1" y="8"/>
                      <a:pt x="4" y="8"/>
                    </a:cubicBezTo>
                    <a:cubicBezTo>
                      <a:pt x="7" y="8"/>
                      <a:pt x="8" y="5"/>
                      <a:pt x="9" y="3"/>
                    </a:cubicBezTo>
                    <a:cubicBezTo>
                      <a:pt x="8" y="2"/>
                      <a:pt x="6" y="2"/>
                      <a:pt x="5"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8" name="Freeform 65"/>
              <p:cNvSpPr>
                <a:spLocks/>
              </p:cNvSpPr>
              <p:nvPr/>
            </p:nvSpPr>
            <p:spPr bwMode="auto">
              <a:xfrm>
                <a:off x="4975225" y="3371850"/>
                <a:ext cx="19050" cy="141288"/>
              </a:xfrm>
              <a:custGeom>
                <a:avLst/>
                <a:gdLst/>
                <a:ahLst/>
                <a:cxnLst>
                  <a:cxn ang="0">
                    <a:pos x="4" y="3"/>
                  </a:cxn>
                  <a:cxn ang="0">
                    <a:pos x="0" y="5"/>
                  </a:cxn>
                  <a:cxn ang="0">
                    <a:pos x="2" y="11"/>
                  </a:cxn>
                  <a:cxn ang="0">
                    <a:pos x="2" y="18"/>
                  </a:cxn>
                  <a:cxn ang="0">
                    <a:pos x="0" y="26"/>
                  </a:cxn>
                  <a:cxn ang="0">
                    <a:pos x="2" y="31"/>
                  </a:cxn>
                  <a:cxn ang="0">
                    <a:pos x="2" y="37"/>
                  </a:cxn>
                  <a:cxn ang="0">
                    <a:pos x="5" y="31"/>
                  </a:cxn>
                  <a:cxn ang="0">
                    <a:pos x="7" y="26"/>
                  </a:cxn>
                  <a:cxn ang="0">
                    <a:pos x="4" y="22"/>
                  </a:cxn>
                  <a:cxn ang="0">
                    <a:pos x="6" y="14"/>
                  </a:cxn>
                  <a:cxn ang="0">
                    <a:pos x="6" y="8"/>
                  </a:cxn>
                  <a:cxn ang="0">
                    <a:pos x="4" y="5"/>
                  </a:cxn>
                  <a:cxn ang="0">
                    <a:pos x="4" y="3"/>
                  </a:cxn>
                </a:cxnLst>
                <a:rect l="0" t="0" r="r" b="b"/>
                <a:pathLst>
                  <a:path w="7" h="50">
                    <a:moveTo>
                      <a:pt x="4" y="3"/>
                    </a:moveTo>
                    <a:cubicBezTo>
                      <a:pt x="1" y="0"/>
                      <a:pt x="0" y="1"/>
                      <a:pt x="0" y="5"/>
                    </a:cubicBezTo>
                    <a:cubicBezTo>
                      <a:pt x="0" y="7"/>
                      <a:pt x="2" y="8"/>
                      <a:pt x="2" y="11"/>
                    </a:cubicBezTo>
                    <a:cubicBezTo>
                      <a:pt x="2" y="18"/>
                      <a:pt x="2" y="18"/>
                      <a:pt x="2" y="18"/>
                    </a:cubicBezTo>
                    <a:cubicBezTo>
                      <a:pt x="2" y="21"/>
                      <a:pt x="0" y="23"/>
                      <a:pt x="0" y="26"/>
                    </a:cubicBezTo>
                    <a:cubicBezTo>
                      <a:pt x="0" y="28"/>
                      <a:pt x="2" y="29"/>
                      <a:pt x="2" y="31"/>
                    </a:cubicBezTo>
                    <a:cubicBezTo>
                      <a:pt x="2" y="37"/>
                      <a:pt x="2" y="37"/>
                      <a:pt x="2" y="37"/>
                    </a:cubicBezTo>
                    <a:cubicBezTo>
                      <a:pt x="6" y="50"/>
                      <a:pt x="4" y="35"/>
                      <a:pt x="5" y="31"/>
                    </a:cubicBezTo>
                    <a:cubicBezTo>
                      <a:pt x="5" y="29"/>
                      <a:pt x="7" y="28"/>
                      <a:pt x="7" y="26"/>
                    </a:cubicBezTo>
                    <a:cubicBezTo>
                      <a:pt x="7" y="24"/>
                      <a:pt x="4" y="24"/>
                      <a:pt x="4" y="22"/>
                    </a:cubicBezTo>
                    <a:cubicBezTo>
                      <a:pt x="4" y="18"/>
                      <a:pt x="6" y="17"/>
                      <a:pt x="6" y="14"/>
                    </a:cubicBezTo>
                    <a:cubicBezTo>
                      <a:pt x="6" y="8"/>
                      <a:pt x="6" y="8"/>
                      <a:pt x="6" y="8"/>
                    </a:cubicBezTo>
                    <a:cubicBezTo>
                      <a:pt x="5" y="7"/>
                      <a:pt x="4" y="6"/>
                      <a:pt x="4" y="5"/>
                    </a:cubicBezTo>
                    <a:cubicBezTo>
                      <a:pt x="4" y="3"/>
                      <a:pt x="4" y="3"/>
                      <a:pt x="4"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9" name="Freeform 66"/>
              <p:cNvSpPr>
                <a:spLocks/>
              </p:cNvSpPr>
              <p:nvPr/>
            </p:nvSpPr>
            <p:spPr bwMode="auto">
              <a:xfrm>
                <a:off x="4697413" y="2097088"/>
                <a:ext cx="1098550" cy="1266825"/>
              </a:xfrm>
              <a:custGeom>
                <a:avLst/>
                <a:gdLst/>
                <a:ahLst/>
                <a:cxnLst>
                  <a:cxn ang="0">
                    <a:pos x="173" y="232"/>
                  </a:cxn>
                  <a:cxn ang="0">
                    <a:pos x="206" y="207"/>
                  </a:cxn>
                  <a:cxn ang="0">
                    <a:pos x="260" y="157"/>
                  </a:cxn>
                  <a:cxn ang="0">
                    <a:pos x="280" y="159"/>
                  </a:cxn>
                  <a:cxn ang="0">
                    <a:pos x="255" y="141"/>
                  </a:cxn>
                  <a:cxn ang="0">
                    <a:pos x="219" y="151"/>
                  </a:cxn>
                  <a:cxn ang="0">
                    <a:pos x="185" y="162"/>
                  </a:cxn>
                  <a:cxn ang="0">
                    <a:pos x="138" y="191"/>
                  </a:cxn>
                  <a:cxn ang="0">
                    <a:pos x="107" y="174"/>
                  </a:cxn>
                  <a:cxn ang="0">
                    <a:pos x="85" y="155"/>
                  </a:cxn>
                  <a:cxn ang="0">
                    <a:pos x="79" y="105"/>
                  </a:cxn>
                  <a:cxn ang="0">
                    <a:pos x="131" y="80"/>
                  </a:cxn>
                  <a:cxn ang="0">
                    <a:pos x="158" y="76"/>
                  </a:cxn>
                  <a:cxn ang="0">
                    <a:pos x="202" y="76"/>
                  </a:cxn>
                  <a:cxn ang="0">
                    <a:pos x="252" y="77"/>
                  </a:cxn>
                  <a:cxn ang="0">
                    <a:pos x="301" y="87"/>
                  </a:cxn>
                  <a:cxn ang="0">
                    <a:pos x="348" y="72"/>
                  </a:cxn>
                  <a:cxn ang="0">
                    <a:pos x="385" y="20"/>
                  </a:cxn>
                  <a:cxn ang="0">
                    <a:pos x="382" y="4"/>
                  </a:cxn>
                  <a:cxn ang="0">
                    <a:pos x="362" y="23"/>
                  </a:cxn>
                  <a:cxn ang="0">
                    <a:pos x="334" y="40"/>
                  </a:cxn>
                  <a:cxn ang="0">
                    <a:pos x="292" y="52"/>
                  </a:cxn>
                  <a:cxn ang="0">
                    <a:pos x="269" y="47"/>
                  </a:cxn>
                  <a:cxn ang="0">
                    <a:pos x="229" y="45"/>
                  </a:cxn>
                  <a:cxn ang="0">
                    <a:pos x="194" y="45"/>
                  </a:cxn>
                  <a:cxn ang="0">
                    <a:pos x="161" y="33"/>
                  </a:cxn>
                  <a:cxn ang="0">
                    <a:pos x="139" y="24"/>
                  </a:cxn>
                  <a:cxn ang="0">
                    <a:pos x="119" y="44"/>
                  </a:cxn>
                  <a:cxn ang="0">
                    <a:pos x="97" y="57"/>
                  </a:cxn>
                  <a:cxn ang="0">
                    <a:pos x="79" y="62"/>
                  </a:cxn>
                  <a:cxn ang="0">
                    <a:pos x="66" y="86"/>
                  </a:cxn>
                  <a:cxn ang="0">
                    <a:pos x="63" y="110"/>
                  </a:cxn>
                  <a:cxn ang="0">
                    <a:pos x="62" y="114"/>
                  </a:cxn>
                  <a:cxn ang="0">
                    <a:pos x="37" y="175"/>
                  </a:cxn>
                  <a:cxn ang="0">
                    <a:pos x="34" y="203"/>
                  </a:cxn>
                  <a:cxn ang="0">
                    <a:pos x="27" y="227"/>
                  </a:cxn>
                  <a:cxn ang="0">
                    <a:pos x="7" y="266"/>
                  </a:cxn>
                  <a:cxn ang="0">
                    <a:pos x="0" y="277"/>
                  </a:cxn>
                  <a:cxn ang="0">
                    <a:pos x="5" y="290"/>
                  </a:cxn>
                  <a:cxn ang="0">
                    <a:pos x="7" y="316"/>
                  </a:cxn>
                  <a:cxn ang="0">
                    <a:pos x="43" y="330"/>
                  </a:cxn>
                  <a:cxn ang="0">
                    <a:pos x="47" y="377"/>
                  </a:cxn>
                  <a:cxn ang="0">
                    <a:pos x="38" y="424"/>
                  </a:cxn>
                  <a:cxn ang="0">
                    <a:pos x="50" y="445"/>
                  </a:cxn>
                  <a:cxn ang="0">
                    <a:pos x="78" y="444"/>
                  </a:cxn>
                  <a:cxn ang="0">
                    <a:pos x="95" y="430"/>
                  </a:cxn>
                  <a:cxn ang="0">
                    <a:pos x="97" y="391"/>
                  </a:cxn>
                  <a:cxn ang="0">
                    <a:pos x="96" y="364"/>
                  </a:cxn>
                  <a:cxn ang="0">
                    <a:pos x="99" y="324"/>
                  </a:cxn>
                  <a:cxn ang="0">
                    <a:pos x="92" y="296"/>
                  </a:cxn>
                  <a:cxn ang="0">
                    <a:pos x="106" y="272"/>
                  </a:cxn>
                  <a:cxn ang="0">
                    <a:pos x="136" y="275"/>
                  </a:cxn>
                  <a:cxn ang="0">
                    <a:pos x="135" y="301"/>
                  </a:cxn>
                  <a:cxn ang="0">
                    <a:pos x="156" y="343"/>
                  </a:cxn>
                  <a:cxn ang="0">
                    <a:pos x="166" y="362"/>
                  </a:cxn>
                  <a:cxn ang="0">
                    <a:pos x="172" y="393"/>
                  </a:cxn>
                  <a:cxn ang="0">
                    <a:pos x="197" y="388"/>
                  </a:cxn>
                  <a:cxn ang="0">
                    <a:pos x="234" y="372"/>
                  </a:cxn>
                  <a:cxn ang="0">
                    <a:pos x="233" y="346"/>
                  </a:cxn>
                  <a:cxn ang="0">
                    <a:pos x="211" y="307"/>
                  </a:cxn>
                  <a:cxn ang="0">
                    <a:pos x="219" y="292"/>
                  </a:cxn>
                  <a:cxn ang="0">
                    <a:pos x="211" y="278"/>
                  </a:cxn>
                  <a:cxn ang="0">
                    <a:pos x="188" y="255"/>
                  </a:cxn>
                </a:cxnLst>
                <a:rect l="0" t="0" r="r" b="b"/>
                <a:pathLst>
                  <a:path w="391" h="450">
                    <a:moveTo>
                      <a:pt x="188" y="255"/>
                    </a:moveTo>
                    <a:cubicBezTo>
                      <a:pt x="188" y="254"/>
                      <a:pt x="189" y="253"/>
                      <a:pt x="188" y="251"/>
                    </a:cubicBezTo>
                    <a:cubicBezTo>
                      <a:pt x="187" y="246"/>
                      <a:pt x="179" y="248"/>
                      <a:pt x="179" y="244"/>
                    </a:cubicBezTo>
                    <a:cubicBezTo>
                      <a:pt x="179" y="242"/>
                      <a:pt x="179" y="242"/>
                      <a:pt x="179" y="241"/>
                    </a:cubicBezTo>
                    <a:cubicBezTo>
                      <a:pt x="179" y="236"/>
                      <a:pt x="175" y="236"/>
                      <a:pt x="173" y="232"/>
                    </a:cubicBezTo>
                    <a:cubicBezTo>
                      <a:pt x="171" y="229"/>
                      <a:pt x="172" y="226"/>
                      <a:pt x="170" y="223"/>
                    </a:cubicBezTo>
                    <a:cubicBezTo>
                      <a:pt x="177" y="222"/>
                      <a:pt x="181" y="221"/>
                      <a:pt x="187" y="217"/>
                    </a:cubicBezTo>
                    <a:cubicBezTo>
                      <a:pt x="190" y="215"/>
                      <a:pt x="190" y="212"/>
                      <a:pt x="194" y="211"/>
                    </a:cubicBezTo>
                    <a:cubicBezTo>
                      <a:pt x="196" y="210"/>
                      <a:pt x="198" y="211"/>
                      <a:pt x="200" y="210"/>
                    </a:cubicBezTo>
                    <a:cubicBezTo>
                      <a:pt x="203" y="210"/>
                      <a:pt x="204" y="208"/>
                      <a:pt x="206" y="207"/>
                    </a:cubicBezTo>
                    <a:cubicBezTo>
                      <a:pt x="212" y="204"/>
                      <a:pt x="215" y="202"/>
                      <a:pt x="218" y="197"/>
                    </a:cubicBezTo>
                    <a:cubicBezTo>
                      <a:pt x="223" y="191"/>
                      <a:pt x="224" y="187"/>
                      <a:pt x="229" y="182"/>
                    </a:cubicBezTo>
                    <a:cubicBezTo>
                      <a:pt x="232" y="178"/>
                      <a:pt x="235" y="177"/>
                      <a:pt x="237" y="173"/>
                    </a:cubicBezTo>
                    <a:cubicBezTo>
                      <a:pt x="242" y="165"/>
                      <a:pt x="247" y="161"/>
                      <a:pt x="256" y="159"/>
                    </a:cubicBezTo>
                    <a:cubicBezTo>
                      <a:pt x="257" y="159"/>
                      <a:pt x="258" y="157"/>
                      <a:pt x="260" y="157"/>
                    </a:cubicBezTo>
                    <a:cubicBezTo>
                      <a:pt x="263" y="157"/>
                      <a:pt x="263" y="160"/>
                      <a:pt x="265" y="162"/>
                    </a:cubicBezTo>
                    <a:cubicBezTo>
                      <a:pt x="266" y="163"/>
                      <a:pt x="267" y="164"/>
                      <a:pt x="269" y="165"/>
                    </a:cubicBezTo>
                    <a:cubicBezTo>
                      <a:pt x="271" y="167"/>
                      <a:pt x="272" y="170"/>
                      <a:pt x="275" y="170"/>
                    </a:cubicBezTo>
                    <a:cubicBezTo>
                      <a:pt x="278" y="170"/>
                      <a:pt x="278" y="167"/>
                      <a:pt x="279" y="165"/>
                    </a:cubicBezTo>
                    <a:cubicBezTo>
                      <a:pt x="279" y="163"/>
                      <a:pt x="280" y="162"/>
                      <a:pt x="280" y="159"/>
                    </a:cubicBezTo>
                    <a:cubicBezTo>
                      <a:pt x="281" y="155"/>
                      <a:pt x="284" y="153"/>
                      <a:pt x="284" y="149"/>
                    </a:cubicBezTo>
                    <a:cubicBezTo>
                      <a:pt x="284" y="147"/>
                      <a:pt x="282" y="147"/>
                      <a:pt x="281" y="146"/>
                    </a:cubicBezTo>
                    <a:cubicBezTo>
                      <a:pt x="278" y="144"/>
                      <a:pt x="277" y="142"/>
                      <a:pt x="274" y="140"/>
                    </a:cubicBezTo>
                    <a:cubicBezTo>
                      <a:pt x="271" y="139"/>
                      <a:pt x="269" y="138"/>
                      <a:pt x="266" y="138"/>
                    </a:cubicBezTo>
                    <a:cubicBezTo>
                      <a:pt x="261" y="138"/>
                      <a:pt x="260" y="141"/>
                      <a:pt x="255" y="141"/>
                    </a:cubicBezTo>
                    <a:cubicBezTo>
                      <a:pt x="244" y="142"/>
                      <a:pt x="234" y="142"/>
                      <a:pt x="250" y="148"/>
                    </a:cubicBezTo>
                    <a:cubicBezTo>
                      <a:pt x="249" y="151"/>
                      <a:pt x="248" y="153"/>
                      <a:pt x="246" y="153"/>
                    </a:cubicBezTo>
                    <a:cubicBezTo>
                      <a:pt x="240" y="153"/>
                      <a:pt x="240" y="153"/>
                      <a:pt x="240" y="153"/>
                    </a:cubicBezTo>
                    <a:cubicBezTo>
                      <a:pt x="235" y="153"/>
                      <a:pt x="232" y="150"/>
                      <a:pt x="227" y="150"/>
                    </a:cubicBezTo>
                    <a:cubicBezTo>
                      <a:pt x="224" y="150"/>
                      <a:pt x="222" y="151"/>
                      <a:pt x="219" y="151"/>
                    </a:cubicBezTo>
                    <a:cubicBezTo>
                      <a:pt x="214" y="152"/>
                      <a:pt x="212" y="151"/>
                      <a:pt x="207" y="152"/>
                    </a:cubicBezTo>
                    <a:cubicBezTo>
                      <a:pt x="203" y="154"/>
                      <a:pt x="205" y="159"/>
                      <a:pt x="201" y="161"/>
                    </a:cubicBezTo>
                    <a:cubicBezTo>
                      <a:pt x="199" y="161"/>
                      <a:pt x="197" y="160"/>
                      <a:pt x="195" y="161"/>
                    </a:cubicBezTo>
                    <a:cubicBezTo>
                      <a:pt x="193" y="161"/>
                      <a:pt x="192" y="163"/>
                      <a:pt x="190" y="163"/>
                    </a:cubicBezTo>
                    <a:cubicBezTo>
                      <a:pt x="188" y="163"/>
                      <a:pt x="187" y="162"/>
                      <a:pt x="185" y="162"/>
                    </a:cubicBezTo>
                    <a:cubicBezTo>
                      <a:pt x="184" y="162"/>
                      <a:pt x="183" y="162"/>
                      <a:pt x="181" y="162"/>
                    </a:cubicBezTo>
                    <a:cubicBezTo>
                      <a:pt x="166" y="162"/>
                      <a:pt x="176" y="145"/>
                      <a:pt x="154" y="170"/>
                    </a:cubicBezTo>
                    <a:cubicBezTo>
                      <a:pt x="151" y="173"/>
                      <a:pt x="150" y="176"/>
                      <a:pt x="146" y="179"/>
                    </a:cubicBezTo>
                    <a:cubicBezTo>
                      <a:pt x="144" y="181"/>
                      <a:pt x="143" y="183"/>
                      <a:pt x="141" y="186"/>
                    </a:cubicBezTo>
                    <a:cubicBezTo>
                      <a:pt x="140" y="188"/>
                      <a:pt x="140" y="191"/>
                      <a:pt x="138" y="191"/>
                    </a:cubicBezTo>
                    <a:cubicBezTo>
                      <a:pt x="134" y="191"/>
                      <a:pt x="133" y="191"/>
                      <a:pt x="129" y="191"/>
                    </a:cubicBezTo>
                    <a:cubicBezTo>
                      <a:pt x="127" y="191"/>
                      <a:pt x="126" y="188"/>
                      <a:pt x="123" y="188"/>
                    </a:cubicBezTo>
                    <a:cubicBezTo>
                      <a:pt x="121" y="188"/>
                      <a:pt x="120" y="188"/>
                      <a:pt x="118" y="188"/>
                    </a:cubicBezTo>
                    <a:cubicBezTo>
                      <a:pt x="116" y="188"/>
                      <a:pt x="115" y="185"/>
                      <a:pt x="113" y="183"/>
                    </a:cubicBezTo>
                    <a:cubicBezTo>
                      <a:pt x="110" y="180"/>
                      <a:pt x="108" y="178"/>
                      <a:pt x="107" y="174"/>
                    </a:cubicBezTo>
                    <a:cubicBezTo>
                      <a:pt x="106" y="171"/>
                      <a:pt x="107" y="169"/>
                      <a:pt x="106" y="167"/>
                    </a:cubicBezTo>
                    <a:cubicBezTo>
                      <a:pt x="105" y="165"/>
                      <a:pt x="104" y="165"/>
                      <a:pt x="102" y="164"/>
                    </a:cubicBezTo>
                    <a:cubicBezTo>
                      <a:pt x="100" y="162"/>
                      <a:pt x="100" y="161"/>
                      <a:pt x="98" y="161"/>
                    </a:cubicBezTo>
                    <a:cubicBezTo>
                      <a:pt x="96" y="161"/>
                      <a:pt x="95" y="161"/>
                      <a:pt x="94" y="161"/>
                    </a:cubicBezTo>
                    <a:cubicBezTo>
                      <a:pt x="90" y="161"/>
                      <a:pt x="88" y="158"/>
                      <a:pt x="85" y="155"/>
                    </a:cubicBezTo>
                    <a:cubicBezTo>
                      <a:pt x="83" y="151"/>
                      <a:pt x="82" y="149"/>
                      <a:pt x="81" y="145"/>
                    </a:cubicBezTo>
                    <a:cubicBezTo>
                      <a:pt x="78" y="139"/>
                      <a:pt x="79" y="135"/>
                      <a:pt x="77" y="129"/>
                    </a:cubicBezTo>
                    <a:cubicBezTo>
                      <a:pt x="76" y="128"/>
                      <a:pt x="75" y="127"/>
                      <a:pt x="75" y="125"/>
                    </a:cubicBezTo>
                    <a:cubicBezTo>
                      <a:pt x="75" y="116"/>
                      <a:pt x="75" y="116"/>
                      <a:pt x="75" y="116"/>
                    </a:cubicBezTo>
                    <a:cubicBezTo>
                      <a:pt x="75" y="112"/>
                      <a:pt x="78" y="109"/>
                      <a:pt x="79" y="105"/>
                    </a:cubicBezTo>
                    <a:cubicBezTo>
                      <a:pt x="80" y="95"/>
                      <a:pt x="84" y="89"/>
                      <a:pt x="91" y="82"/>
                    </a:cubicBezTo>
                    <a:cubicBezTo>
                      <a:pt x="98" y="77"/>
                      <a:pt x="102" y="72"/>
                      <a:pt x="111" y="72"/>
                    </a:cubicBezTo>
                    <a:cubicBezTo>
                      <a:pt x="113" y="72"/>
                      <a:pt x="114" y="74"/>
                      <a:pt x="117" y="74"/>
                    </a:cubicBezTo>
                    <a:cubicBezTo>
                      <a:pt x="120" y="76"/>
                      <a:pt x="123" y="76"/>
                      <a:pt x="126" y="78"/>
                    </a:cubicBezTo>
                    <a:cubicBezTo>
                      <a:pt x="128" y="79"/>
                      <a:pt x="129" y="80"/>
                      <a:pt x="131" y="80"/>
                    </a:cubicBezTo>
                    <a:cubicBezTo>
                      <a:pt x="132" y="80"/>
                      <a:pt x="133" y="80"/>
                      <a:pt x="135" y="80"/>
                    </a:cubicBezTo>
                    <a:cubicBezTo>
                      <a:pt x="136" y="80"/>
                      <a:pt x="137" y="81"/>
                      <a:pt x="138" y="81"/>
                    </a:cubicBezTo>
                    <a:cubicBezTo>
                      <a:pt x="141" y="81"/>
                      <a:pt x="142" y="77"/>
                      <a:pt x="145" y="77"/>
                    </a:cubicBezTo>
                    <a:cubicBezTo>
                      <a:pt x="153" y="77"/>
                      <a:pt x="153" y="77"/>
                      <a:pt x="153" y="77"/>
                    </a:cubicBezTo>
                    <a:cubicBezTo>
                      <a:pt x="155" y="77"/>
                      <a:pt x="156" y="76"/>
                      <a:pt x="158" y="76"/>
                    </a:cubicBezTo>
                    <a:cubicBezTo>
                      <a:pt x="165" y="76"/>
                      <a:pt x="165" y="76"/>
                      <a:pt x="165" y="76"/>
                    </a:cubicBezTo>
                    <a:cubicBezTo>
                      <a:pt x="168" y="76"/>
                      <a:pt x="167" y="71"/>
                      <a:pt x="170" y="71"/>
                    </a:cubicBezTo>
                    <a:cubicBezTo>
                      <a:pt x="178" y="71"/>
                      <a:pt x="181" y="79"/>
                      <a:pt x="189" y="79"/>
                    </a:cubicBezTo>
                    <a:cubicBezTo>
                      <a:pt x="194" y="79"/>
                      <a:pt x="196" y="75"/>
                      <a:pt x="201" y="75"/>
                    </a:cubicBezTo>
                    <a:cubicBezTo>
                      <a:pt x="201" y="75"/>
                      <a:pt x="201" y="76"/>
                      <a:pt x="202" y="76"/>
                    </a:cubicBezTo>
                    <a:cubicBezTo>
                      <a:pt x="204" y="77"/>
                      <a:pt x="205" y="76"/>
                      <a:pt x="207" y="77"/>
                    </a:cubicBezTo>
                    <a:cubicBezTo>
                      <a:pt x="209" y="77"/>
                      <a:pt x="210" y="76"/>
                      <a:pt x="211" y="76"/>
                    </a:cubicBezTo>
                    <a:cubicBezTo>
                      <a:pt x="212" y="76"/>
                      <a:pt x="213" y="77"/>
                      <a:pt x="214" y="77"/>
                    </a:cubicBezTo>
                    <a:cubicBezTo>
                      <a:pt x="219" y="77"/>
                      <a:pt x="222" y="75"/>
                      <a:pt x="227" y="75"/>
                    </a:cubicBezTo>
                    <a:cubicBezTo>
                      <a:pt x="237" y="75"/>
                      <a:pt x="242" y="75"/>
                      <a:pt x="252" y="77"/>
                    </a:cubicBezTo>
                    <a:cubicBezTo>
                      <a:pt x="255" y="77"/>
                      <a:pt x="258" y="77"/>
                      <a:pt x="261" y="79"/>
                    </a:cubicBezTo>
                    <a:cubicBezTo>
                      <a:pt x="267" y="82"/>
                      <a:pt x="269" y="87"/>
                      <a:pt x="276" y="87"/>
                    </a:cubicBezTo>
                    <a:cubicBezTo>
                      <a:pt x="281" y="87"/>
                      <a:pt x="283" y="85"/>
                      <a:pt x="288" y="85"/>
                    </a:cubicBezTo>
                    <a:cubicBezTo>
                      <a:pt x="291" y="85"/>
                      <a:pt x="291" y="90"/>
                      <a:pt x="294" y="90"/>
                    </a:cubicBezTo>
                    <a:cubicBezTo>
                      <a:pt x="297" y="90"/>
                      <a:pt x="298" y="87"/>
                      <a:pt x="301" y="87"/>
                    </a:cubicBezTo>
                    <a:cubicBezTo>
                      <a:pt x="307" y="87"/>
                      <a:pt x="307" y="87"/>
                      <a:pt x="307" y="87"/>
                    </a:cubicBezTo>
                    <a:cubicBezTo>
                      <a:pt x="314" y="87"/>
                      <a:pt x="317" y="83"/>
                      <a:pt x="323" y="83"/>
                    </a:cubicBezTo>
                    <a:cubicBezTo>
                      <a:pt x="325" y="83"/>
                      <a:pt x="326" y="83"/>
                      <a:pt x="327" y="83"/>
                    </a:cubicBezTo>
                    <a:cubicBezTo>
                      <a:pt x="329" y="83"/>
                      <a:pt x="330" y="82"/>
                      <a:pt x="332" y="82"/>
                    </a:cubicBezTo>
                    <a:cubicBezTo>
                      <a:pt x="339" y="80"/>
                      <a:pt x="344" y="78"/>
                      <a:pt x="348" y="72"/>
                    </a:cubicBezTo>
                    <a:cubicBezTo>
                      <a:pt x="354" y="64"/>
                      <a:pt x="353" y="56"/>
                      <a:pt x="361" y="51"/>
                    </a:cubicBezTo>
                    <a:cubicBezTo>
                      <a:pt x="363" y="50"/>
                      <a:pt x="364" y="48"/>
                      <a:pt x="366" y="47"/>
                    </a:cubicBezTo>
                    <a:cubicBezTo>
                      <a:pt x="370" y="44"/>
                      <a:pt x="372" y="42"/>
                      <a:pt x="375" y="38"/>
                    </a:cubicBezTo>
                    <a:cubicBezTo>
                      <a:pt x="376" y="36"/>
                      <a:pt x="377" y="34"/>
                      <a:pt x="379" y="32"/>
                    </a:cubicBezTo>
                    <a:cubicBezTo>
                      <a:pt x="382" y="28"/>
                      <a:pt x="383" y="25"/>
                      <a:pt x="385" y="20"/>
                    </a:cubicBezTo>
                    <a:cubicBezTo>
                      <a:pt x="387" y="17"/>
                      <a:pt x="391" y="16"/>
                      <a:pt x="391" y="12"/>
                    </a:cubicBezTo>
                    <a:cubicBezTo>
                      <a:pt x="391" y="10"/>
                      <a:pt x="390" y="11"/>
                      <a:pt x="389" y="10"/>
                    </a:cubicBezTo>
                    <a:cubicBezTo>
                      <a:pt x="387" y="8"/>
                      <a:pt x="387" y="6"/>
                      <a:pt x="387" y="4"/>
                    </a:cubicBezTo>
                    <a:cubicBezTo>
                      <a:pt x="386" y="3"/>
                      <a:pt x="386" y="3"/>
                      <a:pt x="384" y="4"/>
                    </a:cubicBezTo>
                    <a:cubicBezTo>
                      <a:pt x="384" y="4"/>
                      <a:pt x="383" y="4"/>
                      <a:pt x="382" y="4"/>
                    </a:cubicBezTo>
                    <a:cubicBezTo>
                      <a:pt x="379" y="4"/>
                      <a:pt x="378" y="1"/>
                      <a:pt x="376" y="0"/>
                    </a:cubicBezTo>
                    <a:cubicBezTo>
                      <a:pt x="373" y="3"/>
                      <a:pt x="371" y="5"/>
                      <a:pt x="369" y="7"/>
                    </a:cubicBezTo>
                    <a:cubicBezTo>
                      <a:pt x="367" y="9"/>
                      <a:pt x="365" y="10"/>
                      <a:pt x="365" y="13"/>
                    </a:cubicBezTo>
                    <a:cubicBezTo>
                      <a:pt x="365" y="15"/>
                      <a:pt x="366" y="16"/>
                      <a:pt x="366" y="19"/>
                    </a:cubicBezTo>
                    <a:cubicBezTo>
                      <a:pt x="366" y="21"/>
                      <a:pt x="364" y="22"/>
                      <a:pt x="362" y="23"/>
                    </a:cubicBezTo>
                    <a:cubicBezTo>
                      <a:pt x="360" y="25"/>
                      <a:pt x="359" y="27"/>
                      <a:pt x="356" y="29"/>
                    </a:cubicBezTo>
                    <a:cubicBezTo>
                      <a:pt x="353" y="31"/>
                      <a:pt x="350" y="34"/>
                      <a:pt x="346" y="34"/>
                    </a:cubicBezTo>
                    <a:cubicBezTo>
                      <a:pt x="344" y="34"/>
                      <a:pt x="343" y="32"/>
                      <a:pt x="341" y="32"/>
                    </a:cubicBezTo>
                    <a:cubicBezTo>
                      <a:pt x="340" y="32"/>
                      <a:pt x="339" y="32"/>
                      <a:pt x="338" y="33"/>
                    </a:cubicBezTo>
                    <a:cubicBezTo>
                      <a:pt x="338" y="36"/>
                      <a:pt x="336" y="38"/>
                      <a:pt x="334" y="40"/>
                    </a:cubicBezTo>
                    <a:cubicBezTo>
                      <a:pt x="332" y="44"/>
                      <a:pt x="330" y="46"/>
                      <a:pt x="325" y="47"/>
                    </a:cubicBezTo>
                    <a:cubicBezTo>
                      <a:pt x="320" y="49"/>
                      <a:pt x="318" y="50"/>
                      <a:pt x="314" y="53"/>
                    </a:cubicBezTo>
                    <a:cubicBezTo>
                      <a:pt x="312" y="54"/>
                      <a:pt x="311" y="55"/>
                      <a:pt x="309" y="55"/>
                    </a:cubicBezTo>
                    <a:cubicBezTo>
                      <a:pt x="303" y="55"/>
                      <a:pt x="300" y="54"/>
                      <a:pt x="293" y="53"/>
                    </a:cubicBezTo>
                    <a:cubicBezTo>
                      <a:pt x="293" y="52"/>
                      <a:pt x="292" y="52"/>
                      <a:pt x="292" y="52"/>
                    </a:cubicBezTo>
                    <a:cubicBezTo>
                      <a:pt x="290" y="52"/>
                      <a:pt x="289" y="53"/>
                      <a:pt x="287" y="53"/>
                    </a:cubicBezTo>
                    <a:cubicBezTo>
                      <a:pt x="285" y="53"/>
                      <a:pt x="285" y="52"/>
                      <a:pt x="284" y="52"/>
                    </a:cubicBezTo>
                    <a:cubicBezTo>
                      <a:pt x="282" y="50"/>
                      <a:pt x="280" y="49"/>
                      <a:pt x="277" y="49"/>
                    </a:cubicBezTo>
                    <a:cubicBezTo>
                      <a:pt x="272" y="49"/>
                      <a:pt x="272" y="49"/>
                      <a:pt x="272" y="49"/>
                    </a:cubicBezTo>
                    <a:cubicBezTo>
                      <a:pt x="271" y="48"/>
                      <a:pt x="270" y="47"/>
                      <a:pt x="269" y="47"/>
                    </a:cubicBezTo>
                    <a:cubicBezTo>
                      <a:pt x="267" y="47"/>
                      <a:pt x="267" y="49"/>
                      <a:pt x="265" y="49"/>
                    </a:cubicBezTo>
                    <a:cubicBezTo>
                      <a:pt x="261" y="49"/>
                      <a:pt x="259" y="48"/>
                      <a:pt x="256" y="47"/>
                    </a:cubicBezTo>
                    <a:cubicBezTo>
                      <a:pt x="254" y="49"/>
                      <a:pt x="253" y="50"/>
                      <a:pt x="252" y="51"/>
                    </a:cubicBezTo>
                    <a:cubicBezTo>
                      <a:pt x="250" y="53"/>
                      <a:pt x="250" y="55"/>
                      <a:pt x="248" y="55"/>
                    </a:cubicBezTo>
                    <a:cubicBezTo>
                      <a:pt x="240" y="55"/>
                      <a:pt x="237" y="45"/>
                      <a:pt x="229" y="45"/>
                    </a:cubicBezTo>
                    <a:cubicBezTo>
                      <a:pt x="228" y="45"/>
                      <a:pt x="227" y="45"/>
                      <a:pt x="226" y="45"/>
                    </a:cubicBezTo>
                    <a:cubicBezTo>
                      <a:pt x="222" y="45"/>
                      <a:pt x="219" y="43"/>
                      <a:pt x="215" y="43"/>
                    </a:cubicBezTo>
                    <a:cubicBezTo>
                      <a:pt x="206" y="43"/>
                      <a:pt x="206" y="43"/>
                      <a:pt x="206" y="43"/>
                    </a:cubicBezTo>
                    <a:cubicBezTo>
                      <a:pt x="204" y="43"/>
                      <a:pt x="202" y="41"/>
                      <a:pt x="200" y="40"/>
                    </a:cubicBezTo>
                    <a:cubicBezTo>
                      <a:pt x="198" y="41"/>
                      <a:pt x="197" y="45"/>
                      <a:pt x="194" y="45"/>
                    </a:cubicBezTo>
                    <a:cubicBezTo>
                      <a:pt x="194" y="45"/>
                      <a:pt x="194" y="44"/>
                      <a:pt x="193" y="44"/>
                    </a:cubicBezTo>
                    <a:cubicBezTo>
                      <a:pt x="193" y="41"/>
                      <a:pt x="191" y="38"/>
                      <a:pt x="188" y="38"/>
                    </a:cubicBezTo>
                    <a:cubicBezTo>
                      <a:pt x="182" y="38"/>
                      <a:pt x="178" y="42"/>
                      <a:pt x="171" y="42"/>
                    </a:cubicBezTo>
                    <a:cubicBezTo>
                      <a:pt x="165" y="42"/>
                      <a:pt x="165" y="42"/>
                      <a:pt x="165" y="42"/>
                    </a:cubicBezTo>
                    <a:cubicBezTo>
                      <a:pt x="161" y="42"/>
                      <a:pt x="161" y="37"/>
                      <a:pt x="161" y="33"/>
                    </a:cubicBezTo>
                    <a:cubicBezTo>
                      <a:pt x="161" y="31"/>
                      <a:pt x="162" y="30"/>
                      <a:pt x="162" y="28"/>
                    </a:cubicBezTo>
                    <a:cubicBezTo>
                      <a:pt x="162" y="27"/>
                      <a:pt x="161" y="26"/>
                      <a:pt x="160" y="26"/>
                    </a:cubicBezTo>
                    <a:cubicBezTo>
                      <a:pt x="156" y="26"/>
                      <a:pt x="154" y="31"/>
                      <a:pt x="150" y="31"/>
                    </a:cubicBezTo>
                    <a:cubicBezTo>
                      <a:pt x="148" y="31"/>
                      <a:pt x="146" y="30"/>
                      <a:pt x="144" y="28"/>
                    </a:cubicBezTo>
                    <a:cubicBezTo>
                      <a:pt x="142" y="27"/>
                      <a:pt x="141" y="24"/>
                      <a:pt x="139" y="24"/>
                    </a:cubicBezTo>
                    <a:cubicBezTo>
                      <a:pt x="136" y="24"/>
                      <a:pt x="134" y="27"/>
                      <a:pt x="131" y="27"/>
                    </a:cubicBezTo>
                    <a:cubicBezTo>
                      <a:pt x="128" y="27"/>
                      <a:pt x="126" y="26"/>
                      <a:pt x="123" y="26"/>
                    </a:cubicBezTo>
                    <a:cubicBezTo>
                      <a:pt x="123" y="34"/>
                      <a:pt x="123" y="34"/>
                      <a:pt x="123" y="34"/>
                    </a:cubicBezTo>
                    <a:cubicBezTo>
                      <a:pt x="123" y="37"/>
                      <a:pt x="122" y="38"/>
                      <a:pt x="122" y="41"/>
                    </a:cubicBezTo>
                    <a:cubicBezTo>
                      <a:pt x="122" y="43"/>
                      <a:pt x="120" y="43"/>
                      <a:pt x="119" y="44"/>
                    </a:cubicBezTo>
                    <a:cubicBezTo>
                      <a:pt x="117" y="45"/>
                      <a:pt x="115" y="46"/>
                      <a:pt x="113" y="48"/>
                    </a:cubicBezTo>
                    <a:cubicBezTo>
                      <a:pt x="111" y="51"/>
                      <a:pt x="110" y="52"/>
                      <a:pt x="109" y="55"/>
                    </a:cubicBezTo>
                    <a:cubicBezTo>
                      <a:pt x="108" y="56"/>
                      <a:pt x="108" y="58"/>
                      <a:pt x="107" y="58"/>
                    </a:cubicBezTo>
                    <a:cubicBezTo>
                      <a:pt x="105" y="58"/>
                      <a:pt x="104" y="57"/>
                      <a:pt x="102" y="57"/>
                    </a:cubicBezTo>
                    <a:cubicBezTo>
                      <a:pt x="97" y="57"/>
                      <a:pt x="97" y="57"/>
                      <a:pt x="97" y="57"/>
                    </a:cubicBezTo>
                    <a:cubicBezTo>
                      <a:pt x="97" y="56"/>
                      <a:pt x="96" y="56"/>
                      <a:pt x="96" y="55"/>
                    </a:cubicBezTo>
                    <a:cubicBezTo>
                      <a:pt x="96" y="46"/>
                      <a:pt x="96" y="46"/>
                      <a:pt x="96" y="46"/>
                    </a:cubicBezTo>
                    <a:cubicBezTo>
                      <a:pt x="96" y="39"/>
                      <a:pt x="90" y="49"/>
                      <a:pt x="89" y="51"/>
                    </a:cubicBezTo>
                    <a:cubicBezTo>
                      <a:pt x="88" y="54"/>
                      <a:pt x="88" y="56"/>
                      <a:pt x="85" y="57"/>
                    </a:cubicBezTo>
                    <a:cubicBezTo>
                      <a:pt x="83" y="59"/>
                      <a:pt x="81" y="60"/>
                      <a:pt x="79" y="62"/>
                    </a:cubicBezTo>
                    <a:cubicBezTo>
                      <a:pt x="77" y="63"/>
                      <a:pt x="75" y="63"/>
                      <a:pt x="75" y="65"/>
                    </a:cubicBezTo>
                    <a:cubicBezTo>
                      <a:pt x="75" y="67"/>
                      <a:pt x="76" y="69"/>
                      <a:pt x="76" y="71"/>
                    </a:cubicBezTo>
                    <a:cubicBezTo>
                      <a:pt x="76" y="74"/>
                      <a:pt x="74" y="74"/>
                      <a:pt x="72" y="75"/>
                    </a:cubicBezTo>
                    <a:cubicBezTo>
                      <a:pt x="71" y="76"/>
                      <a:pt x="70" y="77"/>
                      <a:pt x="69" y="78"/>
                    </a:cubicBezTo>
                    <a:cubicBezTo>
                      <a:pt x="66" y="80"/>
                      <a:pt x="65" y="83"/>
                      <a:pt x="66" y="86"/>
                    </a:cubicBezTo>
                    <a:cubicBezTo>
                      <a:pt x="66" y="89"/>
                      <a:pt x="61" y="89"/>
                      <a:pt x="61" y="92"/>
                    </a:cubicBezTo>
                    <a:cubicBezTo>
                      <a:pt x="61" y="95"/>
                      <a:pt x="65" y="96"/>
                      <a:pt x="65" y="100"/>
                    </a:cubicBezTo>
                    <a:cubicBezTo>
                      <a:pt x="65" y="107"/>
                      <a:pt x="65" y="107"/>
                      <a:pt x="65" y="107"/>
                    </a:cubicBezTo>
                    <a:cubicBezTo>
                      <a:pt x="65" y="108"/>
                      <a:pt x="65" y="109"/>
                      <a:pt x="64" y="110"/>
                    </a:cubicBezTo>
                    <a:cubicBezTo>
                      <a:pt x="64" y="110"/>
                      <a:pt x="64" y="110"/>
                      <a:pt x="63" y="110"/>
                    </a:cubicBezTo>
                    <a:cubicBezTo>
                      <a:pt x="63" y="110"/>
                      <a:pt x="63" y="110"/>
                      <a:pt x="62" y="109"/>
                    </a:cubicBezTo>
                    <a:cubicBezTo>
                      <a:pt x="60" y="108"/>
                      <a:pt x="59" y="105"/>
                      <a:pt x="56" y="105"/>
                    </a:cubicBezTo>
                    <a:cubicBezTo>
                      <a:pt x="54" y="105"/>
                      <a:pt x="54" y="107"/>
                      <a:pt x="53" y="108"/>
                    </a:cubicBezTo>
                    <a:cubicBezTo>
                      <a:pt x="53" y="110"/>
                      <a:pt x="53" y="110"/>
                      <a:pt x="53" y="110"/>
                    </a:cubicBezTo>
                    <a:cubicBezTo>
                      <a:pt x="57" y="110"/>
                      <a:pt x="62" y="110"/>
                      <a:pt x="62" y="114"/>
                    </a:cubicBezTo>
                    <a:cubicBezTo>
                      <a:pt x="62" y="116"/>
                      <a:pt x="61" y="117"/>
                      <a:pt x="60" y="119"/>
                    </a:cubicBezTo>
                    <a:cubicBezTo>
                      <a:pt x="59" y="124"/>
                      <a:pt x="59" y="127"/>
                      <a:pt x="58" y="132"/>
                    </a:cubicBezTo>
                    <a:cubicBezTo>
                      <a:pt x="56" y="139"/>
                      <a:pt x="57" y="145"/>
                      <a:pt x="52" y="151"/>
                    </a:cubicBezTo>
                    <a:cubicBezTo>
                      <a:pt x="48" y="156"/>
                      <a:pt x="44" y="159"/>
                      <a:pt x="41" y="166"/>
                    </a:cubicBezTo>
                    <a:cubicBezTo>
                      <a:pt x="40" y="170"/>
                      <a:pt x="40" y="172"/>
                      <a:pt x="37" y="175"/>
                    </a:cubicBezTo>
                    <a:cubicBezTo>
                      <a:pt x="35" y="177"/>
                      <a:pt x="32" y="179"/>
                      <a:pt x="32" y="182"/>
                    </a:cubicBezTo>
                    <a:cubicBezTo>
                      <a:pt x="32" y="184"/>
                      <a:pt x="33" y="184"/>
                      <a:pt x="33" y="186"/>
                    </a:cubicBezTo>
                    <a:cubicBezTo>
                      <a:pt x="33" y="189"/>
                      <a:pt x="31" y="190"/>
                      <a:pt x="31" y="193"/>
                    </a:cubicBezTo>
                    <a:cubicBezTo>
                      <a:pt x="31" y="194"/>
                      <a:pt x="31" y="195"/>
                      <a:pt x="32" y="196"/>
                    </a:cubicBezTo>
                    <a:cubicBezTo>
                      <a:pt x="32" y="199"/>
                      <a:pt x="34" y="200"/>
                      <a:pt x="34" y="203"/>
                    </a:cubicBezTo>
                    <a:cubicBezTo>
                      <a:pt x="34" y="206"/>
                      <a:pt x="32" y="207"/>
                      <a:pt x="32" y="209"/>
                    </a:cubicBezTo>
                    <a:cubicBezTo>
                      <a:pt x="32" y="212"/>
                      <a:pt x="35" y="213"/>
                      <a:pt x="35" y="216"/>
                    </a:cubicBezTo>
                    <a:cubicBezTo>
                      <a:pt x="35" y="223"/>
                      <a:pt x="35" y="223"/>
                      <a:pt x="35" y="223"/>
                    </a:cubicBezTo>
                    <a:cubicBezTo>
                      <a:pt x="33" y="224"/>
                      <a:pt x="32" y="223"/>
                      <a:pt x="31" y="223"/>
                    </a:cubicBezTo>
                    <a:cubicBezTo>
                      <a:pt x="29" y="223"/>
                      <a:pt x="28" y="225"/>
                      <a:pt x="27" y="227"/>
                    </a:cubicBezTo>
                    <a:cubicBezTo>
                      <a:pt x="26" y="229"/>
                      <a:pt x="25" y="230"/>
                      <a:pt x="24" y="233"/>
                    </a:cubicBezTo>
                    <a:cubicBezTo>
                      <a:pt x="23" y="237"/>
                      <a:pt x="20" y="239"/>
                      <a:pt x="20" y="244"/>
                    </a:cubicBezTo>
                    <a:cubicBezTo>
                      <a:pt x="20" y="247"/>
                      <a:pt x="22" y="248"/>
                      <a:pt x="22" y="251"/>
                    </a:cubicBezTo>
                    <a:cubicBezTo>
                      <a:pt x="22" y="256"/>
                      <a:pt x="22" y="256"/>
                      <a:pt x="22" y="256"/>
                    </a:cubicBezTo>
                    <a:cubicBezTo>
                      <a:pt x="15" y="257"/>
                      <a:pt x="14" y="266"/>
                      <a:pt x="7" y="266"/>
                    </a:cubicBezTo>
                    <a:cubicBezTo>
                      <a:pt x="5" y="266"/>
                      <a:pt x="4" y="265"/>
                      <a:pt x="3" y="265"/>
                    </a:cubicBezTo>
                    <a:cubicBezTo>
                      <a:pt x="1" y="265"/>
                      <a:pt x="1" y="265"/>
                      <a:pt x="1" y="265"/>
                    </a:cubicBezTo>
                    <a:cubicBezTo>
                      <a:pt x="1" y="269"/>
                      <a:pt x="1" y="269"/>
                      <a:pt x="1" y="269"/>
                    </a:cubicBezTo>
                    <a:cubicBezTo>
                      <a:pt x="1" y="272"/>
                      <a:pt x="0" y="274"/>
                      <a:pt x="0" y="276"/>
                    </a:cubicBezTo>
                    <a:cubicBezTo>
                      <a:pt x="0" y="277"/>
                      <a:pt x="0" y="277"/>
                      <a:pt x="0" y="277"/>
                    </a:cubicBezTo>
                    <a:cubicBezTo>
                      <a:pt x="1" y="277"/>
                      <a:pt x="2" y="277"/>
                      <a:pt x="3" y="277"/>
                    </a:cubicBezTo>
                    <a:cubicBezTo>
                      <a:pt x="4" y="277"/>
                      <a:pt x="5" y="277"/>
                      <a:pt x="6" y="277"/>
                    </a:cubicBezTo>
                    <a:cubicBezTo>
                      <a:pt x="6" y="284"/>
                      <a:pt x="6" y="284"/>
                      <a:pt x="6" y="284"/>
                    </a:cubicBezTo>
                    <a:cubicBezTo>
                      <a:pt x="6" y="285"/>
                      <a:pt x="5" y="286"/>
                      <a:pt x="5" y="287"/>
                    </a:cubicBezTo>
                    <a:cubicBezTo>
                      <a:pt x="5" y="288"/>
                      <a:pt x="6" y="290"/>
                      <a:pt x="5" y="290"/>
                    </a:cubicBezTo>
                    <a:cubicBezTo>
                      <a:pt x="3" y="291"/>
                      <a:pt x="1" y="291"/>
                      <a:pt x="0" y="292"/>
                    </a:cubicBezTo>
                    <a:cubicBezTo>
                      <a:pt x="0" y="293"/>
                      <a:pt x="0" y="294"/>
                      <a:pt x="0" y="296"/>
                    </a:cubicBezTo>
                    <a:cubicBezTo>
                      <a:pt x="0" y="297"/>
                      <a:pt x="0" y="298"/>
                      <a:pt x="1" y="300"/>
                    </a:cubicBezTo>
                    <a:cubicBezTo>
                      <a:pt x="3" y="304"/>
                      <a:pt x="2" y="306"/>
                      <a:pt x="3" y="311"/>
                    </a:cubicBezTo>
                    <a:cubicBezTo>
                      <a:pt x="3" y="313"/>
                      <a:pt x="6" y="313"/>
                      <a:pt x="7" y="316"/>
                    </a:cubicBezTo>
                    <a:cubicBezTo>
                      <a:pt x="8" y="318"/>
                      <a:pt x="8" y="321"/>
                      <a:pt x="11" y="321"/>
                    </a:cubicBezTo>
                    <a:cubicBezTo>
                      <a:pt x="12" y="321"/>
                      <a:pt x="13" y="321"/>
                      <a:pt x="14" y="321"/>
                    </a:cubicBezTo>
                    <a:cubicBezTo>
                      <a:pt x="15" y="322"/>
                      <a:pt x="15" y="324"/>
                      <a:pt x="17" y="324"/>
                    </a:cubicBezTo>
                    <a:cubicBezTo>
                      <a:pt x="22" y="324"/>
                      <a:pt x="24" y="320"/>
                      <a:pt x="29" y="320"/>
                    </a:cubicBezTo>
                    <a:cubicBezTo>
                      <a:pt x="36" y="320"/>
                      <a:pt x="40" y="324"/>
                      <a:pt x="43" y="330"/>
                    </a:cubicBezTo>
                    <a:cubicBezTo>
                      <a:pt x="44" y="333"/>
                      <a:pt x="44" y="336"/>
                      <a:pt x="44" y="339"/>
                    </a:cubicBezTo>
                    <a:cubicBezTo>
                      <a:pt x="45" y="342"/>
                      <a:pt x="47" y="344"/>
                      <a:pt x="48" y="347"/>
                    </a:cubicBezTo>
                    <a:cubicBezTo>
                      <a:pt x="50" y="352"/>
                      <a:pt x="50" y="356"/>
                      <a:pt x="50" y="362"/>
                    </a:cubicBezTo>
                    <a:cubicBezTo>
                      <a:pt x="50" y="364"/>
                      <a:pt x="51" y="364"/>
                      <a:pt x="51" y="366"/>
                    </a:cubicBezTo>
                    <a:cubicBezTo>
                      <a:pt x="51" y="370"/>
                      <a:pt x="48" y="372"/>
                      <a:pt x="47" y="377"/>
                    </a:cubicBezTo>
                    <a:cubicBezTo>
                      <a:pt x="47" y="381"/>
                      <a:pt x="47" y="383"/>
                      <a:pt x="46" y="387"/>
                    </a:cubicBezTo>
                    <a:cubicBezTo>
                      <a:pt x="45" y="391"/>
                      <a:pt x="41" y="391"/>
                      <a:pt x="41" y="395"/>
                    </a:cubicBezTo>
                    <a:cubicBezTo>
                      <a:pt x="41" y="396"/>
                      <a:pt x="43" y="397"/>
                      <a:pt x="43" y="398"/>
                    </a:cubicBezTo>
                    <a:cubicBezTo>
                      <a:pt x="44" y="402"/>
                      <a:pt x="44" y="402"/>
                      <a:pt x="44" y="402"/>
                    </a:cubicBezTo>
                    <a:cubicBezTo>
                      <a:pt x="39" y="409"/>
                      <a:pt x="40" y="416"/>
                      <a:pt x="38" y="424"/>
                    </a:cubicBezTo>
                    <a:cubicBezTo>
                      <a:pt x="36" y="428"/>
                      <a:pt x="34" y="429"/>
                      <a:pt x="34" y="433"/>
                    </a:cubicBezTo>
                    <a:cubicBezTo>
                      <a:pt x="34" y="437"/>
                      <a:pt x="37" y="439"/>
                      <a:pt x="39" y="443"/>
                    </a:cubicBezTo>
                    <a:cubicBezTo>
                      <a:pt x="40" y="442"/>
                      <a:pt x="41" y="441"/>
                      <a:pt x="43" y="441"/>
                    </a:cubicBezTo>
                    <a:cubicBezTo>
                      <a:pt x="46" y="441"/>
                      <a:pt x="45" y="446"/>
                      <a:pt x="47" y="446"/>
                    </a:cubicBezTo>
                    <a:cubicBezTo>
                      <a:pt x="48" y="446"/>
                      <a:pt x="49" y="445"/>
                      <a:pt x="50" y="445"/>
                    </a:cubicBezTo>
                    <a:cubicBezTo>
                      <a:pt x="51" y="446"/>
                      <a:pt x="51" y="447"/>
                      <a:pt x="53" y="449"/>
                    </a:cubicBezTo>
                    <a:cubicBezTo>
                      <a:pt x="55" y="450"/>
                      <a:pt x="57" y="449"/>
                      <a:pt x="59" y="449"/>
                    </a:cubicBezTo>
                    <a:cubicBezTo>
                      <a:pt x="62" y="449"/>
                      <a:pt x="64" y="449"/>
                      <a:pt x="65" y="447"/>
                    </a:cubicBezTo>
                    <a:cubicBezTo>
                      <a:pt x="67" y="445"/>
                      <a:pt x="67" y="442"/>
                      <a:pt x="70" y="442"/>
                    </a:cubicBezTo>
                    <a:cubicBezTo>
                      <a:pt x="73" y="442"/>
                      <a:pt x="75" y="444"/>
                      <a:pt x="78" y="444"/>
                    </a:cubicBezTo>
                    <a:cubicBezTo>
                      <a:pt x="84" y="444"/>
                      <a:pt x="87" y="439"/>
                      <a:pt x="93" y="439"/>
                    </a:cubicBezTo>
                    <a:cubicBezTo>
                      <a:pt x="95" y="439"/>
                      <a:pt x="95" y="442"/>
                      <a:pt x="97" y="443"/>
                    </a:cubicBezTo>
                    <a:cubicBezTo>
                      <a:pt x="101" y="443"/>
                      <a:pt x="101" y="443"/>
                      <a:pt x="101" y="443"/>
                    </a:cubicBezTo>
                    <a:cubicBezTo>
                      <a:pt x="101" y="442"/>
                      <a:pt x="101" y="442"/>
                      <a:pt x="101" y="442"/>
                    </a:cubicBezTo>
                    <a:cubicBezTo>
                      <a:pt x="97" y="438"/>
                      <a:pt x="97" y="435"/>
                      <a:pt x="95" y="430"/>
                    </a:cubicBezTo>
                    <a:cubicBezTo>
                      <a:pt x="93" y="424"/>
                      <a:pt x="91" y="420"/>
                      <a:pt x="91" y="413"/>
                    </a:cubicBezTo>
                    <a:cubicBezTo>
                      <a:pt x="91" y="411"/>
                      <a:pt x="91" y="410"/>
                      <a:pt x="91" y="407"/>
                    </a:cubicBezTo>
                    <a:cubicBezTo>
                      <a:pt x="91" y="401"/>
                      <a:pt x="91" y="401"/>
                      <a:pt x="91" y="401"/>
                    </a:cubicBezTo>
                    <a:cubicBezTo>
                      <a:pt x="91" y="398"/>
                      <a:pt x="96" y="399"/>
                      <a:pt x="97" y="396"/>
                    </a:cubicBezTo>
                    <a:cubicBezTo>
                      <a:pt x="98" y="394"/>
                      <a:pt x="97" y="393"/>
                      <a:pt x="97" y="391"/>
                    </a:cubicBezTo>
                    <a:cubicBezTo>
                      <a:pt x="98" y="389"/>
                      <a:pt x="100" y="388"/>
                      <a:pt x="100" y="387"/>
                    </a:cubicBezTo>
                    <a:cubicBezTo>
                      <a:pt x="100" y="384"/>
                      <a:pt x="98" y="383"/>
                      <a:pt x="97" y="381"/>
                    </a:cubicBezTo>
                    <a:cubicBezTo>
                      <a:pt x="96" y="378"/>
                      <a:pt x="96" y="377"/>
                      <a:pt x="96" y="373"/>
                    </a:cubicBezTo>
                    <a:cubicBezTo>
                      <a:pt x="96" y="372"/>
                      <a:pt x="95" y="371"/>
                      <a:pt x="95" y="369"/>
                    </a:cubicBezTo>
                    <a:cubicBezTo>
                      <a:pt x="95" y="367"/>
                      <a:pt x="96" y="366"/>
                      <a:pt x="96" y="364"/>
                    </a:cubicBezTo>
                    <a:cubicBezTo>
                      <a:pt x="96" y="360"/>
                      <a:pt x="94" y="358"/>
                      <a:pt x="94" y="354"/>
                    </a:cubicBezTo>
                    <a:cubicBezTo>
                      <a:pt x="94" y="348"/>
                      <a:pt x="94" y="348"/>
                      <a:pt x="94" y="348"/>
                    </a:cubicBezTo>
                    <a:cubicBezTo>
                      <a:pt x="94" y="344"/>
                      <a:pt x="94" y="342"/>
                      <a:pt x="96" y="339"/>
                    </a:cubicBezTo>
                    <a:cubicBezTo>
                      <a:pt x="98" y="337"/>
                      <a:pt x="101" y="335"/>
                      <a:pt x="101" y="331"/>
                    </a:cubicBezTo>
                    <a:cubicBezTo>
                      <a:pt x="101" y="328"/>
                      <a:pt x="100" y="327"/>
                      <a:pt x="99" y="324"/>
                    </a:cubicBezTo>
                    <a:cubicBezTo>
                      <a:pt x="99" y="322"/>
                      <a:pt x="99" y="320"/>
                      <a:pt x="99" y="318"/>
                    </a:cubicBezTo>
                    <a:cubicBezTo>
                      <a:pt x="99" y="310"/>
                      <a:pt x="99" y="310"/>
                      <a:pt x="99" y="310"/>
                    </a:cubicBezTo>
                    <a:cubicBezTo>
                      <a:pt x="99" y="307"/>
                      <a:pt x="98" y="305"/>
                      <a:pt x="97" y="303"/>
                    </a:cubicBezTo>
                    <a:cubicBezTo>
                      <a:pt x="97" y="302"/>
                      <a:pt x="97" y="301"/>
                      <a:pt x="96" y="300"/>
                    </a:cubicBezTo>
                    <a:cubicBezTo>
                      <a:pt x="95" y="298"/>
                      <a:pt x="93" y="298"/>
                      <a:pt x="92" y="296"/>
                    </a:cubicBezTo>
                    <a:cubicBezTo>
                      <a:pt x="91" y="295"/>
                      <a:pt x="92" y="294"/>
                      <a:pt x="91" y="292"/>
                    </a:cubicBezTo>
                    <a:cubicBezTo>
                      <a:pt x="90" y="288"/>
                      <a:pt x="88" y="287"/>
                      <a:pt x="88" y="283"/>
                    </a:cubicBezTo>
                    <a:cubicBezTo>
                      <a:pt x="88" y="282"/>
                      <a:pt x="90" y="282"/>
                      <a:pt x="91" y="281"/>
                    </a:cubicBezTo>
                    <a:cubicBezTo>
                      <a:pt x="94" y="279"/>
                      <a:pt x="96" y="278"/>
                      <a:pt x="99" y="277"/>
                    </a:cubicBezTo>
                    <a:cubicBezTo>
                      <a:pt x="102" y="275"/>
                      <a:pt x="104" y="274"/>
                      <a:pt x="106" y="272"/>
                    </a:cubicBezTo>
                    <a:cubicBezTo>
                      <a:pt x="108" y="270"/>
                      <a:pt x="109" y="267"/>
                      <a:pt x="112" y="266"/>
                    </a:cubicBezTo>
                    <a:cubicBezTo>
                      <a:pt x="116" y="264"/>
                      <a:pt x="118" y="264"/>
                      <a:pt x="122" y="264"/>
                    </a:cubicBezTo>
                    <a:cubicBezTo>
                      <a:pt x="126" y="264"/>
                      <a:pt x="127" y="266"/>
                      <a:pt x="131" y="267"/>
                    </a:cubicBezTo>
                    <a:cubicBezTo>
                      <a:pt x="134" y="268"/>
                      <a:pt x="139" y="268"/>
                      <a:pt x="139" y="271"/>
                    </a:cubicBezTo>
                    <a:cubicBezTo>
                      <a:pt x="139" y="273"/>
                      <a:pt x="136" y="274"/>
                      <a:pt x="136" y="275"/>
                    </a:cubicBezTo>
                    <a:cubicBezTo>
                      <a:pt x="136" y="277"/>
                      <a:pt x="138" y="277"/>
                      <a:pt x="138" y="278"/>
                    </a:cubicBezTo>
                    <a:cubicBezTo>
                      <a:pt x="139" y="280"/>
                      <a:pt x="139" y="281"/>
                      <a:pt x="139" y="283"/>
                    </a:cubicBezTo>
                    <a:cubicBezTo>
                      <a:pt x="139" y="286"/>
                      <a:pt x="139" y="287"/>
                      <a:pt x="139" y="289"/>
                    </a:cubicBezTo>
                    <a:cubicBezTo>
                      <a:pt x="139" y="297"/>
                      <a:pt x="139" y="297"/>
                      <a:pt x="139" y="297"/>
                    </a:cubicBezTo>
                    <a:cubicBezTo>
                      <a:pt x="139" y="299"/>
                      <a:pt x="136" y="300"/>
                      <a:pt x="135" y="301"/>
                    </a:cubicBezTo>
                    <a:cubicBezTo>
                      <a:pt x="133" y="303"/>
                      <a:pt x="132" y="305"/>
                      <a:pt x="131" y="308"/>
                    </a:cubicBezTo>
                    <a:cubicBezTo>
                      <a:pt x="129" y="311"/>
                      <a:pt x="126" y="313"/>
                      <a:pt x="126" y="318"/>
                    </a:cubicBezTo>
                    <a:cubicBezTo>
                      <a:pt x="126" y="321"/>
                      <a:pt x="129" y="321"/>
                      <a:pt x="131" y="323"/>
                    </a:cubicBezTo>
                    <a:cubicBezTo>
                      <a:pt x="139" y="330"/>
                      <a:pt x="148" y="330"/>
                      <a:pt x="150" y="339"/>
                    </a:cubicBezTo>
                    <a:cubicBezTo>
                      <a:pt x="150" y="342"/>
                      <a:pt x="153" y="342"/>
                      <a:pt x="156" y="343"/>
                    </a:cubicBezTo>
                    <a:cubicBezTo>
                      <a:pt x="159" y="344"/>
                      <a:pt x="160" y="345"/>
                      <a:pt x="162" y="347"/>
                    </a:cubicBezTo>
                    <a:cubicBezTo>
                      <a:pt x="164" y="349"/>
                      <a:pt x="166" y="350"/>
                      <a:pt x="169" y="350"/>
                    </a:cubicBezTo>
                    <a:cubicBezTo>
                      <a:pt x="171" y="350"/>
                      <a:pt x="174" y="350"/>
                      <a:pt x="174" y="353"/>
                    </a:cubicBezTo>
                    <a:cubicBezTo>
                      <a:pt x="174" y="354"/>
                      <a:pt x="173" y="355"/>
                      <a:pt x="172" y="356"/>
                    </a:cubicBezTo>
                    <a:cubicBezTo>
                      <a:pt x="171" y="359"/>
                      <a:pt x="169" y="362"/>
                      <a:pt x="166" y="362"/>
                    </a:cubicBezTo>
                    <a:cubicBezTo>
                      <a:pt x="166" y="368"/>
                      <a:pt x="166" y="368"/>
                      <a:pt x="166" y="368"/>
                    </a:cubicBezTo>
                    <a:cubicBezTo>
                      <a:pt x="166" y="373"/>
                      <a:pt x="163" y="376"/>
                      <a:pt x="163" y="381"/>
                    </a:cubicBezTo>
                    <a:cubicBezTo>
                      <a:pt x="163" y="384"/>
                      <a:pt x="164" y="385"/>
                      <a:pt x="164" y="387"/>
                    </a:cubicBezTo>
                    <a:cubicBezTo>
                      <a:pt x="164" y="389"/>
                      <a:pt x="164" y="391"/>
                      <a:pt x="166" y="392"/>
                    </a:cubicBezTo>
                    <a:cubicBezTo>
                      <a:pt x="167" y="394"/>
                      <a:pt x="170" y="392"/>
                      <a:pt x="172" y="393"/>
                    </a:cubicBezTo>
                    <a:cubicBezTo>
                      <a:pt x="174" y="394"/>
                      <a:pt x="175" y="397"/>
                      <a:pt x="177" y="397"/>
                    </a:cubicBezTo>
                    <a:cubicBezTo>
                      <a:pt x="179" y="397"/>
                      <a:pt x="180" y="396"/>
                      <a:pt x="183" y="396"/>
                    </a:cubicBezTo>
                    <a:cubicBezTo>
                      <a:pt x="187" y="396"/>
                      <a:pt x="189" y="397"/>
                      <a:pt x="193" y="397"/>
                    </a:cubicBezTo>
                    <a:cubicBezTo>
                      <a:pt x="197" y="397"/>
                      <a:pt x="199" y="397"/>
                      <a:pt x="202" y="396"/>
                    </a:cubicBezTo>
                    <a:cubicBezTo>
                      <a:pt x="200" y="393"/>
                      <a:pt x="197" y="391"/>
                      <a:pt x="197" y="388"/>
                    </a:cubicBezTo>
                    <a:cubicBezTo>
                      <a:pt x="197" y="385"/>
                      <a:pt x="199" y="383"/>
                      <a:pt x="201" y="381"/>
                    </a:cubicBezTo>
                    <a:cubicBezTo>
                      <a:pt x="202" y="380"/>
                      <a:pt x="203" y="378"/>
                      <a:pt x="204" y="378"/>
                    </a:cubicBezTo>
                    <a:cubicBezTo>
                      <a:pt x="206" y="376"/>
                      <a:pt x="208" y="377"/>
                      <a:pt x="211" y="376"/>
                    </a:cubicBezTo>
                    <a:cubicBezTo>
                      <a:pt x="217" y="374"/>
                      <a:pt x="221" y="372"/>
                      <a:pt x="228" y="372"/>
                    </a:cubicBezTo>
                    <a:cubicBezTo>
                      <a:pt x="230" y="372"/>
                      <a:pt x="232" y="371"/>
                      <a:pt x="234" y="372"/>
                    </a:cubicBezTo>
                    <a:cubicBezTo>
                      <a:pt x="236" y="373"/>
                      <a:pt x="235" y="377"/>
                      <a:pt x="238" y="377"/>
                    </a:cubicBezTo>
                    <a:cubicBezTo>
                      <a:pt x="239" y="377"/>
                      <a:pt x="240" y="375"/>
                      <a:pt x="240" y="373"/>
                    </a:cubicBezTo>
                    <a:cubicBezTo>
                      <a:pt x="240" y="362"/>
                      <a:pt x="249" y="381"/>
                      <a:pt x="249" y="359"/>
                    </a:cubicBezTo>
                    <a:cubicBezTo>
                      <a:pt x="249" y="348"/>
                      <a:pt x="246" y="353"/>
                      <a:pt x="240" y="353"/>
                    </a:cubicBezTo>
                    <a:cubicBezTo>
                      <a:pt x="236" y="353"/>
                      <a:pt x="235" y="350"/>
                      <a:pt x="233" y="346"/>
                    </a:cubicBezTo>
                    <a:cubicBezTo>
                      <a:pt x="232" y="340"/>
                      <a:pt x="227" y="339"/>
                      <a:pt x="225" y="334"/>
                    </a:cubicBezTo>
                    <a:cubicBezTo>
                      <a:pt x="221" y="327"/>
                      <a:pt x="208" y="329"/>
                      <a:pt x="208" y="321"/>
                    </a:cubicBezTo>
                    <a:cubicBezTo>
                      <a:pt x="208" y="318"/>
                      <a:pt x="211" y="318"/>
                      <a:pt x="211" y="315"/>
                    </a:cubicBezTo>
                    <a:cubicBezTo>
                      <a:pt x="211" y="312"/>
                      <a:pt x="210" y="311"/>
                      <a:pt x="210" y="308"/>
                    </a:cubicBezTo>
                    <a:cubicBezTo>
                      <a:pt x="210" y="308"/>
                      <a:pt x="211" y="307"/>
                      <a:pt x="211" y="307"/>
                    </a:cubicBezTo>
                    <a:cubicBezTo>
                      <a:pt x="213" y="307"/>
                      <a:pt x="213" y="309"/>
                      <a:pt x="214" y="310"/>
                    </a:cubicBezTo>
                    <a:cubicBezTo>
                      <a:pt x="220" y="316"/>
                      <a:pt x="213" y="305"/>
                      <a:pt x="213" y="305"/>
                    </a:cubicBezTo>
                    <a:cubicBezTo>
                      <a:pt x="213" y="303"/>
                      <a:pt x="215" y="303"/>
                      <a:pt x="216" y="303"/>
                    </a:cubicBezTo>
                    <a:cubicBezTo>
                      <a:pt x="219" y="301"/>
                      <a:pt x="221" y="301"/>
                      <a:pt x="221" y="298"/>
                    </a:cubicBezTo>
                    <a:cubicBezTo>
                      <a:pt x="221" y="296"/>
                      <a:pt x="221" y="293"/>
                      <a:pt x="219" y="292"/>
                    </a:cubicBezTo>
                    <a:cubicBezTo>
                      <a:pt x="217" y="292"/>
                      <a:pt x="215" y="293"/>
                      <a:pt x="213" y="292"/>
                    </a:cubicBezTo>
                    <a:cubicBezTo>
                      <a:pt x="211" y="291"/>
                      <a:pt x="211" y="288"/>
                      <a:pt x="211" y="285"/>
                    </a:cubicBezTo>
                    <a:cubicBezTo>
                      <a:pt x="211" y="283"/>
                      <a:pt x="213" y="282"/>
                      <a:pt x="213" y="280"/>
                    </a:cubicBezTo>
                    <a:cubicBezTo>
                      <a:pt x="213" y="278"/>
                      <a:pt x="213" y="278"/>
                      <a:pt x="213" y="278"/>
                    </a:cubicBezTo>
                    <a:cubicBezTo>
                      <a:pt x="211" y="278"/>
                      <a:pt x="211" y="278"/>
                      <a:pt x="211" y="278"/>
                    </a:cubicBezTo>
                    <a:cubicBezTo>
                      <a:pt x="210" y="278"/>
                      <a:pt x="209" y="279"/>
                      <a:pt x="208" y="279"/>
                    </a:cubicBezTo>
                    <a:cubicBezTo>
                      <a:pt x="205" y="279"/>
                      <a:pt x="204" y="275"/>
                      <a:pt x="203" y="273"/>
                    </a:cubicBezTo>
                    <a:cubicBezTo>
                      <a:pt x="201" y="270"/>
                      <a:pt x="197" y="272"/>
                      <a:pt x="196" y="269"/>
                    </a:cubicBezTo>
                    <a:cubicBezTo>
                      <a:pt x="195" y="266"/>
                      <a:pt x="196" y="264"/>
                      <a:pt x="195" y="261"/>
                    </a:cubicBezTo>
                    <a:cubicBezTo>
                      <a:pt x="194" y="258"/>
                      <a:pt x="191" y="257"/>
                      <a:pt x="188" y="25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0" name="Freeform 67"/>
              <p:cNvSpPr>
                <a:spLocks/>
              </p:cNvSpPr>
              <p:nvPr/>
            </p:nvSpPr>
            <p:spPr bwMode="auto">
              <a:xfrm>
                <a:off x="5383213" y="2592388"/>
                <a:ext cx="123825" cy="69850"/>
              </a:xfrm>
              <a:custGeom>
                <a:avLst/>
                <a:gdLst/>
                <a:ahLst/>
                <a:cxnLst>
                  <a:cxn ang="0">
                    <a:pos x="26" y="10"/>
                  </a:cxn>
                  <a:cxn ang="0">
                    <a:pos x="32" y="5"/>
                  </a:cxn>
                  <a:cxn ang="0">
                    <a:pos x="35" y="2"/>
                  </a:cxn>
                  <a:cxn ang="0">
                    <a:pos x="43" y="4"/>
                  </a:cxn>
                  <a:cxn ang="0">
                    <a:pos x="43" y="15"/>
                  </a:cxn>
                  <a:cxn ang="0">
                    <a:pos x="36" y="19"/>
                  </a:cxn>
                  <a:cxn ang="0">
                    <a:pos x="29" y="25"/>
                  </a:cxn>
                  <a:cxn ang="0">
                    <a:pos x="26" y="25"/>
                  </a:cxn>
                  <a:cxn ang="0">
                    <a:pos x="26" y="21"/>
                  </a:cxn>
                  <a:cxn ang="0">
                    <a:pos x="23" y="18"/>
                  </a:cxn>
                  <a:cxn ang="0">
                    <a:pos x="23" y="12"/>
                  </a:cxn>
                  <a:cxn ang="0">
                    <a:pos x="22" y="10"/>
                  </a:cxn>
                  <a:cxn ang="0">
                    <a:pos x="10" y="18"/>
                  </a:cxn>
                  <a:cxn ang="0">
                    <a:pos x="5" y="22"/>
                  </a:cxn>
                  <a:cxn ang="0">
                    <a:pos x="4" y="22"/>
                  </a:cxn>
                  <a:cxn ang="0">
                    <a:pos x="4" y="13"/>
                  </a:cxn>
                  <a:cxn ang="0">
                    <a:pos x="0" y="13"/>
                  </a:cxn>
                  <a:cxn ang="0">
                    <a:pos x="0" y="11"/>
                  </a:cxn>
                  <a:cxn ang="0">
                    <a:pos x="4" y="2"/>
                  </a:cxn>
                  <a:cxn ang="0">
                    <a:pos x="12" y="2"/>
                  </a:cxn>
                  <a:cxn ang="0">
                    <a:pos x="21" y="0"/>
                  </a:cxn>
                  <a:cxn ang="0">
                    <a:pos x="24" y="0"/>
                  </a:cxn>
                  <a:cxn ang="0">
                    <a:pos x="26" y="10"/>
                  </a:cxn>
                </a:cxnLst>
                <a:rect l="0" t="0" r="r" b="b"/>
                <a:pathLst>
                  <a:path w="44" h="25">
                    <a:moveTo>
                      <a:pt x="26" y="10"/>
                    </a:moveTo>
                    <a:cubicBezTo>
                      <a:pt x="29" y="9"/>
                      <a:pt x="31" y="8"/>
                      <a:pt x="32" y="5"/>
                    </a:cubicBezTo>
                    <a:cubicBezTo>
                      <a:pt x="33" y="4"/>
                      <a:pt x="34" y="2"/>
                      <a:pt x="35" y="2"/>
                    </a:cubicBezTo>
                    <a:cubicBezTo>
                      <a:pt x="38" y="2"/>
                      <a:pt x="40" y="3"/>
                      <a:pt x="43" y="4"/>
                    </a:cubicBezTo>
                    <a:cubicBezTo>
                      <a:pt x="43" y="8"/>
                      <a:pt x="44" y="11"/>
                      <a:pt x="43" y="15"/>
                    </a:cubicBezTo>
                    <a:cubicBezTo>
                      <a:pt x="41" y="18"/>
                      <a:pt x="39" y="18"/>
                      <a:pt x="36" y="19"/>
                    </a:cubicBezTo>
                    <a:cubicBezTo>
                      <a:pt x="33" y="21"/>
                      <a:pt x="33" y="25"/>
                      <a:pt x="29" y="25"/>
                    </a:cubicBezTo>
                    <a:cubicBezTo>
                      <a:pt x="26" y="25"/>
                      <a:pt x="26" y="25"/>
                      <a:pt x="26" y="25"/>
                    </a:cubicBezTo>
                    <a:cubicBezTo>
                      <a:pt x="26" y="24"/>
                      <a:pt x="27" y="23"/>
                      <a:pt x="26" y="21"/>
                    </a:cubicBezTo>
                    <a:cubicBezTo>
                      <a:pt x="25" y="20"/>
                      <a:pt x="23" y="20"/>
                      <a:pt x="23" y="18"/>
                    </a:cubicBezTo>
                    <a:cubicBezTo>
                      <a:pt x="23" y="12"/>
                      <a:pt x="23" y="12"/>
                      <a:pt x="23" y="12"/>
                    </a:cubicBezTo>
                    <a:cubicBezTo>
                      <a:pt x="23" y="11"/>
                      <a:pt x="22" y="11"/>
                      <a:pt x="22" y="10"/>
                    </a:cubicBezTo>
                    <a:cubicBezTo>
                      <a:pt x="17" y="11"/>
                      <a:pt x="14" y="14"/>
                      <a:pt x="10" y="18"/>
                    </a:cubicBezTo>
                    <a:cubicBezTo>
                      <a:pt x="8" y="19"/>
                      <a:pt x="8" y="22"/>
                      <a:pt x="5" y="22"/>
                    </a:cubicBezTo>
                    <a:cubicBezTo>
                      <a:pt x="4" y="22"/>
                      <a:pt x="4" y="22"/>
                      <a:pt x="4" y="22"/>
                    </a:cubicBezTo>
                    <a:cubicBezTo>
                      <a:pt x="3" y="19"/>
                      <a:pt x="3" y="17"/>
                      <a:pt x="4" y="13"/>
                    </a:cubicBezTo>
                    <a:cubicBezTo>
                      <a:pt x="2" y="13"/>
                      <a:pt x="1" y="13"/>
                      <a:pt x="0" y="13"/>
                    </a:cubicBezTo>
                    <a:cubicBezTo>
                      <a:pt x="0" y="11"/>
                      <a:pt x="0" y="11"/>
                      <a:pt x="0" y="11"/>
                    </a:cubicBezTo>
                    <a:cubicBezTo>
                      <a:pt x="2" y="7"/>
                      <a:pt x="1" y="5"/>
                      <a:pt x="4" y="2"/>
                    </a:cubicBezTo>
                    <a:cubicBezTo>
                      <a:pt x="12" y="2"/>
                      <a:pt x="12" y="2"/>
                      <a:pt x="12" y="2"/>
                    </a:cubicBezTo>
                    <a:cubicBezTo>
                      <a:pt x="16" y="2"/>
                      <a:pt x="18" y="0"/>
                      <a:pt x="21" y="0"/>
                    </a:cubicBezTo>
                    <a:cubicBezTo>
                      <a:pt x="23" y="0"/>
                      <a:pt x="23" y="0"/>
                      <a:pt x="24" y="0"/>
                    </a:cubicBezTo>
                    <a:cubicBezTo>
                      <a:pt x="24" y="4"/>
                      <a:pt x="24" y="6"/>
                      <a:pt x="26"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1" name="Freeform 68"/>
              <p:cNvSpPr>
                <a:spLocks/>
              </p:cNvSpPr>
              <p:nvPr/>
            </p:nvSpPr>
            <p:spPr bwMode="auto">
              <a:xfrm>
                <a:off x="5899150" y="2727325"/>
                <a:ext cx="25400" cy="39688"/>
              </a:xfrm>
              <a:custGeom>
                <a:avLst/>
                <a:gdLst/>
                <a:ahLst/>
                <a:cxnLst>
                  <a:cxn ang="0">
                    <a:pos x="0" y="10"/>
                  </a:cxn>
                  <a:cxn ang="0">
                    <a:pos x="3" y="14"/>
                  </a:cxn>
                  <a:cxn ang="0">
                    <a:pos x="6" y="10"/>
                  </a:cxn>
                  <a:cxn ang="0">
                    <a:pos x="9" y="5"/>
                  </a:cxn>
                  <a:cxn ang="0">
                    <a:pos x="4" y="0"/>
                  </a:cxn>
                  <a:cxn ang="0">
                    <a:pos x="2" y="2"/>
                  </a:cxn>
                  <a:cxn ang="0">
                    <a:pos x="0" y="10"/>
                  </a:cxn>
                </a:cxnLst>
                <a:rect l="0" t="0" r="r" b="b"/>
                <a:pathLst>
                  <a:path w="9" h="14">
                    <a:moveTo>
                      <a:pt x="0" y="10"/>
                    </a:moveTo>
                    <a:cubicBezTo>
                      <a:pt x="0" y="12"/>
                      <a:pt x="1" y="14"/>
                      <a:pt x="3" y="14"/>
                    </a:cubicBezTo>
                    <a:cubicBezTo>
                      <a:pt x="5" y="14"/>
                      <a:pt x="5" y="12"/>
                      <a:pt x="6" y="10"/>
                    </a:cubicBezTo>
                    <a:cubicBezTo>
                      <a:pt x="7" y="8"/>
                      <a:pt x="9" y="7"/>
                      <a:pt x="9" y="5"/>
                    </a:cubicBezTo>
                    <a:cubicBezTo>
                      <a:pt x="9" y="2"/>
                      <a:pt x="7" y="0"/>
                      <a:pt x="4" y="0"/>
                    </a:cubicBezTo>
                    <a:cubicBezTo>
                      <a:pt x="3" y="0"/>
                      <a:pt x="2" y="1"/>
                      <a:pt x="2" y="2"/>
                    </a:cubicBezTo>
                    <a:cubicBezTo>
                      <a:pt x="0" y="5"/>
                      <a:pt x="0" y="7"/>
                      <a:pt x="0"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2" name="Freeform 69"/>
              <p:cNvSpPr>
                <a:spLocks/>
              </p:cNvSpPr>
              <p:nvPr/>
            </p:nvSpPr>
            <p:spPr bwMode="auto">
              <a:xfrm>
                <a:off x="5815013" y="2697163"/>
                <a:ext cx="157163" cy="26988"/>
              </a:xfrm>
              <a:custGeom>
                <a:avLst/>
                <a:gdLst/>
                <a:ahLst/>
                <a:cxnLst>
                  <a:cxn ang="0">
                    <a:pos x="0" y="0"/>
                  </a:cxn>
                  <a:cxn ang="0">
                    <a:pos x="0" y="6"/>
                  </a:cxn>
                  <a:cxn ang="0">
                    <a:pos x="4" y="6"/>
                  </a:cxn>
                  <a:cxn ang="0">
                    <a:pos x="5" y="9"/>
                  </a:cxn>
                  <a:cxn ang="0">
                    <a:pos x="10" y="10"/>
                  </a:cxn>
                  <a:cxn ang="0">
                    <a:pos x="24" y="8"/>
                  </a:cxn>
                  <a:cxn ang="0">
                    <a:pos x="28" y="6"/>
                  </a:cxn>
                  <a:cxn ang="0">
                    <a:pos x="35" y="8"/>
                  </a:cxn>
                  <a:cxn ang="0">
                    <a:pos x="56" y="3"/>
                  </a:cxn>
                  <a:cxn ang="0">
                    <a:pos x="56" y="2"/>
                  </a:cxn>
                  <a:cxn ang="0">
                    <a:pos x="35" y="0"/>
                  </a:cxn>
                  <a:cxn ang="0">
                    <a:pos x="18" y="1"/>
                  </a:cxn>
                  <a:cxn ang="0">
                    <a:pos x="0" y="0"/>
                  </a:cxn>
                </a:cxnLst>
                <a:rect l="0" t="0" r="r" b="b"/>
                <a:pathLst>
                  <a:path w="56" h="10">
                    <a:moveTo>
                      <a:pt x="0" y="0"/>
                    </a:moveTo>
                    <a:cubicBezTo>
                      <a:pt x="0" y="6"/>
                      <a:pt x="0" y="6"/>
                      <a:pt x="0" y="6"/>
                    </a:cubicBezTo>
                    <a:cubicBezTo>
                      <a:pt x="1" y="6"/>
                      <a:pt x="3" y="5"/>
                      <a:pt x="4" y="6"/>
                    </a:cubicBezTo>
                    <a:cubicBezTo>
                      <a:pt x="5" y="7"/>
                      <a:pt x="4" y="8"/>
                      <a:pt x="5" y="9"/>
                    </a:cubicBezTo>
                    <a:cubicBezTo>
                      <a:pt x="7" y="10"/>
                      <a:pt x="8" y="10"/>
                      <a:pt x="10" y="10"/>
                    </a:cubicBezTo>
                    <a:cubicBezTo>
                      <a:pt x="15" y="10"/>
                      <a:pt x="19" y="9"/>
                      <a:pt x="24" y="8"/>
                    </a:cubicBezTo>
                    <a:cubicBezTo>
                      <a:pt x="26" y="8"/>
                      <a:pt x="27" y="6"/>
                      <a:pt x="28" y="6"/>
                    </a:cubicBezTo>
                    <a:cubicBezTo>
                      <a:pt x="31" y="6"/>
                      <a:pt x="33" y="8"/>
                      <a:pt x="35" y="8"/>
                    </a:cubicBezTo>
                    <a:cubicBezTo>
                      <a:pt x="44" y="8"/>
                      <a:pt x="49" y="7"/>
                      <a:pt x="56" y="3"/>
                    </a:cubicBezTo>
                    <a:cubicBezTo>
                      <a:pt x="56" y="2"/>
                      <a:pt x="56" y="2"/>
                      <a:pt x="56" y="2"/>
                    </a:cubicBezTo>
                    <a:cubicBezTo>
                      <a:pt x="48" y="1"/>
                      <a:pt x="44" y="0"/>
                      <a:pt x="35" y="0"/>
                    </a:cubicBezTo>
                    <a:cubicBezTo>
                      <a:pt x="28" y="0"/>
                      <a:pt x="25" y="1"/>
                      <a:pt x="18" y="1"/>
                    </a:cubicBezTo>
                    <a:cubicBezTo>
                      <a:pt x="11" y="1"/>
                      <a:pt x="7" y="1"/>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3" name="Freeform 70"/>
              <p:cNvSpPr>
                <a:spLocks/>
              </p:cNvSpPr>
              <p:nvPr/>
            </p:nvSpPr>
            <p:spPr bwMode="auto">
              <a:xfrm>
                <a:off x="5640388" y="2671763"/>
                <a:ext cx="169863" cy="65088"/>
              </a:xfrm>
              <a:custGeom>
                <a:avLst/>
                <a:gdLst/>
                <a:ahLst/>
                <a:cxnLst>
                  <a:cxn ang="0">
                    <a:pos x="2" y="9"/>
                  </a:cxn>
                  <a:cxn ang="0">
                    <a:pos x="2" y="3"/>
                  </a:cxn>
                  <a:cxn ang="0">
                    <a:pos x="8" y="2"/>
                  </a:cxn>
                  <a:cxn ang="0">
                    <a:pos x="17" y="0"/>
                  </a:cxn>
                  <a:cxn ang="0">
                    <a:pos x="21" y="1"/>
                  </a:cxn>
                  <a:cxn ang="0">
                    <a:pos x="36" y="3"/>
                  </a:cxn>
                  <a:cxn ang="0">
                    <a:pos x="46" y="8"/>
                  </a:cxn>
                  <a:cxn ang="0">
                    <a:pos x="47" y="5"/>
                  </a:cxn>
                  <a:cxn ang="0">
                    <a:pos x="51" y="5"/>
                  </a:cxn>
                  <a:cxn ang="0">
                    <a:pos x="51" y="9"/>
                  </a:cxn>
                  <a:cxn ang="0">
                    <a:pos x="52" y="9"/>
                  </a:cxn>
                  <a:cxn ang="0">
                    <a:pos x="55" y="5"/>
                  </a:cxn>
                  <a:cxn ang="0">
                    <a:pos x="58" y="5"/>
                  </a:cxn>
                  <a:cxn ang="0">
                    <a:pos x="60" y="14"/>
                  </a:cxn>
                  <a:cxn ang="0">
                    <a:pos x="46" y="17"/>
                  </a:cxn>
                  <a:cxn ang="0">
                    <a:pos x="42" y="17"/>
                  </a:cxn>
                  <a:cxn ang="0">
                    <a:pos x="38" y="19"/>
                  </a:cxn>
                  <a:cxn ang="0">
                    <a:pos x="32" y="15"/>
                  </a:cxn>
                  <a:cxn ang="0">
                    <a:pos x="28" y="17"/>
                  </a:cxn>
                  <a:cxn ang="0">
                    <a:pos x="9" y="23"/>
                  </a:cxn>
                  <a:cxn ang="0">
                    <a:pos x="0" y="11"/>
                  </a:cxn>
                  <a:cxn ang="0">
                    <a:pos x="2" y="9"/>
                  </a:cxn>
                </a:cxnLst>
                <a:rect l="0" t="0" r="r" b="b"/>
                <a:pathLst>
                  <a:path w="60" h="23">
                    <a:moveTo>
                      <a:pt x="2" y="9"/>
                    </a:moveTo>
                    <a:cubicBezTo>
                      <a:pt x="2" y="7"/>
                      <a:pt x="2" y="5"/>
                      <a:pt x="2" y="3"/>
                    </a:cubicBezTo>
                    <a:cubicBezTo>
                      <a:pt x="2" y="1"/>
                      <a:pt x="6" y="2"/>
                      <a:pt x="8" y="2"/>
                    </a:cubicBezTo>
                    <a:cubicBezTo>
                      <a:pt x="12" y="2"/>
                      <a:pt x="13" y="0"/>
                      <a:pt x="17" y="0"/>
                    </a:cubicBezTo>
                    <a:cubicBezTo>
                      <a:pt x="19" y="0"/>
                      <a:pt x="19" y="1"/>
                      <a:pt x="21" y="1"/>
                    </a:cubicBezTo>
                    <a:cubicBezTo>
                      <a:pt x="27" y="2"/>
                      <a:pt x="31" y="1"/>
                      <a:pt x="36" y="3"/>
                    </a:cubicBezTo>
                    <a:cubicBezTo>
                      <a:pt x="40" y="5"/>
                      <a:pt x="42" y="7"/>
                      <a:pt x="46" y="8"/>
                    </a:cubicBezTo>
                    <a:cubicBezTo>
                      <a:pt x="46" y="6"/>
                      <a:pt x="46" y="6"/>
                      <a:pt x="47" y="5"/>
                    </a:cubicBezTo>
                    <a:cubicBezTo>
                      <a:pt x="48" y="5"/>
                      <a:pt x="49" y="5"/>
                      <a:pt x="51" y="5"/>
                    </a:cubicBezTo>
                    <a:cubicBezTo>
                      <a:pt x="51" y="9"/>
                      <a:pt x="51" y="9"/>
                      <a:pt x="51" y="9"/>
                    </a:cubicBezTo>
                    <a:cubicBezTo>
                      <a:pt x="52" y="9"/>
                      <a:pt x="52" y="9"/>
                      <a:pt x="52" y="9"/>
                    </a:cubicBezTo>
                    <a:cubicBezTo>
                      <a:pt x="53" y="7"/>
                      <a:pt x="53" y="6"/>
                      <a:pt x="55" y="5"/>
                    </a:cubicBezTo>
                    <a:cubicBezTo>
                      <a:pt x="58" y="5"/>
                      <a:pt x="58" y="5"/>
                      <a:pt x="58" y="5"/>
                    </a:cubicBezTo>
                    <a:cubicBezTo>
                      <a:pt x="58" y="9"/>
                      <a:pt x="59" y="11"/>
                      <a:pt x="60" y="14"/>
                    </a:cubicBezTo>
                    <a:cubicBezTo>
                      <a:pt x="55" y="17"/>
                      <a:pt x="51" y="17"/>
                      <a:pt x="46" y="17"/>
                    </a:cubicBezTo>
                    <a:cubicBezTo>
                      <a:pt x="44" y="17"/>
                      <a:pt x="43" y="16"/>
                      <a:pt x="42" y="17"/>
                    </a:cubicBezTo>
                    <a:cubicBezTo>
                      <a:pt x="41" y="17"/>
                      <a:pt x="40" y="19"/>
                      <a:pt x="38" y="19"/>
                    </a:cubicBezTo>
                    <a:cubicBezTo>
                      <a:pt x="36" y="19"/>
                      <a:pt x="35" y="15"/>
                      <a:pt x="32" y="15"/>
                    </a:cubicBezTo>
                    <a:cubicBezTo>
                      <a:pt x="30" y="15"/>
                      <a:pt x="29" y="17"/>
                      <a:pt x="28" y="17"/>
                    </a:cubicBezTo>
                    <a:cubicBezTo>
                      <a:pt x="20" y="19"/>
                      <a:pt x="16" y="23"/>
                      <a:pt x="9" y="23"/>
                    </a:cubicBezTo>
                    <a:cubicBezTo>
                      <a:pt x="3" y="23"/>
                      <a:pt x="0" y="17"/>
                      <a:pt x="0" y="11"/>
                    </a:cubicBezTo>
                    <a:cubicBezTo>
                      <a:pt x="0" y="10"/>
                      <a:pt x="1" y="9"/>
                      <a:pt x="2" y="9"/>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4" name="Freeform 71"/>
              <p:cNvSpPr>
                <a:spLocks/>
              </p:cNvSpPr>
              <p:nvPr/>
            </p:nvSpPr>
            <p:spPr bwMode="auto">
              <a:xfrm>
                <a:off x="6215063" y="2009775"/>
                <a:ext cx="12700" cy="17463"/>
              </a:xfrm>
              <a:custGeom>
                <a:avLst/>
                <a:gdLst/>
                <a:ahLst/>
                <a:cxnLst>
                  <a:cxn ang="0">
                    <a:pos x="0" y="4"/>
                  </a:cxn>
                  <a:cxn ang="0">
                    <a:pos x="0" y="6"/>
                  </a:cxn>
                  <a:cxn ang="0">
                    <a:pos x="2" y="6"/>
                  </a:cxn>
                  <a:cxn ang="0">
                    <a:pos x="5" y="2"/>
                  </a:cxn>
                  <a:cxn ang="0">
                    <a:pos x="2" y="0"/>
                  </a:cxn>
                  <a:cxn ang="0">
                    <a:pos x="0" y="4"/>
                  </a:cxn>
                </a:cxnLst>
                <a:rect l="0" t="0" r="r" b="b"/>
                <a:pathLst>
                  <a:path w="5" h="6">
                    <a:moveTo>
                      <a:pt x="0" y="4"/>
                    </a:moveTo>
                    <a:cubicBezTo>
                      <a:pt x="0" y="6"/>
                      <a:pt x="0" y="6"/>
                      <a:pt x="0" y="6"/>
                    </a:cubicBezTo>
                    <a:cubicBezTo>
                      <a:pt x="1" y="6"/>
                      <a:pt x="1" y="6"/>
                      <a:pt x="2" y="6"/>
                    </a:cubicBezTo>
                    <a:cubicBezTo>
                      <a:pt x="4" y="6"/>
                      <a:pt x="5" y="4"/>
                      <a:pt x="5" y="2"/>
                    </a:cubicBezTo>
                    <a:cubicBezTo>
                      <a:pt x="5" y="1"/>
                      <a:pt x="4" y="0"/>
                      <a:pt x="2" y="0"/>
                    </a:cubicBezTo>
                    <a:cubicBezTo>
                      <a:pt x="1" y="1"/>
                      <a:pt x="1"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5" name="Freeform 72"/>
              <p:cNvSpPr>
                <a:spLocks/>
              </p:cNvSpPr>
              <p:nvPr/>
            </p:nvSpPr>
            <p:spPr bwMode="auto">
              <a:xfrm>
                <a:off x="6278563" y="1992313"/>
                <a:ext cx="11113" cy="20638"/>
              </a:xfrm>
              <a:custGeom>
                <a:avLst/>
                <a:gdLst/>
                <a:ahLst/>
                <a:cxnLst>
                  <a:cxn ang="0">
                    <a:pos x="0" y="0"/>
                  </a:cxn>
                  <a:cxn ang="0">
                    <a:pos x="0" y="3"/>
                  </a:cxn>
                  <a:cxn ang="0">
                    <a:pos x="2" y="7"/>
                  </a:cxn>
                  <a:cxn ang="0">
                    <a:pos x="4" y="1"/>
                  </a:cxn>
                  <a:cxn ang="0">
                    <a:pos x="0" y="0"/>
                  </a:cxn>
                </a:cxnLst>
                <a:rect l="0" t="0" r="r" b="b"/>
                <a:pathLst>
                  <a:path w="4" h="7">
                    <a:moveTo>
                      <a:pt x="0" y="0"/>
                    </a:moveTo>
                    <a:cubicBezTo>
                      <a:pt x="0" y="3"/>
                      <a:pt x="0" y="3"/>
                      <a:pt x="0" y="3"/>
                    </a:cubicBezTo>
                    <a:cubicBezTo>
                      <a:pt x="0" y="5"/>
                      <a:pt x="1" y="6"/>
                      <a:pt x="2" y="7"/>
                    </a:cubicBezTo>
                    <a:cubicBezTo>
                      <a:pt x="3" y="5"/>
                      <a:pt x="4" y="3"/>
                      <a:pt x="4" y="1"/>
                    </a:cubicBezTo>
                    <a:cubicBezTo>
                      <a:pt x="4" y="0"/>
                      <a:pt x="2" y="0"/>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6" name="Freeform 73"/>
              <p:cNvSpPr>
                <a:spLocks/>
              </p:cNvSpPr>
              <p:nvPr/>
            </p:nvSpPr>
            <p:spPr bwMode="auto">
              <a:xfrm>
                <a:off x="5826125" y="1914525"/>
                <a:ext cx="11113" cy="19050"/>
              </a:xfrm>
              <a:custGeom>
                <a:avLst/>
                <a:gdLst/>
                <a:ahLst/>
                <a:cxnLst>
                  <a:cxn ang="0">
                    <a:pos x="1" y="1"/>
                  </a:cxn>
                  <a:cxn ang="0">
                    <a:pos x="0" y="4"/>
                  </a:cxn>
                  <a:cxn ang="0">
                    <a:pos x="0" y="7"/>
                  </a:cxn>
                  <a:cxn ang="0">
                    <a:pos x="1" y="7"/>
                  </a:cxn>
                  <a:cxn ang="0">
                    <a:pos x="4" y="2"/>
                  </a:cxn>
                  <a:cxn ang="0">
                    <a:pos x="2" y="0"/>
                  </a:cxn>
                  <a:cxn ang="0">
                    <a:pos x="1" y="1"/>
                  </a:cxn>
                </a:cxnLst>
                <a:rect l="0" t="0" r="r" b="b"/>
                <a:pathLst>
                  <a:path w="4" h="7">
                    <a:moveTo>
                      <a:pt x="1" y="1"/>
                    </a:moveTo>
                    <a:cubicBezTo>
                      <a:pt x="0" y="2"/>
                      <a:pt x="0" y="3"/>
                      <a:pt x="0" y="4"/>
                    </a:cubicBezTo>
                    <a:cubicBezTo>
                      <a:pt x="0" y="7"/>
                      <a:pt x="0" y="7"/>
                      <a:pt x="0" y="7"/>
                    </a:cubicBezTo>
                    <a:cubicBezTo>
                      <a:pt x="1" y="7"/>
                      <a:pt x="1" y="7"/>
                      <a:pt x="1" y="7"/>
                    </a:cubicBezTo>
                    <a:cubicBezTo>
                      <a:pt x="3" y="6"/>
                      <a:pt x="4" y="4"/>
                      <a:pt x="4" y="2"/>
                    </a:cubicBezTo>
                    <a:cubicBezTo>
                      <a:pt x="4" y="1"/>
                      <a:pt x="3" y="0"/>
                      <a:pt x="2" y="0"/>
                    </a:cubicBezTo>
                    <a:cubicBezTo>
                      <a:pt x="1" y="0"/>
                      <a:pt x="1" y="1"/>
                      <a:pt x="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7" name="Freeform 74"/>
              <p:cNvSpPr>
                <a:spLocks/>
              </p:cNvSpPr>
              <p:nvPr/>
            </p:nvSpPr>
            <p:spPr bwMode="auto">
              <a:xfrm>
                <a:off x="5861050" y="1758950"/>
                <a:ext cx="49213" cy="65088"/>
              </a:xfrm>
              <a:custGeom>
                <a:avLst/>
                <a:gdLst/>
                <a:ahLst/>
                <a:cxnLst>
                  <a:cxn ang="0">
                    <a:pos x="6" y="0"/>
                  </a:cxn>
                  <a:cxn ang="0">
                    <a:pos x="0" y="3"/>
                  </a:cxn>
                  <a:cxn ang="0">
                    <a:pos x="5" y="6"/>
                  </a:cxn>
                  <a:cxn ang="0">
                    <a:pos x="7" y="15"/>
                  </a:cxn>
                  <a:cxn ang="0">
                    <a:pos x="10" y="19"/>
                  </a:cxn>
                  <a:cxn ang="0">
                    <a:pos x="14" y="23"/>
                  </a:cxn>
                  <a:cxn ang="0">
                    <a:pos x="18" y="18"/>
                  </a:cxn>
                  <a:cxn ang="0">
                    <a:pos x="12" y="7"/>
                  </a:cxn>
                  <a:cxn ang="0">
                    <a:pos x="6" y="0"/>
                  </a:cxn>
                </a:cxnLst>
                <a:rect l="0" t="0" r="r" b="b"/>
                <a:pathLst>
                  <a:path w="18" h="23">
                    <a:moveTo>
                      <a:pt x="6" y="0"/>
                    </a:moveTo>
                    <a:cubicBezTo>
                      <a:pt x="3" y="0"/>
                      <a:pt x="0" y="1"/>
                      <a:pt x="0" y="3"/>
                    </a:cubicBezTo>
                    <a:cubicBezTo>
                      <a:pt x="0" y="6"/>
                      <a:pt x="3" y="5"/>
                      <a:pt x="5" y="6"/>
                    </a:cubicBezTo>
                    <a:cubicBezTo>
                      <a:pt x="7" y="8"/>
                      <a:pt x="7" y="11"/>
                      <a:pt x="7" y="15"/>
                    </a:cubicBezTo>
                    <a:cubicBezTo>
                      <a:pt x="7" y="17"/>
                      <a:pt x="8" y="18"/>
                      <a:pt x="10" y="19"/>
                    </a:cubicBezTo>
                    <a:cubicBezTo>
                      <a:pt x="12" y="20"/>
                      <a:pt x="12" y="23"/>
                      <a:pt x="14" y="23"/>
                    </a:cubicBezTo>
                    <a:cubicBezTo>
                      <a:pt x="17" y="23"/>
                      <a:pt x="18" y="20"/>
                      <a:pt x="18" y="18"/>
                    </a:cubicBezTo>
                    <a:cubicBezTo>
                      <a:pt x="18" y="13"/>
                      <a:pt x="13" y="12"/>
                      <a:pt x="12" y="7"/>
                    </a:cubicBezTo>
                    <a:cubicBezTo>
                      <a:pt x="11" y="3"/>
                      <a:pt x="10"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8" name="Freeform 75"/>
              <p:cNvSpPr>
                <a:spLocks/>
              </p:cNvSpPr>
              <p:nvPr/>
            </p:nvSpPr>
            <p:spPr bwMode="auto">
              <a:xfrm>
                <a:off x="6037263" y="1619250"/>
                <a:ext cx="42863" cy="95250"/>
              </a:xfrm>
              <a:custGeom>
                <a:avLst/>
                <a:gdLst/>
                <a:ahLst/>
                <a:cxnLst>
                  <a:cxn ang="0">
                    <a:pos x="4" y="1"/>
                  </a:cxn>
                  <a:cxn ang="0">
                    <a:pos x="4" y="5"/>
                  </a:cxn>
                  <a:cxn ang="0">
                    <a:pos x="1" y="12"/>
                  </a:cxn>
                  <a:cxn ang="0">
                    <a:pos x="6" y="20"/>
                  </a:cxn>
                  <a:cxn ang="0">
                    <a:pos x="0" y="33"/>
                  </a:cxn>
                  <a:cxn ang="0">
                    <a:pos x="5" y="34"/>
                  </a:cxn>
                  <a:cxn ang="0">
                    <a:pos x="7" y="34"/>
                  </a:cxn>
                  <a:cxn ang="0">
                    <a:pos x="7" y="26"/>
                  </a:cxn>
                  <a:cxn ang="0">
                    <a:pos x="15" y="17"/>
                  </a:cxn>
                  <a:cxn ang="0">
                    <a:pos x="11" y="11"/>
                  </a:cxn>
                  <a:cxn ang="0">
                    <a:pos x="9" y="1"/>
                  </a:cxn>
                  <a:cxn ang="0">
                    <a:pos x="4" y="1"/>
                  </a:cxn>
                </a:cxnLst>
                <a:rect l="0" t="0" r="r" b="b"/>
                <a:pathLst>
                  <a:path w="15" h="34">
                    <a:moveTo>
                      <a:pt x="4" y="1"/>
                    </a:moveTo>
                    <a:cubicBezTo>
                      <a:pt x="4" y="3"/>
                      <a:pt x="4" y="4"/>
                      <a:pt x="4" y="5"/>
                    </a:cubicBezTo>
                    <a:cubicBezTo>
                      <a:pt x="4" y="8"/>
                      <a:pt x="1" y="9"/>
                      <a:pt x="1" y="12"/>
                    </a:cubicBezTo>
                    <a:cubicBezTo>
                      <a:pt x="1" y="16"/>
                      <a:pt x="6" y="17"/>
                      <a:pt x="6" y="20"/>
                    </a:cubicBezTo>
                    <a:cubicBezTo>
                      <a:pt x="6" y="26"/>
                      <a:pt x="0" y="27"/>
                      <a:pt x="0" y="33"/>
                    </a:cubicBezTo>
                    <a:cubicBezTo>
                      <a:pt x="0" y="34"/>
                      <a:pt x="3" y="34"/>
                      <a:pt x="5" y="34"/>
                    </a:cubicBezTo>
                    <a:cubicBezTo>
                      <a:pt x="7" y="34"/>
                      <a:pt x="7" y="34"/>
                      <a:pt x="7" y="34"/>
                    </a:cubicBezTo>
                    <a:cubicBezTo>
                      <a:pt x="7" y="26"/>
                      <a:pt x="7" y="26"/>
                      <a:pt x="7" y="26"/>
                    </a:cubicBezTo>
                    <a:cubicBezTo>
                      <a:pt x="11" y="23"/>
                      <a:pt x="15" y="22"/>
                      <a:pt x="15" y="17"/>
                    </a:cubicBezTo>
                    <a:cubicBezTo>
                      <a:pt x="15" y="15"/>
                      <a:pt x="12" y="14"/>
                      <a:pt x="11" y="11"/>
                    </a:cubicBezTo>
                    <a:cubicBezTo>
                      <a:pt x="10" y="8"/>
                      <a:pt x="11" y="5"/>
                      <a:pt x="9" y="1"/>
                    </a:cubicBezTo>
                    <a:cubicBezTo>
                      <a:pt x="8" y="0"/>
                      <a:pt x="6" y="1"/>
                      <a:pt x="4"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9" name="Freeform 76"/>
              <p:cNvSpPr>
                <a:spLocks/>
              </p:cNvSpPr>
              <p:nvPr/>
            </p:nvSpPr>
            <p:spPr bwMode="auto">
              <a:xfrm>
                <a:off x="6157913" y="2017713"/>
                <a:ext cx="261938" cy="530225"/>
              </a:xfrm>
              <a:custGeom>
                <a:avLst/>
                <a:gdLst/>
                <a:ahLst/>
                <a:cxnLst>
                  <a:cxn ang="0">
                    <a:pos x="30" y="160"/>
                  </a:cxn>
                  <a:cxn ang="0">
                    <a:pos x="18" y="148"/>
                  </a:cxn>
                  <a:cxn ang="0">
                    <a:pos x="15" y="125"/>
                  </a:cxn>
                  <a:cxn ang="0">
                    <a:pos x="15" y="107"/>
                  </a:cxn>
                  <a:cxn ang="0">
                    <a:pos x="10" y="99"/>
                  </a:cxn>
                  <a:cxn ang="0">
                    <a:pos x="10" y="89"/>
                  </a:cxn>
                  <a:cxn ang="0">
                    <a:pos x="8" y="77"/>
                  </a:cxn>
                  <a:cxn ang="0">
                    <a:pos x="1" y="67"/>
                  </a:cxn>
                  <a:cxn ang="0">
                    <a:pos x="1" y="62"/>
                  </a:cxn>
                  <a:cxn ang="0">
                    <a:pos x="9" y="43"/>
                  </a:cxn>
                  <a:cxn ang="0">
                    <a:pos x="11" y="31"/>
                  </a:cxn>
                  <a:cxn ang="0">
                    <a:pos x="28" y="8"/>
                  </a:cxn>
                  <a:cxn ang="0">
                    <a:pos x="38" y="1"/>
                  </a:cxn>
                  <a:cxn ang="0">
                    <a:pos x="35" y="10"/>
                  </a:cxn>
                  <a:cxn ang="0">
                    <a:pos x="29" y="16"/>
                  </a:cxn>
                  <a:cxn ang="0">
                    <a:pos x="39" y="33"/>
                  </a:cxn>
                  <a:cxn ang="0">
                    <a:pos x="36" y="54"/>
                  </a:cxn>
                  <a:cxn ang="0">
                    <a:pos x="23" y="68"/>
                  </a:cxn>
                  <a:cxn ang="0">
                    <a:pos x="19" y="79"/>
                  </a:cxn>
                  <a:cxn ang="0">
                    <a:pos x="27" y="84"/>
                  </a:cxn>
                  <a:cxn ang="0">
                    <a:pos x="32" y="81"/>
                  </a:cxn>
                  <a:cxn ang="0">
                    <a:pos x="48" y="60"/>
                  </a:cxn>
                  <a:cxn ang="0">
                    <a:pos x="46" y="54"/>
                  </a:cxn>
                  <a:cxn ang="0">
                    <a:pos x="59" y="43"/>
                  </a:cxn>
                  <a:cxn ang="0">
                    <a:pos x="78" y="41"/>
                  </a:cxn>
                  <a:cxn ang="0">
                    <a:pos x="79" y="65"/>
                  </a:cxn>
                  <a:cxn ang="0">
                    <a:pos x="72" y="72"/>
                  </a:cxn>
                  <a:cxn ang="0">
                    <a:pos x="53" y="84"/>
                  </a:cxn>
                  <a:cxn ang="0">
                    <a:pos x="50" y="85"/>
                  </a:cxn>
                  <a:cxn ang="0">
                    <a:pos x="59" y="95"/>
                  </a:cxn>
                  <a:cxn ang="0">
                    <a:pos x="72" y="99"/>
                  </a:cxn>
                  <a:cxn ang="0">
                    <a:pos x="79" y="113"/>
                  </a:cxn>
                  <a:cxn ang="0">
                    <a:pos x="65" y="110"/>
                  </a:cxn>
                  <a:cxn ang="0">
                    <a:pos x="53" y="108"/>
                  </a:cxn>
                  <a:cxn ang="0">
                    <a:pos x="37" y="106"/>
                  </a:cxn>
                  <a:cxn ang="0">
                    <a:pos x="30" y="126"/>
                  </a:cxn>
                  <a:cxn ang="0">
                    <a:pos x="35" y="144"/>
                  </a:cxn>
                  <a:cxn ang="0">
                    <a:pos x="42" y="163"/>
                  </a:cxn>
                  <a:cxn ang="0">
                    <a:pos x="53" y="178"/>
                  </a:cxn>
                  <a:cxn ang="0">
                    <a:pos x="51" y="184"/>
                  </a:cxn>
                  <a:cxn ang="0">
                    <a:pos x="48" y="181"/>
                  </a:cxn>
                </a:cxnLst>
                <a:rect l="0" t="0" r="r" b="b"/>
                <a:pathLst>
                  <a:path w="93" h="188">
                    <a:moveTo>
                      <a:pt x="44" y="178"/>
                    </a:moveTo>
                    <a:cubicBezTo>
                      <a:pt x="35" y="176"/>
                      <a:pt x="36" y="167"/>
                      <a:pt x="30" y="160"/>
                    </a:cubicBezTo>
                    <a:cubicBezTo>
                      <a:pt x="27" y="156"/>
                      <a:pt x="26" y="153"/>
                      <a:pt x="22" y="150"/>
                    </a:cubicBezTo>
                    <a:cubicBezTo>
                      <a:pt x="20" y="149"/>
                      <a:pt x="19" y="150"/>
                      <a:pt x="18" y="148"/>
                    </a:cubicBezTo>
                    <a:cubicBezTo>
                      <a:pt x="16" y="146"/>
                      <a:pt x="17" y="145"/>
                      <a:pt x="17" y="143"/>
                    </a:cubicBezTo>
                    <a:cubicBezTo>
                      <a:pt x="17" y="135"/>
                      <a:pt x="15" y="132"/>
                      <a:pt x="15" y="125"/>
                    </a:cubicBezTo>
                    <a:cubicBezTo>
                      <a:pt x="15" y="121"/>
                      <a:pt x="16" y="120"/>
                      <a:pt x="16" y="116"/>
                    </a:cubicBezTo>
                    <a:cubicBezTo>
                      <a:pt x="16" y="113"/>
                      <a:pt x="17" y="109"/>
                      <a:pt x="15" y="107"/>
                    </a:cubicBezTo>
                    <a:cubicBezTo>
                      <a:pt x="13" y="106"/>
                      <a:pt x="10" y="106"/>
                      <a:pt x="10" y="104"/>
                    </a:cubicBezTo>
                    <a:cubicBezTo>
                      <a:pt x="10" y="99"/>
                      <a:pt x="10" y="99"/>
                      <a:pt x="10" y="99"/>
                    </a:cubicBezTo>
                    <a:cubicBezTo>
                      <a:pt x="10" y="96"/>
                      <a:pt x="10" y="96"/>
                      <a:pt x="10" y="96"/>
                    </a:cubicBezTo>
                    <a:cubicBezTo>
                      <a:pt x="10" y="93"/>
                      <a:pt x="10" y="92"/>
                      <a:pt x="10" y="89"/>
                    </a:cubicBezTo>
                    <a:cubicBezTo>
                      <a:pt x="11" y="87"/>
                      <a:pt x="12" y="87"/>
                      <a:pt x="12" y="84"/>
                    </a:cubicBezTo>
                    <a:cubicBezTo>
                      <a:pt x="12" y="80"/>
                      <a:pt x="8" y="81"/>
                      <a:pt x="8" y="77"/>
                    </a:cubicBezTo>
                    <a:cubicBezTo>
                      <a:pt x="8" y="69"/>
                      <a:pt x="7" y="70"/>
                      <a:pt x="2" y="70"/>
                    </a:cubicBezTo>
                    <a:cubicBezTo>
                      <a:pt x="0" y="70"/>
                      <a:pt x="1" y="69"/>
                      <a:pt x="1" y="67"/>
                    </a:cubicBezTo>
                    <a:cubicBezTo>
                      <a:pt x="1" y="66"/>
                      <a:pt x="1" y="65"/>
                      <a:pt x="2" y="64"/>
                    </a:cubicBezTo>
                    <a:cubicBezTo>
                      <a:pt x="1" y="62"/>
                      <a:pt x="1" y="62"/>
                      <a:pt x="1" y="62"/>
                    </a:cubicBezTo>
                    <a:cubicBezTo>
                      <a:pt x="2" y="57"/>
                      <a:pt x="4" y="55"/>
                      <a:pt x="6" y="50"/>
                    </a:cubicBezTo>
                    <a:cubicBezTo>
                      <a:pt x="7" y="47"/>
                      <a:pt x="9" y="46"/>
                      <a:pt x="9" y="43"/>
                    </a:cubicBezTo>
                    <a:cubicBezTo>
                      <a:pt x="9" y="42"/>
                      <a:pt x="8" y="41"/>
                      <a:pt x="8" y="40"/>
                    </a:cubicBezTo>
                    <a:cubicBezTo>
                      <a:pt x="8" y="36"/>
                      <a:pt x="10" y="35"/>
                      <a:pt x="11" y="31"/>
                    </a:cubicBezTo>
                    <a:cubicBezTo>
                      <a:pt x="13" y="25"/>
                      <a:pt x="14" y="22"/>
                      <a:pt x="19" y="18"/>
                    </a:cubicBezTo>
                    <a:cubicBezTo>
                      <a:pt x="22" y="14"/>
                      <a:pt x="24" y="12"/>
                      <a:pt x="28" y="8"/>
                    </a:cubicBezTo>
                    <a:cubicBezTo>
                      <a:pt x="30" y="5"/>
                      <a:pt x="30" y="3"/>
                      <a:pt x="33" y="1"/>
                    </a:cubicBezTo>
                    <a:cubicBezTo>
                      <a:pt x="35" y="0"/>
                      <a:pt x="36" y="1"/>
                      <a:pt x="38" y="1"/>
                    </a:cubicBezTo>
                    <a:cubicBezTo>
                      <a:pt x="39" y="1"/>
                      <a:pt x="40" y="2"/>
                      <a:pt x="40" y="3"/>
                    </a:cubicBezTo>
                    <a:cubicBezTo>
                      <a:pt x="40" y="6"/>
                      <a:pt x="38" y="7"/>
                      <a:pt x="35" y="10"/>
                    </a:cubicBezTo>
                    <a:cubicBezTo>
                      <a:pt x="34" y="11"/>
                      <a:pt x="34" y="13"/>
                      <a:pt x="33" y="15"/>
                    </a:cubicBezTo>
                    <a:cubicBezTo>
                      <a:pt x="32" y="16"/>
                      <a:pt x="30" y="15"/>
                      <a:pt x="29" y="16"/>
                    </a:cubicBezTo>
                    <a:cubicBezTo>
                      <a:pt x="27" y="19"/>
                      <a:pt x="28" y="21"/>
                      <a:pt x="28" y="24"/>
                    </a:cubicBezTo>
                    <a:cubicBezTo>
                      <a:pt x="34" y="25"/>
                      <a:pt x="39" y="27"/>
                      <a:pt x="39" y="33"/>
                    </a:cubicBezTo>
                    <a:cubicBezTo>
                      <a:pt x="39" y="39"/>
                      <a:pt x="39" y="43"/>
                      <a:pt x="39" y="49"/>
                    </a:cubicBezTo>
                    <a:cubicBezTo>
                      <a:pt x="39" y="51"/>
                      <a:pt x="37" y="52"/>
                      <a:pt x="36" y="54"/>
                    </a:cubicBezTo>
                    <a:cubicBezTo>
                      <a:pt x="35" y="59"/>
                      <a:pt x="31" y="61"/>
                      <a:pt x="31" y="66"/>
                    </a:cubicBezTo>
                    <a:cubicBezTo>
                      <a:pt x="28" y="66"/>
                      <a:pt x="26" y="67"/>
                      <a:pt x="23" y="68"/>
                    </a:cubicBezTo>
                    <a:cubicBezTo>
                      <a:pt x="19" y="71"/>
                      <a:pt x="17" y="72"/>
                      <a:pt x="14" y="75"/>
                    </a:cubicBezTo>
                    <a:cubicBezTo>
                      <a:pt x="16" y="77"/>
                      <a:pt x="17" y="77"/>
                      <a:pt x="19" y="79"/>
                    </a:cubicBezTo>
                    <a:cubicBezTo>
                      <a:pt x="20" y="80"/>
                      <a:pt x="20" y="82"/>
                      <a:pt x="21" y="83"/>
                    </a:cubicBezTo>
                    <a:cubicBezTo>
                      <a:pt x="23" y="85"/>
                      <a:pt x="25" y="83"/>
                      <a:pt x="27" y="84"/>
                    </a:cubicBezTo>
                    <a:cubicBezTo>
                      <a:pt x="27" y="84"/>
                      <a:pt x="28" y="85"/>
                      <a:pt x="28" y="85"/>
                    </a:cubicBezTo>
                    <a:cubicBezTo>
                      <a:pt x="30" y="85"/>
                      <a:pt x="31" y="83"/>
                      <a:pt x="32" y="81"/>
                    </a:cubicBezTo>
                    <a:cubicBezTo>
                      <a:pt x="34" y="77"/>
                      <a:pt x="35" y="74"/>
                      <a:pt x="37" y="70"/>
                    </a:cubicBezTo>
                    <a:cubicBezTo>
                      <a:pt x="39" y="64"/>
                      <a:pt x="47" y="66"/>
                      <a:pt x="48" y="60"/>
                    </a:cubicBezTo>
                    <a:cubicBezTo>
                      <a:pt x="46" y="59"/>
                      <a:pt x="44" y="59"/>
                      <a:pt x="44" y="57"/>
                    </a:cubicBezTo>
                    <a:cubicBezTo>
                      <a:pt x="44" y="55"/>
                      <a:pt x="46" y="55"/>
                      <a:pt x="46" y="54"/>
                    </a:cubicBezTo>
                    <a:cubicBezTo>
                      <a:pt x="49" y="51"/>
                      <a:pt x="51" y="49"/>
                      <a:pt x="54" y="47"/>
                    </a:cubicBezTo>
                    <a:cubicBezTo>
                      <a:pt x="56" y="46"/>
                      <a:pt x="57" y="44"/>
                      <a:pt x="59" y="43"/>
                    </a:cubicBezTo>
                    <a:cubicBezTo>
                      <a:pt x="65" y="40"/>
                      <a:pt x="69" y="38"/>
                      <a:pt x="76" y="38"/>
                    </a:cubicBezTo>
                    <a:cubicBezTo>
                      <a:pt x="81" y="38"/>
                      <a:pt x="78" y="37"/>
                      <a:pt x="78" y="41"/>
                    </a:cubicBezTo>
                    <a:cubicBezTo>
                      <a:pt x="78" y="45"/>
                      <a:pt x="81" y="47"/>
                      <a:pt x="81" y="52"/>
                    </a:cubicBezTo>
                    <a:cubicBezTo>
                      <a:pt x="81" y="57"/>
                      <a:pt x="81" y="60"/>
                      <a:pt x="79" y="65"/>
                    </a:cubicBezTo>
                    <a:cubicBezTo>
                      <a:pt x="78" y="67"/>
                      <a:pt x="78" y="69"/>
                      <a:pt x="77" y="70"/>
                    </a:cubicBezTo>
                    <a:cubicBezTo>
                      <a:pt x="75" y="71"/>
                      <a:pt x="74" y="71"/>
                      <a:pt x="72" y="72"/>
                    </a:cubicBezTo>
                    <a:cubicBezTo>
                      <a:pt x="69" y="74"/>
                      <a:pt x="68" y="76"/>
                      <a:pt x="65" y="77"/>
                    </a:cubicBezTo>
                    <a:cubicBezTo>
                      <a:pt x="60" y="79"/>
                      <a:pt x="54" y="78"/>
                      <a:pt x="53" y="84"/>
                    </a:cubicBezTo>
                    <a:cubicBezTo>
                      <a:pt x="50" y="84"/>
                      <a:pt x="50" y="84"/>
                      <a:pt x="50" y="84"/>
                    </a:cubicBezTo>
                    <a:cubicBezTo>
                      <a:pt x="50" y="85"/>
                      <a:pt x="50" y="85"/>
                      <a:pt x="50" y="85"/>
                    </a:cubicBezTo>
                    <a:cubicBezTo>
                      <a:pt x="50" y="88"/>
                      <a:pt x="52" y="89"/>
                      <a:pt x="53" y="91"/>
                    </a:cubicBezTo>
                    <a:cubicBezTo>
                      <a:pt x="56" y="92"/>
                      <a:pt x="56" y="94"/>
                      <a:pt x="59" y="95"/>
                    </a:cubicBezTo>
                    <a:cubicBezTo>
                      <a:pt x="62" y="96"/>
                      <a:pt x="63" y="95"/>
                      <a:pt x="66" y="96"/>
                    </a:cubicBezTo>
                    <a:cubicBezTo>
                      <a:pt x="69" y="96"/>
                      <a:pt x="70" y="98"/>
                      <a:pt x="72" y="99"/>
                    </a:cubicBezTo>
                    <a:cubicBezTo>
                      <a:pt x="75" y="100"/>
                      <a:pt x="77" y="101"/>
                      <a:pt x="77" y="103"/>
                    </a:cubicBezTo>
                    <a:cubicBezTo>
                      <a:pt x="77" y="107"/>
                      <a:pt x="77" y="110"/>
                      <a:pt x="79" y="113"/>
                    </a:cubicBezTo>
                    <a:cubicBezTo>
                      <a:pt x="93" y="127"/>
                      <a:pt x="81" y="116"/>
                      <a:pt x="70" y="112"/>
                    </a:cubicBezTo>
                    <a:cubicBezTo>
                      <a:pt x="68" y="112"/>
                      <a:pt x="67" y="110"/>
                      <a:pt x="65" y="110"/>
                    </a:cubicBezTo>
                    <a:cubicBezTo>
                      <a:pt x="56" y="110"/>
                      <a:pt x="56" y="110"/>
                      <a:pt x="56" y="110"/>
                    </a:cubicBezTo>
                    <a:cubicBezTo>
                      <a:pt x="55" y="110"/>
                      <a:pt x="55" y="108"/>
                      <a:pt x="53" y="108"/>
                    </a:cubicBezTo>
                    <a:cubicBezTo>
                      <a:pt x="49" y="106"/>
                      <a:pt x="47" y="106"/>
                      <a:pt x="43" y="106"/>
                    </a:cubicBezTo>
                    <a:cubicBezTo>
                      <a:pt x="37" y="106"/>
                      <a:pt x="37" y="106"/>
                      <a:pt x="37" y="106"/>
                    </a:cubicBezTo>
                    <a:cubicBezTo>
                      <a:pt x="31" y="106"/>
                      <a:pt x="32" y="112"/>
                      <a:pt x="31" y="119"/>
                    </a:cubicBezTo>
                    <a:cubicBezTo>
                      <a:pt x="31" y="122"/>
                      <a:pt x="30" y="124"/>
                      <a:pt x="30" y="126"/>
                    </a:cubicBezTo>
                    <a:cubicBezTo>
                      <a:pt x="30" y="131"/>
                      <a:pt x="30" y="134"/>
                      <a:pt x="32" y="138"/>
                    </a:cubicBezTo>
                    <a:cubicBezTo>
                      <a:pt x="33" y="140"/>
                      <a:pt x="35" y="142"/>
                      <a:pt x="35" y="144"/>
                    </a:cubicBezTo>
                    <a:cubicBezTo>
                      <a:pt x="36" y="147"/>
                      <a:pt x="37" y="148"/>
                      <a:pt x="38" y="150"/>
                    </a:cubicBezTo>
                    <a:cubicBezTo>
                      <a:pt x="40" y="155"/>
                      <a:pt x="39" y="159"/>
                      <a:pt x="42" y="163"/>
                    </a:cubicBezTo>
                    <a:cubicBezTo>
                      <a:pt x="44" y="167"/>
                      <a:pt x="47" y="168"/>
                      <a:pt x="49" y="172"/>
                    </a:cubicBezTo>
                    <a:cubicBezTo>
                      <a:pt x="50" y="175"/>
                      <a:pt x="51" y="176"/>
                      <a:pt x="53" y="178"/>
                    </a:cubicBezTo>
                    <a:cubicBezTo>
                      <a:pt x="56" y="182"/>
                      <a:pt x="57" y="184"/>
                      <a:pt x="61" y="186"/>
                    </a:cubicBezTo>
                    <a:cubicBezTo>
                      <a:pt x="64" y="188"/>
                      <a:pt x="51" y="188"/>
                      <a:pt x="51" y="184"/>
                    </a:cubicBezTo>
                    <a:cubicBezTo>
                      <a:pt x="51" y="183"/>
                      <a:pt x="52" y="183"/>
                      <a:pt x="52" y="182"/>
                    </a:cubicBezTo>
                    <a:cubicBezTo>
                      <a:pt x="52" y="180"/>
                      <a:pt x="50" y="181"/>
                      <a:pt x="48" y="181"/>
                    </a:cubicBezTo>
                    <a:cubicBezTo>
                      <a:pt x="46" y="180"/>
                      <a:pt x="45" y="179"/>
                      <a:pt x="44" y="178"/>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0" name="Freeform 77"/>
              <p:cNvSpPr>
                <a:spLocks/>
              </p:cNvSpPr>
              <p:nvPr/>
            </p:nvSpPr>
            <p:spPr bwMode="auto">
              <a:xfrm>
                <a:off x="6110288" y="2432050"/>
                <a:ext cx="28575" cy="53975"/>
              </a:xfrm>
              <a:custGeom>
                <a:avLst/>
                <a:gdLst/>
                <a:ahLst/>
                <a:cxnLst>
                  <a:cxn ang="0">
                    <a:pos x="0" y="2"/>
                  </a:cxn>
                  <a:cxn ang="0">
                    <a:pos x="0" y="15"/>
                  </a:cxn>
                  <a:cxn ang="0">
                    <a:pos x="2" y="19"/>
                  </a:cxn>
                  <a:cxn ang="0">
                    <a:pos x="9" y="17"/>
                  </a:cxn>
                  <a:cxn ang="0">
                    <a:pos x="9" y="13"/>
                  </a:cxn>
                  <a:cxn ang="0">
                    <a:pos x="9" y="11"/>
                  </a:cxn>
                  <a:cxn ang="0">
                    <a:pos x="9" y="5"/>
                  </a:cxn>
                  <a:cxn ang="0">
                    <a:pos x="10" y="3"/>
                  </a:cxn>
                  <a:cxn ang="0">
                    <a:pos x="6" y="1"/>
                  </a:cxn>
                  <a:cxn ang="0">
                    <a:pos x="0" y="2"/>
                  </a:cxn>
                </a:cxnLst>
                <a:rect l="0" t="0" r="r" b="b"/>
                <a:pathLst>
                  <a:path w="10" h="19">
                    <a:moveTo>
                      <a:pt x="0" y="2"/>
                    </a:moveTo>
                    <a:cubicBezTo>
                      <a:pt x="0" y="15"/>
                      <a:pt x="0" y="15"/>
                      <a:pt x="0" y="15"/>
                    </a:cubicBezTo>
                    <a:cubicBezTo>
                      <a:pt x="0" y="17"/>
                      <a:pt x="1" y="19"/>
                      <a:pt x="2" y="19"/>
                    </a:cubicBezTo>
                    <a:cubicBezTo>
                      <a:pt x="5" y="19"/>
                      <a:pt x="6" y="17"/>
                      <a:pt x="9" y="17"/>
                    </a:cubicBezTo>
                    <a:cubicBezTo>
                      <a:pt x="9" y="13"/>
                      <a:pt x="9" y="13"/>
                      <a:pt x="9" y="13"/>
                    </a:cubicBezTo>
                    <a:cubicBezTo>
                      <a:pt x="9" y="11"/>
                      <a:pt x="9" y="11"/>
                      <a:pt x="9" y="11"/>
                    </a:cubicBezTo>
                    <a:cubicBezTo>
                      <a:pt x="9" y="9"/>
                      <a:pt x="9" y="8"/>
                      <a:pt x="9" y="5"/>
                    </a:cubicBezTo>
                    <a:cubicBezTo>
                      <a:pt x="9" y="5"/>
                      <a:pt x="10" y="4"/>
                      <a:pt x="10" y="3"/>
                    </a:cubicBezTo>
                    <a:cubicBezTo>
                      <a:pt x="8" y="3"/>
                      <a:pt x="8" y="1"/>
                      <a:pt x="6" y="1"/>
                    </a:cubicBezTo>
                    <a:cubicBezTo>
                      <a:pt x="4" y="0"/>
                      <a:pt x="2" y="2"/>
                      <a:pt x="0"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1" name="Freeform 78"/>
              <p:cNvSpPr>
                <a:spLocks/>
              </p:cNvSpPr>
              <p:nvPr/>
            </p:nvSpPr>
            <p:spPr bwMode="auto">
              <a:xfrm>
                <a:off x="6164263" y="2381250"/>
                <a:ext cx="11113" cy="20638"/>
              </a:xfrm>
              <a:custGeom>
                <a:avLst/>
                <a:gdLst/>
                <a:ahLst/>
                <a:cxnLst>
                  <a:cxn ang="0">
                    <a:pos x="4" y="0"/>
                  </a:cxn>
                  <a:cxn ang="0">
                    <a:pos x="2" y="0"/>
                  </a:cxn>
                  <a:cxn ang="0">
                    <a:pos x="0" y="3"/>
                  </a:cxn>
                  <a:cxn ang="0">
                    <a:pos x="3" y="7"/>
                  </a:cxn>
                  <a:cxn ang="0">
                    <a:pos x="4" y="0"/>
                  </a:cxn>
                </a:cxnLst>
                <a:rect l="0" t="0" r="r" b="b"/>
                <a:pathLst>
                  <a:path w="4" h="7">
                    <a:moveTo>
                      <a:pt x="4" y="0"/>
                    </a:moveTo>
                    <a:cubicBezTo>
                      <a:pt x="3" y="0"/>
                      <a:pt x="3" y="0"/>
                      <a:pt x="2" y="0"/>
                    </a:cubicBezTo>
                    <a:cubicBezTo>
                      <a:pt x="1" y="0"/>
                      <a:pt x="0" y="1"/>
                      <a:pt x="0" y="3"/>
                    </a:cubicBezTo>
                    <a:cubicBezTo>
                      <a:pt x="0" y="5"/>
                      <a:pt x="1" y="6"/>
                      <a:pt x="3" y="7"/>
                    </a:cubicBezTo>
                    <a:cubicBezTo>
                      <a:pt x="4" y="5"/>
                      <a:pt x="4" y="3"/>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2" name="Freeform 79"/>
              <p:cNvSpPr>
                <a:spLocks/>
              </p:cNvSpPr>
              <p:nvPr/>
            </p:nvSpPr>
            <p:spPr bwMode="auto">
              <a:xfrm>
                <a:off x="6118225" y="2493963"/>
                <a:ext cx="25400" cy="36513"/>
              </a:xfrm>
              <a:custGeom>
                <a:avLst/>
                <a:gdLst/>
                <a:ahLst/>
                <a:cxnLst>
                  <a:cxn ang="0">
                    <a:pos x="0" y="9"/>
                  </a:cxn>
                  <a:cxn ang="0">
                    <a:pos x="5" y="11"/>
                  </a:cxn>
                  <a:cxn ang="0">
                    <a:pos x="8" y="13"/>
                  </a:cxn>
                  <a:cxn ang="0">
                    <a:pos x="9" y="11"/>
                  </a:cxn>
                  <a:cxn ang="0">
                    <a:pos x="6" y="1"/>
                  </a:cxn>
                  <a:cxn ang="0">
                    <a:pos x="4" y="0"/>
                  </a:cxn>
                  <a:cxn ang="0">
                    <a:pos x="2" y="5"/>
                  </a:cxn>
                  <a:cxn ang="0">
                    <a:pos x="0" y="9"/>
                  </a:cxn>
                </a:cxnLst>
                <a:rect l="0" t="0" r="r" b="b"/>
                <a:pathLst>
                  <a:path w="9" h="13">
                    <a:moveTo>
                      <a:pt x="0" y="9"/>
                    </a:moveTo>
                    <a:cubicBezTo>
                      <a:pt x="0" y="11"/>
                      <a:pt x="3" y="11"/>
                      <a:pt x="5" y="11"/>
                    </a:cubicBezTo>
                    <a:cubicBezTo>
                      <a:pt x="6" y="11"/>
                      <a:pt x="7" y="12"/>
                      <a:pt x="8" y="13"/>
                    </a:cubicBezTo>
                    <a:cubicBezTo>
                      <a:pt x="8" y="12"/>
                      <a:pt x="9" y="12"/>
                      <a:pt x="9" y="11"/>
                    </a:cubicBezTo>
                    <a:cubicBezTo>
                      <a:pt x="9" y="7"/>
                      <a:pt x="6" y="5"/>
                      <a:pt x="6" y="1"/>
                    </a:cubicBezTo>
                    <a:cubicBezTo>
                      <a:pt x="5" y="1"/>
                      <a:pt x="5" y="0"/>
                      <a:pt x="4" y="0"/>
                    </a:cubicBezTo>
                    <a:cubicBezTo>
                      <a:pt x="2" y="0"/>
                      <a:pt x="2" y="3"/>
                      <a:pt x="2" y="5"/>
                    </a:cubicBezTo>
                    <a:cubicBezTo>
                      <a:pt x="1" y="7"/>
                      <a:pt x="0" y="7"/>
                      <a:pt x="0" y="9"/>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3" name="Freeform 80"/>
              <p:cNvSpPr>
                <a:spLocks/>
              </p:cNvSpPr>
              <p:nvPr/>
            </p:nvSpPr>
            <p:spPr bwMode="auto">
              <a:xfrm>
                <a:off x="6142038" y="2443163"/>
                <a:ext cx="100013" cy="98425"/>
              </a:xfrm>
              <a:custGeom>
                <a:avLst/>
                <a:gdLst/>
                <a:ahLst/>
                <a:cxnLst>
                  <a:cxn ang="0">
                    <a:pos x="6" y="2"/>
                  </a:cxn>
                  <a:cxn ang="0">
                    <a:pos x="2" y="7"/>
                  </a:cxn>
                  <a:cxn ang="0">
                    <a:pos x="0" y="11"/>
                  </a:cxn>
                  <a:cxn ang="0">
                    <a:pos x="8" y="20"/>
                  </a:cxn>
                  <a:cxn ang="0">
                    <a:pos x="11" y="22"/>
                  </a:cxn>
                  <a:cxn ang="0">
                    <a:pos x="10" y="26"/>
                  </a:cxn>
                  <a:cxn ang="0">
                    <a:pos x="15" y="31"/>
                  </a:cxn>
                  <a:cxn ang="0">
                    <a:pos x="21" y="29"/>
                  </a:cxn>
                  <a:cxn ang="0">
                    <a:pos x="23" y="31"/>
                  </a:cxn>
                  <a:cxn ang="0">
                    <a:pos x="29" y="35"/>
                  </a:cxn>
                  <a:cxn ang="0">
                    <a:pos x="36" y="28"/>
                  </a:cxn>
                  <a:cxn ang="0">
                    <a:pos x="34" y="26"/>
                  </a:cxn>
                  <a:cxn ang="0">
                    <a:pos x="30" y="24"/>
                  </a:cxn>
                  <a:cxn ang="0">
                    <a:pos x="23" y="24"/>
                  </a:cxn>
                  <a:cxn ang="0">
                    <a:pos x="19" y="18"/>
                  </a:cxn>
                  <a:cxn ang="0">
                    <a:pos x="22" y="14"/>
                  </a:cxn>
                  <a:cxn ang="0">
                    <a:pos x="24" y="11"/>
                  </a:cxn>
                  <a:cxn ang="0">
                    <a:pos x="19" y="6"/>
                  </a:cxn>
                  <a:cxn ang="0">
                    <a:pos x="15" y="0"/>
                  </a:cxn>
                  <a:cxn ang="0">
                    <a:pos x="12" y="5"/>
                  </a:cxn>
                  <a:cxn ang="0">
                    <a:pos x="10" y="7"/>
                  </a:cxn>
                  <a:cxn ang="0">
                    <a:pos x="6" y="2"/>
                  </a:cxn>
                </a:cxnLst>
                <a:rect l="0" t="0" r="r" b="b"/>
                <a:pathLst>
                  <a:path w="36" h="35">
                    <a:moveTo>
                      <a:pt x="6" y="2"/>
                    </a:moveTo>
                    <a:cubicBezTo>
                      <a:pt x="4" y="2"/>
                      <a:pt x="3" y="5"/>
                      <a:pt x="2" y="7"/>
                    </a:cubicBezTo>
                    <a:cubicBezTo>
                      <a:pt x="2" y="9"/>
                      <a:pt x="0" y="10"/>
                      <a:pt x="0" y="11"/>
                    </a:cubicBezTo>
                    <a:cubicBezTo>
                      <a:pt x="0" y="16"/>
                      <a:pt x="5" y="17"/>
                      <a:pt x="8" y="20"/>
                    </a:cubicBezTo>
                    <a:cubicBezTo>
                      <a:pt x="10" y="21"/>
                      <a:pt x="11" y="21"/>
                      <a:pt x="11" y="22"/>
                    </a:cubicBezTo>
                    <a:cubicBezTo>
                      <a:pt x="11" y="24"/>
                      <a:pt x="10" y="25"/>
                      <a:pt x="10" y="26"/>
                    </a:cubicBezTo>
                    <a:cubicBezTo>
                      <a:pt x="10" y="29"/>
                      <a:pt x="12" y="31"/>
                      <a:pt x="15" y="31"/>
                    </a:cubicBezTo>
                    <a:cubicBezTo>
                      <a:pt x="17" y="31"/>
                      <a:pt x="18" y="29"/>
                      <a:pt x="21" y="29"/>
                    </a:cubicBezTo>
                    <a:cubicBezTo>
                      <a:pt x="22" y="29"/>
                      <a:pt x="22" y="30"/>
                      <a:pt x="23" y="31"/>
                    </a:cubicBezTo>
                    <a:cubicBezTo>
                      <a:pt x="25" y="33"/>
                      <a:pt x="26" y="35"/>
                      <a:pt x="29" y="35"/>
                    </a:cubicBezTo>
                    <a:cubicBezTo>
                      <a:pt x="33" y="35"/>
                      <a:pt x="36" y="32"/>
                      <a:pt x="36" y="28"/>
                    </a:cubicBezTo>
                    <a:cubicBezTo>
                      <a:pt x="36" y="26"/>
                      <a:pt x="35" y="26"/>
                      <a:pt x="34" y="26"/>
                    </a:cubicBezTo>
                    <a:cubicBezTo>
                      <a:pt x="32" y="25"/>
                      <a:pt x="31" y="24"/>
                      <a:pt x="30" y="24"/>
                    </a:cubicBezTo>
                    <a:cubicBezTo>
                      <a:pt x="27" y="23"/>
                      <a:pt x="25" y="25"/>
                      <a:pt x="23" y="24"/>
                    </a:cubicBezTo>
                    <a:cubicBezTo>
                      <a:pt x="21" y="23"/>
                      <a:pt x="20" y="21"/>
                      <a:pt x="19" y="18"/>
                    </a:cubicBezTo>
                    <a:cubicBezTo>
                      <a:pt x="21" y="17"/>
                      <a:pt x="21" y="16"/>
                      <a:pt x="22" y="14"/>
                    </a:cubicBezTo>
                    <a:cubicBezTo>
                      <a:pt x="22" y="13"/>
                      <a:pt x="24" y="12"/>
                      <a:pt x="24" y="11"/>
                    </a:cubicBezTo>
                    <a:cubicBezTo>
                      <a:pt x="24" y="8"/>
                      <a:pt x="21" y="8"/>
                      <a:pt x="19" y="6"/>
                    </a:cubicBezTo>
                    <a:cubicBezTo>
                      <a:pt x="18" y="4"/>
                      <a:pt x="18" y="2"/>
                      <a:pt x="15" y="0"/>
                    </a:cubicBezTo>
                    <a:cubicBezTo>
                      <a:pt x="14" y="3"/>
                      <a:pt x="13" y="4"/>
                      <a:pt x="12" y="5"/>
                    </a:cubicBezTo>
                    <a:cubicBezTo>
                      <a:pt x="11" y="6"/>
                      <a:pt x="11" y="7"/>
                      <a:pt x="10" y="7"/>
                    </a:cubicBezTo>
                    <a:cubicBezTo>
                      <a:pt x="8" y="7"/>
                      <a:pt x="8" y="4"/>
                      <a:pt x="6"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4" name="Freeform 81"/>
              <p:cNvSpPr>
                <a:spLocks/>
              </p:cNvSpPr>
              <p:nvPr/>
            </p:nvSpPr>
            <p:spPr bwMode="auto">
              <a:xfrm>
                <a:off x="6175375" y="2589213"/>
                <a:ext cx="33338" cy="20638"/>
              </a:xfrm>
              <a:custGeom>
                <a:avLst/>
                <a:gdLst/>
                <a:ahLst/>
                <a:cxnLst>
                  <a:cxn ang="0">
                    <a:pos x="3" y="0"/>
                  </a:cxn>
                  <a:cxn ang="0">
                    <a:pos x="0" y="5"/>
                  </a:cxn>
                  <a:cxn ang="0">
                    <a:pos x="12" y="7"/>
                  </a:cxn>
                  <a:cxn ang="0">
                    <a:pos x="12" y="6"/>
                  </a:cxn>
                  <a:cxn ang="0">
                    <a:pos x="12" y="5"/>
                  </a:cxn>
                  <a:cxn ang="0">
                    <a:pos x="7" y="3"/>
                  </a:cxn>
                  <a:cxn ang="0">
                    <a:pos x="3" y="0"/>
                  </a:cxn>
                </a:cxnLst>
                <a:rect l="0" t="0" r="r" b="b"/>
                <a:pathLst>
                  <a:path w="12" h="7">
                    <a:moveTo>
                      <a:pt x="3" y="0"/>
                    </a:moveTo>
                    <a:cubicBezTo>
                      <a:pt x="1" y="0"/>
                      <a:pt x="1" y="3"/>
                      <a:pt x="0" y="5"/>
                    </a:cubicBezTo>
                    <a:cubicBezTo>
                      <a:pt x="4" y="7"/>
                      <a:pt x="7" y="6"/>
                      <a:pt x="12" y="7"/>
                    </a:cubicBezTo>
                    <a:cubicBezTo>
                      <a:pt x="12" y="6"/>
                      <a:pt x="12" y="6"/>
                      <a:pt x="12" y="6"/>
                    </a:cubicBezTo>
                    <a:cubicBezTo>
                      <a:pt x="12" y="5"/>
                      <a:pt x="12" y="5"/>
                      <a:pt x="12" y="5"/>
                    </a:cubicBezTo>
                    <a:cubicBezTo>
                      <a:pt x="10" y="5"/>
                      <a:pt x="8" y="4"/>
                      <a:pt x="7" y="3"/>
                    </a:cubicBezTo>
                    <a:cubicBezTo>
                      <a:pt x="5" y="2"/>
                      <a:pt x="5"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5" name="Freeform 82"/>
              <p:cNvSpPr>
                <a:spLocks/>
              </p:cNvSpPr>
              <p:nvPr/>
            </p:nvSpPr>
            <p:spPr bwMode="auto">
              <a:xfrm>
                <a:off x="6154738" y="2620963"/>
                <a:ext cx="134938" cy="73025"/>
              </a:xfrm>
              <a:custGeom>
                <a:avLst/>
                <a:gdLst/>
                <a:ahLst/>
                <a:cxnLst>
                  <a:cxn ang="0">
                    <a:pos x="16" y="0"/>
                  </a:cxn>
                  <a:cxn ang="0">
                    <a:pos x="12" y="3"/>
                  </a:cxn>
                  <a:cxn ang="0">
                    <a:pos x="4" y="5"/>
                  </a:cxn>
                  <a:cxn ang="0">
                    <a:pos x="0" y="18"/>
                  </a:cxn>
                  <a:cxn ang="0">
                    <a:pos x="5" y="21"/>
                  </a:cxn>
                  <a:cxn ang="0">
                    <a:pos x="11" y="26"/>
                  </a:cxn>
                  <a:cxn ang="0">
                    <a:pos x="25" y="21"/>
                  </a:cxn>
                  <a:cxn ang="0">
                    <a:pos x="30" y="21"/>
                  </a:cxn>
                  <a:cxn ang="0">
                    <a:pos x="35" y="21"/>
                  </a:cxn>
                  <a:cxn ang="0">
                    <a:pos x="44" y="23"/>
                  </a:cxn>
                  <a:cxn ang="0">
                    <a:pos x="48" y="23"/>
                  </a:cxn>
                  <a:cxn ang="0">
                    <a:pos x="48" y="20"/>
                  </a:cxn>
                  <a:cxn ang="0">
                    <a:pos x="41" y="12"/>
                  </a:cxn>
                  <a:cxn ang="0">
                    <a:pos x="35" y="7"/>
                  </a:cxn>
                  <a:cxn ang="0">
                    <a:pos x="27" y="5"/>
                  </a:cxn>
                  <a:cxn ang="0">
                    <a:pos x="22" y="1"/>
                  </a:cxn>
                  <a:cxn ang="0">
                    <a:pos x="16" y="0"/>
                  </a:cxn>
                </a:cxnLst>
                <a:rect l="0" t="0" r="r" b="b"/>
                <a:pathLst>
                  <a:path w="48" h="26">
                    <a:moveTo>
                      <a:pt x="16" y="0"/>
                    </a:moveTo>
                    <a:cubicBezTo>
                      <a:pt x="14" y="0"/>
                      <a:pt x="14" y="2"/>
                      <a:pt x="12" y="3"/>
                    </a:cubicBezTo>
                    <a:cubicBezTo>
                      <a:pt x="10" y="5"/>
                      <a:pt x="7" y="6"/>
                      <a:pt x="4" y="5"/>
                    </a:cubicBezTo>
                    <a:cubicBezTo>
                      <a:pt x="2" y="10"/>
                      <a:pt x="0" y="13"/>
                      <a:pt x="0" y="18"/>
                    </a:cubicBezTo>
                    <a:cubicBezTo>
                      <a:pt x="0" y="20"/>
                      <a:pt x="3" y="20"/>
                      <a:pt x="5" y="21"/>
                    </a:cubicBezTo>
                    <a:cubicBezTo>
                      <a:pt x="7" y="23"/>
                      <a:pt x="8" y="26"/>
                      <a:pt x="11" y="26"/>
                    </a:cubicBezTo>
                    <a:cubicBezTo>
                      <a:pt x="17" y="26"/>
                      <a:pt x="19" y="21"/>
                      <a:pt x="25" y="21"/>
                    </a:cubicBezTo>
                    <a:cubicBezTo>
                      <a:pt x="30" y="21"/>
                      <a:pt x="30" y="21"/>
                      <a:pt x="30" y="21"/>
                    </a:cubicBezTo>
                    <a:cubicBezTo>
                      <a:pt x="32" y="21"/>
                      <a:pt x="33" y="21"/>
                      <a:pt x="35" y="21"/>
                    </a:cubicBezTo>
                    <a:cubicBezTo>
                      <a:pt x="39" y="21"/>
                      <a:pt x="40" y="23"/>
                      <a:pt x="44" y="23"/>
                    </a:cubicBezTo>
                    <a:cubicBezTo>
                      <a:pt x="48" y="23"/>
                      <a:pt x="48" y="23"/>
                      <a:pt x="48" y="23"/>
                    </a:cubicBezTo>
                    <a:cubicBezTo>
                      <a:pt x="48" y="20"/>
                      <a:pt x="48" y="20"/>
                      <a:pt x="48" y="20"/>
                    </a:cubicBezTo>
                    <a:cubicBezTo>
                      <a:pt x="48" y="16"/>
                      <a:pt x="45" y="13"/>
                      <a:pt x="41" y="12"/>
                    </a:cubicBezTo>
                    <a:cubicBezTo>
                      <a:pt x="38" y="11"/>
                      <a:pt x="38" y="7"/>
                      <a:pt x="35" y="7"/>
                    </a:cubicBezTo>
                    <a:cubicBezTo>
                      <a:pt x="32" y="6"/>
                      <a:pt x="30" y="6"/>
                      <a:pt x="27" y="5"/>
                    </a:cubicBezTo>
                    <a:cubicBezTo>
                      <a:pt x="25" y="5"/>
                      <a:pt x="24" y="2"/>
                      <a:pt x="22" y="1"/>
                    </a:cubicBezTo>
                    <a:cubicBezTo>
                      <a:pt x="16" y="0"/>
                      <a:pt x="16" y="0"/>
                      <a:pt x="1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6" name="Freeform 83"/>
              <p:cNvSpPr>
                <a:spLocks/>
              </p:cNvSpPr>
              <p:nvPr/>
            </p:nvSpPr>
            <p:spPr bwMode="auto">
              <a:xfrm>
                <a:off x="6300788" y="1951038"/>
                <a:ext cx="79375" cy="109538"/>
              </a:xfrm>
              <a:custGeom>
                <a:avLst/>
                <a:gdLst/>
                <a:ahLst/>
                <a:cxnLst>
                  <a:cxn ang="0">
                    <a:pos x="9" y="6"/>
                  </a:cxn>
                  <a:cxn ang="0">
                    <a:pos x="3" y="15"/>
                  </a:cxn>
                  <a:cxn ang="0">
                    <a:pos x="1" y="22"/>
                  </a:cxn>
                  <a:cxn ang="0">
                    <a:pos x="1" y="28"/>
                  </a:cxn>
                  <a:cxn ang="0">
                    <a:pos x="9" y="32"/>
                  </a:cxn>
                  <a:cxn ang="0">
                    <a:pos x="15" y="34"/>
                  </a:cxn>
                  <a:cxn ang="0">
                    <a:pos x="20" y="28"/>
                  </a:cxn>
                  <a:cxn ang="0">
                    <a:pos x="24" y="22"/>
                  </a:cxn>
                  <a:cxn ang="0">
                    <a:pos x="25" y="15"/>
                  </a:cxn>
                  <a:cxn ang="0">
                    <a:pos x="28" y="10"/>
                  </a:cxn>
                  <a:cxn ang="0">
                    <a:pos x="25" y="6"/>
                  </a:cxn>
                  <a:cxn ang="0">
                    <a:pos x="9" y="6"/>
                  </a:cxn>
                </a:cxnLst>
                <a:rect l="0" t="0" r="r" b="b"/>
                <a:pathLst>
                  <a:path w="28" h="39">
                    <a:moveTo>
                      <a:pt x="9" y="6"/>
                    </a:moveTo>
                    <a:cubicBezTo>
                      <a:pt x="6" y="9"/>
                      <a:pt x="4" y="11"/>
                      <a:pt x="3" y="15"/>
                    </a:cubicBezTo>
                    <a:cubicBezTo>
                      <a:pt x="0" y="23"/>
                      <a:pt x="1" y="16"/>
                      <a:pt x="1" y="22"/>
                    </a:cubicBezTo>
                    <a:cubicBezTo>
                      <a:pt x="1" y="28"/>
                      <a:pt x="1" y="28"/>
                      <a:pt x="1" y="28"/>
                    </a:cubicBezTo>
                    <a:cubicBezTo>
                      <a:pt x="1" y="39"/>
                      <a:pt x="5" y="32"/>
                      <a:pt x="9" y="32"/>
                    </a:cubicBezTo>
                    <a:cubicBezTo>
                      <a:pt x="11" y="32"/>
                      <a:pt x="13" y="34"/>
                      <a:pt x="15" y="34"/>
                    </a:cubicBezTo>
                    <a:cubicBezTo>
                      <a:pt x="18" y="34"/>
                      <a:pt x="19" y="31"/>
                      <a:pt x="20" y="28"/>
                    </a:cubicBezTo>
                    <a:cubicBezTo>
                      <a:pt x="21" y="26"/>
                      <a:pt x="23" y="25"/>
                      <a:pt x="24" y="22"/>
                    </a:cubicBezTo>
                    <a:cubicBezTo>
                      <a:pt x="25" y="20"/>
                      <a:pt x="24" y="18"/>
                      <a:pt x="25" y="15"/>
                    </a:cubicBezTo>
                    <a:cubicBezTo>
                      <a:pt x="26" y="13"/>
                      <a:pt x="28" y="12"/>
                      <a:pt x="28" y="10"/>
                    </a:cubicBezTo>
                    <a:cubicBezTo>
                      <a:pt x="28" y="8"/>
                      <a:pt x="27" y="7"/>
                      <a:pt x="25" y="6"/>
                    </a:cubicBezTo>
                    <a:cubicBezTo>
                      <a:pt x="17" y="0"/>
                      <a:pt x="15" y="0"/>
                      <a:pt x="9" y="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7" name="Freeform 84"/>
              <p:cNvSpPr>
                <a:spLocks/>
              </p:cNvSpPr>
              <p:nvPr/>
            </p:nvSpPr>
            <p:spPr bwMode="auto">
              <a:xfrm>
                <a:off x="5503863" y="3281363"/>
                <a:ext cx="22225" cy="28575"/>
              </a:xfrm>
              <a:custGeom>
                <a:avLst/>
                <a:gdLst/>
                <a:ahLst/>
                <a:cxnLst>
                  <a:cxn ang="0">
                    <a:pos x="0" y="3"/>
                  </a:cxn>
                  <a:cxn ang="0">
                    <a:pos x="6" y="2"/>
                  </a:cxn>
                  <a:cxn ang="0">
                    <a:pos x="8" y="5"/>
                  </a:cxn>
                  <a:cxn ang="0">
                    <a:pos x="6" y="10"/>
                  </a:cxn>
                  <a:cxn ang="0">
                    <a:pos x="2" y="8"/>
                  </a:cxn>
                  <a:cxn ang="0">
                    <a:pos x="0" y="3"/>
                  </a:cxn>
                </a:cxnLst>
                <a:rect l="0" t="0" r="r" b="b"/>
                <a:pathLst>
                  <a:path w="8" h="10">
                    <a:moveTo>
                      <a:pt x="0" y="3"/>
                    </a:moveTo>
                    <a:cubicBezTo>
                      <a:pt x="2" y="2"/>
                      <a:pt x="4" y="0"/>
                      <a:pt x="6" y="2"/>
                    </a:cubicBezTo>
                    <a:cubicBezTo>
                      <a:pt x="7" y="3"/>
                      <a:pt x="8" y="4"/>
                      <a:pt x="8" y="5"/>
                    </a:cubicBezTo>
                    <a:cubicBezTo>
                      <a:pt x="8" y="7"/>
                      <a:pt x="7" y="9"/>
                      <a:pt x="6" y="10"/>
                    </a:cubicBezTo>
                    <a:cubicBezTo>
                      <a:pt x="4" y="9"/>
                      <a:pt x="3" y="9"/>
                      <a:pt x="2" y="8"/>
                    </a:cubicBezTo>
                    <a:cubicBezTo>
                      <a:pt x="0" y="7"/>
                      <a:pt x="1" y="5"/>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8" name="Freeform 85"/>
              <p:cNvSpPr>
                <a:spLocks/>
              </p:cNvSpPr>
              <p:nvPr/>
            </p:nvSpPr>
            <p:spPr bwMode="auto">
              <a:xfrm>
                <a:off x="5340350" y="3138488"/>
                <a:ext cx="115888" cy="222250"/>
              </a:xfrm>
              <a:custGeom>
                <a:avLst/>
                <a:gdLst/>
                <a:ahLst/>
                <a:cxnLst>
                  <a:cxn ang="0">
                    <a:pos x="18" y="17"/>
                  </a:cxn>
                  <a:cxn ang="0">
                    <a:pos x="28" y="1"/>
                  </a:cxn>
                  <a:cxn ang="0">
                    <a:pos x="33" y="7"/>
                  </a:cxn>
                  <a:cxn ang="0">
                    <a:pos x="37" y="13"/>
                  </a:cxn>
                  <a:cxn ang="0">
                    <a:pos x="38" y="20"/>
                  </a:cxn>
                  <a:cxn ang="0">
                    <a:pos x="41" y="24"/>
                  </a:cxn>
                  <a:cxn ang="0">
                    <a:pos x="41" y="26"/>
                  </a:cxn>
                  <a:cxn ang="0">
                    <a:pos x="40" y="26"/>
                  </a:cxn>
                  <a:cxn ang="0">
                    <a:pos x="35" y="21"/>
                  </a:cxn>
                  <a:cxn ang="0">
                    <a:pos x="33" y="23"/>
                  </a:cxn>
                  <a:cxn ang="0">
                    <a:pos x="31" y="22"/>
                  </a:cxn>
                  <a:cxn ang="0">
                    <a:pos x="28" y="29"/>
                  </a:cxn>
                  <a:cxn ang="0">
                    <a:pos x="25" y="38"/>
                  </a:cxn>
                  <a:cxn ang="0">
                    <a:pos x="25" y="46"/>
                  </a:cxn>
                  <a:cxn ang="0">
                    <a:pos x="28" y="46"/>
                  </a:cxn>
                  <a:cxn ang="0">
                    <a:pos x="30" y="46"/>
                  </a:cxn>
                  <a:cxn ang="0">
                    <a:pos x="34" y="49"/>
                  </a:cxn>
                  <a:cxn ang="0">
                    <a:pos x="38" y="54"/>
                  </a:cxn>
                  <a:cxn ang="0">
                    <a:pos x="32" y="59"/>
                  </a:cxn>
                  <a:cxn ang="0">
                    <a:pos x="29" y="61"/>
                  </a:cxn>
                  <a:cxn ang="0">
                    <a:pos x="27" y="60"/>
                  </a:cxn>
                  <a:cxn ang="0">
                    <a:pos x="19" y="66"/>
                  </a:cxn>
                  <a:cxn ang="0">
                    <a:pos x="20" y="68"/>
                  </a:cxn>
                  <a:cxn ang="0">
                    <a:pos x="19" y="73"/>
                  </a:cxn>
                  <a:cxn ang="0">
                    <a:pos x="16" y="78"/>
                  </a:cxn>
                  <a:cxn ang="0">
                    <a:pos x="11" y="76"/>
                  </a:cxn>
                  <a:cxn ang="0">
                    <a:pos x="7" y="79"/>
                  </a:cxn>
                  <a:cxn ang="0">
                    <a:pos x="4" y="76"/>
                  </a:cxn>
                  <a:cxn ang="0">
                    <a:pos x="0" y="69"/>
                  </a:cxn>
                  <a:cxn ang="0">
                    <a:pos x="6" y="62"/>
                  </a:cxn>
                  <a:cxn ang="0">
                    <a:pos x="9" y="55"/>
                  </a:cxn>
                  <a:cxn ang="0">
                    <a:pos x="14" y="50"/>
                  </a:cxn>
                  <a:cxn ang="0">
                    <a:pos x="12" y="49"/>
                  </a:cxn>
                  <a:cxn ang="0">
                    <a:pos x="14" y="44"/>
                  </a:cxn>
                  <a:cxn ang="0">
                    <a:pos x="13" y="40"/>
                  </a:cxn>
                  <a:cxn ang="0">
                    <a:pos x="15" y="36"/>
                  </a:cxn>
                  <a:cxn ang="0">
                    <a:pos x="16" y="30"/>
                  </a:cxn>
                  <a:cxn ang="0">
                    <a:pos x="18" y="23"/>
                  </a:cxn>
                  <a:cxn ang="0">
                    <a:pos x="18" y="17"/>
                  </a:cxn>
                </a:cxnLst>
                <a:rect l="0" t="0" r="r" b="b"/>
                <a:pathLst>
                  <a:path w="41" h="79">
                    <a:moveTo>
                      <a:pt x="18" y="17"/>
                    </a:moveTo>
                    <a:cubicBezTo>
                      <a:pt x="18" y="9"/>
                      <a:pt x="21" y="5"/>
                      <a:pt x="28" y="1"/>
                    </a:cubicBezTo>
                    <a:cubicBezTo>
                      <a:pt x="30" y="0"/>
                      <a:pt x="31" y="4"/>
                      <a:pt x="33" y="7"/>
                    </a:cubicBezTo>
                    <a:cubicBezTo>
                      <a:pt x="35" y="9"/>
                      <a:pt x="37" y="10"/>
                      <a:pt x="37" y="13"/>
                    </a:cubicBezTo>
                    <a:cubicBezTo>
                      <a:pt x="37" y="15"/>
                      <a:pt x="37" y="17"/>
                      <a:pt x="38" y="20"/>
                    </a:cubicBezTo>
                    <a:cubicBezTo>
                      <a:pt x="39" y="22"/>
                      <a:pt x="41" y="22"/>
                      <a:pt x="41" y="24"/>
                    </a:cubicBezTo>
                    <a:cubicBezTo>
                      <a:pt x="41" y="25"/>
                      <a:pt x="41" y="25"/>
                      <a:pt x="41" y="26"/>
                    </a:cubicBezTo>
                    <a:cubicBezTo>
                      <a:pt x="40" y="26"/>
                      <a:pt x="40" y="26"/>
                      <a:pt x="40" y="26"/>
                    </a:cubicBezTo>
                    <a:cubicBezTo>
                      <a:pt x="38" y="24"/>
                      <a:pt x="38" y="21"/>
                      <a:pt x="35" y="21"/>
                    </a:cubicBezTo>
                    <a:cubicBezTo>
                      <a:pt x="34" y="21"/>
                      <a:pt x="34" y="23"/>
                      <a:pt x="33" y="23"/>
                    </a:cubicBezTo>
                    <a:cubicBezTo>
                      <a:pt x="32" y="23"/>
                      <a:pt x="32" y="22"/>
                      <a:pt x="31" y="22"/>
                    </a:cubicBezTo>
                    <a:cubicBezTo>
                      <a:pt x="28" y="22"/>
                      <a:pt x="28" y="26"/>
                      <a:pt x="28" y="29"/>
                    </a:cubicBezTo>
                    <a:cubicBezTo>
                      <a:pt x="27" y="33"/>
                      <a:pt x="25" y="35"/>
                      <a:pt x="25" y="38"/>
                    </a:cubicBezTo>
                    <a:cubicBezTo>
                      <a:pt x="25" y="41"/>
                      <a:pt x="25" y="43"/>
                      <a:pt x="25" y="46"/>
                    </a:cubicBezTo>
                    <a:cubicBezTo>
                      <a:pt x="28" y="46"/>
                      <a:pt x="28" y="46"/>
                      <a:pt x="28" y="46"/>
                    </a:cubicBezTo>
                    <a:cubicBezTo>
                      <a:pt x="29" y="46"/>
                      <a:pt x="29" y="46"/>
                      <a:pt x="30" y="46"/>
                    </a:cubicBezTo>
                    <a:cubicBezTo>
                      <a:pt x="32" y="46"/>
                      <a:pt x="33" y="47"/>
                      <a:pt x="34" y="49"/>
                    </a:cubicBezTo>
                    <a:cubicBezTo>
                      <a:pt x="35" y="51"/>
                      <a:pt x="38" y="52"/>
                      <a:pt x="38" y="54"/>
                    </a:cubicBezTo>
                    <a:cubicBezTo>
                      <a:pt x="38" y="57"/>
                      <a:pt x="34" y="58"/>
                      <a:pt x="32" y="59"/>
                    </a:cubicBezTo>
                    <a:cubicBezTo>
                      <a:pt x="31" y="60"/>
                      <a:pt x="30" y="61"/>
                      <a:pt x="29" y="61"/>
                    </a:cubicBezTo>
                    <a:cubicBezTo>
                      <a:pt x="28" y="61"/>
                      <a:pt x="27" y="60"/>
                      <a:pt x="27" y="60"/>
                    </a:cubicBezTo>
                    <a:cubicBezTo>
                      <a:pt x="19" y="66"/>
                      <a:pt x="19" y="66"/>
                      <a:pt x="19" y="66"/>
                    </a:cubicBezTo>
                    <a:cubicBezTo>
                      <a:pt x="19" y="67"/>
                      <a:pt x="20" y="67"/>
                      <a:pt x="20" y="68"/>
                    </a:cubicBezTo>
                    <a:cubicBezTo>
                      <a:pt x="20" y="70"/>
                      <a:pt x="19" y="71"/>
                      <a:pt x="19" y="73"/>
                    </a:cubicBezTo>
                    <a:cubicBezTo>
                      <a:pt x="19" y="75"/>
                      <a:pt x="18" y="78"/>
                      <a:pt x="16" y="78"/>
                    </a:cubicBezTo>
                    <a:cubicBezTo>
                      <a:pt x="14" y="78"/>
                      <a:pt x="12" y="77"/>
                      <a:pt x="11" y="76"/>
                    </a:cubicBezTo>
                    <a:cubicBezTo>
                      <a:pt x="9" y="77"/>
                      <a:pt x="9" y="79"/>
                      <a:pt x="7" y="79"/>
                    </a:cubicBezTo>
                    <a:cubicBezTo>
                      <a:pt x="5" y="79"/>
                      <a:pt x="5" y="77"/>
                      <a:pt x="4" y="76"/>
                    </a:cubicBezTo>
                    <a:cubicBezTo>
                      <a:pt x="2" y="74"/>
                      <a:pt x="0" y="72"/>
                      <a:pt x="0" y="69"/>
                    </a:cubicBezTo>
                    <a:cubicBezTo>
                      <a:pt x="0" y="66"/>
                      <a:pt x="4" y="65"/>
                      <a:pt x="6" y="62"/>
                    </a:cubicBezTo>
                    <a:cubicBezTo>
                      <a:pt x="7" y="60"/>
                      <a:pt x="8" y="58"/>
                      <a:pt x="9" y="55"/>
                    </a:cubicBezTo>
                    <a:cubicBezTo>
                      <a:pt x="11" y="53"/>
                      <a:pt x="13" y="52"/>
                      <a:pt x="14" y="50"/>
                    </a:cubicBezTo>
                    <a:cubicBezTo>
                      <a:pt x="13" y="50"/>
                      <a:pt x="12" y="50"/>
                      <a:pt x="12" y="49"/>
                    </a:cubicBezTo>
                    <a:cubicBezTo>
                      <a:pt x="12" y="47"/>
                      <a:pt x="14" y="46"/>
                      <a:pt x="14" y="44"/>
                    </a:cubicBezTo>
                    <a:cubicBezTo>
                      <a:pt x="14" y="42"/>
                      <a:pt x="13" y="41"/>
                      <a:pt x="13" y="40"/>
                    </a:cubicBezTo>
                    <a:cubicBezTo>
                      <a:pt x="13" y="38"/>
                      <a:pt x="15" y="38"/>
                      <a:pt x="15" y="36"/>
                    </a:cubicBezTo>
                    <a:cubicBezTo>
                      <a:pt x="16" y="34"/>
                      <a:pt x="15" y="32"/>
                      <a:pt x="16" y="30"/>
                    </a:cubicBezTo>
                    <a:cubicBezTo>
                      <a:pt x="17" y="27"/>
                      <a:pt x="18" y="26"/>
                      <a:pt x="18" y="23"/>
                    </a:cubicBezTo>
                    <a:cubicBezTo>
                      <a:pt x="18" y="17"/>
                      <a:pt x="18" y="17"/>
                      <a:pt x="18" y="1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9" name="Freeform 86"/>
              <p:cNvSpPr>
                <a:spLocks/>
              </p:cNvSpPr>
              <p:nvPr/>
            </p:nvSpPr>
            <p:spPr bwMode="auto">
              <a:xfrm>
                <a:off x="5289550" y="3178175"/>
                <a:ext cx="84138" cy="134938"/>
              </a:xfrm>
              <a:custGeom>
                <a:avLst/>
                <a:gdLst/>
                <a:ahLst/>
                <a:cxnLst>
                  <a:cxn ang="0">
                    <a:pos x="4" y="16"/>
                  </a:cxn>
                  <a:cxn ang="0">
                    <a:pos x="5" y="10"/>
                  </a:cxn>
                  <a:cxn ang="0">
                    <a:pos x="13" y="7"/>
                  </a:cxn>
                  <a:cxn ang="0">
                    <a:pos x="23" y="2"/>
                  </a:cxn>
                  <a:cxn ang="0">
                    <a:pos x="27" y="0"/>
                  </a:cxn>
                  <a:cxn ang="0">
                    <a:pos x="29" y="6"/>
                  </a:cxn>
                  <a:cxn ang="0">
                    <a:pos x="30" y="18"/>
                  </a:cxn>
                  <a:cxn ang="0">
                    <a:pos x="27" y="23"/>
                  </a:cxn>
                  <a:cxn ang="0">
                    <a:pos x="21" y="31"/>
                  </a:cxn>
                  <a:cxn ang="0">
                    <a:pos x="21" y="38"/>
                  </a:cxn>
                  <a:cxn ang="0">
                    <a:pos x="23" y="40"/>
                  </a:cxn>
                  <a:cxn ang="0">
                    <a:pos x="19" y="48"/>
                  </a:cxn>
                  <a:cxn ang="0">
                    <a:pos x="16" y="47"/>
                  </a:cxn>
                  <a:cxn ang="0">
                    <a:pos x="14" y="43"/>
                  </a:cxn>
                  <a:cxn ang="0">
                    <a:pos x="9" y="47"/>
                  </a:cxn>
                  <a:cxn ang="0">
                    <a:pos x="5" y="45"/>
                  </a:cxn>
                  <a:cxn ang="0">
                    <a:pos x="3" y="47"/>
                  </a:cxn>
                  <a:cxn ang="0">
                    <a:pos x="0" y="44"/>
                  </a:cxn>
                  <a:cxn ang="0">
                    <a:pos x="2" y="38"/>
                  </a:cxn>
                  <a:cxn ang="0">
                    <a:pos x="3" y="30"/>
                  </a:cxn>
                  <a:cxn ang="0">
                    <a:pos x="6" y="27"/>
                  </a:cxn>
                  <a:cxn ang="0">
                    <a:pos x="4" y="16"/>
                  </a:cxn>
                </a:cxnLst>
                <a:rect l="0" t="0" r="r" b="b"/>
                <a:pathLst>
                  <a:path w="30" h="48">
                    <a:moveTo>
                      <a:pt x="4" y="16"/>
                    </a:moveTo>
                    <a:cubicBezTo>
                      <a:pt x="4" y="13"/>
                      <a:pt x="3" y="11"/>
                      <a:pt x="5" y="10"/>
                    </a:cubicBezTo>
                    <a:cubicBezTo>
                      <a:pt x="8" y="8"/>
                      <a:pt x="10" y="8"/>
                      <a:pt x="13" y="7"/>
                    </a:cubicBezTo>
                    <a:cubicBezTo>
                      <a:pt x="17" y="5"/>
                      <a:pt x="19" y="4"/>
                      <a:pt x="23" y="2"/>
                    </a:cubicBezTo>
                    <a:cubicBezTo>
                      <a:pt x="24" y="1"/>
                      <a:pt x="25" y="0"/>
                      <a:pt x="27" y="0"/>
                    </a:cubicBezTo>
                    <a:cubicBezTo>
                      <a:pt x="29" y="0"/>
                      <a:pt x="28" y="4"/>
                      <a:pt x="29" y="6"/>
                    </a:cubicBezTo>
                    <a:cubicBezTo>
                      <a:pt x="30" y="11"/>
                      <a:pt x="30" y="13"/>
                      <a:pt x="30" y="18"/>
                    </a:cubicBezTo>
                    <a:cubicBezTo>
                      <a:pt x="30" y="20"/>
                      <a:pt x="28" y="21"/>
                      <a:pt x="27" y="23"/>
                    </a:cubicBezTo>
                    <a:cubicBezTo>
                      <a:pt x="25" y="26"/>
                      <a:pt x="24" y="29"/>
                      <a:pt x="21" y="31"/>
                    </a:cubicBezTo>
                    <a:cubicBezTo>
                      <a:pt x="21" y="38"/>
                      <a:pt x="21" y="38"/>
                      <a:pt x="21" y="38"/>
                    </a:cubicBezTo>
                    <a:cubicBezTo>
                      <a:pt x="22" y="39"/>
                      <a:pt x="23" y="39"/>
                      <a:pt x="23" y="40"/>
                    </a:cubicBezTo>
                    <a:cubicBezTo>
                      <a:pt x="23" y="44"/>
                      <a:pt x="21" y="45"/>
                      <a:pt x="19" y="48"/>
                    </a:cubicBezTo>
                    <a:cubicBezTo>
                      <a:pt x="18" y="48"/>
                      <a:pt x="17" y="48"/>
                      <a:pt x="16" y="47"/>
                    </a:cubicBezTo>
                    <a:cubicBezTo>
                      <a:pt x="16" y="45"/>
                      <a:pt x="16" y="43"/>
                      <a:pt x="14" y="43"/>
                    </a:cubicBezTo>
                    <a:cubicBezTo>
                      <a:pt x="11" y="43"/>
                      <a:pt x="11" y="47"/>
                      <a:pt x="9" y="47"/>
                    </a:cubicBezTo>
                    <a:cubicBezTo>
                      <a:pt x="7" y="47"/>
                      <a:pt x="6" y="46"/>
                      <a:pt x="5" y="45"/>
                    </a:cubicBezTo>
                    <a:cubicBezTo>
                      <a:pt x="3" y="47"/>
                      <a:pt x="3" y="47"/>
                      <a:pt x="3" y="47"/>
                    </a:cubicBezTo>
                    <a:cubicBezTo>
                      <a:pt x="1" y="47"/>
                      <a:pt x="0" y="45"/>
                      <a:pt x="0" y="44"/>
                    </a:cubicBezTo>
                    <a:cubicBezTo>
                      <a:pt x="0" y="41"/>
                      <a:pt x="1" y="40"/>
                      <a:pt x="2" y="38"/>
                    </a:cubicBezTo>
                    <a:cubicBezTo>
                      <a:pt x="2" y="35"/>
                      <a:pt x="2" y="33"/>
                      <a:pt x="3" y="30"/>
                    </a:cubicBezTo>
                    <a:cubicBezTo>
                      <a:pt x="4" y="29"/>
                      <a:pt x="6" y="29"/>
                      <a:pt x="6" y="27"/>
                    </a:cubicBezTo>
                    <a:cubicBezTo>
                      <a:pt x="6" y="22"/>
                      <a:pt x="4" y="20"/>
                      <a:pt x="4" y="1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0" name="Freeform 87"/>
              <p:cNvSpPr>
                <a:spLocks/>
              </p:cNvSpPr>
              <p:nvPr/>
            </p:nvSpPr>
            <p:spPr bwMode="auto">
              <a:xfrm>
                <a:off x="5208588" y="3257550"/>
                <a:ext cx="41275" cy="66675"/>
              </a:xfrm>
              <a:custGeom>
                <a:avLst/>
                <a:gdLst/>
                <a:ahLst/>
                <a:cxnLst>
                  <a:cxn ang="0">
                    <a:pos x="6" y="0"/>
                  </a:cxn>
                  <a:cxn ang="0">
                    <a:pos x="12" y="2"/>
                  </a:cxn>
                  <a:cxn ang="0">
                    <a:pos x="12" y="5"/>
                  </a:cxn>
                  <a:cxn ang="0">
                    <a:pos x="15" y="9"/>
                  </a:cxn>
                  <a:cxn ang="0">
                    <a:pos x="14" y="16"/>
                  </a:cxn>
                  <a:cxn ang="0">
                    <a:pos x="15" y="23"/>
                  </a:cxn>
                  <a:cxn ang="0">
                    <a:pos x="13" y="24"/>
                  </a:cxn>
                  <a:cxn ang="0">
                    <a:pos x="6" y="19"/>
                  </a:cxn>
                  <a:cxn ang="0">
                    <a:pos x="4" y="19"/>
                  </a:cxn>
                  <a:cxn ang="0">
                    <a:pos x="2" y="13"/>
                  </a:cxn>
                  <a:cxn ang="0">
                    <a:pos x="0" y="9"/>
                  </a:cxn>
                  <a:cxn ang="0">
                    <a:pos x="2" y="5"/>
                  </a:cxn>
                  <a:cxn ang="0">
                    <a:pos x="4" y="4"/>
                  </a:cxn>
                  <a:cxn ang="0">
                    <a:pos x="6" y="0"/>
                  </a:cxn>
                </a:cxnLst>
                <a:rect l="0" t="0" r="r" b="b"/>
                <a:pathLst>
                  <a:path w="15" h="24">
                    <a:moveTo>
                      <a:pt x="6" y="0"/>
                    </a:moveTo>
                    <a:cubicBezTo>
                      <a:pt x="8" y="1"/>
                      <a:pt x="10" y="0"/>
                      <a:pt x="12" y="2"/>
                    </a:cubicBezTo>
                    <a:cubicBezTo>
                      <a:pt x="12" y="3"/>
                      <a:pt x="12" y="4"/>
                      <a:pt x="12" y="5"/>
                    </a:cubicBezTo>
                    <a:cubicBezTo>
                      <a:pt x="13" y="7"/>
                      <a:pt x="15" y="7"/>
                      <a:pt x="15" y="9"/>
                    </a:cubicBezTo>
                    <a:cubicBezTo>
                      <a:pt x="15" y="12"/>
                      <a:pt x="14" y="13"/>
                      <a:pt x="14" y="16"/>
                    </a:cubicBezTo>
                    <a:cubicBezTo>
                      <a:pt x="14" y="19"/>
                      <a:pt x="15" y="20"/>
                      <a:pt x="15" y="23"/>
                    </a:cubicBezTo>
                    <a:cubicBezTo>
                      <a:pt x="14" y="23"/>
                      <a:pt x="14" y="24"/>
                      <a:pt x="13" y="24"/>
                    </a:cubicBezTo>
                    <a:cubicBezTo>
                      <a:pt x="10" y="24"/>
                      <a:pt x="9" y="20"/>
                      <a:pt x="6" y="19"/>
                    </a:cubicBezTo>
                    <a:cubicBezTo>
                      <a:pt x="6" y="19"/>
                      <a:pt x="5" y="19"/>
                      <a:pt x="4" y="19"/>
                    </a:cubicBezTo>
                    <a:cubicBezTo>
                      <a:pt x="3" y="17"/>
                      <a:pt x="3" y="15"/>
                      <a:pt x="2" y="13"/>
                    </a:cubicBezTo>
                    <a:cubicBezTo>
                      <a:pt x="2" y="12"/>
                      <a:pt x="0" y="11"/>
                      <a:pt x="0" y="9"/>
                    </a:cubicBezTo>
                    <a:cubicBezTo>
                      <a:pt x="0" y="7"/>
                      <a:pt x="1" y="6"/>
                      <a:pt x="2" y="5"/>
                    </a:cubicBezTo>
                    <a:cubicBezTo>
                      <a:pt x="3" y="5"/>
                      <a:pt x="4" y="5"/>
                      <a:pt x="4" y="4"/>
                    </a:cubicBezTo>
                    <a:cubicBezTo>
                      <a:pt x="5" y="3"/>
                      <a:pt x="5" y="1"/>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1" name="Freeform 88"/>
              <p:cNvSpPr>
                <a:spLocks/>
              </p:cNvSpPr>
              <p:nvPr/>
            </p:nvSpPr>
            <p:spPr bwMode="auto">
              <a:xfrm>
                <a:off x="5405438" y="3071813"/>
                <a:ext cx="52388" cy="41275"/>
              </a:xfrm>
              <a:custGeom>
                <a:avLst/>
                <a:gdLst/>
                <a:ahLst/>
                <a:cxnLst>
                  <a:cxn ang="0">
                    <a:pos x="5" y="0"/>
                  </a:cxn>
                  <a:cxn ang="0">
                    <a:pos x="10" y="1"/>
                  </a:cxn>
                  <a:cxn ang="0">
                    <a:pos x="19" y="5"/>
                  </a:cxn>
                  <a:cxn ang="0">
                    <a:pos x="14" y="14"/>
                  </a:cxn>
                  <a:cxn ang="0">
                    <a:pos x="11" y="15"/>
                  </a:cxn>
                  <a:cxn ang="0">
                    <a:pos x="2" y="6"/>
                  </a:cxn>
                  <a:cxn ang="0">
                    <a:pos x="0" y="4"/>
                  </a:cxn>
                  <a:cxn ang="0">
                    <a:pos x="3" y="1"/>
                  </a:cxn>
                  <a:cxn ang="0">
                    <a:pos x="5" y="0"/>
                  </a:cxn>
                </a:cxnLst>
                <a:rect l="0" t="0" r="r" b="b"/>
                <a:pathLst>
                  <a:path w="19" h="15">
                    <a:moveTo>
                      <a:pt x="5" y="0"/>
                    </a:moveTo>
                    <a:cubicBezTo>
                      <a:pt x="7" y="0"/>
                      <a:pt x="8" y="1"/>
                      <a:pt x="10" y="1"/>
                    </a:cubicBezTo>
                    <a:cubicBezTo>
                      <a:pt x="13" y="2"/>
                      <a:pt x="19" y="1"/>
                      <a:pt x="19" y="5"/>
                    </a:cubicBezTo>
                    <a:cubicBezTo>
                      <a:pt x="19" y="9"/>
                      <a:pt x="17" y="11"/>
                      <a:pt x="14" y="14"/>
                    </a:cubicBezTo>
                    <a:cubicBezTo>
                      <a:pt x="13" y="14"/>
                      <a:pt x="12" y="15"/>
                      <a:pt x="11" y="15"/>
                    </a:cubicBezTo>
                    <a:cubicBezTo>
                      <a:pt x="6" y="15"/>
                      <a:pt x="4" y="11"/>
                      <a:pt x="2" y="6"/>
                    </a:cubicBezTo>
                    <a:cubicBezTo>
                      <a:pt x="2" y="5"/>
                      <a:pt x="0" y="5"/>
                      <a:pt x="0" y="4"/>
                    </a:cubicBezTo>
                    <a:cubicBezTo>
                      <a:pt x="0" y="3"/>
                      <a:pt x="1" y="2"/>
                      <a:pt x="3" y="1"/>
                    </a:cubicBezTo>
                    <a:cubicBezTo>
                      <a:pt x="4" y="1"/>
                      <a:pt x="4" y="0"/>
                      <a:pt x="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2" name="Freeform 89"/>
              <p:cNvSpPr>
                <a:spLocks/>
              </p:cNvSpPr>
              <p:nvPr/>
            </p:nvSpPr>
            <p:spPr bwMode="auto">
              <a:xfrm>
                <a:off x="6113463" y="3040063"/>
                <a:ext cx="22225" cy="14288"/>
              </a:xfrm>
              <a:custGeom>
                <a:avLst/>
                <a:gdLst/>
                <a:ahLst/>
                <a:cxnLst>
                  <a:cxn ang="0">
                    <a:pos x="0" y="4"/>
                  </a:cxn>
                  <a:cxn ang="0">
                    <a:pos x="7" y="5"/>
                  </a:cxn>
                  <a:cxn ang="0">
                    <a:pos x="8" y="4"/>
                  </a:cxn>
                  <a:cxn ang="0">
                    <a:pos x="6" y="2"/>
                  </a:cxn>
                  <a:cxn ang="0">
                    <a:pos x="4" y="0"/>
                  </a:cxn>
                  <a:cxn ang="0">
                    <a:pos x="0" y="4"/>
                  </a:cxn>
                </a:cxnLst>
                <a:rect l="0" t="0" r="r" b="b"/>
                <a:pathLst>
                  <a:path w="8" h="5">
                    <a:moveTo>
                      <a:pt x="0" y="4"/>
                    </a:moveTo>
                    <a:cubicBezTo>
                      <a:pt x="2" y="4"/>
                      <a:pt x="4" y="5"/>
                      <a:pt x="7" y="5"/>
                    </a:cubicBezTo>
                    <a:cubicBezTo>
                      <a:pt x="7" y="5"/>
                      <a:pt x="8" y="5"/>
                      <a:pt x="8" y="4"/>
                    </a:cubicBezTo>
                    <a:cubicBezTo>
                      <a:pt x="8" y="3"/>
                      <a:pt x="7" y="3"/>
                      <a:pt x="6" y="2"/>
                    </a:cubicBezTo>
                    <a:cubicBezTo>
                      <a:pt x="6" y="1"/>
                      <a:pt x="5" y="0"/>
                      <a:pt x="4" y="0"/>
                    </a:cubicBezTo>
                    <a:cubicBezTo>
                      <a:pt x="2" y="0"/>
                      <a:pt x="1"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3" name="Freeform 90"/>
              <p:cNvSpPr>
                <a:spLocks/>
              </p:cNvSpPr>
              <p:nvPr/>
            </p:nvSpPr>
            <p:spPr bwMode="auto">
              <a:xfrm>
                <a:off x="5924550" y="2913063"/>
                <a:ext cx="207963" cy="134938"/>
              </a:xfrm>
              <a:custGeom>
                <a:avLst/>
                <a:gdLst/>
                <a:ahLst/>
                <a:cxnLst>
                  <a:cxn ang="0">
                    <a:pos x="30" y="1"/>
                  </a:cxn>
                  <a:cxn ang="0">
                    <a:pos x="36" y="2"/>
                  </a:cxn>
                  <a:cxn ang="0">
                    <a:pos x="48" y="0"/>
                  </a:cxn>
                  <a:cxn ang="0">
                    <a:pos x="51" y="2"/>
                  </a:cxn>
                  <a:cxn ang="0">
                    <a:pos x="57" y="6"/>
                  </a:cxn>
                  <a:cxn ang="0">
                    <a:pos x="67" y="11"/>
                  </a:cxn>
                  <a:cxn ang="0">
                    <a:pos x="63" y="12"/>
                  </a:cxn>
                  <a:cxn ang="0">
                    <a:pos x="63" y="14"/>
                  </a:cxn>
                  <a:cxn ang="0">
                    <a:pos x="66" y="18"/>
                  </a:cxn>
                  <a:cxn ang="0">
                    <a:pos x="72" y="17"/>
                  </a:cxn>
                  <a:cxn ang="0">
                    <a:pos x="74" y="29"/>
                  </a:cxn>
                  <a:cxn ang="0">
                    <a:pos x="73" y="35"/>
                  </a:cxn>
                  <a:cxn ang="0">
                    <a:pos x="63" y="37"/>
                  </a:cxn>
                  <a:cxn ang="0">
                    <a:pos x="56" y="44"/>
                  </a:cxn>
                  <a:cxn ang="0">
                    <a:pos x="53" y="46"/>
                  </a:cxn>
                  <a:cxn ang="0">
                    <a:pos x="49" y="48"/>
                  </a:cxn>
                  <a:cxn ang="0">
                    <a:pos x="42" y="48"/>
                  </a:cxn>
                  <a:cxn ang="0">
                    <a:pos x="34" y="46"/>
                  </a:cxn>
                  <a:cxn ang="0">
                    <a:pos x="24" y="41"/>
                  </a:cxn>
                  <a:cxn ang="0">
                    <a:pos x="15" y="34"/>
                  </a:cxn>
                  <a:cxn ang="0">
                    <a:pos x="9" y="32"/>
                  </a:cxn>
                  <a:cxn ang="0">
                    <a:pos x="6" y="23"/>
                  </a:cxn>
                  <a:cxn ang="0">
                    <a:pos x="3" y="21"/>
                  </a:cxn>
                  <a:cxn ang="0">
                    <a:pos x="0" y="10"/>
                  </a:cxn>
                  <a:cxn ang="0">
                    <a:pos x="4" y="5"/>
                  </a:cxn>
                  <a:cxn ang="0">
                    <a:pos x="6" y="3"/>
                  </a:cxn>
                  <a:cxn ang="0">
                    <a:pos x="11" y="6"/>
                  </a:cxn>
                  <a:cxn ang="0">
                    <a:pos x="16" y="4"/>
                  </a:cxn>
                  <a:cxn ang="0">
                    <a:pos x="30" y="1"/>
                  </a:cxn>
                </a:cxnLst>
                <a:rect l="0" t="0" r="r" b="b"/>
                <a:pathLst>
                  <a:path w="74" h="48">
                    <a:moveTo>
                      <a:pt x="30" y="1"/>
                    </a:moveTo>
                    <a:cubicBezTo>
                      <a:pt x="32" y="1"/>
                      <a:pt x="34" y="2"/>
                      <a:pt x="36" y="2"/>
                    </a:cubicBezTo>
                    <a:cubicBezTo>
                      <a:pt x="41" y="2"/>
                      <a:pt x="43" y="0"/>
                      <a:pt x="48" y="0"/>
                    </a:cubicBezTo>
                    <a:cubicBezTo>
                      <a:pt x="49" y="0"/>
                      <a:pt x="50" y="1"/>
                      <a:pt x="51" y="2"/>
                    </a:cubicBezTo>
                    <a:cubicBezTo>
                      <a:pt x="53" y="4"/>
                      <a:pt x="54" y="5"/>
                      <a:pt x="57" y="6"/>
                    </a:cubicBezTo>
                    <a:cubicBezTo>
                      <a:pt x="61" y="7"/>
                      <a:pt x="65" y="7"/>
                      <a:pt x="67" y="11"/>
                    </a:cubicBezTo>
                    <a:cubicBezTo>
                      <a:pt x="65" y="12"/>
                      <a:pt x="64" y="12"/>
                      <a:pt x="63" y="12"/>
                    </a:cubicBezTo>
                    <a:cubicBezTo>
                      <a:pt x="63" y="14"/>
                      <a:pt x="63" y="14"/>
                      <a:pt x="63" y="14"/>
                    </a:cubicBezTo>
                    <a:cubicBezTo>
                      <a:pt x="63" y="16"/>
                      <a:pt x="64" y="18"/>
                      <a:pt x="66" y="18"/>
                    </a:cubicBezTo>
                    <a:cubicBezTo>
                      <a:pt x="68" y="18"/>
                      <a:pt x="70" y="17"/>
                      <a:pt x="72" y="17"/>
                    </a:cubicBezTo>
                    <a:cubicBezTo>
                      <a:pt x="73" y="22"/>
                      <a:pt x="74" y="24"/>
                      <a:pt x="74" y="29"/>
                    </a:cubicBezTo>
                    <a:cubicBezTo>
                      <a:pt x="74" y="31"/>
                      <a:pt x="74" y="33"/>
                      <a:pt x="73" y="35"/>
                    </a:cubicBezTo>
                    <a:cubicBezTo>
                      <a:pt x="70" y="37"/>
                      <a:pt x="67" y="37"/>
                      <a:pt x="63" y="37"/>
                    </a:cubicBezTo>
                    <a:cubicBezTo>
                      <a:pt x="60" y="38"/>
                      <a:pt x="59" y="41"/>
                      <a:pt x="56" y="44"/>
                    </a:cubicBezTo>
                    <a:cubicBezTo>
                      <a:pt x="55" y="44"/>
                      <a:pt x="54" y="45"/>
                      <a:pt x="53" y="46"/>
                    </a:cubicBezTo>
                    <a:cubicBezTo>
                      <a:pt x="52" y="47"/>
                      <a:pt x="51" y="48"/>
                      <a:pt x="49" y="48"/>
                    </a:cubicBezTo>
                    <a:cubicBezTo>
                      <a:pt x="42" y="48"/>
                      <a:pt x="42" y="48"/>
                      <a:pt x="42" y="48"/>
                    </a:cubicBezTo>
                    <a:cubicBezTo>
                      <a:pt x="39" y="48"/>
                      <a:pt x="38" y="46"/>
                      <a:pt x="34" y="46"/>
                    </a:cubicBezTo>
                    <a:cubicBezTo>
                      <a:pt x="30" y="45"/>
                      <a:pt x="27" y="44"/>
                      <a:pt x="24" y="41"/>
                    </a:cubicBezTo>
                    <a:cubicBezTo>
                      <a:pt x="21" y="38"/>
                      <a:pt x="19" y="35"/>
                      <a:pt x="15" y="34"/>
                    </a:cubicBezTo>
                    <a:cubicBezTo>
                      <a:pt x="13" y="33"/>
                      <a:pt x="11" y="34"/>
                      <a:pt x="9" y="32"/>
                    </a:cubicBezTo>
                    <a:cubicBezTo>
                      <a:pt x="8" y="29"/>
                      <a:pt x="9" y="26"/>
                      <a:pt x="6" y="23"/>
                    </a:cubicBezTo>
                    <a:cubicBezTo>
                      <a:pt x="5" y="23"/>
                      <a:pt x="4" y="23"/>
                      <a:pt x="3" y="21"/>
                    </a:cubicBezTo>
                    <a:cubicBezTo>
                      <a:pt x="1" y="17"/>
                      <a:pt x="0" y="15"/>
                      <a:pt x="0" y="10"/>
                    </a:cubicBezTo>
                    <a:cubicBezTo>
                      <a:pt x="0" y="8"/>
                      <a:pt x="2" y="7"/>
                      <a:pt x="4" y="5"/>
                    </a:cubicBezTo>
                    <a:cubicBezTo>
                      <a:pt x="4" y="4"/>
                      <a:pt x="4" y="3"/>
                      <a:pt x="6" y="3"/>
                    </a:cubicBezTo>
                    <a:cubicBezTo>
                      <a:pt x="8" y="3"/>
                      <a:pt x="9" y="6"/>
                      <a:pt x="11" y="6"/>
                    </a:cubicBezTo>
                    <a:cubicBezTo>
                      <a:pt x="13" y="6"/>
                      <a:pt x="14" y="4"/>
                      <a:pt x="16" y="4"/>
                    </a:cubicBezTo>
                    <a:cubicBezTo>
                      <a:pt x="21" y="2"/>
                      <a:pt x="24" y="1"/>
                      <a:pt x="30"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4" name="Freeform 91"/>
              <p:cNvSpPr>
                <a:spLocks/>
              </p:cNvSpPr>
              <p:nvPr/>
            </p:nvSpPr>
            <p:spPr bwMode="auto">
              <a:xfrm>
                <a:off x="6172200" y="2944813"/>
                <a:ext cx="22225" cy="19050"/>
              </a:xfrm>
              <a:custGeom>
                <a:avLst/>
                <a:gdLst/>
                <a:ahLst/>
                <a:cxnLst>
                  <a:cxn ang="0">
                    <a:pos x="0" y="3"/>
                  </a:cxn>
                  <a:cxn ang="0">
                    <a:pos x="2" y="7"/>
                  </a:cxn>
                  <a:cxn ang="0">
                    <a:pos x="8" y="2"/>
                  </a:cxn>
                  <a:cxn ang="0">
                    <a:pos x="7" y="1"/>
                  </a:cxn>
                  <a:cxn ang="0">
                    <a:pos x="0" y="3"/>
                  </a:cxn>
                </a:cxnLst>
                <a:rect l="0" t="0" r="r" b="b"/>
                <a:pathLst>
                  <a:path w="8" h="7">
                    <a:moveTo>
                      <a:pt x="0" y="3"/>
                    </a:moveTo>
                    <a:cubicBezTo>
                      <a:pt x="1" y="5"/>
                      <a:pt x="1" y="5"/>
                      <a:pt x="2" y="7"/>
                    </a:cubicBezTo>
                    <a:cubicBezTo>
                      <a:pt x="5" y="6"/>
                      <a:pt x="6" y="4"/>
                      <a:pt x="8" y="2"/>
                    </a:cubicBezTo>
                    <a:cubicBezTo>
                      <a:pt x="7" y="1"/>
                      <a:pt x="7" y="1"/>
                      <a:pt x="7" y="1"/>
                    </a:cubicBezTo>
                    <a:cubicBezTo>
                      <a:pt x="5" y="0"/>
                      <a:pt x="2" y="1"/>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5" name="Freeform 92"/>
              <p:cNvSpPr>
                <a:spLocks/>
              </p:cNvSpPr>
              <p:nvPr/>
            </p:nvSpPr>
            <p:spPr bwMode="auto">
              <a:xfrm>
                <a:off x="6248400" y="2882900"/>
                <a:ext cx="15875" cy="19050"/>
              </a:xfrm>
              <a:custGeom>
                <a:avLst/>
                <a:gdLst/>
                <a:ahLst/>
                <a:cxnLst>
                  <a:cxn ang="0">
                    <a:pos x="0" y="6"/>
                  </a:cxn>
                  <a:cxn ang="0">
                    <a:pos x="4" y="7"/>
                  </a:cxn>
                  <a:cxn ang="0">
                    <a:pos x="6" y="4"/>
                  </a:cxn>
                  <a:cxn ang="0">
                    <a:pos x="4" y="1"/>
                  </a:cxn>
                  <a:cxn ang="0">
                    <a:pos x="1" y="4"/>
                  </a:cxn>
                  <a:cxn ang="0">
                    <a:pos x="0" y="6"/>
                  </a:cxn>
                </a:cxnLst>
                <a:rect l="0" t="0" r="r" b="b"/>
                <a:pathLst>
                  <a:path w="6" h="7">
                    <a:moveTo>
                      <a:pt x="0" y="6"/>
                    </a:moveTo>
                    <a:cubicBezTo>
                      <a:pt x="0" y="7"/>
                      <a:pt x="2" y="7"/>
                      <a:pt x="4" y="7"/>
                    </a:cubicBezTo>
                    <a:cubicBezTo>
                      <a:pt x="5" y="7"/>
                      <a:pt x="6" y="5"/>
                      <a:pt x="6" y="4"/>
                    </a:cubicBezTo>
                    <a:cubicBezTo>
                      <a:pt x="6" y="3"/>
                      <a:pt x="5" y="1"/>
                      <a:pt x="4" y="1"/>
                    </a:cubicBezTo>
                    <a:cubicBezTo>
                      <a:pt x="3" y="0"/>
                      <a:pt x="2" y="2"/>
                      <a:pt x="1" y="4"/>
                    </a:cubicBezTo>
                    <a:cubicBezTo>
                      <a:pt x="1" y="4"/>
                      <a:pt x="0" y="5"/>
                      <a:pt x="0" y="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6" name="Freeform 93"/>
              <p:cNvSpPr>
                <a:spLocks/>
              </p:cNvSpPr>
              <p:nvPr/>
            </p:nvSpPr>
            <p:spPr bwMode="auto">
              <a:xfrm>
                <a:off x="6205538" y="2927350"/>
                <a:ext cx="20638" cy="19050"/>
              </a:xfrm>
              <a:custGeom>
                <a:avLst/>
                <a:gdLst/>
                <a:ahLst/>
                <a:cxnLst>
                  <a:cxn ang="0">
                    <a:pos x="0" y="5"/>
                  </a:cxn>
                  <a:cxn ang="0">
                    <a:pos x="3" y="7"/>
                  </a:cxn>
                  <a:cxn ang="0">
                    <a:pos x="7" y="7"/>
                  </a:cxn>
                  <a:cxn ang="0">
                    <a:pos x="7" y="6"/>
                  </a:cxn>
                  <a:cxn ang="0">
                    <a:pos x="5" y="1"/>
                  </a:cxn>
                  <a:cxn ang="0">
                    <a:pos x="2" y="2"/>
                  </a:cxn>
                  <a:cxn ang="0">
                    <a:pos x="0" y="5"/>
                  </a:cxn>
                </a:cxnLst>
                <a:rect l="0" t="0" r="r" b="b"/>
                <a:pathLst>
                  <a:path w="7" h="7">
                    <a:moveTo>
                      <a:pt x="0" y="5"/>
                    </a:moveTo>
                    <a:cubicBezTo>
                      <a:pt x="0" y="6"/>
                      <a:pt x="2" y="7"/>
                      <a:pt x="3" y="7"/>
                    </a:cubicBezTo>
                    <a:cubicBezTo>
                      <a:pt x="7" y="7"/>
                      <a:pt x="7" y="7"/>
                      <a:pt x="7" y="7"/>
                    </a:cubicBezTo>
                    <a:cubicBezTo>
                      <a:pt x="7" y="6"/>
                      <a:pt x="7" y="6"/>
                      <a:pt x="7" y="6"/>
                    </a:cubicBezTo>
                    <a:cubicBezTo>
                      <a:pt x="7" y="4"/>
                      <a:pt x="7" y="1"/>
                      <a:pt x="5" y="1"/>
                    </a:cubicBezTo>
                    <a:cubicBezTo>
                      <a:pt x="4" y="0"/>
                      <a:pt x="3" y="1"/>
                      <a:pt x="2" y="2"/>
                    </a:cubicBezTo>
                    <a:cubicBezTo>
                      <a:pt x="1" y="3"/>
                      <a:pt x="0" y="3"/>
                      <a:pt x="0"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7" name="Freeform 94"/>
              <p:cNvSpPr>
                <a:spLocks/>
              </p:cNvSpPr>
              <p:nvPr/>
            </p:nvSpPr>
            <p:spPr bwMode="auto">
              <a:xfrm>
                <a:off x="6299200" y="2984500"/>
                <a:ext cx="19050" cy="23813"/>
              </a:xfrm>
              <a:custGeom>
                <a:avLst/>
                <a:gdLst/>
                <a:ahLst/>
                <a:cxnLst>
                  <a:cxn ang="0">
                    <a:pos x="0" y="4"/>
                  </a:cxn>
                  <a:cxn ang="0">
                    <a:pos x="5" y="9"/>
                  </a:cxn>
                  <a:cxn ang="0">
                    <a:pos x="7" y="5"/>
                  </a:cxn>
                  <a:cxn ang="0">
                    <a:pos x="5" y="1"/>
                  </a:cxn>
                  <a:cxn ang="0">
                    <a:pos x="0" y="4"/>
                  </a:cxn>
                </a:cxnLst>
                <a:rect l="0" t="0" r="r" b="b"/>
                <a:pathLst>
                  <a:path w="7" h="9">
                    <a:moveTo>
                      <a:pt x="0" y="4"/>
                    </a:moveTo>
                    <a:cubicBezTo>
                      <a:pt x="0" y="7"/>
                      <a:pt x="2" y="9"/>
                      <a:pt x="5" y="9"/>
                    </a:cubicBezTo>
                    <a:cubicBezTo>
                      <a:pt x="6" y="9"/>
                      <a:pt x="7" y="7"/>
                      <a:pt x="7" y="5"/>
                    </a:cubicBezTo>
                    <a:cubicBezTo>
                      <a:pt x="7" y="4"/>
                      <a:pt x="6" y="2"/>
                      <a:pt x="5" y="1"/>
                    </a:cubicBezTo>
                    <a:cubicBezTo>
                      <a:pt x="3" y="0"/>
                      <a:pt x="0"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8" name="Freeform 95"/>
              <p:cNvSpPr>
                <a:spLocks/>
              </p:cNvSpPr>
              <p:nvPr/>
            </p:nvSpPr>
            <p:spPr bwMode="auto">
              <a:xfrm>
                <a:off x="6329363" y="2992438"/>
                <a:ext cx="25400" cy="19050"/>
              </a:xfrm>
              <a:custGeom>
                <a:avLst/>
                <a:gdLst/>
                <a:ahLst/>
                <a:cxnLst>
                  <a:cxn ang="0">
                    <a:pos x="3" y="0"/>
                  </a:cxn>
                  <a:cxn ang="0">
                    <a:pos x="0" y="0"/>
                  </a:cxn>
                  <a:cxn ang="0">
                    <a:pos x="0" y="7"/>
                  </a:cxn>
                  <a:cxn ang="0">
                    <a:pos x="9" y="5"/>
                  </a:cxn>
                  <a:cxn ang="0">
                    <a:pos x="9" y="3"/>
                  </a:cxn>
                  <a:cxn ang="0">
                    <a:pos x="3" y="0"/>
                  </a:cxn>
                </a:cxnLst>
                <a:rect l="0" t="0" r="r" b="b"/>
                <a:pathLst>
                  <a:path w="9" h="7">
                    <a:moveTo>
                      <a:pt x="3" y="0"/>
                    </a:moveTo>
                    <a:cubicBezTo>
                      <a:pt x="2" y="0"/>
                      <a:pt x="1" y="0"/>
                      <a:pt x="0" y="0"/>
                    </a:cubicBezTo>
                    <a:cubicBezTo>
                      <a:pt x="0" y="3"/>
                      <a:pt x="0" y="4"/>
                      <a:pt x="0" y="7"/>
                    </a:cubicBezTo>
                    <a:cubicBezTo>
                      <a:pt x="4" y="7"/>
                      <a:pt x="6" y="5"/>
                      <a:pt x="9" y="5"/>
                    </a:cubicBezTo>
                    <a:cubicBezTo>
                      <a:pt x="9" y="3"/>
                      <a:pt x="9" y="3"/>
                      <a:pt x="9" y="3"/>
                    </a:cubicBezTo>
                    <a:cubicBezTo>
                      <a:pt x="7" y="1"/>
                      <a:pt x="6"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9" name="Freeform 96"/>
              <p:cNvSpPr>
                <a:spLocks/>
              </p:cNvSpPr>
              <p:nvPr/>
            </p:nvSpPr>
            <p:spPr bwMode="auto">
              <a:xfrm>
                <a:off x="6357938" y="2992438"/>
                <a:ext cx="28575" cy="14288"/>
              </a:xfrm>
              <a:custGeom>
                <a:avLst/>
                <a:gdLst/>
                <a:ahLst/>
                <a:cxnLst>
                  <a:cxn ang="0">
                    <a:pos x="6" y="0"/>
                  </a:cxn>
                  <a:cxn ang="0">
                    <a:pos x="0" y="0"/>
                  </a:cxn>
                  <a:cxn ang="0">
                    <a:pos x="2" y="2"/>
                  </a:cxn>
                  <a:cxn ang="0">
                    <a:pos x="5" y="5"/>
                  </a:cxn>
                  <a:cxn ang="0">
                    <a:pos x="10" y="2"/>
                  </a:cxn>
                  <a:cxn ang="0">
                    <a:pos x="6" y="0"/>
                  </a:cxn>
                </a:cxnLst>
                <a:rect l="0" t="0" r="r" b="b"/>
                <a:pathLst>
                  <a:path w="10" h="5">
                    <a:moveTo>
                      <a:pt x="6" y="0"/>
                    </a:moveTo>
                    <a:cubicBezTo>
                      <a:pt x="0" y="0"/>
                      <a:pt x="0" y="0"/>
                      <a:pt x="0" y="0"/>
                    </a:cubicBezTo>
                    <a:cubicBezTo>
                      <a:pt x="1" y="1"/>
                      <a:pt x="2" y="1"/>
                      <a:pt x="2" y="2"/>
                    </a:cubicBezTo>
                    <a:cubicBezTo>
                      <a:pt x="3" y="3"/>
                      <a:pt x="3" y="5"/>
                      <a:pt x="5" y="5"/>
                    </a:cubicBezTo>
                    <a:cubicBezTo>
                      <a:pt x="7" y="5"/>
                      <a:pt x="9" y="4"/>
                      <a:pt x="10" y="2"/>
                    </a:cubicBezTo>
                    <a:cubicBezTo>
                      <a:pt x="9" y="1"/>
                      <a:pt x="8"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0" name="Freeform 97"/>
              <p:cNvSpPr>
                <a:spLocks/>
              </p:cNvSpPr>
              <p:nvPr/>
            </p:nvSpPr>
            <p:spPr bwMode="auto">
              <a:xfrm>
                <a:off x="6237288" y="2868613"/>
                <a:ext cx="514350" cy="182563"/>
              </a:xfrm>
              <a:custGeom>
                <a:avLst/>
                <a:gdLst/>
                <a:ahLst/>
                <a:cxnLst>
                  <a:cxn ang="0">
                    <a:pos x="0" y="22"/>
                  </a:cxn>
                  <a:cxn ang="0">
                    <a:pos x="6" y="19"/>
                  </a:cxn>
                  <a:cxn ang="0">
                    <a:pos x="13" y="16"/>
                  </a:cxn>
                  <a:cxn ang="0">
                    <a:pos x="18" y="8"/>
                  </a:cxn>
                  <a:cxn ang="0">
                    <a:pos x="22" y="4"/>
                  </a:cxn>
                  <a:cxn ang="0">
                    <a:pos x="34" y="5"/>
                  </a:cxn>
                  <a:cxn ang="0">
                    <a:pos x="44" y="3"/>
                  </a:cxn>
                  <a:cxn ang="0">
                    <a:pos x="49" y="3"/>
                  </a:cxn>
                  <a:cxn ang="0">
                    <a:pos x="62" y="4"/>
                  </a:cxn>
                  <a:cxn ang="0">
                    <a:pos x="70" y="1"/>
                  </a:cxn>
                  <a:cxn ang="0">
                    <a:pos x="78" y="10"/>
                  </a:cxn>
                  <a:cxn ang="0">
                    <a:pos x="80" y="9"/>
                  </a:cxn>
                  <a:cxn ang="0">
                    <a:pos x="88" y="5"/>
                  </a:cxn>
                  <a:cxn ang="0">
                    <a:pos x="92" y="0"/>
                  </a:cxn>
                  <a:cxn ang="0">
                    <a:pos x="97" y="0"/>
                  </a:cxn>
                  <a:cxn ang="0">
                    <a:pos x="115" y="5"/>
                  </a:cxn>
                  <a:cxn ang="0">
                    <a:pos x="119" y="6"/>
                  </a:cxn>
                  <a:cxn ang="0">
                    <a:pos x="136" y="13"/>
                  </a:cxn>
                  <a:cxn ang="0">
                    <a:pos x="151" y="11"/>
                  </a:cxn>
                  <a:cxn ang="0">
                    <a:pos x="155" y="12"/>
                  </a:cxn>
                  <a:cxn ang="0">
                    <a:pos x="159" y="17"/>
                  </a:cxn>
                  <a:cxn ang="0">
                    <a:pos x="165" y="20"/>
                  </a:cxn>
                  <a:cxn ang="0">
                    <a:pos x="168" y="29"/>
                  </a:cxn>
                  <a:cxn ang="0">
                    <a:pos x="171" y="37"/>
                  </a:cxn>
                  <a:cxn ang="0">
                    <a:pos x="177" y="38"/>
                  </a:cxn>
                  <a:cxn ang="0">
                    <a:pos x="178" y="42"/>
                  </a:cxn>
                  <a:cxn ang="0">
                    <a:pos x="183" y="47"/>
                  </a:cxn>
                  <a:cxn ang="0">
                    <a:pos x="181" y="51"/>
                  </a:cxn>
                  <a:cxn ang="0">
                    <a:pos x="180" y="62"/>
                  </a:cxn>
                  <a:cxn ang="0">
                    <a:pos x="180" y="65"/>
                  </a:cxn>
                  <a:cxn ang="0">
                    <a:pos x="172" y="60"/>
                  </a:cxn>
                  <a:cxn ang="0">
                    <a:pos x="166" y="58"/>
                  </a:cxn>
                  <a:cxn ang="0">
                    <a:pos x="150" y="50"/>
                  </a:cxn>
                  <a:cxn ang="0">
                    <a:pos x="144" y="47"/>
                  </a:cxn>
                  <a:cxn ang="0">
                    <a:pos x="134" y="42"/>
                  </a:cxn>
                  <a:cxn ang="0">
                    <a:pos x="127" y="39"/>
                  </a:cxn>
                  <a:cxn ang="0">
                    <a:pos x="120" y="33"/>
                  </a:cxn>
                  <a:cxn ang="0">
                    <a:pos x="101" y="33"/>
                  </a:cxn>
                  <a:cxn ang="0">
                    <a:pos x="101" y="34"/>
                  </a:cxn>
                  <a:cxn ang="0">
                    <a:pos x="102" y="38"/>
                  </a:cxn>
                  <a:cxn ang="0">
                    <a:pos x="96" y="39"/>
                  </a:cxn>
                  <a:cxn ang="0">
                    <a:pos x="87" y="38"/>
                  </a:cxn>
                  <a:cxn ang="0">
                    <a:pos x="77" y="34"/>
                  </a:cxn>
                  <a:cxn ang="0">
                    <a:pos x="67" y="34"/>
                  </a:cxn>
                  <a:cxn ang="0">
                    <a:pos x="67" y="26"/>
                  </a:cxn>
                  <a:cxn ang="0">
                    <a:pos x="55" y="30"/>
                  </a:cxn>
                  <a:cxn ang="0">
                    <a:pos x="53" y="37"/>
                  </a:cxn>
                  <a:cxn ang="0">
                    <a:pos x="44" y="38"/>
                  </a:cxn>
                  <a:cxn ang="0">
                    <a:pos x="40" y="40"/>
                  </a:cxn>
                  <a:cxn ang="0">
                    <a:pos x="36" y="34"/>
                  </a:cxn>
                  <a:cxn ang="0">
                    <a:pos x="32" y="29"/>
                  </a:cxn>
                  <a:cxn ang="0">
                    <a:pos x="19" y="23"/>
                  </a:cxn>
                  <a:cxn ang="0">
                    <a:pos x="18" y="17"/>
                  </a:cxn>
                  <a:cxn ang="0">
                    <a:pos x="11" y="34"/>
                  </a:cxn>
                  <a:cxn ang="0">
                    <a:pos x="6" y="40"/>
                  </a:cxn>
                  <a:cxn ang="0">
                    <a:pos x="5" y="39"/>
                  </a:cxn>
                  <a:cxn ang="0">
                    <a:pos x="5" y="33"/>
                  </a:cxn>
                  <a:cxn ang="0">
                    <a:pos x="0" y="22"/>
                  </a:cxn>
                </a:cxnLst>
                <a:rect l="0" t="0" r="r" b="b"/>
                <a:pathLst>
                  <a:path w="183" h="65">
                    <a:moveTo>
                      <a:pt x="0" y="22"/>
                    </a:moveTo>
                    <a:cubicBezTo>
                      <a:pt x="2" y="22"/>
                      <a:pt x="4" y="19"/>
                      <a:pt x="6" y="19"/>
                    </a:cubicBezTo>
                    <a:cubicBezTo>
                      <a:pt x="9" y="18"/>
                      <a:pt x="12" y="19"/>
                      <a:pt x="13" y="16"/>
                    </a:cubicBezTo>
                    <a:cubicBezTo>
                      <a:pt x="15" y="12"/>
                      <a:pt x="16" y="11"/>
                      <a:pt x="18" y="8"/>
                    </a:cubicBezTo>
                    <a:cubicBezTo>
                      <a:pt x="19" y="6"/>
                      <a:pt x="20" y="4"/>
                      <a:pt x="22" y="4"/>
                    </a:cubicBezTo>
                    <a:cubicBezTo>
                      <a:pt x="27" y="4"/>
                      <a:pt x="30" y="5"/>
                      <a:pt x="34" y="5"/>
                    </a:cubicBezTo>
                    <a:cubicBezTo>
                      <a:pt x="38" y="5"/>
                      <a:pt x="40" y="3"/>
                      <a:pt x="44" y="3"/>
                    </a:cubicBezTo>
                    <a:cubicBezTo>
                      <a:pt x="49" y="3"/>
                      <a:pt x="49" y="3"/>
                      <a:pt x="49" y="3"/>
                    </a:cubicBezTo>
                    <a:cubicBezTo>
                      <a:pt x="54" y="3"/>
                      <a:pt x="57" y="4"/>
                      <a:pt x="62" y="4"/>
                    </a:cubicBezTo>
                    <a:cubicBezTo>
                      <a:pt x="65" y="4"/>
                      <a:pt x="66" y="1"/>
                      <a:pt x="70" y="1"/>
                    </a:cubicBezTo>
                    <a:cubicBezTo>
                      <a:pt x="75" y="1"/>
                      <a:pt x="74" y="10"/>
                      <a:pt x="78" y="10"/>
                    </a:cubicBezTo>
                    <a:cubicBezTo>
                      <a:pt x="79" y="10"/>
                      <a:pt x="79" y="9"/>
                      <a:pt x="80" y="9"/>
                    </a:cubicBezTo>
                    <a:cubicBezTo>
                      <a:pt x="83" y="8"/>
                      <a:pt x="85" y="8"/>
                      <a:pt x="88" y="5"/>
                    </a:cubicBezTo>
                    <a:cubicBezTo>
                      <a:pt x="90" y="4"/>
                      <a:pt x="90" y="1"/>
                      <a:pt x="92" y="0"/>
                    </a:cubicBezTo>
                    <a:cubicBezTo>
                      <a:pt x="94" y="0"/>
                      <a:pt x="95" y="0"/>
                      <a:pt x="97" y="0"/>
                    </a:cubicBezTo>
                    <a:cubicBezTo>
                      <a:pt x="104" y="0"/>
                      <a:pt x="108" y="2"/>
                      <a:pt x="115" y="5"/>
                    </a:cubicBezTo>
                    <a:cubicBezTo>
                      <a:pt x="117" y="6"/>
                      <a:pt x="118" y="5"/>
                      <a:pt x="119" y="6"/>
                    </a:cubicBezTo>
                    <a:cubicBezTo>
                      <a:pt x="126" y="9"/>
                      <a:pt x="129" y="13"/>
                      <a:pt x="136" y="13"/>
                    </a:cubicBezTo>
                    <a:cubicBezTo>
                      <a:pt x="151" y="11"/>
                      <a:pt x="151" y="11"/>
                      <a:pt x="151" y="11"/>
                    </a:cubicBezTo>
                    <a:cubicBezTo>
                      <a:pt x="153" y="11"/>
                      <a:pt x="154" y="11"/>
                      <a:pt x="155" y="12"/>
                    </a:cubicBezTo>
                    <a:cubicBezTo>
                      <a:pt x="157" y="13"/>
                      <a:pt x="157" y="15"/>
                      <a:pt x="159" y="17"/>
                    </a:cubicBezTo>
                    <a:cubicBezTo>
                      <a:pt x="161" y="19"/>
                      <a:pt x="164" y="18"/>
                      <a:pt x="165" y="20"/>
                    </a:cubicBezTo>
                    <a:cubicBezTo>
                      <a:pt x="168" y="23"/>
                      <a:pt x="167" y="26"/>
                      <a:pt x="168" y="29"/>
                    </a:cubicBezTo>
                    <a:cubicBezTo>
                      <a:pt x="168" y="32"/>
                      <a:pt x="169" y="34"/>
                      <a:pt x="171" y="37"/>
                    </a:cubicBezTo>
                    <a:cubicBezTo>
                      <a:pt x="172" y="38"/>
                      <a:pt x="174" y="37"/>
                      <a:pt x="177" y="38"/>
                    </a:cubicBezTo>
                    <a:cubicBezTo>
                      <a:pt x="178" y="38"/>
                      <a:pt x="178" y="40"/>
                      <a:pt x="178" y="42"/>
                    </a:cubicBezTo>
                    <a:cubicBezTo>
                      <a:pt x="179" y="44"/>
                      <a:pt x="183" y="45"/>
                      <a:pt x="183" y="47"/>
                    </a:cubicBezTo>
                    <a:cubicBezTo>
                      <a:pt x="183" y="49"/>
                      <a:pt x="182" y="49"/>
                      <a:pt x="181" y="51"/>
                    </a:cubicBezTo>
                    <a:cubicBezTo>
                      <a:pt x="180" y="55"/>
                      <a:pt x="180" y="58"/>
                      <a:pt x="180" y="62"/>
                    </a:cubicBezTo>
                    <a:cubicBezTo>
                      <a:pt x="180" y="63"/>
                      <a:pt x="179" y="64"/>
                      <a:pt x="180" y="65"/>
                    </a:cubicBezTo>
                    <a:cubicBezTo>
                      <a:pt x="176" y="65"/>
                      <a:pt x="175" y="62"/>
                      <a:pt x="172" y="60"/>
                    </a:cubicBezTo>
                    <a:cubicBezTo>
                      <a:pt x="170" y="58"/>
                      <a:pt x="168" y="58"/>
                      <a:pt x="166" y="58"/>
                    </a:cubicBezTo>
                    <a:cubicBezTo>
                      <a:pt x="159" y="56"/>
                      <a:pt x="156" y="53"/>
                      <a:pt x="150" y="50"/>
                    </a:cubicBezTo>
                    <a:cubicBezTo>
                      <a:pt x="148" y="48"/>
                      <a:pt x="146" y="48"/>
                      <a:pt x="144" y="47"/>
                    </a:cubicBezTo>
                    <a:cubicBezTo>
                      <a:pt x="140" y="46"/>
                      <a:pt x="139" y="43"/>
                      <a:pt x="134" y="42"/>
                    </a:cubicBezTo>
                    <a:cubicBezTo>
                      <a:pt x="131" y="41"/>
                      <a:pt x="129" y="41"/>
                      <a:pt x="127" y="39"/>
                    </a:cubicBezTo>
                    <a:cubicBezTo>
                      <a:pt x="125" y="35"/>
                      <a:pt x="123" y="33"/>
                      <a:pt x="120" y="33"/>
                    </a:cubicBezTo>
                    <a:cubicBezTo>
                      <a:pt x="101" y="33"/>
                      <a:pt x="101" y="33"/>
                      <a:pt x="101" y="33"/>
                    </a:cubicBezTo>
                    <a:cubicBezTo>
                      <a:pt x="101" y="34"/>
                      <a:pt x="101" y="34"/>
                      <a:pt x="101" y="34"/>
                    </a:cubicBezTo>
                    <a:cubicBezTo>
                      <a:pt x="102" y="38"/>
                      <a:pt x="102" y="38"/>
                      <a:pt x="102" y="38"/>
                    </a:cubicBezTo>
                    <a:cubicBezTo>
                      <a:pt x="100" y="39"/>
                      <a:pt x="99" y="39"/>
                      <a:pt x="96" y="39"/>
                    </a:cubicBezTo>
                    <a:cubicBezTo>
                      <a:pt x="93" y="39"/>
                      <a:pt x="91" y="39"/>
                      <a:pt x="87" y="38"/>
                    </a:cubicBezTo>
                    <a:cubicBezTo>
                      <a:pt x="83" y="37"/>
                      <a:pt x="81" y="35"/>
                      <a:pt x="77" y="34"/>
                    </a:cubicBezTo>
                    <a:cubicBezTo>
                      <a:pt x="73" y="33"/>
                      <a:pt x="71" y="34"/>
                      <a:pt x="67" y="34"/>
                    </a:cubicBezTo>
                    <a:cubicBezTo>
                      <a:pt x="67" y="26"/>
                      <a:pt x="67" y="26"/>
                      <a:pt x="67" y="26"/>
                    </a:cubicBezTo>
                    <a:cubicBezTo>
                      <a:pt x="62" y="28"/>
                      <a:pt x="58" y="26"/>
                      <a:pt x="55" y="30"/>
                    </a:cubicBezTo>
                    <a:cubicBezTo>
                      <a:pt x="53" y="32"/>
                      <a:pt x="53" y="34"/>
                      <a:pt x="53" y="37"/>
                    </a:cubicBezTo>
                    <a:cubicBezTo>
                      <a:pt x="49" y="38"/>
                      <a:pt x="47" y="38"/>
                      <a:pt x="44" y="38"/>
                    </a:cubicBezTo>
                    <a:cubicBezTo>
                      <a:pt x="42" y="39"/>
                      <a:pt x="42" y="40"/>
                      <a:pt x="40" y="40"/>
                    </a:cubicBezTo>
                    <a:cubicBezTo>
                      <a:pt x="37" y="40"/>
                      <a:pt x="37" y="37"/>
                      <a:pt x="36" y="34"/>
                    </a:cubicBezTo>
                    <a:cubicBezTo>
                      <a:pt x="35" y="32"/>
                      <a:pt x="33" y="31"/>
                      <a:pt x="32" y="29"/>
                    </a:cubicBezTo>
                    <a:cubicBezTo>
                      <a:pt x="28" y="25"/>
                      <a:pt x="24" y="23"/>
                      <a:pt x="19" y="23"/>
                    </a:cubicBezTo>
                    <a:cubicBezTo>
                      <a:pt x="19" y="21"/>
                      <a:pt x="19" y="19"/>
                      <a:pt x="18" y="17"/>
                    </a:cubicBezTo>
                    <a:cubicBezTo>
                      <a:pt x="12" y="21"/>
                      <a:pt x="13" y="27"/>
                      <a:pt x="11" y="34"/>
                    </a:cubicBezTo>
                    <a:cubicBezTo>
                      <a:pt x="10" y="37"/>
                      <a:pt x="7" y="38"/>
                      <a:pt x="6" y="40"/>
                    </a:cubicBezTo>
                    <a:cubicBezTo>
                      <a:pt x="5" y="39"/>
                      <a:pt x="5" y="39"/>
                      <a:pt x="5" y="39"/>
                    </a:cubicBezTo>
                    <a:cubicBezTo>
                      <a:pt x="5" y="33"/>
                      <a:pt x="5" y="33"/>
                      <a:pt x="5" y="33"/>
                    </a:cubicBezTo>
                    <a:cubicBezTo>
                      <a:pt x="5" y="29"/>
                      <a:pt x="1" y="27"/>
                      <a:pt x="0" y="2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1" name="Freeform 98"/>
              <p:cNvSpPr>
                <a:spLocks/>
              </p:cNvSpPr>
              <p:nvPr/>
            </p:nvSpPr>
            <p:spPr bwMode="auto">
              <a:xfrm>
                <a:off x="7521575" y="2662238"/>
                <a:ext cx="246063" cy="53975"/>
              </a:xfrm>
              <a:custGeom>
                <a:avLst/>
                <a:gdLst/>
                <a:ahLst/>
                <a:cxnLst>
                  <a:cxn ang="0">
                    <a:pos x="1" y="1"/>
                  </a:cxn>
                  <a:cxn ang="0">
                    <a:pos x="0" y="3"/>
                  </a:cxn>
                  <a:cxn ang="0">
                    <a:pos x="6" y="6"/>
                  </a:cxn>
                  <a:cxn ang="0">
                    <a:pos x="12" y="6"/>
                  </a:cxn>
                  <a:cxn ang="0">
                    <a:pos x="20" y="8"/>
                  </a:cxn>
                  <a:cxn ang="0">
                    <a:pos x="32" y="11"/>
                  </a:cxn>
                  <a:cxn ang="0">
                    <a:pos x="42" y="15"/>
                  </a:cxn>
                  <a:cxn ang="0">
                    <a:pos x="47" y="16"/>
                  </a:cxn>
                  <a:cxn ang="0">
                    <a:pos x="50" y="19"/>
                  </a:cxn>
                  <a:cxn ang="0">
                    <a:pos x="54" y="16"/>
                  </a:cxn>
                  <a:cxn ang="0">
                    <a:pos x="61" y="16"/>
                  </a:cxn>
                  <a:cxn ang="0">
                    <a:pos x="70" y="17"/>
                  </a:cxn>
                  <a:cxn ang="0">
                    <a:pos x="76" y="17"/>
                  </a:cxn>
                  <a:cxn ang="0">
                    <a:pos x="81" y="15"/>
                  </a:cxn>
                  <a:cxn ang="0">
                    <a:pos x="88" y="12"/>
                  </a:cxn>
                  <a:cxn ang="0">
                    <a:pos x="84" y="9"/>
                  </a:cxn>
                  <a:cxn ang="0">
                    <a:pos x="75" y="9"/>
                  </a:cxn>
                  <a:cxn ang="0">
                    <a:pos x="56" y="7"/>
                  </a:cxn>
                  <a:cxn ang="0">
                    <a:pos x="47" y="4"/>
                  </a:cxn>
                  <a:cxn ang="0">
                    <a:pos x="41" y="4"/>
                  </a:cxn>
                  <a:cxn ang="0">
                    <a:pos x="30" y="5"/>
                  </a:cxn>
                  <a:cxn ang="0">
                    <a:pos x="16" y="0"/>
                  </a:cxn>
                  <a:cxn ang="0">
                    <a:pos x="11" y="2"/>
                  </a:cxn>
                  <a:cxn ang="0">
                    <a:pos x="1" y="1"/>
                  </a:cxn>
                </a:cxnLst>
                <a:rect l="0" t="0" r="r" b="b"/>
                <a:pathLst>
                  <a:path w="88" h="19">
                    <a:moveTo>
                      <a:pt x="1" y="1"/>
                    </a:moveTo>
                    <a:cubicBezTo>
                      <a:pt x="0" y="2"/>
                      <a:pt x="0" y="2"/>
                      <a:pt x="0" y="3"/>
                    </a:cubicBezTo>
                    <a:cubicBezTo>
                      <a:pt x="2" y="4"/>
                      <a:pt x="3" y="6"/>
                      <a:pt x="6" y="6"/>
                    </a:cubicBezTo>
                    <a:cubicBezTo>
                      <a:pt x="12" y="6"/>
                      <a:pt x="12" y="6"/>
                      <a:pt x="12" y="6"/>
                    </a:cubicBezTo>
                    <a:cubicBezTo>
                      <a:pt x="15" y="6"/>
                      <a:pt x="17" y="7"/>
                      <a:pt x="20" y="8"/>
                    </a:cubicBezTo>
                    <a:cubicBezTo>
                      <a:pt x="24" y="9"/>
                      <a:pt x="27" y="10"/>
                      <a:pt x="32" y="11"/>
                    </a:cubicBezTo>
                    <a:cubicBezTo>
                      <a:pt x="36" y="11"/>
                      <a:pt x="38" y="13"/>
                      <a:pt x="42" y="15"/>
                    </a:cubicBezTo>
                    <a:cubicBezTo>
                      <a:pt x="44" y="16"/>
                      <a:pt x="46" y="15"/>
                      <a:pt x="47" y="16"/>
                    </a:cubicBezTo>
                    <a:cubicBezTo>
                      <a:pt x="49" y="17"/>
                      <a:pt x="49" y="19"/>
                      <a:pt x="50" y="19"/>
                    </a:cubicBezTo>
                    <a:cubicBezTo>
                      <a:pt x="52" y="19"/>
                      <a:pt x="52" y="17"/>
                      <a:pt x="54" y="16"/>
                    </a:cubicBezTo>
                    <a:cubicBezTo>
                      <a:pt x="56" y="15"/>
                      <a:pt x="58" y="16"/>
                      <a:pt x="61" y="16"/>
                    </a:cubicBezTo>
                    <a:cubicBezTo>
                      <a:pt x="64" y="16"/>
                      <a:pt x="66" y="17"/>
                      <a:pt x="70" y="17"/>
                    </a:cubicBezTo>
                    <a:cubicBezTo>
                      <a:pt x="76" y="17"/>
                      <a:pt x="76" y="17"/>
                      <a:pt x="76" y="17"/>
                    </a:cubicBezTo>
                    <a:cubicBezTo>
                      <a:pt x="78" y="17"/>
                      <a:pt x="79" y="16"/>
                      <a:pt x="81" y="15"/>
                    </a:cubicBezTo>
                    <a:cubicBezTo>
                      <a:pt x="84" y="14"/>
                      <a:pt x="88" y="14"/>
                      <a:pt x="88" y="12"/>
                    </a:cubicBezTo>
                    <a:cubicBezTo>
                      <a:pt x="88" y="10"/>
                      <a:pt x="86" y="9"/>
                      <a:pt x="84" y="9"/>
                    </a:cubicBezTo>
                    <a:cubicBezTo>
                      <a:pt x="75" y="9"/>
                      <a:pt x="75" y="9"/>
                      <a:pt x="75" y="9"/>
                    </a:cubicBezTo>
                    <a:cubicBezTo>
                      <a:pt x="68" y="9"/>
                      <a:pt x="64" y="9"/>
                      <a:pt x="56" y="7"/>
                    </a:cubicBezTo>
                    <a:cubicBezTo>
                      <a:pt x="52" y="6"/>
                      <a:pt x="51" y="4"/>
                      <a:pt x="47" y="4"/>
                    </a:cubicBezTo>
                    <a:cubicBezTo>
                      <a:pt x="41" y="4"/>
                      <a:pt x="41" y="4"/>
                      <a:pt x="41" y="4"/>
                    </a:cubicBezTo>
                    <a:cubicBezTo>
                      <a:pt x="37" y="4"/>
                      <a:pt x="34" y="5"/>
                      <a:pt x="30" y="5"/>
                    </a:cubicBezTo>
                    <a:cubicBezTo>
                      <a:pt x="24" y="5"/>
                      <a:pt x="22" y="0"/>
                      <a:pt x="16" y="0"/>
                    </a:cubicBezTo>
                    <a:cubicBezTo>
                      <a:pt x="14" y="0"/>
                      <a:pt x="13" y="2"/>
                      <a:pt x="11" y="2"/>
                    </a:cubicBezTo>
                    <a:cubicBezTo>
                      <a:pt x="7" y="1"/>
                      <a:pt x="5" y="1"/>
                      <a:pt x="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2" name="Freeform 99"/>
              <p:cNvSpPr>
                <a:spLocks/>
              </p:cNvSpPr>
              <p:nvPr/>
            </p:nvSpPr>
            <p:spPr bwMode="auto">
              <a:xfrm>
                <a:off x="7504113" y="2501900"/>
                <a:ext cx="174625" cy="101600"/>
              </a:xfrm>
              <a:custGeom>
                <a:avLst/>
                <a:gdLst/>
                <a:ahLst/>
                <a:cxnLst>
                  <a:cxn ang="0">
                    <a:pos x="11" y="0"/>
                  </a:cxn>
                  <a:cxn ang="0">
                    <a:pos x="8" y="7"/>
                  </a:cxn>
                  <a:cxn ang="0">
                    <a:pos x="11" y="10"/>
                  </a:cxn>
                  <a:cxn ang="0">
                    <a:pos x="13" y="9"/>
                  </a:cxn>
                  <a:cxn ang="0">
                    <a:pos x="15" y="11"/>
                  </a:cxn>
                  <a:cxn ang="0">
                    <a:pos x="19" y="14"/>
                  </a:cxn>
                  <a:cxn ang="0">
                    <a:pos x="21" y="15"/>
                  </a:cxn>
                  <a:cxn ang="0">
                    <a:pos x="25" y="12"/>
                  </a:cxn>
                  <a:cxn ang="0">
                    <a:pos x="34" y="29"/>
                  </a:cxn>
                  <a:cxn ang="0">
                    <a:pos x="42" y="33"/>
                  </a:cxn>
                  <a:cxn ang="0">
                    <a:pos x="49" y="36"/>
                  </a:cxn>
                  <a:cxn ang="0">
                    <a:pos x="59" y="31"/>
                  </a:cxn>
                  <a:cxn ang="0">
                    <a:pos x="62" y="27"/>
                  </a:cxn>
                  <a:cxn ang="0">
                    <a:pos x="62" y="25"/>
                  </a:cxn>
                  <a:cxn ang="0">
                    <a:pos x="55" y="24"/>
                  </a:cxn>
                  <a:cxn ang="0">
                    <a:pos x="50" y="23"/>
                  </a:cxn>
                  <a:cxn ang="0">
                    <a:pos x="46" y="18"/>
                  </a:cxn>
                  <a:cxn ang="0">
                    <a:pos x="43" y="14"/>
                  </a:cxn>
                  <a:cxn ang="0">
                    <a:pos x="37" y="7"/>
                  </a:cxn>
                  <a:cxn ang="0">
                    <a:pos x="33" y="4"/>
                  </a:cxn>
                  <a:cxn ang="0">
                    <a:pos x="30" y="7"/>
                  </a:cxn>
                  <a:cxn ang="0">
                    <a:pos x="22" y="5"/>
                  </a:cxn>
                  <a:cxn ang="0">
                    <a:pos x="21" y="3"/>
                  </a:cxn>
                  <a:cxn ang="0">
                    <a:pos x="17" y="3"/>
                  </a:cxn>
                  <a:cxn ang="0">
                    <a:pos x="11" y="0"/>
                  </a:cxn>
                </a:cxnLst>
                <a:rect l="0" t="0" r="r" b="b"/>
                <a:pathLst>
                  <a:path w="62" h="36">
                    <a:moveTo>
                      <a:pt x="11" y="0"/>
                    </a:moveTo>
                    <a:cubicBezTo>
                      <a:pt x="0" y="0"/>
                      <a:pt x="4" y="0"/>
                      <a:pt x="8" y="7"/>
                    </a:cubicBezTo>
                    <a:cubicBezTo>
                      <a:pt x="9" y="8"/>
                      <a:pt x="9" y="10"/>
                      <a:pt x="11" y="10"/>
                    </a:cubicBezTo>
                    <a:cubicBezTo>
                      <a:pt x="12" y="10"/>
                      <a:pt x="12" y="9"/>
                      <a:pt x="13" y="9"/>
                    </a:cubicBezTo>
                    <a:cubicBezTo>
                      <a:pt x="14" y="9"/>
                      <a:pt x="14" y="11"/>
                      <a:pt x="15" y="11"/>
                    </a:cubicBezTo>
                    <a:cubicBezTo>
                      <a:pt x="16" y="12"/>
                      <a:pt x="18" y="13"/>
                      <a:pt x="19" y="14"/>
                    </a:cubicBezTo>
                    <a:cubicBezTo>
                      <a:pt x="20" y="14"/>
                      <a:pt x="20" y="15"/>
                      <a:pt x="21" y="15"/>
                    </a:cubicBezTo>
                    <a:cubicBezTo>
                      <a:pt x="23" y="15"/>
                      <a:pt x="23" y="13"/>
                      <a:pt x="25" y="12"/>
                    </a:cubicBezTo>
                    <a:cubicBezTo>
                      <a:pt x="31" y="17"/>
                      <a:pt x="28" y="24"/>
                      <a:pt x="34" y="29"/>
                    </a:cubicBezTo>
                    <a:cubicBezTo>
                      <a:pt x="36" y="32"/>
                      <a:pt x="39" y="32"/>
                      <a:pt x="42" y="33"/>
                    </a:cubicBezTo>
                    <a:cubicBezTo>
                      <a:pt x="45" y="34"/>
                      <a:pt x="46" y="36"/>
                      <a:pt x="49" y="36"/>
                    </a:cubicBezTo>
                    <a:cubicBezTo>
                      <a:pt x="53" y="36"/>
                      <a:pt x="56" y="34"/>
                      <a:pt x="59" y="31"/>
                    </a:cubicBezTo>
                    <a:cubicBezTo>
                      <a:pt x="60" y="30"/>
                      <a:pt x="62" y="29"/>
                      <a:pt x="62" y="27"/>
                    </a:cubicBezTo>
                    <a:cubicBezTo>
                      <a:pt x="62" y="25"/>
                      <a:pt x="62" y="25"/>
                      <a:pt x="62" y="25"/>
                    </a:cubicBezTo>
                    <a:cubicBezTo>
                      <a:pt x="59" y="25"/>
                      <a:pt x="58" y="24"/>
                      <a:pt x="55" y="24"/>
                    </a:cubicBezTo>
                    <a:cubicBezTo>
                      <a:pt x="53" y="24"/>
                      <a:pt x="51" y="25"/>
                      <a:pt x="50" y="23"/>
                    </a:cubicBezTo>
                    <a:cubicBezTo>
                      <a:pt x="48" y="21"/>
                      <a:pt x="47" y="20"/>
                      <a:pt x="46" y="18"/>
                    </a:cubicBezTo>
                    <a:cubicBezTo>
                      <a:pt x="44" y="17"/>
                      <a:pt x="44" y="15"/>
                      <a:pt x="43" y="14"/>
                    </a:cubicBezTo>
                    <a:cubicBezTo>
                      <a:pt x="41" y="11"/>
                      <a:pt x="39" y="10"/>
                      <a:pt x="37" y="7"/>
                    </a:cubicBezTo>
                    <a:cubicBezTo>
                      <a:pt x="36" y="6"/>
                      <a:pt x="35" y="4"/>
                      <a:pt x="33" y="4"/>
                    </a:cubicBezTo>
                    <a:cubicBezTo>
                      <a:pt x="31" y="4"/>
                      <a:pt x="31" y="6"/>
                      <a:pt x="30" y="7"/>
                    </a:cubicBezTo>
                    <a:cubicBezTo>
                      <a:pt x="27" y="6"/>
                      <a:pt x="25" y="7"/>
                      <a:pt x="22" y="5"/>
                    </a:cubicBezTo>
                    <a:cubicBezTo>
                      <a:pt x="21" y="5"/>
                      <a:pt x="22" y="4"/>
                      <a:pt x="21" y="3"/>
                    </a:cubicBezTo>
                    <a:cubicBezTo>
                      <a:pt x="20" y="2"/>
                      <a:pt x="18" y="3"/>
                      <a:pt x="17" y="3"/>
                    </a:cubicBezTo>
                    <a:cubicBezTo>
                      <a:pt x="14" y="2"/>
                      <a:pt x="13" y="0"/>
                      <a:pt x="1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3" name="Freeform 100"/>
              <p:cNvSpPr>
                <a:spLocks/>
              </p:cNvSpPr>
              <p:nvPr/>
            </p:nvSpPr>
            <p:spPr bwMode="auto">
              <a:xfrm>
                <a:off x="7419975" y="2549525"/>
                <a:ext cx="47625" cy="39688"/>
              </a:xfrm>
              <a:custGeom>
                <a:avLst/>
                <a:gdLst/>
                <a:ahLst/>
                <a:cxnLst>
                  <a:cxn ang="0">
                    <a:pos x="4" y="0"/>
                  </a:cxn>
                  <a:cxn ang="0">
                    <a:pos x="0" y="5"/>
                  </a:cxn>
                  <a:cxn ang="0">
                    <a:pos x="14" y="14"/>
                  </a:cxn>
                  <a:cxn ang="0">
                    <a:pos x="17" y="14"/>
                  </a:cxn>
                  <a:cxn ang="0">
                    <a:pos x="17" y="12"/>
                  </a:cxn>
                  <a:cxn ang="0">
                    <a:pos x="11" y="6"/>
                  </a:cxn>
                  <a:cxn ang="0">
                    <a:pos x="4" y="0"/>
                  </a:cxn>
                </a:cxnLst>
                <a:rect l="0" t="0" r="r" b="b"/>
                <a:pathLst>
                  <a:path w="17" h="14">
                    <a:moveTo>
                      <a:pt x="4" y="0"/>
                    </a:moveTo>
                    <a:cubicBezTo>
                      <a:pt x="2" y="0"/>
                      <a:pt x="0" y="2"/>
                      <a:pt x="0" y="5"/>
                    </a:cubicBezTo>
                    <a:cubicBezTo>
                      <a:pt x="0" y="12"/>
                      <a:pt x="8" y="14"/>
                      <a:pt x="14" y="14"/>
                    </a:cubicBezTo>
                    <a:cubicBezTo>
                      <a:pt x="17" y="14"/>
                      <a:pt x="17" y="14"/>
                      <a:pt x="17" y="14"/>
                    </a:cubicBezTo>
                    <a:cubicBezTo>
                      <a:pt x="17" y="12"/>
                      <a:pt x="17" y="12"/>
                      <a:pt x="17" y="12"/>
                    </a:cubicBezTo>
                    <a:cubicBezTo>
                      <a:pt x="17" y="9"/>
                      <a:pt x="14" y="8"/>
                      <a:pt x="11" y="6"/>
                    </a:cubicBezTo>
                    <a:cubicBezTo>
                      <a:pt x="9" y="4"/>
                      <a:pt x="8" y="0"/>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4" name="Freeform 101"/>
              <p:cNvSpPr>
                <a:spLocks/>
              </p:cNvSpPr>
              <p:nvPr/>
            </p:nvSpPr>
            <p:spPr bwMode="auto">
              <a:xfrm>
                <a:off x="6557963" y="2679700"/>
                <a:ext cx="114300" cy="68263"/>
              </a:xfrm>
              <a:custGeom>
                <a:avLst/>
                <a:gdLst/>
                <a:ahLst/>
                <a:cxnLst>
                  <a:cxn ang="0">
                    <a:pos x="40" y="12"/>
                  </a:cxn>
                  <a:cxn ang="0">
                    <a:pos x="40" y="8"/>
                  </a:cxn>
                  <a:cxn ang="0">
                    <a:pos x="37" y="0"/>
                  </a:cxn>
                  <a:cxn ang="0">
                    <a:pos x="30" y="2"/>
                  </a:cxn>
                  <a:cxn ang="0">
                    <a:pos x="27" y="1"/>
                  </a:cxn>
                  <a:cxn ang="0">
                    <a:pos x="20" y="2"/>
                  </a:cxn>
                  <a:cxn ang="0">
                    <a:pos x="17" y="5"/>
                  </a:cxn>
                  <a:cxn ang="0">
                    <a:pos x="10" y="7"/>
                  </a:cxn>
                  <a:cxn ang="0">
                    <a:pos x="0" y="12"/>
                  </a:cxn>
                  <a:cxn ang="0">
                    <a:pos x="0" y="13"/>
                  </a:cxn>
                  <a:cxn ang="0">
                    <a:pos x="18" y="20"/>
                  </a:cxn>
                  <a:cxn ang="0">
                    <a:pos x="25" y="24"/>
                  </a:cxn>
                  <a:cxn ang="0">
                    <a:pos x="37" y="19"/>
                  </a:cxn>
                  <a:cxn ang="0">
                    <a:pos x="39" y="20"/>
                  </a:cxn>
                  <a:cxn ang="0">
                    <a:pos x="41" y="17"/>
                  </a:cxn>
                  <a:cxn ang="0">
                    <a:pos x="37" y="15"/>
                  </a:cxn>
                  <a:cxn ang="0">
                    <a:pos x="40" y="12"/>
                  </a:cxn>
                </a:cxnLst>
                <a:rect l="0" t="0" r="r" b="b"/>
                <a:pathLst>
                  <a:path w="41" h="24">
                    <a:moveTo>
                      <a:pt x="40" y="12"/>
                    </a:moveTo>
                    <a:cubicBezTo>
                      <a:pt x="40" y="8"/>
                      <a:pt x="40" y="8"/>
                      <a:pt x="40" y="8"/>
                    </a:cubicBezTo>
                    <a:cubicBezTo>
                      <a:pt x="40" y="5"/>
                      <a:pt x="37" y="3"/>
                      <a:pt x="37" y="0"/>
                    </a:cubicBezTo>
                    <a:cubicBezTo>
                      <a:pt x="34" y="0"/>
                      <a:pt x="33" y="2"/>
                      <a:pt x="30" y="2"/>
                    </a:cubicBezTo>
                    <a:cubicBezTo>
                      <a:pt x="29" y="2"/>
                      <a:pt x="28" y="2"/>
                      <a:pt x="27" y="1"/>
                    </a:cubicBezTo>
                    <a:cubicBezTo>
                      <a:pt x="24" y="2"/>
                      <a:pt x="23" y="2"/>
                      <a:pt x="20" y="2"/>
                    </a:cubicBezTo>
                    <a:cubicBezTo>
                      <a:pt x="18" y="3"/>
                      <a:pt x="18" y="4"/>
                      <a:pt x="17" y="5"/>
                    </a:cubicBezTo>
                    <a:cubicBezTo>
                      <a:pt x="14" y="6"/>
                      <a:pt x="13" y="6"/>
                      <a:pt x="10" y="7"/>
                    </a:cubicBezTo>
                    <a:cubicBezTo>
                      <a:pt x="6" y="8"/>
                      <a:pt x="5" y="12"/>
                      <a:pt x="0" y="12"/>
                    </a:cubicBezTo>
                    <a:cubicBezTo>
                      <a:pt x="0" y="13"/>
                      <a:pt x="0" y="13"/>
                      <a:pt x="0" y="13"/>
                    </a:cubicBezTo>
                    <a:cubicBezTo>
                      <a:pt x="6" y="17"/>
                      <a:pt x="11" y="18"/>
                      <a:pt x="18" y="20"/>
                    </a:cubicBezTo>
                    <a:cubicBezTo>
                      <a:pt x="21" y="21"/>
                      <a:pt x="22" y="24"/>
                      <a:pt x="25" y="24"/>
                    </a:cubicBezTo>
                    <a:cubicBezTo>
                      <a:pt x="30" y="24"/>
                      <a:pt x="32" y="20"/>
                      <a:pt x="37" y="19"/>
                    </a:cubicBezTo>
                    <a:cubicBezTo>
                      <a:pt x="39" y="20"/>
                      <a:pt x="39" y="20"/>
                      <a:pt x="39" y="20"/>
                    </a:cubicBezTo>
                    <a:cubicBezTo>
                      <a:pt x="40" y="19"/>
                      <a:pt x="40" y="18"/>
                      <a:pt x="41" y="17"/>
                    </a:cubicBezTo>
                    <a:cubicBezTo>
                      <a:pt x="39" y="17"/>
                      <a:pt x="37" y="16"/>
                      <a:pt x="37" y="15"/>
                    </a:cubicBezTo>
                    <a:cubicBezTo>
                      <a:pt x="37" y="13"/>
                      <a:pt x="39" y="13"/>
                      <a:pt x="40" y="1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5" name="Freeform 102"/>
              <p:cNvSpPr>
                <a:spLocks/>
              </p:cNvSpPr>
              <p:nvPr/>
            </p:nvSpPr>
            <p:spPr bwMode="auto">
              <a:xfrm>
                <a:off x="6711950" y="2544763"/>
                <a:ext cx="69850" cy="80963"/>
              </a:xfrm>
              <a:custGeom>
                <a:avLst/>
                <a:gdLst/>
                <a:ahLst/>
                <a:cxnLst>
                  <a:cxn ang="0">
                    <a:pos x="14" y="0"/>
                  </a:cxn>
                  <a:cxn ang="0">
                    <a:pos x="11" y="2"/>
                  </a:cxn>
                  <a:cxn ang="0">
                    <a:pos x="0" y="4"/>
                  </a:cxn>
                  <a:cxn ang="0">
                    <a:pos x="0" y="7"/>
                  </a:cxn>
                  <a:cxn ang="0">
                    <a:pos x="3" y="14"/>
                  </a:cxn>
                  <a:cxn ang="0">
                    <a:pos x="7" y="20"/>
                  </a:cxn>
                  <a:cxn ang="0">
                    <a:pos x="12" y="26"/>
                  </a:cxn>
                  <a:cxn ang="0">
                    <a:pos x="17" y="29"/>
                  </a:cxn>
                  <a:cxn ang="0">
                    <a:pos x="20" y="23"/>
                  </a:cxn>
                  <a:cxn ang="0">
                    <a:pos x="24" y="19"/>
                  </a:cxn>
                  <a:cxn ang="0">
                    <a:pos x="24" y="14"/>
                  </a:cxn>
                  <a:cxn ang="0">
                    <a:pos x="25" y="5"/>
                  </a:cxn>
                  <a:cxn ang="0">
                    <a:pos x="25" y="1"/>
                  </a:cxn>
                  <a:cxn ang="0">
                    <a:pos x="18" y="3"/>
                  </a:cxn>
                  <a:cxn ang="0">
                    <a:pos x="14" y="0"/>
                  </a:cxn>
                </a:cxnLst>
                <a:rect l="0" t="0" r="r" b="b"/>
                <a:pathLst>
                  <a:path w="25" h="29">
                    <a:moveTo>
                      <a:pt x="14" y="0"/>
                    </a:moveTo>
                    <a:cubicBezTo>
                      <a:pt x="13" y="0"/>
                      <a:pt x="12" y="2"/>
                      <a:pt x="11" y="2"/>
                    </a:cubicBezTo>
                    <a:cubicBezTo>
                      <a:pt x="7" y="4"/>
                      <a:pt x="4" y="4"/>
                      <a:pt x="0" y="4"/>
                    </a:cubicBezTo>
                    <a:cubicBezTo>
                      <a:pt x="0" y="7"/>
                      <a:pt x="0" y="7"/>
                      <a:pt x="0" y="7"/>
                    </a:cubicBezTo>
                    <a:cubicBezTo>
                      <a:pt x="2" y="9"/>
                      <a:pt x="2" y="11"/>
                      <a:pt x="3" y="14"/>
                    </a:cubicBezTo>
                    <a:cubicBezTo>
                      <a:pt x="4" y="17"/>
                      <a:pt x="6" y="18"/>
                      <a:pt x="7" y="20"/>
                    </a:cubicBezTo>
                    <a:cubicBezTo>
                      <a:pt x="8" y="23"/>
                      <a:pt x="10" y="25"/>
                      <a:pt x="12" y="26"/>
                    </a:cubicBezTo>
                    <a:cubicBezTo>
                      <a:pt x="14" y="27"/>
                      <a:pt x="15" y="29"/>
                      <a:pt x="17" y="29"/>
                    </a:cubicBezTo>
                    <a:cubicBezTo>
                      <a:pt x="19" y="29"/>
                      <a:pt x="19" y="25"/>
                      <a:pt x="20" y="23"/>
                    </a:cubicBezTo>
                    <a:cubicBezTo>
                      <a:pt x="21" y="21"/>
                      <a:pt x="24" y="21"/>
                      <a:pt x="24" y="19"/>
                    </a:cubicBezTo>
                    <a:cubicBezTo>
                      <a:pt x="24" y="14"/>
                      <a:pt x="24" y="14"/>
                      <a:pt x="24" y="14"/>
                    </a:cubicBezTo>
                    <a:cubicBezTo>
                      <a:pt x="24" y="10"/>
                      <a:pt x="25" y="9"/>
                      <a:pt x="25" y="5"/>
                    </a:cubicBezTo>
                    <a:cubicBezTo>
                      <a:pt x="25" y="1"/>
                      <a:pt x="25" y="1"/>
                      <a:pt x="25" y="1"/>
                    </a:cubicBezTo>
                    <a:cubicBezTo>
                      <a:pt x="22" y="1"/>
                      <a:pt x="20" y="4"/>
                      <a:pt x="18" y="3"/>
                    </a:cubicBezTo>
                    <a:cubicBezTo>
                      <a:pt x="16" y="2"/>
                      <a:pt x="16" y="0"/>
                      <a:pt x="1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6" name="Freeform 103"/>
              <p:cNvSpPr>
                <a:spLocks/>
              </p:cNvSpPr>
              <p:nvPr/>
            </p:nvSpPr>
            <p:spPr bwMode="auto">
              <a:xfrm>
                <a:off x="6680200" y="2519363"/>
                <a:ext cx="73025" cy="30163"/>
              </a:xfrm>
              <a:custGeom>
                <a:avLst/>
                <a:gdLst/>
                <a:ahLst/>
                <a:cxnLst>
                  <a:cxn ang="0">
                    <a:pos x="22" y="0"/>
                  </a:cxn>
                  <a:cxn ang="0">
                    <a:pos x="26" y="2"/>
                  </a:cxn>
                  <a:cxn ang="0">
                    <a:pos x="18" y="7"/>
                  </a:cxn>
                  <a:cxn ang="0">
                    <a:pos x="11" y="11"/>
                  </a:cxn>
                  <a:cxn ang="0">
                    <a:pos x="0" y="11"/>
                  </a:cxn>
                  <a:cxn ang="0">
                    <a:pos x="1" y="4"/>
                  </a:cxn>
                  <a:cxn ang="0">
                    <a:pos x="4" y="6"/>
                  </a:cxn>
                  <a:cxn ang="0">
                    <a:pos x="14" y="3"/>
                  </a:cxn>
                  <a:cxn ang="0">
                    <a:pos x="21" y="2"/>
                  </a:cxn>
                  <a:cxn ang="0">
                    <a:pos x="22" y="0"/>
                  </a:cxn>
                </a:cxnLst>
                <a:rect l="0" t="0" r="r" b="b"/>
                <a:pathLst>
                  <a:path w="26" h="11">
                    <a:moveTo>
                      <a:pt x="22" y="0"/>
                    </a:moveTo>
                    <a:cubicBezTo>
                      <a:pt x="24" y="0"/>
                      <a:pt x="25" y="1"/>
                      <a:pt x="26" y="2"/>
                    </a:cubicBezTo>
                    <a:cubicBezTo>
                      <a:pt x="24" y="6"/>
                      <a:pt x="21" y="7"/>
                      <a:pt x="18" y="7"/>
                    </a:cubicBezTo>
                    <a:cubicBezTo>
                      <a:pt x="15" y="8"/>
                      <a:pt x="13" y="11"/>
                      <a:pt x="11" y="11"/>
                    </a:cubicBezTo>
                    <a:cubicBezTo>
                      <a:pt x="6" y="11"/>
                      <a:pt x="4" y="11"/>
                      <a:pt x="0" y="11"/>
                    </a:cubicBezTo>
                    <a:cubicBezTo>
                      <a:pt x="0" y="8"/>
                      <a:pt x="0" y="7"/>
                      <a:pt x="1" y="4"/>
                    </a:cubicBezTo>
                    <a:cubicBezTo>
                      <a:pt x="2" y="5"/>
                      <a:pt x="3" y="6"/>
                      <a:pt x="4" y="6"/>
                    </a:cubicBezTo>
                    <a:cubicBezTo>
                      <a:pt x="8" y="6"/>
                      <a:pt x="10" y="4"/>
                      <a:pt x="14" y="3"/>
                    </a:cubicBezTo>
                    <a:cubicBezTo>
                      <a:pt x="17" y="3"/>
                      <a:pt x="19" y="4"/>
                      <a:pt x="21" y="2"/>
                    </a:cubicBezTo>
                    <a:cubicBezTo>
                      <a:pt x="22" y="2"/>
                      <a:pt x="22" y="0"/>
                      <a:pt x="2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7" name="Freeform 104"/>
              <p:cNvSpPr>
                <a:spLocks/>
              </p:cNvSpPr>
              <p:nvPr/>
            </p:nvSpPr>
            <p:spPr bwMode="auto">
              <a:xfrm>
                <a:off x="6562725" y="2587625"/>
                <a:ext cx="28575" cy="11113"/>
              </a:xfrm>
              <a:custGeom>
                <a:avLst/>
                <a:gdLst/>
                <a:ahLst/>
                <a:cxnLst>
                  <a:cxn ang="0">
                    <a:pos x="0" y="1"/>
                  </a:cxn>
                  <a:cxn ang="0">
                    <a:pos x="7" y="4"/>
                  </a:cxn>
                  <a:cxn ang="0">
                    <a:pos x="10" y="4"/>
                  </a:cxn>
                  <a:cxn ang="0">
                    <a:pos x="10" y="3"/>
                  </a:cxn>
                  <a:cxn ang="0">
                    <a:pos x="6" y="0"/>
                  </a:cxn>
                  <a:cxn ang="0">
                    <a:pos x="0" y="1"/>
                  </a:cxn>
                </a:cxnLst>
                <a:rect l="0" t="0" r="r" b="b"/>
                <a:pathLst>
                  <a:path w="10" h="4">
                    <a:moveTo>
                      <a:pt x="0" y="1"/>
                    </a:moveTo>
                    <a:cubicBezTo>
                      <a:pt x="1" y="4"/>
                      <a:pt x="4" y="4"/>
                      <a:pt x="7" y="4"/>
                    </a:cubicBezTo>
                    <a:cubicBezTo>
                      <a:pt x="10" y="4"/>
                      <a:pt x="10" y="4"/>
                      <a:pt x="10" y="4"/>
                    </a:cubicBezTo>
                    <a:cubicBezTo>
                      <a:pt x="10" y="4"/>
                      <a:pt x="10" y="3"/>
                      <a:pt x="10" y="3"/>
                    </a:cubicBezTo>
                    <a:cubicBezTo>
                      <a:pt x="10" y="1"/>
                      <a:pt x="8" y="0"/>
                      <a:pt x="6" y="0"/>
                    </a:cubicBezTo>
                    <a:cubicBezTo>
                      <a:pt x="3" y="0"/>
                      <a:pt x="2" y="1"/>
                      <a:pt x="0"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8" name="Freeform 105"/>
              <p:cNvSpPr>
                <a:spLocks/>
              </p:cNvSpPr>
              <p:nvPr/>
            </p:nvSpPr>
            <p:spPr bwMode="auto">
              <a:xfrm>
                <a:off x="6580188" y="2460625"/>
                <a:ext cx="15875" cy="11113"/>
              </a:xfrm>
              <a:custGeom>
                <a:avLst/>
                <a:gdLst/>
                <a:ahLst/>
                <a:cxnLst>
                  <a:cxn ang="0">
                    <a:pos x="0" y="3"/>
                  </a:cxn>
                  <a:cxn ang="0">
                    <a:pos x="2" y="4"/>
                  </a:cxn>
                  <a:cxn ang="0">
                    <a:pos x="6" y="0"/>
                  </a:cxn>
                  <a:cxn ang="0">
                    <a:pos x="0" y="3"/>
                  </a:cxn>
                </a:cxnLst>
                <a:rect l="0" t="0" r="r" b="b"/>
                <a:pathLst>
                  <a:path w="6" h="4">
                    <a:moveTo>
                      <a:pt x="0" y="3"/>
                    </a:moveTo>
                    <a:cubicBezTo>
                      <a:pt x="1" y="3"/>
                      <a:pt x="1" y="4"/>
                      <a:pt x="2" y="4"/>
                    </a:cubicBezTo>
                    <a:cubicBezTo>
                      <a:pt x="4" y="4"/>
                      <a:pt x="5" y="2"/>
                      <a:pt x="6" y="0"/>
                    </a:cubicBezTo>
                    <a:cubicBezTo>
                      <a:pt x="4" y="0"/>
                      <a:pt x="1" y="1"/>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9" name="Freeform 106"/>
              <p:cNvSpPr>
                <a:spLocks/>
              </p:cNvSpPr>
              <p:nvPr/>
            </p:nvSpPr>
            <p:spPr bwMode="auto">
              <a:xfrm>
                <a:off x="6650038" y="2395538"/>
                <a:ext cx="174625" cy="76200"/>
              </a:xfrm>
              <a:custGeom>
                <a:avLst/>
                <a:gdLst/>
                <a:ahLst/>
                <a:cxnLst>
                  <a:cxn ang="0">
                    <a:pos x="43" y="21"/>
                  </a:cxn>
                  <a:cxn ang="0">
                    <a:pos x="47" y="22"/>
                  </a:cxn>
                  <a:cxn ang="0">
                    <a:pos x="53" y="19"/>
                  </a:cxn>
                  <a:cxn ang="0">
                    <a:pos x="58" y="21"/>
                  </a:cxn>
                  <a:cxn ang="0">
                    <a:pos x="62" y="16"/>
                  </a:cxn>
                  <a:cxn ang="0">
                    <a:pos x="58" y="9"/>
                  </a:cxn>
                  <a:cxn ang="0">
                    <a:pos x="55" y="5"/>
                  </a:cxn>
                  <a:cxn ang="0">
                    <a:pos x="49" y="5"/>
                  </a:cxn>
                  <a:cxn ang="0">
                    <a:pos x="47" y="2"/>
                  </a:cxn>
                  <a:cxn ang="0">
                    <a:pos x="41" y="2"/>
                  </a:cxn>
                  <a:cxn ang="0">
                    <a:pos x="33" y="0"/>
                  </a:cxn>
                  <a:cxn ang="0">
                    <a:pos x="30" y="1"/>
                  </a:cxn>
                  <a:cxn ang="0">
                    <a:pos x="23" y="1"/>
                  </a:cxn>
                  <a:cxn ang="0">
                    <a:pos x="14" y="4"/>
                  </a:cxn>
                  <a:cxn ang="0">
                    <a:pos x="7" y="11"/>
                  </a:cxn>
                  <a:cxn ang="0">
                    <a:pos x="1" y="11"/>
                  </a:cxn>
                  <a:cxn ang="0">
                    <a:pos x="0" y="13"/>
                  </a:cxn>
                  <a:cxn ang="0">
                    <a:pos x="5" y="16"/>
                  </a:cxn>
                  <a:cxn ang="0">
                    <a:pos x="12" y="16"/>
                  </a:cxn>
                  <a:cxn ang="0">
                    <a:pos x="16" y="24"/>
                  </a:cxn>
                  <a:cxn ang="0">
                    <a:pos x="21" y="18"/>
                  </a:cxn>
                  <a:cxn ang="0">
                    <a:pos x="24" y="18"/>
                  </a:cxn>
                  <a:cxn ang="0">
                    <a:pos x="29" y="27"/>
                  </a:cxn>
                  <a:cxn ang="0">
                    <a:pos x="34" y="26"/>
                  </a:cxn>
                  <a:cxn ang="0">
                    <a:pos x="39" y="22"/>
                  </a:cxn>
                  <a:cxn ang="0">
                    <a:pos x="35" y="15"/>
                  </a:cxn>
                  <a:cxn ang="0">
                    <a:pos x="28" y="17"/>
                  </a:cxn>
                  <a:cxn ang="0">
                    <a:pos x="26" y="13"/>
                  </a:cxn>
                  <a:cxn ang="0">
                    <a:pos x="22" y="8"/>
                  </a:cxn>
                  <a:cxn ang="0">
                    <a:pos x="22" y="5"/>
                  </a:cxn>
                  <a:cxn ang="0">
                    <a:pos x="25" y="5"/>
                  </a:cxn>
                  <a:cxn ang="0">
                    <a:pos x="34" y="14"/>
                  </a:cxn>
                  <a:cxn ang="0">
                    <a:pos x="43" y="21"/>
                  </a:cxn>
                </a:cxnLst>
                <a:rect l="0" t="0" r="r" b="b"/>
                <a:pathLst>
                  <a:path w="62" h="27">
                    <a:moveTo>
                      <a:pt x="43" y="21"/>
                    </a:moveTo>
                    <a:cubicBezTo>
                      <a:pt x="45" y="21"/>
                      <a:pt x="45" y="22"/>
                      <a:pt x="47" y="22"/>
                    </a:cubicBezTo>
                    <a:cubicBezTo>
                      <a:pt x="50" y="22"/>
                      <a:pt x="50" y="19"/>
                      <a:pt x="53" y="19"/>
                    </a:cubicBezTo>
                    <a:cubicBezTo>
                      <a:pt x="55" y="19"/>
                      <a:pt x="56" y="21"/>
                      <a:pt x="58" y="21"/>
                    </a:cubicBezTo>
                    <a:cubicBezTo>
                      <a:pt x="60" y="21"/>
                      <a:pt x="62" y="18"/>
                      <a:pt x="62" y="16"/>
                    </a:cubicBezTo>
                    <a:cubicBezTo>
                      <a:pt x="62" y="13"/>
                      <a:pt x="60" y="11"/>
                      <a:pt x="58" y="9"/>
                    </a:cubicBezTo>
                    <a:cubicBezTo>
                      <a:pt x="57" y="8"/>
                      <a:pt x="57" y="6"/>
                      <a:pt x="55" y="5"/>
                    </a:cubicBezTo>
                    <a:cubicBezTo>
                      <a:pt x="53" y="5"/>
                      <a:pt x="51" y="6"/>
                      <a:pt x="49" y="5"/>
                    </a:cubicBezTo>
                    <a:cubicBezTo>
                      <a:pt x="48" y="4"/>
                      <a:pt x="48" y="2"/>
                      <a:pt x="47" y="2"/>
                    </a:cubicBezTo>
                    <a:cubicBezTo>
                      <a:pt x="45" y="2"/>
                      <a:pt x="43" y="3"/>
                      <a:pt x="41" y="2"/>
                    </a:cubicBezTo>
                    <a:cubicBezTo>
                      <a:pt x="38" y="2"/>
                      <a:pt x="36" y="1"/>
                      <a:pt x="33" y="0"/>
                    </a:cubicBezTo>
                    <a:cubicBezTo>
                      <a:pt x="32" y="1"/>
                      <a:pt x="31" y="1"/>
                      <a:pt x="30" y="1"/>
                    </a:cubicBezTo>
                    <a:cubicBezTo>
                      <a:pt x="23" y="1"/>
                      <a:pt x="23" y="1"/>
                      <a:pt x="23" y="1"/>
                    </a:cubicBezTo>
                    <a:cubicBezTo>
                      <a:pt x="19" y="1"/>
                      <a:pt x="17" y="2"/>
                      <a:pt x="14" y="4"/>
                    </a:cubicBezTo>
                    <a:cubicBezTo>
                      <a:pt x="10" y="5"/>
                      <a:pt x="7" y="7"/>
                      <a:pt x="7" y="11"/>
                    </a:cubicBezTo>
                    <a:cubicBezTo>
                      <a:pt x="1" y="11"/>
                      <a:pt x="1" y="11"/>
                      <a:pt x="1" y="11"/>
                    </a:cubicBezTo>
                    <a:cubicBezTo>
                      <a:pt x="1" y="12"/>
                      <a:pt x="0" y="12"/>
                      <a:pt x="0" y="13"/>
                    </a:cubicBezTo>
                    <a:cubicBezTo>
                      <a:pt x="0" y="15"/>
                      <a:pt x="3" y="15"/>
                      <a:pt x="5" y="16"/>
                    </a:cubicBezTo>
                    <a:cubicBezTo>
                      <a:pt x="8" y="17"/>
                      <a:pt x="9" y="16"/>
                      <a:pt x="12" y="16"/>
                    </a:cubicBezTo>
                    <a:cubicBezTo>
                      <a:pt x="16" y="16"/>
                      <a:pt x="16" y="21"/>
                      <a:pt x="16" y="24"/>
                    </a:cubicBezTo>
                    <a:cubicBezTo>
                      <a:pt x="18" y="22"/>
                      <a:pt x="19" y="20"/>
                      <a:pt x="21" y="18"/>
                    </a:cubicBezTo>
                    <a:cubicBezTo>
                      <a:pt x="24" y="18"/>
                      <a:pt x="24" y="18"/>
                      <a:pt x="24" y="18"/>
                    </a:cubicBezTo>
                    <a:cubicBezTo>
                      <a:pt x="24" y="22"/>
                      <a:pt x="25" y="27"/>
                      <a:pt x="29" y="27"/>
                    </a:cubicBezTo>
                    <a:cubicBezTo>
                      <a:pt x="31" y="27"/>
                      <a:pt x="32" y="26"/>
                      <a:pt x="34" y="26"/>
                    </a:cubicBezTo>
                    <a:cubicBezTo>
                      <a:pt x="36" y="25"/>
                      <a:pt x="39" y="25"/>
                      <a:pt x="39" y="22"/>
                    </a:cubicBezTo>
                    <a:cubicBezTo>
                      <a:pt x="39" y="19"/>
                      <a:pt x="38" y="15"/>
                      <a:pt x="35" y="15"/>
                    </a:cubicBezTo>
                    <a:cubicBezTo>
                      <a:pt x="32" y="15"/>
                      <a:pt x="31" y="17"/>
                      <a:pt x="28" y="17"/>
                    </a:cubicBezTo>
                    <a:cubicBezTo>
                      <a:pt x="26" y="17"/>
                      <a:pt x="27" y="14"/>
                      <a:pt x="26" y="13"/>
                    </a:cubicBezTo>
                    <a:cubicBezTo>
                      <a:pt x="25" y="11"/>
                      <a:pt x="22" y="10"/>
                      <a:pt x="22" y="8"/>
                    </a:cubicBezTo>
                    <a:cubicBezTo>
                      <a:pt x="22" y="5"/>
                      <a:pt x="22" y="5"/>
                      <a:pt x="22" y="5"/>
                    </a:cubicBezTo>
                    <a:cubicBezTo>
                      <a:pt x="23" y="5"/>
                      <a:pt x="24" y="5"/>
                      <a:pt x="25" y="5"/>
                    </a:cubicBezTo>
                    <a:cubicBezTo>
                      <a:pt x="30" y="5"/>
                      <a:pt x="29" y="13"/>
                      <a:pt x="34" y="14"/>
                    </a:cubicBezTo>
                    <a:cubicBezTo>
                      <a:pt x="39" y="14"/>
                      <a:pt x="39" y="19"/>
                      <a:pt x="43" y="2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0" name="Freeform 107"/>
              <p:cNvSpPr>
                <a:spLocks/>
              </p:cNvSpPr>
              <p:nvPr/>
            </p:nvSpPr>
            <p:spPr bwMode="auto">
              <a:xfrm>
                <a:off x="6489700" y="2387600"/>
                <a:ext cx="36513" cy="41275"/>
              </a:xfrm>
              <a:custGeom>
                <a:avLst/>
                <a:gdLst/>
                <a:ahLst/>
                <a:cxnLst>
                  <a:cxn ang="0">
                    <a:pos x="0" y="0"/>
                  </a:cxn>
                  <a:cxn ang="0">
                    <a:pos x="0" y="1"/>
                  </a:cxn>
                  <a:cxn ang="0">
                    <a:pos x="4" y="9"/>
                  </a:cxn>
                  <a:cxn ang="0">
                    <a:pos x="11" y="15"/>
                  </a:cxn>
                  <a:cxn ang="0">
                    <a:pos x="13" y="15"/>
                  </a:cxn>
                  <a:cxn ang="0">
                    <a:pos x="13" y="12"/>
                  </a:cxn>
                  <a:cxn ang="0">
                    <a:pos x="8" y="8"/>
                  </a:cxn>
                  <a:cxn ang="0">
                    <a:pos x="0" y="0"/>
                  </a:cxn>
                </a:cxnLst>
                <a:rect l="0" t="0" r="r" b="b"/>
                <a:pathLst>
                  <a:path w="13" h="15">
                    <a:moveTo>
                      <a:pt x="0" y="0"/>
                    </a:moveTo>
                    <a:cubicBezTo>
                      <a:pt x="0" y="1"/>
                      <a:pt x="0" y="1"/>
                      <a:pt x="0" y="1"/>
                    </a:cubicBezTo>
                    <a:cubicBezTo>
                      <a:pt x="0" y="5"/>
                      <a:pt x="2" y="6"/>
                      <a:pt x="4" y="9"/>
                    </a:cubicBezTo>
                    <a:cubicBezTo>
                      <a:pt x="7" y="11"/>
                      <a:pt x="8" y="15"/>
                      <a:pt x="11" y="15"/>
                    </a:cubicBezTo>
                    <a:cubicBezTo>
                      <a:pt x="13" y="15"/>
                      <a:pt x="13" y="15"/>
                      <a:pt x="13" y="15"/>
                    </a:cubicBezTo>
                    <a:cubicBezTo>
                      <a:pt x="13" y="12"/>
                      <a:pt x="13" y="12"/>
                      <a:pt x="13" y="12"/>
                    </a:cubicBezTo>
                    <a:cubicBezTo>
                      <a:pt x="13" y="9"/>
                      <a:pt x="10" y="9"/>
                      <a:pt x="8" y="8"/>
                    </a:cubicBezTo>
                    <a:cubicBezTo>
                      <a:pt x="5" y="5"/>
                      <a:pt x="4" y="2"/>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1" name="Freeform 108"/>
              <p:cNvSpPr>
                <a:spLocks/>
              </p:cNvSpPr>
              <p:nvPr/>
            </p:nvSpPr>
            <p:spPr bwMode="auto">
              <a:xfrm>
                <a:off x="7413625" y="3484563"/>
                <a:ext cx="9525" cy="22225"/>
              </a:xfrm>
              <a:custGeom>
                <a:avLst/>
                <a:gdLst/>
                <a:ahLst/>
                <a:cxnLst>
                  <a:cxn ang="0">
                    <a:pos x="2" y="0"/>
                  </a:cxn>
                  <a:cxn ang="0">
                    <a:pos x="1" y="0"/>
                  </a:cxn>
                  <a:cxn ang="0">
                    <a:pos x="0" y="3"/>
                  </a:cxn>
                  <a:cxn ang="0">
                    <a:pos x="0" y="8"/>
                  </a:cxn>
                  <a:cxn ang="0">
                    <a:pos x="1" y="8"/>
                  </a:cxn>
                  <a:cxn ang="0">
                    <a:pos x="2" y="0"/>
                  </a:cxn>
                </a:cxnLst>
                <a:rect l="0" t="0" r="r" b="b"/>
                <a:pathLst>
                  <a:path w="3" h="8">
                    <a:moveTo>
                      <a:pt x="2" y="0"/>
                    </a:moveTo>
                    <a:cubicBezTo>
                      <a:pt x="2" y="0"/>
                      <a:pt x="2" y="0"/>
                      <a:pt x="1" y="0"/>
                    </a:cubicBezTo>
                    <a:cubicBezTo>
                      <a:pt x="0" y="0"/>
                      <a:pt x="0" y="2"/>
                      <a:pt x="0" y="3"/>
                    </a:cubicBezTo>
                    <a:cubicBezTo>
                      <a:pt x="0" y="5"/>
                      <a:pt x="0" y="6"/>
                      <a:pt x="0" y="8"/>
                    </a:cubicBezTo>
                    <a:cubicBezTo>
                      <a:pt x="1" y="8"/>
                      <a:pt x="1" y="8"/>
                      <a:pt x="1" y="8"/>
                    </a:cubicBezTo>
                    <a:cubicBezTo>
                      <a:pt x="3" y="6"/>
                      <a:pt x="2" y="3"/>
                      <a:pt x="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2" name="Freeform 109"/>
              <p:cNvSpPr>
                <a:spLocks/>
              </p:cNvSpPr>
              <p:nvPr/>
            </p:nvSpPr>
            <p:spPr bwMode="auto">
              <a:xfrm>
                <a:off x="7383463" y="3509963"/>
                <a:ext cx="19050" cy="31750"/>
              </a:xfrm>
              <a:custGeom>
                <a:avLst/>
                <a:gdLst/>
                <a:ahLst/>
                <a:cxnLst>
                  <a:cxn ang="0">
                    <a:pos x="0" y="11"/>
                  </a:cxn>
                  <a:cxn ang="0">
                    <a:pos x="3" y="11"/>
                  </a:cxn>
                  <a:cxn ang="0">
                    <a:pos x="7" y="2"/>
                  </a:cxn>
                  <a:cxn ang="0">
                    <a:pos x="3" y="3"/>
                  </a:cxn>
                  <a:cxn ang="0">
                    <a:pos x="3" y="6"/>
                  </a:cxn>
                  <a:cxn ang="0">
                    <a:pos x="1" y="8"/>
                  </a:cxn>
                  <a:cxn ang="0">
                    <a:pos x="0" y="11"/>
                  </a:cxn>
                </a:cxnLst>
                <a:rect l="0" t="0" r="r" b="b"/>
                <a:pathLst>
                  <a:path w="7" h="11">
                    <a:moveTo>
                      <a:pt x="0" y="11"/>
                    </a:moveTo>
                    <a:cubicBezTo>
                      <a:pt x="1" y="11"/>
                      <a:pt x="2" y="11"/>
                      <a:pt x="3" y="11"/>
                    </a:cubicBezTo>
                    <a:cubicBezTo>
                      <a:pt x="7" y="11"/>
                      <a:pt x="7" y="6"/>
                      <a:pt x="7" y="2"/>
                    </a:cubicBezTo>
                    <a:cubicBezTo>
                      <a:pt x="7" y="0"/>
                      <a:pt x="4" y="2"/>
                      <a:pt x="3" y="3"/>
                    </a:cubicBezTo>
                    <a:cubicBezTo>
                      <a:pt x="3" y="4"/>
                      <a:pt x="3" y="5"/>
                      <a:pt x="3" y="6"/>
                    </a:cubicBezTo>
                    <a:cubicBezTo>
                      <a:pt x="3" y="7"/>
                      <a:pt x="1" y="7"/>
                      <a:pt x="1" y="8"/>
                    </a:cubicBezTo>
                    <a:cubicBezTo>
                      <a:pt x="0" y="9"/>
                      <a:pt x="0" y="10"/>
                      <a:pt x="0" y="1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3" name="Freeform 110"/>
              <p:cNvSpPr>
                <a:spLocks/>
              </p:cNvSpPr>
              <p:nvPr/>
            </p:nvSpPr>
            <p:spPr bwMode="auto">
              <a:xfrm>
                <a:off x="7291388" y="3443288"/>
                <a:ext cx="73025" cy="123825"/>
              </a:xfrm>
              <a:custGeom>
                <a:avLst/>
                <a:gdLst/>
                <a:ahLst/>
                <a:cxnLst>
                  <a:cxn ang="0">
                    <a:pos x="2" y="0"/>
                  </a:cxn>
                  <a:cxn ang="0">
                    <a:pos x="1" y="1"/>
                  </a:cxn>
                  <a:cxn ang="0">
                    <a:pos x="4" y="8"/>
                  </a:cxn>
                  <a:cxn ang="0">
                    <a:pos x="4" y="14"/>
                  </a:cxn>
                  <a:cxn ang="0">
                    <a:pos x="7" y="18"/>
                  </a:cxn>
                  <a:cxn ang="0">
                    <a:pos x="2" y="19"/>
                  </a:cxn>
                  <a:cxn ang="0">
                    <a:pos x="2" y="24"/>
                  </a:cxn>
                  <a:cxn ang="0">
                    <a:pos x="0" y="29"/>
                  </a:cxn>
                  <a:cxn ang="0">
                    <a:pos x="0" y="34"/>
                  </a:cxn>
                  <a:cxn ang="0">
                    <a:pos x="0" y="38"/>
                  </a:cxn>
                  <a:cxn ang="0">
                    <a:pos x="0" y="40"/>
                  </a:cxn>
                  <a:cxn ang="0">
                    <a:pos x="6" y="40"/>
                  </a:cxn>
                  <a:cxn ang="0">
                    <a:pos x="6" y="44"/>
                  </a:cxn>
                  <a:cxn ang="0">
                    <a:pos x="8" y="44"/>
                  </a:cxn>
                  <a:cxn ang="0">
                    <a:pos x="18" y="35"/>
                  </a:cxn>
                  <a:cxn ang="0">
                    <a:pos x="26" y="26"/>
                  </a:cxn>
                  <a:cxn ang="0">
                    <a:pos x="24" y="21"/>
                  </a:cxn>
                  <a:cxn ang="0">
                    <a:pos x="22" y="16"/>
                  </a:cxn>
                  <a:cxn ang="0">
                    <a:pos x="15" y="12"/>
                  </a:cxn>
                  <a:cxn ang="0">
                    <a:pos x="11" y="6"/>
                  </a:cxn>
                  <a:cxn ang="0">
                    <a:pos x="2" y="0"/>
                  </a:cxn>
                </a:cxnLst>
                <a:rect l="0" t="0" r="r" b="b"/>
                <a:pathLst>
                  <a:path w="26" h="44">
                    <a:moveTo>
                      <a:pt x="2" y="0"/>
                    </a:moveTo>
                    <a:cubicBezTo>
                      <a:pt x="2" y="0"/>
                      <a:pt x="1" y="0"/>
                      <a:pt x="1" y="1"/>
                    </a:cubicBezTo>
                    <a:cubicBezTo>
                      <a:pt x="1" y="4"/>
                      <a:pt x="3" y="5"/>
                      <a:pt x="4" y="8"/>
                    </a:cubicBezTo>
                    <a:cubicBezTo>
                      <a:pt x="4" y="10"/>
                      <a:pt x="4" y="12"/>
                      <a:pt x="4" y="14"/>
                    </a:cubicBezTo>
                    <a:cubicBezTo>
                      <a:pt x="5" y="16"/>
                      <a:pt x="6" y="16"/>
                      <a:pt x="7" y="18"/>
                    </a:cubicBezTo>
                    <a:cubicBezTo>
                      <a:pt x="5" y="19"/>
                      <a:pt x="4" y="19"/>
                      <a:pt x="2" y="19"/>
                    </a:cubicBezTo>
                    <a:cubicBezTo>
                      <a:pt x="2" y="24"/>
                      <a:pt x="2" y="24"/>
                      <a:pt x="2" y="24"/>
                    </a:cubicBezTo>
                    <a:cubicBezTo>
                      <a:pt x="2" y="26"/>
                      <a:pt x="0" y="27"/>
                      <a:pt x="0" y="29"/>
                    </a:cubicBezTo>
                    <a:cubicBezTo>
                      <a:pt x="0" y="34"/>
                      <a:pt x="0" y="34"/>
                      <a:pt x="0" y="34"/>
                    </a:cubicBezTo>
                    <a:cubicBezTo>
                      <a:pt x="0" y="38"/>
                      <a:pt x="0" y="38"/>
                      <a:pt x="0" y="38"/>
                    </a:cubicBezTo>
                    <a:cubicBezTo>
                      <a:pt x="0" y="40"/>
                      <a:pt x="0" y="40"/>
                      <a:pt x="0" y="40"/>
                    </a:cubicBezTo>
                    <a:cubicBezTo>
                      <a:pt x="2" y="40"/>
                      <a:pt x="3" y="40"/>
                      <a:pt x="6" y="40"/>
                    </a:cubicBezTo>
                    <a:cubicBezTo>
                      <a:pt x="6" y="44"/>
                      <a:pt x="6" y="44"/>
                      <a:pt x="6" y="44"/>
                    </a:cubicBezTo>
                    <a:cubicBezTo>
                      <a:pt x="7" y="44"/>
                      <a:pt x="7" y="44"/>
                      <a:pt x="8" y="44"/>
                    </a:cubicBezTo>
                    <a:cubicBezTo>
                      <a:pt x="14" y="44"/>
                      <a:pt x="16" y="40"/>
                      <a:pt x="18" y="35"/>
                    </a:cubicBezTo>
                    <a:cubicBezTo>
                      <a:pt x="20" y="31"/>
                      <a:pt x="26" y="31"/>
                      <a:pt x="26" y="26"/>
                    </a:cubicBezTo>
                    <a:cubicBezTo>
                      <a:pt x="26" y="24"/>
                      <a:pt x="25" y="23"/>
                      <a:pt x="24" y="21"/>
                    </a:cubicBezTo>
                    <a:cubicBezTo>
                      <a:pt x="24" y="19"/>
                      <a:pt x="24" y="18"/>
                      <a:pt x="22" y="16"/>
                    </a:cubicBezTo>
                    <a:cubicBezTo>
                      <a:pt x="20" y="14"/>
                      <a:pt x="17" y="15"/>
                      <a:pt x="15" y="12"/>
                    </a:cubicBezTo>
                    <a:cubicBezTo>
                      <a:pt x="13" y="10"/>
                      <a:pt x="14" y="8"/>
                      <a:pt x="11" y="6"/>
                    </a:cubicBezTo>
                    <a:cubicBezTo>
                      <a:pt x="8" y="3"/>
                      <a:pt x="5" y="2"/>
                      <a:pt x="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4" name="Freeform 111"/>
              <p:cNvSpPr>
                <a:spLocks/>
              </p:cNvSpPr>
              <p:nvPr/>
            </p:nvSpPr>
            <p:spPr bwMode="auto">
              <a:xfrm>
                <a:off x="7343775" y="3455988"/>
                <a:ext cx="39688" cy="42863"/>
              </a:xfrm>
              <a:custGeom>
                <a:avLst/>
                <a:gdLst/>
                <a:ahLst/>
                <a:cxnLst>
                  <a:cxn ang="0">
                    <a:pos x="0" y="5"/>
                  </a:cxn>
                  <a:cxn ang="0">
                    <a:pos x="6" y="2"/>
                  </a:cxn>
                  <a:cxn ang="0">
                    <a:pos x="10" y="7"/>
                  </a:cxn>
                  <a:cxn ang="0">
                    <a:pos x="14" y="10"/>
                  </a:cxn>
                  <a:cxn ang="0">
                    <a:pos x="10" y="15"/>
                  </a:cxn>
                  <a:cxn ang="0">
                    <a:pos x="6" y="11"/>
                  </a:cxn>
                  <a:cxn ang="0">
                    <a:pos x="0" y="5"/>
                  </a:cxn>
                </a:cxnLst>
                <a:rect l="0" t="0" r="r" b="b"/>
                <a:pathLst>
                  <a:path w="14" h="15">
                    <a:moveTo>
                      <a:pt x="0" y="5"/>
                    </a:moveTo>
                    <a:cubicBezTo>
                      <a:pt x="0" y="2"/>
                      <a:pt x="3" y="0"/>
                      <a:pt x="6" y="2"/>
                    </a:cubicBezTo>
                    <a:cubicBezTo>
                      <a:pt x="8" y="3"/>
                      <a:pt x="8" y="5"/>
                      <a:pt x="10" y="7"/>
                    </a:cubicBezTo>
                    <a:cubicBezTo>
                      <a:pt x="11" y="8"/>
                      <a:pt x="14" y="8"/>
                      <a:pt x="14" y="10"/>
                    </a:cubicBezTo>
                    <a:cubicBezTo>
                      <a:pt x="14" y="12"/>
                      <a:pt x="13" y="15"/>
                      <a:pt x="10" y="15"/>
                    </a:cubicBezTo>
                    <a:cubicBezTo>
                      <a:pt x="8" y="15"/>
                      <a:pt x="7" y="12"/>
                      <a:pt x="6" y="11"/>
                    </a:cubicBezTo>
                    <a:cubicBezTo>
                      <a:pt x="4" y="8"/>
                      <a:pt x="0" y="8"/>
                      <a:pt x="0"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5" name="Freeform 112"/>
              <p:cNvSpPr>
                <a:spLocks/>
              </p:cNvSpPr>
              <p:nvPr/>
            </p:nvSpPr>
            <p:spPr bwMode="auto">
              <a:xfrm>
                <a:off x="7302500" y="3414713"/>
                <a:ext cx="38100" cy="50800"/>
              </a:xfrm>
              <a:custGeom>
                <a:avLst/>
                <a:gdLst/>
                <a:ahLst/>
                <a:cxnLst>
                  <a:cxn ang="0">
                    <a:pos x="5" y="1"/>
                  </a:cxn>
                  <a:cxn ang="0">
                    <a:pos x="6" y="3"/>
                  </a:cxn>
                  <a:cxn ang="0">
                    <a:pos x="10" y="11"/>
                  </a:cxn>
                  <a:cxn ang="0">
                    <a:pos x="14" y="16"/>
                  </a:cxn>
                  <a:cxn ang="0">
                    <a:pos x="14" y="18"/>
                  </a:cxn>
                  <a:cxn ang="0">
                    <a:pos x="7" y="13"/>
                  </a:cxn>
                  <a:cxn ang="0">
                    <a:pos x="4" y="12"/>
                  </a:cxn>
                  <a:cxn ang="0">
                    <a:pos x="4" y="10"/>
                  </a:cxn>
                  <a:cxn ang="0">
                    <a:pos x="0" y="6"/>
                  </a:cxn>
                  <a:cxn ang="0">
                    <a:pos x="0" y="2"/>
                  </a:cxn>
                  <a:cxn ang="0">
                    <a:pos x="0" y="0"/>
                  </a:cxn>
                  <a:cxn ang="0">
                    <a:pos x="3" y="1"/>
                  </a:cxn>
                  <a:cxn ang="0">
                    <a:pos x="5" y="1"/>
                  </a:cxn>
                </a:cxnLst>
                <a:rect l="0" t="0" r="r" b="b"/>
                <a:pathLst>
                  <a:path w="14" h="18">
                    <a:moveTo>
                      <a:pt x="5" y="1"/>
                    </a:moveTo>
                    <a:cubicBezTo>
                      <a:pt x="5" y="1"/>
                      <a:pt x="6" y="2"/>
                      <a:pt x="6" y="3"/>
                    </a:cubicBezTo>
                    <a:cubicBezTo>
                      <a:pt x="6" y="6"/>
                      <a:pt x="8" y="8"/>
                      <a:pt x="10" y="11"/>
                    </a:cubicBezTo>
                    <a:cubicBezTo>
                      <a:pt x="12" y="13"/>
                      <a:pt x="14" y="14"/>
                      <a:pt x="14" y="16"/>
                    </a:cubicBezTo>
                    <a:cubicBezTo>
                      <a:pt x="14" y="17"/>
                      <a:pt x="14" y="17"/>
                      <a:pt x="14" y="18"/>
                    </a:cubicBezTo>
                    <a:cubicBezTo>
                      <a:pt x="11" y="16"/>
                      <a:pt x="10" y="15"/>
                      <a:pt x="7" y="13"/>
                    </a:cubicBezTo>
                    <a:cubicBezTo>
                      <a:pt x="6" y="13"/>
                      <a:pt x="4" y="13"/>
                      <a:pt x="4" y="12"/>
                    </a:cubicBezTo>
                    <a:cubicBezTo>
                      <a:pt x="3" y="11"/>
                      <a:pt x="4" y="10"/>
                      <a:pt x="4" y="10"/>
                    </a:cubicBezTo>
                    <a:cubicBezTo>
                      <a:pt x="3" y="8"/>
                      <a:pt x="1" y="8"/>
                      <a:pt x="0" y="6"/>
                    </a:cubicBezTo>
                    <a:cubicBezTo>
                      <a:pt x="0" y="5"/>
                      <a:pt x="0" y="4"/>
                      <a:pt x="0" y="2"/>
                    </a:cubicBezTo>
                    <a:cubicBezTo>
                      <a:pt x="0" y="1"/>
                      <a:pt x="0" y="1"/>
                      <a:pt x="0" y="0"/>
                    </a:cubicBezTo>
                    <a:cubicBezTo>
                      <a:pt x="1" y="0"/>
                      <a:pt x="2" y="1"/>
                      <a:pt x="3" y="1"/>
                    </a:cubicBezTo>
                    <a:cubicBezTo>
                      <a:pt x="4" y="1"/>
                      <a:pt x="5" y="1"/>
                      <a:pt x="5"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6" name="Freeform 113"/>
              <p:cNvSpPr>
                <a:spLocks/>
              </p:cNvSpPr>
              <p:nvPr/>
            </p:nvSpPr>
            <p:spPr bwMode="auto">
              <a:xfrm>
                <a:off x="7318375" y="3316288"/>
                <a:ext cx="90488" cy="157163"/>
              </a:xfrm>
              <a:custGeom>
                <a:avLst/>
                <a:gdLst/>
                <a:ahLst/>
                <a:cxnLst>
                  <a:cxn ang="0">
                    <a:pos x="26" y="7"/>
                  </a:cxn>
                  <a:cxn ang="0">
                    <a:pos x="26" y="9"/>
                  </a:cxn>
                  <a:cxn ang="0">
                    <a:pos x="31" y="14"/>
                  </a:cxn>
                  <a:cxn ang="0">
                    <a:pos x="30" y="22"/>
                  </a:cxn>
                  <a:cxn ang="0">
                    <a:pos x="32" y="27"/>
                  </a:cxn>
                  <a:cxn ang="0">
                    <a:pos x="31" y="31"/>
                  </a:cxn>
                  <a:cxn ang="0">
                    <a:pos x="26" y="32"/>
                  </a:cxn>
                  <a:cxn ang="0">
                    <a:pos x="25" y="33"/>
                  </a:cxn>
                  <a:cxn ang="0">
                    <a:pos x="31" y="42"/>
                  </a:cxn>
                  <a:cxn ang="0">
                    <a:pos x="31" y="45"/>
                  </a:cxn>
                  <a:cxn ang="0">
                    <a:pos x="32" y="49"/>
                  </a:cxn>
                  <a:cxn ang="0">
                    <a:pos x="28" y="54"/>
                  </a:cxn>
                  <a:cxn ang="0">
                    <a:pos x="26" y="56"/>
                  </a:cxn>
                  <a:cxn ang="0">
                    <a:pos x="20" y="53"/>
                  </a:cxn>
                  <a:cxn ang="0">
                    <a:pos x="13" y="49"/>
                  </a:cxn>
                  <a:cxn ang="0">
                    <a:pos x="6" y="45"/>
                  </a:cxn>
                  <a:cxn ang="0">
                    <a:pos x="2" y="40"/>
                  </a:cxn>
                  <a:cxn ang="0">
                    <a:pos x="6" y="34"/>
                  </a:cxn>
                  <a:cxn ang="0">
                    <a:pos x="5" y="32"/>
                  </a:cxn>
                  <a:cxn ang="0">
                    <a:pos x="7" y="27"/>
                  </a:cxn>
                  <a:cxn ang="0">
                    <a:pos x="8" y="25"/>
                  </a:cxn>
                  <a:cxn ang="0">
                    <a:pos x="0" y="18"/>
                  </a:cxn>
                  <a:cxn ang="0">
                    <a:pos x="0" y="15"/>
                  </a:cxn>
                  <a:cxn ang="0">
                    <a:pos x="3" y="15"/>
                  </a:cxn>
                  <a:cxn ang="0">
                    <a:pos x="6" y="16"/>
                  </a:cxn>
                  <a:cxn ang="0">
                    <a:pos x="12" y="8"/>
                  </a:cxn>
                  <a:cxn ang="0">
                    <a:pos x="14" y="7"/>
                  </a:cxn>
                  <a:cxn ang="0">
                    <a:pos x="16" y="0"/>
                  </a:cxn>
                  <a:cxn ang="0">
                    <a:pos x="22" y="0"/>
                  </a:cxn>
                  <a:cxn ang="0">
                    <a:pos x="26" y="1"/>
                  </a:cxn>
                  <a:cxn ang="0">
                    <a:pos x="26" y="7"/>
                  </a:cxn>
                </a:cxnLst>
                <a:rect l="0" t="0" r="r" b="b"/>
                <a:pathLst>
                  <a:path w="32" h="56">
                    <a:moveTo>
                      <a:pt x="26" y="7"/>
                    </a:moveTo>
                    <a:cubicBezTo>
                      <a:pt x="26" y="7"/>
                      <a:pt x="26" y="8"/>
                      <a:pt x="26" y="9"/>
                    </a:cubicBezTo>
                    <a:cubicBezTo>
                      <a:pt x="26" y="12"/>
                      <a:pt x="31" y="11"/>
                      <a:pt x="31" y="14"/>
                    </a:cubicBezTo>
                    <a:cubicBezTo>
                      <a:pt x="31" y="17"/>
                      <a:pt x="30" y="19"/>
                      <a:pt x="30" y="22"/>
                    </a:cubicBezTo>
                    <a:cubicBezTo>
                      <a:pt x="30" y="24"/>
                      <a:pt x="32" y="25"/>
                      <a:pt x="32" y="27"/>
                    </a:cubicBezTo>
                    <a:cubicBezTo>
                      <a:pt x="32" y="29"/>
                      <a:pt x="32" y="30"/>
                      <a:pt x="31" y="31"/>
                    </a:cubicBezTo>
                    <a:cubicBezTo>
                      <a:pt x="29" y="33"/>
                      <a:pt x="28" y="31"/>
                      <a:pt x="26" y="32"/>
                    </a:cubicBezTo>
                    <a:cubicBezTo>
                      <a:pt x="25" y="33"/>
                      <a:pt x="25" y="33"/>
                      <a:pt x="25" y="33"/>
                    </a:cubicBezTo>
                    <a:cubicBezTo>
                      <a:pt x="28" y="36"/>
                      <a:pt x="31" y="37"/>
                      <a:pt x="31" y="42"/>
                    </a:cubicBezTo>
                    <a:cubicBezTo>
                      <a:pt x="31" y="43"/>
                      <a:pt x="31" y="44"/>
                      <a:pt x="31" y="45"/>
                    </a:cubicBezTo>
                    <a:cubicBezTo>
                      <a:pt x="31" y="46"/>
                      <a:pt x="32" y="47"/>
                      <a:pt x="32" y="49"/>
                    </a:cubicBezTo>
                    <a:cubicBezTo>
                      <a:pt x="32" y="51"/>
                      <a:pt x="30" y="52"/>
                      <a:pt x="28" y="54"/>
                    </a:cubicBezTo>
                    <a:cubicBezTo>
                      <a:pt x="27" y="55"/>
                      <a:pt x="27" y="56"/>
                      <a:pt x="26" y="56"/>
                    </a:cubicBezTo>
                    <a:cubicBezTo>
                      <a:pt x="23" y="56"/>
                      <a:pt x="22" y="54"/>
                      <a:pt x="20" y="53"/>
                    </a:cubicBezTo>
                    <a:cubicBezTo>
                      <a:pt x="17" y="52"/>
                      <a:pt x="16" y="51"/>
                      <a:pt x="13" y="49"/>
                    </a:cubicBezTo>
                    <a:cubicBezTo>
                      <a:pt x="10" y="48"/>
                      <a:pt x="8" y="48"/>
                      <a:pt x="6" y="45"/>
                    </a:cubicBezTo>
                    <a:cubicBezTo>
                      <a:pt x="4" y="44"/>
                      <a:pt x="2" y="43"/>
                      <a:pt x="2" y="40"/>
                    </a:cubicBezTo>
                    <a:cubicBezTo>
                      <a:pt x="2" y="38"/>
                      <a:pt x="6" y="37"/>
                      <a:pt x="6" y="34"/>
                    </a:cubicBezTo>
                    <a:cubicBezTo>
                      <a:pt x="6" y="34"/>
                      <a:pt x="5" y="33"/>
                      <a:pt x="5" y="32"/>
                    </a:cubicBezTo>
                    <a:cubicBezTo>
                      <a:pt x="5" y="30"/>
                      <a:pt x="6" y="29"/>
                      <a:pt x="7" y="27"/>
                    </a:cubicBezTo>
                    <a:cubicBezTo>
                      <a:pt x="7" y="26"/>
                      <a:pt x="8" y="26"/>
                      <a:pt x="8" y="25"/>
                    </a:cubicBezTo>
                    <a:cubicBezTo>
                      <a:pt x="8" y="21"/>
                      <a:pt x="0" y="23"/>
                      <a:pt x="0" y="18"/>
                    </a:cubicBezTo>
                    <a:cubicBezTo>
                      <a:pt x="0" y="15"/>
                      <a:pt x="0" y="15"/>
                      <a:pt x="0" y="15"/>
                    </a:cubicBezTo>
                    <a:cubicBezTo>
                      <a:pt x="3" y="15"/>
                      <a:pt x="3" y="15"/>
                      <a:pt x="3" y="15"/>
                    </a:cubicBezTo>
                    <a:cubicBezTo>
                      <a:pt x="4" y="15"/>
                      <a:pt x="5" y="16"/>
                      <a:pt x="6" y="16"/>
                    </a:cubicBezTo>
                    <a:cubicBezTo>
                      <a:pt x="10" y="16"/>
                      <a:pt x="10" y="12"/>
                      <a:pt x="12" y="8"/>
                    </a:cubicBezTo>
                    <a:cubicBezTo>
                      <a:pt x="12" y="8"/>
                      <a:pt x="13" y="7"/>
                      <a:pt x="14" y="7"/>
                    </a:cubicBezTo>
                    <a:cubicBezTo>
                      <a:pt x="17" y="6"/>
                      <a:pt x="16" y="3"/>
                      <a:pt x="16" y="0"/>
                    </a:cubicBezTo>
                    <a:cubicBezTo>
                      <a:pt x="22" y="0"/>
                      <a:pt x="22" y="0"/>
                      <a:pt x="22" y="0"/>
                    </a:cubicBezTo>
                    <a:cubicBezTo>
                      <a:pt x="23" y="0"/>
                      <a:pt x="24" y="1"/>
                      <a:pt x="26" y="1"/>
                    </a:cubicBezTo>
                    <a:cubicBezTo>
                      <a:pt x="26" y="7"/>
                      <a:pt x="26" y="7"/>
                      <a:pt x="26" y="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7" name="Freeform 114"/>
              <p:cNvSpPr>
                <a:spLocks/>
              </p:cNvSpPr>
              <p:nvPr/>
            </p:nvSpPr>
            <p:spPr bwMode="auto">
              <a:xfrm>
                <a:off x="7167563" y="3095625"/>
                <a:ext cx="69850" cy="28575"/>
              </a:xfrm>
              <a:custGeom>
                <a:avLst/>
                <a:gdLst/>
                <a:ahLst/>
                <a:cxnLst>
                  <a:cxn ang="0">
                    <a:pos x="5" y="0"/>
                  </a:cxn>
                  <a:cxn ang="0">
                    <a:pos x="2" y="0"/>
                  </a:cxn>
                  <a:cxn ang="0">
                    <a:pos x="0" y="2"/>
                  </a:cxn>
                  <a:cxn ang="0">
                    <a:pos x="6" y="5"/>
                  </a:cxn>
                  <a:cxn ang="0">
                    <a:pos x="8" y="6"/>
                  </a:cxn>
                  <a:cxn ang="0">
                    <a:pos x="5" y="0"/>
                  </a:cxn>
                </a:cxnLst>
                <a:rect l="0" t="0" r="r" b="b"/>
                <a:pathLst>
                  <a:path w="25" h="10">
                    <a:moveTo>
                      <a:pt x="5" y="0"/>
                    </a:moveTo>
                    <a:cubicBezTo>
                      <a:pt x="4" y="0"/>
                      <a:pt x="3" y="0"/>
                      <a:pt x="2" y="0"/>
                    </a:cubicBezTo>
                    <a:cubicBezTo>
                      <a:pt x="1" y="0"/>
                      <a:pt x="0" y="1"/>
                      <a:pt x="0" y="2"/>
                    </a:cubicBezTo>
                    <a:cubicBezTo>
                      <a:pt x="0" y="4"/>
                      <a:pt x="3" y="4"/>
                      <a:pt x="6" y="5"/>
                    </a:cubicBezTo>
                    <a:cubicBezTo>
                      <a:pt x="7" y="5"/>
                      <a:pt x="7" y="6"/>
                      <a:pt x="8" y="6"/>
                    </a:cubicBezTo>
                    <a:cubicBezTo>
                      <a:pt x="25" y="10"/>
                      <a:pt x="7" y="5"/>
                      <a:pt x="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8" name="Freeform 115"/>
              <p:cNvSpPr>
                <a:spLocks/>
              </p:cNvSpPr>
              <p:nvPr/>
            </p:nvSpPr>
            <p:spPr bwMode="auto">
              <a:xfrm>
                <a:off x="7083425" y="3290888"/>
                <a:ext cx="58738" cy="165100"/>
              </a:xfrm>
              <a:custGeom>
                <a:avLst/>
                <a:gdLst/>
                <a:ahLst/>
                <a:cxnLst>
                  <a:cxn ang="0">
                    <a:pos x="21" y="1"/>
                  </a:cxn>
                  <a:cxn ang="0">
                    <a:pos x="19" y="0"/>
                  </a:cxn>
                  <a:cxn ang="0">
                    <a:pos x="18" y="0"/>
                  </a:cxn>
                  <a:cxn ang="0">
                    <a:pos x="12" y="13"/>
                  </a:cxn>
                  <a:cxn ang="0">
                    <a:pos x="11" y="21"/>
                  </a:cxn>
                  <a:cxn ang="0">
                    <a:pos x="6" y="22"/>
                  </a:cxn>
                  <a:cxn ang="0">
                    <a:pos x="7" y="32"/>
                  </a:cxn>
                  <a:cxn ang="0">
                    <a:pos x="8" y="28"/>
                  </a:cxn>
                  <a:cxn ang="0">
                    <a:pos x="12" y="23"/>
                  </a:cxn>
                  <a:cxn ang="0">
                    <a:pos x="18" y="17"/>
                  </a:cxn>
                  <a:cxn ang="0">
                    <a:pos x="20" y="6"/>
                  </a:cxn>
                  <a:cxn ang="0">
                    <a:pos x="21" y="1"/>
                  </a:cxn>
                </a:cxnLst>
                <a:rect l="0" t="0" r="r" b="b"/>
                <a:pathLst>
                  <a:path w="21" h="59">
                    <a:moveTo>
                      <a:pt x="21" y="1"/>
                    </a:moveTo>
                    <a:cubicBezTo>
                      <a:pt x="20" y="1"/>
                      <a:pt x="20" y="1"/>
                      <a:pt x="19" y="0"/>
                    </a:cubicBezTo>
                    <a:cubicBezTo>
                      <a:pt x="18" y="0"/>
                      <a:pt x="18" y="0"/>
                      <a:pt x="18" y="0"/>
                    </a:cubicBezTo>
                    <a:cubicBezTo>
                      <a:pt x="16" y="6"/>
                      <a:pt x="14" y="8"/>
                      <a:pt x="12" y="13"/>
                    </a:cubicBezTo>
                    <a:cubicBezTo>
                      <a:pt x="11" y="16"/>
                      <a:pt x="12" y="18"/>
                      <a:pt x="11" y="21"/>
                    </a:cubicBezTo>
                    <a:cubicBezTo>
                      <a:pt x="10" y="22"/>
                      <a:pt x="8" y="22"/>
                      <a:pt x="6" y="22"/>
                    </a:cubicBezTo>
                    <a:cubicBezTo>
                      <a:pt x="6" y="30"/>
                      <a:pt x="0" y="59"/>
                      <a:pt x="7" y="32"/>
                    </a:cubicBezTo>
                    <a:cubicBezTo>
                      <a:pt x="8" y="31"/>
                      <a:pt x="7" y="30"/>
                      <a:pt x="8" y="28"/>
                    </a:cubicBezTo>
                    <a:cubicBezTo>
                      <a:pt x="9" y="26"/>
                      <a:pt x="11" y="25"/>
                      <a:pt x="12" y="23"/>
                    </a:cubicBezTo>
                    <a:cubicBezTo>
                      <a:pt x="14" y="20"/>
                      <a:pt x="16" y="19"/>
                      <a:pt x="18" y="17"/>
                    </a:cubicBezTo>
                    <a:cubicBezTo>
                      <a:pt x="20" y="13"/>
                      <a:pt x="20" y="10"/>
                      <a:pt x="20" y="6"/>
                    </a:cubicBezTo>
                    <a:cubicBezTo>
                      <a:pt x="21" y="4"/>
                      <a:pt x="21" y="3"/>
                      <a:pt x="2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9" name="Freeform 116"/>
              <p:cNvSpPr>
                <a:spLocks/>
              </p:cNvSpPr>
              <p:nvPr/>
            </p:nvSpPr>
            <p:spPr bwMode="auto">
              <a:xfrm>
                <a:off x="7048500" y="3343275"/>
                <a:ext cx="25400" cy="60325"/>
              </a:xfrm>
              <a:custGeom>
                <a:avLst/>
                <a:gdLst/>
                <a:ahLst/>
                <a:cxnLst>
                  <a:cxn ang="0">
                    <a:pos x="0" y="3"/>
                  </a:cxn>
                  <a:cxn ang="0">
                    <a:pos x="2" y="11"/>
                  </a:cxn>
                  <a:cxn ang="0">
                    <a:pos x="1" y="19"/>
                  </a:cxn>
                  <a:cxn ang="0">
                    <a:pos x="7" y="21"/>
                  </a:cxn>
                  <a:cxn ang="0">
                    <a:pos x="9" y="17"/>
                  </a:cxn>
                  <a:cxn ang="0">
                    <a:pos x="6" y="7"/>
                  </a:cxn>
                  <a:cxn ang="0">
                    <a:pos x="4" y="2"/>
                  </a:cxn>
                  <a:cxn ang="0">
                    <a:pos x="0" y="3"/>
                  </a:cxn>
                </a:cxnLst>
                <a:rect l="0" t="0" r="r" b="b"/>
                <a:pathLst>
                  <a:path w="9" h="21">
                    <a:moveTo>
                      <a:pt x="0" y="3"/>
                    </a:moveTo>
                    <a:cubicBezTo>
                      <a:pt x="0" y="6"/>
                      <a:pt x="2" y="8"/>
                      <a:pt x="2" y="11"/>
                    </a:cubicBezTo>
                    <a:cubicBezTo>
                      <a:pt x="2" y="14"/>
                      <a:pt x="1" y="16"/>
                      <a:pt x="1" y="19"/>
                    </a:cubicBezTo>
                    <a:cubicBezTo>
                      <a:pt x="4" y="20"/>
                      <a:pt x="5" y="20"/>
                      <a:pt x="7" y="21"/>
                    </a:cubicBezTo>
                    <a:cubicBezTo>
                      <a:pt x="9" y="20"/>
                      <a:pt x="9" y="19"/>
                      <a:pt x="9" y="17"/>
                    </a:cubicBezTo>
                    <a:cubicBezTo>
                      <a:pt x="9" y="13"/>
                      <a:pt x="7" y="10"/>
                      <a:pt x="6" y="7"/>
                    </a:cubicBezTo>
                    <a:cubicBezTo>
                      <a:pt x="5" y="5"/>
                      <a:pt x="5" y="3"/>
                      <a:pt x="4" y="2"/>
                    </a:cubicBezTo>
                    <a:cubicBezTo>
                      <a:pt x="4" y="0"/>
                      <a:pt x="0" y="2"/>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0" name="Freeform 117"/>
              <p:cNvSpPr>
                <a:spLocks/>
              </p:cNvSpPr>
              <p:nvPr/>
            </p:nvSpPr>
            <p:spPr bwMode="auto">
              <a:xfrm>
                <a:off x="8062913" y="3538538"/>
                <a:ext cx="22225" cy="19050"/>
              </a:xfrm>
              <a:custGeom>
                <a:avLst/>
                <a:gdLst/>
                <a:ahLst/>
                <a:cxnLst>
                  <a:cxn ang="0">
                    <a:pos x="5" y="1"/>
                  </a:cxn>
                  <a:cxn ang="0">
                    <a:pos x="1" y="0"/>
                  </a:cxn>
                  <a:cxn ang="0">
                    <a:pos x="0" y="2"/>
                  </a:cxn>
                  <a:cxn ang="0">
                    <a:pos x="2" y="4"/>
                  </a:cxn>
                  <a:cxn ang="0">
                    <a:pos x="4" y="7"/>
                  </a:cxn>
                  <a:cxn ang="0">
                    <a:pos x="8" y="4"/>
                  </a:cxn>
                  <a:cxn ang="0">
                    <a:pos x="5" y="1"/>
                  </a:cxn>
                </a:cxnLst>
                <a:rect l="0" t="0" r="r" b="b"/>
                <a:pathLst>
                  <a:path w="8" h="7">
                    <a:moveTo>
                      <a:pt x="5" y="1"/>
                    </a:moveTo>
                    <a:cubicBezTo>
                      <a:pt x="3" y="1"/>
                      <a:pt x="2" y="0"/>
                      <a:pt x="1" y="0"/>
                    </a:cubicBezTo>
                    <a:cubicBezTo>
                      <a:pt x="0" y="0"/>
                      <a:pt x="0" y="1"/>
                      <a:pt x="0" y="2"/>
                    </a:cubicBezTo>
                    <a:cubicBezTo>
                      <a:pt x="0" y="3"/>
                      <a:pt x="1" y="3"/>
                      <a:pt x="2" y="4"/>
                    </a:cubicBezTo>
                    <a:cubicBezTo>
                      <a:pt x="3" y="5"/>
                      <a:pt x="3" y="7"/>
                      <a:pt x="4" y="7"/>
                    </a:cubicBezTo>
                    <a:cubicBezTo>
                      <a:pt x="6" y="7"/>
                      <a:pt x="8" y="6"/>
                      <a:pt x="8" y="4"/>
                    </a:cubicBezTo>
                    <a:cubicBezTo>
                      <a:pt x="8" y="3"/>
                      <a:pt x="6" y="1"/>
                      <a:pt x="5"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1" name="Freeform 118"/>
              <p:cNvSpPr>
                <a:spLocks/>
              </p:cNvSpPr>
              <p:nvPr/>
            </p:nvSpPr>
            <p:spPr bwMode="auto">
              <a:xfrm>
                <a:off x="8058150" y="3779838"/>
                <a:ext cx="52388" cy="36513"/>
              </a:xfrm>
              <a:custGeom>
                <a:avLst/>
                <a:gdLst/>
                <a:ahLst/>
                <a:cxnLst>
                  <a:cxn ang="0">
                    <a:pos x="11" y="0"/>
                  </a:cxn>
                  <a:cxn ang="0">
                    <a:pos x="7" y="3"/>
                  </a:cxn>
                  <a:cxn ang="0">
                    <a:pos x="0" y="10"/>
                  </a:cxn>
                  <a:cxn ang="0">
                    <a:pos x="15" y="13"/>
                  </a:cxn>
                  <a:cxn ang="0">
                    <a:pos x="19" y="13"/>
                  </a:cxn>
                  <a:cxn ang="0">
                    <a:pos x="19" y="10"/>
                  </a:cxn>
                  <a:cxn ang="0">
                    <a:pos x="11" y="0"/>
                  </a:cxn>
                </a:cxnLst>
                <a:rect l="0" t="0" r="r" b="b"/>
                <a:pathLst>
                  <a:path w="19" h="13">
                    <a:moveTo>
                      <a:pt x="11" y="0"/>
                    </a:moveTo>
                    <a:cubicBezTo>
                      <a:pt x="9" y="0"/>
                      <a:pt x="8" y="2"/>
                      <a:pt x="7" y="3"/>
                    </a:cubicBezTo>
                    <a:cubicBezTo>
                      <a:pt x="4" y="6"/>
                      <a:pt x="1" y="7"/>
                      <a:pt x="0" y="10"/>
                    </a:cubicBezTo>
                    <a:cubicBezTo>
                      <a:pt x="6" y="11"/>
                      <a:pt x="9" y="13"/>
                      <a:pt x="15" y="13"/>
                    </a:cubicBezTo>
                    <a:cubicBezTo>
                      <a:pt x="19" y="13"/>
                      <a:pt x="19" y="13"/>
                      <a:pt x="19" y="13"/>
                    </a:cubicBezTo>
                    <a:cubicBezTo>
                      <a:pt x="19" y="10"/>
                      <a:pt x="19" y="10"/>
                      <a:pt x="19" y="10"/>
                    </a:cubicBezTo>
                    <a:cubicBezTo>
                      <a:pt x="15" y="7"/>
                      <a:pt x="16" y="0"/>
                      <a:pt x="1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2" name="Freeform 119"/>
              <p:cNvSpPr>
                <a:spLocks/>
              </p:cNvSpPr>
              <p:nvPr/>
            </p:nvSpPr>
            <p:spPr bwMode="auto">
              <a:xfrm>
                <a:off x="6788150" y="3600450"/>
                <a:ext cx="106363" cy="157163"/>
              </a:xfrm>
              <a:custGeom>
                <a:avLst/>
                <a:gdLst/>
                <a:ahLst/>
                <a:cxnLst>
                  <a:cxn ang="0">
                    <a:pos x="5" y="32"/>
                  </a:cxn>
                  <a:cxn ang="0">
                    <a:pos x="6" y="35"/>
                  </a:cxn>
                  <a:cxn ang="0">
                    <a:pos x="5" y="36"/>
                  </a:cxn>
                  <a:cxn ang="0">
                    <a:pos x="3" y="36"/>
                  </a:cxn>
                  <a:cxn ang="0">
                    <a:pos x="2" y="37"/>
                  </a:cxn>
                  <a:cxn ang="0">
                    <a:pos x="3" y="39"/>
                  </a:cxn>
                  <a:cxn ang="0">
                    <a:pos x="0" y="44"/>
                  </a:cxn>
                  <a:cxn ang="0">
                    <a:pos x="2" y="54"/>
                  </a:cxn>
                  <a:cxn ang="0">
                    <a:pos x="7" y="54"/>
                  </a:cxn>
                  <a:cxn ang="0">
                    <a:pos x="13" y="51"/>
                  </a:cxn>
                  <a:cxn ang="0">
                    <a:pos x="13" y="56"/>
                  </a:cxn>
                  <a:cxn ang="0">
                    <a:pos x="16" y="48"/>
                  </a:cxn>
                  <a:cxn ang="0">
                    <a:pos x="18" y="47"/>
                  </a:cxn>
                  <a:cxn ang="0">
                    <a:pos x="23" y="40"/>
                  </a:cxn>
                  <a:cxn ang="0">
                    <a:pos x="25" y="36"/>
                  </a:cxn>
                  <a:cxn ang="0">
                    <a:pos x="27" y="37"/>
                  </a:cxn>
                  <a:cxn ang="0">
                    <a:pos x="35" y="18"/>
                  </a:cxn>
                  <a:cxn ang="0">
                    <a:pos x="34" y="17"/>
                  </a:cxn>
                  <a:cxn ang="0">
                    <a:pos x="33" y="9"/>
                  </a:cxn>
                  <a:cxn ang="0">
                    <a:pos x="38" y="5"/>
                  </a:cxn>
                  <a:cxn ang="0">
                    <a:pos x="34" y="3"/>
                  </a:cxn>
                  <a:cxn ang="0">
                    <a:pos x="34" y="0"/>
                  </a:cxn>
                  <a:cxn ang="0">
                    <a:pos x="28" y="1"/>
                  </a:cxn>
                  <a:cxn ang="0">
                    <a:pos x="27" y="6"/>
                  </a:cxn>
                  <a:cxn ang="0">
                    <a:pos x="25" y="7"/>
                  </a:cxn>
                  <a:cxn ang="0">
                    <a:pos x="21" y="13"/>
                  </a:cxn>
                  <a:cxn ang="0">
                    <a:pos x="18" y="14"/>
                  </a:cxn>
                  <a:cxn ang="0">
                    <a:pos x="15" y="18"/>
                  </a:cxn>
                  <a:cxn ang="0">
                    <a:pos x="11" y="20"/>
                  </a:cxn>
                  <a:cxn ang="0">
                    <a:pos x="8" y="26"/>
                  </a:cxn>
                  <a:cxn ang="0">
                    <a:pos x="5" y="32"/>
                  </a:cxn>
                </a:cxnLst>
                <a:rect l="0" t="0" r="r" b="b"/>
                <a:pathLst>
                  <a:path w="38" h="56">
                    <a:moveTo>
                      <a:pt x="5" y="32"/>
                    </a:moveTo>
                    <a:cubicBezTo>
                      <a:pt x="5" y="33"/>
                      <a:pt x="6" y="34"/>
                      <a:pt x="6" y="35"/>
                    </a:cubicBezTo>
                    <a:cubicBezTo>
                      <a:pt x="5" y="36"/>
                      <a:pt x="5" y="36"/>
                      <a:pt x="5" y="36"/>
                    </a:cubicBezTo>
                    <a:cubicBezTo>
                      <a:pt x="3" y="36"/>
                      <a:pt x="3" y="36"/>
                      <a:pt x="3" y="36"/>
                    </a:cubicBezTo>
                    <a:cubicBezTo>
                      <a:pt x="3" y="36"/>
                      <a:pt x="2" y="36"/>
                      <a:pt x="2" y="37"/>
                    </a:cubicBezTo>
                    <a:cubicBezTo>
                      <a:pt x="2" y="38"/>
                      <a:pt x="3" y="38"/>
                      <a:pt x="3" y="39"/>
                    </a:cubicBezTo>
                    <a:cubicBezTo>
                      <a:pt x="3" y="41"/>
                      <a:pt x="0" y="42"/>
                      <a:pt x="0" y="44"/>
                    </a:cubicBezTo>
                    <a:cubicBezTo>
                      <a:pt x="0" y="48"/>
                      <a:pt x="2" y="50"/>
                      <a:pt x="2" y="54"/>
                    </a:cubicBezTo>
                    <a:cubicBezTo>
                      <a:pt x="4" y="54"/>
                      <a:pt x="5" y="54"/>
                      <a:pt x="7" y="54"/>
                    </a:cubicBezTo>
                    <a:cubicBezTo>
                      <a:pt x="9" y="54"/>
                      <a:pt x="10" y="52"/>
                      <a:pt x="13" y="51"/>
                    </a:cubicBezTo>
                    <a:cubicBezTo>
                      <a:pt x="12" y="53"/>
                      <a:pt x="12" y="54"/>
                      <a:pt x="13" y="56"/>
                    </a:cubicBezTo>
                    <a:cubicBezTo>
                      <a:pt x="16" y="55"/>
                      <a:pt x="14" y="51"/>
                      <a:pt x="16" y="48"/>
                    </a:cubicBezTo>
                    <a:cubicBezTo>
                      <a:pt x="16" y="47"/>
                      <a:pt x="17" y="47"/>
                      <a:pt x="18" y="47"/>
                    </a:cubicBezTo>
                    <a:cubicBezTo>
                      <a:pt x="20" y="44"/>
                      <a:pt x="21" y="42"/>
                      <a:pt x="23" y="40"/>
                    </a:cubicBezTo>
                    <a:cubicBezTo>
                      <a:pt x="24" y="38"/>
                      <a:pt x="24" y="37"/>
                      <a:pt x="25" y="36"/>
                    </a:cubicBezTo>
                    <a:cubicBezTo>
                      <a:pt x="27" y="37"/>
                      <a:pt x="27" y="37"/>
                      <a:pt x="27" y="37"/>
                    </a:cubicBezTo>
                    <a:cubicBezTo>
                      <a:pt x="31" y="30"/>
                      <a:pt x="35" y="26"/>
                      <a:pt x="35" y="18"/>
                    </a:cubicBezTo>
                    <a:cubicBezTo>
                      <a:pt x="35" y="18"/>
                      <a:pt x="35" y="18"/>
                      <a:pt x="34" y="17"/>
                    </a:cubicBezTo>
                    <a:cubicBezTo>
                      <a:pt x="33" y="15"/>
                      <a:pt x="33" y="13"/>
                      <a:pt x="33" y="9"/>
                    </a:cubicBezTo>
                    <a:cubicBezTo>
                      <a:pt x="33" y="7"/>
                      <a:pt x="38" y="7"/>
                      <a:pt x="38" y="5"/>
                    </a:cubicBezTo>
                    <a:cubicBezTo>
                      <a:pt x="38" y="3"/>
                      <a:pt x="35" y="4"/>
                      <a:pt x="34" y="3"/>
                    </a:cubicBezTo>
                    <a:cubicBezTo>
                      <a:pt x="34" y="2"/>
                      <a:pt x="34" y="1"/>
                      <a:pt x="34" y="0"/>
                    </a:cubicBezTo>
                    <a:cubicBezTo>
                      <a:pt x="32" y="0"/>
                      <a:pt x="30" y="0"/>
                      <a:pt x="28" y="1"/>
                    </a:cubicBezTo>
                    <a:cubicBezTo>
                      <a:pt x="27" y="2"/>
                      <a:pt x="28" y="5"/>
                      <a:pt x="27" y="6"/>
                    </a:cubicBezTo>
                    <a:cubicBezTo>
                      <a:pt x="26" y="7"/>
                      <a:pt x="25" y="6"/>
                      <a:pt x="25" y="7"/>
                    </a:cubicBezTo>
                    <a:cubicBezTo>
                      <a:pt x="23" y="9"/>
                      <a:pt x="24" y="12"/>
                      <a:pt x="21" y="13"/>
                    </a:cubicBezTo>
                    <a:cubicBezTo>
                      <a:pt x="20" y="14"/>
                      <a:pt x="19" y="13"/>
                      <a:pt x="18" y="14"/>
                    </a:cubicBezTo>
                    <a:cubicBezTo>
                      <a:pt x="16" y="15"/>
                      <a:pt x="17" y="17"/>
                      <a:pt x="15" y="18"/>
                    </a:cubicBezTo>
                    <a:cubicBezTo>
                      <a:pt x="14" y="20"/>
                      <a:pt x="13" y="19"/>
                      <a:pt x="11" y="20"/>
                    </a:cubicBezTo>
                    <a:cubicBezTo>
                      <a:pt x="9" y="21"/>
                      <a:pt x="8" y="23"/>
                      <a:pt x="8" y="26"/>
                    </a:cubicBezTo>
                    <a:cubicBezTo>
                      <a:pt x="7" y="29"/>
                      <a:pt x="5" y="29"/>
                      <a:pt x="5" y="3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3" name="Freeform 120"/>
              <p:cNvSpPr>
                <a:spLocks/>
              </p:cNvSpPr>
              <p:nvPr/>
            </p:nvSpPr>
            <p:spPr bwMode="auto">
              <a:xfrm>
                <a:off x="6899275" y="3600450"/>
                <a:ext cx="39688" cy="25400"/>
              </a:xfrm>
              <a:custGeom>
                <a:avLst/>
                <a:gdLst/>
                <a:ahLst/>
                <a:cxnLst>
                  <a:cxn ang="0">
                    <a:pos x="8" y="0"/>
                  </a:cxn>
                  <a:cxn ang="0">
                    <a:pos x="0" y="1"/>
                  </a:cxn>
                  <a:cxn ang="0">
                    <a:pos x="0" y="2"/>
                  </a:cxn>
                  <a:cxn ang="0">
                    <a:pos x="13" y="9"/>
                  </a:cxn>
                  <a:cxn ang="0">
                    <a:pos x="14" y="8"/>
                  </a:cxn>
                  <a:cxn ang="0">
                    <a:pos x="8" y="0"/>
                  </a:cxn>
                </a:cxnLst>
                <a:rect l="0" t="0" r="r" b="b"/>
                <a:pathLst>
                  <a:path w="14" h="9">
                    <a:moveTo>
                      <a:pt x="8" y="0"/>
                    </a:moveTo>
                    <a:cubicBezTo>
                      <a:pt x="5" y="1"/>
                      <a:pt x="3" y="1"/>
                      <a:pt x="0" y="1"/>
                    </a:cubicBezTo>
                    <a:cubicBezTo>
                      <a:pt x="0" y="2"/>
                      <a:pt x="0" y="2"/>
                      <a:pt x="0" y="2"/>
                    </a:cubicBezTo>
                    <a:cubicBezTo>
                      <a:pt x="6" y="4"/>
                      <a:pt x="9" y="6"/>
                      <a:pt x="13" y="9"/>
                    </a:cubicBezTo>
                    <a:cubicBezTo>
                      <a:pt x="13" y="9"/>
                      <a:pt x="14" y="8"/>
                      <a:pt x="14" y="8"/>
                    </a:cubicBezTo>
                    <a:cubicBezTo>
                      <a:pt x="14" y="4"/>
                      <a:pt x="11" y="0"/>
                      <a:pt x="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4" name="Freeform 121"/>
              <p:cNvSpPr>
                <a:spLocks/>
              </p:cNvSpPr>
              <p:nvPr/>
            </p:nvSpPr>
            <p:spPr bwMode="auto">
              <a:xfrm>
                <a:off x="6734175" y="3789363"/>
                <a:ext cx="19050" cy="25400"/>
              </a:xfrm>
              <a:custGeom>
                <a:avLst/>
                <a:gdLst/>
                <a:ahLst/>
                <a:cxnLst>
                  <a:cxn ang="0">
                    <a:pos x="4" y="1"/>
                  </a:cxn>
                  <a:cxn ang="0">
                    <a:pos x="0" y="9"/>
                  </a:cxn>
                  <a:cxn ang="0">
                    <a:pos x="7" y="3"/>
                  </a:cxn>
                  <a:cxn ang="0">
                    <a:pos x="6" y="1"/>
                  </a:cxn>
                  <a:cxn ang="0">
                    <a:pos x="5" y="0"/>
                  </a:cxn>
                  <a:cxn ang="0">
                    <a:pos x="4" y="1"/>
                  </a:cxn>
                </a:cxnLst>
                <a:rect l="0" t="0" r="r" b="b"/>
                <a:pathLst>
                  <a:path w="7" h="9">
                    <a:moveTo>
                      <a:pt x="4" y="1"/>
                    </a:moveTo>
                    <a:cubicBezTo>
                      <a:pt x="3" y="4"/>
                      <a:pt x="1" y="5"/>
                      <a:pt x="0" y="9"/>
                    </a:cubicBezTo>
                    <a:cubicBezTo>
                      <a:pt x="3" y="8"/>
                      <a:pt x="7" y="6"/>
                      <a:pt x="7" y="3"/>
                    </a:cubicBezTo>
                    <a:cubicBezTo>
                      <a:pt x="7" y="2"/>
                      <a:pt x="6" y="2"/>
                      <a:pt x="6" y="1"/>
                    </a:cubicBezTo>
                    <a:cubicBezTo>
                      <a:pt x="6" y="1"/>
                      <a:pt x="5" y="0"/>
                      <a:pt x="5" y="0"/>
                    </a:cubicBezTo>
                    <a:cubicBezTo>
                      <a:pt x="5" y="1"/>
                      <a:pt x="5" y="1"/>
                      <a:pt x="4"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5" name="Freeform 122"/>
              <p:cNvSpPr>
                <a:spLocks/>
              </p:cNvSpPr>
              <p:nvPr/>
            </p:nvSpPr>
            <p:spPr bwMode="auto">
              <a:xfrm>
                <a:off x="6756400" y="3765550"/>
                <a:ext cx="36513" cy="25400"/>
              </a:xfrm>
              <a:custGeom>
                <a:avLst/>
                <a:gdLst/>
                <a:ahLst/>
                <a:cxnLst>
                  <a:cxn ang="0">
                    <a:pos x="7" y="0"/>
                  </a:cxn>
                  <a:cxn ang="0">
                    <a:pos x="1" y="5"/>
                  </a:cxn>
                  <a:cxn ang="0">
                    <a:pos x="0" y="8"/>
                  </a:cxn>
                  <a:cxn ang="0">
                    <a:pos x="3" y="9"/>
                  </a:cxn>
                  <a:cxn ang="0">
                    <a:pos x="10" y="6"/>
                  </a:cxn>
                  <a:cxn ang="0">
                    <a:pos x="13" y="4"/>
                  </a:cxn>
                  <a:cxn ang="0">
                    <a:pos x="11" y="1"/>
                  </a:cxn>
                  <a:cxn ang="0">
                    <a:pos x="7" y="0"/>
                  </a:cxn>
                </a:cxnLst>
                <a:rect l="0" t="0" r="r" b="b"/>
                <a:pathLst>
                  <a:path w="13" h="9">
                    <a:moveTo>
                      <a:pt x="7" y="0"/>
                    </a:moveTo>
                    <a:cubicBezTo>
                      <a:pt x="4" y="2"/>
                      <a:pt x="1" y="2"/>
                      <a:pt x="1" y="5"/>
                    </a:cubicBezTo>
                    <a:cubicBezTo>
                      <a:pt x="1" y="6"/>
                      <a:pt x="1" y="7"/>
                      <a:pt x="0" y="8"/>
                    </a:cubicBezTo>
                    <a:cubicBezTo>
                      <a:pt x="1" y="8"/>
                      <a:pt x="2" y="9"/>
                      <a:pt x="3" y="9"/>
                    </a:cubicBezTo>
                    <a:cubicBezTo>
                      <a:pt x="6" y="9"/>
                      <a:pt x="7" y="7"/>
                      <a:pt x="10" y="6"/>
                    </a:cubicBezTo>
                    <a:cubicBezTo>
                      <a:pt x="11" y="5"/>
                      <a:pt x="13" y="5"/>
                      <a:pt x="13" y="4"/>
                    </a:cubicBezTo>
                    <a:cubicBezTo>
                      <a:pt x="13" y="2"/>
                      <a:pt x="12" y="2"/>
                      <a:pt x="11" y="1"/>
                    </a:cubicBezTo>
                    <a:cubicBezTo>
                      <a:pt x="9" y="1"/>
                      <a:pt x="8" y="0"/>
                      <a:pt x="7"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6" name="Freeform 123"/>
              <p:cNvSpPr>
                <a:spLocks/>
              </p:cNvSpPr>
              <p:nvPr/>
            </p:nvSpPr>
            <p:spPr bwMode="auto">
              <a:xfrm>
                <a:off x="6759575" y="3695700"/>
                <a:ext cx="25400" cy="14288"/>
              </a:xfrm>
              <a:custGeom>
                <a:avLst/>
                <a:gdLst/>
                <a:ahLst/>
                <a:cxnLst>
                  <a:cxn ang="0">
                    <a:pos x="6" y="0"/>
                  </a:cxn>
                  <a:cxn ang="0">
                    <a:pos x="1" y="0"/>
                  </a:cxn>
                  <a:cxn ang="0">
                    <a:pos x="0" y="3"/>
                  </a:cxn>
                  <a:cxn ang="0">
                    <a:pos x="2" y="5"/>
                  </a:cxn>
                  <a:cxn ang="0">
                    <a:pos x="9" y="1"/>
                  </a:cxn>
                  <a:cxn ang="0">
                    <a:pos x="6" y="0"/>
                  </a:cxn>
                </a:cxnLst>
                <a:rect l="0" t="0" r="r" b="b"/>
                <a:pathLst>
                  <a:path w="9" h="5">
                    <a:moveTo>
                      <a:pt x="6" y="0"/>
                    </a:moveTo>
                    <a:cubicBezTo>
                      <a:pt x="1" y="0"/>
                      <a:pt x="1" y="0"/>
                      <a:pt x="1" y="0"/>
                    </a:cubicBezTo>
                    <a:cubicBezTo>
                      <a:pt x="1" y="1"/>
                      <a:pt x="0" y="2"/>
                      <a:pt x="0" y="3"/>
                    </a:cubicBezTo>
                    <a:cubicBezTo>
                      <a:pt x="0" y="4"/>
                      <a:pt x="0" y="5"/>
                      <a:pt x="2" y="5"/>
                    </a:cubicBezTo>
                    <a:cubicBezTo>
                      <a:pt x="5" y="5"/>
                      <a:pt x="7" y="3"/>
                      <a:pt x="9" y="1"/>
                    </a:cubicBezTo>
                    <a:cubicBezTo>
                      <a:pt x="8" y="0"/>
                      <a:pt x="7"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7" name="Freeform 124"/>
              <p:cNvSpPr>
                <a:spLocks/>
              </p:cNvSpPr>
              <p:nvPr/>
            </p:nvSpPr>
            <p:spPr bwMode="auto">
              <a:xfrm>
                <a:off x="6773863" y="3648075"/>
                <a:ext cx="25400" cy="19050"/>
              </a:xfrm>
              <a:custGeom>
                <a:avLst/>
                <a:gdLst/>
                <a:ahLst/>
                <a:cxnLst>
                  <a:cxn ang="0">
                    <a:pos x="0" y="1"/>
                  </a:cxn>
                  <a:cxn ang="0">
                    <a:pos x="9" y="0"/>
                  </a:cxn>
                  <a:cxn ang="0">
                    <a:pos x="9" y="2"/>
                  </a:cxn>
                  <a:cxn ang="0">
                    <a:pos x="5" y="5"/>
                  </a:cxn>
                  <a:cxn ang="0">
                    <a:pos x="3" y="7"/>
                  </a:cxn>
                  <a:cxn ang="0">
                    <a:pos x="0" y="4"/>
                  </a:cxn>
                  <a:cxn ang="0">
                    <a:pos x="0" y="1"/>
                  </a:cxn>
                </a:cxnLst>
                <a:rect l="0" t="0" r="r" b="b"/>
                <a:pathLst>
                  <a:path w="9" h="7">
                    <a:moveTo>
                      <a:pt x="0" y="1"/>
                    </a:moveTo>
                    <a:cubicBezTo>
                      <a:pt x="3" y="1"/>
                      <a:pt x="5" y="0"/>
                      <a:pt x="9" y="0"/>
                    </a:cubicBezTo>
                    <a:cubicBezTo>
                      <a:pt x="9" y="2"/>
                      <a:pt x="9" y="2"/>
                      <a:pt x="9" y="2"/>
                    </a:cubicBezTo>
                    <a:cubicBezTo>
                      <a:pt x="8" y="4"/>
                      <a:pt x="7" y="4"/>
                      <a:pt x="5" y="5"/>
                    </a:cubicBezTo>
                    <a:cubicBezTo>
                      <a:pt x="4" y="6"/>
                      <a:pt x="4" y="7"/>
                      <a:pt x="3" y="7"/>
                    </a:cubicBezTo>
                    <a:cubicBezTo>
                      <a:pt x="1" y="7"/>
                      <a:pt x="0" y="5"/>
                      <a:pt x="0" y="4"/>
                    </a:cubicBezTo>
                    <a:cubicBezTo>
                      <a:pt x="0" y="1"/>
                      <a:pt x="0" y="1"/>
                      <a:pt x="0"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8" name="Freeform 125"/>
              <p:cNvSpPr>
                <a:spLocks/>
              </p:cNvSpPr>
              <p:nvPr/>
            </p:nvSpPr>
            <p:spPr bwMode="auto">
              <a:xfrm>
                <a:off x="6351588" y="3592513"/>
                <a:ext cx="25400" cy="26988"/>
              </a:xfrm>
              <a:custGeom>
                <a:avLst/>
                <a:gdLst/>
                <a:ahLst/>
                <a:cxnLst>
                  <a:cxn ang="0">
                    <a:pos x="0" y="3"/>
                  </a:cxn>
                  <a:cxn ang="0">
                    <a:pos x="0" y="5"/>
                  </a:cxn>
                  <a:cxn ang="0">
                    <a:pos x="7" y="10"/>
                  </a:cxn>
                  <a:cxn ang="0">
                    <a:pos x="9" y="2"/>
                  </a:cxn>
                  <a:cxn ang="0">
                    <a:pos x="6" y="0"/>
                  </a:cxn>
                  <a:cxn ang="0">
                    <a:pos x="3" y="1"/>
                  </a:cxn>
                  <a:cxn ang="0">
                    <a:pos x="0" y="3"/>
                  </a:cxn>
                </a:cxnLst>
                <a:rect l="0" t="0" r="r" b="b"/>
                <a:pathLst>
                  <a:path w="9" h="10">
                    <a:moveTo>
                      <a:pt x="0" y="3"/>
                    </a:moveTo>
                    <a:cubicBezTo>
                      <a:pt x="0" y="5"/>
                      <a:pt x="0" y="5"/>
                      <a:pt x="0" y="5"/>
                    </a:cubicBezTo>
                    <a:cubicBezTo>
                      <a:pt x="3" y="6"/>
                      <a:pt x="4" y="8"/>
                      <a:pt x="7" y="10"/>
                    </a:cubicBezTo>
                    <a:cubicBezTo>
                      <a:pt x="8" y="7"/>
                      <a:pt x="7" y="5"/>
                      <a:pt x="9" y="2"/>
                    </a:cubicBezTo>
                    <a:cubicBezTo>
                      <a:pt x="8" y="2"/>
                      <a:pt x="7" y="0"/>
                      <a:pt x="6" y="0"/>
                    </a:cubicBezTo>
                    <a:cubicBezTo>
                      <a:pt x="4" y="0"/>
                      <a:pt x="4" y="1"/>
                      <a:pt x="3" y="1"/>
                    </a:cubicBezTo>
                    <a:cubicBezTo>
                      <a:pt x="2" y="2"/>
                      <a:pt x="1" y="2"/>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9" name="Freeform 126"/>
              <p:cNvSpPr>
                <a:spLocks/>
              </p:cNvSpPr>
              <p:nvPr/>
            </p:nvSpPr>
            <p:spPr bwMode="auto">
              <a:xfrm>
                <a:off x="6529388" y="3716338"/>
                <a:ext cx="50800" cy="44450"/>
              </a:xfrm>
              <a:custGeom>
                <a:avLst/>
                <a:gdLst/>
                <a:ahLst/>
                <a:cxnLst>
                  <a:cxn ang="0">
                    <a:pos x="3" y="0"/>
                  </a:cxn>
                  <a:cxn ang="0">
                    <a:pos x="0" y="4"/>
                  </a:cxn>
                  <a:cxn ang="0">
                    <a:pos x="5" y="10"/>
                  </a:cxn>
                  <a:cxn ang="0">
                    <a:pos x="13" y="16"/>
                  </a:cxn>
                  <a:cxn ang="0">
                    <a:pos x="18" y="7"/>
                  </a:cxn>
                  <a:cxn ang="0">
                    <a:pos x="16" y="0"/>
                  </a:cxn>
                  <a:cxn ang="0">
                    <a:pos x="3" y="0"/>
                  </a:cxn>
                </a:cxnLst>
                <a:rect l="0" t="0" r="r" b="b"/>
                <a:pathLst>
                  <a:path w="18" h="16">
                    <a:moveTo>
                      <a:pt x="3" y="0"/>
                    </a:moveTo>
                    <a:cubicBezTo>
                      <a:pt x="1" y="0"/>
                      <a:pt x="0" y="2"/>
                      <a:pt x="0" y="4"/>
                    </a:cubicBezTo>
                    <a:cubicBezTo>
                      <a:pt x="0" y="7"/>
                      <a:pt x="3" y="8"/>
                      <a:pt x="5" y="10"/>
                    </a:cubicBezTo>
                    <a:cubicBezTo>
                      <a:pt x="7" y="13"/>
                      <a:pt x="9" y="16"/>
                      <a:pt x="13" y="16"/>
                    </a:cubicBezTo>
                    <a:cubicBezTo>
                      <a:pt x="13" y="12"/>
                      <a:pt x="18" y="11"/>
                      <a:pt x="18" y="7"/>
                    </a:cubicBezTo>
                    <a:cubicBezTo>
                      <a:pt x="18" y="4"/>
                      <a:pt x="16" y="3"/>
                      <a:pt x="16" y="0"/>
                    </a:cubicBezTo>
                    <a:cubicBezTo>
                      <a:pt x="3" y="0"/>
                      <a:pt x="3"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0" name="Freeform 127"/>
              <p:cNvSpPr>
                <a:spLocks/>
              </p:cNvSpPr>
              <p:nvPr/>
            </p:nvSpPr>
            <p:spPr bwMode="auto">
              <a:xfrm>
                <a:off x="6405563" y="3778250"/>
                <a:ext cx="30163" cy="15875"/>
              </a:xfrm>
              <a:custGeom>
                <a:avLst/>
                <a:gdLst/>
                <a:ahLst/>
                <a:cxnLst>
                  <a:cxn ang="0">
                    <a:pos x="1" y="1"/>
                  </a:cxn>
                  <a:cxn ang="0">
                    <a:pos x="0" y="3"/>
                  </a:cxn>
                  <a:cxn ang="0">
                    <a:pos x="6" y="4"/>
                  </a:cxn>
                  <a:cxn ang="0">
                    <a:pos x="10" y="6"/>
                  </a:cxn>
                  <a:cxn ang="0">
                    <a:pos x="11" y="4"/>
                  </a:cxn>
                  <a:cxn ang="0">
                    <a:pos x="1" y="1"/>
                  </a:cxn>
                </a:cxnLst>
                <a:rect l="0" t="0" r="r" b="b"/>
                <a:pathLst>
                  <a:path w="11" h="6">
                    <a:moveTo>
                      <a:pt x="1" y="1"/>
                    </a:moveTo>
                    <a:cubicBezTo>
                      <a:pt x="1" y="2"/>
                      <a:pt x="0" y="3"/>
                      <a:pt x="0" y="3"/>
                    </a:cubicBezTo>
                    <a:cubicBezTo>
                      <a:pt x="2" y="5"/>
                      <a:pt x="4" y="3"/>
                      <a:pt x="6" y="4"/>
                    </a:cubicBezTo>
                    <a:cubicBezTo>
                      <a:pt x="8" y="5"/>
                      <a:pt x="8" y="6"/>
                      <a:pt x="10" y="6"/>
                    </a:cubicBezTo>
                    <a:cubicBezTo>
                      <a:pt x="11" y="6"/>
                      <a:pt x="11" y="5"/>
                      <a:pt x="11" y="4"/>
                    </a:cubicBezTo>
                    <a:cubicBezTo>
                      <a:pt x="11" y="0"/>
                      <a:pt x="5" y="1"/>
                      <a:pt x="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1" name="Freeform 128"/>
              <p:cNvSpPr>
                <a:spLocks/>
              </p:cNvSpPr>
              <p:nvPr/>
            </p:nvSpPr>
            <p:spPr bwMode="auto">
              <a:xfrm>
                <a:off x="1274763" y="2549525"/>
                <a:ext cx="120650" cy="149225"/>
              </a:xfrm>
              <a:custGeom>
                <a:avLst/>
                <a:gdLst/>
                <a:ahLst/>
                <a:cxnLst>
                  <a:cxn ang="0">
                    <a:pos x="4" y="2"/>
                  </a:cxn>
                  <a:cxn ang="0">
                    <a:pos x="2" y="13"/>
                  </a:cxn>
                  <a:cxn ang="0">
                    <a:pos x="0" y="17"/>
                  </a:cxn>
                  <a:cxn ang="0">
                    <a:pos x="3" y="21"/>
                  </a:cxn>
                  <a:cxn ang="0">
                    <a:pos x="8" y="29"/>
                  </a:cxn>
                  <a:cxn ang="0">
                    <a:pos x="15" y="41"/>
                  </a:cxn>
                  <a:cxn ang="0">
                    <a:pos x="16" y="45"/>
                  </a:cxn>
                  <a:cxn ang="0">
                    <a:pos x="25" y="49"/>
                  </a:cxn>
                  <a:cxn ang="0">
                    <a:pos x="35" y="53"/>
                  </a:cxn>
                  <a:cxn ang="0">
                    <a:pos x="38" y="53"/>
                  </a:cxn>
                  <a:cxn ang="0">
                    <a:pos x="38" y="47"/>
                  </a:cxn>
                  <a:cxn ang="0">
                    <a:pos x="37" y="44"/>
                  </a:cxn>
                  <a:cxn ang="0">
                    <a:pos x="38" y="43"/>
                  </a:cxn>
                  <a:cxn ang="0">
                    <a:pos x="42" y="45"/>
                  </a:cxn>
                  <a:cxn ang="0">
                    <a:pos x="43" y="45"/>
                  </a:cxn>
                  <a:cxn ang="0">
                    <a:pos x="39" y="38"/>
                  </a:cxn>
                  <a:cxn ang="0">
                    <a:pos x="35" y="35"/>
                  </a:cxn>
                  <a:cxn ang="0">
                    <a:pos x="33" y="32"/>
                  </a:cxn>
                  <a:cxn ang="0">
                    <a:pos x="29" y="24"/>
                  </a:cxn>
                  <a:cxn ang="0">
                    <a:pos x="28" y="18"/>
                  </a:cxn>
                  <a:cxn ang="0">
                    <a:pos x="22" y="9"/>
                  </a:cxn>
                  <a:cxn ang="0">
                    <a:pos x="20" y="7"/>
                  </a:cxn>
                  <a:cxn ang="0">
                    <a:pos x="20" y="2"/>
                  </a:cxn>
                  <a:cxn ang="0">
                    <a:pos x="18" y="0"/>
                  </a:cxn>
                  <a:cxn ang="0">
                    <a:pos x="4" y="2"/>
                  </a:cxn>
                </a:cxnLst>
                <a:rect l="0" t="0" r="r" b="b"/>
                <a:pathLst>
                  <a:path w="43" h="53">
                    <a:moveTo>
                      <a:pt x="4" y="2"/>
                    </a:moveTo>
                    <a:cubicBezTo>
                      <a:pt x="4" y="6"/>
                      <a:pt x="4" y="9"/>
                      <a:pt x="2" y="13"/>
                    </a:cubicBezTo>
                    <a:cubicBezTo>
                      <a:pt x="2" y="14"/>
                      <a:pt x="1" y="15"/>
                      <a:pt x="0" y="17"/>
                    </a:cubicBezTo>
                    <a:cubicBezTo>
                      <a:pt x="2" y="18"/>
                      <a:pt x="2" y="19"/>
                      <a:pt x="3" y="21"/>
                    </a:cubicBezTo>
                    <a:cubicBezTo>
                      <a:pt x="4" y="25"/>
                      <a:pt x="6" y="26"/>
                      <a:pt x="8" y="29"/>
                    </a:cubicBezTo>
                    <a:cubicBezTo>
                      <a:pt x="9" y="34"/>
                      <a:pt x="13" y="36"/>
                      <a:pt x="15" y="41"/>
                    </a:cubicBezTo>
                    <a:cubicBezTo>
                      <a:pt x="15" y="42"/>
                      <a:pt x="15" y="44"/>
                      <a:pt x="16" y="45"/>
                    </a:cubicBezTo>
                    <a:cubicBezTo>
                      <a:pt x="19" y="48"/>
                      <a:pt x="22" y="47"/>
                      <a:pt x="25" y="49"/>
                    </a:cubicBezTo>
                    <a:cubicBezTo>
                      <a:pt x="29" y="51"/>
                      <a:pt x="31" y="53"/>
                      <a:pt x="35" y="53"/>
                    </a:cubicBezTo>
                    <a:cubicBezTo>
                      <a:pt x="36" y="53"/>
                      <a:pt x="37" y="53"/>
                      <a:pt x="38" y="53"/>
                    </a:cubicBezTo>
                    <a:cubicBezTo>
                      <a:pt x="38" y="47"/>
                      <a:pt x="38" y="47"/>
                      <a:pt x="38" y="47"/>
                    </a:cubicBezTo>
                    <a:cubicBezTo>
                      <a:pt x="37" y="44"/>
                      <a:pt x="37" y="44"/>
                      <a:pt x="37" y="44"/>
                    </a:cubicBezTo>
                    <a:cubicBezTo>
                      <a:pt x="38" y="43"/>
                      <a:pt x="38" y="43"/>
                      <a:pt x="38" y="43"/>
                    </a:cubicBezTo>
                    <a:cubicBezTo>
                      <a:pt x="40" y="44"/>
                      <a:pt x="40" y="45"/>
                      <a:pt x="42" y="45"/>
                    </a:cubicBezTo>
                    <a:cubicBezTo>
                      <a:pt x="43" y="45"/>
                      <a:pt x="43" y="45"/>
                      <a:pt x="43" y="45"/>
                    </a:cubicBezTo>
                    <a:cubicBezTo>
                      <a:pt x="43" y="42"/>
                      <a:pt x="42" y="40"/>
                      <a:pt x="39" y="38"/>
                    </a:cubicBezTo>
                    <a:cubicBezTo>
                      <a:pt x="38" y="37"/>
                      <a:pt x="36" y="37"/>
                      <a:pt x="35" y="35"/>
                    </a:cubicBezTo>
                    <a:cubicBezTo>
                      <a:pt x="34" y="34"/>
                      <a:pt x="34" y="33"/>
                      <a:pt x="33" y="32"/>
                    </a:cubicBezTo>
                    <a:cubicBezTo>
                      <a:pt x="32" y="29"/>
                      <a:pt x="30" y="29"/>
                      <a:pt x="29" y="24"/>
                    </a:cubicBezTo>
                    <a:cubicBezTo>
                      <a:pt x="29" y="22"/>
                      <a:pt x="29" y="20"/>
                      <a:pt x="28" y="18"/>
                    </a:cubicBezTo>
                    <a:cubicBezTo>
                      <a:pt x="25" y="14"/>
                      <a:pt x="24" y="12"/>
                      <a:pt x="22" y="9"/>
                    </a:cubicBezTo>
                    <a:cubicBezTo>
                      <a:pt x="21" y="8"/>
                      <a:pt x="20" y="8"/>
                      <a:pt x="20" y="7"/>
                    </a:cubicBezTo>
                    <a:cubicBezTo>
                      <a:pt x="20" y="2"/>
                      <a:pt x="20" y="2"/>
                      <a:pt x="20" y="2"/>
                    </a:cubicBezTo>
                    <a:cubicBezTo>
                      <a:pt x="20" y="0"/>
                      <a:pt x="19" y="0"/>
                      <a:pt x="18" y="0"/>
                    </a:cubicBezTo>
                    <a:cubicBezTo>
                      <a:pt x="12" y="0"/>
                      <a:pt x="10" y="2"/>
                      <a:pt x="4"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2" name="Freeform 129"/>
              <p:cNvSpPr>
                <a:spLocks/>
              </p:cNvSpPr>
              <p:nvPr/>
            </p:nvSpPr>
            <p:spPr bwMode="auto">
              <a:xfrm>
                <a:off x="1238250" y="2414588"/>
                <a:ext cx="30163" cy="50800"/>
              </a:xfrm>
              <a:custGeom>
                <a:avLst/>
                <a:gdLst/>
                <a:ahLst/>
                <a:cxnLst>
                  <a:cxn ang="0">
                    <a:pos x="4" y="0"/>
                  </a:cxn>
                  <a:cxn ang="0">
                    <a:pos x="2" y="0"/>
                  </a:cxn>
                  <a:cxn ang="0">
                    <a:pos x="2" y="2"/>
                  </a:cxn>
                  <a:cxn ang="0">
                    <a:pos x="5" y="9"/>
                  </a:cxn>
                  <a:cxn ang="0">
                    <a:pos x="0" y="15"/>
                  </a:cxn>
                  <a:cxn ang="0">
                    <a:pos x="3" y="18"/>
                  </a:cxn>
                  <a:cxn ang="0">
                    <a:pos x="6" y="15"/>
                  </a:cxn>
                  <a:cxn ang="0">
                    <a:pos x="10" y="14"/>
                  </a:cxn>
                  <a:cxn ang="0">
                    <a:pos x="11" y="11"/>
                  </a:cxn>
                  <a:cxn ang="0">
                    <a:pos x="8" y="4"/>
                  </a:cxn>
                  <a:cxn ang="0">
                    <a:pos x="4" y="0"/>
                  </a:cxn>
                </a:cxnLst>
                <a:rect l="0" t="0" r="r" b="b"/>
                <a:pathLst>
                  <a:path w="11" h="18">
                    <a:moveTo>
                      <a:pt x="4" y="0"/>
                    </a:moveTo>
                    <a:cubicBezTo>
                      <a:pt x="2" y="0"/>
                      <a:pt x="2" y="0"/>
                      <a:pt x="2" y="0"/>
                    </a:cubicBezTo>
                    <a:cubicBezTo>
                      <a:pt x="2" y="2"/>
                      <a:pt x="2" y="2"/>
                      <a:pt x="2" y="2"/>
                    </a:cubicBezTo>
                    <a:cubicBezTo>
                      <a:pt x="5" y="9"/>
                      <a:pt x="5" y="9"/>
                      <a:pt x="5" y="9"/>
                    </a:cubicBezTo>
                    <a:cubicBezTo>
                      <a:pt x="3" y="11"/>
                      <a:pt x="0" y="12"/>
                      <a:pt x="0" y="15"/>
                    </a:cubicBezTo>
                    <a:cubicBezTo>
                      <a:pt x="0" y="17"/>
                      <a:pt x="1" y="18"/>
                      <a:pt x="3" y="18"/>
                    </a:cubicBezTo>
                    <a:cubicBezTo>
                      <a:pt x="5" y="18"/>
                      <a:pt x="5" y="16"/>
                      <a:pt x="6" y="15"/>
                    </a:cubicBezTo>
                    <a:cubicBezTo>
                      <a:pt x="7" y="14"/>
                      <a:pt x="9" y="15"/>
                      <a:pt x="10" y="14"/>
                    </a:cubicBezTo>
                    <a:cubicBezTo>
                      <a:pt x="11" y="13"/>
                      <a:pt x="11" y="12"/>
                      <a:pt x="11" y="11"/>
                    </a:cubicBezTo>
                    <a:cubicBezTo>
                      <a:pt x="11" y="8"/>
                      <a:pt x="9" y="7"/>
                      <a:pt x="8" y="4"/>
                    </a:cubicBezTo>
                    <a:cubicBezTo>
                      <a:pt x="7" y="2"/>
                      <a:pt x="6" y="1"/>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3" name="Freeform 130"/>
              <p:cNvSpPr>
                <a:spLocks/>
              </p:cNvSpPr>
              <p:nvPr/>
            </p:nvSpPr>
            <p:spPr bwMode="auto">
              <a:xfrm>
                <a:off x="3016250" y="1646238"/>
                <a:ext cx="1720850" cy="1458913"/>
              </a:xfrm>
              <a:custGeom>
                <a:avLst/>
                <a:gdLst/>
                <a:ahLst/>
                <a:cxnLst>
                  <a:cxn ang="0">
                    <a:pos x="522" y="22"/>
                  </a:cxn>
                  <a:cxn ang="0">
                    <a:pos x="537" y="45"/>
                  </a:cxn>
                  <a:cxn ang="0">
                    <a:pos x="503" y="49"/>
                  </a:cxn>
                  <a:cxn ang="0">
                    <a:pos x="512" y="69"/>
                  </a:cxn>
                  <a:cxn ang="0">
                    <a:pos x="529" y="84"/>
                  </a:cxn>
                  <a:cxn ang="0">
                    <a:pos x="548" y="133"/>
                  </a:cxn>
                  <a:cxn ang="0">
                    <a:pos x="581" y="181"/>
                  </a:cxn>
                  <a:cxn ang="0">
                    <a:pos x="606" y="213"/>
                  </a:cxn>
                  <a:cxn ang="0">
                    <a:pos x="569" y="214"/>
                  </a:cxn>
                  <a:cxn ang="0">
                    <a:pos x="554" y="216"/>
                  </a:cxn>
                  <a:cxn ang="0">
                    <a:pos x="523" y="247"/>
                  </a:cxn>
                  <a:cxn ang="0">
                    <a:pos x="521" y="295"/>
                  </a:cxn>
                  <a:cxn ang="0">
                    <a:pos x="524" y="315"/>
                  </a:cxn>
                  <a:cxn ang="0">
                    <a:pos x="498" y="329"/>
                  </a:cxn>
                  <a:cxn ang="0">
                    <a:pos x="462" y="364"/>
                  </a:cxn>
                  <a:cxn ang="0">
                    <a:pos x="457" y="399"/>
                  </a:cxn>
                  <a:cxn ang="0">
                    <a:pos x="461" y="420"/>
                  </a:cxn>
                  <a:cxn ang="0">
                    <a:pos x="451" y="445"/>
                  </a:cxn>
                  <a:cxn ang="0">
                    <a:pos x="438" y="445"/>
                  </a:cxn>
                  <a:cxn ang="0">
                    <a:pos x="428" y="482"/>
                  </a:cxn>
                  <a:cxn ang="0">
                    <a:pos x="352" y="518"/>
                  </a:cxn>
                  <a:cxn ang="0">
                    <a:pos x="324" y="472"/>
                  </a:cxn>
                  <a:cxn ang="0">
                    <a:pos x="289" y="462"/>
                  </a:cxn>
                  <a:cxn ang="0">
                    <a:pos x="265" y="453"/>
                  </a:cxn>
                  <a:cxn ang="0">
                    <a:pos x="242" y="462"/>
                  </a:cxn>
                  <a:cxn ang="0">
                    <a:pos x="178" y="472"/>
                  </a:cxn>
                  <a:cxn ang="0">
                    <a:pos x="159" y="445"/>
                  </a:cxn>
                  <a:cxn ang="0">
                    <a:pos x="115" y="446"/>
                  </a:cxn>
                  <a:cxn ang="0">
                    <a:pos x="81" y="417"/>
                  </a:cxn>
                  <a:cxn ang="0">
                    <a:pos x="74" y="382"/>
                  </a:cxn>
                  <a:cxn ang="0">
                    <a:pos x="72" y="345"/>
                  </a:cxn>
                  <a:cxn ang="0">
                    <a:pos x="49" y="325"/>
                  </a:cxn>
                  <a:cxn ang="0">
                    <a:pos x="35" y="339"/>
                  </a:cxn>
                  <a:cxn ang="0">
                    <a:pos x="44" y="320"/>
                  </a:cxn>
                  <a:cxn ang="0">
                    <a:pos x="26" y="307"/>
                  </a:cxn>
                  <a:cxn ang="0">
                    <a:pos x="14" y="288"/>
                  </a:cxn>
                  <a:cxn ang="0">
                    <a:pos x="17" y="259"/>
                  </a:cxn>
                  <a:cxn ang="0">
                    <a:pos x="3" y="228"/>
                  </a:cxn>
                  <a:cxn ang="0">
                    <a:pos x="7" y="205"/>
                  </a:cxn>
                  <a:cxn ang="0">
                    <a:pos x="11" y="174"/>
                  </a:cxn>
                  <a:cxn ang="0">
                    <a:pos x="38" y="144"/>
                  </a:cxn>
                  <a:cxn ang="0">
                    <a:pos x="63" y="179"/>
                  </a:cxn>
                  <a:cxn ang="0">
                    <a:pos x="94" y="208"/>
                  </a:cxn>
                  <a:cxn ang="0">
                    <a:pos x="152" y="203"/>
                  </a:cxn>
                  <a:cxn ang="0">
                    <a:pos x="193" y="194"/>
                  </a:cxn>
                  <a:cxn ang="0">
                    <a:pos x="233" y="173"/>
                  </a:cxn>
                  <a:cxn ang="0">
                    <a:pos x="286" y="187"/>
                  </a:cxn>
                  <a:cxn ang="0">
                    <a:pos x="334" y="174"/>
                  </a:cxn>
                  <a:cxn ang="0">
                    <a:pos x="359" y="150"/>
                  </a:cxn>
                  <a:cxn ang="0">
                    <a:pos x="375" y="107"/>
                  </a:cxn>
                  <a:cxn ang="0">
                    <a:pos x="392" y="84"/>
                  </a:cxn>
                  <a:cxn ang="0">
                    <a:pos x="405" y="44"/>
                  </a:cxn>
                  <a:cxn ang="0">
                    <a:pos x="434" y="5"/>
                  </a:cxn>
                  <a:cxn ang="0">
                    <a:pos x="513" y="8"/>
                  </a:cxn>
                </a:cxnLst>
                <a:rect l="0" t="0" r="r" b="b"/>
                <a:pathLst>
                  <a:path w="612" h="518">
                    <a:moveTo>
                      <a:pt x="524" y="13"/>
                    </a:moveTo>
                    <a:cubicBezTo>
                      <a:pt x="524" y="13"/>
                      <a:pt x="524" y="13"/>
                      <a:pt x="524" y="13"/>
                    </a:cubicBezTo>
                    <a:cubicBezTo>
                      <a:pt x="523" y="13"/>
                      <a:pt x="522" y="14"/>
                      <a:pt x="521" y="15"/>
                    </a:cubicBezTo>
                    <a:cubicBezTo>
                      <a:pt x="519" y="15"/>
                      <a:pt x="516" y="15"/>
                      <a:pt x="516" y="17"/>
                    </a:cubicBezTo>
                    <a:cubicBezTo>
                      <a:pt x="516" y="18"/>
                      <a:pt x="518" y="18"/>
                      <a:pt x="518" y="19"/>
                    </a:cubicBezTo>
                    <a:cubicBezTo>
                      <a:pt x="520" y="20"/>
                      <a:pt x="520" y="21"/>
                      <a:pt x="522" y="22"/>
                    </a:cubicBezTo>
                    <a:cubicBezTo>
                      <a:pt x="526" y="24"/>
                      <a:pt x="530" y="25"/>
                      <a:pt x="533" y="29"/>
                    </a:cubicBezTo>
                    <a:cubicBezTo>
                      <a:pt x="532" y="30"/>
                      <a:pt x="531" y="30"/>
                      <a:pt x="531" y="31"/>
                    </a:cubicBezTo>
                    <a:cubicBezTo>
                      <a:pt x="534" y="32"/>
                      <a:pt x="537" y="33"/>
                      <a:pt x="537" y="36"/>
                    </a:cubicBezTo>
                    <a:cubicBezTo>
                      <a:pt x="537" y="36"/>
                      <a:pt x="536" y="37"/>
                      <a:pt x="536" y="38"/>
                    </a:cubicBezTo>
                    <a:cubicBezTo>
                      <a:pt x="536" y="40"/>
                      <a:pt x="539" y="40"/>
                      <a:pt x="539" y="42"/>
                    </a:cubicBezTo>
                    <a:cubicBezTo>
                      <a:pt x="539" y="44"/>
                      <a:pt x="538" y="44"/>
                      <a:pt x="537" y="45"/>
                    </a:cubicBezTo>
                    <a:cubicBezTo>
                      <a:pt x="533" y="45"/>
                      <a:pt x="531" y="45"/>
                      <a:pt x="527" y="45"/>
                    </a:cubicBezTo>
                    <a:cubicBezTo>
                      <a:pt x="520" y="45"/>
                      <a:pt x="521" y="34"/>
                      <a:pt x="521" y="45"/>
                    </a:cubicBezTo>
                    <a:cubicBezTo>
                      <a:pt x="517" y="45"/>
                      <a:pt x="517" y="45"/>
                      <a:pt x="517" y="45"/>
                    </a:cubicBezTo>
                    <a:cubicBezTo>
                      <a:pt x="515" y="45"/>
                      <a:pt x="514" y="44"/>
                      <a:pt x="513" y="44"/>
                    </a:cubicBezTo>
                    <a:cubicBezTo>
                      <a:pt x="510" y="44"/>
                      <a:pt x="509" y="45"/>
                      <a:pt x="506" y="45"/>
                    </a:cubicBezTo>
                    <a:cubicBezTo>
                      <a:pt x="496" y="45"/>
                      <a:pt x="501" y="44"/>
                      <a:pt x="503" y="49"/>
                    </a:cubicBezTo>
                    <a:cubicBezTo>
                      <a:pt x="504" y="50"/>
                      <a:pt x="503" y="51"/>
                      <a:pt x="503" y="52"/>
                    </a:cubicBezTo>
                    <a:cubicBezTo>
                      <a:pt x="505" y="55"/>
                      <a:pt x="508" y="55"/>
                      <a:pt x="510" y="58"/>
                    </a:cubicBezTo>
                    <a:cubicBezTo>
                      <a:pt x="517" y="58"/>
                      <a:pt x="517" y="58"/>
                      <a:pt x="517" y="58"/>
                    </a:cubicBezTo>
                    <a:cubicBezTo>
                      <a:pt x="517" y="58"/>
                      <a:pt x="518" y="58"/>
                      <a:pt x="518" y="59"/>
                    </a:cubicBezTo>
                    <a:cubicBezTo>
                      <a:pt x="518" y="61"/>
                      <a:pt x="516" y="61"/>
                      <a:pt x="515" y="63"/>
                    </a:cubicBezTo>
                    <a:cubicBezTo>
                      <a:pt x="514" y="65"/>
                      <a:pt x="514" y="68"/>
                      <a:pt x="512" y="69"/>
                    </a:cubicBezTo>
                    <a:cubicBezTo>
                      <a:pt x="511" y="70"/>
                      <a:pt x="506" y="70"/>
                      <a:pt x="511" y="71"/>
                    </a:cubicBezTo>
                    <a:cubicBezTo>
                      <a:pt x="512" y="71"/>
                      <a:pt x="513" y="72"/>
                      <a:pt x="514" y="73"/>
                    </a:cubicBezTo>
                    <a:cubicBezTo>
                      <a:pt x="516" y="73"/>
                      <a:pt x="518" y="72"/>
                      <a:pt x="519" y="74"/>
                    </a:cubicBezTo>
                    <a:cubicBezTo>
                      <a:pt x="521" y="75"/>
                      <a:pt x="522" y="77"/>
                      <a:pt x="524" y="77"/>
                    </a:cubicBezTo>
                    <a:cubicBezTo>
                      <a:pt x="526" y="78"/>
                      <a:pt x="529" y="78"/>
                      <a:pt x="529" y="81"/>
                    </a:cubicBezTo>
                    <a:cubicBezTo>
                      <a:pt x="529" y="84"/>
                      <a:pt x="529" y="84"/>
                      <a:pt x="529" y="84"/>
                    </a:cubicBezTo>
                    <a:cubicBezTo>
                      <a:pt x="534" y="84"/>
                      <a:pt x="529" y="85"/>
                      <a:pt x="529" y="88"/>
                    </a:cubicBezTo>
                    <a:cubicBezTo>
                      <a:pt x="529" y="90"/>
                      <a:pt x="535" y="94"/>
                      <a:pt x="537" y="98"/>
                    </a:cubicBezTo>
                    <a:cubicBezTo>
                      <a:pt x="538" y="100"/>
                      <a:pt x="537" y="102"/>
                      <a:pt x="538" y="104"/>
                    </a:cubicBezTo>
                    <a:cubicBezTo>
                      <a:pt x="539" y="107"/>
                      <a:pt x="540" y="109"/>
                      <a:pt x="542" y="111"/>
                    </a:cubicBezTo>
                    <a:cubicBezTo>
                      <a:pt x="545" y="117"/>
                      <a:pt x="544" y="121"/>
                      <a:pt x="546" y="127"/>
                    </a:cubicBezTo>
                    <a:cubicBezTo>
                      <a:pt x="547" y="129"/>
                      <a:pt x="548" y="131"/>
                      <a:pt x="548" y="133"/>
                    </a:cubicBezTo>
                    <a:cubicBezTo>
                      <a:pt x="544" y="137"/>
                      <a:pt x="544" y="137"/>
                      <a:pt x="544" y="137"/>
                    </a:cubicBezTo>
                    <a:cubicBezTo>
                      <a:pt x="543" y="145"/>
                      <a:pt x="542" y="142"/>
                      <a:pt x="544" y="152"/>
                    </a:cubicBezTo>
                    <a:cubicBezTo>
                      <a:pt x="544" y="155"/>
                      <a:pt x="548" y="155"/>
                      <a:pt x="550" y="156"/>
                    </a:cubicBezTo>
                    <a:cubicBezTo>
                      <a:pt x="557" y="159"/>
                      <a:pt x="557" y="167"/>
                      <a:pt x="563" y="170"/>
                    </a:cubicBezTo>
                    <a:cubicBezTo>
                      <a:pt x="569" y="172"/>
                      <a:pt x="572" y="171"/>
                      <a:pt x="577" y="175"/>
                    </a:cubicBezTo>
                    <a:cubicBezTo>
                      <a:pt x="579" y="177"/>
                      <a:pt x="578" y="180"/>
                      <a:pt x="581" y="181"/>
                    </a:cubicBezTo>
                    <a:cubicBezTo>
                      <a:pt x="582" y="183"/>
                      <a:pt x="584" y="183"/>
                      <a:pt x="586" y="184"/>
                    </a:cubicBezTo>
                    <a:cubicBezTo>
                      <a:pt x="590" y="185"/>
                      <a:pt x="591" y="187"/>
                      <a:pt x="594" y="190"/>
                    </a:cubicBezTo>
                    <a:cubicBezTo>
                      <a:pt x="597" y="191"/>
                      <a:pt x="597" y="193"/>
                      <a:pt x="598" y="196"/>
                    </a:cubicBezTo>
                    <a:cubicBezTo>
                      <a:pt x="599" y="197"/>
                      <a:pt x="600" y="197"/>
                      <a:pt x="601" y="198"/>
                    </a:cubicBezTo>
                    <a:cubicBezTo>
                      <a:pt x="606" y="201"/>
                      <a:pt x="612" y="200"/>
                      <a:pt x="612" y="205"/>
                    </a:cubicBezTo>
                    <a:cubicBezTo>
                      <a:pt x="612" y="209"/>
                      <a:pt x="609" y="211"/>
                      <a:pt x="606" y="213"/>
                    </a:cubicBezTo>
                    <a:cubicBezTo>
                      <a:pt x="603" y="215"/>
                      <a:pt x="602" y="217"/>
                      <a:pt x="599" y="217"/>
                    </a:cubicBezTo>
                    <a:cubicBezTo>
                      <a:pt x="596" y="217"/>
                      <a:pt x="595" y="215"/>
                      <a:pt x="592" y="215"/>
                    </a:cubicBezTo>
                    <a:cubicBezTo>
                      <a:pt x="589" y="215"/>
                      <a:pt x="587" y="217"/>
                      <a:pt x="584" y="217"/>
                    </a:cubicBezTo>
                    <a:cubicBezTo>
                      <a:pt x="582" y="217"/>
                      <a:pt x="581" y="216"/>
                      <a:pt x="579" y="216"/>
                    </a:cubicBezTo>
                    <a:cubicBezTo>
                      <a:pt x="578" y="216"/>
                      <a:pt x="577" y="216"/>
                      <a:pt x="575" y="216"/>
                    </a:cubicBezTo>
                    <a:cubicBezTo>
                      <a:pt x="573" y="216"/>
                      <a:pt x="572" y="214"/>
                      <a:pt x="569" y="214"/>
                    </a:cubicBezTo>
                    <a:cubicBezTo>
                      <a:pt x="564" y="213"/>
                      <a:pt x="560" y="213"/>
                      <a:pt x="556" y="209"/>
                    </a:cubicBezTo>
                    <a:cubicBezTo>
                      <a:pt x="552" y="206"/>
                      <a:pt x="552" y="201"/>
                      <a:pt x="548" y="198"/>
                    </a:cubicBezTo>
                    <a:cubicBezTo>
                      <a:pt x="546" y="198"/>
                      <a:pt x="546" y="198"/>
                      <a:pt x="546" y="198"/>
                    </a:cubicBezTo>
                    <a:cubicBezTo>
                      <a:pt x="546" y="201"/>
                      <a:pt x="546" y="201"/>
                      <a:pt x="546" y="201"/>
                    </a:cubicBezTo>
                    <a:cubicBezTo>
                      <a:pt x="546" y="203"/>
                      <a:pt x="549" y="203"/>
                      <a:pt x="551" y="206"/>
                    </a:cubicBezTo>
                    <a:cubicBezTo>
                      <a:pt x="553" y="209"/>
                      <a:pt x="554" y="212"/>
                      <a:pt x="554" y="216"/>
                    </a:cubicBezTo>
                    <a:cubicBezTo>
                      <a:pt x="554" y="223"/>
                      <a:pt x="548" y="214"/>
                      <a:pt x="545" y="214"/>
                    </a:cubicBezTo>
                    <a:cubicBezTo>
                      <a:pt x="540" y="214"/>
                      <a:pt x="539" y="219"/>
                      <a:pt x="536" y="222"/>
                    </a:cubicBezTo>
                    <a:cubicBezTo>
                      <a:pt x="532" y="228"/>
                      <a:pt x="530" y="231"/>
                      <a:pt x="528" y="237"/>
                    </a:cubicBezTo>
                    <a:cubicBezTo>
                      <a:pt x="528" y="239"/>
                      <a:pt x="529" y="240"/>
                      <a:pt x="528" y="241"/>
                    </a:cubicBezTo>
                    <a:cubicBezTo>
                      <a:pt x="528" y="242"/>
                      <a:pt x="527" y="242"/>
                      <a:pt x="526" y="242"/>
                    </a:cubicBezTo>
                    <a:cubicBezTo>
                      <a:pt x="524" y="244"/>
                      <a:pt x="523" y="245"/>
                      <a:pt x="523" y="247"/>
                    </a:cubicBezTo>
                    <a:cubicBezTo>
                      <a:pt x="522" y="251"/>
                      <a:pt x="522" y="253"/>
                      <a:pt x="521" y="257"/>
                    </a:cubicBezTo>
                    <a:cubicBezTo>
                      <a:pt x="520" y="262"/>
                      <a:pt x="518" y="265"/>
                      <a:pt x="518" y="271"/>
                    </a:cubicBezTo>
                    <a:cubicBezTo>
                      <a:pt x="518" y="275"/>
                      <a:pt x="517" y="278"/>
                      <a:pt x="519" y="282"/>
                    </a:cubicBezTo>
                    <a:cubicBezTo>
                      <a:pt x="519" y="284"/>
                      <a:pt x="521" y="285"/>
                      <a:pt x="521" y="287"/>
                    </a:cubicBezTo>
                    <a:cubicBezTo>
                      <a:pt x="521" y="290"/>
                      <a:pt x="519" y="291"/>
                      <a:pt x="519" y="294"/>
                    </a:cubicBezTo>
                    <a:cubicBezTo>
                      <a:pt x="519" y="295"/>
                      <a:pt x="520" y="295"/>
                      <a:pt x="521" y="295"/>
                    </a:cubicBezTo>
                    <a:cubicBezTo>
                      <a:pt x="523" y="295"/>
                      <a:pt x="527" y="289"/>
                      <a:pt x="527" y="292"/>
                    </a:cubicBezTo>
                    <a:cubicBezTo>
                      <a:pt x="527" y="294"/>
                      <a:pt x="526" y="295"/>
                      <a:pt x="526" y="297"/>
                    </a:cubicBezTo>
                    <a:cubicBezTo>
                      <a:pt x="525" y="300"/>
                      <a:pt x="526" y="302"/>
                      <a:pt x="525" y="305"/>
                    </a:cubicBezTo>
                    <a:cubicBezTo>
                      <a:pt x="525" y="306"/>
                      <a:pt x="522" y="306"/>
                      <a:pt x="522" y="307"/>
                    </a:cubicBezTo>
                    <a:cubicBezTo>
                      <a:pt x="522" y="311"/>
                      <a:pt x="527" y="306"/>
                      <a:pt x="527" y="312"/>
                    </a:cubicBezTo>
                    <a:cubicBezTo>
                      <a:pt x="527" y="313"/>
                      <a:pt x="526" y="315"/>
                      <a:pt x="524" y="315"/>
                    </a:cubicBezTo>
                    <a:cubicBezTo>
                      <a:pt x="524" y="315"/>
                      <a:pt x="523" y="314"/>
                      <a:pt x="523" y="314"/>
                    </a:cubicBezTo>
                    <a:cubicBezTo>
                      <a:pt x="519" y="314"/>
                      <a:pt x="518" y="319"/>
                      <a:pt x="514" y="319"/>
                    </a:cubicBezTo>
                    <a:cubicBezTo>
                      <a:pt x="512" y="319"/>
                      <a:pt x="511" y="315"/>
                      <a:pt x="508" y="315"/>
                    </a:cubicBezTo>
                    <a:cubicBezTo>
                      <a:pt x="506" y="315"/>
                      <a:pt x="506" y="318"/>
                      <a:pt x="505" y="321"/>
                    </a:cubicBezTo>
                    <a:cubicBezTo>
                      <a:pt x="504" y="323"/>
                      <a:pt x="503" y="324"/>
                      <a:pt x="501" y="326"/>
                    </a:cubicBezTo>
                    <a:cubicBezTo>
                      <a:pt x="500" y="327"/>
                      <a:pt x="499" y="328"/>
                      <a:pt x="498" y="329"/>
                    </a:cubicBezTo>
                    <a:cubicBezTo>
                      <a:pt x="496" y="330"/>
                      <a:pt x="497" y="332"/>
                      <a:pt x="495" y="333"/>
                    </a:cubicBezTo>
                    <a:cubicBezTo>
                      <a:pt x="494" y="334"/>
                      <a:pt x="492" y="334"/>
                      <a:pt x="491" y="335"/>
                    </a:cubicBezTo>
                    <a:cubicBezTo>
                      <a:pt x="489" y="337"/>
                      <a:pt x="488" y="337"/>
                      <a:pt x="486" y="338"/>
                    </a:cubicBezTo>
                    <a:cubicBezTo>
                      <a:pt x="483" y="339"/>
                      <a:pt x="483" y="341"/>
                      <a:pt x="480" y="344"/>
                    </a:cubicBezTo>
                    <a:cubicBezTo>
                      <a:pt x="477" y="347"/>
                      <a:pt x="475" y="349"/>
                      <a:pt x="472" y="353"/>
                    </a:cubicBezTo>
                    <a:cubicBezTo>
                      <a:pt x="469" y="358"/>
                      <a:pt x="465" y="359"/>
                      <a:pt x="462" y="364"/>
                    </a:cubicBezTo>
                    <a:cubicBezTo>
                      <a:pt x="461" y="366"/>
                      <a:pt x="460" y="367"/>
                      <a:pt x="459" y="369"/>
                    </a:cubicBezTo>
                    <a:cubicBezTo>
                      <a:pt x="456" y="375"/>
                      <a:pt x="459" y="380"/>
                      <a:pt x="457" y="386"/>
                    </a:cubicBezTo>
                    <a:cubicBezTo>
                      <a:pt x="456" y="389"/>
                      <a:pt x="450" y="395"/>
                      <a:pt x="451" y="395"/>
                    </a:cubicBezTo>
                    <a:cubicBezTo>
                      <a:pt x="452" y="395"/>
                      <a:pt x="452" y="395"/>
                      <a:pt x="452" y="395"/>
                    </a:cubicBezTo>
                    <a:cubicBezTo>
                      <a:pt x="454" y="395"/>
                      <a:pt x="454" y="395"/>
                      <a:pt x="454" y="395"/>
                    </a:cubicBezTo>
                    <a:cubicBezTo>
                      <a:pt x="454" y="397"/>
                      <a:pt x="455" y="399"/>
                      <a:pt x="457" y="399"/>
                    </a:cubicBezTo>
                    <a:cubicBezTo>
                      <a:pt x="459" y="399"/>
                      <a:pt x="460" y="397"/>
                      <a:pt x="462" y="397"/>
                    </a:cubicBezTo>
                    <a:cubicBezTo>
                      <a:pt x="463" y="397"/>
                      <a:pt x="463" y="398"/>
                      <a:pt x="464" y="399"/>
                    </a:cubicBezTo>
                    <a:cubicBezTo>
                      <a:pt x="465" y="400"/>
                      <a:pt x="467" y="400"/>
                      <a:pt x="467" y="402"/>
                    </a:cubicBezTo>
                    <a:cubicBezTo>
                      <a:pt x="467" y="407"/>
                      <a:pt x="462" y="409"/>
                      <a:pt x="462" y="414"/>
                    </a:cubicBezTo>
                    <a:cubicBezTo>
                      <a:pt x="462" y="419"/>
                      <a:pt x="462" y="419"/>
                      <a:pt x="462" y="419"/>
                    </a:cubicBezTo>
                    <a:cubicBezTo>
                      <a:pt x="461" y="420"/>
                      <a:pt x="461" y="420"/>
                      <a:pt x="461" y="420"/>
                    </a:cubicBezTo>
                    <a:cubicBezTo>
                      <a:pt x="460" y="418"/>
                      <a:pt x="459" y="417"/>
                      <a:pt x="456" y="417"/>
                    </a:cubicBezTo>
                    <a:cubicBezTo>
                      <a:pt x="453" y="417"/>
                      <a:pt x="451" y="418"/>
                      <a:pt x="450" y="421"/>
                    </a:cubicBezTo>
                    <a:cubicBezTo>
                      <a:pt x="452" y="421"/>
                      <a:pt x="453" y="421"/>
                      <a:pt x="454" y="421"/>
                    </a:cubicBezTo>
                    <a:cubicBezTo>
                      <a:pt x="455" y="422"/>
                      <a:pt x="455" y="422"/>
                      <a:pt x="455" y="422"/>
                    </a:cubicBezTo>
                    <a:cubicBezTo>
                      <a:pt x="452" y="442"/>
                      <a:pt x="452" y="442"/>
                      <a:pt x="452" y="442"/>
                    </a:cubicBezTo>
                    <a:cubicBezTo>
                      <a:pt x="451" y="445"/>
                      <a:pt x="451" y="445"/>
                      <a:pt x="451" y="445"/>
                    </a:cubicBezTo>
                    <a:cubicBezTo>
                      <a:pt x="450" y="446"/>
                      <a:pt x="449" y="447"/>
                      <a:pt x="448" y="447"/>
                    </a:cubicBezTo>
                    <a:cubicBezTo>
                      <a:pt x="445" y="447"/>
                      <a:pt x="445" y="445"/>
                      <a:pt x="444" y="443"/>
                    </a:cubicBezTo>
                    <a:cubicBezTo>
                      <a:pt x="442" y="441"/>
                      <a:pt x="441" y="440"/>
                      <a:pt x="441" y="437"/>
                    </a:cubicBezTo>
                    <a:cubicBezTo>
                      <a:pt x="439" y="437"/>
                      <a:pt x="439" y="437"/>
                      <a:pt x="439" y="437"/>
                    </a:cubicBezTo>
                    <a:cubicBezTo>
                      <a:pt x="439" y="438"/>
                      <a:pt x="440" y="438"/>
                      <a:pt x="440" y="438"/>
                    </a:cubicBezTo>
                    <a:cubicBezTo>
                      <a:pt x="440" y="441"/>
                      <a:pt x="438" y="442"/>
                      <a:pt x="438" y="445"/>
                    </a:cubicBezTo>
                    <a:cubicBezTo>
                      <a:pt x="438" y="449"/>
                      <a:pt x="445" y="448"/>
                      <a:pt x="445" y="452"/>
                    </a:cubicBezTo>
                    <a:cubicBezTo>
                      <a:pt x="445" y="455"/>
                      <a:pt x="441" y="455"/>
                      <a:pt x="441" y="457"/>
                    </a:cubicBezTo>
                    <a:cubicBezTo>
                      <a:pt x="441" y="458"/>
                      <a:pt x="441" y="459"/>
                      <a:pt x="441" y="460"/>
                    </a:cubicBezTo>
                    <a:cubicBezTo>
                      <a:pt x="441" y="462"/>
                      <a:pt x="439" y="462"/>
                      <a:pt x="437" y="463"/>
                    </a:cubicBezTo>
                    <a:cubicBezTo>
                      <a:pt x="434" y="465"/>
                      <a:pt x="434" y="467"/>
                      <a:pt x="432" y="470"/>
                    </a:cubicBezTo>
                    <a:cubicBezTo>
                      <a:pt x="428" y="473"/>
                      <a:pt x="431" y="478"/>
                      <a:pt x="428" y="482"/>
                    </a:cubicBezTo>
                    <a:cubicBezTo>
                      <a:pt x="426" y="484"/>
                      <a:pt x="423" y="484"/>
                      <a:pt x="420" y="486"/>
                    </a:cubicBezTo>
                    <a:cubicBezTo>
                      <a:pt x="413" y="489"/>
                      <a:pt x="409" y="491"/>
                      <a:pt x="402" y="495"/>
                    </a:cubicBezTo>
                    <a:cubicBezTo>
                      <a:pt x="398" y="498"/>
                      <a:pt x="395" y="498"/>
                      <a:pt x="390" y="499"/>
                    </a:cubicBezTo>
                    <a:cubicBezTo>
                      <a:pt x="385" y="501"/>
                      <a:pt x="382" y="503"/>
                      <a:pt x="377" y="505"/>
                    </a:cubicBezTo>
                    <a:cubicBezTo>
                      <a:pt x="370" y="507"/>
                      <a:pt x="366" y="509"/>
                      <a:pt x="359" y="513"/>
                    </a:cubicBezTo>
                    <a:cubicBezTo>
                      <a:pt x="356" y="515"/>
                      <a:pt x="355" y="518"/>
                      <a:pt x="352" y="518"/>
                    </a:cubicBezTo>
                    <a:cubicBezTo>
                      <a:pt x="349" y="518"/>
                      <a:pt x="349" y="515"/>
                      <a:pt x="348" y="512"/>
                    </a:cubicBezTo>
                    <a:cubicBezTo>
                      <a:pt x="347" y="509"/>
                      <a:pt x="346" y="507"/>
                      <a:pt x="345" y="504"/>
                    </a:cubicBezTo>
                    <a:cubicBezTo>
                      <a:pt x="344" y="499"/>
                      <a:pt x="345" y="496"/>
                      <a:pt x="344" y="490"/>
                    </a:cubicBezTo>
                    <a:cubicBezTo>
                      <a:pt x="343" y="485"/>
                      <a:pt x="344" y="483"/>
                      <a:pt x="342" y="479"/>
                    </a:cubicBezTo>
                    <a:cubicBezTo>
                      <a:pt x="341" y="476"/>
                      <a:pt x="338" y="477"/>
                      <a:pt x="336" y="476"/>
                    </a:cubicBezTo>
                    <a:cubicBezTo>
                      <a:pt x="331" y="474"/>
                      <a:pt x="329" y="472"/>
                      <a:pt x="324" y="472"/>
                    </a:cubicBezTo>
                    <a:cubicBezTo>
                      <a:pt x="321" y="472"/>
                      <a:pt x="319" y="473"/>
                      <a:pt x="315" y="475"/>
                    </a:cubicBezTo>
                    <a:cubicBezTo>
                      <a:pt x="311" y="476"/>
                      <a:pt x="308" y="477"/>
                      <a:pt x="304" y="477"/>
                    </a:cubicBezTo>
                    <a:cubicBezTo>
                      <a:pt x="301" y="477"/>
                      <a:pt x="299" y="476"/>
                      <a:pt x="297" y="476"/>
                    </a:cubicBezTo>
                    <a:cubicBezTo>
                      <a:pt x="293" y="475"/>
                      <a:pt x="291" y="476"/>
                      <a:pt x="288" y="473"/>
                    </a:cubicBezTo>
                    <a:cubicBezTo>
                      <a:pt x="288" y="467"/>
                      <a:pt x="288" y="467"/>
                      <a:pt x="288" y="467"/>
                    </a:cubicBezTo>
                    <a:cubicBezTo>
                      <a:pt x="288" y="465"/>
                      <a:pt x="289" y="464"/>
                      <a:pt x="289" y="462"/>
                    </a:cubicBezTo>
                    <a:cubicBezTo>
                      <a:pt x="289" y="460"/>
                      <a:pt x="288" y="458"/>
                      <a:pt x="287" y="457"/>
                    </a:cubicBezTo>
                    <a:cubicBezTo>
                      <a:pt x="286" y="457"/>
                      <a:pt x="286" y="457"/>
                      <a:pt x="285" y="457"/>
                    </a:cubicBezTo>
                    <a:cubicBezTo>
                      <a:pt x="282" y="457"/>
                      <a:pt x="281" y="457"/>
                      <a:pt x="278" y="457"/>
                    </a:cubicBezTo>
                    <a:cubicBezTo>
                      <a:pt x="278" y="459"/>
                      <a:pt x="277" y="461"/>
                      <a:pt x="275" y="461"/>
                    </a:cubicBezTo>
                    <a:cubicBezTo>
                      <a:pt x="271" y="461"/>
                      <a:pt x="269" y="461"/>
                      <a:pt x="267" y="459"/>
                    </a:cubicBezTo>
                    <a:cubicBezTo>
                      <a:pt x="265" y="457"/>
                      <a:pt x="266" y="455"/>
                      <a:pt x="265" y="453"/>
                    </a:cubicBezTo>
                    <a:cubicBezTo>
                      <a:pt x="264" y="450"/>
                      <a:pt x="259" y="452"/>
                      <a:pt x="258" y="450"/>
                    </a:cubicBezTo>
                    <a:cubicBezTo>
                      <a:pt x="256" y="447"/>
                      <a:pt x="255" y="446"/>
                      <a:pt x="254" y="444"/>
                    </a:cubicBezTo>
                    <a:cubicBezTo>
                      <a:pt x="253" y="442"/>
                      <a:pt x="252" y="449"/>
                      <a:pt x="251" y="450"/>
                    </a:cubicBezTo>
                    <a:cubicBezTo>
                      <a:pt x="249" y="451"/>
                      <a:pt x="247" y="451"/>
                      <a:pt x="247" y="453"/>
                    </a:cubicBezTo>
                    <a:cubicBezTo>
                      <a:pt x="247" y="454"/>
                      <a:pt x="249" y="455"/>
                      <a:pt x="249" y="457"/>
                    </a:cubicBezTo>
                    <a:cubicBezTo>
                      <a:pt x="249" y="460"/>
                      <a:pt x="245" y="460"/>
                      <a:pt x="242" y="462"/>
                    </a:cubicBezTo>
                    <a:cubicBezTo>
                      <a:pt x="239" y="464"/>
                      <a:pt x="237" y="465"/>
                      <a:pt x="234" y="467"/>
                    </a:cubicBezTo>
                    <a:cubicBezTo>
                      <a:pt x="229" y="470"/>
                      <a:pt x="226" y="471"/>
                      <a:pt x="220" y="471"/>
                    </a:cubicBezTo>
                    <a:cubicBezTo>
                      <a:pt x="215" y="471"/>
                      <a:pt x="212" y="466"/>
                      <a:pt x="207" y="466"/>
                    </a:cubicBezTo>
                    <a:cubicBezTo>
                      <a:pt x="201" y="466"/>
                      <a:pt x="198" y="470"/>
                      <a:pt x="193" y="473"/>
                    </a:cubicBezTo>
                    <a:cubicBezTo>
                      <a:pt x="190" y="476"/>
                      <a:pt x="189" y="480"/>
                      <a:pt x="185" y="480"/>
                    </a:cubicBezTo>
                    <a:cubicBezTo>
                      <a:pt x="181" y="480"/>
                      <a:pt x="178" y="476"/>
                      <a:pt x="178" y="472"/>
                    </a:cubicBezTo>
                    <a:cubicBezTo>
                      <a:pt x="178" y="469"/>
                      <a:pt x="179" y="467"/>
                      <a:pt x="179" y="464"/>
                    </a:cubicBezTo>
                    <a:cubicBezTo>
                      <a:pt x="179" y="458"/>
                      <a:pt x="179" y="458"/>
                      <a:pt x="179" y="458"/>
                    </a:cubicBezTo>
                    <a:cubicBezTo>
                      <a:pt x="179" y="453"/>
                      <a:pt x="178" y="450"/>
                      <a:pt x="177" y="445"/>
                    </a:cubicBezTo>
                    <a:cubicBezTo>
                      <a:pt x="176" y="442"/>
                      <a:pt x="176" y="439"/>
                      <a:pt x="173" y="439"/>
                    </a:cubicBezTo>
                    <a:cubicBezTo>
                      <a:pt x="171" y="439"/>
                      <a:pt x="171" y="440"/>
                      <a:pt x="169" y="441"/>
                    </a:cubicBezTo>
                    <a:cubicBezTo>
                      <a:pt x="165" y="444"/>
                      <a:pt x="163" y="445"/>
                      <a:pt x="159" y="445"/>
                    </a:cubicBezTo>
                    <a:cubicBezTo>
                      <a:pt x="157" y="445"/>
                      <a:pt x="155" y="444"/>
                      <a:pt x="153" y="444"/>
                    </a:cubicBezTo>
                    <a:cubicBezTo>
                      <a:pt x="150" y="444"/>
                      <a:pt x="149" y="444"/>
                      <a:pt x="146" y="445"/>
                    </a:cubicBezTo>
                    <a:cubicBezTo>
                      <a:pt x="143" y="445"/>
                      <a:pt x="141" y="444"/>
                      <a:pt x="140" y="446"/>
                    </a:cubicBezTo>
                    <a:cubicBezTo>
                      <a:pt x="134" y="450"/>
                      <a:pt x="131" y="453"/>
                      <a:pt x="124" y="453"/>
                    </a:cubicBezTo>
                    <a:cubicBezTo>
                      <a:pt x="122" y="453"/>
                      <a:pt x="122" y="451"/>
                      <a:pt x="120" y="450"/>
                    </a:cubicBezTo>
                    <a:cubicBezTo>
                      <a:pt x="118" y="449"/>
                      <a:pt x="117" y="448"/>
                      <a:pt x="115" y="446"/>
                    </a:cubicBezTo>
                    <a:cubicBezTo>
                      <a:pt x="110" y="441"/>
                      <a:pt x="106" y="439"/>
                      <a:pt x="99" y="439"/>
                    </a:cubicBezTo>
                    <a:cubicBezTo>
                      <a:pt x="93" y="439"/>
                      <a:pt x="92" y="446"/>
                      <a:pt x="86" y="446"/>
                    </a:cubicBezTo>
                    <a:cubicBezTo>
                      <a:pt x="83" y="446"/>
                      <a:pt x="82" y="442"/>
                      <a:pt x="82" y="439"/>
                    </a:cubicBezTo>
                    <a:cubicBezTo>
                      <a:pt x="82" y="429"/>
                      <a:pt x="82" y="429"/>
                      <a:pt x="82" y="429"/>
                    </a:cubicBezTo>
                    <a:cubicBezTo>
                      <a:pt x="82" y="427"/>
                      <a:pt x="80" y="425"/>
                      <a:pt x="80" y="423"/>
                    </a:cubicBezTo>
                    <a:cubicBezTo>
                      <a:pt x="80" y="421"/>
                      <a:pt x="81" y="419"/>
                      <a:pt x="81" y="417"/>
                    </a:cubicBezTo>
                    <a:cubicBezTo>
                      <a:pt x="81" y="415"/>
                      <a:pt x="79" y="414"/>
                      <a:pt x="79" y="411"/>
                    </a:cubicBezTo>
                    <a:cubicBezTo>
                      <a:pt x="78" y="408"/>
                      <a:pt x="79" y="406"/>
                      <a:pt x="78" y="403"/>
                    </a:cubicBezTo>
                    <a:cubicBezTo>
                      <a:pt x="77" y="401"/>
                      <a:pt x="76" y="401"/>
                      <a:pt x="76" y="400"/>
                    </a:cubicBezTo>
                    <a:cubicBezTo>
                      <a:pt x="75" y="398"/>
                      <a:pt x="76" y="397"/>
                      <a:pt x="75" y="394"/>
                    </a:cubicBezTo>
                    <a:cubicBezTo>
                      <a:pt x="75" y="392"/>
                      <a:pt x="75" y="391"/>
                      <a:pt x="75" y="388"/>
                    </a:cubicBezTo>
                    <a:cubicBezTo>
                      <a:pt x="75" y="386"/>
                      <a:pt x="76" y="384"/>
                      <a:pt x="74" y="382"/>
                    </a:cubicBezTo>
                    <a:cubicBezTo>
                      <a:pt x="71" y="378"/>
                      <a:pt x="63" y="381"/>
                      <a:pt x="63" y="376"/>
                    </a:cubicBezTo>
                    <a:cubicBezTo>
                      <a:pt x="63" y="373"/>
                      <a:pt x="66" y="372"/>
                      <a:pt x="68" y="370"/>
                    </a:cubicBezTo>
                    <a:cubicBezTo>
                      <a:pt x="70" y="369"/>
                      <a:pt x="70" y="368"/>
                      <a:pt x="71" y="366"/>
                    </a:cubicBezTo>
                    <a:cubicBezTo>
                      <a:pt x="72" y="362"/>
                      <a:pt x="73" y="359"/>
                      <a:pt x="73" y="355"/>
                    </a:cubicBezTo>
                    <a:cubicBezTo>
                      <a:pt x="73" y="352"/>
                      <a:pt x="73" y="351"/>
                      <a:pt x="73" y="349"/>
                    </a:cubicBezTo>
                    <a:cubicBezTo>
                      <a:pt x="72" y="347"/>
                      <a:pt x="73" y="346"/>
                      <a:pt x="72" y="345"/>
                    </a:cubicBezTo>
                    <a:cubicBezTo>
                      <a:pt x="71" y="342"/>
                      <a:pt x="67" y="343"/>
                      <a:pt x="66" y="340"/>
                    </a:cubicBezTo>
                    <a:cubicBezTo>
                      <a:pt x="64" y="337"/>
                      <a:pt x="65" y="335"/>
                      <a:pt x="64" y="333"/>
                    </a:cubicBezTo>
                    <a:cubicBezTo>
                      <a:pt x="61" y="333"/>
                      <a:pt x="60" y="331"/>
                      <a:pt x="57" y="329"/>
                    </a:cubicBezTo>
                    <a:cubicBezTo>
                      <a:pt x="55" y="327"/>
                      <a:pt x="52" y="326"/>
                      <a:pt x="50" y="323"/>
                    </a:cubicBezTo>
                    <a:cubicBezTo>
                      <a:pt x="49" y="323"/>
                      <a:pt x="49" y="323"/>
                      <a:pt x="49" y="323"/>
                    </a:cubicBezTo>
                    <a:cubicBezTo>
                      <a:pt x="49" y="325"/>
                      <a:pt x="49" y="325"/>
                      <a:pt x="49" y="325"/>
                    </a:cubicBezTo>
                    <a:cubicBezTo>
                      <a:pt x="51" y="326"/>
                      <a:pt x="51" y="327"/>
                      <a:pt x="53" y="328"/>
                    </a:cubicBezTo>
                    <a:cubicBezTo>
                      <a:pt x="53" y="334"/>
                      <a:pt x="53" y="334"/>
                      <a:pt x="53" y="334"/>
                    </a:cubicBezTo>
                    <a:cubicBezTo>
                      <a:pt x="53" y="337"/>
                      <a:pt x="50" y="338"/>
                      <a:pt x="46" y="340"/>
                    </a:cubicBezTo>
                    <a:cubicBezTo>
                      <a:pt x="43" y="341"/>
                      <a:pt x="41" y="343"/>
                      <a:pt x="37" y="343"/>
                    </a:cubicBezTo>
                    <a:cubicBezTo>
                      <a:pt x="36" y="343"/>
                      <a:pt x="36" y="343"/>
                      <a:pt x="35" y="343"/>
                    </a:cubicBezTo>
                    <a:cubicBezTo>
                      <a:pt x="35" y="339"/>
                      <a:pt x="35" y="339"/>
                      <a:pt x="35" y="339"/>
                    </a:cubicBezTo>
                    <a:cubicBezTo>
                      <a:pt x="35" y="337"/>
                      <a:pt x="35" y="335"/>
                      <a:pt x="35" y="333"/>
                    </a:cubicBezTo>
                    <a:cubicBezTo>
                      <a:pt x="35" y="330"/>
                      <a:pt x="34" y="328"/>
                      <a:pt x="36" y="326"/>
                    </a:cubicBezTo>
                    <a:cubicBezTo>
                      <a:pt x="37" y="325"/>
                      <a:pt x="39" y="326"/>
                      <a:pt x="40" y="325"/>
                    </a:cubicBezTo>
                    <a:cubicBezTo>
                      <a:pt x="42" y="325"/>
                      <a:pt x="43" y="324"/>
                      <a:pt x="45" y="324"/>
                    </a:cubicBezTo>
                    <a:cubicBezTo>
                      <a:pt x="45" y="322"/>
                      <a:pt x="45" y="322"/>
                      <a:pt x="45" y="322"/>
                    </a:cubicBezTo>
                    <a:cubicBezTo>
                      <a:pt x="44" y="320"/>
                      <a:pt x="44" y="320"/>
                      <a:pt x="44" y="320"/>
                    </a:cubicBezTo>
                    <a:cubicBezTo>
                      <a:pt x="41" y="319"/>
                      <a:pt x="40" y="316"/>
                      <a:pt x="37" y="316"/>
                    </a:cubicBezTo>
                    <a:cubicBezTo>
                      <a:pt x="34" y="316"/>
                      <a:pt x="32" y="317"/>
                      <a:pt x="31" y="320"/>
                    </a:cubicBezTo>
                    <a:cubicBezTo>
                      <a:pt x="30" y="320"/>
                      <a:pt x="30" y="320"/>
                      <a:pt x="30" y="320"/>
                    </a:cubicBezTo>
                    <a:cubicBezTo>
                      <a:pt x="29" y="317"/>
                      <a:pt x="28" y="315"/>
                      <a:pt x="26" y="312"/>
                    </a:cubicBezTo>
                    <a:cubicBezTo>
                      <a:pt x="25" y="310"/>
                      <a:pt x="22" y="311"/>
                      <a:pt x="22" y="308"/>
                    </a:cubicBezTo>
                    <a:cubicBezTo>
                      <a:pt x="22" y="307"/>
                      <a:pt x="25" y="307"/>
                      <a:pt x="26" y="307"/>
                    </a:cubicBezTo>
                    <a:cubicBezTo>
                      <a:pt x="30" y="307"/>
                      <a:pt x="31" y="310"/>
                      <a:pt x="34" y="310"/>
                    </a:cubicBezTo>
                    <a:cubicBezTo>
                      <a:pt x="38" y="310"/>
                      <a:pt x="32" y="307"/>
                      <a:pt x="31" y="306"/>
                    </a:cubicBezTo>
                    <a:cubicBezTo>
                      <a:pt x="29" y="305"/>
                      <a:pt x="30" y="301"/>
                      <a:pt x="27" y="301"/>
                    </a:cubicBezTo>
                    <a:cubicBezTo>
                      <a:pt x="25" y="301"/>
                      <a:pt x="24" y="301"/>
                      <a:pt x="22" y="301"/>
                    </a:cubicBezTo>
                    <a:cubicBezTo>
                      <a:pt x="19" y="301"/>
                      <a:pt x="17" y="298"/>
                      <a:pt x="16" y="295"/>
                    </a:cubicBezTo>
                    <a:cubicBezTo>
                      <a:pt x="15" y="293"/>
                      <a:pt x="14" y="291"/>
                      <a:pt x="14" y="288"/>
                    </a:cubicBezTo>
                    <a:cubicBezTo>
                      <a:pt x="14" y="287"/>
                      <a:pt x="16" y="286"/>
                      <a:pt x="16" y="284"/>
                    </a:cubicBezTo>
                    <a:cubicBezTo>
                      <a:pt x="16" y="283"/>
                      <a:pt x="14" y="282"/>
                      <a:pt x="14" y="280"/>
                    </a:cubicBezTo>
                    <a:cubicBezTo>
                      <a:pt x="14" y="277"/>
                      <a:pt x="17" y="276"/>
                      <a:pt x="20" y="275"/>
                    </a:cubicBezTo>
                    <a:cubicBezTo>
                      <a:pt x="21" y="274"/>
                      <a:pt x="23" y="273"/>
                      <a:pt x="23" y="271"/>
                    </a:cubicBezTo>
                    <a:cubicBezTo>
                      <a:pt x="23" y="270"/>
                      <a:pt x="22" y="270"/>
                      <a:pt x="22" y="268"/>
                    </a:cubicBezTo>
                    <a:cubicBezTo>
                      <a:pt x="21" y="265"/>
                      <a:pt x="19" y="263"/>
                      <a:pt x="17" y="259"/>
                    </a:cubicBezTo>
                    <a:cubicBezTo>
                      <a:pt x="15" y="254"/>
                      <a:pt x="16" y="247"/>
                      <a:pt x="10" y="247"/>
                    </a:cubicBezTo>
                    <a:cubicBezTo>
                      <a:pt x="9" y="247"/>
                      <a:pt x="8" y="247"/>
                      <a:pt x="7" y="247"/>
                    </a:cubicBezTo>
                    <a:cubicBezTo>
                      <a:pt x="5" y="247"/>
                      <a:pt x="4" y="246"/>
                      <a:pt x="4" y="245"/>
                    </a:cubicBezTo>
                    <a:cubicBezTo>
                      <a:pt x="4" y="240"/>
                      <a:pt x="4" y="240"/>
                      <a:pt x="4" y="240"/>
                    </a:cubicBezTo>
                    <a:cubicBezTo>
                      <a:pt x="4" y="239"/>
                      <a:pt x="3" y="239"/>
                      <a:pt x="3" y="238"/>
                    </a:cubicBezTo>
                    <a:cubicBezTo>
                      <a:pt x="3" y="228"/>
                      <a:pt x="3" y="228"/>
                      <a:pt x="3" y="228"/>
                    </a:cubicBezTo>
                    <a:cubicBezTo>
                      <a:pt x="3" y="227"/>
                      <a:pt x="2" y="226"/>
                      <a:pt x="2" y="225"/>
                    </a:cubicBezTo>
                    <a:cubicBezTo>
                      <a:pt x="2" y="219"/>
                      <a:pt x="2" y="219"/>
                      <a:pt x="2" y="219"/>
                    </a:cubicBezTo>
                    <a:cubicBezTo>
                      <a:pt x="1" y="218"/>
                      <a:pt x="0" y="217"/>
                      <a:pt x="0" y="216"/>
                    </a:cubicBezTo>
                    <a:cubicBezTo>
                      <a:pt x="0" y="214"/>
                      <a:pt x="2" y="214"/>
                      <a:pt x="4" y="212"/>
                    </a:cubicBezTo>
                    <a:cubicBezTo>
                      <a:pt x="4" y="212"/>
                      <a:pt x="4" y="211"/>
                      <a:pt x="5" y="210"/>
                    </a:cubicBezTo>
                    <a:cubicBezTo>
                      <a:pt x="6" y="208"/>
                      <a:pt x="7" y="207"/>
                      <a:pt x="7" y="205"/>
                    </a:cubicBezTo>
                    <a:cubicBezTo>
                      <a:pt x="7" y="202"/>
                      <a:pt x="7" y="201"/>
                      <a:pt x="5" y="198"/>
                    </a:cubicBezTo>
                    <a:cubicBezTo>
                      <a:pt x="5" y="198"/>
                      <a:pt x="4" y="197"/>
                      <a:pt x="4" y="196"/>
                    </a:cubicBezTo>
                    <a:cubicBezTo>
                      <a:pt x="4" y="194"/>
                      <a:pt x="7" y="193"/>
                      <a:pt x="9" y="193"/>
                    </a:cubicBezTo>
                    <a:cubicBezTo>
                      <a:pt x="9" y="187"/>
                      <a:pt x="9" y="187"/>
                      <a:pt x="9" y="187"/>
                    </a:cubicBezTo>
                    <a:cubicBezTo>
                      <a:pt x="11" y="185"/>
                      <a:pt x="11" y="184"/>
                      <a:pt x="11" y="182"/>
                    </a:cubicBezTo>
                    <a:cubicBezTo>
                      <a:pt x="11" y="174"/>
                      <a:pt x="11" y="174"/>
                      <a:pt x="11" y="174"/>
                    </a:cubicBezTo>
                    <a:cubicBezTo>
                      <a:pt x="11" y="172"/>
                      <a:pt x="14" y="172"/>
                      <a:pt x="16" y="170"/>
                    </a:cubicBezTo>
                    <a:cubicBezTo>
                      <a:pt x="18" y="169"/>
                      <a:pt x="20" y="168"/>
                      <a:pt x="22" y="166"/>
                    </a:cubicBezTo>
                    <a:cubicBezTo>
                      <a:pt x="24" y="163"/>
                      <a:pt x="26" y="162"/>
                      <a:pt x="27" y="159"/>
                    </a:cubicBezTo>
                    <a:cubicBezTo>
                      <a:pt x="28" y="157"/>
                      <a:pt x="27" y="156"/>
                      <a:pt x="28" y="154"/>
                    </a:cubicBezTo>
                    <a:cubicBezTo>
                      <a:pt x="28" y="149"/>
                      <a:pt x="31" y="147"/>
                      <a:pt x="36" y="145"/>
                    </a:cubicBezTo>
                    <a:cubicBezTo>
                      <a:pt x="36" y="144"/>
                      <a:pt x="37" y="144"/>
                      <a:pt x="38" y="144"/>
                    </a:cubicBezTo>
                    <a:cubicBezTo>
                      <a:pt x="38" y="144"/>
                      <a:pt x="38" y="144"/>
                      <a:pt x="38" y="144"/>
                    </a:cubicBezTo>
                    <a:cubicBezTo>
                      <a:pt x="38" y="145"/>
                      <a:pt x="38" y="146"/>
                      <a:pt x="38" y="147"/>
                    </a:cubicBezTo>
                    <a:cubicBezTo>
                      <a:pt x="38" y="150"/>
                      <a:pt x="40" y="152"/>
                      <a:pt x="43" y="154"/>
                    </a:cubicBezTo>
                    <a:cubicBezTo>
                      <a:pt x="44" y="155"/>
                      <a:pt x="45" y="155"/>
                      <a:pt x="46" y="156"/>
                    </a:cubicBezTo>
                    <a:cubicBezTo>
                      <a:pt x="48" y="158"/>
                      <a:pt x="47" y="160"/>
                      <a:pt x="47" y="162"/>
                    </a:cubicBezTo>
                    <a:cubicBezTo>
                      <a:pt x="49" y="171"/>
                      <a:pt x="55" y="175"/>
                      <a:pt x="63" y="179"/>
                    </a:cubicBezTo>
                    <a:cubicBezTo>
                      <a:pt x="67" y="181"/>
                      <a:pt x="69" y="184"/>
                      <a:pt x="72" y="188"/>
                    </a:cubicBezTo>
                    <a:cubicBezTo>
                      <a:pt x="75" y="190"/>
                      <a:pt x="78" y="190"/>
                      <a:pt x="81" y="193"/>
                    </a:cubicBezTo>
                    <a:cubicBezTo>
                      <a:pt x="83" y="195"/>
                      <a:pt x="84" y="196"/>
                      <a:pt x="85" y="199"/>
                    </a:cubicBezTo>
                    <a:cubicBezTo>
                      <a:pt x="86" y="200"/>
                      <a:pt x="86" y="201"/>
                      <a:pt x="87" y="202"/>
                    </a:cubicBezTo>
                    <a:cubicBezTo>
                      <a:pt x="88" y="203"/>
                      <a:pt x="89" y="203"/>
                      <a:pt x="91" y="204"/>
                    </a:cubicBezTo>
                    <a:cubicBezTo>
                      <a:pt x="92" y="206"/>
                      <a:pt x="92" y="208"/>
                      <a:pt x="94" y="208"/>
                    </a:cubicBezTo>
                    <a:cubicBezTo>
                      <a:pt x="98" y="211"/>
                      <a:pt x="101" y="213"/>
                      <a:pt x="105" y="213"/>
                    </a:cubicBezTo>
                    <a:cubicBezTo>
                      <a:pt x="111" y="213"/>
                      <a:pt x="114" y="211"/>
                      <a:pt x="119" y="208"/>
                    </a:cubicBezTo>
                    <a:cubicBezTo>
                      <a:pt x="120" y="207"/>
                      <a:pt x="121" y="206"/>
                      <a:pt x="122" y="205"/>
                    </a:cubicBezTo>
                    <a:cubicBezTo>
                      <a:pt x="128" y="203"/>
                      <a:pt x="131" y="202"/>
                      <a:pt x="137" y="201"/>
                    </a:cubicBezTo>
                    <a:cubicBezTo>
                      <a:pt x="140" y="201"/>
                      <a:pt x="141" y="199"/>
                      <a:pt x="143" y="199"/>
                    </a:cubicBezTo>
                    <a:cubicBezTo>
                      <a:pt x="147" y="199"/>
                      <a:pt x="148" y="203"/>
                      <a:pt x="152" y="203"/>
                    </a:cubicBezTo>
                    <a:cubicBezTo>
                      <a:pt x="158" y="203"/>
                      <a:pt x="158" y="203"/>
                      <a:pt x="158" y="203"/>
                    </a:cubicBezTo>
                    <a:cubicBezTo>
                      <a:pt x="164" y="203"/>
                      <a:pt x="168" y="205"/>
                      <a:pt x="174" y="205"/>
                    </a:cubicBezTo>
                    <a:cubicBezTo>
                      <a:pt x="176" y="205"/>
                      <a:pt x="177" y="205"/>
                      <a:pt x="178" y="203"/>
                    </a:cubicBezTo>
                    <a:cubicBezTo>
                      <a:pt x="179" y="202"/>
                      <a:pt x="178" y="200"/>
                      <a:pt x="180" y="199"/>
                    </a:cubicBezTo>
                    <a:cubicBezTo>
                      <a:pt x="183" y="198"/>
                      <a:pt x="185" y="198"/>
                      <a:pt x="187" y="197"/>
                    </a:cubicBezTo>
                    <a:cubicBezTo>
                      <a:pt x="190" y="197"/>
                      <a:pt x="191" y="195"/>
                      <a:pt x="193" y="194"/>
                    </a:cubicBezTo>
                    <a:cubicBezTo>
                      <a:pt x="196" y="192"/>
                      <a:pt x="200" y="190"/>
                      <a:pt x="200" y="186"/>
                    </a:cubicBezTo>
                    <a:cubicBezTo>
                      <a:pt x="200" y="183"/>
                      <a:pt x="199" y="181"/>
                      <a:pt x="200" y="179"/>
                    </a:cubicBezTo>
                    <a:cubicBezTo>
                      <a:pt x="201" y="177"/>
                      <a:pt x="204" y="178"/>
                      <a:pt x="206" y="177"/>
                    </a:cubicBezTo>
                    <a:cubicBezTo>
                      <a:pt x="207" y="176"/>
                      <a:pt x="207" y="175"/>
                      <a:pt x="208" y="174"/>
                    </a:cubicBezTo>
                    <a:cubicBezTo>
                      <a:pt x="210" y="171"/>
                      <a:pt x="213" y="172"/>
                      <a:pt x="217" y="172"/>
                    </a:cubicBezTo>
                    <a:cubicBezTo>
                      <a:pt x="223" y="172"/>
                      <a:pt x="226" y="172"/>
                      <a:pt x="233" y="173"/>
                    </a:cubicBezTo>
                    <a:cubicBezTo>
                      <a:pt x="238" y="172"/>
                      <a:pt x="240" y="171"/>
                      <a:pt x="245" y="171"/>
                    </a:cubicBezTo>
                    <a:cubicBezTo>
                      <a:pt x="251" y="171"/>
                      <a:pt x="252" y="179"/>
                      <a:pt x="257" y="180"/>
                    </a:cubicBezTo>
                    <a:cubicBezTo>
                      <a:pt x="261" y="181"/>
                      <a:pt x="264" y="181"/>
                      <a:pt x="267" y="183"/>
                    </a:cubicBezTo>
                    <a:cubicBezTo>
                      <a:pt x="270" y="185"/>
                      <a:pt x="271" y="187"/>
                      <a:pt x="274" y="187"/>
                    </a:cubicBezTo>
                    <a:cubicBezTo>
                      <a:pt x="276" y="187"/>
                      <a:pt x="277" y="186"/>
                      <a:pt x="279" y="186"/>
                    </a:cubicBezTo>
                    <a:cubicBezTo>
                      <a:pt x="282" y="186"/>
                      <a:pt x="283" y="186"/>
                      <a:pt x="286" y="187"/>
                    </a:cubicBezTo>
                    <a:cubicBezTo>
                      <a:pt x="287" y="188"/>
                      <a:pt x="288" y="190"/>
                      <a:pt x="290" y="190"/>
                    </a:cubicBezTo>
                    <a:cubicBezTo>
                      <a:pt x="294" y="190"/>
                      <a:pt x="296" y="187"/>
                      <a:pt x="299" y="184"/>
                    </a:cubicBezTo>
                    <a:cubicBezTo>
                      <a:pt x="303" y="181"/>
                      <a:pt x="304" y="176"/>
                      <a:pt x="308" y="176"/>
                    </a:cubicBezTo>
                    <a:cubicBezTo>
                      <a:pt x="316" y="176"/>
                      <a:pt x="316" y="176"/>
                      <a:pt x="316" y="176"/>
                    </a:cubicBezTo>
                    <a:cubicBezTo>
                      <a:pt x="321" y="176"/>
                      <a:pt x="324" y="174"/>
                      <a:pt x="329" y="174"/>
                    </a:cubicBezTo>
                    <a:cubicBezTo>
                      <a:pt x="334" y="174"/>
                      <a:pt x="334" y="174"/>
                      <a:pt x="334" y="174"/>
                    </a:cubicBezTo>
                    <a:cubicBezTo>
                      <a:pt x="336" y="174"/>
                      <a:pt x="336" y="176"/>
                      <a:pt x="338" y="176"/>
                    </a:cubicBezTo>
                    <a:cubicBezTo>
                      <a:pt x="344" y="176"/>
                      <a:pt x="344" y="176"/>
                      <a:pt x="344" y="176"/>
                    </a:cubicBezTo>
                    <a:cubicBezTo>
                      <a:pt x="346" y="176"/>
                      <a:pt x="346" y="174"/>
                      <a:pt x="347" y="172"/>
                    </a:cubicBezTo>
                    <a:cubicBezTo>
                      <a:pt x="349" y="168"/>
                      <a:pt x="350" y="166"/>
                      <a:pt x="351" y="162"/>
                    </a:cubicBezTo>
                    <a:cubicBezTo>
                      <a:pt x="352" y="158"/>
                      <a:pt x="354" y="156"/>
                      <a:pt x="357" y="153"/>
                    </a:cubicBezTo>
                    <a:cubicBezTo>
                      <a:pt x="358" y="152"/>
                      <a:pt x="359" y="151"/>
                      <a:pt x="359" y="150"/>
                    </a:cubicBezTo>
                    <a:cubicBezTo>
                      <a:pt x="359" y="147"/>
                      <a:pt x="358" y="146"/>
                      <a:pt x="358" y="144"/>
                    </a:cubicBezTo>
                    <a:cubicBezTo>
                      <a:pt x="358" y="139"/>
                      <a:pt x="359" y="136"/>
                      <a:pt x="360" y="132"/>
                    </a:cubicBezTo>
                    <a:cubicBezTo>
                      <a:pt x="361" y="129"/>
                      <a:pt x="361" y="127"/>
                      <a:pt x="363" y="125"/>
                    </a:cubicBezTo>
                    <a:cubicBezTo>
                      <a:pt x="369" y="121"/>
                      <a:pt x="374" y="121"/>
                      <a:pt x="379" y="116"/>
                    </a:cubicBezTo>
                    <a:cubicBezTo>
                      <a:pt x="381" y="114"/>
                      <a:pt x="383" y="113"/>
                      <a:pt x="383" y="111"/>
                    </a:cubicBezTo>
                    <a:cubicBezTo>
                      <a:pt x="383" y="107"/>
                      <a:pt x="378" y="107"/>
                      <a:pt x="375" y="107"/>
                    </a:cubicBezTo>
                    <a:cubicBezTo>
                      <a:pt x="375" y="104"/>
                      <a:pt x="375" y="104"/>
                      <a:pt x="375" y="104"/>
                    </a:cubicBezTo>
                    <a:cubicBezTo>
                      <a:pt x="375" y="102"/>
                      <a:pt x="376" y="102"/>
                      <a:pt x="376" y="100"/>
                    </a:cubicBezTo>
                    <a:cubicBezTo>
                      <a:pt x="377" y="98"/>
                      <a:pt x="377" y="95"/>
                      <a:pt x="379" y="93"/>
                    </a:cubicBezTo>
                    <a:cubicBezTo>
                      <a:pt x="381" y="90"/>
                      <a:pt x="383" y="87"/>
                      <a:pt x="383" y="83"/>
                    </a:cubicBezTo>
                    <a:cubicBezTo>
                      <a:pt x="387" y="83"/>
                      <a:pt x="387" y="83"/>
                      <a:pt x="387" y="83"/>
                    </a:cubicBezTo>
                    <a:cubicBezTo>
                      <a:pt x="389" y="83"/>
                      <a:pt x="390" y="84"/>
                      <a:pt x="392" y="84"/>
                    </a:cubicBezTo>
                    <a:cubicBezTo>
                      <a:pt x="394" y="84"/>
                      <a:pt x="395" y="81"/>
                      <a:pt x="398" y="80"/>
                    </a:cubicBezTo>
                    <a:cubicBezTo>
                      <a:pt x="399" y="79"/>
                      <a:pt x="401" y="78"/>
                      <a:pt x="402" y="77"/>
                    </a:cubicBezTo>
                    <a:cubicBezTo>
                      <a:pt x="404" y="75"/>
                      <a:pt x="403" y="73"/>
                      <a:pt x="403" y="70"/>
                    </a:cubicBezTo>
                    <a:cubicBezTo>
                      <a:pt x="403" y="66"/>
                      <a:pt x="403" y="64"/>
                      <a:pt x="405" y="60"/>
                    </a:cubicBezTo>
                    <a:cubicBezTo>
                      <a:pt x="406" y="57"/>
                      <a:pt x="408" y="56"/>
                      <a:pt x="408" y="53"/>
                    </a:cubicBezTo>
                    <a:cubicBezTo>
                      <a:pt x="408" y="49"/>
                      <a:pt x="405" y="48"/>
                      <a:pt x="405" y="44"/>
                    </a:cubicBezTo>
                    <a:cubicBezTo>
                      <a:pt x="405" y="37"/>
                      <a:pt x="405" y="37"/>
                      <a:pt x="405" y="37"/>
                    </a:cubicBezTo>
                    <a:cubicBezTo>
                      <a:pt x="405" y="32"/>
                      <a:pt x="407" y="30"/>
                      <a:pt x="409" y="25"/>
                    </a:cubicBezTo>
                    <a:cubicBezTo>
                      <a:pt x="411" y="21"/>
                      <a:pt x="411" y="18"/>
                      <a:pt x="412" y="14"/>
                    </a:cubicBezTo>
                    <a:cubicBezTo>
                      <a:pt x="413" y="11"/>
                      <a:pt x="415" y="11"/>
                      <a:pt x="418" y="9"/>
                    </a:cubicBezTo>
                    <a:cubicBezTo>
                      <a:pt x="421" y="6"/>
                      <a:pt x="423" y="4"/>
                      <a:pt x="427" y="4"/>
                    </a:cubicBezTo>
                    <a:cubicBezTo>
                      <a:pt x="430" y="4"/>
                      <a:pt x="431" y="5"/>
                      <a:pt x="434" y="5"/>
                    </a:cubicBezTo>
                    <a:cubicBezTo>
                      <a:pt x="439" y="5"/>
                      <a:pt x="442" y="0"/>
                      <a:pt x="447" y="0"/>
                    </a:cubicBezTo>
                    <a:cubicBezTo>
                      <a:pt x="452" y="0"/>
                      <a:pt x="454" y="3"/>
                      <a:pt x="458" y="3"/>
                    </a:cubicBezTo>
                    <a:cubicBezTo>
                      <a:pt x="464" y="3"/>
                      <a:pt x="468" y="2"/>
                      <a:pt x="474" y="2"/>
                    </a:cubicBezTo>
                    <a:cubicBezTo>
                      <a:pt x="478" y="2"/>
                      <a:pt x="480" y="2"/>
                      <a:pt x="484" y="2"/>
                    </a:cubicBezTo>
                    <a:cubicBezTo>
                      <a:pt x="491" y="2"/>
                      <a:pt x="495" y="1"/>
                      <a:pt x="503" y="1"/>
                    </a:cubicBezTo>
                    <a:cubicBezTo>
                      <a:pt x="508" y="1"/>
                      <a:pt x="509" y="6"/>
                      <a:pt x="513" y="8"/>
                    </a:cubicBezTo>
                    <a:cubicBezTo>
                      <a:pt x="518" y="9"/>
                      <a:pt x="520" y="11"/>
                      <a:pt x="524" y="1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4" name="Freeform 131"/>
              <p:cNvSpPr>
                <a:spLocks/>
              </p:cNvSpPr>
              <p:nvPr/>
            </p:nvSpPr>
            <p:spPr bwMode="auto">
              <a:xfrm>
                <a:off x="6765925" y="2451100"/>
                <a:ext cx="1704975" cy="1500188"/>
              </a:xfrm>
              <a:custGeom>
                <a:avLst/>
                <a:gdLst/>
                <a:ahLst/>
                <a:cxnLst>
                  <a:cxn ang="0">
                    <a:pos x="592" y="518"/>
                  </a:cxn>
                  <a:cxn ang="0">
                    <a:pos x="544" y="472"/>
                  </a:cxn>
                  <a:cxn ang="0">
                    <a:pos x="500" y="463"/>
                  </a:cxn>
                  <a:cxn ang="0">
                    <a:pos x="445" y="486"/>
                  </a:cxn>
                  <a:cxn ang="0">
                    <a:pos x="409" y="485"/>
                  </a:cxn>
                  <a:cxn ang="0">
                    <a:pos x="421" y="449"/>
                  </a:cxn>
                  <a:cxn ang="0">
                    <a:pos x="480" y="434"/>
                  </a:cxn>
                  <a:cxn ang="0">
                    <a:pos x="478" y="414"/>
                  </a:cxn>
                  <a:cxn ang="0">
                    <a:pos x="468" y="405"/>
                  </a:cxn>
                  <a:cxn ang="0">
                    <a:pos x="469" y="386"/>
                  </a:cxn>
                  <a:cxn ang="0">
                    <a:pos x="451" y="356"/>
                  </a:cxn>
                  <a:cxn ang="0">
                    <a:pos x="440" y="325"/>
                  </a:cxn>
                  <a:cxn ang="0">
                    <a:pos x="428" y="308"/>
                  </a:cxn>
                  <a:cxn ang="0">
                    <a:pos x="405" y="294"/>
                  </a:cxn>
                  <a:cxn ang="0">
                    <a:pos x="380" y="281"/>
                  </a:cxn>
                  <a:cxn ang="0">
                    <a:pos x="334" y="267"/>
                  </a:cxn>
                  <a:cxn ang="0">
                    <a:pos x="289" y="251"/>
                  </a:cxn>
                  <a:cxn ang="0">
                    <a:pos x="237" y="237"/>
                  </a:cxn>
                  <a:cxn ang="0">
                    <a:pos x="218" y="222"/>
                  </a:cxn>
                  <a:cxn ang="0">
                    <a:pos x="196" y="216"/>
                  </a:cxn>
                  <a:cxn ang="0">
                    <a:pos x="173" y="198"/>
                  </a:cxn>
                  <a:cxn ang="0">
                    <a:pos x="163" y="179"/>
                  </a:cxn>
                  <a:cxn ang="0">
                    <a:pos x="171" y="161"/>
                  </a:cxn>
                  <a:cxn ang="0">
                    <a:pos x="158" y="191"/>
                  </a:cxn>
                  <a:cxn ang="0">
                    <a:pos x="133" y="225"/>
                  </a:cxn>
                  <a:cxn ang="0">
                    <a:pos x="111" y="208"/>
                  </a:cxn>
                  <a:cxn ang="0">
                    <a:pos x="114" y="189"/>
                  </a:cxn>
                  <a:cxn ang="0">
                    <a:pos x="100" y="176"/>
                  </a:cxn>
                  <a:cxn ang="0">
                    <a:pos x="68" y="156"/>
                  </a:cxn>
                  <a:cxn ang="0">
                    <a:pos x="75" y="142"/>
                  </a:cxn>
                  <a:cxn ang="0">
                    <a:pos x="114" y="145"/>
                  </a:cxn>
                  <a:cxn ang="0">
                    <a:pos x="151" y="133"/>
                  </a:cxn>
                  <a:cxn ang="0">
                    <a:pos x="166" y="133"/>
                  </a:cxn>
                  <a:cxn ang="0">
                    <a:pos x="177" y="116"/>
                  </a:cxn>
                  <a:cxn ang="0">
                    <a:pos x="162" y="113"/>
                  </a:cxn>
                  <a:cxn ang="0">
                    <a:pos x="127" y="114"/>
                  </a:cxn>
                  <a:cxn ang="0">
                    <a:pos x="81" y="117"/>
                  </a:cxn>
                  <a:cxn ang="0">
                    <a:pos x="59" y="88"/>
                  </a:cxn>
                  <a:cxn ang="0">
                    <a:pos x="45" y="74"/>
                  </a:cxn>
                  <a:cxn ang="0">
                    <a:pos x="26" y="64"/>
                  </a:cxn>
                  <a:cxn ang="0">
                    <a:pos x="7" y="67"/>
                  </a:cxn>
                  <a:cxn ang="0">
                    <a:pos x="18" y="46"/>
                  </a:cxn>
                  <a:cxn ang="0">
                    <a:pos x="65" y="11"/>
                  </a:cxn>
                  <a:cxn ang="0">
                    <a:pos x="124" y="8"/>
                  </a:cxn>
                  <a:cxn ang="0">
                    <a:pos x="164" y="25"/>
                  </a:cxn>
                  <a:cxn ang="0">
                    <a:pos x="198" y="56"/>
                  </a:cxn>
                  <a:cxn ang="0">
                    <a:pos x="193" y="98"/>
                  </a:cxn>
                  <a:cxn ang="0">
                    <a:pos x="214" y="151"/>
                  </a:cxn>
                  <a:cxn ang="0">
                    <a:pos x="223" y="146"/>
                  </a:cxn>
                  <a:cxn ang="0">
                    <a:pos x="239" y="176"/>
                  </a:cxn>
                  <a:cxn ang="0">
                    <a:pos x="284" y="171"/>
                  </a:cxn>
                  <a:cxn ang="0">
                    <a:pos x="310" y="142"/>
                  </a:cxn>
                  <a:cxn ang="0">
                    <a:pos x="336" y="111"/>
                  </a:cxn>
                  <a:cxn ang="0">
                    <a:pos x="364" y="108"/>
                  </a:cxn>
                  <a:cxn ang="0">
                    <a:pos x="391" y="80"/>
                  </a:cxn>
                  <a:cxn ang="0">
                    <a:pos x="454" y="84"/>
                  </a:cxn>
                  <a:cxn ang="0">
                    <a:pos x="525" y="115"/>
                  </a:cxn>
                  <a:cxn ang="0">
                    <a:pos x="577" y="126"/>
                  </a:cxn>
                </a:cxnLst>
                <a:rect l="0" t="0" r="r" b="b"/>
                <a:pathLst>
                  <a:path w="607" h="533">
                    <a:moveTo>
                      <a:pt x="605" y="136"/>
                    </a:moveTo>
                    <a:cubicBezTo>
                      <a:pt x="606" y="364"/>
                      <a:pt x="606" y="364"/>
                      <a:pt x="606" y="364"/>
                    </a:cubicBezTo>
                    <a:cubicBezTo>
                      <a:pt x="602" y="371"/>
                      <a:pt x="595" y="374"/>
                      <a:pt x="595" y="383"/>
                    </a:cubicBezTo>
                    <a:cubicBezTo>
                      <a:pt x="595" y="391"/>
                      <a:pt x="605" y="392"/>
                      <a:pt x="607" y="399"/>
                    </a:cubicBezTo>
                    <a:cubicBezTo>
                      <a:pt x="607" y="533"/>
                      <a:pt x="607" y="533"/>
                      <a:pt x="607" y="533"/>
                    </a:cubicBezTo>
                    <a:cubicBezTo>
                      <a:pt x="607" y="533"/>
                      <a:pt x="607" y="533"/>
                      <a:pt x="607" y="533"/>
                    </a:cubicBezTo>
                    <a:cubicBezTo>
                      <a:pt x="605" y="531"/>
                      <a:pt x="605" y="528"/>
                      <a:pt x="603" y="527"/>
                    </a:cubicBezTo>
                    <a:cubicBezTo>
                      <a:pt x="600" y="526"/>
                      <a:pt x="597" y="526"/>
                      <a:pt x="596" y="523"/>
                    </a:cubicBezTo>
                    <a:cubicBezTo>
                      <a:pt x="595" y="521"/>
                      <a:pt x="593" y="520"/>
                      <a:pt x="592" y="518"/>
                    </a:cubicBezTo>
                    <a:cubicBezTo>
                      <a:pt x="590" y="516"/>
                      <a:pt x="589" y="515"/>
                      <a:pt x="586" y="513"/>
                    </a:cubicBezTo>
                    <a:cubicBezTo>
                      <a:pt x="585" y="512"/>
                      <a:pt x="585" y="511"/>
                      <a:pt x="584" y="509"/>
                    </a:cubicBezTo>
                    <a:cubicBezTo>
                      <a:pt x="581" y="504"/>
                      <a:pt x="579" y="502"/>
                      <a:pt x="575" y="498"/>
                    </a:cubicBezTo>
                    <a:cubicBezTo>
                      <a:pt x="572" y="495"/>
                      <a:pt x="572" y="493"/>
                      <a:pt x="568" y="492"/>
                    </a:cubicBezTo>
                    <a:cubicBezTo>
                      <a:pt x="566" y="491"/>
                      <a:pt x="565" y="490"/>
                      <a:pt x="563" y="489"/>
                    </a:cubicBezTo>
                    <a:cubicBezTo>
                      <a:pt x="560" y="488"/>
                      <a:pt x="560" y="485"/>
                      <a:pt x="557" y="483"/>
                    </a:cubicBezTo>
                    <a:cubicBezTo>
                      <a:pt x="555" y="481"/>
                      <a:pt x="553" y="480"/>
                      <a:pt x="550" y="479"/>
                    </a:cubicBezTo>
                    <a:cubicBezTo>
                      <a:pt x="548" y="477"/>
                      <a:pt x="548" y="476"/>
                      <a:pt x="546" y="474"/>
                    </a:cubicBezTo>
                    <a:cubicBezTo>
                      <a:pt x="545" y="473"/>
                      <a:pt x="544" y="473"/>
                      <a:pt x="544" y="472"/>
                    </a:cubicBezTo>
                    <a:cubicBezTo>
                      <a:pt x="544" y="468"/>
                      <a:pt x="552" y="464"/>
                      <a:pt x="544" y="468"/>
                    </a:cubicBezTo>
                    <a:cubicBezTo>
                      <a:pt x="542" y="469"/>
                      <a:pt x="540" y="468"/>
                      <a:pt x="538" y="468"/>
                    </a:cubicBezTo>
                    <a:cubicBezTo>
                      <a:pt x="534" y="468"/>
                      <a:pt x="532" y="468"/>
                      <a:pt x="529" y="468"/>
                    </a:cubicBezTo>
                    <a:cubicBezTo>
                      <a:pt x="525" y="468"/>
                      <a:pt x="523" y="469"/>
                      <a:pt x="519" y="470"/>
                    </a:cubicBezTo>
                    <a:cubicBezTo>
                      <a:pt x="517" y="471"/>
                      <a:pt x="516" y="471"/>
                      <a:pt x="514" y="472"/>
                    </a:cubicBezTo>
                    <a:cubicBezTo>
                      <a:pt x="512" y="473"/>
                      <a:pt x="511" y="474"/>
                      <a:pt x="509" y="474"/>
                    </a:cubicBezTo>
                    <a:cubicBezTo>
                      <a:pt x="506" y="474"/>
                      <a:pt x="506" y="474"/>
                      <a:pt x="506" y="474"/>
                    </a:cubicBezTo>
                    <a:cubicBezTo>
                      <a:pt x="502" y="474"/>
                      <a:pt x="500" y="470"/>
                      <a:pt x="500" y="466"/>
                    </a:cubicBezTo>
                    <a:cubicBezTo>
                      <a:pt x="500" y="463"/>
                      <a:pt x="500" y="463"/>
                      <a:pt x="500" y="463"/>
                    </a:cubicBezTo>
                    <a:cubicBezTo>
                      <a:pt x="501" y="457"/>
                      <a:pt x="498" y="466"/>
                      <a:pt x="495" y="469"/>
                    </a:cubicBezTo>
                    <a:cubicBezTo>
                      <a:pt x="494" y="469"/>
                      <a:pt x="494" y="469"/>
                      <a:pt x="493" y="469"/>
                    </a:cubicBezTo>
                    <a:cubicBezTo>
                      <a:pt x="490" y="470"/>
                      <a:pt x="489" y="471"/>
                      <a:pt x="487" y="472"/>
                    </a:cubicBezTo>
                    <a:cubicBezTo>
                      <a:pt x="483" y="476"/>
                      <a:pt x="484" y="482"/>
                      <a:pt x="480" y="475"/>
                    </a:cubicBezTo>
                    <a:cubicBezTo>
                      <a:pt x="479" y="474"/>
                      <a:pt x="479" y="473"/>
                      <a:pt x="479" y="473"/>
                    </a:cubicBezTo>
                    <a:cubicBezTo>
                      <a:pt x="478" y="472"/>
                      <a:pt x="477" y="472"/>
                      <a:pt x="477" y="471"/>
                    </a:cubicBezTo>
                    <a:cubicBezTo>
                      <a:pt x="477" y="460"/>
                      <a:pt x="472" y="468"/>
                      <a:pt x="462" y="477"/>
                    </a:cubicBezTo>
                    <a:cubicBezTo>
                      <a:pt x="460" y="478"/>
                      <a:pt x="458" y="479"/>
                      <a:pt x="456" y="481"/>
                    </a:cubicBezTo>
                    <a:cubicBezTo>
                      <a:pt x="452" y="484"/>
                      <a:pt x="449" y="486"/>
                      <a:pt x="445" y="486"/>
                    </a:cubicBezTo>
                    <a:cubicBezTo>
                      <a:pt x="443" y="486"/>
                      <a:pt x="442" y="486"/>
                      <a:pt x="441" y="486"/>
                    </a:cubicBezTo>
                    <a:cubicBezTo>
                      <a:pt x="439" y="485"/>
                      <a:pt x="439" y="484"/>
                      <a:pt x="437" y="484"/>
                    </a:cubicBezTo>
                    <a:cubicBezTo>
                      <a:pt x="433" y="484"/>
                      <a:pt x="433" y="484"/>
                      <a:pt x="433" y="484"/>
                    </a:cubicBezTo>
                    <a:cubicBezTo>
                      <a:pt x="432" y="484"/>
                      <a:pt x="432" y="484"/>
                      <a:pt x="431" y="484"/>
                    </a:cubicBezTo>
                    <a:cubicBezTo>
                      <a:pt x="428" y="484"/>
                      <a:pt x="428" y="484"/>
                      <a:pt x="428" y="484"/>
                    </a:cubicBezTo>
                    <a:cubicBezTo>
                      <a:pt x="426" y="484"/>
                      <a:pt x="425" y="484"/>
                      <a:pt x="423" y="484"/>
                    </a:cubicBezTo>
                    <a:cubicBezTo>
                      <a:pt x="420" y="484"/>
                      <a:pt x="420" y="484"/>
                      <a:pt x="420" y="484"/>
                    </a:cubicBezTo>
                    <a:cubicBezTo>
                      <a:pt x="418" y="484"/>
                      <a:pt x="417" y="484"/>
                      <a:pt x="416" y="484"/>
                    </a:cubicBezTo>
                    <a:cubicBezTo>
                      <a:pt x="413" y="484"/>
                      <a:pt x="412" y="484"/>
                      <a:pt x="409" y="485"/>
                    </a:cubicBezTo>
                    <a:cubicBezTo>
                      <a:pt x="408" y="486"/>
                      <a:pt x="408" y="486"/>
                      <a:pt x="407" y="487"/>
                    </a:cubicBezTo>
                    <a:cubicBezTo>
                      <a:pt x="406" y="487"/>
                      <a:pt x="406" y="488"/>
                      <a:pt x="405" y="488"/>
                    </a:cubicBezTo>
                    <a:cubicBezTo>
                      <a:pt x="404" y="488"/>
                      <a:pt x="403" y="487"/>
                      <a:pt x="403" y="486"/>
                    </a:cubicBezTo>
                    <a:cubicBezTo>
                      <a:pt x="403" y="483"/>
                      <a:pt x="404" y="482"/>
                      <a:pt x="405" y="479"/>
                    </a:cubicBezTo>
                    <a:cubicBezTo>
                      <a:pt x="406" y="476"/>
                      <a:pt x="406" y="475"/>
                      <a:pt x="407" y="473"/>
                    </a:cubicBezTo>
                    <a:cubicBezTo>
                      <a:pt x="408" y="471"/>
                      <a:pt x="409" y="470"/>
                      <a:pt x="410" y="468"/>
                    </a:cubicBezTo>
                    <a:cubicBezTo>
                      <a:pt x="412" y="465"/>
                      <a:pt x="414" y="464"/>
                      <a:pt x="415" y="461"/>
                    </a:cubicBezTo>
                    <a:cubicBezTo>
                      <a:pt x="416" y="458"/>
                      <a:pt x="416" y="456"/>
                      <a:pt x="417" y="454"/>
                    </a:cubicBezTo>
                    <a:cubicBezTo>
                      <a:pt x="418" y="452"/>
                      <a:pt x="420" y="451"/>
                      <a:pt x="421" y="449"/>
                    </a:cubicBezTo>
                    <a:cubicBezTo>
                      <a:pt x="422" y="447"/>
                      <a:pt x="423" y="446"/>
                      <a:pt x="424" y="444"/>
                    </a:cubicBezTo>
                    <a:cubicBezTo>
                      <a:pt x="425" y="442"/>
                      <a:pt x="425" y="441"/>
                      <a:pt x="426" y="439"/>
                    </a:cubicBezTo>
                    <a:cubicBezTo>
                      <a:pt x="427" y="437"/>
                      <a:pt x="429" y="437"/>
                      <a:pt x="431" y="435"/>
                    </a:cubicBezTo>
                    <a:cubicBezTo>
                      <a:pt x="434" y="433"/>
                      <a:pt x="435" y="431"/>
                      <a:pt x="439" y="430"/>
                    </a:cubicBezTo>
                    <a:cubicBezTo>
                      <a:pt x="442" y="429"/>
                      <a:pt x="444" y="428"/>
                      <a:pt x="447" y="427"/>
                    </a:cubicBezTo>
                    <a:cubicBezTo>
                      <a:pt x="449" y="427"/>
                      <a:pt x="449" y="426"/>
                      <a:pt x="451" y="426"/>
                    </a:cubicBezTo>
                    <a:cubicBezTo>
                      <a:pt x="456" y="425"/>
                      <a:pt x="459" y="424"/>
                      <a:pt x="465" y="424"/>
                    </a:cubicBezTo>
                    <a:cubicBezTo>
                      <a:pt x="470" y="424"/>
                      <a:pt x="473" y="426"/>
                      <a:pt x="477" y="430"/>
                    </a:cubicBezTo>
                    <a:cubicBezTo>
                      <a:pt x="478" y="431"/>
                      <a:pt x="479" y="433"/>
                      <a:pt x="480" y="434"/>
                    </a:cubicBezTo>
                    <a:cubicBezTo>
                      <a:pt x="482" y="435"/>
                      <a:pt x="484" y="435"/>
                      <a:pt x="486" y="435"/>
                    </a:cubicBezTo>
                    <a:cubicBezTo>
                      <a:pt x="487" y="435"/>
                      <a:pt x="488" y="435"/>
                      <a:pt x="489" y="434"/>
                    </a:cubicBezTo>
                    <a:cubicBezTo>
                      <a:pt x="488" y="432"/>
                      <a:pt x="485" y="433"/>
                      <a:pt x="484" y="432"/>
                    </a:cubicBezTo>
                    <a:cubicBezTo>
                      <a:pt x="483" y="431"/>
                      <a:pt x="482" y="430"/>
                      <a:pt x="482" y="429"/>
                    </a:cubicBezTo>
                    <a:cubicBezTo>
                      <a:pt x="481" y="427"/>
                      <a:pt x="480" y="426"/>
                      <a:pt x="479" y="425"/>
                    </a:cubicBezTo>
                    <a:cubicBezTo>
                      <a:pt x="477" y="423"/>
                      <a:pt x="476" y="421"/>
                      <a:pt x="474" y="419"/>
                    </a:cubicBezTo>
                    <a:cubicBezTo>
                      <a:pt x="472" y="418"/>
                      <a:pt x="471" y="417"/>
                      <a:pt x="469" y="416"/>
                    </a:cubicBezTo>
                    <a:cubicBezTo>
                      <a:pt x="468" y="415"/>
                      <a:pt x="467" y="415"/>
                      <a:pt x="467" y="414"/>
                    </a:cubicBezTo>
                    <a:cubicBezTo>
                      <a:pt x="471" y="414"/>
                      <a:pt x="473" y="414"/>
                      <a:pt x="478" y="414"/>
                    </a:cubicBezTo>
                    <a:cubicBezTo>
                      <a:pt x="479" y="413"/>
                      <a:pt x="480" y="413"/>
                      <a:pt x="481" y="413"/>
                    </a:cubicBezTo>
                    <a:cubicBezTo>
                      <a:pt x="483" y="413"/>
                      <a:pt x="484" y="414"/>
                      <a:pt x="486" y="415"/>
                    </a:cubicBezTo>
                    <a:cubicBezTo>
                      <a:pt x="488" y="415"/>
                      <a:pt x="489" y="415"/>
                      <a:pt x="491" y="415"/>
                    </a:cubicBezTo>
                    <a:cubicBezTo>
                      <a:pt x="493" y="415"/>
                      <a:pt x="494" y="415"/>
                      <a:pt x="494" y="413"/>
                    </a:cubicBezTo>
                    <a:cubicBezTo>
                      <a:pt x="492" y="412"/>
                      <a:pt x="491" y="413"/>
                      <a:pt x="489" y="413"/>
                    </a:cubicBezTo>
                    <a:cubicBezTo>
                      <a:pt x="486" y="411"/>
                      <a:pt x="484" y="410"/>
                      <a:pt x="480" y="410"/>
                    </a:cubicBezTo>
                    <a:cubicBezTo>
                      <a:pt x="478" y="410"/>
                      <a:pt x="478" y="410"/>
                      <a:pt x="478" y="410"/>
                    </a:cubicBezTo>
                    <a:cubicBezTo>
                      <a:pt x="475" y="410"/>
                      <a:pt x="473" y="408"/>
                      <a:pt x="471" y="407"/>
                    </a:cubicBezTo>
                    <a:cubicBezTo>
                      <a:pt x="470" y="406"/>
                      <a:pt x="469" y="406"/>
                      <a:pt x="468" y="405"/>
                    </a:cubicBezTo>
                    <a:cubicBezTo>
                      <a:pt x="466" y="404"/>
                      <a:pt x="466" y="402"/>
                      <a:pt x="464" y="401"/>
                    </a:cubicBezTo>
                    <a:cubicBezTo>
                      <a:pt x="463" y="400"/>
                      <a:pt x="463" y="400"/>
                      <a:pt x="462" y="399"/>
                    </a:cubicBezTo>
                    <a:cubicBezTo>
                      <a:pt x="461" y="399"/>
                      <a:pt x="459" y="398"/>
                      <a:pt x="459" y="397"/>
                    </a:cubicBezTo>
                    <a:cubicBezTo>
                      <a:pt x="459" y="396"/>
                      <a:pt x="460" y="395"/>
                      <a:pt x="461" y="395"/>
                    </a:cubicBezTo>
                    <a:cubicBezTo>
                      <a:pt x="463" y="395"/>
                      <a:pt x="463" y="395"/>
                      <a:pt x="464" y="395"/>
                    </a:cubicBezTo>
                    <a:cubicBezTo>
                      <a:pt x="466" y="395"/>
                      <a:pt x="467" y="395"/>
                      <a:pt x="469" y="394"/>
                    </a:cubicBezTo>
                    <a:cubicBezTo>
                      <a:pt x="472" y="393"/>
                      <a:pt x="474" y="393"/>
                      <a:pt x="476" y="392"/>
                    </a:cubicBezTo>
                    <a:cubicBezTo>
                      <a:pt x="476" y="391"/>
                      <a:pt x="475" y="390"/>
                      <a:pt x="474" y="389"/>
                    </a:cubicBezTo>
                    <a:cubicBezTo>
                      <a:pt x="472" y="388"/>
                      <a:pt x="471" y="387"/>
                      <a:pt x="469" y="386"/>
                    </a:cubicBezTo>
                    <a:cubicBezTo>
                      <a:pt x="468" y="385"/>
                      <a:pt x="468" y="385"/>
                      <a:pt x="467" y="384"/>
                    </a:cubicBezTo>
                    <a:cubicBezTo>
                      <a:pt x="466" y="383"/>
                      <a:pt x="465" y="383"/>
                      <a:pt x="465" y="381"/>
                    </a:cubicBezTo>
                    <a:cubicBezTo>
                      <a:pt x="465" y="380"/>
                      <a:pt x="466" y="380"/>
                      <a:pt x="467" y="379"/>
                    </a:cubicBezTo>
                    <a:cubicBezTo>
                      <a:pt x="467" y="379"/>
                      <a:pt x="466" y="379"/>
                      <a:pt x="466" y="378"/>
                    </a:cubicBezTo>
                    <a:cubicBezTo>
                      <a:pt x="465" y="377"/>
                      <a:pt x="465" y="376"/>
                      <a:pt x="464" y="374"/>
                    </a:cubicBezTo>
                    <a:cubicBezTo>
                      <a:pt x="461" y="371"/>
                      <a:pt x="458" y="370"/>
                      <a:pt x="455" y="367"/>
                    </a:cubicBezTo>
                    <a:cubicBezTo>
                      <a:pt x="454" y="366"/>
                      <a:pt x="453" y="365"/>
                      <a:pt x="452" y="364"/>
                    </a:cubicBezTo>
                    <a:cubicBezTo>
                      <a:pt x="452" y="363"/>
                      <a:pt x="451" y="363"/>
                      <a:pt x="451" y="361"/>
                    </a:cubicBezTo>
                    <a:cubicBezTo>
                      <a:pt x="451" y="356"/>
                      <a:pt x="451" y="356"/>
                      <a:pt x="451" y="356"/>
                    </a:cubicBezTo>
                    <a:cubicBezTo>
                      <a:pt x="451" y="352"/>
                      <a:pt x="448" y="350"/>
                      <a:pt x="447" y="346"/>
                    </a:cubicBezTo>
                    <a:cubicBezTo>
                      <a:pt x="446" y="344"/>
                      <a:pt x="445" y="342"/>
                      <a:pt x="443" y="340"/>
                    </a:cubicBezTo>
                    <a:cubicBezTo>
                      <a:pt x="442" y="339"/>
                      <a:pt x="441" y="338"/>
                      <a:pt x="441" y="337"/>
                    </a:cubicBezTo>
                    <a:cubicBezTo>
                      <a:pt x="441" y="335"/>
                      <a:pt x="442" y="335"/>
                      <a:pt x="444" y="334"/>
                    </a:cubicBezTo>
                    <a:cubicBezTo>
                      <a:pt x="444" y="333"/>
                      <a:pt x="445" y="333"/>
                      <a:pt x="445" y="332"/>
                    </a:cubicBezTo>
                    <a:cubicBezTo>
                      <a:pt x="445" y="332"/>
                      <a:pt x="444" y="332"/>
                      <a:pt x="444" y="331"/>
                    </a:cubicBezTo>
                    <a:cubicBezTo>
                      <a:pt x="442" y="331"/>
                      <a:pt x="440" y="331"/>
                      <a:pt x="438" y="330"/>
                    </a:cubicBezTo>
                    <a:cubicBezTo>
                      <a:pt x="438" y="330"/>
                      <a:pt x="437" y="330"/>
                      <a:pt x="437" y="329"/>
                    </a:cubicBezTo>
                    <a:cubicBezTo>
                      <a:pt x="437" y="327"/>
                      <a:pt x="438" y="326"/>
                      <a:pt x="440" y="325"/>
                    </a:cubicBezTo>
                    <a:cubicBezTo>
                      <a:pt x="441" y="324"/>
                      <a:pt x="441" y="323"/>
                      <a:pt x="442" y="322"/>
                    </a:cubicBezTo>
                    <a:cubicBezTo>
                      <a:pt x="439" y="322"/>
                      <a:pt x="438" y="322"/>
                      <a:pt x="435" y="322"/>
                    </a:cubicBezTo>
                    <a:cubicBezTo>
                      <a:pt x="434" y="323"/>
                      <a:pt x="433" y="324"/>
                      <a:pt x="431" y="324"/>
                    </a:cubicBezTo>
                    <a:cubicBezTo>
                      <a:pt x="431" y="324"/>
                      <a:pt x="431" y="323"/>
                      <a:pt x="431" y="322"/>
                    </a:cubicBezTo>
                    <a:cubicBezTo>
                      <a:pt x="431" y="322"/>
                      <a:pt x="430" y="322"/>
                      <a:pt x="430" y="321"/>
                    </a:cubicBezTo>
                    <a:cubicBezTo>
                      <a:pt x="430" y="318"/>
                      <a:pt x="430" y="318"/>
                      <a:pt x="430" y="318"/>
                    </a:cubicBezTo>
                    <a:cubicBezTo>
                      <a:pt x="430" y="317"/>
                      <a:pt x="431" y="317"/>
                      <a:pt x="431" y="315"/>
                    </a:cubicBezTo>
                    <a:cubicBezTo>
                      <a:pt x="431" y="314"/>
                      <a:pt x="430" y="313"/>
                      <a:pt x="430" y="312"/>
                    </a:cubicBezTo>
                    <a:cubicBezTo>
                      <a:pt x="430" y="311"/>
                      <a:pt x="430" y="308"/>
                      <a:pt x="428" y="308"/>
                    </a:cubicBezTo>
                    <a:cubicBezTo>
                      <a:pt x="427" y="308"/>
                      <a:pt x="427" y="310"/>
                      <a:pt x="426" y="310"/>
                    </a:cubicBezTo>
                    <a:cubicBezTo>
                      <a:pt x="424" y="310"/>
                      <a:pt x="422" y="308"/>
                      <a:pt x="421" y="306"/>
                    </a:cubicBezTo>
                    <a:cubicBezTo>
                      <a:pt x="420" y="305"/>
                      <a:pt x="420" y="303"/>
                      <a:pt x="418" y="303"/>
                    </a:cubicBezTo>
                    <a:cubicBezTo>
                      <a:pt x="417" y="303"/>
                      <a:pt x="417" y="304"/>
                      <a:pt x="416" y="304"/>
                    </a:cubicBezTo>
                    <a:cubicBezTo>
                      <a:pt x="413" y="304"/>
                      <a:pt x="412" y="300"/>
                      <a:pt x="412" y="298"/>
                    </a:cubicBezTo>
                    <a:cubicBezTo>
                      <a:pt x="410" y="298"/>
                      <a:pt x="410" y="298"/>
                      <a:pt x="410" y="298"/>
                    </a:cubicBezTo>
                    <a:cubicBezTo>
                      <a:pt x="410" y="298"/>
                      <a:pt x="410" y="298"/>
                      <a:pt x="409" y="298"/>
                    </a:cubicBezTo>
                    <a:cubicBezTo>
                      <a:pt x="408" y="298"/>
                      <a:pt x="408" y="296"/>
                      <a:pt x="407" y="295"/>
                    </a:cubicBezTo>
                    <a:cubicBezTo>
                      <a:pt x="407" y="294"/>
                      <a:pt x="406" y="294"/>
                      <a:pt x="405" y="294"/>
                    </a:cubicBezTo>
                    <a:cubicBezTo>
                      <a:pt x="403" y="294"/>
                      <a:pt x="400" y="294"/>
                      <a:pt x="400" y="292"/>
                    </a:cubicBezTo>
                    <a:cubicBezTo>
                      <a:pt x="400" y="290"/>
                      <a:pt x="401" y="288"/>
                      <a:pt x="399" y="288"/>
                    </a:cubicBezTo>
                    <a:cubicBezTo>
                      <a:pt x="398" y="288"/>
                      <a:pt x="398" y="290"/>
                      <a:pt x="396" y="290"/>
                    </a:cubicBezTo>
                    <a:cubicBezTo>
                      <a:pt x="395" y="290"/>
                      <a:pt x="394" y="288"/>
                      <a:pt x="393" y="288"/>
                    </a:cubicBezTo>
                    <a:cubicBezTo>
                      <a:pt x="391" y="287"/>
                      <a:pt x="390" y="288"/>
                      <a:pt x="388" y="287"/>
                    </a:cubicBezTo>
                    <a:cubicBezTo>
                      <a:pt x="387" y="286"/>
                      <a:pt x="388" y="284"/>
                      <a:pt x="386" y="284"/>
                    </a:cubicBezTo>
                    <a:cubicBezTo>
                      <a:pt x="386" y="283"/>
                      <a:pt x="385" y="284"/>
                      <a:pt x="385" y="283"/>
                    </a:cubicBezTo>
                    <a:cubicBezTo>
                      <a:pt x="383" y="283"/>
                      <a:pt x="382" y="284"/>
                      <a:pt x="381" y="282"/>
                    </a:cubicBezTo>
                    <a:cubicBezTo>
                      <a:pt x="381" y="280"/>
                      <a:pt x="382" y="278"/>
                      <a:pt x="380" y="281"/>
                    </a:cubicBezTo>
                    <a:cubicBezTo>
                      <a:pt x="377" y="281"/>
                      <a:pt x="377" y="281"/>
                      <a:pt x="377" y="281"/>
                    </a:cubicBezTo>
                    <a:cubicBezTo>
                      <a:pt x="376" y="281"/>
                      <a:pt x="376" y="280"/>
                      <a:pt x="375" y="280"/>
                    </a:cubicBezTo>
                    <a:cubicBezTo>
                      <a:pt x="374" y="279"/>
                      <a:pt x="373" y="280"/>
                      <a:pt x="372" y="279"/>
                    </a:cubicBezTo>
                    <a:cubicBezTo>
                      <a:pt x="369" y="277"/>
                      <a:pt x="373" y="274"/>
                      <a:pt x="368" y="278"/>
                    </a:cubicBezTo>
                    <a:cubicBezTo>
                      <a:pt x="366" y="278"/>
                      <a:pt x="366" y="279"/>
                      <a:pt x="364" y="279"/>
                    </a:cubicBezTo>
                    <a:cubicBezTo>
                      <a:pt x="360" y="279"/>
                      <a:pt x="364" y="277"/>
                      <a:pt x="356" y="277"/>
                    </a:cubicBezTo>
                    <a:cubicBezTo>
                      <a:pt x="353" y="277"/>
                      <a:pt x="351" y="275"/>
                      <a:pt x="348" y="274"/>
                    </a:cubicBezTo>
                    <a:cubicBezTo>
                      <a:pt x="345" y="272"/>
                      <a:pt x="344" y="271"/>
                      <a:pt x="341" y="269"/>
                    </a:cubicBezTo>
                    <a:cubicBezTo>
                      <a:pt x="338" y="268"/>
                      <a:pt x="336" y="268"/>
                      <a:pt x="334" y="267"/>
                    </a:cubicBezTo>
                    <a:cubicBezTo>
                      <a:pt x="332" y="266"/>
                      <a:pt x="331" y="265"/>
                      <a:pt x="329" y="264"/>
                    </a:cubicBezTo>
                    <a:cubicBezTo>
                      <a:pt x="328" y="263"/>
                      <a:pt x="327" y="262"/>
                      <a:pt x="326" y="262"/>
                    </a:cubicBezTo>
                    <a:cubicBezTo>
                      <a:pt x="321" y="262"/>
                      <a:pt x="321" y="262"/>
                      <a:pt x="321" y="262"/>
                    </a:cubicBezTo>
                    <a:cubicBezTo>
                      <a:pt x="319" y="262"/>
                      <a:pt x="318" y="261"/>
                      <a:pt x="316" y="261"/>
                    </a:cubicBezTo>
                    <a:cubicBezTo>
                      <a:pt x="313" y="260"/>
                      <a:pt x="311" y="260"/>
                      <a:pt x="308" y="258"/>
                    </a:cubicBezTo>
                    <a:cubicBezTo>
                      <a:pt x="306" y="257"/>
                      <a:pt x="305" y="257"/>
                      <a:pt x="304" y="255"/>
                    </a:cubicBezTo>
                    <a:cubicBezTo>
                      <a:pt x="302" y="252"/>
                      <a:pt x="301" y="250"/>
                      <a:pt x="298" y="250"/>
                    </a:cubicBezTo>
                    <a:cubicBezTo>
                      <a:pt x="296" y="250"/>
                      <a:pt x="296" y="250"/>
                      <a:pt x="296" y="250"/>
                    </a:cubicBezTo>
                    <a:cubicBezTo>
                      <a:pt x="293" y="250"/>
                      <a:pt x="292" y="251"/>
                      <a:pt x="289" y="251"/>
                    </a:cubicBezTo>
                    <a:cubicBezTo>
                      <a:pt x="286" y="251"/>
                      <a:pt x="286" y="251"/>
                      <a:pt x="286" y="251"/>
                    </a:cubicBezTo>
                    <a:cubicBezTo>
                      <a:pt x="284" y="251"/>
                      <a:pt x="283" y="249"/>
                      <a:pt x="281" y="248"/>
                    </a:cubicBezTo>
                    <a:cubicBezTo>
                      <a:pt x="277" y="247"/>
                      <a:pt x="274" y="247"/>
                      <a:pt x="270" y="247"/>
                    </a:cubicBezTo>
                    <a:cubicBezTo>
                      <a:pt x="267" y="247"/>
                      <a:pt x="265" y="247"/>
                      <a:pt x="263" y="247"/>
                    </a:cubicBezTo>
                    <a:cubicBezTo>
                      <a:pt x="262" y="247"/>
                      <a:pt x="261" y="248"/>
                      <a:pt x="260" y="248"/>
                    </a:cubicBezTo>
                    <a:cubicBezTo>
                      <a:pt x="258" y="248"/>
                      <a:pt x="258" y="248"/>
                      <a:pt x="258" y="248"/>
                    </a:cubicBezTo>
                    <a:cubicBezTo>
                      <a:pt x="255" y="248"/>
                      <a:pt x="253" y="247"/>
                      <a:pt x="250" y="245"/>
                    </a:cubicBezTo>
                    <a:cubicBezTo>
                      <a:pt x="247" y="244"/>
                      <a:pt x="246" y="242"/>
                      <a:pt x="244" y="240"/>
                    </a:cubicBezTo>
                    <a:cubicBezTo>
                      <a:pt x="241" y="238"/>
                      <a:pt x="240" y="237"/>
                      <a:pt x="237" y="237"/>
                    </a:cubicBezTo>
                    <a:cubicBezTo>
                      <a:pt x="235" y="236"/>
                      <a:pt x="234" y="236"/>
                      <a:pt x="232" y="235"/>
                    </a:cubicBezTo>
                    <a:cubicBezTo>
                      <a:pt x="231" y="235"/>
                      <a:pt x="230" y="235"/>
                      <a:pt x="229" y="234"/>
                    </a:cubicBezTo>
                    <a:cubicBezTo>
                      <a:pt x="228" y="233"/>
                      <a:pt x="228" y="232"/>
                      <a:pt x="228" y="230"/>
                    </a:cubicBezTo>
                    <a:cubicBezTo>
                      <a:pt x="227" y="228"/>
                      <a:pt x="222" y="229"/>
                      <a:pt x="222" y="226"/>
                    </a:cubicBezTo>
                    <a:cubicBezTo>
                      <a:pt x="222" y="225"/>
                      <a:pt x="224" y="225"/>
                      <a:pt x="224" y="224"/>
                    </a:cubicBezTo>
                    <a:cubicBezTo>
                      <a:pt x="224" y="223"/>
                      <a:pt x="224" y="222"/>
                      <a:pt x="224" y="221"/>
                    </a:cubicBezTo>
                    <a:cubicBezTo>
                      <a:pt x="224" y="219"/>
                      <a:pt x="228" y="216"/>
                      <a:pt x="224" y="216"/>
                    </a:cubicBezTo>
                    <a:cubicBezTo>
                      <a:pt x="223" y="217"/>
                      <a:pt x="222" y="217"/>
                      <a:pt x="220" y="218"/>
                    </a:cubicBezTo>
                    <a:cubicBezTo>
                      <a:pt x="219" y="219"/>
                      <a:pt x="219" y="221"/>
                      <a:pt x="218" y="222"/>
                    </a:cubicBezTo>
                    <a:cubicBezTo>
                      <a:pt x="218" y="222"/>
                      <a:pt x="217" y="222"/>
                      <a:pt x="216" y="222"/>
                    </a:cubicBezTo>
                    <a:cubicBezTo>
                      <a:pt x="215" y="222"/>
                      <a:pt x="213" y="221"/>
                      <a:pt x="213" y="220"/>
                    </a:cubicBezTo>
                    <a:cubicBezTo>
                      <a:pt x="213" y="219"/>
                      <a:pt x="213" y="218"/>
                      <a:pt x="212" y="217"/>
                    </a:cubicBezTo>
                    <a:cubicBezTo>
                      <a:pt x="211" y="216"/>
                      <a:pt x="210" y="217"/>
                      <a:pt x="208" y="216"/>
                    </a:cubicBezTo>
                    <a:cubicBezTo>
                      <a:pt x="207" y="216"/>
                      <a:pt x="207" y="215"/>
                      <a:pt x="206" y="215"/>
                    </a:cubicBezTo>
                    <a:cubicBezTo>
                      <a:pt x="205" y="215"/>
                      <a:pt x="204" y="216"/>
                      <a:pt x="204" y="217"/>
                    </a:cubicBezTo>
                    <a:cubicBezTo>
                      <a:pt x="203" y="224"/>
                      <a:pt x="205" y="220"/>
                      <a:pt x="201" y="219"/>
                    </a:cubicBezTo>
                    <a:cubicBezTo>
                      <a:pt x="200" y="219"/>
                      <a:pt x="199" y="219"/>
                      <a:pt x="198" y="218"/>
                    </a:cubicBezTo>
                    <a:cubicBezTo>
                      <a:pt x="197" y="218"/>
                      <a:pt x="197" y="217"/>
                      <a:pt x="196" y="216"/>
                    </a:cubicBezTo>
                    <a:cubicBezTo>
                      <a:pt x="195" y="215"/>
                      <a:pt x="194" y="215"/>
                      <a:pt x="193" y="215"/>
                    </a:cubicBezTo>
                    <a:cubicBezTo>
                      <a:pt x="193" y="213"/>
                      <a:pt x="195" y="213"/>
                      <a:pt x="195" y="211"/>
                    </a:cubicBezTo>
                    <a:cubicBezTo>
                      <a:pt x="195" y="210"/>
                      <a:pt x="195" y="210"/>
                      <a:pt x="194" y="209"/>
                    </a:cubicBezTo>
                    <a:cubicBezTo>
                      <a:pt x="192" y="207"/>
                      <a:pt x="192" y="205"/>
                      <a:pt x="192" y="210"/>
                    </a:cubicBezTo>
                    <a:cubicBezTo>
                      <a:pt x="190" y="210"/>
                      <a:pt x="190" y="210"/>
                      <a:pt x="190" y="210"/>
                    </a:cubicBezTo>
                    <a:cubicBezTo>
                      <a:pt x="189" y="210"/>
                      <a:pt x="188" y="209"/>
                      <a:pt x="186" y="209"/>
                    </a:cubicBezTo>
                    <a:cubicBezTo>
                      <a:pt x="179" y="209"/>
                      <a:pt x="186" y="212"/>
                      <a:pt x="179" y="204"/>
                    </a:cubicBezTo>
                    <a:cubicBezTo>
                      <a:pt x="178" y="203"/>
                      <a:pt x="176" y="203"/>
                      <a:pt x="175" y="201"/>
                    </a:cubicBezTo>
                    <a:cubicBezTo>
                      <a:pt x="174" y="200"/>
                      <a:pt x="174" y="199"/>
                      <a:pt x="173" y="198"/>
                    </a:cubicBezTo>
                    <a:cubicBezTo>
                      <a:pt x="173" y="197"/>
                      <a:pt x="173" y="196"/>
                      <a:pt x="173" y="196"/>
                    </a:cubicBezTo>
                    <a:cubicBezTo>
                      <a:pt x="172" y="196"/>
                      <a:pt x="171" y="197"/>
                      <a:pt x="171" y="198"/>
                    </a:cubicBezTo>
                    <a:cubicBezTo>
                      <a:pt x="171" y="201"/>
                      <a:pt x="171" y="201"/>
                      <a:pt x="171" y="201"/>
                    </a:cubicBezTo>
                    <a:cubicBezTo>
                      <a:pt x="171" y="204"/>
                      <a:pt x="172" y="203"/>
                      <a:pt x="169" y="202"/>
                    </a:cubicBezTo>
                    <a:cubicBezTo>
                      <a:pt x="168" y="202"/>
                      <a:pt x="168" y="201"/>
                      <a:pt x="167" y="201"/>
                    </a:cubicBezTo>
                    <a:cubicBezTo>
                      <a:pt x="166" y="199"/>
                      <a:pt x="165" y="197"/>
                      <a:pt x="164" y="195"/>
                    </a:cubicBezTo>
                    <a:cubicBezTo>
                      <a:pt x="164" y="193"/>
                      <a:pt x="163" y="193"/>
                      <a:pt x="163" y="191"/>
                    </a:cubicBezTo>
                    <a:cubicBezTo>
                      <a:pt x="163" y="189"/>
                      <a:pt x="165" y="188"/>
                      <a:pt x="165" y="185"/>
                    </a:cubicBezTo>
                    <a:cubicBezTo>
                      <a:pt x="165" y="183"/>
                      <a:pt x="163" y="181"/>
                      <a:pt x="163" y="179"/>
                    </a:cubicBezTo>
                    <a:cubicBezTo>
                      <a:pt x="163" y="176"/>
                      <a:pt x="164" y="175"/>
                      <a:pt x="166" y="174"/>
                    </a:cubicBezTo>
                    <a:cubicBezTo>
                      <a:pt x="167" y="173"/>
                      <a:pt x="168" y="173"/>
                      <a:pt x="170" y="172"/>
                    </a:cubicBezTo>
                    <a:cubicBezTo>
                      <a:pt x="171" y="171"/>
                      <a:pt x="172" y="169"/>
                      <a:pt x="173" y="168"/>
                    </a:cubicBezTo>
                    <a:cubicBezTo>
                      <a:pt x="174" y="167"/>
                      <a:pt x="174" y="167"/>
                      <a:pt x="175" y="167"/>
                    </a:cubicBezTo>
                    <a:cubicBezTo>
                      <a:pt x="176" y="166"/>
                      <a:pt x="177" y="166"/>
                      <a:pt x="177" y="165"/>
                    </a:cubicBezTo>
                    <a:cubicBezTo>
                      <a:pt x="177" y="164"/>
                      <a:pt x="176" y="164"/>
                      <a:pt x="176" y="163"/>
                    </a:cubicBezTo>
                    <a:cubicBezTo>
                      <a:pt x="175" y="162"/>
                      <a:pt x="175" y="161"/>
                      <a:pt x="175" y="160"/>
                    </a:cubicBezTo>
                    <a:cubicBezTo>
                      <a:pt x="175" y="156"/>
                      <a:pt x="175" y="156"/>
                      <a:pt x="175" y="156"/>
                    </a:cubicBezTo>
                    <a:cubicBezTo>
                      <a:pt x="172" y="157"/>
                      <a:pt x="172" y="159"/>
                      <a:pt x="171" y="161"/>
                    </a:cubicBezTo>
                    <a:cubicBezTo>
                      <a:pt x="169" y="164"/>
                      <a:pt x="167" y="165"/>
                      <a:pt x="164" y="167"/>
                    </a:cubicBezTo>
                    <a:cubicBezTo>
                      <a:pt x="163" y="168"/>
                      <a:pt x="163" y="170"/>
                      <a:pt x="163" y="173"/>
                    </a:cubicBezTo>
                    <a:cubicBezTo>
                      <a:pt x="162" y="176"/>
                      <a:pt x="162" y="178"/>
                      <a:pt x="162" y="180"/>
                    </a:cubicBezTo>
                    <a:cubicBezTo>
                      <a:pt x="162" y="185"/>
                      <a:pt x="162" y="185"/>
                      <a:pt x="162" y="185"/>
                    </a:cubicBezTo>
                    <a:cubicBezTo>
                      <a:pt x="161" y="186"/>
                      <a:pt x="161" y="186"/>
                      <a:pt x="159" y="186"/>
                    </a:cubicBezTo>
                    <a:cubicBezTo>
                      <a:pt x="158" y="186"/>
                      <a:pt x="157" y="185"/>
                      <a:pt x="156" y="185"/>
                    </a:cubicBezTo>
                    <a:cubicBezTo>
                      <a:pt x="155" y="185"/>
                      <a:pt x="154" y="185"/>
                      <a:pt x="154" y="186"/>
                    </a:cubicBezTo>
                    <a:cubicBezTo>
                      <a:pt x="154" y="188"/>
                      <a:pt x="156" y="188"/>
                      <a:pt x="157" y="189"/>
                    </a:cubicBezTo>
                    <a:cubicBezTo>
                      <a:pt x="158" y="190"/>
                      <a:pt x="158" y="190"/>
                      <a:pt x="158" y="191"/>
                    </a:cubicBezTo>
                    <a:cubicBezTo>
                      <a:pt x="158" y="194"/>
                      <a:pt x="157" y="194"/>
                      <a:pt x="155" y="196"/>
                    </a:cubicBezTo>
                    <a:cubicBezTo>
                      <a:pt x="154" y="198"/>
                      <a:pt x="153" y="200"/>
                      <a:pt x="151" y="202"/>
                    </a:cubicBezTo>
                    <a:cubicBezTo>
                      <a:pt x="150" y="203"/>
                      <a:pt x="149" y="203"/>
                      <a:pt x="148" y="204"/>
                    </a:cubicBezTo>
                    <a:cubicBezTo>
                      <a:pt x="148" y="205"/>
                      <a:pt x="147" y="205"/>
                      <a:pt x="147" y="206"/>
                    </a:cubicBezTo>
                    <a:cubicBezTo>
                      <a:pt x="147" y="208"/>
                      <a:pt x="148" y="210"/>
                      <a:pt x="150" y="211"/>
                    </a:cubicBezTo>
                    <a:cubicBezTo>
                      <a:pt x="150" y="213"/>
                      <a:pt x="149" y="213"/>
                      <a:pt x="148" y="214"/>
                    </a:cubicBezTo>
                    <a:cubicBezTo>
                      <a:pt x="146" y="216"/>
                      <a:pt x="146" y="218"/>
                      <a:pt x="144" y="219"/>
                    </a:cubicBezTo>
                    <a:cubicBezTo>
                      <a:pt x="141" y="222"/>
                      <a:pt x="139" y="225"/>
                      <a:pt x="136" y="225"/>
                    </a:cubicBezTo>
                    <a:cubicBezTo>
                      <a:pt x="133" y="225"/>
                      <a:pt x="133" y="225"/>
                      <a:pt x="133" y="225"/>
                    </a:cubicBezTo>
                    <a:cubicBezTo>
                      <a:pt x="127" y="224"/>
                      <a:pt x="127" y="224"/>
                      <a:pt x="127" y="224"/>
                    </a:cubicBezTo>
                    <a:cubicBezTo>
                      <a:pt x="125" y="225"/>
                      <a:pt x="124" y="228"/>
                      <a:pt x="122" y="228"/>
                    </a:cubicBezTo>
                    <a:cubicBezTo>
                      <a:pt x="119" y="228"/>
                      <a:pt x="118" y="225"/>
                      <a:pt x="116" y="223"/>
                    </a:cubicBezTo>
                    <a:cubicBezTo>
                      <a:pt x="115" y="222"/>
                      <a:pt x="114" y="221"/>
                      <a:pt x="113" y="219"/>
                    </a:cubicBezTo>
                    <a:cubicBezTo>
                      <a:pt x="112" y="219"/>
                      <a:pt x="111" y="218"/>
                      <a:pt x="111" y="217"/>
                    </a:cubicBezTo>
                    <a:cubicBezTo>
                      <a:pt x="111" y="216"/>
                      <a:pt x="113" y="217"/>
                      <a:pt x="113" y="216"/>
                    </a:cubicBezTo>
                    <a:cubicBezTo>
                      <a:pt x="113" y="215"/>
                      <a:pt x="112" y="215"/>
                      <a:pt x="112" y="214"/>
                    </a:cubicBezTo>
                    <a:cubicBezTo>
                      <a:pt x="111" y="212"/>
                      <a:pt x="111" y="212"/>
                      <a:pt x="111" y="210"/>
                    </a:cubicBezTo>
                    <a:cubicBezTo>
                      <a:pt x="111" y="208"/>
                      <a:pt x="111" y="208"/>
                      <a:pt x="111" y="208"/>
                    </a:cubicBezTo>
                    <a:cubicBezTo>
                      <a:pt x="111" y="205"/>
                      <a:pt x="109" y="204"/>
                      <a:pt x="108" y="202"/>
                    </a:cubicBezTo>
                    <a:cubicBezTo>
                      <a:pt x="107" y="201"/>
                      <a:pt x="107" y="201"/>
                      <a:pt x="107" y="200"/>
                    </a:cubicBezTo>
                    <a:cubicBezTo>
                      <a:pt x="107" y="199"/>
                      <a:pt x="108" y="199"/>
                      <a:pt x="109" y="199"/>
                    </a:cubicBezTo>
                    <a:cubicBezTo>
                      <a:pt x="109" y="199"/>
                      <a:pt x="110" y="199"/>
                      <a:pt x="111" y="199"/>
                    </a:cubicBezTo>
                    <a:cubicBezTo>
                      <a:pt x="111" y="199"/>
                      <a:pt x="112" y="199"/>
                      <a:pt x="112" y="199"/>
                    </a:cubicBezTo>
                    <a:cubicBezTo>
                      <a:pt x="115" y="199"/>
                      <a:pt x="115" y="199"/>
                      <a:pt x="115" y="199"/>
                    </a:cubicBezTo>
                    <a:cubicBezTo>
                      <a:pt x="117" y="199"/>
                      <a:pt x="117" y="198"/>
                      <a:pt x="117" y="197"/>
                    </a:cubicBezTo>
                    <a:cubicBezTo>
                      <a:pt x="118" y="195"/>
                      <a:pt x="118" y="195"/>
                      <a:pt x="118" y="193"/>
                    </a:cubicBezTo>
                    <a:cubicBezTo>
                      <a:pt x="118" y="191"/>
                      <a:pt x="116" y="190"/>
                      <a:pt x="114" y="189"/>
                    </a:cubicBezTo>
                    <a:cubicBezTo>
                      <a:pt x="113" y="189"/>
                      <a:pt x="114" y="187"/>
                      <a:pt x="113" y="186"/>
                    </a:cubicBezTo>
                    <a:cubicBezTo>
                      <a:pt x="112" y="186"/>
                      <a:pt x="112" y="185"/>
                      <a:pt x="112" y="184"/>
                    </a:cubicBezTo>
                    <a:cubicBezTo>
                      <a:pt x="112" y="181"/>
                      <a:pt x="112" y="181"/>
                      <a:pt x="112" y="181"/>
                    </a:cubicBezTo>
                    <a:cubicBezTo>
                      <a:pt x="112" y="179"/>
                      <a:pt x="110" y="179"/>
                      <a:pt x="110" y="178"/>
                    </a:cubicBezTo>
                    <a:cubicBezTo>
                      <a:pt x="109" y="177"/>
                      <a:pt x="109" y="176"/>
                      <a:pt x="108" y="176"/>
                    </a:cubicBezTo>
                    <a:cubicBezTo>
                      <a:pt x="106" y="176"/>
                      <a:pt x="107" y="181"/>
                      <a:pt x="105" y="181"/>
                    </a:cubicBezTo>
                    <a:cubicBezTo>
                      <a:pt x="104" y="181"/>
                      <a:pt x="103" y="180"/>
                      <a:pt x="103" y="179"/>
                    </a:cubicBezTo>
                    <a:cubicBezTo>
                      <a:pt x="103" y="178"/>
                      <a:pt x="102" y="178"/>
                      <a:pt x="102" y="177"/>
                    </a:cubicBezTo>
                    <a:cubicBezTo>
                      <a:pt x="101" y="177"/>
                      <a:pt x="100" y="177"/>
                      <a:pt x="100" y="176"/>
                    </a:cubicBezTo>
                    <a:cubicBezTo>
                      <a:pt x="100" y="175"/>
                      <a:pt x="101" y="174"/>
                      <a:pt x="101" y="173"/>
                    </a:cubicBezTo>
                    <a:cubicBezTo>
                      <a:pt x="101" y="170"/>
                      <a:pt x="98" y="168"/>
                      <a:pt x="96" y="166"/>
                    </a:cubicBezTo>
                    <a:cubicBezTo>
                      <a:pt x="93" y="164"/>
                      <a:pt x="92" y="163"/>
                      <a:pt x="90" y="162"/>
                    </a:cubicBezTo>
                    <a:cubicBezTo>
                      <a:pt x="87" y="160"/>
                      <a:pt x="86" y="159"/>
                      <a:pt x="84" y="158"/>
                    </a:cubicBezTo>
                    <a:cubicBezTo>
                      <a:pt x="82" y="158"/>
                      <a:pt x="81" y="158"/>
                      <a:pt x="80" y="158"/>
                    </a:cubicBezTo>
                    <a:cubicBezTo>
                      <a:pt x="78" y="157"/>
                      <a:pt x="77" y="157"/>
                      <a:pt x="75" y="157"/>
                    </a:cubicBezTo>
                    <a:cubicBezTo>
                      <a:pt x="73" y="157"/>
                      <a:pt x="73" y="158"/>
                      <a:pt x="71" y="158"/>
                    </a:cubicBezTo>
                    <a:cubicBezTo>
                      <a:pt x="69" y="158"/>
                      <a:pt x="69" y="158"/>
                      <a:pt x="69" y="158"/>
                    </a:cubicBezTo>
                    <a:cubicBezTo>
                      <a:pt x="69" y="158"/>
                      <a:pt x="69" y="157"/>
                      <a:pt x="68" y="156"/>
                    </a:cubicBezTo>
                    <a:cubicBezTo>
                      <a:pt x="67" y="155"/>
                      <a:pt x="66" y="156"/>
                      <a:pt x="65" y="156"/>
                    </a:cubicBezTo>
                    <a:cubicBezTo>
                      <a:pt x="64" y="155"/>
                      <a:pt x="63" y="154"/>
                      <a:pt x="63" y="153"/>
                    </a:cubicBezTo>
                    <a:cubicBezTo>
                      <a:pt x="63" y="152"/>
                      <a:pt x="65" y="151"/>
                      <a:pt x="65" y="150"/>
                    </a:cubicBezTo>
                    <a:cubicBezTo>
                      <a:pt x="65" y="149"/>
                      <a:pt x="64" y="148"/>
                      <a:pt x="63" y="148"/>
                    </a:cubicBezTo>
                    <a:cubicBezTo>
                      <a:pt x="62" y="148"/>
                      <a:pt x="62" y="148"/>
                      <a:pt x="61" y="148"/>
                    </a:cubicBezTo>
                    <a:cubicBezTo>
                      <a:pt x="58" y="148"/>
                      <a:pt x="64" y="147"/>
                      <a:pt x="64" y="146"/>
                    </a:cubicBezTo>
                    <a:cubicBezTo>
                      <a:pt x="67" y="145"/>
                      <a:pt x="68" y="144"/>
                      <a:pt x="71" y="144"/>
                    </a:cubicBezTo>
                    <a:cubicBezTo>
                      <a:pt x="71" y="143"/>
                      <a:pt x="71" y="142"/>
                      <a:pt x="72" y="142"/>
                    </a:cubicBezTo>
                    <a:cubicBezTo>
                      <a:pt x="75" y="142"/>
                      <a:pt x="75" y="142"/>
                      <a:pt x="75" y="142"/>
                    </a:cubicBezTo>
                    <a:cubicBezTo>
                      <a:pt x="78" y="142"/>
                      <a:pt x="80" y="142"/>
                      <a:pt x="82" y="142"/>
                    </a:cubicBezTo>
                    <a:cubicBezTo>
                      <a:pt x="83" y="142"/>
                      <a:pt x="84" y="141"/>
                      <a:pt x="84" y="141"/>
                    </a:cubicBezTo>
                    <a:cubicBezTo>
                      <a:pt x="87" y="141"/>
                      <a:pt x="88" y="144"/>
                      <a:pt x="90" y="144"/>
                    </a:cubicBezTo>
                    <a:cubicBezTo>
                      <a:pt x="91" y="144"/>
                      <a:pt x="92" y="144"/>
                      <a:pt x="93" y="144"/>
                    </a:cubicBezTo>
                    <a:cubicBezTo>
                      <a:pt x="95" y="144"/>
                      <a:pt x="96" y="144"/>
                      <a:pt x="98" y="145"/>
                    </a:cubicBezTo>
                    <a:cubicBezTo>
                      <a:pt x="99" y="145"/>
                      <a:pt x="100" y="145"/>
                      <a:pt x="102" y="146"/>
                    </a:cubicBezTo>
                    <a:cubicBezTo>
                      <a:pt x="103" y="147"/>
                      <a:pt x="104" y="149"/>
                      <a:pt x="106" y="149"/>
                    </a:cubicBezTo>
                    <a:cubicBezTo>
                      <a:pt x="107" y="149"/>
                      <a:pt x="108" y="148"/>
                      <a:pt x="110" y="147"/>
                    </a:cubicBezTo>
                    <a:cubicBezTo>
                      <a:pt x="111" y="146"/>
                      <a:pt x="112" y="146"/>
                      <a:pt x="114" y="145"/>
                    </a:cubicBezTo>
                    <a:cubicBezTo>
                      <a:pt x="115" y="144"/>
                      <a:pt x="114" y="144"/>
                      <a:pt x="115" y="143"/>
                    </a:cubicBezTo>
                    <a:cubicBezTo>
                      <a:pt x="117" y="140"/>
                      <a:pt x="117" y="138"/>
                      <a:pt x="119" y="135"/>
                    </a:cubicBezTo>
                    <a:cubicBezTo>
                      <a:pt x="121" y="132"/>
                      <a:pt x="124" y="130"/>
                      <a:pt x="128" y="129"/>
                    </a:cubicBezTo>
                    <a:cubicBezTo>
                      <a:pt x="131" y="129"/>
                      <a:pt x="132" y="128"/>
                      <a:pt x="135" y="127"/>
                    </a:cubicBezTo>
                    <a:cubicBezTo>
                      <a:pt x="136" y="127"/>
                      <a:pt x="137" y="126"/>
                      <a:pt x="138" y="126"/>
                    </a:cubicBezTo>
                    <a:cubicBezTo>
                      <a:pt x="140" y="126"/>
                      <a:pt x="141" y="128"/>
                      <a:pt x="143" y="130"/>
                    </a:cubicBezTo>
                    <a:cubicBezTo>
                      <a:pt x="144" y="131"/>
                      <a:pt x="145" y="131"/>
                      <a:pt x="145" y="132"/>
                    </a:cubicBezTo>
                    <a:cubicBezTo>
                      <a:pt x="146" y="133"/>
                      <a:pt x="147" y="142"/>
                      <a:pt x="149" y="136"/>
                    </a:cubicBezTo>
                    <a:cubicBezTo>
                      <a:pt x="149" y="135"/>
                      <a:pt x="150" y="133"/>
                      <a:pt x="151" y="133"/>
                    </a:cubicBezTo>
                    <a:cubicBezTo>
                      <a:pt x="153" y="133"/>
                      <a:pt x="153" y="134"/>
                      <a:pt x="154" y="135"/>
                    </a:cubicBezTo>
                    <a:cubicBezTo>
                      <a:pt x="157" y="135"/>
                      <a:pt x="157" y="135"/>
                      <a:pt x="157" y="135"/>
                    </a:cubicBezTo>
                    <a:cubicBezTo>
                      <a:pt x="159" y="135"/>
                      <a:pt x="159" y="134"/>
                      <a:pt x="160" y="133"/>
                    </a:cubicBezTo>
                    <a:cubicBezTo>
                      <a:pt x="161" y="132"/>
                      <a:pt x="161" y="132"/>
                      <a:pt x="161" y="132"/>
                    </a:cubicBezTo>
                    <a:cubicBezTo>
                      <a:pt x="162" y="132"/>
                      <a:pt x="163" y="133"/>
                      <a:pt x="163" y="133"/>
                    </a:cubicBezTo>
                    <a:cubicBezTo>
                      <a:pt x="164" y="135"/>
                      <a:pt x="164" y="136"/>
                      <a:pt x="164" y="138"/>
                    </a:cubicBezTo>
                    <a:cubicBezTo>
                      <a:pt x="164" y="139"/>
                      <a:pt x="164" y="140"/>
                      <a:pt x="164" y="141"/>
                    </a:cubicBezTo>
                    <a:cubicBezTo>
                      <a:pt x="164" y="146"/>
                      <a:pt x="166" y="139"/>
                      <a:pt x="166" y="138"/>
                    </a:cubicBezTo>
                    <a:cubicBezTo>
                      <a:pt x="166" y="133"/>
                      <a:pt x="166" y="133"/>
                      <a:pt x="166" y="133"/>
                    </a:cubicBezTo>
                    <a:cubicBezTo>
                      <a:pt x="167" y="132"/>
                      <a:pt x="167" y="132"/>
                      <a:pt x="167" y="132"/>
                    </a:cubicBezTo>
                    <a:cubicBezTo>
                      <a:pt x="169" y="132"/>
                      <a:pt x="168" y="137"/>
                      <a:pt x="171" y="137"/>
                    </a:cubicBezTo>
                    <a:cubicBezTo>
                      <a:pt x="172" y="131"/>
                      <a:pt x="172" y="131"/>
                      <a:pt x="172" y="131"/>
                    </a:cubicBezTo>
                    <a:cubicBezTo>
                      <a:pt x="172" y="130"/>
                      <a:pt x="166" y="127"/>
                      <a:pt x="171" y="127"/>
                    </a:cubicBezTo>
                    <a:cubicBezTo>
                      <a:pt x="173" y="127"/>
                      <a:pt x="174" y="127"/>
                      <a:pt x="176" y="127"/>
                    </a:cubicBezTo>
                    <a:cubicBezTo>
                      <a:pt x="177" y="127"/>
                      <a:pt x="178" y="126"/>
                      <a:pt x="178" y="125"/>
                    </a:cubicBezTo>
                    <a:cubicBezTo>
                      <a:pt x="178" y="124"/>
                      <a:pt x="177" y="123"/>
                      <a:pt x="177" y="122"/>
                    </a:cubicBezTo>
                    <a:cubicBezTo>
                      <a:pt x="177" y="120"/>
                      <a:pt x="179" y="119"/>
                      <a:pt x="179" y="117"/>
                    </a:cubicBezTo>
                    <a:cubicBezTo>
                      <a:pt x="177" y="116"/>
                      <a:pt x="177" y="116"/>
                      <a:pt x="177" y="116"/>
                    </a:cubicBezTo>
                    <a:cubicBezTo>
                      <a:pt x="175" y="116"/>
                      <a:pt x="174" y="117"/>
                      <a:pt x="172" y="117"/>
                    </a:cubicBezTo>
                    <a:cubicBezTo>
                      <a:pt x="172" y="117"/>
                      <a:pt x="172" y="117"/>
                      <a:pt x="171" y="117"/>
                    </a:cubicBezTo>
                    <a:cubicBezTo>
                      <a:pt x="171" y="115"/>
                      <a:pt x="173" y="115"/>
                      <a:pt x="174" y="114"/>
                    </a:cubicBezTo>
                    <a:cubicBezTo>
                      <a:pt x="176" y="113"/>
                      <a:pt x="177" y="112"/>
                      <a:pt x="178" y="110"/>
                    </a:cubicBezTo>
                    <a:cubicBezTo>
                      <a:pt x="178" y="110"/>
                      <a:pt x="179" y="109"/>
                      <a:pt x="179" y="108"/>
                    </a:cubicBezTo>
                    <a:cubicBezTo>
                      <a:pt x="179" y="107"/>
                      <a:pt x="178" y="106"/>
                      <a:pt x="177" y="106"/>
                    </a:cubicBezTo>
                    <a:cubicBezTo>
                      <a:pt x="175" y="106"/>
                      <a:pt x="174" y="107"/>
                      <a:pt x="173" y="108"/>
                    </a:cubicBezTo>
                    <a:cubicBezTo>
                      <a:pt x="170" y="109"/>
                      <a:pt x="168" y="110"/>
                      <a:pt x="165" y="111"/>
                    </a:cubicBezTo>
                    <a:cubicBezTo>
                      <a:pt x="164" y="111"/>
                      <a:pt x="163" y="112"/>
                      <a:pt x="162" y="113"/>
                    </a:cubicBezTo>
                    <a:cubicBezTo>
                      <a:pt x="161" y="113"/>
                      <a:pt x="161" y="114"/>
                      <a:pt x="161" y="114"/>
                    </a:cubicBezTo>
                    <a:cubicBezTo>
                      <a:pt x="157" y="114"/>
                      <a:pt x="157" y="114"/>
                      <a:pt x="157" y="114"/>
                    </a:cubicBezTo>
                    <a:cubicBezTo>
                      <a:pt x="155" y="114"/>
                      <a:pt x="155" y="114"/>
                      <a:pt x="153" y="114"/>
                    </a:cubicBezTo>
                    <a:cubicBezTo>
                      <a:pt x="151" y="114"/>
                      <a:pt x="151" y="114"/>
                      <a:pt x="151" y="114"/>
                    </a:cubicBezTo>
                    <a:cubicBezTo>
                      <a:pt x="149" y="114"/>
                      <a:pt x="149" y="114"/>
                      <a:pt x="147" y="113"/>
                    </a:cubicBezTo>
                    <a:cubicBezTo>
                      <a:pt x="145" y="113"/>
                      <a:pt x="144" y="113"/>
                      <a:pt x="142" y="113"/>
                    </a:cubicBezTo>
                    <a:cubicBezTo>
                      <a:pt x="139" y="113"/>
                      <a:pt x="137" y="113"/>
                      <a:pt x="134" y="113"/>
                    </a:cubicBezTo>
                    <a:cubicBezTo>
                      <a:pt x="133" y="114"/>
                      <a:pt x="133" y="114"/>
                      <a:pt x="131" y="114"/>
                    </a:cubicBezTo>
                    <a:cubicBezTo>
                      <a:pt x="127" y="114"/>
                      <a:pt x="127" y="114"/>
                      <a:pt x="127" y="114"/>
                    </a:cubicBezTo>
                    <a:cubicBezTo>
                      <a:pt x="124" y="114"/>
                      <a:pt x="123" y="116"/>
                      <a:pt x="121" y="116"/>
                    </a:cubicBezTo>
                    <a:cubicBezTo>
                      <a:pt x="117" y="116"/>
                      <a:pt x="115" y="115"/>
                      <a:pt x="112" y="115"/>
                    </a:cubicBezTo>
                    <a:cubicBezTo>
                      <a:pt x="109" y="115"/>
                      <a:pt x="108" y="116"/>
                      <a:pt x="106" y="118"/>
                    </a:cubicBezTo>
                    <a:cubicBezTo>
                      <a:pt x="105" y="118"/>
                      <a:pt x="105" y="119"/>
                      <a:pt x="104" y="119"/>
                    </a:cubicBezTo>
                    <a:cubicBezTo>
                      <a:pt x="101" y="119"/>
                      <a:pt x="101" y="116"/>
                      <a:pt x="99" y="114"/>
                    </a:cubicBezTo>
                    <a:cubicBezTo>
                      <a:pt x="98" y="113"/>
                      <a:pt x="98" y="112"/>
                      <a:pt x="97" y="112"/>
                    </a:cubicBezTo>
                    <a:cubicBezTo>
                      <a:pt x="95" y="112"/>
                      <a:pt x="95" y="112"/>
                      <a:pt x="93" y="113"/>
                    </a:cubicBezTo>
                    <a:cubicBezTo>
                      <a:pt x="90" y="113"/>
                      <a:pt x="89" y="114"/>
                      <a:pt x="86" y="115"/>
                    </a:cubicBezTo>
                    <a:cubicBezTo>
                      <a:pt x="84" y="116"/>
                      <a:pt x="83" y="117"/>
                      <a:pt x="81" y="117"/>
                    </a:cubicBezTo>
                    <a:cubicBezTo>
                      <a:pt x="79" y="117"/>
                      <a:pt x="79" y="115"/>
                      <a:pt x="78" y="113"/>
                    </a:cubicBezTo>
                    <a:cubicBezTo>
                      <a:pt x="78" y="111"/>
                      <a:pt x="77" y="110"/>
                      <a:pt x="75" y="110"/>
                    </a:cubicBezTo>
                    <a:cubicBezTo>
                      <a:pt x="72" y="109"/>
                      <a:pt x="71" y="108"/>
                      <a:pt x="68" y="107"/>
                    </a:cubicBezTo>
                    <a:cubicBezTo>
                      <a:pt x="67" y="106"/>
                      <a:pt x="66" y="106"/>
                      <a:pt x="66" y="105"/>
                    </a:cubicBezTo>
                    <a:cubicBezTo>
                      <a:pt x="66" y="100"/>
                      <a:pt x="70" y="101"/>
                      <a:pt x="64" y="101"/>
                    </a:cubicBezTo>
                    <a:cubicBezTo>
                      <a:pt x="62" y="101"/>
                      <a:pt x="63" y="99"/>
                      <a:pt x="62" y="98"/>
                    </a:cubicBezTo>
                    <a:cubicBezTo>
                      <a:pt x="62" y="97"/>
                      <a:pt x="60" y="97"/>
                      <a:pt x="60" y="96"/>
                    </a:cubicBezTo>
                    <a:cubicBezTo>
                      <a:pt x="60" y="92"/>
                      <a:pt x="60" y="92"/>
                      <a:pt x="60" y="92"/>
                    </a:cubicBezTo>
                    <a:cubicBezTo>
                      <a:pt x="60" y="90"/>
                      <a:pt x="59" y="90"/>
                      <a:pt x="59" y="88"/>
                    </a:cubicBezTo>
                    <a:cubicBezTo>
                      <a:pt x="59" y="86"/>
                      <a:pt x="64" y="82"/>
                      <a:pt x="62" y="82"/>
                    </a:cubicBezTo>
                    <a:cubicBezTo>
                      <a:pt x="61" y="82"/>
                      <a:pt x="61" y="83"/>
                      <a:pt x="60" y="83"/>
                    </a:cubicBezTo>
                    <a:cubicBezTo>
                      <a:pt x="58" y="83"/>
                      <a:pt x="58" y="83"/>
                      <a:pt x="58" y="83"/>
                    </a:cubicBezTo>
                    <a:cubicBezTo>
                      <a:pt x="58" y="81"/>
                      <a:pt x="58" y="80"/>
                      <a:pt x="58" y="79"/>
                    </a:cubicBezTo>
                    <a:cubicBezTo>
                      <a:pt x="57" y="78"/>
                      <a:pt x="56" y="78"/>
                      <a:pt x="56" y="77"/>
                    </a:cubicBezTo>
                    <a:cubicBezTo>
                      <a:pt x="56" y="75"/>
                      <a:pt x="62" y="73"/>
                      <a:pt x="56" y="73"/>
                    </a:cubicBezTo>
                    <a:cubicBezTo>
                      <a:pt x="52" y="73"/>
                      <a:pt x="51" y="79"/>
                      <a:pt x="51" y="73"/>
                    </a:cubicBezTo>
                    <a:cubicBezTo>
                      <a:pt x="51" y="69"/>
                      <a:pt x="50" y="75"/>
                      <a:pt x="47" y="75"/>
                    </a:cubicBezTo>
                    <a:cubicBezTo>
                      <a:pt x="46" y="75"/>
                      <a:pt x="45" y="74"/>
                      <a:pt x="45" y="74"/>
                    </a:cubicBezTo>
                    <a:cubicBezTo>
                      <a:pt x="45" y="73"/>
                      <a:pt x="45" y="72"/>
                      <a:pt x="44" y="71"/>
                    </a:cubicBezTo>
                    <a:cubicBezTo>
                      <a:pt x="43" y="71"/>
                      <a:pt x="42" y="71"/>
                      <a:pt x="41" y="71"/>
                    </a:cubicBezTo>
                    <a:cubicBezTo>
                      <a:pt x="39" y="71"/>
                      <a:pt x="38" y="71"/>
                      <a:pt x="37" y="70"/>
                    </a:cubicBezTo>
                    <a:cubicBezTo>
                      <a:pt x="35" y="69"/>
                      <a:pt x="34" y="68"/>
                      <a:pt x="33" y="68"/>
                    </a:cubicBezTo>
                    <a:cubicBezTo>
                      <a:pt x="32" y="68"/>
                      <a:pt x="31" y="68"/>
                      <a:pt x="30" y="69"/>
                    </a:cubicBezTo>
                    <a:cubicBezTo>
                      <a:pt x="29" y="70"/>
                      <a:pt x="30" y="71"/>
                      <a:pt x="29" y="71"/>
                    </a:cubicBezTo>
                    <a:cubicBezTo>
                      <a:pt x="28" y="71"/>
                      <a:pt x="28" y="70"/>
                      <a:pt x="27" y="69"/>
                    </a:cubicBezTo>
                    <a:cubicBezTo>
                      <a:pt x="26" y="68"/>
                      <a:pt x="26" y="67"/>
                      <a:pt x="26" y="66"/>
                    </a:cubicBezTo>
                    <a:cubicBezTo>
                      <a:pt x="26" y="65"/>
                      <a:pt x="26" y="65"/>
                      <a:pt x="26" y="64"/>
                    </a:cubicBezTo>
                    <a:cubicBezTo>
                      <a:pt x="26" y="64"/>
                      <a:pt x="26" y="63"/>
                      <a:pt x="26" y="63"/>
                    </a:cubicBezTo>
                    <a:cubicBezTo>
                      <a:pt x="23" y="63"/>
                      <a:pt x="23" y="63"/>
                      <a:pt x="23" y="63"/>
                    </a:cubicBezTo>
                    <a:cubicBezTo>
                      <a:pt x="22" y="63"/>
                      <a:pt x="21" y="63"/>
                      <a:pt x="20" y="63"/>
                    </a:cubicBezTo>
                    <a:cubicBezTo>
                      <a:pt x="20" y="64"/>
                      <a:pt x="22" y="65"/>
                      <a:pt x="22" y="66"/>
                    </a:cubicBezTo>
                    <a:cubicBezTo>
                      <a:pt x="22" y="67"/>
                      <a:pt x="21" y="67"/>
                      <a:pt x="20" y="68"/>
                    </a:cubicBezTo>
                    <a:cubicBezTo>
                      <a:pt x="18" y="69"/>
                      <a:pt x="17" y="70"/>
                      <a:pt x="15" y="70"/>
                    </a:cubicBezTo>
                    <a:cubicBezTo>
                      <a:pt x="14" y="70"/>
                      <a:pt x="13" y="70"/>
                      <a:pt x="13" y="70"/>
                    </a:cubicBezTo>
                    <a:cubicBezTo>
                      <a:pt x="13" y="69"/>
                      <a:pt x="13" y="69"/>
                      <a:pt x="12" y="68"/>
                    </a:cubicBezTo>
                    <a:cubicBezTo>
                      <a:pt x="10" y="67"/>
                      <a:pt x="9" y="67"/>
                      <a:pt x="7" y="67"/>
                    </a:cubicBezTo>
                    <a:cubicBezTo>
                      <a:pt x="5" y="67"/>
                      <a:pt x="4" y="68"/>
                      <a:pt x="2" y="68"/>
                    </a:cubicBezTo>
                    <a:cubicBezTo>
                      <a:pt x="1" y="68"/>
                      <a:pt x="0" y="66"/>
                      <a:pt x="0" y="65"/>
                    </a:cubicBezTo>
                    <a:cubicBezTo>
                      <a:pt x="1" y="63"/>
                      <a:pt x="2" y="62"/>
                      <a:pt x="2" y="60"/>
                    </a:cubicBezTo>
                    <a:cubicBezTo>
                      <a:pt x="3" y="59"/>
                      <a:pt x="3" y="59"/>
                      <a:pt x="3" y="58"/>
                    </a:cubicBezTo>
                    <a:cubicBezTo>
                      <a:pt x="4" y="57"/>
                      <a:pt x="3" y="56"/>
                      <a:pt x="4" y="56"/>
                    </a:cubicBezTo>
                    <a:cubicBezTo>
                      <a:pt x="5" y="55"/>
                      <a:pt x="6" y="55"/>
                      <a:pt x="7" y="55"/>
                    </a:cubicBezTo>
                    <a:cubicBezTo>
                      <a:pt x="9" y="54"/>
                      <a:pt x="10" y="54"/>
                      <a:pt x="13" y="53"/>
                    </a:cubicBezTo>
                    <a:cubicBezTo>
                      <a:pt x="14" y="53"/>
                      <a:pt x="14" y="52"/>
                      <a:pt x="15" y="50"/>
                    </a:cubicBezTo>
                    <a:cubicBezTo>
                      <a:pt x="16" y="49"/>
                      <a:pt x="17" y="48"/>
                      <a:pt x="18" y="46"/>
                    </a:cubicBezTo>
                    <a:cubicBezTo>
                      <a:pt x="20" y="41"/>
                      <a:pt x="19" y="37"/>
                      <a:pt x="22" y="32"/>
                    </a:cubicBezTo>
                    <a:cubicBezTo>
                      <a:pt x="23" y="31"/>
                      <a:pt x="23" y="30"/>
                      <a:pt x="23" y="28"/>
                    </a:cubicBezTo>
                    <a:cubicBezTo>
                      <a:pt x="24" y="27"/>
                      <a:pt x="26" y="27"/>
                      <a:pt x="28" y="26"/>
                    </a:cubicBezTo>
                    <a:cubicBezTo>
                      <a:pt x="30" y="25"/>
                      <a:pt x="31" y="24"/>
                      <a:pt x="33" y="23"/>
                    </a:cubicBezTo>
                    <a:cubicBezTo>
                      <a:pt x="33" y="24"/>
                      <a:pt x="34" y="25"/>
                      <a:pt x="36" y="25"/>
                    </a:cubicBezTo>
                    <a:cubicBezTo>
                      <a:pt x="39" y="25"/>
                      <a:pt x="40" y="24"/>
                      <a:pt x="43" y="23"/>
                    </a:cubicBezTo>
                    <a:cubicBezTo>
                      <a:pt x="47" y="22"/>
                      <a:pt x="49" y="22"/>
                      <a:pt x="53" y="20"/>
                    </a:cubicBezTo>
                    <a:cubicBezTo>
                      <a:pt x="56" y="19"/>
                      <a:pt x="57" y="16"/>
                      <a:pt x="59" y="14"/>
                    </a:cubicBezTo>
                    <a:cubicBezTo>
                      <a:pt x="61" y="13"/>
                      <a:pt x="63" y="13"/>
                      <a:pt x="65" y="11"/>
                    </a:cubicBezTo>
                    <a:cubicBezTo>
                      <a:pt x="67" y="10"/>
                      <a:pt x="67" y="9"/>
                      <a:pt x="69" y="8"/>
                    </a:cubicBezTo>
                    <a:cubicBezTo>
                      <a:pt x="70" y="6"/>
                      <a:pt x="71" y="6"/>
                      <a:pt x="73" y="5"/>
                    </a:cubicBezTo>
                    <a:cubicBezTo>
                      <a:pt x="76" y="4"/>
                      <a:pt x="77" y="3"/>
                      <a:pt x="79" y="2"/>
                    </a:cubicBezTo>
                    <a:cubicBezTo>
                      <a:pt x="80" y="2"/>
                      <a:pt x="81" y="2"/>
                      <a:pt x="82" y="1"/>
                    </a:cubicBezTo>
                    <a:cubicBezTo>
                      <a:pt x="86" y="0"/>
                      <a:pt x="89" y="0"/>
                      <a:pt x="93" y="0"/>
                    </a:cubicBezTo>
                    <a:cubicBezTo>
                      <a:pt x="99" y="0"/>
                      <a:pt x="102" y="1"/>
                      <a:pt x="107" y="3"/>
                    </a:cubicBezTo>
                    <a:cubicBezTo>
                      <a:pt x="111" y="4"/>
                      <a:pt x="113" y="6"/>
                      <a:pt x="118" y="6"/>
                    </a:cubicBezTo>
                    <a:cubicBezTo>
                      <a:pt x="119" y="6"/>
                      <a:pt x="120" y="6"/>
                      <a:pt x="121" y="6"/>
                    </a:cubicBezTo>
                    <a:cubicBezTo>
                      <a:pt x="123" y="6"/>
                      <a:pt x="123" y="7"/>
                      <a:pt x="124" y="8"/>
                    </a:cubicBezTo>
                    <a:cubicBezTo>
                      <a:pt x="125" y="8"/>
                      <a:pt x="125" y="9"/>
                      <a:pt x="126" y="9"/>
                    </a:cubicBezTo>
                    <a:cubicBezTo>
                      <a:pt x="130" y="11"/>
                      <a:pt x="132" y="12"/>
                      <a:pt x="135" y="14"/>
                    </a:cubicBezTo>
                    <a:cubicBezTo>
                      <a:pt x="137" y="15"/>
                      <a:pt x="138" y="15"/>
                      <a:pt x="139" y="17"/>
                    </a:cubicBezTo>
                    <a:cubicBezTo>
                      <a:pt x="141" y="18"/>
                      <a:pt x="142" y="19"/>
                      <a:pt x="143" y="20"/>
                    </a:cubicBezTo>
                    <a:cubicBezTo>
                      <a:pt x="144" y="21"/>
                      <a:pt x="145" y="23"/>
                      <a:pt x="147" y="23"/>
                    </a:cubicBezTo>
                    <a:cubicBezTo>
                      <a:pt x="150" y="23"/>
                      <a:pt x="150" y="23"/>
                      <a:pt x="150" y="23"/>
                    </a:cubicBezTo>
                    <a:cubicBezTo>
                      <a:pt x="152" y="23"/>
                      <a:pt x="154" y="24"/>
                      <a:pt x="156" y="24"/>
                    </a:cubicBezTo>
                    <a:cubicBezTo>
                      <a:pt x="158" y="24"/>
                      <a:pt x="159" y="23"/>
                      <a:pt x="160" y="23"/>
                    </a:cubicBezTo>
                    <a:cubicBezTo>
                      <a:pt x="162" y="23"/>
                      <a:pt x="162" y="25"/>
                      <a:pt x="164" y="25"/>
                    </a:cubicBezTo>
                    <a:cubicBezTo>
                      <a:pt x="167" y="25"/>
                      <a:pt x="167" y="25"/>
                      <a:pt x="167" y="25"/>
                    </a:cubicBezTo>
                    <a:cubicBezTo>
                      <a:pt x="168" y="25"/>
                      <a:pt x="169" y="24"/>
                      <a:pt x="170" y="24"/>
                    </a:cubicBezTo>
                    <a:cubicBezTo>
                      <a:pt x="172" y="24"/>
                      <a:pt x="173" y="25"/>
                      <a:pt x="175" y="26"/>
                    </a:cubicBezTo>
                    <a:cubicBezTo>
                      <a:pt x="178" y="28"/>
                      <a:pt x="180" y="27"/>
                      <a:pt x="182" y="28"/>
                    </a:cubicBezTo>
                    <a:cubicBezTo>
                      <a:pt x="184" y="28"/>
                      <a:pt x="186" y="29"/>
                      <a:pt x="187" y="30"/>
                    </a:cubicBezTo>
                    <a:cubicBezTo>
                      <a:pt x="188" y="33"/>
                      <a:pt x="188" y="35"/>
                      <a:pt x="188" y="38"/>
                    </a:cubicBezTo>
                    <a:cubicBezTo>
                      <a:pt x="189" y="41"/>
                      <a:pt x="190" y="42"/>
                      <a:pt x="190" y="45"/>
                    </a:cubicBezTo>
                    <a:cubicBezTo>
                      <a:pt x="191" y="47"/>
                      <a:pt x="191" y="49"/>
                      <a:pt x="193" y="51"/>
                    </a:cubicBezTo>
                    <a:cubicBezTo>
                      <a:pt x="195" y="52"/>
                      <a:pt x="196" y="53"/>
                      <a:pt x="198" y="56"/>
                    </a:cubicBezTo>
                    <a:cubicBezTo>
                      <a:pt x="199" y="58"/>
                      <a:pt x="200" y="59"/>
                      <a:pt x="200" y="61"/>
                    </a:cubicBezTo>
                    <a:cubicBezTo>
                      <a:pt x="200" y="63"/>
                      <a:pt x="198" y="63"/>
                      <a:pt x="198" y="65"/>
                    </a:cubicBezTo>
                    <a:cubicBezTo>
                      <a:pt x="197" y="68"/>
                      <a:pt x="198" y="69"/>
                      <a:pt x="197" y="72"/>
                    </a:cubicBezTo>
                    <a:cubicBezTo>
                      <a:pt x="197" y="73"/>
                      <a:pt x="196" y="74"/>
                      <a:pt x="194" y="75"/>
                    </a:cubicBezTo>
                    <a:cubicBezTo>
                      <a:pt x="194" y="76"/>
                      <a:pt x="193" y="77"/>
                      <a:pt x="193" y="78"/>
                    </a:cubicBezTo>
                    <a:cubicBezTo>
                      <a:pt x="191" y="79"/>
                      <a:pt x="189" y="79"/>
                      <a:pt x="189" y="81"/>
                    </a:cubicBezTo>
                    <a:cubicBezTo>
                      <a:pt x="189" y="82"/>
                      <a:pt x="190" y="83"/>
                      <a:pt x="190" y="85"/>
                    </a:cubicBezTo>
                    <a:cubicBezTo>
                      <a:pt x="190" y="89"/>
                      <a:pt x="191" y="91"/>
                      <a:pt x="192" y="94"/>
                    </a:cubicBezTo>
                    <a:cubicBezTo>
                      <a:pt x="192" y="96"/>
                      <a:pt x="193" y="96"/>
                      <a:pt x="193" y="98"/>
                    </a:cubicBezTo>
                    <a:cubicBezTo>
                      <a:pt x="193" y="101"/>
                      <a:pt x="193" y="101"/>
                      <a:pt x="193" y="101"/>
                    </a:cubicBezTo>
                    <a:cubicBezTo>
                      <a:pt x="193" y="104"/>
                      <a:pt x="191" y="105"/>
                      <a:pt x="191" y="108"/>
                    </a:cubicBezTo>
                    <a:cubicBezTo>
                      <a:pt x="191" y="111"/>
                      <a:pt x="192" y="112"/>
                      <a:pt x="193" y="114"/>
                    </a:cubicBezTo>
                    <a:cubicBezTo>
                      <a:pt x="194" y="116"/>
                      <a:pt x="194" y="118"/>
                      <a:pt x="194" y="120"/>
                    </a:cubicBezTo>
                    <a:cubicBezTo>
                      <a:pt x="195" y="122"/>
                      <a:pt x="195" y="123"/>
                      <a:pt x="196" y="124"/>
                    </a:cubicBezTo>
                    <a:cubicBezTo>
                      <a:pt x="198" y="127"/>
                      <a:pt x="201" y="127"/>
                      <a:pt x="202" y="130"/>
                    </a:cubicBezTo>
                    <a:cubicBezTo>
                      <a:pt x="205" y="134"/>
                      <a:pt x="206" y="137"/>
                      <a:pt x="208" y="142"/>
                    </a:cubicBezTo>
                    <a:cubicBezTo>
                      <a:pt x="209" y="144"/>
                      <a:pt x="209" y="145"/>
                      <a:pt x="210" y="148"/>
                    </a:cubicBezTo>
                    <a:cubicBezTo>
                      <a:pt x="211" y="149"/>
                      <a:pt x="212" y="151"/>
                      <a:pt x="214" y="151"/>
                    </a:cubicBezTo>
                    <a:cubicBezTo>
                      <a:pt x="215" y="151"/>
                      <a:pt x="215" y="151"/>
                      <a:pt x="215" y="150"/>
                    </a:cubicBezTo>
                    <a:cubicBezTo>
                      <a:pt x="215" y="148"/>
                      <a:pt x="214" y="148"/>
                      <a:pt x="214" y="146"/>
                    </a:cubicBezTo>
                    <a:cubicBezTo>
                      <a:pt x="212" y="142"/>
                      <a:pt x="212" y="140"/>
                      <a:pt x="212" y="136"/>
                    </a:cubicBezTo>
                    <a:cubicBezTo>
                      <a:pt x="212" y="133"/>
                      <a:pt x="212" y="133"/>
                      <a:pt x="212" y="133"/>
                    </a:cubicBezTo>
                    <a:cubicBezTo>
                      <a:pt x="212" y="131"/>
                      <a:pt x="214" y="132"/>
                      <a:pt x="215" y="131"/>
                    </a:cubicBezTo>
                    <a:cubicBezTo>
                      <a:pt x="215" y="131"/>
                      <a:pt x="215" y="131"/>
                      <a:pt x="216" y="131"/>
                    </a:cubicBezTo>
                    <a:cubicBezTo>
                      <a:pt x="218" y="131"/>
                      <a:pt x="220" y="131"/>
                      <a:pt x="222" y="132"/>
                    </a:cubicBezTo>
                    <a:cubicBezTo>
                      <a:pt x="224" y="132"/>
                      <a:pt x="223" y="134"/>
                      <a:pt x="223" y="136"/>
                    </a:cubicBezTo>
                    <a:cubicBezTo>
                      <a:pt x="223" y="146"/>
                      <a:pt x="223" y="146"/>
                      <a:pt x="223" y="146"/>
                    </a:cubicBezTo>
                    <a:cubicBezTo>
                      <a:pt x="223" y="147"/>
                      <a:pt x="224" y="147"/>
                      <a:pt x="224" y="148"/>
                    </a:cubicBezTo>
                    <a:cubicBezTo>
                      <a:pt x="224" y="150"/>
                      <a:pt x="225" y="151"/>
                      <a:pt x="225" y="153"/>
                    </a:cubicBezTo>
                    <a:cubicBezTo>
                      <a:pt x="226" y="156"/>
                      <a:pt x="226" y="160"/>
                      <a:pt x="229" y="160"/>
                    </a:cubicBezTo>
                    <a:cubicBezTo>
                      <a:pt x="231" y="160"/>
                      <a:pt x="231" y="156"/>
                      <a:pt x="234" y="156"/>
                    </a:cubicBezTo>
                    <a:cubicBezTo>
                      <a:pt x="235" y="156"/>
                      <a:pt x="236" y="157"/>
                      <a:pt x="236" y="158"/>
                    </a:cubicBezTo>
                    <a:cubicBezTo>
                      <a:pt x="236" y="162"/>
                      <a:pt x="233" y="163"/>
                      <a:pt x="233" y="167"/>
                    </a:cubicBezTo>
                    <a:cubicBezTo>
                      <a:pt x="233" y="168"/>
                      <a:pt x="234" y="168"/>
                      <a:pt x="235" y="169"/>
                    </a:cubicBezTo>
                    <a:cubicBezTo>
                      <a:pt x="236" y="170"/>
                      <a:pt x="236" y="171"/>
                      <a:pt x="236" y="172"/>
                    </a:cubicBezTo>
                    <a:cubicBezTo>
                      <a:pt x="237" y="174"/>
                      <a:pt x="237" y="176"/>
                      <a:pt x="239" y="176"/>
                    </a:cubicBezTo>
                    <a:cubicBezTo>
                      <a:pt x="240" y="176"/>
                      <a:pt x="240" y="176"/>
                      <a:pt x="240" y="176"/>
                    </a:cubicBezTo>
                    <a:cubicBezTo>
                      <a:pt x="242" y="177"/>
                      <a:pt x="242" y="179"/>
                      <a:pt x="244" y="180"/>
                    </a:cubicBezTo>
                    <a:cubicBezTo>
                      <a:pt x="246" y="181"/>
                      <a:pt x="248" y="181"/>
                      <a:pt x="251" y="182"/>
                    </a:cubicBezTo>
                    <a:cubicBezTo>
                      <a:pt x="255" y="182"/>
                      <a:pt x="257" y="183"/>
                      <a:pt x="260" y="183"/>
                    </a:cubicBezTo>
                    <a:cubicBezTo>
                      <a:pt x="263" y="183"/>
                      <a:pt x="263" y="183"/>
                      <a:pt x="263" y="183"/>
                    </a:cubicBezTo>
                    <a:cubicBezTo>
                      <a:pt x="265" y="183"/>
                      <a:pt x="266" y="184"/>
                      <a:pt x="268" y="184"/>
                    </a:cubicBezTo>
                    <a:cubicBezTo>
                      <a:pt x="271" y="184"/>
                      <a:pt x="273" y="183"/>
                      <a:pt x="275" y="181"/>
                    </a:cubicBezTo>
                    <a:cubicBezTo>
                      <a:pt x="277" y="179"/>
                      <a:pt x="279" y="178"/>
                      <a:pt x="280" y="176"/>
                    </a:cubicBezTo>
                    <a:cubicBezTo>
                      <a:pt x="280" y="173"/>
                      <a:pt x="281" y="171"/>
                      <a:pt x="284" y="171"/>
                    </a:cubicBezTo>
                    <a:cubicBezTo>
                      <a:pt x="285" y="171"/>
                      <a:pt x="286" y="170"/>
                      <a:pt x="287" y="170"/>
                    </a:cubicBezTo>
                    <a:cubicBezTo>
                      <a:pt x="288" y="170"/>
                      <a:pt x="289" y="169"/>
                      <a:pt x="289" y="169"/>
                    </a:cubicBezTo>
                    <a:cubicBezTo>
                      <a:pt x="289" y="167"/>
                      <a:pt x="289" y="166"/>
                      <a:pt x="289" y="164"/>
                    </a:cubicBezTo>
                    <a:cubicBezTo>
                      <a:pt x="294" y="164"/>
                      <a:pt x="296" y="161"/>
                      <a:pt x="300" y="157"/>
                    </a:cubicBezTo>
                    <a:cubicBezTo>
                      <a:pt x="300" y="155"/>
                      <a:pt x="301" y="154"/>
                      <a:pt x="301" y="153"/>
                    </a:cubicBezTo>
                    <a:cubicBezTo>
                      <a:pt x="302" y="151"/>
                      <a:pt x="302" y="149"/>
                      <a:pt x="303" y="147"/>
                    </a:cubicBezTo>
                    <a:cubicBezTo>
                      <a:pt x="303" y="146"/>
                      <a:pt x="305" y="147"/>
                      <a:pt x="305" y="146"/>
                    </a:cubicBezTo>
                    <a:cubicBezTo>
                      <a:pt x="306" y="145"/>
                      <a:pt x="306" y="144"/>
                      <a:pt x="306" y="143"/>
                    </a:cubicBezTo>
                    <a:cubicBezTo>
                      <a:pt x="307" y="142"/>
                      <a:pt x="308" y="142"/>
                      <a:pt x="310" y="142"/>
                    </a:cubicBezTo>
                    <a:cubicBezTo>
                      <a:pt x="313" y="140"/>
                      <a:pt x="315" y="139"/>
                      <a:pt x="318" y="137"/>
                    </a:cubicBezTo>
                    <a:cubicBezTo>
                      <a:pt x="320" y="135"/>
                      <a:pt x="320" y="132"/>
                      <a:pt x="321" y="129"/>
                    </a:cubicBezTo>
                    <a:cubicBezTo>
                      <a:pt x="322" y="126"/>
                      <a:pt x="325" y="124"/>
                      <a:pt x="325" y="121"/>
                    </a:cubicBezTo>
                    <a:cubicBezTo>
                      <a:pt x="325" y="117"/>
                      <a:pt x="325" y="117"/>
                      <a:pt x="325" y="117"/>
                    </a:cubicBezTo>
                    <a:cubicBezTo>
                      <a:pt x="325" y="116"/>
                      <a:pt x="325" y="115"/>
                      <a:pt x="326" y="115"/>
                    </a:cubicBezTo>
                    <a:cubicBezTo>
                      <a:pt x="327" y="115"/>
                      <a:pt x="327" y="115"/>
                      <a:pt x="328" y="115"/>
                    </a:cubicBezTo>
                    <a:cubicBezTo>
                      <a:pt x="329" y="115"/>
                      <a:pt x="329" y="114"/>
                      <a:pt x="330" y="114"/>
                    </a:cubicBezTo>
                    <a:cubicBezTo>
                      <a:pt x="332" y="113"/>
                      <a:pt x="332" y="113"/>
                      <a:pt x="334" y="112"/>
                    </a:cubicBezTo>
                    <a:cubicBezTo>
                      <a:pt x="335" y="112"/>
                      <a:pt x="335" y="111"/>
                      <a:pt x="336" y="111"/>
                    </a:cubicBezTo>
                    <a:cubicBezTo>
                      <a:pt x="337" y="111"/>
                      <a:pt x="336" y="113"/>
                      <a:pt x="337" y="113"/>
                    </a:cubicBezTo>
                    <a:cubicBezTo>
                      <a:pt x="337" y="114"/>
                      <a:pt x="338" y="114"/>
                      <a:pt x="339" y="114"/>
                    </a:cubicBezTo>
                    <a:cubicBezTo>
                      <a:pt x="342" y="114"/>
                      <a:pt x="343" y="115"/>
                      <a:pt x="345" y="115"/>
                    </a:cubicBezTo>
                    <a:cubicBezTo>
                      <a:pt x="348" y="115"/>
                      <a:pt x="348" y="115"/>
                      <a:pt x="348" y="115"/>
                    </a:cubicBezTo>
                    <a:cubicBezTo>
                      <a:pt x="348" y="115"/>
                      <a:pt x="349" y="114"/>
                      <a:pt x="349" y="114"/>
                    </a:cubicBezTo>
                    <a:cubicBezTo>
                      <a:pt x="352" y="114"/>
                      <a:pt x="353" y="114"/>
                      <a:pt x="355" y="113"/>
                    </a:cubicBezTo>
                    <a:cubicBezTo>
                      <a:pt x="356" y="112"/>
                      <a:pt x="356" y="111"/>
                      <a:pt x="357" y="111"/>
                    </a:cubicBezTo>
                    <a:cubicBezTo>
                      <a:pt x="358" y="110"/>
                      <a:pt x="359" y="111"/>
                      <a:pt x="360" y="110"/>
                    </a:cubicBezTo>
                    <a:cubicBezTo>
                      <a:pt x="361" y="110"/>
                      <a:pt x="362" y="108"/>
                      <a:pt x="364" y="108"/>
                    </a:cubicBezTo>
                    <a:cubicBezTo>
                      <a:pt x="366" y="108"/>
                      <a:pt x="368" y="108"/>
                      <a:pt x="371" y="107"/>
                    </a:cubicBezTo>
                    <a:cubicBezTo>
                      <a:pt x="373" y="107"/>
                      <a:pt x="373" y="107"/>
                      <a:pt x="375" y="107"/>
                    </a:cubicBezTo>
                    <a:cubicBezTo>
                      <a:pt x="376" y="106"/>
                      <a:pt x="378" y="107"/>
                      <a:pt x="378" y="105"/>
                    </a:cubicBezTo>
                    <a:cubicBezTo>
                      <a:pt x="378" y="103"/>
                      <a:pt x="377" y="102"/>
                      <a:pt x="377" y="101"/>
                    </a:cubicBezTo>
                    <a:cubicBezTo>
                      <a:pt x="377" y="98"/>
                      <a:pt x="377" y="98"/>
                      <a:pt x="377" y="98"/>
                    </a:cubicBezTo>
                    <a:cubicBezTo>
                      <a:pt x="377" y="97"/>
                      <a:pt x="377" y="97"/>
                      <a:pt x="377" y="96"/>
                    </a:cubicBezTo>
                    <a:cubicBezTo>
                      <a:pt x="377" y="93"/>
                      <a:pt x="375" y="91"/>
                      <a:pt x="375" y="87"/>
                    </a:cubicBezTo>
                    <a:cubicBezTo>
                      <a:pt x="375" y="84"/>
                      <a:pt x="383" y="85"/>
                      <a:pt x="386" y="82"/>
                    </a:cubicBezTo>
                    <a:cubicBezTo>
                      <a:pt x="388" y="81"/>
                      <a:pt x="389" y="81"/>
                      <a:pt x="391" y="80"/>
                    </a:cubicBezTo>
                    <a:cubicBezTo>
                      <a:pt x="393" y="78"/>
                      <a:pt x="394" y="77"/>
                      <a:pt x="396" y="76"/>
                    </a:cubicBezTo>
                    <a:cubicBezTo>
                      <a:pt x="399" y="75"/>
                      <a:pt x="401" y="73"/>
                      <a:pt x="404" y="72"/>
                    </a:cubicBezTo>
                    <a:cubicBezTo>
                      <a:pt x="408" y="71"/>
                      <a:pt x="410" y="69"/>
                      <a:pt x="414" y="69"/>
                    </a:cubicBezTo>
                    <a:cubicBezTo>
                      <a:pt x="418" y="69"/>
                      <a:pt x="420" y="70"/>
                      <a:pt x="423" y="73"/>
                    </a:cubicBezTo>
                    <a:cubicBezTo>
                      <a:pt x="424" y="74"/>
                      <a:pt x="425" y="74"/>
                      <a:pt x="427" y="75"/>
                    </a:cubicBezTo>
                    <a:cubicBezTo>
                      <a:pt x="428" y="76"/>
                      <a:pt x="429" y="77"/>
                      <a:pt x="431" y="77"/>
                    </a:cubicBezTo>
                    <a:cubicBezTo>
                      <a:pt x="434" y="78"/>
                      <a:pt x="436" y="78"/>
                      <a:pt x="440" y="79"/>
                    </a:cubicBezTo>
                    <a:cubicBezTo>
                      <a:pt x="442" y="80"/>
                      <a:pt x="443" y="82"/>
                      <a:pt x="446" y="83"/>
                    </a:cubicBezTo>
                    <a:cubicBezTo>
                      <a:pt x="449" y="84"/>
                      <a:pt x="451" y="83"/>
                      <a:pt x="454" y="84"/>
                    </a:cubicBezTo>
                    <a:cubicBezTo>
                      <a:pt x="456" y="85"/>
                      <a:pt x="457" y="85"/>
                      <a:pt x="459" y="85"/>
                    </a:cubicBezTo>
                    <a:cubicBezTo>
                      <a:pt x="463" y="86"/>
                      <a:pt x="465" y="87"/>
                      <a:pt x="469" y="89"/>
                    </a:cubicBezTo>
                    <a:cubicBezTo>
                      <a:pt x="472" y="90"/>
                      <a:pt x="472" y="92"/>
                      <a:pt x="474" y="94"/>
                    </a:cubicBezTo>
                    <a:cubicBezTo>
                      <a:pt x="476" y="96"/>
                      <a:pt x="478" y="96"/>
                      <a:pt x="481" y="97"/>
                    </a:cubicBezTo>
                    <a:cubicBezTo>
                      <a:pt x="486" y="98"/>
                      <a:pt x="489" y="99"/>
                      <a:pt x="494" y="102"/>
                    </a:cubicBezTo>
                    <a:cubicBezTo>
                      <a:pt x="495" y="103"/>
                      <a:pt x="496" y="103"/>
                      <a:pt x="498" y="104"/>
                    </a:cubicBezTo>
                    <a:cubicBezTo>
                      <a:pt x="500" y="105"/>
                      <a:pt x="501" y="106"/>
                      <a:pt x="502" y="106"/>
                    </a:cubicBezTo>
                    <a:cubicBezTo>
                      <a:pt x="505" y="108"/>
                      <a:pt x="507" y="109"/>
                      <a:pt x="510" y="110"/>
                    </a:cubicBezTo>
                    <a:cubicBezTo>
                      <a:pt x="516" y="112"/>
                      <a:pt x="520" y="112"/>
                      <a:pt x="525" y="115"/>
                    </a:cubicBezTo>
                    <a:cubicBezTo>
                      <a:pt x="530" y="118"/>
                      <a:pt x="532" y="121"/>
                      <a:pt x="537" y="121"/>
                    </a:cubicBezTo>
                    <a:cubicBezTo>
                      <a:pt x="539" y="121"/>
                      <a:pt x="539" y="121"/>
                      <a:pt x="541" y="120"/>
                    </a:cubicBezTo>
                    <a:cubicBezTo>
                      <a:pt x="547" y="117"/>
                      <a:pt x="544" y="117"/>
                      <a:pt x="552" y="119"/>
                    </a:cubicBezTo>
                    <a:cubicBezTo>
                      <a:pt x="554" y="120"/>
                      <a:pt x="555" y="122"/>
                      <a:pt x="557" y="123"/>
                    </a:cubicBezTo>
                    <a:cubicBezTo>
                      <a:pt x="559" y="124"/>
                      <a:pt x="561" y="124"/>
                      <a:pt x="564" y="126"/>
                    </a:cubicBezTo>
                    <a:cubicBezTo>
                      <a:pt x="566" y="126"/>
                      <a:pt x="567" y="127"/>
                      <a:pt x="568" y="127"/>
                    </a:cubicBezTo>
                    <a:cubicBezTo>
                      <a:pt x="569" y="127"/>
                      <a:pt x="569" y="127"/>
                      <a:pt x="569" y="126"/>
                    </a:cubicBezTo>
                    <a:cubicBezTo>
                      <a:pt x="569" y="123"/>
                      <a:pt x="570" y="124"/>
                      <a:pt x="572" y="125"/>
                    </a:cubicBezTo>
                    <a:cubicBezTo>
                      <a:pt x="574" y="125"/>
                      <a:pt x="575" y="125"/>
                      <a:pt x="577" y="126"/>
                    </a:cubicBezTo>
                    <a:cubicBezTo>
                      <a:pt x="579" y="126"/>
                      <a:pt x="579" y="127"/>
                      <a:pt x="581" y="127"/>
                    </a:cubicBezTo>
                    <a:cubicBezTo>
                      <a:pt x="585" y="127"/>
                      <a:pt x="585" y="127"/>
                      <a:pt x="585" y="127"/>
                    </a:cubicBezTo>
                    <a:cubicBezTo>
                      <a:pt x="588" y="127"/>
                      <a:pt x="589" y="129"/>
                      <a:pt x="590" y="131"/>
                    </a:cubicBezTo>
                    <a:cubicBezTo>
                      <a:pt x="592" y="132"/>
                      <a:pt x="593" y="132"/>
                      <a:pt x="594" y="133"/>
                    </a:cubicBezTo>
                    <a:cubicBezTo>
                      <a:pt x="598" y="135"/>
                      <a:pt x="600" y="136"/>
                      <a:pt x="604" y="136"/>
                    </a:cubicBezTo>
                    <a:cubicBezTo>
                      <a:pt x="605" y="136"/>
                      <a:pt x="605" y="136"/>
                      <a:pt x="605" y="136"/>
                    </a:cubicBezTo>
                    <a:cubicBezTo>
                      <a:pt x="605" y="136"/>
                      <a:pt x="605" y="136"/>
                      <a:pt x="605" y="13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5" name="Freeform 132"/>
              <p:cNvSpPr>
                <a:spLocks/>
              </p:cNvSpPr>
              <p:nvPr/>
            </p:nvSpPr>
            <p:spPr bwMode="auto">
              <a:xfrm>
                <a:off x="5467350" y="3892550"/>
                <a:ext cx="339725" cy="250825"/>
              </a:xfrm>
              <a:custGeom>
                <a:avLst/>
                <a:gdLst/>
                <a:ahLst/>
                <a:cxnLst>
                  <a:cxn ang="0">
                    <a:pos x="105" y="0"/>
                  </a:cxn>
                  <a:cxn ang="0">
                    <a:pos x="105" y="0"/>
                  </a:cxn>
                  <a:cxn ang="0">
                    <a:pos x="104" y="2"/>
                  </a:cxn>
                  <a:cxn ang="0">
                    <a:pos x="89" y="11"/>
                  </a:cxn>
                  <a:cxn ang="0">
                    <a:pos x="87" y="11"/>
                  </a:cxn>
                  <a:cxn ang="0">
                    <a:pos x="79" y="18"/>
                  </a:cxn>
                  <a:cxn ang="0">
                    <a:pos x="64" y="21"/>
                  </a:cxn>
                  <a:cxn ang="0">
                    <a:pos x="52" y="26"/>
                  </a:cxn>
                  <a:cxn ang="0">
                    <a:pos x="47" y="29"/>
                  </a:cxn>
                  <a:cxn ang="0">
                    <a:pos x="40" y="31"/>
                  </a:cxn>
                  <a:cxn ang="0">
                    <a:pos x="35" y="37"/>
                  </a:cxn>
                  <a:cxn ang="0">
                    <a:pos x="21" y="47"/>
                  </a:cxn>
                  <a:cxn ang="0">
                    <a:pos x="21" y="55"/>
                  </a:cxn>
                  <a:cxn ang="0">
                    <a:pos x="20" y="57"/>
                  </a:cxn>
                  <a:cxn ang="0">
                    <a:pos x="21" y="59"/>
                  </a:cxn>
                  <a:cxn ang="0">
                    <a:pos x="16" y="64"/>
                  </a:cxn>
                  <a:cxn ang="0">
                    <a:pos x="9" y="74"/>
                  </a:cxn>
                  <a:cxn ang="0">
                    <a:pos x="0" y="89"/>
                  </a:cxn>
                  <a:cxn ang="0">
                    <a:pos x="8" y="83"/>
                  </a:cxn>
                  <a:cxn ang="0">
                    <a:pos x="15" y="83"/>
                  </a:cxn>
                  <a:cxn ang="0">
                    <a:pos x="23" y="82"/>
                  </a:cxn>
                  <a:cxn ang="0">
                    <a:pos x="27" y="86"/>
                  </a:cxn>
                  <a:cxn ang="0">
                    <a:pos x="33" y="87"/>
                  </a:cxn>
                  <a:cxn ang="0">
                    <a:pos x="38" y="88"/>
                  </a:cxn>
                  <a:cxn ang="0">
                    <a:pos x="54" y="78"/>
                  </a:cxn>
                  <a:cxn ang="0">
                    <a:pos x="63" y="79"/>
                  </a:cxn>
                  <a:cxn ang="0">
                    <a:pos x="74" y="74"/>
                  </a:cxn>
                  <a:cxn ang="0">
                    <a:pos x="76" y="70"/>
                  </a:cxn>
                  <a:cxn ang="0">
                    <a:pos x="90" y="58"/>
                  </a:cxn>
                  <a:cxn ang="0">
                    <a:pos x="100" y="48"/>
                  </a:cxn>
                  <a:cxn ang="0">
                    <a:pos x="103" y="40"/>
                  </a:cxn>
                  <a:cxn ang="0">
                    <a:pos x="108" y="36"/>
                  </a:cxn>
                  <a:cxn ang="0">
                    <a:pos x="114" y="35"/>
                  </a:cxn>
                  <a:cxn ang="0">
                    <a:pos x="116" y="33"/>
                  </a:cxn>
                  <a:cxn ang="0">
                    <a:pos x="116" y="33"/>
                  </a:cxn>
                  <a:cxn ang="0">
                    <a:pos x="113" y="24"/>
                  </a:cxn>
                  <a:cxn ang="0">
                    <a:pos x="121" y="9"/>
                  </a:cxn>
                  <a:cxn ang="0">
                    <a:pos x="120" y="6"/>
                  </a:cxn>
                  <a:cxn ang="0">
                    <a:pos x="110" y="6"/>
                  </a:cxn>
                  <a:cxn ang="0">
                    <a:pos x="105" y="0"/>
                  </a:cxn>
                </a:cxnLst>
                <a:rect l="0" t="0" r="r" b="b"/>
                <a:pathLst>
                  <a:path w="121" h="89">
                    <a:moveTo>
                      <a:pt x="105" y="0"/>
                    </a:moveTo>
                    <a:cubicBezTo>
                      <a:pt x="105" y="0"/>
                      <a:pt x="105" y="0"/>
                      <a:pt x="105" y="0"/>
                    </a:cubicBezTo>
                    <a:cubicBezTo>
                      <a:pt x="105" y="1"/>
                      <a:pt x="104" y="1"/>
                      <a:pt x="104" y="2"/>
                    </a:cubicBezTo>
                    <a:cubicBezTo>
                      <a:pt x="99" y="7"/>
                      <a:pt x="96" y="11"/>
                      <a:pt x="89" y="11"/>
                    </a:cubicBezTo>
                    <a:cubicBezTo>
                      <a:pt x="87" y="11"/>
                      <a:pt x="87" y="11"/>
                      <a:pt x="87" y="11"/>
                    </a:cubicBezTo>
                    <a:cubicBezTo>
                      <a:pt x="84" y="13"/>
                      <a:pt x="83" y="16"/>
                      <a:pt x="79" y="18"/>
                    </a:cubicBezTo>
                    <a:cubicBezTo>
                      <a:pt x="74" y="21"/>
                      <a:pt x="70" y="20"/>
                      <a:pt x="64" y="21"/>
                    </a:cubicBezTo>
                    <a:cubicBezTo>
                      <a:pt x="59" y="21"/>
                      <a:pt x="57" y="24"/>
                      <a:pt x="52" y="26"/>
                    </a:cubicBezTo>
                    <a:cubicBezTo>
                      <a:pt x="50" y="27"/>
                      <a:pt x="49" y="28"/>
                      <a:pt x="47" y="29"/>
                    </a:cubicBezTo>
                    <a:cubicBezTo>
                      <a:pt x="45" y="30"/>
                      <a:pt x="42" y="29"/>
                      <a:pt x="40" y="31"/>
                    </a:cubicBezTo>
                    <a:cubicBezTo>
                      <a:pt x="37" y="32"/>
                      <a:pt x="37" y="35"/>
                      <a:pt x="35" y="37"/>
                    </a:cubicBezTo>
                    <a:cubicBezTo>
                      <a:pt x="30" y="41"/>
                      <a:pt x="27" y="44"/>
                      <a:pt x="21" y="47"/>
                    </a:cubicBezTo>
                    <a:cubicBezTo>
                      <a:pt x="21" y="55"/>
                      <a:pt x="21" y="55"/>
                      <a:pt x="21" y="55"/>
                    </a:cubicBezTo>
                    <a:cubicBezTo>
                      <a:pt x="21" y="56"/>
                      <a:pt x="20" y="56"/>
                      <a:pt x="20" y="57"/>
                    </a:cubicBezTo>
                    <a:cubicBezTo>
                      <a:pt x="20" y="58"/>
                      <a:pt x="21" y="58"/>
                      <a:pt x="21" y="59"/>
                    </a:cubicBezTo>
                    <a:cubicBezTo>
                      <a:pt x="21" y="62"/>
                      <a:pt x="18" y="62"/>
                      <a:pt x="16" y="64"/>
                    </a:cubicBezTo>
                    <a:cubicBezTo>
                      <a:pt x="14" y="68"/>
                      <a:pt x="13" y="71"/>
                      <a:pt x="9" y="74"/>
                    </a:cubicBezTo>
                    <a:cubicBezTo>
                      <a:pt x="5" y="79"/>
                      <a:pt x="1" y="82"/>
                      <a:pt x="0" y="89"/>
                    </a:cubicBezTo>
                    <a:cubicBezTo>
                      <a:pt x="4" y="88"/>
                      <a:pt x="4" y="83"/>
                      <a:pt x="8" y="83"/>
                    </a:cubicBezTo>
                    <a:cubicBezTo>
                      <a:pt x="11" y="83"/>
                      <a:pt x="13" y="83"/>
                      <a:pt x="15" y="83"/>
                    </a:cubicBezTo>
                    <a:cubicBezTo>
                      <a:pt x="23" y="82"/>
                      <a:pt x="23" y="82"/>
                      <a:pt x="23" y="82"/>
                    </a:cubicBezTo>
                    <a:cubicBezTo>
                      <a:pt x="25" y="82"/>
                      <a:pt x="26" y="84"/>
                      <a:pt x="27" y="86"/>
                    </a:cubicBezTo>
                    <a:cubicBezTo>
                      <a:pt x="29" y="88"/>
                      <a:pt x="31" y="87"/>
                      <a:pt x="33" y="87"/>
                    </a:cubicBezTo>
                    <a:cubicBezTo>
                      <a:pt x="35" y="87"/>
                      <a:pt x="36" y="88"/>
                      <a:pt x="38" y="88"/>
                    </a:cubicBezTo>
                    <a:cubicBezTo>
                      <a:pt x="45" y="88"/>
                      <a:pt x="47" y="78"/>
                      <a:pt x="54" y="78"/>
                    </a:cubicBezTo>
                    <a:cubicBezTo>
                      <a:pt x="58" y="78"/>
                      <a:pt x="59" y="79"/>
                      <a:pt x="63" y="79"/>
                    </a:cubicBezTo>
                    <a:cubicBezTo>
                      <a:pt x="68" y="79"/>
                      <a:pt x="71" y="78"/>
                      <a:pt x="74" y="74"/>
                    </a:cubicBezTo>
                    <a:cubicBezTo>
                      <a:pt x="75" y="72"/>
                      <a:pt x="75" y="71"/>
                      <a:pt x="76" y="70"/>
                    </a:cubicBezTo>
                    <a:cubicBezTo>
                      <a:pt x="81" y="64"/>
                      <a:pt x="85" y="63"/>
                      <a:pt x="90" y="58"/>
                    </a:cubicBezTo>
                    <a:cubicBezTo>
                      <a:pt x="91" y="52"/>
                      <a:pt x="95" y="51"/>
                      <a:pt x="100" y="48"/>
                    </a:cubicBezTo>
                    <a:cubicBezTo>
                      <a:pt x="103" y="46"/>
                      <a:pt x="102" y="43"/>
                      <a:pt x="103" y="40"/>
                    </a:cubicBezTo>
                    <a:cubicBezTo>
                      <a:pt x="105" y="39"/>
                      <a:pt x="106" y="37"/>
                      <a:pt x="108" y="36"/>
                    </a:cubicBezTo>
                    <a:cubicBezTo>
                      <a:pt x="110" y="36"/>
                      <a:pt x="112" y="37"/>
                      <a:pt x="114" y="35"/>
                    </a:cubicBezTo>
                    <a:cubicBezTo>
                      <a:pt x="115" y="35"/>
                      <a:pt x="116" y="34"/>
                      <a:pt x="116" y="33"/>
                    </a:cubicBezTo>
                    <a:cubicBezTo>
                      <a:pt x="116" y="33"/>
                      <a:pt x="116" y="33"/>
                      <a:pt x="116" y="33"/>
                    </a:cubicBezTo>
                    <a:cubicBezTo>
                      <a:pt x="114" y="30"/>
                      <a:pt x="113" y="28"/>
                      <a:pt x="113" y="24"/>
                    </a:cubicBezTo>
                    <a:cubicBezTo>
                      <a:pt x="113" y="17"/>
                      <a:pt x="121" y="16"/>
                      <a:pt x="121" y="9"/>
                    </a:cubicBezTo>
                    <a:cubicBezTo>
                      <a:pt x="121" y="8"/>
                      <a:pt x="121" y="7"/>
                      <a:pt x="120" y="6"/>
                    </a:cubicBezTo>
                    <a:cubicBezTo>
                      <a:pt x="110" y="6"/>
                      <a:pt x="110" y="6"/>
                      <a:pt x="110" y="6"/>
                    </a:cubicBezTo>
                    <a:cubicBezTo>
                      <a:pt x="107" y="6"/>
                      <a:pt x="106" y="3"/>
                      <a:pt x="10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grpSp>
        <p:sp>
          <p:nvSpPr>
            <p:cNvPr id="136" name="Oval 135"/>
            <p:cNvSpPr/>
            <p:nvPr/>
          </p:nvSpPr>
          <p:spPr>
            <a:xfrm>
              <a:off x="6594087" y="2907644"/>
              <a:ext cx="362050" cy="362050"/>
            </a:xfrm>
            <a:prstGeom prst="ellipse">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latin typeface="+mj-lt"/>
              </a:endParaRPr>
            </a:p>
          </p:txBody>
        </p:sp>
        <p:sp>
          <p:nvSpPr>
            <p:cNvPr id="137" name="Oval 136"/>
            <p:cNvSpPr/>
            <p:nvPr/>
          </p:nvSpPr>
          <p:spPr>
            <a:xfrm>
              <a:off x="5104261" y="3212696"/>
              <a:ext cx="348200" cy="348200"/>
            </a:xfrm>
            <a:prstGeom prst="ellipse">
              <a:avLst/>
            </a:prstGeom>
            <a:solidFill>
              <a:schemeClr val="accent5">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latin typeface="+mj-lt"/>
              </a:endParaRPr>
            </a:p>
          </p:txBody>
        </p:sp>
        <p:sp>
          <p:nvSpPr>
            <p:cNvPr id="138" name="Oval 137"/>
            <p:cNvSpPr/>
            <p:nvPr/>
          </p:nvSpPr>
          <p:spPr>
            <a:xfrm>
              <a:off x="4324097" y="2738778"/>
              <a:ext cx="671172" cy="671172"/>
            </a:xfrm>
            <a:prstGeom prst="ellipse">
              <a:avLst/>
            </a:pr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latin typeface="+mj-lt"/>
              </a:endParaRPr>
            </a:p>
          </p:txBody>
        </p:sp>
        <p:sp>
          <p:nvSpPr>
            <p:cNvPr id="139" name="Oval 138"/>
            <p:cNvSpPr/>
            <p:nvPr/>
          </p:nvSpPr>
          <p:spPr>
            <a:xfrm>
              <a:off x="5498629" y="2745407"/>
              <a:ext cx="602310" cy="602310"/>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latin typeface="+mj-lt"/>
              </a:endParaRPr>
            </a:p>
          </p:txBody>
        </p:sp>
        <p:sp>
          <p:nvSpPr>
            <p:cNvPr id="140" name="Oval 139"/>
            <p:cNvSpPr/>
            <p:nvPr/>
          </p:nvSpPr>
          <p:spPr>
            <a:xfrm>
              <a:off x="1751530" y="2189661"/>
              <a:ext cx="1001688" cy="1001688"/>
            </a:xfrm>
            <a:prstGeom prst="ellipse">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800" dirty="0">
                <a:solidFill>
                  <a:schemeClr val="bg1"/>
                </a:solidFill>
                <a:latin typeface="+mj-lt"/>
              </a:endParaRPr>
            </a:p>
          </p:txBody>
        </p:sp>
        <p:sp>
          <p:nvSpPr>
            <p:cNvPr id="141" name="Oval 140"/>
            <p:cNvSpPr/>
            <p:nvPr/>
          </p:nvSpPr>
          <p:spPr>
            <a:xfrm>
              <a:off x="3200887" y="2316181"/>
              <a:ext cx="660994" cy="660994"/>
            </a:xfrm>
            <a:prstGeom prst="ellipse">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800" dirty="0">
                <a:solidFill>
                  <a:schemeClr val="bg1"/>
                </a:solidFill>
                <a:latin typeface="+mj-lt"/>
              </a:endParaRPr>
            </a:p>
          </p:txBody>
        </p:sp>
        <p:cxnSp>
          <p:nvCxnSpPr>
            <p:cNvPr id="142" name="Straight Connector 141"/>
            <p:cNvCxnSpPr/>
            <p:nvPr/>
          </p:nvCxnSpPr>
          <p:spPr>
            <a:xfrm rot="5400000">
              <a:off x="1599798" y="2004333"/>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rot="5400000">
              <a:off x="5147208" y="2394031"/>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rot="5400000">
              <a:off x="2853417" y="3316379"/>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p:nvPr/>
          </p:nvCxnSpPr>
          <p:spPr>
            <a:xfrm rot="5400000">
              <a:off x="4867672" y="3784864"/>
              <a:ext cx="79701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rot="5400000">
              <a:off x="4007107" y="2396013"/>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rot="5400000">
              <a:off x="6448823" y="3421120"/>
              <a:ext cx="652579" cy="1589"/>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148" name="Text Placeholder 3"/>
            <p:cNvSpPr txBox="1">
              <a:spLocks/>
            </p:cNvSpPr>
            <p:nvPr/>
          </p:nvSpPr>
          <p:spPr>
            <a:xfrm>
              <a:off x="1595469" y="824119"/>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bg1"/>
                  </a:solidFill>
                  <a:latin typeface="+mj-lt"/>
                </a:rPr>
                <a:t>80%</a:t>
              </a:r>
              <a:br>
                <a:rPr lang="en-US" sz="2400" dirty="0" smtClean="0">
                  <a:solidFill>
                    <a:schemeClr val="bg1"/>
                  </a:solidFill>
                  <a:latin typeface="+mj-lt"/>
                </a:rPr>
              </a:br>
              <a:r>
                <a:rPr lang="en-US" sz="1000" dirty="0" smtClean="0">
                  <a:solidFill>
                    <a:schemeClr val="bg1"/>
                  </a:solidFill>
                  <a:latin typeface="+mj-lt"/>
                </a:rPr>
                <a:t>Title Goes Here</a:t>
              </a:r>
            </a:p>
          </p:txBody>
        </p:sp>
        <p:sp>
          <p:nvSpPr>
            <p:cNvPr id="149" name="Text Placeholder 3"/>
            <p:cNvSpPr txBox="1">
              <a:spLocks/>
            </p:cNvSpPr>
            <p:nvPr/>
          </p:nvSpPr>
          <p:spPr>
            <a:xfrm>
              <a:off x="2835953" y="4068043"/>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bg1"/>
                  </a:solidFill>
                  <a:latin typeface="+mj-lt"/>
                </a:rPr>
                <a:t>30%</a:t>
              </a:r>
              <a:br>
                <a:rPr lang="en-US" sz="2400" dirty="0" smtClean="0">
                  <a:solidFill>
                    <a:schemeClr val="bg1"/>
                  </a:solidFill>
                  <a:latin typeface="+mj-lt"/>
                </a:rPr>
              </a:br>
              <a:r>
                <a:rPr lang="en-US" sz="1000" dirty="0" smtClean="0">
                  <a:solidFill>
                    <a:schemeClr val="bg1"/>
                  </a:solidFill>
                  <a:latin typeface="+mj-lt"/>
                </a:rPr>
                <a:t>Title Goes Here</a:t>
              </a:r>
            </a:p>
          </p:txBody>
        </p:sp>
        <p:sp>
          <p:nvSpPr>
            <p:cNvPr id="150" name="Text Placeholder 3"/>
            <p:cNvSpPr txBox="1">
              <a:spLocks/>
            </p:cNvSpPr>
            <p:nvPr/>
          </p:nvSpPr>
          <p:spPr>
            <a:xfrm>
              <a:off x="4612329" y="4272824"/>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bg1"/>
                  </a:solidFill>
                  <a:latin typeface="+mj-lt"/>
                </a:rPr>
                <a:t>10%</a:t>
              </a:r>
              <a:br>
                <a:rPr lang="en-US" sz="2400" dirty="0" smtClean="0">
                  <a:solidFill>
                    <a:schemeClr val="bg1"/>
                  </a:solidFill>
                  <a:latin typeface="+mj-lt"/>
                </a:rPr>
              </a:br>
              <a:r>
                <a:rPr lang="en-US" sz="1000" dirty="0" smtClean="0">
                  <a:solidFill>
                    <a:schemeClr val="bg1"/>
                  </a:solidFill>
                  <a:latin typeface="+mj-lt"/>
                </a:rPr>
                <a:t>Title Goes Here</a:t>
              </a:r>
            </a:p>
          </p:txBody>
        </p:sp>
        <p:sp>
          <p:nvSpPr>
            <p:cNvPr id="151" name="Text Placeholder 3"/>
            <p:cNvSpPr txBox="1">
              <a:spLocks/>
            </p:cNvSpPr>
            <p:nvPr/>
          </p:nvSpPr>
          <p:spPr>
            <a:xfrm>
              <a:off x="4002729" y="1227469"/>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bg1"/>
                  </a:solidFill>
                  <a:latin typeface="+mj-lt"/>
                </a:rPr>
                <a:t>50%</a:t>
              </a:r>
              <a:br>
                <a:rPr lang="en-US" sz="2400" dirty="0" smtClean="0">
                  <a:solidFill>
                    <a:schemeClr val="bg1"/>
                  </a:solidFill>
                  <a:latin typeface="+mj-lt"/>
                </a:rPr>
              </a:br>
              <a:r>
                <a:rPr lang="en-US" sz="1000" dirty="0" smtClean="0">
                  <a:solidFill>
                    <a:schemeClr val="bg1"/>
                  </a:solidFill>
                  <a:latin typeface="+mj-lt"/>
                </a:rPr>
                <a:t>Title Goes Here</a:t>
              </a:r>
            </a:p>
          </p:txBody>
        </p:sp>
        <p:sp>
          <p:nvSpPr>
            <p:cNvPr id="152" name="Text Placeholder 3"/>
            <p:cNvSpPr txBox="1">
              <a:spLocks/>
            </p:cNvSpPr>
            <p:nvPr/>
          </p:nvSpPr>
          <p:spPr>
            <a:xfrm>
              <a:off x="5117427" y="1085729"/>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bg1"/>
                  </a:solidFill>
                  <a:latin typeface="+mj-lt"/>
                </a:rPr>
                <a:t>30%</a:t>
              </a:r>
              <a:br>
                <a:rPr lang="en-US" sz="2400" dirty="0" smtClean="0">
                  <a:solidFill>
                    <a:schemeClr val="bg1"/>
                  </a:solidFill>
                  <a:latin typeface="+mj-lt"/>
                </a:rPr>
              </a:br>
              <a:r>
                <a:rPr lang="en-US" sz="1000" dirty="0" smtClean="0">
                  <a:solidFill>
                    <a:schemeClr val="bg1"/>
                  </a:solidFill>
                  <a:latin typeface="+mj-lt"/>
                </a:rPr>
                <a:t>Title Goes Here</a:t>
              </a:r>
            </a:p>
          </p:txBody>
        </p:sp>
        <p:sp>
          <p:nvSpPr>
            <p:cNvPr id="153" name="Text Placeholder 3"/>
            <p:cNvSpPr txBox="1">
              <a:spLocks/>
            </p:cNvSpPr>
            <p:nvPr/>
          </p:nvSpPr>
          <p:spPr>
            <a:xfrm>
              <a:off x="6116249" y="3847163"/>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bg1"/>
                  </a:solidFill>
                  <a:latin typeface="+mj-lt"/>
                </a:rPr>
                <a:t>15%</a:t>
              </a:r>
              <a:br>
                <a:rPr lang="en-US" sz="2400" dirty="0" smtClean="0">
                  <a:solidFill>
                    <a:schemeClr val="bg1"/>
                  </a:solidFill>
                  <a:latin typeface="+mj-lt"/>
                </a:rPr>
              </a:br>
              <a:r>
                <a:rPr lang="en-US" sz="1000" dirty="0" smtClean="0">
                  <a:solidFill>
                    <a:schemeClr val="bg1"/>
                  </a:solidFill>
                  <a:latin typeface="+mj-lt"/>
                </a:rPr>
                <a:t>Title Goes Here</a:t>
              </a:r>
            </a:p>
          </p:txBody>
        </p:sp>
      </p:grpSp>
      <p:sp>
        <p:nvSpPr>
          <p:cNvPr id="154" name="Rounded Rectangle 153"/>
          <p:cNvSpPr/>
          <p:nvPr/>
        </p:nvSpPr>
        <p:spPr>
          <a:xfrm>
            <a:off x="1033279" y="2415456"/>
            <a:ext cx="2948178" cy="4442545"/>
          </a:xfrm>
          <a:prstGeom prst="roundRect">
            <a:avLst>
              <a:gd name="adj" fmla="val 0"/>
            </a:avLst>
          </a:prstGeom>
          <a:solidFill>
            <a:schemeClr val="accent2"/>
          </a:solidFill>
          <a:ln>
            <a:noFill/>
          </a:ln>
          <a:effectLst>
            <a:outerShdw blurRad="342900" dist="304800" dir="2700000" algn="tl"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bg1"/>
              </a:solidFill>
            </a:endParaRPr>
          </a:p>
        </p:txBody>
      </p:sp>
      <p:sp>
        <p:nvSpPr>
          <p:cNvPr id="155" name="Rectangle 154"/>
          <p:cNvSpPr/>
          <p:nvPr/>
        </p:nvSpPr>
        <p:spPr>
          <a:xfrm>
            <a:off x="1161029" y="2606519"/>
            <a:ext cx="2271489" cy="785179"/>
          </a:xfrm>
          <a:prstGeom prst="rect">
            <a:avLst/>
          </a:prstGeom>
        </p:spPr>
        <p:txBody>
          <a:bodyPr wrap="square" anchor="ctr">
            <a:noAutofit/>
          </a:bodyPr>
          <a:lstStyle/>
          <a:p>
            <a:pPr fontAlgn="base">
              <a:spcBef>
                <a:spcPct val="0"/>
              </a:spcBef>
              <a:spcAft>
                <a:spcPct val="0"/>
              </a:spcAft>
            </a:pPr>
            <a:r>
              <a:rPr lang="en-US" sz="2000" b="1" kern="0" noProof="1" smtClean="0">
                <a:solidFill>
                  <a:schemeClr val="bg1"/>
                </a:solidFill>
                <a:latin typeface="Lato" panose="020F0502020204030203" pitchFamily="34" charset="0"/>
                <a:ea typeface="Open Sans" panose="020B0606030504020204" pitchFamily="34" charset="0"/>
                <a:cs typeface="Lato" panose="020F0502020204030203" pitchFamily="34" charset="0"/>
              </a:rPr>
              <a:t>We Talking About  Population</a:t>
            </a:r>
          </a:p>
        </p:txBody>
      </p:sp>
      <p:sp>
        <p:nvSpPr>
          <p:cNvPr id="156" name="Rectangle 155"/>
          <p:cNvSpPr/>
          <p:nvPr/>
        </p:nvSpPr>
        <p:spPr>
          <a:xfrm>
            <a:off x="1169021" y="3425397"/>
            <a:ext cx="2601670" cy="1277273"/>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graphicFrame>
        <p:nvGraphicFramePr>
          <p:cNvPr id="158" name="Chart 157"/>
          <p:cNvGraphicFramePr/>
          <p:nvPr>
            <p:extLst>
              <p:ext uri="{D42A27DB-BD31-4B8C-83A1-F6EECF244321}">
                <p14:modId xmlns:p14="http://schemas.microsoft.com/office/powerpoint/2010/main" val="1668932286"/>
              </p:ext>
            </p:extLst>
          </p:nvPr>
        </p:nvGraphicFramePr>
        <p:xfrm>
          <a:off x="1263316" y="4749721"/>
          <a:ext cx="2598821" cy="171123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887964287"/>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 name="Rounded Rectangle 122"/>
          <p:cNvSpPr/>
          <p:nvPr/>
        </p:nvSpPr>
        <p:spPr>
          <a:xfrm>
            <a:off x="8475600" y="386856"/>
            <a:ext cx="3716399" cy="3708585"/>
          </a:xfrm>
          <a:prstGeom prst="roundRect">
            <a:avLst>
              <a:gd name="adj" fmla="val 0"/>
            </a:avLst>
          </a:prstGeom>
          <a:solidFill>
            <a:schemeClr val="accent2"/>
          </a:solidFill>
          <a:ln>
            <a:noFill/>
          </a:ln>
          <a:effectLst>
            <a:outerShdw blurRad="342900" dist="304800" dir="2700000" algn="tl"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bg1"/>
              </a:solidFill>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92</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China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1767608" y="1708537"/>
            <a:ext cx="5608784" cy="4143172"/>
            <a:chOff x="2044701" y="895350"/>
            <a:chExt cx="5054600" cy="3733800"/>
          </a:xfrm>
          <a:solidFill>
            <a:schemeClr val="bg1">
              <a:lumMod val="85000"/>
            </a:schemeClr>
          </a:solidFill>
        </p:grpSpPr>
        <p:sp>
          <p:nvSpPr>
            <p:cNvPr id="6" name="Freeform 5"/>
            <p:cNvSpPr>
              <a:spLocks/>
            </p:cNvSpPr>
            <p:nvPr/>
          </p:nvSpPr>
          <p:spPr bwMode="auto">
            <a:xfrm>
              <a:off x="5538788" y="3727450"/>
              <a:ext cx="377825" cy="422275"/>
            </a:xfrm>
            <a:custGeom>
              <a:avLst/>
              <a:gdLst/>
              <a:ahLst/>
              <a:cxnLst>
                <a:cxn ang="0">
                  <a:pos x="207" y="56"/>
                </a:cxn>
                <a:cxn ang="0">
                  <a:pos x="202" y="54"/>
                </a:cxn>
                <a:cxn ang="0">
                  <a:pos x="199" y="66"/>
                </a:cxn>
                <a:cxn ang="0">
                  <a:pos x="187" y="79"/>
                </a:cxn>
                <a:cxn ang="0">
                  <a:pos x="175" y="80"/>
                </a:cxn>
                <a:cxn ang="0">
                  <a:pos x="174" y="97"/>
                </a:cxn>
                <a:cxn ang="0">
                  <a:pos x="167" y="115"/>
                </a:cxn>
                <a:cxn ang="0">
                  <a:pos x="164" y="139"/>
                </a:cxn>
                <a:cxn ang="0">
                  <a:pos x="148" y="155"/>
                </a:cxn>
                <a:cxn ang="0">
                  <a:pos x="134" y="173"/>
                </a:cxn>
                <a:cxn ang="0">
                  <a:pos x="125" y="189"/>
                </a:cxn>
                <a:cxn ang="0">
                  <a:pos x="112" y="192"/>
                </a:cxn>
                <a:cxn ang="0">
                  <a:pos x="103" y="195"/>
                </a:cxn>
                <a:cxn ang="0">
                  <a:pos x="95" y="210"/>
                </a:cxn>
                <a:cxn ang="0">
                  <a:pos x="88" y="215"/>
                </a:cxn>
                <a:cxn ang="0">
                  <a:pos x="73" y="221"/>
                </a:cxn>
                <a:cxn ang="0">
                  <a:pos x="63" y="230"/>
                </a:cxn>
                <a:cxn ang="0">
                  <a:pos x="55" y="236"/>
                </a:cxn>
                <a:cxn ang="0">
                  <a:pos x="49" y="212"/>
                </a:cxn>
                <a:cxn ang="0">
                  <a:pos x="38" y="192"/>
                </a:cxn>
                <a:cxn ang="0">
                  <a:pos x="27" y="183"/>
                </a:cxn>
                <a:cxn ang="0">
                  <a:pos x="14" y="174"/>
                </a:cxn>
                <a:cxn ang="0">
                  <a:pos x="6" y="174"/>
                </a:cxn>
                <a:cxn ang="0">
                  <a:pos x="2" y="156"/>
                </a:cxn>
                <a:cxn ang="0">
                  <a:pos x="9" y="138"/>
                </a:cxn>
                <a:cxn ang="0">
                  <a:pos x="15" y="119"/>
                </a:cxn>
                <a:cxn ang="0">
                  <a:pos x="26" y="106"/>
                </a:cxn>
                <a:cxn ang="0">
                  <a:pos x="27" y="96"/>
                </a:cxn>
                <a:cxn ang="0">
                  <a:pos x="32" y="88"/>
                </a:cxn>
                <a:cxn ang="0">
                  <a:pos x="35" y="72"/>
                </a:cxn>
                <a:cxn ang="0">
                  <a:pos x="46" y="67"/>
                </a:cxn>
                <a:cxn ang="0">
                  <a:pos x="53" y="57"/>
                </a:cxn>
                <a:cxn ang="0">
                  <a:pos x="60" y="32"/>
                </a:cxn>
                <a:cxn ang="0">
                  <a:pos x="72" y="23"/>
                </a:cxn>
                <a:cxn ang="0">
                  <a:pos x="83" y="19"/>
                </a:cxn>
                <a:cxn ang="0">
                  <a:pos x="106" y="15"/>
                </a:cxn>
                <a:cxn ang="0">
                  <a:pos x="117" y="5"/>
                </a:cxn>
                <a:cxn ang="0">
                  <a:pos x="132" y="0"/>
                </a:cxn>
                <a:cxn ang="0">
                  <a:pos x="134" y="12"/>
                </a:cxn>
                <a:cxn ang="0">
                  <a:pos x="138" y="28"/>
                </a:cxn>
                <a:cxn ang="0">
                  <a:pos x="142" y="44"/>
                </a:cxn>
                <a:cxn ang="0">
                  <a:pos x="150" y="45"/>
                </a:cxn>
                <a:cxn ang="0">
                  <a:pos x="171" y="34"/>
                </a:cxn>
                <a:cxn ang="0">
                  <a:pos x="177" y="48"/>
                </a:cxn>
                <a:cxn ang="0">
                  <a:pos x="196" y="47"/>
                </a:cxn>
              </a:cxnLst>
              <a:rect l="0" t="0" r="r" b="b"/>
              <a:pathLst>
                <a:path w="211" h="236">
                  <a:moveTo>
                    <a:pt x="211" y="53"/>
                  </a:moveTo>
                  <a:cubicBezTo>
                    <a:pt x="210" y="54"/>
                    <a:pt x="209" y="55"/>
                    <a:pt x="207" y="56"/>
                  </a:cubicBezTo>
                  <a:cubicBezTo>
                    <a:pt x="203" y="52"/>
                    <a:pt x="203" y="52"/>
                    <a:pt x="203" y="52"/>
                  </a:cubicBezTo>
                  <a:cubicBezTo>
                    <a:pt x="203" y="53"/>
                    <a:pt x="202" y="54"/>
                    <a:pt x="202" y="54"/>
                  </a:cubicBezTo>
                  <a:cubicBezTo>
                    <a:pt x="201" y="58"/>
                    <a:pt x="202" y="61"/>
                    <a:pt x="201" y="65"/>
                  </a:cubicBezTo>
                  <a:cubicBezTo>
                    <a:pt x="201" y="66"/>
                    <a:pt x="199" y="66"/>
                    <a:pt x="199" y="66"/>
                  </a:cubicBezTo>
                  <a:cubicBezTo>
                    <a:pt x="198" y="68"/>
                    <a:pt x="196" y="68"/>
                    <a:pt x="195" y="69"/>
                  </a:cubicBezTo>
                  <a:cubicBezTo>
                    <a:pt x="191" y="73"/>
                    <a:pt x="189" y="75"/>
                    <a:pt x="187" y="79"/>
                  </a:cubicBezTo>
                  <a:cubicBezTo>
                    <a:pt x="182" y="77"/>
                    <a:pt x="181" y="73"/>
                    <a:pt x="177" y="70"/>
                  </a:cubicBezTo>
                  <a:cubicBezTo>
                    <a:pt x="176" y="74"/>
                    <a:pt x="176" y="77"/>
                    <a:pt x="175" y="80"/>
                  </a:cubicBezTo>
                  <a:cubicBezTo>
                    <a:pt x="174" y="84"/>
                    <a:pt x="172" y="85"/>
                    <a:pt x="172" y="88"/>
                  </a:cubicBezTo>
                  <a:cubicBezTo>
                    <a:pt x="172" y="92"/>
                    <a:pt x="174" y="93"/>
                    <a:pt x="174" y="97"/>
                  </a:cubicBezTo>
                  <a:cubicBezTo>
                    <a:pt x="174" y="108"/>
                    <a:pt x="174" y="108"/>
                    <a:pt x="174" y="108"/>
                  </a:cubicBezTo>
                  <a:cubicBezTo>
                    <a:pt x="174" y="112"/>
                    <a:pt x="170" y="113"/>
                    <a:pt x="167" y="115"/>
                  </a:cubicBezTo>
                  <a:cubicBezTo>
                    <a:pt x="173" y="120"/>
                    <a:pt x="173" y="120"/>
                    <a:pt x="173" y="120"/>
                  </a:cubicBezTo>
                  <a:cubicBezTo>
                    <a:pt x="172" y="128"/>
                    <a:pt x="170" y="133"/>
                    <a:pt x="164" y="139"/>
                  </a:cubicBezTo>
                  <a:cubicBezTo>
                    <a:pt x="163" y="141"/>
                    <a:pt x="160" y="141"/>
                    <a:pt x="158" y="143"/>
                  </a:cubicBezTo>
                  <a:cubicBezTo>
                    <a:pt x="154" y="148"/>
                    <a:pt x="153" y="151"/>
                    <a:pt x="148" y="155"/>
                  </a:cubicBezTo>
                  <a:cubicBezTo>
                    <a:pt x="145" y="158"/>
                    <a:pt x="144" y="161"/>
                    <a:pt x="142" y="164"/>
                  </a:cubicBezTo>
                  <a:cubicBezTo>
                    <a:pt x="139" y="168"/>
                    <a:pt x="135" y="169"/>
                    <a:pt x="134" y="173"/>
                  </a:cubicBezTo>
                  <a:cubicBezTo>
                    <a:pt x="134" y="176"/>
                    <a:pt x="135" y="177"/>
                    <a:pt x="135" y="179"/>
                  </a:cubicBezTo>
                  <a:cubicBezTo>
                    <a:pt x="134" y="185"/>
                    <a:pt x="131" y="189"/>
                    <a:pt x="125" y="189"/>
                  </a:cubicBezTo>
                  <a:cubicBezTo>
                    <a:pt x="122" y="189"/>
                    <a:pt x="121" y="186"/>
                    <a:pt x="118" y="186"/>
                  </a:cubicBezTo>
                  <a:cubicBezTo>
                    <a:pt x="115" y="186"/>
                    <a:pt x="116" y="192"/>
                    <a:pt x="112" y="192"/>
                  </a:cubicBezTo>
                  <a:cubicBezTo>
                    <a:pt x="110" y="192"/>
                    <a:pt x="109" y="191"/>
                    <a:pt x="106" y="191"/>
                  </a:cubicBezTo>
                  <a:cubicBezTo>
                    <a:pt x="104" y="191"/>
                    <a:pt x="103" y="193"/>
                    <a:pt x="103" y="195"/>
                  </a:cubicBezTo>
                  <a:cubicBezTo>
                    <a:pt x="102" y="198"/>
                    <a:pt x="102" y="201"/>
                    <a:pt x="100" y="203"/>
                  </a:cubicBezTo>
                  <a:cubicBezTo>
                    <a:pt x="98" y="206"/>
                    <a:pt x="96" y="207"/>
                    <a:pt x="95" y="210"/>
                  </a:cubicBezTo>
                  <a:cubicBezTo>
                    <a:pt x="94" y="213"/>
                    <a:pt x="94" y="217"/>
                    <a:pt x="91" y="217"/>
                  </a:cubicBezTo>
                  <a:cubicBezTo>
                    <a:pt x="90" y="217"/>
                    <a:pt x="89" y="215"/>
                    <a:pt x="88" y="215"/>
                  </a:cubicBezTo>
                  <a:cubicBezTo>
                    <a:pt x="84" y="215"/>
                    <a:pt x="84" y="221"/>
                    <a:pt x="80" y="221"/>
                  </a:cubicBezTo>
                  <a:cubicBezTo>
                    <a:pt x="77" y="221"/>
                    <a:pt x="76" y="221"/>
                    <a:pt x="73" y="221"/>
                  </a:cubicBezTo>
                  <a:cubicBezTo>
                    <a:pt x="72" y="224"/>
                    <a:pt x="73" y="225"/>
                    <a:pt x="71" y="227"/>
                  </a:cubicBezTo>
                  <a:cubicBezTo>
                    <a:pt x="69" y="230"/>
                    <a:pt x="67" y="229"/>
                    <a:pt x="63" y="230"/>
                  </a:cubicBezTo>
                  <a:cubicBezTo>
                    <a:pt x="60" y="231"/>
                    <a:pt x="59" y="234"/>
                    <a:pt x="55" y="236"/>
                  </a:cubicBezTo>
                  <a:cubicBezTo>
                    <a:pt x="55" y="236"/>
                    <a:pt x="55" y="236"/>
                    <a:pt x="55" y="236"/>
                  </a:cubicBezTo>
                  <a:cubicBezTo>
                    <a:pt x="54" y="230"/>
                    <a:pt x="55" y="226"/>
                    <a:pt x="53" y="220"/>
                  </a:cubicBezTo>
                  <a:cubicBezTo>
                    <a:pt x="52" y="217"/>
                    <a:pt x="50" y="215"/>
                    <a:pt x="49" y="212"/>
                  </a:cubicBezTo>
                  <a:cubicBezTo>
                    <a:pt x="46" y="206"/>
                    <a:pt x="44" y="203"/>
                    <a:pt x="41" y="198"/>
                  </a:cubicBezTo>
                  <a:cubicBezTo>
                    <a:pt x="40" y="196"/>
                    <a:pt x="39" y="194"/>
                    <a:pt x="38" y="192"/>
                  </a:cubicBezTo>
                  <a:cubicBezTo>
                    <a:pt x="37" y="190"/>
                    <a:pt x="37" y="188"/>
                    <a:pt x="35" y="186"/>
                  </a:cubicBezTo>
                  <a:cubicBezTo>
                    <a:pt x="33" y="184"/>
                    <a:pt x="30" y="184"/>
                    <a:pt x="27" y="183"/>
                  </a:cubicBezTo>
                  <a:cubicBezTo>
                    <a:pt x="25" y="182"/>
                    <a:pt x="23" y="182"/>
                    <a:pt x="21" y="180"/>
                  </a:cubicBezTo>
                  <a:cubicBezTo>
                    <a:pt x="18" y="178"/>
                    <a:pt x="18" y="175"/>
                    <a:pt x="14" y="174"/>
                  </a:cubicBezTo>
                  <a:cubicBezTo>
                    <a:pt x="12" y="173"/>
                    <a:pt x="8" y="174"/>
                    <a:pt x="6" y="174"/>
                  </a:cubicBezTo>
                  <a:cubicBezTo>
                    <a:pt x="6" y="174"/>
                    <a:pt x="6" y="174"/>
                    <a:pt x="6" y="174"/>
                  </a:cubicBezTo>
                  <a:cubicBezTo>
                    <a:pt x="3" y="168"/>
                    <a:pt x="0" y="165"/>
                    <a:pt x="0" y="158"/>
                  </a:cubicBezTo>
                  <a:cubicBezTo>
                    <a:pt x="0" y="157"/>
                    <a:pt x="2" y="157"/>
                    <a:pt x="2" y="156"/>
                  </a:cubicBezTo>
                  <a:cubicBezTo>
                    <a:pt x="5" y="153"/>
                    <a:pt x="5" y="151"/>
                    <a:pt x="7" y="147"/>
                  </a:cubicBezTo>
                  <a:cubicBezTo>
                    <a:pt x="8" y="144"/>
                    <a:pt x="9" y="142"/>
                    <a:pt x="9" y="138"/>
                  </a:cubicBezTo>
                  <a:cubicBezTo>
                    <a:pt x="10" y="134"/>
                    <a:pt x="11" y="132"/>
                    <a:pt x="12" y="127"/>
                  </a:cubicBezTo>
                  <a:cubicBezTo>
                    <a:pt x="13" y="124"/>
                    <a:pt x="12" y="121"/>
                    <a:pt x="15" y="119"/>
                  </a:cubicBezTo>
                  <a:cubicBezTo>
                    <a:pt x="18" y="117"/>
                    <a:pt x="22" y="118"/>
                    <a:pt x="24" y="114"/>
                  </a:cubicBezTo>
                  <a:cubicBezTo>
                    <a:pt x="25" y="112"/>
                    <a:pt x="25" y="109"/>
                    <a:pt x="26" y="106"/>
                  </a:cubicBezTo>
                  <a:cubicBezTo>
                    <a:pt x="26" y="105"/>
                    <a:pt x="27" y="104"/>
                    <a:pt x="27" y="102"/>
                  </a:cubicBezTo>
                  <a:cubicBezTo>
                    <a:pt x="28" y="100"/>
                    <a:pt x="27" y="98"/>
                    <a:pt x="27" y="96"/>
                  </a:cubicBezTo>
                  <a:cubicBezTo>
                    <a:pt x="27" y="95"/>
                    <a:pt x="29" y="95"/>
                    <a:pt x="29" y="94"/>
                  </a:cubicBezTo>
                  <a:cubicBezTo>
                    <a:pt x="31" y="92"/>
                    <a:pt x="32" y="90"/>
                    <a:pt x="32" y="88"/>
                  </a:cubicBezTo>
                  <a:cubicBezTo>
                    <a:pt x="32" y="78"/>
                    <a:pt x="32" y="78"/>
                    <a:pt x="32" y="78"/>
                  </a:cubicBezTo>
                  <a:cubicBezTo>
                    <a:pt x="32" y="75"/>
                    <a:pt x="34" y="74"/>
                    <a:pt x="35" y="72"/>
                  </a:cubicBezTo>
                  <a:cubicBezTo>
                    <a:pt x="36" y="71"/>
                    <a:pt x="36" y="69"/>
                    <a:pt x="38" y="68"/>
                  </a:cubicBezTo>
                  <a:cubicBezTo>
                    <a:pt x="40" y="66"/>
                    <a:pt x="43" y="68"/>
                    <a:pt x="46" y="67"/>
                  </a:cubicBezTo>
                  <a:cubicBezTo>
                    <a:pt x="49" y="67"/>
                    <a:pt x="50" y="64"/>
                    <a:pt x="51" y="61"/>
                  </a:cubicBezTo>
                  <a:cubicBezTo>
                    <a:pt x="52" y="59"/>
                    <a:pt x="53" y="59"/>
                    <a:pt x="53" y="57"/>
                  </a:cubicBezTo>
                  <a:cubicBezTo>
                    <a:pt x="56" y="48"/>
                    <a:pt x="54" y="42"/>
                    <a:pt x="55" y="32"/>
                  </a:cubicBezTo>
                  <a:cubicBezTo>
                    <a:pt x="57" y="32"/>
                    <a:pt x="58" y="32"/>
                    <a:pt x="60" y="32"/>
                  </a:cubicBezTo>
                  <a:cubicBezTo>
                    <a:pt x="64" y="31"/>
                    <a:pt x="65" y="29"/>
                    <a:pt x="68" y="26"/>
                  </a:cubicBezTo>
                  <a:cubicBezTo>
                    <a:pt x="69" y="25"/>
                    <a:pt x="70" y="24"/>
                    <a:pt x="72" y="23"/>
                  </a:cubicBezTo>
                  <a:cubicBezTo>
                    <a:pt x="74" y="21"/>
                    <a:pt x="75" y="18"/>
                    <a:pt x="78" y="18"/>
                  </a:cubicBezTo>
                  <a:cubicBezTo>
                    <a:pt x="80" y="18"/>
                    <a:pt x="81" y="19"/>
                    <a:pt x="83" y="19"/>
                  </a:cubicBezTo>
                  <a:cubicBezTo>
                    <a:pt x="88" y="19"/>
                    <a:pt x="91" y="18"/>
                    <a:pt x="96" y="17"/>
                  </a:cubicBezTo>
                  <a:cubicBezTo>
                    <a:pt x="100" y="16"/>
                    <a:pt x="102" y="16"/>
                    <a:pt x="106" y="15"/>
                  </a:cubicBezTo>
                  <a:cubicBezTo>
                    <a:pt x="109" y="14"/>
                    <a:pt x="110" y="12"/>
                    <a:pt x="112" y="10"/>
                  </a:cubicBezTo>
                  <a:cubicBezTo>
                    <a:pt x="114" y="8"/>
                    <a:pt x="115" y="8"/>
                    <a:pt x="117" y="5"/>
                  </a:cubicBezTo>
                  <a:cubicBezTo>
                    <a:pt x="117" y="5"/>
                    <a:pt x="117" y="5"/>
                    <a:pt x="117" y="5"/>
                  </a:cubicBezTo>
                  <a:cubicBezTo>
                    <a:pt x="123" y="5"/>
                    <a:pt x="126" y="0"/>
                    <a:pt x="132" y="0"/>
                  </a:cubicBezTo>
                  <a:cubicBezTo>
                    <a:pt x="133" y="0"/>
                    <a:pt x="134" y="2"/>
                    <a:pt x="134" y="4"/>
                  </a:cubicBezTo>
                  <a:cubicBezTo>
                    <a:pt x="135" y="7"/>
                    <a:pt x="134" y="9"/>
                    <a:pt x="134" y="12"/>
                  </a:cubicBezTo>
                  <a:cubicBezTo>
                    <a:pt x="135" y="17"/>
                    <a:pt x="135" y="20"/>
                    <a:pt x="136" y="24"/>
                  </a:cubicBezTo>
                  <a:cubicBezTo>
                    <a:pt x="137" y="26"/>
                    <a:pt x="138" y="26"/>
                    <a:pt x="138" y="28"/>
                  </a:cubicBezTo>
                  <a:cubicBezTo>
                    <a:pt x="139" y="31"/>
                    <a:pt x="138" y="33"/>
                    <a:pt x="139" y="36"/>
                  </a:cubicBezTo>
                  <a:cubicBezTo>
                    <a:pt x="140" y="39"/>
                    <a:pt x="141" y="41"/>
                    <a:pt x="142" y="44"/>
                  </a:cubicBezTo>
                  <a:cubicBezTo>
                    <a:pt x="143" y="45"/>
                    <a:pt x="143" y="47"/>
                    <a:pt x="144" y="47"/>
                  </a:cubicBezTo>
                  <a:cubicBezTo>
                    <a:pt x="147" y="47"/>
                    <a:pt x="148" y="46"/>
                    <a:pt x="150" y="45"/>
                  </a:cubicBezTo>
                  <a:cubicBezTo>
                    <a:pt x="153" y="44"/>
                    <a:pt x="156" y="44"/>
                    <a:pt x="158" y="43"/>
                  </a:cubicBezTo>
                  <a:cubicBezTo>
                    <a:pt x="164" y="40"/>
                    <a:pt x="165" y="34"/>
                    <a:pt x="171" y="34"/>
                  </a:cubicBezTo>
                  <a:cubicBezTo>
                    <a:pt x="173" y="34"/>
                    <a:pt x="174" y="36"/>
                    <a:pt x="175" y="37"/>
                  </a:cubicBezTo>
                  <a:cubicBezTo>
                    <a:pt x="177" y="41"/>
                    <a:pt x="177" y="44"/>
                    <a:pt x="177" y="48"/>
                  </a:cubicBezTo>
                  <a:cubicBezTo>
                    <a:pt x="181" y="48"/>
                    <a:pt x="183" y="48"/>
                    <a:pt x="187" y="49"/>
                  </a:cubicBezTo>
                  <a:cubicBezTo>
                    <a:pt x="196" y="47"/>
                    <a:pt x="196" y="47"/>
                    <a:pt x="196" y="47"/>
                  </a:cubicBezTo>
                  <a:cubicBezTo>
                    <a:pt x="203" y="48"/>
                    <a:pt x="205" y="50"/>
                    <a:pt x="211" y="5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 name="Freeform 6"/>
            <p:cNvSpPr>
              <a:spLocks/>
            </p:cNvSpPr>
            <p:nvPr/>
          </p:nvSpPr>
          <p:spPr bwMode="auto">
            <a:xfrm>
              <a:off x="5472113" y="2738438"/>
              <a:ext cx="625475" cy="398463"/>
            </a:xfrm>
            <a:custGeom>
              <a:avLst/>
              <a:gdLst/>
              <a:ahLst/>
              <a:cxnLst>
                <a:cxn ang="0">
                  <a:pos x="62" y="200"/>
                </a:cxn>
                <a:cxn ang="0">
                  <a:pos x="77" y="192"/>
                </a:cxn>
                <a:cxn ang="0">
                  <a:pos x="93" y="208"/>
                </a:cxn>
                <a:cxn ang="0">
                  <a:pos x="105" y="214"/>
                </a:cxn>
                <a:cxn ang="0">
                  <a:pos x="117" y="219"/>
                </a:cxn>
                <a:cxn ang="0">
                  <a:pos x="131" y="205"/>
                </a:cxn>
                <a:cxn ang="0">
                  <a:pos x="141" y="210"/>
                </a:cxn>
                <a:cxn ang="0">
                  <a:pos x="153" y="211"/>
                </a:cxn>
                <a:cxn ang="0">
                  <a:pos x="176" y="190"/>
                </a:cxn>
                <a:cxn ang="0">
                  <a:pos x="191" y="184"/>
                </a:cxn>
                <a:cxn ang="0">
                  <a:pos x="205" y="163"/>
                </a:cxn>
                <a:cxn ang="0">
                  <a:pos x="215" y="150"/>
                </a:cxn>
                <a:cxn ang="0">
                  <a:pos x="224" y="145"/>
                </a:cxn>
                <a:cxn ang="0">
                  <a:pos x="242" y="125"/>
                </a:cxn>
                <a:cxn ang="0">
                  <a:pos x="261" y="106"/>
                </a:cxn>
                <a:cxn ang="0">
                  <a:pos x="267" y="94"/>
                </a:cxn>
                <a:cxn ang="0">
                  <a:pos x="277" y="92"/>
                </a:cxn>
                <a:cxn ang="0">
                  <a:pos x="297" y="83"/>
                </a:cxn>
                <a:cxn ang="0">
                  <a:pos x="318" y="71"/>
                </a:cxn>
                <a:cxn ang="0">
                  <a:pos x="341" y="67"/>
                </a:cxn>
                <a:cxn ang="0">
                  <a:pos x="349" y="52"/>
                </a:cxn>
                <a:cxn ang="0">
                  <a:pos x="324" y="47"/>
                </a:cxn>
                <a:cxn ang="0">
                  <a:pos x="285" y="42"/>
                </a:cxn>
                <a:cxn ang="0">
                  <a:pos x="267" y="23"/>
                </a:cxn>
                <a:cxn ang="0">
                  <a:pos x="247" y="37"/>
                </a:cxn>
                <a:cxn ang="0">
                  <a:pos x="225" y="50"/>
                </a:cxn>
                <a:cxn ang="0">
                  <a:pos x="203" y="64"/>
                </a:cxn>
                <a:cxn ang="0">
                  <a:pos x="178" y="51"/>
                </a:cxn>
                <a:cxn ang="0">
                  <a:pos x="186" y="26"/>
                </a:cxn>
                <a:cxn ang="0">
                  <a:pos x="192" y="19"/>
                </a:cxn>
                <a:cxn ang="0">
                  <a:pos x="175" y="7"/>
                </a:cxn>
                <a:cxn ang="0">
                  <a:pos x="132" y="0"/>
                </a:cxn>
                <a:cxn ang="0">
                  <a:pos x="115" y="15"/>
                </a:cxn>
                <a:cxn ang="0">
                  <a:pos x="78" y="34"/>
                </a:cxn>
                <a:cxn ang="0">
                  <a:pos x="46" y="51"/>
                </a:cxn>
                <a:cxn ang="0">
                  <a:pos x="27" y="84"/>
                </a:cxn>
                <a:cxn ang="0">
                  <a:pos x="14" y="101"/>
                </a:cxn>
                <a:cxn ang="0">
                  <a:pos x="19" y="124"/>
                </a:cxn>
                <a:cxn ang="0">
                  <a:pos x="23" y="132"/>
                </a:cxn>
                <a:cxn ang="0">
                  <a:pos x="18" y="148"/>
                </a:cxn>
                <a:cxn ang="0">
                  <a:pos x="7" y="189"/>
                </a:cxn>
                <a:cxn ang="0">
                  <a:pos x="30" y="211"/>
                </a:cxn>
                <a:cxn ang="0">
                  <a:pos x="55" y="216"/>
                </a:cxn>
                <a:cxn ang="0">
                  <a:pos x="69" y="223"/>
                </a:cxn>
              </a:cxnLst>
              <a:rect l="0" t="0" r="r" b="b"/>
              <a:pathLst>
                <a:path w="349" h="223">
                  <a:moveTo>
                    <a:pt x="70" y="220"/>
                  </a:moveTo>
                  <a:cubicBezTo>
                    <a:pt x="70" y="218"/>
                    <a:pt x="68" y="217"/>
                    <a:pt x="67" y="215"/>
                  </a:cubicBezTo>
                  <a:cubicBezTo>
                    <a:pt x="64" y="210"/>
                    <a:pt x="62" y="207"/>
                    <a:pt x="62" y="200"/>
                  </a:cubicBezTo>
                  <a:cubicBezTo>
                    <a:pt x="62" y="197"/>
                    <a:pt x="66" y="196"/>
                    <a:pt x="69" y="195"/>
                  </a:cubicBezTo>
                  <a:cubicBezTo>
                    <a:pt x="71" y="194"/>
                    <a:pt x="72" y="193"/>
                    <a:pt x="73" y="193"/>
                  </a:cubicBezTo>
                  <a:cubicBezTo>
                    <a:pt x="75" y="193"/>
                    <a:pt x="76" y="193"/>
                    <a:pt x="77" y="192"/>
                  </a:cubicBezTo>
                  <a:cubicBezTo>
                    <a:pt x="80" y="192"/>
                    <a:pt x="81" y="191"/>
                    <a:pt x="83" y="191"/>
                  </a:cubicBezTo>
                  <a:cubicBezTo>
                    <a:pt x="86" y="191"/>
                    <a:pt x="87" y="194"/>
                    <a:pt x="88" y="196"/>
                  </a:cubicBezTo>
                  <a:cubicBezTo>
                    <a:pt x="90" y="200"/>
                    <a:pt x="91" y="203"/>
                    <a:pt x="93" y="208"/>
                  </a:cubicBezTo>
                  <a:cubicBezTo>
                    <a:pt x="94" y="210"/>
                    <a:pt x="95" y="212"/>
                    <a:pt x="97" y="213"/>
                  </a:cubicBezTo>
                  <a:cubicBezTo>
                    <a:pt x="99" y="214"/>
                    <a:pt x="100" y="213"/>
                    <a:pt x="103" y="213"/>
                  </a:cubicBezTo>
                  <a:cubicBezTo>
                    <a:pt x="103" y="213"/>
                    <a:pt x="104" y="213"/>
                    <a:pt x="105" y="214"/>
                  </a:cubicBezTo>
                  <a:cubicBezTo>
                    <a:pt x="106" y="214"/>
                    <a:pt x="107" y="214"/>
                    <a:pt x="109" y="214"/>
                  </a:cubicBezTo>
                  <a:cubicBezTo>
                    <a:pt x="110" y="215"/>
                    <a:pt x="112" y="215"/>
                    <a:pt x="113" y="216"/>
                  </a:cubicBezTo>
                  <a:cubicBezTo>
                    <a:pt x="115" y="217"/>
                    <a:pt x="115" y="219"/>
                    <a:pt x="117" y="219"/>
                  </a:cubicBezTo>
                  <a:cubicBezTo>
                    <a:pt x="119" y="219"/>
                    <a:pt x="120" y="217"/>
                    <a:pt x="121" y="216"/>
                  </a:cubicBezTo>
                  <a:cubicBezTo>
                    <a:pt x="123" y="215"/>
                    <a:pt x="126" y="215"/>
                    <a:pt x="127" y="213"/>
                  </a:cubicBezTo>
                  <a:cubicBezTo>
                    <a:pt x="129" y="210"/>
                    <a:pt x="128" y="205"/>
                    <a:pt x="131" y="205"/>
                  </a:cubicBezTo>
                  <a:cubicBezTo>
                    <a:pt x="133" y="205"/>
                    <a:pt x="135" y="206"/>
                    <a:pt x="137" y="207"/>
                  </a:cubicBezTo>
                  <a:cubicBezTo>
                    <a:pt x="138" y="207"/>
                    <a:pt x="140" y="207"/>
                    <a:pt x="141" y="208"/>
                  </a:cubicBezTo>
                  <a:cubicBezTo>
                    <a:pt x="141" y="208"/>
                    <a:pt x="141" y="209"/>
                    <a:pt x="141" y="210"/>
                  </a:cubicBezTo>
                  <a:cubicBezTo>
                    <a:pt x="142" y="214"/>
                    <a:pt x="145" y="217"/>
                    <a:pt x="149" y="217"/>
                  </a:cubicBezTo>
                  <a:cubicBezTo>
                    <a:pt x="151" y="217"/>
                    <a:pt x="151" y="217"/>
                    <a:pt x="152" y="216"/>
                  </a:cubicBezTo>
                  <a:cubicBezTo>
                    <a:pt x="154" y="215"/>
                    <a:pt x="153" y="213"/>
                    <a:pt x="153" y="211"/>
                  </a:cubicBezTo>
                  <a:cubicBezTo>
                    <a:pt x="154" y="209"/>
                    <a:pt x="155" y="207"/>
                    <a:pt x="157" y="205"/>
                  </a:cubicBezTo>
                  <a:cubicBezTo>
                    <a:pt x="160" y="201"/>
                    <a:pt x="165" y="202"/>
                    <a:pt x="168" y="199"/>
                  </a:cubicBezTo>
                  <a:cubicBezTo>
                    <a:pt x="172" y="197"/>
                    <a:pt x="174" y="194"/>
                    <a:pt x="176" y="190"/>
                  </a:cubicBezTo>
                  <a:cubicBezTo>
                    <a:pt x="178" y="186"/>
                    <a:pt x="180" y="182"/>
                    <a:pt x="185" y="182"/>
                  </a:cubicBezTo>
                  <a:cubicBezTo>
                    <a:pt x="187" y="182"/>
                    <a:pt x="188" y="184"/>
                    <a:pt x="190" y="184"/>
                  </a:cubicBezTo>
                  <a:cubicBezTo>
                    <a:pt x="191" y="184"/>
                    <a:pt x="191" y="184"/>
                    <a:pt x="191" y="184"/>
                  </a:cubicBezTo>
                  <a:cubicBezTo>
                    <a:pt x="191" y="184"/>
                    <a:pt x="191" y="184"/>
                    <a:pt x="191" y="184"/>
                  </a:cubicBezTo>
                  <a:cubicBezTo>
                    <a:pt x="192" y="180"/>
                    <a:pt x="195" y="178"/>
                    <a:pt x="197" y="175"/>
                  </a:cubicBezTo>
                  <a:cubicBezTo>
                    <a:pt x="201" y="171"/>
                    <a:pt x="202" y="168"/>
                    <a:pt x="205" y="163"/>
                  </a:cubicBezTo>
                  <a:cubicBezTo>
                    <a:pt x="206" y="161"/>
                    <a:pt x="207" y="159"/>
                    <a:pt x="208" y="157"/>
                  </a:cubicBezTo>
                  <a:cubicBezTo>
                    <a:pt x="209" y="155"/>
                    <a:pt x="209" y="152"/>
                    <a:pt x="211" y="151"/>
                  </a:cubicBezTo>
                  <a:cubicBezTo>
                    <a:pt x="213" y="150"/>
                    <a:pt x="214" y="151"/>
                    <a:pt x="215" y="150"/>
                  </a:cubicBezTo>
                  <a:cubicBezTo>
                    <a:pt x="216" y="150"/>
                    <a:pt x="216" y="149"/>
                    <a:pt x="217" y="149"/>
                  </a:cubicBezTo>
                  <a:cubicBezTo>
                    <a:pt x="220" y="148"/>
                    <a:pt x="221" y="148"/>
                    <a:pt x="223" y="147"/>
                  </a:cubicBezTo>
                  <a:cubicBezTo>
                    <a:pt x="224" y="147"/>
                    <a:pt x="224" y="146"/>
                    <a:pt x="224" y="145"/>
                  </a:cubicBezTo>
                  <a:cubicBezTo>
                    <a:pt x="226" y="143"/>
                    <a:pt x="227" y="141"/>
                    <a:pt x="229" y="139"/>
                  </a:cubicBezTo>
                  <a:cubicBezTo>
                    <a:pt x="231" y="137"/>
                    <a:pt x="233" y="137"/>
                    <a:pt x="235" y="134"/>
                  </a:cubicBezTo>
                  <a:cubicBezTo>
                    <a:pt x="237" y="131"/>
                    <a:pt x="239" y="128"/>
                    <a:pt x="242" y="125"/>
                  </a:cubicBezTo>
                  <a:cubicBezTo>
                    <a:pt x="246" y="123"/>
                    <a:pt x="250" y="122"/>
                    <a:pt x="254" y="120"/>
                  </a:cubicBezTo>
                  <a:cubicBezTo>
                    <a:pt x="259" y="118"/>
                    <a:pt x="263" y="115"/>
                    <a:pt x="263" y="110"/>
                  </a:cubicBezTo>
                  <a:cubicBezTo>
                    <a:pt x="263" y="108"/>
                    <a:pt x="261" y="108"/>
                    <a:pt x="261" y="106"/>
                  </a:cubicBezTo>
                  <a:cubicBezTo>
                    <a:pt x="261" y="103"/>
                    <a:pt x="264" y="102"/>
                    <a:pt x="266" y="101"/>
                  </a:cubicBezTo>
                  <a:cubicBezTo>
                    <a:pt x="268" y="99"/>
                    <a:pt x="269" y="98"/>
                    <a:pt x="271" y="96"/>
                  </a:cubicBezTo>
                  <a:cubicBezTo>
                    <a:pt x="269" y="96"/>
                    <a:pt x="268" y="95"/>
                    <a:pt x="267" y="94"/>
                  </a:cubicBezTo>
                  <a:cubicBezTo>
                    <a:pt x="267" y="94"/>
                    <a:pt x="268" y="94"/>
                    <a:pt x="269" y="93"/>
                  </a:cubicBezTo>
                  <a:cubicBezTo>
                    <a:pt x="269" y="93"/>
                    <a:pt x="269" y="92"/>
                    <a:pt x="269" y="92"/>
                  </a:cubicBezTo>
                  <a:cubicBezTo>
                    <a:pt x="272" y="91"/>
                    <a:pt x="274" y="93"/>
                    <a:pt x="277" y="92"/>
                  </a:cubicBezTo>
                  <a:cubicBezTo>
                    <a:pt x="279" y="91"/>
                    <a:pt x="280" y="90"/>
                    <a:pt x="283" y="89"/>
                  </a:cubicBezTo>
                  <a:cubicBezTo>
                    <a:pt x="287" y="87"/>
                    <a:pt x="289" y="87"/>
                    <a:pt x="293" y="86"/>
                  </a:cubicBezTo>
                  <a:cubicBezTo>
                    <a:pt x="295" y="85"/>
                    <a:pt x="296" y="84"/>
                    <a:pt x="297" y="83"/>
                  </a:cubicBezTo>
                  <a:cubicBezTo>
                    <a:pt x="300" y="82"/>
                    <a:pt x="303" y="82"/>
                    <a:pt x="306" y="81"/>
                  </a:cubicBezTo>
                  <a:cubicBezTo>
                    <a:pt x="308" y="81"/>
                    <a:pt x="308" y="79"/>
                    <a:pt x="310" y="78"/>
                  </a:cubicBezTo>
                  <a:cubicBezTo>
                    <a:pt x="313" y="75"/>
                    <a:pt x="314" y="72"/>
                    <a:pt x="318" y="71"/>
                  </a:cubicBezTo>
                  <a:cubicBezTo>
                    <a:pt x="323" y="70"/>
                    <a:pt x="327" y="70"/>
                    <a:pt x="332" y="69"/>
                  </a:cubicBezTo>
                  <a:cubicBezTo>
                    <a:pt x="334" y="69"/>
                    <a:pt x="335" y="68"/>
                    <a:pt x="337" y="68"/>
                  </a:cubicBezTo>
                  <a:cubicBezTo>
                    <a:pt x="339" y="68"/>
                    <a:pt x="340" y="68"/>
                    <a:pt x="341" y="67"/>
                  </a:cubicBezTo>
                  <a:cubicBezTo>
                    <a:pt x="342" y="67"/>
                    <a:pt x="342" y="66"/>
                    <a:pt x="342" y="65"/>
                  </a:cubicBezTo>
                  <a:cubicBezTo>
                    <a:pt x="344" y="63"/>
                    <a:pt x="345" y="61"/>
                    <a:pt x="346" y="59"/>
                  </a:cubicBezTo>
                  <a:cubicBezTo>
                    <a:pt x="347" y="57"/>
                    <a:pt x="348" y="55"/>
                    <a:pt x="349" y="52"/>
                  </a:cubicBezTo>
                  <a:cubicBezTo>
                    <a:pt x="344" y="52"/>
                    <a:pt x="341" y="50"/>
                    <a:pt x="337" y="48"/>
                  </a:cubicBezTo>
                  <a:cubicBezTo>
                    <a:pt x="332" y="46"/>
                    <a:pt x="329" y="46"/>
                    <a:pt x="325" y="42"/>
                  </a:cubicBezTo>
                  <a:cubicBezTo>
                    <a:pt x="325" y="44"/>
                    <a:pt x="324" y="45"/>
                    <a:pt x="324" y="47"/>
                  </a:cubicBezTo>
                  <a:cubicBezTo>
                    <a:pt x="305" y="47"/>
                    <a:pt x="305" y="47"/>
                    <a:pt x="305" y="47"/>
                  </a:cubicBezTo>
                  <a:cubicBezTo>
                    <a:pt x="302" y="47"/>
                    <a:pt x="301" y="45"/>
                    <a:pt x="297" y="44"/>
                  </a:cubicBezTo>
                  <a:cubicBezTo>
                    <a:pt x="293" y="44"/>
                    <a:pt x="290" y="45"/>
                    <a:pt x="285" y="42"/>
                  </a:cubicBezTo>
                  <a:cubicBezTo>
                    <a:pt x="281" y="40"/>
                    <a:pt x="279" y="38"/>
                    <a:pt x="275" y="35"/>
                  </a:cubicBezTo>
                  <a:cubicBezTo>
                    <a:pt x="273" y="34"/>
                    <a:pt x="271" y="33"/>
                    <a:pt x="270" y="30"/>
                  </a:cubicBezTo>
                  <a:cubicBezTo>
                    <a:pt x="269" y="27"/>
                    <a:pt x="270" y="25"/>
                    <a:pt x="267" y="23"/>
                  </a:cubicBezTo>
                  <a:cubicBezTo>
                    <a:pt x="267" y="23"/>
                    <a:pt x="266" y="24"/>
                    <a:pt x="265" y="24"/>
                  </a:cubicBezTo>
                  <a:cubicBezTo>
                    <a:pt x="263" y="24"/>
                    <a:pt x="261" y="25"/>
                    <a:pt x="259" y="26"/>
                  </a:cubicBezTo>
                  <a:cubicBezTo>
                    <a:pt x="254" y="29"/>
                    <a:pt x="252" y="33"/>
                    <a:pt x="247" y="37"/>
                  </a:cubicBezTo>
                  <a:cubicBezTo>
                    <a:pt x="246" y="38"/>
                    <a:pt x="245" y="38"/>
                    <a:pt x="244" y="38"/>
                  </a:cubicBezTo>
                  <a:cubicBezTo>
                    <a:pt x="242" y="41"/>
                    <a:pt x="241" y="44"/>
                    <a:pt x="237" y="45"/>
                  </a:cubicBezTo>
                  <a:cubicBezTo>
                    <a:pt x="233" y="48"/>
                    <a:pt x="230" y="48"/>
                    <a:pt x="225" y="50"/>
                  </a:cubicBezTo>
                  <a:cubicBezTo>
                    <a:pt x="226" y="52"/>
                    <a:pt x="228" y="53"/>
                    <a:pt x="230" y="55"/>
                  </a:cubicBezTo>
                  <a:cubicBezTo>
                    <a:pt x="226" y="60"/>
                    <a:pt x="220" y="61"/>
                    <a:pt x="214" y="62"/>
                  </a:cubicBezTo>
                  <a:cubicBezTo>
                    <a:pt x="210" y="63"/>
                    <a:pt x="207" y="64"/>
                    <a:pt x="203" y="64"/>
                  </a:cubicBezTo>
                  <a:cubicBezTo>
                    <a:pt x="198" y="64"/>
                    <a:pt x="195" y="63"/>
                    <a:pt x="191" y="60"/>
                  </a:cubicBezTo>
                  <a:cubicBezTo>
                    <a:pt x="188" y="58"/>
                    <a:pt x="186" y="58"/>
                    <a:pt x="183" y="56"/>
                  </a:cubicBezTo>
                  <a:cubicBezTo>
                    <a:pt x="180" y="56"/>
                    <a:pt x="178" y="54"/>
                    <a:pt x="178" y="51"/>
                  </a:cubicBezTo>
                  <a:cubicBezTo>
                    <a:pt x="178" y="45"/>
                    <a:pt x="182" y="42"/>
                    <a:pt x="182" y="36"/>
                  </a:cubicBezTo>
                  <a:cubicBezTo>
                    <a:pt x="182" y="34"/>
                    <a:pt x="182" y="33"/>
                    <a:pt x="183" y="30"/>
                  </a:cubicBezTo>
                  <a:cubicBezTo>
                    <a:pt x="184" y="29"/>
                    <a:pt x="185" y="28"/>
                    <a:pt x="186" y="26"/>
                  </a:cubicBezTo>
                  <a:cubicBezTo>
                    <a:pt x="187" y="25"/>
                    <a:pt x="188" y="24"/>
                    <a:pt x="189" y="22"/>
                  </a:cubicBezTo>
                  <a:cubicBezTo>
                    <a:pt x="189" y="22"/>
                    <a:pt x="190" y="22"/>
                    <a:pt x="191" y="22"/>
                  </a:cubicBezTo>
                  <a:cubicBezTo>
                    <a:pt x="192" y="21"/>
                    <a:pt x="192" y="20"/>
                    <a:pt x="192" y="19"/>
                  </a:cubicBezTo>
                  <a:cubicBezTo>
                    <a:pt x="192" y="15"/>
                    <a:pt x="188" y="13"/>
                    <a:pt x="185" y="10"/>
                  </a:cubicBezTo>
                  <a:cubicBezTo>
                    <a:pt x="184" y="9"/>
                    <a:pt x="183" y="8"/>
                    <a:pt x="182" y="7"/>
                  </a:cubicBezTo>
                  <a:cubicBezTo>
                    <a:pt x="180" y="7"/>
                    <a:pt x="178" y="7"/>
                    <a:pt x="175" y="7"/>
                  </a:cubicBezTo>
                  <a:cubicBezTo>
                    <a:pt x="167" y="8"/>
                    <a:pt x="162" y="7"/>
                    <a:pt x="153" y="6"/>
                  </a:cubicBezTo>
                  <a:cubicBezTo>
                    <a:pt x="145" y="5"/>
                    <a:pt x="140" y="5"/>
                    <a:pt x="133" y="1"/>
                  </a:cubicBezTo>
                  <a:cubicBezTo>
                    <a:pt x="132" y="1"/>
                    <a:pt x="132" y="0"/>
                    <a:pt x="132" y="0"/>
                  </a:cubicBezTo>
                  <a:cubicBezTo>
                    <a:pt x="132" y="0"/>
                    <a:pt x="132" y="0"/>
                    <a:pt x="132" y="0"/>
                  </a:cubicBezTo>
                  <a:cubicBezTo>
                    <a:pt x="129" y="3"/>
                    <a:pt x="127" y="3"/>
                    <a:pt x="124" y="6"/>
                  </a:cubicBezTo>
                  <a:cubicBezTo>
                    <a:pt x="121" y="10"/>
                    <a:pt x="119" y="13"/>
                    <a:pt x="115" y="15"/>
                  </a:cubicBezTo>
                  <a:cubicBezTo>
                    <a:pt x="108" y="17"/>
                    <a:pt x="104" y="19"/>
                    <a:pt x="98" y="22"/>
                  </a:cubicBezTo>
                  <a:cubicBezTo>
                    <a:pt x="95" y="24"/>
                    <a:pt x="94" y="27"/>
                    <a:pt x="90" y="28"/>
                  </a:cubicBezTo>
                  <a:cubicBezTo>
                    <a:pt x="86" y="31"/>
                    <a:pt x="83" y="32"/>
                    <a:pt x="78" y="34"/>
                  </a:cubicBezTo>
                  <a:cubicBezTo>
                    <a:pt x="73" y="37"/>
                    <a:pt x="70" y="41"/>
                    <a:pt x="64" y="43"/>
                  </a:cubicBezTo>
                  <a:cubicBezTo>
                    <a:pt x="60" y="45"/>
                    <a:pt x="58" y="46"/>
                    <a:pt x="54" y="48"/>
                  </a:cubicBezTo>
                  <a:cubicBezTo>
                    <a:pt x="51" y="49"/>
                    <a:pt x="49" y="49"/>
                    <a:pt x="46" y="51"/>
                  </a:cubicBezTo>
                  <a:cubicBezTo>
                    <a:pt x="44" y="52"/>
                    <a:pt x="43" y="55"/>
                    <a:pt x="42" y="57"/>
                  </a:cubicBezTo>
                  <a:cubicBezTo>
                    <a:pt x="40" y="61"/>
                    <a:pt x="39" y="64"/>
                    <a:pt x="38" y="68"/>
                  </a:cubicBezTo>
                  <a:cubicBezTo>
                    <a:pt x="35" y="75"/>
                    <a:pt x="33" y="79"/>
                    <a:pt x="27" y="84"/>
                  </a:cubicBezTo>
                  <a:cubicBezTo>
                    <a:pt x="24" y="86"/>
                    <a:pt x="21" y="86"/>
                    <a:pt x="19" y="89"/>
                  </a:cubicBezTo>
                  <a:cubicBezTo>
                    <a:pt x="17" y="91"/>
                    <a:pt x="17" y="93"/>
                    <a:pt x="16" y="95"/>
                  </a:cubicBezTo>
                  <a:cubicBezTo>
                    <a:pt x="15" y="97"/>
                    <a:pt x="14" y="98"/>
                    <a:pt x="14" y="101"/>
                  </a:cubicBezTo>
                  <a:cubicBezTo>
                    <a:pt x="14" y="105"/>
                    <a:pt x="15" y="108"/>
                    <a:pt x="17" y="111"/>
                  </a:cubicBezTo>
                  <a:cubicBezTo>
                    <a:pt x="18" y="114"/>
                    <a:pt x="19" y="115"/>
                    <a:pt x="19" y="117"/>
                  </a:cubicBezTo>
                  <a:cubicBezTo>
                    <a:pt x="19" y="120"/>
                    <a:pt x="20" y="122"/>
                    <a:pt x="19" y="124"/>
                  </a:cubicBezTo>
                  <a:cubicBezTo>
                    <a:pt x="19" y="124"/>
                    <a:pt x="19" y="124"/>
                    <a:pt x="19" y="124"/>
                  </a:cubicBezTo>
                  <a:cubicBezTo>
                    <a:pt x="19" y="128"/>
                    <a:pt x="19" y="129"/>
                    <a:pt x="18" y="132"/>
                  </a:cubicBezTo>
                  <a:cubicBezTo>
                    <a:pt x="23" y="132"/>
                    <a:pt x="23" y="132"/>
                    <a:pt x="23" y="132"/>
                  </a:cubicBezTo>
                  <a:cubicBezTo>
                    <a:pt x="29" y="132"/>
                    <a:pt x="33" y="130"/>
                    <a:pt x="39" y="128"/>
                  </a:cubicBezTo>
                  <a:cubicBezTo>
                    <a:pt x="38" y="133"/>
                    <a:pt x="34" y="135"/>
                    <a:pt x="29" y="138"/>
                  </a:cubicBezTo>
                  <a:cubicBezTo>
                    <a:pt x="25" y="142"/>
                    <a:pt x="22" y="144"/>
                    <a:pt x="18" y="148"/>
                  </a:cubicBezTo>
                  <a:cubicBezTo>
                    <a:pt x="14" y="153"/>
                    <a:pt x="12" y="155"/>
                    <a:pt x="8" y="160"/>
                  </a:cubicBezTo>
                  <a:cubicBezTo>
                    <a:pt x="5" y="164"/>
                    <a:pt x="0" y="166"/>
                    <a:pt x="0" y="171"/>
                  </a:cubicBezTo>
                  <a:cubicBezTo>
                    <a:pt x="0" y="179"/>
                    <a:pt x="3" y="183"/>
                    <a:pt x="7" y="189"/>
                  </a:cubicBezTo>
                  <a:cubicBezTo>
                    <a:pt x="8" y="192"/>
                    <a:pt x="9" y="193"/>
                    <a:pt x="10" y="195"/>
                  </a:cubicBezTo>
                  <a:cubicBezTo>
                    <a:pt x="14" y="201"/>
                    <a:pt x="16" y="204"/>
                    <a:pt x="22" y="207"/>
                  </a:cubicBezTo>
                  <a:cubicBezTo>
                    <a:pt x="25" y="209"/>
                    <a:pt x="26" y="211"/>
                    <a:pt x="30" y="211"/>
                  </a:cubicBezTo>
                  <a:cubicBezTo>
                    <a:pt x="36" y="211"/>
                    <a:pt x="39" y="210"/>
                    <a:pt x="45" y="210"/>
                  </a:cubicBezTo>
                  <a:cubicBezTo>
                    <a:pt x="47" y="210"/>
                    <a:pt x="48" y="210"/>
                    <a:pt x="50" y="211"/>
                  </a:cubicBezTo>
                  <a:cubicBezTo>
                    <a:pt x="52" y="212"/>
                    <a:pt x="53" y="214"/>
                    <a:pt x="55" y="216"/>
                  </a:cubicBezTo>
                  <a:cubicBezTo>
                    <a:pt x="57" y="218"/>
                    <a:pt x="60" y="218"/>
                    <a:pt x="63" y="219"/>
                  </a:cubicBezTo>
                  <a:cubicBezTo>
                    <a:pt x="65" y="221"/>
                    <a:pt x="67" y="222"/>
                    <a:pt x="69" y="223"/>
                  </a:cubicBezTo>
                  <a:cubicBezTo>
                    <a:pt x="69" y="223"/>
                    <a:pt x="69" y="223"/>
                    <a:pt x="69" y="223"/>
                  </a:cubicBezTo>
                  <a:cubicBezTo>
                    <a:pt x="69" y="222"/>
                    <a:pt x="70" y="222"/>
                    <a:pt x="70" y="221"/>
                  </a:cubicBezTo>
                  <a:cubicBezTo>
                    <a:pt x="70" y="220"/>
                    <a:pt x="70" y="220"/>
                    <a:pt x="70" y="22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7"/>
            <p:cNvSpPr>
              <a:spLocks/>
            </p:cNvSpPr>
            <p:nvPr/>
          </p:nvSpPr>
          <p:spPr bwMode="auto">
            <a:xfrm>
              <a:off x="2044701" y="1476375"/>
              <a:ext cx="1884363" cy="1570038"/>
            </a:xfrm>
            <a:custGeom>
              <a:avLst/>
              <a:gdLst/>
              <a:ahLst/>
              <a:cxnLst>
                <a:cxn ang="0">
                  <a:pos x="608" y="27"/>
                </a:cxn>
                <a:cxn ang="0">
                  <a:pos x="556" y="70"/>
                </a:cxn>
                <a:cxn ang="0">
                  <a:pos x="558" y="134"/>
                </a:cxn>
                <a:cxn ang="0">
                  <a:pos x="518" y="162"/>
                </a:cxn>
                <a:cxn ang="0">
                  <a:pos x="454" y="142"/>
                </a:cxn>
                <a:cxn ang="0">
                  <a:pos x="426" y="180"/>
                </a:cxn>
                <a:cxn ang="0">
                  <a:pos x="405" y="252"/>
                </a:cxn>
                <a:cxn ang="0">
                  <a:pos x="389" y="273"/>
                </a:cxn>
                <a:cxn ang="0">
                  <a:pos x="349" y="270"/>
                </a:cxn>
                <a:cxn ang="0">
                  <a:pos x="306" y="294"/>
                </a:cxn>
                <a:cxn ang="0">
                  <a:pos x="320" y="365"/>
                </a:cxn>
                <a:cxn ang="0">
                  <a:pos x="327" y="406"/>
                </a:cxn>
                <a:cxn ang="0">
                  <a:pos x="307" y="426"/>
                </a:cxn>
                <a:cxn ang="0">
                  <a:pos x="305" y="462"/>
                </a:cxn>
                <a:cxn ang="0">
                  <a:pos x="258" y="494"/>
                </a:cxn>
                <a:cxn ang="0">
                  <a:pos x="206" y="533"/>
                </a:cxn>
                <a:cxn ang="0">
                  <a:pos x="136" y="568"/>
                </a:cxn>
                <a:cxn ang="0">
                  <a:pos x="72" y="569"/>
                </a:cxn>
                <a:cxn ang="0">
                  <a:pos x="19" y="604"/>
                </a:cxn>
                <a:cxn ang="0">
                  <a:pos x="0" y="638"/>
                </a:cxn>
                <a:cxn ang="0">
                  <a:pos x="18" y="683"/>
                </a:cxn>
                <a:cxn ang="0">
                  <a:pos x="55" y="714"/>
                </a:cxn>
                <a:cxn ang="0">
                  <a:pos x="64" y="754"/>
                </a:cxn>
                <a:cxn ang="0">
                  <a:pos x="85" y="782"/>
                </a:cxn>
                <a:cxn ang="0">
                  <a:pos x="110" y="820"/>
                </a:cxn>
                <a:cxn ang="0">
                  <a:pos x="148" y="852"/>
                </a:cxn>
                <a:cxn ang="0">
                  <a:pos x="198" y="862"/>
                </a:cxn>
                <a:cxn ang="0">
                  <a:pos x="241" y="836"/>
                </a:cxn>
                <a:cxn ang="0">
                  <a:pos x="339" y="874"/>
                </a:cxn>
                <a:cxn ang="0">
                  <a:pos x="399" y="855"/>
                </a:cxn>
                <a:cxn ang="0">
                  <a:pos x="439" y="863"/>
                </a:cxn>
                <a:cxn ang="0">
                  <a:pos x="505" y="859"/>
                </a:cxn>
                <a:cxn ang="0">
                  <a:pos x="575" y="844"/>
                </a:cxn>
                <a:cxn ang="0">
                  <a:pos x="597" y="822"/>
                </a:cxn>
                <a:cxn ang="0">
                  <a:pos x="650" y="813"/>
                </a:cxn>
                <a:cxn ang="0">
                  <a:pos x="724" y="822"/>
                </a:cxn>
                <a:cxn ang="0">
                  <a:pos x="771" y="822"/>
                </a:cxn>
                <a:cxn ang="0">
                  <a:pos x="810" y="822"/>
                </a:cxn>
                <a:cxn ang="0">
                  <a:pos x="799" y="784"/>
                </a:cxn>
                <a:cxn ang="0">
                  <a:pos x="792" y="746"/>
                </a:cxn>
                <a:cxn ang="0">
                  <a:pos x="770" y="691"/>
                </a:cxn>
                <a:cxn ang="0">
                  <a:pos x="832" y="670"/>
                </a:cxn>
                <a:cxn ang="0">
                  <a:pos x="895" y="651"/>
                </a:cxn>
                <a:cxn ang="0">
                  <a:pos x="889" y="597"/>
                </a:cxn>
                <a:cxn ang="0">
                  <a:pos x="935" y="549"/>
                </a:cxn>
                <a:cxn ang="0">
                  <a:pos x="994" y="492"/>
                </a:cxn>
                <a:cxn ang="0">
                  <a:pos x="1034" y="472"/>
                </a:cxn>
                <a:cxn ang="0">
                  <a:pos x="1052" y="426"/>
                </a:cxn>
                <a:cxn ang="0">
                  <a:pos x="1013" y="354"/>
                </a:cxn>
                <a:cxn ang="0">
                  <a:pos x="981" y="330"/>
                </a:cxn>
                <a:cxn ang="0">
                  <a:pos x="876" y="286"/>
                </a:cxn>
                <a:cxn ang="0">
                  <a:pos x="792" y="259"/>
                </a:cxn>
                <a:cxn ang="0">
                  <a:pos x="803" y="194"/>
                </a:cxn>
                <a:cxn ang="0">
                  <a:pos x="779" y="125"/>
                </a:cxn>
                <a:cxn ang="0">
                  <a:pos x="742" y="89"/>
                </a:cxn>
                <a:cxn ang="0">
                  <a:pos x="674" y="47"/>
                </a:cxn>
                <a:cxn ang="0">
                  <a:pos x="660" y="12"/>
                </a:cxn>
              </a:cxnLst>
              <a:rect l="0" t="0" r="r" b="b"/>
              <a:pathLst>
                <a:path w="1053" h="877">
                  <a:moveTo>
                    <a:pt x="634" y="6"/>
                  </a:moveTo>
                  <a:cubicBezTo>
                    <a:pt x="632" y="8"/>
                    <a:pt x="630" y="8"/>
                    <a:pt x="628" y="8"/>
                  </a:cubicBezTo>
                  <a:cubicBezTo>
                    <a:pt x="626" y="8"/>
                    <a:pt x="625" y="7"/>
                    <a:pt x="623" y="7"/>
                  </a:cubicBezTo>
                  <a:cubicBezTo>
                    <a:pt x="619" y="7"/>
                    <a:pt x="617" y="9"/>
                    <a:pt x="614" y="10"/>
                  </a:cubicBezTo>
                  <a:cubicBezTo>
                    <a:pt x="612" y="11"/>
                    <a:pt x="610" y="12"/>
                    <a:pt x="609" y="14"/>
                  </a:cubicBezTo>
                  <a:cubicBezTo>
                    <a:pt x="607" y="19"/>
                    <a:pt x="608" y="22"/>
                    <a:pt x="608" y="27"/>
                  </a:cubicBezTo>
                  <a:cubicBezTo>
                    <a:pt x="607" y="33"/>
                    <a:pt x="604" y="36"/>
                    <a:pt x="601" y="41"/>
                  </a:cubicBezTo>
                  <a:cubicBezTo>
                    <a:pt x="597" y="46"/>
                    <a:pt x="595" y="50"/>
                    <a:pt x="589" y="52"/>
                  </a:cubicBezTo>
                  <a:cubicBezTo>
                    <a:pt x="587" y="53"/>
                    <a:pt x="586" y="54"/>
                    <a:pt x="583" y="54"/>
                  </a:cubicBezTo>
                  <a:cubicBezTo>
                    <a:pt x="578" y="55"/>
                    <a:pt x="575" y="53"/>
                    <a:pt x="569" y="54"/>
                  </a:cubicBezTo>
                  <a:cubicBezTo>
                    <a:pt x="566" y="55"/>
                    <a:pt x="564" y="57"/>
                    <a:pt x="562" y="60"/>
                  </a:cubicBezTo>
                  <a:cubicBezTo>
                    <a:pt x="560" y="64"/>
                    <a:pt x="557" y="66"/>
                    <a:pt x="556" y="70"/>
                  </a:cubicBezTo>
                  <a:cubicBezTo>
                    <a:pt x="556" y="72"/>
                    <a:pt x="556" y="74"/>
                    <a:pt x="556" y="76"/>
                  </a:cubicBezTo>
                  <a:cubicBezTo>
                    <a:pt x="555" y="81"/>
                    <a:pt x="555" y="84"/>
                    <a:pt x="555" y="90"/>
                  </a:cubicBezTo>
                  <a:cubicBezTo>
                    <a:pt x="555" y="97"/>
                    <a:pt x="556" y="102"/>
                    <a:pt x="556" y="109"/>
                  </a:cubicBezTo>
                  <a:cubicBezTo>
                    <a:pt x="557" y="115"/>
                    <a:pt x="557" y="119"/>
                    <a:pt x="558" y="124"/>
                  </a:cubicBezTo>
                  <a:cubicBezTo>
                    <a:pt x="559" y="127"/>
                    <a:pt x="561" y="128"/>
                    <a:pt x="561" y="130"/>
                  </a:cubicBezTo>
                  <a:cubicBezTo>
                    <a:pt x="561" y="132"/>
                    <a:pt x="559" y="133"/>
                    <a:pt x="558" y="134"/>
                  </a:cubicBezTo>
                  <a:cubicBezTo>
                    <a:pt x="556" y="137"/>
                    <a:pt x="555" y="139"/>
                    <a:pt x="554" y="142"/>
                  </a:cubicBezTo>
                  <a:cubicBezTo>
                    <a:pt x="551" y="147"/>
                    <a:pt x="549" y="151"/>
                    <a:pt x="544" y="151"/>
                  </a:cubicBezTo>
                  <a:cubicBezTo>
                    <a:pt x="542" y="152"/>
                    <a:pt x="541" y="151"/>
                    <a:pt x="540" y="151"/>
                  </a:cubicBezTo>
                  <a:cubicBezTo>
                    <a:pt x="537" y="151"/>
                    <a:pt x="535" y="151"/>
                    <a:pt x="532" y="152"/>
                  </a:cubicBezTo>
                  <a:cubicBezTo>
                    <a:pt x="529" y="154"/>
                    <a:pt x="527" y="155"/>
                    <a:pt x="524" y="157"/>
                  </a:cubicBezTo>
                  <a:cubicBezTo>
                    <a:pt x="521" y="159"/>
                    <a:pt x="521" y="162"/>
                    <a:pt x="518" y="162"/>
                  </a:cubicBezTo>
                  <a:cubicBezTo>
                    <a:pt x="517" y="162"/>
                    <a:pt x="517" y="161"/>
                    <a:pt x="516" y="160"/>
                  </a:cubicBezTo>
                  <a:cubicBezTo>
                    <a:pt x="517" y="154"/>
                    <a:pt x="517" y="154"/>
                    <a:pt x="517" y="154"/>
                  </a:cubicBezTo>
                  <a:cubicBezTo>
                    <a:pt x="515" y="152"/>
                    <a:pt x="512" y="152"/>
                    <a:pt x="508" y="151"/>
                  </a:cubicBezTo>
                  <a:cubicBezTo>
                    <a:pt x="497" y="151"/>
                    <a:pt x="490" y="152"/>
                    <a:pt x="478" y="151"/>
                  </a:cubicBezTo>
                  <a:cubicBezTo>
                    <a:pt x="475" y="151"/>
                    <a:pt x="474" y="150"/>
                    <a:pt x="471" y="149"/>
                  </a:cubicBezTo>
                  <a:cubicBezTo>
                    <a:pt x="464" y="148"/>
                    <a:pt x="460" y="146"/>
                    <a:pt x="454" y="142"/>
                  </a:cubicBezTo>
                  <a:cubicBezTo>
                    <a:pt x="452" y="141"/>
                    <a:pt x="450" y="140"/>
                    <a:pt x="448" y="139"/>
                  </a:cubicBezTo>
                  <a:cubicBezTo>
                    <a:pt x="445" y="137"/>
                    <a:pt x="444" y="134"/>
                    <a:pt x="440" y="134"/>
                  </a:cubicBezTo>
                  <a:cubicBezTo>
                    <a:pt x="439" y="134"/>
                    <a:pt x="438" y="136"/>
                    <a:pt x="437" y="137"/>
                  </a:cubicBezTo>
                  <a:cubicBezTo>
                    <a:pt x="435" y="141"/>
                    <a:pt x="435" y="144"/>
                    <a:pt x="435" y="148"/>
                  </a:cubicBezTo>
                  <a:cubicBezTo>
                    <a:pt x="434" y="153"/>
                    <a:pt x="433" y="157"/>
                    <a:pt x="432" y="162"/>
                  </a:cubicBezTo>
                  <a:cubicBezTo>
                    <a:pt x="430" y="169"/>
                    <a:pt x="429" y="173"/>
                    <a:pt x="426" y="180"/>
                  </a:cubicBezTo>
                  <a:cubicBezTo>
                    <a:pt x="424" y="184"/>
                    <a:pt x="424" y="187"/>
                    <a:pt x="423" y="190"/>
                  </a:cubicBezTo>
                  <a:cubicBezTo>
                    <a:pt x="419" y="199"/>
                    <a:pt x="417" y="203"/>
                    <a:pt x="413" y="211"/>
                  </a:cubicBezTo>
                  <a:cubicBezTo>
                    <a:pt x="412" y="213"/>
                    <a:pt x="412" y="214"/>
                    <a:pt x="411" y="216"/>
                  </a:cubicBezTo>
                  <a:cubicBezTo>
                    <a:pt x="408" y="225"/>
                    <a:pt x="405" y="229"/>
                    <a:pt x="403" y="238"/>
                  </a:cubicBezTo>
                  <a:cubicBezTo>
                    <a:pt x="402" y="241"/>
                    <a:pt x="401" y="243"/>
                    <a:pt x="401" y="246"/>
                  </a:cubicBezTo>
                  <a:cubicBezTo>
                    <a:pt x="401" y="249"/>
                    <a:pt x="403" y="250"/>
                    <a:pt x="405" y="252"/>
                  </a:cubicBezTo>
                  <a:cubicBezTo>
                    <a:pt x="409" y="254"/>
                    <a:pt x="412" y="255"/>
                    <a:pt x="414" y="259"/>
                  </a:cubicBezTo>
                  <a:cubicBezTo>
                    <a:pt x="416" y="264"/>
                    <a:pt x="415" y="268"/>
                    <a:pt x="415" y="273"/>
                  </a:cubicBezTo>
                  <a:cubicBezTo>
                    <a:pt x="415" y="275"/>
                    <a:pt x="414" y="277"/>
                    <a:pt x="413" y="278"/>
                  </a:cubicBezTo>
                  <a:cubicBezTo>
                    <a:pt x="411" y="276"/>
                    <a:pt x="409" y="275"/>
                    <a:pt x="407" y="273"/>
                  </a:cubicBezTo>
                  <a:cubicBezTo>
                    <a:pt x="406" y="272"/>
                    <a:pt x="406" y="270"/>
                    <a:pt x="404" y="270"/>
                  </a:cubicBezTo>
                  <a:cubicBezTo>
                    <a:pt x="398" y="270"/>
                    <a:pt x="395" y="273"/>
                    <a:pt x="389" y="273"/>
                  </a:cubicBezTo>
                  <a:cubicBezTo>
                    <a:pt x="387" y="273"/>
                    <a:pt x="386" y="274"/>
                    <a:pt x="384" y="273"/>
                  </a:cubicBezTo>
                  <a:cubicBezTo>
                    <a:pt x="381" y="272"/>
                    <a:pt x="381" y="270"/>
                    <a:pt x="379" y="267"/>
                  </a:cubicBezTo>
                  <a:cubicBezTo>
                    <a:pt x="377" y="264"/>
                    <a:pt x="374" y="263"/>
                    <a:pt x="370" y="263"/>
                  </a:cubicBezTo>
                  <a:cubicBezTo>
                    <a:pt x="367" y="263"/>
                    <a:pt x="366" y="265"/>
                    <a:pt x="363" y="265"/>
                  </a:cubicBezTo>
                  <a:cubicBezTo>
                    <a:pt x="362" y="266"/>
                    <a:pt x="361" y="266"/>
                    <a:pt x="359" y="266"/>
                  </a:cubicBezTo>
                  <a:cubicBezTo>
                    <a:pt x="355" y="267"/>
                    <a:pt x="353" y="268"/>
                    <a:pt x="349" y="270"/>
                  </a:cubicBezTo>
                  <a:cubicBezTo>
                    <a:pt x="341" y="273"/>
                    <a:pt x="336" y="273"/>
                    <a:pt x="328" y="275"/>
                  </a:cubicBezTo>
                  <a:cubicBezTo>
                    <a:pt x="325" y="276"/>
                    <a:pt x="323" y="275"/>
                    <a:pt x="320" y="276"/>
                  </a:cubicBezTo>
                  <a:cubicBezTo>
                    <a:pt x="316" y="278"/>
                    <a:pt x="314" y="280"/>
                    <a:pt x="310" y="282"/>
                  </a:cubicBezTo>
                  <a:cubicBezTo>
                    <a:pt x="305" y="284"/>
                    <a:pt x="301" y="282"/>
                    <a:pt x="298" y="286"/>
                  </a:cubicBezTo>
                  <a:cubicBezTo>
                    <a:pt x="296" y="288"/>
                    <a:pt x="297" y="291"/>
                    <a:pt x="296" y="294"/>
                  </a:cubicBezTo>
                  <a:cubicBezTo>
                    <a:pt x="300" y="294"/>
                    <a:pt x="302" y="294"/>
                    <a:pt x="306" y="294"/>
                  </a:cubicBezTo>
                  <a:cubicBezTo>
                    <a:pt x="310" y="294"/>
                    <a:pt x="315" y="295"/>
                    <a:pt x="315" y="299"/>
                  </a:cubicBezTo>
                  <a:cubicBezTo>
                    <a:pt x="315" y="302"/>
                    <a:pt x="314" y="304"/>
                    <a:pt x="314" y="306"/>
                  </a:cubicBezTo>
                  <a:cubicBezTo>
                    <a:pt x="312" y="315"/>
                    <a:pt x="311" y="320"/>
                    <a:pt x="311" y="329"/>
                  </a:cubicBezTo>
                  <a:cubicBezTo>
                    <a:pt x="311" y="335"/>
                    <a:pt x="312" y="338"/>
                    <a:pt x="313" y="344"/>
                  </a:cubicBezTo>
                  <a:cubicBezTo>
                    <a:pt x="314" y="349"/>
                    <a:pt x="315" y="352"/>
                    <a:pt x="317" y="356"/>
                  </a:cubicBezTo>
                  <a:cubicBezTo>
                    <a:pt x="318" y="360"/>
                    <a:pt x="318" y="362"/>
                    <a:pt x="320" y="365"/>
                  </a:cubicBezTo>
                  <a:cubicBezTo>
                    <a:pt x="321" y="367"/>
                    <a:pt x="323" y="368"/>
                    <a:pt x="324" y="371"/>
                  </a:cubicBezTo>
                  <a:cubicBezTo>
                    <a:pt x="324" y="372"/>
                    <a:pt x="324" y="374"/>
                    <a:pt x="325" y="375"/>
                  </a:cubicBezTo>
                  <a:cubicBezTo>
                    <a:pt x="327" y="380"/>
                    <a:pt x="328" y="383"/>
                    <a:pt x="330" y="388"/>
                  </a:cubicBezTo>
                  <a:cubicBezTo>
                    <a:pt x="331" y="392"/>
                    <a:pt x="334" y="395"/>
                    <a:pt x="334" y="399"/>
                  </a:cubicBezTo>
                  <a:cubicBezTo>
                    <a:pt x="334" y="402"/>
                    <a:pt x="333" y="405"/>
                    <a:pt x="331" y="406"/>
                  </a:cubicBezTo>
                  <a:cubicBezTo>
                    <a:pt x="330" y="407"/>
                    <a:pt x="328" y="406"/>
                    <a:pt x="327" y="406"/>
                  </a:cubicBezTo>
                  <a:cubicBezTo>
                    <a:pt x="325" y="407"/>
                    <a:pt x="324" y="408"/>
                    <a:pt x="323" y="409"/>
                  </a:cubicBezTo>
                  <a:cubicBezTo>
                    <a:pt x="321" y="410"/>
                    <a:pt x="319" y="410"/>
                    <a:pt x="317" y="411"/>
                  </a:cubicBezTo>
                  <a:cubicBezTo>
                    <a:pt x="317" y="412"/>
                    <a:pt x="317" y="413"/>
                    <a:pt x="317" y="413"/>
                  </a:cubicBezTo>
                  <a:cubicBezTo>
                    <a:pt x="318" y="415"/>
                    <a:pt x="320" y="416"/>
                    <a:pt x="320" y="418"/>
                  </a:cubicBezTo>
                  <a:cubicBezTo>
                    <a:pt x="320" y="420"/>
                    <a:pt x="318" y="421"/>
                    <a:pt x="316" y="422"/>
                  </a:cubicBezTo>
                  <a:cubicBezTo>
                    <a:pt x="313" y="424"/>
                    <a:pt x="311" y="425"/>
                    <a:pt x="307" y="426"/>
                  </a:cubicBezTo>
                  <a:cubicBezTo>
                    <a:pt x="304" y="427"/>
                    <a:pt x="301" y="429"/>
                    <a:pt x="301" y="431"/>
                  </a:cubicBezTo>
                  <a:cubicBezTo>
                    <a:pt x="301" y="437"/>
                    <a:pt x="303" y="440"/>
                    <a:pt x="305" y="445"/>
                  </a:cubicBezTo>
                  <a:cubicBezTo>
                    <a:pt x="306" y="449"/>
                    <a:pt x="305" y="452"/>
                    <a:pt x="306" y="455"/>
                  </a:cubicBezTo>
                  <a:cubicBezTo>
                    <a:pt x="306" y="457"/>
                    <a:pt x="307" y="457"/>
                    <a:pt x="307" y="458"/>
                  </a:cubicBezTo>
                  <a:cubicBezTo>
                    <a:pt x="307" y="460"/>
                    <a:pt x="305" y="459"/>
                    <a:pt x="305" y="460"/>
                  </a:cubicBezTo>
                  <a:cubicBezTo>
                    <a:pt x="304" y="462"/>
                    <a:pt x="305" y="461"/>
                    <a:pt x="305" y="462"/>
                  </a:cubicBezTo>
                  <a:cubicBezTo>
                    <a:pt x="305" y="462"/>
                    <a:pt x="305" y="462"/>
                    <a:pt x="305" y="462"/>
                  </a:cubicBezTo>
                  <a:cubicBezTo>
                    <a:pt x="305" y="464"/>
                    <a:pt x="306" y="467"/>
                    <a:pt x="306" y="469"/>
                  </a:cubicBezTo>
                  <a:cubicBezTo>
                    <a:pt x="306" y="474"/>
                    <a:pt x="300" y="473"/>
                    <a:pt x="296" y="474"/>
                  </a:cubicBezTo>
                  <a:cubicBezTo>
                    <a:pt x="291" y="476"/>
                    <a:pt x="288" y="477"/>
                    <a:pt x="284" y="479"/>
                  </a:cubicBezTo>
                  <a:cubicBezTo>
                    <a:pt x="279" y="483"/>
                    <a:pt x="279" y="490"/>
                    <a:pt x="272" y="490"/>
                  </a:cubicBezTo>
                  <a:cubicBezTo>
                    <a:pt x="266" y="491"/>
                    <a:pt x="263" y="492"/>
                    <a:pt x="258" y="494"/>
                  </a:cubicBezTo>
                  <a:cubicBezTo>
                    <a:pt x="252" y="497"/>
                    <a:pt x="248" y="499"/>
                    <a:pt x="243" y="503"/>
                  </a:cubicBezTo>
                  <a:cubicBezTo>
                    <a:pt x="241" y="504"/>
                    <a:pt x="239" y="505"/>
                    <a:pt x="237" y="507"/>
                  </a:cubicBezTo>
                  <a:cubicBezTo>
                    <a:pt x="235" y="509"/>
                    <a:pt x="235" y="510"/>
                    <a:pt x="233" y="511"/>
                  </a:cubicBezTo>
                  <a:cubicBezTo>
                    <a:pt x="229" y="515"/>
                    <a:pt x="227" y="516"/>
                    <a:pt x="223" y="519"/>
                  </a:cubicBezTo>
                  <a:cubicBezTo>
                    <a:pt x="219" y="524"/>
                    <a:pt x="216" y="526"/>
                    <a:pt x="211" y="530"/>
                  </a:cubicBezTo>
                  <a:cubicBezTo>
                    <a:pt x="210" y="531"/>
                    <a:pt x="208" y="532"/>
                    <a:pt x="206" y="533"/>
                  </a:cubicBezTo>
                  <a:cubicBezTo>
                    <a:pt x="201" y="535"/>
                    <a:pt x="197" y="534"/>
                    <a:pt x="191" y="534"/>
                  </a:cubicBezTo>
                  <a:cubicBezTo>
                    <a:pt x="183" y="536"/>
                    <a:pt x="179" y="539"/>
                    <a:pt x="170" y="541"/>
                  </a:cubicBezTo>
                  <a:cubicBezTo>
                    <a:pt x="166" y="542"/>
                    <a:pt x="163" y="543"/>
                    <a:pt x="158" y="543"/>
                  </a:cubicBezTo>
                  <a:cubicBezTo>
                    <a:pt x="155" y="543"/>
                    <a:pt x="153" y="542"/>
                    <a:pt x="150" y="542"/>
                  </a:cubicBezTo>
                  <a:cubicBezTo>
                    <a:pt x="146" y="543"/>
                    <a:pt x="146" y="549"/>
                    <a:pt x="144" y="553"/>
                  </a:cubicBezTo>
                  <a:cubicBezTo>
                    <a:pt x="141" y="559"/>
                    <a:pt x="140" y="563"/>
                    <a:pt x="136" y="568"/>
                  </a:cubicBezTo>
                  <a:cubicBezTo>
                    <a:pt x="134" y="572"/>
                    <a:pt x="130" y="572"/>
                    <a:pt x="125" y="573"/>
                  </a:cubicBezTo>
                  <a:cubicBezTo>
                    <a:pt x="119" y="574"/>
                    <a:pt x="116" y="577"/>
                    <a:pt x="109" y="577"/>
                  </a:cubicBezTo>
                  <a:cubicBezTo>
                    <a:pt x="104" y="577"/>
                    <a:pt x="101" y="575"/>
                    <a:pt x="98" y="570"/>
                  </a:cubicBezTo>
                  <a:cubicBezTo>
                    <a:pt x="96" y="566"/>
                    <a:pt x="94" y="564"/>
                    <a:pt x="92" y="558"/>
                  </a:cubicBezTo>
                  <a:cubicBezTo>
                    <a:pt x="87" y="563"/>
                    <a:pt x="83" y="564"/>
                    <a:pt x="77" y="567"/>
                  </a:cubicBezTo>
                  <a:cubicBezTo>
                    <a:pt x="75" y="568"/>
                    <a:pt x="74" y="569"/>
                    <a:pt x="72" y="569"/>
                  </a:cubicBezTo>
                  <a:cubicBezTo>
                    <a:pt x="70" y="570"/>
                    <a:pt x="68" y="570"/>
                    <a:pt x="66" y="571"/>
                  </a:cubicBezTo>
                  <a:cubicBezTo>
                    <a:pt x="63" y="573"/>
                    <a:pt x="61" y="575"/>
                    <a:pt x="58" y="576"/>
                  </a:cubicBezTo>
                  <a:cubicBezTo>
                    <a:pt x="54" y="578"/>
                    <a:pt x="51" y="579"/>
                    <a:pt x="48" y="582"/>
                  </a:cubicBezTo>
                  <a:cubicBezTo>
                    <a:pt x="45" y="585"/>
                    <a:pt x="45" y="588"/>
                    <a:pt x="42" y="590"/>
                  </a:cubicBezTo>
                  <a:cubicBezTo>
                    <a:pt x="37" y="593"/>
                    <a:pt x="33" y="593"/>
                    <a:pt x="28" y="593"/>
                  </a:cubicBezTo>
                  <a:cubicBezTo>
                    <a:pt x="23" y="594"/>
                    <a:pt x="21" y="599"/>
                    <a:pt x="19" y="604"/>
                  </a:cubicBezTo>
                  <a:cubicBezTo>
                    <a:pt x="18" y="608"/>
                    <a:pt x="16" y="610"/>
                    <a:pt x="16" y="614"/>
                  </a:cubicBezTo>
                  <a:cubicBezTo>
                    <a:pt x="16" y="616"/>
                    <a:pt x="17" y="617"/>
                    <a:pt x="17" y="620"/>
                  </a:cubicBezTo>
                  <a:cubicBezTo>
                    <a:pt x="17" y="622"/>
                    <a:pt x="15" y="623"/>
                    <a:pt x="14" y="625"/>
                  </a:cubicBezTo>
                  <a:cubicBezTo>
                    <a:pt x="10" y="629"/>
                    <a:pt x="6" y="631"/>
                    <a:pt x="0" y="633"/>
                  </a:cubicBezTo>
                  <a:cubicBezTo>
                    <a:pt x="0" y="633"/>
                    <a:pt x="0" y="633"/>
                    <a:pt x="0" y="633"/>
                  </a:cubicBezTo>
                  <a:cubicBezTo>
                    <a:pt x="0" y="635"/>
                    <a:pt x="0" y="635"/>
                    <a:pt x="0" y="638"/>
                  </a:cubicBezTo>
                  <a:cubicBezTo>
                    <a:pt x="0" y="642"/>
                    <a:pt x="2" y="644"/>
                    <a:pt x="3" y="647"/>
                  </a:cubicBezTo>
                  <a:cubicBezTo>
                    <a:pt x="4" y="649"/>
                    <a:pt x="6" y="650"/>
                    <a:pt x="6" y="652"/>
                  </a:cubicBezTo>
                  <a:cubicBezTo>
                    <a:pt x="6" y="656"/>
                    <a:pt x="3" y="658"/>
                    <a:pt x="3" y="662"/>
                  </a:cubicBezTo>
                  <a:cubicBezTo>
                    <a:pt x="3" y="664"/>
                    <a:pt x="5" y="666"/>
                    <a:pt x="6" y="668"/>
                  </a:cubicBezTo>
                  <a:cubicBezTo>
                    <a:pt x="8" y="674"/>
                    <a:pt x="10" y="677"/>
                    <a:pt x="10" y="683"/>
                  </a:cubicBezTo>
                  <a:cubicBezTo>
                    <a:pt x="18" y="683"/>
                    <a:pt x="18" y="683"/>
                    <a:pt x="18" y="683"/>
                  </a:cubicBezTo>
                  <a:cubicBezTo>
                    <a:pt x="24" y="683"/>
                    <a:pt x="26" y="678"/>
                    <a:pt x="31" y="678"/>
                  </a:cubicBezTo>
                  <a:cubicBezTo>
                    <a:pt x="38" y="678"/>
                    <a:pt x="41" y="682"/>
                    <a:pt x="46" y="684"/>
                  </a:cubicBezTo>
                  <a:cubicBezTo>
                    <a:pt x="51" y="686"/>
                    <a:pt x="56" y="688"/>
                    <a:pt x="56" y="693"/>
                  </a:cubicBezTo>
                  <a:cubicBezTo>
                    <a:pt x="56" y="697"/>
                    <a:pt x="51" y="697"/>
                    <a:pt x="51" y="701"/>
                  </a:cubicBezTo>
                  <a:cubicBezTo>
                    <a:pt x="51" y="704"/>
                    <a:pt x="52" y="705"/>
                    <a:pt x="53" y="708"/>
                  </a:cubicBezTo>
                  <a:cubicBezTo>
                    <a:pt x="54" y="710"/>
                    <a:pt x="54" y="712"/>
                    <a:pt x="55" y="714"/>
                  </a:cubicBezTo>
                  <a:cubicBezTo>
                    <a:pt x="57" y="718"/>
                    <a:pt x="61" y="718"/>
                    <a:pt x="61" y="722"/>
                  </a:cubicBezTo>
                  <a:cubicBezTo>
                    <a:pt x="61" y="728"/>
                    <a:pt x="57" y="730"/>
                    <a:pt x="57" y="735"/>
                  </a:cubicBezTo>
                  <a:cubicBezTo>
                    <a:pt x="57" y="737"/>
                    <a:pt x="58" y="737"/>
                    <a:pt x="59" y="738"/>
                  </a:cubicBezTo>
                  <a:cubicBezTo>
                    <a:pt x="61" y="740"/>
                    <a:pt x="62" y="742"/>
                    <a:pt x="63" y="744"/>
                  </a:cubicBezTo>
                  <a:cubicBezTo>
                    <a:pt x="65" y="747"/>
                    <a:pt x="67" y="748"/>
                    <a:pt x="67" y="750"/>
                  </a:cubicBezTo>
                  <a:cubicBezTo>
                    <a:pt x="67" y="752"/>
                    <a:pt x="65" y="753"/>
                    <a:pt x="64" y="754"/>
                  </a:cubicBezTo>
                  <a:cubicBezTo>
                    <a:pt x="63" y="757"/>
                    <a:pt x="61" y="758"/>
                    <a:pt x="59" y="760"/>
                  </a:cubicBezTo>
                  <a:cubicBezTo>
                    <a:pt x="59" y="760"/>
                    <a:pt x="59" y="760"/>
                    <a:pt x="59" y="760"/>
                  </a:cubicBezTo>
                  <a:cubicBezTo>
                    <a:pt x="58" y="767"/>
                    <a:pt x="60" y="770"/>
                    <a:pt x="57" y="775"/>
                  </a:cubicBezTo>
                  <a:cubicBezTo>
                    <a:pt x="57" y="775"/>
                    <a:pt x="57" y="775"/>
                    <a:pt x="57" y="775"/>
                  </a:cubicBezTo>
                  <a:cubicBezTo>
                    <a:pt x="62" y="776"/>
                    <a:pt x="65" y="780"/>
                    <a:pt x="70" y="781"/>
                  </a:cubicBezTo>
                  <a:cubicBezTo>
                    <a:pt x="76" y="783"/>
                    <a:pt x="79" y="782"/>
                    <a:pt x="85" y="782"/>
                  </a:cubicBezTo>
                  <a:cubicBezTo>
                    <a:pt x="86" y="786"/>
                    <a:pt x="86" y="789"/>
                    <a:pt x="89" y="790"/>
                  </a:cubicBezTo>
                  <a:cubicBezTo>
                    <a:pt x="91" y="791"/>
                    <a:pt x="92" y="789"/>
                    <a:pt x="94" y="789"/>
                  </a:cubicBezTo>
                  <a:cubicBezTo>
                    <a:pt x="97" y="790"/>
                    <a:pt x="99" y="792"/>
                    <a:pt x="101" y="794"/>
                  </a:cubicBezTo>
                  <a:cubicBezTo>
                    <a:pt x="103" y="796"/>
                    <a:pt x="104" y="798"/>
                    <a:pt x="105" y="800"/>
                  </a:cubicBezTo>
                  <a:cubicBezTo>
                    <a:pt x="109" y="805"/>
                    <a:pt x="113" y="808"/>
                    <a:pt x="113" y="814"/>
                  </a:cubicBezTo>
                  <a:cubicBezTo>
                    <a:pt x="113" y="816"/>
                    <a:pt x="110" y="817"/>
                    <a:pt x="110" y="820"/>
                  </a:cubicBezTo>
                  <a:cubicBezTo>
                    <a:pt x="110" y="823"/>
                    <a:pt x="113" y="824"/>
                    <a:pt x="114" y="826"/>
                  </a:cubicBezTo>
                  <a:cubicBezTo>
                    <a:pt x="115" y="829"/>
                    <a:pt x="116" y="831"/>
                    <a:pt x="116" y="834"/>
                  </a:cubicBezTo>
                  <a:cubicBezTo>
                    <a:pt x="117" y="838"/>
                    <a:pt x="120" y="841"/>
                    <a:pt x="124" y="841"/>
                  </a:cubicBezTo>
                  <a:cubicBezTo>
                    <a:pt x="129" y="841"/>
                    <a:pt x="131" y="837"/>
                    <a:pt x="136" y="837"/>
                  </a:cubicBezTo>
                  <a:cubicBezTo>
                    <a:pt x="138" y="837"/>
                    <a:pt x="138" y="840"/>
                    <a:pt x="139" y="841"/>
                  </a:cubicBezTo>
                  <a:cubicBezTo>
                    <a:pt x="142" y="845"/>
                    <a:pt x="143" y="850"/>
                    <a:pt x="148" y="852"/>
                  </a:cubicBezTo>
                  <a:cubicBezTo>
                    <a:pt x="153" y="854"/>
                    <a:pt x="156" y="856"/>
                    <a:pt x="162" y="858"/>
                  </a:cubicBezTo>
                  <a:cubicBezTo>
                    <a:pt x="167" y="860"/>
                    <a:pt x="170" y="859"/>
                    <a:pt x="176" y="860"/>
                  </a:cubicBezTo>
                  <a:cubicBezTo>
                    <a:pt x="176" y="860"/>
                    <a:pt x="176" y="860"/>
                    <a:pt x="176" y="860"/>
                  </a:cubicBezTo>
                  <a:cubicBezTo>
                    <a:pt x="183" y="861"/>
                    <a:pt x="188" y="862"/>
                    <a:pt x="195" y="862"/>
                  </a:cubicBezTo>
                  <a:cubicBezTo>
                    <a:pt x="195" y="862"/>
                    <a:pt x="195" y="862"/>
                    <a:pt x="195" y="862"/>
                  </a:cubicBezTo>
                  <a:cubicBezTo>
                    <a:pt x="198" y="862"/>
                    <a:pt x="198" y="862"/>
                    <a:pt x="198" y="862"/>
                  </a:cubicBezTo>
                  <a:cubicBezTo>
                    <a:pt x="200" y="862"/>
                    <a:pt x="200" y="860"/>
                    <a:pt x="202" y="859"/>
                  </a:cubicBezTo>
                  <a:cubicBezTo>
                    <a:pt x="206" y="857"/>
                    <a:pt x="208" y="856"/>
                    <a:pt x="212" y="854"/>
                  </a:cubicBezTo>
                  <a:cubicBezTo>
                    <a:pt x="218" y="851"/>
                    <a:pt x="221" y="849"/>
                    <a:pt x="227" y="845"/>
                  </a:cubicBezTo>
                  <a:cubicBezTo>
                    <a:pt x="228" y="844"/>
                    <a:pt x="229" y="843"/>
                    <a:pt x="231" y="842"/>
                  </a:cubicBezTo>
                  <a:cubicBezTo>
                    <a:pt x="232" y="841"/>
                    <a:pt x="234" y="841"/>
                    <a:pt x="235" y="840"/>
                  </a:cubicBezTo>
                  <a:cubicBezTo>
                    <a:pt x="238" y="839"/>
                    <a:pt x="239" y="838"/>
                    <a:pt x="241" y="836"/>
                  </a:cubicBezTo>
                  <a:cubicBezTo>
                    <a:pt x="245" y="835"/>
                    <a:pt x="248" y="834"/>
                    <a:pt x="253" y="834"/>
                  </a:cubicBezTo>
                  <a:cubicBezTo>
                    <a:pt x="260" y="834"/>
                    <a:pt x="264" y="838"/>
                    <a:pt x="270" y="841"/>
                  </a:cubicBezTo>
                  <a:cubicBezTo>
                    <a:pt x="277" y="845"/>
                    <a:pt x="281" y="847"/>
                    <a:pt x="288" y="850"/>
                  </a:cubicBezTo>
                  <a:cubicBezTo>
                    <a:pt x="291" y="851"/>
                    <a:pt x="293" y="853"/>
                    <a:pt x="296" y="854"/>
                  </a:cubicBezTo>
                  <a:cubicBezTo>
                    <a:pt x="309" y="860"/>
                    <a:pt x="316" y="865"/>
                    <a:pt x="329" y="870"/>
                  </a:cubicBezTo>
                  <a:cubicBezTo>
                    <a:pt x="333" y="871"/>
                    <a:pt x="335" y="874"/>
                    <a:pt x="339" y="874"/>
                  </a:cubicBezTo>
                  <a:cubicBezTo>
                    <a:pt x="345" y="874"/>
                    <a:pt x="348" y="869"/>
                    <a:pt x="354" y="869"/>
                  </a:cubicBezTo>
                  <a:cubicBezTo>
                    <a:pt x="357" y="869"/>
                    <a:pt x="359" y="870"/>
                    <a:pt x="361" y="871"/>
                  </a:cubicBezTo>
                  <a:cubicBezTo>
                    <a:pt x="366" y="873"/>
                    <a:pt x="367" y="877"/>
                    <a:pt x="371" y="877"/>
                  </a:cubicBezTo>
                  <a:cubicBezTo>
                    <a:pt x="374" y="877"/>
                    <a:pt x="375" y="876"/>
                    <a:pt x="378" y="875"/>
                  </a:cubicBezTo>
                  <a:cubicBezTo>
                    <a:pt x="383" y="873"/>
                    <a:pt x="386" y="871"/>
                    <a:pt x="390" y="867"/>
                  </a:cubicBezTo>
                  <a:cubicBezTo>
                    <a:pt x="394" y="863"/>
                    <a:pt x="395" y="860"/>
                    <a:pt x="399" y="855"/>
                  </a:cubicBezTo>
                  <a:cubicBezTo>
                    <a:pt x="401" y="854"/>
                    <a:pt x="402" y="853"/>
                    <a:pt x="403" y="852"/>
                  </a:cubicBezTo>
                  <a:cubicBezTo>
                    <a:pt x="404" y="851"/>
                    <a:pt x="404" y="850"/>
                    <a:pt x="405" y="850"/>
                  </a:cubicBezTo>
                  <a:cubicBezTo>
                    <a:pt x="410" y="850"/>
                    <a:pt x="412" y="852"/>
                    <a:pt x="417" y="852"/>
                  </a:cubicBezTo>
                  <a:cubicBezTo>
                    <a:pt x="422" y="852"/>
                    <a:pt x="426" y="851"/>
                    <a:pt x="431" y="851"/>
                  </a:cubicBezTo>
                  <a:cubicBezTo>
                    <a:pt x="434" y="851"/>
                    <a:pt x="434" y="854"/>
                    <a:pt x="435" y="857"/>
                  </a:cubicBezTo>
                  <a:cubicBezTo>
                    <a:pt x="436" y="859"/>
                    <a:pt x="437" y="861"/>
                    <a:pt x="439" y="863"/>
                  </a:cubicBezTo>
                  <a:cubicBezTo>
                    <a:pt x="442" y="866"/>
                    <a:pt x="445" y="866"/>
                    <a:pt x="449" y="867"/>
                  </a:cubicBezTo>
                  <a:cubicBezTo>
                    <a:pt x="456" y="868"/>
                    <a:pt x="460" y="869"/>
                    <a:pt x="468" y="869"/>
                  </a:cubicBezTo>
                  <a:cubicBezTo>
                    <a:pt x="471" y="869"/>
                    <a:pt x="474" y="868"/>
                    <a:pt x="477" y="866"/>
                  </a:cubicBezTo>
                  <a:cubicBezTo>
                    <a:pt x="479" y="865"/>
                    <a:pt x="481" y="863"/>
                    <a:pt x="484" y="863"/>
                  </a:cubicBezTo>
                  <a:cubicBezTo>
                    <a:pt x="487" y="863"/>
                    <a:pt x="488" y="866"/>
                    <a:pt x="492" y="866"/>
                  </a:cubicBezTo>
                  <a:cubicBezTo>
                    <a:pt x="497" y="866"/>
                    <a:pt x="500" y="862"/>
                    <a:pt x="505" y="859"/>
                  </a:cubicBezTo>
                  <a:cubicBezTo>
                    <a:pt x="509" y="857"/>
                    <a:pt x="512" y="856"/>
                    <a:pt x="517" y="855"/>
                  </a:cubicBezTo>
                  <a:cubicBezTo>
                    <a:pt x="526" y="852"/>
                    <a:pt x="530" y="846"/>
                    <a:pt x="539" y="846"/>
                  </a:cubicBezTo>
                  <a:cubicBezTo>
                    <a:pt x="543" y="846"/>
                    <a:pt x="545" y="848"/>
                    <a:pt x="549" y="850"/>
                  </a:cubicBezTo>
                  <a:cubicBezTo>
                    <a:pt x="551" y="852"/>
                    <a:pt x="552" y="853"/>
                    <a:pt x="554" y="853"/>
                  </a:cubicBezTo>
                  <a:cubicBezTo>
                    <a:pt x="558" y="853"/>
                    <a:pt x="561" y="850"/>
                    <a:pt x="565" y="848"/>
                  </a:cubicBezTo>
                  <a:cubicBezTo>
                    <a:pt x="569" y="846"/>
                    <a:pt x="571" y="846"/>
                    <a:pt x="575" y="844"/>
                  </a:cubicBezTo>
                  <a:cubicBezTo>
                    <a:pt x="578" y="842"/>
                    <a:pt x="579" y="839"/>
                    <a:pt x="580" y="835"/>
                  </a:cubicBezTo>
                  <a:cubicBezTo>
                    <a:pt x="582" y="832"/>
                    <a:pt x="583" y="830"/>
                    <a:pt x="585" y="827"/>
                  </a:cubicBezTo>
                  <a:cubicBezTo>
                    <a:pt x="585" y="826"/>
                    <a:pt x="584" y="825"/>
                    <a:pt x="585" y="825"/>
                  </a:cubicBezTo>
                  <a:cubicBezTo>
                    <a:pt x="585" y="824"/>
                    <a:pt x="586" y="824"/>
                    <a:pt x="587" y="824"/>
                  </a:cubicBezTo>
                  <a:cubicBezTo>
                    <a:pt x="587" y="824"/>
                    <a:pt x="588" y="824"/>
                    <a:pt x="589" y="824"/>
                  </a:cubicBezTo>
                  <a:cubicBezTo>
                    <a:pt x="592" y="824"/>
                    <a:pt x="594" y="823"/>
                    <a:pt x="597" y="822"/>
                  </a:cubicBezTo>
                  <a:cubicBezTo>
                    <a:pt x="601" y="822"/>
                    <a:pt x="604" y="823"/>
                    <a:pt x="607" y="822"/>
                  </a:cubicBezTo>
                  <a:cubicBezTo>
                    <a:pt x="611" y="821"/>
                    <a:pt x="612" y="819"/>
                    <a:pt x="615" y="818"/>
                  </a:cubicBezTo>
                  <a:cubicBezTo>
                    <a:pt x="620" y="816"/>
                    <a:pt x="622" y="816"/>
                    <a:pt x="627" y="815"/>
                  </a:cubicBezTo>
                  <a:cubicBezTo>
                    <a:pt x="630" y="814"/>
                    <a:pt x="632" y="812"/>
                    <a:pt x="635" y="812"/>
                  </a:cubicBezTo>
                  <a:cubicBezTo>
                    <a:pt x="637" y="812"/>
                    <a:pt x="638" y="813"/>
                    <a:pt x="639" y="813"/>
                  </a:cubicBezTo>
                  <a:cubicBezTo>
                    <a:pt x="643" y="814"/>
                    <a:pt x="646" y="813"/>
                    <a:pt x="650" y="813"/>
                  </a:cubicBezTo>
                  <a:cubicBezTo>
                    <a:pt x="665" y="813"/>
                    <a:pt x="674" y="810"/>
                    <a:pt x="689" y="810"/>
                  </a:cubicBezTo>
                  <a:cubicBezTo>
                    <a:pt x="690" y="810"/>
                    <a:pt x="692" y="811"/>
                    <a:pt x="693" y="811"/>
                  </a:cubicBezTo>
                  <a:cubicBezTo>
                    <a:pt x="693" y="812"/>
                    <a:pt x="693" y="813"/>
                    <a:pt x="694" y="813"/>
                  </a:cubicBezTo>
                  <a:cubicBezTo>
                    <a:pt x="696" y="815"/>
                    <a:pt x="699" y="815"/>
                    <a:pt x="702" y="815"/>
                  </a:cubicBezTo>
                  <a:cubicBezTo>
                    <a:pt x="707" y="816"/>
                    <a:pt x="711" y="815"/>
                    <a:pt x="716" y="817"/>
                  </a:cubicBezTo>
                  <a:cubicBezTo>
                    <a:pt x="719" y="818"/>
                    <a:pt x="721" y="820"/>
                    <a:pt x="724" y="822"/>
                  </a:cubicBezTo>
                  <a:cubicBezTo>
                    <a:pt x="731" y="826"/>
                    <a:pt x="736" y="828"/>
                    <a:pt x="742" y="832"/>
                  </a:cubicBezTo>
                  <a:cubicBezTo>
                    <a:pt x="742" y="832"/>
                    <a:pt x="742" y="832"/>
                    <a:pt x="742" y="832"/>
                  </a:cubicBezTo>
                  <a:cubicBezTo>
                    <a:pt x="746" y="832"/>
                    <a:pt x="746" y="832"/>
                    <a:pt x="746" y="832"/>
                  </a:cubicBezTo>
                  <a:cubicBezTo>
                    <a:pt x="751" y="832"/>
                    <a:pt x="754" y="830"/>
                    <a:pt x="758" y="826"/>
                  </a:cubicBezTo>
                  <a:cubicBezTo>
                    <a:pt x="761" y="824"/>
                    <a:pt x="761" y="820"/>
                    <a:pt x="765" y="820"/>
                  </a:cubicBezTo>
                  <a:cubicBezTo>
                    <a:pt x="767" y="820"/>
                    <a:pt x="768" y="822"/>
                    <a:pt x="771" y="822"/>
                  </a:cubicBezTo>
                  <a:cubicBezTo>
                    <a:pt x="776" y="823"/>
                    <a:pt x="779" y="825"/>
                    <a:pt x="784" y="826"/>
                  </a:cubicBezTo>
                  <a:cubicBezTo>
                    <a:pt x="786" y="827"/>
                    <a:pt x="788" y="827"/>
                    <a:pt x="790" y="828"/>
                  </a:cubicBezTo>
                  <a:cubicBezTo>
                    <a:pt x="793" y="830"/>
                    <a:pt x="794" y="832"/>
                    <a:pt x="798" y="832"/>
                  </a:cubicBezTo>
                  <a:cubicBezTo>
                    <a:pt x="799" y="832"/>
                    <a:pt x="799" y="832"/>
                    <a:pt x="800" y="831"/>
                  </a:cubicBezTo>
                  <a:cubicBezTo>
                    <a:pt x="803" y="831"/>
                    <a:pt x="804" y="829"/>
                    <a:pt x="806" y="827"/>
                  </a:cubicBezTo>
                  <a:cubicBezTo>
                    <a:pt x="808" y="826"/>
                    <a:pt x="810" y="825"/>
                    <a:pt x="810" y="822"/>
                  </a:cubicBezTo>
                  <a:cubicBezTo>
                    <a:pt x="810" y="818"/>
                    <a:pt x="808" y="816"/>
                    <a:pt x="806" y="812"/>
                  </a:cubicBezTo>
                  <a:cubicBezTo>
                    <a:pt x="805" y="809"/>
                    <a:pt x="806" y="807"/>
                    <a:pt x="804" y="804"/>
                  </a:cubicBezTo>
                  <a:cubicBezTo>
                    <a:pt x="802" y="803"/>
                    <a:pt x="800" y="803"/>
                    <a:pt x="798" y="802"/>
                  </a:cubicBezTo>
                  <a:cubicBezTo>
                    <a:pt x="794" y="800"/>
                    <a:pt x="791" y="797"/>
                    <a:pt x="791" y="793"/>
                  </a:cubicBezTo>
                  <a:cubicBezTo>
                    <a:pt x="791" y="791"/>
                    <a:pt x="791" y="789"/>
                    <a:pt x="793" y="787"/>
                  </a:cubicBezTo>
                  <a:cubicBezTo>
                    <a:pt x="794" y="785"/>
                    <a:pt x="796" y="785"/>
                    <a:pt x="799" y="784"/>
                  </a:cubicBezTo>
                  <a:cubicBezTo>
                    <a:pt x="802" y="783"/>
                    <a:pt x="804" y="782"/>
                    <a:pt x="807" y="780"/>
                  </a:cubicBezTo>
                  <a:cubicBezTo>
                    <a:pt x="811" y="779"/>
                    <a:pt x="816" y="778"/>
                    <a:pt x="816" y="774"/>
                  </a:cubicBezTo>
                  <a:cubicBezTo>
                    <a:pt x="816" y="772"/>
                    <a:pt x="814" y="771"/>
                    <a:pt x="814" y="769"/>
                  </a:cubicBezTo>
                  <a:cubicBezTo>
                    <a:pt x="812" y="764"/>
                    <a:pt x="812" y="760"/>
                    <a:pt x="808" y="755"/>
                  </a:cubicBezTo>
                  <a:cubicBezTo>
                    <a:pt x="806" y="752"/>
                    <a:pt x="802" y="752"/>
                    <a:pt x="798" y="749"/>
                  </a:cubicBezTo>
                  <a:cubicBezTo>
                    <a:pt x="796" y="748"/>
                    <a:pt x="794" y="747"/>
                    <a:pt x="792" y="746"/>
                  </a:cubicBezTo>
                  <a:cubicBezTo>
                    <a:pt x="789" y="744"/>
                    <a:pt x="789" y="741"/>
                    <a:pt x="786" y="738"/>
                  </a:cubicBezTo>
                  <a:cubicBezTo>
                    <a:pt x="784" y="737"/>
                    <a:pt x="783" y="737"/>
                    <a:pt x="782" y="735"/>
                  </a:cubicBezTo>
                  <a:cubicBezTo>
                    <a:pt x="779" y="731"/>
                    <a:pt x="780" y="728"/>
                    <a:pt x="780" y="723"/>
                  </a:cubicBezTo>
                  <a:cubicBezTo>
                    <a:pt x="780" y="719"/>
                    <a:pt x="776" y="717"/>
                    <a:pt x="774" y="713"/>
                  </a:cubicBezTo>
                  <a:cubicBezTo>
                    <a:pt x="772" y="708"/>
                    <a:pt x="773" y="704"/>
                    <a:pt x="772" y="698"/>
                  </a:cubicBezTo>
                  <a:cubicBezTo>
                    <a:pt x="771" y="696"/>
                    <a:pt x="770" y="694"/>
                    <a:pt x="770" y="691"/>
                  </a:cubicBezTo>
                  <a:cubicBezTo>
                    <a:pt x="770" y="689"/>
                    <a:pt x="773" y="690"/>
                    <a:pt x="774" y="688"/>
                  </a:cubicBezTo>
                  <a:cubicBezTo>
                    <a:pt x="776" y="687"/>
                    <a:pt x="776" y="686"/>
                    <a:pt x="778" y="685"/>
                  </a:cubicBezTo>
                  <a:cubicBezTo>
                    <a:pt x="780" y="683"/>
                    <a:pt x="783" y="681"/>
                    <a:pt x="786" y="680"/>
                  </a:cubicBezTo>
                  <a:cubicBezTo>
                    <a:pt x="792" y="679"/>
                    <a:pt x="796" y="679"/>
                    <a:pt x="802" y="678"/>
                  </a:cubicBezTo>
                  <a:cubicBezTo>
                    <a:pt x="807" y="677"/>
                    <a:pt x="810" y="677"/>
                    <a:pt x="814" y="675"/>
                  </a:cubicBezTo>
                  <a:cubicBezTo>
                    <a:pt x="821" y="674"/>
                    <a:pt x="825" y="670"/>
                    <a:pt x="832" y="670"/>
                  </a:cubicBezTo>
                  <a:cubicBezTo>
                    <a:pt x="840" y="670"/>
                    <a:pt x="844" y="668"/>
                    <a:pt x="851" y="666"/>
                  </a:cubicBezTo>
                  <a:cubicBezTo>
                    <a:pt x="853" y="665"/>
                    <a:pt x="854" y="664"/>
                    <a:pt x="856" y="663"/>
                  </a:cubicBezTo>
                  <a:cubicBezTo>
                    <a:pt x="860" y="661"/>
                    <a:pt x="863" y="661"/>
                    <a:pt x="868" y="660"/>
                  </a:cubicBezTo>
                  <a:cubicBezTo>
                    <a:pt x="872" y="659"/>
                    <a:pt x="874" y="658"/>
                    <a:pt x="878" y="656"/>
                  </a:cubicBezTo>
                  <a:cubicBezTo>
                    <a:pt x="884" y="653"/>
                    <a:pt x="889" y="652"/>
                    <a:pt x="895" y="651"/>
                  </a:cubicBezTo>
                  <a:cubicBezTo>
                    <a:pt x="895" y="651"/>
                    <a:pt x="895" y="651"/>
                    <a:pt x="895" y="651"/>
                  </a:cubicBezTo>
                  <a:cubicBezTo>
                    <a:pt x="895" y="649"/>
                    <a:pt x="895" y="649"/>
                    <a:pt x="895" y="647"/>
                  </a:cubicBezTo>
                  <a:cubicBezTo>
                    <a:pt x="895" y="645"/>
                    <a:pt x="895" y="644"/>
                    <a:pt x="894" y="643"/>
                  </a:cubicBezTo>
                  <a:cubicBezTo>
                    <a:pt x="893" y="638"/>
                    <a:pt x="894" y="635"/>
                    <a:pt x="893" y="631"/>
                  </a:cubicBezTo>
                  <a:cubicBezTo>
                    <a:pt x="892" y="628"/>
                    <a:pt x="891" y="626"/>
                    <a:pt x="890" y="623"/>
                  </a:cubicBezTo>
                  <a:cubicBezTo>
                    <a:pt x="888" y="617"/>
                    <a:pt x="887" y="613"/>
                    <a:pt x="887" y="607"/>
                  </a:cubicBezTo>
                  <a:cubicBezTo>
                    <a:pt x="887" y="603"/>
                    <a:pt x="888" y="601"/>
                    <a:pt x="889" y="597"/>
                  </a:cubicBezTo>
                  <a:cubicBezTo>
                    <a:pt x="890" y="595"/>
                    <a:pt x="892" y="595"/>
                    <a:pt x="892" y="593"/>
                  </a:cubicBezTo>
                  <a:cubicBezTo>
                    <a:pt x="895" y="585"/>
                    <a:pt x="899" y="581"/>
                    <a:pt x="905" y="575"/>
                  </a:cubicBezTo>
                  <a:cubicBezTo>
                    <a:pt x="908" y="573"/>
                    <a:pt x="909" y="573"/>
                    <a:pt x="912" y="571"/>
                  </a:cubicBezTo>
                  <a:cubicBezTo>
                    <a:pt x="913" y="571"/>
                    <a:pt x="913" y="570"/>
                    <a:pt x="913" y="569"/>
                  </a:cubicBezTo>
                  <a:cubicBezTo>
                    <a:pt x="919" y="565"/>
                    <a:pt x="924" y="563"/>
                    <a:pt x="929" y="557"/>
                  </a:cubicBezTo>
                  <a:cubicBezTo>
                    <a:pt x="931" y="554"/>
                    <a:pt x="934" y="553"/>
                    <a:pt x="935" y="549"/>
                  </a:cubicBezTo>
                  <a:cubicBezTo>
                    <a:pt x="939" y="541"/>
                    <a:pt x="940" y="536"/>
                    <a:pt x="946" y="529"/>
                  </a:cubicBezTo>
                  <a:cubicBezTo>
                    <a:pt x="949" y="525"/>
                    <a:pt x="953" y="523"/>
                    <a:pt x="957" y="520"/>
                  </a:cubicBezTo>
                  <a:cubicBezTo>
                    <a:pt x="962" y="517"/>
                    <a:pt x="965" y="515"/>
                    <a:pt x="969" y="510"/>
                  </a:cubicBezTo>
                  <a:cubicBezTo>
                    <a:pt x="970" y="509"/>
                    <a:pt x="970" y="508"/>
                    <a:pt x="972" y="506"/>
                  </a:cubicBezTo>
                  <a:cubicBezTo>
                    <a:pt x="974" y="504"/>
                    <a:pt x="977" y="503"/>
                    <a:pt x="980" y="501"/>
                  </a:cubicBezTo>
                  <a:cubicBezTo>
                    <a:pt x="985" y="497"/>
                    <a:pt x="988" y="494"/>
                    <a:pt x="994" y="492"/>
                  </a:cubicBezTo>
                  <a:cubicBezTo>
                    <a:pt x="997" y="491"/>
                    <a:pt x="998" y="491"/>
                    <a:pt x="1000" y="491"/>
                  </a:cubicBezTo>
                  <a:cubicBezTo>
                    <a:pt x="1005" y="490"/>
                    <a:pt x="1008" y="488"/>
                    <a:pt x="1012" y="488"/>
                  </a:cubicBezTo>
                  <a:cubicBezTo>
                    <a:pt x="1015" y="488"/>
                    <a:pt x="1017" y="489"/>
                    <a:pt x="1019" y="488"/>
                  </a:cubicBezTo>
                  <a:cubicBezTo>
                    <a:pt x="1023" y="488"/>
                    <a:pt x="1025" y="486"/>
                    <a:pt x="1028" y="483"/>
                  </a:cubicBezTo>
                  <a:cubicBezTo>
                    <a:pt x="1030" y="482"/>
                    <a:pt x="1031" y="482"/>
                    <a:pt x="1032" y="480"/>
                  </a:cubicBezTo>
                  <a:cubicBezTo>
                    <a:pt x="1034" y="478"/>
                    <a:pt x="1034" y="475"/>
                    <a:pt x="1034" y="472"/>
                  </a:cubicBezTo>
                  <a:cubicBezTo>
                    <a:pt x="1035" y="466"/>
                    <a:pt x="1036" y="462"/>
                    <a:pt x="1037" y="455"/>
                  </a:cubicBezTo>
                  <a:cubicBezTo>
                    <a:pt x="1038" y="451"/>
                    <a:pt x="1039" y="449"/>
                    <a:pt x="1040" y="445"/>
                  </a:cubicBezTo>
                  <a:cubicBezTo>
                    <a:pt x="1041" y="442"/>
                    <a:pt x="1043" y="441"/>
                    <a:pt x="1044" y="439"/>
                  </a:cubicBezTo>
                  <a:cubicBezTo>
                    <a:pt x="1047" y="434"/>
                    <a:pt x="1049" y="431"/>
                    <a:pt x="1053" y="428"/>
                  </a:cubicBezTo>
                  <a:cubicBezTo>
                    <a:pt x="1053" y="428"/>
                    <a:pt x="1053" y="428"/>
                    <a:pt x="1053" y="428"/>
                  </a:cubicBezTo>
                  <a:cubicBezTo>
                    <a:pt x="1053" y="428"/>
                    <a:pt x="1052" y="427"/>
                    <a:pt x="1052" y="426"/>
                  </a:cubicBezTo>
                  <a:cubicBezTo>
                    <a:pt x="1048" y="421"/>
                    <a:pt x="1047" y="417"/>
                    <a:pt x="1042" y="413"/>
                  </a:cubicBezTo>
                  <a:cubicBezTo>
                    <a:pt x="1040" y="411"/>
                    <a:pt x="1039" y="410"/>
                    <a:pt x="1037" y="407"/>
                  </a:cubicBezTo>
                  <a:cubicBezTo>
                    <a:pt x="1034" y="405"/>
                    <a:pt x="1031" y="404"/>
                    <a:pt x="1030" y="400"/>
                  </a:cubicBezTo>
                  <a:cubicBezTo>
                    <a:pt x="1029" y="397"/>
                    <a:pt x="1030" y="394"/>
                    <a:pt x="1029" y="390"/>
                  </a:cubicBezTo>
                  <a:cubicBezTo>
                    <a:pt x="1026" y="380"/>
                    <a:pt x="1019" y="377"/>
                    <a:pt x="1017" y="366"/>
                  </a:cubicBezTo>
                  <a:cubicBezTo>
                    <a:pt x="1016" y="362"/>
                    <a:pt x="1016" y="358"/>
                    <a:pt x="1013" y="354"/>
                  </a:cubicBezTo>
                  <a:cubicBezTo>
                    <a:pt x="1012" y="352"/>
                    <a:pt x="1010" y="351"/>
                    <a:pt x="1008" y="349"/>
                  </a:cubicBezTo>
                  <a:cubicBezTo>
                    <a:pt x="1006" y="348"/>
                    <a:pt x="1003" y="347"/>
                    <a:pt x="1003" y="345"/>
                  </a:cubicBezTo>
                  <a:cubicBezTo>
                    <a:pt x="1003" y="342"/>
                    <a:pt x="1007" y="340"/>
                    <a:pt x="1007" y="337"/>
                  </a:cubicBezTo>
                  <a:cubicBezTo>
                    <a:pt x="1007" y="336"/>
                    <a:pt x="1007" y="335"/>
                    <a:pt x="1007" y="334"/>
                  </a:cubicBezTo>
                  <a:cubicBezTo>
                    <a:pt x="989" y="334"/>
                    <a:pt x="989" y="334"/>
                    <a:pt x="989" y="334"/>
                  </a:cubicBezTo>
                  <a:cubicBezTo>
                    <a:pt x="986" y="334"/>
                    <a:pt x="984" y="332"/>
                    <a:pt x="981" y="330"/>
                  </a:cubicBezTo>
                  <a:cubicBezTo>
                    <a:pt x="977" y="328"/>
                    <a:pt x="975" y="326"/>
                    <a:pt x="971" y="323"/>
                  </a:cubicBezTo>
                  <a:cubicBezTo>
                    <a:pt x="964" y="318"/>
                    <a:pt x="960" y="315"/>
                    <a:pt x="954" y="309"/>
                  </a:cubicBezTo>
                  <a:cubicBezTo>
                    <a:pt x="947" y="303"/>
                    <a:pt x="943" y="300"/>
                    <a:pt x="935" y="295"/>
                  </a:cubicBezTo>
                  <a:cubicBezTo>
                    <a:pt x="931" y="292"/>
                    <a:pt x="928" y="290"/>
                    <a:pt x="923" y="288"/>
                  </a:cubicBezTo>
                  <a:cubicBezTo>
                    <a:pt x="921" y="287"/>
                    <a:pt x="919" y="286"/>
                    <a:pt x="917" y="286"/>
                  </a:cubicBezTo>
                  <a:cubicBezTo>
                    <a:pt x="876" y="286"/>
                    <a:pt x="876" y="286"/>
                    <a:pt x="876" y="286"/>
                  </a:cubicBezTo>
                  <a:cubicBezTo>
                    <a:pt x="842" y="281"/>
                    <a:pt x="842" y="281"/>
                    <a:pt x="842" y="281"/>
                  </a:cubicBezTo>
                  <a:cubicBezTo>
                    <a:pt x="832" y="281"/>
                    <a:pt x="832" y="281"/>
                    <a:pt x="832" y="281"/>
                  </a:cubicBezTo>
                  <a:cubicBezTo>
                    <a:pt x="826" y="281"/>
                    <a:pt x="822" y="282"/>
                    <a:pt x="816" y="280"/>
                  </a:cubicBezTo>
                  <a:cubicBezTo>
                    <a:pt x="811" y="279"/>
                    <a:pt x="809" y="277"/>
                    <a:pt x="804" y="276"/>
                  </a:cubicBezTo>
                  <a:cubicBezTo>
                    <a:pt x="799" y="275"/>
                    <a:pt x="799" y="270"/>
                    <a:pt x="797" y="265"/>
                  </a:cubicBezTo>
                  <a:cubicBezTo>
                    <a:pt x="796" y="262"/>
                    <a:pt x="794" y="261"/>
                    <a:pt x="792" y="259"/>
                  </a:cubicBezTo>
                  <a:cubicBezTo>
                    <a:pt x="790" y="255"/>
                    <a:pt x="789" y="252"/>
                    <a:pt x="789" y="248"/>
                  </a:cubicBezTo>
                  <a:cubicBezTo>
                    <a:pt x="789" y="244"/>
                    <a:pt x="791" y="242"/>
                    <a:pt x="793" y="239"/>
                  </a:cubicBezTo>
                  <a:cubicBezTo>
                    <a:pt x="795" y="234"/>
                    <a:pt x="797" y="230"/>
                    <a:pt x="800" y="225"/>
                  </a:cubicBezTo>
                  <a:cubicBezTo>
                    <a:pt x="803" y="219"/>
                    <a:pt x="807" y="216"/>
                    <a:pt x="807" y="209"/>
                  </a:cubicBezTo>
                  <a:cubicBezTo>
                    <a:pt x="807" y="205"/>
                    <a:pt x="804" y="203"/>
                    <a:pt x="803" y="199"/>
                  </a:cubicBezTo>
                  <a:cubicBezTo>
                    <a:pt x="803" y="197"/>
                    <a:pt x="803" y="196"/>
                    <a:pt x="803" y="194"/>
                  </a:cubicBezTo>
                  <a:cubicBezTo>
                    <a:pt x="806" y="177"/>
                    <a:pt x="806" y="177"/>
                    <a:pt x="806" y="177"/>
                  </a:cubicBezTo>
                  <a:cubicBezTo>
                    <a:pt x="806" y="175"/>
                    <a:pt x="806" y="173"/>
                    <a:pt x="805" y="170"/>
                  </a:cubicBezTo>
                  <a:cubicBezTo>
                    <a:pt x="804" y="165"/>
                    <a:pt x="801" y="163"/>
                    <a:pt x="799" y="158"/>
                  </a:cubicBezTo>
                  <a:cubicBezTo>
                    <a:pt x="797" y="154"/>
                    <a:pt x="796" y="151"/>
                    <a:pt x="794" y="146"/>
                  </a:cubicBezTo>
                  <a:cubicBezTo>
                    <a:pt x="792" y="142"/>
                    <a:pt x="789" y="140"/>
                    <a:pt x="785" y="137"/>
                  </a:cubicBezTo>
                  <a:cubicBezTo>
                    <a:pt x="782" y="133"/>
                    <a:pt x="781" y="130"/>
                    <a:pt x="779" y="125"/>
                  </a:cubicBezTo>
                  <a:cubicBezTo>
                    <a:pt x="777" y="121"/>
                    <a:pt x="775" y="120"/>
                    <a:pt x="774" y="116"/>
                  </a:cubicBezTo>
                  <a:cubicBezTo>
                    <a:pt x="773" y="112"/>
                    <a:pt x="772" y="110"/>
                    <a:pt x="770" y="106"/>
                  </a:cubicBezTo>
                  <a:cubicBezTo>
                    <a:pt x="769" y="104"/>
                    <a:pt x="768" y="102"/>
                    <a:pt x="768" y="100"/>
                  </a:cubicBezTo>
                  <a:cubicBezTo>
                    <a:pt x="767" y="98"/>
                    <a:pt x="767" y="94"/>
                    <a:pt x="764" y="94"/>
                  </a:cubicBezTo>
                  <a:cubicBezTo>
                    <a:pt x="762" y="94"/>
                    <a:pt x="760" y="95"/>
                    <a:pt x="758" y="95"/>
                  </a:cubicBezTo>
                  <a:cubicBezTo>
                    <a:pt x="751" y="95"/>
                    <a:pt x="746" y="94"/>
                    <a:pt x="742" y="89"/>
                  </a:cubicBezTo>
                  <a:cubicBezTo>
                    <a:pt x="740" y="86"/>
                    <a:pt x="740" y="83"/>
                    <a:pt x="738" y="81"/>
                  </a:cubicBezTo>
                  <a:cubicBezTo>
                    <a:pt x="734" y="78"/>
                    <a:pt x="731" y="79"/>
                    <a:pt x="726" y="78"/>
                  </a:cubicBezTo>
                  <a:cubicBezTo>
                    <a:pt x="720" y="78"/>
                    <a:pt x="717" y="77"/>
                    <a:pt x="712" y="76"/>
                  </a:cubicBezTo>
                  <a:cubicBezTo>
                    <a:pt x="702" y="73"/>
                    <a:pt x="698" y="66"/>
                    <a:pt x="691" y="58"/>
                  </a:cubicBezTo>
                  <a:cubicBezTo>
                    <a:pt x="687" y="54"/>
                    <a:pt x="685" y="51"/>
                    <a:pt x="680" y="49"/>
                  </a:cubicBezTo>
                  <a:cubicBezTo>
                    <a:pt x="678" y="49"/>
                    <a:pt x="677" y="48"/>
                    <a:pt x="674" y="47"/>
                  </a:cubicBezTo>
                  <a:cubicBezTo>
                    <a:pt x="671" y="45"/>
                    <a:pt x="667" y="44"/>
                    <a:pt x="667" y="40"/>
                  </a:cubicBezTo>
                  <a:cubicBezTo>
                    <a:pt x="667" y="37"/>
                    <a:pt x="668" y="35"/>
                    <a:pt x="667" y="33"/>
                  </a:cubicBezTo>
                  <a:cubicBezTo>
                    <a:pt x="665" y="31"/>
                    <a:pt x="663" y="31"/>
                    <a:pt x="661" y="29"/>
                  </a:cubicBezTo>
                  <a:cubicBezTo>
                    <a:pt x="659" y="28"/>
                    <a:pt x="659" y="27"/>
                    <a:pt x="658" y="25"/>
                  </a:cubicBezTo>
                  <a:cubicBezTo>
                    <a:pt x="657" y="24"/>
                    <a:pt x="656" y="24"/>
                    <a:pt x="656" y="23"/>
                  </a:cubicBezTo>
                  <a:cubicBezTo>
                    <a:pt x="656" y="18"/>
                    <a:pt x="659" y="16"/>
                    <a:pt x="660" y="12"/>
                  </a:cubicBezTo>
                  <a:cubicBezTo>
                    <a:pt x="661" y="8"/>
                    <a:pt x="662" y="5"/>
                    <a:pt x="664" y="1"/>
                  </a:cubicBezTo>
                  <a:cubicBezTo>
                    <a:pt x="664" y="1"/>
                    <a:pt x="664" y="1"/>
                    <a:pt x="664" y="1"/>
                  </a:cubicBezTo>
                  <a:cubicBezTo>
                    <a:pt x="659" y="1"/>
                    <a:pt x="656" y="0"/>
                    <a:pt x="650" y="1"/>
                  </a:cubicBezTo>
                  <a:cubicBezTo>
                    <a:pt x="645" y="3"/>
                    <a:pt x="640" y="5"/>
                    <a:pt x="634"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8"/>
            <p:cNvSpPr>
              <a:spLocks/>
            </p:cNvSpPr>
            <p:nvPr/>
          </p:nvSpPr>
          <p:spPr bwMode="auto">
            <a:xfrm>
              <a:off x="4000501" y="923925"/>
              <a:ext cx="2378075" cy="1897063"/>
            </a:xfrm>
            <a:custGeom>
              <a:avLst/>
              <a:gdLst/>
              <a:ahLst/>
              <a:cxnLst>
                <a:cxn ang="0">
                  <a:pos x="535" y="1025"/>
                </a:cxn>
                <a:cxn ang="0">
                  <a:pos x="635" y="940"/>
                </a:cxn>
                <a:cxn ang="0">
                  <a:pos x="686" y="911"/>
                </a:cxn>
                <a:cxn ang="0">
                  <a:pos x="761" y="882"/>
                </a:cxn>
                <a:cxn ang="0">
                  <a:pos x="773" y="833"/>
                </a:cxn>
                <a:cxn ang="0">
                  <a:pos x="809" y="772"/>
                </a:cxn>
                <a:cxn ang="0">
                  <a:pos x="865" y="794"/>
                </a:cxn>
                <a:cxn ang="0">
                  <a:pos x="923" y="757"/>
                </a:cxn>
                <a:cxn ang="0">
                  <a:pos x="970" y="793"/>
                </a:cxn>
                <a:cxn ang="0">
                  <a:pos x="1009" y="836"/>
                </a:cxn>
                <a:cxn ang="0">
                  <a:pos x="1021" y="762"/>
                </a:cxn>
                <a:cxn ang="0">
                  <a:pos x="1069" y="787"/>
                </a:cxn>
                <a:cxn ang="0">
                  <a:pos x="1132" y="757"/>
                </a:cxn>
                <a:cxn ang="0">
                  <a:pos x="1214" y="715"/>
                </a:cxn>
                <a:cxn ang="0">
                  <a:pos x="1202" y="651"/>
                </a:cxn>
                <a:cxn ang="0">
                  <a:pos x="1147" y="619"/>
                </a:cxn>
                <a:cxn ang="0">
                  <a:pos x="1144" y="524"/>
                </a:cxn>
                <a:cxn ang="0">
                  <a:pos x="1182" y="534"/>
                </a:cxn>
                <a:cxn ang="0">
                  <a:pos x="1204" y="483"/>
                </a:cxn>
                <a:cxn ang="0">
                  <a:pos x="1177" y="423"/>
                </a:cxn>
                <a:cxn ang="0">
                  <a:pos x="1244" y="358"/>
                </a:cxn>
                <a:cxn ang="0">
                  <a:pos x="1294" y="312"/>
                </a:cxn>
                <a:cxn ang="0">
                  <a:pos x="1324" y="189"/>
                </a:cxn>
                <a:cxn ang="0">
                  <a:pos x="1289" y="137"/>
                </a:cxn>
                <a:cxn ang="0">
                  <a:pos x="1235" y="154"/>
                </a:cxn>
                <a:cxn ang="0">
                  <a:pos x="1189" y="160"/>
                </a:cxn>
                <a:cxn ang="0">
                  <a:pos x="1157" y="74"/>
                </a:cxn>
                <a:cxn ang="0">
                  <a:pos x="1116" y="62"/>
                </a:cxn>
                <a:cxn ang="0">
                  <a:pos x="1109" y="5"/>
                </a:cxn>
                <a:cxn ang="0">
                  <a:pos x="1055" y="46"/>
                </a:cxn>
                <a:cxn ang="0">
                  <a:pos x="1079" y="110"/>
                </a:cxn>
                <a:cxn ang="0">
                  <a:pos x="1031" y="186"/>
                </a:cxn>
                <a:cxn ang="0">
                  <a:pos x="1020" y="239"/>
                </a:cxn>
                <a:cxn ang="0">
                  <a:pos x="952" y="285"/>
                </a:cxn>
                <a:cxn ang="0">
                  <a:pos x="850" y="380"/>
                </a:cxn>
                <a:cxn ang="0">
                  <a:pos x="904" y="402"/>
                </a:cxn>
                <a:cxn ang="0">
                  <a:pos x="979" y="396"/>
                </a:cxn>
                <a:cxn ang="0">
                  <a:pos x="1043" y="449"/>
                </a:cxn>
                <a:cxn ang="0">
                  <a:pos x="999" y="476"/>
                </a:cxn>
                <a:cxn ang="0">
                  <a:pos x="920" y="506"/>
                </a:cxn>
                <a:cxn ang="0">
                  <a:pos x="867" y="549"/>
                </a:cxn>
                <a:cxn ang="0">
                  <a:pos x="782" y="594"/>
                </a:cxn>
                <a:cxn ang="0">
                  <a:pos x="688" y="587"/>
                </a:cxn>
                <a:cxn ang="0">
                  <a:pos x="675" y="658"/>
                </a:cxn>
                <a:cxn ang="0">
                  <a:pos x="630" y="709"/>
                </a:cxn>
                <a:cxn ang="0">
                  <a:pos x="507" y="755"/>
                </a:cxn>
                <a:cxn ang="0">
                  <a:pos x="360" y="808"/>
                </a:cxn>
                <a:cxn ang="0">
                  <a:pos x="311" y="798"/>
                </a:cxn>
                <a:cxn ang="0">
                  <a:pos x="203" y="754"/>
                </a:cxn>
                <a:cxn ang="0">
                  <a:pos x="3" y="749"/>
                </a:cxn>
                <a:cxn ang="0">
                  <a:pos x="29" y="833"/>
                </a:cxn>
                <a:cxn ang="0">
                  <a:pos x="81" y="858"/>
                </a:cxn>
                <a:cxn ang="0">
                  <a:pos x="140" y="860"/>
                </a:cxn>
                <a:cxn ang="0">
                  <a:pos x="139" y="929"/>
                </a:cxn>
                <a:cxn ang="0">
                  <a:pos x="207" y="987"/>
                </a:cxn>
                <a:cxn ang="0">
                  <a:pos x="271" y="955"/>
                </a:cxn>
                <a:cxn ang="0">
                  <a:pos x="317" y="968"/>
                </a:cxn>
                <a:cxn ang="0">
                  <a:pos x="281" y="1029"/>
                </a:cxn>
                <a:cxn ang="0">
                  <a:pos x="332" y="1058"/>
                </a:cxn>
                <a:cxn ang="0">
                  <a:pos x="403" y="995"/>
                </a:cxn>
                <a:cxn ang="0">
                  <a:pos x="446" y="966"/>
                </a:cxn>
                <a:cxn ang="0">
                  <a:pos x="463" y="1023"/>
                </a:cxn>
              </a:cxnLst>
              <a:rect l="0" t="0" r="r" b="b"/>
              <a:pathLst>
                <a:path w="1328" h="1059">
                  <a:moveTo>
                    <a:pt x="478" y="1034"/>
                  </a:moveTo>
                  <a:cubicBezTo>
                    <a:pt x="482" y="1035"/>
                    <a:pt x="486" y="1034"/>
                    <a:pt x="489" y="1035"/>
                  </a:cubicBezTo>
                  <a:cubicBezTo>
                    <a:pt x="496" y="1038"/>
                    <a:pt x="499" y="1042"/>
                    <a:pt x="505" y="1043"/>
                  </a:cubicBezTo>
                  <a:cubicBezTo>
                    <a:pt x="511" y="1045"/>
                    <a:pt x="515" y="1044"/>
                    <a:pt x="521" y="1045"/>
                  </a:cubicBezTo>
                  <a:cubicBezTo>
                    <a:pt x="525" y="1045"/>
                    <a:pt x="528" y="1046"/>
                    <a:pt x="532" y="1047"/>
                  </a:cubicBezTo>
                  <a:cubicBezTo>
                    <a:pt x="532" y="1046"/>
                    <a:pt x="533" y="1046"/>
                    <a:pt x="533" y="1045"/>
                  </a:cubicBezTo>
                  <a:cubicBezTo>
                    <a:pt x="533" y="1043"/>
                    <a:pt x="532" y="1042"/>
                    <a:pt x="532" y="1040"/>
                  </a:cubicBezTo>
                  <a:cubicBezTo>
                    <a:pt x="532" y="1034"/>
                    <a:pt x="533" y="1031"/>
                    <a:pt x="535" y="1025"/>
                  </a:cubicBezTo>
                  <a:cubicBezTo>
                    <a:pt x="536" y="1021"/>
                    <a:pt x="537" y="1018"/>
                    <a:pt x="539" y="1013"/>
                  </a:cubicBezTo>
                  <a:cubicBezTo>
                    <a:pt x="542" y="1009"/>
                    <a:pt x="544" y="1008"/>
                    <a:pt x="546" y="1003"/>
                  </a:cubicBezTo>
                  <a:cubicBezTo>
                    <a:pt x="550" y="997"/>
                    <a:pt x="551" y="992"/>
                    <a:pt x="556" y="988"/>
                  </a:cubicBezTo>
                  <a:cubicBezTo>
                    <a:pt x="563" y="984"/>
                    <a:pt x="568" y="981"/>
                    <a:pt x="571" y="973"/>
                  </a:cubicBezTo>
                  <a:cubicBezTo>
                    <a:pt x="573" y="968"/>
                    <a:pt x="575" y="964"/>
                    <a:pt x="579" y="961"/>
                  </a:cubicBezTo>
                  <a:cubicBezTo>
                    <a:pt x="587" y="955"/>
                    <a:pt x="593" y="956"/>
                    <a:pt x="602" y="952"/>
                  </a:cubicBezTo>
                  <a:cubicBezTo>
                    <a:pt x="607" y="950"/>
                    <a:pt x="610" y="949"/>
                    <a:pt x="615" y="946"/>
                  </a:cubicBezTo>
                  <a:cubicBezTo>
                    <a:pt x="622" y="943"/>
                    <a:pt x="627" y="940"/>
                    <a:pt x="635" y="940"/>
                  </a:cubicBezTo>
                  <a:cubicBezTo>
                    <a:pt x="640" y="940"/>
                    <a:pt x="643" y="940"/>
                    <a:pt x="648" y="941"/>
                  </a:cubicBezTo>
                  <a:cubicBezTo>
                    <a:pt x="648" y="941"/>
                    <a:pt x="648" y="941"/>
                    <a:pt x="648" y="941"/>
                  </a:cubicBezTo>
                  <a:cubicBezTo>
                    <a:pt x="651" y="938"/>
                    <a:pt x="652" y="935"/>
                    <a:pt x="652" y="930"/>
                  </a:cubicBezTo>
                  <a:cubicBezTo>
                    <a:pt x="653" y="930"/>
                    <a:pt x="653" y="929"/>
                    <a:pt x="654" y="929"/>
                  </a:cubicBezTo>
                  <a:cubicBezTo>
                    <a:pt x="655" y="929"/>
                    <a:pt x="655" y="930"/>
                    <a:pt x="656" y="930"/>
                  </a:cubicBezTo>
                  <a:cubicBezTo>
                    <a:pt x="660" y="931"/>
                    <a:pt x="662" y="933"/>
                    <a:pt x="666" y="933"/>
                  </a:cubicBezTo>
                  <a:cubicBezTo>
                    <a:pt x="672" y="933"/>
                    <a:pt x="675" y="929"/>
                    <a:pt x="678" y="924"/>
                  </a:cubicBezTo>
                  <a:cubicBezTo>
                    <a:pt x="681" y="919"/>
                    <a:pt x="684" y="917"/>
                    <a:pt x="686" y="911"/>
                  </a:cubicBezTo>
                  <a:cubicBezTo>
                    <a:pt x="687" y="908"/>
                    <a:pt x="688" y="905"/>
                    <a:pt x="689" y="901"/>
                  </a:cubicBezTo>
                  <a:cubicBezTo>
                    <a:pt x="691" y="896"/>
                    <a:pt x="694" y="890"/>
                    <a:pt x="700" y="890"/>
                  </a:cubicBezTo>
                  <a:cubicBezTo>
                    <a:pt x="701" y="890"/>
                    <a:pt x="701" y="892"/>
                    <a:pt x="702" y="892"/>
                  </a:cubicBezTo>
                  <a:cubicBezTo>
                    <a:pt x="705" y="894"/>
                    <a:pt x="707" y="896"/>
                    <a:pt x="710" y="896"/>
                  </a:cubicBezTo>
                  <a:cubicBezTo>
                    <a:pt x="719" y="896"/>
                    <a:pt x="721" y="885"/>
                    <a:pt x="730" y="885"/>
                  </a:cubicBezTo>
                  <a:cubicBezTo>
                    <a:pt x="736" y="885"/>
                    <a:pt x="739" y="889"/>
                    <a:pt x="745" y="889"/>
                  </a:cubicBezTo>
                  <a:cubicBezTo>
                    <a:pt x="746" y="889"/>
                    <a:pt x="747" y="888"/>
                    <a:pt x="749" y="887"/>
                  </a:cubicBezTo>
                  <a:cubicBezTo>
                    <a:pt x="754" y="886"/>
                    <a:pt x="756" y="885"/>
                    <a:pt x="761" y="882"/>
                  </a:cubicBezTo>
                  <a:cubicBezTo>
                    <a:pt x="764" y="881"/>
                    <a:pt x="766" y="880"/>
                    <a:pt x="769" y="878"/>
                  </a:cubicBezTo>
                  <a:cubicBezTo>
                    <a:pt x="771" y="875"/>
                    <a:pt x="771" y="873"/>
                    <a:pt x="773" y="870"/>
                  </a:cubicBezTo>
                  <a:cubicBezTo>
                    <a:pt x="775" y="866"/>
                    <a:pt x="776" y="864"/>
                    <a:pt x="778" y="860"/>
                  </a:cubicBezTo>
                  <a:cubicBezTo>
                    <a:pt x="778" y="860"/>
                    <a:pt x="778" y="860"/>
                    <a:pt x="778" y="860"/>
                  </a:cubicBezTo>
                  <a:cubicBezTo>
                    <a:pt x="775" y="855"/>
                    <a:pt x="774" y="853"/>
                    <a:pt x="771" y="848"/>
                  </a:cubicBezTo>
                  <a:cubicBezTo>
                    <a:pt x="770" y="846"/>
                    <a:pt x="768" y="845"/>
                    <a:pt x="768" y="842"/>
                  </a:cubicBezTo>
                  <a:cubicBezTo>
                    <a:pt x="768" y="840"/>
                    <a:pt x="770" y="840"/>
                    <a:pt x="771" y="838"/>
                  </a:cubicBezTo>
                  <a:cubicBezTo>
                    <a:pt x="772" y="837"/>
                    <a:pt x="773" y="835"/>
                    <a:pt x="773" y="833"/>
                  </a:cubicBezTo>
                  <a:cubicBezTo>
                    <a:pt x="773" y="828"/>
                    <a:pt x="770" y="826"/>
                    <a:pt x="770" y="820"/>
                  </a:cubicBezTo>
                  <a:cubicBezTo>
                    <a:pt x="770" y="816"/>
                    <a:pt x="776" y="817"/>
                    <a:pt x="780" y="816"/>
                  </a:cubicBezTo>
                  <a:cubicBezTo>
                    <a:pt x="782" y="816"/>
                    <a:pt x="784" y="815"/>
                    <a:pt x="786" y="813"/>
                  </a:cubicBezTo>
                  <a:cubicBezTo>
                    <a:pt x="786" y="797"/>
                    <a:pt x="786" y="797"/>
                    <a:pt x="786" y="797"/>
                  </a:cubicBezTo>
                  <a:cubicBezTo>
                    <a:pt x="786" y="795"/>
                    <a:pt x="785" y="794"/>
                    <a:pt x="786" y="792"/>
                  </a:cubicBezTo>
                  <a:cubicBezTo>
                    <a:pt x="787" y="791"/>
                    <a:pt x="788" y="791"/>
                    <a:pt x="790" y="790"/>
                  </a:cubicBezTo>
                  <a:cubicBezTo>
                    <a:pt x="792" y="789"/>
                    <a:pt x="794" y="787"/>
                    <a:pt x="796" y="785"/>
                  </a:cubicBezTo>
                  <a:cubicBezTo>
                    <a:pt x="801" y="781"/>
                    <a:pt x="804" y="777"/>
                    <a:pt x="809" y="772"/>
                  </a:cubicBezTo>
                  <a:cubicBezTo>
                    <a:pt x="812" y="777"/>
                    <a:pt x="812" y="780"/>
                    <a:pt x="813" y="785"/>
                  </a:cubicBezTo>
                  <a:cubicBezTo>
                    <a:pt x="815" y="796"/>
                    <a:pt x="817" y="801"/>
                    <a:pt x="818" y="812"/>
                  </a:cubicBezTo>
                  <a:cubicBezTo>
                    <a:pt x="820" y="812"/>
                    <a:pt x="820" y="812"/>
                    <a:pt x="822" y="812"/>
                  </a:cubicBezTo>
                  <a:cubicBezTo>
                    <a:pt x="824" y="812"/>
                    <a:pt x="825" y="811"/>
                    <a:pt x="826" y="811"/>
                  </a:cubicBezTo>
                  <a:cubicBezTo>
                    <a:pt x="834" y="809"/>
                    <a:pt x="838" y="806"/>
                    <a:pt x="844" y="800"/>
                  </a:cubicBezTo>
                  <a:cubicBezTo>
                    <a:pt x="847" y="797"/>
                    <a:pt x="848" y="795"/>
                    <a:pt x="851" y="793"/>
                  </a:cubicBezTo>
                  <a:cubicBezTo>
                    <a:pt x="855" y="790"/>
                    <a:pt x="858" y="790"/>
                    <a:pt x="863" y="788"/>
                  </a:cubicBezTo>
                  <a:cubicBezTo>
                    <a:pt x="864" y="791"/>
                    <a:pt x="864" y="792"/>
                    <a:pt x="865" y="794"/>
                  </a:cubicBezTo>
                  <a:cubicBezTo>
                    <a:pt x="865" y="795"/>
                    <a:pt x="866" y="795"/>
                    <a:pt x="867" y="795"/>
                  </a:cubicBezTo>
                  <a:cubicBezTo>
                    <a:pt x="871" y="791"/>
                    <a:pt x="874" y="786"/>
                    <a:pt x="880" y="786"/>
                  </a:cubicBezTo>
                  <a:cubicBezTo>
                    <a:pt x="885" y="786"/>
                    <a:pt x="887" y="788"/>
                    <a:pt x="892" y="788"/>
                  </a:cubicBezTo>
                  <a:cubicBezTo>
                    <a:pt x="895" y="788"/>
                    <a:pt x="898" y="788"/>
                    <a:pt x="900" y="785"/>
                  </a:cubicBezTo>
                  <a:cubicBezTo>
                    <a:pt x="903" y="783"/>
                    <a:pt x="902" y="779"/>
                    <a:pt x="903" y="775"/>
                  </a:cubicBezTo>
                  <a:cubicBezTo>
                    <a:pt x="904" y="772"/>
                    <a:pt x="905" y="770"/>
                    <a:pt x="907" y="767"/>
                  </a:cubicBezTo>
                  <a:cubicBezTo>
                    <a:pt x="908" y="764"/>
                    <a:pt x="910" y="761"/>
                    <a:pt x="913" y="759"/>
                  </a:cubicBezTo>
                  <a:cubicBezTo>
                    <a:pt x="916" y="757"/>
                    <a:pt x="919" y="758"/>
                    <a:pt x="923" y="757"/>
                  </a:cubicBezTo>
                  <a:cubicBezTo>
                    <a:pt x="926" y="757"/>
                    <a:pt x="928" y="755"/>
                    <a:pt x="930" y="754"/>
                  </a:cubicBezTo>
                  <a:cubicBezTo>
                    <a:pt x="936" y="753"/>
                    <a:pt x="939" y="750"/>
                    <a:pt x="945" y="750"/>
                  </a:cubicBezTo>
                  <a:cubicBezTo>
                    <a:pt x="947" y="750"/>
                    <a:pt x="948" y="752"/>
                    <a:pt x="949" y="754"/>
                  </a:cubicBezTo>
                  <a:cubicBezTo>
                    <a:pt x="950" y="755"/>
                    <a:pt x="951" y="756"/>
                    <a:pt x="952" y="758"/>
                  </a:cubicBezTo>
                  <a:cubicBezTo>
                    <a:pt x="954" y="763"/>
                    <a:pt x="956" y="766"/>
                    <a:pt x="959" y="770"/>
                  </a:cubicBezTo>
                  <a:cubicBezTo>
                    <a:pt x="962" y="775"/>
                    <a:pt x="965" y="776"/>
                    <a:pt x="969" y="781"/>
                  </a:cubicBezTo>
                  <a:cubicBezTo>
                    <a:pt x="970" y="783"/>
                    <a:pt x="972" y="784"/>
                    <a:pt x="972" y="787"/>
                  </a:cubicBezTo>
                  <a:cubicBezTo>
                    <a:pt x="972" y="790"/>
                    <a:pt x="970" y="791"/>
                    <a:pt x="970" y="793"/>
                  </a:cubicBezTo>
                  <a:cubicBezTo>
                    <a:pt x="969" y="797"/>
                    <a:pt x="969" y="799"/>
                    <a:pt x="969" y="802"/>
                  </a:cubicBezTo>
                  <a:cubicBezTo>
                    <a:pt x="969" y="806"/>
                    <a:pt x="970" y="808"/>
                    <a:pt x="971" y="811"/>
                  </a:cubicBezTo>
                  <a:cubicBezTo>
                    <a:pt x="971" y="814"/>
                    <a:pt x="971" y="816"/>
                    <a:pt x="972" y="819"/>
                  </a:cubicBezTo>
                  <a:cubicBezTo>
                    <a:pt x="972" y="821"/>
                    <a:pt x="972" y="823"/>
                    <a:pt x="973" y="824"/>
                  </a:cubicBezTo>
                  <a:cubicBezTo>
                    <a:pt x="975" y="825"/>
                    <a:pt x="977" y="825"/>
                    <a:pt x="979" y="826"/>
                  </a:cubicBezTo>
                  <a:cubicBezTo>
                    <a:pt x="990" y="830"/>
                    <a:pt x="994" y="839"/>
                    <a:pt x="1005" y="840"/>
                  </a:cubicBezTo>
                  <a:cubicBezTo>
                    <a:pt x="1005" y="840"/>
                    <a:pt x="1005" y="840"/>
                    <a:pt x="1005" y="840"/>
                  </a:cubicBezTo>
                  <a:cubicBezTo>
                    <a:pt x="1007" y="839"/>
                    <a:pt x="1008" y="837"/>
                    <a:pt x="1009" y="836"/>
                  </a:cubicBezTo>
                  <a:cubicBezTo>
                    <a:pt x="1012" y="834"/>
                    <a:pt x="1014" y="834"/>
                    <a:pt x="1015" y="831"/>
                  </a:cubicBezTo>
                  <a:cubicBezTo>
                    <a:pt x="1016" y="829"/>
                    <a:pt x="1016" y="827"/>
                    <a:pt x="1017" y="825"/>
                  </a:cubicBezTo>
                  <a:cubicBezTo>
                    <a:pt x="1020" y="817"/>
                    <a:pt x="1023" y="813"/>
                    <a:pt x="1023" y="804"/>
                  </a:cubicBezTo>
                  <a:cubicBezTo>
                    <a:pt x="1023" y="802"/>
                    <a:pt x="1022" y="800"/>
                    <a:pt x="1022" y="797"/>
                  </a:cubicBezTo>
                  <a:cubicBezTo>
                    <a:pt x="1021" y="791"/>
                    <a:pt x="1021" y="788"/>
                    <a:pt x="1020" y="781"/>
                  </a:cubicBezTo>
                  <a:cubicBezTo>
                    <a:pt x="1020" y="777"/>
                    <a:pt x="1018" y="775"/>
                    <a:pt x="1018" y="770"/>
                  </a:cubicBezTo>
                  <a:cubicBezTo>
                    <a:pt x="1018" y="768"/>
                    <a:pt x="1019" y="766"/>
                    <a:pt x="1019" y="763"/>
                  </a:cubicBezTo>
                  <a:cubicBezTo>
                    <a:pt x="1020" y="763"/>
                    <a:pt x="1020" y="762"/>
                    <a:pt x="1021" y="762"/>
                  </a:cubicBezTo>
                  <a:cubicBezTo>
                    <a:pt x="1023" y="763"/>
                    <a:pt x="1024" y="764"/>
                    <a:pt x="1025" y="765"/>
                  </a:cubicBezTo>
                  <a:cubicBezTo>
                    <a:pt x="1027" y="767"/>
                    <a:pt x="1028" y="769"/>
                    <a:pt x="1030" y="770"/>
                  </a:cubicBezTo>
                  <a:cubicBezTo>
                    <a:pt x="1032" y="772"/>
                    <a:pt x="1034" y="772"/>
                    <a:pt x="1036" y="772"/>
                  </a:cubicBezTo>
                  <a:cubicBezTo>
                    <a:pt x="1040" y="774"/>
                    <a:pt x="1041" y="776"/>
                    <a:pt x="1042" y="779"/>
                  </a:cubicBezTo>
                  <a:cubicBezTo>
                    <a:pt x="1045" y="785"/>
                    <a:pt x="1048" y="787"/>
                    <a:pt x="1052" y="791"/>
                  </a:cubicBezTo>
                  <a:cubicBezTo>
                    <a:pt x="1055" y="794"/>
                    <a:pt x="1057" y="797"/>
                    <a:pt x="1061" y="797"/>
                  </a:cubicBezTo>
                  <a:cubicBezTo>
                    <a:pt x="1063" y="797"/>
                    <a:pt x="1064" y="795"/>
                    <a:pt x="1065" y="793"/>
                  </a:cubicBezTo>
                  <a:cubicBezTo>
                    <a:pt x="1066" y="791"/>
                    <a:pt x="1067" y="790"/>
                    <a:pt x="1069" y="787"/>
                  </a:cubicBezTo>
                  <a:cubicBezTo>
                    <a:pt x="1071" y="784"/>
                    <a:pt x="1074" y="784"/>
                    <a:pt x="1075" y="780"/>
                  </a:cubicBezTo>
                  <a:cubicBezTo>
                    <a:pt x="1076" y="779"/>
                    <a:pt x="1075" y="777"/>
                    <a:pt x="1076" y="776"/>
                  </a:cubicBezTo>
                  <a:cubicBezTo>
                    <a:pt x="1077" y="775"/>
                    <a:pt x="1079" y="775"/>
                    <a:pt x="1080" y="775"/>
                  </a:cubicBezTo>
                  <a:cubicBezTo>
                    <a:pt x="1083" y="774"/>
                    <a:pt x="1085" y="774"/>
                    <a:pt x="1088" y="773"/>
                  </a:cubicBezTo>
                  <a:cubicBezTo>
                    <a:pt x="1097" y="771"/>
                    <a:pt x="1099" y="764"/>
                    <a:pt x="1108" y="759"/>
                  </a:cubicBezTo>
                  <a:cubicBezTo>
                    <a:pt x="1111" y="758"/>
                    <a:pt x="1114" y="758"/>
                    <a:pt x="1118" y="758"/>
                  </a:cubicBezTo>
                  <a:cubicBezTo>
                    <a:pt x="1119" y="758"/>
                    <a:pt x="1120" y="757"/>
                    <a:pt x="1122" y="757"/>
                  </a:cubicBezTo>
                  <a:cubicBezTo>
                    <a:pt x="1132" y="757"/>
                    <a:pt x="1132" y="757"/>
                    <a:pt x="1132" y="757"/>
                  </a:cubicBezTo>
                  <a:cubicBezTo>
                    <a:pt x="1134" y="757"/>
                    <a:pt x="1135" y="755"/>
                    <a:pt x="1137" y="753"/>
                  </a:cubicBezTo>
                  <a:cubicBezTo>
                    <a:pt x="1143" y="749"/>
                    <a:pt x="1145" y="746"/>
                    <a:pt x="1151" y="743"/>
                  </a:cubicBezTo>
                  <a:cubicBezTo>
                    <a:pt x="1153" y="743"/>
                    <a:pt x="1154" y="743"/>
                    <a:pt x="1155" y="742"/>
                  </a:cubicBezTo>
                  <a:cubicBezTo>
                    <a:pt x="1159" y="741"/>
                    <a:pt x="1162" y="739"/>
                    <a:pt x="1166" y="738"/>
                  </a:cubicBezTo>
                  <a:cubicBezTo>
                    <a:pt x="1172" y="737"/>
                    <a:pt x="1175" y="737"/>
                    <a:pt x="1181" y="735"/>
                  </a:cubicBezTo>
                  <a:cubicBezTo>
                    <a:pt x="1186" y="733"/>
                    <a:pt x="1190" y="732"/>
                    <a:pt x="1195" y="729"/>
                  </a:cubicBezTo>
                  <a:cubicBezTo>
                    <a:pt x="1199" y="727"/>
                    <a:pt x="1200" y="723"/>
                    <a:pt x="1204" y="720"/>
                  </a:cubicBezTo>
                  <a:cubicBezTo>
                    <a:pt x="1208" y="718"/>
                    <a:pt x="1211" y="717"/>
                    <a:pt x="1214" y="715"/>
                  </a:cubicBezTo>
                  <a:cubicBezTo>
                    <a:pt x="1219" y="712"/>
                    <a:pt x="1219" y="707"/>
                    <a:pt x="1221" y="701"/>
                  </a:cubicBezTo>
                  <a:cubicBezTo>
                    <a:pt x="1221" y="701"/>
                    <a:pt x="1221" y="701"/>
                    <a:pt x="1221" y="701"/>
                  </a:cubicBezTo>
                  <a:cubicBezTo>
                    <a:pt x="1218" y="699"/>
                    <a:pt x="1216" y="698"/>
                    <a:pt x="1213" y="696"/>
                  </a:cubicBezTo>
                  <a:cubicBezTo>
                    <a:pt x="1211" y="695"/>
                    <a:pt x="1208" y="695"/>
                    <a:pt x="1208" y="692"/>
                  </a:cubicBezTo>
                  <a:cubicBezTo>
                    <a:pt x="1208" y="686"/>
                    <a:pt x="1213" y="683"/>
                    <a:pt x="1215" y="676"/>
                  </a:cubicBezTo>
                  <a:cubicBezTo>
                    <a:pt x="1214" y="674"/>
                    <a:pt x="1214" y="673"/>
                    <a:pt x="1212" y="670"/>
                  </a:cubicBezTo>
                  <a:cubicBezTo>
                    <a:pt x="1210" y="666"/>
                    <a:pt x="1207" y="665"/>
                    <a:pt x="1204" y="660"/>
                  </a:cubicBezTo>
                  <a:cubicBezTo>
                    <a:pt x="1203" y="657"/>
                    <a:pt x="1203" y="655"/>
                    <a:pt x="1202" y="651"/>
                  </a:cubicBezTo>
                  <a:cubicBezTo>
                    <a:pt x="1200" y="645"/>
                    <a:pt x="1200" y="641"/>
                    <a:pt x="1199" y="635"/>
                  </a:cubicBezTo>
                  <a:cubicBezTo>
                    <a:pt x="1199" y="631"/>
                    <a:pt x="1199" y="627"/>
                    <a:pt x="1197" y="624"/>
                  </a:cubicBezTo>
                  <a:cubicBezTo>
                    <a:pt x="1191" y="626"/>
                    <a:pt x="1187" y="629"/>
                    <a:pt x="1182" y="632"/>
                  </a:cubicBezTo>
                  <a:cubicBezTo>
                    <a:pt x="1179" y="635"/>
                    <a:pt x="1177" y="636"/>
                    <a:pt x="1174" y="638"/>
                  </a:cubicBezTo>
                  <a:cubicBezTo>
                    <a:pt x="1171" y="641"/>
                    <a:pt x="1169" y="644"/>
                    <a:pt x="1165" y="644"/>
                  </a:cubicBezTo>
                  <a:cubicBezTo>
                    <a:pt x="1161" y="644"/>
                    <a:pt x="1160" y="639"/>
                    <a:pt x="1159" y="635"/>
                  </a:cubicBezTo>
                  <a:cubicBezTo>
                    <a:pt x="1158" y="632"/>
                    <a:pt x="1157" y="630"/>
                    <a:pt x="1154" y="627"/>
                  </a:cubicBezTo>
                  <a:cubicBezTo>
                    <a:pt x="1152" y="624"/>
                    <a:pt x="1149" y="623"/>
                    <a:pt x="1147" y="619"/>
                  </a:cubicBezTo>
                  <a:cubicBezTo>
                    <a:pt x="1145" y="616"/>
                    <a:pt x="1145" y="613"/>
                    <a:pt x="1145" y="608"/>
                  </a:cubicBezTo>
                  <a:cubicBezTo>
                    <a:pt x="1145" y="593"/>
                    <a:pt x="1154" y="585"/>
                    <a:pt x="1154" y="570"/>
                  </a:cubicBezTo>
                  <a:cubicBezTo>
                    <a:pt x="1154" y="564"/>
                    <a:pt x="1152" y="560"/>
                    <a:pt x="1148" y="557"/>
                  </a:cubicBezTo>
                  <a:cubicBezTo>
                    <a:pt x="1143" y="552"/>
                    <a:pt x="1138" y="552"/>
                    <a:pt x="1131" y="551"/>
                  </a:cubicBezTo>
                  <a:cubicBezTo>
                    <a:pt x="1132" y="547"/>
                    <a:pt x="1134" y="545"/>
                    <a:pt x="1135" y="541"/>
                  </a:cubicBezTo>
                  <a:cubicBezTo>
                    <a:pt x="1136" y="536"/>
                    <a:pt x="1135" y="534"/>
                    <a:pt x="1135" y="529"/>
                  </a:cubicBezTo>
                  <a:cubicBezTo>
                    <a:pt x="1138" y="529"/>
                    <a:pt x="1140" y="530"/>
                    <a:pt x="1141" y="528"/>
                  </a:cubicBezTo>
                  <a:cubicBezTo>
                    <a:pt x="1142" y="527"/>
                    <a:pt x="1143" y="526"/>
                    <a:pt x="1144" y="524"/>
                  </a:cubicBezTo>
                  <a:cubicBezTo>
                    <a:pt x="1147" y="527"/>
                    <a:pt x="1149" y="528"/>
                    <a:pt x="1152" y="531"/>
                  </a:cubicBezTo>
                  <a:cubicBezTo>
                    <a:pt x="1153" y="532"/>
                    <a:pt x="1154" y="533"/>
                    <a:pt x="1155" y="535"/>
                  </a:cubicBezTo>
                  <a:cubicBezTo>
                    <a:pt x="1156" y="537"/>
                    <a:pt x="1157" y="539"/>
                    <a:pt x="1159" y="539"/>
                  </a:cubicBezTo>
                  <a:cubicBezTo>
                    <a:pt x="1162" y="539"/>
                    <a:pt x="1163" y="537"/>
                    <a:pt x="1165" y="537"/>
                  </a:cubicBezTo>
                  <a:cubicBezTo>
                    <a:pt x="1173" y="537"/>
                    <a:pt x="1173" y="549"/>
                    <a:pt x="1181" y="549"/>
                  </a:cubicBezTo>
                  <a:cubicBezTo>
                    <a:pt x="1184" y="549"/>
                    <a:pt x="1184" y="549"/>
                    <a:pt x="1184" y="549"/>
                  </a:cubicBezTo>
                  <a:cubicBezTo>
                    <a:pt x="1184" y="543"/>
                    <a:pt x="1184" y="543"/>
                    <a:pt x="1184" y="543"/>
                  </a:cubicBezTo>
                  <a:cubicBezTo>
                    <a:pt x="1182" y="534"/>
                    <a:pt x="1182" y="534"/>
                    <a:pt x="1182" y="534"/>
                  </a:cubicBezTo>
                  <a:cubicBezTo>
                    <a:pt x="1182" y="530"/>
                    <a:pt x="1183" y="526"/>
                    <a:pt x="1187" y="524"/>
                  </a:cubicBezTo>
                  <a:cubicBezTo>
                    <a:pt x="1189" y="524"/>
                    <a:pt x="1191" y="525"/>
                    <a:pt x="1193" y="523"/>
                  </a:cubicBezTo>
                  <a:cubicBezTo>
                    <a:pt x="1194" y="523"/>
                    <a:pt x="1193" y="521"/>
                    <a:pt x="1194" y="519"/>
                  </a:cubicBezTo>
                  <a:cubicBezTo>
                    <a:pt x="1194" y="518"/>
                    <a:pt x="1194" y="514"/>
                    <a:pt x="1195" y="513"/>
                  </a:cubicBezTo>
                  <a:cubicBezTo>
                    <a:pt x="1195" y="513"/>
                    <a:pt x="1195" y="513"/>
                    <a:pt x="1195" y="513"/>
                  </a:cubicBezTo>
                  <a:cubicBezTo>
                    <a:pt x="1194" y="507"/>
                    <a:pt x="1193" y="502"/>
                    <a:pt x="1191" y="496"/>
                  </a:cubicBezTo>
                  <a:cubicBezTo>
                    <a:pt x="1190" y="493"/>
                    <a:pt x="1188" y="491"/>
                    <a:pt x="1188" y="486"/>
                  </a:cubicBezTo>
                  <a:cubicBezTo>
                    <a:pt x="1194" y="486"/>
                    <a:pt x="1199" y="486"/>
                    <a:pt x="1204" y="483"/>
                  </a:cubicBezTo>
                  <a:cubicBezTo>
                    <a:pt x="1201" y="478"/>
                    <a:pt x="1197" y="478"/>
                    <a:pt x="1191" y="476"/>
                  </a:cubicBezTo>
                  <a:cubicBezTo>
                    <a:pt x="1189" y="475"/>
                    <a:pt x="1187" y="475"/>
                    <a:pt x="1185" y="472"/>
                  </a:cubicBezTo>
                  <a:cubicBezTo>
                    <a:pt x="1184" y="469"/>
                    <a:pt x="1183" y="467"/>
                    <a:pt x="1181" y="464"/>
                  </a:cubicBezTo>
                  <a:cubicBezTo>
                    <a:pt x="1178" y="462"/>
                    <a:pt x="1177" y="460"/>
                    <a:pt x="1175" y="456"/>
                  </a:cubicBezTo>
                  <a:cubicBezTo>
                    <a:pt x="1173" y="452"/>
                    <a:pt x="1170" y="451"/>
                    <a:pt x="1168" y="446"/>
                  </a:cubicBezTo>
                  <a:cubicBezTo>
                    <a:pt x="1168" y="444"/>
                    <a:pt x="1168" y="443"/>
                    <a:pt x="1167" y="440"/>
                  </a:cubicBezTo>
                  <a:cubicBezTo>
                    <a:pt x="1167" y="438"/>
                    <a:pt x="1165" y="436"/>
                    <a:pt x="1165" y="433"/>
                  </a:cubicBezTo>
                  <a:cubicBezTo>
                    <a:pt x="1165" y="427"/>
                    <a:pt x="1172" y="426"/>
                    <a:pt x="1177" y="423"/>
                  </a:cubicBezTo>
                  <a:cubicBezTo>
                    <a:pt x="1185" y="419"/>
                    <a:pt x="1189" y="417"/>
                    <a:pt x="1196" y="413"/>
                  </a:cubicBezTo>
                  <a:cubicBezTo>
                    <a:pt x="1203" y="410"/>
                    <a:pt x="1203" y="404"/>
                    <a:pt x="1207" y="398"/>
                  </a:cubicBezTo>
                  <a:cubicBezTo>
                    <a:pt x="1209" y="395"/>
                    <a:pt x="1210" y="392"/>
                    <a:pt x="1213" y="390"/>
                  </a:cubicBezTo>
                  <a:cubicBezTo>
                    <a:pt x="1215" y="390"/>
                    <a:pt x="1217" y="389"/>
                    <a:pt x="1217" y="388"/>
                  </a:cubicBezTo>
                  <a:cubicBezTo>
                    <a:pt x="1218" y="386"/>
                    <a:pt x="1219" y="384"/>
                    <a:pt x="1219" y="382"/>
                  </a:cubicBezTo>
                  <a:cubicBezTo>
                    <a:pt x="1224" y="378"/>
                    <a:pt x="1226" y="375"/>
                    <a:pt x="1230" y="370"/>
                  </a:cubicBezTo>
                  <a:cubicBezTo>
                    <a:pt x="1233" y="366"/>
                    <a:pt x="1236" y="365"/>
                    <a:pt x="1240" y="362"/>
                  </a:cubicBezTo>
                  <a:cubicBezTo>
                    <a:pt x="1242" y="361"/>
                    <a:pt x="1242" y="358"/>
                    <a:pt x="1244" y="358"/>
                  </a:cubicBezTo>
                  <a:cubicBezTo>
                    <a:pt x="1248" y="358"/>
                    <a:pt x="1250" y="362"/>
                    <a:pt x="1252" y="365"/>
                  </a:cubicBezTo>
                  <a:cubicBezTo>
                    <a:pt x="1255" y="370"/>
                    <a:pt x="1257" y="372"/>
                    <a:pt x="1261" y="376"/>
                  </a:cubicBezTo>
                  <a:cubicBezTo>
                    <a:pt x="1261" y="346"/>
                    <a:pt x="1261" y="346"/>
                    <a:pt x="1261" y="346"/>
                  </a:cubicBezTo>
                  <a:cubicBezTo>
                    <a:pt x="1261" y="343"/>
                    <a:pt x="1263" y="342"/>
                    <a:pt x="1264" y="340"/>
                  </a:cubicBezTo>
                  <a:cubicBezTo>
                    <a:pt x="1266" y="336"/>
                    <a:pt x="1267" y="334"/>
                    <a:pt x="1269" y="330"/>
                  </a:cubicBezTo>
                  <a:cubicBezTo>
                    <a:pt x="1273" y="323"/>
                    <a:pt x="1273" y="319"/>
                    <a:pt x="1274" y="311"/>
                  </a:cubicBezTo>
                  <a:cubicBezTo>
                    <a:pt x="1278" y="311"/>
                    <a:pt x="1280" y="312"/>
                    <a:pt x="1283" y="312"/>
                  </a:cubicBezTo>
                  <a:cubicBezTo>
                    <a:pt x="1288" y="312"/>
                    <a:pt x="1290" y="312"/>
                    <a:pt x="1294" y="312"/>
                  </a:cubicBezTo>
                  <a:cubicBezTo>
                    <a:pt x="1294" y="286"/>
                    <a:pt x="1294" y="286"/>
                    <a:pt x="1294" y="286"/>
                  </a:cubicBezTo>
                  <a:cubicBezTo>
                    <a:pt x="1294" y="282"/>
                    <a:pt x="1292" y="280"/>
                    <a:pt x="1292" y="276"/>
                  </a:cubicBezTo>
                  <a:cubicBezTo>
                    <a:pt x="1292" y="272"/>
                    <a:pt x="1293" y="270"/>
                    <a:pt x="1293" y="266"/>
                  </a:cubicBezTo>
                  <a:cubicBezTo>
                    <a:pt x="1294" y="258"/>
                    <a:pt x="1292" y="253"/>
                    <a:pt x="1294" y="246"/>
                  </a:cubicBezTo>
                  <a:cubicBezTo>
                    <a:pt x="1297" y="240"/>
                    <a:pt x="1300" y="238"/>
                    <a:pt x="1303" y="232"/>
                  </a:cubicBezTo>
                  <a:cubicBezTo>
                    <a:pt x="1308" y="224"/>
                    <a:pt x="1310" y="218"/>
                    <a:pt x="1314" y="210"/>
                  </a:cubicBezTo>
                  <a:cubicBezTo>
                    <a:pt x="1316" y="205"/>
                    <a:pt x="1318" y="203"/>
                    <a:pt x="1320" y="198"/>
                  </a:cubicBezTo>
                  <a:cubicBezTo>
                    <a:pt x="1321" y="195"/>
                    <a:pt x="1322" y="192"/>
                    <a:pt x="1324" y="189"/>
                  </a:cubicBezTo>
                  <a:cubicBezTo>
                    <a:pt x="1325" y="188"/>
                    <a:pt x="1328" y="188"/>
                    <a:pt x="1328" y="186"/>
                  </a:cubicBezTo>
                  <a:cubicBezTo>
                    <a:pt x="1328" y="182"/>
                    <a:pt x="1325" y="181"/>
                    <a:pt x="1323" y="178"/>
                  </a:cubicBezTo>
                  <a:cubicBezTo>
                    <a:pt x="1322" y="176"/>
                    <a:pt x="1321" y="174"/>
                    <a:pt x="1320" y="172"/>
                  </a:cubicBezTo>
                  <a:cubicBezTo>
                    <a:pt x="1319" y="170"/>
                    <a:pt x="1319" y="169"/>
                    <a:pt x="1318" y="167"/>
                  </a:cubicBezTo>
                  <a:cubicBezTo>
                    <a:pt x="1315" y="163"/>
                    <a:pt x="1313" y="161"/>
                    <a:pt x="1310" y="157"/>
                  </a:cubicBezTo>
                  <a:cubicBezTo>
                    <a:pt x="1308" y="155"/>
                    <a:pt x="1307" y="152"/>
                    <a:pt x="1305" y="149"/>
                  </a:cubicBezTo>
                  <a:cubicBezTo>
                    <a:pt x="1302" y="145"/>
                    <a:pt x="1299" y="143"/>
                    <a:pt x="1295" y="140"/>
                  </a:cubicBezTo>
                  <a:cubicBezTo>
                    <a:pt x="1293" y="139"/>
                    <a:pt x="1291" y="138"/>
                    <a:pt x="1289" y="137"/>
                  </a:cubicBezTo>
                  <a:cubicBezTo>
                    <a:pt x="1287" y="136"/>
                    <a:pt x="1286" y="135"/>
                    <a:pt x="1284" y="135"/>
                  </a:cubicBezTo>
                  <a:cubicBezTo>
                    <a:pt x="1280" y="135"/>
                    <a:pt x="1278" y="140"/>
                    <a:pt x="1277" y="144"/>
                  </a:cubicBezTo>
                  <a:cubicBezTo>
                    <a:pt x="1276" y="147"/>
                    <a:pt x="1276" y="150"/>
                    <a:pt x="1274" y="152"/>
                  </a:cubicBezTo>
                  <a:cubicBezTo>
                    <a:pt x="1271" y="155"/>
                    <a:pt x="1267" y="153"/>
                    <a:pt x="1263" y="154"/>
                  </a:cubicBezTo>
                  <a:cubicBezTo>
                    <a:pt x="1260" y="154"/>
                    <a:pt x="1258" y="156"/>
                    <a:pt x="1255" y="156"/>
                  </a:cubicBezTo>
                  <a:cubicBezTo>
                    <a:pt x="1253" y="156"/>
                    <a:pt x="1252" y="155"/>
                    <a:pt x="1249" y="155"/>
                  </a:cubicBezTo>
                  <a:cubicBezTo>
                    <a:pt x="1247" y="156"/>
                    <a:pt x="1246" y="156"/>
                    <a:pt x="1244" y="156"/>
                  </a:cubicBezTo>
                  <a:cubicBezTo>
                    <a:pt x="1240" y="156"/>
                    <a:pt x="1238" y="156"/>
                    <a:pt x="1235" y="154"/>
                  </a:cubicBezTo>
                  <a:cubicBezTo>
                    <a:pt x="1232" y="153"/>
                    <a:pt x="1231" y="150"/>
                    <a:pt x="1228" y="150"/>
                  </a:cubicBezTo>
                  <a:cubicBezTo>
                    <a:pt x="1226" y="150"/>
                    <a:pt x="1225" y="152"/>
                    <a:pt x="1224" y="154"/>
                  </a:cubicBezTo>
                  <a:cubicBezTo>
                    <a:pt x="1222" y="156"/>
                    <a:pt x="1221" y="158"/>
                    <a:pt x="1220" y="160"/>
                  </a:cubicBezTo>
                  <a:cubicBezTo>
                    <a:pt x="1218" y="163"/>
                    <a:pt x="1216" y="164"/>
                    <a:pt x="1213" y="165"/>
                  </a:cubicBezTo>
                  <a:cubicBezTo>
                    <a:pt x="1211" y="167"/>
                    <a:pt x="1209" y="168"/>
                    <a:pt x="1205" y="168"/>
                  </a:cubicBezTo>
                  <a:cubicBezTo>
                    <a:pt x="1203" y="168"/>
                    <a:pt x="1202" y="167"/>
                    <a:pt x="1199" y="166"/>
                  </a:cubicBezTo>
                  <a:cubicBezTo>
                    <a:pt x="1197" y="165"/>
                    <a:pt x="1195" y="164"/>
                    <a:pt x="1193" y="163"/>
                  </a:cubicBezTo>
                  <a:cubicBezTo>
                    <a:pt x="1192" y="162"/>
                    <a:pt x="1190" y="162"/>
                    <a:pt x="1189" y="160"/>
                  </a:cubicBezTo>
                  <a:cubicBezTo>
                    <a:pt x="1188" y="157"/>
                    <a:pt x="1188" y="155"/>
                    <a:pt x="1187" y="152"/>
                  </a:cubicBezTo>
                  <a:cubicBezTo>
                    <a:pt x="1186" y="150"/>
                    <a:pt x="1185" y="148"/>
                    <a:pt x="1184" y="146"/>
                  </a:cubicBezTo>
                  <a:cubicBezTo>
                    <a:pt x="1183" y="141"/>
                    <a:pt x="1182" y="137"/>
                    <a:pt x="1182" y="131"/>
                  </a:cubicBezTo>
                  <a:cubicBezTo>
                    <a:pt x="1182" y="129"/>
                    <a:pt x="1181" y="128"/>
                    <a:pt x="1180" y="125"/>
                  </a:cubicBezTo>
                  <a:cubicBezTo>
                    <a:pt x="1179" y="114"/>
                    <a:pt x="1173" y="109"/>
                    <a:pt x="1170" y="98"/>
                  </a:cubicBezTo>
                  <a:cubicBezTo>
                    <a:pt x="1169" y="94"/>
                    <a:pt x="1169" y="91"/>
                    <a:pt x="1167" y="86"/>
                  </a:cubicBezTo>
                  <a:cubicBezTo>
                    <a:pt x="1165" y="83"/>
                    <a:pt x="1164" y="81"/>
                    <a:pt x="1162" y="78"/>
                  </a:cubicBezTo>
                  <a:cubicBezTo>
                    <a:pt x="1161" y="76"/>
                    <a:pt x="1160" y="74"/>
                    <a:pt x="1157" y="74"/>
                  </a:cubicBezTo>
                  <a:cubicBezTo>
                    <a:pt x="1153" y="74"/>
                    <a:pt x="1151" y="76"/>
                    <a:pt x="1148" y="78"/>
                  </a:cubicBezTo>
                  <a:cubicBezTo>
                    <a:pt x="1146" y="81"/>
                    <a:pt x="1145" y="83"/>
                    <a:pt x="1143" y="86"/>
                  </a:cubicBezTo>
                  <a:cubicBezTo>
                    <a:pt x="1142" y="88"/>
                    <a:pt x="1142" y="90"/>
                    <a:pt x="1140" y="90"/>
                  </a:cubicBezTo>
                  <a:cubicBezTo>
                    <a:pt x="1134" y="90"/>
                    <a:pt x="1133" y="83"/>
                    <a:pt x="1128" y="79"/>
                  </a:cubicBezTo>
                  <a:cubicBezTo>
                    <a:pt x="1125" y="77"/>
                    <a:pt x="1123" y="77"/>
                    <a:pt x="1120" y="74"/>
                  </a:cubicBezTo>
                  <a:cubicBezTo>
                    <a:pt x="1118" y="72"/>
                    <a:pt x="1117" y="70"/>
                    <a:pt x="1113" y="70"/>
                  </a:cubicBezTo>
                  <a:cubicBezTo>
                    <a:pt x="1113" y="68"/>
                    <a:pt x="1113" y="68"/>
                    <a:pt x="1113" y="68"/>
                  </a:cubicBezTo>
                  <a:cubicBezTo>
                    <a:pt x="1114" y="65"/>
                    <a:pt x="1115" y="64"/>
                    <a:pt x="1116" y="62"/>
                  </a:cubicBezTo>
                  <a:cubicBezTo>
                    <a:pt x="1118" y="58"/>
                    <a:pt x="1120" y="56"/>
                    <a:pt x="1122" y="52"/>
                  </a:cubicBezTo>
                  <a:cubicBezTo>
                    <a:pt x="1124" y="47"/>
                    <a:pt x="1128" y="45"/>
                    <a:pt x="1130" y="40"/>
                  </a:cubicBezTo>
                  <a:cubicBezTo>
                    <a:pt x="1131" y="37"/>
                    <a:pt x="1133" y="35"/>
                    <a:pt x="1133" y="31"/>
                  </a:cubicBezTo>
                  <a:cubicBezTo>
                    <a:pt x="1133" y="26"/>
                    <a:pt x="1132" y="23"/>
                    <a:pt x="1130" y="18"/>
                  </a:cubicBezTo>
                  <a:cubicBezTo>
                    <a:pt x="1128" y="13"/>
                    <a:pt x="1125" y="12"/>
                    <a:pt x="1123" y="8"/>
                  </a:cubicBezTo>
                  <a:cubicBezTo>
                    <a:pt x="1122" y="6"/>
                    <a:pt x="1122" y="5"/>
                    <a:pt x="1122" y="3"/>
                  </a:cubicBezTo>
                  <a:cubicBezTo>
                    <a:pt x="1122" y="3"/>
                    <a:pt x="1122" y="3"/>
                    <a:pt x="1122" y="3"/>
                  </a:cubicBezTo>
                  <a:cubicBezTo>
                    <a:pt x="1118" y="4"/>
                    <a:pt x="1115" y="5"/>
                    <a:pt x="1109" y="5"/>
                  </a:cubicBezTo>
                  <a:cubicBezTo>
                    <a:pt x="1104" y="5"/>
                    <a:pt x="1101" y="4"/>
                    <a:pt x="1096" y="2"/>
                  </a:cubicBezTo>
                  <a:cubicBezTo>
                    <a:pt x="1095" y="2"/>
                    <a:pt x="1094" y="0"/>
                    <a:pt x="1092" y="0"/>
                  </a:cubicBezTo>
                  <a:cubicBezTo>
                    <a:pt x="1090" y="0"/>
                    <a:pt x="1090" y="2"/>
                    <a:pt x="1088" y="3"/>
                  </a:cubicBezTo>
                  <a:cubicBezTo>
                    <a:pt x="1087" y="6"/>
                    <a:pt x="1085" y="7"/>
                    <a:pt x="1084" y="9"/>
                  </a:cubicBezTo>
                  <a:cubicBezTo>
                    <a:pt x="1080" y="15"/>
                    <a:pt x="1077" y="18"/>
                    <a:pt x="1074" y="23"/>
                  </a:cubicBezTo>
                  <a:cubicBezTo>
                    <a:pt x="1071" y="29"/>
                    <a:pt x="1069" y="31"/>
                    <a:pt x="1066" y="36"/>
                  </a:cubicBezTo>
                  <a:cubicBezTo>
                    <a:pt x="1063" y="39"/>
                    <a:pt x="1062" y="42"/>
                    <a:pt x="1059" y="44"/>
                  </a:cubicBezTo>
                  <a:cubicBezTo>
                    <a:pt x="1057" y="45"/>
                    <a:pt x="1055" y="45"/>
                    <a:pt x="1055" y="46"/>
                  </a:cubicBezTo>
                  <a:cubicBezTo>
                    <a:pt x="1055" y="52"/>
                    <a:pt x="1057" y="55"/>
                    <a:pt x="1057" y="61"/>
                  </a:cubicBezTo>
                  <a:cubicBezTo>
                    <a:pt x="1060" y="61"/>
                    <a:pt x="1062" y="60"/>
                    <a:pt x="1066" y="60"/>
                  </a:cubicBezTo>
                  <a:cubicBezTo>
                    <a:pt x="1069" y="60"/>
                    <a:pt x="1073" y="60"/>
                    <a:pt x="1075" y="63"/>
                  </a:cubicBezTo>
                  <a:cubicBezTo>
                    <a:pt x="1076" y="66"/>
                    <a:pt x="1076" y="68"/>
                    <a:pt x="1077" y="71"/>
                  </a:cubicBezTo>
                  <a:cubicBezTo>
                    <a:pt x="1077" y="74"/>
                    <a:pt x="1077" y="76"/>
                    <a:pt x="1078" y="78"/>
                  </a:cubicBezTo>
                  <a:cubicBezTo>
                    <a:pt x="1081" y="84"/>
                    <a:pt x="1087" y="86"/>
                    <a:pt x="1087" y="93"/>
                  </a:cubicBezTo>
                  <a:cubicBezTo>
                    <a:pt x="1087" y="97"/>
                    <a:pt x="1086" y="100"/>
                    <a:pt x="1084" y="104"/>
                  </a:cubicBezTo>
                  <a:cubicBezTo>
                    <a:pt x="1083" y="107"/>
                    <a:pt x="1081" y="107"/>
                    <a:pt x="1079" y="110"/>
                  </a:cubicBezTo>
                  <a:cubicBezTo>
                    <a:pt x="1078" y="112"/>
                    <a:pt x="1077" y="114"/>
                    <a:pt x="1075" y="116"/>
                  </a:cubicBezTo>
                  <a:cubicBezTo>
                    <a:pt x="1075" y="117"/>
                    <a:pt x="1074" y="117"/>
                    <a:pt x="1073" y="117"/>
                  </a:cubicBezTo>
                  <a:cubicBezTo>
                    <a:pt x="1070" y="120"/>
                    <a:pt x="1067" y="121"/>
                    <a:pt x="1063" y="124"/>
                  </a:cubicBezTo>
                  <a:cubicBezTo>
                    <a:pt x="1062" y="125"/>
                    <a:pt x="1061" y="127"/>
                    <a:pt x="1060" y="128"/>
                  </a:cubicBezTo>
                  <a:cubicBezTo>
                    <a:pt x="1057" y="131"/>
                    <a:pt x="1055" y="132"/>
                    <a:pt x="1052" y="135"/>
                  </a:cubicBezTo>
                  <a:cubicBezTo>
                    <a:pt x="1046" y="143"/>
                    <a:pt x="1045" y="149"/>
                    <a:pt x="1042" y="159"/>
                  </a:cubicBezTo>
                  <a:cubicBezTo>
                    <a:pt x="1042" y="165"/>
                    <a:pt x="1043" y="169"/>
                    <a:pt x="1040" y="174"/>
                  </a:cubicBezTo>
                  <a:cubicBezTo>
                    <a:pt x="1038" y="179"/>
                    <a:pt x="1033" y="181"/>
                    <a:pt x="1031" y="186"/>
                  </a:cubicBezTo>
                  <a:cubicBezTo>
                    <a:pt x="1030" y="191"/>
                    <a:pt x="1030" y="194"/>
                    <a:pt x="1028" y="198"/>
                  </a:cubicBezTo>
                  <a:cubicBezTo>
                    <a:pt x="1027" y="201"/>
                    <a:pt x="1025" y="203"/>
                    <a:pt x="1023" y="205"/>
                  </a:cubicBezTo>
                  <a:cubicBezTo>
                    <a:pt x="1022" y="205"/>
                    <a:pt x="1021" y="205"/>
                    <a:pt x="1021" y="206"/>
                  </a:cubicBezTo>
                  <a:cubicBezTo>
                    <a:pt x="1019" y="209"/>
                    <a:pt x="1020" y="211"/>
                    <a:pt x="1018" y="214"/>
                  </a:cubicBezTo>
                  <a:cubicBezTo>
                    <a:pt x="1017" y="218"/>
                    <a:pt x="1015" y="220"/>
                    <a:pt x="1014" y="225"/>
                  </a:cubicBezTo>
                  <a:cubicBezTo>
                    <a:pt x="1017" y="224"/>
                    <a:pt x="1019" y="225"/>
                    <a:pt x="1022" y="225"/>
                  </a:cubicBezTo>
                  <a:cubicBezTo>
                    <a:pt x="1022" y="230"/>
                    <a:pt x="1022" y="230"/>
                    <a:pt x="1022" y="230"/>
                  </a:cubicBezTo>
                  <a:cubicBezTo>
                    <a:pt x="1022" y="234"/>
                    <a:pt x="1021" y="236"/>
                    <a:pt x="1020" y="239"/>
                  </a:cubicBezTo>
                  <a:cubicBezTo>
                    <a:pt x="1019" y="244"/>
                    <a:pt x="1018" y="247"/>
                    <a:pt x="1014" y="250"/>
                  </a:cubicBezTo>
                  <a:cubicBezTo>
                    <a:pt x="1011" y="252"/>
                    <a:pt x="1009" y="252"/>
                    <a:pt x="1006" y="252"/>
                  </a:cubicBezTo>
                  <a:cubicBezTo>
                    <a:pt x="1001" y="253"/>
                    <a:pt x="998" y="254"/>
                    <a:pt x="994" y="255"/>
                  </a:cubicBezTo>
                  <a:cubicBezTo>
                    <a:pt x="989" y="256"/>
                    <a:pt x="986" y="258"/>
                    <a:pt x="982" y="261"/>
                  </a:cubicBezTo>
                  <a:cubicBezTo>
                    <a:pt x="978" y="263"/>
                    <a:pt x="976" y="264"/>
                    <a:pt x="974" y="267"/>
                  </a:cubicBezTo>
                  <a:cubicBezTo>
                    <a:pt x="972" y="270"/>
                    <a:pt x="971" y="272"/>
                    <a:pt x="969" y="273"/>
                  </a:cubicBezTo>
                  <a:cubicBezTo>
                    <a:pt x="967" y="275"/>
                    <a:pt x="966" y="275"/>
                    <a:pt x="964" y="276"/>
                  </a:cubicBezTo>
                  <a:cubicBezTo>
                    <a:pt x="960" y="280"/>
                    <a:pt x="957" y="282"/>
                    <a:pt x="952" y="285"/>
                  </a:cubicBezTo>
                  <a:cubicBezTo>
                    <a:pt x="902" y="261"/>
                    <a:pt x="902" y="261"/>
                    <a:pt x="902" y="261"/>
                  </a:cubicBezTo>
                  <a:cubicBezTo>
                    <a:pt x="902" y="261"/>
                    <a:pt x="902" y="261"/>
                    <a:pt x="902" y="261"/>
                  </a:cubicBezTo>
                  <a:cubicBezTo>
                    <a:pt x="895" y="271"/>
                    <a:pt x="890" y="277"/>
                    <a:pt x="884" y="288"/>
                  </a:cubicBezTo>
                  <a:cubicBezTo>
                    <a:pt x="864" y="350"/>
                    <a:pt x="864" y="350"/>
                    <a:pt x="864" y="350"/>
                  </a:cubicBezTo>
                  <a:cubicBezTo>
                    <a:pt x="864" y="359"/>
                    <a:pt x="864" y="359"/>
                    <a:pt x="864" y="359"/>
                  </a:cubicBezTo>
                  <a:cubicBezTo>
                    <a:pt x="864" y="361"/>
                    <a:pt x="865" y="362"/>
                    <a:pt x="865" y="364"/>
                  </a:cubicBezTo>
                  <a:cubicBezTo>
                    <a:pt x="865" y="370"/>
                    <a:pt x="858" y="369"/>
                    <a:pt x="855" y="373"/>
                  </a:cubicBezTo>
                  <a:cubicBezTo>
                    <a:pt x="853" y="376"/>
                    <a:pt x="852" y="378"/>
                    <a:pt x="850" y="380"/>
                  </a:cubicBezTo>
                  <a:cubicBezTo>
                    <a:pt x="848" y="381"/>
                    <a:pt x="847" y="381"/>
                    <a:pt x="846" y="382"/>
                  </a:cubicBezTo>
                  <a:cubicBezTo>
                    <a:pt x="844" y="384"/>
                    <a:pt x="845" y="385"/>
                    <a:pt x="845" y="387"/>
                  </a:cubicBezTo>
                  <a:cubicBezTo>
                    <a:pt x="845" y="394"/>
                    <a:pt x="849" y="398"/>
                    <a:pt x="854" y="401"/>
                  </a:cubicBezTo>
                  <a:cubicBezTo>
                    <a:pt x="857" y="403"/>
                    <a:pt x="859" y="404"/>
                    <a:pt x="862" y="407"/>
                  </a:cubicBezTo>
                  <a:cubicBezTo>
                    <a:pt x="865" y="410"/>
                    <a:pt x="866" y="413"/>
                    <a:pt x="870" y="413"/>
                  </a:cubicBezTo>
                  <a:cubicBezTo>
                    <a:pt x="874" y="413"/>
                    <a:pt x="876" y="410"/>
                    <a:pt x="879" y="408"/>
                  </a:cubicBezTo>
                  <a:cubicBezTo>
                    <a:pt x="882" y="406"/>
                    <a:pt x="885" y="406"/>
                    <a:pt x="889" y="405"/>
                  </a:cubicBezTo>
                  <a:cubicBezTo>
                    <a:pt x="895" y="404"/>
                    <a:pt x="899" y="403"/>
                    <a:pt x="904" y="402"/>
                  </a:cubicBezTo>
                  <a:cubicBezTo>
                    <a:pt x="907" y="402"/>
                    <a:pt x="909" y="401"/>
                    <a:pt x="912" y="401"/>
                  </a:cubicBezTo>
                  <a:cubicBezTo>
                    <a:pt x="918" y="401"/>
                    <a:pt x="921" y="403"/>
                    <a:pt x="925" y="406"/>
                  </a:cubicBezTo>
                  <a:cubicBezTo>
                    <a:pt x="927" y="408"/>
                    <a:pt x="929" y="410"/>
                    <a:pt x="932" y="410"/>
                  </a:cubicBezTo>
                  <a:cubicBezTo>
                    <a:pt x="933" y="411"/>
                    <a:pt x="933" y="411"/>
                    <a:pt x="934" y="411"/>
                  </a:cubicBezTo>
                  <a:cubicBezTo>
                    <a:pt x="938" y="411"/>
                    <a:pt x="939" y="408"/>
                    <a:pt x="941" y="405"/>
                  </a:cubicBezTo>
                  <a:cubicBezTo>
                    <a:pt x="943" y="403"/>
                    <a:pt x="945" y="402"/>
                    <a:pt x="946" y="399"/>
                  </a:cubicBezTo>
                  <a:cubicBezTo>
                    <a:pt x="950" y="394"/>
                    <a:pt x="955" y="391"/>
                    <a:pt x="961" y="391"/>
                  </a:cubicBezTo>
                  <a:cubicBezTo>
                    <a:pt x="969" y="391"/>
                    <a:pt x="972" y="394"/>
                    <a:pt x="979" y="396"/>
                  </a:cubicBezTo>
                  <a:cubicBezTo>
                    <a:pt x="982" y="397"/>
                    <a:pt x="983" y="398"/>
                    <a:pt x="985" y="398"/>
                  </a:cubicBezTo>
                  <a:cubicBezTo>
                    <a:pt x="995" y="402"/>
                    <a:pt x="1002" y="404"/>
                    <a:pt x="1007" y="413"/>
                  </a:cubicBezTo>
                  <a:cubicBezTo>
                    <a:pt x="1009" y="418"/>
                    <a:pt x="1010" y="421"/>
                    <a:pt x="1011" y="426"/>
                  </a:cubicBezTo>
                  <a:cubicBezTo>
                    <a:pt x="1012" y="427"/>
                    <a:pt x="1013" y="427"/>
                    <a:pt x="1013" y="428"/>
                  </a:cubicBezTo>
                  <a:cubicBezTo>
                    <a:pt x="1016" y="431"/>
                    <a:pt x="1018" y="434"/>
                    <a:pt x="1022" y="436"/>
                  </a:cubicBezTo>
                  <a:cubicBezTo>
                    <a:pt x="1025" y="438"/>
                    <a:pt x="1027" y="440"/>
                    <a:pt x="1030" y="441"/>
                  </a:cubicBezTo>
                  <a:cubicBezTo>
                    <a:pt x="1034" y="444"/>
                    <a:pt x="1038" y="444"/>
                    <a:pt x="1041" y="447"/>
                  </a:cubicBezTo>
                  <a:cubicBezTo>
                    <a:pt x="1041" y="448"/>
                    <a:pt x="1042" y="448"/>
                    <a:pt x="1043" y="449"/>
                  </a:cubicBezTo>
                  <a:cubicBezTo>
                    <a:pt x="1044" y="451"/>
                    <a:pt x="1044" y="453"/>
                    <a:pt x="1044" y="456"/>
                  </a:cubicBezTo>
                  <a:cubicBezTo>
                    <a:pt x="1044" y="463"/>
                    <a:pt x="1043" y="467"/>
                    <a:pt x="1041" y="474"/>
                  </a:cubicBezTo>
                  <a:cubicBezTo>
                    <a:pt x="1040" y="478"/>
                    <a:pt x="1038" y="481"/>
                    <a:pt x="1036" y="485"/>
                  </a:cubicBezTo>
                  <a:cubicBezTo>
                    <a:pt x="1035" y="487"/>
                    <a:pt x="1034" y="489"/>
                    <a:pt x="1033" y="491"/>
                  </a:cubicBezTo>
                  <a:cubicBezTo>
                    <a:pt x="1032" y="493"/>
                    <a:pt x="1031" y="495"/>
                    <a:pt x="1029" y="495"/>
                  </a:cubicBezTo>
                  <a:cubicBezTo>
                    <a:pt x="1024" y="495"/>
                    <a:pt x="1021" y="492"/>
                    <a:pt x="1017" y="488"/>
                  </a:cubicBezTo>
                  <a:cubicBezTo>
                    <a:pt x="1015" y="485"/>
                    <a:pt x="1014" y="482"/>
                    <a:pt x="1011" y="480"/>
                  </a:cubicBezTo>
                  <a:cubicBezTo>
                    <a:pt x="1007" y="477"/>
                    <a:pt x="1004" y="477"/>
                    <a:pt x="999" y="476"/>
                  </a:cubicBezTo>
                  <a:cubicBezTo>
                    <a:pt x="995" y="475"/>
                    <a:pt x="992" y="474"/>
                    <a:pt x="988" y="474"/>
                  </a:cubicBezTo>
                  <a:cubicBezTo>
                    <a:pt x="981" y="474"/>
                    <a:pt x="977" y="476"/>
                    <a:pt x="971" y="478"/>
                  </a:cubicBezTo>
                  <a:cubicBezTo>
                    <a:pt x="961" y="481"/>
                    <a:pt x="959" y="491"/>
                    <a:pt x="949" y="491"/>
                  </a:cubicBezTo>
                  <a:cubicBezTo>
                    <a:pt x="946" y="491"/>
                    <a:pt x="945" y="490"/>
                    <a:pt x="942" y="488"/>
                  </a:cubicBezTo>
                  <a:cubicBezTo>
                    <a:pt x="941" y="488"/>
                    <a:pt x="940" y="485"/>
                    <a:pt x="938" y="485"/>
                  </a:cubicBezTo>
                  <a:cubicBezTo>
                    <a:pt x="935" y="485"/>
                    <a:pt x="935" y="489"/>
                    <a:pt x="934" y="492"/>
                  </a:cubicBezTo>
                  <a:cubicBezTo>
                    <a:pt x="933" y="494"/>
                    <a:pt x="932" y="495"/>
                    <a:pt x="932" y="497"/>
                  </a:cubicBezTo>
                  <a:cubicBezTo>
                    <a:pt x="930" y="502"/>
                    <a:pt x="926" y="506"/>
                    <a:pt x="920" y="506"/>
                  </a:cubicBezTo>
                  <a:cubicBezTo>
                    <a:pt x="914" y="506"/>
                    <a:pt x="912" y="503"/>
                    <a:pt x="906" y="503"/>
                  </a:cubicBezTo>
                  <a:cubicBezTo>
                    <a:pt x="902" y="503"/>
                    <a:pt x="900" y="506"/>
                    <a:pt x="898" y="509"/>
                  </a:cubicBezTo>
                  <a:cubicBezTo>
                    <a:pt x="896" y="511"/>
                    <a:pt x="894" y="512"/>
                    <a:pt x="892" y="514"/>
                  </a:cubicBezTo>
                  <a:cubicBezTo>
                    <a:pt x="886" y="518"/>
                    <a:pt x="881" y="522"/>
                    <a:pt x="881" y="529"/>
                  </a:cubicBezTo>
                  <a:cubicBezTo>
                    <a:pt x="881" y="534"/>
                    <a:pt x="883" y="537"/>
                    <a:pt x="883" y="543"/>
                  </a:cubicBezTo>
                  <a:cubicBezTo>
                    <a:pt x="883" y="545"/>
                    <a:pt x="881" y="546"/>
                    <a:pt x="880" y="547"/>
                  </a:cubicBezTo>
                  <a:cubicBezTo>
                    <a:pt x="878" y="548"/>
                    <a:pt x="876" y="549"/>
                    <a:pt x="874" y="549"/>
                  </a:cubicBezTo>
                  <a:cubicBezTo>
                    <a:pt x="871" y="550"/>
                    <a:pt x="870" y="549"/>
                    <a:pt x="867" y="549"/>
                  </a:cubicBezTo>
                  <a:cubicBezTo>
                    <a:pt x="863" y="550"/>
                    <a:pt x="863" y="554"/>
                    <a:pt x="860" y="556"/>
                  </a:cubicBezTo>
                  <a:cubicBezTo>
                    <a:pt x="856" y="561"/>
                    <a:pt x="852" y="563"/>
                    <a:pt x="846" y="565"/>
                  </a:cubicBezTo>
                  <a:cubicBezTo>
                    <a:pt x="841" y="567"/>
                    <a:pt x="837" y="569"/>
                    <a:pt x="831" y="569"/>
                  </a:cubicBezTo>
                  <a:cubicBezTo>
                    <a:pt x="827" y="569"/>
                    <a:pt x="824" y="568"/>
                    <a:pt x="820" y="565"/>
                  </a:cubicBezTo>
                  <a:cubicBezTo>
                    <a:pt x="818" y="563"/>
                    <a:pt x="816" y="560"/>
                    <a:pt x="813" y="560"/>
                  </a:cubicBezTo>
                  <a:cubicBezTo>
                    <a:pt x="805" y="560"/>
                    <a:pt x="801" y="567"/>
                    <a:pt x="797" y="574"/>
                  </a:cubicBezTo>
                  <a:cubicBezTo>
                    <a:pt x="796" y="578"/>
                    <a:pt x="794" y="581"/>
                    <a:pt x="791" y="584"/>
                  </a:cubicBezTo>
                  <a:cubicBezTo>
                    <a:pt x="788" y="588"/>
                    <a:pt x="787" y="591"/>
                    <a:pt x="782" y="594"/>
                  </a:cubicBezTo>
                  <a:cubicBezTo>
                    <a:pt x="779" y="596"/>
                    <a:pt x="776" y="597"/>
                    <a:pt x="772" y="599"/>
                  </a:cubicBezTo>
                  <a:cubicBezTo>
                    <a:pt x="769" y="602"/>
                    <a:pt x="766" y="603"/>
                    <a:pt x="762" y="605"/>
                  </a:cubicBezTo>
                  <a:cubicBezTo>
                    <a:pt x="758" y="608"/>
                    <a:pt x="755" y="608"/>
                    <a:pt x="751" y="608"/>
                  </a:cubicBezTo>
                  <a:cubicBezTo>
                    <a:pt x="746" y="609"/>
                    <a:pt x="743" y="610"/>
                    <a:pt x="739" y="610"/>
                  </a:cubicBezTo>
                  <a:cubicBezTo>
                    <a:pt x="727" y="610"/>
                    <a:pt x="720" y="605"/>
                    <a:pt x="710" y="597"/>
                  </a:cubicBezTo>
                  <a:cubicBezTo>
                    <a:pt x="708" y="596"/>
                    <a:pt x="707" y="594"/>
                    <a:pt x="705" y="592"/>
                  </a:cubicBezTo>
                  <a:cubicBezTo>
                    <a:pt x="702" y="590"/>
                    <a:pt x="700" y="589"/>
                    <a:pt x="696" y="588"/>
                  </a:cubicBezTo>
                  <a:cubicBezTo>
                    <a:pt x="693" y="588"/>
                    <a:pt x="691" y="587"/>
                    <a:pt x="688" y="587"/>
                  </a:cubicBezTo>
                  <a:cubicBezTo>
                    <a:pt x="682" y="587"/>
                    <a:pt x="679" y="591"/>
                    <a:pt x="674" y="595"/>
                  </a:cubicBezTo>
                  <a:cubicBezTo>
                    <a:pt x="671" y="597"/>
                    <a:pt x="669" y="599"/>
                    <a:pt x="667" y="602"/>
                  </a:cubicBezTo>
                  <a:cubicBezTo>
                    <a:pt x="664" y="607"/>
                    <a:pt x="664" y="612"/>
                    <a:pt x="660" y="617"/>
                  </a:cubicBezTo>
                  <a:cubicBezTo>
                    <a:pt x="660" y="624"/>
                    <a:pt x="655" y="628"/>
                    <a:pt x="655" y="635"/>
                  </a:cubicBezTo>
                  <a:cubicBezTo>
                    <a:pt x="655" y="637"/>
                    <a:pt x="655" y="638"/>
                    <a:pt x="656" y="639"/>
                  </a:cubicBezTo>
                  <a:cubicBezTo>
                    <a:pt x="657" y="641"/>
                    <a:pt x="659" y="641"/>
                    <a:pt x="660" y="643"/>
                  </a:cubicBezTo>
                  <a:cubicBezTo>
                    <a:pt x="663" y="647"/>
                    <a:pt x="664" y="649"/>
                    <a:pt x="667" y="652"/>
                  </a:cubicBezTo>
                  <a:cubicBezTo>
                    <a:pt x="670" y="655"/>
                    <a:pt x="672" y="656"/>
                    <a:pt x="675" y="658"/>
                  </a:cubicBezTo>
                  <a:cubicBezTo>
                    <a:pt x="676" y="660"/>
                    <a:pt x="676" y="661"/>
                    <a:pt x="677" y="662"/>
                  </a:cubicBezTo>
                  <a:cubicBezTo>
                    <a:pt x="679" y="665"/>
                    <a:pt x="681" y="665"/>
                    <a:pt x="683" y="666"/>
                  </a:cubicBezTo>
                  <a:cubicBezTo>
                    <a:pt x="681" y="671"/>
                    <a:pt x="679" y="673"/>
                    <a:pt x="677" y="676"/>
                  </a:cubicBezTo>
                  <a:cubicBezTo>
                    <a:pt x="673" y="682"/>
                    <a:pt x="671" y="687"/>
                    <a:pt x="665" y="690"/>
                  </a:cubicBezTo>
                  <a:cubicBezTo>
                    <a:pt x="661" y="692"/>
                    <a:pt x="658" y="691"/>
                    <a:pt x="653" y="692"/>
                  </a:cubicBezTo>
                  <a:cubicBezTo>
                    <a:pt x="650" y="693"/>
                    <a:pt x="649" y="695"/>
                    <a:pt x="645" y="696"/>
                  </a:cubicBezTo>
                  <a:cubicBezTo>
                    <a:pt x="641" y="700"/>
                    <a:pt x="638" y="702"/>
                    <a:pt x="634" y="706"/>
                  </a:cubicBezTo>
                  <a:cubicBezTo>
                    <a:pt x="632" y="708"/>
                    <a:pt x="631" y="708"/>
                    <a:pt x="630" y="709"/>
                  </a:cubicBezTo>
                  <a:cubicBezTo>
                    <a:pt x="627" y="712"/>
                    <a:pt x="626" y="714"/>
                    <a:pt x="623" y="717"/>
                  </a:cubicBezTo>
                  <a:cubicBezTo>
                    <a:pt x="616" y="726"/>
                    <a:pt x="612" y="731"/>
                    <a:pt x="605" y="739"/>
                  </a:cubicBezTo>
                  <a:cubicBezTo>
                    <a:pt x="598" y="747"/>
                    <a:pt x="591" y="747"/>
                    <a:pt x="581" y="748"/>
                  </a:cubicBezTo>
                  <a:cubicBezTo>
                    <a:pt x="575" y="748"/>
                    <a:pt x="573" y="753"/>
                    <a:pt x="568" y="754"/>
                  </a:cubicBezTo>
                  <a:cubicBezTo>
                    <a:pt x="567" y="755"/>
                    <a:pt x="566" y="754"/>
                    <a:pt x="566" y="754"/>
                  </a:cubicBezTo>
                  <a:cubicBezTo>
                    <a:pt x="562" y="756"/>
                    <a:pt x="559" y="756"/>
                    <a:pt x="555" y="756"/>
                  </a:cubicBezTo>
                  <a:cubicBezTo>
                    <a:pt x="543" y="756"/>
                    <a:pt x="536" y="754"/>
                    <a:pt x="524" y="754"/>
                  </a:cubicBezTo>
                  <a:cubicBezTo>
                    <a:pt x="517" y="754"/>
                    <a:pt x="514" y="755"/>
                    <a:pt x="507" y="755"/>
                  </a:cubicBezTo>
                  <a:cubicBezTo>
                    <a:pt x="476" y="755"/>
                    <a:pt x="476" y="755"/>
                    <a:pt x="476" y="755"/>
                  </a:cubicBezTo>
                  <a:cubicBezTo>
                    <a:pt x="470" y="755"/>
                    <a:pt x="467" y="759"/>
                    <a:pt x="461" y="761"/>
                  </a:cubicBezTo>
                  <a:cubicBezTo>
                    <a:pt x="456" y="764"/>
                    <a:pt x="452" y="765"/>
                    <a:pt x="446" y="766"/>
                  </a:cubicBezTo>
                  <a:cubicBezTo>
                    <a:pt x="434" y="770"/>
                    <a:pt x="428" y="774"/>
                    <a:pt x="415" y="777"/>
                  </a:cubicBezTo>
                  <a:cubicBezTo>
                    <a:pt x="406" y="780"/>
                    <a:pt x="401" y="783"/>
                    <a:pt x="392" y="787"/>
                  </a:cubicBezTo>
                  <a:cubicBezTo>
                    <a:pt x="390" y="789"/>
                    <a:pt x="388" y="789"/>
                    <a:pt x="386" y="790"/>
                  </a:cubicBezTo>
                  <a:cubicBezTo>
                    <a:pt x="381" y="794"/>
                    <a:pt x="379" y="796"/>
                    <a:pt x="374" y="799"/>
                  </a:cubicBezTo>
                  <a:cubicBezTo>
                    <a:pt x="369" y="803"/>
                    <a:pt x="366" y="806"/>
                    <a:pt x="360" y="808"/>
                  </a:cubicBezTo>
                  <a:cubicBezTo>
                    <a:pt x="359" y="808"/>
                    <a:pt x="359" y="809"/>
                    <a:pt x="358" y="809"/>
                  </a:cubicBezTo>
                  <a:cubicBezTo>
                    <a:pt x="354" y="809"/>
                    <a:pt x="352" y="806"/>
                    <a:pt x="349" y="806"/>
                  </a:cubicBezTo>
                  <a:cubicBezTo>
                    <a:pt x="345" y="806"/>
                    <a:pt x="342" y="808"/>
                    <a:pt x="340" y="806"/>
                  </a:cubicBezTo>
                  <a:cubicBezTo>
                    <a:pt x="338" y="804"/>
                    <a:pt x="338" y="801"/>
                    <a:pt x="338" y="798"/>
                  </a:cubicBezTo>
                  <a:cubicBezTo>
                    <a:pt x="338" y="795"/>
                    <a:pt x="339" y="793"/>
                    <a:pt x="339" y="790"/>
                  </a:cubicBezTo>
                  <a:cubicBezTo>
                    <a:pt x="337" y="790"/>
                    <a:pt x="336" y="791"/>
                    <a:pt x="333" y="792"/>
                  </a:cubicBezTo>
                  <a:cubicBezTo>
                    <a:pt x="330" y="794"/>
                    <a:pt x="328" y="794"/>
                    <a:pt x="325" y="795"/>
                  </a:cubicBezTo>
                  <a:cubicBezTo>
                    <a:pt x="320" y="797"/>
                    <a:pt x="317" y="798"/>
                    <a:pt x="311" y="798"/>
                  </a:cubicBezTo>
                  <a:cubicBezTo>
                    <a:pt x="303" y="798"/>
                    <a:pt x="299" y="798"/>
                    <a:pt x="291" y="795"/>
                  </a:cubicBezTo>
                  <a:cubicBezTo>
                    <a:pt x="289" y="794"/>
                    <a:pt x="288" y="793"/>
                    <a:pt x="285" y="792"/>
                  </a:cubicBezTo>
                  <a:cubicBezTo>
                    <a:pt x="280" y="790"/>
                    <a:pt x="277" y="789"/>
                    <a:pt x="271" y="786"/>
                  </a:cubicBezTo>
                  <a:cubicBezTo>
                    <a:pt x="269" y="785"/>
                    <a:pt x="268" y="783"/>
                    <a:pt x="265" y="782"/>
                  </a:cubicBezTo>
                  <a:cubicBezTo>
                    <a:pt x="262" y="780"/>
                    <a:pt x="259" y="780"/>
                    <a:pt x="255" y="779"/>
                  </a:cubicBezTo>
                  <a:cubicBezTo>
                    <a:pt x="246" y="777"/>
                    <a:pt x="239" y="778"/>
                    <a:pt x="230" y="773"/>
                  </a:cubicBezTo>
                  <a:cubicBezTo>
                    <a:pt x="219" y="768"/>
                    <a:pt x="217" y="757"/>
                    <a:pt x="205" y="754"/>
                  </a:cubicBezTo>
                  <a:cubicBezTo>
                    <a:pt x="205" y="754"/>
                    <a:pt x="204" y="754"/>
                    <a:pt x="203" y="754"/>
                  </a:cubicBezTo>
                  <a:cubicBezTo>
                    <a:pt x="195" y="752"/>
                    <a:pt x="191" y="750"/>
                    <a:pt x="183" y="748"/>
                  </a:cubicBezTo>
                  <a:cubicBezTo>
                    <a:pt x="179" y="748"/>
                    <a:pt x="177" y="747"/>
                    <a:pt x="174" y="746"/>
                  </a:cubicBezTo>
                  <a:cubicBezTo>
                    <a:pt x="165" y="745"/>
                    <a:pt x="160" y="744"/>
                    <a:pt x="150" y="744"/>
                  </a:cubicBezTo>
                  <a:cubicBezTo>
                    <a:pt x="124" y="744"/>
                    <a:pt x="110" y="746"/>
                    <a:pt x="84" y="746"/>
                  </a:cubicBezTo>
                  <a:cubicBezTo>
                    <a:pt x="51" y="743"/>
                    <a:pt x="32" y="736"/>
                    <a:pt x="0" y="736"/>
                  </a:cubicBezTo>
                  <a:cubicBezTo>
                    <a:pt x="0" y="736"/>
                    <a:pt x="0" y="736"/>
                    <a:pt x="0" y="736"/>
                  </a:cubicBezTo>
                  <a:cubicBezTo>
                    <a:pt x="1" y="740"/>
                    <a:pt x="2" y="742"/>
                    <a:pt x="3" y="745"/>
                  </a:cubicBezTo>
                  <a:cubicBezTo>
                    <a:pt x="3" y="747"/>
                    <a:pt x="3" y="748"/>
                    <a:pt x="3" y="749"/>
                  </a:cubicBezTo>
                  <a:cubicBezTo>
                    <a:pt x="5" y="755"/>
                    <a:pt x="8" y="758"/>
                    <a:pt x="11" y="763"/>
                  </a:cubicBezTo>
                  <a:cubicBezTo>
                    <a:pt x="12" y="767"/>
                    <a:pt x="13" y="770"/>
                    <a:pt x="14" y="773"/>
                  </a:cubicBezTo>
                  <a:cubicBezTo>
                    <a:pt x="19" y="785"/>
                    <a:pt x="25" y="791"/>
                    <a:pt x="25" y="803"/>
                  </a:cubicBezTo>
                  <a:cubicBezTo>
                    <a:pt x="25" y="805"/>
                    <a:pt x="25" y="806"/>
                    <a:pt x="24" y="807"/>
                  </a:cubicBezTo>
                  <a:cubicBezTo>
                    <a:pt x="23" y="812"/>
                    <a:pt x="16" y="811"/>
                    <a:pt x="16" y="816"/>
                  </a:cubicBezTo>
                  <a:cubicBezTo>
                    <a:pt x="16" y="818"/>
                    <a:pt x="18" y="818"/>
                    <a:pt x="20" y="819"/>
                  </a:cubicBezTo>
                  <a:cubicBezTo>
                    <a:pt x="22" y="821"/>
                    <a:pt x="23" y="823"/>
                    <a:pt x="24" y="825"/>
                  </a:cubicBezTo>
                  <a:cubicBezTo>
                    <a:pt x="26" y="828"/>
                    <a:pt x="27" y="830"/>
                    <a:pt x="29" y="833"/>
                  </a:cubicBezTo>
                  <a:cubicBezTo>
                    <a:pt x="33" y="839"/>
                    <a:pt x="38" y="841"/>
                    <a:pt x="44" y="846"/>
                  </a:cubicBezTo>
                  <a:cubicBezTo>
                    <a:pt x="46" y="848"/>
                    <a:pt x="48" y="849"/>
                    <a:pt x="49" y="851"/>
                  </a:cubicBezTo>
                  <a:cubicBezTo>
                    <a:pt x="49" y="854"/>
                    <a:pt x="48" y="856"/>
                    <a:pt x="49" y="859"/>
                  </a:cubicBezTo>
                  <a:cubicBezTo>
                    <a:pt x="49" y="863"/>
                    <a:pt x="51" y="864"/>
                    <a:pt x="52" y="867"/>
                  </a:cubicBezTo>
                  <a:cubicBezTo>
                    <a:pt x="53" y="871"/>
                    <a:pt x="53" y="874"/>
                    <a:pt x="55" y="877"/>
                  </a:cubicBezTo>
                  <a:cubicBezTo>
                    <a:pt x="60" y="876"/>
                    <a:pt x="63" y="875"/>
                    <a:pt x="67" y="872"/>
                  </a:cubicBezTo>
                  <a:cubicBezTo>
                    <a:pt x="69" y="871"/>
                    <a:pt x="71" y="870"/>
                    <a:pt x="73" y="867"/>
                  </a:cubicBezTo>
                  <a:cubicBezTo>
                    <a:pt x="76" y="864"/>
                    <a:pt x="77" y="861"/>
                    <a:pt x="81" y="858"/>
                  </a:cubicBezTo>
                  <a:cubicBezTo>
                    <a:pt x="83" y="856"/>
                    <a:pt x="85" y="854"/>
                    <a:pt x="89" y="854"/>
                  </a:cubicBezTo>
                  <a:cubicBezTo>
                    <a:pt x="93" y="854"/>
                    <a:pt x="94" y="856"/>
                    <a:pt x="98" y="856"/>
                  </a:cubicBezTo>
                  <a:cubicBezTo>
                    <a:pt x="102" y="856"/>
                    <a:pt x="104" y="856"/>
                    <a:pt x="107" y="854"/>
                  </a:cubicBezTo>
                  <a:cubicBezTo>
                    <a:pt x="109" y="854"/>
                    <a:pt x="110" y="853"/>
                    <a:pt x="111" y="852"/>
                  </a:cubicBezTo>
                  <a:cubicBezTo>
                    <a:pt x="112" y="851"/>
                    <a:pt x="113" y="849"/>
                    <a:pt x="114" y="849"/>
                  </a:cubicBezTo>
                  <a:cubicBezTo>
                    <a:pt x="116" y="849"/>
                    <a:pt x="117" y="851"/>
                    <a:pt x="118" y="851"/>
                  </a:cubicBezTo>
                  <a:cubicBezTo>
                    <a:pt x="122" y="853"/>
                    <a:pt x="124" y="854"/>
                    <a:pt x="128" y="855"/>
                  </a:cubicBezTo>
                  <a:cubicBezTo>
                    <a:pt x="133" y="857"/>
                    <a:pt x="136" y="857"/>
                    <a:pt x="140" y="860"/>
                  </a:cubicBezTo>
                  <a:cubicBezTo>
                    <a:pt x="138" y="868"/>
                    <a:pt x="132" y="871"/>
                    <a:pt x="128" y="878"/>
                  </a:cubicBezTo>
                  <a:cubicBezTo>
                    <a:pt x="126" y="882"/>
                    <a:pt x="125" y="884"/>
                    <a:pt x="123" y="888"/>
                  </a:cubicBezTo>
                  <a:cubicBezTo>
                    <a:pt x="121" y="893"/>
                    <a:pt x="120" y="896"/>
                    <a:pt x="117" y="900"/>
                  </a:cubicBezTo>
                  <a:cubicBezTo>
                    <a:pt x="115" y="904"/>
                    <a:pt x="111" y="904"/>
                    <a:pt x="109" y="907"/>
                  </a:cubicBezTo>
                  <a:cubicBezTo>
                    <a:pt x="107" y="909"/>
                    <a:pt x="106" y="911"/>
                    <a:pt x="105" y="913"/>
                  </a:cubicBezTo>
                  <a:cubicBezTo>
                    <a:pt x="108" y="914"/>
                    <a:pt x="110" y="914"/>
                    <a:pt x="113" y="915"/>
                  </a:cubicBezTo>
                  <a:cubicBezTo>
                    <a:pt x="116" y="917"/>
                    <a:pt x="118" y="919"/>
                    <a:pt x="121" y="920"/>
                  </a:cubicBezTo>
                  <a:cubicBezTo>
                    <a:pt x="128" y="924"/>
                    <a:pt x="133" y="924"/>
                    <a:pt x="139" y="929"/>
                  </a:cubicBezTo>
                  <a:cubicBezTo>
                    <a:pt x="145" y="933"/>
                    <a:pt x="147" y="939"/>
                    <a:pt x="154" y="939"/>
                  </a:cubicBezTo>
                  <a:cubicBezTo>
                    <a:pt x="159" y="940"/>
                    <a:pt x="161" y="940"/>
                    <a:pt x="165" y="941"/>
                  </a:cubicBezTo>
                  <a:cubicBezTo>
                    <a:pt x="167" y="942"/>
                    <a:pt x="170" y="943"/>
                    <a:pt x="170" y="945"/>
                  </a:cubicBezTo>
                  <a:cubicBezTo>
                    <a:pt x="170" y="956"/>
                    <a:pt x="170" y="956"/>
                    <a:pt x="170" y="956"/>
                  </a:cubicBezTo>
                  <a:cubicBezTo>
                    <a:pt x="170" y="958"/>
                    <a:pt x="170" y="960"/>
                    <a:pt x="171" y="961"/>
                  </a:cubicBezTo>
                  <a:cubicBezTo>
                    <a:pt x="173" y="965"/>
                    <a:pt x="177" y="965"/>
                    <a:pt x="181" y="966"/>
                  </a:cubicBezTo>
                  <a:cubicBezTo>
                    <a:pt x="184" y="968"/>
                    <a:pt x="184" y="971"/>
                    <a:pt x="186" y="974"/>
                  </a:cubicBezTo>
                  <a:cubicBezTo>
                    <a:pt x="190" y="983"/>
                    <a:pt x="198" y="987"/>
                    <a:pt x="207" y="987"/>
                  </a:cubicBezTo>
                  <a:cubicBezTo>
                    <a:pt x="210" y="987"/>
                    <a:pt x="211" y="986"/>
                    <a:pt x="214" y="985"/>
                  </a:cubicBezTo>
                  <a:cubicBezTo>
                    <a:pt x="221" y="984"/>
                    <a:pt x="229" y="981"/>
                    <a:pt x="229" y="974"/>
                  </a:cubicBezTo>
                  <a:cubicBezTo>
                    <a:pt x="229" y="971"/>
                    <a:pt x="227" y="970"/>
                    <a:pt x="226" y="968"/>
                  </a:cubicBezTo>
                  <a:cubicBezTo>
                    <a:pt x="224" y="965"/>
                    <a:pt x="223" y="964"/>
                    <a:pt x="221" y="960"/>
                  </a:cubicBezTo>
                  <a:cubicBezTo>
                    <a:pt x="227" y="959"/>
                    <a:pt x="230" y="960"/>
                    <a:pt x="236" y="960"/>
                  </a:cubicBezTo>
                  <a:cubicBezTo>
                    <a:pt x="241" y="958"/>
                    <a:pt x="244" y="957"/>
                    <a:pt x="250" y="957"/>
                  </a:cubicBezTo>
                  <a:cubicBezTo>
                    <a:pt x="255" y="957"/>
                    <a:pt x="257" y="961"/>
                    <a:pt x="262" y="961"/>
                  </a:cubicBezTo>
                  <a:cubicBezTo>
                    <a:pt x="266" y="961"/>
                    <a:pt x="268" y="958"/>
                    <a:pt x="271" y="955"/>
                  </a:cubicBezTo>
                  <a:cubicBezTo>
                    <a:pt x="273" y="954"/>
                    <a:pt x="275" y="954"/>
                    <a:pt x="276" y="953"/>
                  </a:cubicBezTo>
                  <a:cubicBezTo>
                    <a:pt x="280" y="951"/>
                    <a:pt x="282" y="949"/>
                    <a:pt x="286" y="947"/>
                  </a:cubicBezTo>
                  <a:cubicBezTo>
                    <a:pt x="288" y="947"/>
                    <a:pt x="289" y="947"/>
                    <a:pt x="291" y="947"/>
                  </a:cubicBezTo>
                  <a:cubicBezTo>
                    <a:pt x="297" y="946"/>
                    <a:pt x="301" y="944"/>
                    <a:pt x="307" y="944"/>
                  </a:cubicBezTo>
                  <a:cubicBezTo>
                    <a:pt x="310" y="944"/>
                    <a:pt x="312" y="945"/>
                    <a:pt x="314" y="946"/>
                  </a:cubicBezTo>
                  <a:cubicBezTo>
                    <a:pt x="315" y="947"/>
                    <a:pt x="316" y="947"/>
                    <a:pt x="316" y="948"/>
                  </a:cubicBezTo>
                  <a:cubicBezTo>
                    <a:pt x="318" y="951"/>
                    <a:pt x="318" y="954"/>
                    <a:pt x="318" y="958"/>
                  </a:cubicBezTo>
                  <a:cubicBezTo>
                    <a:pt x="318" y="962"/>
                    <a:pt x="317" y="964"/>
                    <a:pt x="317" y="968"/>
                  </a:cubicBezTo>
                  <a:cubicBezTo>
                    <a:pt x="316" y="971"/>
                    <a:pt x="317" y="973"/>
                    <a:pt x="316" y="976"/>
                  </a:cubicBezTo>
                  <a:cubicBezTo>
                    <a:pt x="314" y="980"/>
                    <a:pt x="312" y="983"/>
                    <a:pt x="309" y="986"/>
                  </a:cubicBezTo>
                  <a:cubicBezTo>
                    <a:pt x="305" y="992"/>
                    <a:pt x="300" y="994"/>
                    <a:pt x="294" y="999"/>
                  </a:cubicBezTo>
                  <a:cubicBezTo>
                    <a:pt x="290" y="1002"/>
                    <a:pt x="283" y="1002"/>
                    <a:pt x="283" y="1008"/>
                  </a:cubicBezTo>
                  <a:cubicBezTo>
                    <a:pt x="283" y="1009"/>
                    <a:pt x="285" y="1009"/>
                    <a:pt x="285" y="1009"/>
                  </a:cubicBezTo>
                  <a:cubicBezTo>
                    <a:pt x="287" y="1011"/>
                    <a:pt x="287" y="1013"/>
                    <a:pt x="287" y="1015"/>
                  </a:cubicBezTo>
                  <a:cubicBezTo>
                    <a:pt x="287" y="1019"/>
                    <a:pt x="285" y="1020"/>
                    <a:pt x="283" y="1023"/>
                  </a:cubicBezTo>
                  <a:cubicBezTo>
                    <a:pt x="282" y="1025"/>
                    <a:pt x="281" y="1027"/>
                    <a:pt x="281" y="1029"/>
                  </a:cubicBezTo>
                  <a:cubicBezTo>
                    <a:pt x="281" y="1032"/>
                    <a:pt x="283" y="1034"/>
                    <a:pt x="284" y="1037"/>
                  </a:cubicBezTo>
                  <a:cubicBezTo>
                    <a:pt x="285" y="1040"/>
                    <a:pt x="285" y="1042"/>
                    <a:pt x="287" y="1043"/>
                  </a:cubicBezTo>
                  <a:cubicBezTo>
                    <a:pt x="290" y="1045"/>
                    <a:pt x="292" y="1045"/>
                    <a:pt x="295" y="1045"/>
                  </a:cubicBezTo>
                  <a:cubicBezTo>
                    <a:pt x="299" y="1046"/>
                    <a:pt x="301" y="1046"/>
                    <a:pt x="304" y="1046"/>
                  </a:cubicBezTo>
                  <a:cubicBezTo>
                    <a:pt x="307" y="1047"/>
                    <a:pt x="310" y="1048"/>
                    <a:pt x="311" y="1051"/>
                  </a:cubicBezTo>
                  <a:cubicBezTo>
                    <a:pt x="313" y="1053"/>
                    <a:pt x="312" y="1056"/>
                    <a:pt x="315" y="1057"/>
                  </a:cubicBezTo>
                  <a:cubicBezTo>
                    <a:pt x="320" y="1059"/>
                    <a:pt x="326" y="1058"/>
                    <a:pt x="332" y="1058"/>
                  </a:cubicBezTo>
                  <a:cubicBezTo>
                    <a:pt x="332" y="1058"/>
                    <a:pt x="332" y="1058"/>
                    <a:pt x="332" y="1058"/>
                  </a:cubicBezTo>
                  <a:cubicBezTo>
                    <a:pt x="336" y="1058"/>
                    <a:pt x="339" y="1058"/>
                    <a:pt x="343" y="1058"/>
                  </a:cubicBezTo>
                  <a:cubicBezTo>
                    <a:pt x="345" y="1058"/>
                    <a:pt x="346" y="1057"/>
                    <a:pt x="348" y="1057"/>
                  </a:cubicBezTo>
                  <a:cubicBezTo>
                    <a:pt x="360" y="1056"/>
                    <a:pt x="366" y="1053"/>
                    <a:pt x="378" y="1051"/>
                  </a:cubicBezTo>
                  <a:cubicBezTo>
                    <a:pt x="381" y="1051"/>
                    <a:pt x="382" y="1051"/>
                    <a:pt x="384" y="1050"/>
                  </a:cubicBezTo>
                  <a:cubicBezTo>
                    <a:pt x="388" y="1050"/>
                    <a:pt x="392" y="1051"/>
                    <a:pt x="394" y="1048"/>
                  </a:cubicBezTo>
                  <a:cubicBezTo>
                    <a:pt x="398" y="1044"/>
                    <a:pt x="398" y="1039"/>
                    <a:pt x="398" y="1033"/>
                  </a:cubicBezTo>
                  <a:cubicBezTo>
                    <a:pt x="398" y="1026"/>
                    <a:pt x="396" y="1022"/>
                    <a:pt x="396" y="1014"/>
                  </a:cubicBezTo>
                  <a:cubicBezTo>
                    <a:pt x="396" y="1006"/>
                    <a:pt x="402" y="1003"/>
                    <a:pt x="403" y="995"/>
                  </a:cubicBezTo>
                  <a:cubicBezTo>
                    <a:pt x="404" y="987"/>
                    <a:pt x="404" y="982"/>
                    <a:pt x="407" y="976"/>
                  </a:cubicBezTo>
                  <a:cubicBezTo>
                    <a:pt x="410" y="971"/>
                    <a:pt x="412" y="968"/>
                    <a:pt x="416" y="965"/>
                  </a:cubicBezTo>
                  <a:cubicBezTo>
                    <a:pt x="418" y="964"/>
                    <a:pt x="419" y="962"/>
                    <a:pt x="420" y="961"/>
                  </a:cubicBezTo>
                  <a:cubicBezTo>
                    <a:pt x="423" y="959"/>
                    <a:pt x="426" y="958"/>
                    <a:pt x="428" y="956"/>
                  </a:cubicBezTo>
                  <a:cubicBezTo>
                    <a:pt x="432" y="953"/>
                    <a:pt x="432" y="949"/>
                    <a:pt x="435" y="945"/>
                  </a:cubicBezTo>
                  <a:cubicBezTo>
                    <a:pt x="436" y="950"/>
                    <a:pt x="436" y="952"/>
                    <a:pt x="439" y="955"/>
                  </a:cubicBezTo>
                  <a:cubicBezTo>
                    <a:pt x="441" y="957"/>
                    <a:pt x="442" y="959"/>
                    <a:pt x="443" y="961"/>
                  </a:cubicBezTo>
                  <a:cubicBezTo>
                    <a:pt x="444" y="963"/>
                    <a:pt x="446" y="964"/>
                    <a:pt x="446" y="966"/>
                  </a:cubicBezTo>
                  <a:cubicBezTo>
                    <a:pt x="446" y="970"/>
                    <a:pt x="444" y="972"/>
                    <a:pt x="442" y="975"/>
                  </a:cubicBezTo>
                  <a:cubicBezTo>
                    <a:pt x="439" y="980"/>
                    <a:pt x="437" y="983"/>
                    <a:pt x="436" y="989"/>
                  </a:cubicBezTo>
                  <a:cubicBezTo>
                    <a:pt x="436" y="992"/>
                    <a:pt x="437" y="994"/>
                    <a:pt x="437" y="997"/>
                  </a:cubicBezTo>
                  <a:cubicBezTo>
                    <a:pt x="436" y="1003"/>
                    <a:pt x="433" y="1005"/>
                    <a:pt x="433" y="1010"/>
                  </a:cubicBezTo>
                  <a:cubicBezTo>
                    <a:pt x="433" y="1012"/>
                    <a:pt x="436" y="1013"/>
                    <a:pt x="437" y="1014"/>
                  </a:cubicBezTo>
                  <a:cubicBezTo>
                    <a:pt x="441" y="1016"/>
                    <a:pt x="443" y="1016"/>
                    <a:pt x="447" y="1017"/>
                  </a:cubicBezTo>
                  <a:cubicBezTo>
                    <a:pt x="451" y="1018"/>
                    <a:pt x="454" y="1018"/>
                    <a:pt x="458" y="1019"/>
                  </a:cubicBezTo>
                  <a:cubicBezTo>
                    <a:pt x="460" y="1020"/>
                    <a:pt x="461" y="1022"/>
                    <a:pt x="463" y="1023"/>
                  </a:cubicBezTo>
                  <a:cubicBezTo>
                    <a:pt x="469" y="1027"/>
                    <a:pt x="472" y="1029"/>
                    <a:pt x="478" y="103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9"/>
            <p:cNvSpPr>
              <a:spLocks/>
            </p:cNvSpPr>
            <p:nvPr/>
          </p:nvSpPr>
          <p:spPr bwMode="auto">
            <a:xfrm>
              <a:off x="5992813" y="895350"/>
              <a:ext cx="1106488" cy="1284288"/>
            </a:xfrm>
            <a:custGeom>
              <a:avLst/>
              <a:gdLst/>
              <a:ahLst/>
              <a:cxnLst>
                <a:cxn ang="0">
                  <a:pos x="17" y="56"/>
                </a:cxn>
                <a:cxn ang="0">
                  <a:pos x="7" y="90"/>
                </a:cxn>
                <a:cxn ang="0">
                  <a:pos x="44" y="90"/>
                </a:cxn>
                <a:cxn ang="0">
                  <a:pos x="69" y="147"/>
                </a:cxn>
                <a:cxn ang="0">
                  <a:pos x="86" y="182"/>
                </a:cxn>
                <a:cxn ang="0">
                  <a:pos x="115" y="166"/>
                </a:cxn>
                <a:cxn ang="0">
                  <a:pos x="150" y="170"/>
                </a:cxn>
                <a:cxn ang="0">
                  <a:pos x="182" y="156"/>
                </a:cxn>
                <a:cxn ang="0">
                  <a:pos x="210" y="194"/>
                </a:cxn>
                <a:cxn ang="0">
                  <a:pos x="190" y="248"/>
                </a:cxn>
                <a:cxn ang="0">
                  <a:pos x="181" y="328"/>
                </a:cxn>
                <a:cxn ang="0">
                  <a:pos x="148" y="362"/>
                </a:cxn>
                <a:cxn ang="0">
                  <a:pos x="117" y="386"/>
                </a:cxn>
                <a:cxn ang="0">
                  <a:pos x="83" y="429"/>
                </a:cxn>
                <a:cxn ang="0">
                  <a:pos x="62" y="472"/>
                </a:cxn>
                <a:cxn ang="0">
                  <a:pos x="75" y="502"/>
                </a:cxn>
                <a:cxn ang="0">
                  <a:pos x="106" y="525"/>
                </a:cxn>
                <a:cxn ang="0">
                  <a:pos x="128" y="560"/>
                </a:cxn>
                <a:cxn ang="0">
                  <a:pos x="178" y="586"/>
                </a:cxn>
                <a:cxn ang="0">
                  <a:pos x="222" y="600"/>
                </a:cxn>
                <a:cxn ang="0">
                  <a:pos x="257" y="603"/>
                </a:cxn>
                <a:cxn ang="0">
                  <a:pos x="267" y="641"/>
                </a:cxn>
                <a:cxn ang="0">
                  <a:pos x="296" y="672"/>
                </a:cxn>
                <a:cxn ang="0">
                  <a:pos x="324" y="649"/>
                </a:cxn>
                <a:cxn ang="0">
                  <a:pos x="353" y="706"/>
                </a:cxn>
                <a:cxn ang="0">
                  <a:pos x="369" y="688"/>
                </a:cxn>
                <a:cxn ang="0">
                  <a:pos x="415" y="683"/>
                </a:cxn>
                <a:cxn ang="0">
                  <a:pos x="456" y="717"/>
                </a:cxn>
                <a:cxn ang="0">
                  <a:pos x="457" y="663"/>
                </a:cxn>
                <a:cxn ang="0">
                  <a:pos x="466" y="615"/>
                </a:cxn>
                <a:cxn ang="0">
                  <a:pos x="509" y="600"/>
                </a:cxn>
                <a:cxn ang="0">
                  <a:pos x="544" y="594"/>
                </a:cxn>
                <a:cxn ang="0">
                  <a:pos x="564" y="555"/>
                </a:cxn>
                <a:cxn ang="0">
                  <a:pos x="589" y="495"/>
                </a:cxn>
                <a:cxn ang="0">
                  <a:pos x="596" y="450"/>
                </a:cxn>
                <a:cxn ang="0">
                  <a:pos x="615" y="392"/>
                </a:cxn>
                <a:cxn ang="0">
                  <a:pos x="587" y="384"/>
                </a:cxn>
                <a:cxn ang="0">
                  <a:pos x="527" y="411"/>
                </a:cxn>
                <a:cxn ang="0">
                  <a:pos x="472" y="424"/>
                </a:cxn>
                <a:cxn ang="0">
                  <a:pos x="436" y="396"/>
                </a:cxn>
                <a:cxn ang="0">
                  <a:pos x="429" y="347"/>
                </a:cxn>
                <a:cxn ang="0">
                  <a:pos x="370" y="308"/>
                </a:cxn>
                <a:cxn ang="0">
                  <a:pos x="335" y="299"/>
                </a:cxn>
                <a:cxn ang="0">
                  <a:pos x="286" y="273"/>
                </a:cxn>
                <a:cxn ang="0">
                  <a:pos x="280" y="233"/>
                </a:cxn>
                <a:cxn ang="0">
                  <a:pos x="256" y="175"/>
                </a:cxn>
                <a:cxn ang="0">
                  <a:pos x="249" y="144"/>
                </a:cxn>
                <a:cxn ang="0">
                  <a:pos x="230" y="104"/>
                </a:cxn>
                <a:cxn ang="0">
                  <a:pos x="216" y="64"/>
                </a:cxn>
                <a:cxn ang="0">
                  <a:pos x="202" y="41"/>
                </a:cxn>
                <a:cxn ang="0">
                  <a:pos x="156" y="32"/>
                </a:cxn>
                <a:cxn ang="0">
                  <a:pos x="110" y="9"/>
                </a:cxn>
                <a:cxn ang="0">
                  <a:pos x="33" y="9"/>
                </a:cxn>
              </a:cxnLst>
              <a:rect l="0" t="0" r="r" b="b"/>
              <a:pathLst>
                <a:path w="618" h="717">
                  <a:moveTo>
                    <a:pt x="9" y="19"/>
                  </a:moveTo>
                  <a:cubicBezTo>
                    <a:pt x="9" y="21"/>
                    <a:pt x="9" y="22"/>
                    <a:pt x="10" y="24"/>
                  </a:cubicBezTo>
                  <a:cubicBezTo>
                    <a:pt x="12" y="28"/>
                    <a:pt x="15" y="29"/>
                    <a:pt x="17" y="34"/>
                  </a:cubicBezTo>
                  <a:cubicBezTo>
                    <a:pt x="19" y="39"/>
                    <a:pt x="20" y="42"/>
                    <a:pt x="20" y="47"/>
                  </a:cubicBezTo>
                  <a:cubicBezTo>
                    <a:pt x="20" y="51"/>
                    <a:pt x="18" y="53"/>
                    <a:pt x="17" y="56"/>
                  </a:cubicBezTo>
                  <a:cubicBezTo>
                    <a:pt x="15" y="61"/>
                    <a:pt x="11" y="63"/>
                    <a:pt x="9" y="68"/>
                  </a:cubicBezTo>
                  <a:cubicBezTo>
                    <a:pt x="7" y="72"/>
                    <a:pt x="5" y="74"/>
                    <a:pt x="3" y="78"/>
                  </a:cubicBezTo>
                  <a:cubicBezTo>
                    <a:pt x="2" y="80"/>
                    <a:pt x="1" y="81"/>
                    <a:pt x="0" y="84"/>
                  </a:cubicBezTo>
                  <a:cubicBezTo>
                    <a:pt x="0" y="86"/>
                    <a:pt x="0" y="86"/>
                    <a:pt x="0" y="86"/>
                  </a:cubicBezTo>
                  <a:cubicBezTo>
                    <a:pt x="4" y="86"/>
                    <a:pt x="5" y="88"/>
                    <a:pt x="7" y="90"/>
                  </a:cubicBezTo>
                  <a:cubicBezTo>
                    <a:pt x="10" y="93"/>
                    <a:pt x="12" y="93"/>
                    <a:pt x="15" y="95"/>
                  </a:cubicBezTo>
                  <a:cubicBezTo>
                    <a:pt x="20" y="99"/>
                    <a:pt x="21" y="106"/>
                    <a:pt x="27" y="106"/>
                  </a:cubicBezTo>
                  <a:cubicBezTo>
                    <a:pt x="29" y="106"/>
                    <a:pt x="29" y="104"/>
                    <a:pt x="30" y="102"/>
                  </a:cubicBezTo>
                  <a:cubicBezTo>
                    <a:pt x="32" y="99"/>
                    <a:pt x="33" y="97"/>
                    <a:pt x="35" y="94"/>
                  </a:cubicBezTo>
                  <a:cubicBezTo>
                    <a:pt x="38" y="92"/>
                    <a:pt x="40" y="90"/>
                    <a:pt x="44" y="90"/>
                  </a:cubicBezTo>
                  <a:cubicBezTo>
                    <a:pt x="47" y="90"/>
                    <a:pt x="48" y="92"/>
                    <a:pt x="49" y="94"/>
                  </a:cubicBezTo>
                  <a:cubicBezTo>
                    <a:pt x="51" y="97"/>
                    <a:pt x="52" y="99"/>
                    <a:pt x="54" y="102"/>
                  </a:cubicBezTo>
                  <a:cubicBezTo>
                    <a:pt x="56" y="107"/>
                    <a:pt x="56" y="110"/>
                    <a:pt x="57" y="114"/>
                  </a:cubicBezTo>
                  <a:cubicBezTo>
                    <a:pt x="60" y="125"/>
                    <a:pt x="66" y="130"/>
                    <a:pt x="67" y="141"/>
                  </a:cubicBezTo>
                  <a:cubicBezTo>
                    <a:pt x="68" y="144"/>
                    <a:pt x="69" y="145"/>
                    <a:pt x="69" y="147"/>
                  </a:cubicBezTo>
                  <a:cubicBezTo>
                    <a:pt x="69" y="153"/>
                    <a:pt x="70" y="157"/>
                    <a:pt x="71" y="162"/>
                  </a:cubicBezTo>
                  <a:cubicBezTo>
                    <a:pt x="72" y="164"/>
                    <a:pt x="73" y="166"/>
                    <a:pt x="74" y="168"/>
                  </a:cubicBezTo>
                  <a:cubicBezTo>
                    <a:pt x="75" y="171"/>
                    <a:pt x="75" y="173"/>
                    <a:pt x="76" y="176"/>
                  </a:cubicBezTo>
                  <a:cubicBezTo>
                    <a:pt x="77" y="178"/>
                    <a:pt x="79" y="178"/>
                    <a:pt x="80" y="179"/>
                  </a:cubicBezTo>
                  <a:cubicBezTo>
                    <a:pt x="82" y="180"/>
                    <a:pt x="84" y="181"/>
                    <a:pt x="86" y="182"/>
                  </a:cubicBezTo>
                  <a:cubicBezTo>
                    <a:pt x="89" y="183"/>
                    <a:pt x="90" y="184"/>
                    <a:pt x="92" y="184"/>
                  </a:cubicBezTo>
                  <a:cubicBezTo>
                    <a:pt x="96" y="184"/>
                    <a:pt x="98" y="183"/>
                    <a:pt x="100" y="181"/>
                  </a:cubicBezTo>
                  <a:cubicBezTo>
                    <a:pt x="103" y="180"/>
                    <a:pt x="105" y="179"/>
                    <a:pt x="107" y="176"/>
                  </a:cubicBezTo>
                  <a:cubicBezTo>
                    <a:pt x="108" y="174"/>
                    <a:pt x="109" y="172"/>
                    <a:pt x="111" y="170"/>
                  </a:cubicBezTo>
                  <a:cubicBezTo>
                    <a:pt x="112" y="168"/>
                    <a:pt x="113" y="166"/>
                    <a:pt x="115" y="166"/>
                  </a:cubicBezTo>
                  <a:cubicBezTo>
                    <a:pt x="118" y="166"/>
                    <a:pt x="119" y="169"/>
                    <a:pt x="122" y="170"/>
                  </a:cubicBezTo>
                  <a:cubicBezTo>
                    <a:pt x="125" y="172"/>
                    <a:pt x="127" y="172"/>
                    <a:pt x="131" y="172"/>
                  </a:cubicBezTo>
                  <a:cubicBezTo>
                    <a:pt x="133" y="172"/>
                    <a:pt x="134" y="172"/>
                    <a:pt x="136" y="171"/>
                  </a:cubicBezTo>
                  <a:cubicBezTo>
                    <a:pt x="139" y="171"/>
                    <a:pt x="140" y="172"/>
                    <a:pt x="142" y="172"/>
                  </a:cubicBezTo>
                  <a:cubicBezTo>
                    <a:pt x="145" y="172"/>
                    <a:pt x="147" y="170"/>
                    <a:pt x="150" y="170"/>
                  </a:cubicBezTo>
                  <a:cubicBezTo>
                    <a:pt x="154" y="169"/>
                    <a:pt x="158" y="171"/>
                    <a:pt x="161" y="168"/>
                  </a:cubicBezTo>
                  <a:cubicBezTo>
                    <a:pt x="163" y="166"/>
                    <a:pt x="163" y="163"/>
                    <a:pt x="164" y="160"/>
                  </a:cubicBezTo>
                  <a:cubicBezTo>
                    <a:pt x="165" y="156"/>
                    <a:pt x="167" y="151"/>
                    <a:pt x="171" y="151"/>
                  </a:cubicBezTo>
                  <a:cubicBezTo>
                    <a:pt x="173" y="151"/>
                    <a:pt x="174" y="152"/>
                    <a:pt x="176" y="153"/>
                  </a:cubicBezTo>
                  <a:cubicBezTo>
                    <a:pt x="178" y="154"/>
                    <a:pt x="180" y="155"/>
                    <a:pt x="182" y="156"/>
                  </a:cubicBezTo>
                  <a:cubicBezTo>
                    <a:pt x="186" y="159"/>
                    <a:pt x="189" y="161"/>
                    <a:pt x="192" y="165"/>
                  </a:cubicBezTo>
                  <a:cubicBezTo>
                    <a:pt x="194" y="168"/>
                    <a:pt x="195" y="171"/>
                    <a:pt x="197" y="173"/>
                  </a:cubicBezTo>
                  <a:cubicBezTo>
                    <a:pt x="200" y="177"/>
                    <a:pt x="202" y="179"/>
                    <a:pt x="205" y="183"/>
                  </a:cubicBezTo>
                  <a:cubicBezTo>
                    <a:pt x="206" y="185"/>
                    <a:pt x="206" y="186"/>
                    <a:pt x="207" y="188"/>
                  </a:cubicBezTo>
                  <a:cubicBezTo>
                    <a:pt x="208" y="190"/>
                    <a:pt x="209" y="192"/>
                    <a:pt x="210" y="194"/>
                  </a:cubicBezTo>
                  <a:cubicBezTo>
                    <a:pt x="212" y="197"/>
                    <a:pt x="215" y="198"/>
                    <a:pt x="215" y="202"/>
                  </a:cubicBezTo>
                  <a:cubicBezTo>
                    <a:pt x="215" y="204"/>
                    <a:pt x="212" y="204"/>
                    <a:pt x="211" y="205"/>
                  </a:cubicBezTo>
                  <a:cubicBezTo>
                    <a:pt x="209" y="208"/>
                    <a:pt x="208" y="211"/>
                    <a:pt x="207" y="214"/>
                  </a:cubicBezTo>
                  <a:cubicBezTo>
                    <a:pt x="205" y="219"/>
                    <a:pt x="203" y="221"/>
                    <a:pt x="201" y="226"/>
                  </a:cubicBezTo>
                  <a:cubicBezTo>
                    <a:pt x="197" y="234"/>
                    <a:pt x="195" y="240"/>
                    <a:pt x="190" y="248"/>
                  </a:cubicBezTo>
                  <a:cubicBezTo>
                    <a:pt x="187" y="254"/>
                    <a:pt x="184" y="256"/>
                    <a:pt x="181" y="262"/>
                  </a:cubicBezTo>
                  <a:cubicBezTo>
                    <a:pt x="179" y="269"/>
                    <a:pt x="181" y="274"/>
                    <a:pt x="180" y="282"/>
                  </a:cubicBezTo>
                  <a:cubicBezTo>
                    <a:pt x="180" y="286"/>
                    <a:pt x="179" y="288"/>
                    <a:pt x="179" y="292"/>
                  </a:cubicBezTo>
                  <a:cubicBezTo>
                    <a:pt x="179" y="296"/>
                    <a:pt x="181" y="298"/>
                    <a:pt x="181" y="302"/>
                  </a:cubicBezTo>
                  <a:cubicBezTo>
                    <a:pt x="181" y="328"/>
                    <a:pt x="181" y="328"/>
                    <a:pt x="181" y="328"/>
                  </a:cubicBezTo>
                  <a:cubicBezTo>
                    <a:pt x="177" y="328"/>
                    <a:pt x="175" y="328"/>
                    <a:pt x="170" y="328"/>
                  </a:cubicBezTo>
                  <a:cubicBezTo>
                    <a:pt x="167" y="328"/>
                    <a:pt x="165" y="327"/>
                    <a:pt x="161" y="327"/>
                  </a:cubicBezTo>
                  <a:cubicBezTo>
                    <a:pt x="160" y="335"/>
                    <a:pt x="160" y="339"/>
                    <a:pt x="156" y="346"/>
                  </a:cubicBezTo>
                  <a:cubicBezTo>
                    <a:pt x="154" y="350"/>
                    <a:pt x="153" y="352"/>
                    <a:pt x="151" y="356"/>
                  </a:cubicBezTo>
                  <a:cubicBezTo>
                    <a:pt x="150" y="358"/>
                    <a:pt x="148" y="359"/>
                    <a:pt x="148" y="362"/>
                  </a:cubicBezTo>
                  <a:cubicBezTo>
                    <a:pt x="148" y="392"/>
                    <a:pt x="148" y="392"/>
                    <a:pt x="148" y="392"/>
                  </a:cubicBezTo>
                  <a:cubicBezTo>
                    <a:pt x="144" y="388"/>
                    <a:pt x="142" y="386"/>
                    <a:pt x="139" y="381"/>
                  </a:cubicBezTo>
                  <a:cubicBezTo>
                    <a:pt x="137" y="378"/>
                    <a:pt x="135" y="374"/>
                    <a:pt x="131" y="374"/>
                  </a:cubicBezTo>
                  <a:cubicBezTo>
                    <a:pt x="129" y="374"/>
                    <a:pt x="129" y="377"/>
                    <a:pt x="127" y="378"/>
                  </a:cubicBezTo>
                  <a:cubicBezTo>
                    <a:pt x="123" y="381"/>
                    <a:pt x="120" y="382"/>
                    <a:pt x="117" y="386"/>
                  </a:cubicBezTo>
                  <a:cubicBezTo>
                    <a:pt x="113" y="391"/>
                    <a:pt x="111" y="394"/>
                    <a:pt x="106" y="398"/>
                  </a:cubicBezTo>
                  <a:cubicBezTo>
                    <a:pt x="106" y="400"/>
                    <a:pt x="105" y="402"/>
                    <a:pt x="104" y="404"/>
                  </a:cubicBezTo>
                  <a:cubicBezTo>
                    <a:pt x="104" y="405"/>
                    <a:pt x="102" y="406"/>
                    <a:pt x="100" y="406"/>
                  </a:cubicBezTo>
                  <a:cubicBezTo>
                    <a:pt x="97" y="408"/>
                    <a:pt x="96" y="411"/>
                    <a:pt x="94" y="414"/>
                  </a:cubicBezTo>
                  <a:cubicBezTo>
                    <a:pt x="90" y="420"/>
                    <a:pt x="90" y="426"/>
                    <a:pt x="83" y="429"/>
                  </a:cubicBezTo>
                  <a:cubicBezTo>
                    <a:pt x="76" y="433"/>
                    <a:pt x="72" y="435"/>
                    <a:pt x="64" y="439"/>
                  </a:cubicBezTo>
                  <a:cubicBezTo>
                    <a:pt x="59" y="442"/>
                    <a:pt x="52" y="443"/>
                    <a:pt x="52" y="449"/>
                  </a:cubicBezTo>
                  <a:cubicBezTo>
                    <a:pt x="52" y="452"/>
                    <a:pt x="54" y="454"/>
                    <a:pt x="54" y="456"/>
                  </a:cubicBezTo>
                  <a:cubicBezTo>
                    <a:pt x="55" y="459"/>
                    <a:pt x="55" y="460"/>
                    <a:pt x="55" y="462"/>
                  </a:cubicBezTo>
                  <a:cubicBezTo>
                    <a:pt x="57" y="467"/>
                    <a:pt x="60" y="468"/>
                    <a:pt x="62" y="472"/>
                  </a:cubicBezTo>
                  <a:cubicBezTo>
                    <a:pt x="64" y="476"/>
                    <a:pt x="65" y="478"/>
                    <a:pt x="68" y="480"/>
                  </a:cubicBezTo>
                  <a:cubicBezTo>
                    <a:pt x="70" y="483"/>
                    <a:pt x="71" y="485"/>
                    <a:pt x="72" y="488"/>
                  </a:cubicBezTo>
                  <a:cubicBezTo>
                    <a:pt x="74" y="491"/>
                    <a:pt x="76" y="491"/>
                    <a:pt x="78" y="492"/>
                  </a:cubicBezTo>
                  <a:cubicBezTo>
                    <a:pt x="84" y="494"/>
                    <a:pt x="88" y="494"/>
                    <a:pt x="91" y="499"/>
                  </a:cubicBezTo>
                  <a:cubicBezTo>
                    <a:pt x="86" y="502"/>
                    <a:pt x="81" y="502"/>
                    <a:pt x="75" y="502"/>
                  </a:cubicBezTo>
                  <a:cubicBezTo>
                    <a:pt x="75" y="507"/>
                    <a:pt x="77" y="509"/>
                    <a:pt x="78" y="512"/>
                  </a:cubicBezTo>
                  <a:cubicBezTo>
                    <a:pt x="80" y="518"/>
                    <a:pt x="81" y="523"/>
                    <a:pt x="82" y="529"/>
                  </a:cubicBezTo>
                  <a:cubicBezTo>
                    <a:pt x="82" y="529"/>
                    <a:pt x="82" y="529"/>
                    <a:pt x="82" y="529"/>
                  </a:cubicBezTo>
                  <a:cubicBezTo>
                    <a:pt x="84" y="529"/>
                    <a:pt x="85" y="529"/>
                    <a:pt x="87" y="529"/>
                  </a:cubicBezTo>
                  <a:cubicBezTo>
                    <a:pt x="95" y="529"/>
                    <a:pt x="99" y="527"/>
                    <a:pt x="106" y="525"/>
                  </a:cubicBezTo>
                  <a:cubicBezTo>
                    <a:pt x="112" y="524"/>
                    <a:pt x="115" y="525"/>
                    <a:pt x="121" y="524"/>
                  </a:cubicBezTo>
                  <a:cubicBezTo>
                    <a:pt x="122" y="527"/>
                    <a:pt x="123" y="529"/>
                    <a:pt x="123" y="532"/>
                  </a:cubicBezTo>
                  <a:cubicBezTo>
                    <a:pt x="123" y="547"/>
                    <a:pt x="123" y="547"/>
                    <a:pt x="123" y="547"/>
                  </a:cubicBezTo>
                  <a:cubicBezTo>
                    <a:pt x="123" y="548"/>
                    <a:pt x="123" y="549"/>
                    <a:pt x="123" y="550"/>
                  </a:cubicBezTo>
                  <a:cubicBezTo>
                    <a:pt x="124" y="555"/>
                    <a:pt x="126" y="557"/>
                    <a:pt x="128" y="560"/>
                  </a:cubicBezTo>
                  <a:cubicBezTo>
                    <a:pt x="129" y="564"/>
                    <a:pt x="130" y="566"/>
                    <a:pt x="132" y="569"/>
                  </a:cubicBezTo>
                  <a:cubicBezTo>
                    <a:pt x="135" y="573"/>
                    <a:pt x="138" y="573"/>
                    <a:pt x="142" y="576"/>
                  </a:cubicBezTo>
                  <a:cubicBezTo>
                    <a:pt x="146" y="579"/>
                    <a:pt x="149" y="582"/>
                    <a:pt x="155" y="582"/>
                  </a:cubicBezTo>
                  <a:cubicBezTo>
                    <a:pt x="160" y="582"/>
                    <a:pt x="162" y="579"/>
                    <a:pt x="167" y="579"/>
                  </a:cubicBezTo>
                  <a:cubicBezTo>
                    <a:pt x="172" y="579"/>
                    <a:pt x="173" y="586"/>
                    <a:pt x="178" y="586"/>
                  </a:cubicBezTo>
                  <a:cubicBezTo>
                    <a:pt x="180" y="586"/>
                    <a:pt x="181" y="585"/>
                    <a:pt x="183" y="584"/>
                  </a:cubicBezTo>
                  <a:cubicBezTo>
                    <a:pt x="190" y="582"/>
                    <a:pt x="194" y="581"/>
                    <a:pt x="201" y="579"/>
                  </a:cubicBezTo>
                  <a:cubicBezTo>
                    <a:pt x="203" y="583"/>
                    <a:pt x="203" y="586"/>
                    <a:pt x="204" y="589"/>
                  </a:cubicBezTo>
                  <a:cubicBezTo>
                    <a:pt x="206" y="593"/>
                    <a:pt x="208" y="593"/>
                    <a:pt x="211" y="595"/>
                  </a:cubicBezTo>
                  <a:cubicBezTo>
                    <a:pt x="215" y="597"/>
                    <a:pt x="218" y="600"/>
                    <a:pt x="222" y="600"/>
                  </a:cubicBezTo>
                  <a:cubicBezTo>
                    <a:pt x="227" y="600"/>
                    <a:pt x="230" y="597"/>
                    <a:pt x="233" y="595"/>
                  </a:cubicBezTo>
                  <a:cubicBezTo>
                    <a:pt x="235" y="594"/>
                    <a:pt x="236" y="591"/>
                    <a:pt x="238" y="591"/>
                  </a:cubicBezTo>
                  <a:cubicBezTo>
                    <a:pt x="242" y="591"/>
                    <a:pt x="243" y="595"/>
                    <a:pt x="245" y="596"/>
                  </a:cubicBezTo>
                  <a:cubicBezTo>
                    <a:pt x="247" y="598"/>
                    <a:pt x="249" y="599"/>
                    <a:pt x="251" y="600"/>
                  </a:cubicBezTo>
                  <a:cubicBezTo>
                    <a:pt x="253" y="601"/>
                    <a:pt x="255" y="602"/>
                    <a:pt x="257" y="603"/>
                  </a:cubicBezTo>
                  <a:cubicBezTo>
                    <a:pt x="259" y="604"/>
                    <a:pt x="261" y="605"/>
                    <a:pt x="261" y="606"/>
                  </a:cubicBezTo>
                  <a:cubicBezTo>
                    <a:pt x="261" y="610"/>
                    <a:pt x="258" y="611"/>
                    <a:pt x="257" y="614"/>
                  </a:cubicBezTo>
                  <a:cubicBezTo>
                    <a:pt x="256" y="617"/>
                    <a:pt x="256" y="619"/>
                    <a:pt x="256" y="622"/>
                  </a:cubicBezTo>
                  <a:cubicBezTo>
                    <a:pt x="256" y="627"/>
                    <a:pt x="260" y="630"/>
                    <a:pt x="261" y="635"/>
                  </a:cubicBezTo>
                  <a:cubicBezTo>
                    <a:pt x="262" y="638"/>
                    <a:pt x="264" y="641"/>
                    <a:pt x="267" y="641"/>
                  </a:cubicBezTo>
                  <a:cubicBezTo>
                    <a:pt x="276" y="640"/>
                    <a:pt x="276" y="640"/>
                    <a:pt x="276" y="640"/>
                  </a:cubicBezTo>
                  <a:cubicBezTo>
                    <a:pt x="278" y="641"/>
                    <a:pt x="279" y="641"/>
                    <a:pt x="280" y="642"/>
                  </a:cubicBezTo>
                  <a:cubicBezTo>
                    <a:pt x="282" y="644"/>
                    <a:pt x="282" y="647"/>
                    <a:pt x="282" y="650"/>
                  </a:cubicBezTo>
                  <a:cubicBezTo>
                    <a:pt x="283" y="654"/>
                    <a:pt x="284" y="656"/>
                    <a:pt x="285" y="660"/>
                  </a:cubicBezTo>
                  <a:cubicBezTo>
                    <a:pt x="287" y="667"/>
                    <a:pt x="290" y="670"/>
                    <a:pt x="296" y="672"/>
                  </a:cubicBezTo>
                  <a:cubicBezTo>
                    <a:pt x="299" y="674"/>
                    <a:pt x="301" y="675"/>
                    <a:pt x="304" y="675"/>
                  </a:cubicBezTo>
                  <a:cubicBezTo>
                    <a:pt x="311" y="675"/>
                    <a:pt x="313" y="666"/>
                    <a:pt x="314" y="659"/>
                  </a:cubicBezTo>
                  <a:cubicBezTo>
                    <a:pt x="314" y="657"/>
                    <a:pt x="312" y="655"/>
                    <a:pt x="314" y="653"/>
                  </a:cubicBezTo>
                  <a:cubicBezTo>
                    <a:pt x="315" y="652"/>
                    <a:pt x="316" y="652"/>
                    <a:pt x="318" y="651"/>
                  </a:cubicBezTo>
                  <a:cubicBezTo>
                    <a:pt x="320" y="650"/>
                    <a:pt x="321" y="649"/>
                    <a:pt x="324" y="649"/>
                  </a:cubicBezTo>
                  <a:cubicBezTo>
                    <a:pt x="328" y="661"/>
                    <a:pt x="326" y="668"/>
                    <a:pt x="328" y="680"/>
                  </a:cubicBezTo>
                  <a:cubicBezTo>
                    <a:pt x="329" y="685"/>
                    <a:pt x="331" y="687"/>
                    <a:pt x="334" y="691"/>
                  </a:cubicBezTo>
                  <a:cubicBezTo>
                    <a:pt x="332" y="690"/>
                    <a:pt x="332" y="690"/>
                    <a:pt x="332" y="690"/>
                  </a:cubicBezTo>
                  <a:cubicBezTo>
                    <a:pt x="336" y="694"/>
                    <a:pt x="339" y="694"/>
                    <a:pt x="342" y="698"/>
                  </a:cubicBezTo>
                  <a:cubicBezTo>
                    <a:pt x="345" y="702"/>
                    <a:pt x="347" y="706"/>
                    <a:pt x="353" y="706"/>
                  </a:cubicBezTo>
                  <a:cubicBezTo>
                    <a:pt x="355" y="706"/>
                    <a:pt x="357" y="707"/>
                    <a:pt x="358" y="705"/>
                  </a:cubicBezTo>
                  <a:cubicBezTo>
                    <a:pt x="360" y="702"/>
                    <a:pt x="360" y="699"/>
                    <a:pt x="360" y="695"/>
                  </a:cubicBezTo>
                  <a:cubicBezTo>
                    <a:pt x="360" y="694"/>
                    <a:pt x="360" y="692"/>
                    <a:pt x="361" y="691"/>
                  </a:cubicBezTo>
                  <a:cubicBezTo>
                    <a:pt x="362" y="690"/>
                    <a:pt x="363" y="691"/>
                    <a:pt x="365" y="690"/>
                  </a:cubicBezTo>
                  <a:cubicBezTo>
                    <a:pt x="366" y="690"/>
                    <a:pt x="367" y="689"/>
                    <a:pt x="369" y="688"/>
                  </a:cubicBezTo>
                  <a:cubicBezTo>
                    <a:pt x="375" y="686"/>
                    <a:pt x="379" y="687"/>
                    <a:pt x="384" y="684"/>
                  </a:cubicBezTo>
                  <a:cubicBezTo>
                    <a:pt x="389" y="682"/>
                    <a:pt x="391" y="679"/>
                    <a:pt x="395" y="679"/>
                  </a:cubicBezTo>
                  <a:cubicBezTo>
                    <a:pt x="398" y="679"/>
                    <a:pt x="400" y="680"/>
                    <a:pt x="402" y="680"/>
                  </a:cubicBezTo>
                  <a:cubicBezTo>
                    <a:pt x="406" y="680"/>
                    <a:pt x="407" y="678"/>
                    <a:pt x="411" y="678"/>
                  </a:cubicBezTo>
                  <a:cubicBezTo>
                    <a:pt x="414" y="678"/>
                    <a:pt x="414" y="681"/>
                    <a:pt x="415" y="683"/>
                  </a:cubicBezTo>
                  <a:cubicBezTo>
                    <a:pt x="417" y="686"/>
                    <a:pt x="418" y="687"/>
                    <a:pt x="420" y="689"/>
                  </a:cubicBezTo>
                  <a:cubicBezTo>
                    <a:pt x="420" y="690"/>
                    <a:pt x="420" y="691"/>
                    <a:pt x="420" y="691"/>
                  </a:cubicBezTo>
                  <a:cubicBezTo>
                    <a:pt x="421" y="693"/>
                    <a:pt x="423" y="694"/>
                    <a:pt x="424" y="695"/>
                  </a:cubicBezTo>
                  <a:cubicBezTo>
                    <a:pt x="427" y="698"/>
                    <a:pt x="429" y="699"/>
                    <a:pt x="432" y="702"/>
                  </a:cubicBezTo>
                  <a:cubicBezTo>
                    <a:pt x="440" y="709"/>
                    <a:pt x="447" y="711"/>
                    <a:pt x="456" y="717"/>
                  </a:cubicBezTo>
                  <a:cubicBezTo>
                    <a:pt x="456" y="717"/>
                    <a:pt x="456" y="717"/>
                    <a:pt x="456" y="717"/>
                  </a:cubicBezTo>
                  <a:cubicBezTo>
                    <a:pt x="456" y="713"/>
                    <a:pt x="456" y="713"/>
                    <a:pt x="456" y="713"/>
                  </a:cubicBezTo>
                  <a:cubicBezTo>
                    <a:pt x="456" y="708"/>
                    <a:pt x="456" y="705"/>
                    <a:pt x="457" y="700"/>
                  </a:cubicBezTo>
                  <a:cubicBezTo>
                    <a:pt x="458" y="695"/>
                    <a:pt x="459" y="693"/>
                    <a:pt x="459" y="688"/>
                  </a:cubicBezTo>
                  <a:cubicBezTo>
                    <a:pt x="459" y="678"/>
                    <a:pt x="458" y="673"/>
                    <a:pt x="457" y="663"/>
                  </a:cubicBezTo>
                  <a:cubicBezTo>
                    <a:pt x="457" y="660"/>
                    <a:pt x="456" y="658"/>
                    <a:pt x="455" y="655"/>
                  </a:cubicBezTo>
                  <a:cubicBezTo>
                    <a:pt x="455" y="651"/>
                    <a:pt x="455" y="648"/>
                    <a:pt x="454" y="643"/>
                  </a:cubicBezTo>
                  <a:cubicBezTo>
                    <a:pt x="453" y="639"/>
                    <a:pt x="451" y="636"/>
                    <a:pt x="451" y="631"/>
                  </a:cubicBezTo>
                  <a:cubicBezTo>
                    <a:pt x="451" y="626"/>
                    <a:pt x="449" y="624"/>
                    <a:pt x="447" y="619"/>
                  </a:cubicBezTo>
                  <a:cubicBezTo>
                    <a:pt x="455" y="618"/>
                    <a:pt x="459" y="616"/>
                    <a:pt x="466" y="615"/>
                  </a:cubicBezTo>
                  <a:cubicBezTo>
                    <a:pt x="469" y="615"/>
                    <a:pt x="470" y="615"/>
                    <a:pt x="472" y="615"/>
                  </a:cubicBezTo>
                  <a:cubicBezTo>
                    <a:pt x="477" y="614"/>
                    <a:pt x="478" y="609"/>
                    <a:pt x="479" y="604"/>
                  </a:cubicBezTo>
                  <a:cubicBezTo>
                    <a:pt x="480" y="599"/>
                    <a:pt x="480" y="596"/>
                    <a:pt x="481" y="590"/>
                  </a:cubicBezTo>
                  <a:cubicBezTo>
                    <a:pt x="488" y="592"/>
                    <a:pt x="492" y="592"/>
                    <a:pt x="498" y="594"/>
                  </a:cubicBezTo>
                  <a:cubicBezTo>
                    <a:pt x="502" y="595"/>
                    <a:pt x="504" y="598"/>
                    <a:pt x="509" y="600"/>
                  </a:cubicBezTo>
                  <a:cubicBezTo>
                    <a:pt x="511" y="601"/>
                    <a:pt x="513" y="601"/>
                    <a:pt x="515" y="602"/>
                  </a:cubicBezTo>
                  <a:cubicBezTo>
                    <a:pt x="522" y="604"/>
                    <a:pt x="526" y="606"/>
                    <a:pt x="534" y="606"/>
                  </a:cubicBezTo>
                  <a:cubicBezTo>
                    <a:pt x="536" y="606"/>
                    <a:pt x="539" y="606"/>
                    <a:pt x="541" y="604"/>
                  </a:cubicBezTo>
                  <a:cubicBezTo>
                    <a:pt x="543" y="603"/>
                    <a:pt x="542" y="600"/>
                    <a:pt x="543" y="598"/>
                  </a:cubicBezTo>
                  <a:cubicBezTo>
                    <a:pt x="543" y="597"/>
                    <a:pt x="544" y="595"/>
                    <a:pt x="544" y="594"/>
                  </a:cubicBezTo>
                  <a:cubicBezTo>
                    <a:pt x="544" y="590"/>
                    <a:pt x="543" y="587"/>
                    <a:pt x="545" y="583"/>
                  </a:cubicBezTo>
                  <a:cubicBezTo>
                    <a:pt x="546" y="581"/>
                    <a:pt x="548" y="580"/>
                    <a:pt x="550" y="578"/>
                  </a:cubicBezTo>
                  <a:cubicBezTo>
                    <a:pt x="554" y="576"/>
                    <a:pt x="555" y="575"/>
                    <a:pt x="558" y="571"/>
                  </a:cubicBezTo>
                  <a:cubicBezTo>
                    <a:pt x="560" y="568"/>
                    <a:pt x="560" y="565"/>
                    <a:pt x="561" y="561"/>
                  </a:cubicBezTo>
                  <a:cubicBezTo>
                    <a:pt x="562" y="559"/>
                    <a:pt x="563" y="557"/>
                    <a:pt x="564" y="555"/>
                  </a:cubicBezTo>
                  <a:cubicBezTo>
                    <a:pt x="566" y="550"/>
                    <a:pt x="567" y="546"/>
                    <a:pt x="569" y="541"/>
                  </a:cubicBezTo>
                  <a:cubicBezTo>
                    <a:pt x="572" y="534"/>
                    <a:pt x="578" y="532"/>
                    <a:pt x="581" y="525"/>
                  </a:cubicBezTo>
                  <a:cubicBezTo>
                    <a:pt x="583" y="520"/>
                    <a:pt x="582" y="516"/>
                    <a:pt x="583" y="511"/>
                  </a:cubicBezTo>
                  <a:cubicBezTo>
                    <a:pt x="583" y="507"/>
                    <a:pt x="584" y="504"/>
                    <a:pt x="586" y="501"/>
                  </a:cubicBezTo>
                  <a:cubicBezTo>
                    <a:pt x="587" y="499"/>
                    <a:pt x="589" y="497"/>
                    <a:pt x="589" y="495"/>
                  </a:cubicBezTo>
                  <a:cubicBezTo>
                    <a:pt x="589" y="482"/>
                    <a:pt x="589" y="482"/>
                    <a:pt x="589" y="482"/>
                  </a:cubicBezTo>
                  <a:cubicBezTo>
                    <a:pt x="589" y="479"/>
                    <a:pt x="590" y="477"/>
                    <a:pt x="591" y="474"/>
                  </a:cubicBezTo>
                  <a:cubicBezTo>
                    <a:pt x="592" y="472"/>
                    <a:pt x="595" y="473"/>
                    <a:pt x="595" y="471"/>
                  </a:cubicBezTo>
                  <a:cubicBezTo>
                    <a:pt x="596" y="470"/>
                    <a:pt x="595" y="468"/>
                    <a:pt x="595" y="467"/>
                  </a:cubicBezTo>
                  <a:cubicBezTo>
                    <a:pt x="596" y="461"/>
                    <a:pt x="595" y="456"/>
                    <a:pt x="596" y="450"/>
                  </a:cubicBezTo>
                  <a:cubicBezTo>
                    <a:pt x="598" y="444"/>
                    <a:pt x="605" y="445"/>
                    <a:pt x="610" y="441"/>
                  </a:cubicBezTo>
                  <a:cubicBezTo>
                    <a:pt x="616" y="438"/>
                    <a:pt x="618" y="433"/>
                    <a:pt x="618" y="426"/>
                  </a:cubicBezTo>
                  <a:cubicBezTo>
                    <a:pt x="618" y="422"/>
                    <a:pt x="616" y="420"/>
                    <a:pt x="615" y="417"/>
                  </a:cubicBezTo>
                  <a:cubicBezTo>
                    <a:pt x="613" y="413"/>
                    <a:pt x="614" y="410"/>
                    <a:pt x="614" y="405"/>
                  </a:cubicBezTo>
                  <a:cubicBezTo>
                    <a:pt x="614" y="400"/>
                    <a:pt x="613" y="397"/>
                    <a:pt x="615" y="392"/>
                  </a:cubicBezTo>
                  <a:cubicBezTo>
                    <a:pt x="616" y="390"/>
                    <a:pt x="618" y="390"/>
                    <a:pt x="618" y="388"/>
                  </a:cubicBezTo>
                  <a:cubicBezTo>
                    <a:pt x="618" y="385"/>
                    <a:pt x="616" y="384"/>
                    <a:pt x="613" y="383"/>
                  </a:cubicBezTo>
                  <a:cubicBezTo>
                    <a:pt x="612" y="382"/>
                    <a:pt x="611" y="381"/>
                    <a:pt x="609" y="381"/>
                  </a:cubicBezTo>
                  <a:cubicBezTo>
                    <a:pt x="597" y="381"/>
                    <a:pt x="597" y="381"/>
                    <a:pt x="597" y="381"/>
                  </a:cubicBezTo>
                  <a:cubicBezTo>
                    <a:pt x="593" y="381"/>
                    <a:pt x="591" y="383"/>
                    <a:pt x="587" y="384"/>
                  </a:cubicBezTo>
                  <a:cubicBezTo>
                    <a:pt x="584" y="385"/>
                    <a:pt x="581" y="385"/>
                    <a:pt x="577" y="386"/>
                  </a:cubicBezTo>
                  <a:cubicBezTo>
                    <a:pt x="574" y="388"/>
                    <a:pt x="572" y="389"/>
                    <a:pt x="569" y="391"/>
                  </a:cubicBezTo>
                  <a:cubicBezTo>
                    <a:pt x="563" y="394"/>
                    <a:pt x="559" y="395"/>
                    <a:pt x="553" y="398"/>
                  </a:cubicBezTo>
                  <a:cubicBezTo>
                    <a:pt x="548" y="401"/>
                    <a:pt x="546" y="404"/>
                    <a:pt x="541" y="406"/>
                  </a:cubicBezTo>
                  <a:cubicBezTo>
                    <a:pt x="536" y="409"/>
                    <a:pt x="532" y="409"/>
                    <a:pt x="527" y="411"/>
                  </a:cubicBezTo>
                  <a:cubicBezTo>
                    <a:pt x="521" y="413"/>
                    <a:pt x="521" y="418"/>
                    <a:pt x="518" y="423"/>
                  </a:cubicBezTo>
                  <a:cubicBezTo>
                    <a:pt x="517" y="426"/>
                    <a:pt x="513" y="425"/>
                    <a:pt x="510" y="425"/>
                  </a:cubicBezTo>
                  <a:cubicBezTo>
                    <a:pt x="508" y="425"/>
                    <a:pt x="507" y="426"/>
                    <a:pt x="504" y="426"/>
                  </a:cubicBezTo>
                  <a:cubicBezTo>
                    <a:pt x="499" y="428"/>
                    <a:pt x="496" y="429"/>
                    <a:pt x="490" y="429"/>
                  </a:cubicBezTo>
                  <a:cubicBezTo>
                    <a:pt x="483" y="429"/>
                    <a:pt x="479" y="424"/>
                    <a:pt x="472" y="424"/>
                  </a:cubicBezTo>
                  <a:cubicBezTo>
                    <a:pt x="461" y="424"/>
                    <a:pt x="461" y="424"/>
                    <a:pt x="461" y="424"/>
                  </a:cubicBezTo>
                  <a:cubicBezTo>
                    <a:pt x="458" y="424"/>
                    <a:pt x="456" y="426"/>
                    <a:pt x="453" y="426"/>
                  </a:cubicBezTo>
                  <a:cubicBezTo>
                    <a:pt x="450" y="426"/>
                    <a:pt x="451" y="422"/>
                    <a:pt x="450" y="419"/>
                  </a:cubicBezTo>
                  <a:cubicBezTo>
                    <a:pt x="449" y="415"/>
                    <a:pt x="446" y="414"/>
                    <a:pt x="443" y="412"/>
                  </a:cubicBezTo>
                  <a:cubicBezTo>
                    <a:pt x="437" y="409"/>
                    <a:pt x="436" y="403"/>
                    <a:pt x="436" y="396"/>
                  </a:cubicBezTo>
                  <a:cubicBezTo>
                    <a:pt x="436" y="374"/>
                    <a:pt x="436" y="374"/>
                    <a:pt x="436" y="374"/>
                  </a:cubicBezTo>
                  <a:cubicBezTo>
                    <a:pt x="436" y="370"/>
                    <a:pt x="433" y="369"/>
                    <a:pt x="431" y="366"/>
                  </a:cubicBezTo>
                  <a:cubicBezTo>
                    <a:pt x="429" y="363"/>
                    <a:pt x="428" y="361"/>
                    <a:pt x="428" y="357"/>
                  </a:cubicBezTo>
                  <a:cubicBezTo>
                    <a:pt x="428" y="353"/>
                    <a:pt x="430" y="351"/>
                    <a:pt x="431" y="348"/>
                  </a:cubicBezTo>
                  <a:cubicBezTo>
                    <a:pt x="429" y="347"/>
                    <a:pt x="429" y="347"/>
                    <a:pt x="429" y="347"/>
                  </a:cubicBezTo>
                  <a:cubicBezTo>
                    <a:pt x="426" y="348"/>
                    <a:pt x="424" y="348"/>
                    <a:pt x="421" y="348"/>
                  </a:cubicBezTo>
                  <a:cubicBezTo>
                    <a:pt x="415" y="348"/>
                    <a:pt x="411" y="347"/>
                    <a:pt x="407" y="343"/>
                  </a:cubicBezTo>
                  <a:cubicBezTo>
                    <a:pt x="402" y="339"/>
                    <a:pt x="400" y="337"/>
                    <a:pt x="397" y="332"/>
                  </a:cubicBezTo>
                  <a:cubicBezTo>
                    <a:pt x="391" y="322"/>
                    <a:pt x="387" y="314"/>
                    <a:pt x="376" y="310"/>
                  </a:cubicBezTo>
                  <a:cubicBezTo>
                    <a:pt x="374" y="309"/>
                    <a:pt x="373" y="308"/>
                    <a:pt x="370" y="308"/>
                  </a:cubicBezTo>
                  <a:cubicBezTo>
                    <a:pt x="365" y="308"/>
                    <a:pt x="363" y="312"/>
                    <a:pt x="358" y="312"/>
                  </a:cubicBezTo>
                  <a:cubicBezTo>
                    <a:pt x="355" y="312"/>
                    <a:pt x="353" y="310"/>
                    <a:pt x="350" y="308"/>
                  </a:cubicBezTo>
                  <a:cubicBezTo>
                    <a:pt x="347" y="306"/>
                    <a:pt x="345" y="305"/>
                    <a:pt x="342" y="303"/>
                  </a:cubicBezTo>
                  <a:cubicBezTo>
                    <a:pt x="341" y="302"/>
                    <a:pt x="341" y="300"/>
                    <a:pt x="339" y="299"/>
                  </a:cubicBezTo>
                  <a:cubicBezTo>
                    <a:pt x="337" y="299"/>
                    <a:pt x="336" y="299"/>
                    <a:pt x="335" y="299"/>
                  </a:cubicBezTo>
                  <a:cubicBezTo>
                    <a:pt x="332" y="298"/>
                    <a:pt x="330" y="295"/>
                    <a:pt x="327" y="295"/>
                  </a:cubicBezTo>
                  <a:cubicBezTo>
                    <a:pt x="322" y="295"/>
                    <a:pt x="320" y="300"/>
                    <a:pt x="315" y="300"/>
                  </a:cubicBezTo>
                  <a:cubicBezTo>
                    <a:pt x="313" y="300"/>
                    <a:pt x="312" y="300"/>
                    <a:pt x="311" y="299"/>
                  </a:cubicBezTo>
                  <a:cubicBezTo>
                    <a:pt x="303" y="297"/>
                    <a:pt x="299" y="294"/>
                    <a:pt x="295" y="287"/>
                  </a:cubicBezTo>
                  <a:cubicBezTo>
                    <a:pt x="291" y="282"/>
                    <a:pt x="289" y="279"/>
                    <a:pt x="286" y="273"/>
                  </a:cubicBezTo>
                  <a:cubicBezTo>
                    <a:pt x="286" y="268"/>
                    <a:pt x="286" y="268"/>
                    <a:pt x="286" y="268"/>
                  </a:cubicBezTo>
                  <a:cubicBezTo>
                    <a:pt x="286" y="261"/>
                    <a:pt x="290" y="258"/>
                    <a:pt x="290" y="251"/>
                  </a:cubicBezTo>
                  <a:cubicBezTo>
                    <a:pt x="290" y="250"/>
                    <a:pt x="289" y="250"/>
                    <a:pt x="289" y="249"/>
                  </a:cubicBezTo>
                  <a:cubicBezTo>
                    <a:pt x="288" y="246"/>
                    <a:pt x="287" y="244"/>
                    <a:pt x="285" y="241"/>
                  </a:cubicBezTo>
                  <a:cubicBezTo>
                    <a:pt x="283" y="238"/>
                    <a:pt x="282" y="236"/>
                    <a:pt x="280" y="233"/>
                  </a:cubicBezTo>
                  <a:cubicBezTo>
                    <a:pt x="277" y="226"/>
                    <a:pt x="279" y="221"/>
                    <a:pt x="275" y="215"/>
                  </a:cubicBezTo>
                  <a:cubicBezTo>
                    <a:pt x="273" y="210"/>
                    <a:pt x="270" y="207"/>
                    <a:pt x="266" y="203"/>
                  </a:cubicBezTo>
                  <a:cubicBezTo>
                    <a:pt x="265" y="201"/>
                    <a:pt x="264" y="201"/>
                    <a:pt x="263" y="199"/>
                  </a:cubicBezTo>
                  <a:cubicBezTo>
                    <a:pt x="261" y="195"/>
                    <a:pt x="260" y="193"/>
                    <a:pt x="259" y="189"/>
                  </a:cubicBezTo>
                  <a:cubicBezTo>
                    <a:pt x="258" y="184"/>
                    <a:pt x="256" y="181"/>
                    <a:pt x="256" y="175"/>
                  </a:cubicBezTo>
                  <a:cubicBezTo>
                    <a:pt x="256" y="173"/>
                    <a:pt x="256" y="172"/>
                    <a:pt x="256" y="170"/>
                  </a:cubicBezTo>
                  <a:cubicBezTo>
                    <a:pt x="257" y="169"/>
                    <a:pt x="258" y="168"/>
                    <a:pt x="258" y="167"/>
                  </a:cubicBezTo>
                  <a:cubicBezTo>
                    <a:pt x="258" y="165"/>
                    <a:pt x="255" y="164"/>
                    <a:pt x="254" y="162"/>
                  </a:cubicBezTo>
                  <a:cubicBezTo>
                    <a:pt x="252" y="161"/>
                    <a:pt x="251" y="159"/>
                    <a:pt x="250" y="156"/>
                  </a:cubicBezTo>
                  <a:cubicBezTo>
                    <a:pt x="248" y="152"/>
                    <a:pt x="250" y="149"/>
                    <a:pt x="249" y="144"/>
                  </a:cubicBezTo>
                  <a:cubicBezTo>
                    <a:pt x="248" y="139"/>
                    <a:pt x="245" y="137"/>
                    <a:pt x="243" y="132"/>
                  </a:cubicBezTo>
                  <a:cubicBezTo>
                    <a:pt x="242" y="129"/>
                    <a:pt x="241" y="127"/>
                    <a:pt x="240" y="124"/>
                  </a:cubicBezTo>
                  <a:cubicBezTo>
                    <a:pt x="239" y="122"/>
                    <a:pt x="236" y="122"/>
                    <a:pt x="236" y="119"/>
                  </a:cubicBezTo>
                  <a:cubicBezTo>
                    <a:pt x="236" y="116"/>
                    <a:pt x="239" y="114"/>
                    <a:pt x="239" y="110"/>
                  </a:cubicBezTo>
                  <a:cubicBezTo>
                    <a:pt x="239" y="106"/>
                    <a:pt x="230" y="108"/>
                    <a:pt x="230" y="104"/>
                  </a:cubicBezTo>
                  <a:cubicBezTo>
                    <a:pt x="230" y="102"/>
                    <a:pt x="232" y="100"/>
                    <a:pt x="232" y="97"/>
                  </a:cubicBezTo>
                  <a:cubicBezTo>
                    <a:pt x="232" y="94"/>
                    <a:pt x="229" y="92"/>
                    <a:pt x="228" y="88"/>
                  </a:cubicBezTo>
                  <a:cubicBezTo>
                    <a:pt x="227" y="84"/>
                    <a:pt x="227" y="80"/>
                    <a:pt x="223" y="77"/>
                  </a:cubicBezTo>
                  <a:cubicBezTo>
                    <a:pt x="221" y="75"/>
                    <a:pt x="219" y="75"/>
                    <a:pt x="218" y="72"/>
                  </a:cubicBezTo>
                  <a:cubicBezTo>
                    <a:pt x="216" y="70"/>
                    <a:pt x="218" y="66"/>
                    <a:pt x="216" y="64"/>
                  </a:cubicBezTo>
                  <a:cubicBezTo>
                    <a:pt x="215" y="64"/>
                    <a:pt x="213" y="64"/>
                    <a:pt x="212" y="63"/>
                  </a:cubicBezTo>
                  <a:cubicBezTo>
                    <a:pt x="210" y="62"/>
                    <a:pt x="210" y="59"/>
                    <a:pt x="209" y="57"/>
                  </a:cubicBezTo>
                  <a:cubicBezTo>
                    <a:pt x="207" y="55"/>
                    <a:pt x="205" y="55"/>
                    <a:pt x="203" y="53"/>
                  </a:cubicBezTo>
                  <a:cubicBezTo>
                    <a:pt x="203" y="52"/>
                    <a:pt x="203" y="50"/>
                    <a:pt x="203" y="49"/>
                  </a:cubicBezTo>
                  <a:cubicBezTo>
                    <a:pt x="203" y="46"/>
                    <a:pt x="204" y="43"/>
                    <a:pt x="202" y="41"/>
                  </a:cubicBezTo>
                  <a:cubicBezTo>
                    <a:pt x="201" y="40"/>
                    <a:pt x="199" y="40"/>
                    <a:pt x="198" y="39"/>
                  </a:cubicBezTo>
                  <a:cubicBezTo>
                    <a:pt x="191" y="36"/>
                    <a:pt x="187" y="35"/>
                    <a:pt x="179" y="32"/>
                  </a:cubicBezTo>
                  <a:cubicBezTo>
                    <a:pt x="177" y="31"/>
                    <a:pt x="175" y="29"/>
                    <a:pt x="172" y="29"/>
                  </a:cubicBezTo>
                  <a:cubicBezTo>
                    <a:pt x="167" y="29"/>
                    <a:pt x="166" y="35"/>
                    <a:pt x="161" y="35"/>
                  </a:cubicBezTo>
                  <a:cubicBezTo>
                    <a:pt x="159" y="35"/>
                    <a:pt x="158" y="34"/>
                    <a:pt x="156" y="32"/>
                  </a:cubicBezTo>
                  <a:cubicBezTo>
                    <a:pt x="154" y="31"/>
                    <a:pt x="152" y="30"/>
                    <a:pt x="150" y="29"/>
                  </a:cubicBezTo>
                  <a:cubicBezTo>
                    <a:pt x="148" y="28"/>
                    <a:pt x="148" y="26"/>
                    <a:pt x="146" y="25"/>
                  </a:cubicBezTo>
                  <a:cubicBezTo>
                    <a:pt x="142" y="22"/>
                    <a:pt x="139" y="21"/>
                    <a:pt x="134" y="20"/>
                  </a:cubicBezTo>
                  <a:cubicBezTo>
                    <a:pt x="132" y="20"/>
                    <a:pt x="131" y="20"/>
                    <a:pt x="128" y="19"/>
                  </a:cubicBezTo>
                  <a:cubicBezTo>
                    <a:pt x="121" y="17"/>
                    <a:pt x="117" y="13"/>
                    <a:pt x="110" y="9"/>
                  </a:cubicBezTo>
                  <a:cubicBezTo>
                    <a:pt x="106" y="7"/>
                    <a:pt x="104" y="6"/>
                    <a:pt x="100" y="4"/>
                  </a:cubicBezTo>
                  <a:cubicBezTo>
                    <a:pt x="97" y="3"/>
                    <a:pt x="96" y="1"/>
                    <a:pt x="93" y="0"/>
                  </a:cubicBezTo>
                  <a:cubicBezTo>
                    <a:pt x="58" y="9"/>
                    <a:pt x="58" y="9"/>
                    <a:pt x="58" y="9"/>
                  </a:cubicBezTo>
                  <a:cubicBezTo>
                    <a:pt x="53" y="9"/>
                    <a:pt x="51" y="7"/>
                    <a:pt x="46" y="7"/>
                  </a:cubicBezTo>
                  <a:cubicBezTo>
                    <a:pt x="41" y="7"/>
                    <a:pt x="38" y="8"/>
                    <a:pt x="33" y="9"/>
                  </a:cubicBezTo>
                  <a:cubicBezTo>
                    <a:pt x="30" y="11"/>
                    <a:pt x="29" y="12"/>
                    <a:pt x="25" y="13"/>
                  </a:cubicBezTo>
                  <a:cubicBezTo>
                    <a:pt x="22" y="15"/>
                    <a:pt x="20" y="15"/>
                    <a:pt x="16" y="16"/>
                  </a:cubicBezTo>
                  <a:cubicBezTo>
                    <a:pt x="14" y="17"/>
                    <a:pt x="12" y="18"/>
                    <a:pt x="9" y="1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10"/>
            <p:cNvSpPr>
              <a:spLocks/>
            </p:cNvSpPr>
            <p:nvPr/>
          </p:nvSpPr>
          <p:spPr bwMode="auto">
            <a:xfrm>
              <a:off x="6024563" y="1833563"/>
              <a:ext cx="784225" cy="625475"/>
            </a:xfrm>
            <a:custGeom>
              <a:avLst/>
              <a:gdLst/>
              <a:ahLst/>
              <a:cxnLst>
                <a:cxn ang="0">
                  <a:pos x="88" y="1"/>
                </a:cxn>
                <a:cxn ang="0">
                  <a:pos x="105" y="23"/>
                </a:cxn>
                <a:cxn ang="0">
                  <a:pos x="114" y="45"/>
                </a:cxn>
                <a:cxn ang="0">
                  <a:pos x="149" y="55"/>
                </a:cxn>
                <a:cxn ang="0">
                  <a:pos x="183" y="55"/>
                </a:cxn>
                <a:cxn ang="0">
                  <a:pos x="204" y="76"/>
                </a:cxn>
                <a:cxn ang="0">
                  <a:pos x="227" y="72"/>
                </a:cxn>
                <a:cxn ang="0">
                  <a:pos x="243" y="82"/>
                </a:cxn>
                <a:cxn ang="0">
                  <a:pos x="243" y="111"/>
                </a:cxn>
                <a:cxn ang="0">
                  <a:pos x="262" y="118"/>
                </a:cxn>
                <a:cxn ang="0">
                  <a:pos x="278" y="148"/>
                </a:cxn>
                <a:cxn ang="0">
                  <a:pos x="296" y="129"/>
                </a:cxn>
                <a:cxn ang="0">
                  <a:pos x="310" y="156"/>
                </a:cxn>
                <a:cxn ang="0">
                  <a:pos x="324" y="174"/>
                </a:cxn>
                <a:cxn ang="0">
                  <a:pos x="342" y="171"/>
                </a:cxn>
                <a:cxn ang="0">
                  <a:pos x="351" y="164"/>
                </a:cxn>
                <a:cxn ang="0">
                  <a:pos x="384" y="156"/>
                </a:cxn>
                <a:cxn ang="0">
                  <a:pos x="402" y="165"/>
                </a:cxn>
                <a:cxn ang="0">
                  <a:pos x="414" y="178"/>
                </a:cxn>
                <a:cxn ang="0">
                  <a:pos x="438" y="196"/>
                </a:cxn>
                <a:cxn ang="0">
                  <a:pos x="407" y="230"/>
                </a:cxn>
                <a:cxn ang="0">
                  <a:pos x="407" y="244"/>
                </a:cxn>
                <a:cxn ang="0">
                  <a:pos x="393" y="216"/>
                </a:cxn>
                <a:cxn ang="0">
                  <a:pos x="375" y="221"/>
                </a:cxn>
                <a:cxn ang="0">
                  <a:pos x="371" y="249"/>
                </a:cxn>
                <a:cxn ang="0">
                  <a:pos x="346" y="265"/>
                </a:cxn>
                <a:cxn ang="0">
                  <a:pos x="316" y="278"/>
                </a:cxn>
                <a:cxn ang="0">
                  <a:pos x="304" y="287"/>
                </a:cxn>
                <a:cxn ang="0">
                  <a:pos x="289" y="308"/>
                </a:cxn>
                <a:cxn ang="0">
                  <a:pos x="237" y="294"/>
                </a:cxn>
                <a:cxn ang="0">
                  <a:pos x="224" y="307"/>
                </a:cxn>
                <a:cxn ang="0">
                  <a:pos x="186" y="348"/>
                </a:cxn>
                <a:cxn ang="0">
                  <a:pos x="180" y="349"/>
                </a:cxn>
                <a:cxn ang="0">
                  <a:pos x="176" y="310"/>
                </a:cxn>
                <a:cxn ang="0">
                  <a:pos x="167" y="282"/>
                </a:cxn>
                <a:cxn ang="0">
                  <a:pos x="141" y="207"/>
                </a:cxn>
                <a:cxn ang="0">
                  <a:pos x="128" y="224"/>
                </a:cxn>
                <a:cxn ang="0">
                  <a:pos x="104" y="195"/>
                </a:cxn>
                <a:cxn ang="0">
                  <a:pos x="90" y="193"/>
                </a:cxn>
                <a:cxn ang="0">
                  <a:pos x="77" y="184"/>
                </a:cxn>
                <a:cxn ang="0">
                  <a:pos x="73" y="152"/>
                </a:cxn>
                <a:cxn ang="0">
                  <a:pos x="66" y="116"/>
                </a:cxn>
                <a:cxn ang="0">
                  <a:pos x="34" y="136"/>
                </a:cxn>
                <a:cxn ang="0">
                  <a:pos x="16" y="111"/>
                </a:cxn>
                <a:cxn ang="0">
                  <a:pos x="17" y="49"/>
                </a:cxn>
                <a:cxn ang="0">
                  <a:pos x="4" y="21"/>
                </a:cxn>
                <a:cxn ang="0">
                  <a:pos x="21" y="23"/>
                </a:cxn>
                <a:cxn ang="0">
                  <a:pos x="34" y="29"/>
                </a:cxn>
                <a:cxn ang="0">
                  <a:pos x="53" y="35"/>
                </a:cxn>
                <a:cxn ang="0">
                  <a:pos x="62" y="15"/>
                </a:cxn>
              </a:cxnLst>
              <a:rect l="0" t="0" r="r" b="b"/>
              <a:pathLst>
                <a:path w="438" h="349">
                  <a:moveTo>
                    <a:pt x="64" y="5"/>
                  </a:moveTo>
                  <a:cubicBezTo>
                    <a:pt x="66" y="5"/>
                    <a:pt x="67" y="5"/>
                    <a:pt x="69" y="5"/>
                  </a:cubicBezTo>
                  <a:cubicBezTo>
                    <a:pt x="77" y="5"/>
                    <a:pt x="81" y="3"/>
                    <a:pt x="88" y="1"/>
                  </a:cubicBezTo>
                  <a:cubicBezTo>
                    <a:pt x="94" y="0"/>
                    <a:pt x="97" y="1"/>
                    <a:pt x="103" y="0"/>
                  </a:cubicBezTo>
                  <a:cubicBezTo>
                    <a:pt x="104" y="3"/>
                    <a:pt x="105" y="5"/>
                    <a:pt x="105" y="8"/>
                  </a:cubicBezTo>
                  <a:cubicBezTo>
                    <a:pt x="105" y="23"/>
                    <a:pt x="105" y="23"/>
                    <a:pt x="105" y="23"/>
                  </a:cubicBezTo>
                  <a:cubicBezTo>
                    <a:pt x="105" y="24"/>
                    <a:pt x="105" y="25"/>
                    <a:pt x="105" y="26"/>
                  </a:cubicBezTo>
                  <a:cubicBezTo>
                    <a:pt x="106" y="31"/>
                    <a:pt x="108" y="33"/>
                    <a:pt x="110" y="36"/>
                  </a:cubicBezTo>
                  <a:cubicBezTo>
                    <a:pt x="111" y="40"/>
                    <a:pt x="112" y="42"/>
                    <a:pt x="114" y="45"/>
                  </a:cubicBezTo>
                  <a:cubicBezTo>
                    <a:pt x="117" y="49"/>
                    <a:pt x="120" y="49"/>
                    <a:pt x="124" y="52"/>
                  </a:cubicBezTo>
                  <a:cubicBezTo>
                    <a:pt x="128" y="55"/>
                    <a:pt x="131" y="58"/>
                    <a:pt x="137" y="58"/>
                  </a:cubicBezTo>
                  <a:cubicBezTo>
                    <a:pt x="142" y="58"/>
                    <a:pt x="144" y="55"/>
                    <a:pt x="149" y="55"/>
                  </a:cubicBezTo>
                  <a:cubicBezTo>
                    <a:pt x="154" y="55"/>
                    <a:pt x="155" y="62"/>
                    <a:pt x="160" y="62"/>
                  </a:cubicBezTo>
                  <a:cubicBezTo>
                    <a:pt x="162" y="62"/>
                    <a:pt x="163" y="61"/>
                    <a:pt x="165" y="60"/>
                  </a:cubicBezTo>
                  <a:cubicBezTo>
                    <a:pt x="172" y="58"/>
                    <a:pt x="176" y="57"/>
                    <a:pt x="183" y="55"/>
                  </a:cubicBezTo>
                  <a:cubicBezTo>
                    <a:pt x="185" y="59"/>
                    <a:pt x="185" y="62"/>
                    <a:pt x="186" y="65"/>
                  </a:cubicBezTo>
                  <a:cubicBezTo>
                    <a:pt x="188" y="69"/>
                    <a:pt x="190" y="69"/>
                    <a:pt x="193" y="71"/>
                  </a:cubicBezTo>
                  <a:cubicBezTo>
                    <a:pt x="197" y="73"/>
                    <a:pt x="200" y="76"/>
                    <a:pt x="204" y="76"/>
                  </a:cubicBezTo>
                  <a:cubicBezTo>
                    <a:pt x="209" y="76"/>
                    <a:pt x="212" y="73"/>
                    <a:pt x="215" y="71"/>
                  </a:cubicBezTo>
                  <a:cubicBezTo>
                    <a:pt x="217" y="70"/>
                    <a:pt x="218" y="67"/>
                    <a:pt x="220" y="67"/>
                  </a:cubicBezTo>
                  <a:cubicBezTo>
                    <a:pt x="224" y="67"/>
                    <a:pt x="225" y="71"/>
                    <a:pt x="227" y="72"/>
                  </a:cubicBezTo>
                  <a:cubicBezTo>
                    <a:pt x="229" y="74"/>
                    <a:pt x="231" y="75"/>
                    <a:pt x="233" y="76"/>
                  </a:cubicBezTo>
                  <a:cubicBezTo>
                    <a:pt x="235" y="77"/>
                    <a:pt x="237" y="78"/>
                    <a:pt x="239" y="79"/>
                  </a:cubicBezTo>
                  <a:cubicBezTo>
                    <a:pt x="241" y="80"/>
                    <a:pt x="243" y="81"/>
                    <a:pt x="243" y="82"/>
                  </a:cubicBezTo>
                  <a:cubicBezTo>
                    <a:pt x="243" y="86"/>
                    <a:pt x="240" y="87"/>
                    <a:pt x="239" y="90"/>
                  </a:cubicBezTo>
                  <a:cubicBezTo>
                    <a:pt x="238" y="93"/>
                    <a:pt x="238" y="95"/>
                    <a:pt x="238" y="98"/>
                  </a:cubicBezTo>
                  <a:cubicBezTo>
                    <a:pt x="238" y="103"/>
                    <a:pt x="242" y="106"/>
                    <a:pt x="243" y="111"/>
                  </a:cubicBezTo>
                  <a:cubicBezTo>
                    <a:pt x="244" y="114"/>
                    <a:pt x="246" y="117"/>
                    <a:pt x="249" y="117"/>
                  </a:cubicBezTo>
                  <a:cubicBezTo>
                    <a:pt x="258" y="116"/>
                    <a:pt x="258" y="116"/>
                    <a:pt x="258" y="116"/>
                  </a:cubicBezTo>
                  <a:cubicBezTo>
                    <a:pt x="260" y="117"/>
                    <a:pt x="261" y="117"/>
                    <a:pt x="262" y="118"/>
                  </a:cubicBezTo>
                  <a:cubicBezTo>
                    <a:pt x="264" y="120"/>
                    <a:pt x="264" y="123"/>
                    <a:pt x="264" y="126"/>
                  </a:cubicBezTo>
                  <a:cubicBezTo>
                    <a:pt x="265" y="130"/>
                    <a:pt x="266" y="132"/>
                    <a:pt x="267" y="136"/>
                  </a:cubicBezTo>
                  <a:cubicBezTo>
                    <a:pt x="269" y="143"/>
                    <a:pt x="272" y="146"/>
                    <a:pt x="278" y="148"/>
                  </a:cubicBezTo>
                  <a:cubicBezTo>
                    <a:pt x="281" y="150"/>
                    <a:pt x="283" y="151"/>
                    <a:pt x="286" y="151"/>
                  </a:cubicBezTo>
                  <a:cubicBezTo>
                    <a:pt x="293" y="151"/>
                    <a:pt x="295" y="142"/>
                    <a:pt x="296" y="135"/>
                  </a:cubicBezTo>
                  <a:cubicBezTo>
                    <a:pt x="296" y="133"/>
                    <a:pt x="294" y="131"/>
                    <a:pt x="296" y="129"/>
                  </a:cubicBezTo>
                  <a:cubicBezTo>
                    <a:pt x="297" y="128"/>
                    <a:pt x="298" y="128"/>
                    <a:pt x="300" y="127"/>
                  </a:cubicBezTo>
                  <a:cubicBezTo>
                    <a:pt x="302" y="126"/>
                    <a:pt x="303" y="125"/>
                    <a:pt x="306" y="125"/>
                  </a:cubicBezTo>
                  <a:cubicBezTo>
                    <a:pt x="310" y="137"/>
                    <a:pt x="308" y="144"/>
                    <a:pt x="310" y="156"/>
                  </a:cubicBezTo>
                  <a:cubicBezTo>
                    <a:pt x="311" y="161"/>
                    <a:pt x="313" y="163"/>
                    <a:pt x="316" y="167"/>
                  </a:cubicBezTo>
                  <a:cubicBezTo>
                    <a:pt x="314" y="166"/>
                    <a:pt x="314" y="166"/>
                    <a:pt x="314" y="166"/>
                  </a:cubicBezTo>
                  <a:cubicBezTo>
                    <a:pt x="318" y="170"/>
                    <a:pt x="321" y="170"/>
                    <a:pt x="324" y="174"/>
                  </a:cubicBezTo>
                  <a:cubicBezTo>
                    <a:pt x="327" y="178"/>
                    <a:pt x="329" y="182"/>
                    <a:pt x="335" y="182"/>
                  </a:cubicBezTo>
                  <a:cubicBezTo>
                    <a:pt x="337" y="182"/>
                    <a:pt x="339" y="183"/>
                    <a:pt x="340" y="181"/>
                  </a:cubicBezTo>
                  <a:cubicBezTo>
                    <a:pt x="342" y="178"/>
                    <a:pt x="342" y="175"/>
                    <a:pt x="342" y="171"/>
                  </a:cubicBezTo>
                  <a:cubicBezTo>
                    <a:pt x="342" y="170"/>
                    <a:pt x="342" y="168"/>
                    <a:pt x="343" y="167"/>
                  </a:cubicBezTo>
                  <a:cubicBezTo>
                    <a:pt x="344" y="166"/>
                    <a:pt x="345" y="167"/>
                    <a:pt x="347" y="166"/>
                  </a:cubicBezTo>
                  <a:cubicBezTo>
                    <a:pt x="348" y="166"/>
                    <a:pt x="349" y="165"/>
                    <a:pt x="351" y="164"/>
                  </a:cubicBezTo>
                  <a:cubicBezTo>
                    <a:pt x="357" y="162"/>
                    <a:pt x="361" y="163"/>
                    <a:pt x="366" y="160"/>
                  </a:cubicBezTo>
                  <a:cubicBezTo>
                    <a:pt x="371" y="158"/>
                    <a:pt x="373" y="155"/>
                    <a:pt x="377" y="155"/>
                  </a:cubicBezTo>
                  <a:cubicBezTo>
                    <a:pt x="380" y="155"/>
                    <a:pt x="382" y="156"/>
                    <a:pt x="384" y="156"/>
                  </a:cubicBezTo>
                  <a:cubicBezTo>
                    <a:pt x="388" y="156"/>
                    <a:pt x="389" y="154"/>
                    <a:pt x="393" y="154"/>
                  </a:cubicBezTo>
                  <a:cubicBezTo>
                    <a:pt x="396" y="154"/>
                    <a:pt x="396" y="157"/>
                    <a:pt x="397" y="159"/>
                  </a:cubicBezTo>
                  <a:cubicBezTo>
                    <a:pt x="399" y="162"/>
                    <a:pt x="400" y="163"/>
                    <a:pt x="402" y="165"/>
                  </a:cubicBezTo>
                  <a:cubicBezTo>
                    <a:pt x="402" y="166"/>
                    <a:pt x="402" y="167"/>
                    <a:pt x="402" y="167"/>
                  </a:cubicBezTo>
                  <a:cubicBezTo>
                    <a:pt x="403" y="169"/>
                    <a:pt x="405" y="170"/>
                    <a:pt x="406" y="171"/>
                  </a:cubicBezTo>
                  <a:cubicBezTo>
                    <a:pt x="409" y="174"/>
                    <a:pt x="411" y="175"/>
                    <a:pt x="414" y="178"/>
                  </a:cubicBezTo>
                  <a:cubicBezTo>
                    <a:pt x="422" y="185"/>
                    <a:pt x="429" y="187"/>
                    <a:pt x="438" y="193"/>
                  </a:cubicBezTo>
                  <a:cubicBezTo>
                    <a:pt x="438" y="193"/>
                    <a:pt x="438" y="193"/>
                    <a:pt x="438" y="193"/>
                  </a:cubicBezTo>
                  <a:cubicBezTo>
                    <a:pt x="438" y="196"/>
                    <a:pt x="438" y="196"/>
                    <a:pt x="438" y="196"/>
                  </a:cubicBezTo>
                  <a:cubicBezTo>
                    <a:pt x="438" y="206"/>
                    <a:pt x="437" y="216"/>
                    <a:pt x="428" y="219"/>
                  </a:cubicBezTo>
                  <a:cubicBezTo>
                    <a:pt x="423" y="221"/>
                    <a:pt x="420" y="224"/>
                    <a:pt x="415" y="226"/>
                  </a:cubicBezTo>
                  <a:cubicBezTo>
                    <a:pt x="412" y="228"/>
                    <a:pt x="409" y="227"/>
                    <a:pt x="407" y="230"/>
                  </a:cubicBezTo>
                  <a:cubicBezTo>
                    <a:pt x="406" y="232"/>
                    <a:pt x="406" y="234"/>
                    <a:pt x="406" y="236"/>
                  </a:cubicBezTo>
                  <a:cubicBezTo>
                    <a:pt x="406" y="240"/>
                    <a:pt x="407" y="240"/>
                    <a:pt x="407" y="244"/>
                  </a:cubicBezTo>
                  <a:cubicBezTo>
                    <a:pt x="407" y="244"/>
                    <a:pt x="407" y="244"/>
                    <a:pt x="407" y="244"/>
                  </a:cubicBezTo>
                  <a:cubicBezTo>
                    <a:pt x="400" y="242"/>
                    <a:pt x="398" y="236"/>
                    <a:pt x="395" y="230"/>
                  </a:cubicBezTo>
                  <a:cubicBezTo>
                    <a:pt x="395" y="228"/>
                    <a:pt x="393" y="228"/>
                    <a:pt x="393" y="226"/>
                  </a:cubicBezTo>
                  <a:cubicBezTo>
                    <a:pt x="393" y="216"/>
                    <a:pt x="393" y="216"/>
                    <a:pt x="393" y="216"/>
                  </a:cubicBezTo>
                  <a:cubicBezTo>
                    <a:pt x="393" y="216"/>
                    <a:pt x="392" y="215"/>
                    <a:pt x="391" y="215"/>
                  </a:cubicBezTo>
                  <a:cubicBezTo>
                    <a:pt x="387" y="215"/>
                    <a:pt x="385" y="218"/>
                    <a:pt x="381" y="219"/>
                  </a:cubicBezTo>
                  <a:cubicBezTo>
                    <a:pt x="379" y="220"/>
                    <a:pt x="377" y="220"/>
                    <a:pt x="375" y="221"/>
                  </a:cubicBezTo>
                  <a:cubicBezTo>
                    <a:pt x="375" y="222"/>
                    <a:pt x="375" y="223"/>
                    <a:pt x="375" y="223"/>
                  </a:cubicBezTo>
                  <a:cubicBezTo>
                    <a:pt x="373" y="227"/>
                    <a:pt x="373" y="230"/>
                    <a:pt x="372" y="234"/>
                  </a:cubicBezTo>
                  <a:cubicBezTo>
                    <a:pt x="372" y="240"/>
                    <a:pt x="371" y="244"/>
                    <a:pt x="371" y="249"/>
                  </a:cubicBezTo>
                  <a:cubicBezTo>
                    <a:pt x="367" y="249"/>
                    <a:pt x="366" y="248"/>
                    <a:pt x="362" y="249"/>
                  </a:cubicBezTo>
                  <a:cubicBezTo>
                    <a:pt x="358" y="250"/>
                    <a:pt x="357" y="254"/>
                    <a:pt x="354" y="258"/>
                  </a:cubicBezTo>
                  <a:cubicBezTo>
                    <a:pt x="351" y="261"/>
                    <a:pt x="349" y="262"/>
                    <a:pt x="346" y="265"/>
                  </a:cubicBezTo>
                  <a:cubicBezTo>
                    <a:pt x="342" y="268"/>
                    <a:pt x="339" y="269"/>
                    <a:pt x="334" y="271"/>
                  </a:cubicBezTo>
                  <a:cubicBezTo>
                    <a:pt x="332" y="272"/>
                    <a:pt x="331" y="274"/>
                    <a:pt x="329" y="275"/>
                  </a:cubicBezTo>
                  <a:cubicBezTo>
                    <a:pt x="325" y="278"/>
                    <a:pt x="321" y="278"/>
                    <a:pt x="316" y="278"/>
                  </a:cubicBezTo>
                  <a:cubicBezTo>
                    <a:pt x="310" y="278"/>
                    <a:pt x="307" y="275"/>
                    <a:pt x="301" y="272"/>
                  </a:cubicBezTo>
                  <a:cubicBezTo>
                    <a:pt x="300" y="272"/>
                    <a:pt x="298" y="271"/>
                    <a:pt x="297" y="270"/>
                  </a:cubicBezTo>
                  <a:cubicBezTo>
                    <a:pt x="299" y="277"/>
                    <a:pt x="302" y="280"/>
                    <a:pt x="304" y="287"/>
                  </a:cubicBezTo>
                  <a:cubicBezTo>
                    <a:pt x="305" y="292"/>
                    <a:pt x="307" y="296"/>
                    <a:pt x="311" y="299"/>
                  </a:cubicBezTo>
                  <a:cubicBezTo>
                    <a:pt x="304" y="304"/>
                    <a:pt x="300" y="305"/>
                    <a:pt x="292" y="307"/>
                  </a:cubicBezTo>
                  <a:cubicBezTo>
                    <a:pt x="291" y="308"/>
                    <a:pt x="290" y="308"/>
                    <a:pt x="289" y="308"/>
                  </a:cubicBezTo>
                  <a:cubicBezTo>
                    <a:pt x="280" y="310"/>
                    <a:pt x="274" y="311"/>
                    <a:pt x="265" y="311"/>
                  </a:cubicBezTo>
                  <a:cubicBezTo>
                    <a:pt x="258" y="311"/>
                    <a:pt x="253" y="310"/>
                    <a:pt x="248" y="305"/>
                  </a:cubicBezTo>
                  <a:cubicBezTo>
                    <a:pt x="245" y="301"/>
                    <a:pt x="242" y="297"/>
                    <a:pt x="237" y="294"/>
                  </a:cubicBezTo>
                  <a:cubicBezTo>
                    <a:pt x="236" y="294"/>
                    <a:pt x="235" y="292"/>
                    <a:pt x="233" y="292"/>
                  </a:cubicBezTo>
                  <a:cubicBezTo>
                    <a:pt x="231" y="292"/>
                    <a:pt x="230" y="295"/>
                    <a:pt x="229" y="297"/>
                  </a:cubicBezTo>
                  <a:cubicBezTo>
                    <a:pt x="227" y="301"/>
                    <a:pt x="226" y="303"/>
                    <a:pt x="224" y="307"/>
                  </a:cubicBezTo>
                  <a:cubicBezTo>
                    <a:pt x="220" y="315"/>
                    <a:pt x="215" y="318"/>
                    <a:pt x="211" y="325"/>
                  </a:cubicBezTo>
                  <a:cubicBezTo>
                    <a:pt x="206" y="334"/>
                    <a:pt x="204" y="340"/>
                    <a:pt x="195" y="345"/>
                  </a:cubicBezTo>
                  <a:cubicBezTo>
                    <a:pt x="192" y="347"/>
                    <a:pt x="190" y="348"/>
                    <a:pt x="186" y="348"/>
                  </a:cubicBezTo>
                  <a:cubicBezTo>
                    <a:pt x="185" y="349"/>
                    <a:pt x="184" y="348"/>
                    <a:pt x="182" y="348"/>
                  </a:cubicBezTo>
                  <a:cubicBezTo>
                    <a:pt x="181" y="349"/>
                    <a:pt x="181" y="349"/>
                    <a:pt x="180" y="349"/>
                  </a:cubicBezTo>
                  <a:cubicBezTo>
                    <a:pt x="180" y="349"/>
                    <a:pt x="180" y="349"/>
                    <a:pt x="180" y="349"/>
                  </a:cubicBezTo>
                  <a:cubicBezTo>
                    <a:pt x="180" y="344"/>
                    <a:pt x="180" y="344"/>
                    <a:pt x="180" y="344"/>
                  </a:cubicBezTo>
                  <a:cubicBezTo>
                    <a:pt x="184" y="329"/>
                    <a:pt x="184" y="329"/>
                    <a:pt x="184" y="329"/>
                  </a:cubicBezTo>
                  <a:cubicBezTo>
                    <a:pt x="183" y="321"/>
                    <a:pt x="179" y="317"/>
                    <a:pt x="176" y="310"/>
                  </a:cubicBezTo>
                  <a:cubicBezTo>
                    <a:pt x="173" y="304"/>
                    <a:pt x="172" y="301"/>
                    <a:pt x="169" y="295"/>
                  </a:cubicBezTo>
                  <a:cubicBezTo>
                    <a:pt x="167" y="293"/>
                    <a:pt x="165" y="291"/>
                    <a:pt x="165" y="288"/>
                  </a:cubicBezTo>
                  <a:cubicBezTo>
                    <a:pt x="165" y="286"/>
                    <a:pt x="166" y="285"/>
                    <a:pt x="167" y="282"/>
                  </a:cubicBezTo>
                  <a:cubicBezTo>
                    <a:pt x="144" y="228"/>
                    <a:pt x="144" y="228"/>
                    <a:pt x="144" y="228"/>
                  </a:cubicBezTo>
                  <a:cubicBezTo>
                    <a:pt x="144" y="217"/>
                    <a:pt x="144" y="217"/>
                    <a:pt x="144" y="217"/>
                  </a:cubicBezTo>
                  <a:cubicBezTo>
                    <a:pt x="141" y="207"/>
                    <a:pt x="141" y="207"/>
                    <a:pt x="141" y="207"/>
                  </a:cubicBezTo>
                  <a:cubicBezTo>
                    <a:pt x="138" y="211"/>
                    <a:pt x="136" y="213"/>
                    <a:pt x="134" y="217"/>
                  </a:cubicBezTo>
                  <a:cubicBezTo>
                    <a:pt x="132" y="220"/>
                    <a:pt x="133" y="223"/>
                    <a:pt x="130" y="224"/>
                  </a:cubicBezTo>
                  <a:cubicBezTo>
                    <a:pt x="130" y="225"/>
                    <a:pt x="129" y="224"/>
                    <a:pt x="128" y="224"/>
                  </a:cubicBezTo>
                  <a:cubicBezTo>
                    <a:pt x="126" y="220"/>
                    <a:pt x="127" y="217"/>
                    <a:pt x="125" y="212"/>
                  </a:cubicBezTo>
                  <a:cubicBezTo>
                    <a:pt x="123" y="208"/>
                    <a:pt x="119" y="207"/>
                    <a:pt x="115" y="205"/>
                  </a:cubicBezTo>
                  <a:cubicBezTo>
                    <a:pt x="110" y="202"/>
                    <a:pt x="107" y="200"/>
                    <a:pt x="104" y="195"/>
                  </a:cubicBezTo>
                  <a:cubicBezTo>
                    <a:pt x="103" y="193"/>
                    <a:pt x="103" y="192"/>
                    <a:pt x="101" y="189"/>
                  </a:cubicBezTo>
                  <a:cubicBezTo>
                    <a:pt x="100" y="187"/>
                    <a:pt x="98" y="186"/>
                    <a:pt x="96" y="183"/>
                  </a:cubicBezTo>
                  <a:cubicBezTo>
                    <a:pt x="95" y="187"/>
                    <a:pt x="93" y="191"/>
                    <a:pt x="90" y="193"/>
                  </a:cubicBezTo>
                  <a:cubicBezTo>
                    <a:pt x="90" y="193"/>
                    <a:pt x="90" y="193"/>
                    <a:pt x="90" y="193"/>
                  </a:cubicBezTo>
                  <a:cubicBezTo>
                    <a:pt x="87" y="191"/>
                    <a:pt x="85" y="190"/>
                    <a:pt x="82" y="188"/>
                  </a:cubicBezTo>
                  <a:cubicBezTo>
                    <a:pt x="80" y="187"/>
                    <a:pt x="77" y="187"/>
                    <a:pt x="77" y="184"/>
                  </a:cubicBezTo>
                  <a:cubicBezTo>
                    <a:pt x="77" y="178"/>
                    <a:pt x="82" y="175"/>
                    <a:pt x="84" y="168"/>
                  </a:cubicBezTo>
                  <a:cubicBezTo>
                    <a:pt x="83" y="166"/>
                    <a:pt x="83" y="165"/>
                    <a:pt x="81" y="162"/>
                  </a:cubicBezTo>
                  <a:cubicBezTo>
                    <a:pt x="79" y="158"/>
                    <a:pt x="76" y="157"/>
                    <a:pt x="73" y="152"/>
                  </a:cubicBezTo>
                  <a:cubicBezTo>
                    <a:pt x="72" y="149"/>
                    <a:pt x="72" y="147"/>
                    <a:pt x="71" y="143"/>
                  </a:cubicBezTo>
                  <a:cubicBezTo>
                    <a:pt x="69" y="137"/>
                    <a:pt x="69" y="133"/>
                    <a:pt x="68" y="127"/>
                  </a:cubicBezTo>
                  <a:cubicBezTo>
                    <a:pt x="68" y="123"/>
                    <a:pt x="68" y="119"/>
                    <a:pt x="66" y="116"/>
                  </a:cubicBezTo>
                  <a:cubicBezTo>
                    <a:pt x="60" y="118"/>
                    <a:pt x="56" y="121"/>
                    <a:pt x="51" y="124"/>
                  </a:cubicBezTo>
                  <a:cubicBezTo>
                    <a:pt x="48" y="127"/>
                    <a:pt x="46" y="128"/>
                    <a:pt x="43" y="130"/>
                  </a:cubicBezTo>
                  <a:cubicBezTo>
                    <a:pt x="40" y="133"/>
                    <a:pt x="38" y="136"/>
                    <a:pt x="34" y="136"/>
                  </a:cubicBezTo>
                  <a:cubicBezTo>
                    <a:pt x="30" y="136"/>
                    <a:pt x="29" y="131"/>
                    <a:pt x="28" y="127"/>
                  </a:cubicBezTo>
                  <a:cubicBezTo>
                    <a:pt x="27" y="124"/>
                    <a:pt x="26" y="122"/>
                    <a:pt x="23" y="119"/>
                  </a:cubicBezTo>
                  <a:cubicBezTo>
                    <a:pt x="21" y="116"/>
                    <a:pt x="18" y="115"/>
                    <a:pt x="16" y="111"/>
                  </a:cubicBezTo>
                  <a:cubicBezTo>
                    <a:pt x="14" y="108"/>
                    <a:pt x="14" y="105"/>
                    <a:pt x="14" y="100"/>
                  </a:cubicBezTo>
                  <a:cubicBezTo>
                    <a:pt x="14" y="85"/>
                    <a:pt x="23" y="77"/>
                    <a:pt x="23" y="62"/>
                  </a:cubicBezTo>
                  <a:cubicBezTo>
                    <a:pt x="23" y="56"/>
                    <a:pt x="21" y="52"/>
                    <a:pt x="17" y="49"/>
                  </a:cubicBezTo>
                  <a:cubicBezTo>
                    <a:pt x="12" y="44"/>
                    <a:pt x="7" y="44"/>
                    <a:pt x="0" y="43"/>
                  </a:cubicBezTo>
                  <a:cubicBezTo>
                    <a:pt x="1" y="39"/>
                    <a:pt x="3" y="37"/>
                    <a:pt x="4" y="33"/>
                  </a:cubicBezTo>
                  <a:cubicBezTo>
                    <a:pt x="5" y="28"/>
                    <a:pt x="4" y="26"/>
                    <a:pt x="4" y="21"/>
                  </a:cubicBezTo>
                  <a:cubicBezTo>
                    <a:pt x="7" y="21"/>
                    <a:pt x="9" y="22"/>
                    <a:pt x="10" y="20"/>
                  </a:cubicBezTo>
                  <a:cubicBezTo>
                    <a:pt x="11" y="19"/>
                    <a:pt x="12" y="18"/>
                    <a:pt x="13" y="16"/>
                  </a:cubicBezTo>
                  <a:cubicBezTo>
                    <a:pt x="16" y="19"/>
                    <a:pt x="18" y="20"/>
                    <a:pt x="21" y="23"/>
                  </a:cubicBezTo>
                  <a:cubicBezTo>
                    <a:pt x="22" y="24"/>
                    <a:pt x="23" y="25"/>
                    <a:pt x="24" y="27"/>
                  </a:cubicBezTo>
                  <a:cubicBezTo>
                    <a:pt x="25" y="29"/>
                    <a:pt x="26" y="31"/>
                    <a:pt x="28" y="31"/>
                  </a:cubicBezTo>
                  <a:cubicBezTo>
                    <a:pt x="31" y="31"/>
                    <a:pt x="32" y="29"/>
                    <a:pt x="34" y="29"/>
                  </a:cubicBezTo>
                  <a:cubicBezTo>
                    <a:pt x="42" y="29"/>
                    <a:pt x="42" y="41"/>
                    <a:pt x="50" y="41"/>
                  </a:cubicBezTo>
                  <a:cubicBezTo>
                    <a:pt x="53" y="41"/>
                    <a:pt x="53" y="41"/>
                    <a:pt x="53" y="41"/>
                  </a:cubicBezTo>
                  <a:cubicBezTo>
                    <a:pt x="53" y="35"/>
                    <a:pt x="53" y="35"/>
                    <a:pt x="53" y="35"/>
                  </a:cubicBezTo>
                  <a:cubicBezTo>
                    <a:pt x="51" y="26"/>
                    <a:pt x="51" y="26"/>
                    <a:pt x="51" y="26"/>
                  </a:cubicBezTo>
                  <a:cubicBezTo>
                    <a:pt x="51" y="22"/>
                    <a:pt x="52" y="18"/>
                    <a:pt x="56" y="16"/>
                  </a:cubicBezTo>
                  <a:cubicBezTo>
                    <a:pt x="58" y="16"/>
                    <a:pt x="60" y="17"/>
                    <a:pt x="62" y="15"/>
                  </a:cubicBezTo>
                  <a:cubicBezTo>
                    <a:pt x="63" y="15"/>
                    <a:pt x="62" y="13"/>
                    <a:pt x="63" y="11"/>
                  </a:cubicBezTo>
                  <a:cubicBezTo>
                    <a:pt x="63" y="10"/>
                    <a:pt x="63" y="6"/>
                    <a:pt x="64" y="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11"/>
            <p:cNvSpPr>
              <a:spLocks/>
            </p:cNvSpPr>
            <p:nvPr/>
          </p:nvSpPr>
          <p:spPr bwMode="auto">
            <a:xfrm>
              <a:off x="5789613" y="2162175"/>
              <a:ext cx="565150" cy="511175"/>
            </a:xfrm>
            <a:custGeom>
              <a:avLst/>
              <a:gdLst/>
              <a:ahLst/>
              <a:cxnLst>
                <a:cxn ang="0">
                  <a:pos x="306" y="171"/>
                </a:cxn>
                <a:cxn ang="0">
                  <a:pos x="280" y="191"/>
                </a:cxn>
                <a:cxn ang="0">
                  <a:pos x="259" y="207"/>
                </a:cxn>
                <a:cxn ang="0">
                  <a:pos x="252" y="222"/>
                </a:cxn>
                <a:cxn ang="0">
                  <a:pos x="236" y="226"/>
                </a:cxn>
                <a:cxn ang="0">
                  <a:pos x="219" y="228"/>
                </a:cxn>
                <a:cxn ang="0">
                  <a:pos x="200" y="229"/>
                </a:cxn>
                <a:cxn ang="0">
                  <a:pos x="179" y="243"/>
                </a:cxn>
                <a:cxn ang="0">
                  <a:pos x="161" y="250"/>
                </a:cxn>
                <a:cxn ang="0">
                  <a:pos x="153" y="259"/>
                </a:cxn>
                <a:cxn ang="0">
                  <a:pos x="144" y="271"/>
                </a:cxn>
                <a:cxn ang="0">
                  <a:pos x="136" y="273"/>
                </a:cxn>
                <a:cxn ang="0">
                  <a:pos x="112" y="286"/>
                </a:cxn>
                <a:cxn ang="0">
                  <a:pos x="116" y="278"/>
                </a:cxn>
                <a:cxn ang="0">
                  <a:pos x="130" y="270"/>
                </a:cxn>
                <a:cxn ang="0">
                  <a:pos x="132" y="254"/>
                </a:cxn>
                <a:cxn ang="0">
                  <a:pos x="119" y="248"/>
                </a:cxn>
                <a:cxn ang="0">
                  <a:pos x="122" y="233"/>
                </a:cxn>
                <a:cxn ang="0">
                  <a:pos x="127" y="229"/>
                </a:cxn>
                <a:cxn ang="0">
                  <a:pos x="142" y="212"/>
                </a:cxn>
                <a:cxn ang="0">
                  <a:pos x="156" y="188"/>
                </a:cxn>
                <a:cxn ang="0">
                  <a:pos x="150" y="175"/>
                </a:cxn>
                <a:cxn ang="0">
                  <a:pos x="145" y="170"/>
                </a:cxn>
                <a:cxn ang="0">
                  <a:pos x="129" y="166"/>
                </a:cxn>
                <a:cxn ang="0">
                  <a:pos x="107" y="155"/>
                </a:cxn>
                <a:cxn ang="0">
                  <a:pos x="94" y="173"/>
                </a:cxn>
                <a:cxn ang="0">
                  <a:pos x="83" y="184"/>
                </a:cxn>
                <a:cxn ang="0">
                  <a:pos x="74" y="204"/>
                </a:cxn>
                <a:cxn ang="0">
                  <a:pos x="48" y="213"/>
                </a:cxn>
                <a:cxn ang="0">
                  <a:pos x="44" y="215"/>
                </a:cxn>
                <a:cxn ang="0">
                  <a:pos x="27" y="187"/>
                </a:cxn>
                <a:cxn ang="0">
                  <a:pos x="11" y="180"/>
                </a:cxn>
                <a:cxn ang="0">
                  <a:pos x="0" y="166"/>
                </a:cxn>
                <a:cxn ang="0">
                  <a:pos x="6" y="149"/>
                </a:cxn>
                <a:cxn ang="0">
                  <a:pos x="10" y="145"/>
                </a:cxn>
                <a:cxn ang="0">
                  <a:pos x="18" y="134"/>
                </a:cxn>
                <a:cxn ang="0">
                  <a:pos x="23" y="106"/>
                </a:cxn>
                <a:cxn ang="0">
                  <a:pos x="19" y="79"/>
                </a:cxn>
                <a:cxn ang="0">
                  <a:pos x="22" y="71"/>
                </a:cxn>
                <a:cxn ang="0">
                  <a:pos x="31" y="79"/>
                </a:cxn>
                <a:cxn ang="0">
                  <a:pos x="43" y="88"/>
                </a:cxn>
                <a:cxn ang="0">
                  <a:pos x="62" y="106"/>
                </a:cxn>
                <a:cxn ang="0">
                  <a:pos x="70" y="96"/>
                </a:cxn>
                <a:cxn ang="0">
                  <a:pos x="77" y="85"/>
                </a:cxn>
                <a:cxn ang="0">
                  <a:pos x="89" y="82"/>
                </a:cxn>
                <a:cxn ang="0">
                  <a:pos x="119" y="67"/>
                </a:cxn>
                <a:cxn ang="0">
                  <a:pos x="133" y="66"/>
                </a:cxn>
                <a:cxn ang="0">
                  <a:pos x="152" y="52"/>
                </a:cxn>
                <a:cxn ang="0">
                  <a:pos x="167" y="47"/>
                </a:cxn>
                <a:cxn ang="0">
                  <a:pos x="196" y="38"/>
                </a:cxn>
                <a:cxn ang="0">
                  <a:pos x="215" y="24"/>
                </a:cxn>
                <a:cxn ang="0">
                  <a:pos x="222" y="10"/>
                </a:cxn>
                <a:cxn ang="0">
                  <a:pos x="233" y="6"/>
                </a:cxn>
                <a:cxn ang="0">
                  <a:pos x="247" y="22"/>
                </a:cxn>
                <a:cxn ang="0">
                  <a:pos x="260" y="41"/>
                </a:cxn>
                <a:cxn ang="0">
                  <a:pos x="266" y="34"/>
                </a:cxn>
                <a:cxn ang="0">
                  <a:pos x="276" y="34"/>
                </a:cxn>
                <a:cxn ang="0">
                  <a:pos x="299" y="99"/>
                </a:cxn>
                <a:cxn ang="0">
                  <a:pos x="301" y="112"/>
                </a:cxn>
                <a:cxn ang="0">
                  <a:pos x="316" y="146"/>
                </a:cxn>
                <a:cxn ang="0">
                  <a:pos x="312" y="166"/>
                </a:cxn>
              </a:cxnLst>
              <a:rect l="0" t="0" r="r" b="b"/>
              <a:pathLst>
                <a:path w="316" h="286">
                  <a:moveTo>
                    <a:pt x="312" y="166"/>
                  </a:moveTo>
                  <a:cubicBezTo>
                    <a:pt x="310" y="168"/>
                    <a:pt x="309" y="170"/>
                    <a:pt x="306" y="171"/>
                  </a:cubicBezTo>
                  <a:cubicBezTo>
                    <a:pt x="302" y="175"/>
                    <a:pt x="299" y="176"/>
                    <a:pt x="295" y="179"/>
                  </a:cubicBezTo>
                  <a:cubicBezTo>
                    <a:pt x="289" y="184"/>
                    <a:pt x="286" y="187"/>
                    <a:pt x="280" y="191"/>
                  </a:cubicBezTo>
                  <a:cubicBezTo>
                    <a:pt x="275" y="195"/>
                    <a:pt x="273" y="198"/>
                    <a:pt x="268" y="201"/>
                  </a:cubicBezTo>
                  <a:cubicBezTo>
                    <a:pt x="264" y="203"/>
                    <a:pt x="262" y="204"/>
                    <a:pt x="259" y="207"/>
                  </a:cubicBezTo>
                  <a:cubicBezTo>
                    <a:pt x="256" y="212"/>
                    <a:pt x="255" y="217"/>
                    <a:pt x="252" y="222"/>
                  </a:cubicBezTo>
                  <a:cubicBezTo>
                    <a:pt x="252" y="222"/>
                    <a:pt x="252" y="222"/>
                    <a:pt x="252" y="222"/>
                  </a:cubicBezTo>
                  <a:cubicBezTo>
                    <a:pt x="252" y="222"/>
                    <a:pt x="251" y="222"/>
                    <a:pt x="251" y="222"/>
                  </a:cubicBezTo>
                  <a:cubicBezTo>
                    <a:pt x="245" y="222"/>
                    <a:pt x="242" y="226"/>
                    <a:pt x="236" y="226"/>
                  </a:cubicBezTo>
                  <a:cubicBezTo>
                    <a:pt x="233" y="226"/>
                    <a:pt x="231" y="224"/>
                    <a:pt x="228" y="224"/>
                  </a:cubicBezTo>
                  <a:cubicBezTo>
                    <a:pt x="224" y="224"/>
                    <a:pt x="222" y="227"/>
                    <a:pt x="219" y="228"/>
                  </a:cubicBezTo>
                  <a:cubicBezTo>
                    <a:pt x="214" y="230"/>
                    <a:pt x="210" y="231"/>
                    <a:pt x="205" y="231"/>
                  </a:cubicBezTo>
                  <a:cubicBezTo>
                    <a:pt x="203" y="231"/>
                    <a:pt x="202" y="230"/>
                    <a:pt x="200" y="229"/>
                  </a:cubicBezTo>
                  <a:cubicBezTo>
                    <a:pt x="198" y="235"/>
                    <a:pt x="195" y="238"/>
                    <a:pt x="189" y="240"/>
                  </a:cubicBezTo>
                  <a:cubicBezTo>
                    <a:pt x="186" y="242"/>
                    <a:pt x="183" y="241"/>
                    <a:pt x="179" y="243"/>
                  </a:cubicBezTo>
                  <a:cubicBezTo>
                    <a:pt x="174" y="245"/>
                    <a:pt x="173" y="248"/>
                    <a:pt x="167" y="249"/>
                  </a:cubicBezTo>
                  <a:cubicBezTo>
                    <a:pt x="165" y="250"/>
                    <a:pt x="164" y="249"/>
                    <a:pt x="161" y="250"/>
                  </a:cubicBezTo>
                  <a:cubicBezTo>
                    <a:pt x="159" y="251"/>
                    <a:pt x="157" y="252"/>
                    <a:pt x="156" y="254"/>
                  </a:cubicBezTo>
                  <a:cubicBezTo>
                    <a:pt x="155" y="256"/>
                    <a:pt x="154" y="257"/>
                    <a:pt x="153" y="259"/>
                  </a:cubicBezTo>
                  <a:cubicBezTo>
                    <a:pt x="151" y="262"/>
                    <a:pt x="149" y="264"/>
                    <a:pt x="147" y="267"/>
                  </a:cubicBezTo>
                  <a:cubicBezTo>
                    <a:pt x="146" y="269"/>
                    <a:pt x="146" y="270"/>
                    <a:pt x="144" y="271"/>
                  </a:cubicBezTo>
                  <a:cubicBezTo>
                    <a:pt x="144" y="272"/>
                    <a:pt x="143" y="271"/>
                    <a:pt x="142" y="271"/>
                  </a:cubicBezTo>
                  <a:cubicBezTo>
                    <a:pt x="140" y="272"/>
                    <a:pt x="139" y="273"/>
                    <a:pt x="136" y="273"/>
                  </a:cubicBezTo>
                  <a:cubicBezTo>
                    <a:pt x="130" y="273"/>
                    <a:pt x="125" y="275"/>
                    <a:pt x="120" y="279"/>
                  </a:cubicBezTo>
                  <a:cubicBezTo>
                    <a:pt x="117" y="282"/>
                    <a:pt x="116" y="286"/>
                    <a:pt x="112" y="286"/>
                  </a:cubicBezTo>
                  <a:cubicBezTo>
                    <a:pt x="110" y="286"/>
                    <a:pt x="108" y="285"/>
                    <a:pt x="108" y="283"/>
                  </a:cubicBezTo>
                  <a:cubicBezTo>
                    <a:pt x="108" y="279"/>
                    <a:pt x="113" y="279"/>
                    <a:pt x="116" y="278"/>
                  </a:cubicBezTo>
                  <a:cubicBezTo>
                    <a:pt x="117" y="278"/>
                    <a:pt x="117" y="276"/>
                    <a:pt x="118" y="276"/>
                  </a:cubicBezTo>
                  <a:cubicBezTo>
                    <a:pt x="122" y="273"/>
                    <a:pt x="125" y="273"/>
                    <a:pt x="130" y="270"/>
                  </a:cubicBezTo>
                  <a:cubicBezTo>
                    <a:pt x="129" y="268"/>
                    <a:pt x="127" y="266"/>
                    <a:pt x="127" y="264"/>
                  </a:cubicBezTo>
                  <a:cubicBezTo>
                    <a:pt x="127" y="260"/>
                    <a:pt x="131" y="258"/>
                    <a:pt x="132" y="254"/>
                  </a:cubicBezTo>
                  <a:cubicBezTo>
                    <a:pt x="127" y="253"/>
                    <a:pt x="124" y="253"/>
                    <a:pt x="118" y="252"/>
                  </a:cubicBezTo>
                  <a:cubicBezTo>
                    <a:pt x="119" y="251"/>
                    <a:pt x="119" y="250"/>
                    <a:pt x="119" y="248"/>
                  </a:cubicBezTo>
                  <a:cubicBezTo>
                    <a:pt x="121" y="245"/>
                    <a:pt x="124" y="243"/>
                    <a:pt x="124" y="239"/>
                  </a:cubicBezTo>
                  <a:cubicBezTo>
                    <a:pt x="124" y="237"/>
                    <a:pt x="122" y="236"/>
                    <a:pt x="122" y="233"/>
                  </a:cubicBezTo>
                  <a:cubicBezTo>
                    <a:pt x="122" y="232"/>
                    <a:pt x="124" y="232"/>
                    <a:pt x="126" y="231"/>
                  </a:cubicBezTo>
                  <a:cubicBezTo>
                    <a:pt x="127" y="230"/>
                    <a:pt x="127" y="229"/>
                    <a:pt x="127" y="229"/>
                  </a:cubicBezTo>
                  <a:cubicBezTo>
                    <a:pt x="129" y="227"/>
                    <a:pt x="131" y="226"/>
                    <a:pt x="133" y="223"/>
                  </a:cubicBezTo>
                  <a:cubicBezTo>
                    <a:pt x="137" y="219"/>
                    <a:pt x="139" y="217"/>
                    <a:pt x="142" y="212"/>
                  </a:cubicBezTo>
                  <a:cubicBezTo>
                    <a:pt x="147" y="205"/>
                    <a:pt x="149" y="201"/>
                    <a:pt x="153" y="194"/>
                  </a:cubicBezTo>
                  <a:cubicBezTo>
                    <a:pt x="154" y="192"/>
                    <a:pt x="156" y="190"/>
                    <a:pt x="156" y="188"/>
                  </a:cubicBezTo>
                  <a:cubicBezTo>
                    <a:pt x="156" y="185"/>
                    <a:pt x="156" y="184"/>
                    <a:pt x="155" y="181"/>
                  </a:cubicBezTo>
                  <a:cubicBezTo>
                    <a:pt x="154" y="179"/>
                    <a:pt x="150" y="179"/>
                    <a:pt x="150" y="175"/>
                  </a:cubicBezTo>
                  <a:cubicBezTo>
                    <a:pt x="150" y="174"/>
                    <a:pt x="151" y="173"/>
                    <a:pt x="151" y="172"/>
                  </a:cubicBezTo>
                  <a:cubicBezTo>
                    <a:pt x="149" y="171"/>
                    <a:pt x="148" y="171"/>
                    <a:pt x="145" y="170"/>
                  </a:cubicBezTo>
                  <a:cubicBezTo>
                    <a:pt x="143" y="170"/>
                    <a:pt x="142" y="168"/>
                    <a:pt x="139" y="167"/>
                  </a:cubicBezTo>
                  <a:cubicBezTo>
                    <a:pt x="136" y="167"/>
                    <a:pt x="133" y="167"/>
                    <a:pt x="129" y="166"/>
                  </a:cubicBezTo>
                  <a:cubicBezTo>
                    <a:pt x="124" y="165"/>
                    <a:pt x="122" y="164"/>
                    <a:pt x="117" y="161"/>
                  </a:cubicBezTo>
                  <a:cubicBezTo>
                    <a:pt x="114" y="159"/>
                    <a:pt x="112" y="155"/>
                    <a:pt x="107" y="155"/>
                  </a:cubicBezTo>
                  <a:cubicBezTo>
                    <a:pt x="104" y="155"/>
                    <a:pt x="103" y="159"/>
                    <a:pt x="101" y="162"/>
                  </a:cubicBezTo>
                  <a:cubicBezTo>
                    <a:pt x="99" y="167"/>
                    <a:pt x="96" y="169"/>
                    <a:pt x="94" y="173"/>
                  </a:cubicBezTo>
                  <a:cubicBezTo>
                    <a:pt x="92" y="176"/>
                    <a:pt x="91" y="178"/>
                    <a:pt x="89" y="181"/>
                  </a:cubicBezTo>
                  <a:cubicBezTo>
                    <a:pt x="88" y="183"/>
                    <a:pt x="86" y="183"/>
                    <a:pt x="83" y="184"/>
                  </a:cubicBezTo>
                  <a:cubicBezTo>
                    <a:pt x="81" y="186"/>
                    <a:pt x="80" y="188"/>
                    <a:pt x="78" y="190"/>
                  </a:cubicBezTo>
                  <a:cubicBezTo>
                    <a:pt x="75" y="195"/>
                    <a:pt x="76" y="199"/>
                    <a:pt x="74" y="204"/>
                  </a:cubicBezTo>
                  <a:cubicBezTo>
                    <a:pt x="73" y="207"/>
                    <a:pt x="70" y="207"/>
                    <a:pt x="68" y="207"/>
                  </a:cubicBezTo>
                  <a:cubicBezTo>
                    <a:pt x="60" y="209"/>
                    <a:pt x="56" y="212"/>
                    <a:pt x="48" y="213"/>
                  </a:cubicBezTo>
                  <a:cubicBezTo>
                    <a:pt x="46" y="214"/>
                    <a:pt x="45" y="215"/>
                    <a:pt x="44" y="215"/>
                  </a:cubicBezTo>
                  <a:cubicBezTo>
                    <a:pt x="44" y="215"/>
                    <a:pt x="44" y="215"/>
                    <a:pt x="44" y="215"/>
                  </a:cubicBezTo>
                  <a:cubicBezTo>
                    <a:pt x="41" y="208"/>
                    <a:pt x="40" y="205"/>
                    <a:pt x="36" y="198"/>
                  </a:cubicBezTo>
                  <a:cubicBezTo>
                    <a:pt x="33" y="194"/>
                    <a:pt x="31" y="190"/>
                    <a:pt x="27" y="187"/>
                  </a:cubicBezTo>
                  <a:cubicBezTo>
                    <a:pt x="26" y="187"/>
                    <a:pt x="25" y="187"/>
                    <a:pt x="25" y="186"/>
                  </a:cubicBezTo>
                  <a:cubicBezTo>
                    <a:pt x="20" y="184"/>
                    <a:pt x="15" y="184"/>
                    <a:pt x="11" y="180"/>
                  </a:cubicBezTo>
                  <a:cubicBezTo>
                    <a:pt x="9" y="177"/>
                    <a:pt x="8" y="175"/>
                    <a:pt x="6" y="172"/>
                  </a:cubicBezTo>
                  <a:cubicBezTo>
                    <a:pt x="4" y="170"/>
                    <a:pt x="0" y="170"/>
                    <a:pt x="0" y="166"/>
                  </a:cubicBezTo>
                  <a:cubicBezTo>
                    <a:pt x="0" y="163"/>
                    <a:pt x="2" y="162"/>
                    <a:pt x="3" y="158"/>
                  </a:cubicBezTo>
                  <a:cubicBezTo>
                    <a:pt x="4" y="155"/>
                    <a:pt x="5" y="152"/>
                    <a:pt x="6" y="149"/>
                  </a:cubicBezTo>
                  <a:cubicBezTo>
                    <a:pt x="6" y="149"/>
                    <a:pt x="6" y="149"/>
                    <a:pt x="6" y="149"/>
                  </a:cubicBezTo>
                  <a:cubicBezTo>
                    <a:pt x="8" y="148"/>
                    <a:pt x="9" y="146"/>
                    <a:pt x="10" y="145"/>
                  </a:cubicBezTo>
                  <a:cubicBezTo>
                    <a:pt x="13" y="143"/>
                    <a:pt x="15" y="143"/>
                    <a:pt x="16" y="140"/>
                  </a:cubicBezTo>
                  <a:cubicBezTo>
                    <a:pt x="17" y="138"/>
                    <a:pt x="17" y="136"/>
                    <a:pt x="18" y="134"/>
                  </a:cubicBezTo>
                  <a:cubicBezTo>
                    <a:pt x="21" y="126"/>
                    <a:pt x="24" y="122"/>
                    <a:pt x="24" y="113"/>
                  </a:cubicBezTo>
                  <a:cubicBezTo>
                    <a:pt x="24" y="111"/>
                    <a:pt x="23" y="109"/>
                    <a:pt x="23" y="106"/>
                  </a:cubicBezTo>
                  <a:cubicBezTo>
                    <a:pt x="22" y="100"/>
                    <a:pt x="22" y="97"/>
                    <a:pt x="21" y="90"/>
                  </a:cubicBezTo>
                  <a:cubicBezTo>
                    <a:pt x="21" y="86"/>
                    <a:pt x="19" y="84"/>
                    <a:pt x="19" y="79"/>
                  </a:cubicBezTo>
                  <a:cubicBezTo>
                    <a:pt x="19" y="77"/>
                    <a:pt x="20" y="75"/>
                    <a:pt x="20" y="72"/>
                  </a:cubicBezTo>
                  <a:cubicBezTo>
                    <a:pt x="21" y="72"/>
                    <a:pt x="21" y="71"/>
                    <a:pt x="22" y="71"/>
                  </a:cubicBezTo>
                  <a:cubicBezTo>
                    <a:pt x="24" y="72"/>
                    <a:pt x="25" y="73"/>
                    <a:pt x="26" y="74"/>
                  </a:cubicBezTo>
                  <a:cubicBezTo>
                    <a:pt x="28" y="76"/>
                    <a:pt x="29" y="78"/>
                    <a:pt x="31" y="79"/>
                  </a:cubicBezTo>
                  <a:cubicBezTo>
                    <a:pt x="33" y="81"/>
                    <a:pt x="35" y="81"/>
                    <a:pt x="37" y="81"/>
                  </a:cubicBezTo>
                  <a:cubicBezTo>
                    <a:pt x="41" y="83"/>
                    <a:pt x="42" y="85"/>
                    <a:pt x="43" y="88"/>
                  </a:cubicBezTo>
                  <a:cubicBezTo>
                    <a:pt x="46" y="94"/>
                    <a:pt x="49" y="96"/>
                    <a:pt x="53" y="100"/>
                  </a:cubicBezTo>
                  <a:cubicBezTo>
                    <a:pt x="56" y="103"/>
                    <a:pt x="58" y="106"/>
                    <a:pt x="62" y="106"/>
                  </a:cubicBezTo>
                  <a:cubicBezTo>
                    <a:pt x="64" y="106"/>
                    <a:pt x="65" y="104"/>
                    <a:pt x="66" y="102"/>
                  </a:cubicBezTo>
                  <a:cubicBezTo>
                    <a:pt x="67" y="100"/>
                    <a:pt x="68" y="99"/>
                    <a:pt x="70" y="96"/>
                  </a:cubicBezTo>
                  <a:cubicBezTo>
                    <a:pt x="72" y="93"/>
                    <a:pt x="75" y="93"/>
                    <a:pt x="76" y="89"/>
                  </a:cubicBezTo>
                  <a:cubicBezTo>
                    <a:pt x="77" y="88"/>
                    <a:pt x="76" y="86"/>
                    <a:pt x="77" y="85"/>
                  </a:cubicBezTo>
                  <a:cubicBezTo>
                    <a:pt x="78" y="84"/>
                    <a:pt x="80" y="84"/>
                    <a:pt x="81" y="84"/>
                  </a:cubicBezTo>
                  <a:cubicBezTo>
                    <a:pt x="84" y="83"/>
                    <a:pt x="86" y="83"/>
                    <a:pt x="89" y="82"/>
                  </a:cubicBezTo>
                  <a:cubicBezTo>
                    <a:pt x="98" y="80"/>
                    <a:pt x="100" y="73"/>
                    <a:pt x="109" y="68"/>
                  </a:cubicBezTo>
                  <a:cubicBezTo>
                    <a:pt x="112" y="67"/>
                    <a:pt x="115" y="67"/>
                    <a:pt x="119" y="67"/>
                  </a:cubicBezTo>
                  <a:cubicBezTo>
                    <a:pt x="120" y="67"/>
                    <a:pt x="121" y="66"/>
                    <a:pt x="123" y="66"/>
                  </a:cubicBezTo>
                  <a:cubicBezTo>
                    <a:pt x="133" y="66"/>
                    <a:pt x="133" y="66"/>
                    <a:pt x="133" y="66"/>
                  </a:cubicBezTo>
                  <a:cubicBezTo>
                    <a:pt x="135" y="66"/>
                    <a:pt x="136" y="64"/>
                    <a:pt x="138" y="62"/>
                  </a:cubicBezTo>
                  <a:cubicBezTo>
                    <a:pt x="144" y="58"/>
                    <a:pt x="146" y="55"/>
                    <a:pt x="152" y="52"/>
                  </a:cubicBezTo>
                  <a:cubicBezTo>
                    <a:pt x="154" y="52"/>
                    <a:pt x="155" y="52"/>
                    <a:pt x="156" y="51"/>
                  </a:cubicBezTo>
                  <a:cubicBezTo>
                    <a:pt x="160" y="50"/>
                    <a:pt x="163" y="48"/>
                    <a:pt x="167" y="47"/>
                  </a:cubicBezTo>
                  <a:cubicBezTo>
                    <a:pt x="173" y="46"/>
                    <a:pt x="176" y="46"/>
                    <a:pt x="182" y="44"/>
                  </a:cubicBezTo>
                  <a:cubicBezTo>
                    <a:pt x="187" y="42"/>
                    <a:pt x="191" y="41"/>
                    <a:pt x="196" y="38"/>
                  </a:cubicBezTo>
                  <a:cubicBezTo>
                    <a:pt x="200" y="36"/>
                    <a:pt x="201" y="32"/>
                    <a:pt x="205" y="29"/>
                  </a:cubicBezTo>
                  <a:cubicBezTo>
                    <a:pt x="209" y="27"/>
                    <a:pt x="212" y="26"/>
                    <a:pt x="215" y="24"/>
                  </a:cubicBezTo>
                  <a:cubicBezTo>
                    <a:pt x="220" y="21"/>
                    <a:pt x="220" y="16"/>
                    <a:pt x="222" y="10"/>
                  </a:cubicBezTo>
                  <a:cubicBezTo>
                    <a:pt x="222" y="10"/>
                    <a:pt x="222" y="10"/>
                    <a:pt x="222" y="10"/>
                  </a:cubicBezTo>
                  <a:cubicBezTo>
                    <a:pt x="225" y="8"/>
                    <a:pt x="227" y="4"/>
                    <a:pt x="228" y="0"/>
                  </a:cubicBezTo>
                  <a:cubicBezTo>
                    <a:pt x="230" y="3"/>
                    <a:pt x="232" y="4"/>
                    <a:pt x="233" y="6"/>
                  </a:cubicBezTo>
                  <a:cubicBezTo>
                    <a:pt x="235" y="9"/>
                    <a:pt x="235" y="10"/>
                    <a:pt x="236" y="12"/>
                  </a:cubicBezTo>
                  <a:cubicBezTo>
                    <a:pt x="239" y="17"/>
                    <a:pt x="242" y="19"/>
                    <a:pt x="247" y="22"/>
                  </a:cubicBezTo>
                  <a:cubicBezTo>
                    <a:pt x="251" y="24"/>
                    <a:pt x="255" y="25"/>
                    <a:pt x="257" y="29"/>
                  </a:cubicBezTo>
                  <a:cubicBezTo>
                    <a:pt x="259" y="34"/>
                    <a:pt x="258" y="37"/>
                    <a:pt x="260" y="41"/>
                  </a:cubicBezTo>
                  <a:cubicBezTo>
                    <a:pt x="261" y="41"/>
                    <a:pt x="262" y="42"/>
                    <a:pt x="262" y="41"/>
                  </a:cubicBezTo>
                  <a:cubicBezTo>
                    <a:pt x="265" y="40"/>
                    <a:pt x="264" y="37"/>
                    <a:pt x="266" y="34"/>
                  </a:cubicBezTo>
                  <a:cubicBezTo>
                    <a:pt x="268" y="30"/>
                    <a:pt x="270" y="28"/>
                    <a:pt x="273" y="24"/>
                  </a:cubicBezTo>
                  <a:cubicBezTo>
                    <a:pt x="276" y="34"/>
                    <a:pt x="276" y="34"/>
                    <a:pt x="276" y="34"/>
                  </a:cubicBezTo>
                  <a:cubicBezTo>
                    <a:pt x="276" y="45"/>
                    <a:pt x="276" y="45"/>
                    <a:pt x="276" y="45"/>
                  </a:cubicBezTo>
                  <a:cubicBezTo>
                    <a:pt x="299" y="99"/>
                    <a:pt x="299" y="99"/>
                    <a:pt x="299" y="99"/>
                  </a:cubicBezTo>
                  <a:cubicBezTo>
                    <a:pt x="298" y="102"/>
                    <a:pt x="297" y="103"/>
                    <a:pt x="297" y="105"/>
                  </a:cubicBezTo>
                  <a:cubicBezTo>
                    <a:pt x="297" y="108"/>
                    <a:pt x="299" y="110"/>
                    <a:pt x="301" y="112"/>
                  </a:cubicBezTo>
                  <a:cubicBezTo>
                    <a:pt x="304" y="118"/>
                    <a:pt x="305" y="121"/>
                    <a:pt x="308" y="127"/>
                  </a:cubicBezTo>
                  <a:cubicBezTo>
                    <a:pt x="311" y="134"/>
                    <a:pt x="315" y="138"/>
                    <a:pt x="316" y="146"/>
                  </a:cubicBezTo>
                  <a:cubicBezTo>
                    <a:pt x="312" y="161"/>
                    <a:pt x="312" y="161"/>
                    <a:pt x="312" y="161"/>
                  </a:cubicBezTo>
                  <a:cubicBezTo>
                    <a:pt x="312" y="166"/>
                    <a:pt x="312" y="166"/>
                    <a:pt x="312" y="16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12"/>
            <p:cNvSpPr>
              <a:spLocks noEditPoints="1"/>
            </p:cNvSpPr>
            <p:nvPr/>
          </p:nvSpPr>
          <p:spPr bwMode="auto">
            <a:xfrm>
              <a:off x="5343526" y="2266950"/>
              <a:ext cx="523875" cy="693738"/>
            </a:xfrm>
            <a:custGeom>
              <a:avLst/>
              <a:gdLst/>
              <a:ahLst/>
              <a:cxnLst>
                <a:cxn ang="0">
                  <a:pos x="280" y="165"/>
                </a:cxn>
                <a:cxn ang="0">
                  <a:pos x="268" y="187"/>
                </a:cxn>
                <a:cxn ang="0">
                  <a:pos x="248" y="204"/>
                </a:cxn>
                <a:cxn ang="0">
                  <a:pos x="211" y="202"/>
                </a:cxn>
                <a:cxn ang="0">
                  <a:pos x="193" y="177"/>
                </a:cxn>
                <a:cxn ang="0">
                  <a:pos x="187" y="163"/>
                </a:cxn>
                <a:cxn ang="0">
                  <a:pos x="185" y="145"/>
                </a:cxn>
                <a:cxn ang="0">
                  <a:pos x="171" y="133"/>
                </a:cxn>
                <a:cxn ang="0">
                  <a:pos x="160" y="114"/>
                </a:cxn>
                <a:cxn ang="0">
                  <a:pos x="143" y="101"/>
                </a:cxn>
                <a:cxn ang="0">
                  <a:pos x="117" y="125"/>
                </a:cxn>
                <a:cxn ang="0">
                  <a:pos x="112" y="141"/>
                </a:cxn>
                <a:cxn ang="0">
                  <a:pos x="108" y="165"/>
                </a:cxn>
                <a:cxn ang="0">
                  <a:pos x="110" y="183"/>
                </a:cxn>
                <a:cxn ang="0">
                  <a:pos x="123" y="191"/>
                </a:cxn>
                <a:cxn ang="0">
                  <a:pos x="141" y="183"/>
                </a:cxn>
                <a:cxn ang="0">
                  <a:pos x="156" y="204"/>
                </a:cxn>
                <a:cxn ang="0">
                  <a:pos x="155" y="234"/>
                </a:cxn>
                <a:cxn ang="0">
                  <a:pos x="191" y="239"/>
                </a:cxn>
                <a:cxn ang="0">
                  <a:pos x="200" y="258"/>
                </a:cxn>
                <a:cxn ang="0">
                  <a:pos x="196" y="269"/>
                </a:cxn>
                <a:cxn ang="0">
                  <a:pos x="162" y="291"/>
                </a:cxn>
                <a:cxn ang="0">
                  <a:pos x="126" y="311"/>
                </a:cxn>
                <a:cxn ang="0">
                  <a:pos x="110" y="331"/>
                </a:cxn>
                <a:cxn ang="0">
                  <a:pos x="88" y="358"/>
                </a:cxn>
                <a:cxn ang="0">
                  <a:pos x="91" y="380"/>
                </a:cxn>
                <a:cxn ang="0">
                  <a:pos x="81" y="385"/>
                </a:cxn>
                <a:cxn ang="0">
                  <a:pos x="42" y="379"/>
                </a:cxn>
                <a:cxn ang="0">
                  <a:pos x="23" y="370"/>
                </a:cxn>
                <a:cxn ang="0">
                  <a:pos x="11" y="373"/>
                </a:cxn>
                <a:cxn ang="0">
                  <a:pos x="3" y="361"/>
                </a:cxn>
                <a:cxn ang="0">
                  <a:pos x="9" y="333"/>
                </a:cxn>
                <a:cxn ang="0">
                  <a:pos x="24" y="299"/>
                </a:cxn>
                <a:cxn ang="0">
                  <a:pos x="6" y="264"/>
                </a:cxn>
                <a:cxn ang="0">
                  <a:pos x="9" y="236"/>
                </a:cxn>
                <a:cxn ang="0">
                  <a:pos x="23" y="213"/>
                </a:cxn>
                <a:cxn ang="0">
                  <a:pos x="37" y="211"/>
                </a:cxn>
                <a:cxn ang="0">
                  <a:pos x="43" y="179"/>
                </a:cxn>
                <a:cxn ang="0">
                  <a:pos x="25" y="155"/>
                </a:cxn>
                <a:cxn ang="0">
                  <a:pos x="45" y="138"/>
                </a:cxn>
                <a:cxn ang="0">
                  <a:pos x="33" y="117"/>
                </a:cxn>
                <a:cxn ang="0">
                  <a:pos x="21" y="98"/>
                </a:cxn>
                <a:cxn ang="0">
                  <a:pos x="23" y="83"/>
                </a:cxn>
                <a:cxn ang="0">
                  <a:pos x="36" y="63"/>
                </a:cxn>
                <a:cxn ang="0">
                  <a:pos x="40" y="40"/>
                </a:cxn>
                <a:cxn ang="0">
                  <a:pos x="63" y="35"/>
                </a:cxn>
                <a:cxn ang="0">
                  <a:pos x="76" y="61"/>
                </a:cxn>
                <a:cxn ang="0">
                  <a:pos x="113" y="38"/>
                </a:cxn>
                <a:cxn ang="0">
                  <a:pos x="130" y="36"/>
                </a:cxn>
                <a:cxn ang="0">
                  <a:pos x="153" y="25"/>
                </a:cxn>
                <a:cxn ang="0">
                  <a:pos x="173" y="7"/>
                </a:cxn>
                <a:cxn ang="0">
                  <a:pos x="199" y="4"/>
                </a:cxn>
                <a:cxn ang="0">
                  <a:pos x="219" y="31"/>
                </a:cxn>
                <a:cxn ang="0">
                  <a:pos x="219" y="52"/>
                </a:cxn>
                <a:cxn ang="0">
                  <a:pos x="223" y="74"/>
                </a:cxn>
                <a:cxn ang="0">
                  <a:pos x="255" y="90"/>
                </a:cxn>
                <a:cxn ang="0">
                  <a:pos x="255" y="113"/>
                </a:cxn>
                <a:cxn ang="0">
                  <a:pos x="276" y="128"/>
                </a:cxn>
                <a:cxn ang="0">
                  <a:pos x="293" y="156"/>
                </a:cxn>
                <a:cxn ang="0">
                  <a:pos x="172" y="177"/>
                </a:cxn>
                <a:cxn ang="0">
                  <a:pos x="171" y="155"/>
                </a:cxn>
                <a:cxn ang="0">
                  <a:pos x="153" y="156"/>
                </a:cxn>
              </a:cxnLst>
              <a:rect l="0" t="0" r="r" b="b"/>
              <a:pathLst>
                <a:path w="293" h="387">
                  <a:moveTo>
                    <a:pt x="293" y="156"/>
                  </a:moveTo>
                  <a:cubicBezTo>
                    <a:pt x="292" y="157"/>
                    <a:pt x="291" y="157"/>
                    <a:pt x="291" y="157"/>
                  </a:cubicBezTo>
                  <a:cubicBezTo>
                    <a:pt x="286" y="160"/>
                    <a:pt x="285" y="163"/>
                    <a:pt x="280" y="165"/>
                  </a:cubicBezTo>
                  <a:cubicBezTo>
                    <a:pt x="278" y="167"/>
                    <a:pt x="276" y="167"/>
                    <a:pt x="274" y="168"/>
                  </a:cubicBezTo>
                  <a:cubicBezTo>
                    <a:pt x="269" y="171"/>
                    <a:pt x="267" y="177"/>
                    <a:pt x="267" y="183"/>
                  </a:cubicBezTo>
                  <a:cubicBezTo>
                    <a:pt x="267" y="185"/>
                    <a:pt x="268" y="186"/>
                    <a:pt x="268" y="187"/>
                  </a:cubicBezTo>
                  <a:cubicBezTo>
                    <a:pt x="268" y="192"/>
                    <a:pt x="266" y="195"/>
                    <a:pt x="262" y="197"/>
                  </a:cubicBezTo>
                  <a:cubicBezTo>
                    <a:pt x="259" y="200"/>
                    <a:pt x="257" y="204"/>
                    <a:pt x="253" y="204"/>
                  </a:cubicBezTo>
                  <a:cubicBezTo>
                    <a:pt x="251" y="205"/>
                    <a:pt x="250" y="204"/>
                    <a:pt x="248" y="204"/>
                  </a:cubicBezTo>
                  <a:cubicBezTo>
                    <a:pt x="244" y="204"/>
                    <a:pt x="242" y="205"/>
                    <a:pt x="239" y="207"/>
                  </a:cubicBezTo>
                  <a:cubicBezTo>
                    <a:pt x="233" y="210"/>
                    <a:pt x="229" y="213"/>
                    <a:pt x="222" y="214"/>
                  </a:cubicBezTo>
                  <a:cubicBezTo>
                    <a:pt x="219" y="209"/>
                    <a:pt x="217" y="205"/>
                    <a:pt x="211" y="202"/>
                  </a:cubicBezTo>
                  <a:cubicBezTo>
                    <a:pt x="211" y="202"/>
                    <a:pt x="211" y="202"/>
                    <a:pt x="211" y="202"/>
                  </a:cubicBezTo>
                  <a:cubicBezTo>
                    <a:pt x="206" y="195"/>
                    <a:pt x="203" y="189"/>
                    <a:pt x="198" y="181"/>
                  </a:cubicBezTo>
                  <a:cubicBezTo>
                    <a:pt x="197" y="179"/>
                    <a:pt x="195" y="178"/>
                    <a:pt x="193" y="177"/>
                  </a:cubicBezTo>
                  <a:cubicBezTo>
                    <a:pt x="192" y="176"/>
                    <a:pt x="191" y="174"/>
                    <a:pt x="190" y="173"/>
                  </a:cubicBezTo>
                  <a:cubicBezTo>
                    <a:pt x="189" y="171"/>
                    <a:pt x="187" y="170"/>
                    <a:pt x="186" y="167"/>
                  </a:cubicBezTo>
                  <a:cubicBezTo>
                    <a:pt x="186" y="166"/>
                    <a:pt x="187" y="165"/>
                    <a:pt x="187" y="163"/>
                  </a:cubicBezTo>
                  <a:cubicBezTo>
                    <a:pt x="187" y="152"/>
                    <a:pt x="187" y="152"/>
                    <a:pt x="187" y="152"/>
                  </a:cubicBezTo>
                  <a:cubicBezTo>
                    <a:pt x="187" y="150"/>
                    <a:pt x="187" y="148"/>
                    <a:pt x="186" y="146"/>
                  </a:cubicBezTo>
                  <a:cubicBezTo>
                    <a:pt x="186" y="146"/>
                    <a:pt x="186" y="145"/>
                    <a:pt x="185" y="145"/>
                  </a:cubicBezTo>
                  <a:cubicBezTo>
                    <a:pt x="182" y="145"/>
                    <a:pt x="181" y="145"/>
                    <a:pt x="179" y="145"/>
                  </a:cubicBezTo>
                  <a:cubicBezTo>
                    <a:pt x="179" y="145"/>
                    <a:pt x="179" y="145"/>
                    <a:pt x="179" y="145"/>
                  </a:cubicBezTo>
                  <a:cubicBezTo>
                    <a:pt x="176" y="140"/>
                    <a:pt x="173" y="138"/>
                    <a:pt x="171" y="133"/>
                  </a:cubicBezTo>
                  <a:cubicBezTo>
                    <a:pt x="170" y="130"/>
                    <a:pt x="172" y="128"/>
                    <a:pt x="170" y="125"/>
                  </a:cubicBezTo>
                  <a:cubicBezTo>
                    <a:pt x="169" y="122"/>
                    <a:pt x="167" y="122"/>
                    <a:pt x="165" y="120"/>
                  </a:cubicBezTo>
                  <a:cubicBezTo>
                    <a:pt x="163" y="118"/>
                    <a:pt x="162" y="117"/>
                    <a:pt x="160" y="114"/>
                  </a:cubicBezTo>
                  <a:cubicBezTo>
                    <a:pt x="159" y="111"/>
                    <a:pt x="158" y="108"/>
                    <a:pt x="155" y="106"/>
                  </a:cubicBezTo>
                  <a:cubicBezTo>
                    <a:pt x="153" y="105"/>
                    <a:pt x="152" y="105"/>
                    <a:pt x="149" y="104"/>
                  </a:cubicBezTo>
                  <a:cubicBezTo>
                    <a:pt x="147" y="103"/>
                    <a:pt x="146" y="101"/>
                    <a:pt x="143" y="101"/>
                  </a:cubicBezTo>
                  <a:cubicBezTo>
                    <a:pt x="137" y="101"/>
                    <a:pt x="134" y="107"/>
                    <a:pt x="132" y="112"/>
                  </a:cubicBezTo>
                  <a:cubicBezTo>
                    <a:pt x="130" y="114"/>
                    <a:pt x="128" y="114"/>
                    <a:pt x="125" y="116"/>
                  </a:cubicBezTo>
                  <a:cubicBezTo>
                    <a:pt x="121" y="119"/>
                    <a:pt x="120" y="121"/>
                    <a:pt x="117" y="125"/>
                  </a:cubicBezTo>
                  <a:cubicBezTo>
                    <a:pt x="116" y="128"/>
                    <a:pt x="114" y="129"/>
                    <a:pt x="114" y="131"/>
                  </a:cubicBezTo>
                  <a:cubicBezTo>
                    <a:pt x="113" y="133"/>
                    <a:pt x="114" y="134"/>
                    <a:pt x="114" y="136"/>
                  </a:cubicBezTo>
                  <a:cubicBezTo>
                    <a:pt x="114" y="139"/>
                    <a:pt x="113" y="139"/>
                    <a:pt x="112" y="141"/>
                  </a:cubicBezTo>
                  <a:cubicBezTo>
                    <a:pt x="112" y="144"/>
                    <a:pt x="112" y="145"/>
                    <a:pt x="111" y="147"/>
                  </a:cubicBezTo>
                  <a:cubicBezTo>
                    <a:pt x="109" y="151"/>
                    <a:pt x="107" y="153"/>
                    <a:pt x="107" y="156"/>
                  </a:cubicBezTo>
                  <a:cubicBezTo>
                    <a:pt x="107" y="160"/>
                    <a:pt x="108" y="162"/>
                    <a:pt x="108" y="165"/>
                  </a:cubicBezTo>
                  <a:cubicBezTo>
                    <a:pt x="108" y="168"/>
                    <a:pt x="107" y="169"/>
                    <a:pt x="107" y="171"/>
                  </a:cubicBezTo>
                  <a:cubicBezTo>
                    <a:pt x="107" y="175"/>
                    <a:pt x="108" y="177"/>
                    <a:pt x="109" y="179"/>
                  </a:cubicBezTo>
                  <a:cubicBezTo>
                    <a:pt x="109" y="181"/>
                    <a:pt x="109" y="182"/>
                    <a:pt x="110" y="183"/>
                  </a:cubicBezTo>
                  <a:cubicBezTo>
                    <a:pt x="112" y="186"/>
                    <a:pt x="114" y="186"/>
                    <a:pt x="116" y="187"/>
                  </a:cubicBezTo>
                  <a:cubicBezTo>
                    <a:pt x="117" y="188"/>
                    <a:pt x="117" y="189"/>
                    <a:pt x="117" y="189"/>
                  </a:cubicBezTo>
                  <a:cubicBezTo>
                    <a:pt x="119" y="191"/>
                    <a:pt x="121" y="191"/>
                    <a:pt x="123" y="191"/>
                  </a:cubicBezTo>
                  <a:cubicBezTo>
                    <a:pt x="125" y="191"/>
                    <a:pt x="125" y="189"/>
                    <a:pt x="127" y="188"/>
                  </a:cubicBezTo>
                  <a:cubicBezTo>
                    <a:pt x="130" y="186"/>
                    <a:pt x="133" y="184"/>
                    <a:pt x="137" y="183"/>
                  </a:cubicBezTo>
                  <a:cubicBezTo>
                    <a:pt x="138" y="183"/>
                    <a:pt x="139" y="183"/>
                    <a:pt x="141" y="183"/>
                  </a:cubicBezTo>
                  <a:cubicBezTo>
                    <a:pt x="145" y="183"/>
                    <a:pt x="149" y="182"/>
                    <a:pt x="153" y="182"/>
                  </a:cubicBezTo>
                  <a:cubicBezTo>
                    <a:pt x="153" y="182"/>
                    <a:pt x="153" y="182"/>
                    <a:pt x="153" y="182"/>
                  </a:cubicBezTo>
                  <a:cubicBezTo>
                    <a:pt x="154" y="190"/>
                    <a:pt x="156" y="195"/>
                    <a:pt x="156" y="204"/>
                  </a:cubicBezTo>
                  <a:cubicBezTo>
                    <a:pt x="156" y="210"/>
                    <a:pt x="154" y="213"/>
                    <a:pt x="151" y="218"/>
                  </a:cubicBezTo>
                  <a:cubicBezTo>
                    <a:pt x="149" y="222"/>
                    <a:pt x="147" y="224"/>
                    <a:pt x="147" y="228"/>
                  </a:cubicBezTo>
                  <a:cubicBezTo>
                    <a:pt x="147" y="232"/>
                    <a:pt x="152" y="233"/>
                    <a:pt x="155" y="234"/>
                  </a:cubicBezTo>
                  <a:cubicBezTo>
                    <a:pt x="158" y="235"/>
                    <a:pt x="160" y="236"/>
                    <a:pt x="163" y="237"/>
                  </a:cubicBezTo>
                  <a:cubicBezTo>
                    <a:pt x="169" y="239"/>
                    <a:pt x="172" y="240"/>
                    <a:pt x="178" y="240"/>
                  </a:cubicBezTo>
                  <a:cubicBezTo>
                    <a:pt x="183" y="240"/>
                    <a:pt x="186" y="240"/>
                    <a:pt x="191" y="239"/>
                  </a:cubicBezTo>
                  <a:cubicBezTo>
                    <a:pt x="191" y="239"/>
                    <a:pt x="191" y="239"/>
                    <a:pt x="191" y="239"/>
                  </a:cubicBezTo>
                  <a:cubicBezTo>
                    <a:pt x="191" y="243"/>
                    <a:pt x="193" y="245"/>
                    <a:pt x="194" y="248"/>
                  </a:cubicBezTo>
                  <a:cubicBezTo>
                    <a:pt x="196" y="252"/>
                    <a:pt x="198" y="254"/>
                    <a:pt x="200" y="258"/>
                  </a:cubicBezTo>
                  <a:cubicBezTo>
                    <a:pt x="201" y="260"/>
                    <a:pt x="202" y="262"/>
                    <a:pt x="204" y="263"/>
                  </a:cubicBezTo>
                  <a:cubicBezTo>
                    <a:pt x="204" y="263"/>
                    <a:pt x="204" y="263"/>
                    <a:pt x="204" y="263"/>
                  </a:cubicBezTo>
                  <a:cubicBezTo>
                    <a:pt x="201" y="266"/>
                    <a:pt x="199" y="266"/>
                    <a:pt x="196" y="269"/>
                  </a:cubicBezTo>
                  <a:cubicBezTo>
                    <a:pt x="193" y="273"/>
                    <a:pt x="191" y="276"/>
                    <a:pt x="187" y="278"/>
                  </a:cubicBezTo>
                  <a:cubicBezTo>
                    <a:pt x="180" y="280"/>
                    <a:pt x="176" y="282"/>
                    <a:pt x="170" y="285"/>
                  </a:cubicBezTo>
                  <a:cubicBezTo>
                    <a:pt x="167" y="287"/>
                    <a:pt x="166" y="290"/>
                    <a:pt x="162" y="291"/>
                  </a:cubicBezTo>
                  <a:cubicBezTo>
                    <a:pt x="158" y="294"/>
                    <a:pt x="155" y="295"/>
                    <a:pt x="150" y="297"/>
                  </a:cubicBezTo>
                  <a:cubicBezTo>
                    <a:pt x="145" y="300"/>
                    <a:pt x="142" y="304"/>
                    <a:pt x="136" y="306"/>
                  </a:cubicBezTo>
                  <a:cubicBezTo>
                    <a:pt x="132" y="308"/>
                    <a:pt x="130" y="309"/>
                    <a:pt x="126" y="311"/>
                  </a:cubicBezTo>
                  <a:cubicBezTo>
                    <a:pt x="123" y="312"/>
                    <a:pt x="121" y="312"/>
                    <a:pt x="118" y="314"/>
                  </a:cubicBezTo>
                  <a:cubicBezTo>
                    <a:pt x="116" y="315"/>
                    <a:pt x="115" y="318"/>
                    <a:pt x="114" y="320"/>
                  </a:cubicBezTo>
                  <a:cubicBezTo>
                    <a:pt x="112" y="324"/>
                    <a:pt x="111" y="327"/>
                    <a:pt x="110" y="331"/>
                  </a:cubicBezTo>
                  <a:cubicBezTo>
                    <a:pt x="107" y="338"/>
                    <a:pt x="105" y="342"/>
                    <a:pt x="99" y="347"/>
                  </a:cubicBezTo>
                  <a:cubicBezTo>
                    <a:pt x="96" y="349"/>
                    <a:pt x="93" y="349"/>
                    <a:pt x="91" y="352"/>
                  </a:cubicBezTo>
                  <a:cubicBezTo>
                    <a:pt x="89" y="354"/>
                    <a:pt x="89" y="356"/>
                    <a:pt x="88" y="358"/>
                  </a:cubicBezTo>
                  <a:cubicBezTo>
                    <a:pt x="87" y="360"/>
                    <a:pt x="86" y="361"/>
                    <a:pt x="86" y="364"/>
                  </a:cubicBezTo>
                  <a:cubicBezTo>
                    <a:pt x="86" y="368"/>
                    <a:pt x="87" y="371"/>
                    <a:pt x="89" y="374"/>
                  </a:cubicBezTo>
                  <a:cubicBezTo>
                    <a:pt x="90" y="377"/>
                    <a:pt x="91" y="378"/>
                    <a:pt x="91" y="380"/>
                  </a:cubicBezTo>
                  <a:cubicBezTo>
                    <a:pt x="91" y="383"/>
                    <a:pt x="92" y="385"/>
                    <a:pt x="91" y="387"/>
                  </a:cubicBezTo>
                  <a:cubicBezTo>
                    <a:pt x="91" y="387"/>
                    <a:pt x="91" y="387"/>
                    <a:pt x="91" y="387"/>
                  </a:cubicBezTo>
                  <a:cubicBezTo>
                    <a:pt x="87" y="386"/>
                    <a:pt x="85" y="386"/>
                    <a:pt x="81" y="385"/>
                  </a:cubicBezTo>
                  <a:cubicBezTo>
                    <a:pt x="79" y="385"/>
                    <a:pt x="78" y="383"/>
                    <a:pt x="76" y="383"/>
                  </a:cubicBezTo>
                  <a:cubicBezTo>
                    <a:pt x="70" y="383"/>
                    <a:pt x="67" y="386"/>
                    <a:pt x="62" y="386"/>
                  </a:cubicBezTo>
                  <a:cubicBezTo>
                    <a:pt x="54" y="386"/>
                    <a:pt x="50" y="381"/>
                    <a:pt x="42" y="379"/>
                  </a:cubicBezTo>
                  <a:cubicBezTo>
                    <a:pt x="38" y="378"/>
                    <a:pt x="36" y="377"/>
                    <a:pt x="32" y="376"/>
                  </a:cubicBezTo>
                  <a:cubicBezTo>
                    <a:pt x="29" y="375"/>
                    <a:pt x="27" y="374"/>
                    <a:pt x="24" y="372"/>
                  </a:cubicBezTo>
                  <a:cubicBezTo>
                    <a:pt x="23" y="372"/>
                    <a:pt x="24" y="370"/>
                    <a:pt x="23" y="370"/>
                  </a:cubicBezTo>
                  <a:cubicBezTo>
                    <a:pt x="20" y="370"/>
                    <a:pt x="19" y="373"/>
                    <a:pt x="17" y="373"/>
                  </a:cubicBezTo>
                  <a:cubicBezTo>
                    <a:pt x="11" y="373"/>
                    <a:pt x="11" y="373"/>
                    <a:pt x="11" y="373"/>
                  </a:cubicBezTo>
                  <a:cubicBezTo>
                    <a:pt x="11" y="373"/>
                    <a:pt x="11" y="373"/>
                    <a:pt x="11" y="373"/>
                  </a:cubicBezTo>
                  <a:cubicBezTo>
                    <a:pt x="10" y="370"/>
                    <a:pt x="8" y="371"/>
                    <a:pt x="7" y="368"/>
                  </a:cubicBezTo>
                  <a:cubicBezTo>
                    <a:pt x="6" y="366"/>
                    <a:pt x="6" y="364"/>
                    <a:pt x="5" y="362"/>
                  </a:cubicBezTo>
                  <a:cubicBezTo>
                    <a:pt x="4" y="362"/>
                    <a:pt x="3" y="362"/>
                    <a:pt x="3" y="361"/>
                  </a:cubicBezTo>
                  <a:cubicBezTo>
                    <a:pt x="1" y="359"/>
                    <a:pt x="0" y="357"/>
                    <a:pt x="0" y="354"/>
                  </a:cubicBezTo>
                  <a:cubicBezTo>
                    <a:pt x="0" y="349"/>
                    <a:pt x="3" y="346"/>
                    <a:pt x="5" y="341"/>
                  </a:cubicBezTo>
                  <a:cubicBezTo>
                    <a:pt x="7" y="338"/>
                    <a:pt x="8" y="336"/>
                    <a:pt x="9" y="333"/>
                  </a:cubicBezTo>
                  <a:cubicBezTo>
                    <a:pt x="12" y="329"/>
                    <a:pt x="14" y="327"/>
                    <a:pt x="16" y="323"/>
                  </a:cubicBezTo>
                  <a:cubicBezTo>
                    <a:pt x="18" y="321"/>
                    <a:pt x="19" y="318"/>
                    <a:pt x="20" y="315"/>
                  </a:cubicBezTo>
                  <a:cubicBezTo>
                    <a:pt x="22" y="309"/>
                    <a:pt x="24" y="306"/>
                    <a:pt x="24" y="299"/>
                  </a:cubicBezTo>
                  <a:cubicBezTo>
                    <a:pt x="23" y="293"/>
                    <a:pt x="20" y="290"/>
                    <a:pt x="18" y="284"/>
                  </a:cubicBezTo>
                  <a:cubicBezTo>
                    <a:pt x="17" y="282"/>
                    <a:pt x="17" y="281"/>
                    <a:pt x="16" y="278"/>
                  </a:cubicBezTo>
                  <a:cubicBezTo>
                    <a:pt x="13" y="272"/>
                    <a:pt x="10" y="270"/>
                    <a:pt x="6" y="264"/>
                  </a:cubicBezTo>
                  <a:cubicBezTo>
                    <a:pt x="5" y="262"/>
                    <a:pt x="3" y="261"/>
                    <a:pt x="3" y="258"/>
                  </a:cubicBezTo>
                  <a:cubicBezTo>
                    <a:pt x="3" y="255"/>
                    <a:pt x="4" y="253"/>
                    <a:pt x="5" y="250"/>
                  </a:cubicBezTo>
                  <a:cubicBezTo>
                    <a:pt x="7" y="245"/>
                    <a:pt x="7" y="242"/>
                    <a:pt x="9" y="236"/>
                  </a:cubicBezTo>
                  <a:cubicBezTo>
                    <a:pt x="10" y="232"/>
                    <a:pt x="11" y="229"/>
                    <a:pt x="13" y="224"/>
                  </a:cubicBezTo>
                  <a:cubicBezTo>
                    <a:pt x="15" y="221"/>
                    <a:pt x="17" y="220"/>
                    <a:pt x="20" y="217"/>
                  </a:cubicBezTo>
                  <a:cubicBezTo>
                    <a:pt x="21" y="216"/>
                    <a:pt x="21" y="213"/>
                    <a:pt x="23" y="213"/>
                  </a:cubicBezTo>
                  <a:cubicBezTo>
                    <a:pt x="26" y="213"/>
                    <a:pt x="27" y="215"/>
                    <a:pt x="29" y="215"/>
                  </a:cubicBezTo>
                  <a:cubicBezTo>
                    <a:pt x="31" y="215"/>
                    <a:pt x="32" y="213"/>
                    <a:pt x="33" y="212"/>
                  </a:cubicBezTo>
                  <a:cubicBezTo>
                    <a:pt x="35" y="212"/>
                    <a:pt x="36" y="212"/>
                    <a:pt x="37" y="211"/>
                  </a:cubicBezTo>
                  <a:cubicBezTo>
                    <a:pt x="39" y="210"/>
                    <a:pt x="40" y="208"/>
                    <a:pt x="41" y="207"/>
                  </a:cubicBezTo>
                  <a:cubicBezTo>
                    <a:pt x="45" y="203"/>
                    <a:pt x="46" y="199"/>
                    <a:pt x="46" y="193"/>
                  </a:cubicBezTo>
                  <a:cubicBezTo>
                    <a:pt x="46" y="187"/>
                    <a:pt x="45" y="184"/>
                    <a:pt x="43" y="179"/>
                  </a:cubicBezTo>
                  <a:cubicBezTo>
                    <a:pt x="40" y="174"/>
                    <a:pt x="39" y="171"/>
                    <a:pt x="36" y="167"/>
                  </a:cubicBezTo>
                  <a:cubicBezTo>
                    <a:pt x="34" y="165"/>
                    <a:pt x="33" y="163"/>
                    <a:pt x="31" y="161"/>
                  </a:cubicBezTo>
                  <a:cubicBezTo>
                    <a:pt x="28" y="159"/>
                    <a:pt x="25" y="158"/>
                    <a:pt x="25" y="155"/>
                  </a:cubicBezTo>
                  <a:cubicBezTo>
                    <a:pt x="25" y="152"/>
                    <a:pt x="29" y="150"/>
                    <a:pt x="31" y="148"/>
                  </a:cubicBezTo>
                  <a:cubicBezTo>
                    <a:pt x="37" y="145"/>
                    <a:pt x="40" y="143"/>
                    <a:pt x="45" y="140"/>
                  </a:cubicBezTo>
                  <a:cubicBezTo>
                    <a:pt x="45" y="138"/>
                    <a:pt x="45" y="138"/>
                    <a:pt x="45" y="138"/>
                  </a:cubicBezTo>
                  <a:cubicBezTo>
                    <a:pt x="42" y="137"/>
                    <a:pt x="40" y="137"/>
                    <a:pt x="39" y="135"/>
                  </a:cubicBezTo>
                  <a:cubicBezTo>
                    <a:pt x="37" y="133"/>
                    <a:pt x="38" y="131"/>
                    <a:pt x="37" y="129"/>
                  </a:cubicBezTo>
                  <a:cubicBezTo>
                    <a:pt x="35" y="124"/>
                    <a:pt x="35" y="121"/>
                    <a:pt x="33" y="117"/>
                  </a:cubicBezTo>
                  <a:cubicBezTo>
                    <a:pt x="32" y="114"/>
                    <a:pt x="30" y="113"/>
                    <a:pt x="28" y="110"/>
                  </a:cubicBezTo>
                  <a:cubicBezTo>
                    <a:pt x="28" y="110"/>
                    <a:pt x="28" y="110"/>
                    <a:pt x="28" y="110"/>
                  </a:cubicBezTo>
                  <a:cubicBezTo>
                    <a:pt x="25" y="105"/>
                    <a:pt x="24" y="103"/>
                    <a:pt x="21" y="98"/>
                  </a:cubicBezTo>
                  <a:cubicBezTo>
                    <a:pt x="20" y="96"/>
                    <a:pt x="18" y="95"/>
                    <a:pt x="18" y="92"/>
                  </a:cubicBezTo>
                  <a:cubicBezTo>
                    <a:pt x="18" y="90"/>
                    <a:pt x="20" y="90"/>
                    <a:pt x="21" y="88"/>
                  </a:cubicBezTo>
                  <a:cubicBezTo>
                    <a:pt x="22" y="87"/>
                    <a:pt x="23" y="85"/>
                    <a:pt x="23" y="83"/>
                  </a:cubicBezTo>
                  <a:cubicBezTo>
                    <a:pt x="23" y="78"/>
                    <a:pt x="20" y="76"/>
                    <a:pt x="20" y="70"/>
                  </a:cubicBezTo>
                  <a:cubicBezTo>
                    <a:pt x="20" y="66"/>
                    <a:pt x="26" y="67"/>
                    <a:pt x="30" y="66"/>
                  </a:cubicBezTo>
                  <a:cubicBezTo>
                    <a:pt x="32" y="66"/>
                    <a:pt x="34" y="65"/>
                    <a:pt x="36" y="63"/>
                  </a:cubicBezTo>
                  <a:cubicBezTo>
                    <a:pt x="36" y="47"/>
                    <a:pt x="36" y="47"/>
                    <a:pt x="36" y="47"/>
                  </a:cubicBezTo>
                  <a:cubicBezTo>
                    <a:pt x="36" y="45"/>
                    <a:pt x="35" y="44"/>
                    <a:pt x="36" y="42"/>
                  </a:cubicBezTo>
                  <a:cubicBezTo>
                    <a:pt x="37" y="41"/>
                    <a:pt x="38" y="41"/>
                    <a:pt x="40" y="40"/>
                  </a:cubicBezTo>
                  <a:cubicBezTo>
                    <a:pt x="42" y="39"/>
                    <a:pt x="44" y="37"/>
                    <a:pt x="46" y="35"/>
                  </a:cubicBezTo>
                  <a:cubicBezTo>
                    <a:pt x="51" y="31"/>
                    <a:pt x="54" y="27"/>
                    <a:pt x="59" y="22"/>
                  </a:cubicBezTo>
                  <a:cubicBezTo>
                    <a:pt x="62" y="27"/>
                    <a:pt x="62" y="30"/>
                    <a:pt x="63" y="35"/>
                  </a:cubicBezTo>
                  <a:cubicBezTo>
                    <a:pt x="65" y="46"/>
                    <a:pt x="67" y="51"/>
                    <a:pt x="68" y="62"/>
                  </a:cubicBezTo>
                  <a:cubicBezTo>
                    <a:pt x="70" y="62"/>
                    <a:pt x="70" y="62"/>
                    <a:pt x="72" y="62"/>
                  </a:cubicBezTo>
                  <a:cubicBezTo>
                    <a:pt x="74" y="62"/>
                    <a:pt x="75" y="61"/>
                    <a:pt x="76" y="61"/>
                  </a:cubicBezTo>
                  <a:cubicBezTo>
                    <a:pt x="84" y="59"/>
                    <a:pt x="88" y="56"/>
                    <a:pt x="94" y="50"/>
                  </a:cubicBezTo>
                  <a:cubicBezTo>
                    <a:pt x="97" y="47"/>
                    <a:pt x="98" y="45"/>
                    <a:pt x="101" y="43"/>
                  </a:cubicBezTo>
                  <a:cubicBezTo>
                    <a:pt x="105" y="40"/>
                    <a:pt x="108" y="40"/>
                    <a:pt x="113" y="38"/>
                  </a:cubicBezTo>
                  <a:cubicBezTo>
                    <a:pt x="114" y="41"/>
                    <a:pt x="114" y="42"/>
                    <a:pt x="115" y="44"/>
                  </a:cubicBezTo>
                  <a:cubicBezTo>
                    <a:pt x="115" y="45"/>
                    <a:pt x="116" y="45"/>
                    <a:pt x="117" y="45"/>
                  </a:cubicBezTo>
                  <a:cubicBezTo>
                    <a:pt x="121" y="41"/>
                    <a:pt x="124" y="36"/>
                    <a:pt x="130" y="36"/>
                  </a:cubicBezTo>
                  <a:cubicBezTo>
                    <a:pt x="135" y="36"/>
                    <a:pt x="137" y="38"/>
                    <a:pt x="142" y="38"/>
                  </a:cubicBezTo>
                  <a:cubicBezTo>
                    <a:pt x="145" y="38"/>
                    <a:pt x="148" y="38"/>
                    <a:pt x="150" y="35"/>
                  </a:cubicBezTo>
                  <a:cubicBezTo>
                    <a:pt x="153" y="33"/>
                    <a:pt x="152" y="29"/>
                    <a:pt x="153" y="25"/>
                  </a:cubicBezTo>
                  <a:cubicBezTo>
                    <a:pt x="154" y="22"/>
                    <a:pt x="155" y="20"/>
                    <a:pt x="157" y="17"/>
                  </a:cubicBezTo>
                  <a:cubicBezTo>
                    <a:pt x="158" y="14"/>
                    <a:pt x="160" y="11"/>
                    <a:pt x="163" y="9"/>
                  </a:cubicBezTo>
                  <a:cubicBezTo>
                    <a:pt x="166" y="7"/>
                    <a:pt x="169" y="8"/>
                    <a:pt x="173" y="7"/>
                  </a:cubicBezTo>
                  <a:cubicBezTo>
                    <a:pt x="176" y="7"/>
                    <a:pt x="178" y="5"/>
                    <a:pt x="180" y="4"/>
                  </a:cubicBezTo>
                  <a:cubicBezTo>
                    <a:pt x="186" y="3"/>
                    <a:pt x="189" y="0"/>
                    <a:pt x="195" y="0"/>
                  </a:cubicBezTo>
                  <a:cubicBezTo>
                    <a:pt x="197" y="0"/>
                    <a:pt x="198" y="2"/>
                    <a:pt x="199" y="4"/>
                  </a:cubicBezTo>
                  <a:cubicBezTo>
                    <a:pt x="200" y="5"/>
                    <a:pt x="201" y="6"/>
                    <a:pt x="202" y="8"/>
                  </a:cubicBezTo>
                  <a:cubicBezTo>
                    <a:pt x="204" y="13"/>
                    <a:pt x="206" y="16"/>
                    <a:pt x="209" y="20"/>
                  </a:cubicBezTo>
                  <a:cubicBezTo>
                    <a:pt x="212" y="25"/>
                    <a:pt x="215" y="26"/>
                    <a:pt x="219" y="31"/>
                  </a:cubicBezTo>
                  <a:cubicBezTo>
                    <a:pt x="220" y="33"/>
                    <a:pt x="222" y="34"/>
                    <a:pt x="222" y="37"/>
                  </a:cubicBezTo>
                  <a:cubicBezTo>
                    <a:pt x="222" y="40"/>
                    <a:pt x="220" y="41"/>
                    <a:pt x="220" y="43"/>
                  </a:cubicBezTo>
                  <a:cubicBezTo>
                    <a:pt x="219" y="47"/>
                    <a:pt x="219" y="49"/>
                    <a:pt x="219" y="52"/>
                  </a:cubicBezTo>
                  <a:cubicBezTo>
                    <a:pt x="219" y="56"/>
                    <a:pt x="220" y="58"/>
                    <a:pt x="221" y="61"/>
                  </a:cubicBezTo>
                  <a:cubicBezTo>
                    <a:pt x="221" y="64"/>
                    <a:pt x="221" y="66"/>
                    <a:pt x="222" y="69"/>
                  </a:cubicBezTo>
                  <a:cubicBezTo>
                    <a:pt x="222" y="71"/>
                    <a:pt x="222" y="73"/>
                    <a:pt x="223" y="74"/>
                  </a:cubicBezTo>
                  <a:cubicBezTo>
                    <a:pt x="225" y="75"/>
                    <a:pt x="227" y="75"/>
                    <a:pt x="229" y="76"/>
                  </a:cubicBezTo>
                  <a:cubicBezTo>
                    <a:pt x="240" y="80"/>
                    <a:pt x="244" y="89"/>
                    <a:pt x="255" y="90"/>
                  </a:cubicBezTo>
                  <a:cubicBezTo>
                    <a:pt x="255" y="90"/>
                    <a:pt x="255" y="90"/>
                    <a:pt x="255" y="90"/>
                  </a:cubicBezTo>
                  <a:cubicBezTo>
                    <a:pt x="254" y="93"/>
                    <a:pt x="253" y="96"/>
                    <a:pt x="252" y="99"/>
                  </a:cubicBezTo>
                  <a:cubicBezTo>
                    <a:pt x="251" y="103"/>
                    <a:pt x="249" y="104"/>
                    <a:pt x="249" y="107"/>
                  </a:cubicBezTo>
                  <a:cubicBezTo>
                    <a:pt x="249" y="111"/>
                    <a:pt x="253" y="111"/>
                    <a:pt x="255" y="113"/>
                  </a:cubicBezTo>
                  <a:cubicBezTo>
                    <a:pt x="257" y="116"/>
                    <a:pt x="258" y="118"/>
                    <a:pt x="260" y="121"/>
                  </a:cubicBezTo>
                  <a:cubicBezTo>
                    <a:pt x="264" y="125"/>
                    <a:pt x="269" y="125"/>
                    <a:pt x="274" y="127"/>
                  </a:cubicBezTo>
                  <a:cubicBezTo>
                    <a:pt x="274" y="128"/>
                    <a:pt x="275" y="128"/>
                    <a:pt x="276" y="128"/>
                  </a:cubicBezTo>
                  <a:cubicBezTo>
                    <a:pt x="280" y="131"/>
                    <a:pt x="282" y="135"/>
                    <a:pt x="285" y="139"/>
                  </a:cubicBezTo>
                  <a:cubicBezTo>
                    <a:pt x="289" y="146"/>
                    <a:pt x="290" y="149"/>
                    <a:pt x="293" y="156"/>
                  </a:cubicBezTo>
                  <a:cubicBezTo>
                    <a:pt x="293" y="156"/>
                    <a:pt x="293" y="156"/>
                    <a:pt x="293" y="156"/>
                  </a:cubicBezTo>
                  <a:close/>
                  <a:moveTo>
                    <a:pt x="158" y="175"/>
                  </a:moveTo>
                  <a:cubicBezTo>
                    <a:pt x="161" y="178"/>
                    <a:pt x="163" y="182"/>
                    <a:pt x="167" y="182"/>
                  </a:cubicBezTo>
                  <a:cubicBezTo>
                    <a:pt x="169" y="182"/>
                    <a:pt x="171" y="180"/>
                    <a:pt x="172" y="177"/>
                  </a:cubicBezTo>
                  <a:cubicBezTo>
                    <a:pt x="172" y="176"/>
                    <a:pt x="173" y="176"/>
                    <a:pt x="173" y="174"/>
                  </a:cubicBezTo>
                  <a:cubicBezTo>
                    <a:pt x="173" y="169"/>
                    <a:pt x="171" y="166"/>
                    <a:pt x="171" y="160"/>
                  </a:cubicBezTo>
                  <a:cubicBezTo>
                    <a:pt x="171" y="158"/>
                    <a:pt x="171" y="157"/>
                    <a:pt x="171" y="155"/>
                  </a:cubicBezTo>
                  <a:cubicBezTo>
                    <a:pt x="171" y="155"/>
                    <a:pt x="171" y="155"/>
                    <a:pt x="171" y="155"/>
                  </a:cubicBezTo>
                  <a:cubicBezTo>
                    <a:pt x="167" y="155"/>
                    <a:pt x="163" y="154"/>
                    <a:pt x="159" y="155"/>
                  </a:cubicBezTo>
                  <a:cubicBezTo>
                    <a:pt x="156" y="155"/>
                    <a:pt x="155" y="156"/>
                    <a:pt x="153" y="156"/>
                  </a:cubicBezTo>
                  <a:cubicBezTo>
                    <a:pt x="153" y="161"/>
                    <a:pt x="153" y="161"/>
                    <a:pt x="153" y="161"/>
                  </a:cubicBezTo>
                  <a:cubicBezTo>
                    <a:pt x="153" y="167"/>
                    <a:pt x="155" y="170"/>
                    <a:pt x="158" y="17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3"/>
            <p:cNvSpPr>
              <a:spLocks/>
            </p:cNvSpPr>
            <p:nvPr/>
          </p:nvSpPr>
          <p:spPr bwMode="auto">
            <a:xfrm>
              <a:off x="5535613" y="2447925"/>
              <a:ext cx="128588" cy="161925"/>
            </a:xfrm>
            <a:custGeom>
              <a:avLst/>
              <a:gdLst/>
              <a:ahLst/>
              <a:cxnLst>
                <a:cxn ang="0">
                  <a:pos x="64" y="54"/>
                </a:cxn>
                <a:cxn ang="0">
                  <a:pos x="72" y="44"/>
                </a:cxn>
                <a:cxn ang="0">
                  <a:pos x="72" y="44"/>
                </a:cxn>
                <a:cxn ang="0">
                  <a:pos x="64" y="32"/>
                </a:cxn>
                <a:cxn ang="0">
                  <a:pos x="63" y="24"/>
                </a:cxn>
                <a:cxn ang="0">
                  <a:pos x="58" y="19"/>
                </a:cxn>
                <a:cxn ang="0">
                  <a:pos x="53" y="13"/>
                </a:cxn>
                <a:cxn ang="0">
                  <a:pos x="48" y="5"/>
                </a:cxn>
                <a:cxn ang="0">
                  <a:pos x="42" y="3"/>
                </a:cxn>
                <a:cxn ang="0">
                  <a:pos x="36" y="0"/>
                </a:cxn>
                <a:cxn ang="0">
                  <a:pos x="25" y="11"/>
                </a:cxn>
                <a:cxn ang="0">
                  <a:pos x="18" y="15"/>
                </a:cxn>
                <a:cxn ang="0">
                  <a:pos x="10" y="24"/>
                </a:cxn>
                <a:cxn ang="0">
                  <a:pos x="7" y="30"/>
                </a:cxn>
                <a:cxn ang="0">
                  <a:pos x="7" y="35"/>
                </a:cxn>
                <a:cxn ang="0">
                  <a:pos x="5" y="40"/>
                </a:cxn>
                <a:cxn ang="0">
                  <a:pos x="4" y="46"/>
                </a:cxn>
                <a:cxn ang="0">
                  <a:pos x="0" y="55"/>
                </a:cxn>
                <a:cxn ang="0">
                  <a:pos x="1" y="64"/>
                </a:cxn>
                <a:cxn ang="0">
                  <a:pos x="0" y="70"/>
                </a:cxn>
                <a:cxn ang="0">
                  <a:pos x="2" y="78"/>
                </a:cxn>
                <a:cxn ang="0">
                  <a:pos x="3" y="82"/>
                </a:cxn>
                <a:cxn ang="0">
                  <a:pos x="9" y="86"/>
                </a:cxn>
                <a:cxn ang="0">
                  <a:pos x="10" y="88"/>
                </a:cxn>
                <a:cxn ang="0">
                  <a:pos x="16" y="90"/>
                </a:cxn>
                <a:cxn ang="0">
                  <a:pos x="20" y="87"/>
                </a:cxn>
                <a:cxn ang="0">
                  <a:pos x="30" y="82"/>
                </a:cxn>
                <a:cxn ang="0">
                  <a:pos x="34" y="82"/>
                </a:cxn>
                <a:cxn ang="0">
                  <a:pos x="46" y="81"/>
                </a:cxn>
                <a:cxn ang="0">
                  <a:pos x="46" y="81"/>
                </a:cxn>
                <a:cxn ang="0">
                  <a:pos x="51" y="74"/>
                </a:cxn>
                <a:cxn ang="0">
                  <a:pos x="51" y="74"/>
                </a:cxn>
                <a:cxn ang="0">
                  <a:pos x="46" y="60"/>
                </a:cxn>
                <a:cxn ang="0">
                  <a:pos x="46" y="55"/>
                </a:cxn>
                <a:cxn ang="0">
                  <a:pos x="52" y="54"/>
                </a:cxn>
                <a:cxn ang="0">
                  <a:pos x="64" y="54"/>
                </a:cxn>
              </a:cxnLst>
              <a:rect l="0" t="0" r="r" b="b"/>
              <a:pathLst>
                <a:path w="72" h="90">
                  <a:moveTo>
                    <a:pt x="64" y="54"/>
                  </a:moveTo>
                  <a:cubicBezTo>
                    <a:pt x="68" y="52"/>
                    <a:pt x="70" y="48"/>
                    <a:pt x="72" y="44"/>
                  </a:cubicBezTo>
                  <a:cubicBezTo>
                    <a:pt x="72" y="44"/>
                    <a:pt x="72" y="44"/>
                    <a:pt x="72" y="44"/>
                  </a:cubicBezTo>
                  <a:cubicBezTo>
                    <a:pt x="69" y="39"/>
                    <a:pt x="66" y="37"/>
                    <a:pt x="64" y="32"/>
                  </a:cubicBezTo>
                  <a:cubicBezTo>
                    <a:pt x="63" y="29"/>
                    <a:pt x="65" y="27"/>
                    <a:pt x="63" y="24"/>
                  </a:cubicBezTo>
                  <a:cubicBezTo>
                    <a:pt x="62" y="21"/>
                    <a:pt x="60" y="21"/>
                    <a:pt x="58" y="19"/>
                  </a:cubicBezTo>
                  <a:cubicBezTo>
                    <a:pt x="56" y="17"/>
                    <a:pt x="55" y="16"/>
                    <a:pt x="53" y="13"/>
                  </a:cubicBezTo>
                  <a:cubicBezTo>
                    <a:pt x="52" y="10"/>
                    <a:pt x="51" y="7"/>
                    <a:pt x="48" y="5"/>
                  </a:cubicBezTo>
                  <a:cubicBezTo>
                    <a:pt x="46" y="4"/>
                    <a:pt x="45" y="4"/>
                    <a:pt x="42" y="3"/>
                  </a:cubicBezTo>
                  <a:cubicBezTo>
                    <a:pt x="40" y="2"/>
                    <a:pt x="39" y="0"/>
                    <a:pt x="36" y="0"/>
                  </a:cubicBezTo>
                  <a:cubicBezTo>
                    <a:pt x="30" y="0"/>
                    <a:pt x="27" y="6"/>
                    <a:pt x="25" y="11"/>
                  </a:cubicBezTo>
                  <a:cubicBezTo>
                    <a:pt x="23" y="13"/>
                    <a:pt x="21" y="13"/>
                    <a:pt x="18" y="15"/>
                  </a:cubicBezTo>
                  <a:cubicBezTo>
                    <a:pt x="14" y="18"/>
                    <a:pt x="13" y="20"/>
                    <a:pt x="10" y="24"/>
                  </a:cubicBezTo>
                  <a:cubicBezTo>
                    <a:pt x="9" y="27"/>
                    <a:pt x="7" y="28"/>
                    <a:pt x="7" y="30"/>
                  </a:cubicBezTo>
                  <a:cubicBezTo>
                    <a:pt x="6" y="32"/>
                    <a:pt x="7" y="33"/>
                    <a:pt x="7" y="35"/>
                  </a:cubicBezTo>
                  <a:cubicBezTo>
                    <a:pt x="7" y="38"/>
                    <a:pt x="6" y="38"/>
                    <a:pt x="5" y="40"/>
                  </a:cubicBezTo>
                  <a:cubicBezTo>
                    <a:pt x="5" y="43"/>
                    <a:pt x="5" y="44"/>
                    <a:pt x="4" y="46"/>
                  </a:cubicBezTo>
                  <a:cubicBezTo>
                    <a:pt x="2" y="50"/>
                    <a:pt x="0" y="52"/>
                    <a:pt x="0" y="55"/>
                  </a:cubicBezTo>
                  <a:cubicBezTo>
                    <a:pt x="0" y="59"/>
                    <a:pt x="1" y="61"/>
                    <a:pt x="1" y="64"/>
                  </a:cubicBezTo>
                  <a:cubicBezTo>
                    <a:pt x="1" y="67"/>
                    <a:pt x="0" y="68"/>
                    <a:pt x="0" y="70"/>
                  </a:cubicBezTo>
                  <a:cubicBezTo>
                    <a:pt x="0" y="74"/>
                    <a:pt x="1" y="76"/>
                    <a:pt x="2" y="78"/>
                  </a:cubicBezTo>
                  <a:cubicBezTo>
                    <a:pt x="2" y="80"/>
                    <a:pt x="2" y="81"/>
                    <a:pt x="3" y="82"/>
                  </a:cubicBezTo>
                  <a:cubicBezTo>
                    <a:pt x="5" y="85"/>
                    <a:pt x="7" y="85"/>
                    <a:pt x="9" y="86"/>
                  </a:cubicBezTo>
                  <a:cubicBezTo>
                    <a:pt x="10" y="87"/>
                    <a:pt x="10" y="88"/>
                    <a:pt x="10" y="88"/>
                  </a:cubicBezTo>
                  <a:cubicBezTo>
                    <a:pt x="12" y="90"/>
                    <a:pt x="14" y="90"/>
                    <a:pt x="16" y="90"/>
                  </a:cubicBezTo>
                  <a:cubicBezTo>
                    <a:pt x="18" y="90"/>
                    <a:pt x="18" y="88"/>
                    <a:pt x="20" y="87"/>
                  </a:cubicBezTo>
                  <a:cubicBezTo>
                    <a:pt x="23" y="85"/>
                    <a:pt x="26" y="83"/>
                    <a:pt x="30" y="82"/>
                  </a:cubicBezTo>
                  <a:cubicBezTo>
                    <a:pt x="31" y="82"/>
                    <a:pt x="32" y="82"/>
                    <a:pt x="34" y="82"/>
                  </a:cubicBezTo>
                  <a:cubicBezTo>
                    <a:pt x="38" y="82"/>
                    <a:pt x="42" y="81"/>
                    <a:pt x="46" y="81"/>
                  </a:cubicBezTo>
                  <a:cubicBezTo>
                    <a:pt x="46" y="81"/>
                    <a:pt x="46" y="81"/>
                    <a:pt x="46" y="81"/>
                  </a:cubicBezTo>
                  <a:cubicBezTo>
                    <a:pt x="48" y="79"/>
                    <a:pt x="50" y="76"/>
                    <a:pt x="51" y="74"/>
                  </a:cubicBezTo>
                  <a:cubicBezTo>
                    <a:pt x="51" y="74"/>
                    <a:pt x="51" y="74"/>
                    <a:pt x="51" y="74"/>
                  </a:cubicBezTo>
                  <a:cubicBezTo>
                    <a:pt x="48" y="69"/>
                    <a:pt x="46" y="66"/>
                    <a:pt x="46" y="60"/>
                  </a:cubicBezTo>
                  <a:cubicBezTo>
                    <a:pt x="46" y="55"/>
                    <a:pt x="46" y="55"/>
                    <a:pt x="46" y="55"/>
                  </a:cubicBezTo>
                  <a:cubicBezTo>
                    <a:pt x="48" y="55"/>
                    <a:pt x="49" y="54"/>
                    <a:pt x="52" y="54"/>
                  </a:cubicBezTo>
                  <a:cubicBezTo>
                    <a:pt x="56" y="53"/>
                    <a:pt x="60" y="54"/>
                    <a:pt x="64" y="5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14"/>
            <p:cNvSpPr>
              <a:spLocks/>
            </p:cNvSpPr>
            <p:nvPr/>
          </p:nvSpPr>
          <p:spPr bwMode="auto">
            <a:xfrm>
              <a:off x="5607051" y="2527300"/>
              <a:ext cx="114300" cy="169863"/>
            </a:xfrm>
            <a:custGeom>
              <a:avLst/>
              <a:gdLst/>
              <a:ahLst/>
              <a:cxnLst>
                <a:cxn ang="0">
                  <a:pos x="64" y="57"/>
                </a:cxn>
                <a:cxn ang="0">
                  <a:pos x="48" y="75"/>
                </a:cxn>
                <a:cxn ang="0">
                  <a:pos x="44" y="94"/>
                </a:cxn>
                <a:cxn ang="0">
                  <a:pos x="44" y="94"/>
                </a:cxn>
                <a:cxn ang="0">
                  <a:pos x="44" y="94"/>
                </a:cxn>
                <a:cxn ang="0">
                  <a:pos x="31" y="95"/>
                </a:cxn>
                <a:cxn ang="0">
                  <a:pos x="16" y="92"/>
                </a:cxn>
                <a:cxn ang="0">
                  <a:pos x="8" y="89"/>
                </a:cxn>
                <a:cxn ang="0">
                  <a:pos x="0" y="83"/>
                </a:cxn>
                <a:cxn ang="0">
                  <a:pos x="4" y="73"/>
                </a:cxn>
                <a:cxn ang="0">
                  <a:pos x="9" y="59"/>
                </a:cxn>
                <a:cxn ang="0">
                  <a:pos x="6" y="37"/>
                </a:cxn>
                <a:cxn ang="0">
                  <a:pos x="6" y="37"/>
                </a:cxn>
                <a:cxn ang="0">
                  <a:pos x="11" y="30"/>
                </a:cxn>
                <a:cxn ang="0">
                  <a:pos x="11" y="30"/>
                </a:cxn>
                <a:cxn ang="0">
                  <a:pos x="20" y="37"/>
                </a:cxn>
                <a:cxn ang="0">
                  <a:pos x="25" y="32"/>
                </a:cxn>
                <a:cxn ang="0">
                  <a:pos x="26" y="29"/>
                </a:cxn>
                <a:cxn ang="0">
                  <a:pos x="24" y="15"/>
                </a:cxn>
                <a:cxn ang="0">
                  <a:pos x="24" y="10"/>
                </a:cxn>
                <a:cxn ang="0">
                  <a:pos x="24" y="10"/>
                </a:cxn>
                <a:cxn ang="0">
                  <a:pos x="32" y="0"/>
                </a:cxn>
                <a:cxn ang="0">
                  <a:pos x="32" y="0"/>
                </a:cxn>
                <a:cxn ang="0">
                  <a:pos x="38" y="0"/>
                </a:cxn>
                <a:cxn ang="0">
                  <a:pos x="39" y="1"/>
                </a:cxn>
                <a:cxn ang="0">
                  <a:pos x="40" y="7"/>
                </a:cxn>
                <a:cxn ang="0">
                  <a:pos x="40" y="18"/>
                </a:cxn>
                <a:cxn ang="0">
                  <a:pos x="39" y="22"/>
                </a:cxn>
                <a:cxn ang="0">
                  <a:pos x="43" y="28"/>
                </a:cxn>
                <a:cxn ang="0">
                  <a:pos x="46" y="32"/>
                </a:cxn>
                <a:cxn ang="0">
                  <a:pos x="51" y="36"/>
                </a:cxn>
                <a:cxn ang="0">
                  <a:pos x="64" y="57"/>
                </a:cxn>
              </a:cxnLst>
              <a:rect l="0" t="0" r="r" b="b"/>
              <a:pathLst>
                <a:path w="64" h="95">
                  <a:moveTo>
                    <a:pt x="64" y="57"/>
                  </a:moveTo>
                  <a:cubicBezTo>
                    <a:pt x="60" y="66"/>
                    <a:pt x="50" y="66"/>
                    <a:pt x="48" y="75"/>
                  </a:cubicBezTo>
                  <a:cubicBezTo>
                    <a:pt x="47" y="83"/>
                    <a:pt x="44" y="87"/>
                    <a:pt x="44" y="94"/>
                  </a:cubicBezTo>
                  <a:cubicBezTo>
                    <a:pt x="44" y="94"/>
                    <a:pt x="44" y="94"/>
                    <a:pt x="44" y="94"/>
                  </a:cubicBezTo>
                  <a:cubicBezTo>
                    <a:pt x="44" y="94"/>
                    <a:pt x="44" y="94"/>
                    <a:pt x="44" y="94"/>
                  </a:cubicBezTo>
                  <a:cubicBezTo>
                    <a:pt x="39" y="95"/>
                    <a:pt x="36" y="95"/>
                    <a:pt x="31" y="95"/>
                  </a:cubicBezTo>
                  <a:cubicBezTo>
                    <a:pt x="25" y="95"/>
                    <a:pt x="22" y="94"/>
                    <a:pt x="16" y="92"/>
                  </a:cubicBezTo>
                  <a:cubicBezTo>
                    <a:pt x="13" y="91"/>
                    <a:pt x="11" y="90"/>
                    <a:pt x="8" y="89"/>
                  </a:cubicBezTo>
                  <a:cubicBezTo>
                    <a:pt x="5" y="88"/>
                    <a:pt x="0" y="87"/>
                    <a:pt x="0" y="83"/>
                  </a:cubicBezTo>
                  <a:cubicBezTo>
                    <a:pt x="0" y="79"/>
                    <a:pt x="2" y="77"/>
                    <a:pt x="4" y="73"/>
                  </a:cubicBezTo>
                  <a:cubicBezTo>
                    <a:pt x="7" y="68"/>
                    <a:pt x="9" y="65"/>
                    <a:pt x="9" y="59"/>
                  </a:cubicBezTo>
                  <a:cubicBezTo>
                    <a:pt x="9" y="50"/>
                    <a:pt x="7" y="45"/>
                    <a:pt x="6" y="37"/>
                  </a:cubicBezTo>
                  <a:cubicBezTo>
                    <a:pt x="6" y="37"/>
                    <a:pt x="6" y="37"/>
                    <a:pt x="6" y="37"/>
                  </a:cubicBezTo>
                  <a:cubicBezTo>
                    <a:pt x="8" y="35"/>
                    <a:pt x="10" y="32"/>
                    <a:pt x="11" y="30"/>
                  </a:cubicBezTo>
                  <a:cubicBezTo>
                    <a:pt x="11" y="30"/>
                    <a:pt x="11" y="30"/>
                    <a:pt x="11" y="30"/>
                  </a:cubicBezTo>
                  <a:cubicBezTo>
                    <a:pt x="14" y="33"/>
                    <a:pt x="16" y="37"/>
                    <a:pt x="20" y="37"/>
                  </a:cubicBezTo>
                  <a:cubicBezTo>
                    <a:pt x="22" y="37"/>
                    <a:pt x="24" y="35"/>
                    <a:pt x="25" y="32"/>
                  </a:cubicBezTo>
                  <a:cubicBezTo>
                    <a:pt x="25" y="31"/>
                    <a:pt x="26" y="31"/>
                    <a:pt x="26" y="29"/>
                  </a:cubicBezTo>
                  <a:cubicBezTo>
                    <a:pt x="26" y="24"/>
                    <a:pt x="24" y="21"/>
                    <a:pt x="24" y="15"/>
                  </a:cubicBezTo>
                  <a:cubicBezTo>
                    <a:pt x="24" y="13"/>
                    <a:pt x="24" y="12"/>
                    <a:pt x="24" y="10"/>
                  </a:cubicBezTo>
                  <a:cubicBezTo>
                    <a:pt x="24" y="10"/>
                    <a:pt x="24" y="10"/>
                    <a:pt x="24" y="10"/>
                  </a:cubicBezTo>
                  <a:cubicBezTo>
                    <a:pt x="28" y="8"/>
                    <a:pt x="30" y="4"/>
                    <a:pt x="32" y="0"/>
                  </a:cubicBezTo>
                  <a:cubicBezTo>
                    <a:pt x="32" y="0"/>
                    <a:pt x="32" y="0"/>
                    <a:pt x="32" y="0"/>
                  </a:cubicBezTo>
                  <a:cubicBezTo>
                    <a:pt x="34" y="0"/>
                    <a:pt x="35" y="0"/>
                    <a:pt x="38" y="0"/>
                  </a:cubicBezTo>
                  <a:cubicBezTo>
                    <a:pt x="39" y="0"/>
                    <a:pt x="39" y="1"/>
                    <a:pt x="39" y="1"/>
                  </a:cubicBezTo>
                  <a:cubicBezTo>
                    <a:pt x="40" y="3"/>
                    <a:pt x="40" y="5"/>
                    <a:pt x="40" y="7"/>
                  </a:cubicBezTo>
                  <a:cubicBezTo>
                    <a:pt x="40" y="18"/>
                    <a:pt x="40" y="18"/>
                    <a:pt x="40" y="18"/>
                  </a:cubicBezTo>
                  <a:cubicBezTo>
                    <a:pt x="40" y="20"/>
                    <a:pt x="39" y="21"/>
                    <a:pt x="39" y="22"/>
                  </a:cubicBezTo>
                  <a:cubicBezTo>
                    <a:pt x="40" y="25"/>
                    <a:pt x="42" y="26"/>
                    <a:pt x="43" y="28"/>
                  </a:cubicBezTo>
                  <a:cubicBezTo>
                    <a:pt x="44" y="29"/>
                    <a:pt x="45" y="31"/>
                    <a:pt x="46" y="32"/>
                  </a:cubicBezTo>
                  <a:cubicBezTo>
                    <a:pt x="48" y="33"/>
                    <a:pt x="50" y="34"/>
                    <a:pt x="51" y="36"/>
                  </a:cubicBezTo>
                  <a:cubicBezTo>
                    <a:pt x="56" y="44"/>
                    <a:pt x="59" y="50"/>
                    <a:pt x="64" y="5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15"/>
            <p:cNvSpPr>
              <a:spLocks/>
            </p:cNvSpPr>
            <p:nvPr/>
          </p:nvSpPr>
          <p:spPr bwMode="auto">
            <a:xfrm>
              <a:off x="5075238" y="2463800"/>
              <a:ext cx="350838" cy="644525"/>
            </a:xfrm>
            <a:custGeom>
              <a:avLst/>
              <a:gdLst/>
              <a:ahLst/>
              <a:cxnLst>
                <a:cxn ang="0">
                  <a:pos x="52" y="70"/>
                </a:cxn>
                <a:cxn ang="0">
                  <a:pos x="56" y="70"/>
                </a:cxn>
                <a:cxn ang="0">
                  <a:pos x="78" y="64"/>
                </a:cxn>
                <a:cxn ang="0">
                  <a:pos x="89" y="41"/>
                </a:cxn>
                <a:cxn ang="0">
                  <a:pos x="102" y="32"/>
                </a:cxn>
                <a:cxn ang="0">
                  <a:pos x="130" y="25"/>
                </a:cxn>
                <a:cxn ang="0">
                  <a:pos x="149" y="27"/>
                </a:cxn>
                <a:cxn ang="0">
                  <a:pos x="169" y="18"/>
                </a:cxn>
                <a:cxn ang="0">
                  <a:pos x="178" y="0"/>
                </a:cxn>
                <a:cxn ang="0">
                  <a:pos x="183" y="7"/>
                </a:cxn>
                <a:cxn ang="0">
                  <a:pos x="189" y="25"/>
                </a:cxn>
                <a:cxn ang="0">
                  <a:pos x="195" y="30"/>
                </a:cxn>
                <a:cxn ang="0">
                  <a:pos x="175" y="45"/>
                </a:cxn>
                <a:cxn ang="0">
                  <a:pos x="186" y="57"/>
                </a:cxn>
                <a:cxn ang="0">
                  <a:pos x="196" y="83"/>
                </a:cxn>
                <a:cxn ang="0">
                  <a:pos x="187" y="101"/>
                </a:cxn>
                <a:cxn ang="0">
                  <a:pos x="179" y="105"/>
                </a:cxn>
                <a:cxn ang="0">
                  <a:pos x="170" y="107"/>
                </a:cxn>
                <a:cxn ang="0">
                  <a:pos x="159" y="126"/>
                </a:cxn>
                <a:cxn ang="0">
                  <a:pos x="153" y="148"/>
                </a:cxn>
                <a:cxn ang="0">
                  <a:pos x="166" y="168"/>
                </a:cxn>
                <a:cxn ang="0">
                  <a:pos x="174" y="189"/>
                </a:cxn>
                <a:cxn ang="0">
                  <a:pos x="166" y="213"/>
                </a:cxn>
                <a:cxn ang="0">
                  <a:pos x="155" y="231"/>
                </a:cxn>
                <a:cxn ang="0">
                  <a:pos x="153" y="251"/>
                </a:cxn>
                <a:cxn ang="0">
                  <a:pos x="157" y="258"/>
                </a:cxn>
                <a:cxn ang="0">
                  <a:pos x="161" y="263"/>
                </a:cxn>
                <a:cxn ang="0">
                  <a:pos x="156" y="288"/>
                </a:cxn>
                <a:cxn ang="0">
                  <a:pos x="149" y="307"/>
                </a:cxn>
                <a:cxn ang="0">
                  <a:pos x="129" y="317"/>
                </a:cxn>
                <a:cxn ang="0">
                  <a:pos x="106" y="321"/>
                </a:cxn>
                <a:cxn ang="0">
                  <a:pos x="89" y="331"/>
                </a:cxn>
                <a:cxn ang="0">
                  <a:pos x="77" y="337"/>
                </a:cxn>
                <a:cxn ang="0">
                  <a:pos x="52" y="350"/>
                </a:cxn>
                <a:cxn ang="0">
                  <a:pos x="34" y="356"/>
                </a:cxn>
                <a:cxn ang="0">
                  <a:pos x="0" y="360"/>
                </a:cxn>
                <a:cxn ang="0">
                  <a:pos x="1" y="351"/>
                </a:cxn>
                <a:cxn ang="0">
                  <a:pos x="8" y="323"/>
                </a:cxn>
                <a:cxn ang="0">
                  <a:pos x="14" y="294"/>
                </a:cxn>
                <a:cxn ang="0">
                  <a:pos x="10" y="278"/>
                </a:cxn>
                <a:cxn ang="0">
                  <a:pos x="8" y="241"/>
                </a:cxn>
                <a:cxn ang="0">
                  <a:pos x="12" y="212"/>
                </a:cxn>
                <a:cxn ang="0">
                  <a:pos x="25" y="192"/>
                </a:cxn>
                <a:cxn ang="0">
                  <a:pos x="12" y="163"/>
                </a:cxn>
                <a:cxn ang="0">
                  <a:pos x="29" y="136"/>
                </a:cxn>
                <a:cxn ang="0">
                  <a:pos x="38" y="111"/>
                </a:cxn>
                <a:cxn ang="0">
                  <a:pos x="42" y="101"/>
                </a:cxn>
              </a:cxnLst>
              <a:rect l="0" t="0" r="r" b="b"/>
              <a:pathLst>
                <a:path w="196" h="360">
                  <a:moveTo>
                    <a:pt x="48" y="81"/>
                  </a:moveTo>
                  <a:cubicBezTo>
                    <a:pt x="51" y="78"/>
                    <a:pt x="52" y="75"/>
                    <a:pt x="52" y="70"/>
                  </a:cubicBezTo>
                  <a:cubicBezTo>
                    <a:pt x="53" y="70"/>
                    <a:pt x="53" y="69"/>
                    <a:pt x="54" y="69"/>
                  </a:cubicBezTo>
                  <a:cubicBezTo>
                    <a:pt x="55" y="69"/>
                    <a:pt x="55" y="70"/>
                    <a:pt x="56" y="70"/>
                  </a:cubicBezTo>
                  <a:cubicBezTo>
                    <a:pt x="60" y="71"/>
                    <a:pt x="62" y="73"/>
                    <a:pt x="66" y="73"/>
                  </a:cubicBezTo>
                  <a:cubicBezTo>
                    <a:pt x="72" y="73"/>
                    <a:pt x="75" y="69"/>
                    <a:pt x="78" y="64"/>
                  </a:cubicBezTo>
                  <a:cubicBezTo>
                    <a:pt x="81" y="59"/>
                    <a:pt x="84" y="57"/>
                    <a:pt x="86" y="51"/>
                  </a:cubicBezTo>
                  <a:cubicBezTo>
                    <a:pt x="87" y="48"/>
                    <a:pt x="88" y="45"/>
                    <a:pt x="89" y="41"/>
                  </a:cubicBezTo>
                  <a:cubicBezTo>
                    <a:pt x="91" y="36"/>
                    <a:pt x="94" y="30"/>
                    <a:pt x="100" y="30"/>
                  </a:cubicBezTo>
                  <a:cubicBezTo>
                    <a:pt x="101" y="30"/>
                    <a:pt x="101" y="32"/>
                    <a:pt x="102" y="32"/>
                  </a:cubicBezTo>
                  <a:cubicBezTo>
                    <a:pt x="105" y="34"/>
                    <a:pt x="107" y="36"/>
                    <a:pt x="110" y="36"/>
                  </a:cubicBezTo>
                  <a:cubicBezTo>
                    <a:pt x="119" y="36"/>
                    <a:pt x="121" y="25"/>
                    <a:pt x="130" y="25"/>
                  </a:cubicBezTo>
                  <a:cubicBezTo>
                    <a:pt x="136" y="25"/>
                    <a:pt x="139" y="29"/>
                    <a:pt x="145" y="29"/>
                  </a:cubicBezTo>
                  <a:cubicBezTo>
                    <a:pt x="146" y="29"/>
                    <a:pt x="147" y="28"/>
                    <a:pt x="149" y="27"/>
                  </a:cubicBezTo>
                  <a:cubicBezTo>
                    <a:pt x="154" y="26"/>
                    <a:pt x="156" y="25"/>
                    <a:pt x="161" y="22"/>
                  </a:cubicBezTo>
                  <a:cubicBezTo>
                    <a:pt x="164" y="21"/>
                    <a:pt x="166" y="20"/>
                    <a:pt x="169" y="18"/>
                  </a:cubicBezTo>
                  <a:cubicBezTo>
                    <a:pt x="171" y="15"/>
                    <a:pt x="171" y="13"/>
                    <a:pt x="173" y="10"/>
                  </a:cubicBezTo>
                  <a:cubicBezTo>
                    <a:pt x="175" y="6"/>
                    <a:pt x="176" y="4"/>
                    <a:pt x="178" y="0"/>
                  </a:cubicBezTo>
                  <a:cubicBezTo>
                    <a:pt x="178" y="0"/>
                    <a:pt x="178" y="0"/>
                    <a:pt x="178" y="0"/>
                  </a:cubicBezTo>
                  <a:cubicBezTo>
                    <a:pt x="180" y="3"/>
                    <a:pt x="182" y="4"/>
                    <a:pt x="183" y="7"/>
                  </a:cubicBezTo>
                  <a:cubicBezTo>
                    <a:pt x="185" y="11"/>
                    <a:pt x="185" y="14"/>
                    <a:pt x="187" y="19"/>
                  </a:cubicBezTo>
                  <a:cubicBezTo>
                    <a:pt x="188" y="21"/>
                    <a:pt x="187" y="23"/>
                    <a:pt x="189" y="25"/>
                  </a:cubicBezTo>
                  <a:cubicBezTo>
                    <a:pt x="190" y="27"/>
                    <a:pt x="192" y="27"/>
                    <a:pt x="195" y="28"/>
                  </a:cubicBezTo>
                  <a:cubicBezTo>
                    <a:pt x="195" y="30"/>
                    <a:pt x="195" y="30"/>
                    <a:pt x="195" y="30"/>
                  </a:cubicBezTo>
                  <a:cubicBezTo>
                    <a:pt x="190" y="33"/>
                    <a:pt x="187" y="35"/>
                    <a:pt x="181" y="38"/>
                  </a:cubicBezTo>
                  <a:cubicBezTo>
                    <a:pt x="179" y="40"/>
                    <a:pt x="175" y="42"/>
                    <a:pt x="175" y="45"/>
                  </a:cubicBezTo>
                  <a:cubicBezTo>
                    <a:pt x="175" y="48"/>
                    <a:pt x="178" y="49"/>
                    <a:pt x="181" y="51"/>
                  </a:cubicBezTo>
                  <a:cubicBezTo>
                    <a:pt x="183" y="53"/>
                    <a:pt x="184" y="55"/>
                    <a:pt x="186" y="57"/>
                  </a:cubicBezTo>
                  <a:cubicBezTo>
                    <a:pt x="189" y="61"/>
                    <a:pt x="190" y="64"/>
                    <a:pt x="193" y="69"/>
                  </a:cubicBezTo>
                  <a:cubicBezTo>
                    <a:pt x="195" y="74"/>
                    <a:pt x="196" y="77"/>
                    <a:pt x="196" y="83"/>
                  </a:cubicBezTo>
                  <a:cubicBezTo>
                    <a:pt x="196" y="89"/>
                    <a:pt x="195" y="93"/>
                    <a:pt x="191" y="97"/>
                  </a:cubicBezTo>
                  <a:cubicBezTo>
                    <a:pt x="190" y="98"/>
                    <a:pt x="189" y="100"/>
                    <a:pt x="187" y="101"/>
                  </a:cubicBezTo>
                  <a:cubicBezTo>
                    <a:pt x="186" y="102"/>
                    <a:pt x="185" y="102"/>
                    <a:pt x="183" y="102"/>
                  </a:cubicBezTo>
                  <a:cubicBezTo>
                    <a:pt x="182" y="103"/>
                    <a:pt x="181" y="105"/>
                    <a:pt x="179" y="105"/>
                  </a:cubicBezTo>
                  <a:cubicBezTo>
                    <a:pt x="177" y="105"/>
                    <a:pt x="176" y="103"/>
                    <a:pt x="173" y="103"/>
                  </a:cubicBezTo>
                  <a:cubicBezTo>
                    <a:pt x="171" y="103"/>
                    <a:pt x="171" y="106"/>
                    <a:pt x="170" y="107"/>
                  </a:cubicBezTo>
                  <a:cubicBezTo>
                    <a:pt x="167" y="110"/>
                    <a:pt x="165" y="111"/>
                    <a:pt x="163" y="114"/>
                  </a:cubicBezTo>
                  <a:cubicBezTo>
                    <a:pt x="161" y="119"/>
                    <a:pt x="160" y="122"/>
                    <a:pt x="159" y="126"/>
                  </a:cubicBezTo>
                  <a:cubicBezTo>
                    <a:pt x="157" y="132"/>
                    <a:pt x="157" y="135"/>
                    <a:pt x="155" y="140"/>
                  </a:cubicBezTo>
                  <a:cubicBezTo>
                    <a:pt x="154" y="143"/>
                    <a:pt x="153" y="145"/>
                    <a:pt x="153" y="148"/>
                  </a:cubicBezTo>
                  <a:cubicBezTo>
                    <a:pt x="153" y="151"/>
                    <a:pt x="155" y="152"/>
                    <a:pt x="156" y="154"/>
                  </a:cubicBezTo>
                  <a:cubicBezTo>
                    <a:pt x="160" y="160"/>
                    <a:pt x="163" y="162"/>
                    <a:pt x="166" y="168"/>
                  </a:cubicBezTo>
                  <a:cubicBezTo>
                    <a:pt x="167" y="171"/>
                    <a:pt x="167" y="172"/>
                    <a:pt x="168" y="174"/>
                  </a:cubicBezTo>
                  <a:cubicBezTo>
                    <a:pt x="170" y="180"/>
                    <a:pt x="173" y="183"/>
                    <a:pt x="174" y="189"/>
                  </a:cubicBezTo>
                  <a:cubicBezTo>
                    <a:pt x="174" y="196"/>
                    <a:pt x="172" y="199"/>
                    <a:pt x="170" y="205"/>
                  </a:cubicBezTo>
                  <a:cubicBezTo>
                    <a:pt x="169" y="208"/>
                    <a:pt x="168" y="211"/>
                    <a:pt x="166" y="213"/>
                  </a:cubicBezTo>
                  <a:cubicBezTo>
                    <a:pt x="164" y="217"/>
                    <a:pt x="162" y="219"/>
                    <a:pt x="159" y="223"/>
                  </a:cubicBezTo>
                  <a:cubicBezTo>
                    <a:pt x="158" y="226"/>
                    <a:pt x="157" y="228"/>
                    <a:pt x="155" y="231"/>
                  </a:cubicBezTo>
                  <a:cubicBezTo>
                    <a:pt x="153" y="236"/>
                    <a:pt x="150" y="239"/>
                    <a:pt x="150" y="244"/>
                  </a:cubicBezTo>
                  <a:cubicBezTo>
                    <a:pt x="150" y="247"/>
                    <a:pt x="151" y="249"/>
                    <a:pt x="153" y="251"/>
                  </a:cubicBezTo>
                  <a:cubicBezTo>
                    <a:pt x="153" y="252"/>
                    <a:pt x="154" y="252"/>
                    <a:pt x="155" y="252"/>
                  </a:cubicBezTo>
                  <a:cubicBezTo>
                    <a:pt x="156" y="254"/>
                    <a:pt x="156" y="256"/>
                    <a:pt x="157" y="258"/>
                  </a:cubicBezTo>
                  <a:cubicBezTo>
                    <a:pt x="158" y="261"/>
                    <a:pt x="160" y="260"/>
                    <a:pt x="161" y="263"/>
                  </a:cubicBezTo>
                  <a:cubicBezTo>
                    <a:pt x="161" y="263"/>
                    <a:pt x="161" y="263"/>
                    <a:pt x="161" y="263"/>
                  </a:cubicBezTo>
                  <a:cubicBezTo>
                    <a:pt x="161" y="268"/>
                    <a:pt x="159" y="272"/>
                    <a:pt x="159" y="278"/>
                  </a:cubicBezTo>
                  <a:cubicBezTo>
                    <a:pt x="158" y="282"/>
                    <a:pt x="157" y="284"/>
                    <a:pt x="156" y="288"/>
                  </a:cubicBezTo>
                  <a:cubicBezTo>
                    <a:pt x="156" y="290"/>
                    <a:pt x="156" y="291"/>
                    <a:pt x="156" y="292"/>
                  </a:cubicBezTo>
                  <a:cubicBezTo>
                    <a:pt x="154" y="298"/>
                    <a:pt x="152" y="301"/>
                    <a:pt x="149" y="307"/>
                  </a:cubicBezTo>
                  <a:cubicBezTo>
                    <a:pt x="147" y="312"/>
                    <a:pt x="143" y="313"/>
                    <a:pt x="137" y="314"/>
                  </a:cubicBezTo>
                  <a:cubicBezTo>
                    <a:pt x="134" y="315"/>
                    <a:pt x="132" y="316"/>
                    <a:pt x="129" y="317"/>
                  </a:cubicBezTo>
                  <a:cubicBezTo>
                    <a:pt x="128" y="317"/>
                    <a:pt x="127" y="318"/>
                    <a:pt x="125" y="318"/>
                  </a:cubicBezTo>
                  <a:cubicBezTo>
                    <a:pt x="118" y="320"/>
                    <a:pt x="114" y="320"/>
                    <a:pt x="106" y="321"/>
                  </a:cubicBezTo>
                  <a:cubicBezTo>
                    <a:pt x="101" y="322"/>
                    <a:pt x="96" y="321"/>
                    <a:pt x="92" y="325"/>
                  </a:cubicBezTo>
                  <a:cubicBezTo>
                    <a:pt x="91" y="327"/>
                    <a:pt x="90" y="329"/>
                    <a:pt x="89" y="331"/>
                  </a:cubicBezTo>
                  <a:cubicBezTo>
                    <a:pt x="87" y="334"/>
                    <a:pt x="84" y="334"/>
                    <a:pt x="81" y="334"/>
                  </a:cubicBezTo>
                  <a:cubicBezTo>
                    <a:pt x="79" y="335"/>
                    <a:pt x="79" y="337"/>
                    <a:pt x="77" y="337"/>
                  </a:cubicBezTo>
                  <a:cubicBezTo>
                    <a:pt x="73" y="339"/>
                    <a:pt x="70" y="340"/>
                    <a:pt x="67" y="342"/>
                  </a:cubicBezTo>
                  <a:cubicBezTo>
                    <a:pt x="62" y="346"/>
                    <a:pt x="58" y="349"/>
                    <a:pt x="52" y="350"/>
                  </a:cubicBezTo>
                  <a:cubicBezTo>
                    <a:pt x="49" y="351"/>
                    <a:pt x="47" y="351"/>
                    <a:pt x="44" y="352"/>
                  </a:cubicBezTo>
                  <a:cubicBezTo>
                    <a:pt x="40" y="353"/>
                    <a:pt x="38" y="354"/>
                    <a:pt x="34" y="356"/>
                  </a:cubicBezTo>
                  <a:cubicBezTo>
                    <a:pt x="30" y="358"/>
                    <a:pt x="27" y="360"/>
                    <a:pt x="22" y="360"/>
                  </a:cubicBezTo>
                  <a:cubicBezTo>
                    <a:pt x="0" y="360"/>
                    <a:pt x="0" y="360"/>
                    <a:pt x="0" y="360"/>
                  </a:cubicBezTo>
                  <a:cubicBezTo>
                    <a:pt x="0" y="360"/>
                    <a:pt x="0" y="360"/>
                    <a:pt x="0" y="360"/>
                  </a:cubicBezTo>
                  <a:cubicBezTo>
                    <a:pt x="0" y="357"/>
                    <a:pt x="1" y="354"/>
                    <a:pt x="1" y="351"/>
                  </a:cubicBezTo>
                  <a:cubicBezTo>
                    <a:pt x="1" y="346"/>
                    <a:pt x="3" y="343"/>
                    <a:pt x="4" y="337"/>
                  </a:cubicBezTo>
                  <a:cubicBezTo>
                    <a:pt x="5" y="332"/>
                    <a:pt x="6" y="329"/>
                    <a:pt x="8" y="323"/>
                  </a:cubicBezTo>
                  <a:cubicBezTo>
                    <a:pt x="9" y="320"/>
                    <a:pt x="10" y="317"/>
                    <a:pt x="11" y="313"/>
                  </a:cubicBezTo>
                  <a:cubicBezTo>
                    <a:pt x="13" y="306"/>
                    <a:pt x="14" y="302"/>
                    <a:pt x="14" y="294"/>
                  </a:cubicBezTo>
                  <a:cubicBezTo>
                    <a:pt x="14" y="291"/>
                    <a:pt x="14" y="289"/>
                    <a:pt x="13" y="285"/>
                  </a:cubicBezTo>
                  <a:cubicBezTo>
                    <a:pt x="12" y="282"/>
                    <a:pt x="10" y="281"/>
                    <a:pt x="10" y="278"/>
                  </a:cubicBezTo>
                  <a:cubicBezTo>
                    <a:pt x="10" y="253"/>
                    <a:pt x="10" y="253"/>
                    <a:pt x="10" y="253"/>
                  </a:cubicBezTo>
                  <a:cubicBezTo>
                    <a:pt x="10" y="248"/>
                    <a:pt x="8" y="246"/>
                    <a:pt x="8" y="241"/>
                  </a:cubicBezTo>
                  <a:cubicBezTo>
                    <a:pt x="8" y="230"/>
                    <a:pt x="8" y="230"/>
                    <a:pt x="8" y="230"/>
                  </a:cubicBezTo>
                  <a:cubicBezTo>
                    <a:pt x="8" y="223"/>
                    <a:pt x="9" y="219"/>
                    <a:pt x="12" y="212"/>
                  </a:cubicBezTo>
                  <a:cubicBezTo>
                    <a:pt x="14" y="208"/>
                    <a:pt x="16" y="206"/>
                    <a:pt x="18" y="202"/>
                  </a:cubicBezTo>
                  <a:cubicBezTo>
                    <a:pt x="20" y="198"/>
                    <a:pt x="25" y="197"/>
                    <a:pt x="25" y="192"/>
                  </a:cubicBezTo>
                  <a:cubicBezTo>
                    <a:pt x="25" y="188"/>
                    <a:pt x="22" y="186"/>
                    <a:pt x="20" y="182"/>
                  </a:cubicBezTo>
                  <a:cubicBezTo>
                    <a:pt x="15" y="175"/>
                    <a:pt x="12" y="171"/>
                    <a:pt x="12" y="163"/>
                  </a:cubicBezTo>
                  <a:cubicBezTo>
                    <a:pt x="12" y="156"/>
                    <a:pt x="16" y="153"/>
                    <a:pt x="20" y="148"/>
                  </a:cubicBezTo>
                  <a:cubicBezTo>
                    <a:pt x="23" y="143"/>
                    <a:pt x="26" y="141"/>
                    <a:pt x="29" y="136"/>
                  </a:cubicBezTo>
                  <a:cubicBezTo>
                    <a:pt x="31" y="133"/>
                    <a:pt x="31" y="130"/>
                    <a:pt x="33" y="126"/>
                  </a:cubicBezTo>
                  <a:cubicBezTo>
                    <a:pt x="36" y="121"/>
                    <a:pt x="38" y="118"/>
                    <a:pt x="38" y="111"/>
                  </a:cubicBezTo>
                  <a:cubicBezTo>
                    <a:pt x="38" y="110"/>
                    <a:pt x="38" y="109"/>
                    <a:pt x="38" y="107"/>
                  </a:cubicBezTo>
                  <a:cubicBezTo>
                    <a:pt x="38" y="105"/>
                    <a:pt x="41" y="104"/>
                    <a:pt x="42" y="101"/>
                  </a:cubicBezTo>
                  <a:cubicBezTo>
                    <a:pt x="46" y="94"/>
                    <a:pt x="46" y="89"/>
                    <a:pt x="48" y="8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16"/>
            <p:cNvSpPr>
              <a:spLocks/>
            </p:cNvSpPr>
            <p:nvPr/>
          </p:nvSpPr>
          <p:spPr bwMode="auto">
            <a:xfrm>
              <a:off x="5075238" y="2930525"/>
              <a:ext cx="527050" cy="500063"/>
            </a:xfrm>
            <a:custGeom>
              <a:avLst/>
              <a:gdLst/>
              <a:ahLst/>
              <a:cxnLst>
                <a:cxn ang="0">
                  <a:pos x="240" y="25"/>
                </a:cxn>
                <a:cxn ang="0">
                  <a:pos x="261" y="21"/>
                </a:cxn>
                <a:cxn ang="0">
                  <a:pos x="240" y="41"/>
                </a:cxn>
                <a:cxn ang="0">
                  <a:pos x="222" y="64"/>
                </a:cxn>
                <a:cxn ang="0">
                  <a:pos x="232" y="88"/>
                </a:cxn>
                <a:cxn ang="0">
                  <a:pos x="252" y="104"/>
                </a:cxn>
                <a:cxn ang="0">
                  <a:pos x="272" y="104"/>
                </a:cxn>
                <a:cxn ang="0">
                  <a:pos x="285" y="112"/>
                </a:cxn>
                <a:cxn ang="0">
                  <a:pos x="291" y="116"/>
                </a:cxn>
                <a:cxn ang="0">
                  <a:pos x="295" y="138"/>
                </a:cxn>
                <a:cxn ang="0">
                  <a:pos x="285" y="148"/>
                </a:cxn>
                <a:cxn ang="0">
                  <a:pos x="271" y="147"/>
                </a:cxn>
                <a:cxn ang="0">
                  <a:pos x="260" y="134"/>
                </a:cxn>
                <a:cxn ang="0">
                  <a:pos x="254" y="134"/>
                </a:cxn>
                <a:cxn ang="0">
                  <a:pos x="247" y="139"/>
                </a:cxn>
                <a:cxn ang="0">
                  <a:pos x="244" y="151"/>
                </a:cxn>
                <a:cxn ang="0">
                  <a:pos x="236" y="165"/>
                </a:cxn>
                <a:cxn ang="0">
                  <a:pos x="224" y="187"/>
                </a:cxn>
                <a:cxn ang="0">
                  <a:pos x="218" y="189"/>
                </a:cxn>
                <a:cxn ang="0">
                  <a:pos x="220" y="194"/>
                </a:cxn>
                <a:cxn ang="0">
                  <a:pos x="227" y="204"/>
                </a:cxn>
                <a:cxn ang="0">
                  <a:pos x="232" y="213"/>
                </a:cxn>
                <a:cxn ang="0">
                  <a:pos x="244" y="223"/>
                </a:cxn>
                <a:cxn ang="0">
                  <a:pos x="255" y="217"/>
                </a:cxn>
                <a:cxn ang="0">
                  <a:pos x="261" y="234"/>
                </a:cxn>
                <a:cxn ang="0">
                  <a:pos x="267" y="250"/>
                </a:cxn>
                <a:cxn ang="0">
                  <a:pos x="258" y="255"/>
                </a:cxn>
                <a:cxn ang="0">
                  <a:pos x="238" y="280"/>
                </a:cxn>
                <a:cxn ang="0">
                  <a:pos x="232" y="275"/>
                </a:cxn>
                <a:cxn ang="0">
                  <a:pos x="209" y="271"/>
                </a:cxn>
                <a:cxn ang="0">
                  <a:pos x="194" y="261"/>
                </a:cxn>
                <a:cxn ang="0">
                  <a:pos x="178" y="258"/>
                </a:cxn>
                <a:cxn ang="0">
                  <a:pos x="166" y="244"/>
                </a:cxn>
                <a:cxn ang="0">
                  <a:pos x="146" y="228"/>
                </a:cxn>
                <a:cxn ang="0">
                  <a:pos x="133" y="227"/>
                </a:cxn>
                <a:cxn ang="0">
                  <a:pos x="71" y="217"/>
                </a:cxn>
                <a:cxn ang="0">
                  <a:pos x="48" y="201"/>
                </a:cxn>
                <a:cxn ang="0">
                  <a:pos x="35" y="173"/>
                </a:cxn>
                <a:cxn ang="0">
                  <a:pos x="27" y="154"/>
                </a:cxn>
                <a:cxn ang="0">
                  <a:pos x="11" y="121"/>
                </a:cxn>
                <a:cxn ang="0">
                  <a:pos x="0" y="100"/>
                </a:cxn>
                <a:cxn ang="0">
                  <a:pos x="34" y="96"/>
                </a:cxn>
                <a:cxn ang="0">
                  <a:pos x="52" y="90"/>
                </a:cxn>
                <a:cxn ang="0">
                  <a:pos x="77" y="77"/>
                </a:cxn>
                <a:cxn ang="0">
                  <a:pos x="89" y="71"/>
                </a:cxn>
                <a:cxn ang="0">
                  <a:pos x="106" y="61"/>
                </a:cxn>
                <a:cxn ang="0">
                  <a:pos x="129" y="57"/>
                </a:cxn>
                <a:cxn ang="0">
                  <a:pos x="149" y="47"/>
                </a:cxn>
                <a:cxn ang="0">
                  <a:pos x="156" y="28"/>
                </a:cxn>
                <a:cxn ang="0">
                  <a:pos x="161" y="3"/>
                </a:cxn>
                <a:cxn ang="0">
                  <a:pos x="167" y="3"/>
                </a:cxn>
                <a:cxn ang="0">
                  <a:pos x="174" y="2"/>
                </a:cxn>
                <a:cxn ang="0">
                  <a:pos x="192" y="9"/>
                </a:cxn>
                <a:cxn ang="0">
                  <a:pos x="226" y="13"/>
                </a:cxn>
                <a:cxn ang="0">
                  <a:pos x="241" y="17"/>
                </a:cxn>
              </a:cxnLst>
              <a:rect l="0" t="0" r="r" b="b"/>
              <a:pathLst>
                <a:path w="295" h="280">
                  <a:moveTo>
                    <a:pt x="241" y="17"/>
                  </a:moveTo>
                  <a:cubicBezTo>
                    <a:pt x="241" y="21"/>
                    <a:pt x="241" y="22"/>
                    <a:pt x="240" y="25"/>
                  </a:cubicBezTo>
                  <a:cubicBezTo>
                    <a:pt x="245" y="25"/>
                    <a:pt x="245" y="25"/>
                    <a:pt x="245" y="25"/>
                  </a:cubicBezTo>
                  <a:cubicBezTo>
                    <a:pt x="251" y="25"/>
                    <a:pt x="255" y="23"/>
                    <a:pt x="261" y="21"/>
                  </a:cubicBezTo>
                  <a:cubicBezTo>
                    <a:pt x="260" y="26"/>
                    <a:pt x="256" y="28"/>
                    <a:pt x="251" y="31"/>
                  </a:cubicBezTo>
                  <a:cubicBezTo>
                    <a:pt x="247" y="35"/>
                    <a:pt x="244" y="37"/>
                    <a:pt x="240" y="41"/>
                  </a:cubicBezTo>
                  <a:cubicBezTo>
                    <a:pt x="236" y="46"/>
                    <a:pt x="234" y="48"/>
                    <a:pt x="230" y="53"/>
                  </a:cubicBezTo>
                  <a:cubicBezTo>
                    <a:pt x="227" y="57"/>
                    <a:pt x="222" y="59"/>
                    <a:pt x="222" y="64"/>
                  </a:cubicBezTo>
                  <a:cubicBezTo>
                    <a:pt x="222" y="72"/>
                    <a:pt x="225" y="76"/>
                    <a:pt x="229" y="82"/>
                  </a:cubicBezTo>
                  <a:cubicBezTo>
                    <a:pt x="230" y="85"/>
                    <a:pt x="231" y="86"/>
                    <a:pt x="232" y="88"/>
                  </a:cubicBezTo>
                  <a:cubicBezTo>
                    <a:pt x="236" y="94"/>
                    <a:pt x="238" y="97"/>
                    <a:pt x="244" y="100"/>
                  </a:cubicBezTo>
                  <a:cubicBezTo>
                    <a:pt x="247" y="102"/>
                    <a:pt x="248" y="104"/>
                    <a:pt x="252" y="104"/>
                  </a:cubicBezTo>
                  <a:cubicBezTo>
                    <a:pt x="258" y="104"/>
                    <a:pt x="261" y="103"/>
                    <a:pt x="267" y="103"/>
                  </a:cubicBezTo>
                  <a:cubicBezTo>
                    <a:pt x="269" y="103"/>
                    <a:pt x="270" y="103"/>
                    <a:pt x="272" y="104"/>
                  </a:cubicBezTo>
                  <a:cubicBezTo>
                    <a:pt x="274" y="105"/>
                    <a:pt x="275" y="107"/>
                    <a:pt x="277" y="109"/>
                  </a:cubicBezTo>
                  <a:cubicBezTo>
                    <a:pt x="279" y="111"/>
                    <a:pt x="282" y="111"/>
                    <a:pt x="285" y="112"/>
                  </a:cubicBezTo>
                  <a:cubicBezTo>
                    <a:pt x="287" y="114"/>
                    <a:pt x="289" y="115"/>
                    <a:pt x="291" y="116"/>
                  </a:cubicBezTo>
                  <a:cubicBezTo>
                    <a:pt x="291" y="116"/>
                    <a:pt x="291" y="116"/>
                    <a:pt x="291" y="116"/>
                  </a:cubicBezTo>
                  <a:cubicBezTo>
                    <a:pt x="291" y="121"/>
                    <a:pt x="291" y="123"/>
                    <a:pt x="291" y="127"/>
                  </a:cubicBezTo>
                  <a:cubicBezTo>
                    <a:pt x="291" y="132"/>
                    <a:pt x="295" y="134"/>
                    <a:pt x="295" y="138"/>
                  </a:cubicBezTo>
                  <a:cubicBezTo>
                    <a:pt x="295" y="141"/>
                    <a:pt x="293" y="141"/>
                    <a:pt x="291" y="143"/>
                  </a:cubicBezTo>
                  <a:cubicBezTo>
                    <a:pt x="285" y="148"/>
                    <a:pt x="285" y="148"/>
                    <a:pt x="285" y="148"/>
                  </a:cubicBezTo>
                  <a:cubicBezTo>
                    <a:pt x="282" y="151"/>
                    <a:pt x="280" y="153"/>
                    <a:pt x="276" y="153"/>
                  </a:cubicBezTo>
                  <a:cubicBezTo>
                    <a:pt x="273" y="153"/>
                    <a:pt x="272" y="150"/>
                    <a:pt x="271" y="147"/>
                  </a:cubicBezTo>
                  <a:cubicBezTo>
                    <a:pt x="271" y="145"/>
                    <a:pt x="270" y="143"/>
                    <a:pt x="268" y="141"/>
                  </a:cubicBezTo>
                  <a:cubicBezTo>
                    <a:pt x="266" y="138"/>
                    <a:pt x="264" y="135"/>
                    <a:pt x="260" y="134"/>
                  </a:cubicBezTo>
                  <a:cubicBezTo>
                    <a:pt x="259" y="134"/>
                    <a:pt x="259" y="133"/>
                    <a:pt x="258" y="133"/>
                  </a:cubicBezTo>
                  <a:cubicBezTo>
                    <a:pt x="256" y="133"/>
                    <a:pt x="255" y="134"/>
                    <a:pt x="254" y="134"/>
                  </a:cubicBezTo>
                  <a:cubicBezTo>
                    <a:pt x="251" y="135"/>
                    <a:pt x="250" y="135"/>
                    <a:pt x="247" y="135"/>
                  </a:cubicBezTo>
                  <a:cubicBezTo>
                    <a:pt x="247" y="137"/>
                    <a:pt x="247" y="137"/>
                    <a:pt x="247" y="139"/>
                  </a:cubicBezTo>
                  <a:cubicBezTo>
                    <a:pt x="247" y="141"/>
                    <a:pt x="246" y="143"/>
                    <a:pt x="245" y="145"/>
                  </a:cubicBezTo>
                  <a:cubicBezTo>
                    <a:pt x="245" y="147"/>
                    <a:pt x="245" y="149"/>
                    <a:pt x="244" y="151"/>
                  </a:cubicBezTo>
                  <a:cubicBezTo>
                    <a:pt x="243" y="153"/>
                    <a:pt x="242" y="153"/>
                    <a:pt x="241" y="155"/>
                  </a:cubicBezTo>
                  <a:cubicBezTo>
                    <a:pt x="239" y="159"/>
                    <a:pt x="237" y="161"/>
                    <a:pt x="236" y="165"/>
                  </a:cubicBezTo>
                  <a:cubicBezTo>
                    <a:pt x="234" y="169"/>
                    <a:pt x="233" y="171"/>
                    <a:pt x="233" y="175"/>
                  </a:cubicBezTo>
                  <a:cubicBezTo>
                    <a:pt x="232" y="181"/>
                    <a:pt x="230" y="187"/>
                    <a:pt x="224" y="187"/>
                  </a:cubicBezTo>
                  <a:cubicBezTo>
                    <a:pt x="222" y="187"/>
                    <a:pt x="221" y="187"/>
                    <a:pt x="219" y="186"/>
                  </a:cubicBezTo>
                  <a:cubicBezTo>
                    <a:pt x="219" y="188"/>
                    <a:pt x="218" y="188"/>
                    <a:pt x="218" y="189"/>
                  </a:cubicBezTo>
                  <a:cubicBezTo>
                    <a:pt x="218" y="191"/>
                    <a:pt x="219" y="191"/>
                    <a:pt x="219" y="192"/>
                  </a:cubicBezTo>
                  <a:cubicBezTo>
                    <a:pt x="220" y="193"/>
                    <a:pt x="219" y="194"/>
                    <a:pt x="220" y="194"/>
                  </a:cubicBezTo>
                  <a:cubicBezTo>
                    <a:pt x="222" y="196"/>
                    <a:pt x="224" y="196"/>
                    <a:pt x="225" y="198"/>
                  </a:cubicBezTo>
                  <a:cubicBezTo>
                    <a:pt x="227" y="201"/>
                    <a:pt x="227" y="202"/>
                    <a:pt x="227" y="204"/>
                  </a:cubicBezTo>
                  <a:cubicBezTo>
                    <a:pt x="228" y="206"/>
                    <a:pt x="227" y="207"/>
                    <a:pt x="227" y="208"/>
                  </a:cubicBezTo>
                  <a:cubicBezTo>
                    <a:pt x="228" y="211"/>
                    <a:pt x="230" y="212"/>
                    <a:pt x="232" y="213"/>
                  </a:cubicBezTo>
                  <a:cubicBezTo>
                    <a:pt x="234" y="215"/>
                    <a:pt x="234" y="216"/>
                    <a:pt x="236" y="217"/>
                  </a:cubicBezTo>
                  <a:cubicBezTo>
                    <a:pt x="239" y="220"/>
                    <a:pt x="240" y="223"/>
                    <a:pt x="244" y="223"/>
                  </a:cubicBezTo>
                  <a:cubicBezTo>
                    <a:pt x="247" y="223"/>
                    <a:pt x="247" y="221"/>
                    <a:pt x="249" y="220"/>
                  </a:cubicBezTo>
                  <a:cubicBezTo>
                    <a:pt x="251" y="219"/>
                    <a:pt x="253" y="218"/>
                    <a:pt x="255" y="217"/>
                  </a:cubicBezTo>
                  <a:cubicBezTo>
                    <a:pt x="257" y="220"/>
                    <a:pt x="258" y="222"/>
                    <a:pt x="259" y="225"/>
                  </a:cubicBezTo>
                  <a:cubicBezTo>
                    <a:pt x="260" y="229"/>
                    <a:pt x="259" y="231"/>
                    <a:pt x="261" y="234"/>
                  </a:cubicBezTo>
                  <a:cubicBezTo>
                    <a:pt x="263" y="238"/>
                    <a:pt x="264" y="240"/>
                    <a:pt x="265" y="244"/>
                  </a:cubicBezTo>
                  <a:cubicBezTo>
                    <a:pt x="265" y="247"/>
                    <a:pt x="267" y="248"/>
                    <a:pt x="267" y="250"/>
                  </a:cubicBezTo>
                  <a:cubicBezTo>
                    <a:pt x="267" y="253"/>
                    <a:pt x="264" y="253"/>
                    <a:pt x="262" y="253"/>
                  </a:cubicBezTo>
                  <a:cubicBezTo>
                    <a:pt x="260" y="254"/>
                    <a:pt x="259" y="255"/>
                    <a:pt x="258" y="255"/>
                  </a:cubicBezTo>
                  <a:cubicBezTo>
                    <a:pt x="254" y="257"/>
                    <a:pt x="250" y="258"/>
                    <a:pt x="248" y="262"/>
                  </a:cubicBezTo>
                  <a:cubicBezTo>
                    <a:pt x="243" y="268"/>
                    <a:pt x="242" y="273"/>
                    <a:pt x="238" y="280"/>
                  </a:cubicBezTo>
                  <a:cubicBezTo>
                    <a:pt x="238" y="280"/>
                    <a:pt x="238" y="280"/>
                    <a:pt x="238" y="280"/>
                  </a:cubicBezTo>
                  <a:cubicBezTo>
                    <a:pt x="235" y="277"/>
                    <a:pt x="235" y="277"/>
                    <a:pt x="232" y="275"/>
                  </a:cubicBezTo>
                  <a:cubicBezTo>
                    <a:pt x="228" y="273"/>
                    <a:pt x="226" y="269"/>
                    <a:pt x="221" y="268"/>
                  </a:cubicBezTo>
                  <a:cubicBezTo>
                    <a:pt x="209" y="271"/>
                    <a:pt x="209" y="271"/>
                    <a:pt x="209" y="271"/>
                  </a:cubicBezTo>
                  <a:cubicBezTo>
                    <a:pt x="204" y="271"/>
                    <a:pt x="201" y="270"/>
                    <a:pt x="197" y="267"/>
                  </a:cubicBezTo>
                  <a:cubicBezTo>
                    <a:pt x="195" y="265"/>
                    <a:pt x="195" y="263"/>
                    <a:pt x="194" y="261"/>
                  </a:cubicBezTo>
                  <a:cubicBezTo>
                    <a:pt x="192" y="259"/>
                    <a:pt x="191" y="258"/>
                    <a:pt x="188" y="258"/>
                  </a:cubicBezTo>
                  <a:cubicBezTo>
                    <a:pt x="178" y="258"/>
                    <a:pt x="178" y="258"/>
                    <a:pt x="178" y="258"/>
                  </a:cubicBezTo>
                  <a:cubicBezTo>
                    <a:pt x="174" y="258"/>
                    <a:pt x="170" y="256"/>
                    <a:pt x="168" y="252"/>
                  </a:cubicBezTo>
                  <a:cubicBezTo>
                    <a:pt x="167" y="250"/>
                    <a:pt x="167" y="247"/>
                    <a:pt x="166" y="244"/>
                  </a:cubicBezTo>
                  <a:cubicBezTo>
                    <a:pt x="163" y="236"/>
                    <a:pt x="161" y="232"/>
                    <a:pt x="158" y="223"/>
                  </a:cubicBezTo>
                  <a:cubicBezTo>
                    <a:pt x="153" y="224"/>
                    <a:pt x="151" y="226"/>
                    <a:pt x="146" y="228"/>
                  </a:cubicBezTo>
                  <a:cubicBezTo>
                    <a:pt x="144" y="229"/>
                    <a:pt x="143" y="230"/>
                    <a:pt x="141" y="230"/>
                  </a:cubicBezTo>
                  <a:cubicBezTo>
                    <a:pt x="138" y="230"/>
                    <a:pt x="137" y="227"/>
                    <a:pt x="133" y="227"/>
                  </a:cubicBezTo>
                  <a:cubicBezTo>
                    <a:pt x="102" y="227"/>
                    <a:pt x="102" y="227"/>
                    <a:pt x="102" y="227"/>
                  </a:cubicBezTo>
                  <a:cubicBezTo>
                    <a:pt x="90" y="227"/>
                    <a:pt x="82" y="224"/>
                    <a:pt x="71" y="217"/>
                  </a:cubicBezTo>
                  <a:cubicBezTo>
                    <a:pt x="67" y="215"/>
                    <a:pt x="65" y="213"/>
                    <a:pt x="61" y="210"/>
                  </a:cubicBezTo>
                  <a:cubicBezTo>
                    <a:pt x="56" y="207"/>
                    <a:pt x="52" y="206"/>
                    <a:pt x="48" y="201"/>
                  </a:cubicBezTo>
                  <a:cubicBezTo>
                    <a:pt x="44" y="196"/>
                    <a:pt x="45" y="192"/>
                    <a:pt x="43" y="187"/>
                  </a:cubicBezTo>
                  <a:cubicBezTo>
                    <a:pt x="40" y="182"/>
                    <a:pt x="37" y="179"/>
                    <a:pt x="35" y="173"/>
                  </a:cubicBezTo>
                  <a:cubicBezTo>
                    <a:pt x="35" y="173"/>
                    <a:pt x="35" y="173"/>
                    <a:pt x="35" y="173"/>
                  </a:cubicBezTo>
                  <a:cubicBezTo>
                    <a:pt x="32" y="166"/>
                    <a:pt x="30" y="161"/>
                    <a:pt x="27" y="154"/>
                  </a:cubicBezTo>
                  <a:cubicBezTo>
                    <a:pt x="24" y="146"/>
                    <a:pt x="17" y="144"/>
                    <a:pt x="14" y="136"/>
                  </a:cubicBezTo>
                  <a:cubicBezTo>
                    <a:pt x="12" y="131"/>
                    <a:pt x="13" y="127"/>
                    <a:pt x="11" y="121"/>
                  </a:cubicBezTo>
                  <a:cubicBezTo>
                    <a:pt x="8" y="113"/>
                    <a:pt x="3" y="109"/>
                    <a:pt x="0" y="100"/>
                  </a:cubicBezTo>
                  <a:cubicBezTo>
                    <a:pt x="0" y="100"/>
                    <a:pt x="0" y="100"/>
                    <a:pt x="0" y="100"/>
                  </a:cubicBezTo>
                  <a:cubicBezTo>
                    <a:pt x="22" y="100"/>
                    <a:pt x="22" y="100"/>
                    <a:pt x="22" y="100"/>
                  </a:cubicBezTo>
                  <a:cubicBezTo>
                    <a:pt x="27" y="100"/>
                    <a:pt x="30" y="98"/>
                    <a:pt x="34" y="96"/>
                  </a:cubicBezTo>
                  <a:cubicBezTo>
                    <a:pt x="38" y="94"/>
                    <a:pt x="40" y="93"/>
                    <a:pt x="44" y="92"/>
                  </a:cubicBezTo>
                  <a:cubicBezTo>
                    <a:pt x="47" y="91"/>
                    <a:pt x="49" y="91"/>
                    <a:pt x="52" y="90"/>
                  </a:cubicBezTo>
                  <a:cubicBezTo>
                    <a:pt x="58" y="89"/>
                    <a:pt x="62" y="86"/>
                    <a:pt x="67" y="82"/>
                  </a:cubicBezTo>
                  <a:cubicBezTo>
                    <a:pt x="70" y="80"/>
                    <a:pt x="73" y="79"/>
                    <a:pt x="77" y="77"/>
                  </a:cubicBezTo>
                  <a:cubicBezTo>
                    <a:pt x="79" y="77"/>
                    <a:pt x="79" y="75"/>
                    <a:pt x="81" y="74"/>
                  </a:cubicBezTo>
                  <a:cubicBezTo>
                    <a:pt x="84" y="74"/>
                    <a:pt x="87" y="74"/>
                    <a:pt x="89" y="71"/>
                  </a:cubicBezTo>
                  <a:cubicBezTo>
                    <a:pt x="90" y="69"/>
                    <a:pt x="91" y="67"/>
                    <a:pt x="92" y="65"/>
                  </a:cubicBezTo>
                  <a:cubicBezTo>
                    <a:pt x="96" y="61"/>
                    <a:pt x="101" y="62"/>
                    <a:pt x="106" y="61"/>
                  </a:cubicBezTo>
                  <a:cubicBezTo>
                    <a:pt x="114" y="60"/>
                    <a:pt x="118" y="60"/>
                    <a:pt x="125" y="58"/>
                  </a:cubicBezTo>
                  <a:cubicBezTo>
                    <a:pt x="127" y="58"/>
                    <a:pt x="128" y="57"/>
                    <a:pt x="129" y="57"/>
                  </a:cubicBezTo>
                  <a:cubicBezTo>
                    <a:pt x="132" y="56"/>
                    <a:pt x="134" y="55"/>
                    <a:pt x="137" y="54"/>
                  </a:cubicBezTo>
                  <a:cubicBezTo>
                    <a:pt x="143" y="53"/>
                    <a:pt x="147" y="52"/>
                    <a:pt x="149" y="47"/>
                  </a:cubicBezTo>
                  <a:cubicBezTo>
                    <a:pt x="152" y="41"/>
                    <a:pt x="154" y="38"/>
                    <a:pt x="156" y="32"/>
                  </a:cubicBezTo>
                  <a:cubicBezTo>
                    <a:pt x="156" y="31"/>
                    <a:pt x="156" y="30"/>
                    <a:pt x="156" y="28"/>
                  </a:cubicBezTo>
                  <a:cubicBezTo>
                    <a:pt x="157" y="24"/>
                    <a:pt x="158" y="22"/>
                    <a:pt x="159" y="18"/>
                  </a:cubicBezTo>
                  <a:cubicBezTo>
                    <a:pt x="159" y="12"/>
                    <a:pt x="161" y="8"/>
                    <a:pt x="161" y="3"/>
                  </a:cubicBezTo>
                  <a:cubicBezTo>
                    <a:pt x="161" y="3"/>
                    <a:pt x="161" y="3"/>
                    <a:pt x="161" y="3"/>
                  </a:cubicBezTo>
                  <a:cubicBezTo>
                    <a:pt x="167" y="3"/>
                    <a:pt x="167" y="3"/>
                    <a:pt x="167" y="3"/>
                  </a:cubicBezTo>
                  <a:cubicBezTo>
                    <a:pt x="169" y="3"/>
                    <a:pt x="170" y="0"/>
                    <a:pt x="173" y="0"/>
                  </a:cubicBezTo>
                  <a:cubicBezTo>
                    <a:pt x="174" y="0"/>
                    <a:pt x="173" y="2"/>
                    <a:pt x="174" y="2"/>
                  </a:cubicBezTo>
                  <a:cubicBezTo>
                    <a:pt x="177" y="4"/>
                    <a:pt x="179" y="5"/>
                    <a:pt x="182" y="6"/>
                  </a:cubicBezTo>
                  <a:cubicBezTo>
                    <a:pt x="186" y="7"/>
                    <a:pt x="188" y="8"/>
                    <a:pt x="192" y="9"/>
                  </a:cubicBezTo>
                  <a:cubicBezTo>
                    <a:pt x="200" y="11"/>
                    <a:pt x="204" y="16"/>
                    <a:pt x="212" y="16"/>
                  </a:cubicBezTo>
                  <a:cubicBezTo>
                    <a:pt x="217" y="16"/>
                    <a:pt x="220" y="13"/>
                    <a:pt x="226" y="13"/>
                  </a:cubicBezTo>
                  <a:cubicBezTo>
                    <a:pt x="228" y="13"/>
                    <a:pt x="229" y="15"/>
                    <a:pt x="231" y="15"/>
                  </a:cubicBezTo>
                  <a:cubicBezTo>
                    <a:pt x="235" y="16"/>
                    <a:pt x="237" y="16"/>
                    <a:pt x="241" y="1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17"/>
            <p:cNvSpPr>
              <a:spLocks/>
            </p:cNvSpPr>
            <p:nvPr/>
          </p:nvSpPr>
          <p:spPr bwMode="auto">
            <a:xfrm>
              <a:off x="4687888" y="2608263"/>
              <a:ext cx="473075" cy="790575"/>
            </a:xfrm>
            <a:custGeom>
              <a:avLst/>
              <a:gdLst/>
              <a:ahLst/>
              <a:cxnLst>
                <a:cxn ang="0">
                  <a:pos x="121" y="103"/>
                </a:cxn>
                <a:cxn ang="0">
                  <a:pos x="149" y="105"/>
                </a:cxn>
                <a:cxn ang="0">
                  <a:pos x="155" y="73"/>
                </a:cxn>
                <a:cxn ang="0">
                  <a:pos x="187" y="33"/>
                </a:cxn>
                <a:cxn ang="0">
                  <a:pos x="231" y="6"/>
                </a:cxn>
                <a:cxn ang="0">
                  <a:pos x="264" y="1"/>
                </a:cxn>
                <a:cxn ang="0">
                  <a:pos x="254" y="31"/>
                </a:cxn>
                <a:cxn ang="0">
                  <a:pos x="236" y="68"/>
                </a:cxn>
                <a:cxn ang="0">
                  <a:pos x="241" y="112"/>
                </a:cxn>
                <a:cxn ang="0">
                  <a:pos x="224" y="150"/>
                </a:cxn>
                <a:cxn ang="0">
                  <a:pos x="226" y="198"/>
                </a:cxn>
                <a:cxn ang="0">
                  <a:pos x="227" y="233"/>
                </a:cxn>
                <a:cxn ang="0">
                  <a:pos x="217" y="271"/>
                </a:cxn>
                <a:cxn ang="0">
                  <a:pos x="227" y="301"/>
                </a:cxn>
                <a:cxn ang="0">
                  <a:pos x="251" y="353"/>
                </a:cxn>
                <a:cxn ang="0">
                  <a:pos x="234" y="362"/>
                </a:cxn>
                <a:cxn ang="0">
                  <a:pos x="207" y="358"/>
                </a:cxn>
                <a:cxn ang="0">
                  <a:pos x="188" y="360"/>
                </a:cxn>
                <a:cxn ang="0">
                  <a:pos x="202" y="376"/>
                </a:cxn>
                <a:cxn ang="0">
                  <a:pos x="204" y="395"/>
                </a:cxn>
                <a:cxn ang="0">
                  <a:pos x="186" y="409"/>
                </a:cxn>
                <a:cxn ang="0">
                  <a:pos x="185" y="442"/>
                </a:cxn>
                <a:cxn ang="0">
                  <a:pos x="167" y="435"/>
                </a:cxn>
                <a:cxn ang="0">
                  <a:pos x="132" y="415"/>
                </a:cxn>
                <a:cxn ang="0">
                  <a:pos x="107" y="411"/>
                </a:cxn>
                <a:cxn ang="0">
                  <a:pos x="85" y="398"/>
                </a:cxn>
                <a:cxn ang="0">
                  <a:pos x="69" y="386"/>
                </a:cxn>
                <a:cxn ang="0">
                  <a:pos x="36" y="388"/>
                </a:cxn>
                <a:cxn ang="0">
                  <a:pos x="13" y="381"/>
                </a:cxn>
                <a:cxn ang="0">
                  <a:pos x="0" y="382"/>
                </a:cxn>
                <a:cxn ang="0">
                  <a:pos x="16" y="372"/>
                </a:cxn>
                <a:cxn ang="0">
                  <a:pos x="22" y="342"/>
                </a:cxn>
                <a:cxn ang="0">
                  <a:pos x="45" y="337"/>
                </a:cxn>
                <a:cxn ang="0">
                  <a:pos x="45" y="310"/>
                </a:cxn>
                <a:cxn ang="0">
                  <a:pos x="45" y="285"/>
                </a:cxn>
                <a:cxn ang="0">
                  <a:pos x="50" y="256"/>
                </a:cxn>
                <a:cxn ang="0">
                  <a:pos x="64" y="253"/>
                </a:cxn>
                <a:cxn ang="0">
                  <a:pos x="76" y="263"/>
                </a:cxn>
                <a:cxn ang="0">
                  <a:pos x="102" y="260"/>
                </a:cxn>
                <a:cxn ang="0">
                  <a:pos x="113" y="241"/>
                </a:cxn>
                <a:cxn ang="0">
                  <a:pos x="132" y="241"/>
                </a:cxn>
                <a:cxn ang="0">
                  <a:pos x="145" y="204"/>
                </a:cxn>
                <a:cxn ang="0">
                  <a:pos x="137" y="181"/>
                </a:cxn>
                <a:cxn ang="0">
                  <a:pos x="112" y="164"/>
                </a:cxn>
                <a:cxn ang="0">
                  <a:pos x="95" y="154"/>
                </a:cxn>
                <a:cxn ang="0">
                  <a:pos x="78" y="144"/>
                </a:cxn>
                <a:cxn ang="0">
                  <a:pos x="81" y="126"/>
                </a:cxn>
                <a:cxn ang="0">
                  <a:pos x="94" y="94"/>
                </a:cxn>
              </a:cxnLst>
              <a:rect l="0" t="0" r="r" b="b"/>
              <a:pathLst>
                <a:path w="264" h="442">
                  <a:moveTo>
                    <a:pt x="94" y="94"/>
                  </a:moveTo>
                  <a:cubicBezTo>
                    <a:pt x="98" y="95"/>
                    <a:pt x="102" y="94"/>
                    <a:pt x="105" y="95"/>
                  </a:cubicBezTo>
                  <a:cubicBezTo>
                    <a:pt x="112" y="98"/>
                    <a:pt x="115" y="102"/>
                    <a:pt x="121" y="103"/>
                  </a:cubicBezTo>
                  <a:cubicBezTo>
                    <a:pt x="127" y="105"/>
                    <a:pt x="131" y="104"/>
                    <a:pt x="137" y="105"/>
                  </a:cubicBezTo>
                  <a:cubicBezTo>
                    <a:pt x="141" y="105"/>
                    <a:pt x="144" y="106"/>
                    <a:pt x="148" y="107"/>
                  </a:cubicBezTo>
                  <a:cubicBezTo>
                    <a:pt x="148" y="106"/>
                    <a:pt x="149" y="106"/>
                    <a:pt x="149" y="105"/>
                  </a:cubicBezTo>
                  <a:cubicBezTo>
                    <a:pt x="149" y="103"/>
                    <a:pt x="148" y="102"/>
                    <a:pt x="148" y="100"/>
                  </a:cubicBezTo>
                  <a:cubicBezTo>
                    <a:pt x="148" y="94"/>
                    <a:pt x="149" y="91"/>
                    <a:pt x="151" y="85"/>
                  </a:cubicBezTo>
                  <a:cubicBezTo>
                    <a:pt x="152" y="81"/>
                    <a:pt x="153" y="78"/>
                    <a:pt x="155" y="73"/>
                  </a:cubicBezTo>
                  <a:cubicBezTo>
                    <a:pt x="158" y="69"/>
                    <a:pt x="160" y="68"/>
                    <a:pt x="162" y="63"/>
                  </a:cubicBezTo>
                  <a:cubicBezTo>
                    <a:pt x="166" y="57"/>
                    <a:pt x="167" y="52"/>
                    <a:pt x="172" y="48"/>
                  </a:cubicBezTo>
                  <a:cubicBezTo>
                    <a:pt x="179" y="44"/>
                    <a:pt x="184" y="41"/>
                    <a:pt x="187" y="33"/>
                  </a:cubicBezTo>
                  <a:cubicBezTo>
                    <a:pt x="189" y="28"/>
                    <a:pt x="191" y="24"/>
                    <a:pt x="195" y="21"/>
                  </a:cubicBezTo>
                  <a:cubicBezTo>
                    <a:pt x="203" y="15"/>
                    <a:pt x="209" y="16"/>
                    <a:pt x="218" y="12"/>
                  </a:cubicBezTo>
                  <a:cubicBezTo>
                    <a:pt x="223" y="10"/>
                    <a:pt x="226" y="9"/>
                    <a:pt x="231" y="6"/>
                  </a:cubicBezTo>
                  <a:cubicBezTo>
                    <a:pt x="238" y="3"/>
                    <a:pt x="243" y="0"/>
                    <a:pt x="251" y="0"/>
                  </a:cubicBezTo>
                  <a:cubicBezTo>
                    <a:pt x="256" y="0"/>
                    <a:pt x="259" y="0"/>
                    <a:pt x="264" y="1"/>
                  </a:cubicBezTo>
                  <a:cubicBezTo>
                    <a:pt x="264" y="1"/>
                    <a:pt x="264" y="1"/>
                    <a:pt x="264" y="1"/>
                  </a:cubicBezTo>
                  <a:cubicBezTo>
                    <a:pt x="262" y="9"/>
                    <a:pt x="262" y="14"/>
                    <a:pt x="258" y="21"/>
                  </a:cubicBezTo>
                  <a:cubicBezTo>
                    <a:pt x="257" y="24"/>
                    <a:pt x="254" y="25"/>
                    <a:pt x="254" y="27"/>
                  </a:cubicBezTo>
                  <a:cubicBezTo>
                    <a:pt x="254" y="29"/>
                    <a:pt x="254" y="30"/>
                    <a:pt x="254" y="31"/>
                  </a:cubicBezTo>
                  <a:cubicBezTo>
                    <a:pt x="254" y="38"/>
                    <a:pt x="252" y="41"/>
                    <a:pt x="249" y="46"/>
                  </a:cubicBezTo>
                  <a:cubicBezTo>
                    <a:pt x="247" y="50"/>
                    <a:pt x="247" y="53"/>
                    <a:pt x="245" y="56"/>
                  </a:cubicBezTo>
                  <a:cubicBezTo>
                    <a:pt x="242" y="61"/>
                    <a:pt x="239" y="63"/>
                    <a:pt x="236" y="68"/>
                  </a:cubicBezTo>
                  <a:cubicBezTo>
                    <a:pt x="232" y="73"/>
                    <a:pt x="228" y="76"/>
                    <a:pt x="228" y="83"/>
                  </a:cubicBezTo>
                  <a:cubicBezTo>
                    <a:pt x="228" y="91"/>
                    <a:pt x="231" y="95"/>
                    <a:pt x="236" y="102"/>
                  </a:cubicBezTo>
                  <a:cubicBezTo>
                    <a:pt x="238" y="106"/>
                    <a:pt x="241" y="108"/>
                    <a:pt x="241" y="112"/>
                  </a:cubicBezTo>
                  <a:cubicBezTo>
                    <a:pt x="241" y="117"/>
                    <a:pt x="236" y="118"/>
                    <a:pt x="234" y="122"/>
                  </a:cubicBezTo>
                  <a:cubicBezTo>
                    <a:pt x="232" y="126"/>
                    <a:pt x="230" y="128"/>
                    <a:pt x="228" y="132"/>
                  </a:cubicBezTo>
                  <a:cubicBezTo>
                    <a:pt x="225" y="139"/>
                    <a:pt x="224" y="143"/>
                    <a:pt x="224" y="150"/>
                  </a:cubicBezTo>
                  <a:cubicBezTo>
                    <a:pt x="224" y="161"/>
                    <a:pt x="224" y="161"/>
                    <a:pt x="224" y="161"/>
                  </a:cubicBezTo>
                  <a:cubicBezTo>
                    <a:pt x="224" y="166"/>
                    <a:pt x="226" y="168"/>
                    <a:pt x="226" y="173"/>
                  </a:cubicBezTo>
                  <a:cubicBezTo>
                    <a:pt x="226" y="198"/>
                    <a:pt x="226" y="198"/>
                    <a:pt x="226" y="198"/>
                  </a:cubicBezTo>
                  <a:cubicBezTo>
                    <a:pt x="226" y="201"/>
                    <a:pt x="228" y="202"/>
                    <a:pt x="229" y="205"/>
                  </a:cubicBezTo>
                  <a:cubicBezTo>
                    <a:pt x="230" y="209"/>
                    <a:pt x="230" y="211"/>
                    <a:pt x="230" y="214"/>
                  </a:cubicBezTo>
                  <a:cubicBezTo>
                    <a:pt x="230" y="222"/>
                    <a:pt x="229" y="226"/>
                    <a:pt x="227" y="233"/>
                  </a:cubicBezTo>
                  <a:cubicBezTo>
                    <a:pt x="226" y="237"/>
                    <a:pt x="225" y="240"/>
                    <a:pt x="224" y="243"/>
                  </a:cubicBezTo>
                  <a:cubicBezTo>
                    <a:pt x="222" y="249"/>
                    <a:pt x="221" y="252"/>
                    <a:pt x="220" y="257"/>
                  </a:cubicBezTo>
                  <a:cubicBezTo>
                    <a:pt x="219" y="263"/>
                    <a:pt x="217" y="266"/>
                    <a:pt x="217" y="271"/>
                  </a:cubicBezTo>
                  <a:cubicBezTo>
                    <a:pt x="217" y="274"/>
                    <a:pt x="216" y="277"/>
                    <a:pt x="216" y="280"/>
                  </a:cubicBezTo>
                  <a:cubicBezTo>
                    <a:pt x="216" y="280"/>
                    <a:pt x="216" y="280"/>
                    <a:pt x="216" y="280"/>
                  </a:cubicBezTo>
                  <a:cubicBezTo>
                    <a:pt x="219" y="289"/>
                    <a:pt x="224" y="293"/>
                    <a:pt x="227" y="301"/>
                  </a:cubicBezTo>
                  <a:cubicBezTo>
                    <a:pt x="229" y="307"/>
                    <a:pt x="228" y="311"/>
                    <a:pt x="230" y="316"/>
                  </a:cubicBezTo>
                  <a:cubicBezTo>
                    <a:pt x="233" y="324"/>
                    <a:pt x="240" y="326"/>
                    <a:pt x="243" y="334"/>
                  </a:cubicBezTo>
                  <a:cubicBezTo>
                    <a:pt x="246" y="341"/>
                    <a:pt x="248" y="346"/>
                    <a:pt x="251" y="353"/>
                  </a:cubicBezTo>
                  <a:cubicBezTo>
                    <a:pt x="251" y="353"/>
                    <a:pt x="251" y="353"/>
                    <a:pt x="251" y="353"/>
                  </a:cubicBezTo>
                  <a:cubicBezTo>
                    <a:pt x="247" y="356"/>
                    <a:pt x="244" y="358"/>
                    <a:pt x="239" y="360"/>
                  </a:cubicBezTo>
                  <a:cubicBezTo>
                    <a:pt x="237" y="361"/>
                    <a:pt x="236" y="362"/>
                    <a:pt x="234" y="362"/>
                  </a:cubicBezTo>
                  <a:cubicBezTo>
                    <a:pt x="232" y="362"/>
                    <a:pt x="231" y="360"/>
                    <a:pt x="229" y="360"/>
                  </a:cubicBezTo>
                  <a:cubicBezTo>
                    <a:pt x="213" y="360"/>
                    <a:pt x="213" y="360"/>
                    <a:pt x="213" y="360"/>
                  </a:cubicBezTo>
                  <a:cubicBezTo>
                    <a:pt x="211" y="360"/>
                    <a:pt x="210" y="359"/>
                    <a:pt x="207" y="358"/>
                  </a:cubicBezTo>
                  <a:cubicBezTo>
                    <a:pt x="204" y="358"/>
                    <a:pt x="201" y="358"/>
                    <a:pt x="197" y="358"/>
                  </a:cubicBezTo>
                  <a:cubicBezTo>
                    <a:pt x="195" y="358"/>
                    <a:pt x="194" y="357"/>
                    <a:pt x="192" y="357"/>
                  </a:cubicBezTo>
                  <a:cubicBezTo>
                    <a:pt x="190" y="357"/>
                    <a:pt x="188" y="358"/>
                    <a:pt x="188" y="360"/>
                  </a:cubicBezTo>
                  <a:cubicBezTo>
                    <a:pt x="188" y="363"/>
                    <a:pt x="189" y="364"/>
                    <a:pt x="190" y="365"/>
                  </a:cubicBezTo>
                  <a:cubicBezTo>
                    <a:pt x="192" y="369"/>
                    <a:pt x="195" y="370"/>
                    <a:pt x="199" y="373"/>
                  </a:cubicBezTo>
                  <a:cubicBezTo>
                    <a:pt x="200" y="374"/>
                    <a:pt x="201" y="375"/>
                    <a:pt x="202" y="376"/>
                  </a:cubicBezTo>
                  <a:cubicBezTo>
                    <a:pt x="205" y="377"/>
                    <a:pt x="206" y="377"/>
                    <a:pt x="208" y="379"/>
                  </a:cubicBezTo>
                  <a:cubicBezTo>
                    <a:pt x="211" y="381"/>
                    <a:pt x="211" y="384"/>
                    <a:pt x="211" y="387"/>
                  </a:cubicBezTo>
                  <a:cubicBezTo>
                    <a:pt x="211" y="391"/>
                    <a:pt x="208" y="393"/>
                    <a:pt x="204" y="395"/>
                  </a:cubicBezTo>
                  <a:cubicBezTo>
                    <a:pt x="203" y="396"/>
                    <a:pt x="202" y="396"/>
                    <a:pt x="200" y="396"/>
                  </a:cubicBezTo>
                  <a:cubicBezTo>
                    <a:pt x="188" y="396"/>
                    <a:pt x="188" y="396"/>
                    <a:pt x="188" y="396"/>
                  </a:cubicBezTo>
                  <a:cubicBezTo>
                    <a:pt x="186" y="409"/>
                    <a:pt x="186" y="409"/>
                    <a:pt x="186" y="409"/>
                  </a:cubicBezTo>
                  <a:cubicBezTo>
                    <a:pt x="187" y="415"/>
                    <a:pt x="188" y="418"/>
                    <a:pt x="188" y="424"/>
                  </a:cubicBezTo>
                  <a:cubicBezTo>
                    <a:pt x="188" y="431"/>
                    <a:pt x="188" y="435"/>
                    <a:pt x="185" y="442"/>
                  </a:cubicBezTo>
                  <a:cubicBezTo>
                    <a:pt x="185" y="442"/>
                    <a:pt x="185" y="442"/>
                    <a:pt x="185" y="442"/>
                  </a:cubicBezTo>
                  <a:cubicBezTo>
                    <a:pt x="180" y="442"/>
                    <a:pt x="177" y="440"/>
                    <a:pt x="172" y="438"/>
                  </a:cubicBezTo>
                  <a:cubicBezTo>
                    <a:pt x="170" y="438"/>
                    <a:pt x="169" y="438"/>
                    <a:pt x="168" y="437"/>
                  </a:cubicBezTo>
                  <a:cubicBezTo>
                    <a:pt x="167" y="436"/>
                    <a:pt x="167" y="436"/>
                    <a:pt x="167" y="435"/>
                  </a:cubicBezTo>
                  <a:cubicBezTo>
                    <a:pt x="165" y="433"/>
                    <a:pt x="164" y="432"/>
                    <a:pt x="161" y="430"/>
                  </a:cubicBezTo>
                  <a:cubicBezTo>
                    <a:pt x="156" y="426"/>
                    <a:pt x="152" y="425"/>
                    <a:pt x="147" y="421"/>
                  </a:cubicBezTo>
                  <a:cubicBezTo>
                    <a:pt x="142" y="418"/>
                    <a:pt x="138" y="415"/>
                    <a:pt x="132" y="415"/>
                  </a:cubicBezTo>
                  <a:cubicBezTo>
                    <a:pt x="132" y="415"/>
                    <a:pt x="132" y="415"/>
                    <a:pt x="132" y="415"/>
                  </a:cubicBezTo>
                  <a:cubicBezTo>
                    <a:pt x="127" y="413"/>
                    <a:pt x="125" y="411"/>
                    <a:pt x="120" y="411"/>
                  </a:cubicBezTo>
                  <a:cubicBezTo>
                    <a:pt x="115" y="411"/>
                    <a:pt x="112" y="411"/>
                    <a:pt x="107" y="411"/>
                  </a:cubicBezTo>
                  <a:cubicBezTo>
                    <a:pt x="105" y="411"/>
                    <a:pt x="104" y="411"/>
                    <a:pt x="103" y="410"/>
                  </a:cubicBezTo>
                  <a:cubicBezTo>
                    <a:pt x="97" y="409"/>
                    <a:pt x="93" y="406"/>
                    <a:pt x="89" y="402"/>
                  </a:cubicBezTo>
                  <a:cubicBezTo>
                    <a:pt x="87" y="401"/>
                    <a:pt x="87" y="399"/>
                    <a:pt x="85" y="398"/>
                  </a:cubicBezTo>
                  <a:cubicBezTo>
                    <a:pt x="84" y="397"/>
                    <a:pt x="83" y="396"/>
                    <a:pt x="81" y="395"/>
                  </a:cubicBezTo>
                  <a:cubicBezTo>
                    <a:pt x="79" y="395"/>
                    <a:pt x="77" y="396"/>
                    <a:pt x="75" y="396"/>
                  </a:cubicBezTo>
                  <a:cubicBezTo>
                    <a:pt x="70" y="396"/>
                    <a:pt x="69" y="390"/>
                    <a:pt x="69" y="386"/>
                  </a:cubicBezTo>
                  <a:cubicBezTo>
                    <a:pt x="62" y="386"/>
                    <a:pt x="62" y="386"/>
                    <a:pt x="62" y="386"/>
                  </a:cubicBezTo>
                  <a:cubicBezTo>
                    <a:pt x="46" y="388"/>
                    <a:pt x="46" y="388"/>
                    <a:pt x="46" y="388"/>
                  </a:cubicBezTo>
                  <a:cubicBezTo>
                    <a:pt x="36" y="388"/>
                    <a:pt x="36" y="388"/>
                    <a:pt x="36" y="388"/>
                  </a:cubicBezTo>
                  <a:cubicBezTo>
                    <a:pt x="33" y="388"/>
                    <a:pt x="30" y="388"/>
                    <a:pt x="28" y="385"/>
                  </a:cubicBezTo>
                  <a:cubicBezTo>
                    <a:pt x="26" y="383"/>
                    <a:pt x="27" y="381"/>
                    <a:pt x="27" y="379"/>
                  </a:cubicBezTo>
                  <a:cubicBezTo>
                    <a:pt x="21" y="380"/>
                    <a:pt x="18" y="381"/>
                    <a:pt x="13" y="381"/>
                  </a:cubicBezTo>
                  <a:cubicBezTo>
                    <a:pt x="9" y="381"/>
                    <a:pt x="7" y="382"/>
                    <a:pt x="3" y="382"/>
                  </a:cubicBezTo>
                  <a:cubicBezTo>
                    <a:pt x="2" y="382"/>
                    <a:pt x="1" y="382"/>
                    <a:pt x="0" y="382"/>
                  </a:cubicBezTo>
                  <a:cubicBezTo>
                    <a:pt x="0" y="382"/>
                    <a:pt x="0" y="382"/>
                    <a:pt x="0" y="382"/>
                  </a:cubicBezTo>
                  <a:cubicBezTo>
                    <a:pt x="1" y="379"/>
                    <a:pt x="3" y="376"/>
                    <a:pt x="6" y="375"/>
                  </a:cubicBezTo>
                  <a:cubicBezTo>
                    <a:pt x="8" y="374"/>
                    <a:pt x="10" y="374"/>
                    <a:pt x="12" y="373"/>
                  </a:cubicBezTo>
                  <a:cubicBezTo>
                    <a:pt x="14" y="373"/>
                    <a:pt x="15" y="373"/>
                    <a:pt x="16" y="372"/>
                  </a:cubicBezTo>
                  <a:cubicBezTo>
                    <a:pt x="19" y="369"/>
                    <a:pt x="20" y="366"/>
                    <a:pt x="20" y="362"/>
                  </a:cubicBezTo>
                  <a:cubicBezTo>
                    <a:pt x="20" y="352"/>
                    <a:pt x="20" y="352"/>
                    <a:pt x="20" y="352"/>
                  </a:cubicBezTo>
                  <a:cubicBezTo>
                    <a:pt x="20" y="348"/>
                    <a:pt x="21" y="346"/>
                    <a:pt x="22" y="342"/>
                  </a:cubicBezTo>
                  <a:cubicBezTo>
                    <a:pt x="22" y="340"/>
                    <a:pt x="22" y="338"/>
                    <a:pt x="23" y="336"/>
                  </a:cubicBezTo>
                  <a:cubicBezTo>
                    <a:pt x="24" y="335"/>
                    <a:pt x="26" y="335"/>
                    <a:pt x="27" y="335"/>
                  </a:cubicBezTo>
                  <a:cubicBezTo>
                    <a:pt x="34" y="335"/>
                    <a:pt x="38" y="337"/>
                    <a:pt x="45" y="337"/>
                  </a:cubicBezTo>
                  <a:cubicBezTo>
                    <a:pt x="45" y="336"/>
                    <a:pt x="44" y="335"/>
                    <a:pt x="44" y="333"/>
                  </a:cubicBezTo>
                  <a:cubicBezTo>
                    <a:pt x="43" y="330"/>
                    <a:pt x="44" y="327"/>
                    <a:pt x="44" y="324"/>
                  </a:cubicBezTo>
                  <a:cubicBezTo>
                    <a:pt x="44" y="318"/>
                    <a:pt x="43" y="315"/>
                    <a:pt x="45" y="310"/>
                  </a:cubicBezTo>
                  <a:cubicBezTo>
                    <a:pt x="46" y="306"/>
                    <a:pt x="50" y="305"/>
                    <a:pt x="50" y="301"/>
                  </a:cubicBezTo>
                  <a:cubicBezTo>
                    <a:pt x="50" y="299"/>
                    <a:pt x="49" y="298"/>
                    <a:pt x="48" y="295"/>
                  </a:cubicBezTo>
                  <a:cubicBezTo>
                    <a:pt x="46" y="292"/>
                    <a:pt x="45" y="289"/>
                    <a:pt x="45" y="285"/>
                  </a:cubicBezTo>
                  <a:cubicBezTo>
                    <a:pt x="45" y="264"/>
                    <a:pt x="45" y="264"/>
                    <a:pt x="45" y="264"/>
                  </a:cubicBezTo>
                  <a:cubicBezTo>
                    <a:pt x="45" y="261"/>
                    <a:pt x="44" y="259"/>
                    <a:pt x="46" y="257"/>
                  </a:cubicBezTo>
                  <a:cubicBezTo>
                    <a:pt x="47" y="256"/>
                    <a:pt x="49" y="257"/>
                    <a:pt x="50" y="256"/>
                  </a:cubicBezTo>
                  <a:cubicBezTo>
                    <a:pt x="52" y="256"/>
                    <a:pt x="53" y="255"/>
                    <a:pt x="54" y="255"/>
                  </a:cubicBezTo>
                  <a:cubicBezTo>
                    <a:pt x="55" y="255"/>
                    <a:pt x="56" y="255"/>
                    <a:pt x="56" y="255"/>
                  </a:cubicBezTo>
                  <a:cubicBezTo>
                    <a:pt x="60" y="255"/>
                    <a:pt x="61" y="253"/>
                    <a:pt x="64" y="253"/>
                  </a:cubicBezTo>
                  <a:cubicBezTo>
                    <a:pt x="66" y="253"/>
                    <a:pt x="66" y="255"/>
                    <a:pt x="67" y="256"/>
                  </a:cubicBezTo>
                  <a:cubicBezTo>
                    <a:pt x="68" y="258"/>
                    <a:pt x="69" y="259"/>
                    <a:pt x="70" y="260"/>
                  </a:cubicBezTo>
                  <a:cubicBezTo>
                    <a:pt x="71" y="263"/>
                    <a:pt x="74" y="263"/>
                    <a:pt x="76" y="263"/>
                  </a:cubicBezTo>
                  <a:cubicBezTo>
                    <a:pt x="80" y="263"/>
                    <a:pt x="82" y="261"/>
                    <a:pt x="86" y="260"/>
                  </a:cubicBezTo>
                  <a:cubicBezTo>
                    <a:pt x="89" y="260"/>
                    <a:pt x="90" y="260"/>
                    <a:pt x="92" y="260"/>
                  </a:cubicBezTo>
                  <a:cubicBezTo>
                    <a:pt x="96" y="261"/>
                    <a:pt x="98" y="260"/>
                    <a:pt x="102" y="260"/>
                  </a:cubicBezTo>
                  <a:cubicBezTo>
                    <a:pt x="102" y="255"/>
                    <a:pt x="101" y="252"/>
                    <a:pt x="101" y="247"/>
                  </a:cubicBezTo>
                  <a:cubicBezTo>
                    <a:pt x="101" y="240"/>
                    <a:pt x="101" y="240"/>
                    <a:pt x="101" y="240"/>
                  </a:cubicBezTo>
                  <a:cubicBezTo>
                    <a:pt x="105" y="240"/>
                    <a:pt x="108" y="241"/>
                    <a:pt x="113" y="241"/>
                  </a:cubicBezTo>
                  <a:cubicBezTo>
                    <a:pt x="115" y="242"/>
                    <a:pt x="117" y="241"/>
                    <a:pt x="119" y="241"/>
                  </a:cubicBezTo>
                  <a:cubicBezTo>
                    <a:pt x="122" y="242"/>
                    <a:pt x="124" y="243"/>
                    <a:pt x="126" y="243"/>
                  </a:cubicBezTo>
                  <a:cubicBezTo>
                    <a:pt x="129" y="243"/>
                    <a:pt x="130" y="242"/>
                    <a:pt x="132" y="241"/>
                  </a:cubicBezTo>
                  <a:cubicBezTo>
                    <a:pt x="135" y="240"/>
                    <a:pt x="137" y="239"/>
                    <a:pt x="138" y="236"/>
                  </a:cubicBezTo>
                  <a:cubicBezTo>
                    <a:pt x="140" y="232"/>
                    <a:pt x="140" y="228"/>
                    <a:pt x="141" y="223"/>
                  </a:cubicBezTo>
                  <a:cubicBezTo>
                    <a:pt x="143" y="216"/>
                    <a:pt x="144" y="212"/>
                    <a:pt x="145" y="204"/>
                  </a:cubicBezTo>
                  <a:cubicBezTo>
                    <a:pt x="145" y="203"/>
                    <a:pt x="146" y="202"/>
                    <a:pt x="146" y="200"/>
                  </a:cubicBezTo>
                  <a:cubicBezTo>
                    <a:pt x="146" y="182"/>
                    <a:pt x="146" y="182"/>
                    <a:pt x="146" y="182"/>
                  </a:cubicBezTo>
                  <a:cubicBezTo>
                    <a:pt x="142" y="182"/>
                    <a:pt x="140" y="182"/>
                    <a:pt x="137" y="181"/>
                  </a:cubicBezTo>
                  <a:cubicBezTo>
                    <a:pt x="135" y="181"/>
                    <a:pt x="135" y="179"/>
                    <a:pt x="133" y="178"/>
                  </a:cubicBezTo>
                  <a:cubicBezTo>
                    <a:pt x="127" y="176"/>
                    <a:pt x="124" y="175"/>
                    <a:pt x="118" y="172"/>
                  </a:cubicBezTo>
                  <a:cubicBezTo>
                    <a:pt x="115" y="169"/>
                    <a:pt x="115" y="167"/>
                    <a:pt x="112" y="164"/>
                  </a:cubicBezTo>
                  <a:cubicBezTo>
                    <a:pt x="109" y="162"/>
                    <a:pt x="106" y="162"/>
                    <a:pt x="104" y="159"/>
                  </a:cubicBezTo>
                  <a:cubicBezTo>
                    <a:pt x="103" y="158"/>
                    <a:pt x="103" y="156"/>
                    <a:pt x="101" y="155"/>
                  </a:cubicBezTo>
                  <a:cubicBezTo>
                    <a:pt x="99" y="154"/>
                    <a:pt x="98" y="154"/>
                    <a:pt x="95" y="154"/>
                  </a:cubicBezTo>
                  <a:cubicBezTo>
                    <a:pt x="92" y="153"/>
                    <a:pt x="90" y="153"/>
                    <a:pt x="87" y="151"/>
                  </a:cubicBezTo>
                  <a:cubicBezTo>
                    <a:pt x="84" y="150"/>
                    <a:pt x="82" y="151"/>
                    <a:pt x="79" y="148"/>
                  </a:cubicBezTo>
                  <a:cubicBezTo>
                    <a:pt x="78" y="147"/>
                    <a:pt x="78" y="146"/>
                    <a:pt x="78" y="144"/>
                  </a:cubicBezTo>
                  <a:cubicBezTo>
                    <a:pt x="77" y="141"/>
                    <a:pt x="77" y="139"/>
                    <a:pt x="77" y="136"/>
                  </a:cubicBezTo>
                  <a:cubicBezTo>
                    <a:pt x="77" y="136"/>
                    <a:pt x="77" y="136"/>
                    <a:pt x="77" y="136"/>
                  </a:cubicBezTo>
                  <a:cubicBezTo>
                    <a:pt x="79" y="132"/>
                    <a:pt x="81" y="130"/>
                    <a:pt x="81" y="126"/>
                  </a:cubicBezTo>
                  <a:cubicBezTo>
                    <a:pt x="82" y="124"/>
                    <a:pt x="81" y="122"/>
                    <a:pt x="82" y="120"/>
                  </a:cubicBezTo>
                  <a:cubicBezTo>
                    <a:pt x="83" y="118"/>
                    <a:pt x="84" y="116"/>
                    <a:pt x="85" y="114"/>
                  </a:cubicBezTo>
                  <a:cubicBezTo>
                    <a:pt x="89" y="107"/>
                    <a:pt x="94" y="102"/>
                    <a:pt x="94" y="9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18"/>
            <p:cNvSpPr>
              <a:spLocks/>
            </p:cNvSpPr>
            <p:nvPr/>
          </p:nvSpPr>
          <p:spPr bwMode="auto">
            <a:xfrm>
              <a:off x="4927601" y="3240088"/>
              <a:ext cx="636588" cy="412750"/>
            </a:xfrm>
            <a:custGeom>
              <a:avLst/>
              <a:gdLst/>
              <a:ahLst/>
              <a:cxnLst>
                <a:cxn ang="0">
                  <a:pos x="54" y="71"/>
                </a:cxn>
                <a:cxn ang="0">
                  <a:pos x="54" y="43"/>
                </a:cxn>
                <a:cxn ang="0">
                  <a:pos x="70" y="42"/>
                </a:cxn>
                <a:cxn ang="0">
                  <a:pos x="74" y="26"/>
                </a:cxn>
                <a:cxn ang="0">
                  <a:pos x="65" y="20"/>
                </a:cxn>
                <a:cxn ang="0">
                  <a:pos x="54" y="7"/>
                </a:cxn>
                <a:cxn ang="0">
                  <a:pos x="63" y="5"/>
                </a:cxn>
                <a:cxn ang="0">
                  <a:pos x="79" y="7"/>
                </a:cxn>
                <a:cxn ang="0">
                  <a:pos x="100" y="9"/>
                </a:cxn>
                <a:cxn ang="0">
                  <a:pos x="117" y="0"/>
                </a:cxn>
                <a:cxn ang="0">
                  <a:pos x="125" y="14"/>
                </a:cxn>
                <a:cxn ang="0">
                  <a:pos x="143" y="37"/>
                </a:cxn>
                <a:cxn ang="0">
                  <a:pos x="184" y="54"/>
                </a:cxn>
                <a:cxn ang="0">
                  <a:pos x="223" y="57"/>
                </a:cxn>
                <a:cxn ang="0">
                  <a:pos x="240" y="50"/>
                </a:cxn>
                <a:cxn ang="0">
                  <a:pos x="250" y="79"/>
                </a:cxn>
                <a:cxn ang="0">
                  <a:pos x="270" y="85"/>
                </a:cxn>
                <a:cxn ang="0">
                  <a:pos x="279" y="94"/>
                </a:cxn>
                <a:cxn ang="0">
                  <a:pos x="303" y="95"/>
                </a:cxn>
                <a:cxn ang="0">
                  <a:pos x="320" y="107"/>
                </a:cxn>
                <a:cxn ang="0">
                  <a:pos x="325" y="115"/>
                </a:cxn>
                <a:cxn ang="0">
                  <a:pos x="337" y="117"/>
                </a:cxn>
                <a:cxn ang="0">
                  <a:pos x="344" y="126"/>
                </a:cxn>
                <a:cxn ang="0">
                  <a:pos x="342" y="138"/>
                </a:cxn>
                <a:cxn ang="0">
                  <a:pos x="345" y="158"/>
                </a:cxn>
                <a:cxn ang="0">
                  <a:pos x="355" y="192"/>
                </a:cxn>
                <a:cxn ang="0">
                  <a:pos x="345" y="196"/>
                </a:cxn>
                <a:cxn ang="0">
                  <a:pos x="322" y="192"/>
                </a:cxn>
                <a:cxn ang="0">
                  <a:pos x="310" y="201"/>
                </a:cxn>
                <a:cxn ang="0">
                  <a:pos x="297" y="211"/>
                </a:cxn>
                <a:cxn ang="0">
                  <a:pos x="265" y="221"/>
                </a:cxn>
                <a:cxn ang="0">
                  <a:pos x="259" y="229"/>
                </a:cxn>
                <a:cxn ang="0">
                  <a:pos x="236" y="227"/>
                </a:cxn>
                <a:cxn ang="0">
                  <a:pos x="227" y="207"/>
                </a:cxn>
                <a:cxn ang="0">
                  <a:pos x="214" y="193"/>
                </a:cxn>
                <a:cxn ang="0">
                  <a:pos x="200" y="197"/>
                </a:cxn>
                <a:cxn ang="0">
                  <a:pos x="176" y="204"/>
                </a:cxn>
                <a:cxn ang="0">
                  <a:pos x="160" y="194"/>
                </a:cxn>
                <a:cxn ang="0">
                  <a:pos x="144" y="185"/>
                </a:cxn>
                <a:cxn ang="0">
                  <a:pos x="109" y="179"/>
                </a:cxn>
                <a:cxn ang="0">
                  <a:pos x="96" y="190"/>
                </a:cxn>
                <a:cxn ang="0">
                  <a:pos x="91" y="197"/>
                </a:cxn>
                <a:cxn ang="0">
                  <a:pos x="65" y="191"/>
                </a:cxn>
                <a:cxn ang="0">
                  <a:pos x="49" y="202"/>
                </a:cxn>
                <a:cxn ang="0">
                  <a:pos x="38" y="225"/>
                </a:cxn>
                <a:cxn ang="0">
                  <a:pos x="29" y="223"/>
                </a:cxn>
                <a:cxn ang="0">
                  <a:pos x="22" y="218"/>
                </a:cxn>
                <a:cxn ang="0">
                  <a:pos x="7" y="196"/>
                </a:cxn>
                <a:cxn ang="0">
                  <a:pos x="4" y="176"/>
                </a:cxn>
                <a:cxn ang="0">
                  <a:pos x="0" y="157"/>
                </a:cxn>
                <a:cxn ang="0">
                  <a:pos x="20" y="149"/>
                </a:cxn>
                <a:cxn ang="0">
                  <a:pos x="48" y="145"/>
                </a:cxn>
                <a:cxn ang="0">
                  <a:pos x="70" y="121"/>
                </a:cxn>
                <a:cxn ang="0">
                  <a:pos x="76" y="104"/>
                </a:cxn>
                <a:cxn ang="0">
                  <a:pos x="63" y="97"/>
                </a:cxn>
                <a:cxn ang="0">
                  <a:pos x="51" y="89"/>
                </a:cxn>
              </a:cxnLst>
              <a:rect l="0" t="0" r="r" b="b"/>
              <a:pathLst>
                <a:path w="355" h="231">
                  <a:moveTo>
                    <a:pt x="51" y="89"/>
                  </a:moveTo>
                  <a:cubicBezTo>
                    <a:pt x="54" y="82"/>
                    <a:pt x="54" y="78"/>
                    <a:pt x="54" y="71"/>
                  </a:cubicBezTo>
                  <a:cubicBezTo>
                    <a:pt x="54" y="65"/>
                    <a:pt x="53" y="62"/>
                    <a:pt x="52" y="56"/>
                  </a:cubicBezTo>
                  <a:cubicBezTo>
                    <a:pt x="54" y="43"/>
                    <a:pt x="54" y="43"/>
                    <a:pt x="54" y="43"/>
                  </a:cubicBezTo>
                  <a:cubicBezTo>
                    <a:pt x="66" y="43"/>
                    <a:pt x="66" y="43"/>
                    <a:pt x="66" y="43"/>
                  </a:cubicBezTo>
                  <a:cubicBezTo>
                    <a:pt x="68" y="43"/>
                    <a:pt x="69" y="43"/>
                    <a:pt x="70" y="42"/>
                  </a:cubicBezTo>
                  <a:cubicBezTo>
                    <a:pt x="74" y="40"/>
                    <a:pt x="77" y="38"/>
                    <a:pt x="77" y="34"/>
                  </a:cubicBezTo>
                  <a:cubicBezTo>
                    <a:pt x="77" y="31"/>
                    <a:pt x="77" y="28"/>
                    <a:pt x="74" y="26"/>
                  </a:cubicBezTo>
                  <a:cubicBezTo>
                    <a:pt x="72" y="24"/>
                    <a:pt x="71" y="24"/>
                    <a:pt x="68" y="23"/>
                  </a:cubicBezTo>
                  <a:cubicBezTo>
                    <a:pt x="67" y="22"/>
                    <a:pt x="66" y="21"/>
                    <a:pt x="65" y="20"/>
                  </a:cubicBezTo>
                  <a:cubicBezTo>
                    <a:pt x="61" y="17"/>
                    <a:pt x="58" y="16"/>
                    <a:pt x="56" y="12"/>
                  </a:cubicBezTo>
                  <a:cubicBezTo>
                    <a:pt x="55" y="11"/>
                    <a:pt x="54" y="10"/>
                    <a:pt x="54" y="7"/>
                  </a:cubicBezTo>
                  <a:cubicBezTo>
                    <a:pt x="54" y="5"/>
                    <a:pt x="56" y="4"/>
                    <a:pt x="58" y="4"/>
                  </a:cubicBezTo>
                  <a:cubicBezTo>
                    <a:pt x="60" y="4"/>
                    <a:pt x="61" y="5"/>
                    <a:pt x="63" y="5"/>
                  </a:cubicBezTo>
                  <a:cubicBezTo>
                    <a:pt x="67" y="5"/>
                    <a:pt x="70" y="5"/>
                    <a:pt x="73" y="5"/>
                  </a:cubicBezTo>
                  <a:cubicBezTo>
                    <a:pt x="76" y="6"/>
                    <a:pt x="77" y="7"/>
                    <a:pt x="79" y="7"/>
                  </a:cubicBezTo>
                  <a:cubicBezTo>
                    <a:pt x="95" y="7"/>
                    <a:pt x="95" y="7"/>
                    <a:pt x="95" y="7"/>
                  </a:cubicBezTo>
                  <a:cubicBezTo>
                    <a:pt x="97" y="7"/>
                    <a:pt x="98" y="9"/>
                    <a:pt x="100" y="9"/>
                  </a:cubicBezTo>
                  <a:cubicBezTo>
                    <a:pt x="102" y="9"/>
                    <a:pt x="103" y="8"/>
                    <a:pt x="105" y="7"/>
                  </a:cubicBezTo>
                  <a:cubicBezTo>
                    <a:pt x="110" y="5"/>
                    <a:pt x="113" y="3"/>
                    <a:pt x="117" y="0"/>
                  </a:cubicBezTo>
                  <a:cubicBezTo>
                    <a:pt x="117" y="0"/>
                    <a:pt x="117" y="0"/>
                    <a:pt x="117" y="0"/>
                  </a:cubicBezTo>
                  <a:cubicBezTo>
                    <a:pt x="119" y="6"/>
                    <a:pt x="122" y="9"/>
                    <a:pt x="125" y="14"/>
                  </a:cubicBezTo>
                  <a:cubicBezTo>
                    <a:pt x="127" y="19"/>
                    <a:pt x="126" y="23"/>
                    <a:pt x="130" y="28"/>
                  </a:cubicBezTo>
                  <a:cubicBezTo>
                    <a:pt x="134" y="33"/>
                    <a:pt x="138" y="34"/>
                    <a:pt x="143" y="37"/>
                  </a:cubicBezTo>
                  <a:cubicBezTo>
                    <a:pt x="147" y="40"/>
                    <a:pt x="149" y="42"/>
                    <a:pt x="153" y="44"/>
                  </a:cubicBezTo>
                  <a:cubicBezTo>
                    <a:pt x="164" y="51"/>
                    <a:pt x="172" y="54"/>
                    <a:pt x="184" y="54"/>
                  </a:cubicBezTo>
                  <a:cubicBezTo>
                    <a:pt x="215" y="54"/>
                    <a:pt x="215" y="54"/>
                    <a:pt x="215" y="54"/>
                  </a:cubicBezTo>
                  <a:cubicBezTo>
                    <a:pt x="219" y="54"/>
                    <a:pt x="220" y="57"/>
                    <a:pt x="223" y="57"/>
                  </a:cubicBezTo>
                  <a:cubicBezTo>
                    <a:pt x="225" y="57"/>
                    <a:pt x="226" y="56"/>
                    <a:pt x="228" y="55"/>
                  </a:cubicBezTo>
                  <a:cubicBezTo>
                    <a:pt x="233" y="53"/>
                    <a:pt x="235" y="51"/>
                    <a:pt x="240" y="50"/>
                  </a:cubicBezTo>
                  <a:cubicBezTo>
                    <a:pt x="243" y="59"/>
                    <a:pt x="245" y="63"/>
                    <a:pt x="248" y="71"/>
                  </a:cubicBezTo>
                  <a:cubicBezTo>
                    <a:pt x="249" y="74"/>
                    <a:pt x="249" y="77"/>
                    <a:pt x="250" y="79"/>
                  </a:cubicBezTo>
                  <a:cubicBezTo>
                    <a:pt x="252" y="83"/>
                    <a:pt x="256" y="85"/>
                    <a:pt x="260" y="85"/>
                  </a:cubicBezTo>
                  <a:cubicBezTo>
                    <a:pt x="270" y="85"/>
                    <a:pt x="270" y="85"/>
                    <a:pt x="270" y="85"/>
                  </a:cubicBezTo>
                  <a:cubicBezTo>
                    <a:pt x="273" y="85"/>
                    <a:pt x="274" y="86"/>
                    <a:pt x="276" y="88"/>
                  </a:cubicBezTo>
                  <a:cubicBezTo>
                    <a:pt x="277" y="90"/>
                    <a:pt x="277" y="92"/>
                    <a:pt x="279" y="94"/>
                  </a:cubicBezTo>
                  <a:cubicBezTo>
                    <a:pt x="283" y="97"/>
                    <a:pt x="286" y="98"/>
                    <a:pt x="291" y="98"/>
                  </a:cubicBezTo>
                  <a:cubicBezTo>
                    <a:pt x="303" y="95"/>
                    <a:pt x="303" y="95"/>
                    <a:pt x="303" y="95"/>
                  </a:cubicBezTo>
                  <a:cubicBezTo>
                    <a:pt x="308" y="96"/>
                    <a:pt x="310" y="100"/>
                    <a:pt x="314" y="102"/>
                  </a:cubicBezTo>
                  <a:cubicBezTo>
                    <a:pt x="317" y="104"/>
                    <a:pt x="317" y="104"/>
                    <a:pt x="320" y="107"/>
                  </a:cubicBezTo>
                  <a:cubicBezTo>
                    <a:pt x="320" y="107"/>
                    <a:pt x="320" y="107"/>
                    <a:pt x="320" y="107"/>
                  </a:cubicBezTo>
                  <a:cubicBezTo>
                    <a:pt x="321" y="110"/>
                    <a:pt x="322" y="114"/>
                    <a:pt x="325" y="115"/>
                  </a:cubicBezTo>
                  <a:cubicBezTo>
                    <a:pt x="328" y="116"/>
                    <a:pt x="330" y="117"/>
                    <a:pt x="333" y="117"/>
                  </a:cubicBezTo>
                  <a:cubicBezTo>
                    <a:pt x="334" y="118"/>
                    <a:pt x="335" y="117"/>
                    <a:pt x="337" y="117"/>
                  </a:cubicBezTo>
                  <a:cubicBezTo>
                    <a:pt x="339" y="118"/>
                    <a:pt x="341" y="120"/>
                    <a:pt x="342" y="122"/>
                  </a:cubicBezTo>
                  <a:cubicBezTo>
                    <a:pt x="343" y="123"/>
                    <a:pt x="344" y="124"/>
                    <a:pt x="344" y="126"/>
                  </a:cubicBezTo>
                  <a:cubicBezTo>
                    <a:pt x="344" y="129"/>
                    <a:pt x="344" y="131"/>
                    <a:pt x="343" y="134"/>
                  </a:cubicBezTo>
                  <a:cubicBezTo>
                    <a:pt x="343" y="135"/>
                    <a:pt x="342" y="136"/>
                    <a:pt x="342" y="138"/>
                  </a:cubicBezTo>
                  <a:cubicBezTo>
                    <a:pt x="342" y="150"/>
                    <a:pt x="342" y="150"/>
                    <a:pt x="342" y="150"/>
                  </a:cubicBezTo>
                  <a:cubicBezTo>
                    <a:pt x="342" y="153"/>
                    <a:pt x="343" y="155"/>
                    <a:pt x="345" y="158"/>
                  </a:cubicBezTo>
                  <a:cubicBezTo>
                    <a:pt x="348" y="163"/>
                    <a:pt x="349" y="166"/>
                    <a:pt x="351" y="172"/>
                  </a:cubicBezTo>
                  <a:cubicBezTo>
                    <a:pt x="353" y="180"/>
                    <a:pt x="351" y="185"/>
                    <a:pt x="355" y="192"/>
                  </a:cubicBezTo>
                  <a:cubicBezTo>
                    <a:pt x="355" y="192"/>
                    <a:pt x="355" y="192"/>
                    <a:pt x="355" y="192"/>
                  </a:cubicBezTo>
                  <a:cubicBezTo>
                    <a:pt x="351" y="195"/>
                    <a:pt x="349" y="196"/>
                    <a:pt x="345" y="196"/>
                  </a:cubicBezTo>
                  <a:cubicBezTo>
                    <a:pt x="338" y="196"/>
                    <a:pt x="336" y="189"/>
                    <a:pt x="330" y="189"/>
                  </a:cubicBezTo>
                  <a:cubicBezTo>
                    <a:pt x="326" y="189"/>
                    <a:pt x="324" y="190"/>
                    <a:pt x="322" y="192"/>
                  </a:cubicBezTo>
                  <a:cubicBezTo>
                    <a:pt x="319" y="196"/>
                    <a:pt x="320" y="200"/>
                    <a:pt x="316" y="201"/>
                  </a:cubicBezTo>
                  <a:cubicBezTo>
                    <a:pt x="314" y="202"/>
                    <a:pt x="312" y="200"/>
                    <a:pt x="310" y="201"/>
                  </a:cubicBezTo>
                  <a:cubicBezTo>
                    <a:pt x="309" y="202"/>
                    <a:pt x="309" y="203"/>
                    <a:pt x="309" y="203"/>
                  </a:cubicBezTo>
                  <a:cubicBezTo>
                    <a:pt x="305" y="207"/>
                    <a:pt x="302" y="209"/>
                    <a:pt x="297" y="211"/>
                  </a:cubicBezTo>
                  <a:cubicBezTo>
                    <a:pt x="289" y="214"/>
                    <a:pt x="285" y="216"/>
                    <a:pt x="277" y="217"/>
                  </a:cubicBezTo>
                  <a:cubicBezTo>
                    <a:pt x="272" y="218"/>
                    <a:pt x="269" y="219"/>
                    <a:pt x="265" y="221"/>
                  </a:cubicBezTo>
                  <a:cubicBezTo>
                    <a:pt x="262" y="223"/>
                    <a:pt x="262" y="226"/>
                    <a:pt x="259" y="229"/>
                  </a:cubicBezTo>
                  <a:cubicBezTo>
                    <a:pt x="259" y="229"/>
                    <a:pt x="259" y="229"/>
                    <a:pt x="259" y="229"/>
                  </a:cubicBezTo>
                  <a:cubicBezTo>
                    <a:pt x="251" y="228"/>
                    <a:pt x="246" y="231"/>
                    <a:pt x="238" y="227"/>
                  </a:cubicBezTo>
                  <a:cubicBezTo>
                    <a:pt x="238" y="227"/>
                    <a:pt x="237" y="227"/>
                    <a:pt x="236" y="227"/>
                  </a:cubicBezTo>
                  <a:cubicBezTo>
                    <a:pt x="234" y="225"/>
                    <a:pt x="234" y="223"/>
                    <a:pt x="233" y="221"/>
                  </a:cubicBezTo>
                  <a:cubicBezTo>
                    <a:pt x="230" y="216"/>
                    <a:pt x="228" y="213"/>
                    <a:pt x="227" y="207"/>
                  </a:cubicBezTo>
                  <a:cubicBezTo>
                    <a:pt x="225" y="201"/>
                    <a:pt x="227" y="197"/>
                    <a:pt x="226" y="190"/>
                  </a:cubicBezTo>
                  <a:cubicBezTo>
                    <a:pt x="221" y="191"/>
                    <a:pt x="219" y="193"/>
                    <a:pt x="214" y="193"/>
                  </a:cubicBezTo>
                  <a:cubicBezTo>
                    <a:pt x="212" y="194"/>
                    <a:pt x="210" y="193"/>
                    <a:pt x="208" y="194"/>
                  </a:cubicBezTo>
                  <a:cubicBezTo>
                    <a:pt x="205" y="195"/>
                    <a:pt x="203" y="196"/>
                    <a:pt x="200" y="197"/>
                  </a:cubicBezTo>
                  <a:cubicBezTo>
                    <a:pt x="195" y="199"/>
                    <a:pt x="193" y="200"/>
                    <a:pt x="188" y="201"/>
                  </a:cubicBezTo>
                  <a:cubicBezTo>
                    <a:pt x="183" y="203"/>
                    <a:pt x="181" y="204"/>
                    <a:pt x="176" y="204"/>
                  </a:cubicBezTo>
                  <a:cubicBezTo>
                    <a:pt x="172" y="204"/>
                    <a:pt x="169" y="203"/>
                    <a:pt x="165" y="200"/>
                  </a:cubicBezTo>
                  <a:cubicBezTo>
                    <a:pt x="163" y="198"/>
                    <a:pt x="163" y="196"/>
                    <a:pt x="160" y="194"/>
                  </a:cubicBezTo>
                  <a:cubicBezTo>
                    <a:pt x="159" y="193"/>
                    <a:pt x="158" y="192"/>
                    <a:pt x="156" y="191"/>
                  </a:cubicBezTo>
                  <a:cubicBezTo>
                    <a:pt x="152" y="189"/>
                    <a:pt x="149" y="186"/>
                    <a:pt x="144" y="185"/>
                  </a:cubicBezTo>
                  <a:cubicBezTo>
                    <a:pt x="138" y="184"/>
                    <a:pt x="134" y="186"/>
                    <a:pt x="127" y="185"/>
                  </a:cubicBezTo>
                  <a:cubicBezTo>
                    <a:pt x="120" y="184"/>
                    <a:pt x="117" y="179"/>
                    <a:pt x="109" y="179"/>
                  </a:cubicBezTo>
                  <a:cubicBezTo>
                    <a:pt x="105" y="179"/>
                    <a:pt x="100" y="180"/>
                    <a:pt x="98" y="184"/>
                  </a:cubicBezTo>
                  <a:cubicBezTo>
                    <a:pt x="97" y="186"/>
                    <a:pt x="97" y="188"/>
                    <a:pt x="96" y="190"/>
                  </a:cubicBezTo>
                  <a:cubicBezTo>
                    <a:pt x="95" y="193"/>
                    <a:pt x="95" y="194"/>
                    <a:pt x="94" y="196"/>
                  </a:cubicBezTo>
                  <a:cubicBezTo>
                    <a:pt x="93" y="197"/>
                    <a:pt x="92" y="197"/>
                    <a:pt x="91" y="197"/>
                  </a:cubicBezTo>
                  <a:cubicBezTo>
                    <a:pt x="67" y="190"/>
                    <a:pt x="67" y="190"/>
                    <a:pt x="67" y="190"/>
                  </a:cubicBezTo>
                  <a:cubicBezTo>
                    <a:pt x="67" y="191"/>
                    <a:pt x="66" y="191"/>
                    <a:pt x="65" y="191"/>
                  </a:cubicBezTo>
                  <a:cubicBezTo>
                    <a:pt x="61" y="193"/>
                    <a:pt x="60" y="197"/>
                    <a:pt x="56" y="199"/>
                  </a:cubicBezTo>
                  <a:cubicBezTo>
                    <a:pt x="54" y="201"/>
                    <a:pt x="52" y="201"/>
                    <a:pt x="49" y="202"/>
                  </a:cubicBezTo>
                  <a:cubicBezTo>
                    <a:pt x="45" y="205"/>
                    <a:pt x="45" y="209"/>
                    <a:pt x="43" y="213"/>
                  </a:cubicBezTo>
                  <a:cubicBezTo>
                    <a:pt x="41" y="218"/>
                    <a:pt x="40" y="222"/>
                    <a:pt x="38" y="225"/>
                  </a:cubicBezTo>
                  <a:cubicBezTo>
                    <a:pt x="38" y="225"/>
                    <a:pt x="38" y="225"/>
                    <a:pt x="38" y="225"/>
                  </a:cubicBezTo>
                  <a:cubicBezTo>
                    <a:pt x="35" y="225"/>
                    <a:pt x="32" y="225"/>
                    <a:pt x="29" y="223"/>
                  </a:cubicBezTo>
                  <a:cubicBezTo>
                    <a:pt x="29" y="223"/>
                    <a:pt x="29" y="222"/>
                    <a:pt x="28" y="221"/>
                  </a:cubicBezTo>
                  <a:cubicBezTo>
                    <a:pt x="26" y="220"/>
                    <a:pt x="24" y="220"/>
                    <a:pt x="22" y="218"/>
                  </a:cubicBezTo>
                  <a:cubicBezTo>
                    <a:pt x="19" y="216"/>
                    <a:pt x="19" y="213"/>
                    <a:pt x="17" y="210"/>
                  </a:cubicBezTo>
                  <a:cubicBezTo>
                    <a:pt x="14" y="204"/>
                    <a:pt x="11" y="201"/>
                    <a:pt x="7" y="196"/>
                  </a:cubicBezTo>
                  <a:cubicBezTo>
                    <a:pt x="4" y="192"/>
                    <a:pt x="1" y="190"/>
                    <a:pt x="1" y="186"/>
                  </a:cubicBezTo>
                  <a:cubicBezTo>
                    <a:pt x="1" y="182"/>
                    <a:pt x="4" y="180"/>
                    <a:pt x="4" y="176"/>
                  </a:cubicBezTo>
                  <a:cubicBezTo>
                    <a:pt x="4" y="172"/>
                    <a:pt x="4" y="170"/>
                    <a:pt x="3" y="165"/>
                  </a:cubicBezTo>
                  <a:cubicBezTo>
                    <a:pt x="2" y="162"/>
                    <a:pt x="0" y="160"/>
                    <a:pt x="0" y="157"/>
                  </a:cubicBezTo>
                  <a:cubicBezTo>
                    <a:pt x="0" y="153"/>
                    <a:pt x="0" y="153"/>
                    <a:pt x="0" y="153"/>
                  </a:cubicBezTo>
                  <a:cubicBezTo>
                    <a:pt x="8" y="152"/>
                    <a:pt x="12" y="149"/>
                    <a:pt x="20" y="149"/>
                  </a:cubicBezTo>
                  <a:cubicBezTo>
                    <a:pt x="34" y="149"/>
                    <a:pt x="34" y="149"/>
                    <a:pt x="34" y="149"/>
                  </a:cubicBezTo>
                  <a:cubicBezTo>
                    <a:pt x="40" y="149"/>
                    <a:pt x="43" y="147"/>
                    <a:pt x="48" y="145"/>
                  </a:cubicBezTo>
                  <a:cubicBezTo>
                    <a:pt x="55" y="142"/>
                    <a:pt x="58" y="139"/>
                    <a:pt x="63" y="133"/>
                  </a:cubicBezTo>
                  <a:cubicBezTo>
                    <a:pt x="67" y="130"/>
                    <a:pt x="68" y="126"/>
                    <a:pt x="70" y="121"/>
                  </a:cubicBezTo>
                  <a:cubicBezTo>
                    <a:pt x="73" y="117"/>
                    <a:pt x="74" y="114"/>
                    <a:pt x="75" y="110"/>
                  </a:cubicBezTo>
                  <a:cubicBezTo>
                    <a:pt x="75" y="108"/>
                    <a:pt x="76" y="106"/>
                    <a:pt x="76" y="104"/>
                  </a:cubicBezTo>
                  <a:cubicBezTo>
                    <a:pt x="76" y="102"/>
                    <a:pt x="73" y="101"/>
                    <a:pt x="71" y="100"/>
                  </a:cubicBezTo>
                  <a:cubicBezTo>
                    <a:pt x="68" y="99"/>
                    <a:pt x="66" y="98"/>
                    <a:pt x="63" y="97"/>
                  </a:cubicBezTo>
                  <a:cubicBezTo>
                    <a:pt x="59" y="95"/>
                    <a:pt x="57" y="92"/>
                    <a:pt x="53" y="89"/>
                  </a:cubicBezTo>
                  <a:cubicBezTo>
                    <a:pt x="53" y="89"/>
                    <a:pt x="52" y="89"/>
                    <a:pt x="51" y="8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19"/>
            <p:cNvSpPr>
              <a:spLocks/>
            </p:cNvSpPr>
            <p:nvPr/>
          </p:nvSpPr>
          <p:spPr bwMode="auto">
            <a:xfrm>
              <a:off x="5465763" y="3132138"/>
              <a:ext cx="384175" cy="492125"/>
            </a:xfrm>
            <a:custGeom>
              <a:avLst/>
              <a:gdLst/>
              <a:ahLst/>
              <a:cxnLst>
                <a:cxn ang="0">
                  <a:pos x="74" y="1"/>
                </a:cxn>
                <a:cxn ang="0">
                  <a:pos x="74" y="0"/>
                </a:cxn>
                <a:cxn ang="0">
                  <a:pos x="107" y="11"/>
                </a:cxn>
                <a:cxn ang="0">
                  <a:pos x="115" y="17"/>
                </a:cxn>
                <a:cxn ang="0">
                  <a:pos x="137" y="31"/>
                </a:cxn>
                <a:cxn ang="0">
                  <a:pos x="142" y="47"/>
                </a:cxn>
                <a:cxn ang="0">
                  <a:pos x="151" y="72"/>
                </a:cxn>
                <a:cxn ang="0">
                  <a:pos x="155" y="92"/>
                </a:cxn>
                <a:cxn ang="0">
                  <a:pos x="167" y="90"/>
                </a:cxn>
                <a:cxn ang="0">
                  <a:pos x="176" y="82"/>
                </a:cxn>
                <a:cxn ang="0">
                  <a:pos x="190" y="85"/>
                </a:cxn>
                <a:cxn ang="0">
                  <a:pos x="195" y="99"/>
                </a:cxn>
                <a:cxn ang="0">
                  <a:pos x="182" y="102"/>
                </a:cxn>
                <a:cxn ang="0">
                  <a:pos x="166" y="105"/>
                </a:cxn>
                <a:cxn ang="0">
                  <a:pos x="167" y="120"/>
                </a:cxn>
                <a:cxn ang="0">
                  <a:pos x="162" y="127"/>
                </a:cxn>
                <a:cxn ang="0">
                  <a:pos x="164" y="138"/>
                </a:cxn>
                <a:cxn ang="0">
                  <a:pos x="178" y="156"/>
                </a:cxn>
                <a:cxn ang="0">
                  <a:pos x="182" y="175"/>
                </a:cxn>
                <a:cxn ang="0">
                  <a:pos x="204" y="175"/>
                </a:cxn>
                <a:cxn ang="0">
                  <a:pos x="215" y="185"/>
                </a:cxn>
                <a:cxn ang="0">
                  <a:pos x="206" y="200"/>
                </a:cxn>
                <a:cxn ang="0">
                  <a:pos x="203" y="210"/>
                </a:cxn>
                <a:cxn ang="0">
                  <a:pos x="190" y="227"/>
                </a:cxn>
                <a:cxn ang="0">
                  <a:pos x="178" y="244"/>
                </a:cxn>
                <a:cxn ang="0">
                  <a:pos x="163" y="261"/>
                </a:cxn>
                <a:cxn ang="0">
                  <a:pos x="151" y="274"/>
                </a:cxn>
                <a:cxn ang="0">
                  <a:pos x="149" y="275"/>
                </a:cxn>
                <a:cxn ang="0">
                  <a:pos x="137" y="259"/>
                </a:cxn>
                <a:cxn ang="0">
                  <a:pos x="112" y="254"/>
                </a:cxn>
                <a:cxn ang="0">
                  <a:pos x="107" y="247"/>
                </a:cxn>
                <a:cxn ang="0">
                  <a:pos x="85" y="259"/>
                </a:cxn>
                <a:cxn ang="0">
                  <a:pos x="88" y="241"/>
                </a:cxn>
                <a:cxn ang="0">
                  <a:pos x="82" y="237"/>
                </a:cxn>
                <a:cxn ang="0">
                  <a:pos x="66" y="248"/>
                </a:cxn>
                <a:cxn ang="0">
                  <a:pos x="55" y="252"/>
                </a:cxn>
                <a:cxn ang="0">
                  <a:pos x="45" y="218"/>
                </a:cxn>
                <a:cxn ang="0">
                  <a:pos x="42" y="198"/>
                </a:cxn>
                <a:cxn ang="0">
                  <a:pos x="44" y="186"/>
                </a:cxn>
                <a:cxn ang="0">
                  <a:pos x="37" y="177"/>
                </a:cxn>
                <a:cxn ang="0">
                  <a:pos x="25" y="175"/>
                </a:cxn>
                <a:cxn ang="0">
                  <a:pos x="20" y="167"/>
                </a:cxn>
                <a:cxn ang="0">
                  <a:pos x="40" y="142"/>
                </a:cxn>
                <a:cxn ang="0">
                  <a:pos x="49" y="137"/>
                </a:cxn>
                <a:cxn ang="0">
                  <a:pos x="43" y="121"/>
                </a:cxn>
                <a:cxn ang="0">
                  <a:pos x="37" y="104"/>
                </a:cxn>
                <a:cxn ang="0">
                  <a:pos x="26" y="110"/>
                </a:cxn>
                <a:cxn ang="0">
                  <a:pos x="14" y="100"/>
                </a:cxn>
                <a:cxn ang="0">
                  <a:pos x="9" y="91"/>
                </a:cxn>
                <a:cxn ang="0">
                  <a:pos x="2" y="81"/>
                </a:cxn>
                <a:cxn ang="0">
                  <a:pos x="0" y="76"/>
                </a:cxn>
                <a:cxn ang="0">
                  <a:pos x="6" y="74"/>
                </a:cxn>
                <a:cxn ang="0">
                  <a:pos x="18" y="52"/>
                </a:cxn>
                <a:cxn ang="0">
                  <a:pos x="26" y="38"/>
                </a:cxn>
                <a:cxn ang="0">
                  <a:pos x="29" y="26"/>
                </a:cxn>
                <a:cxn ang="0">
                  <a:pos x="36" y="21"/>
                </a:cxn>
                <a:cxn ang="0">
                  <a:pos x="42" y="21"/>
                </a:cxn>
                <a:cxn ang="0">
                  <a:pos x="53" y="34"/>
                </a:cxn>
                <a:cxn ang="0">
                  <a:pos x="67" y="35"/>
                </a:cxn>
                <a:cxn ang="0">
                  <a:pos x="77" y="25"/>
                </a:cxn>
                <a:cxn ang="0">
                  <a:pos x="73" y="3"/>
                </a:cxn>
              </a:cxnLst>
              <a:rect l="0" t="0" r="r" b="b"/>
              <a:pathLst>
                <a:path w="215" h="275">
                  <a:moveTo>
                    <a:pt x="73" y="3"/>
                  </a:moveTo>
                  <a:cubicBezTo>
                    <a:pt x="73" y="2"/>
                    <a:pt x="74" y="2"/>
                    <a:pt x="74" y="1"/>
                  </a:cubicBezTo>
                  <a:cubicBezTo>
                    <a:pt x="74" y="0"/>
                    <a:pt x="74" y="0"/>
                    <a:pt x="74" y="0"/>
                  </a:cubicBezTo>
                  <a:cubicBezTo>
                    <a:pt x="74" y="0"/>
                    <a:pt x="74" y="0"/>
                    <a:pt x="74" y="0"/>
                  </a:cubicBezTo>
                  <a:cubicBezTo>
                    <a:pt x="86" y="4"/>
                    <a:pt x="93" y="6"/>
                    <a:pt x="105" y="8"/>
                  </a:cubicBezTo>
                  <a:cubicBezTo>
                    <a:pt x="105" y="9"/>
                    <a:pt x="106" y="11"/>
                    <a:pt x="107" y="11"/>
                  </a:cubicBezTo>
                  <a:cubicBezTo>
                    <a:pt x="109" y="12"/>
                    <a:pt x="110" y="13"/>
                    <a:pt x="111" y="13"/>
                  </a:cubicBezTo>
                  <a:cubicBezTo>
                    <a:pt x="113" y="14"/>
                    <a:pt x="113" y="16"/>
                    <a:pt x="115" y="17"/>
                  </a:cubicBezTo>
                  <a:cubicBezTo>
                    <a:pt x="119" y="21"/>
                    <a:pt x="121" y="25"/>
                    <a:pt x="127" y="27"/>
                  </a:cubicBezTo>
                  <a:cubicBezTo>
                    <a:pt x="131" y="29"/>
                    <a:pt x="134" y="28"/>
                    <a:pt x="137" y="31"/>
                  </a:cubicBezTo>
                  <a:cubicBezTo>
                    <a:pt x="139" y="33"/>
                    <a:pt x="138" y="35"/>
                    <a:pt x="139" y="37"/>
                  </a:cubicBezTo>
                  <a:cubicBezTo>
                    <a:pt x="140" y="41"/>
                    <a:pt x="141" y="43"/>
                    <a:pt x="142" y="47"/>
                  </a:cubicBezTo>
                  <a:cubicBezTo>
                    <a:pt x="142" y="52"/>
                    <a:pt x="142" y="56"/>
                    <a:pt x="143" y="61"/>
                  </a:cubicBezTo>
                  <a:cubicBezTo>
                    <a:pt x="144" y="66"/>
                    <a:pt x="149" y="67"/>
                    <a:pt x="151" y="72"/>
                  </a:cubicBezTo>
                  <a:cubicBezTo>
                    <a:pt x="152" y="77"/>
                    <a:pt x="152" y="81"/>
                    <a:pt x="153" y="86"/>
                  </a:cubicBezTo>
                  <a:cubicBezTo>
                    <a:pt x="154" y="88"/>
                    <a:pt x="153" y="90"/>
                    <a:pt x="155" y="92"/>
                  </a:cubicBezTo>
                  <a:cubicBezTo>
                    <a:pt x="156" y="93"/>
                    <a:pt x="158" y="93"/>
                    <a:pt x="160" y="93"/>
                  </a:cubicBezTo>
                  <a:cubicBezTo>
                    <a:pt x="163" y="93"/>
                    <a:pt x="164" y="91"/>
                    <a:pt x="167" y="90"/>
                  </a:cubicBezTo>
                  <a:cubicBezTo>
                    <a:pt x="169" y="89"/>
                    <a:pt x="171" y="88"/>
                    <a:pt x="173" y="86"/>
                  </a:cubicBezTo>
                  <a:cubicBezTo>
                    <a:pt x="174" y="85"/>
                    <a:pt x="175" y="84"/>
                    <a:pt x="176" y="82"/>
                  </a:cubicBezTo>
                  <a:cubicBezTo>
                    <a:pt x="177" y="80"/>
                    <a:pt x="178" y="77"/>
                    <a:pt x="181" y="77"/>
                  </a:cubicBezTo>
                  <a:cubicBezTo>
                    <a:pt x="185" y="77"/>
                    <a:pt x="187" y="81"/>
                    <a:pt x="190" y="85"/>
                  </a:cubicBezTo>
                  <a:cubicBezTo>
                    <a:pt x="192" y="89"/>
                    <a:pt x="195" y="90"/>
                    <a:pt x="195" y="95"/>
                  </a:cubicBezTo>
                  <a:cubicBezTo>
                    <a:pt x="195" y="99"/>
                    <a:pt x="195" y="99"/>
                    <a:pt x="195" y="99"/>
                  </a:cubicBezTo>
                  <a:cubicBezTo>
                    <a:pt x="192" y="99"/>
                    <a:pt x="190" y="99"/>
                    <a:pt x="187" y="100"/>
                  </a:cubicBezTo>
                  <a:cubicBezTo>
                    <a:pt x="185" y="100"/>
                    <a:pt x="184" y="102"/>
                    <a:pt x="182" y="102"/>
                  </a:cubicBezTo>
                  <a:cubicBezTo>
                    <a:pt x="178" y="102"/>
                    <a:pt x="176" y="99"/>
                    <a:pt x="171" y="99"/>
                  </a:cubicBezTo>
                  <a:cubicBezTo>
                    <a:pt x="168" y="99"/>
                    <a:pt x="166" y="102"/>
                    <a:pt x="166" y="105"/>
                  </a:cubicBezTo>
                  <a:cubicBezTo>
                    <a:pt x="166" y="109"/>
                    <a:pt x="169" y="110"/>
                    <a:pt x="169" y="114"/>
                  </a:cubicBezTo>
                  <a:cubicBezTo>
                    <a:pt x="169" y="116"/>
                    <a:pt x="168" y="118"/>
                    <a:pt x="167" y="120"/>
                  </a:cubicBezTo>
                  <a:cubicBezTo>
                    <a:pt x="166" y="122"/>
                    <a:pt x="166" y="124"/>
                    <a:pt x="164" y="126"/>
                  </a:cubicBezTo>
                  <a:cubicBezTo>
                    <a:pt x="164" y="127"/>
                    <a:pt x="163" y="126"/>
                    <a:pt x="162" y="127"/>
                  </a:cubicBezTo>
                  <a:cubicBezTo>
                    <a:pt x="160" y="128"/>
                    <a:pt x="159" y="130"/>
                    <a:pt x="159" y="133"/>
                  </a:cubicBezTo>
                  <a:cubicBezTo>
                    <a:pt x="159" y="136"/>
                    <a:pt x="162" y="136"/>
                    <a:pt x="164" y="138"/>
                  </a:cubicBezTo>
                  <a:cubicBezTo>
                    <a:pt x="167" y="142"/>
                    <a:pt x="168" y="145"/>
                    <a:pt x="171" y="148"/>
                  </a:cubicBezTo>
                  <a:cubicBezTo>
                    <a:pt x="174" y="151"/>
                    <a:pt x="178" y="152"/>
                    <a:pt x="178" y="156"/>
                  </a:cubicBezTo>
                  <a:cubicBezTo>
                    <a:pt x="178" y="162"/>
                    <a:pt x="174" y="164"/>
                    <a:pt x="174" y="170"/>
                  </a:cubicBezTo>
                  <a:cubicBezTo>
                    <a:pt x="174" y="174"/>
                    <a:pt x="179" y="175"/>
                    <a:pt x="182" y="175"/>
                  </a:cubicBezTo>
                  <a:cubicBezTo>
                    <a:pt x="188" y="175"/>
                    <a:pt x="191" y="173"/>
                    <a:pt x="197" y="173"/>
                  </a:cubicBezTo>
                  <a:cubicBezTo>
                    <a:pt x="200" y="173"/>
                    <a:pt x="201" y="175"/>
                    <a:pt x="204" y="175"/>
                  </a:cubicBezTo>
                  <a:cubicBezTo>
                    <a:pt x="209" y="178"/>
                    <a:pt x="213" y="179"/>
                    <a:pt x="215" y="185"/>
                  </a:cubicBezTo>
                  <a:cubicBezTo>
                    <a:pt x="215" y="185"/>
                    <a:pt x="215" y="185"/>
                    <a:pt x="215" y="185"/>
                  </a:cubicBezTo>
                  <a:cubicBezTo>
                    <a:pt x="214" y="189"/>
                    <a:pt x="213" y="194"/>
                    <a:pt x="210" y="197"/>
                  </a:cubicBezTo>
                  <a:cubicBezTo>
                    <a:pt x="209" y="198"/>
                    <a:pt x="208" y="199"/>
                    <a:pt x="206" y="200"/>
                  </a:cubicBezTo>
                  <a:cubicBezTo>
                    <a:pt x="204" y="202"/>
                    <a:pt x="201" y="203"/>
                    <a:pt x="201" y="206"/>
                  </a:cubicBezTo>
                  <a:cubicBezTo>
                    <a:pt x="201" y="208"/>
                    <a:pt x="203" y="208"/>
                    <a:pt x="203" y="210"/>
                  </a:cubicBezTo>
                  <a:cubicBezTo>
                    <a:pt x="203" y="213"/>
                    <a:pt x="201" y="215"/>
                    <a:pt x="198" y="218"/>
                  </a:cubicBezTo>
                  <a:cubicBezTo>
                    <a:pt x="195" y="222"/>
                    <a:pt x="194" y="225"/>
                    <a:pt x="190" y="227"/>
                  </a:cubicBezTo>
                  <a:cubicBezTo>
                    <a:pt x="187" y="230"/>
                    <a:pt x="184" y="230"/>
                    <a:pt x="182" y="234"/>
                  </a:cubicBezTo>
                  <a:cubicBezTo>
                    <a:pt x="180" y="238"/>
                    <a:pt x="180" y="241"/>
                    <a:pt x="178" y="244"/>
                  </a:cubicBezTo>
                  <a:cubicBezTo>
                    <a:pt x="175" y="249"/>
                    <a:pt x="175" y="252"/>
                    <a:pt x="171" y="255"/>
                  </a:cubicBezTo>
                  <a:cubicBezTo>
                    <a:pt x="168" y="257"/>
                    <a:pt x="166" y="258"/>
                    <a:pt x="163" y="261"/>
                  </a:cubicBezTo>
                  <a:cubicBezTo>
                    <a:pt x="161" y="264"/>
                    <a:pt x="157" y="263"/>
                    <a:pt x="155" y="266"/>
                  </a:cubicBezTo>
                  <a:cubicBezTo>
                    <a:pt x="152" y="268"/>
                    <a:pt x="152" y="271"/>
                    <a:pt x="151" y="274"/>
                  </a:cubicBezTo>
                  <a:cubicBezTo>
                    <a:pt x="150" y="275"/>
                    <a:pt x="149" y="275"/>
                    <a:pt x="149" y="275"/>
                  </a:cubicBezTo>
                  <a:cubicBezTo>
                    <a:pt x="149" y="275"/>
                    <a:pt x="149" y="275"/>
                    <a:pt x="149" y="275"/>
                  </a:cubicBezTo>
                  <a:cubicBezTo>
                    <a:pt x="147" y="271"/>
                    <a:pt x="146" y="267"/>
                    <a:pt x="143" y="263"/>
                  </a:cubicBezTo>
                  <a:cubicBezTo>
                    <a:pt x="141" y="261"/>
                    <a:pt x="139" y="261"/>
                    <a:pt x="137" y="259"/>
                  </a:cubicBezTo>
                  <a:cubicBezTo>
                    <a:pt x="133" y="258"/>
                    <a:pt x="131" y="257"/>
                    <a:pt x="127" y="257"/>
                  </a:cubicBezTo>
                  <a:cubicBezTo>
                    <a:pt x="121" y="257"/>
                    <a:pt x="118" y="255"/>
                    <a:pt x="112" y="254"/>
                  </a:cubicBezTo>
                  <a:cubicBezTo>
                    <a:pt x="110" y="253"/>
                    <a:pt x="107" y="254"/>
                    <a:pt x="106" y="251"/>
                  </a:cubicBezTo>
                  <a:cubicBezTo>
                    <a:pt x="106" y="250"/>
                    <a:pt x="107" y="249"/>
                    <a:pt x="107" y="247"/>
                  </a:cubicBezTo>
                  <a:cubicBezTo>
                    <a:pt x="107" y="246"/>
                    <a:pt x="107" y="245"/>
                    <a:pt x="106" y="243"/>
                  </a:cubicBezTo>
                  <a:cubicBezTo>
                    <a:pt x="96" y="246"/>
                    <a:pt x="91" y="251"/>
                    <a:pt x="85" y="259"/>
                  </a:cubicBezTo>
                  <a:cubicBezTo>
                    <a:pt x="83" y="257"/>
                    <a:pt x="83" y="257"/>
                    <a:pt x="83" y="257"/>
                  </a:cubicBezTo>
                  <a:cubicBezTo>
                    <a:pt x="84" y="251"/>
                    <a:pt x="85" y="247"/>
                    <a:pt x="88" y="241"/>
                  </a:cubicBezTo>
                  <a:cubicBezTo>
                    <a:pt x="89" y="238"/>
                    <a:pt x="91" y="235"/>
                    <a:pt x="91" y="231"/>
                  </a:cubicBezTo>
                  <a:cubicBezTo>
                    <a:pt x="87" y="232"/>
                    <a:pt x="86" y="235"/>
                    <a:pt x="82" y="237"/>
                  </a:cubicBezTo>
                  <a:cubicBezTo>
                    <a:pt x="78" y="240"/>
                    <a:pt x="75" y="242"/>
                    <a:pt x="70" y="244"/>
                  </a:cubicBezTo>
                  <a:cubicBezTo>
                    <a:pt x="69" y="245"/>
                    <a:pt x="68" y="247"/>
                    <a:pt x="66" y="248"/>
                  </a:cubicBezTo>
                  <a:cubicBezTo>
                    <a:pt x="62" y="250"/>
                    <a:pt x="60" y="252"/>
                    <a:pt x="55" y="252"/>
                  </a:cubicBezTo>
                  <a:cubicBezTo>
                    <a:pt x="55" y="252"/>
                    <a:pt x="55" y="252"/>
                    <a:pt x="55" y="252"/>
                  </a:cubicBezTo>
                  <a:cubicBezTo>
                    <a:pt x="51" y="245"/>
                    <a:pt x="53" y="240"/>
                    <a:pt x="51" y="232"/>
                  </a:cubicBezTo>
                  <a:cubicBezTo>
                    <a:pt x="49" y="226"/>
                    <a:pt x="48" y="223"/>
                    <a:pt x="45" y="218"/>
                  </a:cubicBezTo>
                  <a:cubicBezTo>
                    <a:pt x="43" y="215"/>
                    <a:pt x="42" y="213"/>
                    <a:pt x="42" y="210"/>
                  </a:cubicBezTo>
                  <a:cubicBezTo>
                    <a:pt x="42" y="198"/>
                    <a:pt x="42" y="198"/>
                    <a:pt x="42" y="198"/>
                  </a:cubicBezTo>
                  <a:cubicBezTo>
                    <a:pt x="42" y="196"/>
                    <a:pt x="43" y="195"/>
                    <a:pt x="43" y="194"/>
                  </a:cubicBezTo>
                  <a:cubicBezTo>
                    <a:pt x="44" y="191"/>
                    <a:pt x="44" y="189"/>
                    <a:pt x="44" y="186"/>
                  </a:cubicBezTo>
                  <a:cubicBezTo>
                    <a:pt x="44" y="184"/>
                    <a:pt x="43" y="183"/>
                    <a:pt x="42" y="182"/>
                  </a:cubicBezTo>
                  <a:cubicBezTo>
                    <a:pt x="41" y="180"/>
                    <a:pt x="39" y="178"/>
                    <a:pt x="37" y="177"/>
                  </a:cubicBezTo>
                  <a:cubicBezTo>
                    <a:pt x="35" y="177"/>
                    <a:pt x="34" y="178"/>
                    <a:pt x="33" y="177"/>
                  </a:cubicBezTo>
                  <a:cubicBezTo>
                    <a:pt x="30" y="177"/>
                    <a:pt x="28" y="176"/>
                    <a:pt x="25" y="175"/>
                  </a:cubicBezTo>
                  <a:cubicBezTo>
                    <a:pt x="22" y="174"/>
                    <a:pt x="21" y="170"/>
                    <a:pt x="20" y="167"/>
                  </a:cubicBezTo>
                  <a:cubicBezTo>
                    <a:pt x="20" y="167"/>
                    <a:pt x="20" y="167"/>
                    <a:pt x="20" y="167"/>
                  </a:cubicBezTo>
                  <a:cubicBezTo>
                    <a:pt x="24" y="160"/>
                    <a:pt x="25" y="155"/>
                    <a:pt x="30" y="149"/>
                  </a:cubicBezTo>
                  <a:cubicBezTo>
                    <a:pt x="32" y="145"/>
                    <a:pt x="36" y="144"/>
                    <a:pt x="40" y="142"/>
                  </a:cubicBezTo>
                  <a:cubicBezTo>
                    <a:pt x="41" y="142"/>
                    <a:pt x="42" y="141"/>
                    <a:pt x="44" y="140"/>
                  </a:cubicBezTo>
                  <a:cubicBezTo>
                    <a:pt x="46" y="140"/>
                    <a:pt x="49" y="140"/>
                    <a:pt x="49" y="137"/>
                  </a:cubicBezTo>
                  <a:cubicBezTo>
                    <a:pt x="49" y="135"/>
                    <a:pt x="47" y="134"/>
                    <a:pt x="47" y="131"/>
                  </a:cubicBezTo>
                  <a:cubicBezTo>
                    <a:pt x="46" y="127"/>
                    <a:pt x="45" y="125"/>
                    <a:pt x="43" y="121"/>
                  </a:cubicBezTo>
                  <a:cubicBezTo>
                    <a:pt x="41" y="118"/>
                    <a:pt x="42" y="116"/>
                    <a:pt x="41" y="112"/>
                  </a:cubicBezTo>
                  <a:cubicBezTo>
                    <a:pt x="40" y="109"/>
                    <a:pt x="39" y="107"/>
                    <a:pt x="37" y="104"/>
                  </a:cubicBezTo>
                  <a:cubicBezTo>
                    <a:pt x="35" y="105"/>
                    <a:pt x="33" y="106"/>
                    <a:pt x="31" y="107"/>
                  </a:cubicBezTo>
                  <a:cubicBezTo>
                    <a:pt x="29" y="108"/>
                    <a:pt x="29" y="110"/>
                    <a:pt x="26" y="110"/>
                  </a:cubicBezTo>
                  <a:cubicBezTo>
                    <a:pt x="22" y="110"/>
                    <a:pt x="21" y="107"/>
                    <a:pt x="18" y="104"/>
                  </a:cubicBezTo>
                  <a:cubicBezTo>
                    <a:pt x="16" y="103"/>
                    <a:pt x="16" y="102"/>
                    <a:pt x="14" y="100"/>
                  </a:cubicBezTo>
                  <a:cubicBezTo>
                    <a:pt x="12" y="99"/>
                    <a:pt x="10" y="98"/>
                    <a:pt x="9" y="95"/>
                  </a:cubicBezTo>
                  <a:cubicBezTo>
                    <a:pt x="9" y="94"/>
                    <a:pt x="10" y="93"/>
                    <a:pt x="9" y="91"/>
                  </a:cubicBezTo>
                  <a:cubicBezTo>
                    <a:pt x="9" y="89"/>
                    <a:pt x="9" y="88"/>
                    <a:pt x="7" y="85"/>
                  </a:cubicBezTo>
                  <a:cubicBezTo>
                    <a:pt x="6" y="83"/>
                    <a:pt x="4" y="83"/>
                    <a:pt x="2" y="81"/>
                  </a:cubicBezTo>
                  <a:cubicBezTo>
                    <a:pt x="1" y="81"/>
                    <a:pt x="2" y="80"/>
                    <a:pt x="1" y="79"/>
                  </a:cubicBezTo>
                  <a:cubicBezTo>
                    <a:pt x="1" y="78"/>
                    <a:pt x="0" y="78"/>
                    <a:pt x="0" y="76"/>
                  </a:cubicBezTo>
                  <a:cubicBezTo>
                    <a:pt x="0" y="75"/>
                    <a:pt x="1" y="75"/>
                    <a:pt x="1" y="73"/>
                  </a:cubicBezTo>
                  <a:cubicBezTo>
                    <a:pt x="3" y="74"/>
                    <a:pt x="4" y="74"/>
                    <a:pt x="6" y="74"/>
                  </a:cubicBezTo>
                  <a:cubicBezTo>
                    <a:pt x="12" y="74"/>
                    <a:pt x="14" y="68"/>
                    <a:pt x="15" y="62"/>
                  </a:cubicBezTo>
                  <a:cubicBezTo>
                    <a:pt x="15" y="58"/>
                    <a:pt x="16" y="56"/>
                    <a:pt x="18" y="52"/>
                  </a:cubicBezTo>
                  <a:cubicBezTo>
                    <a:pt x="19" y="48"/>
                    <a:pt x="21" y="46"/>
                    <a:pt x="23" y="42"/>
                  </a:cubicBezTo>
                  <a:cubicBezTo>
                    <a:pt x="24" y="40"/>
                    <a:pt x="25" y="40"/>
                    <a:pt x="26" y="38"/>
                  </a:cubicBezTo>
                  <a:cubicBezTo>
                    <a:pt x="27" y="36"/>
                    <a:pt x="27" y="34"/>
                    <a:pt x="27" y="32"/>
                  </a:cubicBezTo>
                  <a:cubicBezTo>
                    <a:pt x="28" y="30"/>
                    <a:pt x="29" y="28"/>
                    <a:pt x="29" y="26"/>
                  </a:cubicBezTo>
                  <a:cubicBezTo>
                    <a:pt x="29" y="24"/>
                    <a:pt x="29" y="24"/>
                    <a:pt x="29" y="22"/>
                  </a:cubicBezTo>
                  <a:cubicBezTo>
                    <a:pt x="32" y="22"/>
                    <a:pt x="33" y="22"/>
                    <a:pt x="36" y="21"/>
                  </a:cubicBezTo>
                  <a:cubicBezTo>
                    <a:pt x="37" y="21"/>
                    <a:pt x="38" y="20"/>
                    <a:pt x="40" y="20"/>
                  </a:cubicBezTo>
                  <a:cubicBezTo>
                    <a:pt x="41" y="20"/>
                    <a:pt x="41" y="21"/>
                    <a:pt x="42" y="21"/>
                  </a:cubicBezTo>
                  <a:cubicBezTo>
                    <a:pt x="46" y="22"/>
                    <a:pt x="48" y="25"/>
                    <a:pt x="50" y="28"/>
                  </a:cubicBezTo>
                  <a:cubicBezTo>
                    <a:pt x="52" y="30"/>
                    <a:pt x="53" y="32"/>
                    <a:pt x="53" y="34"/>
                  </a:cubicBezTo>
                  <a:cubicBezTo>
                    <a:pt x="54" y="37"/>
                    <a:pt x="55" y="40"/>
                    <a:pt x="58" y="40"/>
                  </a:cubicBezTo>
                  <a:cubicBezTo>
                    <a:pt x="62" y="40"/>
                    <a:pt x="64" y="38"/>
                    <a:pt x="67" y="35"/>
                  </a:cubicBezTo>
                  <a:cubicBezTo>
                    <a:pt x="73" y="30"/>
                    <a:pt x="73" y="30"/>
                    <a:pt x="73" y="30"/>
                  </a:cubicBezTo>
                  <a:cubicBezTo>
                    <a:pt x="75" y="28"/>
                    <a:pt x="77" y="28"/>
                    <a:pt x="77" y="25"/>
                  </a:cubicBezTo>
                  <a:cubicBezTo>
                    <a:pt x="77" y="21"/>
                    <a:pt x="73" y="19"/>
                    <a:pt x="73" y="14"/>
                  </a:cubicBezTo>
                  <a:cubicBezTo>
                    <a:pt x="73" y="10"/>
                    <a:pt x="73" y="8"/>
                    <a:pt x="73" y="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20"/>
            <p:cNvSpPr>
              <a:spLocks/>
            </p:cNvSpPr>
            <p:nvPr/>
          </p:nvSpPr>
          <p:spPr bwMode="auto">
            <a:xfrm>
              <a:off x="5583238" y="3063875"/>
              <a:ext cx="449263" cy="403225"/>
            </a:xfrm>
            <a:custGeom>
              <a:avLst/>
              <a:gdLst/>
              <a:ahLst/>
              <a:cxnLst>
                <a:cxn ang="0">
                  <a:pos x="5" y="33"/>
                </a:cxn>
                <a:cxn ang="0">
                  <a:pos x="7" y="13"/>
                </a:cxn>
                <a:cxn ang="0">
                  <a:pos x="15" y="10"/>
                </a:cxn>
                <a:cxn ang="0">
                  <a:pos x="26" y="14"/>
                </a:cxn>
                <a:cxn ang="0">
                  <a:pos x="35" y="31"/>
                </a:cxn>
                <a:cxn ang="0">
                  <a:pos x="43" y="32"/>
                </a:cxn>
                <a:cxn ang="0">
                  <a:pos x="51" y="34"/>
                </a:cxn>
                <a:cxn ang="0">
                  <a:pos x="59" y="34"/>
                </a:cxn>
                <a:cxn ang="0">
                  <a:pos x="69" y="23"/>
                </a:cxn>
                <a:cxn ang="0">
                  <a:pos x="79" y="26"/>
                </a:cxn>
                <a:cxn ang="0">
                  <a:pos x="87" y="35"/>
                </a:cxn>
                <a:cxn ang="0">
                  <a:pos x="91" y="29"/>
                </a:cxn>
                <a:cxn ang="0">
                  <a:pos x="106" y="17"/>
                </a:cxn>
                <a:cxn ang="0">
                  <a:pos x="123" y="0"/>
                </a:cxn>
                <a:cxn ang="0">
                  <a:pos x="129" y="2"/>
                </a:cxn>
                <a:cxn ang="0">
                  <a:pos x="129" y="3"/>
                </a:cxn>
                <a:cxn ang="0">
                  <a:pos x="131" y="16"/>
                </a:cxn>
                <a:cxn ang="0">
                  <a:pos x="153" y="23"/>
                </a:cxn>
                <a:cxn ang="0">
                  <a:pos x="173" y="38"/>
                </a:cxn>
                <a:cxn ang="0">
                  <a:pos x="180" y="54"/>
                </a:cxn>
                <a:cxn ang="0">
                  <a:pos x="194" y="92"/>
                </a:cxn>
                <a:cxn ang="0">
                  <a:pos x="199" y="105"/>
                </a:cxn>
                <a:cxn ang="0">
                  <a:pos x="209" y="129"/>
                </a:cxn>
                <a:cxn ang="0">
                  <a:pos x="224" y="145"/>
                </a:cxn>
                <a:cxn ang="0">
                  <a:pos x="227" y="155"/>
                </a:cxn>
                <a:cxn ang="0">
                  <a:pos x="231" y="159"/>
                </a:cxn>
                <a:cxn ang="0">
                  <a:pos x="251" y="181"/>
                </a:cxn>
                <a:cxn ang="0">
                  <a:pos x="232" y="179"/>
                </a:cxn>
                <a:cxn ang="0">
                  <a:pos x="242" y="187"/>
                </a:cxn>
                <a:cxn ang="0">
                  <a:pos x="237" y="188"/>
                </a:cxn>
                <a:cxn ang="0">
                  <a:pos x="218" y="178"/>
                </a:cxn>
                <a:cxn ang="0">
                  <a:pos x="226" y="196"/>
                </a:cxn>
                <a:cxn ang="0">
                  <a:pos x="215" y="214"/>
                </a:cxn>
                <a:cxn ang="0">
                  <a:pos x="211" y="222"/>
                </a:cxn>
                <a:cxn ang="0">
                  <a:pos x="190" y="224"/>
                </a:cxn>
                <a:cxn ang="0">
                  <a:pos x="159" y="224"/>
                </a:cxn>
                <a:cxn ang="0">
                  <a:pos x="149" y="223"/>
                </a:cxn>
                <a:cxn ang="0">
                  <a:pos x="138" y="213"/>
                </a:cxn>
                <a:cxn ang="0">
                  <a:pos x="116" y="213"/>
                </a:cxn>
                <a:cxn ang="0">
                  <a:pos x="112" y="194"/>
                </a:cxn>
                <a:cxn ang="0">
                  <a:pos x="98" y="176"/>
                </a:cxn>
                <a:cxn ang="0">
                  <a:pos x="96" y="165"/>
                </a:cxn>
                <a:cxn ang="0">
                  <a:pos x="101" y="158"/>
                </a:cxn>
                <a:cxn ang="0">
                  <a:pos x="100" y="143"/>
                </a:cxn>
                <a:cxn ang="0">
                  <a:pos x="116" y="140"/>
                </a:cxn>
                <a:cxn ang="0">
                  <a:pos x="129" y="137"/>
                </a:cxn>
                <a:cxn ang="0">
                  <a:pos x="124" y="123"/>
                </a:cxn>
                <a:cxn ang="0">
                  <a:pos x="110" y="120"/>
                </a:cxn>
                <a:cxn ang="0">
                  <a:pos x="101" y="128"/>
                </a:cxn>
                <a:cxn ang="0">
                  <a:pos x="89" y="130"/>
                </a:cxn>
                <a:cxn ang="0">
                  <a:pos x="85" y="110"/>
                </a:cxn>
                <a:cxn ang="0">
                  <a:pos x="76" y="85"/>
                </a:cxn>
                <a:cxn ang="0">
                  <a:pos x="71" y="69"/>
                </a:cxn>
                <a:cxn ang="0">
                  <a:pos x="49" y="55"/>
                </a:cxn>
                <a:cxn ang="0">
                  <a:pos x="41" y="49"/>
                </a:cxn>
                <a:cxn ang="0">
                  <a:pos x="8" y="38"/>
                </a:cxn>
              </a:cxnLst>
              <a:rect l="0" t="0" r="r" b="b"/>
              <a:pathLst>
                <a:path w="251" h="225">
                  <a:moveTo>
                    <a:pt x="8" y="38"/>
                  </a:moveTo>
                  <a:cubicBezTo>
                    <a:pt x="8" y="36"/>
                    <a:pt x="6" y="35"/>
                    <a:pt x="5" y="33"/>
                  </a:cubicBezTo>
                  <a:cubicBezTo>
                    <a:pt x="2" y="28"/>
                    <a:pt x="0" y="25"/>
                    <a:pt x="0" y="18"/>
                  </a:cubicBezTo>
                  <a:cubicBezTo>
                    <a:pt x="0" y="15"/>
                    <a:pt x="4" y="14"/>
                    <a:pt x="7" y="13"/>
                  </a:cubicBezTo>
                  <a:cubicBezTo>
                    <a:pt x="9" y="12"/>
                    <a:pt x="10" y="11"/>
                    <a:pt x="11" y="11"/>
                  </a:cubicBezTo>
                  <a:cubicBezTo>
                    <a:pt x="13" y="11"/>
                    <a:pt x="14" y="11"/>
                    <a:pt x="15" y="10"/>
                  </a:cubicBezTo>
                  <a:cubicBezTo>
                    <a:pt x="18" y="10"/>
                    <a:pt x="19" y="9"/>
                    <a:pt x="21" y="9"/>
                  </a:cubicBezTo>
                  <a:cubicBezTo>
                    <a:pt x="24" y="9"/>
                    <a:pt x="25" y="12"/>
                    <a:pt x="26" y="14"/>
                  </a:cubicBezTo>
                  <a:cubicBezTo>
                    <a:pt x="28" y="18"/>
                    <a:pt x="29" y="21"/>
                    <a:pt x="31" y="26"/>
                  </a:cubicBezTo>
                  <a:cubicBezTo>
                    <a:pt x="32" y="28"/>
                    <a:pt x="33" y="30"/>
                    <a:pt x="35" y="31"/>
                  </a:cubicBezTo>
                  <a:cubicBezTo>
                    <a:pt x="37" y="32"/>
                    <a:pt x="38" y="31"/>
                    <a:pt x="41" y="31"/>
                  </a:cubicBezTo>
                  <a:cubicBezTo>
                    <a:pt x="41" y="31"/>
                    <a:pt x="42" y="31"/>
                    <a:pt x="43" y="32"/>
                  </a:cubicBezTo>
                  <a:cubicBezTo>
                    <a:pt x="44" y="32"/>
                    <a:pt x="45" y="32"/>
                    <a:pt x="47" y="32"/>
                  </a:cubicBezTo>
                  <a:cubicBezTo>
                    <a:pt x="48" y="33"/>
                    <a:pt x="50" y="33"/>
                    <a:pt x="51" y="34"/>
                  </a:cubicBezTo>
                  <a:cubicBezTo>
                    <a:pt x="53" y="35"/>
                    <a:pt x="53" y="37"/>
                    <a:pt x="55" y="37"/>
                  </a:cubicBezTo>
                  <a:cubicBezTo>
                    <a:pt x="57" y="37"/>
                    <a:pt x="58" y="35"/>
                    <a:pt x="59" y="34"/>
                  </a:cubicBezTo>
                  <a:cubicBezTo>
                    <a:pt x="61" y="33"/>
                    <a:pt x="64" y="33"/>
                    <a:pt x="65" y="31"/>
                  </a:cubicBezTo>
                  <a:cubicBezTo>
                    <a:pt x="67" y="28"/>
                    <a:pt x="66" y="23"/>
                    <a:pt x="69" y="23"/>
                  </a:cubicBezTo>
                  <a:cubicBezTo>
                    <a:pt x="71" y="23"/>
                    <a:pt x="73" y="24"/>
                    <a:pt x="75" y="25"/>
                  </a:cubicBezTo>
                  <a:cubicBezTo>
                    <a:pt x="76" y="25"/>
                    <a:pt x="78" y="25"/>
                    <a:pt x="79" y="26"/>
                  </a:cubicBezTo>
                  <a:cubicBezTo>
                    <a:pt x="79" y="26"/>
                    <a:pt x="79" y="27"/>
                    <a:pt x="79" y="28"/>
                  </a:cubicBezTo>
                  <a:cubicBezTo>
                    <a:pt x="80" y="32"/>
                    <a:pt x="83" y="35"/>
                    <a:pt x="87" y="35"/>
                  </a:cubicBezTo>
                  <a:cubicBezTo>
                    <a:pt x="89" y="35"/>
                    <a:pt x="89" y="35"/>
                    <a:pt x="90" y="34"/>
                  </a:cubicBezTo>
                  <a:cubicBezTo>
                    <a:pt x="92" y="33"/>
                    <a:pt x="91" y="31"/>
                    <a:pt x="91" y="29"/>
                  </a:cubicBezTo>
                  <a:cubicBezTo>
                    <a:pt x="92" y="27"/>
                    <a:pt x="93" y="25"/>
                    <a:pt x="95" y="23"/>
                  </a:cubicBezTo>
                  <a:cubicBezTo>
                    <a:pt x="98" y="19"/>
                    <a:pt x="103" y="20"/>
                    <a:pt x="106" y="17"/>
                  </a:cubicBezTo>
                  <a:cubicBezTo>
                    <a:pt x="110" y="15"/>
                    <a:pt x="112" y="12"/>
                    <a:pt x="114" y="8"/>
                  </a:cubicBezTo>
                  <a:cubicBezTo>
                    <a:pt x="116" y="4"/>
                    <a:pt x="118" y="0"/>
                    <a:pt x="123" y="0"/>
                  </a:cubicBezTo>
                  <a:cubicBezTo>
                    <a:pt x="125" y="0"/>
                    <a:pt x="126" y="2"/>
                    <a:pt x="128" y="2"/>
                  </a:cubicBezTo>
                  <a:cubicBezTo>
                    <a:pt x="129" y="2"/>
                    <a:pt x="129" y="2"/>
                    <a:pt x="129" y="2"/>
                  </a:cubicBezTo>
                  <a:cubicBezTo>
                    <a:pt x="129" y="2"/>
                    <a:pt x="129" y="2"/>
                    <a:pt x="129" y="2"/>
                  </a:cubicBezTo>
                  <a:cubicBezTo>
                    <a:pt x="129" y="2"/>
                    <a:pt x="129" y="3"/>
                    <a:pt x="129" y="3"/>
                  </a:cubicBezTo>
                  <a:cubicBezTo>
                    <a:pt x="129" y="7"/>
                    <a:pt x="131" y="9"/>
                    <a:pt x="132" y="12"/>
                  </a:cubicBezTo>
                  <a:cubicBezTo>
                    <a:pt x="131" y="16"/>
                    <a:pt x="131" y="16"/>
                    <a:pt x="131" y="16"/>
                  </a:cubicBezTo>
                  <a:cubicBezTo>
                    <a:pt x="136" y="19"/>
                    <a:pt x="139" y="18"/>
                    <a:pt x="143" y="18"/>
                  </a:cubicBezTo>
                  <a:cubicBezTo>
                    <a:pt x="147" y="19"/>
                    <a:pt x="150" y="21"/>
                    <a:pt x="153" y="23"/>
                  </a:cubicBezTo>
                  <a:cubicBezTo>
                    <a:pt x="156" y="24"/>
                    <a:pt x="158" y="25"/>
                    <a:pt x="161" y="26"/>
                  </a:cubicBezTo>
                  <a:cubicBezTo>
                    <a:pt x="167" y="29"/>
                    <a:pt x="170" y="33"/>
                    <a:pt x="173" y="38"/>
                  </a:cubicBezTo>
                  <a:cubicBezTo>
                    <a:pt x="174" y="41"/>
                    <a:pt x="176" y="43"/>
                    <a:pt x="177" y="46"/>
                  </a:cubicBezTo>
                  <a:cubicBezTo>
                    <a:pt x="178" y="50"/>
                    <a:pt x="179" y="52"/>
                    <a:pt x="180" y="54"/>
                  </a:cubicBezTo>
                  <a:cubicBezTo>
                    <a:pt x="183" y="60"/>
                    <a:pt x="186" y="62"/>
                    <a:pt x="189" y="68"/>
                  </a:cubicBezTo>
                  <a:cubicBezTo>
                    <a:pt x="193" y="77"/>
                    <a:pt x="193" y="83"/>
                    <a:pt x="194" y="92"/>
                  </a:cubicBezTo>
                  <a:cubicBezTo>
                    <a:pt x="195" y="94"/>
                    <a:pt x="196" y="95"/>
                    <a:pt x="197" y="97"/>
                  </a:cubicBezTo>
                  <a:cubicBezTo>
                    <a:pt x="198" y="100"/>
                    <a:pt x="198" y="102"/>
                    <a:pt x="199" y="105"/>
                  </a:cubicBezTo>
                  <a:cubicBezTo>
                    <a:pt x="200" y="109"/>
                    <a:pt x="201" y="111"/>
                    <a:pt x="202" y="114"/>
                  </a:cubicBezTo>
                  <a:cubicBezTo>
                    <a:pt x="204" y="120"/>
                    <a:pt x="204" y="125"/>
                    <a:pt x="209" y="129"/>
                  </a:cubicBezTo>
                  <a:cubicBezTo>
                    <a:pt x="214" y="132"/>
                    <a:pt x="217" y="135"/>
                    <a:pt x="220" y="139"/>
                  </a:cubicBezTo>
                  <a:cubicBezTo>
                    <a:pt x="222" y="141"/>
                    <a:pt x="223" y="143"/>
                    <a:pt x="224" y="145"/>
                  </a:cubicBezTo>
                  <a:cubicBezTo>
                    <a:pt x="226" y="147"/>
                    <a:pt x="228" y="148"/>
                    <a:pt x="228" y="151"/>
                  </a:cubicBezTo>
                  <a:cubicBezTo>
                    <a:pt x="228" y="153"/>
                    <a:pt x="227" y="153"/>
                    <a:pt x="227" y="155"/>
                  </a:cubicBezTo>
                  <a:cubicBezTo>
                    <a:pt x="227" y="156"/>
                    <a:pt x="228" y="156"/>
                    <a:pt x="229" y="157"/>
                  </a:cubicBezTo>
                  <a:cubicBezTo>
                    <a:pt x="230" y="158"/>
                    <a:pt x="230" y="158"/>
                    <a:pt x="231" y="159"/>
                  </a:cubicBezTo>
                  <a:cubicBezTo>
                    <a:pt x="236" y="162"/>
                    <a:pt x="240" y="163"/>
                    <a:pt x="243" y="167"/>
                  </a:cubicBezTo>
                  <a:cubicBezTo>
                    <a:pt x="247" y="172"/>
                    <a:pt x="248" y="176"/>
                    <a:pt x="251" y="181"/>
                  </a:cubicBezTo>
                  <a:cubicBezTo>
                    <a:pt x="237" y="178"/>
                    <a:pt x="237" y="178"/>
                    <a:pt x="237" y="178"/>
                  </a:cubicBezTo>
                  <a:cubicBezTo>
                    <a:pt x="235" y="179"/>
                    <a:pt x="234" y="179"/>
                    <a:pt x="232" y="179"/>
                  </a:cubicBezTo>
                  <a:cubicBezTo>
                    <a:pt x="232" y="181"/>
                    <a:pt x="232" y="181"/>
                    <a:pt x="232" y="181"/>
                  </a:cubicBezTo>
                  <a:cubicBezTo>
                    <a:pt x="235" y="184"/>
                    <a:pt x="239" y="184"/>
                    <a:pt x="242" y="187"/>
                  </a:cubicBezTo>
                  <a:cubicBezTo>
                    <a:pt x="244" y="189"/>
                    <a:pt x="244" y="191"/>
                    <a:pt x="246" y="193"/>
                  </a:cubicBezTo>
                  <a:cubicBezTo>
                    <a:pt x="249" y="199"/>
                    <a:pt x="238" y="189"/>
                    <a:pt x="237" y="188"/>
                  </a:cubicBezTo>
                  <a:cubicBezTo>
                    <a:pt x="235" y="187"/>
                    <a:pt x="235" y="185"/>
                    <a:pt x="233" y="184"/>
                  </a:cubicBezTo>
                  <a:cubicBezTo>
                    <a:pt x="227" y="182"/>
                    <a:pt x="223" y="181"/>
                    <a:pt x="218" y="178"/>
                  </a:cubicBezTo>
                  <a:cubicBezTo>
                    <a:pt x="219" y="185"/>
                    <a:pt x="219" y="191"/>
                    <a:pt x="224" y="195"/>
                  </a:cubicBezTo>
                  <a:cubicBezTo>
                    <a:pt x="225" y="195"/>
                    <a:pt x="225" y="196"/>
                    <a:pt x="226" y="196"/>
                  </a:cubicBezTo>
                  <a:cubicBezTo>
                    <a:pt x="226" y="196"/>
                    <a:pt x="226" y="196"/>
                    <a:pt x="226" y="196"/>
                  </a:cubicBezTo>
                  <a:cubicBezTo>
                    <a:pt x="221" y="203"/>
                    <a:pt x="219" y="208"/>
                    <a:pt x="215" y="214"/>
                  </a:cubicBezTo>
                  <a:cubicBezTo>
                    <a:pt x="214" y="217"/>
                    <a:pt x="213" y="220"/>
                    <a:pt x="211" y="222"/>
                  </a:cubicBezTo>
                  <a:cubicBezTo>
                    <a:pt x="211" y="222"/>
                    <a:pt x="211" y="222"/>
                    <a:pt x="211" y="222"/>
                  </a:cubicBezTo>
                  <a:cubicBezTo>
                    <a:pt x="205" y="221"/>
                    <a:pt x="201" y="222"/>
                    <a:pt x="195" y="223"/>
                  </a:cubicBezTo>
                  <a:cubicBezTo>
                    <a:pt x="193" y="224"/>
                    <a:pt x="192" y="224"/>
                    <a:pt x="190" y="224"/>
                  </a:cubicBezTo>
                  <a:cubicBezTo>
                    <a:pt x="180" y="224"/>
                    <a:pt x="175" y="223"/>
                    <a:pt x="166" y="223"/>
                  </a:cubicBezTo>
                  <a:cubicBezTo>
                    <a:pt x="163" y="223"/>
                    <a:pt x="161" y="223"/>
                    <a:pt x="159" y="224"/>
                  </a:cubicBezTo>
                  <a:cubicBezTo>
                    <a:pt x="157" y="224"/>
                    <a:pt x="156" y="225"/>
                    <a:pt x="155" y="225"/>
                  </a:cubicBezTo>
                  <a:cubicBezTo>
                    <a:pt x="152" y="225"/>
                    <a:pt x="151" y="224"/>
                    <a:pt x="149" y="223"/>
                  </a:cubicBezTo>
                  <a:cubicBezTo>
                    <a:pt x="149" y="223"/>
                    <a:pt x="149" y="223"/>
                    <a:pt x="149" y="223"/>
                  </a:cubicBezTo>
                  <a:cubicBezTo>
                    <a:pt x="147" y="217"/>
                    <a:pt x="143" y="216"/>
                    <a:pt x="138" y="213"/>
                  </a:cubicBezTo>
                  <a:cubicBezTo>
                    <a:pt x="135" y="213"/>
                    <a:pt x="134" y="211"/>
                    <a:pt x="131" y="211"/>
                  </a:cubicBezTo>
                  <a:cubicBezTo>
                    <a:pt x="125" y="211"/>
                    <a:pt x="122" y="213"/>
                    <a:pt x="116" y="213"/>
                  </a:cubicBezTo>
                  <a:cubicBezTo>
                    <a:pt x="113" y="213"/>
                    <a:pt x="108" y="212"/>
                    <a:pt x="108" y="208"/>
                  </a:cubicBezTo>
                  <a:cubicBezTo>
                    <a:pt x="108" y="202"/>
                    <a:pt x="112" y="200"/>
                    <a:pt x="112" y="194"/>
                  </a:cubicBezTo>
                  <a:cubicBezTo>
                    <a:pt x="112" y="190"/>
                    <a:pt x="108" y="189"/>
                    <a:pt x="105" y="186"/>
                  </a:cubicBezTo>
                  <a:cubicBezTo>
                    <a:pt x="102" y="183"/>
                    <a:pt x="101" y="180"/>
                    <a:pt x="98" y="176"/>
                  </a:cubicBezTo>
                  <a:cubicBezTo>
                    <a:pt x="96" y="174"/>
                    <a:pt x="93" y="174"/>
                    <a:pt x="93" y="171"/>
                  </a:cubicBezTo>
                  <a:cubicBezTo>
                    <a:pt x="93" y="168"/>
                    <a:pt x="94" y="166"/>
                    <a:pt x="96" y="165"/>
                  </a:cubicBezTo>
                  <a:cubicBezTo>
                    <a:pt x="97" y="164"/>
                    <a:pt x="98" y="165"/>
                    <a:pt x="98" y="164"/>
                  </a:cubicBezTo>
                  <a:cubicBezTo>
                    <a:pt x="100" y="162"/>
                    <a:pt x="100" y="160"/>
                    <a:pt x="101" y="158"/>
                  </a:cubicBezTo>
                  <a:cubicBezTo>
                    <a:pt x="102" y="156"/>
                    <a:pt x="103" y="154"/>
                    <a:pt x="103" y="152"/>
                  </a:cubicBezTo>
                  <a:cubicBezTo>
                    <a:pt x="103" y="148"/>
                    <a:pt x="100" y="147"/>
                    <a:pt x="100" y="143"/>
                  </a:cubicBezTo>
                  <a:cubicBezTo>
                    <a:pt x="100" y="140"/>
                    <a:pt x="102" y="137"/>
                    <a:pt x="105" y="137"/>
                  </a:cubicBezTo>
                  <a:cubicBezTo>
                    <a:pt x="110" y="137"/>
                    <a:pt x="112" y="140"/>
                    <a:pt x="116" y="140"/>
                  </a:cubicBezTo>
                  <a:cubicBezTo>
                    <a:pt x="118" y="140"/>
                    <a:pt x="119" y="138"/>
                    <a:pt x="121" y="138"/>
                  </a:cubicBezTo>
                  <a:cubicBezTo>
                    <a:pt x="124" y="137"/>
                    <a:pt x="126" y="137"/>
                    <a:pt x="129" y="137"/>
                  </a:cubicBezTo>
                  <a:cubicBezTo>
                    <a:pt x="129" y="133"/>
                    <a:pt x="129" y="133"/>
                    <a:pt x="129" y="133"/>
                  </a:cubicBezTo>
                  <a:cubicBezTo>
                    <a:pt x="129" y="128"/>
                    <a:pt x="126" y="127"/>
                    <a:pt x="124" y="123"/>
                  </a:cubicBezTo>
                  <a:cubicBezTo>
                    <a:pt x="121" y="119"/>
                    <a:pt x="119" y="115"/>
                    <a:pt x="115" y="115"/>
                  </a:cubicBezTo>
                  <a:cubicBezTo>
                    <a:pt x="112" y="115"/>
                    <a:pt x="111" y="118"/>
                    <a:pt x="110" y="120"/>
                  </a:cubicBezTo>
                  <a:cubicBezTo>
                    <a:pt x="109" y="122"/>
                    <a:pt x="108" y="123"/>
                    <a:pt x="107" y="124"/>
                  </a:cubicBezTo>
                  <a:cubicBezTo>
                    <a:pt x="105" y="126"/>
                    <a:pt x="103" y="127"/>
                    <a:pt x="101" y="128"/>
                  </a:cubicBezTo>
                  <a:cubicBezTo>
                    <a:pt x="98" y="129"/>
                    <a:pt x="97" y="131"/>
                    <a:pt x="94" y="131"/>
                  </a:cubicBezTo>
                  <a:cubicBezTo>
                    <a:pt x="92" y="131"/>
                    <a:pt x="90" y="131"/>
                    <a:pt x="89" y="130"/>
                  </a:cubicBezTo>
                  <a:cubicBezTo>
                    <a:pt x="87" y="128"/>
                    <a:pt x="88" y="126"/>
                    <a:pt x="87" y="124"/>
                  </a:cubicBezTo>
                  <a:cubicBezTo>
                    <a:pt x="86" y="119"/>
                    <a:pt x="86" y="115"/>
                    <a:pt x="85" y="110"/>
                  </a:cubicBezTo>
                  <a:cubicBezTo>
                    <a:pt x="83" y="105"/>
                    <a:pt x="78" y="104"/>
                    <a:pt x="77" y="99"/>
                  </a:cubicBezTo>
                  <a:cubicBezTo>
                    <a:pt x="76" y="94"/>
                    <a:pt x="76" y="90"/>
                    <a:pt x="76" y="85"/>
                  </a:cubicBezTo>
                  <a:cubicBezTo>
                    <a:pt x="75" y="81"/>
                    <a:pt x="74" y="79"/>
                    <a:pt x="73" y="75"/>
                  </a:cubicBezTo>
                  <a:cubicBezTo>
                    <a:pt x="72" y="73"/>
                    <a:pt x="73" y="71"/>
                    <a:pt x="71" y="69"/>
                  </a:cubicBezTo>
                  <a:cubicBezTo>
                    <a:pt x="68" y="66"/>
                    <a:pt x="65" y="67"/>
                    <a:pt x="61" y="65"/>
                  </a:cubicBezTo>
                  <a:cubicBezTo>
                    <a:pt x="55" y="63"/>
                    <a:pt x="53" y="59"/>
                    <a:pt x="49" y="55"/>
                  </a:cubicBezTo>
                  <a:cubicBezTo>
                    <a:pt x="47" y="54"/>
                    <a:pt x="47" y="52"/>
                    <a:pt x="45" y="51"/>
                  </a:cubicBezTo>
                  <a:cubicBezTo>
                    <a:pt x="44" y="51"/>
                    <a:pt x="43" y="50"/>
                    <a:pt x="41" y="49"/>
                  </a:cubicBezTo>
                  <a:cubicBezTo>
                    <a:pt x="40" y="49"/>
                    <a:pt x="39" y="47"/>
                    <a:pt x="39" y="46"/>
                  </a:cubicBezTo>
                  <a:cubicBezTo>
                    <a:pt x="27" y="44"/>
                    <a:pt x="20" y="42"/>
                    <a:pt x="8" y="38"/>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21"/>
            <p:cNvSpPr>
              <a:spLocks/>
            </p:cNvSpPr>
            <p:nvPr/>
          </p:nvSpPr>
          <p:spPr bwMode="auto">
            <a:xfrm>
              <a:off x="5719763" y="3459163"/>
              <a:ext cx="327025" cy="361950"/>
            </a:xfrm>
            <a:custGeom>
              <a:avLst/>
              <a:gdLst/>
              <a:ahLst/>
              <a:cxnLst>
                <a:cxn ang="0">
                  <a:pos x="79" y="4"/>
                </a:cxn>
                <a:cxn ang="0">
                  <a:pos x="90" y="2"/>
                </a:cxn>
                <a:cxn ang="0">
                  <a:pos x="119" y="2"/>
                </a:cxn>
                <a:cxn ang="0">
                  <a:pos x="135" y="1"/>
                </a:cxn>
                <a:cxn ang="0">
                  <a:pos x="147" y="19"/>
                </a:cxn>
                <a:cxn ang="0">
                  <a:pos x="140" y="25"/>
                </a:cxn>
                <a:cxn ang="0">
                  <a:pos x="134" y="34"/>
                </a:cxn>
                <a:cxn ang="0">
                  <a:pos x="114" y="43"/>
                </a:cxn>
                <a:cxn ang="0">
                  <a:pos x="126" y="50"/>
                </a:cxn>
                <a:cxn ang="0">
                  <a:pos x="148" y="43"/>
                </a:cxn>
                <a:cxn ang="0">
                  <a:pos x="159" y="49"/>
                </a:cxn>
                <a:cxn ang="0">
                  <a:pos x="176" y="62"/>
                </a:cxn>
                <a:cxn ang="0">
                  <a:pos x="169" y="76"/>
                </a:cxn>
                <a:cxn ang="0">
                  <a:pos x="164" y="83"/>
                </a:cxn>
                <a:cxn ang="0">
                  <a:pos x="163" y="87"/>
                </a:cxn>
                <a:cxn ang="0">
                  <a:pos x="183" y="79"/>
                </a:cxn>
                <a:cxn ang="0">
                  <a:pos x="179" y="94"/>
                </a:cxn>
                <a:cxn ang="0">
                  <a:pos x="179" y="104"/>
                </a:cxn>
                <a:cxn ang="0">
                  <a:pos x="164" y="99"/>
                </a:cxn>
                <a:cxn ang="0">
                  <a:pos x="166" y="111"/>
                </a:cxn>
                <a:cxn ang="0">
                  <a:pos x="160" y="122"/>
                </a:cxn>
                <a:cxn ang="0">
                  <a:pos x="153" y="151"/>
                </a:cxn>
                <a:cxn ang="0">
                  <a:pos x="131" y="163"/>
                </a:cxn>
                <a:cxn ang="0">
                  <a:pos x="125" y="174"/>
                </a:cxn>
                <a:cxn ang="0">
                  <a:pos x="120" y="183"/>
                </a:cxn>
                <a:cxn ang="0">
                  <a:pos x="115" y="190"/>
                </a:cxn>
                <a:cxn ang="0">
                  <a:pos x="110" y="202"/>
                </a:cxn>
                <a:cxn ang="0">
                  <a:pos x="86" y="198"/>
                </a:cxn>
                <a:cxn ang="0">
                  <a:pos x="74" y="186"/>
                </a:cxn>
                <a:cxn ang="0">
                  <a:pos x="57" y="192"/>
                </a:cxn>
                <a:cxn ang="0">
                  <a:pos x="43" y="196"/>
                </a:cxn>
                <a:cxn ang="0">
                  <a:pos x="38" y="185"/>
                </a:cxn>
                <a:cxn ang="0">
                  <a:pos x="35" y="173"/>
                </a:cxn>
                <a:cxn ang="0">
                  <a:pos x="33" y="153"/>
                </a:cxn>
                <a:cxn ang="0">
                  <a:pos x="16" y="154"/>
                </a:cxn>
                <a:cxn ang="0">
                  <a:pos x="16" y="151"/>
                </a:cxn>
                <a:cxn ang="0">
                  <a:pos x="13" y="115"/>
                </a:cxn>
                <a:cxn ang="0">
                  <a:pos x="4" y="105"/>
                </a:cxn>
                <a:cxn ang="0">
                  <a:pos x="5" y="96"/>
                </a:cxn>
                <a:cxn ang="0">
                  <a:pos x="7" y="92"/>
                </a:cxn>
                <a:cxn ang="0">
                  <a:pos x="13" y="83"/>
                </a:cxn>
                <a:cxn ang="0">
                  <a:pos x="29" y="72"/>
                </a:cxn>
                <a:cxn ang="0">
                  <a:pos x="40" y="51"/>
                </a:cxn>
                <a:cxn ang="0">
                  <a:pos x="56" y="35"/>
                </a:cxn>
                <a:cxn ang="0">
                  <a:pos x="59" y="23"/>
                </a:cxn>
                <a:cxn ang="0">
                  <a:pos x="68" y="14"/>
                </a:cxn>
              </a:cxnLst>
              <a:rect l="0" t="0" r="r" b="b"/>
              <a:pathLst>
                <a:path w="183" h="202">
                  <a:moveTo>
                    <a:pt x="73" y="2"/>
                  </a:moveTo>
                  <a:cubicBezTo>
                    <a:pt x="75" y="3"/>
                    <a:pt x="76" y="4"/>
                    <a:pt x="79" y="4"/>
                  </a:cubicBezTo>
                  <a:cubicBezTo>
                    <a:pt x="80" y="4"/>
                    <a:pt x="81" y="3"/>
                    <a:pt x="83" y="3"/>
                  </a:cubicBezTo>
                  <a:cubicBezTo>
                    <a:pt x="85" y="2"/>
                    <a:pt x="87" y="2"/>
                    <a:pt x="90" y="2"/>
                  </a:cubicBezTo>
                  <a:cubicBezTo>
                    <a:pt x="99" y="2"/>
                    <a:pt x="104" y="3"/>
                    <a:pt x="114" y="3"/>
                  </a:cubicBezTo>
                  <a:cubicBezTo>
                    <a:pt x="116" y="3"/>
                    <a:pt x="117" y="3"/>
                    <a:pt x="119" y="2"/>
                  </a:cubicBezTo>
                  <a:cubicBezTo>
                    <a:pt x="125" y="1"/>
                    <a:pt x="129" y="0"/>
                    <a:pt x="135" y="1"/>
                  </a:cubicBezTo>
                  <a:cubicBezTo>
                    <a:pt x="135" y="1"/>
                    <a:pt x="135" y="1"/>
                    <a:pt x="135" y="1"/>
                  </a:cubicBezTo>
                  <a:cubicBezTo>
                    <a:pt x="138" y="6"/>
                    <a:pt x="138" y="8"/>
                    <a:pt x="141" y="12"/>
                  </a:cubicBezTo>
                  <a:cubicBezTo>
                    <a:pt x="143" y="15"/>
                    <a:pt x="145" y="16"/>
                    <a:pt x="147" y="19"/>
                  </a:cubicBezTo>
                  <a:cubicBezTo>
                    <a:pt x="147" y="19"/>
                    <a:pt x="147" y="19"/>
                    <a:pt x="147" y="19"/>
                  </a:cubicBezTo>
                  <a:cubicBezTo>
                    <a:pt x="145" y="21"/>
                    <a:pt x="142" y="23"/>
                    <a:pt x="140" y="25"/>
                  </a:cubicBezTo>
                  <a:cubicBezTo>
                    <a:pt x="139" y="27"/>
                    <a:pt x="138" y="29"/>
                    <a:pt x="136" y="31"/>
                  </a:cubicBezTo>
                  <a:cubicBezTo>
                    <a:pt x="136" y="33"/>
                    <a:pt x="135" y="34"/>
                    <a:pt x="134" y="34"/>
                  </a:cubicBezTo>
                  <a:cubicBezTo>
                    <a:pt x="130" y="36"/>
                    <a:pt x="128" y="35"/>
                    <a:pt x="124" y="35"/>
                  </a:cubicBezTo>
                  <a:cubicBezTo>
                    <a:pt x="116" y="36"/>
                    <a:pt x="92" y="43"/>
                    <a:pt x="114" y="43"/>
                  </a:cubicBezTo>
                  <a:cubicBezTo>
                    <a:pt x="116" y="43"/>
                    <a:pt x="118" y="43"/>
                    <a:pt x="119" y="44"/>
                  </a:cubicBezTo>
                  <a:cubicBezTo>
                    <a:pt x="121" y="47"/>
                    <a:pt x="122" y="50"/>
                    <a:pt x="126" y="50"/>
                  </a:cubicBezTo>
                  <a:cubicBezTo>
                    <a:pt x="128" y="50"/>
                    <a:pt x="129" y="49"/>
                    <a:pt x="131" y="48"/>
                  </a:cubicBezTo>
                  <a:cubicBezTo>
                    <a:pt x="137" y="46"/>
                    <a:pt x="141" y="43"/>
                    <a:pt x="148" y="43"/>
                  </a:cubicBezTo>
                  <a:cubicBezTo>
                    <a:pt x="151" y="43"/>
                    <a:pt x="151" y="46"/>
                    <a:pt x="153" y="47"/>
                  </a:cubicBezTo>
                  <a:cubicBezTo>
                    <a:pt x="155" y="48"/>
                    <a:pt x="157" y="48"/>
                    <a:pt x="159" y="49"/>
                  </a:cubicBezTo>
                  <a:cubicBezTo>
                    <a:pt x="162" y="51"/>
                    <a:pt x="164" y="52"/>
                    <a:pt x="167" y="54"/>
                  </a:cubicBezTo>
                  <a:cubicBezTo>
                    <a:pt x="170" y="57"/>
                    <a:pt x="172" y="59"/>
                    <a:pt x="176" y="62"/>
                  </a:cubicBezTo>
                  <a:cubicBezTo>
                    <a:pt x="178" y="64"/>
                    <a:pt x="180" y="65"/>
                    <a:pt x="182" y="67"/>
                  </a:cubicBezTo>
                  <a:cubicBezTo>
                    <a:pt x="176" y="69"/>
                    <a:pt x="173" y="71"/>
                    <a:pt x="169" y="76"/>
                  </a:cubicBezTo>
                  <a:cubicBezTo>
                    <a:pt x="168" y="79"/>
                    <a:pt x="168" y="81"/>
                    <a:pt x="166" y="82"/>
                  </a:cubicBezTo>
                  <a:cubicBezTo>
                    <a:pt x="166" y="83"/>
                    <a:pt x="165" y="83"/>
                    <a:pt x="164" y="83"/>
                  </a:cubicBezTo>
                  <a:cubicBezTo>
                    <a:pt x="163" y="84"/>
                    <a:pt x="162" y="85"/>
                    <a:pt x="161" y="87"/>
                  </a:cubicBezTo>
                  <a:cubicBezTo>
                    <a:pt x="163" y="87"/>
                    <a:pt x="163" y="87"/>
                    <a:pt x="163" y="87"/>
                  </a:cubicBezTo>
                  <a:cubicBezTo>
                    <a:pt x="168" y="85"/>
                    <a:pt x="170" y="82"/>
                    <a:pt x="175" y="81"/>
                  </a:cubicBezTo>
                  <a:cubicBezTo>
                    <a:pt x="178" y="80"/>
                    <a:pt x="180" y="80"/>
                    <a:pt x="183" y="79"/>
                  </a:cubicBezTo>
                  <a:cubicBezTo>
                    <a:pt x="180" y="84"/>
                    <a:pt x="178" y="87"/>
                    <a:pt x="178" y="92"/>
                  </a:cubicBezTo>
                  <a:cubicBezTo>
                    <a:pt x="178" y="93"/>
                    <a:pt x="179" y="93"/>
                    <a:pt x="179" y="94"/>
                  </a:cubicBezTo>
                  <a:cubicBezTo>
                    <a:pt x="180" y="96"/>
                    <a:pt x="181" y="98"/>
                    <a:pt x="181" y="100"/>
                  </a:cubicBezTo>
                  <a:cubicBezTo>
                    <a:pt x="181" y="102"/>
                    <a:pt x="180" y="103"/>
                    <a:pt x="179" y="104"/>
                  </a:cubicBezTo>
                  <a:cubicBezTo>
                    <a:pt x="174" y="101"/>
                    <a:pt x="172" y="96"/>
                    <a:pt x="165" y="95"/>
                  </a:cubicBezTo>
                  <a:cubicBezTo>
                    <a:pt x="164" y="99"/>
                    <a:pt x="164" y="99"/>
                    <a:pt x="164" y="99"/>
                  </a:cubicBezTo>
                  <a:cubicBezTo>
                    <a:pt x="164" y="110"/>
                    <a:pt x="164" y="110"/>
                    <a:pt x="164" y="110"/>
                  </a:cubicBezTo>
                  <a:cubicBezTo>
                    <a:pt x="164" y="110"/>
                    <a:pt x="166" y="111"/>
                    <a:pt x="166" y="111"/>
                  </a:cubicBezTo>
                  <a:cubicBezTo>
                    <a:pt x="166" y="113"/>
                    <a:pt x="167" y="114"/>
                    <a:pt x="167" y="116"/>
                  </a:cubicBezTo>
                  <a:cubicBezTo>
                    <a:pt x="167" y="120"/>
                    <a:pt x="163" y="121"/>
                    <a:pt x="160" y="122"/>
                  </a:cubicBezTo>
                  <a:cubicBezTo>
                    <a:pt x="160" y="125"/>
                    <a:pt x="160" y="127"/>
                    <a:pt x="160" y="130"/>
                  </a:cubicBezTo>
                  <a:cubicBezTo>
                    <a:pt x="158" y="138"/>
                    <a:pt x="159" y="146"/>
                    <a:pt x="153" y="151"/>
                  </a:cubicBezTo>
                  <a:cubicBezTo>
                    <a:pt x="150" y="154"/>
                    <a:pt x="148" y="154"/>
                    <a:pt x="145" y="155"/>
                  </a:cubicBezTo>
                  <a:cubicBezTo>
                    <a:pt x="139" y="158"/>
                    <a:pt x="135" y="158"/>
                    <a:pt x="131" y="163"/>
                  </a:cubicBezTo>
                  <a:cubicBezTo>
                    <a:pt x="130" y="166"/>
                    <a:pt x="129" y="168"/>
                    <a:pt x="128" y="170"/>
                  </a:cubicBezTo>
                  <a:cubicBezTo>
                    <a:pt x="128" y="172"/>
                    <a:pt x="127" y="174"/>
                    <a:pt x="125" y="174"/>
                  </a:cubicBezTo>
                  <a:cubicBezTo>
                    <a:pt x="123" y="175"/>
                    <a:pt x="122" y="174"/>
                    <a:pt x="120" y="174"/>
                  </a:cubicBezTo>
                  <a:cubicBezTo>
                    <a:pt x="120" y="178"/>
                    <a:pt x="122" y="180"/>
                    <a:pt x="120" y="183"/>
                  </a:cubicBezTo>
                  <a:cubicBezTo>
                    <a:pt x="120" y="184"/>
                    <a:pt x="118" y="185"/>
                    <a:pt x="117" y="186"/>
                  </a:cubicBezTo>
                  <a:cubicBezTo>
                    <a:pt x="116" y="187"/>
                    <a:pt x="116" y="188"/>
                    <a:pt x="115" y="190"/>
                  </a:cubicBezTo>
                  <a:cubicBezTo>
                    <a:pt x="114" y="195"/>
                    <a:pt x="113" y="199"/>
                    <a:pt x="110" y="202"/>
                  </a:cubicBezTo>
                  <a:cubicBezTo>
                    <a:pt x="110" y="202"/>
                    <a:pt x="110" y="202"/>
                    <a:pt x="110" y="202"/>
                  </a:cubicBezTo>
                  <a:cubicBezTo>
                    <a:pt x="104" y="199"/>
                    <a:pt x="102" y="197"/>
                    <a:pt x="95" y="196"/>
                  </a:cubicBezTo>
                  <a:cubicBezTo>
                    <a:pt x="86" y="198"/>
                    <a:pt x="86" y="198"/>
                    <a:pt x="86" y="198"/>
                  </a:cubicBezTo>
                  <a:cubicBezTo>
                    <a:pt x="82" y="197"/>
                    <a:pt x="80" y="197"/>
                    <a:pt x="76" y="197"/>
                  </a:cubicBezTo>
                  <a:cubicBezTo>
                    <a:pt x="76" y="193"/>
                    <a:pt x="76" y="190"/>
                    <a:pt x="74" y="186"/>
                  </a:cubicBezTo>
                  <a:cubicBezTo>
                    <a:pt x="73" y="185"/>
                    <a:pt x="72" y="183"/>
                    <a:pt x="70" y="183"/>
                  </a:cubicBezTo>
                  <a:cubicBezTo>
                    <a:pt x="64" y="183"/>
                    <a:pt x="63" y="189"/>
                    <a:pt x="57" y="192"/>
                  </a:cubicBezTo>
                  <a:cubicBezTo>
                    <a:pt x="55" y="193"/>
                    <a:pt x="52" y="193"/>
                    <a:pt x="49" y="194"/>
                  </a:cubicBezTo>
                  <a:cubicBezTo>
                    <a:pt x="47" y="195"/>
                    <a:pt x="46" y="196"/>
                    <a:pt x="43" y="196"/>
                  </a:cubicBezTo>
                  <a:cubicBezTo>
                    <a:pt x="42" y="196"/>
                    <a:pt x="42" y="194"/>
                    <a:pt x="41" y="193"/>
                  </a:cubicBezTo>
                  <a:cubicBezTo>
                    <a:pt x="40" y="190"/>
                    <a:pt x="39" y="188"/>
                    <a:pt x="38" y="185"/>
                  </a:cubicBezTo>
                  <a:cubicBezTo>
                    <a:pt x="37" y="182"/>
                    <a:pt x="38" y="180"/>
                    <a:pt x="37" y="177"/>
                  </a:cubicBezTo>
                  <a:cubicBezTo>
                    <a:pt x="37" y="175"/>
                    <a:pt x="36" y="175"/>
                    <a:pt x="35" y="173"/>
                  </a:cubicBezTo>
                  <a:cubicBezTo>
                    <a:pt x="34" y="169"/>
                    <a:pt x="34" y="166"/>
                    <a:pt x="33" y="161"/>
                  </a:cubicBezTo>
                  <a:cubicBezTo>
                    <a:pt x="33" y="158"/>
                    <a:pt x="34" y="156"/>
                    <a:pt x="33" y="153"/>
                  </a:cubicBezTo>
                  <a:cubicBezTo>
                    <a:pt x="33" y="151"/>
                    <a:pt x="32" y="149"/>
                    <a:pt x="31" y="149"/>
                  </a:cubicBezTo>
                  <a:cubicBezTo>
                    <a:pt x="25" y="149"/>
                    <a:pt x="22" y="154"/>
                    <a:pt x="16" y="154"/>
                  </a:cubicBezTo>
                  <a:cubicBezTo>
                    <a:pt x="16" y="154"/>
                    <a:pt x="16" y="154"/>
                    <a:pt x="16" y="154"/>
                  </a:cubicBezTo>
                  <a:cubicBezTo>
                    <a:pt x="16" y="153"/>
                    <a:pt x="16" y="153"/>
                    <a:pt x="16" y="151"/>
                  </a:cubicBezTo>
                  <a:cubicBezTo>
                    <a:pt x="16" y="142"/>
                    <a:pt x="18" y="136"/>
                    <a:pt x="18" y="126"/>
                  </a:cubicBezTo>
                  <a:cubicBezTo>
                    <a:pt x="18" y="122"/>
                    <a:pt x="16" y="118"/>
                    <a:pt x="13" y="115"/>
                  </a:cubicBezTo>
                  <a:cubicBezTo>
                    <a:pt x="11" y="113"/>
                    <a:pt x="10" y="111"/>
                    <a:pt x="8" y="109"/>
                  </a:cubicBezTo>
                  <a:cubicBezTo>
                    <a:pt x="6" y="108"/>
                    <a:pt x="5" y="107"/>
                    <a:pt x="4" y="105"/>
                  </a:cubicBezTo>
                  <a:cubicBezTo>
                    <a:pt x="2" y="104"/>
                    <a:pt x="0" y="104"/>
                    <a:pt x="0" y="102"/>
                  </a:cubicBezTo>
                  <a:cubicBezTo>
                    <a:pt x="0" y="99"/>
                    <a:pt x="3" y="98"/>
                    <a:pt x="5" y="96"/>
                  </a:cubicBezTo>
                  <a:cubicBezTo>
                    <a:pt x="6" y="95"/>
                    <a:pt x="6" y="94"/>
                    <a:pt x="7" y="92"/>
                  </a:cubicBezTo>
                  <a:cubicBezTo>
                    <a:pt x="7" y="92"/>
                    <a:pt x="7" y="92"/>
                    <a:pt x="7" y="92"/>
                  </a:cubicBezTo>
                  <a:cubicBezTo>
                    <a:pt x="7" y="92"/>
                    <a:pt x="8" y="92"/>
                    <a:pt x="9" y="91"/>
                  </a:cubicBezTo>
                  <a:cubicBezTo>
                    <a:pt x="10" y="88"/>
                    <a:pt x="10" y="85"/>
                    <a:pt x="13" y="83"/>
                  </a:cubicBezTo>
                  <a:cubicBezTo>
                    <a:pt x="15" y="80"/>
                    <a:pt x="19" y="81"/>
                    <a:pt x="21" y="78"/>
                  </a:cubicBezTo>
                  <a:cubicBezTo>
                    <a:pt x="24" y="75"/>
                    <a:pt x="26" y="74"/>
                    <a:pt x="29" y="72"/>
                  </a:cubicBezTo>
                  <a:cubicBezTo>
                    <a:pt x="33" y="69"/>
                    <a:pt x="33" y="66"/>
                    <a:pt x="36" y="61"/>
                  </a:cubicBezTo>
                  <a:cubicBezTo>
                    <a:pt x="38" y="58"/>
                    <a:pt x="38" y="55"/>
                    <a:pt x="40" y="51"/>
                  </a:cubicBezTo>
                  <a:cubicBezTo>
                    <a:pt x="42" y="47"/>
                    <a:pt x="45" y="47"/>
                    <a:pt x="48" y="44"/>
                  </a:cubicBezTo>
                  <a:cubicBezTo>
                    <a:pt x="52" y="42"/>
                    <a:pt x="53" y="39"/>
                    <a:pt x="56" y="35"/>
                  </a:cubicBezTo>
                  <a:cubicBezTo>
                    <a:pt x="59" y="32"/>
                    <a:pt x="61" y="30"/>
                    <a:pt x="61" y="27"/>
                  </a:cubicBezTo>
                  <a:cubicBezTo>
                    <a:pt x="61" y="25"/>
                    <a:pt x="59" y="25"/>
                    <a:pt x="59" y="23"/>
                  </a:cubicBezTo>
                  <a:cubicBezTo>
                    <a:pt x="59" y="20"/>
                    <a:pt x="62" y="19"/>
                    <a:pt x="64" y="17"/>
                  </a:cubicBezTo>
                  <a:cubicBezTo>
                    <a:pt x="66" y="16"/>
                    <a:pt x="67" y="15"/>
                    <a:pt x="68" y="14"/>
                  </a:cubicBezTo>
                  <a:cubicBezTo>
                    <a:pt x="71" y="11"/>
                    <a:pt x="72" y="6"/>
                    <a:pt x="73" y="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22"/>
            <p:cNvSpPr>
              <a:spLocks/>
            </p:cNvSpPr>
            <p:nvPr/>
          </p:nvSpPr>
          <p:spPr bwMode="auto">
            <a:xfrm>
              <a:off x="5354638" y="3546475"/>
              <a:ext cx="396875" cy="523875"/>
            </a:xfrm>
            <a:custGeom>
              <a:avLst/>
              <a:gdLst/>
              <a:ahLst/>
              <a:cxnLst>
                <a:cxn ang="0">
                  <a:pos x="209" y="48"/>
                </a:cxn>
                <a:cxn ang="0">
                  <a:pos x="208" y="57"/>
                </a:cxn>
                <a:cxn ang="0">
                  <a:pos x="217" y="67"/>
                </a:cxn>
                <a:cxn ang="0">
                  <a:pos x="220" y="103"/>
                </a:cxn>
                <a:cxn ang="0">
                  <a:pos x="220" y="106"/>
                </a:cxn>
                <a:cxn ang="0">
                  <a:pos x="209" y="116"/>
                </a:cxn>
                <a:cxn ang="0">
                  <a:pos x="186" y="120"/>
                </a:cxn>
                <a:cxn ang="0">
                  <a:pos x="175" y="124"/>
                </a:cxn>
                <a:cxn ang="0">
                  <a:pos x="163" y="133"/>
                </a:cxn>
                <a:cxn ang="0">
                  <a:pos x="156" y="158"/>
                </a:cxn>
                <a:cxn ang="0">
                  <a:pos x="149" y="168"/>
                </a:cxn>
                <a:cxn ang="0">
                  <a:pos x="138" y="173"/>
                </a:cxn>
                <a:cxn ang="0">
                  <a:pos x="135" y="189"/>
                </a:cxn>
                <a:cxn ang="0">
                  <a:pos x="130" y="197"/>
                </a:cxn>
                <a:cxn ang="0">
                  <a:pos x="129" y="207"/>
                </a:cxn>
                <a:cxn ang="0">
                  <a:pos x="118" y="220"/>
                </a:cxn>
                <a:cxn ang="0">
                  <a:pos x="112" y="239"/>
                </a:cxn>
                <a:cxn ang="0">
                  <a:pos x="105" y="257"/>
                </a:cxn>
                <a:cxn ang="0">
                  <a:pos x="109" y="275"/>
                </a:cxn>
                <a:cxn ang="0">
                  <a:pos x="102" y="284"/>
                </a:cxn>
                <a:cxn ang="0">
                  <a:pos x="88" y="286"/>
                </a:cxn>
                <a:cxn ang="0">
                  <a:pos x="77" y="279"/>
                </a:cxn>
                <a:cxn ang="0">
                  <a:pos x="64" y="285"/>
                </a:cxn>
                <a:cxn ang="0">
                  <a:pos x="36" y="293"/>
                </a:cxn>
                <a:cxn ang="0">
                  <a:pos x="36" y="282"/>
                </a:cxn>
                <a:cxn ang="0">
                  <a:pos x="45" y="262"/>
                </a:cxn>
                <a:cxn ang="0">
                  <a:pos x="48" y="251"/>
                </a:cxn>
                <a:cxn ang="0">
                  <a:pos x="36" y="251"/>
                </a:cxn>
                <a:cxn ang="0">
                  <a:pos x="17" y="248"/>
                </a:cxn>
                <a:cxn ang="0">
                  <a:pos x="14" y="236"/>
                </a:cxn>
                <a:cxn ang="0">
                  <a:pos x="23" y="210"/>
                </a:cxn>
                <a:cxn ang="0">
                  <a:pos x="10" y="170"/>
                </a:cxn>
                <a:cxn ang="0">
                  <a:pos x="2" y="142"/>
                </a:cxn>
                <a:cxn ang="0">
                  <a:pos x="14" y="112"/>
                </a:cxn>
                <a:cxn ang="0">
                  <a:pos x="28" y="96"/>
                </a:cxn>
                <a:cxn ang="0">
                  <a:pos x="29" y="80"/>
                </a:cxn>
                <a:cxn ang="0">
                  <a:pos x="24" y="70"/>
                </a:cxn>
                <a:cxn ang="0">
                  <a:pos x="21" y="58"/>
                </a:cxn>
                <a:cxn ang="0">
                  <a:pos x="27" y="50"/>
                </a:cxn>
                <a:cxn ang="0">
                  <a:pos x="59" y="40"/>
                </a:cxn>
                <a:cxn ang="0">
                  <a:pos x="72" y="30"/>
                </a:cxn>
                <a:cxn ang="0">
                  <a:pos x="84" y="21"/>
                </a:cxn>
                <a:cxn ang="0">
                  <a:pos x="107" y="25"/>
                </a:cxn>
                <a:cxn ang="0">
                  <a:pos x="117" y="21"/>
                </a:cxn>
                <a:cxn ang="0">
                  <a:pos x="132" y="13"/>
                </a:cxn>
                <a:cxn ang="0">
                  <a:pos x="153" y="0"/>
                </a:cxn>
                <a:cxn ang="0">
                  <a:pos x="145" y="26"/>
                </a:cxn>
                <a:cxn ang="0">
                  <a:pos x="168" y="12"/>
                </a:cxn>
                <a:cxn ang="0">
                  <a:pos x="168" y="20"/>
                </a:cxn>
                <a:cxn ang="0">
                  <a:pos x="189" y="26"/>
                </a:cxn>
                <a:cxn ang="0">
                  <a:pos x="205" y="32"/>
                </a:cxn>
              </a:cxnLst>
              <a:rect l="0" t="0" r="r" b="b"/>
              <a:pathLst>
                <a:path w="222" h="293">
                  <a:moveTo>
                    <a:pt x="211" y="44"/>
                  </a:moveTo>
                  <a:cubicBezTo>
                    <a:pt x="210" y="46"/>
                    <a:pt x="210" y="47"/>
                    <a:pt x="209" y="48"/>
                  </a:cubicBezTo>
                  <a:cubicBezTo>
                    <a:pt x="207" y="50"/>
                    <a:pt x="204" y="51"/>
                    <a:pt x="204" y="54"/>
                  </a:cubicBezTo>
                  <a:cubicBezTo>
                    <a:pt x="204" y="56"/>
                    <a:pt x="206" y="56"/>
                    <a:pt x="208" y="57"/>
                  </a:cubicBezTo>
                  <a:cubicBezTo>
                    <a:pt x="209" y="59"/>
                    <a:pt x="210" y="60"/>
                    <a:pt x="212" y="61"/>
                  </a:cubicBezTo>
                  <a:cubicBezTo>
                    <a:pt x="214" y="63"/>
                    <a:pt x="215" y="65"/>
                    <a:pt x="217" y="67"/>
                  </a:cubicBezTo>
                  <a:cubicBezTo>
                    <a:pt x="220" y="70"/>
                    <a:pt x="222" y="74"/>
                    <a:pt x="222" y="78"/>
                  </a:cubicBezTo>
                  <a:cubicBezTo>
                    <a:pt x="222" y="88"/>
                    <a:pt x="220" y="94"/>
                    <a:pt x="220" y="103"/>
                  </a:cubicBezTo>
                  <a:cubicBezTo>
                    <a:pt x="220" y="105"/>
                    <a:pt x="220" y="105"/>
                    <a:pt x="220" y="106"/>
                  </a:cubicBezTo>
                  <a:cubicBezTo>
                    <a:pt x="220" y="106"/>
                    <a:pt x="220" y="106"/>
                    <a:pt x="220" y="106"/>
                  </a:cubicBezTo>
                  <a:cubicBezTo>
                    <a:pt x="218" y="109"/>
                    <a:pt x="217" y="109"/>
                    <a:pt x="215" y="111"/>
                  </a:cubicBezTo>
                  <a:cubicBezTo>
                    <a:pt x="213" y="113"/>
                    <a:pt x="212" y="115"/>
                    <a:pt x="209" y="116"/>
                  </a:cubicBezTo>
                  <a:cubicBezTo>
                    <a:pt x="205" y="117"/>
                    <a:pt x="203" y="117"/>
                    <a:pt x="199" y="118"/>
                  </a:cubicBezTo>
                  <a:cubicBezTo>
                    <a:pt x="194" y="119"/>
                    <a:pt x="191" y="120"/>
                    <a:pt x="186" y="120"/>
                  </a:cubicBezTo>
                  <a:cubicBezTo>
                    <a:pt x="184" y="120"/>
                    <a:pt x="183" y="119"/>
                    <a:pt x="181" y="119"/>
                  </a:cubicBezTo>
                  <a:cubicBezTo>
                    <a:pt x="178" y="119"/>
                    <a:pt x="177" y="122"/>
                    <a:pt x="175" y="124"/>
                  </a:cubicBezTo>
                  <a:cubicBezTo>
                    <a:pt x="173" y="125"/>
                    <a:pt x="172" y="126"/>
                    <a:pt x="171" y="127"/>
                  </a:cubicBezTo>
                  <a:cubicBezTo>
                    <a:pt x="168" y="130"/>
                    <a:pt x="167" y="132"/>
                    <a:pt x="163" y="133"/>
                  </a:cubicBezTo>
                  <a:cubicBezTo>
                    <a:pt x="161" y="133"/>
                    <a:pt x="160" y="133"/>
                    <a:pt x="158" y="133"/>
                  </a:cubicBezTo>
                  <a:cubicBezTo>
                    <a:pt x="157" y="143"/>
                    <a:pt x="159" y="149"/>
                    <a:pt x="156" y="158"/>
                  </a:cubicBezTo>
                  <a:cubicBezTo>
                    <a:pt x="156" y="160"/>
                    <a:pt x="155" y="160"/>
                    <a:pt x="154" y="162"/>
                  </a:cubicBezTo>
                  <a:cubicBezTo>
                    <a:pt x="153" y="165"/>
                    <a:pt x="152" y="168"/>
                    <a:pt x="149" y="168"/>
                  </a:cubicBezTo>
                  <a:cubicBezTo>
                    <a:pt x="146" y="169"/>
                    <a:pt x="143" y="167"/>
                    <a:pt x="141" y="169"/>
                  </a:cubicBezTo>
                  <a:cubicBezTo>
                    <a:pt x="139" y="170"/>
                    <a:pt x="139" y="172"/>
                    <a:pt x="138" y="173"/>
                  </a:cubicBezTo>
                  <a:cubicBezTo>
                    <a:pt x="137" y="175"/>
                    <a:pt x="135" y="176"/>
                    <a:pt x="135" y="179"/>
                  </a:cubicBezTo>
                  <a:cubicBezTo>
                    <a:pt x="135" y="189"/>
                    <a:pt x="135" y="189"/>
                    <a:pt x="135" y="189"/>
                  </a:cubicBezTo>
                  <a:cubicBezTo>
                    <a:pt x="135" y="191"/>
                    <a:pt x="134" y="193"/>
                    <a:pt x="132" y="195"/>
                  </a:cubicBezTo>
                  <a:cubicBezTo>
                    <a:pt x="132" y="196"/>
                    <a:pt x="130" y="196"/>
                    <a:pt x="130" y="197"/>
                  </a:cubicBezTo>
                  <a:cubicBezTo>
                    <a:pt x="130" y="199"/>
                    <a:pt x="131" y="201"/>
                    <a:pt x="130" y="203"/>
                  </a:cubicBezTo>
                  <a:cubicBezTo>
                    <a:pt x="130" y="205"/>
                    <a:pt x="129" y="206"/>
                    <a:pt x="129" y="207"/>
                  </a:cubicBezTo>
                  <a:cubicBezTo>
                    <a:pt x="128" y="210"/>
                    <a:pt x="128" y="213"/>
                    <a:pt x="127" y="215"/>
                  </a:cubicBezTo>
                  <a:cubicBezTo>
                    <a:pt x="125" y="219"/>
                    <a:pt x="121" y="218"/>
                    <a:pt x="118" y="220"/>
                  </a:cubicBezTo>
                  <a:cubicBezTo>
                    <a:pt x="115" y="222"/>
                    <a:pt x="116" y="225"/>
                    <a:pt x="115" y="228"/>
                  </a:cubicBezTo>
                  <a:cubicBezTo>
                    <a:pt x="114" y="233"/>
                    <a:pt x="113" y="235"/>
                    <a:pt x="112" y="239"/>
                  </a:cubicBezTo>
                  <a:cubicBezTo>
                    <a:pt x="112" y="243"/>
                    <a:pt x="111" y="245"/>
                    <a:pt x="110" y="248"/>
                  </a:cubicBezTo>
                  <a:cubicBezTo>
                    <a:pt x="108" y="252"/>
                    <a:pt x="108" y="254"/>
                    <a:pt x="105" y="257"/>
                  </a:cubicBezTo>
                  <a:cubicBezTo>
                    <a:pt x="105" y="258"/>
                    <a:pt x="103" y="258"/>
                    <a:pt x="103" y="259"/>
                  </a:cubicBezTo>
                  <a:cubicBezTo>
                    <a:pt x="103" y="266"/>
                    <a:pt x="106" y="269"/>
                    <a:pt x="109" y="275"/>
                  </a:cubicBezTo>
                  <a:cubicBezTo>
                    <a:pt x="109" y="275"/>
                    <a:pt x="109" y="275"/>
                    <a:pt x="109" y="275"/>
                  </a:cubicBezTo>
                  <a:cubicBezTo>
                    <a:pt x="105" y="277"/>
                    <a:pt x="104" y="280"/>
                    <a:pt x="102" y="284"/>
                  </a:cubicBezTo>
                  <a:cubicBezTo>
                    <a:pt x="101" y="287"/>
                    <a:pt x="101" y="290"/>
                    <a:pt x="98" y="290"/>
                  </a:cubicBezTo>
                  <a:cubicBezTo>
                    <a:pt x="94" y="290"/>
                    <a:pt x="91" y="288"/>
                    <a:pt x="88" y="286"/>
                  </a:cubicBezTo>
                  <a:cubicBezTo>
                    <a:pt x="86" y="285"/>
                    <a:pt x="84" y="284"/>
                    <a:pt x="82" y="282"/>
                  </a:cubicBezTo>
                  <a:cubicBezTo>
                    <a:pt x="80" y="281"/>
                    <a:pt x="79" y="279"/>
                    <a:pt x="77" y="279"/>
                  </a:cubicBezTo>
                  <a:cubicBezTo>
                    <a:pt x="72" y="279"/>
                    <a:pt x="70" y="282"/>
                    <a:pt x="66" y="284"/>
                  </a:cubicBezTo>
                  <a:cubicBezTo>
                    <a:pt x="65" y="285"/>
                    <a:pt x="64" y="285"/>
                    <a:pt x="64" y="285"/>
                  </a:cubicBezTo>
                  <a:cubicBezTo>
                    <a:pt x="56" y="288"/>
                    <a:pt x="52" y="290"/>
                    <a:pt x="44" y="291"/>
                  </a:cubicBezTo>
                  <a:cubicBezTo>
                    <a:pt x="41" y="292"/>
                    <a:pt x="39" y="293"/>
                    <a:pt x="36" y="293"/>
                  </a:cubicBezTo>
                  <a:cubicBezTo>
                    <a:pt x="34" y="293"/>
                    <a:pt x="33" y="291"/>
                    <a:pt x="33" y="289"/>
                  </a:cubicBezTo>
                  <a:cubicBezTo>
                    <a:pt x="33" y="287"/>
                    <a:pt x="35" y="285"/>
                    <a:pt x="36" y="282"/>
                  </a:cubicBezTo>
                  <a:cubicBezTo>
                    <a:pt x="37" y="280"/>
                    <a:pt x="37" y="277"/>
                    <a:pt x="38" y="274"/>
                  </a:cubicBezTo>
                  <a:cubicBezTo>
                    <a:pt x="39" y="269"/>
                    <a:pt x="42" y="267"/>
                    <a:pt x="45" y="262"/>
                  </a:cubicBezTo>
                  <a:cubicBezTo>
                    <a:pt x="47" y="260"/>
                    <a:pt x="50" y="259"/>
                    <a:pt x="50" y="256"/>
                  </a:cubicBezTo>
                  <a:cubicBezTo>
                    <a:pt x="50" y="254"/>
                    <a:pt x="49" y="253"/>
                    <a:pt x="48" y="251"/>
                  </a:cubicBezTo>
                  <a:cubicBezTo>
                    <a:pt x="47" y="249"/>
                    <a:pt x="48" y="247"/>
                    <a:pt x="46" y="247"/>
                  </a:cubicBezTo>
                  <a:cubicBezTo>
                    <a:pt x="42" y="247"/>
                    <a:pt x="40" y="250"/>
                    <a:pt x="36" y="251"/>
                  </a:cubicBezTo>
                  <a:cubicBezTo>
                    <a:pt x="32" y="252"/>
                    <a:pt x="30" y="252"/>
                    <a:pt x="26" y="252"/>
                  </a:cubicBezTo>
                  <a:cubicBezTo>
                    <a:pt x="23" y="252"/>
                    <a:pt x="20" y="250"/>
                    <a:pt x="17" y="248"/>
                  </a:cubicBezTo>
                  <a:cubicBezTo>
                    <a:pt x="17" y="248"/>
                    <a:pt x="17" y="248"/>
                    <a:pt x="17" y="248"/>
                  </a:cubicBezTo>
                  <a:cubicBezTo>
                    <a:pt x="16" y="243"/>
                    <a:pt x="14" y="241"/>
                    <a:pt x="14" y="236"/>
                  </a:cubicBezTo>
                  <a:cubicBezTo>
                    <a:pt x="14" y="228"/>
                    <a:pt x="18" y="223"/>
                    <a:pt x="21" y="216"/>
                  </a:cubicBezTo>
                  <a:cubicBezTo>
                    <a:pt x="22" y="214"/>
                    <a:pt x="23" y="212"/>
                    <a:pt x="23" y="210"/>
                  </a:cubicBezTo>
                  <a:cubicBezTo>
                    <a:pt x="23" y="200"/>
                    <a:pt x="23" y="200"/>
                    <a:pt x="23" y="200"/>
                  </a:cubicBezTo>
                  <a:cubicBezTo>
                    <a:pt x="23" y="187"/>
                    <a:pt x="10" y="183"/>
                    <a:pt x="10" y="170"/>
                  </a:cubicBezTo>
                  <a:cubicBezTo>
                    <a:pt x="10" y="160"/>
                    <a:pt x="10" y="160"/>
                    <a:pt x="10" y="160"/>
                  </a:cubicBezTo>
                  <a:cubicBezTo>
                    <a:pt x="10" y="152"/>
                    <a:pt x="5" y="149"/>
                    <a:pt x="2" y="142"/>
                  </a:cubicBezTo>
                  <a:cubicBezTo>
                    <a:pt x="0" y="138"/>
                    <a:pt x="0" y="135"/>
                    <a:pt x="0" y="130"/>
                  </a:cubicBezTo>
                  <a:cubicBezTo>
                    <a:pt x="0" y="121"/>
                    <a:pt x="8" y="119"/>
                    <a:pt x="14" y="112"/>
                  </a:cubicBezTo>
                  <a:cubicBezTo>
                    <a:pt x="17" y="108"/>
                    <a:pt x="20" y="107"/>
                    <a:pt x="23" y="103"/>
                  </a:cubicBezTo>
                  <a:cubicBezTo>
                    <a:pt x="25" y="101"/>
                    <a:pt x="26" y="98"/>
                    <a:pt x="28" y="96"/>
                  </a:cubicBezTo>
                  <a:cubicBezTo>
                    <a:pt x="30" y="95"/>
                    <a:pt x="32" y="96"/>
                    <a:pt x="32" y="94"/>
                  </a:cubicBezTo>
                  <a:cubicBezTo>
                    <a:pt x="32" y="88"/>
                    <a:pt x="31" y="85"/>
                    <a:pt x="29" y="80"/>
                  </a:cubicBezTo>
                  <a:cubicBezTo>
                    <a:pt x="28" y="78"/>
                    <a:pt x="27" y="78"/>
                    <a:pt x="26" y="76"/>
                  </a:cubicBezTo>
                  <a:cubicBezTo>
                    <a:pt x="25" y="74"/>
                    <a:pt x="25" y="72"/>
                    <a:pt x="24" y="70"/>
                  </a:cubicBezTo>
                  <a:cubicBezTo>
                    <a:pt x="23" y="67"/>
                    <a:pt x="21" y="65"/>
                    <a:pt x="21" y="61"/>
                  </a:cubicBezTo>
                  <a:cubicBezTo>
                    <a:pt x="21" y="60"/>
                    <a:pt x="21" y="59"/>
                    <a:pt x="21" y="58"/>
                  </a:cubicBezTo>
                  <a:cubicBezTo>
                    <a:pt x="21" y="58"/>
                    <a:pt x="21" y="58"/>
                    <a:pt x="21" y="58"/>
                  </a:cubicBezTo>
                  <a:cubicBezTo>
                    <a:pt x="24" y="55"/>
                    <a:pt x="24" y="52"/>
                    <a:pt x="27" y="50"/>
                  </a:cubicBezTo>
                  <a:cubicBezTo>
                    <a:pt x="31" y="48"/>
                    <a:pt x="34" y="47"/>
                    <a:pt x="39" y="46"/>
                  </a:cubicBezTo>
                  <a:cubicBezTo>
                    <a:pt x="47" y="45"/>
                    <a:pt x="51" y="43"/>
                    <a:pt x="59" y="40"/>
                  </a:cubicBezTo>
                  <a:cubicBezTo>
                    <a:pt x="64" y="38"/>
                    <a:pt x="67" y="36"/>
                    <a:pt x="71" y="32"/>
                  </a:cubicBezTo>
                  <a:cubicBezTo>
                    <a:pt x="71" y="32"/>
                    <a:pt x="71" y="31"/>
                    <a:pt x="72" y="30"/>
                  </a:cubicBezTo>
                  <a:cubicBezTo>
                    <a:pt x="74" y="29"/>
                    <a:pt x="76" y="31"/>
                    <a:pt x="78" y="30"/>
                  </a:cubicBezTo>
                  <a:cubicBezTo>
                    <a:pt x="82" y="29"/>
                    <a:pt x="81" y="25"/>
                    <a:pt x="84" y="21"/>
                  </a:cubicBezTo>
                  <a:cubicBezTo>
                    <a:pt x="86" y="19"/>
                    <a:pt x="88" y="18"/>
                    <a:pt x="92" y="18"/>
                  </a:cubicBezTo>
                  <a:cubicBezTo>
                    <a:pt x="98" y="18"/>
                    <a:pt x="100" y="25"/>
                    <a:pt x="107" y="25"/>
                  </a:cubicBezTo>
                  <a:cubicBezTo>
                    <a:pt x="111" y="25"/>
                    <a:pt x="113" y="24"/>
                    <a:pt x="117" y="21"/>
                  </a:cubicBezTo>
                  <a:cubicBezTo>
                    <a:pt x="117" y="21"/>
                    <a:pt x="117" y="21"/>
                    <a:pt x="117" y="21"/>
                  </a:cubicBezTo>
                  <a:cubicBezTo>
                    <a:pt x="122" y="21"/>
                    <a:pt x="124" y="19"/>
                    <a:pt x="128" y="17"/>
                  </a:cubicBezTo>
                  <a:cubicBezTo>
                    <a:pt x="130" y="16"/>
                    <a:pt x="131" y="14"/>
                    <a:pt x="132" y="13"/>
                  </a:cubicBezTo>
                  <a:cubicBezTo>
                    <a:pt x="137" y="11"/>
                    <a:pt x="140" y="9"/>
                    <a:pt x="144" y="6"/>
                  </a:cubicBezTo>
                  <a:cubicBezTo>
                    <a:pt x="148" y="4"/>
                    <a:pt x="149" y="1"/>
                    <a:pt x="153" y="0"/>
                  </a:cubicBezTo>
                  <a:cubicBezTo>
                    <a:pt x="153" y="4"/>
                    <a:pt x="151" y="7"/>
                    <a:pt x="150" y="10"/>
                  </a:cubicBezTo>
                  <a:cubicBezTo>
                    <a:pt x="147" y="16"/>
                    <a:pt x="146" y="20"/>
                    <a:pt x="145" y="26"/>
                  </a:cubicBezTo>
                  <a:cubicBezTo>
                    <a:pt x="147" y="28"/>
                    <a:pt x="147" y="28"/>
                    <a:pt x="147" y="28"/>
                  </a:cubicBezTo>
                  <a:cubicBezTo>
                    <a:pt x="153" y="20"/>
                    <a:pt x="158" y="15"/>
                    <a:pt x="168" y="12"/>
                  </a:cubicBezTo>
                  <a:cubicBezTo>
                    <a:pt x="169" y="14"/>
                    <a:pt x="169" y="15"/>
                    <a:pt x="169" y="16"/>
                  </a:cubicBezTo>
                  <a:cubicBezTo>
                    <a:pt x="169" y="18"/>
                    <a:pt x="168" y="19"/>
                    <a:pt x="168" y="20"/>
                  </a:cubicBezTo>
                  <a:cubicBezTo>
                    <a:pt x="169" y="23"/>
                    <a:pt x="172" y="22"/>
                    <a:pt x="174" y="23"/>
                  </a:cubicBezTo>
                  <a:cubicBezTo>
                    <a:pt x="180" y="24"/>
                    <a:pt x="183" y="26"/>
                    <a:pt x="189" y="26"/>
                  </a:cubicBezTo>
                  <a:cubicBezTo>
                    <a:pt x="193" y="26"/>
                    <a:pt x="195" y="27"/>
                    <a:pt x="199" y="28"/>
                  </a:cubicBezTo>
                  <a:cubicBezTo>
                    <a:pt x="201" y="30"/>
                    <a:pt x="203" y="30"/>
                    <a:pt x="205" y="32"/>
                  </a:cubicBezTo>
                  <a:cubicBezTo>
                    <a:pt x="208" y="36"/>
                    <a:pt x="209" y="40"/>
                    <a:pt x="211" y="4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23"/>
            <p:cNvSpPr>
              <a:spLocks/>
            </p:cNvSpPr>
            <p:nvPr/>
          </p:nvSpPr>
          <p:spPr bwMode="auto">
            <a:xfrm>
              <a:off x="4659313" y="3351213"/>
              <a:ext cx="404813" cy="382588"/>
            </a:xfrm>
            <a:custGeom>
              <a:avLst/>
              <a:gdLst/>
              <a:ahLst/>
              <a:cxnLst>
                <a:cxn ang="0">
                  <a:pos x="163" y="6"/>
                </a:cxn>
                <a:cxn ang="0">
                  <a:pos x="183" y="20"/>
                </a:cxn>
                <a:cxn ang="0">
                  <a:pos x="188" y="23"/>
                </a:cxn>
                <a:cxn ang="0">
                  <a:pos x="201" y="27"/>
                </a:cxn>
                <a:cxn ang="0">
                  <a:pos x="213" y="35"/>
                </a:cxn>
                <a:cxn ang="0">
                  <a:pos x="226" y="42"/>
                </a:cxn>
                <a:cxn ang="0">
                  <a:pos x="220" y="59"/>
                </a:cxn>
                <a:cxn ang="0">
                  <a:pos x="198" y="83"/>
                </a:cxn>
                <a:cxn ang="0">
                  <a:pos x="170" y="87"/>
                </a:cxn>
                <a:cxn ang="0">
                  <a:pos x="150" y="95"/>
                </a:cxn>
                <a:cxn ang="0">
                  <a:pos x="154" y="114"/>
                </a:cxn>
                <a:cxn ang="0">
                  <a:pos x="157" y="134"/>
                </a:cxn>
                <a:cxn ang="0">
                  <a:pos x="172" y="156"/>
                </a:cxn>
                <a:cxn ang="0">
                  <a:pos x="179" y="161"/>
                </a:cxn>
                <a:cxn ang="0">
                  <a:pos x="188" y="163"/>
                </a:cxn>
                <a:cxn ang="0">
                  <a:pos x="189" y="189"/>
                </a:cxn>
                <a:cxn ang="0">
                  <a:pos x="191" y="199"/>
                </a:cxn>
                <a:cxn ang="0">
                  <a:pos x="173" y="214"/>
                </a:cxn>
                <a:cxn ang="0">
                  <a:pos x="154" y="194"/>
                </a:cxn>
                <a:cxn ang="0">
                  <a:pos x="128" y="188"/>
                </a:cxn>
                <a:cxn ang="0">
                  <a:pos x="93" y="186"/>
                </a:cxn>
                <a:cxn ang="0">
                  <a:pos x="59" y="190"/>
                </a:cxn>
                <a:cxn ang="0">
                  <a:pos x="45" y="175"/>
                </a:cxn>
                <a:cxn ang="0">
                  <a:pos x="22" y="161"/>
                </a:cxn>
                <a:cxn ang="0">
                  <a:pos x="5" y="148"/>
                </a:cxn>
                <a:cxn ang="0">
                  <a:pos x="13" y="129"/>
                </a:cxn>
                <a:cxn ang="0">
                  <a:pos x="24" y="121"/>
                </a:cxn>
                <a:cxn ang="0">
                  <a:pos x="22" y="104"/>
                </a:cxn>
                <a:cxn ang="0">
                  <a:pos x="51" y="105"/>
                </a:cxn>
                <a:cxn ang="0">
                  <a:pos x="63" y="105"/>
                </a:cxn>
                <a:cxn ang="0">
                  <a:pos x="80" y="114"/>
                </a:cxn>
                <a:cxn ang="0">
                  <a:pos x="93" y="104"/>
                </a:cxn>
                <a:cxn ang="0">
                  <a:pos x="103" y="81"/>
                </a:cxn>
                <a:cxn ang="0">
                  <a:pos x="106" y="73"/>
                </a:cxn>
                <a:cxn ang="0">
                  <a:pos x="119" y="74"/>
                </a:cxn>
                <a:cxn ang="0">
                  <a:pos x="131" y="48"/>
                </a:cxn>
                <a:cxn ang="0">
                  <a:pos x="152" y="26"/>
                </a:cxn>
                <a:cxn ang="0">
                  <a:pos x="145" y="10"/>
                </a:cxn>
              </a:cxnLst>
              <a:rect l="0" t="0" r="r" b="b"/>
              <a:pathLst>
                <a:path w="226" h="214">
                  <a:moveTo>
                    <a:pt x="148" y="0"/>
                  </a:moveTo>
                  <a:cubicBezTo>
                    <a:pt x="154" y="0"/>
                    <a:pt x="158" y="3"/>
                    <a:pt x="163" y="6"/>
                  </a:cubicBezTo>
                  <a:cubicBezTo>
                    <a:pt x="168" y="10"/>
                    <a:pt x="172" y="11"/>
                    <a:pt x="177" y="15"/>
                  </a:cubicBezTo>
                  <a:cubicBezTo>
                    <a:pt x="180" y="17"/>
                    <a:pt x="181" y="18"/>
                    <a:pt x="183" y="20"/>
                  </a:cubicBezTo>
                  <a:cubicBezTo>
                    <a:pt x="183" y="21"/>
                    <a:pt x="183" y="21"/>
                    <a:pt x="184" y="22"/>
                  </a:cubicBezTo>
                  <a:cubicBezTo>
                    <a:pt x="185" y="23"/>
                    <a:pt x="186" y="23"/>
                    <a:pt x="188" y="23"/>
                  </a:cubicBezTo>
                  <a:cubicBezTo>
                    <a:pt x="193" y="25"/>
                    <a:pt x="196" y="27"/>
                    <a:pt x="201" y="27"/>
                  </a:cubicBezTo>
                  <a:cubicBezTo>
                    <a:pt x="201" y="27"/>
                    <a:pt x="201" y="27"/>
                    <a:pt x="201" y="27"/>
                  </a:cubicBezTo>
                  <a:cubicBezTo>
                    <a:pt x="202" y="27"/>
                    <a:pt x="203" y="27"/>
                    <a:pt x="203" y="27"/>
                  </a:cubicBezTo>
                  <a:cubicBezTo>
                    <a:pt x="207" y="30"/>
                    <a:pt x="209" y="33"/>
                    <a:pt x="213" y="35"/>
                  </a:cubicBezTo>
                  <a:cubicBezTo>
                    <a:pt x="216" y="36"/>
                    <a:pt x="218" y="37"/>
                    <a:pt x="221" y="38"/>
                  </a:cubicBezTo>
                  <a:cubicBezTo>
                    <a:pt x="223" y="39"/>
                    <a:pt x="226" y="40"/>
                    <a:pt x="226" y="42"/>
                  </a:cubicBezTo>
                  <a:cubicBezTo>
                    <a:pt x="226" y="44"/>
                    <a:pt x="225" y="46"/>
                    <a:pt x="225" y="48"/>
                  </a:cubicBezTo>
                  <a:cubicBezTo>
                    <a:pt x="224" y="52"/>
                    <a:pt x="223" y="55"/>
                    <a:pt x="220" y="59"/>
                  </a:cubicBezTo>
                  <a:cubicBezTo>
                    <a:pt x="218" y="64"/>
                    <a:pt x="217" y="68"/>
                    <a:pt x="213" y="71"/>
                  </a:cubicBezTo>
                  <a:cubicBezTo>
                    <a:pt x="208" y="77"/>
                    <a:pt x="205" y="80"/>
                    <a:pt x="198" y="83"/>
                  </a:cubicBezTo>
                  <a:cubicBezTo>
                    <a:pt x="193" y="85"/>
                    <a:pt x="190" y="87"/>
                    <a:pt x="184" y="87"/>
                  </a:cubicBezTo>
                  <a:cubicBezTo>
                    <a:pt x="170" y="87"/>
                    <a:pt x="170" y="87"/>
                    <a:pt x="170" y="87"/>
                  </a:cubicBezTo>
                  <a:cubicBezTo>
                    <a:pt x="162" y="87"/>
                    <a:pt x="158" y="90"/>
                    <a:pt x="150" y="91"/>
                  </a:cubicBezTo>
                  <a:cubicBezTo>
                    <a:pt x="150" y="95"/>
                    <a:pt x="150" y="95"/>
                    <a:pt x="150" y="95"/>
                  </a:cubicBezTo>
                  <a:cubicBezTo>
                    <a:pt x="150" y="98"/>
                    <a:pt x="152" y="100"/>
                    <a:pt x="153" y="103"/>
                  </a:cubicBezTo>
                  <a:cubicBezTo>
                    <a:pt x="154" y="108"/>
                    <a:pt x="154" y="110"/>
                    <a:pt x="154" y="114"/>
                  </a:cubicBezTo>
                  <a:cubicBezTo>
                    <a:pt x="154" y="118"/>
                    <a:pt x="151" y="120"/>
                    <a:pt x="151" y="124"/>
                  </a:cubicBezTo>
                  <a:cubicBezTo>
                    <a:pt x="151" y="128"/>
                    <a:pt x="154" y="130"/>
                    <a:pt x="157" y="134"/>
                  </a:cubicBezTo>
                  <a:cubicBezTo>
                    <a:pt x="161" y="139"/>
                    <a:pt x="164" y="142"/>
                    <a:pt x="167" y="148"/>
                  </a:cubicBezTo>
                  <a:cubicBezTo>
                    <a:pt x="169" y="151"/>
                    <a:pt x="169" y="154"/>
                    <a:pt x="172" y="156"/>
                  </a:cubicBezTo>
                  <a:cubicBezTo>
                    <a:pt x="174" y="158"/>
                    <a:pt x="176" y="158"/>
                    <a:pt x="178" y="159"/>
                  </a:cubicBezTo>
                  <a:cubicBezTo>
                    <a:pt x="179" y="160"/>
                    <a:pt x="179" y="161"/>
                    <a:pt x="179" y="161"/>
                  </a:cubicBezTo>
                  <a:cubicBezTo>
                    <a:pt x="182" y="163"/>
                    <a:pt x="185" y="163"/>
                    <a:pt x="188" y="163"/>
                  </a:cubicBezTo>
                  <a:cubicBezTo>
                    <a:pt x="188" y="163"/>
                    <a:pt x="188" y="163"/>
                    <a:pt x="188" y="163"/>
                  </a:cubicBezTo>
                  <a:cubicBezTo>
                    <a:pt x="187" y="169"/>
                    <a:pt x="188" y="172"/>
                    <a:pt x="188" y="178"/>
                  </a:cubicBezTo>
                  <a:cubicBezTo>
                    <a:pt x="188" y="182"/>
                    <a:pt x="189" y="185"/>
                    <a:pt x="189" y="189"/>
                  </a:cubicBezTo>
                  <a:cubicBezTo>
                    <a:pt x="190" y="193"/>
                    <a:pt x="190" y="195"/>
                    <a:pt x="191" y="199"/>
                  </a:cubicBezTo>
                  <a:cubicBezTo>
                    <a:pt x="191" y="199"/>
                    <a:pt x="191" y="199"/>
                    <a:pt x="191" y="199"/>
                  </a:cubicBezTo>
                  <a:cubicBezTo>
                    <a:pt x="187" y="202"/>
                    <a:pt x="185" y="204"/>
                    <a:pt x="182" y="207"/>
                  </a:cubicBezTo>
                  <a:cubicBezTo>
                    <a:pt x="179" y="211"/>
                    <a:pt x="177" y="214"/>
                    <a:pt x="173" y="214"/>
                  </a:cubicBezTo>
                  <a:cubicBezTo>
                    <a:pt x="166" y="214"/>
                    <a:pt x="161" y="211"/>
                    <a:pt x="158" y="204"/>
                  </a:cubicBezTo>
                  <a:cubicBezTo>
                    <a:pt x="157" y="201"/>
                    <a:pt x="156" y="198"/>
                    <a:pt x="154" y="194"/>
                  </a:cubicBezTo>
                  <a:cubicBezTo>
                    <a:pt x="153" y="191"/>
                    <a:pt x="150" y="188"/>
                    <a:pt x="147" y="188"/>
                  </a:cubicBezTo>
                  <a:cubicBezTo>
                    <a:pt x="128" y="188"/>
                    <a:pt x="128" y="188"/>
                    <a:pt x="128" y="188"/>
                  </a:cubicBezTo>
                  <a:cubicBezTo>
                    <a:pt x="122" y="188"/>
                    <a:pt x="119" y="181"/>
                    <a:pt x="112" y="181"/>
                  </a:cubicBezTo>
                  <a:cubicBezTo>
                    <a:pt x="104" y="181"/>
                    <a:pt x="101" y="186"/>
                    <a:pt x="93" y="186"/>
                  </a:cubicBezTo>
                  <a:cubicBezTo>
                    <a:pt x="87" y="186"/>
                    <a:pt x="85" y="182"/>
                    <a:pt x="80" y="182"/>
                  </a:cubicBezTo>
                  <a:cubicBezTo>
                    <a:pt x="72" y="182"/>
                    <a:pt x="66" y="188"/>
                    <a:pt x="59" y="190"/>
                  </a:cubicBezTo>
                  <a:cubicBezTo>
                    <a:pt x="59" y="190"/>
                    <a:pt x="59" y="190"/>
                    <a:pt x="59" y="190"/>
                  </a:cubicBezTo>
                  <a:cubicBezTo>
                    <a:pt x="56" y="182"/>
                    <a:pt x="52" y="178"/>
                    <a:pt x="45" y="175"/>
                  </a:cubicBezTo>
                  <a:cubicBezTo>
                    <a:pt x="38" y="174"/>
                    <a:pt x="32" y="177"/>
                    <a:pt x="27" y="172"/>
                  </a:cubicBezTo>
                  <a:cubicBezTo>
                    <a:pt x="24" y="169"/>
                    <a:pt x="25" y="164"/>
                    <a:pt x="22" y="161"/>
                  </a:cubicBezTo>
                  <a:cubicBezTo>
                    <a:pt x="19" y="159"/>
                    <a:pt x="16" y="160"/>
                    <a:pt x="13" y="158"/>
                  </a:cubicBezTo>
                  <a:cubicBezTo>
                    <a:pt x="9" y="155"/>
                    <a:pt x="8" y="153"/>
                    <a:pt x="5" y="148"/>
                  </a:cubicBezTo>
                  <a:cubicBezTo>
                    <a:pt x="3" y="145"/>
                    <a:pt x="2" y="143"/>
                    <a:pt x="0" y="140"/>
                  </a:cubicBezTo>
                  <a:cubicBezTo>
                    <a:pt x="5" y="136"/>
                    <a:pt x="7" y="133"/>
                    <a:pt x="13" y="129"/>
                  </a:cubicBezTo>
                  <a:cubicBezTo>
                    <a:pt x="15" y="128"/>
                    <a:pt x="17" y="127"/>
                    <a:pt x="19" y="126"/>
                  </a:cubicBezTo>
                  <a:cubicBezTo>
                    <a:pt x="21" y="125"/>
                    <a:pt x="24" y="124"/>
                    <a:pt x="24" y="121"/>
                  </a:cubicBezTo>
                  <a:cubicBezTo>
                    <a:pt x="24" y="116"/>
                    <a:pt x="18" y="114"/>
                    <a:pt x="18" y="108"/>
                  </a:cubicBezTo>
                  <a:cubicBezTo>
                    <a:pt x="18" y="106"/>
                    <a:pt x="21" y="106"/>
                    <a:pt x="22" y="104"/>
                  </a:cubicBezTo>
                  <a:cubicBezTo>
                    <a:pt x="24" y="101"/>
                    <a:pt x="25" y="99"/>
                    <a:pt x="26" y="96"/>
                  </a:cubicBezTo>
                  <a:cubicBezTo>
                    <a:pt x="36" y="98"/>
                    <a:pt x="41" y="105"/>
                    <a:pt x="51" y="105"/>
                  </a:cubicBezTo>
                  <a:cubicBezTo>
                    <a:pt x="55" y="105"/>
                    <a:pt x="57" y="101"/>
                    <a:pt x="60" y="101"/>
                  </a:cubicBezTo>
                  <a:cubicBezTo>
                    <a:pt x="62" y="101"/>
                    <a:pt x="62" y="104"/>
                    <a:pt x="63" y="105"/>
                  </a:cubicBezTo>
                  <a:cubicBezTo>
                    <a:pt x="65" y="108"/>
                    <a:pt x="67" y="110"/>
                    <a:pt x="70" y="111"/>
                  </a:cubicBezTo>
                  <a:cubicBezTo>
                    <a:pt x="74" y="112"/>
                    <a:pt x="76" y="114"/>
                    <a:pt x="80" y="114"/>
                  </a:cubicBezTo>
                  <a:cubicBezTo>
                    <a:pt x="83" y="114"/>
                    <a:pt x="84" y="114"/>
                    <a:pt x="86" y="113"/>
                  </a:cubicBezTo>
                  <a:cubicBezTo>
                    <a:pt x="90" y="111"/>
                    <a:pt x="91" y="108"/>
                    <a:pt x="93" y="104"/>
                  </a:cubicBezTo>
                  <a:cubicBezTo>
                    <a:pt x="95" y="100"/>
                    <a:pt x="97" y="98"/>
                    <a:pt x="99" y="94"/>
                  </a:cubicBezTo>
                  <a:cubicBezTo>
                    <a:pt x="101" y="89"/>
                    <a:pt x="102" y="86"/>
                    <a:pt x="103" y="81"/>
                  </a:cubicBezTo>
                  <a:cubicBezTo>
                    <a:pt x="104" y="79"/>
                    <a:pt x="104" y="77"/>
                    <a:pt x="105" y="75"/>
                  </a:cubicBezTo>
                  <a:cubicBezTo>
                    <a:pt x="106" y="74"/>
                    <a:pt x="105" y="73"/>
                    <a:pt x="106" y="73"/>
                  </a:cubicBezTo>
                  <a:cubicBezTo>
                    <a:pt x="107" y="72"/>
                    <a:pt x="108" y="73"/>
                    <a:pt x="109" y="72"/>
                  </a:cubicBezTo>
                  <a:cubicBezTo>
                    <a:pt x="119" y="74"/>
                    <a:pt x="119" y="74"/>
                    <a:pt x="119" y="74"/>
                  </a:cubicBezTo>
                  <a:cubicBezTo>
                    <a:pt x="124" y="73"/>
                    <a:pt x="126" y="68"/>
                    <a:pt x="127" y="62"/>
                  </a:cubicBezTo>
                  <a:cubicBezTo>
                    <a:pt x="129" y="57"/>
                    <a:pt x="129" y="54"/>
                    <a:pt x="131" y="48"/>
                  </a:cubicBezTo>
                  <a:cubicBezTo>
                    <a:pt x="134" y="42"/>
                    <a:pt x="139" y="40"/>
                    <a:pt x="144" y="36"/>
                  </a:cubicBezTo>
                  <a:cubicBezTo>
                    <a:pt x="147" y="33"/>
                    <a:pt x="152" y="31"/>
                    <a:pt x="152" y="26"/>
                  </a:cubicBezTo>
                  <a:cubicBezTo>
                    <a:pt x="152" y="20"/>
                    <a:pt x="143" y="20"/>
                    <a:pt x="143" y="14"/>
                  </a:cubicBezTo>
                  <a:cubicBezTo>
                    <a:pt x="143" y="12"/>
                    <a:pt x="144" y="11"/>
                    <a:pt x="145" y="10"/>
                  </a:cubicBezTo>
                  <a:cubicBezTo>
                    <a:pt x="147" y="6"/>
                    <a:pt x="148" y="4"/>
                    <a:pt x="148" y="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24"/>
            <p:cNvSpPr>
              <a:spLocks/>
            </p:cNvSpPr>
            <p:nvPr/>
          </p:nvSpPr>
          <p:spPr bwMode="auto">
            <a:xfrm>
              <a:off x="4967288" y="3560763"/>
              <a:ext cx="444500" cy="498475"/>
            </a:xfrm>
            <a:custGeom>
              <a:avLst/>
              <a:gdLst/>
              <a:ahLst/>
              <a:cxnLst>
                <a:cxn ang="0">
                  <a:pos x="237" y="53"/>
                </a:cxn>
                <a:cxn ang="0">
                  <a:pos x="242" y="68"/>
                </a:cxn>
                <a:cxn ang="0">
                  <a:pos x="248" y="86"/>
                </a:cxn>
                <a:cxn ang="0">
                  <a:pos x="239" y="95"/>
                </a:cxn>
                <a:cxn ang="0">
                  <a:pos x="216" y="122"/>
                </a:cxn>
                <a:cxn ang="0">
                  <a:pos x="226" y="152"/>
                </a:cxn>
                <a:cxn ang="0">
                  <a:pos x="239" y="192"/>
                </a:cxn>
                <a:cxn ang="0">
                  <a:pos x="237" y="208"/>
                </a:cxn>
                <a:cxn ang="0">
                  <a:pos x="233" y="240"/>
                </a:cxn>
                <a:cxn ang="0">
                  <a:pos x="213" y="245"/>
                </a:cxn>
                <a:cxn ang="0">
                  <a:pos x="189" y="246"/>
                </a:cxn>
                <a:cxn ang="0">
                  <a:pos x="185" y="254"/>
                </a:cxn>
                <a:cxn ang="0">
                  <a:pos x="180" y="270"/>
                </a:cxn>
                <a:cxn ang="0">
                  <a:pos x="171" y="262"/>
                </a:cxn>
                <a:cxn ang="0">
                  <a:pos x="159" y="256"/>
                </a:cxn>
                <a:cxn ang="0">
                  <a:pos x="149" y="257"/>
                </a:cxn>
                <a:cxn ang="0">
                  <a:pos x="146" y="265"/>
                </a:cxn>
                <a:cxn ang="0">
                  <a:pos x="138" y="279"/>
                </a:cxn>
                <a:cxn ang="0">
                  <a:pos x="116" y="265"/>
                </a:cxn>
                <a:cxn ang="0">
                  <a:pos x="96" y="265"/>
                </a:cxn>
                <a:cxn ang="0">
                  <a:pos x="102" y="244"/>
                </a:cxn>
                <a:cxn ang="0">
                  <a:pos x="108" y="228"/>
                </a:cxn>
                <a:cxn ang="0">
                  <a:pos x="109" y="216"/>
                </a:cxn>
                <a:cxn ang="0">
                  <a:pos x="107" y="199"/>
                </a:cxn>
                <a:cxn ang="0">
                  <a:pos x="78" y="193"/>
                </a:cxn>
                <a:cxn ang="0">
                  <a:pos x="68" y="205"/>
                </a:cxn>
                <a:cxn ang="0">
                  <a:pos x="51" y="208"/>
                </a:cxn>
                <a:cxn ang="0">
                  <a:pos x="41" y="211"/>
                </a:cxn>
                <a:cxn ang="0">
                  <a:pos x="30" y="215"/>
                </a:cxn>
                <a:cxn ang="0">
                  <a:pos x="23" y="207"/>
                </a:cxn>
                <a:cxn ang="0">
                  <a:pos x="21" y="196"/>
                </a:cxn>
                <a:cxn ang="0">
                  <a:pos x="20" y="181"/>
                </a:cxn>
                <a:cxn ang="0">
                  <a:pos x="16" y="159"/>
                </a:cxn>
                <a:cxn ang="0">
                  <a:pos x="10" y="151"/>
                </a:cxn>
                <a:cxn ang="0">
                  <a:pos x="0" y="153"/>
                </a:cxn>
                <a:cxn ang="0">
                  <a:pos x="20" y="129"/>
                </a:cxn>
                <a:cxn ang="0">
                  <a:pos x="20" y="118"/>
                </a:cxn>
                <a:cxn ang="0">
                  <a:pos x="17" y="98"/>
                </a:cxn>
                <a:cxn ang="0">
                  <a:pos x="19" y="82"/>
                </a:cxn>
                <a:cxn ang="0">
                  <a:pos x="16" y="61"/>
                </a:cxn>
                <a:cxn ang="0">
                  <a:pos x="16" y="46"/>
                </a:cxn>
                <a:cxn ang="0">
                  <a:pos x="27" y="23"/>
                </a:cxn>
                <a:cxn ang="0">
                  <a:pos x="43" y="12"/>
                </a:cxn>
                <a:cxn ang="0">
                  <a:pos x="69" y="18"/>
                </a:cxn>
                <a:cxn ang="0">
                  <a:pos x="74" y="11"/>
                </a:cxn>
                <a:cxn ang="0">
                  <a:pos x="87" y="0"/>
                </a:cxn>
                <a:cxn ang="0">
                  <a:pos x="122" y="6"/>
                </a:cxn>
                <a:cxn ang="0">
                  <a:pos x="138" y="15"/>
                </a:cxn>
                <a:cxn ang="0">
                  <a:pos x="154" y="25"/>
                </a:cxn>
                <a:cxn ang="0">
                  <a:pos x="178" y="18"/>
                </a:cxn>
                <a:cxn ang="0">
                  <a:pos x="192" y="14"/>
                </a:cxn>
                <a:cxn ang="0">
                  <a:pos x="205" y="28"/>
                </a:cxn>
                <a:cxn ang="0">
                  <a:pos x="214" y="48"/>
                </a:cxn>
                <a:cxn ang="0">
                  <a:pos x="237" y="50"/>
                </a:cxn>
              </a:cxnLst>
              <a:rect l="0" t="0" r="r" b="b"/>
              <a:pathLst>
                <a:path w="248" h="279">
                  <a:moveTo>
                    <a:pt x="237" y="50"/>
                  </a:moveTo>
                  <a:cubicBezTo>
                    <a:pt x="237" y="51"/>
                    <a:pt x="237" y="52"/>
                    <a:pt x="237" y="53"/>
                  </a:cubicBezTo>
                  <a:cubicBezTo>
                    <a:pt x="237" y="57"/>
                    <a:pt x="239" y="59"/>
                    <a:pt x="240" y="62"/>
                  </a:cubicBezTo>
                  <a:cubicBezTo>
                    <a:pt x="241" y="64"/>
                    <a:pt x="241" y="66"/>
                    <a:pt x="242" y="68"/>
                  </a:cubicBezTo>
                  <a:cubicBezTo>
                    <a:pt x="243" y="70"/>
                    <a:pt x="244" y="70"/>
                    <a:pt x="245" y="72"/>
                  </a:cubicBezTo>
                  <a:cubicBezTo>
                    <a:pt x="247" y="77"/>
                    <a:pt x="248" y="80"/>
                    <a:pt x="248" y="86"/>
                  </a:cubicBezTo>
                  <a:cubicBezTo>
                    <a:pt x="248" y="88"/>
                    <a:pt x="246" y="87"/>
                    <a:pt x="244" y="88"/>
                  </a:cubicBezTo>
                  <a:cubicBezTo>
                    <a:pt x="242" y="90"/>
                    <a:pt x="241" y="93"/>
                    <a:pt x="239" y="95"/>
                  </a:cubicBezTo>
                  <a:cubicBezTo>
                    <a:pt x="236" y="99"/>
                    <a:pt x="233" y="100"/>
                    <a:pt x="230" y="104"/>
                  </a:cubicBezTo>
                  <a:cubicBezTo>
                    <a:pt x="224" y="111"/>
                    <a:pt x="216" y="113"/>
                    <a:pt x="216" y="122"/>
                  </a:cubicBezTo>
                  <a:cubicBezTo>
                    <a:pt x="216" y="127"/>
                    <a:pt x="216" y="130"/>
                    <a:pt x="218" y="134"/>
                  </a:cubicBezTo>
                  <a:cubicBezTo>
                    <a:pt x="221" y="141"/>
                    <a:pt x="226" y="144"/>
                    <a:pt x="226" y="152"/>
                  </a:cubicBezTo>
                  <a:cubicBezTo>
                    <a:pt x="226" y="162"/>
                    <a:pt x="226" y="162"/>
                    <a:pt x="226" y="162"/>
                  </a:cubicBezTo>
                  <a:cubicBezTo>
                    <a:pt x="226" y="175"/>
                    <a:pt x="239" y="179"/>
                    <a:pt x="239" y="192"/>
                  </a:cubicBezTo>
                  <a:cubicBezTo>
                    <a:pt x="239" y="202"/>
                    <a:pt x="239" y="202"/>
                    <a:pt x="239" y="202"/>
                  </a:cubicBezTo>
                  <a:cubicBezTo>
                    <a:pt x="239" y="204"/>
                    <a:pt x="238" y="206"/>
                    <a:pt x="237" y="208"/>
                  </a:cubicBezTo>
                  <a:cubicBezTo>
                    <a:pt x="234" y="215"/>
                    <a:pt x="230" y="220"/>
                    <a:pt x="230" y="228"/>
                  </a:cubicBezTo>
                  <a:cubicBezTo>
                    <a:pt x="230" y="233"/>
                    <a:pt x="232" y="235"/>
                    <a:pt x="233" y="240"/>
                  </a:cubicBezTo>
                  <a:cubicBezTo>
                    <a:pt x="233" y="240"/>
                    <a:pt x="233" y="240"/>
                    <a:pt x="233" y="240"/>
                  </a:cubicBezTo>
                  <a:cubicBezTo>
                    <a:pt x="227" y="244"/>
                    <a:pt x="220" y="245"/>
                    <a:pt x="213" y="245"/>
                  </a:cubicBezTo>
                  <a:cubicBezTo>
                    <a:pt x="207" y="245"/>
                    <a:pt x="204" y="242"/>
                    <a:pt x="198" y="242"/>
                  </a:cubicBezTo>
                  <a:cubicBezTo>
                    <a:pt x="194" y="242"/>
                    <a:pt x="192" y="244"/>
                    <a:pt x="189" y="246"/>
                  </a:cubicBezTo>
                  <a:cubicBezTo>
                    <a:pt x="187" y="248"/>
                    <a:pt x="185" y="248"/>
                    <a:pt x="185" y="249"/>
                  </a:cubicBezTo>
                  <a:cubicBezTo>
                    <a:pt x="185" y="251"/>
                    <a:pt x="185" y="252"/>
                    <a:pt x="185" y="254"/>
                  </a:cubicBezTo>
                  <a:cubicBezTo>
                    <a:pt x="185" y="270"/>
                    <a:pt x="185" y="270"/>
                    <a:pt x="185" y="270"/>
                  </a:cubicBezTo>
                  <a:cubicBezTo>
                    <a:pt x="183" y="270"/>
                    <a:pt x="182" y="270"/>
                    <a:pt x="180" y="270"/>
                  </a:cubicBezTo>
                  <a:cubicBezTo>
                    <a:pt x="179" y="270"/>
                    <a:pt x="178" y="269"/>
                    <a:pt x="176" y="268"/>
                  </a:cubicBezTo>
                  <a:cubicBezTo>
                    <a:pt x="174" y="266"/>
                    <a:pt x="173" y="264"/>
                    <a:pt x="171" y="262"/>
                  </a:cubicBezTo>
                  <a:cubicBezTo>
                    <a:pt x="169" y="260"/>
                    <a:pt x="168" y="257"/>
                    <a:pt x="165" y="256"/>
                  </a:cubicBezTo>
                  <a:cubicBezTo>
                    <a:pt x="163" y="256"/>
                    <a:pt x="162" y="256"/>
                    <a:pt x="159" y="256"/>
                  </a:cubicBezTo>
                  <a:cubicBezTo>
                    <a:pt x="156" y="256"/>
                    <a:pt x="154" y="256"/>
                    <a:pt x="151" y="257"/>
                  </a:cubicBezTo>
                  <a:cubicBezTo>
                    <a:pt x="151" y="257"/>
                    <a:pt x="150" y="257"/>
                    <a:pt x="149" y="257"/>
                  </a:cubicBezTo>
                  <a:cubicBezTo>
                    <a:pt x="149" y="257"/>
                    <a:pt x="149" y="258"/>
                    <a:pt x="149" y="259"/>
                  </a:cubicBezTo>
                  <a:cubicBezTo>
                    <a:pt x="148" y="261"/>
                    <a:pt x="147" y="263"/>
                    <a:pt x="146" y="265"/>
                  </a:cubicBezTo>
                  <a:cubicBezTo>
                    <a:pt x="146" y="269"/>
                    <a:pt x="146" y="272"/>
                    <a:pt x="144" y="275"/>
                  </a:cubicBezTo>
                  <a:cubicBezTo>
                    <a:pt x="143" y="278"/>
                    <a:pt x="141" y="278"/>
                    <a:pt x="138" y="279"/>
                  </a:cubicBezTo>
                  <a:cubicBezTo>
                    <a:pt x="138" y="279"/>
                    <a:pt x="138" y="279"/>
                    <a:pt x="138" y="279"/>
                  </a:cubicBezTo>
                  <a:cubicBezTo>
                    <a:pt x="128" y="276"/>
                    <a:pt x="125" y="270"/>
                    <a:pt x="116" y="265"/>
                  </a:cubicBezTo>
                  <a:cubicBezTo>
                    <a:pt x="113" y="263"/>
                    <a:pt x="112" y="261"/>
                    <a:pt x="108" y="261"/>
                  </a:cubicBezTo>
                  <a:cubicBezTo>
                    <a:pt x="103" y="261"/>
                    <a:pt x="101" y="263"/>
                    <a:pt x="96" y="265"/>
                  </a:cubicBezTo>
                  <a:cubicBezTo>
                    <a:pt x="94" y="264"/>
                    <a:pt x="94" y="264"/>
                    <a:pt x="94" y="264"/>
                  </a:cubicBezTo>
                  <a:cubicBezTo>
                    <a:pt x="96" y="256"/>
                    <a:pt x="98" y="252"/>
                    <a:pt x="102" y="244"/>
                  </a:cubicBezTo>
                  <a:cubicBezTo>
                    <a:pt x="104" y="241"/>
                    <a:pt x="105" y="238"/>
                    <a:pt x="106" y="234"/>
                  </a:cubicBezTo>
                  <a:cubicBezTo>
                    <a:pt x="107" y="232"/>
                    <a:pt x="107" y="230"/>
                    <a:pt x="108" y="228"/>
                  </a:cubicBezTo>
                  <a:cubicBezTo>
                    <a:pt x="109" y="225"/>
                    <a:pt x="112" y="224"/>
                    <a:pt x="112" y="221"/>
                  </a:cubicBezTo>
                  <a:cubicBezTo>
                    <a:pt x="112" y="219"/>
                    <a:pt x="110" y="218"/>
                    <a:pt x="109" y="216"/>
                  </a:cubicBezTo>
                  <a:cubicBezTo>
                    <a:pt x="108" y="215"/>
                    <a:pt x="108" y="213"/>
                    <a:pt x="108" y="210"/>
                  </a:cubicBezTo>
                  <a:cubicBezTo>
                    <a:pt x="107" y="206"/>
                    <a:pt x="107" y="203"/>
                    <a:pt x="107" y="199"/>
                  </a:cubicBezTo>
                  <a:cubicBezTo>
                    <a:pt x="97" y="199"/>
                    <a:pt x="93" y="192"/>
                    <a:pt x="83" y="192"/>
                  </a:cubicBezTo>
                  <a:cubicBezTo>
                    <a:pt x="81" y="192"/>
                    <a:pt x="80" y="192"/>
                    <a:pt x="78" y="193"/>
                  </a:cubicBezTo>
                  <a:cubicBezTo>
                    <a:pt x="76" y="195"/>
                    <a:pt x="76" y="198"/>
                    <a:pt x="75" y="200"/>
                  </a:cubicBezTo>
                  <a:cubicBezTo>
                    <a:pt x="73" y="203"/>
                    <a:pt x="71" y="203"/>
                    <a:pt x="68" y="205"/>
                  </a:cubicBezTo>
                  <a:cubicBezTo>
                    <a:pt x="65" y="208"/>
                    <a:pt x="63" y="210"/>
                    <a:pt x="59" y="210"/>
                  </a:cubicBezTo>
                  <a:cubicBezTo>
                    <a:pt x="56" y="210"/>
                    <a:pt x="54" y="209"/>
                    <a:pt x="51" y="208"/>
                  </a:cubicBezTo>
                  <a:cubicBezTo>
                    <a:pt x="50" y="208"/>
                    <a:pt x="50" y="206"/>
                    <a:pt x="49" y="206"/>
                  </a:cubicBezTo>
                  <a:cubicBezTo>
                    <a:pt x="46" y="206"/>
                    <a:pt x="44" y="209"/>
                    <a:pt x="41" y="211"/>
                  </a:cubicBezTo>
                  <a:cubicBezTo>
                    <a:pt x="39" y="213"/>
                    <a:pt x="38" y="215"/>
                    <a:pt x="35" y="215"/>
                  </a:cubicBezTo>
                  <a:cubicBezTo>
                    <a:pt x="30" y="215"/>
                    <a:pt x="30" y="215"/>
                    <a:pt x="30" y="215"/>
                  </a:cubicBezTo>
                  <a:cubicBezTo>
                    <a:pt x="29" y="212"/>
                    <a:pt x="29" y="210"/>
                    <a:pt x="30" y="207"/>
                  </a:cubicBezTo>
                  <a:cubicBezTo>
                    <a:pt x="23" y="207"/>
                    <a:pt x="23" y="207"/>
                    <a:pt x="23" y="207"/>
                  </a:cubicBezTo>
                  <a:cubicBezTo>
                    <a:pt x="23" y="207"/>
                    <a:pt x="23" y="207"/>
                    <a:pt x="23" y="207"/>
                  </a:cubicBezTo>
                  <a:cubicBezTo>
                    <a:pt x="24" y="203"/>
                    <a:pt x="23" y="199"/>
                    <a:pt x="21" y="196"/>
                  </a:cubicBezTo>
                  <a:cubicBezTo>
                    <a:pt x="20" y="195"/>
                    <a:pt x="18" y="194"/>
                    <a:pt x="18" y="192"/>
                  </a:cubicBezTo>
                  <a:cubicBezTo>
                    <a:pt x="18" y="188"/>
                    <a:pt x="20" y="186"/>
                    <a:pt x="20" y="181"/>
                  </a:cubicBezTo>
                  <a:cubicBezTo>
                    <a:pt x="20" y="175"/>
                    <a:pt x="20" y="171"/>
                    <a:pt x="18" y="165"/>
                  </a:cubicBezTo>
                  <a:cubicBezTo>
                    <a:pt x="17" y="163"/>
                    <a:pt x="16" y="161"/>
                    <a:pt x="16" y="159"/>
                  </a:cubicBezTo>
                  <a:cubicBezTo>
                    <a:pt x="16" y="157"/>
                    <a:pt x="18" y="155"/>
                    <a:pt x="16" y="153"/>
                  </a:cubicBezTo>
                  <a:cubicBezTo>
                    <a:pt x="15" y="151"/>
                    <a:pt x="13" y="151"/>
                    <a:pt x="10" y="151"/>
                  </a:cubicBezTo>
                  <a:cubicBezTo>
                    <a:pt x="6" y="151"/>
                    <a:pt x="4" y="155"/>
                    <a:pt x="0" y="155"/>
                  </a:cubicBezTo>
                  <a:cubicBezTo>
                    <a:pt x="0" y="153"/>
                    <a:pt x="0" y="153"/>
                    <a:pt x="0" y="153"/>
                  </a:cubicBezTo>
                  <a:cubicBezTo>
                    <a:pt x="3" y="147"/>
                    <a:pt x="6" y="144"/>
                    <a:pt x="10" y="139"/>
                  </a:cubicBezTo>
                  <a:cubicBezTo>
                    <a:pt x="13" y="135"/>
                    <a:pt x="16" y="133"/>
                    <a:pt x="20" y="129"/>
                  </a:cubicBezTo>
                  <a:cubicBezTo>
                    <a:pt x="22" y="128"/>
                    <a:pt x="24" y="127"/>
                    <a:pt x="24" y="125"/>
                  </a:cubicBezTo>
                  <a:cubicBezTo>
                    <a:pt x="24" y="122"/>
                    <a:pt x="22" y="121"/>
                    <a:pt x="20" y="118"/>
                  </a:cubicBezTo>
                  <a:cubicBezTo>
                    <a:pt x="18" y="114"/>
                    <a:pt x="17" y="112"/>
                    <a:pt x="17" y="108"/>
                  </a:cubicBezTo>
                  <a:cubicBezTo>
                    <a:pt x="17" y="98"/>
                    <a:pt x="17" y="98"/>
                    <a:pt x="17" y="98"/>
                  </a:cubicBezTo>
                  <a:cubicBezTo>
                    <a:pt x="17" y="92"/>
                    <a:pt x="19" y="88"/>
                    <a:pt x="19" y="82"/>
                  </a:cubicBezTo>
                  <a:cubicBezTo>
                    <a:pt x="19" y="82"/>
                    <a:pt x="19" y="82"/>
                    <a:pt x="19" y="82"/>
                  </a:cubicBezTo>
                  <a:cubicBezTo>
                    <a:pt x="18" y="78"/>
                    <a:pt x="18" y="76"/>
                    <a:pt x="17" y="72"/>
                  </a:cubicBezTo>
                  <a:cubicBezTo>
                    <a:pt x="17" y="68"/>
                    <a:pt x="16" y="65"/>
                    <a:pt x="16" y="61"/>
                  </a:cubicBezTo>
                  <a:cubicBezTo>
                    <a:pt x="16" y="55"/>
                    <a:pt x="15" y="52"/>
                    <a:pt x="16" y="46"/>
                  </a:cubicBezTo>
                  <a:cubicBezTo>
                    <a:pt x="16" y="46"/>
                    <a:pt x="16" y="46"/>
                    <a:pt x="16" y="46"/>
                  </a:cubicBezTo>
                  <a:cubicBezTo>
                    <a:pt x="18" y="43"/>
                    <a:pt x="19" y="39"/>
                    <a:pt x="21" y="34"/>
                  </a:cubicBezTo>
                  <a:cubicBezTo>
                    <a:pt x="23" y="30"/>
                    <a:pt x="23" y="26"/>
                    <a:pt x="27" y="23"/>
                  </a:cubicBezTo>
                  <a:cubicBezTo>
                    <a:pt x="30" y="22"/>
                    <a:pt x="32" y="22"/>
                    <a:pt x="34" y="20"/>
                  </a:cubicBezTo>
                  <a:cubicBezTo>
                    <a:pt x="38" y="18"/>
                    <a:pt x="39" y="14"/>
                    <a:pt x="43" y="12"/>
                  </a:cubicBezTo>
                  <a:cubicBezTo>
                    <a:pt x="44" y="12"/>
                    <a:pt x="45" y="12"/>
                    <a:pt x="45" y="11"/>
                  </a:cubicBezTo>
                  <a:cubicBezTo>
                    <a:pt x="69" y="18"/>
                    <a:pt x="69" y="18"/>
                    <a:pt x="69" y="18"/>
                  </a:cubicBezTo>
                  <a:cubicBezTo>
                    <a:pt x="70" y="18"/>
                    <a:pt x="71" y="18"/>
                    <a:pt x="72" y="17"/>
                  </a:cubicBezTo>
                  <a:cubicBezTo>
                    <a:pt x="73" y="15"/>
                    <a:pt x="73" y="14"/>
                    <a:pt x="74" y="11"/>
                  </a:cubicBezTo>
                  <a:cubicBezTo>
                    <a:pt x="75" y="9"/>
                    <a:pt x="75" y="7"/>
                    <a:pt x="76" y="5"/>
                  </a:cubicBezTo>
                  <a:cubicBezTo>
                    <a:pt x="78" y="1"/>
                    <a:pt x="83" y="0"/>
                    <a:pt x="87" y="0"/>
                  </a:cubicBezTo>
                  <a:cubicBezTo>
                    <a:pt x="95" y="0"/>
                    <a:pt x="98" y="5"/>
                    <a:pt x="105" y="6"/>
                  </a:cubicBezTo>
                  <a:cubicBezTo>
                    <a:pt x="112" y="7"/>
                    <a:pt x="116" y="5"/>
                    <a:pt x="122" y="6"/>
                  </a:cubicBezTo>
                  <a:cubicBezTo>
                    <a:pt x="127" y="7"/>
                    <a:pt x="130" y="10"/>
                    <a:pt x="134" y="12"/>
                  </a:cubicBezTo>
                  <a:cubicBezTo>
                    <a:pt x="136" y="13"/>
                    <a:pt x="137" y="14"/>
                    <a:pt x="138" y="15"/>
                  </a:cubicBezTo>
                  <a:cubicBezTo>
                    <a:pt x="141" y="17"/>
                    <a:pt x="141" y="19"/>
                    <a:pt x="143" y="21"/>
                  </a:cubicBezTo>
                  <a:cubicBezTo>
                    <a:pt x="147" y="24"/>
                    <a:pt x="150" y="25"/>
                    <a:pt x="154" y="25"/>
                  </a:cubicBezTo>
                  <a:cubicBezTo>
                    <a:pt x="159" y="25"/>
                    <a:pt x="161" y="24"/>
                    <a:pt x="166" y="22"/>
                  </a:cubicBezTo>
                  <a:cubicBezTo>
                    <a:pt x="171" y="21"/>
                    <a:pt x="173" y="20"/>
                    <a:pt x="178" y="18"/>
                  </a:cubicBezTo>
                  <a:cubicBezTo>
                    <a:pt x="181" y="17"/>
                    <a:pt x="183" y="16"/>
                    <a:pt x="186" y="15"/>
                  </a:cubicBezTo>
                  <a:cubicBezTo>
                    <a:pt x="188" y="14"/>
                    <a:pt x="190" y="15"/>
                    <a:pt x="192" y="14"/>
                  </a:cubicBezTo>
                  <a:cubicBezTo>
                    <a:pt x="197" y="14"/>
                    <a:pt x="199" y="12"/>
                    <a:pt x="204" y="11"/>
                  </a:cubicBezTo>
                  <a:cubicBezTo>
                    <a:pt x="205" y="18"/>
                    <a:pt x="203" y="22"/>
                    <a:pt x="205" y="28"/>
                  </a:cubicBezTo>
                  <a:cubicBezTo>
                    <a:pt x="206" y="34"/>
                    <a:pt x="208" y="37"/>
                    <a:pt x="211" y="42"/>
                  </a:cubicBezTo>
                  <a:cubicBezTo>
                    <a:pt x="212" y="44"/>
                    <a:pt x="212" y="46"/>
                    <a:pt x="214" y="48"/>
                  </a:cubicBezTo>
                  <a:cubicBezTo>
                    <a:pt x="215" y="48"/>
                    <a:pt x="216" y="48"/>
                    <a:pt x="216" y="48"/>
                  </a:cubicBezTo>
                  <a:cubicBezTo>
                    <a:pt x="224" y="52"/>
                    <a:pt x="229" y="49"/>
                    <a:pt x="237" y="5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25"/>
            <p:cNvSpPr>
              <a:spLocks/>
            </p:cNvSpPr>
            <p:nvPr/>
          </p:nvSpPr>
          <p:spPr bwMode="auto">
            <a:xfrm>
              <a:off x="4530726" y="3675063"/>
              <a:ext cx="482600" cy="384175"/>
            </a:xfrm>
            <a:custGeom>
              <a:avLst/>
              <a:gdLst/>
              <a:ahLst/>
              <a:cxnLst>
                <a:cxn ang="0">
                  <a:pos x="152" y="1"/>
                </a:cxn>
                <a:cxn ang="0">
                  <a:pos x="184" y="0"/>
                </a:cxn>
                <a:cxn ang="0">
                  <a:pos x="219" y="7"/>
                </a:cxn>
                <a:cxn ang="0">
                  <a:pos x="230" y="23"/>
                </a:cxn>
                <a:cxn ang="0">
                  <a:pos x="254" y="26"/>
                </a:cxn>
                <a:cxn ang="0">
                  <a:pos x="263" y="18"/>
                </a:cxn>
                <a:cxn ang="0">
                  <a:pos x="261" y="44"/>
                </a:cxn>
                <a:cxn ang="0">
                  <a:pos x="268" y="61"/>
                </a:cxn>
                <a:cxn ang="0">
                  <a:pos x="254" y="75"/>
                </a:cxn>
                <a:cxn ang="0">
                  <a:pos x="244" y="91"/>
                </a:cxn>
                <a:cxn ang="0">
                  <a:pos x="260" y="89"/>
                </a:cxn>
                <a:cxn ang="0">
                  <a:pos x="262" y="101"/>
                </a:cxn>
                <a:cxn ang="0">
                  <a:pos x="262" y="128"/>
                </a:cxn>
                <a:cxn ang="0">
                  <a:pos x="267" y="143"/>
                </a:cxn>
                <a:cxn ang="0">
                  <a:pos x="270" y="148"/>
                </a:cxn>
                <a:cxn ang="0">
                  <a:pos x="263" y="156"/>
                </a:cxn>
                <a:cxn ang="0">
                  <a:pos x="252" y="167"/>
                </a:cxn>
                <a:cxn ang="0">
                  <a:pos x="243" y="170"/>
                </a:cxn>
                <a:cxn ang="0">
                  <a:pos x="233" y="168"/>
                </a:cxn>
                <a:cxn ang="0">
                  <a:pos x="227" y="181"/>
                </a:cxn>
                <a:cxn ang="0">
                  <a:pos x="207" y="185"/>
                </a:cxn>
                <a:cxn ang="0">
                  <a:pos x="195" y="192"/>
                </a:cxn>
                <a:cxn ang="0">
                  <a:pos x="179" y="184"/>
                </a:cxn>
                <a:cxn ang="0">
                  <a:pos x="167" y="171"/>
                </a:cxn>
                <a:cxn ang="0">
                  <a:pos x="151" y="181"/>
                </a:cxn>
                <a:cxn ang="0">
                  <a:pos x="140" y="189"/>
                </a:cxn>
                <a:cxn ang="0">
                  <a:pos x="127" y="198"/>
                </a:cxn>
                <a:cxn ang="0">
                  <a:pos x="119" y="202"/>
                </a:cxn>
                <a:cxn ang="0">
                  <a:pos x="115" y="213"/>
                </a:cxn>
                <a:cxn ang="0">
                  <a:pos x="101" y="212"/>
                </a:cxn>
                <a:cxn ang="0">
                  <a:pos x="84" y="203"/>
                </a:cxn>
                <a:cxn ang="0">
                  <a:pos x="68" y="206"/>
                </a:cxn>
                <a:cxn ang="0">
                  <a:pos x="47" y="215"/>
                </a:cxn>
                <a:cxn ang="0">
                  <a:pos x="38" y="211"/>
                </a:cxn>
                <a:cxn ang="0">
                  <a:pos x="44" y="198"/>
                </a:cxn>
                <a:cxn ang="0">
                  <a:pos x="47" y="188"/>
                </a:cxn>
                <a:cxn ang="0">
                  <a:pos x="39" y="171"/>
                </a:cxn>
                <a:cxn ang="0">
                  <a:pos x="29" y="162"/>
                </a:cxn>
                <a:cxn ang="0">
                  <a:pos x="36" y="139"/>
                </a:cxn>
                <a:cxn ang="0">
                  <a:pos x="42" y="128"/>
                </a:cxn>
                <a:cxn ang="0">
                  <a:pos x="41" y="115"/>
                </a:cxn>
                <a:cxn ang="0">
                  <a:pos x="9" y="116"/>
                </a:cxn>
                <a:cxn ang="0">
                  <a:pos x="2" y="92"/>
                </a:cxn>
                <a:cxn ang="0">
                  <a:pos x="7" y="79"/>
                </a:cxn>
                <a:cxn ang="0">
                  <a:pos x="15" y="70"/>
                </a:cxn>
                <a:cxn ang="0">
                  <a:pos x="27" y="79"/>
                </a:cxn>
                <a:cxn ang="0">
                  <a:pos x="40" y="72"/>
                </a:cxn>
                <a:cxn ang="0">
                  <a:pos x="44" y="78"/>
                </a:cxn>
                <a:cxn ang="0">
                  <a:pos x="62" y="76"/>
                </a:cxn>
                <a:cxn ang="0">
                  <a:pos x="77" y="68"/>
                </a:cxn>
                <a:cxn ang="0">
                  <a:pos x="86" y="67"/>
                </a:cxn>
                <a:cxn ang="0">
                  <a:pos x="95" y="59"/>
                </a:cxn>
                <a:cxn ang="0">
                  <a:pos x="119" y="53"/>
                </a:cxn>
                <a:cxn ang="0">
                  <a:pos x="123" y="44"/>
                </a:cxn>
                <a:cxn ang="0">
                  <a:pos x="106" y="36"/>
                </a:cxn>
                <a:cxn ang="0">
                  <a:pos x="94" y="20"/>
                </a:cxn>
                <a:cxn ang="0">
                  <a:pos x="95" y="13"/>
                </a:cxn>
                <a:cxn ang="0">
                  <a:pos x="103" y="10"/>
                </a:cxn>
                <a:cxn ang="0">
                  <a:pos x="131" y="9"/>
                </a:cxn>
              </a:cxnLst>
              <a:rect l="0" t="0" r="r" b="b"/>
              <a:pathLst>
                <a:path w="270" h="215">
                  <a:moveTo>
                    <a:pt x="131" y="9"/>
                  </a:moveTo>
                  <a:cubicBezTo>
                    <a:pt x="138" y="7"/>
                    <a:pt x="144" y="1"/>
                    <a:pt x="152" y="1"/>
                  </a:cubicBezTo>
                  <a:cubicBezTo>
                    <a:pt x="157" y="1"/>
                    <a:pt x="159" y="5"/>
                    <a:pt x="165" y="5"/>
                  </a:cubicBezTo>
                  <a:cubicBezTo>
                    <a:pt x="173" y="5"/>
                    <a:pt x="176" y="0"/>
                    <a:pt x="184" y="0"/>
                  </a:cubicBezTo>
                  <a:cubicBezTo>
                    <a:pt x="191" y="0"/>
                    <a:pt x="194" y="7"/>
                    <a:pt x="200" y="7"/>
                  </a:cubicBezTo>
                  <a:cubicBezTo>
                    <a:pt x="219" y="7"/>
                    <a:pt x="219" y="7"/>
                    <a:pt x="219" y="7"/>
                  </a:cubicBezTo>
                  <a:cubicBezTo>
                    <a:pt x="222" y="7"/>
                    <a:pt x="225" y="10"/>
                    <a:pt x="226" y="13"/>
                  </a:cubicBezTo>
                  <a:cubicBezTo>
                    <a:pt x="228" y="17"/>
                    <a:pt x="229" y="20"/>
                    <a:pt x="230" y="23"/>
                  </a:cubicBezTo>
                  <a:cubicBezTo>
                    <a:pt x="233" y="30"/>
                    <a:pt x="238" y="33"/>
                    <a:pt x="245" y="33"/>
                  </a:cubicBezTo>
                  <a:cubicBezTo>
                    <a:pt x="249" y="33"/>
                    <a:pt x="251" y="30"/>
                    <a:pt x="254" y="26"/>
                  </a:cubicBezTo>
                  <a:cubicBezTo>
                    <a:pt x="257" y="23"/>
                    <a:pt x="259" y="21"/>
                    <a:pt x="263" y="18"/>
                  </a:cubicBezTo>
                  <a:cubicBezTo>
                    <a:pt x="263" y="18"/>
                    <a:pt x="263" y="18"/>
                    <a:pt x="263" y="18"/>
                  </a:cubicBezTo>
                  <a:cubicBezTo>
                    <a:pt x="263" y="24"/>
                    <a:pt x="261" y="28"/>
                    <a:pt x="261" y="34"/>
                  </a:cubicBezTo>
                  <a:cubicBezTo>
                    <a:pt x="261" y="44"/>
                    <a:pt x="261" y="44"/>
                    <a:pt x="261" y="44"/>
                  </a:cubicBezTo>
                  <a:cubicBezTo>
                    <a:pt x="261" y="48"/>
                    <a:pt x="262" y="50"/>
                    <a:pt x="264" y="54"/>
                  </a:cubicBezTo>
                  <a:cubicBezTo>
                    <a:pt x="266" y="57"/>
                    <a:pt x="268" y="58"/>
                    <a:pt x="268" y="61"/>
                  </a:cubicBezTo>
                  <a:cubicBezTo>
                    <a:pt x="268" y="63"/>
                    <a:pt x="266" y="64"/>
                    <a:pt x="264" y="65"/>
                  </a:cubicBezTo>
                  <a:cubicBezTo>
                    <a:pt x="260" y="69"/>
                    <a:pt x="257" y="71"/>
                    <a:pt x="254" y="75"/>
                  </a:cubicBezTo>
                  <a:cubicBezTo>
                    <a:pt x="250" y="80"/>
                    <a:pt x="247" y="83"/>
                    <a:pt x="244" y="89"/>
                  </a:cubicBezTo>
                  <a:cubicBezTo>
                    <a:pt x="244" y="91"/>
                    <a:pt x="244" y="91"/>
                    <a:pt x="244" y="91"/>
                  </a:cubicBezTo>
                  <a:cubicBezTo>
                    <a:pt x="248" y="91"/>
                    <a:pt x="250" y="87"/>
                    <a:pt x="254" y="87"/>
                  </a:cubicBezTo>
                  <a:cubicBezTo>
                    <a:pt x="257" y="87"/>
                    <a:pt x="259" y="87"/>
                    <a:pt x="260" y="89"/>
                  </a:cubicBezTo>
                  <a:cubicBezTo>
                    <a:pt x="262" y="91"/>
                    <a:pt x="260" y="93"/>
                    <a:pt x="260" y="95"/>
                  </a:cubicBezTo>
                  <a:cubicBezTo>
                    <a:pt x="260" y="97"/>
                    <a:pt x="261" y="99"/>
                    <a:pt x="262" y="101"/>
                  </a:cubicBezTo>
                  <a:cubicBezTo>
                    <a:pt x="264" y="107"/>
                    <a:pt x="264" y="111"/>
                    <a:pt x="264" y="117"/>
                  </a:cubicBezTo>
                  <a:cubicBezTo>
                    <a:pt x="264" y="122"/>
                    <a:pt x="262" y="124"/>
                    <a:pt x="262" y="128"/>
                  </a:cubicBezTo>
                  <a:cubicBezTo>
                    <a:pt x="262" y="130"/>
                    <a:pt x="264" y="131"/>
                    <a:pt x="265" y="132"/>
                  </a:cubicBezTo>
                  <a:cubicBezTo>
                    <a:pt x="267" y="135"/>
                    <a:pt x="268" y="139"/>
                    <a:pt x="267" y="143"/>
                  </a:cubicBezTo>
                  <a:cubicBezTo>
                    <a:pt x="267" y="143"/>
                    <a:pt x="267" y="143"/>
                    <a:pt x="267" y="143"/>
                  </a:cubicBezTo>
                  <a:cubicBezTo>
                    <a:pt x="270" y="148"/>
                    <a:pt x="270" y="148"/>
                    <a:pt x="270" y="148"/>
                  </a:cubicBezTo>
                  <a:cubicBezTo>
                    <a:pt x="270" y="150"/>
                    <a:pt x="270" y="151"/>
                    <a:pt x="269" y="152"/>
                  </a:cubicBezTo>
                  <a:cubicBezTo>
                    <a:pt x="268" y="155"/>
                    <a:pt x="266" y="155"/>
                    <a:pt x="263" y="156"/>
                  </a:cubicBezTo>
                  <a:cubicBezTo>
                    <a:pt x="261" y="158"/>
                    <a:pt x="260" y="159"/>
                    <a:pt x="258" y="161"/>
                  </a:cubicBezTo>
                  <a:cubicBezTo>
                    <a:pt x="256" y="164"/>
                    <a:pt x="254" y="165"/>
                    <a:pt x="252" y="167"/>
                  </a:cubicBezTo>
                  <a:cubicBezTo>
                    <a:pt x="252" y="167"/>
                    <a:pt x="252" y="169"/>
                    <a:pt x="251" y="169"/>
                  </a:cubicBezTo>
                  <a:cubicBezTo>
                    <a:pt x="248" y="170"/>
                    <a:pt x="246" y="170"/>
                    <a:pt x="243" y="170"/>
                  </a:cubicBezTo>
                  <a:cubicBezTo>
                    <a:pt x="241" y="170"/>
                    <a:pt x="240" y="170"/>
                    <a:pt x="239" y="170"/>
                  </a:cubicBezTo>
                  <a:cubicBezTo>
                    <a:pt x="236" y="170"/>
                    <a:pt x="235" y="168"/>
                    <a:pt x="233" y="168"/>
                  </a:cubicBezTo>
                  <a:cubicBezTo>
                    <a:pt x="231" y="168"/>
                    <a:pt x="230" y="170"/>
                    <a:pt x="229" y="171"/>
                  </a:cubicBezTo>
                  <a:cubicBezTo>
                    <a:pt x="227" y="174"/>
                    <a:pt x="227" y="177"/>
                    <a:pt x="227" y="181"/>
                  </a:cubicBezTo>
                  <a:cubicBezTo>
                    <a:pt x="221" y="180"/>
                    <a:pt x="219" y="177"/>
                    <a:pt x="213" y="173"/>
                  </a:cubicBezTo>
                  <a:cubicBezTo>
                    <a:pt x="210" y="177"/>
                    <a:pt x="210" y="181"/>
                    <a:pt x="207" y="185"/>
                  </a:cubicBezTo>
                  <a:cubicBezTo>
                    <a:pt x="206" y="187"/>
                    <a:pt x="204" y="188"/>
                    <a:pt x="201" y="189"/>
                  </a:cubicBezTo>
                  <a:cubicBezTo>
                    <a:pt x="199" y="190"/>
                    <a:pt x="198" y="192"/>
                    <a:pt x="195" y="192"/>
                  </a:cubicBezTo>
                  <a:cubicBezTo>
                    <a:pt x="191" y="192"/>
                    <a:pt x="189" y="188"/>
                    <a:pt x="185" y="186"/>
                  </a:cubicBezTo>
                  <a:cubicBezTo>
                    <a:pt x="183" y="185"/>
                    <a:pt x="182" y="185"/>
                    <a:pt x="179" y="184"/>
                  </a:cubicBezTo>
                  <a:cubicBezTo>
                    <a:pt x="174" y="183"/>
                    <a:pt x="173" y="178"/>
                    <a:pt x="170" y="174"/>
                  </a:cubicBezTo>
                  <a:cubicBezTo>
                    <a:pt x="169" y="173"/>
                    <a:pt x="168" y="171"/>
                    <a:pt x="167" y="171"/>
                  </a:cubicBezTo>
                  <a:cubicBezTo>
                    <a:pt x="164" y="171"/>
                    <a:pt x="163" y="173"/>
                    <a:pt x="161" y="174"/>
                  </a:cubicBezTo>
                  <a:cubicBezTo>
                    <a:pt x="157" y="176"/>
                    <a:pt x="154" y="177"/>
                    <a:pt x="151" y="181"/>
                  </a:cubicBezTo>
                  <a:cubicBezTo>
                    <a:pt x="150" y="184"/>
                    <a:pt x="150" y="186"/>
                    <a:pt x="148" y="187"/>
                  </a:cubicBezTo>
                  <a:cubicBezTo>
                    <a:pt x="146" y="189"/>
                    <a:pt x="143" y="188"/>
                    <a:pt x="140" y="189"/>
                  </a:cubicBezTo>
                  <a:cubicBezTo>
                    <a:pt x="139" y="190"/>
                    <a:pt x="138" y="192"/>
                    <a:pt x="137" y="192"/>
                  </a:cubicBezTo>
                  <a:cubicBezTo>
                    <a:pt x="133" y="195"/>
                    <a:pt x="131" y="197"/>
                    <a:pt x="127" y="198"/>
                  </a:cubicBezTo>
                  <a:cubicBezTo>
                    <a:pt x="125" y="199"/>
                    <a:pt x="123" y="200"/>
                    <a:pt x="121" y="201"/>
                  </a:cubicBezTo>
                  <a:cubicBezTo>
                    <a:pt x="120" y="201"/>
                    <a:pt x="119" y="201"/>
                    <a:pt x="119" y="202"/>
                  </a:cubicBezTo>
                  <a:cubicBezTo>
                    <a:pt x="117" y="204"/>
                    <a:pt x="120" y="207"/>
                    <a:pt x="118" y="210"/>
                  </a:cubicBezTo>
                  <a:cubicBezTo>
                    <a:pt x="118" y="211"/>
                    <a:pt x="116" y="212"/>
                    <a:pt x="115" y="213"/>
                  </a:cubicBezTo>
                  <a:cubicBezTo>
                    <a:pt x="113" y="214"/>
                    <a:pt x="113" y="215"/>
                    <a:pt x="111" y="215"/>
                  </a:cubicBezTo>
                  <a:cubicBezTo>
                    <a:pt x="107" y="215"/>
                    <a:pt x="105" y="213"/>
                    <a:pt x="101" y="212"/>
                  </a:cubicBezTo>
                  <a:cubicBezTo>
                    <a:pt x="96" y="210"/>
                    <a:pt x="93" y="211"/>
                    <a:pt x="89" y="208"/>
                  </a:cubicBezTo>
                  <a:cubicBezTo>
                    <a:pt x="87" y="207"/>
                    <a:pt x="86" y="204"/>
                    <a:pt x="84" y="203"/>
                  </a:cubicBezTo>
                  <a:cubicBezTo>
                    <a:pt x="82" y="201"/>
                    <a:pt x="79" y="201"/>
                    <a:pt x="75" y="201"/>
                  </a:cubicBezTo>
                  <a:cubicBezTo>
                    <a:pt x="72" y="201"/>
                    <a:pt x="71" y="204"/>
                    <a:pt x="68" y="206"/>
                  </a:cubicBezTo>
                  <a:cubicBezTo>
                    <a:pt x="64" y="208"/>
                    <a:pt x="61" y="209"/>
                    <a:pt x="56" y="211"/>
                  </a:cubicBezTo>
                  <a:cubicBezTo>
                    <a:pt x="53" y="212"/>
                    <a:pt x="51" y="215"/>
                    <a:pt x="47" y="215"/>
                  </a:cubicBezTo>
                  <a:cubicBezTo>
                    <a:pt x="46" y="215"/>
                    <a:pt x="45" y="214"/>
                    <a:pt x="44" y="213"/>
                  </a:cubicBezTo>
                  <a:cubicBezTo>
                    <a:pt x="42" y="212"/>
                    <a:pt x="41" y="212"/>
                    <a:pt x="38" y="211"/>
                  </a:cubicBezTo>
                  <a:cubicBezTo>
                    <a:pt x="38" y="212"/>
                    <a:pt x="38" y="212"/>
                    <a:pt x="38" y="212"/>
                  </a:cubicBezTo>
                  <a:cubicBezTo>
                    <a:pt x="40" y="206"/>
                    <a:pt x="41" y="203"/>
                    <a:pt x="44" y="198"/>
                  </a:cubicBezTo>
                  <a:cubicBezTo>
                    <a:pt x="45" y="197"/>
                    <a:pt x="46" y="198"/>
                    <a:pt x="46" y="197"/>
                  </a:cubicBezTo>
                  <a:cubicBezTo>
                    <a:pt x="48" y="194"/>
                    <a:pt x="47" y="191"/>
                    <a:pt x="47" y="188"/>
                  </a:cubicBezTo>
                  <a:cubicBezTo>
                    <a:pt x="47" y="183"/>
                    <a:pt x="45" y="180"/>
                    <a:pt x="43" y="175"/>
                  </a:cubicBezTo>
                  <a:cubicBezTo>
                    <a:pt x="42" y="173"/>
                    <a:pt x="40" y="173"/>
                    <a:pt x="39" y="171"/>
                  </a:cubicBezTo>
                  <a:cubicBezTo>
                    <a:pt x="37" y="170"/>
                    <a:pt x="36" y="168"/>
                    <a:pt x="34" y="166"/>
                  </a:cubicBezTo>
                  <a:cubicBezTo>
                    <a:pt x="32" y="165"/>
                    <a:pt x="29" y="165"/>
                    <a:pt x="29" y="162"/>
                  </a:cubicBezTo>
                  <a:cubicBezTo>
                    <a:pt x="29" y="155"/>
                    <a:pt x="37" y="152"/>
                    <a:pt x="37" y="144"/>
                  </a:cubicBezTo>
                  <a:cubicBezTo>
                    <a:pt x="37" y="142"/>
                    <a:pt x="36" y="141"/>
                    <a:pt x="36" y="139"/>
                  </a:cubicBezTo>
                  <a:cubicBezTo>
                    <a:pt x="36" y="137"/>
                    <a:pt x="37" y="135"/>
                    <a:pt x="39" y="132"/>
                  </a:cubicBezTo>
                  <a:cubicBezTo>
                    <a:pt x="40" y="131"/>
                    <a:pt x="40" y="129"/>
                    <a:pt x="42" y="128"/>
                  </a:cubicBezTo>
                  <a:cubicBezTo>
                    <a:pt x="43" y="127"/>
                    <a:pt x="46" y="127"/>
                    <a:pt x="46" y="125"/>
                  </a:cubicBezTo>
                  <a:cubicBezTo>
                    <a:pt x="46" y="121"/>
                    <a:pt x="43" y="119"/>
                    <a:pt x="41" y="115"/>
                  </a:cubicBezTo>
                  <a:cubicBezTo>
                    <a:pt x="39" y="113"/>
                    <a:pt x="38" y="111"/>
                    <a:pt x="35" y="110"/>
                  </a:cubicBezTo>
                  <a:cubicBezTo>
                    <a:pt x="9" y="116"/>
                    <a:pt x="9" y="116"/>
                    <a:pt x="9" y="116"/>
                  </a:cubicBezTo>
                  <a:cubicBezTo>
                    <a:pt x="5" y="112"/>
                    <a:pt x="3" y="108"/>
                    <a:pt x="2" y="102"/>
                  </a:cubicBezTo>
                  <a:cubicBezTo>
                    <a:pt x="2" y="99"/>
                    <a:pt x="3" y="96"/>
                    <a:pt x="2" y="92"/>
                  </a:cubicBezTo>
                  <a:cubicBezTo>
                    <a:pt x="1" y="90"/>
                    <a:pt x="0" y="90"/>
                    <a:pt x="0" y="87"/>
                  </a:cubicBezTo>
                  <a:cubicBezTo>
                    <a:pt x="0" y="83"/>
                    <a:pt x="4" y="82"/>
                    <a:pt x="7" y="79"/>
                  </a:cubicBezTo>
                  <a:cubicBezTo>
                    <a:pt x="9" y="78"/>
                    <a:pt x="10" y="77"/>
                    <a:pt x="11" y="75"/>
                  </a:cubicBezTo>
                  <a:cubicBezTo>
                    <a:pt x="13" y="73"/>
                    <a:pt x="13" y="70"/>
                    <a:pt x="15" y="70"/>
                  </a:cubicBezTo>
                  <a:cubicBezTo>
                    <a:pt x="19" y="70"/>
                    <a:pt x="19" y="75"/>
                    <a:pt x="21" y="77"/>
                  </a:cubicBezTo>
                  <a:cubicBezTo>
                    <a:pt x="23" y="79"/>
                    <a:pt x="25" y="79"/>
                    <a:pt x="27" y="79"/>
                  </a:cubicBezTo>
                  <a:cubicBezTo>
                    <a:pt x="32" y="79"/>
                    <a:pt x="34" y="77"/>
                    <a:pt x="37" y="74"/>
                  </a:cubicBezTo>
                  <a:cubicBezTo>
                    <a:pt x="38" y="74"/>
                    <a:pt x="39" y="72"/>
                    <a:pt x="40" y="72"/>
                  </a:cubicBezTo>
                  <a:cubicBezTo>
                    <a:pt x="41" y="72"/>
                    <a:pt x="42" y="72"/>
                    <a:pt x="43" y="72"/>
                  </a:cubicBezTo>
                  <a:cubicBezTo>
                    <a:pt x="43" y="75"/>
                    <a:pt x="43" y="76"/>
                    <a:pt x="44" y="78"/>
                  </a:cubicBezTo>
                  <a:cubicBezTo>
                    <a:pt x="56" y="78"/>
                    <a:pt x="56" y="78"/>
                    <a:pt x="56" y="78"/>
                  </a:cubicBezTo>
                  <a:cubicBezTo>
                    <a:pt x="58" y="78"/>
                    <a:pt x="59" y="77"/>
                    <a:pt x="62" y="76"/>
                  </a:cubicBezTo>
                  <a:cubicBezTo>
                    <a:pt x="66" y="76"/>
                    <a:pt x="69" y="75"/>
                    <a:pt x="72" y="72"/>
                  </a:cubicBezTo>
                  <a:cubicBezTo>
                    <a:pt x="74" y="71"/>
                    <a:pt x="75" y="69"/>
                    <a:pt x="77" y="68"/>
                  </a:cubicBezTo>
                  <a:cubicBezTo>
                    <a:pt x="79" y="67"/>
                    <a:pt x="81" y="68"/>
                    <a:pt x="83" y="67"/>
                  </a:cubicBezTo>
                  <a:cubicBezTo>
                    <a:pt x="85" y="67"/>
                    <a:pt x="84" y="68"/>
                    <a:pt x="86" y="67"/>
                  </a:cubicBezTo>
                  <a:cubicBezTo>
                    <a:pt x="86" y="67"/>
                    <a:pt x="86" y="67"/>
                    <a:pt x="86" y="67"/>
                  </a:cubicBezTo>
                  <a:cubicBezTo>
                    <a:pt x="89" y="65"/>
                    <a:pt x="91" y="60"/>
                    <a:pt x="95" y="59"/>
                  </a:cubicBezTo>
                  <a:cubicBezTo>
                    <a:pt x="99" y="58"/>
                    <a:pt x="102" y="58"/>
                    <a:pt x="107" y="57"/>
                  </a:cubicBezTo>
                  <a:cubicBezTo>
                    <a:pt x="112" y="57"/>
                    <a:pt x="115" y="56"/>
                    <a:pt x="119" y="53"/>
                  </a:cubicBezTo>
                  <a:cubicBezTo>
                    <a:pt x="122" y="52"/>
                    <a:pt x="125" y="50"/>
                    <a:pt x="125" y="47"/>
                  </a:cubicBezTo>
                  <a:cubicBezTo>
                    <a:pt x="125" y="45"/>
                    <a:pt x="124" y="45"/>
                    <a:pt x="123" y="44"/>
                  </a:cubicBezTo>
                  <a:cubicBezTo>
                    <a:pt x="121" y="43"/>
                    <a:pt x="119" y="42"/>
                    <a:pt x="117" y="41"/>
                  </a:cubicBezTo>
                  <a:cubicBezTo>
                    <a:pt x="113" y="39"/>
                    <a:pt x="110" y="38"/>
                    <a:pt x="106" y="36"/>
                  </a:cubicBezTo>
                  <a:cubicBezTo>
                    <a:pt x="102" y="35"/>
                    <a:pt x="101" y="33"/>
                    <a:pt x="98" y="30"/>
                  </a:cubicBezTo>
                  <a:cubicBezTo>
                    <a:pt x="96" y="27"/>
                    <a:pt x="94" y="24"/>
                    <a:pt x="94" y="20"/>
                  </a:cubicBezTo>
                  <a:cubicBezTo>
                    <a:pt x="94" y="18"/>
                    <a:pt x="94" y="17"/>
                    <a:pt x="95" y="15"/>
                  </a:cubicBezTo>
                  <a:cubicBezTo>
                    <a:pt x="95" y="14"/>
                    <a:pt x="95" y="13"/>
                    <a:pt x="95" y="13"/>
                  </a:cubicBezTo>
                  <a:cubicBezTo>
                    <a:pt x="96" y="12"/>
                    <a:pt x="98" y="12"/>
                    <a:pt x="99" y="11"/>
                  </a:cubicBezTo>
                  <a:cubicBezTo>
                    <a:pt x="101" y="11"/>
                    <a:pt x="102" y="10"/>
                    <a:pt x="103" y="10"/>
                  </a:cubicBezTo>
                  <a:cubicBezTo>
                    <a:pt x="109" y="10"/>
                    <a:pt x="112" y="14"/>
                    <a:pt x="117" y="14"/>
                  </a:cubicBezTo>
                  <a:cubicBezTo>
                    <a:pt x="123" y="14"/>
                    <a:pt x="125" y="11"/>
                    <a:pt x="131" y="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6"/>
            <p:cNvSpPr>
              <a:spLocks/>
            </p:cNvSpPr>
            <p:nvPr/>
          </p:nvSpPr>
          <p:spPr bwMode="auto">
            <a:xfrm>
              <a:off x="4595813" y="2616200"/>
              <a:ext cx="260350" cy="431800"/>
            </a:xfrm>
            <a:custGeom>
              <a:avLst/>
              <a:gdLst/>
              <a:ahLst/>
              <a:cxnLst>
                <a:cxn ang="0">
                  <a:pos x="0" y="113"/>
                </a:cxn>
                <a:cxn ang="0">
                  <a:pos x="6" y="121"/>
                </a:cxn>
                <a:cxn ang="0">
                  <a:pos x="11" y="126"/>
                </a:cxn>
                <a:cxn ang="0">
                  <a:pos x="24" y="130"/>
                </a:cxn>
                <a:cxn ang="0">
                  <a:pos x="37" y="140"/>
                </a:cxn>
                <a:cxn ang="0">
                  <a:pos x="43" y="150"/>
                </a:cxn>
                <a:cxn ang="0">
                  <a:pos x="39" y="157"/>
                </a:cxn>
                <a:cxn ang="0">
                  <a:pos x="42" y="160"/>
                </a:cxn>
                <a:cxn ang="0">
                  <a:pos x="46" y="172"/>
                </a:cxn>
                <a:cxn ang="0">
                  <a:pos x="47" y="186"/>
                </a:cxn>
                <a:cxn ang="0">
                  <a:pos x="42" y="203"/>
                </a:cxn>
                <a:cxn ang="0">
                  <a:pos x="46" y="210"/>
                </a:cxn>
                <a:cxn ang="0">
                  <a:pos x="52" y="218"/>
                </a:cxn>
                <a:cxn ang="0">
                  <a:pos x="63" y="228"/>
                </a:cxn>
                <a:cxn ang="0">
                  <a:pos x="76" y="237"/>
                </a:cxn>
                <a:cxn ang="0">
                  <a:pos x="80" y="240"/>
                </a:cxn>
                <a:cxn ang="0">
                  <a:pos x="88" y="237"/>
                </a:cxn>
                <a:cxn ang="0">
                  <a:pos x="90" y="223"/>
                </a:cxn>
                <a:cxn ang="0">
                  <a:pos x="92" y="219"/>
                </a:cxn>
                <a:cxn ang="0">
                  <a:pos x="100" y="217"/>
                </a:cxn>
                <a:cxn ang="0">
                  <a:pos x="108" y="205"/>
                </a:cxn>
                <a:cxn ang="0">
                  <a:pos x="114" y="193"/>
                </a:cxn>
                <a:cxn ang="0">
                  <a:pos x="107" y="186"/>
                </a:cxn>
                <a:cxn ang="0">
                  <a:pos x="101" y="178"/>
                </a:cxn>
                <a:cxn ang="0">
                  <a:pos x="94" y="170"/>
                </a:cxn>
                <a:cxn ang="0">
                  <a:pos x="91" y="164"/>
                </a:cxn>
                <a:cxn ang="0">
                  <a:pos x="96" y="158"/>
                </a:cxn>
                <a:cxn ang="0">
                  <a:pos x="96" y="156"/>
                </a:cxn>
                <a:cxn ang="0">
                  <a:pos x="99" y="148"/>
                </a:cxn>
                <a:cxn ang="0">
                  <a:pos x="101" y="131"/>
                </a:cxn>
                <a:cxn ang="0">
                  <a:pos x="129" y="131"/>
                </a:cxn>
                <a:cxn ang="0">
                  <a:pos x="129" y="131"/>
                </a:cxn>
                <a:cxn ang="0">
                  <a:pos x="133" y="121"/>
                </a:cxn>
                <a:cxn ang="0">
                  <a:pos x="134" y="115"/>
                </a:cxn>
                <a:cxn ang="0">
                  <a:pos x="137" y="109"/>
                </a:cxn>
                <a:cxn ang="0">
                  <a:pos x="146" y="89"/>
                </a:cxn>
                <a:cxn ang="0">
                  <a:pos x="146" y="89"/>
                </a:cxn>
                <a:cxn ang="0">
                  <a:pos x="131" y="78"/>
                </a:cxn>
                <a:cxn ang="0">
                  <a:pos x="126" y="74"/>
                </a:cxn>
                <a:cxn ang="0">
                  <a:pos x="115" y="72"/>
                </a:cxn>
                <a:cxn ang="0">
                  <a:pos x="105" y="69"/>
                </a:cxn>
                <a:cxn ang="0">
                  <a:pos x="101" y="65"/>
                </a:cxn>
                <a:cxn ang="0">
                  <a:pos x="105" y="52"/>
                </a:cxn>
                <a:cxn ang="0">
                  <a:pos x="104" y="44"/>
                </a:cxn>
                <a:cxn ang="0">
                  <a:pos x="110" y="30"/>
                </a:cxn>
                <a:cxn ang="0">
                  <a:pos x="114" y="21"/>
                </a:cxn>
                <a:cxn ang="0">
                  <a:pos x="111" y="16"/>
                </a:cxn>
                <a:cxn ang="0">
                  <a:pos x="107" y="10"/>
                </a:cxn>
                <a:cxn ang="0">
                  <a:pos x="103" y="0"/>
                </a:cxn>
                <a:cxn ang="0">
                  <a:pos x="96" y="11"/>
                </a:cxn>
                <a:cxn ang="0">
                  <a:pos x="88" y="16"/>
                </a:cxn>
                <a:cxn ang="0">
                  <a:pos x="84" y="20"/>
                </a:cxn>
                <a:cxn ang="0">
                  <a:pos x="75" y="31"/>
                </a:cxn>
                <a:cxn ang="0">
                  <a:pos x="71" y="50"/>
                </a:cxn>
                <a:cxn ang="0">
                  <a:pos x="64" y="69"/>
                </a:cxn>
                <a:cxn ang="0">
                  <a:pos x="66" y="88"/>
                </a:cxn>
                <a:cxn ang="0">
                  <a:pos x="62" y="103"/>
                </a:cxn>
                <a:cxn ang="0">
                  <a:pos x="52" y="105"/>
                </a:cxn>
                <a:cxn ang="0">
                  <a:pos x="46" y="106"/>
                </a:cxn>
                <a:cxn ang="0">
                  <a:pos x="16" y="112"/>
                </a:cxn>
                <a:cxn ang="0">
                  <a:pos x="11" y="113"/>
                </a:cxn>
                <a:cxn ang="0">
                  <a:pos x="0" y="113"/>
                </a:cxn>
              </a:cxnLst>
              <a:rect l="0" t="0" r="r" b="b"/>
              <a:pathLst>
                <a:path w="146" h="241">
                  <a:moveTo>
                    <a:pt x="0" y="113"/>
                  </a:moveTo>
                  <a:cubicBezTo>
                    <a:pt x="2" y="116"/>
                    <a:pt x="4" y="118"/>
                    <a:pt x="6" y="121"/>
                  </a:cubicBezTo>
                  <a:cubicBezTo>
                    <a:pt x="8" y="123"/>
                    <a:pt x="9" y="125"/>
                    <a:pt x="11" y="126"/>
                  </a:cubicBezTo>
                  <a:cubicBezTo>
                    <a:pt x="16" y="127"/>
                    <a:pt x="19" y="128"/>
                    <a:pt x="24" y="130"/>
                  </a:cubicBezTo>
                  <a:cubicBezTo>
                    <a:pt x="30" y="132"/>
                    <a:pt x="33" y="135"/>
                    <a:pt x="37" y="140"/>
                  </a:cubicBezTo>
                  <a:cubicBezTo>
                    <a:pt x="39" y="144"/>
                    <a:pt x="43" y="146"/>
                    <a:pt x="43" y="150"/>
                  </a:cubicBezTo>
                  <a:cubicBezTo>
                    <a:pt x="43" y="154"/>
                    <a:pt x="39" y="154"/>
                    <a:pt x="39" y="157"/>
                  </a:cubicBezTo>
                  <a:cubicBezTo>
                    <a:pt x="39" y="159"/>
                    <a:pt x="41" y="159"/>
                    <a:pt x="42" y="160"/>
                  </a:cubicBezTo>
                  <a:cubicBezTo>
                    <a:pt x="45" y="164"/>
                    <a:pt x="45" y="168"/>
                    <a:pt x="46" y="172"/>
                  </a:cubicBezTo>
                  <a:cubicBezTo>
                    <a:pt x="46" y="178"/>
                    <a:pt x="47" y="181"/>
                    <a:pt x="47" y="186"/>
                  </a:cubicBezTo>
                  <a:cubicBezTo>
                    <a:pt x="47" y="193"/>
                    <a:pt x="42" y="197"/>
                    <a:pt x="42" y="203"/>
                  </a:cubicBezTo>
                  <a:cubicBezTo>
                    <a:pt x="42" y="206"/>
                    <a:pt x="44" y="208"/>
                    <a:pt x="46" y="210"/>
                  </a:cubicBezTo>
                  <a:cubicBezTo>
                    <a:pt x="48" y="213"/>
                    <a:pt x="50" y="215"/>
                    <a:pt x="52" y="218"/>
                  </a:cubicBezTo>
                  <a:cubicBezTo>
                    <a:pt x="56" y="222"/>
                    <a:pt x="59" y="224"/>
                    <a:pt x="63" y="228"/>
                  </a:cubicBezTo>
                  <a:cubicBezTo>
                    <a:pt x="67" y="232"/>
                    <a:pt x="71" y="235"/>
                    <a:pt x="76" y="237"/>
                  </a:cubicBezTo>
                  <a:cubicBezTo>
                    <a:pt x="78" y="238"/>
                    <a:pt x="78" y="240"/>
                    <a:pt x="80" y="240"/>
                  </a:cubicBezTo>
                  <a:cubicBezTo>
                    <a:pt x="83" y="241"/>
                    <a:pt x="87" y="240"/>
                    <a:pt x="88" y="237"/>
                  </a:cubicBezTo>
                  <a:cubicBezTo>
                    <a:pt x="90" y="232"/>
                    <a:pt x="89" y="228"/>
                    <a:pt x="90" y="223"/>
                  </a:cubicBezTo>
                  <a:cubicBezTo>
                    <a:pt x="91" y="221"/>
                    <a:pt x="91" y="220"/>
                    <a:pt x="92" y="219"/>
                  </a:cubicBezTo>
                  <a:cubicBezTo>
                    <a:pt x="94" y="217"/>
                    <a:pt x="97" y="217"/>
                    <a:pt x="100" y="217"/>
                  </a:cubicBezTo>
                  <a:cubicBezTo>
                    <a:pt x="105" y="216"/>
                    <a:pt x="105" y="210"/>
                    <a:pt x="108" y="205"/>
                  </a:cubicBezTo>
                  <a:cubicBezTo>
                    <a:pt x="110" y="200"/>
                    <a:pt x="114" y="198"/>
                    <a:pt x="114" y="193"/>
                  </a:cubicBezTo>
                  <a:cubicBezTo>
                    <a:pt x="114" y="189"/>
                    <a:pt x="110" y="189"/>
                    <a:pt x="107" y="186"/>
                  </a:cubicBezTo>
                  <a:cubicBezTo>
                    <a:pt x="104" y="184"/>
                    <a:pt x="104" y="181"/>
                    <a:pt x="101" y="178"/>
                  </a:cubicBezTo>
                  <a:cubicBezTo>
                    <a:pt x="98" y="176"/>
                    <a:pt x="97" y="173"/>
                    <a:pt x="94" y="170"/>
                  </a:cubicBezTo>
                  <a:cubicBezTo>
                    <a:pt x="93" y="168"/>
                    <a:pt x="91" y="167"/>
                    <a:pt x="91" y="164"/>
                  </a:cubicBezTo>
                  <a:cubicBezTo>
                    <a:pt x="91" y="161"/>
                    <a:pt x="95" y="161"/>
                    <a:pt x="96" y="158"/>
                  </a:cubicBezTo>
                  <a:cubicBezTo>
                    <a:pt x="96" y="158"/>
                    <a:pt x="96" y="157"/>
                    <a:pt x="96" y="156"/>
                  </a:cubicBezTo>
                  <a:cubicBezTo>
                    <a:pt x="97" y="153"/>
                    <a:pt x="98" y="151"/>
                    <a:pt x="99" y="148"/>
                  </a:cubicBezTo>
                  <a:cubicBezTo>
                    <a:pt x="100" y="141"/>
                    <a:pt x="100" y="138"/>
                    <a:pt x="101" y="131"/>
                  </a:cubicBezTo>
                  <a:cubicBezTo>
                    <a:pt x="111" y="133"/>
                    <a:pt x="118" y="131"/>
                    <a:pt x="129" y="131"/>
                  </a:cubicBezTo>
                  <a:cubicBezTo>
                    <a:pt x="129" y="131"/>
                    <a:pt x="129" y="131"/>
                    <a:pt x="129" y="131"/>
                  </a:cubicBezTo>
                  <a:cubicBezTo>
                    <a:pt x="131" y="127"/>
                    <a:pt x="133" y="125"/>
                    <a:pt x="133" y="121"/>
                  </a:cubicBezTo>
                  <a:cubicBezTo>
                    <a:pt x="134" y="119"/>
                    <a:pt x="133" y="117"/>
                    <a:pt x="134" y="115"/>
                  </a:cubicBezTo>
                  <a:cubicBezTo>
                    <a:pt x="135" y="113"/>
                    <a:pt x="136" y="111"/>
                    <a:pt x="137" y="109"/>
                  </a:cubicBezTo>
                  <a:cubicBezTo>
                    <a:pt x="141" y="102"/>
                    <a:pt x="146" y="97"/>
                    <a:pt x="146" y="89"/>
                  </a:cubicBezTo>
                  <a:cubicBezTo>
                    <a:pt x="146" y="89"/>
                    <a:pt x="146" y="89"/>
                    <a:pt x="146" y="89"/>
                  </a:cubicBezTo>
                  <a:cubicBezTo>
                    <a:pt x="140" y="84"/>
                    <a:pt x="137" y="82"/>
                    <a:pt x="131" y="78"/>
                  </a:cubicBezTo>
                  <a:cubicBezTo>
                    <a:pt x="129" y="77"/>
                    <a:pt x="128" y="75"/>
                    <a:pt x="126" y="74"/>
                  </a:cubicBezTo>
                  <a:cubicBezTo>
                    <a:pt x="122" y="73"/>
                    <a:pt x="119" y="73"/>
                    <a:pt x="115" y="72"/>
                  </a:cubicBezTo>
                  <a:cubicBezTo>
                    <a:pt x="111" y="71"/>
                    <a:pt x="109" y="71"/>
                    <a:pt x="105" y="69"/>
                  </a:cubicBezTo>
                  <a:cubicBezTo>
                    <a:pt x="104" y="68"/>
                    <a:pt x="101" y="67"/>
                    <a:pt x="101" y="65"/>
                  </a:cubicBezTo>
                  <a:cubicBezTo>
                    <a:pt x="101" y="60"/>
                    <a:pt x="104" y="58"/>
                    <a:pt x="105" y="52"/>
                  </a:cubicBezTo>
                  <a:cubicBezTo>
                    <a:pt x="105" y="49"/>
                    <a:pt x="104" y="47"/>
                    <a:pt x="104" y="44"/>
                  </a:cubicBezTo>
                  <a:cubicBezTo>
                    <a:pt x="105" y="38"/>
                    <a:pt x="107" y="35"/>
                    <a:pt x="110" y="30"/>
                  </a:cubicBezTo>
                  <a:cubicBezTo>
                    <a:pt x="112" y="27"/>
                    <a:pt x="114" y="25"/>
                    <a:pt x="114" y="21"/>
                  </a:cubicBezTo>
                  <a:cubicBezTo>
                    <a:pt x="114" y="19"/>
                    <a:pt x="112" y="18"/>
                    <a:pt x="111" y="16"/>
                  </a:cubicBezTo>
                  <a:cubicBezTo>
                    <a:pt x="110" y="14"/>
                    <a:pt x="109" y="12"/>
                    <a:pt x="107" y="10"/>
                  </a:cubicBezTo>
                  <a:cubicBezTo>
                    <a:pt x="104" y="7"/>
                    <a:pt x="104" y="5"/>
                    <a:pt x="103" y="0"/>
                  </a:cubicBezTo>
                  <a:cubicBezTo>
                    <a:pt x="100" y="4"/>
                    <a:pt x="100" y="8"/>
                    <a:pt x="96" y="11"/>
                  </a:cubicBezTo>
                  <a:cubicBezTo>
                    <a:pt x="94" y="13"/>
                    <a:pt x="91" y="14"/>
                    <a:pt x="88" y="16"/>
                  </a:cubicBezTo>
                  <a:cubicBezTo>
                    <a:pt x="87" y="17"/>
                    <a:pt x="86" y="19"/>
                    <a:pt x="84" y="20"/>
                  </a:cubicBezTo>
                  <a:cubicBezTo>
                    <a:pt x="80" y="23"/>
                    <a:pt x="78" y="26"/>
                    <a:pt x="75" y="31"/>
                  </a:cubicBezTo>
                  <a:cubicBezTo>
                    <a:pt x="72" y="37"/>
                    <a:pt x="72" y="42"/>
                    <a:pt x="71" y="50"/>
                  </a:cubicBezTo>
                  <a:cubicBezTo>
                    <a:pt x="70" y="58"/>
                    <a:pt x="64" y="61"/>
                    <a:pt x="64" y="69"/>
                  </a:cubicBezTo>
                  <a:cubicBezTo>
                    <a:pt x="64" y="77"/>
                    <a:pt x="66" y="81"/>
                    <a:pt x="66" y="88"/>
                  </a:cubicBezTo>
                  <a:cubicBezTo>
                    <a:pt x="66" y="94"/>
                    <a:pt x="66" y="99"/>
                    <a:pt x="62" y="103"/>
                  </a:cubicBezTo>
                  <a:cubicBezTo>
                    <a:pt x="60" y="106"/>
                    <a:pt x="56" y="105"/>
                    <a:pt x="52" y="105"/>
                  </a:cubicBezTo>
                  <a:cubicBezTo>
                    <a:pt x="50" y="106"/>
                    <a:pt x="49" y="106"/>
                    <a:pt x="46" y="106"/>
                  </a:cubicBezTo>
                  <a:cubicBezTo>
                    <a:pt x="34" y="108"/>
                    <a:pt x="28" y="111"/>
                    <a:pt x="16" y="112"/>
                  </a:cubicBezTo>
                  <a:cubicBezTo>
                    <a:pt x="14" y="112"/>
                    <a:pt x="13" y="113"/>
                    <a:pt x="11" y="113"/>
                  </a:cubicBezTo>
                  <a:cubicBezTo>
                    <a:pt x="7" y="113"/>
                    <a:pt x="4" y="113"/>
                    <a:pt x="0" y="11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7"/>
            <p:cNvSpPr>
              <a:spLocks/>
            </p:cNvSpPr>
            <p:nvPr/>
          </p:nvSpPr>
          <p:spPr bwMode="auto">
            <a:xfrm>
              <a:off x="3632201" y="2241550"/>
              <a:ext cx="1317625" cy="1060450"/>
            </a:xfrm>
            <a:custGeom>
              <a:avLst/>
              <a:gdLst/>
              <a:ahLst/>
              <a:cxnLst>
                <a:cxn ang="0">
                  <a:pos x="438" y="554"/>
                </a:cxn>
                <a:cxn ang="0">
                  <a:pos x="453" y="513"/>
                </a:cxn>
                <a:cxn ang="0">
                  <a:pos x="476" y="507"/>
                </a:cxn>
                <a:cxn ang="0">
                  <a:pos x="529" y="548"/>
                </a:cxn>
                <a:cxn ang="0">
                  <a:pos x="542" y="590"/>
                </a:cxn>
                <a:cxn ang="0">
                  <a:pos x="590" y="586"/>
                </a:cxn>
                <a:cxn ang="0">
                  <a:pos x="610" y="566"/>
                </a:cxn>
                <a:cxn ang="0">
                  <a:pos x="635" y="541"/>
                </a:cxn>
                <a:cxn ang="0">
                  <a:pos x="638" y="499"/>
                </a:cxn>
                <a:cxn ang="0">
                  <a:pos x="644" y="459"/>
                </a:cxn>
                <a:cxn ang="0">
                  <a:pos x="666" y="467"/>
                </a:cxn>
                <a:cxn ang="0">
                  <a:pos x="691" y="444"/>
                </a:cxn>
                <a:cxn ang="0">
                  <a:pos x="728" y="440"/>
                </a:cxn>
                <a:cxn ang="0">
                  <a:pos x="727" y="385"/>
                </a:cxn>
                <a:cxn ang="0">
                  <a:pos x="691" y="359"/>
                </a:cxn>
                <a:cxn ang="0">
                  <a:pos x="667" y="340"/>
                </a:cxn>
                <a:cxn ang="0">
                  <a:pos x="634" y="367"/>
                </a:cxn>
                <a:cxn ang="0">
                  <a:pos x="652" y="402"/>
                </a:cxn>
                <a:cxn ang="0">
                  <a:pos x="626" y="446"/>
                </a:cxn>
                <a:cxn ang="0">
                  <a:pos x="584" y="419"/>
                </a:cxn>
                <a:cxn ang="0">
                  <a:pos x="577" y="366"/>
                </a:cxn>
                <a:cxn ang="0">
                  <a:pos x="544" y="330"/>
                </a:cxn>
                <a:cxn ang="0">
                  <a:pos x="510" y="310"/>
                </a:cxn>
                <a:cxn ang="0">
                  <a:pos x="489" y="287"/>
                </a:cxn>
                <a:cxn ang="0">
                  <a:pos x="515" y="250"/>
                </a:cxn>
                <a:cxn ang="0">
                  <a:pos x="520" y="210"/>
                </a:cxn>
                <a:cxn ang="0">
                  <a:pos x="477" y="219"/>
                </a:cxn>
                <a:cxn ang="0">
                  <a:pos x="432" y="232"/>
                </a:cxn>
                <a:cxn ang="0">
                  <a:pos x="387" y="230"/>
                </a:cxn>
                <a:cxn ang="0">
                  <a:pos x="360" y="203"/>
                </a:cxn>
                <a:cxn ang="0">
                  <a:pos x="315" y="171"/>
                </a:cxn>
                <a:cxn ang="0">
                  <a:pos x="334" y="119"/>
                </a:cxn>
                <a:cxn ang="0">
                  <a:pos x="304" y="120"/>
                </a:cxn>
                <a:cxn ang="0">
                  <a:pos x="261" y="141"/>
                </a:cxn>
                <a:cxn ang="0">
                  <a:pos x="235" y="97"/>
                </a:cxn>
                <a:cxn ang="0">
                  <a:pos x="231" y="67"/>
                </a:cxn>
                <a:cxn ang="0">
                  <a:pos x="206" y="0"/>
                </a:cxn>
                <a:cxn ang="0">
                  <a:pos x="166" y="0"/>
                </a:cxn>
                <a:cxn ang="0">
                  <a:pos x="145" y="52"/>
                </a:cxn>
                <a:cxn ang="0">
                  <a:pos x="107" y="64"/>
                </a:cxn>
                <a:cxn ang="0">
                  <a:pos x="59" y="101"/>
                </a:cxn>
                <a:cxn ang="0">
                  <a:pos x="18" y="147"/>
                </a:cxn>
                <a:cxn ang="0">
                  <a:pos x="6" y="203"/>
                </a:cxn>
                <a:cxn ang="0">
                  <a:pos x="20" y="220"/>
                </a:cxn>
                <a:cxn ang="0">
                  <a:pos x="84" y="213"/>
                </a:cxn>
                <a:cxn ang="0">
                  <a:pos x="131" y="233"/>
                </a:cxn>
                <a:cxn ang="0">
                  <a:pos x="174" y="262"/>
                </a:cxn>
                <a:cxn ang="0">
                  <a:pos x="194" y="250"/>
                </a:cxn>
                <a:cxn ang="0">
                  <a:pos x="211" y="220"/>
                </a:cxn>
                <a:cxn ang="0">
                  <a:pos x="247" y="241"/>
                </a:cxn>
                <a:cxn ang="0">
                  <a:pos x="286" y="230"/>
                </a:cxn>
                <a:cxn ang="0">
                  <a:pos x="330" y="270"/>
                </a:cxn>
                <a:cxn ang="0">
                  <a:pos x="374" y="291"/>
                </a:cxn>
                <a:cxn ang="0">
                  <a:pos x="426" y="309"/>
                </a:cxn>
                <a:cxn ang="0">
                  <a:pos x="451" y="339"/>
                </a:cxn>
                <a:cxn ang="0">
                  <a:pos x="458" y="413"/>
                </a:cxn>
                <a:cxn ang="0">
                  <a:pos x="444" y="438"/>
                </a:cxn>
                <a:cxn ang="0">
                  <a:pos x="421" y="476"/>
                </a:cxn>
                <a:cxn ang="0">
                  <a:pos x="429" y="507"/>
                </a:cxn>
                <a:cxn ang="0">
                  <a:pos x="390" y="504"/>
                </a:cxn>
                <a:cxn ang="0">
                  <a:pos x="382" y="520"/>
                </a:cxn>
                <a:cxn ang="0">
                  <a:pos x="409" y="553"/>
                </a:cxn>
              </a:cxnLst>
              <a:rect l="0" t="0" r="r" b="b"/>
              <a:pathLst>
                <a:path w="736" h="592">
                  <a:moveTo>
                    <a:pt x="414" y="566"/>
                  </a:moveTo>
                  <a:cubicBezTo>
                    <a:pt x="415" y="566"/>
                    <a:pt x="416" y="568"/>
                    <a:pt x="417" y="568"/>
                  </a:cubicBezTo>
                  <a:cubicBezTo>
                    <a:pt x="418" y="568"/>
                    <a:pt x="419" y="567"/>
                    <a:pt x="421" y="567"/>
                  </a:cubicBezTo>
                  <a:cubicBezTo>
                    <a:pt x="425" y="566"/>
                    <a:pt x="428" y="564"/>
                    <a:pt x="431" y="561"/>
                  </a:cubicBezTo>
                  <a:cubicBezTo>
                    <a:pt x="433" y="558"/>
                    <a:pt x="435" y="557"/>
                    <a:pt x="438" y="554"/>
                  </a:cubicBezTo>
                  <a:cubicBezTo>
                    <a:pt x="440" y="553"/>
                    <a:pt x="443" y="552"/>
                    <a:pt x="443" y="549"/>
                  </a:cubicBezTo>
                  <a:cubicBezTo>
                    <a:pt x="443" y="546"/>
                    <a:pt x="440" y="545"/>
                    <a:pt x="439" y="543"/>
                  </a:cubicBezTo>
                  <a:cubicBezTo>
                    <a:pt x="438" y="540"/>
                    <a:pt x="437" y="538"/>
                    <a:pt x="436" y="535"/>
                  </a:cubicBezTo>
                  <a:cubicBezTo>
                    <a:pt x="435" y="530"/>
                    <a:pt x="436" y="527"/>
                    <a:pt x="435" y="522"/>
                  </a:cubicBezTo>
                  <a:cubicBezTo>
                    <a:pt x="441" y="517"/>
                    <a:pt x="445" y="514"/>
                    <a:pt x="453" y="513"/>
                  </a:cubicBezTo>
                  <a:cubicBezTo>
                    <a:pt x="455" y="513"/>
                    <a:pt x="457" y="513"/>
                    <a:pt x="459" y="511"/>
                  </a:cubicBezTo>
                  <a:cubicBezTo>
                    <a:pt x="461" y="509"/>
                    <a:pt x="461" y="506"/>
                    <a:pt x="464" y="504"/>
                  </a:cubicBezTo>
                  <a:cubicBezTo>
                    <a:pt x="465" y="504"/>
                    <a:pt x="465" y="503"/>
                    <a:pt x="466" y="503"/>
                  </a:cubicBezTo>
                  <a:cubicBezTo>
                    <a:pt x="468" y="503"/>
                    <a:pt x="470" y="504"/>
                    <a:pt x="472" y="505"/>
                  </a:cubicBezTo>
                  <a:cubicBezTo>
                    <a:pt x="473" y="506"/>
                    <a:pt x="475" y="506"/>
                    <a:pt x="476" y="507"/>
                  </a:cubicBezTo>
                  <a:cubicBezTo>
                    <a:pt x="479" y="510"/>
                    <a:pt x="478" y="514"/>
                    <a:pt x="479" y="518"/>
                  </a:cubicBezTo>
                  <a:cubicBezTo>
                    <a:pt x="481" y="523"/>
                    <a:pt x="482" y="526"/>
                    <a:pt x="482" y="531"/>
                  </a:cubicBezTo>
                  <a:cubicBezTo>
                    <a:pt x="492" y="531"/>
                    <a:pt x="498" y="534"/>
                    <a:pt x="508" y="535"/>
                  </a:cubicBezTo>
                  <a:cubicBezTo>
                    <a:pt x="513" y="535"/>
                    <a:pt x="516" y="535"/>
                    <a:pt x="520" y="537"/>
                  </a:cubicBezTo>
                  <a:cubicBezTo>
                    <a:pt x="525" y="540"/>
                    <a:pt x="525" y="545"/>
                    <a:pt x="529" y="548"/>
                  </a:cubicBezTo>
                  <a:cubicBezTo>
                    <a:pt x="531" y="551"/>
                    <a:pt x="533" y="553"/>
                    <a:pt x="534" y="556"/>
                  </a:cubicBezTo>
                  <a:cubicBezTo>
                    <a:pt x="534" y="557"/>
                    <a:pt x="534" y="559"/>
                    <a:pt x="534" y="560"/>
                  </a:cubicBezTo>
                  <a:cubicBezTo>
                    <a:pt x="535" y="565"/>
                    <a:pt x="536" y="567"/>
                    <a:pt x="536" y="572"/>
                  </a:cubicBezTo>
                  <a:cubicBezTo>
                    <a:pt x="536" y="576"/>
                    <a:pt x="538" y="578"/>
                    <a:pt x="539" y="582"/>
                  </a:cubicBezTo>
                  <a:cubicBezTo>
                    <a:pt x="541" y="585"/>
                    <a:pt x="541" y="587"/>
                    <a:pt x="542" y="590"/>
                  </a:cubicBezTo>
                  <a:cubicBezTo>
                    <a:pt x="543" y="592"/>
                    <a:pt x="545" y="592"/>
                    <a:pt x="548" y="592"/>
                  </a:cubicBezTo>
                  <a:cubicBezTo>
                    <a:pt x="552" y="592"/>
                    <a:pt x="554" y="591"/>
                    <a:pt x="558" y="590"/>
                  </a:cubicBezTo>
                  <a:cubicBezTo>
                    <a:pt x="563" y="590"/>
                    <a:pt x="567" y="590"/>
                    <a:pt x="572" y="589"/>
                  </a:cubicBezTo>
                  <a:cubicBezTo>
                    <a:pt x="576" y="589"/>
                    <a:pt x="578" y="588"/>
                    <a:pt x="582" y="587"/>
                  </a:cubicBezTo>
                  <a:cubicBezTo>
                    <a:pt x="585" y="587"/>
                    <a:pt x="587" y="587"/>
                    <a:pt x="590" y="586"/>
                  </a:cubicBezTo>
                  <a:cubicBezTo>
                    <a:pt x="590" y="586"/>
                    <a:pt x="590" y="586"/>
                    <a:pt x="590" y="586"/>
                  </a:cubicBezTo>
                  <a:cubicBezTo>
                    <a:pt x="591" y="583"/>
                    <a:pt x="593" y="580"/>
                    <a:pt x="596" y="579"/>
                  </a:cubicBezTo>
                  <a:cubicBezTo>
                    <a:pt x="598" y="578"/>
                    <a:pt x="600" y="578"/>
                    <a:pt x="602" y="577"/>
                  </a:cubicBezTo>
                  <a:cubicBezTo>
                    <a:pt x="604" y="577"/>
                    <a:pt x="605" y="577"/>
                    <a:pt x="606" y="576"/>
                  </a:cubicBezTo>
                  <a:cubicBezTo>
                    <a:pt x="609" y="573"/>
                    <a:pt x="610" y="570"/>
                    <a:pt x="610" y="566"/>
                  </a:cubicBezTo>
                  <a:cubicBezTo>
                    <a:pt x="610" y="556"/>
                    <a:pt x="610" y="556"/>
                    <a:pt x="610" y="556"/>
                  </a:cubicBezTo>
                  <a:cubicBezTo>
                    <a:pt x="610" y="552"/>
                    <a:pt x="611" y="550"/>
                    <a:pt x="612" y="546"/>
                  </a:cubicBezTo>
                  <a:cubicBezTo>
                    <a:pt x="612" y="544"/>
                    <a:pt x="612" y="542"/>
                    <a:pt x="613" y="540"/>
                  </a:cubicBezTo>
                  <a:cubicBezTo>
                    <a:pt x="614" y="539"/>
                    <a:pt x="616" y="539"/>
                    <a:pt x="617" y="539"/>
                  </a:cubicBezTo>
                  <a:cubicBezTo>
                    <a:pt x="624" y="539"/>
                    <a:pt x="628" y="541"/>
                    <a:pt x="635" y="541"/>
                  </a:cubicBezTo>
                  <a:cubicBezTo>
                    <a:pt x="635" y="540"/>
                    <a:pt x="634" y="539"/>
                    <a:pt x="634" y="537"/>
                  </a:cubicBezTo>
                  <a:cubicBezTo>
                    <a:pt x="633" y="534"/>
                    <a:pt x="634" y="531"/>
                    <a:pt x="634" y="528"/>
                  </a:cubicBezTo>
                  <a:cubicBezTo>
                    <a:pt x="634" y="522"/>
                    <a:pt x="633" y="519"/>
                    <a:pt x="635" y="514"/>
                  </a:cubicBezTo>
                  <a:cubicBezTo>
                    <a:pt x="636" y="510"/>
                    <a:pt x="640" y="509"/>
                    <a:pt x="640" y="505"/>
                  </a:cubicBezTo>
                  <a:cubicBezTo>
                    <a:pt x="640" y="503"/>
                    <a:pt x="639" y="502"/>
                    <a:pt x="638" y="499"/>
                  </a:cubicBezTo>
                  <a:cubicBezTo>
                    <a:pt x="636" y="496"/>
                    <a:pt x="635" y="493"/>
                    <a:pt x="635" y="489"/>
                  </a:cubicBezTo>
                  <a:cubicBezTo>
                    <a:pt x="635" y="468"/>
                    <a:pt x="635" y="468"/>
                    <a:pt x="635" y="468"/>
                  </a:cubicBezTo>
                  <a:cubicBezTo>
                    <a:pt x="635" y="465"/>
                    <a:pt x="634" y="463"/>
                    <a:pt x="636" y="461"/>
                  </a:cubicBezTo>
                  <a:cubicBezTo>
                    <a:pt x="637" y="460"/>
                    <a:pt x="639" y="461"/>
                    <a:pt x="640" y="460"/>
                  </a:cubicBezTo>
                  <a:cubicBezTo>
                    <a:pt x="642" y="460"/>
                    <a:pt x="643" y="459"/>
                    <a:pt x="644" y="459"/>
                  </a:cubicBezTo>
                  <a:cubicBezTo>
                    <a:pt x="645" y="459"/>
                    <a:pt x="646" y="459"/>
                    <a:pt x="646" y="459"/>
                  </a:cubicBezTo>
                  <a:cubicBezTo>
                    <a:pt x="650" y="459"/>
                    <a:pt x="651" y="457"/>
                    <a:pt x="654" y="457"/>
                  </a:cubicBezTo>
                  <a:cubicBezTo>
                    <a:pt x="656" y="457"/>
                    <a:pt x="656" y="459"/>
                    <a:pt x="657" y="460"/>
                  </a:cubicBezTo>
                  <a:cubicBezTo>
                    <a:pt x="658" y="462"/>
                    <a:pt x="659" y="463"/>
                    <a:pt x="660" y="464"/>
                  </a:cubicBezTo>
                  <a:cubicBezTo>
                    <a:pt x="661" y="467"/>
                    <a:pt x="664" y="467"/>
                    <a:pt x="666" y="467"/>
                  </a:cubicBezTo>
                  <a:cubicBezTo>
                    <a:pt x="670" y="467"/>
                    <a:pt x="672" y="465"/>
                    <a:pt x="676" y="464"/>
                  </a:cubicBezTo>
                  <a:cubicBezTo>
                    <a:pt x="679" y="464"/>
                    <a:pt x="680" y="464"/>
                    <a:pt x="682" y="464"/>
                  </a:cubicBezTo>
                  <a:cubicBezTo>
                    <a:pt x="686" y="465"/>
                    <a:pt x="688" y="464"/>
                    <a:pt x="692" y="464"/>
                  </a:cubicBezTo>
                  <a:cubicBezTo>
                    <a:pt x="692" y="459"/>
                    <a:pt x="691" y="456"/>
                    <a:pt x="691" y="451"/>
                  </a:cubicBezTo>
                  <a:cubicBezTo>
                    <a:pt x="691" y="444"/>
                    <a:pt x="691" y="444"/>
                    <a:pt x="691" y="444"/>
                  </a:cubicBezTo>
                  <a:cubicBezTo>
                    <a:pt x="695" y="444"/>
                    <a:pt x="698" y="445"/>
                    <a:pt x="703" y="445"/>
                  </a:cubicBezTo>
                  <a:cubicBezTo>
                    <a:pt x="705" y="446"/>
                    <a:pt x="707" y="445"/>
                    <a:pt x="709" y="445"/>
                  </a:cubicBezTo>
                  <a:cubicBezTo>
                    <a:pt x="712" y="446"/>
                    <a:pt x="714" y="447"/>
                    <a:pt x="716" y="447"/>
                  </a:cubicBezTo>
                  <a:cubicBezTo>
                    <a:pt x="719" y="447"/>
                    <a:pt x="720" y="446"/>
                    <a:pt x="722" y="445"/>
                  </a:cubicBezTo>
                  <a:cubicBezTo>
                    <a:pt x="725" y="444"/>
                    <a:pt x="727" y="443"/>
                    <a:pt x="728" y="440"/>
                  </a:cubicBezTo>
                  <a:cubicBezTo>
                    <a:pt x="730" y="436"/>
                    <a:pt x="730" y="432"/>
                    <a:pt x="731" y="427"/>
                  </a:cubicBezTo>
                  <a:cubicBezTo>
                    <a:pt x="733" y="420"/>
                    <a:pt x="734" y="416"/>
                    <a:pt x="735" y="408"/>
                  </a:cubicBezTo>
                  <a:cubicBezTo>
                    <a:pt x="735" y="407"/>
                    <a:pt x="736" y="406"/>
                    <a:pt x="736" y="404"/>
                  </a:cubicBezTo>
                  <a:cubicBezTo>
                    <a:pt x="736" y="386"/>
                    <a:pt x="736" y="386"/>
                    <a:pt x="736" y="386"/>
                  </a:cubicBezTo>
                  <a:cubicBezTo>
                    <a:pt x="732" y="386"/>
                    <a:pt x="730" y="386"/>
                    <a:pt x="727" y="385"/>
                  </a:cubicBezTo>
                  <a:cubicBezTo>
                    <a:pt x="725" y="385"/>
                    <a:pt x="725" y="383"/>
                    <a:pt x="723" y="382"/>
                  </a:cubicBezTo>
                  <a:cubicBezTo>
                    <a:pt x="717" y="380"/>
                    <a:pt x="714" y="379"/>
                    <a:pt x="708" y="376"/>
                  </a:cubicBezTo>
                  <a:cubicBezTo>
                    <a:pt x="705" y="373"/>
                    <a:pt x="705" y="371"/>
                    <a:pt x="702" y="368"/>
                  </a:cubicBezTo>
                  <a:cubicBezTo>
                    <a:pt x="699" y="366"/>
                    <a:pt x="696" y="366"/>
                    <a:pt x="694" y="363"/>
                  </a:cubicBezTo>
                  <a:cubicBezTo>
                    <a:pt x="693" y="362"/>
                    <a:pt x="693" y="360"/>
                    <a:pt x="691" y="359"/>
                  </a:cubicBezTo>
                  <a:cubicBezTo>
                    <a:pt x="689" y="358"/>
                    <a:pt x="688" y="358"/>
                    <a:pt x="685" y="358"/>
                  </a:cubicBezTo>
                  <a:cubicBezTo>
                    <a:pt x="682" y="357"/>
                    <a:pt x="680" y="357"/>
                    <a:pt x="677" y="355"/>
                  </a:cubicBezTo>
                  <a:cubicBezTo>
                    <a:pt x="674" y="354"/>
                    <a:pt x="672" y="355"/>
                    <a:pt x="669" y="352"/>
                  </a:cubicBezTo>
                  <a:cubicBezTo>
                    <a:pt x="668" y="351"/>
                    <a:pt x="668" y="350"/>
                    <a:pt x="668" y="348"/>
                  </a:cubicBezTo>
                  <a:cubicBezTo>
                    <a:pt x="667" y="345"/>
                    <a:pt x="667" y="343"/>
                    <a:pt x="667" y="340"/>
                  </a:cubicBezTo>
                  <a:cubicBezTo>
                    <a:pt x="667" y="340"/>
                    <a:pt x="667" y="340"/>
                    <a:pt x="667" y="340"/>
                  </a:cubicBezTo>
                  <a:cubicBezTo>
                    <a:pt x="656" y="340"/>
                    <a:pt x="649" y="342"/>
                    <a:pt x="639" y="340"/>
                  </a:cubicBezTo>
                  <a:cubicBezTo>
                    <a:pt x="638" y="347"/>
                    <a:pt x="638" y="350"/>
                    <a:pt x="637" y="357"/>
                  </a:cubicBezTo>
                  <a:cubicBezTo>
                    <a:pt x="636" y="360"/>
                    <a:pt x="635" y="362"/>
                    <a:pt x="634" y="365"/>
                  </a:cubicBezTo>
                  <a:cubicBezTo>
                    <a:pt x="634" y="366"/>
                    <a:pt x="634" y="367"/>
                    <a:pt x="634" y="367"/>
                  </a:cubicBezTo>
                  <a:cubicBezTo>
                    <a:pt x="633" y="370"/>
                    <a:pt x="629" y="370"/>
                    <a:pt x="629" y="373"/>
                  </a:cubicBezTo>
                  <a:cubicBezTo>
                    <a:pt x="629" y="376"/>
                    <a:pt x="631" y="377"/>
                    <a:pt x="632" y="379"/>
                  </a:cubicBezTo>
                  <a:cubicBezTo>
                    <a:pt x="635" y="382"/>
                    <a:pt x="636" y="385"/>
                    <a:pt x="639" y="387"/>
                  </a:cubicBezTo>
                  <a:cubicBezTo>
                    <a:pt x="642" y="390"/>
                    <a:pt x="642" y="393"/>
                    <a:pt x="645" y="395"/>
                  </a:cubicBezTo>
                  <a:cubicBezTo>
                    <a:pt x="648" y="398"/>
                    <a:pt x="652" y="398"/>
                    <a:pt x="652" y="402"/>
                  </a:cubicBezTo>
                  <a:cubicBezTo>
                    <a:pt x="652" y="407"/>
                    <a:pt x="648" y="409"/>
                    <a:pt x="646" y="414"/>
                  </a:cubicBezTo>
                  <a:cubicBezTo>
                    <a:pt x="643" y="419"/>
                    <a:pt x="643" y="425"/>
                    <a:pt x="638" y="426"/>
                  </a:cubicBezTo>
                  <a:cubicBezTo>
                    <a:pt x="635" y="426"/>
                    <a:pt x="632" y="426"/>
                    <a:pt x="630" y="428"/>
                  </a:cubicBezTo>
                  <a:cubicBezTo>
                    <a:pt x="629" y="429"/>
                    <a:pt x="629" y="430"/>
                    <a:pt x="628" y="432"/>
                  </a:cubicBezTo>
                  <a:cubicBezTo>
                    <a:pt x="627" y="437"/>
                    <a:pt x="628" y="441"/>
                    <a:pt x="626" y="446"/>
                  </a:cubicBezTo>
                  <a:cubicBezTo>
                    <a:pt x="625" y="449"/>
                    <a:pt x="621" y="450"/>
                    <a:pt x="618" y="449"/>
                  </a:cubicBezTo>
                  <a:cubicBezTo>
                    <a:pt x="616" y="449"/>
                    <a:pt x="616" y="447"/>
                    <a:pt x="614" y="446"/>
                  </a:cubicBezTo>
                  <a:cubicBezTo>
                    <a:pt x="609" y="444"/>
                    <a:pt x="605" y="441"/>
                    <a:pt x="601" y="437"/>
                  </a:cubicBezTo>
                  <a:cubicBezTo>
                    <a:pt x="597" y="433"/>
                    <a:pt x="594" y="431"/>
                    <a:pt x="590" y="427"/>
                  </a:cubicBezTo>
                  <a:cubicBezTo>
                    <a:pt x="588" y="424"/>
                    <a:pt x="586" y="422"/>
                    <a:pt x="584" y="419"/>
                  </a:cubicBezTo>
                  <a:cubicBezTo>
                    <a:pt x="582" y="417"/>
                    <a:pt x="580" y="415"/>
                    <a:pt x="580" y="412"/>
                  </a:cubicBezTo>
                  <a:cubicBezTo>
                    <a:pt x="580" y="406"/>
                    <a:pt x="585" y="402"/>
                    <a:pt x="585" y="395"/>
                  </a:cubicBezTo>
                  <a:cubicBezTo>
                    <a:pt x="585" y="390"/>
                    <a:pt x="584" y="387"/>
                    <a:pt x="584" y="381"/>
                  </a:cubicBezTo>
                  <a:cubicBezTo>
                    <a:pt x="583" y="377"/>
                    <a:pt x="583" y="373"/>
                    <a:pt x="580" y="369"/>
                  </a:cubicBezTo>
                  <a:cubicBezTo>
                    <a:pt x="579" y="368"/>
                    <a:pt x="577" y="368"/>
                    <a:pt x="577" y="366"/>
                  </a:cubicBezTo>
                  <a:cubicBezTo>
                    <a:pt x="577" y="363"/>
                    <a:pt x="581" y="363"/>
                    <a:pt x="581" y="359"/>
                  </a:cubicBezTo>
                  <a:cubicBezTo>
                    <a:pt x="581" y="355"/>
                    <a:pt x="577" y="353"/>
                    <a:pt x="575" y="349"/>
                  </a:cubicBezTo>
                  <a:cubicBezTo>
                    <a:pt x="571" y="344"/>
                    <a:pt x="568" y="341"/>
                    <a:pt x="562" y="339"/>
                  </a:cubicBezTo>
                  <a:cubicBezTo>
                    <a:pt x="557" y="337"/>
                    <a:pt x="554" y="336"/>
                    <a:pt x="549" y="335"/>
                  </a:cubicBezTo>
                  <a:cubicBezTo>
                    <a:pt x="547" y="334"/>
                    <a:pt x="546" y="332"/>
                    <a:pt x="544" y="330"/>
                  </a:cubicBezTo>
                  <a:cubicBezTo>
                    <a:pt x="542" y="327"/>
                    <a:pt x="540" y="325"/>
                    <a:pt x="538" y="322"/>
                  </a:cubicBezTo>
                  <a:cubicBezTo>
                    <a:pt x="538" y="322"/>
                    <a:pt x="538" y="322"/>
                    <a:pt x="538" y="322"/>
                  </a:cubicBezTo>
                  <a:cubicBezTo>
                    <a:pt x="532" y="322"/>
                    <a:pt x="526" y="323"/>
                    <a:pt x="521" y="321"/>
                  </a:cubicBezTo>
                  <a:cubicBezTo>
                    <a:pt x="518" y="320"/>
                    <a:pt x="519" y="317"/>
                    <a:pt x="517" y="315"/>
                  </a:cubicBezTo>
                  <a:cubicBezTo>
                    <a:pt x="516" y="312"/>
                    <a:pt x="513" y="311"/>
                    <a:pt x="510" y="310"/>
                  </a:cubicBezTo>
                  <a:cubicBezTo>
                    <a:pt x="507" y="310"/>
                    <a:pt x="505" y="310"/>
                    <a:pt x="501" y="309"/>
                  </a:cubicBezTo>
                  <a:cubicBezTo>
                    <a:pt x="498" y="309"/>
                    <a:pt x="496" y="309"/>
                    <a:pt x="493" y="307"/>
                  </a:cubicBezTo>
                  <a:cubicBezTo>
                    <a:pt x="491" y="306"/>
                    <a:pt x="491" y="304"/>
                    <a:pt x="490" y="301"/>
                  </a:cubicBezTo>
                  <a:cubicBezTo>
                    <a:pt x="489" y="298"/>
                    <a:pt x="487" y="296"/>
                    <a:pt x="487" y="293"/>
                  </a:cubicBezTo>
                  <a:cubicBezTo>
                    <a:pt x="487" y="291"/>
                    <a:pt x="488" y="289"/>
                    <a:pt x="489" y="287"/>
                  </a:cubicBezTo>
                  <a:cubicBezTo>
                    <a:pt x="491" y="284"/>
                    <a:pt x="493" y="283"/>
                    <a:pt x="493" y="279"/>
                  </a:cubicBezTo>
                  <a:cubicBezTo>
                    <a:pt x="493" y="277"/>
                    <a:pt x="493" y="275"/>
                    <a:pt x="491" y="273"/>
                  </a:cubicBezTo>
                  <a:cubicBezTo>
                    <a:pt x="491" y="273"/>
                    <a:pt x="489" y="273"/>
                    <a:pt x="489" y="272"/>
                  </a:cubicBezTo>
                  <a:cubicBezTo>
                    <a:pt x="489" y="266"/>
                    <a:pt x="496" y="266"/>
                    <a:pt x="500" y="263"/>
                  </a:cubicBezTo>
                  <a:cubicBezTo>
                    <a:pt x="506" y="258"/>
                    <a:pt x="511" y="256"/>
                    <a:pt x="515" y="250"/>
                  </a:cubicBezTo>
                  <a:cubicBezTo>
                    <a:pt x="518" y="247"/>
                    <a:pt x="520" y="244"/>
                    <a:pt x="522" y="240"/>
                  </a:cubicBezTo>
                  <a:cubicBezTo>
                    <a:pt x="523" y="237"/>
                    <a:pt x="522" y="235"/>
                    <a:pt x="523" y="232"/>
                  </a:cubicBezTo>
                  <a:cubicBezTo>
                    <a:pt x="523" y="228"/>
                    <a:pt x="524" y="226"/>
                    <a:pt x="524" y="222"/>
                  </a:cubicBezTo>
                  <a:cubicBezTo>
                    <a:pt x="524" y="218"/>
                    <a:pt x="524" y="215"/>
                    <a:pt x="522" y="212"/>
                  </a:cubicBezTo>
                  <a:cubicBezTo>
                    <a:pt x="522" y="211"/>
                    <a:pt x="521" y="211"/>
                    <a:pt x="520" y="210"/>
                  </a:cubicBezTo>
                  <a:cubicBezTo>
                    <a:pt x="518" y="209"/>
                    <a:pt x="516" y="208"/>
                    <a:pt x="513" y="208"/>
                  </a:cubicBezTo>
                  <a:cubicBezTo>
                    <a:pt x="507" y="208"/>
                    <a:pt x="503" y="210"/>
                    <a:pt x="497" y="211"/>
                  </a:cubicBezTo>
                  <a:cubicBezTo>
                    <a:pt x="495" y="211"/>
                    <a:pt x="494" y="211"/>
                    <a:pt x="492" y="211"/>
                  </a:cubicBezTo>
                  <a:cubicBezTo>
                    <a:pt x="488" y="213"/>
                    <a:pt x="486" y="215"/>
                    <a:pt x="482" y="217"/>
                  </a:cubicBezTo>
                  <a:cubicBezTo>
                    <a:pt x="481" y="218"/>
                    <a:pt x="479" y="218"/>
                    <a:pt x="477" y="219"/>
                  </a:cubicBezTo>
                  <a:cubicBezTo>
                    <a:pt x="474" y="222"/>
                    <a:pt x="472" y="225"/>
                    <a:pt x="468" y="225"/>
                  </a:cubicBezTo>
                  <a:cubicBezTo>
                    <a:pt x="463" y="225"/>
                    <a:pt x="461" y="221"/>
                    <a:pt x="456" y="221"/>
                  </a:cubicBezTo>
                  <a:cubicBezTo>
                    <a:pt x="450" y="221"/>
                    <a:pt x="447" y="222"/>
                    <a:pt x="442" y="224"/>
                  </a:cubicBezTo>
                  <a:cubicBezTo>
                    <a:pt x="436" y="224"/>
                    <a:pt x="433" y="223"/>
                    <a:pt x="427" y="224"/>
                  </a:cubicBezTo>
                  <a:cubicBezTo>
                    <a:pt x="429" y="228"/>
                    <a:pt x="430" y="229"/>
                    <a:pt x="432" y="232"/>
                  </a:cubicBezTo>
                  <a:cubicBezTo>
                    <a:pt x="433" y="234"/>
                    <a:pt x="435" y="235"/>
                    <a:pt x="435" y="238"/>
                  </a:cubicBezTo>
                  <a:cubicBezTo>
                    <a:pt x="435" y="245"/>
                    <a:pt x="427" y="248"/>
                    <a:pt x="420" y="249"/>
                  </a:cubicBezTo>
                  <a:cubicBezTo>
                    <a:pt x="417" y="250"/>
                    <a:pt x="416" y="251"/>
                    <a:pt x="413" y="251"/>
                  </a:cubicBezTo>
                  <a:cubicBezTo>
                    <a:pt x="404" y="251"/>
                    <a:pt x="396" y="247"/>
                    <a:pt x="392" y="238"/>
                  </a:cubicBezTo>
                  <a:cubicBezTo>
                    <a:pt x="390" y="235"/>
                    <a:pt x="390" y="232"/>
                    <a:pt x="387" y="230"/>
                  </a:cubicBezTo>
                  <a:cubicBezTo>
                    <a:pt x="383" y="229"/>
                    <a:pt x="379" y="229"/>
                    <a:pt x="377" y="225"/>
                  </a:cubicBezTo>
                  <a:cubicBezTo>
                    <a:pt x="376" y="224"/>
                    <a:pt x="376" y="222"/>
                    <a:pt x="376" y="220"/>
                  </a:cubicBezTo>
                  <a:cubicBezTo>
                    <a:pt x="376" y="209"/>
                    <a:pt x="376" y="209"/>
                    <a:pt x="376" y="209"/>
                  </a:cubicBezTo>
                  <a:cubicBezTo>
                    <a:pt x="376" y="207"/>
                    <a:pt x="373" y="206"/>
                    <a:pt x="371" y="205"/>
                  </a:cubicBezTo>
                  <a:cubicBezTo>
                    <a:pt x="367" y="204"/>
                    <a:pt x="365" y="204"/>
                    <a:pt x="360" y="203"/>
                  </a:cubicBezTo>
                  <a:cubicBezTo>
                    <a:pt x="353" y="203"/>
                    <a:pt x="351" y="197"/>
                    <a:pt x="345" y="193"/>
                  </a:cubicBezTo>
                  <a:cubicBezTo>
                    <a:pt x="339" y="188"/>
                    <a:pt x="334" y="188"/>
                    <a:pt x="327" y="184"/>
                  </a:cubicBezTo>
                  <a:cubicBezTo>
                    <a:pt x="324" y="183"/>
                    <a:pt x="322" y="181"/>
                    <a:pt x="319" y="179"/>
                  </a:cubicBezTo>
                  <a:cubicBezTo>
                    <a:pt x="316" y="178"/>
                    <a:pt x="314" y="178"/>
                    <a:pt x="311" y="177"/>
                  </a:cubicBezTo>
                  <a:cubicBezTo>
                    <a:pt x="312" y="175"/>
                    <a:pt x="313" y="173"/>
                    <a:pt x="315" y="171"/>
                  </a:cubicBezTo>
                  <a:cubicBezTo>
                    <a:pt x="317" y="168"/>
                    <a:pt x="321" y="168"/>
                    <a:pt x="323" y="164"/>
                  </a:cubicBezTo>
                  <a:cubicBezTo>
                    <a:pt x="326" y="160"/>
                    <a:pt x="327" y="157"/>
                    <a:pt x="329" y="152"/>
                  </a:cubicBezTo>
                  <a:cubicBezTo>
                    <a:pt x="331" y="148"/>
                    <a:pt x="332" y="146"/>
                    <a:pt x="334" y="142"/>
                  </a:cubicBezTo>
                  <a:cubicBezTo>
                    <a:pt x="338" y="135"/>
                    <a:pt x="344" y="132"/>
                    <a:pt x="346" y="124"/>
                  </a:cubicBezTo>
                  <a:cubicBezTo>
                    <a:pt x="342" y="121"/>
                    <a:pt x="339" y="121"/>
                    <a:pt x="334" y="119"/>
                  </a:cubicBezTo>
                  <a:cubicBezTo>
                    <a:pt x="330" y="118"/>
                    <a:pt x="328" y="117"/>
                    <a:pt x="324" y="115"/>
                  </a:cubicBezTo>
                  <a:cubicBezTo>
                    <a:pt x="323" y="115"/>
                    <a:pt x="322" y="113"/>
                    <a:pt x="320" y="113"/>
                  </a:cubicBezTo>
                  <a:cubicBezTo>
                    <a:pt x="319" y="113"/>
                    <a:pt x="318" y="115"/>
                    <a:pt x="317" y="116"/>
                  </a:cubicBezTo>
                  <a:cubicBezTo>
                    <a:pt x="316" y="117"/>
                    <a:pt x="315" y="118"/>
                    <a:pt x="313" y="118"/>
                  </a:cubicBezTo>
                  <a:cubicBezTo>
                    <a:pt x="310" y="120"/>
                    <a:pt x="308" y="120"/>
                    <a:pt x="304" y="120"/>
                  </a:cubicBezTo>
                  <a:cubicBezTo>
                    <a:pt x="300" y="120"/>
                    <a:pt x="299" y="118"/>
                    <a:pt x="295" y="118"/>
                  </a:cubicBezTo>
                  <a:cubicBezTo>
                    <a:pt x="291" y="118"/>
                    <a:pt x="289" y="120"/>
                    <a:pt x="287" y="122"/>
                  </a:cubicBezTo>
                  <a:cubicBezTo>
                    <a:pt x="283" y="125"/>
                    <a:pt x="282" y="128"/>
                    <a:pt x="279" y="131"/>
                  </a:cubicBezTo>
                  <a:cubicBezTo>
                    <a:pt x="277" y="134"/>
                    <a:pt x="275" y="135"/>
                    <a:pt x="273" y="136"/>
                  </a:cubicBezTo>
                  <a:cubicBezTo>
                    <a:pt x="269" y="139"/>
                    <a:pt x="266" y="140"/>
                    <a:pt x="261" y="141"/>
                  </a:cubicBezTo>
                  <a:cubicBezTo>
                    <a:pt x="259" y="138"/>
                    <a:pt x="259" y="135"/>
                    <a:pt x="258" y="131"/>
                  </a:cubicBezTo>
                  <a:cubicBezTo>
                    <a:pt x="257" y="128"/>
                    <a:pt x="255" y="127"/>
                    <a:pt x="255" y="123"/>
                  </a:cubicBezTo>
                  <a:cubicBezTo>
                    <a:pt x="254" y="120"/>
                    <a:pt x="255" y="118"/>
                    <a:pt x="255" y="115"/>
                  </a:cubicBezTo>
                  <a:cubicBezTo>
                    <a:pt x="254" y="113"/>
                    <a:pt x="252" y="112"/>
                    <a:pt x="250" y="110"/>
                  </a:cubicBezTo>
                  <a:cubicBezTo>
                    <a:pt x="244" y="105"/>
                    <a:pt x="239" y="103"/>
                    <a:pt x="235" y="97"/>
                  </a:cubicBezTo>
                  <a:cubicBezTo>
                    <a:pt x="233" y="94"/>
                    <a:pt x="232" y="92"/>
                    <a:pt x="230" y="89"/>
                  </a:cubicBezTo>
                  <a:cubicBezTo>
                    <a:pt x="229" y="87"/>
                    <a:pt x="228" y="85"/>
                    <a:pt x="226" y="83"/>
                  </a:cubicBezTo>
                  <a:cubicBezTo>
                    <a:pt x="224" y="82"/>
                    <a:pt x="222" y="82"/>
                    <a:pt x="222" y="80"/>
                  </a:cubicBezTo>
                  <a:cubicBezTo>
                    <a:pt x="222" y="75"/>
                    <a:pt x="229" y="76"/>
                    <a:pt x="230" y="71"/>
                  </a:cubicBezTo>
                  <a:cubicBezTo>
                    <a:pt x="231" y="70"/>
                    <a:pt x="231" y="69"/>
                    <a:pt x="231" y="67"/>
                  </a:cubicBezTo>
                  <a:cubicBezTo>
                    <a:pt x="231" y="55"/>
                    <a:pt x="225" y="49"/>
                    <a:pt x="220" y="37"/>
                  </a:cubicBezTo>
                  <a:cubicBezTo>
                    <a:pt x="219" y="34"/>
                    <a:pt x="218" y="31"/>
                    <a:pt x="217" y="27"/>
                  </a:cubicBezTo>
                  <a:cubicBezTo>
                    <a:pt x="214" y="22"/>
                    <a:pt x="211" y="19"/>
                    <a:pt x="209" y="13"/>
                  </a:cubicBezTo>
                  <a:cubicBezTo>
                    <a:pt x="209" y="12"/>
                    <a:pt x="209" y="11"/>
                    <a:pt x="209" y="9"/>
                  </a:cubicBezTo>
                  <a:cubicBezTo>
                    <a:pt x="208" y="6"/>
                    <a:pt x="207" y="4"/>
                    <a:pt x="206" y="0"/>
                  </a:cubicBezTo>
                  <a:cubicBezTo>
                    <a:pt x="206" y="0"/>
                    <a:pt x="206" y="0"/>
                    <a:pt x="206" y="0"/>
                  </a:cubicBezTo>
                  <a:cubicBezTo>
                    <a:pt x="205" y="0"/>
                    <a:pt x="204" y="0"/>
                    <a:pt x="204" y="0"/>
                  </a:cubicBezTo>
                  <a:cubicBezTo>
                    <a:pt x="193" y="0"/>
                    <a:pt x="186" y="2"/>
                    <a:pt x="175" y="2"/>
                  </a:cubicBezTo>
                  <a:cubicBezTo>
                    <a:pt x="171" y="2"/>
                    <a:pt x="169" y="2"/>
                    <a:pt x="166" y="0"/>
                  </a:cubicBezTo>
                  <a:cubicBezTo>
                    <a:pt x="166" y="0"/>
                    <a:pt x="166" y="0"/>
                    <a:pt x="166" y="0"/>
                  </a:cubicBezTo>
                  <a:cubicBezTo>
                    <a:pt x="162" y="3"/>
                    <a:pt x="160" y="6"/>
                    <a:pt x="157" y="11"/>
                  </a:cubicBezTo>
                  <a:cubicBezTo>
                    <a:pt x="156" y="13"/>
                    <a:pt x="154" y="14"/>
                    <a:pt x="153" y="17"/>
                  </a:cubicBezTo>
                  <a:cubicBezTo>
                    <a:pt x="152" y="21"/>
                    <a:pt x="151" y="23"/>
                    <a:pt x="150" y="27"/>
                  </a:cubicBezTo>
                  <a:cubicBezTo>
                    <a:pt x="149" y="34"/>
                    <a:pt x="148" y="38"/>
                    <a:pt x="147" y="44"/>
                  </a:cubicBezTo>
                  <a:cubicBezTo>
                    <a:pt x="147" y="47"/>
                    <a:pt x="147" y="50"/>
                    <a:pt x="145" y="52"/>
                  </a:cubicBezTo>
                  <a:cubicBezTo>
                    <a:pt x="144" y="54"/>
                    <a:pt x="143" y="54"/>
                    <a:pt x="141" y="55"/>
                  </a:cubicBezTo>
                  <a:cubicBezTo>
                    <a:pt x="138" y="58"/>
                    <a:pt x="136" y="60"/>
                    <a:pt x="132" y="60"/>
                  </a:cubicBezTo>
                  <a:cubicBezTo>
                    <a:pt x="130" y="61"/>
                    <a:pt x="128" y="60"/>
                    <a:pt x="125" y="60"/>
                  </a:cubicBezTo>
                  <a:cubicBezTo>
                    <a:pt x="121" y="60"/>
                    <a:pt x="118" y="62"/>
                    <a:pt x="113" y="63"/>
                  </a:cubicBezTo>
                  <a:cubicBezTo>
                    <a:pt x="111" y="63"/>
                    <a:pt x="110" y="63"/>
                    <a:pt x="107" y="64"/>
                  </a:cubicBezTo>
                  <a:cubicBezTo>
                    <a:pt x="101" y="66"/>
                    <a:pt x="98" y="69"/>
                    <a:pt x="93" y="73"/>
                  </a:cubicBezTo>
                  <a:cubicBezTo>
                    <a:pt x="90" y="75"/>
                    <a:pt x="87" y="76"/>
                    <a:pt x="85" y="78"/>
                  </a:cubicBezTo>
                  <a:cubicBezTo>
                    <a:pt x="83" y="80"/>
                    <a:pt x="83" y="81"/>
                    <a:pt x="82" y="82"/>
                  </a:cubicBezTo>
                  <a:cubicBezTo>
                    <a:pt x="78" y="87"/>
                    <a:pt x="75" y="89"/>
                    <a:pt x="70" y="92"/>
                  </a:cubicBezTo>
                  <a:cubicBezTo>
                    <a:pt x="66" y="95"/>
                    <a:pt x="62" y="97"/>
                    <a:pt x="59" y="101"/>
                  </a:cubicBezTo>
                  <a:cubicBezTo>
                    <a:pt x="53" y="108"/>
                    <a:pt x="52" y="113"/>
                    <a:pt x="48" y="121"/>
                  </a:cubicBezTo>
                  <a:cubicBezTo>
                    <a:pt x="47" y="125"/>
                    <a:pt x="44" y="126"/>
                    <a:pt x="42" y="129"/>
                  </a:cubicBezTo>
                  <a:cubicBezTo>
                    <a:pt x="37" y="135"/>
                    <a:pt x="32" y="137"/>
                    <a:pt x="26" y="141"/>
                  </a:cubicBezTo>
                  <a:cubicBezTo>
                    <a:pt x="26" y="142"/>
                    <a:pt x="26" y="143"/>
                    <a:pt x="25" y="143"/>
                  </a:cubicBezTo>
                  <a:cubicBezTo>
                    <a:pt x="22" y="145"/>
                    <a:pt x="21" y="145"/>
                    <a:pt x="18" y="147"/>
                  </a:cubicBezTo>
                  <a:cubicBezTo>
                    <a:pt x="12" y="153"/>
                    <a:pt x="8" y="157"/>
                    <a:pt x="5" y="165"/>
                  </a:cubicBezTo>
                  <a:cubicBezTo>
                    <a:pt x="5" y="167"/>
                    <a:pt x="3" y="167"/>
                    <a:pt x="2" y="169"/>
                  </a:cubicBezTo>
                  <a:cubicBezTo>
                    <a:pt x="1" y="173"/>
                    <a:pt x="0" y="175"/>
                    <a:pt x="0" y="179"/>
                  </a:cubicBezTo>
                  <a:cubicBezTo>
                    <a:pt x="0" y="185"/>
                    <a:pt x="1" y="189"/>
                    <a:pt x="3" y="195"/>
                  </a:cubicBezTo>
                  <a:cubicBezTo>
                    <a:pt x="4" y="198"/>
                    <a:pt x="5" y="200"/>
                    <a:pt x="6" y="203"/>
                  </a:cubicBezTo>
                  <a:cubicBezTo>
                    <a:pt x="7" y="207"/>
                    <a:pt x="6" y="210"/>
                    <a:pt x="7" y="215"/>
                  </a:cubicBezTo>
                  <a:cubicBezTo>
                    <a:pt x="8" y="216"/>
                    <a:pt x="8" y="217"/>
                    <a:pt x="8" y="219"/>
                  </a:cubicBezTo>
                  <a:cubicBezTo>
                    <a:pt x="8" y="221"/>
                    <a:pt x="8" y="221"/>
                    <a:pt x="8" y="223"/>
                  </a:cubicBezTo>
                  <a:cubicBezTo>
                    <a:pt x="8" y="223"/>
                    <a:pt x="8" y="223"/>
                    <a:pt x="8" y="223"/>
                  </a:cubicBezTo>
                  <a:cubicBezTo>
                    <a:pt x="12" y="222"/>
                    <a:pt x="16" y="221"/>
                    <a:pt x="20" y="220"/>
                  </a:cubicBezTo>
                  <a:cubicBezTo>
                    <a:pt x="25" y="220"/>
                    <a:pt x="28" y="219"/>
                    <a:pt x="32" y="218"/>
                  </a:cubicBezTo>
                  <a:cubicBezTo>
                    <a:pt x="36" y="218"/>
                    <a:pt x="39" y="217"/>
                    <a:pt x="43" y="216"/>
                  </a:cubicBezTo>
                  <a:cubicBezTo>
                    <a:pt x="48" y="215"/>
                    <a:pt x="51" y="216"/>
                    <a:pt x="57" y="216"/>
                  </a:cubicBezTo>
                  <a:cubicBezTo>
                    <a:pt x="65" y="215"/>
                    <a:pt x="69" y="212"/>
                    <a:pt x="77" y="212"/>
                  </a:cubicBezTo>
                  <a:cubicBezTo>
                    <a:pt x="80" y="212"/>
                    <a:pt x="81" y="213"/>
                    <a:pt x="84" y="213"/>
                  </a:cubicBezTo>
                  <a:cubicBezTo>
                    <a:pt x="86" y="214"/>
                    <a:pt x="88" y="213"/>
                    <a:pt x="90" y="213"/>
                  </a:cubicBezTo>
                  <a:cubicBezTo>
                    <a:pt x="94" y="214"/>
                    <a:pt x="95" y="216"/>
                    <a:pt x="98" y="217"/>
                  </a:cubicBezTo>
                  <a:cubicBezTo>
                    <a:pt x="102" y="218"/>
                    <a:pt x="105" y="219"/>
                    <a:pt x="109" y="219"/>
                  </a:cubicBezTo>
                  <a:cubicBezTo>
                    <a:pt x="117" y="221"/>
                    <a:pt x="121" y="225"/>
                    <a:pt x="127" y="230"/>
                  </a:cubicBezTo>
                  <a:cubicBezTo>
                    <a:pt x="128" y="231"/>
                    <a:pt x="129" y="232"/>
                    <a:pt x="131" y="233"/>
                  </a:cubicBezTo>
                  <a:cubicBezTo>
                    <a:pt x="133" y="236"/>
                    <a:pt x="135" y="238"/>
                    <a:pt x="138" y="240"/>
                  </a:cubicBezTo>
                  <a:cubicBezTo>
                    <a:pt x="142" y="242"/>
                    <a:pt x="144" y="243"/>
                    <a:pt x="148" y="246"/>
                  </a:cubicBezTo>
                  <a:cubicBezTo>
                    <a:pt x="150" y="248"/>
                    <a:pt x="150" y="250"/>
                    <a:pt x="152" y="252"/>
                  </a:cubicBezTo>
                  <a:cubicBezTo>
                    <a:pt x="156" y="257"/>
                    <a:pt x="161" y="256"/>
                    <a:pt x="166" y="257"/>
                  </a:cubicBezTo>
                  <a:cubicBezTo>
                    <a:pt x="170" y="258"/>
                    <a:pt x="171" y="261"/>
                    <a:pt x="174" y="262"/>
                  </a:cubicBezTo>
                  <a:cubicBezTo>
                    <a:pt x="179" y="265"/>
                    <a:pt x="182" y="266"/>
                    <a:pt x="186" y="268"/>
                  </a:cubicBezTo>
                  <a:cubicBezTo>
                    <a:pt x="189" y="270"/>
                    <a:pt x="191" y="272"/>
                    <a:pt x="194" y="273"/>
                  </a:cubicBezTo>
                  <a:cubicBezTo>
                    <a:pt x="195" y="271"/>
                    <a:pt x="196" y="270"/>
                    <a:pt x="196" y="268"/>
                  </a:cubicBezTo>
                  <a:cubicBezTo>
                    <a:pt x="196" y="266"/>
                    <a:pt x="195" y="265"/>
                    <a:pt x="195" y="263"/>
                  </a:cubicBezTo>
                  <a:cubicBezTo>
                    <a:pt x="195" y="258"/>
                    <a:pt x="194" y="255"/>
                    <a:pt x="194" y="250"/>
                  </a:cubicBezTo>
                  <a:cubicBezTo>
                    <a:pt x="194" y="244"/>
                    <a:pt x="196" y="240"/>
                    <a:pt x="196" y="233"/>
                  </a:cubicBezTo>
                  <a:cubicBezTo>
                    <a:pt x="197" y="231"/>
                    <a:pt x="196" y="230"/>
                    <a:pt x="196" y="227"/>
                  </a:cubicBezTo>
                  <a:cubicBezTo>
                    <a:pt x="196" y="226"/>
                    <a:pt x="196" y="225"/>
                    <a:pt x="197" y="223"/>
                  </a:cubicBezTo>
                  <a:cubicBezTo>
                    <a:pt x="199" y="221"/>
                    <a:pt x="202" y="222"/>
                    <a:pt x="205" y="221"/>
                  </a:cubicBezTo>
                  <a:cubicBezTo>
                    <a:pt x="208" y="221"/>
                    <a:pt x="209" y="220"/>
                    <a:pt x="211" y="220"/>
                  </a:cubicBezTo>
                  <a:cubicBezTo>
                    <a:pt x="215" y="220"/>
                    <a:pt x="216" y="224"/>
                    <a:pt x="218" y="226"/>
                  </a:cubicBezTo>
                  <a:cubicBezTo>
                    <a:pt x="220" y="228"/>
                    <a:pt x="221" y="228"/>
                    <a:pt x="223" y="229"/>
                  </a:cubicBezTo>
                  <a:cubicBezTo>
                    <a:pt x="225" y="231"/>
                    <a:pt x="226" y="233"/>
                    <a:pt x="229" y="234"/>
                  </a:cubicBezTo>
                  <a:cubicBezTo>
                    <a:pt x="232" y="236"/>
                    <a:pt x="234" y="237"/>
                    <a:pt x="237" y="238"/>
                  </a:cubicBezTo>
                  <a:cubicBezTo>
                    <a:pt x="241" y="239"/>
                    <a:pt x="243" y="241"/>
                    <a:pt x="247" y="241"/>
                  </a:cubicBezTo>
                  <a:cubicBezTo>
                    <a:pt x="249" y="241"/>
                    <a:pt x="249" y="239"/>
                    <a:pt x="250" y="237"/>
                  </a:cubicBezTo>
                  <a:cubicBezTo>
                    <a:pt x="253" y="235"/>
                    <a:pt x="254" y="233"/>
                    <a:pt x="257" y="233"/>
                  </a:cubicBezTo>
                  <a:cubicBezTo>
                    <a:pt x="262" y="233"/>
                    <a:pt x="264" y="235"/>
                    <a:pt x="269" y="235"/>
                  </a:cubicBezTo>
                  <a:cubicBezTo>
                    <a:pt x="275" y="235"/>
                    <a:pt x="276" y="227"/>
                    <a:pt x="283" y="227"/>
                  </a:cubicBezTo>
                  <a:cubicBezTo>
                    <a:pt x="285" y="227"/>
                    <a:pt x="285" y="229"/>
                    <a:pt x="286" y="230"/>
                  </a:cubicBezTo>
                  <a:cubicBezTo>
                    <a:pt x="287" y="232"/>
                    <a:pt x="288" y="233"/>
                    <a:pt x="289" y="234"/>
                  </a:cubicBezTo>
                  <a:cubicBezTo>
                    <a:pt x="292" y="237"/>
                    <a:pt x="294" y="238"/>
                    <a:pt x="297" y="241"/>
                  </a:cubicBezTo>
                  <a:cubicBezTo>
                    <a:pt x="303" y="246"/>
                    <a:pt x="305" y="251"/>
                    <a:pt x="311" y="256"/>
                  </a:cubicBezTo>
                  <a:cubicBezTo>
                    <a:pt x="316" y="260"/>
                    <a:pt x="318" y="263"/>
                    <a:pt x="323" y="266"/>
                  </a:cubicBezTo>
                  <a:cubicBezTo>
                    <a:pt x="326" y="268"/>
                    <a:pt x="327" y="269"/>
                    <a:pt x="330" y="270"/>
                  </a:cubicBezTo>
                  <a:cubicBezTo>
                    <a:pt x="335" y="273"/>
                    <a:pt x="336" y="277"/>
                    <a:pt x="342" y="278"/>
                  </a:cubicBezTo>
                  <a:cubicBezTo>
                    <a:pt x="343" y="275"/>
                    <a:pt x="343" y="273"/>
                    <a:pt x="343" y="270"/>
                  </a:cubicBezTo>
                  <a:cubicBezTo>
                    <a:pt x="347" y="274"/>
                    <a:pt x="348" y="276"/>
                    <a:pt x="352" y="278"/>
                  </a:cubicBezTo>
                  <a:cubicBezTo>
                    <a:pt x="359" y="282"/>
                    <a:pt x="364" y="283"/>
                    <a:pt x="371" y="287"/>
                  </a:cubicBezTo>
                  <a:cubicBezTo>
                    <a:pt x="372" y="288"/>
                    <a:pt x="373" y="290"/>
                    <a:pt x="374" y="291"/>
                  </a:cubicBezTo>
                  <a:cubicBezTo>
                    <a:pt x="375" y="293"/>
                    <a:pt x="376" y="294"/>
                    <a:pt x="377" y="295"/>
                  </a:cubicBezTo>
                  <a:cubicBezTo>
                    <a:pt x="380" y="299"/>
                    <a:pt x="382" y="302"/>
                    <a:pt x="387" y="304"/>
                  </a:cubicBezTo>
                  <a:cubicBezTo>
                    <a:pt x="390" y="305"/>
                    <a:pt x="392" y="306"/>
                    <a:pt x="395" y="307"/>
                  </a:cubicBezTo>
                  <a:cubicBezTo>
                    <a:pt x="402" y="311"/>
                    <a:pt x="405" y="315"/>
                    <a:pt x="413" y="315"/>
                  </a:cubicBezTo>
                  <a:cubicBezTo>
                    <a:pt x="418" y="315"/>
                    <a:pt x="420" y="309"/>
                    <a:pt x="426" y="309"/>
                  </a:cubicBezTo>
                  <a:cubicBezTo>
                    <a:pt x="427" y="309"/>
                    <a:pt x="427" y="310"/>
                    <a:pt x="428" y="310"/>
                  </a:cubicBezTo>
                  <a:cubicBezTo>
                    <a:pt x="428" y="315"/>
                    <a:pt x="428" y="318"/>
                    <a:pt x="431" y="321"/>
                  </a:cubicBezTo>
                  <a:cubicBezTo>
                    <a:pt x="433" y="324"/>
                    <a:pt x="436" y="324"/>
                    <a:pt x="439" y="326"/>
                  </a:cubicBezTo>
                  <a:cubicBezTo>
                    <a:pt x="443" y="329"/>
                    <a:pt x="444" y="332"/>
                    <a:pt x="447" y="336"/>
                  </a:cubicBezTo>
                  <a:cubicBezTo>
                    <a:pt x="448" y="337"/>
                    <a:pt x="450" y="338"/>
                    <a:pt x="451" y="339"/>
                  </a:cubicBezTo>
                  <a:cubicBezTo>
                    <a:pt x="455" y="346"/>
                    <a:pt x="454" y="351"/>
                    <a:pt x="455" y="359"/>
                  </a:cubicBezTo>
                  <a:cubicBezTo>
                    <a:pt x="455" y="364"/>
                    <a:pt x="458" y="367"/>
                    <a:pt x="460" y="371"/>
                  </a:cubicBezTo>
                  <a:cubicBezTo>
                    <a:pt x="470" y="393"/>
                    <a:pt x="470" y="393"/>
                    <a:pt x="470" y="393"/>
                  </a:cubicBezTo>
                  <a:cubicBezTo>
                    <a:pt x="468" y="398"/>
                    <a:pt x="467" y="401"/>
                    <a:pt x="464" y="405"/>
                  </a:cubicBezTo>
                  <a:cubicBezTo>
                    <a:pt x="462" y="409"/>
                    <a:pt x="459" y="410"/>
                    <a:pt x="458" y="413"/>
                  </a:cubicBezTo>
                  <a:cubicBezTo>
                    <a:pt x="458" y="416"/>
                    <a:pt x="458" y="418"/>
                    <a:pt x="458" y="421"/>
                  </a:cubicBezTo>
                  <a:cubicBezTo>
                    <a:pt x="457" y="424"/>
                    <a:pt x="457" y="425"/>
                    <a:pt x="456" y="427"/>
                  </a:cubicBezTo>
                  <a:cubicBezTo>
                    <a:pt x="456" y="429"/>
                    <a:pt x="456" y="431"/>
                    <a:pt x="455" y="431"/>
                  </a:cubicBezTo>
                  <a:cubicBezTo>
                    <a:pt x="453" y="433"/>
                    <a:pt x="451" y="431"/>
                    <a:pt x="449" y="432"/>
                  </a:cubicBezTo>
                  <a:cubicBezTo>
                    <a:pt x="446" y="434"/>
                    <a:pt x="446" y="436"/>
                    <a:pt x="444" y="438"/>
                  </a:cubicBezTo>
                  <a:cubicBezTo>
                    <a:pt x="443" y="440"/>
                    <a:pt x="441" y="440"/>
                    <a:pt x="439" y="442"/>
                  </a:cubicBezTo>
                  <a:cubicBezTo>
                    <a:pt x="441" y="452"/>
                    <a:pt x="441" y="452"/>
                    <a:pt x="441" y="452"/>
                  </a:cubicBezTo>
                  <a:cubicBezTo>
                    <a:pt x="440" y="457"/>
                    <a:pt x="437" y="458"/>
                    <a:pt x="434" y="461"/>
                  </a:cubicBezTo>
                  <a:cubicBezTo>
                    <a:pt x="430" y="466"/>
                    <a:pt x="428" y="469"/>
                    <a:pt x="424" y="473"/>
                  </a:cubicBezTo>
                  <a:cubicBezTo>
                    <a:pt x="421" y="476"/>
                    <a:pt x="421" y="476"/>
                    <a:pt x="421" y="476"/>
                  </a:cubicBezTo>
                  <a:cubicBezTo>
                    <a:pt x="419" y="478"/>
                    <a:pt x="418" y="478"/>
                    <a:pt x="417" y="479"/>
                  </a:cubicBezTo>
                  <a:cubicBezTo>
                    <a:pt x="417" y="480"/>
                    <a:pt x="417" y="481"/>
                    <a:pt x="417" y="481"/>
                  </a:cubicBezTo>
                  <a:cubicBezTo>
                    <a:pt x="422" y="484"/>
                    <a:pt x="422" y="489"/>
                    <a:pt x="427" y="491"/>
                  </a:cubicBezTo>
                  <a:cubicBezTo>
                    <a:pt x="430" y="493"/>
                    <a:pt x="434" y="493"/>
                    <a:pt x="434" y="496"/>
                  </a:cubicBezTo>
                  <a:cubicBezTo>
                    <a:pt x="434" y="501"/>
                    <a:pt x="431" y="503"/>
                    <a:pt x="429" y="507"/>
                  </a:cubicBezTo>
                  <a:cubicBezTo>
                    <a:pt x="428" y="510"/>
                    <a:pt x="427" y="512"/>
                    <a:pt x="424" y="512"/>
                  </a:cubicBezTo>
                  <a:cubicBezTo>
                    <a:pt x="421" y="512"/>
                    <a:pt x="420" y="512"/>
                    <a:pt x="418" y="511"/>
                  </a:cubicBezTo>
                  <a:cubicBezTo>
                    <a:pt x="412" y="511"/>
                    <a:pt x="409" y="510"/>
                    <a:pt x="404" y="508"/>
                  </a:cubicBezTo>
                  <a:cubicBezTo>
                    <a:pt x="401" y="508"/>
                    <a:pt x="400" y="506"/>
                    <a:pt x="398" y="505"/>
                  </a:cubicBezTo>
                  <a:cubicBezTo>
                    <a:pt x="395" y="504"/>
                    <a:pt x="393" y="505"/>
                    <a:pt x="390" y="504"/>
                  </a:cubicBezTo>
                  <a:cubicBezTo>
                    <a:pt x="387" y="504"/>
                    <a:pt x="386" y="503"/>
                    <a:pt x="384" y="502"/>
                  </a:cubicBezTo>
                  <a:cubicBezTo>
                    <a:pt x="380" y="502"/>
                    <a:pt x="378" y="502"/>
                    <a:pt x="374" y="502"/>
                  </a:cubicBezTo>
                  <a:cubicBezTo>
                    <a:pt x="374" y="503"/>
                    <a:pt x="373" y="503"/>
                    <a:pt x="373" y="504"/>
                  </a:cubicBezTo>
                  <a:cubicBezTo>
                    <a:pt x="373" y="507"/>
                    <a:pt x="376" y="508"/>
                    <a:pt x="377" y="510"/>
                  </a:cubicBezTo>
                  <a:cubicBezTo>
                    <a:pt x="379" y="514"/>
                    <a:pt x="380" y="517"/>
                    <a:pt x="382" y="520"/>
                  </a:cubicBezTo>
                  <a:cubicBezTo>
                    <a:pt x="385" y="527"/>
                    <a:pt x="387" y="531"/>
                    <a:pt x="387" y="539"/>
                  </a:cubicBezTo>
                  <a:cubicBezTo>
                    <a:pt x="394" y="539"/>
                    <a:pt x="394" y="539"/>
                    <a:pt x="394" y="539"/>
                  </a:cubicBezTo>
                  <a:cubicBezTo>
                    <a:pt x="396" y="539"/>
                    <a:pt x="397" y="538"/>
                    <a:pt x="399" y="538"/>
                  </a:cubicBezTo>
                  <a:cubicBezTo>
                    <a:pt x="402" y="538"/>
                    <a:pt x="402" y="541"/>
                    <a:pt x="404" y="543"/>
                  </a:cubicBezTo>
                  <a:cubicBezTo>
                    <a:pt x="406" y="547"/>
                    <a:pt x="407" y="549"/>
                    <a:pt x="409" y="553"/>
                  </a:cubicBezTo>
                  <a:cubicBezTo>
                    <a:pt x="411" y="548"/>
                    <a:pt x="411" y="543"/>
                    <a:pt x="416" y="540"/>
                  </a:cubicBezTo>
                  <a:cubicBezTo>
                    <a:pt x="418" y="542"/>
                    <a:pt x="418" y="543"/>
                    <a:pt x="418" y="546"/>
                  </a:cubicBezTo>
                  <a:cubicBezTo>
                    <a:pt x="418" y="554"/>
                    <a:pt x="414" y="558"/>
                    <a:pt x="414" y="56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28"/>
            <p:cNvSpPr>
              <a:spLocks/>
            </p:cNvSpPr>
            <p:nvPr/>
          </p:nvSpPr>
          <p:spPr bwMode="auto">
            <a:xfrm>
              <a:off x="4013201" y="3143250"/>
              <a:ext cx="919163" cy="785813"/>
            </a:xfrm>
            <a:custGeom>
              <a:avLst/>
              <a:gdLst/>
              <a:ahLst/>
              <a:cxnLst>
                <a:cxn ang="0">
                  <a:pos x="90" y="323"/>
                </a:cxn>
                <a:cxn ang="0">
                  <a:pos x="104" y="299"/>
                </a:cxn>
                <a:cxn ang="0">
                  <a:pos x="121" y="325"/>
                </a:cxn>
                <a:cxn ang="0">
                  <a:pos x="148" y="345"/>
                </a:cxn>
                <a:cxn ang="0">
                  <a:pos x="181" y="394"/>
                </a:cxn>
                <a:cxn ang="0">
                  <a:pos x="191" y="422"/>
                </a:cxn>
                <a:cxn ang="0">
                  <a:pos x="228" y="431"/>
                </a:cxn>
                <a:cxn ang="0">
                  <a:pos x="262" y="408"/>
                </a:cxn>
                <a:cxn ang="0">
                  <a:pos x="261" y="373"/>
                </a:cxn>
                <a:cxn ang="0">
                  <a:pos x="283" y="335"/>
                </a:cxn>
                <a:cxn ang="0">
                  <a:pos x="317" y="313"/>
                </a:cxn>
                <a:cxn ang="0">
                  <a:pos x="321" y="336"/>
                </a:cxn>
                <a:cxn ang="0">
                  <a:pos x="347" y="342"/>
                </a:cxn>
                <a:cxn ang="0">
                  <a:pos x="375" y="364"/>
                </a:cxn>
                <a:cxn ang="0">
                  <a:pos x="408" y="350"/>
                </a:cxn>
                <a:cxn ang="0">
                  <a:pos x="395" y="333"/>
                </a:cxn>
                <a:cxn ang="0">
                  <a:pos x="384" y="310"/>
                </a:cxn>
                <a:cxn ang="0">
                  <a:pos x="420" y="306"/>
                </a:cxn>
                <a:cxn ang="0">
                  <a:pos x="383" y="277"/>
                </a:cxn>
                <a:cxn ang="0">
                  <a:pos x="374" y="245"/>
                </a:cxn>
                <a:cxn ang="0">
                  <a:pos x="383" y="220"/>
                </a:cxn>
                <a:cxn ang="0">
                  <a:pos x="424" y="221"/>
                </a:cxn>
                <a:cxn ang="0">
                  <a:pos x="454" y="220"/>
                </a:cxn>
                <a:cxn ang="0">
                  <a:pos x="467" y="189"/>
                </a:cxn>
                <a:cxn ang="0">
                  <a:pos x="492" y="164"/>
                </a:cxn>
                <a:cxn ang="0">
                  <a:pos x="506" y="126"/>
                </a:cxn>
                <a:cxn ang="0">
                  <a:pos x="484" y="112"/>
                </a:cxn>
                <a:cxn ang="0">
                  <a:pos x="458" y="96"/>
                </a:cxn>
                <a:cxn ang="0">
                  <a:pos x="423" y="89"/>
                </a:cxn>
                <a:cxn ang="0">
                  <a:pos x="390" y="82"/>
                </a:cxn>
                <a:cxn ang="0">
                  <a:pos x="369" y="84"/>
                </a:cxn>
                <a:cxn ang="0">
                  <a:pos x="329" y="87"/>
                </a:cxn>
                <a:cxn ang="0">
                  <a:pos x="321" y="53"/>
                </a:cxn>
                <a:cxn ang="0">
                  <a:pos x="269" y="28"/>
                </a:cxn>
                <a:cxn ang="0">
                  <a:pos x="253" y="0"/>
                </a:cxn>
                <a:cxn ang="0">
                  <a:pos x="222" y="19"/>
                </a:cxn>
                <a:cxn ang="0">
                  <a:pos x="225" y="51"/>
                </a:cxn>
                <a:cxn ang="0">
                  <a:pos x="201" y="63"/>
                </a:cxn>
                <a:cxn ang="0">
                  <a:pos x="171" y="67"/>
                </a:cxn>
                <a:cxn ang="0">
                  <a:pos x="176" y="85"/>
                </a:cxn>
                <a:cxn ang="0">
                  <a:pos x="151" y="92"/>
                </a:cxn>
                <a:cxn ang="0">
                  <a:pos x="133" y="86"/>
                </a:cxn>
                <a:cxn ang="0">
                  <a:pos x="112" y="74"/>
                </a:cxn>
                <a:cxn ang="0">
                  <a:pos x="89" y="76"/>
                </a:cxn>
                <a:cxn ang="0">
                  <a:pos x="62" y="45"/>
                </a:cxn>
                <a:cxn ang="0">
                  <a:pos x="43" y="20"/>
                </a:cxn>
                <a:cxn ang="0">
                  <a:pos x="7" y="20"/>
                </a:cxn>
                <a:cxn ang="0">
                  <a:pos x="7" y="52"/>
                </a:cxn>
                <a:cxn ang="0">
                  <a:pos x="4" y="85"/>
                </a:cxn>
                <a:cxn ang="0">
                  <a:pos x="26" y="102"/>
                </a:cxn>
                <a:cxn ang="0">
                  <a:pos x="45" y="128"/>
                </a:cxn>
                <a:cxn ang="0">
                  <a:pos x="61" y="173"/>
                </a:cxn>
                <a:cxn ang="0">
                  <a:pos x="70" y="212"/>
                </a:cxn>
                <a:cxn ang="0">
                  <a:pos x="74" y="257"/>
                </a:cxn>
              </a:cxnLst>
              <a:rect l="0" t="0" r="r" b="b"/>
              <a:pathLst>
                <a:path w="513" h="439">
                  <a:moveTo>
                    <a:pt x="80" y="284"/>
                  </a:moveTo>
                  <a:cubicBezTo>
                    <a:pt x="80" y="302"/>
                    <a:pt x="80" y="302"/>
                    <a:pt x="80" y="302"/>
                  </a:cubicBezTo>
                  <a:cubicBezTo>
                    <a:pt x="88" y="324"/>
                    <a:pt x="88" y="324"/>
                    <a:pt x="88" y="324"/>
                  </a:cubicBezTo>
                  <a:cubicBezTo>
                    <a:pt x="89" y="323"/>
                    <a:pt x="90" y="324"/>
                    <a:pt x="90" y="323"/>
                  </a:cubicBezTo>
                  <a:cubicBezTo>
                    <a:pt x="91" y="320"/>
                    <a:pt x="90" y="318"/>
                    <a:pt x="90" y="315"/>
                  </a:cubicBezTo>
                  <a:cubicBezTo>
                    <a:pt x="91" y="313"/>
                    <a:pt x="92" y="312"/>
                    <a:pt x="93" y="311"/>
                  </a:cubicBezTo>
                  <a:cubicBezTo>
                    <a:pt x="96" y="308"/>
                    <a:pt x="97" y="306"/>
                    <a:pt x="100" y="303"/>
                  </a:cubicBezTo>
                  <a:cubicBezTo>
                    <a:pt x="101" y="301"/>
                    <a:pt x="102" y="300"/>
                    <a:pt x="104" y="299"/>
                  </a:cubicBezTo>
                  <a:cubicBezTo>
                    <a:pt x="105" y="299"/>
                    <a:pt x="105" y="298"/>
                    <a:pt x="106" y="298"/>
                  </a:cubicBezTo>
                  <a:cubicBezTo>
                    <a:pt x="109" y="298"/>
                    <a:pt x="109" y="301"/>
                    <a:pt x="111" y="303"/>
                  </a:cubicBezTo>
                  <a:cubicBezTo>
                    <a:pt x="114" y="306"/>
                    <a:pt x="115" y="308"/>
                    <a:pt x="117" y="311"/>
                  </a:cubicBezTo>
                  <a:cubicBezTo>
                    <a:pt x="119" y="316"/>
                    <a:pt x="121" y="320"/>
                    <a:pt x="121" y="325"/>
                  </a:cubicBezTo>
                  <a:cubicBezTo>
                    <a:pt x="121" y="332"/>
                    <a:pt x="125" y="334"/>
                    <a:pt x="128" y="339"/>
                  </a:cubicBezTo>
                  <a:cubicBezTo>
                    <a:pt x="130" y="343"/>
                    <a:pt x="132" y="346"/>
                    <a:pt x="136" y="346"/>
                  </a:cubicBezTo>
                  <a:cubicBezTo>
                    <a:pt x="139" y="346"/>
                    <a:pt x="141" y="345"/>
                    <a:pt x="144" y="345"/>
                  </a:cubicBezTo>
                  <a:cubicBezTo>
                    <a:pt x="145" y="345"/>
                    <a:pt x="146" y="345"/>
                    <a:pt x="148" y="345"/>
                  </a:cubicBezTo>
                  <a:cubicBezTo>
                    <a:pt x="150" y="346"/>
                    <a:pt x="151" y="349"/>
                    <a:pt x="152" y="351"/>
                  </a:cubicBezTo>
                  <a:cubicBezTo>
                    <a:pt x="154" y="354"/>
                    <a:pt x="156" y="355"/>
                    <a:pt x="158" y="358"/>
                  </a:cubicBezTo>
                  <a:cubicBezTo>
                    <a:pt x="163" y="365"/>
                    <a:pt x="165" y="369"/>
                    <a:pt x="170" y="376"/>
                  </a:cubicBezTo>
                  <a:cubicBezTo>
                    <a:pt x="174" y="383"/>
                    <a:pt x="177" y="387"/>
                    <a:pt x="181" y="394"/>
                  </a:cubicBezTo>
                  <a:cubicBezTo>
                    <a:pt x="183" y="398"/>
                    <a:pt x="184" y="401"/>
                    <a:pt x="187" y="404"/>
                  </a:cubicBezTo>
                  <a:cubicBezTo>
                    <a:pt x="188" y="407"/>
                    <a:pt x="190" y="408"/>
                    <a:pt x="190" y="410"/>
                  </a:cubicBezTo>
                  <a:cubicBezTo>
                    <a:pt x="190" y="421"/>
                    <a:pt x="190" y="421"/>
                    <a:pt x="190" y="421"/>
                  </a:cubicBezTo>
                  <a:cubicBezTo>
                    <a:pt x="190" y="421"/>
                    <a:pt x="191" y="422"/>
                    <a:pt x="191" y="422"/>
                  </a:cubicBezTo>
                  <a:cubicBezTo>
                    <a:pt x="194" y="427"/>
                    <a:pt x="198" y="427"/>
                    <a:pt x="201" y="431"/>
                  </a:cubicBezTo>
                  <a:cubicBezTo>
                    <a:pt x="204" y="435"/>
                    <a:pt x="206" y="439"/>
                    <a:pt x="210" y="439"/>
                  </a:cubicBezTo>
                  <a:cubicBezTo>
                    <a:pt x="213" y="439"/>
                    <a:pt x="215" y="438"/>
                    <a:pt x="217" y="436"/>
                  </a:cubicBezTo>
                  <a:cubicBezTo>
                    <a:pt x="221" y="434"/>
                    <a:pt x="224" y="433"/>
                    <a:pt x="228" y="431"/>
                  </a:cubicBezTo>
                  <a:cubicBezTo>
                    <a:pt x="231" y="430"/>
                    <a:pt x="233" y="428"/>
                    <a:pt x="236" y="428"/>
                  </a:cubicBezTo>
                  <a:cubicBezTo>
                    <a:pt x="239" y="428"/>
                    <a:pt x="240" y="432"/>
                    <a:pt x="242" y="432"/>
                  </a:cubicBezTo>
                  <a:cubicBezTo>
                    <a:pt x="246" y="432"/>
                    <a:pt x="248" y="429"/>
                    <a:pt x="251" y="427"/>
                  </a:cubicBezTo>
                  <a:cubicBezTo>
                    <a:pt x="259" y="423"/>
                    <a:pt x="262" y="417"/>
                    <a:pt x="262" y="408"/>
                  </a:cubicBezTo>
                  <a:cubicBezTo>
                    <a:pt x="262" y="406"/>
                    <a:pt x="261" y="405"/>
                    <a:pt x="260" y="402"/>
                  </a:cubicBezTo>
                  <a:cubicBezTo>
                    <a:pt x="258" y="398"/>
                    <a:pt x="258" y="395"/>
                    <a:pt x="256" y="390"/>
                  </a:cubicBezTo>
                  <a:cubicBezTo>
                    <a:pt x="255" y="387"/>
                    <a:pt x="253" y="384"/>
                    <a:pt x="253" y="380"/>
                  </a:cubicBezTo>
                  <a:cubicBezTo>
                    <a:pt x="253" y="376"/>
                    <a:pt x="258" y="375"/>
                    <a:pt x="261" y="373"/>
                  </a:cubicBezTo>
                  <a:cubicBezTo>
                    <a:pt x="264" y="372"/>
                    <a:pt x="265" y="370"/>
                    <a:pt x="267" y="368"/>
                  </a:cubicBezTo>
                  <a:cubicBezTo>
                    <a:pt x="269" y="366"/>
                    <a:pt x="271" y="366"/>
                    <a:pt x="273" y="363"/>
                  </a:cubicBezTo>
                  <a:cubicBezTo>
                    <a:pt x="278" y="356"/>
                    <a:pt x="280" y="350"/>
                    <a:pt x="282" y="341"/>
                  </a:cubicBezTo>
                  <a:cubicBezTo>
                    <a:pt x="282" y="339"/>
                    <a:pt x="283" y="337"/>
                    <a:pt x="283" y="335"/>
                  </a:cubicBezTo>
                  <a:cubicBezTo>
                    <a:pt x="284" y="333"/>
                    <a:pt x="283" y="330"/>
                    <a:pt x="285" y="329"/>
                  </a:cubicBezTo>
                  <a:cubicBezTo>
                    <a:pt x="287" y="327"/>
                    <a:pt x="290" y="328"/>
                    <a:pt x="293" y="326"/>
                  </a:cubicBezTo>
                  <a:cubicBezTo>
                    <a:pt x="296" y="325"/>
                    <a:pt x="298" y="323"/>
                    <a:pt x="301" y="321"/>
                  </a:cubicBezTo>
                  <a:cubicBezTo>
                    <a:pt x="307" y="318"/>
                    <a:pt x="310" y="316"/>
                    <a:pt x="317" y="313"/>
                  </a:cubicBezTo>
                  <a:cubicBezTo>
                    <a:pt x="317" y="314"/>
                    <a:pt x="318" y="314"/>
                    <a:pt x="318" y="315"/>
                  </a:cubicBezTo>
                  <a:cubicBezTo>
                    <a:pt x="318" y="316"/>
                    <a:pt x="318" y="317"/>
                    <a:pt x="318" y="317"/>
                  </a:cubicBezTo>
                  <a:cubicBezTo>
                    <a:pt x="318" y="322"/>
                    <a:pt x="319" y="325"/>
                    <a:pt x="320" y="330"/>
                  </a:cubicBezTo>
                  <a:cubicBezTo>
                    <a:pt x="320" y="332"/>
                    <a:pt x="320" y="334"/>
                    <a:pt x="321" y="336"/>
                  </a:cubicBezTo>
                  <a:cubicBezTo>
                    <a:pt x="322" y="338"/>
                    <a:pt x="323" y="340"/>
                    <a:pt x="325" y="342"/>
                  </a:cubicBezTo>
                  <a:cubicBezTo>
                    <a:pt x="325" y="342"/>
                    <a:pt x="326" y="342"/>
                    <a:pt x="327" y="342"/>
                  </a:cubicBezTo>
                  <a:cubicBezTo>
                    <a:pt x="330" y="344"/>
                    <a:pt x="332" y="346"/>
                    <a:pt x="336" y="346"/>
                  </a:cubicBezTo>
                  <a:cubicBezTo>
                    <a:pt x="341" y="346"/>
                    <a:pt x="344" y="345"/>
                    <a:pt x="347" y="342"/>
                  </a:cubicBezTo>
                  <a:cubicBezTo>
                    <a:pt x="349" y="340"/>
                    <a:pt x="351" y="338"/>
                    <a:pt x="353" y="338"/>
                  </a:cubicBezTo>
                  <a:cubicBezTo>
                    <a:pt x="356" y="338"/>
                    <a:pt x="356" y="340"/>
                    <a:pt x="358" y="342"/>
                  </a:cubicBezTo>
                  <a:cubicBezTo>
                    <a:pt x="360" y="346"/>
                    <a:pt x="363" y="347"/>
                    <a:pt x="365" y="350"/>
                  </a:cubicBezTo>
                  <a:cubicBezTo>
                    <a:pt x="368" y="355"/>
                    <a:pt x="371" y="359"/>
                    <a:pt x="375" y="364"/>
                  </a:cubicBezTo>
                  <a:cubicBezTo>
                    <a:pt x="375" y="364"/>
                    <a:pt x="375" y="364"/>
                    <a:pt x="375" y="364"/>
                  </a:cubicBezTo>
                  <a:cubicBezTo>
                    <a:pt x="378" y="362"/>
                    <a:pt x="380" y="357"/>
                    <a:pt x="384" y="356"/>
                  </a:cubicBezTo>
                  <a:cubicBezTo>
                    <a:pt x="388" y="355"/>
                    <a:pt x="391" y="355"/>
                    <a:pt x="396" y="354"/>
                  </a:cubicBezTo>
                  <a:cubicBezTo>
                    <a:pt x="401" y="354"/>
                    <a:pt x="404" y="353"/>
                    <a:pt x="408" y="350"/>
                  </a:cubicBezTo>
                  <a:cubicBezTo>
                    <a:pt x="411" y="349"/>
                    <a:pt x="414" y="347"/>
                    <a:pt x="414" y="344"/>
                  </a:cubicBezTo>
                  <a:cubicBezTo>
                    <a:pt x="414" y="342"/>
                    <a:pt x="413" y="342"/>
                    <a:pt x="412" y="341"/>
                  </a:cubicBezTo>
                  <a:cubicBezTo>
                    <a:pt x="410" y="340"/>
                    <a:pt x="408" y="339"/>
                    <a:pt x="406" y="338"/>
                  </a:cubicBezTo>
                  <a:cubicBezTo>
                    <a:pt x="402" y="336"/>
                    <a:pt x="399" y="335"/>
                    <a:pt x="395" y="333"/>
                  </a:cubicBezTo>
                  <a:cubicBezTo>
                    <a:pt x="391" y="332"/>
                    <a:pt x="390" y="330"/>
                    <a:pt x="387" y="327"/>
                  </a:cubicBezTo>
                  <a:cubicBezTo>
                    <a:pt x="385" y="324"/>
                    <a:pt x="383" y="321"/>
                    <a:pt x="383" y="317"/>
                  </a:cubicBezTo>
                  <a:cubicBezTo>
                    <a:pt x="383" y="315"/>
                    <a:pt x="383" y="314"/>
                    <a:pt x="384" y="312"/>
                  </a:cubicBezTo>
                  <a:cubicBezTo>
                    <a:pt x="384" y="311"/>
                    <a:pt x="384" y="310"/>
                    <a:pt x="384" y="310"/>
                  </a:cubicBezTo>
                  <a:cubicBezTo>
                    <a:pt x="385" y="309"/>
                    <a:pt x="387" y="309"/>
                    <a:pt x="388" y="308"/>
                  </a:cubicBezTo>
                  <a:cubicBezTo>
                    <a:pt x="390" y="308"/>
                    <a:pt x="391" y="307"/>
                    <a:pt x="392" y="307"/>
                  </a:cubicBezTo>
                  <a:cubicBezTo>
                    <a:pt x="398" y="307"/>
                    <a:pt x="401" y="311"/>
                    <a:pt x="406" y="311"/>
                  </a:cubicBezTo>
                  <a:cubicBezTo>
                    <a:pt x="412" y="311"/>
                    <a:pt x="414" y="308"/>
                    <a:pt x="420" y="306"/>
                  </a:cubicBezTo>
                  <a:cubicBezTo>
                    <a:pt x="420" y="306"/>
                    <a:pt x="420" y="306"/>
                    <a:pt x="420" y="306"/>
                  </a:cubicBezTo>
                  <a:cubicBezTo>
                    <a:pt x="417" y="298"/>
                    <a:pt x="413" y="294"/>
                    <a:pt x="406" y="291"/>
                  </a:cubicBezTo>
                  <a:cubicBezTo>
                    <a:pt x="399" y="290"/>
                    <a:pt x="393" y="293"/>
                    <a:pt x="388" y="288"/>
                  </a:cubicBezTo>
                  <a:cubicBezTo>
                    <a:pt x="385" y="285"/>
                    <a:pt x="386" y="280"/>
                    <a:pt x="383" y="277"/>
                  </a:cubicBezTo>
                  <a:cubicBezTo>
                    <a:pt x="380" y="275"/>
                    <a:pt x="377" y="276"/>
                    <a:pt x="374" y="274"/>
                  </a:cubicBezTo>
                  <a:cubicBezTo>
                    <a:pt x="370" y="271"/>
                    <a:pt x="369" y="269"/>
                    <a:pt x="366" y="264"/>
                  </a:cubicBezTo>
                  <a:cubicBezTo>
                    <a:pt x="364" y="261"/>
                    <a:pt x="363" y="259"/>
                    <a:pt x="361" y="256"/>
                  </a:cubicBezTo>
                  <a:cubicBezTo>
                    <a:pt x="366" y="252"/>
                    <a:pt x="368" y="249"/>
                    <a:pt x="374" y="245"/>
                  </a:cubicBezTo>
                  <a:cubicBezTo>
                    <a:pt x="376" y="244"/>
                    <a:pt x="378" y="243"/>
                    <a:pt x="380" y="242"/>
                  </a:cubicBezTo>
                  <a:cubicBezTo>
                    <a:pt x="382" y="241"/>
                    <a:pt x="385" y="240"/>
                    <a:pt x="385" y="237"/>
                  </a:cubicBezTo>
                  <a:cubicBezTo>
                    <a:pt x="385" y="232"/>
                    <a:pt x="379" y="230"/>
                    <a:pt x="379" y="224"/>
                  </a:cubicBezTo>
                  <a:cubicBezTo>
                    <a:pt x="379" y="222"/>
                    <a:pt x="382" y="222"/>
                    <a:pt x="383" y="220"/>
                  </a:cubicBezTo>
                  <a:cubicBezTo>
                    <a:pt x="385" y="217"/>
                    <a:pt x="386" y="215"/>
                    <a:pt x="387" y="212"/>
                  </a:cubicBezTo>
                  <a:cubicBezTo>
                    <a:pt x="397" y="214"/>
                    <a:pt x="402" y="221"/>
                    <a:pt x="412" y="221"/>
                  </a:cubicBezTo>
                  <a:cubicBezTo>
                    <a:pt x="416" y="221"/>
                    <a:pt x="418" y="217"/>
                    <a:pt x="421" y="217"/>
                  </a:cubicBezTo>
                  <a:cubicBezTo>
                    <a:pt x="423" y="217"/>
                    <a:pt x="423" y="220"/>
                    <a:pt x="424" y="221"/>
                  </a:cubicBezTo>
                  <a:cubicBezTo>
                    <a:pt x="426" y="224"/>
                    <a:pt x="428" y="226"/>
                    <a:pt x="431" y="227"/>
                  </a:cubicBezTo>
                  <a:cubicBezTo>
                    <a:pt x="435" y="228"/>
                    <a:pt x="437" y="230"/>
                    <a:pt x="441" y="230"/>
                  </a:cubicBezTo>
                  <a:cubicBezTo>
                    <a:pt x="444" y="230"/>
                    <a:pt x="445" y="230"/>
                    <a:pt x="447" y="229"/>
                  </a:cubicBezTo>
                  <a:cubicBezTo>
                    <a:pt x="451" y="227"/>
                    <a:pt x="452" y="224"/>
                    <a:pt x="454" y="220"/>
                  </a:cubicBezTo>
                  <a:cubicBezTo>
                    <a:pt x="456" y="216"/>
                    <a:pt x="458" y="214"/>
                    <a:pt x="460" y="210"/>
                  </a:cubicBezTo>
                  <a:cubicBezTo>
                    <a:pt x="462" y="205"/>
                    <a:pt x="463" y="202"/>
                    <a:pt x="464" y="197"/>
                  </a:cubicBezTo>
                  <a:cubicBezTo>
                    <a:pt x="465" y="195"/>
                    <a:pt x="465" y="193"/>
                    <a:pt x="466" y="191"/>
                  </a:cubicBezTo>
                  <a:cubicBezTo>
                    <a:pt x="467" y="190"/>
                    <a:pt x="466" y="189"/>
                    <a:pt x="467" y="189"/>
                  </a:cubicBezTo>
                  <a:cubicBezTo>
                    <a:pt x="468" y="188"/>
                    <a:pt x="469" y="189"/>
                    <a:pt x="470" y="188"/>
                  </a:cubicBezTo>
                  <a:cubicBezTo>
                    <a:pt x="480" y="190"/>
                    <a:pt x="480" y="190"/>
                    <a:pt x="480" y="190"/>
                  </a:cubicBezTo>
                  <a:cubicBezTo>
                    <a:pt x="485" y="189"/>
                    <a:pt x="487" y="184"/>
                    <a:pt x="488" y="178"/>
                  </a:cubicBezTo>
                  <a:cubicBezTo>
                    <a:pt x="490" y="173"/>
                    <a:pt x="490" y="170"/>
                    <a:pt x="492" y="164"/>
                  </a:cubicBezTo>
                  <a:cubicBezTo>
                    <a:pt x="495" y="158"/>
                    <a:pt x="500" y="156"/>
                    <a:pt x="505" y="152"/>
                  </a:cubicBezTo>
                  <a:cubicBezTo>
                    <a:pt x="508" y="149"/>
                    <a:pt x="513" y="147"/>
                    <a:pt x="513" y="142"/>
                  </a:cubicBezTo>
                  <a:cubicBezTo>
                    <a:pt x="513" y="136"/>
                    <a:pt x="504" y="136"/>
                    <a:pt x="504" y="130"/>
                  </a:cubicBezTo>
                  <a:cubicBezTo>
                    <a:pt x="504" y="128"/>
                    <a:pt x="505" y="127"/>
                    <a:pt x="506" y="126"/>
                  </a:cubicBezTo>
                  <a:cubicBezTo>
                    <a:pt x="508" y="122"/>
                    <a:pt x="509" y="120"/>
                    <a:pt x="509" y="116"/>
                  </a:cubicBezTo>
                  <a:cubicBezTo>
                    <a:pt x="509" y="116"/>
                    <a:pt x="509" y="116"/>
                    <a:pt x="509" y="116"/>
                  </a:cubicBezTo>
                  <a:cubicBezTo>
                    <a:pt x="504" y="114"/>
                    <a:pt x="502" y="112"/>
                    <a:pt x="497" y="112"/>
                  </a:cubicBezTo>
                  <a:cubicBezTo>
                    <a:pt x="492" y="112"/>
                    <a:pt x="489" y="112"/>
                    <a:pt x="484" y="112"/>
                  </a:cubicBezTo>
                  <a:cubicBezTo>
                    <a:pt x="482" y="112"/>
                    <a:pt x="481" y="112"/>
                    <a:pt x="480" y="111"/>
                  </a:cubicBezTo>
                  <a:cubicBezTo>
                    <a:pt x="474" y="110"/>
                    <a:pt x="470" y="107"/>
                    <a:pt x="466" y="103"/>
                  </a:cubicBezTo>
                  <a:cubicBezTo>
                    <a:pt x="464" y="102"/>
                    <a:pt x="464" y="100"/>
                    <a:pt x="462" y="99"/>
                  </a:cubicBezTo>
                  <a:cubicBezTo>
                    <a:pt x="461" y="98"/>
                    <a:pt x="460" y="97"/>
                    <a:pt x="458" y="96"/>
                  </a:cubicBezTo>
                  <a:cubicBezTo>
                    <a:pt x="456" y="96"/>
                    <a:pt x="454" y="97"/>
                    <a:pt x="452" y="97"/>
                  </a:cubicBezTo>
                  <a:cubicBezTo>
                    <a:pt x="447" y="97"/>
                    <a:pt x="446" y="91"/>
                    <a:pt x="446" y="87"/>
                  </a:cubicBezTo>
                  <a:cubicBezTo>
                    <a:pt x="439" y="87"/>
                    <a:pt x="439" y="87"/>
                    <a:pt x="439" y="87"/>
                  </a:cubicBezTo>
                  <a:cubicBezTo>
                    <a:pt x="423" y="89"/>
                    <a:pt x="423" y="89"/>
                    <a:pt x="423" y="89"/>
                  </a:cubicBezTo>
                  <a:cubicBezTo>
                    <a:pt x="413" y="89"/>
                    <a:pt x="413" y="89"/>
                    <a:pt x="413" y="89"/>
                  </a:cubicBezTo>
                  <a:cubicBezTo>
                    <a:pt x="410" y="89"/>
                    <a:pt x="407" y="89"/>
                    <a:pt x="405" y="86"/>
                  </a:cubicBezTo>
                  <a:cubicBezTo>
                    <a:pt x="403" y="84"/>
                    <a:pt x="404" y="82"/>
                    <a:pt x="404" y="80"/>
                  </a:cubicBezTo>
                  <a:cubicBezTo>
                    <a:pt x="398" y="81"/>
                    <a:pt x="395" y="82"/>
                    <a:pt x="390" y="82"/>
                  </a:cubicBezTo>
                  <a:cubicBezTo>
                    <a:pt x="386" y="82"/>
                    <a:pt x="384" y="83"/>
                    <a:pt x="380" y="83"/>
                  </a:cubicBezTo>
                  <a:cubicBezTo>
                    <a:pt x="379" y="83"/>
                    <a:pt x="378" y="83"/>
                    <a:pt x="377" y="83"/>
                  </a:cubicBezTo>
                  <a:cubicBezTo>
                    <a:pt x="377" y="83"/>
                    <a:pt x="377" y="83"/>
                    <a:pt x="377" y="83"/>
                  </a:cubicBezTo>
                  <a:cubicBezTo>
                    <a:pt x="374" y="84"/>
                    <a:pt x="372" y="84"/>
                    <a:pt x="369" y="84"/>
                  </a:cubicBezTo>
                  <a:cubicBezTo>
                    <a:pt x="365" y="85"/>
                    <a:pt x="363" y="86"/>
                    <a:pt x="359" y="86"/>
                  </a:cubicBezTo>
                  <a:cubicBezTo>
                    <a:pt x="354" y="87"/>
                    <a:pt x="350" y="87"/>
                    <a:pt x="345" y="87"/>
                  </a:cubicBezTo>
                  <a:cubicBezTo>
                    <a:pt x="341" y="88"/>
                    <a:pt x="339" y="89"/>
                    <a:pt x="335" y="89"/>
                  </a:cubicBezTo>
                  <a:cubicBezTo>
                    <a:pt x="332" y="89"/>
                    <a:pt x="330" y="89"/>
                    <a:pt x="329" y="87"/>
                  </a:cubicBezTo>
                  <a:cubicBezTo>
                    <a:pt x="328" y="84"/>
                    <a:pt x="328" y="82"/>
                    <a:pt x="326" y="79"/>
                  </a:cubicBezTo>
                  <a:cubicBezTo>
                    <a:pt x="325" y="75"/>
                    <a:pt x="323" y="73"/>
                    <a:pt x="323" y="69"/>
                  </a:cubicBezTo>
                  <a:cubicBezTo>
                    <a:pt x="323" y="64"/>
                    <a:pt x="322" y="62"/>
                    <a:pt x="321" y="57"/>
                  </a:cubicBezTo>
                  <a:cubicBezTo>
                    <a:pt x="321" y="56"/>
                    <a:pt x="321" y="54"/>
                    <a:pt x="321" y="53"/>
                  </a:cubicBezTo>
                  <a:cubicBezTo>
                    <a:pt x="320" y="50"/>
                    <a:pt x="318" y="48"/>
                    <a:pt x="316" y="45"/>
                  </a:cubicBezTo>
                  <a:cubicBezTo>
                    <a:pt x="312" y="42"/>
                    <a:pt x="312" y="37"/>
                    <a:pt x="307" y="34"/>
                  </a:cubicBezTo>
                  <a:cubicBezTo>
                    <a:pt x="303" y="32"/>
                    <a:pt x="300" y="32"/>
                    <a:pt x="295" y="32"/>
                  </a:cubicBezTo>
                  <a:cubicBezTo>
                    <a:pt x="285" y="31"/>
                    <a:pt x="279" y="28"/>
                    <a:pt x="269" y="28"/>
                  </a:cubicBezTo>
                  <a:cubicBezTo>
                    <a:pt x="269" y="23"/>
                    <a:pt x="268" y="20"/>
                    <a:pt x="266" y="15"/>
                  </a:cubicBezTo>
                  <a:cubicBezTo>
                    <a:pt x="265" y="11"/>
                    <a:pt x="266" y="7"/>
                    <a:pt x="263" y="4"/>
                  </a:cubicBezTo>
                  <a:cubicBezTo>
                    <a:pt x="262" y="3"/>
                    <a:pt x="260" y="3"/>
                    <a:pt x="259" y="2"/>
                  </a:cubicBezTo>
                  <a:cubicBezTo>
                    <a:pt x="257" y="1"/>
                    <a:pt x="255" y="0"/>
                    <a:pt x="253" y="0"/>
                  </a:cubicBezTo>
                  <a:cubicBezTo>
                    <a:pt x="252" y="0"/>
                    <a:pt x="252" y="1"/>
                    <a:pt x="251" y="1"/>
                  </a:cubicBezTo>
                  <a:cubicBezTo>
                    <a:pt x="248" y="3"/>
                    <a:pt x="248" y="6"/>
                    <a:pt x="246" y="8"/>
                  </a:cubicBezTo>
                  <a:cubicBezTo>
                    <a:pt x="244" y="10"/>
                    <a:pt x="242" y="10"/>
                    <a:pt x="240" y="10"/>
                  </a:cubicBezTo>
                  <a:cubicBezTo>
                    <a:pt x="232" y="11"/>
                    <a:pt x="228" y="14"/>
                    <a:pt x="222" y="19"/>
                  </a:cubicBezTo>
                  <a:cubicBezTo>
                    <a:pt x="223" y="24"/>
                    <a:pt x="222" y="27"/>
                    <a:pt x="223" y="32"/>
                  </a:cubicBezTo>
                  <a:cubicBezTo>
                    <a:pt x="224" y="35"/>
                    <a:pt x="225" y="37"/>
                    <a:pt x="226" y="40"/>
                  </a:cubicBezTo>
                  <a:cubicBezTo>
                    <a:pt x="227" y="42"/>
                    <a:pt x="230" y="43"/>
                    <a:pt x="230" y="46"/>
                  </a:cubicBezTo>
                  <a:cubicBezTo>
                    <a:pt x="230" y="49"/>
                    <a:pt x="227" y="50"/>
                    <a:pt x="225" y="51"/>
                  </a:cubicBezTo>
                  <a:cubicBezTo>
                    <a:pt x="222" y="54"/>
                    <a:pt x="220" y="55"/>
                    <a:pt x="218" y="58"/>
                  </a:cubicBezTo>
                  <a:cubicBezTo>
                    <a:pt x="215" y="61"/>
                    <a:pt x="212" y="63"/>
                    <a:pt x="208" y="64"/>
                  </a:cubicBezTo>
                  <a:cubicBezTo>
                    <a:pt x="206" y="64"/>
                    <a:pt x="205" y="65"/>
                    <a:pt x="204" y="65"/>
                  </a:cubicBezTo>
                  <a:cubicBezTo>
                    <a:pt x="203" y="65"/>
                    <a:pt x="202" y="63"/>
                    <a:pt x="201" y="63"/>
                  </a:cubicBezTo>
                  <a:cubicBezTo>
                    <a:pt x="201" y="63"/>
                    <a:pt x="201" y="63"/>
                    <a:pt x="201" y="63"/>
                  </a:cubicBezTo>
                  <a:cubicBezTo>
                    <a:pt x="192" y="67"/>
                    <a:pt x="192" y="67"/>
                    <a:pt x="192" y="67"/>
                  </a:cubicBezTo>
                  <a:cubicBezTo>
                    <a:pt x="187" y="66"/>
                    <a:pt x="185" y="65"/>
                    <a:pt x="181" y="65"/>
                  </a:cubicBezTo>
                  <a:cubicBezTo>
                    <a:pt x="177" y="65"/>
                    <a:pt x="174" y="64"/>
                    <a:pt x="171" y="67"/>
                  </a:cubicBezTo>
                  <a:cubicBezTo>
                    <a:pt x="170" y="68"/>
                    <a:pt x="171" y="69"/>
                    <a:pt x="171" y="70"/>
                  </a:cubicBezTo>
                  <a:cubicBezTo>
                    <a:pt x="171" y="74"/>
                    <a:pt x="171" y="76"/>
                    <a:pt x="172" y="79"/>
                  </a:cubicBezTo>
                  <a:cubicBezTo>
                    <a:pt x="173" y="81"/>
                    <a:pt x="175" y="82"/>
                    <a:pt x="176" y="83"/>
                  </a:cubicBezTo>
                  <a:cubicBezTo>
                    <a:pt x="176" y="85"/>
                    <a:pt x="176" y="85"/>
                    <a:pt x="176" y="85"/>
                  </a:cubicBezTo>
                  <a:cubicBezTo>
                    <a:pt x="173" y="86"/>
                    <a:pt x="172" y="86"/>
                    <a:pt x="169" y="87"/>
                  </a:cubicBezTo>
                  <a:cubicBezTo>
                    <a:pt x="167" y="88"/>
                    <a:pt x="165" y="89"/>
                    <a:pt x="162" y="89"/>
                  </a:cubicBezTo>
                  <a:cubicBezTo>
                    <a:pt x="159" y="89"/>
                    <a:pt x="158" y="87"/>
                    <a:pt x="155" y="87"/>
                  </a:cubicBezTo>
                  <a:cubicBezTo>
                    <a:pt x="152" y="87"/>
                    <a:pt x="152" y="90"/>
                    <a:pt x="151" y="92"/>
                  </a:cubicBezTo>
                  <a:cubicBezTo>
                    <a:pt x="151" y="94"/>
                    <a:pt x="150" y="96"/>
                    <a:pt x="150" y="98"/>
                  </a:cubicBezTo>
                  <a:cubicBezTo>
                    <a:pt x="149" y="101"/>
                    <a:pt x="148" y="104"/>
                    <a:pt x="146" y="104"/>
                  </a:cubicBezTo>
                  <a:cubicBezTo>
                    <a:pt x="142" y="104"/>
                    <a:pt x="142" y="99"/>
                    <a:pt x="141" y="95"/>
                  </a:cubicBezTo>
                  <a:cubicBezTo>
                    <a:pt x="139" y="91"/>
                    <a:pt x="137" y="86"/>
                    <a:pt x="133" y="86"/>
                  </a:cubicBezTo>
                  <a:cubicBezTo>
                    <a:pt x="131" y="86"/>
                    <a:pt x="130" y="87"/>
                    <a:pt x="128" y="88"/>
                  </a:cubicBezTo>
                  <a:cubicBezTo>
                    <a:pt x="126" y="84"/>
                    <a:pt x="129" y="80"/>
                    <a:pt x="125" y="77"/>
                  </a:cubicBezTo>
                  <a:cubicBezTo>
                    <a:pt x="122" y="76"/>
                    <a:pt x="120" y="76"/>
                    <a:pt x="117" y="75"/>
                  </a:cubicBezTo>
                  <a:cubicBezTo>
                    <a:pt x="115" y="75"/>
                    <a:pt x="114" y="74"/>
                    <a:pt x="112" y="74"/>
                  </a:cubicBezTo>
                  <a:cubicBezTo>
                    <a:pt x="110" y="74"/>
                    <a:pt x="108" y="75"/>
                    <a:pt x="107" y="76"/>
                  </a:cubicBezTo>
                  <a:cubicBezTo>
                    <a:pt x="106" y="78"/>
                    <a:pt x="107" y="80"/>
                    <a:pt x="105" y="80"/>
                  </a:cubicBezTo>
                  <a:cubicBezTo>
                    <a:pt x="101" y="80"/>
                    <a:pt x="100" y="78"/>
                    <a:pt x="97" y="77"/>
                  </a:cubicBezTo>
                  <a:cubicBezTo>
                    <a:pt x="94" y="76"/>
                    <a:pt x="92" y="77"/>
                    <a:pt x="89" y="76"/>
                  </a:cubicBezTo>
                  <a:cubicBezTo>
                    <a:pt x="86" y="75"/>
                    <a:pt x="85" y="74"/>
                    <a:pt x="83" y="72"/>
                  </a:cubicBezTo>
                  <a:cubicBezTo>
                    <a:pt x="78" y="70"/>
                    <a:pt x="74" y="69"/>
                    <a:pt x="71" y="64"/>
                  </a:cubicBezTo>
                  <a:cubicBezTo>
                    <a:pt x="69" y="60"/>
                    <a:pt x="69" y="56"/>
                    <a:pt x="67" y="51"/>
                  </a:cubicBezTo>
                  <a:cubicBezTo>
                    <a:pt x="66" y="49"/>
                    <a:pt x="64" y="48"/>
                    <a:pt x="62" y="45"/>
                  </a:cubicBezTo>
                  <a:cubicBezTo>
                    <a:pt x="59" y="41"/>
                    <a:pt x="58" y="38"/>
                    <a:pt x="55" y="33"/>
                  </a:cubicBezTo>
                  <a:cubicBezTo>
                    <a:pt x="54" y="31"/>
                    <a:pt x="53" y="30"/>
                    <a:pt x="52" y="28"/>
                  </a:cubicBezTo>
                  <a:cubicBezTo>
                    <a:pt x="52" y="27"/>
                    <a:pt x="52" y="26"/>
                    <a:pt x="51" y="24"/>
                  </a:cubicBezTo>
                  <a:cubicBezTo>
                    <a:pt x="49" y="22"/>
                    <a:pt x="46" y="22"/>
                    <a:pt x="43" y="20"/>
                  </a:cubicBezTo>
                  <a:cubicBezTo>
                    <a:pt x="39" y="19"/>
                    <a:pt x="36" y="16"/>
                    <a:pt x="31" y="16"/>
                  </a:cubicBezTo>
                  <a:cubicBezTo>
                    <a:pt x="27" y="16"/>
                    <a:pt x="26" y="20"/>
                    <a:pt x="21" y="20"/>
                  </a:cubicBezTo>
                  <a:cubicBezTo>
                    <a:pt x="18" y="20"/>
                    <a:pt x="17" y="16"/>
                    <a:pt x="13" y="16"/>
                  </a:cubicBezTo>
                  <a:cubicBezTo>
                    <a:pt x="11" y="16"/>
                    <a:pt x="10" y="19"/>
                    <a:pt x="7" y="20"/>
                  </a:cubicBezTo>
                  <a:cubicBezTo>
                    <a:pt x="5" y="21"/>
                    <a:pt x="1" y="22"/>
                    <a:pt x="1" y="25"/>
                  </a:cubicBezTo>
                  <a:cubicBezTo>
                    <a:pt x="1" y="27"/>
                    <a:pt x="2" y="29"/>
                    <a:pt x="2" y="31"/>
                  </a:cubicBezTo>
                  <a:cubicBezTo>
                    <a:pt x="3" y="36"/>
                    <a:pt x="3" y="38"/>
                    <a:pt x="4" y="42"/>
                  </a:cubicBezTo>
                  <a:cubicBezTo>
                    <a:pt x="5" y="46"/>
                    <a:pt x="7" y="48"/>
                    <a:pt x="7" y="52"/>
                  </a:cubicBezTo>
                  <a:cubicBezTo>
                    <a:pt x="7" y="58"/>
                    <a:pt x="5" y="61"/>
                    <a:pt x="4" y="66"/>
                  </a:cubicBezTo>
                  <a:cubicBezTo>
                    <a:pt x="4" y="69"/>
                    <a:pt x="4" y="71"/>
                    <a:pt x="3" y="73"/>
                  </a:cubicBezTo>
                  <a:cubicBezTo>
                    <a:pt x="2" y="76"/>
                    <a:pt x="0" y="77"/>
                    <a:pt x="0" y="80"/>
                  </a:cubicBezTo>
                  <a:cubicBezTo>
                    <a:pt x="0" y="82"/>
                    <a:pt x="2" y="83"/>
                    <a:pt x="4" y="85"/>
                  </a:cubicBezTo>
                  <a:cubicBezTo>
                    <a:pt x="5" y="86"/>
                    <a:pt x="6" y="87"/>
                    <a:pt x="7" y="88"/>
                  </a:cubicBezTo>
                  <a:cubicBezTo>
                    <a:pt x="10" y="92"/>
                    <a:pt x="12" y="95"/>
                    <a:pt x="15" y="98"/>
                  </a:cubicBezTo>
                  <a:cubicBezTo>
                    <a:pt x="15" y="98"/>
                    <a:pt x="15" y="98"/>
                    <a:pt x="15" y="98"/>
                  </a:cubicBezTo>
                  <a:cubicBezTo>
                    <a:pt x="19" y="99"/>
                    <a:pt x="22" y="100"/>
                    <a:pt x="26" y="102"/>
                  </a:cubicBezTo>
                  <a:cubicBezTo>
                    <a:pt x="27" y="103"/>
                    <a:pt x="29" y="103"/>
                    <a:pt x="30" y="104"/>
                  </a:cubicBezTo>
                  <a:cubicBezTo>
                    <a:pt x="31" y="105"/>
                    <a:pt x="31" y="106"/>
                    <a:pt x="32" y="108"/>
                  </a:cubicBezTo>
                  <a:cubicBezTo>
                    <a:pt x="33" y="111"/>
                    <a:pt x="36" y="113"/>
                    <a:pt x="38" y="116"/>
                  </a:cubicBezTo>
                  <a:cubicBezTo>
                    <a:pt x="41" y="120"/>
                    <a:pt x="43" y="123"/>
                    <a:pt x="45" y="128"/>
                  </a:cubicBezTo>
                  <a:cubicBezTo>
                    <a:pt x="46" y="130"/>
                    <a:pt x="47" y="132"/>
                    <a:pt x="48" y="134"/>
                  </a:cubicBezTo>
                  <a:cubicBezTo>
                    <a:pt x="50" y="137"/>
                    <a:pt x="51" y="139"/>
                    <a:pt x="52" y="142"/>
                  </a:cubicBezTo>
                  <a:cubicBezTo>
                    <a:pt x="56" y="152"/>
                    <a:pt x="55" y="159"/>
                    <a:pt x="58" y="169"/>
                  </a:cubicBezTo>
                  <a:cubicBezTo>
                    <a:pt x="59" y="171"/>
                    <a:pt x="61" y="171"/>
                    <a:pt x="61" y="173"/>
                  </a:cubicBezTo>
                  <a:cubicBezTo>
                    <a:pt x="64" y="180"/>
                    <a:pt x="66" y="184"/>
                    <a:pt x="68" y="191"/>
                  </a:cubicBezTo>
                  <a:cubicBezTo>
                    <a:pt x="68" y="192"/>
                    <a:pt x="69" y="193"/>
                    <a:pt x="69" y="195"/>
                  </a:cubicBezTo>
                  <a:cubicBezTo>
                    <a:pt x="69" y="210"/>
                    <a:pt x="69" y="210"/>
                    <a:pt x="69" y="210"/>
                  </a:cubicBezTo>
                  <a:cubicBezTo>
                    <a:pt x="69" y="211"/>
                    <a:pt x="70" y="211"/>
                    <a:pt x="70" y="212"/>
                  </a:cubicBezTo>
                  <a:cubicBezTo>
                    <a:pt x="70" y="213"/>
                    <a:pt x="70" y="215"/>
                    <a:pt x="70" y="216"/>
                  </a:cubicBezTo>
                  <a:cubicBezTo>
                    <a:pt x="72" y="227"/>
                    <a:pt x="76" y="232"/>
                    <a:pt x="76" y="243"/>
                  </a:cubicBezTo>
                  <a:cubicBezTo>
                    <a:pt x="76" y="246"/>
                    <a:pt x="75" y="248"/>
                    <a:pt x="74" y="250"/>
                  </a:cubicBezTo>
                  <a:cubicBezTo>
                    <a:pt x="74" y="253"/>
                    <a:pt x="74" y="255"/>
                    <a:pt x="74" y="257"/>
                  </a:cubicBezTo>
                  <a:cubicBezTo>
                    <a:pt x="74" y="264"/>
                    <a:pt x="74" y="268"/>
                    <a:pt x="75" y="274"/>
                  </a:cubicBezTo>
                  <a:cubicBezTo>
                    <a:pt x="76" y="278"/>
                    <a:pt x="79" y="280"/>
                    <a:pt x="80" y="28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29"/>
            <p:cNvSpPr>
              <a:spLocks/>
            </p:cNvSpPr>
            <p:nvPr/>
          </p:nvSpPr>
          <p:spPr bwMode="auto">
            <a:xfrm>
              <a:off x="4029076" y="3651250"/>
              <a:ext cx="709613" cy="723900"/>
            </a:xfrm>
            <a:custGeom>
              <a:avLst/>
              <a:gdLst/>
              <a:ahLst/>
              <a:cxnLst>
                <a:cxn ang="0">
                  <a:pos x="352" y="85"/>
                </a:cxn>
                <a:cxn ang="0">
                  <a:pos x="323" y="85"/>
                </a:cxn>
                <a:cxn ang="0">
                  <a:pos x="301" y="90"/>
                </a:cxn>
                <a:cxn ang="0">
                  <a:pos x="280" y="100"/>
                </a:cxn>
                <a:cxn ang="0">
                  <a:pos x="315" y="123"/>
                </a:cxn>
                <a:cxn ang="0">
                  <a:pos x="319" y="145"/>
                </a:cxn>
                <a:cxn ang="0">
                  <a:pos x="314" y="179"/>
                </a:cxn>
                <a:cxn ang="0">
                  <a:pos x="326" y="210"/>
                </a:cxn>
                <a:cxn ang="0">
                  <a:pos x="319" y="239"/>
                </a:cxn>
                <a:cxn ang="0">
                  <a:pos x="347" y="249"/>
                </a:cxn>
                <a:cxn ang="0">
                  <a:pos x="379" y="256"/>
                </a:cxn>
                <a:cxn ang="0">
                  <a:pos x="396" y="280"/>
                </a:cxn>
                <a:cxn ang="0">
                  <a:pos x="375" y="289"/>
                </a:cxn>
                <a:cxn ang="0">
                  <a:pos x="360" y="297"/>
                </a:cxn>
                <a:cxn ang="0">
                  <a:pos x="335" y="309"/>
                </a:cxn>
                <a:cxn ang="0">
                  <a:pos x="305" y="322"/>
                </a:cxn>
                <a:cxn ang="0">
                  <a:pos x="256" y="337"/>
                </a:cxn>
                <a:cxn ang="0">
                  <a:pos x="229" y="326"/>
                </a:cxn>
                <a:cxn ang="0">
                  <a:pos x="211" y="341"/>
                </a:cxn>
                <a:cxn ang="0">
                  <a:pos x="187" y="363"/>
                </a:cxn>
                <a:cxn ang="0">
                  <a:pos x="193" y="404"/>
                </a:cxn>
                <a:cxn ang="0">
                  <a:pos x="169" y="393"/>
                </a:cxn>
                <a:cxn ang="0">
                  <a:pos x="158" y="375"/>
                </a:cxn>
                <a:cxn ang="0">
                  <a:pos x="112" y="382"/>
                </a:cxn>
                <a:cxn ang="0">
                  <a:pos x="101" y="359"/>
                </a:cxn>
                <a:cxn ang="0">
                  <a:pos x="85" y="332"/>
                </a:cxn>
                <a:cxn ang="0">
                  <a:pos x="75" y="307"/>
                </a:cxn>
                <a:cxn ang="0">
                  <a:pos x="56" y="273"/>
                </a:cxn>
                <a:cxn ang="0">
                  <a:pos x="50" y="255"/>
                </a:cxn>
                <a:cxn ang="0">
                  <a:pos x="10" y="261"/>
                </a:cxn>
                <a:cxn ang="0">
                  <a:pos x="4" y="238"/>
                </a:cxn>
                <a:cxn ang="0">
                  <a:pos x="21" y="192"/>
                </a:cxn>
                <a:cxn ang="0">
                  <a:pos x="41" y="168"/>
                </a:cxn>
                <a:cxn ang="0">
                  <a:pos x="53" y="104"/>
                </a:cxn>
                <a:cxn ang="0">
                  <a:pos x="41" y="74"/>
                </a:cxn>
                <a:cxn ang="0">
                  <a:pos x="28" y="55"/>
                </a:cxn>
                <a:cxn ang="0">
                  <a:pos x="33" y="37"/>
                </a:cxn>
                <a:cxn ang="0">
                  <a:pos x="50" y="37"/>
                </a:cxn>
                <a:cxn ang="0">
                  <a:pos x="54" y="9"/>
                </a:cxn>
                <a:cxn ang="0">
                  <a:pos x="66" y="5"/>
                </a:cxn>
                <a:cxn ang="0">
                  <a:pos x="79" y="40"/>
                </a:cxn>
                <a:cxn ang="0">
                  <a:pos x="91" y="19"/>
                </a:cxn>
                <a:cxn ang="0">
                  <a:pos x="108" y="27"/>
                </a:cxn>
                <a:cxn ang="0">
                  <a:pos x="135" y="61"/>
                </a:cxn>
                <a:cxn ang="0">
                  <a:pos x="161" y="92"/>
                </a:cxn>
                <a:cxn ang="0">
                  <a:pos x="181" y="137"/>
                </a:cxn>
                <a:cxn ang="0">
                  <a:pos x="208" y="152"/>
                </a:cxn>
                <a:cxn ang="0">
                  <a:pos x="242" y="143"/>
                </a:cxn>
                <a:cxn ang="0">
                  <a:pos x="244" y="96"/>
                </a:cxn>
                <a:cxn ang="0">
                  <a:pos x="273" y="57"/>
                </a:cxn>
                <a:cxn ang="0">
                  <a:pos x="292" y="37"/>
                </a:cxn>
                <a:cxn ang="0">
                  <a:pos x="311" y="46"/>
                </a:cxn>
                <a:cxn ang="0">
                  <a:pos x="327" y="62"/>
                </a:cxn>
                <a:cxn ang="0">
                  <a:pos x="356" y="66"/>
                </a:cxn>
              </a:cxnLst>
              <a:rect l="0" t="0" r="r" b="b"/>
              <a:pathLst>
                <a:path w="396" h="404">
                  <a:moveTo>
                    <a:pt x="366" y="80"/>
                  </a:moveTo>
                  <a:cubicBezTo>
                    <a:pt x="364" y="81"/>
                    <a:pt x="365" y="80"/>
                    <a:pt x="363" y="80"/>
                  </a:cubicBezTo>
                  <a:cubicBezTo>
                    <a:pt x="361" y="81"/>
                    <a:pt x="359" y="80"/>
                    <a:pt x="357" y="81"/>
                  </a:cubicBezTo>
                  <a:cubicBezTo>
                    <a:pt x="355" y="82"/>
                    <a:pt x="354" y="84"/>
                    <a:pt x="352" y="85"/>
                  </a:cubicBezTo>
                  <a:cubicBezTo>
                    <a:pt x="349" y="88"/>
                    <a:pt x="346" y="89"/>
                    <a:pt x="342" y="89"/>
                  </a:cubicBezTo>
                  <a:cubicBezTo>
                    <a:pt x="339" y="90"/>
                    <a:pt x="338" y="91"/>
                    <a:pt x="336" y="91"/>
                  </a:cubicBezTo>
                  <a:cubicBezTo>
                    <a:pt x="324" y="91"/>
                    <a:pt x="324" y="91"/>
                    <a:pt x="324" y="91"/>
                  </a:cubicBezTo>
                  <a:cubicBezTo>
                    <a:pt x="323" y="89"/>
                    <a:pt x="323" y="88"/>
                    <a:pt x="323" y="85"/>
                  </a:cubicBezTo>
                  <a:cubicBezTo>
                    <a:pt x="322" y="85"/>
                    <a:pt x="321" y="85"/>
                    <a:pt x="320" y="85"/>
                  </a:cubicBezTo>
                  <a:cubicBezTo>
                    <a:pt x="319" y="85"/>
                    <a:pt x="318" y="87"/>
                    <a:pt x="317" y="87"/>
                  </a:cubicBezTo>
                  <a:cubicBezTo>
                    <a:pt x="314" y="90"/>
                    <a:pt x="312" y="92"/>
                    <a:pt x="307" y="92"/>
                  </a:cubicBezTo>
                  <a:cubicBezTo>
                    <a:pt x="305" y="92"/>
                    <a:pt x="303" y="92"/>
                    <a:pt x="301" y="90"/>
                  </a:cubicBezTo>
                  <a:cubicBezTo>
                    <a:pt x="299" y="88"/>
                    <a:pt x="299" y="83"/>
                    <a:pt x="295" y="83"/>
                  </a:cubicBezTo>
                  <a:cubicBezTo>
                    <a:pt x="293" y="83"/>
                    <a:pt x="293" y="86"/>
                    <a:pt x="291" y="88"/>
                  </a:cubicBezTo>
                  <a:cubicBezTo>
                    <a:pt x="290" y="90"/>
                    <a:pt x="289" y="91"/>
                    <a:pt x="287" y="92"/>
                  </a:cubicBezTo>
                  <a:cubicBezTo>
                    <a:pt x="284" y="95"/>
                    <a:pt x="280" y="96"/>
                    <a:pt x="280" y="100"/>
                  </a:cubicBezTo>
                  <a:cubicBezTo>
                    <a:pt x="280" y="103"/>
                    <a:pt x="281" y="103"/>
                    <a:pt x="282" y="105"/>
                  </a:cubicBezTo>
                  <a:cubicBezTo>
                    <a:pt x="283" y="109"/>
                    <a:pt x="282" y="112"/>
                    <a:pt x="282" y="115"/>
                  </a:cubicBezTo>
                  <a:cubicBezTo>
                    <a:pt x="283" y="121"/>
                    <a:pt x="285" y="125"/>
                    <a:pt x="289" y="129"/>
                  </a:cubicBezTo>
                  <a:cubicBezTo>
                    <a:pt x="315" y="123"/>
                    <a:pt x="315" y="123"/>
                    <a:pt x="315" y="123"/>
                  </a:cubicBezTo>
                  <a:cubicBezTo>
                    <a:pt x="318" y="124"/>
                    <a:pt x="319" y="126"/>
                    <a:pt x="321" y="128"/>
                  </a:cubicBezTo>
                  <a:cubicBezTo>
                    <a:pt x="323" y="132"/>
                    <a:pt x="326" y="134"/>
                    <a:pt x="326" y="138"/>
                  </a:cubicBezTo>
                  <a:cubicBezTo>
                    <a:pt x="326" y="140"/>
                    <a:pt x="323" y="140"/>
                    <a:pt x="322" y="141"/>
                  </a:cubicBezTo>
                  <a:cubicBezTo>
                    <a:pt x="320" y="142"/>
                    <a:pt x="320" y="144"/>
                    <a:pt x="319" y="145"/>
                  </a:cubicBezTo>
                  <a:cubicBezTo>
                    <a:pt x="317" y="148"/>
                    <a:pt x="316" y="150"/>
                    <a:pt x="316" y="152"/>
                  </a:cubicBezTo>
                  <a:cubicBezTo>
                    <a:pt x="316" y="154"/>
                    <a:pt x="317" y="155"/>
                    <a:pt x="317" y="157"/>
                  </a:cubicBezTo>
                  <a:cubicBezTo>
                    <a:pt x="317" y="165"/>
                    <a:pt x="309" y="168"/>
                    <a:pt x="309" y="175"/>
                  </a:cubicBezTo>
                  <a:cubicBezTo>
                    <a:pt x="309" y="178"/>
                    <a:pt x="312" y="178"/>
                    <a:pt x="314" y="179"/>
                  </a:cubicBezTo>
                  <a:cubicBezTo>
                    <a:pt x="316" y="181"/>
                    <a:pt x="317" y="183"/>
                    <a:pt x="319" y="184"/>
                  </a:cubicBezTo>
                  <a:cubicBezTo>
                    <a:pt x="320" y="186"/>
                    <a:pt x="322" y="186"/>
                    <a:pt x="323" y="188"/>
                  </a:cubicBezTo>
                  <a:cubicBezTo>
                    <a:pt x="325" y="193"/>
                    <a:pt x="327" y="196"/>
                    <a:pt x="327" y="201"/>
                  </a:cubicBezTo>
                  <a:cubicBezTo>
                    <a:pt x="327" y="204"/>
                    <a:pt x="328" y="207"/>
                    <a:pt x="326" y="210"/>
                  </a:cubicBezTo>
                  <a:cubicBezTo>
                    <a:pt x="326" y="211"/>
                    <a:pt x="325" y="210"/>
                    <a:pt x="324" y="211"/>
                  </a:cubicBezTo>
                  <a:cubicBezTo>
                    <a:pt x="321" y="216"/>
                    <a:pt x="320" y="219"/>
                    <a:pt x="318" y="225"/>
                  </a:cubicBezTo>
                  <a:cubicBezTo>
                    <a:pt x="318" y="222"/>
                    <a:pt x="318" y="222"/>
                    <a:pt x="318" y="222"/>
                  </a:cubicBezTo>
                  <a:cubicBezTo>
                    <a:pt x="319" y="239"/>
                    <a:pt x="319" y="239"/>
                    <a:pt x="319" y="239"/>
                  </a:cubicBezTo>
                  <a:cubicBezTo>
                    <a:pt x="321" y="239"/>
                    <a:pt x="323" y="239"/>
                    <a:pt x="325" y="239"/>
                  </a:cubicBezTo>
                  <a:cubicBezTo>
                    <a:pt x="330" y="239"/>
                    <a:pt x="333" y="238"/>
                    <a:pt x="339" y="238"/>
                  </a:cubicBezTo>
                  <a:cubicBezTo>
                    <a:pt x="342" y="238"/>
                    <a:pt x="346" y="238"/>
                    <a:pt x="347" y="241"/>
                  </a:cubicBezTo>
                  <a:cubicBezTo>
                    <a:pt x="348" y="244"/>
                    <a:pt x="347" y="246"/>
                    <a:pt x="347" y="249"/>
                  </a:cubicBezTo>
                  <a:cubicBezTo>
                    <a:pt x="348" y="251"/>
                    <a:pt x="349" y="252"/>
                    <a:pt x="351" y="253"/>
                  </a:cubicBezTo>
                  <a:cubicBezTo>
                    <a:pt x="354" y="256"/>
                    <a:pt x="357" y="258"/>
                    <a:pt x="362" y="258"/>
                  </a:cubicBezTo>
                  <a:cubicBezTo>
                    <a:pt x="365" y="258"/>
                    <a:pt x="367" y="257"/>
                    <a:pt x="369" y="256"/>
                  </a:cubicBezTo>
                  <a:cubicBezTo>
                    <a:pt x="373" y="256"/>
                    <a:pt x="375" y="256"/>
                    <a:pt x="379" y="256"/>
                  </a:cubicBezTo>
                  <a:cubicBezTo>
                    <a:pt x="382" y="256"/>
                    <a:pt x="384" y="254"/>
                    <a:pt x="387" y="254"/>
                  </a:cubicBezTo>
                  <a:cubicBezTo>
                    <a:pt x="390" y="254"/>
                    <a:pt x="390" y="257"/>
                    <a:pt x="391" y="259"/>
                  </a:cubicBezTo>
                  <a:cubicBezTo>
                    <a:pt x="392" y="263"/>
                    <a:pt x="394" y="264"/>
                    <a:pt x="395" y="267"/>
                  </a:cubicBezTo>
                  <a:cubicBezTo>
                    <a:pt x="396" y="272"/>
                    <a:pt x="396" y="275"/>
                    <a:pt x="396" y="280"/>
                  </a:cubicBezTo>
                  <a:cubicBezTo>
                    <a:pt x="396" y="282"/>
                    <a:pt x="394" y="283"/>
                    <a:pt x="392" y="284"/>
                  </a:cubicBezTo>
                  <a:cubicBezTo>
                    <a:pt x="391" y="284"/>
                    <a:pt x="390" y="285"/>
                    <a:pt x="388" y="285"/>
                  </a:cubicBezTo>
                  <a:cubicBezTo>
                    <a:pt x="386" y="285"/>
                    <a:pt x="385" y="283"/>
                    <a:pt x="382" y="283"/>
                  </a:cubicBezTo>
                  <a:cubicBezTo>
                    <a:pt x="379" y="283"/>
                    <a:pt x="377" y="287"/>
                    <a:pt x="375" y="289"/>
                  </a:cubicBezTo>
                  <a:cubicBezTo>
                    <a:pt x="372" y="295"/>
                    <a:pt x="370" y="298"/>
                    <a:pt x="365" y="303"/>
                  </a:cubicBezTo>
                  <a:cubicBezTo>
                    <a:pt x="365" y="303"/>
                    <a:pt x="365" y="303"/>
                    <a:pt x="365" y="303"/>
                  </a:cubicBezTo>
                  <a:cubicBezTo>
                    <a:pt x="365" y="303"/>
                    <a:pt x="365" y="303"/>
                    <a:pt x="365" y="303"/>
                  </a:cubicBezTo>
                  <a:cubicBezTo>
                    <a:pt x="363" y="301"/>
                    <a:pt x="362" y="299"/>
                    <a:pt x="360" y="297"/>
                  </a:cubicBezTo>
                  <a:cubicBezTo>
                    <a:pt x="359" y="295"/>
                    <a:pt x="358" y="293"/>
                    <a:pt x="356" y="293"/>
                  </a:cubicBezTo>
                  <a:cubicBezTo>
                    <a:pt x="353" y="293"/>
                    <a:pt x="352" y="297"/>
                    <a:pt x="348" y="298"/>
                  </a:cubicBezTo>
                  <a:cubicBezTo>
                    <a:pt x="347" y="299"/>
                    <a:pt x="346" y="299"/>
                    <a:pt x="344" y="299"/>
                  </a:cubicBezTo>
                  <a:cubicBezTo>
                    <a:pt x="340" y="302"/>
                    <a:pt x="337" y="304"/>
                    <a:pt x="335" y="309"/>
                  </a:cubicBezTo>
                  <a:cubicBezTo>
                    <a:pt x="333" y="314"/>
                    <a:pt x="329" y="315"/>
                    <a:pt x="324" y="317"/>
                  </a:cubicBezTo>
                  <a:cubicBezTo>
                    <a:pt x="322" y="319"/>
                    <a:pt x="320" y="320"/>
                    <a:pt x="318" y="321"/>
                  </a:cubicBezTo>
                  <a:cubicBezTo>
                    <a:pt x="315" y="322"/>
                    <a:pt x="314" y="324"/>
                    <a:pt x="311" y="324"/>
                  </a:cubicBezTo>
                  <a:cubicBezTo>
                    <a:pt x="308" y="324"/>
                    <a:pt x="307" y="322"/>
                    <a:pt x="305" y="322"/>
                  </a:cubicBezTo>
                  <a:cubicBezTo>
                    <a:pt x="299" y="322"/>
                    <a:pt x="296" y="325"/>
                    <a:pt x="290" y="327"/>
                  </a:cubicBezTo>
                  <a:cubicBezTo>
                    <a:pt x="288" y="328"/>
                    <a:pt x="287" y="329"/>
                    <a:pt x="285" y="329"/>
                  </a:cubicBezTo>
                  <a:cubicBezTo>
                    <a:pt x="279" y="329"/>
                    <a:pt x="277" y="324"/>
                    <a:pt x="271" y="324"/>
                  </a:cubicBezTo>
                  <a:cubicBezTo>
                    <a:pt x="263" y="324"/>
                    <a:pt x="263" y="333"/>
                    <a:pt x="256" y="337"/>
                  </a:cubicBezTo>
                  <a:cubicBezTo>
                    <a:pt x="255" y="337"/>
                    <a:pt x="255" y="338"/>
                    <a:pt x="253" y="338"/>
                  </a:cubicBezTo>
                  <a:cubicBezTo>
                    <a:pt x="250" y="338"/>
                    <a:pt x="247" y="337"/>
                    <a:pt x="244" y="335"/>
                  </a:cubicBezTo>
                  <a:cubicBezTo>
                    <a:pt x="243" y="334"/>
                    <a:pt x="243" y="332"/>
                    <a:pt x="241" y="331"/>
                  </a:cubicBezTo>
                  <a:cubicBezTo>
                    <a:pt x="237" y="328"/>
                    <a:pt x="234" y="328"/>
                    <a:pt x="229" y="326"/>
                  </a:cubicBezTo>
                  <a:cubicBezTo>
                    <a:pt x="228" y="325"/>
                    <a:pt x="227" y="324"/>
                    <a:pt x="225" y="324"/>
                  </a:cubicBezTo>
                  <a:cubicBezTo>
                    <a:pt x="221" y="324"/>
                    <a:pt x="221" y="329"/>
                    <a:pt x="219" y="332"/>
                  </a:cubicBezTo>
                  <a:cubicBezTo>
                    <a:pt x="218" y="336"/>
                    <a:pt x="214" y="339"/>
                    <a:pt x="211" y="341"/>
                  </a:cubicBezTo>
                  <a:cubicBezTo>
                    <a:pt x="211" y="341"/>
                    <a:pt x="211" y="341"/>
                    <a:pt x="211" y="341"/>
                  </a:cubicBezTo>
                  <a:cubicBezTo>
                    <a:pt x="205" y="341"/>
                    <a:pt x="202" y="340"/>
                    <a:pt x="196" y="340"/>
                  </a:cubicBezTo>
                  <a:cubicBezTo>
                    <a:pt x="192" y="341"/>
                    <a:pt x="190" y="341"/>
                    <a:pt x="187" y="340"/>
                  </a:cubicBezTo>
                  <a:cubicBezTo>
                    <a:pt x="187" y="344"/>
                    <a:pt x="188" y="346"/>
                    <a:pt x="188" y="350"/>
                  </a:cubicBezTo>
                  <a:cubicBezTo>
                    <a:pt x="188" y="355"/>
                    <a:pt x="187" y="358"/>
                    <a:pt x="187" y="363"/>
                  </a:cubicBezTo>
                  <a:cubicBezTo>
                    <a:pt x="187" y="366"/>
                    <a:pt x="188" y="368"/>
                    <a:pt x="190" y="370"/>
                  </a:cubicBezTo>
                  <a:cubicBezTo>
                    <a:pt x="191" y="372"/>
                    <a:pt x="194" y="373"/>
                    <a:pt x="194" y="375"/>
                  </a:cubicBezTo>
                  <a:cubicBezTo>
                    <a:pt x="194" y="379"/>
                    <a:pt x="191" y="381"/>
                    <a:pt x="191" y="385"/>
                  </a:cubicBezTo>
                  <a:cubicBezTo>
                    <a:pt x="191" y="392"/>
                    <a:pt x="192" y="396"/>
                    <a:pt x="193" y="404"/>
                  </a:cubicBezTo>
                  <a:cubicBezTo>
                    <a:pt x="190" y="404"/>
                    <a:pt x="189" y="403"/>
                    <a:pt x="187" y="402"/>
                  </a:cubicBezTo>
                  <a:cubicBezTo>
                    <a:pt x="184" y="401"/>
                    <a:pt x="183" y="398"/>
                    <a:pt x="180" y="398"/>
                  </a:cubicBezTo>
                  <a:cubicBezTo>
                    <a:pt x="177" y="398"/>
                    <a:pt x="177" y="401"/>
                    <a:pt x="175" y="402"/>
                  </a:cubicBezTo>
                  <a:cubicBezTo>
                    <a:pt x="172" y="400"/>
                    <a:pt x="171" y="397"/>
                    <a:pt x="169" y="393"/>
                  </a:cubicBezTo>
                  <a:cubicBezTo>
                    <a:pt x="168" y="390"/>
                    <a:pt x="167" y="388"/>
                    <a:pt x="166" y="385"/>
                  </a:cubicBezTo>
                  <a:cubicBezTo>
                    <a:pt x="166" y="385"/>
                    <a:pt x="166" y="385"/>
                    <a:pt x="166" y="385"/>
                  </a:cubicBezTo>
                  <a:cubicBezTo>
                    <a:pt x="164" y="382"/>
                    <a:pt x="162" y="381"/>
                    <a:pt x="161" y="378"/>
                  </a:cubicBezTo>
                  <a:cubicBezTo>
                    <a:pt x="160" y="377"/>
                    <a:pt x="160" y="375"/>
                    <a:pt x="158" y="375"/>
                  </a:cubicBezTo>
                  <a:cubicBezTo>
                    <a:pt x="152" y="375"/>
                    <a:pt x="150" y="380"/>
                    <a:pt x="144" y="383"/>
                  </a:cubicBezTo>
                  <a:cubicBezTo>
                    <a:pt x="138" y="386"/>
                    <a:pt x="134" y="388"/>
                    <a:pt x="127" y="388"/>
                  </a:cubicBezTo>
                  <a:cubicBezTo>
                    <a:pt x="124" y="388"/>
                    <a:pt x="122" y="387"/>
                    <a:pt x="120" y="386"/>
                  </a:cubicBezTo>
                  <a:cubicBezTo>
                    <a:pt x="116" y="386"/>
                    <a:pt x="114" y="385"/>
                    <a:pt x="112" y="382"/>
                  </a:cubicBezTo>
                  <a:cubicBezTo>
                    <a:pt x="110" y="380"/>
                    <a:pt x="110" y="378"/>
                    <a:pt x="109" y="374"/>
                  </a:cubicBezTo>
                  <a:cubicBezTo>
                    <a:pt x="108" y="372"/>
                    <a:pt x="106" y="371"/>
                    <a:pt x="106" y="368"/>
                  </a:cubicBezTo>
                  <a:cubicBezTo>
                    <a:pt x="105" y="365"/>
                    <a:pt x="107" y="363"/>
                    <a:pt x="105" y="360"/>
                  </a:cubicBezTo>
                  <a:cubicBezTo>
                    <a:pt x="104" y="359"/>
                    <a:pt x="102" y="359"/>
                    <a:pt x="101" y="359"/>
                  </a:cubicBezTo>
                  <a:cubicBezTo>
                    <a:pt x="98" y="358"/>
                    <a:pt x="97" y="357"/>
                    <a:pt x="95" y="357"/>
                  </a:cubicBezTo>
                  <a:cubicBezTo>
                    <a:pt x="85" y="357"/>
                    <a:pt x="85" y="357"/>
                    <a:pt x="85" y="357"/>
                  </a:cubicBezTo>
                  <a:cubicBezTo>
                    <a:pt x="81" y="357"/>
                    <a:pt x="77" y="356"/>
                    <a:pt x="77" y="352"/>
                  </a:cubicBezTo>
                  <a:cubicBezTo>
                    <a:pt x="77" y="344"/>
                    <a:pt x="85" y="340"/>
                    <a:pt x="85" y="332"/>
                  </a:cubicBezTo>
                  <a:cubicBezTo>
                    <a:pt x="85" y="329"/>
                    <a:pt x="83" y="328"/>
                    <a:pt x="83" y="325"/>
                  </a:cubicBezTo>
                  <a:cubicBezTo>
                    <a:pt x="83" y="323"/>
                    <a:pt x="83" y="322"/>
                    <a:pt x="84" y="320"/>
                  </a:cubicBezTo>
                  <a:cubicBezTo>
                    <a:pt x="85" y="318"/>
                    <a:pt x="89" y="318"/>
                    <a:pt x="89" y="315"/>
                  </a:cubicBezTo>
                  <a:cubicBezTo>
                    <a:pt x="89" y="309"/>
                    <a:pt x="81" y="308"/>
                    <a:pt x="75" y="307"/>
                  </a:cubicBezTo>
                  <a:cubicBezTo>
                    <a:pt x="71" y="306"/>
                    <a:pt x="70" y="305"/>
                    <a:pt x="67" y="303"/>
                  </a:cubicBezTo>
                  <a:cubicBezTo>
                    <a:pt x="65" y="302"/>
                    <a:pt x="62" y="301"/>
                    <a:pt x="61" y="299"/>
                  </a:cubicBezTo>
                  <a:cubicBezTo>
                    <a:pt x="57" y="294"/>
                    <a:pt x="58" y="289"/>
                    <a:pt x="58" y="283"/>
                  </a:cubicBezTo>
                  <a:cubicBezTo>
                    <a:pt x="58" y="279"/>
                    <a:pt x="57" y="277"/>
                    <a:pt x="56" y="273"/>
                  </a:cubicBezTo>
                  <a:cubicBezTo>
                    <a:pt x="55" y="270"/>
                    <a:pt x="53" y="269"/>
                    <a:pt x="53" y="266"/>
                  </a:cubicBezTo>
                  <a:cubicBezTo>
                    <a:pt x="53" y="263"/>
                    <a:pt x="55" y="261"/>
                    <a:pt x="55" y="258"/>
                  </a:cubicBezTo>
                  <a:cubicBezTo>
                    <a:pt x="55" y="257"/>
                    <a:pt x="54" y="256"/>
                    <a:pt x="54" y="256"/>
                  </a:cubicBezTo>
                  <a:cubicBezTo>
                    <a:pt x="53" y="255"/>
                    <a:pt x="52" y="255"/>
                    <a:pt x="50" y="255"/>
                  </a:cubicBezTo>
                  <a:cubicBezTo>
                    <a:pt x="48" y="255"/>
                    <a:pt x="47" y="256"/>
                    <a:pt x="45" y="256"/>
                  </a:cubicBezTo>
                  <a:cubicBezTo>
                    <a:pt x="39" y="256"/>
                    <a:pt x="35" y="254"/>
                    <a:pt x="29" y="254"/>
                  </a:cubicBezTo>
                  <a:cubicBezTo>
                    <a:pt x="24" y="254"/>
                    <a:pt x="21" y="256"/>
                    <a:pt x="16" y="258"/>
                  </a:cubicBezTo>
                  <a:cubicBezTo>
                    <a:pt x="14" y="259"/>
                    <a:pt x="12" y="260"/>
                    <a:pt x="10" y="261"/>
                  </a:cubicBezTo>
                  <a:cubicBezTo>
                    <a:pt x="8" y="264"/>
                    <a:pt x="7" y="267"/>
                    <a:pt x="3" y="268"/>
                  </a:cubicBezTo>
                  <a:cubicBezTo>
                    <a:pt x="3" y="256"/>
                    <a:pt x="3" y="256"/>
                    <a:pt x="3" y="256"/>
                  </a:cubicBezTo>
                  <a:cubicBezTo>
                    <a:pt x="3" y="251"/>
                    <a:pt x="6" y="249"/>
                    <a:pt x="6" y="244"/>
                  </a:cubicBezTo>
                  <a:cubicBezTo>
                    <a:pt x="6" y="241"/>
                    <a:pt x="5" y="240"/>
                    <a:pt x="4" y="238"/>
                  </a:cubicBezTo>
                  <a:cubicBezTo>
                    <a:pt x="2" y="236"/>
                    <a:pt x="0" y="235"/>
                    <a:pt x="0" y="233"/>
                  </a:cubicBezTo>
                  <a:cubicBezTo>
                    <a:pt x="0" y="226"/>
                    <a:pt x="3" y="223"/>
                    <a:pt x="5" y="217"/>
                  </a:cubicBezTo>
                  <a:cubicBezTo>
                    <a:pt x="7" y="212"/>
                    <a:pt x="7" y="208"/>
                    <a:pt x="10" y="204"/>
                  </a:cubicBezTo>
                  <a:cubicBezTo>
                    <a:pt x="15" y="199"/>
                    <a:pt x="16" y="196"/>
                    <a:pt x="21" y="192"/>
                  </a:cubicBezTo>
                  <a:cubicBezTo>
                    <a:pt x="22" y="191"/>
                    <a:pt x="23" y="192"/>
                    <a:pt x="23" y="191"/>
                  </a:cubicBezTo>
                  <a:cubicBezTo>
                    <a:pt x="26" y="188"/>
                    <a:pt x="27" y="183"/>
                    <a:pt x="31" y="182"/>
                  </a:cubicBezTo>
                  <a:cubicBezTo>
                    <a:pt x="32" y="181"/>
                    <a:pt x="34" y="182"/>
                    <a:pt x="35" y="181"/>
                  </a:cubicBezTo>
                  <a:cubicBezTo>
                    <a:pt x="39" y="178"/>
                    <a:pt x="39" y="173"/>
                    <a:pt x="41" y="168"/>
                  </a:cubicBezTo>
                  <a:cubicBezTo>
                    <a:pt x="44" y="162"/>
                    <a:pt x="45" y="158"/>
                    <a:pt x="46" y="152"/>
                  </a:cubicBezTo>
                  <a:cubicBezTo>
                    <a:pt x="48" y="139"/>
                    <a:pt x="55" y="132"/>
                    <a:pt x="55" y="119"/>
                  </a:cubicBezTo>
                  <a:cubicBezTo>
                    <a:pt x="55" y="114"/>
                    <a:pt x="55" y="112"/>
                    <a:pt x="54" y="107"/>
                  </a:cubicBezTo>
                  <a:cubicBezTo>
                    <a:pt x="54" y="106"/>
                    <a:pt x="53" y="105"/>
                    <a:pt x="53" y="104"/>
                  </a:cubicBezTo>
                  <a:cubicBezTo>
                    <a:pt x="53" y="85"/>
                    <a:pt x="53" y="85"/>
                    <a:pt x="53" y="85"/>
                  </a:cubicBezTo>
                  <a:cubicBezTo>
                    <a:pt x="53" y="84"/>
                    <a:pt x="52" y="83"/>
                    <a:pt x="52" y="81"/>
                  </a:cubicBezTo>
                  <a:cubicBezTo>
                    <a:pt x="50" y="78"/>
                    <a:pt x="48" y="77"/>
                    <a:pt x="45" y="75"/>
                  </a:cubicBezTo>
                  <a:cubicBezTo>
                    <a:pt x="44" y="75"/>
                    <a:pt x="43" y="74"/>
                    <a:pt x="41" y="74"/>
                  </a:cubicBezTo>
                  <a:cubicBezTo>
                    <a:pt x="39" y="74"/>
                    <a:pt x="38" y="78"/>
                    <a:pt x="35" y="78"/>
                  </a:cubicBezTo>
                  <a:cubicBezTo>
                    <a:pt x="34" y="78"/>
                    <a:pt x="34" y="77"/>
                    <a:pt x="32" y="77"/>
                  </a:cubicBezTo>
                  <a:cubicBezTo>
                    <a:pt x="32" y="71"/>
                    <a:pt x="32" y="67"/>
                    <a:pt x="30" y="61"/>
                  </a:cubicBezTo>
                  <a:cubicBezTo>
                    <a:pt x="29" y="59"/>
                    <a:pt x="28" y="57"/>
                    <a:pt x="28" y="55"/>
                  </a:cubicBezTo>
                  <a:cubicBezTo>
                    <a:pt x="28" y="44"/>
                    <a:pt x="28" y="44"/>
                    <a:pt x="28" y="44"/>
                  </a:cubicBezTo>
                  <a:cubicBezTo>
                    <a:pt x="28" y="43"/>
                    <a:pt x="28" y="43"/>
                    <a:pt x="27" y="42"/>
                  </a:cubicBezTo>
                  <a:cubicBezTo>
                    <a:pt x="27" y="42"/>
                    <a:pt x="27" y="42"/>
                    <a:pt x="27" y="42"/>
                  </a:cubicBezTo>
                  <a:cubicBezTo>
                    <a:pt x="29" y="40"/>
                    <a:pt x="30" y="37"/>
                    <a:pt x="33" y="37"/>
                  </a:cubicBezTo>
                  <a:cubicBezTo>
                    <a:pt x="35" y="37"/>
                    <a:pt x="35" y="39"/>
                    <a:pt x="37" y="40"/>
                  </a:cubicBezTo>
                  <a:cubicBezTo>
                    <a:pt x="40" y="42"/>
                    <a:pt x="43" y="43"/>
                    <a:pt x="47" y="44"/>
                  </a:cubicBezTo>
                  <a:cubicBezTo>
                    <a:pt x="50" y="44"/>
                    <a:pt x="50" y="44"/>
                    <a:pt x="50" y="44"/>
                  </a:cubicBezTo>
                  <a:cubicBezTo>
                    <a:pt x="50" y="37"/>
                    <a:pt x="50" y="37"/>
                    <a:pt x="50" y="37"/>
                  </a:cubicBezTo>
                  <a:cubicBezTo>
                    <a:pt x="50" y="32"/>
                    <a:pt x="49" y="30"/>
                    <a:pt x="49" y="25"/>
                  </a:cubicBezTo>
                  <a:cubicBezTo>
                    <a:pt x="49" y="6"/>
                    <a:pt x="49" y="6"/>
                    <a:pt x="49" y="6"/>
                  </a:cubicBezTo>
                  <a:cubicBezTo>
                    <a:pt x="50" y="6"/>
                    <a:pt x="50" y="5"/>
                    <a:pt x="51" y="5"/>
                  </a:cubicBezTo>
                  <a:cubicBezTo>
                    <a:pt x="53" y="5"/>
                    <a:pt x="53" y="8"/>
                    <a:pt x="54" y="9"/>
                  </a:cubicBezTo>
                  <a:cubicBezTo>
                    <a:pt x="56" y="11"/>
                    <a:pt x="58" y="12"/>
                    <a:pt x="60" y="12"/>
                  </a:cubicBezTo>
                  <a:cubicBezTo>
                    <a:pt x="61" y="12"/>
                    <a:pt x="61" y="11"/>
                    <a:pt x="62" y="10"/>
                  </a:cubicBezTo>
                  <a:cubicBezTo>
                    <a:pt x="62" y="10"/>
                    <a:pt x="62" y="9"/>
                    <a:pt x="62" y="8"/>
                  </a:cubicBezTo>
                  <a:cubicBezTo>
                    <a:pt x="63" y="7"/>
                    <a:pt x="64" y="6"/>
                    <a:pt x="66" y="5"/>
                  </a:cubicBezTo>
                  <a:cubicBezTo>
                    <a:pt x="68" y="3"/>
                    <a:pt x="69" y="2"/>
                    <a:pt x="71" y="0"/>
                  </a:cubicBezTo>
                  <a:cubicBezTo>
                    <a:pt x="71" y="0"/>
                    <a:pt x="71" y="0"/>
                    <a:pt x="71" y="0"/>
                  </a:cubicBezTo>
                  <a:cubicBezTo>
                    <a:pt x="71" y="18"/>
                    <a:pt x="71" y="18"/>
                    <a:pt x="71" y="18"/>
                  </a:cubicBezTo>
                  <a:cubicBezTo>
                    <a:pt x="79" y="40"/>
                    <a:pt x="79" y="40"/>
                    <a:pt x="79" y="40"/>
                  </a:cubicBezTo>
                  <a:cubicBezTo>
                    <a:pt x="80" y="39"/>
                    <a:pt x="81" y="40"/>
                    <a:pt x="81" y="39"/>
                  </a:cubicBezTo>
                  <a:cubicBezTo>
                    <a:pt x="82" y="36"/>
                    <a:pt x="81" y="34"/>
                    <a:pt x="81" y="31"/>
                  </a:cubicBezTo>
                  <a:cubicBezTo>
                    <a:pt x="82" y="29"/>
                    <a:pt x="83" y="28"/>
                    <a:pt x="84" y="27"/>
                  </a:cubicBezTo>
                  <a:cubicBezTo>
                    <a:pt x="87" y="24"/>
                    <a:pt x="88" y="22"/>
                    <a:pt x="91" y="19"/>
                  </a:cubicBezTo>
                  <a:cubicBezTo>
                    <a:pt x="92" y="17"/>
                    <a:pt x="93" y="16"/>
                    <a:pt x="95" y="15"/>
                  </a:cubicBezTo>
                  <a:cubicBezTo>
                    <a:pt x="96" y="15"/>
                    <a:pt x="96" y="14"/>
                    <a:pt x="97" y="14"/>
                  </a:cubicBezTo>
                  <a:cubicBezTo>
                    <a:pt x="100" y="14"/>
                    <a:pt x="100" y="17"/>
                    <a:pt x="102" y="19"/>
                  </a:cubicBezTo>
                  <a:cubicBezTo>
                    <a:pt x="105" y="22"/>
                    <a:pt x="106" y="24"/>
                    <a:pt x="108" y="27"/>
                  </a:cubicBezTo>
                  <a:cubicBezTo>
                    <a:pt x="110" y="32"/>
                    <a:pt x="112" y="36"/>
                    <a:pt x="112" y="41"/>
                  </a:cubicBezTo>
                  <a:cubicBezTo>
                    <a:pt x="112" y="48"/>
                    <a:pt x="116" y="50"/>
                    <a:pt x="119" y="55"/>
                  </a:cubicBezTo>
                  <a:cubicBezTo>
                    <a:pt x="121" y="59"/>
                    <a:pt x="123" y="62"/>
                    <a:pt x="127" y="62"/>
                  </a:cubicBezTo>
                  <a:cubicBezTo>
                    <a:pt x="130" y="62"/>
                    <a:pt x="132" y="61"/>
                    <a:pt x="135" y="61"/>
                  </a:cubicBezTo>
                  <a:cubicBezTo>
                    <a:pt x="136" y="61"/>
                    <a:pt x="137" y="61"/>
                    <a:pt x="139" y="61"/>
                  </a:cubicBezTo>
                  <a:cubicBezTo>
                    <a:pt x="141" y="62"/>
                    <a:pt x="142" y="65"/>
                    <a:pt x="143" y="67"/>
                  </a:cubicBezTo>
                  <a:cubicBezTo>
                    <a:pt x="145" y="70"/>
                    <a:pt x="147" y="71"/>
                    <a:pt x="149" y="74"/>
                  </a:cubicBezTo>
                  <a:cubicBezTo>
                    <a:pt x="154" y="81"/>
                    <a:pt x="156" y="85"/>
                    <a:pt x="161" y="92"/>
                  </a:cubicBezTo>
                  <a:cubicBezTo>
                    <a:pt x="165" y="99"/>
                    <a:pt x="168" y="103"/>
                    <a:pt x="172" y="110"/>
                  </a:cubicBezTo>
                  <a:cubicBezTo>
                    <a:pt x="174" y="114"/>
                    <a:pt x="175" y="117"/>
                    <a:pt x="178" y="120"/>
                  </a:cubicBezTo>
                  <a:cubicBezTo>
                    <a:pt x="179" y="123"/>
                    <a:pt x="181" y="124"/>
                    <a:pt x="181" y="126"/>
                  </a:cubicBezTo>
                  <a:cubicBezTo>
                    <a:pt x="181" y="137"/>
                    <a:pt x="181" y="137"/>
                    <a:pt x="181" y="137"/>
                  </a:cubicBezTo>
                  <a:cubicBezTo>
                    <a:pt x="181" y="137"/>
                    <a:pt x="182" y="138"/>
                    <a:pt x="182" y="138"/>
                  </a:cubicBezTo>
                  <a:cubicBezTo>
                    <a:pt x="185" y="143"/>
                    <a:pt x="189" y="143"/>
                    <a:pt x="192" y="147"/>
                  </a:cubicBezTo>
                  <a:cubicBezTo>
                    <a:pt x="195" y="151"/>
                    <a:pt x="197" y="155"/>
                    <a:pt x="201" y="155"/>
                  </a:cubicBezTo>
                  <a:cubicBezTo>
                    <a:pt x="204" y="155"/>
                    <a:pt x="206" y="154"/>
                    <a:pt x="208" y="152"/>
                  </a:cubicBezTo>
                  <a:cubicBezTo>
                    <a:pt x="212" y="150"/>
                    <a:pt x="215" y="149"/>
                    <a:pt x="219" y="147"/>
                  </a:cubicBezTo>
                  <a:cubicBezTo>
                    <a:pt x="222" y="146"/>
                    <a:pt x="224" y="144"/>
                    <a:pt x="227" y="144"/>
                  </a:cubicBezTo>
                  <a:cubicBezTo>
                    <a:pt x="230" y="144"/>
                    <a:pt x="231" y="148"/>
                    <a:pt x="233" y="148"/>
                  </a:cubicBezTo>
                  <a:cubicBezTo>
                    <a:pt x="237" y="148"/>
                    <a:pt x="239" y="145"/>
                    <a:pt x="242" y="143"/>
                  </a:cubicBezTo>
                  <a:cubicBezTo>
                    <a:pt x="250" y="139"/>
                    <a:pt x="253" y="133"/>
                    <a:pt x="253" y="124"/>
                  </a:cubicBezTo>
                  <a:cubicBezTo>
                    <a:pt x="253" y="122"/>
                    <a:pt x="252" y="121"/>
                    <a:pt x="251" y="118"/>
                  </a:cubicBezTo>
                  <a:cubicBezTo>
                    <a:pt x="249" y="114"/>
                    <a:pt x="249" y="111"/>
                    <a:pt x="247" y="106"/>
                  </a:cubicBezTo>
                  <a:cubicBezTo>
                    <a:pt x="246" y="103"/>
                    <a:pt x="244" y="100"/>
                    <a:pt x="244" y="96"/>
                  </a:cubicBezTo>
                  <a:cubicBezTo>
                    <a:pt x="244" y="92"/>
                    <a:pt x="249" y="91"/>
                    <a:pt x="252" y="89"/>
                  </a:cubicBezTo>
                  <a:cubicBezTo>
                    <a:pt x="255" y="88"/>
                    <a:pt x="256" y="86"/>
                    <a:pt x="258" y="84"/>
                  </a:cubicBezTo>
                  <a:cubicBezTo>
                    <a:pt x="260" y="82"/>
                    <a:pt x="262" y="82"/>
                    <a:pt x="264" y="79"/>
                  </a:cubicBezTo>
                  <a:cubicBezTo>
                    <a:pt x="269" y="72"/>
                    <a:pt x="271" y="66"/>
                    <a:pt x="273" y="57"/>
                  </a:cubicBezTo>
                  <a:cubicBezTo>
                    <a:pt x="273" y="55"/>
                    <a:pt x="274" y="53"/>
                    <a:pt x="274" y="51"/>
                  </a:cubicBezTo>
                  <a:cubicBezTo>
                    <a:pt x="275" y="49"/>
                    <a:pt x="274" y="46"/>
                    <a:pt x="276" y="45"/>
                  </a:cubicBezTo>
                  <a:cubicBezTo>
                    <a:pt x="278" y="43"/>
                    <a:pt x="281" y="44"/>
                    <a:pt x="284" y="42"/>
                  </a:cubicBezTo>
                  <a:cubicBezTo>
                    <a:pt x="287" y="41"/>
                    <a:pt x="289" y="39"/>
                    <a:pt x="292" y="37"/>
                  </a:cubicBezTo>
                  <a:cubicBezTo>
                    <a:pt x="298" y="34"/>
                    <a:pt x="301" y="32"/>
                    <a:pt x="308" y="29"/>
                  </a:cubicBezTo>
                  <a:cubicBezTo>
                    <a:pt x="308" y="30"/>
                    <a:pt x="309" y="30"/>
                    <a:pt x="309" y="31"/>
                  </a:cubicBezTo>
                  <a:cubicBezTo>
                    <a:pt x="309" y="32"/>
                    <a:pt x="309" y="33"/>
                    <a:pt x="309" y="33"/>
                  </a:cubicBezTo>
                  <a:cubicBezTo>
                    <a:pt x="309" y="38"/>
                    <a:pt x="310" y="41"/>
                    <a:pt x="311" y="46"/>
                  </a:cubicBezTo>
                  <a:cubicBezTo>
                    <a:pt x="311" y="48"/>
                    <a:pt x="311" y="50"/>
                    <a:pt x="312" y="52"/>
                  </a:cubicBezTo>
                  <a:cubicBezTo>
                    <a:pt x="313" y="54"/>
                    <a:pt x="314" y="56"/>
                    <a:pt x="316" y="58"/>
                  </a:cubicBezTo>
                  <a:cubicBezTo>
                    <a:pt x="316" y="58"/>
                    <a:pt x="317" y="58"/>
                    <a:pt x="318" y="58"/>
                  </a:cubicBezTo>
                  <a:cubicBezTo>
                    <a:pt x="321" y="60"/>
                    <a:pt x="323" y="62"/>
                    <a:pt x="327" y="62"/>
                  </a:cubicBezTo>
                  <a:cubicBezTo>
                    <a:pt x="332" y="62"/>
                    <a:pt x="335" y="61"/>
                    <a:pt x="338" y="58"/>
                  </a:cubicBezTo>
                  <a:cubicBezTo>
                    <a:pt x="340" y="56"/>
                    <a:pt x="342" y="54"/>
                    <a:pt x="344" y="54"/>
                  </a:cubicBezTo>
                  <a:cubicBezTo>
                    <a:pt x="347" y="54"/>
                    <a:pt x="347" y="56"/>
                    <a:pt x="349" y="58"/>
                  </a:cubicBezTo>
                  <a:cubicBezTo>
                    <a:pt x="351" y="62"/>
                    <a:pt x="354" y="63"/>
                    <a:pt x="356" y="66"/>
                  </a:cubicBezTo>
                  <a:cubicBezTo>
                    <a:pt x="359" y="71"/>
                    <a:pt x="362" y="75"/>
                    <a:pt x="366" y="8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30"/>
            <p:cNvSpPr>
              <a:spLocks/>
            </p:cNvSpPr>
            <p:nvPr/>
          </p:nvSpPr>
          <p:spPr bwMode="auto">
            <a:xfrm>
              <a:off x="4598988" y="3903663"/>
              <a:ext cx="622300" cy="444500"/>
            </a:xfrm>
            <a:custGeom>
              <a:avLst/>
              <a:gdLst/>
              <a:ahLst/>
              <a:cxnLst>
                <a:cxn ang="0">
                  <a:pos x="236" y="23"/>
                </a:cxn>
                <a:cxn ang="0">
                  <a:pos x="255" y="14"/>
                </a:cxn>
                <a:cxn ang="0">
                  <a:pos x="274" y="13"/>
                </a:cxn>
                <a:cxn ang="0">
                  <a:pos x="289" y="0"/>
                </a:cxn>
                <a:cxn ang="0">
                  <a:pos x="315" y="24"/>
                </a:cxn>
                <a:cxn ang="0">
                  <a:pos x="312" y="42"/>
                </a:cxn>
                <a:cxn ang="0">
                  <a:pos x="302" y="73"/>
                </a:cxn>
                <a:cxn ang="0">
                  <a:pos x="344" y="87"/>
                </a:cxn>
                <a:cxn ang="0">
                  <a:pos x="345" y="105"/>
                </a:cxn>
                <a:cxn ang="0">
                  <a:pos x="336" y="124"/>
                </a:cxn>
                <a:cxn ang="0">
                  <a:pos x="319" y="159"/>
                </a:cxn>
                <a:cxn ang="0">
                  <a:pos x="309" y="185"/>
                </a:cxn>
                <a:cxn ang="0">
                  <a:pos x="291" y="205"/>
                </a:cxn>
                <a:cxn ang="0">
                  <a:pos x="265" y="221"/>
                </a:cxn>
                <a:cxn ang="0">
                  <a:pos x="244" y="242"/>
                </a:cxn>
                <a:cxn ang="0">
                  <a:pos x="233" y="233"/>
                </a:cxn>
                <a:cxn ang="0">
                  <a:pos x="207" y="234"/>
                </a:cxn>
                <a:cxn ang="0">
                  <a:pos x="181" y="235"/>
                </a:cxn>
                <a:cxn ang="0">
                  <a:pos x="163" y="243"/>
                </a:cxn>
                <a:cxn ang="0">
                  <a:pos x="134" y="239"/>
                </a:cxn>
                <a:cxn ang="0">
                  <a:pos x="110" y="219"/>
                </a:cxn>
                <a:cxn ang="0">
                  <a:pos x="95" y="201"/>
                </a:cxn>
                <a:cxn ang="0">
                  <a:pos x="105" y="184"/>
                </a:cxn>
                <a:cxn ang="0">
                  <a:pos x="78" y="174"/>
                </a:cxn>
                <a:cxn ang="0">
                  <a:pos x="47" y="162"/>
                </a:cxn>
                <a:cxn ang="0">
                  <a:pos x="64" y="142"/>
                </a:cxn>
                <a:cxn ang="0">
                  <a:pos x="78" y="139"/>
                </a:cxn>
                <a:cxn ang="0">
                  <a:pos x="69" y="113"/>
                </a:cxn>
                <a:cxn ang="0">
                  <a:pos x="44" y="117"/>
                </a:cxn>
                <a:cxn ang="0">
                  <a:pos x="29" y="100"/>
                </a:cxn>
                <a:cxn ang="0">
                  <a:pos x="1" y="98"/>
                </a:cxn>
                <a:cxn ang="0">
                  <a:pos x="6" y="85"/>
                </a:cxn>
                <a:cxn ang="0">
                  <a:pos x="30" y="78"/>
                </a:cxn>
                <a:cxn ang="0">
                  <a:pos x="51" y="80"/>
                </a:cxn>
                <a:cxn ang="0">
                  <a:pos x="77" y="85"/>
                </a:cxn>
                <a:cxn ang="0">
                  <a:pos x="83" y="73"/>
                </a:cxn>
                <a:cxn ang="0">
                  <a:pos x="102" y="61"/>
                </a:cxn>
                <a:cxn ang="0">
                  <a:pos x="123" y="46"/>
                </a:cxn>
                <a:cxn ang="0">
                  <a:pos x="141" y="56"/>
                </a:cxn>
                <a:cxn ang="0">
                  <a:pos x="163" y="61"/>
                </a:cxn>
                <a:cxn ang="0">
                  <a:pos x="189" y="53"/>
                </a:cxn>
                <a:cxn ang="0">
                  <a:pos x="201" y="42"/>
                </a:cxn>
                <a:cxn ang="0">
                  <a:pos x="214" y="39"/>
                </a:cxn>
                <a:cxn ang="0">
                  <a:pos x="231" y="24"/>
                </a:cxn>
              </a:cxnLst>
              <a:rect l="0" t="0" r="r" b="b"/>
              <a:pathLst>
                <a:path w="348" h="248">
                  <a:moveTo>
                    <a:pt x="229" y="15"/>
                  </a:moveTo>
                  <a:cubicBezTo>
                    <a:pt x="236" y="15"/>
                    <a:pt x="236" y="15"/>
                    <a:pt x="236" y="15"/>
                  </a:cubicBezTo>
                  <a:cubicBezTo>
                    <a:pt x="235" y="18"/>
                    <a:pt x="235" y="20"/>
                    <a:pt x="236" y="23"/>
                  </a:cubicBezTo>
                  <a:cubicBezTo>
                    <a:pt x="241" y="23"/>
                    <a:pt x="241" y="23"/>
                    <a:pt x="241" y="23"/>
                  </a:cubicBezTo>
                  <a:cubicBezTo>
                    <a:pt x="244" y="23"/>
                    <a:pt x="245" y="21"/>
                    <a:pt x="247" y="19"/>
                  </a:cubicBezTo>
                  <a:cubicBezTo>
                    <a:pt x="250" y="17"/>
                    <a:pt x="252" y="14"/>
                    <a:pt x="255" y="14"/>
                  </a:cubicBezTo>
                  <a:cubicBezTo>
                    <a:pt x="256" y="14"/>
                    <a:pt x="256" y="16"/>
                    <a:pt x="257" y="16"/>
                  </a:cubicBezTo>
                  <a:cubicBezTo>
                    <a:pt x="260" y="17"/>
                    <a:pt x="262" y="18"/>
                    <a:pt x="265" y="18"/>
                  </a:cubicBezTo>
                  <a:cubicBezTo>
                    <a:pt x="269" y="18"/>
                    <a:pt x="271" y="16"/>
                    <a:pt x="274" y="13"/>
                  </a:cubicBezTo>
                  <a:cubicBezTo>
                    <a:pt x="277" y="11"/>
                    <a:pt x="279" y="11"/>
                    <a:pt x="281" y="8"/>
                  </a:cubicBezTo>
                  <a:cubicBezTo>
                    <a:pt x="282" y="6"/>
                    <a:pt x="282" y="3"/>
                    <a:pt x="284" y="1"/>
                  </a:cubicBezTo>
                  <a:cubicBezTo>
                    <a:pt x="286" y="0"/>
                    <a:pt x="287" y="0"/>
                    <a:pt x="289" y="0"/>
                  </a:cubicBezTo>
                  <a:cubicBezTo>
                    <a:pt x="299" y="0"/>
                    <a:pt x="303" y="7"/>
                    <a:pt x="313" y="7"/>
                  </a:cubicBezTo>
                  <a:cubicBezTo>
                    <a:pt x="313" y="11"/>
                    <a:pt x="313" y="14"/>
                    <a:pt x="314" y="18"/>
                  </a:cubicBezTo>
                  <a:cubicBezTo>
                    <a:pt x="314" y="21"/>
                    <a:pt x="314" y="23"/>
                    <a:pt x="315" y="24"/>
                  </a:cubicBezTo>
                  <a:cubicBezTo>
                    <a:pt x="316" y="26"/>
                    <a:pt x="318" y="27"/>
                    <a:pt x="318" y="29"/>
                  </a:cubicBezTo>
                  <a:cubicBezTo>
                    <a:pt x="318" y="32"/>
                    <a:pt x="315" y="33"/>
                    <a:pt x="314" y="36"/>
                  </a:cubicBezTo>
                  <a:cubicBezTo>
                    <a:pt x="313" y="38"/>
                    <a:pt x="313" y="40"/>
                    <a:pt x="312" y="42"/>
                  </a:cubicBezTo>
                  <a:cubicBezTo>
                    <a:pt x="311" y="46"/>
                    <a:pt x="310" y="49"/>
                    <a:pt x="308" y="52"/>
                  </a:cubicBezTo>
                  <a:cubicBezTo>
                    <a:pt x="304" y="60"/>
                    <a:pt x="302" y="64"/>
                    <a:pt x="300" y="72"/>
                  </a:cubicBezTo>
                  <a:cubicBezTo>
                    <a:pt x="302" y="73"/>
                    <a:pt x="302" y="73"/>
                    <a:pt x="302" y="73"/>
                  </a:cubicBezTo>
                  <a:cubicBezTo>
                    <a:pt x="307" y="71"/>
                    <a:pt x="309" y="69"/>
                    <a:pt x="314" y="69"/>
                  </a:cubicBezTo>
                  <a:cubicBezTo>
                    <a:pt x="318" y="69"/>
                    <a:pt x="319" y="71"/>
                    <a:pt x="322" y="73"/>
                  </a:cubicBezTo>
                  <a:cubicBezTo>
                    <a:pt x="331" y="78"/>
                    <a:pt x="334" y="84"/>
                    <a:pt x="344" y="87"/>
                  </a:cubicBezTo>
                  <a:cubicBezTo>
                    <a:pt x="344" y="87"/>
                    <a:pt x="344" y="87"/>
                    <a:pt x="344" y="87"/>
                  </a:cubicBezTo>
                  <a:cubicBezTo>
                    <a:pt x="346" y="91"/>
                    <a:pt x="348" y="94"/>
                    <a:pt x="348" y="98"/>
                  </a:cubicBezTo>
                  <a:cubicBezTo>
                    <a:pt x="348" y="101"/>
                    <a:pt x="347" y="103"/>
                    <a:pt x="345" y="105"/>
                  </a:cubicBezTo>
                  <a:cubicBezTo>
                    <a:pt x="344" y="107"/>
                    <a:pt x="343" y="107"/>
                    <a:pt x="341" y="108"/>
                  </a:cubicBezTo>
                  <a:cubicBezTo>
                    <a:pt x="338" y="111"/>
                    <a:pt x="335" y="114"/>
                    <a:pt x="335" y="119"/>
                  </a:cubicBezTo>
                  <a:cubicBezTo>
                    <a:pt x="335" y="121"/>
                    <a:pt x="336" y="122"/>
                    <a:pt x="336" y="124"/>
                  </a:cubicBezTo>
                  <a:cubicBezTo>
                    <a:pt x="336" y="128"/>
                    <a:pt x="334" y="129"/>
                    <a:pt x="331" y="132"/>
                  </a:cubicBezTo>
                  <a:cubicBezTo>
                    <a:pt x="328" y="135"/>
                    <a:pt x="325" y="137"/>
                    <a:pt x="323" y="141"/>
                  </a:cubicBezTo>
                  <a:cubicBezTo>
                    <a:pt x="319" y="147"/>
                    <a:pt x="320" y="152"/>
                    <a:pt x="319" y="159"/>
                  </a:cubicBezTo>
                  <a:cubicBezTo>
                    <a:pt x="318" y="162"/>
                    <a:pt x="317" y="164"/>
                    <a:pt x="316" y="167"/>
                  </a:cubicBezTo>
                  <a:cubicBezTo>
                    <a:pt x="315" y="172"/>
                    <a:pt x="315" y="175"/>
                    <a:pt x="313" y="179"/>
                  </a:cubicBezTo>
                  <a:cubicBezTo>
                    <a:pt x="312" y="181"/>
                    <a:pt x="311" y="183"/>
                    <a:pt x="309" y="185"/>
                  </a:cubicBezTo>
                  <a:cubicBezTo>
                    <a:pt x="307" y="187"/>
                    <a:pt x="304" y="187"/>
                    <a:pt x="301" y="189"/>
                  </a:cubicBezTo>
                  <a:cubicBezTo>
                    <a:pt x="300" y="190"/>
                    <a:pt x="299" y="190"/>
                    <a:pt x="297" y="191"/>
                  </a:cubicBezTo>
                  <a:cubicBezTo>
                    <a:pt x="293" y="195"/>
                    <a:pt x="294" y="200"/>
                    <a:pt x="291" y="205"/>
                  </a:cubicBezTo>
                  <a:cubicBezTo>
                    <a:pt x="289" y="210"/>
                    <a:pt x="286" y="213"/>
                    <a:pt x="281" y="215"/>
                  </a:cubicBezTo>
                  <a:cubicBezTo>
                    <a:pt x="279" y="216"/>
                    <a:pt x="277" y="216"/>
                    <a:pt x="275" y="216"/>
                  </a:cubicBezTo>
                  <a:cubicBezTo>
                    <a:pt x="271" y="217"/>
                    <a:pt x="269" y="219"/>
                    <a:pt x="265" y="221"/>
                  </a:cubicBezTo>
                  <a:cubicBezTo>
                    <a:pt x="260" y="224"/>
                    <a:pt x="257" y="226"/>
                    <a:pt x="253" y="230"/>
                  </a:cubicBezTo>
                  <a:cubicBezTo>
                    <a:pt x="251" y="232"/>
                    <a:pt x="250" y="234"/>
                    <a:pt x="248" y="236"/>
                  </a:cubicBezTo>
                  <a:cubicBezTo>
                    <a:pt x="247" y="238"/>
                    <a:pt x="246" y="239"/>
                    <a:pt x="244" y="242"/>
                  </a:cubicBezTo>
                  <a:cubicBezTo>
                    <a:pt x="244" y="242"/>
                    <a:pt x="244" y="242"/>
                    <a:pt x="244" y="242"/>
                  </a:cubicBezTo>
                  <a:cubicBezTo>
                    <a:pt x="241" y="239"/>
                    <a:pt x="237" y="237"/>
                    <a:pt x="235" y="232"/>
                  </a:cubicBezTo>
                  <a:cubicBezTo>
                    <a:pt x="233" y="233"/>
                    <a:pt x="233" y="233"/>
                    <a:pt x="233" y="233"/>
                  </a:cubicBezTo>
                  <a:cubicBezTo>
                    <a:pt x="232" y="237"/>
                    <a:pt x="231" y="239"/>
                    <a:pt x="229" y="242"/>
                  </a:cubicBezTo>
                  <a:cubicBezTo>
                    <a:pt x="227" y="245"/>
                    <a:pt x="226" y="248"/>
                    <a:pt x="223" y="248"/>
                  </a:cubicBezTo>
                  <a:cubicBezTo>
                    <a:pt x="215" y="248"/>
                    <a:pt x="212" y="241"/>
                    <a:pt x="207" y="234"/>
                  </a:cubicBezTo>
                  <a:cubicBezTo>
                    <a:pt x="197" y="234"/>
                    <a:pt x="197" y="234"/>
                    <a:pt x="197" y="234"/>
                  </a:cubicBezTo>
                  <a:cubicBezTo>
                    <a:pt x="193" y="234"/>
                    <a:pt x="190" y="231"/>
                    <a:pt x="188" y="227"/>
                  </a:cubicBezTo>
                  <a:cubicBezTo>
                    <a:pt x="185" y="230"/>
                    <a:pt x="184" y="232"/>
                    <a:pt x="181" y="235"/>
                  </a:cubicBezTo>
                  <a:cubicBezTo>
                    <a:pt x="177" y="239"/>
                    <a:pt x="174" y="241"/>
                    <a:pt x="169" y="242"/>
                  </a:cubicBezTo>
                  <a:cubicBezTo>
                    <a:pt x="167" y="242"/>
                    <a:pt x="165" y="243"/>
                    <a:pt x="163" y="243"/>
                  </a:cubicBezTo>
                  <a:cubicBezTo>
                    <a:pt x="163" y="243"/>
                    <a:pt x="163" y="243"/>
                    <a:pt x="163" y="243"/>
                  </a:cubicBezTo>
                  <a:cubicBezTo>
                    <a:pt x="160" y="242"/>
                    <a:pt x="157" y="240"/>
                    <a:pt x="154" y="238"/>
                  </a:cubicBezTo>
                  <a:cubicBezTo>
                    <a:pt x="151" y="236"/>
                    <a:pt x="149" y="234"/>
                    <a:pt x="144" y="234"/>
                  </a:cubicBezTo>
                  <a:cubicBezTo>
                    <a:pt x="140" y="234"/>
                    <a:pt x="139" y="239"/>
                    <a:pt x="134" y="239"/>
                  </a:cubicBezTo>
                  <a:cubicBezTo>
                    <a:pt x="130" y="239"/>
                    <a:pt x="131" y="234"/>
                    <a:pt x="127" y="231"/>
                  </a:cubicBezTo>
                  <a:cubicBezTo>
                    <a:pt x="123" y="228"/>
                    <a:pt x="121" y="225"/>
                    <a:pt x="116" y="222"/>
                  </a:cubicBezTo>
                  <a:cubicBezTo>
                    <a:pt x="114" y="221"/>
                    <a:pt x="112" y="221"/>
                    <a:pt x="110" y="219"/>
                  </a:cubicBezTo>
                  <a:cubicBezTo>
                    <a:pt x="107" y="218"/>
                    <a:pt x="107" y="216"/>
                    <a:pt x="105" y="213"/>
                  </a:cubicBezTo>
                  <a:cubicBezTo>
                    <a:pt x="104" y="211"/>
                    <a:pt x="102" y="210"/>
                    <a:pt x="100" y="208"/>
                  </a:cubicBezTo>
                  <a:cubicBezTo>
                    <a:pt x="98" y="206"/>
                    <a:pt x="95" y="205"/>
                    <a:pt x="95" y="201"/>
                  </a:cubicBezTo>
                  <a:cubicBezTo>
                    <a:pt x="95" y="197"/>
                    <a:pt x="100" y="196"/>
                    <a:pt x="102" y="192"/>
                  </a:cubicBezTo>
                  <a:cubicBezTo>
                    <a:pt x="103" y="190"/>
                    <a:pt x="103" y="189"/>
                    <a:pt x="104" y="186"/>
                  </a:cubicBezTo>
                  <a:cubicBezTo>
                    <a:pt x="104" y="186"/>
                    <a:pt x="105" y="185"/>
                    <a:pt x="105" y="184"/>
                  </a:cubicBezTo>
                  <a:cubicBezTo>
                    <a:pt x="105" y="182"/>
                    <a:pt x="103" y="181"/>
                    <a:pt x="100" y="179"/>
                  </a:cubicBezTo>
                  <a:cubicBezTo>
                    <a:pt x="97" y="178"/>
                    <a:pt x="94" y="177"/>
                    <a:pt x="90" y="176"/>
                  </a:cubicBezTo>
                  <a:cubicBezTo>
                    <a:pt x="86" y="175"/>
                    <a:pt x="83" y="176"/>
                    <a:pt x="78" y="174"/>
                  </a:cubicBezTo>
                  <a:cubicBezTo>
                    <a:pt x="76" y="174"/>
                    <a:pt x="75" y="173"/>
                    <a:pt x="72" y="172"/>
                  </a:cubicBezTo>
                  <a:cubicBezTo>
                    <a:pt x="66" y="170"/>
                    <a:pt x="61" y="172"/>
                    <a:pt x="54" y="169"/>
                  </a:cubicBezTo>
                  <a:cubicBezTo>
                    <a:pt x="51" y="168"/>
                    <a:pt x="50" y="165"/>
                    <a:pt x="47" y="162"/>
                  </a:cubicBezTo>
                  <a:cubicBezTo>
                    <a:pt x="47" y="162"/>
                    <a:pt x="47" y="162"/>
                    <a:pt x="47" y="162"/>
                  </a:cubicBezTo>
                  <a:cubicBezTo>
                    <a:pt x="52" y="157"/>
                    <a:pt x="54" y="154"/>
                    <a:pt x="57" y="148"/>
                  </a:cubicBezTo>
                  <a:cubicBezTo>
                    <a:pt x="59" y="146"/>
                    <a:pt x="61" y="142"/>
                    <a:pt x="64" y="142"/>
                  </a:cubicBezTo>
                  <a:cubicBezTo>
                    <a:pt x="67" y="142"/>
                    <a:pt x="68" y="144"/>
                    <a:pt x="70" y="144"/>
                  </a:cubicBezTo>
                  <a:cubicBezTo>
                    <a:pt x="72" y="144"/>
                    <a:pt x="73" y="143"/>
                    <a:pt x="74" y="143"/>
                  </a:cubicBezTo>
                  <a:cubicBezTo>
                    <a:pt x="76" y="142"/>
                    <a:pt x="78" y="141"/>
                    <a:pt x="78" y="139"/>
                  </a:cubicBezTo>
                  <a:cubicBezTo>
                    <a:pt x="78" y="134"/>
                    <a:pt x="78" y="131"/>
                    <a:pt x="77" y="126"/>
                  </a:cubicBezTo>
                  <a:cubicBezTo>
                    <a:pt x="76" y="123"/>
                    <a:pt x="74" y="122"/>
                    <a:pt x="73" y="118"/>
                  </a:cubicBezTo>
                  <a:cubicBezTo>
                    <a:pt x="72" y="116"/>
                    <a:pt x="72" y="113"/>
                    <a:pt x="69" y="113"/>
                  </a:cubicBezTo>
                  <a:cubicBezTo>
                    <a:pt x="66" y="113"/>
                    <a:pt x="64" y="115"/>
                    <a:pt x="61" y="115"/>
                  </a:cubicBezTo>
                  <a:cubicBezTo>
                    <a:pt x="57" y="115"/>
                    <a:pt x="55" y="115"/>
                    <a:pt x="51" y="115"/>
                  </a:cubicBezTo>
                  <a:cubicBezTo>
                    <a:pt x="49" y="116"/>
                    <a:pt x="47" y="117"/>
                    <a:pt x="44" y="117"/>
                  </a:cubicBezTo>
                  <a:cubicBezTo>
                    <a:pt x="39" y="117"/>
                    <a:pt x="36" y="115"/>
                    <a:pt x="33" y="112"/>
                  </a:cubicBezTo>
                  <a:cubicBezTo>
                    <a:pt x="31" y="111"/>
                    <a:pt x="30" y="110"/>
                    <a:pt x="29" y="108"/>
                  </a:cubicBezTo>
                  <a:cubicBezTo>
                    <a:pt x="29" y="105"/>
                    <a:pt x="30" y="103"/>
                    <a:pt x="29" y="100"/>
                  </a:cubicBezTo>
                  <a:cubicBezTo>
                    <a:pt x="28" y="97"/>
                    <a:pt x="24" y="97"/>
                    <a:pt x="21" y="97"/>
                  </a:cubicBezTo>
                  <a:cubicBezTo>
                    <a:pt x="15" y="97"/>
                    <a:pt x="12" y="98"/>
                    <a:pt x="7" y="98"/>
                  </a:cubicBezTo>
                  <a:cubicBezTo>
                    <a:pt x="5" y="98"/>
                    <a:pt x="3" y="98"/>
                    <a:pt x="1" y="98"/>
                  </a:cubicBezTo>
                  <a:cubicBezTo>
                    <a:pt x="0" y="81"/>
                    <a:pt x="0" y="81"/>
                    <a:pt x="0" y="81"/>
                  </a:cubicBezTo>
                  <a:cubicBezTo>
                    <a:pt x="0" y="83"/>
                    <a:pt x="0" y="83"/>
                    <a:pt x="0" y="83"/>
                  </a:cubicBezTo>
                  <a:cubicBezTo>
                    <a:pt x="3" y="84"/>
                    <a:pt x="4" y="84"/>
                    <a:pt x="6" y="85"/>
                  </a:cubicBezTo>
                  <a:cubicBezTo>
                    <a:pt x="7" y="86"/>
                    <a:pt x="8" y="87"/>
                    <a:pt x="9" y="87"/>
                  </a:cubicBezTo>
                  <a:cubicBezTo>
                    <a:pt x="13" y="87"/>
                    <a:pt x="15" y="84"/>
                    <a:pt x="18" y="83"/>
                  </a:cubicBezTo>
                  <a:cubicBezTo>
                    <a:pt x="23" y="81"/>
                    <a:pt x="26" y="80"/>
                    <a:pt x="30" y="78"/>
                  </a:cubicBezTo>
                  <a:cubicBezTo>
                    <a:pt x="33" y="76"/>
                    <a:pt x="34" y="73"/>
                    <a:pt x="37" y="73"/>
                  </a:cubicBezTo>
                  <a:cubicBezTo>
                    <a:pt x="41" y="73"/>
                    <a:pt x="44" y="73"/>
                    <a:pt x="46" y="75"/>
                  </a:cubicBezTo>
                  <a:cubicBezTo>
                    <a:pt x="48" y="76"/>
                    <a:pt x="49" y="79"/>
                    <a:pt x="51" y="80"/>
                  </a:cubicBezTo>
                  <a:cubicBezTo>
                    <a:pt x="55" y="83"/>
                    <a:pt x="58" y="82"/>
                    <a:pt x="63" y="84"/>
                  </a:cubicBezTo>
                  <a:cubicBezTo>
                    <a:pt x="67" y="85"/>
                    <a:pt x="69" y="87"/>
                    <a:pt x="73" y="87"/>
                  </a:cubicBezTo>
                  <a:cubicBezTo>
                    <a:pt x="75" y="87"/>
                    <a:pt x="75" y="86"/>
                    <a:pt x="77" y="85"/>
                  </a:cubicBezTo>
                  <a:cubicBezTo>
                    <a:pt x="78" y="84"/>
                    <a:pt x="80" y="83"/>
                    <a:pt x="80" y="82"/>
                  </a:cubicBezTo>
                  <a:cubicBezTo>
                    <a:pt x="82" y="79"/>
                    <a:pt x="79" y="76"/>
                    <a:pt x="81" y="74"/>
                  </a:cubicBezTo>
                  <a:cubicBezTo>
                    <a:pt x="81" y="73"/>
                    <a:pt x="82" y="73"/>
                    <a:pt x="83" y="73"/>
                  </a:cubicBezTo>
                  <a:cubicBezTo>
                    <a:pt x="85" y="72"/>
                    <a:pt x="87" y="71"/>
                    <a:pt x="89" y="70"/>
                  </a:cubicBezTo>
                  <a:cubicBezTo>
                    <a:pt x="93" y="69"/>
                    <a:pt x="95" y="67"/>
                    <a:pt x="99" y="64"/>
                  </a:cubicBezTo>
                  <a:cubicBezTo>
                    <a:pt x="100" y="64"/>
                    <a:pt x="101" y="62"/>
                    <a:pt x="102" y="61"/>
                  </a:cubicBezTo>
                  <a:cubicBezTo>
                    <a:pt x="105" y="60"/>
                    <a:pt x="108" y="61"/>
                    <a:pt x="110" y="59"/>
                  </a:cubicBezTo>
                  <a:cubicBezTo>
                    <a:pt x="112" y="58"/>
                    <a:pt x="112" y="56"/>
                    <a:pt x="113" y="53"/>
                  </a:cubicBezTo>
                  <a:cubicBezTo>
                    <a:pt x="116" y="49"/>
                    <a:pt x="119" y="48"/>
                    <a:pt x="123" y="46"/>
                  </a:cubicBezTo>
                  <a:cubicBezTo>
                    <a:pt x="125" y="45"/>
                    <a:pt x="126" y="43"/>
                    <a:pt x="129" y="43"/>
                  </a:cubicBezTo>
                  <a:cubicBezTo>
                    <a:pt x="130" y="43"/>
                    <a:pt x="131" y="45"/>
                    <a:pt x="132" y="46"/>
                  </a:cubicBezTo>
                  <a:cubicBezTo>
                    <a:pt x="135" y="50"/>
                    <a:pt x="136" y="55"/>
                    <a:pt x="141" y="56"/>
                  </a:cubicBezTo>
                  <a:cubicBezTo>
                    <a:pt x="144" y="57"/>
                    <a:pt x="145" y="57"/>
                    <a:pt x="147" y="58"/>
                  </a:cubicBezTo>
                  <a:cubicBezTo>
                    <a:pt x="151" y="60"/>
                    <a:pt x="153" y="64"/>
                    <a:pt x="157" y="64"/>
                  </a:cubicBezTo>
                  <a:cubicBezTo>
                    <a:pt x="160" y="64"/>
                    <a:pt x="161" y="62"/>
                    <a:pt x="163" y="61"/>
                  </a:cubicBezTo>
                  <a:cubicBezTo>
                    <a:pt x="166" y="60"/>
                    <a:pt x="168" y="59"/>
                    <a:pt x="169" y="57"/>
                  </a:cubicBezTo>
                  <a:cubicBezTo>
                    <a:pt x="172" y="53"/>
                    <a:pt x="172" y="49"/>
                    <a:pt x="175" y="45"/>
                  </a:cubicBezTo>
                  <a:cubicBezTo>
                    <a:pt x="181" y="49"/>
                    <a:pt x="183" y="52"/>
                    <a:pt x="189" y="53"/>
                  </a:cubicBezTo>
                  <a:cubicBezTo>
                    <a:pt x="189" y="49"/>
                    <a:pt x="189" y="46"/>
                    <a:pt x="191" y="43"/>
                  </a:cubicBezTo>
                  <a:cubicBezTo>
                    <a:pt x="192" y="42"/>
                    <a:pt x="193" y="40"/>
                    <a:pt x="195" y="40"/>
                  </a:cubicBezTo>
                  <a:cubicBezTo>
                    <a:pt x="197" y="40"/>
                    <a:pt x="198" y="42"/>
                    <a:pt x="201" y="42"/>
                  </a:cubicBezTo>
                  <a:cubicBezTo>
                    <a:pt x="202" y="42"/>
                    <a:pt x="203" y="42"/>
                    <a:pt x="205" y="42"/>
                  </a:cubicBezTo>
                  <a:cubicBezTo>
                    <a:pt x="208" y="42"/>
                    <a:pt x="210" y="42"/>
                    <a:pt x="213" y="41"/>
                  </a:cubicBezTo>
                  <a:cubicBezTo>
                    <a:pt x="214" y="41"/>
                    <a:pt x="214" y="39"/>
                    <a:pt x="214" y="39"/>
                  </a:cubicBezTo>
                  <a:cubicBezTo>
                    <a:pt x="216" y="37"/>
                    <a:pt x="218" y="36"/>
                    <a:pt x="220" y="33"/>
                  </a:cubicBezTo>
                  <a:cubicBezTo>
                    <a:pt x="222" y="31"/>
                    <a:pt x="223" y="30"/>
                    <a:pt x="225" y="28"/>
                  </a:cubicBezTo>
                  <a:cubicBezTo>
                    <a:pt x="228" y="27"/>
                    <a:pt x="230" y="27"/>
                    <a:pt x="231" y="24"/>
                  </a:cubicBezTo>
                  <a:cubicBezTo>
                    <a:pt x="232" y="23"/>
                    <a:pt x="232" y="22"/>
                    <a:pt x="232" y="20"/>
                  </a:cubicBezTo>
                  <a:cubicBezTo>
                    <a:pt x="229" y="15"/>
                    <a:pt x="229" y="15"/>
                    <a:pt x="229" y="1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31"/>
            <p:cNvSpPr>
              <a:spLocks/>
            </p:cNvSpPr>
            <p:nvPr/>
          </p:nvSpPr>
          <p:spPr bwMode="auto">
            <a:xfrm>
              <a:off x="5027613" y="3987800"/>
              <a:ext cx="609600" cy="463550"/>
            </a:xfrm>
            <a:custGeom>
              <a:avLst/>
              <a:gdLst/>
              <a:ahLst/>
              <a:cxnLst>
                <a:cxn ang="0">
                  <a:pos x="187" y="131"/>
                </a:cxn>
                <a:cxn ang="0">
                  <a:pos x="175" y="141"/>
                </a:cxn>
                <a:cxn ang="0">
                  <a:pos x="169" y="158"/>
                </a:cxn>
                <a:cxn ang="0">
                  <a:pos x="158" y="165"/>
                </a:cxn>
                <a:cxn ang="0">
                  <a:pos x="147" y="173"/>
                </a:cxn>
                <a:cxn ang="0">
                  <a:pos x="123" y="179"/>
                </a:cxn>
                <a:cxn ang="0">
                  <a:pos x="103" y="189"/>
                </a:cxn>
                <a:cxn ang="0">
                  <a:pos x="70" y="198"/>
                </a:cxn>
                <a:cxn ang="0">
                  <a:pos x="46" y="211"/>
                </a:cxn>
                <a:cxn ang="0">
                  <a:pos x="29" y="206"/>
                </a:cxn>
                <a:cxn ang="0">
                  <a:pos x="21" y="224"/>
                </a:cxn>
                <a:cxn ang="0">
                  <a:pos x="30" y="238"/>
                </a:cxn>
                <a:cxn ang="0">
                  <a:pos x="33" y="254"/>
                </a:cxn>
                <a:cxn ang="0">
                  <a:pos x="9" y="242"/>
                </a:cxn>
                <a:cxn ang="0">
                  <a:pos x="12" y="202"/>
                </a:cxn>
                <a:cxn ang="0">
                  <a:pos x="8" y="189"/>
                </a:cxn>
                <a:cxn ang="0">
                  <a:pos x="35" y="169"/>
                </a:cxn>
                <a:cxn ang="0">
                  <a:pos x="57" y="144"/>
                </a:cxn>
                <a:cxn ang="0">
                  <a:pos x="73" y="132"/>
                </a:cxn>
                <a:cxn ang="0">
                  <a:pos x="83" y="94"/>
                </a:cxn>
                <a:cxn ang="0">
                  <a:pos x="95" y="72"/>
                </a:cxn>
                <a:cxn ang="0">
                  <a:pos x="108" y="51"/>
                </a:cxn>
                <a:cxn ang="0">
                  <a:pos x="110" y="36"/>
                </a:cxn>
                <a:cxn ang="0">
                  <a:pos x="115" y="18"/>
                </a:cxn>
                <a:cxn ang="0">
                  <a:pos x="131" y="17"/>
                </a:cxn>
                <a:cxn ang="0">
                  <a:pos x="146" y="31"/>
                </a:cxn>
                <a:cxn ang="0">
                  <a:pos x="151" y="10"/>
                </a:cxn>
                <a:cxn ang="0">
                  <a:pos x="179" y="6"/>
                </a:cxn>
                <a:cxn ang="0">
                  <a:pos x="208" y="5"/>
                </a:cxn>
                <a:cxn ang="0">
                  <a:pos x="230" y="4"/>
                </a:cxn>
                <a:cxn ang="0">
                  <a:pos x="220" y="27"/>
                </a:cxn>
                <a:cxn ang="0">
                  <a:pos x="218" y="46"/>
                </a:cxn>
                <a:cxn ang="0">
                  <a:pos x="248" y="37"/>
                </a:cxn>
                <a:cxn ang="0">
                  <a:pos x="270" y="39"/>
                </a:cxn>
                <a:cxn ang="0">
                  <a:pos x="291" y="28"/>
                </a:cxn>
                <a:cxn ang="0">
                  <a:pos x="306" y="34"/>
                </a:cxn>
                <a:cxn ang="0">
                  <a:pos x="323" y="46"/>
                </a:cxn>
                <a:cxn ang="0">
                  <a:pos x="338" y="74"/>
                </a:cxn>
                <a:cxn ang="0">
                  <a:pos x="332" y="98"/>
                </a:cxn>
                <a:cxn ang="0">
                  <a:pos x="320" y="96"/>
                </a:cxn>
                <a:cxn ang="0">
                  <a:pos x="317" y="115"/>
                </a:cxn>
                <a:cxn ang="0">
                  <a:pos x="297" y="130"/>
                </a:cxn>
                <a:cxn ang="0">
                  <a:pos x="275" y="127"/>
                </a:cxn>
                <a:cxn ang="0">
                  <a:pos x="258" y="128"/>
                </a:cxn>
                <a:cxn ang="0">
                  <a:pos x="236" y="141"/>
                </a:cxn>
                <a:cxn ang="0">
                  <a:pos x="218" y="143"/>
                </a:cxn>
                <a:cxn ang="0">
                  <a:pos x="196" y="139"/>
                </a:cxn>
              </a:cxnLst>
              <a:rect l="0" t="0" r="r" b="b"/>
              <a:pathLst>
                <a:path w="340" h="259">
                  <a:moveTo>
                    <a:pt x="194" y="144"/>
                  </a:moveTo>
                  <a:cubicBezTo>
                    <a:pt x="193" y="143"/>
                    <a:pt x="192" y="142"/>
                    <a:pt x="191" y="141"/>
                  </a:cubicBezTo>
                  <a:cubicBezTo>
                    <a:pt x="189" y="137"/>
                    <a:pt x="188" y="135"/>
                    <a:pt x="187" y="131"/>
                  </a:cubicBezTo>
                  <a:cubicBezTo>
                    <a:pt x="185" y="126"/>
                    <a:pt x="182" y="125"/>
                    <a:pt x="179" y="121"/>
                  </a:cubicBezTo>
                  <a:cubicBezTo>
                    <a:pt x="175" y="123"/>
                    <a:pt x="173" y="127"/>
                    <a:pt x="173" y="132"/>
                  </a:cubicBezTo>
                  <a:cubicBezTo>
                    <a:pt x="173" y="136"/>
                    <a:pt x="173" y="138"/>
                    <a:pt x="175" y="141"/>
                  </a:cubicBezTo>
                  <a:cubicBezTo>
                    <a:pt x="176" y="144"/>
                    <a:pt x="177" y="146"/>
                    <a:pt x="178" y="148"/>
                  </a:cubicBezTo>
                  <a:cubicBezTo>
                    <a:pt x="175" y="161"/>
                    <a:pt x="175" y="161"/>
                    <a:pt x="175" y="161"/>
                  </a:cubicBezTo>
                  <a:cubicBezTo>
                    <a:pt x="173" y="160"/>
                    <a:pt x="171" y="160"/>
                    <a:pt x="169" y="158"/>
                  </a:cubicBezTo>
                  <a:cubicBezTo>
                    <a:pt x="168" y="156"/>
                    <a:pt x="168" y="154"/>
                    <a:pt x="167" y="152"/>
                  </a:cubicBezTo>
                  <a:cubicBezTo>
                    <a:pt x="162" y="139"/>
                    <a:pt x="158" y="137"/>
                    <a:pt x="158" y="153"/>
                  </a:cubicBezTo>
                  <a:cubicBezTo>
                    <a:pt x="158" y="165"/>
                    <a:pt x="158" y="165"/>
                    <a:pt x="158" y="165"/>
                  </a:cubicBezTo>
                  <a:cubicBezTo>
                    <a:pt x="157" y="167"/>
                    <a:pt x="157" y="167"/>
                    <a:pt x="157" y="167"/>
                  </a:cubicBezTo>
                  <a:cubicBezTo>
                    <a:pt x="149" y="159"/>
                    <a:pt x="155" y="156"/>
                    <a:pt x="151" y="169"/>
                  </a:cubicBezTo>
                  <a:cubicBezTo>
                    <a:pt x="150" y="171"/>
                    <a:pt x="148" y="172"/>
                    <a:pt x="147" y="173"/>
                  </a:cubicBezTo>
                  <a:cubicBezTo>
                    <a:pt x="143" y="176"/>
                    <a:pt x="141" y="177"/>
                    <a:pt x="138" y="181"/>
                  </a:cubicBezTo>
                  <a:cubicBezTo>
                    <a:pt x="136" y="183"/>
                    <a:pt x="135" y="185"/>
                    <a:pt x="132" y="185"/>
                  </a:cubicBezTo>
                  <a:cubicBezTo>
                    <a:pt x="125" y="185"/>
                    <a:pt x="125" y="175"/>
                    <a:pt x="123" y="179"/>
                  </a:cubicBezTo>
                  <a:cubicBezTo>
                    <a:pt x="122" y="182"/>
                    <a:pt x="122" y="185"/>
                    <a:pt x="120" y="186"/>
                  </a:cubicBezTo>
                  <a:cubicBezTo>
                    <a:pt x="117" y="188"/>
                    <a:pt x="115" y="187"/>
                    <a:pt x="112" y="187"/>
                  </a:cubicBezTo>
                  <a:cubicBezTo>
                    <a:pt x="108" y="188"/>
                    <a:pt x="107" y="189"/>
                    <a:pt x="103" y="189"/>
                  </a:cubicBezTo>
                  <a:cubicBezTo>
                    <a:pt x="100" y="189"/>
                    <a:pt x="98" y="187"/>
                    <a:pt x="95" y="185"/>
                  </a:cubicBezTo>
                  <a:cubicBezTo>
                    <a:pt x="93" y="190"/>
                    <a:pt x="92" y="194"/>
                    <a:pt x="87" y="196"/>
                  </a:cubicBezTo>
                  <a:cubicBezTo>
                    <a:pt x="81" y="199"/>
                    <a:pt x="77" y="197"/>
                    <a:pt x="70" y="198"/>
                  </a:cubicBezTo>
                  <a:cubicBezTo>
                    <a:pt x="66" y="199"/>
                    <a:pt x="64" y="201"/>
                    <a:pt x="60" y="202"/>
                  </a:cubicBezTo>
                  <a:cubicBezTo>
                    <a:pt x="57" y="203"/>
                    <a:pt x="55" y="202"/>
                    <a:pt x="52" y="203"/>
                  </a:cubicBezTo>
                  <a:cubicBezTo>
                    <a:pt x="49" y="205"/>
                    <a:pt x="48" y="208"/>
                    <a:pt x="46" y="211"/>
                  </a:cubicBezTo>
                  <a:cubicBezTo>
                    <a:pt x="43" y="210"/>
                    <a:pt x="41" y="208"/>
                    <a:pt x="38" y="205"/>
                  </a:cubicBezTo>
                  <a:cubicBezTo>
                    <a:pt x="36" y="204"/>
                    <a:pt x="35" y="201"/>
                    <a:pt x="32" y="201"/>
                  </a:cubicBezTo>
                  <a:cubicBezTo>
                    <a:pt x="30" y="201"/>
                    <a:pt x="30" y="204"/>
                    <a:pt x="29" y="206"/>
                  </a:cubicBezTo>
                  <a:cubicBezTo>
                    <a:pt x="27" y="212"/>
                    <a:pt x="27" y="212"/>
                    <a:pt x="27" y="212"/>
                  </a:cubicBezTo>
                  <a:cubicBezTo>
                    <a:pt x="26" y="214"/>
                    <a:pt x="25" y="216"/>
                    <a:pt x="24" y="218"/>
                  </a:cubicBezTo>
                  <a:cubicBezTo>
                    <a:pt x="23" y="220"/>
                    <a:pt x="21" y="221"/>
                    <a:pt x="21" y="224"/>
                  </a:cubicBezTo>
                  <a:cubicBezTo>
                    <a:pt x="21" y="227"/>
                    <a:pt x="22" y="230"/>
                    <a:pt x="25" y="230"/>
                  </a:cubicBezTo>
                  <a:cubicBezTo>
                    <a:pt x="26" y="230"/>
                    <a:pt x="27" y="230"/>
                    <a:pt x="29" y="229"/>
                  </a:cubicBezTo>
                  <a:cubicBezTo>
                    <a:pt x="29" y="233"/>
                    <a:pt x="29" y="235"/>
                    <a:pt x="30" y="238"/>
                  </a:cubicBezTo>
                  <a:cubicBezTo>
                    <a:pt x="31" y="240"/>
                    <a:pt x="32" y="242"/>
                    <a:pt x="34" y="244"/>
                  </a:cubicBezTo>
                  <a:cubicBezTo>
                    <a:pt x="35" y="245"/>
                    <a:pt x="38" y="245"/>
                    <a:pt x="38" y="246"/>
                  </a:cubicBezTo>
                  <a:cubicBezTo>
                    <a:pt x="38" y="250"/>
                    <a:pt x="36" y="252"/>
                    <a:pt x="33" y="254"/>
                  </a:cubicBezTo>
                  <a:cubicBezTo>
                    <a:pt x="31" y="257"/>
                    <a:pt x="29" y="259"/>
                    <a:pt x="26" y="259"/>
                  </a:cubicBezTo>
                  <a:cubicBezTo>
                    <a:pt x="21" y="259"/>
                    <a:pt x="20" y="254"/>
                    <a:pt x="17" y="251"/>
                  </a:cubicBezTo>
                  <a:cubicBezTo>
                    <a:pt x="14" y="248"/>
                    <a:pt x="11" y="247"/>
                    <a:pt x="9" y="242"/>
                  </a:cubicBezTo>
                  <a:cubicBezTo>
                    <a:pt x="7" y="238"/>
                    <a:pt x="6" y="235"/>
                    <a:pt x="4" y="230"/>
                  </a:cubicBezTo>
                  <a:cubicBezTo>
                    <a:pt x="2" y="227"/>
                    <a:pt x="0" y="224"/>
                    <a:pt x="0" y="220"/>
                  </a:cubicBezTo>
                  <a:cubicBezTo>
                    <a:pt x="0" y="212"/>
                    <a:pt x="5" y="206"/>
                    <a:pt x="12" y="202"/>
                  </a:cubicBezTo>
                  <a:cubicBezTo>
                    <a:pt x="10" y="198"/>
                    <a:pt x="7" y="196"/>
                    <a:pt x="4" y="195"/>
                  </a:cubicBezTo>
                  <a:cubicBezTo>
                    <a:pt x="4" y="195"/>
                    <a:pt x="4" y="195"/>
                    <a:pt x="4" y="195"/>
                  </a:cubicBezTo>
                  <a:cubicBezTo>
                    <a:pt x="6" y="192"/>
                    <a:pt x="7" y="191"/>
                    <a:pt x="8" y="189"/>
                  </a:cubicBezTo>
                  <a:cubicBezTo>
                    <a:pt x="10" y="187"/>
                    <a:pt x="11" y="185"/>
                    <a:pt x="13" y="183"/>
                  </a:cubicBezTo>
                  <a:cubicBezTo>
                    <a:pt x="17" y="179"/>
                    <a:pt x="20" y="177"/>
                    <a:pt x="25" y="174"/>
                  </a:cubicBezTo>
                  <a:cubicBezTo>
                    <a:pt x="29" y="172"/>
                    <a:pt x="31" y="170"/>
                    <a:pt x="35" y="169"/>
                  </a:cubicBezTo>
                  <a:cubicBezTo>
                    <a:pt x="37" y="169"/>
                    <a:pt x="39" y="169"/>
                    <a:pt x="41" y="168"/>
                  </a:cubicBezTo>
                  <a:cubicBezTo>
                    <a:pt x="46" y="166"/>
                    <a:pt x="49" y="163"/>
                    <a:pt x="51" y="158"/>
                  </a:cubicBezTo>
                  <a:cubicBezTo>
                    <a:pt x="54" y="153"/>
                    <a:pt x="53" y="148"/>
                    <a:pt x="57" y="144"/>
                  </a:cubicBezTo>
                  <a:cubicBezTo>
                    <a:pt x="59" y="143"/>
                    <a:pt x="60" y="143"/>
                    <a:pt x="61" y="142"/>
                  </a:cubicBezTo>
                  <a:cubicBezTo>
                    <a:pt x="64" y="140"/>
                    <a:pt x="67" y="140"/>
                    <a:pt x="69" y="138"/>
                  </a:cubicBezTo>
                  <a:cubicBezTo>
                    <a:pt x="71" y="136"/>
                    <a:pt x="72" y="134"/>
                    <a:pt x="73" y="132"/>
                  </a:cubicBezTo>
                  <a:cubicBezTo>
                    <a:pt x="75" y="128"/>
                    <a:pt x="75" y="125"/>
                    <a:pt x="76" y="120"/>
                  </a:cubicBezTo>
                  <a:cubicBezTo>
                    <a:pt x="77" y="117"/>
                    <a:pt x="78" y="115"/>
                    <a:pt x="79" y="112"/>
                  </a:cubicBezTo>
                  <a:cubicBezTo>
                    <a:pt x="80" y="105"/>
                    <a:pt x="79" y="100"/>
                    <a:pt x="83" y="94"/>
                  </a:cubicBezTo>
                  <a:cubicBezTo>
                    <a:pt x="85" y="90"/>
                    <a:pt x="88" y="88"/>
                    <a:pt x="91" y="85"/>
                  </a:cubicBezTo>
                  <a:cubicBezTo>
                    <a:pt x="94" y="82"/>
                    <a:pt x="96" y="81"/>
                    <a:pt x="96" y="77"/>
                  </a:cubicBezTo>
                  <a:cubicBezTo>
                    <a:pt x="96" y="75"/>
                    <a:pt x="95" y="74"/>
                    <a:pt x="95" y="72"/>
                  </a:cubicBezTo>
                  <a:cubicBezTo>
                    <a:pt x="95" y="67"/>
                    <a:pt x="98" y="64"/>
                    <a:pt x="101" y="61"/>
                  </a:cubicBezTo>
                  <a:cubicBezTo>
                    <a:pt x="103" y="60"/>
                    <a:pt x="104" y="60"/>
                    <a:pt x="105" y="58"/>
                  </a:cubicBezTo>
                  <a:cubicBezTo>
                    <a:pt x="107" y="56"/>
                    <a:pt x="108" y="54"/>
                    <a:pt x="108" y="51"/>
                  </a:cubicBezTo>
                  <a:cubicBezTo>
                    <a:pt x="108" y="47"/>
                    <a:pt x="106" y="44"/>
                    <a:pt x="104" y="40"/>
                  </a:cubicBezTo>
                  <a:cubicBezTo>
                    <a:pt x="104" y="40"/>
                    <a:pt x="104" y="40"/>
                    <a:pt x="104" y="40"/>
                  </a:cubicBezTo>
                  <a:cubicBezTo>
                    <a:pt x="107" y="39"/>
                    <a:pt x="109" y="39"/>
                    <a:pt x="110" y="36"/>
                  </a:cubicBezTo>
                  <a:cubicBezTo>
                    <a:pt x="112" y="33"/>
                    <a:pt x="112" y="30"/>
                    <a:pt x="112" y="26"/>
                  </a:cubicBezTo>
                  <a:cubicBezTo>
                    <a:pt x="113" y="24"/>
                    <a:pt x="114" y="22"/>
                    <a:pt x="115" y="20"/>
                  </a:cubicBezTo>
                  <a:cubicBezTo>
                    <a:pt x="115" y="19"/>
                    <a:pt x="115" y="18"/>
                    <a:pt x="115" y="18"/>
                  </a:cubicBezTo>
                  <a:cubicBezTo>
                    <a:pt x="116" y="18"/>
                    <a:pt x="117" y="18"/>
                    <a:pt x="117" y="18"/>
                  </a:cubicBezTo>
                  <a:cubicBezTo>
                    <a:pt x="120" y="17"/>
                    <a:pt x="122" y="17"/>
                    <a:pt x="125" y="17"/>
                  </a:cubicBezTo>
                  <a:cubicBezTo>
                    <a:pt x="128" y="17"/>
                    <a:pt x="129" y="17"/>
                    <a:pt x="131" y="17"/>
                  </a:cubicBezTo>
                  <a:cubicBezTo>
                    <a:pt x="134" y="18"/>
                    <a:pt x="135" y="21"/>
                    <a:pt x="137" y="23"/>
                  </a:cubicBezTo>
                  <a:cubicBezTo>
                    <a:pt x="139" y="25"/>
                    <a:pt x="140" y="27"/>
                    <a:pt x="142" y="29"/>
                  </a:cubicBezTo>
                  <a:cubicBezTo>
                    <a:pt x="144" y="30"/>
                    <a:pt x="145" y="31"/>
                    <a:pt x="146" y="31"/>
                  </a:cubicBezTo>
                  <a:cubicBezTo>
                    <a:pt x="148" y="31"/>
                    <a:pt x="149" y="31"/>
                    <a:pt x="151" y="31"/>
                  </a:cubicBezTo>
                  <a:cubicBezTo>
                    <a:pt x="151" y="15"/>
                    <a:pt x="151" y="15"/>
                    <a:pt x="151" y="15"/>
                  </a:cubicBezTo>
                  <a:cubicBezTo>
                    <a:pt x="151" y="13"/>
                    <a:pt x="151" y="12"/>
                    <a:pt x="151" y="10"/>
                  </a:cubicBezTo>
                  <a:cubicBezTo>
                    <a:pt x="151" y="9"/>
                    <a:pt x="153" y="9"/>
                    <a:pt x="155" y="7"/>
                  </a:cubicBezTo>
                  <a:cubicBezTo>
                    <a:pt x="158" y="5"/>
                    <a:pt x="160" y="3"/>
                    <a:pt x="164" y="3"/>
                  </a:cubicBezTo>
                  <a:cubicBezTo>
                    <a:pt x="170" y="3"/>
                    <a:pt x="173" y="6"/>
                    <a:pt x="179" y="6"/>
                  </a:cubicBezTo>
                  <a:cubicBezTo>
                    <a:pt x="186" y="6"/>
                    <a:pt x="193" y="5"/>
                    <a:pt x="199" y="1"/>
                  </a:cubicBezTo>
                  <a:cubicBezTo>
                    <a:pt x="199" y="1"/>
                    <a:pt x="199" y="1"/>
                    <a:pt x="199" y="1"/>
                  </a:cubicBezTo>
                  <a:cubicBezTo>
                    <a:pt x="202" y="3"/>
                    <a:pt x="205" y="5"/>
                    <a:pt x="208" y="5"/>
                  </a:cubicBezTo>
                  <a:cubicBezTo>
                    <a:pt x="212" y="5"/>
                    <a:pt x="214" y="5"/>
                    <a:pt x="218" y="4"/>
                  </a:cubicBezTo>
                  <a:cubicBezTo>
                    <a:pt x="222" y="3"/>
                    <a:pt x="224" y="0"/>
                    <a:pt x="228" y="0"/>
                  </a:cubicBezTo>
                  <a:cubicBezTo>
                    <a:pt x="230" y="0"/>
                    <a:pt x="229" y="2"/>
                    <a:pt x="230" y="4"/>
                  </a:cubicBezTo>
                  <a:cubicBezTo>
                    <a:pt x="231" y="6"/>
                    <a:pt x="232" y="7"/>
                    <a:pt x="232" y="9"/>
                  </a:cubicBezTo>
                  <a:cubicBezTo>
                    <a:pt x="232" y="12"/>
                    <a:pt x="229" y="13"/>
                    <a:pt x="227" y="15"/>
                  </a:cubicBezTo>
                  <a:cubicBezTo>
                    <a:pt x="224" y="20"/>
                    <a:pt x="221" y="22"/>
                    <a:pt x="220" y="27"/>
                  </a:cubicBezTo>
                  <a:cubicBezTo>
                    <a:pt x="219" y="30"/>
                    <a:pt x="219" y="33"/>
                    <a:pt x="218" y="35"/>
                  </a:cubicBezTo>
                  <a:cubicBezTo>
                    <a:pt x="217" y="38"/>
                    <a:pt x="215" y="40"/>
                    <a:pt x="215" y="42"/>
                  </a:cubicBezTo>
                  <a:cubicBezTo>
                    <a:pt x="215" y="44"/>
                    <a:pt x="216" y="46"/>
                    <a:pt x="218" y="46"/>
                  </a:cubicBezTo>
                  <a:cubicBezTo>
                    <a:pt x="221" y="46"/>
                    <a:pt x="223" y="45"/>
                    <a:pt x="226" y="44"/>
                  </a:cubicBezTo>
                  <a:cubicBezTo>
                    <a:pt x="234" y="43"/>
                    <a:pt x="238" y="41"/>
                    <a:pt x="246" y="38"/>
                  </a:cubicBezTo>
                  <a:cubicBezTo>
                    <a:pt x="246" y="38"/>
                    <a:pt x="247" y="38"/>
                    <a:pt x="248" y="37"/>
                  </a:cubicBezTo>
                  <a:cubicBezTo>
                    <a:pt x="252" y="35"/>
                    <a:pt x="254" y="32"/>
                    <a:pt x="259" y="32"/>
                  </a:cubicBezTo>
                  <a:cubicBezTo>
                    <a:pt x="261" y="32"/>
                    <a:pt x="262" y="34"/>
                    <a:pt x="264" y="35"/>
                  </a:cubicBezTo>
                  <a:cubicBezTo>
                    <a:pt x="266" y="37"/>
                    <a:pt x="268" y="38"/>
                    <a:pt x="270" y="39"/>
                  </a:cubicBezTo>
                  <a:cubicBezTo>
                    <a:pt x="273" y="41"/>
                    <a:pt x="276" y="43"/>
                    <a:pt x="280" y="43"/>
                  </a:cubicBezTo>
                  <a:cubicBezTo>
                    <a:pt x="283" y="43"/>
                    <a:pt x="283" y="40"/>
                    <a:pt x="284" y="37"/>
                  </a:cubicBezTo>
                  <a:cubicBezTo>
                    <a:pt x="286" y="33"/>
                    <a:pt x="287" y="30"/>
                    <a:pt x="291" y="28"/>
                  </a:cubicBezTo>
                  <a:cubicBezTo>
                    <a:pt x="291" y="28"/>
                    <a:pt x="291" y="28"/>
                    <a:pt x="291" y="28"/>
                  </a:cubicBezTo>
                  <a:cubicBezTo>
                    <a:pt x="293" y="28"/>
                    <a:pt x="297" y="27"/>
                    <a:pt x="299" y="28"/>
                  </a:cubicBezTo>
                  <a:cubicBezTo>
                    <a:pt x="303" y="29"/>
                    <a:pt x="303" y="32"/>
                    <a:pt x="306" y="34"/>
                  </a:cubicBezTo>
                  <a:cubicBezTo>
                    <a:pt x="308" y="36"/>
                    <a:pt x="310" y="36"/>
                    <a:pt x="312" y="37"/>
                  </a:cubicBezTo>
                  <a:cubicBezTo>
                    <a:pt x="315" y="38"/>
                    <a:pt x="318" y="38"/>
                    <a:pt x="320" y="40"/>
                  </a:cubicBezTo>
                  <a:cubicBezTo>
                    <a:pt x="322" y="42"/>
                    <a:pt x="322" y="44"/>
                    <a:pt x="323" y="46"/>
                  </a:cubicBezTo>
                  <a:cubicBezTo>
                    <a:pt x="324" y="48"/>
                    <a:pt x="325" y="50"/>
                    <a:pt x="326" y="52"/>
                  </a:cubicBezTo>
                  <a:cubicBezTo>
                    <a:pt x="329" y="57"/>
                    <a:pt x="331" y="60"/>
                    <a:pt x="334" y="66"/>
                  </a:cubicBezTo>
                  <a:cubicBezTo>
                    <a:pt x="335" y="69"/>
                    <a:pt x="337" y="71"/>
                    <a:pt x="338" y="74"/>
                  </a:cubicBezTo>
                  <a:cubicBezTo>
                    <a:pt x="340" y="80"/>
                    <a:pt x="339" y="84"/>
                    <a:pt x="340" y="90"/>
                  </a:cubicBezTo>
                  <a:cubicBezTo>
                    <a:pt x="340" y="90"/>
                    <a:pt x="340" y="90"/>
                    <a:pt x="340" y="90"/>
                  </a:cubicBezTo>
                  <a:cubicBezTo>
                    <a:pt x="336" y="92"/>
                    <a:pt x="334" y="94"/>
                    <a:pt x="332" y="98"/>
                  </a:cubicBezTo>
                  <a:cubicBezTo>
                    <a:pt x="329" y="95"/>
                    <a:pt x="328" y="92"/>
                    <a:pt x="325" y="88"/>
                  </a:cubicBezTo>
                  <a:cubicBezTo>
                    <a:pt x="325" y="89"/>
                    <a:pt x="324" y="88"/>
                    <a:pt x="323" y="88"/>
                  </a:cubicBezTo>
                  <a:cubicBezTo>
                    <a:pt x="321" y="90"/>
                    <a:pt x="320" y="93"/>
                    <a:pt x="320" y="96"/>
                  </a:cubicBezTo>
                  <a:cubicBezTo>
                    <a:pt x="312" y="96"/>
                    <a:pt x="312" y="96"/>
                    <a:pt x="312" y="96"/>
                  </a:cubicBezTo>
                  <a:cubicBezTo>
                    <a:pt x="314" y="100"/>
                    <a:pt x="314" y="102"/>
                    <a:pt x="315" y="106"/>
                  </a:cubicBezTo>
                  <a:cubicBezTo>
                    <a:pt x="316" y="109"/>
                    <a:pt x="317" y="111"/>
                    <a:pt x="317" y="115"/>
                  </a:cubicBezTo>
                  <a:cubicBezTo>
                    <a:pt x="317" y="118"/>
                    <a:pt x="317" y="120"/>
                    <a:pt x="315" y="122"/>
                  </a:cubicBezTo>
                  <a:cubicBezTo>
                    <a:pt x="313" y="124"/>
                    <a:pt x="311" y="124"/>
                    <a:pt x="309" y="126"/>
                  </a:cubicBezTo>
                  <a:cubicBezTo>
                    <a:pt x="305" y="129"/>
                    <a:pt x="302" y="129"/>
                    <a:pt x="297" y="130"/>
                  </a:cubicBezTo>
                  <a:cubicBezTo>
                    <a:pt x="292" y="130"/>
                    <a:pt x="290" y="133"/>
                    <a:pt x="285" y="133"/>
                  </a:cubicBezTo>
                  <a:cubicBezTo>
                    <a:pt x="283" y="133"/>
                    <a:pt x="282" y="133"/>
                    <a:pt x="281" y="132"/>
                  </a:cubicBezTo>
                  <a:cubicBezTo>
                    <a:pt x="278" y="131"/>
                    <a:pt x="278" y="129"/>
                    <a:pt x="275" y="127"/>
                  </a:cubicBezTo>
                  <a:cubicBezTo>
                    <a:pt x="273" y="131"/>
                    <a:pt x="272" y="134"/>
                    <a:pt x="269" y="137"/>
                  </a:cubicBezTo>
                  <a:cubicBezTo>
                    <a:pt x="267" y="138"/>
                    <a:pt x="266" y="139"/>
                    <a:pt x="264" y="139"/>
                  </a:cubicBezTo>
                  <a:cubicBezTo>
                    <a:pt x="259" y="139"/>
                    <a:pt x="260" y="133"/>
                    <a:pt x="258" y="128"/>
                  </a:cubicBezTo>
                  <a:cubicBezTo>
                    <a:pt x="252" y="130"/>
                    <a:pt x="250" y="134"/>
                    <a:pt x="244" y="138"/>
                  </a:cubicBezTo>
                  <a:cubicBezTo>
                    <a:pt x="242" y="139"/>
                    <a:pt x="241" y="141"/>
                    <a:pt x="238" y="141"/>
                  </a:cubicBezTo>
                  <a:cubicBezTo>
                    <a:pt x="237" y="141"/>
                    <a:pt x="237" y="141"/>
                    <a:pt x="236" y="141"/>
                  </a:cubicBezTo>
                  <a:cubicBezTo>
                    <a:pt x="236" y="138"/>
                    <a:pt x="237" y="136"/>
                    <a:pt x="236" y="133"/>
                  </a:cubicBezTo>
                  <a:cubicBezTo>
                    <a:pt x="233" y="134"/>
                    <a:pt x="232" y="135"/>
                    <a:pt x="228" y="136"/>
                  </a:cubicBezTo>
                  <a:cubicBezTo>
                    <a:pt x="224" y="139"/>
                    <a:pt x="222" y="141"/>
                    <a:pt x="218" y="143"/>
                  </a:cubicBezTo>
                  <a:cubicBezTo>
                    <a:pt x="218" y="143"/>
                    <a:pt x="218" y="143"/>
                    <a:pt x="218" y="143"/>
                  </a:cubicBezTo>
                  <a:cubicBezTo>
                    <a:pt x="215" y="139"/>
                    <a:pt x="213" y="136"/>
                    <a:pt x="208" y="136"/>
                  </a:cubicBezTo>
                  <a:cubicBezTo>
                    <a:pt x="204" y="136"/>
                    <a:pt x="199" y="136"/>
                    <a:pt x="196" y="139"/>
                  </a:cubicBezTo>
                  <a:cubicBezTo>
                    <a:pt x="195" y="140"/>
                    <a:pt x="195" y="143"/>
                    <a:pt x="194" y="14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32"/>
            <p:cNvSpPr>
              <a:spLocks/>
            </p:cNvSpPr>
            <p:nvPr/>
          </p:nvSpPr>
          <p:spPr bwMode="auto">
            <a:xfrm>
              <a:off x="5961063" y="3414713"/>
              <a:ext cx="77788" cy="79375"/>
            </a:xfrm>
            <a:custGeom>
              <a:avLst/>
              <a:gdLst/>
              <a:ahLst/>
              <a:cxnLst>
                <a:cxn ang="0">
                  <a:pos x="15" y="0"/>
                </a:cxn>
                <a:cxn ang="0">
                  <a:pos x="21" y="5"/>
                </a:cxn>
                <a:cxn ang="0">
                  <a:pos x="29" y="8"/>
                </a:cxn>
                <a:cxn ang="0">
                  <a:pos x="35" y="13"/>
                </a:cxn>
                <a:cxn ang="0">
                  <a:pos x="39" y="16"/>
                </a:cxn>
                <a:cxn ang="0">
                  <a:pos x="40" y="20"/>
                </a:cxn>
                <a:cxn ang="0">
                  <a:pos x="44" y="30"/>
                </a:cxn>
                <a:cxn ang="0">
                  <a:pos x="43" y="32"/>
                </a:cxn>
                <a:cxn ang="0">
                  <a:pos x="35" y="36"/>
                </a:cxn>
                <a:cxn ang="0">
                  <a:pos x="25" y="39"/>
                </a:cxn>
                <a:cxn ang="0">
                  <a:pos x="12" y="44"/>
                </a:cxn>
                <a:cxn ang="0">
                  <a:pos x="12" y="44"/>
                </a:cxn>
                <a:cxn ang="0">
                  <a:pos x="6" y="37"/>
                </a:cxn>
                <a:cxn ang="0">
                  <a:pos x="0" y="26"/>
                </a:cxn>
                <a:cxn ang="0">
                  <a:pos x="0" y="26"/>
                </a:cxn>
                <a:cxn ang="0">
                  <a:pos x="4" y="18"/>
                </a:cxn>
                <a:cxn ang="0">
                  <a:pos x="15" y="0"/>
                </a:cxn>
              </a:cxnLst>
              <a:rect l="0" t="0" r="r" b="b"/>
              <a:pathLst>
                <a:path w="44" h="44">
                  <a:moveTo>
                    <a:pt x="15" y="0"/>
                  </a:moveTo>
                  <a:cubicBezTo>
                    <a:pt x="17" y="2"/>
                    <a:pt x="18" y="4"/>
                    <a:pt x="21" y="5"/>
                  </a:cubicBezTo>
                  <a:cubicBezTo>
                    <a:pt x="24" y="6"/>
                    <a:pt x="26" y="6"/>
                    <a:pt x="29" y="8"/>
                  </a:cubicBezTo>
                  <a:cubicBezTo>
                    <a:pt x="32" y="9"/>
                    <a:pt x="33" y="11"/>
                    <a:pt x="35" y="13"/>
                  </a:cubicBezTo>
                  <a:cubicBezTo>
                    <a:pt x="37" y="14"/>
                    <a:pt x="39" y="15"/>
                    <a:pt x="39" y="16"/>
                  </a:cubicBezTo>
                  <a:cubicBezTo>
                    <a:pt x="40" y="18"/>
                    <a:pt x="39" y="19"/>
                    <a:pt x="40" y="20"/>
                  </a:cubicBezTo>
                  <a:cubicBezTo>
                    <a:pt x="41" y="24"/>
                    <a:pt x="44" y="26"/>
                    <a:pt x="44" y="30"/>
                  </a:cubicBezTo>
                  <a:cubicBezTo>
                    <a:pt x="44" y="31"/>
                    <a:pt x="43" y="32"/>
                    <a:pt x="43" y="32"/>
                  </a:cubicBezTo>
                  <a:cubicBezTo>
                    <a:pt x="41" y="36"/>
                    <a:pt x="38" y="35"/>
                    <a:pt x="35" y="36"/>
                  </a:cubicBezTo>
                  <a:cubicBezTo>
                    <a:pt x="31" y="38"/>
                    <a:pt x="29" y="39"/>
                    <a:pt x="25" y="39"/>
                  </a:cubicBezTo>
                  <a:cubicBezTo>
                    <a:pt x="19" y="40"/>
                    <a:pt x="15" y="42"/>
                    <a:pt x="12" y="44"/>
                  </a:cubicBezTo>
                  <a:cubicBezTo>
                    <a:pt x="12" y="44"/>
                    <a:pt x="12" y="44"/>
                    <a:pt x="12" y="44"/>
                  </a:cubicBezTo>
                  <a:cubicBezTo>
                    <a:pt x="10" y="41"/>
                    <a:pt x="8" y="40"/>
                    <a:pt x="6" y="37"/>
                  </a:cubicBezTo>
                  <a:cubicBezTo>
                    <a:pt x="3" y="33"/>
                    <a:pt x="3" y="31"/>
                    <a:pt x="0" y="26"/>
                  </a:cubicBezTo>
                  <a:cubicBezTo>
                    <a:pt x="0" y="26"/>
                    <a:pt x="0" y="26"/>
                    <a:pt x="0" y="26"/>
                  </a:cubicBezTo>
                  <a:cubicBezTo>
                    <a:pt x="2" y="24"/>
                    <a:pt x="3" y="21"/>
                    <a:pt x="4" y="18"/>
                  </a:cubicBezTo>
                  <a:cubicBezTo>
                    <a:pt x="8" y="12"/>
                    <a:pt x="10" y="7"/>
                    <a:pt x="15" y="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33"/>
            <p:cNvSpPr>
              <a:spLocks/>
            </p:cNvSpPr>
            <p:nvPr/>
          </p:nvSpPr>
          <p:spPr bwMode="auto">
            <a:xfrm>
              <a:off x="5375276" y="4232275"/>
              <a:ext cx="42863" cy="20638"/>
            </a:xfrm>
            <a:custGeom>
              <a:avLst/>
              <a:gdLst/>
              <a:ahLst/>
              <a:cxnLst>
                <a:cxn ang="0">
                  <a:pos x="24" y="7"/>
                </a:cxn>
                <a:cxn ang="0">
                  <a:pos x="23" y="7"/>
                </a:cxn>
                <a:cxn ang="0">
                  <a:pos x="13" y="12"/>
                </a:cxn>
                <a:cxn ang="0">
                  <a:pos x="7" y="10"/>
                </a:cxn>
                <a:cxn ang="0">
                  <a:pos x="0" y="8"/>
                </a:cxn>
                <a:cxn ang="0">
                  <a:pos x="0" y="8"/>
                </a:cxn>
                <a:cxn ang="0">
                  <a:pos x="2" y="3"/>
                </a:cxn>
                <a:cxn ang="0">
                  <a:pos x="14" y="0"/>
                </a:cxn>
                <a:cxn ang="0">
                  <a:pos x="24" y="7"/>
                </a:cxn>
              </a:cxnLst>
              <a:rect l="0" t="0" r="r" b="b"/>
              <a:pathLst>
                <a:path w="24" h="12">
                  <a:moveTo>
                    <a:pt x="24" y="7"/>
                  </a:moveTo>
                  <a:cubicBezTo>
                    <a:pt x="24" y="7"/>
                    <a:pt x="23" y="7"/>
                    <a:pt x="23" y="7"/>
                  </a:cubicBezTo>
                  <a:cubicBezTo>
                    <a:pt x="19" y="9"/>
                    <a:pt x="17" y="12"/>
                    <a:pt x="13" y="12"/>
                  </a:cubicBezTo>
                  <a:cubicBezTo>
                    <a:pt x="10" y="12"/>
                    <a:pt x="9" y="11"/>
                    <a:pt x="7" y="10"/>
                  </a:cubicBezTo>
                  <a:cubicBezTo>
                    <a:pt x="4" y="10"/>
                    <a:pt x="2" y="9"/>
                    <a:pt x="0" y="8"/>
                  </a:cubicBezTo>
                  <a:cubicBezTo>
                    <a:pt x="0" y="8"/>
                    <a:pt x="0" y="8"/>
                    <a:pt x="0" y="8"/>
                  </a:cubicBezTo>
                  <a:cubicBezTo>
                    <a:pt x="1" y="7"/>
                    <a:pt x="1" y="4"/>
                    <a:pt x="2" y="3"/>
                  </a:cubicBezTo>
                  <a:cubicBezTo>
                    <a:pt x="5" y="0"/>
                    <a:pt x="10" y="0"/>
                    <a:pt x="14" y="0"/>
                  </a:cubicBezTo>
                  <a:cubicBezTo>
                    <a:pt x="19" y="0"/>
                    <a:pt x="21" y="3"/>
                    <a:pt x="24" y="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34"/>
            <p:cNvSpPr>
              <a:spLocks/>
            </p:cNvSpPr>
            <p:nvPr/>
          </p:nvSpPr>
          <p:spPr bwMode="auto">
            <a:xfrm>
              <a:off x="4941888" y="4473575"/>
              <a:ext cx="192088" cy="155575"/>
            </a:xfrm>
            <a:custGeom>
              <a:avLst/>
              <a:gdLst/>
              <a:ahLst/>
              <a:cxnLst>
                <a:cxn ang="0">
                  <a:pos x="58" y="6"/>
                </a:cxn>
                <a:cxn ang="0">
                  <a:pos x="50" y="3"/>
                </a:cxn>
                <a:cxn ang="0">
                  <a:pos x="46" y="5"/>
                </a:cxn>
                <a:cxn ang="0">
                  <a:pos x="45" y="7"/>
                </a:cxn>
                <a:cxn ang="0">
                  <a:pos x="41" y="9"/>
                </a:cxn>
                <a:cxn ang="0">
                  <a:pos x="37" y="10"/>
                </a:cxn>
                <a:cxn ang="0">
                  <a:pos x="35" y="8"/>
                </a:cxn>
                <a:cxn ang="0">
                  <a:pos x="29" y="6"/>
                </a:cxn>
                <a:cxn ang="0">
                  <a:pos x="27" y="7"/>
                </a:cxn>
                <a:cxn ang="0">
                  <a:pos x="32" y="13"/>
                </a:cxn>
                <a:cxn ang="0">
                  <a:pos x="25" y="17"/>
                </a:cxn>
                <a:cxn ang="0">
                  <a:pos x="15" y="27"/>
                </a:cxn>
                <a:cxn ang="0">
                  <a:pos x="9" y="32"/>
                </a:cxn>
                <a:cxn ang="0">
                  <a:pos x="0" y="42"/>
                </a:cxn>
                <a:cxn ang="0">
                  <a:pos x="4" y="52"/>
                </a:cxn>
                <a:cxn ang="0">
                  <a:pos x="4" y="65"/>
                </a:cxn>
                <a:cxn ang="0">
                  <a:pos x="16" y="78"/>
                </a:cxn>
                <a:cxn ang="0">
                  <a:pos x="33" y="87"/>
                </a:cxn>
                <a:cxn ang="0">
                  <a:pos x="40" y="84"/>
                </a:cxn>
                <a:cxn ang="0">
                  <a:pos x="48" y="80"/>
                </a:cxn>
                <a:cxn ang="0">
                  <a:pos x="59" y="78"/>
                </a:cxn>
                <a:cxn ang="0">
                  <a:pos x="63" y="76"/>
                </a:cxn>
                <a:cxn ang="0">
                  <a:pos x="75" y="72"/>
                </a:cxn>
                <a:cxn ang="0">
                  <a:pos x="83" y="70"/>
                </a:cxn>
                <a:cxn ang="0">
                  <a:pos x="86" y="63"/>
                </a:cxn>
                <a:cxn ang="0">
                  <a:pos x="88" y="51"/>
                </a:cxn>
                <a:cxn ang="0">
                  <a:pos x="89" y="45"/>
                </a:cxn>
                <a:cxn ang="0">
                  <a:pos x="93" y="35"/>
                </a:cxn>
                <a:cxn ang="0">
                  <a:pos x="102" y="20"/>
                </a:cxn>
                <a:cxn ang="0">
                  <a:pos x="107" y="9"/>
                </a:cxn>
                <a:cxn ang="0">
                  <a:pos x="103" y="4"/>
                </a:cxn>
                <a:cxn ang="0">
                  <a:pos x="97" y="0"/>
                </a:cxn>
                <a:cxn ang="0">
                  <a:pos x="93" y="4"/>
                </a:cxn>
                <a:cxn ang="0">
                  <a:pos x="84" y="7"/>
                </a:cxn>
                <a:cxn ang="0">
                  <a:pos x="67" y="2"/>
                </a:cxn>
                <a:cxn ang="0">
                  <a:pos x="64" y="4"/>
                </a:cxn>
                <a:cxn ang="0">
                  <a:pos x="62" y="4"/>
                </a:cxn>
                <a:cxn ang="0">
                  <a:pos x="58" y="6"/>
                </a:cxn>
              </a:cxnLst>
              <a:rect l="0" t="0" r="r" b="b"/>
              <a:pathLst>
                <a:path w="107" h="87">
                  <a:moveTo>
                    <a:pt x="58" y="6"/>
                  </a:moveTo>
                  <a:cubicBezTo>
                    <a:pt x="55" y="6"/>
                    <a:pt x="53" y="3"/>
                    <a:pt x="50" y="3"/>
                  </a:cubicBezTo>
                  <a:cubicBezTo>
                    <a:pt x="48" y="3"/>
                    <a:pt x="47" y="4"/>
                    <a:pt x="46" y="5"/>
                  </a:cubicBezTo>
                  <a:cubicBezTo>
                    <a:pt x="45" y="6"/>
                    <a:pt x="45" y="7"/>
                    <a:pt x="45" y="7"/>
                  </a:cubicBezTo>
                  <a:cubicBezTo>
                    <a:pt x="44" y="8"/>
                    <a:pt x="42" y="8"/>
                    <a:pt x="41" y="9"/>
                  </a:cubicBezTo>
                  <a:cubicBezTo>
                    <a:pt x="39" y="10"/>
                    <a:pt x="38" y="10"/>
                    <a:pt x="37" y="10"/>
                  </a:cubicBezTo>
                  <a:cubicBezTo>
                    <a:pt x="36" y="10"/>
                    <a:pt x="36" y="9"/>
                    <a:pt x="35" y="8"/>
                  </a:cubicBezTo>
                  <a:cubicBezTo>
                    <a:pt x="33" y="7"/>
                    <a:pt x="32" y="7"/>
                    <a:pt x="29" y="6"/>
                  </a:cubicBezTo>
                  <a:cubicBezTo>
                    <a:pt x="27" y="7"/>
                    <a:pt x="27" y="7"/>
                    <a:pt x="27" y="7"/>
                  </a:cubicBezTo>
                  <a:cubicBezTo>
                    <a:pt x="29" y="9"/>
                    <a:pt x="31" y="11"/>
                    <a:pt x="32" y="13"/>
                  </a:cubicBezTo>
                  <a:cubicBezTo>
                    <a:pt x="29" y="14"/>
                    <a:pt x="28" y="15"/>
                    <a:pt x="25" y="17"/>
                  </a:cubicBezTo>
                  <a:cubicBezTo>
                    <a:pt x="20" y="19"/>
                    <a:pt x="19" y="23"/>
                    <a:pt x="15" y="27"/>
                  </a:cubicBezTo>
                  <a:cubicBezTo>
                    <a:pt x="13" y="29"/>
                    <a:pt x="12" y="31"/>
                    <a:pt x="9" y="32"/>
                  </a:cubicBezTo>
                  <a:cubicBezTo>
                    <a:pt x="5" y="34"/>
                    <a:pt x="0" y="37"/>
                    <a:pt x="0" y="42"/>
                  </a:cubicBezTo>
                  <a:cubicBezTo>
                    <a:pt x="0" y="46"/>
                    <a:pt x="4" y="48"/>
                    <a:pt x="4" y="52"/>
                  </a:cubicBezTo>
                  <a:cubicBezTo>
                    <a:pt x="4" y="65"/>
                    <a:pt x="4" y="65"/>
                    <a:pt x="4" y="65"/>
                  </a:cubicBezTo>
                  <a:cubicBezTo>
                    <a:pt x="4" y="72"/>
                    <a:pt x="10" y="75"/>
                    <a:pt x="16" y="78"/>
                  </a:cubicBezTo>
                  <a:cubicBezTo>
                    <a:pt x="23" y="82"/>
                    <a:pt x="26" y="87"/>
                    <a:pt x="33" y="87"/>
                  </a:cubicBezTo>
                  <a:cubicBezTo>
                    <a:pt x="36" y="87"/>
                    <a:pt x="38" y="85"/>
                    <a:pt x="40" y="84"/>
                  </a:cubicBezTo>
                  <a:cubicBezTo>
                    <a:pt x="43" y="82"/>
                    <a:pt x="45" y="81"/>
                    <a:pt x="48" y="80"/>
                  </a:cubicBezTo>
                  <a:cubicBezTo>
                    <a:pt x="52" y="79"/>
                    <a:pt x="55" y="80"/>
                    <a:pt x="59" y="78"/>
                  </a:cubicBezTo>
                  <a:cubicBezTo>
                    <a:pt x="60" y="78"/>
                    <a:pt x="61" y="77"/>
                    <a:pt x="63" y="76"/>
                  </a:cubicBezTo>
                  <a:cubicBezTo>
                    <a:pt x="67" y="74"/>
                    <a:pt x="70" y="73"/>
                    <a:pt x="75" y="72"/>
                  </a:cubicBezTo>
                  <a:cubicBezTo>
                    <a:pt x="78" y="71"/>
                    <a:pt x="80" y="72"/>
                    <a:pt x="83" y="70"/>
                  </a:cubicBezTo>
                  <a:cubicBezTo>
                    <a:pt x="85" y="68"/>
                    <a:pt x="85" y="66"/>
                    <a:pt x="86" y="63"/>
                  </a:cubicBezTo>
                  <a:cubicBezTo>
                    <a:pt x="87" y="59"/>
                    <a:pt x="88" y="56"/>
                    <a:pt x="88" y="51"/>
                  </a:cubicBezTo>
                  <a:cubicBezTo>
                    <a:pt x="89" y="49"/>
                    <a:pt x="88" y="48"/>
                    <a:pt x="89" y="45"/>
                  </a:cubicBezTo>
                  <a:cubicBezTo>
                    <a:pt x="90" y="41"/>
                    <a:pt x="91" y="39"/>
                    <a:pt x="93" y="35"/>
                  </a:cubicBezTo>
                  <a:cubicBezTo>
                    <a:pt x="95" y="29"/>
                    <a:pt x="98" y="26"/>
                    <a:pt x="102" y="20"/>
                  </a:cubicBezTo>
                  <a:cubicBezTo>
                    <a:pt x="104" y="16"/>
                    <a:pt x="107" y="14"/>
                    <a:pt x="107" y="9"/>
                  </a:cubicBezTo>
                  <a:cubicBezTo>
                    <a:pt x="107" y="7"/>
                    <a:pt x="105" y="6"/>
                    <a:pt x="103" y="4"/>
                  </a:cubicBezTo>
                  <a:cubicBezTo>
                    <a:pt x="102" y="2"/>
                    <a:pt x="100" y="0"/>
                    <a:pt x="97" y="0"/>
                  </a:cubicBezTo>
                  <a:cubicBezTo>
                    <a:pt x="95" y="0"/>
                    <a:pt x="95" y="3"/>
                    <a:pt x="93" y="4"/>
                  </a:cubicBezTo>
                  <a:cubicBezTo>
                    <a:pt x="90" y="6"/>
                    <a:pt x="88" y="7"/>
                    <a:pt x="84" y="7"/>
                  </a:cubicBezTo>
                  <a:cubicBezTo>
                    <a:pt x="77" y="7"/>
                    <a:pt x="74" y="2"/>
                    <a:pt x="67" y="2"/>
                  </a:cubicBezTo>
                  <a:cubicBezTo>
                    <a:pt x="66" y="2"/>
                    <a:pt x="65" y="4"/>
                    <a:pt x="64" y="4"/>
                  </a:cubicBezTo>
                  <a:cubicBezTo>
                    <a:pt x="63" y="5"/>
                    <a:pt x="62" y="4"/>
                    <a:pt x="62" y="4"/>
                  </a:cubicBezTo>
                  <a:cubicBezTo>
                    <a:pt x="60" y="5"/>
                    <a:pt x="59" y="6"/>
                    <a:pt x="58"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35"/>
            <p:cNvSpPr>
              <a:spLocks/>
            </p:cNvSpPr>
            <p:nvPr/>
          </p:nvSpPr>
          <p:spPr bwMode="auto">
            <a:xfrm>
              <a:off x="3360738" y="2622550"/>
              <a:ext cx="1112838" cy="785813"/>
            </a:xfrm>
            <a:custGeom>
              <a:avLst/>
              <a:gdLst/>
              <a:ahLst/>
              <a:cxnLst>
                <a:cxn ang="0">
                  <a:pos x="195" y="4"/>
                </a:cxn>
                <a:cxn ang="0">
                  <a:pos x="242" y="1"/>
                </a:cxn>
                <a:cxn ang="0">
                  <a:pos x="283" y="21"/>
                </a:cxn>
                <a:cxn ang="0">
                  <a:pos x="318" y="45"/>
                </a:cxn>
                <a:cxn ang="0">
                  <a:pos x="348" y="56"/>
                </a:cxn>
                <a:cxn ang="0">
                  <a:pos x="348" y="15"/>
                </a:cxn>
                <a:cxn ang="0">
                  <a:pos x="370" y="14"/>
                </a:cxn>
                <a:cxn ang="0">
                  <a:pos x="399" y="29"/>
                </a:cxn>
                <a:cxn ang="0">
                  <a:pos x="435" y="15"/>
                </a:cxn>
                <a:cxn ang="0">
                  <a:pos x="463" y="44"/>
                </a:cxn>
                <a:cxn ang="0">
                  <a:pos x="495" y="58"/>
                </a:cxn>
                <a:cxn ang="0">
                  <a:pos x="529" y="83"/>
                </a:cxn>
                <a:cxn ang="0">
                  <a:pos x="578" y="97"/>
                </a:cxn>
                <a:cxn ang="0">
                  <a:pos x="599" y="124"/>
                </a:cxn>
                <a:cxn ang="0">
                  <a:pos x="622" y="181"/>
                </a:cxn>
                <a:cxn ang="0">
                  <a:pos x="608" y="215"/>
                </a:cxn>
                <a:cxn ang="0">
                  <a:pos x="591" y="230"/>
                </a:cxn>
                <a:cxn ang="0">
                  <a:pos x="573" y="264"/>
                </a:cxn>
                <a:cxn ang="0">
                  <a:pos x="586" y="284"/>
                </a:cxn>
                <a:cxn ang="0">
                  <a:pos x="556" y="296"/>
                </a:cxn>
                <a:cxn ang="0">
                  <a:pos x="526" y="290"/>
                </a:cxn>
                <a:cxn ang="0">
                  <a:pos x="539" y="327"/>
                </a:cxn>
                <a:cxn ang="0">
                  <a:pos x="561" y="341"/>
                </a:cxn>
                <a:cxn ang="0">
                  <a:pos x="566" y="354"/>
                </a:cxn>
                <a:cxn ang="0">
                  <a:pos x="536" y="361"/>
                </a:cxn>
                <a:cxn ang="0">
                  <a:pos x="534" y="378"/>
                </a:cxn>
                <a:cxn ang="0">
                  <a:pos x="515" y="389"/>
                </a:cxn>
                <a:cxn ang="0">
                  <a:pos x="493" y="379"/>
                </a:cxn>
                <a:cxn ang="0">
                  <a:pos x="472" y="367"/>
                </a:cxn>
                <a:cxn ang="0">
                  <a:pos x="448" y="363"/>
                </a:cxn>
                <a:cxn ang="0">
                  <a:pos x="420" y="324"/>
                </a:cxn>
                <a:cxn ang="0">
                  <a:pos x="396" y="307"/>
                </a:cxn>
                <a:cxn ang="0">
                  <a:pos x="366" y="316"/>
                </a:cxn>
                <a:cxn ang="0">
                  <a:pos x="369" y="357"/>
                </a:cxn>
                <a:cxn ang="0">
                  <a:pos x="372" y="379"/>
                </a:cxn>
                <a:cxn ang="0">
                  <a:pos x="363" y="395"/>
                </a:cxn>
                <a:cxn ang="0">
                  <a:pos x="345" y="416"/>
                </a:cxn>
                <a:cxn ang="0">
                  <a:pos x="330" y="431"/>
                </a:cxn>
                <a:cxn ang="0">
                  <a:pos x="310" y="432"/>
                </a:cxn>
                <a:cxn ang="0">
                  <a:pos x="287" y="429"/>
                </a:cxn>
                <a:cxn ang="0">
                  <a:pos x="261" y="403"/>
                </a:cxn>
                <a:cxn ang="0">
                  <a:pos x="235" y="380"/>
                </a:cxn>
                <a:cxn ang="0">
                  <a:pos x="159" y="375"/>
                </a:cxn>
                <a:cxn ang="0">
                  <a:pos x="123" y="373"/>
                </a:cxn>
                <a:cxn ang="0">
                  <a:pos x="58" y="355"/>
                </a:cxn>
                <a:cxn ang="0">
                  <a:pos x="13" y="313"/>
                </a:cxn>
                <a:cxn ang="0">
                  <a:pos x="15" y="288"/>
                </a:cxn>
                <a:cxn ang="0">
                  <a:pos x="3" y="253"/>
                </a:cxn>
                <a:cxn ang="0">
                  <a:pos x="12" y="224"/>
                </a:cxn>
                <a:cxn ang="0">
                  <a:pos x="6" y="202"/>
                </a:cxn>
                <a:cxn ang="0">
                  <a:pos x="7" y="192"/>
                </a:cxn>
                <a:cxn ang="0">
                  <a:pos x="36" y="182"/>
                </a:cxn>
                <a:cxn ang="0">
                  <a:pos x="65" y="191"/>
                </a:cxn>
                <a:cxn ang="0">
                  <a:pos x="69" y="164"/>
                </a:cxn>
                <a:cxn ang="0">
                  <a:pos x="64" y="144"/>
                </a:cxn>
                <a:cxn ang="0">
                  <a:pos x="73" y="115"/>
                </a:cxn>
                <a:cxn ang="0">
                  <a:pos x="47" y="95"/>
                </a:cxn>
                <a:cxn ang="0">
                  <a:pos x="35" y="51"/>
                </a:cxn>
                <a:cxn ang="0">
                  <a:pos x="67" y="38"/>
                </a:cxn>
                <a:cxn ang="0">
                  <a:pos x="121" y="23"/>
                </a:cxn>
              </a:cxnLst>
              <a:rect l="0" t="0" r="r" b="b"/>
              <a:pathLst>
                <a:path w="622" h="439">
                  <a:moveTo>
                    <a:pt x="160" y="11"/>
                  </a:moveTo>
                  <a:cubicBezTo>
                    <a:pt x="164" y="10"/>
                    <a:pt x="168" y="9"/>
                    <a:pt x="172" y="8"/>
                  </a:cubicBezTo>
                  <a:cubicBezTo>
                    <a:pt x="177" y="8"/>
                    <a:pt x="180" y="7"/>
                    <a:pt x="184" y="6"/>
                  </a:cubicBezTo>
                  <a:cubicBezTo>
                    <a:pt x="188" y="6"/>
                    <a:pt x="191" y="5"/>
                    <a:pt x="195" y="4"/>
                  </a:cubicBezTo>
                  <a:cubicBezTo>
                    <a:pt x="200" y="3"/>
                    <a:pt x="203" y="4"/>
                    <a:pt x="209" y="4"/>
                  </a:cubicBezTo>
                  <a:cubicBezTo>
                    <a:pt x="217" y="3"/>
                    <a:pt x="221" y="0"/>
                    <a:pt x="229" y="0"/>
                  </a:cubicBezTo>
                  <a:cubicBezTo>
                    <a:pt x="232" y="0"/>
                    <a:pt x="233" y="1"/>
                    <a:pt x="236" y="1"/>
                  </a:cubicBezTo>
                  <a:cubicBezTo>
                    <a:pt x="238" y="2"/>
                    <a:pt x="240" y="1"/>
                    <a:pt x="242" y="1"/>
                  </a:cubicBezTo>
                  <a:cubicBezTo>
                    <a:pt x="246" y="2"/>
                    <a:pt x="247" y="4"/>
                    <a:pt x="250" y="5"/>
                  </a:cubicBezTo>
                  <a:cubicBezTo>
                    <a:pt x="254" y="6"/>
                    <a:pt x="257" y="7"/>
                    <a:pt x="261" y="7"/>
                  </a:cubicBezTo>
                  <a:cubicBezTo>
                    <a:pt x="269" y="9"/>
                    <a:pt x="273" y="13"/>
                    <a:pt x="279" y="18"/>
                  </a:cubicBezTo>
                  <a:cubicBezTo>
                    <a:pt x="280" y="19"/>
                    <a:pt x="281" y="20"/>
                    <a:pt x="283" y="21"/>
                  </a:cubicBezTo>
                  <a:cubicBezTo>
                    <a:pt x="285" y="24"/>
                    <a:pt x="287" y="26"/>
                    <a:pt x="290" y="28"/>
                  </a:cubicBezTo>
                  <a:cubicBezTo>
                    <a:pt x="294" y="30"/>
                    <a:pt x="296" y="31"/>
                    <a:pt x="300" y="34"/>
                  </a:cubicBezTo>
                  <a:cubicBezTo>
                    <a:pt x="302" y="36"/>
                    <a:pt x="302" y="38"/>
                    <a:pt x="304" y="40"/>
                  </a:cubicBezTo>
                  <a:cubicBezTo>
                    <a:pt x="308" y="45"/>
                    <a:pt x="313" y="44"/>
                    <a:pt x="318" y="45"/>
                  </a:cubicBezTo>
                  <a:cubicBezTo>
                    <a:pt x="322" y="46"/>
                    <a:pt x="323" y="49"/>
                    <a:pt x="326" y="50"/>
                  </a:cubicBezTo>
                  <a:cubicBezTo>
                    <a:pt x="331" y="53"/>
                    <a:pt x="334" y="54"/>
                    <a:pt x="338" y="56"/>
                  </a:cubicBezTo>
                  <a:cubicBezTo>
                    <a:pt x="341" y="58"/>
                    <a:pt x="343" y="60"/>
                    <a:pt x="346" y="61"/>
                  </a:cubicBezTo>
                  <a:cubicBezTo>
                    <a:pt x="347" y="59"/>
                    <a:pt x="348" y="58"/>
                    <a:pt x="348" y="56"/>
                  </a:cubicBezTo>
                  <a:cubicBezTo>
                    <a:pt x="348" y="54"/>
                    <a:pt x="347" y="53"/>
                    <a:pt x="347" y="51"/>
                  </a:cubicBezTo>
                  <a:cubicBezTo>
                    <a:pt x="347" y="46"/>
                    <a:pt x="346" y="43"/>
                    <a:pt x="346" y="38"/>
                  </a:cubicBezTo>
                  <a:cubicBezTo>
                    <a:pt x="346" y="32"/>
                    <a:pt x="348" y="28"/>
                    <a:pt x="348" y="21"/>
                  </a:cubicBezTo>
                  <a:cubicBezTo>
                    <a:pt x="349" y="19"/>
                    <a:pt x="348" y="18"/>
                    <a:pt x="348" y="15"/>
                  </a:cubicBezTo>
                  <a:cubicBezTo>
                    <a:pt x="348" y="14"/>
                    <a:pt x="348" y="13"/>
                    <a:pt x="349" y="11"/>
                  </a:cubicBezTo>
                  <a:cubicBezTo>
                    <a:pt x="351" y="9"/>
                    <a:pt x="354" y="10"/>
                    <a:pt x="357" y="9"/>
                  </a:cubicBezTo>
                  <a:cubicBezTo>
                    <a:pt x="360" y="9"/>
                    <a:pt x="361" y="8"/>
                    <a:pt x="363" y="8"/>
                  </a:cubicBezTo>
                  <a:cubicBezTo>
                    <a:pt x="367" y="8"/>
                    <a:pt x="368" y="12"/>
                    <a:pt x="370" y="14"/>
                  </a:cubicBezTo>
                  <a:cubicBezTo>
                    <a:pt x="372" y="16"/>
                    <a:pt x="373" y="16"/>
                    <a:pt x="375" y="17"/>
                  </a:cubicBezTo>
                  <a:cubicBezTo>
                    <a:pt x="377" y="19"/>
                    <a:pt x="378" y="21"/>
                    <a:pt x="381" y="22"/>
                  </a:cubicBezTo>
                  <a:cubicBezTo>
                    <a:pt x="384" y="24"/>
                    <a:pt x="386" y="25"/>
                    <a:pt x="389" y="26"/>
                  </a:cubicBezTo>
                  <a:cubicBezTo>
                    <a:pt x="393" y="27"/>
                    <a:pt x="395" y="29"/>
                    <a:pt x="399" y="29"/>
                  </a:cubicBezTo>
                  <a:cubicBezTo>
                    <a:pt x="401" y="29"/>
                    <a:pt x="401" y="27"/>
                    <a:pt x="402" y="25"/>
                  </a:cubicBezTo>
                  <a:cubicBezTo>
                    <a:pt x="405" y="23"/>
                    <a:pt x="406" y="21"/>
                    <a:pt x="409" y="21"/>
                  </a:cubicBezTo>
                  <a:cubicBezTo>
                    <a:pt x="414" y="21"/>
                    <a:pt x="416" y="23"/>
                    <a:pt x="421" y="23"/>
                  </a:cubicBezTo>
                  <a:cubicBezTo>
                    <a:pt x="427" y="23"/>
                    <a:pt x="428" y="15"/>
                    <a:pt x="435" y="15"/>
                  </a:cubicBezTo>
                  <a:cubicBezTo>
                    <a:pt x="437" y="15"/>
                    <a:pt x="437" y="17"/>
                    <a:pt x="438" y="18"/>
                  </a:cubicBezTo>
                  <a:cubicBezTo>
                    <a:pt x="439" y="20"/>
                    <a:pt x="440" y="21"/>
                    <a:pt x="441" y="22"/>
                  </a:cubicBezTo>
                  <a:cubicBezTo>
                    <a:pt x="444" y="25"/>
                    <a:pt x="446" y="26"/>
                    <a:pt x="449" y="29"/>
                  </a:cubicBezTo>
                  <a:cubicBezTo>
                    <a:pt x="455" y="34"/>
                    <a:pt x="457" y="39"/>
                    <a:pt x="463" y="44"/>
                  </a:cubicBezTo>
                  <a:cubicBezTo>
                    <a:pt x="468" y="48"/>
                    <a:pt x="470" y="51"/>
                    <a:pt x="475" y="54"/>
                  </a:cubicBezTo>
                  <a:cubicBezTo>
                    <a:pt x="478" y="56"/>
                    <a:pt x="479" y="57"/>
                    <a:pt x="482" y="58"/>
                  </a:cubicBezTo>
                  <a:cubicBezTo>
                    <a:pt x="487" y="61"/>
                    <a:pt x="488" y="65"/>
                    <a:pt x="494" y="66"/>
                  </a:cubicBezTo>
                  <a:cubicBezTo>
                    <a:pt x="495" y="63"/>
                    <a:pt x="495" y="61"/>
                    <a:pt x="495" y="58"/>
                  </a:cubicBezTo>
                  <a:cubicBezTo>
                    <a:pt x="499" y="62"/>
                    <a:pt x="500" y="64"/>
                    <a:pt x="504" y="66"/>
                  </a:cubicBezTo>
                  <a:cubicBezTo>
                    <a:pt x="511" y="70"/>
                    <a:pt x="516" y="71"/>
                    <a:pt x="523" y="75"/>
                  </a:cubicBezTo>
                  <a:cubicBezTo>
                    <a:pt x="524" y="76"/>
                    <a:pt x="525" y="78"/>
                    <a:pt x="526" y="79"/>
                  </a:cubicBezTo>
                  <a:cubicBezTo>
                    <a:pt x="527" y="81"/>
                    <a:pt x="528" y="82"/>
                    <a:pt x="529" y="83"/>
                  </a:cubicBezTo>
                  <a:cubicBezTo>
                    <a:pt x="532" y="87"/>
                    <a:pt x="534" y="90"/>
                    <a:pt x="539" y="92"/>
                  </a:cubicBezTo>
                  <a:cubicBezTo>
                    <a:pt x="542" y="93"/>
                    <a:pt x="544" y="94"/>
                    <a:pt x="547" y="95"/>
                  </a:cubicBezTo>
                  <a:cubicBezTo>
                    <a:pt x="554" y="99"/>
                    <a:pt x="557" y="103"/>
                    <a:pt x="565" y="103"/>
                  </a:cubicBezTo>
                  <a:cubicBezTo>
                    <a:pt x="570" y="103"/>
                    <a:pt x="572" y="97"/>
                    <a:pt x="578" y="97"/>
                  </a:cubicBezTo>
                  <a:cubicBezTo>
                    <a:pt x="579" y="97"/>
                    <a:pt x="579" y="98"/>
                    <a:pt x="580" y="98"/>
                  </a:cubicBezTo>
                  <a:cubicBezTo>
                    <a:pt x="580" y="103"/>
                    <a:pt x="580" y="106"/>
                    <a:pt x="583" y="109"/>
                  </a:cubicBezTo>
                  <a:cubicBezTo>
                    <a:pt x="585" y="112"/>
                    <a:pt x="588" y="112"/>
                    <a:pt x="591" y="114"/>
                  </a:cubicBezTo>
                  <a:cubicBezTo>
                    <a:pt x="595" y="117"/>
                    <a:pt x="596" y="120"/>
                    <a:pt x="599" y="124"/>
                  </a:cubicBezTo>
                  <a:cubicBezTo>
                    <a:pt x="600" y="125"/>
                    <a:pt x="602" y="126"/>
                    <a:pt x="603" y="127"/>
                  </a:cubicBezTo>
                  <a:cubicBezTo>
                    <a:pt x="607" y="134"/>
                    <a:pt x="606" y="139"/>
                    <a:pt x="607" y="147"/>
                  </a:cubicBezTo>
                  <a:cubicBezTo>
                    <a:pt x="607" y="152"/>
                    <a:pt x="610" y="155"/>
                    <a:pt x="612" y="159"/>
                  </a:cubicBezTo>
                  <a:cubicBezTo>
                    <a:pt x="622" y="181"/>
                    <a:pt x="622" y="181"/>
                    <a:pt x="622" y="181"/>
                  </a:cubicBezTo>
                  <a:cubicBezTo>
                    <a:pt x="620" y="186"/>
                    <a:pt x="619" y="189"/>
                    <a:pt x="616" y="193"/>
                  </a:cubicBezTo>
                  <a:cubicBezTo>
                    <a:pt x="614" y="197"/>
                    <a:pt x="611" y="198"/>
                    <a:pt x="610" y="201"/>
                  </a:cubicBezTo>
                  <a:cubicBezTo>
                    <a:pt x="610" y="204"/>
                    <a:pt x="610" y="206"/>
                    <a:pt x="610" y="209"/>
                  </a:cubicBezTo>
                  <a:cubicBezTo>
                    <a:pt x="609" y="212"/>
                    <a:pt x="609" y="213"/>
                    <a:pt x="608" y="215"/>
                  </a:cubicBezTo>
                  <a:cubicBezTo>
                    <a:pt x="608" y="217"/>
                    <a:pt x="608" y="219"/>
                    <a:pt x="607" y="219"/>
                  </a:cubicBezTo>
                  <a:cubicBezTo>
                    <a:pt x="605" y="221"/>
                    <a:pt x="603" y="219"/>
                    <a:pt x="601" y="220"/>
                  </a:cubicBezTo>
                  <a:cubicBezTo>
                    <a:pt x="598" y="222"/>
                    <a:pt x="598" y="224"/>
                    <a:pt x="596" y="226"/>
                  </a:cubicBezTo>
                  <a:cubicBezTo>
                    <a:pt x="595" y="228"/>
                    <a:pt x="593" y="228"/>
                    <a:pt x="591" y="230"/>
                  </a:cubicBezTo>
                  <a:cubicBezTo>
                    <a:pt x="593" y="240"/>
                    <a:pt x="593" y="240"/>
                    <a:pt x="593" y="240"/>
                  </a:cubicBezTo>
                  <a:cubicBezTo>
                    <a:pt x="592" y="245"/>
                    <a:pt x="589" y="246"/>
                    <a:pt x="586" y="249"/>
                  </a:cubicBezTo>
                  <a:cubicBezTo>
                    <a:pt x="582" y="254"/>
                    <a:pt x="580" y="257"/>
                    <a:pt x="576" y="261"/>
                  </a:cubicBezTo>
                  <a:cubicBezTo>
                    <a:pt x="573" y="264"/>
                    <a:pt x="573" y="264"/>
                    <a:pt x="573" y="264"/>
                  </a:cubicBezTo>
                  <a:cubicBezTo>
                    <a:pt x="571" y="266"/>
                    <a:pt x="570" y="266"/>
                    <a:pt x="569" y="267"/>
                  </a:cubicBezTo>
                  <a:cubicBezTo>
                    <a:pt x="569" y="268"/>
                    <a:pt x="569" y="269"/>
                    <a:pt x="569" y="269"/>
                  </a:cubicBezTo>
                  <a:cubicBezTo>
                    <a:pt x="574" y="272"/>
                    <a:pt x="574" y="277"/>
                    <a:pt x="579" y="279"/>
                  </a:cubicBezTo>
                  <a:cubicBezTo>
                    <a:pt x="582" y="281"/>
                    <a:pt x="586" y="281"/>
                    <a:pt x="586" y="284"/>
                  </a:cubicBezTo>
                  <a:cubicBezTo>
                    <a:pt x="586" y="289"/>
                    <a:pt x="583" y="291"/>
                    <a:pt x="581" y="295"/>
                  </a:cubicBezTo>
                  <a:cubicBezTo>
                    <a:pt x="580" y="298"/>
                    <a:pt x="579" y="300"/>
                    <a:pt x="576" y="300"/>
                  </a:cubicBezTo>
                  <a:cubicBezTo>
                    <a:pt x="573" y="300"/>
                    <a:pt x="572" y="300"/>
                    <a:pt x="570" y="299"/>
                  </a:cubicBezTo>
                  <a:cubicBezTo>
                    <a:pt x="564" y="299"/>
                    <a:pt x="561" y="298"/>
                    <a:pt x="556" y="296"/>
                  </a:cubicBezTo>
                  <a:cubicBezTo>
                    <a:pt x="553" y="296"/>
                    <a:pt x="552" y="294"/>
                    <a:pt x="550" y="293"/>
                  </a:cubicBezTo>
                  <a:cubicBezTo>
                    <a:pt x="547" y="292"/>
                    <a:pt x="545" y="293"/>
                    <a:pt x="542" y="292"/>
                  </a:cubicBezTo>
                  <a:cubicBezTo>
                    <a:pt x="539" y="292"/>
                    <a:pt x="538" y="291"/>
                    <a:pt x="536" y="290"/>
                  </a:cubicBezTo>
                  <a:cubicBezTo>
                    <a:pt x="532" y="290"/>
                    <a:pt x="530" y="290"/>
                    <a:pt x="526" y="290"/>
                  </a:cubicBezTo>
                  <a:cubicBezTo>
                    <a:pt x="526" y="291"/>
                    <a:pt x="525" y="291"/>
                    <a:pt x="525" y="292"/>
                  </a:cubicBezTo>
                  <a:cubicBezTo>
                    <a:pt x="525" y="295"/>
                    <a:pt x="528" y="296"/>
                    <a:pt x="529" y="298"/>
                  </a:cubicBezTo>
                  <a:cubicBezTo>
                    <a:pt x="531" y="302"/>
                    <a:pt x="532" y="305"/>
                    <a:pt x="534" y="308"/>
                  </a:cubicBezTo>
                  <a:cubicBezTo>
                    <a:pt x="537" y="315"/>
                    <a:pt x="539" y="319"/>
                    <a:pt x="539" y="327"/>
                  </a:cubicBezTo>
                  <a:cubicBezTo>
                    <a:pt x="546" y="327"/>
                    <a:pt x="546" y="327"/>
                    <a:pt x="546" y="327"/>
                  </a:cubicBezTo>
                  <a:cubicBezTo>
                    <a:pt x="548" y="327"/>
                    <a:pt x="549" y="326"/>
                    <a:pt x="551" y="326"/>
                  </a:cubicBezTo>
                  <a:cubicBezTo>
                    <a:pt x="554" y="326"/>
                    <a:pt x="554" y="329"/>
                    <a:pt x="556" y="331"/>
                  </a:cubicBezTo>
                  <a:cubicBezTo>
                    <a:pt x="558" y="335"/>
                    <a:pt x="559" y="337"/>
                    <a:pt x="561" y="341"/>
                  </a:cubicBezTo>
                  <a:cubicBezTo>
                    <a:pt x="563" y="336"/>
                    <a:pt x="563" y="331"/>
                    <a:pt x="568" y="328"/>
                  </a:cubicBezTo>
                  <a:cubicBezTo>
                    <a:pt x="570" y="330"/>
                    <a:pt x="570" y="331"/>
                    <a:pt x="570" y="334"/>
                  </a:cubicBezTo>
                  <a:cubicBezTo>
                    <a:pt x="570" y="342"/>
                    <a:pt x="566" y="346"/>
                    <a:pt x="566" y="354"/>
                  </a:cubicBezTo>
                  <a:cubicBezTo>
                    <a:pt x="566" y="354"/>
                    <a:pt x="566" y="354"/>
                    <a:pt x="566" y="354"/>
                  </a:cubicBezTo>
                  <a:cubicBezTo>
                    <a:pt x="557" y="358"/>
                    <a:pt x="557" y="358"/>
                    <a:pt x="557" y="358"/>
                  </a:cubicBezTo>
                  <a:cubicBezTo>
                    <a:pt x="552" y="357"/>
                    <a:pt x="550" y="356"/>
                    <a:pt x="546" y="356"/>
                  </a:cubicBezTo>
                  <a:cubicBezTo>
                    <a:pt x="542" y="356"/>
                    <a:pt x="539" y="355"/>
                    <a:pt x="536" y="358"/>
                  </a:cubicBezTo>
                  <a:cubicBezTo>
                    <a:pt x="535" y="359"/>
                    <a:pt x="536" y="360"/>
                    <a:pt x="536" y="361"/>
                  </a:cubicBezTo>
                  <a:cubicBezTo>
                    <a:pt x="536" y="365"/>
                    <a:pt x="536" y="367"/>
                    <a:pt x="537" y="370"/>
                  </a:cubicBezTo>
                  <a:cubicBezTo>
                    <a:pt x="538" y="372"/>
                    <a:pt x="540" y="373"/>
                    <a:pt x="541" y="374"/>
                  </a:cubicBezTo>
                  <a:cubicBezTo>
                    <a:pt x="541" y="376"/>
                    <a:pt x="541" y="376"/>
                    <a:pt x="541" y="376"/>
                  </a:cubicBezTo>
                  <a:cubicBezTo>
                    <a:pt x="538" y="377"/>
                    <a:pt x="537" y="377"/>
                    <a:pt x="534" y="378"/>
                  </a:cubicBezTo>
                  <a:cubicBezTo>
                    <a:pt x="532" y="379"/>
                    <a:pt x="530" y="380"/>
                    <a:pt x="527" y="380"/>
                  </a:cubicBezTo>
                  <a:cubicBezTo>
                    <a:pt x="524" y="380"/>
                    <a:pt x="523" y="378"/>
                    <a:pt x="520" y="378"/>
                  </a:cubicBezTo>
                  <a:cubicBezTo>
                    <a:pt x="517" y="378"/>
                    <a:pt x="517" y="381"/>
                    <a:pt x="516" y="383"/>
                  </a:cubicBezTo>
                  <a:cubicBezTo>
                    <a:pt x="516" y="385"/>
                    <a:pt x="515" y="387"/>
                    <a:pt x="515" y="389"/>
                  </a:cubicBezTo>
                  <a:cubicBezTo>
                    <a:pt x="514" y="392"/>
                    <a:pt x="513" y="395"/>
                    <a:pt x="511" y="395"/>
                  </a:cubicBezTo>
                  <a:cubicBezTo>
                    <a:pt x="507" y="395"/>
                    <a:pt x="507" y="390"/>
                    <a:pt x="506" y="386"/>
                  </a:cubicBezTo>
                  <a:cubicBezTo>
                    <a:pt x="504" y="382"/>
                    <a:pt x="502" y="377"/>
                    <a:pt x="498" y="377"/>
                  </a:cubicBezTo>
                  <a:cubicBezTo>
                    <a:pt x="496" y="377"/>
                    <a:pt x="495" y="378"/>
                    <a:pt x="493" y="379"/>
                  </a:cubicBezTo>
                  <a:cubicBezTo>
                    <a:pt x="491" y="375"/>
                    <a:pt x="494" y="371"/>
                    <a:pt x="490" y="368"/>
                  </a:cubicBezTo>
                  <a:cubicBezTo>
                    <a:pt x="487" y="367"/>
                    <a:pt x="485" y="367"/>
                    <a:pt x="482" y="366"/>
                  </a:cubicBezTo>
                  <a:cubicBezTo>
                    <a:pt x="480" y="366"/>
                    <a:pt x="479" y="365"/>
                    <a:pt x="477" y="365"/>
                  </a:cubicBezTo>
                  <a:cubicBezTo>
                    <a:pt x="475" y="365"/>
                    <a:pt x="473" y="366"/>
                    <a:pt x="472" y="367"/>
                  </a:cubicBezTo>
                  <a:cubicBezTo>
                    <a:pt x="471" y="369"/>
                    <a:pt x="472" y="371"/>
                    <a:pt x="470" y="371"/>
                  </a:cubicBezTo>
                  <a:cubicBezTo>
                    <a:pt x="466" y="371"/>
                    <a:pt x="465" y="369"/>
                    <a:pt x="462" y="368"/>
                  </a:cubicBezTo>
                  <a:cubicBezTo>
                    <a:pt x="459" y="367"/>
                    <a:pt x="457" y="368"/>
                    <a:pt x="454" y="367"/>
                  </a:cubicBezTo>
                  <a:cubicBezTo>
                    <a:pt x="451" y="366"/>
                    <a:pt x="450" y="365"/>
                    <a:pt x="448" y="363"/>
                  </a:cubicBezTo>
                  <a:cubicBezTo>
                    <a:pt x="443" y="361"/>
                    <a:pt x="439" y="360"/>
                    <a:pt x="436" y="355"/>
                  </a:cubicBezTo>
                  <a:cubicBezTo>
                    <a:pt x="434" y="351"/>
                    <a:pt x="434" y="347"/>
                    <a:pt x="432" y="342"/>
                  </a:cubicBezTo>
                  <a:cubicBezTo>
                    <a:pt x="431" y="340"/>
                    <a:pt x="429" y="339"/>
                    <a:pt x="427" y="336"/>
                  </a:cubicBezTo>
                  <a:cubicBezTo>
                    <a:pt x="424" y="332"/>
                    <a:pt x="423" y="329"/>
                    <a:pt x="420" y="324"/>
                  </a:cubicBezTo>
                  <a:cubicBezTo>
                    <a:pt x="419" y="322"/>
                    <a:pt x="418" y="321"/>
                    <a:pt x="417" y="319"/>
                  </a:cubicBezTo>
                  <a:cubicBezTo>
                    <a:pt x="417" y="318"/>
                    <a:pt x="417" y="317"/>
                    <a:pt x="416" y="315"/>
                  </a:cubicBezTo>
                  <a:cubicBezTo>
                    <a:pt x="414" y="313"/>
                    <a:pt x="411" y="313"/>
                    <a:pt x="408" y="311"/>
                  </a:cubicBezTo>
                  <a:cubicBezTo>
                    <a:pt x="404" y="310"/>
                    <a:pt x="401" y="307"/>
                    <a:pt x="396" y="307"/>
                  </a:cubicBezTo>
                  <a:cubicBezTo>
                    <a:pt x="392" y="307"/>
                    <a:pt x="391" y="311"/>
                    <a:pt x="386" y="311"/>
                  </a:cubicBezTo>
                  <a:cubicBezTo>
                    <a:pt x="383" y="311"/>
                    <a:pt x="382" y="307"/>
                    <a:pt x="378" y="307"/>
                  </a:cubicBezTo>
                  <a:cubicBezTo>
                    <a:pt x="376" y="307"/>
                    <a:pt x="375" y="310"/>
                    <a:pt x="372" y="311"/>
                  </a:cubicBezTo>
                  <a:cubicBezTo>
                    <a:pt x="370" y="312"/>
                    <a:pt x="366" y="313"/>
                    <a:pt x="366" y="316"/>
                  </a:cubicBezTo>
                  <a:cubicBezTo>
                    <a:pt x="366" y="318"/>
                    <a:pt x="367" y="320"/>
                    <a:pt x="367" y="322"/>
                  </a:cubicBezTo>
                  <a:cubicBezTo>
                    <a:pt x="368" y="327"/>
                    <a:pt x="368" y="329"/>
                    <a:pt x="369" y="333"/>
                  </a:cubicBezTo>
                  <a:cubicBezTo>
                    <a:pt x="370" y="337"/>
                    <a:pt x="372" y="339"/>
                    <a:pt x="372" y="343"/>
                  </a:cubicBezTo>
                  <a:cubicBezTo>
                    <a:pt x="372" y="349"/>
                    <a:pt x="370" y="352"/>
                    <a:pt x="369" y="357"/>
                  </a:cubicBezTo>
                  <a:cubicBezTo>
                    <a:pt x="369" y="360"/>
                    <a:pt x="369" y="362"/>
                    <a:pt x="368" y="364"/>
                  </a:cubicBezTo>
                  <a:cubicBezTo>
                    <a:pt x="367" y="367"/>
                    <a:pt x="365" y="368"/>
                    <a:pt x="365" y="371"/>
                  </a:cubicBezTo>
                  <a:cubicBezTo>
                    <a:pt x="365" y="373"/>
                    <a:pt x="367" y="374"/>
                    <a:pt x="369" y="376"/>
                  </a:cubicBezTo>
                  <a:cubicBezTo>
                    <a:pt x="370" y="377"/>
                    <a:pt x="371" y="378"/>
                    <a:pt x="372" y="379"/>
                  </a:cubicBezTo>
                  <a:cubicBezTo>
                    <a:pt x="375" y="383"/>
                    <a:pt x="377" y="386"/>
                    <a:pt x="380" y="389"/>
                  </a:cubicBezTo>
                  <a:cubicBezTo>
                    <a:pt x="380" y="389"/>
                    <a:pt x="380" y="389"/>
                    <a:pt x="380" y="389"/>
                  </a:cubicBezTo>
                  <a:cubicBezTo>
                    <a:pt x="379" y="390"/>
                    <a:pt x="378" y="390"/>
                    <a:pt x="376" y="390"/>
                  </a:cubicBezTo>
                  <a:cubicBezTo>
                    <a:pt x="371" y="392"/>
                    <a:pt x="366" y="391"/>
                    <a:pt x="363" y="395"/>
                  </a:cubicBezTo>
                  <a:cubicBezTo>
                    <a:pt x="359" y="399"/>
                    <a:pt x="360" y="404"/>
                    <a:pt x="358" y="409"/>
                  </a:cubicBezTo>
                  <a:cubicBezTo>
                    <a:pt x="357" y="411"/>
                    <a:pt x="357" y="414"/>
                    <a:pt x="354" y="414"/>
                  </a:cubicBezTo>
                  <a:cubicBezTo>
                    <a:pt x="350" y="414"/>
                    <a:pt x="350" y="414"/>
                    <a:pt x="350" y="414"/>
                  </a:cubicBezTo>
                  <a:cubicBezTo>
                    <a:pt x="348" y="415"/>
                    <a:pt x="347" y="416"/>
                    <a:pt x="345" y="416"/>
                  </a:cubicBezTo>
                  <a:cubicBezTo>
                    <a:pt x="342" y="417"/>
                    <a:pt x="339" y="418"/>
                    <a:pt x="339" y="422"/>
                  </a:cubicBezTo>
                  <a:cubicBezTo>
                    <a:pt x="339" y="431"/>
                    <a:pt x="339" y="431"/>
                    <a:pt x="339" y="431"/>
                  </a:cubicBezTo>
                  <a:cubicBezTo>
                    <a:pt x="338" y="433"/>
                    <a:pt x="338" y="433"/>
                    <a:pt x="338" y="433"/>
                  </a:cubicBezTo>
                  <a:cubicBezTo>
                    <a:pt x="335" y="433"/>
                    <a:pt x="333" y="432"/>
                    <a:pt x="330" y="431"/>
                  </a:cubicBezTo>
                  <a:cubicBezTo>
                    <a:pt x="327" y="430"/>
                    <a:pt x="326" y="427"/>
                    <a:pt x="323" y="426"/>
                  </a:cubicBezTo>
                  <a:cubicBezTo>
                    <a:pt x="318" y="423"/>
                    <a:pt x="314" y="422"/>
                    <a:pt x="309" y="419"/>
                  </a:cubicBezTo>
                  <a:cubicBezTo>
                    <a:pt x="309" y="426"/>
                    <a:pt x="309" y="426"/>
                    <a:pt x="309" y="426"/>
                  </a:cubicBezTo>
                  <a:cubicBezTo>
                    <a:pt x="309" y="428"/>
                    <a:pt x="309" y="430"/>
                    <a:pt x="310" y="432"/>
                  </a:cubicBezTo>
                  <a:cubicBezTo>
                    <a:pt x="310" y="433"/>
                    <a:pt x="311" y="434"/>
                    <a:pt x="311" y="435"/>
                  </a:cubicBezTo>
                  <a:cubicBezTo>
                    <a:pt x="311" y="439"/>
                    <a:pt x="311" y="439"/>
                    <a:pt x="311" y="439"/>
                  </a:cubicBezTo>
                  <a:cubicBezTo>
                    <a:pt x="305" y="438"/>
                    <a:pt x="302" y="434"/>
                    <a:pt x="297" y="431"/>
                  </a:cubicBezTo>
                  <a:cubicBezTo>
                    <a:pt x="294" y="429"/>
                    <a:pt x="291" y="429"/>
                    <a:pt x="287" y="429"/>
                  </a:cubicBezTo>
                  <a:cubicBezTo>
                    <a:pt x="282" y="428"/>
                    <a:pt x="277" y="429"/>
                    <a:pt x="274" y="424"/>
                  </a:cubicBezTo>
                  <a:cubicBezTo>
                    <a:pt x="273" y="421"/>
                    <a:pt x="274" y="418"/>
                    <a:pt x="273" y="414"/>
                  </a:cubicBezTo>
                  <a:cubicBezTo>
                    <a:pt x="273" y="411"/>
                    <a:pt x="273" y="407"/>
                    <a:pt x="270" y="406"/>
                  </a:cubicBezTo>
                  <a:cubicBezTo>
                    <a:pt x="267" y="404"/>
                    <a:pt x="265" y="405"/>
                    <a:pt x="261" y="403"/>
                  </a:cubicBezTo>
                  <a:cubicBezTo>
                    <a:pt x="259" y="402"/>
                    <a:pt x="257" y="401"/>
                    <a:pt x="255" y="400"/>
                  </a:cubicBezTo>
                  <a:cubicBezTo>
                    <a:pt x="251" y="397"/>
                    <a:pt x="249" y="396"/>
                    <a:pt x="246" y="391"/>
                  </a:cubicBezTo>
                  <a:cubicBezTo>
                    <a:pt x="244" y="388"/>
                    <a:pt x="242" y="386"/>
                    <a:pt x="239" y="383"/>
                  </a:cubicBezTo>
                  <a:cubicBezTo>
                    <a:pt x="238" y="382"/>
                    <a:pt x="237" y="380"/>
                    <a:pt x="235" y="380"/>
                  </a:cubicBezTo>
                  <a:cubicBezTo>
                    <a:pt x="225" y="380"/>
                    <a:pt x="221" y="389"/>
                    <a:pt x="211" y="389"/>
                  </a:cubicBezTo>
                  <a:cubicBezTo>
                    <a:pt x="207" y="389"/>
                    <a:pt x="205" y="385"/>
                    <a:pt x="200" y="385"/>
                  </a:cubicBezTo>
                  <a:cubicBezTo>
                    <a:pt x="195" y="385"/>
                    <a:pt x="193" y="388"/>
                    <a:pt x="188" y="388"/>
                  </a:cubicBezTo>
                  <a:cubicBezTo>
                    <a:pt x="175" y="388"/>
                    <a:pt x="171" y="375"/>
                    <a:pt x="159" y="375"/>
                  </a:cubicBezTo>
                  <a:cubicBezTo>
                    <a:pt x="155" y="375"/>
                    <a:pt x="153" y="376"/>
                    <a:pt x="150" y="376"/>
                  </a:cubicBezTo>
                  <a:cubicBezTo>
                    <a:pt x="140" y="376"/>
                    <a:pt x="140" y="376"/>
                    <a:pt x="140" y="376"/>
                  </a:cubicBezTo>
                  <a:cubicBezTo>
                    <a:pt x="137" y="376"/>
                    <a:pt x="135" y="375"/>
                    <a:pt x="132" y="374"/>
                  </a:cubicBezTo>
                  <a:cubicBezTo>
                    <a:pt x="129" y="374"/>
                    <a:pt x="126" y="374"/>
                    <a:pt x="123" y="373"/>
                  </a:cubicBezTo>
                  <a:cubicBezTo>
                    <a:pt x="117" y="371"/>
                    <a:pt x="115" y="367"/>
                    <a:pt x="109" y="364"/>
                  </a:cubicBezTo>
                  <a:cubicBezTo>
                    <a:pt x="104" y="362"/>
                    <a:pt x="101" y="361"/>
                    <a:pt x="95" y="358"/>
                  </a:cubicBezTo>
                  <a:cubicBezTo>
                    <a:pt x="89" y="355"/>
                    <a:pt x="84" y="352"/>
                    <a:pt x="82" y="345"/>
                  </a:cubicBezTo>
                  <a:cubicBezTo>
                    <a:pt x="58" y="355"/>
                    <a:pt x="58" y="355"/>
                    <a:pt x="58" y="355"/>
                  </a:cubicBezTo>
                  <a:cubicBezTo>
                    <a:pt x="50" y="355"/>
                    <a:pt x="47" y="350"/>
                    <a:pt x="42" y="344"/>
                  </a:cubicBezTo>
                  <a:cubicBezTo>
                    <a:pt x="38" y="340"/>
                    <a:pt x="36" y="337"/>
                    <a:pt x="31" y="333"/>
                  </a:cubicBezTo>
                  <a:cubicBezTo>
                    <a:pt x="26" y="328"/>
                    <a:pt x="23" y="326"/>
                    <a:pt x="18" y="321"/>
                  </a:cubicBezTo>
                  <a:cubicBezTo>
                    <a:pt x="16" y="318"/>
                    <a:pt x="15" y="316"/>
                    <a:pt x="13" y="313"/>
                  </a:cubicBezTo>
                  <a:cubicBezTo>
                    <a:pt x="12" y="312"/>
                    <a:pt x="12" y="310"/>
                    <a:pt x="10" y="309"/>
                  </a:cubicBezTo>
                  <a:cubicBezTo>
                    <a:pt x="9" y="308"/>
                    <a:pt x="7" y="308"/>
                    <a:pt x="7" y="306"/>
                  </a:cubicBezTo>
                  <a:cubicBezTo>
                    <a:pt x="7" y="304"/>
                    <a:pt x="9" y="303"/>
                    <a:pt x="11" y="300"/>
                  </a:cubicBezTo>
                  <a:cubicBezTo>
                    <a:pt x="14" y="296"/>
                    <a:pt x="15" y="293"/>
                    <a:pt x="15" y="288"/>
                  </a:cubicBezTo>
                  <a:cubicBezTo>
                    <a:pt x="15" y="273"/>
                    <a:pt x="15" y="273"/>
                    <a:pt x="15" y="273"/>
                  </a:cubicBezTo>
                  <a:cubicBezTo>
                    <a:pt x="15" y="273"/>
                    <a:pt x="14" y="272"/>
                    <a:pt x="14" y="271"/>
                  </a:cubicBezTo>
                  <a:cubicBezTo>
                    <a:pt x="14" y="265"/>
                    <a:pt x="13" y="262"/>
                    <a:pt x="13" y="255"/>
                  </a:cubicBezTo>
                  <a:cubicBezTo>
                    <a:pt x="9" y="255"/>
                    <a:pt x="5" y="257"/>
                    <a:pt x="3" y="253"/>
                  </a:cubicBezTo>
                  <a:cubicBezTo>
                    <a:pt x="2" y="251"/>
                    <a:pt x="2" y="248"/>
                    <a:pt x="2" y="245"/>
                  </a:cubicBezTo>
                  <a:cubicBezTo>
                    <a:pt x="1" y="243"/>
                    <a:pt x="0" y="243"/>
                    <a:pt x="0" y="240"/>
                  </a:cubicBezTo>
                  <a:cubicBezTo>
                    <a:pt x="0" y="237"/>
                    <a:pt x="2" y="236"/>
                    <a:pt x="4" y="233"/>
                  </a:cubicBezTo>
                  <a:cubicBezTo>
                    <a:pt x="7" y="230"/>
                    <a:pt x="10" y="228"/>
                    <a:pt x="12" y="224"/>
                  </a:cubicBezTo>
                  <a:cubicBezTo>
                    <a:pt x="15" y="220"/>
                    <a:pt x="13" y="217"/>
                    <a:pt x="14" y="212"/>
                  </a:cubicBezTo>
                  <a:cubicBezTo>
                    <a:pt x="14" y="210"/>
                    <a:pt x="15" y="208"/>
                    <a:pt x="15" y="206"/>
                  </a:cubicBezTo>
                  <a:cubicBezTo>
                    <a:pt x="15" y="204"/>
                    <a:pt x="14" y="204"/>
                    <a:pt x="12" y="203"/>
                  </a:cubicBezTo>
                  <a:cubicBezTo>
                    <a:pt x="10" y="202"/>
                    <a:pt x="9" y="202"/>
                    <a:pt x="6" y="202"/>
                  </a:cubicBezTo>
                  <a:cubicBezTo>
                    <a:pt x="4" y="202"/>
                    <a:pt x="3" y="201"/>
                    <a:pt x="0" y="200"/>
                  </a:cubicBezTo>
                  <a:cubicBezTo>
                    <a:pt x="0" y="199"/>
                    <a:pt x="0" y="199"/>
                    <a:pt x="0" y="198"/>
                  </a:cubicBezTo>
                  <a:cubicBezTo>
                    <a:pt x="2" y="195"/>
                    <a:pt x="5" y="195"/>
                    <a:pt x="7" y="192"/>
                  </a:cubicBezTo>
                  <a:cubicBezTo>
                    <a:pt x="7" y="192"/>
                    <a:pt x="7" y="192"/>
                    <a:pt x="7" y="192"/>
                  </a:cubicBezTo>
                  <a:cubicBezTo>
                    <a:pt x="11" y="192"/>
                    <a:pt x="11" y="192"/>
                    <a:pt x="11" y="192"/>
                  </a:cubicBezTo>
                  <a:cubicBezTo>
                    <a:pt x="16" y="192"/>
                    <a:pt x="19" y="190"/>
                    <a:pt x="23" y="186"/>
                  </a:cubicBezTo>
                  <a:cubicBezTo>
                    <a:pt x="26" y="184"/>
                    <a:pt x="26" y="180"/>
                    <a:pt x="30" y="180"/>
                  </a:cubicBezTo>
                  <a:cubicBezTo>
                    <a:pt x="32" y="180"/>
                    <a:pt x="33" y="182"/>
                    <a:pt x="36" y="182"/>
                  </a:cubicBezTo>
                  <a:cubicBezTo>
                    <a:pt x="41" y="183"/>
                    <a:pt x="44" y="185"/>
                    <a:pt x="49" y="186"/>
                  </a:cubicBezTo>
                  <a:cubicBezTo>
                    <a:pt x="51" y="187"/>
                    <a:pt x="53" y="187"/>
                    <a:pt x="55" y="188"/>
                  </a:cubicBezTo>
                  <a:cubicBezTo>
                    <a:pt x="58" y="190"/>
                    <a:pt x="59" y="192"/>
                    <a:pt x="63" y="192"/>
                  </a:cubicBezTo>
                  <a:cubicBezTo>
                    <a:pt x="64" y="192"/>
                    <a:pt x="64" y="192"/>
                    <a:pt x="65" y="191"/>
                  </a:cubicBezTo>
                  <a:cubicBezTo>
                    <a:pt x="68" y="191"/>
                    <a:pt x="69" y="189"/>
                    <a:pt x="71" y="187"/>
                  </a:cubicBezTo>
                  <a:cubicBezTo>
                    <a:pt x="73" y="186"/>
                    <a:pt x="75" y="185"/>
                    <a:pt x="75" y="182"/>
                  </a:cubicBezTo>
                  <a:cubicBezTo>
                    <a:pt x="75" y="178"/>
                    <a:pt x="73" y="176"/>
                    <a:pt x="71" y="172"/>
                  </a:cubicBezTo>
                  <a:cubicBezTo>
                    <a:pt x="70" y="169"/>
                    <a:pt x="71" y="167"/>
                    <a:pt x="69" y="164"/>
                  </a:cubicBezTo>
                  <a:cubicBezTo>
                    <a:pt x="67" y="163"/>
                    <a:pt x="65" y="163"/>
                    <a:pt x="63" y="162"/>
                  </a:cubicBezTo>
                  <a:cubicBezTo>
                    <a:pt x="59" y="160"/>
                    <a:pt x="56" y="157"/>
                    <a:pt x="56" y="153"/>
                  </a:cubicBezTo>
                  <a:cubicBezTo>
                    <a:pt x="56" y="151"/>
                    <a:pt x="56" y="149"/>
                    <a:pt x="58" y="147"/>
                  </a:cubicBezTo>
                  <a:cubicBezTo>
                    <a:pt x="59" y="145"/>
                    <a:pt x="61" y="145"/>
                    <a:pt x="64" y="144"/>
                  </a:cubicBezTo>
                  <a:cubicBezTo>
                    <a:pt x="67" y="143"/>
                    <a:pt x="69" y="142"/>
                    <a:pt x="72" y="140"/>
                  </a:cubicBezTo>
                  <a:cubicBezTo>
                    <a:pt x="76" y="139"/>
                    <a:pt x="81" y="138"/>
                    <a:pt x="81" y="134"/>
                  </a:cubicBezTo>
                  <a:cubicBezTo>
                    <a:pt x="81" y="132"/>
                    <a:pt x="79" y="131"/>
                    <a:pt x="79" y="129"/>
                  </a:cubicBezTo>
                  <a:cubicBezTo>
                    <a:pt x="77" y="124"/>
                    <a:pt x="77" y="120"/>
                    <a:pt x="73" y="115"/>
                  </a:cubicBezTo>
                  <a:cubicBezTo>
                    <a:pt x="71" y="112"/>
                    <a:pt x="67" y="112"/>
                    <a:pt x="63" y="109"/>
                  </a:cubicBezTo>
                  <a:cubicBezTo>
                    <a:pt x="61" y="108"/>
                    <a:pt x="59" y="107"/>
                    <a:pt x="57" y="106"/>
                  </a:cubicBezTo>
                  <a:cubicBezTo>
                    <a:pt x="54" y="104"/>
                    <a:pt x="54" y="101"/>
                    <a:pt x="51" y="98"/>
                  </a:cubicBezTo>
                  <a:cubicBezTo>
                    <a:pt x="49" y="97"/>
                    <a:pt x="48" y="97"/>
                    <a:pt x="47" y="95"/>
                  </a:cubicBezTo>
                  <a:cubicBezTo>
                    <a:pt x="44" y="91"/>
                    <a:pt x="45" y="88"/>
                    <a:pt x="45" y="83"/>
                  </a:cubicBezTo>
                  <a:cubicBezTo>
                    <a:pt x="45" y="79"/>
                    <a:pt x="41" y="77"/>
                    <a:pt x="39" y="73"/>
                  </a:cubicBezTo>
                  <a:cubicBezTo>
                    <a:pt x="37" y="68"/>
                    <a:pt x="38" y="64"/>
                    <a:pt x="37" y="58"/>
                  </a:cubicBezTo>
                  <a:cubicBezTo>
                    <a:pt x="36" y="56"/>
                    <a:pt x="35" y="54"/>
                    <a:pt x="35" y="51"/>
                  </a:cubicBezTo>
                  <a:cubicBezTo>
                    <a:pt x="35" y="49"/>
                    <a:pt x="38" y="50"/>
                    <a:pt x="39" y="48"/>
                  </a:cubicBezTo>
                  <a:cubicBezTo>
                    <a:pt x="41" y="47"/>
                    <a:pt x="41" y="46"/>
                    <a:pt x="43" y="45"/>
                  </a:cubicBezTo>
                  <a:cubicBezTo>
                    <a:pt x="45" y="43"/>
                    <a:pt x="48" y="41"/>
                    <a:pt x="51" y="40"/>
                  </a:cubicBezTo>
                  <a:cubicBezTo>
                    <a:pt x="57" y="39"/>
                    <a:pt x="61" y="39"/>
                    <a:pt x="67" y="38"/>
                  </a:cubicBezTo>
                  <a:cubicBezTo>
                    <a:pt x="72" y="37"/>
                    <a:pt x="75" y="37"/>
                    <a:pt x="79" y="35"/>
                  </a:cubicBezTo>
                  <a:cubicBezTo>
                    <a:pt x="86" y="34"/>
                    <a:pt x="90" y="30"/>
                    <a:pt x="97" y="30"/>
                  </a:cubicBezTo>
                  <a:cubicBezTo>
                    <a:pt x="105" y="30"/>
                    <a:pt x="109" y="28"/>
                    <a:pt x="116" y="26"/>
                  </a:cubicBezTo>
                  <a:cubicBezTo>
                    <a:pt x="118" y="25"/>
                    <a:pt x="119" y="24"/>
                    <a:pt x="121" y="23"/>
                  </a:cubicBezTo>
                  <a:cubicBezTo>
                    <a:pt x="125" y="21"/>
                    <a:pt x="128" y="21"/>
                    <a:pt x="133" y="20"/>
                  </a:cubicBezTo>
                  <a:cubicBezTo>
                    <a:pt x="137" y="19"/>
                    <a:pt x="139" y="18"/>
                    <a:pt x="143" y="16"/>
                  </a:cubicBezTo>
                  <a:cubicBezTo>
                    <a:pt x="149" y="13"/>
                    <a:pt x="154" y="12"/>
                    <a:pt x="160" y="1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36"/>
            <p:cNvSpPr>
              <a:spLocks/>
            </p:cNvSpPr>
            <p:nvPr/>
          </p:nvSpPr>
          <p:spPr bwMode="auto">
            <a:xfrm>
              <a:off x="2393951" y="2925763"/>
              <a:ext cx="1762125" cy="930275"/>
            </a:xfrm>
            <a:custGeom>
              <a:avLst/>
              <a:gdLst/>
              <a:ahLst/>
              <a:cxnLst>
                <a:cxn ang="0">
                  <a:pos x="913" y="433"/>
                </a:cxn>
                <a:cxn ang="0">
                  <a:pos x="877" y="438"/>
                </a:cxn>
                <a:cxn ang="0">
                  <a:pos x="850" y="443"/>
                </a:cxn>
                <a:cxn ang="0">
                  <a:pos x="818" y="452"/>
                </a:cxn>
                <a:cxn ang="0">
                  <a:pos x="770" y="486"/>
                </a:cxn>
                <a:cxn ang="0">
                  <a:pos x="707" y="514"/>
                </a:cxn>
                <a:cxn ang="0">
                  <a:pos x="660" y="498"/>
                </a:cxn>
                <a:cxn ang="0">
                  <a:pos x="631" y="459"/>
                </a:cxn>
                <a:cxn ang="0">
                  <a:pos x="571" y="441"/>
                </a:cxn>
                <a:cxn ang="0">
                  <a:pos x="538" y="456"/>
                </a:cxn>
                <a:cxn ang="0">
                  <a:pos x="510" y="504"/>
                </a:cxn>
                <a:cxn ang="0">
                  <a:pos x="510" y="469"/>
                </a:cxn>
                <a:cxn ang="0">
                  <a:pos x="501" y="456"/>
                </a:cxn>
                <a:cxn ang="0">
                  <a:pos x="460" y="468"/>
                </a:cxn>
                <a:cxn ang="0">
                  <a:pos x="412" y="462"/>
                </a:cxn>
                <a:cxn ang="0">
                  <a:pos x="351" y="443"/>
                </a:cxn>
                <a:cxn ang="0">
                  <a:pos x="319" y="426"/>
                </a:cxn>
                <a:cxn ang="0">
                  <a:pos x="291" y="390"/>
                </a:cxn>
                <a:cxn ang="0">
                  <a:pos x="257" y="389"/>
                </a:cxn>
                <a:cxn ang="0">
                  <a:pos x="211" y="350"/>
                </a:cxn>
                <a:cxn ang="0">
                  <a:pos x="168" y="337"/>
                </a:cxn>
                <a:cxn ang="0">
                  <a:pos x="141" y="340"/>
                </a:cxn>
                <a:cxn ang="0">
                  <a:pos x="98" y="309"/>
                </a:cxn>
                <a:cxn ang="0">
                  <a:pos x="62" y="291"/>
                </a:cxn>
                <a:cxn ang="0">
                  <a:pos x="43" y="260"/>
                </a:cxn>
                <a:cxn ang="0">
                  <a:pos x="27" y="218"/>
                </a:cxn>
                <a:cxn ang="0">
                  <a:pos x="60" y="224"/>
                </a:cxn>
                <a:cxn ang="0">
                  <a:pos x="45" y="149"/>
                </a:cxn>
                <a:cxn ang="0">
                  <a:pos x="27" y="110"/>
                </a:cxn>
                <a:cxn ang="0">
                  <a:pos x="3" y="52"/>
                </a:cxn>
                <a:cxn ang="0">
                  <a:pos x="40" y="30"/>
                </a:cxn>
                <a:cxn ang="0">
                  <a:pos x="101" y="44"/>
                </a:cxn>
                <a:cxn ang="0">
                  <a:pos x="176" y="67"/>
                </a:cxn>
                <a:cxn ang="0">
                  <a:pos x="210" y="40"/>
                </a:cxn>
                <a:cxn ang="0">
                  <a:pos x="254" y="57"/>
                </a:cxn>
                <a:cxn ang="0">
                  <a:pos x="310" y="49"/>
                </a:cxn>
                <a:cxn ang="0">
                  <a:pos x="370" y="38"/>
                </a:cxn>
                <a:cxn ang="0">
                  <a:pos x="392" y="14"/>
                </a:cxn>
                <a:cxn ang="0">
                  <a:pos x="432" y="5"/>
                </a:cxn>
                <a:cxn ang="0">
                  <a:pos x="498" y="1"/>
                </a:cxn>
                <a:cxn ang="0">
                  <a:pos x="547" y="22"/>
                </a:cxn>
                <a:cxn ang="0">
                  <a:pos x="552" y="33"/>
                </a:cxn>
                <a:cxn ang="0">
                  <a:pos x="540" y="70"/>
                </a:cxn>
                <a:cxn ang="0">
                  <a:pos x="555" y="103"/>
                </a:cxn>
                <a:cxn ang="0">
                  <a:pos x="553" y="143"/>
                </a:cxn>
                <a:cxn ang="0">
                  <a:pos x="622" y="175"/>
                </a:cxn>
                <a:cxn ang="0">
                  <a:pos x="680" y="206"/>
                </a:cxn>
                <a:cxn ang="0">
                  <a:pos x="751" y="219"/>
                </a:cxn>
                <a:cxn ang="0">
                  <a:pos x="801" y="233"/>
                </a:cxn>
                <a:cxn ang="0">
                  <a:pos x="837" y="261"/>
                </a:cxn>
                <a:cxn ang="0">
                  <a:pos x="849" y="249"/>
                </a:cxn>
                <a:cxn ang="0">
                  <a:pos x="879" y="252"/>
                </a:cxn>
                <a:cxn ang="0">
                  <a:pos x="903" y="225"/>
                </a:cxn>
                <a:cxn ang="0">
                  <a:pos x="935" y="225"/>
                </a:cxn>
                <a:cxn ang="0">
                  <a:pos x="957" y="263"/>
                </a:cxn>
                <a:cxn ang="0">
                  <a:pos x="974" y="331"/>
                </a:cxn>
                <a:cxn ang="0">
                  <a:pos x="979" y="378"/>
                </a:cxn>
                <a:cxn ang="0">
                  <a:pos x="976" y="413"/>
                </a:cxn>
                <a:cxn ang="0">
                  <a:pos x="963" y="411"/>
                </a:cxn>
                <a:cxn ang="0">
                  <a:pos x="951" y="445"/>
                </a:cxn>
              </a:cxnLst>
              <a:rect l="0" t="0" r="r" b="b"/>
              <a:pathLst>
                <a:path w="985" h="519">
                  <a:moveTo>
                    <a:pt x="941" y="447"/>
                  </a:moveTo>
                  <a:cubicBezTo>
                    <a:pt x="940" y="446"/>
                    <a:pt x="939" y="445"/>
                    <a:pt x="937" y="444"/>
                  </a:cubicBezTo>
                  <a:cubicBezTo>
                    <a:pt x="935" y="442"/>
                    <a:pt x="933" y="440"/>
                    <a:pt x="929" y="438"/>
                  </a:cubicBezTo>
                  <a:cubicBezTo>
                    <a:pt x="926" y="437"/>
                    <a:pt x="923" y="436"/>
                    <a:pt x="919" y="435"/>
                  </a:cubicBezTo>
                  <a:cubicBezTo>
                    <a:pt x="916" y="434"/>
                    <a:pt x="915" y="433"/>
                    <a:pt x="913" y="433"/>
                  </a:cubicBezTo>
                  <a:cubicBezTo>
                    <a:pt x="909" y="433"/>
                    <a:pt x="907" y="437"/>
                    <a:pt x="906" y="441"/>
                  </a:cubicBezTo>
                  <a:cubicBezTo>
                    <a:pt x="904" y="446"/>
                    <a:pt x="902" y="450"/>
                    <a:pt x="901" y="456"/>
                  </a:cubicBezTo>
                  <a:cubicBezTo>
                    <a:pt x="901" y="456"/>
                    <a:pt x="901" y="456"/>
                    <a:pt x="901" y="456"/>
                  </a:cubicBezTo>
                  <a:cubicBezTo>
                    <a:pt x="892" y="455"/>
                    <a:pt x="887" y="449"/>
                    <a:pt x="882" y="442"/>
                  </a:cubicBezTo>
                  <a:cubicBezTo>
                    <a:pt x="881" y="440"/>
                    <a:pt x="880" y="438"/>
                    <a:pt x="877" y="438"/>
                  </a:cubicBezTo>
                  <a:cubicBezTo>
                    <a:pt x="874" y="438"/>
                    <a:pt x="873" y="440"/>
                    <a:pt x="871" y="442"/>
                  </a:cubicBezTo>
                  <a:cubicBezTo>
                    <a:pt x="867" y="445"/>
                    <a:pt x="866" y="447"/>
                    <a:pt x="863" y="450"/>
                  </a:cubicBezTo>
                  <a:cubicBezTo>
                    <a:pt x="861" y="452"/>
                    <a:pt x="859" y="454"/>
                    <a:pt x="857" y="454"/>
                  </a:cubicBezTo>
                  <a:cubicBezTo>
                    <a:pt x="855" y="454"/>
                    <a:pt x="854" y="452"/>
                    <a:pt x="853" y="450"/>
                  </a:cubicBezTo>
                  <a:cubicBezTo>
                    <a:pt x="851" y="448"/>
                    <a:pt x="851" y="446"/>
                    <a:pt x="850" y="443"/>
                  </a:cubicBezTo>
                  <a:cubicBezTo>
                    <a:pt x="849" y="442"/>
                    <a:pt x="849" y="439"/>
                    <a:pt x="847" y="439"/>
                  </a:cubicBezTo>
                  <a:cubicBezTo>
                    <a:pt x="845" y="439"/>
                    <a:pt x="844" y="441"/>
                    <a:pt x="842" y="442"/>
                  </a:cubicBezTo>
                  <a:cubicBezTo>
                    <a:pt x="837" y="446"/>
                    <a:pt x="835" y="449"/>
                    <a:pt x="829" y="451"/>
                  </a:cubicBezTo>
                  <a:cubicBezTo>
                    <a:pt x="826" y="452"/>
                    <a:pt x="825" y="452"/>
                    <a:pt x="822" y="452"/>
                  </a:cubicBezTo>
                  <a:cubicBezTo>
                    <a:pt x="821" y="452"/>
                    <a:pt x="820" y="452"/>
                    <a:pt x="818" y="452"/>
                  </a:cubicBezTo>
                  <a:cubicBezTo>
                    <a:pt x="814" y="453"/>
                    <a:pt x="813" y="457"/>
                    <a:pt x="810" y="460"/>
                  </a:cubicBezTo>
                  <a:cubicBezTo>
                    <a:pt x="807" y="462"/>
                    <a:pt x="804" y="461"/>
                    <a:pt x="800" y="462"/>
                  </a:cubicBezTo>
                  <a:cubicBezTo>
                    <a:pt x="796" y="463"/>
                    <a:pt x="793" y="464"/>
                    <a:pt x="790" y="467"/>
                  </a:cubicBezTo>
                  <a:cubicBezTo>
                    <a:pt x="787" y="470"/>
                    <a:pt x="785" y="472"/>
                    <a:pt x="783" y="475"/>
                  </a:cubicBezTo>
                  <a:cubicBezTo>
                    <a:pt x="778" y="480"/>
                    <a:pt x="775" y="482"/>
                    <a:pt x="770" y="486"/>
                  </a:cubicBezTo>
                  <a:cubicBezTo>
                    <a:pt x="763" y="491"/>
                    <a:pt x="756" y="488"/>
                    <a:pt x="748" y="491"/>
                  </a:cubicBezTo>
                  <a:cubicBezTo>
                    <a:pt x="744" y="493"/>
                    <a:pt x="742" y="496"/>
                    <a:pt x="738" y="498"/>
                  </a:cubicBezTo>
                  <a:cubicBezTo>
                    <a:pt x="734" y="502"/>
                    <a:pt x="731" y="503"/>
                    <a:pt x="727" y="506"/>
                  </a:cubicBezTo>
                  <a:cubicBezTo>
                    <a:pt x="724" y="508"/>
                    <a:pt x="722" y="508"/>
                    <a:pt x="720" y="509"/>
                  </a:cubicBezTo>
                  <a:cubicBezTo>
                    <a:pt x="715" y="511"/>
                    <a:pt x="712" y="513"/>
                    <a:pt x="707" y="514"/>
                  </a:cubicBezTo>
                  <a:cubicBezTo>
                    <a:pt x="699" y="516"/>
                    <a:pt x="694" y="519"/>
                    <a:pt x="685" y="519"/>
                  </a:cubicBezTo>
                  <a:cubicBezTo>
                    <a:pt x="682" y="519"/>
                    <a:pt x="681" y="519"/>
                    <a:pt x="678" y="518"/>
                  </a:cubicBezTo>
                  <a:cubicBezTo>
                    <a:pt x="671" y="518"/>
                    <a:pt x="667" y="518"/>
                    <a:pt x="660" y="516"/>
                  </a:cubicBezTo>
                  <a:cubicBezTo>
                    <a:pt x="660" y="516"/>
                    <a:pt x="660" y="516"/>
                    <a:pt x="660" y="516"/>
                  </a:cubicBezTo>
                  <a:cubicBezTo>
                    <a:pt x="660" y="509"/>
                    <a:pt x="661" y="505"/>
                    <a:pt x="660" y="498"/>
                  </a:cubicBezTo>
                  <a:cubicBezTo>
                    <a:pt x="659" y="493"/>
                    <a:pt x="657" y="491"/>
                    <a:pt x="657" y="486"/>
                  </a:cubicBezTo>
                  <a:cubicBezTo>
                    <a:pt x="651" y="485"/>
                    <a:pt x="648" y="485"/>
                    <a:pt x="643" y="484"/>
                  </a:cubicBezTo>
                  <a:cubicBezTo>
                    <a:pt x="640" y="484"/>
                    <a:pt x="637" y="484"/>
                    <a:pt x="635" y="481"/>
                  </a:cubicBezTo>
                  <a:cubicBezTo>
                    <a:pt x="633" y="480"/>
                    <a:pt x="633" y="478"/>
                    <a:pt x="632" y="475"/>
                  </a:cubicBezTo>
                  <a:cubicBezTo>
                    <a:pt x="631" y="469"/>
                    <a:pt x="631" y="466"/>
                    <a:pt x="631" y="459"/>
                  </a:cubicBezTo>
                  <a:cubicBezTo>
                    <a:pt x="628" y="459"/>
                    <a:pt x="625" y="458"/>
                    <a:pt x="622" y="458"/>
                  </a:cubicBezTo>
                  <a:cubicBezTo>
                    <a:pt x="614" y="457"/>
                    <a:pt x="609" y="457"/>
                    <a:pt x="600" y="456"/>
                  </a:cubicBezTo>
                  <a:cubicBezTo>
                    <a:pt x="595" y="455"/>
                    <a:pt x="592" y="454"/>
                    <a:pt x="586" y="452"/>
                  </a:cubicBezTo>
                  <a:cubicBezTo>
                    <a:pt x="582" y="451"/>
                    <a:pt x="581" y="449"/>
                    <a:pt x="578" y="446"/>
                  </a:cubicBezTo>
                  <a:cubicBezTo>
                    <a:pt x="575" y="444"/>
                    <a:pt x="575" y="441"/>
                    <a:pt x="571" y="441"/>
                  </a:cubicBezTo>
                  <a:cubicBezTo>
                    <a:pt x="568" y="441"/>
                    <a:pt x="566" y="443"/>
                    <a:pt x="562" y="444"/>
                  </a:cubicBezTo>
                  <a:cubicBezTo>
                    <a:pt x="561" y="444"/>
                    <a:pt x="560" y="444"/>
                    <a:pt x="558" y="445"/>
                  </a:cubicBezTo>
                  <a:cubicBezTo>
                    <a:pt x="556" y="446"/>
                    <a:pt x="555" y="448"/>
                    <a:pt x="552" y="449"/>
                  </a:cubicBezTo>
                  <a:cubicBezTo>
                    <a:pt x="548" y="451"/>
                    <a:pt x="546" y="451"/>
                    <a:pt x="542" y="453"/>
                  </a:cubicBezTo>
                  <a:cubicBezTo>
                    <a:pt x="540" y="454"/>
                    <a:pt x="539" y="455"/>
                    <a:pt x="538" y="456"/>
                  </a:cubicBezTo>
                  <a:cubicBezTo>
                    <a:pt x="536" y="458"/>
                    <a:pt x="534" y="460"/>
                    <a:pt x="533" y="462"/>
                  </a:cubicBezTo>
                  <a:cubicBezTo>
                    <a:pt x="531" y="466"/>
                    <a:pt x="531" y="469"/>
                    <a:pt x="529" y="472"/>
                  </a:cubicBezTo>
                  <a:cubicBezTo>
                    <a:pt x="527" y="477"/>
                    <a:pt x="524" y="478"/>
                    <a:pt x="521" y="482"/>
                  </a:cubicBezTo>
                  <a:cubicBezTo>
                    <a:pt x="518" y="487"/>
                    <a:pt x="515" y="490"/>
                    <a:pt x="513" y="496"/>
                  </a:cubicBezTo>
                  <a:cubicBezTo>
                    <a:pt x="513" y="499"/>
                    <a:pt x="512" y="502"/>
                    <a:pt x="510" y="504"/>
                  </a:cubicBezTo>
                  <a:cubicBezTo>
                    <a:pt x="510" y="504"/>
                    <a:pt x="510" y="504"/>
                    <a:pt x="510" y="504"/>
                  </a:cubicBezTo>
                  <a:cubicBezTo>
                    <a:pt x="508" y="502"/>
                    <a:pt x="507" y="499"/>
                    <a:pt x="505" y="495"/>
                  </a:cubicBezTo>
                  <a:cubicBezTo>
                    <a:pt x="505" y="494"/>
                    <a:pt x="504" y="493"/>
                    <a:pt x="504" y="491"/>
                  </a:cubicBezTo>
                  <a:cubicBezTo>
                    <a:pt x="504" y="484"/>
                    <a:pt x="510" y="482"/>
                    <a:pt x="510" y="474"/>
                  </a:cubicBezTo>
                  <a:cubicBezTo>
                    <a:pt x="510" y="472"/>
                    <a:pt x="510" y="471"/>
                    <a:pt x="510" y="469"/>
                  </a:cubicBezTo>
                  <a:cubicBezTo>
                    <a:pt x="510" y="469"/>
                    <a:pt x="509" y="468"/>
                    <a:pt x="508" y="467"/>
                  </a:cubicBezTo>
                  <a:cubicBezTo>
                    <a:pt x="508" y="467"/>
                    <a:pt x="509" y="466"/>
                    <a:pt x="508" y="465"/>
                  </a:cubicBezTo>
                  <a:cubicBezTo>
                    <a:pt x="508" y="463"/>
                    <a:pt x="507" y="462"/>
                    <a:pt x="506" y="461"/>
                  </a:cubicBezTo>
                  <a:cubicBezTo>
                    <a:pt x="506" y="459"/>
                    <a:pt x="506" y="458"/>
                    <a:pt x="505" y="457"/>
                  </a:cubicBezTo>
                  <a:cubicBezTo>
                    <a:pt x="504" y="456"/>
                    <a:pt x="502" y="456"/>
                    <a:pt x="501" y="456"/>
                  </a:cubicBezTo>
                  <a:cubicBezTo>
                    <a:pt x="495" y="456"/>
                    <a:pt x="492" y="458"/>
                    <a:pt x="487" y="461"/>
                  </a:cubicBezTo>
                  <a:cubicBezTo>
                    <a:pt x="485" y="463"/>
                    <a:pt x="484" y="464"/>
                    <a:pt x="482" y="464"/>
                  </a:cubicBezTo>
                  <a:cubicBezTo>
                    <a:pt x="481" y="464"/>
                    <a:pt x="481" y="465"/>
                    <a:pt x="480" y="465"/>
                  </a:cubicBezTo>
                  <a:cubicBezTo>
                    <a:pt x="480" y="465"/>
                    <a:pt x="480" y="465"/>
                    <a:pt x="480" y="465"/>
                  </a:cubicBezTo>
                  <a:cubicBezTo>
                    <a:pt x="473" y="465"/>
                    <a:pt x="467" y="467"/>
                    <a:pt x="460" y="468"/>
                  </a:cubicBezTo>
                  <a:cubicBezTo>
                    <a:pt x="458" y="469"/>
                    <a:pt x="457" y="470"/>
                    <a:pt x="454" y="470"/>
                  </a:cubicBezTo>
                  <a:cubicBezTo>
                    <a:pt x="442" y="470"/>
                    <a:pt x="442" y="470"/>
                    <a:pt x="442" y="470"/>
                  </a:cubicBezTo>
                  <a:cubicBezTo>
                    <a:pt x="436" y="470"/>
                    <a:pt x="432" y="468"/>
                    <a:pt x="426" y="466"/>
                  </a:cubicBezTo>
                  <a:cubicBezTo>
                    <a:pt x="423" y="465"/>
                    <a:pt x="421" y="465"/>
                    <a:pt x="419" y="464"/>
                  </a:cubicBezTo>
                  <a:cubicBezTo>
                    <a:pt x="416" y="464"/>
                    <a:pt x="415" y="463"/>
                    <a:pt x="412" y="462"/>
                  </a:cubicBezTo>
                  <a:cubicBezTo>
                    <a:pt x="406" y="461"/>
                    <a:pt x="402" y="462"/>
                    <a:pt x="396" y="461"/>
                  </a:cubicBezTo>
                  <a:cubicBezTo>
                    <a:pt x="392" y="460"/>
                    <a:pt x="389" y="460"/>
                    <a:pt x="385" y="458"/>
                  </a:cubicBezTo>
                  <a:cubicBezTo>
                    <a:pt x="381" y="456"/>
                    <a:pt x="378" y="453"/>
                    <a:pt x="373" y="451"/>
                  </a:cubicBezTo>
                  <a:cubicBezTo>
                    <a:pt x="369" y="449"/>
                    <a:pt x="365" y="450"/>
                    <a:pt x="361" y="448"/>
                  </a:cubicBezTo>
                  <a:cubicBezTo>
                    <a:pt x="357" y="447"/>
                    <a:pt x="355" y="445"/>
                    <a:pt x="351" y="443"/>
                  </a:cubicBezTo>
                  <a:cubicBezTo>
                    <a:pt x="350" y="443"/>
                    <a:pt x="350" y="442"/>
                    <a:pt x="349" y="442"/>
                  </a:cubicBezTo>
                  <a:cubicBezTo>
                    <a:pt x="346" y="442"/>
                    <a:pt x="345" y="444"/>
                    <a:pt x="342" y="444"/>
                  </a:cubicBezTo>
                  <a:cubicBezTo>
                    <a:pt x="336" y="444"/>
                    <a:pt x="338" y="436"/>
                    <a:pt x="334" y="432"/>
                  </a:cubicBezTo>
                  <a:cubicBezTo>
                    <a:pt x="333" y="431"/>
                    <a:pt x="331" y="431"/>
                    <a:pt x="330" y="430"/>
                  </a:cubicBezTo>
                  <a:cubicBezTo>
                    <a:pt x="326" y="428"/>
                    <a:pt x="323" y="428"/>
                    <a:pt x="319" y="426"/>
                  </a:cubicBezTo>
                  <a:cubicBezTo>
                    <a:pt x="313" y="424"/>
                    <a:pt x="308" y="423"/>
                    <a:pt x="304" y="417"/>
                  </a:cubicBezTo>
                  <a:cubicBezTo>
                    <a:pt x="303" y="415"/>
                    <a:pt x="301" y="414"/>
                    <a:pt x="299" y="411"/>
                  </a:cubicBezTo>
                  <a:cubicBezTo>
                    <a:pt x="296" y="408"/>
                    <a:pt x="292" y="406"/>
                    <a:pt x="292" y="401"/>
                  </a:cubicBezTo>
                  <a:cubicBezTo>
                    <a:pt x="292" y="399"/>
                    <a:pt x="292" y="398"/>
                    <a:pt x="292" y="395"/>
                  </a:cubicBezTo>
                  <a:cubicBezTo>
                    <a:pt x="292" y="393"/>
                    <a:pt x="293" y="390"/>
                    <a:pt x="291" y="390"/>
                  </a:cubicBezTo>
                  <a:cubicBezTo>
                    <a:pt x="286" y="390"/>
                    <a:pt x="284" y="392"/>
                    <a:pt x="280" y="393"/>
                  </a:cubicBezTo>
                  <a:cubicBezTo>
                    <a:pt x="277" y="394"/>
                    <a:pt x="275" y="395"/>
                    <a:pt x="273" y="396"/>
                  </a:cubicBezTo>
                  <a:cubicBezTo>
                    <a:pt x="269" y="398"/>
                    <a:pt x="267" y="400"/>
                    <a:pt x="262" y="400"/>
                  </a:cubicBezTo>
                  <a:cubicBezTo>
                    <a:pt x="260" y="400"/>
                    <a:pt x="260" y="397"/>
                    <a:pt x="259" y="395"/>
                  </a:cubicBezTo>
                  <a:cubicBezTo>
                    <a:pt x="259" y="393"/>
                    <a:pt x="258" y="391"/>
                    <a:pt x="257" y="389"/>
                  </a:cubicBezTo>
                  <a:cubicBezTo>
                    <a:pt x="256" y="386"/>
                    <a:pt x="255" y="385"/>
                    <a:pt x="253" y="382"/>
                  </a:cubicBezTo>
                  <a:cubicBezTo>
                    <a:pt x="251" y="380"/>
                    <a:pt x="250" y="378"/>
                    <a:pt x="247" y="377"/>
                  </a:cubicBezTo>
                  <a:cubicBezTo>
                    <a:pt x="241" y="374"/>
                    <a:pt x="237" y="371"/>
                    <a:pt x="231" y="366"/>
                  </a:cubicBezTo>
                  <a:cubicBezTo>
                    <a:pt x="228" y="363"/>
                    <a:pt x="226" y="362"/>
                    <a:pt x="223" y="360"/>
                  </a:cubicBezTo>
                  <a:cubicBezTo>
                    <a:pt x="219" y="356"/>
                    <a:pt x="215" y="354"/>
                    <a:pt x="211" y="350"/>
                  </a:cubicBezTo>
                  <a:cubicBezTo>
                    <a:pt x="208" y="348"/>
                    <a:pt x="206" y="346"/>
                    <a:pt x="205" y="342"/>
                  </a:cubicBezTo>
                  <a:cubicBezTo>
                    <a:pt x="203" y="340"/>
                    <a:pt x="203" y="337"/>
                    <a:pt x="201" y="335"/>
                  </a:cubicBezTo>
                  <a:cubicBezTo>
                    <a:pt x="196" y="332"/>
                    <a:pt x="192" y="331"/>
                    <a:pt x="186" y="330"/>
                  </a:cubicBezTo>
                  <a:cubicBezTo>
                    <a:pt x="182" y="330"/>
                    <a:pt x="180" y="329"/>
                    <a:pt x="176" y="329"/>
                  </a:cubicBezTo>
                  <a:cubicBezTo>
                    <a:pt x="171" y="329"/>
                    <a:pt x="170" y="333"/>
                    <a:pt x="168" y="337"/>
                  </a:cubicBezTo>
                  <a:cubicBezTo>
                    <a:pt x="166" y="341"/>
                    <a:pt x="164" y="344"/>
                    <a:pt x="161" y="347"/>
                  </a:cubicBezTo>
                  <a:cubicBezTo>
                    <a:pt x="160" y="349"/>
                    <a:pt x="159" y="351"/>
                    <a:pt x="157" y="351"/>
                  </a:cubicBezTo>
                  <a:cubicBezTo>
                    <a:pt x="153" y="351"/>
                    <a:pt x="152" y="347"/>
                    <a:pt x="149" y="345"/>
                  </a:cubicBezTo>
                  <a:cubicBezTo>
                    <a:pt x="149" y="345"/>
                    <a:pt x="149" y="345"/>
                    <a:pt x="149" y="345"/>
                  </a:cubicBezTo>
                  <a:cubicBezTo>
                    <a:pt x="146" y="343"/>
                    <a:pt x="144" y="342"/>
                    <a:pt x="141" y="340"/>
                  </a:cubicBezTo>
                  <a:cubicBezTo>
                    <a:pt x="138" y="338"/>
                    <a:pt x="137" y="334"/>
                    <a:pt x="133" y="333"/>
                  </a:cubicBezTo>
                  <a:cubicBezTo>
                    <a:pt x="128" y="331"/>
                    <a:pt x="124" y="330"/>
                    <a:pt x="119" y="328"/>
                  </a:cubicBezTo>
                  <a:cubicBezTo>
                    <a:pt x="116" y="326"/>
                    <a:pt x="114" y="324"/>
                    <a:pt x="112" y="320"/>
                  </a:cubicBezTo>
                  <a:cubicBezTo>
                    <a:pt x="109" y="317"/>
                    <a:pt x="107" y="316"/>
                    <a:pt x="104" y="314"/>
                  </a:cubicBezTo>
                  <a:cubicBezTo>
                    <a:pt x="102" y="312"/>
                    <a:pt x="100" y="311"/>
                    <a:pt x="98" y="309"/>
                  </a:cubicBezTo>
                  <a:cubicBezTo>
                    <a:pt x="96" y="305"/>
                    <a:pt x="93" y="302"/>
                    <a:pt x="89" y="302"/>
                  </a:cubicBezTo>
                  <a:cubicBezTo>
                    <a:pt x="87" y="302"/>
                    <a:pt x="85" y="303"/>
                    <a:pt x="83" y="303"/>
                  </a:cubicBezTo>
                  <a:cubicBezTo>
                    <a:pt x="80" y="303"/>
                    <a:pt x="78" y="303"/>
                    <a:pt x="76" y="301"/>
                  </a:cubicBezTo>
                  <a:cubicBezTo>
                    <a:pt x="73" y="299"/>
                    <a:pt x="72" y="295"/>
                    <a:pt x="69" y="293"/>
                  </a:cubicBezTo>
                  <a:cubicBezTo>
                    <a:pt x="67" y="292"/>
                    <a:pt x="65" y="292"/>
                    <a:pt x="62" y="291"/>
                  </a:cubicBezTo>
                  <a:cubicBezTo>
                    <a:pt x="57" y="291"/>
                    <a:pt x="52" y="292"/>
                    <a:pt x="48" y="287"/>
                  </a:cubicBezTo>
                  <a:cubicBezTo>
                    <a:pt x="48" y="287"/>
                    <a:pt x="48" y="286"/>
                    <a:pt x="48" y="285"/>
                  </a:cubicBezTo>
                  <a:cubicBezTo>
                    <a:pt x="46" y="283"/>
                    <a:pt x="45" y="281"/>
                    <a:pt x="45" y="278"/>
                  </a:cubicBezTo>
                  <a:cubicBezTo>
                    <a:pt x="45" y="275"/>
                    <a:pt x="46" y="273"/>
                    <a:pt x="46" y="270"/>
                  </a:cubicBezTo>
                  <a:cubicBezTo>
                    <a:pt x="46" y="266"/>
                    <a:pt x="43" y="264"/>
                    <a:pt x="43" y="260"/>
                  </a:cubicBezTo>
                  <a:cubicBezTo>
                    <a:pt x="42" y="255"/>
                    <a:pt x="43" y="252"/>
                    <a:pt x="41" y="248"/>
                  </a:cubicBezTo>
                  <a:cubicBezTo>
                    <a:pt x="40" y="245"/>
                    <a:pt x="38" y="245"/>
                    <a:pt x="36" y="243"/>
                  </a:cubicBezTo>
                  <a:cubicBezTo>
                    <a:pt x="34" y="240"/>
                    <a:pt x="35" y="238"/>
                    <a:pt x="34" y="235"/>
                  </a:cubicBezTo>
                  <a:cubicBezTo>
                    <a:pt x="33" y="232"/>
                    <a:pt x="33" y="230"/>
                    <a:pt x="31" y="227"/>
                  </a:cubicBezTo>
                  <a:cubicBezTo>
                    <a:pt x="30" y="224"/>
                    <a:pt x="27" y="222"/>
                    <a:pt x="27" y="218"/>
                  </a:cubicBezTo>
                  <a:cubicBezTo>
                    <a:pt x="27" y="216"/>
                    <a:pt x="29" y="215"/>
                    <a:pt x="31" y="214"/>
                  </a:cubicBezTo>
                  <a:cubicBezTo>
                    <a:pt x="33" y="213"/>
                    <a:pt x="35" y="213"/>
                    <a:pt x="36" y="212"/>
                  </a:cubicBezTo>
                  <a:cubicBezTo>
                    <a:pt x="38" y="212"/>
                    <a:pt x="39" y="209"/>
                    <a:pt x="41" y="209"/>
                  </a:cubicBezTo>
                  <a:cubicBezTo>
                    <a:pt x="45" y="209"/>
                    <a:pt x="46" y="213"/>
                    <a:pt x="48" y="216"/>
                  </a:cubicBezTo>
                  <a:cubicBezTo>
                    <a:pt x="51" y="220"/>
                    <a:pt x="54" y="224"/>
                    <a:pt x="60" y="224"/>
                  </a:cubicBezTo>
                  <a:cubicBezTo>
                    <a:pt x="66" y="224"/>
                    <a:pt x="71" y="219"/>
                    <a:pt x="71" y="213"/>
                  </a:cubicBezTo>
                  <a:cubicBezTo>
                    <a:pt x="71" y="204"/>
                    <a:pt x="67" y="199"/>
                    <a:pt x="64" y="190"/>
                  </a:cubicBezTo>
                  <a:cubicBezTo>
                    <a:pt x="62" y="187"/>
                    <a:pt x="60" y="186"/>
                    <a:pt x="59" y="182"/>
                  </a:cubicBezTo>
                  <a:cubicBezTo>
                    <a:pt x="56" y="176"/>
                    <a:pt x="54" y="173"/>
                    <a:pt x="52" y="166"/>
                  </a:cubicBezTo>
                  <a:cubicBezTo>
                    <a:pt x="50" y="160"/>
                    <a:pt x="45" y="157"/>
                    <a:pt x="45" y="149"/>
                  </a:cubicBezTo>
                  <a:cubicBezTo>
                    <a:pt x="45" y="146"/>
                    <a:pt x="46" y="145"/>
                    <a:pt x="47" y="142"/>
                  </a:cubicBezTo>
                  <a:cubicBezTo>
                    <a:pt x="48" y="139"/>
                    <a:pt x="50" y="138"/>
                    <a:pt x="50" y="135"/>
                  </a:cubicBezTo>
                  <a:cubicBezTo>
                    <a:pt x="50" y="132"/>
                    <a:pt x="47" y="130"/>
                    <a:pt x="45" y="127"/>
                  </a:cubicBezTo>
                  <a:cubicBezTo>
                    <a:pt x="41" y="123"/>
                    <a:pt x="37" y="122"/>
                    <a:pt x="32" y="118"/>
                  </a:cubicBezTo>
                  <a:cubicBezTo>
                    <a:pt x="29" y="116"/>
                    <a:pt x="28" y="113"/>
                    <a:pt x="27" y="110"/>
                  </a:cubicBezTo>
                  <a:cubicBezTo>
                    <a:pt x="24" y="104"/>
                    <a:pt x="22" y="101"/>
                    <a:pt x="19" y="95"/>
                  </a:cubicBezTo>
                  <a:cubicBezTo>
                    <a:pt x="16" y="87"/>
                    <a:pt x="15" y="82"/>
                    <a:pt x="10" y="75"/>
                  </a:cubicBezTo>
                  <a:cubicBezTo>
                    <a:pt x="5" y="67"/>
                    <a:pt x="1" y="62"/>
                    <a:pt x="0" y="52"/>
                  </a:cubicBezTo>
                  <a:cubicBezTo>
                    <a:pt x="0" y="52"/>
                    <a:pt x="0" y="52"/>
                    <a:pt x="0" y="52"/>
                  </a:cubicBezTo>
                  <a:cubicBezTo>
                    <a:pt x="3" y="52"/>
                    <a:pt x="3" y="52"/>
                    <a:pt x="3" y="52"/>
                  </a:cubicBezTo>
                  <a:cubicBezTo>
                    <a:pt x="5" y="52"/>
                    <a:pt x="5" y="50"/>
                    <a:pt x="7" y="49"/>
                  </a:cubicBezTo>
                  <a:cubicBezTo>
                    <a:pt x="11" y="47"/>
                    <a:pt x="13" y="46"/>
                    <a:pt x="17" y="44"/>
                  </a:cubicBezTo>
                  <a:cubicBezTo>
                    <a:pt x="23" y="41"/>
                    <a:pt x="26" y="39"/>
                    <a:pt x="32" y="35"/>
                  </a:cubicBezTo>
                  <a:cubicBezTo>
                    <a:pt x="33" y="34"/>
                    <a:pt x="34" y="33"/>
                    <a:pt x="36" y="32"/>
                  </a:cubicBezTo>
                  <a:cubicBezTo>
                    <a:pt x="37" y="31"/>
                    <a:pt x="39" y="31"/>
                    <a:pt x="40" y="30"/>
                  </a:cubicBezTo>
                  <a:cubicBezTo>
                    <a:pt x="43" y="29"/>
                    <a:pt x="44" y="28"/>
                    <a:pt x="46" y="26"/>
                  </a:cubicBezTo>
                  <a:cubicBezTo>
                    <a:pt x="50" y="25"/>
                    <a:pt x="53" y="24"/>
                    <a:pt x="58" y="24"/>
                  </a:cubicBezTo>
                  <a:cubicBezTo>
                    <a:pt x="65" y="24"/>
                    <a:pt x="69" y="28"/>
                    <a:pt x="75" y="31"/>
                  </a:cubicBezTo>
                  <a:cubicBezTo>
                    <a:pt x="82" y="35"/>
                    <a:pt x="86" y="37"/>
                    <a:pt x="93" y="40"/>
                  </a:cubicBezTo>
                  <a:cubicBezTo>
                    <a:pt x="96" y="41"/>
                    <a:pt x="98" y="43"/>
                    <a:pt x="101" y="44"/>
                  </a:cubicBezTo>
                  <a:cubicBezTo>
                    <a:pt x="114" y="50"/>
                    <a:pt x="121" y="55"/>
                    <a:pt x="134" y="60"/>
                  </a:cubicBezTo>
                  <a:cubicBezTo>
                    <a:pt x="138" y="61"/>
                    <a:pt x="140" y="64"/>
                    <a:pt x="144" y="64"/>
                  </a:cubicBezTo>
                  <a:cubicBezTo>
                    <a:pt x="150" y="64"/>
                    <a:pt x="153" y="59"/>
                    <a:pt x="159" y="59"/>
                  </a:cubicBezTo>
                  <a:cubicBezTo>
                    <a:pt x="162" y="59"/>
                    <a:pt x="164" y="60"/>
                    <a:pt x="166" y="61"/>
                  </a:cubicBezTo>
                  <a:cubicBezTo>
                    <a:pt x="171" y="63"/>
                    <a:pt x="172" y="67"/>
                    <a:pt x="176" y="67"/>
                  </a:cubicBezTo>
                  <a:cubicBezTo>
                    <a:pt x="179" y="67"/>
                    <a:pt x="180" y="66"/>
                    <a:pt x="183" y="65"/>
                  </a:cubicBezTo>
                  <a:cubicBezTo>
                    <a:pt x="188" y="63"/>
                    <a:pt x="191" y="61"/>
                    <a:pt x="195" y="57"/>
                  </a:cubicBezTo>
                  <a:cubicBezTo>
                    <a:pt x="199" y="53"/>
                    <a:pt x="200" y="50"/>
                    <a:pt x="204" y="45"/>
                  </a:cubicBezTo>
                  <a:cubicBezTo>
                    <a:pt x="206" y="44"/>
                    <a:pt x="207" y="43"/>
                    <a:pt x="208" y="42"/>
                  </a:cubicBezTo>
                  <a:cubicBezTo>
                    <a:pt x="209" y="41"/>
                    <a:pt x="209" y="40"/>
                    <a:pt x="210" y="40"/>
                  </a:cubicBezTo>
                  <a:cubicBezTo>
                    <a:pt x="215" y="40"/>
                    <a:pt x="217" y="42"/>
                    <a:pt x="222" y="42"/>
                  </a:cubicBezTo>
                  <a:cubicBezTo>
                    <a:pt x="227" y="42"/>
                    <a:pt x="231" y="41"/>
                    <a:pt x="236" y="41"/>
                  </a:cubicBezTo>
                  <a:cubicBezTo>
                    <a:pt x="239" y="41"/>
                    <a:pt x="239" y="44"/>
                    <a:pt x="240" y="47"/>
                  </a:cubicBezTo>
                  <a:cubicBezTo>
                    <a:pt x="241" y="49"/>
                    <a:pt x="242" y="51"/>
                    <a:pt x="244" y="53"/>
                  </a:cubicBezTo>
                  <a:cubicBezTo>
                    <a:pt x="247" y="56"/>
                    <a:pt x="250" y="56"/>
                    <a:pt x="254" y="57"/>
                  </a:cubicBezTo>
                  <a:cubicBezTo>
                    <a:pt x="261" y="58"/>
                    <a:pt x="265" y="59"/>
                    <a:pt x="273" y="59"/>
                  </a:cubicBezTo>
                  <a:cubicBezTo>
                    <a:pt x="276" y="59"/>
                    <a:pt x="279" y="58"/>
                    <a:pt x="282" y="56"/>
                  </a:cubicBezTo>
                  <a:cubicBezTo>
                    <a:pt x="284" y="55"/>
                    <a:pt x="286" y="53"/>
                    <a:pt x="289" y="53"/>
                  </a:cubicBezTo>
                  <a:cubicBezTo>
                    <a:pt x="292" y="53"/>
                    <a:pt x="293" y="56"/>
                    <a:pt x="297" y="56"/>
                  </a:cubicBezTo>
                  <a:cubicBezTo>
                    <a:pt x="302" y="56"/>
                    <a:pt x="305" y="52"/>
                    <a:pt x="310" y="49"/>
                  </a:cubicBezTo>
                  <a:cubicBezTo>
                    <a:pt x="314" y="47"/>
                    <a:pt x="317" y="46"/>
                    <a:pt x="322" y="45"/>
                  </a:cubicBezTo>
                  <a:cubicBezTo>
                    <a:pt x="331" y="42"/>
                    <a:pt x="335" y="36"/>
                    <a:pt x="344" y="36"/>
                  </a:cubicBezTo>
                  <a:cubicBezTo>
                    <a:pt x="348" y="36"/>
                    <a:pt x="350" y="38"/>
                    <a:pt x="354" y="40"/>
                  </a:cubicBezTo>
                  <a:cubicBezTo>
                    <a:pt x="356" y="42"/>
                    <a:pt x="357" y="43"/>
                    <a:pt x="359" y="43"/>
                  </a:cubicBezTo>
                  <a:cubicBezTo>
                    <a:pt x="363" y="43"/>
                    <a:pt x="366" y="40"/>
                    <a:pt x="370" y="38"/>
                  </a:cubicBezTo>
                  <a:cubicBezTo>
                    <a:pt x="374" y="36"/>
                    <a:pt x="376" y="36"/>
                    <a:pt x="380" y="34"/>
                  </a:cubicBezTo>
                  <a:cubicBezTo>
                    <a:pt x="383" y="32"/>
                    <a:pt x="384" y="29"/>
                    <a:pt x="385" y="25"/>
                  </a:cubicBezTo>
                  <a:cubicBezTo>
                    <a:pt x="387" y="22"/>
                    <a:pt x="388" y="20"/>
                    <a:pt x="390" y="17"/>
                  </a:cubicBezTo>
                  <a:cubicBezTo>
                    <a:pt x="390" y="16"/>
                    <a:pt x="389" y="15"/>
                    <a:pt x="390" y="15"/>
                  </a:cubicBezTo>
                  <a:cubicBezTo>
                    <a:pt x="390" y="14"/>
                    <a:pt x="391" y="14"/>
                    <a:pt x="392" y="14"/>
                  </a:cubicBezTo>
                  <a:cubicBezTo>
                    <a:pt x="392" y="14"/>
                    <a:pt x="393" y="14"/>
                    <a:pt x="394" y="14"/>
                  </a:cubicBezTo>
                  <a:cubicBezTo>
                    <a:pt x="397" y="14"/>
                    <a:pt x="399" y="13"/>
                    <a:pt x="402" y="12"/>
                  </a:cubicBezTo>
                  <a:cubicBezTo>
                    <a:pt x="406" y="12"/>
                    <a:pt x="409" y="13"/>
                    <a:pt x="412" y="12"/>
                  </a:cubicBezTo>
                  <a:cubicBezTo>
                    <a:pt x="416" y="11"/>
                    <a:pt x="417" y="9"/>
                    <a:pt x="420" y="8"/>
                  </a:cubicBezTo>
                  <a:cubicBezTo>
                    <a:pt x="425" y="6"/>
                    <a:pt x="427" y="6"/>
                    <a:pt x="432" y="5"/>
                  </a:cubicBezTo>
                  <a:cubicBezTo>
                    <a:pt x="435" y="4"/>
                    <a:pt x="437" y="2"/>
                    <a:pt x="440" y="2"/>
                  </a:cubicBezTo>
                  <a:cubicBezTo>
                    <a:pt x="442" y="2"/>
                    <a:pt x="443" y="3"/>
                    <a:pt x="444" y="3"/>
                  </a:cubicBezTo>
                  <a:cubicBezTo>
                    <a:pt x="448" y="4"/>
                    <a:pt x="451" y="3"/>
                    <a:pt x="455" y="3"/>
                  </a:cubicBezTo>
                  <a:cubicBezTo>
                    <a:pt x="470" y="3"/>
                    <a:pt x="479" y="0"/>
                    <a:pt x="494" y="0"/>
                  </a:cubicBezTo>
                  <a:cubicBezTo>
                    <a:pt x="495" y="0"/>
                    <a:pt x="497" y="1"/>
                    <a:pt x="498" y="1"/>
                  </a:cubicBezTo>
                  <a:cubicBezTo>
                    <a:pt x="498" y="2"/>
                    <a:pt x="498" y="3"/>
                    <a:pt x="499" y="3"/>
                  </a:cubicBezTo>
                  <a:cubicBezTo>
                    <a:pt x="501" y="5"/>
                    <a:pt x="504" y="5"/>
                    <a:pt x="507" y="5"/>
                  </a:cubicBezTo>
                  <a:cubicBezTo>
                    <a:pt x="512" y="6"/>
                    <a:pt x="516" y="5"/>
                    <a:pt x="521" y="7"/>
                  </a:cubicBezTo>
                  <a:cubicBezTo>
                    <a:pt x="524" y="8"/>
                    <a:pt x="526" y="10"/>
                    <a:pt x="529" y="12"/>
                  </a:cubicBezTo>
                  <a:cubicBezTo>
                    <a:pt x="536" y="16"/>
                    <a:pt x="541" y="18"/>
                    <a:pt x="547" y="22"/>
                  </a:cubicBezTo>
                  <a:cubicBezTo>
                    <a:pt x="547" y="22"/>
                    <a:pt x="547" y="22"/>
                    <a:pt x="547" y="22"/>
                  </a:cubicBezTo>
                  <a:cubicBezTo>
                    <a:pt x="545" y="25"/>
                    <a:pt x="542" y="25"/>
                    <a:pt x="540" y="28"/>
                  </a:cubicBezTo>
                  <a:cubicBezTo>
                    <a:pt x="540" y="29"/>
                    <a:pt x="540" y="29"/>
                    <a:pt x="540" y="30"/>
                  </a:cubicBezTo>
                  <a:cubicBezTo>
                    <a:pt x="543" y="31"/>
                    <a:pt x="544" y="32"/>
                    <a:pt x="546" y="32"/>
                  </a:cubicBezTo>
                  <a:cubicBezTo>
                    <a:pt x="549" y="32"/>
                    <a:pt x="550" y="32"/>
                    <a:pt x="552" y="33"/>
                  </a:cubicBezTo>
                  <a:cubicBezTo>
                    <a:pt x="554" y="34"/>
                    <a:pt x="555" y="34"/>
                    <a:pt x="555" y="36"/>
                  </a:cubicBezTo>
                  <a:cubicBezTo>
                    <a:pt x="555" y="38"/>
                    <a:pt x="554" y="40"/>
                    <a:pt x="554" y="42"/>
                  </a:cubicBezTo>
                  <a:cubicBezTo>
                    <a:pt x="553" y="47"/>
                    <a:pt x="555" y="50"/>
                    <a:pt x="552" y="54"/>
                  </a:cubicBezTo>
                  <a:cubicBezTo>
                    <a:pt x="550" y="58"/>
                    <a:pt x="547" y="60"/>
                    <a:pt x="544" y="63"/>
                  </a:cubicBezTo>
                  <a:cubicBezTo>
                    <a:pt x="542" y="66"/>
                    <a:pt x="540" y="67"/>
                    <a:pt x="540" y="70"/>
                  </a:cubicBezTo>
                  <a:cubicBezTo>
                    <a:pt x="540" y="73"/>
                    <a:pt x="541" y="73"/>
                    <a:pt x="542" y="75"/>
                  </a:cubicBezTo>
                  <a:cubicBezTo>
                    <a:pt x="542" y="78"/>
                    <a:pt x="542" y="81"/>
                    <a:pt x="543" y="83"/>
                  </a:cubicBezTo>
                  <a:cubicBezTo>
                    <a:pt x="545" y="87"/>
                    <a:pt x="549" y="85"/>
                    <a:pt x="553" y="85"/>
                  </a:cubicBezTo>
                  <a:cubicBezTo>
                    <a:pt x="553" y="92"/>
                    <a:pt x="554" y="95"/>
                    <a:pt x="554" y="101"/>
                  </a:cubicBezTo>
                  <a:cubicBezTo>
                    <a:pt x="554" y="102"/>
                    <a:pt x="555" y="103"/>
                    <a:pt x="555" y="103"/>
                  </a:cubicBezTo>
                  <a:cubicBezTo>
                    <a:pt x="555" y="118"/>
                    <a:pt x="555" y="118"/>
                    <a:pt x="555" y="118"/>
                  </a:cubicBezTo>
                  <a:cubicBezTo>
                    <a:pt x="555" y="123"/>
                    <a:pt x="554" y="126"/>
                    <a:pt x="551" y="130"/>
                  </a:cubicBezTo>
                  <a:cubicBezTo>
                    <a:pt x="549" y="133"/>
                    <a:pt x="547" y="134"/>
                    <a:pt x="547" y="136"/>
                  </a:cubicBezTo>
                  <a:cubicBezTo>
                    <a:pt x="547" y="138"/>
                    <a:pt x="549" y="138"/>
                    <a:pt x="550" y="139"/>
                  </a:cubicBezTo>
                  <a:cubicBezTo>
                    <a:pt x="552" y="140"/>
                    <a:pt x="552" y="142"/>
                    <a:pt x="553" y="143"/>
                  </a:cubicBezTo>
                  <a:cubicBezTo>
                    <a:pt x="555" y="146"/>
                    <a:pt x="556" y="148"/>
                    <a:pt x="558" y="151"/>
                  </a:cubicBezTo>
                  <a:cubicBezTo>
                    <a:pt x="563" y="156"/>
                    <a:pt x="566" y="158"/>
                    <a:pt x="571" y="163"/>
                  </a:cubicBezTo>
                  <a:cubicBezTo>
                    <a:pt x="576" y="167"/>
                    <a:pt x="578" y="170"/>
                    <a:pt x="582" y="174"/>
                  </a:cubicBezTo>
                  <a:cubicBezTo>
                    <a:pt x="587" y="180"/>
                    <a:pt x="590" y="185"/>
                    <a:pt x="598" y="185"/>
                  </a:cubicBezTo>
                  <a:cubicBezTo>
                    <a:pt x="622" y="175"/>
                    <a:pt x="622" y="175"/>
                    <a:pt x="622" y="175"/>
                  </a:cubicBezTo>
                  <a:cubicBezTo>
                    <a:pt x="624" y="182"/>
                    <a:pt x="629" y="185"/>
                    <a:pt x="635" y="188"/>
                  </a:cubicBezTo>
                  <a:cubicBezTo>
                    <a:pt x="641" y="191"/>
                    <a:pt x="644" y="192"/>
                    <a:pt x="649" y="194"/>
                  </a:cubicBezTo>
                  <a:cubicBezTo>
                    <a:pt x="655" y="197"/>
                    <a:pt x="657" y="201"/>
                    <a:pt x="663" y="203"/>
                  </a:cubicBezTo>
                  <a:cubicBezTo>
                    <a:pt x="666" y="204"/>
                    <a:pt x="669" y="204"/>
                    <a:pt x="672" y="204"/>
                  </a:cubicBezTo>
                  <a:cubicBezTo>
                    <a:pt x="675" y="205"/>
                    <a:pt x="677" y="206"/>
                    <a:pt x="680" y="206"/>
                  </a:cubicBezTo>
                  <a:cubicBezTo>
                    <a:pt x="690" y="206"/>
                    <a:pt x="690" y="206"/>
                    <a:pt x="690" y="206"/>
                  </a:cubicBezTo>
                  <a:cubicBezTo>
                    <a:pt x="693" y="206"/>
                    <a:pt x="695" y="205"/>
                    <a:pt x="699" y="205"/>
                  </a:cubicBezTo>
                  <a:cubicBezTo>
                    <a:pt x="711" y="205"/>
                    <a:pt x="715" y="218"/>
                    <a:pt x="728" y="218"/>
                  </a:cubicBezTo>
                  <a:cubicBezTo>
                    <a:pt x="733" y="218"/>
                    <a:pt x="735" y="215"/>
                    <a:pt x="740" y="215"/>
                  </a:cubicBezTo>
                  <a:cubicBezTo>
                    <a:pt x="745" y="215"/>
                    <a:pt x="747" y="219"/>
                    <a:pt x="751" y="219"/>
                  </a:cubicBezTo>
                  <a:cubicBezTo>
                    <a:pt x="761" y="219"/>
                    <a:pt x="765" y="210"/>
                    <a:pt x="775" y="210"/>
                  </a:cubicBezTo>
                  <a:cubicBezTo>
                    <a:pt x="777" y="210"/>
                    <a:pt x="778" y="212"/>
                    <a:pt x="779" y="213"/>
                  </a:cubicBezTo>
                  <a:cubicBezTo>
                    <a:pt x="782" y="216"/>
                    <a:pt x="784" y="218"/>
                    <a:pt x="786" y="221"/>
                  </a:cubicBezTo>
                  <a:cubicBezTo>
                    <a:pt x="789" y="226"/>
                    <a:pt x="791" y="227"/>
                    <a:pt x="795" y="230"/>
                  </a:cubicBezTo>
                  <a:cubicBezTo>
                    <a:pt x="797" y="231"/>
                    <a:pt x="799" y="232"/>
                    <a:pt x="801" y="233"/>
                  </a:cubicBezTo>
                  <a:cubicBezTo>
                    <a:pt x="805" y="235"/>
                    <a:pt x="807" y="234"/>
                    <a:pt x="810" y="236"/>
                  </a:cubicBezTo>
                  <a:cubicBezTo>
                    <a:pt x="813" y="237"/>
                    <a:pt x="813" y="241"/>
                    <a:pt x="813" y="244"/>
                  </a:cubicBezTo>
                  <a:cubicBezTo>
                    <a:pt x="814" y="248"/>
                    <a:pt x="813" y="251"/>
                    <a:pt x="814" y="254"/>
                  </a:cubicBezTo>
                  <a:cubicBezTo>
                    <a:pt x="817" y="259"/>
                    <a:pt x="822" y="258"/>
                    <a:pt x="827" y="259"/>
                  </a:cubicBezTo>
                  <a:cubicBezTo>
                    <a:pt x="831" y="259"/>
                    <a:pt x="834" y="259"/>
                    <a:pt x="837" y="261"/>
                  </a:cubicBezTo>
                  <a:cubicBezTo>
                    <a:pt x="842" y="264"/>
                    <a:pt x="845" y="268"/>
                    <a:pt x="851" y="269"/>
                  </a:cubicBezTo>
                  <a:cubicBezTo>
                    <a:pt x="851" y="265"/>
                    <a:pt x="851" y="265"/>
                    <a:pt x="851" y="265"/>
                  </a:cubicBezTo>
                  <a:cubicBezTo>
                    <a:pt x="851" y="264"/>
                    <a:pt x="850" y="263"/>
                    <a:pt x="850" y="262"/>
                  </a:cubicBezTo>
                  <a:cubicBezTo>
                    <a:pt x="849" y="260"/>
                    <a:pt x="849" y="258"/>
                    <a:pt x="849" y="256"/>
                  </a:cubicBezTo>
                  <a:cubicBezTo>
                    <a:pt x="849" y="249"/>
                    <a:pt x="849" y="249"/>
                    <a:pt x="849" y="249"/>
                  </a:cubicBezTo>
                  <a:cubicBezTo>
                    <a:pt x="854" y="252"/>
                    <a:pt x="858" y="253"/>
                    <a:pt x="863" y="256"/>
                  </a:cubicBezTo>
                  <a:cubicBezTo>
                    <a:pt x="866" y="257"/>
                    <a:pt x="867" y="260"/>
                    <a:pt x="870" y="261"/>
                  </a:cubicBezTo>
                  <a:cubicBezTo>
                    <a:pt x="873" y="262"/>
                    <a:pt x="875" y="263"/>
                    <a:pt x="878" y="263"/>
                  </a:cubicBezTo>
                  <a:cubicBezTo>
                    <a:pt x="879" y="261"/>
                    <a:pt x="879" y="261"/>
                    <a:pt x="879" y="261"/>
                  </a:cubicBezTo>
                  <a:cubicBezTo>
                    <a:pt x="879" y="252"/>
                    <a:pt x="879" y="252"/>
                    <a:pt x="879" y="252"/>
                  </a:cubicBezTo>
                  <a:cubicBezTo>
                    <a:pt x="879" y="248"/>
                    <a:pt x="882" y="247"/>
                    <a:pt x="885" y="246"/>
                  </a:cubicBezTo>
                  <a:cubicBezTo>
                    <a:pt x="887" y="246"/>
                    <a:pt x="888" y="245"/>
                    <a:pt x="890" y="244"/>
                  </a:cubicBezTo>
                  <a:cubicBezTo>
                    <a:pt x="894" y="244"/>
                    <a:pt x="894" y="244"/>
                    <a:pt x="894" y="244"/>
                  </a:cubicBezTo>
                  <a:cubicBezTo>
                    <a:pt x="897" y="244"/>
                    <a:pt x="897" y="241"/>
                    <a:pt x="898" y="239"/>
                  </a:cubicBezTo>
                  <a:cubicBezTo>
                    <a:pt x="900" y="234"/>
                    <a:pt x="899" y="229"/>
                    <a:pt x="903" y="225"/>
                  </a:cubicBezTo>
                  <a:cubicBezTo>
                    <a:pt x="906" y="221"/>
                    <a:pt x="911" y="222"/>
                    <a:pt x="916" y="220"/>
                  </a:cubicBezTo>
                  <a:cubicBezTo>
                    <a:pt x="918" y="220"/>
                    <a:pt x="919" y="220"/>
                    <a:pt x="920" y="219"/>
                  </a:cubicBezTo>
                  <a:cubicBezTo>
                    <a:pt x="920" y="219"/>
                    <a:pt x="920" y="219"/>
                    <a:pt x="920" y="219"/>
                  </a:cubicBezTo>
                  <a:cubicBezTo>
                    <a:pt x="924" y="220"/>
                    <a:pt x="927" y="221"/>
                    <a:pt x="931" y="223"/>
                  </a:cubicBezTo>
                  <a:cubicBezTo>
                    <a:pt x="932" y="224"/>
                    <a:pt x="934" y="224"/>
                    <a:pt x="935" y="225"/>
                  </a:cubicBezTo>
                  <a:cubicBezTo>
                    <a:pt x="936" y="226"/>
                    <a:pt x="936" y="227"/>
                    <a:pt x="937" y="229"/>
                  </a:cubicBezTo>
                  <a:cubicBezTo>
                    <a:pt x="938" y="232"/>
                    <a:pt x="941" y="234"/>
                    <a:pt x="943" y="237"/>
                  </a:cubicBezTo>
                  <a:cubicBezTo>
                    <a:pt x="946" y="241"/>
                    <a:pt x="948" y="244"/>
                    <a:pt x="950" y="249"/>
                  </a:cubicBezTo>
                  <a:cubicBezTo>
                    <a:pt x="951" y="251"/>
                    <a:pt x="952" y="253"/>
                    <a:pt x="953" y="255"/>
                  </a:cubicBezTo>
                  <a:cubicBezTo>
                    <a:pt x="955" y="258"/>
                    <a:pt x="956" y="260"/>
                    <a:pt x="957" y="263"/>
                  </a:cubicBezTo>
                  <a:cubicBezTo>
                    <a:pt x="961" y="273"/>
                    <a:pt x="960" y="280"/>
                    <a:pt x="963" y="290"/>
                  </a:cubicBezTo>
                  <a:cubicBezTo>
                    <a:pt x="964" y="292"/>
                    <a:pt x="966" y="292"/>
                    <a:pt x="966" y="294"/>
                  </a:cubicBezTo>
                  <a:cubicBezTo>
                    <a:pt x="969" y="301"/>
                    <a:pt x="971" y="305"/>
                    <a:pt x="973" y="312"/>
                  </a:cubicBezTo>
                  <a:cubicBezTo>
                    <a:pt x="973" y="313"/>
                    <a:pt x="974" y="314"/>
                    <a:pt x="974" y="316"/>
                  </a:cubicBezTo>
                  <a:cubicBezTo>
                    <a:pt x="974" y="331"/>
                    <a:pt x="974" y="331"/>
                    <a:pt x="974" y="331"/>
                  </a:cubicBezTo>
                  <a:cubicBezTo>
                    <a:pt x="974" y="332"/>
                    <a:pt x="975" y="332"/>
                    <a:pt x="975" y="333"/>
                  </a:cubicBezTo>
                  <a:cubicBezTo>
                    <a:pt x="975" y="334"/>
                    <a:pt x="975" y="336"/>
                    <a:pt x="975" y="337"/>
                  </a:cubicBezTo>
                  <a:cubicBezTo>
                    <a:pt x="977" y="348"/>
                    <a:pt x="981" y="353"/>
                    <a:pt x="981" y="364"/>
                  </a:cubicBezTo>
                  <a:cubicBezTo>
                    <a:pt x="981" y="367"/>
                    <a:pt x="980" y="369"/>
                    <a:pt x="979" y="371"/>
                  </a:cubicBezTo>
                  <a:cubicBezTo>
                    <a:pt x="979" y="374"/>
                    <a:pt x="979" y="376"/>
                    <a:pt x="979" y="378"/>
                  </a:cubicBezTo>
                  <a:cubicBezTo>
                    <a:pt x="979" y="385"/>
                    <a:pt x="979" y="389"/>
                    <a:pt x="980" y="395"/>
                  </a:cubicBezTo>
                  <a:cubicBezTo>
                    <a:pt x="981" y="399"/>
                    <a:pt x="984" y="401"/>
                    <a:pt x="985" y="405"/>
                  </a:cubicBezTo>
                  <a:cubicBezTo>
                    <a:pt x="985" y="405"/>
                    <a:pt x="985" y="405"/>
                    <a:pt x="985" y="405"/>
                  </a:cubicBezTo>
                  <a:cubicBezTo>
                    <a:pt x="983" y="407"/>
                    <a:pt x="982" y="408"/>
                    <a:pt x="980" y="410"/>
                  </a:cubicBezTo>
                  <a:cubicBezTo>
                    <a:pt x="978" y="411"/>
                    <a:pt x="977" y="412"/>
                    <a:pt x="976" y="413"/>
                  </a:cubicBezTo>
                  <a:cubicBezTo>
                    <a:pt x="976" y="414"/>
                    <a:pt x="976" y="415"/>
                    <a:pt x="976" y="415"/>
                  </a:cubicBezTo>
                  <a:cubicBezTo>
                    <a:pt x="975" y="416"/>
                    <a:pt x="975" y="417"/>
                    <a:pt x="974" y="417"/>
                  </a:cubicBezTo>
                  <a:cubicBezTo>
                    <a:pt x="972" y="417"/>
                    <a:pt x="970" y="416"/>
                    <a:pt x="968" y="414"/>
                  </a:cubicBezTo>
                  <a:cubicBezTo>
                    <a:pt x="967" y="413"/>
                    <a:pt x="967" y="410"/>
                    <a:pt x="965" y="410"/>
                  </a:cubicBezTo>
                  <a:cubicBezTo>
                    <a:pt x="964" y="410"/>
                    <a:pt x="964" y="411"/>
                    <a:pt x="963" y="411"/>
                  </a:cubicBezTo>
                  <a:cubicBezTo>
                    <a:pt x="963" y="430"/>
                    <a:pt x="963" y="430"/>
                    <a:pt x="963" y="430"/>
                  </a:cubicBezTo>
                  <a:cubicBezTo>
                    <a:pt x="963" y="435"/>
                    <a:pt x="964" y="437"/>
                    <a:pt x="964" y="442"/>
                  </a:cubicBezTo>
                  <a:cubicBezTo>
                    <a:pt x="964" y="449"/>
                    <a:pt x="964" y="449"/>
                    <a:pt x="964" y="449"/>
                  </a:cubicBezTo>
                  <a:cubicBezTo>
                    <a:pt x="961" y="449"/>
                    <a:pt x="961" y="449"/>
                    <a:pt x="961" y="449"/>
                  </a:cubicBezTo>
                  <a:cubicBezTo>
                    <a:pt x="957" y="448"/>
                    <a:pt x="954" y="447"/>
                    <a:pt x="951" y="445"/>
                  </a:cubicBezTo>
                  <a:cubicBezTo>
                    <a:pt x="949" y="444"/>
                    <a:pt x="949" y="442"/>
                    <a:pt x="947" y="442"/>
                  </a:cubicBezTo>
                  <a:cubicBezTo>
                    <a:pt x="944" y="442"/>
                    <a:pt x="943" y="445"/>
                    <a:pt x="941" y="44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 name="Group 1"/>
          <p:cNvGrpSpPr/>
          <p:nvPr/>
        </p:nvGrpSpPr>
        <p:grpSpPr>
          <a:xfrm>
            <a:off x="1273427" y="2629589"/>
            <a:ext cx="5834398" cy="2687605"/>
            <a:chOff x="4004595" y="2629589"/>
            <a:chExt cx="5834398" cy="2687605"/>
          </a:xfrm>
        </p:grpSpPr>
        <p:grpSp>
          <p:nvGrpSpPr>
            <p:cNvPr id="40" name="Group 39"/>
            <p:cNvGrpSpPr/>
            <p:nvPr/>
          </p:nvGrpSpPr>
          <p:grpSpPr>
            <a:xfrm>
              <a:off x="4004595" y="2999614"/>
              <a:ext cx="1115204" cy="1115204"/>
              <a:chOff x="1439862" y="1893094"/>
              <a:chExt cx="879476" cy="879476"/>
            </a:xfrm>
          </p:grpSpPr>
          <p:sp>
            <p:nvSpPr>
              <p:cNvPr id="41"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2" name="Block Arc 41"/>
              <p:cNvSpPr/>
              <p:nvPr/>
            </p:nvSpPr>
            <p:spPr>
              <a:xfrm rot="16200000" flipH="1">
                <a:off x="1439862" y="1893094"/>
                <a:ext cx="879476" cy="879476"/>
              </a:xfrm>
              <a:prstGeom prst="blockArc">
                <a:avLst>
                  <a:gd name="adj1" fmla="val 16822887"/>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3" name="Oval 42"/>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75%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44" name="Group 43"/>
            <p:cNvGrpSpPr/>
            <p:nvPr/>
          </p:nvGrpSpPr>
          <p:grpSpPr>
            <a:xfrm>
              <a:off x="8723789" y="2715141"/>
              <a:ext cx="1115204" cy="1115204"/>
              <a:chOff x="1439862" y="1893094"/>
              <a:chExt cx="879476" cy="879476"/>
            </a:xfrm>
          </p:grpSpPr>
          <p:sp>
            <p:nvSpPr>
              <p:cNvPr id="45"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6" name="Block Arc 45"/>
              <p:cNvSpPr/>
              <p:nvPr/>
            </p:nvSpPr>
            <p:spPr>
              <a:xfrm rot="16200000" flipH="1">
                <a:off x="1439862" y="1893094"/>
                <a:ext cx="879476" cy="879476"/>
              </a:xfrm>
              <a:prstGeom prst="blockArc">
                <a:avLst>
                  <a:gd name="adj1" fmla="val 21442811"/>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Oval 46"/>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50%</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48" name="Group 47"/>
            <p:cNvGrpSpPr/>
            <p:nvPr/>
          </p:nvGrpSpPr>
          <p:grpSpPr>
            <a:xfrm>
              <a:off x="5726438" y="2629589"/>
              <a:ext cx="1115204" cy="1115204"/>
              <a:chOff x="1439862" y="1893094"/>
              <a:chExt cx="879476" cy="879476"/>
            </a:xfrm>
          </p:grpSpPr>
          <p:sp>
            <p:nvSpPr>
              <p:cNvPr id="49"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0" name="Block Arc 49"/>
              <p:cNvSpPr/>
              <p:nvPr/>
            </p:nvSpPr>
            <p:spPr>
              <a:xfrm rot="16200000" flipH="1">
                <a:off x="1439862" y="1893094"/>
                <a:ext cx="879476" cy="879476"/>
              </a:xfrm>
              <a:prstGeom prst="blockArc">
                <a:avLst>
                  <a:gd name="adj1" fmla="val 5333591"/>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Oval 50"/>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15%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52" name="Group 51"/>
            <p:cNvGrpSpPr/>
            <p:nvPr/>
          </p:nvGrpSpPr>
          <p:grpSpPr>
            <a:xfrm>
              <a:off x="7235278" y="2638496"/>
              <a:ext cx="1115204" cy="1115204"/>
              <a:chOff x="1439862" y="1893094"/>
              <a:chExt cx="879476" cy="879476"/>
            </a:xfrm>
          </p:grpSpPr>
          <p:sp>
            <p:nvSpPr>
              <p:cNvPr id="53"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4" name="Block Arc 53"/>
              <p:cNvSpPr/>
              <p:nvPr/>
            </p:nvSpPr>
            <p:spPr>
              <a:xfrm rot="16200000" flipH="1">
                <a:off x="1439862" y="1893094"/>
                <a:ext cx="879476" cy="879476"/>
              </a:xfrm>
              <a:prstGeom prst="blockArc">
                <a:avLst>
                  <a:gd name="adj1" fmla="val 2043668"/>
                  <a:gd name="adj2" fmla="val 10822413"/>
                  <a:gd name="adj3" fmla="val 1442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5" name="Oval 54"/>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45%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56" name="Group 55"/>
            <p:cNvGrpSpPr/>
            <p:nvPr/>
          </p:nvGrpSpPr>
          <p:grpSpPr>
            <a:xfrm>
              <a:off x="7818351" y="4116438"/>
              <a:ext cx="1115204" cy="1115204"/>
              <a:chOff x="1439862" y="1893094"/>
              <a:chExt cx="879476" cy="879476"/>
            </a:xfrm>
          </p:grpSpPr>
          <p:sp>
            <p:nvSpPr>
              <p:cNvPr id="57"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8" name="Block Arc 57"/>
              <p:cNvSpPr/>
              <p:nvPr/>
            </p:nvSpPr>
            <p:spPr>
              <a:xfrm rot="16200000" flipH="1">
                <a:off x="1439862" y="1893094"/>
                <a:ext cx="879476" cy="879476"/>
              </a:xfrm>
              <a:prstGeom prst="blockArc">
                <a:avLst>
                  <a:gd name="adj1" fmla="val 19652418"/>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9" name="Oval 58"/>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65%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60" name="Group 59"/>
            <p:cNvGrpSpPr/>
            <p:nvPr/>
          </p:nvGrpSpPr>
          <p:grpSpPr>
            <a:xfrm>
              <a:off x="6217910" y="4201990"/>
              <a:ext cx="1115204" cy="1115204"/>
              <a:chOff x="1439862" y="1893094"/>
              <a:chExt cx="879476" cy="879476"/>
            </a:xfrm>
          </p:grpSpPr>
          <p:sp>
            <p:nvSpPr>
              <p:cNvPr id="61"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2" name="Block Arc 61"/>
              <p:cNvSpPr/>
              <p:nvPr/>
            </p:nvSpPr>
            <p:spPr>
              <a:xfrm rot="16200000" flipH="1">
                <a:off x="1439862" y="1893094"/>
                <a:ext cx="879476" cy="879476"/>
              </a:xfrm>
              <a:prstGeom prst="blockArc">
                <a:avLst>
                  <a:gd name="adj1" fmla="val 13752972"/>
                  <a:gd name="adj2" fmla="val 10822413"/>
                  <a:gd name="adj3" fmla="val 1442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3" name="Oval 62"/>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95%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grpSp>
        <p:nvGrpSpPr>
          <p:cNvPr id="64" name="Group 90"/>
          <p:cNvGrpSpPr>
            <a:grpSpLocks noChangeAspect="1"/>
          </p:cNvGrpSpPr>
          <p:nvPr/>
        </p:nvGrpSpPr>
        <p:grpSpPr>
          <a:xfrm>
            <a:off x="6494056" y="4251232"/>
            <a:ext cx="606930" cy="606928"/>
            <a:chOff x="4046972" y="1821242"/>
            <a:chExt cx="751216" cy="751214"/>
          </a:xfrm>
        </p:grpSpPr>
        <p:sp>
          <p:nvSpPr>
            <p:cNvPr id="65" name="Oval 64"/>
            <p:cNvSpPr/>
            <p:nvPr/>
          </p:nvSpPr>
          <p:spPr>
            <a:xfrm>
              <a:off x="4046972" y="1821242"/>
              <a:ext cx="751216" cy="75121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66" name="Group 179"/>
            <p:cNvGrpSpPr/>
            <p:nvPr/>
          </p:nvGrpSpPr>
          <p:grpSpPr>
            <a:xfrm>
              <a:off x="4321607" y="1938430"/>
              <a:ext cx="201944" cy="516839"/>
              <a:chOff x="5054600" y="1652588"/>
              <a:chExt cx="187325" cy="479424"/>
            </a:xfrm>
            <a:solidFill>
              <a:schemeClr val="bg1"/>
            </a:solidFill>
          </p:grpSpPr>
          <p:sp>
            <p:nvSpPr>
              <p:cNvPr id="67"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8"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grpSp>
        <p:nvGrpSpPr>
          <p:cNvPr id="69" name="Group 91"/>
          <p:cNvGrpSpPr>
            <a:grpSpLocks noChangeAspect="1"/>
          </p:cNvGrpSpPr>
          <p:nvPr/>
        </p:nvGrpSpPr>
        <p:grpSpPr>
          <a:xfrm>
            <a:off x="6494056" y="5250761"/>
            <a:ext cx="606930" cy="606928"/>
            <a:chOff x="5397701" y="1821242"/>
            <a:chExt cx="751216" cy="751214"/>
          </a:xfrm>
        </p:grpSpPr>
        <p:sp>
          <p:nvSpPr>
            <p:cNvPr id="70" name="Oval 69"/>
            <p:cNvSpPr/>
            <p:nvPr/>
          </p:nvSpPr>
          <p:spPr>
            <a:xfrm>
              <a:off x="5397701" y="1821242"/>
              <a:ext cx="751216" cy="75121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71" name="Group 184"/>
            <p:cNvGrpSpPr/>
            <p:nvPr/>
          </p:nvGrpSpPr>
          <p:grpSpPr>
            <a:xfrm>
              <a:off x="5653784" y="1940300"/>
              <a:ext cx="238994" cy="513083"/>
              <a:chOff x="6213475" y="1668463"/>
              <a:chExt cx="227013" cy="487362"/>
            </a:xfrm>
            <a:solidFill>
              <a:schemeClr val="bg1"/>
            </a:solidFill>
          </p:grpSpPr>
          <p:sp>
            <p:nvSpPr>
              <p:cNvPr id="72"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73"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sp>
        <p:nvSpPr>
          <p:cNvPr id="75" name="Text Placeholder 3"/>
          <p:cNvSpPr txBox="1">
            <a:spLocks/>
          </p:cNvSpPr>
          <p:nvPr/>
        </p:nvSpPr>
        <p:spPr>
          <a:xfrm>
            <a:off x="7320252" y="5195681"/>
            <a:ext cx="528991" cy="369332"/>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0" i="0" u="none" strike="noStrike" kern="1200" cap="none" spc="0" normalizeH="0" baseline="0" noProof="0" dirty="0" smtClean="0">
                <a:ln>
                  <a:noFill/>
                </a:ln>
                <a:solidFill>
                  <a:schemeClr val="bg1"/>
                </a:solidFill>
                <a:effectLst/>
                <a:uLnTx/>
                <a:uFillTx/>
                <a:latin typeface="+mj-lt"/>
                <a:ea typeface="+mn-ea"/>
                <a:cs typeface="+mn-cs"/>
              </a:rPr>
              <a:t>75%</a:t>
            </a:r>
          </a:p>
        </p:txBody>
      </p:sp>
      <p:sp>
        <p:nvSpPr>
          <p:cNvPr id="76" name="Text Placeholder 3"/>
          <p:cNvSpPr txBox="1">
            <a:spLocks/>
          </p:cNvSpPr>
          <p:nvPr/>
        </p:nvSpPr>
        <p:spPr>
          <a:xfrm>
            <a:off x="7320252" y="5607232"/>
            <a:ext cx="1300769"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bg1"/>
                </a:solidFill>
                <a:latin typeface="+mj-lt"/>
              </a:rPr>
              <a:t>There are many variations  passages but the majority</a:t>
            </a:r>
          </a:p>
        </p:txBody>
      </p:sp>
      <p:sp>
        <p:nvSpPr>
          <p:cNvPr id="78" name="Text Placeholder 3"/>
          <p:cNvSpPr txBox="1">
            <a:spLocks/>
          </p:cNvSpPr>
          <p:nvPr/>
        </p:nvSpPr>
        <p:spPr>
          <a:xfrm>
            <a:off x="7320252" y="4203396"/>
            <a:ext cx="528991" cy="369332"/>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0" i="0" u="none" strike="noStrike" kern="1200" cap="none" spc="0" normalizeH="0" baseline="0" noProof="0" dirty="0" smtClean="0">
                <a:ln>
                  <a:noFill/>
                </a:ln>
                <a:solidFill>
                  <a:schemeClr val="bg1"/>
                </a:solidFill>
                <a:effectLst/>
                <a:uLnTx/>
                <a:uFillTx/>
                <a:latin typeface="+mj-lt"/>
                <a:ea typeface="+mn-ea"/>
                <a:cs typeface="+mn-cs"/>
              </a:rPr>
              <a:t>25%</a:t>
            </a:r>
          </a:p>
        </p:txBody>
      </p:sp>
      <p:sp>
        <p:nvSpPr>
          <p:cNvPr id="79" name="Text Placeholder 3"/>
          <p:cNvSpPr txBox="1">
            <a:spLocks/>
          </p:cNvSpPr>
          <p:nvPr/>
        </p:nvSpPr>
        <p:spPr>
          <a:xfrm>
            <a:off x="7320252" y="4598569"/>
            <a:ext cx="1300769"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bg1"/>
                </a:solidFill>
                <a:latin typeface="+mj-lt"/>
              </a:rPr>
              <a:t>There are many variations  passages but the majority</a:t>
            </a:r>
          </a:p>
        </p:txBody>
      </p:sp>
      <p:sp>
        <p:nvSpPr>
          <p:cNvPr id="80" name="Rectangle 79"/>
          <p:cNvSpPr/>
          <p:nvPr/>
        </p:nvSpPr>
        <p:spPr>
          <a:xfrm>
            <a:off x="9468299" y="660912"/>
            <a:ext cx="2552315" cy="3046988"/>
          </a:xfrm>
          <a:prstGeom prst="rect">
            <a:avLst/>
          </a:prstGeom>
        </p:spPr>
        <p:txBody>
          <a:bodyPr wrap="square">
            <a:spAutoFit/>
          </a:bodyPr>
          <a:lstStyle/>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Lorem Ipsum Dolor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Sit Amet Consectetur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Adipiscing Elit</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Nulla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Imperdiet Volutpat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Dui At Fermentum</a:t>
            </a:r>
          </a:p>
        </p:txBody>
      </p:sp>
      <p:grpSp>
        <p:nvGrpSpPr>
          <p:cNvPr id="105" name="Group 104"/>
          <p:cNvGrpSpPr/>
          <p:nvPr/>
        </p:nvGrpSpPr>
        <p:grpSpPr>
          <a:xfrm>
            <a:off x="9048182" y="950275"/>
            <a:ext cx="216643" cy="212843"/>
            <a:chOff x="903288" y="6518275"/>
            <a:chExt cx="271462" cy="266700"/>
          </a:xfrm>
          <a:solidFill>
            <a:schemeClr val="bg1"/>
          </a:solidFill>
        </p:grpSpPr>
        <p:sp>
          <p:nvSpPr>
            <p:cNvPr id="106"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7"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08" name="Group 107"/>
          <p:cNvGrpSpPr/>
          <p:nvPr/>
        </p:nvGrpSpPr>
        <p:grpSpPr>
          <a:xfrm>
            <a:off x="9048182" y="1430876"/>
            <a:ext cx="216643" cy="212843"/>
            <a:chOff x="903288" y="6518275"/>
            <a:chExt cx="271462" cy="266700"/>
          </a:xfrm>
          <a:solidFill>
            <a:schemeClr val="bg1"/>
          </a:solidFill>
        </p:grpSpPr>
        <p:sp>
          <p:nvSpPr>
            <p:cNvPr id="109"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0"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11" name="Group 110"/>
          <p:cNvGrpSpPr/>
          <p:nvPr/>
        </p:nvGrpSpPr>
        <p:grpSpPr>
          <a:xfrm>
            <a:off x="9048182" y="1911477"/>
            <a:ext cx="216643" cy="212843"/>
            <a:chOff x="903288" y="6518275"/>
            <a:chExt cx="271462" cy="266700"/>
          </a:xfrm>
          <a:solidFill>
            <a:schemeClr val="bg1"/>
          </a:solidFill>
        </p:grpSpPr>
        <p:sp>
          <p:nvSpPr>
            <p:cNvPr id="112"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14" name="Group 113"/>
          <p:cNvGrpSpPr/>
          <p:nvPr/>
        </p:nvGrpSpPr>
        <p:grpSpPr>
          <a:xfrm>
            <a:off x="9048182" y="2392078"/>
            <a:ext cx="216643" cy="212843"/>
            <a:chOff x="903288" y="6518275"/>
            <a:chExt cx="271462" cy="266700"/>
          </a:xfrm>
          <a:solidFill>
            <a:schemeClr val="bg1"/>
          </a:solidFill>
        </p:grpSpPr>
        <p:sp>
          <p:nvSpPr>
            <p:cNvPr id="115"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17" name="Group 116"/>
          <p:cNvGrpSpPr/>
          <p:nvPr/>
        </p:nvGrpSpPr>
        <p:grpSpPr>
          <a:xfrm>
            <a:off x="9048182" y="2872679"/>
            <a:ext cx="216643" cy="212843"/>
            <a:chOff x="903288" y="6518275"/>
            <a:chExt cx="271462" cy="266700"/>
          </a:xfrm>
          <a:solidFill>
            <a:schemeClr val="bg1"/>
          </a:solidFill>
        </p:grpSpPr>
        <p:sp>
          <p:nvSpPr>
            <p:cNvPr id="118"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20" name="Group 119"/>
          <p:cNvGrpSpPr/>
          <p:nvPr/>
        </p:nvGrpSpPr>
        <p:grpSpPr>
          <a:xfrm>
            <a:off x="9048182" y="3353278"/>
            <a:ext cx="216643" cy="212843"/>
            <a:chOff x="903288" y="6518275"/>
            <a:chExt cx="271462" cy="266700"/>
          </a:xfrm>
          <a:solidFill>
            <a:schemeClr val="bg1"/>
          </a:solidFill>
        </p:grpSpPr>
        <p:sp>
          <p:nvSpPr>
            <p:cNvPr id="121"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2"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461229919"/>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93</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Japan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2" name="Group 1"/>
          <p:cNvGrpSpPr/>
          <p:nvPr/>
        </p:nvGrpSpPr>
        <p:grpSpPr>
          <a:xfrm>
            <a:off x="5457613" y="2391589"/>
            <a:ext cx="2957776" cy="2978317"/>
            <a:chOff x="3592719" y="1304925"/>
            <a:chExt cx="2377629" cy="2394141"/>
          </a:xfrm>
        </p:grpSpPr>
        <p:grpSp>
          <p:nvGrpSpPr>
            <p:cNvPr id="23" name="Group 22"/>
            <p:cNvGrpSpPr/>
            <p:nvPr/>
          </p:nvGrpSpPr>
          <p:grpSpPr>
            <a:xfrm>
              <a:off x="3941523" y="1304925"/>
              <a:ext cx="2028825" cy="276225"/>
              <a:chOff x="3724275" y="1396446"/>
              <a:chExt cx="2028825" cy="276225"/>
            </a:xfrm>
          </p:grpSpPr>
          <p:sp>
            <p:nvSpPr>
              <p:cNvPr id="24" name="Rounded Rectangle 23"/>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25" name="Rounded Rectangle 24"/>
              <p:cNvSpPr/>
              <p:nvPr/>
            </p:nvSpPr>
            <p:spPr>
              <a:xfrm>
                <a:off x="3724275" y="1396446"/>
                <a:ext cx="1228725" cy="276225"/>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50%</a:t>
                </a:r>
                <a:endParaRPr lang="en-US" sz="1100" dirty="0">
                  <a:solidFill>
                    <a:schemeClr val="bg1"/>
                  </a:solidFill>
                  <a:latin typeface="+mj-lt"/>
                </a:endParaRPr>
              </a:p>
            </p:txBody>
          </p:sp>
        </p:grpSp>
        <p:grpSp>
          <p:nvGrpSpPr>
            <p:cNvPr id="26" name="Group 25"/>
            <p:cNvGrpSpPr/>
            <p:nvPr/>
          </p:nvGrpSpPr>
          <p:grpSpPr>
            <a:xfrm>
              <a:off x="3941523" y="1834404"/>
              <a:ext cx="2028825" cy="276225"/>
              <a:chOff x="3724275" y="1396446"/>
              <a:chExt cx="2028825" cy="276225"/>
            </a:xfrm>
          </p:grpSpPr>
          <p:sp>
            <p:nvSpPr>
              <p:cNvPr id="27" name="Rounded Rectangle 26"/>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28" name="Rounded Rectangle 27"/>
              <p:cNvSpPr/>
              <p:nvPr/>
            </p:nvSpPr>
            <p:spPr>
              <a:xfrm>
                <a:off x="3724275" y="1396446"/>
                <a:ext cx="1381125" cy="27622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60%</a:t>
                </a:r>
                <a:endParaRPr lang="en-US" sz="1100" dirty="0">
                  <a:solidFill>
                    <a:schemeClr val="bg1"/>
                  </a:solidFill>
                  <a:latin typeface="+mj-lt"/>
                </a:endParaRPr>
              </a:p>
            </p:txBody>
          </p:sp>
        </p:grpSp>
        <p:grpSp>
          <p:nvGrpSpPr>
            <p:cNvPr id="29" name="Group 28"/>
            <p:cNvGrpSpPr/>
            <p:nvPr/>
          </p:nvGrpSpPr>
          <p:grpSpPr>
            <a:xfrm>
              <a:off x="3941523" y="2363883"/>
              <a:ext cx="2028825" cy="276225"/>
              <a:chOff x="3724275" y="1396446"/>
              <a:chExt cx="2028825" cy="276225"/>
            </a:xfrm>
          </p:grpSpPr>
          <p:sp>
            <p:nvSpPr>
              <p:cNvPr id="30" name="Rounded Rectangle 29"/>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31" name="Rounded Rectangle 30"/>
              <p:cNvSpPr/>
              <p:nvPr/>
            </p:nvSpPr>
            <p:spPr>
              <a:xfrm>
                <a:off x="3724275" y="1396446"/>
                <a:ext cx="1533525" cy="27622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70%</a:t>
                </a:r>
                <a:endParaRPr lang="en-US" sz="1100" dirty="0">
                  <a:solidFill>
                    <a:schemeClr val="bg1"/>
                  </a:solidFill>
                  <a:latin typeface="+mj-lt"/>
                </a:endParaRPr>
              </a:p>
            </p:txBody>
          </p:sp>
        </p:grpSp>
        <p:grpSp>
          <p:nvGrpSpPr>
            <p:cNvPr id="32" name="Group 31"/>
            <p:cNvGrpSpPr/>
            <p:nvPr/>
          </p:nvGrpSpPr>
          <p:grpSpPr>
            <a:xfrm>
              <a:off x="3941523" y="2893362"/>
              <a:ext cx="2028825" cy="276225"/>
              <a:chOff x="3724275" y="1396446"/>
              <a:chExt cx="2028825" cy="276225"/>
            </a:xfrm>
          </p:grpSpPr>
          <p:sp>
            <p:nvSpPr>
              <p:cNvPr id="33" name="Rounded Rectangle 32"/>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34" name="Rounded Rectangle 33"/>
              <p:cNvSpPr/>
              <p:nvPr/>
            </p:nvSpPr>
            <p:spPr>
              <a:xfrm>
                <a:off x="3724275" y="1396446"/>
                <a:ext cx="923925" cy="27622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40%</a:t>
                </a:r>
                <a:endParaRPr lang="en-US" sz="1100" dirty="0">
                  <a:solidFill>
                    <a:schemeClr val="bg1"/>
                  </a:solidFill>
                  <a:latin typeface="+mj-lt"/>
                </a:endParaRPr>
              </a:p>
            </p:txBody>
          </p:sp>
        </p:grpSp>
        <p:grpSp>
          <p:nvGrpSpPr>
            <p:cNvPr id="35" name="Group 34"/>
            <p:cNvGrpSpPr/>
            <p:nvPr/>
          </p:nvGrpSpPr>
          <p:grpSpPr>
            <a:xfrm>
              <a:off x="3941523" y="3422841"/>
              <a:ext cx="2028825" cy="276225"/>
              <a:chOff x="3724275" y="1396446"/>
              <a:chExt cx="2028825" cy="276225"/>
            </a:xfrm>
          </p:grpSpPr>
          <p:sp>
            <p:nvSpPr>
              <p:cNvPr id="36" name="Rounded Rectangle 35"/>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37" name="Rounded Rectangle 36"/>
              <p:cNvSpPr/>
              <p:nvPr/>
            </p:nvSpPr>
            <p:spPr>
              <a:xfrm>
                <a:off x="3724275" y="1396446"/>
                <a:ext cx="1228725" cy="276225"/>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50%</a:t>
                </a:r>
                <a:endParaRPr lang="en-US" sz="1100" dirty="0">
                  <a:solidFill>
                    <a:schemeClr val="bg1"/>
                  </a:solidFill>
                  <a:latin typeface="+mj-lt"/>
                </a:endParaRPr>
              </a:p>
            </p:txBody>
          </p:sp>
        </p:grpSp>
        <p:sp>
          <p:nvSpPr>
            <p:cNvPr id="38" name="Text Placeholder 3"/>
            <p:cNvSpPr txBox="1">
              <a:spLocks/>
            </p:cNvSpPr>
            <p:nvPr/>
          </p:nvSpPr>
          <p:spPr>
            <a:xfrm>
              <a:off x="3592719" y="1358399"/>
              <a:ext cx="231946" cy="136075"/>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bg1"/>
                  </a:solidFill>
                  <a:effectLst/>
                  <a:uLnTx/>
                  <a:uFillTx/>
                  <a:latin typeface="+mj-lt"/>
                  <a:ea typeface="+mn-ea"/>
                  <a:cs typeface="+mn-cs"/>
                </a:rPr>
                <a:t>2010</a:t>
              </a:r>
            </a:p>
          </p:txBody>
        </p:sp>
        <p:sp>
          <p:nvSpPr>
            <p:cNvPr id="39" name="Text Placeholder 3"/>
            <p:cNvSpPr txBox="1">
              <a:spLocks/>
            </p:cNvSpPr>
            <p:nvPr/>
          </p:nvSpPr>
          <p:spPr>
            <a:xfrm>
              <a:off x="3592719" y="1887878"/>
              <a:ext cx="231946" cy="136075"/>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bg1"/>
                  </a:solidFill>
                  <a:effectLst/>
                  <a:uLnTx/>
                  <a:uFillTx/>
                  <a:latin typeface="+mj-lt"/>
                  <a:ea typeface="+mn-ea"/>
                  <a:cs typeface="+mn-cs"/>
                </a:rPr>
                <a:t>2011</a:t>
              </a:r>
            </a:p>
          </p:txBody>
        </p:sp>
        <p:sp>
          <p:nvSpPr>
            <p:cNvPr id="40" name="Text Placeholder 3"/>
            <p:cNvSpPr txBox="1">
              <a:spLocks/>
            </p:cNvSpPr>
            <p:nvPr/>
          </p:nvSpPr>
          <p:spPr>
            <a:xfrm>
              <a:off x="3592719" y="2417357"/>
              <a:ext cx="231946" cy="136075"/>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bg1"/>
                  </a:solidFill>
                  <a:effectLst/>
                  <a:uLnTx/>
                  <a:uFillTx/>
                  <a:latin typeface="+mj-lt"/>
                  <a:ea typeface="+mn-ea"/>
                  <a:cs typeface="+mn-cs"/>
                </a:rPr>
                <a:t>2012</a:t>
              </a:r>
            </a:p>
          </p:txBody>
        </p:sp>
        <p:sp>
          <p:nvSpPr>
            <p:cNvPr id="41" name="Text Placeholder 3"/>
            <p:cNvSpPr txBox="1">
              <a:spLocks/>
            </p:cNvSpPr>
            <p:nvPr/>
          </p:nvSpPr>
          <p:spPr>
            <a:xfrm>
              <a:off x="3592719" y="2946836"/>
              <a:ext cx="231946" cy="136075"/>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bg1"/>
                  </a:solidFill>
                  <a:effectLst/>
                  <a:uLnTx/>
                  <a:uFillTx/>
                  <a:latin typeface="+mj-lt"/>
                  <a:ea typeface="+mn-ea"/>
                  <a:cs typeface="+mn-cs"/>
                </a:rPr>
                <a:t>2013</a:t>
              </a:r>
            </a:p>
          </p:txBody>
        </p:sp>
        <p:sp>
          <p:nvSpPr>
            <p:cNvPr id="42" name="Text Placeholder 3"/>
            <p:cNvSpPr txBox="1">
              <a:spLocks/>
            </p:cNvSpPr>
            <p:nvPr/>
          </p:nvSpPr>
          <p:spPr>
            <a:xfrm>
              <a:off x="3592719" y="3476315"/>
              <a:ext cx="231946" cy="136075"/>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bg1"/>
                  </a:solidFill>
                  <a:effectLst/>
                  <a:uLnTx/>
                  <a:uFillTx/>
                  <a:latin typeface="+mj-lt"/>
                  <a:ea typeface="+mn-ea"/>
                  <a:cs typeface="+mn-cs"/>
                </a:rPr>
                <a:t>2014</a:t>
              </a:r>
            </a:p>
          </p:txBody>
        </p:sp>
      </p:grpSp>
      <p:grpSp>
        <p:nvGrpSpPr>
          <p:cNvPr id="43" name="Group 42"/>
          <p:cNvGrpSpPr/>
          <p:nvPr/>
        </p:nvGrpSpPr>
        <p:grpSpPr>
          <a:xfrm>
            <a:off x="1554604" y="2078055"/>
            <a:ext cx="3443372" cy="3904572"/>
            <a:chOff x="1027113" y="912812"/>
            <a:chExt cx="2974975" cy="3373439"/>
          </a:xfrm>
        </p:grpSpPr>
        <p:sp>
          <p:nvSpPr>
            <p:cNvPr id="44" name="Freeform 94"/>
            <p:cNvSpPr>
              <a:spLocks noEditPoints="1"/>
            </p:cNvSpPr>
            <p:nvPr/>
          </p:nvSpPr>
          <p:spPr bwMode="auto">
            <a:xfrm>
              <a:off x="1027113" y="3370263"/>
              <a:ext cx="585788" cy="915988"/>
            </a:xfrm>
            <a:custGeom>
              <a:avLst/>
              <a:gdLst/>
              <a:ahLst/>
              <a:cxnLst>
                <a:cxn ang="0">
                  <a:pos x="259" y="554"/>
                </a:cxn>
                <a:cxn ang="0">
                  <a:pos x="263" y="578"/>
                </a:cxn>
                <a:cxn ang="0">
                  <a:pos x="274" y="536"/>
                </a:cxn>
                <a:cxn ang="0">
                  <a:pos x="210" y="596"/>
                </a:cxn>
                <a:cxn ang="0">
                  <a:pos x="215" y="568"/>
                </a:cxn>
                <a:cxn ang="0">
                  <a:pos x="177" y="570"/>
                </a:cxn>
                <a:cxn ang="0">
                  <a:pos x="116" y="410"/>
                </a:cxn>
                <a:cxn ang="0">
                  <a:pos x="139" y="379"/>
                </a:cxn>
                <a:cxn ang="0">
                  <a:pos x="175" y="335"/>
                </a:cxn>
                <a:cxn ang="0">
                  <a:pos x="177" y="342"/>
                </a:cxn>
                <a:cxn ang="0">
                  <a:pos x="194" y="313"/>
                </a:cxn>
                <a:cxn ang="0">
                  <a:pos x="172" y="325"/>
                </a:cxn>
                <a:cxn ang="0">
                  <a:pos x="154" y="327"/>
                </a:cxn>
                <a:cxn ang="0">
                  <a:pos x="158" y="302"/>
                </a:cxn>
                <a:cxn ang="0">
                  <a:pos x="196" y="294"/>
                </a:cxn>
                <a:cxn ang="0">
                  <a:pos x="130" y="184"/>
                </a:cxn>
                <a:cxn ang="0">
                  <a:pos x="138" y="165"/>
                </a:cxn>
                <a:cxn ang="0">
                  <a:pos x="174" y="147"/>
                </a:cxn>
                <a:cxn ang="0">
                  <a:pos x="204" y="122"/>
                </a:cxn>
                <a:cxn ang="0">
                  <a:pos x="262" y="119"/>
                </a:cxn>
                <a:cxn ang="0">
                  <a:pos x="350" y="160"/>
                </a:cxn>
                <a:cxn ang="0">
                  <a:pos x="366" y="197"/>
                </a:cxn>
                <a:cxn ang="0">
                  <a:pos x="381" y="239"/>
                </a:cxn>
                <a:cxn ang="0">
                  <a:pos x="346" y="287"/>
                </a:cxn>
                <a:cxn ang="0">
                  <a:pos x="322" y="359"/>
                </a:cxn>
                <a:cxn ang="0">
                  <a:pos x="303" y="444"/>
                </a:cxn>
                <a:cxn ang="0">
                  <a:pos x="276" y="459"/>
                </a:cxn>
                <a:cxn ang="0">
                  <a:pos x="239" y="472"/>
                </a:cxn>
                <a:cxn ang="0">
                  <a:pos x="225" y="424"/>
                </a:cxn>
                <a:cxn ang="0">
                  <a:pos x="233" y="397"/>
                </a:cxn>
                <a:cxn ang="0">
                  <a:pos x="223" y="461"/>
                </a:cxn>
                <a:cxn ang="0">
                  <a:pos x="184" y="462"/>
                </a:cxn>
                <a:cxn ang="0">
                  <a:pos x="188" y="434"/>
                </a:cxn>
                <a:cxn ang="0">
                  <a:pos x="177" y="364"/>
                </a:cxn>
                <a:cxn ang="0">
                  <a:pos x="201" y="331"/>
                </a:cxn>
                <a:cxn ang="0">
                  <a:pos x="224" y="279"/>
                </a:cxn>
                <a:cxn ang="0">
                  <a:pos x="221" y="262"/>
                </a:cxn>
                <a:cxn ang="0">
                  <a:pos x="194" y="213"/>
                </a:cxn>
                <a:cxn ang="0">
                  <a:pos x="171" y="248"/>
                </a:cxn>
                <a:cxn ang="0">
                  <a:pos x="169" y="276"/>
                </a:cxn>
                <a:cxn ang="0">
                  <a:pos x="129" y="289"/>
                </a:cxn>
                <a:cxn ang="0">
                  <a:pos x="119" y="218"/>
                </a:cxn>
                <a:cxn ang="0">
                  <a:pos x="137" y="249"/>
                </a:cxn>
                <a:cxn ang="0">
                  <a:pos x="133" y="222"/>
                </a:cxn>
                <a:cxn ang="0">
                  <a:pos x="102" y="186"/>
                </a:cxn>
                <a:cxn ang="0">
                  <a:pos x="91" y="175"/>
                </a:cxn>
                <a:cxn ang="0">
                  <a:pos x="85" y="206"/>
                </a:cxn>
                <a:cxn ang="0">
                  <a:pos x="55" y="196"/>
                </a:cxn>
                <a:cxn ang="0">
                  <a:pos x="41" y="242"/>
                </a:cxn>
                <a:cxn ang="0">
                  <a:pos x="59" y="236"/>
                </a:cxn>
                <a:cxn ang="0">
                  <a:pos x="43" y="235"/>
                </a:cxn>
                <a:cxn ang="0">
                  <a:pos x="30" y="258"/>
                </a:cxn>
                <a:cxn ang="0">
                  <a:pos x="29" y="278"/>
                </a:cxn>
                <a:cxn ang="0">
                  <a:pos x="14" y="287"/>
                </a:cxn>
                <a:cxn ang="0">
                  <a:pos x="3" y="276"/>
                </a:cxn>
                <a:cxn ang="0">
                  <a:pos x="118" y="122"/>
                </a:cxn>
                <a:cxn ang="0">
                  <a:pos x="128" y="126"/>
                </a:cxn>
                <a:cxn ang="0">
                  <a:pos x="76" y="16"/>
                </a:cxn>
                <a:cxn ang="0">
                  <a:pos x="76" y="47"/>
                </a:cxn>
                <a:cxn ang="0">
                  <a:pos x="69" y="54"/>
                </a:cxn>
                <a:cxn ang="0">
                  <a:pos x="70" y="81"/>
                </a:cxn>
                <a:cxn ang="0">
                  <a:pos x="87" y="48"/>
                </a:cxn>
                <a:cxn ang="0">
                  <a:pos x="93" y="11"/>
                </a:cxn>
              </a:cxnLst>
              <a:rect l="0" t="0" r="r" b="b"/>
              <a:pathLst>
                <a:path w="381" h="596">
                  <a:moveTo>
                    <a:pt x="273" y="518"/>
                  </a:moveTo>
                  <a:cubicBezTo>
                    <a:pt x="272" y="519"/>
                    <a:pt x="272" y="520"/>
                    <a:pt x="270" y="521"/>
                  </a:cubicBezTo>
                  <a:cubicBezTo>
                    <a:pt x="269" y="521"/>
                    <a:pt x="268" y="521"/>
                    <a:pt x="268" y="522"/>
                  </a:cubicBezTo>
                  <a:cubicBezTo>
                    <a:pt x="268" y="523"/>
                    <a:pt x="269" y="524"/>
                    <a:pt x="269" y="525"/>
                  </a:cubicBezTo>
                  <a:cubicBezTo>
                    <a:pt x="269" y="526"/>
                    <a:pt x="268" y="526"/>
                    <a:pt x="268" y="527"/>
                  </a:cubicBezTo>
                  <a:cubicBezTo>
                    <a:pt x="268" y="528"/>
                    <a:pt x="267" y="528"/>
                    <a:pt x="267" y="529"/>
                  </a:cubicBezTo>
                  <a:cubicBezTo>
                    <a:pt x="266" y="530"/>
                    <a:pt x="266" y="531"/>
                    <a:pt x="266" y="532"/>
                  </a:cubicBezTo>
                  <a:cubicBezTo>
                    <a:pt x="265" y="533"/>
                    <a:pt x="264" y="533"/>
                    <a:pt x="264" y="534"/>
                  </a:cubicBezTo>
                  <a:cubicBezTo>
                    <a:pt x="263" y="536"/>
                    <a:pt x="262" y="537"/>
                    <a:pt x="262" y="539"/>
                  </a:cubicBezTo>
                  <a:cubicBezTo>
                    <a:pt x="261" y="540"/>
                    <a:pt x="261" y="540"/>
                    <a:pt x="261" y="541"/>
                  </a:cubicBezTo>
                  <a:cubicBezTo>
                    <a:pt x="261" y="546"/>
                    <a:pt x="261" y="546"/>
                    <a:pt x="261" y="546"/>
                  </a:cubicBezTo>
                  <a:cubicBezTo>
                    <a:pt x="261" y="547"/>
                    <a:pt x="261" y="547"/>
                    <a:pt x="261" y="548"/>
                  </a:cubicBezTo>
                  <a:cubicBezTo>
                    <a:pt x="261" y="549"/>
                    <a:pt x="261" y="550"/>
                    <a:pt x="260" y="551"/>
                  </a:cubicBezTo>
                  <a:cubicBezTo>
                    <a:pt x="260" y="552"/>
                    <a:pt x="260" y="553"/>
                    <a:pt x="259" y="554"/>
                  </a:cubicBezTo>
                  <a:cubicBezTo>
                    <a:pt x="259" y="555"/>
                    <a:pt x="259" y="556"/>
                    <a:pt x="258" y="557"/>
                  </a:cubicBezTo>
                  <a:cubicBezTo>
                    <a:pt x="257" y="558"/>
                    <a:pt x="256" y="559"/>
                    <a:pt x="255" y="560"/>
                  </a:cubicBezTo>
                  <a:cubicBezTo>
                    <a:pt x="254" y="562"/>
                    <a:pt x="254" y="562"/>
                    <a:pt x="253" y="564"/>
                  </a:cubicBezTo>
                  <a:cubicBezTo>
                    <a:pt x="252" y="564"/>
                    <a:pt x="252" y="564"/>
                    <a:pt x="251" y="565"/>
                  </a:cubicBezTo>
                  <a:cubicBezTo>
                    <a:pt x="251" y="565"/>
                    <a:pt x="251" y="566"/>
                    <a:pt x="251" y="566"/>
                  </a:cubicBezTo>
                  <a:cubicBezTo>
                    <a:pt x="252" y="572"/>
                    <a:pt x="252" y="572"/>
                    <a:pt x="252" y="572"/>
                  </a:cubicBezTo>
                  <a:cubicBezTo>
                    <a:pt x="252" y="574"/>
                    <a:pt x="252" y="574"/>
                    <a:pt x="252" y="575"/>
                  </a:cubicBezTo>
                  <a:cubicBezTo>
                    <a:pt x="252" y="576"/>
                    <a:pt x="251" y="577"/>
                    <a:pt x="251" y="578"/>
                  </a:cubicBezTo>
                  <a:cubicBezTo>
                    <a:pt x="251" y="578"/>
                    <a:pt x="251" y="578"/>
                    <a:pt x="251" y="578"/>
                  </a:cubicBezTo>
                  <a:cubicBezTo>
                    <a:pt x="252" y="579"/>
                    <a:pt x="252" y="579"/>
                    <a:pt x="252" y="579"/>
                  </a:cubicBezTo>
                  <a:cubicBezTo>
                    <a:pt x="253" y="580"/>
                    <a:pt x="253" y="581"/>
                    <a:pt x="253" y="581"/>
                  </a:cubicBezTo>
                  <a:cubicBezTo>
                    <a:pt x="254" y="580"/>
                    <a:pt x="254" y="579"/>
                    <a:pt x="256" y="578"/>
                  </a:cubicBezTo>
                  <a:cubicBezTo>
                    <a:pt x="258" y="578"/>
                    <a:pt x="259" y="578"/>
                    <a:pt x="261" y="578"/>
                  </a:cubicBezTo>
                  <a:cubicBezTo>
                    <a:pt x="263" y="578"/>
                    <a:pt x="263" y="578"/>
                    <a:pt x="263" y="578"/>
                  </a:cubicBezTo>
                  <a:cubicBezTo>
                    <a:pt x="263" y="577"/>
                    <a:pt x="263" y="577"/>
                    <a:pt x="263" y="576"/>
                  </a:cubicBezTo>
                  <a:cubicBezTo>
                    <a:pt x="263" y="575"/>
                    <a:pt x="263" y="574"/>
                    <a:pt x="264" y="573"/>
                  </a:cubicBezTo>
                  <a:cubicBezTo>
                    <a:pt x="264" y="571"/>
                    <a:pt x="264" y="571"/>
                    <a:pt x="264" y="570"/>
                  </a:cubicBezTo>
                  <a:cubicBezTo>
                    <a:pt x="264" y="569"/>
                    <a:pt x="264" y="569"/>
                    <a:pt x="263" y="568"/>
                  </a:cubicBezTo>
                  <a:cubicBezTo>
                    <a:pt x="263" y="568"/>
                    <a:pt x="263" y="567"/>
                    <a:pt x="263" y="567"/>
                  </a:cubicBezTo>
                  <a:cubicBezTo>
                    <a:pt x="263" y="565"/>
                    <a:pt x="264" y="565"/>
                    <a:pt x="264" y="563"/>
                  </a:cubicBezTo>
                  <a:cubicBezTo>
                    <a:pt x="265" y="562"/>
                    <a:pt x="265" y="561"/>
                    <a:pt x="266" y="560"/>
                  </a:cubicBezTo>
                  <a:cubicBezTo>
                    <a:pt x="266" y="558"/>
                    <a:pt x="266" y="555"/>
                    <a:pt x="268" y="555"/>
                  </a:cubicBezTo>
                  <a:cubicBezTo>
                    <a:pt x="269" y="554"/>
                    <a:pt x="270" y="554"/>
                    <a:pt x="270" y="553"/>
                  </a:cubicBezTo>
                  <a:cubicBezTo>
                    <a:pt x="271" y="552"/>
                    <a:pt x="270" y="551"/>
                    <a:pt x="271" y="550"/>
                  </a:cubicBezTo>
                  <a:cubicBezTo>
                    <a:pt x="271" y="550"/>
                    <a:pt x="272" y="549"/>
                    <a:pt x="273" y="549"/>
                  </a:cubicBezTo>
                  <a:cubicBezTo>
                    <a:pt x="273" y="547"/>
                    <a:pt x="274" y="547"/>
                    <a:pt x="274" y="545"/>
                  </a:cubicBezTo>
                  <a:cubicBezTo>
                    <a:pt x="274" y="544"/>
                    <a:pt x="273" y="543"/>
                    <a:pt x="273" y="541"/>
                  </a:cubicBezTo>
                  <a:cubicBezTo>
                    <a:pt x="273" y="539"/>
                    <a:pt x="274" y="538"/>
                    <a:pt x="274" y="536"/>
                  </a:cubicBezTo>
                  <a:cubicBezTo>
                    <a:pt x="275" y="535"/>
                    <a:pt x="275" y="534"/>
                    <a:pt x="275" y="532"/>
                  </a:cubicBezTo>
                  <a:cubicBezTo>
                    <a:pt x="275" y="528"/>
                    <a:pt x="275" y="528"/>
                    <a:pt x="275" y="528"/>
                  </a:cubicBezTo>
                  <a:cubicBezTo>
                    <a:pt x="275" y="527"/>
                    <a:pt x="275" y="527"/>
                    <a:pt x="275" y="526"/>
                  </a:cubicBezTo>
                  <a:cubicBezTo>
                    <a:pt x="276" y="525"/>
                    <a:pt x="276" y="524"/>
                    <a:pt x="276" y="523"/>
                  </a:cubicBezTo>
                  <a:cubicBezTo>
                    <a:pt x="276" y="522"/>
                    <a:pt x="276" y="522"/>
                    <a:pt x="275" y="521"/>
                  </a:cubicBezTo>
                  <a:cubicBezTo>
                    <a:pt x="275" y="520"/>
                    <a:pt x="274" y="519"/>
                    <a:pt x="273" y="518"/>
                  </a:cubicBezTo>
                  <a:close/>
                  <a:moveTo>
                    <a:pt x="197" y="577"/>
                  </a:moveTo>
                  <a:cubicBezTo>
                    <a:pt x="197" y="577"/>
                    <a:pt x="197" y="577"/>
                    <a:pt x="198" y="578"/>
                  </a:cubicBezTo>
                  <a:cubicBezTo>
                    <a:pt x="198" y="578"/>
                    <a:pt x="198" y="579"/>
                    <a:pt x="199" y="580"/>
                  </a:cubicBezTo>
                  <a:cubicBezTo>
                    <a:pt x="199" y="582"/>
                    <a:pt x="199" y="583"/>
                    <a:pt x="200" y="584"/>
                  </a:cubicBezTo>
                  <a:cubicBezTo>
                    <a:pt x="200" y="587"/>
                    <a:pt x="201" y="589"/>
                    <a:pt x="202" y="591"/>
                  </a:cubicBezTo>
                  <a:cubicBezTo>
                    <a:pt x="203" y="593"/>
                    <a:pt x="203" y="594"/>
                    <a:pt x="204" y="595"/>
                  </a:cubicBezTo>
                  <a:cubicBezTo>
                    <a:pt x="205" y="595"/>
                    <a:pt x="206" y="595"/>
                    <a:pt x="208" y="595"/>
                  </a:cubicBezTo>
                  <a:cubicBezTo>
                    <a:pt x="208" y="595"/>
                    <a:pt x="209" y="596"/>
                    <a:pt x="210" y="596"/>
                  </a:cubicBezTo>
                  <a:cubicBezTo>
                    <a:pt x="212" y="596"/>
                    <a:pt x="213" y="596"/>
                    <a:pt x="215" y="596"/>
                  </a:cubicBezTo>
                  <a:cubicBezTo>
                    <a:pt x="216" y="596"/>
                    <a:pt x="217" y="596"/>
                    <a:pt x="218" y="595"/>
                  </a:cubicBezTo>
                  <a:cubicBezTo>
                    <a:pt x="219" y="595"/>
                    <a:pt x="220" y="595"/>
                    <a:pt x="220" y="594"/>
                  </a:cubicBezTo>
                  <a:cubicBezTo>
                    <a:pt x="221" y="594"/>
                    <a:pt x="222" y="594"/>
                    <a:pt x="223" y="593"/>
                  </a:cubicBezTo>
                  <a:cubicBezTo>
                    <a:pt x="224" y="591"/>
                    <a:pt x="225" y="591"/>
                    <a:pt x="225" y="589"/>
                  </a:cubicBezTo>
                  <a:cubicBezTo>
                    <a:pt x="226" y="588"/>
                    <a:pt x="227" y="587"/>
                    <a:pt x="228" y="585"/>
                  </a:cubicBezTo>
                  <a:cubicBezTo>
                    <a:pt x="229" y="583"/>
                    <a:pt x="229" y="582"/>
                    <a:pt x="229" y="580"/>
                  </a:cubicBezTo>
                  <a:cubicBezTo>
                    <a:pt x="229" y="580"/>
                    <a:pt x="229" y="579"/>
                    <a:pt x="229" y="578"/>
                  </a:cubicBezTo>
                  <a:cubicBezTo>
                    <a:pt x="229" y="575"/>
                    <a:pt x="229" y="575"/>
                    <a:pt x="229" y="575"/>
                  </a:cubicBezTo>
                  <a:cubicBezTo>
                    <a:pt x="228" y="576"/>
                    <a:pt x="227" y="575"/>
                    <a:pt x="226" y="575"/>
                  </a:cubicBezTo>
                  <a:cubicBezTo>
                    <a:pt x="225" y="575"/>
                    <a:pt x="225" y="574"/>
                    <a:pt x="224" y="574"/>
                  </a:cubicBezTo>
                  <a:cubicBezTo>
                    <a:pt x="223" y="573"/>
                    <a:pt x="223" y="573"/>
                    <a:pt x="222" y="573"/>
                  </a:cubicBezTo>
                  <a:cubicBezTo>
                    <a:pt x="220" y="572"/>
                    <a:pt x="219" y="571"/>
                    <a:pt x="218" y="569"/>
                  </a:cubicBezTo>
                  <a:cubicBezTo>
                    <a:pt x="217" y="569"/>
                    <a:pt x="216" y="568"/>
                    <a:pt x="215" y="568"/>
                  </a:cubicBezTo>
                  <a:cubicBezTo>
                    <a:pt x="214" y="567"/>
                    <a:pt x="213" y="567"/>
                    <a:pt x="212" y="567"/>
                  </a:cubicBezTo>
                  <a:cubicBezTo>
                    <a:pt x="211" y="567"/>
                    <a:pt x="210" y="567"/>
                    <a:pt x="209" y="567"/>
                  </a:cubicBezTo>
                  <a:cubicBezTo>
                    <a:pt x="207" y="567"/>
                    <a:pt x="207" y="568"/>
                    <a:pt x="206" y="570"/>
                  </a:cubicBezTo>
                  <a:cubicBezTo>
                    <a:pt x="206" y="570"/>
                    <a:pt x="205" y="570"/>
                    <a:pt x="205" y="570"/>
                  </a:cubicBezTo>
                  <a:cubicBezTo>
                    <a:pt x="204" y="571"/>
                    <a:pt x="204" y="572"/>
                    <a:pt x="204" y="573"/>
                  </a:cubicBezTo>
                  <a:cubicBezTo>
                    <a:pt x="203" y="574"/>
                    <a:pt x="202" y="574"/>
                    <a:pt x="201" y="574"/>
                  </a:cubicBezTo>
                  <a:cubicBezTo>
                    <a:pt x="200" y="574"/>
                    <a:pt x="200" y="575"/>
                    <a:pt x="199" y="575"/>
                  </a:cubicBezTo>
                  <a:cubicBezTo>
                    <a:pt x="198" y="575"/>
                    <a:pt x="197" y="575"/>
                    <a:pt x="197" y="577"/>
                  </a:cubicBezTo>
                  <a:close/>
                  <a:moveTo>
                    <a:pt x="172" y="562"/>
                  </a:moveTo>
                  <a:cubicBezTo>
                    <a:pt x="172" y="563"/>
                    <a:pt x="171" y="563"/>
                    <a:pt x="171" y="564"/>
                  </a:cubicBezTo>
                  <a:cubicBezTo>
                    <a:pt x="171" y="565"/>
                    <a:pt x="172" y="565"/>
                    <a:pt x="173" y="565"/>
                  </a:cubicBezTo>
                  <a:cubicBezTo>
                    <a:pt x="174" y="566"/>
                    <a:pt x="174" y="567"/>
                    <a:pt x="175" y="568"/>
                  </a:cubicBezTo>
                  <a:cubicBezTo>
                    <a:pt x="175" y="568"/>
                    <a:pt x="175" y="568"/>
                    <a:pt x="175" y="568"/>
                  </a:cubicBezTo>
                  <a:cubicBezTo>
                    <a:pt x="176" y="569"/>
                    <a:pt x="177" y="569"/>
                    <a:pt x="177" y="570"/>
                  </a:cubicBezTo>
                  <a:cubicBezTo>
                    <a:pt x="178" y="570"/>
                    <a:pt x="178" y="571"/>
                    <a:pt x="179" y="571"/>
                  </a:cubicBezTo>
                  <a:cubicBezTo>
                    <a:pt x="179" y="571"/>
                    <a:pt x="179" y="571"/>
                    <a:pt x="179" y="571"/>
                  </a:cubicBezTo>
                  <a:cubicBezTo>
                    <a:pt x="180" y="570"/>
                    <a:pt x="180" y="569"/>
                    <a:pt x="181" y="569"/>
                  </a:cubicBezTo>
                  <a:cubicBezTo>
                    <a:pt x="182" y="569"/>
                    <a:pt x="182" y="569"/>
                    <a:pt x="183" y="568"/>
                  </a:cubicBezTo>
                  <a:cubicBezTo>
                    <a:pt x="183" y="567"/>
                    <a:pt x="182" y="567"/>
                    <a:pt x="181" y="566"/>
                  </a:cubicBezTo>
                  <a:cubicBezTo>
                    <a:pt x="180" y="566"/>
                    <a:pt x="180" y="564"/>
                    <a:pt x="178" y="564"/>
                  </a:cubicBezTo>
                  <a:cubicBezTo>
                    <a:pt x="177" y="564"/>
                    <a:pt x="177" y="564"/>
                    <a:pt x="176" y="564"/>
                  </a:cubicBezTo>
                  <a:cubicBezTo>
                    <a:pt x="174" y="564"/>
                    <a:pt x="173" y="563"/>
                    <a:pt x="172" y="562"/>
                  </a:cubicBezTo>
                  <a:close/>
                  <a:moveTo>
                    <a:pt x="130" y="395"/>
                  </a:moveTo>
                  <a:cubicBezTo>
                    <a:pt x="129" y="398"/>
                    <a:pt x="126" y="398"/>
                    <a:pt x="124" y="399"/>
                  </a:cubicBezTo>
                  <a:cubicBezTo>
                    <a:pt x="123" y="400"/>
                    <a:pt x="122" y="400"/>
                    <a:pt x="121" y="401"/>
                  </a:cubicBezTo>
                  <a:cubicBezTo>
                    <a:pt x="120" y="402"/>
                    <a:pt x="120" y="403"/>
                    <a:pt x="119" y="405"/>
                  </a:cubicBezTo>
                  <a:cubicBezTo>
                    <a:pt x="118" y="406"/>
                    <a:pt x="119" y="408"/>
                    <a:pt x="118" y="409"/>
                  </a:cubicBezTo>
                  <a:cubicBezTo>
                    <a:pt x="117" y="409"/>
                    <a:pt x="116" y="410"/>
                    <a:pt x="116" y="410"/>
                  </a:cubicBezTo>
                  <a:cubicBezTo>
                    <a:pt x="117" y="411"/>
                    <a:pt x="117" y="411"/>
                    <a:pt x="118" y="412"/>
                  </a:cubicBezTo>
                  <a:cubicBezTo>
                    <a:pt x="118" y="413"/>
                    <a:pt x="119" y="413"/>
                    <a:pt x="120" y="413"/>
                  </a:cubicBezTo>
                  <a:cubicBezTo>
                    <a:pt x="121" y="413"/>
                    <a:pt x="121" y="413"/>
                    <a:pt x="122" y="412"/>
                  </a:cubicBezTo>
                  <a:cubicBezTo>
                    <a:pt x="123" y="411"/>
                    <a:pt x="123" y="410"/>
                    <a:pt x="124" y="409"/>
                  </a:cubicBezTo>
                  <a:cubicBezTo>
                    <a:pt x="124" y="408"/>
                    <a:pt x="124" y="408"/>
                    <a:pt x="125" y="406"/>
                  </a:cubicBezTo>
                  <a:cubicBezTo>
                    <a:pt x="125" y="406"/>
                    <a:pt x="125" y="405"/>
                    <a:pt x="125" y="404"/>
                  </a:cubicBezTo>
                  <a:cubicBezTo>
                    <a:pt x="125" y="403"/>
                    <a:pt x="125" y="403"/>
                    <a:pt x="126" y="402"/>
                  </a:cubicBezTo>
                  <a:cubicBezTo>
                    <a:pt x="126" y="402"/>
                    <a:pt x="127" y="402"/>
                    <a:pt x="127" y="402"/>
                  </a:cubicBezTo>
                  <a:cubicBezTo>
                    <a:pt x="128" y="402"/>
                    <a:pt x="128" y="401"/>
                    <a:pt x="128" y="400"/>
                  </a:cubicBezTo>
                  <a:cubicBezTo>
                    <a:pt x="128" y="400"/>
                    <a:pt x="128" y="400"/>
                    <a:pt x="128" y="399"/>
                  </a:cubicBezTo>
                  <a:cubicBezTo>
                    <a:pt x="129" y="398"/>
                    <a:pt x="129" y="398"/>
                    <a:pt x="130" y="397"/>
                  </a:cubicBezTo>
                  <a:cubicBezTo>
                    <a:pt x="130" y="397"/>
                    <a:pt x="130" y="396"/>
                    <a:pt x="130" y="396"/>
                  </a:cubicBezTo>
                  <a:cubicBezTo>
                    <a:pt x="130" y="395"/>
                    <a:pt x="130" y="395"/>
                    <a:pt x="130" y="395"/>
                  </a:cubicBezTo>
                  <a:close/>
                  <a:moveTo>
                    <a:pt x="139" y="379"/>
                  </a:moveTo>
                  <a:cubicBezTo>
                    <a:pt x="139" y="380"/>
                    <a:pt x="139" y="381"/>
                    <a:pt x="138" y="382"/>
                  </a:cubicBezTo>
                  <a:cubicBezTo>
                    <a:pt x="138" y="382"/>
                    <a:pt x="137" y="382"/>
                    <a:pt x="137" y="383"/>
                  </a:cubicBezTo>
                  <a:cubicBezTo>
                    <a:pt x="137" y="384"/>
                    <a:pt x="138" y="384"/>
                    <a:pt x="138" y="385"/>
                  </a:cubicBezTo>
                  <a:cubicBezTo>
                    <a:pt x="139" y="386"/>
                    <a:pt x="139" y="387"/>
                    <a:pt x="139" y="389"/>
                  </a:cubicBezTo>
                  <a:cubicBezTo>
                    <a:pt x="140" y="389"/>
                    <a:pt x="140" y="389"/>
                    <a:pt x="140" y="389"/>
                  </a:cubicBezTo>
                  <a:cubicBezTo>
                    <a:pt x="141" y="389"/>
                    <a:pt x="141" y="389"/>
                    <a:pt x="141" y="389"/>
                  </a:cubicBezTo>
                  <a:cubicBezTo>
                    <a:pt x="143" y="388"/>
                    <a:pt x="144" y="388"/>
                    <a:pt x="146" y="387"/>
                  </a:cubicBezTo>
                  <a:cubicBezTo>
                    <a:pt x="146" y="387"/>
                    <a:pt x="146" y="387"/>
                    <a:pt x="146" y="387"/>
                  </a:cubicBezTo>
                  <a:cubicBezTo>
                    <a:pt x="145" y="386"/>
                    <a:pt x="143" y="385"/>
                    <a:pt x="142" y="384"/>
                  </a:cubicBezTo>
                  <a:cubicBezTo>
                    <a:pt x="141" y="383"/>
                    <a:pt x="141" y="382"/>
                    <a:pt x="140" y="380"/>
                  </a:cubicBezTo>
                  <a:cubicBezTo>
                    <a:pt x="140" y="380"/>
                    <a:pt x="139" y="379"/>
                    <a:pt x="139" y="379"/>
                  </a:cubicBezTo>
                  <a:close/>
                  <a:moveTo>
                    <a:pt x="175" y="338"/>
                  </a:moveTo>
                  <a:cubicBezTo>
                    <a:pt x="175" y="337"/>
                    <a:pt x="175" y="336"/>
                    <a:pt x="175" y="335"/>
                  </a:cubicBezTo>
                  <a:cubicBezTo>
                    <a:pt x="175" y="335"/>
                    <a:pt x="175" y="335"/>
                    <a:pt x="175" y="335"/>
                  </a:cubicBezTo>
                  <a:cubicBezTo>
                    <a:pt x="174" y="335"/>
                    <a:pt x="174" y="335"/>
                    <a:pt x="174" y="336"/>
                  </a:cubicBezTo>
                  <a:cubicBezTo>
                    <a:pt x="173" y="336"/>
                    <a:pt x="173" y="336"/>
                    <a:pt x="172" y="336"/>
                  </a:cubicBezTo>
                  <a:cubicBezTo>
                    <a:pt x="170" y="336"/>
                    <a:pt x="170" y="335"/>
                    <a:pt x="168" y="335"/>
                  </a:cubicBezTo>
                  <a:cubicBezTo>
                    <a:pt x="167" y="335"/>
                    <a:pt x="167" y="335"/>
                    <a:pt x="167" y="335"/>
                  </a:cubicBezTo>
                  <a:cubicBezTo>
                    <a:pt x="167" y="336"/>
                    <a:pt x="167" y="337"/>
                    <a:pt x="167" y="338"/>
                  </a:cubicBezTo>
                  <a:cubicBezTo>
                    <a:pt x="167" y="339"/>
                    <a:pt x="166" y="339"/>
                    <a:pt x="166" y="340"/>
                  </a:cubicBezTo>
                  <a:cubicBezTo>
                    <a:pt x="166" y="343"/>
                    <a:pt x="168" y="344"/>
                    <a:pt x="168" y="346"/>
                  </a:cubicBezTo>
                  <a:cubicBezTo>
                    <a:pt x="168" y="347"/>
                    <a:pt x="169" y="348"/>
                    <a:pt x="169" y="348"/>
                  </a:cubicBezTo>
                  <a:cubicBezTo>
                    <a:pt x="170" y="349"/>
                    <a:pt x="170" y="350"/>
                    <a:pt x="171" y="350"/>
                  </a:cubicBezTo>
                  <a:cubicBezTo>
                    <a:pt x="171" y="350"/>
                    <a:pt x="171" y="350"/>
                    <a:pt x="171" y="351"/>
                  </a:cubicBezTo>
                  <a:cubicBezTo>
                    <a:pt x="172" y="349"/>
                    <a:pt x="172" y="348"/>
                    <a:pt x="173" y="347"/>
                  </a:cubicBezTo>
                  <a:cubicBezTo>
                    <a:pt x="173" y="346"/>
                    <a:pt x="174" y="346"/>
                    <a:pt x="175" y="345"/>
                  </a:cubicBezTo>
                  <a:cubicBezTo>
                    <a:pt x="176" y="344"/>
                    <a:pt x="176" y="344"/>
                    <a:pt x="177" y="342"/>
                  </a:cubicBezTo>
                  <a:cubicBezTo>
                    <a:pt x="177" y="342"/>
                    <a:pt x="177" y="342"/>
                    <a:pt x="177" y="342"/>
                  </a:cubicBezTo>
                  <a:cubicBezTo>
                    <a:pt x="177" y="342"/>
                    <a:pt x="176" y="342"/>
                    <a:pt x="176" y="341"/>
                  </a:cubicBezTo>
                  <a:cubicBezTo>
                    <a:pt x="175" y="340"/>
                    <a:pt x="175" y="339"/>
                    <a:pt x="175" y="338"/>
                  </a:cubicBezTo>
                  <a:close/>
                  <a:moveTo>
                    <a:pt x="200" y="297"/>
                  </a:moveTo>
                  <a:cubicBezTo>
                    <a:pt x="201" y="296"/>
                    <a:pt x="202" y="295"/>
                    <a:pt x="203" y="295"/>
                  </a:cubicBezTo>
                  <a:cubicBezTo>
                    <a:pt x="204" y="295"/>
                    <a:pt x="204" y="295"/>
                    <a:pt x="205" y="295"/>
                  </a:cubicBezTo>
                  <a:cubicBezTo>
                    <a:pt x="205" y="295"/>
                    <a:pt x="205" y="296"/>
                    <a:pt x="205" y="296"/>
                  </a:cubicBezTo>
                  <a:cubicBezTo>
                    <a:pt x="205" y="296"/>
                    <a:pt x="205" y="297"/>
                    <a:pt x="205" y="297"/>
                  </a:cubicBezTo>
                  <a:cubicBezTo>
                    <a:pt x="205" y="299"/>
                    <a:pt x="205" y="300"/>
                    <a:pt x="204" y="301"/>
                  </a:cubicBezTo>
                  <a:cubicBezTo>
                    <a:pt x="204" y="302"/>
                    <a:pt x="203" y="302"/>
                    <a:pt x="202" y="303"/>
                  </a:cubicBezTo>
                  <a:cubicBezTo>
                    <a:pt x="201" y="304"/>
                    <a:pt x="201" y="305"/>
                    <a:pt x="201" y="305"/>
                  </a:cubicBezTo>
                  <a:cubicBezTo>
                    <a:pt x="200" y="307"/>
                    <a:pt x="200" y="308"/>
                    <a:pt x="199" y="309"/>
                  </a:cubicBezTo>
                  <a:cubicBezTo>
                    <a:pt x="199" y="310"/>
                    <a:pt x="198" y="311"/>
                    <a:pt x="197" y="311"/>
                  </a:cubicBezTo>
                  <a:cubicBezTo>
                    <a:pt x="196" y="312"/>
                    <a:pt x="196" y="313"/>
                    <a:pt x="195" y="313"/>
                  </a:cubicBezTo>
                  <a:cubicBezTo>
                    <a:pt x="194" y="313"/>
                    <a:pt x="194" y="313"/>
                    <a:pt x="194" y="313"/>
                  </a:cubicBezTo>
                  <a:cubicBezTo>
                    <a:pt x="194" y="312"/>
                    <a:pt x="194" y="311"/>
                    <a:pt x="194" y="310"/>
                  </a:cubicBezTo>
                  <a:cubicBezTo>
                    <a:pt x="193" y="310"/>
                    <a:pt x="192" y="311"/>
                    <a:pt x="191" y="311"/>
                  </a:cubicBezTo>
                  <a:cubicBezTo>
                    <a:pt x="190" y="311"/>
                    <a:pt x="190" y="311"/>
                    <a:pt x="189" y="310"/>
                  </a:cubicBezTo>
                  <a:cubicBezTo>
                    <a:pt x="188" y="310"/>
                    <a:pt x="187" y="309"/>
                    <a:pt x="186" y="309"/>
                  </a:cubicBezTo>
                  <a:cubicBezTo>
                    <a:pt x="185" y="309"/>
                    <a:pt x="184" y="310"/>
                    <a:pt x="183" y="310"/>
                  </a:cubicBezTo>
                  <a:cubicBezTo>
                    <a:pt x="182" y="310"/>
                    <a:pt x="182" y="309"/>
                    <a:pt x="182" y="308"/>
                  </a:cubicBezTo>
                  <a:cubicBezTo>
                    <a:pt x="181" y="308"/>
                    <a:pt x="181" y="307"/>
                    <a:pt x="181" y="307"/>
                  </a:cubicBezTo>
                  <a:cubicBezTo>
                    <a:pt x="178" y="309"/>
                    <a:pt x="178" y="312"/>
                    <a:pt x="178" y="315"/>
                  </a:cubicBezTo>
                  <a:cubicBezTo>
                    <a:pt x="178" y="316"/>
                    <a:pt x="178" y="317"/>
                    <a:pt x="177" y="318"/>
                  </a:cubicBezTo>
                  <a:cubicBezTo>
                    <a:pt x="177" y="320"/>
                    <a:pt x="176" y="321"/>
                    <a:pt x="175" y="322"/>
                  </a:cubicBezTo>
                  <a:cubicBezTo>
                    <a:pt x="175" y="323"/>
                    <a:pt x="174" y="323"/>
                    <a:pt x="174" y="323"/>
                  </a:cubicBezTo>
                  <a:cubicBezTo>
                    <a:pt x="173" y="323"/>
                    <a:pt x="172" y="323"/>
                    <a:pt x="172" y="323"/>
                  </a:cubicBezTo>
                  <a:cubicBezTo>
                    <a:pt x="172" y="323"/>
                    <a:pt x="172" y="323"/>
                    <a:pt x="172" y="323"/>
                  </a:cubicBezTo>
                  <a:cubicBezTo>
                    <a:pt x="172" y="324"/>
                    <a:pt x="172" y="324"/>
                    <a:pt x="172" y="325"/>
                  </a:cubicBezTo>
                  <a:cubicBezTo>
                    <a:pt x="172" y="326"/>
                    <a:pt x="171" y="326"/>
                    <a:pt x="171" y="326"/>
                  </a:cubicBezTo>
                  <a:cubicBezTo>
                    <a:pt x="170" y="326"/>
                    <a:pt x="169" y="326"/>
                    <a:pt x="168" y="327"/>
                  </a:cubicBezTo>
                  <a:cubicBezTo>
                    <a:pt x="167" y="327"/>
                    <a:pt x="167" y="328"/>
                    <a:pt x="166" y="329"/>
                  </a:cubicBezTo>
                  <a:cubicBezTo>
                    <a:pt x="165" y="330"/>
                    <a:pt x="165" y="330"/>
                    <a:pt x="164" y="331"/>
                  </a:cubicBezTo>
                  <a:cubicBezTo>
                    <a:pt x="163" y="332"/>
                    <a:pt x="162" y="333"/>
                    <a:pt x="161" y="335"/>
                  </a:cubicBezTo>
                  <a:cubicBezTo>
                    <a:pt x="161" y="335"/>
                    <a:pt x="161" y="336"/>
                    <a:pt x="160" y="336"/>
                  </a:cubicBezTo>
                  <a:cubicBezTo>
                    <a:pt x="159" y="337"/>
                    <a:pt x="158" y="337"/>
                    <a:pt x="157" y="337"/>
                  </a:cubicBezTo>
                  <a:cubicBezTo>
                    <a:pt x="156" y="337"/>
                    <a:pt x="156" y="337"/>
                    <a:pt x="155" y="337"/>
                  </a:cubicBezTo>
                  <a:cubicBezTo>
                    <a:pt x="155" y="335"/>
                    <a:pt x="155" y="335"/>
                    <a:pt x="155" y="335"/>
                  </a:cubicBezTo>
                  <a:cubicBezTo>
                    <a:pt x="155" y="335"/>
                    <a:pt x="155" y="335"/>
                    <a:pt x="155" y="334"/>
                  </a:cubicBezTo>
                  <a:cubicBezTo>
                    <a:pt x="155" y="334"/>
                    <a:pt x="156" y="333"/>
                    <a:pt x="156" y="332"/>
                  </a:cubicBezTo>
                  <a:cubicBezTo>
                    <a:pt x="156" y="331"/>
                    <a:pt x="155" y="330"/>
                    <a:pt x="154" y="330"/>
                  </a:cubicBezTo>
                  <a:cubicBezTo>
                    <a:pt x="153" y="330"/>
                    <a:pt x="153" y="330"/>
                    <a:pt x="152" y="330"/>
                  </a:cubicBezTo>
                  <a:cubicBezTo>
                    <a:pt x="152" y="329"/>
                    <a:pt x="153" y="329"/>
                    <a:pt x="154" y="327"/>
                  </a:cubicBezTo>
                  <a:cubicBezTo>
                    <a:pt x="154" y="327"/>
                    <a:pt x="154" y="326"/>
                    <a:pt x="155" y="326"/>
                  </a:cubicBezTo>
                  <a:cubicBezTo>
                    <a:pt x="155" y="325"/>
                    <a:pt x="155" y="325"/>
                    <a:pt x="155" y="325"/>
                  </a:cubicBezTo>
                  <a:cubicBezTo>
                    <a:pt x="155" y="325"/>
                    <a:pt x="155" y="325"/>
                    <a:pt x="156" y="325"/>
                  </a:cubicBezTo>
                  <a:cubicBezTo>
                    <a:pt x="156" y="325"/>
                    <a:pt x="156" y="325"/>
                    <a:pt x="157" y="325"/>
                  </a:cubicBezTo>
                  <a:cubicBezTo>
                    <a:pt x="158" y="325"/>
                    <a:pt x="158" y="325"/>
                    <a:pt x="159" y="325"/>
                  </a:cubicBezTo>
                  <a:cubicBezTo>
                    <a:pt x="158" y="324"/>
                    <a:pt x="159" y="323"/>
                    <a:pt x="158" y="323"/>
                  </a:cubicBezTo>
                  <a:cubicBezTo>
                    <a:pt x="157" y="323"/>
                    <a:pt x="157" y="323"/>
                    <a:pt x="156" y="322"/>
                  </a:cubicBezTo>
                  <a:cubicBezTo>
                    <a:pt x="155" y="322"/>
                    <a:pt x="155" y="321"/>
                    <a:pt x="154" y="321"/>
                  </a:cubicBezTo>
                  <a:cubicBezTo>
                    <a:pt x="153" y="321"/>
                    <a:pt x="152" y="321"/>
                    <a:pt x="152" y="320"/>
                  </a:cubicBezTo>
                  <a:cubicBezTo>
                    <a:pt x="152" y="319"/>
                    <a:pt x="152" y="318"/>
                    <a:pt x="152" y="317"/>
                  </a:cubicBezTo>
                  <a:cubicBezTo>
                    <a:pt x="152" y="316"/>
                    <a:pt x="152" y="316"/>
                    <a:pt x="152" y="315"/>
                  </a:cubicBezTo>
                  <a:cubicBezTo>
                    <a:pt x="152" y="314"/>
                    <a:pt x="152" y="313"/>
                    <a:pt x="153" y="313"/>
                  </a:cubicBezTo>
                  <a:cubicBezTo>
                    <a:pt x="153" y="310"/>
                    <a:pt x="154" y="309"/>
                    <a:pt x="155" y="306"/>
                  </a:cubicBezTo>
                  <a:cubicBezTo>
                    <a:pt x="156" y="304"/>
                    <a:pt x="157" y="304"/>
                    <a:pt x="158" y="302"/>
                  </a:cubicBezTo>
                  <a:cubicBezTo>
                    <a:pt x="158" y="301"/>
                    <a:pt x="158" y="300"/>
                    <a:pt x="159" y="299"/>
                  </a:cubicBezTo>
                  <a:cubicBezTo>
                    <a:pt x="159" y="298"/>
                    <a:pt x="160" y="298"/>
                    <a:pt x="160" y="296"/>
                  </a:cubicBezTo>
                  <a:cubicBezTo>
                    <a:pt x="160" y="296"/>
                    <a:pt x="160" y="295"/>
                    <a:pt x="160" y="295"/>
                  </a:cubicBezTo>
                  <a:cubicBezTo>
                    <a:pt x="162" y="295"/>
                    <a:pt x="163" y="294"/>
                    <a:pt x="165" y="294"/>
                  </a:cubicBezTo>
                  <a:cubicBezTo>
                    <a:pt x="166" y="293"/>
                    <a:pt x="167" y="293"/>
                    <a:pt x="168" y="293"/>
                  </a:cubicBezTo>
                  <a:cubicBezTo>
                    <a:pt x="170" y="293"/>
                    <a:pt x="172" y="293"/>
                    <a:pt x="174" y="292"/>
                  </a:cubicBezTo>
                  <a:cubicBezTo>
                    <a:pt x="175" y="292"/>
                    <a:pt x="175" y="291"/>
                    <a:pt x="176" y="291"/>
                  </a:cubicBezTo>
                  <a:cubicBezTo>
                    <a:pt x="177" y="291"/>
                    <a:pt x="177" y="293"/>
                    <a:pt x="177" y="294"/>
                  </a:cubicBezTo>
                  <a:cubicBezTo>
                    <a:pt x="177" y="295"/>
                    <a:pt x="177" y="296"/>
                    <a:pt x="177" y="298"/>
                  </a:cubicBezTo>
                  <a:cubicBezTo>
                    <a:pt x="177" y="300"/>
                    <a:pt x="177" y="301"/>
                    <a:pt x="177" y="303"/>
                  </a:cubicBezTo>
                  <a:cubicBezTo>
                    <a:pt x="181" y="302"/>
                    <a:pt x="182" y="300"/>
                    <a:pt x="186" y="298"/>
                  </a:cubicBezTo>
                  <a:cubicBezTo>
                    <a:pt x="188" y="297"/>
                    <a:pt x="189" y="297"/>
                    <a:pt x="191" y="296"/>
                  </a:cubicBezTo>
                  <a:cubicBezTo>
                    <a:pt x="192" y="296"/>
                    <a:pt x="192" y="295"/>
                    <a:pt x="193" y="295"/>
                  </a:cubicBezTo>
                  <a:cubicBezTo>
                    <a:pt x="194" y="294"/>
                    <a:pt x="195" y="294"/>
                    <a:pt x="196" y="294"/>
                  </a:cubicBezTo>
                  <a:cubicBezTo>
                    <a:pt x="196" y="294"/>
                    <a:pt x="196" y="295"/>
                    <a:pt x="197" y="295"/>
                  </a:cubicBezTo>
                  <a:cubicBezTo>
                    <a:pt x="197" y="295"/>
                    <a:pt x="198" y="294"/>
                    <a:pt x="198" y="294"/>
                  </a:cubicBezTo>
                  <a:cubicBezTo>
                    <a:pt x="199" y="295"/>
                    <a:pt x="199" y="296"/>
                    <a:pt x="200" y="297"/>
                  </a:cubicBezTo>
                  <a:close/>
                  <a:moveTo>
                    <a:pt x="115" y="215"/>
                  </a:moveTo>
                  <a:cubicBezTo>
                    <a:pt x="114" y="213"/>
                    <a:pt x="114" y="213"/>
                    <a:pt x="114" y="211"/>
                  </a:cubicBezTo>
                  <a:cubicBezTo>
                    <a:pt x="113" y="208"/>
                    <a:pt x="111" y="206"/>
                    <a:pt x="108" y="204"/>
                  </a:cubicBezTo>
                  <a:cubicBezTo>
                    <a:pt x="107" y="202"/>
                    <a:pt x="105" y="202"/>
                    <a:pt x="105" y="200"/>
                  </a:cubicBezTo>
                  <a:cubicBezTo>
                    <a:pt x="105" y="197"/>
                    <a:pt x="107" y="196"/>
                    <a:pt x="107" y="193"/>
                  </a:cubicBezTo>
                  <a:cubicBezTo>
                    <a:pt x="107" y="186"/>
                    <a:pt x="107" y="186"/>
                    <a:pt x="107" y="186"/>
                  </a:cubicBezTo>
                  <a:cubicBezTo>
                    <a:pt x="107" y="185"/>
                    <a:pt x="106" y="184"/>
                    <a:pt x="106" y="183"/>
                  </a:cubicBezTo>
                  <a:cubicBezTo>
                    <a:pt x="106" y="183"/>
                    <a:pt x="106" y="183"/>
                    <a:pt x="107" y="182"/>
                  </a:cubicBezTo>
                  <a:cubicBezTo>
                    <a:pt x="115" y="182"/>
                    <a:pt x="119" y="182"/>
                    <a:pt x="127" y="182"/>
                  </a:cubicBezTo>
                  <a:cubicBezTo>
                    <a:pt x="128" y="182"/>
                    <a:pt x="128" y="181"/>
                    <a:pt x="128" y="181"/>
                  </a:cubicBezTo>
                  <a:cubicBezTo>
                    <a:pt x="129" y="183"/>
                    <a:pt x="130" y="183"/>
                    <a:pt x="130" y="184"/>
                  </a:cubicBezTo>
                  <a:cubicBezTo>
                    <a:pt x="131" y="185"/>
                    <a:pt x="131" y="186"/>
                    <a:pt x="131" y="186"/>
                  </a:cubicBezTo>
                  <a:cubicBezTo>
                    <a:pt x="132" y="188"/>
                    <a:pt x="133" y="188"/>
                    <a:pt x="134" y="189"/>
                  </a:cubicBezTo>
                  <a:cubicBezTo>
                    <a:pt x="135" y="190"/>
                    <a:pt x="135" y="191"/>
                    <a:pt x="136" y="192"/>
                  </a:cubicBezTo>
                  <a:cubicBezTo>
                    <a:pt x="136" y="191"/>
                    <a:pt x="136" y="191"/>
                    <a:pt x="136" y="191"/>
                  </a:cubicBezTo>
                  <a:cubicBezTo>
                    <a:pt x="136" y="188"/>
                    <a:pt x="136" y="188"/>
                    <a:pt x="136" y="188"/>
                  </a:cubicBezTo>
                  <a:cubicBezTo>
                    <a:pt x="136" y="187"/>
                    <a:pt x="136" y="186"/>
                    <a:pt x="137" y="184"/>
                  </a:cubicBezTo>
                  <a:cubicBezTo>
                    <a:pt x="138" y="183"/>
                    <a:pt x="139" y="182"/>
                    <a:pt x="139" y="181"/>
                  </a:cubicBezTo>
                  <a:cubicBezTo>
                    <a:pt x="139" y="180"/>
                    <a:pt x="139" y="179"/>
                    <a:pt x="138" y="179"/>
                  </a:cubicBezTo>
                  <a:cubicBezTo>
                    <a:pt x="138" y="178"/>
                    <a:pt x="137" y="178"/>
                    <a:pt x="137" y="178"/>
                  </a:cubicBezTo>
                  <a:cubicBezTo>
                    <a:pt x="137" y="177"/>
                    <a:pt x="137" y="177"/>
                    <a:pt x="137" y="177"/>
                  </a:cubicBezTo>
                  <a:cubicBezTo>
                    <a:pt x="137" y="177"/>
                    <a:pt x="137" y="177"/>
                    <a:pt x="137" y="177"/>
                  </a:cubicBezTo>
                  <a:cubicBezTo>
                    <a:pt x="137" y="172"/>
                    <a:pt x="135" y="170"/>
                    <a:pt x="132" y="166"/>
                  </a:cubicBezTo>
                  <a:cubicBezTo>
                    <a:pt x="132" y="166"/>
                    <a:pt x="132" y="165"/>
                    <a:pt x="133" y="165"/>
                  </a:cubicBezTo>
                  <a:cubicBezTo>
                    <a:pt x="135" y="165"/>
                    <a:pt x="136" y="166"/>
                    <a:pt x="138" y="165"/>
                  </a:cubicBezTo>
                  <a:cubicBezTo>
                    <a:pt x="139" y="165"/>
                    <a:pt x="139" y="164"/>
                    <a:pt x="139" y="164"/>
                  </a:cubicBezTo>
                  <a:cubicBezTo>
                    <a:pt x="141" y="161"/>
                    <a:pt x="141" y="159"/>
                    <a:pt x="142" y="156"/>
                  </a:cubicBezTo>
                  <a:cubicBezTo>
                    <a:pt x="145" y="158"/>
                    <a:pt x="146" y="159"/>
                    <a:pt x="148" y="161"/>
                  </a:cubicBezTo>
                  <a:cubicBezTo>
                    <a:pt x="149" y="161"/>
                    <a:pt x="150" y="161"/>
                    <a:pt x="151" y="162"/>
                  </a:cubicBezTo>
                  <a:cubicBezTo>
                    <a:pt x="152" y="163"/>
                    <a:pt x="151" y="164"/>
                    <a:pt x="151" y="166"/>
                  </a:cubicBezTo>
                  <a:cubicBezTo>
                    <a:pt x="151" y="167"/>
                    <a:pt x="152" y="167"/>
                    <a:pt x="153" y="168"/>
                  </a:cubicBezTo>
                  <a:cubicBezTo>
                    <a:pt x="153" y="169"/>
                    <a:pt x="154" y="170"/>
                    <a:pt x="155" y="170"/>
                  </a:cubicBezTo>
                  <a:cubicBezTo>
                    <a:pt x="156" y="170"/>
                    <a:pt x="156" y="169"/>
                    <a:pt x="157" y="168"/>
                  </a:cubicBezTo>
                  <a:cubicBezTo>
                    <a:pt x="160" y="167"/>
                    <a:pt x="161" y="166"/>
                    <a:pt x="163" y="164"/>
                  </a:cubicBezTo>
                  <a:cubicBezTo>
                    <a:pt x="165" y="163"/>
                    <a:pt x="166" y="162"/>
                    <a:pt x="168" y="161"/>
                  </a:cubicBezTo>
                  <a:cubicBezTo>
                    <a:pt x="170" y="160"/>
                    <a:pt x="173" y="160"/>
                    <a:pt x="173" y="158"/>
                  </a:cubicBezTo>
                  <a:cubicBezTo>
                    <a:pt x="173" y="155"/>
                    <a:pt x="170" y="155"/>
                    <a:pt x="167" y="153"/>
                  </a:cubicBezTo>
                  <a:cubicBezTo>
                    <a:pt x="168" y="151"/>
                    <a:pt x="170" y="150"/>
                    <a:pt x="171" y="149"/>
                  </a:cubicBezTo>
                  <a:cubicBezTo>
                    <a:pt x="172" y="148"/>
                    <a:pt x="173" y="148"/>
                    <a:pt x="174" y="147"/>
                  </a:cubicBezTo>
                  <a:cubicBezTo>
                    <a:pt x="175" y="147"/>
                    <a:pt x="176" y="147"/>
                    <a:pt x="178" y="146"/>
                  </a:cubicBezTo>
                  <a:cubicBezTo>
                    <a:pt x="178" y="145"/>
                    <a:pt x="179" y="144"/>
                    <a:pt x="179" y="144"/>
                  </a:cubicBezTo>
                  <a:cubicBezTo>
                    <a:pt x="180" y="144"/>
                    <a:pt x="180" y="144"/>
                    <a:pt x="181" y="144"/>
                  </a:cubicBezTo>
                  <a:cubicBezTo>
                    <a:pt x="182" y="146"/>
                    <a:pt x="181" y="148"/>
                    <a:pt x="182" y="150"/>
                  </a:cubicBezTo>
                  <a:cubicBezTo>
                    <a:pt x="182" y="152"/>
                    <a:pt x="183" y="153"/>
                    <a:pt x="184" y="154"/>
                  </a:cubicBezTo>
                  <a:cubicBezTo>
                    <a:pt x="184" y="154"/>
                    <a:pt x="185" y="154"/>
                    <a:pt x="186" y="154"/>
                  </a:cubicBezTo>
                  <a:cubicBezTo>
                    <a:pt x="190" y="154"/>
                    <a:pt x="194" y="153"/>
                    <a:pt x="197" y="150"/>
                  </a:cubicBezTo>
                  <a:cubicBezTo>
                    <a:pt x="199" y="147"/>
                    <a:pt x="202" y="146"/>
                    <a:pt x="202" y="143"/>
                  </a:cubicBezTo>
                  <a:cubicBezTo>
                    <a:pt x="202" y="142"/>
                    <a:pt x="202" y="141"/>
                    <a:pt x="202" y="140"/>
                  </a:cubicBezTo>
                  <a:cubicBezTo>
                    <a:pt x="202" y="138"/>
                    <a:pt x="203" y="137"/>
                    <a:pt x="204" y="136"/>
                  </a:cubicBezTo>
                  <a:cubicBezTo>
                    <a:pt x="205" y="134"/>
                    <a:pt x="205" y="133"/>
                    <a:pt x="205" y="132"/>
                  </a:cubicBezTo>
                  <a:cubicBezTo>
                    <a:pt x="206" y="131"/>
                    <a:pt x="207" y="131"/>
                    <a:pt x="207" y="130"/>
                  </a:cubicBezTo>
                  <a:cubicBezTo>
                    <a:pt x="207" y="127"/>
                    <a:pt x="206" y="126"/>
                    <a:pt x="205" y="123"/>
                  </a:cubicBezTo>
                  <a:cubicBezTo>
                    <a:pt x="205" y="123"/>
                    <a:pt x="204" y="123"/>
                    <a:pt x="204" y="122"/>
                  </a:cubicBezTo>
                  <a:cubicBezTo>
                    <a:pt x="204" y="118"/>
                    <a:pt x="208" y="117"/>
                    <a:pt x="211" y="115"/>
                  </a:cubicBezTo>
                  <a:cubicBezTo>
                    <a:pt x="214" y="113"/>
                    <a:pt x="216" y="112"/>
                    <a:pt x="219" y="112"/>
                  </a:cubicBezTo>
                  <a:cubicBezTo>
                    <a:pt x="223" y="111"/>
                    <a:pt x="225" y="111"/>
                    <a:pt x="228" y="110"/>
                  </a:cubicBezTo>
                  <a:cubicBezTo>
                    <a:pt x="230" y="108"/>
                    <a:pt x="229" y="106"/>
                    <a:pt x="230" y="105"/>
                  </a:cubicBezTo>
                  <a:cubicBezTo>
                    <a:pt x="231" y="104"/>
                    <a:pt x="233" y="104"/>
                    <a:pt x="234" y="104"/>
                  </a:cubicBezTo>
                  <a:cubicBezTo>
                    <a:pt x="237" y="104"/>
                    <a:pt x="238" y="104"/>
                    <a:pt x="240" y="105"/>
                  </a:cubicBezTo>
                  <a:cubicBezTo>
                    <a:pt x="241" y="105"/>
                    <a:pt x="241" y="106"/>
                    <a:pt x="242" y="106"/>
                  </a:cubicBezTo>
                  <a:cubicBezTo>
                    <a:pt x="245" y="106"/>
                    <a:pt x="245" y="103"/>
                    <a:pt x="247" y="103"/>
                  </a:cubicBezTo>
                  <a:cubicBezTo>
                    <a:pt x="249" y="103"/>
                    <a:pt x="249" y="104"/>
                    <a:pt x="250" y="105"/>
                  </a:cubicBezTo>
                  <a:cubicBezTo>
                    <a:pt x="251" y="108"/>
                    <a:pt x="251" y="111"/>
                    <a:pt x="254" y="111"/>
                  </a:cubicBezTo>
                  <a:cubicBezTo>
                    <a:pt x="256" y="111"/>
                    <a:pt x="257" y="110"/>
                    <a:pt x="258" y="108"/>
                  </a:cubicBezTo>
                  <a:cubicBezTo>
                    <a:pt x="261" y="108"/>
                    <a:pt x="262" y="108"/>
                    <a:pt x="265" y="108"/>
                  </a:cubicBezTo>
                  <a:cubicBezTo>
                    <a:pt x="265" y="109"/>
                    <a:pt x="265" y="110"/>
                    <a:pt x="265" y="111"/>
                  </a:cubicBezTo>
                  <a:cubicBezTo>
                    <a:pt x="265" y="114"/>
                    <a:pt x="262" y="116"/>
                    <a:pt x="262" y="119"/>
                  </a:cubicBezTo>
                  <a:cubicBezTo>
                    <a:pt x="262" y="122"/>
                    <a:pt x="264" y="123"/>
                    <a:pt x="265" y="125"/>
                  </a:cubicBezTo>
                  <a:cubicBezTo>
                    <a:pt x="268" y="128"/>
                    <a:pt x="269" y="131"/>
                    <a:pt x="271" y="135"/>
                  </a:cubicBezTo>
                  <a:cubicBezTo>
                    <a:pt x="272" y="138"/>
                    <a:pt x="274" y="139"/>
                    <a:pt x="276" y="142"/>
                  </a:cubicBezTo>
                  <a:cubicBezTo>
                    <a:pt x="279" y="144"/>
                    <a:pt x="280" y="146"/>
                    <a:pt x="283" y="147"/>
                  </a:cubicBezTo>
                  <a:cubicBezTo>
                    <a:pt x="286" y="149"/>
                    <a:pt x="289" y="150"/>
                    <a:pt x="293" y="151"/>
                  </a:cubicBezTo>
                  <a:cubicBezTo>
                    <a:pt x="297" y="151"/>
                    <a:pt x="300" y="152"/>
                    <a:pt x="305" y="152"/>
                  </a:cubicBezTo>
                  <a:cubicBezTo>
                    <a:pt x="307" y="153"/>
                    <a:pt x="308" y="153"/>
                    <a:pt x="309" y="153"/>
                  </a:cubicBezTo>
                  <a:cubicBezTo>
                    <a:pt x="313" y="153"/>
                    <a:pt x="315" y="152"/>
                    <a:pt x="317" y="149"/>
                  </a:cubicBezTo>
                  <a:cubicBezTo>
                    <a:pt x="318" y="149"/>
                    <a:pt x="319" y="148"/>
                    <a:pt x="320" y="148"/>
                  </a:cubicBezTo>
                  <a:cubicBezTo>
                    <a:pt x="322" y="145"/>
                    <a:pt x="323" y="143"/>
                    <a:pt x="325" y="140"/>
                  </a:cubicBezTo>
                  <a:cubicBezTo>
                    <a:pt x="329" y="140"/>
                    <a:pt x="332" y="140"/>
                    <a:pt x="336" y="140"/>
                  </a:cubicBezTo>
                  <a:cubicBezTo>
                    <a:pt x="340" y="140"/>
                    <a:pt x="343" y="142"/>
                    <a:pt x="345" y="145"/>
                  </a:cubicBezTo>
                  <a:cubicBezTo>
                    <a:pt x="346" y="146"/>
                    <a:pt x="346" y="147"/>
                    <a:pt x="346" y="149"/>
                  </a:cubicBezTo>
                  <a:cubicBezTo>
                    <a:pt x="348" y="153"/>
                    <a:pt x="350" y="155"/>
                    <a:pt x="350" y="160"/>
                  </a:cubicBezTo>
                  <a:cubicBezTo>
                    <a:pt x="350" y="163"/>
                    <a:pt x="349" y="164"/>
                    <a:pt x="348" y="167"/>
                  </a:cubicBezTo>
                  <a:cubicBezTo>
                    <a:pt x="346" y="170"/>
                    <a:pt x="345" y="172"/>
                    <a:pt x="343" y="174"/>
                  </a:cubicBezTo>
                  <a:cubicBezTo>
                    <a:pt x="342" y="176"/>
                    <a:pt x="340" y="177"/>
                    <a:pt x="339" y="179"/>
                  </a:cubicBezTo>
                  <a:cubicBezTo>
                    <a:pt x="338" y="182"/>
                    <a:pt x="336" y="185"/>
                    <a:pt x="332" y="185"/>
                  </a:cubicBezTo>
                  <a:cubicBezTo>
                    <a:pt x="330" y="185"/>
                    <a:pt x="329" y="183"/>
                    <a:pt x="327" y="183"/>
                  </a:cubicBezTo>
                  <a:cubicBezTo>
                    <a:pt x="326" y="183"/>
                    <a:pt x="325" y="183"/>
                    <a:pt x="324" y="183"/>
                  </a:cubicBezTo>
                  <a:cubicBezTo>
                    <a:pt x="324" y="186"/>
                    <a:pt x="324" y="186"/>
                    <a:pt x="324" y="186"/>
                  </a:cubicBezTo>
                  <a:cubicBezTo>
                    <a:pt x="324" y="187"/>
                    <a:pt x="325" y="187"/>
                    <a:pt x="325" y="188"/>
                  </a:cubicBezTo>
                  <a:cubicBezTo>
                    <a:pt x="326" y="191"/>
                    <a:pt x="326" y="193"/>
                    <a:pt x="328" y="194"/>
                  </a:cubicBezTo>
                  <a:cubicBezTo>
                    <a:pt x="330" y="196"/>
                    <a:pt x="332" y="197"/>
                    <a:pt x="335" y="197"/>
                  </a:cubicBezTo>
                  <a:cubicBezTo>
                    <a:pt x="340" y="197"/>
                    <a:pt x="342" y="195"/>
                    <a:pt x="347" y="195"/>
                  </a:cubicBezTo>
                  <a:cubicBezTo>
                    <a:pt x="348" y="195"/>
                    <a:pt x="348" y="197"/>
                    <a:pt x="350" y="197"/>
                  </a:cubicBezTo>
                  <a:cubicBezTo>
                    <a:pt x="353" y="198"/>
                    <a:pt x="354" y="199"/>
                    <a:pt x="357" y="199"/>
                  </a:cubicBezTo>
                  <a:cubicBezTo>
                    <a:pt x="361" y="199"/>
                    <a:pt x="363" y="197"/>
                    <a:pt x="366" y="197"/>
                  </a:cubicBezTo>
                  <a:cubicBezTo>
                    <a:pt x="365" y="199"/>
                    <a:pt x="364" y="200"/>
                    <a:pt x="363" y="202"/>
                  </a:cubicBezTo>
                  <a:cubicBezTo>
                    <a:pt x="360" y="205"/>
                    <a:pt x="359" y="208"/>
                    <a:pt x="357" y="212"/>
                  </a:cubicBezTo>
                  <a:cubicBezTo>
                    <a:pt x="360" y="213"/>
                    <a:pt x="363" y="214"/>
                    <a:pt x="366" y="213"/>
                  </a:cubicBezTo>
                  <a:cubicBezTo>
                    <a:pt x="366" y="215"/>
                    <a:pt x="366" y="215"/>
                    <a:pt x="366" y="215"/>
                  </a:cubicBezTo>
                  <a:cubicBezTo>
                    <a:pt x="366" y="216"/>
                    <a:pt x="365" y="217"/>
                    <a:pt x="365" y="218"/>
                  </a:cubicBezTo>
                  <a:cubicBezTo>
                    <a:pt x="365" y="220"/>
                    <a:pt x="366" y="220"/>
                    <a:pt x="368" y="221"/>
                  </a:cubicBezTo>
                  <a:cubicBezTo>
                    <a:pt x="370" y="222"/>
                    <a:pt x="372" y="221"/>
                    <a:pt x="375" y="221"/>
                  </a:cubicBezTo>
                  <a:cubicBezTo>
                    <a:pt x="375" y="223"/>
                    <a:pt x="375" y="223"/>
                    <a:pt x="375" y="223"/>
                  </a:cubicBezTo>
                  <a:cubicBezTo>
                    <a:pt x="374" y="224"/>
                    <a:pt x="373" y="224"/>
                    <a:pt x="372" y="225"/>
                  </a:cubicBezTo>
                  <a:cubicBezTo>
                    <a:pt x="370" y="226"/>
                    <a:pt x="369" y="227"/>
                    <a:pt x="369" y="229"/>
                  </a:cubicBezTo>
                  <a:cubicBezTo>
                    <a:pt x="369" y="230"/>
                    <a:pt x="369" y="231"/>
                    <a:pt x="370" y="232"/>
                  </a:cubicBezTo>
                  <a:cubicBezTo>
                    <a:pt x="370" y="233"/>
                    <a:pt x="370" y="235"/>
                    <a:pt x="371" y="236"/>
                  </a:cubicBezTo>
                  <a:cubicBezTo>
                    <a:pt x="372" y="236"/>
                    <a:pt x="373" y="236"/>
                    <a:pt x="374" y="236"/>
                  </a:cubicBezTo>
                  <a:cubicBezTo>
                    <a:pt x="377" y="238"/>
                    <a:pt x="379" y="238"/>
                    <a:pt x="381" y="239"/>
                  </a:cubicBezTo>
                  <a:cubicBezTo>
                    <a:pt x="380" y="241"/>
                    <a:pt x="378" y="242"/>
                    <a:pt x="378" y="244"/>
                  </a:cubicBezTo>
                  <a:cubicBezTo>
                    <a:pt x="378" y="246"/>
                    <a:pt x="378" y="247"/>
                    <a:pt x="378" y="249"/>
                  </a:cubicBezTo>
                  <a:cubicBezTo>
                    <a:pt x="378" y="250"/>
                    <a:pt x="377" y="251"/>
                    <a:pt x="376" y="252"/>
                  </a:cubicBezTo>
                  <a:cubicBezTo>
                    <a:pt x="375" y="254"/>
                    <a:pt x="376" y="255"/>
                    <a:pt x="376" y="257"/>
                  </a:cubicBezTo>
                  <a:cubicBezTo>
                    <a:pt x="375" y="257"/>
                    <a:pt x="375" y="258"/>
                    <a:pt x="374" y="258"/>
                  </a:cubicBezTo>
                  <a:cubicBezTo>
                    <a:pt x="371" y="258"/>
                    <a:pt x="369" y="257"/>
                    <a:pt x="367" y="257"/>
                  </a:cubicBezTo>
                  <a:cubicBezTo>
                    <a:pt x="366" y="259"/>
                    <a:pt x="365" y="260"/>
                    <a:pt x="364" y="263"/>
                  </a:cubicBezTo>
                  <a:cubicBezTo>
                    <a:pt x="364" y="264"/>
                    <a:pt x="364" y="265"/>
                    <a:pt x="364" y="265"/>
                  </a:cubicBezTo>
                  <a:cubicBezTo>
                    <a:pt x="363" y="266"/>
                    <a:pt x="363" y="266"/>
                    <a:pt x="362" y="266"/>
                  </a:cubicBezTo>
                  <a:cubicBezTo>
                    <a:pt x="361" y="267"/>
                    <a:pt x="360" y="268"/>
                    <a:pt x="359" y="269"/>
                  </a:cubicBezTo>
                  <a:cubicBezTo>
                    <a:pt x="357" y="272"/>
                    <a:pt x="357" y="274"/>
                    <a:pt x="355" y="277"/>
                  </a:cubicBezTo>
                  <a:cubicBezTo>
                    <a:pt x="353" y="280"/>
                    <a:pt x="353" y="283"/>
                    <a:pt x="350" y="285"/>
                  </a:cubicBezTo>
                  <a:cubicBezTo>
                    <a:pt x="349" y="286"/>
                    <a:pt x="348" y="286"/>
                    <a:pt x="347" y="287"/>
                  </a:cubicBezTo>
                  <a:cubicBezTo>
                    <a:pt x="347" y="287"/>
                    <a:pt x="346" y="286"/>
                    <a:pt x="346" y="287"/>
                  </a:cubicBezTo>
                  <a:cubicBezTo>
                    <a:pt x="345" y="287"/>
                    <a:pt x="345" y="288"/>
                    <a:pt x="345" y="289"/>
                  </a:cubicBezTo>
                  <a:cubicBezTo>
                    <a:pt x="344" y="291"/>
                    <a:pt x="344" y="292"/>
                    <a:pt x="344" y="294"/>
                  </a:cubicBezTo>
                  <a:cubicBezTo>
                    <a:pt x="344" y="294"/>
                    <a:pt x="344" y="295"/>
                    <a:pt x="345" y="295"/>
                  </a:cubicBezTo>
                  <a:cubicBezTo>
                    <a:pt x="345" y="296"/>
                    <a:pt x="346" y="297"/>
                    <a:pt x="346" y="298"/>
                  </a:cubicBezTo>
                  <a:cubicBezTo>
                    <a:pt x="346" y="300"/>
                    <a:pt x="345" y="301"/>
                    <a:pt x="345" y="303"/>
                  </a:cubicBezTo>
                  <a:cubicBezTo>
                    <a:pt x="344" y="305"/>
                    <a:pt x="343" y="306"/>
                    <a:pt x="342" y="308"/>
                  </a:cubicBezTo>
                  <a:cubicBezTo>
                    <a:pt x="342" y="308"/>
                    <a:pt x="342" y="309"/>
                    <a:pt x="341" y="309"/>
                  </a:cubicBezTo>
                  <a:cubicBezTo>
                    <a:pt x="340" y="310"/>
                    <a:pt x="339" y="310"/>
                    <a:pt x="338" y="312"/>
                  </a:cubicBezTo>
                  <a:cubicBezTo>
                    <a:pt x="337" y="314"/>
                    <a:pt x="337" y="316"/>
                    <a:pt x="336" y="318"/>
                  </a:cubicBezTo>
                  <a:cubicBezTo>
                    <a:pt x="335" y="321"/>
                    <a:pt x="333" y="322"/>
                    <a:pt x="332" y="325"/>
                  </a:cubicBezTo>
                  <a:cubicBezTo>
                    <a:pt x="330" y="329"/>
                    <a:pt x="331" y="331"/>
                    <a:pt x="330" y="336"/>
                  </a:cubicBezTo>
                  <a:cubicBezTo>
                    <a:pt x="329" y="338"/>
                    <a:pt x="328" y="339"/>
                    <a:pt x="328" y="342"/>
                  </a:cubicBezTo>
                  <a:cubicBezTo>
                    <a:pt x="327" y="346"/>
                    <a:pt x="328" y="349"/>
                    <a:pt x="326" y="353"/>
                  </a:cubicBezTo>
                  <a:cubicBezTo>
                    <a:pt x="325" y="356"/>
                    <a:pt x="323" y="357"/>
                    <a:pt x="322" y="359"/>
                  </a:cubicBezTo>
                  <a:cubicBezTo>
                    <a:pt x="319" y="364"/>
                    <a:pt x="320" y="367"/>
                    <a:pt x="319" y="372"/>
                  </a:cubicBezTo>
                  <a:cubicBezTo>
                    <a:pt x="319" y="376"/>
                    <a:pt x="319" y="378"/>
                    <a:pt x="318" y="381"/>
                  </a:cubicBezTo>
                  <a:cubicBezTo>
                    <a:pt x="318" y="383"/>
                    <a:pt x="317" y="384"/>
                    <a:pt x="317" y="385"/>
                  </a:cubicBezTo>
                  <a:cubicBezTo>
                    <a:pt x="317" y="387"/>
                    <a:pt x="319" y="388"/>
                    <a:pt x="319" y="390"/>
                  </a:cubicBezTo>
                  <a:cubicBezTo>
                    <a:pt x="319" y="394"/>
                    <a:pt x="319" y="396"/>
                    <a:pt x="319" y="400"/>
                  </a:cubicBezTo>
                  <a:cubicBezTo>
                    <a:pt x="319" y="406"/>
                    <a:pt x="319" y="406"/>
                    <a:pt x="319" y="406"/>
                  </a:cubicBezTo>
                  <a:cubicBezTo>
                    <a:pt x="319" y="408"/>
                    <a:pt x="319" y="409"/>
                    <a:pt x="319" y="411"/>
                  </a:cubicBezTo>
                  <a:cubicBezTo>
                    <a:pt x="319" y="412"/>
                    <a:pt x="318" y="413"/>
                    <a:pt x="318" y="414"/>
                  </a:cubicBezTo>
                  <a:cubicBezTo>
                    <a:pt x="316" y="415"/>
                    <a:pt x="315" y="416"/>
                    <a:pt x="314" y="417"/>
                  </a:cubicBezTo>
                  <a:cubicBezTo>
                    <a:pt x="313" y="418"/>
                    <a:pt x="312" y="420"/>
                    <a:pt x="312" y="422"/>
                  </a:cubicBezTo>
                  <a:cubicBezTo>
                    <a:pt x="311" y="424"/>
                    <a:pt x="311" y="426"/>
                    <a:pt x="310" y="429"/>
                  </a:cubicBezTo>
                  <a:cubicBezTo>
                    <a:pt x="310" y="431"/>
                    <a:pt x="309" y="432"/>
                    <a:pt x="308" y="434"/>
                  </a:cubicBezTo>
                  <a:cubicBezTo>
                    <a:pt x="308" y="436"/>
                    <a:pt x="308" y="436"/>
                    <a:pt x="308" y="436"/>
                  </a:cubicBezTo>
                  <a:cubicBezTo>
                    <a:pt x="307" y="440"/>
                    <a:pt x="304" y="440"/>
                    <a:pt x="303" y="444"/>
                  </a:cubicBezTo>
                  <a:cubicBezTo>
                    <a:pt x="303" y="445"/>
                    <a:pt x="303" y="446"/>
                    <a:pt x="303" y="448"/>
                  </a:cubicBezTo>
                  <a:cubicBezTo>
                    <a:pt x="302" y="447"/>
                    <a:pt x="302" y="446"/>
                    <a:pt x="301" y="446"/>
                  </a:cubicBezTo>
                  <a:cubicBezTo>
                    <a:pt x="298" y="445"/>
                    <a:pt x="296" y="446"/>
                    <a:pt x="293" y="444"/>
                  </a:cubicBezTo>
                  <a:cubicBezTo>
                    <a:pt x="294" y="440"/>
                    <a:pt x="294" y="440"/>
                    <a:pt x="294" y="440"/>
                  </a:cubicBezTo>
                  <a:cubicBezTo>
                    <a:pt x="293" y="438"/>
                    <a:pt x="291" y="437"/>
                    <a:pt x="289" y="437"/>
                  </a:cubicBezTo>
                  <a:cubicBezTo>
                    <a:pt x="287" y="436"/>
                    <a:pt x="286" y="436"/>
                    <a:pt x="284" y="435"/>
                  </a:cubicBezTo>
                  <a:cubicBezTo>
                    <a:pt x="283" y="435"/>
                    <a:pt x="282" y="434"/>
                    <a:pt x="281" y="434"/>
                  </a:cubicBezTo>
                  <a:cubicBezTo>
                    <a:pt x="278" y="434"/>
                    <a:pt x="277" y="436"/>
                    <a:pt x="275" y="438"/>
                  </a:cubicBezTo>
                  <a:cubicBezTo>
                    <a:pt x="272" y="439"/>
                    <a:pt x="271" y="441"/>
                    <a:pt x="270" y="444"/>
                  </a:cubicBezTo>
                  <a:cubicBezTo>
                    <a:pt x="270" y="444"/>
                    <a:pt x="269" y="445"/>
                    <a:pt x="269" y="446"/>
                  </a:cubicBezTo>
                  <a:cubicBezTo>
                    <a:pt x="269" y="447"/>
                    <a:pt x="270" y="447"/>
                    <a:pt x="271" y="448"/>
                  </a:cubicBezTo>
                  <a:cubicBezTo>
                    <a:pt x="273" y="449"/>
                    <a:pt x="274" y="449"/>
                    <a:pt x="276" y="450"/>
                  </a:cubicBezTo>
                  <a:cubicBezTo>
                    <a:pt x="277" y="451"/>
                    <a:pt x="279" y="451"/>
                    <a:pt x="279" y="453"/>
                  </a:cubicBezTo>
                  <a:cubicBezTo>
                    <a:pt x="279" y="455"/>
                    <a:pt x="276" y="456"/>
                    <a:pt x="276" y="459"/>
                  </a:cubicBezTo>
                  <a:cubicBezTo>
                    <a:pt x="276" y="460"/>
                    <a:pt x="277" y="460"/>
                    <a:pt x="278" y="461"/>
                  </a:cubicBezTo>
                  <a:cubicBezTo>
                    <a:pt x="278" y="461"/>
                    <a:pt x="278" y="462"/>
                    <a:pt x="278" y="462"/>
                  </a:cubicBezTo>
                  <a:cubicBezTo>
                    <a:pt x="277" y="463"/>
                    <a:pt x="276" y="465"/>
                    <a:pt x="274" y="465"/>
                  </a:cubicBezTo>
                  <a:cubicBezTo>
                    <a:pt x="272" y="465"/>
                    <a:pt x="272" y="465"/>
                    <a:pt x="271" y="465"/>
                  </a:cubicBezTo>
                  <a:cubicBezTo>
                    <a:pt x="268" y="465"/>
                    <a:pt x="268" y="467"/>
                    <a:pt x="268" y="469"/>
                  </a:cubicBezTo>
                  <a:cubicBezTo>
                    <a:pt x="267" y="472"/>
                    <a:pt x="266" y="473"/>
                    <a:pt x="265" y="476"/>
                  </a:cubicBezTo>
                  <a:cubicBezTo>
                    <a:pt x="262" y="480"/>
                    <a:pt x="259" y="481"/>
                    <a:pt x="254" y="482"/>
                  </a:cubicBezTo>
                  <a:cubicBezTo>
                    <a:pt x="250" y="483"/>
                    <a:pt x="248" y="484"/>
                    <a:pt x="245" y="485"/>
                  </a:cubicBezTo>
                  <a:cubicBezTo>
                    <a:pt x="241" y="487"/>
                    <a:pt x="238" y="487"/>
                    <a:pt x="235" y="490"/>
                  </a:cubicBezTo>
                  <a:cubicBezTo>
                    <a:pt x="231" y="494"/>
                    <a:pt x="231" y="498"/>
                    <a:pt x="231" y="492"/>
                  </a:cubicBezTo>
                  <a:cubicBezTo>
                    <a:pt x="231" y="489"/>
                    <a:pt x="230" y="488"/>
                    <a:pt x="228" y="486"/>
                  </a:cubicBezTo>
                  <a:cubicBezTo>
                    <a:pt x="229" y="484"/>
                    <a:pt x="231" y="484"/>
                    <a:pt x="233" y="482"/>
                  </a:cubicBezTo>
                  <a:cubicBezTo>
                    <a:pt x="235" y="481"/>
                    <a:pt x="236" y="479"/>
                    <a:pt x="237" y="477"/>
                  </a:cubicBezTo>
                  <a:cubicBezTo>
                    <a:pt x="238" y="475"/>
                    <a:pt x="239" y="474"/>
                    <a:pt x="239" y="472"/>
                  </a:cubicBezTo>
                  <a:cubicBezTo>
                    <a:pt x="239" y="470"/>
                    <a:pt x="238" y="469"/>
                    <a:pt x="238" y="467"/>
                  </a:cubicBezTo>
                  <a:cubicBezTo>
                    <a:pt x="238" y="465"/>
                    <a:pt x="242" y="465"/>
                    <a:pt x="242" y="463"/>
                  </a:cubicBezTo>
                  <a:cubicBezTo>
                    <a:pt x="242" y="461"/>
                    <a:pt x="241" y="459"/>
                    <a:pt x="242" y="457"/>
                  </a:cubicBezTo>
                  <a:cubicBezTo>
                    <a:pt x="242" y="455"/>
                    <a:pt x="244" y="454"/>
                    <a:pt x="244" y="452"/>
                  </a:cubicBezTo>
                  <a:cubicBezTo>
                    <a:pt x="244" y="450"/>
                    <a:pt x="243" y="449"/>
                    <a:pt x="242" y="447"/>
                  </a:cubicBezTo>
                  <a:cubicBezTo>
                    <a:pt x="242" y="445"/>
                    <a:pt x="242" y="444"/>
                    <a:pt x="241" y="442"/>
                  </a:cubicBezTo>
                  <a:cubicBezTo>
                    <a:pt x="240" y="441"/>
                    <a:pt x="239" y="441"/>
                    <a:pt x="238" y="440"/>
                  </a:cubicBezTo>
                  <a:cubicBezTo>
                    <a:pt x="238" y="439"/>
                    <a:pt x="238" y="438"/>
                    <a:pt x="237" y="437"/>
                  </a:cubicBezTo>
                  <a:cubicBezTo>
                    <a:pt x="236" y="437"/>
                    <a:pt x="235" y="437"/>
                    <a:pt x="234" y="436"/>
                  </a:cubicBezTo>
                  <a:cubicBezTo>
                    <a:pt x="233" y="435"/>
                    <a:pt x="233" y="435"/>
                    <a:pt x="233" y="434"/>
                  </a:cubicBezTo>
                  <a:cubicBezTo>
                    <a:pt x="233" y="433"/>
                    <a:pt x="233" y="432"/>
                    <a:pt x="233" y="431"/>
                  </a:cubicBezTo>
                  <a:cubicBezTo>
                    <a:pt x="233" y="425"/>
                    <a:pt x="233" y="425"/>
                    <a:pt x="233" y="425"/>
                  </a:cubicBezTo>
                  <a:cubicBezTo>
                    <a:pt x="230" y="425"/>
                    <a:pt x="228" y="425"/>
                    <a:pt x="226" y="424"/>
                  </a:cubicBezTo>
                  <a:cubicBezTo>
                    <a:pt x="225" y="424"/>
                    <a:pt x="225" y="424"/>
                    <a:pt x="225" y="424"/>
                  </a:cubicBezTo>
                  <a:cubicBezTo>
                    <a:pt x="224" y="423"/>
                    <a:pt x="224" y="422"/>
                    <a:pt x="224" y="421"/>
                  </a:cubicBezTo>
                  <a:cubicBezTo>
                    <a:pt x="224" y="419"/>
                    <a:pt x="226" y="417"/>
                    <a:pt x="228" y="416"/>
                  </a:cubicBezTo>
                  <a:cubicBezTo>
                    <a:pt x="229" y="416"/>
                    <a:pt x="230" y="414"/>
                    <a:pt x="232" y="414"/>
                  </a:cubicBezTo>
                  <a:cubicBezTo>
                    <a:pt x="233" y="414"/>
                    <a:pt x="233" y="416"/>
                    <a:pt x="233" y="417"/>
                  </a:cubicBezTo>
                  <a:cubicBezTo>
                    <a:pt x="234" y="418"/>
                    <a:pt x="235" y="418"/>
                    <a:pt x="235" y="420"/>
                  </a:cubicBezTo>
                  <a:cubicBezTo>
                    <a:pt x="235" y="421"/>
                    <a:pt x="235" y="422"/>
                    <a:pt x="234" y="423"/>
                  </a:cubicBezTo>
                  <a:cubicBezTo>
                    <a:pt x="237" y="422"/>
                    <a:pt x="240" y="422"/>
                    <a:pt x="242" y="420"/>
                  </a:cubicBezTo>
                  <a:cubicBezTo>
                    <a:pt x="244" y="417"/>
                    <a:pt x="243" y="414"/>
                    <a:pt x="245" y="411"/>
                  </a:cubicBezTo>
                  <a:cubicBezTo>
                    <a:pt x="245" y="410"/>
                    <a:pt x="247" y="410"/>
                    <a:pt x="247" y="409"/>
                  </a:cubicBezTo>
                  <a:cubicBezTo>
                    <a:pt x="247" y="407"/>
                    <a:pt x="245" y="406"/>
                    <a:pt x="244" y="405"/>
                  </a:cubicBezTo>
                  <a:cubicBezTo>
                    <a:pt x="244" y="404"/>
                    <a:pt x="243" y="403"/>
                    <a:pt x="242" y="403"/>
                  </a:cubicBezTo>
                  <a:cubicBezTo>
                    <a:pt x="240" y="403"/>
                    <a:pt x="239" y="403"/>
                    <a:pt x="238" y="402"/>
                  </a:cubicBezTo>
                  <a:cubicBezTo>
                    <a:pt x="238" y="402"/>
                    <a:pt x="237" y="401"/>
                    <a:pt x="237" y="401"/>
                  </a:cubicBezTo>
                  <a:cubicBezTo>
                    <a:pt x="235" y="400"/>
                    <a:pt x="234" y="399"/>
                    <a:pt x="233" y="397"/>
                  </a:cubicBezTo>
                  <a:cubicBezTo>
                    <a:pt x="233" y="398"/>
                    <a:pt x="232" y="397"/>
                    <a:pt x="232" y="397"/>
                  </a:cubicBezTo>
                  <a:cubicBezTo>
                    <a:pt x="231" y="398"/>
                    <a:pt x="230" y="399"/>
                    <a:pt x="229" y="400"/>
                  </a:cubicBezTo>
                  <a:cubicBezTo>
                    <a:pt x="226" y="401"/>
                    <a:pt x="223" y="402"/>
                    <a:pt x="223" y="405"/>
                  </a:cubicBezTo>
                  <a:cubicBezTo>
                    <a:pt x="223" y="407"/>
                    <a:pt x="225" y="407"/>
                    <a:pt x="225" y="409"/>
                  </a:cubicBezTo>
                  <a:cubicBezTo>
                    <a:pt x="225" y="411"/>
                    <a:pt x="223" y="412"/>
                    <a:pt x="223" y="413"/>
                  </a:cubicBezTo>
                  <a:cubicBezTo>
                    <a:pt x="222" y="414"/>
                    <a:pt x="223" y="415"/>
                    <a:pt x="222" y="416"/>
                  </a:cubicBezTo>
                  <a:cubicBezTo>
                    <a:pt x="221" y="418"/>
                    <a:pt x="220" y="420"/>
                    <a:pt x="218" y="422"/>
                  </a:cubicBezTo>
                  <a:cubicBezTo>
                    <a:pt x="218" y="424"/>
                    <a:pt x="217" y="425"/>
                    <a:pt x="217" y="427"/>
                  </a:cubicBezTo>
                  <a:cubicBezTo>
                    <a:pt x="216" y="428"/>
                    <a:pt x="217" y="429"/>
                    <a:pt x="216" y="430"/>
                  </a:cubicBezTo>
                  <a:cubicBezTo>
                    <a:pt x="216" y="433"/>
                    <a:pt x="214" y="435"/>
                    <a:pt x="214" y="438"/>
                  </a:cubicBezTo>
                  <a:cubicBezTo>
                    <a:pt x="214" y="440"/>
                    <a:pt x="215" y="441"/>
                    <a:pt x="216" y="443"/>
                  </a:cubicBezTo>
                  <a:cubicBezTo>
                    <a:pt x="217" y="446"/>
                    <a:pt x="217" y="449"/>
                    <a:pt x="217" y="452"/>
                  </a:cubicBezTo>
                  <a:cubicBezTo>
                    <a:pt x="217" y="455"/>
                    <a:pt x="219" y="456"/>
                    <a:pt x="221" y="458"/>
                  </a:cubicBezTo>
                  <a:cubicBezTo>
                    <a:pt x="222" y="459"/>
                    <a:pt x="222" y="460"/>
                    <a:pt x="223" y="461"/>
                  </a:cubicBezTo>
                  <a:cubicBezTo>
                    <a:pt x="224" y="461"/>
                    <a:pt x="225" y="461"/>
                    <a:pt x="226" y="461"/>
                  </a:cubicBezTo>
                  <a:cubicBezTo>
                    <a:pt x="227" y="462"/>
                    <a:pt x="226" y="463"/>
                    <a:pt x="227" y="464"/>
                  </a:cubicBezTo>
                  <a:cubicBezTo>
                    <a:pt x="227" y="465"/>
                    <a:pt x="227" y="465"/>
                    <a:pt x="227" y="466"/>
                  </a:cubicBezTo>
                  <a:cubicBezTo>
                    <a:pt x="227" y="468"/>
                    <a:pt x="227" y="470"/>
                    <a:pt x="226" y="470"/>
                  </a:cubicBezTo>
                  <a:cubicBezTo>
                    <a:pt x="224" y="471"/>
                    <a:pt x="223" y="472"/>
                    <a:pt x="222" y="473"/>
                  </a:cubicBezTo>
                  <a:cubicBezTo>
                    <a:pt x="222" y="473"/>
                    <a:pt x="221" y="474"/>
                    <a:pt x="221" y="474"/>
                  </a:cubicBezTo>
                  <a:cubicBezTo>
                    <a:pt x="219" y="474"/>
                    <a:pt x="218" y="473"/>
                    <a:pt x="216" y="473"/>
                  </a:cubicBezTo>
                  <a:cubicBezTo>
                    <a:pt x="215" y="473"/>
                    <a:pt x="215" y="474"/>
                    <a:pt x="214" y="474"/>
                  </a:cubicBezTo>
                  <a:cubicBezTo>
                    <a:pt x="214" y="474"/>
                    <a:pt x="214" y="474"/>
                    <a:pt x="213" y="474"/>
                  </a:cubicBezTo>
                  <a:cubicBezTo>
                    <a:pt x="213" y="473"/>
                    <a:pt x="212" y="473"/>
                    <a:pt x="212" y="472"/>
                  </a:cubicBezTo>
                  <a:cubicBezTo>
                    <a:pt x="212" y="470"/>
                    <a:pt x="212" y="469"/>
                    <a:pt x="212" y="468"/>
                  </a:cubicBezTo>
                  <a:cubicBezTo>
                    <a:pt x="211" y="466"/>
                    <a:pt x="210" y="464"/>
                    <a:pt x="208" y="464"/>
                  </a:cubicBezTo>
                  <a:cubicBezTo>
                    <a:pt x="203" y="463"/>
                    <a:pt x="201" y="463"/>
                    <a:pt x="196" y="463"/>
                  </a:cubicBezTo>
                  <a:cubicBezTo>
                    <a:pt x="192" y="463"/>
                    <a:pt x="189" y="462"/>
                    <a:pt x="184" y="462"/>
                  </a:cubicBezTo>
                  <a:cubicBezTo>
                    <a:pt x="183" y="462"/>
                    <a:pt x="183" y="463"/>
                    <a:pt x="182" y="462"/>
                  </a:cubicBezTo>
                  <a:cubicBezTo>
                    <a:pt x="181" y="462"/>
                    <a:pt x="180" y="460"/>
                    <a:pt x="180" y="459"/>
                  </a:cubicBezTo>
                  <a:cubicBezTo>
                    <a:pt x="180" y="458"/>
                    <a:pt x="179" y="458"/>
                    <a:pt x="179" y="458"/>
                  </a:cubicBezTo>
                  <a:cubicBezTo>
                    <a:pt x="178" y="456"/>
                    <a:pt x="178" y="455"/>
                    <a:pt x="178" y="454"/>
                  </a:cubicBezTo>
                  <a:cubicBezTo>
                    <a:pt x="177" y="454"/>
                    <a:pt x="177" y="454"/>
                    <a:pt x="175" y="454"/>
                  </a:cubicBezTo>
                  <a:cubicBezTo>
                    <a:pt x="175" y="453"/>
                    <a:pt x="175" y="453"/>
                    <a:pt x="175" y="452"/>
                  </a:cubicBezTo>
                  <a:cubicBezTo>
                    <a:pt x="176" y="452"/>
                    <a:pt x="177" y="452"/>
                    <a:pt x="177" y="451"/>
                  </a:cubicBezTo>
                  <a:cubicBezTo>
                    <a:pt x="177" y="449"/>
                    <a:pt x="175" y="448"/>
                    <a:pt x="173" y="447"/>
                  </a:cubicBezTo>
                  <a:cubicBezTo>
                    <a:pt x="171" y="446"/>
                    <a:pt x="169" y="445"/>
                    <a:pt x="168" y="443"/>
                  </a:cubicBezTo>
                  <a:cubicBezTo>
                    <a:pt x="170" y="442"/>
                    <a:pt x="172" y="441"/>
                    <a:pt x="173" y="439"/>
                  </a:cubicBezTo>
                  <a:cubicBezTo>
                    <a:pt x="175" y="440"/>
                    <a:pt x="176" y="441"/>
                    <a:pt x="178" y="442"/>
                  </a:cubicBezTo>
                  <a:cubicBezTo>
                    <a:pt x="180" y="443"/>
                    <a:pt x="180" y="444"/>
                    <a:pt x="182" y="444"/>
                  </a:cubicBezTo>
                  <a:cubicBezTo>
                    <a:pt x="184" y="444"/>
                    <a:pt x="184" y="442"/>
                    <a:pt x="185" y="440"/>
                  </a:cubicBezTo>
                  <a:cubicBezTo>
                    <a:pt x="186" y="438"/>
                    <a:pt x="187" y="437"/>
                    <a:pt x="188" y="434"/>
                  </a:cubicBezTo>
                  <a:cubicBezTo>
                    <a:pt x="189" y="432"/>
                    <a:pt x="189" y="430"/>
                    <a:pt x="190" y="427"/>
                  </a:cubicBezTo>
                  <a:cubicBezTo>
                    <a:pt x="190" y="425"/>
                    <a:pt x="191" y="425"/>
                    <a:pt x="191" y="423"/>
                  </a:cubicBezTo>
                  <a:cubicBezTo>
                    <a:pt x="191" y="416"/>
                    <a:pt x="191" y="416"/>
                    <a:pt x="191" y="416"/>
                  </a:cubicBezTo>
                  <a:cubicBezTo>
                    <a:pt x="191" y="412"/>
                    <a:pt x="188" y="411"/>
                    <a:pt x="187" y="409"/>
                  </a:cubicBezTo>
                  <a:cubicBezTo>
                    <a:pt x="184" y="406"/>
                    <a:pt x="184" y="404"/>
                    <a:pt x="182" y="401"/>
                  </a:cubicBezTo>
                  <a:cubicBezTo>
                    <a:pt x="180" y="400"/>
                    <a:pt x="179" y="400"/>
                    <a:pt x="178" y="399"/>
                  </a:cubicBezTo>
                  <a:cubicBezTo>
                    <a:pt x="177" y="399"/>
                    <a:pt x="176" y="399"/>
                    <a:pt x="175" y="398"/>
                  </a:cubicBezTo>
                  <a:cubicBezTo>
                    <a:pt x="175" y="397"/>
                    <a:pt x="176" y="396"/>
                    <a:pt x="175" y="395"/>
                  </a:cubicBezTo>
                  <a:cubicBezTo>
                    <a:pt x="175" y="394"/>
                    <a:pt x="174" y="393"/>
                    <a:pt x="174" y="391"/>
                  </a:cubicBezTo>
                  <a:cubicBezTo>
                    <a:pt x="174" y="390"/>
                    <a:pt x="174" y="389"/>
                    <a:pt x="175" y="388"/>
                  </a:cubicBezTo>
                  <a:cubicBezTo>
                    <a:pt x="175" y="385"/>
                    <a:pt x="176" y="384"/>
                    <a:pt x="177" y="382"/>
                  </a:cubicBezTo>
                  <a:cubicBezTo>
                    <a:pt x="178" y="379"/>
                    <a:pt x="179" y="377"/>
                    <a:pt x="179" y="374"/>
                  </a:cubicBezTo>
                  <a:cubicBezTo>
                    <a:pt x="179" y="371"/>
                    <a:pt x="179" y="370"/>
                    <a:pt x="178" y="367"/>
                  </a:cubicBezTo>
                  <a:cubicBezTo>
                    <a:pt x="178" y="366"/>
                    <a:pt x="177" y="365"/>
                    <a:pt x="177" y="364"/>
                  </a:cubicBezTo>
                  <a:cubicBezTo>
                    <a:pt x="176" y="364"/>
                    <a:pt x="176" y="364"/>
                    <a:pt x="176" y="363"/>
                  </a:cubicBezTo>
                  <a:cubicBezTo>
                    <a:pt x="176" y="361"/>
                    <a:pt x="178" y="360"/>
                    <a:pt x="178" y="357"/>
                  </a:cubicBezTo>
                  <a:cubicBezTo>
                    <a:pt x="178" y="355"/>
                    <a:pt x="178" y="354"/>
                    <a:pt x="177" y="353"/>
                  </a:cubicBezTo>
                  <a:cubicBezTo>
                    <a:pt x="176" y="353"/>
                    <a:pt x="176" y="353"/>
                    <a:pt x="175" y="353"/>
                  </a:cubicBezTo>
                  <a:cubicBezTo>
                    <a:pt x="175" y="353"/>
                    <a:pt x="174" y="352"/>
                    <a:pt x="174" y="351"/>
                  </a:cubicBezTo>
                  <a:cubicBezTo>
                    <a:pt x="174" y="350"/>
                    <a:pt x="174" y="350"/>
                    <a:pt x="174" y="350"/>
                  </a:cubicBezTo>
                  <a:cubicBezTo>
                    <a:pt x="177" y="349"/>
                    <a:pt x="179" y="348"/>
                    <a:pt x="181" y="346"/>
                  </a:cubicBezTo>
                  <a:cubicBezTo>
                    <a:pt x="182" y="346"/>
                    <a:pt x="183" y="346"/>
                    <a:pt x="184" y="346"/>
                  </a:cubicBezTo>
                  <a:cubicBezTo>
                    <a:pt x="184" y="347"/>
                    <a:pt x="184" y="347"/>
                    <a:pt x="184" y="348"/>
                  </a:cubicBezTo>
                  <a:cubicBezTo>
                    <a:pt x="185" y="349"/>
                    <a:pt x="186" y="349"/>
                    <a:pt x="187" y="350"/>
                  </a:cubicBezTo>
                  <a:cubicBezTo>
                    <a:pt x="190" y="346"/>
                    <a:pt x="194" y="344"/>
                    <a:pt x="196" y="338"/>
                  </a:cubicBezTo>
                  <a:cubicBezTo>
                    <a:pt x="197" y="337"/>
                    <a:pt x="197" y="336"/>
                    <a:pt x="199" y="335"/>
                  </a:cubicBezTo>
                  <a:cubicBezTo>
                    <a:pt x="199" y="334"/>
                    <a:pt x="200" y="335"/>
                    <a:pt x="201" y="334"/>
                  </a:cubicBezTo>
                  <a:cubicBezTo>
                    <a:pt x="202" y="333"/>
                    <a:pt x="201" y="332"/>
                    <a:pt x="201" y="331"/>
                  </a:cubicBezTo>
                  <a:cubicBezTo>
                    <a:pt x="202" y="330"/>
                    <a:pt x="202" y="329"/>
                    <a:pt x="204" y="328"/>
                  </a:cubicBezTo>
                  <a:cubicBezTo>
                    <a:pt x="204" y="327"/>
                    <a:pt x="204" y="328"/>
                    <a:pt x="205" y="328"/>
                  </a:cubicBezTo>
                  <a:cubicBezTo>
                    <a:pt x="207" y="326"/>
                    <a:pt x="206" y="323"/>
                    <a:pt x="206" y="320"/>
                  </a:cubicBezTo>
                  <a:cubicBezTo>
                    <a:pt x="207" y="319"/>
                    <a:pt x="208" y="318"/>
                    <a:pt x="209" y="317"/>
                  </a:cubicBezTo>
                  <a:cubicBezTo>
                    <a:pt x="212" y="314"/>
                    <a:pt x="213" y="311"/>
                    <a:pt x="214" y="308"/>
                  </a:cubicBezTo>
                  <a:cubicBezTo>
                    <a:pt x="215" y="307"/>
                    <a:pt x="215" y="306"/>
                    <a:pt x="215" y="305"/>
                  </a:cubicBezTo>
                  <a:cubicBezTo>
                    <a:pt x="216" y="304"/>
                    <a:pt x="217" y="304"/>
                    <a:pt x="217" y="303"/>
                  </a:cubicBezTo>
                  <a:cubicBezTo>
                    <a:pt x="217" y="302"/>
                    <a:pt x="216" y="301"/>
                    <a:pt x="215" y="300"/>
                  </a:cubicBezTo>
                  <a:cubicBezTo>
                    <a:pt x="215" y="299"/>
                    <a:pt x="215" y="298"/>
                    <a:pt x="215" y="297"/>
                  </a:cubicBezTo>
                  <a:cubicBezTo>
                    <a:pt x="215" y="294"/>
                    <a:pt x="217" y="293"/>
                    <a:pt x="218" y="291"/>
                  </a:cubicBezTo>
                  <a:cubicBezTo>
                    <a:pt x="219" y="291"/>
                    <a:pt x="218" y="290"/>
                    <a:pt x="219" y="290"/>
                  </a:cubicBezTo>
                  <a:cubicBezTo>
                    <a:pt x="221" y="287"/>
                    <a:pt x="222" y="286"/>
                    <a:pt x="224" y="283"/>
                  </a:cubicBezTo>
                  <a:cubicBezTo>
                    <a:pt x="224" y="282"/>
                    <a:pt x="225" y="281"/>
                    <a:pt x="225" y="280"/>
                  </a:cubicBezTo>
                  <a:cubicBezTo>
                    <a:pt x="225" y="280"/>
                    <a:pt x="224" y="280"/>
                    <a:pt x="224" y="279"/>
                  </a:cubicBezTo>
                  <a:cubicBezTo>
                    <a:pt x="222" y="280"/>
                    <a:pt x="221" y="281"/>
                    <a:pt x="219" y="281"/>
                  </a:cubicBezTo>
                  <a:cubicBezTo>
                    <a:pt x="216" y="282"/>
                    <a:pt x="214" y="281"/>
                    <a:pt x="212" y="283"/>
                  </a:cubicBezTo>
                  <a:cubicBezTo>
                    <a:pt x="210" y="284"/>
                    <a:pt x="210" y="285"/>
                    <a:pt x="209" y="287"/>
                  </a:cubicBezTo>
                  <a:cubicBezTo>
                    <a:pt x="207" y="289"/>
                    <a:pt x="206" y="290"/>
                    <a:pt x="205" y="293"/>
                  </a:cubicBezTo>
                  <a:cubicBezTo>
                    <a:pt x="203" y="292"/>
                    <a:pt x="200" y="292"/>
                    <a:pt x="200" y="289"/>
                  </a:cubicBezTo>
                  <a:cubicBezTo>
                    <a:pt x="200" y="288"/>
                    <a:pt x="200" y="287"/>
                    <a:pt x="200" y="286"/>
                  </a:cubicBezTo>
                  <a:cubicBezTo>
                    <a:pt x="200" y="284"/>
                    <a:pt x="200" y="284"/>
                    <a:pt x="200" y="284"/>
                  </a:cubicBezTo>
                  <a:cubicBezTo>
                    <a:pt x="200" y="286"/>
                    <a:pt x="200" y="286"/>
                    <a:pt x="200" y="286"/>
                  </a:cubicBezTo>
                  <a:cubicBezTo>
                    <a:pt x="201" y="284"/>
                    <a:pt x="201" y="283"/>
                    <a:pt x="203" y="282"/>
                  </a:cubicBezTo>
                  <a:cubicBezTo>
                    <a:pt x="204" y="280"/>
                    <a:pt x="206" y="280"/>
                    <a:pt x="208" y="278"/>
                  </a:cubicBezTo>
                  <a:cubicBezTo>
                    <a:pt x="209" y="277"/>
                    <a:pt x="209" y="276"/>
                    <a:pt x="211" y="275"/>
                  </a:cubicBezTo>
                  <a:cubicBezTo>
                    <a:pt x="213" y="273"/>
                    <a:pt x="214" y="272"/>
                    <a:pt x="217" y="271"/>
                  </a:cubicBezTo>
                  <a:cubicBezTo>
                    <a:pt x="219" y="269"/>
                    <a:pt x="222" y="269"/>
                    <a:pt x="222" y="266"/>
                  </a:cubicBezTo>
                  <a:cubicBezTo>
                    <a:pt x="222" y="264"/>
                    <a:pt x="221" y="264"/>
                    <a:pt x="221" y="262"/>
                  </a:cubicBezTo>
                  <a:cubicBezTo>
                    <a:pt x="221" y="261"/>
                    <a:pt x="221" y="260"/>
                    <a:pt x="221" y="259"/>
                  </a:cubicBezTo>
                  <a:cubicBezTo>
                    <a:pt x="221" y="257"/>
                    <a:pt x="220" y="256"/>
                    <a:pt x="220" y="254"/>
                  </a:cubicBezTo>
                  <a:cubicBezTo>
                    <a:pt x="218" y="252"/>
                    <a:pt x="216" y="250"/>
                    <a:pt x="213" y="249"/>
                  </a:cubicBezTo>
                  <a:cubicBezTo>
                    <a:pt x="214" y="248"/>
                    <a:pt x="214" y="248"/>
                    <a:pt x="214" y="247"/>
                  </a:cubicBezTo>
                  <a:cubicBezTo>
                    <a:pt x="214" y="246"/>
                    <a:pt x="213" y="246"/>
                    <a:pt x="212" y="245"/>
                  </a:cubicBezTo>
                  <a:cubicBezTo>
                    <a:pt x="211" y="245"/>
                    <a:pt x="210" y="245"/>
                    <a:pt x="209" y="244"/>
                  </a:cubicBezTo>
                  <a:cubicBezTo>
                    <a:pt x="208" y="243"/>
                    <a:pt x="206" y="242"/>
                    <a:pt x="205" y="241"/>
                  </a:cubicBezTo>
                  <a:cubicBezTo>
                    <a:pt x="204" y="239"/>
                    <a:pt x="204" y="237"/>
                    <a:pt x="203" y="236"/>
                  </a:cubicBezTo>
                  <a:cubicBezTo>
                    <a:pt x="202" y="235"/>
                    <a:pt x="202" y="234"/>
                    <a:pt x="201" y="233"/>
                  </a:cubicBezTo>
                  <a:cubicBezTo>
                    <a:pt x="200" y="232"/>
                    <a:pt x="199" y="232"/>
                    <a:pt x="199" y="231"/>
                  </a:cubicBezTo>
                  <a:cubicBezTo>
                    <a:pt x="199" y="228"/>
                    <a:pt x="202" y="227"/>
                    <a:pt x="202" y="225"/>
                  </a:cubicBezTo>
                  <a:cubicBezTo>
                    <a:pt x="202" y="222"/>
                    <a:pt x="200" y="221"/>
                    <a:pt x="199" y="219"/>
                  </a:cubicBezTo>
                  <a:cubicBezTo>
                    <a:pt x="199" y="218"/>
                    <a:pt x="199" y="218"/>
                    <a:pt x="199" y="217"/>
                  </a:cubicBezTo>
                  <a:cubicBezTo>
                    <a:pt x="198" y="215"/>
                    <a:pt x="196" y="214"/>
                    <a:pt x="194" y="213"/>
                  </a:cubicBezTo>
                  <a:cubicBezTo>
                    <a:pt x="190" y="213"/>
                    <a:pt x="188" y="213"/>
                    <a:pt x="186" y="211"/>
                  </a:cubicBezTo>
                  <a:cubicBezTo>
                    <a:pt x="184" y="209"/>
                    <a:pt x="184" y="207"/>
                    <a:pt x="183" y="204"/>
                  </a:cubicBezTo>
                  <a:cubicBezTo>
                    <a:pt x="181" y="206"/>
                    <a:pt x="180" y="208"/>
                    <a:pt x="178" y="210"/>
                  </a:cubicBezTo>
                  <a:cubicBezTo>
                    <a:pt x="177" y="211"/>
                    <a:pt x="176" y="212"/>
                    <a:pt x="174" y="213"/>
                  </a:cubicBezTo>
                  <a:cubicBezTo>
                    <a:pt x="173" y="214"/>
                    <a:pt x="171" y="214"/>
                    <a:pt x="171" y="216"/>
                  </a:cubicBezTo>
                  <a:cubicBezTo>
                    <a:pt x="171" y="217"/>
                    <a:pt x="172" y="217"/>
                    <a:pt x="172" y="218"/>
                  </a:cubicBezTo>
                  <a:cubicBezTo>
                    <a:pt x="173" y="221"/>
                    <a:pt x="173" y="223"/>
                    <a:pt x="174" y="226"/>
                  </a:cubicBezTo>
                  <a:cubicBezTo>
                    <a:pt x="175" y="228"/>
                    <a:pt x="176" y="229"/>
                    <a:pt x="177" y="232"/>
                  </a:cubicBezTo>
                  <a:cubicBezTo>
                    <a:pt x="177" y="233"/>
                    <a:pt x="179" y="233"/>
                    <a:pt x="179" y="235"/>
                  </a:cubicBezTo>
                  <a:cubicBezTo>
                    <a:pt x="179" y="237"/>
                    <a:pt x="178" y="239"/>
                    <a:pt x="176" y="241"/>
                  </a:cubicBezTo>
                  <a:cubicBezTo>
                    <a:pt x="176" y="241"/>
                    <a:pt x="176" y="242"/>
                    <a:pt x="175" y="242"/>
                  </a:cubicBezTo>
                  <a:cubicBezTo>
                    <a:pt x="172" y="244"/>
                    <a:pt x="170" y="244"/>
                    <a:pt x="167" y="246"/>
                  </a:cubicBezTo>
                  <a:cubicBezTo>
                    <a:pt x="167" y="246"/>
                    <a:pt x="168" y="247"/>
                    <a:pt x="167" y="247"/>
                  </a:cubicBezTo>
                  <a:cubicBezTo>
                    <a:pt x="169" y="248"/>
                    <a:pt x="170" y="248"/>
                    <a:pt x="171" y="248"/>
                  </a:cubicBezTo>
                  <a:cubicBezTo>
                    <a:pt x="174" y="249"/>
                    <a:pt x="175" y="250"/>
                    <a:pt x="177" y="250"/>
                  </a:cubicBezTo>
                  <a:cubicBezTo>
                    <a:pt x="182" y="250"/>
                    <a:pt x="184" y="247"/>
                    <a:pt x="189" y="247"/>
                  </a:cubicBezTo>
                  <a:cubicBezTo>
                    <a:pt x="190" y="247"/>
                    <a:pt x="191" y="248"/>
                    <a:pt x="192" y="249"/>
                  </a:cubicBezTo>
                  <a:cubicBezTo>
                    <a:pt x="193" y="250"/>
                    <a:pt x="194" y="251"/>
                    <a:pt x="195" y="253"/>
                  </a:cubicBezTo>
                  <a:cubicBezTo>
                    <a:pt x="196" y="255"/>
                    <a:pt x="197" y="257"/>
                    <a:pt x="197" y="261"/>
                  </a:cubicBezTo>
                  <a:cubicBezTo>
                    <a:pt x="197" y="264"/>
                    <a:pt x="196" y="266"/>
                    <a:pt x="196" y="269"/>
                  </a:cubicBezTo>
                  <a:cubicBezTo>
                    <a:pt x="196" y="270"/>
                    <a:pt x="197" y="271"/>
                    <a:pt x="197" y="273"/>
                  </a:cubicBezTo>
                  <a:cubicBezTo>
                    <a:pt x="197" y="274"/>
                    <a:pt x="195" y="275"/>
                    <a:pt x="194" y="275"/>
                  </a:cubicBezTo>
                  <a:cubicBezTo>
                    <a:pt x="191" y="276"/>
                    <a:pt x="189" y="275"/>
                    <a:pt x="187" y="276"/>
                  </a:cubicBezTo>
                  <a:cubicBezTo>
                    <a:pt x="184" y="277"/>
                    <a:pt x="183" y="278"/>
                    <a:pt x="181" y="281"/>
                  </a:cubicBezTo>
                  <a:cubicBezTo>
                    <a:pt x="180" y="282"/>
                    <a:pt x="180" y="283"/>
                    <a:pt x="178" y="283"/>
                  </a:cubicBezTo>
                  <a:cubicBezTo>
                    <a:pt x="177" y="283"/>
                    <a:pt x="176" y="282"/>
                    <a:pt x="175" y="281"/>
                  </a:cubicBezTo>
                  <a:cubicBezTo>
                    <a:pt x="174" y="280"/>
                    <a:pt x="173" y="281"/>
                    <a:pt x="172" y="280"/>
                  </a:cubicBezTo>
                  <a:cubicBezTo>
                    <a:pt x="170" y="279"/>
                    <a:pt x="171" y="277"/>
                    <a:pt x="169" y="276"/>
                  </a:cubicBezTo>
                  <a:cubicBezTo>
                    <a:pt x="169" y="276"/>
                    <a:pt x="168" y="276"/>
                    <a:pt x="168" y="275"/>
                  </a:cubicBezTo>
                  <a:cubicBezTo>
                    <a:pt x="169" y="274"/>
                    <a:pt x="170" y="274"/>
                    <a:pt x="171" y="273"/>
                  </a:cubicBezTo>
                  <a:cubicBezTo>
                    <a:pt x="172" y="272"/>
                    <a:pt x="172" y="271"/>
                    <a:pt x="173" y="270"/>
                  </a:cubicBezTo>
                  <a:cubicBezTo>
                    <a:pt x="175" y="269"/>
                    <a:pt x="176" y="268"/>
                    <a:pt x="176" y="266"/>
                  </a:cubicBezTo>
                  <a:cubicBezTo>
                    <a:pt x="176" y="265"/>
                    <a:pt x="176" y="264"/>
                    <a:pt x="175" y="264"/>
                  </a:cubicBezTo>
                  <a:cubicBezTo>
                    <a:pt x="175" y="263"/>
                    <a:pt x="176" y="262"/>
                    <a:pt x="175" y="261"/>
                  </a:cubicBezTo>
                  <a:cubicBezTo>
                    <a:pt x="175" y="260"/>
                    <a:pt x="174" y="260"/>
                    <a:pt x="173" y="260"/>
                  </a:cubicBezTo>
                  <a:cubicBezTo>
                    <a:pt x="172" y="259"/>
                    <a:pt x="172" y="259"/>
                    <a:pt x="171" y="259"/>
                  </a:cubicBezTo>
                  <a:cubicBezTo>
                    <a:pt x="167" y="259"/>
                    <a:pt x="165" y="260"/>
                    <a:pt x="162" y="261"/>
                  </a:cubicBezTo>
                  <a:cubicBezTo>
                    <a:pt x="157" y="262"/>
                    <a:pt x="154" y="264"/>
                    <a:pt x="149" y="267"/>
                  </a:cubicBezTo>
                  <a:cubicBezTo>
                    <a:pt x="145" y="271"/>
                    <a:pt x="142" y="273"/>
                    <a:pt x="139" y="277"/>
                  </a:cubicBezTo>
                  <a:cubicBezTo>
                    <a:pt x="138" y="279"/>
                    <a:pt x="137" y="281"/>
                    <a:pt x="135" y="283"/>
                  </a:cubicBezTo>
                  <a:cubicBezTo>
                    <a:pt x="133" y="284"/>
                    <a:pt x="132" y="285"/>
                    <a:pt x="131" y="286"/>
                  </a:cubicBezTo>
                  <a:cubicBezTo>
                    <a:pt x="130" y="287"/>
                    <a:pt x="130" y="289"/>
                    <a:pt x="129" y="289"/>
                  </a:cubicBezTo>
                  <a:cubicBezTo>
                    <a:pt x="128" y="289"/>
                    <a:pt x="128" y="288"/>
                    <a:pt x="128" y="288"/>
                  </a:cubicBezTo>
                  <a:cubicBezTo>
                    <a:pt x="129" y="285"/>
                    <a:pt x="130" y="283"/>
                    <a:pt x="131" y="279"/>
                  </a:cubicBezTo>
                  <a:cubicBezTo>
                    <a:pt x="131" y="277"/>
                    <a:pt x="131" y="276"/>
                    <a:pt x="133" y="274"/>
                  </a:cubicBezTo>
                  <a:cubicBezTo>
                    <a:pt x="134" y="272"/>
                    <a:pt x="137" y="273"/>
                    <a:pt x="137" y="270"/>
                  </a:cubicBezTo>
                  <a:cubicBezTo>
                    <a:pt x="137" y="268"/>
                    <a:pt x="136" y="267"/>
                    <a:pt x="134" y="266"/>
                  </a:cubicBezTo>
                  <a:cubicBezTo>
                    <a:pt x="133" y="265"/>
                    <a:pt x="132" y="264"/>
                    <a:pt x="131" y="262"/>
                  </a:cubicBezTo>
                  <a:cubicBezTo>
                    <a:pt x="128" y="259"/>
                    <a:pt x="125" y="258"/>
                    <a:pt x="122" y="255"/>
                  </a:cubicBezTo>
                  <a:cubicBezTo>
                    <a:pt x="118" y="251"/>
                    <a:pt x="117" y="248"/>
                    <a:pt x="115" y="244"/>
                  </a:cubicBezTo>
                  <a:cubicBezTo>
                    <a:pt x="113" y="241"/>
                    <a:pt x="111" y="239"/>
                    <a:pt x="111" y="236"/>
                  </a:cubicBezTo>
                  <a:cubicBezTo>
                    <a:pt x="111" y="234"/>
                    <a:pt x="113" y="232"/>
                    <a:pt x="113" y="230"/>
                  </a:cubicBezTo>
                  <a:cubicBezTo>
                    <a:pt x="114" y="229"/>
                    <a:pt x="114" y="228"/>
                    <a:pt x="114" y="226"/>
                  </a:cubicBezTo>
                  <a:cubicBezTo>
                    <a:pt x="115" y="224"/>
                    <a:pt x="115" y="223"/>
                    <a:pt x="115" y="221"/>
                  </a:cubicBezTo>
                  <a:cubicBezTo>
                    <a:pt x="115" y="220"/>
                    <a:pt x="115" y="219"/>
                    <a:pt x="115" y="219"/>
                  </a:cubicBezTo>
                  <a:cubicBezTo>
                    <a:pt x="116" y="218"/>
                    <a:pt x="117" y="218"/>
                    <a:pt x="119" y="218"/>
                  </a:cubicBezTo>
                  <a:cubicBezTo>
                    <a:pt x="120" y="218"/>
                    <a:pt x="120" y="218"/>
                    <a:pt x="121" y="218"/>
                  </a:cubicBezTo>
                  <a:cubicBezTo>
                    <a:pt x="122" y="218"/>
                    <a:pt x="122" y="219"/>
                    <a:pt x="123" y="219"/>
                  </a:cubicBezTo>
                  <a:cubicBezTo>
                    <a:pt x="123" y="220"/>
                    <a:pt x="123" y="221"/>
                    <a:pt x="124" y="221"/>
                  </a:cubicBezTo>
                  <a:cubicBezTo>
                    <a:pt x="125" y="223"/>
                    <a:pt x="127" y="222"/>
                    <a:pt x="128" y="224"/>
                  </a:cubicBezTo>
                  <a:cubicBezTo>
                    <a:pt x="129" y="226"/>
                    <a:pt x="128" y="227"/>
                    <a:pt x="129" y="228"/>
                  </a:cubicBezTo>
                  <a:cubicBezTo>
                    <a:pt x="130" y="229"/>
                    <a:pt x="131" y="229"/>
                    <a:pt x="132" y="230"/>
                  </a:cubicBezTo>
                  <a:cubicBezTo>
                    <a:pt x="133" y="230"/>
                    <a:pt x="134" y="230"/>
                    <a:pt x="134" y="231"/>
                  </a:cubicBezTo>
                  <a:cubicBezTo>
                    <a:pt x="134" y="233"/>
                    <a:pt x="133" y="234"/>
                    <a:pt x="133" y="235"/>
                  </a:cubicBezTo>
                  <a:cubicBezTo>
                    <a:pt x="133" y="236"/>
                    <a:pt x="134" y="237"/>
                    <a:pt x="134" y="238"/>
                  </a:cubicBezTo>
                  <a:cubicBezTo>
                    <a:pt x="134" y="239"/>
                    <a:pt x="134" y="240"/>
                    <a:pt x="134" y="242"/>
                  </a:cubicBezTo>
                  <a:cubicBezTo>
                    <a:pt x="134" y="243"/>
                    <a:pt x="135" y="244"/>
                    <a:pt x="135" y="246"/>
                  </a:cubicBezTo>
                  <a:cubicBezTo>
                    <a:pt x="135" y="246"/>
                    <a:pt x="135" y="247"/>
                    <a:pt x="135" y="248"/>
                  </a:cubicBezTo>
                  <a:cubicBezTo>
                    <a:pt x="135" y="249"/>
                    <a:pt x="135" y="250"/>
                    <a:pt x="135" y="250"/>
                  </a:cubicBezTo>
                  <a:cubicBezTo>
                    <a:pt x="136" y="250"/>
                    <a:pt x="137" y="249"/>
                    <a:pt x="137" y="249"/>
                  </a:cubicBezTo>
                  <a:cubicBezTo>
                    <a:pt x="139" y="248"/>
                    <a:pt x="140" y="247"/>
                    <a:pt x="141" y="246"/>
                  </a:cubicBezTo>
                  <a:cubicBezTo>
                    <a:pt x="142" y="245"/>
                    <a:pt x="142" y="245"/>
                    <a:pt x="143" y="244"/>
                  </a:cubicBezTo>
                  <a:cubicBezTo>
                    <a:pt x="144" y="244"/>
                    <a:pt x="144" y="244"/>
                    <a:pt x="144" y="244"/>
                  </a:cubicBezTo>
                  <a:cubicBezTo>
                    <a:pt x="145" y="243"/>
                    <a:pt x="146" y="244"/>
                    <a:pt x="147" y="244"/>
                  </a:cubicBezTo>
                  <a:cubicBezTo>
                    <a:pt x="147" y="242"/>
                    <a:pt x="147" y="242"/>
                    <a:pt x="147" y="242"/>
                  </a:cubicBezTo>
                  <a:cubicBezTo>
                    <a:pt x="147" y="241"/>
                    <a:pt x="146" y="240"/>
                    <a:pt x="146" y="240"/>
                  </a:cubicBezTo>
                  <a:cubicBezTo>
                    <a:pt x="146" y="238"/>
                    <a:pt x="145" y="238"/>
                    <a:pt x="145" y="236"/>
                  </a:cubicBezTo>
                  <a:cubicBezTo>
                    <a:pt x="145" y="234"/>
                    <a:pt x="146" y="233"/>
                    <a:pt x="146" y="231"/>
                  </a:cubicBezTo>
                  <a:cubicBezTo>
                    <a:pt x="146" y="230"/>
                    <a:pt x="146" y="229"/>
                    <a:pt x="145" y="228"/>
                  </a:cubicBezTo>
                  <a:cubicBezTo>
                    <a:pt x="144" y="227"/>
                    <a:pt x="145" y="226"/>
                    <a:pt x="144" y="224"/>
                  </a:cubicBezTo>
                  <a:cubicBezTo>
                    <a:pt x="143" y="223"/>
                    <a:pt x="142" y="223"/>
                    <a:pt x="140" y="223"/>
                  </a:cubicBezTo>
                  <a:cubicBezTo>
                    <a:pt x="139" y="223"/>
                    <a:pt x="138" y="223"/>
                    <a:pt x="137" y="223"/>
                  </a:cubicBezTo>
                  <a:cubicBezTo>
                    <a:pt x="136" y="223"/>
                    <a:pt x="135" y="222"/>
                    <a:pt x="134" y="222"/>
                  </a:cubicBezTo>
                  <a:cubicBezTo>
                    <a:pt x="134" y="222"/>
                    <a:pt x="133" y="222"/>
                    <a:pt x="133" y="222"/>
                  </a:cubicBezTo>
                  <a:cubicBezTo>
                    <a:pt x="131" y="222"/>
                    <a:pt x="131" y="221"/>
                    <a:pt x="129" y="221"/>
                  </a:cubicBezTo>
                  <a:cubicBezTo>
                    <a:pt x="128" y="221"/>
                    <a:pt x="127" y="221"/>
                    <a:pt x="126" y="221"/>
                  </a:cubicBezTo>
                  <a:cubicBezTo>
                    <a:pt x="126" y="220"/>
                    <a:pt x="126" y="220"/>
                    <a:pt x="126" y="219"/>
                  </a:cubicBezTo>
                  <a:cubicBezTo>
                    <a:pt x="126" y="218"/>
                    <a:pt x="126" y="217"/>
                    <a:pt x="126" y="216"/>
                  </a:cubicBezTo>
                  <a:cubicBezTo>
                    <a:pt x="125" y="216"/>
                    <a:pt x="125" y="216"/>
                    <a:pt x="125" y="216"/>
                  </a:cubicBezTo>
                  <a:cubicBezTo>
                    <a:pt x="125" y="214"/>
                    <a:pt x="126" y="214"/>
                    <a:pt x="126" y="213"/>
                  </a:cubicBezTo>
                  <a:cubicBezTo>
                    <a:pt x="126" y="212"/>
                    <a:pt x="126" y="212"/>
                    <a:pt x="126" y="212"/>
                  </a:cubicBezTo>
                  <a:cubicBezTo>
                    <a:pt x="125" y="212"/>
                    <a:pt x="125" y="212"/>
                    <a:pt x="124" y="212"/>
                  </a:cubicBezTo>
                  <a:cubicBezTo>
                    <a:pt x="123" y="212"/>
                    <a:pt x="123" y="212"/>
                    <a:pt x="122" y="213"/>
                  </a:cubicBezTo>
                  <a:cubicBezTo>
                    <a:pt x="120" y="213"/>
                    <a:pt x="119" y="213"/>
                    <a:pt x="118" y="214"/>
                  </a:cubicBezTo>
                  <a:cubicBezTo>
                    <a:pt x="117" y="215"/>
                    <a:pt x="117" y="215"/>
                    <a:pt x="116" y="215"/>
                  </a:cubicBezTo>
                  <a:cubicBezTo>
                    <a:pt x="115" y="215"/>
                    <a:pt x="115" y="215"/>
                    <a:pt x="115" y="215"/>
                  </a:cubicBezTo>
                  <a:close/>
                  <a:moveTo>
                    <a:pt x="101" y="188"/>
                  </a:moveTo>
                  <a:cubicBezTo>
                    <a:pt x="102" y="187"/>
                    <a:pt x="102" y="186"/>
                    <a:pt x="102" y="186"/>
                  </a:cubicBezTo>
                  <a:cubicBezTo>
                    <a:pt x="103" y="184"/>
                    <a:pt x="104" y="183"/>
                    <a:pt x="105" y="180"/>
                  </a:cubicBezTo>
                  <a:cubicBezTo>
                    <a:pt x="105" y="179"/>
                    <a:pt x="105" y="179"/>
                    <a:pt x="105" y="178"/>
                  </a:cubicBezTo>
                  <a:cubicBezTo>
                    <a:pt x="105" y="177"/>
                    <a:pt x="105" y="176"/>
                    <a:pt x="105" y="175"/>
                  </a:cubicBezTo>
                  <a:cubicBezTo>
                    <a:pt x="104" y="175"/>
                    <a:pt x="104" y="175"/>
                    <a:pt x="103" y="175"/>
                  </a:cubicBezTo>
                  <a:cubicBezTo>
                    <a:pt x="103" y="174"/>
                    <a:pt x="103" y="174"/>
                    <a:pt x="102" y="173"/>
                  </a:cubicBezTo>
                  <a:cubicBezTo>
                    <a:pt x="101" y="173"/>
                    <a:pt x="101" y="172"/>
                    <a:pt x="100" y="172"/>
                  </a:cubicBezTo>
                  <a:cubicBezTo>
                    <a:pt x="100" y="173"/>
                    <a:pt x="100" y="174"/>
                    <a:pt x="100" y="175"/>
                  </a:cubicBezTo>
                  <a:cubicBezTo>
                    <a:pt x="100" y="177"/>
                    <a:pt x="100" y="177"/>
                    <a:pt x="99" y="178"/>
                  </a:cubicBezTo>
                  <a:cubicBezTo>
                    <a:pt x="99" y="180"/>
                    <a:pt x="99" y="181"/>
                    <a:pt x="97" y="182"/>
                  </a:cubicBezTo>
                  <a:cubicBezTo>
                    <a:pt x="97" y="183"/>
                    <a:pt x="97" y="183"/>
                    <a:pt x="96" y="183"/>
                  </a:cubicBezTo>
                  <a:cubicBezTo>
                    <a:pt x="95" y="183"/>
                    <a:pt x="95" y="182"/>
                    <a:pt x="95" y="182"/>
                  </a:cubicBezTo>
                  <a:cubicBezTo>
                    <a:pt x="94" y="181"/>
                    <a:pt x="94" y="180"/>
                    <a:pt x="93" y="179"/>
                  </a:cubicBezTo>
                  <a:cubicBezTo>
                    <a:pt x="93" y="179"/>
                    <a:pt x="92" y="178"/>
                    <a:pt x="92" y="178"/>
                  </a:cubicBezTo>
                  <a:cubicBezTo>
                    <a:pt x="91" y="177"/>
                    <a:pt x="91" y="176"/>
                    <a:pt x="91" y="175"/>
                  </a:cubicBezTo>
                  <a:cubicBezTo>
                    <a:pt x="90" y="176"/>
                    <a:pt x="90" y="177"/>
                    <a:pt x="89" y="178"/>
                  </a:cubicBezTo>
                  <a:cubicBezTo>
                    <a:pt x="89" y="180"/>
                    <a:pt x="88" y="180"/>
                    <a:pt x="88" y="181"/>
                  </a:cubicBezTo>
                  <a:cubicBezTo>
                    <a:pt x="89" y="182"/>
                    <a:pt x="90" y="183"/>
                    <a:pt x="91" y="184"/>
                  </a:cubicBezTo>
                  <a:cubicBezTo>
                    <a:pt x="91" y="185"/>
                    <a:pt x="92" y="185"/>
                    <a:pt x="92" y="186"/>
                  </a:cubicBezTo>
                  <a:cubicBezTo>
                    <a:pt x="92" y="186"/>
                    <a:pt x="91" y="187"/>
                    <a:pt x="91" y="187"/>
                  </a:cubicBezTo>
                  <a:cubicBezTo>
                    <a:pt x="90" y="189"/>
                    <a:pt x="90" y="190"/>
                    <a:pt x="89" y="191"/>
                  </a:cubicBezTo>
                  <a:cubicBezTo>
                    <a:pt x="89" y="193"/>
                    <a:pt x="88" y="194"/>
                    <a:pt x="87" y="195"/>
                  </a:cubicBezTo>
                  <a:cubicBezTo>
                    <a:pt x="86" y="196"/>
                    <a:pt x="86" y="197"/>
                    <a:pt x="86" y="198"/>
                  </a:cubicBezTo>
                  <a:cubicBezTo>
                    <a:pt x="86" y="198"/>
                    <a:pt x="86" y="199"/>
                    <a:pt x="85" y="199"/>
                  </a:cubicBezTo>
                  <a:cubicBezTo>
                    <a:pt x="85" y="200"/>
                    <a:pt x="85" y="199"/>
                    <a:pt x="84" y="200"/>
                  </a:cubicBezTo>
                  <a:cubicBezTo>
                    <a:pt x="83" y="200"/>
                    <a:pt x="83" y="201"/>
                    <a:pt x="82" y="202"/>
                  </a:cubicBezTo>
                  <a:cubicBezTo>
                    <a:pt x="82" y="203"/>
                    <a:pt x="81" y="203"/>
                    <a:pt x="81" y="204"/>
                  </a:cubicBezTo>
                  <a:cubicBezTo>
                    <a:pt x="82" y="204"/>
                    <a:pt x="83" y="204"/>
                    <a:pt x="84" y="205"/>
                  </a:cubicBezTo>
                  <a:cubicBezTo>
                    <a:pt x="85" y="205"/>
                    <a:pt x="85" y="205"/>
                    <a:pt x="85" y="206"/>
                  </a:cubicBezTo>
                  <a:cubicBezTo>
                    <a:pt x="86" y="207"/>
                    <a:pt x="86" y="207"/>
                    <a:pt x="87" y="207"/>
                  </a:cubicBezTo>
                  <a:cubicBezTo>
                    <a:pt x="88" y="207"/>
                    <a:pt x="88" y="206"/>
                    <a:pt x="89" y="206"/>
                  </a:cubicBezTo>
                  <a:cubicBezTo>
                    <a:pt x="90" y="206"/>
                    <a:pt x="90" y="206"/>
                    <a:pt x="90" y="206"/>
                  </a:cubicBezTo>
                  <a:cubicBezTo>
                    <a:pt x="92" y="205"/>
                    <a:pt x="92" y="204"/>
                    <a:pt x="92" y="203"/>
                  </a:cubicBezTo>
                  <a:cubicBezTo>
                    <a:pt x="93" y="201"/>
                    <a:pt x="94" y="200"/>
                    <a:pt x="95" y="198"/>
                  </a:cubicBezTo>
                  <a:cubicBezTo>
                    <a:pt x="96" y="197"/>
                    <a:pt x="97" y="196"/>
                    <a:pt x="98" y="195"/>
                  </a:cubicBezTo>
                  <a:cubicBezTo>
                    <a:pt x="98" y="194"/>
                    <a:pt x="98" y="193"/>
                    <a:pt x="99" y="192"/>
                  </a:cubicBezTo>
                  <a:cubicBezTo>
                    <a:pt x="100" y="190"/>
                    <a:pt x="100" y="189"/>
                    <a:pt x="101" y="188"/>
                  </a:cubicBezTo>
                  <a:close/>
                  <a:moveTo>
                    <a:pt x="57" y="191"/>
                  </a:moveTo>
                  <a:cubicBezTo>
                    <a:pt x="56" y="191"/>
                    <a:pt x="56" y="191"/>
                    <a:pt x="55" y="191"/>
                  </a:cubicBezTo>
                  <a:cubicBezTo>
                    <a:pt x="54" y="192"/>
                    <a:pt x="54" y="193"/>
                    <a:pt x="53" y="193"/>
                  </a:cubicBezTo>
                  <a:cubicBezTo>
                    <a:pt x="52" y="193"/>
                    <a:pt x="51" y="193"/>
                    <a:pt x="50" y="194"/>
                  </a:cubicBezTo>
                  <a:cubicBezTo>
                    <a:pt x="51" y="195"/>
                    <a:pt x="52" y="195"/>
                    <a:pt x="53" y="196"/>
                  </a:cubicBezTo>
                  <a:cubicBezTo>
                    <a:pt x="53" y="196"/>
                    <a:pt x="54" y="196"/>
                    <a:pt x="55" y="196"/>
                  </a:cubicBezTo>
                  <a:cubicBezTo>
                    <a:pt x="56" y="196"/>
                    <a:pt x="57" y="196"/>
                    <a:pt x="58" y="195"/>
                  </a:cubicBezTo>
                  <a:cubicBezTo>
                    <a:pt x="58" y="195"/>
                    <a:pt x="59" y="195"/>
                    <a:pt x="59" y="194"/>
                  </a:cubicBezTo>
                  <a:cubicBezTo>
                    <a:pt x="59" y="193"/>
                    <a:pt x="57" y="192"/>
                    <a:pt x="57" y="191"/>
                  </a:cubicBezTo>
                  <a:close/>
                  <a:moveTo>
                    <a:pt x="39" y="241"/>
                  </a:moveTo>
                  <a:cubicBezTo>
                    <a:pt x="38" y="241"/>
                    <a:pt x="38" y="242"/>
                    <a:pt x="38" y="243"/>
                  </a:cubicBezTo>
                  <a:cubicBezTo>
                    <a:pt x="38" y="246"/>
                    <a:pt x="38" y="246"/>
                    <a:pt x="38" y="246"/>
                  </a:cubicBezTo>
                  <a:cubicBezTo>
                    <a:pt x="38" y="246"/>
                    <a:pt x="38" y="247"/>
                    <a:pt x="38" y="247"/>
                  </a:cubicBezTo>
                  <a:cubicBezTo>
                    <a:pt x="38" y="247"/>
                    <a:pt x="38" y="247"/>
                    <a:pt x="39" y="247"/>
                  </a:cubicBezTo>
                  <a:cubicBezTo>
                    <a:pt x="39" y="247"/>
                    <a:pt x="40" y="247"/>
                    <a:pt x="40" y="247"/>
                  </a:cubicBezTo>
                  <a:cubicBezTo>
                    <a:pt x="41" y="247"/>
                    <a:pt x="41" y="248"/>
                    <a:pt x="42" y="249"/>
                  </a:cubicBezTo>
                  <a:cubicBezTo>
                    <a:pt x="43" y="248"/>
                    <a:pt x="44" y="247"/>
                    <a:pt x="44" y="245"/>
                  </a:cubicBezTo>
                  <a:cubicBezTo>
                    <a:pt x="44" y="244"/>
                    <a:pt x="44" y="244"/>
                    <a:pt x="43" y="243"/>
                  </a:cubicBezTo>
                  <a:cubicBezTo>
                    <a:pt x="43" y="243"/>
                    <a:pt x="43" y="243"/>
                    <a:pt x="43" y="243"/>
                  </a:cubicBezTo>
                  <a:cubicBezTo>
                    <a:pt x="42" y="242"/>
                    <a:pt x="41" y="242"/>
                    <a:pt x="41" y="242"/>
                  </a:cubicBezTo>
                  <a:cubicBezTo>
                    <a:pt x="40" y="242"/>
                    <a:pt x="40" y="241"/>
                    <a:pt x="39" y="241"/>
                  </a:cubicBezTo>
                  <a:close/>
                  <a:moveTo>
                    <a:pt x="54" y="218"/>
                  </a:moveTo>
                  <a:cubicBezTo>
                    <a:pt x="54" y="218"/>
                    <a:pt x="55" y="218"/>
                    <a:pt x="55" y="219"/>
                  </a:cubicBezTo>
                  <a:cubicBezTo>
                    <a:pt x="55" y="219"/>
                    <a:pt x="55" y="220"/>
                    <a:pt x="55" y="220"/>
                  </a:cubicBezTo>
                  <a:cubicBezTo>
                    <a:pt x="54" y="222"/>
                    <a:pt x="54" y="223"/>
                    <a:pt x="54" y="225"/>
                  </a:cubicBezTo>
                  <a:cubicBezTo>
                    <a:pt x="53" y="226"/>
                    <a:pt x="53" y="227"/>
                    <a:pt x="53" y="228"/>
                  </a:cubicBezTo>
                  <a:cubicBezTo>
                    <a:pt x="53" y="230"/>
                    <a:pt x="52" y="230"/>
                    <a:pt x="52" y="232"/>
                  </a:cubicBezTo>
                  <a:cubicBezTo>
                    <a:pt x="52" y="233"/>
                    <a:pt x="52" y="233"/>
                    <a:pt x="52" y="233"/>
                  </a:cubicBezTo>
                  <a:cubicBezTo>
                    <a:pt x="52" y="233"/>
                    <a:pt x="53" y="233"/>
                    <a:pt x="53" y="233"/>
                  </a:cubicBezTo>
                  <a:cubicBezTo>
                    <a:pt x="55" y="233"/>
                    <a:pt x="56" y="232"/>
                    <a:pt x="58" y="232"/>
                  </a:cubicBezTo>
                  <a:cubicBezTo>
                    <a:pt x="59" y="232"/>
                    <a:pt x="59" y="231"/>
                    <a:pt x="59" y="231"/>
                  </a:cubicBezTo>
                  <a:cubicBezTo>
                    <a:pt x="61" y="231"/>
                    <a:pt x="61" y="231"/>
                    <a:pt x="61" y="231"/>
                  </a:cubicBezTo>
                  <a:cubicBezTo>
                    <a:pt x="61" y="232"/>
                    <a:pt x="61" y="232"/>
                    <a:pt x="61" y="233"/>
                  </a:cubicBezTo>
                  <a:cubicBezTo>
                    <a:pt x="61" y="234"/>
                    <a:pt x="60" y="235"/>
                    <a:pt x="59" y="236"/>
                  </a:cubicBezTo>
                  <a:cubicBezTo>
                    <a:pt x="58" y="237"/>
                    <a:pt x="58" y="237"/>
                    <a:pt x="57" y="238"/>
                  </a:cubicBezTo>
                  <a:cubicBezTo>
                    <a:pt x="56" y="238"/>
                    <a:pt x="56" y="239"/>
                    <a:pt x="55" y="239"/>
                  </a:cubicBezTo>
                  <a:cubicBezTo>
                    <a:pt x="54" y="240"/>
                    <a:pt x="53" y="240"/>
                    <a:pt x="53" y="240"/>
                  </a:cubicBezTo>
                  <a:cubicBezTo>
                    <a:pt x="52" y="241"/>
                    <a:pt x="52" y="242"/>
                    <a:pt x="52" y="242"/>
                  </a:cubicBezTo>
                  <a:cubicBezTo>
                    <a:pt x="52" y="244"/>
                    <a:pt x="51" y="244"/>
                    <a:pt x="51" y="246"/>
                  </a:cubicBezTo>
                  <a:cubicBezTo>
                    <a:pt x="51" y="247"/>
                    <a:pt x="51" y="248"/>
                    <a:pt x="51" y="249"/>
                  </a:cubicBezTo>
                  <a:cubicBezTo>
                    <a:pt x="50" y="249"/>
                    <a:pt x="49" y="250"/>
                    <a:pt x="48" y="250"/>
                  </a:cubicBezTo>
                  <a:cubicBezTo>
                    <a:pt x="48" y="250"/>
                    <a:pt x="47" y="250"/>
                    <a:pt x="47" y="249"/>
                  </a:cubicBezTo>
                  <a:cubicBezTo>
                    <a:pt x="46" y="249"/>
                    <a:pt x="46" y="248"/>
                    <a:pt x="46" y="247"/>
                  </a:cubicBezTo>
                  <a:cubicBezTo>
                    <a:pt x="46" y="246"/>
                    <a:pt x="48" y="245"/>
                    <a:pt x="48" y="243"/>
                  </a:cubicBezTo>
                  <a:cubicBezTo>
                    <a:pt x="48" y="241"/>
                    <a:pt x="47" y="240"/>
                    <a:pt x="45" y="239"/>
                  </a:cubicBezTo>
                  <a:cubicBezTo>
                    <a:pt x="45" y="238"/>
                    <a:pt x="45" y="238"/>
                    <a:pt x="44" y="238"/>
                  </a:cubicBezTo>
                  <a:cubicBezTo>
                    <a:pt x="43" y="237"/>
                    <a:pt x="42" y="237"/>
                    <a:pt x="42" y="237"/>
                  </a:cubicBezTo>
                  <a:cubicBezTo>
                    <a:pt x="42" y="236"/>
                    <a:pt x="42" y="235"/>
                    <a:pt x="43" y="235"/>
                  </a:cubicBezTo>
                  <a:cubicBezTo>
                    <a:pt x="44" y="235"/>
                    <a:pt x="44" y="235"/>
                    <a:pt x="45" y="235"/>
                  </a:cubicBezTo>
                  <a:cubicBezTo>
                    <a:pt x="46" y="234"/>
                    <a:pt x="47" y="233"/>
                    <a:pt x="47" y="232"/>
                  </a:cubicBezTo>
                  <a:cubicBezTo>
                    <a:pt x="48" y="229"/>
                    <a:pt x="47" y="228"/>
                    <a:pt x="48" y="225"/>
                  </a:cubicBezTo>
                  <a:cubicBezTo>
                    <a:pt x="49" y="226"/>
                    <a:pt x="50" y="227"/>
                    <a:pt x="50" y="228"/>
                  </a:cubicBezTo>
                  <a:cubicBezTo>
                    <a:pt x="50" y="226"/>
                    <a:pt x="50" y="226"/>
                    <a:pt x="50" y="225"/>
                  </a:cubicBezTo>
                  <a:cubicBezTo>
                    <a:pt x="51" y="222"/>
                    <a:pt x="52" y="220"/>
                    <a:pt x="54" y="218"/>
                  </a:cubicBezTo>
                  <a:close/>
                  <a:moveTo>
                    <a:pt x="26" y="252"/>
                  </a:moveTo>
                  <a:cubicBezTo>
                    <a:pt x="25" y="252"/>
                    <a:pt x="25" y="252"/>
                    <a:pt x="24" y="252"/>
                  </a:cubicBezTo>
                  <a:cubicBezTo>
                    <a:pt x="24" y="253"/>
                    <a:pt x="24" y="253"/>
                    <a:pt x="24" y="253"/>
                  </a:cubicBezTo>
                  <a:cubicBezTo>
                    <a:pt x="24" y="255"/>
                    <a:pt x="25" y="255"/>
                    <a:pt x="25" y="257"/>
                  </a:cubicBezTo>
                  <a:cubicBezTo>
                    <a:pt x="25" y="258"/>
                    <a:pt x="25" y="258"/>
                    <a:pt x="25" y="258"/>
                  </a:cubicBezTo>
                  <a:cubicBezTo>
                    <a:pt x="25" y="260"/>
                    <a:pt x="27" y="260"/>
                    <a:pt x="28" y="260"/>
                  </a:cubicBezTo>
                  <a:cubicBezTo>
                    <a:pt x="28" y="260"/>
                    <a:pt x="29" y="260"/>
                    <a:pt x="29" y="260"/>
                  </a:cubicBezTo>
                  <a:cubicBezTo>
                    <a:pt x="30" y="259"/>
                    <a:pt x="30" y="259"/>
                    <a:pt x="30" y="258"/>
                  </a:cubicBezTo>
                  <a:cubicBezTo>
                    <a:pt x="30" y="257"/>
                    <a:pt x="30" y="256"/>
                    <a:pt x="30" y="255"/>
                  </a:cubicBezTo>
                  <a:cubicBezTo>
                    <a:pt x="30" y="254"/>
                    <a:pt x="30" y="253"/>
                    <a:pt x="29" y="253"/>
                  </a:cubicBezTo>
                  <a:cubicBezTo>
                    <a:pt x="29" y="252"/>
                    <a:pt x="29" y="252"/>
                    <a:pt x="28" y="252"/>
                  </a:cubicBezTo>
                  <a:cubicBezTo>
                    <a:pt x="27" y="252"/>
                    <a:pt x="27" y="252"/>
                    <a:pt x="26" y="252"/>
                  </a:cubicBezTo>
                  <a:close/>
                  <a:moveTo>
                    <a:pt x="20" y="259"/>
                  </a:moveTo>
                  <a:cubicBezTo>
                    <a:pt x="20" y="260"/>
                    <a:pt x="20" y="261"/>
                    <a:pt x="21" y="262"/>
                  </a:cubicBezTo>
                  <a:cubicBezTo>
                    <a:pt x="22" y="263"/>
                    <a:pt x="23" y="263"/>
                    <a:pt x="24" y="263"/>
                  </a:cubicBezTo>
                  <a:cubicBezTo>
                    <a:pt x="25" y="263"/>
                    <a:pt x="25" y="264"/>
                    <a:pt x="25" y="264"/>
                  </a:cubicBezTo>
                  <a:cubicBezTo>
                    <a:pt x="25" y="265"/>
                    <a:pt x="25" y="265"/>
                    <a:pt x="25" y="266"/>
                  </a:cubicBezTo>
                  <a:cubicBezTo>
                    <a:pt x="25" y="268"/>
                    <a:pt x="26" y="269"/>
                    <a:pt x="26" y="271"/>
                  </a:cubicBezTo>
                  <a:cubicBezTo>
                    <a:pt x="26" y="272"/>
                    <a:pt x="27" y="272"/>
                    <a:pt x="27" y="272"/>
                  </a:cubicBezTo>
                  <a:cubicBezTo>
                    <a:pt x="28" y="274"/>
                    <a:pt x="28" y="274"/>
                    <a:pt x="29" y="275"/>
                  </a:cubicBezTo>
                  <a:cubicBezTo>
                    <a:pt x="29" y="276"/>
                    <a:pt x="30" y="276"/>
                    <a:pt x="30" y="277"/>
                  </a:cubicBezTo>
                  <a:cubicBezTo>
                    <a:pt x="30" y="278"/>
                    <a:pt x="29" y="278"/>
                    <a:pt x="29" y="278"/>
                  </a:cubicBezTo>
                  <a:cubicBezTo>
                    <a:pt x="28" y="278"/>
                    <a:pt x="28" y="279"/>
                    <a:pt x="27" y="279"/>
                  </a:cubicBezTo>
                  <a:cubicBezTo>
                    <a:pt x="25" y="279"/>
                    <a:pt x="24" y="279"/>
                    <a:pt x="23" y="279"/>
                  </a:cubicBezTo>
                  <a:cubicBezTo>
                    <a:pt x="22" y="279"/>
                    <a:pt x="22" y="279"/>
                    <a:pt x="22" y="279"/>
                  </a:cubicBezTo>
                  <a:cubicBezTo>
                    <a:pt x="20" y="279"/>
                    <a:pt x="20" y="279"/>
                    <a:pt x="20" y="279"/>
                  </a:cubicBezTo>
                  <a:cubicBezTo>
                    <a:pt x="20" y="279"/>
                    <a:pt x="20" y="278"/>
                    <a:pt x="20" y="277"/>
                  </a:cubicBezTo>
                  <a:cubicBezTo>
                    <a:pt x="19" y="277"/>
                    <a:pt x="18" y="278"/>
                    <a:pt x="17" y="278"/>
                  </a:cubicBezTo>
                  <a:cubicBezTo>
                    <a:pt x="17" y="279"/>
                    <a:pt x="17" y="279"/>
                    <a:pt x="16" y="279"/>
                  </a:cubicBezTo>
                  <a:cubicBezTo>
                    <a:pt x="16" y="280"/>
                    <a:pt x="15" y="280"/>
                    <a:pt x="15" y="280"/>
                  </a:cubicBezTo>
                  <a:cubicBezTo>
                    <a:pt x="15" y="281"/>
                    <a:pt x="16" y="282"/>
                    <a:pt x="16" y="283"/>
                  </a:cubicBezTo>
                  <a:cubicBezTo>
                    <a:pt x="17" y="283"/>
                    <a:pt x="17" y="284"/>
                    <a:pt x="18" y="285"/>
                  </a:cubicBezTo>
                  <a:cubicBezTo>
                    <a:pt x="18" y="285"/>
                    <a:pt x="19" y="285"/>
                    <a:pt x="19" y="286"/>
                  </a:cubicBezTo>
                  <a:cubicBezTo>
                    <a:pt x="18" y="286"/>
                    <a:pt x="18" y="286"/>
                    <a:pt x="17" y="286"/>
                  </a:cubicBezTo>
                  <a:cubicBezTo>
                    <a:pt x="16" y="286"/>
                    <a:pt x="16" y="287"/>
                    <a:pt x="15" y="287"/>
                  </a:cubicBezTo>
                  <a:cubicBezTo>
                    <a:pt x="15" y="287"/>
                    <a:pt x="14" y="287"/>
                    <a:pt x="14" y="287"/>
                  </a:cubicBezTo>
                  <a:cubicBezTo>
                    <a:pt x="13" y="286"/>
                    <a:pt x="14" y="285"/>
                    <a:pt x="13" y="285"/>
                  </a:cubicBezTo>
                  <a:cubicBezTo>
                    <a:pt x="13" y="284"/>
                    <a:pt x="11" y="283"/>
                    <a:pt x="10" y="283"/>
                  </a:cubicBezTo>
                  <a:cubicBezTo>
                    <a:pt x="9" y="283"/>
                    <a:pt x="8" y="283"/>
                    <a:pt x="7" y="283"/>
                  </a:cubicBezTo>
                  <a:cubicBezTo>
                    <a:pt x="6" y="283"/>
                    <a:pt x="5" y="283"/>
                    <a:pt x="4" y="283"/>
                  </a:cubicBezTo>
                  <a:cubicBezTo>
                    <a:pt x="4" y="283"/>
                    <a:pt x="4" y="282"/>
                    <a:pt x="3" y="282"/>
                  </a:cubicBezTo>
                  <a:cubicBezTo>
                    <a:pt x="2" y="282"/>
                    <a:pt x="2" y="283"/>
                    <a:pt x="1" y="284"/>
                  </a:cubicBezTo>
                  <a:cubicBezTo>
                    <a:pt x="1" y="284"/>
                    <a:pt x="0" y="283"/>
                    <a:pt x="0" y="283"/>
                  </a:cubicBezTo>
                  <a:cubicBezTo>
                    <a:pt x="0" y="282"/>
                    <a:pt x="0" y="281"/>
                    <a:pt x="0" y="279"/>
                  </a:cubicBezTo>
                  <a:cubicBezTo>
                    <a:pt x="0" y="279"/>
                    <a:pt x="0" y="278"/>
                    <a:pt x="0" y="278"/>
                  </a:cubicBezTo>
                  <a:cubicBezTo>
                    <a:pt x="0" y="278"/>
                    <a:pt x="0" y="278"/>
                    <a:pt x="0" y="278"/>
                  </a:cubicBezTo>
                  <a:cubicBezTo>
                    <a:pt x="0" y="277"/>
                    <a:pt x="0" y="277"/>
                    <a:pt x="0" y="277"/>
                  </a:cubicBezTo>
                  <a:cubicBezTo>
                    <a:pt x="0" y="277"/>
                    <a:pt x="1" y="278"/>
                    <a:pt x="1" y="278"/>
                  </a:cubicBezTo>
                  <a:cubicBezTo>
                    <a:pt x="1" y="278"/>
                    <a:pt x="1" y="277"/>
                    <a:pt x="2" y="277"/>
                  </a:cubicBezTo>
                  <a:cubicBezTo>
                    <a:pt x="2" y="276"/>
                    <a:pt x="3" y="276"/>
                    <a:pt x="3" y="276"/>
                  </a:cubicBezTo>
                  <a:cubicBezTo>
                    <a:pt x="4" y="275"/>
                    <a:pt x="4" y="274"/>
                    <a:pt x="4" y="274"/>
                  </a:cubicBezTo>
                  <a:cubicBezTo>
                    <a:pt x="4" y="272"/>
                    <a:pt x="3" y="270"/>
                    <a:pt x="3" y="268"/>
                  </a:cubicBezTo>
                  <a:cubicBezTo>
                    <a:pt x="3" y="266"/>
                    <a:pt x="3" y="265"/>
                    <a:pt x="4" y="263"/>
                  </a:cubicBezTo>
                  <a:cubicBezTo>
                    <a:pt x="4" y="261"/>
                    <a:pt x="4" y="261"/>
                    <a:pt x="4" y="260"/>
                  </a:cubicBezTo>
                  <a:cubicBezTo>
                    <a:pt x="4" y="259"/>
                    <a:pt x="4" y="260"/>
                    <a:pt x="5" y="259"/>
                  </a:cubicBezTo>
                  <a:cubicBezTo>
                    <a:pt x="5" y="260"/>
                    <a:pt x="6" y="261"/>
                    <a:pt x="6" y="262"/>
                  </a:cubicBezTo>
                  <a:cubicBezTo>
                    <a:pt x="6" y="263"/>
                    <a:pt x="7" y="263"/>
                    <a:pt x="8" y="264"/>
                  </a:cubicBezTo>
                  <a:cubicBezTo>
                    <a:pt x="10" y="264"/>
                    <a:pt x="10" y="263"/>
                    <a:pt x="12" y="262"/>
                  </a:cubicBezTo>
                  <a:cubicBezTo>
                    <a:pt x="14" y="262"/>
                    <a:pt x="15" y="262"/>
                    <a:pt x="16" y="261"/>
                  </a:cubicBezTo>
                  <a:cubicBezTo>
                    <a:pt x="18" y="261"/>
                    <a:pt x="18" y="260"/>
                    <a:pt x="20" y="259"/>
                  </a:cubicBezTo>
                  <a:close/>
                  <a:moveTo>
                    <a:pt x="119" y="115"/>
                  </a:moveTo>
                  <a:cubicBezTo>
                    <a:pt x="118" y="115"/>
                    <a:pt x="118" y="116"/>
                    <a:pt x="118" y="117"/>
                  </a:cubicBezTo>
                  <a:cubicBezTo>
                    <a:pt x="118" y="118"/>
                    <a:pt x="118" y="119"/>
                    <a:pt x="118" y="120"/>
                  </a:cubicBezTo>
                  <a:cubicBezTo>
                    <a:pt x="118" y="121"/>
                    <a:pt x="118" y="121"/>
                    <a:pt x="118" y="122"/>
                  </a:cubicBezTo>
                  <a:cubicBezTo>
                    <a:pt x="118" y="122"/>
                    <a:pt x="118" y="122"/>
                    <a:pt x="118" y="122"/>
                  </a:cubicBezTo>
                  <a:cubicBezTo>
                    <a:pt x="117" y="121"/>
                    <a:pt x="116" y="121"/>
                    <a:pt x="115" y="121"/>
                  </a:cubicBezTo>
                  <a:cubicBezTo>
                    <a:pt x="115" y="121"/>
                    <a:pt x="115" y="121"/>
                    <a:pt x="115" y="121"/>
                  </a:cubicBezTo>
                  <a:cubicBezTo>
                    <a:pt x="115" y="122"/>
                    <a:pt x="115" y="122"/>
                    <a:pt x="115" y="123"/>
                  </a:cubicBezTo>
                  <a:cubicBezTo>
                    <a:pt x="115" y="124"/>
                    <a:pt x="115" y="124"/>
                    <a:pt x="115" y="125"/>
                  </a:cubicBezTo>
                  <a:cubicBezTo>
                    <a:pt x="115" y="125"/>
                    <a:pt x="115" y="125"/>
                    <a:pt x="116" y="126"/>
                  </a:cubicBezTo>
                  <a:cubicBezTo>
                    <a:pt x="116" y="126"/>
                    <a:pt x="116" y="127"/>
                    <a:pt x="116" y="127"/>
                  </a:cubicBezTo>
                  <a:cubicBezTo>
                    <a:pt x="116" y="128"/>
                    <a:pt x="116" y="128"/>
                    <a:pt x="116" y="129"/>
                  </a:cubicBezTo>
                  <a:cubicBezTo>
                    <a:pt x="117" y="129"/>
                    <a:pt x="118" y="129"/>
                    <a:pt x="118" y="129"/>
                  </a:cubicBezTo>
                  <a:cubicBezTo>
                    <a:pt x="119" y="130"/>
                    <a:pt x="119" y="130"/>
                    <a:pt x="119" y="131"/>
                  </a:cubicBezTo>
                  <a:cubicBezTo>
                    <a:pt x="119" y="132"/>
                    <a:pt x="120" y="134"/>
                    <a:pt x="121" y="135"/>
                  </a:cubicBezTo>
                  <a:cubicBezTo>
                    <a:pt x="123" y="133"/>
                    <a:pt x="123" y="131"/>
                    <a:pt x="125" y="131"/>
                  </a:cubicBezTo>
                  <a:cubicBezTo>
                    <a:pt x="127" y="130"/>
                    <a:pt x="129" y="130"/>
                    <a:pt x="130" y="129"/>
                  </a:cubicBezTo>
                  <a:cubicBezTo>
                    <a:pt x="129" y="128"/>
                    <a:pt x="129" y="127"/>
                    <a:pt x="128" y="126"/>
                  </a:cubicBezTo>
                  <a:cubicBezTo>
                    <a:pt x="128" y="126"/>
                    <a:pt x="127" y="125"/>
                    <a:pt x="127" y="124"/>
                  </a:cubicBezTo>
                  <a:cubicBezTo>
                    <a:pt x="127" y="123"/>
                    <a:pt x="128" y="123"/>
                    <a:pt x="128" y="122"/>
                  </a:cubicBezTo>
                  <a:cubicBezTo>
                    <a:pt x="128" y="121"/>
                    <a:pt x="128" y="121"/>
                    <a:pt x="128" y="120"/>
                  </a:cubicBezTo>
                  <a:cubicBezTo>
                    <a:pt x="128" y="119"/>
                    <a:pt x="128" y="119"/>
                    <a:pt x="128" y="118"/>
                  </a:cubicBezTo>
                  <a:cubicBezTo>
                    <a:pt x="128" y="117"/>
                    <a:pt x="127" y="117"/>
                    <a:pt x="127" y="117"/>
                  </a:cubicBezTo>
                  <a:cubicBezTo>
                    <a:pt x="127" y="117"/>
                    <a:pt x="126" y="117"/>
                    <a:pt x="125" y="117"/>
                  </a:cubicBezTo>
                  <a:cubicBezTo>
                    <a:pt x="124" y="117"/>
                    <a:pt x="124" y="116"/>
                    <a:pt x="123" y="116"/>
                  </a:cubicBezTo>
                  <a:cubicBezTo>
                    <a:pt x="122" y="115"/>
                    <a:pt x="122" y="115"/>
                    <a:pt x="122" y="115"/>
                  </a:cubicBezTo>
                  <a:cubicBezTo>
                    <a:pt x="121" y="115"/>
                    <a:pt x="121" y="115"/>
                    <a:pt x="120" y="115"/>
                  </a:cubicBezTo>
                  <a:cubicBezTo>
                    <a:pt x="120" y="115"/>
                    <a:pt x="120" y="115"/>
                    <a:pt x="119" y="115"/>
                  </a:cubicBezTo>
                  <a:close/>
                  <a:moveTo>
                    <a:pt x="82" y="8"/>
                  </a:moveTo>
                  <a:cubicBezTo>
                    <a:pt x="81" y="8"/>
                    <a:pt x="80" y="7"/>
                    <a:pt x="79" y="7"/>
                  </a:cubicBezTo>
                  <a:cubicBezTo>
                    <a:pt x="79" y="8"/>
                    <a:pt x="78" y="9"/>
                    <a:pt x="78" y="10"/>
                  </a:cubicBezTo>
                  <a:cubicBezTo>
                    <a:pt x="77" y="12"/>
                    <a:pt x="77" y="14"/>
                    <a:pt x="76" y="16"/>
                  </a:cubicBezTo>
                  <a:cubicBezTo>
                    <a:pt x="76" y="17"/>
                    <a:pt x="75" y="17"/>
                    <a:pt x="75" y="18"/>
                  </a:cubicBezTo>
                  <a:cubicBezTo>
                    <a:pt x="77" y="19"/>
                    <a:pt x="78" y="19"/>
                    <a:pt x="78" y="21"/>
                  </a:cubicBezTo>
                  <a:cubicBezTo>
                    <a:pt x="78" y="23"/>
                    <a:pt x="77" y="24"/>
                    <a:pt x="76" y="26"/>
                  </a:cubicBezTo>
                  <a:cubicBezTo>
                    <a:pt x="75" y="27"/>
                    <a:pt x="75" y="28"/>
                    <a:pt x="75" y="29"/>
                  </a:cubicBezTo>
                  <a:cubicBezTo>
                    <a:pt x="74" y="31"/>
                    <a:pt x="73" y="31"/>
                    <a:pt x="73" y="33"/>
                  </a:cubicBezTo>
                  <a:cubicBezTo>
                    <a:pt x="73" y="34"/>
                    <a:pt x="73" y="34"/>
                    <a:pt x="74" y="34"/>
                  </a:cubicBezTo>
                  <a:cubicBezTo>
                    <a:pt x="73" y="34"/>
                    <a:pt x="73" y="35"/>
                    <a:pt x="73" y="36"/>
                  </a:cubicBezTo>
                  <a:cubicBezTo>
                    <a:pt x="73" y="36"/>
                    <a:pt x="73" y="36"/>
                    <a:pt x="73" y="37"/>
                  </a:cubicBezTo>
                  <a:cubicBezTo>
                    <a:pt x="73" y="42"/>
                    <a:pt x="73" y="42"/>
                    <a:pt x="73" y="42"/>
                  </a:cubicBezTo>
                  <a:cubicBezTo>
                    <a:pt x="73" y="43"/>
                    <a:pt x="72" y="43"/>
                    <a:pt x="72" y="44"/>
                  </a:cubicBezTo>
                  <a:cubicBezTo>
                    <a:pt x="72" y="45"/>
                    <a:pt x="72" y="45"/>
                    <a:pt x="72" y="45"/>
                  </a:cubicBezTo>
                  <a:cubicBezTo>
                    <a:pt x="73" y="46"/>
                    <a:pt x="73" y="46"/>
                    <a:pt x="73" y="46"/>
                  </a:cubicBezTo>
                  <a:cubicBezTo>
                    <a:pt x="74" y="45"/>
                    <a:pt x="75" y="45"/>
                    <a:pt x="76" y="45"/>
                  </a:cubicBezTo>
                  <a:cubicBezTo>
                    <a:pt x="76" y="46"/>
                    <a:pt x="76" y="46"/>
                    <a:pt x="76" y="47"/>
                  </a:cubicBezTo>
                  <a:cubicBezTo>
                    <a:pt x="76" y="47"/>
                    <a:pt x="76" y="48"/>
                    <a:pt x="76" y="48"/>
                  </a:cubicBezTo>
                  <a:cubicBezTo>
                    <a:pt x="77" y="48"/>
                    <a:pt x="77" y="47"/>
                    <a:pt x="78" y="46"/>
                  </a:cubicBezTo>
                  <a:cubicBezTo>
                    <a:pt x="78" y="46"/>
                    <a:pt x="79" y="46"/>
                    <a:pt x="80" y="45"/>
                  </a:cubicBezTo>
                  <a:cubicBezTo>
                    <a:pt x="80" y="46"/>
                    <a:pt x="80" y="46"/>
                    <a:pt x="80" y="46"/>
                  </a:cubicBezTo>
                  <a:cubicBezTo>
                    <a:pt x="80" y="53"/>
                    <a:pt x="80" y="53"/>
                    <a:pt x="80" y="53"/>
                  </a:cubicBezTo>
                  <a:cubicBezTo>
                    <a:pt x="79" y="53"/>
                    <a:pt x="78" y="52"/>
                    <a:pt x="77" y="52"/>
                  </a:cubicBezTo>
                  <a:cubicBezTo>
                    <a:pt x="77" y="52"/>
                    <a:pt x="77" y="52"/>
                    <a:pt x="77" y="52"/>
                  </a:cubicBezTo>
                  <a:cubicBezTo>
                    <a:pt x="77" y="53"/>
                    <a:pt x="77" y="53"/>
                    <a:pt x="77" y="54"/>
                  </a:cubicBezTo>
                  <a:cubicBezTo>
                    <a:pt x="77" y="55"/>
                    <a:pt x="77" y="55"/>
                    <a:pt x="76" y="55"/>
                  </a:cubicBezTo>
                  <a:cubicBezTo>
                    <a:pt x="76" y="55"/>
                    <a:pt x="75" y="54"/>
                    <a:pt x="75" y="53"/>
                  </a:cubicBezTo>
                  <a:cubicBezTo>
                    <a:pt x="74" y="53"/>
                    <a:pt x="74" y="53"/>
                    <a:pt x="74" y="53"/>
                  </a:cubicBezTo>
                  <a:cubicBezTo>
                    <a:pt x="73" y="53"/>
                    <a:pt x="73" y="53"/>
                    <a:pt x="72" y="53"/>
                  </a:cubicBezTo>
                  <a:cubicBezTo>
                    <a:pt x="72" y="54"/>
                    <a:pt x="71" y="54"/>
                    <a:pt x="70" y="54"/>
                  </a:cubicBezTo>
                  <a:cubicBezTo>
                    <a:pt x="69" y="54"/>
                    <a:pt x="69" y="54"/>
                    <a:pt x="69" y="54"/>
                  </a:cubicBezTo>
                  <a:cubicBezTo>
                    <a:pt x="68" y="54"/>
                    <a:pt x="68" y="54"/>
                    <a:pt x="67" y="54"/>
                  </a:cubicBezTo>
                  <a:cubicBezTo>
                    <a:pt x="67" y="54"/>
                    <a:pt x="67" y="52"/>
                    <a:pt x="66" y="52"/>
                  </a:cubicBezTo>
                  <a:cubicBezTo>
                    <a:pt x="65" y="52"/>
                    <a:pt x="64" y="53"/>
                    <a:pt x="64" y="53"/>
                  </a:cubicBezTo>
                  <a:cubicBezTo>
                    <a:pt x="64" y="54"/>
                    <a:pt x="64" y="54"/>
                    <a:pt x="65" y="55"/>
                  </a:cubicBezTo>
                  <a:cubicBezTo>
                    <a:pt x="65" y="56"/>
                    <a:pt x="65" y="56"/>
                    <a:pt x="65" y="58"/>
                  </a:cubicBezTo>
                  <a:cubicBezTo>
                    <a:pt x="65" y="60"/>
                    <a:pt x="64" y="61"/>
                    <a:pt x="63" y="63"/>
                  </a:cubicBezTo>
                  <a:cubicBezTo>
                    <a:pt x="62" y="65"/>
                    <a:pt x="62" y="66"/>
                    <a:pt x="62" y="68"/>
                  </a:cubicBezTo>
                  <a:cubicBezTo>
                    <a:pt x="62" y="69"/>
                    <a:pt x="62" y="70"/>
                    <a:pt x="61" y="71"/>
                  </a:cubicBezTo>
                  <a:cubicBezTo>
                    <a:pt x="61" y="73"/>
                    <a:pt x="61" y="74"/>
                    <a:pt x="61" y="76"/>
                  </a:cubicBezTo>
                  <a:cubicBezTo>
                    <a:pt x="61" y="77"/>
                    <a:pt x="60" y="77"/>
                    <a:pt x="60" y="78"/>
                  </a:cubicBezTo>
                  <a:cubicBezTo>
                    <a:pt x="60" y="79"/>
                    <a:pt x="61" y="79"/>
                    <a:pt x="61" y="79"/>
                  </a:cubicBezTo>
                  <a:cubicBezTo>
                    <a:pt x="64" y="81"/>
                    <a:pt x="64" y="81"/>
                    <a:pt x="64" y="81"/>
                  </a:cubicBezTo>
                  <a:cubicBezTo>
                    <a:pt x="65" y="82"/>
                    <a:pt x="66" y="82"/>
                    <a:pt x="67" y="82"/>
                  </a:cubicBezTo>
                  <a:cubicBezTo>
                    <a:pt x="68" y="82"/>
                    <a:pt x="69" y="81"/>
                    <a:pt x="70" y="81"/>
                  </a:cubicBezTo>
                  <a:cubicBezTo>
                    <a:pt x="71" y="80"/>
                    <a:pt x="72" y="80"/>
                    <a:pt x="72" y="79"/>
                  </a:cubicBezTo>
                  <a:cubicBezTo>
                    <a:pt x="73" y="78"/>
                    <a:pt x="73" y="77"/>
                    <a:pt x="73" y="77"/>
                  </a:cubicBezTo>
                  <a:cubicBezTo>
                    <a:pt x="74" y="75"/>
                    <a:pt x="75" y="74"/>
                    <a:pt x="75" y="72"/>
                  </a:cubicBezTo>
                  <a:cubicBezTo>
                    <a:pt x="76" y="71"/>
                    <a:pt x="76" y="70"/>
                    <a:pt x="76" y="68"/>
                  </a:cubicBezTo>
                  <a:cubicBezTo>
                    <a:pt x="76" y="68"/>
                    <a:pt x="77" y="67"/>
                    <a:pt x="77" y="67"/>
                  </a:cubicBezTo>
                  <a:cubicBezTo>
                    <a:pt x="78" y="66"/>
                    <a:pt x="78" y="65"/>
                    <a:pt x="78" y="64"/>
                  </a:cubicBezTo>
                  <a:cubicBezTo>
                    <a:pt x="78" y="62"/>
                    <a:pt x="78" y="61"/>
                    <a:pt x="79" y="60"/>
                  </a:cubicBezTo>
                  <a:cubicBezTo>
                    <a:pt x="79" y="59"/>
                    <a:pt x="80" y="58"/>
                    <a:pt x="80" y="58"/>
                  </a:cubicBezTo>
                  <a:cubicBezTo>
                    <a:pt x="82" y="58"/>
                    <a:pt x="83" y="58"/>
                    <a:pt x="84" y="57"/>
                  </a:cubicBezTo>
                  <a:cubicBezTo>
                    <a:pt x="85" y="57"/>
                    <a:pt x="85" y="56"/>
                    <a:pt x="85" y="55"/>
                  </a:cubicBezTo>
                  <a:cubicBezTo>
                    <a:pt x="85" y="55"/>
                    <a:pt x="85" y="55"/>
                    <a:pt x="84" y="54"/>
                  </a:cubicBezTo>
                  <a:cubicBezTo>
                    <a:pt x="84" y="54"/>
                    <a:pt x="83" y="54"/>
                    <a:pt x="83" y="53"/>
                  </a:cubicBezTo>
                  <a:cubicBezTo>
                    <a:pt x="84" y="52"/>
                    <a:pt x="84" y="51"/>
                    <a:pt x="85" y="50"/>
                  </a:cubicBezTo>
                  <a:cubicBezTo>
                    <a:pt x="86" y="49"/>
                    <a:pt x="87" y="49"/>
                    <a:pt x="87" y="48"/>
                  </a:cubicBezTo>
                  <a:cubicBezTo>
                    <a:pt x="86" y="47"/>
                    <a:pt x="85" y="46"/>
                    <a:pt x="85" y="44"/>
                  </a:cubicBezTo>
                  <a:cubicBezTo>
                    <a:pt x="85" y="43"/>
                    <a:pt x="85" y="42"/>
                    <a:pt x="85" y="41"/>
                  </a:cubicBezTo>
                  <a:cubicBezTo>
                    <a:pt x="85" y="41"/>
                    <a:pt x="85" y="41"/>
                    <a:pt x="84" y="41"/>
                  </a:cubicBezTo>
                  <a:cubicBezTo>
                    <a:pt x="84" y="40"/>
                    <a:pt x="83" y="40"/>
                    <a:pt x="83" y="39"/>
                  </a:cubicBezTo>
                  <a:cubicBezTo>
                    <a:pt x="83" y="38"/>
                    <a:pt x="84" y="37"/>
                    <a:pt x="84" y="36"/>
                  </a:cubicBezTo>
                  <a:cubicBezTo>
                    <a:pt x="84" y="35"/>
                    <a:pt x="84" y="34"/>
                    <a:pt x="84" y="34"/>
                  </a:cubicBezTo>
                  <a:cubicBezTo>
                    <a:pt x="85" y="34"/>
                    <a:pt x="85" y="34"/>
                    <a:pt x="85" y="34"/>
                  </a:cubicBezTo>
                  <a:cubicBezTo>
                    <a:pt x="86" y="33"/>
                    <a:pt x="86" y="33"/>
                    <a:pt x="86" y="32"/>
                  </a:cubicBezTo>
                  <a:cubicBezTo>
                    <a:pt x="88" y="30"/>
                    <a:pt x="89" y="29"/>
                    <a:pt x="91" y="27"/>
                  </a:cubicBezTo>
                  <a:cubicBezTo>
                    <a:pt x="93" y="25"/>
                    <a:pt x="93" y="23"/>
                    <a:pt x="94" y="20"/>
                  </a:cubicBezTo>
                  <a:cubicBezTo>
                    <a:pt x="95" y="19"/>
                    <a:pt x="95" y="18"/>
                    <a:pt x="95" y="16"/>
                  </a:cubicBezTo>
                  <a:cubicBezTo>
                    <a:pt x="95" y="15"/>
                    <a:pt x="96" y="15"/>
                    <a:pt x="96" y="14"/>
                  </a:cubicBezTo>
                  <a:cubicBezTo>
                    <a:pt x="96" y="13"/>
                    <a:pt x="94" y="13"/>
                    <a:pt x="94" y="12"/>
                  </a:cubicBezTo>
                  <a:cubicBezTo>
                    <a:pt x="93" y="12"/>
                    <a:pt x="93" y="12"/>
                    <a:pt x="93" y="11"/>
                  </a:cubicBezTo>
                  <a:cubicBezTo>
                    <a:pt x="94" y="11"/>
                    <a:pt x="94" y="11"/>
                    <a:pt x="95" y="10"/>
                  </a:cubicBezTo>
                  <a:cubicBezTo>
                    <a:pt x="95" y="10"/>
                    <a:pt x="96" y="10"/>
                    <a:pt x="96" y="10"/>
                  </a:cubicBezTo>
                  <a:cubicBezTo>
                    <a:pt x="96" y="9"/>
                    <a:pt x="96" y="9"/>
                    <a:pt x="96" y="8"/>
                  </a:cubicBezTo>
                  <a:cubicBezTo>
                    <a:pt x="96" y="7"/>
                    <a:pt x="95" y="6"/>
                    <a:pt x="95" y="5"/>
                  </a:cubicBezTo>
                  <a:cubicBezTo>
                    <a:pt x="95" y="4"/>
                    <a:pt x="95" y="4"/>
                    <a:pt x="95" y="2"/>
                  </a:cubicBezTo>
                  <a:cubicBezTo>
                    <a:pt x="95" y="1"/>
                    <a:pt x="95" y="0"/>
                    <a:pt x="94" y="0"/>
                  </a:cubicBezTo>
                  <a:cubicBezTo>
                    <a:pt x="93" y="0"/>
                    <a:pt x="93" y="0"/>
                    <a:pt x="92" y="0"/>
                  </a:cubicBezTo>
                  <a:cubicBezTo>
                    <a:pt x="91" y="0"/>
                    <a:pt x="91" y="1"/>
                    <a:pt x="90" y="2"/>
                  </a:cubicBezTo>
                  <a:cubicBezTo>
                    <a:pt x="90" y="2"/>
                    <a:pt x="89" y="2"/>
                    <a:pt x="89" y="3"/>
                  </a:cubicBezTo>
                  <a:cubicBezTo>
                    <a:pt x="87" y="4"/>
                    <a:pt x="87" y="5"/>
                    <a:pt x="85" y="6"/>
                  </a:cubicBezTo>
                  <a:cubicBezTo>
                    <a:pt x="84" y="7"/>
                    <a:pt x="84" y="8"/>
                    <a:pt x="82" y="8"/>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95"/>
            <p:cNvSpPr>
              <a:spLocks noEditPoints="1"/>
            </p:cNvSpPr>
            <p:nvPr/>
          </p:nvSpPr>
          <p:spPr bwMode="auto">
            <a:xfrm>
              <a:off x="1414463" y="3021013"/>
              <a:ext cx="630238" cy="528638"/>
            </a:xfrm>
            <a:custGeom>
              <a:avLst/>
              <a:gdLst/>
              <a:ahLst/>
              <a:cxnLst>
                <a:cxn ang="0">
                  <a:pos x="261" y="282"/>
                </a:cxn>
                <a:cxn ang="0">
                  <a:pos x="250" y="281"/>
                </a:cxn>
                <a:cxn ang="0">
                  <a:pos x="256" y="279"/>
                </a:cxn>
                <a:cxn ang="0">
                  <a:pos x="235" y="295"/>
                </a:cxn>
                <a:cxn ang="0">
                  <a:pos x="244" y="286"/>
                </a:cxn>
                <a:cxn ang="0">
                  <a:pos x="224" y="294"/>
                </a:cxn>
                <a:cxn ang="0">
                  <a:pos x="221" y="298"/>
                </a:cxn>
                <a:cxn ang="0">
                  <a:pos x="207" y="294"/>
                </a:cxn>
                <a:cxn ang="0">
                  <a:pos x="212" y="297"/>
                </a:cxn>
                <a:cxn ang="0">
                  <a:pos x="184" y="305"/>
                </a:cxn>
                <a:cxn ang="0">
                  <a:pos x="190" y="308"/>
                </a:cxn>
                <a:cxn ang="0">
                  <a:pos x="180" y="298"/>
                </a:cxn>
                <a:cxn ang="0">
                  <a:pos x="171" y="287"/>
                </a:cxn>
                <a:cxn ang="0">
                  <a:pos x="182" y="283"/>
                </a:cxn>
                <a:cxn ang="0">
                  <a:pos x="160" y="336"/>
                </a:cxn>
                <a:cxn ang="0">
                  <a:pos x="176" y="331"/>
                </a:cxn>
                <a:cxn ang="0">
                  <a:pos x="153" y="328"/>
                </a:cxn>
                <a:cxn ang="0">
                  <a:pos x="251" y="40"/>
                </a:cxn>
                <a:cxn ang="0">
                  <a:pos x="249" y="29"/>
                </a:cxn>
                <a:cxn ang="0">
                  <a:pos x="236" y="41"/>
                </a:cxn>
                <a:cxn ang="0">
                  <a:pos x="262" y="15"/>
                </a:cxn>
                <a:cxn ang="0">
                  <a:pos x="281" y="15"/>
                </a:cxn>
                <a:cxn ang="0">
                  <a:pos x="395" y="157"/>
                </a:cxn>
                <a:cxn ang="0">
                  <a:pos x="384" y="179"/>
                </a:cxn>
                <a:cxn ang="0">
                  <a:pos x="382" y="209"/>
                </a:cxn>
                <a:cxn ang="0">
                  <a:pos x="389" y="224"/>
                </a:cxn>
                <a:cxn ang="0">
                  <a:pos x="363" y="242"/>
                </a:cxn>
                <a:cxn ang="0">
                  <a:pos x="350" y="242"/>
                </a:cxn>
                <a:cxn ang="0">
                  <a:pos x="331" y="258"/>
                </a:cxn>
                <a:cxn ang="0">
                  <a:pos x="305" y="258"/>
                </a:cxn>
                <a:cxn ang="0">
                  <a:pos x="283" y="267"/>
                </a:cxn>
                <a:cxn ang="0">
                  <a:pos x="261" y="275"/>
                </a:cxn>
                <a:cxn ang="0">
                  <a:pos x="236" y="276"/>
                </a:cxn>
                <a:cxn ang="0">
                  <a:pos x="204" y="293"/>
                </a:cxn>
                <a:cxn ang="0">
                  <a:pos x="185" y="283"/>
                </a:cxn>
                <a:cxn ang="0">
                  <a:pos x="163" y="284"/>
                </a:cxn>
                <a:cxn ang="0">
                  <a:pos x="152" y="294"/>
                </a:cxn>
                <a:cxn ang="0">
                  <a:pos x="142" y="327"/>
                </a:cxn>
                <a:cxn ang="0">
                  <a:pos x="106" y="317"/>
                </a:cxn>
                <a:cxn ang="0">
                  <a:pos x="71" y="321"/>
                </a:cxn>
                <a:cxn ang="0">
                  <a:pos x="33" y="325"/>
                </a:cxn>
                <a:cxn ang="0">
                  <a:pos x="4" y="324"/>
                </a:cxn>
                <a:cxn ang="0">
                  <a:pos x="4" y="286"/>
                </a:cxn>
                <a:cxn ang="0">
                  <a:pos x="12" y="271"/>
                </a:cxn>
                <a:cxn ang="0">
                  <a:pos x="28" y="270"/>
                </a:cxn>
                <a:cxn ang="0">
                  <a:pos x="40" y="266"/>
                </a:cxn>
                <a:cxn ang="0">
                  <a:pos x="67" y="253"/>
                </a:cxn>
                <a:cxn ang="0">
                  <a:pos x="92" y="232"/>
                </a:cxn>
                <a:cxn ang="0">
                  <a:pos x="121" y="213"/>
                </a:cxn>
                <a:cxn ang="0">
                  <a:pos x="159" y="181"/>
                </a:cxn>
                <a:cxn ang="0">
                  <a:pos x="195" y="146"/>
                </a:cxn>
                <a:cxn ang="0">
                  <a:pos x="208" y="125"/>
                </a:cxn>
                <a:cxn ang="0">
                  <a:pos x="239" y="113"/>
                </a:cxn>
                <a:cxn ang="0">
                  <a:pos x="274" y="123"/>
                </a:cxn>
                <a:cxn ang="0">
                  <a:pos x="301" y="112"/>
                </a:cxn>
                <a:cxn ang="0">
                  <a:pos x="364" y="112"/>
                </a:cxn>
                <a:cxn ang="0">
                  <a:pos x="394" y="101"/>
                </a:cxn>
                <a:cxn ang="0">
                  <a:pos x="406" y="126"/>
                </a:cxn>
                <a:cxn ang="0">
                  <a:pos x="406" y="151"/>
                </a:cxn>
              </a:cxnLst>
              <a:rect l="0" t="0" r="r" b="b"/>
              <a:pathLst>
                <a:path w="409" h="344">
                  <a:moveTo>
                    <a:pt x="260" y="276"/>
                  </a:moveTo>
                  <a:cubicBezTo>
                    <a:pt x="259" y="276"/>
                    <a:pt x="259" y="276"/>
                    <a:pt x="259" y="276"/>
                  </a:cubicBezTo>
                  <a:cubicBezTo>
                    <a:pt x="257" y="276"/>
                    <a:pt x="257" y="276"/>
                    <a:pt x="257" y="276"/>
                  </a:cubicBezTo>
                  <a:cubicBezTo>
                    <a:pt x="257" y="276"/>
                    <a:pt x="257" y="276"/>
                    <a:pt x="257" y="277"/>
                  </a:cubicBezTo>
                  <a:cubicBezTo>
                    <a:pt x="257" y="278"/>
                    <a:pt x="257" y="278"/>
                    <a:pt x="258" y="279"/>
                  </a:cubicBezTo>
                  <a:cubicBezTo>
                    <a:pt x="258" y="280"/>
                    <a:pt x="258" y="281"/>
                    <a:pt x="259" y="281"/>
                  </a:cubicBezTo>
                  <a:cubicBezTo>
                    <a:pt x="259" y="282"/>
                    <a:pt x="260" y="282"/>
                    <a:pt x="261" y="282"/>
                  </a:cubicBezTo>
                  <a:cubicBezTo>
                    <a:pt x="262" y="284"/>
                    <a:pt x="261" y="283"/>
                    <a:pt x="262" y="281"/>
                  </a:cubicBezTo>
                  <a:cubicBezTo>
                    <a:pt x="262" y="280"/>
                    <a:pt x="263" y="280"/>
                    <a:pt x="263" y="280"/>
                  </a:cubicBezTo>
                  <a:cubicBezTo>
                    <a:pt x="263" y="279"/>
                    <a:pt x="262" y="279"/>
                    <a:pt x="262" y="279"/>
                  </a:cubicBezTo>
                  <a:cubicBezTo>
                    <a:pt x="262" y="278"/>
                    <a:pt x="262" y="278"/>
                    <a:pt x="262" y="278"/>
                  </a:cubicBezTo>
                  <a:cubicBezTo>
                    <a:pt x="261" y="277"/>
                    <a:pt x="261" y="277"/>
                    <a:pt x="260" y="276"/>
                  </a:cubicBezTo>
                  <a:close/>
                  <a:moveTo>
                    <a:pt x="256" y="279"/>
                  </a:moveTo>
                  <a:cubicBezTo>
                    <a:pt x="254" y="281"/>
                    <a:pt x="252" y="281"/>
                    <a:pt x="250" y="281"/>
                  </a:cubicBezTo>
                  <a:cubicBezTo>
                    <a:pt x="250" y="282"/>
                    <a:pt x="249" y="282"/>
                    <a:pt x="249" y="283"/>
                  </a:cubicBezTo>
                  <a:cubicBezTo>
                    <a:pt x="249" y="285"/>
                    <a:pt x="249" y="286"/>
                    <a:pt x="249" y="287"/>
                  </a:cubicBezTo>
                  <a:cubicBezTo>
                    <a:pt x="250" y="287"/>
                    <a:pt x="250" y="287"/>
                    <a:pt x="250" y="287"/>
                  </a:cubicBezTo>
                  <a:cubicBezTo>
                    <a:pt x="250" y="287"/>
                    <a:pt x="251" y="286"/>
                    <a:pt x="252" y="286"/>
                  </a:cubicBezTo>
                  <a:cubicBezTo>
                    <a:pt x="253" y="286"/>
                    <a:pt x="253" y="285"/>
                    <a:pt x="253" y="285"/>
                  </a:cubicBezTo>
                  <a:cubicBezTo>
                    <a:pt x="254" y="284"/>
                    <a:pt x="256" y="284"/>
                    <a:pt x="256" y="282"/>
                  </a:cubicBezTo>
                  <a:cubicBezTo>
                    <a:pt x="256" y="281"/>
                    <a:pt x="256" y="280"/>
                    <a:pt x="256" y="279"/>
                  </a:cubicBezTo>
                  <a:close/>
                  <a:moveTo>
                    <a:pt x="243" y="283"/>
                  </a:moveTo>
                  <a:cubicBezTo>
                    <a:pt x="243" y="283"/>
                    <a:pt x="243" y="282"/>
                    <a:pt x="242" y="282"/>
                  </a:cubicBezTo>
                  <a:cubicBezTo>
                    <a:pt x="241" y="282"/>
                    <a:pt x="239" y="283"/>
                    <a:pt x="239" y="284"/>
                  </a:cubicBezTo>
                  <a:cubicBezTo>
                    <a:pt x="239" y="285"/>
                    <a:pt x="240" y="286"/>
                    <a:pt x="240" y="287"/>
                  </a:cubicBezTo>
                  <a:cubicBezTo>
                    <a:pt x="240" y="288"/>
                    <a:pt x="240" y="288"/>
                    <a:pt x="240" y="289"/>
                  </a:cubicBezTo>
                  <a:cubicBezTo>
                    <a:pt x="239" y="290"/>
                    <a:pt x="239" y="291"/>
                    <a:pt x="238" y="291"/>
                  </a:cubicBezTo>
                  <a:cubicBezTo>
                    <a:pt x="237" y="292"/>
                    <a:pt x="235" y="293"/>
                    <a:pt x="235" y="295"/>
                  </a:cubicBezTo>
                  <a:cubicBezTo>
                    <a:pt x="235" y="296"/>
                    <a:pt x="236" y="296"/>
                    <a:pt x="236" y="296"/>
                  </a:cubicBezTo>
                  <a:cubicBezTo>
                    <a:pt x="236" y="296"/>
                    <a:pt x="237" y="296"/>
                    <a:pt x="237" y="295"/>
                  </a:cubicBezTo>
                  <a:cubicBezTo>
                    <a:pt x="238" y="295"/>
                    <a:pt x="239" y="295"/>
                    <a:pt x="240" y="294"/>
                  </a:cubicBezTo>
                  <a:cubicBezTo>
                    <a:pt x="242" y="294"/>
                    <a:pt x="243" y="294"/>
                    <a:pt x="245" y="294"/>
                  </a:cubicBezTo>
                  <a:cubicBezTo>
                    <a:pt x="245" y="290"/>
                    <a:pt x="245" y="290"/>
                    <a:pt x="245" y="290"/>
                  </a:cubicBezTo>
                  <a:cubicBezTo>
                    <a:pt x="245" y="289"/>
                    <a:pt x="246" y="289"/>
                    <a:pt x="246" y="288"/>
                  </a:cubicBezTo>
                  <a:cubicBezTo>
                    <a:pt x="246" y="287"/>
                    <a:pt x="245" y="287"/>
                    <a:pt x="244" y="286"/>
                  </a:cubicBezTo>
                  <a:cubicBezTo>
                    <a:pt x="244" y="285"/>
                    <a:pt x="243" y="284"/>
                    <a:pt x="243" y="283"/>
                  </a:cubicBezTo>
                  <a:close/>
                  <a:moveTo>
                    <a:pt x="233" y="285"/>
                  </a:moveTo>
                  <a:cubicBezTo>
                    <a:pt x="231" y="287"/>
                    <a:pt x="230" y="288"/>
                    <a:pt x="228" y="288"/>
                  </a:cubicBezTo>
                  <a:cubicBezTo>
                    <a:pt x="227" y="289"/>
                    <a:pt x="225" y="289"/>
                    <a:pt x="224" y="290"/>
                  </a:cubicBezTo>
                  <a:cubicBezTo>
                    <a:pt x="224" y="290"/>
                    <a:pt x="224" y="291"/>
                    <a:pt x="224" y="292"/>
                  </a:cubicBezTo>
                  <a:cubicBezTo>
                    <a:pt x="224" y="292"/>
                    <a:pt x="224" y="292"/>
                    <a:pt x="224" y="293"/>
                  </a:cubicBezTo>
                  <a:cubicBezTo>
                    <a:pt x="224" y="294"/>
                    <a:pt x="224" y="294"/>
                    <a:pt x="224" y="294"/>
                  </a:cubicBezTo>
                  <a:cubicBezTo>
                    <a:pt x="226" y="294"/>
                    <a:pt x="226" y="294"/>
                    <a:pt x="226" y="294"/>
                  </a:cubicBezTo>
                  <a:cubicBezTo>
                    <a:pt x="227" y="294"/>
                    <a:pt x="228" y="294"/>
                    <a:pt x="229" y="293"/>
                  </a:cubicBezTo>
                  <a:cubicBezTo>
                    <a:pt x="230" y="293"/>
                    <a:pt x="230" y="292"/>
                    <a:pt x="231" y="291"/>
                  </a:cubicBezTo>
                  <a:cubicBezTo>
                    <a:pt x="231" y="291"/>
                    <a:pt x="231" y="290"/>
                    <a:pt x="232" y="290"/>
                  </a:cubicBezTo>
                  <a:cubicBezTo>
                    <a:pt x="232" y="288"/>
                    <a:pt x="233" y="287"/>
                    <a:pt x="233" y="285"/>
                  </a:cubicBezTo>
                  <a:close/>
                  <a:moveTo>
                    <a:pt x="223" y="297"/>
                  </a:moveTo>
                  <a:cubicBezTo>
                    <a:pt x="222" y="297"/>
                    <a:pt x="222" y="297"/>
                    <a:pt x="221" y="298"/>
                  </a:cubicBezTo>
                  <a:cubicBezTo>
                    <a:pt x="220" y="298"/>
                    <a:pt x="220" y="298"/>
                    <a:pt x="219" y="298"/>
                  </a:cubicBezTo>
                  <a:cubicBezTo>
                    <a:pt x="219" y="298"/>
                    <a:pt x="219" y="299"/>
                    <a:pt x="219" y="299"/>
                  </a:cubicBezTo>
                  <a:cubicBezTo>
                    <a:pt x="219" y="300"/>
                    <a:pt x="219" y="301"/>
                    <a:pt x="219" y="302"/>
                  </a:cubicBezTo>
                  <a:cubicBezTo>
                    <a:pt x="221" y="301"/>
                    <a:pt x="222" y="300"/>
                    <a:pt x="224" y="300"/>
                  </a:cubicBezTo>
                  <a:cubicBezTo>
                    <a:pt x="224" y="299"/>
                    <a:pt x="224" y="299"/>
                    <a:pt x="224" y="299"/>
                  </a:cubicBezTo>
                  <a:cubicBezTo>
                    <a:pt x="224" y="298"/>
                    <a:pt x="223" y="297"/>
                    <a:pt x="223" y="297"/>
                  </a:cubicBezTo>
                  <a:close/>
                  <a:moveTo>
                    <a:pt x="207" y="294"/>
                  </a:moveTo>
                  <a:cubicBezTo>
                    <a:pt x="207" y="294"/>
                    <a:pt x="207" y="294"/>
                    <a:pt x="206" y="294"/>
                  </a:cubicBezTo>
                  <a:cubicBezTo>
                    <a:pt x="206" y="295"/>
                    <a:pt x="206" y="296"/>
                    <a:pt x="206" y="297"/>
                  </a:cubicBezTo>
                  <a:cubicBezTo>
                    <a:pt x="206" y="298"/>
                    <a:pt x="206" y="298"/>
                    <a:pt x="207" y="298"/>
                  </a:cubicBezTo>
                  <a:cubicBezTo>
                    <a:pt x="207" y="298"/>
                    <a:pt x="208" y="298"/>
                    <a:pt x="209" y="299"/>
                  </a:cubicBezTo>
                  <a:cubicBezTo>
                    <a:pt x="210" y="299"/>
                    <a:pt x="210" y="300"/>
                    <a:pt x="211" y="300"/>
                  </a:cubicBezTo>
                  <a:cubicBezTo>
                    <a:pt x="212" y="300"/>
                    <a:pt x="213" y="299"/>
                    <a:pt x="213" y="298"/>
                  </a:cubicBezTo>
                  <a:cubicBezTo>
                    <a:pt x="213" y="297"/>
                    <a:pt x="212" y="297"/>
                    <a:pt x="212" y="297"/>
                  </a:cubicBezTo>
                  <a:cubicBezTo>
                    <a:pt x="211" y="296"/>
                    <a:pt x="211" y="296"/>
                    <a:pt x="210" y="296"/>
                  </a:cubicBezTo>
                  <a:cubicBezTo>
                    <a:pt x="209" y="295"/>
                    <a:pt x="209" y="295"/>
                    <a:pt x="208" y="295"/>
                  </a:cubicBezTo>
                  <a:cubicBezTo>
                    <a:pt x="207" y="295"/>
                    <a:pt x="207" y="294"/>
                    <a:pt x="207" y="294"/>
                  </a:cubicBezTo>
                  <a:close/>
                  <a:moveTo>
                    <a:pt x="187" y="297"/>
                  </a:moveTo>
                  <a:cubicBezTo>
                    <a:pt x="186" y="297"/>
                    <a:pt x="185" y="297"/>
                    <a:pt x="184" y="297"/>
                  </a:cubicBezTo>
                  <a:cubicBezTo>
                    <a:pt x="184" y="299"/>
                    <a:pt x="184" y="301"/>
                    <a:pt x="184" y="303"/>
                  </a:cubicBezTo>
                  <a:cubicBezTo>
                    <a:pt x="184" y="304"/>
                    <a:pt x="184" y="304"/>
                    <a:pt x="184" y="305"/>
                  </a:cubicBezTo>
                  <a:cubicBezTo>
                    <a:pt x="183" y="305"/>
                    <a:pt x="183" y="304"/>
                    <a:pt x="182" y="305"/>
                  </a:cubicBezTo>
                  <a:cubicBezTo>
                    <a:pt x="181" y="306"/>
                    <a:pt x="181" y="307"/>
                    <a:pt x="181" y="308"/>
                  </a:cubicBezTo>
                  <a:cubicBezTo>
                    <a:pt x="181" y="309"/>
                    <a:pt x="181" y="309"/>
                    <a:pt x="181" y="310"/>
                  </a:cubicBezTo>
                  <a:cubicBezTo>
                    <a:pt x="182" y="310"/>
                    <a:pt x="183" y="309"/>
                    <a:pt x="183" y="309"/>
                  </a:cubicBezTo>
                  <a:cubicBezTo>
                    <a:pt x="185" y="309"/>
                    <a:pt x="187" y="310"/>
                    <a:pt x="189" y="311"/>
                  </a:cubicBezTo>
                  <a:cubicBezTo>
                    <a:pt x="190" y="310"/>
                    <a:pt x="190" y="310"/>
                    <a:pt x="190" y="310"/>
                  </a:cubicBezTo>
                  <a:cubicBezTo>
                    <a:pt x="190" y="310"/>
                    <a:pt x="190" y="309"/>
                    <a:pt x="190" y="308"/>
                  </a:cubicBezTo>
                  <a:cubicBezTo>
                    <a:pt x="190" y="306"/>
                    <a:pt x="187" y="306"/>
                    <a:pt x="187" y="304"/>
                  </a:cubicBezTo>
                  <a:cubicBezTo>
                    <a:pt x="187" y="303"/>
                    <a:pt x="188" y="302"/>
                    <a:pt x="188" y="301"/>
                  </a:cubicBezTo>
                  <a:cubicBezTo>
                    <a:pt x="188" y="299"/>
                    <a:pt x="187" y="298"/>
                    <a:pt x="187" y="297"/>
                  </a:cubicBezTo>
                  <a:close/>
                  <a:moveTo>
                    <a:pt x="182" y="283"/>
                  </a:moveTo>
                  <a:cubicBezTo>
                    <a:pt x="182" y="284"/>
                    <a:pt x="183" y="286"/>
                    <a:pt x="183" y="287"/>
                  </a:cubicBezTo>
                  <a:cubicBezTo>
                    <a:pt x="183" y="290"/>
                    <a:pt x="183" y="291"/>
                    <a:pt x="182" y="294"/>
                  </a:cubicBezTo>
                  <a:cubicBezTo>
                    <a:pt x="181" y="296"/>
                    <a:pt x="180" y="296"/>
                    <a:pt x="180" y="298"/>
                  </a:cubicBezTo>
                  <a:cubicBezTo>
                    <a:pt x="180" y="300"/>
                    <a:pt x="181" y="301"/>
                    <a:pt x="181" y="303"/>
                  </a:cubicBezTo>
                  <a:cubicBezTo>
                    <a:pt x="180" y="303"/>
                    <a:pt x="180" y="303"/>
                    <a:pt x="180" y="303"/>
                  </a:cubicBezTo>
                  <a:cubicBezTo>
                    <a:pt x="179" y="303"/>
                    <a:pt x="179" y="303"/>
                    <a:pt x="178" y="302"/>
                  </a:cubicBezTo>
                  <a:cubicBezTo>
                    <a:pt x="178" y="300"/>
                    <a:pt x="178" y="300"/>
                    <a:pt x="178" y="300"/>
                  </a:cubicBezTo>
                  <a:cubicBezTo>
                    <a:pt x="178" y="298"/>
                    <a:pt x="178" y="297"/>
                    <a:pt x="178" y="295"/>
                  </a:cubicBezTo>
                  <a:cubicBezTo>
                    <a:pt x="176" y="295"/>
                    <a:pt x="175" y="295"/>
                    <a:pt x="173" y="294"/>
                  </a:cubicBezTo>
                  <a:cubicBezTo>
                    <a:pt x="171" y="292"/>
                    <a:pt x="172" y="290"/>
                    <a:pt x="171" y="287"/>
                  </a:cubicBezTo>
                  <a:cubicBezTo>
                    <a:pt x="172" y="288"/>
                    <a:pt x="172" y="288"/>
                    <a:pt x="172" y="288"/>
                  </a:cubicBezTo>
                  <a:cubicBezTo>
                    <a:pt x="173" y="289"/>
                    <a:pt x="175" y="289"/>
                    <a:pt x="176" y="290"/>
                  </a:cubicBezTo>
                  <a:cubicBezTo>
                    <a:pt x="176" y="290"/>
                    <a:pt x="176" y="290"/>
                    <a:pt x="176" y="291"/>
                  </a:cubicBezTo>
                  <a:cubicBezTo>
                    <a:pt x="178" y="292"/>
                    <a:pt x="179" y="292"/>
                    <a:pt x="180" y="293"/>
                  </a:cubicBezTo>
                  <a:cubicBezTo>
                    <a:pt x="180" y="291"/>
                    <a:pt x="180" y="290"/>
                    <a:pt x="179" y="288"/>
                  </a:cubicBezTo>
                  <a:cubicBezTo>
                    <a:pt x="179" y="286"/>
                    <a:pt x="178" y="285"/>
                    <a:pt x="177" y="283"/>
                  </a:cubicBezTo>
                  <a:cubicBezTo>
                    <a:pt x="179" y="284"/>
                    <a:pt x="180" y="283"/>
                    <a:pt x="182" y="283"/>
                  </a:cubicBezTo>
                  <a:close/>
                  <a:moveTo>
                    <a:pt x="153" y="328"/>
                  </a:moveTo>
                  <a:cubicBezTo>
                    <a:pt x="152" y="328"/>
                    <a:pt x="152" y="329"/>
                    <a:pt x="151" y="329"/>
                  </a:cubicBezTo>
                  <a:cubicBezTo>
                    <a:pt x="150" y="329"/>
                    <a:pt x="149" y="329"/>
                    <a:pt x="148" y="329"/>
                  </a:cubicBezTo>
                  <a:cubicBezTo>
                    <a:pt x="148" y="330"/>
                    <a:pt x="148" y="331"/>
                    <a:pt x="148" y="331"/>
                  </a:cubicBezTo>
                  <a:cubicBezTo>
                    <a:pt x="148" y="334"/>
                    <a:pt x="149" y="336"/>
                    <a:pt x="150" y="338"/>
                  </a:cubicBezTo>
                  <a:cubicBezTo>
                    <a:pt x="151" y="339"/>
                    <a:pt x="151" y="341"/>
                    <a:pt x="152" y="341"/>
                  </a:cubicBezTo>
                  <a:cubicBezTo>
                    <a:pt x="156" y="341"/>
                    <a:pt x="157" y="336"/>
                    <a:pt x="160" y="336"/>
                  </a:cubicBezTo>
                  <a:cubicBezTo>
                    <a:pt x="163" y="336"/>
                    <a:pt x="163" y="339"/>
                    <a:pt x="165" y="340"/>
                  </a:cubicBezTo>
                  <a:cubicBezTo>
                    <a:pt x="166" y="340"/>
                    <a:pt x="166" y="340"/>
                    <a:pt x="166" y="340"/>
                  </a:cubicBezTo>
                  <a:cubicBezTo>
                    <a:pt x="166" y="339"/>
                    <a:pt x="166" y="338"/>
                    <a:pt x="166" y="337"/>
                  </a:cubicBezTo>
                  <a:cubicBezTo>
                    <a:pt x="166" y="336"/>
                    <a:pt x="167" y="336"/>
                    <a:pt x="168" y="336"/>
                  </a:cubicBezTo>
                  <a:cubicBezTo>
                    <a:pt x="169" y="335"/>
                    <a:pt x="169" y="335"/>
                    <a:pt x="169" y="334"/>
                  </a:cubicBezTo>
                  <a:cubicBezTo>
                    <a:pt x="170" y="334"/>
                    <a:pt x="170" y="334"/>
                    <a:pt x="171" y="334"/>
                  </a:cubicBezTo>
                  <a:cubicBezTo>
                    <a:pt x="173" y="333"/>
                    <a:pt x="174" y="332"/>
                    <a:pt x="176" y="331"/>
                  </a:cubicBezTo>
                  <a:cubicBezTo>
                    <a:pt x="175" y="331"/>
                    <a:pt x="175" y="330"/>
                    <a:pt x="174" y="330"/>
                  </a:cubicBezTo>
                  <a:cubicBezTo>
                    <a:pt x="172" y="330"/>
                    <a:pt x="170" y="331"/>
                    <a:pt x="168" y="333"/>
                  </a:cubicBezTo>
                  <a:cubicBezTo>
                    <a:pt x="167" y="333"/>
                    <a:pt x="167" y="335"/>
                    <a:pt x="165" y="335"/>
                  </a:cubicBezTo>
                  <a:cubicBezTo>
                    <a:pt x="165" y="335"/>
                    <a:pt x="165" y="334"/>
                    <a:pt x="164" y="334"/>
                  </a:cubicBezTo>
                  <a:cubicBezTo>
                    <a:pt x="163" y="333"/>
                    <a:pt x="162" y="333"/>
                    <a:pt x="161" y="333"/>
                  </a:cubicBezTo>
                  <a:cubicBezTo>
                    <a:pt x="160" y="333"/>
                    <a:pt x="160" y="332"/>
                    <a:pt x="160" y="331"/>
                  </a:cubicBezTo>
                  <a:cubicBezTo>
                    <a:pt x="158" y="329"/>
                    <a:pt x="156" y="328"/>
                    <a:pt x="153" y="328"/>
                  </a:cubicBezTo>
                  <a:close/>
                  <a:moveTo>
                    <a:pt x="253" y="33"/>
                  </a:moveTo>
                  <a:cubicBezTo>
                    <a:pt x="253" y="32"/>
                    <a:pt x="252" y="32"/>
                    <a:pt x="252" y="32"/>
                  </a:cubicBezTo>
                  <a:cubicBezTo>
                    <a:pt x="249" y="32"/>
                    <a:pt x="249" y="35"/>
                    <a:pt x="249" y="38"/>
                  </a:cubicBezTo>
                  <a:cubicBezTo>
                    <a:pt x="249" y="38"/>
                    <a:pt x="248" y="38"/>
                    <a:pt x="248" y="39"/>
                  </a:cubicBezTo>
                  <a:cubicBezTo>
                    <a:pt x="247" y="40"/>
                    <a:pt x="247" y="41"/>
                    <a:pt x="247" y="42"/>
                  </a:cubicBezTo>
                  <a:cubicBezTo>
                    <a:pt x="248" y="42"/>
                    <a:pt x="248" y="42"/>
                    <a:pt x="248" y="42"/>
                  </a:cubicBezTo>
                  <a:cubicBezTo>
                    <a:pt x="250" y="42"/>
                    <a:pt x="250" y="41"/>
                    <a:pt x="251" y="40"/>
                  </a:cubicBezTo>
                  <a:cubicBezTo>
                    <a:pt x="251" y="39"/>
                    <a:pt x="252" y="38"/>
                    <a:pt x="253" y="38"/>
                  </a:cubicBezTo>
                  <a:cubicBezTo>
                    <a:pt x="254" y="38"/>
                    <a:pt x="254" y="38"/>
                    <a:pt x="255" y="38"/>
                  </a:cubicBezTo>
                  <a:cubicBezTo>
                    <a:pt x="255" y="36"/>
                    <a:pt x="254" y="35"/>
                    <a:pt x="253" y="33"/>
                  </a:cubicBezTo>
                  <a:close/>
                  <a:moveTo>
                    <a:pt x="240" y="33"/>
                  </a:moveTo>
                  <a:cubicBezTo>
                    <a:pt x="241" y="33"/>
                    <a:pt x="241" y="33"/>
                    <a:pt x="241" y="33"/>
                  </a:cubicBezTo>
                  <a:cubicBezTo>
                    <a:pt x="242" y="32"/>
                    <a:pt x="242" y="31"/>
                    <a:pt x="243" y="30"/>
                  </a:cubicBezTo>
                  <a:cubicBezTo>
                    <a:pt x="244" y="29"/>
                    <a:pt x="247" y="29"/>
                    <a:pt x="249" y="29"/>
                  </a:cubicBezTo>
                  <a:cubicBezTo>
                    <a:pt x="248" y="31"/>
                    <a:pt x="246" y="32"/>
                    <a:pt x="245" y="34"/>
                  </a:cubicBezTo>
                  <a:cubicBezTo>
                    <a:pt x="245" y="35"/>
                    <a:pt x="245" y="35"/>
                    <a:pt x="245" y="36"/>
                  </a:cubicBezTo>
                  <a:cubicBezTo>
                    <a:pt x="245" y="37"/>
                    <a:pt x="244" y="37"/>
                    <a:pt x="244" y="37"/>
                  </a:cubicBezTo>
                  <a:cubicBezTo>
                    <a:pt x="243" y="37"/>
                    <a:pt x="243" y="36"/>
                    <a:pt x="242" y="36"/>
                  </a:cubicBezTo>
                  <a:cubicBezTo>
                    <a:pt x="241" y="36"/>
                    <a:pt x="239" y="37"/>
                    <a:pt x="238" y="39"/>
                  </a:cubicBezTo>
                  <a:cubicBezTo>
                    <a:pt x="238" y="39"/>
                    <a:pt x="238" y="40"/>
                    <a:pt x="238" y="40"/>
                  </a:cubicBezTo>
                  <a:cubicBezTo>
                    <a:pt x="237" y="41"/>
                    <a:pt x="237" y="40"/>
                    <a:pt x="236" y="41"/>
                  </a:cubicBezTo>
                  <a:cubicBezTo>
                    <a:pt x="237" y="38"/>
                    <a:pt x="236" y="35"/>
                    <a:pt x="238" y="33"/>
                  </a:cubicBezTo>
                  <a:cubicBezTo>
                    <a:pt x="240" y="33"/>
                    <a:pt x="240" y="33"/>
                    <a:pt x="240" y="33"/>
                  </a:cubicBezTo>
                  <a:close/>
                  <a:moveTo>
                    <a:pt x="271" y="0"/>
                  </a:moveTo>
                  <a:cubicBezTo>
                    <a:pt x="270" y="1"/>
                    <a:pt x="268" y="1"/>
                    <a:pt x="266" y="2"/>
                  </a:cubicBezTo>
                  <a:cubicBezTo>
                    <a:pt x="264" y="3"/>
                    <a:pt x="264" y="5"/>
                    <a:pt x="263" y="7"/>
                  </a:cubicBezTo>
                  <a:cubicBezTo>
                    <a:pt x="262" y="9"/>
                    <a:pt x="261" y="10"/>
                    <a:pt x="261" y="12"/>
                  </a:cubicBezTo>
                  <a:cubicBezTo>
                    <a:pt x="261" y="14"/>
                    <a:pt x="261" y="14"/>
                    <a:pt x="262" y="15"/>
                  </a:cubicBezTo>
                  <a:cubicBezTo>
                    <a:pt x="263" y="17"/>
                    <a:pt x="263" y="18"/>
                    <a:pt x="265" y="20"/>
                  </a:cubicBezTo>
                  <a:cubicBezTo>
                    <a:pt x="267" y="22"/>
                    <a:pt x="268" y="24"/>
                    <a:pt x="271" y="24"/>
                  </a:cubicBezTo>
                  <a:cubicBezTo>
                    <a:pt x="271" y="24"/>
                    <a:pt x="271" y="24"/>
                    <a:pt x="272" y="24"/>
                  </a:cubicBezTo>
                  <a:cubicBezTo>
                    <a:pt x="274" y="24"/>
                    <a:pt x="275" y="24"/>
                    <a:pt x="277" y="23"/>
                  </a:cubicBezTo>
                  <a:cubicBezTo>
                    <a:pt x="278" y="22"/>
                    <a:pt x="278" y="21"/>
                    <a:pt x="279" y="20"/>
                  </a:cubicBezTo>
                  <a:cubicBezTo>
                    <a:pt x="280" y="19"/>
                    <a:pt x="282" y="19"/>
                    <a:pt x="282" y="17"/>
                  </a:cubicBezTo>
                  <a:cubicBezTo>
                    <a:pt x="282" y="16"/>
                    <a:pt x="281" y="16"/>
                    <a:pt x="281" y="15"/>
                  </a:cubicBezTo>
                  <a:cubicBezTo>
                    <a:pt x="281" y="12"/>
                    <a:pt x="281" y="11"/>
                    <a:pt x="280" y="9"/>
                  </a:cubicBezTo>
                  <a:cubicBezTo>
                    <a:pt x="280" y="8"/>
                    <a:pt x="279" y="8"/>
                    <a:pt x="278" y="7"/>
                  </a:cubicBezTo>
                  <a:cubicBezTo>
                    <a:pt x="277" y="6"/>
                    <a:pt x="276" y="6"/>
                    <a:pt x="276" y="5"/>
                  </a:cubicBezTo>
                  <a:cubicBezTo>
                    <a:pt x="274" y="3"/>
                    <a:pt x="273" y="1"/>
                    <a:pt x="271" y="0"/>
                  </a:cubicBezTo>
                  <a:close/>
                  <a:moveTo>
                    <a:pt x="399" y="153"/>
                  </a:moveTo>
                  <a:cubicBezTo>
                    <a:pt x="398" y="154"/>
                    <a:pt x="398" y="154"/>
                    <a:pt x="397" y="155"/>
                  </a:cubicBezTo>
                  <a:cubicBezTo>
                    <a:pt x="396" y="156"/>
                    <a:pt x="395" y="156"/>
                    <a:pt x="395" y="157"/>
                  </a:cubicBezTo>
                  <a:cubicBezTo>
                    <a:pt x="395" y="158"/>
                    <a:pt x="395" y="159"/>
                    <a:pt x="396" y="159"/>
                  </a:cubicBezTo>
                  <a:cubicBezTo>
                    <a:pt x="398" y="159"/>
                    <a:pt x="398" y="159"/>
                    <a:pt x="398" y="159"/>
                  </a:cubicBezTo>
                  <a:cubicBezTo>
                    <a:pt x="398" y="163"/>
                    <a:pt x="398" y="163"/>
                    <a:pt x="398" y="163"/>
                  </a:cubicBezTo>
                  <a:cubicBezTo>
                    <a:pt x="397" y="164"/>
                    <a:pt x="396" y="164"/>
                    <a:pt x="395" y="165"/>
                  </a:cubicBezTo>
                  <a:cubicBezTo>
                    <a:pt x="392" y="167"/>
                    <a:pt x="392" y="169"/>
                    <a:pt x="391" y="172"/>
                  </a:cubicBezTo>
                  <a:cubicBezTo>
                    <a:pt x="390" y="173"/>
                    <a:pt x="389" y="173"/>
                    <a:pt x="387" y="174"/>
                  </a:cubicBezTo>
                  <a:cubicBezTo>
                    <a:pt x="386" y="176"/>
                    <a:pt x="384" y="177"/>
                    <a:pt x="384" y="179"/>
                  </a:cubicBezTo>
                  <a:cubicBezTo>
                    <a:pt x="384" y="180"/>
                    <a:pt x="384" y="181"/>
                    <a:pt x="384" y="182"/>
                  </a:cubicBezTo>
                  <a:cubicBezTo>
                    <a:pt x="384" y="183"/>
                    <a:pt x="383" y="183"/>
                    <a:pt x="383" y="184"/>
                  </a:cubicBezTo>
                  <a:cubicBezTo>
                    <a:pt x="383" y="186"/>
                    <a:pt x="383" y="186"/>
                    <a:pt x="383" y="188"/>
                  </a:cubicBezTo>
                  <a:cubicBezTo>
                    <a:pt x="383" y="190"/>
                    <a:pt x="382" y="191"/>
                    <a:pt x="382" y="193"/>
                  </a:cubicBezTo>
                  <a:cubicBezTo>
                    <a:pt x="382" y="195"/>
                    <a:pt x="384" y="196"/>
                    <a:pt x="384" y="198"/>
                  </a:cubicBezTo>
                  <a:cubicBezTo>
                    <a:pt x="384" y="199"/>
                    <a:pt x="383" y="200"/>
                    <a:pt x="383" y="201"/>
                  </a:cubicBezTo>
                  <a:cubicBezTo>
                    <a:pt x="382" y="204"/>
                    <a:pt x="382" y="206"/>
                    <a:pt x="382" y="209"/>
                  </a:cubicBezTo>
                  <a:cubicBezTo>
                    <a:pt x="382" y="210"/>
                    <a:pt x="382" y="209"/>
                    <a:pt x="383" y="210"/>
                  </a:cubicBezTo>
                  <a:cubicBezTo>
                    <a:pt x="384" y="211"/>
                    <a:pt x="385" y="211"/>
                    <a:pt x="386" y="212"/>
                  </a:cubicBezTo>
                  <a:cubicBezTo>
                    <a:pt x="387" y="213"/>
                    <a:pt x="387" y="214"/>
                    <a:pt x="388" y="215"/>
                  </a:cubicBezTo>
                  <a:cubicBezTo>
                    <a:pt x="388" y="216"/>
                    <a:pt x="389" y="216"/>
                    <a:pt x="389" y="217"/>
                  </a:cubicBezTo>
                  <a:cubicBezTo>
                    <a:pt x="389" y="218"/>
                    <a:pt x="388" y="219"/>
                    <a:pt x="388" y="220"/>
                  </a:cubicBezTo>
                  <a:cubicBezTo>
                    <a:pt x="388" y="222"/>
                    <a:pt x="389" y="223"/>
                    <a:pt x="389" y="224"/>
                  </a:cubicBezTo>
                  <a:cubicBezTo>
                    <a:pt x="389" y="224"/>
                    <a:pt x="389" y="224"/>
                    <a:pt x="389" y="224"/>
                  </a:cubicBezTo>
                  <a:cubicBezTo>
                    <a:pt x="389" y="225"/>
                    <a:pt x="388" y="225"/>
                    <a:pt x="388" y="225"/>
                  </a:cubicBezTo>
                  <a:cubicBezTo>
                    <a:pt x="387" y="225"/>
                    <a:pt x="387" y="224"/>
                    <a:pt x="387" y="224"/>
                  </a:cubicBezTo>
                  <a:cubicBezTo>
                    <a:pt x="384" y="224"/>
                    <a:pt x="383" y="226"/>
                    <a:pt x="380" y="226"/>
                  </a:cubicBezTo>
                  <a:cubicBezTo>
                    <a:pt x="378" y="226"/>
                    <a:pt x="379" y="224"/>
                    <a:pt x="379" y="228"/>
                  </a:cubicBezTo>
                  <a:cubicBezTo>
                    <a:pt x="379" y="230"/>
                    <a:pt x="376" y="231"/>
                    <a:pt x="375" y="232"/>
                  </a:cubicBezTo>
                  <a:cubicBezTo>
                    <a:pt x="372" y="234"/>
                    <a:pt x="372" y="236"/>
                    <a:pt x="371" y="238"/>
                  </a:cubicBezTo>
                  <a:cubicBezTo>
                    <a:pt x="368" y="240"/>
                    <a:pt x="366" y="241"/>
                    <a:pt x="363" y="242"/>
                  </a:cubicBezTo>
                  <a:cubicBezTo>
                    <a:pt x="362" y="242"/>
                    <a:pt x="361" y="242"/>
                    <a:pt x="361" y="242"/>
                  </a:cubicBezTo>
                  <a:cubicBezTo>
                    <a:pt x="359" y="242"/>
                    <a:pt x="358" y="242"/>
                    <a:pt x="356" y="241"/>
                  </a:cubicBezTo>
                  <a:cubicBezTo>
                    <a:pt x="355" y="241"/>
                    <a:pt x="354" y="239"/>
                    <a:pt x="353" y="239"/>
                  </a:cubicBezTo>
                  <a:cubicBezTo>
                    <a:pt x="348" y="239"/>
                    <a:pt x="343" y="241"/>
                    <a:pt x="343" y="246"/>
                  </a:cubicBezTo>
                  <a:cubicBezTo>
                    <a:pt x="343" y="247"/>
                    <a:pt x="343" y="248"/>
                    <a:pt x="344" y="248"/>
                  </a:cubicBezTo>
                  <a:cubicBezTo>
                    <a:pt x="346" y="247"/>
                    <a:pt x="348" y="247"/>
                    <a:pt x="349" y="245"/>
                  </a:cubicBezTo>
                  <a:cubicBezTo>
                    <a:pt x="349" y="244"/>
                    <a:pt x="350" y="243"/>
                    <a:pt x="350" y="242"/>
                  </a:cubicBezTo>
                  <a:cubicBezTo>
                    <a:pt x="352" y="243"/>
                    <a:pt x="354" y="244"/>
                    <a:pt x="354" y="246"/>
                  </a:cubicBezTo>
                  <a:cubicBezTo>
                    <a:pt x="354" y="248"/>
                    <a:pt x="353" y="249"/>
                    <a:pt x="352" y="250"/>
                  </a:cubicBezTo>
                  <a:cubicBezTo>
                    <a:pt x="350" y="251"/>
                    <a:pt x="349" y="252"/>
                    <a:pt x="348" y="253"/>
                  </a:cubicBezTo>
                  <a:cubicBezTo>
                    <a:pt x="347" y="255"/>
                    <a:pt x="347" y="258"/>
                    <a:pt x="346" y="259"/>
                  </a:cubicBezTo>
                  <a:cubicBezTo>
                    <a:pt x="345" y="260"/>
                    <a:pt x="344" y="260"/>
                    <a:pt x="343" y="260"/>
                  </a:cubicBezTo>
                  <a:cubicBezTo>
                    <a:pt x="341" y="260"/>
                    <a:pt x="340" y="259"/>
                    <a:pt x="338" y="259"/>
                  </a:cubicBezTo>
                  <a:cubicBezTo>
                    <a:pt x="335" y="258"/>
                    <a:pt x="334" y="258"/>
                    <a:pt x="331" y="258"/>
                  </a:cubicBezTo>
                  <a:cubicBezTo>
                    <a:pt x="329" y="258"/>
                    <a:pt x="328" y="259"/>
                    <a:pt x="327" y="259"/>
                  </a:cubicBezTo>
                  <a:cubicBezTo>
                    <a:pt x="326" y="259"/>
                    <a:pt x="326" y="257"/>
                    <a:pt x="325" y="256"/>
                  </a:cubicBezTo>
                  <a:cubicBezTo>
                    <a:pt x="325" y="255"/>
                    <a:pt x="324" y="255"/>
                    <a:pt x="324" y="254"/>
                  </a:cubicBezTo>
                  <a:cubicBezTo>
                    <a:pt x="322" y="251"/>
                    <a:pt x="320" y="250"/>
                    <a:pt x="317" y="250"/>
                  </a:cubicBezTo>
                  <a:cubicBezTo>
                    <a:pt x="314" y="250"/>
                    <a:pt x="313" y="252"/>
                    <a:pt x="311" y="254"/>
                  </a:cubicBezTo>
                  <a:cubicBezTo>
                    <a:pt x="310" y="255"/>
                    <a:pt x="308" y="255"/>
                    <a:pt x="307" y="256"/>
                  </a:cubicBezTo>
                  <a:cubicBezTo>
                    <a:pt x="307" y="257"/>
                    <a:pt x="306" y="258"/>
                    <a:pt x="305" y="258"/>
                  </a:cubicBezTo>
                  <a:cubicBezTo>
                    <a:pt x="305" y="259"/>
                    <a:pt x="304" y="259"/>
                    <a:pt x="303" y="259"/>
                  </a:cubicBezTo>
                  <a:cubicBezTo>
                    <a:pt x="300" y="260"/>
                    <a:pt x="298" y="261"/>
                    <a:pt x="295" y="261"/>
                  </a:cubicBezTo>
                  <a:cubicBezTo>
                    <a:pt x="295" y="262"/>
                    <a:pt x="294" y="262"/>
                    <a:pt x="293" y="262"/>
                  </a:cubicBezTo>
                  <a:cubicBezTo>
                    <a:pt x="292" y="262"/>
                    <a:pt x="291" y="261"/>
                    <a:pt x="291" y="260"/>
                  </a:cubicBezTo>
                  <a:cubicBezTo>
                    <a:pt x="290" y="259"/>
                    <a:pt x="290" y="259"/>
                    <a:pt x="289" y="259"/>
                  </a:cubicBezTo>
                  <a:cubicBezTo>
                    <a:pt x="288" y="261"/>
                    <a:pt x="288" y="262"/>
                    <a:pt x="286" y="263"/>
                  </a:cubicBezTo>
                  <a:cubicBezTo>
                    <a:pt x="285" y="264"/>
                    <a:pt x="284" y="265"/>
                    <a:pt x="283" y="267"/>
                  </a:cubicBezTo>
                  <a:cubicBezTo>
                    <a:pt x="283" y="268"/>
                    <a:pt x="283" y="269"/>
                    <a:pt x="282" y="270"/>
                  </a:cubicBezTo>
                  <a:cubicBezTo>
                    <a:pt x="282" y="272"/>
                    <a:pt x="280" y="272"/>
                    <a:pt x="278" y="272"/>
                  </a:cubicBezTo>
                  <a:cubicBezTo>
                    <a:pt x="276" y="272"/>
                    <a:pt x="274" y="271"/>
                    <a:pt x="271" y="271"/>
                  </a:cubicBezTo>
                  <a:cubicBezTo>
                    <a:pt x="270" y="271"/>
                    <a:pt x="269" y="272"/>
                    <a:pt x="267" y="271"/>
                  </a:cubicBezTo>
                  <a:cubicBezTo>
                    <a:pt x="266" y="271"/>
                    <a:pt x="265" y="270"/>
                    <a:pt x="264" y="269"/>
                  </a:cubicBezTo>
                  <a:cubicBezTo>
                    <a:pt x="264" y="270"/>
                    <a:pt x="263" y="271"/>
                    <a:pt x="263" y="272"/>
                  </a:cubicBezTo>
                  <a:cubicBezTo>
                    <a:pt x="262" y="273"/>
                    <a:pt x="262" y="275"/>
                    <a:pt x="261" y="275"/>
                  </a:cubicBezTo>
                  <a:cubicBezTo>
                    <a:pt x="259" y="275"/>
                    <a:pt x="258" y="273"/>
                    <a:pt x="257" y="271"/>
                  </a:cubicBezTo>
                  <a:cubicBezTo>
                    <a:pt x="255" y="271"/>
                    <a:pt x="255" y="272"/>
                    <a:pt x="253" y="272"/>
                  </a:cubicBezTo>
                  <a:cubicBezTo>
                    <a:pt x="253" y="272"/>
                    <a:pt x="252" y="272"/>
                    <a:pt x="252" y="272"/>
                  </a:cubicBezTo>
                  <a:cubicBezTo>
                    <a:pt x="251" y="272"/>
                    <a:pt x="251" y="271"/>
                    <a:pt x="250" y="271"/>
                  </a:cubicBezTo>
                  <a:cubicBezTo>
                    <a:pt x="248" y="271"/>
                    <a:pt x="248" y="274"/>
                    <a:pt x="247" y="276"/>
                  </a:cubicBezTo>
                  <a:cubicBezTo>
                    <a:pt x="246" y="277"/>
                    <a:pt x="244" y="277"/>
                    <a:pt x="242" y="277"/>
                  </a:cubicBezTo>
                  <a:cubicBezTo>
                    <a:pt x="240" y="277"/>
                    <a:pt x="238" y="277"/>
                    <a:pt x="236" y="276"/>
                  </a:cubicBezTo>
                  <a:cubicBezTo>
                    <a:pt x="233" y="277"/>
                    <a:pt x="232" y="277"/>
                    <a:pt x="229" y="278"/>
                  </a:cubicBezTo>
                  <a:cubicBezTo>
                    <a:pt x="228" y="279"/>
                    <a:pt x="227" y="279"/>
                    <a:pt x="225" y="280"/>
                  </a:cubicBezTo>
                  <a:cubicBezTo>
                    <a:pt x="224" y="281"/>
                    <a:pt x="223" y="283"/>
                    <a:pt x="221" y="283"/>
                  </a:cubicBezTo>
                  <a:cubicBezTo>
                    <a:pt x="220" y="283"/>
                    <a:pt x="219" y="282"/>
                    <a:pt x="218" y="282"/>
                  </a:cubicBezTo>
                  <a:cubicBezTo>
                    <a:pt x="218" y="282"/>
                    <a:pt x="217" y="282"/>
                    <a:pt x="217" y="282"/>
                  </a:cubicBezTo>
                  <a:cubicBezTo>
                    <a:pt x="214" y="283"/>
                    <a:pt x="213" y="286"/>
                    <a:pt x="211" y="288"/>
                  </a:cubicBezTo>
                  <a:cubicBezTo>
                    <a:pt x="209" y="290"/>
                    <a:pt x="207" y="292"/>
                    <a:pt x="204" y="293"/>
                  </a:cubicBezTo>
                  <a:cubicBezTo>
                    <a:pt x="203" y="293"/>
                    <a:pt x="202" y="294"/>
                    <a:pt x="201" y="294"/>
                  </a:cubicBezTo>
                  <a:cubicBezTo>
                    <a:pt x="199" y="294"/>
                    <a:pt x="198" y="293"/>
                    <a:pt x="197" y="293"/>
                  </a:cubicBezTo>
                  <a:cubicBezTo>
                    <a:pt x="195" y="293"/>
                    <a:pt x="194" y="294"/>
                    <a:pt x="192" y="294"/>
                  </a:cubicBezTo>
                  <a:cubicBezTo>
                    <a:pt x="189" y="294"/>
                    <a:pt x="189" y="294"/>
                    <a:pt x="189" y="294"/>
                  </a:cubicBezTo>
                  <a:cubicBezTo>
                    <a:pt x="189" y="291"/>
                    <a:pt x="189" y="291"/>
                    <a:pt x="189" y="291"/>
                  </a:cubicBezTo>
                  <a:cubicBezTo>
                    <a:pt x="190" y="289"/>
                    <a:pt x="190" y="289"/>
                    <a:pt x="190" y="289"/>
                  </a:cubicBezTo>
                  <a:cubicBezTo>
                    <a:pt x="188" y="286"/>
                    <a:pt x="186" y="286"/>
                    <a:pt x="185" y="283"/>
                  </a:cubicBezTo>
                  <a:cubicBezTo>
                    <a:pt x="184" y="280"/>
                    <a:pt x="185" y="278"/>
                    <a:pt x="183" y="276"/>
                  </a:cubicBezTo>
                  <a:cubicBezTo>
                    <a:pt x="181" y="274"/>
                    <a:pt x="179" y="274"/>
                    <a:pt x="177" y="274"/>
                  </a:cubicBezTo>
                  <a:cubicBezTo>
                    <a:pt x="174" y="274"/>
                    <a:pt x="173" y="274"/>
                    <a:pt x="171" y="274"/>
                  </a:cubicBezTo>
                  <a:cubicBezTo>
                    <a:pt x="170" y="274"/>
                    <a:pt x="170" y="273"/>
                    <a:pt x="169" y="273"/>
                  </a:cubicBezTo>
                  <a:cubicBezTo>
                    <a:pt x="167" y="273"/>
                    <a:pt x="166" y="275"/>
                    <a:pt x="164" y="277"/>
                  </a:cubicBezTo>
                  <a:cubicBezTo>
                    <a:pt x="162" y="280"/>
                    <a:pt x="160" y="281"/>
                    <a:pt x="159" y="284"/>
                  </a:cubicBezTo>
                  <a:cubicBezTo>
                    <a:pt x="160" y="284"/>
                    <a:pt x="161" y="284"/>
                    <a:pt x="163" y="284"/>
                  </a:cubicBezTo>
                  <a:cubicBezTo>
                    <a:pt x="163" y="284"/>
                    <a:pt x="163" y="285"/>
                    <a:pt x="164" y="285"/>
                  </a:cubicBezTo>
                  <a:cubicBezTo>
                    <a:pt x="163" y="287"/>
                    <a:pt x="161" y="287"/>
                    <a:pt x="160" y="289"/>
                  </a:cubicBezTo>
                  <a:cubicBezTo>
                    <a:pt x="159" y="289"/>
                    <a:pt x="159" y="290"/>
                    <a:pt x="158" y="290"/>
                  </a:cubicBezTo>
                  <a:cubicBezTo>
                    <a:pt x="158" y="291"/>
                    <a:pt x="157" y="290"/>
                    <a:pt x="157" y="290"/>
                  </a:cubicBezTo>
                  <a:cubicBezTo>
                    <a:pt x="157" y="289"/>
                    <a:pt x="157" y="287"/>
                    <a:pt x="157" y="286"/>
                  </a:cubicBezTo>
                  <a:cubicBezTo>
                    <a:pt x="156" y="288"/>
                    <a:pt x="155" y="289"/>
                    <a:pt x="154" y="292"/>
                  </a:cubicBezTo>
                  <a:cubicBezTo>
                    <a:pt x="154" y="293"/>
                    <a:pt x="152" y="293"/>
                    <a:pt x="152" y="294"/>
                  </a:cubicBezTo>
                  <a:cubicBezTo>
                    <a:pt x="152" y="295"/>
                    <a:pt x="153" y="296"/>
                    <a:pt x="153" y="297"/>
                  </a:cubicBezTo>
                  <a:cubicBezTo>
                    <a:pt x="153" y="298"/>
                    <a:pt x="154" y="299"/>
                    <a:pt x="154" y="300"/>
                  </a:cubicBezTo>
                  <a:cubicBezTo>
                    <a:pt x="154" y="304"/>
                    <a:pt x="150" y="305"/>
                    <a:pt x="150" y="309"/>
                  </a:cubicBezTo>
                  <a:cubicBezTo>
                    <a:pt x="150" y="314"/>
                    <a:pt x="151" y="316"/>
                    <a:pt x="151" y="321"/>
                  </a:cubicBezTo>
                  <a:cubicBezTo>
                    <a:pt x="151" y="323"/>
                    <a:pt x="149" y="324"/>
                    <a:pt x="147" y="325"/>
                  </a:cubicBezTo>
                  <a:cubicBezTo>
                    <a:pt x="147" y="326"/>
                    <a:pt x="146" y="327"/>
                    <a:pt x="145" y="327"/>
                  </a:cubicBezTo>
                  <a:cubicBezTo>
                    <a:pt x="144" y="328"/>
                    <a:pt x="144" y="327"/>
                    <a:pt x="142" y="327"/>
                  </a:cubicBezTo>
                  <a:cubicBezTo>
                    <a:pt x="142" y="339"/>
                    <a:pt x="142" y="339"/>
                    <a:pt x="142" y="339"/>
                  </a:cubicBezTo>
                  <a:cubicBezTo>
                    <a:pt x="142" y="341"/>
                    <a:pt x="143" y="342"/>
                    <a:pt x="143" y="344"/>
                  </a:cubicBezTo>
                  <a:cubicBezTo>
                    <a:pt x="140" y="341"/>
                    <a:pt x="139" y="337"/>
                    <a:pt x="135" y="335"/>
                  </a:cubicBezTo>
                  <a:cubicBezTo>
                    <a:pt x="133" y="334"/>
                    <a:pt x="131" y="334"/>
                    <a:pt x="129" y="333"/>
                  </a:cubicBezTo>
                  <a:cubicBezTo>
                    <a:pt x="127" y="332"/>
                    <a:pt x="126" y="329"/>
                    <a:pt x="124" y="328"/>
                  </a:cubicBezTo>
                  <a:cubicBezTo>
                    <a:pt x="120" y="325"/>
                    <a:pt x="118" y="324"/>
                    <a:pt x="113" y="321"/>
                  </a:cubicBezTo>
                  <a:cubicBezTo>
                    <a:pt x="110" y="320"/>
                    <a:pt x="108" y="319"/>
                    <a:pt x="106" y="317"/>
                  </a:cubicBezTo>
                  <a:cubicBezTo>
                    <a:pt x="105" y="317"/>
                    <a:pt x="104" y="316"/>
                    <a:pt x="103" y="316"/>
                  </a:cubicBezTo>
                  <a:cubicBezTo>
                    <a:pt x="103" y="316"/>
                    <a:pt x="103" y="315"/>
                    <a:pt x="102" y="315"/>
                  </a:cubicBezTo>
                  <a:cubicBezTo>
                    <a:pt x="96" y="315"/>
                    <a:pt x="96" y="315"/>
                    <a:pt x="96" y="315"/>
                  </a:cubicBezTo>
                  <a:cubicBezTo>
                    <a:pt x="95" y="315"/>
                    <a:pt x="94" y="316"/>
                    <a:pt x="93" y="316"/>
                  </a:cubicBezTo>
                  <a:cubicBezTo>
                    <a:pt x="91" y="316"/>
                    <a:pt x="89" y="316"/>
                    <a:pt x="87" y="317"/>
                  </a:cubicBezTo>
                  <a:cubicBezTo>
                    <a:pt x="83" y="319"/>
                    <a:pt x="83" y="324"/>
                    <a:pt x="79" y="324"/>
                  </a:cubicBezTo>
                  <a:cubicBezTo>
                    <a:pt x="76" y="324"/>
                    <a:pt x="74" y="321"/>
                    <a:pt x="71" y="321"/>
                  </a:cubicBezTo>
                  <a:cubicBezTo>
                    <a:pt x="69" y="321"/>
                    <a:pt x="68" y="324"/>
                    <a:pt x="65" y="324"/>
                  </a:cubicBezTo>
                  <a:cubicBezTo>
                    <a:pt x="64" y="324"/>
                    <a:pt x="63" y="323"/>
                    <a:pt x="62" y="323"/>
                  </a:cubicBezTo>
                  <a:cubicBezTo>
                    <a:pt x="61" y="322"/>
                    <a:pt x="60" y="321"/>
                    <a:pt x="59" y="320"/>
                  </a:cubicBezTo>
                  <a:cubicBezTo>
                    <a:pt x="57" y="321"/>
                    <a:pt x="56" y="323"/>
                    <a:pt x="55" y="325"/>
                  </a:cubicBezTo>
                  <a:cubicBezTo>
                    <a:pt x="52" y="329"/>
                    <a:pt x="49" y="332"/>
                    <a:pt x="43" y="332"/>
                  </a:cubicBezTo>
                  <a:cubicBezTo>
                    <a:pt x="41" y="332"/>
                    <a:pt x="40" y="331"/>
                    <a:pt x="38" y="331"/>
                  </a:cubicBezTo>
                  <a:cubicBezTo>
                    <a:pt x="35" y="330"/>
                    <a:pt x="33" y="328"/>
                    <a:pt x="33" y="325"/>
                  </a:cubicBezTo>
                  <a:cubicBezTo>
                    <a:pt x="33" y="322"/>
                    <a:pt x="31" y="320"/>
                    <a:pt x="28" y="320"/>
                  </a:cubicBezTo>
                  <a:cubicBezTo>
                    <a:pt x="26" y="319"/>
                    <a:pt x="25" y="319"/>
                    <a:pt x="23" y="318"/>
                  </a:cubicBezTo>
                  <a:cubicBezTo>
                    <a:pt x="22" y="317"/>
                    <a:pt x="22" y="315"/>
                    <a:pt x="21" y="315"/>
                  </a:cubicBezTo>
                  <a:cubicBezTo>
                    <a:pt x="17" y="315"/>
                    <a:pt x="17" y="319"/>
                    <a:pt x="15" y="322"/>
                  </a:cubicBezTo>
                  <a:cubicBezTo>
                    <a:pt x="15" y="322"/>
                    <a:pt x="14" y="322"/>
                    <a:pt x="14" y="323"/>
                  </a:cubicBezTo>
                  <a:cubicBezTo>
                    <a:pt x="11" y="326"/>
                    <a:pt x="10" y="329"/>
                    <a:pt x="6" y="332"/>
                  </a:cubicBezTo>
                  <a:cubicBezTo>
                    <a:pt x="5" y="329"/>
                    <a:pt x="4" y="327"/>
                    <a:pt x="4" y="324"/>
                  </a:cubicBezTo>
                  <a:cubicBezTo>
                    <a:pt x="4" y="317"/>
                    <a:pt x="4" y="317"/>
                    <a:pt x="4" y="317"/>
                  </a:cubicBezTo>
                  <a:cubicBezTo>
                    <a:pt x="4" y="313"/>
                    <a:pt x="4" y="311"/>
                    <a:pt x="2" y="308"/>
                  </a:cubicBezTo>
                  <a:cubicBezTo>
                    <a:pt x="2" y="307"/>
                    <a:pt x="0" y="307"/>
                    <a:pt x="0" y="306"/>
                  </a:cubicBezTo>
                  <a:cubicBezTo>
                    <a:pt x="0" y="304"/>
                    <a:pt x="2" y="303"/>
                    <a:pt x="3" y="301"/>
                  </a:cubicBezTo>
                  <a:cubicBezTo>
                    <a:pt x="5" y="299"/>
                    <a:pt x="5" y="297"/>
                    <a:pt x="6" y="295"/>
                  </a:cubicBezTo>
                  <a:cubicBezTo>
                    <a:pt x="7" y="294"/>
                    <a:pt x="8" y="293"/>
                    <a:pt x="8" y="292"/>
                  </a:cubicBezTo>
                  <a:cubicBezTo>
                    <a:pt x="8" y="289"/>
                    <a:pt x="6" y="288"/>
                    <a:pt x="4" y="286"/>
                  </a:cubicBezTo>
                  <a:cubicBezTo>
                    <a:pt x="3" y="286"/>
                    <a:pt x="2" y="285"/>
                    <a:pt x="2" y="284"/>
                  </a:cubicBezTo>
                  <a:cubicBezTo>
                    <a:pt x="2" y="283"/>
                    <a:pt x="3" y="283"/>
                    <a:pt x="3" y="282"/>
                  </a:cubicBezTo>
                  <a:cubicBezTo>
                    <a:pt x="3" y="280"/>
                    <a:pt x="1" y="279"/>
                    <a:pt x="1" y="277"/>
                  </a:cubicBezTo>
                  <a:cubicBezTo>
                    <a:pt x="1" y="276"/>
                    <a:pt x="2" y="276"/>
                    <a:pt x="2" y="275"/>
                  </a:cubicBezTo>
                  <a:cubicBezTo>
                    <a:pt x="5" y="275"/>
                    <a:pt x="7" y="276"/>
                    <a:pt x="9" y="274"/>
                  </a:cubicBezTo>
                  <a:cubicBezTo>
                    <a:pt x="10" y="274"/>
                    <a:pt x="10" y="273"/>
                    <a:pt x="10" y="273"/>
                  </a:cubicBezTo>
                  <a:cubicBezTo>
                    <a:pt x="11" y="272"/>
                    <a:pt x="11" y="272"/>
                    <a:pt x="12" y="271"/>
                  </a:cubicBezTo>
                  <a:cubicBezTo>
                    <a:pt x="15" y="271"/>
                    <a:pt x="17" y="272"/>
                    <a:pt x="19" y="270"/>
                  </a:cubicBezTo>
                  <a:cubicBezTo>
                    <a:pt x="19" y="270"/>
                    <a:pt x="19" y="269"/>
                    <a:pt x="19" y="269"/>
                  </a:cubicBezTo>
                  <a:cubicBezTo>
                    <a:pt x="17" y="267"/>
                    <a:pt x="15" y="267"/>
                    <a:pt x="13" y="266"/>
                  </a:cubicBezTo>
                  <a:cubicBezTo>
                    <a:pt x="11" y="266"/>
                    <a:pt x="17" y="267"/>
                    <a:pt x="20" y="267"/>
                  </a:cubicBezTo>
                  <a:cubicBezTo>
                    <a:pt x="21" y="267"/>
                    <a:pt x="22" y="266"/>
                    <a:pt x="24" y="266"/>
                  </a:cubicBezTo>
                  <a:cubicBezTo>
                    <a:pt x="25" y="266"/>
                    <a:pt x="26" y="267"/>
                    <a:pt x="27" y="268"/>
                  </a:cubicBezTo>
                  <a:cubicBezTo>
                    <a:pt x="28" y="268"/>
                    <a:pt x="27" y="270"/>
                    <a:pt x="28" y="270"/>
                  </a:cubicBezTo>
                  <a:cubicBezTo>
                    <a:pt x="29" y="271"/>
                    <a:pt x="30" y="270"/>
                    <a:pt x="31" y="270"/>
                  </a:cubicBezTo>
                  <a:cubicBezTo>
                    <a:pt x="32" y="271"/>
                    <a:pt x="32" y="271"/>
                    <a:pt x="33" y="271"/>
                  </a:cubicBezTo>
                  <a:cubicBezTo>
                    <a:pt x="34" y="271"/>
                    <a:pt x="35" y="270"/>
                    <a:pt x="35" y="269"/>
                  </a:cubicBezTo>
                  <a:cubicBezTo>
                    <a:pt x="36" y="269"/>
                    <a:pt x="35" y="268"/>
                    <a:pt x="36" y="267"/>
                  </a:cubicBezTo>
                  <a:cubicBezTo>
                    <a:pt x="36" y="267"/>
                    <a:pt x="36" y="267"/>
                    <a:pt x="37" y="267"/>
                  </a:cubicBezTo>
                  <a:cubicBezTo>
                    <a:pt x="38" y="266"/>
                    <a:pt x="39" y="265"/>
                    <a:pt x="41" y="265"/>
                  </a:cubicBezTo>
                  <a:cubicBezTo>
                    <a:pt x="40" y="266"/>
                    <a:pt x="40" y="266"/>
                    <a:pt x="40" y="266"/>
                  </a:cubicBezTo>
                  <a:cubicBezTo>
                    <a:pt x="39" y="267"/>
                    <a:pt x="39" y="268"/>
                    <a:pt x="38" y="269"/>
                  </a:cubicBezTo>
                  <a:cubicBezTo>
                    <a:pt x="39" y="270"/>
                    <a:pt x="41" y="270"/>
                    <a:pt x="43" y="270"/>
                  </a:cubicBezTo>
                  <a:cubicBezTo>
                    <a:pt x="47" y="270"/>
                    <a:pt x="49" y="269"/>
                    <a:pt x="53" y="267"/>
                  </a:cubicBezTo>
                  <a:cubicBezTo>
                    <a:pt x="54" y="266"/>
                    <a:pt x="56" y="266"/>
                    <a:pt x="58" y="265"/>
                  </a:cubicBezTo>
                  <a:cubicBezTo>
                    <a:pt x="59" y="265"/>
                    <a:pt x="60" y="264"/>
                    <a:pt x="61" y="262"/>
                  </a:cubicBezTo>
                  <a:cubicBezTo>
                    <a:pt x="63" y="261"/>
                    <a:pt x="64" y="260"/>
                    <a:pt x="65" y="258"/>
                  </a:cubicBezTo>
                  <a:cubicBezTo>
                    <a:pt x="66" y="256"/>
                    <a:pt x="66" y="255"/>
                    <a:pt x="67" y="253"/>
                  </a:cubicBezTo>
                  <a:cubicBezTo>
                    <a:pt x="67" y="253"/>
                    <a:pt x="67" y="252"/>
                    <a:pt x="67" y="252"/>
                  </a:cubicBezTo>
                  <a:cubicBezTo>
                    <a:pt x="68" y="250"/>
                    <a:pt x="71" y="250"/>
                    <a:pt x="73" y="248"/>
                  </a:cubicBezTo>
                  <a:cubicBezTo>
                    <a:pt x="75" y="246"/>
                    <a:pt x="76" y="244"/>
                    <a:pt x="77" y="241"/>
                  </a:cubicBezTo>
                  <a:cubicBezTo>
                    <a:pt x="78" y="238"/>
                    <a:pt x="80" y="235"/>
                    <a:pt x="83" y="234"/>
                  </a:cubicBezTo>
                  <a:cubicBezTo>
                    <a:pt x="84" y="234"/>
                    <a:pt x="85" y="234"/>
                    <a:pt x="86" y="234"/>
                  </a:cubicBezTo>
                  <a:cubicBezTo>
                    <a:pt x="87" y="233"/>
                    <a:pt x="88" y="232"/>
                    <a:pt x="89" y="232"/>
                  </a:cubicBezTo>
                  <a:cubicBezTo>
                    <a:pt x="90" y="232"/>
                    <a:pt x="91" y="232"/>
                    <a:pt x="92" y="232"/>
                  </a:cubicBezTo>
                  <a:cubicBezTo>
                    <a:pt x="96" y="231"/>
                    <a:pt x="99" y="231"/>
                    <a:pt x="104" y="230"/>
                  </a:cubicBezTo>
                  <a:cubicBezTo>
                    <a:pt x="106" y="229"/>
                    <a:pt x="106" y="228"/>
                    <a:pt x="108" y="227"/>
                  </a:cubicBezTo>
                  <a:cubicBezTo>
                    <a:pt x="109" y="225"/>
                    <a:pt x="111" y="224"/>
                    <a:pt x="112" y="222"/>
                  </a:cubicBezTo>
                  <a:cubicBezTo>
                    <a:pt x="112" y="221"/>
                    <a:pt x="112" y="220"/>
                    <a:pt x="112" y="219"/>
                  </a:cubicBezTo>
                  <a:cubicBezTo>
                    <a:pt x="113" y="218"/>
                    <a:pt x="114" y="217"/>
                    <a:pt x="116" y="217"/>
                  </a:cubicBezTo>
                  <a:cubicBezTo>
                    <a:pt x="117" y="217"/>
                    <a:pt x="118" y="216"/>
                    <a:pt x="119" y="216"/>
                  </a:cubicBezTo>
                  <a:cubicBezTo>
                    <a:pt x="120" y="215"/>
                    <a:pt x="120" y="214"/>
                    <a:pt x="121" y="213"/>
                  </a:cubicBezTo>
                  <a:cubicBezTo>
                    <a:pt x="124" y="210"/>
                    <a:pt x="126" y="208"/>
                    <a:pt x="129" y="205"/>
                  </a:cubicBezTo>
                  <a:cubicBezTo>
                    <a:pt x="132" y="203"/>
                    <a:pt x="132" y="201"/>
                    <a:pt x="134" y="199"/>
                  </a:cubicBezTo>
                  <a:cubicBezTo>
                    <a:pt x="137" y="196"/>
                    <a:pt x="140" y="195"/>
                    <a:pt x="142" y="192"/>
                  </a:cubicBezTo>
                  <a:cubicBezTo>
                    <a:pt x="143" y="190"/>
                    <a:pt x="144" y="189"/>
                    <a:pt x="145" y="188"/>
                  </a:cubicBezTo>
                  <a:cubicBezTo>
                    <a:pt x="146" y="186"/>
                    <a:pt x="148" y="185"/>
                    <a:pt x="150" y="184"/>
                  </a:cubicBezTo>
                  <a:cubicBezTo>
                    <a:pt x="153" y="183"/>
                    <a:pt x="154" y="181"/>
                    <a:pt x="157" y="181"/>
                  </a:cubicBezTo>
                  <a:cubicBezTo>
                    <a:pt x="158" y="181"/>
                    <a:pt x="158" y="181"/>
                    <a:pt x="159" y="181"/>
                  </a:cubicBezTo>
                  <a:cubicBezTo>
                    <a:pt x="160" y="181"/>
                    <a:pt x="161" y="180"/>
                    <a:pt x="161" y="179"/>
                  </a:cubicBezTo>
                  <a:cubicBezTo>
                    <a:pt x="162" y="177"/>
                    <a:pt x="162" y="176"/>
                    <a:pt x="164" y="174"/>
                  </a:cubicBezTo>
                  <a:cubicBezTo>
                    <a:pt x="164" y="173"/>
                    <a:pt x="165" y="173"/>
                    <a:pt x="166" y="172"/>
                  </a:cubicBezTo>
                  <a:cubicBezTo>
                    <a:pt x="168" y="170"/>
                    <a:pt x="169" y="169"/>
                    <a:pt x="170" y="167"/>
                  </a:cubicBezTo>
                  <a:cubicBezTo>
                    <a:pt x="172" y="165"/>
                    <a:pt x="173" y="163"/>
                    <a:pt x="175" y="160"/>
                  </a:cubicBezTo>
                  <a:cubicBezTo>
                    <a:pt x="177" y="157"/>
                    <a:pt x="179" y="157"/>
                    <a:pt x="181" y="155"/>
                  </a:cubicBezTo>
                  <a:cubicBezTo>
                    <a:pt x="187" y="152"/>
                    <a:pt x="190" y="149"/>
                    <a:pt x="195" y="146"/>
                  </a:cubicBezTo>
                  <a:cubicBezTo>
                    <a:pt x="198" y="145"/>
                    <a:pt x="199" y="144"/>
                    <a:pt x="200" y="142"/>
                  </a:cubicBezTo>
                  <a:cubicBezTo>
                    <a:pt x="202" y="139"/>
                    <a:pt x="204" y="137"/>
                    <a:pt x="204" y="134"/>
                  </a:cubicBezTo>
                  <a:cubicBezTo>
                    <a:pt x="204" y="132"/>
                    <a:pt x="204" y="131"/>
                    <a:pt x="203" y="130"/>
                  </a:cubicBezTo>
                  <a:cubicBezTo>
                    <a:pt x="202" y="129"/>
                    <a:pt x="200" y="128"/>
                    <a:pt x="199" y="127"/>
                  </a:cubicBezTo>
                  <a:cubicBezTo>
                    <a:pt x="200" y="127"/>
                    <a:pt x="200" y="126"/>
                    <a:pt x="200" y="126"/>
                  </a:cubicBezTo>
                  <a:cubicBezTo>
                    <a:pt x="201" y="126"/>
                    <a:pt x="202" y="126"/>
                    <a:pt x="203" y="126"/>
                  </a:cubicBezTo>
                  <a:cubicBezTo>
                    <a:pt x="205" y="126"/>
                    <a:pt x="207" y="127"/>
                    <a:pt x="208" y="125"/>
                  </a:cubicBezTo>
                  <a:cubicBezTo>
                    <a:pt x="210" y="125"/>
                    <a:pt x="210" y="123"/>
                    <a:pt x="210" y="122"/>
                  </a:cubicBezTo>
                  <a:cubicBezTo>
                    <a:pt x="211" y="120"/>
                    <a:pt x="212" y="120"/>
                    <a:pt x="214" y="119"/>
                  </a:cubicBezTo>
                  <a:cubicBezTo>
                    <a:pt x="217" y="117"/>
                    <a:pt x="219" y="116"/>
                    <a:pt x="223" y="116"/>
                  </a:cubicBezTo>
                  <a:cubicBezTo>
                    <a:pt x="224" y="116"/>
                    <a:pt x="224" y="115"/>
                    <a:pt x="225" y="115"/>
                  </a:cubicBezTo>
                  <a:cubicBezTo>
                    <a:pt x="233" y="115"/>
                    <a:pt x="233" y="115"/>
                    <a:pt x="233" y="115"/>
                  </a:cubicBezTo>
                  <a:cubicBezTo>
                    <a:pt x="234" y="115"/>
                    <a:pt x="234" y="115"/>
                    <a:pt x="235" y="114"/>
                  </a:cubicBezTo>
                  <a:cubicBezTo>
                    <a:pt x="237" y="114"/>
                    <a:pt x="238" y="114"/>
                    <a:pt x="239" y="113"/>
                  </a:cubicBezTo>
                  <a:cubicBezTo>
                    <a:pt x="244" y="111"/>
                    <a:pt x="246" y="109"/>
                    <a:pt x="250" y="105"/>
                  </a:cubicBezTo>
                  <a:cubicBezTo>
                    <a:pt x="252" y="108"/>
                    <a:pt x="255" y="108"/>
                    <a:pt x="258" y="108"/>
                  </a:cubicBezTo>
                  <a:cubicBezTo>
                    <a:pt x="261" y="108"/>
                    <a:pt x="263" y="107"/>
                    <a:pt x="266" y="107"/>
                  </a:cubicBezTo>
                  <a:cubicBezTo>
                    <a:pt x="269" y="106"/>
                    <a:pt x="270" y="107"/>
                    <a:pt x="273" y="106"/>
                  </a:cubicBezTo>
                  <a:cubicBezTo>
                    <a:pt x="270" y="109"/>
                    <a:pt x="268" y="111"/>
                    <a:pt x="268" y="114"/>
                  </a:cubicBezTo>
                  <a:cubicBezTo>
                    <a:pt x="268" y="117"/>
                    <a:pt x="269" y="118"/>
                    <a:pt x="271" y="120"/>
                  </a:cubicBezTo>
                  <a:cubicBezTo>
                    <a:pt x="272" y="121"/>
                    <a:pt x="273" y="122"/>
                    <a:pt x="274" y="123"/>
                  </a:cubicBezTo>
                  <a:cubicBezTo>
                    <a:pt x="276" y="124"/>
                    <a:pt x="277" y="125"/>
                    <a:pt x="279" y="125"/>
                  </a:cubicBezTo>
                  <a:cubicBezTo>
                    <a:pt x="280" y="125"/>
                    <a:pt x="281" y="124"/>
                    <a:pt x="282" y="123"/>
                  </a:cubicBezTo>
                  <a:cubicBezTo>
                    <a:pt x="285" y="121"/>
                    <a:pt x="286" y="120"/>
                    <a:pt x="288" y="118"/>
                  </a:cubicBezTo>
                  <a:cubicBezTo>
                    <a:pt x="290" y="116"/>
                    <a:pt x="291" y="115"/>
                    <a:pt x="293" y="113"/>
                  </a:cubicBezTo>
                  <a:cubicBezTo>
                    <a:pt x="294" y="111"/>
                    <a:pt x="295" y="109"/>
                    <a:pt x="297" y="109"/>
                  </a:cubicBezTo>
                  <a:cubicBezTo>
                    <a:pt x="298" y="109"/>
                    <a:pt x="298" y="110"/>
                    <a:pt x="299" y="111"/>
                  </a:cubicBezTo>
                  <a:cubicBezTo>
                    <a:pt x="299" y="111"/>
                    <a:pt x="300" y="112"/>
                    <a:pt x="301" y="112"/>
                  </a:cubicBezTo>
                  <a:cubicBezTo>
                    <a:pt x="305" y="113"/>
                    <a:pt x="307" y="114"/>
                    <a:pt x="311" y="115"/>
                  </a:cubicBezTo>
                  <a:cubicBezTo>
                    <a:pt x="313" y="115"/>
                    <a:pt x="315" y="115"/>
                    <a:pt x="317" y="116"/>
                  </a:cubicBezTo>
                  <a:cubicBezTo>
                    <a:pt x="320" y="117"/>
                    <a:pt x="322" y="117"/>
                    <a:pt x="325" y="117"/>
                  </a:cubicBezTo>
                  <a:cubicBezTo>
                    <a:pt x="330" y="117"/>
                    <a:pt x="332" y="117"/>
                    <a:pt x="337" y="117"/>
                  </a:cubicBezTo>
                  <a:cubicBezTo>
                    <a:pt x="340" y="116"/>
                    <a:pt x="341" y="114"/>
                    <a:pt x="344" y="114"/>
                  </a:cubicBezTo>
                  <a:cubicBezTo>
                    <a:pt x="347" y="113"/>
                    <a:pt x="348" y="114"/>
                    <a:pt x="351" y="113"/>
                  </a:cubicBezTo>
                  <a:cubicBezTo>
                    <a:pt x="356" y="113"/>
                    <a:pt x="359" y="113"/>
                    <a:pt x="364" y="112"/>
                  </a:cubicBezTo>
                  <a:cubicBezTo>
                    <a:pt x="367" y="112"/>
                    <a:pt x="368" y="111"/>
                    <a:pt x="370" y="111"/>
                  </a:cubicBezTo>
                  <a:cubicBezTo>
                    <a:pt x="375" y="110"/>
                    <a:pt x="377" y="110"/>
                    <a:pt x="382" y="108"/>
                  </a:cubicBezTo>
                  <a:cubicBezTo>
                    <a:pt x="383" y="107"/>
                    <a:pt x="384" y="107"/>
                    <a:pt x="385" y="106"/>
                  </a:cubicBezTo>
                  <a:cubicBezTo>
                    <a:pt x="387" y="105"/>
                    <a:pt x="389" y="104"/>
                    <a:pt x="391" y="103"/>
                  </a:cubicBezTo>
                  <a:cubicBezTo>
                    <a:pt x="392" y="102"/>
                    <a:pt x="393" y="101"/>
                    <a:pt x="394" y="101"/>
                  </a:cubicBezTo>
                  <a:cubicBezTo>
                    <a:pt x="394" y="101"/>
                    <a:pt x="394" y="101"/>
                    <a:pt x="394" y="101"/>
                  </a:cubicBezTo>
                  <a:cubicBezTo>
                    <a:pt x="394" y="101"/>
                    <a:pt x="394" y="101"/>
                    <a:pt x="394" y="101"/>
                  </a:cubicBezTo>
                  <a:cubicBezTo>
                    <a:pt x="395" y="102"/>
                    <a:pt x="395" y="103"/>
                    <a:pt x="396" y="104"/>
                  </a:cubicBezTo>
                  <a:cubicBezTo>
                    <a:pt x="397" y="105"/>
                    <a:pt x="398" y="105"/>
                    <a:pt x="399" y="106"/>
                  </a:cubicBezTo>
                  <a:cubicBezTo>
                    <a:pt x="400" y="108"/>
                    <a:pt x="399" y="109"/>
                    <a:pt x="400" y="111"/>
                  </a:cubicBezTo>
                  <a:cubicBezTo>
                    <a:pt x="399" y="115"/>
                    <a:pt x="399" y="115"/>
                    <a:pt x="399" y="115"/>
                  </a:cubicBezTo>
                  <a:cubicBezTo>
                    <a:pt x="400" y="118"/>
                    <a:pt x="400" y="119"/>
                    <a:pt x="401" y="122"/>
                  </a:cubicBezTo>
                  <a:cubicBezTo>
                    <a:pt x="401" y="123"/>
                    <a:pt x="401" y="124"/>
                    <a:pt x="402" y="125"/>
                  </a:cubicBezTo>
                  <a:cubicBezTo>
                    <a:pt x="403" y="125"/>
                    <a:pt x="405" y="125"/>
                    <a:pt x="406" y="126"/>
                  </a:cubicBezTo>
                  <a:cubicBezTo>
                    <a:pt x="406" y="126"/>
                    <a:pt x="405" y="127"/>
                    <a:pt x="405" y="127"/>
                  </a:cubicBezTo>
                  <a:cubicBezTo>
                    <a:pt x="405" y="132"/>
                    <a:pt x="405" y="132"/>
                    <a:pt x="405" y="132"/>
                  </a:cubicBezTo>
                  <a:cubicBezTo>
                    <a:pt x="405" y="134"/>
                    <a:pt x="407" y="134"/>
                    <a:pt x="408" y="135"/>
                  </a:cubicBezTo>
                  <a:cubicBezTo>
                    <a:pt x="408" y="137"/>
                    <a:pt x="408" y="138"/>
                    <a:pt x="408" y="139"/>
                  </a:cubicBezTo>
                  <a:cubicBezTo>
                    <a:pt x="408" y="142"/>
                    <a:pt x="409" y="144"/>
                    <a:pt x="409" y="146"/>
                  </a:cubicBezTo>
                  <a:cubicBezTo>
                    <a:pt x="409" y="147"/>
                    <a:pt x="409" y="147"/>
                    <a:pt x="409" y="148"/>
                  </a:cubicBezTo>
                  <a:cubicBezTo>
                    <a:pt x="408" y="149"/>
                    <a:pt x="407" y="151"/>
                    <a:pt x="406" y="151"/>
                  </a:cubicBezTo>
                  <a:cubicBezTo>
                    <a:pt x="406" y="152"/>
                    <a:pt x="405" y="152"/>
                    <a:pt x="405" y="152"/>
                  </a:cubicBezTo>
                  <a:cubicBezTo>
                    <a:pt x="403" y="153"/>
                    <a:pt x="403" y="154"/>
                    <a:pt x="401" y="155"/>
                  </a:cubicBezTo>
                  <a:cubicBezTo>
                    <a:pt x="400" y="154"/>
                    <a:pt x="400" y="154"/>
                    <a:pt x="399" y="153"/>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96"/>
            <p:cNvSpPr>
              <a:spLocks noEditPoints="1"/>
            </p:cNvSpPr>
            <p:nvPr/>
          </p:nvSpPr>
          <p:spPr bwMode="auto">
            <a:xfrm>
              <a:off x="1612900" y="3398838"/>
              <a:ext cx="471488" cy="381000"/>
            </a:xfrm>
            <a:custGeom>
              <a:avLst/>
              <a:gdLst/>
              <a:ahLst/>
              <a:cxnLst>
                <a:cxn ang="0">
                  <a:pos x="120" y="49"/>
                </a:cxn>
                <a:cxn ang="0">
                  <a:pos x="124" y="47"/>
                </a:cxn>
                <a:cxn ang="0">
                  <a:pos x="116" y="51"/>
                </a:cxn>
                <a:cxn ang="0">
                  <a:pos x="115" y="61"/>
                </a:cxn>
                <a:cxn ang="0">
                  <a:pos x="70" y="77"/>
                </a:cxn>
                <a:cxn ang="0">
                  <a:pos x="70" y="77"/>
                </a:cxn>
                <a:cxn ang="0">
                  <a:pos x="92" y="73"/>
                </a:cxn>
                <a:cxn ang="0">
                  <a:pos x="107" y="61"/>
                </a:cxn>
                <a:cxn ang="0">
                  <a:pos x="121" y="82"/>
                </a:cxn>
                <a:cxn ang="0">
                  <a:pos x="150" y="78"/>
                </a:cxn>
                <a:cxn ang="0">
                  <a:pos x="175" y="78"/>
                </a:cxn>
                <a:cxn ang="0">
                  <a:pos x="182" y="53"/>
                </a:cxn>
                <a:cxn ang="0">
                  <a:pos x="198" y="38"/>
                </a:cxn>
                <a:cxn ang="0">
                  <a:pos x="223" y="26"/>
                </a:cxn>
                <a:cxn ang="0">
                  <a:pos x="240" y="24"/>
                </a:cxn>
                <a:cxn ang="0">
                  <a:pos x="250" y="29"/>
                </a:cxn>
                <a:cxn ang="0">
                  <a:pos x="261" y="39"/>
                </a:cxn>
                <a:cxn ang="0">
                  <a:pos x="282" y="46"/>
                </a:cxn>
                <a:cxn ang="0">
                  <a:pos x="292" y="57"/>
                </a:cxn>
                <a:cxn ang="0">
                  <a:pos x="291" y="75"/>
                </a:cxn>
                <a:cxn ang="0">
                  <a:pos x="300" y="84"/>
                </a:cxn>
                <a:cxn ang="0">
                  <a:pos x="306" y="100"/>
                </a:cxn>
                <a:cxn ang="0">
                  <a:pos x="284" y="115"/>
                </a:cxn>
                <a:cxn ang="0">
                  <a:pos x="255" y="145"/>
                </a:cxn>
                <a:cxn ang="0">
                  <a:pos x="240" y="174"/>
                </a:cxn>
                <a:cxn ang="0">
                  <a:pos x="233" y="168"/>
                </a:cxn>
                <a:cxn ang="0">
                  <a:pos x="220" y="152"/>
                </a:cxn>
                <a:cxn ang="0">
                  <a:pos x="206" y="143"/>
                </a:cxn>
                <a:cxn ang="0">
                  <a:pos x="168" y="148"/>
                </a:cxn>
                <a:cxn ang="0">
                  <a:pos x="150" y="158"/>
                </a:cxn>
                <a:cxn ang="0">
                  <a:pos x="138" y="173"/>
                </a:cxn>
                <a:cxn ang="0">
                  <a:pos x="134" y="190"/>
                </a:cxn>
                <a:cxn ang="0">
                  <a:pos x="126" y="202"/>
                </a:cxn>
                <a:cxn ang="0">
                  <a:pos x="113" y="214"/>
                </a:cxn>
                <a:cxn ang="0">
                  <a:pos x="112" y="229"/>
                </a:cxn>
                <a:cxn ang="0">
                  <a:pos x="111" y="245"/>
                </a:cxn>
                <a:cxn ang="0">
                  <a:pos x="105" y="243"/>
                </a:cxn>
                <a:cxn ang="0">
                  <a:pos x="86" y="246"/>
                </a:cxn>
                <a:cxn ang="0">
                  <a:pos x="71" y="243"/>
                </a:cxn>
                <a:cxn ang="0">
                  <a:pos x="64" y="223"/>
                </a:cxn>
                <a:cxn ang="0">
                  <a:pos x="55" y="218"/>
                </a:cxn>
                <a:cxn ang="0">
                  <a:pos x="50" y="205"/>
                </a:cxn>
                <a:cxn ang="0">
                  <a:pos x="52" y="196"/>
                </a:cxn>
                <a:cxn ang="0">
                  <a:pos x="50" y="189"/>
                </a:cxn>
                <a:cxn ang="0">
                  <a:pos x="58" y="180"/>
                </a:cxn>
                <a:cxn ang="0">
                  <a:pos x="53" y="174"/>
                </a:cxn>
                <a:cxn ang="0">
                  <a:pos x="42" y="170"/>
                </a:cxn>
                <a:cxn ang="0">
                  <a:pos x="43" y="155"/>
                </a:cxn>
                <a:cxn ang="0">
                  <a:pos x="24" y="154"/>
                </a:cxn>
                <a:cxn ang="0">
                  <a:pos x="11" y="160"/>
                </a:cxn>
                <a:cxn ang="0">
                  <a:pos x="23" y="150"/>
                </a:cxn>
                <a:cxn ang="0">
                  <a:pos x="44" y="137"/>
                </a:cxn>
                <a:cxn ang="0">
                  <a:pos x="70" y="118"/>
                </a:cxn>
                <a:cxn ang="0">
                  <a:pos x="75" y="96"/>
                </a:cxn>
                <a:cxn ang="0">
                  <a:pos x="245" y="10"/>
                </a:cxn>
                <a:cxn ang="0">
                  <a:pos x="254" y="13"/>
                </a:cxn>
                <a:cxn ang="0">
                  <a:pos x="259" y="18"/>
                </a:cxn>
                <a:cxn ang="0">
                  <a:pos x="262" y="2"/>
                </a:cxn>
                <a:cxn ang="0">
                  <a:pos x="254" y="2"/>
                </a:cxn>
              </a:cxnLst>
              <a:rect l="0" t="0" r="r" b="b"/>
              <a:pathLst>
                <a:path w="306" h="248">
                  <a:moveTo>
                    <a:pt x="123" y="45"/>
                  </a:moveTo>
                  <a:cubicBezTo>
                    <a:pt x="119" y="45"/>
                    <a:pt x="119" y="45"/>
                    <a:pt x="119" y="45"/>
                  </a:cubicBezTo>
                  <a:cubicBezTo>
                    <a:pt x="120" y="46"/>
                    <a:pt x="119" y="46"/>
                    <a:pt x="119" y="47"/>
                  </a:cubicBezTo>
                  <a:cubicBezTo>
                    <a:pt x="119" y="48"/>
                    <a:pt x="120" y="48"/>
                    <a:pt x="120" y="49"/>
                  </a:cubicBezTo>
                  <a:cubicBezTo>
                    <a:pt x="121" y="49"/>
                    <a:pt x="121" y="50"/>
                    <a:pt x="121" y="50"/>
                  </a:cubicBezTo>
                  <a:cubicBezTo>
                    <a:pt x="124" y="50"/>
                    <a:pt x="124" y="50"/>
                    <a:pt x="124" y="50"/>
                  </a:cubicBezTo>
                  <a:cubicBezTo>
                    <a:pt x="124" y="49"/>
                    <a:pt x="124" y="48"/>
                    <a:pt x="124" y="48"/>
                  </a:cubicBezTo>
                  <a:cubicBezTo>
                    <a:pt x="124" y="47"/>
                    <a:pt x="124" y="47"/>
                    <a:pt x="124" y="47"/>
                  </a:cubicBezTo>
                  <a:cubicBezTo>
                    <a:pt x="123" y="46"/>
                    <a:pt x="123" y="46"/>
                    <a:pt x="123" y="45"/>
                  </a:cubicBezTo>
                  <a:close/>
                  <a:moveTo>
                    <a:pt x="119" y="52"/>
                  </a:moveTo>
                  <a:cubicBezTo>
                    <a:pt x="119" y="51"/>
                    <a:pt x="119" y="51"/>
                    <a:pt x="119" y="50"/>
                  </a:cubicBezTo>
                  <a:cubicBezTo>
                    <a:pt x="118" y="51"/>
                    <a:pt x="117" y="51"/>
                    <a:pt x="116" y="51"/>
                  </a:cubicBezTo>
                  <a:cubicBezTo>
                    <a:pt x="115" y="51"/>
                    <a:pt x="114" y="51"/>
                    <a:pt x="114" y="52"/>
                  </a:cubicBezTo>
                  <a:cubicBezTo>
                    <a:pt x="114" y="53"/>
                    <a:pt x="116" y="54"/>
                    <a:pt x="116" y="55"/>
                  </a:cubicBezTo>
                  <a:cubicBezTo>
                    <a:pt x="116" y="56"/>
                    <a:pt x="114" y="56"/>
                    <a:pt x="114" y="57"/>
                  </a:cubicBezTo>
                  <a:cubicBezTo>
                    <a:pt x="114" y="59"/>
                    <a:pt x="114" y="59"/>
                    <a:pt x="115" y="61"/>
                  </a:cubicBezTo>
                  <a:cubicBezTo>
                    <a:pt x="117" y="60"/>
                    <a:pt x="118" y="59"/>
                    <a:pt x="119" y="57"/>
                  </a:cubicBezTo>
                  <a:cubicBezTo>
                    <a:pt x="120" y="56"/>
                    <a:pt x="121" y="56"/>
                    <a:pt x="122" y="54"/>
                  </a:cubicBezTo>
                  <a:cubicBezTo>
                    <a:pt x="121" y="54"/>
                    <a:pt x="120" y="53"/>
                    <a:pt x="119" y="52"/>
                  </a:cubicBezTo>
                  <a:close/>
                  <a:moveTo>
                    <a:pt x="70" y="77"/>
                  </a:moveTo>
                  <a:cubicBezTo>
                    <a:pt x="69" y="77"/>
                    <a:pt x="68" y="77"/>
                    <a:pt x="67" y="77"/>
                  </a:cubicBezTo>
                  <a:cubicBezTo>
                    <a:pt x="65" y="79"/>
                    <a:pt x="65" y="81"/>
                    <a:pt x="64" y="82"/>
                  </a:cubicBezTo>
                  <a:cubicBezTo>
                    <a:pt x="66" y="83"/>
                    <a:pt x="67" y="82"/>
                    <a:pt x="70" y="82"/>
                  </a:cubicBezTo>
                  <a:cubicBezTo>
                    <a:pt x="70" y="80"/>
                    <a:pt x="70" y="79"/>
                    <a:pt x="70" y="77"/>
                  </a:cubicBezTo>
                  <a:close/>
                  <a:moveTo>
                    <a:pt x="75" y="96"/>
                  </a:moveTo>
                  <a:cubicBezTo>
                    <a:pt x="75" y="93"/>
                    <a:pt x="78" y="93"/>
                    <a:pt x="80" y="92"/>
                  </a:cubicBezTo>
                  <a:cubicBezTo>
                    <a:pt x="82" y="90"/>
                    <a:pt x="82" y="88"/>
                    <a:pt x="82" y="85"/>
                  </a:cubicBezTo>
                  <a:cubicBezTo>
                    <a:pt x="84" y="79"/>
                    <a:pt x="88" y="78"/>
                    <a:pt x="92" y="73"/>
                  </a:cubicBezTo>
                  <a:cubicBezTo>
                    <a:pt x="96" y="69"/>
                    <a:pt x="102" y="71"/>
                    <a:pt x="104" y="66"/>
                  </a:cubicBezTo>
                  <a:cubicBezTo>
                    <a:pt x="105" y="64"/>
                    <a:pt x="104" y="63"/>
                    <a:pt x="105" y="61"/>
                  </a:cubicBezTo>
                  <a:cubicBezTo>
                    <a:pt x="105" y="61"/>
                    <a:pt x="105" y="60"/>
                    <a:pt x="105" y="60"/>
                  </a:cubicBezTo>
                  <a:cubicBezTo>
                    <a:pt x="106" y="59"/>
                    <a:pt x="107" y="61"/>
                    <a:pt x="107" y="61"/>
                  </a:cubicBezTo>
                  <a:cubicBezTo>
                    <a:pt x="109" y="62"/>
                    <a:pt x="110" y="62"/>
                    <a:pt x="111" y="63"/>
                  </a:cubicBezTo>
                  <a:cubicBezTo>
                    <a:pt x="112" y="64"/>
                    <a:pt x="112" y="66"/>
                    <a:pt x="113" y="67"/>
                  </a:cubicBezTo>
                  <a:cubicBezTo>
                    <a:pt x="115" y="71"/>
                    <a:pt x="115" y="73"/>
                    <a:pt x="117" y="77"/>
                  </a:cubicBezTo>
                  <a:cubicBezTo>
                    <a:pt x="118" y="79"/>
                    <a:pt x="119" y="80"/>
                    <a:pt x="121" y="82"/>
                  </a:cubicBezTo>
                  <a:cubicBezTo>
                    <a:pt x="122" y="83"/>
                    <a:pt x="123" y="84"/>
                    <a:pt x="125" y="84"/>
                  </a:cubicBezTo>
                  <a:cubicBezTo>
                    <a:pt x="130" y="86"/>
                    <a:pt x="134" y="86"/>
                    <a:pt x="138" y="83"/>
                  </a:cubicBezTo>
                  <a:cubicBezTo>
                    <a:pt x="140" y="82"/>
                    <a:pt x="141" y="80"/>
                    <a:pt x="144" y="80"/>
                  </a:cubicBezTo>
                  <a:cubicBezTo>
                    <a:pt x="146" y="79"/>
                    <a:pt x="148" y="78"/>
                    <a:pt x="150" y="78"/>
                  </a:cubicBezTo>
                  <a:cubicBezTo>
                    <a:pt x="156" y="78"/>
                    <a:pt x="156" y="78"/>
                    <a:pt x="156" y="78"/>
                  </a:cubicBezTo>
                  <a:cubicBezTo>
                    <a:pt x="160" y="78"/>
                    <a:pt x="161" y="80"/>
                    <a:pt x="165" y="80"/>
                  </a:cubicBezTo>
                  <a:cubicBezTo>
                    <a:pt x="167" y="80"/>
                    <a:pt x="168" y="79"/>
                    <a:pt x="170" y="79"/>
                  </a:cubicBezTo>
                  <a:cubicBezTo>
                    <a:pt x="172" y="78"/>
                    <a:pt x="173" y="79"/>
                    <a:pt x="175" y="78"/>
                  </a:cubicBezTo>
                  <a:cubicBezTo>
                    <a:pt x="176" y="78"/>
                    <a:pt x="176" y="77"/>
                    <a:pt x="177" y="76"/>
                  </a:cubicBezTo>
                  <a:cubicBezTo>
                    <a:pt x="178" y="76"/>
                    <a:pt x="179" y="75"/>
                    <a:pt x="180" y="74"/>
                  </a:cubicBezTo>
                  <a:cubicBezTo>
                    <a:pt x="183" y="70"/>
                    <a:pt x="183" y="67"/>
                    <a:pt x="183" y="62"/>
                  </a:cubicBezTo>
                  <a:cubicBezTo>
                    <a:pt x="183" y="58"/>
                    <a:pt x="182" y="57"/>
                    <a:pt x="182" y="53"/>
                  </a:cubicBezTo>
                  <a:cubicBezTo>
                    <a:pt x="182" y="51"/>
                    <a:pt x="183" y="50"/>
                    <a:pt x="184" y="48"/>
                  </a:cubicBezTo>
                  <a:cubicBezTo>
                    <a:pt x="185" y="46"/>
                    <a:pt x="186" y="44"/>
                    <a:pt x="189" y="43"/>
                  </a:cubicBezTo>
                  <a:cubicBezTo>
                    <a:pt x="191" y="42"/>
                    <a:pt x="192" y="42"/>
                    <a:pt x="194" y="41"/>
                  </a:cubicBezTo>
                  <a:cubicBezTo>
                    <a:pt x="196" y="40"/>
                    <a:pt x="196" y="39"/>
                    <a:pt x="198" y="38"/>
                  </a:cubicBezTo>
                  <a:cubicBezTo>
                    <a:pt x="199" y="37"/>
                    <a:pt x="200" y="36"/>
                    <a:pt x="202" y="35"/>
                  </a:cubicBezTo>
                  <a:cubicBezTo>
                    <a:pt x="205" y="34"/>
                    <a:pt x="208" y="34"/>
                    <a:pt x="212" y="32"/>
                  </a:cubicBezTo>
                  <a:cubicBezTo>
                    <a:pt x="214" y="31"/>
                    <a:pt x="213" y="29"/>
                    <a:pt x="213" y="26"/>
                  </a:cubicBezTo>
                  <a:cubicBezTo>
                    <a:pt x="223" y="26"/>
                    <a:pt x="223" y="26"/>
                    <a:pt x="223" y="26"/>
                  </a:cubicBezTo>
                  <a:cubicBezTo>
                    <a:pt x="226" y="26"/>
                    <a:pt x="227" y="27"/>
                    <a:pt x="230" y="27"/>
                  </a:cubicBezTo>
                  <a:cubicBezTo>
                    <a:pt x="233" y="27"/>
                    <a:pt x="234" y="27"/>
                    <a:pt x="236" y="26"/>
                  </a:cubicBezTo>
                  <a:cubicBezTo>
                    <a:pt x="237" y="25"/>
                    <a:pt x="237" y="24"/>
                    <a:pt x="239" y="24"/>
                  </a:cubicBezTo>
                  <a:cubicBezTo>
                    <a:pt x="240" y="24"/>
                    <a:pt x="240" y="24"/>
                    <a:pt x="240" y="24"/>
                  </a:cubicBezTo>
                  <a:cubicBezTo>
                    <a:pt x="240" y="26"/>
                    <a:pt x="241" y="28"/>
                    <a:pt x="240" y="30"/>
                  </a:cubicBezTo>
                  <a:cubicBezTo>
                    <a:pt x="243" y="30"/>
                    <a:pt x="244" y="31"/>
                    <a:pt x="246" y="31"/>
                  </a:cubicBezTo>
                  <a:cubicBezTo>
                    <a:pt x="248" y="31"/>
                    <a:pt x="248" y="30"/>
                    <a:pt x="249" y="29"/>
                  </a:cubicBezTo>
                  <a:cubicBezTo>
                    <a:pt x="249" y="29"/>
                    <a:pt x="249" y="29"/>
                    <a:pt x="250" y="29"/>
                  </a:cubicBezTo>
                  <a:cubicBezTo>
                    <a:pt x="250" y="30"/>
                    <a:pt x="250" y="31"/>
                    <a:pt x="251" y="31"/>
                  </a:cubicBezTo>
                  <a:cubicBezTo>
                    <a:pt x="251" y="32"/>
                    <a:pt x="251" y="33"/>
                    <a:pt x="251" y="34"/>
                  </a:cubicBezTo>
                  <a:cubicBezTo>
                    <a:pt x="252" y="35"/>
                    <a:pt x="253" y="34"/>
                    <a:pt x="254" y="35"/>
                  </a:cubicBezTo>
                  <a:cubicBezTo>
                    <a:pt x="257" y="36"/>
                    <a:pt x="259" y="36"/>
                    <a:pt x="261" y="39"/>
                  </a:cubicBezTo>
                  <a:cubicBezTo>
                    <a:pt x="263" y="41"/>
                    <a:pt x="266" y="42"/>
                    <a:pt x="269" y="42"/>
                  </a:cubicBezTo>
                  <a:cubicBezTo>
                    <a:pt x="272" y="43"/>
                    <a:pt x="273" y="47"/>
                    <a:pt x="277" y="47"/>
                  </a:cubicBezTo>
                  <a:cubicBezTo>
                    <a:pt x="278" y="47"/>
                    <a:pt x="279" y="47"/>
                    <a:pt x="281" y="47"/>
                  </a:cubicBezTo>
                  <a:cubicBezTo>
                    <a:pt x="281" y="46"/>
                    <a:pt x="281" y="46"/>
                    <a:pt x="282" y="46"/>
                  </a:cubicBezTo>
                  <a:cubicBezTo>
                    <a:pt x="292" y="46"/>
                    <a:pt x="292" y="46"/>
                    <a:pt x="292" y="46"/>
                  </a:cubicBezTo>
                  <a:cubicBezTo>
                    <a:pt x="292" y="47"/>
                    <a:pt x="292" y="47"/>
                    <a:pt x="293" y="48"/>
                  </a:cubicBezTo>
                  <a:cubicBezTo>
                    <a:pt x="293" y="49"/>
                    <a:pt x="292" y="50"/>
                    <a:pt x="292" y="51"/>
                  </a:cubicBezTo>
                  <a:cubicBezTo>
                    <a:pt x="292" y="53"/>
                    <a:pt x="292" y="55"/>
                    <a:pt x="292" y="57"/>
                  </a:cubicBezTo>
                  <a:cubicBezTo>
                    <a:pt x="292" y="58"/>
                    <a:pt x="293" y="58"/>
                    <a:pt x="293" y="59"/>
                  </a:cubicBezTo>
                  <a:cubicBezTo>
                    <a:pt x="293" y="61"/>
                    <a:pt x="292" y="62"/>
                    <a:pt x="292" y="64"/>
                  </a:cubicBezTo>
                  <a:cubicBezTo>
                    <a:pt x="292" y="66"/>
                    <a:pt x="292" y="67"/>
                    <a:pt x="292" y="69"/>
                  </a:cubicBezTo>
                  <a:cubicBezTo>
                    <a:pt x="292" y="72"/>
                    <a:pt x="291" y="73"/>
                    <a:pt x="291" y="75"/>
                  </a:cubicBezTo>
                  <a:cubicBezTo>
                    <a:pt x="291" y="77"/>
                    <a:pt x="291" y="79"/>
                    <a:pt x="293" y="79"/>
                  </a:cubicBezTo>
                  <a:cubicBezTo>
                    <a:pt x="294" y="79"/>
                    <a:pt x="295" y="78"/>
                    <a:pt x="297" y="78"/>
                  </a:cubicBezTo>
                  <a:cubicBezTo>
                    <a:pt x="298" y="78"/>
                    <a:pt x="298" y="80"/>
                    <a:pt x="299" y="82"/>
                  </a:cubicBezTo>
                  <a:cubicBezTo>
                    <a:pt x="299" y="83"/>
                    <a:pt x="300" y="83"/>
                    <a:pt x="300" y="84"/>
                  </a:cubicBezTo>
                  <a:cubicBezTo>
                    <a:pt x="301" y="85"/>
                    <a:pt x="302" y="85"/>
                    <a:pt x="302" y="86"/>
                  </a:cubicBezTo>
                  <a:cubicBezTo>
                    <a:pt x="302" y="91"/>
                    <a:pt x="296" y="92"/>
                    <a:pt x="296" y="96"/>
                  </a:cubicBezTo>
                  <a:cubicBezTo>
                    <a:pt x="296" y="98"/>
                    <a:pt x="299" y="98"/>
                    <a:pt x="300" y="98"/>
                  </a:cubicBezTo>
                  <a:cubicBezTo>
                    <a:pt x="303" y="99"/>
                    <a:pt x="304" y="99"/>
                    <a:pt x="306" y="100"/>
                  </a:cubicBezTo>
                  <a:cubicBezTo>
                    <a:pt x="304" y="102"/>
                    <a:pt x="303" y="102"/>
                    <a:pt x="300" y="104"/>
                  </a:cubicBezTo>
                  <a:cubicBezTo>
                    <a:pt x="300" y="104"/>
                    <a:pt x="300" y="105"/>
                    <a:pt x="299" y="105"/>
                  </a:cubicBezTo>
                  <a:cubicBezTo>
                    <a:pt x="295" y="108"/>
                    <a:pt x="293" y="110"/>
                    <a:pt x="288" y="113"/>
                  </a:cubicBezTo>
                  <a:cubicBezTo>
                    <a:pt x="287" y="114"/>
                    <a:pt x="286" y="114"/>
                    <a:pt x="284" y="115"/>
                  </a:cubicBezTo>
                  <a:cubicBezTo>
                    <a:pt x="282" y="117"/>
                    <a:pt x="282" y="118"/>
                    <a:pt x="280" y="120"/>
                  </a:cubicBezTo>
                  <a:cubicBezTo>
                    <a:pt x="277" y="123"/>
                    <a:pt x="274" y="123"/>
                    <a:pt x="271" y="126"/>
                  </a:cubicBezTo>
                  <a:cubicBezTo>
                    <a:pt x="268" y="129"/>
                    <a:pt x="267" y="131"/>
                    <a:pt x="263" y="133"/>
                  </a:cubicBezTo>
                  <a:cubicBezTo>
                    <a:pt x="259" y="136"/>
                    <a:pt x="258" y="140"/>
                    <a:pt x="255" y="145"/>
                  </a:cubicBezTo>
                  <a:cubicBezTo>
                    <a:pt x="253" y="148"/>
                    <a:pt x="251" y="150"/>
                    <a:pt x="250" y="154"/>
                  </a:cubicBezTo>
                  <a:cubicBezTo>
                    <a:pt x="249" y="156"/>
                    <a:pt x="249" y="157"/>
                    <a:pt x="248" y="159"/>
                  </a:cubicBezTo>
                  <a:cubicBezTo>
                    <a:pt x="246" y="167"/>
                    <a:pt x="244" y="171"/>
                    <a:pt x="243" y="179"/>
                  </a:cubicBezTo>
                  <a:cubicBezTo>
                    <a:pt x="241" y="177"/>
                    <a:pt x="241" y="176"/>
                    <a:pt x="240" y="174"/>
                  </a:cubicBezTo>
                  <a:cubicBezTo>
                    <a:pt x="239" y="173"/>
                    <a:pt x="239" y="172"/>
                    <a:pt x="238" y="172"/>
                  </a:cubicBezTo>
                  <a:cubicBezTo>
                    <a:pt x="237" y="171"/>
                    <a:pt x="236" y="172"/>
                    <a:pt x="235" y="171"/>
                  </a:cubicBezTo>
                  <a:cubicBezTo>
                    <a:pt x="234" y="171"/>
                    <a:pt x="235" y="170"/>
                    <a:pt x="234" y="169"/>
                  </a:cubicBezTo>
                  <a:cubicBezTo>
                    <a:pt x="234" y="169"/>
                    <a:pt x="233" y="169"/>
                    <a:pt x="233" y="168"/>
                  </a:cubicBezTo>
                  <a:cubicBezTo>
                    <a:pt x="232" y="167"/>
                    <a:pt x="232" y="166"/>
                    <a:pt x="232" y="166"/>
                  </a:cubicBezTo>
                  <a:cubicBezTo>
                    <a:pt x="230" y="163"/>
                    <a:pt x="227" y="162"/>
                    <a:pt x="226" y="158"/>
                  </a:cubicBezTo>
                  <a:cubicBezTo>
                    <a:pt x="226" y="158"/>
                    <a:pt x="226" y="157"/>
                    <a:pt x="226" y="156"/>
                  </a:cubicBezTo>
                  <a:cubicBezTo>
                    <a:pt x="225" y="154"/>
                    <a:pt x="222" y="153"/>
                    <a:pt x="220" y="152"/>
                  </a:cubicBezTo>
                  <a:cubicBezTo>
                    <a:pt x="219" y="152"/>
                    <a:pt x="217" y="152"/>
                    <a:pt x="216" y="150"/>
                  </a:cubicBezTo>
                  <a:cubicBezTo>
                    <a:pt x="215" y="149"/>
                    <a:pt x="216" y="148"/>
                    <a:pt x="215" y="147"/>
                  </a:cubicBezTo>
                  <a:cubicBezTo>
                    <a:pt x="213" y="145"/>
                    <a:pt x="211" y="145"/>
                    <a:pt x="208" y="144"/>
                  </a:cubicBezTo>
                  <a:cubicBezTo>
                    <a:pt x="208" y="144"/>
                    <a:pt x="207" y="143"/>
                    <a:pt x="206" y="143"/>
                  </a:cubicBezTo>
                  <a:cubicBezTo>
                    <a:pt x="204" y="142"/>
                    <a:pt x="203" y="142"/>
                    <a:pt x="201" y="141"/>
                  </a:cubicBezTo>
                  <a:cubicBezTo>
                    <a:pt x="196" y="140"/>
                    <a:pt x="193" y="140"/>
                    <a:pt x="188" y="140"/>
                  </a:cubicBezTo>
                  <a:cubicBezTo>
                    <a:pt x="184" y="140"/>
                    <a:pt x="181" y="139"/>
                    <a:pt x="178" y="141"/>
                  </a:cubicBezTo>
                  <a:cubicBezTo>
                    <a:pt x="173" y="143"/>
                    <a:pt x="172" y="146"/>
                    <a:pt x="168" y="148"/>
                  </a:cubicBezTo>
                  <a:cubicBezTo>
                    <a:pt x="166" y="148"/>
                    <a:pt x="165" y="149"/>
                    <a:pt x="163" y="150"/>
                  </a:cubicBezTo>
                  <a:cubicBezTo>
                    <a:pt x="161" y="150"/>
                    <a:pt x="160" y="150"/>
                    <a:pt x="158" y="151"/>
                  </a:cubicBezTo>
                  <a:cubicBezTo>
                    <a:pt x="156" y="152"/>
                    <a:pt x="154" y="153"/>
                    <a:pt x="153" y="154"/>
                  </a:cubicBezTo>
                  <a:cubicBezTo>
                    <a:pt x="151" y="156"/>
                    <a:pt x="151" y="157"/>
                    <a:pt x="150" y="158"/>
                  </a:cubicBezTo>
                  <a:cubicBezTo>
                    <a:pt x="149" y="159"/>
                    <a:pt x="149" y="161"/>
                    <a:pt x="148" y="161"/>
                  </a:cubicBezTo>
                  <a:cubicBezTo>
                    <a:pt x="146" y="161"/>
                    <a:pt x="146" y="159"/>
                    <a:pt x="144" y="159"/>
                  </a:cubicBezTo>
                  <a:cubicBezTo>
                    <a:pt x="143" y="159"/>
                    <a:pt x="143" y="160"/>
                    <a:pt x="142" y="160"/>
                  </a:cubicBezTo>
                  <a:cubicBezTo>
                    <a:pt x="142" y="165"/>
                    <a:pt x="138" y="167"/>
                    <a:pt x="138" y="173"/>
                  </a:cubicBezTo>
                  <a:cubicBezTo>
                    <a:pt x="138" y="176"/>
                    <a:pt x="140" y="178"/>
                    <a:pt x="140" y="181"/>
                  </a:cubicBezTo>
                  <a:cubicBezTo>
                    <a:pt x="140" y="183"/>
                    <a:pt x="138" y="184"/>
                    <a:pt x="137" y="186"/>
                  </a:cubicBezTo>
                  <a:cubicBezTo>
                    <a:pt x="137" y="187"/>
                    <a:pt x="137" y="188"/>
                    <a:pt x="136" y="189"/>
                  </a:cubicBezTo>
                  <a:cubicBezTo>
                    <a:pt x="136" y="190"/>
                    <a:pt x="135" y="190"/>
                    <a:pt x="134" y="190"/>
                  </a:cubicBezTo>
                  <a:cubicBezTo>
                    <a:pt x="134" y="190"/>
                    <a:pt x="133" y="189"/>
                    <a:pt x="133" y="188"/>
                  </a:cubicBezTo>
                  <a:cubicBezTo>
                    <a:pt x="132" y="192"/>
                    <a:pt x="130" y="195"/>
                    <a:pt x="128" y="198"/>
                  </a:cubicBezTo>
                  <a:cubicBezTo>
                    <a:pt x="128" y="199"/>
                    <a:pt x="128" y="200"/>
                    <a:pt x="127" y="201"/>
                  </a:cubicBezTo>
                  <a:cubicBezTo>
                    <a:pt x="127" y="201"/>
                    <a:pt x="126" y="201"/>
                    <a:pt x="126" y="202"/>
                  </a:cubicBezTo>
                  <a:cubicBezTo>
                    <a:pt x="123" y="204"/>
                    <a:pt x="122" y="206"/>
                    <a:pt x="120" y="209"/>
                  </a:cubicBezTo>
                  <a:cubicBezTo>
                    <a:pt x="119" y="208"/>
                    <a:pt x="118" y="207"/>
                    <a:pt x="117" y="207"/>
                  </a:cubicBezTo>
                  <a:cubicBezTo>
                    <a:pt x="116" y="207"/>
                    <a:pt x="115" y="208"/>
                    <a:pt x="115" y="209"/>
                  </a:cubicBezTo>
                  <a:cubicBezTo>
                    <a:pt x="114" y="211"/>
                    <a:pt x="113" y="212"/>
                    <a:pt x="113" y="214"/>
                  </a:cubicBezTo>
                  <a:cubicBezTo>
                    <a:pt x="112" y="215"/>
                    <a:pt x="112" y="216"/>
                    <a:pt x="112" y="218"/>
                  </a:cubicBezTo>
                  <a:cubicBezTo>
                    <a:pt x="112" y="219"/>
                    <a:pt x="111" y="220"/>
                    <a:pt x="111" y="222"/>
                  </a:cubicBezTo>
                  <a:cubicBezTo>
                    <a:pt x="111" y="224"/>
                    <a:pt x="112" y="225"/>
                    <a:pt x="112" y="227"/>
                  </a:cubicBezTo>
                  <a:cubicBezTo>
                    <a:pt x="112" y="228"/>
                    <a:pt x="112" y="228"/>
                    <a:pt x="112" y="229"/>
                  </a:cubicBezTo>
                  <a:cubicBezTo>
                    <a:pt x="110" y="229"/>
                    <a:pt x="109" y="229"/>
                    <a:pt x="107" y="229"/>
                  </a:cubicBezTo>
                  <a:cubicBezTo>
                    <a:pt x="107" y="232"/>
                    <a:pt x="107" y="234"/>
                    <a:pt x="107" y="236"/>
                  </a:cubicBezTo>
                  <a:cubicBezTo>
                    <a:pt x="107" y="239"/>
                    <a:pt x="110" y="239"/>
                    <a:pt x="111" y="241"/>
                  </a:cubicBezTo>
                  <a:cubicBezTo>
                    <a:pt x="111" y="242"/>
                    <a:pt x="111" y="243"/>
                    <a:pt x="111" y="245"/>
                  </a:cubicBezTo>
                  <a:cubicBezTo>
                    <a:pt x="112" y="246"/>
                    <a:pt x="112" y="246"/>
                    <a:pt x="112" y="247"/>
                  </a:cubicBezTo>
                  <a:cubicBezTo>
                    <a:pt x="112" y="248"/>
                    <a:pt x="112" y="248"/>
                    <a:pt x="112" y="248"/>
                  </a:cubicBezTo>
                  <a:cubicBezTo>
                    <a:pt x="110" y="248"/>
                    <a:pt x="109" y="247"/>
                    <a:pt x="108" y="246"/>
                  </a:cubicBezTo>
                  <a:cubicBezTo>
                    <a:pt x="107" y="245"/>
                    <a:pt x="107" y="243"/>
                    <a:pt x="105" y="243"/>
                  </a:cubicBezTo>
                  <a:cubicBezTo>
                    <a:pt x="104" y="242"/>
                    <a:pt x="102" y="241"/>
                    <a:pt x="100" y="241"/>
                  </a:cubicBezTo>
                  <a:cubicBezTo>
                    <a:pt x="96" y="241"/>
                    <a:pt x="94" y="242"/>
                    <a:pt x="90" y="244"/>
                  </a:cubicBezTo>
                  <a:cubicBezTo>
                    <a:pt x="89" y="245"/>
                    <a:pt x="88" y="246"/>
                    <a:pt x="87" y="246"/>
                  </a:cubicBezTo>
                  <a:cubicBezTo>
                    <a:pt x="86" y="246"/>
                    <a:pt x="86" y="246"/>
                    <a:pt x="86" y="246"/>
                  </a:cubicBezTo>
                  <a:cubicBezTo>
                    <a:pt x="83" y="245"/>
                    <a:pt x="83" y="244"/>
                    <a:pt x="81" y="242"/>
                  </a:cubicBezTo>
                  <a:cubicBezTo>
                    <a:pt x="81" y="242"/>
                    <a:pt x="80" y="242"/>
                    <a:pt x="80" y="242"/>
                  </a:cubicBezTo>
                  <a:cubicBezTo>
                    <a:pt x="79" y="241"/>
                    <a:pt x="79" y="239"/>
                    <a:pt x="78" y="239"/>
                  </a:cubicBezTo>
                  <a:cubicBezTo>
                    <a:pt x="75" y="239"/>
                    <a:pt x="74" y="243"/>
                    <a:pt x="71" y="243"/>
                  </a:cubicBezTo>
                  <a:cubicBezTo>
                    <a:pt x="70" y="243"/>
                    <a:pt x="70" y="242"/>
                    <a:pt x="69" y="242"/>
                  </a:cubicBezTo>
                  <a:cubicBezTo>
                    <a:pt x="73" y="236"/>
                    <a:pt x="74" y="231"/>
                    <a:pt x="78" y="226"/>
                  </a:cubicBezTo>
                  <a:cubicBezTo>
                    <a:pt x="77" y="224"/>
                    <a:pt x="75" y="223"/>
                    <a:pt x="73" y="223"/>
                  </a:cubicBezTo>
                  <a:cubicBezTo>
                    <a:pt x="64" y="223"/>
                    <a:pt x="64" y="223"/>
                    <a:pt x="64" y="223"/>
                  </a:cubicBezTo>
                  <a:cubicBezTo>
                    <a:pt x="62" y="222"/>
                    <a:pt x="61" y="221"/>
                    <a:pt x="60" y="220"/>
                  </a:cubicBezTo>
                  <a:cubicBezTo>
                    <a:pt x="59" y="220"/>
                    <a:pt x="59" y="219"/>
                    <a:pt x="59" y="219"/>
                  </a:cubicBezTo>
                  <a:cubicBezTo>
                    <a:pt x="57" y="219"/>
                    <a:pt x="56" y="220"/>
                    <a:pt x="55" y="219"/>
                  </a:cubicBezTo>
                  <a:cubicBezTo>
                    <a:pt x="55" y="219"/>
                    <a:pt x="55" y="219"/>
                    <a:pt x="55" y="218"/>
                  </a:cubicBezTo>
                  <a:cubicBezTo>
                    <a:pt x="54" y="218"/>
                    <a:pt x="53" y="218"/>
                    <a:pt x="53" y="217"/>
                  </a:cubicBezTo>
                  <a:cubicBezTo>
                    <a:pt x="53" y="217"/>
                    <a:pt x="54" y="216"/>
                    <a:pt x="54" y="216"/>
                  </a:cubicBezTo>
                  <a:cubicBezTo>
                    <a:pt x="56" y="216"/>
                    <a:pt x="56" y="216"/>
                    <a:pt x="56" y="216"/>
                  </a:cubicBezTo>
                  <a:cubicBezTo>
                    <a:pt x="55" y="211"/>
                    <a:pt x="53" y="209"/>
                    <a:pt x="50" y="205"/>
                  </a:cubicBezTo>
                  <a:cubicBezTo>
                    <a:pt x="51" y="204"/>
                    <a:pt x="51" y="204"/>
                    <a:pt x="52" y="203"/>
                  </a:cubicBezTo>
                  <a:cubicBezTo>
                    <a:pt x="52" y="203"/>
                    <a:pt x="51" y="203"/>
                    <a:pt x="51" y="202"/>
                  </a:cubicBezTo>
                  <a:cubicBezTo>
                    <a:pt x="51" y="201"/>
                    <a:pt x="52" y="200"/>
                    <a:pt x="52" y="199"/>
                  </a:cubicBezTo>
                  <a:cubicBezTo>
                    <a:pt x="52" y="198"/>
                    <a:pt x="52" y="197"/>
                    <a:pt x="52" y="196"/>
                  </a:cubicBezTo>
                  <a:cubicBezTo>
                    <a:pt x="52" y="196"/>
                    <a:pt x="53" y="196"/>
                    <a:pt x="53" y="195"/>
                  </a:cubicBezTo>
                  <a:cubicBezTo>
                    <a:pt x="53" y="193"/>
                    <a:pt x="51" y="193"/>
                    <a:pt x="49" y="193"/>
                  </a:cubicBezTo>
                  <a:cubicBezTo>
                    <a:pt x="49" y="193"/>
                    <a:pt x="49" y="192"/>
                    <a:pt x="49" y="192"/>
                  </a:cubicBezTo>
                  <a:cubicBezTo>
                    <a:pt x="49" y="191"/>
                    <a:pt x="50" y="190"/>
                    <a:pt x="50" y="189"/>
                  </a:cubicBezTo>
                  <a:cubicBezTo>
                    <a:pt x="50" y="188"/>
                    <a:pt x="50" y="188"/>
                    <a:pt x="49" y="187"/>
                  </a:cubicBezTo>
                  <a:cubicBezTo>
                    <a:pt x="52" y="187"/>
                    <a:pt x="53" y="188"/>
                    <a:pt x="55" y="189"/>
                  </a:cubicBezTo>
                  <a:cubicBezTo>
                    <a:pt x="56" y="188"/>
                    <a:pt x="55" y="186"/>
                    <a:pt x="55" y="184"/>
                  </a:cubicBezTo>
                  <a:cubicBezTo>
                    <a:pt x="56" y="182"/>
                    <a:pt x="58" y="182"/>
                    <a:pt x="58" y="180"/>
                  </a:cubicBezTo>
                  <a:cubicBezTo>
                    <a:pt x="58" y="179"/>
                    <a:pt x="58" y="179"/>
                    <a:pt x="58" y="179"/>
                  </a:cubicBezTo>
                  <a:cubicBezTo>
                    <a:pt x="57" y="178"/>
                    <a:pt x="57" y="179"/>
                    <a:pt x="56" y="178"/>
                  </a:cubicBezTo>
                  <a:cubicBezTo>
                    <a:pt x="56" y="177"/>
                    <a:pt x="56" y="177"/>
                    <a:pt x="55" y="176"/>
                  </a:cubicBezTo>
                  <a:cubicBezTo>
                    <a:pt x="55" y="175"/>
                    <a:pt x="54" y="175"/>
                    <a:pt x="53" y="174"/>
                  </a:cubicBezTo>
                  <a:cubicBezTo>
                    <a:pt x="54" y="173"/>
                    <a:pt x="54" y="172"/>
                    <a:pt x="55" y="171"/>
                  </a:cubicBezTo>
                  <a:cubicBezTo>
                    <a:pt x="54" y="170"/>
                    <a:pt x="53" y="170"/>
                    <a:pt x="52" y="170"/>
                  </a:cubicBezTo>
                  <a:cubicBezTo>
                    <a:pt x="51" y="170"/>
                    <a:pt x="50" y="171"/>
                    <a:pt x="48" y="171"/>
                  </a:cubicBezTo>
                  <a:cubicBezTo>
                    <a:pt x="46" y="171"/>
                    <a:pt x="45" y="170"/>
                    <a:pt x="42" y="170"/>
                  </a:cubicBezTo>
                  <a:cubicBezTo>
                    <a:pt x="42" y="166"/>
                    <a:pt x="42" y="166"/>
                    <a:pt x="42" y="166"/>
                  </a:cubicBezTo>
                  <a:cubicBezTo>
                    <a:pt x="42" y="164"/>
                    <a:pt x="44" y="164"/>
                    <a:pt x="45" y="162"/>
                  </a:cubicBezTo>
                  <a:cubicBezTo>
                    <a:pt x="43" y="161"/>
                    <a:pt x="42" y="161"/>
                    <a:pt x="42" y="160"/>
                  </a:cubicBezTo>
                  <a:cubicBezTo>
                    <a:pt x="42" y="158"/>
                    <a:pt x="43" y="157"/>
                    <a:pt x="43" y="155"/>
                  </a:cubicBezTo>
                  <a:cubicBezTo>
                    <a:pt x="43" y="153"/>
                    <a:pt x="41" y="152"/>
                    <a:pt x="41" y="150"/>
                  </a:cubicBezTo>
                  <a:cubicBezTo>
                    <a:pt x="36" y="150"/>
                    <a:pt x="36" y="150"/>
                    <a:pt x="36" y="150"/>
                  </a:cubicBezTo>
                  <a:cubicBezTo>
                    <a:pt x="34" y="150"/>
                    <a:pt x="33" y="151"/>
                    <a:pt x="31" y="151"/>
                  </a:cubicBezTo>
                  <a:cubicBezTo>
                    <a:pt x="28" y="152"/>
                    <a:pt x="27" y="153"/>
                    <a:pt x="24" y="154"/>
                  </a:cubicBezTo>
                  <a:cubicBezTo>
                    <a:pt x="23" y="155"/>
                    <a:pt x="21" y="156"/>
                    <a:pt x="19" y="157"/>
                  </a:cubicBezTo>
                  <a:cubicBezTo>
                    <a:pt x="18" y="158"/>
                    <a:pt x="17" y="158"/>
                    <a:pt x="16" y="159"/>
                  </a:cubicBezTo>
                  <a:cubicBezTo>
                    <a:pt x="15" y="160"/>
                    <a:pt x="14" y="161"/>
                    <a:pt x="13" y="161"/>
                  </a:cubicBezTo>
                  <a:cubicBezTo>
                    <a:pt x="12" y="161"/>
                    <a:pt x="12" y="160"/>
                    <a:pt x="11" y="160"/>
                  </a:cubicBezTo>
                  <a:cubicBezTo>
                    <a:pt x="9" y="160"/>
                    <a:pt x="8" y="161"/>
                    <a:pt x="7" y="162"/>
                  </a:cubicBezTo>
                  <a:cubicBezTo>
                    <a:pt x="5" y="162"/>
                    <a:pt x="0" y="165"/>
                    <a:pt x="2" y="162"/>
                  </a:cubicBezTo>
                  <a:cubicBezTo>
                    <a:pt x="5" y="159"/>
                    <a:pt x="7" y="158"/>
                    <a:pt x="10" y="156"/>
                  </a:cubicBezTo>
                  <a:cubicBezTo>
                    <a:pt x="15" y="154"/>
                    <a:pt x="18" y="152"/>
                    <a:pt x="23" y="150"/>
                  </a:cubicBezTo>
                  <a:cubicBezTo>
                    <a:pt x="26" y="149"/>
                    <a:pt x="28" y="148"/>
                    <a:pt x="31" y="146"/>
                  </a:cubicBezTo>
                  <a:cubicBezTo>
                    <a:pt x="35" y="144"/>
                    <a:pt x="37" y="144"/>
                    <a:pt x="40" y="142"/>
                  </a:cubicBezTo>
                  <a:cubicBezTo>
                    <a:pt x="41" y="142"/>
                    <a:pt x="41" y="141"/>
                    <a:pt x="41" y="141"/>
                  </a:cubicBezTo>
                  <a:cubicBezTo>
                    <a:pt x="42" y="140"/>
                    <a:pt x="43" y="139"/>
                    <a:pt x="44" y="137"/>
                  </a:cubicBezTo>
                  <a:cubicBezTo>
                    <a:pt x="46" y="136"/>
                    <a:pt x="47" y="135"/>
                    <a:pt x="49" y="133"/>
                  </a:cubicBezTo>
                  <a:cubicBezTo>
                    <a:pt x="51" y="131"/>
                    <a:pt x="52" y="130"/>
                    <a:pt x="54" y="129"/>
                  </a:cubicBezTo>
                  <a:cubicBezTo>
                    <a:pt x="58" y="126"/>
                    <a:pt x="61" y="125"/>
                    <a:pt x="65" y="123"/>
                  </a:cubicBezTo>
                  <a:cubicBezTo>
                    <a:pt x="67" y="121"/>
                    <a:pt x="69" y="120"/>
                    <a:pt x="70" y="118"/>
                  </a:cubicBezTo>
                  <a:cubicBezTo>
                    <a:pt x="72" y="115"/>
                    <a:pt x="74" y="114"/>
                    <a:pt x="75" y="112"/>
                  </a:cubicBezTo>
                  <a:cubicBezTo>
                    <a:pt x="75" y="110"/>
                    <a:pt x="75" y="109"/>
                    <a:pt x="75" y="107"/>
                  </a:cubicBezTo>
                  <a:cubicBezTo>
                    <a:pt x="76" y="104"/>
                    <a:pt x="76" y="103"/>
                    <a:pt x="76" y="101"/>
                  </a:cubicBezTo>
                  <a:cubicBezTo>
                    <a:pt x="76" y="99"/>
                    <a:pt x="75" y="98"/>
                    <a:pt x="75" y="96"/>
                  </a:cubicBezTo>
                  <a:close/>
                  <a:moveTo>
                    <a:pt x="243" y="6"/>
                  </a:moveTo>
                  <a:cubicBezTo>
                    <a:pt x="243" y="6"/>
                    <a:pt x="243" y="7"/>
                    <a:pt x="243" y="7"/>
                  </a:cubicBezTo>
                  <a:cubicBezTo>
                    <a:pt x="243" y="9"/>
                    <a:pt x="242" y="10"/>
                    <a:pt x="241" y="11"/>
                  </a:cubicBezTo>
                  <a:cubicBezTo>
                    <a:pt x="243" y="11"/>
                    <a:pt x="244" y="10"/>
                    <a:pt x="245" y="10"/>
                  </a:cubicBezTo>
                  <a:cubicBezTo>
                    <a:pt x="247" y="10"/>
                    <a:pt x="249" y="11"/>
                    <a:pt x="249" y="12"/>
                  </a:cubicBezTo>
                  <a:cubicBezTo>
                    <a:pt x="249" y="15"/>
                    <a:pt x="249" y="16"/>
                    <a:pt x="249" y="19"/>
                  </a:cubicBezTo>
                  <a:cubicBezTo>
                    <a:pt x="250" y="19"/>
                    <a:pt x="250" y="19"/>
                    <a:pt x="250" y="19"/>
                  </a:cubicBezTo>
                  <a:cubicBezTo>
                    <a:pt x="250" y="16"/>
                    <a:pt x="251" y="15"/>
                    <a:pt x="254" y="13"/>
                  </a:cubicBezTo>
                  <a:cubicBezTo>
                    <a:pt x="254" y="13"/>
                    <a:pt x="255" y="12"/>
                    <a:pt x="255" y="12"/>
                  </a:cubicBezTo>
                  <a:cubicBezTo>
                    <a:pt x="256" y="12"/>
                    <a:pt x="257" y="13"/>
                    <a:pt x="257" y="14"/>
                  </a:cubicBezTo>
                  <a:cubicBezTo>
                    <a:pt x="258" y="14"/>
                    <a:pt x="258" y="15"/>
                    <a:pt x="258" y="16"/>
                  </a:cubicBezTo>
                  <a:cubicBezTo>
                    <a:pt x="258" y="17"/>
                    <a:pt x="259" y="18"/>
                    <a:pt x="259" y="18"/>
                  </a:cubicBezTo>
                  <a:cubicBezTo>
                    <a:pt x="260" y="18"/>
                    <a:pt x="260" y="17"/>
                    <a:pt x="261" y="17"/>
                  </a:cubicBezTo>
                  <a:cubicBezTo>
                    <a:pt x="261" y="14"/>
                    <a:pt x="261" y="12"/>
                    <a:pt x="262" y="9"/>
                  </a:cubicBezTo>
                  <a:cubicBezTo>
                    <a:pt x="262" y="7"/>
                    <a:pt x="263" y="6"/>
                    <a:pt x="263" y="5"/>
                  </a:cubicBezTo>
                  <a:cubicBezTo>
                    <a:pt x="263" y="4"/>
                    <a:pt x="263" y="3"/>
                    <a:pt x="262" y="2"/>
                  </a:cubicBezTo>
                  <a:cubicBezTo>
                    <a:pt x="262" y="2"/>
                    <a:pt x="262" y="1"/>
                    <a:pt x="262" y="1"/>
                  </a:cubicBezTo>
                  <a:cubicBezTo>
                    <a:pt x="262" y="0"/>
                    <a:pt x="261" y="1"/>
                    <a:pt x="260" y="1"/>
                  </a:cubicBezTo>
                  <a:cubicBezTo>
                    <a:pt x="259" y="1"/>
                    <a:pt x="258" y="1"/>
                    <a:pt x="256" y="2"/>
                  </a:cubicBezTo>
                  <a:cubicBezTo>
                    <a:pt x="256" y="2"/>
                    <a:pt x="255" y="2"/>
                    <a:pt x="254" y="2"/>
                  </a:cubicBezTo>
                  <a:cubicBezTo>
                    <a:pt x="252" y="3"/>
                    <a:pt x="250" y="3"/>
                    <a:pt x="248" y="4"/>
                  </a:cubicBezTo>
                  <a:cubicBezTo>
                    <a:pt x="247" y="4"/>
                    <a:pt x="247" y="5"/>
                    <a:pt x="245" y="5"/>
                  </a:cubicBezTo>
                  <a:cubicBezTo>
                    <a:pt x="244" y="5"/>
                    <a:pt x="243" y="5"/>
                    <a:pt x="243" y="6"/>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97"/>
            <p:cNvSpPr>
              <a:spLocks noEditPoints="1"/>
            </p:cNvSpPr>
            <p:nvPr/>
          </p:nvSpPr>
          <p:spPr bwMode="auto">
            <a:xfrm>
              <a:off x="2003425" y="3144838"/>
              <a:ext cx="457200" cy="482600"/>
            </a:xfrm>
            <a:custGeom>
              <a:avLst/>
              <a:gdLst/>
              <a:ahLst/>
              <a:cxnLst>
                <a:cxn ang="0">
                  <a:pos x="48" y="207"/>
                </a:cxn>
                <a:cxn ang="0">
                  <a:pos x="60" y="215"/>
                </a:cxn>
                <a:cxn ang="0">
                  <a:pos x="76" y="203"/>
                </a:cxn>
                <a:cxn ang="0">
                  <a:pos x="74" y="185"/>
                </a:cxn>
                <a:cxn ang="0">
                  <a:pos x="85" y="166"/>
                </a:cxn>
                <a:cxn ang="0">
                  <a:pos x="74" y="168"/>
                </a:cxn>
                <a:cxn ang="0">
                  <a:pos x="58" y="184"/>
                </a:cxn>
                <a:cxn ang="0">
                  <a:pos x="46" y="199"/>
                </a:cxn>
                <a:cxn ang="0">
                  <a:pos x="36" y="16"/>
                </a:cxn>
                <a:cxn ang="0">
                  <a:pos x="73" y="20"/>
                </a:cxn>
                <a:cxn ang="0">
                  <a:pos x="87" y="9"/>
                </a:cxn>
                <a:cxn ang="0">
                  <a:pos x="113" y="3"/>
                </a:cxn>
                <a:cxn ang="0">
                  <a:pos x="112" y="26"/>
                </a:cxn>
                <a:cxn ang="0">
                  <a:pos x="134" y="27"/>
                </a:cxn>
                <a:cxn ang="0">
                  <a:pos x="136" y="52"/>
                </a:cxn>
                <a:cxn ang="0">
                  <a:pos x="169" y="56"/>
                </a:cxn>
                <a:cxn ang="0">
                  <a:pos x="182" y="50"/>
                </a:cxn>
                <a:cxn ang="0">
                  <a:pos x="190" y="36"/>
                </a:cxn>
                <a:cxn ang="0">
                  <a:pos x="205" y="31"/>
                </a:cxn>
                <a:cxn ang="0">
                  <a:pos x="213" y="15"/>
                </a:cxn>
                <a:cxn ang="0">
                  <a:pos x="227" y="13"/>
                </a:cxn>
                <a:cxn ang="0">
                  <a:pos x="236" y="28"/>
                </a:cxn>
                <a:cxn ang="0">
                  <a:pos x="242" y="55"/>
                </a:cxn>
                <a:cxn ang="0">
                  <a:pos x="252" y="73"/>
                </a:cxn>
                <a:cxn ang="0">
                  <a:pos x="266" y="83"/>
                </a:cxn>
                <a:cxn ang="0">
                  <a:pos x="281" y="101"/>
                </a:cxn>
                <a:cxn ang="0">
                  <a:pos x="269" y="118"/>
                </a:cxn>
                <a:cxn ang="0">
                  <a:pos x="255" y="158"/>
                </a:cxn>
                <a:cxn ang="0">
                  <a:pos x="287" y="172"/>
                </a:cxn>
                <a:cxn ang="0">
                  <a:pos x="294" y="196"/>
                </a:cxn>
                <a:cxn ang="0">
                  <a:pos x="272" y="201"/>
                </a:cxn>
                <a:cxn ang="0">
                  <a:pos x="248" y="208"/>
                </a:cxn>
                <a:cxn ang="0">
                  <a:pos x="229" y="226"/>
                </a:cxn>
                <a:cxn ang="0">
                  <a:pos x="222" y="235"/>
                </a:cxn>
                <a:cxn ang="0">
                  <a:pos x="212" y="253"/>
                </a:cxn>
                <a:cxn ang="0">
                  <a:pos x="194" y="285"/>
                </a:cxn>
                <a:cxn ang="0">
                  <a:pos x="173" y="312"/>
                </a:cxn>
                <a:cxn ang="0">
                  <a:pos x="125" y="290"/>
                </a:cxn>
                <a:cxn ang="0">
                  <a:pos x="112" y="271"/>
                </a:cxn>
                <a:cxn ang="0">
                  <a:pos x="90" y="256"/>
                </a:cxn>
                <a:cxn ang="0">
                  <a:pos x="100" y="217"/>
                </a:cxn>
                <a:cxn ang="0">
                  <a:pos x="98" y="199"/>
                </a:cxn>
                <a:cxn ang="0">
                  <a:pos x="129" y="168"/>
                </a:cxn>
                <a:cxn ang="0">
                  <a:pos x="120" y="147"/>
                </a:cxn>
                <a:cxn ang="0">
                  <a:pos x="79" y="152"/>
                </a:cxn>
                <a:cxn ang="0">
                  <a:pos x="52" y="137"/>
                </a:cxn>
                <a:cxn ang="0">
                  <a:pos x="20" y="139"/>
                </a:cxn>
                <a:cxn ang="0">
                  <a:pos x="6" y="139"/>
                </a:cxn>
                <a:cxn ang="0">
                  <a:pos x="1" y="120"/>
                </a:cxn>
                <a:cxn ang="0">
                  <a:pos x="2" y="98"/>
                </a:cxn>
                <a:cxn ang="0">
                  <a:pos x="14" y="78"/>
                </a:cxn>
                <a:cxn ang="0">
                  <a:pos x="23" y="71"/>
                </a:cxn>
                <a:cxn ang="0">
                  <a:pos x="23" y="51"/>
                </a:cxn>
                <a:cxn ang="0">
                  <a:pos x="18" y="30"/>
                </a:cxn>
              </a:cxnLst>
              <a:rect l="0" t="0" r="r" b="b"/>
              <a:pathLst>
                <a:path w="297" h="314">
                  <a:moveTo>
                    <a:pt x="46" y="199"/>
                  </a:moveTo>
                  <a:cubicBezTo>
                    <a:pt x="47" y="200"/>
                    <a:pt x="47" y="200"/>
                    <a:pt x="47" y="200"/>
                  </a:cubicBezTo>
                  <a:cubicBezTo>
                    <a:pt x="46" y="201"/>
                    <a:pt x="46" y="201"/>
                    <a:pt x="45" y="203"/>
                  </a:cubicBezTo>
                  <a:cubicBezTo>
                    <a:pt x="45" y="203"/>
                    <a:pt x="45" y="203"/>
                    <a:pt x="45" y="203"/>
                  </a:cubicBezTo>
                  <a:cubicBezTo>
                    <a:pt x="45" y="204"/>
                    <a:pt x="46" y="204"/>
                    <a:pt x="46" y="204"/>
                  </a:cubicBezTo>
                  <a:cubicBezTo>
                    <a:pt x="47" y="205"/>
                    <a:pt x="47" y="206"/>
                    <a:pt x="48" y="207"/>
                  </a:cubicBezTo>
                  <a:cubicBezTo>
                    <a:pt x="48" y="209"/>
                    <a:pt x="49" y="209"/>
                    <a:pt x="50" y="210"/>
                  </a:cubicBezTo>
                  <a:cubicBezTo>
                    <a:pt x="50" y="211"/>
                    <a:pt x="51" y="212"/>
                    <a:pt x="51" y="212"/>
                  </a:cubicBezTo>
                  <a:cubicBezTo>
                    <a:pt x="51" y="213"/>
                    <a:pt x="52" y="213"/>
                    <a:pt x="53" y="214"/>
                  </a:cubicBezTo>
                  <a:cubicBezTo>
                    <a:pt x="53" y="215"/>
                    <a:pt x="53" y="215"/>
                    <a:pt x="54" y="216"/>
                  </a:cubicBezTo>
                  <a:cubicBezTo>
                    <a:pt x="54" y="216"/>
                    <a:pt x="54" y="216"/>
                    <a:pt x="54" y="216"/>
                  </a:cubicBezTo>
                  <a:cubicBezTo>
                    <a:pt x="57" y="216"/>
                    <a:pt x="58" y="215"/>
                    <a:pt x="60" y="215"/>
                  </a:cubicBezTo>
                  <a:cubicBezTo>
                    <a:pt x="61" y="214"/>
                    <a:pt x="62" y="214"/>
                    <a:pt x="64" y="213"/>
                  </a:cubicBezTo>
                  <a:cubicBezTo>
                    <a:pt x="65" y="212"/>
                    <a:pt x="65" y="212"/>
                    <a:pt x="66" y="211"/>
                  </a:cubicBezTo>
                  <a:cubicBezTo>
                    <a:pt x="68" y="210"/>
                    <a:pt x="69" y="209"/>
                    <a:pt x="72" y="208"/>
                  </a:cubicBezTo>
                  <a:cubicBezTo>
                    <a:pt x="72" y="208"/>
                    <a:pt x="73" y="207"/>
                    <a:pt x="74" y="207"/>
                  </a:cubicBezTo>
                  <a:cubicBezTo>
                    <a:pt x="75" y="206"/>
                    <a:pt x="76" y="206"/>
                    <a:pt x="77" y="205"/>
                  </a:cubicBezTo>
                  <a:cubicBezTo>
                    <a:pt x="76" y="204"/>
                    <a:pt x="76" y="204"/>
                    <a:pt x="76" y="203"/>
                  </a:cubicBezTo>
                  <a:cubicBezTo>
                    <a:pt x="75" y="201"/>
                    <a:pt x="74" y="200"/>
                    <a:pt x="74" y="199"/>
                  </a:cubicBezTo>
                  <a:cubicBezTo>
                    <a:pt x="73" y="198"/>
                    <a:pt x="73" y="197"/>
                    <a:pt x="73" y="195"/>
                  </a:cubicBezTo>
                  <a:cubicBezTo>
                    <a:pt x="73" y="194"/>
                    <a:pt x="72" y="194"/>
                    <a:pt x="72" y="192"/>
                  </a:cubicBezTo>
                  <a:cubicBezTo>
                    <a:pt x="72" y="189"/>
                    <a:pt x="72" y="189"/>
                    <a:pt x="72" y="189"/>
                  </a:cubicBezTo>
                  <a:cubicBezTo>
                    <a:pt x="72" y="188"/>
                    <a:pt x="73" y="187"/>
                    <a:pt x="73" y="187"/>
                  </a:cubicBezTo>
                  <a:cubicBezTo>
                    <a:pt x="73" y="186"/>
                    <a:pt x="74" y="186"/>
                    <a:pt x="74" y="185"/>
                  </a:cubicBezTo>
                  <a:cubicBezTo>
                    <a:pt x="74" y="184"/>
                    <a:pt x="74" y="184"/>
                    <a:pt x="75" y="183"/>
                  </a:cubicBezTo>
                  <a:cubicBezTo>
                    <a:pt x="76" y="182"/>
                    <a:pt x="76" y="182"/>
                    <a:pt x="77" y="181"/>
                  </a:cubicBezTo>
                  <a:cubicBezTo>
                    <a:pt x="78" y="179"/>
                    <a:pt x="79" y="178"/>
                    <a:pt x="80" y="176"/>
                  </a:cubicBezTo>
                  <a:cubicBezTo>
                    <a:pt x="81" y="175"/>
                    <a:pt x="81" y="174"/>
                    <a:pt x="82" y="173"/>
                  </a:cubicBezTo>
                  <a:cubicBezTo>
                    <a:pt x="83" y="172"/>
                    <a:pt x="83" y="171"/>
                    <a:pt x="83" y="170"/>
                  </a:cubicBezTo>
                  <a:cubicBezTo>
                    <a:pt x="83" y="168"/>
                    <a:pt x="84" y="167"/>
                    <a:pt x="85" y="166"/>
                  </a:cubicBezTo>
                  <a:cubicBezTo>
                    <a:pt x="86" y="165"/>
                    <a:pt x="86" y="165"/>
                    <a:pt x="86" y="164"/>
                  </a:cubicBezTo>
                  <a:cubicBezTo>
                    <a:pt x="86" y="163"/>
                    <a:pt x="85" y="162"/>
                    <a:pt x="84" y="161"/>
                  </a:cubicBezTo>
                  <a:cubicBezTo>
                    <a:pt x="84" y="160"/>
                    <a:pt x="83" y="159"/>
                    <a:pt x="82" y="160"/>
                  </a:cubicBezTo>
                  <a:cubicBezTo>
                    <a:pt x="81" y="161"/>
                    <a:pt x="80" y="162"/>
                    <a:pt x="80" y="163"/>
                  </a:cubicBezTo>
                  <a:cubicBezTo>
                    <a:pt x="79" y="164"/>
                    <a:pt x="78" y="165"/>
                    <a:pt x="76" y="166"/>
                  </a:cubicBezTo>
                  <a:cubicBezTo>
                    <a:pt x="75" y="167"/>
                    <a:pt x="75" y="167"/>
                    <a:pt x="74" y="168"/>
                  </a:cubicBezTo>
                  <a:cubicBezTo>
                    <a:pt x="72" y="170"/>
                    <a:pt x="72" y="171"/>
                    <a:pt x="70" y="172"/>
                  </a:cubicBezTo>
                  <a:cubicBezTo>
                    <a:pt x="69" y="172"/>
                    <a:pt x="69" y="173"/>
                    <a:pt x="69" y="173"/>
                  </a:cubicBezTo>
                  <a:cubicBezTo>
                    <a:pt x="67" y="175"/>
                    <a:pt x="67" y="176"/>
                    <a:pt x="65" y="177"/>
                  </a:cubicBezTo>
                  <a:cubicBezTo>
                    <a:pt x="64" y="178"/>
                    <a:pt x="63" y="178"/>
                    <a:pt x="62" y="179"/>
                  </a:cubicBezTo>
                  <a:cubicBezTo>
                    <a:pt x="61" y="179"/>
                    <a:pt x="61" y="180"/>
                    <a:pt x="61" y="180"/>
                  </a:cubicBezTo>
                  <a:cubicBezTo>
                    <a:pt x="60" y="182"/>
                    <a:pt x="59" y="183"/>
                    <a:pt x="58" y="184"/>
                  </a:cubicBezTo>
                  <a:cubicBezTo>
                    <a:pt x="57" y="186"/>
                    <a:pt x="57" y="187"/>
                    <a:pt x="56" y="189"/>
                  </a:cubicBezTo>
                  <a:cubicBezTo>
                    <a:pt x="54" y="191"/>
                    <a:pt x="54" y="193"/>
                    <a:pt x="52" y="195"/>
                  </a:cubicBezTo>
                  <a:cubicBezTo>
                    <a:pt x="52" y="196"/>
                    <a:pt x="51" y="196"/>
                    <a:pt x="50" y="197"/>
                  </a:cubicBezTo>
                  <a:cubicBezTo>
                    <a:pt x="50" y="197"/>
                    <a:pt x="50" y="198"/>
                    <a:pt x="49" y="198"/>
                  </a:cubicBezTo>
                  <a:cubicBezTo>
                    <a:pt x="49" y="198"/>
                    <a:pt x="48" y="197"/>
                    <a:pt x="47" y="198"/>
                  </a:cubicBezTo>
                  <a:cubicBezTo>
                    <a:pt x="47" y="198"/>
                    <a:pt x="47" y="198"/>
                    <a:pt x="46" y="199"/>
                  </a:cubicBezTo>
                  <a:close/>
                  <a:moveTo>
                    <a:pt x="12" y="20"/>
                  </a:moveTo>
                  <a:cubicBezTo>
                    <a:pt x="15" y="19"/>
                    <a:pt x="17" y="19"/>
                    <a:pt x="20" y="18"/>
                  </a:cubicBezTo>
                  <a:cubicBezTo>
                    <a:pt x="22" y="17"/>
                    <a:pt x="23" y="17"/>
                    <a:pt x="25" y="16"/>
                  </a:cubicBezTo>
                  <a:cubicBezTo>
                    <a:pt x="26" y="16"/>
                    <a:pt x="27" y="15"/>
                    <a:pt x="28" y="15"/>
                  </a:cubicBezTo>
                  <a:cubicBezTo>
                    <a:pt x="30" y="15"/>
                    <a:pt x="31" y="16"/>
                    <a:pt x="33" y="16"/>
                  </a:cubicBezTo>
                  <a:cubicBezTo>
                    <a:pt x="34" y="16"/>
                    <a:pt x="35" y="16"/>
                    <a:pt x="36" y="16"/>
                  </a:cubicBezTo>
                  <a:cubicBezTo>
                    <a:pt x="38" y="16"/>
                    <a:pt x="39" y="17"/>
                    <a:pt x="40" y="17"/>
                  </a:cubicBezTo>
                  <a:cubicBezTo>
                    <a:pt x="41" y="17"/>
                    <a:pt x="41" y="16"/>
                    <a:pt x="41" y="16"/>
                  </a:cubicBezTo>
                  <a:cubicBezTo>
                    <a:pt x="43" y="16"/>
                    <a:pt x="44" y="15"/>
                    <a:pt x="46" y="15"/>
                  </a:cubicBezTo>
                  <a:cubicBezTo>
                    <a:pt x="50" y="13"/>
                    <a:pt x="53" y="13"/>
                    <a:pt x="57" y="13"/>
                  </a:cubicBezTo>
                  <a:cubicBezTo>
                    <a:pt x="60" y="13"/>
                    <a:pt x="62" y="14"/>
                    <a:pt x="65" y="16"/>
                  </a:cubicBezTo>
                  <a:cubicBezTo>
                    <a:pt x="68" y="17"/>
                    <a:pt x="71" y="17"/>
                    <a:pt x="73" y="20"/>
                  </a:cubicBezTo>
                  <a:cubicBezTo>
                    <a:pt x="73" y="19"/>
                    <a:pt x="74" y="19"/>
                    <a:pt x="74" y="19"/>
                  </a:cubicBezTo>
                  <a:cubicBezTo>
                    <a:pt x="74" y="18"/>
                    <a:pt x="74" y="18"/>
                    <a:pt x="74" y="17"/>
                  </a:cubicBezTo>
                  <a:cubicBezTo>
                    <a:pt x="74" y="16"/>
                    <a:pt x="75" y="16"/>
                    <a:pt x="76" y="15"/>
                  </a:cubicBezTo>
                  <a:cubicBezTo>
                    <a:pt x="78" y="14"/>
                    <a:pt x="79" y="13"/>
                    <a:pt x="81" y="11"/>
                  </a:cubicBezTo>
                  <a:cubicBezTo>
                    <a:pt x="82" y="10"/>
                    <a:pt x="82" y="9"/>
                    <a:pt x="83" y="9"/>
                  </a:cubicBezTo>
                  <a:cubicBezTo>
                    <a:pt x="85" y="9"/>
                    <a:pt x="86" y="9"/>
                    <a:pt x="87" y="9"/>
                  </a:cubicBezTo>
                  <a:cubicBezTo>
                    <a:pt x="89" y="9"/>
                    <a:pt x="89" y="7"/>
                    <a:pt x="90" y="6"/>
                  </a:cubicBezTo>
                  <a:cubicBezTo>
                    <a:pt x="91" y="5"/>
                    <a:pt x="92" y="5"/>
                    <a:pt x="93" y="5"/>
                  </a:cubicBezTo>
                  <a:cubicBezTo>
                    <a:pt x="94" y="4"/>
                    <a:pt x="94" y="3"/>
                    <a:pt x="95" y="2"/>
                  </a:cubicBezTo>
                  <a:cubicBezTo>
                    <a:pt x="97" y="1"/>
                    <a:pt x="99" y="2"/>
                    <a:pt x="102" y="2"/>
                  </a:cubicBezTo>
                  <a:cubicBezTo>
                    <a:pt x="105" y="1"/>
                    <a:pt x="106" y="0"/>
                    <a:pt x="109" y="0"/>
                  </a:cubicBezTo>
                  <a:cubicBezTo>
                    <a:pt x="111" y="0"/>
                    <a:pt x="112" y="1"/>
                    <a:pt x="113" y="3"/>
                  </a:cubicBezTo>
                  <a:cubicBezTo>
                    <a:pt x="114" y="5"/>
                    <a:pt x="115" y="7"/>
                    <a:pt x="115" y="10"/>
                  </a:cubicBezTo>
                  <a:cubicBezTo>
                    <a:pt x="115" y="12"/>
                    <a:pt x="113" y="13"/>
                    <a:pt x="112" y="15"/>
                  </a:cubicBezTo>
                  <a:cubicBezTo>
                    <a:pt x="109" y="21"/>
                    <a:pt x="106" y="24"/>
                    <a:pt x="103" y="30"/>
                  </a:cubicBezTo>
                  <a:cubicBezTo>
                    <a:pt x="103" y="30"/>
                    <a:pt x="103" y="31"/>
                    <a:pt x="104" y="31"/>
                  </a:cubicBezTo>
                  <a:cubicBezTo>
                    <a:pt x="106" y="31"/>
                    <a:pt x="106" y="28"/>
                    <a:pt x="108" y="27"/>
                  </a:cubicBezTo>
                  <a:cubicBezTo>
                    <a:pt x="109" y="26"/>
                    <a:pt x="110" y="26"/>
                    <a:pt x="112" y="26"/>
                  </a:cubicBezTo>
                  <a:cubicBezTo>
                    <a:pt x="112" y="29"/>
                    <a:pt x="111" y="33"/>
                    <a:pt x="113" y="33"/>
                  </a:cubicBezTo>
                  <a:cubicBezTo>
                    <a:pt x="119" y="33"/>
                    <a:pt x="119" y="33"/>
                    <a:pt x="119" y="33"/>
                  </a:cubicBezTo>
                  <a:cubicBezTo>
                    <a:pt x="121" y="33"/>
                    <a:pt x="121" y="33"/>
                    <a:pt x="122" y="32"/>
                  </a:cubicBezTo>
                  <a:cubicBezTo>
                    <a:pt x="124" y="30"/>
                    <a:pt x="125" y="29"/>
                    <a:pt x="127" y="29"/>
                  </a:cubicBezTo>
                  <a:cubicBezTo>
                    <a:pt x="129" y="28"/>
                    <a:pt x="131" y="27"/>
                    <a:pt x="133" y="26"/>
                  </a:cubicBezTo>
                  <a:cubicBezTo>
                    <a:pt x="133" y="26"/>
                    <a:pt x="134" y="27"/>
                    <a:pt x="134" y="27"/>
                  </a:cubicBezTo>
                  <a:cubicBezTo>
                    <a:pt x="134" y="27"/>
                    <a:pt x="134" y="27"/>
                    <a:pt x="134" y="27"/>
                  </a:cubicBezTo>
                  <a:cubicBezTo>
                    <a:pt x="134" y="30"/>
                    <a:pt x="133" y="31"/>
                    <a:pt x="133" y="33"/>
                  </a:cubicBezTo>
                  <a:cubicBezTo>
                    <a:pt x="133" y="35"/>
                    <a:pt x="134" y="36"/>
                    <a:pt x="135" y="38"/>
                  </a:cubicBezTo>
                  <a:cubicBezTo>
                    <a:pt x="135" y="40"/>
                    <a:pt x="135" y="41"/>
                    <a:pt x="135" y="42"/>
                  </a:cubicBezTo>
                  <a:cubicBezTo>
                    <a:pt x="136" y="43"/>
                    <a:pt x="137" y="43"/>
                    <a:pt x="137" y="45"/>
                  </a:cubicBezTo>
                  <a:cubicBezTo>
                    <a:pt x="137" y="47"/>
                    <a:pt x="137" y="49"/>
                    <a:pt x="136" y="52"/>
                  </a:cubicBezTo>
                  <a:cubicBezTo>
                    <a:pt x="136" y="54"/>
                    <a:pt x="136" y="54"/>
                    <a:pt x="136" y="54"/>
                  </a:cubicBezTo>
                  <a:cubicBezTo>
                    <a:pt x="139" y="54"/>
                    <a:pt x="141" y="53"/>
                    <a:pt x="144" y="53"/>
                  </a:cubicBezTo>
                  <a:cubicBezTo>
                    <a:pt x="148" y="53"/>
                    <a:pt x="150" y="53"/>
                    <a:pt x="154" y="54"/>
                  </a:cubicBezTo>
                  <a:cubicBezTo>
                    <a:pt x="156" y="55"/>
                    <a:pt x="156" y="57"/>
                    <a:pt x="158" y="57"/>
                  </a:cubicBezTo>
                  <a:cubicBezTo>
                    <a:pt x="162" y="57"/>
                    <a:pt x="165" y="56"/>
                    <a:pt x="169" y="56"/>
                  </a:cubicBezTo>
                  <a:cubicBezTo>
                    <a:pt x="169" y="56"/>
                    <a:pt x="169" y="56"/>
                    <a:pt x="169" y="56"/>
                  </a:cubicBezTo>
                  <a:cubicBezTo>
                    <a:pt x="170" y="54"/>
                    <a:pt x="171" y="53"/>
                    <a:pt x="172" y="51"/>
                  </a:cubicBezTo>
                  <a:cubicBezTo>
                    <a:pt x="173" y="50"/>
                    <a:pt x="173" y="48"/>
                    <a:pt x="174" y="48"/>
                  </a:cubicBezTo>
                  <a:cubicBezTo>
                    <a:pt x="174" y="47"/>
                    <a:pt x="175" y="48"/>
                    <a:pt x="175" y="48"/>
                  </a:cubicBezTo>
                  <a:cubicBezTo>
                    <a:pt x="176" y="47"/>
                    <a:pt x="177" y="47"/>
                    <a:pt x="178" y="47"/>
                  </a:cubicBezTo>
                  <a:cubicBezTo>
                    <a:pt x="179" y="47"/>
                    <a:pt x="178" y="49"/>
                    <a:pt x="179" y="49"/>
                  </a:cubicBezTo>
                  <a:cubicBezTo>
                    <a:pt x="180" y="50"/>
                    <a:pt x="181" y="50"/>
                    <a:pt x="182" y="50"/>
                  </a:cubicBezTo>
                  <a:cubicBezTo>
                    <a:pt x="182" y="50"/>
                    <a:pt x="182" y="49"/>
                    <a:pt x="183" y="49"/>
                  </a:cubicBezTo>
                  <a:cubicBezTo>
                    <a:pt x="184" y="48"/>
                    <a:pt x="184" y="47"/>
                    <a:pt x="185" y="45"/>
                  </a:cubicBezTo>
                  <a:cubicBezTo>
                    <a:pt x="185" y="39"/>
                    <a:pt x="185" y="39"/>
                    <a:pt x="185" y="39"/>
                  </a:cubicBezTo>
                  <a:cubicBezTo>
                    <a:pt x="185" y="38"/>
                    <a:pt x="186" y="38"/>
                    <a:pt x="187" y="37"/>
                  </a:cubicBezTo>
                  <a:cubicBezTo>
                    <a:pt x="187" y="35"/>
                    <a:pt x="187" y="35"/>
                    <a:pt x="188" y="33"/>
                  </a:cubicBezTo>
                  <a:cubicBezTo>
                    <a:pt x="188" y="35"/>
                    <a:pt x="189" y="36"/>
                    <a:pt x="190" y="36"/>
                  </a:cubicBezTo>
                  <a:cubicBezTo>
                    <a:pt x="191" y="37"/>
                    <a:pt x="191" y="38"/>
                    <a:pt x="192" y="38"/>
                  </a:cubicBezTo>
                  <a:cubicBezTo>
                    <a:pt x="195" y="38"/>
                    <a:pt x="196" y="36"/>
                    <a:pt x="197" y="35"/>
                  </a:cubicBezTo>
                  <a:cubicBezTo>
                    <a:pt x="198" y="34"/>
                    <a:pt x="198" y="34"/>
                    <a:pt x="198" y="33"/>
                  </a:cubicBezTo>
                  <a:cubicBezTo>
                    <a:pt x="199" y="33"/>
                    <a:pt x="200" y="33"/>
                    <a:pt x="200" y="33"/>
                  </a:cubicBezTo>
                  <a:cubicBezTo>
                    <a:pt x="201" y="33"/>
                    <a:pt x="202" y="32"/>
                    <a:pt x="203" y="32"/>
                  </a:cubicBezTo>
                  <a:cubicBezTo>
                    <a:pt x="204" y="31"/>
                    <a:pt x="205" y="32"/>
                    <a:pt x="205" y="31"/>
                  </a:cubicBezTo>
                  <a:cubicBezTo>
                    <a:pt x="206" y="30"/>
                    <a:pt x="206" y="29"/>
                    <a:pt x="206" y="28"/>
                  </a:cubicBezTo>
                  <a:cubicBezTo>
                    <a:pt x="208" y="28"/>
                    <a:pt x="209" y="27"/>
                    <a:pt x="211" y="27"/>
                  </a:cubicBezTo>
                  <a:cubicBezTo>
                    <a:pt x="213" y="25"/>
                    <a:pt x="216" y="25"/>
                    <a:pt x="218" y="23"/>
                  </a:cubicBezTo>
                  <a:cubicBezTo>
                    <a:pt x="218" y="22"/>
                    <a:pt x="218" y="22"/>
                    <a:pt x="217" y="22"/>
                  </a:cubicBezTo>
                  <a:cubicBezTo>
                    <a:pt x="216" y="21"/>
                    <a:pt x="215" y="21"/>
                    <a:pt x="214" y="19"/>
                  </a:cubicBezTo>
                  <a:cubicBezTo>
                    <a:pt x="213" y="18"/>
                    <a:pt x="213" y="17"/>
                    <a:pt x="213" y="15"/>
                  </a:cubicBezTo>
                  <a:cubicBezTo>
                    <a:pt x="212" y="14"/>
                    <a:pt x="211" y="13"/>
                    <a:pt x="211" y="12"/>
                  </a:cubicBezTo>
                  <a:cubicBezTo>
                    <a:pt x="211" y="11"/>
                    <a:pt x="212" y="11"/>
                    <a:pt x="213" y="11"/>
                  </a:cubicBezTo>
                  <a:cubicBezTo>
                    <a:pt x="214" y="10"/>
                    <a:pt x="214" y="10"/>
                    <a:pt x="216" y="10"/>
                  </a:cubicBezTo>
                  <a:cubicBezTo>
                    <a:pt x="218" y="10"/>
                    <a:pt x="220" y="12"/>
                    <a:pt x="222" y="12"/>
                  </a:cubicBezTo>
                  <a:cubicBezTo>
                    <a:pt x="224" y="12"/>
                    <a:pt x="225" y="12"/>
                    <a:pt x="226" y="12"/>
                  </a:cubicBezTo>
                  <a:cubicBezTo>
                    <a:pt x="227" y="12"/>
                    <a:pt x="227" y="13"/>
                    <a:pt x="227" y="13"/>
                  </a:cubicBezTo>
                  <a:cubicBezTo>
                    <a:pt x="227" y="13"/>
                    <a:pt x="227" y="13"/>
                    <a:pt x="227" y="13"/>
                  </a:cubicBezTo>
                  <a:cubicBezTo>
                    <a:pt x="227" y="16"/>
                    <a:pt x="227" y="17"/>
                    <a:pt x="228" y="19"/>
                  </a:cubicBezTo>
                  <a:cubicBezTo>
                    <a:pt x="229" y="19"/>
                    <a:pt x="230" y="19"/>
                    <a:pt x="232" y="19"/>
                  </a:cubicBezTo>
                  <a:cubicBezTo>
                    <a:pt x="232" y="20"/>
                    <a:pt x="231" y="21"/>
                    <a:pt x="231" y="22"/>
                  </a:cubicBezTo>
                  <a:cubicBezTo>
                    <a:pt x="231" y="25"/>
                    <a:pt x="233" y="28"/>
                    <a:pt x="235" y="30"/>
                  </a:cubicBezTo>
                  <a:cubicBezTo>
                    <a:pt x="235" y="29"/>
                    <a:pt x="236" y="29"/>
                    <a:pt x="236" y="28"/>
                  </a:cubicBezTo>
                  <a:cubicBezTo>
                    <a:pt x="238" y="30"/>
                    <a:pt x="239" y="30"/>
                    <a:pt x="239" y="33"/>
                  </a:cubicBezTo>
                  <a:cubicBezTo>
                    <a:pt x="239" y="34"/>
                    <a:pt x="238" y="35"/>
                    <a:pt x="238" y="36"/>
                  </a:cubicBezTo>
                  <a:cubicBezTo>
                    <a:pt x="238" y="39"/>
                    <a:pt x="243" y="40"/>
                    <a:pt x="243" y="43"/>
                  </a:cubicBezTo>
                  <a:cubicBezTo>
                    <a:pt x="243" y="44"/>
                    <a:pt x="242" y="44"/>
                    <a:pt x="242" y="46"/>
                  </a:cubicBezTo>
                  <a:cubicBezTo>
                    <a:pt x="242" y="47"/>
                    <a:pt x="243" y="48"/>
                    <a:pt x="243" y="50"/>
                  </a:cubicBezTo>
                  <a:cubicBezTo>
                    <a:pt x="243" y="52"/>
                    <a:pt x="242" y="53"/>
                    <a:pt x="242" y="55"/>
                  </a:cubicBezTo>
                  <a:cubicBezTo>
                    <a:pt x="242" y="57"/>
                    <a:pt x="242" y="59"/>
                    <a:pt x="242" y="61"/>
                  </a:cubicBezTo>
                  <a:cubicBezTo>
                    <a:pt x="241" y="63"/>
                    <a:pt x="240" y="63"/>
                    <a:pt x="239" y="65"/>
                  </a:cubicBezTo>
                  <a:cubicBezTo>
                    <a:pt x="241" y="67"/>
                    <a:pt x="242" y="69"/>
                    <a:pt x="242" y="72"/>
                  </a:cubicBezTo>
                  <a:cubicBezTo>
                    <a:pt x="242" y="72"/>
                    <a:pt x="242" y="72"/>
                    <a:pt x="242" y="72"/>
                  </a:cubicBezTo>
                  <a:cubicBezTo>
                    <a:pt x="246" y="73"/>
                    <a:pt x="248" y="72"/>
                    <a:pt x="251" y="74"/>
                  </a:cubicBezTo>
                  <a:cubicBezTo>
                    <a:pt x="251" y="73"/>
                    <a:pt x="252" y="73"/>
                    <a:pt x="252" y="73"/>
                  </a:cubicBezTo>
                  <a:cubicBezTo>
                    <a:pt x="253" y="72"/>
                    <a:pt x="252" y="71"/>
                    <a:pt x="253" y="70"/>
                  </a:cubicBezTo>
                  <a:cubicBezTo>
                    <a:pt x="254" y="70"/>
                    <a:pt x="255" y="70"/>
                    <a:pt x="256" y="70"/>
                  </a:cubicBezTo>
                  <a:cubicBezTo>
                    <a:pt x="257" y="72"/>
                    <a:pt x="257" y="74"/>
                    <a:pt x="259" y="76"/>
                  </a:cubicBezTo>
                  <a:cubicBezTo>
                    <a:pt x="260" y="78"/>
                    <a:pt x="262" y="78"/>
                    <a:pt x="263" y="81"/>
                  </a:cubicBezTo>
                  <a:cubicBezTo>
                    <a:pt x="263" y="81"/>
                    <a:pt x="263" y="82"/>
                    <a:pt x="264" y="83"/>
                  </a:cubicBezTo>
                  <a:cubicBezTo>
                    <a:pt x="264" y="84"/>
                    <a:pt x="265" y="83"/>
                    <a:pt x="266" y="83"/>
                  </a:cubicBezTo>
                  <a:cubicBezTo>
                    <a:pt x="269" y="84"/>
                    <a:pt x="270" y="85"/>
                    <a:pt x="272" y="86"/>
                  </a:cubicBezTo>
                  <a:cubicBezTo>
                    <a:pt x="272" y="86"/>
                    <a:pt x="272" y="86"/>
                    <a:pt x="272" y="86"/>
                  </a:cubicBezTo>
                  <a:cubicBezTo>
                    <a:pt x="274" y="88"/>
                    <a:pt x="275" y="89"/>
                    <a:pt x="276" y="91"/>
                  </a:cubicBezTo>
                  <a:cubicBezTo>
                    <a:pt x="276" y="93"/>
                    <a:pt x="276" y="94"/>
                    <a:pt x="277" y="95"/>
                  </a:cubicBezTo>
                  <a:cubicBezTo>
                    <a:pt x="277" y="96"/>
                    <a:pt x="278" y="96"/>
                    <a:pt x="278" y="96"/>
                  </a:cubicBezTo>
                  <a:cubicBezTo>
                    <a:pt x="279" y="97"/>
                    <a:pt x="280" y="99"/>
                    <a:pt x="281" y="101"/>
                  </a:cubicBezTo>
                  <a:cubicBezTo>
                    <a:pt x="281" y="101"/>
                    <a:pt x="281" y="101"/>
                    <a:pt x="281" y="101"/>
                  </a:cubicBezTo>
                  <a:cubicBezTo>
                    <a:pt x="280" y="101"/>
                    <a:pt x="279" y="101"/>
                    <a:pt x="277" y="102"/>
                  </a:cubicBezTo>
                  <a:cubicBezTo>
                    <a:pt x="276" y="102"/>
                    <a:pt x="275" y="103"/>
                    <a:pt x="273" y="103"/>
                  </a:cubicBezTo>
                  <a:cubicBezTo>
                    <a:pt x="272" y="103"/>
                    <a:pt x="272" y="103"/>
                    <a:pt x="271" y="102"/>
                  </a:cubicBezTo>
                  <a:cubicBezTo>
                    <a:pt x="271" y="106"/>
                    <a:pt x="270" y="108"/>
                    <a:pt x="270" y="112"/>
                  </a:cubicBezTo>
                  <a:cubicBezTo>
                    <a:pt x="269" y="114"/>
                    <a:pt x="270" y="116"/>
                    <a:pt x="269" y="118"/>
                  </a:cubicBezTo>
                  <a:cubicBezTo>
                    <a:pt x="268" y="120"/>
                    <a:pt x="267" y="121"/>
                    <a:pt x="267" y="123"/>
                  </a:cubicBezTo>
                  <a:cubicBezTo>
                    <a:pt x="265" y="128"/>
                    <a:pt x="263" y="130"/>
                    <a:pt x="260" y="133"/>
                  </a:cubicBezTo>
                  <a:cubicBezTo>
                    <a:pt x="258" y="136"/>
                    <a:pt x="258" y="138"/>
                    <a:pt x="256" y="140"/>
                  </a:cubicBezTo>
                  <a:cubicBezTo>
                    <a:pt x="255" y="141"/>
                    <a:pt x="254" y="142"/>
                    <a:pt x="253" y="144"/>
                  </a:cubicBezTo>
                  <a:cubicBezTo>
                    <a:pt x="257" y="155"/>
                    <a:pt x="257" y="155"/>
                    <a:pt x="257" y="155"/>
                  </a:cubicBezTo>
                  <a:cubicBezTo>
                    <a:pt x="255" y="158"/>
                    <a:pt x="255" y="158"/>
                    <a:pt x="255" y="158"/>
                  </a:cubicBezTo>
                  <a:cubicBezTo>
                    <a:pt x="257" y="159"/>
                    <a:pt x="258" y="160"/>
                    <a:pt x="260" y="160"/>
                  </a:cubicBezTo>
                  <a:cubicBezTo>
                    <a:pt x="263" y="160"/>
                    <a:pt x="264" y="159"/>
                    <a:pt x="266" y="160"/>
                  </a:cubicBezTo>
                  <a:cubicBezTo>
                    <a:pt x="267" y="161"/>
                    <a:pt x="267" y="162"/>
                    <a:pt x="268" y="163"/>
                  </a:cubicBezTo>
                  <a:cubicBezTo>
                    <a:pt x="269" y="164"/>
                    <a:pt x="271" y="164"/>
                    <a:pt x="272" y="165"/>
                  </a:cubicBezTo>
                  <a:cubicBezTo>
                    <a:pt x="274" y="166"/>
                    <a:pt x="276" y="168"/>
                    <a:pt x="278" y="169"/>
                  </a:cubicBezTo>
                  <a:cubicBezTo>
                    <a:pt x="282" y="170"/>
                    <a:pt x="284" y="171"/>
                    <a:pt x="287" y="172"/>
                  </a:cubicBezTo>
                  <a:cubicBezTo>
                    <a:pt x="290" y="173"/>
                    <a:pt x="292" y="173"/>
                    <a:pt x="294" y="175"/>
                  </a:cubicBezTo>
                  <a:cubicBezTo>
                    <a:pt x="295" y="176"/>
                    <a:pt x="295" y="177"/>
                    <a:pt x="296" y="178"/>
                  </a:cubicBezTo>
                  <a:cubicBezTo>
                    <a:pt x="297" y="180"/>
                    <a:pt x="297" y="182"/>
                    <a:pt x="297" y="184"/>
                  </a:cubicBezTo>
                  <a:cubicBezTo>
                    <a:pt x="297" y="187"/>
                    <a:pt x="297" y="188"/>
                    <a:pt x="296" y="191"/>
                  </a:cubicBezTo>
                  <a:cubicBezTo>
                    <a:pt x="296" y="192"/>
                    <a:pt x="294" y="192"/>
                    <a:pt x="294" y="193"/>
                  </a:cubicBezTo>
                  <a:cubicBezTo>
                    <a:pt x="294" y="194"/>
                    <a:pt x="294" y="195"/>
                    <a:pt x="294" y="196"/>
                  </a:cubicBezTo>
                  <a:cubicBezTo>
                    <a:pt x="294" y="199"/>
                    <a:pt x="295" y="200"/>
                    <a:pt x="296" y="203"/>
                  </a:cubicBezTo>
                  <a:cubicBezTo>
                    <a:pt x="293" y="205"/>
                    <a:pt x="291" y="206"/>
                    <a:pt x="287" y="206"/>
                  </a:cubicBezTo>
                  <a:cubicBezTo>
                    <a:pt x="287" y="206"/>
                    <a:pt x="286" y="205"/>
                    <a:pt x="285" y="205"/>
                  </a:cubicBezTo>
                  <a:cubicBezTo>
                    <a:pt x="287" y="203"/>
                    <a:pt x="287" y="203"/>
                    <a:pt x="288" y="201"/>
                  </a:cubicBezTo>
                  <a:cubicBezTo>
                    <a:pt x="283" y="201"/>
                    <a:pt x="280" y="200"/>
                    <a:pt x="274" y="200"/>
                  </a:cubicBezTo>
                  <a:cubicBezTo>
                    <a:pt x="273" y="200"/>
                    <a:pt x="273" y="200"/>
                    <a:pt x="272" y="201"/>
                  </a:cubicBezTo>
                  <a:cubicBezTo>
                    <a:pt x="273" y="199"/>
                    <a:pt x="273" y="198"/>
                    <a:pt x="272" y="197"/>
                  </a:cubicBezTo>
                  <a:cubicBezTo>
                    <a:pt x="266" y="199"/>
                    <a:pt x="265" y="205"/>
                    <a:pt x="259" y="206"/>
                  </a:cubicBezTo>
                  <a:cubicBezTo>
                    <a:pt x="258" y="204"/>
                    <a:pt x="258" y="204"/>
                    <a:pt x="258" y="204"/>
                  </a:cubicBezTo>
                  <a:cubicBezTo>
                    <a:pt x="257" y="204"/>
                    <a:pt x="256" y="205"/>
                    <a:pt x="255" y="206"/>
                  </a:cubicBezTo>
                  <a:cubicBezTo>
                    <a:pt x="254" y="207"/>
                    <a:pt x="254" y="208"/>
                    <a:pt x="253" y="209"/>
                  </a:cubicBezTo>
                  <a:cubicBezTo>
                    <a:pt x="251" y="209"/>
                    <a:pt x="250" y="208"/>
                    <a:pt x="248" y="208"/>
                  </a:cubicBezTo>
                  <a:cubicBezTo>
                    <a:pt x="244" y="208"/>
                    <a:pt x="243" y="210"/>
                    <a:pt x="240" y="212"/>
                  </a:cubicBezTo>
                  <a:cubicBezTo>
                    <a:pt x="239" y="213"/>
                    <a:pt x="238" y="214"/>
                    <a:pt x="237" y="214"/>
                  </a:cubicBezTo>
                  <a:cubicBezTo>
                    <a:pt x="234" y="214"/>
                    <a:pt x="234" y="214"/>
                    <a:pt x="234" y="214"/>
                  </a:cubicBezTo>
                  <a:cubicBezTo>
                    <a:pt x="233" y="215"/>
                    <a:pt x="232" y="216"/>
                    <a:pt x="232" y="218"/>
                  </a:cubicBezTo>
                  <a:cubicBezTo>
                    <a:pt x="232" y="219"/>
                    <a:pt x="232" y="220"/>
                    <a:pt x="232" y="221"/>
                  </a:cubicBezTo>
                  <a:cubicBezTo>
                    <a:pt x="231" y="223"/>
                    <a:pt x="229" y="224"/>
                    <a:pt x="229" y="226"/>
                  </a:cubicBezTo>
                  <a:cubicBezTo>
                    <a:pt x="228" y="227"/>
                    <a:pt x="229" y="228"/>
                    <a:pt x="228" y="229"/>
                  </a:cubicBezTo>
                  <a:cubicBezTo>
                    <a:pt x="227" y="229"/>
                    <a:pt x="226" y="230"/>
                    <a:pt x="225" y="230"/>
                  </a:cubicBezTo>
                  <a:cubicBezTo>
                    <a:pt x="224" y="230"/>
                    <a:pt x="224" y="229"/>
                    <a:pt x="223" y="229"/>
                  </a:cubicBezTo>
                  <a:cubicBezTo>
                    <a:pt x="222" y="229"/>
                    <a:pt x="221" y="229"/>
                    <a:pt x="221" y="229"/>
                  </a:cubicBezTo>
                  <a:cubicBezTo>
                    <a:pt x="220" y="231"/>
                    <a:pt x="220" y="231"/>
                    <a:pt x="220" y="231"/>
                  </a:cubicBezTo>
                  <a:cubicBezTo>
                    <a:pt x="221" y="233"/>
                    <a:pt x="222" y="234"/>
                    <a:pt x="222" y="235"/>
                  </a:cubicBezTo>
                  <a:cubicBezTo>
                    <a:pt x="224" y="238"/>
                    <a:pt x="224" y="241"/>
                    <a:pt x="225" y="244"/>
                  </a:cubicBezTo>
                  <a:cubicBezTo>
                    <a:pt x="224" y="244"/>
                    <a:pt x="224" y="245"/>
                    <a:pt x="223" y="245"/>
                  </a:cubicBezTo>
                  <a:cubicBezTo>
                    <a:pt x="222" y="245"/>
                    <a:pt x="222" y="244"/>
                    <a:pt x="221" y="244"/>
                  </a:cubicBezTo>
                  <a:cubicBezTo>
                    <a:pt x="220" y="246"/>
                    <a:pt x="219" y="248"/>
                    <a:pt x="218" y="250"/>
                  </a:cubicBezTo>
                  <a:cubicBezTo>
                    <a:pt x="217" y="251"/>
                    <a:pt x="217" y="252"/>
                    <a:pt x="216" y="252"/>
                  </a:cubicBezTo>
                  <a:cubicBezTo>
                    <a:pt x="214" y="253"/>
                    <a:pt x="213" y="252"/>
                    <a:pt x="212" y="253"/>
                  </a:cubicBezTo>
                  <a:cubicBezTo>
                    <a:pt x="211" y="253"/>
                    <a:pt x="211" y="255"/>
                    <a:pt x="210" y="255"/>
                  </a:cubicBezTo>
                  <a:cubicBezTo>
                    <a:pt x="210" y="255"/>
                    <a:pt x="209" y="255"/>
                    <a:pt x="209" y="256"/>
                  </a:cubicBezTo>
                  <a:cubicBezTo>
                    <a:pt x="206" y="258"/>
                    <a:pt x="206" y="261"/>
                    <a:pt x="204" y="264"/>
                  </a:cubicBezTo>
                  <a:cubicBezTo>
                    <a:pt x="201" y="267"/>
                    <a:pt x="200" y="269"/>
                    <a:pt x="199" y="273"/>
                  </a:cubicBezTo>
                  <a:cubicBezTo>
                    <a:pt x="198" y="276"/>
                    <a:pt x="197" y="277"/>
                    <a:pt x="196" y="279"/>
                  </a:cubicBezTo>
                  <a:cubicBezTo>
                    <a:pt x="195" y="281"/>
                    <a:pt x="195" y="283"/>
                    <a:pt x="194" y="285"/>
                  </a:cubicBezTo>
                  <a:cubicBezTo>
                    <a:pt x="193" y="287"/>
                    <a:pt x="193" y="288"/>
                    <a:pt x="192" y="289"/>
                  </a:cubicBezTo>
                  <a:cubicBezTo>
                    <a:pt x="190" y="292"/>
                    <a:pt x="190" y="295"/>
                    <a:pt x="188" y="298"/>
                  </a:cubicBezTo>
                  <a:cubicBezTo>
                    <a:pt x="187" y="302"/>
                    <a:pt x="185" y="304"/>
                    <a:pt x="182" y="306"/>
                  </a:cubicBezTo>
                  <a:cubicBezTo>
                    <a:pt x="180" y="306"/>
                    <a:pt x="179" y="307"/>
                    <a:pt x="178" y="308"/>
                  </a:cubicBezTo>
                  <a:cubicBezTo>
                    <a:pt x="177" y="308"/>
                    <a:pt x="175" y="309"/>
                    <a:pt x="175" y="310"/>
                  </a:cubicBezTo>
                  <a:cubicBezTo>
                    <a:pt x="174" y="311"/>
                    <a:pt x="174" y="312"/>
                    <a:pt x="173" y="312"/>
                  </a:cubicBezTo>
                  <a:cubicBezTo>
                    <a:pt x="171" y="314"/>
                    <a:pt x="169" y="311"/>
                    <a:pt x="167" y="311"/>
                  </a:cubicBezTo>
                  <a:cubicBezTo>
                    <a:pt x="165" y="310"/>
                    <a:pt x="164" y="310"/>
                    <a:pt x="162" y="309"/>
                  </a:cubicBezTo>
                  <a:cubicBezTo>
                    <a:pt x="157" y="308"/>
                    <a:pt x="154" y="307"/>
                    <a:pt x="149" y="306"/>
                  </a:cubicBezTo>
                  <a:cubicBezTo>
                    <a:pt x="142" y="305"/>
                    <a:pt x="139" y="303"/>
                    <a:pt x="133" y="300"/>
                  </a:cubicBezTo>
                  <a:cubicBezTo>
                    <a:pt x="130" y="299"/>
                    <a:pt x="126" y="298"/>
                    <a:pt x="126" y="295"/>
                  </a:cubicBezTo>
                  <a:cubicBezTo>
                    <a:pt x="126" y="293"/>
                    <a:pt x="126" y="291"/>
                    <a:pt x="125" y="290"/>
                  </a:cubicBezTo>
                  <a:cubicBezTo>
                    <a:pt x="124" y="289"/>
                    <a:pt x="123" y="289"/>
                    <a:pt x="123" y="289"/>
                  </a:cubicBezTo>
                  <a:cubicBezTo>
                    <a:pt x="122" y="289"/>
                    <a:pt x="122" y="288"/>
                    <a:pt x="121" y="288"/>
                  </a:cubicBezTo>
                  <a:cubicBezTo>
                    <a:pt x="122" y="286"/>
                    <a:pt x="122" y="284"/>
                    <a:pt x="122" y="282"/>
                  </a:cubicBezTo>
                  <a:cubicBezTo>
                    <a:pt x="125" y="282"/>
                    <a:pt x="126" y="282"/>
                    <a:pt x="128" y="281"/>
                  </a:cubicBezTo>
                  <a:cubicBezTo>
                    <a:pt x="126" y="277"/>
                    <a:pt x="122" y="276"/>
                    <a:pt x="118" y="275"/>
                  </a:cubicBezTo>
                  <a:cubicBezTo>
                    <a:pt x="116" y="274"/>
                    <a:pt x="114" y="273"/>
                    <a:pt x="112" y="271"/>
                  </a:cubicBezTo>
                  <a:cubicBezTo>
                    <a:pt x="108" y="269"/>
                    <a:pt x="106" y="268"/>
                    <a:pt x="103" y="265"/>
                  </a:cubicBezTo>
                  <a:cubicBezTo>
                    <a:pt x="102" y="264"/>
                    <a:pt x="100" y="264"/>
                    <a:pt x="99" y="263"/>
                  </a:cubicBezTo>
                  <a:cubicBezTo>
                    <a:pt x="98" y="260"/>
                    <a:pt x="99" y="259"/>
                    <a:pt x="99" y="256"/>
                  </a:cubicBezTo>
                  <a:cubicBezTo>
                    <a:pt x="96" y="256"/>
                    <a:pt x="96" y="256"/>
                    <a:pt x="96" y="256"/>
                  </a:cubicBezTo>
                  <a:cubicBezTo>
                    <a:pt x="94" y="256"/>
                    <a:pt x="93" y="258"/>
                    <a:pt x="91" y="258"/>
                  </a:cubicBezTo>
                  <a:cubicBezTo>
                    <a:pt x="91" y="257"/>
                    <a:pt x="90" y="257"/>
                    <a:pt x="90" y="256"/>
                  </a:cubicBezTo>
                  <a:cubicBezTo>
                    <a:pt x="90" y="253"/>
                    <a:pt x="91" y="251"/>
                    <a:pt x="92" y="248"/>
                  </a:cubicBezTo>
                  <a:cubicBezTo>
                    <a:pt x="92" y="247"/>
                    <a:pt x="93" y="247"/>
                    <a:pt x="93" y="246"/>
                  </a:cubicBezTo>
                  <a:cubicBezTo>
                    <a:pt x="93" y="244"/>
                    <a:pt x="90" y="243"/>
                    <a:pt x="90" y="241"/>
                  </a:cubicBezTo>
                  <a:cubicBezTo>
                    <a:pt x="90" y="237"/>
                    <a:pt x="93" y="235"/>
                    <a:pt x="94" y="231"/>
                  </a:cubicBezTo>
                  <a:cubicBezTo>
                    <a:pt x="95" y="227"/>
                    <a:pt x="97" y="223"/>
                    <a:pt x="101" y="222"/>
                  </a:cubicBezTo>
                  <a:cubicBezTo>
                    <a:pt x="101" y="220"/>
                    <a:pt x="100" y="219"/>
                    <a:pt x="100" y="217"/>
                  </a:cubicBezTo>
                  <a:cubicBezTo>
                    <a:pt x="100" y="217"/>
                    <a:pt x="100" y="217"/>
                    <a:pt x="100" y="217"/>
                  </a:cubicBezTo>
                  <a:cubicBezTo>
                    <a:pt x="100" y="215"/>
                    <a:pt x="100" y="215"/>
                    <a:pt x="100" y="213"/>
                  </a:cubicBezTo>
                  <a:cubicBezTo>
                    <a:pt x="100" y="210"/>
                    <a:pt x="98" y="209"/>
                    <a:pt x="95" y="208"/>
                  </a:cubicBezTo>
                  <a:cubicBezTo>
                    <a:pt x="94" y="207"/>
                    <a:pt x="94" y="206"/>
                    <a:pt x="93" y="206"/>
                  </a:cubicBezTo>
                  <a:cubicBezTo>
                    <a:pt x="91" y="205"/>
                    <a:pt x="90" y="205"/>
                    <a:pt x="89" y="204"/>
                  </a:cubicBezTo>
                  <a:cubicBezTo>
                    <a:pt x="91" y="201"/>
                    <a:pt x="94" y="201"/>
                    <a:pt x="98" y="199"/>
                  </a:cubicBezTo>
                  <a:cubicBezTo>
                    <a:pt x="100" y="199"/>
                    <a:pt x="101" y="198"/>
                    <a:pt x="103" y="197"/>
                  </a:cubicBezTo>
                  <a:cubicBezTo>
                    <a:pt x="105" y="196"/>
                    <a:pt x="106" y="195"/>
                    <a:pt x="107" y="194"/>
                  </a:cubicBezTo>
                  <a:cubicBezTo>
                    <a:pt x="111" y="192"/>
                    <a:pt x="113" y="190"/>
                    <a:pt x="116" y="187"/>
                  </a:cubicBezTo>
                  <a:cubicBezTo>
                    <a:pt x="118" y="184"/>
                    <a:pt x="120" y="183"/>
                    <a:pt x="122" y="180"/>
                  </a:cubicBezTo>
                  <a:cubicBezTo>
                    <a:pt x="123" y="178"/>
                    <a:pt x="123" y="176"/>
                    <a:pt x="124" y="175"/>
                  </a:cubicBezTo>
                  <a:cubicBezTo>
                    <a:pt x="126" y="172"/>
                    <a:pt x="127" y="171"/>
                    <a:pt x="129" y="168"/>
                  </a:cubicBezTo>
                  <a:cubicBezTo>
                    <a:pt x="131" y="165"/>
                    <a:pt x="131" y="163"/>
                    <a:pt x="131" y="159"/>
                  </a:cubicBezTo>
                  <a:cubicBezTo>
                    <a:pt x="131" y="157"/>
                    <a:pt x="130" y="156"/>
                    <a:pt x="129" y="154"/>
                  </a:cubicBezTo>
                  <a:cubicBezTo>
                    <a:pt x="129" y="154"/>
                    <a:pt x="128" y="154"/>
                    <a:pt x="128" y="154"/>
                  </a:cubicBezTo>
                  <a:cubicBezTo>
                    <a:pt x="128" y="152"/>
                    <a:pt x="128" y="151"/>
                    <a:pt x="128" y="150"/>
                  </a:cubicBezTo>
                  <a:cubicBezTo>
                    <a:pt x="127" y="148"/>
                    <a:pt x="125" y="148"/>
                    <a:pt x="124" y="148"/>
                  </a:cubicBezTo>
                  <a:cubicBezTo>
                    <a:pt x="122" y="148"/>
                    <a:pt x="122" y="147"/>
                    <a:pt x="120" y="147"/>
                  </a:cubicBezTo>
                  <a:cubicBezTo>
                    <a:pt x="117" y="148"/>
                    <a:pt x="115" y="149"/>
                    <a:pt x="112" y="149"/>
                  </a:cubicBezTo>
                  <a:cubicBezTo>
                    <a:pt x="110" y="150"/>
                    <a:pt x="109" y="150"/>
                    <a:pt x="107" y="150"/>
                  </a:cubicBezTo>
                  <a:cubicBezTo>
                    <a:pt x="105" y="152"/>
                    <a:pt x="103" y="152"/>
                    <a:pt x="101" y="153"/>
                  </a:cubicBezTo>
                  <a:cubicBezTo>
                    <a:pt x="99" y="154"/>
                    <a:pt x="97" y="155"/>
                    <a:pt x="94" y="155"/>
                  </a:cubicBezTo>
                  <a:cubicBezTo>
                    <a:pt x="91" y="155"/>
                    <a:pt x="88" y="155"/>
                    <a:pt x="85" y="154"/>
                  </a:cubicBezTo>
                  <a:cubicBezTo>
                    <a:pt x="83" y="153"/>
                    <a:pt x="81" y="153"/>
                    <a:pt x="79" y="152"/>
                  </a:cubicBezTo>
                  <a:cubicBezTo>
                    <a:pt x="78" y="152"/>
                    <a:pt x="78" y="152"/>
                    <a:pt x="78" y="151"/>
                  </a:cubicBezTo>
                  <a:cubicBezTo>
                    <a:pt x="77" y="151"/>
                    <a:pt x="76" y="151"/>
                    <a:pt x="75" y="151"/>
                  </a:cubicBezTo>
                  <a:cubicBezTo>
                    <a:pt x="74" y="151"/>
                    <a:pt x="74" y="150"/>
                    <a:pt x="74" y="150"/>
                  </a:cubicBezTo>
                  <a:cubicBezTo>
                    <a:pt x="73" y="149"/>
                    <a:pt x="72" y="149"/>
                    <a:pt x="71" y="148"/>
                  </a:cubicBezTo>
                  <a:cubicBezTo>
                    <a:pt x="66" y="145"/>
                    <a:pt x="64" y="141"/>
                    <a:pt x="59" y="139"/>
                  </a:cubicBezTo>
                  <a:cubicBezTo>
                    <a:pt x="56" y="138"/>
                    <a:pt x="55" y="138"/>
                    <a:pt x="52" y="137"/>
                  </a:cubicBezTo>
                  <a:cubicBezTo>
                    <a:pt x="51" y="137"/>
                    <a:pt x="50" y="137"/>
                    <a:pt x="49" y="136"/>
                  </a:cubicBezTo>
                  <a:cubicBezTo>
                    <a:pt x="48" y="135"/>
                    <a:pt x="47" y="134"/>
                    <a:pt x="46" y="134"/>
                  </a:cubicBezTo>
                  <a:cubicBezTo>
                    <a:pt x="44" y="134"/>
                    <a:pt x="42" y="136"/>
                    <a:pt x="40" y="136"/>
                  </a:cubicBezTo>
                  <a:cubicBezTo>
                    <a:pt x="37" y="137"/>
                    <a:pt x="35" y="136"/>
                    <a:pt x="32" y="136"/>
                  </a:cubicBezTo>
                  <a:cubicBezTo>
                    <a:pt x="29" y="136"/>
                    <a:pt x="27" y="137"/>
                    <a:pt x="23" y="138"/>
                  </a:cubicBezTo>
                  <a:cubicBezTo>
                    <a:pt x="22" y="138"/>
                    <a:pt x="21" y="139"/>
                    <a:pt x="20" y="139"/>
                  </a:cubicBezTo>
                  <a:cubicBezTo>
                    <a:pt x="19" y="140"/>
                    <a:pt x="19" y="140"/>
                    <a:pt x="18" y="140"/>
                  </a:cubicBezTo>
                  <a:cubicBezTo>
                    <a:pt x="17" y="140"/>
                    <a:pt x="16" y="140"/>
                    <a:pt x="15" y="140"/>
                  </a:cubicBezTo>
                  <a:cubicBezTo>
                    <a:pt x="12" y="140"/>
                    <a:pt x="11" y="141"/>
                    <a:pt x="8" y="142"/>
                  </a:cubicBezTo>
                  <a:cubicBezTo>
                    <a:pt x="8" y="143"/>
                    <a:pt x="8" y="143"/>
                    <a:pt x="7" y="143"/>
                  </a:cubicBezTo>
                  <a:cubicBezTo>
                    <a:pt x="7" y="143"/>
                    <a:pt x="7" y="143"/>
                    <a:pt x="7" y="143"/>
                  </a:cubicBezTo>
                  <a:cubicBezTo>
                    <a:pt x="7" y="142"/>
                    <a:pt x="6" y="141"/>
                    <a:pt x="6" y="139"/>
                  </a:cubicBezTo>
                  <a:cubicBezTo>
                    <a:pt x="6" y="138"/>
                    <a:pt x="7" y="137"/>
                    <a:pt x="7" y="136"/>
                  </a:cubicBezTo>
                  <a:cubicBezTo>
                    <a:pt x="7" y="135"/>
                    <a:pt x="6" y="135"/>
                    <a:pt x="6" y="134"/>
                  </a:cubicBezTo>
                  <a:cubicBezTo>
                    <a:pt x="5" y="133"/>
                    <a:pt x="5" y="132"/>
                    <a:pt x="4" y="131"/>
                  </a:cubicBezTo>
                  <a:cubicBezTo>
                    <a:pt x="3" y="130"/>
                    <a:pt x="2" y="130"/>
                    <a:pt x="1" y="129"/>
                  </a:cubicBezTo>
                  <a:cubicBezTo>
                    <a:pt x="0" y="128"/>
                    <a:pt x="0" y="129"/>
                    <a:pt x="0" y="128"/>
                  </a:cubicBezTo>
                  <a:cubicBezTo>
                    <a:pt x="0" y="125"/>
                    <a:pt x="0" y="123"/>
                    <a:pt x="1" y="120"/>
                  </a:cubicBezTo>
                  <a:cubicBezTo>
                    <a:pt x="1" y="119"/>
                    <a:pt x="2" y="118"/>
                    <a:pt x="2" y="117"/>
                  </a:cubicBezTo>
                  <a:cubicBezTo>
                    <a:pt x="2" y="115"/>
                    <a:pt x="0" y="114"/>
                    <a:pt x="0" y="112"/>
                  </a:cubicBezTo>
                  <a:cubicBezTo>
                    <a:pt x="0" y="110"/>
                    <a:pt x="1" y="109"/>
                    <a:pt x="1" y="107"/>
                  </a:cubicBezTo>
                  <a:cubicBezTo>
                    <a:pt x="1" y="105"/>
                    <a:pt x="1" y="105"/>
                    <a:pt x="1" y="103"/>
                  </a:cubicBezTo>
                  <a:cubicBezTo>
                    <a:pt x="1" y="102"/>
                    <a:pt x="2" y="102"/>
                    <a:pt x="2" y="101"/>
                  </a:cubicBezTo>
                  <a:cubicBezTo>
                    <a:pt x="2" y="100"/>
                    <a:pt x="2" y="99"/>
                    <a:pt x="2" y="98"/>
                  </a:cubicBezTo>
                  <a:cubicBezTo>
                    <a:pt x="2" y="96"/>
                    <a:pt x="4" y="95"/>
                    <a:pt x="5" y="93"/>
                  </a:cubicBezTo>
                  <a:cubicBezTo>
                    <a:pt x="7" y="92"/>
                    <a:pt x="8" y="92"/>
                    <a:pt x="9" y="91"/>
                  </a:cubicBezTo>
                  <a:cubicBezTo>
                    <a:pt x="10" y="88"/>
                    <a:pt x="10" y="86"/>
                    <a:pt x="13" y="84"/>
                  </a:cubicBezTo>
                  <a:cubicBezTo>
                    <a:pt x="14" y="83"/>
                    <a:pt x="15" y="83"/>
                    <a:pt x="16" y="82"/>
                  </a:cubicBezTo>
                  <a:cubicBezTo>
                    <a:pt x="16" y="78"/>
                    <a:pt x="16" y="78"/>
                    <a:pt x="16" y="78"/>
                  </a:cubicBezTo>
                  <a:cubicBezTo>
                    <a:pt x="14" y="78"/>
                    <a:pt x="14" y="78"/>
                    <a:pt x="14" y="78"/>
                  </a:cubicBezTo>
                  <a:cubicBezTo>
                    <a:pt x="13" y="78"/>
                    <a:pt x="13" y="77"/>
                    <a:pt x="13" y="76"/>
                  </a:cubicBezTo>
                  <a:cubicBezTo>
                    <a:pt x="13" y="75"/>
                    <a:pt x="14" y="75"/>
                    <a:pt x="15" y="74"/>
                  </a:cubicBezTo>
                  <a:cubicBezTo>
                    <a:pt x="16" y="73"/>
                    <a:pt x="16" y="73"/>
                    <a:pt x="17" y="72"/>
                  </a:cubicBezTo>
                  <a:cubicBezTo>
                    <a:pt x="17" y="72"/>
                    <a:pt x="17" y="72"/>
                    <a:pt x="17" y="72"/>
                  </a:cubicBezTo>
                  <a:cubicBezTo>
                    <a:pt x="18" y="73"/>
                    <a:pt x="18" y="73"/>
                    <a:pt x="19" y="74"/>
                  </a:cubicBezTo>
                  <a:cubicBezTo>
                    <a:pt x="21" y="73"/>
                    <a:pt x="21" y="72"/>
                    <a:pt x="23" y="71"/>
                  </a:cubicBezTo>
                  <a:cubicBezTo>
                    <a:pt x="23" y="71"/>
                    <a:pt x="24" y="71"/>
                    <a:pt x="24" y="70"/>
                  </a:cubicBezTo>
                  <a:cubicBezTo>
                    <a:pt x="25" y="70"/>
                    <a:pt x="26" y="68"/>
                    <a:pt x="27" y="67"/>
                  </a:cubicBezTo>
                  <a:cubicBezTo>
                    <a:pt x="27" y="66"/>
                    <a:pt x="27" y="66"/>
                    <a:pt x="27" y="65"/>
                  </a:cubicBezTo>
                  <a:cubicBezTo>
                    <a:pt x="27" y="63"/>
                    <a:pt x="26" y="61"/>
                    <a:pt x="26" y="58"/>
                  </a:cubicBezTo>
                  <a:cubicBezTo>
                    <a:pt x="26" y="57"/>
                    <a:pt x="26" y="56"/>
                    <a:pt x="26" y="54"/>
                  </a:cubicBezTo>
                  <a:cubicBezTo>
                    <a:pt x="25" y="53"/>
                    <a:pt x="23" y="53"/>
                    <a:pt x="23" y="51"/>
                  </a:cubicBezTo>
                  <a:cubicBezTo>
                    <a:pt x="23" y="46"/>
                    <a:pt x="23" y="46"/>
                    <a:pt x="23" y="46"/>
                  </a:cubicBezTo>
                  <a:cubicBezTo>
                    <a:pt x="23" y="46"/>
                    <a:pt x="24" y="45"/>
                    <a:pt x="24" y="45"/>
                  </a:cubicBezTo>
                  <a:cubicBezTo>
                    <a:pt x="23" y="44"/>
                    <a:pt x="21" y="44"/>
                    <a:pt x="20" y="44"/>
                  </a:cubicBezTo>
                  <a:cubicBezTo>
                    <a:pt x="19" y="43"/>
                    <a:pt x="19" y="42"/>
                    <a:pt x="19" y="41"/>
                  </a:cubicBezTo>
                  <a:cubicBezTo>
                    <a:pt x="18" y="38"/>
                    <a:pt x="18" y="37"/>
                    <a:pt x="17" y="34"/>
                  </a:cubicBezTo>
                  <a:cubicBezTo>
                    <a:pt x="18" y="30"/>
                    <a:pt x="18" y="30"/>
                    <a:pt x="18" y="30"/>
                  </a:cubicBezTo>
                  <a:cubicBezTo>
                    <a:pt x="17" y="28"/>
                    <a:pt x="18" y="27"/>
                    <a:pt x="17" y="25"/>
                  </a:cubicBezTo>
                  <a:cubicBezTo>
                    <a:pt x="16" y="24"/>
                    <a:pt x="15" y="24"/>
                    <a:pt x="14" y="23"/>
                  </a:cubicBezTo>
                  <a:cubicBezTo>
                    <a:pt x="13" y="22"/>
                    <a:pt x="13" y="21"/>
                    <a:pt x="12" y="20"/>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98"/>
            <p:cNvSpPr>
              <a:spLocks noEditPoints="1"/>
            </p:cNvSpPr>
            <p:nvPr/>
          </p:nvSpPr>
          <p:spPr bwMode="auto">
            <a:xfrm>
              <a:off x="2208213" y="2536825"/>
              <a:ext cx="769938" cy="858838"/>
            </a:xfrm>
            <a:custGeom>
              <a:avLst/>
              <a:gdLst/>
              <a:ahLst/>
              <a:cxnLst>
                <a:cxn ang="0">
                  <a:pos x="314" y="102"/>
                </a:cxn>
                <a:cxn ang="0">
                  <a:pos x="346" y="85"/>
                </a:cxn>
                <a:cxn ang="0">
                  <a:pos x="345" y="35"/>
                </a:cxn>
                <a:cxn ang="0">
                  <a:pos x="313" y="71"/>
                </a:cxn>
                <a:cxn ang="0">
                  <a:pos x="2" y="437"/>
                </a:cxn>
                <a:cxn ang="0">
                  <a:pos x="21" y="428"/>
                </a:cxn>
                <a:cxn ang="0">
                  <a:pos x="42" y="424"/>
                </a:cxn>
                <a:cxn ang="0">
                  <a:pos x="59" y="401"/>
                </a:cxn>
                <a:cxn ang="0">
                  <a:pos x="70" y="390"/>
                </a:cxn>
                <a:cxn ang="0">
                  <a:pos x="72" y="341"/>
                </a:cxn>
                <a:cxn ang="0">
                  <a:pos x="110" y="304"/>
                </a:cxn>
                <a:cxn ang="0">
                  <a:pos x="147" y="244"/>
                </a:cxn>
                <a:cxn ang="0">
                  <a:pos x="140" y="190"/>
                </a:cxn>
                <a:cxn ang="0">
                  <a:pos x="168" y="165"/>
                </a:cxn>
                <a:cxn ang="0">
                  <a:pos x="214" y="157"/>
                </a:cxn>
                <a:cxn ang="0">
                  <a:pos x="196" y="179"/>
                </a:cxn>
                <a:cxn ang="0">
                  <a:pos x="159" y="199"/>
                </a:cxn>
                <a:cxn ang="0">
                  <a:pos x="172" y="215"/>
                </a:cxn>
                <a:cxn ang="0">
                  <a:pos x="220" y="246"/>
                </a:cxn>
                <a:cxn ang="0">
                  <a:pos x="302" y="199"/>
                </a:cxn>
                <a:cxn ang="0">
                  <a:pos x="355" y="160"/>
                </a:cxn>
                <a:cxn ang="0">
                  <a:pos x="397" y="95"/>
                </a:cxn>
                <a:cxn ang="0">
                  <a:pos x="449" y="35"/>
                </a:cxn>
                <a:cxn ang="0">
                  <a:pos x="476" y="8"/>
                </a:cxn>
                <a:cxn ang="0">
                  <a:pos x="497" y="35"/>
                </a:cxn>
                <a:cxn ang="0">
                  <a:pos x="477" y="72"/>
                </a:cxn>
                <a:cxn ang="0">
                  <a:pos x="482" y="104"/>
                </a:cxn>
                <a:cxn ang="0">
                  <a:pos x="466" y="128"/>
                </a:cxn>
                <a:cxn ang="0">
                  <a:pos x="451" y="150"/>
                </a:cxn>
                <a:cxn ang="0">
                  <a:pos x="424" y="163"/>
                </a:cxn>
                <a:cxn ang="0">
                  <a:pos x="427" y="200"/>
                </a:cxn>
                <a:cxn ang="0">
                  <a:pos x="427" y="228"/>
                </a:cxn>
                <a:cxn ang="0">
                  <a:pos x="411" y="215"/>
                </a:cxn>
                <a:cxn ang="0">
                  <a:pos x="389" y="247"/>
                </a:cxn>
                <a:cxn ang="0">
                  <a:pos x="363" y="260"/>
                </a:cxn>
                <a:cxn ang="0">
                  <a:pos x="337" y="280"/>
                </a:cxn>
                <a:cxn ang="0">
                  <a:pos x="361" y="319"/>
                </a:cxn>
                <a:cxn ang="0">
                  <a:pos x="359" y="351"/>
                </a:cxn>
                <a:cxn ang="0">
                  <a:pos x="378" y="379"/>
                </a:cxn>
                <a:cxn ang="0">
                  <a:pos x="417" y="411"/>
                </a:cxn>
                <a:cxn ang="0">
                  <a:pos x="403" y="435"/>
                </a:cxn>
                <a:cxn ang="0">
                  <a:pos x="399" y="446"/>
                </a:cxn>
                <a:cxn ang="0">
                  <a:pos x="410" y="484"/>
                </a:cxn>
                <a:cxn ang="0">
                  <a:pos x="402" y="532"/>
                </a:cxn>
                <a:cxn ang="0">
                  <a:pos x="370" y="539"/>
                </a:cxn>
                <a:cxn ang="0">
                  <a:pos x="384" y="498"/>
                </a:cxn>
                <a:cxn ang="0">
                  <a:pos x="353" y="485"/>
                </a:cxn>
                <a:cxn ang="0">
                  <a:pos x="324" y="519"/>
                </a:cxn>
                <a:cxn ang="0">
                  <a:pos x="271" y="547"/>
                </a:cxn>
                <a:cxn ang="0">
                  <a:pos x="191" y="555"/>
                </a:cxn>
                <a:cxn ang="0">
                  <a:pos x="208" y="536"/>
                </a:cxn>
                <a:cxn ang="0">
                  <a:pos x="174" y="525"/>
                </a:cxn>
                <a:cxn ang="0">
                  <a:pos x="157" y="532"/>
                </a:cxn>
                <a:cxn ang="0">
                  <a:pos x="148" y="496"/>
                </a:cxn>
                <a:cxn ang="0">
                  <a:pos x="126" y="471"/>
                </a:cxn>
                <a:cxn ang="0">
                  <a:pos x="109" y="450"/>
                </a:cxn>
                <a:cxn ang="0">
                  <a:pos x="99" y="414"/>
                </a:cxn>
                <a:cxn ang="0">
                  <a:pos x="80" y="410"/>
                </a:cxn>
                <a:cxn ang="0">
                  <a:pos x="65" y="428"/>
                </a:cxn>
                <a:cxn ang="0">
                  <a:pos x="49" y="445"/>
                </a:cxn>
              </a:cxnLst>
              <a:rect l="0" t="0" r="r" b="b"/>
              <a:pathLst>
                <a:path w="501" h="558">
                  <a:moveTo>
                    <a:pt x="313" y="71"/>
                  </a:moveTo>
                  <a:cubicBezTo>
                    <a:pt x="313" y="72"/>
                    <a:pt x="314" y="73"/>
                    <a:pt x="314" y="74"/>
                  </a:cubicBezTo>
                  <a:cubicBezTo>
                    <a:pt x="314" y="78"/>
                    <a:pt x="314" y="80"/>
                    <a:pt x="314" y="84"/>
                  </a:cubicBezTo>
                  <a:cubicBezTo>
                    <a:pt x="318" y="83"/>
                    <a:pt x="318" y="81"/>
                    <a:pt x="321" y="78"/>
                  </a:cubicBezTo>
                  <a:cubicBezTo>
                    <a:pt x="323" y="81"/>
                    <a:pt x="325" y="82"/>
                    <a:pt x="325" y="84"/>
                  </a:cubicBezTo>
                  <a:cubicBezTo>
                    <a:pt x="325" y="87"/>
                    <a:pt x="321" y="87"/>
                    <a:pt x="320" y="89"/>
                  </a:cubicBezTo>
                  <a:cubicBezTo>
                    <a:pt x="319" y="91"/>
                    <a:pt x="319" y="93"/>
                    <a:pt x="319" y="96"/>
                  </a:cubicBezTo>
                  <a:cubicBezTo>
                    <a:pt x="319" y="98"/>
                    <a:pt x="319" y="99"/>
                    <a:pt x="317" y="101"/>
                  </a:cubicBezTo>
                  <a:cubicBezTo>
                    <a:pt x="316" y="102"/>
                    <a:pt x="315" y="101"/>
                    <a:pt x="314" y="102"/>
                  </a:cubicBezTo>
                  <a:cubicBezTo>
                    <a:pt x="313" y="102"/>
                    <a:pt x="312" y="103"/>
                    <a:pt x="312" y="104"/>
                  </a:cubicBezTo>
                  <a:cubicBezTo>
                    <a:pt x="312" y="107"/>
                    <a:pt x="312" y="107"/>
                    <a:pt x="312" y="107"/>
                  </a:cubicBezTo>
                  <a:cubicBezTo>
                    <a:pt x="313" y="107"/>
                    <a:pt x="313" y="108"/>
                    <a:pt x="314" y="108"/>
                  </a:cubicBezTo>
                  <a:cubicBezTo>
                    <a:pt x="316" y="108"/>
                    <a:pt x="316" y="106"/>
                    <a:pt x="318" y="105"/>
                  </a:cubicBezTo>
                  <a:cubicBezTo>
                    <a:pt x="321" y="104"/>
                    <a:pt x="323" y="103"/>
                    <a:pt x="326" y="102"/>
                  </a:cubicBezTo>
                  <a:cubicBezTo>
                    <a:pt x="329" y="102"/>
                    <a:pt x="330" y="102"/>
                    <a:pt x="333" y="101"/>
                  </a:cubicBezTo>
                  <a:cubicBezTo>
                    <a:pt x="335" y="99"/>
                    <a:pt x="336" y="98"/>
                    <a:pt x="338" y="96"/>
                  </a:cubicBezTo>
                  <a:cubicBezTo>
                    <a:pt x="340" y="96"/>
                    <a:pt x="341" y="95"/>
                    <a:pt x="342" y="94"/>
                  </a:cubicBezTo>
                  <a:cubicBezTo>
                    <a:pt x="344" y="91"/>
                    <a:pt x="345" y="89"/>
                    <a:pt x="346" y="85"/>
                  </a:cubicBezTo>
                  <a:cubicBezTo>
                    <a:pt x="348" y="80"/>
                    <a:pt x="349" y="77"/>
                    <a:pt x="351" y="72"/>
                  </a:cubicBezTo>
                  <a:cubicBezTo>
                    <a:pt x="351" y="70"/>
                    <a:pt x="351" y="70"/>
                    <a:pt x="351" y="70"/>
                  </a:cubicBezTo>
                  <a:cubicBezTo>
                    <a:pt x="333" y="70"/>
                    <a:pt x="333" y="70"/>
                    <a:pt x="333" y="70"/>
                  </a:cubicBezTo>
                  <a:cubicBezTo>
                    <a:pt x="333" y="69"/>
                    <a:pt x="333" y="69"/>
                    <a:pt x="333" y="68"/>
                  </a:cubicBezTo>
                  <a:cubicBezTo>
                    <a:pt x="333" y="67"/>
                    <a:pt x="333" y="67"/>
                    <a:pt x="334" y="66"/>
                  </a:cubicBezTo>
                  <a:cubicBezTo>
                    <a:pt x="335" y="62"/>
                    <a:pt x="337" y="61"/>
                    <a:pt x="340" y="59"/>
                  </a:cubicBezTo>
                  <a:cubicBezTo>
                    <a:pt x="342" y="56"/>
                    <a:pt x="342" y="54"/>
                    <a:pt x="343" y="51"/>
                  </a:cubicBezTo>
                  <a:cubicBezTo>
                    <a:pt x="343" y="47"/>
                    <a:pt x="343" y="44"/>
                    <a:pt x="344" y="41"/>
                  </a:cubicBezTo>
                  <a:cubicBezTo>
                    <a:pt x="344" y="38"/>
                    <a:pt x="345" y="37"/>
                    <a:pt x="345" y="35"/>
                  </a:cubicBezTo>
                  <a:cubicBezTo>
                    <a:pt x="345" y="34"/>
                    <a:pt x="344" y="34"/>
                    <a:pt x="344" y="34"/>
                  </a:cubicBezTo>
                  <a:cubicBezTo>
                    <a:pt x="342" y="34"/>
                    <a:pt x="341" y="34"/>
                    <a:pt x="340" y="34"/>
                  </a:cubicBezTo>
                  <a:cubicBezTo>
                    <a:pt x="339" y="34"/>
                    <a:pt x="338" y="35"/>
                    <a:pt x="338" y="36"/>
                  </a:cubicBezTo>
                  <a:cubicBezTo>
                    <a:pt x="337" y="37"/>
                    <a:pt x="338" y="38"/>
                    <a:pt x="338" y="40"/>
                  </a:cubicBezTo>
                  <a:cubicBezTo>
                    <a:pt x="337" y="42"/>
                    <a:pt x="334" y="43"/>
                    <a:pt x="332" y="44"/>
                  </a:cubicBezTo>
                  <a:cubicBezTo>
                    <a:pt x="330" y="45"/>
                    <a:pt x="329" y="46"/>
                    <a:pt x="329" y="47"/>
                  </a:cubicBezTo>
                  <a:cubicBezTo>
                    <a:pt x="325" y="52"/>
                    <a:pt x="322" y="54"/>
                    <a:pt x="319" y="59"/>
                  </a:cubicBezTo>
                  <a:cubicBezTo>
                    <a:pt x="319" y="61"/>
                    <a:pt x="319" y="62"/>
                    <a:pt x="318" y="63"/>
                  </a:cubicBezTo>
                  <a:cubicBezTo>
                    <a:pt x="317" y="67"/>
                    <a:pt x="313" y="67"/>
                    <a:pt x="313" y="71"/>
                  </a:cubicBezTo>
                  <a:close/>
                  <a:moveTo>
                    <a:pt x="36" y="451"/>
                  </a:moveTo>
                  <a:cubicBezTo>
                    <a:pt x="36" y="451"/>
                    <a:pt x="36" y="451"/>
                    <a:pt x="36" y="451"/>
                  </a:cubicBezTo>
                  <a:cubicBezTo>
                    <a:pt x="32" y="451"/>
                    <a:pt x="29" y="452"/>
                    <a:pt x="25" y="452"/>
                  </a:cubicBezTo>
                  <a:cubicBezTo>
                    <a:pt x="23" y="452"/>
                    <a:pt x="23" y="450"/>
                    <a:pt x="21" y="449"/>
                  </a:cubicBezTo>
                  <a:cubicBezTo>
                    <a:pt x="17" y="448"/>
                    <a:pt x="15" y="448"/>
                    <a:pt x="11" y="448"/>
                  </a:cubicBezTo>
                  <a:cubicBezTo>
                    <a:pt x="8" y="448"/>
                    <a:pt x="6" y="449"/>
                    <a:pt x="3" y="449"/>
                  </a:cubicBezTo>
                  <a:cubicBezTo>
                    <a:pt x="3" y="447"/>
                    <a:pt x="3" y="447"/>
                    <a:pt x="3" y="447"/>
                  </a:cubicBezTo>
                  <a:cubicBezTo>
                    <a:pt x="4" y="444"/>
                    <a:pt x="4" y="442"/>
                    <a:pt x="4" y="440"/>
                  </a:cubicBezTo>
                  <a:cubicBezTo>
                    <a:pt x="4" y="438"/>
                    <a:pt x="3" y="438"/>
                    <a:pt x="2" y="437"/>
                  </a:cubicBezTo>
                  <a:cubicBezTo>
                    <a:pt x="2" y="436"/>
                    <a:pt x="2" y="435"/>
                    <a:pt x="2" y="433"/>
                  </a:cubicBezTo>
                  <a:cubicBezTo>
                    <a:pt x="1" y="431"/>
                    <a:pt x="0" y="430"/>
                    <a:pt x="0" y="428"/>
                  </a:cubicBezTo>
                  <a:cubicBezTo>
                    <a:pt x="0" y="426"/>
                    <a:pt x="1" y="425"/>
                    <a:pt x="1" y="422"/>
                  </a:cubicBezTo>
                  <a:cubicBezTo>
                    <a:pt x="1" y="422"/>
                    <a:pt x="1" y="422"/>
                    <a:pt x="1" y="422"/>
                  </a:cubicBezTo>
                  <a:cubicBezTo>
                    <a:pt x="1" y="424"/>
                    <a:pt x="2" y="425"/>
                    <a:pt x="3" y="427"/>
                  </a:cubicBezTo>
                  <a:cubicBezTo>
                    <a:pt x="5" y="429"/>
                    <a:pt x="8" y="428"/>
                    <a:pt x="11" y="429"/>
                  </a:cubicBezTo>
                  <a:cubicBezTo>
                    <a:pt x="13" y="430"/>
                    <a:pt x="13" y="432"/>
                    <a:pt x="16" y="433"/>
                  </a:cubicBezTo>
                  <a:cubicBezTo>
                    <a:pt x="17" y="433"/>
                    <a:pt x="18" y="433"/>
                    <a:pt x="19" y="434"/>
                  </a:cubicBezTo>
                  <a:cubicBezTo>
                    <a:pt x="20" y="432"/>
                    <a:pt x="20" y="430"/>
                    <a:pt x="21" y="428"/>
                  </a:cubicBezTo>
                  <a:cubicBezTo>
                    <a:pt x="22" y="427"/>
                    <a:pt x="22" y="427"/>
                    <a:pt x="22" y="427"/>
                  </a:cubicBezTo>
                  <a:cubicBezTo>
                    <a:pt x="23" y="430"/>
                    <a:pt x="24" y="432"/>
                    <a:pt x="27" y="432"/>
                  </a:cubicBezTo>
                  <a:cubicBezTo>
                    <a:pt x="27" y="432"/>
                    <a:pt x="27" y="432"/>
                    <a:pt x="28" y="432"/>
                  </a:cubicBezTo>
                  <a:cubicBezTo>
                    <a:pt x="30" y="431"/>
                    <a:pt x="32" y="430"/>
                    <a:pt x="33" y="428"/>
                  </a:cubicBezTo>
                  <a:cubicBezTo>
                    <a:pt x="31" y="425"/>
                    <a:pt x="31" y="425"/>
                    <a:pt x="31" y="425"/>
                  </a:cubicBezTo>
                  <a:cubicBezTo>
                    <a:pt x="32" y="425"/>
                    <a:pt x="32" y="424"/>
                    <a:pt x="32" y="424"/>
                  </a:cubicBezTo>
                  <a:cubicBezTo>
                    <a:pt x="35" y="425"/>
                    <a:pt x="36" y="427"/>
                    <a:pt x="38" y="427"/>
                  </a:cubicBezTo>
                  <a:cubicBezTo>
                    <a:pt x="40" y="427"/>
                    <a:pt x="40" y="425"/>
                    <a:pt x="41" y="425"/>
                  </a:cubicBezTo>
                  <a:cubicBezTo>
                    <a:pt x="41" y="424"/>
                    <a:pt x="42" y="424"/>
                    <a:pt x="42" y="424"/>
                  </a:cubicBezTo>
                  <a:cubicBezTo>
                    <a:pt x="43" y="422"/>
                    <a:pt x="43" y="421"/>
                    <a:pt x="43" y="419"/>
                  </a:cubicBezTo>
                  <a:cubicBezTo>
                    <a:pt x="44" y="417"/>
                    <a:pt x="45" y="417"/>
                    <a:pt x="45" y="415"/>
                  </a:cubicBezTo>
                  <a:cubicBezTo>
                    <a:pt x="46" y="415"/>
                    <a:pt x="46" y="415"/>
                    <a:pt x="46" y="416"/>
                  </a:cubicBezTo>
                  <a:cubicBezTo>
                    <a:pt x="47" y="418"/>
                    <a:pt x="47" y="419"/>
                    <a:pt x="47" y="422"/>
                  </a:cubicBezTo>
                  <a:cubicBezTo>
                    <a:pt x="47" y="422"/>
                    <a:pt x="48" y="423"/>
                    <a:pt x="48" y="423"/>
                  </a:cubicBezTo>
                  <a:cubicBezTo>
                    <a:pt x="49" y="421"/>
                    <a:pt x="49" y="420"/>
                    <a:pt x="50" y="418"/>
                  </a:cubicBezTo>
                  <a:cubicBezTo>
                    <a:pt x="51" y="417"/>
                    <a:pt x="53" y="417"/>
                    <a:pt x="54" y="416"/>
                  </a:cubicBezTo>
                  <a:cubicBezTo>
                    <a:pt x="57" y="414"/>
                    <a:pt x="60" y="413"/>
                    <a:pt x="60" y="410"/>
                  </a:cubicBezTo>
                  <a:cubicBezTo>
                    <a:pt x="60" y="407"/>
                    <a:pt x="59" y="405"/>
                    <a:pt x="59" y="401"/>
                  </a:cubicBezTo>
                  <a:cubicBezTo>
                    <a:pt x="59" y="401"/>
                    <a:pt x="60" y="401"/>
                    <a:pt x="60" y="401"/>
                  </a:cubicBezTo>
                  <a:cubicBezTo>
                    <a:pt x="61" y="399"/>
                    <a:pt x="62" y="399"/>
                    <a:pt x="64" y="399"/>
                  </a:cubicBezTo>
                  <a:cubicBezTo>
                    <a:pt x="64" y="399"/>
                    <a:pt x="65" y="400"/>
                    <a:pt x="65" y="400"/>
                  </a:cubicBezTo>
                  <a:cubicBezTo>
                    <a:pt x="65" y="401"/>
                    <a:pt x="64" y="402"/>
                    <a:pt x="64" y="403"/>
                  </a:cubicBezTo>
                  <a:cubicBezTo>
                    <a:pt x="64" y="405"/>
                    <a:pt x="65" y="406"/>
                    <a:pt x="66" y="408"/>
                  </a:cubicBezTo>
                  <a:cubicBezTo>
                    <a:pt x="66" y="409"/>
                    <a:pt x="67" y="410"/>
                    <a:pt x="68" y="411"/>
                  </a:cubicBezTo>
                  <a:cubicBezTo>
                    <a:pt x="71" y="408"/>
                    <a:pt x="72" y="404"/>
                    <a:pt x="72" y="399"/>
                  </a:cubicBezTo>
                  <a:cubicBezTo>
                    <a:pt x="72" y="398"/>
                    <a:pt x="72" y="397"/>
                    <a:pt x="71" y="396"/>
                  </a:cubicBezTo>
                  <a:cubicBezTo>
                    <a:pt x="70" y="394"/>
                    <a:pt x="70" y="392"/>
                    <a:pt x="70" y="390"/>
                  </a:cubicBezTo>
                  <a:cubicBezTo>
                    <a:pt x="69" y="388"/>
                    <a:pt x="69" y="387"/>
                    <a:pt x="68" y="385"/>
                  </a:cubicBezTo>
                  <a:cubicBezTo>
                    <a:pt x="68" y="384"/>
                    <a:pt x="68" y="383"/>
                    <a:pt x="67" y="381"/>
                  </a:cubicBezTo>
                  <a:cubicBezTo>
                    <a:pt x="66" y="380"/>
                    <a:pt x="65" y="380"/>
                    <a:pt x="65" y="379"/>
                  </a:cubicBezTo>
                  <a:cubicBezTo>
                    <a:pt x="63" y="377"/>
                    <a:pt x="62" y="375"/>
                    <a:pt x="61" y="372"/>
                  </a:cubicBezTo>
                  <a:cubicBezTo>
                    <a:pt x="60" y="369"/>
                    <a:pt x="58" y="368"/>
                    <a:pt x="58" y="365"/>
                  </a:cubicBezTo>
                  <a:cubicBezTo>
                    <a:pt x="58" y="362"/>
                    <a:pt x="61" y="362"/>
                    <a:pt x="62" y="361"/>
                  </a:cubicBezTo>
                  <a:cubicBezTo>
                    <a:pt x="64" y="359"/>
                    <a:pt x="64" y="358"/>
                    <a:pt x="65" y="356"/>
                  </a:cubicBezTo>
                  <a:cubicBezTo>
                    <a:pt x="66" y="352"/>
                    <a:pt x="66" y="350"/>
                    <a:pt x="68" y="347"/>
                  </a:cubicBezTo>
                  <a:cubicBezTo>
                    <a:pt x="69" y="345"/>
                    <a:pt x="71" y="343"/>
                    <a:pt x="72" y="341"/>
                  </a:cubicBezTo>
                  <a:cubicBezTo>
                    <a:pt x="72" y="340"/>
                    <a:pt x="72" y="339"/>
                    <a:pt x="73" y="337"/>
                  </a:cubicBezTo>
                  <a:cubicBezTo>
                    <a:pt x="74" y="334"/>
                    <a:pt x="74" y="333"/>
                    <a:pt x="75" y="330"/>
                  </a:cubicBezTo>
                  <a:cubicBezTo>
                    <a:pt x="78" y="329"/>
                    <a:pt x="79" y="328"/>
                    <a:pt x="82" y="327"/>
                  </a:cubicBezTo>
                  <a:cubicBezTo>
                    <a:pt x="84" y="325"/>
                    <a:pt x="85" y="324"/>
                    <a:pt x="88" y="322"/>
                  </a:cubicBezTo>
                  <a:cubicBezTo>
                    <a:pt x="89" y="320"/>
                    <a:pt x="90" y="320"/>
                    <a:pt x="91" y="319"/>
                  </a:cubicBezTo>
                  <a:cubicBezTo>
                    <a:pt x="93" y="317"/>
                    <a:pt x="93" y="315"/>
                    <a:pt x="95" y="314"/>
                  </a:cubicBezTo>
                  <a:cubicBezTo>
                    <a:pt x="97" y="313"/>
                    <a:pt x="98" y="312"/>
                    <a:pt x="100" y="312"/>
                  </a:cubicBezTo>
                  <a:cubicBezTo>
                    <a:pt x="103" y="311"/>
                    <a:pt x="104" y="309"/>
                    <a:pt x="106" y="307"/>
                  </a:cubicBezTo>
                  <a:cubicBezTo>
                    <a:pt x="107" y="306"/>
                    <a:pt x="108" y="306"/>
                    <a:pt x="110" y="304"/>
                  </a:cubicBezTo>
                  <a:cubicBezTo>
                    <a:pt x="111" y="303"/>
                    <a:pt x="112" y="301"/>
                    <a:pt x="113" y="300"/>
                  </a:cubicBezTo>
                  <a:cubicBezTo>
                    <a:pt x="115" y="297"/>
                    <a:pt x="116" y="296"/>
                    <a:pt x="117" y="294"/>
                  </a:cubicBezTo>
                  <a:cubicBezTo>
                    <a:pt x="118" y="294"/>
                    <a:pt x="118" y="294"/>
                    <a:pt x="118" y="293"/>
                  </a:cubicBezTo>
                  <a:cubicBezTo>
                    <a:pt x="120" y="292"/>
                    <a:pt x="120" y="290"/>
                    <a:pt x="121" y="288"/>
                  </a:cubicBezTo>
                  <a:cubicBezTo>
                    <a:pt x="125" y="282"/>
                    <a:pt x="127" y="279"/>
                    <a:pt x="130" y="272"/>
                  </a:cubicBezTo>
                  <a:cubicBezTo>
                    <a:pt x="133" y="267"/>
                    <a:pt x="135" y="265"/>
                    <a:pt x="138" y="260"/>
                  </a:cubicBezTo>
                  <a:cubicBezTo>
                    <a:pt x="139" y="258"/>
                    <a:pt x="140" y="256"/>
                    <a:pt x="141" y="254"/>
                  </a:cubicBezTo>
                  <a:cubicBezTo>
                    <a:pt x="142" y="252"/>
                    <a:pt x="143" y="252"/>
                    <a:pt x="144" y="250"/>
                  </a:cubicBezTo>
                  <a:cubicBezTo>
                    <a:pt x="145" y="248"/>
                    <a:pt x="146" y="246"/>
                    <a:pt x="147" y="244"/>
                  </a:cubicBezTo>
                  <a:cubicBezTo>
                    <a:pt x="148" y="240"/>
                    <a:pt x="149" y="238"/>
                    <a:pt x="149" y="235"/>
                  </a:cubicBezTo>
                  <a:cubicBezTo>
                    <a:pt x="149" y="229"/>
                    <a:pt x="149" y="227"/>
                    <a:pt x="149" y="221"/>
                  </a:cubicBezTo>
                  <a:cubicBezTo>
                    <a:pt x="149" y="220"/>
                    <a:pt x="148" y="219"/>
                    <a:pt x="148" y="218"/>
                  </a:cubicBezTo>
                  <a:cubicBezTo>
                    <a:pt x="146" y="211"/>
                    <a:pt x="145" y="208"/>
                    <a:pt x="144" y="201"/>
                  </a:cubicBezTo>
                  <a:cubicBezTo>
                    <a:pt x="142" y="202"/>
                    <a:pt x="142" y="202"/>
                    <a:pt x="140" y="202"/>
                  </a:cubicBezTo>
                  <a:cubicBezTo>
                    <a:pt x="139" y="202"/>
                    <a:pt x="139" y="202"/>
                    <a:pt x="139" y="202"/>
                  </a:cubicBezTo>
                  <a:cubicBezTo>
                    <a:pt x="138" y="201"/>
                    <a:pt x="138" y="200"/>
                    <a:pt x="138" y="199"/>
                  </a:cubicBezTo>
                  <a:cubicBezTo>
                    <a:pt x="138" y="196"/>
                    <a:pt x="139" y="194"/>
                    <a:pt x="140" y="191"/>
                  </a:cubicBezTo>
                  <a:cubicBezTo>
                    <a:pt x="140" y="190"/>
                    <a:pt x="140" y="190"/>
                    <a:pt x="140" y="190"/>
                  </a:cubicBezTo>
                  <a:cubicBezTo>
                    <a:pt x="141" y="189"/>
                    <a:pt x="142" y="188"/>
                    <a:pt x="142" y="187"/>
                  </a:cubicBezTo>
                  <a:cubicBezTo>
                    <a:pt x="143" y="186"/>
                    <a:pt x="143" y="185"/>
                    <a:pt x="144" y="183"/>
                  </a:cubicBezTo>
                  <a:cubicBezTo>
                    <a:pt x="144" y="181"/>
                    <a:pt x="145" y="180"/>
                    <a:pt x="145" y="178"/>
                  </a:cubicBezTo>
                  <a:cubicBezTo>
                    <a:pt x="145" y="172"/>
                    <a:pt x="145" y="172"/>
                    <a:pt x="145" y="172"/>
                  </a:cubicBezTo>
                  <a:cubicBezTo>
                    <a:pt x="145" y="170"/>
                    <a:pt x="147" y="170"/>
                    <a:pt x="148" y="169"/>
                  </a:cubicBezTo>
                  <a:cubicBezTo>
                    <a:pt x="150" y="169"/>
                    <a:pt x="151" y="168"/>
                    <a:pt x="152" y="168"/>
                  </a:cubicBezTo>
                  <a:cubicBezTo>
                    <a:pt x="155" y="166"/>
                    <a:pt x="156" y="164"/>
                    <a:pt x="159" y="164"/>
                  </a:cubicBezTo>
                  <a:cubicBezTo>
                    <a:pt x="162" y="164"/>
                    <a:pt x="162" y="167"/>
                    <a:pt x="165" y="167"/>
                  </a:cubicBezTo>
                  <a:cubicBezTo>
                    <a:pt x="166" y="167"/>
                    <a:pt x="167" y="166"/>
                    <a:pt x="168" y="165"/>
                  </a:cubicBezTo>
                  <a:cubicBezTo>
                    <a:pt x="170" y="165"/>
                    <a:pt x="170" y="164"/>
                    <a:pt x="172" y="163"/>
                  </a:cubicBezTo>
                  <a:cubicBezTo>
                    <a:pt x="173" y="161"/>
                    <a:pt x="175" y="161"/>
                    <a:pt x="177" y="160"/>
                  </a:cubicBezTo>
                  <a:cubicBezTo>
                    <a:pt x="181" y="158"/>
                    <a:pt x="183" y="155"/>
                    <a:pt x="186" y="153"/>
                  </a:cubicBezTo>
                  <a:cubicBezTo>
                    <a:pt x="190" y="151"/>
                    <a:pt x="192" y="149"/>
                    <a:pt x="195" y="149"/>
                  </a:cubicBezTo>
                  <a:cubicBezTo>
                    <a:pt x="197" y="149"/>
                    <a:pt x="198" y="149"/>
                    <a:pt x="199" y="149"/>
                  </a:cubicBezTo>
                  <a:cubicBezTo>
                    <a:pt x="203" y="148"/>
                    <a:pt x="204" y="147"/>
                    <a:pt x="208" y="147"/>
                  </a:cubicBezTo>
                  <a:cubicBezTo>
                    <a:pt x="210" y="147"/>
                    <a:pt x="211" y="149"/>
                    <a:pt x="212" y="150"/>
                  </a:cubicBezTo>
                  <a:cubicBezTo>
                    <a:pt x="212" y="151"/>
                    <a:pt x="212" y="152"/>
                    <a:pt x="212" y="153"/>
                  </a:cubicBezTo>
                  <a:cubicBezTo>
                    <a:pt x="213" y="154"/>
                    <a:pt x="214" y="155"/>
                    <a:pt x="214" y="157"/>
                  </a:cubicBezTo>
                  <a:cubicBezTo>
                    <a:pt x="214" y="158"/>
                    <a:pt x="213" y="159"/>
                    <a:pt x="212" y="160"/>
                  </a:cubicBezTo>
                  <a:cubicBezTo>
                    <a:pt x="209" y="160"/>
                    <a:pt x="208" y="159"/>
                    <a:pt x="206" y="160"/>
                  </a:cubicBezTo>
                  <a:cubicBezTo>
                    <a:pt x="204" y="160"/>
                    <a:pt x="204" y="162"/>
                    <a:pt x="203" y="163"/>
                  </a:cubicBezTo>
                  <a:cubicBezTo>
                    <a:pt x="203" y="165"/>
                    <a:pt x="202" y="166"/>
                    <a:pt x="202" y="168"/>
                  </a:cubicBezTo>
                  <a:cubicBezTo>
                    <a:pt x="202" y="168"/>
                    <a:pt x="202" y="169"/>
                    <a:pt x="203" y="169"/>
                  </a:cubicBezTo>
                  <a:cubicBezTo>
                    <a:pt x="203" y="171"/>
                    <a:pt x="203" y="173"/>
                    <a:pt x="203" y="174"/>
                  </a:cubicBezTo>
                  <a:cubicBezTo>
                    <a:pt x="203" y="175"/>
                    <a:pt x="204" y="175"/>
                    <a:pt x="204" y="176"/>
                  </a:cubicBezTo>
                  <a:cubicBezTo>
                    <a:pt x="204" y="177"/>
                    <a:pt x="202" y="178"/>
                    <a:pt x="201" y="178"/>
                  </a:cubicBezTo>
                  <a:cubicBezTo>
                    <a:pt x="199" y="179"/>
                    <a:pt x="198" y="179"/>
                    <a:pt x="196" y="179"/>
                  </a:cubicBezTo>
                  <a:cubicBezTo>
                    <a:pt x="194" y="180"/>
                    <a:pt x="193" y="180"/>
                    <a:pt x="191" y="181"/>
                  </a:cubicBezTo>
                  <a:cubicBezTo>
                    <a:pt x="190" y="182"/>
                    <a:pt x="188" y="182"/>
                    <a:pt x="187" y="184"/>
                  </a:cubicBezTo>
                  <a:cubicBezTo>
                    <a:pt x="186" y="187"/>
                    <a:pt x="186" y="191"/>
                    <a:pt x="182" y="193"/>
                  </a:cubicBezTo>
                  <a:cubicBezTo>
                    <a:pt x="180" y="195"/>
                    <a:pt x="178" y="195"/>
                    <a:pt x="175" y="195"/>
                  </a:cubicBezTo>
                  <a:cubicBezTo>
                    <a:pt x="171" y="195"/>
                    <a:pt x="171" y="189"/>
                    <a:pt x="168" y="189"/>
                  </a:cubicBezTo>
                  <a:cubicBezTo>
                    <a:pt x="167" y="189"/>
                    <a:pt x="166" y="190"/>
                    <a:pt x="166" y="191"/>
                  </a:cubicBezTo>
                  <a:cubicBezTo>
                    <a:pt x="165" y="193"/>
                    <a:pt x="165" y="194"/>
                    <a:pt x="164" y="195"/>
                  </a:cubicBezTo>
                  <a:cubicBezTo>
                    <a:pt x="162" y="196"/>
                    <a:pt x="161" y="196"/>
                    <a:pt x="160" y="198"/>
                  </a:cubicBezTo>
                  <a:cubicBezTo>
                    <a:pt x="159" y="198"/>
                    <a:pt x="159" y="198"/>
                    <a:pt x="159" y="199"/>
                  </a:cubicBezTo>
                  <a:cubicBezTo>
                    <a:pt x="162" y="200"/>
                    <a:pt x="163" y="202"/>
                    <a:pt x="164" y="204"/>
                  </a:cubicBezTo>
                  <a:cubicBezTo>
                    <a:pt x="168" y="202"/>
                    <a:pt x="169" y="200"/>
                    <a:pt x="173" y="200"/>
                  </a:cubicBezTo>
                  <a:cubicBezTo>
                    <a:pt x="173" y="200"/>
                    <a:pt x="173" y="201"/>
                    <a:pt x="174" y="201"/>
                  </a:cubicBezTo>
                  <a:cubicBezTo>
                    <a:pt x="176" y="201"/>
                    <a:pt x="177" y="200"/>
                    <a:pt x="179" y="200"/>
                  </a:cubicBezTo>
                  <a:cubicBezTo>
                    <a:pt x="180" y="201"/>
                    <a:pt x="180" y="201"/>
                    <a:pt x="180" y="201"/>
                  </a:cubicBezTo>
                  <a:cubicBezTo>
                    <a:pt x="177" y="204"/>
                    <a:pt x="175" y="205"/>
                    <a:pt x="172" y="206"/>
                  </a:cubicBezTo>
                  <a:cubicBezTo>
                    <a:pt x="170" y="207"/>
                    <a:pt x="168" y="208"/>
                    <a:pt x="166" y="207"/>
                  </a:cubicBezTo>
                  <a:cubicBezTo>
                    <a:pt x="166" y="209"/>
                    <a:pt x="166" y="209"/>
                    <a:pt x="166" y="209"/>
                  </a:cubicBezTo>
                  <a:cubicBezTo>
                    <a:pt x="168" y="211"/>
                    <a:pt x="169" y="213"/>
                    <a:pt x="172" y="215"/>
                  </a:cubicBezTo>
                  <a:cubicBezTo>
                    <a:pt x="179" y="206"/>
                    <a:pt x="179" y="206"/>
                    <a:pt x="179" y="206"/>
                  </a:cubicBezTo>
                  <a:cubicBezTo>
                    <a:pt x="182" y="214"/>
                    <a:pt x="182" y="214"/>
                    <a:pt x="182" y="214"/>
                  </a:cubicBezTo>
                  <a:cubicBezTo>
                    <a:pt x="174" y="241"/>
                    <a:pt x="174" y="241"/>
                    <a:pt x="174" y="241"/>
                  </a:cubicBezTo>
                  <a:cubicBezTo>
                    <a:pt x="174" y="244"/>
                    <a:pt x="176" y="246"/>
                    <a:pt x="178" y="248"/>
                  </a:cubicBezTo>
                  <a:cubicBezTo>
                    <a:pt x="182" y="251"/>
                    <a:pt x="184" y="252"/>
                    <a:pt x="189" y="254"/>
                  </a:cubicBezTo>
                  <a:cubicBezTo>
                    <a:pt x="194" y="256"/>
                    <a:pt x="197" y="255"/>
                    <a:pt x="202" y="256"/>
                  </a:cubicBezTo>
                  <a:cubicBezTo>
                    <a:pt x="203" y="256"/>
                    <a:pt x="204" y="257"/>
                    <a:pt x="205" y="257"/>
                  </a:cubicBezTo>
                  <a:cubicBezTo>
                    <a:pt x="208" y="257"/>
                    <a:pt x="210" y="255"/>
                    <a:pt x="213" y="253"/>
                  </a:cubicBezTo>
                  <a:cubicBezTo>
                    <a:pt x="216" y="251"/>
                    <a:pt x="218" y="249"/>
                    <a:pt x="220" y="246"/>
                  </a:cubicBezTo>
                  <a:cubicBezTo>
                    <a:pt x="221" y="240"/>
                    <a:pt x="221" y="234"/>
                    <a:pt x="226" y="232"/>
                  </a:cubicBezTo>
                  <a:cubicBezTo>
                    <a:pt x="232" y="229"/>
                    <a:pt x="235" y="227"/>
                    <a:pt x="241" y="224"/>
                  </a:cubicBezTo>
                  <a:cubicBezTo>
                    <a:pt x="243" y="224"/>
                    <a:pt x="244" y="223"/>
                    <a:pt x="245" y="223"/>
                  </a:cubicBezTo>
                  <a:cubicBezTo>
                    <a:pt x="250" y="221"/>
                    <a:pt x="253" y="221"/>
                    <a:pt x="258" y="220"/>
                  </a:cubicBezTo>
                  <a:cubicBezTo>
                    <a:pt x="262" y="217"/>
                    <a:pt x="266" y="216"/>
                    <a:pt x="271" y="215"/>
                  </a:cubicBezTo>
                  <a:cubicBezTo>
                    <a:pt x="275" y="213"/>
                    <a:pt x="276" y="212"/>
                    <a:pt x="279" y="210"/>
                  </a:cubicBezTo>
                  <a:cubicBezTo>
                    <a:pt x="283" y="207"/>
                    <a:pt x="285" y="207"/>
                    <a:pt x="289" y="204"/>
                  </a:cubicBezTo>
                  <a:cubicBezTo>
                    <a:pt x="292" y="201"/>
                    <a:pt x="294" y="198"/>
                    <a:pt x="298" y="198"/>
                  </a:cubicBezTo>
                  <a:cubicBezTo>
                    <a:pt x="300" y="198"/>
                    <a:pt x="301" y="199"/>
                    <a:pt x="302" y="199"/>
                  </a:cubicBezTo>
                  <a:cubicBezTo>
                    <a:pt x="303" y="199"/>
                    <a:pt x="304" y="198"/>
                    <a:pt x="306" y="198"/>
                  </a:cubicBezTo>
                  <a:cubicBezTo>
                    <a:pt x="307" y="198"/>
                    <a:pt x="308" y="198"/>
                    <a:pt x="309" y="197"/>
                  </a:cubicBezTo>
                  <a:cubicBezTo>
                    <a:pt x="314" y="195"/>
                    <a:pt x="317" y="193"/>
                    <a:pt x="321" y="190"/>
                  </a:cubicBezTo>
                  <a:cubicBezTo>
                    <a:pt x="323" y="188"/>
                    <a:pt x="325" y="187"/>
                    <a:pt x="327" y="185"/>
                  </a:cubicBezTo>
                  <a:cubicBezTo>
                    <a:pt x="329" y="183"/>
                    <a:pt x="331" y="182"/>
                    <a:pt x="334" y="181"/>
                  </a:cubicBezTo>
                  <a:cubicBezTo>
                    <a:pt x="337" y="179"/>
                    <a:pt x="339" y="177"/>
                    <a:pt x="341" y="175"/>
                  </a:cubicBezTo>
                  <a:cubicBezTo>
                    <a:pt x="342" y="174"/>
                    <a:pt x="343" y="174"/>
                    <a:pt x="344" y="173"/>
                  </a:cubicBezTo>
                  <a:cubicBezTo>
                    <a:pt x="347" y="170"/>
                    <a:pt x="348" y="169"/>
                    <a:pt x="350" y="165"/>
                  </a:cubicBezTo>
                  <a:cubicBezTo>
                    <a:pt x="352" y="163"/>
                    <a:pt x="354" y="162"/>
                    <a:pt x="355" y="160"/>
                  </a:cubicBezTo>
                  <a:cubicBezTo>
                    <a:pt x="357" y="156"/>
                    <a:pt x="358" y="153"/>
                    <a:pt x="360" y="150"/>
                  </a:cubicBezTo>
                  <a:cubicBezTo>
                    <a:pt x="362" y="146"/>
                    <a:pt x="365" y="145"/>
                    <a:pt x="367" y="142"/>
                  </a:cubicBezTo>
                  <a:cubicBezTo>
                    <a:pt x="369" y="138"/>
                    <a:pt x="371" y="137"/>
                    <a:pt x="372" y="133"/>
                  </a:cubicBezTo>
                  <a:cubicBezTo>
                    <a:pt x="372" y="132"/>
                    <a:pt x="372" y="131"/>
                    <a:pt x="372" y="129"/>
                  </a:cubicBezTo>
                  <a:cubicBezTo>
                    <a:pt x="374" y="124"/>
                    <a:pt x="375" y="121"/>
                    <a:pt x="376" y="115"/>
                  </a:cubicBezTo>
                  <a:cubicBezTo>
                    <a:pt x="377" y="112"/>
                    <a:pt x="378" y="109"/>
                    <a:pt x="380" y="108"/>
                  </a:cubicBezTo>
                  <a:cubicBezTo>
                    <a:pt x="382" y="106"/>
                    <a:pt x="383" y="106"/>
                    <a:pt x="385" y="105"/>
                  </a:cubicBezTo>
                  <a:cubicBezTo>
                    <a:pt x="387" y="103"/>
                    <a:pt x="389" y="103"/>
                    <a:pt x="390" y="101"/>
                  </a:cubicBezTo>
                  <a:cubicBezTo>
                    <a:pt x="393" y="99"/>
                    <a:pt x="394" y="97"/>
                    <a:pt x="397" y="95"/>
                  </a:cubicBezTo>
                  <a:cubicBezTo>
                    <a:pt x="399" y="94"/>
                    <a:pt x="400" y="93"/>
                    <a:pt x="402" y="93"/>
                  </a:cubicBezTo>
                  <a:cubicBezTo>
                    <a:pt x="411" y="89"/>
                    <a:pt x="416" y="89"/>
                    <a:pt x="424" y="84"/>
                  </a:cubicBezTo>
                  <a:cubicBezTo>
                    <a:pt x="427" y="82"/>
                    <a:pt x="428" y="80"/>
                    <a:pt x="431" y="78"/>
                  </a:cubicBezTo>
                  <a:cubicBezTo>
                    <a:pt x="435" y="75"/>
                    <a:pt x="438" y="73"/>
                    <a:pt x="440" y="69"/>
                  </a:cubicBezTo>
                  <a:cubicBezTo>
                    <a:pt x="442" y="66"/>
                    <a:pt x="443" y="65"/>
                    <a:pt x="444" y="62"/>
                  </a:cubicBezTo>
                  <a:cubicBezTo>
                    <a:pt x="444" y="60"/>
                    <a:pt x="445" y="59"/>
                    <a:pt x="445" y="58"/>
                  </a:cubicBezTo>
                  <a:cubicBezTo>
                    <a:pt x="446" y="56"/>
                    <a:pt x="447" y="55"/>
                    <a:pt x="448" y="53"/>
                  </a:cubicBezTo>
                  <a:cubicBezTo>
                    <a:pt x="449" y="49"/>
                    <a:pt x="448" y="47"/>
                    <a:pt x="448" y="43"/>
                  </a:cubicBezTo>
                  <a:cubicBezTo>
                    <a:pt x="449" y="40"/>
                    <a:pt x="449" y="38"/>
                    <a:pt x="449" y="35"/>
                  </a:cubicBezTo>
                  <a:cubicBezTo>
                    <a:pt x="449" y="28"/>
                    <a:pt x="449" y="28"/>
                    <a:pt x="449" y="28"/>
                  </a:cubicBezTo>
                  <a:cubicBezTo>
                    <a:pt x="449" y="22"/>
                    <a:pt x="452" y="20"/>
                    <a:pt x="454" y="15"/>
                  </a:cubicBezTo>
                  <a:cubicBezTo>
                    <a:pt x="457" y="10"/>
                    <a:pt x="457" y="7"/>
                    <a:pt x="459" y="2"/>
                  </a:cubicBezTo>
                  <a:cubicBezTo>
                    <a:pt x="460" y="1"/>
                    <a:pt x="460" y="1"/>
                    <a:pt x="460" y="0"/>
                  </a:cubicBezTo>
                  <a:cubicBezTo>
                    <a:pt x="460" y="0"/>
                    <a:pt x="460" y="0"/>
                    <a:pt x="460" y="0"/>
                  </a:cubicBezTo>
                  <a:cubicBezTo>
                    <a:pt x="461" y="1"/>
                    <a:pt x="462" y="3"/>
                    <a:pt x="463" y="4"/>
                  </a:cubicBezTo>
                  <a:cubicBezTo>
                    <a:pt x="464" y="4"/>
                    <a:pt x="465" y="4"/>
                    <a:pt x="466" y="4"/>
                  </a:cubicBezTo>
                  <a:cubicBezTo>
                    <a:pt x="468" y="5"/>
                    <a:pt x="469" y="6"/>
                    <a:pt x="471" y="7"/>
                  </a:cubicBezTo>
                  <a:cubicBezTo>
                    <a:pt x="472" y="8"/>
                    <a:pt x="474" y="8"/>
                    <a:pt x="476" y="8"/>
                  </a:cubicBezTo>
                  <a:cubicBezTo>
                    <a:pt x="477" y="9"/>
                    <a:pt x="479" y="8"/>
                    <a:pt x="479" y="10"/>
                  </a:cubicBezTo>
                  <a:cubicBezTo>
                    <a:pt x="480" y="10"/>
                    <a:pt x="479" y="11"/>
                    <a:pt x="479" y="12"/>
                  </a:cubicBezTo>
                  <a:cubicBezTo>
                    <a:pt x="480" y="16"/>
                    <a:pt x="481" y="17"/>
                    <a:pt x="481" y="21"/>
                  </a:cubicBezTo>
                  <a:cubicBezTo>
                    <a:pt x="481" y="22"/>
                    <a:pt x="480" y="22"/>
                    <a:pt x="480" y="23"/>
                  </a:cubicBezTo>
                  <a:cubicBezTo>
                    <a:pt x="480" y="24"/>
                    <a:pt x="481" y="24"/>
                    <a:pt x="482" y="25"/>
                  </a:cubicBezTo>
                  <a:cubicBezTo>
                    <a:pt x="483" y="27"/>
                    <a:pt x="482" y="28"/>
                    <a:pt x="482" y="29"/>
                  </a:cubicBezTo>
                  <a:cubicBezTo>
                    <a:pt x="485" y="29"/>
                    <a:pt x="486" y="29"/>
                    <a:pt x="488" y="30"/>
                  </a:cubicBezTo>
                  <a:cubicBezTo>
                    <a:pt x="490" y="30"/>
                    <a:pt x="492" y="30"/>
                    <a:pt x="493" y="30"/>
                  </a:cubicBezTo>
                  <a:cubicBezTo>
                    <a:pt x="495" y="31"/>
                    <a:pt x="496" y="33"/>
                    <a:pt x="497" y="35"/>
                  </a:cubicBezTo>
                  <a:cubicBezTo>
                    <a:pt x="499" y="37"/>
                    <a:pt x="501" y="39"/>
                    <a:pt x="501" y="41"/>
                  </a:cubicBezTo>
                  <a:cubicBezTo>
                    <a:pt x="501" y="42"/>
                    <a:pt x="500" y="42"/>
                    <a:pt x="499" y="42"/>
                  </a:cubicBezTo>
                  <a:cubicBezTo>
                    <a:pt x="499" y="43"/>
                    <a:pt x="499" y="43"/>
                    <a:pt x="499" y="44"/>
                  </a:cubicBezTo>
                  <a:cubicBezTo>
                    <a:pt x="497" y="46"/>
                    <a:pt x="496" y="48"/>
                    <a:pt x="493" y="49"/>
                  </a:cubicBezTo>
                  <a:cubicBezTo>
                    <a:pt x="490" y="51"/>
                    <a:pt x="488" y="52"/>
                    <a:pt x="485" y="52"/>
                  </a:cubicBezTo>
                  <a:cubicBezTo>
                    <a:pt x="483" y="52"/>
                    <a:pt x="481" y="52"/>
                    <a:pt x="479" y="52"/>
                  </a:cubicBezTo>
                  <a:cubicBezTo>
                    <a:pt x="476" y="68"/>
                    <a:pt x="476" y="68"/>
                    <a:pt x="476" y="68"/>
                  </a:cubicBezTo>
                  <a:cubicBezTo>
                    <a:pt x="477" y="69"/>
                    <a:pt x="478" y="69"/>
                    <a:pt x="478" y="70"/>
                  </a:cubicBezTo>
                  <a:cubicBezTo>
                    <a:pt x="478" y="71"/>
                    <a:pt x="477" y="71"/>
                    <a:pt x="477" y="72"/>
                  </a:cubicBezTo>
                  <a:cubicBezTo>
                    <a:pt x="477" y="73"/>
                    <a:pt x="477" y="74"/>
                    <a:pt x="476" y="75"/>
                  </a:cubicBezTo>
                  <a:cubicBezTo>
                    <a:pt x="475" y="76"/>
                    <a:pt x="474" y="76"/>
                    <a:pt x="474" y="77"/>
                  </a:cubicBezTo>
                  <a:cubicBezTo>
                    <a:pt x="473" y="78"/>
                    <a:pt x="473" y="80"/>
                    <a:pt x="473" y="82"/>
                  </a:cubicBezTo>
                  <a:cubicBezTo>
                    <a:pt x="471" y="86"/>
                    <a:pt x="471" y="89"/>
                    <a:pt x="471" y="94"/>
                  </a:cubicBezTo>
                  <a:cubicBezTo>
                    <a:pt x="471" y="96"/>
                    <a:pt x="471" y="97"/>
                    <a:pt x="473" y="98"/>
                  </a:cubicBezTo>
                  <a:cubicBezTo>
                    <a:pt x="473" y="98"/>
                    <a:pt x="474" y="98"/>
                    <a:pt x="475" y="99"/>
                  </a:cubicBezTo>
                  <a:cubicBezTo>
                    <a:pt x="476" y="100"/>
                    <a:pt x="476" y="101"/>
                    <a:pt x="477" y="101"/>
                  </a:cubicBezTo>
                  <a:cubicBezTo>
                    <a:pt x="478" y="102"/>
                    <a:pt x="480" y="101"/>
                    <a:pt x="481" y="101"/>
                  </a:cubicBezTo>
                  <a:cubicBezTo>
                    <a:pt x="482" y="102"/>
                    <a:pt x="481" y="103"/>
                    <a:pt x="482" y="104"/>
                  </a:cubicBezTo>
                  <a:cubicBezTo>
                    <a:pt x="482" y="105"/>
                    <a:pt x="483" y="105"/>
                    <a:pt x="484" y="106"/>
                  </a:cubicBezTo>
                  <a:cubicBezTo>
                    <a:pt x="484" y="106"/>
                    <a:pt x="484" y="106"/>
                    <a:pt x="484" y="106"/>
                  </a:cubicBezTo>
                  <a:cubicBezTo>
                    <a:pt x="482" y="108"/>
                    <a:pt x="481" y="109"/>
                    <a:pt x="479" y="112"/>
                  </a:cubicBezTo>
                  <a:cubicBezTo>
                    <a:pt x="478" y="113"/>
                    <a:pt x="477" y="113"/>
                    <a:pt x="477" y="114"/>
                  </a:cubicBezTo>
                  <a:cubicBezTo>
                    <a:pt x="475" y="115"/>
                    <a:pt x="475" y="118"/>
                    <a:pt x="473" y="120"/>
                  </a:cubicBezTo>
                  <a:cubicBezTo>
                    <a:pt x="473" y="120"/>
                    <a:pt x="472" y="120"/>
                    <a:pt x="472" y="120"/>
                  </a:cubicBezTo>
                  <a:cubicBezTo>
                    <a:pt x="471" y="121"/>
                    <a:pt x="471" y="122"/>
                    <a:pt x="471" y="123"/>
                  </a:cubicBezTo>
                  <a:cubicBezTo>
                    <a:pt x="470" y="124"/>
                    <a:pt x="469" y="125"/>
                    <a:pt x="468" y="126"/>
                  </a:cubicBezTo>
                  <a:cubicBezTo>
                    <a:pt x="467" y="127"/>
                    <a:pt x="467" y="128"/>
                    <a:pt x="466" y="128"/>
                  </a:cubicBezTo>
                  <a:cubicBezTo>
                    <a:pt x="465" y="130"/>
                    <a:pt x="462" y="130"/>
                    <a:pt x="462" y="132"/>
                  </a:cubicBezTo>
                  <a:cubicBezTo>
                    <a:pt x="462" y="135"/>
                    <a:pt x="463" y="137"/>
                    <a:pt x="464" y="141"/>
                  </a:cubicBezTo>
                  <a:cubicBezTo>
                    <a:pt x="464" y="143"/>
                    <a:pt x="463" y="144"/>
                    <a:pt x="464" y="146"/>
                  </a:cubicBezTo>
                  <a:cubicBezTo>
                    <a:pt x="464" y="146"/>
                    <a:pt x="465" y="146"/>
                    <a:pt x="465" y="147"/>
                  </a:cubicBezTo>
                  <a:cubicBezTo>
                    <a:pt x="466" y="147"/>
                    <a:pt x="466" y="148"/>
                    <a:pt x="466" y="149"/>
                  </a:cubicBezTo>
                  <a:cubicBezTo>
                    <a:pt x="466" y="150"/>
                    <a:pt x="465" y="150"/>
                    <a:pt x="464" y="150"/>
                  </a:cubicBezTo>
                  <a:cubicBezTo>
                    <a:pt x="462" y="150"/>
                    <a:pt x="462" y="149"/>
                    <a:pt x="460" y="149"/>
                  </a:cubicBezTo>
                  <a:cubicBezTo>
                    <a:pt x="458" y="149"/>
                    <a:pt x="457" y="151"/>
                    <a:pt x="455" y="151"/>
                  </a:cubicBezTo>
                  <a:cubicBezTo>
                    <a:pt x="453" y="151"/>
                    <a:pt x="452" y="150"/>
                    <a:pt x="451" y="150"/>
                  </a:cubicBezTo>
                  <a:cubicBezTo>
                    <a:pt x="450" y="150"/>
                    <a:pt x="450" y="150"/>
                    <a:pt x="450" y="150"/>
                  </a:cubicBezTo>
                  <a:cubicBezTo>
                    <a:pt x="448" y="151"/>
                    <a:pt x="447" y="151"/>
                    <a:pt x="445" y="151"/>
                  </a:cubicBezTo>
                  <a:cubicBezTo>
                    <a:pt x="445" y="152"/>
                    <a:pt x="446" y="152"/>
                    <a:pt x="446" y="153"/>
                  </a:cubicBezTo>
                  <a:cubicBezTo>
                    <a:pt x="446" y="156"/>
                    <a:pt x="446" y="156"/>
                    <a:pt x="446" y="156"/>
                  </a:cubicBezTo>
                  <a:cubicBezTo>
                    <a:pt x="443" y="156"/>
                    <a:pt x="442" y="156"/>
                    <a:pt x="439" y="157"/>
                  </a:cubicBezTo>
                  <a:cubicBezTo>
                    <a:pt x="438" y="158"/>
                    <a:pt x="437" y="159"/>
                    <a:pt x="435" y="159"/>
                  </a:cubicBezTo>
                  <a:cubicBezTo>
                    <a:pt x="432" y="159"/>
                    <a:pt x="431" y="159"/>
                    <a:pt x="428" y="159"/>
                  </a:cubicBezTo>
                  <a:cubicBezTo>
                    <a:pt x="426" y="159"/>
                    <a:pt x="424" y="159"/>
                    <a:pt x="424" y="161"/>
                  </a:cubicBezTo>
                  <a:cubicBezTo>
                    <a:pt x="424" y="162"/>
                    <a:pt x="424" y="162"/>
                    <a:pt x="424" y="163"/>
                  </a:cubicBezTo>
                  <a:cubicBezTo>
                    <a:pt x="424" y="164"/>
                    <a:pt x="425" y="166"/>
                    <a:pt x="424" y="166"/>
                  </a:cubicBezTo>
                  <a:cubicBezTo>
                    <a:pt x="425" y="166"/>
                    <a:pt x="427" y="166"/>
                    <a:pt x="427" y="168"/>
                  </a:cubicBezTo>
                  <a:cubicBezTo>
                    <a:pt x="427" y="169"/>
                    <a:pt x="426" y="170"/>
                    <a:pt x="426" y="171"/>
                  </a:cubicBezTo>
                  <a:cubicBezTo>
                    <a:pt x="425" y="174"/>
                    <a:pt x="425" y="176"/>
                    <a:pt x="425" y="179"/>
                  </a:cubicBezTo>
                  <a:cubicBezTo>
                    <a:pt x="424" y="183"/>
                    <a:pt x="420" y="184"/>
                    <a:pt x="420" y="189"/>
                  </a:cubicBezTo>
                  <a:cubicBezTo>
                    <a:pt x="420" y="189"/>
                    <a:pt x="421" y="189"/>
                    <a:pt x="421" y="190"/>
                  </a:cubicBezTo>
                  <a:cubicBezTo>
                    <a:pt x="421" y="191"/>
                    <a:pt x="421" y="192"/>
                    <a:pt x="421" y="194"/>
                  </a:cubicBezTo>
                  <a:cubicBezTo>
                    <a:pt x="423" y="194"/>
                    <a:pt x="426" y="193"/>
                    <a:pt x="427" y="194"/>
                  </a:cubicBezTo>
                  <a:cubicBezTo>
                    <a:pt x="428" y="196"/>
                    <a:pt x="427" y="198"/>
                    <a:pt x="427" y="200"/>
                  </a:cubicBezTo>
                  <a:cubicBezTo>
                    <a:pt x="427" y="201"/>
                    <a:pt x="428" y="202"/>
                    <a:pt x="427" y="203"/>
                  </a:cubicBezTo>
                  <a:cubicBezTo>
                    <a:pt x="427" y="204"/>
                    <a:pt x="426" y="204"/>
                    <a:pt x="426" y="204"/>
                  </a:cubicBezTo>
                  <a:cubicBezTo>
                    <a:pt x="426" y="204"/>
                    <a:pt x="426" y="205"/>
                    <a:pt x="426" y="205"/>
                  </a:cubicBezTo>
                  <a:cubicBezTo>
                    <a:pt x="426" y="207"/>
                    <a:pt x="427" y="208"/>
                    <a:pt x="427" y="210"/>
                  </a:cubicBezTo>
                  <a:cubicBezTo>
                    <a:pt x="427" y="211"/>
                    <a:pt x="427" y="212"/>
                    <a:pt x="427" y="213"/>
                  </a:cubicBezTo>
                  <a:cubicBezTo>
                    <a:pt x="428" y="214"/>
                    <a:pt x="430" y="215"/>
                    <a:pt x="430" y="216"/>
                  </a:cubicBezTo>
                  <a:cubicBezTo>
                    <a:pt x="430" y="218"/>
                    <a:pt x="429" y="219"/>
                    <a:pt x="428" y="220"/>
                  </a:cubicBezTo>
                  <a:cubicBezTo>
                    <a:pt x="428" y="222"/>
                    <a:pt x="429" y="223"/>
                    <a:pt x="428" y="225"/>
                  </a:cubicBezTo>
                  <a:cubicBezTo>
                    <a:pt x="428" y="226"/>
                    <a:pt x="428" y="227"/>
                    <a:pt x="427" y="228"/>
                  </a:cubicBezTo>
                  <a:cubicBezTo>
                    <a:pt x="427" y="229"/>
                    <a:pt x="427" y="230"/>
                    <a:pt x="427" y="231"/>
                  </a:cubicBezTo>
                  <a:cubicBezTo>
                    <a:pt x="427" y="231"/>
                    <a:pt x="427" y="231"/>
                    <a:pt x="427" y="231"/>
                  </a:cubicBezTo>
                  <a:cubicBezTo>
                    <a:pt x="425" y="231"/>
                    <a:pt x="425" y="231"/>
                    <a:pt x="425" y="231"/>
                  </a:cubicBezTo>
                  <a:cubicBezTo>
                    <a:pt x="425" y="230"/>
                    <a:pt x="425" y="229"/>
                    <a:pt x="424" y="228"/>
                  </a:cubicBezTo>
                  <a:cubicBezTo>
                    <a:pt x="423" y="227"/>
                    <a:pt x="421" y="228"/>
                    <a:pt x="420" y="227"/>
                  </a:cubicBezTo>
                  <a:cubicBezTo>
                    <a:pt x="420" y="226"/>
                    <a:pt x="420" y="225"/>
                    <a:pt x="420" y="224"/>
                  </a:cubicBezTo>
                  <a:cubicBezTo>
                    <a:pt x="419" y="223"/>
                    <a:pt x="419" y="222"/>
                    <a:pt x="418" y="220"/>
                  </a:cubicBezTo>
                  <a:cubicBezTo>
                    <a:pt x="417" y="219"/>
                    <a:pt x="415" y="219"/>
                    <a:pt x="414" y="218"/>
                  </a:cubicBezTo>
                  <a:cubicBezTo>
                    <a:pt x="413" y="217"/>
                    <a:pt x="412" y="216"/>
                    <a:pt x="411" y="215"/>
                  </a:cubicBezTo>
                  <a:cubicBezTo>
                    <a:pt x="410" y="217"/>
                    <a:pt x="410" y="219"/>
                    <a:pt x="408" y="222"/>
                  </a:cubicBezTo>
                  <a:cubicBezTo>
                    <a:pt x="408" y="222"/>
                    <a:pt x="407" y="222"/>
                    <a:pt x="407" y="223"/>
                  </a:cubicBezTo>
                  <a:cubicBezTo>
                    <a:pt x="405" y="224"/>
                    <a:pt x="404" y="224"/>
                    <a:pt x="402" y="224"/>
                  </a:cubicBezTo>
                  <a:cubicBezTo>
                    <a:pt x="400" y="224"/>
                    <a:pt x="399" y="224"/>
                    <a:pt x="397" y="224"/>
                  </a:cubicBezTo>
                  <a:cubicBezTo>
                    <a:pt x="397" y="225"/>
                    <a:pt x="397" y="226"/>
                    <a:pt x="397" y="227"/>
                  </a:cubicBezTo>
                  <a:cubicBezTo>
                    <a:pt x="397" y="231"/>
                    <a:pt x="397" y="232"/>
                    <a:pt x="397" y="236"/>
                  </a:cubicBezTo>
                  <a:cubicBezTo>
                    <a:pt x="397" y="236"/>
                    <a:pt x="397" y="237"/>
                    <a:pt x="397" y="237"/>
                  </a:cubicBezTo>
                  <a:cubicBezTo>
                    <a:pt x="391" y="237"/>
                    <a:pt x="391" y="237"/>
                    <a:pt x="391" y="237"/>
                  </a:cubicBezTo>
                  <a:cubicBezTo>
                    <a:pt x="391" y="241"/>
                    <a:pt x="392" y="245"/>
                    <a:pt x="389" y="247"/>
                  </a:cubicBezTo>
                  <a:cubicBezTo>
                    <a:pt x="386" y="249"/>
                    <a:pt x="384" y="250"/>
                    <a:pt x="380" y="250"/>
                  </a:cubicBezTo>
                  <a:cubicBezTo>
                    <a:pt x="380" y="251"/>
                    <a:pt x="380" y="252"/>
                    <a:pt x="380" y="253"/>
                  </a:cubicBezTo>
                  <a:cubicBezTo>
                    <a:pt x="380" y="255"/>
                    <a:pt x="379" y="255"/>
                    <a:pt x="378" y="256"/>
                  </a:cubicBezTo>
                  <a:cubicBezTo>
                    <a:pt x="378" y="257"/>
                    <a:pt x="377" y="258"/>
                    <a:pt x="376" y="258"/>
                  </a:cubicBezTo>
                  <a:cubicBezTo>
                    <a:pt x="374" y="258"/>
                    <a:pt x="374" y="258"/>
                    <a:pt x="372" y="257"/>
                  </a:cubicBezTo>
                  <a:cubicBezTo>
                    <a:pt x="372" y="257"/>
                    <a:pt x="371" y="256"/>
                    <a:pt x="370" y="256"/>
                  </a:cubicBezTo>
                  <a:cubicBezTo>
                    <a:pt x="368" y="256"/>
                    <a:pt x="367" y="258"/>
                    <a:pt x="366" y="260"/>
                  </a:cubicBezTo>
                  <a:cubicBezTo>
                    <a:pt x="366" y="260"/>
                    <a:pt x="366" y="260"/>
                    <a:pt x="366" y="260"/>
                  </a:cubicBezTo>
                  <a:cubicBezTo>
                    <a:pt x="365" y="260"/>
                    <a:pt x="364" y="260"/>
                    <a:pt x="363" y="260"/>
                  </a:cubicBezTo>
                  <a:cubicBezTo>
                    <a:pt x="360" y="261"/>
                    <a:pt x="359" y="262"/>
                    <a:pt x="356" y="263"/>
                  </a:cubicBezTo>
                  <a:cubicBezTo>
                    <a:pt x="355" y="263"/>
                    <a:pt x="355" y="263"/>
                    <a:pt x="354" y="263"/>
                  </a:cubicBezTo>
                  <a:cubicBezTo>
                    <a:pt x="351" y="263"/>
                    <a:pt x="349" y="264"/>
                    <a:pt x="346" y="264"/>
                  </a:cubicBezTo>
                  <a:cubicBezTo>
                    <a:pt x="346" y="265"/>
                    <a:pt x="346" y="265"/>
                    <a:pt x="346" y="266"/>
                  </a:cubicBezTo>
                  <a:cubicBezTo>
                    <a:pt x="346" y="268"/>
                    <a:pt x="348" y="269"/>
                    <a:pt x="348" y="271"/>
                  </a:cubicBezTo>
                  <a:cubicBezTo>
                    <a:pt x="348" y="272"/>
                    <a:pt x="347" y="272"/>
                    <a:pt x="346" y="272"/>
                  </a:cubicBezTo>
                  <a:cubicBezTo>
                    <a:pt x="344" y="273"/>
                    <a:pt x="343" y="272"/>
                    <a:pt x="341" y="273"/>
                  </a:cubicBezTo>
                  <a:cubicBezTo>
                    <a:pt x="339" y="274"/>
                    <a:pt x="339" y="276"/>
                    <a:pt x="339" y="277"/>
                  </a:cubicBezTo>
                  <a:cubicBezTo>
                    <a:pt x="338" y="278"/>
                    <a:pt x="337" y="279"/>
                    <a:pt x="337" y="280"/>
                  </a:cubicBezTo>
                  <a:cubicBezTo>
                    <a:pt x="335" y="282"/>
                    <a:pt x="336" y="284"/>
                    <a:pt x="335" y="286"/>
                  </a:cubicBezTo>
                  <a:cubicBezTo>
                    <a:pt x="334" y="289"/>
                    <a:pt x="333" y="291"/>
                    <a:pt x="333" y="294"/>
                  </a:cubicBezTo>
                  <a:cubicBezTo>
                    <a:pt x="333" y="296"/>
                    <a:pt x="333" y="298"/>
                    <a:pt x="334" y="300"/>
                  </a:cubicBezTo>
                  <a:cubicBezTo>
                    <a:pt x="334" y="302"/>
                    <a:pt x="335" y="304"/>
                    <a:pt x="337" y="304"/>
                  </a:cubicBezTo>
                  <a:cubicBezTo>
                    <a:pt x="341" y="305"/>
                    <a:pt x="343" y="305"/>
                    <a:pt x="346" y="305"/>
                  </a:cubicBezTo>
                  <a:cubicBezTo>
                    <a:pt x="349" y="305"/>
                    <a:pt x="350" y="304"/>
                    <a:pt x="352" y="304"/>
                  </a:cubicBezTo>
                  <a:cubicBezTo>
                    <a:pt x="355" y="304"/>
                    <a:pt x="357" y="304"/>
                    <a:pt x="359" y="304"/>
                  </a:cubicBezTo>
                  <a:cubicBezTo>
                    <a:pt x="359" y="312"/>
                    <a:pt x="359" y="312"/>
                    <a:pt x="359" y="312"/>
                  </a:cubicBezTo>
                  <a:cubicBezTo>
                    <a:pt x="359" y="315"/>
                    <a:pt x="361" y="316"/>
                    <a:pt x="361" y="319"/>
                  </a:cubicBezTo>
                  <a:cubicBezTo>
                    <a:pt x="361" y="321"/>
                    <a:pt x="359" y="322"/>
                    <a:pt x="357" y="324"/>
                  </a:cubicBezTo>
                  <a:cubicBezTo>
                    <a:pt x="357" y="324"/>
                    <a:pt x="356" y="324"/>
                    <a:pt x="356" y="325"/>
                  </a:cubicBezTo>
                  <a:cubicBezTo>
                    <a:pt x="356" y="326"/>
                    <a:pt x="357" y="326"/>
                    <a:pt x="357" y="327"/>
                  </a:cubicBezTo>
                  <a:cubicBezTo>
                    <a:pt x="358" y="330"/>
                    <a:pt x="358" y="332"/>
                    <a:pt x="358" y="336"/>
                  </a:cubicBezTo>
                  <a:cubicBezTo>
                    <a:pt x="358" y="337"/>
                    <a:pt x="358" y="337"/>
                    <a:pt x="358" y="338"/>
                  </a:cubicBezTo>
                  <a:cubicBezTo>
                    <a:pt x="356" y="338"/>
                    <a:pt x="355" y="338"/>
                    <a:pt x="354" y="338"/>
                  </a:cubicBezTo>
                  <a:cubicBezTo>
                    <a:pt x="354" y="340"/>
                    <a:pt x="354" y="342"/>
                    <a:pt x="356" y="343"/>
                  </a:cubicBezTo>
                  <a:cubicBezTo>
                    <a:pt x="356" y="344"/>
                    <a:pt x="358" y="343"/>
                    <a:pt x="358" y="344"/>
                  </a:cubicBezTo>
                  <a:cubicBezTo>
                    <a:pt x="361" y="346"/>
                    <a:pt x="359" y="349"/>
                    <a:pt x="359" y="351"/>
                  </a:cubicBezTo>
                  <a:cubicBezTo>
                    <a:pt x="360" y="354"/>
                    <a:pt x="359" y="356"/>
                    <a:pt x="360" y="358"/>
                  </a:cubicBezTo>
                  <a:cubicBezTo>
                    <a:pt x="362" y="361"/>
                    <a:pt x="365" y="361"/>
                    <a:pt x="367" y="364"/>
                  </a:cubicBezTo>
                  <a:cubicBezTo>
                    <a:pt x="367" y="364"/>
                    <a:pt x="367" y="364"/>
                    <a:pt x="367" y="364"/>
                  </a:cubicBezTo>
                  <a:cubicBezTo>
                    <a:pt x="367" y="365"/>
                    <a:pt x="367" y="365"/>
                    <a:pt x="368" y="366"/>
                  </a:cubicBezTo>
                  <a:cubicBezTo>
                    <a:pt x="368" y="369"/>
                    <a:pt x="371" y="370"/>
                    <a:pt x="371" y="372"/>
                  </a:cubicBezTo>
                  <a:cubicBezTo>
                    <a:pt x="371" y="373"/>
                    <a:pt x="370" y="374"/>
                    <a:pt x="370" y="374"/>
                  </a:cubicBezTo>
                  <a:cubicBezTo>
                    <a:pt x="370" y="374"/>
                    <a:pt x="370" y="374"/>
                    <a:pt x="370" y="374"/>
                  </a:cubicBezTo>
                  <a:cubicBezTo>
                    <a:pt x="373" y="375"/>
                    <a:pt x="374" y="376"/>
                    <a:pt x="377" y="376"/>
                  </a:cubicBezTo>
                  <a:cubicBezTo>
                    <a:pt x="377" y="377"/>
                    <a:pt x="377" y="378"/>
                    <a:pt x="378" y="379"/>
                  </a:cubicBezTo>
                  <a:cubicBezTo>
                    <a:pt x="379" y="380"/>
                    <a:pt x="380" y="380"/>
                    <a:pt x="380" y="380"/>
                  </a:cubicBezTo>
                  <a:cubicBezTo>
                    <a:pt x="382" y="380"/>
                    <a:pt x="383" y="382"/>
                    <a:pt x="384" y="382"/>
                  </a:cubicBezTo>
                  <a:cubicBezTo>
                    <a:pt x="386" y="383"/>
                    <a:pt x="388" y="382"/>
                    <a:pt x="390" y="382"/>
                  </a:cubicBezTo>
                  <a:cubicBezTo>
                    <a:pt x="394" y="383"/>
                    <a:pt x="394" y="383"/>
                    <a:pt x="394" y="383"/>
                  </a:cubicBezTo>
                  <a:cubicBezTo>
                    <a:pt x="394" y="383"/>
                    <a:pt x="394" y="383"/>
                    <a:pt x="394" y="383"/>
                  </a:cubicBezTo>
                  <a:cubicBezTo>
                    <a:pt x="398" y="389"/>
                    <a:pt x="397" y="394"/>
                    <a:pt x="402" y="399"/>
                  </a:cubicBezTo>
                  <a:cubicBezTo>
                    <a:pt x="404" y="401"/>
                    <a:pt x="406" y="403"/>
                    <a:pt x="409" y="405"/>
                  </a:cubicBezTo>
                  <a:cubicBezTo>
                    <a:pt x="411" y="407"/>
                    <a:pt x="413" y="407"/>
                    <a:pt x="415" y="409"/>
                  </a:cubicBezTo>
                  <a:cubicBezTo>
                    <a:pt x="415" y="410"/>
                    <a:pt x="416" y="410"/>
                    <a:pt x="417" y="411"/>
                  </a:cubicBezTo>
                  <a:cubicBezTo>
                    <a:pt x="417" y="411"/>
                    <a:pt x="417" y="411"/>
                    <a:pt x="417" y="411"/>
                  </a:cubicBezTo>
                  <a:cubicBezTo>
                    <a:pt x="415" y="413"/>
                    <a:pt x="413" y="412"/>
                    <a:pt x="413" y="414"/>
                  </a:cubicBezTo>
                  <a:cubicBezTo>
                    <a:pt x="413" y="417"/>
                    <a:pt x="414" y="419"/>
                    <a:pt x="414" y="421"/>
                  </a:cubicBezTo>
                  <a:cubicBezTo>
                    <a:pt x="414" y="423"/>
                    <a:pt x="414" y="424"/>
                    <a:pt x="413" y="426"/>
                  </a:cubicBezTo>
                  <a:cubicBezTo>
                    <a:pt x="412" y="427"/>
                    <a:pt x="412" y="428"/>
                    <a:pt x="411" y="429"/>
                  </a:cubicBezTo>
                  <a:cubicBezTo>
                    <a:pt x="410" y="430"/>
                    <a:pt x="408" y="430"/>
                    <a:pt x="406" y="431"/>
                  </a:cubicBezTo>
                  <a:cubicBezTo>
                    <a:pt x="406" y="431"/>
                    <a:pt x="406" y="431"/>
                    <a:pt x="405" y="431"/>
                  </a:cubicBezTo>
                  <a:cubicBezTo>
                    <a:pt x="405" y="432"/>
                    <a:pt x="405" y="432"/>
                    <a:pt x="405" y="433"/>
                  </a:cubicBezTo>
                  <a:cubicBezTo>
                    <a:pt x="404" y="433"/>
                    <a:pt x="404" y="434"/>
                    <a:pt x="403" y="435"/>
                  </a:cubicBezTo>
                  <a:cubicBezTo>
                    <a:pt x="401" y="436"/>
                    <a:pt x="399" y="435"/>
                    <a:pt x="397" y="436"/>
                  </a:cubicBezTo>
                  <a:cubicBezTo>
                    <a:pt x="396" y="436"/>
                    <a:pt x="396" y="437"/>
                    <a:pt x="395" y="437"/>
                  </a:cubicBezTo>
                  <a:cubicBezTo>
                    <a:pt x="394" y="438"/>
                    <a:pt x="392" y="438"/>
                    <a:pt x="392" y="440"/>
                  </a:cubicBezTo>
                  <a:cubicBezTo>
                    <a:pt x="392" y="440"/>
                    <a:pt x="392" y="441"/>
                    <a:pt x="392" y="441"/>
                  </a:cubicBezTo>
                  <a:cubicBezTo>
                    <a:pt x="392" y="443"/>
                    <a:pt x="392" y="444"/>
                    <a:pt x="391" y="446"/>
                  </a:cubicBezTo>
                  <a:cubicBezTo>
                    <a:pt x="391" y="446"/>
                    <a:pt x="391" y="446"/>
                    <a:pt x="391" y="446"/>
                  </a:cubicBezTo>
                  <a:cubicBezTo>
                    <a:pt x="392" y="446"/>
                    <a:pt x="393" y="447"/>
                    <a:pt x="394" y="447"/>
                  </a:cubicBezTo>
                  <a:cubicBezTo>
                    <a:pt x="395" y="447"/>
                    <a:pt x="396" y="446"/>
                    <a:pt x="397" y="446"/>
                  </a:cubicBezTo>
                  <a:cubicBezTo>
                    <a:pt x="398" y="446"/>
                    <a:pt x="398" y="446"/>
                    <a:pt x="399" y="446"/>
                  </a:cubicBezTo>
                  <a:cubicBezTo>
                    <a:pt x="400" y="449"/>
                    <a:pt x="401" y="451"/>
                    <a:pt x="401" y="453"/>
                  </a:cubicBezTo>
                  <a:cubicBezTo>
                    <a:pt x="401" y="455"/>
                    <a:pt x="401" y="456"/>
                    <a:pt x="401" y="457"/>
                  </a:cubicBezTo>
                  <a:cubicBezTo>
                    <a:pt x="401" y="458"/>
                    <a:pt x="401" y="458"/>
                    <a:pt x="401" y="459"/>
                  </a:cubicBezTo>
                  <a:cubicBezTo>
                    <a:pt x="401" y="463"/>
                    <a:pt x="397" y="464"/>
                    <a:pt x="397" y="468"/>
                  </a:cubicBezTo>
                  <a:cubicBezTo>
                    <a:pt x="397" y="469"/>
                    <a:pt x="398" y="469"/>
                    <a:pt x="399" y="471"/>
                  </a:cubicBezTo>
                  <a:cubicBezTo>
                    <a:pt x="399" y="474"/>
                    <a:pt x="399" y="476"/>
                    <a:pt x="402" y="478"/>
                  </a:cubicBezTo>
                  <a:cubicBezTo>
                    <a:pt x="405" y="480"/>
                    <a:pt x="407" y="481"/>
                    <a:pt x="411" y="482"/>
                  </a:cubicBezTo>
                  <a:cubicBezTo>
                    <a:pt x="411" y="482"/>
                    <a:pt x="411" y="482"/>
                    <a:pt x="411" y="482"/>
                  </a:cubicBezTo>
                  <a:cubicBezTo>
                    <a:pt x="410" y="483"/>
                    <a:pt x="410" y="483"/>
                    <a:pt x="410" y="484"/>
                  </a:cubicBezTo>
                  <a:cubicBezTo>
                    <a:pt x="410" y="484"/>
                    <a:pt x="409" y="484"/>
                    <a:pt x="409" y="484"/>
                  </a:cubicBezTo>
                  <a:cubicBezTo>
                    <a:pt x="408" y="485"/>
                    <a:pt x="409" y="486"/>
                    <a:pt x="409" y="487"/>
                  </a:cubicBezTo>
                  <a:cubicBezTo>
                    <a:pt x="409" y="491"/>
                    <a:pt x="410" y="493"/>
                    <a:pt x="410" y="496"/>
                  </a:cubicBezTo>
                  <a:cubicBezTo>
                    <a:pt x="410" y="503"/>
                    <a:pt x="410" y="503"/>
                    <a:pt x="410" y="503"/>
                  </a:cubicBezTo>
                  <a:cubicBezTo>
                    <a:pt x="410" y="505"/>
                    <a:pt x="412" y="505"/>
                    <a:pt x="414" y="506"/>
                  </a:cubicBezTo>
                  <a:cubicBezTo>
                    <a:pt x="415" y="507"/>
                    <a:pt x="415" y="509"/>
                    <a:pt x="415" y="511"/>
                  </a:cubicBezTo>
                  <a:cubicBezTo>
                    <a:pt x="415" y="514"/>
                    <a:pt x="413" y="515"/>
                    <a:pt x="412" y="517"/>
                  </a:cubicBezTo>
                  <a:cubicBezTo>
                    <a:pt x="411" y="519"/>
                    <a:pt x="411" y="520"/>
                    <a:pt x="410" y="521"/>
                  </a:cubicBezTo>
                  <a:cubicBezTo>
                    <a:pt x="407" y="526"/>
                    <a:pt x="406" y="529"/>
                    <a:pt x="402" y="532"/>
                  </a:cubicBezTo>
                  <a:cubicBezTo>
                    <a:pt x="400" y="535"/>
                    <a:pt x="398" y="536"/>
                    <a:pt x="397" y="538"/>
                  </a:cubicBezTo>
                  <a:cubicBezTo>
                    <a:pt x="396" y="540"/>
                    <a:pt x="397" y="542"/>
                    <a:pt x="395" y="544"/>
                  </a:cubicBezTo>
                  <a:cubicBezTo>
                    <a:pt x="394" y="546"/>
                    <a:pt x="393" y="547"/>
                    <a:pt x="391" y="548"/>
                  </a:cubicBezTo>
                  <a:cubicBezTo>
                    <a:pt x="389" y="549"/>
                    <a:pt x="388" y="550"/>
                    <a:pt x="387" y="551"/>
                  </a:cubicBezTo>
                  <a:cubicBezTo>
                    <a:pt x="386" y="552"/>
                    <a:pt x="385" y="553"/>
                    <a:pt x="384" y="553"/>
                  </a:cubicBezTo>
                  <a:cubicBezTo>
                    <a:pt x="382" y="553"/>
                    <a:pt x="381" y="552"/>
                    <a:pt x="380" y="550"/>
                  </a:cubicBezTo>
                  <a:cubicBezTo>
                    <a:pt x="379" y="549"/>
                    <a:pt x="378" y="548"/>
                    <a:pt x="376" y="547"/>
                  </a:cubicBezTo>
                  <a:cubicBezTo>
                    <a:pt x="375" y="546"/>
                    <a:pt x="374" y="544"/>
                    <a:pt x="372" y="542"/>
                  </a:cubicBezTo>
                  <a:cubicBezTo>
                    <a:pt x="371" y="541"/>
                    <a:pt x="370" y="540"/>
                    <a:pt x="370" y="539"/>
                  </a:cubicBezTo>
                  <a:cubicBezTo>
                    <a:pt x="370" y="536"/>
                    <a:pt x="372" y="535"/>
                    <a:pt x="373" y="532"/>
                  </a:cubicBezTo>
                  <a:cubicBezTo>
                    <a:pt x="373" y="531"/>
                    <a:pt x="373" y="530"/>
                    <a:pt x="373" y="528"/>
                  </a:cubicBezTo>
                  <a:cubicBezTo>
                    <a:pt x="373" y="519"/>
                    <a:pt x="373" y="519"/>
                    <a:pt x="373" y="519"/>
                  </a:cubicBezTo>
                  <a:cubicBezTo>
                    <a:pt x="373" y="517"/>
                    <a:pt x="373" y="516"/>
                    <a:pt x="374" y="514"/>
                  </a:cubicBezTo>
                  <a:cubicBezTo>
                    <a:pt x="374" y="513"/>
                    <a:pt x="376" y="513"/>
                    <a:pt x="376" y="511"/>
                  </a:cubicBezTo>
                  <a:cubicBezTo>
                    <a:pt x="376" y="508"/>
                    <a:pt x="374" y="507"/>
                    <a:pt x="374" y="504"/>
                  </a:cubicBezTo>
                  <a:cubicBezTo>
                    <a:pt x="374" y="501"/>
                    <a:pt x="374" y="499"/>
                    <a:pt x="375" y="497"/>
                  </a:cubicBezTo>
                  <a:cubicBezTo>
                    <a:pt x="376" y="497"/>
                    <a:pt x="377" y="498"/>
                    <a:pt x="378" y="498"/>
                  </a:cubicBezTo>
                  <a:cubicBezTo>
                    <a:pt x="384" y="498"/>
                    <a:pt x="384" y="498"/>
                    <a:pt x="384" y="498"/>
                  </a:cubicBezTo>
                  <a:cubicBezTo>
                    <a:pt x="385" y="498"/>
                    <a:pt x="387" y="497"/>
                    <a:pt x="387" y="495"/>
                  </a:cubicBezTo>
                  <a:cubicBezTo>
                    <a:pt x="387" y="491"/>
                    <a:pt x="384" y="490"/>
                    <a:pt x="381" y="488"/>
                  </a:cubicBezTo>
                  <a:cubicBezTo>
                    <a:pt x="379" y="487"/>
                    <a:pt x="378" y="486"/>
                    <a:pt x="377" y="485"/>
                  </a:cubicBezTo>
                  <a:cubicBezTo>
                    <a:pt x="377" y="485"/>
                    <a:pt x="377" y="484"/>
                    <a:pt x="376" y="484"/>
                  </a:cubicBezTo>
                  <a:cubicBezTo>
                    <a:pt x="375" y="483"/>
                    <a:pt x="372" y="484"/>
                    <a:pt x="370" y="484"/>
                  </a:cubicBezTo>
                  <a:cubicBezTo>
                    <a:pt x="372" y="484"/>
                    <a:pt x="372" y="484"/>
                    <a:pt x="372" y="484"/>
                  </a:cubicBezTo>
                  <a:cubicBezTo>
                    <a:pt x="370" y="484"/>
                    <a:pt x="369" y="483"/>
                    <a:pt x="366" y="483"/>
                  </a:cubicBezTo>
                  <a:cubicBezTo>
                    <a:pt x="363" y="483"/>
                    <a:pt x="362" y="484"/>
                    <a:pt x="359" y="485"/>
                  </a:cubicBezTo>
                  <a:cubicBezTo>
                    <a:pt x="357" y="485"/>
                    <a:pt x="355" y="484"/>
                    <a:pt x="353" y="485"/>
                  </a:cubicBezTo>
                  <a:cubicBezTo>
                    <a:pt x="352" y="486"/>
                    <a:pt x="352" y="487"/>
                    <a:pt x="351" y="488"/>
                  </a:cubicBezTo>
                  <a:cubicBezTo>
                    <a:pt x="350" y="489"/>
                    <a:pt x="349" y="490"/>
                    <a:pt x="348" y="492"/>
                  </a:cubicBezTo>
                  <a:cubicBezTo>
                    <a:pt x="347" y="493"/>
                    <a:pt x="346" y="494"/>
                    <a:pt x="345" y="495"/>
                  </a:cubicBezTo>
                  <a:cubicBezTo>
                    <a:pt x="343" y="497"/>
                    <a:pt x="342" y="497"/>
                    <a:pt x="342" y="499"/>
                  </a:cubicBezTo>
                  <a:cubicBezTo>
                    <a:pt x="342" y="501"/>
                    <a:pt x="343" y="501"/>
                    <a:pt x="344" y="502"/>
                  </a:cubicBezTo>
                  <a:cubicBezTo>
                    <a:pt x="341" y="506"/>
                    <a:pt x="338" y="508"/>
                    <a:pt x="334" y="511"/>
                  </a:cubicBezTo>
                  <a:cubicBezTo>
                    <a:pt x="332" y="512"/>
                    <a:pt x="331" y="513"/>
                    <a:pt x="329" y="514"/>
                  </a:cubicBezTo>
                  <a:cubicBezTo>
                    <a:pt x="327" y="515"/>
                    <a:pt x="326" y="515"/>
                    <a:pt x="325" y="516"/>
                  </a:cubicBezTo>
                  <a:cubicBezTo>
                    <a:pt x="324" y="516"/>
                    <a:pt x="324" y="518"/>
                    <a:pt x="324" y="519"/>
                  </a:cubicBezTo>
                  <a:cubicBezTo>
                    <a:pt x="324" y="520"/>
                    <a:pt x="325" y="521"/>
                    <a:pt x="325" y="522"/>
                  </a:cubicBezTo>
                  <a:cubicBezTo>
                    <a:pt x="325" y="526"/>
                    <a:pt x="324" y="530"/>
                    <a:pt x="320" y="532"/>
                  </a:cubicBezTo>
                  <a:cubicBezTo>
                    <a:pt x="317" y="534"/>
                    <a:pt x="316" y="536"/>
                    <a:pt x="313" y="539"/>
                  </a:cubicBezTo>
                  <a:cubicBezTo>
                    <a:pt x="312" y="541"/>
                    <a:pt x="309" y="542"/>
                    <a:pt x="309" y="545"/>
                  </a:cubicBezTo>
                  <a:cubicBezTo>
                    <a:pt x="309" y="549"/>
                    <a:pt x="310" y="552"/>
                    <a:pt x="312" y="555"/>
                  </a:cubicBezTo>
                  <a:cubicBezTo>
                    <a:pt x="306" y="555"/>
                    <a:pt x="303" y="551"/>
                    <a:pt x="297" y="549"/>
                  </a:cubicBezTo>
                  <a:cubicBezTo>
                    <a:pt x="294" y="547"/>
                    <a:pt x="291" y="547"/>
                    <a:pt x="288" y="546"/>
                  </a:cubicBezTo>
                  <a:cubicBezTo>
                    <a:pt x="285" y="546"/>
                    <a:pt x="283" y="545"/>
                    <a:pt x="280" y="545"/>
                  </a:cubicBezTo>
                  <a:cubicBezTo>
                    <a:pt x="277" y="545"/>
                    <a:pt x="275" y="546"/>
                    <a:pt x="271" y="547"/>
                  </a:cubicBezTo>
                  <a:cubicBezTo>
                    <a:pt x="269" y="548"/>
                    <a:pt x="268" y="548"/>
                    <a:pt x="267" y="548"/>
                  </a:cubicBezTo>
                  <a:cubicBezTo>
                    <a:pt x="266" y="549"/>
                    <a:pt x="266" y="549"/>
                    <a:pt x="265" y="549"/>
                  </a:cubicBezTo>
                  <a:cubicBezTo>
                    <a:pt x="263" y="549"/>
                    <a:pt x="262" y="549"/>
                    <a:pt x="261" y="548"/>
                  </a:cubicBezTo>
                  <a:cubicBezTo>
                    <a:pt x="258" y="547"/>
                    <a:pt x="256" y="547"/>
                    <a:pt x="253" y="547"/>
                  </a:cubicBezTo>
                  <a:cubicBezTo>
                    <a:pt x="249" y="546"/>
                    <a:pt x="246" y="546"/>
                    <a:pt x="241" y="546"/>
                  </a:cubicBezTo>
                  <a:cubicBezTo>
                    <a:pt x="234" y="546"/>
                    <a:pt x="230" y="546"/>
                    <a:pt x="224" y="547"/>
                  </a:cubicBezTo>
                  <a:cubicBezTo>
                    <a:pt x="221" y="548"/>
                    <a:pt x="220" y="548"/>
                    <a:pt x="218" y="549"/>
                  </a:cubicBezTo>
                  <a:cubicBezTo>
                    <a:pt x="215" y="549"/>
                    <a:pt x="213" y="549"/>
                    <a:pt x="211" y="549"/>
                  </a:cubicBezTo>
                  <a:cubicBezTo>
                    <a:pt x="203" y="551"/>
                    <a:pt x="199" y="552"/>
                    <a:pt x="191" y="555"/>
                  </a:cubicBezTo>
                  <a:cubicBezTo>
                    <a:pt x="189" y="555"/>
                    <a:pt x="188" y="556"/>
                    <a:pt x="186" y="556"/>
                  </a:cubicBezTo>
                  <a:cubicBezTo>
                    <a:pt x="185" y="556"/>
                    <a:pt x="185" y="556"/>
                    <a:pt x="184" y="556"/>
                  </a:cubicBezTo>
                  <a:cubicBezTo>
                    <a:pt x="182" y="557"/>
                    <a:pt x="182" y="558"/>
                    <a:pt x="180" y="558"/>
                  </a:cubicBezTo>
                  <a:cubicBezTo>
                    <a:pt x="179" y="558"/>
                    <a:pt x="179" y="557"/>
                    <a:pt x="179" y="557"/>
                  </a:cubicBezTo>
                  <a:cubicBezTo>
                    <a:pt x="180" y="553"/>
                    <a:pt x="182" y="551"/>
                    <a:pt x="184" y="547"/>
                  </a:cubicBezTo>
                  <a:cubicBezTo>
                    <a:pt x="186" y="548"/>
                    <a:pt x="186" y="549"/>
                    <a:pt x="188" y="549"/>
                  </a:cubicBezTo>
                  <a:cubicBezTo>
                    <a:pt x="190" y="549"/>
                    <a:pt x="191" y="548"/>
                    <a:pt x="193" y="547"/>
                  </a:cubicBezTo>
                  <a:cubicBezTo>
                    <a:pt x="196" y="546"/>
                    <a:pt x="199" y="546"/>
                    <a:pt x="201" y="543"/>
                  </a:cubicBezTo>
                  <a:cubicBezTo>
                    <a:pt x="204" y="540"/>
                    <a:pt x="205" y="539"/>
                    <a:pt x="208" y="536"/>
                  </a:cubicBezTo>
                  <a:cubicBezTo>
                    <a:pt x="210" y="534"/>
                    <a:pt x="213" y="533"/>
                    <a:pt x="213" y="529"/>
                  </a:cubicBezTo>
                  <a:cubicBezTo>
                    <a:pt x="213" y="527"/>
                    <a:pt x="209" y="527"/>
                    <a:pt x="206" y="527"/>
                  </a:cubicBezTo>
                  <a:cubicBezTo>
                    <a:pt x="203" y="526"/>
                    <a:pt x="202" y="526"/>
                    <a:pt x="198" y="526"/>
                  </a:cubicBezTo>
                  <a:cubicBezTo>
                    <a:pt x="197" y="526"/>
                    <a:pt x="198" y="527"/>
                    <a:pt x="197" y="528"/>
                  </a:cubicBezTo>
                  <a:cubicBezTo>
                    <a:pt x="196" y="530"/>
                    <a:pt x="195" y="531"/>
                    <a:pt x="194" y="531"/>
                  </a:cubicBezTo>
                  <a:cubicBezTo>
                    <a:pt x="192" y="531"/>
                    <a:pt x="192" y="530"/>
                    <a:pt x="190" y="530"/>
                  </a:cubicBezTo>
                  <a:cubicBezTo>
                    <a:pt x="188" y="530"/>
                    <a:pt x="186" y="530"/>
                    <a:pt x="184" y="530"/>
                  </a:cubicBezTo>
                  <a:cubicBezTo>
                    <a:pt x="182" y="530"/>
                    <a:pt x="180" y="531"/>
                    <a:pt x="178" y="530"/>
                  </a:cubicBezTo>
                  <a:cubicBezTo>
                    <a:pt x="176" y="530"/>
                    <a:pt x="175" y="528"/>
                    <a:pt x="174" y="525"/>
                  </a:cubicBezTo>
                  <a:cubicBezTo>
                    <a:pt x="174" y="524"/>
                    <a:pt x="173" y="524"/>
                    <a:pt x="172" y="523"/>
                  </a:cubicBezTo>
                  <a:cubicBezTo>
                    <a:pt x="171" y="520"/>
                    <a:pt x="171" y="518"/>
                    <a:pt x="169" y="515"/>
                  </a:cubicBezTo>
                  <a:cubicBezTo>
                    <a:pt x="168" y="516"/>
                    <a:pt x="168" y="516"/>
                    <a:pt x="168" y="516"/>
                  </a:cubicBezTo>
                  <a:cubicBezTo>
                    <a:pt x="166" y="519"/>
                    <a:pt x="165" y="521"/>
                    <a:pt x="165" y="524"/>
                  </a:cubicBezTo>
                  <a:cubicBezTo>
                    <a:pt x="165" y="526"/>
                    <a:pt x="166" y="528"/>
                    <a:pt x="167" y="530"/>
                  </a:cubicBezTo>
                  <a:cubicBezTo>
                    <a:pt x="168" y="533"/>
                    <a:pt x="169" y="535"/>
                    <a:pt x="171" y="538"/>
                  </a:cubicBezTo>
                  <a:cubicBezTo>
                    <a:pt x="171" y="539"/>
                    <a:pt x="171" y="539"/>
                    <a:pt x="171" y="539"/>
                  </a:cubicBezTo>
                  <a:cubicBezTo>
                    <a:pt x="167" y="538"/>
                    <a:pt x="165" y="539"/>
                    <a:pt x="162" y="537"/>
                  </a:cubicBezTo>
                  <a:cubicBezTo>
                    <a:pt x="159" y="536"/>
                    <a:pt x="157" y="534"/>
                    <a:pt x="157" y="532"/>
                  </a:cubicBezTo>
                  <a:cubicBezTo>
                    <a:pt x="157" y="528"/>
                    <a:pt x="158" y="526"/>
                    <a:pt x="159" y="523"/>
                  </a:cubicBezTo>
                  <a:cubicBezTo>
                    <a:pt x="155" y="511"/>
                    <a:pt x="155" y="511"/>
                    <a:pt x="155" y="511"/>
                  </a:cubicBezTo>
                  <a:cubicBezTo>
                    <a:pt x="156" y="505"/>
                    <a:pt x="156" y="502"/>
                    <a:pt x="157" y="498"/>
                  </a:cubicBezTo>
                  <a:cubicBezTo>
                    <a:pt x="158" y="496"/>
                    <a:pt x="159" y="495"/>
                    <a:pt x="159" y="494"/>
                  </a:cubicBezTo>
                  <a:cubicBezTo>
                    <a:pt x="159" y="492"/>
                    <a:pt x="159" y="492"/>
                    <a:pt x="159" y="492"/>
                  </a:cubicBezTo>
                  <a:cubicBezTo>
                    <a:pt x="157" y="492"/>
                    <a:pt x="157" y="492"/>
                    <a:pt x="157" y="492"/>
                  </a:cubicBezTo>
                  <a:cubicBezTo>
                    <a:pt x="154" y="492"/>
                    <a:pt x="153" y="493"/>
                    <a:pt x="151" y="494"/>
                  </a:cubicBezTo>
                  <a:cubicBezTo>
                    <a:pt x="149" y="495"/>
                    <a:pt x="149" y="495"/>
                    <a:pt x="148" y="496"/>
                  </a:cubicBezTo>
                  <a:cubicBezTo>
                    <a:pt x="148" y="496"/>
                    <a:pt x="148" y="496"/>
                    <a:pt x="148" y="496"/>
                  </a:cubicBezTo>
                  <a:cubicBezTo>
                    <a:pt x="147" y="494"/>
                    <a:pt x="146" y="492"/>
                    <a:pt x="145" y="491"/>
                  </a:cubicBezTo>
                  <a:cubicBezTo>
                    <a:pt x="145" y="491"/>
                    <a:pt x="144" y="491"/>
                    <a:pt x="144" y="490"/>
                  </a:cubicBezTo>
                  <a:cubicBezTo>
                    <a:pt x="143" y="489"/>
                    <a:pt x="143" y="488"/>
                    <a:pt x="143" y="486"/>
                  </a:cubicBezTo>
                  <a:cubicBezTo>
                    <a:pt x="142" y="484"/>
                    <a:pt x="141" y="483"/>
                    <a:pt x="139" y="481"/>
                  </a:cubicBezTo>
                  <a:cubicBezTo>
                    <a:pt x="139" y="481"/>
                    <a:pt x="139" y="481"/>
                    <a:pt x="139" y="481"/>
                  </a:cubicBezTo>
                  <a:cubicBezTo>
                    <a:pt x="137" y="480"/>
                    <a:pt x="136" y="479"/>
                    <a:pt x="133" y="478"/>
                  </a:cubicBezTo>
                  <a:cubicBezTo>
                    <a:pt x="132" y="478"/>
                    <a:pt x="131" y="479"/>
                    <a:pt x="131" y="478"/>
                  </a:cubicBezTo>
                  <a:cubicBezTo>
                    <a:pt x="130" y="477"/>
                    <a:pt x="130" y="476"/>
                    <a:pt x="130" y="476"/>
                  </a:cubicBezTo>
                  <a:cubicBezTo>
                    <a:pt x="129" y="473"/>
                    <a:pt x="127" y="473"/>
                    <a:pt x="126" y="471"/>
                  </a:cubicBezTo>
                  <a:cubicBezTo>
                    <a:pt x="124" y="469"/>
                    <a:pt x="124" y="467"/>
                    <a:pt x="123" y="465"/>
                  </a:cubicBezTo>
                  <a:cubicBezTo>
                    <a:pt x="122" y="465"/>
                    <a:pt x="121" y="465"/>
                    <a:pt x="120" y="465"/>
                  </a:cubicBezTo>
                  <a:cubicBezTo>
                    <a:pt x="119" y="466"/>
                    <a:pt x="120" y="467"/>
                    <a:pt x="119" y="468"/>
                  </a:cubicBezTo>
                  <a:cubicBezTo>
                    <a:pt x="119" y="468"/>
                    <a:pt x="118" y="468"/>
                    <a:pt x="118" y="469"/>
                  </a:cubicBezTo>
                  <a:cubicBezTo>
                    <a:pt x="115" y="467"/>
                    <a:pt x="113" y="468"/>
                    <a:pt x="109" y="467"/>
                  </a:cubicBezTo>
                  <a:cubicBezTo>
                    <a:pt x="109" y="467"/>
                    <a:pt x="109" y="467"/>
                    <a:pt x="109" y="467"/>
                  </a:cubicBezTo>
                  <a:cubicBezTo>
                    <a:pt x="109" y="464"/>
                    <a:pt x="108" y="462"/>
                    <a:pt x="106" y="460"/>
                  </a:cubicBezTo>
                  <a:cubicBezTo>
                    <a:pt x="107" y="458"/>
                    <a:pt x="108" y="458"/>
                    <a:pt x="109" y="456"/>
                  </a:cubicBezTo>
                  <a:cubicBezTo>
                    <a:pt x="109" y="454"/>
                    <a:pt x="109" y="452"/>
                    <a:pt x="109" y="450"/>
                  </a:cubicBezTo>
                  <a:cubicBezTo>
                    <a:pt x="109" y="448"/>
                    <a:pt x="110" y="447"/>
                    <a:pt x="110" y="445"/>
                  </a:cubicBezTo>
                  <a:cubicBezTo>
                    <a:pt x="110" y="443"/>
                    <a:pt x="109" y="442"/>
                    <a:pt x="109" y="441"/>
                  </a:cubicBezTo>
                  <a:cubicBezTo>
                    <a:pt x="109" y="439"/>
                    <a:pt x="110" y="439"/>
                    <a:pt x="110" y="438"/>
                  </a:cubicBezTo>
                  <a:cubicBezTo>
                    <a:pt x="110" y="435"/>
                    <a:pt x="105" y="434"/>
                    <a:pt x="105" y="431"/>
                  </a:cubicBezTo>
                  <a:cubicBezTo>
                    <a:pt x="105" y="430"/>
                    <a:pt x="106" y="429"/>
                    <a:pt x="106" y="428"/>
                  </a:cubicBezTo>
                  <a:cubicBezTo>
                    <a:pt x="106" y="425"/>
                    <a:pt x="105" y="425"/>
                    <a:pt x="103" y="423"/>
                  </a:cubicBezTo>
                  <a:cubicBezTo>
                    <a:pt x="103" y="424"/>
                    <a:pt x="102" y="424"/>
                    <a:pt x="102" y="425"/>
                  </a:cubicBezTo>
                  <a:cubicBezTo>
                    <a:pt x="100" y="423"/>
                    <a:pt x="98" y="420"/>
                    <a:pt x="98" y="417"/>
                  </a:cubicBezTo>
                  <a:cubicBezTo>
                    <a:pt x="98" y="416"/>
                    <a:pt x="99" y="415"/>
                    <a:pt x="99" y="414"/>
                  </a:cubicBezTo>
                  <a:cubicBezTo>
                    <a:pt x="97" y="414"/>
                    <a:pt x="96" y="414"/>
                    <a:pt x="95" y="414"/>
                  </a:cubicBezTo>
                  <a:cubicBezTo>
                    <a:pt x="94" y="412"/>
                    <a:pt x="94" y="411"/>
                    <a:pt x="94" y="408"/>
                  </a:cubicBezTo>
                  <a:cubicBezTo>
                    <a:pt x="94" y="408"/>
                    <a:pt x="94" y="408"/>
                    <a:pt x="94" y="408"/>
                  </a:cubicBezTo>
                  <a:cubicBezTo>
                    <a:pt x="94" y="408"/>
                    <a:pt x="94" y="407"/>
                    <a:pt x="93" y="407"/>
                  </a:cubicBezTo>
                  <a:cubicBezTo>
                    <a:pt x="92" y="407"/>
                    <a:pt x="91" y="407"/>
                    <a:pt x="89" y="407"/>
                  </a:cubicBezTo>
                  <a:cubicBezTo>
                    <a:pt x="87" y="407"/>
                    <a:pt x="85" y="405"/>
                    <a:pt x="83" y="405"/>
                  </a:cubicBezTo>
                  <a:cubicBezTo>
                    <a:pt x="81" y="405"/>
                    <a:pt x="81" y="405"/>
                    <a:pt x="80" y="406"/>
                  </a:cubicBezTo>
                  <a:cubicBezTo>
                    <a:pt x="79" y="406"/>
                    <a:pt x="78" y="406"/>
                    <a:pt x="78" y="407"/>
                  </a:cubicBezTo>
                  <a:cubicBezTo>
                    <a:pt x="78" y="408"/>
                    <a:pt x="79" y="409"/>
                    <a:pt x="80" y="410"/>
                  </a:cubicBezTo>
                  <a:cubicBezTo>
                    <a:pt x="80" y="412"/>
                    <a:pt x="80" y="413"/>
                    <a:pt x="81" y="414"/>
                  </a:cubicBezTo>
                  <a:cubicBezTo>
                    <a:pt x="82" y="416"/>
                    <a:pt x="83" y="416"/>
                    <a:pt x="84" y="417"/>
                  </a:cubicBezTo>
                  <a:cubicBezTo>
                    <a:pt x="85" y="417"/>
                    <a:pt x="85" y="417"/>
                    <a:pt x="85" y="418"/>
                  </a:cubicBezTo>
                  <a:cubicBezTo>
                    <a:pt x="83" y="420"/>
                    <a:pt x="80" y="420"/>
                    <a:pt x="78" y="422"/>
                  </a:cubicBezTo>
                  <a:cubicBezTo>
                    <a:pt x="76" y="422"/>
                    <a:pt x="75" y="423"/>
                    <a:pt x="73" y="423"/>
                  </a:cubicBezTo>
                  <a:cubicBezTo>
                    <a:pt x="73" y="424"/>
                    <a:pt x="73" y="425"/>
                    <a:pt x="72" y="426"/>
                  </a:cubicBezTo>
                  <a:cubicBezTo>
                    <a:pt x="72" y="427"/>
                    <a:pt x="71" y="426"/>
                    <a:pt x="70" y="427"/>
                  </a:cubicBezTo>
                  <a:cubicBezTo>
                    <a:pt x="69" y="427"/>
                    <a:pt x="68" y="428"/>
                    <a:pt x="67" y="428"/>
                  </a:cubicBezTo>
                  <a:cubicBezTo>
                    <a:pt x="67" y="428"/>
                    <a:pt x="66" y="428"/>
                    <a:pt x="65" y="428"/>
                  </a:cubicBezTo>
                  <a:cubicBezTo>
                    <a:pt x="65" y="429"/>
                    <a:pt x="65" y="429"/>
                    <a:pt x="64" y="430"/>
                  </a:cubicBezTo>
                  <a:cubicBezTo>
                    <a:pt x="63" y="431"/>
                    <a:pt x="62" y="433"/>
                    <a:pt x="59" y="433"/>
                  </a:cubicBezTo>
                  <a:cubicBezTo>
                    <a:pt x="58" y="433"/>
                    <a:pt x="58" y="432"/>
                    <a:pt x="57" y="431"/>
                  </a:cubicBezTo>
                  <a:cubicBezTo>
                    <a:pt x="56" y="431"/>
                    <a:pt x="55" y="430"/>
                    <a:pt x="55" y="428"/>
                  </a:cubicBezTo>
                  <a:cubicBezTo>
                    <a:pt x="54" y="430"/>
                    <a:pt x="54" y="430"/>
                    <a:pt x="54" y="432"/>
                  </a:cubicBezTo>
                  <a:cubicBezTo>
                    <a:pt x="53" y="433"/>
                    <a:pt x="52" y="433"/>
                    <a:pt x="52" y="434"/>
                  </a:cubicBezTo>
                  <a:cubicBezTo>
                    <a:pt x="52" y="440"/>
                    <a:pt x="52" y="440"/>
                    <a:pt x="52" y="440"/>
                  </a:cubicBezTo>
                  <a:cubicBezTo>
                    <a:pt x="51" y="442"/>
                    <a:pt x="51" y="443"/>
                    <a:pt x="50" y="444"/>
                  </a:cubicBezTo>
                  <a:cubicBezTo>
                    <a:pt x="49" y="444"/>
                    <a:pt x="49" y="445"/>
                    <a:pt x="49" y="445"/>
                  </a:cubicBezTo>
                  <a:cubicBezTo>
                    <a:pt x="48" y="445"/>
                    <a:pt x="47" y="445"/>
                    <a:pt x="46" y="444"/>
                  </a:cubicBezTo>
                  <a:cubicBezTo>
                    <a:pt x="45" y="444"/>
                    <a:pt x="46" y="442"/>
                    <a:pt x="45" y="442"/>
                  </a:cubicBezTo>
                  <a:cubicBezTo>
                    <a:pt x="44" y="442"/>
                    <a:pt x="43" y="442"/>
                    <a:pt x="42" y="443"/>
                  </a:cubicBezTo>
                  <a:cubicBezTo>
                    <a:pt x="42" y="443"/>
                    <a:pt x="41" y="442"/>
                    <a:pt x="41" y="443"/>
                  </a:cubicBezTo>
                  <a:cubicBezTo>
                    <a:pt x="40" y="443"/>
                    <a:pt x="40" y="445"/>
                    <a:pt x="39" y="446"/>
                  </a:cubicBezTo>
                  <a:cubicBezTo>
                    <a:pt x="38" y="448"/>
                    <a:pt x="37" y="449"/>
                    <a:pt x="36" y="451"/>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99"/>
            <p:cNvSpPr>
              <a:spLocks noEditPoints="1"/>
            </p:cNvSpPr>
            <p:nvPr/>
          </p:nvSpPr>
          <p:spPr bwMode="auto">
            <a:xfrm>
              <a:off x="2719388" y="2844800"/>
              <a:ext cx="427038" cy="868363"/>
            </a:xfrm>
            <a:custGeom>
              <a:avLst/>
              <a:gdLst/>
              <a:ahLst/>
              <a:cxnLst>
                <a:cxn ang="0">
                  <a:pos x="152" y="555"/>
                </a:cxn>
                <a:cxn ang="0">
                  <a:pos x="158" y="556"/>
                </a:cxn>
                <a:cxn ang="0">
                  <a:pos x="135" y="457"/>
                </a:cxn>
                <a:cxn ang="0">
                  <a:pos x="121" y="429"/>
                </a:cxn>
                <a:cxn ang="0">
                  <a:pos x="122" y="421"/>
                </a:cxn>
                <a:cxn ang="0">
                  <a:pos x="83" y="408"/>
                </a:cxn>
                <a:cxn ang="0">
                  <a:pos x="95" y="388"/>
                </a:cxn>
                <a:cxn ang="0">
                  <a:pos x="97" y="379"/>
                </a:cxn>
                <a:cxn ang="0">
                  <a:pos x="107" y="334"/>
                </a:cxn>
                <a:cxn ang="0">
                  <a:pos x="116" y="341"/>
                </a:cxn>
                <a:cxn ang="0">
                  <a:pos x="109" y="327"/>
                </a:cxn>
                <a:cxn ang="0">
                  <a:pos x="112" y="34"/>
                </a:cxn>
                <a:cxn ang="0">
                  <a:pos x="132" y="21"/>
                </a:cxn>
                <a:cxn ang="0">
                  <a:pos x="147" y="14"/>
                </a:cxn>
                <a:cxn ang="0">
                  <a:pos x="184" y="3"/>
                </a:cxn>
                <a:cxn ang="0">
                  <a:pos x="202" y="17"/>
                </a:cxn>
                <a:cxn ang="0">
                  <a:pos x="214" y="33"/>
                </a:cxn>
                <a:cxn ang="0">
                  <a:pos x="233" y="50"/>
                </a:cxn>
                <a:cxn ang="0">
                  <a:pos x="244" y="34"/>
                </a:cxn>
                <a:cxn ang="0">
                  <a:pos x="264" y="40"/>
                </a:cxn>
                <a:cxn ang="0">
                  <a:pos x="254" y="79"/>
                </a:cxn>
                <a:cxn ang="0">
                  <a:pos x="243" y="125"/>
                </a:cxn>
                <a:cxn ang="0">
                  <a:pos x="254" y="163"/>
                </a:cxn>
                <a:cxn ang="0">
                  <a:pos x="277" y="197"/>
                </a:cxn>
                <a:cxn ang="0">
                  <a:pos x="268" y="204"/>
                </a:cxn>
                <a:cxn ang="0">
                  <a:pos x="242" y="215"/>
                </a:cxn>
                <a:cxn ang="0">
                  <a:pos x="225" y="254"/>
                </a:cxn>
                <a:cxn ang="0">
                  <a:pos x="191" y="286"/>
                </a:cxn>
                <a:cxn ang="0">
                  <a:pos x="164" y="312"/>
                </a:cxn>
                <a:cxn ang="0">
                  <a:pos x="155" y="306"/>
                </a:cxn>
                <a:cxn ang="0">
                  <a:pos x="160" y="302"/>
                </a:cxn>
                <a:cxn ang="0">
                  <a:pos x="161" y="281"/>
                </a:cxn>
                <a:cxn ang="0">
                  <a:pos x="163" y="266"/>
                </a:cxn>
                <a:cxn ang="0">
                  <a:pos x="167" y="249"/>
                </a:cxn>
                <a:cxn ang="0">
                  <a:pos x="189" y="226"/>
                </a:cxn>
                <a:cxn ang="0">
                  <a:pos x="171" y="205"/>
                </a:cxn>
                <a:cxn ang="0">
                  <a:pos x="155" y="229"/>
                </a:cxn>
                <a:cxn ang="0">
                  <a:pos x="139" y="253"/>
                </a:cxn>
                <a:cxn ang="0">
                  <a:pos x="142" y="281"/>
                </a:cxn>
                <a:cxn ang="0">
                  <a:pos x="119" y="256"/>
                </a:cxn>
                <a:cxn ang="0">
                  <a:pos x="83" y="274"/>
                </a:cxn>
                <a:cxn ang="0">
                  <a:pos x="69" y="278"/>
                </a:cxn>
                <a:cxn ang="0">
                  <a:pos x="68" y="253"/>
                </a:cxn>
                <a:cxn ang="0">
                  <a:pos x="58" y="246"/>
                </a:cxn>
                <a:cxn ang="0">
                  <a:pos x="70" y="235"/>
                </a:cxn>
                <a:cxn ang="0">
                  <a:pos x="80" y="226"/>
                </a:cxn>
                <a:cxn ang="0">
                  <a:pos x="82" y="209"/>
                </a:cxn>
                <a:cxn ang="0">
                  <a:pos x="57" y="182"/>
                </a:cxn>
                <a:cxn ang="0">
                  <a:pos x="37" y="174"/>
                </a:cxn>
                <a:cxn ang="0">
                  <a:pos x="34" y="164"/>
                </a:cxn>
                <a:cxn ang="0">
                  <a:pos x="21" y="138"/>
                </a:cxn>
                <a:cxn ang="0">
                  <a:pos x="24" y="124"/>
                </a:cxn>
                <a:cxn ang="0">
                  <a:pos x="13" y="105"/>
                </a:cxn>
                <a:cxn ang="0">
                  <a:pos x="4" y="80"/>
                </a:cxn>
                <a:cxn ang="0">
                  <a:pos x="13" y="66"/>
                </a:cxn>
                <a:cxn ang="0">
                  <a:pos x="33" y="60"/>
                </a:cxn>
                <a:cxn ang="0">
                  <a:pos x="45" y="56"/>
                </a:cxn>
                <a:cxn ang="0">
                  <a:pos x="64" y="37"/>
                </a:cxn>
                <a:cxn ang="0">
                  <a:pos x="74" y="23"/>
                </a:cxn>
                <a:cxn ang="0">
                  <a:pos x="87" y="24"/>
                </a:cxn>
              </a:cxnLst>
              <a:rect l="0" t="0" r="r" b="b"/>
              <a:pathLst>
                <a:path w="277" h="564">
                  <a:moveTo>
                    <a:pt x="155" y="552"/>
                  </a:moveTo>
                  <a:cubicBezTo>
                    <a:pt x="154" y="551"/>
                    <a:pt x="154" y="551"/>
                    <a:pt x="153" y="550"/>
                  </a:cubicBezTo>
                  <a:cubicBezTo>
                    <a:pt x="151" y="550"/>
                    <a:pt x="151" y="550"/>
                    <a:pt x="151" y="550"/>
                  </a:cubicBezTo>
                  <a:cubicBezTo>
                    <a:pt x="151" y="553"/>
                    <a:pt x="151" y="553"/>
                    <a:pt x="151" y="553"/>
                  </a:cubicBezTo>
                  <a:cubicBezTo>
                    <a:pt x="151" y="554"/>
                    <a:pt x="152" y="554"/>
                    <a:pt x="152" y="555"/>
                  </a:cubicBezTo>
                  <a:cubicBezTo>
                    <a:pt x="153" y="557"/>
                    <a:pt x="154" y="558"/>
                    <a:pt x="155" y="560"/>
                  </a:cubicBezTo>
                  <a:cubicBezTo>
                    <a:pt x="155" y="563"/>
                    <a:pt x="157" y="564"/>
                    <a:pt x="160" y="564"/>
                  </a:cubicBezTo>
                  <a:cubicBezTo>
                    <a:pt x="161" y="564"/>
                    <a:pt x="162" y="562"/>
                    <a:pt x="162" y="561"/>
                  </a:cubicBezTo>
                  <a:cubicBezTo>
                    <a:pt x="162" y="560"/>
                    <a:pt x="161" y="560"/>
                    <a:pt x="161" y="559"/>
                  </a:cubicBezTo>
                  <a:cubicBezTo>
                    <a:pt x="160" y="558"/>
                    <a:pt x="159" y="557"/>
                    <a:pt x="158" y="556"/>
                  </a:cubicBezTo>
                  <a:cubicBezTo>
                    <a:pt x="157" y="555"/>
                    <a:pt x="156" y="553"/>
                    <a:pt x="155" y="552"/>
                  </a:cubicBezTo>
                  <a:close/>
                  <a:moveTo>
                    <a:pt x="134" y="451"/>
                  </a:moveTo>
                  <a:cubicBezTo>
                    <a:pt x="133" y="451"/>
                    <a:pt x="133" y="451"/>
                    <a:pt x="132" y="451"/>
                  </a:cubicBezTo>
                  <a:cubicBezTo>
                    <a:pt x="132" y="452"/>
                    <a:pt x="132" y="453"/>
                    <a:pt x="132" y="454"/>
                  </a:cubicBezTo>
                  <a:cubicBezTo>
                    <a:pt x="132" y="455"/>
                    <a:pt x="133" y="457"/>
                    <a:pt x="135" y="457"/>
                  </a:cubicBezTo>
                  <a:cubicBezTo>
                    <a:pt x="136" y="457"/>
                    <a:pt x="137" y="456"/>
                    <a:pt x="137" y="455"/>
                  </a:cubicBezTo>
                  <a:cubicBezTo>
                    <a:pt x="137" y="455"/>
                    <a:pt x="137" y="454"/>
                    <a:pt x="136" y="454"/>
                  </a:cubicBezTo>
                  <a:cubicBezTo>
                    <a:pt x="136" y="453"/>
                    <a:pt x="135" y="452"/>
                    <a:pt x="134" y="451"/>
                  </a:cubicBezTo>
                  <a:close/>
                  <a:moveTo>
                    <a:pt x="120" y="427"/>
                  </a:moveTo>
                  <a:cubicBezTo>
                    <a:pt x="120" y="428"/>
                    <a:pt x="121" y="428"/>
                    <a:pt x="121" y="429"/>
                  </a:cubicBezTo>
                  <a:cubicBezTo>
                    <a:pt x="122" y="430"/>
                    <a:pt x="122" y="430"/>
                    <a:pt x="123" y="430"/>
                  </a:cubicBezTo>
                  <a:cubicBezTo>
                    <a:pt x="126" y="430"/>
                    <a:pt x="129" y="428"/>
                    <a:pt x="129" y="424"/>
                  </a:cubicBezTo>
                  <a:cubicBezTo>
                    <a:pt x="129" y="422"/>
                    <a:pt x="130" y="421"/>
                    <a:pt x="128" y="420"/>
                  </a:cubicBezTo>
                  <a:cubicBezTo>
                    <a:pt x="127" y="419"/>
                    <a:pt x="126" y="420"/>
                    <a:pt x="124" y="420"/>
                  </a:cubicBezTo>
                  <a:cubicBezTo>
                    <a:pt x="123" y="420"/>
                    <a:pt x="123" y="420"/>
                    <a:pt x="122" y="421"/>
                  </a:cubicBezTo>
                  <a:cubicBezTo>
                    <a:pt x="121" y="421"/>
                    <a:pt x="122" y="422"/>
                    <a:pt x="121" y="423"/>
                  </a:cubicBezTo>
                  <a:cubicBezTo>
                    <a:pt x="121" y="424"/>
                    <a:pt x="120" y="425"/>
                    <a:pt x="120" y="427"/>
                  </a:cubicBezTo>
                  <a:close/>
                  <a:moveTo>
                    <a:pt x="84" y="404"/>
                  </a:moveTo>
                  <a:cubicBezTo>
                    <a:pt x="82" y="404"/>
                    <a:pt x="82" y="406"/>
                    <a:pt x="81" y="408"/>
                  </a:cubicBezTo>
                  <a:cubicBezTo>
                    <a:pt x="82" y="408"/>
                    <a:pt x="82" y="408"/>
                    <a:pt x="83" y="408"/>
                  </a:cubicBezTo>
                  <a:cubicBezTo>
                    <a:pt x="85" y="408"/>
                    <a:pt x="85" y="408"/>
                    <a:pt x="87" y="408"/>
                  </a:cubicBezTo>
                  <a:cubicBezTo>
                    <a:pt x="87" y="407"/>
                    <a:pt x="87" y="407"/>
                    <a:pt x="87" y="406"/>
                  </a:cubicBezTo>
                  <a:cubicBezTo>
                    <a:pt x="87" y="404"/>
                    <a:pt x="86" y="404"/>
                    <a:pt x="84" y="404"/>
                  </a:cubicBezTo>
                  <a:close/>
                  <a:moveTo>
                    <a:pt x="94" y="387"/>
                  </a:moveTo>
                  <a:cubicBezTo>
                    <a:pt x="94" y="388"/>
                    <a:pt x="94" y="388"/>
                    <a:pt x="95" y="388"/>
                  </a:cubicBezTo>
                  <a:cubicBezTo>
                    <a:pt x="95" y="389"/>
                    <a:pt x="95" y="389"/>
                    <a:pt x="95" y="390"/>
                  </a:cubicBezTo>
                  <a:cubicBezTo>
                    <a:pt x="97" y="388"/>
                    <a:pt x="97" y="387"/>
                    <a:pt x="98" y="385"/>
                  </a:cubicBezTo>
                  <a:cubicBezTo>
                    <a:pt x="98" y="384"/>
                    <a:pt x="99" y="384"/>
                    <a:pt x="100" y="383"/>
                  </a:cubicBezTo>
                  <a:cubicBezTo>
                    <a:pt x="100" y="381"/>
                    <a:pt x="100" y="380"/>
                    <a:pt x="100" y="379"/>
                  </a:cubicBezTo>
                  <a:cubicBezTo>
                    <a:pt x="99" y="379"/>
                    <a:pt x="98" y="379"/>
                    <a:pt x="97" y="379"/>
                  </a:cubicBezTo>
                  <a:cubicBezTo>
                    <a:pt x="97" y="379"/>
                    <a:pt x="97" y="380"/>
                    <a:pt x="97" y="380"/>
                  </a:cubicBezTo>
                  <a:cubicBezTo>
                    <a:pt x="97" y="383"/>
                    <a:pt x="94" y="384"/>
                    <a:pt x="94" y="387"/>
                  </a:cubicBezTo>
                  <a:close/>
                  <a:moveTo>
                    <a:pt x="109" y="327"/>
                  </a:moveTo>
                  <a:cubicBezTo>
                    <a:pt x="107" y="328"/>
                    <a:pt x="107" y="328"/>
                    <a:pt x="107" y="328"/>
                  </a:cubicBezTo>
                  <a:cubicBezTo>
                    <a:pt x="107" y="334"/>
                    <a:pt x="107" y="334"/>
                    <a:pt x="107" y="334"/>
                  </a:cubicBezTo>
                  <a:cubicBezTo>
                    <a:pt x="107" y="335"/>
                    <a:pt x="106" y="336"/>
                    <a:pt x="106" y="338"/>
                  </a:cubicBezTo>
                  <a:cubicBezTo>
                    <a:pt x="106" y="340"/>
                    <a:pt x="108" y="340"/>
                    <a:pt x="109" y="341"/>
                  </a:cubicBezTo>
                  <a:cubicBezTo>
                    <a:pt x="111" y="342"/>
                    <a:pt x="111" y="344"/>
                    <a:pt x="113" y="344"/>
                  </a:cubicBezTo>
                  <a:cubicBezTo>
                    <a:pt x="114" y="344"/>
                    <a:pt x="114" y="343"/>
                    <a:pt x="115" y="342"/>
                  </a:cubicBezTo>
                  <a:cubicBezTo>
                    <a:pt x="115" y="342"/>
                    <a:pt x="116" y="341"/>
                    <a:pt x="116" y="341"/>
                  </a:cubicBezTo>
                  <a:cubicBezTo>
                    <a:pt x="116" y="335"/>
                    <a:pt x="116" y="335"/>
                    <a:pt x="116" y="335"/>
                  </a:cubicBezTo>
                  <a:cubicBezTo>
                    <a:pt x="117" y="333"/>
                    <a:pt x="117" y="333"/>
                    <a:pt x="117" y="333"/>
                  </a:cubicBezTo>
                  <a:cubicBezTo>
                    <a:pt x="116" y="332"/>
                    <a:pt x="116" y="332"/>
                    <a:pt x="116" y="332"/>
                  </a:cubicBezTo>
                  <a:cubicBezTo>
                    <a:pt x="114" y="332"/>
                    <a:pt x="113" y="331"/>
                    <a:pt x="111" y="330"/>
                  </a:cubicBezTo>
                  <a:cubicBezTo>
                    <a:pt x="110" y="329"/>
                    <a:pt x="110" y="328"/>
                    <a:pt x="109" y="327"/>
                  </a:cubicBezTo>
                  <a:close/>
                  <a:moveTo>
                    <a:pt x="94" y="31"/>
                  </a:moveTo>
                  <a:cubicBezTo>
                    <a:pt x="96" y="32"/>
                    <a:pt x="97" y="30"/>
                    <a:pt x="99" y="30"/>
                  </a:cubicBezTo>
                  <a:cubicBezTo>
                    <a:pt x="101" y="31"/>
                    <a:pt x="101" y="32"/>
                    <a:pt x="103" y="32"/>
                  </a:cubicBezTo>
                  <a:cubicBezTo>
                    <a:pt x="106" y="33"/>
                    <a:pt x="109" y="33"/>
                    <a:pt x="112" y="34"/>
                  </a:cubicBezTo>
                  <a:cubicBezTo>
                    <a:pt x="112" y="34"/>
                    <a:pt x="112" y="34"/>
                    <a:pt x="112" y="34"/>
                  </a:cubicBezTo>
                  <a:cubicBezTo>
                    <a:pt x="116" y="32"/>
                    <a:pt x="117" y="29"/>
                    <a:pt x="120" y="26"/>
                  </a:cubicBezTo>
                  <a:cubicBezTo>
                    <a:pt x="123" y="27"/>
                    <a:pt x="123" y="27"/>
                    <a:pt x="123" y="27"/>
                  </a:cubicBezTo>
                  <a:cubicBezTo>
                    <a:pt x="125" y="26"/>
                    <a:pt x="126" y="25"/>
                    <a:pt x="128" y="24"/>
                  </a:cubicBezTo>
                  <a:cubicBezTo>
                    <a:pt x="128" y="24"/>
                    <a:pt x="129" y="24"/>
                    <a:pt x="130" y="23"/>
                  </a:cubicBezTo>
                  <a:cubicBezTo>
                    <a:pt x="131" y="22"/>
                    <a:pt x="131" y="21"/>
                    <a:pt x="132" y="21"/>
                  </a:cubicBezTo>
                  <a:cubicBezTo>
                    <a:pt x="133" y="20"/>
                    <a:pt x="134" y="21"/>
                    <a:pt x="136" y="21"/>
                  </a:cubicBezTo>
                  <a:cubicBezTo>
                    <a:pt x="136" y="21"/>
                    <a:pt x="136" y="20"/>
                    <a:pt x="136" y="19"/>
                  </a:cubicBezTo>
                  <a:cubicBezTo>
                    <a:pt x="138" y="18"/>
                    <a:pt x="138" y="17"/>
                    <a:pt x="140" y="16"/>
                  </a:cubicBezTo>
                  <a:cubicBezTo>
                    <a:pt x="141" y="16"/>
                    <a:pt x="142" y="15"/>
                    <a:pt x="143" y="14"/>
                  </a:cubicBezTo>
                  <a:cubicBezTo>
                    <a:pt x="145" y="14"/>
                    <a:pt x="146" y="14"/>
                    <a:pt x="147" y="14"/>
                  </a:cubicBezTo>
                  <a:cubicBezTo>
                    <a:pt x="148" y="14"/>
                    <a:pt x="149" y="13"/>
                    <a:pt x="151" y="12"/>
                  </a:cubicBezTo>
                  <a:cubicBezTo>
                    <a:pt x="153" y="11"/>
                    <a:pt x="155" y="11"/>
                    <a:pt x="158" y="11"/>
                  </a:cubicBezTo>
                  <a:cubicBezTo>
                    <a:pt x="158" y="8"/>
                    <a:pt x="158" y="5"/>
                    <a:pt x="161" y="3"/>
                  </a:cubicBezTo>
                  <a:cubicBezTo>
                    <a:pt x="164" y="1"/>
                    <a:pt x="167" y="0"/>
                    <a:pt x="171" y="0"/>
                  </a:cubicBezTo>
                  <a:cubicBezTo>
                    <a:pt x="176" y="0"/>
                    <a:pt x="179" y="3"/>
                    <a:pt x="184" y="3"/>
                  </a:cubicBezTo>
                  <a:cubicBezTo>
                    <a:pt x="188" y="4"/>
                    <a:pt x="190" y="4"/>
                    <a:pt x="193" y="6"/>
                  </a:cubicBezTo>
                  <a:cubicBezTo>
                    <a:pt x="194" y="7"/>
                    <a:pt x="196" y="7"/>
                    <a:pt x="197" y="8"/>
                  </a:cubicBezTo>
                  <a:cubicBezTo>
                    <a:pt x="197" y="9"/>
                    <a:pt x="197" y="9"/>
                    <a:pt x="197" y="10"/>
                  </a:cubicBezTo>
                  <a:cubicBezTo>
                    <a:pt x="199" y="11"/>
                    <a:pt x="200" y="12"/>
                    <a:pt x="201" y="15"/>
                  </a:cubicBezTo>
                  <a:cubicBezTo>
                    <a:pt x="202" y="15"/>
                    <a:pt x="202" y="16"/>
                    <a:pt x="202" y="17"/>
                  </a:cubicBezTo>
                  <a:cubicBezTo>
                    <a:pt x="203" y="18"/>
                    <a:pt x="205" y="17"/>
                    <a:pt x="206" y="18"/>
                  </a:cubicBezTo>
                  <a:cubicBezTo>
                    <a:pt x="207" y="18"/>
                    <a:pt x="207" y="19"/>
                    <a:pt x="207" y="20"/>
                  </a:cubicBezTo>
                  <a:cubicBezTo>
                    <a:pt x="209" y="25"/>
                    <a:pt x="207" y="28"/>
                    <a:pt x="208" y="32"/>
                  </a:cubicBezTo>
                  <a:cubicBezTo>
                    <a:pt x="208" y="32"/>
                    <a:pt x="208" y="32"/>
                    <a:pt x="208" y="32"/>
                  </a:cubicBezTo>
                  <a:cubicBezTo>
                    <a:pt x="210" y="33"/>
                    <a:pt x="212" y="32"/>
                    <a:pt x="214" y="33"/>
                  </a:cubicBezTo>
                  <a:cubicBezTo>
                    <a:pt x="216" y="35"/>
                    <a:pt x="215" y="37"/>
                    <a:pt x="217" y="38"/>
                  </a:cubicBezTo>
                  <a:cubicBezTo>
                    <a:pt x="218" y="39"/>
                    <a:pt x="220" y="39"/>
                    <a:pt x="221" y="39"/>
                  </a:cubicBezTo>
                  <a:cubicBezTo>
                    <a:pt x="221" y="41"/>
                    <a:pt x="221" y="43"/>
                    <a:pt x="223" y="45"/>
                  </a:cubicBezTo>
                  <a:cubicBezTo>
                    <a:pt x="225" y="46"/>
                    <a:pt x="226" y="46"/>
                    <a:pt x="228" y="47"/>
                  </a:cubicBezTo>
                  <a:cubicBezTo>
                    <a:pt x="230" y="48"/>
                    <a:pt x="231" y="50"/>
                    <a:pt x="233" y="50"/>
                  </a:cubicBezTo>
                  <a:cubicBezTo>
                    <a:pt x="235" y="50"/>
                    <a:pt x="235" y="49"/>
                    <a:pt x="236" y="48"/>
                  </a:cubicBezTo>
                  <a:cubicBezTo>
                    <a:pt x="238" y="46"/>
                    <a:pt x="239" y="45"/>
                    <a:pt x="241" y="43"/>
                  </a:cubicBezTo>
                  <a:cubicBezTo>
                    <a:pt x="242" y="42"/>
                    <a:pt x="243" y="42"/>
                    <a:pt x="244" y="41"/>
                  </a:cubicBezTo>
                  <a:cubicBezTo>
                    <a:pt x="245" y="40"/>
                    <a:pt x="246" y="39"/>
                    <a:pt x="246" y="38"/>
                  </a:cubicBezTo>
                  <a:cubicBezTo>
                    <a:pt x="246" y="36"/>
                    <a:pt x="244" y="36"/>
                    <a:pt x="244" y="34"/>
                  </a:cubicBezTo>
                  <a:cubicBezTo>
                    <a:pt x="243" y="33"/>
                    <a:pt x="243" y="31"/>
                    <a:pt x="243" y="29"/>
                  </a:cubicBezTo>
                  <a:cubicBezTo>
                    <a:pt x="244" y="30"/>
                    <a:pt x="245" y="30"/>
                    <a:pt x="246" y="32"/>
                  </a:cubicBezTo>
                  <a:cubicBezTo>
                    <a:pt x="247" y="33"/>
                    <a:pt x="247" y="34"/>
                    <a:pt x="248" y="35"/>
                  </a:cubicBezTo>
                  <a:cubicBezTo>
                    <a:pt x="251" y="37"/>
                    <a:pt x="253" y="38"/>
                    <a:pt x="257" y="38"/>
                  </a:cubicBezTo>
                  <a:cubicBezTo>
                    <a:pt x="260" y="39"/>
                    <a:pt x="261" y="39"/>
                    <a:pt x="264" y="40"/>
                  </a:cubicBezTo>
                  <a:cubicBezTo>
                    <a:pt x="267" y="41"/>
                    <a:pt x="267" y="42"/>
                    <a:pt x="270" y="43"/>
                  </a:cubicBezTo>
                  <a:cubicBezTo>
                    <a:pt x="270" y="43"/>
                    <a:pt x="270" y="43"/>
                    <a:pt x="270" y="43"/>
                  </a:cubicBezTo>
                  <a:cubicBezTo>
                    <a:pt x="269" y="46"/>
                    <a:pt x="268" y="48"/>
                    <a:pt x="267" y="51"/>
                  </a:cubicBezTo>
                  <a:cubicBezTo>
                    <a:pt x="264" y="58"/>
                    <a:pt x="262" y="61"/>
                    <a:pt x="259" y="68"/>
                  </a:cubicBezTo>
                  <a:cubicBezTo>
                    <a:pt x="257" y="72"/>
                    <a:pt x="256" y="75"/>
                    <a:pt x="254" y="79"/>
                  </a:cubicBezTo>
                  <a:cubicBezTo>
                    <a:pt x="254" y="81"/>
                    <a:pt x="253" y="82"/>
                    <a:pt x="252" y="83"/>
                  </a:cubicBezTo>
                  <a:cubicBezTo>
                    <a:pt x="250" y="88"/>
                    <a:pt x="250" y="91"/>
                    <a:pt x="249" y="97"/>
                  </a:cubicBezTo>
                  <a:cubicBezTo>
                    <a:pt x="248" y="98"/>
                    <a:pt x="248" y="99"/>
                    <a:pt x="248" y="101"/>
                  </a:cubicBezTo>
                  <a:cubicBezTo>
                    <a:pt x="248" y="105"/>
                    <a:pt x="250" y="107"/>
                    <a:pt x="250" y="111"/>
                  </a:cubicBezTo>
                  <a:cubicBezTo>
                    <a:pt x="250" y="117"/>
                    <a:pt x="243" y="119"/>
                    <a:pt x="243" y="125"/>
                  </a:cubicBezTo>
                  <a:cubicBezTo>
                    <a:pt x="243" y="127"/>
                    <a:pt x="243" y="127"/>
                    <a:pt x="243" y="129"/>
                  </a:cubicBezTo>
                  <a:cubicBezTo>
                    <a:pt x="244" y="134"/>
                    <a:pt x="244" y="137"/>
                    <a:pt x="245" y="141"/>
                  </a:cubicBezTo>
                  <a:cubicBezTo>
                    <a:pt x="245" y="143"/>
                    <a:pt x="246" y="144"/>
                    <a:pt x="246" y="146"/>
                  </a:cubicBezTo>
                  <a:cubicBezTo>
                    <a:pt x="247" y="147"/>
                    <a:pt x="247" y="148"/>
                    <a:pt x="247" y="149"/>
                  </a:cubicBezTo>
                  <a:cubicBezTo>
                    <a:pt x="249" y="155"/>
                    <a:pt x="251" y="158"/>
                    <a:pt x="254" y="163"/>
                  </a:cubicBezTo>
                  <a:cubicBezTo>
                    <a:pt x="256" y="168"/>
                    <a:pt x="258" y="171"/>
                    <a:pt x="261" y="176"/>
                  </a:cubicBezTo>
                  <a:cubicBezTo>
                    <a:pt x="262" y="178"/>
                    <a:pt x="263" y="179"/>
                    <a:pt x="265" y="182"/>
                  </a:cubicBezTo>
                  <a:cubicBezTo>
                    <a:pt x="267" y="185"/>
                    <a:pt x="268" y="187"/>
                    <a:pt x="270" y="190"/>
                  </a:cubicBezTo>
                  <a:cubicBezTo>
                    <a:pt x="271" y="193"/>
                    <a:pt x="272" y="195"/>
                    <a:pt x="273" y="197"/>
                  </a:cubicBezTo>
                  <a:cubicBezTo>
                    <a:pt x="274" y="198"/>
                    <a:pt x="275" y="197"/>
                    <a:pt x="277" y="197"/>
                  </a:cubicBezTo>
                  <a:cubicBezTo>
                    <a:pt x="277" y="205"/>
                    <a:pt x="277" y="205"/>
                    <a:pt x="277" y="205"/>
                  </a:cubicBezTo>
                  <a:cubicBezTo>
                    <a:pt x="276" y="205"/>
                    <a:pt x="276" y="205"/>
                    <a:pt x="275" y="205"/>
                  </a:cubicBezTo>
                  <a:cubicBezTo>
                    <a:pt x="273" y="205"/>
                    <a:pt x="273" y="204"/>
                    <a:pt x="271" y="203"/>
                  </a:cubicBezTo>
                  <a:cubicBezTo>
                    <a:pt x="271" y="203"/>
                    <a:pt x="270" y="203"/>
                    <a:pt x="269" y="203"/>
                  </a:cubicBezTo>
                  <a:cubicBezTo>
                    <a:pt x="268" y="204"/>
                    <a:pt x="268" y="204"/>
                    <a:pt x="268" y="204"/>
                  </a:cubicBezTo>
                  <a:cubicBezTo>
                    <a:pt x="268" y="204"/>
                    <a:pt x="266" y="205"/>
                    <a:pt x="263" y="205"/>
                  </a:cubicBezTo>
                  <a:cubicBezTo>
                    <a:pt x="256" y="205"/>
                    <a:pt x="256" y="205"/>
                    <a:pt x="256" y="205"/>
                  </a:cubicBezTo>
                  <a:cubicBezTo>
                    <a:pt x="253" y="205"/>
                    <a:pt x="251" y="207"/>
                    <a:pt x="248" y="209"/>
                  </a:cubicBezTo>
                  <a:cubicBezTo>
                    <a:pt x="246" y="210"/>
                    <a:pt x="245" y="211"/>
                    <a:pt x="243" y="213"/>
                  </a:cubicBezTo>
                  <a:cubicBezTo>
                    <a:pt x="243" y="214"/>
                    <a:pt x="242" y="214"/>
                    <a:pt x="242" y="215"/>
                  </a:cubicBezTo>
                  <a:cubicBezTo>
                    <a:pt x="238" y="219"/>
                    <a:pt x="235" y="222"/>
                    <a:pt x="232" y="227"/>
                  </a:cubicBezTo>
                  <a:cubicBezTo>
                    <a:pt x="230" y="229"/>
                    <a:pt x="230" y="230"/>
                    <a:pt x="229" y="233"/>
                  </a:cubicBezTo>
                  <a:cubicBezTo>
                    <a:pt x="228" y="235"/>
                    <a:pt x="227" y="236"/>
                    <a:pt x="226" y="238"/>
                  </a:cubicBezTo>
                  <a:cubicBezTo>
                    <a:pt x="225" y="242"/>
                    <a:pt x="226" y="244"/>
                    <a:pt x="225" y="249"/>
                  </a:cubicBezTo>
                  <a:cubicBezTo>
                    <a:pt x="225" y="251"/>
                    <a:pt x="225" y="252"/>
                    <a:pt x="225" y="254"/>
                  </a:cubicBezTo>
                  <a:cubicBezTo>
                    <a:pt x="225" y="272"/>
                    <a:pt x="225" y="272"/>
                    <a:pt x="225" y="272"/>
                  </a:cubicBezTo>
                  <a:cubicBezTo>
                    <a:pt x="221" y="276"/>
                    <a:pt x="218" y="276"/>
                    <a:pt x="214" y="279"/>
                  </a:cubicBezTo>
                  <a:cubicBezTo>
                    <a:pt x="210" y="281"/>
                    <a:pt x="207" y="284"/>
                    <a:pt x="203" y="284"/>
                  </a:cubicBezTo>
                  <a:cubicBezTo>
                    <a:pt x="200" y="284"/>
                    <a:pt x="198" y="284"/>
                    <a:pt x="196" y="284"/>
                  </a:cubicBezTo>
                  <a:cubicBezTo>
                    <a:pt x="194" y="284"/>
                    <a:pt x="193" y="285"/>
                    <a:pt x="191" y="286"/>
                  </a:cubicBezTo>
                  <a:cubicBezTo>
                    <a:pt x="190" y="287"/>
                    <a:pt x="189" y="288"/>
                    <a:pt x="187" y="289"/>
                  </a:cubicBezTo>
                  <a:cubicBezTo>
                    <a:pt x="183" y="291"/>
                    <a:pt x="183" y="294"/>
                    <a:pt x="180" y="297"/>
                  </a:cubicBezTo>
                  <a:cubicBezTo>
                    <a:pt x="177" y="301"/>
                    <a:pt x="177" y="304"/>
                    <a:pt x="174" y="308"/>
                  </a:cubicBezTo>
                  <a:cubicBezTo>
                    <a:pt x="172" y="311"/>
                    <a:pt x="170" y="313"/>
                    <a:pt x="167" y="313"/>
                  </a:cubicBezTo>
                  <a:cubicBezTo>
                    <a:pt x="166" y="313"/>
                    <a:pt x="165" y="312"/>
                    <a:pt x="164" y="312"/>
                  </a:cubicBezTo>
                  <a:cubicBezTo>
                    <a:pt x="163" y="312"/>
                    <a:pt x="163" y="313"/>
                    <a:pt x="162" y="313"/>
                  </a:cubicBezTo>
                  <a:cubicBezTo>
                    <a:pt x="160" y="313"/>
                    <a:pt x="161" y="310"/>
                    <a:pt x="160" y="309"/>
                  </a:cubicBezTo>
                  <a:cubicBezTo>
                    <a:pt x="160" y="309"/>
                    <a:pt x="159" y="309"/>
                    <a:pt x="159" y="308"/>
                  </a:cubicBezTo>
                  <a:cubicBezTo>
                    <a:pt x="158" y="308"/>
                    <a:pt x="158" y="308"/>
                    <a:pt x="157" y="308"/>
                  </a:cubicBezTo>
                  <a:cubicBezTo>
                    <a:pt x="156" y="308"/>
                    <a:pt x="156" y="307"/>
                    <a:pt x="155" y="306"/>
                  </a:cubicBezTo>
                  <a:cubicBezTo>
                    <a:pt x="154" y="306"/>
                    <a:pt x="153" y="306"/>
                    <a:pt x="152" y="306"/>
                  </a:cubicBezTo>
                  <a:cubicBezTo>
                    <a:pt x="152" y="306"/>
                    <a:pt x="152" y="305"/>
                    <a:pt x="152" y="305"/>
                  </a:cubicBezTo>
                  <a:cubicBezTo>
                    <a:pt x="153" y="303"/>
                    <a:pt x="154" y="303"/>
                    <a:pt x="155" y="303"/>
                  </a:cubicBezTo>
                  <a:cubicBezTo>
                    <a:pt x="156" y="303"/>
                    <a:pt x="157" y="303"/>
                    <a:pt x="158" y="303"/>
                  </a:cubicBezTo>
                  <a:cubicBezTo>
                    <a:pt x="159" y="303"/>
                    <a:pt x="159" y="302"/>
                    <a:pt x="160" y="302"/>
                  </a:cubicBezTo>
                  <a:cubicBezTo>
                    <a:pt x="161" y="302"/>
                    <a:pt x="162" y="302"/>
                    <a:pt x="163" y="302"/>
                  </a:cubicBezTo>
                  <a:cubicBezTo>
                    <a:pt x="163" y="301"/>
                    <a:pt x="163" y="301"/>
                    <a:pt x="163" y="300"/>
                  </a:cubicBezTo>
                  <a:cubicBezTo>
                    <a:pt x="163" y="298"/>
                    <a:pt x="162" y="298"/>
                    <a:pt x="161" y="297"/>
                  </a:cubicBezTo>
                  <a:cubicBezTo>
                    <a:pt x="160" y="294"/>
                    <a:pt x="158" y="293"/>
                    <a:pt x="158" y="290"/>
                  </a:cubicBezTo>
                  <a:cubicBezTo>
                    <a:pt x="158" y="287"/>
                    <a:pt x="161" y="285"/>
                    <a:pt x="161" y="281"/>
                  </a:cubicBezTo>
                  <a:cubicBezTo>
                    <a:pt x="161" y="279"/>
                    <a:pt x="159" y="278"/>
                    <a:pt x="159" y="276"/>
                  </a:cubicBezTo>
                  <a:cubicBezTo>
                    <a:pt x="159" y="274"/>
                    <a:pt x="160" y="273"/>
                    <a:pt x="161" y="272"/>
                  </a:cubicBezTo>
                  <a:cubicBezTo>
                    <a:pt x="161" y="272"/>
                    <a:pt x="162" y="272"/>
                    <a:pt x="162" y="271"/>
                  </a:cubicBezTo>
                  <a:cubicBezTo>
                    <a:pt x="162" y="271"/>
                    <a:pt x="162" y="270"/>
                    <a:pt x="162" y="269"/>
                  </a:cubicBezTo>
                  <a:cubicBezTo>
                    <a:pt x="163" y="268"/>
                    <a:pt x="163" y="267"/>
                    <a:pt x="163" y="266"/>
                  </a:cubicBezTo>
                  <a:cubicBezTo>
                    <a:pt x="163" y="264"/>
                    <a:pt x="162" y="263"/>
                    <a:pt x="162" y="261"/>
                  </a:cubicBezTo>
                  <a:cubicBezTo>
                    <a:pt x="162" y="260"/>
                    <a:pt x="162" y="259"/>
                    <a:pt x="162" y="258"/>
                  </a:cubicBezTo>
                  <a:cubicBezTo>
                    <a:pt x="161" y="257"/>
                    <a:pt x="160" y="257"/>
                    <a:pt x="160" y="256"/>
                  </a:cubicBezTo>
                  <a:cubicBezTo>
                    <a:pt x="160" y="253"/>
                    <a:pt x="162" y="253"/>
                    <a:pt x="164" y="252"/>
                  </a:cubicBezTo>
                  <a:cubicBezTo>
                    <a:pt x="165" y="251"/>
                    <a:pt x="166" y="250"/>
                    <a:pt x="167" y="249"/>
                  </a:cubicBezTo>
                  <a:cubicBezTo>
                    <a:pt x="170" y="248"/>
                    <a:pt x="172" y="247"/>
                    <a:pt x="173" y="245"/>
                  </a:cubicBezTo>
                  <a:cubicBezTo>
                    <a:pt x="174" y="243"/>
                    <a:pt x="173" y="241"/>
                    <a:pt x="174" y="240"/>
                  </a:cubicBezTo>
                  <a:cubicBezTo>
                    <a:pt x="176" y="236"/>
                    <a:pt x="181" y="236"/>
                    <a:pt x="183" y="232"/>
                  </a:cubicBezTo>
                  <a:cubicBezTo>
                    <a:pt x="184" y="230"/>
                    <a:pt x="184" y="228"/>
                    <a:pt x="186" y="227"/>
                  </a:cubicBezTo>
                  <a:cubicBezTo>
                    <a:pt x="187" y="227"/>
                    <a:pt x="188" y="226"/>
                    <a:pt x="189" y="226"/>
                  </a:cubicBezTo>
                  <a:cubicBezTo>
                    <a:pt x="190" y="225"/>
                    <a:pt x="192" y="225"/>
                    <a:pt x="192" y="224"/>
                  </a:cubicBezTo>
                  <a:cubicBezTo>
                    <a:pt x="192" y="219"/>
                    <a:pt x="187" y="217"/>
                    <a:pt x="183" y="214"/>
                  </a:cubicBezTo>
                  <a:cubicBezTo>
                    <a:pt x="181" y="212"/>
                    <a:pt x="179" y="212"/>
                    <a:pt x="177" y="210"/>
                  </a:cubicBezTo>
                  <a:cubicBezTo>
                    <a:pt x="176" y="209"/>
                    <a:pt x="175" y="208"/>
                    <a:pt x="174" y="207"/>
                  </a:cubicBezTo>
                  <a:cubicBezTo>
                    <a:pt x="173" y="206"/>
                    <a:pt x="172" y="205"/>
                    <a:pt x="171" y="205"/>
                  </a:cubicBezTo>
                  <a:cubicBezTo>
                    <a:pt x="168" y="205"/>
                    <a:pt x="167" y="208"/>
                    <a:pt x="166" y="210"/>
                  </a:cubicBezTo>
                  <a:cubicBezTo>
                    <a:pt x="163" y="212"/>
                    <a:pt x="161" y="213"/>
                    <a:pt x="160" y="216"/>
                  </a:cubicBezTo>
                  <a:cubicBezTo>
                    <a:pt x="159" y="218"/>
                    <a:pt x="159" y="219"/>
                    <a:pt x="158" y="221"/>
                  </a:cubicBezTo>
                  <a:cubicBezTo>
                    <a:pt x="157" y="222"/>
                    <a:pt x="156" y="222"/>
                    <a:pt x="155" y="223"/>
                  </a:cubicBezTo>
                  <a:cubicBezTo>
                    <a:pt x="155" y="225"/>
                    <a:pt x="156" y="227"/>
                    <a:pt x="155" y="229"/>
                  </a:cubicBezTo>
                  <a:cubicBezTo>
                    <a:pt x="154" y="232"/>
                    <a:pt x="152" y="234"/>
                    <a:pt x="150" y="236"/>
                  </a:cubicBezTo>
                  <a:cubicBezTo>
                    <a:pt x="148" y="238"/>
                    <a:pt x="146" y="239"/>
                    <a:pt x="144" y="240"/>
                  </a:cubicBezTo>
                  <a:cubicBezTo>
                    <a:pt x="143" y="241"/>
                    <a:pt x="142" y="241"/>
                    <a:pt x="141" y="242"/>
                  </a:cubicBezTo>
                  <a:cubicBezTo>
                    <a:pt x="140" y="243"/>
                    <a:pt x="140" y="245"/>
                    <a:pt x="140" y="248"/>
                  </a:cubicBezTo>
                  <a:cubicBezTo>
                    <a:pt x="140" y="250"/>
                    <a:pt x="139" y="251"/>
                    <a:pt x="139" y="253"/>
                  </a:cubicBezTo>
                  <a:cubicBezTo>
                    <a:pt x="139" y="257"/>
                    <a:pt x="139" y="260"/>
                    <a:pt x="142" y="261"/>
                  </a:cubicBezTo>
                  <a:cubicBezTo>
                    <a:pt x="144" y="263"/>
                    <a:pt x="145" y="263"/>
                    <a:pt x="147" y="265"/>
                  </a:cubicBezTo>
                  <a:cubicBezTo>
                    <a:pt x="148" y="266"/>
                    <a:pt x="149" y="266"/>
                    <a:pt x="149" y="268"/>
                  </a:cubicBezTo>
                  <a:cubicBezTo>
                    <a:pt x="149" y="271"/>
                    <a:pt x="145" y="272"/>
                    <a:pt x="142" y="272"/>
                  </a:cubicBezTo>
                  <a:cubicBezTo>
                    <a:pt x="142" y="275"/>
                    <a:pt x="143" y="277"/>
                    <a:pt x="142" y="281"/>
                  </a:cubicBezTo>
                  <a:cubicBezTo>
                    <a:pt x="140" y="281"/>
                    <a:pt x="138" y="281"/>
                    <a:pt x="136" y="281"/>
                  </a:cubicBezTo>
                  <a:cubicBezTo>
                    <a:pt x="136" y="278"/>
                    <a:pt x="135" y="276"/>
                    <a:pt x="135" y="273"/>
                  </a:cubicBezTo>
                  <a:cubicBezTo>
                    <a:pt x="134" y="269"/>
                    <a:pt x="134" y="266"/>
                    <a:pt x="132" y="263"/>
                  </a:cubicBezTo>
                  <a:cubicBezTo>
                    <a:pt x="131" y="260"/>
                    <a:pt x="129" y="260"/>
                    <a:pt x="126" y="259"/>
                  </a:cubicBezTo>
                  <a:cubicBezTo>
                    <a:pt x="124" y="257"/>
                    <a:pt x="122" y="256"/>
                    <a:pt x="119" y="256"/>
                  </a:cubicBezTo>
                  <a:cubicBezTo>
                    <a:pt x="114" y="256"/>
                    <a:pt x="111" y="257"/>
                    <a:pt x="106" y="259"/>
                  </a:cubicBezTo>
                  <a:cubicBezTo>
                    <a:pt x="103" y="259"/>
                    <a:pt x="102" y="260"/>
                    <a:pt x="99" y="261"/>
                  </a:cubicBezTo>
                  <a:cubicBezTo>
                    <a:pt x="96" y="263"/>
                    <a:pt x="94" y="264"/>
                    <a:pt x="91" y="266"/>
                  </a:cubicBezTo>
                  <a:cubicBezTo>
                    <a:pt x="88" y="267"/>
                    <a:pt x="86" y="267"/>
                    <a:pt x="84" y="269"/>
                  </a:cubicBezTo>
                  <a:cubicBezTo>
                    <a:pt x="83" y="271"/>
                    <a:pt x="83" y="272"/>
                    <a:pt x="83" y="274"/>
                  </a:cubicBezTo>
                  <a:cubicBezTo>
                    <a:pt x="83" y="276"/>
                    <a:pt x="83" y="277"/>
                    <a:pt x="83" y="279"/>
                  </a:cubicBezTo>
                  <a:cubicBezTo>
                    <a:pt x="82" y="280"/>
                    <a:pt x="81" y="280"/>
                    <a:pt x="80" y="280"/>
                  </a:cubicBezTo>
                  <a:cubicBezTo>
                    <a:pt x="79" y="281"/>
                    <a:pt x="78" y="282"/>
                    <a:pt x="78" y="282"/>
                  </a:cubicBezTo>
                  <a:cubicBezTo>
                    <a:pt x="78" y="282"/>
                    <a:pt x="78" y="282"/>
                    <a:pt x="78" y="282"/>
                  </a:cubicBezTo>
                  <a:cubicBezTo>
                    <a:pt x="74" y="281"/>
                    <a:pt x="72" y="280"/>
                    <a:pt x="69" y="278"/>
                  </a:cubicBezTo>
                  <a:cubicBezTo>
                    <a:pt x="66" y="276"/>
                    <a:pt x="66" y="274"/>
                    <a:pt x="66" y="271"/>
                  </a:cubicBezTo>
                  <a:cubicBezTo>
                    <a:pt x="65" y="269"/>
                    <a:pt x="64" y="269"/>
                    <a:pt x="64" y="268"/>
                  </a:cubicBezTo>
                  <a:cubicBezTo>
                    <a:pt x="64" y="264"/>
                    <a:pt x="68" y="263"/>
                    <a:pt x="68" y="259"/>
                  </a:cubicBezTo>
                  <a:cubicBezTo>
                    <a:pt x="68" y="258"/>
                    <a:pt x="68" y="258"/>
                    <a:pt x="68" y="257"/>
                  </a:cubicBezTo>
                  <a:cubicBezTo>
                    <a:pt x="68" y="256"/>
                    <a:pt x="68" y="255"/>
                    <a:pt x="68" y="253"/>
                  </a:cubicBezTo>
                  <a:cubicBezTo>
                    <a:pt x="68" y="251"/>
                    <a:pt x="67" y="249"/>
                    <a:pt x="66" y="246"/>
                  </a:cubicBezTo>
                  <a:cubicBezTo>
                    <a:pt x="65" y="246"/>
                    <a:pt x="65" y="246"/>
                    <a:pt x="64" y="246"/>
                  </a:cubicBezTo>
                  <a:cubicBezTo>
                    <a:pt x="63" y="246"/>
                    <a:pt x="62" y="247"/>
                    <a:pt x="61" y="247"/>
                  </a:cubicBezTo>
                  <a:cubicBezTo>
                    <a:pt x="60" y="247"/>
                    <a:pt x="59" y="246"/>
                    <a:pt x="58" y="246"/>
                  </a:cubicBezTo>
                  <a:cubicBezTo>
                    <a:pt x="58" y="246"/>
                    <a:pt x="58" y="246"/>
                    <a:pt x="58" y="246"/>
                  </a:cubicBezTo>
                  <a:cubicBezTo>
                    <a:pt x="59" y="244"/>
                    <a:pt x="59" y="243"/>
                    <a:pt x="59" y="241"/>
                  </a:cubicBezTo>
                  <a:cubicBezTo>
                    <a:pt x="59" y="241"/>
                    <a:pt x="59" y="240"/>
                    <a:pt x="59" y="240"/>
                  </a:cubicBezTo>
                  <a:cubicBezTo>
                    <a:pt x="59" y="238"/>
                    <a:pt x="61" y="238"/>
                    <a:pt x="62" y="237"/>
                  </a:cubicBezTo>
                  <a:cubicBezTo>
                    <a:pt x="63" y="237"/>
                    <a:pt x="63" y="236"/>
                    <a:pt x="64" y="236"/>
                  </a:cubicBezTo>
                  <a:cubicBezTo>
                    <a:pt x="66" y="235"/>
                    <a:pt x="68" y="236"/>
                    <a:pt x="70" y="235"/>
                  </a:cubicBezTo>
                  <a:cubicBezTo>
                    <a:pt x="71" y="234"/>
                    <a:pt x="71" y="233"/>
                    <a:pt x="72" y="233"/>
                  </a:cubicBezTo>
                  <a:cubicBezTo>
                    <a:pt x="72" y="232"/>
                    <a:pt x="72" y="232"/>
                    <a:pt x="72" y="231"/>
                  </a:cubicBezTo>
                  <a:cubicBezTo>
                    <a:pt x="73" y="231"/>
                    <a:pt x="73" y="231"/>
                    <a:pt x="73" y="231"/>
                  </a:cubicBezTo>
                  <a:cubicBezTo>
                    <a:pt x="75" y="230"/>
                    <a:pt x="77" y="230"/>
                    <a:pt x="78" y="229"/>
                  </a:cubicBezTo>
                  <a:cubicBezTo>
                    <a:pt x="79" y="228"/>
                    <a:pt x="79" y="227"/>
                    <a:pt x="80" y="226"/>
                  </a:cubicBezTo>
                  <a:cubicBezTo>
                    <a:pt x="81" y="224"/>
                    <a:pt x="81" y="223"/>
                    <a:pt x="81" y="221"/>
                  </a:cubicBezTo>
                  <a:cubicBezTo>
                    <a:pt x="81" y="219"/>
                    <a:pt x="80" y="217"/>
                    <a:pt x="80" y="214"/>
                  </a:cubicBezTo>
                  <a:cubicBezTo>
                    <a:pt x="80" y="212"/>
                    <a:pt x="82" y="213"/>
                    <a:pt x="84" y="211"/>
                  </a:cubicBezTo>
                  <a:cubicBezTo>
                    <a:pt x="84" y="211"/>
                    <a:pt x="84" y="211"/>
                    <a:pt x="84" y="211"/>
                  </a:cubicBezTo>
                  <a:cubicBezTo>
                    <a:pt x="83" y="210"/>
                    <a:pt x="82" y="210"/>
                    <a:pt x="82" y="209"/>
                  </a:cubicBezTo>
                  <a:cubicBezTo>
                    <a:pt x="80" y="207"/>
                    <a:pt x="78" y="207"/>
                    <a:pt x="76" y="205"/>
                  </a:cubicBezTo>
                  <a:cubicBezTo>
                    <a:pt x="73" y="203"/>
                    <a:pt x="71" y="201"/>
                    <a:pt x="69" y="199"/>
                  </a:cubicBezTo>
                  <a:cubicBezTo>
                    <a:pt x="64" y="194"/>
                    <a:pt x="65" y="189"/>
                    <a:pt x="61" y="183"/>
                  </a:cubicBezTo>
                  <a:cubicBezTo>
                    <a:pt x="61" y="183"/>
                    <a:pt x="61" y="183"/>
                    <a:pt x="61" y="183"/>
                  </a:cubicBezTo>
                  <a:cubicBezTo>
                    <a:pt x="57" y="182"/>
                    <a:pt x="57" y="182"/>
                    <a:pt x="57" y="182"/>
                  </a:cubicBezTo>
                  <a:cubicBezTo>
                    <a:pt x="55" y="182"/>
                    <a:pt x="53" y="183"/>
                    <a:pt x="51" y="182"/>
                  </a:cubicBezTo>
                  <a:cubicBezTo>
                    <a:pt x="50" y="182"/>
                    <a:pt x="49" y="180"/>
                    <a:pt x="47" y="180"/>
                  </a:cubicBezTo>
                  <a:cubicBezTo>
                    <a:pt x="47" y="180"/>
                    <a:pt x="46" y="180"/>
                    <a:pt x="45" y="179"/>
                  </a:cubicBezTo>
                  <a:cubicBezTo>
                    <a:pt x="44" y="178"/>
                    <a:pt x="44" y="177"/>
                    <a:pt x="44" y="176"/>
                  </a:cubicBezTo>
                  <a:cubicBezTo>
                    <a:pt x="41" y="176"/>
                    <a:pt x="40" y="175"/>
                    <a:pt x="37" y="174"/>
                  </a:cubicBezTo>
                  <a:cubicBezTo>
                    <a:pt x="37" y="174"/>
                    <a:pt x="37" y="174"/>
                    <a:pt x="37" y="174"/>
                  </a:cubicBezTo>
                  <a:cubicBezTo>
                    <a:pt x="37" y="174"/>
                    <a:pt x="38" y="173"/>
                    <a:pt x="38" y="172"/>
                  </a:cubicBezTo>
                  <a:cubicBezTo>
                    <a:pt x="38" y="170"/>
                    <a:pt x="35" y="169"/>
                    <a:pt x="35" y="166"/>
                  </a:cubicBezTo>
                  <a:cubicBezTo>
                    <a:pt x="34" y="165"/>
                    <a:pt x="34" y="165"/>
                    <a:pt x="34" y="164"/>
                  </a:cubicBezTo>
                  <a:cubicBezTo>
                    <a:pt x="34" y="164"/>
                    <a:pt x="34" y="164"/>
                    <a:pt x="34" y="164"/>
                  </a:cubicBezTo>
                  <a:cubicBezTo>
                    <a:pt x="32" y="161"/>
                    <a:pt x="29" y="161"/>
                    <a:pt x="27" y="158"/>
                  </a:cubicBezTo>
                  <a:cubicBezTo>
                    <a:pt x="26" y="156"/>
                    <a:pt x="27" y="154"/>
                    <a:pt x="26" y="151"/>
                  </a:cubicBezTo>
                  <a:cubicBezTo>
                    <a:pt x="26" y="149"/>
                    <a:pt x="28" y="146"/>
                    <a:pt x="25" y="144"/>
                  </a:cubicBezTo>
                  <a:cubicBezTo>
                    <a:pt x="25" y="143"/>
                    <a:pt x="23" y="144"/>
                    <a:pt x="23" y="143"/>
                  </a:cubicBezTo>
                  <a:cubicBezTo>
                    <a:pt x="21" y="142"/>
                    <a:pt x="21" y="140"/>
                    <a:pt x="21" y="138"/>
                  </a:cubicBezTo>
                  <a:cubicBezTo>
                    <a:pt x="22" y="138"/>
                    <a:pt x="23" y="138"/>
                    <a:pt x="25" y="138"/>
                  </a:cubicBezTo>
                  <a:cubicBezTo>
                    <a:pt x="25" y="137"/>
                    <a:pt x="25" y="137"/>
                    <a:pt x="25" y="136"/>
                  </a:cubicBezTo>
                  <a:cubicBezTo>
                    <a:pt x="25" y="132"/>
                    <a:pt x="25" y="130"/>
                    <a:pt x="24" y="127"/>
                  </a:cubicBezTo>
                  <a:cubicBezTo>
                    <a:pt x="24" y="126"/>
                    <a:pt x="23" y="126"/>
                    <a:pt x="23" y="125"/>
                  </a:cubicBezTo>
                  <a:cubicBezTo>
                    <a:pt x="23" y="124"/>
                    <a:pt x="24" y="124"/>
                    <a:pt x="24" y="124"/>
                  </a:cubicBezTo>
                  <a:cubicBezTo>
                    <a:pt x="26" y="122"/>
                    <a:pt x="28" y="121"/>
                    <a:pt x="28" y="119"/>
                  </a:cubicBezTo>
                  <a:cubicBezTo>
                    <a:pt x="28" y="116"/>
                    <a:pt x="26" y="115"/>
                    <a:pt x="26" y="112"/>
                  </a:cubicBezTo>
                  <a:cubicBezTo>
                    <a:pt x="26" y="104"/>
                    <a:pt x="26" y="104"/>
                    <a:pt x="26" y="104"/>
                  </a:cubicBezTo>
                  <a:cubicBezTo>
                    <a:pt x="24" y="104"/>
                    <a:pt x="22" y="104"/>
                    <a:pt x="19" y="104"/>
                  </a:cubicBezTo>
                  <a:cubicBezTo>
                    <a:pt x="17" y="104"/>
                    <a:pt x="16" y="105"/>
                    <a:pt x="13" y="105"/>
                  </a:cubicBezTo>
                  <a:cubicBezTo>
                    <a:pt x="10" y="105"/>
                    <a:pt x="8" y="105"/>
                    <a:pt x="4" y="104"/>
                  </a:cubicBezTo>
                  <a:cubicBezTo>
                    <a:pt x="2" y="104"/>
                    <a:pt x="1" y="102"/>
                    <a:pt x="1" y="100"/>
                  </a:cubicBezTo>
                  <a:cubicBezTo>
                    <a:pt x="0" y="98"/>
                    <a:pt x="0" y="96"/>
                    <a:pt x="0" y="94"/>
                  </a:cubicBezTo>
                  <a:cubicBezTo>
                    <a:pt x="0" y="91"/>
                    <a:pt x="1" y="89"/>
                    <a:pt x="2" y="86"/>
                  </a:cubicBezTo>
                  <a:cubicBezTo>
                    <a:pt x="3" y="84"/>
                    <a:pt x="2" y="82"/>
                    <a:pt x="4" y="80"/>
                  </a:cubicBezTo>
                  <a:cubicBezTo>
                    <a:pt x="4" y="79"/>
                    <a:pt x="5" y="78"/>
                    <a:pt x="6" y="77"/>
                  </a:cubicBezTo>
                  <a:cubicBezTo>
                    <a:pt x="6" y="76"/>
                    <a:pt x="6" y="74"/>
                    <a:pt x="8" y="73"/>
                  </a:cubicBezTo>
                  <a:cubicBezTo>
                    <a:pt x="10" y="72"/>
                    <a:pt x="11" y="73"/>
                    <a:pt x="13" y="72"/>
                  </a:cubicBezTo>
                  <a:cubicBezTo>
                    <a:pt x="14" y="72"/>
                    <a:pt x="15" y="72"/>
                    <a:pt x="15" y="71"/>
                  </a:cubicBezTo>
                  <a:cubicBezTo>
                    <a:pt x="15" y="69"/>
                    <a:pt x="13" y="68"/>
                    <a:pt x="13" y="66"/>
                  </a:cubicBezTo>
                  <a:cubicBezTo>
                    <a:pt x="13" y="65"/>
                    <a:pt x="13" y="65"/>
                    <a:pt x="13" y="64"/>
                  </a:cubicBezTo>
                  <a:cubicBezTo>
                    <a:pt x="16" y="64"/>
                    <a:pt x="18" y="63"/>
                    <a:pt x="21" y="63"/>
                  </a:cubicBezTo>
                  <a:cubicBezTo>
                    <a:pt x="22" y="63"/>
                    <a:pt x="22" y="63"/>
                    <a:pt x="23" y="63"/>
                  </a:cubicBezTo>
                  <a:cubicBezTo>
                    <a:pt x="26" y="62"/>
                    <a:pt x="27" y="61"/>
                    <a:pt x="30" y="60"/>
                  </a:cubicBezTo>
                  <a:cubicBezTo>
                    <a:pt x="31" y="60"/>
                    <a:pt x="32" y="60"/>
                    <a:pt x="33" y="60"/>
                  </a:cubicBezTo>
                  <a:cubicBezTo>
                    <a:pt x="33" y="60"/>
                    <a:pt x="33" y="60"/>
                    <a:pt x="33" y="60"/>
                  </a:cubicBezTo>
                  <a:cubicBezTo>
                    <a:pt x="34" y="58"/>
                    <a:pt x="35" y="56"/>
                    <a:pt x="37" y="56"/>
                  </a:cubicBezTo>
                  <a:cubicBezTo>
                    <a:pt x="38" y="56"/>
                    <a:pt x="39" y="57"/>
                    <a:pt x="39" y="57"/>
                  </a:cubicBezTo>
                  <a:cubicBezTo>
                    <a:pt x="41" y="58"/>
                    <a:pt x="41" y="58"/>
                    <a:pt x="43" y="58"/>
                  </a:cubicBezTo>
                  <a:cubicBezTo>
                    <a:pt x="44" y="58"/>
                    <a:pt x="45" y="57"/>
                    <a:pt x="45" y="56"/>
                  </a:cubicBezTo>
                  <a:cubicBezTo>
                    <a:pt x="46" y="55"/>
                    <a:pt x="47" y="55"/>
                    <a:pt x="47" y="53"/>
                  </a:cubicBezTo>
                  <a:cubicBezTo>
                    <a:pt x="47" y="52"/>
                    <a:pt x="47" y="51"/>
                    <a:pt x="47" y="50"/>
                  </a:cubicBezTo>
                  <a:cubicBezTo>
                    <a:pt x="51" y="50"/>
                    <a:pt x="53" y="49"/>
                    <a:pt x="56" y="47"/>
                  </a:cubicBezTo>
                  <a:cubicBezTo>
                    <a:pt x="59" y="45"/>
                    <a:pt x="58" y="41"/>
                    <a:pt x="58" y="37"/>
                  </a:cubicBezTo>
                  <a:cubicBezTo>
                    <a:pt x="64" y="37"/>
                    <a:pt x="64" y="37"/>
                    <a:pt x="64" y="37"/>
                  </a:cubicBezTo>
                  <a:cubicBezTo>
                    <a:pt x="64" y="37"/>
                    <a:pt x="64" y="36"/>
                    <a:pt x="64" y="36"/>
                  </a:cubicBezTo>
                  <a:cubicBezTo>
                    <a:pt x="64" y="32"/>
                    <a:pt x="64" y="31"/>
                    <a:pt x="64" y="27"/>
                  </a:cubicBezTo>
                  <a:cubicBezTo>
                    <a:pt x="64" y="26"/>
                    <a:pt x="64" y="25"/>
                    <a:pt x="64" y="24"/>
                  </a:cubicBezTo>
                  <a:cubicBezTo>
                    <a:pt x="66" y="24"/>
                    <a:pt x="67" y="24"/>
                    <a:pt x="69" y="24"/>
                  </a:cubicBezTo>
                  <a:cubicBezTo>
                    <a:pt x="71" y="24"/>
                    <a:pt x="72" y="24"/>
                    <a:pt x="74" y="23"/>
                  </a:cubicBezTo>
                  <a:cubicBezTo>
                    <a:pt x="74" y="22"/>
                    <a:pt x="75" y="22"/>
                    <a:pt x="75" y="22"/>
                  </a:cubicBezTo>
                  <a:cubicBezTo>
                    <a:pt x="77" y="19"/>
                    <a:pt x="77" y="17"/>
                    <a:pt x="78" y="15"/>
                  </a:cubicBezTo>
                  <a:cubicBezTo>
                    <a:pt x="79" y="16"/>
                    <a:pt x="80" y="17"/>
                    <a:pt x="81" y="18"/>
                  </a:cubicBezTo>
                  <a:cubicBezTo>
                    <a:pt x="82" y="19"/>
                    <a:pt x="84" y="19"/>
                    <a:pt x="85" y="20"/>
                  </a:cubicBezTo>
                  <a:cubicBezTo>
                    <a:pt x="86" y="22"/>
                    <a:pt x="86" y="23"/>
                    <a:pt x="87" y="24"/>
                  </a:cubicBezTo>
                  <a:cubicBezTo>
                    <a:pt x="87" y="25"/>
                    <a:pt x="87" y="26"/>
                    <a:pt x="87" y="27"/>
                  </a:cubicBezTo>
                  <a:cubicBezTo>
                    <a:pt x="88" y="28"/>
                    <a:pt x="90" y="27"/>
                    <a:pt x="91" y="28"/>
                  </a:cubicBezTo>
                  <a:cubicBezTo>
                    <a:pt x="92" y="29"/>
                    <a:pt x="92" y="30"/>
                    <a:pt x="92" y="31"/>
                  </a:cubicBezTo>
                  <a:cubicBezTo>
                    <a:pt x="94" y="31"/>
                    <a:pt x="94" y="31"/>
                    <a:pt x="94" y="31"/>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100"/>
            <p:cNvSpPr>
              <a:spLocks/>
            </p:cNvSpPr>
            <p:nvPr/>
          </p:nvSpPr>
          <p:spPr bwMode="auto">
            <a:xfrm>
              <a:off x="2854325" y="1863725"/>
              <a:ext cx="498475" cy="1058863"/>
            </a:xfrm>
            <a:custGeom>
              <a:avLst/>
              <a:gdLst/>
              <a:ahLst/>
              <a:cxnLst>
                <a:cxn ang="0">
                  <a:pos x="59" y="450"/>
                </a:cxn>
                <a:cxn ang="0">
                  <a:pos x="77" y="473"/>
                </a:cxn>
                <a:cxn ang="0">
                  <a:pos x="56" y="506"/>
                </a:cxn>
                <a:cxn ang="0">
                  <a:pos x="53" y="536"/>
                </a:cxn>
                <a:cxn ang="0">
                  <a:pos x="59" y="550"/>
                </a:cxn>
                <a:cxn ang="0">
                  <a:pos x="42" y="570"/>
                </a:cxn>
                <a:cxn ang="0">
                  <a:pos x="35" y="589"/>
                </a:cxn>
                <a:cxn ang="0">
                  <a:pos x="15" y="597"/>
                </a:cxn>
                <a:cxn ang="0">
                  <a:pos x="5" y="617"/>
                </a:cxn>
                <a:cxn ang="0">
                  <a:pos x="6" y="642"/>
                </a:cxn>
                <a:cxn ang="0">
                  <a:pos x="7" y="666"/>
                </a:cxn>
                <a:cxn ang="0">
                  <a:pos x="33" y="664"/>
                </a:cxn>
                <a:cxn ang="0">
                  <a:pos x="53" y="654"/>
                </a:cxn>
                <a:cxn ang="0">
                  <a:pos x="97" y="641"/>
                </a:cxn>
                <a:cxn ang="0">
                  <a:pos x="120" y="658"/>
                </a:cxn>
                <a:cxn ang="0">
                  <a:pos x="141" y="685"/>
                </a:cxn>
                <a:cxn ang="0">
                  <a:pos x="156" y="667"/>
                </a:cxn>
                <a:cxn ang="0">
                  <a:pos x="183" y="679"/>
                </a:cxn>
                <a:cxn ang="0">
                  <a:pos x="203" y="657"/>
                </a:cxn>
                <a:cxn ang="0">
                  <a:pos x="209" y="609"/>
                </a:cxn>
                <a:cxn ang="0">
                  <a:pos x="198" y="538"/>
                </a:cxn>
                <a:cxn ang="0">
                  <a:pos x="212" y="471"/>
                </a:cxn>
                <a:cxn ang="0">
                  <a:pos x="234" y="462"/>
                </a:cxn>
                <a:cxn ang="0">
                  <a:pos x="256" y="469"/>
                </a:cxn>
                <a:cxn ang="0">
                  <a:pos x="262" y="452"/>
                </a:cxn>
                <a:cxn ang="0">
                  <a:pos x="257" y="438"/>
                </a:cxn>
                <a:cxn ang="0">
                  <a:pos x="259" y="421"/>
                </a:cxn>
                <a:cxn ang="0">
                  <a:pos x="272" y="395"/>
                </a:cxn>
                <a:cxn ang="0">
                  <a:pos x="277" y="386"/>
                </a:cxn>
                <a:cxn ang="0">
                  <a:pos x="288" y="374"/>
                </a:cxn>
                <a:cxn ang="0">
                  <a:pos x="299" y="366"/>
                </a:cxn>
                <a:cxn ang="0">
                  <a:pos x="305" y="361"/>
                </a:cxn>
                <a:cxn ang="0">
                  <a:pos x="308" y="342"/>
                </a:cxn>
                <a:cxn ang="0">
                  <a:pos x="306" y="335"/>
                </a:cxn>
                <a:cxn ang="0">
                  <a:pos x="307" y="327"/>
                </a:cxn>
                <a:cxn ang="0">
                  <a:pos x="318" y="314"/>
                </a:cxn>
                <a:cxn ang="0">
                  <a:pos x="312" y="308"/>
                </a:cxn>
                <a:cxn ang="0">
                  <a:pos x="319" y="285"/>
                </a:cxn>
                <a:cxn ang="0">
                  <a:pos x="317" y="266"/>
                </a:cxn>
                <a:cxn ang="0">
                  <a:pos x="300" y="217"/>
                </a:cxn>
                <a:cxn ang="0">
                  <a:pos x="295" y="198"/>
                </a:cxn>
                <a:cxn ang="0">
                  <a:pos x="283" y="171"/>
                </a:cxn>
                <a:cxn ang="0">
                  <a:pos x="249" y="108"/>
                </a:cxn>
                <a:cxn ang="0">
                  <a:pos x="256" y="24"/>
                </a:cxn>
                <a:cxn ang="0">
                  <a:pos x="223" y="19"/>
                </a:cxn>
                <a:cxn ang="0">
                  <a:pos x="189" y="14"/>
                </a:cxn>
                <a:cxn ang="0">
                  <a:pos x="180" y="53"/>
                </a:cxn>
                <a:cxn ang="0">
                  <a:pos x="222" y="41"/>
                </a:cxn>
                <a:cxn ang="0">
                  <a:pos x="232" y="77"/>
                </a:cxn>
                <a:cxn ang="0">
                  <a:pos x="197" y="82"/>
                </a:cxn>
                <a:cxn ang="0">
                  <a:pos x="173" y="103"/>
                </a:cxn>
                <a:cxn ang="0">
                  <a:pos x="159" y="47"/>
                </a:cxn>
                <a:cxn ang="0">
                  <a:pos x="131" y="42"/>
                </a:cxn>
                <a:cxn ang="0">
                  <a:pos x="131" y="75"/>
                </a:cxn>
                <a:cxn ang="0">
                  <a:pos x="123" y="105"/>
                </a:cxn>
                <a:cxn ang="0">
                  <a:pos x="95" y="116"/>
                </a:cxn>
                <a:cxn ang="0">
                  <a:pos x="85" y="148"/>
                </a:cxn>
                <a:cxn ang="0">
                  <a:pos x="87" y="219"/>
                </a:cxn>
                <a:cxn ang="0">
                  <a:pos x="62" y="242"/>
                </a:cxn>
                <a:cxn ang="0">
                  <a:pos x="84" y="244"/>
                </a:cxn>
                <a:cxn ang="0">
                  <a:pos x="92" y="320"/>
                </a:cxn>
                <a:cxn ang="0">
                  <a:pos x="79" y="347"/>
                </a:cxn>
                <a:cxn ang="0">
                  <a:pos x="57" y="414"/>
                </a:cxn>
              </a:cxnLst>
              <a:rect l="0" t="0" r="r" b="b"/>
              <a:pathLst>
                <a:path w="324" h="688">
                  <a:moveTo>
                    <a:pt x="40" y="438"/>
                  </a:moveTo>
                  <a:cubicBezTo>
                    <a:pt x="41" y="439"/>
                    <a:pt x="42" y="441"/>
                    <a:pt x="43" y="442"/>
                  </a:cubicBezTo>
                  <a:cubicBezTo>
                    <a:pt x="44" y="442"/>
                    <a:pt x="45" y="442"/>
                    <a:pt x="46" y="442"/>
                  </a:cubicBezTo>
                  <a:cubicBezTo>
                    <a:pt x="48" y="443"/>
                    <a:pt x="49" y="444"/>
                    <a:pt x="51" y="445"/>
                  </a:cubicBezTo>
                  <a:cubicBezTo>
                    <a:pt x="52" y="446"/>
                    <a:pt x="54" y="446"/>
                    <a:pt x="56" y="446"/>
                  </a:cubicBezTo>
                  <a:cubicBezTo>
                    <a:pt x="57" y="447"/>
                    <a:pt x="59" y="446"/>
                    <a:pt x="59" y="448"/>
                  </a:cubicBezTo>
                  <a:cubicBezTo>
                    <a:pt x="60" y="448"/>
                    <a:pt x="59" y="449"/>
                    <a:pt x="59" y="450"/>
                  </a:cubicBezTo>
                  <a:cubicBezTo>
                    <a:pt x="60" y="454"/>
                    <a:pt x="61" y="455"/>
                    <a:pt x="61" y="459"/>
                  </a:cubicBezTo>
                  <a:cubicBezTo>
                    <a:pt x="61" y="460"/>
                    <a:pt x="60" y="460"/>
                    <a:pt x="60" y="461"/>
                  </a:cubicBezTo>
                  <a:cubicBezTo>
                    <a:pt x="60" y="462"/>
                    <a:pt x="61" y="462"/>
                    <a:pt x="62" y="463"/>
                  </a:cubicBezTo>
                  <a:cubicBezTo>
                    <a:pt x="63" y="465"/>
                    <a:pt x="62" y="466"/>
                    <a:pt x="62" y="467"/>
                  </a:cubicBezTo>
                  <a:cubicBezTo>
                    <a:pt x="65" y="467"/>
                    <a:pt x="66" y="467"/>
                    <a:pt x="68" y="468"/>
                  </a:cubicBezTo>
                  <a:cubicBezTo>
                    <a:pt x="70" y="468"/>
                    <a:pt x="72" y="468"/>
                    <a:pt x="73" y="468"/>
                  </a:cubicBezTo>
                  <a:cubicBezTo>
                    <a:pt x="75" y="469"/>
                    <a:pt x="76" y="471"/>
                    <a:pt x="77" y="473"/>
                  </a:cubicBezTo>
                  <a:cubicBezTo>
                    <a:pt x="79" y="475"/>
                    <a:pt x="81" y="477"/>
                    <a:pt x="81" y="479"/>
                  </a:cubicBezTo>
                  <a:cubicBezTo>
                    <a:pt x="81" y="480"/>
                    <a:pt x="80" y="480"/>
                    <a:pt x="79" y="480"/>
                  </a:cubicBezTo>
                  <a:cubicBezTo>
                    <a:pt x="79" y="481"/>
                    <a:pt x="79" y="481"/>
                    <a:pt x="79" y="482"/>
                  </a:cubicBezTo>
                  <a:cubicBezTo>
                    <a:pt x="77" y="484"/>
                    <a:pt x="76" y="486"/>
                    <a:pt x="73" y="487"/>
                  </a:cubicBezTo>
                  <a:cubicBezTo>
                    <a:pt x="70" y="489"/>
                    <a:pt x="68" y="490"/>
                    <a:pt x="65" y="490"/>
                  </a:cubicBezTo>
                  <a:cubicBezTo>
                    <a:pt x="63" y="490"/>
                    <a:pt x="61" y="490"/>
                    <a:pt x="59" y="490"/>
                  </a:cubicBezTo>
                  <a:cubicBezTo>
                    <a:pt x="56" y="506"/>
                    <a:pt x="56" y="506"/>
                    <a:pt x="56" y="506"/>
                  </a:cubicBezTo>
                  <a:cubicBezTo>
                    <a:pt x="57" y="507"/>
                    <a:pt x="58" y="507"/>
                    <a:pt x="58" y="508"/>
                  </a:cubicBezTo>
                  <a:cubicBezTo>
                    <a:pt x="58" y="509"/>
                    <a:pt x="57" y="509"/>
                    <a:pt x="57" y="510"/>
                  </a:cubicBezTo>
                  <a:cubicBezTo>
                    <a:pt x="57" y="511"/>
                    <a:pt x="57" y="512"/>
                    <a:pt x="56" y="513"/>
                  </a:cubicBezTo>
                  <a:cubicBezTo>
                    <a:pt x="55" y="514"/>
                    <a:pt x="54" y="514"/>
                    <a:pt x="54" y="515"/>
                  </a:cubicBezTo>
                  <a:cubicBezTo>
                    <a:pt x="53" y="516"/>
                    <a:pt x="53" y="518"/>
                    <a:pt x="53" y="520"/>
                  </a:cubicBezTo>
                  <a:cubicBezTo>
                    <a:pt x="51" y="524"/>
                    <a:pt x="51" y="527"/>
                    <a:pt x="51" y="532"/>
                  </a:cubicBezTo>
                  <a:cubicBezTo>
                    <a:pt x="51" y="534"/>
                    <a:pt x="51" y="535"/>
                    <a:pt x="53" y="536"/>
                  </a:cubicBezTo>
                  <a:cubicBezTo>
                    <a:pt x="53" y="536"/>
                    <a:pt x="54" y="536"/>
                    <a:pt x="55" y="537"/>
                  </a:cubicBezTo>
                  <a:cubicBezTo>
                    <a:pt x="56" y="538"/>
                    <a:pt x="56" y="539"/>
                    <a:pt x="57" y="539"/>
                  </a:cubicBezTo>
                  <a:cubicBezTo>
                    <a:pt x="58" y="540"/>
                    <a:pt x="60" y="539"/>
                    <a:pt x="61" y="539"/>
                  </a:cubicBezTo>
                  <a:cubicBezTo>
                    <a:pt x="62" y="540"/>
                    <a:pt x="61" y="541"/>
                    <a:pt x="62" y="542"/>
                  </a:cubicBezTo>
                  <a:cubicBezTo>
                    <a:pt x="62" y="543"/>
                    <a:pt x="63" y="543"/>
                    <a:pt x="64" y="544"/>
                  </a:cubicBezTo>
                  <a:cubicBezTo>
                    <a:pt x="64" y="544"/>
                    <a:pt x="64" y="544"/>
                    <a:pt x="64" y="544"/>
                  </a:cubicBezTo>
                  <a:cubicBezTo>
                    <a:pt x="62" y="546"/>
                    <a:pt x="61" y="547"/>
                    <a:pt x="59" y="550"/>
                  </a:cubicBezTo>
                  <a:cubicBezTo>
                    <a:pt x="58" y="551"/>
                    <a:pt x="57" y="551"/>
                    <a:pt x="57" y="552"/>
                  </a:cubicBezTo>
                  <a:cubicBezTo>
                    <a:pt x="55" y="553"/>
                    <a:pt x="55" y="556"/>
                    <a:pt x="53" y="558"/>
                  </a:cubicBezTo>
                  <a:cubicBezTo>
                    <a:pt x="53" y="558"/>
                    <a:pt x="52" y="558"/>
                    <a:pt x="52" y="558"/>
                  </a:cubicBezTo>
                  <a:cubicBezTo>
                    <a:pt x="51" y="559"/>
                    <a:pt x="51" y="560"/>
                    <a:pt x="51" y="561"/>
                  </a:cubicBezTo>
                  <a:cubicBezTo>
                    <a:pt x="50" y="562"/>
                    <a:pt x="49" y="563"/>
                    <a:pt x="48" y="564"/>
                  </a:cubicBezTo>
                  <a:cubicBezTo>
                    <a:pt x="47" y="565"/>
                    <a:pt x="47" y="566"/>
                    <a:pt x="46" y="566"/>
                  </a:cubicBezTo>
                  <a:cubicBezTo>
                    <a:pt x="45" y="568"/>
                    <a:pt x="42" y="568"/>
                    <a:pt x="42" y="570"/>
                  </a:cubicBezTo>
                  <a:cubicBezTo>
                    <a:pt x="42" y="573"/>
                    <a:pt x="43" y="575"/>
                    <a:pt x="44" y="579"/>
                  </a:cubicBezTo>
                  <a:cubicBezTo>
                    <a:pt x="44" y="581"/>
                    <a:pt x="43" y="582"/>
                    <a:pt x="44" y="584"/>
                  </a:cubicBezTo>
                  <a:cubicBezTo>
                    <a:pt x="44" y="584"/>
                    <a:pt x="45" y="584"/>
                    <a:pt x="45" y="585"/>
                  </a:cubicBezTo>
                  <a:cubicBezTo>
                    <a:pt x="46" y="585"/>
                    <a:pt x="46" y="586"/>
                    <a:pt x="46" y="587"/>
                  </a:cubicBezTo>
                  <a:cubicBezTo>
                    <a:pt x="46" y="588"/>
                    <a:pt x="45" y="588"/>
                    <a:pt x="44" y="588"/>
                  </a:cubicBezTo>
                  <a:cubicBezTo>
                    <a:pt x="42" y="588"/>
                    <a:pt x="42" y="587"/>
                    <a:pt x="40" y="587"/>
                  </a:cubicBezTo>
                  <a:cubicBezTo>
                    <a:pt x="38" y="587"/>
                    <a:pt x="37" y="589"/>
                    <a:pt x="35" y="589"/>
                  </a:cubicBezTo>
                  <a:cubicBezTo>
                    <a:pt x="33" y="589"/>
                    <a:pt x="32" y="588"/>
                    <a:pt x="31" y="588"/>
                  </a:cubicBezTo>
                  <a:cubicBezTo>
                    <a:pt x="30" y="588"/>
                    <a:pt x="30" y="588"/>
                    <a:pt x="30" y="588"/>
                  </a:cubicBezTo>
                  <a:cubicBezTo>
                    <a:pt x="28" y="589"/>
                    <a:pt x="27" y="589"/>
                    <a:pt x="25" y="589"/>
                  </a:cubicBezTo>
                  <a:cubicBezTo>
                    <a:pt x="25" y="590"/>
                    <a:pt x="26" y="590"/>
                    <a:pt x="26" y="591"/>
                  </a:cubicBezTo>
                  <a:cubicBezTo>
                    <a:pt x="26" y="594"/>
                    <a:pt x="26" y="594"/>
                    <a:pt x="26" y="594"/>
                  </a:cubicBezTo>
                  <a:cubicBezTo>
                    <a:pt x="23" y="594"/>
                    <a:pt x="22" y="594"/>
                    <a:pt x="19" y="595"/>
                  </a:cubicBezTo>
                  <a:cubicBezTo>
                    <a:pt x="18" y="596"/>
                    <a:pt x="17" y="597"/>
                    <a:pt x="15" y="597"/>
                  </a:cubicBezTo>
                  <a:cubicBezTo>
                    <a:pt x="12" y="597"/>
                    <a:pt x="11" y="597"/>
                    <a:pt x="8" y="597"/>
                  </a:cubicBezTo>
                  <a:cubicBezTo>
                    <a:pt x="6" y="597"/>
                    <a:pt x="4" y="597"/>
                    <a:pt x="4" y="599"/>
                  </a:cubicBezTo>
                  <a:cubicBezTo>
                    <a:pt x="4" y="600"/>
                    <a:pt x="4" y="600"/>
                    <a:pt x="4" y="601"/>
                  </a:cubicBezTo>
                  <a:cubicBezTo>
                    <a:pt x="4" y="602"/>
                    <a:pt x="5" y="604"/>
                    <a:pt x="4" y="604"/>
                  </a:cubicBezTo>
                  <a:cubicBezTo>
                    <a:pt x="5" y="604"/>
                    <a:pt x="7" y="604"/>
                    <a:pt x="7" y="606"/>
                  </a:cubicBezTo>
                  <a:cubicBezTo>
                    <a:pt x="7" y="607"/>
                    <a:pt x="6" y="608"/>
                    <a:pt x="6" y="609"/>
                  </a:cubicBezTo>
                  <a:cubicBezTo>
                    <a:pt x="5" y="612"/>
                    <a:pt x="5" y="614"/>
                    <a:pt x="5" y="617"/>
                  </a:cubicBezTo>
                  <a:cubicBezTo>
                    <a:pt x="4" y="621"/>
                    <a:pt x="0" y="622"/>
                    <a:pt x="0" y="627"/>
                  </a:cubicBezTo>
                  <a:cubicBezTo>
                    <a:pt x="0" y="627"/>
                    <a:pt x="1" y="627"/>
                    <a:pt x="1" y="628"/>
                  </a:cubicBezTo>
                  <a:cubicBezTo>
                    <a:pt x="1" y="629"/>
                    <a:pt x="1" y="630"/>
                    <a:pt x="1" y="632"/>
                  </a:cubicBezTo>
                  <a:cubicBezTo>
                    <a:pt x="3" y="632"/>
                    <a:pt x="6" y="631"/>
                    <a:pt x="7" y="632"/>
                  </a:cubicBezTo>
                  <a:cubicBezTo>
                    <a:pt x="8" y="634"/>
                    <a:pt x="7" y="636"/>
                    <a:pt x="7" y="638"/>
                  </a:cubicBezTo>
                  <a:cubicBezTo>
                    <a:pt x="7" y="639"/>
                    <a:pt x="8" y="640"/>
                    <a:pt x="7" y="641"/>
                  </a:cubicBezTo>
                  <a:cubicBezTo>
                    <a:pt x="7" y="642"/>
                    <a:pt x="6" y="642"/>
                    <a:pt x="6" y="642"/>
                  </a:cubicBezTo>
                  <a:cubicBezTo>
                    <a:pt x="6" y="642"/>
                    <a:pt x="6" y="643"/>
                    <a:pt x="6" y="643"/>
                  </a:cubicBezTo>
                  <a:cubicBezTo>
                    <a:pt x="6" y="645"/>
                    <a:pt x="7" y="646"/>
                    <a:pt x="7" y="648"/>
                  </a:cubicBezTo>
                  <a:cubicBezTo>
                    <a:pt x="7" y="649"/>
                    <a:pt x="7" y="650"/>
                    <a:pt x="7" y="651"/>
                  </a:cubicBezTo>
                  <a:cubicBezTo>
                    <a:pt x="8" y="652"/>
                    <a:pt x="10" y="653"/>
                    <a:pt x="10" y="654"/>
                  </a:cubicBezTo>
                  <a:cubicBezTo>
                    <a:pt x="10" y="656"/>
                    <a:pt x="9" y="657"/>
                    <a:pt x="8" y="658"/>
                  </a:cubicBezTo>
                  <a:cubicBezTo>
                    <a:pt x="8" y="660"/>
                    <a:pt x="9" y="661"/>
                    <a:pt x="8" y="663"/>
                  </a:cubicBezTo>
                  <a:cubicBezTo>
                    <a:pt x="8" y="664"/>
                    <a:pt x="8" y="665"/>
                    <a:pt x="7" y="666"/>
                  </a:cubicBezTo>
                  <a:cubicBezTo>
                    <a:pt x="7" y="667"/>
                    <a:pt x="7" y="668"/>
                    <a:pt x="7" y="669"/>
                  </a:cubicBezTo>
                  <a:cubicBezTo>
                    <a:pt x="7" y="669"/>
                    <a:pt x="7" y="669"/>
                    <a:pt x="7" y="669"/>
                  </a:cubicBezTo>
                  <a:cubicBezTo>
                    <a:pt x="9" y="670"/>
                    <a:pt x="10" y="668"/>
                    <a:pt x="12" y="668"/>
                  </a:cubicBezTo>
                  <a:cubicBezTo>
                    <a:pt x="14" y="669"/>
                    <a:pt x="14" y="670"/>
                    <a:pt x="16" y="670"/>
                  </a:cubicBezTo>
                  <a:cubicBezTo>
                    <a:pt x="19" y="671"/>
                    <a:pt x="22" y="671"/>
                    <a:pt x="25" y="672"/>
                  </a:cubicBezTo>
                  <a:cubicBezTo>
                    <a:pt x="25" y="672"/>
                    <a:pt x="25" y="672"/>
                    <a:pt x="25" y="672"/>
                  </a:cubicBezTo>
                  <a:cubicBezTo>
                    <a:pt x="29" y="670"/>
                    <a:pt x="30" y="667"/>
                    <a:pt x="33" y="664"/>
                  </a:cubicBezTo>
                  <a:cubicBezTo>
                    <a:pt x="36" y="665"/>
                    <a:pt x="36" y="665"/>
                    <a:pt x="36" y="665"/>
                  </a:cubicBezTo>
                  <a:cubicBezTo>
                    <a:pt x="38" y="664"/>
                    <a:pt x="39" y="663"/>
                    <a:pt x="41" y="662"/>
                  </a:cubicBezTo>
                  <a:cubicBezTo>
                    <a:pt x="41" y="662"/>
                    <a:pt x="42" y="662"/>
                    <a:pt x="43" y="661"/>
                  </a:cubicBezTo>
                  <a:cubicBezTo>
                    <a:pt x="44" y="660"/>
                    <a:pt x="44" y="659"/>
                    <a:pt x="45" y="659"/>
                  </a:cubicBezTo>
                  <a:cubicBezTo>
                    <a:pt x="46" y="658"/>
                    <a:pt x="47" y="659"/>
                    <a:pt x="49" y="659"/>
                  </a:cubicBezTo>
                  <a:cubicBezTo>
                    <a:pt x="49" y="659"/>
                    <a:pt x="49" y="658"/>
                    <a:pt x="49" y="657"/>
                  </a:cubicBezTo>
                  <a:cubicBezTo>
                    <a:pt x="51" y="656"/>
                    <a:pt x="51" y="655"/>
                    <a:pt x="53" y="654"/>
                  </a:cubicBezTo>
                  <a:cubicBezTo>
                    <a:pt x="54" y="654"/>
                    <a:pt x="55" y="653"/>
                    <a:pt x="56" y="652"/>
                  </a:cubicBezTo>
                  <a:cubicBezTo>
                    <a:pt x="58" y="652"/>
                    <a:pt x="59" y="652"/>
                    <a:pt x="60" y="652"/>
                  </a:cubicBezTo>
                  <a:cubicBezTo>
                    <a:pt x="61" y="652"/>
                    <a:pt x="62" y="651"/>
                    <a:pt x="64" y="650"/>
                  </a:cubicBezTo>
                  <a:cubicBezTo>
                    <a:pt x="66" y="649"/>
                    <a:pt x="68" y="649"/>
                    <a:pt x="71" y="649"/>
                  </a:cubicBezTo>
                  <a:cubicBezTo>
                    <a:pt x="71" y="646"/>
                    <a:pt x="71" y="643"/>
                    <a:pt x="74" y="641"/>
                  </a:cubicBezTo>
                  <a:cubicBezTo>
                    <a:pt x="77" y="639"/>
                    <a:pt x="80" y="638"/>
                    <a:pt x="84" y="638"/>
                  </a:cubicBezTo>
                  <a:cubicBezTo>
                    <a:pt x="89" y="638"/>
                    <a:pt x="92" y="641"/>
                    <a:pt x="97" y="641"/>
                  </a:cubicBezTo>
                  <a:cubicBezTo>
                    <a:pt x="101" y="642"/>
                    <a:pt x="103" y="642"/>
                    <a:pt x="106" y="644"/>
                  </a:cubicBezTo>
                  <a:cubicBezTo>
                    <a:pt x="107" y="645"/>
                    <a:pt x="109" y="645"/>
                    <a:pt x="110" y="646"/>
                  </a:cubicBezTo>
                  <a:cubicBezTo>
                    <a:pt x="110" y="647"/>
                    <a:pt x="110" y="647"/>
                    <a:pt x="110" y="648"/>
                  </a:cubicBezTo>
                  <a:cubicBezTo>
                    <a:pt x="112" y="649"/>
                    <a:pt x="113" y="650"/>
                    <a:pt x="114" y="653"/>
                  </a:cubicBezTo>
                  <a:cubicBezTo>
                    <a:pt x="115" y="653"/>
                    <a:pt x="115" y="654"/>
                    <a:pt x="115" y="655"/>
                  </a:cubicBezTo>
                  <a:cubicBezTo>
                    <a:pt x="116" y="656"/>
                    <a:pt x="118" y="655"/>
                    <a:pt x="119" y="656"/>
                  </a:cubicBezTo>
                  <a:cubicBezTo>
                    <a:pt x="120" y="656"/>
                    <a:pt x="120" y="657"/>
                    <a:pt x="120" y="658"/>
                  </a:cubicBezTo>
                  <a:cubicBezTo>
                    <a:pt x="122" y="663"/>
                    <a:pt x="120" y="666"/>
                    <a:pt x="121" y="670"/>
                  </a:cubicBezTo>
                  <a:cubicBezTo>
                    <a:pt x="121" y="670"/>
                    <a:pt x="121" y="670"/>
                    <a:pt x="121" y="670"/>
                  </a:cubicBezTo>
                  <a:cubicBezTo>
                    <a:pt x="123" y="671"/>
                    <a:pt x="125" y="670"/>
                    <a:pt x="127" y="671"/>
                  </a:cubicBezTo>
                  <a:cubicBezTo>
                    <a:pt x="129" y="673"/>
                    <a:pt x="128" y="675"/>
                    <a:pt x="130" y="676"/>
                  </a:cubicBezTo>
                  <a:cubicBezTo>
                    <a:pt x="131" y="677"/>
                    <a:pt x="133" y="677"/>
                    <a:pt x="134" y="677"/>
                  </a:cubicBezTo>
                  <a:cubicBezTo>
                    <a:pt x="134" y="679"/>
                    <a:pt x="134" y="681"/>
                    <a:pt x="136" y="683"/>
                  </a:cubicBezTo>
                  <a:cubicBezTo>
                    <a:pt x="138" y="684"/>
                    <a:pt x="139" y="684"/>
                    <a:pt x="141" y="685"/>
                  </a:cubicBezTo>
                  <a:cubicBezTo>
                    <a:pt x="143" y="686"/>
                    <a:pt x="144" y="688"/>
                    <a:pt x="146" y="688"/>
                  </a:cubicBezTo>
                  <a:cubicBezTo>
                    <a:pt x="148" y="688"/>
                    <a:pt x="148" y="687"/>
                    <a:pt x="149" y="686"/>
                  </a:cubicBezTo>
                  <a:cubicBezTo>
                    <a:pt x="151" y="684"/>
                    <a:pt x="152" y="683"/>
                    <a:pt x="154" y="681"/>
                  </a:cubicBezTo>
                  <a:cubicBezTo>
                    <a:pt x="155" y="680"/>
                    <a:pt x="156" y="680"/>
                    <a:pt x="157" y="679"/>
                  </a:cubicBezTo>
                  <a:cubicBezTo>
                    <a:pt x="158" y="678"/>
                    <a:pt x="159" y="677"/>
                    <a:pt x="159" y="676"/>
                  </a:cubicBezTo>
                  <a:cubicBezTo>
                    <a:pt x="159" y="674"/>
                    <a:pt x="157" y="674"/>
                    <a:pt x="157" y="672"/>
                  </a:cubicBezTo>
                  <a:cubicBezTo>
                    <a:pt x="156" y="671"/>
                    <a:pt x="156" y="669"/>
                    <a:pt x="156" y="667"/>
                  </a:cubicBezTo>
                  <a:cubicBezTo>
                    <a:pt x="157" y="668"/>
                    <a:pt x="158" y="668"/>
                    <a:pt x="159" y="670"/>
                  </a:cubicBezTo>
                  <a:cubicBezTo>
                    <a:pt x="160" y="671"/>
                    <a:pt x="160" y="672"/>
                    <a:pt x="161" y="673"/>
                  </a:cubicBezTo>
                  <a:cubicBezTo>
                    <a:pt x="164" y="675"/>
                    <a:pt x="166" y="676"/>
                    <a:pt x="170" y="676"/>
                  </a:cubicBezTo>
                  <a:cubicBezTo>
                    <a:pt x="173" y="677"/>
                    <a:pt x="174" y="677"/>
                    <a:pt x="177" y="678"/>
                  </a:cubicBezTo>
                  <a:cubicBezTo>
                    <a:pt x="180" y="679"/>
                    <a:pt x="180" y="680"/>
                    <a:pt x="183" y="681"/>
                  </a:cubicBezTo>
                  <a:cubicBezTo>
                    <a:pt x="183" y="681"/>
                    <a:pt x="183" y="681"/>
                    <a:pt x="183" y="681"/>
                  </a:cubicBezTo>
                  <a:cubicBezTo>
                    <a:pt x="183" y="681"/>
                    <a:pt x="183" y="680"/>
                    <a:pt x="183" y="679"/>
                  </a:cubicBezTo>
                  <a:cubicBezTo>
                    <a:pt x="184" y="677"/>
                    <a:pt x="183" y="675"/>
                    <a:pt x="184" y="673"/>
                  </a:cubicBezTo>
                  <a:cubicBezTo>
                    <a:pt x="187" y="672"/>
                    <a:pt x="189" y="672"/>
                    <a:pt x="191" y="671"/>
                  </a:cubicBezTo>
                  <a:cubicBezTo>
                    <a:pt x="192" y="671"/>
                    <a:pt x="192" y="670"/>
                    <a:pt x="193" y="669"/>
                  </a:cubicBezTo>
                  <a:cubicBezTo>
                    <a:pt x="194" y="668"/>
                    <a:pt x="195" y="668"/>
                    <a:pt x="196" y="667"/>
                  </a:cubicBezTo>
                  <a:cubicBezTo>
                    <a:pt x="197" y="666"/>
                    <a:pt x="198" y="666"/>
                    <a:pt x="200" y="665"/>
                  </a:cubicBezTo>
                  <a:cubicBezTo>
                    <a:pt x="201" y="664"/>
                    <a:pt x="201" y="663"/>
                    <a:pt x="202" y="661"/>
                  </a:cubicBezTo>
                  <a:cubicBezTo>
                    <a:pt x="202" y="660"/>
                    <a:pt x="203" y="659"/>
                    <a:pt x="203" y="657"/>
                  </a:cubicBezTo>
                  <a:cubicBezTo>
                    <a:pt x="204" y="655"/>
                    <a:pt x="203" y="653"/>
                    <a:pt x="204" y="650"/>
                  </a:cubicBezTo>
                  <a:cubicBezTo>
                    <a:pt x="205" y="649"/>
                    <a:pt x="205" y="648"/>
                    <a:pt x="206" y="647"/>
                  </a:cubicBezTo>
                  <a:cubicBezTo>
                    <a:pt x="207" y="646"/>
                    <a:pt x="206" y="644"/>
                    <a:pt x="206" y="642"/>
                  </a:cubicBezTo>
                  <a:cubicBezTo>
                    <a:pt x="207" y="639"/>
                    <a:pt x="208" y="637"/>
                    <a:pt x="208" y="634"/>
                  </a:cubicBezTo>
                  <a:cubicBezTo>
                    <a:pt x="208" y="618"/>
                    <a:pt x="208" y="618"/>
                    <a:pt x="208" y="618"/>
                  </a:cubicBezTo>
                  <a:cubicBezTo>
                    <a:pt x="208" y="615"/>
                    <a:pt x="209" y="614"/>
                    <a:pt x="209" y="611"/>
                  </a:cubicBezTo>
                  <a:cubicBezTo>
                    <a:pt x="209" y="610"/>
                    <a:pt x="209" y="609"/>
                    <a:pt x="209" y="609"/>
                  </a:cubicBezTo>
                  <a:cubicBezTo>
                    <a:pt x="209" y="607"/>
                    <a:pt x="208" y="606"/>
                    <a:pt x="208" y="605"/>
                  </a:cubicBezTo>
                  <a:cubicBezTo>
                    <a:pt x="208" y="604"/>
                    <a:pt x="209" y="604"/>
                    <a:pt x="209" y="604"/>
                  </a:cubicBezTo>
                  <a:cubicBezTo>
                    <a:pt x="209" y="603"/>
                    <a:pt x="209" y="602"/>
                    <a:pt x="209" y="601"/>
                  </a:cubicBezTo>
                  <a:cubicBezTo>
                    <a:pt x="209" y="598"/>
                    <a:pt x="209" y="597"/>
                    <a:pt x="209" y="594"/>
                  </a:cubicBezTo>
                  <a:cubicBezTo>
                    <a:pt x="209" y="588"/>
                    <a:pt x="208" y="584"/>
                    <a:pt x="207" y="578"/>
                  </a:cubicBezTo>
                  <a:cubicBezTo>
                    <a:pt x="205" y="569"/>
                    <a:pt x="205" y="563"/>
                    <a:pt x="203" y="554"/>
                  </a:cubicBezTo>
                  <a:cubicBezTo>
                    <a:pt x="202" y="547"/>
                    <a:pt x="201" y="544"/>
                    <a:pt x="198" y="538"/>
                  </a:cubicBezTo>
                  <a:cubicBezTo>
                    <a:pt x="196" y="532"/>
                    <a:pt x="196" y="528"/>
                    <a:pt x="196" y="522"/>
                  </a:cubicBezTo>
                  <a:cubicBezTo>
                    <a:pt x="195" y="519"/>
                    <a:pt x="194" y="517"/>
                    <a:pt x="194" y="514"/>
                  </a:cubicBezTo>
                  <a:cubicBezTo>
                    <a:pt x="194" y="508"/>
                    <a:pt x="196" y="505"/>
                    <a:pt x="197" y="499"/>
                  </a:cubicBezTo>
                  <a:cubicBezTo>
                    <a:pt x="199" y="491"/>
                    <a:pt x="202" y="487"/>
                    <a:pt x="208" y="480"/>
                  </a:cubicBezTo>
                  <a:cubicBezTo>
                    <a:pt x="210" y="478"/>
                    <a:pt x="212" y="478"/>
                    <a:pt x="214" y="476"/>
                  </a:cubicBezTo>
                  <a:cubicBezTo>
                    <a:pt x="214" y="475"/>
                    <a:pt x="214" y="474"/>
                    <a:pt x="214" y="474"/>
                  </a:cubicBezTo>
                  <a:cubicBezTo>
                    <a:pt x="214" y="472"/>
                    <a:pt x="213" y="471"/>
                    <a:pt x="212" y="471"/>
                  </a:cubicBezTo>
                  <a:cubicBezTo>
                    <a:pt x="212" y="470"/>
                    <a:pt x="212" y="469"/>
                    <a:pt x="212" y="469"/>
                  </a:cubicBezTo>
                  <a:cubicBezTo>
                    <a:pt x="211" y="469"/>
                    <a:pt x="210" y="469"/>
                    <a:pt x="209" y="469"/>
                  </a:cubicBezTo>
                  <a:cubicBezTo>
                    <a:pt x="210" y="466"/>
                    <a:pt x="213" y="465"/>
                    <a:pt x="216" y="465"/>
                  </a:cubicBezTo>
                  <a:cubicBezTo>
                    <a:pt x="219" y="465"/>
                    <a:pt x="221" y="466"/>
                    <a:pt x="225" y="468"/>
                  </a:cubicBezTo>
                  <a:cubicBezTo>
                    <a:pt x="225" y="466"/>
                    <a:pt x="225" y="465"/>
                    <a:pt x="227" y="463"/>
                  </a:cubicBezTo>
                  <a:cubicBezTo>
                    <a:pt x="227" y="462"/>
                    <a:pt x="228" y="461"/>
                    <a:pt x="229" y="461"/>
                  </a:cubicBezTo>
                  <a:cubicBezTo>
                    <a:pt x="231" y="461"/>
                    <a:pt x="232" y="461"/>
                    <a:pt x="234" y="462"/>
                  </a:cubicBezTo>
                  <a:cubicBezTo>
                    <a:pt x="239" y="462"/>
                    <a:pt x="241" y="460"/>
                    <a:pt x="246" y="460"/>
                  </a:cubicBezTo>
                  <a:cubicBezTo>
                    <a:pt x="247" y="460"/>
                    <a:pt x="248" y="461"/>
                    <a:pt x="248" y="461"/>
                  </a:cubicBezTo>
                  <a:cubicBezTo>
                    <a:pt x="249" y="462"/>
                    <a:pt x="248" y="464"/>
                    <a:pt x="249" y="464"/>
                  </a:cubicBezTo>
                  <a:cubicBezTo>
                    <a:pt x="250" y="464"/>
                    <a:pt x="251" y="463"/>
                    <a:pt x="252" y="463"/>
                  </a:cubicBezTo>
                  <a:cubicBezTo>
                    <a:pt x="252" y="463"/>
                    <a:pt x="253" y="463"/>
                    <a:pt x="253" y="463"/>
                  </a:cubicBezTo>
                  <a:cubicBezTo>
                    <a:pt x="253" y="465"/>
                    <a:pt x="253" y="466"/>
                    <a:pt x="253" y="467"/>
                  </a:cubicBezTo>
                  <a:cubicBezTo>
                    <a:pt x="254" y="468"/>
                    <a:pt x="255" y="468"/>
                    <a:pt x="256" y="469"/>
                  </a:cubicBezTo>
                  <a:cubicBezTo>
                    <a:pt x="258" y="472"/>
                    <a:pt x="260" y="475"/>
                    <a:pt x="264" y="477"/>
                  </a:cubicBezTo>
                  <a:cubicBezTo>
                    <a:pt x="264" y="476"/>
                    <a:pt x="264" y="475"/>
                    <a:pt x="264" y="474"/>
                  </a:cubicBezTo>
                  <a:cubicBezTo>
                    <a:pt x="264" y="472"/>
                    <a:pt x="262" y="471"/>
                    <a:pt x="262" y="468"/>
                  </a:cubicBezTo>
                  <a:cubicBezTo>
                    <a:pt x="262" y="467"/>
                    <a:pt x="263" y="466"/>
                    <a:pt x="263" y="464"/>
                  </a:cubicBezTo>
                  <a:cubicBezTo>
                    <a:pt x="262" y="463"/>
                    <a:pt x="261" y="462"/>
                    <a:pt x="260" y="461"/>
                  </a:cubicBezTo>
                  <a:cubicBezTo>
                    <a:pt x="260" y="455"/>
                    <a:pt x="260" y="455"/>
                    <a:pt x="260" y="455"/>
                  </a:cubicBezTo>
                  <a:cubicBezTo>
                    <a:pt x="262" y="452"/>
                    <a:pt x="262" y="452"/>
                    <a:pt x="262" y="452"/>
                  </a:cubicBezTo>
                  <a:cubicBezTo>
                    <a:pt x="262" y="450"/>
                    <a:pt x="261" y="450"/>
                    <a:pt x="261" y="449"/>
                  </a:cubicBezTo>
                  <a:cubicBezTo>
                    <a:pt x="262" y="449"/>
                    <a:pt x="263" y="449"/>
                    <a:pt x="263" y="448"/>
                  </a:cubicBezTo>
                  <a:cubicBezTo>
                    <a:pt x="264" y="448"/>
                    <a:pt x="264" y="447"/>
                    <a:pt x="264" y="446"/>
                  </a:cubicBezTo>
                  <a:cubicBezTo>
                    <a:pt x="264" y="444"/>
                    <a:pt x="263" y="444"/>
                    <a:pt x="263" y="442"/>
                  </a:cubicBezTo>
                  <a:cubicBezTo>
                    <a:pt x="261" y="442"/>
                    <a:pt x="261" y="442"/>
                    <a:pt x="259" y="442"/>
                  </a:cubicBezTo>
                  <a:cubicBezTo>
                    <a:pt x="259" y="439"/>
                    <a:pt x="259" y="439"/>
                    <a:pt x="259" y="439"/>
                  </a:cubicBezTo>
                  <a:cubicBezTo>
                    <a:pt x="258" y="439"/>
                    <a:pt x="258" y="439"/>
                    <a:pt x="257" y="438"/>
                  </a:cubicBezTo>
                  <a:cubicBezTo>
                    <a:pt x="258" y="436"/>
                    <a:pt x="259" y="435"/>
                    <a:pt x="260" y="433"/>
                  </a:cubicBezTo>
                  <a:cubicBezTo>
                    <a:pt x="261" y="433"/>
                    <a:pt x="261" y="433"/>
                    <a:pt x="261" y="432"/>
                  </a:cubicBezTo>
                  <a:cubicBezTo>
                    <a:pt x="261" y="432"/>
                    <a:pt x="262" y="432"/>
                    <a:pt x="262" y="431"/>
                  </a:cubicBezTo>
                  <a:cubicBezTo>
                    <a:pt x="262" y="429"/>
                    <a:pt x="261" y="426"/>
                    <a:pt x="258" y="426"/>
                  </a:cubicBezTo>
                  <a:cubicBezTo>
                    <a:pt x="257" y="426"/>
                    <a:pt x="257" y="426"/>
                    <a:pt x="256" y="426"/>
                  </a:cubicBezTo>
                  <a:cubicBezTo>
                    <a:pt x="256" y="426"/>
                    <a:pt x="256" y="425"/>
                    <a:pt x="256" y="425"/>
                  </a:cubicBezTo>
                  <a:cubicBezTo>
                    <a:pt x="256" y="423"/>
                    <a:pt x="258" y="422"/>
                    <a:pt x="259" y="421"/>
                  </a:cubicBezTo>
                  <a:cubicBezTo>
                    <a:pt x="261" y="420"/>
                    <a:pt x="262" y="418"/>
                    <a:pt x="264" y="416"/>
                  </a:cubicBezTo>
                  <a:cubicBezTo>
                    <a:pt x="265" y="415"/>
                    <a:pt x="266" y="414"/>
                    <a:pt x="266" y="412"/>
                  </a:cubicBezTo>
                  <a:cubicBezTo>
                    <a:pt x="266" y="410"/>
                    <a:pt x="265" y="409"/>
                    <a:pt x="263" y="408"/>
                  </a:cubicBezTo>
                  <a:cubicBezTo>
                    <a:pt x="264" y="405"/>
                    <a:pt x="266" y="404"/>
                    <a:pt x="267" y="402"/>
                  </a:cubicBezTo>
                  <a:cubicBezTo>
                    <a:pt x="268" y="401"/>
                    <a:pt x="268" y="400"/>
                    <a:pt x="269" y="399"/>
                  </a:cubicBezTo>
                  <a:cubicBezTo>
                    <a:pt x="269" y="399"/>
                    <a:pt x="270" y="399"/>
                    <a:pt x="270" y="399"/>
                  </a:cubicBezTo>
                  <a:cubicBezTo>
                    <a:pt x="271" y="397"/>
                    <a:pt x="272" y="396"/>
                    <a:pt x="272" y="395"/>
                  </a:cubicBezTo>
                  <a:cubicBezTo>
                    <a:pt x="272" y="392"/>
                    <a:pt x="271" y="391"/>
                    <a:pt x="271" y="389"/>
                  </a:cubicBezTo>
                  <a:cubicBezTo>
                    <a:pt x="272" y="390"/>
                    <a:pt x="272" y="390"/>
                    <a:pt x="272" y="390"/>
                  </a:cubicBezTo>
                  <a:cubicBezTo>
                    <a:pt x="273" y="392"/>
                    <a:pt x="273" y="394"/>
                    <a:pt x="275" y="396"/>
                  </a:cubicBezTo>
                  <a:cubicBezTo>
                    <a:pt x="275" y="395"/>
                    <a:pt x="276" y="394"/>
                    <a:pt x="276" y="392"/>
                  </a:cubicBezTo>
                  <a:cubicBezTo>
                    <a:pt x="276" y="393"/>
                    <a:pt x="277" y="393"/>
                    <a:pt x="278" y="394"/>
                  </a:cubicBezTo>
                  <a:cubicBezTo>
                    <a:pt x="278" y="389"/>
                    <a:pt x="278" y="389"/>
                    <a:pt x="278" y="389"/>
                  </a:cubicBezTo>
                  <a:cubicBezTo>
                    <a:pt x="278" y="388"/>
                    <a:pt x="277" y="387"/>
                    <a:pt x="277" y="386"/>
                  </a:cubicBezTo>
                  <a:cubicBezTo>
                    <a:pt x="277" y="384"/>
                    <a:pt x="278" y="383"/>
                    <a:pt x="278" y="381"/>
                  </a:cubicBezTo>
                  <a:cubicBezTo>
                    <a:pt x="278" y="378"/>
                    <a:pt x="276" y="377"/>
                    <a:pt x="275" y="375"/>
                  </a:cubicBezTo>
                  <a:cubicBezTo>
                    <a:pt x="277" y="375"/>
                    <a:pt x="279" y="375"/>
                    <a:pt x="281" y="375"/>
                  </a:cubicBezTo>
                  <a:cubicBezTo>
                    <a:pt x="282" y="378"/>
                    <a:pt x="282" y="379"/>
                    <a:pt x="284" y="382"/>
                  </a:cubicBezTo>
                  <a:cubicBezTo>
                    <a:pt x="285" y="382"/>
                    <a:pt x="285" y="382"/>
                    <a:pt x="285" y="382"/>
                  </a:cubicBezTo>
                  <a:cubicBezTo>
                    <a:pt x="285" y="380"/>
                    <a:pt x="285" y="378"/>
                    <a:pt x="286" y="377"/>
                  </a:cubicBezTo>
                  <a:cubicBezTo>
                    <a:pt x="286" y="376"/>
                    <a:pt x="288" y="376"/>
                    <a:pt x="288" y="374"/>
                  </a:cubicBezTo>
                  <a:cubicBezTo>
                    <a:pt x="288" y="373"/>
                    <a:pt x="286" y="372"/>
                    <a:pt x="286" y="371"/>
                  </a:cubicBezTo>
                  <a:cubicBezTo>
                    <a:pt x="286" y="370"/>
                    <a:pt x="288" y="370"/>
                    <a:pt x="288" y="369"/>
                  </a:cubicBezTo>
                  <a:cubicBezTo>
                    <a:pt x="291" y="364"/>
                    <a:pt x="286" y="370"/>
                    <a:pt x="292" y="370"/>
                  </a:cubicBezTo>
                  <a:cubicBezTo>
                    <a:pt x="293" y="370"/>
                    <a:pt x="294" y="369"/>
                    <a:pt x="296" y="368"/>
                  </a:cubicBezTo>
                  <a:cubicBezTo>
                    <a:pt x="298" y="369"/>
                    <a:pt x="298" y="369"/>
                    <a:pt x="298" y="369"/>
                  </a:cubicBezTo>
                  <a:cubicBezTo>
                    <a:pt x="300" y="369"/>
                    <a:pt x="300" y="369"/>
                    <a:pt x="300" y="369"/>
                  </a:cubicBezTo>
                  <a:cubicBezTo>
                    <a:pt x="299" y="366"/>
                    <a:pt x="299" y="366"/>
                    <a:pt x="299" y="366"/>
                  </a:cubicBezTo>
                  <a:cubicBezTo>
                    <a:pt x="299" y="366"/>
                    <a:pt x="300" y="366"/>
                    <a:pt x="300" y="366"/>
                  </a:cubicBezTo>
                  <a:cubicBezTo>
                    <a:pt x="301" y="366"/>
                    <a:pt x="301" y="365"/>
                    <a:pt x="301" y="365"/>
                  </a:cubicBezTo>
                  <a:cubicBezTo>
                    <a:pt x="299" y="363"/>
                    <a:pt x="297" y="362"/>
                    <a:pt x="297" y="359"/>
                  </a:cubicBezTo>
                  <a:cubicBezTo>
                    <a:pt x="297" y="358"/>
                    <a:pt x="298" y="358"/>
                    <a:pt x="298" y="357"/>
                  </a:cubicBezTo>
                  <a:cubicBezTo>
                    <a:pt x="299" y="357"/>
                    <a:pt x="300" y="358"/>
                    <a:pt x="301" y="359"/>
                  </a:cubicBezTo>
                  <a:cubicBezTo>
                    <a:pt x="302" y="360"/>
                    <a:pt x="302" y="361"/>
                    <a:pt x="303" y="361"/>
                  </a:cubicBezTo>
                  <a:cubicBezTo>
                    <a:pt x="304" y="361"/>
                    <a:pt x="304" y="361"/>
                    <a:pt x="305" y="361"/>
                  </a:cubicBezTo>
                  <a:cubicBezTo>
                    <a:pt x="305" y="360"/>
                    <a:pt x="305" y="359"/>
                    <a:pt x="305" y="358"/>
                  </a:cubicBezTo>
                  <a:cubicBezTo>
                    <a:pt x="305" y="355"/>
                    <a:pt x="302" y="354"/>
                    <a:pt x="300" y="352"/>
                  </a:cubicBezTo>
                  <a:cubicBezTo>
                    <a:pt x="300" y="352"/>
                    <a:pt x="300" y="351"/>
                    <a:pt x="300" y="351"/>
                  </a:cubicBezTo>
                  <a:cubicBezTo>
                    <a:pt x="303" y="351"/>
                    <a:pt x="307" y="350"/>
                    <a:pt x="307" y="347"/>
                  </a:cubicBezTo>
                  <a:cubicBezTo>
                    <a:pt x="307" y="347"/>
                    <a:pt x="307" y="346"/>
                    <a:pt x="307" y="345"/>
                  </a:cubicBezTo>
                  <a:cubicBezTo>
                    <a:pt x="305" y="346"/>
                    <a:pt x="301" y="345"/>
                    <a:pt x="304" y="345"/>
                  </a:cubicBezTo>
                  <a:cubicBezTo>
                    <a:pt x="305" y="344"/>
                    <a:pt x="306" y="343"/>
                    <a:pt x="308" y="342"/>
                  </a:cubicBezTo>
                  <a:cubicBezTo>
                    <a:pt x="308" y="342"/>
                    <a:pt x="309" y="342"/>
                    <a:pt x="309" y="342"/>
                  </a:cubicBezTo>
                  <a:cubicBezTo>
                    <a:pt x="310" y="341"/>
                    <a:pt x="310" y="340"/>
                    <a:pt x="311" y="338"/>
                  </a:cubicBezTo>
                  <a:cubicBezTo>
                    <a:pt x="310" y="338"/>
                    <a:pt x="310" y="339"/>
                    <a:pt x="309" y="339"/>
                  </a:cubicBezTo>
                  <a:cubicBezTo>
                    <a:pt x="308" y="339"/>
                    <a:pt x="308" y="339"/>
                    <a:pt x="307" y="339"/>
                  </a:cubicBezTo>
                  <a:cubicBezTo>
                    <a:pt x="307" y="339"/>
                    <a:pt x="306" y="339"/>
                    <a:pt x="306" y="339"/>
                  </a:cubicBezTo>
                  <a:cubicBezTo>
                    <a:pt x="306" y="338"/>
                    <a:pt x="306" y="338"/>
                    <a:pt x="306" y="337"/>
                  </a:cubicBezTo>
                  <a:cubicBezTo>
                    <a:pt x="306" y="337"/>
                    <a:pt x="306" y="336"/>
                    <a:pt x="306" y="335"/>
                  </a:cubicBezTo>
                  <a:cubicBezTo>
                    <a:pt x="307" y="335"/>
                    <a:pt x="307" y="334"/>
                    <a:pt x="308" y="334"/>
                  </a:cubicBezTo>
                  <a:cubicBezTo>
                    <a:pt x="308" y="334"/>
                    <a:pt x="308" y="333"/>
                    <a:pt x="307" y="333"/>
                  </a:cubicBezTo>
                  <a:cubicBezTo>
                    <a:pt x="307" y="332"/>
                    <a:pt x="306" y="332"/>
                    <a:pt x="306" y="332"/>
                  </a:cubicBezTo>
                  <a:cubicBezTo>
                    <a:pt x="306" y="331"/>
                    <a:pt x="307" y="331"/>
                    <a:pt x="307" y="331"/>
                  </a:cubicBezTo>
                  <a:cubicBezTo>
                    <a:pt x="310" y="330"/>
                    <a:pt x="313" y="328"/>
                    <a:pt x="314" y="325"/>
                  </a:cubicBezTo>
                  <a:cubicBezTo>
                    <a:pt x="313" y="326"/>
                    <a:pt x="312" y="325"/>
                    <a:pt x="311" y="326"/>
                  </a:cubicBezTo>
                  <a:cubicBezTo>
                    <a:pt x="309" y="326"/>
                    <a:pt x="308" y="327"/>
                    <a:pt x="307" y="327"/>
                  </a:cubicBezTo>
                  <a:cubicBezTo>
                    <a:pt x="306" y="327"/>
                    <a:pt x="306" y="327"/>
                    <a:pt x="306" y="327"/>
                  </a:cubicBezTo>
                  <a:cubicBezTo>
                    <a:pt x="306" y="325"/>
                    <a:pt x="307" y="324"/>
                    <a:pt x="308" y="324"/>
                  </a:cubicBezTo>
                  <a:cubicBezTo>
                    <a:pt x="310" y="323"/>
                    <a:pt x="312" y="323"/>
                    <a:pt x="312" y="321"/>
                  </a:cubicBezTo>
                  <a:cubicBezTo>
                    <a:pt x="312" y="321"/>
                    <a:pt x="311" y="320"/>
                    <a:pt x="311" y="319"/>
                  </a:cubicBezTo>
                  <a:cubicBezTo>
                    <a:pt x="312" y="319"/>
                    <a:pt x="313" y="318"/>
                    <a:pt x="313" y="318"/>
                  </a:cubicBezTo>
                  <a:cubicBezTo>
                    <a:pt x="313" y="317"/>
                    <a:pt x="313" y="316"/>
                    <a:pt x="314" y="315"/>
                  </a:cubicBezTo>
                  <a:cubicBezTo>
                    <a:pt x="315" y="314"/>
                    <a:pt x="316" y="314"/>
                    <a:pt x="318" y="314"/>
                  </a:cubicBezTo>
                  <a:cubicBezTo>
                    <a:pt x="319" y="313"/>
                    <a:pt x="319" y="313"/>
                    <a:pt x="320" y="312"/>
                  </a:cubicBezTo>
                  <a:cubicBezTo>
                    <a:pt x="321" y="312"/>
                    <a:pt x="322" y="312"/>
                    <a:pt x="322" y="312"/>
                  </a:cubicBezTo>
                  <a:cubicBezTo>
                    <a:pt x="322" y="311"/>
                    <a:pt x="322" y="310"/>
                    <a:pt x="322" y="309"/>
                  </a:cubicBezTo>
                  <a:cubicBezTo>
                    <a:pt x="322" y="308"/>
                    <a:pt x="323" y="308"/>
                    <a:pt x="323" y="307"/>
                  </a:cubicBezTo>
                  <a:cubicBezTo>
                    <a:pt x="323" y="306"/>
                    <a:pt x="322" y="306"/>
                    <a:pt x="322" y="306"/>
                  </a:cubicBezTo>
                  <a:cubicBezTo>
                    <a:pt x="319" y="307"/>
                    <a:pt x="316" y="309"/>
                    <a:pt x="312" y="309"/>
                  </a:cubicBezTo>
                  <a:cubicBezTo>
                    <a:pt x="312" y="308"/>
                    <a:pt x="312" y="308"/>
                    <a:pt x="312" y="308"/>
                  </a:cubicBezTo>
                  <a:cubicBezTo>
                    <a:pt x="312" y="306"/>
                    <a:pt x="312" y="305"/>
                    <a:pt x="314" y="304"/>
                  </a:cubicBezTo>
                  <a:cubicBezTo>
                    <a:pt x="315" y="303"/>
                    <a:pt x="317" y="303"/>
                    <a:pt x="319" y="302"/>
                  </a:cubicBezTo>
                  <a:cubicBezTo>
                    <a:pt x="321" y="301"/>
                    <a:pt x="321" y="299"/>
                    <a:pt x="323" y="297"/>
                  </a:cubicBezTo>
                  <a:cubicBezTo>
                    <a:pt x="323" y="296"/>
                    <a:pt x="324" y="295"/>
                    <a:pt x="324" y="293"/>
                  </a:cubicBezTo>
                  <a:cubicBezTo>
                    <a:pt x="324" y="292"/>
                    <a:pt x="323" y="291"/>
                    <a:pt x="322" y="290"/>
                  </a:cubicBezTo>
                  <a:cubicBezTo>
                    <a:pt x="321" y="289"/>
                    <a:pt x="320" y="289"/>
                    <a:pt x="319" y="288"/>
                  </a:cubicBezTo>
                  <a:cubicBezTo>
                    <a:pt x="319" y="287"/>
                    <a:pt x="319" y="286"/>
                    <a:pt x="319" y="285"/>
                  </a:cubicBezTo>
                  <a:cubicBezTo>
                    <a:pt x="319" y="280"/>
                    <a:pt x="319" y="280"/>
                    <a:pt x="319" y="280"/>
                  </a:cubicBezTo>
                  <a:cubicBezTo>
                    <a:pt x="318" y="281"/>
                    <a:pt x="318" y="281"/>
                    <a:pt x="318" y="281"/>
                  </a:cubicBezTo>
                  <a:cubicBezTo>
                    <a:pt x="316" y="284"/>
                    <a:pt x="314" y="286"/>
                    <a:pt x="313" y="290"/>
                  </a:cubicBezTo>
                  <a:cubicBezTo>
                    <a:pt x="311" y="290"/>
                    <a:pt x="311" y="290"/>
                    <a:pt x="311" y="290"/>
                  </a:cubicBezTo>
                  <a:cubicBezTo>
                    <a:pt x="312" y="286"/>
                    <a:pt x="313" y="284"/>
                    <a:pt x="315" y="281"/>
                  </a:cubicBezTo>
                  <a:cubicBezTo>
                    <a:pt x="315" y="278"/>
                    <a:pt x="316" y="277"/>
                    <a:pt x="316" y="274"/>
                  </a:cubicBezTo>
                  <a:cubicBezTo>
                    <a:pt x="317" y="271"/>
                    <a:pt x="317" y="269"/>
                    <a:pt x="317" y="266"/>
                  </a:cubicBezTo>
                  <a:cubicBezTo>
                    <a:pt x="317" y="263"/>
                    <a:pt x="316" y="262"/>
                    <a:pt x="316" y="258"/>
                  </a:cubicBezTo>
                  <a:cubicBezTo>
                    <a:pt x="316" y="252"/>
                    <a:pt x="316" y="252"/>
                    <a:pt x="316" y="252"/>
                  </a:cubicBezTo>
                  <a:cubicBezTo>
                    <a:pt x="311" y="239"/>
                    <a:pt x="311" y="239"/>
                    <a:pt x="311" y="239"/>
                  </a:cubicBezTo>
                  <a:cubicBezTo>
                    <a:pt x="312" y="236"/>
                    <a:pt x="313" y="234"/>
                    <a:pt x="313" y="230"/>
                  </a:cubicBezTo>
                  <a:cubicBezTo>
                    <a:pt x="313" y="228"/>
                    <a:pt x="311" y="228"/>
                    <a:pt x="310" y="227"/>
                  </a:cubicBezTo>
                  <a:cubicBezTo>
                    <a:pt x="308" y="226"/>
                    <a:pt x="307" y="225"/>
                    <a:pt x="305" y="223"/>
                  </a:cubicBezTo>
                  <a:cubicBezTo>
                    <a:pt x="303" y="221"/>
                    <a:pt x="302" y="219"/>
                    <a:pt x="300" y="217"/>
                  </a:cubicBezTo>
                  <a:cubicBezTo>
                    <a:pt x="299" y="215"/>
                    <a:pt x="298" y="214"/>
                    <a:pt x="298" y="212"/>
                  </a:cubicBezTo>
                  <a:cubicBezTo>
                    <a:pt x="298" y="211"/>
                    <a:pt x="298" y="210"/>
                    <a:pt x="299" y="209"/>
                  </a:cubicBezTo>
                  <a:cubicBezTo>
                    <a:pt x="299" y="209"/>
                    <a:pt x="300" y="209"/>
                    <a:pt x="301" y="208"/>
                  </a:cubicBezTo>
                  <a:cubicBezTo>
                    <a:pt x="302" y="207"/>
                    <a:pt x="303" y="206"/>
                    <a:pt x="303" y="205"/>
                  </a:cubicBezTo>
                  <a:cubicBezTo>
                    <a:pt x="303" y="204"/>
                    <a:pt x="302" y="203"/>
                    <a:pt x="302" y="203"/>
                  </a:cubicBezTo>
                  <a:cubicBezTo>
                    <a:pt x="302" y="203"/>
                    <a:pt x="301" y="203"/>
                    <a:pt x="301" y="203"/>
                  </a:cubicBezTo>
                  <a:cubicBezTo>
                    <a:pt x="298" y="202"/>
                    <a:pt x="297" y="201"/>
                    <a:pt x="295" y="198"/>
                  </a:cubicBezTo>
                  <a:cubicBezTo>
                    <a:pt x="295" y="198"/>
                    <a:pt x="295" y="197"/>
                    <a:pt x="296" y="197"/>
                  </a:cubicBezTo>
                  <a:cubicBezTo>
                    <a:pt x="297" y="196"/>
                    <a:pt x="298" y="196"/>
                    <a:pt x="298" y="195"/>
                  </a:cubicBezTo>
                  <a:cubicBezTo>
                    <a:pt x="298" y="192"/>
                    <a:pt x="297" y="191"/>
                    <a:pt x="295" y="188"/>
                  </a:cubicBezTo>
                  <a:cubicBezTo>
                    <a:pt x="294" y="186"/>
                    <a:pt x="293" y="185"/>
                    <a:pt x="292" y="183"/>
                  </a:cubicBezTo>
                  <a:cubicBezTo>
                    <a:pt x="292" y="183"/>
                    <a:pt x="292" y="182"/>
                    <a:pt x="292" y="182"/>
                  </a:cubicBezTo>
                  <a:cubicBezTo>
                    <a:pt x="290" y="180"/>
                    <a:pt x="289" y="179"/>
                    <a:pt x="287" y="177"/>
                  </a:cubicBezTo>
                  <a:cubicBezTo>
                    <a:pt x="285" y="175"/>
                    <a:pt x="285" y="174"/>
                    <a:pt x="283" y="171"/>
                  </a:cubicBezTo>
                  <a:cubicBezTo>
                    <a:pt x="281" y="168"/>
                    <a:pt x="280" y="166"/>
                    <a:pt x="279" y="162"/>
                  </a:cubicBezTo>
                  <a:cubicBezTo>
                    <a:pt x="277" y="158"/>
                    <a:pt x="277" y="155"/>
                    <a:pt x="273" y="153"/>
                  </a:cubicBezTo>
                  <a:cubicBezTo>
                    <a:pt x="271" y="152"/>
                    <a:pt x="270" y="152"/>
                    <a:pt x="267" y="151"/>
                  </a:cubicBezTo>
                  <a:cubicBezTo>
                    <a:pt x="262" y="151"/>
                    <a:pt x="260" y="146"/>
                    <a:pt x="257" y="142"/>
                  </a:cubicBezTo>
                  <a:cubicBezTo>
                    <a:pt x="255" y="137"/>
                    <a:pt x="255" y="133"/>
                    <a:pt x="253" y="128"/>
                  </a:cubicBezTo>
                  <a:cubicBezTo>
                    <a:pt x="252" y="122"/>
                    <a:pt x="251" y="119"/>
                    <a:pt x="251" y="113"/>
                  </a:cubicBezTo>
                  <a:cubicBezTo>
                    <a:pt x="250" y="111"/>
                    <a:pt x="249" y="110"/>
                    <a:pt x="249" y="108"/>
                  </a:cubicBezTo>
                  <a:cubicBezTo>
                    <a:pt x="249" y="106"/>
                    <a:pt x="249" y="104"/>
                    <a:pt x="248" y="101"/>
                  </a:cubicBezTo>
                  <a:cubicBezTo>
                    <a:pt x="248" y="93"/>
                    <a:pt x="248" y="88"/>
                    <a:pt x="248" y="80"/>
                  </a:cubicBezTo>
                  <a:cubicBezTo>
                    <a:pt x="248" y="73"/>
                    <a:pt x="248" y="68"/>
                    <a:pt x="249" y="61"/>
                  </a:cubicBezTo>
                  <a:cubicBezTo>
                    <a:pt x="249" y="57"/>
                    <a:pt x="250" y="56"/>
                    <a:pt x="250" y="52"/>
                  </a:cubicBezTo>
                  <a:cubicBezTo>
                    <a:pt x="250" y="47"/>
                    <a:pt x="250" y="44"/>
                    <a:pt x="251" y="39"/>
                  </a:cubicBezTo>
                  <a:cubicBezTo>
                    <a:pt x="252" y="34"/>
                    <a:pt x="253" y="32"/>
                    <a:pt x="255" y="27"/>
                  </a:cubicBezTo>
                  <a:cubicBezTo>
                    <a:pt x="255" y="26"/>
                    <a:pt x="256" y="25"/>
                    <a:pt x="256" y="24"/>
                  </a:cubicBezTo>
                  <a:cubicBezTo>
                    <a:pt x="256" y="16"/>
                    <a:pt x="256" y="16"/>
                    <a:pt x="256" y="16"/>
                  </a:cubicBezTo>
                  <a:cubicBezTo>
                    <a:pt x="255" y="17"/>
                    <a:pt x="255" y="18"/>
                    <a:pt x="254" y="19"/>
                  </a:cubicBezTo>
                  <a:cubicBezTo>
                    <a:pt x="252" y="21"/>
                    <a:pt x="250" y="22"/>
                    <a:pt x="248" y="23"/>
                  </a:cubicBezTo>
                  <a:cubicBezTo>
                    <a:pt x="244" y="25"/>
                    <a:pt x="243" y="28"/>
                    <a:pt x="239" y="28"/>
                  </a:cubicBezTo>
                  <a:cubicBezTo>
                    <a:pt x="235" y="28"/>
                    <a:pt x="234" y="26"/>
                    <a:pt x="231" y="24"/>
                  </a:cubicBezTo>
                  <a:cubicBezTo>
                    <a:pt x="228" y="23"/>
                    <a:pt x="227" y="22"/>
                    <a:pt x="224" y="21"/>
                  </a:cubicBezTo>
                  <a:cubicBezTo>
                    <a:pt x="224" y="20"/>
                    <a:pt x="224" y="20"/>
                    <a:pt x="223" y="19"/>
                  </a:cubicBezTo>
                  <a:cubicBezTo>
                    <a:pt x="219" y="16"/>
                    <a:pt x="218" y="13"/>
                    <a:pt x="214" y="9"/>
                  </a:cubicBezTo>
                  <a:cubicBezTo>
                    <a:pt x="211" y="9"/>
                    <a:pt x="209" y="9"/>
                    <a:pt x="207" y="9"/>
                  </a:cubicBezTo>
                  <a:cubicBezTo>
                    <a:pt x="205" y="8"/>
                    <a:pt x="204" y="6"/>
                    <a:pt x="202" y="5"/>
                  </a:cubicBezTo>
                  <a:cubicBezTo>
                    <a:pt x="199" y="3"/>
                    <a:pt x="197" y="2"/>
                    <a:pt x="195" y="0"/>
                  </a:cubicBezTo>
                  <a:cubicBezTo>
                    <a:pt x="194" y="1"/>
                    <a:pt x="194" y="2"/>
                    <a:pt x="194" y="3"/>
                  </a:cubicBezTo>
                  <a:cubicBezTo>
                    <a:pt x="194" y="5"/>
                    <a:pt x="194" y="6"/>
                    <a:pt x="194" y="7"/>
                  </a:cubicBezTo>
                  <a:cubicBezTo>
                    <a:pt x="193" y="10"/>
                    <a:pt x="191" y="12"/>
                    <a:pt x="189" y="14"/>
                  </a:cubicBezTo>
                  <a:cubicBezTo>
                    <a:pt x="187" y="16"/>
                    <a:pt x="186" y="17"/>
                    <a:pt x="186" y="19"/>
                  </a:cubicBezTo>
                  <a:cubicBezTo>
                    <a:pt x="185" y="21"/>
                    <a:pt x="186" y="21"/>
                    <a:pt x="185" y="23"/>
                  </a:cubicBezTo>
                  <a:cubicBezTo>
                    <a:pt x="185" y="25"/>
                    <a:pt x="184" y="27"/>
                    <a:pt x="183" y="29"/>
                  </a:cubicBezTo>
                  <a:cubicBezTo>
                    <a:pt x="183" y="30"/>
                    <a:pt x="182" y="31"/>
                    <a:pt x="182" y="32"/>
                  </a:cubicBezTo>
                  <a:cubicBezTo>
                    <a:pt x="181" y="34"/>
                    <a:pt x="182" y="36"/>
                    <a:pt x="182" y="39"/>
                  </a:cubicBezTo>
                  <a:cubicBezTo>
                    <a:pt x="182" y="40"/>
                    <a:pt x="181" y="41"/>
                    <a:pt x="181" y="41"/>
                  </a:cubicBezTo>
                  <a:cubicBezTo>
                    <a:pt x="180" y="46"/>
                    <a:pt x="181" y="48"/>
                    <a:pt x="180" y="53"/>
                  </a:cubicBezTo>
                  <a:cubicBezTo>
                    <a:pt x="180" y="55"/>
                    <a:pt x="179" y="56"/>
                    <a:pt x="179" y="58"/>
                  </a:cubicBezTo>
                  <a:cubicBezTo>
                    <a:pt x="179" y="60"/>
                    <a:pt x="181" y="61"/>
                    <a:pt x="182" y="61"/>
                  </a:cubicBezTo>
                  <a:cubicBezTo>
                    <a:pt x="205" y="51"/>
                    <a:pt x="205" y="51"/>
                    <a:pt x="205" y="51"/>
                  </a:cubicBezTo>
                  <a:cubicBezTo>
                    <a:pt x="206" y="52"/>
                    <a:pt x="207" y="53"/>
                    <a:pt x="210" y="53"/>
                  </a:cubicBezTo>
                  <a:cubicBezTo>
                    <a:pt x="212" y="53"/>
                    <a:pt x="213" y="51"/>
                    <a:pt x="214" y="50"/>
                  </a:cubicBezTo>
                  <a:cubicBezTo>
                    <a:pt x="216" y="49"/>
                    <a:pt x="218" y="49"/>
                    <a:pt x="219" y="47"/>
                  </a:cubicBezTo>
                  <a:cubicBezTo>
                    <a:pt x="221" y="45"/>
                    <a:pt x="221" y="43"/>
                    <a:pt x="222" y="41"/>
                  </a:cubicBezTo>
                  <a:cubicBezTo>
                    <a:pt x="222" y="40"/>
                    <a:pt x="222" y="39"/>
                    <a:pt x="224" y="39"/>
                  </a:cubicBezTo>
                  <a:cubicBezTo>
                    <a:pt x="225" y="39"/>
                    <a:pt x="226" y="40"/>
                    <a:pt x="227" y="41"/>
                  </a:cubicBezTo>
                  <a:cubicBezTo>
                    <a:pt x="230" y="43"/>
                    <a:pt x="230" y="45"/>
                    <a:pt x="232" y="47"/>
                  </a:cubicBezTo>
                  <a:cubicBezTo>
                    <a:pt x="233" y="49"/>
                    <a:pt x="234" y="50"/>
                    <a:pt x="235" y="52"/>
                  </a:cubicBezTo>
                  <a:cubicBezTo>
                    <a:pt x="235" y="54"/>
                    <a:pt x="236" y="55"/>
                    <a:pt x="236" y="57"/>
                  </a:cubicBezTo>
                  <a:cubicBezTo>
                    <a:pt x="236" y="60"/>
                    <a:pt x="232" y="62"/>
                    <a:pt x="232" y="66"/>
                  </a:cubicBezTo>
                  <a:cubicBezTo>
                    <a:pt x="232" y="77"/>
                    <a:pt x="232" y="77"/>
                    <a:pt x="232" y="77"/>
                  </a:cubicBezTo>
                  <a:cubicBezTo>
                    <a:pt x="232" y="78"/>
                    <a:pt x="231" y="79"/>
                    <a:pt x="231" y="81"/>
                  </a:cubicBezTo>
                  <a:cubicBezTo>
                    <a:pt x="230" y="84"/>
                    <a:pt x="229" y="86"/>
                    <a:pt x="228" y="89"/>
                  </a:cubicBezTo>
                  <a:cubicBezTo>
                    <a:pt x="227" y="94"/>
                    <a:pt x="224" y="98"/>
                    <a:pt x="219" y="98"/>
                  </a:cubicBezTo>
                  <a:cubicBezTo>
                    <a:pt x="218" y="98"/>
                    <a:pt x="218" y="97"/>
                    <a:pt x="217" y="97"/>
                  </a:cubicBezTo>
                  <a:cubicBezTo>
                    <a:pt x="215" y="96"/>
                    <a:pt x="214" y="95"/>
                    <a:pt x="212" y="94"/>
                  </a:cubicBezTo>
                  <a:cubicBezTo>
                    <a:pt x="209" y="92"/>
                    <a:pt x="207" y="91"/>
                    <a:pt x="205" y="89"/>
                  </a:cubicBezTo>
                  <a:cubicBezTo>
                    <a:pt x="201" y="87"/>
                    <a:pt x="200" y="84"/>
                    <a:pt x="197" y="82"/>
                  </a:cubicBezTo>
                  <a:cubicBezTo>
                    <a:pt x="196" y="80"/>
                    <a:pt x="195" y="79"/>
                    <a:pt x="193" y="79"/>
                  </a:cubicBezTo>
                  <a:cubicBezTo>
                    <a:pt x="190" y="79"/>
                    <a:pt x="190" y="83"/>
                    <a:pt x="189" y="85"/>
                  </a:cubicBezTo>
                  <a:cubicBezTo>
                    <a:pt x="189" y="88"/>
                    <a:pt x="189" y="90"/>
                    <a:pt x="188" y="93"/>
                  </a:cubicBezTo>
                  <a:cubicBezTo>
                    <a:pt x="186" y="96"/>
                    <a:pt x="186" y="98"/>
                    <a:pt x="184" y="101"/>
                  </a:cubicBezTo>
                  <a:cubicBezTo>
                    <a:pt x="183" y="103"/>
                    <a:pt x="181" y="105"/>
                    <a:pt x="179" y="105"/>
                  </a:cubicBezTo>
                  <a:cubicBezTo>
                    <a:pt x="178" y="105"/>
                    <a:pt x="177" y="105"/>
                    <a:pt x="176" y="104"/>
                  </a:cubicBezTo>
                  <a:cubicBezTo>
                    <a:pt x="175" y="104"/>
                    <a:pt x="174" y="104"/>
                    <a:pt x="173" y="103"/>
                  </a:cubicBezTo>
                  <a:cubicBezTo>
                    <a:pt x="172" y="103"/>
                    <a:pt x="170" y="102"/>
                    <a:pt x="170" y="101"/>
                  </a:cubicBezTo>
                  <a:cubicBezTo>
                    <a:pt x="169" y="99"/>
                    <a:pt x="169" y="98"/>
                    <a:pt x="168" y="96"/>
                  </a:cubicBezTo>
                  <a:cubicBezTo>
                    <a:pt x="168" y="93"/>
                    <a:pt x="167" y="91"/>
                    <a:pt x="167" y="87"/>
                  </a:cubicBezTo>
                  <a:cubicBezTo>
                    <a:pt x="165" y="79"/>
                    <a:pt x="163" y="74"/>
                    <a:pt x="163" y="66"/>
                  </a:cubicBezTo>
                  <a:cubicBezTo>
                    <a:pt x="163" y="57"/>
                    <a:pt x="163" y="57"/>
                    <a:pt x="163" y="57"/>
                  </a:cubicBezTo>
                  <a:cubicBezTo>
                    <a:pt x="163" y="54"/>
                    <a:pt x="164" y="52"/>
                    <a:pt x="162" y="49"/>
                  </a:cubicBezTo>
                  <a:cubicBezTo>
                    <a:pt x="162" y="48"/>
                    <a:pt x="160" y="48"/>
                    <a:pt x="159" y="47"/>
                  </a:cubicBezTo>
                  <a:cubicBezTo>
                    <a:pt x="157" y="47"/>
                    <a:pt x="157" y="47"/>
                    <a:pt x="155" y="47"/>
                  </a:cubicBezTo>
                  <a:cubicBezTo>
                    <a:pt x="154" y="47"/>
                    <a:pt x="153" y="48"/>
                    <a:pt x="153" y="49"/>
                  </a:cubicBezTo>
                  <a:cubicBezTo>
                    <a:pt x="152" y="51"/>
                    <a:pt x="151" y="51"/>
                    <a:pt x="150" y="52"/>
                  </a:cubicBezTo>
                  <a:cubicBezTo>
                    <a:pt x="149" y="53"/>
                    <a:pt x="148" y="54"/>
                    <a:pt x="146" y="54"/>
                  </a:cubicBezTo>
                  <a:cubicBezTo>
                    <a:pt x="144" y="54"/>
                    <a:pt x="144" y="53"/>
                    <a:pt x="142" y="52"/>
                  </a:cubicBezTo>
                  <a:cubicBezTo>
                    <a:pt x="141" y="50"/>
                    <a:pt x="140" y="49"/>
                    <a:pt x="138" y="47"/>
                  </a:cubicBezTo>
                  <a:cubicBezTo>
                    <a:pt x="135" y="45"/>
                    <a:pt x="134" y="44"/>
                    <a:pt x="131" y="42"/>
                  </a:cubicBezTo>
                  <a:cubicBezTo>
                    <a:pt x="129" y="47"/>
                    <a:pt x="129" y="50"/>
                    <a:pt x="129" y="55"/>
                  </a:cubicBezTo>
                  <a:cubicBezTo>
                    <a:pt x="129" y="56"/>
                    <a:pt x="129" y="58"/>
                    <a:pt x="128" y="59"/>
                  </a:cubicBezTo>
                  <a:cubicBezTo>
                    <a:pt x="127" y="60"/>
                    <a:pt x="126" y="59"/>
                    <a:pt x="125" y="60"/>
                  </a:cubicBezTo>
                  <a:cubicBezTo>
                    <a:pt x="123" y="60"/>
                    <a:pt x="122" y="60"/>
                    <a:pt x="121" y="61"/>
                  </a:cubicBezTo>
                  <a:cubicBezTo>
                    <a:pt x="124" y="63"/>
                    <a:pt x="127" y="65"/>
                    <a:pt x="128" y="70"/>
                  </a:cubicBezTo>
                  <a:cubicBezTo>
                    <a:pt x="128" y="71"/>
                    <a:pt x="128" y="72"/>
                    <a:pt x="129" y="74"/>
                  </a:cubicBezTo>
                  <a:cubicBezTo>
                    <a:pt x="129" y="75"/>
                    <a:pt x="130" y="75"/>
                    <a:pt x="131" y="75"/>
                  </a:cubicBezTo>
                  <a:cubicBezTo>
                    <a:pt x="132" y="76"/>
                    <a:pt x="133" y="77"/>
                    <a:pt x="133" y="79"/>
                  </a:cubicBezTo>
                  <a:cubicBezTo>
                    <a:pt x="132" y="79"/>
                    <a:pt x="132" y="79"/>
                    <a:pt x="132" y="79"/>
                  </a:cubicBezTo>
                  <a:cubicBezTo>
                    <a:pt x="131" y="78"/>
                    <a:pt x="130" y="77"/>
                    <a:pt x="128" y="75"/>
                  </a:cubicBezTo>
                  <a:cubicBezTo>
                    <a:pt x="128" y="77"/>
                    <a:pt x="128" y="78"/>
                    <a:pt x="128" y="80"/>
                  </a:cubicBezTo>
                  <a:cubicBezTo>
                    <a:pt x="128" y="82"/>
                    <a:pt x="128" y="84"/>
                    <a:pt x="128" y="87"/>
                  </a:cubicBezTo>
                  <a:cubicBezTo>
                    <a:pt x="127" y="91"/>
                    <a:pt x="127" y="94"/>
                    <a:pt x="125" y="99"/>
                  </a:cubicBezTo>
                  <a:cubicBezTo>
                    <a:pt x="124" y="101"/>
                    <a:pt x="124" y="103"/>
                    <a:pt x="123" y="105"/>
                  </a:cubicBezTo>
                  <a:cubicBezTo>
                    <a:pt x="122" y="107"/>
                    <a:pt x="122" y="109"/>
                    <a:pt x="121" y="110"/>
                  </a:cubicBezTo>
                  <a:cubicBezTo>
                    <a:pt x="119" y="112"/>
                    <a:pt x="116" y="111"/>
                    <a:pt x="113" y="113"/>
                  </a:cubicBezTo>
                  <a:cubicBezTo>
                    <a:pt x="112" y="114"/>
                    <a:pt x="111" y="116"/>
                    <a:pt x="110" y="117"/>
                  </a:cubicBezTo>
                  <a:cubicBezTo>
                    <a:pt x="109" y="118"/>
                    <a:pt x="108" y="118"/>
                    <a:pt x="107" y="118"/>
                  </a:cubicBezTo>
                  <a:cubicBezTo>
                    <a:pt x="106" y="119"/>
                    <a:pt x="105" y="120"/>
                    <a:pt x="104" y="120"/>
                  </a:cubicBezTo>
                  <a:cubicBezTo>
                    <a:pt x="101" y="120"/>
                    <a:pt x="100" y="115"/>
                    <a:pt x="97" y="115"/>
                  </a:cubicBezTo>
                  <a:cubicBezTo>
                    <a:pt x="96" y="115"/>
                    <a:pt x="96" y="116"/>
                    <a:pt x="95" y="116"/>
                  </a:cubicBezTo>
                  <a:cubicBezTo>
                    <a:pt x="94" y="118"/>
                    <a:pt x="93" y="119"/>
                    <a:pt x="91" y="121"/>
                  </a:cubicBezTo>
                  <a:cubicBezTo>
                    <a:pt x="90" y="123"/>
                    <a:pt x="89" y="125"/>
                    <a:pt x="88" y="127"/>
                  </a:cubicBezTo>
                  <a:cubicBezTo>
                    <a:pt x="86" y="130"/>
                    <a:pt x="85" y="132"/>
                    <a:pt x="82" y="134"/>
                  </a:cubicBezTo>
                  <a:cubicBezTo>
                    <a:pt x="80" y="136"/>
                    <a:pt x="77" y="136"/>
                    <a:pt x="77" y="139"/>
                  </a:cubicBezTo>
                  <a:cubicBezTo>
                    <a:pt x="77" y="140"/>
                    <a:pt x="77" y="141"/>
                    <a:pt x="77" y="142"/>
                  </a:cubicBezTo>
                  <a:cubicBezTo>
                    <a:pt x="79" y="142"/>
                    <a:pt x="81" y="142"/>
                    <a:pt x="83" y="143"/>
                  </a:cubicBezTo>
                  <a:cubicBezTo>
                    <a:pt x="85" y="144"/>
                    <a:pt x="85" y="146"/>
                    <a:pt x="85" y="148"/>
                  </a:cubicBezTo>
                  <a:cubicBezTo>
                    <a:pt x="85" y="163"/>
                    <a:pt x="85" y="163"/>
                    <a:pt x="85" y="163"/>
                  </a:cubicBezTo>
                  <a:cubicBezTo>
                    <a:pt x="85" y="172"/>
                    <a:pt x="94" y="175"/>
                    <a:pt x="94" y="184"/>
                  </a:cubicBezTo>
                  <a:cubicBezTo>
                    <a:pt x="94" y="188"/>
                    <a:pt x="93" y="190"/>
                    <a:pt x="93" y="194"/>
                  </a:cubicBezTo>
                  <a:cubicBezTo>
                    <a:pt x="92" y="196"/>
                    <a:pt x="93" y="197"/>
                    <a:pt x="92" y="198"/>
                  </a:cubicBezTo>
                  <a:cubicBezTo>
                    <a:pt x="92" y="200"/>
                    <a:pt x="91" y="201"/>
                    <a:pt x="91" y="203"/>
                  </a:cubicBezTo>
                  <a:cubicBezTo>
                    <a:pt x="90" y="204"/>
                    <a:pt x="90" y="205"/>
                    <a:pt x="90" y="207"/>
                  </a:cubicBezTo>
                  <a:cubicBezTo>
                    <a:pt x="89" y="211"/>
                    <a:pt x="88" y="214"/>
                    <a:pt x="87" y="219"/>
                  </a:cubicBezTo>
                  <a:cubicBezTo>
                    <a:pt x="85" y="221"/>
                    <a:pt x="84" y="223"/>
                    <a:pt x="83" y="226"/>
                  </a:cubicBezTo>
                  <a:cubicBezTo>
                    <a:pt x="82" y="227"/>
                    <a:pt x="80" y="228"/>
                    <a:pt x="79" y="229"/>
                  </a:cubicBezTo>
                  <a:cubicBezTo>
                    <a:pt x="76" y="232"/>
                    <a:pt x="73" y="233"/>
                    <a:pt x="68" y="233"/>
                  </a:cubicBezTo>
                  <a:cubicBezTo>
                    <a:pt x="64" y="233"/>
                    <a:pt x="61" y="232"/>
                    <a:pt x="58" y="230"/>
                  </a:cubicBezTo>
                  <a:cubicBezTo>
                    <a:pt x="58" y="230"/>
                    <a:pt x="57" y="230"/>
                    <a:pt x="57" y="231"/>
                  </a:cubicBezTo>
                  <a:cubicBezTo>
                    <a:pt x="57" y="232"/>
                    <a:pt x="58" y="233"/>
                    <a:pt x="59" y="234"/>
                  </a:cubicBezTo>
                  <a:cubicBezTo>
                    <a:pt x="60" y="237"/>
                    <a:pt x="61" y="239"/>
                    <a:pt x="62" y="242"/>
                  </a:cubicBezTo>
                  <a:cubicBezTo>
                    <a:pt x="62" y="245"/>
                    <a:pt x="62" y="247"/>
                    <a:pt x="64" y="248"/>
                  </a:cubicBezTo>
                  <a:cubicBezTo>
                    <a:pt x="65" y="250"/>
                    <a:pt x="67" y="249"/>
                    <a:pt x="69" y="249"/>
                  </a:cubicBezTo>
                  <a:cubicBezTo>
                    <a:pt x="70" y="249"/>
                    <a:pt x="71" y="249"/>
                    <a:pt x="72" y="248"/>
                  </a:cubicBezTo>
                  <a:cubicBezTo>
                    <a:pt x="73" y="248"/>
                    <a:pt x="73" y="247"/>
                    <a:pt x="74" y="246"/>
                  </a:cubicBezTo>
                  <a:cubicBezTo>
                    <a:pt x="75" y="245"/>
                    <a:pt x="76" y="245"/>
                    <a:pt x="78" y="244"/>
                  </a:cubicBezTo>
                  <a:cubicBezTo>
                    <a:pt x="79" y="244"/>
                    <a:pt x="80" y="243"/>
                    <a:pt x="81" y="243"/>
                  </a:cubicBezTo>
                  <a:cubicBezTo>
                    <a:pt x="82" y="243"/>
                    <a:pt x="83" y="244"/>
                    <a:pt x="84" y="244"/>
                  </a:cubicBezTo>
                  <a:cubicBezTo>
                    <a:pt x="88" y="245"/>
                    <a:pt x="90" y="247"/>
                    <a:pt x="92" y="251"/>
                  </a:cubicBezTo>
                  <a:cubicBezTo>
                    <a:pt x="98" y="257"/>
                    <a:pt x="99" y="263"/>
                    <a:pt x="99" y="272"/>
                  </a:cubicBezTo>
                  <a:cubicBezTo>
                    <a:pt x="99" y="278"/>
                    <a:pt x="99" y="278"/>
                    <a:pt x="99" y="278"/>
                  </a:cubicBezTo>
                  <a:cubicBezTo>
                    <a:pt x="99" y="279"/>
                    <a:pt x="99" y="280"/>
                    <a:pt x="99" y="281"/>
                  </a:cubicBezTo>
                  <a:cubicBezTo>
                    <a:pt x="98" y="288"/>
                    <a:pt x="98" y="292"/>
                    <a:pt x="97" y="299"/>
                  </a:cubicBezTo>
                  <a:cubicBezTo>
                    <a:pt x="97" y="302"/>
                    <a:pt x="96" y="303"/>
                    <a:pt x="96" y="306"/>
                  </a:cubicBezTo>
                  <a:cubicBezTo>
                    <a:pt x="95" y="312"/>
                    <a:pt x="94" y="315"/>
                    <a:pt x="92" y="320"/>
                  </a:cubicBezTo>
                  <a:cubicBezTo>
                    <a:pt x="92" y="323"/>
                    <a:pt x="91" y="325"/>
                    <a:pt x="90" y="328"/>
                  </a:cubicBezTo>
                  <a:cubicBezTo>
                    <a:pt x="90" y="329"/>
                    <a:pt x="89" y="330"/>
                    <a:pt x="89" y="332"/>
                  </a:cubicBezTo>
                  <a:cubicBezTo>
                    <a:pt x="88" y="332"/>
                    <a:pt x="88" y="334"/>
                    <a:pt x="87" y="334"/>
                  </a:cubicBezTo>
                  <a:cubicBezTo>
                    <a:pt x="86" y="334"/>
                    <a:pt x="86" y="333"/>
                    <a:pt x="85" y="333"/>
                  </a:cubicBezTo>
                  <a:cubicBezTo>
                    <a:pt x="84" y="333"/>
                    <a:pt x="84" y="334"/>
                    <a:pt x="83" y="336"/>
                  </a:cubicBezTo>
                  <a:cubicBezTo>
                    <a:pt x="82" y="337"/>
                    <a:pt x="82" y="339"/>
                    <a:pt x="81" y="340"/>
                  </a:cubicBezTo>
                  <a:cubicBezTo>
                    <a:pt x="81" y="343"/>
                    <a:pt x="80" y="344"/>
                    <a:pt x="79" y="347"/>
                  </a:cubicBezTo>
                  <a:cubicBezTo>
                    <a:pt x="79" y="349"/>
                    <a:pt x="80" y="351"/>
                    <a:pt x="79" y="353"/>
                  </a:cubicBezTo>
                  <a:cubicBezTo>
                    <a:pt x="79" y="356"/>
                    <a:pt x="77" y="358"/>
                    <a:pt x="77" y="361"/>
                  </a:cubicBezTo>
                  <a:cubicBezTo>
                    <a:pt x="76" y="366"/>
                    <a:pt x="76" y="369"/>
                    <a:pt x="74" y="374"/>
                  </a:cubicBezTo>
                  <a:cubicBezTo>
                    <a:pt x="73" y="380"/>
                    <a:pt x="71" y="383"/>
                    <a:pt x="69" y="388"/>
                  </a:cubicBezTo>
                  <a:cubicBezTo>
                    <a:pt x="68" y="392"/>
                    <a:pt x="68" y="393"/>
                    <a:pt x="66" y="397"/>
                  </a:cubicBezTo>
                  <a:cubicBezTo>
                    <a:pt x="65" y="401"/>
                    <a:pt x="65" y="405"/>
                    <a:pt x="63" y="409"/>
                  </a:cubicBezTo>
                  <a:cubicBezTo>
                    <a:pt x="61" y="412"/>
                    <a:pt x="59" y="412"/>
                    <a:pt x="57" y="414"/>
                  </a:cubicBezTo>
                  <a:cubicBezTo>
                    <a:pt x="55" y="416"/>
                    <a:pt x="53" y="416"/>
                    <a:pt x="52" y="418"/>
                  </a:cubicBezTo>
                  <a:cubicBezTo>
                    <a:pt x="49" y="420"/>
                    <a:pt x="49" y="421"/>
                    <a:pt x="47" y="424"/>
                  </a:cubicBezTo>
                  <a:cubicBezTo>
                    <a:pt x="46" y="426"/>
                    <a:pt x="44" y="428"/>
                    <a:pt x="43" y="430"/>
                  </a:cubicBezTo>
                  <a:cubicBezTo>
                    <a:pt x="41" y="433"/>
                    <a:pt x="41" y="435"/>
                    <a:pt x="40" y="438"/>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101"/>
            <p:cNvSpPr>
              <a:spLocks noEditPoints="1"/>
            </p:cNvSpPr>
            <p:nvPr/>
          </p:nvSpPr>
          <p:spPr bwMode="auto">
            <a:xfrm>
              <a:off x="2879725" y="912812"/>
              <a:ext cx="1122363" cy="981075"/>
            </a:xfrm>
            <a:custGeom>
              <a:avLst/>
              <a:gdLst/>
              <a:ahLst/>
              <a:cxnLst>
                <a:cxn ang="0">
                  <a:pos x="669" y="346"/>
                </a:cxn>
                <a:cxn ang="0">
                  <a:pos x="686" y="351"/>
                </a:cxn>
                <a:cxn ang="0">
                  <a:pos x="717" y="337"/>
                </a:cxn>
                <a:cxn ang="0">
                  <a:pos x="705" y="350"/>
                </a:cxn>
                <a:cxn ang="0">
                  <a:pos x="664" y="373"/>
                </a:cxn>
                <a:cxn ang="0">
                  <a:pos x="642" y="392"/>
                </a:cxn>
                <a:cxn ang="0">
                  <a:pos x="629" y="392"/>
                </a:cxn>
                <a:cxn ang="0">
                  <a:pos x="610" y="402"/>
                </a:cxn>
                <a:cxn ang="0">
                  <a:pos x="568" y="401"/>
                </a:cxn>
                <a:cxn ang="0">
                  <a:pos x="529" y="407"/>
                </a:cxn>
                <a:cxn ang="0">
                  <a:pos x="487" y="444"/>
                </a:cxn>
                <a:cxn ang="0">
                  <a:pos x="455" y="487"/>
                </a:cxn>
                <a:cxn ang="0">
                  <a:pos x="447" y="539"/>
                </a:cxn>
                <a:cxn ang="0">
                  <a:pos x="413" y="533"/>
                </a:cxn>
                <a:cxn ang="0">
                  <a:pos x="361" y="509"/>
                </a:cxn>
                <a:cxn ang="0">
                  <a:pos x="298" y="469"/>
                </a:cxn>
                <a:cxn ang="0">
                  <a:pos x="240" y="457"/>
                </a:cxn>
                <a:cxn ang="0">
                  <a:pos x="211" y="479"/>
                </a:cxn>
                <a:cxn ang="0">
                  <a:pos x="180" y="492"/>
                </a:cxn>
                <a:cxn ang="0">
                  <a:pos x="153" y="459"/>
                </a:cxn>
                <a:cxn ang="0">
                  <a:pos x="108" y="496"/>
                </a:cxn>
                <a:cxn ang="0">
                  <a:pos x="145" y="531"/>
                </a:cxn>
                <a:cxn ang="0">
                  <a:pos x="187" y="563"/>
                </a:cxn>
                <a:cxn ang="0">
                  <a:pos x="194" y="588"/>
                </a:cxn>
                <a:cxn ang="0">
                  <a:pos x="156" y="586"/>
                </a:cxn>
                <a:cxn ang="0">
                  <a:pos x="138" y="590"/>
                </a:cxn>
                <a:cxn ang="0">
                  <a:pos x="122" y="620"/>
                </a:cxn>
                <a:cxn ang="0">
                  <a:pos x="83" y="633"/>
                </a:cxn>
                <a:cxn ang="0">
                  <a:pos x="84" y="583"/>
                </a:cxn>
                <a:cxn ang="0">
                  <a:pos x="83" y="540"/>
                </a:cxn>
                <a:cxn ang="0">
                  <a:pos x="52" y="496"/>
                </a:cxn>
                <a:cxn ang="0">
                  <a:pos x="79" y="443"/>
                </a:cxn>
                <a:cxn ang="0">
                  <a:pos x="99" y="425"/>
                </a:cxn>
                <a:cxn ang="0">
                  <a:pos x="120" y="406"/>
                </a:cxn>
                <a:cxn ang="0">
                  <a:pos x="118" y="369"/>
                </a:cxn>
                <a:cxn ang="0">
                  <a:pos x="130" y="339"/>
                </a:cxn>
                <a:cxn ang="0">
                  <a:pos x="161" y="360"/>
                </a:cxn>
                <a:cxn ang="0">
                  <a:pos x="197" y="370"/>
                </a:cxn>
                <a:cxn ang="0">
                  <a:pos x="235" y="344"/>
                </a:cxn>
                <a:cxn ang="0">
                  <a:pos x="230" y="302"/>
                </a:cxn>
                <a:cxn ang="0">
                  <a:pos x="234" y="269"/>
                </a:cxn>
                <a:cxn ang="0">
                  <a:pos x="262" y="209"/>
                </a:cxn>
                <a:cxn ang="0">
                  <a:pos x="274" y="158"/>
                </a:cxn>
                <a:cxn ang="0">
                  <a:pos x="262" y="76"/>
                </a:cxn>
                <a:cxn ang="0">
                  <a:pos x="262" y="26"/>
                </a:cxn>
                <a:cxn ang="0">
                  <a:pos x="279" y="17"/>
                </a:cxn>
                <a:cxn ang="0">
                  <a:pos x="313" y="24"/>
                </a:cxn>
                <a:cxn ang="0">
                  <a:pos x="360" y="81"/>
                </a:cxn>
                <a:cxn ang="0">
                  <a:pos x="391" y="129"/>
                </a:cxn>
                <a:cxn ang="0">
                  <a:pos x="431" y="167"/>
                </a:cxn>
                <a:cxn ang="0">
                  <a:pos x="467" y="197"/>
                </a:cxn>
                <a:cxn ang="0">
                  <a:pos x="495" y="222"/>
                </a:cxn>
                <a:cxn ang="0">
                  <a:pos x="537" y="223"/>
                </a:cxn>
                <a:cxn ang="0">
                  <a:pos x="555" y="233"/>
                </a:cxn>
                <a:cxn ang="0">
                  <a:pos x="633" y="234"/>
                </a:cxn>
                <a:cxn ang="0">
                  <a:pos x="671" y="216"/>
                </a:cxn>
                <a:cxn ang="0">
                  <a:pos x="658" y="297"/>
                </a:cxn>
                <a:cxn ang="0">
                  <a:pos x="190" y="31"/>
                </a:cxn>
                <a:cxn ang="0">
                  <a:pos x="209" y="42"/>
                </a:cxn>
                <a:cxn ang="0">
                  <a:pos x="222" y="63"/>
                </a:cxn>
                <a:cxn ang="0">
                  <a:pos x="0" y="621"/>
                </a:cxn>
                <a:cxn ang="0">
                  <a:pos x="12" y="533"/>
                </a:cxn>
                <a:cxn ang="0">
                  <a:pos x="16" y="515"/>
                </a:cxn>
              </a:cxnLst>
              <a:rect l="0" t="0" r="r" b="b"/>
              <a:pathLst>
                <a:path w="729" h="638">
                  <a:moveTo>
                    <a:pt x="668" y="333"/>
                  </a:moveTo>
                  <a:cubicBezTo>
                    <a:pt x="669" y="336"/>
                    <a:pt x="670" y="338"/>
                    <a:pt x="672" y="340"/>
                  </a:cubicBezTo>
                  <a:cubicBezTo>
                    <a:pt x="673" y="341"/>
                    <a:pt x="673" y="341"/>
                    <a:pt x="674" y="342"/>
                  </a:cubicBezTo>
                  <a:cubicBezTo>
                    <a:pt x="676" y="343"/>
                    <a:pt x="676" y="344"/>
                    <a:pt x="677" y="346"/>
                  </a:cubicBezTo>
                  <a:cubicBezTo>
                    <a:pt x="675" y="346"/>
                    <a:pt x="674" y="345"/>
                    <a:pt x="673" y="344"/>
                  </a:cubicBezTo>
                  <a:cubicBezTo>
                    <a:pt x="673" y="344"/>
                    <a:pt x="673" y="343"/>
                    <a:pt x="673" y="343"/>
                  </a:cubicBezTo>
                  <a:cubicBezTo>
                    <a:pt x="672" y="342"/>
                    <a:pt x="672" y="342"/>
                    <a:pt x="671" y="342"/>
                  </a:cubicBezTo>
                  <a:cubicBezTo>
                    <a:pt x="670" y="342"/>
                    <a:pt x="670" y="341"/>
                    <a:pt x="669" y="341"/>
                  </a:cubicBezTo>
                  <a:cubicBezTo>
                    <a:pt x="668" y="342"/>
                    <a:pt x="667" y="342"/>
                    <a:pt x="666" y="342"/>
                  </a:cubicBezTo>
                  <a:cubicBezTo>
                    <a:pt x="666" y="342"/>
                    <a:pt x="665" y="342"/>
                    <a:pt x="666" y="342"/>
                  </a:cubicBezTo>
                  <a:cubicBezTo>
                    <a:pt x="666" y="343"/>
                    <a:pt x="666" y="343"/>
                    <a:pt x="667" y="343"/>
                  </a:cubicBezTo>
                  <a:cubicBezTo>
                    <a:pt x="667" y="344"/>
                    <a:pt x="667" y="345"/>
                    <a:pt x="667" y="345"/>
                  </a:cubicBezTo>
                  <a:cubicBezTo>
                    <a:pt x="668" y="346"/>
                    <a:pt x="668" y="345"/>
                    <a:pt x="669" y="346"/>
                  </a:cubicBezTo>
                  <a:cubicBezTo>
                    <a:pt x="669" y="346"/>
                    <a:pt x="669" y="346"/>
                    <a:pt x="670" y="346"/>
                  </a:cubicBezTo>
                  <a:cubicBezTo>
                    <a:pt x="671" y="346"/>
                    <a:pt x="671" y="346"/>
                    <a:pt x="672" y="347"/>
                  </a:cubicBezTo>
                  <a:cubicBezTo>
                    <a:pt x="673" y="347"/>
                    <a:pt x="674" y="348"/>
                    <a:pt x="675" y="348"/>
                  </a:cubicBezTo>
                  <a:cubicBezTo>
                    <a:pt x="674" y="348"/>
                    <a:pt x="673" y="349"/>
                    <a:pt x="672" y="350"/>
                  </a:cubicBezTo>
                  <a:cubicBezTo>
                    <a:pt x="672" y="351"/>
                    <a:pt x="672" y="351"/>
                    <a:pt x="672" y="351"/>
                  </a:cubicBezTo>
                  <a:cubicBezTo>
                    <a:pt x="674" y="351"/>
                    <a:pt x="675" y="351"/>
                    <a:pt x="676" y="352"/>
                  </a:cubicBezTo>
                  <a:cubicBezTo>
                    <a:pt x="677" y="352"/>
                    <a:pt x="677" y="354"/>
                    <a:pt x="679" y="354"/>
                  </a:cubicBezTo>
                  <a:cubicBezTo>
                    <a:pt x="681" y="355"/>
                    <a:pt x="682" y="354"/>
                    <a:pt x="684" y="354"/>
                  </a:cubicBezTo>
                  <a:cubicBezTo>
                    <a:pt x="685" y="354"/>
                    <a:pt x="685" y="354"/>
                    <a:pt x="686" y="354"/>
                  </a:cubicBezTo>
                  <a:cubicBezTo>
                    <a:pt x="687" y="354"/>
                    <a:pt x="687" y="354"/>
                    <a:pt x="687" y="354"/>
                  </a:cubicBezTo>
                  <a:cubicBezTo>
                    <a:pt x="687" y="354"/>
                    <a:pt x="687" y="354"/>
                    <a:pt x="687" y="354"/>
                  </a:cubicBezTo>
                  <a:cubicBezTo>
                    <a:pt x="685" y="353"/>
                    <a:pt x="684" y="352"/>
                    <a:pt x="682" y="351"/>
                  </a:cubicBezTo>
                  <a:cubicBezTo>
                    <a:pt x="677" y="347"/>
                    <a:pt x="684" y="351"/>
                    <a:pt x="686" y="351"/>
                  </a:cubicBezTo>
                  <a:cubicBezTo>
                    <a:pt x="686" y="352"/>
                    <a:pt x="687" y="352"/>
                    <a:pt x="687" y="352"/>
                  </a:cubicBezTo>
                  <a:cubicBezTo>
                    <a:pt x="688" y="352"/>
                    <a:pt x="688" y="352"/>
                    <a:pt x="689" y="352"/>
                  </a:cubicBezTo>
                  <a:cubicBezTo>
                    <a:pt x="690" y="353"/>
                    <a:pt x="691" y="353"/>
                    <a:pt x="692" y="353"/>
                  </a:cubicBezTo>
                  <a:cubicBezTo>
                    <a:pt x="693" y="353"/>
                    <a:pt x="694" y="353"/>
                    <a:pt x="694" y="352"/>
                  </a:cubicBezTo>
                  <a:cubicBezTo>
                    <a:pt x="695" y="351"/>
                    <a:pt x="696" y="350"/>
                    <a:pt x="697" y="349"/>
                  </a:cubicBezTo>
                  <a:cubicBezTo>
                    <a:pt x="698" y="348"/>
                    <a:pt x="698" y="347"/>
                    <a:pt x="699" y="347"/>
                  </a:cubicBezTo>
                  <a:cubicBezTo>
                    <a:pt x="700" y="345"/>
                    <a:pt x="701" y="345"/>
                    <a:pt x="702" y="344"/>
                  </a:cubicBezTo>
                  <a:cubicBezTo>
                    <a:pt x="703" y="343"/>
                    <a:pt x="704" y="343"/>
                    <a:pt x="705" y="341"/>
                  </a:cubicBezTo>
                  <a:cubicBezTo>
                    <a:pt x="706" y="341"/>
                    <a:pt x="706" y="340"/>
                    <a:pt x="707" y="339"/>
                  </a:cubicBezTo>
                  <a:cubicBezTo>
                    <a:pt x="709" y="338"/>
                    <a:pt x="711" y="337"/>
                    <a:pt x="712" y="335"/>
                  </a:cubicBezTo>
                  <a:cubicBezTo>
                    <a:pt x="712" y="335"/>
                    <a:pt x="712" y="334"/>
                    <a:pt x="712" y="335"/>
                  </a:cubicBezTo>
                  <a:cubicBezTo>
                    <a:pt x="713" y="335"/>
                    <a:pt x="713" y="336"/>
                    <a:pt x="714" y="336"/>
                  </a:cubicBezTo>
                  <a:cubicBezTo>
                    <a:pt x="715" y="337"/>
                    <a:pt x="716" y="337"/>
                    <a:pt x="717" y="337"/>
                  </a:cubicBezTo>
                  <a:cubicBezTo>
                    <a:pt x="726" y="336"/>
                    <a:pt x="726" y="336"/>
                    <a:pt x="726" y="336"/>
                  </a:cubicBezTo>
                  <a:cubicBezTo>
                    <a:pt x="727" y="336"/>
                    <a:pt x="727" y="336"/>
                    <a:pt x="728" y="336"/>
                  </a:cubicBezTo>
                  <a:cubicBezTo>
                    <a:pt x="729" y="337"/>
                    <a:pt x="729" y="338"/>
                    <a:pt x="729" y="340"/>
                  </a:cubicBezTo>
                  <a:cubicBezTo>
                    <a:pt x="729" y="340"/>
                    <a:pt x="728" y="341"/>
                    <a:pt x="727" y="341"/>
                  </a:cubicBezTo>
                  <a:cubicBezTo>
                    <a:pt x="726" y="342"/>
                    <a:pt x="726" y="342"/>
                    <a:pt x="725" y="342"/>
                  </a:cubicBezTo>
                  <a:cubicBezTo>
                    <a:pt x="723" y="343"/>
                    <a:pt x="722" y="343"/>
                    <a:pt x="721" y="344"/>
                  </a:cubicBezTo>
                  <a:cubicBezTo>
                    <a:pt x="720" y="344"/>
                    <a:pt x="719" y="345"/>
                    <a:pt x="718" y="345"/>
                  </a:cubicBezTo>
                  <a:cubicBezTo>
                    <a:pt x="716" y="346"/>
                    <a:pt x="716" y="348"/>
                    <a:pt x="714" y="348"/>
                  </a:cubicBezTo>
                  <a:cubicBezTo>
                    <a:pt x="713" y="348"/>
                    <a:pt x="712" y="347"/>
                    <a:pt x="711" y="347"/>
                  </a:cubicBezTo>
                  <a:cubicBezTo>
                    <a:pt x="711" y="347"/>
                    <a:pt x="711" y="347"/>
                    <a:pt x="711" y="347"/>
                  </a:cubicBezTo>
                  <a:cubicBezTo>
                    <a:pt x="710" y="347"/>
                    <a:pt x="710" y="346"/>
                    <a:pt x="710" y="346"/>
                  </a:cubicBezTo>
                  <a:cubicBezTo>
                    <a:pt x="710" y="345"/>
                    <a:pt x="709" y="344"/>
                    <a:pt x="709" y="343"/>
                  </a:cubicBezTo>
                  <a:cubicBezTo>
                    <a:pt x="707" y="345"/>
                    <a:pt x="707" y="348"/>
                    <a:pt x="705" y="350"/>
                  </a:cubicBezTo>
                  <a:cubicBezTo>
                    <a:pt x="704" y="352"/>
                    <a:pt x="703" y="351"/>
                    <a:pt x="702" y="353"/>
                  </a:cubicBezTo>
                  <a:cubicBezTo>
                    <a:pt x="701" y="353"/>
                    <a:pt x="701" y="354"/>
                    <a:pt x="700" y="355"/>
                  </a:cubicBezTo>
                  <a:cubicBezTo>
                    <a:pt x="700" y="356"/>
                    <a:pt x="700" y="356"/>
                    <a:pt x="700" y="357"/>
                  </a:cubicBezTo>
                  <a:cubicBezTo>
                    <a:pt x="699" y="359"/>
                    <a:pt x="699" y="360"/>
                    <a:pt x="699" y="362"/>
                  </a:cubicBezTo>
                  <a:cubicBezTo>
                    <a:pt x="698" y="363"/>
                    <a:pt x="698" y="364"/>
                    <a:pt x="697" y="365"/>
                  </a:cubicBezTo>
                  <a:cubicBezTo>
                    <a:pt x="696" y="366"/>
                    <a:pt x="696" y="367"/>
                    <a:pt x="696" y="369"/>
                  </a:cubicBezTo>
                  <a:cubicBezTo>
                    <a:pt x="695" y="369"/>
                    <a:pt x="695" y="369"/>
                    <a:pt x="695" y="369"/>
                  </a:cubicBezTo>
                  <a:cubicBezTo>
                    <a:pt x="694" y="368"/>
                    <a:pt x="694" y="368"/>
                    <a:pt x="693" y="367"/>
                  </a:cubicBezTo>
                  <a:cubicBezTo>
                    <a:pt x="693" y="367"/>
                    <a:pt x="692" y="366"/>
                    <a:pt x="691" y="366"/>
                  </a:cubicBezTo>
                  <a:cubicBezTo>
                    <a:pt x="689" y="366"/>
                    <a:pt x="688" y="367"/>
                    <a:pt x="686" y="367"/>
                  </a:cubicBezTo>
                  <a:cubicBezTo>
                    <a:pt x="682" y="367"/>
                    <a:pt x="679" y="368"/>
                    <a:pt x="675" y="369"/>
                  </a:cubicBezTo>
                  <a:cubicBezTo>
                    <a:pt x="672" y="369"/>
                    <a:pt x="670" y="369"/>
                    <a:pt x="668" y="370"/>
                  </a:cubicBezTo>
                  <a:cubicBezTo>
                    <a:pt x="666" y="371"/>
                    <a:pt x="665" y="372"/>
                    <a:pt x="664" y="373"/>
                  </a:cubicBezTo>
                  <a:cubicBezTo>
                    <a:pt x="663" y="373"/>
                    <a:pt x="662" y="374"/>
                    <a:pt x="662" y="374"/>
                  </a:cubicBezTo>
                  <a:cubicBezTo>
                    <a:pt x="661" y="375"/>
                    <a:pt x="661" y="376"/>
                    <a:pt x="659" y="376"/>
                  </a:cubicBezTo>
                  <a:cubicBezTo>
                    <a:pt x="658" y="376"/>
                    <a:pt x="658" y="374"/>
                    <a:pt x="657" y="373"/>
                  </a:cubicBezTo>
                  <a:cubicBezTo>
                    <a:pt x="656" y="373"/>
                    <a:pt x="655" y="373"/>
                    <a:pt x="654" y="374"/>
                  </a:cubicBezTo>
                  <a:cubicBezTo>
                    <a:pt x="653" y="374"/>
                    <a:pt x="652" y="374"/>
                    <a:pt x="652" y="375"/>
                  </a:cubicBezTo>
                  <a:cubicBezTo>
                    <a:pt x="651" y="377"/>
                    <a:pt x="651" y="378"/>
                    <a:pt x="651" y="379"/>
                  </a:cubicBezTo>
                  <a:cubicBezTo>
                    <a:pt x="651" y="381"/>
                    <a:pt x="651" y="382"/>
                    <a:pt x="652" y="383"/>
                  </a:cubicBezTo>
                  <a:cubicBezTo>
                    <a:pt x="652" y="383"/>
                    <a:pt x="653" y="384"/>
                    <a:pt x="654" y="384"/>
                  </a:cubicBezTo>
                  <a:cubicBezTo>
                    <a:pt x="654" y="384"/>
                    <a:pt x="653" y="385"/>
                    <a:pt x="652" y="385"/>
                  </a:cubicBezTo>
                  <a:cubicBezTo>
                    <a:pt x="649" y="385"/>
                    <a:pt x="649" y="385"/>
                    <a:pt x="649" y="385"/>
                  </a:cubicBezTo>
                  <a:cubicBezTo>
                    <a:pt x="649" y="385"/>
                    <a:pt x="648" y="386"/>
                    <a:pt x="648" y="386"/>
                  </a:cubicBezTo>
                  <a:cubicBezTo>
                    <a:pt x="648" y="388"/>
                    <a:pt x="648" y="389"/>
                    <a:pt x="647" y="390"/>
                  </a:cubicBezTo>
                  <a:cubicBezTo>
                    <a:pt x="645" y="391"/>
                    <a:pt x="644" y="391"/>
                    <a:pt x="642" y="392"/>
                  </a:cubicBezTo>
                  <a:cubicBezTo>
                    <a:pt x="641" y="392"/>
                    <a:pt x="641" y="393"/>
                    <a:pt x="641" y="394"/>
                  </a:cubicBezTo>
                  <a:cubicBezTo>
                    <a:pt x="640" y="395"/>
                    <a:pt x="640" y="396"/>
                    <a:pt x="639" y="396"/>
                  </a:cubicBezTo>
                  <a:cubicBezTo>
                    <a:pt x="637" y="398"/>
                    <a:pt x="636" y="398"/>
                    <a:pt x="633" y="398"/>
                  </a:cubicBezTo>
                  <a:cubicBezTo>
                    <a:pt x="630" y="398"/>
                    <a:pt x="629" y="397"/>
                    <a:pt x="626" y="397"/>
                  </a:cubicBezTo>
                  <a:cubicBezTo>
                    <a:pt x="625" y="397"/>
                    <a:pt x="624" y="396"/>
                    <a:pt x="623" y="395"/>
                  </a:cubicBezTo>
                  <a:cubicBezTo>
                    <a:pt x="622" y="395"/>
                    <a:pt x="622" y="394"/>
                    <a:pt x="621" y="394"/>
                  </a:cubicBezTo>
                  <a:cubicBezTo>
                    <a:pt x="620" y="393"/>
                    <a:pt x="620" y="393"/>
                    <a:pt x="620" y="392"/>
                  </a:cubicBezTo>
                  <a:cubicBezTo>
                    <a:pt x="620" y="392"/>
                    <a:pt x="620" y="391"/>
                    <a:pt x="621" y="391"/>
                  </a:cubicBezTo>
                  <a:cubicBezTo>
                    <a:pt x="621" y="390"/>
                    <a:pt x="621" y="390"/>
                    <a:pt x="621" y="390"/>
                  </a:cubicBezTo>
                  <a:cubicBezTo>
                    <a:pt x="622" y="390"/>
                    <a:pt x="623" y="390"/>
                    <a:pt x="624" y="391"/>
                  </a:cubicBezTo>
                  <a:cubicBezTo>
                    <a:pt x="625" y="392"/>
                    <a:pt x="625" y="393"/>
                    <a:pt x="626" y="393"/>
                  </a:cubicBezTo>
                  <a:cubicBezTo>
                    <a:pt x="627" y="393"/>
                    <a:pt x="627" y="393"/>
                    <a:pt x="627" y="393"/>
                  </a:cubicBezTo>
                  <a:cubicBezTo>
                    <a:pt x="628" y="393"/>
                    <a:pt x="629" y="392"/>
                    <a:pt x="629" y="392"/>
                  </a:cubicBezTo>
                  <a:cubicBezTo>
                    <a:pt x="630" y="391"/>
                    <a:pt x="631" y="391"/>
                    <a:pt x="632" y="390"/>
                  </a:cubicBezTo>
                  <a:cubicBezTo>
                    <a:pt x="632" y="389"/>
                    <a:pt x="633" y="389"/>
                    <a:pt x="633" y="388"/>
                  </a:cubicBezTo>
                  <a:cubicBezTo>
                    <a:pt x="633" y="387"/>
                    <a:pt x="632" y="387"/>
                    <a:pt x="631" y="386"/>
                  </a:cubicBezTo>
                  <a:cubicBezTo>
                    <a:pt x="630" y="386"/>
                    <a:pt x="630" y="385"/>
                    <a:pt x="629" y="385"/>
                  </a:cubicBezTo>
                  <a:cubicBezTo>
                    <a:pt x="625" y="385"/>
                    <a:pt x="625" y="385"/>
                    <a:pt x="625" y="385"/>
                  </a:cubicBezTo>
                  <a:cubicBezTo>
                    <a:pt x="623" y="385"/>
                    <a:pt x="622" y="384"/>
                    <a:pt x="622" y="383"/>
                  </a:cubicBezTo>
                  <a:cubicBezTo>
                    <a:pt x="621" y="385"/>
                    <a:pt x="620" y="386"/>
                    <a:pt x="618" y="387"/>
                  </a:cubicBezTo>
                  <a:cubicBezTo>
                    <a:pt x="618" y="387"/>
                    <a:pt x="618" y="388"/>
                    <a:pt x="617" y="388"/>
                  </a:cubicBezTo>
                  <a:cubicBezTo>
                    <a:pt x="616" y="388"/>
                    <a:pt x="615" y="387"/>
                    <a:pt x="614" y="388"/>
                  </a:cubicBezTo>
                  <a:cubicBezTo>
                    <a:pt x="611" y="388"/>
                    <a:pt x="610" y="389"/>
                    <a:pt x="609" y="391"/>
                  </a:cubicBezTo>
                  <a:cubicBezTo>
                    <a:pt x="608" y="392"/>
                    <a:pt x="607" y="393"/>
                    <a:pt x="607" y="395"/>
                  </a:cubicBezTo>
                  <a:cubicBezTo>
                    <a:pt x="607" y="397"/>
                    <a:pt x="608" y="398"/>
                    <a:pt x="609" y="399"/>
                  </a:cubicBezTo>
                  <a:cubicBezTo>
                    <a:pt x="609" y="401"/>
                    <a:pt x="610" y="401"/>
                    <a:pt x="610" y="402"/>
                  </a:cubicBezTo>
                  <a:cubicBezTo>
                    <a:pt x="611" y="403"/>
                    <a:pt x="611" y="404"/>
                    <a:pt x="612" y="404"/>
                  </a:cubicBezTo>
                  <a:cubicBezTo>
                    <a:pt x="612" y="405"/>
                    <a:pt x="612" y="405"/>
                    <a:pt x="613" y="405"/>
                  </a:cubicBezTo>
                  <a:cubicBezTo>
                    <a:pt x="613" y="405"/>
                    <a:pt x="612" y="405"/>
                    <a:pt x="613" y="406"/>
                  </a:cubicBezTo>
                  <a:cubicBezTo>
                    <a:pt x="609" y="406"/>
                    <a:pt x="608" y="406"/>
                    <a:pt x="605" y="406"/>
                  </a:cubicBezTo>
                  <a:cubicBezTo>
                    <a:pt x="604" y="406"/>
                    <a:pt x="604" y="405"/>
                    <a:pt x="603" y="405"/>
                  </a:cubicBezTo>
                  <a:cubicBezTo>
                    <a:pt x="602" y="405"/>
                    <a:pt x="602" y="405"/>
                    <a:pt x="601" y="405"/>
                  </a:cubicBezTo>
                  <a:cubicBezTo>
                    <a:pt x="600" y="405"/>
                    <a:pt x="600" y="404"/>
                    <a:pt x="600" y="404"/>
                  </a:cubicBezTo>
                  <a:cubicBezTo>
                    <a:pt x="590" y="404"/>
                    <a:pt x="590" y="404"/>
                    <a:pt x="590" y="404"/>
                  </a:cubicBezTo>
                  <a:cubicBezTo>
                    <a:pt x="588" y="404"/>
                    <a:pt x="587" y="403"/>
                    <a:pt x="584" y="403"/>
                  </a:cubicBezTo>
                  <a:cubicBezTo>
                    <a:pt x="583" y="403"/>
                    <a:pt x="582" y="405"/>
                    <a:pt x="580" y="405"/>
                  </a:cubicBezTo>
                  <a:cubicBezTo>
                    <a:pt x="578" y="405"/>
                    <a:pt x="576" y="404"/>
                    <a:pt x="574" y="403"/>
                  </a:cubicBezTo>
                  <a:cubicBezTo>
                    <a:pt x="573" y="403"/>
                    <a:pt x="572" y="403"/>
                    <a:pt x="571" y="402"/>
                  </a:cubicBezTo>
                  <a:cubicBezTo>
                    <a:pt x="570" y="402"/>
                    <a:pt x="569" y="401"/>
                    <a:pt x="568" y="401"/>
                  </a:cubicBezTo>
                  <a:cubicBezTo>
                    <a:pt x="568" y="401"/>
                    <a:pt x="567" y="400"/>
                    <a:pt x="567" y="400"/>
                  </a:cubicBezTo>
                  <a:cubicBezTo>
                    <a:pt x="567" y="399"/>
                    <a:pt x="567" y="399"/>
                    <a:pt x="567" y="398"/>
                  </a:cubicBezTo>
                  <a:cubicBezTo>
                    <a:pt x="567" y="398"/>
                    <a:pt x="567" y="398"/>
                    <a:pt x="567" y="398"/>
                  </a:cubicBezTo>
                  <a:cubicBezTo>
                    <a:pt x="566" y="397"/>
                    <a:pt x="565" y="397"/>
                    <a:pt x="564" y="397"/>
                  </a:cubicBezTo>
                  <a:cubicBezTo>
                    <a:pt x="563" y="397"/>
                    <a:pt x="563" y="396"/>
                    <a:pt x="562" y="396"/>
                  </a:cubicBezTo>
                  <a:cubicBezTo>
                    <a:pt x="558" y="396"/>
                    <a:pt x="558" y="396"/>
                    <a:pt x="558" y="396"/>
                  </a:cubicBezTo>
                  <a:cubicBezTo>
                    <a:pt x="557" y="396"/>
                    <a:pt x="556" y="396"/>
                    <a:pt x="555" y="396"/>
                  </a:cubicBezTo>
                  <a:cubicBezTo>
                    <a:pt x="552" y="396"/>
                    <a:pt x="550" y="397"/>
                    <a:pt x="548" y="398"/>
                  </a:cubicBezTo>
                  <a:cubicBezTo>
                    <a:pt x="545" y="399"/>
                    <a:pt x="544" y="400"/>
                    <a:pt x="541" y="401"/>
                  </a:cubicBezTo>
                  <a:cubicBezTo>
                    <a:pt x="539" y="402"/>
                    <a:pt x="538" y="402"/>
                    <a:pt x="537" y="403"/>
                  </a:cubicBezTo>
                  <a:cubicBezTo>
                    <a:pt x="536" y="403"/>
                    <a:pt x="535" y="404"/>
                    <a:pt x="534" y="404"/>
                  </a:cubicBezTo>
                  <a:cubicBezTo>
                    <a:pt x="533" y="405"/>
                    <a:pt x="533" y="405"/>
                    <a:pt x="531" y="406"/>
                  </a:cubicBezTo>
                  <a:cubicBezTo>
                    <a:pt x="530" y="406"/>
                    <a:pt x="530" y="406"/>
                    <a:pt x="529" y="407"/>
                  </a:cubicBezTo>
                  <a:cubicBezTo>
                    <a:pt x="527" y="408"/>
                    <a:pt x="526" y="408"/>
                    <a:pt x="524" y="409"/>
                  </a:cubicBezTo>
                  <a:cubicBezTo>
                    <a:pt x="523" y="410"/>
                    <a:pt x="523" y="410"/>
                    <a:pt x="522" y="411"/>
                  </a:cubicBezTo>
                  <a:cubicBezTo>
                    <a:pt x="519" y="412"/>
                    <a:pt x="518" y="413"/>
                    <a:pt x="516" y="416"/>
                  </a:cubicBezTo>
                  <a:cubicBezTo>
                    <a:pt x="514" y="418"/>
                    <a:pt x="512" y="419"/>
                    <a:pt x="510" y="421"/>
                  </a:cubicBezTo>
                  <a:cubicBezTo>
                    <a:pt x="510" y="421"/>
                    <a:pt x="510" y="421"/>
                    <a:pt x="510" y="422"/>
                  </a:cubicBezTo>
                  <a:cubicBezTo>
                    <a:pt x="509" y="423"/>
                    <a:pt x="508" y="423"/>
                    <a:pt x="506" y="425"/>
                  </a:cubicBezTo>
                  <a:cubicBezTo>
                    <a:pt x="506" y="425"/>
                    <a:pt x="505" y="426"/>
                    <a:pt x="505" y="427"/>
                  </a:cubicBezTo>
                  <a:cubicBezTo>
                    <a:pt x="504" y="428"/>
                    <a:pt x="503" y="428"/>
                    <a:pt x="502" y="429"/>
                  </a:cubicBezTo>
                  <a:cubicBezTo>
                    <a:pt x="495" y="436"/>
                    <a:pt x="495" y="436"/>
                    <a:pt x="495" y="436"/>
                  </a:cubicBezTo>
                  <a:cubicBezTo>
                    <a:pt x="494" y="437"/>
                    <a:pt x="493" y="437"/>
                    <a:pt x="492" y="438"/>
                  </a:cubicBezTo>
                  <a:cubicBezTo>
                    <a:pt x="492" y="439"/>
                    <a:pt x="491" y="440"/>
                    <a:pt x="491" y="440"/>
                  </a:cubicBezTo>
                  <a:cubicBezTo>
                    <a:pt x="490" y="441"/>
                    <a:pt x="489" y="441"/>
                    <a:pt x="489" y="442"/>
                  </a:cubicBezTo>
                  <a:cubicBezTo>
                    <a:pt x="488" y="442"/>
                    <a:pt x="488" y="443"/>
                    <a:pt x="487" y="444"/>
                  </a:cubicBezTo>
                  <a:cubicBezTo>
                    <a:pt x="485" y="445"/>
                    <a:pt x="484" y="446"/>
                    <a:pt x="483" y="447"/>
                  </a:cubicBezTo>
                  <a:cubicBezTo>
                    <a:pt x="482" y="449"/>
                    <a:pt x="481" y="449"/>
                    <a:pt x="480" y="451"/>
                  </a:cubicBezTo>
                  <a:cubicBezTo>
                    <a:pt x="479" y="451"/>
                    <a:pt x="479" y="452"/>
                    <a:pt x="478" y="453"/>
                  </a:cubicBezTo>
                  <a:cubicBezTo>
                    <a:pt x="476" y="454"/>
                    <a:pt x="476" y="455"/>
                    <a:pt x="474" y="456"/>
                  </a:cubicBezTo>
                  <a:cubicBezTo>
                    <a:pt x="474" y="458"/>
                    <a:pt x="473" y="459"/>
                    <a:pt x="472" y="461"/>
                  </a:cubicBezTo>
                  <a:cubicBezTo>
                    <a:pt x="470" y="463"/>
                    <a:pt x="470" y="465"/>
                    <a:pt x="469" y="467"/>
                  </a:cubicBezTo>
                  <a:cubicBezTo>
                    <a:pt x="468" y="468"/>
                    <a:pt x="467" y="468"/>
                    <a:pt x="466" y="469"/>
                  </a:cubicBezTo>
                  <a:cubicBezTo>
                    <a:pt x="465" y="470"/>
                    <a:pt x="465" y="471"/>
                    <a:pt x="464" y="472"/>
                  </a:cubicBezTo>
                  <a:cubicBezTo>
                    <a:pt x="463" y="474"/>
                    <a:pt x="462" y="475"/>
                    <a:pt x="461" y="476"/>
                  </a:cubicBezTo>
                  <a:cubicBezTo>
                    <a:pt x="460" y="478"/>
                    <a:pt x="459" y="478"/>
                    <a:pt x="459" y="479"/>
                  </a:cubicBezTo>
                  <a:cubicBezTo>
                    <a:pt x="458" y="480"/>
                    <a:pt x="458" y="481"/>
                    <a:pt x="457" y="482"/>
                  </a:cubicBezTo>
                  <a:cubicBezTo>
                    <a:pt x="457" y="482"/>
                    <a:pt x="457" y="483"/>
                    <a:pt x="457" y="483"/>
                  </a:cubicBezTo>
                  <a:cubicBezTo>
                    <a:pt x="456" y="485"/>
                    <a:pt x="455" y="485"/>
                    <a:pt x="455" y="487"/>
                  </a:cubicBezTo>
                  <a:cubicBezTo>
                    <a:pt x="454" y="488"/>
                    <a:pt x="453" y="490"/>
                    <a:pt x="452" y="491"/>
                  </a:cubicBezTo>
                  <a:cubicBezTo>
                    <a:pt x="452" y="492"/>
                    <a:pt x="451" y="493"/>
                    <a:pt x="451" y="494"/>
                  </a:cubicBezTo>
                  <a:cubicBezTo>
                    <a:pt x="450" y="495"/>
                    <a:pt x="450" y="495"/>
                    <a:pt x="450" y="496"/>
                  </a:cubicBezTo>
                  <a:cubicBezTo>
                    <a:pt x="449" y="499"/>
                    <a:pt x="448" y="500"/>
                    <a:pt x="448" y="503"/>
                  </a:cubicBezTo>
                  <a:cubicBezTo>
                    <a:pt x="447" y="505"/>
                    <a:pt x="447" y="506"/>
                    <a:pt x="447" y="508"/>
                  </a:cubicBezTo>
                  <a:cubicBezTo>
                    <a:pt x="447" y="510"/>
                    <a:pt x="447" y="511"/>
                    <a:pt x="447" y="512"/>
                  </a:cubicBezTo>
                  <a:cubicBezTo>
                    <a:pt x="447" y="513"/>
                    <a:pt x="448" y="514"/>
                    <a:pt x="448" y="514"/>
                  </a:cubicBezTo>
                  <a:cubicBezTo>
                    <a:pt x="449" y="516"/>
                    <a:pt x="450" y="517"/>
                    <a:pt x="450" y="519"/>
                  </a:cubicBezTo>
                  <a:cubicBezTo>
                    <a:pt x="450" y="520"/>
                    <a:pt x="449" y="521"/>
                    <a:pt x="449" y="523"/>
                  </a:cubicBezTo>
                  <a:cubicBezTo>
                    <a:pt x="449" y="529"/>
                    <a:pt x="449" y="529"/>
                    <a:pt x="449" y="529"/>
                  </a:cubicBezTo>
                  <a:cubicBezTo>
                    <a:pt x="449" y="530"/>
                    <a:pt x="449" y="531"/>
                    <a:pt x="448" y="532"/>
                  </a:cubicBezTo>
                  <a:cubicBezTo>
                    <a:pt x="448" y="533"/>
                    <a:pt x="448" y="534"/>
                    <a:pt x="448" y="536"/>
                  </a:cubicBezTo>
                  <a:cubicBezTo>
                    <a:pt x="447" y="537"/>
                    <a:pt x="447" y="538"/>
                    <a:pt x="447" y="539"/>
                  </a:cubicBezTo>
                  <a:cubicBezTo>
                    <a:pt x="447" y="539"/>
                    <a:pt x="447" y="540"/>
                    <a:pt x="447" y="541"/>
                  </a:cubicBezTo>
                  <a:cubicBezTo>
                    <a:pt x="447" y="542"/>
                    <a:pt x="446" y="543"/>
                    <a:pt x="445" y="544"/>
                  </a:cubicBezTo>
                  <a:cubicBezTo>
                    <a:pt x="443" y="545"/>
                    <a:pt x="443" y="546"/>
                    <a:pt x="442" y="547"/>
                  </a:cubicBezTo>
                  <a:cubicBezTo>
                    <a:pt x="442" y="548"/>
                    <a:pt x="442" y="549"/>
                    <a:pt x="441" y="550"/>
                  </a:cubicBezTo>
                  <a:cubicBezTo>
                    <a:pt x="441" y="551"/>
                    <a:pt x="441" y="551"/>
                    <a:pt x="441" y="552"/>
                  </a:cubicBezTo>
                  <a:cubicBezTo>
                    <a:pt x="441" y="555"/>
                    <a:pt x="441" y="556"/>
                    <a:pt x="440" y="560"/>
                  </a:cubicBezTo>
                  <a:cubicBezTo>
                    <a:pt x="438" y="559"/>
                    <a:pt x="437" y="557"/>
                    <a:pt x="436" y="555"/>
                  </a:cubicBezTo>
                  <a:cubicBezTo>
                    <a:pt x="435" y="554"/>
                    <a:pt x="434" y="553"/>
                    <a:pt x="433" y="552"/>
                  </a:cubicBezTo>
                  <a:cubicBezTo>
                    <a:pt x="432" y="552"/>
                    <a:pt x="432" y="551"/>
                    <a:pt x="432" y="550"/>
                  </a:cubicBezTo>
                  <a:cubicBezTo>
                    <a:pt x="430" y="547"/>
                    <a:pt x="429" y="545"/>
                    <a:pt x="426" y="543"/>
                  </a:cubicBezTo>
                  <a:cubicBezTo>
                    <a:pt x="425" y="542"/>
                    <a:pt x="424" y="541"/>
                    <a:pt x="423" y="540"/>
                  </a:cubicBezTo>
                  <a:cubicBezTo>
                    <a:pt x="420" y="539"/>
                    <a:pt x="419" y="538"/>
                    <a:pt x="416" y="537"/>
                  </a:cubicBezTo>
                  <a:cubicBezTo>
                    <a:pt x="415" y="536"/>
                    <a:pt x="414" y="535"/>
                    <a:pt x="413" y="533"/>
                  </a:cubicBezTo>
                  <a:cubicBezTo>
                    <a:pt x="412" y="533"/>
                    <a:pt x="411" y="532"/>
                    <a:pt x="410" y="531"/>
                  </a:cubicBezTo>
                  <a:cubicBezTo>
                    <a:pt x="409" y="530"/>
                    <a:pt x="408" y="530"/>
                    <a:pt x="407" y="529"/>
                  </a:cubicBezTo>
                  <a:cubicBezTo>
                    <a:pt x="404" y="528"/>
                    <a:pt x="402" y="528"/>
                    <a:pt x="399" y="527"/>
                  </a:cubicBezTo>
                  <a:cubicBezTo>
                    <a:pt x="397" y="527"/>
                    <a:pt x="395" y="527"/>
                    <a:pt x="393" y="527"/>
                  </a:cubicBezTo>
                  <a:cubicBezTo>
                    <a:pt x="391" y="526"/>
                    <a:pt x="389" y="526"/>
                    <a:pt x="388" y="524"/>
                  </a:cubicBezTo>
                  <a:cubicBezTo>
                    <a:pt x="387" y="524"/>
                    <a:pt x="387" y="523"/>
                    <a:pt x="386" y="523"/>
                  </a:cubicBezTo>
                  <a:cubicBezTo>
                    <a:pt x="385" y="522"/>
                    <a:pt x="385" y="522"/>
                    <a:pt x="384" y="522"/>
                  </a:cubicBezTo>
                  <a:cubicBezTo>
                    <a:pt x="381" y="521"/>
                    <a:pt x="379" y="520"/>
                    <a:pt x="377" y="520"/>
                  </a:cubicBezTo>
                  <a:cubicBezTo>
                    <a:pt x="375" y="520"/>
                    <a:pt x="374" y="520"/>
                    <a:pt x="373" y="519"/>
                  </a:cubicBezTo>
                  <a:cubicBezTo>
                    <a:pt x="372" y="519"/>
                    <a:pt x="372" y="518"/>
                    <a:pt x="372" y="518"/>
                  </a:cubicBezTo>
                  <a:cubicBezTo>
                    <a:pt x="371" y="517"/>
                    <a:pt x="371" y="517"/>
                    <a:pt x="370" y="516"/>
                  </a:cubicBezTo>
                  <a:cubicBezTo>
                    <a:pt x="369" y="514"/>
                    <a:pt x="368" y="513"/>
                    <a:pt x="366" y="512"/>
                  </a:cubicBezTo>
                  <a:cubicBezTo>
                    <a:pt x="364" y="511"/>
                    <a:pt x="363" y="510"/>
                    <a:pt x="361" y="509"/>
                  </a:cubicBezTo>
                  <a:cubicBezTo>
                    <a:pt x="359" y="507"/>
                    <a:pt x="357" y="507"/>
                    <a:pt x="355" y="505"/>
                  </a:cubicBezTo>
                  <a:cubicBezTo>
                    <a:pt x="353" y="504"/>
                    <a:pt x="352" y="504"/>
                    <a:pt x="350" y="503"/>
                  </a:cubicBezTo>
                  <a:cubicBezTo>
                    <a:pt x="349" y="503"/>
                    <a:pt x="348" y="502"/>
                    <a:pt x="347" y="502"/>
                  </a:cubicBezTo>
                  <a:cubicBezTo>
                    <a:pt x="346" y="501"/>
                    <a:pt x="344" y="501"/>
                    <a:pt x="343" y="500"/>
                  </a:cubicBezTo>
                  <a:cubicBezTo>
                    <a:pt x="340" y="498"/>
                    <a:pt x="339" y="498"/>
                    <a:pt x="337" y="496"/>
                  </a:cubicBezTo>
                  <a:cubicBezTo>
                    <a:pt x="336" y="495"/>
                    <a:pt x="336" y="495"/>
                    <a:pt x="335" y="494"/>
                  </a:cubicBezTo>
                  <a:cubicBezTo>
                    <a:pt x="333" y="492"/>
                    <a:pt x="331" y="491"/>
                    <a:pt x="329" y="490"/>
                  </a:cubicBezTo>
                  <a:cubicBezTo>
                    <a:pt x="327" y="488"/>
                    <a:pt x="326" y="487"/>
                    <a:pt x="324" y="485"/>
                  </a:cubicBezTo>
                  <a:cubicBezTo>
                    <a:pt x="322" y="483"/>
                    <a:pt x="321" y="481"/>
                    <a:pt x="319" y="479"/>
                  </a:cubicBezTo>
                  <a:cubicBezTo>
                    <a:pt x="316" y="477"/>
                    <a:pt x="313" y="478"/>
                    <a:pt x="309" y="476"/>
                  </a:cubicBezTo>
                  <a:cubicBezTo>
                    <a:pt x="308" y="476"/>
                    <a:pt x="307" y="476"/>
                    <a:pt x="306" y="475"/>
                  </a:cubicBezTo>
                  <a:cubicBezTo>
                    <a:pt x="304" y="474"/>
                    <a:pt x="303" y="474"/>
                    <a:pt x="302" y="472"/>
                  </a:cubicBezTo>
                  <a:cubicBezTo>
                    <a:pt x="301" y="471"/>
                    <a:pt x="300" y="471"/>
                    <a:pt x="298" y="469"/>
                  </a:cubicBezTo>
                  <a:cubicBezTo>
                    <a:pt x="298" y="468"/>
                    <a:pt x="297" y="468"/>
                    <a:pt x="297" y="467"/>
                  </a:cubicBezTo>
                  <a:cubicBezTo>
                    <a:pt x="296" y="466"/>
                    <a:pt x="295" y="465"/>
                    <a:pt x="294" y="464"/>
                  </a:cubicBezTo>
                  <a:cubicBezTo>
                    <a:pt x="294" y="464"/>
                    <a:pt x="294" y="463"/>
                    <a:pt x="293" y="463"/>
                  </a:cubicBezTo>
                  <a:cubicBezTo>
                    <a:pt x="291" y="461"/>
                    <a:pt x="289" y="460"/>
                    <a:pt x="287" y="458"/>
                  </a:cubicBezTo>
                  <a:cubicBezTo>
                    <a:pt x="285" y="458"/>
                    <a:pt x="285" y="457"/>
                    <a:pt x="283" y="457"/>
                  </a:cubicBezTo>
                  <a:cubicBezTo>
                    <a:pt x="279" y="456"/>
                    <a:pt x="277" y="455"/>
                    <a:pt x="274" y="454"/>
                  </a:cubicBezTo>
                  <a:cubicBezTo>
                    <a:pt x="271" y="454"/>
                    <a:pt x="270" y="454"/>
                    <a:pt x="267" y="453"/>
                  </a:cubicBezTo>
                  <a:cubicBezTo>
                    <a:pt x="266" y="453"/>
                    <a:pt x="266" y="453"/>
                    <a:pt x="265" y="452"/>
                  </a:cubicBezTo>
                  <a:cubicBezTo>
                    <a:pt x="262" y="452"/>
                    <a:pt x="260" y="452"/>
                    <a:pt x="257" y="452"/>
                  </a:cubicBezTo>
                  <a:cubicBezTo>
                    <a:pt x="253" y="452"/>
                    <a:pt x="253" y="452"/>
                    <a:pt x="253" y="452"/>
                  </a:cubicBezTo>
                  <a:cubicBezTo>
                    <a:pt x="252" y="452"/>
                    <a:pt x="251" y="452"/>
                    <a:pt x="250" y="452"/>
                  </a:cubicBezTo>
                  <a:cubicBezTo>
                    <a:pt x="248" y="453"/>
                    <a:pt x="247" y="453"/>
                    <a:pt x="245" y="454"/>
                  </a:cubicBezTo>
                  <a:cubicBezTo>
                    <a:pt x="243" y="455"/>
                    <a:pt x="242" y="456"/>
                    <a:pt x="240" y="457"/>
                  </a:cubicBezTo>
                  <a:cubicBezTo>
                    <a:pt x="238" y="457"/>
                    <a:pt x="238" y="458"/>
                    <a:pt x="236" y="459"/>
                  </a:cubicBezTo>
                  <a:cubicBezTo>
                    <a:pt x="235" y="459"/>
                    <a:pt x="235" y="460"/>
                    <a:pt x="233" y="461"/>
                  </a:cubicBezTo>
                  <a:cubicBezTo>
                    <a:pt x="232" y="462"/>
                    <a:pt x="231" y="463"/>
                    <a:pt x="230" y="464"/>
                  </a:cubicBezTo>
                  <a:cubicBezTo>
                    <a:pt x="229" y="464"/>
                    <a:pt x="229" y="464"/>
                    <a:pt x="228" y="465"/>
                  </a:cubicBezTo>
                  <a:cubicBezTo>
                    <a:pt x="228" y="465"/>
                    <a:pt x="228" y="466"/>
                    <a:pt x="227" y="466"/>
                  </a:cubicBezTo>
                  <a:cubicBezTo>
                    <a:pt x="227" y="466"/>
                    <a:pt x="227" y="466"/>
                    <a:pt x="226" y="466"/>
                  </a:cubicBezTo>
                  <a:cubicBezTo>
                    <a:pt x="226" y="467"/>
                    <a:pt x="225" y="467"/>
                    <a:pt x="224" y="468"/>
                  </a:cubicBezTo>
                  <a:cubicBezTo>
                    <a:pt x="223" y="468"/>
                    <a:pt x="223" y="469"/>
                    <a:pt x="222" y="469"/>
                  </a:cubicBezTo>
                  <a:cubicBezTo>
                    <a:pt x="220" y="471"/>
                    <a:pt x="219" y="473"/>
                    <a:pt x="217" y="475"/>
                  </a:cubicBezTo>
                  <a:cubicBezTo>
                    <a:pt x="216" y="476"/>
                    <a:pt x="216" y="476"/>
                    <a:pt x="215" y="476"/>
                  </a:cubicBezTo>
                  <a:cubicBezTo>
                    <a:pt x="214" y="477"/>
                    <a:pt x="214" y="478"/>
                    <a:pt x="213" y="478"/>
                  </a:cubicBezTo>
                  <a:cubicBezTo>
                    <a:pt x="213" y="478"/>
                    <a:pt x="213" y="478"/>
                    <a:pt x="212" y="478"/>
                  </a:cubicBezTo>
                  <a:cubicBezTo>
                    <a:pt x="212" y="478"/>
                    <a:pt x="211" y="479"/>
                    <a:pt x="211" y="479"/>
                  </a:cubicBezTo>
                  <a:cubicBezTo>
                    <a:pt x="209" y="480"/>
                    <a:pt x="208" y="480"/>
                    <a:pt x="207" y="481"/>
                  </a:cubicBezTo>
                  <a:cubicBezTo>
                    <a:pt x="206" y="482"/>
                    <a:pt x="205" y="483"/>
                    <a:pt x="204" y="484"/>
                  </a:cubicBezTo>
                  <a:cubicBezTo>
                    <a:pt x="201" y="487"/>
                    <a:pt x="200" y="489"/>
                    <a:pt x="197" y="492"/>
                  </a:cubicBezTo>
                  <a:cubicBezTo>
                    <a:pt x="195" y="494"/>
                    <a:pt x="194" y="495"/>
                    <a:pt x="192" y="497"/>
                  </a:cubicBezTo>
                  <a:cubicBezTo>
                    <a:pt x="191" y="498"/>
                    <a:pt x="191" y="498"/>
                    <a:pt x="190" y="499"/>
                  </a:cubicBezTo>
                  <a:cubicBezTo>
                    <a:pt x="190" y="500"/>
                    <a:pt x="190" y="500"/>
                    <a:pt x="189" y="501"/>
                  </a:cubicBezTo>
                  <a:cubicBezTo>
                    <a:pt x="189" y="501"/>
                    <a:pt x="189" y="502"/>
                    <a:pt x="188" y="502"/>
                  </a:cubicBezTo>
                  <a:cubicBezTo>
                    <a:pt x="188" y="502"/>
                    <a:pt x="188" y="502"/>
                    <a:pt x="188" y="502"/>
                  </a:cubicBezTo>
                  <a:cubicBezTo>
                    <a:pt x="187" y="501"/>
                    <a:pt x="186" y="501"/>
                    <a:pt x="185" y="500"/>
                  </a:cubicBezTo>
                  <a:cubicBezTo>
                    <a:pt x="184" y="500"/>
                    <a:pt x="183" y="499"/>
                    <a:pt x="182" y="498"/>
                  </a:cubicBezTo>
                  <a:cubicBezTo>
                    <a:pt x="182" y="497"/>
                    <a:pt x="181" y="497"/>
                    <a:pt x="181" y="496"/>
                  </a:cubicBezTo>
                  <a:cubicBezTo>
                    <a:pt x="181" y="495"/>
                    <a:pt x="181" y="494"/>
                    <a:pt x="181" y="493"/>
                  </a:cubicBezTo>
                  <a:cubicBezTo>
                    <a:pt x="181" y="492"/>
                    <a:pt x="181" y="492"/>
                    <a:pt x="180" y="492"/>
                  </a:cubicBezTo>
                  <a:cubicBezTo>
                    <a:pt x="180" y="492"/>
                    <a:pt x="179" y="492"/>
                    <a:pt x="179" y="491"/>
                  </a:cubicBezTo>
                  <a:cubicBezTo>
                    <a:pt x="178" y="491"/>
                    <a:pt x="178" y="490"/>
                    <a:pt x="177" y="489"/>
                  </a:cubicBezTo>
                  <a:cubicBezTo>
                    <a:pt x="177" y="488"/>
                    <a:pt x="177" y="488"/>
                    <a:pt x="177" y="487"/>
                  </a:cubicBezTo>
                  <a:cubicBezTo>
                    <a:pt x="177" y="485"/>
                    <a:pt x="176" y="485"/>
                    <a:pt x="176" y="483"/>
                  </a:cubicBezTo>
                  <a:cubicBezTo>
                    <a:pt x="175" y="482"/>
                    <a:pt x="175" y="481"/>
                    <a:pt x="175" y="480"/>
                  </a:cubicBezTo>
                  <a:cubicBezTo>
                    <a:pt x="174" y="479"/>
                    <a:pt x="174" y="479"/>
                    <a:pt x="173" y="478"/>
                  </a:cubicBezTo>
                  <a:cubicBezTo>
                    <a:pt x="171" y="476"/>
                    <a:pt x="169" y="475"/>
                    <a:pt x="167" y="473"/>
                  </a:cubicBezTo>
                  <a:cubicBezTo>
                    <a:pt x="165" y="473"/>
                    <a:pt x="164" y="473"/>
                    <a:pt x="163" y="472"/>
                  </a:cubicBezTo>
                  <a:cubicBezTo>
                    <a:pt x="162" y="471"/>
                    <a:pt x="162" y="470"/>
                    <a:pt x="162" y="468"/>
                  </a:cubicBezTo>
                  <a:cubicBezTo>
                    <a:pt x="161" y="467"/>
                    <a:pt x="160" y="466"/>
                    <a:pt x="159" y="465"/>
                  </a:cubicBezTo>
                  <a:cubicBezTo>
                    <a:pt x="159" y="463"/>
                    <a:pt x="158" y="463"/>
                    <a:pt x="157" y="462"/>
                  </a:cubicBezTo>
                  <a:cubicBezTo>
                    <a:pt x="156" y="460"/>
                    <a:pt x="156" y="459"/>
                    <a:pt x="155" y="459"/>
                  </a:cubicBezTo>
                  <a:cubicBezTo>
                    <a:pt x="154" y="459"/>
                    <a:pt x="154" y="459"/>
                    <a:pt x="153" y="459"/>
                  </a:cubicBezTo>
                  <a:cubicBezTo>
                    <a:pt x="152" y="459"/>
                    <a:pt x="151" y="459"/>
                    <a:pt x="149" y="459"/>
                  </a:cubicBezTo>
                  <a:cubicBezTo>
                    <a:pt x="147" y="459"/>
                    <a:pt x="146" y="459"/>
                    <a:pt x="143" y="459"/>
                  </a:cubicBezTo>
                  <a:cubicBezTo>
                    <a:pt x="141" y="459"/>
                    <a:pt x="141" y="458"/>
                    <a:pt x="139" y="458"/>
                  </a:cubicBezTo>
                  <a:cubicBezTo>
                    <a:pt x="135" y="458"/>
                    <a:pt x="135" y="458"/>
                    <a:pt x="135" y="458"/>
                  </a:cubicBezTo>
                  <a:cubicBezTo>
                    <a:pt x="135" y="458"/>
                    <a:pt x="134" y="459"/>
                    <a:pt x="134" y="459"/>
                  </a:cubicBezTo>
                  <a:cubicBezTo>
                    <a:pt x="129" y="459"/>
                    <a:pt x="129" y="459"/>
                    <a:pt x="129" y="459"/>
                  </a:cubicBezTo>
                  <a:cubicBezTo>
                    <a:pt x="127" y="459"/>
                    <a:pt x="127" y="460"/>
                    <a:pt x="126" y="461"/>
                  </a:cubicBezTo>
                  <a:cubicBezTo>
                    <a:pt x="124" y="464"/>
                    <a:pt x="123" y="466"/>
                    <a:pt x="121" y="469"/>
                  </a:cubicBezTo>
                  <a:cubicBezTo>
                    <a:pt x="120" y="469"/>
                    <a:pt x="119" y="470"/>
                    <a:pt x="119" y="470"/>
                  </a:cubicBezTo>
                  <a:cubicBezTo>
                    <a:pt x="117" y="472"/>
                    <a:pt x="115" y="473"/>
                    <a:pt x="115" y="475"/>
                  </a:cubicBezTo>
                  <a:cubicBezTo>
                    <a:pt x="114" y="477"/>
                    <a:pt x="114" y="478"/>
                    <a:pt x="114" y="479"/>
                  </a:cubicBezTo>
                  <a:cubicBezTo>
                    <a:pt x="112" y="482"/>
                    <a:pt x="111" y="484"/>
                    <a:pt x="110" y="488"/>
                  </a:cubicBezTo>
                  <a:cubicBezTo>
                    <a:pt x="109" y="491"/>
                    <a:pt x="109" y="493"/>
                    <a:pt x="108" y="496"/>
                  </a:cubicBezTo>
                  <a:cubicBezTo>
                    <a:pt x="108" y="496"/>
                    <a:pt x="108" y="496"/>
                    <a:pt x="108" y="497"/>
                  </a:cubicBezTo>
                  <a:cubicBezTo>
                    <a:pt x="108" y="505"/>
                    <a:pt x="108" y="505"/>
                    <a:pt x="108" y="505"/>
                  </a:cubicBezTo>
                  <a:cubicBezTo>
                    <a:pt x="108" y="507"/>
                    <a:pt x="108" y="508"/>
                    <a:pt x="108" y="510"/>
                  </a:cubicBezTo>
                  <a:cubicBezTo>
                    <a:pt x="109" y="512"/>
                    <a:pt x="111" y="513"/>
                    <a:pt x="113" y="514"/>
                  </a:cubicBezTo>
                  <a:cubicBezTo>
                    <a:pt x="115" y="514"/>
                    <a:pt x="116" y="513"/>
                    <a:pt x="118" y="514"/>
                  </a:cubicBezTo>
                  <a:cubicBezTo>
                    <a:pt x="120" y="514"/>
                    <a:pt x="121" y="515"/>
                    <a:pt x="123" y="517"/>
                  </a:cubicBezTo>
                  <a:cubicBezTo>
                    <a:pt x="125" y="519"/>
                    <a:pt x="127" y="520"/>
                    <a:pt x="129" y="522"/>
                  </a:cubicBezTo>
                  <a:cubicBezTo>
                    <a:pt x="130" y="523"/>
                    <a:pt x="131" y="524"/>
                    <a:pt x="132" y="525"/>
                  </a:cubicBezTo>
                  <a:cubicBezTo>
                    <a:pt x="134" y="526"/>
                    <a:pt x="135" y="527"/>
                    <a:pt x="136" y="529"/>
                  </a:cubicBezTo>
                  <a:cubicBezTo>
                    <a:pt x="137" y="530"/>
                    <a:pt x="137" y="531"/>
                    <a:pt x="138" y="531"/>
                  </a:cubicBezTo>
                  <a:cubicBezTo>
                    <a:pt x="139" y="532"/>
                    <a:pt x="139" y="532"/>
                    <a:pt x="140" y="532"/>
                  </a:cubicBezTo>
                  <a:cubicBezTo>
                    <a:pt x="140" y="532"/>
                    <a:pt x="140" y="532"/>
                    <a:pt x="141" y="532"/>
                  </a:cubicBezTo>
                  <a:cubicBezTo>
                    <a:pt x="142" y="532"/>
                    <a:pt x="143" y="531"/>
                    <a:pt x="145" y="531"/>
                  </a:cubicBezTo>
                  <a:cubicBezTo>
                    <a:pt x="146" y="530"/>
                    <a:pt x="146" y="531"/>
                    <a:pt x="147" y="530"/>
                  </a:cubicBezTo>
                  <a:cubicBezTo>
                    <a:pt x="150" y="530"/>
                    <a:pt x="151" y="529"/>
                    <a:pt x="153" y="529"/>
                  </a:cubicBezTo>
                  <a:cubicBezTo>
                    <a:pt x="155" y="529"/>
                    <a:pt x="157" y="530"/>
                    <a:pt x="158" y="531"/>
                  </a:cubicBezTo>
                  <a:cubicBezTo>
                    <a:pt x="159" y="532"/>
                    <a:pt x="160" y="532"/>
                    <a:pt x="161" y="533"/>
                  </a:cubicBezTo>
                  <a:cubicBezTo>
                    <a:pt x="161" y="534"/>
                    <a:pt x="162" y="534"/>
                    <a:pt x="162" y="535"/>
                  </a:cubicBezTo>
                  <a:cubicBezTo>
                    <a:pt x="163" y="536"/>
                    <a:pt x="164" y="537"/>
                    <a:pt x="164" y="538"/>
                  </a:cubicBezTo>
                  <a:cubicBezTo>
                    <a:pt x="165" y="539"/>
                    <a:pt x="165" y="539"/>
                    <a:pt x="166" y="540"/>
                  </a:cubicBezTo>
                  <a:cubicBezTo>
                    <a:pt x="166" y="541"/>
                    <a:pt x="166" y="542"/>
                    <a:pt x="167" y="542"/>
                  </a:cubicBezTo>
                  <a:cubicBezTo>
                    <a:pt x="168" y="544"/>
                    <a:pt x="169" y="544"/>
                    <a:pt x="170" y="546"/>
                  </a:cubicBezTo>
                  <a:cubicBezTo>
                    <a:pt x="173" y="547"/>
                    <a:pt x="174" y="548"/>
                    <a:pt x="176" y="550"/>
                  </a:cubicBezTo>
                  <a:cubicBezTo>
                    <a:pt x="178" y="552"/>
                    <a:pt x="178" y="555"/>
                    <a:pt x="180" y="557"/>
                  </a:cubicBezTo>
                  <a:cubicBezTo>
                    <a:pt x="181" y="557"/>
                    <a:pt x="182" y="558"/>
                    <a:pt x="182" y="559"/>
                  </a:cubicBezTo>
                  <a:cubicBezTo>
                    <a:pt x="184" y="560"/>
                    <a:pt x="185" y="562"/>
                    <a:pt x="187" y="563"/>
                  </a:cubicBezTo>
                  <a:cubicBezTo>
                    <a:pt x="188" y="564"/>
                    <a:pt x="189" y="564"/>
                    <a:pt x="191" y="565"/>
                  </a:cubicBezTo>
                  <a:cubicBezTo>
                    <a:pt x="194" y="566"/>
                    <a:pt x="195" y="566"/>
                    <a:pt x="198" y="567"/>
                  </a:cubicBezTo>
                  <a:cubicBezTo>
                    <a:pt x="199" y="567"/>
                    <a:pt x="200" y="567"/>
                    <a:pt x="201" y="567"/>
                  </a:cubicBezTo>
                  <a:cubicBezTo>
                    <a:pt x="202" y="567"/>
                    <a:pt x="203" y="568"/>
                    <a:pt x="203" y="569"/>
                  </a:cubicBezTo>
                  <a:cubicBezTo>
                    <a:pt x="203" y="572"/>
                    <a:pt x="203" y="572"/>
                    <a:pt x="203" y="572"/>
                  </a:cubicBezTo>
                  <a:cubicBezTo>
                    <a:pt x="203" y="573"/>
                    <a:pt x="203" y="575"/>
                    <a:pt x="204" y="575"/>
                  </a:cubicBezTo>
                  <a:cubicBezTo>
                    <a:pt x="205" y="576"/>
                    <a:pt x="206" y="576"/>
                    <a:pt x="207" y="577"/>
                  </a:cubicBezTo>
                  <a:cubicBezTo>
                    <a:pt x="206" y="578"/>
                    <a:pt x="206" y="579"/>
                    <a:pt x="205" y="580"/>
                  </a:cubicBezTo>
                  <a:cubicBezTo>
                    <a:pt x="205" y="580"/>
                    <a:pt x="205" y="581"/>
                    <a:pt x="204" y="581"/>
                  </a:cubicBezTo>
                  <a:cubicBezTo>
                    <a:pt x="204" y="581"/>
                    <a:pt x="203" y="581"/>
                    <a:pt x="202" y="581"/>
                  </a:cubicBezTo>
                  <a:cubicBezTo>
                    <a:pt x="201" y="581"/>
                    <a:pt x="200" y="582"/>
                    <a:pt x="198" y="583"/>
                  </a:cubicBezTo>
                  <a:cubicBezTo>
                    <a:pt x="198" y="584"/>
                    <a:pt x="197" y="585"/>
                    <a:pt x="196" y="586"/>
                  </a:cubicBezTo>
                  <a:cubicBezTo>
                    <a:pt x="196" y="586"/>
                    <a:pt x="195" y="587"/>
                    <a:pt x="194" y="588"/>
                  </a:cubicBezTo>
                  <a:cubicBezTo>
                    <a:pt x="194" y="588"/>
                    <a:pt x="193" y="588"/>
                    <a:pt x="193" y="588"/>
                  </a:cubicBezTo>
                  <a:cubicBezTo>
                    <a:pt x="191" y="589"/>
                    <a:pt x="191" y="589"/>
                    <a:pt x="189" y="590"/>
                  </a:cubicBezTo>
                  <a:cubicBezTo>
                    <a:pt x="188" y="590"/>
                    <a:pt x="187" y="591"/>
                    <a:pt x="186" y="591"/>
                  </a:cubicBezTo>
                  <a:cubicBezTo>
                    <a:pt x="185" y="592"/>
                    <a:pt x="185" y="592"/>
                    <a:pt x="184" y="592"/>
                  </a:cubicBezTo>
                  <a:cubicBezTo>
                    <a:pt x="183" y="592"/>
                    <a:pt x="183" y="591"/>
                    <a:pt x="182" y="590"/>
                  </a:cubicBezTo>
                  <a:cubicBezTo>
                    <a:pt x="182" y="589"/>
                    <a:pt x="181" y="588"/>
                    <a:pt x="180" y="588"/>
                  </a:cubicBezTo>
                  <a:cubicBezTo>
                    <a:pt x="178" y="586"/>
                    <a:pt x="176" y="586"/>
                    <a:pt x="174" y="584"/>
                  </a:cubicBezTo>
                  <a:cubicBezTo>
                    <a:pt x="172" y="584"/>
                    <a:pt x="171" y="584"/>
                    <a:pt x="169" y="583"/>
                  </a:cubicBezTo>
                  <a:cubicBezTo>
                    <a:pt x="169" y="583"/>
                    <a:pt x="168" y="583"/>
                    <a:pt x="168" y="583"/>
                  </a:cubicBezTo>
                  <a:cubicBezTo>
                    <a:pt x="166" y="583"/>
                    <a:pt x="166" y="583"/>
                    <a:pt x="164" y="583"/>
                  </a:cubicBezTo>
                  <a:cubicBezTo>
                    <a:pt x="163" y="583"/>
                    <a:pt x="162" y="582"/>
                    <a:pt x="161" y="582"/>
                  </a:cubicBezTo>
                  <a:cubicBezTo>
                    <a:pt x="160" y="582"/>
                    <a:pt x="159" y="582"/>
                    <a:pt x="158" y="583"/>
                  </a:cubicBezTo>
                  <a:cubicBezTo>
                    <a:pt x="157" y="584"/>
                    <a:pt x="156" y="585"/>
                    <a:pt x="156" y="586"/>
                  </a:cubicBezTo>
                  <a:cubicBezTo>
                    <a:pt x="155" y="586"/>
                    <a:pt x="155" y="586"/>
                    <a:pt x="155" y="586"/>
                  </a:cubicBezTo>
                  <a:cubicBezTo>
                    <a:pt x="154" y="586"/>
                    <a:pt x="153" y="586"/>
                    <a:pt x="153" y="585"/>
                  </a:cubicBezTo>
                  <a:cubicBezTo>
                    <a:pt x="153" y="584"/>
                    <a:pt x="154" y="584"/>
                    <a:pt x="154" y="584"/>
                  </a:cubicBezTo>
                  <a:cubicBezTo>
                    <a:pt x="155" y="583"/>
                    <a:pt x="155" y="582"/>
                    <a:pt x="155" y="582"/>
                  </a:cubicBezTo>
                  <a:cubicBezTo>
                    <a:pt x="156" y="581"/>
                    <a:pt x="156" y="581"/>
                    <a:pt x="156" y="580"/>
                  </a:cubicBezTo>
                  <a:cubicBezTo>
                    <a:pt x="156" y="578"/>
                    <a:pt x="155" y="578"/>
                    <a:pt x="154" y="577"/>
                  </a:cubicBezTo>
                  <a:cubicBezTo>
                    <a:pt x="153" y="576"/>
                    <a:pt x="152" y="575"/>
                    <a:pt x="151" y="575"/>
                  </a:cubicBezTo>
                  <a:cubicBezTo>
                    <a:pt x="149" y="575"/>
                    <a:pt x="148" y="576"/>
                    <a:pt x="147" y="577"/>
                  </a:cubicBezTo>
                  <a:cubicBezTo>
                    <a:pt x="147" y="578"/>
                    <a:pt x="146" y="578"/>
                    <a:pt x="146" y="579"/>
                  </a:cubicBezTo>
                  <a:cubicBezTo>
                    <a:pt x="144" y="581"/>
                    <a:pt x="143" y="583"/>
                    <a:pt x="142" y="585"/>
                  </a:cubicBezTo>
                  <a:cubicBezTo>
                    <a:pt x="142" y="586"/>
                    <a:pt x="142" y="587"/>
                    <a:pt x="141" y="588"/>
                  </a:cubicBezTo>
                  <a:cubicBezTo>
                    <a:pt x="141" y="588"/>
                    <a:pt x="140" y="588"/>
                    <a:pt x="140" y="589"/>
                  </a:cubicBezTo>
                  <a:cubicBezTo>
                    <a:pt x="139" y="589"/>
                    <a:pt x="139" y="589"/>
                    <a:pt x="138" y="590"/>
                  </a:cubicBezTo>
                  <a:cubicBezTo>
                    <a:pt x="136" y="591"/>
                    <a:pt x="135" y="591"/>
                    <a:pt x="133" y="593"/>
                  </a:cubicBezTo>
                  <a:cubicBezTo>
                    <a:pt x="133" y="593"/>
                    <a:pt x="132" y="594"/>
                    <a:pt x="131" y="594"/>
                  </a:cubicBezTo>
                  <a:cubicBezTo>
                    <a:pt x="130" y="594"/>
                    <a:pt x="129" y="593"/>
                    <a:pt x="128" y="593"/>
                  </a:cubicBezTo>
                  <a:cubicBezTo>
                    <a:pt x="128" y="593"/>
                    <a:pt x="127" y="593"/>
                    <a:pt x="127" y="593"/>
                  </a:cubicBezTo>
                  <a:cubicBezTo>
                    <a:pt x="126" y="593"/>
                    <a:pt x="126" y="593"/>
                    <a:pt x="126" y="594"/>
                  </a:cubicBezTo>
                  <a:cubicBezTo>
                    <a:pt x="125" y="594"/>
                    <a:pt x="125" y="595"/>
                    <a:pt x="125" y="596"/>
                  </a:cubicBezTo>
                  <a:cubicBezTo>
                    <a:pt x="124" y="597"/>
                    <a:pt x="124" y="598"/>
                    <a:pt x="124" y="600"/>
                  </a:cubicBezTo>
                  <a:cubicBezTo>
                    <a:pt x="123" y="602"/>
                    <a:pt x="123" y="604"/>
                    <a:pt x="123" y="606"/>
                  </a:cubicBezTo>
                  <a:cubicBezTo>
                    <a:pt x="123" y="607"/>
                    <a:pt x="123" y="607"/>
                    <a:pt x="123" y="608"/>
                  </a:cubicBezTo>
                  <a:cubicBezTo>
                    <a:pt x="123" y="612"/>
                    <a:pt x="123" y="612"/>
                    <a:pt x="123" y="612"/>
                  </a:cubicBezTo>
                  <a:cubicBezTo>
                    <a:pt x="123" y="614"/>
                    <a:pt x="124" y="615"/>
                    <a:pt x="124" y="618"/>
                  </a:cubicBezTo>
                  <a:cubicBezTo>
                    <a:pt x="124" y="618"/>
                    <a:pt x="125" y="619"/>
                    <a:pt x="124" y="620"/>
                  </a:cubicBezTo>
                  <a:cubicBezTo>
                    <a:pt x="123" y="620"/>
                    <a:pt x="123" y="620"/>
                    <a:pt x="122" y="620"/>
                  </a:cubicBezTo>
                  <a:cubicBezTo>
                    <a:pt x="121" y="620"/>
                    <a:pt x="120" y="621"/>
                    <a:pt x="118" y="621"/>
                  </a:cubicBezTo>
                  <a:cubicBezTo>
                    <a:pt x="115" y="623"/>
                    <a:pt x="113" y="623"/>
                    <a:pt x="109" y="625"/>
                  </a:cubicBezTo>
                  <a:cubicBezTo>
                    <a:pt x="108" y="625"/>
                    <a:pt x="107" y="626"/>
                    <a:pt x="106" y="626"/>
                  </a:cubicBezTo>
                  <a:cubicBezTo>
                    <a:pt x="105" y="627"/>
                    <a:pt x="104" y="627"/>
                    <a:pt x="104" y="628"/>
                  </a:cubicBezTo>
                  <a:cubicBezTo>
                    <a:pt x="103" y="629"/>
                    <a:pt x="103" y="629"/>
                    <a:pt x="103" y="630"/>
                  </a:cubicBezTo>
                  <a:cubicBezTo>
                    <a:pt x="102" y="632"/>
                    <a:pt x="102" y="633"/>
                    <a:pt x="101" y="634"/>
                  </a:cubicBezTo>
                  <a:cubicBezTo>
                    <a:pt x="101" y="635"/>
                    <a:pt x="100" y="636"/>
                    <a:pt x="100" y="637"/>
                  </a:cubicBezTo>
                  <a:cubicBezTo>
                    <a:pt x="99" y="637"/>
                    <a:pt x="99" y="638"/>
                    <a:pt x="98" y="638"/>
                  </a:cubicBezTo>
                  <a:cubicBezTo>
                    <a:pt x="97" y="638"/>
                    <a:pt x="97" y="638"/>
                    <a:pt x="96" y="637"/>
                  </a:cubicBezTo>
                  <a:cubicBezTo>
                    <a:pt x="95" y="637"/>
                    <a:pt x="94" y="637"/>
                    <a:pt x="93" y="636"/>
                  </a:cubicBezTo>
                  <a:cubicBezTo>
                    <a:pt x="92" y="635"/>
                    <a:pt x="92" y="634"/>
                    <a:pt x="91" y="634"/>
                  </a:cubicBezTo>
                  <a:cubicBezTo>
                    <a:pt x="88" y="634"/>
                    <a:pt x="87" y="635"/>
                    <a:pt x="85" y="635"/>
                  </a:cubicBezTo>
                  <a:cubicBezTo>
                    <a:pt x="84" y="635"/>
                    <a:pt x="83" y="634"/>
                    <a:pt x="83" y="633"/>
                  </a:cubicBezTo>
                  <a:cubicBezTo>
                    <a:pt x="81" y="631"/>
                    <a:pt x="81" y="631"/>
                    <a:pt x="80" y="629"/>
                  </a:cubicBezTo>
                  <a:cubicBezTo>
                    <a:pt x="79" y="626"/>
                    <a:pt x="78" y="625"/>
                    <a:pt x="77" y="622"/>
                  </a:cubicBezTo>
                  <a:cubicBezTo>
                    <a:pt x="76" y="620"/>
                    <a:pt x="76" y="619"/>
                    <a:pt x="75" y="616"/>
                  </a:cubicBezTo>
                  <a:cubicBezTo>
                    <a:pt x="74" y="615"/>
                    <a:pt x="74" y="613"/>
                    <a:pt x="74" y="611"/>
                  </a:cubicBezTo>
                  <a:cubicBezTo>
                    <a:pt x="74" y="610"/>
                    <a:pt x="73" y="610"/>
                    <a:pt x="73" y="609"/>
                  </a:cubicBezTo>
                  <a:cubicBezTo>
                    <a:pt x="73" y="607"/>
                    <a:pt x="74" y="606"/>
                    <a:pt x="74" y="604"/>
                  </a:cubicBezTo>
                  <a:cubicBezTo>
                    <a:pt x="74" y="603"/>
                    <a:pt x="75" y="602"/>
                    <a:pt x="75" y="601"/>
                  </a:cubicBezTo>
                  <a:cubicBezTo>
                    <a:pt x="75" y="598"/>
                    <a:pt x="75" y="598"/>
                    <a:pt x="75" y="598"/>
                  </a:cubicBezTo>
                  <a:cubicBezTo>
                    <a:pt x="75" y="597"/>
                    <a:pt x="76" y="597"/>
                    <a:pt x="76" y="596"/>
                  </a:cubicBezTo>
                  <a:cubicBezTo>
                    <a:pt x="77" y="595"/>
                    <a:pt x="77" y="594"/>
                    <a:pt x="78" y="593"/>
                  </a:cubicBezTo>
                  <a:cubicBezTo>
                    <a:pt x="79" y="591"/>
                    <a:pt x="80" y="589"/>
                    <a:pt x="81" y="587"/>
                  </a:cubicBezTo>
                  <a:cubicBezTo>
                    <a:pt x="82" y="586"/>
                    <a:pt x="82" y="586"/>
                    <a:pt x="83" y="585"/>
                  </a:cubicBezTo>
                  <a:cubicBezTo>
                    <a:pt x="83" y="584"/>
                    <a:pt x="84" y="584"/>
                    <a:pt x="84" y="583"/>
                  </a:cubicBezTo>
                  <a:cubicBezTo>
                    <a:pt x="85" y="582"/>
                    <a:pt x="84" y="581"/>
                    <a:pt x="85" y="580"/>
                  </a:cubicBezTo>
                  <a:cubicBezTo>
                    <a:pt x="85" y="579"/>
                    <a:pt x="85" y="578"/>
                    <a:pt x="85" y="576"/>
                  </a:cubicBezTo>
                  <a:cubicBezTo>
                    <a:pt x="86" y="576"/>
                    <a:pt x="86" y="576"/>
                    <a:pt x="86" y="576"/>
                  </a:cubicBezTo>
                  <a:cubicBezTo>
                    <a:pt x="88" y="577"/>
                    <a:pt x="88" y="577"/>
                    <a:pt x="88" y="577"/>
                  </a:cubicBezTo>
                  <a:cubicBezTo>
                    <a:pt x="89" y="576"/>
                    <a:pt x="90" y="575"/>
                    <a:pt x="90" y="573"/>
                  </a:cubicBezTo>
                  <a:cubicBezTo>
                    <a:pt x="90" y="571"/>
                    <a:pt x="90" y="570"/>
                    <a:pt x="90" y="568"/>
                  </a:cubicBezTo>
                  <a:cubicBezTo>
                    <a:pt x="90" y="567"/>
                    <a:pt x="90" y="567"/>
                    <a:pt x="91" y="566"/>
                  </a:cubicBezTo>
                  <a:cubicBezTo>
                    <a:pt x="91" y="563"/>
                    <a:pt x="91" y="562"/>
                    <a:pt x="91" y="560"/>
                  </a:cubicBezTo>
                  <a:cubicBezTo>
                    <a:pt x="91" y="558"/>
                    <a:pt x="90" y="557"/>
                    <a:pt x="90" y="555"/>
                  </a:cubicBezTo>
                  <a:cubicBezTo>
                    <a:pt x="90" y="554"/>
                    <a:pt x="89" y="553"/>
                    <a:pt x="89" y="551"/>
                  </a:cubicBezTo>
                  <a:cubicBezTo>
                    <a:pt x="89" y="550"/>
                    <a:pt x="89" y="549"/>
                    <a:pt x="89" y="548"/>
                  </a:cubicBezTo>
                  <a:cubicBezTo>
                    <a:pt x="88" y="546"/>
                    <a:pt x="86" y="545"/>
                    <a:pt x="85" y="543"/>
                  </a:cubicBezTo>
                  <a:cubicBezTo>
                    <a:pt x="84" y="542"/>
                    <a:pt x="84" y="541"/>
                    <a:pt x="83" y="540"/>
                  </a:cubicBezTo>
                  <a:cubicBezTo>
                    <a:pt x="83" y="539"/>
                    <a:pt x="82" y="538"/>
                    <a:pt x="81" y="537"/>
                  </a:cubicBezTo>
                  <a:cubicBezTo>
                    <a:pt x="81" y="535"/>
                    <a:pt x="80" y="534"/>
                    <a:pt x="79" y="533"/>
                  </a:cubicBezTo>
                  <a:cubicBezTo>
                    <a:pt x="79" y="532"/>
                    <a:pt x="79" y="531"/>
                    <a:pt x="78" y="531"/>
                  </a:cubicBezTo>
                  <a:cubicBezTo>
                    <a:pt x="77" y="530"/>
                    <a:pt x="76" y="530"/>
                    <a:pt x="75" y="530"/>
                  </a:cubicBezTo>
                  <a:cubicBezTo>
                    <a:pt x="72" y="529"/>
                    <a:pt x="70" y="530"/>
                    <a:pt x="67" y="528"/>
                  </a:cubicBezTo>
                  <a:cubicBezTo>
                    <a:pt x="66" y="527"/>
                    <a:pt x="65" y="526"/>
                    <a:pt x="65" y="525"/>
                  </a:cubicBezTo>
                  <a:cubicBezTo>
                    <a:pt x="64" y="523"/>
                    <a:pt x="64" y="522"/>
                    <a:pt x="63" y="521"/>
                  </a:cubicBezTo>
                  <a:cubicBezTo>
                    <a:pt x="62" y="518"/>
                    <a:pt x="61" y="516"/>
                    <a:pt x="58" y="515"/>
                  </a:cubicBezTo>
                  <a:cubicBezTo>
                    <a:pt x="56" y="514"/>
                    <a:pt x="55" y="514"/>
                    <a:pt x="54" y="513"/>
                  </a:cubicBezTo>
                  <a:cubicBezTo>
                    <a:pt x="52" y="512"/>
                    <a:pt x="51" y="511"/>
                    <a:pt x="51" y="509"/>
                  </a:cubicBezTo>
                  <a:cubicBezTo>
                    <a:pt x="51" y="508"/>
                    <a:pt x="51" y="507"/>
                    <a:pt x="51" y="506"/>
                  </a:cubicBezTo>
                  <a:cubicBezTo>
                    <a:pt x="50" y="504"/>
                    <a:pt x="50" y="503"/>
                    <a:pt x="50" y="501"/>
                  </a:cubicBezTo>
                  <a:cubicBezTo>
                    <a:pt x="50" y="499"/>
                    <a:pt x="51" y="497"/>
                    <a:pt x="52" y="496"/>
                  </a:cubicBezTo>
                  <a:cubicBezTo>
                    <a:pt x="53" y="493"/>
                    <a:pt x="54" y="492"/>
                    <a:pt x="55" y="490"/>
                  </a:cubicBezTo>
                  <a:cubicBezTo>
                    <a:pt x="57" y="488"/>
                    <a:pt x="57" y="486"/>
                    <a:pt x="57" y="484"/>
                  </a:cubicBezTo>
                  <a:cubicBezTo>
                    <a:pt x="58" y="482"/>
                    <a:pt x="58" y="481"/>
                    <a:pt x="58" y="478"/>
                  </a:cubicBezTo>
                  <a:cubicBezTo>
                    <a:pt x="58" y="473"/>
                    <a:pt x="57" y="470"/>
                    <a:pt x="57" y="465"/>
                  </a:cubicBezTo>
                  <a:cubicBezTo>
                    <a:pt x="57" y="463"/>
                    <a:pt x="57" y="463"/>
                    <a:pt x="57" y="463"/>
                  </a:cubicBezTo>
                  <a:cubicBezTo>
                    <a:pt x="57" y="460"/>
                    <a:pt x="57" y="458"/>
                    <a:pt x="57" y="456"/>
                  </a:cubicBezTo>
                  <a:cubicBezTo>
                    <a:pt x="57" y="453"/>
                    <a:pt x="59" y="451"/>
                    <a:pt x="59" y="448"/>
                  </a:cubicBezTo>
                  <a:cubicBezTo>
                    <a:pt x="60" y="447"/>
                    <a:pt x="62" y="446"/>
                    <a:pt x="63" y="445"/>
                  </a:cubicBezTo>
                  <a:cubicBezTo>
                    <a:pt x="64" y="445"/>
                    <a:pt x="64" y="444"/>
                    <a:pt x="65" y="444"/>
                  </a:cubicBezTo>
                  <a:cubicBezTo>
                    <a:pt x="66" y="444"/>
                    <a:pt x="67" y="444"/>
                    <a:pt x="68" y="444"/>
                  </a:cubicBezTo>
                  <a:cubicBezTo>
                    <a:pt x="69" y="444"/>
                    <a:pt x="70" y="443"/>
                    <a:pt x="70" y="443"/>
                  </a:cubicBezTo>
                  <a:cubicBezTo>
                    <a:pt x="73" y="443"/>
                    <a:pt x="74" y="443"/>
                    <a:pt x="76" y="443"/>
                  </a:cubicBezTo>
                  <a:cubicBezTo>
                    <a:pt x="77" y="443"/>
                    <a:pt x="78" y="443"/>
                    <a:pt x="79" y="443"/>
                  </a:cubicBezTo>
                  <a:cubicBezTo>
                    <a:pt x="80" y="442"/>
                    <a:pt x="81" y="442"/>
                    <a:pt x="82" y="442"/>
                  </a:cubicBezTo>
                  <a:cubicBezTo>
                    <a:pt x="82" y="441"/>
                    <a:pt x="82" y="440"/>
                    <a:pt x="82" y="439"/>
                  </a:cubicBezTo>
                  <a:cubicBezTo>
                    <a:pt x="82" y="439"/>
                    <a:pt x="83" y="438"/>
                    <a:pt x="83" y="438"/>
                  </a:cubicBezTo>
                  <a:cubicBezTo>
                    <a:pt x="84" y="437"/>
                    <a:pt x="84" y="437"/>
                    <a:pt x="85" y="436"/>
                  </a:cubicBezTo>
                  <a:cubicBezTo>
                    <a:pt x="87" y="436"/>
                    <a:pt x="87" y="435"/>
                    <a:pt x="89" y="435"/>
                  </a:cubicBezTo>
                  <a:cubicBezTo>
                    <a:pt x="90" y="434"/>
                    <a:pt x="90" y="434"/>
                    <a:pt x="91" y="434"/>
                  </a:cubicBezTo>
                  <a:cubicBezTo>
                    <a:pt x="92" y="433"/>
                    <a:pt x="92" y="433"/>
                    <a:pt x="92" y="432"/>
                  </a:cubicBezTo>
                  <a:cubicBezTo>
                    <a:pt x="92" y="430"/>
                    <a:pt x="92" y="429"/>
                    <a:pt x="93" y="428"/>
                  </a:cubicBezTo>
                  <a:cubicBezTo>
                    <a:pt x="95" y="427"/>
                    <a:pt x="95" y="425"/>
                    <a:pt x="96" y="423"/>
                  </a:cubicBezTo>
                  <a:cubicBezTo>
                    <a:pt x="96" y="423"/>
                    <a:pt x="96" y="423"/>
                    <a:pt x="96" y="423"/>
                  </a:cubicBezTo>
                  <a:cubicBezTo>
                    <a:pt x="97" y="423"/>
                    <a:pt x="96" y="424"/>
                    <a:pt x="97" y="424"/>
                  </a:cubicBezTo>
                  <a:cubicBezTo>
                    <a:pt x="97" y="425"/>
                    <a:pt x="98" y="424"/>
                    <a:pt x="99" y="425"/>
                  </a:cubicBezTo>
                  <a:cubicBezTo>
                    <a:pt x="99" y="425"/>
                    <a:pt x="99" y="425"/>
                    <a:pt x="99" y="425"/>
                  </a:cubicBezTo>
                  <a:cubicBezTo>
                    <a:pt x="100" y="426"/>
                    <a:pt x="101" y="426"/>
                    <a:pt x="101" y="428"/>
                  </a:cubicBezTo>
                  <a:cubicBezTo>
                    <a:pt x="102" y="429"/>
                    <a:pt x="102" y="430"/>
                    <a:pt x="102" y="431"/>
                  </a:cubicBezTo>
                  <a:cubicBezTo>
                    <a:pt x="103" y="431"/>
                    <a:pt x="104" y="431"/>
                    <a:pt x="105" y="430"/>
                  </a:cubicBezTo>
                  <a:cubicBezTo>
                    <a:pt x="106" y="430"/>
                    <a:pt x="107" y="430"/>
                    <a:pt x="109" y="430"/>
                  </a:cubicBezTo>
                  <a:cubicBezTo>
                    <a:pt x="109" y="428"/>
                    <a:pt x="109" y="427"/>
                    <a:pt x="109" y="426"/>
                  </a:cubicBezTo>
                  <a:cubicBezTo>
                    <a:pt x="109" y="425"/>
                    <a:pt x="110" y="425"/>
                    <a:pt x="110" y="425"/>
                  </a:cubicBezTo>
                  <a:cubicBezTo>
                    <a:pt x="110" y="424"/>
                    <a:pt x="109" y="424"/>
                    <a:pt x="109" y="423"/>
                  </a:cubicBezTo>
                  <a:cubicBezTo>
                    <a:pt x="109" y="422"/>
                    <a:pt x="109" y="422"/>
                    <a:pt x="110" y="421"/>
                  </a:cubicBezTo>
                  <a:cubicBezTo>
                    <a:pt x="110" y="421"/>
                    <a:pt x="111" y="421"/>
                    <a:pt x="111" y="420"/>
                  </a:cubicBezTo>
                  <a:cubicBezTo>
                    <a:pt x="113" y="419"/>
                    <a:pt x="113" y="417"/>
                    <a:pt x="114" y="416"/>
                  </a:cubicBezTo>
                  <a:cubicBezTo>
                    <a:pt x="115" y="414"/>
                    <a:pt x="116" y="413"/>
                    <a:pt x="117" y="412"/>
                  </a:cubicBezTo>
                  <a:cubicBezTo>
                    <a:pt x="118" y="410"/>
                    <a:pt x="119" y="409"/>
                    <a:pt x="119" y="407"/>
                  </a:cubicBezTo>
                  <a:cubicBezTo>
                    <a:pt x="120" y="407"/>
                    <a:pt x="120" y="406"/>
                    <a:pt x="120" y="406"/>
                  </a:cubicBezTo>
                  <a:cubicBezTo>
                    <a:pt x="120" y="406"/>
                    <a:pt x="120" y="406"/>
                    <a:pt x="120" y="405"/>
                  </a:cubicBezTo>
                  <a:cubicBezTo>
                    <a:pt x="122" y="404"/>
                    <a:pt x="123" y="404"/>
                    <a:pt x="125" y="403"/>
                  </a:cubicBezTo>
                  <a:cubicBezTo>
                    <a:pt x="126" y="402"/>
                    <a:pt x="126" y="402"/>
                    <a:pt x="127" y="402"/>
                  </a:cubicBezTo>
                  <a:cubicBezTo>
                    <a:pt x="129" y="401"/>
                    <a:pt x="130" y="400"/>
                    <a:pt x="131" y="398"/>
                  </a:cubicBezTo>
                  <a:cubicBezTo>
                    <a:pt x="132" y="397"/>
                    <a:pt x="133" y="396"/>
                    <a:pt x="134" y="395"/>
                  </a:cubicBezTo>
                  <a:cubicBezTo>
                    <a:pt x="134" y="395"/>
                    <a:pt x="135" y="394"/>
                    <a:pt x="135" y="394"/>
                  </a:cubicBezTo>
                  <a:cubicBezTo>
                    <a:pt x="135" y="392"/>
                    <a:pt x="133" y="391"/>
                    <a:pt x="132" y="390"/>
                  </a:cubicBezTo>
                  <a:cubicBezTo>
                    <a:pt x="132" y="388"/>
                    <a:pt x="131" y="387"/>
                    <a:pt x="130" y="385"/>
                  </a:cubicBezTo>
                  <a:cubicBezTo>
                    <a:pt x="130" y="384"/>
                    <a:pt x="129" y="384"/>
                    <a:pt x="128" y="383"/>
                  </a:cubicBezTo>
                  <a:cubicBezTo>
                    <a:pt x="127" y="383"/>
                    <a:pt x="128" y="382"/>
                    <a:pt x="127" y="381"/>
                  </a:cubicBezTo>
                  <a:cubicBezTo>
                    <a:pt x="127" y="380"/>
                    <a:pt x="126" y="379"/>
                    <a:pt x="125" y="377"/>
                  </a:cubicBezTo>
                  <a:cubicBezTo>
                    <a:pt x="123" y="374"/>
                    <a:pt x="122" y="373"/>
                    <a:pt x="120" y="371"/>
                  </a:cubicBezTo>
                  <a:cubicBezTo>
                    <a:pt x="119" y="370"/>
                    <a:pt x="119" y="370"/>
                    <a:pt x="118" y="369"/>
                  </a:cubicBezTo>
                  <a:cubicBezTo>
                    <a:pt x="117" y="368"/>
                    <a:pt x="115" y="367"/>
                    <a:pt x="115" y="366"/>
                  </a:cubicBezTo>
                  <a:cubicBezTo>
                    <a:pt x="114" y="365"/>
                    <a:pt x="114" y="365"/>
                    <a:pt x="114" y="364"/>
                  </a:cubicBezTo>
                  <a:cubicBezTo>
                    <a:pt x="113" y="363"/>
                    <a:pt x="113" y="362"/>
                    <a:pt x="112" y="360"/>
                  </a:cubicBezTo>
                  <a:cubicBezTo>
                    <a:pt x="115" y="350"/>
                    <a:pt x="115" y="350"/>
                    <a:pt x="115" y="350"/>
                  </a:cubicBezTo>
                  <a:cubicBezTo>
                    <a:pt x="115" y="346"/>
                    <a:pt x="115" y="346"/>
                    <a:pt x="115" y="346"/>
                  </a:cubicBezTo>
                  <a:cubicBezTo>
                    <a:pt x="115" y="345"/>
                    <a:pt x="115" y="345"/>
                    <a:pt x="115" y="345"/>
                  </a:cubicBezTo>
                  <a:cubicBezTo>
                    <a:pt x="115" y="345"/>
                    <a:pt x="115" y="345"/>
                    <a:pt x="115" y="345"/>
                  </a:cubicBezTo>
                  <a:cubicBezTo>
                    <a:pt x="118" y="345"/>
                    <a:pt x="118" y="345"/>
                    <a:pt x="118" y="345"/>
                  </a:cubicBezTo>
                  <a:cubicBezTo>
                    <a:pt x="119" y="345"/>
                    <a:pt x="119" y="345"/>
                    <a:pt x="119" y="345"/>
                  </a:cubicBezTo>
                  <a:cubicBezTo>
                    <a:pt x="120" y="345"/>
                    <a:pt x="121" y="344"/>
                    <a:pt x="122" y="344"/>
                  </a:cubicBezTo>
                  <a:cubicBezTo>
                    <a:pt x="124" y="344"/>
                    <a:pt x="126" y="344"/>
                    <a:pt x="127" y="343"/>
                  </a:cubicBezTo>
                  <a:cubicBezTo>
                    <a:pt x="127" y="341"/>
                    <a:pt x="128" y="340"/>
                    <a:pt x="129" y="338"/>
                  </a:cubicBezTo>
                  <a:cubicBezTo>
                    <a:pt x="129" y="338"/>
                    <a:pt x="130" y="338"/>
                    <a:pt x="130" y="339"/>
                  </a:cubicBezTo>
                  <a:cubicBezTo>
                    <a:pt x="132" y="339"/>
                    <a:pt x="132" y="340"/>
                    <a:pt x="133" y="341"/>
                  </a:cubicBezTo>
                  <a:cubicBezTo>
                    <a:pt x="135" y="342"/>
                    <a:pt x="136" y="342"/>
                    <a:pt x="137" y="343"/>
                  </a:cubicBezTo>
                  <a:cubicBezTo>
                    <a:pt x="138" y="344"/>
                    <a:pt x="138" y="344"/>
                    <a:pt x="138" y="345"/>
                  </a:cubicBezTo>
                  <a:cubicBezTo>
                    <a:pt x="139" y="347"/>
                    <a:pt x="140" y="349"/>
                    <a:pt x="142" y="350"/>
                  </a:cubicBezTo>
                  <a:cubicBezTo>
                    <a:pt x="144" y="350"/>
                    <a:pt x="145" y="350"/>
                    <a:pt x="146" y="351"/>
                  </a:cubicBezTo>
                  <a:cubicBezTo>
                    <a:pt x="147" y="351"/>
                    <a:pt x="147" y="351"/>
                    <a:pt x="147" y="352"/>
                  </a:cubicBezTo>
                  <a:cubicBezTo>
                    <a:pt x="147" y="352"/>
                    <a:pt x="147" y="352"/>
                    <a:pt x="147" y="352"/>
                  </a:cubicBezTo>
                  <a:cubicBezTo>
                    <a:pt x="147" y="353"/>
                    <a:pt x="146" y="353"/>
                    <a:pt x="146" y="354"/>
                  </a:cubicBezTo>
                  <a:cubicBezTo>
                    <a:pt x="146" y="354"/>
                    <a:pt x="147" y="355"/>
                    <a:pt x="147" y="355"/>
                  </a:cubicBezTo>
                  <a:cubicBezTo>
                    <a:pt x="148" y="356"/>
                    <a:pt x="149" y="356"/>
                    <a:pt x="150" y="356"/>
                  </a:cubicBezTo>
                  <a:cubicBezTo>
                    <a:pt x="152" y="356"/>
                    <a:pt x="153" y="356"/>
                    <a:pt x="154" y="357"/>
                  </a:cubicBezTo>
                  <a:cubicBezTo>
                    <a:pt x="156" y="358"/>
                    <a:pt x="157" y="359"/>
                    <a:pt x="159" y="360"/>
                  </a:cubicBezTo>
                  <a:cubicBezTo>
                    <a:pt x="160" y="360"/>
                    <a:pt x="160" y="360"/>
                    <a:pt x="161" y="360"/>
                  </a:cubicBezTo>
                  <a:cubicBezTo>
                    <a:pt x="162" y="361"/>
                    <a:pt x="162" y="361"/>
                    <a:pt x="162" y="362"/>
                  </a:cubicBezTo>
                  <a:cubicBezTo>
                    <a:pt x="162" y="365"/>
                    <a:pt x="162" y="365"/>
                    <a:pt x="162" y="365"/>
                  </a:cubicBezTo>
                  <a:cubicBezTo>
                    <a:pt x="164" y="365"/>
                    <a:pt x="164" y="365"/>
                    <a:pt x="164" y="365"/>
                  </a:cubicBezTo>
                  <a:cubicBezTo>
                    <a:pt x="166" y="365"/>
                    <a:pt x="167" y="364"/>
                    <a:pt x="170" y="364"/>
                  </a:cubicBezTo>
                  <a:cubicBezTo>
                    <a:pt x="172" y="363"/>
                    <a:pt x="173" y="363"/>
                    <a:pt x="175" y="363"/>
                  </a:cubicBezTo>
                  <a:cubicBezTo>
                    <a:pt x="178" y="363"/>
                    <a:pt x="179" y="362"/>
                    <a:pt x="182" y="361"/>
                  </a:cubicBezTo>
                  <a:cubicBezTo>
                    <a:pt x="183" y="360"/>
                    <a:pt x="183" y="360"/>
                    <a:pt x="185" y="360"/>
                  </a:cubicBezTo>
                  <a:cubicBezTo>
                    <a:pt x="185" y="359"/>
                    <a:pt x="186" y="359"/>
                    <a:pt x="186" y="359"/>
                  </a:cubicBezTo>
                  <a:cubicBezTo>
                    <a:pt x="188" y="359"/>
                    <a:pt x="189" y="360"/>
                    <a:pt x="189" y="361"/>
                  </a:cubicBezTo>
                  <a:cubicBezTo>
                    <a:pt x="189" y="362"/>
                    <a:pt x="189" y="362"/>
                    <a:pt x="189" y="363"/>
                  </a:cubicBezTo>
                  <a:cubicBezTo>
                    <a:pt x="189" y="363"/>
                    <a:pt x="189" y="364"/>
                    <a:pt x="189" y="364"/>
                  </a:cubicBezTo>
                  <a:cubicBezTo>
                    <a:pt x="190" y="365"/>
                    <a:pt x="191" y="366"/>
                    <a:pt x="192" y="367"/>
                  </a:cubicBezTo>
                  <a:cubicBezTo>
                    <a:pt x="194" y="368"/>
                    <a:pt x="195" y="369"/>
                    <a:pt x="197" y="370"/>
                  </a:cubicBezTo>
                  <a:cubicBezTo>
                    <a:pt x="199" y="371"/>
                    <a:pt x="200" y="371"/>
                    <a:pt x="202" y="372"/>
                  </a:cubicBezTo>
                  <a:cubicBezTo>
                    <a:pt x="204" y="372"/>
                    <a:pt x="204" y="373"/>
                    <a:pt x="206" y="373"/>
                  </a:cubicBezTo>
                  <a:cubicBezTo>
                    <a:pt x="208" y="373"/>
                    <a:pt x="209" y="372"/>
                    <a:pt x="212" y="372"/>
                  </a:cubicBezTo>
                  <a:cubicBezTo>
                    <a:pt x="213" y="371"/>
                    <a:pt x="213" y="371"/>
                    <a:pt x="214" y="371"/>
                  </a:cubicBezTo>
                  <a:cubicBezTo>
                    <a:pt x="215" y="370"/>
                    <a:pt x="215" y="369"/>
                    <a:pt x="216" y="369"/>
                  </a:cubicBezTo>
                  <a:cubicBezTo>
                    <a:pt x="217" y="368"/>
                    <a:pt x="217" y="368"/>
                    <a:pt x="218" y="367"/>
                  </a:cubicBezTo>
                  <a:cubicBezTo>
                    <a:pt x="219" y="367"/>
                    <a:pt x="219" y="366"/>
                    <a:pt x="220" y="366"/>
                  </a:cubicBezTo>
                  <a:cubicBezTo>
                    <a:pt x="220" y="365"/>
                    <a:pt x="221" y="365"/>
                    <a:pt x="221" y="364"/>
                  </a:cubicBezTo>
                  <a:cubicBezTo>
                    <a:pt x="222" y="364"/>
                    <a:pt x="223" y="363"/>
                    <a:pt x="224" y="362"/>
                  </a:cubicBezTo>
                  <a:cubicBezTo>
                    <a:pt x="227" y="358"/>
                    <a:pt x="228" y="356"/>
                    <a:pt x="231" y="352"/>
                  </a:cubicBezTo>
                  <a:cubicBezTo>
                    <a:pt x="231" y="352"/>
                    <a:pt x="232" y="351"/>
                    <a:pt x="232" y="350"/>
                  </a:cubicBezTo>
                  <a:cubicBezTo>
                    <a:pt x="233" y="350"/>
                    <a:pt x="234" y="349"/>
                    <a:pt x="234" y="348"/>
                  </a:cubicBezTo>
                  <a:cubicBezTo>
                    <a:pt x="235" y="346"/>
                    <a:pt x="235" y="345"/>
                    <a:pt x="235" y="344"/>
                  </a:cubicBezTo>
                  <a:cubicBezTo>
                    <a:pt x="236" y="343"/>
                    <a:pt x="236" y="343"/>
                    <a:pt x="236" y="342"/>
                  </a:cubicBezTo>
                  <a:cubicBezTo>
                    <a:pt x="236" y="337"/>
                    <a:pt x="236" y="337"/>
                    <a:pt x="236" y="337"/>
                  </a:cubicBezTo>
                  <a:cubicBezTo>
                    <a:pt x="236" y="336"/>
                    <a:pt x="236" y="336"/>
                    <a:pt x="236" y="335"/>
                  </a:cubicBezTo>
                  <a:cubicBezTo>
                    <a:pt x="236" y="331"/>
                    <a:pt x="235" y="329"/>
                    <a:pt x="234" y="326"/>
                  </a:cubicBezTo>
                  <a:cubicBezTo>
                    <a:pt x="234" y="325"/>
                    <a:pt x="234" y="325"/>
                    <a:pt x="233" y="325"/>
                  </a:cubicBezTo>
                  <a:cubicBezTo>
                    <a:pt x="233" y="323"/>
                    <a:pt x="232" y="322"/>
                    <a:pt x="231" y="320"/>
                  </a:cubicBezTo>
                  <a:cubicBezTo>
                    <a:pt x="231" y="320"/>
                    <a:pt x="230" y="319"/>
                    <a:pt x="230" y="318"/>
                  </a:cubicBezTo>
                  <a:cubicBezTo>
                    <a:pt x="229" y="318"/>
                    <a:pt x="229" y="317"/>
                    <a:pt x="229" y="316"/>
                  </a:cubicBezTo>
                  <a:cubicBezTo>
                    <a:pt x="228" y="315"/>
                    <a:pt x="228" y="315"/>
                    <a:pt x="228" y="314"/>
                  </a:cubicBezTo>
                  <a:cubicBezTo>
                    <a:pt x="228" y="313"/>
                    <a:pt x="229" y="312"/>
                    <a:pt x="229" y="311"/>
                  </a:cubicBezTo>
                  <a:cubicBezTo>
                    <a:pt x="229" y="310"/>
                    <a:pt x="229" y="309"/>
                    <a:pt x="230" y="308"/>
                  </a:cubicBezTo>
                  <a:cubicBezTo>
                    <a:pt x="230" y="307"/>
                    <a:pt x="231" y="307"/>
                    <a:pt x="231" y="305"/>
                  </a:cubicBezTo>
                  <a:cubicBezTo>
                    <a:pt x="231" y="304"/>
                    <a:pt x="231" y="303"/>
                    <a:pt x="230" y="302"/>
                  </a:cubicBezTo>
                  <a:cubicBezTo>
                    <a:pt x="230" y="301"/>
                    <a:pt x="229" y="300"/>
                    <a:pt x="228" y="298"/>
                  </a:cubicBezTo>
                  <a:cubicBezTo>
                    <a:pt x="228" y="297"/>
                    <a:pt x="228" y="297"/>
                    <a:pt x="227" y="296"/>
                  </a:cubicBezTo>
                  <a:cubicBezTo>
                    <a:pt x="227" y="294"/>
                    <a:pt x="227" y="293"/>
                    <a:pt x="226" y="291"/>
                  </a:cubicBezTo>
                  <a:cubicBezTo>
                    <a:pt x="226" y="289"/>
                    <a:pt x="225" y="288"/>
                    <a:pt x="225" y="286"/>
                  </a:cubicBezTo>
                  <a:cubicBezTo>
                    <a:pt x="225" y="286"/>
                    <a:pt x="224" y="286"/>
                    <a:pt x="224" y="285"/>
                  </a:cubicBezTo>
                  <a:cubicBezTo>
                    <a:pt x="224" y="284"/>
                    <a:pt x="224" y="283"/>
                    <a:pt x="225" y="282"/>
                  </a:cubicBezTo>
                  <a:cubicBezTo>
                    <a:pt x="225" y="281"/>
                    <a:pt x="225" y="280"/>
                    <a:pt x="225" y="280"/>
                  </a:cubicBezTo>
                  <a:cubicBezTo>
                    <a:pt x="226" y="279"/>
                    <a:pt x="226" y="279"/>
                    <a:pt x="226" y="279"/>
                  </a:cubicBezTo>
                  <a:cubicBezTo>
                    <a:pt x="227" y="278"/>
                    <a:pt x="228" y="277"/>
                    <a:pt x="229" y="276"/>
                  </a:cubicBezTo>
                  <a:cubicBezTo>
                    <a:pt x="230" y="275"/>
                    <a:pt x="230" y="274"/>
                    <a:pt x="230" y="274"/>
                  </a:cubicBezTo>
                  <a:cubicBezTo>
                    <a:pt x="230" y="273"/>
                    <a:pt x="230" y="273"/>
                    <a:pt x="230" y="272"/>
                  </a:cubicBezTo>
                  <a:cubicBezTo>
                    <a:pt x="230" y="272"/>
                    <a:pt x="231" y="271"/>
                    <a:pt x="231" y="271"/>
                  </a:cubicBezTo>
                  <a:cubicBezTo>
                    <a:pt x="232" y="270"/>
                    <a:pt x="233" y="270"/>
                    <a:pt x="234" y="269"/>
                  </a:cubicBezTo>
                  <a:cubicBezTo>
                    <a:pt x="235" y="268"/>
                    <a:pt x="237" y="268"/>
                    <a:pt x="238" y="267"/>
                  </a:cubicBezTo>
                  <a:cubicBezTo>
                    <a:pt x="240" y="267"/>
                    <a:pt x="241" y="267"/>
                    <a:pt x="243" y="266"/>
                  </a:cubicBezTo>
                  <a:cubicBezTo>
                    <a:pt x="243" y="266"/>
                    <a:pt x="244" y="266"/>
                    <a:pt x="244" y="265"/>
                  </a:cubicBezTo>
                  <a:cubicBezTo>
                    <a:pt x="245" y="264"/>
                    <a:pt x="245" y="263"/>
                    <a:pt x="246" y="263"/>
                  </a:cubicBezTo>
                  <a:cubicBezTo>
                    <a:pt x="247" y="263"/>
                    <a:pt x="248" y="264"/>
                    <a:pt x="249" y="264"/>
                  </a:cubicBezTo>
                  <a:cubicBezTo>
                    <a:pt x="249" y="264"/>
                    <a:pt x="250" y="263"/>
                    <a:pt x="250" y="263"/>
                  </a:cubicBezTo>
                  <a:cubicBezTo>
                    <a:pt x="252" y="261"/>
                    <a:pt x="253" y="261"/>
                    <a:pt x="254" y="260"/>
                  </a:cubicBezTo>
                  <a:cubicBezTo>
                    <a:pt x="256" y="258"/>
                    <a:pt x="257" y="256"/>
                    <a:pt x="258" y="253"/>
                  </a:cubicBezTo>
                  <a:cubicBezTo>
                    <a:pt x="259" y="250"/>
                    <a:pt x="259" y="249"/>
                    <a:pt x="260" y="246"/>
                  </a:cubicBezTo>
                  <a:cubicBezTo>
                    <a:pt x="261" y="244"/>
                    <a:pt x="261" y="243"/>
                    <a:pt x="261" y="242"/>
                  </a:cubicBezTo>
                  <a:cubicBezTo>
                    <a:pt x="261" y="237"/>
                    <a:pt x="261" y="234"/>
                    <a:pt x="261" y="229"/>
                  </a:cubicBezTo>
                  <a:cubicBezTo>
                    <a:pt x="261" y="225"/>
                    <a:pt x="261" y="223"/>
                    <a:pt x="261" y="219"/>
                  </a:cubicBezTo>
                  <a:cubicBezTo>
                    <a:pt x="261" y="215"/>
                    <a:pt x="262" y="213"/>
                    <a:pt x="262" y="209"/>
                  </a:cubicBezTo>
                  <a:cubicBezTo>
                    <a:pt x="262" y="205"/>
                    <a:pt x="262" y="203"/>
                    <a:pt x="261" y="199"/>
                  </a:cubicBezTo>
                  <a:cubicBezTo>
                    <a:pt x="261" y="198"/>
                    <a:pt x="260" y="197"/>
                    <a:pt x="260" y="195"/>
                  </a:cubicBezTo>
                  <a:cubicBezTo>
                    <a:pt x="260" y="195"/>
                    <a:pt x="260" y="194"/>
                    <a:pt x="260" y="193"/>
                  </a:cubicBezTo>
                  <a:cubicBezTo>
                    <a:pt x="260" y="193"/>
                    <a:pt x="260" y="192"/>
                    <a:pt x="260" y="192"/>
                  </a:cubicBezTo>
                  <a:cubicBezTo>
                    <a:pt x="260" y="191"/>
                    <a:pt x="260" y="191"/>
                    <a:pt x="260" y="191"/>
                  </a:cubicBezTo>
                  <a:cubicBezTo>
                    <a:pt x="261" y="191"/>
                    <a:pt x="262" y="191"/>
                    <a:pt x="262" y="190"/>
                  </a:cubicBezTo>
                  <a:cubicBezTo>
                    <a:pt x="263" y="190"/>
                    <a:pt x="264" y="189"/>
                    <a:pt x="265" y="187"/>
                  </a:cubicBezTo>
                  <a:cubicBezTo>
                    <a:pt x="266" y="185"/>
                    <a:pt x="266" y="184"/>
                    <a:pt x="267" y="181"/>
                  </a:cubicBezTo>
                  <a:cubicBezTo>
                    <a:pt x="268" y="180"/>
                    <a:pt x="268" y="179"/>
                    <a:pt x="269" y="178"/>
                  </a:cubicBezTo>
                  <a:cubicBezTo>
                    <a:pt x="269" y="177"/>
                    <a:pt x="270" y="176"/>
                    <a:pt x="270" y="176"/>
                  </a:cubicBezTo>
                  <a:cubicBezTo>
                    <a:pt x="271" y="173"/>
                    <a:pt x="272" y="172"/>
                    <a:pt x="272" y="170"/>
                  </a:cubicBezTo>
                  <a:cubicBezTo>
                    <a:pt x="272" y="168"/>
                    <a:pt x="272" y="166"/>
                    <a:pt x="273" y="164"/>
                  </a:cubicBezTo>
                  <a:cubicBezTo>
                    <a:pt x="273" y="162"/>
                    <a:pt x="274" y="160"/>
                    <a:pt x="274" y="158"/>
                  </a:cubicBezTo>
                  <a:cubicBezTo>
                    <a:pt x="274" y="156"/>
                    <a:pt x="274" y="156"/>
                    <a:pt x="274" y="155"/>
                  </a:cubicBezTo>
                  <a:cubicBezTo>
                    <a:pt x="274" y="153"/>
                    <a:pt x="275" y="153"/>
                    <a:pt x="275" y="151"/>
                  </a:cubicBezTo>
                  <a:cubicBezTo>
                    <a:pt x="276" y="149"/>
                    <a:pt x="276" y="148"/>
                    <a:pt x="276" y="146"/>
                  </a:cubicBezTo>
                  <a:cubicBezTo>
                    <a:pt x="276" y="135"/>
                    <a:pt x="274" y="128"/>
                    <a:pt x="273" y="117"/>
                  </a:cubicBezTo>
                  <a:cubicBezTo>
                    <a:pt x="272" y="114"/>
                    <a:pt x="272" y="112"/>
                    <a:pt x="271" y="109"/>
                  </a:cubicBezTo>
                  <a:cubicBezTo>
                    <a:pt x="271" y="108"/>
                    <a:pt x="271" y="108"/>
                    <a:pt x="271" y="107"/>
                  </a:cubicBezTo>
                  <a:cubicBezTo>
                    <a:pt x="271" y="106"/>
                    <a:pt x="271" y="105"/>
                    <a:pt x="270" y="103"/>
                  </a:cubicBezTo>
                  <a:cubicBezTo>
                    <a:pt x="270" y="103"/>
                    <a:pt x="270" y="102"/>
                    <a:pt x="269" y="102"/>
                  </a:cubicBezTo>
                  <a:cubicBezTo>
                    <a:pt x="268" y="99"/>
                    <a:pt x="268" y="97"/>
                    <a:pt x="268" y="95"/>
                  </a:cubicBezTo>
                  <a:cubicBezTo>
                    <a:pt x="267" y="93"/>
                    <a:pt x="267" y="92"/>
                    <a:pt x="266" y="90"/>
                  </a:cubicBezTo>
                  <a:cubicBezTo>
                    <a:pt x="266" y="87"/>
                    <a:pt x="265" y="86"/>
                    <a:pt x="265" y="83"/>
                  </a:cubicBezTo>
                  <a:cubicBezTo>
                    <a:pt x="264" y="81"/>
                    <a:pt x="264" y="80"/>
                    <a:pt x="263" y="78"/>
                  </a:cubicBezTo>
                  <a:cubicBezTo>
                    <a:pt x="263" y="77"/>
                    <a:pt x="262" y="77"/>
                    <a:pt x="262" y="76"/>
                  </a:cubicBezTo>
                  <a:cubicBezTo>
                    <a:pt x="261" y="73"/>
                    <a:pt x="259" y="71"/>
                    <a:pt x="258" y="67"/>
                  </a:cubicBezTo>
                  <a:cubicBezTo>
                    <a:pt x="256" y="64"/>
                    <a:pt x="256" y="62"/>
                    <a:pt x="254" y="59"/>
                  </a:cubicBezTo>
                  <a:cubicBezTo>
                    <a:pt x="254" y="58"/>
                    <a:pt x="254" y="57"/>
                    <a:pt x="253" y="56"/>
                  </a:cubicBezTo>
                  <a:cubicBezTo>
                    <a:pt x="252" y="54"/>
                    <a:pt x="251" y="53"/>
                    <a:pt x="251" y="50"/>
                  </a:cubicBezTo>
                  <a:cubicBezTo>
                    <a:pt x="252" y="49"/>
                    <a:pt x="252" y="47"/>
                    <a:pt x="252" y="46"/>
                  </a:cubicBezTo>
                  <a:cubicBezTo>
                    <a:pt x="253" y="45"/>
                    <a:pt x="253" y="44"/>
                    <a:pt x="254" y="43"/>
                  </a:cubicBezTo>
                  <a:cubicBezTo>
                    <a:pt x="254" y="43"/>
                    <a:pt x="254" y="43"/>
                    <a:pt x="255" y="42"/>
                  </a:cubicBezTo>
                  <a:cubicBezTo>
                    <a:pt x="255" y="41"/>
                    <a:pt x="256" y="41"/>
                    <a:pt x="256" y="40"/>
                  </a:cubicBezTo>
                  <a:cubicBezTo>
                    <a:pt x="257" y="39"/>
                    <a:pt x="257" y="39"/>
                    <a:pt x="257" y="38"/>
                  </a:cubicBezTo>
                  <a:cubicBezTo>
                    <a:pt x="257" y="37"/>
                    <a:pt x="256" y="36"/>
                    <a:pt x="256" y="35"/>
                  </a:cubicBezTo>
                  <a:cubicBezTo>
                    <a:pt x="256" y="34"/>
                    <a:pt x="257" y="34"/>
                    <a:pt x="258" y="33"/>
                  </a:cubicBezTo>
                  <a:cubicBezTo>
                    <a:pt x="259" y="32"/>
                    <a:pt x="260" y="31"/>
                    <a:pt x="260" y="30"/>
                  </a:cubicBezTo>
                  <a:cubicBezTo>
                    <a:pt x="261" y="29"/>
                    <a:pt x="262" y="27"/>
                    <a:pt x="262" y="26"/>
                  </a:cubicBezTo>
                  <a:cubicBezTo>
                    <a:pt x="262" y="24"/>
                    <a:pt x="261" y="24"/>
                    <a:pt x="261" y="23"/>
                  </a:cubicBezTo>
                  <a:cubicBezTo>
                    <a:pt x="260" y="22"/>
                    <a:pt x="260" y="21"/>
                    <a:pt x="260" y="20"/>
                  </a:cubicBezTo>
                  <a:cubicBezTo>
                    <a:pt x="260" y="18"/>
                    <a:pt x="260" y="17"/>
                    <a:pt x="260" y="16"/>
                  </a:cubicBezTo>
                  <a:cubicBezTo>
                    <a:pt x="260" y="12"/>
                    <a:pt x="260" y="12"/>
                    <a:pt x="260" y="12"/>
                  </a:cubicBezTo>
                  <a:cubicBezTo>
                    <a:pt x="260" y="12"/>
                    <a:pt x="261" y="13"/>
                    <a:pt x="261" y="13"/>
                  </a:cubicBezTo>
                  <a:cubicBezTo>
                    <a:pt x="261" y="13"/>
                    <a:pt x="262" y="13"/>
                    <a:pt x="262" y="13"/>
                  </a:cubicBezTo>
                  <a:cubicBezTo>
                    <a:pt x="263" y="14"/>
                    <a:pt x="263" y="15"/>
                    <a:pt x="264" y="16"/>
                  </a:cubicBezTo>
                  <a:cubicBezTo>
                    <a:pt x="265" y="18"/>
                    <a:pt x="266" y="19"/>
                    <a:pt x="268" y="19"/>
                  </a:cubicBezTo>
                  <a:cubicBezTo>
                    <a:pt x="270" y="19"/>
                    <a:pt x="270" y="18"/>
                    <a:pt x="271" y="17"/>
                  </a:cubicBezTo>
                  <a:cubicBezTo>
                    <a:pt x="272" y="17"/>
                    <a:pt x="272" y="17"/>
                    <a:pt x="272" y="17"/>
                  </a:cubicBezTo>
                  <a:cubicBezTo>
                    <a:pt x="273" y="17"/>
                    <a:pt x="273" y="18"/>
                    <a:pt x="273" y="18"/>
                  </a:cubicBezTo>
                  <a:cubicBezTo>
                    <a:pt x="274" y="18"/>
                    <a:pt x="275" y="18"/>
                    <a:pt x="276" y="18"/>
                  </a:cubicBezTo>
                  <a:cubicBezTo>
                    <a:pt x="277" y="18"/>
                    <a:pt x="278" y="17"/>
                    <a:pt x="279" y="17"/>
                  </a:cubicBezTo>
                  <a:cubicBezTo>
                    <a:pt x="281" y="16"/>
                    <a:pt x="281" y="16"/>
                    <a:pt x="282" y="15"/>
                  </a:cubicBezTo>
                  <a:cubicBezTo>
                    <a:pt x="285" y="13"/>
                    <a:pt x="285" y="11"/>
                    <a:pt x="286" y="8"/>
                  </a:cubicBezTo>
                  <a:cubicBezTo>
                    <a:pt x="286" y="7"/>
                    <a:pt x="287" y="6"/>
                    <a:pt x="287" y="5"/>
                  </a:cubicBezTo>
                  <a:cubicBezTo>
                    <a:pt x="288" y="4"/>
                    <a:pt x="288" y="2"/>
                    <a:pt x="289" y="2"/>
                  </a:cubicBezTo>
                  <a:cubicBezTo>
                    <a:pt x="290" y="1"/>
                    <a:pt x="291" y="1"/>
                    <a:pt x="292" y="1"/>
                  </a:cubicBezTo>
                  <a:cubicBezTo>
                    <a:pt x="293" y="1"/>
                    <a:pt x="295" y="0"/>
                    <a:pt x="295" y="1"/>
                  </a:cubicBezTo>
                  <a:cubicBezTo>
                    <a:pt x="296" y="2"/>
                    <a:pt x="296" y="4"/>
                    <a:pt x="297" y="5"/>
                  </a:cubicBezTo>
                  <a:cubicBezTo>
                    <a:pt x="298" y="6"/>
                    <a:pt x="298" y="7"/>
                    <a:pt x="299" y="7"/>
                  </a:cubicBezTo>
                  <a:cubicBezTo>
                    <a:pt x="302" y="9"/>
                    <a:pt x="302" y="11"/>
                    <a:pt x="302" y="13"/>
                  </a:cubicBezTo>
                  <a:cubicBezTo>
                    <a:pt x="303" y="15"/>
                    <a:pt x="303" y="15"/>
                    <a:pt x="304" y="16"/>
                  </a:cubicBezTo>
                  <a:cubicBezTo>
                    <a:pt x="305" y="18"/>
                    <a:pt x="305" y="19"/>
                    <a:pt x="307" y="20"/>
                  </a:cubicBezTo>
                  <a:cubicBezTo>
                    <a:pt x="308" y="20"/>
                    <a:pt x="309" y="21"/>
                    <a:pt x="310" y="22"/>
                  </a:cubicBezTo>
                  <a:cubicBezTo>
                    <a:pt x="311" y="22"/>
                    <a:pt x="312" y="23"/>
                    <a:pt x="313" y="24"/>
                  </a:cubicBezTo>
                  <a:cubicBezTo>
                    <a:pt x="314" y="25"/>
                    <a:pt x="315" y="26"/>
                    <a:pt x="316" y="27"/>
                  </a:cubicBezTo>
                  <a:cubicBezTo>
                    <a:pt x="317" y="28"/>
                    <a:pt x="318" y="29"/>
                    <a:pt x="319" y="29"/>
                  </a:cubicBezTo>
                  <a:cubicBezTo>
                    <a:pt x="321" y="31"/>
                    <a:pt x="322" y="33"/>
                    <a:pt x="324" y="35"/>
                  </a:cubicBezTo>
                  <a:cubicBezTo>
                    <a:pt x="326" y="37"/>
                    <a:pt x="326" y="39"/>
                    <a:pt x="328" y="41"/>
                  </a:cubicBezTo>
                  <a:cubicBezTo>
                    <a:pt x="329" y="44"/>
                    <a:pt x="331" y="45"/>
                    <a:pt x="332" y="47"/>
                  </a:cubicBezTo>
                  <a:cubicBezTo>
                    <a:pt x="334" y="49"/>
                    <a:pt x="334" y="51"/>
                    <a:pt x="336" y="52"/>
                  </a:cubicBezTo>
                  <a:cubicBezTo>
                    <a:pt x="336" y="53"/>
                    <a:pt x="337" y="53"/>
                    <a:pt x="338" y="54"/>
                  </a:cubicBezTo>
                  <a:cubicBezTo>
                    <a:pt x="340" y="56"/>
                    <a:pt x="341" y="57"/>
                    <a:pt x="343" y="60"/>
                  </a:cubicBezTo>
                  <a:cubicBezTo>
                    <a:pt x="344" y="61"/>
                    <a:pt x="345" y="62"/>
                    <a:pt x="346" y="63"/>
                  </a:cubicBezTo>
                  <a:cubicBezTo>
                    <a:pt x="347" y="64"/>
                    <a:pt x="347" y="65"/>
                    <a:pt x="348" y="66"/>
                  </a:cubicBezTo>
                  <a:cubicBezTo>
                    <a:pt x="350" y="68"/>
                    <a:pt x="351" y="70"/>
                    <a:pt x="353" y="72"/>
                  </a:cubicBezTo>
                  <a:cubicBezTo>
                    <a:pt x="354" y="73"/>
                    <a:pt x="355" y="74"/>
                    <a:pt x="356" y="76"/>
                  </a:cubicBezTo>
                  <a:cubicBezTo>
                    <a:pt x="358" y="77"/>
                    <a:pt x="359" y="78"/>
                    <a:pt x="360" y="81"/>
                  </a:cubicBezTo>
                  <a:cubicBezTo>
                    <a:pt x="360" y="81"/>
                    <a:pt x="360" y="82"/>
                    <a:pt x="360" y="83"/>
                  </a:cubicBezTo>
                  <a:cubicBezTo>
                    <a:pt x="361" y="84"/>
                    <a:pt x="361" y="84"/>
                    <a:pt x="362" y="85"/>
                  </a:cubicBezTo>
                  <a:cubicBezTo>
                    <a:pt x="363" y="87"/>
                    <a:pt x="363" y="88"/>
                    <a:pt x="364" y="89"/>
                  </a:cubicBezTo>
                  <a:cubicBezTo>
                    <a:pt x="365" y="93"/>
                    <a:pt x="365" y="95"/>
                    <a:pt x="367" y="98"/>
                  </a:cubicBezTo>
                  <a:cubicBezTo>
                    <a:pt x="368" y="99"/>
                    <a:pt x="369" y="99"/>
                    <a:pt x="370" y="101"/>
                  </a:cubicBezTo>
                  <a:cubicBezTo>
                    <a:pt x="372" y="103"/>
                    <a:pt x="373" y="104"/>
                    <a:pt x="374" y="107"/>
                  </a:cubicBezTo>
                  <a:cubicBezTo>
                    <a:pt x="375" y="108"/>
                    <a:pt x="375" y="108"/>
                    <a:pt x="375" y="109"/>
                  </a:cubicBezTo>
                  <a:cubicBezTo>
                    <a:pt x="376" y="110"/>
                    <a:pt x="376" y="110"/>
                    <a:pt x="377" y="111"/>
                  </a:cubicBezTo>
                  <a:cubicBezTo>
                    <a:pt x="377" y="111"/>
                    <a:pt x="378" y="112"/>
                    <a:pt x="378" y="113"/>
                  </a:cubicBezTo>
                  <a:cubicBezTo>
                    <a:pt x="380" y="116"/>
                    <a:pt x="381" y="117"/>
                    <a:pt x="383" y="120"/>
                  </a:cubicBezTo>
                  <a:cubicBezTo>
                    <a:pt x="384" y="121"/>
                    <a:pt x="384" y="122"/>
                    <a:pt x="385" y="123"/>
                  </a:cubicBezTo>
                  <a:cubicBezTo>
                    <a:pt x="386" y="123"/>
                    <a:pt x="386" y="124"/>
                    <a:pt x="387" y="125"/>
                  </a:cubicBezTo>
                  <a:cubicBezTo>
                    <a:pt x="389" y="127"/>
                    <a:pt x="389" y="128"/>
                    <a:pt x="391" y="129"/>
                  </a:cubicBezTo>
                  <a:cubicBezTo>
                    <a:pt x="393" y="132"/>
                    <a:pt x="394" y="133"/>
                    <a:pt x="396" y="135"/>
                  </a:cubicBezTo>
                  <a:cubicBezTo>
                    <a:pt x="397" y="136"/>
                    <a:pt x="398" y="137"/>
                    <a:pt x="400" y="138"/>
                  </a:cubicBezTo>
                  <a:cubicBezTo>
                    <a:pt x="400" y="138"/>
                    <a:pt x="400" y="139"/>
                    <a:pt x="401" y="139"/>
                  </a:cubicBezTo>
                  <a:cubicBezTo>
                    <a:pt x="402" y="140"/>
                    <a:pt x="403" y="141"/>
                    <a:pt x="404" y="142"/>
                  </a:cubicBezTo>
                  <a:cubicBezTo>
                    <a:pt x="404" y="143"/>
                    <a:pt x="404" y="144"/>
                    <a:pt x="405" y="144"/>
                  </a:cubicBezTo>
                  <a:cubicBezTo>
                    <a:pt x="406" y="145"/>
                    <a:pt x="407" y="146"/>
                    <a:pt x="408" y="147"/>
                  </a:cubicBezTo>
                  <a:cubicBezTo>
                    <a:pt x="409" y="149"/>
                    <a:pt x="409" y="150"/>
                    <a:pt x="411" y="152"/>
                  </a:cubicBezTo>
                  <a:cubicBezTo>
                    <a:pt x="411" y="153"/>
                    <a:pt x="412" y="153"/>
                    <a:pt x="413" y="154"/>
                  </a:cubicBezTo>
                  <a:cubicBezTo>
                    <a:pt x="415" y="155"/>
                    <a:pt x="416" y="156"/>
                    <a:pt x="417" y="157"/>
                  </a:cubicBezTo>
                  <a:cubicBezTo>
                    <a:pt x="418" y="158"/>
                    <a:pt x="418" y="158"/>
                    <a:pt x="419" y="159"/>
                  </a:cubicBezTo>
                  <a:cubicBezTo>
                    <a:pt x="422" y="161"/>
                    <a:pt x="423" y="162"/>
                    <a:pt x="426" y="164"/>
                  </a:cubicBezTo>
                  <a:cubicBezTo>
                    <a:pt x="427" y="165"/>
                    <a:pt x="427" y="165"/>
                    <a:pt x="428" y="165"/>
                  </a:cubicBezTo>
                  <a:cubicBezTo>
                    <a:pt x="429" y="166"/>
                    <a:pt x="430" y="166"/>
                    <a:pt x="431" y="167"/>
                  </a:cubicBezTo>
                  <a:cubicBezTo>
                    <a:pt x="433" y="168"/>
                    <a:pt x="434" y="169"/>
                    <a:pt x="435" y="170"/>
                  </a:cubicBezTo>
                  <a:cubicBezTo>
                    <a:pt x="436" y="171"/>
                    <a:pt x="437" y="171"/>
                    <a:pt x="438" y="172"/>
                  </a:cubicBezTo>
                  <a:cubicBezTo>
                    <a:pt x="439" y="173"/>
                    <a:pt x="439" y="173"/>
                    <a:pt x="440" y="173"/>
                  </a:cubicBezTo>
                  <a:cubicBezTo>
                    <a:pt x="440" y="174"/>
                    <a:pt x="440" y="174"/>
                    <a:pt x="441" y="175"/>
                  </a:cubicBezTo>
                  <a:cubicBezTo>
                    <a:pt x="442" y="176"/>
                    <a:pt x="443" y="177"/>
                    <a:pt x="444" y="178"/>
                  </a:cubicBezTo>
                  <a:cubicBezTo>
                    <a:pt x="446" y="179"/>
                    <a:pt x="447" y="180"/>
                    <a:pt x="448" y="181"/>
                  </a:cubicBezTo>
                  <a:cubicBezTo>
                    <a:pt x="449" y="182"/>
                    <a:pt x="450" y="182"/>
                    <a:pt x="451" y="183"/>
                  </a:cubicBezTo>
                  <a:cubicBezTo>
                    <a:pt x="452" y="183"/>
                    <a:pt x="453" y="183"/>
                    <a:pt x="454" y="184"/>
                  </a:cubicBezTo>
                  <a:cubicBezTo>
                    <a:pt x="455" y="186"/>
                    <a:pt x="455" y="187"/>
                    <a:pt x="456" y="188"/>
                  </a:cubicBezTo>
                  <a:cubicBezTo>
                    <a:pt x="456" y="189"/>
                    <a:pt x="457" y="190"/>
                    <a:pt x="457" y="191"/>
                  </a:cubicBezTo>
                  <a:cubicBezTo>
                    <a:pt x="458" y="192"/>
                    <a:pt x="459" y="193"/>
                    <a:pt x="460" y="194"/>
                  </a:cubicBezTo>
                  <a:cubicBezTo>
                    <a:pt x="461" y="195"/>
                    <a:pt x="463" y="195"/>
                    <a:pt x="464" y="196"/>
                  </a:cubicBezTo>
                  <a:cubicBezTo>
                    <a:pt x="465" y="197"/>
                    <a:pt x="466" y="197"/>
                    <a:pt x="467" y="197"/>
                  </a:cubicBezTo>
                  <a:cubicBezTo>
                    <a:pt x="469" y="198"/>
                    <a:pt x="469" y="198"/>
                    <a:pt x="471" y="199"/>
                  </a:cubicBezTo>
                  <a:cubicBezTo>
                    <a:pt x="474" y="201"/>
                    <a:pt x="476" y="203"/>
                    <a:pt x="480" y="204"/>
                  </a:cubicBezTo>
                  <a:cubicBezTo>
                    <a:pt x="482" y="206"/>
                    <a:pt x="485" y="207"/>
                    <a:pt x="488" y="208"/>
                  </a:cubicBezTo>
                  <a:cubicBezTo>
                    <a:pt x="489" y="209"/>
                    <a:pt x="490" y="209"/>
                    <a:pt x="491" y="210"/>
                  </a:cubicBezTo>
                  <a:cubicBezTo>
                    <a:pt x="493" y="210"/>
                    <a:pt x="494" y="210"/>
                    <a:pt x="495" y="210"/>
                  </a:cubicBezTo>
                  <a:cubicBezTo>
                    <a:pt x="498" y="211"/>
                    <a:pt x="500" y="213"/>
                    <a:pt x="502" y="214"/>
                  </a:cubicBezTo>
                  <a:cubicBezTo>
                    <a:pt x="500" y="214"/>
                    <a:pt x="499" y="213"/>
                    <a:pt x="497" y="213"/>
                  </a:cubicBezTo>
                  <a:cubicBezTo>
                    <a:pt x="496" y="212"/>
                    <a:pt x="494" y="212"/>
                    <a:pt x="493" y="212"/>
                  </a:cubicBezTo>
                  <a:cubicBezTo>
                    <a:pt x="492" y="212"/>
                    <a:pt x="491" y="211"/>
                    <a:pt x="490" y="211"/>
                  </a:cubicBezTo>
                  <a:cubicBezTo>
                    <a:pt x="490" y="211"/>
                    <a:pt x="489" y="211"/>
                    <a:pt x="489" y="211"/>
                  </a:cubicBezTo>
                  <a:cubicBezTo>
                    <a:pt x="489" y="212"/>
                    <a:pt x="489" y="213"/>
                    <a:pt x="489" y="214"/>
                  </a:cubicBezTo>
                  <a:cubicBezTo>
                    <a:pt x="490" y="216"/>
                    <a:pt x="492" y="218"/>
                    <a:pt x="493" y="219"/>
                  </a:cubicBezTo>
                  <a:cubicBezTo>
                    <a:pt x="494" y="220"/>
                    <a:pt x="495" y="221"/>
                    <a:pt x="495" y="222"/>
                  </a:cubicBezTo>
                  <a:cubicBezTo>
                    <a:pt x="498" y="224"/>
                    <a:pt x="500" y="225"/>
                    <a:pt x="504" y="225"/>
                  </a:cubicBezTo>
                  <a:cubicBezTo>
                    <a:pt x="506" y="225"/>
                    <a:pt x="506" y="224"/>
                    <a:pt x="508" y="224"/>
                  </a:cubicBezTo>
                  <a:cubicBezTo>
                    <a:pt x="509" y="224"/>
                    <a:pt x="509" y="225"/>
                    <a:pt x="510" y="225"/>
                  </a:cubicBezTo>
                  <a:cubicBezTo>
                    <a:pt x="512" y="225"/>
                    <a:pt x="512" y="225"/>
                    <a:pt x="514" y="226"/>
                  </a:cubicBezTo>
                  <a:cubicBezTo>
                    <a:pt x="515" y="226"/>
                    <a:pt x="515" y="226"/>
                    <a:pt x="516" y="226"/>
                  </a:cubicBezTo>
                  <a:cubicBezTo>
                    <a:pt x="519" y="226"/>
                    <a:pt x="521" y="225"/>
                    <a:pt x="521" y="223"/>
                  </a:cubicBezTo>
                  <a:cubicBezTo>
                    <a:pt x="521" y="221"/>
                    <a:pt x="520" y="221"/>
                    <a:pt x="518" y="220"/>
                  </a:cubicBezTo>
                  <a:cubicBezTo>
                    <a:pt x="516" y="219"/>
                    <a:pt x="515" y="218"/>
                    <a:pt x="512" y="217"/>
                  </a:cubicBezTo>
                  <a:cubicBezTo>
                    <a:pt x="510" y="216"/>
                    <a:pt x="508" y="217"/>
                    <a:pt x="506" y="215"/>
                  </a:cubicBezTo>
                  <a:cubicBezTo>
                    <a:pt x="505" y="215"/>
                    <a:pt x="504" y="214"/>
                    <a:pt x="503" y="213"/>
                  </a:cubicBezTo>
                  <a:cubicBezTo>
                    <a:pt x="508" y="214"/>
                    <a:pt x="511" y="215"/>
                    <a:pt x="516" y="217"/>
                  </a:cubicBezTo>
                  <a:cubicBezTo>
                    <a:pt x="518" y="218"/>
                    <a:pt x="520" y="219"/>
                    <a:pt x="522" y="220"/>
                  </a:cubicBezTo>
                  <a:cubicBezTo>
                    <a:pt x="528" y="221"/>
                    <a:pt x="532" y="221"/>
                    <a:pt x="537" y="223"/>
                  </a:cubicBezTo>
                  <a:cubicBezTo>
                    <a:pt x="540" y="223"/>
                    <a:pt x="541" y="223"/>
                    <a:pt x="544" y="225"/>
                  </a:cubicBezTo>
                  <a:cubicBezTo>
                    <a:pt x="544" y="225"/>
                    <a:pt x="543" y="226"/>
                    <a:pt x="544" y="226"/>
                  </a:cubicBezTo>
                  <a:cubicBezTo>
                    <a:pt x="541" y="226"/>
                    <a:pt x="540" y="227"/>
                    <a:pt x="539" y="228"/>
                  </a:cubicBezTo>
                  <a:cubicBezTo>
                    <a:pt x="537" y="229"/>
                    <a:pt x="535" y="230"/>
                    <a:pt x="535" y="232"/>
                  </a:cubicBezTo>
                  <a:cubicBezTo>
                    <a:pt x="535" y="234"/>
                    <a:pt x="536" y="235"/>
                    <a:pt x="537" y="237"/>
                  </a:cubicBezTo>
                  <a:cubicBezTo>
                    <a:pt x="537" y="238"/>
                    <a:pt x="537" y="239"/>
                    <a:pt x="538" y="239"/>
                  </a:cubicBezTo>
                  <a:cubicBezTo>
                    <a:pt x="539" y="239"/>
                    <a:pt x="540" y="239"/>
                    <a:pt x="541" y="238"/>
                  </a:cubicBezTo>
                  <a:cubicBezTo>
                    <a:pt x="542" y="238"/>
                    <a:pt x="544" y="237"/>
                    <a:pt x="544" y="236"/>
                  </a:cubicBezTo>
                  <a:cubicBezTo>
                    <a:pt x="546" y="234"/>
                    <a:pt x="546" y="232"/>
                    <a:pt x="546" y="230"/>
                  </a:cubicBezTo>
                  <a:cubicBezTo>
                    <a:pt x="546" y="228"/>
                    <a:pt x="547" y="227"/>
                    <a:pt x="547" y="225"/>
                  </a:cubicBezTo>
                  <a:cubicBezTo>
                    <a:pt x="549" y="225"/>
                    <a:pt x="550" y="224"/>
                    <a:pt x="553" y="225"/>
                  </a:cubicBezTo>
                  <a:cubicBezTo>
                    <a:pt x="553" y="228"/>
                    <a:pt x="555" y="229"/>
                    <a:pt x="555" y="232"/>
                  </a:cubicBezTo>
                  <a:cubicBezTo>
                    <a:pt x="555" y="233"/>
                    <a:pt x="555" y="233"/>
                    <a:pt x="555" y="233"/>
                  </a:cubicBezTo>
                  <a:cubicBezTo>
                    <a:pt x="555" y="235"/>
                    <a:pt x="556" y="236"/>
                    <a:pt x="556" y="237"/>
                  </a:cubicBezTo>
                  <a:cubicBezTo>
                    <a:pt x="557" y="239"/>
                    <a:pt x="557" y="240"/>
                    <a:pt x="558" y="242"/>
                  </a:cubicBezTo>
                  <a:cubicBezTo>
                    <a:pt x="560" y="245"/>
                    <a:pt x="563" y="247"/>
                    <a:pt x="566" y="248"/>
                  </a:cubicBezTo>
                  <a:cubicBezTo>
                    <a:pt x="568" y="249"/>
                    <a:pt x="569" y="249"/>
                    <a:pt x="570" y="250"/>
                  </a:cubicBezTo>
                  <a:cubicBezTo>
                    <a:pt x="575" y="251"/>
                    <a:pt x="578" y="251"/>
                    <a:pt x="582" y="252"/>
                  </a:cubicBezTo>
                  <a:cubicBezTo>
                    <a:pt x="585" y="252"/>
                    <a:pt x="586" y="253"/>
                    <a:pt x="589" y="253"/>
                  </a:cubicBezTo>
                  <a:cubicBezTo>
                    <a:pt x="596" y="253"/>
                    <a:pt x="596" y="253"/>
                    <a:pt x="596" y="253"/>
                  </a:cubicBezTo>
                  <a:cubicBezTo>
                    <a:pt x="600" y="253"/>
                    <a:pt x="603" y="252"/>
                    <a:pt x="607" y="252"/>
                  </a:cubicBezTo>
                  <a:cubicBezTo>
                    <a:pt x="610" y="252"/>
                    <a:pt x="611" y="252"/>
                    <a:pt x="614" y="251"/>
                  </a:cubicBezTo>
                  <a:cubicBezTo>
                    <a:pt x="616" y="250"/>
                    <a:pt x="617" y="249"/>
                    <a:pt x="619" y="248"/>
                  </a:cubicBezTo>
                  <a:cubicBezTo>
                    <a:pt x="623" y="245"/>
                    <a:pt x="625" y="244"/>
                    <a:pt x="628" y="240"/>
                  </a:cubicBezTo>
                  <a:cubicBezTo>
                    <a:pt x="629" y="239"/>
                    <a:pt x="630" y="238"/>
                    <a:pt x="631" y="236"/>
                  </a:cubicBezTo>
                  <a:cubicBezTo>
                    <a:pt x="631" y="235"/>
                    <a:pt x="632" y="235"/>
                    <a:pt x="633" y="234"/>
                  </a:cubicBezTo>
                  <a:cubicBezTo>
                    <a:pt x="634" y="231"/>
                    <a:pt x="635" y="229"/>
                    <a:pt x="637" y="227"/>
                  </a:cubicBezTo>
                  <a:cubicBezTo>
                    <a:pt x="640" y="224"/>
                    <a:pt x="643" y="223"/>
                    <a:pt x="646" y="220"/>
                  </a:cubicBezTo>
                  <a:cubicBezTo>
                    <a:pt x="649" y="218"/>
                    <a:pt x="650" y="217"/>
                    <a:pt x="653" y="214"/>
                  </a:cubicBezTo>
                  <a:cubicBezTo>
                    <a:pt x="656" y="212"/>
                    <a:pt x="657" y="211"/>
                    <a:pt x="659" y="210"/>
                  </a:cubicBezTo>
                  <a:cubicBezTo>
                    <a:pt x="663" y="207"/>
                    <a:pt x="663" y="203"/>
                    <a:pt x="665" y="199"/>
                  </a:cubicBezTo>
                  <a:cubicBezTo>
                    <a:pt x="667" y="194"/>
                    <a:pt x="671" y="192"/>
                    <a:pt x="674" y="187"/>
                  </a:cubicBezTo>
                  <a:cubicBezTo>
                    <a:pt x="674" y="188"/>
                    <a:pt x="675" y="187"/>
                    <a:pt x="675" y="188"/>
                  </a:cubicBezTo>
                  <a:cubicBezTo>
                    <a:pt x="676" y="189"/>
                    <a:pt x="675" y="191"/>
                    <a:pt x="676" y="193"/>
                  </a:cubicBezTo>
                  <a:cubicBezTo>
                    <a:pt x="676" y="194"/>
                    <a:pt x="677" y="195"/>
                    <a:pt x="677" y="196"/>
                  </a:cubicBezTo>
                  <a:cubicBezTo>
                    <a:pt x="677" y="203"/>
                    <a:pt x="677" y="203"/>
                    <a:pt x="677" y="203"/>
                  </a:cubicBezTo>
                  <a:cubicBezTo>
                    <a:pt x="677" y="203"/>
                    <a:pt x="676" y="203"/>
                    <a:pt x="676" y="204"/>
                  </a:cubicBezTo>
                  <a:cubicBezTo>
                    <a:pt x="676" y="207"/>
                    <a:pt x="675" y="209"/>
                    <a:pt x="673" y="212"/>
                  </a:cubicBezTo>
                  <a:cubicBezTo>
                    <a:pt x="672" y="214"/>
                    <a:pt x="672" y="215"/>
                    <a:pt x="671" y="216"/>
                  </a:cubicBezTo>
                  <a:cubicBezTo>
                    <a:pt x="670" y="217"/>
                    <a:pt x="669" y="217"/>
                    <a:pt x="668" y="218"/>
                  </a:cubicBezTo>
                  <a:cubicBezTo>
                    <a:pt x="665" y="221"/>
                    <a:pt x="666" y="225"/>
                    <a:pt x="665" y="229"/>
                  </a:cubicBezTo>
                  <a:cubicBezTo>
                    <a:pt x="665" y="231"/>
                    <a:pt x="664" y="231"/>
                    <a:pt x="663" y="233"/>
                  </a:cubicBezTo>
                  <a:cubicBezTo>
                    <a:pt x="662" y="236"/>
                    <a:pt x="660" y="237"/>
                    <a:pt x="658" y="240"/>
                  </a:cubicBezTo>
                  <a:cubicBezTo>
                    <a:pt x="657" y="241"/>
                    <a:pt x="657" y="242"/>
                    <a:pt x="657" y="244"/>
                  </a:cubicBezTo>
                  <a:cubicBezTo>
                    <a:pt x="654" y="249"/>
                    <a:pt x="651" y="251"/>
                    <a:pt x="649" y="256"/>
                  </a:cubicBezTo>
                  <a:cubicBezTo>
                    <a:pt x="648" y="258"/>
                    <a:pt x="648" y="260"/>
                    <a:pt x="648" y="262"/>
                  </a:cubicBezTo>
                  <a:cubicBezTo>
                    <a:pt x="648" y="265"/>
                    <a:pt x="648" y="266"/>
                    <a:pt x="647" y="268"/>
                  </a:cubicBezTo>
                  <a:cubicBezTo>
                    <a:pt x="646" y="270"/>
                    <a:pt x="645" y="270"/>
                    <a:pt x="645" y="272"/>
                  </a:cubicBezTo>
                  <a:cubicBezTo>
                    <a:pt x="645" y="276"/>
                    <a:pt x="646" y="279"/>
                    <a:pt x="648" y="283"/>
                  </a:cubicBezTo>
                  <a:cubicBezTo>
                    <a:pt x="648" y="285"/>
                    <a:pt x="649" y="286"/>
                    <a:pt x="649" y="288"/>
                  </a:cubicBezTo>
                  <a:cubicBezTo>
                    <a:pt x="651" y="290"/>
                    <a:pt x="651" y="292"/>
                    <a:pt x="653" y="294"/>
                  </a:cubicBezTo>
                  <a:cubicBezTo>
                    <a:pt x="654" y="296"/>
                    <a:pt x="656" y="296"/>
                    <a:pt x="658" y="297"/>
                  </a:cubicBezTo>
                  <a:cubicBezTo>
                    <a:pt x="660" y="298"/>
                    <a:pt x="660" y="300"/>
                    <a:pt x="661" y="302"/>
                  </a:cubicBezTo>
                  <a:cubicBezTo>
                    <a:pt x="661" y="305"/>
                    <a:pt x="662" y="306"/>
                    <a:pt x="662" y="308"/>
                  </a:cubicBezTo>
                  <a:cubicBezTo>
                    <a:pt x="663" y="310"/>
                    <a:pt x="663" y="312"/>
                    <a:pt x="663" y="313"/>
                  </a:cubicBezTo>
                  <a:cubicBezTo>
                    <a:pt x="665" y="317"/>
                    <a:pt x="666" y="319"/>
                    <a:pt x="666" y="322"/>
                  </a:cubicBezTo>
                  <a:cubicBezTo>
                    <a:pt x="667" y="326"/>
                    <a:pt x="667" y="329"/>
                    <a:pt x="668" y="333"/>
                  </a:cubicBezTo>
                  <a:close/>
                  <a:moveTo>
                    <a:pt x="192" y="11"/>
                  </a:moveTo>
                  <a:cubicBezTo>
                    <a:pt x="192" y="12"/>
                    <a:pt x="191" y="13"/>
                    <a:pt x="190" y="13"/>
                  </a:cubicBezTo>
                  <a:cubicBezTo>
                    <a:pt x="189" y="14"/>
                    <a:pt x="188" y="13"/>
                    <a:pt x="187" y="13"/>
                  </a:cubicBezTo>
                  <a:cubicBezTo>
                    <a:pt x="187" y="15"/>
                    <a:pt x="187" y="15"/>
                    <a:pt x="187" y="17"/>
                  </a:cubicBezTo>
                  <a:cubicBezTo>
                    <a:pt x="187" y="19"/>
                    <a:pt x="187" y="20"/>
                    <a:pt x="187" y="23"/>
                  </a:cubicBezTo>
                  <a:cubicBezTo>
                    <a:pt x="187" y="24"/>
                    <a:pt x="187" y="25"/>
                    <a:pt x="188" y="26"/>
                  </a:cubicBezTo>
                  <a:cubicBezTo>
                    <a:pt x="188" y="27"/>
                    <a:pt x="189" y="28"/>
                    <a:pt x="189" y="30"/>
                  </a:cubicBezTo>
                  <a:cubicBezTo>
                    <a:pt x="190" y="30"/>
                    <a:pt x="190" y="30"/>
                    <a:pt x="190" y="31"/>
                  </a:cubicBezTo>
                  <a:cubicBezTo>
                    <a:pt x="191" y="32"/>
                    <a:pt x="190" y="33"/>
                    <a:pt x="190" y="34"/>
                  </a:cubicBezTo>
                  <a:cubicBezTo>
                    <a:pt x="190" y="35"/>
                    <a:pt x="191" y="36"/>
                    <a:pt x="191" y="37"/>
                  </a:cubicBezTo>
                  <a:cubicBezTo>
                    <a:pt x="190" y="37"/>
                    <a:pt x="190" y="38"/>
                    <a:pt x="190" y="38"/>
                  </a:cubicBezTo>
                  <a:cubicBezTo>
                    <a:pt x="190" y="39"/>
                    <a:pt x="191" y="39"/>
                    <a:pt x="192" y="39"/>
                  </a:cubicBezTo>
                  <a:cubicBezTo>
                    <a:pt x="192" y="39"/>
                    <a:pt x="193" y="39"/>
                    <a:pt x="193" y="38"/>
                  </a:cubicBezTo>
                  <a:cubicBezTo>
                    <a:pt x="193" y="38"/>
                    <a:pt x="193" y="38"/>
                    <a:pt x="193" y="37"/>
                  </a:cubicBezTo>
                  <a:cubicBezTo>
                    <a:pt x="193" y="36"/>
                    <a:pt x="193" y="36"/>
                    <a:pt x="193" y="34"/>
                  </a:cubicBezTo>
                  <a:cubicBezTo>
                    <a:pt x="194" y="32"/>
                    <a:pt x="194" y="30"/>
                    <a:pt x="194" y="27"/>
                  </a:cubicBezTo>
                  <a:cubicBezTo>
                    <a:pt x="194" y="26"/>
                    <a:pt x="194" y="26"/>
                    <a:pt x="194" y="25"/>
                  </a:cubicBezTo>
                  <a:cubicBezTo>
                    <a:pt x="194" y="18"/>
                    <a:pt x="194" y="18"/>
                    <a:pt x="194" y="18"/>
                  </a:cubicBezTo>
                  <a:cubicBezTo>
                    <a:pt x="194" y="16"/>
                    <a:pt x="195" y="15"/>
                    <a:pt x="194" y="13"/>
                  </a:cubicBezTo>
                  <a:cubicBezTo>
                    <a:pt x="194" y="12"/>
                    <a:pt x="193" y="11"/>
                    <a:pt x="192" y="11"/>
                  </a:cubicBezTo>
                  <a:close/>
                  <a:moveTo>
                    <a:pt x="209" y="42"/>
                  </a:moveTo>
                  <a:cubicBezTo>
                    <a:pt x="208" y="43"/>
                    <a:pt x="208" y="44"/>
                    <a:pt x="207" y="45"/>
                  </a:cubicBezTo>
                  <a:cubicBezTo>
                    <a:pt x="206" y="46"/>
                    <a:pt x="205" y="46"/>
                    <a:pt x="204" y="48"/>
                  </a:cubicBezTo>
                  <a:cubicBezTo>
                    <a:pt x="203" y="49"/>
                    <a:pt x="203" y="50"/>
                    <a:pt x="203" y="51"/>
                  </a:cubicBezTo>
                  <a:cubicBezTo>
                    <a:pt x="203" y="53"/>
                    <a:pt x="203" y="55"/>
                    <a:pt x="204" y="56"/>
                  </a:cubicBezTo>
                  <a:cubicBezTo>
                    <a:pt x="204" y="58"/>
                    <a:pt x="205" y="58"/>
                    <a:pt x="206" y="59"/>
                  </a:cubicBezTo>
                  <a:cubicBezTo>
                    <a:pt x="206" y="60"/>
                    <a:pt x="206" y="60"/>
                    <a:pt x="207" y="61"/>
                  </a:cubicBezTo>
                  <a:cubicBezTo>
                    <a:pt x="208" y="62"/>
                    <a:pt x="209" y="63"/>
                    <a:pt x="211" y="64"/>
                  </a:cubicBezTo>
                  <a:cubicBezTo>
                    <a:pt x="212" y="65"/>
                    <a:pt x="213" y="65"/>
                    <a:pt x="214" y="66"/>
                  </a:cubicBezTo>
                  <a:cubicBezTo>
                    <a:pt x="214" y="67"/>
                    <a:pt x="215" y="68"/>
                    <a:pt x="216" y="68"/>
                  </a:cubicBezTo>
                  <a:cubicBezTo>
                    <a:pt x="216" y="68"/>
                    <a:pt x="216" y="67"/>
                    <a:pt x="216" y="67"/>
                  </a:cubicBezTo>
                  <a:cubicBezTo>
                    <a:pt x="217" y="67"/>
                    <a:pt x="218" y="66"/>
                    <a:pt x="219" y="66"/>
                  </a:cubicBezTo>
                  <a:cubicBezTo>
                    <a:pt x="220" y="65"/>
                    <a:pt x="220" y="65"/>
                    <a:pt x="221" y="64"/>
                  </a:cubicBezTo>
                  <a:cubicBezTo>
                    <a:pt x="221" y="64"/>
                    <a:pt x="222" y="64"/>
                    <a:pt x="222" y="63"/>
                  </a:cubicBezTo>
                  <a:cubicBezTo>
                    <a:pt x="223" y="61"/>
                    <a:pt x="224" y="60"/>
                    <a:pt x="224" y="57"/>
                  </a:cubicBezTo>
                  <a:cubicBezTo>
                    <a:pt x="224" y="56"/>
                    <a:pt x="224" y="56"/>
                    <a:pt x="224" y="55"/>
                  </a:cubicBezTo>
                  <a:cubicBezTo>
                    <a:pt x="223" y="53"/>
                    <a:pt x="223" y="52"/>
                    <a:pt x="223" y="51"/>
                  </a:cubicBezTo>
                  <a:cubicBezTo>
                    <a:pt x="223" y="50"/>
                    <a:pt x="223" y="49"/>
                    <a:pt x="222" y="48"/>
                  </a:cubicBezTo>
                  <a:cubicBezTo>
                    <a:pt x="222" y="47"/>
                    <a:pt x="221" y="47"/>
                    <a:pt x="220" y="47"/>
                  </a:cubicBezTo>
                  <a:cubicBezTo>
                    <a:pt x="218" y="46"/>
                    <a:pt x="216" y="46"/>
                    <a:pt x="214" y="44"/>
                  </a:cubicBezTo>
                  <a:cubicBezTo>
                    <a:pt x="214" y="43"/>
                    <a:pt x="213" y="43"/>
                    <a:pt x="212" y="42"/>
                  </a:cubicBezTo>
                  <a:cubicBezTo>
                    <a:pt x="211" y="42"/>
                    <a:pt x="211" y="41"/>
                    <a:pt x="209" y="41"/>
                  </a:cubicBezTo>
                  <a:cubicBezTo>
                    <a:pt x="208" y="41"/>
                    <a:pt x="208" y="41"/>
                    <a:pt x="208" y="41"/>
                  </a:cubicBezTo>
                  <a:cubicBezTo>
                    <a:pt x="209" y="42"/>
                    <a:pt x="209" y="42"/>
                    <a:pt x="209" y="42"/>
                  </a:cubicBezTo>
                  <a:close/>
                  <a:moveTo>
                    <a:pt x="1" y="620"/>
                  </a:moveTo>
                  <a:cubicBezTo>
                    <a:pt x="1" y="620"/>
                    <a:pt x="1" y="620"/>
                    <a:pt x="0" y="620"/>
                  </a:cubicBezTo>
                  <a:cubicBezTo>
                    <a:pt x="0" y="621"/>
                    <a:pt x="0" y="621"/>
                    <a:pt x="0" y="621"/>
                  </a:cubicBezTo>
                  <a:cubicBezTo>
                    <a:pt x="0" y="623"/>
                    <a:pt x="0" y="623"/>
                    <a:pt x="0" y="624"/>
                  </a:cubicBezTo>
                  <a:cubicBezTo>
                    <a:pt x="1" y="624"/>
                    <a:pt x="1" y="624"/>
                    <a:pt x="1" y="624"/>
                  </a:cubicBezTo>
                  <a:cubicBezTo>
                    <a:pt x="1" y="624"/>
                    <a:pt x="2" y="624"/>
                    <a:pt x="2" y="624"/>
                  </a:cubicBezTo>
                  <a:cubicBezTo>
                    <a:pt x="3" y="624"/>
                    <a:pt x="4" y="623"/>
                    <a:pt x="6" y="623"/>
                  </a:cubicBezTo>
                  <a:cubicBezTo>
                    <a:pt x="6" y="621"/>
                    <a:pt x="6" y="621"/>
                    <a:pt x="6" y="621"/>
                  </a:cubicBezTo>
                  <a:cubicBezTo>
                    <a:pt x="5" y="620"/>
                    <a:pt x="3" y="620"/>
                    <a:pt x="1" y="620"/>
                  </a:cubicBezTo>
                  <a:close/>
                  <a:moveTo>
                    <a:pt x="9" y="523"/>
                  </a:moveTo>
                  <a:cubicBezTo>
                    <a:pt x="9" y="523"/>
                    <a:pt x="10" y="524"/>
                    <a:pt x="10" y="524"/>
                  </a:cubicBezTo>
                  <a:cubicBezTo>
                    <a:pt x="10" y="525"/>
                    <a:pt x="10" y="525"/>
                    <a:pt x="11" y="526"/>
                  </a:cubicBezTo>
                  <a:cubicBezTo>
                    <a:pt x="10" y="530"/>
                    <a:pt x="10" y="530"/>
                    <a:pt x="10" y="530"/>
                  </a:cubicBezTo>
                  <a:cubicBezTo>
                    <a:pt x="10" y="530"/>
                    <a:pt x="10" y="531"/>
                    <a:pt x="10" y="531"/>
                  </a:cubicBezTo>
                  <a:cubicBezTo>
                    <a:pt x="11" y="532"/>
                    <a:pt x="11" y="532"/>
                    <a:pt x="12" y="532"/>
                  </a:cubicBezTo>
                  <a:cubicBezTo>
                    <a:pt x="12" y="533"/>
                    <a:pt x="12" y="533"/>
                    <a:pt x="12" y="533"/>
                  </a:cubicBezTo>
                  <a:cubicBezTo>
                    <a:pt x="12" y="535"/>
                    <a:pt x="12" y="536"/>
                    <a:pt x="13" y="538"/>
                  </a:cubicBezTo>
                  <a:cubicBezTo>
                    <a:pt x="14" y="537"/>
                    <a:pt x="14" y="537"/>
                    <a:pt x="15" y="536"/>
                  </a:cubicBezTo>
                  <a:cubicBezTo>
                    <a:pt x="16" y="536"/>
                    <a:pt x="16" y="535"/>
                    <a:pt x="17" y="535"/>
                  </a:cubicBezTo>
                  <a:cubicBezTo>
                    <a:pt x="18" y="535"/>
                    <a:pt x="19" y="535"/>
                    <a:pt x="19" y="533"/>
                  </a:cubicBezTo>
                  <a:cubicBezTo>
                    <a:pt x="20" y="532"/>
                    <a:pt x="20" y="531"/>
                    <a:pt x="20" y="530"/>
                  </a:cubicBezTo>
                  <a:cubicBezTo>
                    <a:pt x="20" y="528"/>
                    <a:pt x="20" y="527"/>
                    <a:pt x="21" y="525"/>
                  </a:cubicBezTo>
                  <a:cubicBezTo>
                    <a:pt x="21" y="523"/>
                    <a:pt x="20" y="520"/>
                    <a:pt x="22" y="518"/>
                  </a:cubicBezTo>
                  <a:cubicBezTo>
                    <a:pt x="23" y="517"/>
                    <a:pt x="24" y="516"/>
                    <a:pt x="25" y="515"/>
                  </a:cubicBezTo>
                  <a:cubicBezTo>
                    <a:pt x="26" y="514"/>
                    <a:pt x="27" y="514"/>
                    <a:pt x="27" y="513"/>
                  </a:cubicBezTo>
                  <a:cubicBezTo>
                    <a:pt x="27" y="512"/>
                    <a:pt x="26" y="511"/>
                    <a:pt x="25" y="511"/>
                  </a:cubicBezTo>
                  <a:cubicBezTo>
                    <a:pt x="24" y="511"/>
                    <a:pt x="24" y="512"/>
                    <a:pt x="24" y="512"/>
                  </a:cubicBezTo>
                  <a:cubicBezTo>
                    <a:pt x="23" y="513"/>
                    <a:pt x="23" y="513"/>
                    <a:pt x="22" y="514"/>
                  </a:cubicBezTo>
                  <a:cubicBezTo>
                    <a:pt x="20" y="515"/>
                    <a:pt x="18" y="515"/>
                    <a:pt x="16" y="515"/>
                  </a:cubicBezTo>
                  <a:cubicBezTo>
                    <a:pt x="15" y="515"/>
                    <a:pt x="14" y="514"/>
                    <a:pt x="12" y="515"/>
                  </a:cubicBezTo>
                  <a:cubicBezTo>
                    <a:pt x="12" y="516"/>
                    <a:pt x="12" y="516"/>
                    <a:pt x="12" y="517"/>
                  </a:cubicBezTo>
                  <a:cubicBezTo>
                    <a:pt x="11" y="518"/>
                    <a:pt x="11" y="518"/>
                    <a:pt x="11" y="519"/>
                  </a:cubicBezTo>
                  <a:cubicBezTo>
                    <a:pt x="10" y="521"/>
                    <a:pt x="9" y="521"/>
                    <a:pt x="9" y="523"/>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57" name="Group 56"/>
          <p:cNvGrpSpPr/>
          <p:nvPr/>
        </p:nvGrpSpPr>
        <p:grpSpPr>
          <a:xfrm>
            <a:off x="1717244" y="4951820"/>
            <a:ext cx="599899" cy="797536"/>
            <a:chOff x="1586834" y="4603319"/>
            <a:chExt cx="757247" cy="1006723"/>
          </a:xfrm>
          <a:effectLst>
            <a:outerShdw blurRad="50800" dist="38100" dir="2700000" algn="tl" rotWithShape="0">
              <a:prstClr val="black">
                <a:alpha val="40000"/>
              </a:prstClr>
            </a:outerShdw>
          </a:effectLst>
        </p:grpSpPr>
        <p:grpSp>
          <p:nvGrpSpPr>
            <p:cNvPr id="52" name="Group 51"/>
            <p:cNvGrpSpPr/>
            <p:nvPr/>
          </p:nvGrpSpPr>
          <p:grpSpPr>
            <a:xfrm flipH="1">
              <a:off x="1586834" y="4603322"/>
              <a:ext cx="757247" cy="1006720"/>
              <a:chOff x="2129816" y="2921815"/>
              <a:chExt cx="757247" cy="1006720"/>
            </a:xfrm>
          </p:grpSpPr>
          <p:grpSp>
            <p:nvGrpSpPr>
              <p:cNvPr id="53" name="Group 72"/>
              <p:cNvGrpSpPr>
                <a:grpSpLocks/>
              </p:cNvGrpSpPr>
              <p:nvPr/>
            </p:nvGrpSpPr>
            <p:grpSpPr bwMode="auto">
              <a:xfrm>
                <a:off x="2335141" y="3616403"/>
                <a:ext cx="312132" cy="312132"/>
                <a:chOff x="5627212" y="1515181"/>
                <a:chExt cx="498086" cy="498567"/>
              </a:xfrm>
            </p:grpSpPr>
            <p:sp>
              <p:nvSpPr>
                <p:cNvPr id="55" name="Oval 54"/>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chemeClr val="bg1"/>
                    </a:solidFill>
                    <a:latin typeface="Calibri" charset="0"/>
                  </a:endParaRPr>
                </a:p>
              </p:txBody>
            </p:sp>
            <p:sp>
              <p:nvSpPr>
                <p:cNvPr id="56" name="Oval 55"/>
                <p:cNvSpPr/>
                <p:nvPr/>
              </p:nvSpPr>
              <p:spPr>
                <a:xfrm>
                  <a:off x="5765213" y="1650145"/>
                  <a:ext cx="228422" cy="228642"/>
                </a:xfrm>
                <a:prstGeom prst="ellipse">
                  <a:avLst/>
                </a:pr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chemeClr val="bg1"/>
                    </a:solidFill>
                    <a:cs typeface="Arial" charset="0"/>
                  </a:endParaRPr>
                </a:p>
              </p:txBody>
            </p:sp>
          </p:grpSp>
          <p:sp>
            <p:nvSpPr>
              <p:cNvPr id="54"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4" name="Oval 3"/>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nvGrpSpPr>
          <p:cNvPr id="65" name="Group 64"/>
          <p:cNvGrpSpPr/>
          <p:nvPr/>
        </p:nvGrpSpPr>
        <p:grpSpPr>
          <a:xfrm>
            <a:off x="2321764" y="4005493"/>
            <a:ext cx="599899" cy="797536"/>
            <a:chOff x="1586834" y="4603319"/>
            <a:chExt cx="757247" cy="1006723"/>
          </a:xfrm>
          <a:effectLst>
            <a:outerShdw blurRad="50800" dist="38100" dir="2700000" algn="tl" rotWithShape="0">
              <a:prstClr val="black">
                <a:alpha val="40000"/>
              </a:prstClr>
            </a:outerShdw>
          </a:effectLst>
        </p:grpSpPr>
        <p:grpSp>
          <p:nvGrpSpPr>
            <p:cNvPr id="66" name="Group 65"/>
            <p:cNvGrpSpPr/>
            <p:nvPr/>
          </p:nvGrpSpPr>
          <p:grpSpPr>
            <a:xfrm flipH="1">
              <a:off x="1586834" y="4603322"/>
              <a:ext cx="757247" cy="1006720"/>
              <a:chOff x="2129816" y="2921815"/>
              <a:chExt cx="757247" cy="1006720"/>
            </a:xfrm>
          </p:grpSpPr>
          <p:grpSp>
            <p:nvGrpSpPr>
              <p:cNvPr id="68" name="Group 72"/>
              <p:cNvGrpSpPr>
                <a:grpSpLocks/>
              </p:cNvGrpSpPr>
              <p:nvPr/>
            </p:nvGrpSpPr>
            <p:grpSpPr bwMode="auto">
              <a:xfrm>
                <a:off x="2335141" y="3616403"/>
                <a:ext cx="312132" cy="312132"/>
                <a:chOff x="5627212" y="1515181"/>
                <a:chExt cx="498086" cy="498567"/>
              </a:xfrm>
            </p:grpSpPr>
            <p:sp>
              <p:nvSpPr>
                <p:cNvPr id="70" name="Oval 69"/>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chemeClr val="bg1"/>
                    </a:solidFill>
                    <a:latin typeface="Calibri" charset="0"/>
                  </a:endParaRPr>
                </a:p>
              </p:txBody>
            </p:sp>
            <p:sp>
              <p:nvSpPr>
                <p:cNvPr id="71" name="Oval 70"/>
                <p:cNvSpPr/>
                <p:nvPr/>
              </p:nvSpPr>
              <p:spPr>
                <a:xfrm>
                  <a:off x="5765213" y="1650145"/>
                  <a:ext cx="228422" cy="228642"/>
                </a:xfrm>
                <a:prstGeom prst="ellipse">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chemeClr val="bg1"/>
                    </a:solidFill>
                    <a:cs typeface="Arial" charset="0"/>
                  </a:endParaRPr>
                </a:p>
              </p:txBody>
            </p:sp>
          </p:grpSp>
          <p:sp>
            <p:nvSpPr>
              <p:cNvPr id="69"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67" name="Oval 66"/>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nvGrpSpPr>
          <p:cNvPr id="72" name="Group 71"/>
          <p:cNvGrpSpPr/>
          <p:nvPr/>
        </p:nvGrpSpPr>
        <p:grpSpPr>
          <a:xfrm>
            <a:off x="3523234" y="3905583"/>
            <a:ext cx="599899" cy="797536"/>
            <a:chOff x="1586834" y="4603319"/>
            <a:chExt cx="757247" cy="1006723"/>
          </a:xfrm>
          <a:effectLst>
            <a:outerShdw blurRad="50800" dist="38100" dir="2700000" algn="tl" rotWithShape="0">
              <a:prstClr val="black">
                <a:alpha val="40000"/>
              </a:prstClr>
            </a:outerShdw>
          </a:effectLst>
        </p:grpSpPr>
        <p:grpSp>
          <p:nvGrpSpPr>
            <p:cNvPr id="73" name="Group 72"/>
            <p:cNvGrpSpPr/>
            <p:nvPr/>
          </p:nvGrpSpPr>
          <p:grpSpPr>
            <a:xfrm flipH="1">
              <a:off x="1586834" y="4603322"/>
              <a:ext cx="757247" cy="1006720"/>
              <a:chOff x="2129816" y="2921815"/>
              <a:chExt cx="757247" cy="1006720"/>
            </a:xfrm>
          </p:grpSpPr>
          <p:grpSp>
            <p:nvGrpSpPr>
              <p:cNvPr id="75" name="Group 72"/>
              <p:cNvGrpSpPr>
                <a:grpSpLocks/>
              </p:cNvGrpSpPr>
              <p:nvPr/>
            </p:nvGrpSpPr>
            <p:grpSpPr bwMode="auto">
              <a:xfrm>
                <a:off x="2335141" y="3616403"/>
                <a:ext cx="312132" cy="312132"/>
                <a:chOff x="5627212" y="1515181"/>
                <a:chExt cx="498086" cy="498567"/>
              </a:xfrm>
            </p:grpSpPr>
            <p:sp>
              <p:nvSpPr>
                <p:cNvPr id="77" name="Oval 76"/>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chemeClr val="bg1"/>
                    </a:solidFill>
                    <a:latin typeface="Calibri" charset="0"/>
                  </a:endParaRPr>
                </a:p>
              </p:txBody>
            </p:sp>
            <p:sp>
              <p:nvSpPr>
                <p:cNvPr id="78" name="Oval 77"/>
                <p:cNvSpPr/>
                <p:nvPr/>
              </p:nvSpPr>
              <p:spPr>
                <a:xfrm>
                  <a:off x="5765213" y="1650145"/>
                  <a:ext cx="228422" cy="228642"/>
                </a:xfrm>
                <a:prstGeom prst="ellipse">
                  <a:avLst/>
                </a:prstGeom>
                <a:solidFill>
                  <a:schemeClr val="accent3"/>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chemeClr val="bg1"/>
                    </a:solidFill>
                    <a:cs typeface="Arial" charset="0"/>
                  </a:endParaRPr>
                </a:p>
              </p:txBody>
            </p:sp>
          </p:grpSp>
          <p:sp>
            <p:nvSpPr>
              <p:cNvPr id="76"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74" name="Oval 73"/>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nvGrpSpPr>
          <p:cNvPr id="79" name="Group 78"/>
          <p:cNvGrpSpPr/>
          <p:nvPr/>
        </p:nvGrpSpPr>
        <p:grpSpPr>
          <a:xfrm>
            <a:off x="3522612" y="2468216"/>
            <a:ext cx="599899" cy="797536"/>
            <a:chOff x="1586834" y="4603319"/>
            <a:chExt cx="757247" cy="1006723"/>
          </a:xfrm>
          <a:effectLst>
            <a:outerShdw blurRad="50800" dist="38100" dir="2700000" algn="tl" rotWithShape="0">
              <a:prstClr val="black">
                <a:alpha val="40000"/>
              </a:prstClr>
            </a:outerShdw>
          </a:effectLst>
        </p:grpSpPr>
        <p:grpSp>
          <p:nvGrpSpPr>
            <p:cNvPr id="80" name="Group 79"/>
            <p:cNvGrpSpPr/>
            <p:nvPr/>
          </p:nvGrpSpPr>
          <p:grpSpPr>
            <a:xfrm flipH="1">
              <a:off x="1586834" y="4603322"/>
              <a:ext cx="757247" cy="1006720"/>
              <a:chOff x="2129816" y="2921815"/>
              <a:chExt cx="757247" cy="1006720"/>
            </a:xfrm>
          </p:grpSpPr>
          <p:grpSp>
            <p:nvGrpSpPr>
              <p:cNvPr id="82" name="Group 72"/>
              <p:cNvGrpSpPr>
                <a:grpSpLocks/>
              </p:cNvGrpSpPr>
              <p:nvPr/>
            </p:nvGrpSpPr>
            <p:grpSpPr bwMode="auto">
              <a:xfrm>
                <a:off x="2335141" y="3616403"/>
                <a:ext cx="312132" cy="312132"/>
                <a:chOff x="5627212" y="1515181"/>
                <a:chExt cx="498086" cy="498567"/>
              </a:xfrm>
            </p:grpSpPr>
            <p:sp>
              <p:nvSpPr>
                <p:cNvPr id="84" name="Oval 83"/>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chemeClr val="bg1"/>
                    </a:solidFill>
                    <a:latin typeface="Calibri" charset="0"/>
                  </a:endParaRPr>
                </a:p>
              </p:txBody>
            </p:sp>
            <p:sp>
              <p:nvSpPr>
                <p:cNvPr id="85" name="Oval 84"/>
                <p:cNvSpPr/>
                <p:nvPr/>
              </p:nvSpPr>
              <p:spPr>
                <a:xfrm>
                  <a:off x="5765213" y="1650145"/>
                  <a:ext cx="228422" cy="228642"/>
                </a:xfrm>
                <a:prstGeom prst="ellipse">
                  <a:avLst/>
                </a:prstGeom>
                <a:solidFill>
                  <a:schemeClr val="accent4"/>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chemeClr val="bg1"/>
                    </a:solidFill>
                    <a:cs typeface="Arial" charset="0"/>
                  </a:endParaRPr>
                </a:p>
              </p:txBody>
            </p:sp>
          </p:grpSp>
          <p:sp>
            <p:nvSpPr>
              <p:cNvPr id="83"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81" name="Oval 80"/>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nvGrpSpPr>
          <p:cNvPr id="86" name="Group 85"/>
          <p:cNvGrpSpPr/>
          <p:nvPr/>
        </p:nvGrpSpPr>
        <p:grpSpPr>
          <a:xfrm>
            <a:off x="4523105" y="1846265"/>
            <a:ext cx="599899" cy="797536"/>
            <a:chOff x="1586834" y="4603319"/>
            <a:chExt cx="757247" cy="1006723"/>
          </a:xfrm>
          <a:effectLst>
            <a:outerShdw blurRad="50800" dist="38100" dir="2700000" algn="tl" rotWithShape="0">
              <a:prstClr val="black">
                <a:alpha val="40000"/>
              </a:prstClr>
            </a:outerShdw>
          </a:effectLst>
        </p:grpSpPr>
        <p:grpSp>
          <p:nvGrpSpPr>
            <p:cNvPr id="87" name="Group 86"/>
            <p:cNvGrpSpPr/>
            <p:nvPr/>
          </p:nvGrpSpPr>
          <p:grpSpPr>
            <a:xfrm flipH="1">
              <a:off x="1586834" y="4603322"/>
              <a:ext cx="757247" cy="1006720"/>
              <a:chOff x="2129816" y="2921815"/>
              <a:chExt cx="757247" cy="1006720"/>
            </a:xfrm>
          </p:grpSpPr>
          <p:grpSp>
            <p:nvGrpSpPr>
              <p:cNvPr id="89" name="Group 72"/>
              <p:cNvGrpSpPr>
                <a:grpSpLocks/>
              </p:cNvGrpSpPr>
              <p:nvPr/>
            </p:nvGrpSpPr>
            <p:grpSpPr bwMode="auto">
              <a:xfrm>
                <a:off x="2335141" y="3616403"/>
                <a:ext cx="312132" cy="312132"/>
                <a:chOff x="5627212" y="1515181"/>
                <a:chExt cx="498086" cy="498567"/>
              </a:xfrm>
            </p:grpSpPr>
            <p:sp>
              <p:nvSpPr>
                <p:cNvPr id="91" name="Oval 90"/>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chemeClr val="bg1"/>
                    </a:solidFill>
                    <a:latin typeface="Calibri" charset="0"/>
                  </a:endParaRPr>
                </a:p>
              </p:txBody>
            </p:sp>
            <p:sp>
              <p:nvSpPr>
                <p:cNvPr id="92" name="Oval 91"/>
                <p:cNvSpPr/>
                <p:nvPr/>
              </p:nvSpPr>
              <p:spPr>
                <a:xfrm>
                  <a:off x="5765213" y="1650145"/>
                  <a:ext cx="228422" cy="228642"/>
                </a:xfrm>
                <a:prstGeom prst="ellipse">
                  <a:avLst/>
                </a:prstGeom>
                <a:solidFill>
                  <a:schemeClr val="accent5"/>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chemeClr val="bg1"/>
                    </a:solidFill>
                    <a:cs typeface="Arial" charset="0"/>
                  </a:endParaRPr>
                </a:p>
              </p:txBody>
            </p:sp>
          </p:grpSp>
          <p:sp>
            <p:nvSpPr>
              <p:cNvPr id="90"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88" name="Oval 87"/>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nvGrpSpPr>
          <p:cNvPr id="93" name="Group 92"/>
          <p:cNvGrpSpPr/>
          <p:nvPr/>
        </p:nvGrpSpPr>
        <p:grpSpPr>
          <a:xfrm>
            <a:off x="8925153" y="1391768"/>
            <a:ext cx="195035" cy="191614"/>
            <a:chOff x="903288" y="6518275"/>
            <a:chExt cx="271462" cy="266700"/>
          </a:xfrm>
          <a:solidFill>
            <a:schemeClr val="accent1"/>
          </a:solidFill>
        </p:grpSpPr>
        <p:sp>
          <p:nvSpPr>
            <p:cNvPr id="94"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96" name="Rectangle 95"/>
          <p:cNvSpPr/>
          <p:nvPr/>
        </p:nvSpPr>
        <p:spPr>
          <a:xfrm>
            <a:off x="9298652" y="1240285"/>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97" name="Rectangle 96"/>
          <p:cNvSpPr/>
          <p:nvPr/>
        </p:nvSpPr>
        <p:spPr>
          <a:xfrm>
            <a:off x="9308939" y="1584946"/>
            <a:ext cx="2502061" cy="553998"/>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bg1"/>
                </a:solidFill>
                <a:latin typeface="+mj-lt"/>
                <a:ea typeface="Open Sans Light" panose="020B0306030504020204" pitchFamily="34" charset="0"/>
                <a:cs typeface="Open Sans Light" panose="020B0306030504020204" pitchFamily="34" charset="0"/>
              </a:rPr>
              <a:t>fermentum</a:t>
            </a:r>
            <a:r>
              <a:rPr lang="en-US" sz="1000" noProof="1">
                <a:solidFill>
                  <a:schemeClr val="bg1"/>
                </a:solidFill>
                <a:latin typeface="+mj-lt"/>
                <a:ea typeface="Open Sans Light" panose="020B0306030504020204" pitchFamily="34" charset="0"/>
                <a:cs typeface="Open Sans Light" panose="020B0306030504020204" pitchFamily="34" charset="0"/>
              </a:rPr>
              <a:t>. </a:t>
            </a:r>
          </a:p>
        </p:txBody>
      </p:sp>
      <p:grpSp>
        <p:nvGrpSpPr>
          <p:cNvPr id="98" name="Group 97"/>
          <p:cNvGrpSpPr/>
          <p:nvPr/>
        </p:nvGrpSpPr>
        <p:grpSpPr>
          <a:xfrm>
            <a:off x="8925153" y="2406618"/>
            <a:ext cx="195035" cy="191614"/>
            <a:chOff x="903288" y="6518275"/>
            <a:chExt cx="271462" cy="266700"/>
          </a:xfrm>
          <a:solidFill>
            <a:schemeClr val="accent2"/>
          </a:solidFill>
        </p:grpSpPr>
        <p:sp>
          <p:nvSpPr>
            <p:cNvPr id="99"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01" name="Rectangle 100"/>
          <p:cNvSpPr/>
          <p:nvPr/>
        </p:nvSpPr>
        <p:spPr>
          <a:xfrm>
            <a:off x="9298652" y="2255135"/>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02" name="Rectangle 101"/>
          <p:cNvSpPr/>
          <p:nvPr/>
        </p:nvSpPr>
        <p:spPr>
          <a:xfrm>
            <a:off x="9308939" y="2599796"/>
            <a:ext cx="2502061" cy="553998"/>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bg1"/>
                </a:solidFill>
                <a:latin typeface="+mj-lt"/>
                <a:ea typeface="Open Sans Light" panose="020B0306030504020204" pitchFamily="34" charset="0"/>
                <a:cs typeface="Open Sans Light" panose="020B0306030504020204" pitchFamily="34" charset="0"/>
              </a:rPr>
              <a:t>fermentum</a:t>
            </a:r>
            <a:r>
              <a:rPr lang="en-US" sz="1000" noProof="1">
                <a:solidFill>
                  <a:schemeClr val="bg1"/>
                </a:solidFill>
                <a:latin typeface="+mj-lt"/>
                <a:ea typeface="Open Sans Light" panose="020B0306030504020204" pitchFamily="34" charset="0"/>
                <a:cs typeface="Open Sans Light" panose="020B0306030504020204" pitchFamily="34" charset="0"/>
              </a:rPr>
              <a:t>. </a:t>
            </a:r>
          </a:p>
        </p:txBody>
      </p:sp>
      <p:grpSp>
        <p:nvGrpSpPr>
          <p:cNvPr id="103" name="Group 102"/>
          <p:cNvGrpSpPr/>
          <p:nvPr/>
        </p:nvGrpSpPr>
        <p:grpSpPr>
          <a:xfrm>
            <a:off x="8925153" y="3362828"/>
            <a:ext cx="195035" cy="191614"/>
            <a:chOff x="903288" y="6518275"/>
            <a:chExt cx="271462" cy="266700"/>
          </a:xfrm>
          <a:solidFill>
            <a:schemeClr val="accent3"/>
          </a:solidFill>
        </p:grpSpPr>
        <p:sp>
          <p:nvSpPr>
            <p:cNvPr id="104"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06" name="Rectangle 105"/>
          <p:cNvSpPr/>
          <p:nvPr/>
        </p:nvSpPr>
        <p:spPr>
          <a:xfrm>
            <a:off x="9298652" y="3211345"/>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07" name="Rectangle 106"/>
          <p:cNvSpPr/>
          <p:nvPr/>
        </p:nvSpPr>
        <p:spPr>
          <a:xfrm>
            <a:off x="9308939" y="3556006"/>
            <a:ext cx="2502061" cy="553998"/>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bg1"/>
                </a:solidFill>
                <a:latin typeface="+mj-lt"/>
                <a:ea typeface="Open Sans Light" panose="020B0306030504020204" pitchFamily="34" charset="0"/>
                <a:cs typeface="Open Sans Light" panose="020B0306030504020204" pitchFamily="34" charset="0"/>
              </a:rPr>
              <a:t>fermentum</a:t>
            </a:r>
            <a:r>
              <a:rPr lang="en-US" sz="1000" noProof="1">
                <a:solidFill>
                  <a:schemeClr val="bg1"/>
                </a:solidFill>
                <a:latin typeface="+mj-lt"/>
                <a:ea typeface="Open Sans Light" panose="020B0306030504020204" pitchFamily="34" charset="0"/>
                <a:cs typeface="Open Sans Light" panose="020B0306030504020204" pitchFamily="34" charset="0"/>
              </a:rPr>
              <a:t>. </a:t>
            </a:r>
          </a:p>
        </p:txBody>
      </p:sp>
      <p:grpSp>
        <p:nvGrpSpPr>
          <p:cNvPr id="108" name="Group 107"/>
          <p:cNvGrpSpPr/>
          <p:nvPr/>
        </p:nvGrpSpPr>
        <p:grpSpPr>
          <a:xfrm>
            <a:off x="8925153" y="4373202"/>
            <a:ext cx="195035" cy="191614"/>
            <a:chOff x="903288" y="6518275"/>
            <a:chExt cx="271462" cy="266700"/>
          </a:xfrm>
          <a:solidFill>
            <a:schemeClr val="accent4"/>
          </a:solidFill>
        </p:grpSpPr>
        <p:sp>
          <p:nvSpPr>
            <p:cNvPr id="109"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0"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11" name="Rectangle 110"/>
          <p:cNvSpPr/>
          <p:nvPr/>
        </p:nvSpPr>
        <p:spPr>
          <a:xfrm>
            <a:off x="9298652" y="4221719"/>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12" name="Rectangle 111"/>
          <p:cNvSpPr/>
          <p:nvPr/>
        </p:nvSpPr>
        <p:spPr>
          <a:xfrm>
            <a:off x="9308939" y="4566380"/>
            <a:ext cx="2502061" cy="553998"/>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bg1"/>
                </a:solidFill>
                <a:latin typeface="+mj-lt"/>
                <a:ea typeface="Open Sans Light" panose="020B0306030504020204" pitchFamily="34" charset="0"/>
                <a:cs typeface="Open Sans Light" panose="020B0306030504020204" pitchFamily="34" charset="0"/>
              </a:rPr>
              <a:t>fermentum</a:t>
            </a:r>
            <a:r>
              <a:rPr lang="en-US" sz="1000" noProof="1">
                <a:solidFill>
                  <a:schemeClr val="bg1"/>
                </a:solidFill>
                <a:latin typeface="+mj-lt"/>
                <a:ea typeface="Open Sans Light" panose="020B0306030504020204" pitchFamily="34" charset="0"/>
                <a:cs typeface="Open Sans Light" panose="020B0306030504020204" pitchFamily="34" charset="0"/>
              </a:rPr>
              <a:t>. </a:t>
            </a:r>
          </a:p>
        </p:txBody>
      </p:sp>
      <p:grpSp>
        <p:nvGrpSpPr>
          <p:cNvPr id="113" name="Group 112"/>
          <p:cNvGrpSpPr/>
          <p:nvPr/>
        </p:nvGrpSpPr>
        <p:grpSpPr>
          <a:xfrm>
            <a:off x="8925153" y="5403122"/>
            <a:ext cx="195035" cy="191614"/>
            <a:chOff x="903288" y="6518275"/>
            <a:chExt cx="271462" cy="266700"/>
          </a:xfrm>
          <a:solidFill>
            <a:schemeClr val="accent5"/>
          </a:solidFill>
        </p:grpSpPr>
        <p:sp>
          <p:nvSpPr>
            <p:cNvPr id="114"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16" name="Rectangle 115"/>
          <p:cNvSpPr/>
          <p:nvPr/>
        </p:nvSpPr>
        <p:spPr>
          <a:xfrm>
            <a:off x="9298652" y="5251639"/>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17" name="Rectangle 116"/>
          <p:cNvSpPr/>
          <p:nvPr/>
        </p:nvSpPr>
        <p:spPr>
          <a:xfrm>
            <a:off x="9308939" y="5596300"/>
            <a:ext cx="2502061" cy="553998"/>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bg1"/>
                </a:solidFill>
                <a:latin typeface="+mj-lt"/>
                <a:ea typeface="Open Sans Light" panose="020B0306030504020204" pitchFamily="34" charset="0"/>
                <a:cs typeface="Open Sans Light" panose="020B0306030504020204" pitchFamily="34" charset="0"/>
              </a:rPr>
              <a:t>fermentum</a:t>
            </a:r>
            <a:r>
              <a:rPr lang="en-US" sz="1000" noProof="1">
                <a:solidFill>
                  <a:schemeClr val="bg1"/>
                </a:solidFill>
                <a:latin typeface="+mj-lt"/>
                <a:ea typeface="Open Sans Light" panose="020B0306030504020204" pitchFamily="34" charset="0"/>
                <a:cs typeface="Open Sans Light" panose="020B0306030504020204" pitchFamily="34" charset="0"/>
              </a:rPr>
              <a:t>. </a:t>
            </a:r>
          </a:p>
        </p:txBody>
      </p:sp>
    </p:spTree>
    <p:extLst>
      <p:ext uri="{BB962C8B-B14F-4D97-AF65-F5344CB8AC3E}">
        <p14:creationId xmlns:p14="http://schemas.microsoft.com/office/powerpoint/2010/main" val="2751137128"/>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94</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Asia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504"/>
          <p:cNvGrpSpPr/>
          <p:nvPr/>
        </p:nvGrpSpPr>
        <p:grpSpPr>
          <a:xfrm>
            <a:off x="1104900" y="2063196"/>
            <a:ext cx="5651335" cy="4159804"/>
            <a:chOff x="2206625" y="1096963"/>
            <a:chExt cx="5597525" cy="3709987"/>
          </a:xfrm>
          <a:solidFill>
            <a:schemeClr val="bg1">
              <a:lumMod val="95000"/>
            </a:schemeClr>
          </a:solidFill>
        </p:grpSpPr>
        <p:grpSp>
          <p:nvGrpSpPr>
            <p:cNvPr id="6" name="Group 205"/>
            <p:cNvGrpSpPr>
              <a:grpSpLocks/>
            </p:cNvGrpSpPr>
            <p:nvPr/>
          </p:nvGrpSpPr>
          <p:grpSpPr bwMode="auto">
            <a:xfrm>
              <a:off x="2224088" y="1096963"/>
              <a:ext cx="4314825" cy="3709987"/>
              <a:chOff x="1401" y="691"/>
              <a:chExt cx="2718" cy="2337"/>
            </a:xfrm>
            <a:grpFill/>
          </p:grpSpPr>
          <p:sp>
            <p:nvSpPr>
              <p:cNvPr id="76" name="Freeform 5"/>
              <p:cNvSpPr>
                <a:spLocks/>
              </p:cNvSpPr>
              <p:nvPr/>
            </p:nvSpPr>
            <p:spPr bwMode="auto">
              <a:xfrm>
                <a:off x="3025" y="2161"/>
                <a:ext cx="156" cy="377"/>
              </a:xfrm>
              <a:custGeom>
                <a:avLst/>
                <a:gdLst/>
                <a:ahLst/>
                <a:cxnLst>
                  <a:cxn ang="0">
                    <a:pos x="154" y="270"/>
                  </a:cxn>
                  <a:cxn ang="0">
                    <a:pos x="154" y="279"/>
                  </a:cxn>
                  <a:cxn ang="0">
                    <a:pos x="152" y="294"/>
                  </a:cxn>
                  <a:cxn ang="0">
                    <a:pos x="140" y="310"/>
                  </a:cxn>
                  <a:cxn ang="0">
                    <a:pos x="126" y="320"/>
                  </a:cxn>
                  <a:cxn ang="0">
                    <a:pos x="111" y="329"/>
                  </a:cxn>
                  <a:cxn ang="0">
                    <a:pos x="100" y="334"/>
                  </a:cxn>
                  <a:cxn ang="0">
                    <a:pos x="92" y="350"/>
                  </a:cxn>
                  <a:cxn ang="0">
                    <a:pos x="76" y="360"/>
                  </a:cxn>
                  <a:cxn ang="0">
                    <a:pos x="64" y="374"/>
                  </a:cxn>
                  <a:cxn ang="0">
                    <a:pos x="55" y="365"/>
                  </a:cxn>
                  <a:cxn ang="0">
                    <a:pos x="59" y="341"/>
                  </a:cxn>
                  <a:cxn ang="0">
                    <a:pos x="50" y="339"/>
                  </a:cxn>
                  <a:cxn ang="0">
                    <a:pos x="55" y="327"/>
                  </a:cxn>
                  <a:cxn ang="0">
                    <a:pos x="66" y="317"/>
                  </a:cxn>
                  <a:cxn ang="0">
                    <a:pos x="83" y="320"/>
                  </a:cxn>
                  <a:cxn ang="0">
                    <a:pos x="78" y="301"/>
                  </a:cxn>
                  <a:cxn ang="0">
                    <a:pos x="90" y="298"/>
                  </a:cxn>
                  <a:cxn ang="0">
                    <a:pos x="102" y="286"/>
                  </a:cxn>
                  <a:cxn ang="0">
                    <a:pos x="116" y="275"/>
                  </a:cxn>
                  <a:cxn ang="0">
                    <a:pos x="116" y="251"/>
                  </a:cxn>
                  <a:cxn ang="0">
                    <a:pos x="111" y="232"/>
                  </a:cxn>
                  <a:cxn ang="0">
                    <a:pos x="116" y="213"/>
                  </a:cxn>
                  <a:cxn ang="0">
                    <a:pos x="109" y="196"/>
                  </a:cxn>
                  <a:cxn ang="0">
                    <a:pos x="107" y="182"/>
                  </a:cxn>
                  <a:cxn ang="0">
                    <a:pos x="95" y="173"/>
                  </a:cxn>
                  <a:cxn ang="0">
                    <a:pos x="85" y="156"/>
                  </a:cxn>
                  <a:cxn ang="0">
                    <a:pos x="73" y="140"/>
                  </a:cxn>
                  <a:cxn ang="0">
                    <a:pos x="62" y="125"/>
                  </a:cxn>
                  <a:cxn ang="0">
                    <a:pos x="52" y="113"/>
                  </a:cxn>
                  <a:cxn ang="0">
                    <a:pos x="38" y="104"/>
                  </a:cxn>
                  <a:cxn ang="0">
                    <a:pos x="47" y="94"/>
                  </a:cxn>
                  <a:cxn ang="0">
                    <a:pos x="57" y="83"/>
                  </a:cxn>
                  <a:cxn ang="0">
                    <a:pos x="50" y="73"/>
                  </a:cxn>
                  <a:cxn ang="0">
                    <a:pos x="40" y="64"/>
                  </a:cxn>
                  <a:cxn ang="0">
                    <a:pos x="24" y="64"/>
                  </a:cxn>
                  <a:cxn ang="0">
                    <a:pos x="14" y="49"/>
                  </a:cxn>
                  <a:cxn ang="0">
                    <a:pos x="10" y="40"/>
                  </a:cxn>
                  <a:cxn ang="0">
                    <a:pos x="0" y="23"/>
                  </a:cxn>
                  <a:cxn ang="0">
                    <a:pos x="14" y="19"/>
                  </a:cxn>
                  <a:cxn ang="0">
                    <a:pos x="26" y="14"/>
                  </a:cxn>
                  <a:cxn ang="0">
                    <a:pos x="38" y="23"/>
                  </a:cxn>
                  <a:cxn ang="0">
                    <a:pos x="50" y="14"/>
                  </a:cxn>
                  <a:cxn ang="0">
                    <a:pos x="66" y="2"/>
                  </a:cxn>
                  <a:cxn ang="0">
                    <a:pos x="78" y="12"/>
                  </a:cxn>
                  <a:cxn ang="0">
                    <a:pos x="95" y="14"/>
                  </a:cxn>
                  <a:cxn ang="0">
                    <a:pos x="95" y="31"/>
                  </a:cxn>
                  <a:cxn ang="0">
                    <a:pos x="109" y="42"/>
                  </a:cxn>
                  <a:cxn ang="0">
                    <a:pos x="123" y="47"/>
                  </a:cxn>
                  <a:cxn ang="0">
                    <a:pos x="116" y="57"/>
                  </a:cxn>
                  <a:cxn ang="0">
                    <a:pos x="107" y="68"/>
                  </a:cxn>
                  <a:cxn ang="0">
                    <a:pos x="95" y="76"/>
                  </a:cxn>
                  <a:cxn ang="0">
                    <a:pos x="83" y="87"/>
                  </a:cxn>
                  <a:cxn ang="0">
                    <a:pos x="76" y="109"/>
                  </a:cxn>
                  <a:cxn ang="0">
                    <a:pos x="81" y="125"/>
                  </a:cxn>
                  <a:cxn ang="0">
                    <a:pos x="92" y="137"/>
                  </a:cxn>
                  <a:cxn ang="0">
                    <a:pos x="102" y="154"/>
                  </a:cxn>
                  <a:cxn ang="0">
                    <a:pos x="114" y="170"/>
                  </a:cxn>
                  <a:cxn ang="0">
                    <a:pos x="128" y="182"/>
                  </a:cxn>
                  <a:cxn ang="0">
                    <a:pos x="137" y="196"/>
                  </a:cxn>
                  <a:cxn ang="0">
                    <a:pos x="144" y="213"/>
                  </a:cxn>
                  <a:cxn ang="0">
                    <a:pos x="149" y="234"/>
                  </a:cxn>
                </a:cxnLst>
                <a:rect l="0" t="0" r="r" b="b"/>
                <a:pathLst>
                  <a:path w="156" h="377">
                    <a:moveTo>
                      <a:pt x="154" y="249"/>
                    </a:moveTo>
                    <a:lnTo>
                      <a:pt x="154" y="251"/>
                    </a:lnTo>
                    <a:lnTo>
                      <a:pt x="154" y="251"/>
                    </a:lnTo>
                    <a:lnTo>
                      <a:pt x="154" y="251"/>
                    </a:lnTo>
                    <a:lnTo>
                      <a:pt x="154" y="253"/>
                    </a:lnTo>
                    <a:lnTo>
                      <a:pt x="154" y="253"/>
                    </a:lnTo>
                    <a:lnTo>
                      <a:pt x="154" y="256"/>
                    </a:lnTo>
                    <a:lnTo>
                      <a:pt x="154" y="256"/>
                    </a:lnTo>
                    <a:lnTo>
                      <a:pt x="154" y="258"/>
                    </a:lnTo>
                    <a:lnTo>
                      <a:pt x="154" y="258"/>
                    </a:lnTo>
                    <a:lnTo>
                      <a:pt x="154" y="260"/>
                    </a:lnTo>
                    <a:lnTo>
                      <a:pt x="154" y="260"/>
                    </a:lnTo>
                    <a:lnTo>
                      <a:pt x="154" y="260"/>
                    </a:lnTo>
                    <a:lnTo>
                      <a:pt x="154" y="260"/>
                    </a:lnTo>
                    <a:lnTo>
                      <a:pt x="154" y="263"/>
                    </a:lnTo>
                    <a:lnTo>
                      <a:pt x="154" y="263"/>
                    </a:lnTo>
                    <a:lnTo>
                      <a:pt x="154" y="263"/>
                    </a:lnTo>
                    <a:lnTo>
                      <a:pt x="156" y="263"/>
                    </a:lnTo>
                    <a:lnTo>
                      <a:pt x="156" y="265"/>
                    </a:lnTo>
                    <a:lnTo>
                      <a:pt x="156" y="265"/>
                    </a:lnTo>
                    <a:lnTo>
                      <a:pt x="156" y="265"/>
                    </a:lnTo>
                    <a:lnTo>
                      <a:pt x="156" y="267"/>
                    </a:lnTo>
                    <a:lnTo>
                      <a:pt x="156" y="267"/>
                    </a:lnTo>
                    <a:lnTo>
                      <a:pt x="156" y="267"/>
                    </a:lnTo>
                    <a:lnTo>
                      <a:pt x="154" y="267"/>
                    </a:lnTo>
                    <a:lnTo>
                      <a:pt x="154" y="270"/>
                    </a:lnTo>
                    <a:lnTo>
                      <a:pt x="154" y="270"/>
                    </a:lnTo>
                    <a:lnTo>
                      <a:pt x="154" y="270"/>
                    </a:lnTo>
                    <a:lnTo>
                      <a:pt x="154" y="270"/>
                    </a:lnTo>
                    <a:lnTo>
                      <a:pt x="154" y="272"/>
                    </a:lnTo>
                    <a:lnTo>
                      <a:pt x="156" y="272"/>
                    </a:lnTo>
                    <a:lnTo>
                      <a:pt x="156" y="272"/>
                    </a:lnTo>
                    <a:lnTo>
                      <a:pt x="156" y="272"/>
                    </a:lnTo>
                    <a:lnTo>
                      <a:pt x="156" y="272"/>
                    </a:lnTo>
                    <a:lnTo>
                      <a:pt x="156" y="272"/>
                    </a:lnTo>
                    <a:lnTo>
                      <a:pt x="156" y="275"/>
                    </a:lnTo>
                    <a:lnTo>
                      <a:pt x="156" y="275"/>
                    </a:lnTo>
                    <a:lnTo>
                      <a:pt x="154" y="275"/>
                    </a:lnTo>
                    <a:lnTo>
                      <a:pt x="154" y="275"/>
                    </a:lnTo>
                    <a:lnTo>
                      <a:pt x="154" y="275"/>
                    </a:lnTo>
                    <a:lnTo>
                      <a:pt x="154" y="275"/>
                    </a:lnTo>
                    <a:lnTo>
                      <a:pt x="152" y="275"/>
                    </a:lnTo>
                    <a:lnTo>
                      <a:pt x="152" y="272"/>
                    </a:lnTo>
                    <a:lnTo>
                      <a:pt x="152" y="272"/>
                    </a:lnTo>
                    <a:lnTo>
                      <a:pt x="152" y="275"/>
                    </a:lnTo>
                    <a:lnTo>
                      <a:pt x="152" y="275"/>
                    </a:lnTo>
                    <a:lnTo>
                      <a:pt x="152" y="275"/>
                    </a:lnTo>
                    <a:lnTo>
                      <a:pt x="152" y="277"/>
                    </a:lnTo>
                    <a:lnTo>
                      <a:pt x="154" y="277"/>
                    </a:lnTo>
                    <a:lnTo>
                      <a:pt x="154" y="277"/>
                    </a:lnTo>
                    <a:lnTo>
                      <a:pt x="154" y="277"/>
                    </a:lnTo>
                    <a:lnTo>
                      <a:pt x="154" y="277"/>
                    </a:lnTo>
                    <a:lnTo>
                      <a:pt x="154" y="279"/>
                    </a:lnTo>
                    <a:lnTo>
                      <a:pt x="154" y="279"/>
                    </a:lnTo>
                    <a:lnTo>
                      <a:pt x="154" y="279"/>
                    </a:lnTo>
                    <a:lnTo>
                      <a:pt x="154" y="279"/>
                    </a:lnTo>
                    <a:lnTo>
                      <a:pt x="154" y="282"/>
                    </a:lnTo>
                    <a:lnTo>
                      <a:pt x="154" y="282"/>
                    </a:lnTo>
                    <a:lnTo>
                      <a:pt x="154" y="282"/>
                    </a:lnTo>
                    <a:lnTo>
                      <a:pt x="152" y="282"/>
                    </a:lnTo>
                    <a:lnTo>
                      <a:pt x="152" y="282"/>
                    </a:lnTo>
                    <a:lnTo>
                      <a:pt x="152" y="282"/>
                    </a:lnTo>
                    <a:lnTo>
                      <a:pt x="152" y="282"/>
                    </a:lnTo>
                    <a:lnTo>
                      <a:pt x="152" y="282"/>
                    </a:lnTo>
                    <a:lnTo>
                      <a:pt x="154" y="282"/>
                    </a:lnTo>
                    <a:lnTo>
                      <a:pt x="154" y="284"/>
                    </a:lnTo>
                    <a:lnTo>
                      <a:pt x="154" y="284"/>
                    </a:lnTo>
                    <a:lnTo>
                      <a:pt x="154" y="284"/>
                    </a:lnTo>
                    <a:lnTo>
                      <a:pt x="154" y="284"/>
                    </a:lnTo>
                    <a:lnTo>
                      <a:pt x="154" y="286"/>
                    </a:lnTo>
                    <a:lnTo>
                      <a:pt x="152" y="286"/>
                    </a:lnTo>
                    <a:lnTo>
                      <a:pt x="152" y="284"/>
                    </a:lnTo>
                    <a:lnTo>
                      <a:pt x="152" y="284"/>
                    </a:lnTo>
                    <a:lnTo>
                      <a:pt x="152" y="286"/>
                    </a:lnTo>
                    <a:lnTo>
                      <a:pt x="152" y="286"/>
                    </a:lnTo>
                    <a:lnTo>
                      <a:pt x="152" y="289"/>
                    </a:lnTo>
                    <a:lnTo>
                      <a:pt x="152" y="289"/>
                    </a:lnTo>
                    <a:lnTo>
                      <a:pt x="152" y="289"/>
                    </a:lnTo>
                    <a:lnTo>
                      <a:pt x="152" y="291"/>
                    </a:lnTo>
                    <a:lnTo>
                      <a:pt x="152" y="291"/>
                    </a:lnTo>
                    <a:lnTo>
                      <a:pt x="152" y="291"/>
                    </a:lnTo>
                    <a:lnTo>
                      <a:pt x="152" y="294"/>
                    </a:lnTo>
                    <a:lnTo>
                      <a:pt x="152" y="294"/>
                    </a:lnTo>
                    <a:lnTo>
                      <a:pt x="152" y="294"/>
                    </a:lnTo>
                    <a:lnTo>
                      <a:pt x="152" y="296"/>
                    </a:lnTo>
                    <a:lnTo>
                      <a:pt x="152" y="296"/>
                    </a:lnTo>
                    <a:lnTo>
                      <a:pt x="149" y="296"/>
                    </a:lnTo>
                    <a:lnTo>
                      <a:pt x="149" y="298"/>
                    </a:lnTo>
                    <a:lnTo>
                      <a:pt x="149" y="298"/>
                    </a:lnTo>
                    <a:lnTo>
                      <a:pt x="149" y="301"/>
                    </a:lnTo>
                    <a:lnTo>
                      <a:pt x="149" y="301"/>
                    </a:lnTo>
                    <a:lnTo>
                      <a:pt x="149" y="301"/>
                    </a:lnTo>
                    <a:lnTo>
                      <a:pt x="149" y="301"/>
                    </a:lnTo>
                    <a:lnTo>
                      <a:pt x="147" y="301"/>
                    </a:lnTo>
                    <a:lnTo>
                      <a:pt x="147" y="301"/>
                    </a:lnTo>
                    <a:lnTo>
                      <a:pt x="147" y="301"/>
                    </a:lnTo>
                    <a:lnTo>
                      <a:pt x="147" y="303"/>
                    </a:lnTo>
                    <a:lnTo>
                      <a:pt x="147" y="303"/>
                    </a:lnTo>
                    <a:lnTo>
                      <a:pt x="147" y="305"/>
                    </a:lnTo>
                    <a:lnTo>
                      <a:pt x="147" y="305"/>
                    </a:lnTo>
                    <a:lnTo>
                      <a:pt x="147" y="305"/>
                    </a:lnTo>
                    <a:lnTo>
                      <a:pt x="147" y="308"/>
                    </a:lnTo>
                    <a:lnTo>
                      <a:pt x="144" y="308"/>
                    </a:lnTo>
                    <a:lnTo>
                      <a:pt x="144" y="308"/>
                    </a:lnTo>
                    <a:lnTo>
                      <a:pt x="142" y="308"/>
                    </a:lnTo>
                    <a:lnTo>
                      <a:pt x="142" y="308"/>
                    </a:lnTo>
                    <a:lnTo>
                      <a:pt x="142" y="308"/>
                    </a:lnTo>
                    <a:lnTo>
                      <a:pt x="142" y="308"/>
                    </a:lnTo>
                    <a:lnTo>
                      <a:pt x="140" y="308"/>
                    </a:lnTo>
                    <a:lnTo>
                      <a:pt x="140" y="310"/>
                    </a:lnTo>
                    <a:lnTo>
                      <a:pt x="140" y="310"/>
                    </a:lnTo>
                    <a:lnTo>
                      <a:pt x="140" y="310"/>
                    </a:lnTo>
                    <a:lnTo>
                      <a:pt x="140" y="310"/>
                    </a:lnTo>
                    <a:lnTo>
                      <a:pt x="140" y="310"/>
                    </a:lnTo>
                    <a:lnTo>
                      <a:pt x="140" y="310"/>
                    </a:lnTo>
                    <a:lnTo>
                      <a:pt x="137" y="310"/>
                    </a:lnTo>
                    <a:lnTo>
                      <a:pt x="137" y="310"/>
                    </a:lnTo>
                    <a:lnTo>
                      <a:pt x="137" y="310"/>
                    </a:lnTo>
                    <a:lnTo>
                      <a:pt x="135" y="310"/>
                    </a:lnTo>
                    <a:lnTo>
                      <a:pt x="135" y="313"/>
                    </a:lnTo>
                    <a:lnTo>
                      <a:pt x="135" y="313"/>
                    </a:lnTo>
                    <a:lnTo>
                      <a:pt x="135" y="313"/>
                    </a:lnTo>
                    <a:lnTo>
                      <a:pt x="135" y="315"/>
                    </a:lnTo>
                    <a:lnTo>
                      <a:pt x="135" y="315"/>
                    </a:lnTo>
                    <a:lnTo>
                      <a:pt x="133" y="315"/>
                    </a:lnTo>
                    <a:lnTo>
                      <a:pt x="133" y="315"/>
                    </a:lnTo>
                    <a:lnTo>
                      <a:pt x="133" y="315"/>
                    </a:lnTo>
                    <a:lnTo>
                      <a:pt x="133" y="317"/>
                    </a:lnTo>
                    <a:lnTo>
                      <a:pt x="130" y="317"/>
                    </a:lnTo>
                    <a:lnTo>
                      <a:pt x="130" y="317"/>
                    </a:lnTo>
                    <a:lnTo>
                      <a:pt x="130" y="317"/>
                    </a:lnTo>
                    <a:lnTo>
                      <a:pt x="130" y="317"/>
                    </a:lnTo>
                    <a:lnTo>
                      <a:pt x="130" y="317"/>
                    </a:lnTo>
                    <a:lnTo>
                      <a:pt x="128" y="317"/>
                    </a:lnTo>
                    <a:lnTo>
                      <a:pt x="128" y="317"/>
                    </a:lnTo>
                    <a:lnTo>
                      <a:pt x="128" y="317"/>
                    </a:lnTo>
                    <a:lnTo>
                      <a:pt x="128" y="317"/>
                    </a:lnTo>
                    <a:lnTo>
                      <a:pt x="126" y="317"/>
                    </a:lnTo>
                    <a:lnTo>
                      <a:pt x="126" y="320"/>
                    </a:lnTo>
                    <a:lnTo>
                      <a:pt x="126" y="320"/>
                    </a:lnTo>
                    <a:lnTo>
                      <a:pt x="126" y="320"/>
                    </a:lnTo>
                    <a:lnTo>
                      <a:pt x="126" y="320"/>
                    </a:lnTo>
                    <a:lnTo>
                      <a:pt x="126" y="322"/>
                    </a:lnTo>
                    <a:lnTo>
                      <a:pt x="123" y="322"/>
                    </a:lnTo>
                    <a:lnTo>
                      <a:pt x="123" y="322"/>
                    </a:lnTo>
                    <a:lnTo>
                      <a:pt x="123" y="322"/>
                    </a:lnTo>
                    <a:lnTo>
                      <a:pt x="123" y="322"/>
                    </a:lnTo>
                    <a:lnTo>
                      <a:pt x="123" y="322"/>
                    </a:lnTo>
                    <a:lnTo>
                      <a:pt x="121" y="322"/>
                    </a:lnTo>
                    <a:lnTo>
                      <a:pt x="121" y="322"/>
                    </a:lnTo>
                    <a:lnTo>
                      <a:pt x="121" y="322"/>
                    </a:lnTo>
                    <a:lnTo>
                      <a:pt x="121" y="322"/>
                    </a:lnTo>
                    <a:lnTo>
                      <a:pt x="121" y="324"/>
                    </a:lnTo>
                    <a:lnTo>
                      <a:pt x="118" y="324"/>
                    </a:lnTo>
                    <a:lnTo>
                      <a:pt x="118" y="324"/>
                    </a:lnTo>
                    <a:lnTo>
                      <a:pt x="118" y="324"/>
                    </a:lnTo>
                    <a:lnTo>
                      <a:pt x="116" y="324"/>
                    </a:lnTo>
                    <a:lnTo>
                      <a:pt x="116" y="324"/>
                    </a:lnTo>
                    <a:lnTo>
                      <a:pt x="116" y="327"/>
                    </a:lnTo>
                    <a:lnTo>
                      <a:pt x="116" y="327"/>
                    </a:lnTo>
                    <a:lnTo>
                      <a:pt x="116" y="327"/>
                    </a:lnTo>
                    <a:lnTo>
                      <a:pt x="114" y="327"/>
                    </a:lnTo>
                    <a:lnTo>
                      <a:pt x="114" y="329"/>
                    </a:lnTo>
                    <a:lnTo>
                      <a:pt x="114" y="329"/>
                    </a:lnTo>
                    <a:lnTo>
                      <a:pt x="114" y="329"/>
                    </a:lnTo>
                    <a:lnTo>
                      <a:pt x="111" y="329"/>
                    </a:lnTo>
                    <a:lnTo>
                      <a:pt x="111" y="329"/>
                    </a:lnTo>
                    <a:lnTo>
                      <a:pt x="111" y="329"/>
                    </a:lnTo>
                    <a:lnTo>
                      <a:pt x="109" y="329"/>
                    </a:lnTo>
                    <a:lnTo>
                      <a:pt x="109" y="329"/>
                    </a:lnTo>
                    <a:lnTo>
                      <a:pt x="109" y="331"/>
                    </a:lnTo>
                    <a:lnTo>
                      <a:pt x="109" y="331"/>
                    </a:lnTo>
                    <a:lnTo>
                      <a:pt x="107" y="331"/>
                    </a:lnTo>
                    <a:lnTo>
                      <a:pt x="107" y="331"/>
                    </a:lnTo>
                    <a:lnTo>
                      <a:pt x="107" y="331"/>
                    </a:lnTo>
                    <a:lnTo>
                      <a:pt x="107" y="331"/>
                    </a:lnTo>
                    <a:lnTo>
                      <a:pt x="107" y="331"/>
                    </a:lnTo>
                    <a:lnTo>
                      <a:pt x="104" y="331"/>
                    </a:lnTo>
                    <a:lnTo>
                      <a:pt x="104" y="331"/>
                    </a:lnTo>
                    <a:lnTo>
                      <a:pt x="104" y="331"/>
                    </a:lnTo>
                    <a:lnTo>
                      <a:pt x="104" y="331"/>
                    </a:lnTo>
                    <a:lnTo>
                      <a:pt x="104" y="329"/>
                    </a:lnTo>
                    <a:lnTo>
                      <a:pt x="104" y="329"/>
                    </a:lnTo>
                    <a:lnTo>
                      <a:pt x="102" y="329"/>
                    </a:lnTo>
                    <a:lnTo>
                      <a:pt x="102" y="329"/>
                    </a:lnTo>
                    <a:lnTo>
                      <a:pt x="102" y="331"/>
                    </a:lnTo>
                    <a:lnTo>
                      <a:pt x="102" y="331"/>
                    </a:lnTo>
                    <a:lnTo>
                      <a:pt x="102" y="331"/>
                    </a:lnTo>
                    <a:lnTo>
                      <a:pt x="102" y="331"/>
                    </a:lnTo>
                    <a:lnTo>
                      <a:pt x="100" y="331"/>
                    </a:lnTo>
                    <a:lnTo>
                      <a:pt x="100" y="331"/>
                    </a:lnTo>
                    <a:lnTo>
                      <a:pt x="100" y="331"/>
                    </a:lnTo>
                    <a:lnTo>
                      <a:pt x="100" y="331"/>
                    </a:lnTo>
                    <a:lnTo>
                      <a:pt x="100" y="331"/>
                    </a:lnTo>
                    <a:lnTo>
                      <a:pt x="100" y="331"/>
                    </a:lnTo>
                    <a:lnTo>
                      <a:pt x="100" y="334"/>
                    </a:lnTo>
                    <a:lnTo>
                      <a:pt x="100" y="334"/>
                    </a:lnTo>
                    <a:lnTo>
                      <a:pt x="100" y="336"/>
                    </a:lnTo>
                    <a:lnTo>
                      <a:pt x="100" y="336"/>
                    </a:lnTo>
                    <a:lnTo>
                      <a:pt x="100" y="336"/>
                    </a:lnTo>
                    <a:lnTo>
                      <a:pt x="100" y="339"/>
                    </a:lnTo>
                    <a:lnTo>
                      <a:pt x="100" y="339"/>
                    </a:lnTo>
                    <a:lnTo>
                      <a:pt x="100" y="339"/>
                    </a:lnTo>
                    <a:lnTo>
                      <a:pt x="97" y="339"/>
                    </a:lnTo>
                    <a:lnTo>
                      <a:pt x="97" y="341"/>
                    </a:lnTo>
                    <a:lnTo>
                      <a:pt x="97" y="341"/>
                    </a:lnTo>
                    <a:lnTo>
                      <a:pt x="95" y="341"/>
                    </a:lnTo>
                    <a:lnTo>
                      <a:pt x="95" y="341"/>
                    </a:lnTo>
                    <a:lnTo>
                      <a:pt x="97" y="341"/>
                    </a:lnTo>
                    <a:lnTo>
                      <a:pt x="97" y="341"/>
                    </a:lnTo>
                    <a:lnTo>
                      <a:pt x="97" y="343"/>
                    </a:lnTo>
                    <a:lnTo>
                      <a:pt x="97" y="343"/>
                    </a:lnTo>
                    <a:lnTo>
                      <a:pt x="95" y="343"/>
                    </a:lnTo>
                    <a:lnTo>
                      <a:pt x="95" y="346"/>
                    </a:lnTo>
                    <a:lnTo>
                      <a:pt x="95" y="346"/>
                    </a:lnTo>
                    <a:lnTo>
                      <a:pt x="95" y="346"/>
                    </a:lnTo>
                    <a:lnTo>
                      <a:pt x="95" y="346"/>
                    </a:lnTo>
                    <a:lnTo>
                      <a:pt x="95" y="348"/>
                    </a:lnTo>
                    <a:lnTo>
                      <a:pt x="95" y="348"/>
                    </a:lnTo>
                    <a:lnTo>
                      <a:pt x="95" y="350"/>
                    </a:lnTo>
                    <a:lnTo>
                      <a:pt x="95" y="350"/>
                    </a:lnTo>
                    <a:lnTo>
                      <a:pt x="92" y="350"/>
                    </a:lnTo>
                    <a:lnTo>
                      <a:pt x="92" y="350"/>
                    </a:lnTo>
                    <a:lnTo>
                      <a:pt x="92" y="350"/>
                    </a:lnTo>
                    <a:lnTo>
                      <a:pt x="92" y="353"/>
                    </a:lnTo>
                    <a:lnTo>
                      <a:pt x="90" y="353"/>
                    </a:lnTo>
                    <a:lnTo>
                      <a:pt x="90" y="353"/>
                    </a:lnTo>
                    <a:lnTo>
                      <a:pt x="90" y="353"/>
                    </a:lnTo>
                    <a:lnTo>
                      <a:pt x="88" y="353"/>
                    </a:lnTo>
                    <a:lnTo>
                      <a:pt x="88" y="350"/>
                    </a:lnTo>
                    <a:lnTo>
                      <a:pt x="88" y="350"/>
                    </a:lnTo>
                    <a:lnTo>
                      <a:pt x="88" y="353"/>
                    </a:lnTo>
                    <a:lnTo>
                      <a:pt x="88" y="353"/>
                    </a:lnTo>
                    <a:lnTo>
                      <a:pt x="88" y="353"/>
                    </a:lnTo>
                    <a:lnTo>
                      <a:pt x="85" y="353"/>
                    </a:lnTo>
                    <a:lnTo>
                      <a:pt x="85" y="355"/>
                    </a:lnTo>
                    <a:lnTo>
                      <a:pt x="85" y="355"/>
                    </a:lnTo>
                    <a:lnTo>
                      <a:pt x="85" y="358"/>
                    </a:lnTo>
                    <a:lnTo>
                      <a:pt x="85" y="358"/>
                    </a:lnTo>
                    <a:lnTo>
                      <a:pt x="83" y="358"/>
                    </a:lnTo>
                    <a:lnTo>
                      <a:pt x="83" y="358"/>
                    </a:lnTo>
                    <a:lnTo>
                      <a:pt x="83" y="358"/>
                    </a:lnTo>
                    <a:lnTo>
                      <a:pt x="83" y="358"/>
                    </a:lnTo>
                    <a:lnTo>
                      <a:pt x="81" y="358"/>
                    </a:lnTo>
                    <a:lnTo>
                      <a:pt x="81" y="358"/>
                    </a:lnTo>
                    <a:lnTo>
                      <a:pt x="81" y="360"/>
                    </a:lnTo>
                    <a:lnTo>
                      <a:pt x="81" y="360"/>
                    </a:lnTo>
                    <a:lnTo>
                      <a:pt x="78" y="360"/>
                    </a:lnTo>
                    <a:lnTo>
                      <a:pt x="78" y="360"/>
                    </a:lnTo>
                    <a:lnTo>
                      <a:pt x="78" y="360"/>
                    </a:lnTo>
                    <a:lnTo>
                      <a:pt x="76" y="360"/>
                    </a:lnTo>
                    <a:lnTo>
                      <a:pt x="76" y="360"/>
                    </a:lnTo>
                    <a:lnTo>
                      <a:pt x="76" y="360"/>
                    </a:lnTo>
                    <a:lnTo>
                      <a:pt x="76" y="360"/>
                    </a:lnTo>
                    <a:lnTo>
                      <a:pt x="73" y="360"/>
                    </a:lnTo>
                    <a:lnTo>
                      <a:pt x="73" y="362"/>
                    </a:lnTo>
                    <a:lnTo>
                      <a:pt x="73" y="362"/>
                    </a:lnTo>
                    <a:lnTo>
                      <a:pt x="73" y="362"/>
                    </a:lnTo>
                    <a:lnTo>
                      <a:pt x="73" y="362"/>
                    </a:lnTo>
                    <a:lnTo>
                      <a:pt x="71" y="362"/>
                    </a:lnTo>
                    <a:lnTo>
                      <a:pt x="71" y="362"/>
                    </a:lnTo>
                    <a:lnTo>
                      <a:pt x="71" y="365"/>
                    </a:lnTo>
                    <a:lnTo>
                      <a:pt x="69" y="365"/>
                    </a:lnTo>
                    <a:lnTo>
                      <a:pt x="69" y="365"/>
                    </a:lnTo>
                    <a:lnTo>
                      <a:pt x="69" y="365"/>
                    </a:lnTo>
                    <a:lnTo>
                      <a:pt x="69" y="367"/>
                    </a:lnTo>
                    <a:lnTo>
                      <a:pt x="69" y="367"/>
                    </a:lnTo>
                    <a:lnTo>
                      <a:pt x="69" y="367"/>
                    </a:lnTo>
                    <a:lnTo>
                      <a:pt x="69" y="369"/>
                    </a:lnTo>
                    <a:lnTo>
                      <a:pt x="69" y="369"/>
                    </a:lnTo>
                    <a:lnTo>
                      <a:pt x="66" y="369"/>
                    </a:lnTo>
                    <a:lnTo>
                      <a:pt x="66" y="369"/>
                    </a:lnTo>
                    <a:lnTo>
                      <a:pt x="66" y="372"/>
                    </a:lnTo>
                    <a:lnTo>
                      <a:pt x="66" y="372"/>
                    </a:lnTo>
                    <a:lnTo>
                      <a:pt x="66" y="372"/>
                    </a:lnTo>
                    <a:lnTo>
                      <a:pt x="66" y="372"/>
                    </a:lnTo>
                    <a:lnTo>
                      <a:pt x="64" y="372"/>
                    </a:lnTo>
                    <a:lnTo>
                      <a:pt x="64" y="372"/>
                    </a:lnTo>
                    <a:lnTo>
                      <a:pt x="64" y="374"/>
                    </a:lnTo>
                    <a:lnTo>
                      <a:pt x="64" y="374"/>
                    </a:lnTo>
                    <a:lnTo>
                      <a:pt x="62" y="374"/>
                    </a:lnTo>
                    <a:lnTo>
                      <a:pt x="62" y="377"/>
                    </a:lnTo>
                    <a:lnTo>
                      <a:pt x="62" y="377"/>
                    </a:lnTo>
                    <a:lnTo>
                      <a:pt x="62" y="377"/>
                    </a:lnTo>
                    <a:lnTo>
                      <a:pt x="59" y="377"/>
                    </a:lnTo>
                    <a:lnTo>
                      <a:pt x="59" y="377"/>
                    </a:lnTo>
                    <a:lnTo>
                      <a:pt x="59" y="377"/>
                    </a:lnTo>
                    <a:lnTo>
                      <a:pt x="57" y="377"/>
                    </a:lnTo>
                    <a:lnTo>
                      <a:pt x="57" y="377"/>
                    </a:lnTo>
                    <a:lnTo>
                      <a:pt x="57" y="377"/>
                    </a:lnTo>
                    <a:lnTo>
                      <a:pt x="55" y="377"/>
                    </a:lnTo>
                    <a:lnTo>
                      <a:pt x="55" y="377"/>
                    </a:lnTo>
                    <a:lnTo>
                      <a:pt x="55" y="377"/>
                    </a:lnTo>
                    <a:lnTo>
                      <a:pt x="55" y="377"/>
                    </a:lnTo>
                    <a:lnTo>
                      <a:pt x="55" y="374"/>
                    </a:lnTo>
                    <a:lnTo>
                      <a:pt x="55" y="374"/>
                    </a:lnTo>
                    <a:lnTo>
                      <a:pt x="55" y="374"/>
                    </a:lnTo>
                    <a:lnTo>
                      <a:pt x="55" y="374"/>
                    </a:lnTo>
                    <a:lnTo>
                      <a:pt x="55" y="372"/>
                    </a:lnTo>
                    <a:lnTo>
                      <a:pt x="55" y="372"/>
                    </a:lnTo>
                    <a:lnTo>
                      <a:pt x="55" y="372"/>
                    </a:lnTo>
                    <a:lnTo>
                      <a:pt x="55" y="369"/>
                    </a:lnTo>
                    <a:lnTo>
                      <a:pt x="55" y="369"/>
                    </a:lnTo>
                    <a:lnTo>
                      <a:pt x="55" y="369"/>
                    </a:lnTo>
                    <a:lnTo>
                      <a:pt x="55" y="369"/>
                    </a:lnTo>
                    <a:lnTo>
                      <a:pt x="55" y="367"/>
                    </a:lnTo>
                    <a:lnTo>
                      <a:pt x="55" y="367"/>
                    </a:lnTo>
                    <a:lnTo>
                      <a:pt x="55" y="365"/>
                    </a:lnTo>
                    <a:lnTo>
                      <a:pt x="55" y="365"/>
                    </a:lnTo>
                    <a:lnTo>
                      <a:pt x="55" y="362"/>
                    </a:lnTo>
                    <a:lnTo>
                      <a:pt x="55" y="362"/>
                    </a:lnTo>
                    <a:lnTo>
                      <a:pt x="55" y="360"/>
                    </a:lnTo>
                    <a:lnTo>
                      <a:pt x="55" y="360"/>
                    </a:lnTo>
                    <a:lnTo>
                      <a:pt x="55" y="360"/>
                    </a:lnTo>
                    <a:lnTo>
                      <a:pt x="55" y="358"/>
                    </a:lnTo>
                    <a:lnTo>
                      <a:pt x="55" y="358"/>
                    </a:lnTo>
                    <a:lnTo>
                      <a:pt x="55" y="355"/>
                    </a:lnTo>
                    <a:lnTo>
                      <a:pt x="55" y="355"/>
                    </a:lnTo>
                    <a:lnTo>
                      <a:pt x="55" y="353"/>
                    </a:lnTo>
                    <a:lnTo>
                      <a:pt x="55" y="353"/>
                    </a:lnTo>
                    <a:lnTo>
                      <a:pt x="55" y="350"/>
                    </a:lnTo>
                    <a:lnTo>
                      <a:pt x="57" y="350"/>
                    </a:lnTo>
                    <a:lnTo>
                      <a:pt x="57" y="350"/>
                    </a:lnTo>
                    <a:lnTo>
                      <a:pt x="57" y="350"/>
                    </a:lnTo>
                    <a:lnTo>
                      <a:pt x="57" y="348"/>
                    </a:lnTo>
                    <a:lnTo>
                      <a:pt x="57" y="348"/>
                    </a:lnTo>
                    <a:lnTo>
                      <a:pt x="57" y="346"/>
                    </a:lnTo>
                    <a:lnTo>
                      <a:pt x="57" y="346"/>
                    </a:lnTo>
                    <a:lnTo>
                      <a:pt x="57" y="346"/>
                    </a:lnTo>
                    <a:lnTo>
                      <a:pt x="57" y="343"/>
                    </a:lnTo>
                    <a:lnTo>
                      <a:pt x="57" y="343"/>
                    </a:lnTo>
                    <a:lnTo>
                      <a:pt x="57" y="343"/>
                    </a:lnTo>
                    <a:lnTo>
                      <a:pt x="59" y="343"/>
                    </a:lnTo>
                    <a:lnTo>
                      <a:pt x="59" y="341"/>
                    </a:lnTo>
                    <a:lnTo>
                      <a:pt x="59" y="341"/>
                    </a:lnTo>
                    <a:lnTo>
                      <a:pt x="59" y="341"/>
                    </a:lnTo>
                    <a:lnTo>
                      <a:pt x="62" y="341"/>
                    </a:lnTo>
                    <a:lnTo>
                      <a:pt x="62" y="341"/>
                    </a:lnTo>
                    <a:lnTo>
                      <a:pt x="62" y="341"/>
                    </a:lnTo>
                    <a:lnTo>
                      <a:pt x="62" y="341"/>
                    </a:lnTo>
                    <a:lnTo>
                      <a:pt x="62" y="339"/>
                    </a:lnTo>
                    <a:lnTo>
                      <a:pt x="59" y="339"/>
                    </a:lnTo>
                    <a:lnTo>
                      <a:pt x="59" y="339"/>
                    </a:lnTo>
                    <a:lnTo>
                      <a:pt x="59" y="339"/>
                    </a:lnTo>
                    <a:lnTo>
                      <a:pt x="57" y="339"/>
                    </a:lnTo>
                    <a:lnTo>
                      <a:pt x="57" y="339"/>
                    </a:lnTo>
                    <a:lnTo>
                      <a:pt x="57" y="339"/>
                    </a:lnTo>
                    <a:lnTo>
                      <a:pt x="57" y="336"/>
                    </a:lnTo>
                    <a:lnTo>
                      <a:pt x="55" y="336"/>
                    </a:lnTo>
                    <a:lnTo>
                      <a:pt x="55" y="336"/>
                    </a:lnTo>
                    <a:lnTo>
                      <a:pt x="55" y="336"/>
                    </a:lnTo>
                    <a:lnTo>
                      <a:pt x="55" y="334"/>
                    </a:lnTo>
                    <a:lnTo>
                      <a:pt x="55" y="334"/>
                    </a:lnTo>
                    <a:lnTo>
                      <a:pt x="55" y="336"/>
                    </a:lnTo>
                    <a:lnTo>
                      <a:pt x="52" y="336"/>
                    </a:lnTo>
                    <a:lnTo>
                      <a:pt x="52" y="336"/>
                    </a:lnTo>
                    <a:lnTo>
                      <a:pt x="52" y="336"/>
                    </a:lnTo>
                    <a:lnTo>
                      <a:pt x="50" y="336"/>
                    </a:lnTo>
                    <a:lnTo>
                      <a:pt x="50" y="339"/>
                    </a:lnTo>
                    <a:lnTo>
                      <a:pt x="50" y="339"/>
                    </a:lnTo>
                    <a:lnTo>
                      <a:pt x="50" y="341"/>
                    </a:lnTo>
                    <a:lnTo>
                      <a:pt x="50" y="341"/>
                    </a:lnTo>
                    <a:lnTo>
                      <a:pt x="50" y="339"/>
                    </a:lnTo>
                    <a:lnTo>
                      <a:pt x="50" y="339"/>
                    </a:lnTo>
                    <a:lnTo>
                      <a:pt x="50" y="339"/>
                    </a:lnTo>
                    <a:lnTo>
                      <a:pt x="47" y="339"/>
                    </a:lnTo>
                    <a:lnTo>
                      <a:pt x="47" y="336"/>
                    </a:lnTo>
                    <a:lnTo>
                      <a:pt x="47" y="336"/>
                    </a:lnTo>
                    <a:lnTo>
                      <a:pt x="50" y="336"/>
                    </a:lnTo>
                    <a:lnTo>
                      <a:pt x="50" y="334"/>
                    </a:lnTo>
                    <a:lnTo>
                      <a:pt x="50" y="334"/>
                    </a:lnTo>
                    <a:lnTo>
                      <a:pt x="50" y="334"/>
                    </a:lnTo>
                    <a:lnTo>
                      <a:pt x="50" y="334"/>
                    </a:lnTo>
                    <a:lnTo>
                      <a:pt x="50" y="331"/>
                    </a:lnTo>
                    <a:lnTo>
                      <a:pt x="50" y="331"/>
                    </a:lnTo>
                    <a:lnTo>
                      <a:pt x="47" y="331"/>
                    </a:lnTo>
                    <a:lnTo>
                      <a:pt x="47" y="331"/>
                    </a:lnTo>
                    <a:lnTo>
                      <a:pt x="47" y="331"/>
                    </a:lnTo>
                    <a:lnTo>
                      <a:pt x="47" y="329"/>
                    </a:lnTo>
                    <a:lnTo>
                      <a:pt x="47" y="329"/>
                    </a:lnTo>
                    <a:lnTo>
                      <a:pt x="50" y="329"/>
                    </a:lnTo>
                    <a:lnTo>
                      <a:pt x="50" y="329"/>
                    </a:lnTo>
                    <a:lnTo>
                      <a:pt x="50" y="329"/>
                    </a:lnTo>
                    <a:lnTo>
                      <a:pt x="50" y="327"/>
                    </a:lnTo>
                    <a:lnTo>
                      <a:pt x="50" y="327"/>
                    </a:lnTo>
                    <a:lnTo>
                      <a:pt x="50" y="327"/>
                    </a:lnTo>
                    <a:lnTo>
                      <a:pt x="52" y="327"/>
                    </a:lnTo>
                    <a:lnTo>
                      <a:pt x="52" y="327"/>
                    </a:lnTo>
                    <a:lnTo>
                      <a:pt x="55" y="327"/>
                    </a:lnTo>
                    <a:lnTo>
                      <a:pt x="55" y="327"/>
                    </a:lnTo>
                    <a:lnTo>
                      <a:pt x="55" y="327"/>
                    </a:lnTo>
                    <a:lnTo>
                      <a:pt x="55" y="327"/>
                    </a:lnTo>
                    <a:lnTo>
                      <a:pt x="55" y="327"/>
                    </a:lnTo>
                    <a:lnTo>
                      <a:pt x="57" y="327"/>
                    </a:lnTo>
                    <a:lnTo>
                      <a:pt x="57" y="327"/>
                    </a:lnTo>
                    <a:lnTo>
                      <a:pt x="57" y="327"/>
                    </a:lnTo>
                    <a:lnTo>
                      <a:pt x="57" y="324"/>
                    </a:lnTo>
                    <a:lnTo>
                      <a:pt x="57" y="324"/>
                    </a:lnTo>
                    <a:lnTo>
                      <a:pt x="59" y="324"/>
                    </a:lnTo>
                    <a:lnTo>
                      <a:pt x="59" y="322"/>
                    </a:lnTo>
                    <a:lnTo>
                      <a:pt x="59" y="322"/>
                    </a:lnTo>
                    <a:lnTo>
                      <a:pt x="62" y="322"/>
                    </a:lnTo>
                    <a:lnTo>
                      <a:pt x="62" y="322"/>
                    </a:lnTo>
                    <a:lnTo>
                      <a:pt x="62" y="322"/>
                    </a:lnTo>
                    <a:lnTo>
                      <a:pt x="62" y="320"/>
                    </a:lnTo>
                    <a:lnTo>
                      <a:pt x="62" y="320"/>
                    </a:lnTo>
                    <a:lnTo>
                      <a:pt x="62" y="320"/>
                    </a:lnTo>
                    <a:lnTo>
                      <a:pt x="62" y="320"/>
                    </a:lnTo>
                    <a:lnTo>
                      <a:pt x="62" y="317"/>
                    </a:lnTo>
                    <a:lnTo>
                      <a:pt x="62" y="317"/>
                    </a:lnTo>
                    <a:lnTo>
                      <a:pt x="62" y="317"/>
                    </a:lnTo>
                    <a:lnTo>
                      <a:pt x="62" y="315"/>
                    </a:lnTo>
                    <a:lnTo>
                      <a:pt x="62" y="315"/>
                    </a:lnTo>
                    <a:lnTo>
                      <a:pt x="62" y="317"/>
                    </a:lnTo>
                    <a:lnTo>
                      <a:pt x="64" y="317"/>
                    </a:lnTo>
                    <a:lnTo>
                      <a:pt x="64" y="317"/>
                    </a:lnTo>
                    <a:lnTo>
                      <a:pt x="66" y="317"/>
                    </a:lnTo>
                    <a:lnTo>
                      <a:pt x="66" y="317"/>
                    </a:lnTo>
                    <a:lnTo>
                      <a:pt x="66" y="317"/>
                    </a:lnTo>
                    <a:lnTo>
                      <a:pt x="66" y="317"/>
                    </a:lnTo>
                    <a:lnTo>
                      <a:pt x="69" y="317"/>
                    </a:lnTo>
                    <a:lnTo>
                      <a:pt x="69" y="317"/>
                    </a:lnTo>
                    <a:lnTo>
                      <a:pt x="69" y="317"/>
                    </a:lnTo>
                    <a:lnTo>
                      <a:pt x="69" y="315"/>
                    </a:lnTo>
                    <a:lnTo>
                      <a:pt x="69" y="315"/>
                    </a:lnTo>
                    <a:lnTo>
                      <a:pt x="71" y="315"/>
                    </a:lnTo>
                    <a:lnTo>
                      <a:pt x="71" y="315"/>
                    </a:lnTo>
                    <a:lnTo>
                      <a:pt x="73" y="315"/>
                    </a:lnTo>
                    <a:lnTo>
                      <a:pt x="73" y="315"/>
                    </a:lnTo>
                    <a:lnTo>
                      <a:pt x="73" y="315"/>
                    </a:lnTo>
                    <a:lnTo>
                      <a:pt x="73" y="315"/>
                    </a:lnTo>
                    <a:lnTo>
                      <a:pt x="76" y="315"/>
                    </a:lnTo>
                    <a:lnTo>
                      <a:pt x="76" y="315"/>
                    </a:lnTo>
                    <a:lnTo>
                      <a:pt x="76" y="315"/>
                    </a:lnTo>
                    <a:lnTo>
                      <a:pt x="76" y="315"/>
                    </a:lnTo>
                    <a:lnTo>
                      <a:pt x="78" y="315"/>
                    </a:lnTo>
                    <a:lnTo>
                      <a:pt x="78" y="317"/>
                    </a:lnTo>
                    <a:lnTo>
                      <a:pt x="78" y="317"/>
                    </a:lnTo>
                    <a:lnTo>
                      <a:pt x="78" y="317"/>
                    </a:lnTo>
                    <a:lnTo>
                      <a:pt x="78" y="320"/>
                    </a:lnTo>
                    <a:lnTo>
                      <a:pt x="81" y="320"/>
                    </a:lnTo>
                    <a:lnTo>
                      <a:pt x="81" y="317"/>
                    </a:lnTo>
                    <a:lnTo>
                      <a:pt x="81" y="317"/>
                    </a:lnTo>
                    <a:lnTo>
                      <a:pt x="81" y="317"/>
                    </a:lnTo>
                    <a:lnTo>
                      <a:pt x="81" y="320"/>
                    </a:lnTo>
                    <a:lnTo>
                      <a:pt x="83" y="320"/>
                    </a:lnTo>
                    <a:lnTo>
                      <a:pt x="83" y="320"/>
                    </a:lnTo>
                    <a:lnTo>
                      <a:pt x="83" y="320"/>
                    </a:lnTo>
                    <a:lnTo>
                      <a:pt x="83" y="320"/>
                    </a:lnTo>
                    <a:lnTo>
                      <a:pt x="85" y="320"/>
                    </a:lnTo>
                    <a:lnTo>
                      <a:pt x="85" y="320"/>
                    </a:lnTo>
                    <a:lnTo>
                      <a:pt x="85" y="317"/>
                    </a:lnTo>
                    <a:lnTo>
                      <a:pt x="85" y="317"/>
                    </a:lnTo>
                    <a:lnTo>
                      <a:pt x="85" y="315"/>
                    </a:lnTo>
                    <a:lnTo>
                      <a:pt x="85" y="315"/>
                    </a:lnTo>
                    <a:lnTo>
                      <a:pt x="85" y="315"/>
                    </a:lnTo>
                    <a:lnTo>
                      <a:pt x="85" y="313"/>
                    </a:lnTo>
                    <a:lnTo>
                      <a:pt x="85" y="313"/>
                    </a:lnTo>
                    <a:lnTo>
                      <a:pt x="85" y="313"/>
                    </a:lnTo>
                    <a:lnTo>
                      <a:pt x="83" y="313"/>
                    </a:lnTo>
                    <a:lnTo>
                      <a:pt x="83" y="313"/>
                    </a:lnTo>
                    <a:lnTo>
                      <a:pt x="83" y="310"/>
                    </a:lnTo>
                    <a:lnTo>
                      <a:pt x="83" y="310"/>
                    </a:lnTo>
                    <a:lnTo>
                      <a:pt x="83" y="310"/>
                    </a:lnTo>
                    <a:lnTo>
                      <a:pt x="81" y="310"/>
                    </a:lnTo>
                    <a:lnTo>
                      <a:pt x="81" y="310"/>
                    </a:lnTo>
                    <a:lnTo>
                      <a:pt x="81" y="310"/>
                    </a:lnTo>
                    <a:lnTo>
                      <a:pt x="81" y="310"/>
                    </a:lnTo>
                    <a:lnTo>
                      <a:pt x="81" y="308"/>
                    </a:lnTo>
                    <a:lnTo>
                      <a:pt x="81" y="308"/>
                    </a:lnTo>
                    <a:lnTo>
                      <a:pt x="78" y="308"/>
                    </a:lnTo>
                    <a:lnTo>
                      <a:pt x="78" y="305"/>
                    </a:lnTo>
                    <a:lnTo>
                      <a:pt x="78" y="305"/>
                    </a:lnTo>
                    <a:lnTo>
                      <a:pt x="78" y="303"/>
                    </a:lnTo>
                    <a:lnTo>
                      <a:pt x="78" y="303"/>
                    </a:lnTo>
                    <a:lnTo>
                      <a:pt x="78" y="301"/>
                    </a:lnTo>
                    <a:lnTo>
                      <a:pt x="78" y="301"/>
                    </a:lnTo>
                    <a:lnTo>
                      <a:pt x="78" y="301"/>
                    </a:lnTo>
                    <a:lnTo>
                      <a:pt x="78" y="301"/>
                    </a:lnTo>
                    <a:lnTo>
                      <a:pt x="78" y="298"/>
                    </a:lnTo>
                    <a:lnTo>
                      <a:pt x="78" y="298"/>
                    </a:lnTo>
                    <a:lnTo>
                      <a:pt x="78" y="298"/>
                    </a:lnTo>
                    <a:lnTo>
                      <a:pt x="81" y="298"/>
                    </a:lnTo>
                    <a:lnTo>
                      <a:pt x="81" y="298"/>
                    </a:lnTo>
                    <a:lnTo>
                      <a:pt x="81" y="298"/>
                    </a:lnTo>
                    <a:lnTo>
                      <a:pt x="81" y="296"/>
                    </a:lnTo>
                    <a:lnTo>
                      <a:pt x="81" y="296"/>
                    </a:lnTo>
                    <a:lnTo>
                      <a:pt x="83" y="296"/>
                    </a:lnTo>
                    <a:lnTo>
                      <a:pt x="83" y="294"/>
                    </a:lnTo>
                    <a:lnTo>
                      <a:pt x="83" y="294"/>
                    </a:lnTo>
                    <a:lnTo>
                      <a:pt x="83" y="296"/>
                    </a:lnTo>
                    <a:lnTo>
                      <a:pt x="83" y="296"/>
                    </a:lnTo>
                    <a:lnTo>
                      <a:pt x="85" y="296"/>
                    </a:lnTo>
                    <a:lnTo>
                      <a:pt x="85" y="296"/>
                    </a:lnTo>
                    <a:lnTo>
                      <a:pt x="88" y="296"/>
                    </a:lnTo>
                    <a:lnTo>
                      <a:pt x="88" y="296"/>
                    </a:lnTo>
                    <a:lnTo>
                      <a:pt x="88" y="296"/>
                    </a:lnTo>
                    <a:lnTo>
                      <a:pt x="88" y="298"/>
                    </a:lnTo>
                    <a:lnTo>
                      <a:pt x="88" y="298"/>
                    </a:lnTo>
                    <a:lnTo>
                      <a:pt x="90" y="298"/>
                    </a:lnTo>
                    <a:lnTo>
                      <a:pt x="90" y="296"/>
                    </a:lnTo>
                    <a:lnTo>
                      <a:pt x="90" y="296"/>
                    </a:lnTo>
                    <a:lnTo>
                      <a:pt x="90" y="298"/>
                    </a:lnTo>
                    <a:lnTo>
                      <a:pt x="90" y="298"/>
                    </a:lnTo>
                    <a:lnTo>
                      <a:pt x="90" y="296"/>
                    </a:lnTo>
                    <a:lnTo>
                      <a:pt x="90" y="296"/>
                    </a:lnTo>
                    <a:lnTo>
                      <a:pt x="90" y="296"/>
                    </a:lnTo>
                    <a:lnTo>
                      <a:pt x="90" y="294"/>
                    </a:lnTo>
                    <a:lnTo>
                      <a:pt x="90" y="294"/>
                    </a:lnTo>
                    <a:lnTo>
                      <a:pt x="90" y="294"/>
                    </a:lnTo>
                    <a:lnTo>
                      <a:pt x="90" y="291"/>
                    </a:lnTo>
                    <a:lnTo>
                      <a:pt x="90" y="291"/>
                    </a:lnTo>
                    <a:lnTo>
                      <a:pt x="90" y="291"/>
                    </a:lnTo>
                    <a:lnTo>
                      <a:pt x="90" y="291"/>
                    </a:lnTo>
                    <a:lnTo>
                      <a:pt x="90" y="291"/>
                    </a:lnTo>
                    <a:lnTo>
                      <a:pt x="92" y="291"/>
                    </a:lnTo>
                    <a:lnTo>
                      <a:pt x="92" y="291"/>
                    </a:lnTo>
                    <a:lnTo>
                      <a:pt x="95" y="291"/>
                    </a:lnTo>
                    <a:lnTo>
                      <a:pt x="95" y="291"/>
                    </a:lnTo>
                    <a:lnTo>
                      <a:pt x="95" y="291"/>
                    </a:lnTo>
                    <a:lnTo>
                      <a:pt x="97" y="291"/>
                    </a:lnTo>
                    <a:lnTo>
                      <a:pt x="97" y="289"/>
                    </a:lnTo>
                    <a:lnTo>
                      <a:pt x="97" y="289"/>
                    </a:lnTo>
                    <a:lnTo>
                      <a:pt x="97" y="289"/>
                    </a:lnTo>
                    <a:lnTo>
                      <a:pt x="100" y="289"/>
                    </a:lnTo>
                    <a:lnTo>
                      <a:pt x="100" y="286"/>
                    </a:lnTo>
                    <a:lnTo>
                      <a:pt x="100" y="286"/>
                    </a:lnTo>
                    <a:lnTo>
                      <a:pt x="100" y="286"/>
                    </a:lnTo>
                    <a:lnTo>
                      <a:pt x="102" y="286"/>
                    </a:lnTo>
                    <a:lnTo>
                      <a:pt x="102" y="286"/>
                    </a:lnTo>
                    <a:lnTo>
                      <a:pt x="102" y="286"/>
                    </a:lnTo>
                    <a:lnTo>
                      <a:pt x="102" y="286"/>
                    </a:lnTo>
                    <a:lnTo>
                      <a:pt x="104" y="286"/>
                    </a:lnTo>
                    <a:lnTo>
                      <a:pt x="104" y="284"/>
                    </a:lnTo>
                    <a:lnTo>
                      <a:pt x="104" y="284"/>
                    </a:lnTo>
                    <a:lnTo>
                      <a:pt x="104" y="284"/>
                    </a:lnTo>
                    <a:lnTo>
                      <a:pt x="107" y="284"/>
                    </a:lnTo>
                    <a:lnTo>
                      <a:pt x="107" y="282"/>
                    </a:lnTo>
                    <a:lnTo>
                      <a:pt x="107" y="282"/>
                    </a:lnTo>
                    <a:lnTo>
                      <a:pt x="107" y="282"/>
                    </a:lnTo>
                    <a:lnTo>
                      <a:pt x="107" y="282"/>
                    </a:lnTo>
                    <a:lnTo>
                      <a:pt x="109" y="282"/>
                    </a:lnTo>
                    <a:lnTo>
                      <a:pt x="109" y="282"/>
                    </a:lnTo>
                    <a:lnTo>
                      <a:pt x="109" y="282"/>
                    </a:lnTo>
                    <a:lnTo>
                      <a:pt x="109" y="282"/>
                    </a:lnTo>
                    <a:lnTo>
                      <a:pt x="111" y="282"/>
                    </a:lnTo>
                    <a:lnTo>
                      <a:pt x="111" y="282"/>
                    </a:lnTo>
                    <a:lnTo>
                      <a:pt x="111" y="282"/>
                    </a:lnTo>
                    <a:lnTo>
                      <a:pt x="111" y="282"/>
                    </a:lnTo>
                    <a:lnTo>
                      <a:pt x="114" y="282"/>
                    </a:lnTo>
                    <a:lnTo>
                      <a:pt x="114" y="282"/>
                    </a:lnTo>
                    <a:lnTo>
                      <a:pt x="114" y="282"/>
                    </a:lnTo>
                    <a:lnTo>
                      <a:pt x="114" y="282"/>
                    </a:lnTo>
                    <a:lnTo>
                      <a:pt x="114" y="282"/>
                    </a:lnTo>
                    <a:lnTo>
                      <a:pt x="114" y="279"/>
                    </a:lnTo>
                    <a:lnTo>
                      <a:pt x="114" y="279"/>
                    </a:lnTo>
                    <a:lnTo>
                      <a:pt x="116" y="279"/>
                    </a:lnTo>
                    <a:lnTo>
                      <a:pt x="116" y="277"/>
                    </a:lnTo>
                    <a:lnTo>
                      <a:pt x="116" y="277"/>
                    </a:lnTo>
                    <a:lnTo>
                      <a:pt x="116" y="275"/>
                    </a:lnTo>
                    <a:lnTo>
                      <a:pt x="116" y="275"/>
                    </a:lnTo>
                    <a:lnTo>
                      <a:pt x="116" y="272"/>
                    </a:lnTo>
                    <a:lnTo>
                      <a:pt x="116" y="272"/>
                    </a:lnTo>
                    <a:lnTo>
                      <a:pt x="116" y="272"/>
                    </a:lnTo>
                    <a:lnTo>
                      <a:pt x="116" y="270"/>
                    </a:lnTo>
                    <a:lnTo>
                      <a:pt x="116" y="270"/>
                    </a:lnTo>
                    <a:lnTo>
                      <a:pt x="114" y="270"/>
                    </a:lnTo>
                    <a:lnTo>
                      <a:pt x="114" y="267"/>
                    </a:lnTo>
                    <a:lnTo>
                      <a:pt x="114" y="267"/>
                    </a:lnTo>
                    <a:lnTo>
                      <a:pt x="114" y="267"/>
                    </a:lnTo>
                    <a:lnTo>
                      <a:pt x="114" y="265"/>
                    </a:lnTo>
                    <a:lnTo>
                      <a:pt x="114" y="265"/>
                    </a:lnTo>
                    <a:lnTo>
                      <a:pt x="114" y="263"/>
                    </a:lnTo>
                    <a:lnTo>
                      <a:pt x="114" y="263"/>
                    </a:lnTo>
                    <a:lnTo>
                      <a:pt x="114" y="260"/>
                    </a:lnTo>
                    <a:lnTo>
                      <a:pt x="114" y="260"/>
                    </a:lnTo>
                    <a:lnTo>
                      <a:pt x="114" y="260"/>
                    </a:lnTo>
                    <a:lnTo>
                      <a:pt x="114" y="260"/>
                    </a:lnTo>
                    <a:lnTo>
                      <a:pt x="114" y="258"/>
                    </a:lnTo>
                    <a:lnTo>
                      <a:pt x="116" y="258"/>
                    </a:lnTo>
                    <a:lnTo>
                      <a:pt x="116" y="258"/>
                    </a:lnTo>
                    <a:lnTo>
                      <a:pt x="116" y="256"/>
                    </a:lnTo>
                    <a:lnTo>
                      <a:pt x="116" y="256"/>
                    </a:lnTo>
                    <a:lnTo>
                      <a:pt x="116" y="256"/>
                    </a:lnTo>
                    <a:lnTo>
                      <a:pt x="116" y="253"/>
                    </a:lnTo>
                    <a:lnTo>
                      <a:pt x="116" y="253"/>
                    </a:lnTo>
                    <a:lnTo>
                      <a:pt x="116" y="251"/>
                    </a:lnTo>
                    <a:lnTo>
                      <a:pt x="116" y="251"/>
                    </a:lnTo>
                    <a:lnTo>
                      <a:pt x="116" y="251"/>
                    </a:lnTo>
                    <a:lnTo>
                      <a:pt x="116" y="251"/>
                    </a:lnTo>
                    <a:lnTo>
                      <a:pt x="116" y="249"/>
                    </a:lnTo>
                    <a:lnTo>
                      <a:pt x="116" y="249"/>
                    </a:lnTo>
                    <a:lnTo>
                      <a:pt x="116" y="246"/>
                    </a:lnTo>
                    <a:lnTo>
                      <a:pt x="114" y="246"/>
                    </a:lnTo>
                    <a:lnTo>
                      <a:pt x="114" y="246"/>
                    </a:lnTo>
                    <a:lnTo>
                      <a:pt x="114" y="244"/>
                    </a:lnTo>
                    <a:lnTo>
                      <a:pt x="114" y="244"/>
                    </a:lnTo>
                    <a:lnTo>
                      <a:pt x="114" y="244"/>
                    </a:lnTo>
                    <a:lnTo>
                      <a:pt x="114" y="244"/>
                    </a:lnTo>
                    <a:lnTo>
                      <a:pt x="114" y="241"/>
                    </a:lnTo>
                    <a:lnTo>
                      <a:pt x="114" y="241"/>
                    </a:lnTo>
                    <a:lnTo>
                      <a:pt x="114" y="241"/>
                    </a:lnTo>
                    <a:lnTo>
                      <a:pt x="114" y="239"/>
                    </a:lnTo>
                    <a:lnTo>
                      <a:pt x="114" y="239"/>
                    </a:lnTo>
                    <a:lnTo>
                      <a:pt x="111" y="239"/>
                    </a:lnTo>
                    <a:lnTo>
                      <a:pt x="111" y="239"/>
                    </a:lnTo>
                    <a:lnTo>
                      <a:pt x="111" y="237"/>
                    </a:lnTo>
                    <a:lnTo>
                      <a:pt x="111" y="237"/>
                    </a:lnTo>
                    <a:lnTo>
                      <a:pt x="109" y="237"/>
                    </a:lnTo>
                    <a:lnTo>
                      <a:pt x="109" y="234"/>
                    </a:lnTo>
                    <a:lnTo>
                      <a:pt x="109" y="234"/>
                    </a:lnTo>
                    <a:lnTo>
                      <a:pt x="111" y="234"/>
                    </a:lnTo>
                    <a:lnTo>
                      <a:pt x="111" y="232"/>
                    </a:lnTo>
                    <a:lnTo>
                      <a:pt x="111" y="232"/>
                    </a:lnTo>
                    <a:lnTo>
                      <a:pt x="111" y="232"/>
                    </a:lnTo>
                    <a:lnTo>
                      <a:pt x="111" y="232"/>
                    </a:lnTo>
                    <a:lnTo>
                      <a:pt x="111" y="230"/>
                    </a:lnTo>
                    <a:lnTo>
                      <a:pt x="111" y="230"/>
                    </a:lnTo>
                    <a:lnTo>
                      <a:pt x="114" y="230"/>
                    </a:lnTo>
                    <a:lnTo>
                      <a:pt x="114" y="227"/>
                    </a:lnTo>
                    <a:lnTo>
                      <a:pt x="114" y="227"/>
                    </a:lnTo>
                    <a:lnTo>
                      <a:pt x="114" y="227"/>
                    </a:lnTo>
                    <a:lnTo>
                      <a:pt x="114" y="225"/>
                    </a:lnTo>
                    <a:lnTo>
                      <a:pt x="114" y="225"/>
                    </a:lnTo>
                    <a:lnTo>
                      <a:pt x="114" y="225"/>
                    </a:lnTo>
                    <a:lnTo>
                      <a:pt x="114" y="222"/>
                    </a:lnTo>
                    <a:lnTo>
                      <a:pt x="114" y="222"/>
                    </a:lnTo>
                    <a:lnTo>
                      <a:pt x="114" y="222"/>
                    </a:lnTo>
                    <a:lnTo>
                      <a:pt x="114" y="220"/>
                    </a:lnTo>
                    <a:lnTo>
                      <a:pt x="114" y="220"/>
                    </a:lnTo>
                    <a:lnTo>
                      <a:pt x="114" y="218"/>
                    </a:lnTo>
                    <a:lnTo>
                      <a:pt x="114" y="218"/>
                    </a:lnTo>
                    <a:lnTo>
                      <a:pt x="116" y="218"/>
                    </a:lnTo>
                    <a:lnTo>
                      <a:pt x="116" y="215"/>
                    </a:lnTo>
                    <a:lnTo>
                      <a:pt x="116" y="215"/>
                    </a:lnTo>
                    <a:lnTo>
                      <a:pt x="114" y="215"/>
                    </a:lnTo>
                    <a:lnTo>
                      <a:pt x="114" y="215"/>
                    </a:lnTo>
                    <a:lnTo>
                      <a:pt x="114" y="213"/>
                    </a:lnTo>
                    <a:lnTo>
                      <a:pt x="114" y="213"/>
                    </a:lnTo>
                    <a:lnTo>
                      <a:pt x="114" y="213"/>
                    </a:lnTo>
                    <a:lnTo>
                      <a:pt x="114" y="213"/>
                    </a:lnTo>
                    <a:lnTo>
                      <a:pt x="114" y="213"/>
                    </a:lnTo>
                    <a:lnTo>
                      <a:pt x="114" y="213"/>
                    </a:lnTo>
                    <a:lnTo>
                      <a:pt x="116" y="213"/>
                    </a:lnTo>
                    <a:lnTo>
                      <a:pt x="116" y="213"/>
                    </a:lnTo>
                    <a:lnTo>
                      <a:pt x="116" y="211"/>
                    </a:lnTo>
                    <a:lnTo>
                      <a:pt x="116" y="211"/>
                    </a:lnTo>
                    <a:lnTo>
                      <a:pt x="116" y="211"/>
                    </a:lnTo>
                    <a:lnTo>
                      <a:pt x="116" y="208"/>
                    </a:lnTo>
                    <a:lnTo>
                      <a:pt x="116" y="208"/>
                    </a:lnTo>
                    <a:lnTo>
                      <a:pt x="118" y="208"/>
                    </a:lnTo>
                    <a:lnTo>
                      <a:pt x="118" y="206"/>
                    </a:lnTo>
                    <a:lnTo>
                      <a:pt x="116" y="206"/>
                    </a:lnTo>
                    <a:lnTo>
                      <a:pt x="116" y="206"/>
                    </a:lnTo>
                    <a:lnTo>
                      <a:pt x="116" y="206"/>
                    </a:lnTo>
                    <a:lnTo>
                      <a:pt x="116" y="204"/>
                    </a:lnTo>
                    <a:lnTo>
                      <a:pt x="116" y="204"/>
                    </a:lnTo>
                    <a:lnTo>
                      <a:pt x="116" y="204"/>
                    </a:lnTo>
                    <a:lnTo>
                      <a:pt x="116" y="201"/>
                    </a:lnTo>
                    <a:lnTo>
                      <a:pt x="114" y="201"/>
                    </a:lnTo>
                    <a:lnTo>
                      <a:pt x="114" y="201"/>
                    </a:lnTo>
                    <a:lnTo>
                      <a:pt x="114" y="201"/>
                    </a:lnTo>
                    <a:lnTo>
                      <a:pt x="114" y="201"/>
                    </a:lnTo>
                    <a:lnTo>
                      <a:pt x="114" y="201"/>
                    </a:lnTo>
                    <a:lnTo>
                      <a:pt x="111" y="201"/>
                    </a:lnTo>
                    <a:lnTo>
                      <a:pt x="111" y="201"/>
                    </a:lnTo>
                    <a:lnTo>
                      <a:pt x="111" y="199"/>
                    </a:lnTo>
                    <a:lnTo>
                      <a:pt x="111" y="199"/>
                    </a:lnTo>
                    <a:lnTo>
                      <a:pt x="109" y="199"/>
                    </a:lnTo>
                    <a:lnTo>
                      <a:pt x="109" y="196"/>
                    </a:lnTo>
                    <a:lnTo>
                      <a:pt x="109" y="196"/>
                    </a:lnTo>
                    <a:lnTo>
                      <a:pt x="109" y="196"/>
                    </a:lnTo>
                    <a:lnTo>
                      <a:pt x="109" y="194"/>
                    </a:lnTo>
                    <a:lnTo>
                      <a:pt x="109" y="194"/>
                    </a:lnTo>
                    <a:lnTo>
                      <a:pt x="107" y="194"/>
                    </a:lnTo>
                    <a:lnTo>
                      <a:pt x="107" y="194"/>
                    </a:lnTo>
                    <a:lnTo>
                      <a:pt x="107" y="192"/>
                    </a:lnTo>
                    <a:lnTo>
                      <a:pt x="107" y="192"/>
                    </a:lnTo>
                    <a:lnTo>
                      <a:pt x="109" y="192"/>
                    </a:lnTo>
                    <a:lnTo>
                      <a:pt x="109" y="192"/>
                    </a:lnTo>
                    <a:lnTo>
                      <a:pt x="109" y="192"/>
                    </a:lnTo>
                    <a:lnTo>
                      <a:pt x="109" y="192"/>
                    </a:lnTo>
                    <a:lnTo>
                      <a:pt x="111" y="192"/>
                    </a:lnTo>
                    <a:lnTo>
                      <a:pt x="111" y="192"/>
                    </a:lnTo>
                    <a:lnTo>
                      <a:pt x="111" y="189"/>
                    </a:lnTo>
                    <a:lnTo>
                      <a:pt x="111" y="189"/>
                    </a:lnTo>
                    <a:lnTo>
                      <a:pt x="114" y="189"/>
                    </a:lnTo>
                    <a:lnTo>
                      <a:pt x="114" y="187"/>
                    </a:lnTo>
                    <a:lnTo>
                      <a:pt x="114" y="187"/>
                    </a:lnTo>
                    <a:lnTo>
                      <a:pt x="114" y="185"/>
                    </a:lnTo>
                    <a:lnTo>
                      <a:pt x="111" y="185"/>
                    </a:lnTo>
                    <a:lnTo>
                      <a:pt x="111" y="185"/>
                    </a:lnTo>
                    <a:lnTo>
                      <a:pt x="111" y="187"/>
                    </a:lnTo>
                    <a:lnTo>
                      <a:pt x="109" y="187"/>
                    </a:lnTo>
                    <a:lnTo>
                      <a:pt x="109" y="185"/>
                    </a:lnTo>
                    <a:lnTo>
                      <a:pt x="109" y="185"/>
                    </a:lnTo>
                    <a:lnTo>
                      <a:pt x="109" y="185"/>
                    </a:lnTo>
                    <a:lnTo>
                      <a:pt x="109" y="185"/>
                    </a:lnTo>
                    <a:lnTo>
                      <a:pt x="107" y="185"/>
                    </a:lnTo>
                    <a:lnTo>
                      <a:pt x="107" y="182"/>
                    </a:lnTo>
                    <a:lnTo>
                      <a:pt x="107" y="182"/>
                    </a:lnTo>
                    <a:lnTo>
                      <a:pt x="107" y="182"/>
                    </a:lnTo>
                    <a:lnTo>
                      <a:pt x="107" y="182"/>
                    </a:lnTo>
                    <a:lnTo>
                      <a:pt x="107" y="180"/>
                    </a:lnTo>
                    <a:lnTo>
                      <a:pt x="107" y="180"/>
                    </a:lnTo>
                    <a:lnTo>
                      <a:pt x="104" y="180"/>
                    </a:lnTo>
                    <a:lnTo>
                      <a:pt x="104" y="180"/>
                    </a:lnTo>
                    <a:lnTo>
                      <a:pt x="102" y="180"/>
                    </a:lnTo>
                    <a:lnTo>
                      <a:pt x="102" y="180"/>
                    </a:lnTo>
                    <a:lnTo>
                      <a:pt x="102" y="180"/>
                    </a:lnTo>
                    <a:lnTo>
                      <a:pt x="102" y="177"/>
                    </a:lnTo>
                    <a:lnTo>
                      <a:pt x="102" y="177"/>
                    </a:lnTo>
                    <a:lnTo>
                      <a:pt x="102" y="177"/>
                    </a:lnTo>
                    <a:lnTo>
                      <a:pt x="100" y="177"/>
                    </a:lnTo>
                    <a:lnTo>
                      <a:pt x="100" y="175"/>
                    </a:lnTo>
                    <a:lnTo>
                      <a:pt x="100" y="175"/>
                    </a:lnTo>
                    <a:lnTo>
                      <a:pt x="100" y="173"/>
                    </a:lnTo>
                    <a:lnTo>
                      <a:pt x="100" y="173"/>
                    </a:lnTo>
                    <a:lnTo>
                      <a:pt x="100" y="175"/>
                    </a:lnTo>
                    <a:lnTo>
                      <a:pt x="100" y="175"/>
                    </a:lnTo>
                    <a:lnTo>
                      <a:pt x="100" y="175"/>
                    </a:lnTo>
                    <a:lnTo>
                      <a:pt x="100" y="177"/>
                    </a:lnTo>
                    <a:lnTo>
                      <a:pt x="97" y="177"/>
                    </a:lnTo>
                    <a:lnTo>
                      <a:pt x="97" y="177"/>
                    </a:lnTo>
                    <a:lnTo>
                      <a:pt x="97" y="175"/>
                    </a:lnTo>
                    <a:lnTo>
                      <a:pt x="95" y="175"/>
                    </a:lnTo>
                    <a:lnTo>
                      <a:pt x="95" y="175"/>
                    </a:lnTo>
                    <a:lnTo>
                      <a:pt x="95" y="173"/>
                    </a:lnTo>
                    <a:lnTo>
                      <a:pt x="95" y="173"/>
                    </a:lnTo>
                    <a:lnTo>
                      <a:pt x="95" y="173"/>
                    </a:lnTo>
                    <a:lnTo>
                      <a:pt x="95" y="173"/>
                    </a:lnTo>
                    <a:lnTo>
                      <a:pt x="95" y="173"/>
                    </a:lnTo>
                    <a:lnTo>
                      <a:pt x="95" y="170"/>
                    </a:lnTo>
                    <a:lnTo>
                      <a:pt x="92" y="170"/>
                    </a:lnTo>
                    <a:lnTo>
                      <a:pt x="92" y="170"/>
                    </a:lnTo>
                    <a:lnTo>
                      <a:pt x="92" y="168"/>
                    </a:lnTo>
                    <a:lnTo>
                      <a:pt x="92" y="168"/>
                    </a:lnTo>
                    <a:lnTo>
                      <a:pt x="92" y="166"/>
                    </a:lnTo>
                    <a:lnTo>
                      <a:pt x="92" y="166"/>
                    </a:lnTo>
                    <a:lnTo>
                      <a:pt x="92" y="163"/>
                    </a:lnTo>
                    <a:lnTo>
                      <a:pt x="92" y="163"/>
                    </a:lnTo>
                    <a:lnTo>
                      <a:pt x="92" y="163"/>
                    </a:lnTo>
                    <a:lnTo>
                      <a:pt x="92" y="163"/>
                    </a:lnTo>
                    <a:lnTo>
                      <a:pt x="90" y="163"/>
                    </a:lnTo>
                    <a:lnTo>
                      <a:pt x="90" y="163"/>
                    </a:lnTo>
                    <a:lnTo>
                      <a:pt x="90" y="161"/>
                    </a:lnTo>
                    <a:lnTo>
                      <a:pt x="90" y="161"/>
                    </a:lnTo>
                    <a:lnTo>
                      <a:pt x="90" y="161"/>
                    </a:lnTo>
                    <a:lnTo>
                      <a:pt x="90" y="158"/>
                    </a:lnTo>
                    <a:lnTo>
                      <a:pt x="90" y="158"/>
                    </a:lnTo>
                    <a:lnTo>
                      <a:pt x="88" y="158"/>
                    </a:lnTo>
                    <a:lnTo>
                      <a:pt x="88" y="156"/>
                    </a:lnTo>
                    <a:lnTo>
                      <a:pt x="88" y="156"/>
                    </a:lnTo>
                    <a:lnTo>
                      <a:pt x="88" y="156"/>
                    </a:lnTo>
                    <a:lnTo>
                      <a:pt x="88" y="156"/>
                    </a:lnTo>
                    <a:lnTo>
                      <a:pt x="85" y="156"/>
                    </a:lnTo>
                    <a:lnTo>
                      <a:pt x="85" y="154"/>
                    </a:lnTo>
                    <a:lnTo>
                      <a:pt x="85" y="154"/>
                    </a:lnTo>
                    <a:lnTo>
                      <a:pt x="85" y="154"/>
                    </a:lnTo>
                    <a:lnTo>
                      <a:pt x="83" y="154"/>
                    </a:lnTo>
                    <a:lnTo>
                      <a:pt x="83" y="151"/>
                    </a:lnTo>
                    <a:lnTo>
                      <a:pt x="83" y="151"/>
                    </a:lnTo>
                    <a:lnTo>
                      <a:pt x="83" y="151"/>
                    </a:lnTo>
                    <a:lnTo>
                      <a:pt x="83" y="151"/>
                    </a:lnTo>
                    <a:lnTo>
                      <a:pt x="83" y="151"/>
                    </a:lnTo>
                    <a:lnTo>
                      <a:pt x="81" y="151"/>
                    </a:lnTo>
                    <a:lnTo>
                      <a:pt x="81" y="149"/>
                    </a:lnTo>
                    <a:lnTo>
                      <a:pt x="81" y="149"/>
                    </a:lnTo>
                    <a:lnTo>
                      <a:pt x="81" y="149"/>
                    </a:lnTo>
                    <a:lnTo>
                      <a:pt x="81" y="149"/>
                    </a:lnTo>
                    <a:lnTo>
                      <a:pt x="81" y="147"/>
                    </a:lnTo>
                    <a:lnTo>
                      <a:pt x="78" y="147"/>
                    </a:lnTo>
                    <a:lnTo>
                      <a:pt x="78" y="147"/>
                    </a:lnTo>
                    <a:lnTo>
                      <a:pt x="78" y="147"/>
                    </a:lnTo>
                    <a:lnTo>
                      <a:pt x="78" y="144"/>
                    </a:lnTo>
                    <a:lnTo>
                      <a:pt x="76" y="144"/>
                    </a:lnTo>
                    <a:lnTo>
                      <a:pt x="76" y="144"/>
                    </a:lnTo>
                    <a:lnTo>
                      <a:pt x="76" y="144"/>
                    </a:lnTo>
                    <a:lnTo>
                      <a:pt x="76" y="142"/>
                    </a:lnTo>
                    <a:lnTo>
                      <a:pt x="76" y="142"/>
                    </a:lnTo>
                    <a:lnTo>
                      <a:pt x="76" y="142"/>
                    </a:lnTo>
                    <a:lnTo>
                      <a:pt x="73" y="142"/>
                    </a:lnTo>
                    <a:lnTo>
                      <a:pt x="73" y="142"/>
                    </a:lnTo>
                    <a:lnTo>
                      <a:pt x="73" y="140"/>
                    </a:lnTo>
                    <a:lnTo>
                      <a:pt x="73" y="140"/>
                    </a:lnTo>
                    <a:lnTo>
                      <a:pt x="73" y="140"/>
                    </a:lnTo>
                    <a:lnTo>
                      <a:pt x="73" y="137"/>
                    </a:lnTo>
                    <a:lnTo>
                      <a:pt x="73" y="137"/>
                    </a:lnTo>
                    <a:lnTo>
                      <a:pt x="73" y="137"/>
                    </a:lnTo>
                    <a:lnTo>
                      <a:pt x="73" y="135"/>
                    </a:lnTo>
                    <a:lnTo>
                      <a:pt x="73" y="135"/>
                    </a:lnTo>
                    <a:lnTo>
                      <a:pt x="71" y="135"/>
                    </a:lnTo>
                    <a:lnTo>
                      <a:pt x="71" y="132"/>
                    </a:lnTo>
                    <a:lnTo>
                      <a:pt x="71" y="132"/>
                    </a:lnTo>
                    <a:lnTo>
                      <a:pt x="71" y="132"/>
                    </a:lnTo>
                    <a:lnTo>
                      <a:pt x="71" y="132"/>
                    </a:lnTo>
                    <a:lnTo>
                      <a:pt x="69" y="132"/>
                    </a:lnTo>
                    <a:lnTo>
                      <a:pt x="69" y="132"/>
                    </a:lnTo>
                    <a:lnTo>
                      <a:pt x="69" y="132"/>
                    </a:lnTo>
                    <a:lnTo>
                      <a:pt x="69" y="132"/>
                    </a:lnTo>
                    <a:lnTo>
                      <a:pt x="66" y="132"/>
                    </a:lnTo>
                    <a:lnTo>
                      <a:pt x="66" y="132"/>
                    </a:lnTo>
                    <a:lnTo>
                      <a:pt x="66" y="130"/>
                    </a:lnTo>
                    <a:lnTo>
                      <a:pt x="66" y="130"/>
                    </a:lnTo>
                    <a:lnTo>
                      <a:pt x="66" y="130"/>
                    </a:lnTo>
                    <a:lnTo>
                      <a:pt x="66" y="130"/>
                    </a:lnTo>
                    <a:lnTo>
                      <a:pt x="64" y="130"/>
                    </a:lnTo>
                    <a:lnTo>
                      <a:pt x="64" y="128"/>
                    </a:lnTo>
                    <a:lnTo>
                      <a:pt x="64" y="128"/>
                    </a:lnTo>
                    <a:lnTo>
                      <a:pt x="64" y="128"/>
                    </a:lnTo>
                    <a:lnTo>
                      <a:pt x="64" y="125"/>
                    </a:lnTo>
                    <a:lnTo>
                      <a:pt x="62" y="125"/>
                    </a:lnTo>
                    <a:lnTo>
                      <a:pt x="62" y="125"/>
                    </a:lnTo>
                    <a:lnTo>
                      <a:pt x="62" y="123"/>
                    </a:lnTo>
                    <a:lnTo>
                      <a:pt x="62" y="123"/>
                    </a:lnTo>
                    <a:lnTo>
                      <a:pt x="62" y="123"/>
                    </a:lnTo>
                    <a:lnTo>
                      <a:pt x="64" y="123"/>
                    </a:lnTo>
                    <a:lnTo>
                      <a:pt x="64" y="121"/>
                    </a:lnTo>
                    <a:lnTo>
                      <a:pt x="64" y="121"/>
                    </a:lnTo>
                    <a:lnTo>
                      <a:pt x="64" y="121"/>
                    </a:lnTo>
                    <a:lnTo>
                      <a:pt x="64" y="121"/>
                    </a:lnTo>
                    <a:lnTo>
                      <a:pt x="64" y="118"/>
                    </a:lnTo>
                    <a:lnTo>
                      <a:pt x="62" y="118"/>
                    </a:lnTo>
                    <a:lnTo>
                      <a:pt x="62" y="118"/>
                    </a:lnTo>
                    <a:lnTo>
                      <a:pt x="62" y="118"/>
                    </a:lnTo>
                    <a:lnTo>
                      <a:pt x="62" y="118"/>
                    </a:lnTo>
                    <a:lnTo>
                      <a:pt x="59" y="118"/>
                    </a:lnTo>
                    <a:lnTo>
                      <a:pt x="59" y="118"/>
                    </a:lnTo>
                    <a:lnTo>
                      <a:pt x="59" y="116"/>
                    </a:lnTo>
                    <a:lnTo>
                      <a:pt x="57" y="116"/>
                    </a:lnTo>
                    <a:lnTo>
                      <a:pt x="57" y="116"/>
                    </a:lnTo>
                    <a:lnTo>
                      <a:pt x="57" y="116"/>
                    </a:lnTo>
                    <a:lnTo>
                      <a:pt x="55" y="116"/>
                    </a:lnTo>
                    <a:lnTo>
                      <a:pt x="55" y="116"/>
                    </a:lnTo>
                    <a:lnTo>
                      <a:pt x="55" y="116"/>
                    </a:lnTo>
                    <a:lnTo>
                      <a:pt x="55" y="116"/>
                    </a:lnTo>
                    <a:lnTo>
                      <a:pt x="52" y="116"/>
                    </a:lnTo>
                    <a:lnTo>
                      <a:pt x="52" y="113"/>
                    </a:lnTo>
                    <a:lnTo>
                      <a:pt x="52" y="113"/>
                    </a:lnTo>
                    <a:lnTo>
                      <a:pt x="52" y="113"/>
                    </a:lnTo>
                    <a:lnTo>
                      <a:pt x="50" y="113"/>
                    </a:lnTo>
                    <a:lnTo>
                      <a:pt x="50" y="113"/>
                    </a:lnTo>
                    <a:lnTo>
                      <a:pt x="50" y="113"/>
                    </a:lnTo>
                    <a:lnTo>
                      <a:pt x="50" y="111"/>
                    </a:lnTo>
                    <a:lnTo>
                      <a:pt x="50" y="111"/>
                    </a:lnTo>
                    <a:lnTo>
                      <a:pt x="47" y="111"/>
                    </a:lnTo>
                    <a:lnTo>
                      <a:pt x="47" y="111"/>
                    </a:lnTo>
                    <a:lnTo>
                      <a:pt x="47" y="111"/>
                    </a:lnTo>
                    <a:lnTo>
                      <a:pt x="47" y="111"/>
                    </a:lnTo>
                    <a:lnTo>
                      <a:pt x="47" y="109"/>
                    </a:lnTo>
                    <a:lnTo>
                      <a:pt x="45" y="109"/>
                    </a:lnTo>
                    <a:lnTo>
                      <a:pt x="45" y="109"/>
                    </a:lnTo>
                    <a:lnTo>
                      <a:pt x="45" y="109"/>
                    </a:lnTo>
                    <a:lnTo>
                      <a:pt x="43" y="109"/>
                    </a:lnTo>
                    <a:lnTo>
                      <a:pt x="43" y="109"/>
                    </a:lnTo>
                    <a:lnTo>
                      <a:pt x="43" y="106"/>
                    </a:lnTo>
                    <a:lnTo>
                      <a:pt x="43" y="106"/>
                    </a:lnTo>
                    <a:lnTo>
                      <a:pt x="43" y="106"/>
                    </a:lnTo>
                    <a:lnTo>
                      <a:pt x="40" y="106"/>
                    </a:lnTo>
                    <a:lnTo>
                      <a:pt x="40" y="106"/>
                    </a:lnTo>
                    <a:lnTo>
                      <a:pt x="40" y="104"/>
                    </a:lnTo>
                    <a:lnTo>
                      <a:pt x="40" y="104"/>
                    </a:lnTo>
                    <a:lnTo>
                      <a:pt x="38" y="104"/>
                    </a:lnTo>
                    <a:lnTo>
                      <a:pt x="38" y="104"/>
                    </a:lnTo>
                    <a:lnTo>
                      <a:pt x="38" y="104"/>
                    </a:lnTo>
                    <a:lnTo>
                      <a:pt x="36" y="104"/>
                    </a:lnTo>
                    <a:lnTo>
                      <a:pt x="36" y="104"/>
                    </a:lnTo>
                    <a:lnTo>
                      <a:pt x="38" y="104"/>
                    </a:lnTo>
                    <a:lnTo>
                      <a:pt x="38" y="102"/>
                    </a:lnTo>
                    <a:lnTo>
                      <a:pt x="38" y="102"/>
                    </a:lnTo>
                    <a:lnTo>
                      <a:pt x="38" y="102"/>
                    </a:lnTo>
                    <a:lnTo>
                      <a:pt x="40" y="102"/>
                    </a:lnTo>
                    <a:lnTo>
                      <a:pt x="40" y="102"/>
                    </a:lnTo>
                    <a:lnTo>
                      <a:pt x="40" y="99"/>
                    </a:lnTo>
                    <a:lnTo>
                      <a:pt x="40" y="99"/>
                    </a:lnTo>
                    <a:lnTo>
                      <a:pt x="40" y="99"/>
                    </a:lnTo>
                    <a:lnTo>
                      <a:pt x="40" y="97"/>
                    </a:lnTo>
                    <a:lnTo>
                      <a:pt x="40" y="97"/>
                    </a:lnTo>
                    <a:lnTo>
                      <a:pt x="40" y="97"/>
                    </a:lnTo>
                    <a:lnTo>
                      <a:pt x="40" y="97"/>
                    </a:lnTo>
                    <a:lnTo>
                      <a:pt x="40" y="94"/>
                    </a:lnTo>
                    <a:lnTo>
                      <a:pt x="40" y="94"/>
                    </a:lnTo>
                    <a:lnTo>
                      <a:pt x="40" y="94"/>
                    </a:lnTo>
                    <a:lnTo>
                      <a:pt x="40" y="94"/>
                    </a:lnTo>
                    <a:lnTo>
                      <a:pt x="40" y="94"/>
                    </a:lnTo>
                    <a:lnTo>
                      <a:pt x="40" y="94"/>
                    </a:lnTo>
                    <a:lnTo>
                      <a:pt x="43" y="94"/>
                    </a:lnTo>
                    <a:lnTo>
                      <a:pt x="43" y="94"/>
                    </a:lnTo>
                    <a:lnTo>
                      <a:pt x="43" y="94"/>
                    </a:lnTo>
                    <a:lnTo>
                      <a:pt x="43" y="94"/>
                    </a:lnTo>
                    <a:lnTo>
                      <a:pt x="45" y="94"/>
                    </a:lnTo>
                    <a:lnTo>
                      <a:pt x="45" y="94"/>
                    </a:lnTo>
                    <a:lnTo>
                      <a:pt x="47" y="94"/>
                    </a:lnTo>
                    <a:lnTo>
                      <a:pt x="47" y="94"/>
                    </a:lnTo>
                    <a:lnTo>
                      <a:pt x="47" y="94"/>
                    </a:lnTo>
                    <a:lnTo>
                      <a:pt x="47" y="94"/>
                    </a:lnTo>
                    <a:lnTo>
                      <a:pt x="50" y="94"/>
                    </a:lnTo>
                    <a:lnTo>
                      <a:pt x="50" y="94"/>
                    </a:lnTo>
                    <a:lnTo>
                      <a:pt x="50" y="94"/>
                    </a:lnTo>
                    <a:lnTo>
                      <a:pt x="50" y="94"/>
                    </a:lnTo>
                    <a:lnTo>
                      <a:pt x="52" y="94"/>
                    </a:lnTo>
                    <a:lnTo>
                      <a:pt x="52" y="94"/>
                    </a:lnTo>
                    <a:lnTo>
                      <a:pt x="52" y="94"/>
                    </a:lnTo>
                    <a:lnTo>
                      <a:pt x="52" y="94"/>
                    </a:lnTo>
                    <a:lnTo>
                      <a:pt x="55" y="94"/>
                    </a:lnTo>
                    <a:lnTo>
                      <a:pt x="55" y="92"/>
                    </a:lnTo>
                    <a:lnTo>
                      <a:pt x="55" y="92"/>
                    </a:lnTo>
                    <a:lnTo>
                      <a:pt x="55" y="92"/>
                    </a:lnTo>
                    <a:lnTo>
                      <a:pt x="55" y="92"/>
                    </a:lnTo>
                    <a:lnTo>
                      <a:pt x="57" y="92"/>
                    </a:lnTo>
                    <a:lnTo>
                      <a:pt x="57" y="90"/>
                    </a:lnTo>
                    <a:lnTo>
                      <a:pt x="57" y="90"/>
                    </a:lnTo>
                    <a:lnTo>
                      <a:pt x="55" y="90"/>
                    </a:lnTo>
                    <a:lnTo>
                      <a:pt x="55" y="87"/>
                    </a:lnTo>
                    <a:lnTo>
                      <a:pt x="57" y="87"/>
                    </a:lnTo>
                    <a:lnTo>
                      <a:pt x="57" y="87"/>
                    </a:lnTo>
                    <a:lnTo>
                      <a:pt x="57" y="87"/>
                    </a:lnTo>
                    <a:lnTo>
                      <a:pt x="57" y="85"/>
                    </a:lnTo>
                    <a:lnTo>
                      <a:pt x="57" y="85"/>
                    </a:lnTo>
                    <a:lnTo>
                      <a:pt x="59" y="85"/>
                    </a:lnTo>
                    <a:lnTo>
                      <a:pt x="59" y="85"/>
                    </a:lnTo>
                    <a:lnTo>
                      <a:pt x="59" y="83"/>
                    </a:lnTo>
                    <a:lnTo>
                      <a:pt x="59" y="83"/>
                    </a:lnTo>
                    <a:lnTo>
                      <a:pt x="57" y="83"/>
                    </a:lnTo>
                    <a:lnTo>
                      <a:pt x="57" y="83"/>
                    </a:lnTo>
                    <a:lnTo>
                      <a:pt x="57" y="80"/>
                    </a:lnTo>
                    <a:lnTo>
                      <a:pt x="57" y="80"/>
                    </a:lnTo>
                    <a:lnTo>
                      <a:pt x="57" y="80"/>
                    </a:lnTo>
                    <a:lnTo>
                      <a:pt x="55" y="80"/>
                    </a:lnTo>
                    <a:lnTo>
                      <a:pt x="55" y="80"/>
                    </a:lnTo>
                    <a:lnTo>
                      <a:pt x="55" y="80"/>
                    </a:lnTo>
                    <a:lnTo>
                      <a:pt x="52" y="80"/>
                    </a:lnTo>
                    <a:lnTo>
                      <a:pt x="52" y="80"/>
                    </a:lnTo>
                    <a:lnTo>
                      <a:pt x="52" y="78"/>
                    </a:lnTo>
                    <a:lnTo>
                      <a:pt x="55" y="78"/>
                    </a:lnTo>
                    <a:lnTo>
                      <a:pt x="55" y="78"/>
                    </a:lnTo>
                    <a:lnTo>
                      <a:pt x="55" y="76"/>
                    </a:lnTo>
                    <a:lnTo>
                      <a:pt x="52" y="76"/>
                    </a:lnTo>
                    <a:lnTo>
                      <a:pt x="52" y="76"/>
                    </a:lnTo>
                    <a:lnTo>
                      <a:pt x="52" y="76"/>
                    </a:lnTo>
                    <a:lnTo>
                      <a:pt x="50" y="76"/>
                    </a:lnTo>
                    <a:lnTo>
                      <a:pt x="50" y="76"/>
                    </a:lnTo>
                    <a:lnTo>
                      <a:pt x="50" y="76"/>
                    </a:lnTo>
                    <a:lnTo>
                      <a:pt x="47" y="76"/>
                    </a:lnTo>
                    <a:lnTo>
                      <a:pt x="47" y="76"/>
                    </a:lnTo>
                    <a:lnTo>
                      <a:pt x="47" y="73"/>
                    </a:lnTo>
                    <a:lnTo>
                      <a:pt x="47" y="73"/>
                    </a:lnTo>
                    <a:lnTo>
                      <a:pt x="47" y="73"/>
                    </a:lnTo>
                    <a:lnTo>
                      <a:pt x="47" y="73"/>
                    </a:lnTo>
                    <a:lnTo>
                      <a:pt x="47" y="73"/>
                    </a:lnTo>
                    <a:lnTo>
                      <a:pt x="47" y="73"/>
                    </a:lnTo>
                    <a:lnTo>
                      <a:pt x="50" y="73"/>
                    </a:lnTo>
                    <a:lnTo>
                      <a:pt x="50" y="73"/>
                    </a:lnTo>
                    <a:lnTo>
                      <a:pt x="50" y="73"/>
                    </a:lnTo>
                    <a:lnTo>
                      <a:pt x="50" y="71"/>
                    </a:lnTo>
                    <a:lnTo>
                      <a:pt x="50" y="71"/>
                    </a:lnTo>
                    <a:lnTo>
                      <a:pt x="52" y="71"/>
                    </a:lnTo>
                    <a:lnTo>
                      <a:pt x="52" y="68"/>
                    </a:lnTo>
                    <a:lnTo>
                      <a:pt x="50" y="68"/>
                    </a:lnTo>
                    <a:lnTo>
                      <a:pt x="50" y="68"/>
                    </a:lnTo>
                    <a:lnTo>
                      <a:pt x="50" y="68"/>
                    </a:lnTo>
                    <a:lnTo>
                      <a:pt x="50" y="68"/>
                    </a:lnTo>
                    <a:lnTo>
                      <a:pt x="50" y="66"/>
                    </a:lnTo>
                    <a:lnTo>
                      <a:pt x="47" y="66"/>
                    </a:lnTo>
                    <a:lnTo>
                      <a:pt x="47" y="66"/>
                    </a:lnTo>
                    <a:lnTo>
                      <a:pt x="47" y="66"/>
                    </a:lnTo>
                    <a:lnTo>
                      <a:pt x="47" y="66"/>
                    </a:lnTo>
                    <a:lnTo>
                      <a:pt x="47" y="64"/>
                    </a:lnTo>
                    <a:lnTo>
                      <a:pt x="45" y="64"/>
                    </a:lnTo>
                    <a:lnTo>
                      <a:pt x="45" y="64"/>
                    </a:lnTo>
                    <a:lnTo>
                      <a:pt x="45" y="64"/>
                    </a:lnTo>
                    <a:lnTo>
                      <a:pt x="45" y="64"/>
                    </a:lnTo>
                    <a:lnTo>
                      <a:pt x="43" y="64"/>
                    </a:lnTo>
                    <a:lnTo>
                      <a:pt x="43" y="61"/>
                    </a:lnTo>
                    <a:lnTo>
                      <a:pt x="43" y="61"/>
                    </a:lnTo>
                    <a:lnTo>
                      <a:pt x="43" y="61"/>
                    </a:lnTo>
                    <a:lnTo>
                      <a:pt x="40" y="61"/>
                    </a:lnTo>
                    <a:lnTo>
                      <a:pt x="40" y="61"/>
                    </a:lnTo>
                    <a:lnTo>
                      <a:pt x="40" y="61"/>
                    </a:lnTo>
                    <a:lnTo>
                      <a:pt x="40" y="64"/>
                    </a:lnTo>
                    <a:lnTo>
                      <a:pt x="38" y="64"/>
                    </a:lnTo>
                    <a:lnTo>
                      <a:pt x="38" y="64"/>
                    </a:lnTo>
                    <a:lnTo>
                      <a:pt x="38" y="64"/>
                    </a:lnTo>
                    <a:lnTo>
                      <a:pt x="36" y="64"/>
                    </a:lnTo>
                    <a:lnTo>
                      <a:pt x="36" y="64"/>
                    </a:lnTo>
                    <a:lnTo>
                      <a:pt x="36" y="64"/>
                    </a:lnTo>
                    <a:lnTo>
                      <a:pt x="36" y="64"/>
                    </a:lnTo>
                    <a:lnTo>
                      <a:pt x="33" y="64"/>
                    </a:lnTo>
                    <a:lnTo>
                      <a:pt x="33" y="66"/>
                    </a:lnTo>
                    <a:lnTo>
                      <a:pt x="33" y="66"/>
                    </a:lnTo>
                    <a:lnTo>
                      <a:pt x="33" y="66"/>
                    </a:lnTo>
                    <a:lnTo>
                      <a:pt x="33" y="68"/>
                    </a:lnTo>
                    <a:lnTo>
                      <a:pt x="33" y="68"/>
                    </a:lnTo>
                    <a:lnTo>
                      <a:pt x="33" y="68"/>
                    </a:lnTo>
                    <a:lnTo>
                      <a:pt x="31" y="68"/>
                    </a:lnTo>
                    <a:lnTo>
                      <a:pt x="31" y="68"/>
                    </a:lnTo>
                    <a:lnTo>
                      <a:pt x="31" y="68"/>
                    </a:lnTo>
                    <a:lnTo>
                      <a:pt x="31" y="66"/>
                    </a:lnTo>
                    <a:lnTo>
                      <a:pt x="29" y="66"/>
                    </a:lnTo>
                    <a:lnTo>
                      <a:pt x="29" y="66"/>
                    </a:lnTo>
                    <a:lnTo>
                      <a:pt x="29" y="66"/>
                    </a:lnTo>
                    <a:lnTo>
                      <a:pt x="29" y="66"/>
                    </a:lnTo>
                    <a:lnTo>
                      <a:pt x="26" y="66"/>
                    </a:lnTo>
                    <a:lnTo>
                      <a:pt x="26" y="66"/>
                    </a:lnTo>
                    <a:lnTo>
                      <a:pt x="24" y="66"/>
                    </a:lnTo>
                    <a:lnTo>
                      <a:pt x="24" y="66"/>
                    </a:lnTo>
                    <a:lnTo>
                      <a:pt x="24" y="64"/>
                    </a:lnTo>
                    <a:lnTo>
                      <a:pt x="24" y="64"/>
                    </a:lnTo>
                    <a:lnTo>
                      <a:pt x="21" y="64"/>
                    </a:lnTo>
                    <a:lnTo>
                      <a:pt x="21" y="64"/>
                    </a:lnTo>
                    <a:lnTo>
                      <a:pt x="21" y="64"/>
                    </a:lnTo>
                    <a:lnTo>
                      <a:pt x="21" y="64"/>
                    </a:lnTo>
                    <a:lnTo>
                      <a:pt x="19" y="64"/>
                    </a:lnTo>
                    <a:lnTo>
                      <a:pt x="19" y="64"/>
                    </a:lnTo>
                    <a:lnTo>
                      <a:pt x="19" y="64"/>
                    </a:lnTo>
                    <a:lnTo>
                      <a:pt x="19" y="61"/>
                    </a:lnTo>
                    <a:lnTo>
                      <a:pt x="19" y="61"/>
                    </a:lnTo>
                    <a:lnTo>
                      <a:pt x="17" y="61"/>
                    </a:lnTo>
                    <a:lnTo>
                      <a:pt x="17" y="59"/>
                    </a:lnTo>
                    <a:lnTo>
                      <a:pt x="17" y="59"/>
                    </a:lnTo>
                    <a:lnTo>
                      <a:pt x="17" y="59"/>
                    </a:lnTo>
                    <a:lnTo>
                      <a:pt x="17" y="59"/>
                    </a:lnTo>
                    <a:lnTo>
                      <a:pt x="17" y="57"/>
                    </a:lnTo>
                    <a:lnTo>
                      <a:pt x="17" y="57"/>
                    </a:lnTo>
                    <a:lnTo>
                      <a:pt x="14" y="57"/>
                    </a:lnTo>
                    <a:lnTo>
                      <a:pt x="14" y="54"/>
                    </a:lnTo>
                    <a:lnTo>
                      <a:pt x="14" y="54"/>
                    </a:lnTo>
                    <a:lnTo>
                      <a:pt x="14" y="54"/>
                    </a:lnTo>
                    <a:lnTo>
                      <a:pt x="14" y="54"/>
                    </a:lnTo>
                    <a:lnTo>
                      <a:pt x="14" y="54"/>
                    </a:lnTo>
                    <a:lnTo>
                      <a:pt x="14" y="54"/>
                    </a:lnTo>
                    <a:lnTo>
                      <a:pt x="14" y="52"/>
                    </a:lnTo>
                    <a:lnTo>
                      <a:pt x="14" y="52"/>
                    </a:lnTo>
                    <a:lnTo>
                      <a:pt x="14" y="52"/>
                    </a:lnTo>
                    <a:lnTo>
                      <a:pt x="14" y="49"/>
                    </a:lnTo>
                    <a:lnTo>
                      <a:pt x="14" y="49"/>
                    </a:lnTo>
                    <a:lnTo>
                      <a:pt x="14" y="49"/>
                    </a:lnTo>
                    <a:lnTo>
                      <a:pt x="14" y="49"/>
                    </a:lnTo>
                    <a:lnTo>
                      <a:pt x="14" y="47"/>
                    </a:lnTo>
                    <a:lnTo>
                      <a:pt x="14" y="47"/>
                    </a:lnTo>
                    <a:lnTo>
                      <a:pt x="17" y="47"/>
                    </a:lnTo>
                    <a:lnTo>
                      <a:pt x="17" y="45"/>
                    </a:lnTo>
                    <a:lnTo>
                      <a:pt x="17" y="45"/>
                    </a:lnTo>
                    <a:lnTo>
                      <a:pt x="17" y="45"/>
                    </a:lnTo>
                    <a:lnTo>
                      <a:pt x="17" y="45"/>
                    </a:lnTo>
                    <a:lnTo>
                      <a:pt x="17" y="45"/>
                    </a:lnTo>
                    <a:lnTo>
                      <a:pt x="17" y="42"/>
                    </a:lnTo>
                    <a:lnTo>
                      <a:pt x="14" y="42"/>
                    </a:lnTo>
                    <a:lnTo>
                      <a:pt x="14" y="42"/>
                    </a:lnTo>
                    <a:lnTo>
                      <a:pt x="14" y="42"/>
                    </a:lnTo>
                    <a:lnTo>
                      <a:pt x="14" y="40"/>
                    </a:lnTo>
                    <a:lnTo>
                      <a:pt x="14" y="40"/>
                    </a:lnTo>
                    <a:lnTo>
                      <a:pt x="14" y="40"/>
                    </a:lnTo>
                    <a:lnTo>
                      <a:pt x="14" y="40"/>
                    </a:lnTo>
                    <a:lnTo>
                      <a:pt x="14" y="42"/>
                    </a:lnTo>
                    <a:lnTo>
                      <a:pt x="14" y="42"/>
                    </a:lnTo>
                    <a:lnTo>
                      <a:pt x="12" y="42"/>
                    </a:lnTo>
                    <a:lnTo>
                      <a:pt x="12" y="45"/>
                    </a:lnTo>
                    <a:lnTo>
                      <a:pt x="12" y="45"/>
                    </a:lnTo>
                    <a:lnTo>
                      <a:pt x="10" y="45"/>
                    </a:lnTo>
                    <a:lnTo>
                      <a:pt x="10" y="45"/>
                    </a:lnTo>
                    <a:lnTo>
                      <a:pt x="10" y="42"/>
                    </a:lnTo>
                    <a:lnTo>
                      <a:pt x="10" y="42"/>
                    </a:lnTo>
                    <a:lnTo>
                      <a:pt x="10" y="40"/>
                    </a:lnTo>
                    <a:lnTo>
                      <a:pt x="10" y="40"/>
                    </a:lnTo>
                    <a:lnTo>
                      <a:pt x="10" y="40"/>
                    </a:lnTo>
                    <a:lnTo>
                      <a:pt x="10" y="38"/>
                    </a:lnTo>
                    <a:lnTo>
                      <a:pt x="10" y="38"/>
                    </a:lnTo>
                    <a:lnTo>
                      <a:pt x="7" y="38"/>
                    </a:lnTo>
                    <a:lnTo>
                      <a:pt x="7" y="35"/>
                    </a:lnTo>
                    <a:lnTo>
                      <a:pt x="7" y="35"/>
                    </a:lnTo>
                    <a:lnTo>
                      <a:pt x="7" y="35"/>
                    </a:lnTo>
                    <a:lnTo>
                      <a:pt x="7" y="35"/>
                    </a:lnTo>
                    <a:lnTo>
                      <a:pt x="7" y="33"/>
                    </a:lnTo>
                    <a:lnTo>
                      <a:pt x="5" y="33"/>
                    </a:lnTo>
                    <a:lnTo>
                      <a:pt x="5" y="33"/>
                    </a:lnTo>
                    <a:lnTo>
                      <a:pt x="5" y="33"/>
                    </a:lnTo>
                    <a:lnTo>
                      <a:pt x="5" y="33"/>
                    </a:lnTo>
                    <a:lnTo>
                      <a:pt x="2" y="33"/>
                    </a:lnTo>
                    <a:lnTo>
                      <a:pt x="2" y="31"/>
                    </a:lnTo>
                    <a:lnTo>
                      <a:pt x="2" y="31"/>
                    </a:lnTo>
                    <a:lnTo>
                      <a:pt x="2" y="31"/>
                    </a:lnTo>
                    <a:lnTo>
                      <a:pt x="2" y="31"/>
                    </a:lnTo>
                    <a:lnTo>
                      <a:pt x="2" y="28"/>
                    </a:lnTo>
                    <a:lnTo>
                      <a:pt x="0" y="28"/>
                    </a:lnTo>
                    <a:lnTo>
                      <a:pt x="0" y="28"/>
                    </a:lnTo>
                    <a:lnTo>
                      <a:pt x="0" y="28"/>
                    </a:lnTo>
                    <a:lnTo>
                      <a:pt x="0" y="26"/>
                    </a:lnTo>
                    <a:lnTo>
                      <a:pt x="0" y="26"/>
                    </a:lnTo>
                    <a:lnTo>
                      <a:pt x="0" y="26"/>
                    </a:lnTo>
                    <a:lnTo>
                      <a:pt x="0" y="23"/>
                    </a:lnTo>
                    <a:lnTo>
                      <a:pt x="0" y="23"/>
                    </a:lnTo>
                    <a:lnTo>
                      <a:pt x="0" y="23"/>
                    </a:lnTo>
                    <a:lnTo>
                      <a:pt x="0" y="23"/>
                    </a:lnTo>
                    <a:lnTo>
                      <a:pt x="2" y="23"/>
                    </a:lnTo>
                    <a:lnTo>
                      <a:pt x="2" y="23"/>
                    </a:lnTo>
                    <a:lnTo>
                      <a:pt x="2" y="21"/>
                    </a:lnTo>
                    <a:lnTo>
                      <a:pt x="2" y="21"/>
                    </a:lnTo>
                    <a:lnTo>
                      <a:pt x="2" y="21"/>
                    </a:lnTo>
                    <a:lnTo>
                      <a:pt x="2" y="21"/>
                    </a:lnTo>
                    <a:lnTo>
                      <a:pt x="2" y="19"/>
                    </a:lnTo>
                    <a:lnTo>
                      <a:pt x="5" y="19"/>
                    </a:lnTo>
                    <a:lnTo>
                      <a:pt x="5" y="19"/>
                    </a:lnTo>
                    <a:lnTo>
                      <a:pt x="5" y="16"/>
                    </a:lnTo>
                    <a:lnTo>
                      <a:pt x="5" y="16"/>
                    </a:lnTo>
                    <a:lnTo>
                      <a:pt x="5" y="16"/>
                    </a:lnTo>
                    <a:lnTo>
                      <a:pt x="5" y="14"/>
                    </a:lnTo>
                    <a:lnTo>
                      <a:pt x="7" y="14"/>
                    </a:lnTo>
                    <a:lnTo>
                      <a:pt x="7" y="14"/>
                    </a:lnTo>
                    <a:lnTo>
                      <a:pt x="7" y="16"/>
                    </a:lnTo>
                    <a:lnTo>
                      <a:pt x="7" y="16"/>
                    </a:lnTo>
                    <a:lnTo>
                      <a:pt x="7" y="16"/>
                    </a:lnTo>
                    <a:lnTo>
                      <a:pt x="10" y="16"/>
                    </a:lnTo>
                    <a:lnTo>
                      <a:pt x="10" y="16"/>
                    </a:lnTo>
                    <a:lnTo>
                      <a:pt x="10" y="16"/>
                    </a:lnTo>
                    <a:lnTo>
                      <a:pt x="10" y="19"/>
                    </a:lnTo>
                    <a:lnTo>
                      <a:pt x="12" y="19"/>
                    </a:lnTo>
                    <a:lnTo>
                      <a:pt x="12" y="19"/>
                    </a:lnTo>
                    <a:lnTo>
                      <a:pt x="12" y="19"/>
                    </a:lnTo>
                    <a:lnTo>
                      <a:pt x="14" y="19"/>
                    </a:lnTo>
                    <a:lnTo>
                      <a:pt x="14" y="19"/>
                    </a:lnTo>
                    <a:lnTo>
                      <a:pt x="14" y="21"/>
                    </a:lnTo>
                    <a:lnTo>
                      <a:pt x="14" y="21"/>
                    </a:lnTo>
                    <a:lnTo>
                      <a:pt x="14" y="21"/>
                    </a:lnTo>
                    <a:lnTo>
                      <a:pt x="14" y="23"/>
                    </a:lnTo>
                    <a:lnTo>
                      <a:pt x="17" y="23"/>
                    </a:lnTo>
                    <a:lnTo>
                      <a:pt x="17" y="23"/>
                    </a:lnTo>
                    <a:lnTo>
                      <a:pt x="17" y="23"/>
                    </a:lnTo>
                    <a:lnTo>
                      <a:pt x="17" y="23"/>
                    </a:lnTo>
                    <a:lnTo>
                      <a:pt x="19" y="23"/>
                    </a:lnTo>
                    <a:lnTo>
                      <a:pt x="19" y="23"/>
                    </a:lnTo>
                    <a:lnTo>
                      <a:pt x="19" y="23"/>
                    </a:lnTo>
                    <a:lnTo>
                      <a:pt x="19" y="21"/>
                    </a:lnTo>
                    <a:lnTo>
                      <a:pt x="21" y="21"/>
                    </a:lnTo>
                    <a:lnTo>
                      <a:pt x="21" y="21"/>
                    </a:lnTo>
                    <a:lnTo>
                      <a:pt x="21" y="19"/>
                    </a:lnTo>
                    <a:lnTo>
                      <a:pt x="21" y="19"/>
                    </a:lnTo>
                    <a:lnTo>
                      <a:pt x="21" y="19"/>
                    </a:lnTo>
                    <a:lnTo>
                      <a:pt x="21" y="19"/>
                    </a:lnTo>
                    <a:lnTo>
                      <a:pt x="24" y="19"/>
                    </a:lnTo>
                    <a:lnTo>
                      <a:pt x="24" y="16"/>
                    </a:lnTo>
                    <a:lnTo>
                      <a:pt x="24" y="16"/>
                    </a:lnTo>
                    <a:lnTo>
                      <a:pt x="24" y="16"/>
                    </a:lnTo>
                    <a:lnTo>
                      <a:pt x="24" y="14"/>
                    </a:lnTo>
                    <a:lnTo>
                      <a:pt x="24" y="14"/>
                    </a:lnTo>
                    <a:lnTo>
                      <a:pt x="24" y="14"/>
                    </a:lnTo>
                    <a:lnTo>
                      <a:pt x="24" y="14"/>
                    </a:lnTo>
                    <a:lnTo>
                      <a:pt x="26" y="14"/>
                    </a:lnTo>
                    <a:lnTo>
                      <a:pt x="26" y="16"/>
                    </a:lnTo>
                    <a:lnTo>
                      <a:pt x="26" y="16"/>
                    </a:lnTo>
                    <a:lnTo>
                      <a:pt x="26" y="16"/>
                    </a:lnTo>
                    <a:lnTo>
                      <a:pt x="26" y="19"/>
                    </a:lnTo>
                    <a:lnTo>
                      <a:pt x="29" y="19"/>
                    </a:lnTo>
                    <a:lnTo>
                      <a:pt x="29" y="19"/>
                    </a:lnTo>
                    <a:lnTo>
                      <a:pt x="29" y="19"/>
                    </a:lnTo>
                    <a:lnTo>
                      <a:pt x="29" y="19"/>
                    </a:lnTo>
                    <a:lnTo>
                      <a:pt x="29" y="19"/>
                    </a:lnTo>
                    <a:lnTo>
                      <a:pt x="29" y="16"/>
                    </a:lnTo>
                    <a:lnTo>
                      <a:pt x="29" y="16"/>
                    </a:lnTo>
                    <a:lnTo>
                      <a:pt x="31" y="16"/>
                    </a:lnTo>
                    <a:lnTo>
                      <a:pt x="31" y="14"/>
                    </a:lnTo>
                    <a:lnTo>
                      <a:pt x="31" y="14"/>
                    </a:lnTo>
                    <a:lnTo>
                      <a:pt x="31" y="16"/>
                    </a:lnTo>
                    <a:lnTo>
                      <a:pt x="33" y="16"/>
                    </a:lnTo>
                    <a:lnTo>
                      <a:pt x="33" y="16"/>
                    </a:lnTo>
                    <a:lnTo>
                      <a:pt x="33" y="16"/>
                    </a:lnTo>
                    <a:lnTo>
                      <a:pt x="33" y="19"/>
                    </a:lnTo>
                    <a:lnTo>
                      <a:pt x="33" y="19"/>
                    </a:lnTo>
                    <a:lnTo>
                      <a:pt x="33" y="19"/>
                    </a:lnTo>
                    <a:lnTo>
                      <a:pt x="36" y="19"/>
                    </a:lnTo>
                    <a:lnTo>
                      <a:pt x="36" y="21"/>
                    </a:lnTo>
                    <a:lnTo>
                      <a:pt x="36" y="21"/>
                    </a:lnTo>
                    <a:lnTo>
                      <a:pt x="36" y="21"/>
                    </a:lnTo>
                    <a:lnTo>
                      <a:pt x="36" y="21"/>
                    </a:lnTo>
                    <a:lnTo>
                      <a:pt x="38" y="21"/>
                    </a:lnTo>
                    <a:lnTo>
                      <a:pt x="38" y="23"/>
                    </a:lnTo>
                    <a:lnTo>
                      <a:pt x="38" y="23"/>
                    </a:lnTo>
                    <a:lnTo>
                      <a:pt x="38" y="21"/>
                    </a:lnTo>
                    <a:lnTo>
                      <a:pt x="38" y="21"/>
                    </a:lnTo>
                    <a:lnTo>
                      <a:pt x="40" y="21"/>
                    </a:lnTo>
                    <a:lnTo>
                      <a:pt x="40" y="19"/>
                    </a:lnTo>
                    <a:lnTo>
                      <a:pt x="40" y="19"/>
                    </a:lnTo>
                    <a:lnTo>
                      <a:pt x="40" y="16"/>
                    </a:lnTo>
                    <a:lnTo>
                      <a:pt x="40" y="16"/>
                    </a:lnTo>
                    <a:lnTo>
                      <a:pt x="40" y="16"/>
                    </a:lnTo>
                    <a:lnTo>
                      <a:pt x="40" y="14"/>
                    </a:lnTo>
                    <a:lnTo>
                      <a:pt x="40" y="14"/>
                    </a:lnTo>
                    <a:lnTo>
                      <a:pt x="43" y="14"/>
                    </a:lnTo>
                    <a:lnTo>
                      <a:pt x="43" y="14"/>
                    </a:lnTo>
                    <a:lnTo>
                      <a:pt x="43" y="14"/>
                    </a:lnTo>
                    <a:lnTo>
                      <a:pt x="43" y="14"/>
                    </a:lnTo>
                    <a:lnTo>
                      <a:pt x="43" y="14"/>
                    </a:lnTo>
                    <a:lnTo>
                      <a:pt x="43" y="16"/>
                    </a:lnTo>
                    <a:lnTo>
                      <a:pt x="45" y="16"/>
                    </a:lnTo>
                    <a:lnTo>
                      <a:pt x="45" y="16"/>
                    </a:lnTo>
                    <a:lnTo>
                      <a:pt x="45" y="16"/>
                    </a:lnTo>
                    <a:lnTo>
                      <a:pt x="47" y="16"/>
                    </a:lnTo>
                    <a:lnTo>
                      <a:pt x="47" y="16"/>
                    </a:lnTo>
                    <a:lnTo>
                      <a:pt x="47" y="16"/>
                    </a:lnTo>
                    <a:lnTo>
                      <a:pt x="47" y="16"/>
                    </a:lnTo>
                    <a:lnTo>
                      <a:pt x="50" y="16"/>
                    </a:lnTo>
                    <a:lnTo>
                      <a:pt x="50" y="14"/>
                    </a:lnTo>
                    <a:lnTo>
                      <a:pt x="50" y="14"/>
                    </a:lnTo>
                    <a:lnTo>
                      <a:pt x="50" y="14"/>
                    </a:lnTo>
                    <a:lnTo>
                      <a:pt x="50" y="14"/>
                    </a:lnTo>
                    <a:lnTo>
                      <a:pt x="52" y="14"/>
                    </a:lnTo>
                    <a:lnTo>
                      <a:pt x="52" y="14"/>
                    </a:lnTo>
                    <a:lnTo>
                      <a:pt x="55" y="14"/>
                    </a:lnTo>
                    <a:lnTo>
                      <a:pt x="55" y="14"/>
                    </a:lnTo>
                    <a:lnTo>
                      <a:pt x="55" y="14"/>
                    </a:lnTo>
                    <a:lnTo>
                      <a:pt x="55" y="14"/>
                    </a:lnTo>
                    <a:lnTo>
                      <a:pt x="55" y="12"/>
                    </a:lnTo>
                    <a:lnTo>
                      <a:pt x="57" y="12"/>
                    </a:lnTo>
                    <a:lnTo>
                      <a:pt x="57" y="12"/>
                    </a:lnTo>
                    <a:lnTo>
                      <a:pt x="57" y="9"/>
                    </a:lnTo>
                    <a:lnTo>
                      <a:pt x="57" y="9"/>
                    </a:lnTo>
                    <a:lnTo>
                      <a:pt x="57" y="7"/>
                    </a:lnTo>
                    <a:lnTo>
                      <a:pt x="57" y="7"/>
                    </a:lnTo>
                    <a:lnTo>
                      <a:pt x="57" y="7"/>
                    </a:lnTo>
                    <a:lnTo>
                      <a:pt x="57" y="4"/>
                    </a:lnTo>
                    <a:lnTo>
                      <a:pt x="57" y="4"/>
                    </a:lnTo>
                    <a:lnTo>
                      <a:pt x="59" y="4"/>
                    </a:lnTo>
                    <a:lnTo>
                      <a:pt x="59" y="4"/>
                    </a:lnTo>
                    <a:lnTo>
                      <a:pt x="59" y="4"/>
                    </a:lnTo>
                    <a:lnTo>
                      <a:pt x="62" y="4"/>
                    </a:lnTo>
                    <a:lnTo>
                      <a:pt x="62" y="4"/>
                    </a:lnTo>
                    <a:lnTo>
                      <a:pt x="62" y="4"/>
                    </a:lnTo>
                    <a:lnTo>
                      <a:pt x="62" y="4"/>
                    </a:lnTo>
                    <a:lnTo>
                      <a:pt x="64" y="4"/>
                    </a:lnTo>
                    <a:lnTo>
                      <a:pt x="64" y="2"/>
                    </a:lnTo>
                    <a:lnTo>
                      <a:pt x="64" y="2"/>
                    </a:lnTo>
                    <a:lnTo>
                      <a:pt x="66" y="2"/>
                    </a:lnTo>
                    <a:lnTo>
                      <a:pt x="66" y="2"/>
                    </a:lnTo>
                    <a:lnTo>
                      <a:pt x="66" y="2"/>
                    </a:lnTo>
                    <a:lnTo>
                      <a:pt x="66" y="0"/>
                    </a:lnTo>
                    <a:lnTo>
                      <a:pt x="66" y="0"/>
                    </a:lnTo>
                    <a:lnTo>
                      <a:pt x="69" y="0"/>
                    </a:lnTo>
                    <a:lnTo>
                      <a:pt x="69" y="2"/>
                    </a:lnTo>
                    <a:lnTo>
                      <a:pt x="69" y="2"/>
                    </a:lnTo>
                    <a:lnTo>
                      <a:pt x="69" y="2"/>
                    </a:lnTo>
                    <a:lnTo>
                      <a:pt x="69" y="2"/>
                    </a:lnTo>
                    <a:lnTo>
                      <a:pt x="69" y="4"/>
                    </a:lnTo>
                    <a:lnTo>
                      <a:pt x="71" y="4"/>
                    </a:lnTo>
                    <a:lnTo>
                      <a:pt x="71" y="4"/>
                    </a:lnTo>
                    <a:lnTo>
                      <a:pt x="71" y="4"/>
                    </a:lnTo>
                    <a:lnTo>
                      <a:pt x="71" y="4"/>
                    </a:lnTo>
                    <a:lnTo>
                      <a:pt x="73" y="4"/>
                    </a:lnTo>
                    <a:lnTo>
                      <a:pt x="73" y="7"/>
                    </a:lnTo>
                    <a:lnTo>
                      <a:pt x="73" y="7"/>
                    </a:lnTo>
                    <a:lnTo>
                      <a:pt x="73" y="7"/>
                    </a:lnTo>
                    <a:lnTo>
                      <a:pt x="73" y="7"/>
                    </a:lnTo>
                    <a:lnTo>
                      <a:pt x="76" y="7"/>
                    </a:lnTo>
                    <a:lnTo>
                      <a:pt x="76" y="9"/>
                    </a:lnTo>
                    <a:lnTo>
                      <a:pt x="76" y="9"/>
                    </a:lnTo>
                    <a:lnTo>
                      <a:pt x="76" y="9"/>
                    </a:lnTo>
                    <a:lnTo>
                      <a:pt x="76" y="9"/>
                    </a:lnTo>
                    <a:lnTo>
                      <a:pt x="78" y="9"/>
                    </a:lnTo>
                    <a:lnTo>
                      <a:pt x="78" y="12"/>
                    </a:lnTo>
                    <a:lnTo>
                      <a:pt x="78" y="12"/>
                    </a:lnTo>
                    <a:lnTo>
                      <a:pt x="78" y="12"/>
                    </a:lnTo>
                    <a:lnTo>
                      <a:pt x="81" y="12"/>
                    </a:lnTo>
                    <a:lnTo>
                      <a:pt x="81" y="12"/>
                    </a:lnTo>
                    <a:lnTo>
                      <a:pt x="81" y="12"/>
                    </a:lnTo>
                    <a:lnTo>
                      <a:pt x="81" y="12"/>
                    </a:lnTo>
                    <a:lnTo>
                      <a:pt x="81" y="9"/>
                    </a:lnTo>
                    <a:lnTo>
                      <a:pt x="83" y="9"/>
                    </a:lnTo>
                    <a:lnTo>
                      <a:pt x="83" y="9"/>
                    </a:lnTo>
                    <a:lnTo>
                      <a:pt x="83" y="9"/>
                    </a:lnTo>
                    <a:lnTo>
                      <a:pt x="85" y="9"/>
                    </a:lnTo>
                    <a:lnTo>
                      <a:pt x="85" y="9"/>
                    </a:lnTo>
                    <a:lnTo>
                      <a:pt x="85" y="12"/>
                    </a:lnTo>
                    <a:lnTo>
                      <a:pt x="88" y="12"/>
                    </a:lnTo>
                    <a:lnTo>
                      <a:pt x="88" y="12"/>
                    </a:lnTo>
                    <a:lnTo>
                      <a:pt x="88" y="14"/>
                    </a:lnTo>
                    <a:lnTo>
                      <a:pt x="88" y="14"/>
                    </a:lnTo>
                    <a:lnTo>
                      <a:pt x="88" y="14"/>
                    </a:lnTo>
                    <a:lnTo>
                      <a:pt x="90" y="14"/>
                    </a:lnTo>
                    <a:lnTo>
                      <a:pt x="90" y="14"/>
                    </a:lnTo>
                    <a:lnTo>
                      <a:pt x="90" y="14"/>
                    </a:lnTo>
                    <a:lnTo>
                      <a:pt x="90" y="12"/>
                    </a:lnTo>
                    <a:lnTo>
                      <a:pt x="92" y="12"/>
                    </a:lnTo>
                    <a:lnTo>
                      <a:pt x="92" y="12"/>
                    </a:lnTo>
                    <a:lnTo>
                      <a:pt x="92" y="12"/>
                    </a:lnTo>
                    <a:lnTo>
                      <a:pt x="92" y="12"/>
                    </a:lnTo>
                    <a:lnTo>
                      <a:pt x="95" y="12"/>
                    </a:lnTo>
                    <a:lnTo>
                      <a:pt x="95" y="12"/>
                    </a:lnTo>
                    <a:lnTo>
                      <a:pt x="95" y="14"/>
                    </a:lnTo>
                    <a:lnTo>
                      <a:pt x="95" y="14"/>
                    </a:lnTo>
                    <a:lnTo>
                      <a:pt x="97" y="14"/>
                    </a:lnTo>
                    <a:lnTo>
                      <a:pt x="97" y="14"/>
                    </a:lnTo>
                    <a:lnTo>
                      <a:pt x="97" y="14"/>
                    </a:lnTo>
                    <a:lnTo>
                      <a:pt x="100" y="14"/>
                    </a:lnTo>
                    <a:lnTo>
                      <a:pt x="100" y="14"/>
                    </a:lnTo>
                    <a:lnTo>
                      <a:pt x="100" y="16"/>
                    </a:lnTo>
                    <a:lnTo>
                      <a:pt x="100" y="16"/>
                    </a:lnTo>
                    <a:lnTo>
                      <a:pt x="97" y="16"/>
                    </a:lnTo>
                    <a:lnTo>
                      <a:pt x="97" y="19"/>
                    </a:lnTo>
                    <a:lnTo>
                      <a:pt x="97" y="19"/>
                    </a:lnTo>
                    <a:lnTo>
                      <a:pt x="97" y="19"/>
                    </a:lnTo>
                    <a:lnTo>
                      <a:pt x="97" y="21"/>
                    </a:lnTo>
                    <a:lnTo>
                      <a:pt x="95" y="21"/>
                    </a:lnTo>
                    <a:lnTo>
                      <a:pt x="95" y="21"/>
                    </a:lnTo>
                    <a:lnTo>
                      <a:pt x="95" y="21"/>
                    </a:lnTo>
                    <a:lnTo>
                      <a:pt x="95" y="21"/>
                    </a:lnTo>
                    <a:lnTo>
                      <a:pt x="95" y="23"/>
                    </a:lnTo>
                    <a:lnTo>
                      <a:pt x="95" y="23"/>
                    </a:lnTo>
                    <a:lnTo>
                      <a:pt x="95" y="23"/>
                    </a:lnTo>
                    <a:lnTo>
                      <a:pt x="95" y="26"/>
                    </a:lnTo>
                    <a:lnTo>
                      <a:pt x="95" y="26"/>
                    </a:lnTo>
                    <a:lnTo>
                      <a:pt x="95" y="26"/>
                    </a:lnTo>
                    <a:lnTo>
                      <a:pt x="95" y="26"/>
                    </a:lnTo>
                    <a:lnTo>
                      <a:pt x="95" y="28"/>
                    </a:lnTo>
                    <a:lnTo>
                      <a:pt x="97" y="28"/>
                    </a:lnTo>
                    <a:lnTo>
                      <a:pt x="97" y="28"/>
                    </a:lnTo>
                    <a:lnTo>
                      <a:pt x="95" y="28"/>
                    </a:lnTo>
                    <a:lnTo>
                      <a:pt x="95" y="31"/>
                    </a:lnTo>
                    <a:lnTo>
                      <a:pt x="95" y="31"/>
                    </a:lnTo>
                    <a:lnTo>
                      <a:pt x="97" y="31"/>
                    </a:lnTo>
                    <a:lnTo>
                      <a:pt x="97" y="33"/>
                    </a:lnTo>
                    <a:lnTo>
                      <a:pt x="97" y="33"/>
                    </a:lnTo>
                    <a:lnTo>
                      <a:pt x="97" y="33"/>
                    </a:lnTo>
                    <a:lnTo>
                      <a:pt x="97" y="35"/>
                    </a:lnTo>
                    <a:lnTo>
                      <a:pt x="97" y="35"/>
                    </a:lnTo>
                    <a:lnTo>
                      <a:pt x="100" y="35"/>
                    </a:lnTo>
                    <a:lnTo>
                      <a:pt x="100" y="35"/>
                    </a:lnTo>
                    <a:lnTo>
                      <a:pt x="100" y="35"/>
                    </a:lnTo>
                    <a:lnTo>
                      <a:pt x="102" y="35"/>
                    </a:lnTo>
                    <a:lnTo>
                      <a:pt x="102" y="35"/>
                    </a:lnTo>
                    <a:lnTo>
                      <a:pt x="102" y="35"/>
                    </a:lnTo>
                    <a:lnTo>
                      <a:pt x="102" y="38"/>
                    </a:lnTo>
                    <a:lnTo>
                      <a:pt x="102" y="38"/>
                    </a:lnTo>
                    <a:lnTo>
                      <a:pt x="102" y="35"/>
                    </a:lnTo>
                    <a:lnTo>
                      <a:pt x="104" y="35"/>
                    </a:lnTo>
                    <a:lnTo>
                      <a:pt x="104" y="38"/>
                    </a:lnTo>
                    <a:lnTo>
                      <a:pt x="104" y="38"/>
                    </a:lnTo>
                    <a:lnTo>
                      <a:pt x="104" y="40"/>
                    </a:lnTo>
                    <a:lnTo>
                      <a:pt x="104" y="40"/>
                    </a:lnTo>
                    <a:lnTo>
                      <a:pt x="104" y="40"/>
                    </a:lnTo>
                    <a:lnTo>
                      <a:pt x="107" y="40"/>
                    </a:lnTo>
                    <a:lnTo>
                      <a:pt x="107" y="42"/>
                    </a:lnTo>
                    <a:lnTo>
                      <a:pt x="107" y="42"/>
                    </a:lnTo>
                    <a:lnTo>
                      <a:pt x="107" y="42"/>
                    </a:lnTo>
                    <a:lnTo>
                      <a:pt x="107" y="42"/>
                    </a:lnTo>
                    <a:lnTo>
                      <a:pt x="109" y="42"/>
                    </a:lnTo>
                    <a:lnTo>
                      <a:pt x="109" y="42"/>
                    </a:lnTo>
                    <a:lnTo>
                      <a:pt x="109" y="42"/>
                    </a:lnTo>
                    <a:lnTo>
                      <a:pt x="109" y="42"/>
                    </a:lnTo>
                    <a:lnTo>
                      <a:pt x="109" y="42"/>
                    </a:lnTo>
                    <a:lnTo>
                      <a:pt x="109" y="45"/>
                    </a:lnTo>
                    <a:lnTo>
                      <a:pt x="111" y="45"/>
                    </a:lnTo>
                    <a:lnTo>
                      <a:pt x="111" y="45"/>
                    </a:lnTo>
                    <a:lnTo>
                      <a:pt x="111" y="45"/>
                    </a:lnTo>
                    <a:lnTo>
                      <a:pt x="111" y="45"/>
                    </a:lnTo>
                    <a:lnTo>
                      <a:pt x="114" y="45"/>
                    </a:lnTo>
                    <a:lnTo>
                      <a:pt x="114" y="45"/>
                    </a:lnTo>
                    <a:lnTo>
                      <a:pt x="114" y="45"/>
                    </a:lnTo>
                    <a:lnTo>
                      <a:pt x="114" y="45"/>
                    </a:lnTo>
                    <a:lnTo>
                      <a:pt x="116" y="45"/>
                    </a:lnTo>
                    <a:lnTo>
                      <a:pt x="116" y="45"/>
                    </a:lnTo>
                    <a:lnTo>
                      <a:pt x="116" y="45"/>
                    </a:lnTo>
                    <a:lnTo>
                      <a:pt x="118" y="45"/>
                    </a:lnTo>
                    <a:lnTo>
                      <a:pt x="118" y="45"/>
                    </a:lnTo>
                    <a:lnTo>
                      <a:pt x="118" y="45"/>
                    </a:lnTo>
                    <a:lnTo>
                      <a:pt x="121" y="45"/>
                    </a:lnTo>
                    <a:lnTo>
                      <a:pt x="121" y="45"/>
                    </a:lnTo>
                    <a:lnTo>
                      <a:pt x="121" y="45"/>
                    </a:lnTo>
                    <a:lnTo>
                      <a:pt x="121" y="45"/>
                    </a:lnTo>
                    <a:lnTo>
                      <a:pt x="123" y="45"/>
                    </a:lnTo>
                    <a:lnTo>
                      <a:pt x="123" y="45"/>
                    </a:lnTo>
                    <a:lnTo>
                      <a:pt x="123" y="45"/>
                    </a:lnTo>
                    <a:lnTo>
                      <a:pt x="123" y="47"/>
                    </a:lnTo>
                    <a:lnTo>
                      <a:pt x="123" y="47"/>
                    </a:lnTo>
                    <a:lnTo>
                      <a:pt x="126" y="47"/>
                    </a:lnTo>
                    <a:lnTo>
                      <a:pt x="126" y="47"/>
                    </a:lnTo>
                    <a:lnTo>
                      <a:pt x="126" y="47"/>
                    </a:lnTo>
                    <a:lnTo>
                      <a:pt x="126" y="49"/>
                    </a:lnTo>
                    <a:lnTo>
                      <a:pt x="126" y="49"/>
                    </a:lnTo>
                    <a:lnTo>
                      <a:pt x="123" y="49"/>
                    </a:lnTo>
                    <a:lnTo>
                      <a:pt x="123" y="49"/>
                    </a:lnTo>
                    <a:lnTo>
                      <a:pt x="126" y="49"/>
                    </a:lnTo>
                    <a:lnTo>
                      <a:pt x="126" y="52"/>
                    </a:lnTo>
                    <a:lnTo>
                      <a:pt x="123" y="52"/>
                    </a:lnTo>
                    <a:lnTo>
                      <a:pt x="123" y="52"/>
                    </a:lnTo>
                    <a:lnTo>
                      <a:pt x="123" y="52"/>
                    </a:lnTo>
                    <a:lnTo>
                      <a:pt x="123" y="52"/>
                    </a:lnTo>
                    <a:lnTo>
                      <a:pt x="121" y="52"/>
                    </a:lnTo>
                    <a:lnTo>
                      <a:pt x="121" y="52"/>
                    </a:lnTo>
                    <a:lnTo>
                      <a:pt x="121" y="54"/>
                    </a:lnTo>
                    <a:lnTo>
                      <a:pt x="121" y="54"/>
                    </a:lnTo>
                    <a:lnTo>
                      <a:pt x="121" y="54"/>
                    </a:lnTo>
                    <a:lnTo>
                      <a:pt x="118" y="54"/>
                    </a:lnTo>
                    <a:lnTo>
                      <a:pt x="118" y="54"/>
                    </a:lnTo>
                    <a:lnTo>
                      <a:pt x="118" y="54"/>
                    </a:lnTo>
                    <a:lnTo>
                      <a:pt x="118" y="54"/>
                    </a:lnTo>
                    <a:lnTo>
                      <a:pt x="116" y="54"/>
                    </a:lnTo>
                    <a:lnTo>
                      <a:pt x="116" y="54"/>
                    </a:lnTo>
                    <a:lnTo>
                      <a:pt x="116" y="54"/>
                    </a:lnTo>
                    <a:lnTo>
                      <a:pt x="116" y="57"/>
                    </a:lnTo>
                    <a:lnTo>
                      <a:pt x="116" y="57"/>
                    </a:lnTo>
                    <a:lnTo>
                      <a:pt x="116" y="57"/>
                    </a:lnTo>
                    <a:lnTo>
                      <a:pt x="116" y="57"/>
                    </a:lnTo>
                    <a:lnTo>
                      <a:pt x="116" y="57"/>
                    </a:lnTo>
                    <a:lnTo>
                      <a:pt x="116" y="59"/>
                    </a:lnTo>
                    <a:lnTo>
                      <a:pt x="116" y="59"/>
                    </a:lnTo>
                    <a:lnTo>
                      <a:pt x="116" y="59"/>
                    </a:lnTo>
                    <a:lnTo>
                      <a:pt x="116" y="61"/>
                    </a:lnTo>
                    <a:lnTo>
                      <a:pt x="116" y="61"/>
                    </a:lnTo>
                    <a:lnTo>
                      <a:pt x="116" y="61"/>
                    </a:lnTo>
                    <a:lnTo>
                      <a:pt x="116" y="64"/>
                    </a:lnTo>
                    <a:lnTo>
                      <a:pt x="114" y="64"/>
                    </a:lnTo>
                    <a:lnTo>
                      <a:pt x="114" y="64"/>
                    </a:lnTo>
                    <a:lnTo>
                      <a:pt x="114" y="64"/>
                    </a:lnTo>
                    <a:lnTo>
                      <a:pt x="114" y="64"/>
                    </a:lnTo>
                    <a:lnTo>
                      <a:pt x="114" y="66"/>
                    </a:lnTo>
                    <a:lnTo>
                      <a:pt x="114" y="66"/>
                    </a:lnTo>
                    <a:lnTo>
                      <a:pt x="114" y="68"/>
                    </a:lnTo>
                    <a:lnTo>
                      <a:pt x="114" y="68"/>
                    </a:lnTo>
                    <a:lnTo>
                      <a:pt x="111" y="68"/>
                    </a:lnTo>
                    <a:lnTo>
                      <a:pt x="111" y="68"/>
                    </a:lnTo>
                    <a:lnTo>
                      <a:pt x="109" y="68"/>
                    </a:lnTo>
                    <a:lnTo>
                      <a:pt x="109" y="66"/>
                    </a:lnTo>
                    <a:lnTo>
                      <a:pt x="109" y="66"/>
                    </a:lnTo>
                    <a:lnTo>
                      <a:pt x="109" y="66"/>
                    </a:lnTo>
                    <a:lnTo>
                      <a:pt x="109" y="66"/>
                    </a:lnTo>
                    <a:lnTo>
                      <a:pt x="107" y="66"/>
                    </a:lnTo>
                    <a:lnTo>
                      <a:pt x="107" y="66"/>
                    </a:lnTo>
                    <a:lnTo>
                      <a:pt x="107" y="68"/>
                    </a:lnTo>
                    <a:lnTo>
                      <a:pt x="107" y="68"/>
                    </a:lnTo>
                    <a:lnTo>
                      <a:pt x="107" y="68"/>
                    </a:lnTo>
                    <a:lnTo>
                      <a:pt x="104" y="68"/>
                    </a:lnTo>
                    <a:lnTo>
                      <a:pt x="104" y="68"/>
                    </a:lnTo>
                    <a:lnTo>
                      <a:pt x="104" y="68"/>
                    </a:lnTo>
                    <a:lnTo>
                      <a:pt x="102" y="68"/>
                    </a:lnTo>
                    <a:lnTo>
                      <a:pt x="102" y="68"/>
                    </a:lnTo>
                    <a:lnTo>
                      <a:pt x="102" y="68"/>
                    </a:lnTo>
                    <a:lnTo>
                      <a:pt x="102" y="66"/>
                    </a:lnTo>
                    <a:lnTo>
                      <a:pt x="102" y="66"/>
                    </a:lnTo>
                    <a:lnTo>
                      <a:pt x="100" y="66"/>
                    </a:lnTo>
                    <a:lnTo>
                      <a:pt x="100" y="66"/>
                    </a:lnTo>
                    <a:lnTo>
                      <a:pt x="100" y="68"/>
                    </a:lnTo>
                    <a:lnTo>
                      <a:pt x="100" y="68"/>
                    </a:lnTo>
                    <a:lnTo>
                      <a:pt x="100" y="68"/>
                    </a:lnTo>
                    <a:lnTo>
                      <a:pt x="97" y="68"/>
                    </a:lnTo>
                    <a:lnTo>
                      <a:pt x="97" y="68"/>
                    </a:lnTo>
                    <a:lnTo>
                      <a:pt x="97" y="71"/>
                    </a:lnTo>
                    <a:lnTo>
                      <a:pt x="95" y="71"/>
                    </a:lnTo>
                    <a:lnTo>
                      <a:pt x="95" y="71"/>
                    </a:lnTo>
                    <a:lnTo>
                      <a:pt x="95" y="71"/>
                    </a:lnTo>
                    <a:lnTo>
                      <a:pt x="95" y="73"/>
                    </a:lnTo>
                    <a:lnTo>
                      <a:pt x="95" y="73"/>
                    </a:lnTo>
                    <a:lnTo>
                      <a:pt x="95" y="73"/>
                    </a:lnTo>
                    <a:lnTo>
                      <a:pt x="95" y="73"/>
                    </a:lnTo>
                    <a:lnTo>
                      <a:pt x="95" y="73"/>
                    </a:lnTo>
                    <a:lnTo>
                      <a:pt x="95" y="76"/>
                    </a:lnTo>
                    <a:lnTo>
                      <a:pt x="95" y="76"/>
                    </a:lnTo>
                    <a:lnTo>
                      <a:pt x="95" y="76"/>
                    </a:lnTo>
                    <a:lnTo>
                      <a:pt x="95" y="78"/>
                    </a:lnTo>
                    <a:lnTo>
                      <a:pt x="95" y="78"/>
                    </a:lnTo>
                    <a:lnTo>
                      <a:pt x="95" y="78"/>
                    </a:lnTo>
                    <a:lnTo>
                      <a:pt x="95" y="80"/>
                    </a:lnTo>
                    <a:lnTo>
                      <a:pt x="95" y="80"/>
                    </a:lnTo>
                    <a:lnTo>
                      <a:pt x="95" y="80"/>
                    </a:lnTo>
                    <a:lnTo>
                      <a:pt x="92" y="80"/>
                    </a:lnTo>
                    <a:lnTo>
                      <a:pt x="92" y="80"/>
                    </a:lnTo>
                    <a:lnTo>
                      <a:pt x="90" y="80"/>
                    </a:lnTo>
                    <a:lnTo>
                      <a:pt x="90" y="83"/>
                    </a:lnTo>
                    <a:lnTo>
                      <a:pt x="90" y="83"/>
                    </a:lnTo>
                    <a:lnTo>
                      <a:pt x="90" y="83"/>
                    </a:lnTo>
                    <a:lnTo>
                      <a:pt x="90" y="83"/>
                    </a:lnTo>
                    <a:lnTo>
                      <a:pt x="88" y="83"/>
                    </a:lnTo>
                    <a:lnTo>
                      <a:pt x="88" y="83"/>
                    </a:lnTo>
                    <a:lnTo>
                      <a:pt x="88" y="83"/>
                    </a:lnTo>
                    <a:lnTo>
                      <a:pt x="88" y="85"/>
                    </a:lnTo>
                    <a:lnTo>
                      <a:pt x="88" y="85"/>
                    </a:lnTo>
                    <a:lnTo>
                      <a:pt x="88" y="85"/>
                    </a:lnTo>
                    <a:lnTo>
                      <a:pt x="85" y="85"/>
                    </a:lnTo>
                    <a:lnTo>
                      <a:pt x="85" y="87"/>
                    </a:lnTo>
                    <a:lnTo>
                      <a:pt x="85" y="87"/>
                    </a:lnTo>
                    <a:lnTo>
                      <a:pt x="85" y="87"/>
                    </a:lnTo>
                    <a:lnTo>
                      <a:pt x="85" y="90"/>
                    </a:lnTo>
                    <a:lnTo>
                      <a:pt x="83" y="90"/>
                    </a:lnTo>
                    <a:lnTo>
                      <a:pt x="83" y="90"/>
                    </a:lnTo>
                    <a:lnTo>
                      <a:pt x="83" y="90"/>
                    </a:lnTo>
                    <a:lnTo>
                      <a:pt x="83" y="87"/>
                    </a:lnTo>
                    <a:lnTo>
                      <a:pt x="83" y="87"/>
                    </a:lnTo>
                    <a:lnTo>
                      <a:pt x="81" y="87"/>
                    </a:lnTo>
                    <a:lnTo>
                      <a:pt x="81" y="87"/>
                    </a:lnTo>
                    <a:lnTo>
                      <a:pt x="81" y="90"/>
                    </a:lnTo>
                    <a:lnTo>
                      <a:pt x="81" y="90"/>
                    </a:lnTo>
                    <a:lnTo>
                      <a:pt x="81" y="90"/>
                    </a:lnTo>
                    <a:lnTo>
                      <a:pt x="81" y="92"/>
                    </a:lnTo>
                    <a:lnTo>
                      <a:pt x="81" y="92"/>
                    </a:lnTo>
                    <a:lnTo>
                      <a:pt x="81" y="92"/>
                    </a:lnTo>
                    <a:lnTo>
                      <a:pt x="81" y="94"/>
                    </a:lnTo>
                    <a:lnTo>
                      <a:pt x="78" y="94"/>
                    </a:lnTo>
                    <a:lnTo>
                      <a:pt x="78" y="94"/>
                    </a:lnTo>
                    <a:lnTo>
                      <a:pt x="78" y="94"/>
                    </a:lnTo>
                    <a:lnTo>
                      <a:pt x="78" y="94"/>
                    </a:lnTo>
                    <a:lnTo>
                      <a:pt x="78" y="97"/>
                    </a:lnTo>
                    <a:lnTo>
                      <a:pt x="78" y="97"/>
                    </a:lnTo>
                    <a:lnTo>
                      <a:pt x="78" y="99"/>
                    </a:lnTo>
                    <a:lnTo>
                      <a:pt x="78" y="99"/>
                    </a:lnTo>
                    <a:lnTo>
                      <a:pt x="78" y="102"/>
                    </a:lnTo>
                    <a:lnTo>
                      <a:pt x="78" y="102"/>
                    </a:lnTo>
                    <a:lnTo>
                      <a:pt x="78" y="104"/>
                    </a:lnTo>
                    <a:lnTo>
                      <a:pt x="78" y="104"/>
                    </a:lnTo>
                    <a:lnTo>
                      <a:pt x="78" y="104"/>
                    </a:lnTo>
                    <a:lnTo>
                      <a:pt x="76" y="104"/>
                    </a:lnTo>
                    <a:lnTo>
                      <a:pt x="76" y="106"/>
                    </a:lnTo>
                    <a:lnTo>
                      <a:pt x="76" y="106"/>
                    </a:lnTo>
                    <a:lnTo>
                      <a:pt x="76" y="106"/>
                    </a:lnTo>
                    <a:lnTo>
                      <a:pt x="76" y="109"/>
                    </a:lnTo>
                    <a:lnTo>
                      <a:pt x="76" y="109"/>
                    </a:lnTo>
                    <a:lnTo>
                      <a:pt x="76" y="109"/>
                    </a:lnTo>
                    <a:lnTo>
                      <a:pt x="76" y="111"/>
                    </a:lnTo>
                    <a:lnTo>
                      <a:pt x="73" y="111"/>
                    </a:lnTo>
                    <a:lnTo>
                      <a:pt x="73" y="111"/>
                    </a:lnTo>
                    <a:lnTo>
                      <a:pt x="73" y="111"/>
                    </a:lnTo>
                    <a:lnTo>
                      <a:pt x="73" y="113"/>
                    </a:lnTo>
                    <a:lnTo>
                      <a:pt x="73" y="113"/>
                    </a:lnTo>
                    <a:lnTo>
                      <a:pt x="73" y="113"/>
                    </a:lnTo>
                    <a:lnTo>
                      <a:pt x="76" y="113"/>
                    </a:lnTo>
                    <a:lnTo>
                      <a:pt x="76" y="113"/>
                    </a:lnTo>
                    <a:lnTo>
                      <a:pt x="76" y="113"/>
                    </a:lnTo>
                    <a:lnTo>
                      <a:pt x="76" y="116"/>
                    </a:lnTo>
                    <a:lnTo>
                      <a:pt x="76" y="116"/>
                    </a:lnTo>
                    <a:lnTo>
                      <a:pt x="76" y="116"/>
                    </a:lnTo>
                    <a:lnTo>
                      <a:pt x="76" y="118"/>
                    </a:lnTo>
                    <a:lnTo>
                      <a:pt x="76" y="118"/>
                    </a:lnTo>
                    <a:lnTo>
                      <a:pt x="78" y="118"/>
                    </a:lnTo>
                    <a:lnTo>
                      <a:pt x="78" y="121"/>
                    </a:lnTo>
                    <a:lnTo>
                      <a:pt x="78" y="121"/>
                    </a:lnTo>
                    <a:lnTo>
                      <a:pt x="78" y="121"/>
                    </a:lnTo>
                    <a:lnTo>
                      <a:pt x="78" y="123"/>
                    </a:lnTo>
                    <a:lnTo>
                      <a:pt x="78" y="123"/>
                    </a:lnTo>
                    <a:lnTo>
                      <a:pt x="81" y="123"/>
                    </a:lnTo>
                    <a:lnTo>
                      <a:pt x="81" y="123"/>
                    </a:lnTo>
                    <a:lnTo>
                      <a:pt x="81" y="123"/>
                    </a:lnTo>
                    <a:lnTo>
                      <a:pt x="81" y="125"/>
                    </a:lnTo>
                    <a:lnTo>
                      <a:pt x="81" y="125"/>
                    </a:lnTo>
                    <a:lnTo>
                      <a:pt x="81" y="125"/>
                    </a:lnTo>
                    <a:lnTo>
                      <a:pt x="83" y="125"/>
                    </a:lnTo>
                    <a:lnTo>
                      <a:pt x="83" y="128"/>
                    </a:lnTo>
                    <a:lnTo>
                      <a:pt x="83" y="128"/>
                    </a:lnTo>
                    <a:lnTo>
                      <a:pt x="83" y="128"/>
                    </a:lnTo>
                    <a:lnTo>
                      <a:pt x="83" y="130"/>
                    </a:lnTo>
                    <a:lnTo>
                      <a:pt x="83" y="130"/>
                    </a:lnTo>
                    <a:lnTo>
                      <a:pt x="85" y="130"/>
                    </a:lnTo>
                    <a:lnTo>
                      <a:pt x="85" y="130"/>
                    </a:lnTo>
                    <a:lnTo>
                      <a:pt x="85" y="130"/>
                    </a:lnTo>
                    <a:lnTo>
                      <a:pt x="88" y="130"/>
                    </a:lnTo>
                    <a:lnTo>
                      <a:pt x="88" y="130"/>
                    </a:lnTo>
                    <a:lnTo>
                      <a:pt x="88" y="132"/>
                    </a:lnTo>
                    <a:lnTo>
                      <a:pt x="88" y="132"/>
                    </a:lnTo>
                    <a:lnTo>
                      <a:pt x="88" y="132"/>
                    </a:lnTo>
                    <a:lnTo>
                      <a:pt x="90" y="132"/>
                    </a:lnTo>
                    <a:lnTo>
                      <a:pt x="90" y="132"/>
                    </a:lnTo>
                    <a:lnTo>
                      <a:pt x="90" y="132"/>
                    </a:lnTo>
                    <a:lnTo>
                      <a:pt x="90" y="132"/>
                    </a:lnTo>
                    <a:lnTo>
                      <a:pt x="90" y="132"/>
                    </a:lnTo>
                    <a:lnTo>
                      <a:pt x="90" y="132"/>
                    </a:lnTo>
                    <a:lnTo>
                      <a:pt x="90" y="135"/>
                    </a:lnTo>
                    <a:lnTo>
                      <a:pt x="90" y="135"/>
                    </a:lnTo>
                    <a:lnTo>
                      <a:pt x="92" y="135"/>
                    </a:lnTo>
                    <a:lnTo>
                      <a:pt x="92" y="137"/>
                    </a:lnTo>
                    <a:lnTo>
                      <a:pt x="92" y="137"/>
                    </a:lnTo>
                    <a:lnTo>
                      <a:pt x="92" y="137"/>
                    </a:lnTo>
                    <a:lnTo>
                      <a:pt x="92" y="137"/>
                    </a:lnTo>
                    <a:lnTo>
                      <a:pt x="92" y="140"/>
                    </a:lnTo>
                    <a:lnTo>
                      <a:pt x="92" y="140"/>
                    </a:lnTo>
                    <a:lnTo>
                      <a:pt x="90" y="140"/>
                    </a:lnTo>
                    <a:lnTo>
                      <a:pt x="90" y="142"/>
                    </a:lnTo>
                    <a:lnTo>
                      <a:pt x="90" y="142"/>
                    </a:lnTo>
                    <a:lnTo>
                      <a:pt x="92" y="142"/>
                    </a:lnTo>
                    <a:lnTo>
                      <a:pt x="92" y="142"/>
                    </a:lnTo>
                    <a:lnTo>
                      <a:pt x="92" y="144"/>
                    </a:lnTo>
                    <a:lnTo>
                      <a:pt x="92" y="144"/>
                    </a:lnTo>
                    <a:lnTo>
                      <a:pt x="92" y="144"/>
                    </a:lnTo>
                    <a:lnTo>
                      <a:pt x="92" y="147"/>
                    </a:lnTo>
                    <a:lnTo>
                      <a:pt x="95" y="147"/>
                    </a:lnTo>
                    <a:lnTo>
                      <a:pt x="95" y="147"/>
                    </a:lnTo>
                    <a:lnTo>
                      <a:pt x="95" y="147"/>
                    </a:lnTo>
                    <a:lnTo>
                      <a:pt x="95" y="149"/>
                    </a:lnTo>
                    <a:lnTo>
                      <a:pt x="95" y="149"/>
                    </a:lnTo>
                    <a:lnTo>
                      <a:pt x="95" y="149"/>
                    </a:lnTo>
                    <a:lnTo>
                      <a:pt x="95" y="151"/>
                    </a:lnTo>
                    <a:lnTo>
                      <a:pt x="97" y="151"/>
                    </a:lnTo>
                    <a:lnTo>
                      <a:pt x="97" y="151"/>
                    </a:lnTo>
                    <a:lnTo>
                      <a:pt x="97" y="151"/>
                    </a:lnTo>
                    <a:lnTo>
                      <a:pt x="97" y="151"/>
                    </a:lnTo>
                    <a:lnTo>
                      <a:pt x="100" y="151"/>
                    </a:lnTo>
                    <a:lnTo>
                      <a:pt x="100" y="154"/>
                    </a:lnTo>
                    <a:lnTo>
                      <a:pt x="100" y="154"/>
                    </a:lnTo>
                    <a:lnTo>
                      <a:pt x="100" y="154"/>
                    </a:lnTo>
                    <a:lnTo>
                      <a:pt x="100" y="154"/>
                    </a:lnTo>
                    <a:lnTo>
                      <a:pt x="102" y="154"/>
                    </a:lnTo>
                    <a:lnTo>
                      <a:pt x="102" y="156"/>
                    </a:lnTo>
                    <a:lnTo>
                      <a:pt x="102" y="156"/>
                    </a:lnTo>
                    <a:lnTo>
                      <a:pt x="102" y="156"/>
                    </a:lnTo>
                    <a:lnTo>
                      <a:pt x="102" y="156"/>
                    </a:lnTo>
                    <a:lnTo>
                      <a:pt x="102" y="158"/>
                    </a:lnTo>
                    <a:lnTo>
                      <a:pt x="104" y="158"/>
                    </a:lnTo>
                    <a:lnTo>
                      <a:pt x="104" y="158"/>
                    </a:lnTo>
                    <a:lnTo>
                      <a:pt x="104" y="158"/>
                    </a:lnTo>
                    <a:lnTo>
                      <a:pt x="107" y="158"/>
                    </a:lnTo>
                    <a:lnTo>
                      <a:pt x="107" y="161"/>
                    </a:lnTo>
                    <a:lnTo>
                      <a:pt x="107" y="161"/>
                    </a:lnTo>
                    <a:lnTo>
                      <a:pt x="107" y="163"/>
                    </a:lnTo>
                    <a:lnTo>
                      <a:pt x="107" y="163"/>
                    </a:lnTo>
                    <a:lnTo>
                      <a:pt x="107" y="163"/>
                    </a:lnTo>
                    <a:lnTo>
                      <a:pt x="107" y="163"/>
                    </a:lnTo>
                    <a:lnTo>
                      <a:pt x="107" y="163"/>
                    </a:lnTo>
                    <a:lnTo>
                      <a:pt x="109" y="163"/>
                    </a:lnTo>
                    <a:lnTo>
                      <a:pt x="109" y="166"/>
                    </a:lnTo>
                    <a:lnTo>
                      <a:pt x="109" y="166"/>
                    </a:lnTo>
                    <a:lnTo>
                      <a:pt x="109" y="166"/>
                    </a:lnTo>
                    <a:lnTo>
                      <a:pt x="109" y="166"/>
                    </a:lnTo>
                    <a:lnTo>
                      <a:pt x="109" y="168"/>
                    </a:lnTo>
                    <a:lnTo>
                      <a:pt x="111" y="168"/>
                    </a:lnTo>
                    <a:lnTo>
                      <a:pt x="111" y="168"/>
                    </a:lnTo>
                    <a:lnTo>
                      <a:pt x="111" y="168"/>
                    </a:lnTo>
                    <a:lnTo>
                      <a:pt x="114" y="168"/>
                    </a:lnTo>
                    <a:lnTo>
                      <a:pt x="114" y="170"/>
                    </a:lnTo>
                    <a:lnTo>
                      <a:pt x="114" y="170"/>
                    </a:lnTo>
                    <a:lnTo>
                      <a:pt x="114" y="170"/>
                    </a:lnTo>
                    <a:lnTo>
                      <a:pt x="114" y="170"/>
                    </a:lnTo>
                    <a:lnTo>
                      <a:pt x="116" y="170"/>
                    </a:lnTo>
                    <a:lnTo>
                      <a:pt x="116" y="173"/>
                    </a:lnTo>
                    <a:lnTo>
                      <a:pt x="116" y="173"/>
                    </a:lnTo>
                    <a:lnTo>
                      <a:pt x="116" y="173"/>
                    </a:lnTo>
                    <a:lnTo>
                      <a:pt x="116" y="173"/>
                    </a:lnTo>
                    <a:lnTo>
                      <a:pt x="118" y="173"/>
                    </a:lnTo>
                    <a:lnTo>
                      <a:pt x="118" y="173"/>
                    </a:lnTo>
                    <a:lnTo>
                      <a:pt x="118" y="173"/>
                    </a:lnTo>
                    <a:lnTo>
                      <a:pt x="118" y="175"/>
                    </a:lnTo>
                    <a:lnTo>
                      <a:pt x="121" y="175"/>
                    </a:lnTo>
                    <a:lnTo>
                      <a:pt x="121" y="175"/>
                    </a:lnTo>
                    <a:lnTo>
                      <a:pt x="121" y="175"/>
                    </a:lnTo>
                    <a:lnTo>
                      <a:pt x="121" y="175"/>
                    </a:lnTo>
                    <a:lnTo>
                      <a:pt x="121" y="177"/>
                    </a:lnTo>
                    <a:lnTo>
                      <a:pt x="123" y="177"/>
                    </a:lnTo>
                    <a:lnTo>
                      <a:pt x="123" y="177"/>
                    </a:lnTo>
                    <a:lnTo>
                      <a:pt x="123" y="177"/>
                    </a:lnTo>
                    <a:lnTo>
                      <a:pt x="123" y="177"/>
                    </a:lnTo>
                    <a:lnTo>
                      <a:pt x="126" y="177"/>
                    </a:lnTo>
                    <a:lnTo>
                      <a:pt x="126" y="180"/>
                    </a:lnTo>
                    <a:lnTo>
                      <a:pt x="126" y="180"/>
                    </a:lnTo>
                    <a:lnTo>
                      <a:pt x="126" y="180"/>
                    </a:lnTo>
                    <a:lnTo>
                      <a:pt x="126" y="182"/>
                    </a:lnTo>
                    <a:lnTo>
                      <a:pt x="128" y="182"/>
                    </a:lnTo>
                    <a:lnTo>
                      <a:pt x="128" y="182"/>
                    </a:lnTo>
                    <a:lnTo>
                      <a:pt x="128" y="182"/>
                    </a:lnTo>
                    <a:lnTo>
                      <a:pt x="128" y="182"/>
                    </a:lnTo>
                    <a:lnTo>
                      <a:pt x="128" y="182"/>
                    </a:lnTo>
                    <a:lnTo>
                      <a:pt x="130" y="182"/>
                    </a:lnTo>
                    <a:lnTo>
                      <a:pt x="130" y="182"/>
                    </a:lnTo>
                    <a:lnTo>
                      <a:pt x="130" y="182"/>
                    </a:lnTo>
                    <a:lnTo>
                      <a:pt x="133" y="182"/>
                    </a:lnTo>
                    <a:lnTo>
                      <a:pt x="133" y="185"/>
                    </a:lnTo>
                    <a:lnTo>
                      <a:pt x="133" y="185"/>
                    </a:lnTo>
                    <a:lnTo>
                      <a:pt x="130" y="185"/>
                    </a:lnTo>
                    <a:lnTo>
                      <a:pt x="130" y="185"/>
                    </a:lnTo>
                    <a:lnTo>
                      <a:pt x="130" y="187"/>
                    </a:lnTo>
                    <a:lnTo>
                      <a:pt x="130" y="187"/>
                    </a:lnTo>
                    <a:lnTo>
                      <a:pt x="130" y="187"/>
                    </a:lnTo>
                    <a:lnTo>
                      <a:pt x="130" y="189"/>
                    </a:lnTo>
                    <a:lnTo>
                      <a:pt x="133" y="189"/>
                    </a:lnTo>
                    <a:lnTo>
                      <a:pt x="133" y="189"/>
                    </a:lnTo>
                    <a:lnTo>
                      <a:pt x="133" y="189"/>
                    </a:lnTo>
                    <a:lnTo>
                      <a:pt x="133" y="192"/>
                    </a:lnTo>
                    <a:lnTo>
                      <a:pt x="133" y="192"/>
                    </a:lnTo>
                    <a:lnTo>
                      <a:pt x="135" y="192"/>
                    </a:lnTo>
                    <a:lnTo>
                      <a:pt x="135" y="192"/>
                    </a:lnTo>
                    <a:lnTo>
                      <a:pt x="135" y="194"/>
                    </a:lnTo>
                    <a:lnTo>
                      <a:pt x="135" y="194"/>
                    </a:lnTo>
                    <a:lnTo>
                      <a:pt x="135" y="194"/>
                    </a:lnTo>
                    <a:lnTo>
                      <a:pt x="135" y="196"/>
                    </a:lnTo>
                    <a:lnTo>
                      <a:pt x="135" y="196"/>
                    </a:lnTo>
                    <a:lnTo>
                      <a:pt x="135" y="196"/>
                    </a:lnTo>
                    <a:lnTo>
                      <a:pt x="137" y="196"/>
                    </a:lnTo>
                    <a:lnTo>
                      <a:pt x="137" y="199"/>
                    </a:lnTo>
                    <a:lnTo>
                      <a:pt x="137" y="199"/>
                    </a:lnTo>
                    <a:lnTo>
                      <a:pt x="137" y="199"/>
                    </a:lnTo>
                    <a:lnTo>
                      <a:pt x="140" y="199"/>
                    </a:lnTo>
                    <a:lnTo>
                      <a:pt x="140" y="199"/>
                    </a:lnTo>
                    <a:lnTo>
                      <a:pt x="140" y="201"/>
                    </a:lnTo>
                    <a:lnTo>
                      <a:pt x="140" y="201"/>
                    </a:lnTo>
                    <a:lnTo>
                      <a:pt x="140" y="201"/>
                    </a:lnTo>
                    <a:lnTo>
                      <a:pt x="140" y="201"/>
                    </a:lnTo>
                    <a:lnTo>
                      <a:pt x="142" y="201"/>
                    </a:lnTo>
                    <a:lnTo>
                      <a:pt x="142" y="201"/>
                    </a:lnTo>
                    <a:lnTo>
                      <a:pt x="142" y="201"/>
                    </a:lnTo>
                    <a:lnTo>
                      <a:pt x="142" y="201"/>
                    </a:lnTo>
                    <a:lnTo>
                      <a:pt x="142" y="204"/>
                    </a:lnTo>
                    <a:lnTo>
                      <a:pt x="142" y="204"/>
                    </a:lnTo>
                    <a:lnTo>
                      <a:pt x="142" y="204"/>
                    </a:lnTo>
                    <a:lnTo>
                      <a:pt x="144" y="204"/>
                    </a:lnTo>
                    <a:lnTo>
                      <a:pt x="144" y="206"/>
                    </a:lnTo>
                    <a:lnTo>
                      <a:pt x="144" y="206"/>
                    </a:lnTo>
                    <a:lnTo>
                      <a:pt x="144" y="206"/>
                    </a:lnTo>
                    <a:lnTo>
                      <a:pt x="144" y="208"/>
                    </a:lnTo>
                    <a:lnTo>
                      <a:pt x="144" y="208"/>
                    </a:lnTo>
                    <a:lnTo>
                      <a:pt x="144" y="208"/>
                    </a:lnTo>
                    <a:lnTo>
                      <a:pt x="144" y="211"/>
                    </a:lnTo>
                    <a:lnTo>
                      <a:pt x="144" y="211"/>
                    </a:lnTo>
                    <a:lnTo>
                      <a:pt x="144" y="213"/>
                    </a:lnTo>
                    <a:lnTo>
                      <a:pt x="144" y="213"/>
                    </a:lnTo>
                    <a:lnTo>
                      <a:pt x="144" y="213"/>
                    </a:lnTo>
                    <a:lnTo>
                      <a:pt x="144" y="213"/>
                    </a:lnTo>
                    <a:lnTo>
                      <a:pt x="144" y="215"/>
                    </a:lnTo>
                    <a:lnTo>
                      <a:pt x="147" y="215"/>
                    </a:lnTo>
                    <a:lnTo>
                      <a:pt x="147" y="215"/>
                    </a:lnTo>
                    <a:lnTo>
                      <a:pt x="147" y="218"/>
                    </a:lnTo>
                    <a:lnTo>
                      <a:pt x="147" y="218"/>
                    </a:lnTo>
                    <a:lnTo>
                      <a:pt x="147" y="218"/>
                    </a:lnTo>
                    <a:lnTo>
                      <a:pt x="147" y="218"/>
                    </a:lnTo>
                    <a:lnTo>
                      <a:pt x="147" y="220"/>
                    </a:lnTo>
                    <a:lnTo>
                      <a:pt x="147" y="220"/>
                    </a:lnTo>
                    <a:lnTo>
                      <a:pt x="149" y="220"/>
                    </a:lnTo>
                    <a:lnTo>
                      <a:pt x="149" y="222"/>
                    </a:lnTo>
                    <a:lnTo>
                      <a:pt x="147" y="222"/>
                    </a:lnTo>
                    <a:lnTo>
                      <a:pt x="147" y="222"/>
                    </a:lnTo>
                    <a:lnTo>
                      <a:pt x="147" y="222"/>
                    </a:lnTo>
                    <a:lnTo>
                      <a:pt x="147" y="225"/>
                    </a:lnTo>
                    <a:lnTo>
                      <a:pt x="149" y="225"/>
                    </a:lnTo>
                    <a:lnTo>
                      <a:pt x="149" y="225"/>
                    </a:lnTo>
                    <a:lnTo>
                      <a:pt x="149" y="227"/>
                    </a:lnTo>
                    <a:lnTo>
                      <a:pt x="149" y="227"/>
                    </a:lnTo>
                    <a:lnTo>
                      <a:pt x="149" y="227"/>
                    </a:lnTo>
                    <a:lnTo>
                      <a:pt x="149" y="230"/>
                    </a:lnTo>
                    <a:lnTo>
                      <a:pt x="149" y="230"/>
                    </a:lnTo>
                    <a:lnTo>
                      <a:pt x="149" y="230"/>
                    </a:lnTo>
                    <a:lnTo>
                      <a:pt x="149" y="232"/>
                    </a:lnTo>
                    <a:lnTo>
                      <a:pt x="149" y="232"/>
                    </a:lnTo>
                    <a:lnTo>
                      <a:pt x="149" y="232"/>
                    </a:lnTo>
                    <a:lnTo>
                      <a:pt x="149" y="234"/>
                    </a:lnTo>
                    <a:lnTo>
                      <a:pt x="152" y="234"/>
                    </a:lnTo>
                    <a:lnTo>
                      <a:pt x="152" y="234"/>
                    </a:lnTo>
                    <a:lnTo>
                      <a:pt x="152" y="237"/>
                    </a:lnTo>
                    <a:lnTo>
                      <a:pt x="152" y="237"/>
                    </a:lnTo>
                    <a:lnTo>
                      <a:pt x="152" y="237"/>
                    </a:lnTo>
                    <a:lnTo>
                      <a:pt x="152" y="239"/>
                    </a:lnTo>
                    <a:lnTo>
                      <a:pt x="152" y="239"/>
                    </a:lnTo>
                    <a:lnTo>
                      <a:pt x="152" y="241"/>
                    </a:lnTo>
                    <a:lnTo>
                      <a:pt x="154" y="241"/>
                    </a:lnTo>
                    <a:lnTo>
                      <a:pt x="154" y="241"/>
                    </a:lnTo>
                    <a:lnTo>
                      <a:pt x="154" y="241"/>
                    </a:lnTo>
                    <a:lnTo>
                      <a:pt x="154" y="244"/>
                    </a:lnTo>
                    <a:lnTo>
                      <a:pt x="154" y="244"/>
                    </a:lnTo>
                    <a:lnTo>
                      <a:pt x="152" y="244"/>
                    </a:lnTo>
                    <a:lnTo>
                      <a:pt x="152" y="244"/>
                    </a:lnTo>
                    <a:lnTo>
                      <a:pt x="152" y="246"/>
                    </a:lnTo>
                    <a:lnTo>
                      <a:pt x="152" y="246"/>
                    </a:lnTo>
                    <a:lnTo>
                      <a:pt x="152" y="249"/>
                    </a:lnTo>
                    <a:lnTo>
                      <a:pt x="152" y="249"/>
                    </a:lnTo>
                    <a:lnTo>
                      <a:pt x="152" y="249"/>
                    </a:lnTo>
                    <a:lnTo>
                      <a:pt x="154" y="24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6"/>
              <p:cNvSpPr>
                <a:spLocks/>
              </p:cNvSpPr>
              <p:nvPr/>
            </p:nvSpPr>
            <p:spPr bwMode="auto">
              <a:xfrm>
                <a:off x="3025" y="2161"/>
                <a:ext cx="156" cy="377"/>
              </a:xfrm>
              <a:custGeom>
                <a:avLst/>
                <a:gdLst/>
                <a:ahLst/>
                <a:cxnLst>
                  <a:cxn ang="0">
                    <a:pos x="154" y="270"/>
                  </a:cxn>
                  <a:cxn ang="0">
                    <a:pos x="154" y="279"/>
                  </a:cxn>
                  <a:cxn ang="0">
                    <a:pos x="152" y="294"/>
                  </a:cxn>
                  <a:cxn ang="0">
                    <a:pos x="140" y="310"/>
                  </a:cxn>
                  <a:cxn ang="0">
                    <a:pos x="126" y="320"/>
                  </a:cxn>
                  <a:cxn ang="0">
                    <a:pos x="111" y="329"/>
                  </a:cxn>
                  <a:cxn ang="0">
                    <a:pos x="100" y="334"/>
                  </a:cxn>
                  <a:cxn ang="0">
                    <a:pos x="92" y="350"/>
                  </a:cxn>
                  <a:cxn ang="0">
                    <a:pos x="76" y="360"/>
                  </a:cxn>
                  <a:cxn ang="0">
                    <a:pos x="64" y="374"/>
                  </a:cxn>
                  <a:cxn ang="0">
                    <a:pos x="55" y="365"/>
                  </a:cxn>
                  <a:cxn ang="0">
                    <a:pos x="59" y="341"/>
                  </a:cxn>
                  <a:cxn ang="0">
                    <a:pos x="50" y="339"/>
                  </a:cxn>
                  <a:cxn ang="0">
                    <a:pos x="55" y="327"/>
                  </a:cxn>
                  <a:cxn ang="0">
                    <a:pos x="66" y="317"/>
                  </a:cxn>
                  <a:cxn ang="0">
                    <a:pos x="83" y="320"/>
                  </a:cxn>
                  <a:cxn ang="0">
                    <a:pos x="78" y="301"/>
                  </a:cxn>
                  <a:cxn ang="0">
                    <a:pos x="90" y="298"/>
                  </a:cxn>
                  <a:cxn ang="0">
                    <a:pos x="102" y="286"/>
                  </a:cxn>
                  <a:cxn ang="0">
                    <a:pos x="116" y="275"/>
                  </a:cxn>
                  <a:cxn ang="0">
                    <a:pos x="116" y="251"/>
                  </a:cxn>
                  <a:cxn ang="0">
                    <a:pos x="111" y="232"/>
                  </a:cxn>
                  <a:cxn ang="0">
                    <a:pos x="116" y="213"/>
                  </a:cxn>
                  <a:cxn ang="0">
                    <a:pos x="109" y="196"/>
                  </a:cxn>
                  <a:cxn ang="0">
                    <a:pos x="107" y="182"/>
                  </a:cxn>
                  <a:cxn ang="0">
                    <a:pos x="95" y="173"/>
                  </a:cxn>
                  <a:cxn ang="0">
                    <a:pos x="85" y="156"/>
                  </a:cxn>
                  <a:cxn ang="0">
                    <a:pos x="73" y="140"/>
                  </a:cxn>
                  <a:cxn ang="0">
                    <a:pos x="62" y="125"/>
                  </a:cxn>
                  <a:cxn ang="0">
                    <a:pos x="52" y="113"/>
                  </a:cxn>
                  <a:cxn ang="0">
                    <a:pos x="38" y="104"/>
                  </a:cxn>
                  <a:cxn ang="0">
                    <a:pos x="47" y="94"/>
                  </a:cxn>
                  <a:cxn ang="0">
                    <a:pos x="57" y="83"/>
                  </a:cxn>
                  <a:cxn ang="0">
                    <a:pos x="50" y="73"/>
                  </a:cxn>
                  <a:cxn ang="0">
                    <a:pos x="40" y="64"/>
                  </a:cxn>
                  <a:cxn ang="0">
                    <a:pos x="24" y="64"/>
                  </a:cxn>
                  <a:cxn ang="0">
                    <a:pos x="14" y="49"/>
                  </a:cxn>
                  <a:cxn ang="0">
                    <a:pos x="10" y="40"/>
                  </a:cxn>
                  <a:cxn ang="0">
                    <a:pos x="0" y="23"/>
                  </a:cxn>
                  <a:cxn ang="0">
                    <a:pos x="14" y="19"/>
                  </a:cxn>
                  <a:cxn ang="0">
                    <a:pos x="26" y="14"/>
                  </a:cxn>
                  <a:cxn ang="0">
                    <a:pos x="38" y="23"/>
                  </a:cxn>
                  <a:cxn ang="0">
                    <a:pos x="50" y="14"/>
                  </a:cxn>
                  <a:cxn ang="0">
                    <a:pos x="66" y="2"/>
                  </a:cxn>
                  <a:cxn ang="0">
                    <a:pos x="78" y="12"/>
                  </a:cxn>
                  <a:cxn ang="0">
                    <a:pos x="95" y="14"/>
                  </a:cxn>
                  <a:cxn ang="0">
                    <a:pos x="95" y="31"/>
                  </a:cxn>
                  <a:cxn ang="0">
                    <a:pos x="109" y="42"/>
                  </a:cxn>
                  <a:cxn ang="0">
                    <a:pos x="123" y="47"/>
                  </a:cxn>
                  <a:cxn ang="0">
                    <a:pos x="116" y="57"/>
                  </a:cxn>
                  <a:cxn ang="0">
                    <a:pos x="107" y="68"/>
                  </a:cxn>
                  <a:cxn ang="0">
                    <a:pos x="95" y="76"/>
                  </a:cxn>
                  <a:cxn ang="0">
                    <a:pos x="83" y="87"/>
                  </a:cxn>
                  <a:cxn ang="0">
                    <a:pos x="76" y="109"/>
                  </a:cxn>
                  <a:cxn ang="0">
                    <a:pos x="81" y="125"/>
                  </a:cxn>
                  <a:cxn ang="0">
                    <a:pos x="92" y="137"/>
                  </a:cxn>
                  <a:cxn ang="0">
                    <a:pos x="102" y="154"/>
                  </a:cxn>
                  <a:cxn ang="0">
                    <a:pos x="114" y="170"/>
                  </a:cxn>
                  <a:cxn ang="0">
                    <a:pos x="128" y="182"/>
                  </a:cxn>
                  <a:cxn ang="0">
                    <a:pos x="137" y="196"/>
                  </a:cxn>
                  <a:cxn ang="0">
                    <a:pos x="144" y="213"/>
                  </a:cxn>
                  <a:cxn ang="0">
                    <a:pos x="149" y="234"/>
                  </a:cxn>
                </a:cxnLst>
                <a:rect l="0" t="0" r="r" b="b"/>
                <a:pathLst>
                  <a:path w="156" h="377">
                    <a:moveTo>
                      <a:pt x="154" y="249"/>
                    </a:moveTo>
                    <a:lnTo>
                      <a:pt x="154" y="251"/>
                    </a:lnTo>
                    <a:lnTo>
                      <a:pt x="154" y="251"/>
                    </a:lnTo>
                    <a:lnTo>
                      <a:pt x="154" y="251"/>
                    </a:lnTo>
                    <a:lnTo>
                      <a:pt x="154" y="253"/>
                    </a:lnTo>
                    <a:lnTo>
                      <a:pt x="154" y="253"/>
                    </a:lnTo>
                    <a:lnTo>
                      <a:pt x="154" y="256"/>
                    </a:lnTo>
                    <a:lnTo>
                      <a:pt x="154" y="256"/>
                    </a:lnTo>
                    <a:lnTo>
                      <a:pt x="154" y="258"/>
                    </a:lnTo>
                    <a:lnTo>
                      <a:pt x="154" y="258"/>
                    </a:lnTo>
                    <a:lnTo>
                      <a:pt x="154" y="260"/>
                    </a:lnTo>
                    <a:lnTo>
                      <a:pt x="154" y="260"/>
                    </a:lnTo>
                    <a:lnTo>
                      <a:pt x="154" y="260"/>
                    </a:lnTo>
                    <a:lnTo>
                      <a:pt x="154" y="260"/>
                    </a:lnTo>
                    <a:lnTo>
                      <a:pt x="154" y="263"/>
                    </a:lnTo>
                    <a:lnTo>
                      <a:pt x="154" y="263"/>
                    </a:lnTo>
                    <a:lnTo>
                      <a:pt x="154" y="263"/>
                    </a:lnTo>
                    <a:lnTo>
                      <a:pt x="156" y="263"/>
                    </a:lnTo>
                    <a:lnTo>
                      <a:pt x="156" y="265"/>
                    </a:lnTo>
                    <a:lnTo>
                      <a:pt x="156" y="265"/>
                    </a:lnTo>
                    <a:lnTo>
                      <a:pt x="156" y="265"/>
                    </a:lnTo>
                    <a:lnTo>
                      <a:pt x="156" y="267"/>
                    </a:lnTo>
                    <a:lnTo>
                      <a:pt x="156" y="267"/>
                    </a:lnTo>
                    <a:lnTo>
                      <a:pt x="156" y="267"/>
                    </a:lnTo>
                    <a:lnTo>
                      <a:pt x="154" y="267"/>
                    </a:lnTo>
                    <a:lnTo>
                      <a:pt x="154" y="270"/>
                    </a:lnTo>
                    <a:lnTo>
                      <a:pt x="154" y="270"/>
                    </a:lnTo>
                    <a:lnTo>
                      <a:pt x="154" y="270"/>
                    </a:lnTo>
                    <a:lnTo>
                      <a:pt x="154" y="270"/>
                    </a:lnTo>
                    <a:lnTo>
                      <a:pt x="154" y="272"/>
                    </a:lnTo>
                    <a:lnTo>
                      <a:pt x="156" y="272"/>
                    </a:lnTo>
                    <a:lnTo>
                      <a:pt x="156" y="272"/>
                    </a:lnTo>
                    <a:lnTo>
                      <a:pt x="156" y="272"/>
                    </a:lnTo>
                    <a:lnTo>
                      <a:pt x="156" y="272"/>
                    </a:lnTo>
                    <a:lnTo>
                      <a:pt x="156" y="272"/>
                    </a:lnTo>
                    <a:lnTo>
                      <a:pt x="156" y="275"/>
                    </a:lnTo>
                    <a:lnTo>
                      <a:pt x="156" y="275"/>
                    </a:lnTo>
                    <a:lnTo>
                      <a:pt x="154" y="275"/>
                    </a:lnTo>
                    <a:lnTo>
                      <a:pt x="154" y="275"/>
                    </a:lnTo>
                    <a:lnTo>
                      <a:pt x="154" y="275"/>
                    </a:lnTo>
                    <a:lnTo>
                      <a:pt x="154" y="275"/>
                    </a:lnTo>
                    <a:lnTo>
                      <a:pt x="152" y="275"/>
                    </a:lnTo>
                    <a:lnTo>
                      <a:pt x="152" y="272"/>
                    </a:lnTo>
                    <a:lnTo>
                      <a:pt x="152" y="272"/>
                    </a:lnTo>
                    <a:lnTo>
                      <a:pt x="152" y="275"/>
                    </a:lnTo>
                    <a:lnTo>
                      <a:pt x="152" y="275"/>
                    </a:lnTo>
                    <a:lnTo>
                      <a:pt x="152" y="275"/>
                    </a:lnTo>
                    <a:lnTo>
                      <a:pt x="152" y="277"/>
                    </a:lnTo>
                    <a:lnTo>
                      <a:pt x="154" y="277"/>
                    </a:lnTo>
                    <a:lnTo>
                      <a:pt x="154" y="277"/>
                    </a:lnTo>
                    <a:lnTo>
                      <a:pt x="154" y="277"/>
                    </a:lnTo>
                    <a:lnTo>
                      <a:pt x="154" y="277"/>
                    </a:lnTo>
                    <a:lnTo>
                      <a:pt x="154" y="279"/>
                    </a:lnTo>
                    <a:lnTo>
                      <a:pt x="154" y="279"/>
                    </a:lnTo>
                    <a:lnTo>
                      <a:pt x="154" y="279"/>
                    </a:lnTo>
                    <a:lnTo>
                      <a:pt x="154" y="279"/>
                    </a:lnTo>
                    <a:lnTo>
                      <a:pt x="154" y="282"/>
                    </a:lnTo>
                    <a:lnTo>
                      <a:pt x="154" y="282"/>
                    </a:lnTo>
                    <a:lnTo>
                      <a:pt x="154" y="282"/>
                    </a:lnTo>
                    <a:lnTo>
                      <a:pt x="152" y="282"/>
                    </a:lnTo>
                    <a:lnTo>
                      <a:pt x="152" y="282"/>
                    </a:lnTo>
                    <a:lnTo>
                      <a:pt x="152" y="282"/>
                    </a:lnTo>
                    <a:lnTo>
                      <a:pt x="152" y="282"/>
                    </a:lnTo>
                    <a:lnTo>
                      <a:pt x="152" y="282"/>
                    </a:lnTo>
                    <a:lnTo>
                      <a:pt x="154" y="282"/>
                    </a:lnTo>
                    <a:lnTo>
                      <a:pt x="154" y="284"/>
                    </a:lnTo>
                    <a:lnTo>
                      <a:pt x="154" y="284"/>
                    </a:lnTo>
                    <a:lnTo>
                      <a:pt x="154" y="284"/>
                    </a:lnTo>
                    <a:lnTo>
                      <a:pt x="154" y="284"/>
                    </a:lnTo>
                    <a:lnTo>
                      <a:pt x="154" y="286"/>
                    </a:lnTo>
                    <a:lnTo>
                      <a:pt x="152" y="286"/>
                    </a:lnTo>
                    <a:lnTo>
                      <a:pt x="152" y="284"/>
                    </a:lnTo>
                    <a:lnTo>
                      <a:pt x="152" y="284"/>
                    </a:lnTo>
                    <a:lnTo>
                      <a:pt x="152" y="286"/>
                    </a:lnTo>
                    <a:lnTo>
                      <a:pt x="152" y="286"/>
                    </a:lnTo>
                    <a:lnTo>
                      <a:pt x="152" y="289"/>
                    </a:lnTo>
                    <a:lnTo>
                      <a:pt x="152" y="289"/>
                    </a:lnTo>
                    <a:lnTo>
                      <a:pt x="152" y="289"/>
                    </a:lnTo>
                    <a:lnTo>
                      <a:pt x="152" y="291"/>
                    </a:lnTo>
                    <a:lnTo>
                      <a:pt x="152" y="291"/>
                    </a:lnTo>
                    <a:lnTo>
                      <a:pt x="152" y="291"/>
                    </a:lnTo>
                    <a:lnTo>
                      <a:pt x="152" y="294"/>
                    </a:lnTo>
                    <a:lnTo>
                      <a:pt x="152" y="294"/>
                    </a:lnTo>
                    <a:lnTo>
                      <a:pt x="152" y="294"/>
                    </a:lnTo>
                    <a:lnTo>
                      <a:pt x="152" y="296"/>
                    </a:lnTo>
                    <a:lnTo>
                      <a:pt x="152" y="296"/>
                    </a:lnTo>
                    <a:lnTo>
                      <a:pt x="149" y="296"/>
                    </a:lnTo>
                    <a:lnTo>
                      <a:pt x="149" y="298"/>
                    </a:lnTo>
                    <a:lnTo>
                      <a:pt x="149" y="298"/>
                    </a:lnTo>
                    <a:lnTo>
                      <a:pt x="149" y="301"/>
                    </a:lnTo>
                    <a:lnTo>
                      <a:pt x="149" y="301"/>
                    </a:lnTo>
                    <a:lnTo>
                      <a:pt x="149" y="301"/>
                    </a:lnTo>
                    <a:lnTo>
                      <a:pt x="149" y="301"/>
                    </a:lnTo>
                    <a:lnTo>
                      <a:pt x="147" y="301"/>
                    </a:lnTo>
                    <a:lnTo>
                      <a:pt x="147" y="301"/>
                    </a:lnTo>
                    <a:lnTo>
                      <a:pt x="147" y="301"/>
                    </a:lnTo>
                    <a:lnTo>
                      <a:pt x="147" y="303"/>
                    </a:lnTo>
                    <a:lnTo>
                      <a:pt x="147" y="303"/>
                    </a:lnTo>
                    <a:lnTo>
                      <a:pt x="147" y="305"/>
                    </a:lnTo>
                    <a:lnTo>
                      <a:pt x="147" y="305"/>
                    </a:lnTo>
                    <a:lnTo>
                      <a:pt x="147" y="305"/>
                    </a:lnTo>
                    <a:lnTo>
                      <a:pt x="147" y="308"/>
                    </a:lnTo>
                    <a:lnTo>
                      <a:pt x="144" y="308"/>
                    </a:lnTo>
                    <a:lnTo>
                      <a:pt x="144" y="308"/>
                    </a:lnTo>
                    <a:lnTo>
                      <a:pt x="142" y="308"/>
                    </a:lnTo>
                    <a:lnTo>
                      <a:pt x="142" y="308"/>
                    </a:lnTo>
                    <a:lnTo>
                      <a:pt x="142" y="308"/>
                    </a:lnTo>
                    <a:lnTo>
                      <a:pt x="142" y="308"/>
                    </a:lnTo>
                    <a:lnTo>
                      <a:pt x="140" y="308"/>
                    </a:lnTo>
                    <a:lnTo>
                      <a:pt x="140" y="310"/>
                    </a:lnTo>
                    <a:lnTo>
                      <a:pt x="140" y="310"/>
                    </a:lnTo>
                    <a:lnTo>
                      <a:pt x="140" y="310"/>
                    </a:lnTo>
                    <a:lnTo>
                      <a:pt x="140" y="310"/>
                    </a:lnTo>
                    <a:lnTo>
                      <a:pt x="140" y="310"/>
                    </a:lnTo>
                    <a:lnTo>
                      <a:pt x="140" y="310"/>
                    </a:lnTo>
                    <a:lnTo>
                      <a:pt x="137" y="310"/>
                    </a:lnTo>
                    <a:lnTo>
                      <a:pt x="137" y="310"/>
                    </a:lnTo>
                    <a:lnTo>
                      <a:pt x="137" y="310"/>
                    </a:lnTo>
                    <a:lnTo>
                      <a:pt x="135" y="310"/>
                    </a:lnTo>
                    <a:lnTo>
                      <a:pt x="135" y="313"/>
                    </a:lnTo>
                    <a:lnTo>
                      <a:pt x="135" y="313"/>
                    </a:lnTo>
                    <a:lnTo>
                      <a:pt x="135" y="313"/>
                    </a:lnTo>
                    <a:lnTo>
                      <a:pt x="135" y="315"/>
                    </a:lnTo>
                    <a:lnTo>
                      <a:pt x="135" y="315"/>
                    </a:lnTo>
                    <a:lnTo>
                      <a:pt x="133" y="315"/>
                    </a:lnTo>
                    <a:lnTo>
                      <a:pt x="133" y="315"/>
                    </a:lnTo>
                    <a:lnTo>
                      <a:pt x="133" y="315"/>
                    </a:lnTo>
                    <a:lnTo>
                      <a:pt x="133" y="317"/>
                    </a:lnTo>
                    <a:lnTo>
                      <a:pt x="130" y="317"/>
                    </a:lnTo>
                    <a:lnTo>
                      <a:pt x="130" y="317"/>
                    </a:lnTo>
                    <a:lnTo>
                      <a:pt x="130" y="317"/>
                    </a:lnTo>
                    <a:lnTo>
                      <a:pt x="130" y="317"/>
                    </a:lnTo>
                    <a:lnTo>
                      <a:pt x="130" y="317"/>
                    </a:lnTo>
                    <a:lnTo>
                      <a:pt x="128" y="317"/>
                    </a:lnTo>
                    <a:lnTo>
                      <a:pt x="128" y="317"/>
                    </a:lnTo>
                    <a:lnTo>
                      <a:pt x="128" y="317"/>
                    </a:lnTo>
                    <a:lnTo>
                      <a:pt x="128" y="317"/>
                    </a:lnTo>
                    <a:lnTo>
                      <a:pt x="126" y="317"/>
                    </a:lnTo>
                    <a:lnTo>
                      <a:pt x="126" y="320"/>
                    </a:lnTo>
                    <a:lnTo>
                      <a:pt x="126" y="320"/>
                    </a:lnTo>
                    <a:lnTo>
                      <a:pt x="126" y="320"/>
                    </a:lnTo>
                    <a:lnTo>
                      <a:pt x="126" y="320"/>
                    </a:lnTo>
                    <a:lnTo>
                      <a:pt x="126" y="322"/>
                    </a:lnTo>
                    <a:lnTo>
                      <a:pt x="123" y="322"/>
                    </a:lnTo>
                    <a:lnTo>
                      <a:pt x="123" y="322"/>
                    </a:lnTo>
                    <a:lnTo>
                      <a:pt x="123" y="322"/>
                    </a:lnTo>
                    <a:lnTo>
                      <a:pt x="123" y="322"/>
                    </a:lnTo>
                    <a:lnTo>
                      <a:pt x="123" y="322"/>
                    </a:lnTo>
                    <a:lnTo>
                      <a:pt x="121" y="322"/>
                    </a:lnTo>
                    <a:lnTo>
                      <a:pt x="121" y="322"/>
                    </a:lnTo>
                    <a:lnTo>
                      <a:pt x="121" y="322"/>
                    </a:lnTo>
                    <a:lnTo>
                      <a:pt x="121" y="322"/>
                    </a:lnTo>
                    <a:lnTo>
                      <a:pt x="121" y="324"/>
                    </a:lnTo>
                    <a:lnTo>
                      <a:pt x="118" y="324"/>
                    </a:lnTo>
                    <a:lnTo>
                      <a:pt x="118" y="324"/>
                    </a:lnTo>
                    <a:lnTo>
                      <a:pt x="118" y="324"/>
                    </a:lnTo>
                    <a:lnTo>
                      <a:pt x="116" y="324"/>
                    </a:lnTo>
                    <a:lnTo>
                      <a:pt x="116" y="324"/>
                    </a:lnTo>
                    <a:lnTo>
                      <a:pt x="116" y="327"/>
                    </a:lnTo>
                    <a:lnTo>
                      <a:pt x="116" y="327"/>
                    </a:lnTo>
                    <a:lnTo>
                      <a:pt x="116" y="327"/>
                    </a:lnTo>
                    <a:lnTo>
                      <a:pt x="114" y="327"/>
                    </a:lnTo>
                    <a:lnTo>
                      <a:pt x="114" y="329"/>
                    </a:lnTo>
                    <a:lnTo>
                      <a:pt x="114" y="329"/>
                    </a:lnTo>
                    <a:lnTo>
                      <a:pt x="114" y="329"/>
                    </a:lnTo>
                    <a:lnTo>
                      <a:pt x="111" y="329"/>
                    </a:lnTo>
                    <a:lnTo>
                      <a:pt x="111" y="329"/>
                    </a:lnTo>
                    <a:lnTo>
                      <a:pt x="111" y="329"/>
                    </a:lnTo>
                    <a:lnTo>
                      <a:pt x="109" y="329"/>
                    </a:lnTo>
                    <a:lnTo>
                      <a:pt x="109" y="329"/>
                    </a:lnTo>
                    <a:lnTo>
                      <a:pt x="109" y="331"/>
                    </a:lnTo>
                    <a:lnTo>
                      <a:pt x="109" y="331"/>
                    </a:lnTo>
                    <a:lnTo>
                      <a:pt x="107" y="331"/>
                    </a:lnTo>
                    <a:lnTo>
                      <a:pt x="107" y="331"/>
                    </a:lnTo>
                    <a:lnTo>
                      <a:pt x="107" y="331"/>
                    </a:lnTo>
                    <a:lnTo>
                      <a:pt x="107" y="331"/>
                    </a:lnTo>
                    <a:lnTo>
                      <a:pt x="107" y="331"/>
                    </a:lnTo>
                    <a:lnTo>
                      <a:pt x="104" y="331"/>
                    </a:lnTo>
                    <a:lnTo>
                      <a:pt x="104" y="331"/>
                    </a:lnTo>
                    <a:lnTo>
                      <a:pt x="104" y="331"/>
                    </a:lnTo>
                    <a:lnTo>
                      <a:pt x="104" y="331"/>
                    </a:lnTo>
                    <a:lnTo>
                      <a:pt x="104" y="329"/>
                    </a:lnTo>
                    <a:lnTo>
                      <a:pt x="104" y="329"/>
                    </a:lnTo>
                    <a:lnTo>
                      <a:pt x="102" y="329"/>
                    </a:lnTo>
                    <a:lnTo>
                      <a:pt x="102" y="329"/>
                    </a:lnTo>
                    <a:lnTo>
                      <a:pt x="102" y="331"/>
                    </a:lnTo>
                    <a:lnTo>
                      <a:pt x="102" y="331"/>
                    </a:lnTo>
                    <a:lnTo>
                      <a:pt x="102" y="331"/>
                    </a:lnTo>
                    <a:lnTo>
                      <a:pt x="102" y="331"/>
                    </a:lnTo>
                    <a:lnTo>
                      <a:pt x="100" y="331"/>
                    </a:lnTo>
                    <a:lnTo>
                      <a:pt x="100" y="331"/>
                    </a:lnTo>
                    <a:lnTo>
                      <a:pt x="100" y="331"/>
                    </a:lnTo>
                    <a:lnTo>
                      <a:pt x="100" y="331"/>
                    </a:lnTo>
                    <a:lnTo>
                      <a:pt x="100" y="331"/>
                    </a:lnTo>
                    <a:lnTo>
                      <a:pt x="100" y="331"/>
                    </a:lnTo>
                    <a:lnTo>
                      <a:pt x="100" y="334"/>
                    </a:lnTo>
                    <a:lnTo>
                      <a:pt x="100" y="334"/>
                    </a:lnTo>
                    <a:lnTo>
                      <a:pt x="100" y="336"/>
                    </a:lnTo>
                    <a:lnTo>
                      <a:pt x="100" y="336"/>
                    </a:lnTo>
                    <a:lnTo>
                      <a:pt x="100" y="336"/>
                    </a:lnTo>
                    <a:lnTo>
                      <a:pt x="100" y="339"/>
                    </a:lnTo>
                    <a:lnTo>
                      <a:pt x="100" y="339"/>
                    </a:lnTo>
                    <a:lnTo>
                      <a:pt x="100" y="339"/>
                    </a:lnTo>
                    <a:lnTo>
                      <a:pt x="97" y="339"/>
                    </a:lnTo>
                    <a:lnTo>
                      <a:pt x="97" y="341"/>
                    </a:lnTo>
                    <a:lnTo>
                      <a:pt x="97" y="341"/>
                    </a:lnTo>
                    <a:lnTo>
                      <a:pt x="95" y="341"/>
                    </a:lnTo>
                    <a:lnTo>
                      <a:pt x="95" y="341"/>
                    </a:lnTo>
                    <a:lnTo>
                      <a:pt x="97" y="341"/>
                    </a:lnTo>
                    <a:lnTo>
                      <a:pt x="97" y="341"/>
                    </a:lnTo>
                    <a:lnTo>
                      <a:pt x="97" y="343"/>
                    </a:lnTo>
                    <a:lnTo>
                      <a:pt x="97" y="343"/>
                    </a:lnTo>
                    <a:lnTo>
                      <a:pt x="95" y="343"/>
                    </a:lnTo>
                    <a:lnTo>
                      <a:pt x="95" y="346"/>
                    </a:lnTo>
                    <a:lnTo>
                      <a:pt x="95" y="346"/>
                    </a:lnTo>
                    <a:lnTo>
                      <a:pt x="95" y="346"/>
                    </a:lnTo>
                    <a:lnTo>
                      <a:pt x="95" y="346"/>
                    </a:lnTo>
                    <a:lnTo>
                      <a:pt x="95" y="348"/>
                    </a:lnTo>
                    <a:lnTo>
                      <a:pt x="95" y="348"/>
                    </a:lnTo>
                    <a:lnTo>
                      <a:pt x="95" y="350"/>
                    </a:lnTo>
                    <a:lnTo>
                      <a:pt x="95" y="350"/>
                    </a:lnTo>
                    <a:lnTo>
                      <a:pt x="92" y="350"/>
                    </a:lnTo>
                    <a:lnTo>
                      <a:pt x="92" y="350"/>
                    </a:lnTo>
                    <a:lnTo>
                      <a:pt x="92" y="350"/>
                    </a:lnTo>
                    <a:lnTo>
                      <a:pt x="92" y="353"/>
                    </a:lnTo>
                    <a:lnTo>
                      <a:pt x="90" y="353"/>
                    </a:lnTo>
                    <a:lnTo>
                      <a:pt x="90" y="353"/>
                    </a:lnTo>
                    <a:lnTo>
                      <a:pt x="90" y="353"/>
                    </a:lnTo>
                    <a:lnTo>
                      <a:pt x="88" y="353"/>
                    </a:lnTo>
                    <a:lnTo>
                      <a:pt x="88" y="350"/>
                    </a:lnTo>
                    <a:lnTo>
                      <a:pt x="88" y="350"/>
                    </a:lnTo>
                    <a:lnTo>
                      <a:pt x="88" y="353"/>
                    </a:lnTo>
                    <a:lnTo>
                      <a:pt x="88" y="353"/>
                    </a:lnTo>
                    <a:lnTo>
                      <a:pt x="88" y="353"/>
                    </a:lnTo>
                    <a:lnTo>
                      <a:pt x="85" y="353"/>
                    </a:lnTo>
                    <a:lnTo>
                      <a:pt x="85" y="355"/>
                    </a:lnTo>
                    <a:lnTo>
                      <a:pt x="85" y="355"/>
                    </a:lnTo>
                    <a:lnTo>
                      <a:pt x="85" y="358"/>
                    </a:lnTo>
                    <a:lnTo>
                      <a:pt x="85" y="358"/>
                    </a:lnTo>
                    <a:lnTo>
                      <a:pt x="83" y="358"/>
                    </a:lnTo>
                    <a:lnTo>
                      <a:pt x="83" y="358"/>
                    </a:lnTo>
                    <a:lnTo>
                      <a:pt x="83" y="358"/>
                    </a:lnTo>
                    <a:lnTo>
                      <a:pt x="83" y="358"/>
                    </a:lnTo>
                    <a:lnTo>
                      <a:pt x="81" y="358"/>
                    </a:lnTo>
                    <a:lnTo>
                      <a:pt x="81" y="358"/>
                    </a:lnTo>
                    <a:lnTo>
                      <a:pt x="81" y="360"/>
                    </a:lnTo>
                    <a:lnTo>
                      <a:pt x="81" y="360"/>
                    </a:lnTo>
                    <a:lnTo>
                      <a:pt x="78" y="360"/>
                    </a:lnTo>
                    <a:lnTo>
                      <a:pt x="78" y="360"/>
                    </a:lnTo>
                    <a:lnTo>
                      <a:pt x="78" y="360"/>
                    </a:lnTo>
                    <a:lnTo>
                      <a:pt x="76" y="360"/>
                    </a:lnTo>
                    <a:lnTo>
                      <a:pt x="76" y="360"/>
                    </a:lnTo>
                    <a:lnTo>
                      <a:pt x="76" y="360"/>
                    </a:lnTo>
                    <a:lnTo>
                      <a:pt x="76" y="360"/>
                    </a:lnTo>
                    <a:lnTo>
                      <a:pt x="73" y="360"/>
                    </a:lnTo>
                    <a:lnTo>
                      <a:pt x="73" y="362"/>
                    </a:lnTo>
                    <a:lnTo>
                      <a:pt x="73" y="362"/>
                    </a:lnTo>
                    <a:lnTo>
                      <a:pt x="73" y="362"/>
                    </a:lnTo>
                    <a:lnTo>
                      <a:pt x="73" y="362"/>
                    </a:lnTo>
                    <a:lnTo>
                      <a:pt x="71" y="362"/>
                    </a:lnTo>
                    <a:lnTo>
                      <a:pt x="71" y="362"/>
                    </a:lnTo>
                    <a:lnTo>
                      <a:pt x="71" y="365"/>
                    </a:lnTo>
                    <a:lnTo>
                      <a:pt x="69" y="365"/>
                    </a:lnTo>
                    <a:lnTo>
                      <a:pt x="69" y="365"/>
                    </a:lnTo>
                    <a:lnTo>
                      <a:pt x="69" y="365"/>
                    </a:lnTo>
                    <a:lnTo>
                      <a:pt x="69" y="367"/>
                    </a:lnTo>
                    <a:lnTo>
                      <a:pt x="69" y="367"/>
                    </a:lnTo>
                    <a:lnTo>
                      <a:pt x="69" y="367"/>
                    </a:lnTo>
                    <a:lnTo>
                      <a:pt x="69" y="369"/>
                    </a:lnTo>
                    <a:lnTo>
                      <a:pt x="69" y="369"/>
                    </a:lnTo>
                    <a:lnTo>
                      <a:pt x="66" y="369"/>
                    </a:lnTo>
                    <a:lnTo>
                      <a:pt x="66" y="369"/>
                    </a:lnTo>
                    <a:lnTo>
                      <a:pt x="66" y="372"/>
                    </a:lnTo>
                    <a:lnTo>
                      <a:pt x="66" y="372"/>
                    </a:lnTo>
                    <a:lnTo>
                      <a:pt x="66" y="372"/>
                    </a:lnTo>
                    <a:lnTo>
                      <a:pt x="66" y="372"/>
                    </a:lnTo>
                    <a:lnTo>
                      <a:pt x="64" y="372"/>
                    </a:lnTo>
                    <a:lnTo>
                      <a:pt x="64" y="372"/>
                    </a:lnTo>
                    <a:lnTo>
                      <a:pt x="64" y="374"/>
                    </a:lnTo>
                    <a:lnTo>
                      <a:pt x="64" y="374"/>
                    </a:lnTo>
                    <a:lnTo>
                      <a:pt x="62" y="374"/>
                    </a:lnTo>
                    <a:lnTo>
                      <a:pt x="62" y="377"/>
                    </a:lnTo>
                    <a:lnTo>
                      <a:pt x="62" y="377"/>
                    </a:lnTo>
                    <a:lnTo>
                      <a:pt x="62" y="377"/>
                    </a:lnTo>
                    <a:lnTo>
                      <a:pt x="59" y="377"/>
                    </a:lnTo>
                    <a:lnTo>
                      <a:pt x="59" y="377"/>
                    </a:lnTo>
                    <a:lnTo>
                      <a:pt x="59" y="377"/>
                    </a:lnTo>
                    <a:lnTo>
                      <a:pt x="57" y="377"/>
                    </a:lnTo>
                    <a:lnTo>
                      <a:pt x="57" y="377"/>
                    </a:lnTo>
                    <a:lnTo>
                      <a:pt x="57" y="377"/>
                    </a:lnTo>
                    <a:lnTo>
                      <a:pt x="55" y="377"/>
                    </a:lnTo>
                    <a:lnTo>
                      <a:pt x="55" y="377"/>
                    </a:lnTo>
                    <a:lnTo>
                      <a:pt x="55" y="377"/>
                    </a:lnTo>
                    <a:lnTo>
                      <a:pt x="55" y="377"/>
                    </a:lnTo>
                    <a:lnTo>
                      <a:pt x="55" y="374"/>
                    </a:lnTo>
                    <a:lnTo>
                      <a:pt x="55" y="374"/>
                    </a:lnTo>
                    <a:lnTo>
                      <a:pt x="55" y="374"/>
                    </a:lnTo>
                    <a:lnTo>
                      <a:pt x="55" y="374"/>
                    </a:lnTo>
                    <a:lnTo>
                      <a:pt x="55" y="372"/>
                    </a:lnTo>
                    <a:lnTo>
                      <a:pt x="55" y="372"/>
                    </a:lnTo>
                    <a:lnTo>
                      <a:pt x="55" y="372"/>
                    </a:lnTo>
                    <a:lnTo>
                      <a:pt x="55" y="369"/>
                    </a:lnTo>
                    <a:lnTo>
                      <a:pt x="55" y="369"/>
                    </a:lnTo>
                    <a:lnTo>
                      <a:pt x="55" y="369"/>
                    </a:lnTo>
                    <a:lnTo>
                      <a:pt x="55" y="369"/>
                    </a:lnTo>
                    <a:lnTo>
                      <a:pt x="55" y="367"/>
                    </a:lnTo>
                    <a:lnTo>
                      <a:pt x="55" y="367"/>
                    </a:lnTo>
                    <a:lnTo>
                      <a:pt x="55" y="365"/>
                    </a:lnTo>
                    <a:lnTo>
                      <a:pt x="55" y="365"/>
                    </a:lnTo>
                    <a:lnTo>
                      <a:pt x="55" y="362"/>
                    </a:lnTo>
                    <a:lnTo>
                      <a:pt x="55" y="362"/>
                    </a:lnTo>
                    <a:lnTo>
                      <a:pt x="55" y="360"/>
                    </a:lnTo>
                    <a:lnTo>
                      <a:pt x="55" y="360"/>
                    </a:lnTo>
                    <a:lnTo>
                      <a:pt x="55" y="360"/>
                    </a:lnTo>
                    <a:lnTo>
                      <a:pt x="55" y="358"/>
                    </a:lnTo>
                    <a:lnTo>
                      <a:pt x="55" y="358"/>
                    </a:lnTo>
                    <a:lnTo>
                      <a:pt x="55" y="355"/>
                    </a:lnTo>
                    <a:lnTo>
                      <a:pt x="55" y="355"/>
                    </a:lnTo>
                    <a:lnTo>
                      <a:pt x="55" y="353"/>
                    </a:lnTo>
                    <a:lnTo>
                      <a:pt x="55" y="353"/>
                    </a:lnTo>
                    <a:lnTo>
                      <a:pt x="55" y="350"/>
                    </a:lnTo>
                    <a:lnTo>
                      <a:pt x="57" y="350"/>
                    </a:lnTo>
                    <a:lnTo>
                      <a:pt x="57" y="350"/>
                    </a:lnTo>
                    <a:lnTo>
                      <a:pt x="57" y="350"/>
                    </a:lnTo>
                    <a:lnTo>
                      <a:pt x="57" y="348"/>
                    </a:lnTo>
                    <a:lnTo>
                      <a:pt x="57" y="348"/>
                    </a:lnTo>
                    <a:lnTo>
                      <a:pt x="57" y="346"/>
                    </a:lnTo>
                    <a:lnTo>
                      <a:pt x="57" y="346"/>
                    </a:lnTo>
                    <a:lnTo>
                      <a:pt x="57" y="346"/>
                    </a:lnTo>
                    <a:lnTo>
                      <a:pt x="57" y="343"/>
                    </a:lnTo>
                    <a:lnTo>
                      <a:pt x="57" y="343"/>
                    </a:lnTo>
                    <a:lnTo>
                      <a:pt x="57" y="343"/>
                    </a:lnTo>
                    <a:lnTo>
                      <a:pt x="59" y="343"/>
                    </a:lnTo>
                    <a:lnTo>
                      <a:pt x="59" y="341"/>
                    </a:lnTo>
                    <a:lnTo>
                      <a:pt x="59" y="341"/>
                    </a:lnTo>
                    <a:lnTo>
                      <a:pt x="59" y="341"/>
                    </a:lnTo>
                    <a:lnTo>
                      <a:pt x="62" y="341"/>
                    </a:lnTo>
                    <a:lnTo>
                      <a:pt x="62" y="341"/>
                    </a:lnTo>
                    <a:lnTo>
                      <a:pt x="62" y="341"/>
                    </a:lnTo>
                    <a:lnTo>
                      <a:pt x="62" y="341"/>
                    </a:lnTo>
                    <a:lnTo>
                      <a:pt x="62" y="339"/>
                    </a:lnTo>
                    <a:lnTo>
                      <a:pt x="59" y="339"/>
                    </a:lnTo>
                    <a:lnTo>
                      <a:pt x="59" y="339"/>
                    </a:lnTo>
                    <a:lnTo>
                      <a:pt x="59" y="339"/>
                    </a:lnTo>
                    <a:lnTo>
                      <a:pt x="57" y="339"/>
                    </a:lnTo>
                    <a:lnTo>
                      <a:pt x="57" y="339"/>
                    </a:lnTo>
                    <a:lnTo>
                      <a:pt x="57" y="339"/>
                    </a:lnTo>
                    <a:lnTo>
                      <a:pt x="57" y="336"/>
                    </a:lnTo>
                    <a:lnTo>
                      <a:pt x="55" y="336"/>
                    </a:lnTo>
                    <a:lnTo>
                      <a:pt x="55" y="336"/>
                    </a:lnTo>
                    <a:lnTo>
                      <a:pt x="55" y="336"/>
                    </a:lnTo>
                    <a:lnTo>
                      <a:pt x="55" y="334"/>
                    </a:lnTo>
                    <a:lnTo>
                      <a:pt x="55" y="334"/>
                    </a:lnTo>
                    <a:lnTo>
                      <a:pt x="55" y="336"/>
                    </a:lnTo>
                    <a:lnTo>
                      <a:pt x="52" y="336"/>
                    </a:lnTo>
                    <a:lnTo>
                      <a:pt x="52" y="336"/>
                    </a:lnTo>
                    <a:lnTo>
                      <a:pt x="52" y="336"/>
                    </a:lnTo>
                    <a:lnTo>
                      <a:pt x="50" y="336"/>
                    </a:lnTo>
                    <a:lnTo>
                      <a:pt x="50" y="339"/>
                    </a:lnTo>
                    <a:lnTo>
                      <a:pt x="50" y="339"/>
                    </a:lnTo>
                    <a:lnTo>
                      <a:pt x="50" y="341"/>
                    </a:lnTo>
                    <a:lnTo>
                      <a:pt x="50" y="341"/>
                    </a:lnTo>
                    <a:lnTo>
                      <a:pt x="50" y="339"/>
                    </a:lnTo>
                    <a:lnTo>
                      <a:pt x="50" y="339"/>
                    </a:lnTo>
                    <a:lnTo>
                      <a:pt x="50" y="339"/>
                    </a:lnTo>
                    <a:lnTo>
                      <a:pt x="47" y="339"/>
                    </a:lnTo>
                    <a:lnTo>
                      <a:pt x="47" y="336"/>
                    </a:lnTo>
                    <a:lnTo>
                      <a:pt x="47" y="336"/>
                    </a:lnTo>
                    <a:lnTo>
                      <a:pt x="50" y="336"/>
                    </a:lnTo>
                    <a:lnTo>
                      <a:pt x="50" y="334"/>
                    </a:lnTo>
                    <a:lnTo>
                      <a:pt x="50" y="334"/>
                    </a:lnTo>
                    <a:lnTo>
                      <a:pt x="50" y="334"/>
                    </a:lnTo>
                    <a:lnTo>
                      <a:pt x="50" y="334"/>
                    </a:lnTo>
                    <a:lnTo>
                      <a:pt x="50" y="331"/>
                    </a:lnTo>
                    <a:lnTo>
                      <a:pt x="50" y="331"/>
                    </a:lnTo>
                    <a:lnTo>
                      <a:pt x="47" y="331"/>
                    </a:lnTo>
                    <a:lnTo>
                      <a:pt x="47" y="331"/>
                    </a:lnTo>
                    <a:lnTo>
                      <a:pt x="47" y="331"/>
                    </a:lnTo>
                    <a:lnTo>
                      <a:pt x="47" y="329"/>
                    </a:lnTo>
                    <a:lnTo>
                      <a:pt x="47" y="329"/>
                    </a:lnTo>
                    <a:lnTo>
                      <a:pt x="50" y="329"/>
                    </a:lnTo>
                    <a:lnTo>
                      <a:pt x="50" y="329"/>
                    </a:lnTo>
                    <a:lnTo>
                      <a:pt x="50" y="329"/>
                    </a:lnTo>
                    <a:lnTo>
                      <a:pt x="50" y="327"/>
                    </a:lnTo>
                    <a:lnTo>
                      <a:pt x="50" y="327"/>
                    </a:lnTo>
                    <a:lnTo>
                      <a:pt x="50" y="327"/>
                    </a:lnTo>
                    <a:lnTo>
                      <a:pt x="52" y="327"/>
                    </a:lnTo>
                    <a:lnTo>
                      <a:pt x="52" y="327"/>
                    </a:lnTo>
                    <a:lnTo>
                      <a:pt x="55" y="327"/>
                    </a:lnTo>
                    <a:lnTo>
                      <a:pt x="55" y="327"/>
                    </a:lnTo>
                    <a:lnTo>
                      <a:pt x="55" y="327"/>
                    </a:lnTo>
                    <a:lnTo>
                      <a:pt x="55" y="327"/>
                    </a:lnTo>
                    <a:lnTo>
                      <a:pt x="55" y="327"/>
                    </a:lnTo>
                    <a:lnTo>
                      <a:pt x="57" y="327"/>
                    </a:lnTo>
                    <a:lnTo>
                      <a:pt x="57" y="327"/>
                    </a:lnTo>
                    <a:lnTo>
                      <a:pt x="57" y="327"/>
                    </a:lnTo>
                    <a:lnTo>
                      <a:pt x="57" y="324"/>
                    </a:lnTo>
                    <a:lnTo>
                      <a:pt x="57" y="324"/>
                    </a:lnTo>
                    <a:lnTo>
                      <a:pt x="59" y="324"/>
                    </a:lnTo>
                    <a:lnTo>
                      <a:pt x="59" y="322"/>
                    </a:lnTo>
                    <a:lnTo>
                      <a:pt x="59" y="322"/>
                    </a:lnTo>
                    <a:lnTo>
                      <a:pt x="62" y="322"/>
                    </a:lnTo>
                    <a:lnTo>
                      <a:pt x="62" y="322"/>
                    </a:lnTo>
                    <a:lnTo>
                      <a:pt x="62" y="322"/>
                    </a:lnTo>
                    <a:lnTo>
                      <a:pt x="62" y="320"/>
                    </a:lnTo>
                    <a:lnTo>
                      <a:pt x="62" y="320"/>
                    </a:lnTo>
                    <a:lnTo>
                      <a:pt x="62" y="320"/>
                    </a:lnTo>
                    <a:lnTo>
                      <a:pt x="62" y="320"/>
                    </a:lnTo>
                    <a:lnTo>
                      <a:pt x="62" y="317"/>
                    </a:lnTo>
                    <a:lnTo>
                      <a:pt x="62" y="317"/>
                    </a:lnTo>
                    <a:lnTo>
                      <a:pt x="62" y="317"/>
                    </a:lnTo>
                    <a:lnTo>
                      <a:pt x="62" y="315"/>
                    </a:lnTo>
                    <a:lnTo>
                      <a:pt x="62" y="315"/>
                    </a:lnTo>
                    <a:lnTo>
                      <a:pt x="62" y="317"/>
                    </a:lnTo>
                    <a:lnTo>
                      <a:pt x="64" y="317"/>
                    </a:lnTo>
                    <a:lnTo>
                      <a:pt x="64" y="317"/>
                    </a:lnTo>
                    <a:lnTo>
                      <a:pt x="66" y="317"/>
                    </a:lnTo>
                    <a:lnTo>
                      <a:pt x="66" y="317"/>
                    </a:lnTo>
                    <a:lnTo>
                      <a:pt x="66" y="317"/>
                    </a:lnTo>
                    <a:lnTo>
                      <a:pt x="66" y="317"/>
                    </a:lnTo>
                    <a:lnTo>
                      <a:pt x="69" y="317"/>
                    </a:lnTo>
                    <a:lnTo>
                      <a:pt x="69" y="317"/>
                    </a:lnTo>
                    <a:lnTo>
                      <a:pt x="69" y="317"/>
                    </a:lnTo>
                    <a:lnTo>
                      <a:pt x="69" y="315"/>
                    </a:lnTo>
                    <a:lnTo>
                      <a:pt x="69" y="315"/>
                    </a:lnTo>
                    <a:lnTo>
                      <a:pt x="71" y="315"/>
                    </a:lnTo>
                    <a:lnTo>
                      <a:pt x="71" y="315"/>
                    </a:lnTo>
                    <a:lnTo>
                      <a:pt x="73" y="315"/>
                    </a:lnTo>
                    <a:lnTo>
                      <a:pt x="73" y="315"/>
                    </a:lnTo>
                    <a:lnTo>
                      <a:pt x="73" y="315"/>
                    </a:lnTo>
                    <a:lnTo>
                      <a:pt x="73" y="315"/>
                    </a:lnTo>
                    <a:lnTo>
                      <a:pt x="76" y="315"/>
                    </a:lnTo>
                    <a:lnTo>
                      <a:pt x="76" y="315"/>
                    </a:lnTo>
                    <a:lnTo>
                      <a:pt x="76" y="315"/>
                    </a:lnTo>
                    <a:lnTo>
                      <a:pt x="76" y="315"/>
                    </a:lnTo>
                    <a:lnTo>
                      <a:pt x="78" y="315"/>
                    </a:lnTo>
                    <a:lnTo>
                      <a:pt x="78" y="317"/>
                    </a:lnTo>
                    <a:lnTo>
                      <a:pt x="78" y="317"/>
                    </a:lnTo>
                    <a:lnTo>
                      <a:pt x="78" y="317"/>
                    </a:lnTo>
                    <a:lnTo>
                      <a:pt x="78" y="320"/>
                    </a:lnTo>
                    <a:lnTo>
                      <a:pt x="81" y="320"/>
                    </a:lnTo>
                    <a:lnTo>
                      <a:pt x="81" y="317"/>
                    </a:lnTo>
                    <a:lnTo>
                      <a:pt x="81" y="317"/>
                    </a:lnTo>
                    <a:lnTo>
                      <a:pt x="81" y="317"/>
                    </a:lnTo>
                    <a:lnTo>
                      <a:pt x="81" y="320"/>
                    </a:lnTo>
                    <a:lnTo>
                      <a:pt x="83" y="320"/>
                    </a:lnTo>
                    <a:lnTo>
                      <a:pt x="83" y="320"/>
                    </a:lnTo>
                    <a:lnTo>
                      <a:pt x="83" y="320"/>
                    </a:lnTo>
                    <a:lnTo>
                      <a:pt x="83" y="320"/>
                    </a:lnTo>
                    <a:lnTo>
                      <a:pt x="85" y="320"/>
                    </a:lnTo>
                    <a:lnTo>
                      <a:pt x="85" y="320"/>
                    </a:lnTo>
                    <a:lnTo>
                      <a:pt x="85" y="317"/>
                    </a:lnTo>
                    <a:lnTo>
                      <a:pt x="85" y="317"/>
                    </a:lnTo>
                    <a:lnTo>
                      <a:pt x="85" y="315"/>
                    </a:lnTo>
                    <a:lnTo>
                      <a:pt x="85" y="315"/>
                    </a:lnTo>
                    <a:lnTo>
                      <a:pt x="85" y="315"/>
                    </a:lnTo>
                    <a:lnTo>
                      <a:pt x="85" y="313"/>
                    </a:lnTo>
                    <a:lnTo>
                      <a:pt x="85" y="313"/>
                    </a:lnTo>
                    <a:lnTo>
                      <a:pt x="85" y="313"/>
                    </a:lnTo>
                    <a:lnTo>
                      <a:pt x="83" y="313"/>
                    </a:lnTo>
                    <a:lnTo>
                      <a:pt x="83" y="313"/>
                    </a:lnTo>
                    <a:lnTo>
                      <a:pt x="83" y="310"/>
                    </a:lnTo>
                    <a:lnTo>
                      <a:pt x="83" y="310"/>
                    </a:lnTo>
                    <a:lnTo>
                      <a:pt x="83" y="310"/>
                    </a:lnTo>
                    <a:lnTo>
                      <a:pt x="81" y="310"/>
                    </a:lnTo>
                    <a:lnTo>
                      <a:pt x="81" y="310"/>
                    </a:lnTo>
                    <a:lnTo>
                      <a:pt x="81" y="310"/>
                    </a:lnTo>
                    <a:lnTo>
                      <a:pt x="81" y="310"/>
                    </a:lnTo>
                    <a:lnTo>
                      <a:pt x="81" y="308"/>
                    </a:lnTo>
                    <a:lnTo>
                      <a:pt x="81" y="308"/>
                    </a:lnTo>
                    <a:lnTo>
                      <a:pt x="78" y="308"/>
                    </a:lnTo>
                    <a:lnTo>
                      <a:pt x="78" y="305"/>
                    </a:lnTo>
                    <a:lnTo>
                      <a:pt x="78" y="305"/>
                    </a:lnTo>
                    <a:lnTo>
                      <a:pt x="78" y="303"/>
                    </a:lnTo>
                    <a:lnTo>
                      <a:pt x="78" y="303"/>
                    </a:lnTo>
                    <a:lnTo>
                      <a:pt x="78" y="301"/>
                    </a:lnTo>
                    <a:lnTo>
                      <a:pt x="78" y="301"/>
                    </a:lnTo>
                    <a:lnTo>
                      <a:pt x="78" y="301"/>
                    </a:lnTo>
                    <a:lnTo>
                      <a:pt x="78" y="301"/>
                    </a:lnTo>
                    <a:lnTo>
                      <a:pt x="78" y="298"/>
                    </a:lnTo>
                    <a:lnTo>
                      <a:pt x="78" y="298"/>
                    </a:lnTo>
                    <a:lnTo>
                      <a:pt x="78" y="298"/>
                    </a:lnTo>
                    <a:lnTo>
                      <a:pt x="81" y="298"/>
                    </a:lnTo>
                    <a:lnTo>
                      <a:pt x="81" y="298"/>
                    </a:lnTo>
                    <a:lnTo>
                      <a:pt x="81" y="298"/>
                    </a:lnTo>
                    <a:lnTo>
                      <a:pt x="81" y="296"/>
                    </a:lnTo>
                    <a:lnTo>
                      <a:pt x="81" y="296"/>
                    </a:lnTo>
                    <a:lnTo>
                      <a:pt x="83" y="296"/>
                    </a:lnTo>
                    <a:lnTo>
                      <a:pt x="83" y="294"/>
                    </a:lnTo>
                    <a:lnTo>
                      <a:pt x="83" y="294"/>
                    </a:lnTo>
                    <a:lnTo>
                      <a:pt x="83" y="296"/>
                    </a:lnTo>
                    <a:lnTo>
                      <a:pt x="83" y="296"/>
                    </a:lnTo>
                    <a:lnTo>
                      <a:pt x="85" y="296"/>
                    </a:lnTo>
                    <a:lnTo>
                      <a:pt x="85" y="296"/>
                    </a:lnTo>
                    <a:lnTo>
                      <a:pt x="88" y="296"/>
                    </a:lnTo>
                    <a:lnTo>
                      <a:pt x="88" y="296"/>
                    </a:lnTo>
                    <a:lnTo>
                      <a:pt x="88" y="296"/>
                    </a:lnTo>
                    <a:lnTo>
                      <a:pt x="88" y="298"/>
                    </a:lnTo>
                    <a:lnTo>
                      <a:pt x="88" y="298"/>
                    </a:lnTo>
                    <a:lnTo>
                      <a:pt x="90" y="298"/>
                    </a:lnTo>
                    <a:lnTo>
                      <a:pt x="90" y="296"/>
                    </a:lnTo>
                    <a:lnTo>
                      <a:pt x="90" y="296"/>
                    </a:lnTo>
                    <a:lnTo>
                      <a:pt x="90" y="298"/>
                    </a:lnTo>
                    <a:lnTo>
                      <a:pt x="90" y="298"/>
                    </a:lnTo>
                    <a:lnTo>
                      <a:pt x="90" y="296"/>
                    </a:lnTo>
                    <a:lnTo>
                      <a:pt x="90" y="296"/>
                    </a:lnTo>
                    <a:lnTo>
                      <a:pt x="90" y="296"/>
                    </a:lnTo>
                    <a:lnTo>
                      <a:pt x="90" y="294"/>
                    </a:lnTo>
                    <a:lnTo>
                      <a:pt x="90" y="294"/>
                    </a:lnTo>
                    <a:lnTo>
                      <a:pt x="90" y="294"/>
                    </a:lnTo>
                    <a:lnTo>
                      <a:pt x="90" y="291"/>
                    </a:lnTo>
                    <a:lnTo>
                      <a:pt x="90" y="291"/>
                    </a:lnTo>
                    <a:lnTo>
                      <a:pt x="90" y="291"/>
                    </a:lnTo>
                    <a:lnTo>
                      <a:pt x="90" y="291"/>
                    </a:lnTo>
                    <a:lnTo>
                      <a:pt x="90" y="291"/>
                    </a:lnTo>
                    <a:lnTo>
                      <a:pt x="92" y="291"/>
                    </a:lnTo>
                    <a:lnTo>
                      <a:pt x="92" y="291"/>
                    </a:lnTo>
                    <a:lnTo>
                      <a:pt x="95" y="291"/>
                    </a:lnTo>
                    <a:lnTo>
                      <a:pt x="95" y="291"/>
                    </a:lnTo>
                    <a:lnTo>
                      <a:pt x="95" y="291"/>
                    </a:lnTo>
                    <a:lnTo>
                      <a:pt x="97" y="291"/>
                    </a:lnTo>
                    <a:lnTo>
                      <a:pt x="97" y="289"/>
                    </a:lnTo>
                    <a:lnTo>
                      <a:pt x="97" y="289"/>
                    </a:lnTo>
                    <a:lnTo>
                      <a:pt x="97" y="289"/>
                    </a:lnTo>
                    <a:lnTo>
                      <a:pt x="100" y="289"/>
                    </a:lnTo>
                    <a:lnTo>
                      <a:pt x="100" y="286"/>
                    </a:lnTo>
                    <a:lnTo>
                      <a:pt x="100" y="286"/>
                    </a:lnTo>
                    <a:lnTo>
                      <a:pt x="100" y="286"/>
                    </a:lnTo>
                    <a:lnTo>
                      <a:pt x="102" y="286"/>
                    </a:lnTo>
                    <a:lnTo>
                      <a:pt x="102" y="286"/>
                    </a:lnTo>
                    <a:lnTo>
                      <a:pt x="102" y="286"/>
                    </a:lnTo>
                    <a:lnTo>
                      <a:pt x="102" y="286"/>
                    </a:lnTo>
                    <a:lnTo>
                      <a:pt x="104" y="286"/>
                    </a:lnTo>
                    <a:lnTo>
                      <a:pt x="104" y="284"/>
                    </a:lnTo>
                    <a:lnTo>
                      <a:pt x="104" y="284"/>
                    </a:lnTo>
                    <a:lnTo>
                      <a:pt x="104" y="284"/>
                    </a:lnTo>
                    <a:lnTo>
                      <a:pt x="107" y="284"/>
                    </a:lnTo>
                    <a:lnTo>
                      <a:pt x="107" y="282"/>
                    </a:lnTo>
                    <a:lnTo>
                      <a:pt x="107" y="282"/>
                    </a:lnTo>
                    <a:lnTo>
                      <a:pt x="107" y="282"/>
                    </a:lnTo>
                    <a:lnTo>
                      <a:pt x="107" y="282"/>
                    </a:lnTo>
                    <a:lnTo>
                      <a:pt x="109" y="282"/>
                    </a:lnTo>
                    <a:lnTo>
                      <a:pt x="109" y="282"/>
                    </a:lnTo>
                    <a:lnTo>
                      <a:pt x="109" y="282"/>
                    </a:lnTo>
                    <a:lnTo>
                      <a:pt x="109" y="282"/>
                    </a:lnTo>
                    <a:lnTo>
                      <a:pt x="111" y="282"/>
                    </a:lnTo>
                    <a:lnTo>
                      <a:pt x="111" y="282"/>
                    </a:lnTo>
                    <a:lnTo>
                      <a:pt x="111" y="282"/>
                    </a:lnTo>
                    <a:lnTo>
                      <a:pt x="111" y="282"/>
                    </a:lnTo>
                    <a:lnTo>
                      <a:pt x="114" y="282"/>
                    </a:lnTo>
                    <a:lnTo>
                      <a:pt x="114" y="282"/>
                    </a:lnTo>
                    <a:lnTo>
                      <a:pt x="114" y="282"/>
                    </a:lnTo>
                    <a:lnTo>
                      <a:pt x="114" y="282"/>
                    </a:lnTo>
                    <a:lnTo>
                      <a:pt x="114" y="282"/>
                    </a:lnTo>
                    <a:lnTo>
                      <a:pt x="114" y="279"/>
                    </a:lnTo>
                    <a:lnTo>
                      <a:pt x="114" y="279"/>
                    </a:lnTo>
                    <a:lnTo>
                      <a:pt x="116" y="279"/>
                    </a:lnTo>
                    <a:lnTo>
                      <a:pt x="116" y="277"/>
                    </a:lnTo>
                    <a:lnTo>
                      <a:pt x="116" y="277"/>
                    </a:lnTo>
                    <a:lnTo>
                      <a:pt x="116" y="275"/>
                    </a:lnTo>
                    <a:lnTo>
                      <a:pt x="116" y="275"/>
                    </a:lnTo>
                    <a:lnTo>
                      <a:pt x="116" y="272"/>
                    </a:lnTo>
                    <a:lnTo>
                      <a:pt x="116" y="272"/>
                    </a:lnTo>
                    <a:lnTo>
                      <a:pt x="116" y="272"/>
                    </a:lnTo>
                    <a:lnTo>
                      <a:pt x="116" y="270"/>
                    </a:lnTo>
                    <a:lnTo>
                      <a:pt x="116" y="270"/>
                    </a:lnTo>
                    <a:lnTo>
                      <a:pt x="114" y="270"/>
                    </a:lnTo>
                    <a:lnTo>
                      <a:pt x="114" y="267"/>
                    </a:lnTo>
                    <a:lnTo>
                      <a:pt x="114" y="267"/>
                    </a:lnTo>
                    <a:lnTo>
                      <a:pt x="114" y="267"/>
                    </a:lnTo>
                    <a:lnTo>
                      <a:pt x="114" y="265"/>
                    </a:lnTo>
                    <a:lnTo>
                      <a:pt x="114" y="265"/>
                    </a:lnTo>
                    <a:lnTo>
                      <a:pt x="114" y="263"/>
                    </a:lnTo>
                    <a:lnTo>
                      <a:pt x="114" y="263"/>
                    </a:lnTo>
                    <a:lnTo>
                      <a:pt x="114" y="260"/>
                    </a:lnTo>
                    <a:lnTo>
                      <a:pt x="114" y="260"/>
                    </a:lnTo>
                    <a:lnTo>
                      <a:pt x="114" y="260"/>
                    </a:lnTo>
                    <a:lnTo>
                      <a:pt x="114" y="260"/>
                    </a:lnTo>
                    <a:lnTo>
                      <a:pt x="114" y="258"/>
                    </a:lnTo>
                    <a:lnTo>
                      <a:pt x="116" y="258"/>
                    </a:lnTo>
                    <a:lnTo>
                      <a:pt x="116" y="258"/>
                    </a:lnTo>
                    <a:lnTo>
                      <a:pt x="116" y="256"/>
                    </a:lnTo>
                    <a:lnTo>
                      <a:pt x="116" y="256"/>
                    </a:lnTo>
                    <a:lnTo>
                      <a:pt x="116" y="256"/>
                    </a:lnTo>
                    <a:lnTo>
                      <a:pt x="116" y="253"/>
                    </a:lnTo>
                    <a:lnTo>
                      <a:pt x="116" y="253"/>
                    </a:lnTo>
                    <a:lnTo>
                      <a:pt x="116" y="251"/>
                    </a:lnTo>
                    <a:lnTo>
                      <a:pt x="116" y="251"/>
                    </a:lnTo>
                    <a:lnTo>
                      <a:pt x="116" y="251"/>
                    </a:lnTo>
                    <a:lnTo>
                      <a:pt x="116" y="251"/>
                    </a:lnTo>
                    <a:lnTo>
                      <a:pt x="116" y="249"/>
                    </a:lnTo>
                    <a:lnTo>
                      <a:pt x="116" y="249"/>
                    </a:lnTo>
                    <a:lnTo>
                      <a:pt x="116" y="246"/>
                    </a:lnTo>
                    <a:lnTo>
                      <a:pt x="114" y="246"/>
                    </a:lnTo>
                    <a:lnTo>
                      <a:pt x="114" y="246"/>
                    </a:lnTo>
                    <a:lnTo>
                      <a:pt x="114" y="244"/>
                    </a:lnTo>
                    <a:lnTo>
                      <a:pt x="114" y="244"/>
                    </a:lnTo>
                    <a:lnTo>
                      <a:pt x="114" y="244"/>
                    </a:lnTo>
                    <a:lnTo>
                      <a:pt x="114" y="244"/>
                    </a:lnTo>
                    <a:lnTo>
                      <a:pt x="114" y="241"/>
                    </a:lnTo>
                    <a:lnTo>
                      <a:pt x="114" y="241"/>
                    </a:lnTo>
                    <a:lnTo>
                      <a:pt x="114" y="241"/>
                    </a:lnTo>
                    <a:lnTo>
                      <a:pt x="114" y="239"/>
                    </a:lnTo>
                    <a:lnTo>
                      <a:pt x="114" y="239"/>
                    </a:lnTo>
                    <a:lnTo>
                      <a:pt x="111" y="239"/>
                    </a:lnTo>
                    <a:lnTo>
                      <a:pt x="111" y="239"/>
                    </a:lnTo>
                    <a:lnTo>
                      <a:pt x="111" y="237"/>
                    </a:lnTo>
                    <a:lnTo>
                      <a:pt x="111" y="237"/>
                    </a:lnTo>
                    <a:lnTo>
                      <a:pt x="109" y="237"/>
                    </a:lnTo>
                    <a:lnTo>
                      <a:pt x="109" y="234"/>
                    </a:lnTo>
                    <a:lnTo>
                      <a:pt x="109" y="234"/>
                    </a:lnTo>
                    <a:lnTo>
                      <a:pt x="111" y="234"/>
                    </a:lnTo>
                    <a:lnTo>
                      <a:pt x="111" y="232"/>
                    </a:lnTo>
                    <a:lnTo>
                      <a:pt x="111" y="232"/>
                    </a:lnTo>
                    <a:lnTo>
                      <a:pt x="111" y="232"/>
                    </a:lnTo>
                    <a:lnTo>
                      <a:pt x="111" y="232"/>
                    </a:lnTo>
                    <a:lnTo>
                      <a:pt x="111" y="230"/>
                    </a:lnTo>
                    <a:lnTo>
                      <a:pt x="111" y="230"/>
                    </a:lnTo>
                    <a:lnTo>
                      <a:pt x="114" y="230"/>
                    </a:lnTo>
                    <a:lnTo>
                      <a:pt x="114" y="227"/>
                    </a:lnTo>
                    <a:lnTo>
                      <a:pt x="114" y="227"/>
                    </a:lnTo>
                    <a:lnTo>
                      <a:pt x="114" y="227"/>
                    </a:lnTo>
                    <a:lnTo>
                      <a:pt x="114" y="225"/>
                    </a:lnTo>
                    <a:lnTo>
                      <a:pt x="114" y="225"/>
                    </a:lnTo>
                    <a:lnTo>
                      <a:pt x="114" y="225"/>
                    </a:lnTo>
                    <a:lnTo>
                      <a:pt x="114" y="222"/>
                    </a:lnTo>
                    <a:lnTo>
                      <a:pt x="114" y="222"/>
                    </a:lnTo>
                    <a:lnTo>
                      <a:pt x="114" y="222"/>
                    </a:lnTo>
                    <a:lnTo>
                      <a:pt x="114" y="220"/>
                    </a:lnTo>
                    <a:lnTo>
                      <a:pt x="114" y="220"/>
                    </a:lnTo>
                    <a:lnTo>
                      <a:pt x="114" y="218"/>
                    </a:lnTo>
                    <a:lnTo>
                      <a:pt x="114" y="218"/>
                    </a:lnTo>
                    <a:lnTo>
                      <a:pt x="116" y="218"/>
                    </a:lnTo>
                    <a:lnTo>
                      <a:pt x="116" y="215"/>
                    </a:lnTo>
                    <a:lnTo>
                      <a:pt x="116" y="215"/>
                    </a:lnTo>
                    <a:lnTo>
                      <a:pt x="114" y="215"/>
                    </a:lnTo>
                    <a:lnTo>
                      <a:pt x="114" y="215"/>
                    </a:lnTo>
                    <a:lnTo>
                      <a:pt x="114" y="213"/>
                    </a:lnTo>
                    <a:lnTo>
                      <a:pt x="114" y="213"/>
                    </a:lnTo>
                    <a:lnTo>
                      <a:pt x="114" y="213"/>
                    </a:lnTo>
                    <a:lnTo>
                      <a:pt x="114" y="213"/>
                    </a:lnTo>
                    <a:lnTo>
                      <a:pt x="114" y="213"/>
                    </a:lnTo>
                    <a:lnTo>
                      <a:pt x="114" y="213"/>
                    </a:lnTo>
                    <a:lnTo>
                      <a:pt x="116" y="213"/>
                    </a:lnTo>
                    <a:lnTo>
                      <a:pt x="116" y="213"/>
                    </a:lnTo>
                    <a:lnTo>
                      <a:pt x="116" y="211"/>
                    </a:lnTo>
                    <a:lnTo>
                      <a:pt x="116" y="211"/>
                    </a:lnTo>
                    <a:lnTo>
                      <a:pt x="116" y="211"/>
                    </a:lnTo>
                    <a:lnTo>
                      <a:pt x="116" y="208"/>
                    </a:lnTo>
                    <a:lnTo>
                      <a:pt x="116" y="208"/>
                    </a:lnTo>
                    <a:lnTo>
                      <a:pt x="118" y="208"/>
                    </a:lnTo>
                    <a:lnTo>
                      <a:pt x="118" y="206"/>
                    </a:lnTo>
                    <a:lnTo>
                      <a:pt x="116" y="206"/>
                    </a:lnTo>
                    <a:lnTo>
                      <a:pt x="116" y="206"/>
                    </a:lnTo>
                    <a:lnTo>
                      <a:pt x="116" y="206"/>
                    </a:lnTo>
                    <a:lnTo>
                      <a:pt x="116" y="204"/>
                    </a:lnTo>
                    <a:lnTo>
                      <a:pt x="116" y="204"/>
                    </a:lnTo>
                    <a:lnTo>
                      <a:pt x="116" y="204"/>
                    </a:lnTo>
                    <a:lnTo>
                      <a:pt x="116" y="201"/>
                    </a:lnTo>
                    <a:lnTo>
                      <a:pt x="114" y="201"/>
                    </a:lnTo>
                    <a:lnTo>
                      <a:pt x="114" y="201"/>
                    </a:lnTo>
                    <a:lnTo>
                      <a:pt x="114" y="201"/>
                    </a:lnTo>
                    <a:lnTo>
                      <a:pt x="114" y="201"/>
                    </a:lnTo>
                    <a:lnTo>
                      <a:pt x="114" y="201"/>
                    </a:lnTo>
                    <a:lnTo>
                      <a:pt x="111" y="201"/>
                    </a:lnTo>
                    <a:lnTo>
                      <a:pt x="111" y="201"/>
                    </a:lnTo>
                    <a:lnTo>
                      <a:pt x="111" y="199"/>
                    </a:lnTo>
                    <a:lnTo>
                      <a:pt x="111" y="199"/>
                    </a:lnTo>
                    <a:lnTo>
                      <a:pt x="109" y="199"/>
                    </a:lnTo>
                    <a:lnTo>
                      <a:pt x="109" y="196"/>
                    </a:lnTo>
                    <a:lnTo>
                      <a:pt x="109" y="196"/>
                    </a:lnTo>
                    <a:lnTo>
                      <a:pt x="109" y="196"/>
                    </a:lnTo>
                    <a:lnTo>
                      <a:pt x="109" y="194"/>
                    </a:lnTo>
                    <a:lnTo>
                      <a:pt x="109" y="194"/>
                    </a:lnTo>
                    <a:lnTo>
                      <a:pt x="107" y="194"/>
                    </a:lnTo>
                    <a:lnTo>
                      <a:pt x="107" y="194"/>
                    </a:lnTo>
                    <a:lnTo>
                      <a:pt x="107" y="192"/>
                    </a:lnTo>
                    <a:lnTo>
                      <a:pt x="107" y="192"/>
                    </a:lnTo>
                    <a:lnTo>
                      <a:pt x="109" y="192"/>
                    </a:lnTo>
                    <a:lnTo>
                      <a:pt x="109" y="192"/>
                    </a:lnTo>
                    <a:lnTo>
                      <a:pt x="109" y="192"/>
                    </a:lnTo>
                    <a:lnTo>
                      <a:pt x="109" y="192"/>
                    </a:lnTo>
                    <a:lnTo>
                      <a:pt x="111" y="192"/>
                    </a:lnTo>
                    <a:lnTo>
                      <a:pt x="111" y="192"/>
                    </a:lnTo>
                    <a:lnTo>
                      <a:pt x="111" y="189"/>
                    </a:lnTo>
                    <a:lnTo>
                      <a:pt x="111" y="189"/>
                    </a:lnTo>
                    <a:lnTo>
                      <a:pt x="114" y="189"/>
                    </a:lnTo>
                    <a:lnTo>
                      <a:pt x="114" y="187"/>
                    </a:lnTo>
                    <a:lnTo>
                      <a:pt x="114" y="187"/>
                    </a:lnTo>
                    <a:lnTo>
                      <a:pt x="114" y="185"/>
                    </a:lnTo>
                    <a:lnTo>
                      <a:pt x="111" y="185"/>
                    </a:lnTo>
                    <a:lnTo>
                      <a:pt x="111" y="185"/>
                    </a:lnTo>
                    <a:lnTo>
                      <a:pt x="111" y="187"/>
                    </a:lnTo>
                    <a:lnTo>
                      <a:pt x="109" y="187"/>
                    </a:lnTo>
                    <a:lnTo>
                      <a:pt x="109" y="185"/>
                    </a:lnTo>
                    <a:lnTo>
                      <a:pt x="109" y="185"/>
                    </a:lnTo>
                    <a:lnTo>
                      <a:pt x="109" y="185"/>
                    </a:lnTo>
                    <a:lnTo>
                      <a:pt x="109" y="185"/>
                    </a:lnTo>
                    <a:lnTo>
                      <a:pt x="107" y="185"/>
                    </a:lnTo>
                    <a:lnTo>
                      <a:pt x="107" y="182"/>
                    </a:lnTo>
                    <a:lnTo>
                      <a:pt x="107" y="182"/>
                    </a:lnTo>
                    <a:lnTo>
                      <a:pt x="107" y="182"/>
                    </a:lnTo>
                    <a:lnTo>
                      <a:pt x="107" y="182"/>
                    </a:lnTo>
                    <a:lnTo>
                      <a:pt x="107" y="180"/>
                    </a:lnTo>
                    <a:lnTo>
                      <a:pt x="107" y="180"/>
                    </a:lnTo>
                    <a:lnTo>
                      <a:pt x="104" y="180"/>
                    </a:lnTo>
                    <a:lnTo>
                      <a:pt x="104" y="180"/>
                    </a:lnTo>
                    <a:lnTo>
                      <a:pt x="102" y="180"/>
                    </a:lnTo>
                    <a:lnTo>
                      <a:pt x="102" y="180"/>
                    </a:lnTo>
                    <a:lnTo>
                      <a:pt x="102" y="180"/>
                    </a:lnTo>
                    <a:lnTo>
                      <a:pt x="102" y="177"/>
                    </a:lnTo>
                    <a:lnTo>
                      <a:pt x="102" y="177"/>
                    </a:lnTo>
                    <a:lnTo>
                      <a:pt x="102" y="177"/>
                    </a:lnTo>
                    <a:lnTo>
                      <a:pt x="100" y="177"/>
                    </a:lnTo>
                    <a:lnTo>
                      <a:pt x="100" y="175"/>
                    </a:lnTo>
                    <a:lnTo>
                      <a:pt x="100" y="175"/>
                    </a:lnTo>
                    <a:lnTo>
                      <a:pt x="100" y="173"/>
                    </a:lnTo>
                    <a:lnTo>
                      <a:pt x="100" y="173"/>
                    </a:lnTo>
                    <a:lnTo>
                      <a:pt x="100" y="175"/>
                    </a:lnTo>
                    <a:lnTo>
                      <a:pt x="100" y="175"/>
                    </a:lnTo>
                    <a:lnTo>
                      <a:pt x="100" y="175"/>
                    </a:lnTo>
                    <a:lnTo>
                      <a:pt x="100" y="177"/>
                    </a:lnTo>
                    <a:lnTo>
                      <a:pt x="97" y="177"/>
                    </a:lnTo>
                    <a:lnTo>
                      <a:pt x="97" y="177"/>
                    </a:lnTo>
                    <a:lnTo>
                      <a:pt x="97" y="175"/>
                    </a:lnTo>
                    <a:lnTo>
                      <a:pt x="95" y="175"/>
                    </a:lnTo>
                    <a:lnTo>
                      <a:pt x="95" y="175"/>
                    </a:lnTo>
                    <a:lnTo>
                      <a:pt x="95" y="173"/>
                    </a:lnTo>
                    <a:lnTo>
                      <a:pt x="95" y="173"/>
                    </a:lnTo>
                    <a:lnTo>
                      <a:pt x="95" y="173"/>
                    </a:lnTo>
                    <a:lnTo>
                      <a:pt x="95" y="173"/>
                    </a:lnTo>
                    <a:lnTo>
                      <a:pt x="95" y="173"/>
                    </a:lnTo>
                    <a:lnTo>
                      <a:pt x="95" y="170"/>
                    </a:lnTo>
                    <a:lnTo>
                      <a:pt x="92" y="170"/>
                    </a:lnTo>
                    <a:lnTo>
                      <a:pt x="92" y="170"/>
                    </a:lnTo>
                    <a:lnTo>
                      <a:pt x="92" y="168"/>
                    </a:lnTo>
                    <a:lnTo>
                      <a:pt x="92" y="168"/>
                    </a:lnTo>
                    <a:lnTo>
                      <a:pt x="92" y="166"/>
                    </a:lnTo>
                    <a:lnTo>
                      <a:pt x="92" y="166"/>
                    </a:lnTo>
                    <a:lnTo>
                      <a:pt x="92" y="163"/>
                    </a:lnTo>
                    <a:lnTo>
                      <a:pt x="92" y="163"/>
                    </a:lnTo>
                    <a:lnTo>
                      <a:pt x="92" y="163"/>
                    </a:lnTo>
                    <a:lnTo>
                      <a:pt x="92" y="163"/>
                    </a:lnTo>
                    <a:lnTo>
                      <a:pt x="90" y="163"/>
                    </a:lnTo>
                    <a:lnTo>
                      <a:pt x="90" y="163"/>
                    </a:lnTo>
                    <a:lnTo>
                      <a:pt x="90" y="161"/>
                    </a:lnTo>
                    <a:lnTo>
                      <a:pt x="90" y="161"/>
                    </a:lnTo>
                    <a:lnTo>
                      <a:pt x="90" y="161"/>
                    </a:lnTo>
                    <a:lnTo>
                      <a:pt x="90" y="158"/>
                    </a:lnTo>
                    <a:lnTo>
                      <a:pt x="90" y="158"/>
                    </a:lnTo>
                    <a:lnTo>
                      <a:pt x="88" y="158"/>
                    </a:lnTo>
                    <a:lnTo>
                      <a:pt x="88" y="156"/>
                    </a:lnTo>
                    <a:lnTo>
                      <a:pt x="88" y="156"/>
                    </a:lnTo>
                    <a:lnTo>
                      <a:pt x="88" y="156"/>
                    </a:lnTo>
                    <a:lnTo>
                      <a:pt x="88" y="156"/>
                    </a:lnTo>
                    <a:lnTo>
                      <a:pt x="85" y="156"/>
                    </a:lnTo>
                    <a:lnTo>
                      <a:pt x="85" y="154"/>
                    </a:lnTo>
                    <a:lnTo>
                      <a:pt x="85" y="154"/>
                    </a:lnTo>
                    <a:lnTo>
                      <a:pt x="85" y="154"/>
                    </a:lnTo>
                    <a:lnTo>
                      <a:pt x="83" y="154"/>
                    </a:lnTo>
                    <a:lnTo>
                      <a:pt x="83" y="151"/>
                    </a:lnTo>
                    <a:lnTo>
                      <a:pt x="83" y="151"/>
                    </a:lnTo>
                    <a:lnTo>
                      <a:pt x="83" y="151"/>
                    </a:lnTo>
                    <a:lnTo>
                      <a:pt x="83" y="151"/>
                    </a:lnTo>
                    <a:lnTo>
                      <a:pt x="83" y="151"/>
                    </a:lnTo>
                    <a:lnTo>
                      <a:pt x="81" y="151"/>
                    </a:lnTo>
                    <a:lnTo>
                      <a:pt x="81" y="149"/>
                    </a:lnTo>
                    <a:lnTo>
                      <a:pt x="81" y="149"/>
                    </a:lnTo>
                    <a:lnTo>
                      <a:pt x="81" y="149"/>
                    </a:lnTo>
                    <a:lnTo>
                      <a:pt x="81" y="149"/>
                    </a:lnTo>
                    <a:lnTo>
                      <a:pt x="81" y="147"/>
                    </a:lnTo>
                    <a:lnTo>
                      <a:pt x="78" y="147"/>
                    </a:lnTo>
                    <a:lnTo>
                      <a:pt x="78" y="147"/>
                    </a:lnTo>
                    <a:lnTo>
                      <a:pt x="78" y="147"/>
                    </a:lnTo>
                    <a:lnTo>
                      <a:pt x="78" y="144"/>
                    </a:lnTo>
                    <a:lnTo>
                      <a:pt x="76" y="144"/>
                    </a:lnTo>
                    <a:lnTo>
                      <a:pt x="76" y="144"/>
                    </a:lnTo>
                    <a:lnTo>
                      <a:pt x="76" y="144"/>
                    </a:lnTo>
                    <a:lnTo>
                      <a:pt x="76" y="142"/>
                    </a:lnTo>
                    <a:lnTo>
                      <a:pt x="76" y="142"/>
                    </a:lnTo>
                    <a:lnTo>
                      <a:pt x="76" y="142"/>
                    </a:lnTo>
                    <a:lnTo>
                      <a:pt x="73" y="142"/>
                    </a:lnTo>
                    <a:lnTo>
                      <a:pt x="73" y="142"/>
                    </a:lnTo>
                    <a:lnTo>
                      <a:pt x="73" y="140"/>
                    </a:lnTo>
                    <a:lnTo>
                      <a:pt x="73" y="140"/>
                    </a:lnTo>
                    <a:lnTo>
                      <a:pt x="73" y="140"/>
                    </a:lnTo>
                    <a:lnTo>
                      <a:pt x="73" y="137"/>
                    </a:lnTo>
                    <a:lnTo>
                      <a:pt x="73" y="137"/>
                    </a:lnTo>
                    <a:lnTo>
                      <a:pt x="73" y="137"/>
                    </a:lnTo>
                    <a:lnTo>
                      <a:pt x="73" y="135"/>
                    </a:lnTo>
                    <a:lnTo>
                      <a:pt x="73" y="135"/>
                    </a:lnTo>
                    <a:lnTo>
                      <a:pt x="71" y="135"/>
                    </a:lnTo>
                    <a:lnTo>
                      <a:pt x="71" y="132"/>
                    </a:lnTo>
                    <a:lnTo>
                      <a:pt x="71" y="132"/>
                    </a:lnTo>
                    <a:lnTo>
                      <a:pt x="71" y="132"/>
                    </a:lnTo>
                    <a:lnTo>
                      <a:pt x="71" y="132"/>
                    </a:lnTo>
                    <a:lnTo>
                      <a:pt x="69" y="132"/>
                    </a:lnTo>
                    <a:lnTo>
                      <a:pt x="69" y="132"/>
                    </a:lnTo>
                    <a:lnTo>
                      <a:pt x="69" y="132"/>
                    </a:lnTo>
                    <a:lnTo>
                      <a:pt x="69" y="132"/>
                    </a:lnTo>
                    <a:lnTo>
                      <a:pt x="66" y="132"/>
                    </a:lnTo>
                    <a:lnTo>
                      <a:pt x="66" y="132"/>
                    </a:lnTo>
                    <a:lnTo>
                      <a:pt x="66" y="130"/>
                    </a:lnTo>
                    <a:lnTo>
                      <a:pt x="66" y="130"/>
                    </a:lnTo>
                    <a:lnTo>
                      <a:pt x="66" y="130"/>
                    </a:lnTo>
                    <a:lnTo>
                      <a:pt x="66" y="130"/>
                    </a:lnTo>
                    <a:lnTo>
                      <a:pt x="64" y="130"/>
                    </a:lnTo>
                    <a:lnTo>
                      <a:pt x="64" y="128"/>
                    </a:lnTo>
                    <a:lnTo>
                      <a:pt x="64" y="128"/>
                    </a:lnTo>
                    <a:lnTo>
                      <a:pt x="64" y="128"/>
                    </a:lnTo>
                    <a:lnTo>
                      <a:pt x="64" y="125"/>
                    </a:lnTo>
                    <a:lnTo>
                      <a:pt x="62" y="125"/>
                    </a:lnTo>
                    <a:lnTo>
                      <a:pt x="62" y="125"/>
                    </a:lnTo>
                    <a:lnTo>
                      <a:pt x="62" y="123"/>
                    </a:lnTo>
                    <a:lnTo>
                      <a:pt x="62" y="123"/>
                    </a:lnTo>
                    <a:lnTo>
                      <a:pt x="62" y="123"/>
                    </a:lnTo>
                    <a:lnTo>
                      <a:pt x="64" y="123"/>
                    </a:lnTo>
                    <a:lnTo>
                      <a:pt x="64" y="121"/>
                    </a:lnTo>
                    <a:lnTo>
                      <a:pt x="64" y="121"/>
                    </a:lnTo>
                    <a:lnTo>
                      <a:pt x="64" y="121"/>
                    </a:lnTo>
                    <a:lnTo>
                      <a:pt x="64" y="121"/>
                    </a:lnTo>
                    <a:lnTo>
                      <a:pt x="64" y="118"/>
                    </a:lnTo>
                    <a:lnTo>
                      <a:pt x="62" y="118"/>
                    </a:lnTo>
                    <a:lnTo>
                      <a:pt x="62" y="118"/>
                    </a:lnTo>
                    <a:lnTo>
                      <a:pt x="62" y="118"/>
                    </a:lnTo>
                    <a:lnTo>
                      <a:pt x="62" y="118"/>
                    </a:lnTo>
                    <a:lnTo>
                      <a:pt x="59" y="118"/>
                    </a:lnTo>
                    <a:lnTo>
                      <a:pt x="59" y="118"/>
                    </a:lnTo>
                    <a:lnTo>
                      <a:pt x="59" y="116"/>
                    </a:lnTo>
                    <a:lnTo>
                      <a:pt x="57" y="116"/>
                    </a:lnTo>
                    <a:lnTo>
                      <a:pt x="57" y="116"/>
                    </a:lnTo>
                    <a:lnTo>
                      <a:pt x="57" y="116"/>
                    </a:lnTo>
                    <a:lnTo>
                      <a:pt x="55" y="116"/>
                    </a:lnTo>
                    <a:lnTo>
                      <a:pt x="55" y="116"/>
                    </a:lnTo>
                    <a:lnTo>
                      <a:pt x="55" y="116"/>
                    </a:lnTo>
                    <a:lnTo>
                      <a:pt x="55" y="116"/>
                    </a:lnTo>
                    <a:lnTo>
                      <a:pt x="52" y="116"/>
                    </a:lnTo>
                    <a:lnTo>
                      <a:pt x="52" y="113"/>
                    </a:lnTo>
                    <a:lnTo>
                      <a:pt x="52" y="113"/>
                    </a:lnTo>
                    <a:lnTo>
                      <a:pt x="52" y="113"/>
                    </a:lnTo>
                    <a:lnTo>
                      <a:pt x="50" y="113"/>
                    </a:lnTo>
                    <a:lnTo>
                      <a:pt x="50" y="113"/>
                    </a:lnTo>
                    <a:lnTo>
                      <a:pt x="50" y="113"/>
                    </a:lnTo>
                    <a:lnTo>
                      <a:pt x="50" y="111"/>
                    </a:lnTo>
                    <a:lnTo>
                      <a:pt x="50" y="111"/>
                    </a:lnTo>
                    <a:lnTo>
                      <a:pt x="47" y="111"/>
                    </a:lnTo>
                    <a:lnTo>
                      <a:pt x="47" y="111"/>
                    </a:lnTo>
                    <a:lnTo>
                      <a:pt x="47" y="111"/>
                    </a:lnTo>
                    <a:lnTo>
                      <a:pt x="47" y="111"/>
                    </a:lnTo>
                    <a:lnTo>
                      <a:pt x="47" y="109"/>
                    </a:lnTo>
                    <a:lnTo>
                      <a:pt x="45" y="109"/>
                    </a:lnTo>
                    <a:lnTo>
                      <a:pt x="45" y="109"/>
                    </a:lnTo>
                    <a:lnTo>
                      <a:pt x="45" y="109"/>
                    </a:lnTo>
                    <a:lnTo>
                      <a:pt x="43" y="109"/>
                    </a:lnTo>
                    <a:lnTo>
                      <a:pt x="43" y="109"/>
                    </a:lnTo>
                    <a:lnTo>
                      <a:pt x="43" y="106"/>
                    </a:lnTo>
                    <a:lnTo>
                      <a:pt x="43" y="106"/>
                    </a:lnTo>
                    <a:lnTo>
                      <a:pt x="43" y="106"/>
                    </a:lnTo>
                    <a:lnTo>
                      <a:pt x="40" y="106"/>
                    </a:lnTo>
                    <a:lnTo>
                      <a:pt x="40" y="106"/>
                    </a:lnTo>
                    <a:lnTo>
                      <a:pt x="40" y="104"/>
                    </a:lnTo>
                    <a:lnTo>
                      <a:pt x="40" y="104"/>
                    </a:lnTo>
                    <a:lnTo>
                      <a:pt x="38" y="104"/>
                    </a:lnTo>
                    <a:lnTo>
                      <a:pt x="38" y="104"/>
                    </a:lnTo>
                    <a:lnTo>
                      <a:pt x="38" y="104"/>
                    </a:lnTo>
                    <a:lnTo>
                      <a:pt x="36" y="104"/>
                    </a:lnTo>
                    <a:lnTo>
                      <a:pt x="36" y="104"/>
                    </a:lnTo>
                    <a:lnTo>
                      <a:pt x="38" y="104"/>
                    </a:lnTo>
                    <a:lnTo>
                      <a:pt x="38" y="102"/>
                    </a:lnTo>
                    <a:lnTo>
                      <a:pt x="38" y="102"/>
                    </a:lnTo>
                    <a:lnTo>
                      <a:pt x="38" y="102"/>
                    </a:lnTo>
                    <a:lnTo>
                      <a:pt x="40" y="102"/>
                    </a:lnTo>
                    <a:lnTo>
                      <a:pt x="40" y="102"/>
                    </a:lnTo>
                    <a:lnTo>
                      <a:pt x="40" y="99"/>
                    </a:lnTo>
                    <a:lnTo>
                      <a:pt x="40" y="99"/>
                    </a:lnTo>
                    <a:lnTo>
                      <a:pt x="40" y="99"/>
                    </a:lnTo>
                    <a:lnTo>
                      <a:pt x="40" y="97"/>
                    </a:lnTo>
                    <a:lnTo>
                      <a:pt x="40" y="97"/>
                    </a:lnTo>
                    <a:lnTo>
                      <a:pt x="40" y="97"/>
                    </a:lnTo>
                    <a:lnTo>
                      <a:pt x="40" y="97"/>
                    </a:lnTo>
                    <a:lnTo>
                      <a:pt x="40" y="94"/>
                    </a:lnTo>
                    <a:lnTo>
                      <a:pt x="40" y="94"/>
                    </a:lnTo>
                    <a:lnTo>
                      <a:pt x="40" y="94"/>
                    </a:lnTo>
                    <a:lnTo>
                      <a:pt x="40" y="94"/>
                    </a:lnTo>
                    <a:lnTo>
                      <a:pt x="40" y="94"/>
                    </a:lnTo>
                    <a:lnTo>
                      <a:pt x="40" y="94"/>
                    </a:lnTo>
                    <a:lnTo>
                      <a:pt x="43" y="94"/>
                    </a:lnTo>
                    <a:lnTo>
                      <a:pt x="43" y="94"/>
                    </a:lnTo>
                    <a:lnTo>
                      <a:pt x="43" y="94"/>
                    </a:lnTo>
                    <a:lnTo>
                      <a:pt x="43" y="94"/>
                    </a:lnTo>
                    <a:lnTo>
                      <a:pt x="45" y="94"/>
                    </a:lnTo>
                    <a:lnTo>
                      <a:pt x="45" y="94"/>
                    </a:lnTo>
                    <a:lnTo>
                      <a:pt x="47" y="94"/>
                    </a:lnTo>
                    <a:lnTo>
                      <a:pt x="47" y="94"/>
                    </a:lnTo>
                    <a:lnTo>
                      <a:pt x="47" y="94"/>
                    </a:lnTo>
                    <a:lnTo>
                      <a:pt x="47" y="94"/>
                    </a:lnTo>
                    <a:lnTo>
                      <a:pt x="50" y="94"/>
                    </a:lnTo>
                    <a:lnTo>
                      <a:pt x="50" y="94"/>
                    </a:lnTo>
                    <a:lnTo>
                      <a:pt x="50" y="94"/>
                    </a:lnTo>
                    <a:lnTo>
                      <a:pt x="50" y="94"/>
                    </a:lnTo>
                    <a:lnTo>
                      <a:pt x="52" y="94"/>
                    </a:lnTo>
                    <a:lnTo>
                      <a:pt x="52" y="94"/>
                    </a:lnTo>
                    <a:lnTo>
                      <a:pt x="52" y="94"/>
                    </a:lnTo>
                    <a:lnTo>
                      <a:pt x="52" y="94"/>
                    </a:lnTo>
                    <a:lnTo>
                      <a:pt x="55" y="94"/>
                    </a:lnTo>
                    <a:lnTo>
                      <a:pt x="55" y="92"/>
                    </a:lnTo>
                    <a:lnTo>
                      <a:pt x="55" y="92"/>
                    </a:lnTo>
                    <a:lnTo>
                      <a:pt x="55" y="92"/>
                    </a:lnTo>
                    <a:lnTo>
                      <a:pt x="55" y="92"/>
                    </a:lnTo>
                    <a:lnTo>
                      <a:pt x="57" y="92"/>
                    </a:lnTo>
                    <a:lnTo>
                      <a:pt x="57" y="90"/>
                    </a:lnTo>
                    <a:lnTo>
                      <a:pt x="57" y="90"/>
                    </a:lnTo>
                    <a:lnTo>
                      <a:pt x="55" y="90"/>
                    </a:lnTo>
                    <a:lnTo>
                      <a:pt x="55" y="87"/>
                    </a:lnTo>
                    <a:lnTo>
                      <a:pt x="57" y="87"/>
                    </a:lnTo>
                    <a:lnTo>
                      <a:pt x="57" y="87"/>
                    </a:lnTo>
                    <a:lnTo>
                      <a:pt x="57" y="87"/>
                    </a:lnTo>
                    <a:lnTo>
                      <a:pt x="57" y="85"/>
                    </a:lnTo>
                    <a:lnTo>
                      <a:pt x="57" y="85"/>
                    </a:lnTo>
                    <a:lnTo>
                      <a:pt x="59" y="85"/>
                    </a:lnTo>
                    <a:lnTo>
                      <a:pt x="59" y="85"/>
                    </a:lnTo>
                    <a:lnTo>
                      <a:pt x="59" y="83"/>
                    </a:lnTo>
                    <a:lnTo>
                      <a:pt x="59" y="83"/>
                    </a:lnTo>
                    <a:lnTo>
                      <a:pt x="57" y="83"/>
                    </a:lnTo>
                    <a:lnTo>
                      <a:pt x="57" y="83"/>
                    </a:lnTo>
                    <a:lnTo>
                      <a:pt x="57" y="80"/>
                    </a:lnTo>
                    <a:lnTo>
                      <a:pt x="57" y="80"/>
                    </a:lnTo>
                    <a:lnTo>
                      <a:pt x="57" y="80"/>
                    </a:lnTo>
                    <a:lnTo>
                      <a:pt x="55" y="80"/>
                    </a:lnTo>
                    <a:lnTo>
                      <a:pt x="55" y="80"/>
                    </a:lnTo>
                    <a:lnTo>
                      <a:pt x="55" y="80"/>
                    </a:lnTo>
                    <a:lnTo>
                      <a:pt x="52" y="80"/>
                    </a:lnTo>
                    <a:lnTo>
                      <a:pt x="52" y="80"/>
                    </a:lnTo>
                    <a:lnTo>
                      <a:pt x="52" y="78"/>
                    </a:lnTo>
                    <a:lnTo>
                      <a:pt x="55" y="78"/>
                    </a:lnTo>
                    <a:lnTo>
                      <a:pt x="55" y="78"/>
                    </a:lnTo>
                    <a:lnTo>
                      <a:pt x="55" y="76"/>
                    </a:lnTo>
                    <a:lnTo>
                      <a:pt x="52" y="76"/>
                    </a:lnTo>
                    <a:lnTo>
                      <a:pt x="52" y="76"/>
                    </a:lnTo>
                    <a:lnTo>
                      <a:pt x="52" y="76"/>
                    </a:lnTo>
                    <a:lnTo>
                      <a:pt x="50" y="76"/>
                    </a:lnTo>
                    <a:lnTo>
                      <a:pt x="50" y="76"/>
                    </a:lnTo>
                    <a:lnTo>
                      <a:pt x="50" y="76"/>
                    </a:lnTo>
                    <a:lnTo>
                      <a:pt x="47" y="76"/>
                    </a:lnTo>
                    <a:lnTo>
                      <a:pt x="47" y="76"/>
                    </a:lnTo>
                    <a:lnTo>
                      <a:pt x="47" y="73"/>
                    </a:lnTo>
                    <a:lnTo>
                      <a:pt x="47" y="73"/>
                    </a:lnTo>
                    <a:lnTo>
                      <a:pt x="47" y="73"/>
                    </a:lnTo>
                    <a:lnTo>
                      <a:pt x="47" y="73"/>
                    </a:lnTo>
                    <a:lnTo>
                      <a:pt x="47" y="73"/>
                    </a:lnTo>
                    <a:lnTo>
                      <a:pt x="47" y="73"/>
                    </a:lnTo>
                    <a:lnTo>
                      <a:pt x="50" y="73"/>
                    </a:lnTo>
                    <a:lnTo>
                      <a:pt x="50" y="73"/>
                    </a:lnTo>
                    <a:lnTo>
                      <a:pt x="50" y="73"/>
                    </a:lnTo>
                    <a:lnTo>
                      <a:pt x="50" y="71"/>
                    </a:lnTo>
                    <a:lnTo>
                      <a:pt x="50" y="71"/>
                    </a:lnTo>
                    <a:lnTo>
                      <a:pt x="52" y="71"/>
                    </a:lnTo>
                    <a:lnTo>
                      <a:pt x="52" y="68"/>
                    </a:lnTo>
                    <a:lnTo>
                      <a:pt x="50" y="68"/>
                    </a:lnTo>
                    <a:lnTo>
                      <a:pt x="50" y="68"/>
                    </a:lnTo>
                    <a:lnTo>
                      <a:pt x="50" y="68"/>
                    </a:lnTo>
                    <a:lnTo>
                      <a:pt x="50" y="68"/>
                    </a:lnTo>
                    <a:lnTo>
                      <a:pt x="50" y="66"/>
                    </a:lnTo>
                    <a:lnTo>
                      <a:pt x="47" y="66"/>
                    </a:lnTo>
                    <a:lnTo>
                      <a:pt x="47" y="66"/>
                    </a:lnTo>
                    <a:lnTo>
                      <a:pt x="47" y="66"/>
                    </a:lnTo>
                    <a:lnTo>
                      <a:pt x="47" y="66"/>
                    </a:lnTo>
                    <a:lnTo>
                      <a:pt x="47" y="64"/>
                    </a:lnTo>
                    <a:lnTo>
                      <a:pt x="45" y="64"/>
                    </a:lnTo>
                    <a:lnTo>
                      <a:pt x="45" y="64"/>
                    </a:lnTo>
                    <a:lnTo>
                      <a:pt x="45" y="64"/>
                    </a:lnTo>
                    <a:lnTo>
                      <a:pt x="45" y="64"/>
                    </a:lnTo>
                    <a:lnTo>
                      <a:pt x="43" y="64"/>
                    </a:lnTo>
                    <a:lnTo>
                      <a:pt x="43" y="61"/>
                    </a:lnTo>
                    <a:lnTo>
                      <a:pt x="43" y="61"/>
                    </a:lnTo>
                    <a:lnTo>
                      <a:pt x="43" y="61"/>
                    </a:lnTo>
                    <a:lnTo>
                      <a:pt x="40" y="61"/>
                    </a:lnTo>
                    <a:lnTo>
                      <a:pt x="40" y="61"/>
                    </a:lnTo>
                    <a:lnTo>
                      <a:pt x="40" y="61"/>
                    </a:lnTo>
                    <a:lnTo>
                      <a:pt x="40" y="64"/>
                    </a:lnTo>
                    <a:lnTo>
                      <a:pt x="38" y="64"/>
                    </a:lnTo>
                    <a:lnTo>
                      <a:pt x="38" y="64"/>
                    </a:lnTo>
                    <a:lnTo>
                      <a:pt x="38" y="64"/>
                    </a:lnTo>
                    <a:lnTo>
                      <a:pt x="36" y="64"/>
                    </a:lnTo>
                    <a:lnTo>
                      <a:pt x="36" y="64"/>
                    </a:lnTo>
                    <a:lnTo>
                      <a:pt x="36" y="64"/>
                    </a:lnTo>
                    <a:lnTo>
                      <a:pt x="36" y="64"/>
                    </a:lnTo>
                    <a:lnTo>
                      <a:pt x="33" y="64"/>
                    </a:lnTo>
                    <a:lnTo>
                      <a:pt x="33" y="66"/>
                    </a:lnTo>
                    <a:lnTo>
                      <a:pt x="33" y="66"/>
                    </a:lnTo>
                    <a:lnTo>
                      <a:pt x="33" y="66"/>
                    </a:lnTo>
                    <a:lnTo>
                      <a:pt x="33" y="68"/>
                    </a:lnTo>
                    <a:lnTo>
                      <a:pt x="33" y="68"/>
                    </a:lnTo>
                    <a:lnTo>
                      <a:pt x="33" y="68"/>
                    </a:lnTo>
                    <a:lnTo>
                      <a:pt x="31" y="68"/>
                    </a:lnTo>
                    <a:lnTo>
                      <a:pt x="31" y="68"/>
                    </a:lnTo>
                    <a:lnTo>
                      <a:pt x="31" y="68"/>
                    </a:lnTo>
                    <a:lnTo>
                      <a:pt x="31" y="66"/>
                    </a:lnTo>
                    <a:lnTo>
                      <a:pt x="29" y="66"/>
                    </a:lnTo>
                    <a:lnTo>
                      <a:pt x="29" y="66"/>
                    </a:lnTo>
                    <a:lnTo>
                      <a:pt x="29" y="66"/>
                    </a:lnTo>
                    <a:lnTo>
                      <a:pt x="29" y="66"/>
                    </a:lnTo>
                    <a:lnTo>
                      <a:pt x="26" y="66"/>
                    </a:lnTo>
                    <a:lnTo>
                      <a:pt x="26" y="66"/>
                    </a:lnTo>
                    <a:lnTo>
                      <a:pt x="24" y="66"/>
                    </a:lnTo>
                    <a:lnTo>
                      <a:pt x="24" y="66"/>
                    </a:lnTo>
                    <a:lnTo>
                      <a:pt x="24" y="64"/>
                    </a:lnTo>
                    <a:lnTo>
                      <a:pt x="24" y="64"/>
                    </a:lnTo>
                    <a:lnTo>
                      <a:pt x="21" y="64"/>
                    </a:lnTo>
                    <a:lnTo>
                      <a:pt x="21" y="64"/>
                    </a:lnTo>
                    <a:lnTo>
                      <a:pt x="21" y="64"/>
                    </a:lnTo>
                    <a:lnTo>
                      <a:pt x="21" y="64"/>
                    </a:lnTo>
                    <a:lnTo>
                      <a:pt x="19" y="64"/>
                    </a:lnTo>
                    <a:lnTo>
                      <a:pt x="19" y="64"/>
                    </a:lnTo>
                    <a:lnTo>
                      <a:pt x="19" y="64"/>
                    </a:lnTo>
                    <a:lnTo>
                      <a:pt x="19" y="61"/>
                    </a:lnTo>
                    <a:lnTo>
                      <a:pt x="19" y="61"/>
                    </a:lnTo>
                    <a:lnTo>
                      <a:pt x="17" y="61"/>
                    </a:lnTo>
                    <a:lnTo>
                      <a:pt x="17" y="59"/>
                    </a:lnTo>
                    <a:lnTo>
                      <a:pt x="17" y="59"/>
                    </a:lnTo>
                    <a:lnTo>
                      <a:pt x="17" y="59"/>
                    </a:lnTo>
                    <a:lnTo>
                      <a:pt x="17" y="59"/>
                    </a:lnTo>
                    <a:lnTo>
                      <a:pt x="17" y="57"/>
                    </a:lnTo>
                    <a:lnTo>
                      <a:pt x="17" y="57"/>
                    </a:lnTo>
                    <a:lnTo>
                      <a:pt x="14" y="57"/>
                    </a:lnTo>
                    <a:lnTo>
                      <a:pt x="14" y="54"/>
                    </a:lnTo>
                    <a:lnTo>
                      <a:pt x="14" y="54"/>
                    </a:lnTo>
                    <a:lnTo>
                      <a:pt x="14" y="54"/>
                    </a:lnTo>
                    <a:lnTo>
                      <a:pt x="14" y="54"/>
                    </a:lnTo>
                    <a:lnTo>
                      <a:pt x="14" y="54"/>
                    </a:lnTo>
                    <a:lnTo>
                      <a:pt x="14" y="54"/>
                    </a:lnTo>
                    <a:lnTo>
                      <a:pt x="14" y="52"/>
                    </a:lnTo>
                    <a:lnTo>
                      <a:pt x="14" y="52"/>
                    </a:lnTo>
                    <a:lnTo>
                      <a:pt x="14" y="52"/>
                    </a:lnTo>
                    <a:lnTo>
                      <a:pt x="14" y="49"/>
                    </a:lnTo>
                    <a:lnTo>
                      <a:pt x="14" y="49"/>
                    </a:lnTo>
                    <a:lnTo>
                      <a:pt x="14" y="49"/>
                    </a:lnTo>
                    <a:lnTo>
                      <a:pt x="14" y="49"/>
                    </a:lnTo>
                    <a:lnTo>
                      <a:pt x="14" y="47"/>
                    </a:lnTo>
                    <a:lnTo>
                      <a:pt x="14" y="47"/>
                    </a:lnTo>
                    <a:lnTo>
                      <a:pt x="17" y="47"/>
                    </a:lnTo>
                    <a:lnTo>
                      <a:pt x="17" y="45"/>
                    </a:lnTo>
                    <a:lnTo>
                      <a:pt x="17" y="45"/>
                    </a:lnTo>
                    <a:lnTo>
                      <a:pt x="17" y="45"/>
                    </a:lnTo>
                    <a:lnTo>
                      <a:pt x="17" y="45"/>
                    </a:lnTo>
                    <a:lnTo>
                      <a:pt x="17" y="45"/>
                    </a:lnTo>
                    <a:lnTo>
                      <a:pt x="17" y="42"/>
                    </a:lnTo>
                    <a:lnTo>
                      <a:pt x="14" y="42"/>
                    </a:lnTo>
                    <a:lnTo>
                      <a:pt x="14" y="42"/>
                    </a:lnTo>
                    <a:lnTo>
                      <a:pt x="14" y="42"/>
                    </a:lnTo>
                    <a:lnTo>
                      <a:pt x="14" y="40"/>
                    </a:lnTo>
                    <a:lnTo>
                      <a:pt x="14" y="40"/>
                    </a:lnTo>
                    <a:lnTo>
                      <a:pt x="14" y="40"/>
                    </a:lnTo>
                    <a:lnTo>
                      <a:pt x="14" y="40"/>
                    </a:lnTo>
                    <a:lnTo>
                      <a:pt x="14" y="42"/>
                    </a:lnTo>
                    <a:lnTo>
                      <a:pt x="14" y="42"/>
                    </a:lnTo>
                    <a:lnTo>
                      <a:pt x="12" y="42"/>
                    </a:lnTo>
                    <a:lnTo>
                      <a:pt x="12" y="45"/>
                    </a:lnTo>
                    <a:lnTo>
                      <a:pt x="12" y="45"/>
                    </a:lnTo>
                    <a:lnTo>
                      <a:pt x="10" y="45"/>
                    </a:lnTo>
                    <a:lnTo>
                      <a:pt x="10" y="45"/>
                    </a:lnTo>
                    <a:lnTo>
                      <a:pt x="10" y="42"/>
                    </a:lnTo>
                    <a:lnTo>
                      <a:pt x="10" y="42"/>
                    </a:lnTo>
                    <a:lnTo>
                      <a:pt x="10" y="40"/>
                    </a:lnTo>
                    <a:lnTo>
                      <a:pt x="10" y="40"/>
                    </a:lnTo>
                    <a:lnTo>
                      <a:pt x="10" y="40"/>
                    </a:lnTo>
                    <a:lnTo>
                      <a:pt x="10" y="38"/>
                    </a:lnTo>
                    <a:lnTo>
                      <a:pt x="10" y="38"/>
                    </a:lnTo>
                    <a:lnTo>
                      <a:pt x="7" y="38"/>
                    </a:lnTo>
                    <a:lnTo>
                      <a:pt x="7" y="35"/>
                    </a:lnTo>
                    <a:lnTo>
                      <a:pt x="7" y="35"/>
                    </a:lnTo>
                    <a:lnTo>
                      <a:pt x="7" y="35"/>
                    </a:lnTo>
                    <a:lnTo>
                      <a:pt x="7" y="35"/>
                    </a:lnTo>
                    <a:lnTo>
                      <a:pt x="7" y="33"/>
                    </a:lnTo>
                    <a:lnTo>
                      <a:pt x="5" y="33"/>
                    </a:lnTo>
                    <a:lnTo>
                      <a:pt x="5" y="33"/>
                    </a:lnTo>
                    <a:lnTo>
                      <a:pt x="5" y="33"/>
                    </a:lnTo>
                    <a:lnTo>
                      <a:pt x="5" y="33"/>
                    </a:lnTo>
                    <a:lnTo>
                      <a:pt x="2" y="33"/>
                    </a:lnTo>
                    <a:lnTo>
                      <a:pt x="2" y="31"/>
                    </a:lnTo>
                    <a:lnTo>
                      <a:pt x="2" y="31"/>
                    </a:lnTo>
                    <a:lnTo>
                      <a:pt x="2" y="31"/>
                    </a:lnTo>
                    <a:lnTo>
                      <a:pt x="2" y="31"/>
                    </a:lnTo>
                    <a:lnTo>
                      <a:pt x="2" y="28"/>
                    </a:lnTo>
                    <a:lnTo>
                      <a:pt x="0" y="28"/>
                    </a:lnTo>
                    <a:lnTo>
                      <a:pt x="0" y="28"/>
                    </a:lnTo>
                    <a:lnTo>
                      <a:pt x="0" y="28"/>
                    </a:lnTo>
                    <a:lnTo>
                      <a:pt x="0" y="26"/>
                    </a:lnTo>
                    <a:lnTo>
                      <a:pt x="0" y="26"/>
                    </a:lnTo>
                    <a:lnTo>
                      <a:pt x="0" y="26"/>
                    </a:lnTo>
                    <a:lnTo>
                      <a:pt x="0" y="23"/>
                    </a:lnTo>
                    <a:lnTo>
                      <a:pt x="0" y="23"/>
                    </a:lnTo>
                    <a:lnTo>
                      <a:pt x="0" y="23"/>
                    </a:lnTo>
                    <a:lnTo>
                      <a:pt x="0" y="23"/>
                    </a:lnTo>
                    <a:lnTo>
                      <a:pt x="2" y="23"/>
                    </a:lnTo>
                    <a:lnTo>
                      <a:pt x="2" y="23"/>
                    </a:lnTo>
                    <a:lnTo>
                      <a:pt x="2" y="21"/>
                    </a:lnTo>
                    <a:lnTo>
                      <a:pt x="2" y="21"/>
                    </a:lnTo>
                    <a:lnTo>
                      <a:pt x="2" y="21"/>
                    </a:lnTo>
                    <a:lnTo>
                      <a:pt x="2" y="21"/>
                    </a:lnTo>
                    <a:lnTo>
                      <a:pt x="2" y="19"/>
                    </a:lnTo>
                    <a:lnTo>
                      <a:pt x="5" y="19"/>
                    </a:lnTo>
                    <a:lnTo>
                      <a:pt x="5" y="19"/>
                    </a:lnTo>
                    <a:lnTo>
                      <a:pt x="5" y="16"/>
                    </a:lnTo>
                    <a:lnTo>
                      <a:pt x="5" y="16"/>
                    </a:lnTo>
                    <a:lnTo>
                      <a:pt x="5" y="16"/>
                    </a:lnTo>
                    <a:lnTo>
                      <a:pt x="5" y="14"/>
                    </a:lnTo>
                    <a:lnTo>
                      <a:pt x="7" y="14"/>
                    </a:lnTo>
                    <a:lnTo>
                      <a:pt x="7" y="14"/>
                    </a:lnTo>
                    <a:lnTo>
                      <a:pt x="7" y="16"/>
                    </a:lnTo>
                    <a:lnTo>
                      <a:pt x="7" y="16"/>
                    </a:lnTo>
                    <a:lnTo>
                      <a:pt x="7" y="16"/>
                    </a:lnTo>
                    <a:lnTo>
                      <a:pt x="10" y="16"/>
                    </a:lnTo>
                    <a:lnTo>
                      <a:pt x="10" y="16"/>
                    </a:lnTo>
                    <a:lnTo>
                      <a:pt x="10" y="16"/>
                    </a:lnTo>
                    <a:lnTo>
                      <a:pt x="10" y="19"/>
                    </a:lnTo>
                    <a:lnTo>
                      <a:pt x="12" y="19"/>
                    </a:lnTo>
                    <a:lnTo>
                      <a:pt x="12" y="19"/>
                    </a:lnTo>
                    <a:lnTo>
                      <a:pt x="12" y="19"/>
                    </a:lnTo>
                    <a:lnTo>
                      <a:pt x="14" y="19"/>
                    </a:lnTo>
                    <a:lnTo>
                      <a:pt x="14" y="19"/>
                    </a:lnTo>
                    <a:lnTo>
                      <a:pt x="14" y="21"/>
                    </a:lnTo>
                    <a:lnTo>
                      <a:pt x="14" y="21"/>
                    </a:lnTo>
                    <a:lnTo>
                      <a:pt x="14" y="21"/>
                    </a:lnTo>
                    <a:lnTo>
                      <a:pt x="14" y="23"/>
                    </a:lnTo>
                    <a:lnTo>
                      <a:pt x="17" y="23"/>
                    </a:lnTo>
                    <a:lnTo>
                      <a:pt x="17" y="23"/>
                    </a:lnTo>
                    <a:lnTo>
                      <a:pt x="17" y="23"/>
                    </a:lnTo>
                    <a:lnTo>
                      <a:pt x="17" y="23"/>
                    </a:lnTo>
                    <a:lnTo>
                      <a:pt x="19" y="23"/>
                    </a:lnTo>
                    <a:lnTo>
                      <a:pt x="19" y="23"/>
                    </a:lnTo>
                    <a:lnTo>
                      <a:pt x="19" y="23"/>
                    </a:lnTo>
                    <a:lnTo>
                      <a:pt x="19" y="21"/>
                    </a:lnTo>
                    <a:lnTo>
                      <a:pt x="21" y="21"/>
                    </a:lnTo>
                    <a:lnTo>
                      <a:pt x="21" y="21"/>
                    </a:lnTo>
                    <a:lnTo>
                      <a:pt x="21" y="19"/>
                    </a:lnTo>
                    <a:lnTo>
                      <a:pt x="21" y="19"/>
                    </a:lnTo>
                    <a:lnTo>
                      <a:pt x="21" y="19"/>
                    </a:lnTo>
                    <a:lnTo>
                      <a:pt x="21" y="19"/>
                    </a:lnTo>
                    <a:lnTo>
                      <a:pt x="24" y="19"/>
                    </a:lnTo>
                    <a:lnTo>
                      <a:pt x="24" y="16"/>
                    </a:lnTo>
                    <a:lnTo>
                      <a:pt x="24" y="16"/>
                    </a:lnTo>
                    <a:lnTo>
                      <a:pt x="24" y="16"/>
                    </a:lnTo>
                    <a:lnTo>
                      <a:pt x="24" y="14"/>
                    </a:lnTo>
                    <a:lnTo>
                      <a:pt x="24" y="14"/>
                    </a:lnTo>
                    <a:lnTo>
                      <a:pt x="24" y="14"/>
                    </a:lnTo>
                    <a:lnTo>
                      <a:pt x="24" y="14"/>
                    </a:lnTo>
                    <a:lnTo>
                      <a:pt x="26" y="14"/>
                    </a:lnTo>
                    <a:lnTo>
                      <a:pt x="26" y="16"/>
                    </a:lnTo>
                    <a:lnTo>
                      <a:pt x="26" y="16"/>
                    </a:lnTo>
                    <a:lnTo>
                      <a:pt x="26" y="16"/>
                    </a:lnTo>
                    <a:lnTo>
                      <a:pt x="26" y="19"/>
                    </a:lnTo>
                    <a:lnTo>
                      <a:pt x="29" y="19"/>
                    </a:lnTo>
                    <a:lnTo>
                      <a:pt x="29" y="19"/>
                    </a:lnTo>
                    <a:lnTo>
                      <a:pt x="29" y="19"/>
                    </a:lnTo>
                    <a:lnTo>
                      <a:pt x="29" y="19"/>
                    </a:lnTo>
                    <a:lnTo>
                      <a:pt x="29" y="19"/>
                    </a:lnTo>
                    <a:lnTo>
                      <a:pt x="29" y="16"/>
                    </a:lnTo>
                    <a:lnTo>
                      <a:pt x="29" y="16"/>
                    </a:lnTo>
                    <a:lnTo>
                      <a:pt x="31" y="16"/>
                    </a:lnTo>
                    <a:lnTo>
                      <a:pt x="31" y="14"/>
                    </a:lnTo>
                    <a:lnTo>
                      <a:pt x="31" y="14"/>
                    </a:lnTo>
                    <a:lnTo>
                      <a:pt x="31" y="16"/>
                    </a:lnTo>
                    <a:lnTo>
                      <a:pt x="33" y="16"/>
                    </a:lnTo>
                    <a:lnTo>
                      <a:pt x="33" y="16"/>
                    </a:lnTo>
                    <a:lnTo>
                      <a:pt x="33" y="16"/>
                    </a:lnTo>
                    <a:lnTo>
                      <a:pt x="33" y="19"/>
                    </a:lnTo>
                    <a:lnTo>
                      <a:pt x="33" y="19"/>
                    </a:lnTo>
                    <a:lnTo>
                      <a:pt x="33" y="19"/>
                    </a:lnTo>
                    <a:lnTo>
                      <a:pt x="36" y="19"/>
                    </a:lnTo>
                    <a:lnTo>
                      <a:pt x="36" y="21"/>
                    </a:lnTo>
                    <a:lnTo>
                      <a:pt x="36" y="21"/>
                    </a:lnTo>
                    <a:lnTo>
                      <a:pt x="36" y="21"/>
                    </a:lnTo>
                    <a:lnTo>
                      <a:pt x="36" y="21"/>
                    </a:lnTo>
                    <a:lnTo>
                      <a:pt x="38" y="21"/>
                    </a:lnTo>
                    <a:lnTo>
                      <a:pt x="38" y="23"/>
                    </a:lnTo>
                    <a:lnTo>
                      <a:pt x="38" y="23"/>
                    </a:lnTo>
                    <a:lnTo>
                      <a:pt x="38" y="21"/>
                    </a:lnTo>
                    <a:lnTo>
                      <a:pt x="38" y="21"/>
                    </a:lnTo>
                    <a:lnTo>
                      <a:pt x="40" y="21"/>
                    </a:lnTo>
                    <a:lnTo>
                      <a:pt x="40" y="19"/>
                    </a:lnTo>
                    <a:lnTo>
                      <a:pt x="40" y="19"/>
                    </a:lnTo>
                    <a:lnTo>
                      <a:pt x="40" y="16"/>
                    </a:lnTo>
                    <a:lnTo>
                      <a:pt x="40" y="16"/>
                    </a:lnTo>
                    <a:lnTo>
                      <a:pt x="40" y="16"/>
                    </a:lnTo>
                    <a:lnTo>
                      <a:pt x="40" y="14"/>
                    </a:lnTo>
                    <a:lnTo>
                      <a:pt x="40" y="14"/>
                    </a:lnTo>
                    <a:lnTo>
                      <a:pt x="43" y="14"/>
                    </a:lnTo>
                    <a:lnTo>
                      <a:pt x="43" y="14"/>
                    </a:lnTo>
                    <a:lnTo>
                      <a:pt x="43" y="14"/>
                    </a:lnTo>
                    <a:lnTo>
                      <a:pt x="43" y="14"/>
                    </a:lnTo>
                    <a:lnTo>
                      <a:pt x="43" y="14"/>
                    </a:lnTo>
                    <a:lnTo>
                      <a:pt x="43" y="16"/>
                    </a:lnTo>
                    <a:lnTo>
                      <a:pt x="45" y="16"/>
                    </a:lnTo>
                    <a:lnTo>
                      <a:pt x="45" y="16"/>
                    </a:lnTo>
                    <a:lnTo>
                      <a:pt x="45" y="16"/>
                    </a:lnTo>
                    <a:lnTo>
                      <a:pt x="47" y="16"/>
                    </a:lnTo>
                    <a:lnTo>
                      <a:pt x="47" y="16"/>
                    </a:lnTo>
                    <a:lnTo>
                      <a:pt x="47" y="16"/>
                    </a:lnTo>
                    <a:lnTo>
                      <a:pt x="47" y="16"/>
                    </a:lnTo>
                    <a:lnTo>
                      <a:pt x="50" y="16"/>
                    </a:lnTo>
                    <a:lnTo>
                      <a:pt x="50" y="14"/>
                    </a:lnTo>
                    <a:lnTo>
                      <a:pt x="50" y="14"/>
                    </a:lnTo>
                    <a:lnTo>
                      <a:pt x="50" y="14"/>
                    </a:lnTo>
                    <a:lnTo>
                      <a:pt x="50" y="14"/>
                    </a:lnTo>
                    <a:lnTo>
                      <a:pt x="52" y="14"/>
                    </a:lnTo>
                    <a:lnTo>
                      <a:pt x="52" y="14"/>
                    </a:lnTo>
                    <a:lnTo>
                      <a:pt x="55" y="14"/>
                    </a:lnTo>
                    <a:lnTo>
                      <a:pt x="55" y="14"/>
                    </a:lnTo>
                    <a:lnTo>
                      <a:pt x="55" y="14"/>
                    </a:lnTo>
                    <a:lnTo>
                      <a:pt x="55" y="14"/>
                    </a:lnTo>
                    <a:lnTo>
                      <a:pt x="55" y="12"/>
                    </a:lnTo>
                    <a:lnTo>
                      <a:pt x="57" y="12"/>
                    </a:lnTo>
                    <a:lnTo>
                      <a:pt x="57" y="12"/>
                    </a:lnTo>
                    <a:lnTo>
                      <a:pt x="57" y="9"/>
                    </a:lnTo>
                    <a:lnTo>
                      <a:pt x="57" y="9"/>
                    </a:lnTo>
                    <a:lnTo>
                      <a:pt x="57" y="7"/>
                    </a:lnTo>
                    <a:lnTo>
                      <a:pt x="57" y="7"/>
                    </a:lnTo>
                    <a:lnTo>
                      <a:pt x="57" y="7"/>
                    </a:lnTo>
                    <a:lnTo>
                      <a:pt x="57" y="4"/>
                    </a:lnTo>
                    <a:lnTo>
                      <a:pt x="57" y="4"/>
                    </a:lnTo>
                    <a:lnTo>
                      <a:pt x="59" y="4"/>
                    </a:lnTo>
                    <a:lnTo>
                      <a:pt x="59" y="4"/>
                    </a:lnTo>
                    <a:lnTo>
                      <a:pt x="59" y="4"/>
                    </a:lnTo>
                    <a:lnTo>
                      <a:pt x="62" y="4"/>
                    </a:lnTo>
                    <a:lnTo>
                      <a:pt x="62" y="4"/>
                    </a:lnTo>
                    <a:lnTo>
                      <a:pt x="62" y="4"/>
                    </a:lnTo>
                    <a:lnTo>
                      <a:pt x="62" y="4"/>
                    </a:lnTo>
                    <a:lnTo>
                      <a:pt x="64" y="4"/>
                    </a:lnTo>
                    <a:lnTo>
                      <a:pt x="64" y="2"/>
                    </a:lnTo>
                    <a:lnTo>
                      <a:pt x="64" y="2"/>
                    </a:lnTo>
                    <a:lnTo>
                      <a:pt x="66" y="2"/>
                    </a:lnTo>
                    <a:lnTo>
                      <a:pt x="66" y="2"/>
                    </a:lnTo>
                    <a:lnTo>
                      <a:pt x="66" y="2"/>
                    </a:lnTo>
                    <a:lnTo>
                      <a:pt x="66" y="0"/>
                    </a:lnTo>
                    <a:lnTo>
                      <a:pt x="66" y="0"/>
                    </a:lnTo>
                    <a:lnTo>
                      <a:pt x="69" y="0"/>
                    </a:lnTo>
                    <a:lnTo>
                      <a:pt x="69" y="2"/>
                    </a:lnTo>
                    <a:lnTo>
                      <a:pt x="69" y="2"/>
                    </a:lnTo>
                    <a:lnTo>
                      <a:pt x="69" y="2"/>
                    </a:lnTo>
                    <a:lnTo>
                      <a:pt x="69" y="2"/>
                    </a:lnTo>
                    <a:lnTo>
                      <a:pt x="69" y="4"/>
                    </a:lnTo>
                    <a:lnTo>
                      <a:pt x="71" y="4"/>
                    </a:lnTo>
                    <a:lnTo>
                      <a:pt x="71" y="4"/>
                    </a:lnTo>
                    <a:lnTo>
                      <a:pt x="71" y="4"/>
                    </a:lnTo>
                    <a:lnTo>
                      <a:pt x="71" y="4"/>
                    </a:lnTo>
                    <a:lnTo>
                      <a:pt x="73" y="4"/>
                    </a:lnTo>
                    <a:lnTo>
                      <a:pt x="73" y="7"/>
                    </a:lnTo>
                    <a:lnTo>
                      <a:pt x="73" y="7"/>
                    </a:lnTo>
                    <a:lnTo>
                      <a:pt x="73" y="7"/>
                    </a:lnTo>
                    <a:lnTo>
                      <a:pt x="73" y="7"/>
                    </a:lnTo>
                    <a:lnTo>
                      <a:pt x="76" y="7"/>
                    </a:lnTo>
                    <a:lnTo>
                      <a:pt x="76" y="9"/>
                    </a:lnTo>
                    <a:lnTo>
                      <a:pt x="76" y="9"/>
                    </a:lnTo>
                    <a:lnTo>
                      <a:pt x="76" y="9"/>
                    </a:lnTo>
                    <a:lnTo>
                      <a:pt x="76" y="9"/>
                    </a:lnTo>
                    <a:lnTo>
                      <a:pt x="78" y="9"/>
                    </a:lnTo>
                    <a:lnTo>
                      <a:pt x="78" y="12"/>
                    </a:lnTo>
                    <a:lnTo>
                      <a:pt x="78" y="12"/>
                    </a:lnTo>
                    <a:lnTo>
                      <a:pt x="78" y="12"/>
                    </a:lnTo>
                    <a:lnTo>
                      <a:pt x="81" y="12"/>
                    </a:lnTo>
                    <a:lnTo>
                      <a:pt x="81" y="12"/>
                    </a:lnTo>
                    <a:lnTo>
                      <a:pt x="81" y="12"/>
                    </a:lnTo>
                    <a:lnTo>
                      <a:pt x="81" y="12"/>
                    </a:lnTo>
                    <a:lnTo>
                      <a:pt x="81" y="9"/>
                    </a:lnTo>
                    <a:lnTo>
                      <a:pt x="83" y="9"/>
                    </a:lnTo>
                    <a:lnTo>
                      <a:pt x="83" y="9"/>
                    </a:lnTo>
                    <a:lnTo>
                      <a:pt x="83" y="9"/>
                    </a:lnTo>
                    <a:lnTo>
                      <a:pt x="85" y="9"/>
                    </a:lnTo>
                    <a:lnTo>
                      <a:pt x="85" y="9"/>
                    </a:lnTo>
                    <a:lnTo>
                      <a:pt x="85" y="12"/>
                    </a:lnTo>
                    <a:lnTo>
                      <a:pt x="88" y="12"/>
                    </a:lnTo>
                    <a:lnTo>
                      <a:pt x="88" y="12"/>
                    </a:lnTo>
                    <a:lnTo>
                      <a:pt x="88" y="14"/>
                    </a:lnTo>
                    <a:lnTo>
                      <a:pt x="88" y="14"/>
                    </a:lnTo>
                    <a:lnTo>
                      <a:pt x="88" y="14"/>
                    </a:lnTo>
                    <a:lnTo>
                      <a:pt x="90" y="14"/>
                    </a:lnTo>
                    <a:lnTo>
                      <a:pt x="90" y="14"/>
                    </a:lnTo>
                    <a:lnTo>
                      <a:pt x="90" y="14"/>
                    </a:lnTo>
                    <a:lnTo>
                      <a:pt x="90" y="12"/>
                    </a:lnTo>
                    <a:lnTo>
                      <a:pt x="92" y="12"/>
                    </a:lnTo>
                    <a:lnTo>
                      <a:pt x="92" y="12"/>
                    </a:lnTo>
                    <a:lnTo>
                      <a:pt x="92" y="12"/>
                    </a:lnTo>
                    <a:lnTo>
                      <a:pt x="92" y="12"/>
                    </a:lnTo>
                    <a:lnTo>
                      <a:pt x="95" y="12"/>
                    </a:lnTo>
                    <a:lnTo>
                      <a:pt x="95" y="12"/>
                    </a:lnTo>
                    <a:lnTo>
                      <a:pt x="95" y="14"/>
                    </a:lnTo>
                    <a:lnTo>
                      <a:pt x="95" y="14"/>
                    </a:lnTo>
                    <a:lnTo>
                      <a:pt x="97" y="14"/>
                    </a:lnTo>
                    <a:lnTo>
                      <a:pt x="97" y="14"/>
                    </a:lnTo>
                    <a:lnTo>
                      <a:pt x="97" y="14"/>
                    </a:lnTo>
                    <a:lnTo>
                      <a:pt x="100" y="14"/>
                    </a:lnTo>
                    <a:lnTo>
                      <a:pt x="100" y="14"/>
                    </a:lnTo>
                    <a:lnTo>
                      <a:pt x="100" y="16"/>
                    </a:lnTo>
                    <a:lnTo>
                      <a:pt x="100" y="16"/>
                    </a:lnTo>
                    <a:lnTo>
                      <a:pt x="97" y="16"/>
                    </a:lnTo>
                    <a:lnTo>
                      <a:pt x="97" y="19"/>
                    </a:lnTo>
                    <a:lnTo>
                      <a:pt x="97" y="19"/>
                    </a:lnTo>
                    <a:lnTo>
                      <a:pt x="97" y="19"/>
                    </a:lnTo>
                    <a:lnTo>
                      <a:pt x="97" y="21"/>
                    </a:lnTo>
                    <a:lnTo>
                      <a:pt x="95" y="21"/>
                    </a:lnTo>
                    <a:lnTo>
                      <a:pt x="95" y="21"/>
                    </a:lnTo>
                    <a:lnTo>
                      <a:pt x="95" y="21"/>
                    </a:lnTo>
                    <a:lnTo>
                      <a:pt x="95" y="21"/>
                    </a:lnTo>
                    <a:lnTo>
                      <a:pt x="95" y="23"/>
                    </a:lnTo>
                    <a:lnTo>
                      <a:pt x="95" y="23"/>
                    </a:lnTo>
                    <a:lnTo>
                      <a:pt x="95" y="23"/>
                    </a:lnTo>
                    <a:lnTo>
                      <a:pt x="95" y="26"/>
                    </a:lnTo>
                    <a:lnTo>
                      <a:pt x="95" y="26"/>
                    </a:lnTo>
                    <a:lnTo>
                      <a:pt x="95" y="26"/>
                    </a:lnTo>
                    <a:lnTo>
                      <a:pt x="95" y="26"/>
                    </a:lnTo>
                    <a:lnTo>
                      <a:pt x="95" y="28"/>
                    </a:lnTo>
                    <a:lnTo>
                      <a:pt x="97" y="28"/>
                    </a:lnTo>
                    <a:lnTo>
                      <a:pt x="97" y="28"/>
                    </a:lnTo>
                    <a:lnTo>
                      <a:pt x="95" y="28"/>
                    </a:lnTo>
                    <a:lnTo>
                      <a:pt x="95" y="31"/>
                    </a:lnTo>
                    <a:lnTo>
                      <a:pt x="95" y="31"/>
                    </a:lnTo>
                    <a:lnTo>
                      <a:pt x="97" y="31"/>
                    </a:lnTo>
                    <a:lnTo>
                      <a:pt x="97" y="33"/>
                    </a:lnTo>
                    <a:lnTo>
                      <a:pt x="97" y="33"/>
                    </a:lnTo>
                    <a:lnTo>
                      <a:pt x="97" y="33"/>
                    </a:lnTo>
                    <a:lnTo>
                      <a:pt x="97" y="35"/>
                    </a:lnTo>
                    <a:lnTo>
                      <a:pt x="97" y="35"/>
                    </a:lnTo>
                    <a:lnTo>
                      <a:pt x="100" y="35"/>
                    </a:lnTo>
                    <a:lnTo>
                      <a:pt x="100" y="35"/>
                    </a:lnTo>
                    <a:lnTo>
                      <a:pt x="100" y="35"/>
                    </a:lnTo>
                    <a:lnTo>
                      <a:pt x="102" y="35"/>
                    </a:lnTo>
                    <a:lnTo>
                      <a:pt x="102" y="35"/>
                    </a:lnTo>
                    <a:lnTo>
                      <a:pt x="102" y="35"/>
                    </a:lnTo>
                    <a:lnTo>
                      <a:pt x="102" y="38"/>
                    </a:lnTo>
                    <a:lnTo>
                      <a:pt x="102" y="38"/>
                    </a:lnTo>
                    <a:lnTo>
                      <a:pt x="102" y="35"/>
                    </a:lnTo>
                    <a:lnTo>
                      <a:pt x="104" y="35"/>
                    </a:lnTo>
                    <a:lnTo>
                      <a:pt x="104" y="38"/>
                    </a:lnTo>
                    <a:lnTo>
                      <a:pt x="104" y="38"/>
                    </a:lnTo>
                    <a:lnTo>
                      <a:pt x="104" y="40"/>
                    </a:lnTo>
                    <a:lnTo>
                      <a:pt x="104" y="40"/>
                    </a:lnTo>
                    <a:lnTo>
                      <a:pt x="104" y="40"/>
                    </a:lnTo>
                    <a:lnTo>
                      <a:pt x="107" y="40"/>
                    </a:lnTo>
                    <a:lnTo>
                      <a:pt x="107" y="42"/>
                    </a:lnTo>
                    <a:lnTo>
                      <a:pt x="107" y="42"/>
                    </a:lnTo>
                    <a:lnTo>
                      <a:pt x="107" y="42"/>
                    </a:lnTo>
                    <a:lnTo>
                      <a:pt x="107" y="42"/>
                    </a:lnTo>
                    <a:lnTo>
                      <a:pt x="109" y="42"/>
                    </a:lnTo>
                    <a:lnTo>
                      <a:pt x="109" y="42"/>
                    </a:lnTo>
                    <a:lnTo>
                      <a:pt x="109" y="42"/>
                    </a:lnTo>
                    <a:lnTo>
                      <a:pt x="109" y="42"/>
                    </a:lnTo>
                    <a:lnTo>
                      <a:pt x="109" y="42"/>
                    </a:lnTo>
                    <a:lnTo>
                      <a:pt x="109" y="45"/>
                    </a:lnTo>
                    <a:lnTo>
                      <a:pt x="111" y="45"/>
                    </a:lnTo>
                    <a:lnTo>
                      <a:pt x="111" y="45"/>
                    </a:lnTo>
                    <a:lnTo>
                      <a:pt x="111" y="45"/>
                    </a:lnTo>
                    <a:lnTo>
                      <a:pt x="111" y="45"/>
                    </a:lnTo>
                    <a:lnTo>
                      <a:pt x="114" y="45"/>
                    </a:lnTo>
                    <a:lnTo>
                      <a:pt x="114" y="45"/>
                    </a:lnTo>
                    <a:lnTo>
                      <a:pt x="114" y="45"/>
                    </a:lnTo>
                    <a:lnTo>
                      <a:pt x="114" y="45"/>
                    </a:lnTo>
                    <a:lnTo>
                      <a:pt x="116" y="45"/>
                    </a:lnTo>
                    <a:lnTo>
                      <a:pt x="116" y="45"/>
                    </a:lnTo>
                    <a:lnTo>
                      <a:pt x="116" y="45"/>
                    </a:lnTo>
                    <a:lnTo>
                      <a:pt x="118" y="45"/>
                    </a:lnTo>
                    <a:lnTo>
                      <a:pt x="118" y="45"/>
                    </a:lnTo>
                    <a:lnTo>
                      <a:pt x="118" y="45"/>
                    </a:lnTo>
                    <a:lnTo>
                      <a:pt x="121" y="45"/>
                    </a:lnTo>
                    <a:lnTo>
                      <a:pt x="121" y="45"/>
                    </a:lnTo>
                    <a:lnTo>
                      <a:pt x="121" y="45"/>
                    </a:lnTo>
                    <a:lnTo>
                      <a:pt x="121" y="45"/>
                    </a:lnTo>
                    <a:lnTo>
                      <a:pt x="123" y="45"/>
                    </a:lnTo>
                    <a:lnTo>
                      <a:pt x="123" y="45"/>
                    </a:lnTo>
                    <a:lnTo>
                      <a:pt x="123" y="45"/>
                    </a:lnTo>
                    <a:lnTo>
                      <a:pt x="123" y="47"/>
                    </a:lnTo>
                    <a:lnTo>
                      <a:pt x="123" y="47"/>
                    </a:lnTo>
                    <a:lnTo>
                      <a:pt x="126" y="47"/>
                    </a:lnTo>
                    <a:lnTo>
                      <a:pt x="126" y="47"/>
                    </a:lnTo>
                    <a:lnTo>
                      <a:pt x="126" y="47"/>
                    </a:lnTo>
                    <a:lnTo>
                      <a:pt x="126" y="49"/>
                    </a:lnTo>
                    <a:lnTo>
                      <a:pt x="126" y="49"/>
                    </a:lnTo>
                    <a:lnTo>
                      <a:pt x="123" y="49"/>
                    </a:lnTo>
                    <a:lnTo>
                      <a:pt x="123" y="49"/>
                    </a:lnTo>
                    <a:lnTo>
                      <a:pt x="126" y="49"/>
                    </a:lnTo>
                    <a:lnTo>
                      <a:pt x="126" y="52"/>
                    </a:lnTo>
                    <a:lnTo>
                      <a:pt x="123" y="52"/>
                    </a:lnTo>
                    <a:lnTo>
                      <a:pt x="123" y="52"/>
                    </a:lnTo>
                    <a:lnTo>
                      <a:pt x="123" y="52"/>
                    </a:lnTo>
                    <a:lnTo>
                      <a:pt x="123" y="52"/>
                    </a:lnTo>
                    <a:lnTo>
                      <a:pt x="121" y="52"/>
                    </a:lnTo>
                    <a:lnTo>
                      <a:pt x="121" y="52"/>
                    </a:lnTo>
                    <a:lnTo>
                      <a:pt x="121" y="54"/>
                    </a:lnTo>
                    <a:lnTo>
                      <a:pt x="121" y="54"/>
                    </a:lnTo>
                    <a:lnTo>
                      <a:pt x="121" y="54"/>
                    </a:lnTo>
                    <a:lnTo>
                      <a:pt x="118" y="54"/>
                    </a:lnTo>
                    <a:lnTo>
                      <a:pt x="118" y="54"/>
                    </a:lnTo>
                    <a:lnTo>
                      <a:pt x="118" y="54"/>
                    </a:lnTo>
                    <a:lnTo>
                      <a:pt x="118" y="54"/>
                    </a:lnTo>
                    <a:lnTo>
                      <a:pt x="116" y="54"/>
                    </a:lnTo>
                    <a:lnTo>
                      <a:pt x="116" y="54"/>
                    </a:lnTo>
                    <a:lnTo>
                      <a:pt x="116" y="54"/>
                    </a:lnTo>
                    <a:lnTo>
                      <a:pt x="116" y="57"/>
                    </a:lnTo>
                    <a:lnTo>
                      <a:pt x="116" y="57"/>
                    </a:lnTo>
                    <a:lnTo>
                      <a:pt x="116" y="57"/>
                    </a:lnTo>
                    <a:lnTo>
                      <a:pt x="116" y="57"/>
                    </a:lnTo>
                    <a:lnTo>
                      <a:pt x="116" y="57"/>
                    </a:lnTo>
                    <a:lnTo>
                      <a:pt x="116" y="59"/>
                    </a:lnTo>
                    <a:lnTo>
                      <a:pt x="116" y="59"/>
                    </a:lnTo>
                    <a:lnTo>
                      <a:pt x="116" y="59"/>
                    </a:lnTo>
                    <a:lnTo>
                      <a:pt x="116" y="61"/>
                    </a:lnTo>
                    <a:lnTo>
                      <a:pt x="116" y="61"/>
                    </a:lnTo>
                    <a:lnTo>
                      <a:pt x="116" y="61"/>
                    </a:lnTo>
                    <a:lnTo>
                      <a:pt x="116" y="64"/>
                    </a:lnTo>
                    <a:lnTo>
                      <a:pt x="114" y="64"/>
                    </a:lnTo>
                    <a:lnTo>
                      <a:pt x="114" y="64"/>
                    </a:lnTo>
                    <a:lnTo>
                      <a:pt x="114" y="64"/>
                    </a:lnTo>
                    <a:lnTo>
                      <a:pt x="114" y="64"/>
                    </a:lnTo>
                    <a:lnTo>
                      <a:pt x="114" y="66"/>
                    </a:lnTo>
                    <a:lnTo>
                      <a:pt x="114" y="66"/>
                    </a:lnTo>
                    <a:lnTo>
                      <a:pt x="114" y="68"/>
                    </a:lnTo>
                    <a:lnTo>
                      <a:pt x="114" y="68"/>
                    </a:lnTo>
                    <a:lnTo>
                      <a:pt x="111" y="68"/>
                    </a:lnTo>
                    <a:lnTo>
                      <a:pt x="111" y="68"/>
                    </a:lnTo>
                    <a:lnTo>
                      <a:pt x="109" y="68"/>
                    </a:lnTo>
                    <a:lnTo>
                      <a:pt x="109" y="66"/>
                    </a:lnTo>
                    <a:lnTo>
                      <a:pt x="109" y="66"/>
                    </a:lnTo>
                    <a:lnTo>
                      <a:pt x="109" y="66"/>
                    </a:lnTo>
                    <a:lnTo>
                      <a:pt x="109" y="66"/>
                    </a:lnTo>
                    <a:lnTo>
                      <a:pt x="107" y="66"/>
                    </a:lnTo>
                    <a:lnTo>
                      <a:pt x="107" y="66"/>
                    </a:lnTo>
                    <a:lnTo>
                      <a:pt x="107" y="68"/>
                    </a:lnTo>
                    <a:lnTo>
                      <a:pt x="107" y="68"/>
                    </a:lnTo>
                    <a:lnTo>
                      <a:pt x="107" y="68"/>
                    </a:lnTo>
                    <a:lnTo>
                      <a:pt x="104" y="68"/>
                    </a:lnTo>
                    <a:lnTo>
                      <a:pt x="104" y="68"/>
                    </a:lnTo>
                    <a:lnTo>
                      <a:pt x="104" y="68"/>
                    </a:lnTo>
                    <a:lnTo>
                      <a:pt x="102" y="68"/>
                    </a:lnTo>
                    <a:lnTo>
                      <a:pt x="102" y="68"/>
                    </a:lnTo>
                    <a:lnTo>
                      <a:pt x="102" y="68"/>
                    </a:lnTo>
                    <a:lnTo>
                      <a:pt x="102" y="66"/>
                    </a:lnTo>
                    <a:lnTo>
                      <a:pt x="102" y="66"/>
                    </a:lnTo>
                    <a:lnTo>
                      <a:pt x="100" y="66"/>
                    </a:lnTo>
                    <a:lnTo>
                      <a:pt x="100" y="66"/>
                    </a:lnTo>
                    <a:lnTo>
                      <a:pt x="100" y="68"/>
                    </a:lnTo>
                    <a:lnTo>
                      <a:pt x="100" y="68"/>
                    </a:lnTo>
                    <a:lnTo>
                      <a:pt x="100" y="68"/>
                    </a:lnTo>
                    <a:lnTo>
                      <a:pt x="97" y="68"/>
                    </a:lnTo>
                    <a:lnTo>
                      <a:pt x="97" y="68"/>
                    </a:lnTo>
                    <a:lnTo>
                      <a:pt x="97" y="71"/>
                    </a:lnTo>
                    <a:lnTo>
                      <a:pt x="95" y="71"/>
                    </a:lnTo>
                    <a:lnTo>
                      <a:pt x="95" y="71"/>
                    </a:lnTo>
                    <a:lnTo>
                      <a:pt x="95" y="71"/>
                    </a:lnTo>
                    <a:lnTo>
                      <a:pt x="95" y="73"/>
                    </a:lnTo>
                    <a:lnTo>
                      <a:pt x="95" y="73"/>
                    </a:lnTo>
                    <a:lnTo>
                      <a:pt x="95" y="73"/>
                    </a:lnTo>
                    <a:lnTo>
                      <a:pt x="95" y="73"/>
                    </a:lnTo>
                    <a:lnTo>
                      <a:pt x="95" y="73"/>
                    </a:lnTo>
                    <a:lnTo>
                      <a:pt x="95" y="76"/>
                    </a:lnTo>
                    <a:lnTo>
                      <a:pt x="95" y="76"/>
                    </a:lnTo>
                    <a:lnTo>
                      <a:pt x="95" y="76"/>
                    </a:lnTo>
                    <a:lnTo>
                      <a:pt x="95" y="78"/>
                    </a:lnTo>
                    <a:lnTo>
                      <a:pt x="95" y="78"/>
                    </a:lnTo>
                    <a:lnTo>
                      <a:pt x="95" y="78"/>
                    </a:lnTo>
                    <a:lnTo>
                      <a:pt x="95" y="80"/>
                    </a:lnTo>
                    <a:lnTo>
                      <a:pt x="95" y="80"/>
                    </a:lnTo>
                    <a:lnTo>
                      <a:pt x="95" y="80"/>
                    </a:lnTo>
                    <a:lnTo>
                      <a:pt x="92" y="80"/>
                    </a:lnTo>
                    <a:lnTo>
                      <a:pt x="92" y="80"/>
                    </a:lnTo>
                    <a:lnTo>
                      <a:pt x="90" y="80"/>
                    </a:lnTo>
                    <a:lnTo>
                      <a:pt x="90" y="83"/>
                    </a:lnTo>
                    <a:lnTo>
                      <a:pt x="90" y="83"/>
                    </a:lnTo>
                    <a:lnTo>
                      <a:pt x="90" y="83"/>
                    </a:lnTo>
                    <a:lnTo>
                      <a:pt x="90" y="83"/>
                    </a:lnTo>
                    <a:lnTo>
                      <a:pt x="88" y="83"/>
                    </a:lnTo>
                    <a:lnTo>
                      <a:pt x="88" y="83"/>
                    </a:lnTo>
                    <a:lnTo>
                      <a:pt x="88" y="83"/>
                    </a:lnTo>
                    <a:lnTo>
                      <a:pt x="88" y="85"/>
                    </a:lnTo>
                    <a:lnTo>
                      <a:pt x="88" y="85"/>
                    </a:lnTo>
                    <a:lnTo>
                      <a:pt x="88" y="85"/>
                    </a:lnTo>
                    <a:lnTo>
                      <a:pt x="85" y="85"/>
                    </a:lnTo>
                    <a:lnTo>
                      <a:pt x="85" y="87"/>
                    </a:lnTo>
                    <a:lnTo>
                      <a:pt x="85" y="87"/>
                    </a:lnTo>
                    <a:lnTo>
                      <a:pt x="85" y="87"/>
                    </a:lnTo>
                    <a:lnTo>
                      <a:pt x="85" y="90"/>
                    </a:lnTo>
                    <a:lnTo>
                      <a:pt x="83" y="90"/>
                    </a:lnTo>
                    <a:lnTo>
                      <a:pt x="83" y="90"/>
                    </a:lnTo>
                    <a:lnTo>
                      <a:pt x="83" y="90"/>
                    </a:lnTo>
                    <a:lnTo>
                      <a:pt x="83" y="87"/>
                    </a:lnTo>
                    <a:lnTo>
                      <a:pt x="83" y="87"/>
                    </a:lnTo>
                    <a:lnTo>
                      <a:pt x="81" y="87"/>
                    </a:lnTo>
                    <a:lnTo>
                      <a:pt x="81" y="87"/>
                    </a:lnTo>
                    <a:lnTo>
                      <a:pt x="81" y="90"/>
                    </a:lnTo>
                    <a:lnTo>
                      <a:pt x="81" y="90"/>
                    </a:lnTo>
                    <a:lnTo>
                      <a:pt x="81" y="90"/>
                    </a:lnTo>
                    <a:lnTo>
                      <a:pt x="81" y="92"/>
                    </a:lnTo>
                    <a:lnTo>
                      <a:pt x="81" y="92"/>
                    </a:lnTo>
                    <a:lnTo>
                      <a:pt x="81" y="92"/>
                    </a:lnTo>
                    <a:lnTo>
                      <a:pt x="81" y="94"/>
                    </a:lnTo>
                    <a:lnTo>
                      <a:pt x="78" y="94"/>
                    </a:lnTo>
                    <a:lnTo>
                      <a:pt x="78" y="94"/>
                    </a:lnTo>
                    <a:lnTo>
                      <a:pt x="78" y="94"/>
                    </a:lnTo>
                    <a:lnTo>
                      <a:pt x="78" y="94"/>
                    </a:lnTo>
                    <a:lnTo>
                      <a:pt x="78" y="97"/>
                    </a:lnTo>
                    <a:lnTo>
                      <a:pt x="78" y="97"/>
                    </a:lnTo>
                    <a:lnTo>
                      <a:pt x="78" y="99"/>
                    </a:lnTo>
                    <a:lnTo>
                      <a:pt x="78" y="99"/>
                    </a:lnTo>
                    <a:lnTo>
                      <a:pt x="78" y="102"/>
                    </a:lnTo>
                    <a:lnTo>
                      <a:pt x="78" y="102"/>
                    </a:lnTo>
                    <a:lnTo>
                      <a:pt x="78" y="104"/>
                    </a:lnTo>
                    <a:lnTo>
                      <a:pt x="78" y="104"/>
                    </a:lnTo>
                    <a:lnTo>
                      <a:pt x="78" y="104"/>
                    </a:lnTo>
                    <a:lnTo>
                      <a:pt x="76" y="104"/>
                    </a:lnTo>
                    <a:lnTo>
                      <a:pt x="76" y="106"/>
                    </a:lnTo>
                    <a:lnTo>
                      <a:pt x="76" y="106"/>
                    </a:lnTo>
                    <a:lnTo>
                      <a:pt x="76" y="106"/>
                    </a:lnTo>
                    <a:lnTo>
                      <a:pt x="76" y="109"/>
                    </a:lnTo>
                    <a:lnTo>
                      <a:pt x="76" y="109"/>
                    </a:lnTo>
                    <a:lnTo>
                      <a:pt x="76" y="109"/>
                    </a:lnTo>
                    <a:lnTo>
                      <a:pt x="76" y="111"/>
                    </a:lnTo>
                    <a:lnTo>
                      <a:pt x="73" y="111"/>
                    </a:lnTo>
                    <a:lnTo>
                      <a:pt x="73" y="111"/>
                    </a:lnTo>
                    <a:lnTo>
                      <a:pt x="73" y="111"/>
                    </a:lnTo>
                    <a:lnTo>
                      <a:pt x="73" y="113"/>
                    </a:lnTo>
                    <a:lnTo>
                      <a:pt x="73" y="113"/>
                    </a:lnTo>
                    <a:lnTo>
                      <a:pt x="73" y="113"/>
                    </a:lnTo>
                    <a:lnTo>
                      <a:pt x="76" y="113"/>
                    </a:lnTo>
                    <a:lnTo>
                      <a:pt x="76" y="113"/>
                    </a:lnTo>
                    <a:lnTo>
                      <a:pt x="76" y="113"/>
                    </a:lnTo>
                    <a:lnTo>
                      <a:pt x="76" y="116"/>
                    </a:lnTo>
                    <a:lnTo>
                      <a:pt x="76" y="116"/>
                    </a:lnTo>
                    <a:lnTo>
                      <a:pt x="76" y="116"/>
                    </a:lnTo>
                    <a:lnTo>
                      <a:pt x="76" y="118"/>
                    </a:lnTo>
                    <a:lnTo>
                      <a:pt x="76" y="118"/>
                    </a:lnTo>
                    <a:lnTo>
                      <a:pt x="78" y="118"/>
                    </a:lnTo>
                    <a:lnTo>
                      <a:pt x="78" y="121"/>
                    </a:lnTo>
                    <a:lnTo>
                      <a:pt x="78" y="121"/>
                    </a:lnTo>
                    <a:lnTo>
                      <a:pt x="78" y="121"/>
                    </a:lnTo>
                    <a:lnTo>
                      <a:pt x="78" y="123"/>
                    </a:lnTo>
                    <a:lnTo>
                      <a:pt x="78" y="123"/>
                    </a:lnTo>
                    <a:lnTo>
                      <a:pt x="81" y="123"/>
                    </a:lnTo>
                    <a:lnTo>
                      <a:pt x="81" y="123"/>
                    </a:lnTo>
                    <a:lnTo>
                      <a:pt x="81" y="123"/>
                    </a:lnTo>
                    <a:lnTo>
                      <a:pt x="81" y="125"/>
                    </a:lnTo>
                    <a:lnTo>
                      <a:pt x="81" y="125"/>
                    </a:lnTo>
                    <a:lnTo>
                      <a:pt x="81" y="125"/>
                    </a:lnTo>
                    <a:lnTo>
                      <a:pt x="83" y="125"/>
                    </a:lnTo>
                    <a:lnTo>
                      <a:pt x="83" y="128"/>
                    </a:lnTo>
                    <a:lnTo>
                      <a:pt x="83" y="128"/>
                    </a:lnTo>
                    <a:lnTo>
                      <a:pt x="83" y="128"/>
                    </a:lnTo>
                    <a:lnTo>
                      <a:pt x="83" y="130"/>
                    </a:lnTo>
                    <a:lnTo>
                      <a:pt x="83" y="130"/>
                    </a:lnTo>
                    <a:lnTo>
                      <a:pt x="85" y="130"/>
                    </a:lnTo>
                    <a:lnTo>
                      <a:pt x="85" y="130"/>
                    </a:lnTo>
                    <a:lnTo>
                      <a:pt x="85" y="130"/>
                    </a:lnTo>
                    <a:lnTo>
                      <a:pt x="88" y="130"/>
                    </a:lnTo>
                    <a:lnTo>
                      <a:pt x="88" y="130"/>
                    </a:lnTo>
                    <a:lnTo>
                      <a:pt x="88" y="132"/>
                    </a:lnTo>
                    <a:lnTo>
                      <a:pt x="88" y="132"/>
                    </a:lnTo>
                    <a:lnTo>
                      <a:pt x="88" y="132"/>
                    </a:lnTo>
                    <a:lnTo>
                      <a:pt x="90" y="132"/>
                    </a:lnTo>
                    <a:lnTo>
                      <a:pt x="90" y="132"/>
                    </a:lnTo>
                    <a:lnTo>
                      <a:pt x="90" y="132"/>
                    </a:lnTo>
                    <a:lnTo>
                      <a:pt x="90" y="132"/>
                    </a:lnTo>
                    <a:lnTo>
                      <a:pt x="90" y="132"/>
                    </a:lnTo>
                    <a:lnTo>
                      <a:pt x="90" y="132"/>
                    </a:lnTo>
                    <a:lnTo>
                      <a:pt x="90" y="135"/>
                    </a:lnTo>
                    <a:lnTo>
                      <a:pt x="90" y="135"/>
                    </a:lnTo>
                    <a:lnTo>
                      <a:pt x="92" y="135"/>
                    </a:lnTo>
                    <a:lnTo>
                      <a:pt x="92" y="137"/>
                    </a:lnTo>
                    <a:lnTo>
                      <a:pt x="92" y="137"/>
                    </a:lnTo>
                    <a:lnTo>
                      <a:pt x="92" y="137"/>
                    </a:lnTo>
                    <a:lnTo>
                      <a:pt x="92" y="137"/>
                    </a:lnTo>
                    <a:lnTo>
                      <a:pt x="92" y="140"/>
                    </a:lnTo>
                    <a:lnTo>
                      <a:pt x="92" y="140"/>
                    </a:lnTo>
                    <a:lnTo>
                      <a:pt x="90" y="140"/>
                    </a:lnTo>
                    <a:lnTo>
                      <a:pt x="90" y="142"/>
                    </a:lnTo>
                    <a:lnTo>
                      <a:pt x="90" y="142"/>
                    </a:lnTo>
                    <a:lnTo>
                      <a:pt x="92" y="142"/>
                    </a:lnTo>
                    <a:lnTo>
                      <a:pt x="92" y="142"/>
                    </a:lnTo>
                    <a:lnTo>
                      <a:pt x="92" y="144"/>
                    </a:lnTo>
                    <a:lnTo>
                      <a:pt x="92" y="144"/>
                    </a:lnTo>
                    <a:lnTo>
                      <a:pt x="92" y="144"/>
                    </a:lnTo>
                    <a:lnTo>
                      <a:pt x="92" y="147"/>
                    </a:lnTo>
                    <a:lnTo>
                      <a:pt x="95" y="147"/>
                    </a:lnTo>
                    <a:lnTo>
                      <a:pt x="95" y="147"/>
                    </a:lnTo>
                    <a:lnTo>
                      <a:pt x="95" y="147"/>
                    </a:lnTo>
                    <a:lnTo>
                      <a:pt x="95" y="149"/>
                    </a:lnTo>
                    <a:lnTo>
                      <a:pt x="95" y="149"/>
                    </a:lnTo>
                    <a:lnTo>
                      <a:pt x="95" y="149"/>
                    </a:lnTo>
                    <a:lnTo>
                      <a:pt x="95" y="151"/>
                    </a:lnTo>
                    <a:lnTo>
                      <a:pt x="97" y="151"/>
                    </a:lnTo>
                    <a:lnTo>
                      <a:pt x="97" y="151"/>
                    </a:lnTo>
                    <a:lnTo>
                      <a:pt x="97" y="151"/>
                    </a:lnTo>
                    <a:lnTo>
                      <a:pt x="97" y="151"/>
                    </a:lnTo>
                    <a:lnTo>
                      <a:pt x="100" y="151"/>
                    </a:lnTo>
                    <a:lnTo>
                      <a:pt x="100" y="154"/>
                    </a:lnTo>
                    <a:lnTo>
                      <a:pt x="100" y="154"/>
                    </a:lnTo>
                    <a:lnTo>
                      <a:pt x="100" y="154"/>
                    </a:lnTo>
                    <a:lnTo>
                      <a:pt x="100" y="154"/>
                    </a:lnTo>
                    <a:lnTo>
                      <a:pt x="102" y="154"/>
                    </a:lnTo>
                    <a:lnTo>
                      <a:pt x="102" y="156"/>
                    </a:lnTo>
                    <a:lnTo>
                      <a:pt x="102" y="156"/>
                    </a:lnTo>
                    <a:lnTo>
                      <a:pt x="102" y="156"/>
                    </a:lnTo>
                    <a:lnTo>
                      <a:pt x="102" y="156"/>
                    </a:lnTo>
                    <a:lnTo>
                      <a:pt x="102" y="158"/>
                    </a:lnTo>
                    <a:lnTo>
                      <a:pt x="104" y="158"/>
                    </a:lnTo>
                    <a:lnTo>
                      <a:pt x="104" y="158"/>
                    </a:lnTo>
                    <a:lnTo>
                      <a:pt x="104" y="158"/>
                    </a:lnTo>
                    <a:lnTo>
                      <a:pt x="107" y="158"/>
                    </a:lnTo>
                    <a:lnTo>
                      <a:pt x="107" y="161"/>
                    </a:lnTo>
                    <a:lnTo>
                      <a:pt x="107" y="161"/>
                    </a:lnTo>
                    <a:lnTo>
                      <a:pt x="107" y="163"/>
                    </a:lnTo>
                    <a:lnTo>
                      <a:pt x="107" y="163"/>
                    </a:lnTo>
                    <a:lnTo>
                      <a:pt x="107" y="163"/>
                    </a:lnTo>
                    <a:lnTo>
                      <a:pt x="107" y="163"/>
                    </a:lnTo>
                    <a:lnTo>
                      <a:pt x="107" y="163"/>
                    </a:lnTo>
                    <a:lnTo>
                      <a:pt x="109" y="163"/>
                    </a:lnTo>
                    <a:lnTo>
                      <a:pt x="109" y="166"/>
                    </a:lnTo>
                    <a:lnTo>
                      <a:pt x="109" y="166"/>
                    </a:lnTo>
                    <a:lnTo>
                      <a:pt x="109" y="166"/>
                    </a:lnTo>
                    <a:lnTo>
                      <a:pt x="109" y="166"/>
                    </a:lnTo>
                    <a:lnTo>
                      <a:pt x="109" y="168"/>
                    </a:lnTo>
                    <a:lnTo>
                      <a:pt x="111" y="168"/>
                    </a:lnTo>
                    <a:lnTo>
                      <a:pt x="111" y="168"/>
                    </a:lnTo>
                    <a:lnTo>
                      <a:pt x="111" y="168"/>
                    </a:lnTo>
                    <a:lnTo>
                      <a:pt x="114" y="168"/>
                    </a:lnTo>
                    <a:lnTo>
                      <a:pt x="114" y="170"/>
                    </a:lnTo>
                    <a:lnTo>
                      <a:pt x="114" y="170"/>
                    </a:lnTo>
                    <a:lnTo>
                      <a:pt x="114" y="170"/>
                    </a:lnTo>
                    <a:lnTo>
                      <a:pt x="114" y="170"/>
                    </a:lnTo>
                    <a:lnTo>
                      <a:pt x="116" y="170"/>
                    </a:lnTo>
                    <a:lnTo>
                      <a:pt x="116" y="173"/>
                    </a:lnTo>
                    <a:lnTo>
                      <a:pt x="116" y="173"/>
                    </a:lnTo>
                    <a:lnTo>
                      <a:pt x="116" y="173"/>
                    </a:lnTo>
                    <a:lnTo>
                      <a:pt x="116" y="173"/>
                    </a:lnTo>
                    <a:lnTo>
                      <a:pt x="118" y="173"/>
                    </a:lnTo>
                    <a:lnTo>
                      <a:pt x="118" y="173"/>
                    </a:lnTo>
                    <a:lnTo>
                      <a:pt x="118" y="173"/>
                    </a:lnTo>
                    <a:lnTo>
                      <a:pt x="118" y="175"/>
                    </a:lnTo>
                    <a:lnTo>
                      <a:pt x="121" y="175"/>
                    </a:lnTo>
                    <a:lnTo>
                      <a:pt x="121" y="175"/>
                    </a:lnTo>
                    <a:lnTo>
                      <a:pt x="121" y="175"/>
                    </a:lnTo>
                    <a:lnTo>
                      <a:pt x="121" y="175"/>
                    </a:lnTo>
                    <a:lnTo>
                      <a:pt x="121" y="177"/>
                    </a:lnTo>
                    <a:lnTo>
                      <a:pt x="123" y="177"/>
                    </a:lnTo>
                    <a:lnTo>
                      <a:pt x="123" y="177"/>
                    </a:lnTo>
                    <a:lnTo>
                      <a:pt x="123" y="177"/>
                    </a:lnTo>
                    <a:lnTo>
                      <a:pt x="123" y="177"/>
                    </a:lnTo>
                    <a:lnTo>
                      <a:pt x="126" y="177"/>
                    </a:lnTo>
                    <a:lnTo>
                      <a:pt x="126" y="180"/>
                    </a:lnTo>
                    <a:lnTo>
                      <a:pt x="126" y="180"/>
                    </a:lnTo>
                    <a:lnTo>
                      <a:pt x="126" y="180"/>
                    </a:lnTo>
                    <a:lnTo>
                      <a:pt x="126" y="182"/>
                    </a:lnTo>
                    <a:lnTo>
                      <a:pt x="128" y="182"/>
                    </a:lnTo>
                    <a:lnTo>
                      <a:pt x="128" y="182"/>
                    </a:lnTo>
                    <a:lnTo>
                      <a:pt x="128" y="182"/>
                    </a:lnTo>
                    <a:lnTo>
                      <a:pt x="128" y="182"/>
                    </a:lnTo>
                    <a:lnTo>
                      <a:pt x="128" y="182"/>
                    </a:lnTo>
                    <a:lnTo>
                      <a:pt x="130" y="182"/>
                    </a:lnTo>
                    <a:lnTo>
                      <a:pt x="130" y="182"/>
                    </a:lnTo>
                    <a:lnTo>
                      <a:pt x="130" y="182"/>
                    </a:lnTo>
                    <a:lnTo>
                      <a:pt x="133" y="182"/>
                    </a:lnTo>
                    <a:lnTo>
                      <a:pt x="133" y="185"/>
                    </a:lnTo>
                    <a:lnTo>
                      <a:pt x="133" y="185"/>
                    </a:lnTo>
                    <a:lnTo>
                      <a:pt x="130" y="185"/>
                    </a:lnTo>
                    <a:lnTo>
                      <a:pt x="130" y="185"/>
                    </a:lnTo>
                    <a:lnTo>
                      <a:pt x="130" y="187"/>
                    </a:lnTo>
                    <a:lnTo>
                      <a:pt x="130" y="187"/>
                    </a:lnTo>
                    <a:lnTo>
                      <a:pt x="130" y="187"/>
                    </a:lnTo>
                    <a:lnTo>
                      <a:pt x="130" y="189"/>
                    </a:lnTo>
                    <a:lnTo>
                      <a:pt x="133" y="189"/>
                    </a:lnTo>
                    <a:lnTo>
                      <a:pt x="133" y="189"/>
                    </a:lnTo>
                    <a:lnTo>
                      <a:pt x="133" y="189"/>
                    </a:lnTo>
                    <a:lnTo>
                      <a:pt x="133" y="192"/>
                    </a:lnTo>
                    <a:lnTo>
                      <a:pt x="133" y="192"/>
                    </a:lnTo>
                    <a:lnTo>
                      <a:pt x="135" y="192"/>
                    </a:lnTo>
                    <a:lnTo>
                      <a:pt x="135" y="192"/>
                    </a:lnTo>
                    <a:lnTo>
                      <a:pt x="135" y="194"/>
                    </a:lnTo>
                    <a:lnTo>
                      <a:pt x="135" y="194"/>
                    </a:lnTo>
                    <a:lnTo>
                      <a:pt x="135" y="194"/>
                    </a:lnTo>
                    <a:lnTo>
                      <a:pt x="135" y="196"/>
                    </a:lnTo>
                    <a:lnTo>
                      <a:pt x="135" y="196"/>
                    </a:lnTo>
                    <a:lnTo>
                      <a:pt x="135" y="196"/>
                    </a:lnTo>
                    <a:lnTo>
                      <a:pt x="137" y="196"/>
                    </a:lnTo>
                    <a:lnTo>
                      <a:pt x="137" y="199"/>
                    </a:lnTo>
                    <a:lnTo>
                      <a:pt x="137" y="199"/>
                    </a:lnTo>
                    <a:lnTo>
                      <a:pt x="137" y="199"/>
                    </a:lnTo>
                    <a:lnTo>
                      <a:pt x="140" y="199"/>
                    </a:lnTo>
                    <a:lnTo>
                      <a:pt x="140" y="199"/>
                    </a:lnTo>
                    <a:lnTo>
                      <a:pt x="140" y="201"/>
                    </a:lnTo>
                    <a:lnTo>
                      <a:pt x="140" y="201"/>
                    </a:lnTo>
                    <a:lnTo>
                      <a:pt x="140" y="201"/>
                    </a:lnTo>
                    <a:lnTo>
                      <a:pt x="140" y="201"/>
                    </a:lnTo>
                    <a:lnTo>
                      <a:pt x="142" y="201"/>
                    </a:lnTo>
                    <a:lnTo>
                      <a:pt x="142" y="201"/>
                    </a:lnTo>
                    <a:lnTo>
                      <a:pt x="142" y="201"/>
                    </a:lnTo>
                    <a:lnTo>
                      <a:pt x="142" y="201"/>
                    </a:lnTo>
                    <a:lnTo>
                      <a:pt x="142" y="204"/>
                    </a:lnTo>
                    <a:lnTo>
                      <a:pt x="142" y="204"/>
                    </a:lnTo>
                    <a:lnTo>
                      <a:pt x="142" y="204"/>
                    </a:lnTo>
                    <a:lnTo>
                      <a:pt x="144" y="204"/>
                    </a:lnTo>
                    <a:lnTo>
                      <a:pt x="144" y="206"/>
                    </a:lnTo>
                    <a:lnTo>
                      <a:pt x="144" y="206"/>
                    </a:lnTo>
                    <a:lnTo>
                      <a:pt x="144" y="206"/>
                    </a:lnTo>
                    <a:lnTo>
                      <a:pt x="144" y="208"/>
                    </a:lnTo>
                    <a:lnTo>
                      <a:pt x="144" y="208"/>
                    </a:lnTo>
                    <a:lnTo>
                      <a:pt x="144" y="208"/>
                    </a:lnTo>
                    <a:lnTo>
                      <a:pt x="144" y="211"/>
                    </a:lnTo>
                    <a:lnTo>
                      <a:pt x="144" y="211"/>
                    </a:lnTo>
                    <a:lnTo>
                      <a:pt x="144" y="213"/>
                    </a:lnTo>
                    <a:lnTo>
                      <a:pt x="144" y="213"/>
                    </a:lnTo>
                    <a:lnTo>
                      <a:pt x="144" y="213"/>
                    </a:lnTo>
                    <a:lnTo>
                      <a:pt x="144" y="213"/>
                    </a:lnTo>
                    <a:lnTo>
                      <a:pt x="144" y="215"/>
                    </a:lnTo>
                    <a:lnTo>
                      <a:pt x="147" y="215"/>
                    </a:lnTo>
                    <a:lnTo>
                      <a:pt x="147" y="215"/>
                    </a:lnTo>
                    <a:lnTo>
                      <a:pt x="147" y="218"/>
                    </a:lnTo>
                    <a:lnTo>
                      <a:pt x="147" y="218"/>
                    </a:lnTo>
                    <a:lnTo>
                      <a:pt x="147" y="218"/>
                    </a:lnTo>
                    <a:lnTo>
                      <a:pt x="147" y="218"/>
                    </a:lnTo>
                    <a:lnTo>
                      <a:pt x="147" y="220"/>
                    </a:lnTo>
                    <a:lnTo>
                      <a:pt x="147" y="220"/>
                    </a:lnTo>
                    <a:lnTo>
                      <a:pt x="149" y="220"/>
                    </a:lnTo>
                    <a:lnTo>
                      <a:pt x="149" y="222"/>
                    </a:lnTo>
                    <a:lnTo>
                      <a:pt x="147" y="222"/>
                    </a:lnTo>
                    <a:lnTo>
                      <a:pt x="147" y="222"/>
                    </a:lnTo>
                    <a:lnTo>
                      <a:pt x="147" y="222"/>
                    </a:lnTo>
                    <a:lnTo>
                      <a:pt x="147" y="225"/>
                    </a:lnTo>
                    <a:lnTo>
                      <a:pt x="149" y="225"/>
                    </a:lnTo>
                    <a:lnTo>
                      <a:pt x="149" y="225"/>
                    </a:lnTo>
                    <a:lnTo>
                      <a:pt x="149" y="227"/>
                    </a:lnTo>
                    <a:lnTo>
                      <a:pt x="149" y="227"/>
                    </a:lnTo>
                    <a:lnTo>
                      <a:pt x="149" y="227"/>
                    </a:lnTo>
                    <a:lnTo>
                      <a:pt x="149" y="230"/>
                    </a:lnTo>
                    <a:lnTo>
                      <a:pt x="149" y="230"/>
                    </a:lnTo>
                    <a:lnTo>
                      <a:pt x="149" y="230"/>
                    </a:lnTo>
                    <a:lnTo>
                      <a:pt x="149" y="232"/>
                    </a:lnTo>
                    <a:lnTo>
                      <a:pt x="149" y="232"/>
                    </a:lnTo>
                    <a:lnTo>
                      <a:pt x="149" y="232"/>
                    </a:lnTo>
                    <a:lnTo>
                      <a:pt x="149" y="234"/>
                    </a:lnTo>
                    <a:lnTo>
                      <a:pt x="152" y="234"/>
                    </a:lnTo>
                    <a:lnTo>
                      <a:pt x="152" y="234"/>
                    </a:lnTo>
                    <a:lnTo>
                      <a:pt x="152" y="237"/>
                    </a:lnTo>
                    <a:lnTo>
                      <a:pt x="152" y="237"/>
                    </a:lnTo>
                    <a:lnTo>
                      <a:pt x="152" y="237"/>
                    </a:lnTo>
                    <a:lnTo>
                      <a:pt x="152" y="239"/>
                    </a:lnTo>
                    <a:lnTo>
                      <a:pt x="152" y="239"/>
                    </a:lnTo>
                    <a:lnTo>
                      <a:pt x="152" y="241"/>
                    </a:lnTo>
                    <a:lnTo>
                      <a:pt x="154" y="241"/>
                    </a:lnTo>
                    <a:lnTo>
                      <a:pt x="154" y="241"/>
                    </a:lnTo>
                    <a:lnTo>
                      <a:pt x="154" y="241"/>
                    </a:lnTo>
                    <a:lnTo>
                      <a:pt x="154" y="244"/>
                    </a:lnTo>
                    <a:lnTo>
                      <a:pt x="154" y="244"/>
                    </a:lnTo>
                    <a:lnTo>
                      <a:pt x="152" y="244"/>
                    </a:lnTo>
                    <a:lnTo>
                      <a:pt x="152" y="244"/>
                    </a:lnTo>
                    <a:lnTo>
                      <a:pt x="152" y="246"/>
                    </a:lnTo>
                    <a:lnTo>
                      <a:pt x="152" y="246"/>
                    </a:lnTo>
                    <a:lnTo>
                      <a:pt x="152" y="249"/>
                    </a:lnTo>
                    <a:lnTo>
                      <a:pt x="152" y="249"/>
                    </a:lnTo>
                    <a:lnTo>
                      <a:pt x="152" y="249"/>
                    </a:lnTo>
                    <a:lnTo>
                      <a:pt x="154" y="24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Rectangle 7"/>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Rectangle 8"/>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Freeform 9"/>
              <p:cNvSpPr>
                <a:spLocks/>
              </p:cNvSpPr>
              <p:nvPr/>
            </p:nvSpPr>
            <p:spPr bwMode="auto">
              <a:xfrm>
                <a:off x="2083" y="1680"/>
                <a:ext cx="2" cy="2"/>
              </a:xfrm>
              <a:custGeom>
                <a:avLst/>
                <a:gdLst/>
                <a:ahLst/>
                <a:cxnLst>
                  <a:cxn ang="0">
                    <a:pos x="2" y="0"/>
                  </a:cxn>
                  <a:cxn ang="0">
                    <a:pos x="2" y="0"/>
                  </a:cxn>
                  <a:cxn ang="0">
                    <a:pos x="2" y="0"/>
                  </a:cxn>
                  <a:cxn ang="0">
                    <a:pos x="2" y="2"/>
                  </a:cxn>
                  <a:cxn ang="0">
                    <a:pos x="2" y="2"/>
                  </a:cxn>
                  <a:cxn ang="0">
                    <a:pos x="0" y="2"/>
                  </a:cxn>
                  <a:cxn ang="0">
                    <a:pos x="0" y="0"/>
                  </a:cxn>
                  <a:cxn ang="0">
                    <a:pos x="0" y="0"/>
                  </a:cxn>
                  <a:cxn ang="0">
                    <a:pos x="2" y="0"/>
                  </a:cxn>
                </a:cxnLst>
                <a:rect l="0" t="0" r="r" b="b"/>
                <a:pathLst>
                  <a:path w="2" h="2">
                    <a:moveTo>
                      <a:pt x="2" y="0"/>
                    </a:moveTo>
                    <a:lnTo>
                      <a:pt x="2" y="0"/>
                    </a:lnTo>
                    <a:lnTo>
                      <a:pt x="2" y="0"/>
                    </a:lnTo>
                    <a:lnTo>
                      <a:pt x="2" y="2"/>
                    </a:lnTo>
                    <a:lnTo>
                      <a:pt x="2" y="2"/>
                    </a:lnTo>
                    <a:lnTo>
                      <a:pt x="0" y="2"/>
                    </a:lnTo>
                    <a:lnTo>
                      <a:pt x="0" y="0"/>
                    </a:lnTo>
                    <a:lnTo>
                      <a:pt x="0" y="0"/>
                    </a:lnTo>
                    <a:lnTo>
                      <a:pt x="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10"/>
              <p:cNvSpPr>
                <a:spLocks/>
              </p:cNvSpPr>
              <p:nvPr/>
            </p:nvSpPr>
            <p:spPr bwMode="auto">
              <a:xfrm>
                <a:off x="2083" y="1680"/>
                <a:ext cx="2" cy="2"/>
              </a:xfrm>
              <a:custGeom>
                <a:avLst/>
                <a:gdLst/>
                <a:ahLst/>
                <a:cxnLst>
                  <a:cxn ang="0">
                    <a:pos x="2" y="0"/>
                  </a:cxn>
                  <a:cxn ang="0">
                    <a:pos x="2" y="0"/>
                  </a:cxn>
                  <a:cxn ang="0">
                    <a:pos x="2" y="0"/>
                  </a:cxn>
                  <a:cxn ang="0">
                    <a:pos x="2" y="2"/>
                  </a:cxn>
                  <a:cxn ang="0">
                    <a:pos x="2" y="2"/>
                  </a:cxn>
                  <a:cxn ang="0">
                    <a:pos x="0" y="2"/>
                  </a:cxn>
                  <a:cxn ang="0">
                    <a:pos x="0" y="0"/>
                  </a:cxn>
                  <a:cxn ang="0">
                    <a:pos x="0" y="0"/>
                  </a:cxn>
                  <a:cxn ang="0">
                    <a:pos x="2" y="0"/>
                  </a:cxn>
                </a:cxnLst>
                <a:rect l="0" t="0" r="r" b="b"/>
                <a:pathLst>
                  <a:path w="2" h="2">
                    <a:moveTo>
                      <a:pt x="2" y="0"/>
                    </a:moveTo>
                    <a:lnTo>
                      <a:pt x="2" y="0"/>
                    </a:lnTo>
                    <a:lnTo>
                      <a:pt x="2" y="0"/>
                    </a:lnTo>
                    <a:lnTo>
                      <a:pt x="2" y="2"/>
                    </a:lnTo>
                    <a:lnTo>
                      <a:pt x="2" y="2"/>
                    </a:lnTo>
                    <a:lnTo>
                      <a:pt x="0" y="2"/>
                    </a:lnTo>
                    <a:lnTo>
                      <a:pt x="0" y="0"/>
                    </a:lnTo>
                    <a:lnTo>
                      <a:pt x="0" y="0"/>
                    </a:lnTo>
                    <a:lnTo>
                      <a:pt x="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11"/>
              <p:cNvSpPr>
                <a:spLocks/>
              </p:cNvSpPr>
              <p:nvPr/>
            </p:nvSpPr>
            <p:spPr bwMode="auto">
              <a:xfrm>
                <a:off x="2033" y="1597"/>
                <a:ext cx="367" cy="213"/>
              </a:xfrm>
              <a:custGeom>
                <a:avLst/>
                <a:gdLst/>
                <a:ahLst/>
                <a:cxnLst>
                  <a:cxn ang="0">
                    <a:pos x="339" y="135"/>
                  </a:cxn>
                  <a:cxn ang="0">
                    <a:pos x="320" y="135"/>
                  </a:cxn>
                  <a:cxn ang="0">
                    <a:pos x="313" y="128"/>
                  </a:cxn>
                  <a:cxn ang="0">
                    <a:pos x="308" y="118"/>
                  </a:cxn>
                  <a:cxn ang="0">
                    <a:pos x="289" y="123"/>
                  </a:cxn>
                  <a:cxn ang="0">
                    <a:pos x="284" y="137"/>
                  </a:cxn>
                  <a:cxn ang="0">
                    <a:pos x="277" y="137"/>
                  </a:cxn>
                  <a:cxn ang="0">
                    <a:pos x="273" y="144"/>
                  </a:cxn>
                  <a:cxn ang="0">
                    <a:pos x="254" y="151"/>
                  </a:cxn>
                  <a:cxn ang="0">
                    <a:pos x="244" y="163"/>
                  </a:cxn>
                  <a:cxn ang="0">
                    <a:pos x="261" y="170"/>
                  </a:cxn>
                  <a:cxn ang="0">
                    <a:pos x="265" y="187"/>
                  </a:cxn>
                  <a:cxn ang="0">
                    <a:pos x="254" y="206"/>
                  </a:cxn>
                  <a:cxn ang="0">
                    <a:pos x="237" y="208"/>
                  </a:cxn>
                  <a:cxn ang="0">
                    <a:pos x="225" y="199"/>
                  </a:cxn>
                  <a:cxn ang="0">
                    <a:pos x="213" y="187"/>
                  </a:cxn>
                  <a:cxn ang="0">
                    <a:pos x="194" y="177"/>
                  </a:cxn>
                  <a:cxn ang="0">
                    <a:pos x="176" y="168"/>
                  </a:cxn>
                  <a:cxn ang="0">
                    <a:pos x="159" y="156"/>
                  </a:cxn>
                  <a:cxn ang="0">
                    <a:pos x="140" y="144"/>
                  </a:cxn>
                  <a:cxn ang="0">
                    <a:pos x="131" y="125"/>
                  </a:cxn>
                  <a:cxn ang="0">
                    <a:pos x="116" y="109"/>
                  </a:cxn>
                  <a:cxn ang="0">
                    <a:pos x="95" y="111"/>
                  </a:cxn>
                  <a:cxn ang="0">
                    <a:pos x="90" y="97"/>
                  </a:cxn>
                  <a:cxn ang="0">
                    <a:pos x="83" y="85"/>
                  </a:cxn>
                  <a:cxn ang="0">
                    <a:pos x="62" y="78"/>
                  </a:cxn>
                  <a:cxn ang="0">
                    <a:pos x="48" y="76"/>
                  </a:cxn>
                  <a:cxn ang="0">
                    <a:pos x="36" y="87"/>
                  </a:cxn>
                  <a:cxn ang="0">
                    <a:pos x="22" y="99"/>
                  </a:cxn>
                  <a:cxn ang="0">
                    <a:pos x="7" y="109"/>
                  </a:cxn>
                  <a:cxn ang="0">
                    <a:pos x="0" y="87"/>
                  </a:cxn>
                  <a:cxn ang="0">
                    <a:pos x="0" y="54"/>
                  </a:cxn>
                  <a:cxn ang="0">
                    <a:pos x="0" y="21"/>
                  </a:cxn>
                  <a:cxn ang="0">
                    <a:pos x="17" y="9"/>
                  </a:cxn>
                  <a:cxn ang="0">
                    <a:pos x="41" y="4"/>
                  </a:cxn>
                  <a:cxn ang="0">
                    <a:pos x="52" y="7"/>
                  </a:cxn>
                  <a:cxn ang="0">
                    <a:pos x="48" y="28"/>
                  </a:cxn>
                  <a:cxn ang="0">
                    <a:pos x="57" y="45"/>
                  </a:cxn>
                  <a:cxn ang="0">
                    <a:pos x="74" y="42"/>
                  </a:cxn>
                  <a:cxn ang="0">
                    <a:pos x="78" y="54"/>
                  </a:cxn>
                  <a:cxn ang="0">
                    <a:pos x="93" y="40"/>
                  </a:cxn>
                  <a:cxn ang="0">
                    <a:pos x="109" y="35"/>
                  </a:cxn>
                  <a:cxn ang="0">
                    <a:pos x="123" y="49"/>
                  </a:cxn>
                  <a:cxn ang="0">
                    <a:pos x="147" y="49"/>
                  </a:cxn>
                  <a:cxn ang="0">
                    <a:pos x="173" y="49"/>
                  </a:cxn>
                  <a:cxn ang="0">
                    <a:pos x="194" y="45"/>
                  </a:cxn>
                  <a:cxn ang="0">
                    <a:pos x="209" y="64"/>
                  </a:cxn>
                  <a:cxn ang="0">
                    <a:pos x="216" y="80"/>
                  </a:cxn>
                  <a:cxn ang="0">
                    <a:pos x="225" y="97"/>
                  </a:cxn>
                  <a:cxn ang="0">
                    <a:pos x="242" y="111"/>
                  </a:cxn>
                  <a:cxn ang="0">
                    <a:pos x="258" y="118"/>
                  </a:cxn>
                  <a:cxn ang="0">
                    <a:pos x="270" y="123"/>
                  </a:cxn>
                  <a:cxn ang="0">
                    <a:pos x="280" y="109"/>
                  </a:cxn>
                  <a:cxn ang="0">
                    <a:pos x="299" y="99"/>
                  </a:cxn>
                  <a:cxn ang="0">
                    <a:pos x="313" y="90"/>
                  </a:cxn>
                  <a:cxn ang="0">
                    <a:pos x="322" y="90"/>
                  </a:cxn>
                  <a:cxn ang="0">
                    <a:pos x="303" y="102"/>
                  </a:cxn>
                  <a:cxn ang="0">
                    <a:pos x="318" y="111"/>
                  </a:cxn>
                  <a:cxn ang="0">
                    <a:pos x="334" y="106"/>
                  </a:cxn>
                  <a:cxn ang="0">
                    <a:pos x="348" y="113"/>
                  </a:cxn>
                  <a:cxn ang="0">
                    <a:pos x="365" y="121"/>
                  </a:cxn>
                </a:cxnLst>
                <a:rect l="0" t="0" r="r" b="b"/>
                <a:pathLst>
                  <a:path w="367" h="213">
                    <a:moveTo>
                      <a:pt x="353" y="128"/>
                    </a:moveTo>
                    <a:lnTo>
                      <a:pt x="353" y="128"/>
                    </a:lnTo>
                    <a:lnTo>
                      <a:pt x="353" y="130"/>
                    </a:lnTo>
                    <a:lnTo>
                      <a:pt x="353" y="130"/>
                    </a:lnTo>
                    <a:lnTo>
                      <a:pt x="353" y="132"/>
                    </a:lnTo>
                    <a:lnTo>
                      <a:pt x="351" y="132"/>
                    </a:lnTo>
                    <a:lnTo>
                      <a:pt x="351" y="132"/>
                    </a:lnTo>
                    <a:lnTo>
                      <a:pt x="351" y="130"/>
                    </a:lnTo>
                    <a:lnTo>
                      <a:pt x="348" y="130"/>
                    </a:lnTo>
                    <a:lnTo>
                      <a:pt x="348" y="130"/>
                    </a:lnTo>
                    <a:lnTo>
                      <a:pt x="348" y="130"/>
                    </a:lnTo>
                    <a:lnTo>
                      <a:pt x="348" y="130"/>
                    </a:lnTo>
                    <a:lnTo>
                      <a:pt x="346" y="130"/>
                    </a:lnTo>
                    <a:lnTo>
                      <a:pt x="346" y="130"/>
                    </a:lnTo>
                    <a:lnTo>
                      <a:pt x="346" y="130"/>
                    </a:lnTo>
                    <a:lnTo>
                      <a:pt x="346" y="130"/>
                    </a:lnTo>
                    <a:lnTo>
                      <a:pt x="346" y="132"/>
                    </a:lnTo>
                    <a:lnTo>
                      <a:pt x="346" y="132"/>
                    </a:lnTo>
                    <a:lnTo>
                      <a:pt x="344" y="132"/>
                    </a:lnTo>
                    <a:lnTo>
                      <a:pt x="344" y="132"/>
                    </a:lnTo>
                    <a:lnTo>
                      <a:pt x="344" y="135"/>
                    </a:lnTo>
                    <a:lnTo>
                      <a:pt x="341" y="135"/>
                    </a:lnTo>
                    <a:lnTo>
                      <a:pt x="341" y="135"/>
                    </a:lnTo>
                    <a:lnTo>
                      <a:pt x="344" y="135"/>
                    </a:lnTo>
                    <a:lnTo>
                      <a:pt x="344" y="135"/>
                    </a:lnTo>
                    <a:lnTo>
                      <a:pt x="341" y="135"/>
                    </a:lnTo>
                    <a:lnTo>
                      <a:pt x="341" y="137"/>
                    </a:lnTo>
                    <a:lnTo>
                      <a:pt x="341" y="137"/>
                    </a:lnTo>
                    <a:lnTo>
                      <a:pt x="341" y="135"/>
                    </a:lnTo>
                    <a:lnTo>
                      <a:pt x="341" y="135"/>
                    </a:lnTo>
                    <a:lnTo>
                      <a:pt x="339" y="135"/>
                    </a:lnTo>
                    <a:lnTo>
                      <a:pt x="339" y="137"/>
                    </a:lnTo>
                    <a:lnTo>
                      <a:pt x="339" y="137"/>
                    </a:lnTo>
                    <a:lnTo>
                      <a:pt x="339" y="137"/>
                    </a:lnTo>
                    <a:lnTo>
                      <a:pt x="336" y="137"/>
                    </a:lnTo>
                    <a:lnTo>
                      <a:pt x="336" y="137"/>
                    </a:lnTo>
                    <a:lnTo>
                      <a:pt x="336" y="137"/>
                    </a:lnTo>
                    <a:lnTo>
                      <a:pt x="336" y="137"/>
                    </a:lnTo>
                    <a:lnTo>
                      <a:pt x="336" y="135"/>
                    </a:lnTo>
                    <a:lnTo>
                      <a:pt x="334" y="135"/>
                    </a:lnTo>
                    <a:lnTo>
                      <a:pt x="334" y="137"/>
                    </a:lnTo>
                    <a:lnTo>
                      <a:pt x="334" y="137"/>
                    </a:lnTo>
                    <a:lnTo>
                      <a:pt x="334" y="137"/>
                    </a:lnTo>
                    <a:lnTo>
                      <a:pt x="332" y="137"/>
                    </a:lnTo>
                    <a:lnTo>
                      <a:pt x="332" y="135"/>
                    </a:lnTo>
                    <a:lnTo>
                      <a:pt x="332" y="135"/>
                    </a:lnTo>
                    <a:lnTo>
                      <a:pt x="329" y="135"/>
                    </a:lnTo>
                    <a:lnTo>
                      <a:pt x="329" y="135"/>
                    </a:lnTo>
                    <a:lnTo>
                      <a:pt x="329" y="135"/>
                    </a:lnTo>
                    <a:lnTo>
                      <a:pt x="329" y="135"/>
                    </a:lnTo>
                    <a:lnTo>
                      <a:pt x="327" y="135"/>
                    </a:lnTo>
                    <a:lnTo>
                      <a:pt x="327" y="135"/>
                    </a:lnTo>
                    <a:lnTo>
                      <a:pt x="327" y="135"/>
                    </a:lnTo>
                    <a:lnTo>
                      <a:pt x="327" y="135"/>
                    </a:lnTo>
                    <a:lnTo>
                      <a:pt x="325" y="135"/>
                    </a:lnTo>
                    <a:lnTo>
                      <a:pt x="325" y="135"/>
                    </a:lnTo>
                    <a:lnTo>
                      <a:pt x="325" y="135"/>
                    </a:lnTo>
                    <a:lnTo>
                      <a:pt x="322" y="135"/>
                    </a:lnTo>
                    <a:lnTo>
                      <a:pt x="322" y="135"/>
                    </a:lnTo>
                    <a:lnTo>
                      <a:pt x="322" y="135"/>
                    </a:lnTo>
                    <a:lnTo>
                      <a:pt x="322" y="135"/>
                    </a:lnTo>
                    <a:lnTo>
                      <a:pt x="320" y="135"/>
                    </a:lnTo>
                    <a:lnTo>
                      <a:pt x="320" y="137"/>
                    </a:lnTo>
                    <a:lnTo>
                      <a:pt x="320" y="137"/>
                    </a:lnTo>
                    <a:lnTo>
                      <a:pt x="320" y="137"/>
                    </a:lnTo>
                    <a:lnTo>
                      <a:pt x="318" y="137"/>
                    </a:lnTo>
                    <a:lnTo>
                      <a:pt x="318" y="137"/>
                    </a:lnTo>
                    <a:lnTo>
                      <a:pt x="318" y="137"/>
                    </a:lnTo>
                    <a:lnTo>
                      <a:pt x="315" y="137"/>
                    </a:lnTo>
                    <a:lnTo>
                      <a:pt x="315" y="137"/>
                    </a:lnTo>
                    <a:lnTo>
                      <a:pt x="315" y="137"/>
                    </a:lnTo>
                    <a:lnTo>
                      <a:pt x="313" y="137"/>
                    </a:lnTo>
                    <a:lnTo>
                      <a:pt x="313" y="137"/>
                    </a:lnTo>
                    <a:lnTo>
                      <a:pt x="313" y="137"/>
                    </a:lnTo>
                    <a:lnTo>
                      <a:pt x="313" y="135"/>
                    </a:lnTo>
                    <a:lnTo>
                      <a:pt x="313" y="135"/>
                    </a:lnTo>
                    <a:lnTo>
                      <a:pt x="313" y="135"/>
                    </a:lnTo>
                    <a:lnTo>
                      <a:pt x="313" y="135"/>
                    </a:lnTo>
                    <a:lnTo>
                      <a:pt x="313" y="132"/>
                    </a:lnTo>
                    <a:lnTo>
                      <a:pt x="310" y="132"/>
                    </a:lnTo>
                    <a:lnTo>
                      <a:pt x="310" y="132"/>
                    </a:lnTo>
                    <a:lnTo>
                      <a:pt x="308" y="132"/>
                    </a:lnTo>
                    <a:lnTo>
                      <a:pt x="308" y="132"/>
                    </a:lnTo>
                    <a:lnTo>
                      <a:pt x="308" y="132"/>
                    </a:lnTo>
                    <a:lnTo>
                      <a:pt x="308" y="132"/>
                    </a:lnTo>
                    <a:lnTo>
                      <a:pt x="308" y="130"/>
                    </a:lnTo>
                    <a:lnTo>
                      <a:pt x="308" y="130"/>
                    </a:lnTo>
                    <a:lnTo>
                      <a:pt x="308" y="130"/>
                    </a:lnTo>
                    <a:lnTo>
                      <a:pt x="308" y="130"/>
                    </a:lnTo>
                    <a:lnTo>
                      <a:pt x="310" y="130"/>
                    </a:lnTo>
                    <a:lnTo>
                      <a:pt x="310" y="130"/>
                    </a:lnTo>
                    <a:lnTo>
                      <a:pt x="310" y="128"/>
                    </a:lnTo>
                    <a:lnTo>
                      <a:pt x="313" y="128"/>
                    </a:lnTo>
                    <a:lnTo>
                      <a:pt x="313" y="128"/>
                    </a:lnTo>
                    <a:lnTo>
                      <a:pt x="313" y="128"/>
                    </a:lnTo>
                    <a:lnTo>
                      <a:pt x="313" y="128"/>
                    </a:lnTo>
                    <a:lnTo>
                      <a:pt x="313" y="125"/>
                    </a:lnTo>
                    <a:lnTo>
                      <a:pt x="315" y="125"/>
                    </a:lnTo>
                    <a:lnTo>
                      <a:pt x="315" y="125"/>
                    </a:lnTo>
                    <a:lnTo>
                      <a:pt x="315" y="125"/>
                    </a:lnTo>
                    <a:lnTo>
                      <a:pt x="315" y="125"/>
                    </a:lnTo>
                    <a:lnTo>
                      <a:pt x="315" y="123"/>
                    </a:lnTo>
                    <a:lnTo>
                      <a:pt x="318" y="123"/>
                    </a:lnTo>
                    <a:lnTo>
                      <a:pt x="318" y="123"/>
                    </a:lnTo>
                    <a:lnTo>
                      <a:pt x="315" y="123"/>
                    </a:lnTo>
                    <a:lnTo>
                      <a:pt x="315" y="123"/>
                    </a:lnTo>
                    <a:lnTo>
                      <a:pt x="315" y="123"/>
                    </a:lnTo>
                    <a:lnTo>
                      <a:pt x="315" y="123"/>
                    </a:lnTo>
                    <a:lnTo>
                      <a:pt x="315" y="123"/>
                    </a:lnTo>
                    <a:lnTo>
                      <a:pt x="315" y="121"/>
                    </a:lnTo>
                    <a:lnTo>
                      <a:pt x="315" y="121"/>
                    </a:lnTo>
                    <a:lnTo>
                      <a:pt x="315" y="121"/>
                    </a:lnTo>
                    <a:lnTo>
                      <a:pt x="313" y="121"/>
                    </a:lnTo>
                    <a:lnTo>
                      <a:pt x="313" y="118"/>
                    </a:lnTo>
                    <a:lnTo>
                      <a:pt x="313" y="118"/>
                    </a:lnTo>
                    <a:lnTo>
                      <a:pt x="313" y="118"/>
                    </a:lnTo>
                    <a:lnTo>
                      <a:pt x="313" y="118"/>
                    </a:lnTo>
                    <a:lnTo>
                      <a:pt x="313" y="116"/>
                    </a:lnTo>
                    <a:lnTo>
                      <a:pt x="310" y="116"/>
                    </a:lnTo>
                    <a:lnTo>
                      <a:pt x="310" y="116"/>
                    </a:lnTo>
                    <a:lnTo>
                      <a:pt x="310" y="116"/>
                    </a:lnTo>
                    <a:lnTo>
                      <a:pt x="308" y="116"/>
                    </a:lnTo>
                    <a:lnTo>
                      <a:pt x="308" y="116"/>
                    </a:lnTo>
                    <a:lnTo>
                      <a:pt x="308" y="118"/>
                    </a:lnTo>
                    <a:lnTo>
                      <a:pt x="308" y="118"/>
                    </a:lnTo>
                    <a:lnTo>
                      <a:pt x="308" y="118"/>
                    </a:lnTo>
                    <a:lnTo>
                      <a:pt x="308" y="121"/>
                    </a:lnTo>
                    <a:lnTo>
                      <a:pt x="308" y="121"/>
                    </a:lnTo>
                    <a:lnTo>
                      <a:pt x="306" y="121"/>
                    </a:lnTo>
                    <a:lnTo>
                      <a:pt x="306" y="121"/>
                    </a:lnTo>
                    <a:lnTo>
                      <a:pt x="306" y="121"/>
                    </a:lnTo>
                    <a:lnTo>
                      <a:pt x="303" y="121"/>
                    </a:lnTo>
                    <a:lnTo>
                      <a:pt x="303" y="121"/>
                    </a:lnTo>
                    <a:lnTo>
                      <a:pt x="303" y="121"/>
                    </a:lnTo>
                    <a:lnTo>
                      <a:pt x="303" y="123"/>
                    </a:lnTo>
                    <a:lnTo>
                      <a:pt x="301" y="123"/>
                    </a:lnTo>
                    <a:lnTo>
                      <a:pt x="301" y="123"/>
                    </a:lnTo>
                    <a:lnTo>
                      <a:pt x="301" y="123"/>
                    </a:lnTo>
                    <a:lnTo>
                      <a:pt x="301" y="123"/>
                    </a:lnTo>
                    <a:lnTo>
                      <a:pt x="299" y="123"/>
                    </a:lnTo>
                    <a:lnTo>
                      <a:pt x="299" y="123"/>
                    </a:lnTo>
                    <a:lnTo>
                      <a:pt x="299" y="123"/>
                    </a:lnTo>
                    <a:lnTo>
                      <a:pt x="296" y="123"/>
                    </a:lnTo>
                    <a:lnTo>
                      <a:pt x="296" y="123"/>
                    </a:lnTo>
                    <a:lnTo>
                      <a:pt x="296" y="123"/>
                    </a:lnTo>
                    <a:lnTo>
                      <a:pt x="296" y="125"/>
                    </a:lnTo>
                    <a:lnTo>
                      <a:pt x="294" y="125"/>
                    </a:lnTo>
                    <a:lnTo>
                      <a:pt x="294" y="125"/>
                    </a:lnTo>
                    <a:lnTo>
                      <a:pt x="294" y="125"/>
                    </a:lnTo>
                    <a:lnTo>
                      <a:pt x="294" y="125"/>
                    </a:lnTo>
                    <a:lnTo>
                      <a:pt x="294" y="125"/>
                    </a:lnTo>
                    <a:lnTo>
                      <a:pt x="291" y="125"/>
                    </a:lnTo>
                    <a:lnTo>
                      <a:pt x="291" y="125"/>
                    </a:lnTo>
                    <a:lnTo>
                      <a:pt x="291" y="123"/>
                    </a:lnTo>
                    <a:lnTo>
                      <a:pt x="289" y="123"/>
                    </a:lnTo>
                    <a:lnTo>
                      <a:pt x="289" y="123"/>
                    </a:lnTo>
                    <a:lnTo>
                      <a:pt x="289" y="123"/>
                    </a:lnTo>
                    <a:lnTo>
                      <a:pt x="289" y="123"/>
                    </a:lnTo>
                    <a:lnTo>
                      <a:pt x="289" y="123"/>
                    </a:lnTo>
                    <a:lnTo>
                      <a:pt x="287" y="123"/>
                    </a:lnTo>
                    <a:lnTo>
                      <a:pt x="287" y="123"/>
                    </a:lnTo>
                    <a:lnTo>
                      <a:pt x="287" y="123"/>
                    </a:lnTo>
                    <a:lnTo>
                      <a:pt x="287" y="123"/>
                    </a:lnTo>
                    <a:lnTo>
                      <a:pt x="287" y="123"/>
                    </a:lnTo>
                    <a:lnTo>
                      <a:pt x="287" y="125"/>
                    </a:lnTo>
                    <a:lnTo>
                      <a:pt x="287" y="125"/>
                    </a:lnTo>
                    <a:lnTo>
                      <a:pt x="287" y="125"/>
                    </a:lnTo>
                    <a:lnTo>
                      <a:pt x="287" y="128"/>
                    </a:lnTo>
                    <a:lnTo>
                      <a:pt x="287" y="128"/>
                    </a:lnTo>
                    <a:lnTo>
                      <a:pt x="284" y="128"/>
                    </a:lnTo>
                    <a:lnTo>
                      <a:pt x="284" y="128"/>
                    </a:lnTo>
                    <a:lnTo>
                      <a:pt x="284" y="128"/>
                    </a:lnTo>
                    <a:lnTo>
                      <a:pt x="284" y="130"/>
                    </a:lnTo>
                    <a:lnTo>
                      <a:pt x="284" y="130"/>
                    </a:lnTo>
                    <a:lnTo>
                      <a:pt x="284" y="130"/>
                    </a:lnTo>
                    <a:lnTo>
                      <a:pt x="284" y="132"/>
                    </a:lnTo>
                    <a:lnTo>
                      <a:pt x="284" y="132"/>
                    </a:lnTo>
                    <a:lnTo>
                      <a:pt x="287" y="132"/>
                    </a:lnTo>
                    <a:lnTo>
                      <a:pt x="287" y="135"/>
                    </a:lnTo>
                    <a:lnTo>
                      <a:pt x="287" y="135"/>
                    </a:lnTo>
                    <a:lnTo>
                      <a:pt x="284" y="135"/>
                    </a:lnTo>
                    <a:lnTo>
                      <a:pt x="284" y="135"/>
                    </a:lnTo>
                    <a:lnTo>
                      <a:pt x="284" y="135"/>
                    </a:lnTo>
                    <a:lnTo>
                      <a:pt x="284" y="135"/>
                    </a:lnTo>
                    <a:lnTo>
                      <a:pt x="284" y="137"/>
                    </a:lnTo>
                    <a:lnTo>
                      <a:pt x="284" y="137"/>
                    </a:lnTo>
                    <a:lnTo>
                      <a:pt x="282" y="137"/>
                    </a:lnTo>
                    <a:lnTo>
                      <a:pt x="282" y="137"/>
                    </a:lnTo>
                    <a:lnTo>
                      <a:pt x="282" y="137"/>
                    </a:lnTo>
                    <a:lnTo>
                      <a:pt x="280" y="137"/>
                    </a:lnTo>
                    <a:lnTo>
                      <a:pt x="280" y="137"/>
                    </a:lnTo>
                    <a:lnTo>
                      <a:pt x="280" y="137"/>
                    </a:lnTo>
                    <a:lnTo>
                      <a:pt x="277" y="137"/>
                    </a:lnTo>
                    <a:lnTo>
                      <a:pt x="277" y="137"/>
                    </a:lnTo>
                    <a:lnTo>
                      <a:pt x="275" y="137"/>
                    </a:lnTo>
                    <a:lnTo>
                      <a:pt x="275" y="137"/>
                    </a:lnTo>
                    <a:lnTo>
                      <a:pt x="275" y="137"/>
                    </a:lnTo>
                    <a:lnTo>
                      <a:pt x="273" y="137"/>
                    </a:lnTo>
                    <a:lnTo>
                      <a:pt x="273" y="137"/>
                    </a:lnTo>
                    <a:lnTo>
                      <a:pt x="273" y="137"/>
                    </a:lnTo>
                    <a:lnTo>
                      <a:pt x="273" y="137"/>
                    </a:lnTo>
                    <a:lnTo>
                      <a:pt x="270" y="137"/>
                    </a:lnTo>
                    <a:lnTo>
                      <a:pt x="270" y="137"/>
                    </a:lnTo>
                    <a:lnTo>
                      <a:pt x="268" y="137"/>
                    </a:lnTo>
                    <a:lnTo>
                      <a:pt x="268" y="139"/>
                    </a:lnTo>
                    <a:lnTo>
                      <a:pt x="270" y="139"/>
                    </a:lnTo>
                    <a:lnTo>
                      <a:pt x="270" y="139"/>
                    </a:lnTo>
                    <a:lnTo>
                      <a:pt x="270" y="139"/>
                    </a:lnTo>
                    <a:lnTo>
                      <a:pt x="273" y="139"/>
                    </a:lnTo>
                    <a:lnTo>
                      <a:pt x="273" y="139"/>
                    </a:lnTo>
                    <a:lnTo>
                      <a:pt x="273" y="139"/>
                    </a:lnTo>
                    <a:lnTo>
                      <a:pt x="273" y="139"/>
                    </a:lnTo>
                    <a:lnTo>
                      <a:pt x="275" y="139"/>
                    </a:lnTo>
                    <a:lnTo>
                      <a:pt x="275" y="139"/>
                    </a:lnTo>
                    <a:lnTo>
                      <a:pt x="275" y="139"/>
                    </a:lnTo>
                    <a:lnTo>
                      <a:pt x="275" y="137"/>
                    </a:lnTo>
                    <a:lnTo>
                      <a:pt x="277" y="137"/>
                    </a:lnTo>
                    <a:lnTo>
                      <a:pt x="277" y="137"/>
                    </a:lnTo>
                    <a:lnTo>
                      <a:pt x="280" y="137"/>
                    </a:lnTo>
                    <a:lnTo>
                      <a:pt x="280" y="139"/>
                    </a:lnTo>
                    <a:lnTo>
                      <a:pt x="280" y="139"/>
                    </a:lnTo>
                    <a:lnTo>
                      <a:pt x="277" y="139"/>
                    </a:lnTo>
                    <a:lnTo>
                      <a:pt x="277" y="139"/>
                    </a:lnTo>
                    <a:lnTo>
                      <a:pt x="275" y="139"/>
                    </a:lnTo>
                    <a:lnTo>
                      <a:pt x="275" y="142"/>
                    </a:lnTo>
                    <a:lnTo>
                      <a:pt x="275" y="142"/>
                    </a:lnTo>
                    <a:lnTo>
                      <a:pt x="275" y="139"/>
                    </a:lnTo>
                    <a:lnTo>
                      <a:pt x="275" y="139"/>
                    </a:lnTo>
                    <a:lnTo>
                      <a:pt x="275" y="142"/>
                    </a:lnTo>
                    <a:lnTo>
                      <a:pt x="275" y="142"/>
                    </a:lnTo>
                    <a:lnTo>
                      <a:pt x="275" y="142"/>
                    </a:lnTo>
                    <a:lnTo>
                      <a:pt x="275" y="144"/>
                    </a:lnTo>
                    <a:lnTo>
                      <a:pt x="275" y="144"/>
                    </a:lnTo>
                    <a:lnTo>
                      <a:pt x="275" y="144"/>
                    </a:lnTo>
                    <a:lnTo>
                      <a:pt x="275" y="144"/>
                    </a:lnTo>
                    <a:lnTo>
                      <a:pt x="275" y="144"/>
                    </a:lnTo>
                    <a:lnTo>
                      <a:pt x="275" y="144"/>
                    </a:lnTo>
                    <a:lnTo>
                      <a:pt x="275" y="144"/>
                    </a:lnTo>
                    <a:lnTo>
                      <a:pt x="277" y="144"/>
                    </a:lnTo>
                    <a:lnTo>
                      <a:pt x="277" y="144"/>
                    </a:lnTo>
                    <a:lnTo>
                      <a:pt x="275" y="144"/>
                    </a:lnTo>
                    <a:lnTo>
                      <a:pt x="275" y="144"/>
                    </a:lnTo>
                    <a:lnTo>
                      <a:pt x="275" y="144"/>
                    </a:lnTo>
                    <a:lnTo>
                      <a:pt x="275" y="147"/>
                    </a:lnTo>
                    <a:lnTo>
                      <a:pt x="273" y="147"/>
                    </a:lnTo>
                    <a:lnTo>
                      <a:pt x="273" y="144"/>
                    </a:lnTo>
                    <a:lnTo>
                      <a:pt x="273" y="144"/>
                    </a:lnTo>
                    <a:lnTo>
                      <a:pt x="273" y="144"/>
                    </a:lnTo>
                    <a:lnTo>
                      <a:pt x="273" y="147"/>
                    </a:lnTo>
                    <a:lnTo>
                      <a:pt x="273" y="147"/>
                    </a:lnTo>
                    <a:lnTo>
                      <a:pt x="270" y="147"/>
                    </a:lnTo>
                    <a:lnTo>
                      <a:pt x="270" y="149"/>
                    </a:lnTo>
                    <a:lnTo>
                      <a:pt x="270" y="149"/>
                    </a:lnTo>
                    <a:lnTo>
                      <a:pt x="270" y="149"/>
                    </a:lnTo>
                    <a:lnTo>
                      <a:pt x="270" y="149"/>
                    </a:lnTo>
                    <a:lnTo>
                      <a:pt x="270" y="151"/>
                    </a:lnTo>
                    <a:lnTo>
                      <a:pt x="270" y="151"/>
                    </a:lnTo>
                    <a:lnTo>
                      <a:pt x="270" y="151"/>
                    </a:lnTo>
                    <a:lnTo>
                      <a:pt x="270" y="154"/>
                    </a:lnTo>
                    <a:lnTo>
                      <a:pt x="268" y="154"/>
                    </a:lnTo>
                    <a:lnTo>
                      <a:pt x="268" y="154"/>
                    </a:lnTo>
                    <a:lnTo>
                      <a:pt x="268" y="154"/>
                    </a:lnTo>
                    <a:lnTo>
                      <a:pt x="268" y="154"/>
                    </a:lnTo>
                    <a:lnTo>
                      <a:pt x="265" y="154"/>
                    </a:lnTo>
                    <a:lnTo>
                      <a:pt x="265" y="154"/>
                    </a:lnTo>
                    <a:lnTo>
                      <a:pt x="263" y="154"/>
                    </a:lnTo>
                    <a:lnTo>
                      <a:pt x="263" y="154"/>
                    </a:lnTo>
                    <a:lnTo>
                      <a:pt x="263" y="154"/>
                    </a:lnTo>
                    <a:lnTo>
                      <a:pt x="261" y="154"/>
                    </a:lnTo>
                    <a:lnTo>
                      <a:pt x="261" y="154"/>
                    </a:lnTo>
                    <a:lnTo>
                      <a:pt x="261" y="154"/>
                    </a:lnTo>
                    <a:lnTo>
                      <a:pt x="261" y="154"/>
                    </a:lnTo>
                    <a:lnTo>
                      <a:pt x="258" y="154"/>
                    </a:lnTo>
                    <a:lnTo>
                      <a:pt x="258" y="154"/>
                    </a:lnTo>
                    <a:lnTo>
                      <a:pt x="256" y="154"/>
                    </a:lnTo>
                    <a:lnTo>
                      <a:pt x="256" y="154"/>
                    </a:lnTo>
                    <a:lnTo>
                      <a:pt x="256" y="154"/>
                    </a:lnTo>
                    <a:lnTo>
                      <a:pt x="256" y="151"/>
                    </a:lnTo>
                    <a:lnTo>
                      <a:pt x="254" y="151"/>
                    </a:lnTo>
                    <a:lnTo>
                      <a:pt x="254" y="151"/>
                    </a:lnTo>
                    <a:lnTo>
                      <a:pt x="254" y="151"/>
                    </a:lnTo>
                    <a:lnTo>
                      <a:pt x="254" y="151"/>
                    </a:lnTo>
                    <a:lnTo>
                      <a:pt x="254" y="151"/>
                    </a:lnTo>
                    <a:lnTo>
                      <a:pt x="251" y="151"/>
                    </a:lnTo>
                    <a:lnTo>
                      <a:pt x="251" y="151"/>
                    </a:lnTo>
                    <a:lnTo>
                      <a:pt x="251" y="151"/>
                    </a:lnTo>
                    <a:lnTo>
                      <a:pt x="251" y="151"/>
                    </a:lnTo>
                    <a:lnTo>
                      <a:pt x="249" y="151"/>
                    </a:lnTo>
                    <a:lnTo>
                      <a:pt x="249" y="151"/>
                    </a:lnTo>
                    <a:lnTo>
                      <a:pt x="249" y="154"/>
                    </a:lnTo>
                    <a:lnTo>
                      <a:pt x="249" y="154"/>
                    </a:lnTo>
                    <a:lnTo>
                      <a:pt x="247" y="154"/>
                    </a:lnTo>
                    <a:lnTo>
                      <a:pt x="247" y="154"/>
                    </a:lnTo>
                    <a:lnTo>
                      <a:pt x="247" y="154"/>
                    </a:lnTo>
                    <a:lnTo>
                      <a:pt x="247" y="154"/>
                    </a:lnTo>
                    <a:lnTo>
                      <a:pt x="244" y="154"/>
                    </a:lnTo>
                    <a:lnTo>
                      <a:pt x="244" y="154"/>
                    </a:lnTo>
                    <a:lnTo>
                      <a:pt x="247" y="154"/>
                    </a:lnTo>
                    <a:lnTo>
                      <a:pt x="247" y="156"/>
                    </a:lnTo>
                    <a:lnTo>
                      <a:pt x="247" y="156"/>
                    </a:lnTo>
                    <a:lnTo>
                      <a:pt x="247" y="156"/>
                    </a:lnTo>
                    <a:lnTo>
                      <a:pt x="247" y="158"/>
                    </a:lnTo>
                    <a:lnTo>
                      <a:pt x="247" y="158"/>
                    </a:lnTo>
                    <a:lnTo>
                      <a:pt x="247" y="158"/>
                    </a:lnTo>
                    <a:lnTo>
                      <a:pt x="247" y="161"/>
                    </a:lnTo>
                    <a:lnTo>
                      <a:pt x="244" y="161"/>
                    </a:lnTo>
                    <a:lnTo>
                      <a:pt x="244" y="161"/>
                    </a:lnTo>
                    <a:lnTo>
                      <a:pt x="244" y="161"/>
                    </a:lnTo>
                    <a:lnTo>
                      <a:pt x="244" y="161"/>
                    </a:lnTo>
                    <a:lnTo>
                      <a:pt x="244" y="163"/>
                    </a:lnTo>
                    <a:lnTo>
                      <a:pt x="247" y="163"/>
                    </a:lnTo>
                    <a:lnTo>
                      <a:pt x="247" y="163"/>
                    </a:lnTo>
                    <a:lnTo>
                      <a:pt x="247" y="163"/>
                    </a:lnTo>
                    <a:lnTo>
                      <a:pt x="247" y="163"/>
                    </a:lnTo>
                    <a:lnTo>
                      <a:pt x="249" y="163"/>
                    </a:lnTo>
                    <a:lnTo>
                      <a:pt x="249" y="163"/>
                    </a:lnTo>
                    <a:lnTo>
                      <a:pt x="249" y="163"/>
                    </a:lnTo>
                    <a:lnTo>
                      <a:pt x="249" y="163"/>
                    </a:lnTo>
                    <a:lnTo>
                      <a:pt x="249" y="166"/>
                    </a:lnTo>
                    <a:lnTo>
                      <a:pt x="249" y="166"/>
                    </a:lnTo>
                    <a:lnTo>
                      <a:pt x="251" y="166"/>
                    </a:lnTo>
                    <a:lnTo>
                      <a:pt x="251" y="168"/>
                    </a:lnTo>
                    <a:lnTo>
                      <a:pt x="251" y="168"/>
                    </a:lnTo>
                    <a:lnTo>
                      <a:pt x="251" y="166"/>
                    </a:lnTo>
                    <a:lnTo>
                      <a:pt x="254" y="166"/>
                    </a:lnTo>
                    <a:lnTo>
                      <a:pt x="254" y="168"/>
                    </a:lnTo>
                    <a:lnTo>
                      <a:pt x="254" y="168"/>
                    </a:lnTo>
                    <a:lnTo>
                      <a:pt x="254" y="168"/>
                    </a:lnTo>
                    <a:lnTo>
                      <a:pt x="256" y="168"/>
                    </a:lnTo>
                    <a:lnTo>
                      <a:pt x="256" y="166"/>
                    </a:lnTo>
                    <a:lnTo>
                      <a:pt x="256" y="166"/>
                    </a:lnTo>
                    <a:lnTo>
                      <a:pt x="256" y="166"/>
                    </a:lnTo>
                    <a:lnTo>
                      <a:pt x="256" y="168"/>
                    </a:lnTo>
                    <a:lnTo>
                      <a:pt x="258" y="168"/>
                    </a:lnTo>
                    <a:lnTo>
                      <a:pt x="258" y="166"/>
                    </a:lnTo>
                    <a:lnTo>
                      <a:pt x="258" y="166"/>
                    </a:lnTo>
                    <a:lnTo>
                      <a:pt x="258" y="168"/>
                    </a:lnTo>
                    <a:lnTo>
                      <a:pt x="261" y="168"/>
                    </a:lnTo>
                    <a:lnTo>
                      <a:pt x="261" y="168"/>
                    </a:lnTo>
                    <a:lnTo>
                      <a:pt x="261" y="168"/>
                    </a:lnTo>
                    <a:lnTo>
                      <a:pt x="261" y="170"/>
                    </a:lnTo>
                    <a:lnTo>
                      <a:pt x="261" y="170"/>
                    </a:lnTo>
                    <a:lnTo>
                      <a:pt x="261" y="170"/>
                    </a:lnTo>
                    <a:lnTo>
                      <a:pt x="261" y="170"/>
                    </a:lnTo>
                    <a:lnTo>
                      <a:pt x="261" y="173"/>
                    </a:lnTo>
                    <a:lnTo>
                      <a:pt x="261" y="173"/>
                    </a:lnTo>
                    <a:lnTo>
                      <a:pt x="258" y="173"/>
                    </a:lnTo>
                    <a:lnTo>
                      <a:pt x="258" y="173"/>
                    </a:lnTo>
                    <a:lnTo>
                      <a:pt x="258" y="173"/>
                    </a:lnTo>
                    <a:lnTo>
                      <a:pt x="261" y="173"/>
                    </a:lnTo>
                    <a:lnTo>
                      <a:pt x="261" y="175"/>
                    </a:lnTo>
                    <a:lnTo>
                      <a:pt x="258" y="175"/>
                    </a:lnTo>
                    <a:lnTo>
                      <a:pt x="258" y="175"/>
                    </a:lnTo>
                    <a:lnTo>
                      <a:pt x="258" y="177"/>
                    </a:lnTo>
                    <a:lnTo>
                      <a:pt x="258" y="177"/>
                    </a:lnTo>
                    <a:lnTo>
                      <a:pt x="258" y="180"/>
                    </a:lnTo>
                    <a:lnTo>
                      <a:pt x="258" y="180"/>
                    </a:lnTo>
                    <a:lnTo>
                      <a:pt x="261" y="180"/>
                    </a:lnTo>
                    <a:lnTo>
                      <a:pt x="261" y="182"/>
                    </a:lnTo>
                    <a:lnTo>
                      <a:pt x="261" y="182"/>
                    </a:lnTo>
                    <a:lnTo>
                      <a:pt x="261" y="182"/>
                    </a:lnTo>
                    <a:lnTo>
                      <a:pt x="261" y="182"/>
                    </a:lnTo>
                    <a:lnTo>
                      <a:pt x="261" y="182"/>
                    </a:lnTo>
                    <a:lnTo>
                      <a:pt x="263" y="182"/>
                    </a:lnTo>
                    <a:lnTo>
                      <a:pt x="263" y="185"/>
                    </a:lnTo>
                    <a:lnTo>
                      <a:pt x="263" y="185"/>
                    </a:lnTo>
                    <a:lnTo>
                      <a:pt x="263" y="185"/>
                    </a:lnTo>
                    <a:lnTo>
                      <a:pt x="263" y="185"/>
                    </a:lnTo>
                    <a:lnTo>
                      <a:pt x="263" y="187"/>
                    </a:lnTo>
                    <a:lnTo>
                      <a:pt x="265" y="187"/>
                    </a:lnTo>
                    <a:lnTo>
                      <a:pt x="265" y="187"/>
                    </a:lnTo>
                    <a:lnTo>
                      <a:pt x="265" y="187"/>
                    </a:lnTo>
                    <a:lnTo>
                      <a:pt x="265" y="189"/>
                    </a:lnTo>
                    <a:lnTo>
                      <a:pt x="265" y="189"/>
                    </a:lnTo>
                    <a:lnTo>
                      <a:pt x="265" y="189"/>
                    </a:lnTo>
                    <a:lnTo>
                      <a:pt x="265" y="192"/>
                    </a:lnTo>
                    <a:lnTo>
                      <a:pt x="263" y="192"/>
                    </a:lnTo>
                    <a:lnTo>
                      <a:pt x="263" y="192"/>
                    </a:lnTo>
                    <a:lnTo>
                      <a:pt x="263" y="192"/>
                    </a:lnTo>
                    <a:lnTo>
                      <a:pt x="263" y="194"/>
                    </a:lnTo>
                    <a:lnTo>
                      <a:pt x="263" y="194"/>
                    </a:lnTo>
                    <a:lnTo>
                      <a:pt x="263" y="194"/>
                    </a:lnTo>
                    <a:lnTo>
                      <a:pt x="263" y="194"/>
                    </a:lnTo>
                    <a:lnTo>
                      <a:pt x="263" y="196"/>
                    </a:lnTo>
                    <a:lnTo>
                      <a:pt x="261" y="196"/>
                    </a:lnTo>
                    <a:lnTo>
                      <a:pt x="261" y="196"/>
                    </a:lnTo>
                    <a:lnTo>
                      <a:pt x="261" y="196"/>
                    </a:lnTo>
                    <a:lnTo>
                      <a:pt x="261" y="196"/>
                    </a:lnTo>
                    <a:lnTo>
                      <a:pt x="258" y="196"/>
                    </a:lnTo>
                    <a:lnTo>
                      <a:pt x="258" y="199"/>
                    </a:lnTo>
                    <a:lnTo>
                      <a:pt x="258" y="199"/>
                    </a:lnTo>
                    <a:lnTo>
                      <a:pt x="258" y="199"/>
                    </a:lnTo>
                    <a:lnTo>
                      <a:pt x="258" y="201"/>
                    </a:lnTo>
                    <a:lnTo>
                      <a:pt x="256" y="201"/>
                    </a:lnTo>
                    <a:lnTo>
                      <a:pt x="256" y="201"/>
                    </a:lnTo>
                    <a:lnTo>
                      <a:pt x="256" y="201"/>
                    </a:lnTo>
                    <a:lnTo>
                      <a:pt x="256" y="203"/>
                    </a:lnTo>
                    <a:lnTo>
                      <a:pt x="256" y="203"/>
                    </a:lnTo>
                    <a:lnTo>
                      <a:pt x="256" y="203"/>
                    </a:lnTo>
                    <a:lnTo>
                      <a:pt x="254" y="203"/>
                    </a:lnTo>
                    <a:lnTo>
                      <a:pt x="254" y="203"/>
                    </a:lnTo>
                    <a:lnTo>
                      <a:pt x="254" y="203"/>
                    </a:lnTo>
                    <a:lnTo>
                      <a:pt x="254" y="206"/>
                    </a:lnTo>
                    <a:lnTo>
                      <a:pt x="254" y="206"/>
                    </a:lnTo>
                    <a:lnTo>
                      <a:pt x="254" y="208"/>
                    </a:lnTo>
                    <a:lnTo>
                      <a:pt x="254" y="208"/>
                    </a:lnTo>
                    <a:lnTo>
                      <a:pt x="254" y="211"/>
                    </a:lnTo>
                    <a:lnTo>
                      <a:pt x="254" y="211"/>
                    </a:lnTo>
                    <a:lnTo>
                      <a:pt x="254" y="213"/>
                    </a:lnTo>
                    <a:lnTo>
                      <a:pt x="254" y="213"/>
                    </a:lnTo>
                    <a:lnTo>
                      <a:pt x="254" y="213"/>
                    </a:lnTo>
                    <a:lnTo>
                      <a:pt x="251" y="213"/>
                    </a:lnTo>
                    <a:lnTo>
                      <a:pt x="251" y="213"/>
                    </a:lnTo>
                    <a:lnTo>
                      <a:pt x="251" y="213"/>
                    </a:lnTo>
                    <a:lnTo>
                      <a:pt x="249" y="213"/>
                    </a:lnTo>
                    <a:lnTo>
                      <a:pt x="249" y="213"/>
                    </a:lnTo>
                    <a:lnTo>
                      <a:pt x="249" y="213"/>
                    </a:lnTo>
                    <a:lnTo>
                      <a:pt x="247" y="213"/>
                    </a:lnTo>
                    <a:lnTo>
                      <a:pt x="247" y="213"/>
                    </a:lnTo>
                    <a:lnTo>
                      <a:pt x="247" y="213"/>
                    </a:lnTo>
                    <a:lnTo>
                      <a:pt x="244" y="213"/>
                    </a:lnTo>
                    <a:lnTo>
                      <a:pt x="244" y="213"/>
                    </a:lnTo>
                    <a:lnTo>
                      <a:pt x="244" y="213"/>
                    </a:lnTo>
                    <a:lnTo>
                      <a:pt x="242" y="213"/>
                    </a:lnTo>
                    <a:lnTo>
                      <a:pt x="242" y="213"/>
                    </a:lnTo>
                    <a:lnTo>
                      <a:pt x="242" y="213"/>
                    </a:lnTo>
                    <a:lnTo>
                      <a:pt x="239" y="213"/>
                    </a:lnTo>
                    <a:lnTo>
                      <a:pt x="239" y="213"/>
                    </a:lnTo>
                    <a:lnTo>
                      <a:pt x="239" y="213"/>
                    </a:lnTo>
                    <a:lnTo>
                      <a:pt x="239" y="213"/>
                    </a:lnTo>
                    <a:lnTo>
                      <a:pt x="239" y="211"/>
                    </a:lnTo>
                    <a:lnTo>
                      <a:pt x="237" y="211"/>
                    </a:lnTo>
                    <a:lnTo>
                      <a:pt x="237" y="211"/>
                    </a:lnTo>
                    <a:lnTo>
                      <a:pt x="237" y="208"/>
                    </a:lnTo>
                    <a:lnTo>
                      <a:pt x="237" y="208"/>
                    </a:lnTo>
                    <a:lnTo>
                      <a:pt x="235" y="208"/>
                    </a:lnTo>
                    <a:lnTo>
                      <a:pt x="235" y="208"/>
                    </a:lnTo>
                    <a:lnTo>
                      <a:pt x="235" y="208"/>
                    </a:lnTo>
                    <a:lnTo>
                      <a:pt x="232" y="208"/>
                    </a:lnTo>
                    <a:lnTo>
                      <a:pt x="232" y="208"/>
                    </a:lnTo>
                    <a:lnTo>
                      <a:pt x="232" y="211"/>
                    </a:lnTo>
                    <a:lnTo>
                      <a:pt x="230" y="211"/>
                    </a:lnTo>
                    <a:lnTo>
                      <a:pt x="230" y="208"/>
                    </a:lnTo>
                    <a:lnTo>
                      <a:pt x="230" y="208"/>
                    </a:lnTo>
                    <a:lnTo>
                      <a:pt x="230" y="211"/>
                    </a:lnTo>
                    <a:lnTo>
                      <a:pt x="230" y="211"/>
                    </a:lnTo>
                    <a:lnTo>
                      <a:pt x="228" y="211"/>
                    </a:lnTo>
                    <a:lnTo>
                      <a:pt x="228" y="211"/>
                    </a:lnTo>
                    <a:lnTo>
                      <a:pt x="228" y="208"/>
                    </a:lnTo>
                    <a:lnTo>
                      <a:pt x="228" y="208"/>
                    </a:lnTo>
                    <a:lnTo>
                      <a:pt x="225" y="208"/>
                    </a:lnTo>
                    <a:lnTo>
                      <a:pt x="225" y="208"/>
                    </a:lnTo>
                    <a:lnTo>
                      <a:pt x="228" y="208"/>
                    </a:lnTo>
                    <a:lnTo>
                      <a:pt x="228" y="208"/>
                    </a:lnTo>
                    <a:lnTo>
                      <a:pt x="228" y="206"/>
                    </a:lnTo>
                    <a:lnTo>
                      <a:pt x="228" y="206"/>
                    </a:lnTo>
                    <a:lnTo>
                      <a:pt x="228" y="206"/>
                    </a:lnTo>
                    <a:lnTo>
                      <a:pt x="228" y="203"/>
                    </a:lnTo>
                    <a:lnTo>
                      <a:pt x="225" y="203"/>
                    </a:lnTo>
                    <a:lnTo>
                      <a:pt x="225" y="203"/>
                    </a:lnTo>
                    <a:lnTo>
                      <a:pt x="225" y="203"/>
                    </a:lnTo>
                    <a:lnTo>
                      <a:pt x="225" y="201"/>
                    </a:lnTo>
                    <a:lnTo>
                      <a:pt x="225" y="201"/>
                    </a:lnTo>
                    <a:lnTo>
                      <a:pt x="225" y="199"/>
                    </a:lnTo>
                    <a:lnTo>
                      <a:pt x="225" y="199"/>
                    </a:lnTo>
                    <a:lnTo>
                      <a:pt x="225" y="196"/>
                    </a:lnTo>
                    <a:lnTo>
                      <a:pt x="228" y="196"/>
                    </a:lnTo>
                    <a:lnTo>
                      <a:pt x="228" y="196"/>
                    </a:lnTo>
                    <a:lnTo>
                      <a:pt x="228" y="196"/>
                    </a:lnTo>
                    <a:lnTo>
                      <a:pt x="228" y="194"/>
                    </a:lnTo>
                    <a:lnTo>
                      <a:pt x="228" y="194"/>
                    </a:lnTo>
                    <a:lnTo>
                      <a:pt x="228" y="194"/>
                    </a:lnTo>
                    <a:lnTo>
                      <a:pt x="228" y="194"/>
                    </a:lnTo>
                    <a:lnTo>
                      <a:pt x="228" y="194"/>
                    </a:lnTo>
                    <a:lnTo>
                      <a:pt x="228" y="192"/>
                    </a:lnTo>
                    <a:lnTo>
                      <a:pt x="228" y="192"/>
                    </a:lnTo>
                    <a:lnTo>
                      <a:pt x="225" y="192"/>
                    </a:lnTo>
                    <a:lnTo>
                      <a:pt x="225" y="192"/>
                    </a:lnTo>
                    <a:lnTo>
                      <a:pt x="223" y="192"/>
                    </a:lnTo>
                    <a:lnTo>
                      <a:pt x="223" y="192"/>
                    </a:lnTo>
                    <a:lnTo>
                      <a:pt x="223" y="192"/>
                    </a:lnTo>
                    <a:lnTo>
                      <a:pt x="220" y="192"/>
                    </a:lnTo>
                    <a:lnTo>
                      <a:pt x="220" y="192"/>
                    </a:lnTo>
                    <a:lnTo>
                      <a:pt x="220" y="192"/>
                    </a:lnTo>
                    <a:lnTo>
                      <a:pt x="220" y="189"/>
                    </a:lnTo>
                    <a:lnTo>
                      <a:pt x="220" y="189"/>
                    </a:lnTo>
                    <a:lnTo>
                      <a:pt x="220" y="189"/>
                    </a:lnTo>
                    <a:lnTo>
                      <a:pt x="218" y="189"/>
                    </a:lnTo>
                    <a:lnTo>
                      <a:pt x="218" y="189"/>
                    </a:lnTo>
                    <a:lnTo>
                      <a:pt x="216" y="189"/>
                    </a:lnTo>
                    <a:lnTo>
                      <a:pt x="216" y="187"/>
                    </a:lnTo>
                    <a:lnTo>
                      <a:pt x="216" y="187"/>
                    </a:lnTo>
                    <a:lnTo>
                      <a:pt x="216" y="187"/>
                    </a:lnTo>
                    <a:lnTo>
                      <a:pt x="213" y="187"/>
                    </a:lnTo>
                    <a:lnTo>
                      <a:pt x="213" y="187"/>
                    </a:lnTo>
                    <a:lnTo>
                      <a:pt x="213" y="187"/>
                    </a:lnTo>
                    <a:lnTo>
                      <a:pt x="213" y="187"/>
                    </a:lnTo>
                    <a:lnTo>
                      <a:pt x="213" y="185"/>
                    </a:lnTo>
                    <a:lnTo>
                      <a:pt x="211" y="185"/>
                    </a:lnTo>
                    <a:lnTo>
                      <a:pt x="211" y="187"/>
                    </a:lnTo>
                    <a:lnTo>
                      <a:pt x="211" y="187"/>
                    </a:lnTo>
                    <a:lnTo>
                      <a:pt x="209" y="187"/>
                    </a:lnTo>
                    <a:lnTo>
                      <a:pt x="209" y="187"/>
                    </a:lnTo>
                    <a:lnTo>
                      <a:pt x="209" y="187"/>
                    </a:lnTo>
                    <a:lnTo>
                      <a:pt x="206" y="187"/>
                    </a:lnTo>
                    <a:lnTo>
                      <a:pt x="206" y="187"/>
                    </a:lnTo>
                    <a:lnTo>
                      <a:pt x="206" y="185"/>
                    </a:lnTo>
                    <a:lnTo>
                      <a:pt x="206" y="185"/>
                    </a:lnTo>
                    <a:lnTo>
                      <a:pt x="204" y="185"/>
                    </a:lnTo>
                    <a:lnTo>
                      <a:pt x="204" y="185"/>
                    </a:lnTo>
                    <a:lnTo>
                      <a:pt x="204" y="185"/>
                    </a:lnTo>
                    <a:lnTo>
                      <a:pt x="202" y="185"/>
                    </a:lnTo>
                    <a:lnTo>
                      <a:pt x="202" y="185"/>
                    </a:lnTo>
                    <a:lnTo>
                      <a:pt x="202" y="182"/>
                    </a:lnTo>
                    <a:lnTo>
                      <a:pt x="202" y="182"/>
                    </a:lnTo>
                    <a:lnTo>
                      <a:pt x="199" y="182"/>
                    </a:lnTo>
                    <a:lnTo>
                      <a:pt x="199" y="182"/>
                    </a:lnTo>
                    <a:lnTo>
                      <a:pt x="199" y="182"/>
                    </a:lnTo>
                    <a:lnTo>
                      <a:pt x="197" y="182"/>
                    </a:lnTo>
                    <a:lnTo>
                      <a:pt x="197" y="182"/>
                    </a:lnTo>
                    <a:lnTo>
                      <a:pt x="197" y="182"/>
                    </a:lnTo>
                    <a:lnTo>
                      <a:pt x="197" y="180"/>
                    </a:lnTo>
                    <a:lnTo>
                      <a:pt x="197" y="180"/>
                    </a:lnTo>
                    <a:lnTo>
                      <a:pt x="197" y="180"/>
                    </a:lnTo>
                    <a:lnTo>
                      <a:pt x="194" y="180"/>
                    </a:lnTo>
                    <a:lnTo>
                      <a:pt x="194" y="180"/>
                    </a:lnTo>
                    <a:lnTo>
                      <a:pt x="194" y="177"/>
                    </a:lnTo>
                    <a:lnTo>
                      <a:pt x="194" y="177"/>
                    </a:lnTo>
                    <a:lnTo>
                      <a:pt x="194" y="177"/>
                    </a:lnTo>
                    <a:lnTo>
                      <a:pt x="192" y="177"/>
                    </a:lnTo>
                    <a:lnTo>
                      <a:pt x="192" y="177"/>
                    </a:lnTo>
                    <a:lnTo>
                      <a:pt x="190" y="177"/>
                    </a:lnTo>
                    <a:lnTo>
                      <a:pt x="190" y="175"/>
                    </a:lnTo>
                    <a:lnTo>
                      <a:pt x="190" y="175"/>
                    </a:lnTo>
                    <a:lnTo>
                      <a:pt x="190" y="175"/>
                    </a:lnTo>
                    <a:lnTo>
                      <a:pt x="190" y="175"/>
                    </a:lnTo>
                    <a:lnTo>
                      <a:pt x="187" y="175"/>
                    </a:lnTo>
                    <a:lnTo>
                      <a:pt x="187" y="175"/>
                    </a:lnTo>
                    <a:lnTo>
                      <a:pt x="187" y="173"/>
                    </a:lnTo>
                    <a:lnTo>
                      <a:pt x="187" y="173"/>
                    </a:lnTo>
                    <a:lnTo>
                      <a:pt x="185" y="173"/>
                    </a:lnTo>
                    <a:lnTo>
                      <a:pt x="185" y="173"/>
                    </a:lnTo>
                    <a:lnTo>
                      <a:pt x="185" y="173"/>
                    </a:lnTo>
                    <a:lnTo>
                      <a:pt x="183" y="173"/>
                    </a:lnTo>
                    <a:lnTo>
                      <a:pt x="183" y="173"/>
                    </a:lnTo>
                    <a:lnTo>
                      <a:pt x="183" y="173"/>
                    </a:lnTo>
                    <a:lnTo>
                      <a:pt x="183" y="173"/>
                    </a:lnTo>
                    <a:lnTo>
                      <a:pt x="183" y="170"/>
                    </a:lnTo>
                    <a:lnTo>
                      <a:pt x="180" y="170"/>
                    </a:lnTo>
                    <a:lnTo>
                      <a:pt x="180" y="170"/>
                    </a:lnTo>
                    <a:lnTo>
                      <a:pt x="180" y="170"/>
                    </a:lnTo>
                    <a:lnTo>
                      <a:pt x="180" y="170"/>
                    </a:lnTo>
                    <a:lnTo>
                      <a:pt x="180" y="168"/>
                    </a:lnTo>
                    <a:lnTo>
                      <a:pt x="178" y="168"/>
                    </a:lnTo>
                    <a:lnTo>
                      <a:pt x="178" y="168"/>
                    </a:lnTo>
                    <a:lnTo>
                      <a:pt x="178" y="168"/>
                    </a:lnTo>
                    <a:lnTo>
                      <a:pt x="178" y="168"/>
                    </a:lnTo>
                    <a:lnTo>
                      <a:pt x="176" y="168"/>
                    </a:lnTo>
                    <a:lnTo>
                      <a:pt x="176" y="168"/>
                    </a:lnTo>
                    <a:lnTo>
                      <a:pt x="176" y="168"/>
                    </a:lnTo>
                    <a:lnTo>
                      <a:pt x="173" y="168"/>
                    </a:lnTo>
                    <a:lnTo>
                      <a:pt x="173" y="168"/>
                    </a:lnTo>
                    <a:lnTo>
                      <a:pt x="173" y="168"/>
                    </a:lnTo>
                    <a:lnTo>
                      <a:pt x="173" y="166"/>
                    </a:lnTo>
                    <a:lnTo>
                      <a:pt x="173" y="166"/>
                    </a:lnTo>
                    <a:lnTo>
                      <a:pt x="171" y="166"/>
                    </a:lnTo>
                    <a:lnTo>
                      <a:pt x="171" y="166"/>
                    </a:lnTo>
                    <a:lnTo>
                      <a:pt x="171" y="166"/>
                    </a:lnTo>
                    <a:lnTo>
                      <a:pt x="168" y="166"/>
                    </a:lnTo>
                    <a:lnTo>
                      <a:pt x="168" y="163"/>
                    </a:lnTo>
                    <a:lnTo>
                      <a:pt x="168" y="163"/>
                    </a:lnTo>
                    <a:lnTo>
                      <a:pt x="168" y="163"/>
                    </a:lnTo>
                    <a:lnTo>
                      <a:pt x="168" y="163"/>
                    </a:lnTo>
                    <a:lnTo>
                      <a:pt x="166" y="163"/>
                    </a:lnTo>
                    <a:lnTo>
                      <a:pt x="166" y="163"/>
                    </a:lnTo>
                    <a:lnTo>
                      <a:pt x="166" y="163"/>
                    </a:lnTo>
                    <a:lnTo>
                      <a:pt x="166" y="163"/>
                    </a:lnTo>
                    <a:lnTo>
                      <a:pt x="166" y="161"/>
                    </a:lnTo>
                    <a:lnTo>
                      <a:pt x="164" y="161"/>
                    </a:lnTo>
                    <a:lnTo>
                      <a:pt x="164" y="161"/>
                    </a:lnTo>
                    <a:lnTo>
                      <a:pt x="164" y="161"/>
                    </a:lnTo>
                    <a:lnTo>
                      <a:pt x="164" y="158"/>
                    </a:lnTo>
                    <a:lnTo>
                      <a:pt x="161" y="158"/>
                    </a:lnTo>
                    <a:lnTo>
                      <a:pt x="161" y="158"/>
                    </a:lnTo>
                    <a:lnTo>
                      <a:pt x="161" y="158"/>
                    </a:lnTo>
                    <a:lnTo>
                      <a:pt x="161" y="158"/>
                    </a:lnTo>
                    <a:lnTo>
                      <a:pt x="161" y="156"/>
                    </a:lnTo>
                    <a:lnTo>
                      <a:pt x="159" y="156"/>
                    </a:lnTo>
                    <a:lnTo>
                      <a:pt x="159" y="156"/>
                    </a:lnTo>
                    <a:lnTo>
                      <a:pt x="159" y="156"/>
                    </a:lnTo>
                    <a:lnTo>
                      <a:pt x="157" y="156"/>
                    </a:lnTo>
                    <a:lnTo>
                      <a:pt x="157" y="156"/>
                    </a:lnTo>
                    <a:lnTo>
                      <a:pt x="157" y="154"/>
                    </a:lnTo>
                    <a:lnTo>
                      <a:pt x="157" y="154"/>
                    </a:lnTo>
                    <a:lnTo>
                      <a:pt x="157" y="154"/>
                    </a:lnTo>
                    <a:lnTo>
                      <a:pt x="154" y="154"/>
                    </a:lnTo>
                    <a:lnTo>
                      <a:pt x="154" y="154"/>
                    </a:lnTo>
                    <a:lnTo>
                      <a:pt x="154" y="154"/>
                    </a:lnTo>
                    <a:lnTo>
                      <a:pt x="154" y="154"/>
                    </a:lnTo>
                    <a:lnTo>
                      <a:pt x="152" y="154"/>
                    </a:lnTo>
                    <a:lnTo>
                      <a:pt x="152" y="151"/>
                    </a:lnTo>
                    <a:lnTo>
                      <a:pt x="152" y="151"/>
                    </a:lnTo>
                    <a:lnTo>
                      <a:pt x="149" y="151"/>
                    </a:lnTo>
                    <a:lnTo>
                      <a:pt x="149" y="151"/>
                    </a:lnTo>
                    <a:lnTo>
                      <a:pt x="149" y="151"/>
                    </a:lnTo>
                    <a:lnTo>
                      <a:pt x="149" y="151"/>
                    </a:lnTo>
                    <a:lnTo>
                      <a:pt x="149" y="149"/>
                    </a:lnTo>
                    <a:lnTo>
                      <a:pt x="147" y="149"/>
                    </a:lnTo>
                    <a:lnTo>
                      <a:pt x="147" y="149"/>
                    </a:lnTo>
                    <a:lnTo>
                      <a:pt x="147" y="149"/>
                    </a:lnTo>
                    <a:lnTo>
                      <a:pt x="147" y="149"/>
                    </a:lnTo>
                    <a:lnTo>
                      <a:pt x="145" y="149"/>
                    </a:lnTo>
                    <a:lnTo>
                      <a:pt x="145" y="147"/>
                    </a:lnTo>
                    <a:lnTo>
                      <a:pt x="145" y="147"/>
                    </a:lnTo>
                    <a:lnTo>
                      <a:pt x="145" y="147"/>
                    </a:lnTo>
                    <a:lnTo>
                      <a:pt x="142" y="147"/>
                    </a:lnTo>
                    <a:lnTo>
                      <a:pt x="142" y="147"/>
                    </a:lnTo>
                    <a:lnTo>
                      <a:pt x="142" y="144"/>
                    </a:lnTo>
                    <a:lnTo>
                      <a:pt x="142" y="144"/>
                    </a:lnTo>
                    <a:lnTo>
                      <a:pt x="140" y="144"/>
                    </a:lnTo>
                    <a:lnTo>
                      <a:pt x="140" y="144"/>
                    </a:lnTo>
                    <a:lnTo>
                      <a:pt x="140" y="144"/>
                    </a:lnTo>
                    <a:lnTo>
                      <a:pt x="140" y="144"/>
                    </a:lnTo>
                    <a:lnTo>
                      <a:pt x="140" y="144"/>
                    </a:lnTo>
                    <a:lnTo>
                      <a:pt x="138" y="144"/>
                    </a:lnTo>
                    <a:lnTo>
                      <a:pt x="138" y="142"/>
                    </a:lnTo>
                    <a:lnTo>
                      <a:pt x="138" y="142"/>
                    </a:lnTo>
                    <a:lnTo>
                      <a:pt x="138" y="142"/>
                    </a:lnTo>
                    <a:lnTo>
                      <a:pt x="138" y="139"/>
                    </a:lnTo>
                    <a:lnTo>
                      <a:pt x="138" y="139"/>
                    </a:lnTo>
                    <a:lnTo>
                      <a:pt x="138" y="137"/>
                    </a:lnTo>
                    <a:lnTo>
                      <a:pt x="138" y="137"/>
                    </a:lnTo>
                    <a:lnTo>
                      <a:pt x="135" y="137"/>
                    </a:lnTo>
                    <a:lnTo>
                      <a:pt x="135" y="135"/>
                    </a:lnTo>
                    <a:lnTo>
                      <a:pt x="135" y="135"/>
                    </a:lnTo>
                    <a:lnTo>
                      <a:pt x="135" y="135"/>
                    </a:lnTo>
                    <a:lnTo>
                      <a:pt x="135" y="132"/>
                    </a:lnTo>
                    <a:lnTo>
                      <a:pt x="135" y="132"/>
                    </a:lnTo>
                    <a:lnTo>
                      <a:pt x="135" y="132"/>
                    </a:lnTo>
                    <a:lnTo>
                      <a:pt x="135" y="130"/>
                    </a:lnTo>
                    <a:lnTo>
                      <a:pt x="135" y="130"/>
                    </a:lnTo>
                    <a:lnTo>
                      <a:pt x="133" y="130"/>
                    </a:lnTo>
                    <a:lnTo>
                      <a:pt x="133" y="130"/>
                    </a:lnTo>
                    <a:lnTo>
                      <a:pt x="133" y="130"/>
                    </a:lnTo>
                    <a:lnTo>
                      <a:pt x="133" y="128"/>
                    </a:lnTo>
                    <a:lnTo>
                      <a:pt x="133" y="128"/>
                    </a:lnTo>
                    <a:lnTo>
                      <a:pt x="131" y="128"/>
                    </a:lnTo>
                    <a:lnTo>
                      <a:pt x="131" y="128"/>
                    </a:lnTo>
                    <a:lnTo>
                      <a:pt x="131" y="125"/>
                    </a:lnTo>
                    <a:lnTo>
                      <a:pt x="131" y="125"/>
                    </a:lnTo>
                    <a:lnTo>
                      <a:pt x="131" y="125"/>
                    </a:lnTo>
                    <a:lnTo>
                      <a:pt x="131" y="123"/>
                    </a:lnTo>
                    <a:lnTo>
                      <a:pt x="128" y="123"/>
                    </a:lnTo>
                    <a:lnTo>
                      <a:pt x="128" y="123"/>
                    </a:lnTo>
                    <a:lnTo>
                      <a:pt x="128" y="123"/>
                    </a:lnTo>
                    <a:lnTo>
                      <a:pt x="128" y="123"/>
                    </a:lnTo>
                    <a:lnTo>
                      <a:pt x="128" y="121"/>
                    </a:lnTo>
                    <a:lnTo>
                      <a:pt x="128" y="121"/>
                    </a:lnTo>
                    <a:lnTo>
                      <a:pt x="128" y="118"/>
                    </a:lnTo>
                    <a:lnTo>
                      <a:pt x="128" y="118"/>
                    </a:lnTo>
                    <a:lnTo>
                      <a:pt x="128" y="116"/>
                    </a:lnTo>
                    <a:lnTo>
                      <a:pt x="128" y="116"/>
                    </a:lnTo>
                    <a:lnTo>
                      <a:pt x="128" y="116"/>
                    </a:lnTo>
                    <a:lnTo>
                      <a:pt x="126" y="116"/>
                    </a:lnTo>
                    <a:lnTo>
                      <a:pt x="126" y="113"/>
                    </a:lnTo>
                    <a:lnTo>
                      <a:pt x="126" y="113"/>
                    </a:lnTo>
                    <a:lnTo>
                      <a:pt x="126" y="113"/>
                    </a:lnTo>
                    <a:lnTo>
                      <a:pt x="123" y="113"/>
                    </a:lnTo>
                    <a:lnTo>
                      <a:pt x="123" y="113"/>
                    </a:lnTo>
                    <a:lnTo>
                      <a:pt x="123" y="113"/>
                    </a:lnTo>
                    <a:lnTo>
                      <a:pt x="123" y="113"/>
                    </a:lnTo>
                    <a:lnTo>
                      <a:pt x="123" y="111"/>
                    </a:lnTo>
                    <a:lnTo>
                      <a:pt x="121" y="111"/>
                    </a:lnTo>
                    <a:lnTo>
                      <a:pt x="121" y="111"/>
                    </a:lnTo>
                    <a:lnTo>
                      <a:pt x="121" y="111"/>
                    </a:lnTo>
                    <a:lnTo>
                      <a:pt x="121" y="111"/>
                    </a:lnTo>
                    <a:lnTo>
                      <a:pt x="121" y="109"/>
                    </a:lnTo>
                    <a:lnTo>
                      <a:pt x="119" y="109"/>
                    </a:lnTo>
                    <a:lnTo>
                      <a:pt x="119" y="111"/>
                    </a:lnTo>
                    <a:lnTo>
                      <a:pt x="119" y="111"/>
                    </a:lnTo>
                    <a:lnTo>
                      <a:pt x="119" y="109"/>
                    </a:lnTo>
                    <a:lnTo>
                      <a:pt x="116" y="109"/>
                    </a:lnTo>
                    <a:lnTo>
                      <a:pt x="116" y="109"/>
                    </a:lnTo>
                    <a:lnTo>
                      <a:pt x="116" y="109"/>
                    </a:lnTo>
                    <a:lnTo>
                      <a:pt x="116" y="111"/>
                    </a:lnTo>
                    <a:lnTo>
                      <a:pt x="116" y="111"/>
                    </a:lnTo>
                    <a:lnTo>
                      <a:pt x="114" y="111"/>
                    </a:lnTo>
                    <a:lnTo>
                      <a:pt x="114" y="113"/>
                    </a:lnTo>
                    <a:lnTo>
                      <a:pt x="114" y="113"/>
                    </a:lnTo>
                    <a:lnTo>
                      <a:pt x="114" y="113"/>
                    </a:lnTo>
                    <a:lnTo>
                      <a:pt x="112" y="113"/>
                    </a:lnTo>
                    <a:lnTo>
                      <a:pt x="112" y="113"/>
                    </a:lnTo>
                    <a:lnTo>
                      <a:pt x="109" y="113"/>
                    </a:lnTo>
                    <a:lnTo>
                      <a:pt x="109" y="111"/>
                    </a:lnTo>
                    <a:lnTo>
                      <a:pt x="109" y="111"/>
                    </a:lnTo>
                    <a:lnTo>
                      <a:pt x="109" y="111"/>
                    </a:lnTo>
                    <a:lnTo>
                      <a:pt x="107" y="111"/>
                    </a:lnTo>
                    <a:lnTo>
                      <a:pt x="107" y="111"/>
                    </a:lnTo>
                    <a:lnTo>
                      <a:pt x="107" y="111"/>
                    </a:lnTo>
                    <a:lnTo>
                      <a:pt x="107" y="111"/>
                    </a:lnTo>
                    <a:lnTo>
                      <a:pt x="104" y="111"/>
                    </a:lnTo>
                    <a:lnTo>
                      <a:pt x="104" y="111"/>
                    </a:lnTo>
                    <a:lnTo>
                      <a:pt x="102" y="111"/>
                    </a:lnTo>
                    <a:lnTo>
                      <a:pt x="102" y="111"/>
                    </a:lnTo>
                    <a:lnTo>
                      <a:pt x="102" y="111"/>
                    </a:lnTo>
                    <a:lnTo>
                      <a:pt x="102" y="111"/>
                    </a:lnTo>
                    <a:lnTo>
                      <a:pt x="100" y="111"/>
                    </a:lnTo>
                    <a:lnTo>
                      <a:pt x="100" y="111"/>
                    </a:lnTo>
                    <a:lnTo>
                      <a:pt x="100" y="111"/>
                    </a:lnTo>
                    <a:lnTo>
                      <a:pt x="97" y="111"/>
                    </a:lnTo>
                    <a:lnTo>
                      <a:pt x="97" y="111"/>
                    </a:lnTo>
                    <a:lnTo>
                      <a:pt x="95" y="111"/>
                    </a:lnTo>
                    <a:lnTo>
                      <a:pt x="95" y="111"/>
                    </a:lnTo>
                    <a:lnTo>
                      <a:pt x="95" y="111"/>
                    </a:lnTo>
                    <a:lnTo>
                      <a:pt x="95" y="111"/>
                    </a:lnTo>
                    <a:lnTo>
                      <a:pt x="93" y="111"/>
                    </a:lnTo>
                    <a:lnTo>
                      <a:pt x="93" y="109"/>
                    </a:lnTo>
                    <a:lnTo>
                      <a:pt x="93" y="109"/>
                    </a:lnTo>
                    <a:lnTo>
                      <a:pt x="90" y="109"/>
                    </a:lnTo>
                    <a:lnTo>
                      <a:pt x="90" y="109"/>
                    </a:lnTo>
                    <a:lnTo>
                      <a:pt x="90" y="109"/>
                    </a:lnTo>
                    <a:lnTo>
                      <a:pt x="90" y="109"/>
                    </a:lnTo>
                    <a:lnTo>
                      <a:pt x="90" y="106"/>
                    </a:lnTo>
                    <a:lnTo>
                      <a:pt x="88" y="106"/>
                    </a:lnTo>
                    <a:lnTo>
                      <a:pt x="88" y="106"/>
                    </a:lnTo>
                    <a:lnTo>
                      <a:pt x="88" y="106"/>
                    </a:lnTo>
                    <a:lnTo>
                      <a:pt x="88" y="106"/>
                    </a:lnTo>
                    <a:lnTo>
                      <a:pt x="88" y="104"/>
                    </a:lnTo>
                    <a:lnTo>
                      <a:pt x="88" y="104"/>
                    </a:lnTo>
                    <a:lnTo>
                      <a:pt x="88" y="104"/>
                    </a:lnTo>
                    <a:lnTo>
                      <a:pt x="88" y="104"/>
                    </a:lnTo>
                    <a:lnTo>
                      <a:pt x="88" y="102"/>
                    </a:lnTo>
                    <a:lnTo>
                      <a:pt x="88" y="102"/>
                    </a:lnTo>
                    <a:lnTo>
                      <a:pt x="88" y="102"/>
                    </a:lnTo>
                    <a:lnTo>
                      <a:pt x="88" y="102"/>
                    </a:lnTo>
                    <a:lnTo>
                      <a:pt x="88" y="99"/>
                    </a:lnTo>
                    <a:lnTo>
                      <a:pt x="88" y="99"/>
                    </a:lnTo>
                    <a:lnTo>
                      <a:pt x="88" y="99"/>
                    </a:lnTo>
                    <a:lnTo>
                      <a:pt x="88" y="97"/>
                    </a:lnTo>
                    <a:lnTo>
                      <a:pt x="88" y="97"/>
                    </a:lnTo>
                    <a:lnTo>
                      <a:pt x="88" y="97"/>
                    </a:lnTo>
                    <a:lnTo>
                      <a:pt x="88" y="97"/>
                    </a:lnTo>
                    <a:lnTo>
                      <a:pt x="90" y="97"/>
                    </a:lnTo>
                    <a:lnTo>
                      <a:pt x="90" y="97"/>
                    </a:lnTo>
                    <a:lnTo>
                      <a:pt x="90" y="97"/>
                    </a:lnTo>
                    <a:lnTo>
                      <a:pt x="90" y="97"/>
                    </a:lnTo>
                    <a:lnTo>
                      <a:pt x="90" y="97"/>
                    </a:lnTo>
                    <a:lnTo>
                      <a:pt x="90" y="97"/>
                    </a:lnTo>
                    <a:lnTo>
                      <a:pt x="90" y="94"/>
                    </a:lnTo>
                    <a:lnTo>
                      <a:pt x="90" y="94"/>
                    </a:lnTo>
                    <a:lnTo>
                      <a:pt x="88" y="94"/>
                    </a:lnTo>
                    <a:lnTo>
                      <a:pt x="88" y="94"/>
                    </a:lnTo>
                    <a:lnTo>
                      <a:pt x="88" y="94"/>
                    </a:lnTo>
                    <a:lnTo>
                      <a:pt x="88" y="94"/>
                    </a:lnTo>
                    <a:lnTo>
                      <a:pt x="88" y="94"/>
                    </a:lnTo>
                    <a:lnTo>
                      <a:pt x="86" y="94"/>
                    </a:lnTo>
                    <a:lnTo>
                      <a:pt x="86" y="92"/>
                    </a:lnTo>
                    <a:lnTo>
                      <a:pt x="86" y="92"/>
                    </a:lnTo>
                    <a:lnTo>
                      <a:pt x="83" y="92"/>
                    </a:lnTo>
                    <a:lnTo>
                      <a:pt x="83" y="92"/>
                    </a:lnTo>
                    <a:lnTo>
                      <a:pt x="86" y="92"/>
                    </a:lnTo>
                    <a:lnTo>
                      <a:pt x="86" y="92"/>
                    </a:lnTo>
                    <a:lnTo>
                      <a:pt x="86" y="90"/>
                    </a:lnTo>
                    <a:lnTo>
                      <a:pt x="86" y="90"/>
                    </a:lnTo>
                    <a:lnTo>
                      <a:pt x="86" y="90"/>
                    </a:lnTo>
                    <a:lnTo>
                      <a:pt x="86" y="87"/>
                    </a:lnTo>
                    <a:lnTo>
                      <a:pt x="86" y="87"/>
                    </a:lnTo>
                    <a:lnTo>
                      <a:pt x="86" y="87"/>
                    </a:lnTo>
                    <a:lnTo>
                      <a:pt x="86" y="85"/>
                    </a:lnTo>
                    <a:lnTo>
                      <a:pt x="86" y="85"/>
                    </a:lnTo>
                    <a:lnTo>
                      <a:pt x="83" y="85"/>
                    </a:lnTo>
                    <a:lnTo>
                      <a:pt x="83" y="85"/>
                    </a:lnTo>
                    <a:lnTo>
                      <a:pt x="83" y="85"/>
                    </a:lnTo>
                    <a:lnTo>
                      <a:pt x="83" y="85"/>
                    </a:lnTo>
                    <a:lnTo>
                      <a:pt x="83" y="85"/>
                    </a:lnTo>
                    <a:lnTo>
                      <a:pt x="81" y="85"/>
                    </a:lnTo>
                    <a:lnTo>
                      <a:pt x="81" y="85"/>
                    </a:lnTo>
                    <a:lnTo>
                      <a:pt x="81" y="85"/>
                    </a:lnTo>
                    <a:lnTo>
                      <a:pt x="78" y="85"/>
                    </a:lnTo>
                    <a:lnTo>
                      <a:pt x="78" y="85"/>
                    </a:lnTo>
                    <a:lnTo>
                      <a:pt x="76" y="85"/>
                    </a:lnTo>
                    <a:lnTo>
                      <a:pt x="76" y="85"/>
                    </a:lnTo>
                    <a:lnTo>
                      <a:pt x="76" y="85"/>
                    </a:lnTo>
                    <a:lnTo>
                      <a:pt x="74" y="85"/>
                    </a:lnTo>
                    <a:lnTo>
                      <a:pt x="74" y="85"/>
                    </a:lnTo>
                    <a:lnTo>
                      <a:pt x="74" y="85"/>
                    </a:lnTo>
                    <a:lnTo>
                      <a:pt x="71" y="85"/>
                    </a:lnTo>
                    <a:lnTo>
                      <a:pt x="71" y="83"/>
                    </a:lnTo>
                    <a:lnTo>
                      <a:pt x="71" y="83"/>
                    </a:lnTo>
                    <a:lnTo>
                      <a:pt x="71" y="83"/>
                    </a:lnTo>
                    <a:lnTo>
                      <a:pt x="69" y="83"/>
                    </a:lnTo>
                    <a:lnTo>
                      <a:pt x="69" y="80"/>
                    </a:lnTo>
                    <a:lnTo>
                      <a:pt x="69" y="80"/>
                    </a:lnTo>
                    <a:lnTo>
                      <a:pt x="69" y="80"/>
                    </a:lnTo>
                    <a:lnTo>
                      <a:pt x="69" y="78"/>
                    </a:lnTo>
                    <a:lnTo>
                      <a:pt x="69" y="78"/>
                    </a:lnTo>
                    <a:lnTo>
                      <a:pt x="67" y="78"/>
                    </a:lnTo>
                    <a:lnTo>
                      <a:pt x="67" y="78"/>
                    </a:lnTo>
                    <a:lnTo>
                      <a:pt x="67" y="78"/>
                    </a:lnTo>
                    <a:lnTo>
                      <a:pt x="67" y="78"/>
                    </a:lnTo>
                    <a:lnTo>
                      <a:pt x="67" y="78"/>
                    </a:lnTo>
                    <a:lnTo>
                      <a:pt x="64" y="78"/>
                    </a:lnTo>
                    <a:lnTo>
                      <a:pt x="64" y="78"/>
                    </a:lnTo>
                    <a:lnTo>
                      <a:pt x="64" y="78"/>
                    </a:lnTo>
                    <a:lnTo>
                      <a:pt x="62" y="78"/>
                    </a:lnTo>
                    <a:lnTo>
                      <a:pt x="62" y="78"/>
                    </a:lnTo>
                    <a:lnTo>
                      <a:pt x="62" y="76"/>
                    </a:lnTo>
                    <a:lnTo>
                      <a:pt x="62" y="76"/>
                    </a:lnTo>
                    <a:lnTo>
                      <a:pt x="60" y="76"/>
                    </a:lnTo>
                    <a:lnTo>
                      <a:pt x="60" y="76"/>
                    </a:lnTo>
                    <a:lnTo>
                      <a:pt x="60" y="76"/>
                    </a:lnTo>
                    <a:lnTo>
                      <a:pt x="60" y="76"/>
                    </a:lnTo>
                    <a:lnTo>
                      <a:pt x="60" y="76"/>
                    </a:lnTo>
                    <a:lnTo>
                      <a:pt x="60" y="73"/>
                    </a:lnTo>
                    <a:lnTo>
                      <a:pt x="57" y="73"/>
                    </a:lnTo>
                    <a:lnTo>
                      <a:pt x="57" y="73"/>
                    </a:lnTo>
                    <a:lnTo>
                      <a:pt x="57" y="73"/>
                    </a:lnTo>
                    <a:lnTo>
                      <a:pt x="57" y="71"/>
                    </a:lnTo>
                    <a:lnTo>
                      <a:pt x="55" y="71"/>
                    </a:lnTo>
                    <a:lnTo>
                      <a:pt x="55" y="73"/>
                    </a:lnTo>
                    <a:lnTo>
                      <a:pt x="55" y="73"/>
                    </a:lnTo>
                    <a:lnTo>
                      <a:pt x="55" y="73"/>
                    </a:lnTo>
                    <a:lnTo>
                      <a:pt x="55" y="76"/>
                    </a:lnTo>
                    <a:lnTo>
                      <a:pt x="55" y="76"/>
                    </a:lnTo>
                    <a:lnTo>
                      <a:pt x="52" y="76"/>
                    </a:lnTo>
                    <a:lnTo>
                      <a:pt x="52" y="76"/>
                    </a:lnTo>
                    <a:lnTo>
                      <a:pt x="50" y="76"/>
                    </a:lnTo>
                    <a:lnTo>
                      <a:pt x="50" y="76"/>
                    </a:lnTo>
                    <a:lnTo>
                      <a:pt x="50" y="76"/>
                    </a:lnTo>
                    <a:lnTo>
                      <a:pt x="48" y="76"/>
                    </a:lnTo>
                    <a:lnTo>
                      <a:pt x="48" y="76"/>
                    </a:lnTo>
                    <a:lnTo>
                      <a:pt x="48" y="76"/>
                    </a:lnTo>
                    <a:lnTo>
                      <a:pt x="45" y="76"/>
                    </a:lnTo>
                    <a:lnTo>
                      <a:pt x="45" y="76"/>
                    </a:lnTo>
                    <a:lnTo>
                      <a:pt x="45" y="76"/>
                    </a:lnTo>
                    <a:lnTo>
                      <a:pt x="48" y="76"/>
                    </a:lnTo>
                    <a:lnTo>
                      <a:pt x="48" y="76"/>
                    </a:lnTo>
                    <a:lnTo>
                      <a:pt x="48" y="78"/>
                    </a:lnTo>
                    <a:lnTo>
                      <a:pt x="48" y="78"/>
                    </a:lnTo>
                    <a:lnTo>
                      <a:pt x="50" y="78"/>
                    </a:lnTo>
                    <a:lnTo>
                      <a:pt x="50" y="78"/>
                    </a:lnTo>
                    <a:lnTo>
                      <a:pt x="50" y="80"/>
                    </a:lnTo>
                    <a:lnTo>
                      <a:pt x="48" y="80"/>
                    </a:lnTo>
                    <a:lnTo>
                      <a:pt x="48" y="80"/>
                    </a:lnTo>
                    <a:lnTo>
                      <a:pt x="48" y="80"/>
                    </a:lnTo>
                    <a:lnTo>
                      <a:pt x="45" y="80"/>
                    </a:lnTo>
                    <a:lnTo>
                      <a:pt x="45" y="80"/>
                    </a:lnTo>
                    <a:lnTo>
                      <a:pt x="43" y="80"/>
                    </a:lnTo>
                    <a:lnTo>
                      <a:pt x="43" y="78"/>
                    </a:lnTo>
                    <a:lnTo>
                      <a:pt x="43" y="78"/>
                    </a:lnTo>
                    <a:lnTo>
                      <a:pt x="43" y="78"/>
                    </a:lnTo>
                    <a:lnTo>
                      <a:pt x="43" y="80"/>
                    </a:lnTo>
                    <a:lnTo>
                      <a:pt x="41" y="80"/>
                    </a:lnTo>
                    <a:lnTo>
                      <a:pt x="41" y="80"/>
                    </a:lnTo>
                    <a:lnTo>
                      <a:pt x="41" y="80"/>
                    </a:lnTo>
                    <a:lnTo>
                      <a:pt x="41" y="83"/>
                    </a:lnTo>
                    <a:lnTo>
                      <a:pt x="41" y="83"/>
                    </a:lnTo>
                    <a:lnTo>
                      <a:pt x="41" y="83"/>
                    </a:lnTo>
                    <a:lnTo>
                      <a:pt x="41" y="83"/>
                    </a:lnTo>
                    <a:lnTo>
                      <a:pt x="41" y="85"/>
                    </a:lnTo>
                    <a:lnTo>
                      <a:pt x="41" y="85"/>
                    </a:lnTo>
                    <a:lnTo>
                      <a:pt x="41" y="85"/>
                    </a:lnTo>
                    <a:lnTo>
                      <a:pt x="38" y="85"/>
                    </a:lnTo>
                    <a:lnTo>
                      <a:pt x="38" y="85"/>
                    </a:lnTo>
                    <a:lnTo>
                      <a:pt x="38" y="87"/>
                    </a:lnTo>
                    <a:lnTo>
                      <a:pt x="38" y="87"/>
                    </a:lnTo>
                    <a:lnTo>
                      <a:pt x="36" y="87"/>
                    </a:lnTo>
                    <a:lnTo>
                      <a:pt x="36" y="87"/>
                    </a:lnTo>
                    <a:lnTo>
                      <a:pt x="36" y="87"/>
                    </a:lnTo>
                    <a:lnTo>
                      <a:pt x="33" y="87"/>
                    </a:lnTo>
                    <a:lnTo>
                      <a:pt x="33" y="87"/>
                    </a:lnTo>
                    <a:lnTo>
                      <a:pt x="33" y="87"/>
                    </a:lnTo>
                    <a:lnTo>
                      <a:pt x="33" y="87"/>
                    </a:lnTo>
                    <a:lnTo>
                      <a:pt x="31" y="87"/>
                    </a:lnTo>
                    <a:lnTo>
                      <a:pt x="31" y="87"/>
                    </a:lnTo>
                    <a:lnTo>
                      <a:pt x="31" y="90"/>
                    </a:lnTo>
                    <a:lnTo>
                      <a:pt x="29" y="90"/>
                    </a:lnTo>
                    <a:lnTo>
                      <a:pt x="29" y="90"/>
                    </a:lnTo>
                    <a:lnTo>
                      <a:pt x="29" y="90"/>
                    </a:lnTo>
                    <a:lnTo>
                      <a:pt x="29" y="92"/>
                    </a:lnTo>
                    <a:lnTo>
                      <a:pt x="29" y="92"/>
                    </a:lnTo>
                    <a:lnTo>
                      <a:pt x="29" y="92"/>
                    </a:lnTo>
                    <a:lnTo>
                      <a:pt x="26" y="92"/>
                    </a:lnTo>
                    <a:lnTo>
                      <a:pt x="26" y="94"/>
                    </a:lnTo>
                    <a:lnTo>
                      <a:pt x="26" y="94"/>
                    </a:lnTo>
                    <a:lnTo>
                      <a:pt x="26" y="94"/>
                    </a:lnTo>
                    <a:lnTo>
                      <a:pt x="24" y="94"/>
                    </a:lnTo>
                    <a:lnTo>
                      <a:pt x="24" y="94"/>
                    </a:lnTo>
                    <a:lnTo>
                      <a:pt x="22" y="94"/>
                    </a:lnTo>
                    <a:lnTo>
                      <a:pt x="22" y="94"/>
                    </a:lnTo>
                    <a:lnTo>
                      <a:pt x="22" y="94"/>
                    </a:lnTo>
                    <a:lnTo>
                      <a:pt x="22" y="94"/>
                    </a:lnTo>
                    <a:lnTo>
                      <a:pt x="22" y="94"/>
                    </a:lnTo>
                    <a:lnTo>
                      <a:pt x="19" y="94"/>
                    </a:lnTo>
                    <a:lnTo>
                      <a:pt x="19" y="97"/>
                    </a:lnTo>
                    <a:lnTo>
                      <a:pt x="19" y="97"/>
                    </a:lnTo>
                    <a:lnTo>
                      <a:pt x="19" y="99"/>
                    </a:lnTo>
                    <a:lnTo>
                      <a:pt x="19" y="99"/>
                    </a:lnTo>
                    <a:lnTo>
                      <a:pt x="22" y="99"/>
                    </a:lnTo>
                    <a:lnTo>
                      <a:pt x="22" y="102"/>
                    </a:lnTo>
                    <a:lnTo>
                      <a:pt x="22" y="102"/>
                    </a:lnTo>
                    <a:lnTo>
                      <a:pt x="22" y="102"/>
                    </a:lnTo>
                    <a:lnTo>
                      <a:pt x="22" y="104"/>
                    </a:lnTo>
                    <a:lnTo>
                      <a:pt x="22" y="104"/>
                    </a:lnTo>
                    <a:lnTo>
                      <a:pt x="22" y="104"/>
                    </a:lnTo>
                    <a:lnTo>
                      <a:pt x="22" y="106"/>
                    </a:lnTo>
                    <a:lnTo>
                      <a:pt x="22" y="106"/>
                    </a:lnTo>
                    <a:lnTo>
                      <a:pt x="22" y="106"/>
                    </a:lnTo>
                    <a:lnTo>
                      <a:pt x="24" y="106"/>
                    </a:lnTo>
                    <a:lnTo>
                      <a:pt x="24" y="109"/>
                    </a:lnTo>
                    <a:lnTo>
                      <a:pt x="22" y="109"/>
                    </a:lnTo>
                    <a:lnTo>
                      <a:pt x="22" y="109"/>
                    </a:lnTo>
                    <a:lnTo>
                      <a:pt x="22" y="109"/>
                    </a:lnTo>
                    <a:lnTo>
                      <a:pt x="22" y="111"/>
                    </a:lnTo>
                    <a:lnTo>
                      <a:pt x="22" y="111"/>
                    </a:lnTo>
                    <a:lnTo>
                      <a:pt x="19" y="111"/>
                    </a:lnTo>
                    <a:lnTo>
                      <a:pt x="19" y="111"/>
                    </a:lnTo>
                    <a:lnTo>
                      <a:pt x="17" y="111"/>
                    </a:lnTo>
                    <a:lnTo>
                      <a:pt x="17" y="109"/>
                    </a:lnTo>
                    <a:lnTo>
                      <a:pt x="17" y="109"/>
                    </a:lnTo>
                    <a:lnTo>
                      <a:pt x="17" y="109"/>
                    </a:lnTo>
                    <a:lnTo>
                      <a:pt x="15" y="109"/>
                    </a:lnTo>
                    <a:lnTo>
                      <a:pt x="15" y="109"/>
                    </a:lnTo>
                    <a:lnTo>
                      <a:pt x="15" y="109"/>
                    </a:lnTo>
                    <a:lnTo>
                      <a:pt x="12" y="109"/>
                    </a:lnTo>
                    <a:lnTo>
                      <a:pt x="12" y="109"/>
                    </a:lnTo>
                    <a:lnTo>
                      <a:pt x="10" y="109"/>
                    </a:lnTo>
                    <a:lnTo>
                      <a:pt x="10" y="109"/>
                    </a:lnTo>
                    <a:lnTo>
                      <a:pt x="10" y="109"/>
                    </a:lnTo>
                    <a:lnTo>
                      <a:pt x="7" y="109"/>
                    </a:lnTo>
                    <a:lnTo>
                      <a:pt x="7" y="109"/>
                    </a:lnTo>
                    <a:lnTo>
                      <a:pt x="7" y="109"/>
                    </a:lnTo>
                    <a:lnTo>
                      <a:pt x="5" y="109"/>
                    </a:lnTo>
                    <a:lnTo>
                      <a:pt x="5" y="109"/>
                    </a:lnTo>
                    <a:lnTo>
                      <a:pt x="3" y="109"/>
                    </a:lnTo>
                    <a:lnTo>
                      <a:pt x="3" y="109"/>
                    </a:lnTo>
                    <a:lnTo>
                      <a:pt x="3" y="109"/>
                    </a:lnTo>
                    <a:lnTo>
                      <a:pt x="3" y="109"/>
                    </a:lnTo>
                    <a:lnTo>
                      <a:pt x="0" y="109"/>
                    </a:lnTo>
                    <a:lnTo>
                      <a:pt x="0" y="109"/>
                    </a:lnTo>
                    <a:lnTo>
                      <a:pt x="0" y="109"/>
                    </a:lnTo>
                    <a:lnTo>
                      <a:pt x="0" y="106"/>
                    </a:lnTo>
                    <a:lnTo>
                      <a:pt x="0" y="106"/>
                    </a:lnTo>
                    <a:lnTo>
                      <a:pt x="0" y="104"/>
                    </a:lnTo>
                    <a:lnTo>
                      <a:pt x="0" y="104"/>
                    </a:lnTo>
                    <a:lnTo>
                      <a:pt x="0" y="104"/>
                    </a:lnTo>
                    <a:lnTo>
                      <a:pt x="0" y="102"/>
                    </a:lnTo>
                    <a:lnTo>
                      <a:pt x="0" y="102"/>
                    </a:lnTo>
                    <a:lnTo>
                      <a:pt x="0" y="99"/>
                    </a:lnTo>
                    <a:lnTo>
                      <a:pt x="0" y="99"/>
                    </a:lnTo>
                    <a:lnTo>
                      <a:pt x="0" y="97"/>
                    </a:lnTo>
                    <a:lnTo>
                      <a:pt x="0" y="97"/>
                    </a:lnTo>
                    <a:lnTo>
                      <a:pt x="0" y="94"/>
                    </a:lnTo>
                    <a:lnTo>
                      <a:pt x="0" y="94"/>
                    </a:lnTo>
                    <a:lnTo>
                      <a:pt x="0" y="94"/>
                    </a:lnTo>
                    <a:lnTo>
                      <a:pt x="0" y="92"/>
                    </a:lnTo>
                    <a:lnTo>
                      <a:pt x="0" y="92"/>
                    </a:lnTo>
                    <a:lnTo>
                      <a:pt x="0" y="90"/>
                    </a:lnTo>
                    <a:lnTo>
                      <a:pt x="0" y="90"/>
                    </a:lnTo>
                    <a:lnTo>
                      <a:pt x="0" y="87"/>
                    </a:lnTo>
                    <a:lnTo>
                      <a:pt x="0" y="87"/>
                    </a:lnTo>
                    <a:lnTo>
                      <a:pt x="0" y="85"/>
                    </a:lnTo>
                    <a:lnTo>
                      <a:pt x="0" y="85"/>
                    </a:lnTo>
                    <a:lnTo>
                      <a:pt x="0" y="85"/>
                    </a:lnTo>
                    <a:lnTo>
                      <a:pt x="0" y="83"/>
                    </a:lnTo>
                    <a:lnTo>
                      <a:pt x="0" y="83"/>
                    </a:lnTo>
                    <a:lnTo>
                      <a:pt x="0" y="80"/>
                    </a:lnTo>
                    <a:lnTo>
                      <a:pt x="0" y="80"/>
                    </a:lnTo>
                    <a:lnTo>
                      <a:pt x="0" y="78"/>
                    </a:lnTo>
                    <a:lnTo>
                      <a:pt x="0" y="78"/>
                    </a:lnTo>
                    <a:lnTo>
                      <a:pt x="0" y="76"/>
                    </a:lnTo>
                    <a:lnTo>
                      <a:pt x="0" y="76"/>
                    </a:lnTo>
                    <a:lnTo>
                      <a:pt x="0" y="76"/>
                    </a:lnTo>
                    <a:lnTo>
                      <a:pt x="0" y="73"/>
                    </a:lnTo>
                    <a:lnTo>
                      <a:pt x="0" y="73"/>
                    </a:lnTo>
                    <a:lnTo>
                      <a:pt x="0" y="71"/>
                    </a:lnTo>
                    <a:lnTo>
                      <a:pt x="0" y="71"/>
                    </a:lnTo>
                    <a:lnTo>
                      <a:pt x="0" y="68"/>
                    </a:lnTo>
                    <a:lnTo>
                      <a:pt x="0" y="68"/>
                    </a:lnTo>
                    <a:lnTo>
                      <a:pt x="0" y="66"/>
                    </a:lnTo>
                    <a:lnTo>
                      <a:pt x="0" y="66"/>
                    </a:lnTo>
                    <a:lnTo>
                      <a:pt x="0" y="64"/>
                    </a:lnTo>
                    <a:lnTo>
                      <a:pt x="0" y="64"/>
                    </a:lnTo>
                    <a:lnTo>
                      <a:pt x="0" y="64"/>
                    </a:lnTo>
                    <a:lnTo>
                      <a:pt x="0" y="61"/>
                    </a:lnTo>
                    <a:lnTo>
                      <a:pt x="0" y="61"/>
                    </a:lnTo>
                    <a:lnTo>
                      <a:pt x="0" y="59"/>
                    </a:lnTo>
                    <a:lnTo>
                      <a:pt x="0" y="59"/>
                    </a:lnTo>
                    <a:lnTo>
                      <a:pt x="0" y="57"/>
                    </a:lnTo>
                    <a:lnTo>
                      <a:pt x="0" y="57"/>
                    </a:lnTo>
                    <a:lnTo>
                      <a:pt x="0" y="54"/>
                    </a:lnTo>
                    <a:lnTo>
                      <a:pt x="0" y="54"/>
                    </a:lnTo>
                    <a:lnTo>
                      <a:pt x="0" y="54"/>
                    </a:lnTo>
                    <a:lnTo>
                      <a:pt x="0" y="52"/>
                    </a:lnTo>
                    <a:lnTo>
                      <a:pt x="0" y="52"/>
                    </a:lnTo>
                    <a:lnTo>
                      <a:pt x="0" y="49"/>
                    </a:lnTo>
                    <a:lnTo>
                      <a:pt x="0" y="49"/>
                    </a:lnTo>
                    <a:lnTo>
                      <a:pt x="0" y="47"/>
                    </a:lnTo>
                    <a:lnTo>
                      <a:pt x="0" y="47"/>
                    </a:lnTo>
                    <a:lnTo>
                      <a:pt x="0" y="45"/>
                    </a:lnTo>
                    <a:lnTo>
                      <a:pt x="0" y="45"/>
                    </a:lnTo>
                    <a:lnTo>
                      <a:pt x="0" y="45"/>
                    </a:lnTo>
                    <a:lnTo>
                      <a:pt x="0" y="42"/>
                    </a:lnTo>
                    <a:lnTo>
                      <a:pt x="0" y="42"/>
                    </a:lnTo>
                    <a:lnTo>
                      <a:pt x="0" y="40"/>
                    </a:lnTo>
                    <a:lnTo>
                      <a:pt x="0" y="40"/>
                    </a:lnTo>
                    <a:lnTo>
                      <a:pt x="0" y="38"/>
                    </a:lnTo>
                    <a:lnTo>
                      <a:pt x="0" y="38"/>
                    </a:lnTo>
                    <a:lnTo>
                      <a:pt x="0" y="35"/>
                    </a:lnTo>
                    <a:lnTo>
                      <a:pt x="0" y="35"/>
                    </a:lnTo>
                    <a:lnTo>
                      <a:pt x="0" y="35"/>
                    </a:lnTo>
                    <a:lnTo>
                      <a:pt x="0" y="33"/>
                    </a:lnTo>
                    <a:lnTo>
                      <a:pt x="0" y="33"/>
                    </a:lnTo>
                    <a:lnTo>
                      <a:pt x="0" y="30"/>
                    </a:lnTo>
                    <a:lnTo>
                      <a:pt x="0" y="30"/>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4"/>
                    </a:lnTo>
                    <a:lnTo>
                      <a:pt x="0" y="14"/>
                    </a:lnTo>
                    <a:lnTo>
                      <a:pt x="0" y="14"/>
                    </a:lnTo>
                    <a:lnTo>
                      <a:pt x="3" y="14"/>
                    </a:lnTo>
                    <a:lnTo>
                      <a:pt x="3" y="14"/>
                    </a:lnTo>
                    <a:lnTo>
                      <a:pt x="3" y="14"/>
                    </a:lnTo>
                    <a:lnTo>
                      <a:pt x="3" y="14"/>
                    </a:lnTo>
                    <a:lnTo>
                      <a:pt x="3" y="14"/>
                    </a:lnTo>
                    <a:lnTo>
                      <a:pt x="5" y="14"/>
                    </a:lnTo>
                    <a:lnTo>
                      <a:pt x="5" y="14"/>
                    </a:lnTo>
                    <a:lnTo>
                      <a:pt x="7" y="14"/>
                    </a:lnTo>
                    <a:lnTo>
                      <a:pt x="7" y="14"/>
                    </a:lnTo>
                    <a:lnTo>
                      <a:pt x="7" y="14"/>
                    </a:lnTo>
                    <a:lnTo>
                      <a:pt x="10" y="14"/>
                    </a:lnTo>
                    <a:lnTo>
                      <a:pt x="10" y="12"/>
                    </a:lnTo>
                    <a:lnTo>
                      <a:pt x="10" y="12"/>
                    </a:lnTo>
                    <a:lnTo>
                      <a:pt x="10" y="12"/>
                    </a:lnTo>
                    <a:lnTo>
                      <a:pt x="12" y="12"/>
                    </a:lnTo>
                    <a:lnTo>
                      <a:pt x="12" y="12"/>
                    </a:lnTo>
                    <a:lnTo>
                      <a:pt x="12" y="12"/>
                    </a:lnTo>
                    <a:lnTo>
                      <a:pt x="15" y="12"/>
                    </a:lnTo>
                    <a:lnTo>
                      <a:pt x="15" y="12"/>
                    </a:lnTo>
                    <a:lnTo>
                      <a:pt x="15" y="12"/>
                    </a:lnTo>
                    <a:lnTo>
                      <a:pt x="17" y="12"/>
                    </a:lnTo>
                    <a:lnTo>
                      <a:pt x="17" y="9"/>
                    </a:lnTo>
                    <a:lnTo>
                      <a:pt x="17" y="9"/>
                    </a:lnTo>
                    <a:lnTo>
                      <a:pt x="17" y="9"/>
                    </a:lnTo>
                    <a:lnTo>
                      <a:pt x="19" y="9"/>
                    </a:lnTo>
                    <a:lnTo>
                      <a:pt x="19" y="9"/>
                    </a:lnTo>
                    <a:lnTo>
                      <a:pt x="22" y="9"/>
                    </a:lnTo>
                    <a:lnTo>
                      <a:pt x="22" y="9"/>
                    </a:lnTo>
                    <a:lnTo>
                      <a:pt x="22" y="9"/>
                    </a:lnTo>
                    <a:lnTo>
                      <a:pt x="22" y="9"/>
                    </a:lnTo>
                    <a:lnTo>
                      <a:pt x="24" y="9"/>
                    </a:lnTo>
                    <a:lnTo>
                      <a:pt x="24" y="9"/>
                    </a:lnTo>
                    <a:lnTo>
                      <a:pt x="24" y="7"/>
                    </a:lnTo>
                    <a:lnTo>
                      <a:pt x="26" y="7"/>
                    </a:lnTo>
                    <a:lnTo>
                      <a:pt x="26" y="7"/>
                    </a:lnTo>
                    <a:lnTo>
                      <a:pt x="26" y="7"/>
                    </a:lnTo>
                    <a:lnTo>
                      <a:pt x="29" y="7"/>
                    </a:lnTo>
                    <a:lnTo>
                      <a:pt x="29" y="7"/>
                    </a:lnTo>
                    <a:lnTo>
                      <a:pt x="29" y="7"/>
                    </a:lnTo>
                    <a:lnTo>
                      <a:pt x="29" y="7"/>
                    </a:lnTo>
                    <a:lnTo>
                      <a:pt x="31" y="7"/>
                    </a:lnTo>
                    <a:lnTo>
                      <a:pt x="31" y="7"/>
                    </a:lnTo>
                    <a:lnTo>
                      <a:pt x="33" y="7"/>
                    </a:lnTo>
                    <a:lnTo>
                      <a:pt x="33" y="4"/>
                    </a:lnTo>
                    <a:lnTo>
                      <a:pt x="33" y="4"/>
                    </a:lnTo>
                    <a:lnTo>
                      <a:pt x="33" y="4"/>
                    </a:lnTo>
                    <a:lnTo>
                      <a:pt x="36" y="4"/>
                    </a:lnTo>
                    <a:lnTo>
                      <a:pt x="36" y="4"/>
                    </a:lnTo>
                    <a:lnTo>
                      <a:pt x="36" y="4"/>
                    </a:lnTo>
                    <a:lnTo>
                      <a:pt x="36" y="4"/>
                    </a:lnTo>
                    <a:lnTo>
                      <a:pt x="38" y="4"/>
                    </a:lnTo>
                    <a:lnTo>
                      <a:pt x="38" y="4"/>
                    </a:lnTo>
                    <a:lnTo>
                      <a:pt x="41" y="4"/>
                    </a:lnTo>
                    <a:lnTo>
                      <a:pt x="41" y="4"/>
                    </a:lnTo>
                    <a:lnTo>
                      <a:pt x="41" y="4"/>
                    </a:lnTo>
                    <a:lnTo>
                      <a:pt x="41" y="4"/>
                    </a:lnTo>
                    <a:lnTo>
                      <a:pt x="43" y="4"/>
                    </a:lnTo>
                    <a:lnTo>
                      <a:pt x="43" y="4"/>
                    </a:lnTo>
                    <a:lnTo>
                      <a:pt x="43" y="4"/>
                    </a:lnTo>
                    <a:lnTo>
                      <a:pt x="45" y="4"/>
                    </a:lnTo>
                    <a:lnTo>
                      <a:pt x="45" y="2"/>
                    </a:lnTo>
                    <a:lnTo>
                      <a:pt x="45" y="2"/>
                    </a:lnTo>
                    <a:lnTo>
                      <a:pt x="48" y="2"/>
                    </a:lnTo>
                    <a:lnTo>
                      <a:pt x="48" y="2"/>
                    </a:lnTo>
                    <a:lnTo>
                      <a:pt x="48" y="2"/>
                    </a:lnTo>
                    <a:lnTo>
                      <a:pt x="48" y="2"/>
                    </a:lnTo>
                    <a:lnTo>
                      <a:pt x="50" y="2"/>
                    </a:lnTo>
                    <a:lnTo>
                      <a:pt x="50" y="2"/>
                    </a:lnTo>
                    <a:lnTo>
                      <a:pt x="50" y="2"/>
                    </a:lnTo>
                    <a:lnTo>
                      <a:pt x="52" y="2"/>
                    </a:lnTo>
                    <a:lnTo>
                      <a:pt x="52" y="0"/>
                    </a:lnTo>
                    <a:lnTo>
                      <a:pt x="52" y="0"/>
                    </a:lnTo>
                    <a:lnTo>
                      <a:pt x="55" y="0"/>
                    </a:lnTo>
                    <a:lnTo>
                      <a:pt x="55" y="0"/>
                    </a:lnTo>
                    <a:lnTo>
                      <a:pt x="55" y="0"/>
                    </a:lnTo>
                    <a:lnTo>
                      <a:pt x="55" y="2"/>
                    </a:lnTo>
                    <a:lnTo>
                      <a:pt x="55" y="2"/>
                    </a:lnTo>
                    <a:lnTo>
                      <a:pt x="55" y="2"/>
                    </a:lnTo>
                    <a:lnTo>
                      <a:pt x="55" y="4"/>
                    </a:lnTo>
                    <a:lnTo>
                      <a:pt x="55" y="4"/>
                    </a:lnTo>
                    <a:lnTo>
                      <a:pt x="55" y="4"/>
                    </a:lnTo>
                    <a:lnTo>
                      <a:pt x="55" y="4"/>
                    </a:lnTo>
                    <a:lnTo>
                      <a:pt x="52" y="4"/>
                    </a:lnTo>
                    <a:lnTo>
                      <a:pt x="52" y="7"/>
                    </a:lnTo>
                    <a:lnTo>
                      <a:pt x="52" y="7"/>
                    </a:lnTo>
                    <a:lnTo>
                      <a:pt x="52" y="7"/>
                    </a:lnTo>
                    <a:lnTo>
                      <a:pt x="50" y="7"/>
                    </a:lnTo>
                    <a:lnTo>
                      <a:pt x="50" y="9"/>
                    </a:lnTo>
                    <a:lnTo>
                      <a:pt x="50" y="9"/>
                    </a:lnTo>
                    <a:lnTo>
                      <a:pt x="50" y="9"/>
                    </a:lnTo>
                    <a:lnTo>
                      <a:pt x="50" y="12"/>
                    </a:lnTo>
                    <a:lnTo>
                      <a:pt x="50" y="12"/>
                    </a:lnTo>
                    <a:lnTo>
                      <a:pt x="50" y="14"/>
                    </a:lnTo>
                    <a:lnTo>
                      <a:pt x="50" y="14"/>
                    </a:lnTo>
                    <a:lnTo>
                      <a:pt x="50" y="14"/>
                    </a:lnTo>
                    <a:lnTo>
                      <a:pt x="48" y="14"/>
                    </a:lnTo>
                    <a:lnTo>
                      <a:pt x="48" y="14"/>
                    </a:lnTo>
                    <a:lnTo>
                      <a:pt x="48" y="16"/>
                    </a:lnTo>
                    <a:lnTo>
                      <a:pt x="48" y="16"/>
                    </a:lnTo>
                    <a:lnTo>
                      <a:pt x="48" y="16"/>
                    </a:lnTo>
                    <a:lnTo>
                      <a:pt x="48" y="19"/>
                    </a:lnTo>
                    <a:lnTo>
                      <a:pt x="48" y="19"/>
                    </a:lnTo>
                    <a:lnTo>
                      <a:pt x="48" y="19"/>
                    </a:lnTo>
                    <a:lnTo>
                      <a:pt x="48" y="21"/>
                    </a:lnTo>
                    <a:lnTo>
                      <a:pt x="48" y="21"/>
                    </a:lnTo>
                    <a:lnTo>
                      <a:pt x="48" y="21"/>
                    </a:lnTo>
                    <a:lnTo>
                      <a:pt x="48" y="23"/>
                    </a:lnTo>
                    <a:lnTo>
                      <a:pt x="48" y="23"/>
                    </a:lnTo>
                    <a:lnTo>
                      <a:pt x="48" y="23"/>
                    </a:lnTo>
                    <a:lnTo>
                      <a:pt x="50" y="23"/>
                    </a:lnTo>
                    <a:lnTo>
                      <a:pt x="50" y="26"/>
                    </a:lnTo>
                    <a:lnTo>
                      <a:pt x="50" y="26"/>
                    </a:lnTo>
                    <a:lnTo>
                      <a:pt x="48" y="26"/>
                    </a:lnTo>
                    <a:lnTo>
                      <a:pt x="48" y="26"/>
                    </a:lnTo>
                    <a:lnTo>
                      <a:pt x="48" y="26"/>
                    </a:lnTo>
                    <a:lnTo>
                      <a:pt x="48" y="28"/>
                    </a:lnTo>
                    <a:lnTo>
                      <a:pt x="48" y="28"/>
                    </a:lnTo>
                    <a:lnTo>
                      <a:pt x="48" y="30"/>
                    </a:lnTo>
                    <a:lnTo>
                      <a:pt x="48" y="30"/>
                    </a:lnTo>
                    <a:lnTo>
                      <a:pt x="48" y="33"/>
                    </a:lnTo>
                    <a:lnTo>
                      <a:pt x="48" y="33"/>
                    </a:lnTo>
                    <a:lnTo>
                      <a:pt x="48" y="33"/>
                    </a:lnTo>
                    <a:lnTo>
                      <a:pt x="50" y="33"/>
                    </a:lnTo>
                    <a:lnTo>
                      <a:pt x="50" y="35"/>
                    </a:lnTo>
                    <a:lnTo>
                      <a:pt x="50" y="35"/>
                    </a:lnTo>
                    <a:lnTo>
                      <a:pt x="50" y="35"/>
                    </a:lnTo>
                    <a:lnTo>
                      <a:pt x="50" y="35"/>
                    </a:lnTo>
                    <a:lnTo>
                      <a:pt x="50" y="35"/>
                    </a:lnTo>
                    <a:lnTo>
                      <a:pt x="50" y="38"/>
                    </a:lnTo>
                    <a:lnTo>
                      <a:pt x="50" y="38"/>
                    </a:lnTo>
                    <a:lnTo>
                      <a:pt x="50" y="40"/>
                    </a:lnTo>
                    <a:lnTo>
                      <a:pt x="50" y="40"/>
                    </a:lnTo>
                    <a:lnTo>
                      <a:pt x="50" y="42"/>
                    </a:lnTo>
                    <a:lnTo>
                      <a:pt x="50" y="42"/>
                    </a:lnTo>
                    <a:lnTo>
                      <a:pt x="50" y="42"/>
                    </a:lnTo>
                    <a:lnTo>
                      <a:pt x="50" y="45"/>
                    </a:lnTo>
                    <a:lnTo>
                      <a:pt x="50" y="45"/>
                    </a:lnTo>
                    <a:lnTo>
                      <a:pt x="50" y="45"/>
                    </a:lnTo>
                    <a:lnTo>
                      <a:pt x="52" y="45"/>
                    </a:lnTo>
                    <a:lnTo>
                      <a:pt x="52" y="45"/>
                    </a:lnTo>
                    <a:lnTo>
                      <a:pt x="52" y="45"/>
                    </a:lnTo>
                    <a:lnTo>
                      <a:pt x="55" y="45"/>
                    </a:lnTo>
                    <a:lnTo>
                      <a:pt x="55" y="45"/>
                    </a:lnTo>
                    <a:lnTo>
                      <a:pt x="55" y="45"/>
                    </a:lnTo>
                    <a:lnTo>
                      <a:pt x="57" y="45"/>
                    </a:lnTo>
                    <a:lnTo>
                      <a:pt x="57" y="45"/>
                    </a:lnTo>
                    <a:lnTo>
                      <a:pt x="57" y="45"/>
                    </a:lnTo>
                    <a:lnTo>
                      <a:pt x="57" y="45"/>
                    </a:lnTo>
                    <a:lnTo>
                      <a:pt x="57" y="45"/>
                    </a:lnTo>
                    <a:lnTo>
                      <a:pt x="57" y="42"/>
                    </a:lnTo>
                    <a:lnTo>
                      <a:pt x="57" y="42"/>
                    </a:lnTo>
                    <a:lnTo>
                      <a:pt x="57" y="42"/>
                    </a:lnTo>
                    <a:lnTo>
                      <a:pt x="60" y="42"/>
                    </a:lnTo>
                    <a:lnTo>
                      <a:pt x="60" y="40"/>
                    </a:lnTo>
                    <a:lnTo>
                      <a:pt x="60" y="40"/>
                    </a:lnTo>
                    <a:lnTo>
                      <a:pt x="60" y="40"/>
                    </a:lnTo>
                    <a:lnTo>
                      <a:pt x="60" y="42"/>
                    </a:lnTo>
                    <a:lnTo>
                      <a:pt x="62" y="42"/>
                    </a:lnTo>
                    <a:lnTo>
                      <a:pt x="62" y="42"/>
                    </a:lnTo>
                    <a:lnTo>
                      <a:pt x="62" y="42"/>
                    </a:lnTo>
                    <a:lnTo>
                      <a:pt x="62" y="42"/>
                    </a:lnTo>
                    <a:lnTo>
                      <a:pt x="64" y="42"/>
                    </a:lnTo>
                    <a:lnTo>
                      <a:pt x="64" y="45"/>
                    </a:lnTo>
                    <a:lnTo>
                      <a:pt x="64" y="45"/>
                    </a:lnTo>
                    <a:lnTo>
                      <a:pt x="64" y="45"/>
                    </a:lnTo>
                    <a:lnTo>
                      <a:pt x="67" y="45"/>
                    </a:lnTo>
                    <a:lnTo>
                      <a:pt x="67" y="45"/>
                    </a:lnTo>
                    <a:lnTo>
                      <a:pt x="67" y="42"/>
                    </a:lnTo>
                    <a:lnTo>
                      <a:pt x="67" y="42"/>
                    </a:lnTo>
                    <a:lnTo>
                      <a:pt x="67" y="42"/>
                    </a:lnTo>
                    <a:lnTo>
                      <a:pt x="67" y="45"/>
                    </a:lnTo>
                    <a:lnTo>
                      <a:pt x="69" y="45"/>
                    </a:lnTo>
                    <a:lnTo>
                      <a:pt x="69" y="45"/>
                    </a:lnTo>
                    <a:lnTo>
                      <a:pt x="69" y="42"/>
                    </a:lnTo>
                    <a:lnTo>
                      <a:pt x="69" y="42"/>
                    </a:lnTo>
                    <a:lnTo>
                      <a:pt x="71" y="42"/>
                    </a:lnTo>
                    <a:lnTo>
                      <a:pt x="71" y="42"/>
                    </a:lnTo>
                    <a:lnTo>
                      <a:pt x="74" y="42"/>
                    </a:lnTo>
                    <a:lnTo>
                      <a:pt x="74" y="42"/>
                    </a:lnTo>
                    <a:lnTo>
                      <a:pt x="74" y="42"/>
                    </a:lnTo>
                    <a:lnTo>
                      <a:pt x="74" y="42"/>
                    </a:lnTo>
                    <a:lnTo>
                      <a:pt x="76" y="42"/>
                    </a:lnTo>
                    <a:lnTo>
                      <a:pt x="76" y="42"/>
                    </a:lnTo>
                    <a:lnTo>
                      <a:pt x="76" y="45"/>
                    </a:lnTo>
                    <a:lnTo>
                      <a:pt x="74" y="45"/>
                    </a:lnTo>
                    <a:lnTo>
                      <a:pt x="74" y="45"/>
                    </a:lnTo>
                    <a:lnTo>
                      <a:pt x="76" y="45"/>
                    </a:lnTo>
                    <a:lnTo>
                      <a:pt x="76" y="45"/>
                    </a:lnTo>
                    <a:lnTo>
                      <a:pt x="76" y="47"/>
                    </a:lnTo>
                    <a:lnTo>
                      <a:pt x="76" y="47"/>
                    </a:lnTo>
                    <a:lnTo>
                      <a:pt x="76" y="47"/>
                    </a:lnTo>
                    <a:lnTo>
                      <a:pt x="76" y="47"/>
                    </a:lnTo>
                    <a:lnTo>
                      <a:pt x="78" y="47"/>
                    </a:lnTo>
                    <a:lnTo>
                      <a:pt x="78" y="47"/>
                    </a:lnTo>
                    <a:lnTo>
                      <a:pt x="81" y="47"/>
                    </a:lnTo>
                    <a:lnTo>
                      <a:pt x="81" y="47"/>
                    </a:lnTo>
                    <a:lnTo>
                      <a:pt x="81" y="47"/>
                    </a:lnTo>
                    <a:lnTo>
                      <a:pt x="83" y="47"/>
                    </a:lnTo>
                    <a:lnTo>
                      <a:pt x="83" y="49"/>
                    </a:lnTo>
                    <a:lnTo>
                      <a:pt x="83" y="49"/>
                    </a:lnTo>
                    <a:lnTo>
                      <a:pt x="83" y="52"/>
                    </a:lnTo>
                    <a:lnTo>
                      <a:pt x="83" y="52"/>
                    </a:lnTo>
                    <a:lnTo>
                      <a:pt x="81" y="52"/>
                    </a:lnTo>
                    <a:lnTo>
                      <a:pt x="81" y="52"/>
                    </a:lnTo>
                    <a:lnTo>
                      <a:pt x="81" y="52"/>
                    </a:lnTo>
                    <a:lnTo>
                      <a:pt x="81" y="52"/>
                    </a:lnTo>
                    <a:lnTo>
                      <a:pt x="78" y="52"/>
                    </a:lnTo>
                    <a:lnTo>
                      <a:pt x="78" y="52"/>
                    </a:lnTo>
                    <a:lnTo>
                      <a:pt x="78" y="54"/>
                    </a:lnTo>
                    <a:lnTo>
                      <a:pt x="81" y="54"/>
                    </a:lnTo>
                    <a:lnTo>
                      <a:pt x="81" y="54"/>
                    </a:lnTo>
                    <a:lnTo>
                      <a:pt x="81" y="54"/>
                    </a:lnTo>
                    <a:lnTo>
                      <a:pt x="81" y="54"/>
                    </a:lnTo>
                    <a:lnTo>
                      <a:pt x="81" y="54"/>
                    </a:lnTo>
                    <a:lnTo>
                      <a:pt x="83" y="54"/>
                    </a:lnTo>
                    <a:lnTo>
                      <a:pt x="83" y="54"/>
                    </a:lnTo>
                    <a:lnTo>
                      <a:pt x="83" y="54"/>
                    </a:lnTo>
                    <a:lnTo>
                      <a:pt x="83" y="52"/>
                    </a:lnTo>
                    <a:lnTo>
                      <a:pt x="83" y="52"/>
                    </a:lnTo>
                    <a:lnTo>
                      <a:pt x="86" y="52"/>
                    </a:lnTo>
                    <a:lnTo>
                      <a:pt x="86" y="49"/>
                    </a:lnTo>
                    <a:lnTo>
                      <a:pt x="86" y="49"/>
                    </a:lnTo>
                    <a:lnTo>
                      <a:pt x="86" y="47"/>
                    </a:lnTo>
                    <a:lnTo>
                      <a:pt x="86" y="47"/>
                    </a:lnTo>
                    <a:lnTo>
                      <a:pt x="86" y="47"/>
                    </a:lnTo>
                    <a:lnTo>
                      <a:pt x="86" y="45"/>
                    </a:lnTo>
                    <a:lnTo>
                      <a:pt x="88" y="45"/>
                    </a:lnTo>
                    <a:lnTo>
                      <a:pt x="88" y="45"/>
                    </a:lnTo>
                    <a:lnTo>
                      <a:pt x="88" y="45"/>
                    </a:lnTo>
                    <a:lnTo>
                      <a:pt x="88" y="45"/>
                    </a:lnTo>
                    <a:lnTo>
                      <a:pt x="88" y="45"/>
                    </a:lnTo>
                    <a:lnTo>
                      <a:pt x="88" y="42"/>
                    </a:lnTo>
                    <a:lnTo>
                      <a:pt x="90" y="42"/>
                    </a:lnTo>
                    <a:lnTo>
                      <a:pt x="90" y="42"/>
                    </a:lnTo>
                    <a:lnTo>
                      <a:pt x="90" y="42"/>
                    </a:lnTo>
                    <a:lnTo>
                      <a:pt x="90" y="42"/>
                    </a:lnTo>
                    <a:lnTo>
                      <a:pt x="90" y="42"/>
                    </a:lnTo>
                    <a:lnTo>
                      <a:pt x="93" y="42"/>
                    </a:lnTo>
                    <a:lnTo>
                      <a:pt x="93" y="42"/>
                    </a:lnTo>
                    <a:lnTo>
                      <a:pt x="93" y="40"/>
                    </a:lnTo>
                    <a:lnTo>
                      <a:pt x="93" y="40"/>
                    </a:lnTo>
                    <a:lnTo>
                      <a:pt x="95" y="40"/>
                    </a:lnTo>
                    <a:lnTo>
                      <a:pt x="95" y="40"/>
                    </a:lnTo>
                    <a:lnTo>
                      <a:pt x="95" y="40"/>
                    </a:lnTo>
                    <a:lnTo>
                      <a:pt x="95" y="40"/>
                    </a:lnTo>
                    <a:lnTo>
                      <a:pt x="97" y="40"/>
                    </a:lnTo>
                    <a:lnTo>
                      <a:pt x="97" y="38"/>
                    </a:lnTo>
                    <a:lnTo>
                      <a:pt x="97" y="38"/>
                    </a:lnTo>
                    <a:lnTo>
                      <a:pt x="100" y="38"/>
                    </a:lnTo>
                    <a:lnTo>
                      <a:pt x="100" y="38"/>
                    </a:lnTo>
                    <a:lnTo>
                      <a:pt x="100" y="38"/>
                    </a:lnTo>
                    <a:lnTo>
                      <a:pt x="100" y="38"/>
                    </a:lnTo>
                    <a:lnTo>
                      <a:pt x="100" y="35"/>
                    </a:lnTo>
                    <a:lnTo>
                      <a:pt x="102" y="35"/>
                    </a:lnTo>
                    <a:lnTo>
                      <a:pt x="102" y="35"/>
                    </a:lnTo>
                    <a:lnTo>
                      <a:pt x="102" y="35"/>
                    </a:lnTo>
                    <a:lnTo>
                      <a:pt x="102" y="35"/>
                    </a:lnTo>
                    <a:lnTo>
                      <a:pt x="102" y="35"/>
                    </a:lnTo>
                    <a:lnTo>
                      <a:pt x="102" y="33"/>
                    </a:lnTo>
                    <a:lnTo>
                      <a:pt x="104" y="33"/>
                    </a:lnTo>
                    <a:lnTo>
                      <a:pt x="104" y="33"/>
                    </a:lnTo>
                    <a:lnTo>
                      <a:pt x="104" y="33"/>
                    </a:lnTo>
                    <a:lnTo>
                      <a:pt x="107" y="33"/>
                    </a:lnTo>
                    <a:lnTo>
                      <a:pt x="107" y="33"/>
                    </a:lnTo>
                    <a:lnTo>
                      <a:pt x="107" y="33"/>
                    </a:lnTo>
                    <a:lnTo>
                      <a:pt x="107" y="30"/>
                    </a:lnTo>
                    <a:lnTo>
                      <a:pt x="109" y="30"/>
                    </a:lnTo>
                    <a:lnTo>
                      <a:pt x="109" y="30"/>
                    </a:lnTo>
                    <a:lnTo>
                      <a:pt x="109" y="33"/>
                    </a:lnTo>
                    <a:lnTo>
                      <a:pt x="109" y="33"/>
                    </a:lnTo>
                    <a:lnTo>
                      <a:pt x="109" y="35"/>
                    </a:lnTo>
                    <a:lnTo>
                      <a:pt x="109" y="35"/>
                    </a:lnTo>
                    <a:lnTo>
                      <a:pt x="109" y="35"/>
                    </a:lnTo>
                    <a:lnTo>
                      <a:pt x="112" y="35"/>
                    </a:lnTo>
                    <a:lnTo>
                      <a:pt x="112" y="35"/>
                    </a:lnTo>
                    <a:lnTo>
                      <a:pt x="112" y="35"/>
                    </a:lnTo>
                    <a:lnTo>
                      <a:pt x="112" y="38"/>
                    </a:lnTo>
                    <a:lnTo>
                      <a:pt x="114" y="38"/>
                    </a:lnTo>
                    <a:lnTo>
                      <a:pt x="114" y="38"/>
                    </a:lnTo>
                    <a:lnTo>
                      <a:pt x="114" y="38"/>
                    </a:lnTo>
                    <a:lnTo>
                      <a:pt x="114" y="38"/>
                    </a:lnTo>
                    <a:lnTo>
                      <a:pt x="114" y="40"/>
                    </a:lnTo>
                    <a:lnTo>
                      <a:pt x="116" y="40"/>
                    </a:lnTo>
                    <a:lnTo>
                      <a:pt x="116" y="40"/>
                    </a:lnTo>
                    <a:lnTo>
                      <a:pt x="116" y="40"/>
                    </a:lnTo>
                    <a:lnTo>
                      <a:pt x="116" y="42"/>
                    </a:lnTo>
                    <a:lnTo>
                      <a:pt x="116" y="42"/>
                    </a:lnTo>
                    <a:lnTo>
                      <a:pt x="116" y="42"/>
                    </a:lnTo>
                    <a:lnTo>
                      <a:pt x="119" y="42"/>
                    </a:lnTo>
                    <a:lnTo>
                      <a:pt x="119" y="45"/>
                    </a:lnTo>
                    <a:lnTo>
                      <a:pt x="119" y="45"/>
                    </a:lnTo>
                    <a:lnTo>
                      <a:pt x="119" y="45"/>
                    </a:lnTo>
                    <a:lnTo>
                      <a:pt x="121" y="45"/>
                    </a:lnTo>
                    <a:lnTo>
                      <a:pt x="121" y="45"/>
                    </a:lnTo>
                    <a:lnTo>
                      <a:pt x="121" y="45"/>
                    </a:lnTo>
                    <a:lnTo>
                      <a:pt x="121" y="45"/>
                    </a:lnTo>
                    <a:lnTo>
                      <a:pt x="121" y="47"/>
                    </a:lnTo>
                    <a:lnTo>
                      <a:pt x="123" y="47"/>
                    </a:lnTo>
                    <a:lnTo>
                      <a:pt x="123" y="47"/>
                    </a:lnTo>
                    <a:lnTo>
                      <a:pt x="123" y="47"/>
                    </a:lnTo>
                    <a:lnTo>
                      <a:pt x="123" y="49"/>
                    </a:lnTo>
                    <a:lnTo>
                      <a:pt x="123" y="49"/>
                    </a:lnTo>
                    <a:lnTo>
                      <a:pt x="123" y="49"/>
                    </a:lnTo>
                    <a:lnTo>
                      <a:pt x="126" y="49"/>
                    </a:lnTo>
                    <a:lnTo>
                      <a:pt x="126" y="52"/>
                    </a:lnTo>
                    <a:lnTo>
                      <a:pt x="126" y="52"/>
                    </a:lnTo>
                    <a:lnTo>
                      <a:pt x="126" y="52"/>
                    </a:lnTo>
                    <a:lnTo>
                      <a:pt x="128" y="52"/>
                    </a:lnTo>
                    <a:lnTo>
                      <a:pt x="128" y="54"/>
                    </a:lnTo>
                    <a:lnTo>
                      <a:pt x="128" y="54"/>
                    </a:lnTo>
                    <a:lnTo>
                      <a:pt x="128" y="54"/>
                    </a:lnTo>
                    <a:lnTo>
                      <a:pt x="131" y="54"/>
                    </a:lnTo>
                    <a:lnTo>
                      <a:pt x="131" y="54"/>
                    </a:lnTo>
                    <a:lnTo>
                      <a:pt x="133" y="54"/>
                    </a:lnTo>
                    <a:lnTo>
                      <a:pt x="133" y="54"/>
                    </a:lnTo>
                    <a:lnTo>
                      <a:pt x="133" y="54"/>
                    </a:lnTo>
                    <a:lnTo>
                      <a:pt x="133" y="52"/>
                    </a:lnTo>
                    <a:lnTo>
                      <a:pt x="135" y="52"/>
                    </a:lnTo>
                    <a:lnTo>
                      <a:pt x="135" y="52"/>
                    </a:lnTo>
                    <a:lnTo>
                      <a:pt x="135" y="52"/>
                    </a:lnTo>
                    <a:lnTo>
                      <a:pt x="138" y="52"/>
                    </a:lnTo>
                    <a:lnTo>
                      <a:pt x="138" y="52"/>
                    </a:lnTo>
                    <a:lnTo>
                      <a:pt x="140" y="52"/>
                    </a:lnTo>
                    <a:lnTo>
                      <a:pt x="140" y="52"/>
                    </a:lnTo>
                    <a:lnTo>
                      <a:pt x="140" y="52"/>
                    </a:lnTo>
                    <a:lnTo>
                      <a:pt x="140" y="52"/>
                    </a:lnTo>
                    <a:lnTo>
                      <a:pt x="142" y="52"/>
                    </a:lnTo>
                    <a:lnTo>
                      <a:pt x="142" y="52"/>
                    </a:lnTo>
                    <a:lnTo>
                      <a:pt x="142" y="52"/>
                    </a:lnTo>
                    <a:lnTo>
                      <a:pt x="145" y="52"/>
                    </a:lnTo>
                    <a:lnTo>
                      <a:pt x="145" y="52"/>
                    </a:lnTo>
                    <a:lnTo>
                      <a:pt x="147" y="52"/>
                    </a:lnTo>
                    <a:lnTo>
                      <a:pt x="147" y="49"/>
                    </a:lnTo>
                    <a:lnTo>
                      <a:pt x="147" y="49"/>
                    </a:lnTo>
                    <a:lnTo>
                      <a:pt x="147" y="49"/>
                    </a:lnTo>
                    <a:lnTo>
                      <a:pt x="149" y="49"/>
                    </a:lnTo>
                    <a:lnTo>
                      <a:pt x="149" y="49"/>
                    </a:lnTo>
                    <a:lnTo>
                      <a:pt x="149" y="49"/>
                    </a:lnTo>
                    <a:lnTo>
                      <a:pt x="152" y="49"/>
                    </a:lnTo>
                    <a:lnTo>
                      <a:pt x="152" y="49"/>
                    </a:lnTo>
                    <a:lnTo>
                      <a:pt x="154" y="49"/>
                    </a:lnTo>
                    <a:lnTo>
                      <a:pt x="154" y="49"/>
                    </a:lnTo>
                    <a:lnTo>
                      <a:pt x="154" y="49"/>
                    </a:lnTo>
                    <a:lnTo>
                      <a:pt x="154" y="49"/>
                    </a:lnTo>
                    <a:lnTo>
                      <a:pt x="157" y="49"/>
                    </a:lnTo>
                    <a:lnTo>
                      <a:pt x="157" y="49"/>
                    </a:lnTo>
                    <a:lnTo>
                      <a:pt x="157" y="49"/>
                    </a:lnTo>
                    <a:lnTo>
                      <a:pt x="159" y="49"/>
                    </a:lnTo>
                    <a:lnTo>
                      <a:pt x="159" y="49"/>
                    </a:lnTo>
                    <a:lnTo>
                      <a:pt x="161" y="49"/>
                    </a:lnTo>
                    <a:lnTo>
                      <a:pt x="161" y="49"/>
                    </a:lnTo>
                    <a:lnTo>
                      <a:pt x="161" y="49"/>
                    </a:lnTo>
                    <a:lnTo>
                      <a:pt x="164" y="49"/>
                    </a:lnTo>
                    <a:lnTo>
                      <a:pt x="164" y="49"/>
                    </a:lnTo>
                    <a:lnTo>
                      <a:pt x="164" y="49"/>
                    </a:lnTo>
                    <a:lnTo>
                      <a:pt x="166" y="49"/>
                    </a:lnTo>
                    <a:lnTo>
                      <a:pt x="166" y="49"/>
                    </a:lnTo>
                    <a:lnTo>
                      <a:pt x="166" y="49"/>
                    </a:lnTo>
                    <a:lnTo>
                      <a:pt x="168" y="49"/>
                    </a:lnTo>
                    <a:lnTo>
                      <a:pt x="168" y="49"/>
                    </a:lnTo>
                    <a:lnTo>
                      <a:pt x="168" y="49"/>
                    </a:lnTo>
                    <a:lnTo>
                      <a:pt x="171" y="49"/>
                    </a:lnTo>
                    <a:lnTo>
                      <a:pt x="171" y="49"/>
                    </a:lnTo>
                    <a:lnTo>
                      <a:pt x="173" y="49"/>
                    </a:lnTo>
                    <a:lnTo>
                      <a:pt x="173" y="49"/>
                    </a:lnTo>
                    <a:lnTo>
                      <a:pt x="173" y="49"/>
                    </a:lnTo>
                    <a:lnTo>
                      <a:pt x="176" y="49"/>
                    </a:lnTo>
                    <a:lnTo>
                      <a:pt x="176" y="49"/>
                    </a:lnTo>
                    <a:lnTo>
                      <a:pt x="176" y="49"/>
                    </a:lnTo>
                    <a:lnTo>
                      <a:pt x="178" y="49"/>
                    </a:lnTo>
                    <a:lnTo>
                      <a:pt x="178" y="49"/>
                    </a:lnTo>
                    <a:lnTo>
                      <a:pt x="180" y="49"/>
                    </a:lnTo>
                    <a:lnTo>
                      <a:pt x="180" y="49"/>
                    </a:lnTo>
                    <a:lnTo>
                      <a:pt x="180" y="52"/>
                    </a:lnTo>
                    <a:lnTo>
                      <a:pt x="180" y="52"/>
                    </a:lnTo>
                    <a:lnTo>
                      <a:pt x="183" y="52"/>
                    </a:lnTo>
                    <a:lnTo>
                      <a:pt x="183" y="52"/>
                    </a:lnTo>
                    <a:lnTo>
                      <a:pt x="183" y="49"/>
                    </a:lnTo>
                    <a:lnTo>
                      <a:pt x="183" y="49"/>
                    </a:lnTo>
                    <a:lnTo>
                      <a:pt x="185" y="49"/>
                    </a:lnTo>
                    <a:lnTo>
                      <a:pt x="185" y="49"/>
                    </a:lnTo>
                    <a:lnTo>
                      <a:pt x="185" y="49"/>
                    </a:lnTo>
                    <a:lnTo>
                      <a:pt x="187" y="49"/>
                    </a:lnTo>
                    <a:lnTo>
                      <a:pt x="187" y="49"/>
                    </a:lnTo>
                    <a:lnTo>
                      <a:pt x="187" y="49"/>
                    </a:lnTo>
                    <a:lnTo>
                      <a:pt x="187" y="47"/>
                    </a:lnTo>
                    <a:lnTo>
                      <a:pt x="190" y="47"/>
                    </a:lnTo>
                    <a:lnTo>
                      <a:pt x="190" y="47"/>
                    </a:lnTo>
                    <a:lnTo>
                      <a:pt x="190" y="47"/>
                    </a:lnTo>
                    <a:lnTo>
                      <a:pt x="190" y="47"/>
                    </a:lnTo>
                    <a:lnTo>
                      <a:pt x="192" y="47"/>
                    </a:lnTo>
                    <a:lnTo>
                      <a:pt x="192" y="47"/>
                    </a:lnTo>
                    <a:lnTo>
                      <a:pt x="194" y="47"/>
                    </a:lnTo>
                    <a:lnTo>
                      <a:pt x="194" y="45"/>
                    </a:lnTo>
                    <a:lnTo>
                      <a:pt x="194" y="45"/>
                    </a:lnTo>
                    <a:lnTo>
                      <a:pt x="194" y="45"/>
                    </a:lnTo>
                    <a:lnTo>
                      <a:pt x="194" y="47"/>
                    </a:lnTo>
                    <a:lnTo>
                      <a:pt x="197" y="47"/>
                    </a:lnTo>
                    <a:lnTo>
                      <a:pt x="197" y="47"/>
                    </a:lnTo>
                    <a:lnTo>
                      <a:pt x="197" y="47"/>
                    </a:lnTo>
                    <a:lnTo>
                      <a:pt x="197" y="49"/>
                    </a:lnTo>
                    <a:lnTo>
                      <a:pt x="197" y="49"/>
                    </a:lnTo>
                    <a:lnTo>
                      <a:pt x="197" y="49"/>
                    </a:lnTo>
                    <a:lnTo>
                      <a:pt x="197" y="52"/>
                    </a:lnTo>
                    <a:lnTo>
                      <a:pt x="199" y="52"/>
                    </a:lnTo>
                    <a:lnTo>
                      <a:pt x="199" y="52"/>
                    </a:lnTo>
                    <a:lnTo>
                      <a:pt x="199" y="52"/>
                    </a:lnTo>
                    <a:lnTo>
                      <a:pt x="199" y="54"/>
                    </a:lnTo>
                    <a:lnTo>
                      <a:pt x="202" y="54"/>
                    </a:lnTo>
                    <a:lnTo>
                      <a:pt x="202" y="54"/>
                    </a:lnTo>
                    <a:lnTo>
                      <a:pt x="202" y="54"/>
                    </a:lnTo>
                    <a:lnTo>
                      <a:pt x="202" y="54"/>
                    </a:lnTo>
                    <a:lnTo>
                      <a:pt x="202" y="54"/>
                    </a:lnTo>
                    <a:lnTo>
                      <a:pt x="204" y="54"/>
                    </a:lnTo>
                    <a:lnTo>
                      <a:pt x="204" y="57"/>
                    </a:lnTo>
                    <a:lnTo>
                      <a:pt x="204" y="57"/>
                    </a:lnTo>
                    <a:lnTo>
                      <a:pt x="206" y="57"/>
                    </a:lnTo>
                    <a:lnTo>
                      <a:pt x="206" y="57"/>
                    </a:lnTo>
                    <a:lnTo>
                      <a:pt x="206" y="57"/>
                    </a:lnTo>
                    <a:lnTo>
                      <a:pt x="206" y="59"/>
                    </a:lnTo>
                    <a:lnTo>
                      <a:pt x="206" y="59"/>
                    </a:lnTo>
                    <a:lnTo>
                      <a:pt x="206" y="59"/>
                    </a:lnTo>
                    <a:lnTo>
                      <a:pt x="206" y="61"/>
                    </a:lnTo>
                    <a:lnTo>
                      <a:pt x="209" y="61"/>
                    </a:lnTo>
                    <a:lnTo>
                      <a:pt x="209" y="61"/>
                    </a:lnTo>
                    <a:lnTo>
                      <a:pt x="209" y="64"/>
                    </a:lnTo>
                    <a:lnTo>
                      <a:pt x="209" y="64"/>
                    </a:lnTo>
                    <a:lnTo>
                      <a:pt x="209" y="64"/>
                    </a:lnTo>
                    <a:lnTo>
                      <a:pt x="209" y="64"/>
                    </a:lnTo>
                    <a:lnTo>
                      <a:pt x="209" y="66"/>
                    </a:lnTo>
                    <a:lnTo>
                      <a:pt x="209" y="66"/>
                    </a:lnTo>
                    <a:lnTo>
                      <a:pt x="209" y="66"/>
                    </a:lnTo>
                    <a:lnTo>
                      <a:pt x="209" y="68"/>
                    </a:lnTo>
                    <a:lnTo>
                      <a:pt x="211" y="68"/>
                    </a:lnTo>
                    <a:lnTo>
                      <a:pt x="211" y="68"/>
                    </a:lnTo>
                    <a:lnTo>
                      <a:pt x="211" y="68"/>
                    </a:lnTo>
                    <a:lnTo>
                      <a:pt x="213" y="68"/>
                    </a:lnTo>
                    <a:lnTo>
                      <a:pt x="213" y="68"/>
                    </a:lnTo>
                    <a:lnTo>
                      <a:pt x="213" y="68"/>
                    </a:lnTo>
                    <a:lnTo>
                      <a:pt x="213" y="68"/>
                    </a:lnTo>
                    <a:lnTo>
                      <a:pt x="216" y="68"/>
                    </a:lnTo>
                    <a:lnTo>
                      <a:pt x="216" y="66"/>
                    </a:lnTo>
                    <a:lnTo>
                      <a:pt x="216" y="66"/>
                    </a:lnTo>
                    <a:lnTo>
                      <a:pt x="216" y="68"/>
                    </a:lnTo>
                    <a:lnTo>
                      <a:pt x="216" y="68"/>
                    </a:lnTo>
                    <a:lnTo>
                      <a:pt x="216" y="71"/>
                    </a:lnTo>
                    <a:lnTo>
                      <a:pt x="216" y="71"/>
                    </a:lnTo>
                    <a:lnTo>
                      <a:pt x="216" y="73"/>
                    </a:lnTo>
                    <a:lnTo>
                      <a:pt x="216" y="73"/>
                    </a:lnTo>
                    <a:lnTo>
                      <a:pt x="216" y="76"/>
                    </a:lnTo>
                    <a:lnTo>
                      <a:pt x="216" y="76"/>
                    </a:lnTo>
                    <a:lnTo>
                      <a:pt x="216" y="76"/>
                    </a:lnTo>
                    <a:lnTo>
                      <a:pt x="216" y="76"/>
                    </a:lnTo>
                    <a:lnTo>
                      <a:pt x="216" y="78"/>
                    </a:lnTo>
                    <a:lnTo>
                      <a:pt x="216" y="78"/>
                    </a:lnTo>
                    <a:lnTo>
                      <a:pt x="216" y="80"/>
                    </a:lnTo>
                    <a:lnTo>
                      <a:pt x="216" y="80"/>
                    </a:lnTo>
                    <a:lnTo>
                      <a:pt x="216" y="83"/>
                    </a:lnTo>
                    <a:lnTo>
                      <a:pt x="216" y="83"/>
                    </a:lnTo>
                    <a:lnTo>
                      <a:pt x="216" y="83"/>
                    </a:lnTo>
                    <a:lnTo>
                      <a:pt x="213" y="83"/>
                    </a:lnTo>
                    <a:lnTo>
                      <a:pt x="213" y="83"/>
                    </a:lnTo>
                    <a:lnTo>
                      <a:pt x="213" y="85"/>
                    </a:lnTo>
                    <a:lnTo>
                      <a:pt x="213" y="85"/>
                    </a:lnTo>
                    <a:lnTo>
                      <a:pt x="213" y="85"/>
                    </a:lnTo>
                    <a:lnTo>
                      <a:pt x="213" y="87"/>
                    </a:lnTo>
                    <a:lnTo>
                      <a:pt x="213" y="87"/>
                    </a:lnTo>
                    <a:lnTo>
                      <a:pt x="213" y="90"/>
                    </a:lnTo>
                    <a:lnTo>
                      <a:pt x="213" y="90"/>
                    </a:lnTo>
                    <a:lnTo>
                      <a:pt x="213" y="92"/>
                    </a:lnTo>
                    <a:lnTo>
                      <a:pt x="213" y="92"/>
                    </a:lnTo>
                    <a:lnTo>
                      <a:pt x="216" y="92"/>
                    </a:lnTo>
                    <a:lnTo>
                      <a:pt x="216" y="92"/>
                    </a:lnTo>
                    <a:lnTo>
                      <a:pt x="216" y="94"/>
                    </a:lnTo>
                    <a:lnTo>
                      <a:pt x="216" y="94"/>
                    </a:lnTo>
                    <a:lnTo>
                      <a:pt x="218" y="94"/>
                    </a:lnTo>
                    <a:lnTo>
                      <a:pt x="218" y="94"/>
                    </a:lnTo>
                    <a:lnTo>
                      <a:pt x="220" y="94"/>
                    </a:lnTo>
                    <a:lnTo>
                      <a:pt x="220" y="94"/>
                    </a:lnTo>
                    <a:lnTo>
                      <a:pt x="220" y="94"/>
                    </a:lnTo>
                    <a:lnTo>
                      <a:pt x="223" y="94"/>
                    </a:lnTo>
                    <a:lnTo>
                      <a:pt x="223" y="94"/>
                    </a:lnTo>
                    <a:lnTo>
                      <a:pt x="223" y="94"/>
                    </a:lnTo>
                    <a:lnTo>
                      <a:pt x="225" y="94"/>
                    </a:lnTo>
                    <a:lnTo>
                      <a:pt x="225" y="94"/>
                    </a:lnTo>
                    <a:lnTo>
                      <a:pt x="225" y="94"/>
                    </a:lnTo>
                    <a:lnTo>
                      <a:pt x="225" y="94"/>
                    </a:lnTo>
                    <a:lnTo>
                      <a:pt x="225" y="97"/>
                    </a:lnTo>
                    <a:lnTo>
                      <a:pt x="225" y="97"/>
                    </a:lnTo>
                    <a:lnTo>
                      <a:pt x="225" y="99"/>
                    </a:lnTo>
                    <a:lnTo>
                      <a:pt x="225" y="99"/>
                    </a:lnTo>
                    <a:lnTo>
                      <a:pt x="225" y="102"/>
                    </a:lnTo>
                    <a:lnTo>
                      <a:pt x="228" y="102"/>
                    </a:lnTo>
                    <a:lnTo>
                      <a:pt x="228" y="102"/>
                    </a:lnTo>
                    <a:lnTo>
                      <a:pt x="228" y="104"/>
                    </a:lnTo>
                    <a:lnTo>
                      <a:pt x="228" y="104"/>
                    </a:lnTo>
                    <a:lnTo>
                      <a:pt x="228" y="104"/>
                    </a:lnTo>
                    <a:lnTo>
                      <a:pt x="228" y="106"/>
                    </a:lnTo>
                    <a:lnTo>
                      <a:pt x="228" y="106"/>
                    </a:lnTo>
                    <a:lnTo>
                      <a:pt x="228" y="109"/>
                    </a:lnTo>
                    <a:lnTo>
                      <a:pt x="228" y="109"/>
                    </a:lnTo>
                    <a:lnTo>
                      <a:pt x="228" y="111"/>
                    </a:lnTo>
                    <a:lnTo>
                      <a:pt x="228" y="111"/>
                    </a:lnTo>
                    <a:lnTo>
                      <a:pt x="228" y="111"/>
                    </a:lnTo>
                    <a:lnTo>
                      <a:pt x="230" y="111"/>
                    </a:lnTo>
                    <a:lnTo>
                      <a:pt x="230" y="111"/>
                    </a:lnTo>
                    <a:lnTo>
                      <a:pt x="230" y="111"/>
                    </a:lnTo>
                    <a:lnTo>
                      <a:pt x="232" y="111"/>
                    </a:lnTo>
                    <a:lnTo>
                      <a:pt x="232" y="111"/>
                    </a:lnTo>
                    <a:lnTo>
                      <a:pt x="235" y="111"/>
                    </a:lnTo>
                    <a:lnTo>
                      <a:pt x="235" y="111"/>
                    </a:lnTo>
                    <a:lnTo>
                      <a:pt x="235" y="111"/>
                    </a:lnTo>
                    <a:lnTo>
                      <a:pt x="235" y="111"/>
                    </a:lnTo>
                    <a:lnTo>
                      <a:pt x="237" y="111"/>
                    </a:lnTo>
                    <a:lnTo>
                      <a:pt x="237" y="111"/>
                    </a:lnTo>
                    <a:lnTo>
                      <a:pt x="239" y="111"/>
                    </a:lnTo>
                    <a:lnTo>
                      <a:pt x="239" y="111"/>
                    </a:lnTo>
                    <a:lnTo>
                      <a:pt x="239" y="111"/>
                    </a:lnTo>
                    <a:lnTo>
                      <a:pt x="242" y="111"/>
                    </a:lnTo>
                    <a:lnTo>
                      <a:pt x="242" y="111"/>
                    </a:lnTo>
                    <a:lnTo>
                      <a:pt x="242" y="111"/>
                    </a:lnTo>
                    <a:lnTo>
                      <a:pt x="244" y="111"/>
                    </a:lnTo>
                    <a:lnTo>
                      <a:pt x="244" y="111"/>
                    </a:lnTo>
                    <a:lnTo>
                      <a:pt x="247" y="111"/>
                    </a:lnTo>
                    <a:lnTo>
                      <a:pt x="247" y="111"/>
                    </a:lnTo>
                    <a:lnTo>
                      <a:pt x="247" y="111"/>
                    </a:lnTo>
                    <a:lnTo>
                      <a:pt x="249" y="111"/>
                    </a:lnTo>
                    <a:lnTo>
                      <a:pt x="249" y="111"/>
                    </a:lnTo>
                    <a:lnTo>
                      <a:pt x="249" y="111"/>
                    </a:lnTo>
                    <a:lnTo>
                      <a:pt x="251" y="111"/>
                    </a:lnTo>
                    <a:lnTo>
                      <a:pt x="251" y="111"/>
                    </a:lnTo>
                    <a:lnTo>
                      <a:pt x="254" y="111"/>
                    </a:lnTo>
                    <a:lnTo>
                      <a:pt x="254" y="113"/>
                    </a:lnTo>
                    <a:lnTo>
                      <a:pt x="254" y="113"/>
                    </a:lnTo>
                    <a:lnTo>
                      <a:pt x="254" y="113"/>
                    </a:lnTo>
                    <a:lnTo>
                      <a:pt x="256" y="113"/>
                    </a:lnTo>
                    <a:lnTo>
                      <a:pt x="256" y="111"/>
                    </a:lnTo>
                    <a:lnTo>
                      <a:pt x="256" y="111"/>
                    </a:lnTo>
                    <a:lnTo>
                      <a:pt x="256" y="113"/>
                    </a:lnTo>
                    <a:lnTo>
                      <a:pt x="256" y="113"/>
                    </a:lnTo>
                    <a:lnTo>
                      <a:pt x="256" y="113"/>
                    </a:lnTo>
                    <a:lnTo>
                      <a:pt x="258" y="113"/>
                    </a:lnTo>
                    <a:lnTo>
                      <a:pt x="258" y="113"/>
                    </a:lnTo>
                    <a:lnTo>
                      <a:pt x="261" y="113"/>
                    </a:lnTo>
                    <a:lnTo>
                      <a:pt x="261" y="113"/>
                    </a:lnTo>
                    <a:lnTo>
                      <a:pt x="261" y="116"/>
                    </a:lnTo>
                    <a:lnTo>
                      <a:pt x="258" y="116"/>
                    </a:lnTo>
                    <a:lnTo>
                      <a:pt x="258" y="116"/>
                    </a:lnTo>
                    <a:lnTo>
                      <a:pt x="258" y="118"/>
                    </a:lnTo>
                    <a:lnTo>
                      <a:pt x="258" y="118"/>
                    </a:lnTo>
                    <a:lnTo>
                      <a:pt x="258" y="118"/>
                    </a:lnTo>
                    <a:lnTo>
                      <a:pt x="258" y="121"/>
                    </a:lnTo>
                    <a:lnTo>
                      <a:pt x="256" y="121"/>
                    </a:lnTo>
                    <a:lnTo>
                      <a:pt x="256" y="121"/>
                    </a:lnTo>
                    <a:lnTo>
                      <a:pt x="256" y="121"/>
                    </a:lnTo>
                    <a:lnTo>
                      <a:pt x="256" y="121"/>
                    </a:lnTo>
                    <a:lnTo>
                      <a:pt x="256" y="123"/>
                    </a:lnTo>
                    <a:lnTo>
                      <a:pt x="258" y="123"/>
                    </a:lnTo>
                    <a:lnTo>
                      <a:pt x="258" y="123"/>
                    </a:lnTo>
                    <a:lnTo>
                      <a:pt x="258" y="123"/>
                    </a:lnTo>
                    <a:lnTo>
                      <a:pt x="261" y="123"/>
                    </a:lnTo>
                    <a:lnTo>
                      <a:pt x="261" y="123"/>
                    </a:lnTo>
                    <a:lnTo>
                      <a:pt x="261" y="123"/>
                    </a:lnTo>
                    <a:lnTo>
                      <a:pt x="261" y="123"/>
                    </a:lnTo>
                    <a:lnTo>
                      <a:pt x="263" y="123"/>
                    </a:lnTo>
                    <a:lnTo>
                      <a:pt x="263" y="125"/>
                    </a:lnTo>
                    <a:lnTo>
                      <a:pt x="263" y="125"/>
                    </a:lnTo>
                    <a:lnTo>
                      <a:pt x="263" y="125"/>
                    </a:lnTo>
                    <a:lnTo>
                      <a:pt x="263" y="125"/>
                    </a:lnTo>
                    <a:lnTo>
                      <a:pt x="265" y="125"/>
                    </a:lnTo>
                    <a:lnTo>
                      <a:pt x="265" y="125"/>
                    </a:lnTo>
                    <a:lnTo>
                      <a:pt x="265" y="128"/>
                    </a:lnTo>
                    <a:lnTo>
                      <a:pt x="268" y="128"/>
                    </a:lnTo>
                    <a:lnTo>
                      <a:pt x="268" y="128"/>
                    </a:lnTo>
                    <a:lnTo>
                      <a:pt x="268" y="128"/>
                    </a:lnTo>
                    <a:lnTo>
                      <a:pt x="270" y="128"/>
                    </a:lnTo>
                    <a:lnTo>
                      <a:pt x="270" y="128"/>
                    </a:lnTo>
                    <a:lnTo>
                      <a:pt x="270" y="125"/>
                    </a:lnTo>
                    <a:lnTo>
                      <a:pt x="270" y="125"/>
                    </a:lnTo>
                    <a:lnTo>
                      <a:pt x="270" y="123"/>
                    </a:lnTo>
                    <a:lnTo>
                      <a:pt x="270" y="123"/>
                    </a:lnTo>
                    <a:lnTo>
                      <a:pt x="270" y="123"/>
                    </a:lnTo>
                    <a:lnTo>
                      <a:pt x="270" y="123"/>
                    </a:lnTo>
                    <a:lnTo>
                      <a:pt x="270" y="121"/>
                    </a:lnTo>
                    <a:lnTo>
                      <a:pt x="270" y="121"/>
                    </a:lnTo>
                    <a:lnTo>
                      <a:pt x="270" y="118"/>
                    </a:lnTo>
                    <a:lnTo>
                      <a:pt x="268" y="118"/>
                    </a:lnTo>
                    <a:lnTo>
                      <a:pt x="268" y="118"/>
                    </a:lnTo>
                    <a:lnTo>
                      <a:pt x="268" y="118"/>
                    </a:lnTo>
                    <a:lnTo>
                      <a:pt x="268" y="116"/>
                    </a:lnTo>
                    <a:lnTo>
                      <a:pt x="268" y="116"/>
                    </a:lnTo>
                    <a:lnTo>
                      <a:pt x="270" y="116"/>
                    </a:lnTo>
                    <a:lnTo>
                      <a:pt x="270" y="116"/>
                    </a:lnTo>
                    <a:lnTo>
                      <a:pt x="273" y="116"/>
                    </a:lnTo>
                    <a:lnTo>
                      <a:pt x="273" y="118"/>
                    </a:lnTo>
                    <a:lnTo>
                      <a:pt x="273" y="118"/>
                    </a:lnTo>
                    <a:lnTo>
                      <a:pt x="273" y="118"/>
                    </a:lnTo>
                    <a:lnTo>
                      <a:pt x="273" y="116"/>
                    </a:lnTo>
                    <a:lnTo>
                      <a:pt x="273" y="116"/>
                    </a:lnTo>
                    <a:lnTo>
                      <a:pt x="275" y="116"/>
                    </a:lnTo>
                    <a:lnTo>
                      <a:pt x="275" y="113"/>
                    </a:lnTo>
                    <a:lnTo>
                      <a:pt x="275" y="113"/>
                    </a:lnTo>
                    <a:lnTo>
                      <a:pt x="275" y="113"/>
                    </a:lnTo>
                    <a:lnTo>
                      <a:pt x="275" y="113"/>
                    </a:lnTo>
                    <a:lnTo>
                      <a:pt x="275" y="113"/>
                    </a:lnTo>
                    <a:lnTo>
                      <a:pt x="277" y="113"/>
                    </a:lnTo>
                    <a:lnTo>
                      <a:pt x="277" y="111"/>
                    </a:lnTo>
                    <a:lnTo>
                      <a:pt x="277" y="111"/>
                    </a:lnTo>
                    <a:lnTo>
                      <a:pt x="277" y="111"/>
                    </a:lnTo>
                    <a:lnTo>
                      <a:pt x="280" y="111"/>
                    </a:lnTo>
                    <a:lnTo>
                      <a:pt x="280" y="109"/>
                    </a:lnTo>
                    <a:lnTo>
                      <a:pt x="280" y="109"/>
                    </a:lnTo>
                    <a:lnTo>
                      <a:pt x="280" y="109"/>
                    </a:lnTo>
                    <a:lnTo>
                      <a:pt x="280" y="109"/>
                    </a:lnTo>
                    <a:lnTo>
                      <a:pt x="280" y="106"/>
                    </a:lnTo>
                    <a:lnTo>
                      <a:pt x="282" y="106"/>
                    </a:lnTo>
                    <a:lnTo>
                      <a:pt x="282" y="106"/>
                    </a:lnTo>
                    <a:lnTo>
                      <a:pt x="282" y="106"/>
                    </a:lnTo>
                    <a:lnTo>
                      <a:pt x="282" y="104"/>
                    </a:lnTo>
                    <a:lnTo>
                      <a:pt x="282" y="104"/>
                    </a:lnTo>
                    <a:lnTo>
                      <a:pt x="284" y="104"/>
                    </a:lnTo>
                    <a:lnTo>
                      <a:pt x="284" y="104"/>
                    </a:lnTo>
                    <a:lnTo>
                      <a:pt x="287" y="104"/>
                    </a:lnTo>
                    <a:lnTo>
                      <a:pt x="287" y="104"/>
                    </a:lnTo>
                    <a:lnTo>
                      <a:pt x="287" y="104"/>
                    </a:lnTo>
                    <a:lnTo>
                      <a:pt x="287" y="104"/>
                    </a:lnTo>
                    <a:lnTo>
                      <a:pt x="287" y="104"/>
                    </a:lnTo>
                    <a:lnTo>
                      <a:pt x="289" y="104"/>
                    </a:lnTo>
                    <a:lnTo>
                      <a:pt x="289" y="104"/>
                    </a:lnTo>
                    <a:lnTo>
                      <a:pt x="289" y="102"/>
                    </a:lnTo>
                    <a:lnTo>
                      <a:pt x="289" y="102"/>
                    </a:lnTo>
                    <a:lnTo>
                      <a:pt x="289" y="102"/>
                    </a:lnTo>
                    <a:lnTo>
                      <a:pt x="291" y="102"/>
                    </a:lnTo>
                    <a:lnTo>
                      <a:pt x="291" y="102"/>
                    </a:lnTo>
                    <a:lnTo>
                      <a:pt x="291" y="99"/>
                    </a:lnTo>
                    <a:lnTo>
                      <a:pt x="294" y="99"/>
                    </a:lnTo>
                    <a:lnTo>
                      <a:pt x="294" y="99"/>
                    </a:lnTo>
                    <a:lnTo>
                      <a:pt x="294" y="99"/>
                    </a:lnTo>
                    <a:lnTo>
                      <a:pt x="294" y="99"/>
                    </a:lnTo>
                    <a:lnTo>
                      <a:pt x="296" y="99"/>
                    </a:lnTo>
                    <a:lnTo>
                      <a:pt x="296" y="99"/>
                    </a:lnTo>
                    <a:lnTo>
                      <a:pt x="296" y="99"/>
                    </a:lnTo>
                    <a:lnTo>
                      <a:pt x="299" y="99"/>
                    </a:lnTo>
                    <a:lnTo>
                      <a:pt x="299" y="99"/>
                    </a:lnTo>
                    <a:lnTo>
                      <a:pt x="299" y="97"/>
                    </a:lnTo>
                    <a:lnTo>
                      <a:pt x="301" y="97"/>
                    </a:lnTo>
                    <a:lnTo>
                      <a:pt x="301" y="97"/>
                    </a:lnTo>
                    <a:lnTo>
                      <a:pt x="301" y="97"/>
                    </a:lnTo>
                    <a:lnTo>
                      <a:pt x="301" y="97"/>
                    </a:lnTo>
                    <a:lnTo>
                      <a:pt x="301" y="94"/>
                    </a:lnTo>
                    <a:lnTo>
                      <a:pt x="303" y="94"/>
                    </a:lnTo>
                    <a:lnTo>
                      <a:pt x="303" y="94"/>
                    </a:lnTo>
                    <a:lnTo>
                      <a:pt x="303" y="94"/>
                    </a:lnTo>
                    <a:lnTo>
                      <a:pt x="303" y="94"/>
                    </a:lnTo>
                    <a:lnTo>
                      <a:pt x="303" y="94"/>
                    </a:lnTo>
                    <a:lnTo>
                      <a:pt x="306" y="94"/>
                    </a:lnTo>
                    <a:lnTo>
                      <a:pt x="306" y="92"/>
                    </a:lnTo>
                    <a:lnTo>
                      <a:pt x="306" y="92"/>
                    </a:lnTo>
                    <a:lnTo>
                      <a:pt x="308" y="92"/>
                    </a:lnTo>
                    <a:lnTo>
                      <a:pt x="308" y="92"/>
                    </a:lnTo>
                    <a:lnTo>
                      <a:pt x="308" y="90"/>
                    </a:lnTo>
                    <a:lnTo>
                      <a:pt x="308" y="90"/>
                    </a:lnTo>
                    <a:lnTo>
                      <a:pt x="308" y="90"/>
                    </a:lnTo>
                    <a:lnTo>
                      <a:pt x="308" y="90"/>
                    </a:lnTo>
                    <a:lnTo>
                      <a:pt x="308" y="87"/>
                    </a:lnTo>
                    <a:lnTo>
                      <a:pt x="310" y="87"/>
                    </a:lnTo>
                    <a:lnTo>
                      <a:pt x="310" y="90"/>
                    </a:lnTo>
                    <a:lnTo>
                      <a:pt x="310" y="90"/>
                    </a:lnTo>
                    <a:lnTo>
                      <a:pt x="313" y="90"/>
                    </a:lnTo>
                    <a:lnTo>
                      <a:pt x="313" y="90"/>
                    </a:lnTo>
                    <a:lnTo>
                      <a:pt x="313" y="90"/>
                    </a:lnTo>
                    <a:lnTo>
                      <a:pt x="313" y="92"/>
                    </a:lnTo>
                    <a:lnTo>
                      <a:pt x="313" y="92"/>
                    </a:lnTo>
                    <a:lnTo>
                      <a:pt x="313" y="90"/>
                    </a:lnTo>
                    <a:lnTo>
                      <a:pt x="315" y="90"/>
                    </a:lnTo>
                    <a:lnTo>
                      <a:pt x="315" y="90"/>
                    </a:lnTo>
                    <a:lnTo>
                      <a:pt x="315" y="87"/>
                    </a:lnTo>
                    <a:lnTo>
                      <a:pt x="315" y="87"/>
                    </a:lnTo>
                    <a:lnTo>
                      <a:pt x="315" y="87"/>
                    </a:lnTo>
                    <a:lnTo>
                      <a:pt x="315" y="87"/>
                    </a:lnTo>
                    <a:lnTo>
                      <a:pt x="315" y="85"/>
                    </a:lnTo>
                    <a:lnTo>
                      <a:pt x="318" y="85"/>
                    </a:lnTo>
                    <a:lnTo>
                      <a:pt x="318" y="85"/>
                    </a:lnTo>
                    <a:lnTo>
                      <a:pt x="320" y="85"/>
                    </a:lnTo>
                    <a:lnTo>
                      <a:pt x="320" y="85"/>
                    </a:lnTo>
                    <a:lnTo>
                      <a:pt x="320" y="85"/>
                    </a:lnTo>
                    <a:lnTo>
                      <a:pt x="320" y="85"/>
                    </a:lnTo>
                    <a:lnTo>
                      <a:pt x="322" y="85"/>
                    </a:lnTo>
                    <a:lnTo>
                      <a:pt x="322" y="85"/>
                    </a:lnTo>
                    <a:lnTo>
                      <a:pt x="322" y="85"/>
                    </a:lnTo>
                    <a:lnTo>
                      <a:pt x="322" y="85"/>
                    </a:lnTo>
                    <a:lnTo>
                      <a:pt x="325" y="85"/>
                    </a:lnTo>
                    <a:lnTo>
                      <a:pt x="325" y="85"/>
                    </a:lnTo>
                    <a:lnTo>
                      <a:pt x="325" y="85"/>
                    </a:lnTo>
                    <a:lnTo>
                      <a:pt x="327" y="85"/>
                    </a:lnTo>
                    <a:lnTo>
                      <a:pt x="327" y="85"/>
                    </a:lnTo>
                    <a:lnTo>
                      <a:pt x="327" y="85"/>
                    </a:lnTo>
                    <a:lnTo>
                      <a:pt x="327" y="87"/>
                    </a:lnTo>
                    <a:lnTo>
                      <a:pt x="327" y="87"/>
                    </a:lnTo>
                    <a:lnTo>
                      <a:pt x="327" y="87"/>
                    </a:lnTo>
                    <a:lnTo>
                      <a:pt x="325" y="87"/>
                    </a:lnTo>
                    <a:lnTo>
                      <a:pt x="325" y="87"/>
                    </a:lnTo>
                    <a:lnTo>
                      <a:pt x="325" y="90"/>
                    </a:lnTo>
                    <a:lnTo>
                      <a:pt x="322" y="90"/>
                    </a:lnTo>
                    <a:lnTo>
                      <a:pt x="322" y="90"/>
                    </a:lnTo>
                    <a:lnTo>
                      <a:pt x="322" y="90"/>
                    </a:lnTo>
                    <a:lnTo>
                      <a:pt x="322" y="90"/>
                    </a:lnTo>
                    <a:lnTo>
                      <a:pt x="320" y="90"/>
                    </a:lnTo>
                    <a:lnTo>
                      <a:pt x="320" y="90"/>
                    </a:lnTo>
                    <a:lnTo>
                      <a:pt x="320" y="90"/>
                    </a:lnTo>
                    <a:lnTo>
                      <a:pt x="318" y="90"/>
                    </a:lnTo>
                    <a:lnTo>
                      <a:pt x="318" y="92"/>
                    </a:lnTo>
                    <a:lnTo>
                      <a:pt x="318" y="92"/>
                    </a:lnTo>
                    <a:lnTo>
                      <a:pt x="318" y="94"/>
                    </a:lnTo>
                    <a:lnTo>
                      <a:pt x="318" y="94"/>
                    </a:lnTo>
                    <a:lnTo>
                      <a:pt x="315" y="94"/>
                    </a:lnTo>
                    <a:lnTo>
                      <a:pt x="315" y="94"/>
                    </a:lnTo>
                    <a:lnTo>
                      <a:pt x="315" y="94"/>
                    </a:lnTo>
                    <a:lnTo>
                      <a:pt x="315" y="94"/>
                    </a:lnTo>
                    <a:lnTo>
                      <a:pt x="313" y="94"/>
                    </a:lnTo>
                    <a:lnTo>
                      <a:pt x="313" y="94"/>
                    </a:lnTo>
                    <a:lnTo>
                      <a:pt x="313" y="94"/>
                    </a:lnTo>
                    <a:lnTo>
                      <a:pt x="313" y="97"/>
                    </a:lnTo>
                    <a:lnTo>
                      <a:pt x="313" y="97"/>
                    </a:lnTo>
                    <a:lnTo>
                      <a:pt x="310" y="97"/>
                    </a:lnTo>
                    <a:lnTo>
                      <a:pt x="310" y="97"/>
                    </a:lnTo>
                    <a:lnTo>
                      <a:pt x="310" y="99"/>
                    </a:lnTo>
                    <a:lnTo>
                      <a:pt x="310" y="99"/>
                    </a:lnTo>
                    <a:lnTo>
                      <a:pt x="308" y="99"/>
                    </a:lnTo>
                    <a:lnTo>
                      <a:pt x="308" y="99"/>
                    </a:lnTo>
                    <a:lnTo>
                      <a:pt x="308" y="99"/>
                    </a:lnTo>
                    <a:lnTo>
                      <a:pt x="308" y="102"/>
                    </a:lnTo>
                    <a:lnTo>
                      <a:pt x="308" y="102"/>
                    </a:lnTo>
                    <a:lnTo>
                      <a:pt x="306" y="102"/>
                    </a:lnTo>
                    <a:lnTo>
                      <a:pt x="306" y="102"/>
                    </a:lnTo>
                    <a:lnTo>
                      <a:pt x="303" y="102"/>
                    </a:lnTo>
                    <a:lnTo>
                      <a:pt x="303" y="102"/>
                    </a:lnTo>
                    <a:lnTo>
                      <a:pt x="303" y="102"/>
                    </a:lnTo>
                    <a:lnTo>
                      <a:pt x="303" y="104"/>
                    </a:lnTo>
                    <a:lnTo>
                      <a:pt x="303" y="104"/>
                    </a:lnTo>
                    <a:lnTo>
                      <a:pt x="303" y="104"/>
                    </a:lnTo>
                    <a:lnTo>
                      <a:pt x="306" y="104"/>
                    </a:lnTo>
                    <a:lnTo>
                      <a:pt x="306" y="104"/>
                    </a:lnTo>
                    <a:lnTo>
                      <a:pt x="308" y="104"/>
                    </a:lnTo>
                    <a:lnTo>
                      <a:pt x="308" y="104"/>
                    </a:lnTo>
                    <a:lnTo>
                      <a:pt x="308" y="104"/>
                    </a:lnTo>
                    <a:lnTo>
                      <a:pt x="308" y="104"/>
                    </a:lnTo>
                    <a:lnTo>
                      <a:pt x="310" y="104"/>
                    </a:lnTo>
                    <a:lnTo>
                      <a:pt x="310" y="106"/>
                    </a:lnTo>
                    <a:lnTo>
                      <a:pt x="310" y="106"/>
                    </a:lnTo>
                    <a:lnTo>
                      <a:pt x="313" y="106"/>
                    </a:lnTo>
                    <a:lnTo>
                      <a:pt x="313" y="106"/>
                    </a:lnTo>
                    <a:lnTo>
                      <a:pt x="313" y="104"/>
                    </a:lnTo>
                    <a:lnTo>
                      <a:pt x="313" y="104"/>
                    </a:lnTo>
                    <a:lnTo>
                      <a:pt x="315" y="104"/>
                    </a:lnTo>
                    <a:lnTo>
                      <a:pt x="315" y="104"/>
                    </a:lnTo>
                    <a:lnTo>
                      <a:pt x="315" y="104"/>
                    </a:lnTo>
                    <a:lnTo>
                      <a:pt x="315" y="106"/>
                    </a:lnTo>
                    <a:lnTo>
                      <a:pt x="315" y="106"/>
                    </a:lnTo>
                    <a:lnTo>
                      <a:pt x="318" y="106"/>
                    </a:lnTo>
                    <a:lnTo>
                      <a:pt x="318" y="109"/>
                    </a:lnTo>
                    <a:lnTo>
                      <a:pt x="318" y="109"/>
                    </a:lnTo>
                    <a:lnTo>
                      <a:pt x="318" y="111"/>
                    </a:lnTo>
                    <a:lnTo>
                      <a:pt x="318" y="111"/>
                    </a:lnTo>
                    <a:lnTo>
                      <a:pt x="318" y="113"/>
                    </a:lnTo>
                    <a:lnTo>
                      <a:pt x="318" y="113"/>
                    </a:lnTo>
                    <a:lnTo>
                      <a:pt x="318" y="111"/>
                    </a:lnTo>
                    <a:lnTo>
                      <a:pt x="320" y="111"/>
                    </a:lnTo>
                    <a:lnTo>
                      <a:pt x="320" y="111"/>
                    </a:lnTo>
                    <a:lnTo>
                      <a:pt x="320" y="113"/>
                    </a:lnTo>
                    <a:lnTo>
                      <a:pt x="320" y="113"/>
                    </a:lnTo>
                    <a:lnTo>
                      <a:pt x="322" y="113"/>
                    </a:lnTo>
                    <a:lnTo>
                      <a:pt x="322" y="111"/>
                    </a:lnTo>
                    <a:lnTo>
                      <a:pt x="322" y="111"/>
                    </a:lnTo>
                    <a:lnTo>
                      <a:pt x="322" y="113"/>
                    </a:lnTo>
                    <a:lnTo>
                      <a:pt x="322" y="113"/>
                    </a:lnTo>
                    <a:lnTo>
                      <a:pt x="325" y="113"/>
                    </a:lnTo>
                    <a:lnTo>
                      <a:pt x="325" y="113"/>
                    </a:lnTo>
                    <a:lnTo>
                      <a:pt x="327" y="113"/>
                    </a:lnTo>
                    <a:lnTo>
                      <a:pt x="327" y="113"/>
                    </a:lnTo>
                    <a:lnTo>
                      <a:pt x="327" y="113"/>
                    </a:lnTo>
                    <a:lnTo>
                      <a:pt x="327" y="113"/>
                    </a:lnTo>
                    <a:lnTo>
                      <a:pt x="329" y="113"/>
                    </a:lnTo>
                    <a:lnTo>
                      <a:pt x="329" y="113"/>
                    </a:lnTo>
                    <a:lnTo>
                      <a:pt x="329" y="113"/>
                    </a:lnTo>
                    <a:lnTo>
                      <a:pt x="329" y="113"/>
                    </a:lnTo>
                    <a:lnTo>
                      <a:pt x="329" y="113"/>
                    </a:lnTo>
                    <a:lnTo>
                      <a:pt x="332" y="113"/>
                    </a:lnTo>
                    <a:lnTo>
                      <a:pt x="332" y="113"/>
                    </a:lnTo>
                    <a:lnTo>
                      <a:pt x="332" y="111"/>
                    </a:lnTo>
                    <a:lnTo>
                      <a:pt x="332" y="111"/>
                    </a:lnTo>
                    <a:lnTo>
                      <a:pt x="332" y="109"/>
                    </a:lnTo>
                    <a:lnTo>
                      <a:pt x="332" y="109"/>
                    </a:lnTo>
                    <a:lnTo>
                      <a:pt x="334" y="109"/>
                    </a:lnTo>
                    <a:lnTo>
                      <a:pt x="334" y="109"/>
                    </a:lnTo>
                    <a:lnTo>
                      <a:pt x="334" y="109"/>
                    </a:lnTo>
                    <a:lnTo>
                      <a:pt x="334" y="109"/>
                    </a:lnTo>
                    <a:lnTo>
                      <a:pt x="334" y="106"/>
                    </a:lnTo>
                    <a:lnTo>
                      <a:pt x="336" y="106"/>
                    </a:lnTo>
                    <a:lnTo>
                      <a:pt x="336" y="106"/>
                    </a:lnTo>
                    <a:lnTo>
                      <a:pt x="336" y="104"/>
                    </a:lnTo>
                    <a:lnTo>
                      <a:pt x="336" y="104"/>
                    </a:lnTo>
                    <a:lnTo>
                      <a:pt x="336" y="104"/>
                    </a:lnTo>
                    <a:lnTo>
                      <a:pt x="336" y="104"/>
                    </a:lnTo>
                    <a:lnTo>
                      <a:pt x="336" y="104"/>
                    </a:lnTo>
                    <a:lnTo>
                      <a:pt x="336" y="104"/>
                    </a:lnTo>
                    <a:lnTo>
                      <a:pt x="336" y="104"/>
                    </a:lnTo>
                    <a:lnTo>
                      <a:pt x="339" y="104"/>
                    </a:lnTo>
                    <a:lnTo>
                      <a:pt x="339" y="106"/>
                    </a:lnTo>
                    <a:lnTo>
                      <a:pt x="339" y="106"/>
                    </a:lnTo>
                    <a:lnTo>
                      <a:pt x="339" y="106"/>
                    </a:lnTo>
                    <a:lnTo>
                      <a:pt x="341" y="106"/>
                    </a:lnTo>
                    <a:lnTo>
                      <a:pt x="341" y="109"/>
                    </a:lnTo>
                    <a:lnTo>
                      <a:pt x="341" y="109"/>
                    </a:lnTo>
                    <a:lnTo>
                      <a:pt x="341" y="109"/>
                    </a:lnTo>
                    <a:lnTo>
                      <a:pt x="341" y="111"/>
                    </a:lnTo>
                    <a:lnTo>
                      <a:pt x="341" y="111"/>
                    </a:lnTo>
                    <a:lnTo>
                      <a:pt x="341" y="111"/>
                    </a:lnTo>
                    <a:lnTo>
                      <a:pt x="341" y="113"/>
                    </a:lnTo>
                    <a:lnTo>
                      <a:pt x="341" y="113"/>
                    </a:lnTo>
                    <a:lnTo>
                      <a:pt x="341" y="113"/>
                    </a:lnTo>
                    <a:lnTo>
                      <a:pt x="344" y="113"/>
                    </a:lnTo>
                    <a:lnTo>
                      <a:pt x="344" y="113"/>
                    </a:lnTo>
                    <a:lnTo>
                      <a:pt x="344" y="113"/>
                    </a:lnTo>
                    <a:lnTo>
                      <a:pt x="346" y="113"/>
                    </a:lnTo>
                    <a:lnTo>
                      <a:pt x="346" y="113"/>
                    </a:lnTo>
                    <a:lnTo>
                      <a:pt x="346" y="113"/>
                    </a:lnTo>
                    <a:lnTo>
                      <a:pt x="346" y="113"/>
                    </a:lnTo>
                    <a:lnTo>
                      <a:pt x="348" y="113"/>
                    </a:lnTo>
                    <a:lnTo>
                      <a:pt x="348" y="113"/>
                    </a:lnTo>
                    <a:lnTo>
                      <a:pt x="348" y="113"/>
                    </a:lnTo>
                    <a:lnTo>
                      <a:pt x="348" y="116"/>
                    </a:lnTo>
                    <a:lnTo>
                      <a:pt x="348" y="116"/>
                    </a:lnTo>
                    <a:lnTo>
                      <a:pt x="348" y="116"/>
                    </a:lnTo>
                    <a:lnTo>
                      <a:pt x="348" y="116"/>
                    </a:lnTo>
                    <a:lnTo>
                      <a:pt x="348" y="116"/>
                    </a:lnTo>
                    <a:lnTo>
                      <a:pt x="351" y="116"/>
                    </a:lnTo>
                    <a:lnTo>
                      <a:pt x="351" y="116"/>
                    </a:lnTo>
                    <a:lnTo>
                      <a:pt x="353" y="116"/>
                    </a:lnTo>
                    <a:lnTo>
                      <a:pt x="353" y="116"/>
                    </a:lnTo>
                    <a:lnTo>
                      <a:pt x="353" y="116"/>
                    </a:lnTo>
                    <a:lnTo>
                      <a:pt x="353" y="116"/>
                    </a:lnTo>
                    <a:lnTo>
                      <a:pt x="353" y="118"/>
                    </a:lnTo>
                    <a:lnTo>
                      <a:pt x="355" y="118"/>
                    </a:lnTo>
                    <a:lnTo>
                      <a:pt x="355" y="118"/>
                    </a:lnTo>
                    <a:lnTo>
                      <a:pt x="355" y="118"/>
                    </a:lnTo>
                    <a:lnTo>
                      <a:pt x="355" y="121"/>
                    </a:lnTo>
                    <a:lnTo>
                      <a:pt x="355" y="121"/>
                    </a:lnTo>
                    <a:lnTo>
                      <a:pt x="358" y="121"/>
                    </a:lnTo>
                    <a:lnTo>
                      <a:pt x="358" y="121"/>
                    </a:lnTo>
                    <a:lnTo>
                      <a:pt x="360" y="121"/>
                    </a:lnTo>
                    <a:lnTo>
                      <a:pt x="360" y="121"/>
                    </a:lnTo>
                    <a:lnTo>
                      <a:pt x="360" y="121"/>
                    </a:lnTo>
                    <a:lnTo>
                      <a:pt x="362" y="121"/>
                    </a:lnTo>
                    <a:lnTo>
                      <a:pt x="362" y="121"/>
                    </a:lnTo>
                    <a:lnTo>
                      <a:pt x="362" y="121"/>
                    </a:lnTo>
                    <a:lnTo>
                      <a:pt x="362" y="121"/>
                    </a:lnTo>
                    <a:lnTo>
                      <a:pt x="365" y="121"/>
                    </a:lnTo>
                    <a:lnTo>
                      <a:pt x="365" y="121"/>
                    </a:lnTo>
                    <a:lnTo>
                      <a:pt x="365" y="121"/>
                    </a:lnTo>
                    <a:lnTo>
                      <a:pt x="365" y="121"/>
                    </a:lnTo>
                    <a:lnTo>
                      <a:pt x="367" y="121"/>
                    </a:lnTo>
                    <a:lnTo>
                      <a:pt x="367" y="121"/>
                    </a:lnTo>
                    <a:lnTo>
                      <a:pt x="367" y="121"/>
                    </a:lnTo>
                    <a:lnTo>
                      <a:pt x="367" y="121"/>
                    </a:lnTo>
                    <a:lnTo>
                      <a:pt x="367" y="123"/>
                    </a:lnTo>
                    <a:lnTo>
                      <a:pt x="367" y="123"/>
                    </a:lnTo>
                    <a:lnTo>
                      <a:pt x="365" y="123"/>
                    </a:lnTo>
                    <a:lnTo>
                      <a:pt x="365" y="123"/>
                    </a:lnTo>
                    <a:lnTo>
                      <a:pt x="365" y="123"/>
                    </a:lnTo>
                    <a:lnTo>
                      <a:pt x="362" y="123"/>
                    </a:lnTo>
                    <a:lnTo>
                      <a:pt x="362" y="123"/>
                    </a:lnTo>
                    <a:lnTo>
                      <a:pt x="362" y="123"/>
                    </a:lnTo>
                    <a:lnTo>
                      <a:pt x="362" y="123"/>
                    </a:lnTo>
                    <a:lnTo>
                      <a:pt x="360" y="123"/>
                    </a:lnTo>
                    <a:lnTo>
                      <a:pt x="360" y="125"/>
                    </a:lnTo>
                    <a:lnTo>
                      <a:pt x="360" y="125"/>
                    </a:lnTo>
                    <a:lnTo>
                      <a:pt x="360" y="125"/>
                    </a:lnTo>
                    <a:lnTo>
                      <a:pt x="360" y="125"/>
                    </a:lnTo>
                    <a:lnTo>
                      <a:pt x="360" y="128"/>
                    </a:lnTo>
                    <a:lnTo>
                      <a:pt x="358" y="128"/>
                    </a:lnTo>
                    <a:lnTo>
                      <a:pt x="358" y="128"/>
                    </a:lnTo>
                    <a:lnTo>
                      <a:pt x="358" y="128"/>
                    </a:lnTo>
                    <a:lnTo>
                      <a:pt x="355" y="128"/>
                    </a:lnTo>
                    <a:lnTo>
                      <a:pt x="355" y="128"/>
                    </a:lnTo>
                    <a:lnTo>
                      <a:pt x="355" y="128"/>
                    </a:lnTo>
                    <a:lnTo>
                      <a:pt x="353" y="128"/>
                    </a:lnTo>
                    <a:lnTo>
                      <a:pt x="353" y="128"/>
                    </a:lnTo>
                    <a:lnTo>
                      <a:pt x="353" y="128"/>
                    </a:lnTo>
                    <a:lnTo>
                      <a:pt x="353" y="12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12"/>
              <p:cNvSpPr>
                <a:spLocks/>
              </p:cNvSpPr>
              <p:nvPr/>
            </p:nvSpPr>
            <p:spPr bwMode="auto">
              <a:xfrm>
                <a:off x="2033" y="1597"/>
                <a:ext cx="367" cy="213"/>
              </a:xfrm>
              <a:custGeom>
                <a:avLst/>
                <a:gdLst/>
                <a:ahLst/>
                <a:cxnLst>
                  <a:cxn ang="0">
                    <a:pos x="339" y="135"/>
                  </a:cxn>
                  <a:cxn ang="0">
                    <a:pos x="320" y="135"/>
                  </a:cxn>
                  <a:cxn ang="0">
                    <a:pos x="313" y="128"/>
                  </a:cxn>
                  <a:cxn ang="0">
                    <a:pos x="308" y="118"/>
                  </a:cxn>
                  <a:cxn ang="0">
                    <a:pos x="289" y="123"/>
                  </a:cxn>
                  <a:cxn ang="0">
                    <a:pos x="284" y="137"/>
                  </a:cxn>
                  <a:cxn ang="0">
                    <a:pos x="277" y="137"/>
                  </a:cxn>
                  <a:cxn ang="0">
                    <a:pos x="273" y="144"/>
                  </a:cxn>
                  <a:cxn ang="0">
                    <a:pos x="254" y="151"/>
                  </a:cxn>
                  <a:cxn ang="0">
                    <a:pos x="244" y="163"/>
                  </a:cxn>
                  <a:cxn ang="0">
                    <a:pos x="261" y="170"/>
                  </a:cxn>
                  <a:cxn ang="0">
                    <a:pos x="265" y="187"/>
                  </a:cxn>
                  <a:cxn ang="0">
                    <a:pos x="254" y="206"/>
                  </a:cxn>
                  <a:cxn ang="0">
                    <a:pos x="237" y="208"/>
                  </a:cxn>
                  <a:cxn ang="0">
                    <a:pos x="225" y="199"/>
                  </a:cxn>
                  <a:cxn ang="0">
                    <a:pos x="213" y="187"/>
                  </a:cxn>
                  <a:cxn ang="0">
                    <a:pos x="194" y="177"/>
                  </a:cxn>
                  <a:cxn ang="0">
                    <a:pos x="176" y="168"/>
                  </a:cxn>
                  <a:cxn ang="0">
                    <a:pos x="159" y="156"/>
                  </a:cxn>
                  <a:cxn ang="0">
                    <a:pos x="140" y="144"/>
                  </a:cxn>
                  <a:cxn ang="0">
                    <a:pos x="131" y="125"/>
                  </a:cxn>
                  <a:cxn ang="0">
                    <a:pos x="116" y="109"/>
                  </a:cxn>
                  <a:cxn ang="0">
                    <a:pos x="95" y="111"/>
                  </a:cxn>
                  <a:cxn ang="0">
                    <a:pos x="90" y="97"/>
                  </a:cxn>
                  <a:cxn ang="0">
                    <a:pos x="83" y="85"/>
                  </a:cxn>
                  <a:cxn ang="0">
                    <a:pos x="62" y="78"/>
                  </a:cxn>
                  <a:cxn ang="0">
                    <a:pos x="48" y="76"/>
                  </a:cxn>
                  <a:cxn ang="0">
                    <a:pos x="36" y="87"/>
                  </a:cxn>
                  <a:cxn ang="0">
                    <a:pos x="22" y="99"/>
                  </a:cxn>
                  <a:cxn ang="0">
                    <a:pos x="7" y="109"/>
                  </a:cxn>
                  <a:cxn ang="0">
                    <a:pos x="0" y="87"/>
                  </a:cxn>
                  <a:cxn ang="0">
                    <a:pos x="0" y="54"/>
                  </a:cxn>
                  <a:cxn ang="0">
                    <a:pos x="0" y="21"/>
                  </a:cxn>
                  <a:cxn ang="0">
                    <a:pos x="17" y="9"/>
                  </a:cxn>
                  <a:cxn ang="0">
                    <a:pos x="41" y="4"/>
                  </a:cxn>
                  <a:cxn ang="0">
                    <a:pos x="52" y="7"/>
                  </a:cxn>
                  <a:cxn ang="0">
                    <a:pos x="48" y="28"/>
                  </a:cxn>
                  <a:cxn ang="0">
                    <a:pos x="57" y="45"/>
                  </a:cxn>
                  <a:cxn ang="0">
                    <a:pos x="74" y="42"/>
                  </a:cxn>
                  <a:cxn ang="0">
                    <a:pos x="78" y="54"/>
                  </a:cxn>
                  <a:cxn ang="0">
                    <a:pos x="93" y="40"/>
                  </a:cxn>
                  <a:cxn ang="0">
                    <a:pos x="109" y="35"/>
                  </a:cxn>
                  <a:cxn ang="0">
                    <a:pos x="123" y="49"/>
                  </a:cxn>
                  <a:cxn ang="0">
                    <a:pos x="147" y="49"/>
                  </a:cxn>
                  <a:cxn ang="0">
                    <a:pos x="173" y="49"/>
                  </a:cxn>
                  <a:cxn ang="0">
                    <a:pos x="194" y="45"/>
                  </a:cxn>
                  <a:cxn ang="0">
                    <a:pos x="209" y="64"/>
                  </a:cxn>
                  <a:cxn ang="0">
                    <a:pos x="216" y="80"/>
                  </a:cxn>
                  <a:cxn ang="0">
                    <a:pos x="225" y="97"/>
                  </a:cxn>
                  <a:cxn ang="0">
                    <a:pos x="242" y="111"/>
                  </a:cxn>
                  <a:cxn ang="0">
                    <a:pos x="258" y="118"/>
                  </a:cxn>
                  <a:cxn ang="0">
                    <a:pos x="270" y="123"/>
                  </a:cxn>
                  <a:cxn ang="0">
                    <a:pos x="280" y="109"/>
                  </a:cxn>
                  <a:cxn ang="0">
                    <a:pos x="299" y="99"/>
                  </a:cxn>
                  <a:cxn ang="0">
                    <a:pos x="313" y="90"/>
                  </a:cxn>
                  <a:cxn ang="0">
                    <a:pos x="322" y="90"/>
                  </a:cxn>
                  <a:cxn ang="0">
                    <a:pos x="303" y="102"/>
                  </a:cxn>
                  <a:cxn ang="0">
                    <a:pos x="318" y="111"/>
                  </a:cxn>
                  <a:cxn ang="0">
                    <a:pos x="334" y="106"/>
                  </a:cxn>
                  <a:cxn ang="0">
                    <a:pos x="348" y="113"/>
                  </a:cxn>
                  <a:cxn ang="0">
                    <a:pos x="365" y="121"/>
                  </a:cxn>
                </a:cxnLst>
                <a:rect l="0" t="0" r="r" b="b"/>
                <a:pathLst>
                  <a:path w="367" h="213">
                    <a:moveTo>
                      <a:pt x="353" y="128"/>
                    </a:moveTo>
                    <a:lnTo>
                      <a:pt x="353" y="128"/>
                    </a:lnTo>
                    <a:lnTo>
                      <a:pt x="353" y="130"/>
                    </a:lnTo>
                    <a:lnTo>
                      <a:pt x="353" y="130"/>
                    </a:lnTo>
                    <a:lnTo>
                      <a:pt x="353" y="132"/>
                    </a:lnTo>
                    <a:lnTo>
                      <a:pt x="351" y="132"/>
                    </a:lnTo>
                    <a:lnTo>
                      <a:pt x="351" y="132"/>
                    </a:lnTo>
                    <a:lnTo>
                      <a:pt x="351" y="130"/>
                    </a:lnTo>
                    <a:lnTo>
                      <a:pt x="348" y="130"/>
                    </a:lnTo>
                    <a:lnTo>
                      <a:pt x="348" y="130"/>
                    </a:lnTo>
                    <a:lnTo>
                      <a:pt x="348" y="130"/>
                    </a:lnTo>
                    <a:lnTo>
                      <a:pt x="348" y="130"/>
                    </a:lnTo>
                    <a:lnTo>
                      <a:pt x="346" y="130"/>
                    </a:lnTo>
                    <a:lnTo>
                      <a:pt x="346" y="130"/>
                    </a:lnTo>
                    <a:lnTo>
                      <a:pt x="346" y="130"/>
                    </a:lnTo>
                    <a:lnTo>
                      <a:pt x="346" y="130"/>
                    </a:lnTo>
                    <a:lnTo>
                      <a:pt x="346" y="132"/>
                    </a:lnTo>
                    <a:lnTo>
                      <a:pt x="346" y="132"/>
                    </a:lnTo>
                    <a:lnTo>
                      <a:pt x="344" y="132"/>
                    </a:lnTo>
                    <a:lnTo>
                      <a:pt x="344" y="132"/>
                    </a:lnTo>
                    <a:lnTo>
                      <a:pt x="344" y="135"/>
                    </a:lnTo>
                    <a:lnTo>
                      <a:pt x="341" y="135"/>
                    </a:lnTo>
                    <a:lnTo>
                      <a:pt x="341" y="135"/>
                    </a:lnTo>
                    <a:lnTo>
                      <a:pt x="344" y="135"/>
                    </a:lnTo>
                    <a:lnTo>
                      <a:pt x="344" y="135"/>
                    </a:lnTo>
                    <a:lnTo>
                      <a:pt x="341" y="135"/>
                    </a:lnTo>
                    <a:lnTo>
                      <a:pt x="341" y="137"/>
                    </a:lnTo>
                    <a:lnTo>
                      <a:pt x="341" y="137"/>
                    </a:lnTo>
                    <a:lnTo>
                      <a:pt x="341" y="135"/>
                    </a:lnTo>
                    <a:lnTo>
                      <a:pt x="341" y="135"/>
                    </a:lnTo>
                    <a:lnTo>
                      <a:pt x="339" y="135"/>
                    </a:lnTo>
                    <a:lnTo>
                      <a:pt x="339" y="137"/>
                    </a:lnTo>
                    <a:lnTo>
                      <a:pt x="339" y="137"/>
                    </a:lnTo>
                    <a:lnTo>
                      <a:pt x="339" y="137"/>
                    </a:lnTo>
                    <a:lnTo>
                      <a:pt x="336" y="137"/>
                    </a:lnTo>
                    <a:lnTo>
                      <a:pt x="336" y="137"/>
                    </a:lnTo>
                    <a:lnTo>
                      <a:pt x="336" y="137"/>
                    </a:lnTo>
                    <a:lnTo>
                      <a:pt x="336" y="137"/>
                    </a:lnTo>
                    <a:lnTo>
                      <a:pt x="336" y="135"/>
                    </a:lnTo>
                    <a:lnTo>
                      <a:pt x="334" y="135"/>
                    </a:lnTo>
                    <a:lnTo>
                      <a:pt x="334" y="137"/>
                    </a:lnTo>
                    <a:lnTo>
                      <a:pt x="334" y="137"/>
                    </a:lnTo>
                    <a:lnTo>
                      <a:pt x="334" y="137"/>
                    </a:lnTo>
                    <a:lnTo>
                      <a:pt x="332" y="137"/>
                    </a:lnTo>
                    <a:lnTo>
                      <a:pt x="332" y="135"/>
                    </a:lnTo>
                    <a:lnTo>
                      <a:pt x="332" y="135"/>
                    </a:lnTo>
                    <a:lnTo>
                      <a:pt x="329" y="135"/>
                    </a:lnTo>
                    <a:lnTo>
                      <a:pt x="329" y="135"/>
                    </a:lnTo>
                    <a:lnTo>
                      <a:pt x="329" y="135"/>
                    </a:lnTo>
                    <a:lnTo>
                      <a:pt x="329" y="135"/>
                    </a:lnTo>
                    <a:lnTo>
                      <a:pt x="327" y="135"/>
                    </a:lnTo>
                    <a:lnTo>
                      <a:pt x="327" y="135"/>
                    </a:lnTo>
                    <a:lnTo>
                      <a:pt x="327" y="135"/>
                    </a:lnTo>
                    <a:lnTo>
                      <a:pt x="327" y="135"/>
                    </a:lnTo>
                    <a:lnTo>
                      <a:pt x="325" y="135"/>
                    </a:lnTo>
                    <a:lnTo>
                      <a:pt x="325" y="135"/>
                    </a:lnTo>
                    <a:lnTo>
                      <a:pt x="325" y="135"/>
                    </a:lnTo>
                    <a:lnTo>
                      <a:pt x="322" y="135"/>
                    </a:lnTo>
                    <a:lnTo>
                      <a:pt x="322" y="135"/>
                    </a:lnTo>
                    <a:lnTo>
                      <a:pt x="322" y="135"/>
                    </a:lnTo>
                    <a:lnTo>
                      <a:pt x="322" y="135"/>
                    </a:lnTo>
                    <a:lnTo>
                      <a:pt x="320" y="135"/>
                    </a:lnTo>
                    <a:lnTo>
                      <a:pt x="320" y="137"/>
                    </a:lnTo>
                    <a:lnTo>
                      <a:pt x="320" y="137"/>
                    </a:lnTo>
                    <a:lnTo>
                      <a:pt x="320" y="137"/>
                    </a:lnTo>
                    <a:lnTo>
                      <a:pt x="318" y="137"/>
                    </a:lnTo>
                    <a:lnTo>
                      <a:pt x="318" y="137"/>
                    </a:lnTo>
                    <a:lnTo>
                      <a:pt x="318" y="137"/>
                    </a:lnTo>
                    <a:lnTo>
                      <a:pt x="315" y="137"/>
                    </a:lnTo>
                    <a:lnTo>
                      <a:pt x="315" y="137"/>
                    </a:lnTo>
                    <a:lnTo>
                      <a:pt x="315" y="137"/>
                    </a:lnTo>
                    <a:lnTo>
                      <a:pt x="313" y="137"/>
                    </a:lnTo>
                    <a:lnTo>
                      <a:pt x="313" y="137"/>
                    </a:lnTo>
                    <a:lnTo>
                      <a:pt x="313" y="137"/>
                    </a:lnTo>
                    <a:lnTo>
                      <a:pt x="313" y="135"/>
                    </a:lnTo>
                    <a:lnTo>
                      <a:pt x="313" y="135"/>
                    </a:lnTo>
                    <a:lnTo>
                      <a:pt x="313" y="135"/>
                    </a:lnTo>
                    <a:lnTo>
                      <a:pt x="313" y="135"/>
                    </a:lnTo>
                    <a:lnTo>
                      <a:pt x="313" y="132"/>
                    </a:lnTo>
                    <a:lnTo>
                      <a:pt x="310" y="132"/>
                    </a:lnTo>
                    <a:lnTo>
                      <a:pt x="310" y="132"/>
                    </a:lnTo>
                    <a:lnTo>
                      <a:pt x="308" y="132"/>
                    </a:lnTo>
                    <a:lnTo>
                      <a:pt x="308" y="132"/>
                    </a:lnTo>
                    <a:lnTo>
                      <a:pt x="308" y="132"/>
                    </a:lnTo>
                    <a:lnTo>
                      <a:pt x="308" y="132"/>
                    </a:lnTo>
                    <a:lnTo>
                      <a:pt x="308" y="130"/>
                    </a:lnTo>
                    <a:lnTo>
                      <a:pt x="308" y="130"/>
                    </a:lnTo>
                    <a:lnTo>
                      <a:pt x="308" y="130"/>
                    </a:lnTo>
                    <a:lnTo>
                      <a:pt x="308" y="130"/>
                    </a:lnTo>
                    <a:lnTo>
                      <a:pt x="310" y="130"/>
                    </a:lnTo>
                    <a:lnTo>
                      <a:pt x="310" y="130"/>
                    </a:lnTo>
                    <a:lnTo>
                      <a:pt x="310" y="128"/>
                    </a:lnTo>
                    <a:lnTo>
                      <a:pt x="313" y="128"/>
                    </a:lnTo>
                    <a:lnTo>
                      <a:pt x="313" y="128"/>
                    </a:lnTo>
                    <a:lnTo>
                      <a:pt x="313" y="128"/>
                    </a:lnTo>
                    <a:lnTo>
                      <a:pt x="313" y="128"/>
                    </a:lnTo>
                    <a:lnTo>
                      <a:pt x="313" y="125"/>
                    </a:lnTo>
                    <a:lnTo>
                      <a:pt x="315" y="125"/>
                    </a:lnTo>
                    <a:lnTo>
                      <a:pt x="315" y="125"/>
                    </a:lnTo>
                    <a:lnTo>
                      <a:pt x="315" y="125"/>
                    </a:lnTo>
                    <a:lnTo>
                      <a:pt x="315" y="125"/>
                    </a:lnTo>
                    <a:lnTo>
                      <a:pt x="315" y="123"/>
                    </a:lnTo>
                    <a:lnTo>
                      <a:pt x="318" y="123"/>
                    </a:lnTo>
                    <a:lnTo>
                      <a:pt x="318" y="123"/>
                    </a:lnTo>
                    <a:lnTo>
                      <a:pt x="315" y="123"/>
                    </a:lnTo>
                    <a:lnTo>
                      <a:pt x="315" y="123"/>
                    </a:lnTo>
                    <a:lnTo>
                      <a:pt x="315" y="123"/>
                    </a:lnTo>
                    <a:lnTo>
                      <a:pt x="315" y="123"/>
                    </a:lnTo>
                    <a:lnTo>
                      <a:pt x="315" y="123"/>
                    </a:lnTo>
                    <a:lnTo>
                      <a:pt x="315" y="121"/>
                    </a:lnTo>
                    <a:lnTo>
                      <a:pt x="315" y="121"/>
                    </a:lnTo>
                    <a:lnTo>
                      <a:pt x="315" y="121"/>
                    </a:lnTo>
                    <a:lnTo>
                      <a:pt x="313" y="121"/>
                    </a:lnTo>
                    <a:lnTo>
                      <a:pt x="313" y="118"/>
                    </a:lnTo>
                    <a:lnTo>
                      <a:pt x="313" y="118"/>
                    </a:lnTo>
                    <a:lnTo>
                      <a:pt x="313" y="118"/>
                    </a:lnTo>
                    <a:lnTo>
                      <a:pt x="313" y="118"/>
                    </a:lnTo>
                    <a:lnTo>
                      <a:pt x="313" y="116"/>
                    </a:lnTo>
                    <a:lnTo>
                      <a:pt x="310" y="116"/>
                    </a:lnTo>
                    <a:lnTo>
                      <a:pt x="310" y="116"/>
                    </a:lnTo>
                    <a:lnTo>
                      <a:pt x="310" y="116"/>
                    </a:lnTo>
                    <a:lnTo>
                      <a:pt x="308" y="116"/>
                    </a:lnTo>
                    <a:lnTo>
                      <a:pt x="308" y="116"/>
                    </a:lnTo>
                    <a:lnTo>
                      <a:pt x="308" y="118"/>
                    </a:lnTo>
                    <a:lnTo>
                      <a:pt x="308" y="118"/>
                    </a:lnTo>
                    <a:lnTo>
                      <a:pt x="308" y="118"/>
                    </a:lnTo>
                    <a:lnTo>
                      <a:pt x="308" y="121"/>
                    </a:lnTo>
                    <a:lnTo>
                      <a:pt x="308" y="121"/>
                    </a:lnTo>
                    <a:lnTo>
                      <a:pt x="306" y="121"/>
                    </a:lnTo>
                    <a:lnTo>
                      <a:pt x="306" y="121"/>
                    </a:lnTo>
                    <a:lnTo>
                      <a:pt x="306" y="121"/>
                    </a:lnTo>
                    <a:lnTo>
                      <a:pt x="303" y="121"/>
                    </a:lnTo>
                    <a:lnTo>
                      <a:pt x="303" y="121"/>
                    </a:lnTo>
                    <a:lnTo>
                      <a:pt x="303" y="121"/>
                    </a:lnTo>
                    <a:lnTo>
                      <a:pt x="303" y="123"/>
                    </a:lnTo>
                    <a:lnTo>
                      <a:pt x="301" y="123"/>
                    </a:lnTo>
                    <a:lnTo>
                      <a:pt x="301" y="123"/>
                    </a:lnTo>
                    <a:lnTo>
                      <a:pt x="301" y="123"/>
                    </a:lnTo>
                    <a:lnTo>
                      <a:pt x="301" y="123"/>
                    </a:lnTo>
                    <a:lnTo>
                      <a:pt x="299" y="123"/>
                    </a:lnTo>
                    <a:lnTo>
                      <a:pt x="299" y="123"/>
                    </a:lnTo>
                    <a:lnTo>
                      <a:pt x="299" y="123"/>
                    </a:lnTo>
                    <a:lnTo>
                      <a:pt x="296" y="123"/>
                    </a:lnTo>
                    <a:lnTo>
                      <a:pt x="296" y="123"/>
                    </a:lnTo>
                    <a:lnTo>
                      <a:pt x="296" y="123"/>
                    </a:lnTo>
                    <a:lnTo>
                      <a:pt x="296" y="125"/>
                    </a:lnTo>
                    <a:lnTo>
                      <a:pt x="294" y="125"/>
                    </a:lnTo>
                    <a:lnTo>
                      <a:pt x="294" y="125"/>
                    </a:lnTo>
                    <a:lnTo>
                      <a:pt x="294" y="125"/>
                    </a:lnTo>
                    <a:lnTo>
                      <a:pt x="294" y="125"/>
                    </a:lnTo>
                    <a:lnTo>
                      <a:pt x="294" y="125"/>
                    </a:lnTo>
                    <a:lnTo>
                      <a:pt x="291" y="125"/>
                    </a:lnTo>
                    <a:lnTo>
                      <a:pt x="291" y="125"/>
                    </a:lnTo>
                    <a:lnTo>
                      <a:pt x="291" y="123"/>
                    </a:lnTo>
                    <a:lnTo>
                      <a:pt x="289" y="123"/>
                    </a:lnTo>
                    <a:lnTo>
                      <a:pt x="289" y="123"/>
                    </a:lnTo>
                    <a:lnTo>
                      <a:pt x="289" y="123"/>
                    </a:lnTo>
                    <a:lnTo>
                      <a:pt x="289" y="123"/>
                    </a:lnTo>
                    <a:lnTo>
                      <a:pt x="289" y="123"/>
                    </a:lnTo>
                    <a:lnTo>
                      <a:pt x="287" y="123"/>
                    </a:lnTo>
                    <a:lnTo>
                      <a:pt x="287" y="123"/>
                    </a:lnTo>
                    <a:lnTo>
                      <a:pt x="287" y="123"/>
                    </a:lnTo>
                    <a:lnTo>
                      <a:pt x="287" y="123"/>
                    </a:lnTo>
                    <a:lnTo>
                      <a:pt x="287" y="123"/>
                    </a:lnTo>
                    <a:lnTo>
                      <a:pt x="287" y="125"/>
                    </a:lnTo>
                    <a:lnTo>
                      <a:pt x="287" y="125"/>
                    </a:lnTo>
                    <a:lnTo>
                      <a:pt x="287" y="125"/>
                    </a:lnTo>
                    <a:lnTo>
                      <a:pt x="287" y="128"/>
                    </a:lnTo>
                    <a:lnTo>
                      <a:pt x="287" y="128"/>
                    </a:lnTo>
                    <a:lnTo>
                      <a:pt x="284" y="128"/>
                    </a:lnTo>
                    <a:lnTo>
                      <a:pt x="284" y="128"/>
                    </a:lnTo>
                    <a:lnTo>
                      <a:pt x="284" y="128"/>
                    </a:lnTo>
                    <a:lnTo>
                      <a:pt x="284" y="130"/>
                    </a:lnTo>
                    <a:lnTo>
                      <a:pt x="284" y="130"/>
                    </a:lnTo>
                    <a:lnTo>
                      <a:pt x="284" y="130"/>
                    </a:lnTo>
                    <a:lnTo>
                      <a:pt x="284" y="132"/>
                    </a:lnTo>
                    <a:lnTo>
                      <a:pt x="284" y="132"/>
                    </a:lnTo>
                    <a:lnTo>
                      <a:pt x="287" y="132"/>
                    </a:lnTo>
                    <a:lnTo>
                      <a:pt x="287" y="135"/>
                    </a:lnTo>
                    <a:lnTo>
                      <a:pt x="287" y="135"/>
                    </a:lnTo>
                    <a:lnTo>
                      <a:pt x="284" y="135"/>
                    </a:lnTo>
                    <a:lnTo>
                      <a:pt x="284" y="135"/>
                    </a:lnTo>
                    <a:lnTo>
                      <a:pt x="284" y="135"/>
                    </a:lnTo>
                    <a:lnTo>
                      <a:pt x="284" y="135"/>
                    </a:lnTo>
                    <a:lnTo>
                      <a:pt x="284" y="137"/>
                    </a:lnTo>
                    <a:lnTo>
                      <a:pt x="284" y="137"/>
                    </a:lnTo>
                    <a:lnTo>
                      <a:pt x="282" y="137"/>
                    </a:lnTo>
                    <a:lnTo>
                      <a:pt x="282" y="137"/>
                    </a:lnTo>
                    <a:lnTo>
                      <a:pt x="282" y="137"/>
                    </a:lnTo>
                    <a:lnTo>
                      <a:pt x="280" y="137"/>
                    </a:lnTo>
                    <a:lnTo>
                      <a:pt x="280" y="137"/>
                    </a:lnTo>
                    <a:lnTo>
                      <a:pt x="280" y="137"/>
                    </a:lnTo>
                    <a:lnTo>
                      <a:pt x="277" y="137"/>
                    </a:lnTo>
                    <a:lnTo>
                      <a:pt x="277" y="137"/>
                    </a:lnTo>
                    <a:lnTo>
                      <a:pt x="275" y="137"/>
                    </a:lnTo>
                    <a:lnTo>
                      <a:pt x="275" y="137"/>
                    </a:lnTo>
                    <a:lnTo>
                      <a:pt x="275" y="137"/>
                    </a:lnTo>
                    <a:lnTo>
                      <a:pt x="273" y="137"/>
                    </a:lnTo>
                    <a:lnTo>
                      <a:pt x="273" y="137"/>
                    </a:lnTo>
                    <a:lnTo>
                      <a:pt x="273" y="137"/>
                    </a:lnTo>
                    <a:lnTo>
                      <a:pt x="273" y="137"/>
                    </a:lnTo>
                    <a:lnTo>
                      <a:pt x="270" y="137"/>
                    </a:lnTo>
                    <a:lnTo>
                      <a:pt x="270" y="137"/>
                    </a:lnTo>
                    <a:lnTo>
                      <a:pt x="268" y="137"/>
                    </a:lnTo>
                    <a:lnTo>
                      <a:pt x="268" y="139"/>
                    </a:lnTo>
                    <a:lnTo>
                      <a:pt x="270" y="139"/>
                    </a:lnTo>
                    <a:lnTo>
                      <a:pt x="270" y="139"/>
                    </a:lnTo>
                    <a:lnTo>
                      <a:pt x="270" y="139"/>
                    </a:lnTo>
                    <a:lnTo>
                      <a:pt x="273" y="139"/>
                    </a:lnTo>
                    <a:lnTo>
                      <a:pt x="273" y="139"/>
                    </a:lnTo>
                    <a:lnTo>
                      <a:pt x="273" y="139"/>
                    </a:lnTo>
                    <a:lnTo>
                      <a:pt x="273" y="139"/>
                    </a:lnTo>
                    <a:lnTo>
                      <a:pt x="275" y="139"/>
                    </a:lnTo>
                    <a:lnTo>
                      <a:pt x="275" y="139"/>
                    </a:lnTo>
                    <a:lnTo>
                      <a:pt x="275" y="139"/>
                    </a:lnTo>
                    <a:lnTo>
                      <a:pt x="275" y="137"/>
                    </a:lnTo>
                    <a:lnTo>
                      <a:pt x="277" y="137"/>
                    </a:lnTo>
                    <a:lnTo>
                      <a:pt x="277" y="137"/>
                    </a:lnTo>
                    <a:lnTo>
                      <a:pt x="280" y="137"/>
                    </a:lnTo>
                    <a:lnTo>
                      <a:pt x="280" y="139"/>
                    </a:lnTo>
                    <a:lnTo>
                      <a:pt x="280" y="139"/>
                    </a:lnTo>
                    <a:lnTo>
                      <a:pt x="277" y="139"/>
                    </a:lnTo>
                    <a:lnTo>
                      <a:pt x="277" y="139"/>
                    </a:lnTo>
                    <a:lnTo>
                      <a:pt x="275" y="139"/>
                    </a:lnTo>
                    <a:lnTo>
                      <a:pt x="275" y="142"/>
                    </a:lnTo>
                    <a:lnTo>
                      <a:pt x="275" y="142"/>
                    </a:lnTo>
                    <a:lnTo>
                      <a:pt x="275" y="139"/>
                    </a:lnTo>
                    <a:lnTo>
                      <a:pt x="275" y="139"/>
                    </a:lnTo>
                    <a:lnTo>
                      <a:pt x="275" y="142"/>
                    </a:lnTo>
                    <a:lnTo>
                      <a:pt x="275" y="142"/>
                    </a:lnTo>
                    <a:lnTo>
                      <a:pt x="275" y="142"/>
                    </a:lnTo>
                    <a:lnTo>
                      <a:pt x="275" y="144"/>
                    </a:lnTo>
                    <a:lnTo>
                      <a:pt x="275" y="144"/>
                    </a:lnTo>
                    <a:lnTo>
                      <a:pt x="275" y="144"/>
                    </a:lnTo>
                    <a:lnTo>
                      <a:pt x="275" y="144"/>
                    </a:lnTo>
                    <a:lnTo>
                      <a:pt x="275" y="144"/>
                    </a:lnTo>
                    <a:lnTo>
                      <a:pt x="275" y="144"/>
                    </a:lnTo>
                    <a:lnTo>
                      <a:pt x="275" y="144"/>
                    </a:lnTo>
                    <a:lnTo>
                      <a:pt x="277" y="144"/>
                    </a:lnTo>
                    <a:lnTo>
                      <a:pt x="277" y="144"/>
                    </a:lnTo>
                    <a:lnTo>
                      <a:pt x="275" y="144"/>
                    </a:lnTo>
                    <a:lnTo>
                      <a:pt x="275" y="144"/>
                    </a:lnTo>
                    <a:lnTo>
                      <a:pt x="275" y="144"/>
                    </a:lnTo>
                    <a:lnTo>
                      <a:pt x="275" y="147"/>
                    </a:lnTo>
                    <a:lnTo>
                      <a:pt x="273" y="147"/>
                    </a:lnTo>
                    <a:lnTo>
                      <a:pt x="273" y="144"/>
                    </a:lnTo>
                    <a:lnTo>
                      <a:pt x="273" y="144"/>
                    </a:lnTo>
                    <a:lnTo>
                      <a:pt x="273" y="144"/>
                    </a:lnTo>
                    <a:lnTo>
                      <a:pt x="273" y="147"/>
                    </a:lnTo>
                    <a:lnTo>
                      <a:pt x="273" y="147"/>
                    </a:lnTo>
                    <a:lnTo>
                      <a:pt x="270" y="147"/>
                    </a:lnTo>
                    <a:lnTo>
                      <a:pt x="270" y="149"/>
                    </a:lnTo>
                    <a:lnTo>
                      <a:pt x="270" y="149"/>
                    </a:lnTo>
                    <a:lnTo>
                      <a:pt x="270" y="149"/>
                    </a:lnTo>
                    <a:lnTo>
                      <a:pt x="270" y="149"/>
                    </a:lnTo>
                    <a:lnTo>
                      <a:pt x="270" y="151"/>
                    </a:lnTo>
                    <a:lnTo>
                      <a:pt x="270" y="151"/>
                    </a:lnTo>
                    <a:lnTo>
                      <a:pt x="270" y="151"/>
                    </a:lnTo>
                    <a:lnTo>
                      <a:pt x="270" y="154"/>
                    </a:lnTo>
                    <a:lnTo>
                      <a:pt x="268" y="154"/>
                    </a:lnTo>
                    <a:lnTo>
                      <a:pt x="268" y="154"/>
                    </a:lnTo>
                    <a:lnTo>
                      <a:pt x="268" y="154"/>
                    </a:lnTo>
                    <a:lnTo>
                      <a:pt x="268" y="154"/>
                    </a:lnTo>
                    <a:lnTo>
                      <a:pt x="265" y="154"/>
                    </a:lnTo>
                    <a:lnTo>
                      <a:pt x="265" y="154"/>
                    </a:lnTo>
                    <a:lnTo>
                      <a:pt x="263" y="154"/>
                    </a:lnTo>
                    <a:lnTo>
                      <a:pt x="263" y="154"/>
                    </a:lnTo>
                    <a:lnTo>
                      <a:pt x="263" y="154"/>
                    </a:lnTo>
                    <a:lnTo>
                      <a:pt x="261" y="154"/>
                    </a:lnTo>
                    <a:lnTo>
                      <a:pt x="261" y="154"/>
                    </a:lnTo>
                    <a:lnTo>
                      <a:pt x="261" y="154"/>
                    </a:lnTo>
                    <a:lnTo>
                      <a:pt x="261" y="154"/>
                    </a:lnTo>
                    <a:lnTo>
                      <a:pt x="258" y="154"/>
                    </a:lnTo>
                    <a:lnTo>
                      <a:pt x="258" y="154"/>
                    </a:lnTo>
                    <a:lnTo>
                      <a:pt x="256" y="154"/>
                    </a:lnTo>
                    <a:lnTo>
                      <a:pt x="256" y="154"/>
                    </a:lnTo>
                    <a:lnTo>
                      <a:pt x="256" y="154"/>
                    </a:lnTo>
                    <a:lnTo>
                      <a:pt x="256" y="151"/>
                    </a:lnTo>
                    <a:lnTo>
                      <a:pt x="254" y="151"/>
                    </a:lnTo>
                    <a:lnTo>
                      <a:pt x="254" y="151"/>
                    </a:lnTo>
                    <a:lnTo>
                      <a:pt x="254" y="151"/>
                    </a:lnTo>
                    <a:lnTo>
                      <a:pt x="254" y="151"/>
                    </a:lnTo>
                    <a:lnTo>
                      <a:pt x="254" y="151"/>
                    </a:lnTo>
                    <a:lnTo>
                      <a:pt x="251" y="151"/>
                    </a:lnTo>
                    <a:lnTo>
                      <a:pt x="251" y="151"/>
                    </a:lnTo>
                    <a:lnTo>
                      <a:pt x="251" y="151"/>
                    </a:lnTo>
                    <a:lnTo>
                      <a:pt x="251" y="151"/>
                    </a:lnTo>
                    <a:lnTo>
                      <a:pt x="249" y="151"/>
                    </a:lnTo>
                    <a:lnTo>
                      <a:pt x="249" y="151"/>
                    </a:lnTo>
                    <a:lnTo>
                      <a:pt x="249" y="154"/>
                    </a:lnTo>
                    <a:lnTo>
                      <a:pt x="249" y="154"/>
                    </a:lnTo>
                    <a:lnTo>
                      <a:pt x="247" y="154"/>
                    </a:lnTo>
                    <a:lnTo>
                      <a:pt x="247" y="154"/>
                    </a:lnTo>
                    <a:lnTo>
                      <a:pt x="247" y="154"/>
                    </a:lnTo>
                    <a:lnTo>
                      <a:pt x="247" y="154"/>
                    </a:lnTo>
                    <a:lnTo>
                      <a:pt x="244" y="154"/>
                    </a:lnTo>
                    <a:lnTo>
                      <a:pt x="244" y="154"/>
                    </a:lnTo>
                    <a:lnTo>
                      <a:pt x="247" y="154"/>
                    </a:lnTo>
                    <a:lnTo>
                      <a:pt x="247" y="156"/>
                    </a:lnTo>
                    <a:lnTo>
                      <a:pt x="247" y="156"/>
                    </a:lnTo>
                    <a:lnTo>
                      <a:pt x="247" y="156"/>
                    </a:lnTo>
                    <a:lnTo>
                      <a:pt x="247" y="158"/>
                    </a:lnTo>
                    <a:lnTo>
                      <a:pt x="247" y="158"/>
                    </a:lnTo>
                    <a:lnTo>
                      <a:pt x="247" y="158"/>
                    </a:lnTo>
                    <a:lnTo>
                      <a:pt x="247" y="161"/>
                    </a:lnTo>
                    <a:lnTo>
                      <a:pt x="244" y="161"/>
                    </a:lnTo>
                    <a:lnTo>
                      <a:pt x="244" y="161"/>
                    </a:lnTo>
                    <a:lnTo>
                      <a:pt x="244" y="161"/>
                    </a:lnTo>
                    <a:lnTo>
                      <a:pt x="244" y="161"/>
                    </a:lnTo>
                    <a:lnTo>
                      <a:pt x="244" y="163"/>
                    </a:lnTo>
                    <a:lnTo>
                      <a:pt x="247" y="163"/>
                    </a:lnTo>
                    <a:lnTo>
                      <a:pt x="247" y="163"/>
                    </a:lnTo>
                    <a:lnTo>
                      <a:pt x="247" y="163"/>
                    </a:lnTo>
                    <a:lnTo>
                      <a:pt x="247" y="163"/>
                    </a:lnTo>
                    <a:lnTo>
                      <a:pt x="249" y="163"/>
                    </a:lnTo>
                    <a:lnTo>
                      <a:pt x="249" y="163"/>
                    </a:lnTo>
                    <a:lnTo>
                      <a:pt x="249" y="163"/>
                    </a:lnTo>
                    <a:lnTo>
                      <a:pt x="249" y="163"/>
                    </a:lnTo>
                    <a:lnTo>
                      <a:pt x="249" y="166"/>
                    </a:lnTo>
                    <a:lnTo>
                      <a:pt x="249" y="166"/>
                    </a:lnTo>
                    <a:lnTo>
                      <a:pt x="251" y="166"/>
                    </a:lnTo>
                    <a:lnTo>
                      <a:pt x="251" y="168"/>
                    </a:lnTo>
                    <a:lnTo>
                      <a:pt x="251" y="168"/>
                    </a:lnTo>
                    <a:lnTo>
                      <a:pt x="251" y="166"/>
                    </a:lnTo>
                    <a:lnTo>
                      <a:pt x="254" y="166"/>
                    </a:lnTo>
                    <a:lnTo>
                      <a:pt x="254" y="168"/>
                    </a:lnTo>
                    <a:lnTo>
                      <a:pt x="254" y="168"/>
                    </a:lnTo>
                    <a:lnTo>
                      <a:pt x="254" y="168"/>
                    </a:lnTo>
                    <a:lnTo>
                      <a:pt x="256" y="168"/>
                    </a:lnTo>
                    <a:lnTo>
                      <a:pt x="256" y="166"/>
                    </a:lnTo>
                    <a:lnTo>
                      <a:pt x="256" y="166"/>
                    </a:lnTo>
                    <a:lnTo>
                      <a:pt x="256" y="166"/>
                    </a:lnTo>
                    <a:lnTo>
                      <a:pt x="256" y="168"/>
                    </a:lnTo>
                    <a:lnTo>
                      <a:pt x="258" y="168"/>
                    </a:lnTo>
                    <a:lnTo>
                      <a:pt x="258" y="166"/>
                    </a:lnTo>
                    <a:lnTo>
                      <a:pt x="258" y="166"/>
                    </a:lnTo>
                    <a:lnTo>
                      <a:pt x="258" y="168"/>
                    </a:lnTo>
                    <a:lnTo>
                      <a:pt x="261" y="168"/>
                    </a:lnTo>
                    <a:lnTo>
                      <a:pt x="261" y="168"/>
                    </a:lnTo>
                    <a:lnTo>
                      <a:pt x="261" y="168"/>
                    </a:lnTo>
                    <a:lnTo>
                      <a:pt x="261" y="170"/>
                    </a:lnTo>
                    <a:lnTo>
                      <a:pt x="261" y="170"/>
                    </a:lnTo>
                    <a:lnTo>
                      <a:pt x="261" y="170"/>
                    </a:lnTo>
                    <a:lnTo>
                      <a:pt x="261" y="170"/>
                    </a:lnTo>
                    <a:lnTo>
                      <a:pt x="261" y="173"/>
                    </a:lnTo>
                    <a:lnTo>
                      <a:pt x="261" y="173"/>
                    </a:lnTo>
                    <a:lnTo>
                      <a:pt x="258" y="173"/>
                    </a:lnTo>
                    <a:lnTo>
                      <a:pt x="258" y="173"/>
                    </a:lnTo>
                    <a:lnTo>
                      <a:pt x="258" y="173"/>
                    </a:lnTo>
                    <a:lnTo>
                      <a:pt x="261" y="173"/>
                    </a:lnTo>
                    <a:lnTo>
                      <a:pt x="261" y="175"/>
                    </a:lnTo>
                    <a:lnTo>
                      <a:pt x="258" y="175"/>
                    </a:lnTo>
                    <a:lnTo>
                      <a:pt x="258" y="175"/>
                    </a:lnTo>
                    <a:lnTo>
                      <a:pt x="258" y="177"/>
                    </a:lnTo>
                    <a:lnTo>
                      <a:pt x="258" y="177"/>
                    </a:lnTo>
                    <a:lnTo>
                      <a:pt x="258" y="180"/>
                    </a:lnTo>
                    <a:lnTo>
                      <a:pt x="258" y="180"/>
                    </a:lnTo>
                    <a:lnTo>
                      <a:pt x="261" y="180"/>
                    </a:lnTo>
                    <a:lnTo>
                      <a:pt x="261" y="182"/>
                    </a:lnTo>
                    <a:lnTo>
                      <a:pt x="261" y="182"/>
                    </a:lnTo>
                    <a:lnTo>
                      <a:pt x="261" y="182"/>
                    </a:lnTo>
                    <a:lnTo>
                      <a:pt x="261" y="182"/>
                    </a:lnTo>
                    <a:lnTo>
                      <a:pt x="261" y="182"/>
                    </a:lnTo>
                    <a:lnTo>
                      <a:pt x="263" y="182"/>
                    </a:lnTo>
                    <a:lnTo>
                      <a:pt x="263" y="185"/>
                    </a:lnTo>
                    <a:lnTo>
                      <a:pt x="263" y="185"/>
                    </a:lnTo>
                    <a:lnTo>
                      <a:pt x="263" y="185"/>
                    </a:lnTo>
                    <a:lnTo>
                      <a:pt x="263" y="185"/>
                    </a:lnTo>
                    <a:lnTo>
                      <a:pt x="263" y="187"/>
                    </a:lnTo>
                    <a:lnTo>
                      <a:pt x="265" y="187"/>
                    </a:lnTo>
                    <a:lnTo>
                      <a:pt x="265" y="187"/>
                    </a:lnTo>
                    <a:lnTo>
                      <a:pt x="265" y="187"/>
                    </a:lnTo>
                    <a:lnTo>
                      <a:pt x="265" y="189"/>
                    </a:lnTo>
                    <a:lnTo>
                      <a:pt x="265" y="189"/>
                    </a:lnTo>
                    <a:lnTo>
                      <a:pt x="265" y="189"/>
                    </a:lnTo>
                    <a:lnTo>
                      <a:pt x="265" y="192"/>
                    </a:lnTo>
                    <a:lnTo>
                      <a:pt x="263" y="192"/>
                    </a:lnTo>
                    <a:lnTo>
                      <a:pt x="263" y="192"/>
                    </a:lnTo>
                    <a:lnTo>
                      <a:pt x="263" y="192"/>
                    </a:lnTo>
                    <a:lnTo>
                      <a:pt x="263" y="194"/>
                    </a:lnTo>
                    <a:lnTo>
                      <a:pt x="263" y="194"/>
                    </a:lnTo>
                    <a:lnTo>
                      <a:pt x="263" y="194"/>
                    </a:lnTo>
                    <a:lnTo>
                      <a:pt x="263" y="194"/>
                    </a:lnTo>
                    <a:lnTo>
                      <a:pt x="263" y="196"/>
                    </a:lnTo>
                    <a:lnTo>
                      <a:pt x="261" y="196"/>
                    </a:lnTo>
                    <a:lnTo>
                      <a:pt x="261" y="196"/>
                    </a:lnTo>
                    <a:lnTo>
                      <a:pt x="261" y="196"/>
                    </a:lnTo>
                    <a:lnTo>
                      <a:pt x="261" y="196"/>
                    </a:lnTo>
                    <a:lnTo>
                      <a:pt x="258" y="196"/>
                    </a:lnTo>
                    <a:lnTo>
                      <a:pt x="258" y="199"/>
                    </a:lnTo>
                    <a:lnTo>
                      <a:pt x="258" y="199"/>
                    </a:lnTo>
                    <a:lnTo>
                      <a:pt x="258" y="199"/>
                    </a:lnTo>
                    <a:lnTo>
                      <a:pt x="258" y="201"/>
                    </a:lnTo>
                    <a:lnTo>
                      <a:pt x="256" y="201"/>
                    </a:lnTo>
                    <a:lnTo>
                      <a:pt x="256" y="201"/>
                    </a:lnTo>
                    <a:lnTo>
                      <a:pt x="256" y="201"/>
                    </a:lnTo>
                    <a:lnTo>
                      <a:pt x="256" y="203"/>
                    </a:lnTo>
                    <a:lnTo>
                      <a:pt x="256" y="203"/>
                    </a:lnTo>
                    <a:lnTo>
                      <a:pt x="256" y="203"/>
                    </a:lnTo>
                    <a:lnTo>
                      <a:pt x="254" y="203"/>
                    </a:lnTo>
                    <a:lnTo>
                      <a:pt x="254" y="203"/>
                    </a:lnTo>
                    <a:lnTo>
                      <a:pt x="254" y="203"/>
                    </a:lnTo>
                    <a:lnTo>
                      <a:pt x="254" y="206"/>
                    </a:lnTo>
                    <a:lnTo>
                      <a:pt x="254" y="206"/>
                    </a:lnTo>
                    <a:lnTo>
                      <a:pt x="254" y="208"/>
                    </a:lnTo>
                    <a:lnTo>
                      <a:pt x="254" y="208"/>
                    </a:lnTo>
                    <a:lnTo>
                      <a:pt x="254" y="211"/>
                    </a:lnTo>
                    <a:lnTo>
                      <a:pt x="254" y="211"/>
                    </a:lnTo>
                    <a:lnTo>
                      <a:pt x="254" y="213"/>
                    </a:lnTo>
                    <a:lnTo>
                      <a:pt x="254" y="213"/>
                    </a:lnTo>
                    <a:lnTo>
                      <a:pt x="254" y="213"/>
                    </a:lnTo>
                    <a:lnTo>
                      <a:pt x="251" y="213"/>
                    </a:lnTo>
                    <a:lnTo>
                      <a:pt x="251" y="213"/>
                    </a:lnTo>
                    <a:lnTo>
                      <a:pt x="251" y="213"/>
                    </a:lnTo>
                    <a:lnTo>
                      <a:pt x="249" y="213"/>
                    </a:lnTo>
                    <a:lnTo>
                      <a:pt x="249" y="213"/>
                    </a:lnTo>
                    <a:lnTo>
                      <a:pt x="249" y="213"/>
                    </a:lnTo>
                    <a:lnTo>
                      <a:pt x="247" y="213"/>
                    </a:lnTo>
                    <a:lnTo>
                      <a:pt x="247" y="213"/>
                    </a:lnTo>
                    <a:lnTo>
                      <a:pt x="247" y="213"/>
                    </a:lnTo>
                    <a:lnTo>
                      <a:pt x="244" y="213"/>
                    </a:lnTo>
                    <a:lnTo>
                      <a:pt x="244" y="213"/>
                    </a:lnTo>
                    <a:lnTo>
                      <a:pt x="244" y="213"/>
                    </a:lnTo>
                    <a:lnTo>
                      <a:pt x="242" y="213"/>
                    </a:lnTo>
                    <a:lnTo>
                      <a:pt x="242" y="213"/>
                    </a:lnTo>
                    <a:lnTo>
                      <a:pt x="242" y="213"/>
                    </a:lnTo>
                    <a:lnTo>
                      <a:pt x="239" y="213"/>
                    </a:lnTo>
                    <a:lnTo>
                      <a:pt x="239" y="213"/>
                    </a:lnTo>
                    <a:lnTo>
                      <a:pt x="239" y="213"/>
                    </a:lnTo>
                    <a:lnTo>
                      <a:pt x="239" y="213"/>
                    </a:lnTo>
                    <a:lnTo>
                      <a:pt x="239" y="211"/>
                    </a:lnTo>
                    <a:lnTo>
                      <a:pt x="237" y="211"/>
                    </a:lnTo>
                    <a:lnTo>
                      <a:pt x="237" y="211"/>
                    </a:lnTo>
                    <a:lnTo>
                      <a:pt x="237" y="208"/>
                    </a:lnTo>
                    <a:lnTo>
                      <a:pt x="237" y="208"/>
                    </a:lnTo>
                    <a:lnTo>
                      <a:pt x="235" y="208"/>
                    </a:lnTo>
                    <a:lnTo>
                      <a:pt x="235" y="208"/>
                    </a:lnTo>
                    <a:lnTo>
                      <a:pt x="235" y="208"/>
                    </a:lnTo>
                    <a:lnTo>
                      <a:pt x="232" y="208"/>
                    </a:lnTo>
                    <a:lnTo>
                      <a:pt x="232" y="208"/>
                    </a:lnTo>
                    <a:lnTo>
                      <a:pt x="232" y="211"/>
                    </a:lnTo>
                    <a:lnTo>
                      <a:pt x="230" y="211"/>
                    </a:lnTo>
                    <a:lnTo>
                      <a:pt x="230" y="208"/>
                    </a:lnTo>
                    <a:lnTo>
                      <a:pt x="230" y="208"/>
                    </a:lnTo>
                    <a:lnTo>
                      <a:pt x="230" y="211"/>
                    </a:lnTo>
                    <a:lnTo>
                      <a:pt x="230" y="211"/>
                    </a:lnTo>
                    <a:lnTo>
                      <a:pt x="228" y="211"/>
                    </a:lnTo>
                    <a:lnTo>
                      <a:pt x="228" y="211"/>
                    </a:lnTo>
                    <a:lnTo>
                      <a:pt x="228" y="208"/>
                    </a:lnTo>
                    <a:lnTo>
                      <a:pt x="228" y="208"/>
                    </a:lnTo>
                    <a:lnTo>
                      <a:pt x="225" y="208"/>
                    </a:lnTo>
                    <a:lnTo>
                      <a:pt x="225" y="208"/>
                    </a:lnTo>
                    <a:lnTo>
                      <a:pt x="228" y="208"/>
                    </a:lnTo>
                    <a:lnTo>
                      <a:pt x="228" y="208"/>
                    </a:lnTo>
                    <a:lnTo>
                      <a:pt x="228" y="206"/>
                    </a:lnTo>
                    <a:lnTo>
                      <a:pt x="228" y="206"/>
                    </a:lnTo>
                    <a:lnTo>
                      <a:pt x="228" y="206"/>
                    </a:lnTo>
                    <a:lnTo>
                      <a:pt x="228" y="203"/>
                    </a:lnTo>
                    <a:lnTo>
                      <a:pt x="225" y="203"/>
                    </a:lnTo>
                    <a:lnTo>
                      <a:pt x="225" y="203"/>
                    </a:lnTo>
                    <a:lnTo>
                      <a:pt x="225" y="203"/>
                    </a:lnTo>
                    <a:lnTo>
                      <a:pt x="225" y="201"/>
                    </a:lnTo>
                    <a:lnTo>
                      <a:pt x="225" y="201"/>
                    </a:lnTo>
                    <a:lnTo>
                      <a:pt x="225" y="199"/>
                    </a:lnTo>
                    <a:lnTo>
                      <a:pt x="225" y="199"/>
                    </a:lnTo>
                    <a:lnTo>
                      <a:pt x="225" y="196"/>
                    </a:lnTo>
                    <a:lnTo>
                      <a:pt x="228" y="196"/>
                    </a:lnTo>
                    <a:lnTo>
                      <a:pt x="228" y="196"/>
                    </a:lnTo>
                    <a:lnTo>
                      <a:pt x="228" y="196"/>
                    </a:lnTo>
                    <a:lnTo>
                      <a:pt x="228" y="194"/>
                    </a:lnTo>
                    <a:lnTo>
                      <a:pt x="228" y="194"/>
                    </a:lnTo>
                    <a:lnTo>
                      <a:pt x="228" y="194"/>
                    </a:lnTo>
                    <a:lnTo>
                      <a:pt x="228" y="194"/>
                    </a:lnTo>
                    <a:lnTo>
                      <a:pt x="228" y="194"/>
                    </a:lnTo>
                    <a:lnTo>
                      <a:pt x="228" y="192"/>
                    </a:lnTo>
                    <a:lnTo>
                      <a:pt x="228" y="192"/>
                    </a:lnTo>
                    <a:lnTo>
                      <a:pt x="225" y="192"/>
                    </a:lnTo>
                    <a:lnTo>
                      <a:pt x="225" y="192"/>
                    </a:lnTo>
                    <a:lnTo>
                      <a:pt x="223" y="192"/>
                    </a:lnTo>
                    <a:lnTo>
                      <a:pt x="223" y="192"/>
                    </a:lnTo>
                    <a:lnTo>
                      <a:pt x="223" y="192"/>
                    </a:lnTo>
                    <a:lnTo>
                      <a:pt x="220" y="192"/>
                    </a:lnTo>
                    <a:lnTo>
                      <a:pt x="220" y="192"/>
                    </a:lnTo>
                    <a:lnTo>
                      <a:pt x="220" y="192"/>
                    </a:lnTo>
                    <a:lnTo>
                      <a:pt x="220" y="189"/>
                    </a:lnTo>
                    <a:lnTo>
                      <a:pt x="220" y="189"/>
                    </a:lnTo>
                    <a:lnTo>
                      <a:pt x="220" y="189"/>
                    </a:lnTo>
                    <a:lnTo>
                      <a:pt x="218" y="189"/>
                    </a:lnTo>
                    <a:lnTo>
                      <a:pt x="218" y="189"/>
                    </a:lnTo>
                    <a:lnTo>
                      <a:pt x="216" y="189"/>
                    </a:lnTo>
                    <a:lnTo>
                      <a:pt x="216" y="187"/>
                    </a:lnTo>
                    <a:lnTo>
                      <a:pt x="216" y="187"/>
                    </a:lnTo>
                    <a:lnTo>
                      <a:pt x="216" y="187"/>
                    </a:lnTo>
                    <a:lnTo>
                      <a:pt x="213" y="187"/>
                    </a:lnTo>
                    <a:lnTo>
                      <a:pt x="213" y="187"/>
                    </a:lnTo>
                    <a:lnTo>
                      <a:pt x="213" y="187"/>
                    </a:lnTo>
                    <a:lnTo>
                      <a:pt x="213" y="187"/>
                    </a:lnTo>
                    <a:lnTo>
                      <a:pt x="213" y="185"/>
                    </a:lnTo>
                    <a:lnTo>
                      <a:pt x="211" y="185"/>
                    </a:lnTo>
                    <a:lnTo>
                      <a:pt x="211" y="187"/>
                    </a:lnTo>
                    <a:lnTo>
                      <a:pt x="211" y="187"/>
                    </a:lnTo>
                    <a:lnTo>
                      <a:pt x="209" y="187"/>
                    </a:lnTo>
                    <a:lnTo>
                      <a:pt x="209" y="187"/>
                    </a:lnTo>
                    <a:lnTo>
                      <a:pt x="209" y="187"/>
                    </a:lnTo>
                    <a:lnTo>
                      <a:pt x="206" y="187"/>
                    </a:lnTo>
                    <a:lnTo>
                      <a:pt x="206" y="187"/>
                    </a:lnTo>
                    <a:lnTo>
                      <a:pt x="206" y="185"/>
                    </a:lnTo>
                    <a:lnTo>
                      <a:pt x="206" y="185"/>
                    </a:lnTo>
                    <a:lnTo>
                      <a:pt x="204" y="185"/>
                    </a:lnTo>
                    <a:lnTo>
                      <a:pt x="204" y="185"/>
                    </a:lnTo>
                    <a:lnTo>
                      <a:pt x="204" y="185"/>
                    </a:lnTo>
                    <a:lnTo>
                      <a:pt x="202" y="185"/>
                    </a:lnTo>
                    <a:lnTo>
                      <a:pt x="202" y="185"/>
                    </a:lnTo>
                    <a:lnTo>
                      <a:pt x="202" y="182"/>
                    </a:lnTo>
                    <a:lnTo>
                      <a:pt x="202" y="182"/>
                    </a:lnTo>
                    <a:lnTo>
                      <a:pt x="199" y="182"/>
                    </a:lnTo>
                    <a:lnTo>
                      <a:pt x="199" y="182"/>
                    </a:lnTo>
                    <a:lnTo>
                      <a:pt x="199" y="182"/>
                    </a:lnTo>
                    <a:lnTo>
                      <a:pt x="197" y="182"/>
                    </a:lnTo>
                    <a:lnTo>
                      <a:pt x="197" y="182"/>
                    </a:lnTo>
                    <a:lnTo>
                      <a:pt x="197" y="182"/>
                    </a:lnTo>
                    <a:lnTo>
                      <a:pt x="197" y="180"/>
                    </a:lnTo>
                    <a:lnTo>
                      <a:pt x="197" y="180"/>
                    </a:lnTo>
                    <a:lnTo>
                      <a:pt x="197" y="180"/>
                    </a:lnTo>
                    <a:lnTo>
                      <a:pt x="194" y="180"/>
                    </a:lnTo>
                    <a:lnTo>
                      <a:pt x="194" y="180"/>
                    </a:lnTo>
                    <a:lnTo>
                      <a:pt x="194" y="177"/>
                    </a:lnTo>
                    <a:lnTo>
                      <a:pt x="194" y="177"/>
                    </a:lnTo>
                    <a:lnTo>
                      <a:pt x="194" y="177"/>
                    </a:lnTo>
                    <a:lnTo>
                      <a:pt x="192" y="177"/>
                    </a:lnTo>
                    <a:lnTo>
                      <a:pt x="192" y="177"/>
                    </a:lnTo>
                    <a:lnTo>
                      <a:pt x="190" y="177"/>
                    </a:lnTo>
                    <a:lnTo>
                      <a:pt x="190" y="175"/>
                    </a:lnTo>
                    <a:lnTo>
                      <a:pt x="190" y="175"/>
                    </a:lnTo>
                    <a:lnTo>
                      <a:pt x="190" y="175"/>
                    </a:lnTo>
                    <a:lnTo>
                      <a:pt x="190" y="175"/>
                    </a:lnTo>
                    <a:lnTo>
                      <a:pt x="187" y="175"/>
                    </a:lnTo>
                    <a:lnTo>
                      <a:pt x="187" y="175"/>
                    </a:lnTo>
                    <a:lnTo>
                      <a:pt x="187" y="173"/>
                    </a:lnTo>
                    <a:lnTo>
                      <a:pt x="187" y="173"/>
                    </a:lnTo>
                    <a:lnTo>
                      <a:pt x="185" y="173"/>
                    </a:lnTo>
                    <a:lnTo>
                      <a:pt x="185" y="173"/>
                    </a:lnTo>
                    <a:lnTo>
                      <a:pt x="185" y="173"/>
                    </a:lnTo>
                    <a:lnTo>
                      <a:pt x="183" y="173"/>
                    </a:lnTo>
                    <a:lnTo>
                      <a:pt x="183" y="173"/>
                    </a:lnTo>
                    <a:lnTo>
                      <a:pt x="183" y="173"/>
                    </a:lnTo>
                    <a:lnTo>
                      <a:pt x="183" y="173"/>
                    </a:lnTo>
                    <a:lnTo>
                      <a:pt x="183" y="170"/>
                    </a:lnTo>
                    <a:lnTo>
                      <a:pt x="180" y="170"/>
                    </a:lnTo>
                    <a:lnTo>
                      <a:pt x="180" y="170"/>
                    </a:lnTo>
                    <a:lnTo>
                      <a:pt x="180" y="170"/>
                    </a:lnTo>
                    <a:lnTo>
                      <a:pt x="180" y="170"/>
                    </a:lnTo>
                    <a:lnTo>
                      <a:pt x="180" y="168"/>
                    </a:lnTo>
                    <a:lnTo>
                      <a:pt x="178" y="168"/>
                    </a:lnTo>
                    <a:lnTo>
                      <a:pt x="178" y="168"/>
                    </a:lnTo>
                    <a:lnTo>
                      <a:pt x="178" y="168"/>
                    </a:lnTo>
                    <a:lnTo>
                      <a:pt x="178" y="168"/>
                    </a:lnTo>
                    <a:lnTo>
                      <a:pt x="176" y="168"/>
                    </a:lnTo>
                    <a:lnTo>
                      <a:pt x="176" y="168"/>
                    </a:lnTo>
                    <a:lnTo>
                      <a:pt x="176" y="168"/>
                    </a:lnTo>
                    <a:lnTo>
                      <a:pt x="173" y="168"/>
                    </a:lnTo>
                    <a:lnTo>
                      <a:pt x="173" y="168"/>
                    </a:lnTo>
                    <a:lnTo>
                      <a:pt x="173" y="168"/>
                    </a:lnTo>
                    <a:lnTo>
                      <a:pt x="173" y="166"/>
                    </a:lnTo>
                    <a:lnTo>
                      <a:pt x="173" y="166"/>
                    </a:lnTo>
                    <a:lnTo>
                      <a:pt x="171" y="166"/>
                    </a:lnTo>
                    <a:lnTo>
                      <a:pt x="171" y="166"/>
                    </a:lnTo>
                    <a:lnTo>
                      <a:pt x="171" y="166"/>
                    </a:lnTo>
                    <a:lnTo>
                      <a:pt x="168" y="166"/>
                    </a:lnTo>
                    <a:lnTo>
                      <a:pt x="168" y="163"/>
                    </a:lnTo>
                    <a:lnTo>
                      <a:pt x="168" y="163"/>
                    </a:lnTo>
                    <a:lnTo>
                      <a:pt x="168" y="163"/>
                    </a:lnTo>
                    <a:lnTo>
                      <a:pt x="168" y="163"/>
                    </a:lnTo>
                    <a:lnTo>
                      <a:pt x="166" y="163"/>
                    </a:lnTo>
                    <a:lnTo>
                      <a:pt x="166" y="163"/>
                    </a:lnTo>
                    <a:lnTo>
                      <a:pt x="166" y="163"/>
                    </a:lnTo>
                    <a:lnTo>
                      <a:pt x="166" y="163"/>
                    </a:lnTo>
                    <a:lnTo>
                      <a:pt x="166" y="161"/>
                    </a:lnTo>
                    <a:lnTo>
                      <a:pt x="164" y="161"/>
                    </a:lnTo>
                    <a:lnTo>
                      <a:pt x="164" y="161"/>
                    </a:lnTo>
                    <a:lnTo>
                      <a:pt x="164" y="161"/>
                    </a:lnTo>
                    <a:lnTo>
                      <a:pt x="164" y="158"/>
                    </a:lnTo>
                    <a:lnTo>
                      <a:pt x="161" y="158"/>
                    </a:lnTo>
                    <a:lnTo>
                      <a:pt x="161" y="158"/>
                    </a:lnTo>
                    <a:lnTo>
                      <a:pt x="161" y="158"/>
                    </a:lnTo>
                    <a:lnTo>
                      <a:pt x="161" y="158"/>
                    </a:lnTo>
                    <a:lnTo>
                      <a:pt x="161" y="156"/>
                    </a:lnTo>
                    <a:lnTo>
                      <a:pt x="159" y="156"/>
                    </a:lnTo>
                    <a:lnTo>
                      <a:pt x="159" y="156"/>
                    </a:lnTo>
                    <a:lnTo>
                      <a:pt x="159" y="156"/>
                    </a:lnTo>
                    <a:lnTo>
                      <a:pt x="157" y="156"/>
                    </a:lnTo>
                    <a:lnTo>
                      <a:pt x="157" y="156"/>
                    </a:lnTo>
                    <a:lnTo>
                      <a:pt x="157" y="154"/>
                    </a:lnTo>
                    <a:lnTo>
                      <a:pt x="157" y="154"/>
                    </a:lnTo>
                    <a:lnTo>
                      <a:pt x="157" y="154"/>
                    </a:lnTo>
                    <a:lnTo>
                      <a:pt x="154" y="154"/>
                    </a:lnTo>
                    <a:lnTo>
                      <a:pt x="154" y="154"/>
                    </a:lnTo>
                    <a:lnTo>
                      <a:pt x="154" y="154"/>
                    </a:lnTo>
                    <a:lnTo>
                      <a:pt x="154" y="154"/>
                    </a:lnTo>
                    <a:lnTo>
                      <a:pt x="152" y="154"/>
                    </a:lnTo>
                    <a:lnTo>
                      <a:pt x="152" y="151"/>
                    </a:lnTo>
                    <a:lnTo>
                      <a:pt x="152" y="151"/>
                    </a:lnTo>
                    <a:lnTo>
                      <a:pt x="149" y="151"/>
                    </a:lnTo>
                    <a:lnTo>
                      <a:pt x="149" y="151"/>
                    </a:lnTo>
                    <a:lnTo>
                      <a:pt x="149" y="151"/>
                    </a:lnTo>
                    <a:lnTo>
                      <a:pt x="149" y="151"/>
                    </a:lnTo>
                    <a:lnTo>
                      <a:pt x="149" y="149"/>
                    </a:lnTo>
                    <a:lnTo>
                      <a:pt x="147" y="149"/>
                    </a:lnTo>
                    <a:lnTo>
                      <a:pt x="147" y="149"/>
                    </a:lnTo>
                    <a:lnTo>
                      <a:pt x="147" y="149"/>
                    </a:lnTo>
                    <a:lnTo>
                      <a:pt x="147" y="149"/>
                    </a:lnTo>
                    <a:lnTo>
                      <a:pt x="145" y="149"/>
                    </a:lnTo>
                    <a:lnTo>
                      <a:pt x="145" y="147"/>
                    </a:lnTo>
                    <a:lnTo>
                      <a:pt x="145" y="147"/>
                    </a:lnTo>
                    <a:lnTo>
                      <a:pt x="145" y="147"/>
                    </a:lnTo>
                    <a:lnTo>
                      <a:pt x="142" y="147"/>
                    </a:lnTo>
                    <a:lnTo>
                      <a:pt x="142" y="147"/>
                    </a:lnTo>
                    <a:lnTo>
                      <a:pt x="142" y="144"/>
                    </a:lnTo>
                    <a:lnTo>
                      <a:pt x="142" y="144"/>
                    </a:lnTo>
                    <a:lnTo>
                      <a:pt x="140" y="144"/>
                    </a:lnTo>
                    <a:lnTo>
                      <a:pt x="140" y="144"/>
                    </a:lnTo>
                    <a:lnTo>
                      <a:pt x="140" y="144"/>
                    </a:lnTo>
                    <a:lnTo>
                      <a:pt x="140" y="144"/>
                    </a:lnTo>
                    <a:lnTo>
                      <a:pt x="140" y="144"/>
                    </a:lnTo>
                    <a:lnTo>
                      <a:pt x="138" y="144"/>
                    </a:lnTo>
                    <a:lnTo>
                      <a:pt x="138" y="142"/>
                    </a:lnTo>
                    <a:lnTo>
                      <a:pt x="138" y="142"/>
                    </a:lnTo>
                    <a:lnTo>
                      <a:pt x="138" y="142"/>
                    </a:lnTo>
                    <a:lnTo>
                      <a:pt x="138" y="139"/>
                    </a:lnTo>
                    <a:lnTo>
                      <a:pt x="138" y="139"/>
                    </a:lnTo>
                    <a:lnTo>
                      <a:pt x="138" y="137"/>
                    </a:lnTo>
                    <a:lnTo>
                      <a:pt x="138" y="137"/>
                    </a:lnTo>
                    <a:lnTo>
                      <a:pt x="135" y="137"/>
                    </a:lnTo>
                    <a:lnTo>
                      <a:pt x="135" y="135"/>
                    </a:lnTo>
                    <a:lnTo>
                      <a:pt x="135" y="135"/>
                    </a:lnTo>
                    <a:lnTo>
                      <a:pt x="135" y="135"/>
                    </a:lnTo>
                    <a:lnTo>
                      <a:pt x="135" y="132"/>
                    </a:lnTo>
                    <a:lnTo>
                      <a:pt x="135" y="132"/>
                    </a:lnTo>
                    <a:lnTo>
                      <a:pt x="135" y="132"/>
                    </a:lnTo>
                    <a:lnTo>
                      <a:pt x="135" y="130"/>
                    </a:lnTo>
                    <a:lnTo>
                      <a:pt x="135" y="130"/>
                    </a:lnTo>
                    <a:lnTo>
                      <a:pt x="133" y="130"/>
                    </a:lnTo>
                    <a:lnTo>
                      <a:pt x="133" y="130"/>
                    </a:lnTo>
                    <a:lnTo>
                      <a:pt x="133" y="130"/>
                    </a:lnTo>
                    <a:lnTo>
                      <a:pt x="133" y="128"/>
                    </a:lnTo>
                    <a:lnTo>
                      <a:pt x="133" y="128"/>
                    </a:lnTo>
                    <a:lnTo>
                      <a:pt x="131" y="128"/>
                    </a:lnTo>
                    <a:lnTo>
                      <a:pt x="131" y="128"/>
                    </a:lnTo>
                    <a:lnTo>
                      <a:pt x="131" y="125"/>
                    </a:lnTo>
                    <a:lnTo>
                      <a:pt x="131" y="125"/>
                    </a:lnTo>
                    <a:lnTo>
                      <a:pt x="131" y="125"/>
                    </a:lnTo>
                    <a:lnTo>
                      <a:pt x="131" y="123"/>
                    </a:lnTo>
                    <a:lnTo>
                      <a:pt x="128" y="123"/>
                    </a:lnTo>
                    <a:lnTo>
                      <a:pt x="128" y="123"/>
                    </a:lnTo>
                    <a:lnTo>
                      <a:pt x="128" y="123"/>
                    </a:lnTo>
                    <a:lnTo>
                      <a:pt x="128" y="123"/>
                    </a:lnTo>
                    <a:lnTo>
                      <a:pt x="128" y="121"/>
                    </a:lnTo>
                    <a:lnTo>
                      <a:pt x="128" y="121"/>
                    </a:lnTo>
                    <a:lnTo>
                      <a:pt x="128" y="118"/>
                    </a:lnTo>
                    <a:lnTo>
                      <a:pt x="128" y="118"/>
                    </a:lnTo>
                    <a:lnTo>
                      <a:pt x="128" y="116"/>
                    </a:lnTo>
                    <a:lnTo>
                      <a:pt x="128" y="116"/>
                    </a:lnTo>
                    <a:lnTo>
                      <a:pt x="128" y="116"/>
                    </a:lnTo>
                    <a:lnTo>
                      <a:pt x="126" y="116"/>
                    </a:lnTo>
                    <a:lnTo>
                      <a:pt x="126" y="113"/>
                    </a:lnTo>
                    <a:lnTo>
                      <a:pt x="126" y="113"/>
                    </a:lnTo>
                    <a:lnTo>
                      <a:pt x="126" y="113"/>
                    </a:lnTo>
                    <a:lnTo>
                      <a:pt x="123" y="113"/>
                    </a:lnTo>
                    <a:lnTo>
                      <a:pt x="123" y="113"/>
                    </a:lnTo>
                    <a:lnTo>
                      <a:pt x="123" y="113"/>
                    </a:lnTo>
                    <a:lnTo>
                      <a:pt x="123" y="113"/>
                    </a:lnTo>
                    <a:lnTo>
                      <a:pt x="123" y="111"/>
                    </a:lnTo>
                    <a:lnTo>
                      <a:pt x="121" y="111"/>
                    </a:lnTo>
                    <a:lnTo>
                      <a:pt x="121" y="111"/>
                    </a:lnTo>
                    <a:lnTo>
                      <a:pt x="121" y="111"/>
                    </a:lnTo>
                    <a:lnTo>
                      <a:pt x="121" y="111"/>
                    </a:lnTo>
                    <a:lnTo>
                      <a:pt x="121" y="109"/>
                    </a:lnTo>
                    <a:lnTo>
                      <a:pt x="119" y="109"/>
                    </a:lnTo>
                    <a:lnTo>
                      <a:pt x="119" y="111"/>
                    </a:lnTo>
                    <a:lnTo>
                      <a:pt x="119" y="111"/>
                    </a:lnTo>
                    <a:lnTo>
                      <a:pt x="119" y="109"/>
                    </a:lnTo>
                    <a:lnTo>
                      <a:pt x="116" y="109"/>
                    </a:lnTo>
                    <a:lnTo>
                      <a:pt x="116" y="109"/>
                    </a:lnTo>
                    <a:lnTo>
                      <a:pt x="116" y="109"/>
                    </a:lnTo>
                    <a:lnTo>
                      <a:pt x="116" y="111"/>
                    </a:lnTo>
                    <a:lnTo>
                      <a:pt x="116" y="111"/>
                    </a:lnTo>
                    <a:lnTo>
                      <a:pt x="114" y="111"/>
                    </a:lnTo>
                    <a:lnTo>
                      <a:pt x="114" y="113"/>
                    </a:lnTo>
                    <a:lnTo>
                      <a:pt x="114" y="113"/>
                    </a:lnTo>
                    <a:lnTo>
                      <a:pt x="114" y="113"/>
                    </a:lnTo>
                    <a:lnTo>
                      <a:pt x="112" y="113"/>
                    </a:lnTo>
                    <a:lnTo>
                      <a:pt x="112" y="113"/>
                    </a:lnTo>
                    <a:lnTo>
                      <a:pt x="109" y="113"/>
                    </a:lnTo>
                    <a:lnTo>
                      <a:pt x="109" y="111"/>
                    </a:lnTo>
                    <a:lnTo>
                      <a:pt x="109" y="111"/>
                    </a:lnTo>
                    <a:lnTo>
                      <a:pt x="109" y="111"/>
                    </a:lnTo>
                    <a:lnTo>
                      <a:pt x="107" y="111"/>
                    </a:lnTo>
                    <a:lnTo>
                      <a:pt x="107" y="111"/>
                    </a:lnTo>
                    <a:lnTo>
                      <a:pt x="107" y="111"/>
                    </a:lnTo>
                    <a:lnTo>
                      <a:pt x="107" y="111"/>
                    </a:lnTo>
                    <a:lnTo>
                      <a:pt x="104" y="111"/>
                    </a:lnTo>
                    <a:lnTo>
                      <a:pt x="104" y="111"/>
                    </a:lnTo>
                    <a:lnTo>
                      <a:pt x="102" y="111"/>
                    </a:lnTo>
                    <a:lnTo>
                      <a:pt x="102" y="111"/>
                    </a:lnTo>
                    <a:lnTo>
                      <a:pt x="102" y="111"/>
                    </a:lnTo>
                    <a:lnTo>
                      <a:pt x="102" y="111"/>
                    </a:lnTo>
                    <a:lnTo>
                      <a:pt x="100" y="111"/>
                    </a:lnTo>
                    <a:lnTo>
                      <a:pt x="100" y="111"/>
                    </a:lnTo>
                    <a:lnTo>
                      <a:pt x="100" y="111"/>
                    </a:lnTo>
                    <a:lnTo>
                      <a:pt x="97" y="111"/>
                    </a:lnTo>
                    <a:lnTo>
                      <a:pt x="97" y="111"/>
                    </a:lnTo>
                    <a:lnTo>
                      <a:pt x="95" y="111"/>
                    </a:lnTo>
                    <a:lnTo>
                      <a:pt x="95" y="111"/>
                    </a:lnTo>
                    <a:lnTo>
                      <a:pt x="95" y="111"/>
                    </a:lnTo>
                    <a:lnTo>
                      <a:pt x="95" y="111"/>
                    </a:lnTo>
                    <a:lnTo>
                      <a:pt x="93" y="111"/>
                    </a:lnTo>
                    <a:lnTo>
                      <a:pt x="93" y="109"/>
                    </a:lnTo>
                    <a:lnTo>
                      <a:pt x="93" y="109"/>
                    </a:lnTo>
                    <a:lnTo>
                      <a:pt x="90" y="109"/>
                    </a:lnTo>
                    <a:lnTo>
                      <a:pt x="90" y="109"/>
                    </a:lnTo>
                    <a:lnTo>
                      <a:pt x="90" y="109"/>
                    </a:lnTo>
                    <a:lnTo>
                      <a:pt x="90" y="109"/>
                    </a:lnTo>
                    <a:lnTo>
                      <a:pt x="90" y="106"/>
                    </a:lnTo>
                    <a:lnTo>
                      <a:pt x="88" y="106"/>
                    </a:lnTo>
                    <a:lnTo>
                      <a:pt x="88" y="106"/>
                    </a:lnTo>
                    <a:lnTo>
                      <a:pt x="88" y="106"/>
                    </a:lnTo>
                    <a:lnTo>
                      <a:pt x="88" y="106"/>
                    </a:lnTo>
                    <a:lnTo>
                      <a:pt x="88" y="104"/>
                    </a:lnTo>
                    <a:lnTo>
                      <a:pt x="88" y="104"/>
                    </a:lnTo>
                    <a:lnTo>
                      <a:pt x="88" y="104"/>
                    </a:lnTo>
                    <a:lnTo>
                      <a:pt x="88" y="104"/>
                    </a:lnTo>
                    <a:lnTo>
                      <a:pt x="88" y="102"/>
                    </a:lnTo>
                    <a:lnTo>
                      <a:pt x="88" y="102"/>
                    </a:lnTo>
                    <a:lnTo>
                      <a:pt x="88" y="102"/>
                    </a:lnTo>
                    <a:lnTo>
                      <a:pt x="88" y="102"/>
                    </a:lnTo>
                    <a:lnTo>
                      <a:pt x="88" y="99"/>
                    </a:lnTo>
                    <a:lnTo>
                      <a:pt x="88" y="99"/>
                    </a:lnTo>
                    <a:lnTo>
                      <a:pt x="88" y="99"/>
                    </a:lnTo>
                    <a:lnTo>
                      <a:pt x="88" y="97"/>
                    </a:lnTo>
                    <a:lnTo>
                      <a:pt x="88" y="97"/>
                    </a:lnTo>
                    <a:lnTo>
                      <a:pt x="88" y="97"/>
                    </a:lnTo>
                    <a:lnTo>
                      <a:pt x="88" y="97"/>
                    </a:lnTo>
                    <a:lnTo>
                      <a:pt x="90" y="97"/>
                    </a:lnTo>
                    <a:lnTo>
                      <a:pt x="90" y="97"/>
                    </a:lnTo>
                    <a:lnTo>
                      <a:pt x="90" y="97"/>
                    </a:lnTo>
                    <a:lnTo>
                      <a:pt x="90" y="97"/>
                    </a:lnTo>
                    <a:lnTo>
                      <a:pt x="90" y="97"/>
                    </a:lnTo>
                    <a:lnTo>
                      <a:pt x="90" y="97"/>
                    </a:lnTo>
                    <a:lnTo>
                      <a:pt x="90" y="94"/>
                    </a:lnTo>
                    <a:lnTo>
                      <a:pt x="90" y="94"/>
                    </a:lnTo>
                    <a:lnTo>
                      <a:pt x="88" y="94"/>
                    </a:lnTo>
                    <a:lnTo>
                      <a:pt x="88" y="94"/>
                    </a:lnTo>
                    <a:lnTo>
                      <a:pt x="88" y="94"/>
                    </a:lnTo>
                    <a:lnTo>
                      <a:pt x="88" y="94"/>
                    </a:lnTo>
                    <a:lnTo>
                      <a:pt x="88" y="94"/>
                    </a:lnTo>
                    <a:lnTo>
                      <a:pt x="86" y="94"/>
                    </a:lnTo>
                    <a:lnTo>
                      <a:pt x="86" y="92"/>
                    </a:lnTo>
                    <a:lnTo>
                      <a:pt x="86" y="92"/>
                    </a:lnTo>
                    <a:lnTo>
                      <a:pt x="83" y="92"/>
                    </a:lnTo>
                    <a:lnTo>
                      <a:pt x="83" y="92"/>
                    </a:lnTo>
                    <a:lnTo>
                      <a:pt x="86" y="92"/>
                    </a:lnTo>
                    <a:lnTo>
                      <a:pt x="86" y="92"/>
                    </a:lnTo>
                    <a:lnTo>
                      <a:pt x="86" y="90"/>
                    </a:lnTo>
                    <a:lnTo>
                      <a:pt x="86" y="90"/>
                    </a:lnTo>
                    <a:lnTo>
                      <a:pt x="86" y="90"/>
                    </a:lnTo>
                    <a:lnTo>
                      <a:pt x="86" y="87"/>
                    </a:lnTo>
                    <a:lnTo>
                      <a:pt x="86" y="87"/>
                    </a:lnTo>
                    <a:lnTo>
                      <a:pt x="86" y="87"/>
                    </a:lnTo>
                    <a:lnTo>
                      <a:pt x="86" y="85"/>
                    </a:lnTo>
                    <a:lnTo>
                      <a:pt x="86" y="85"/>
                    </a:lnTo>
                    <a:lnTo>
                      <a:pt x="83" y="85"/>
                    </a:lnTo>
                    <a:lnTo>
                      <a:pt x="83" y="85"/>
                    </a:lnTo>
                    <a:lnTo>
                      <a:pt x="83" y="85"/>
                    </a:lnTo>
                    <a:lnTo>
                      <a:pt x="83" y="85"/>
                    </a:lnTo>
                    <a:lnTo>
                      <a:pt x="83" y="85"/>
                    </a:lnTo>
                    <a:lnTo>
                      <a:pt x="81" y="85"/>
                    </a:lnTo>
                    <a:lnTo>
                      <a:pt x="81" y="85"/>
                    </a:lnTo>
                    <a:lnTo>
                      <a:pt x="81" y="85"/>
                    </a:lnTo>
                    <a:lnTo>
                      <a:pt x="78" y="85"/>
                    </a:lnTo>
                    <a:lnTo>
                      <a:pt x="78" y="85"/>
                    </a:lnTo>
                    <a:lnTo>
                      <a:pt x="76" y="85"/>
                    </a:lnTo>
                    <a:lnTo>
                      <a:pt x="76" y="85"/>
                    </a:lnTo>
                    <a:lnTo>
                      <a:pt x="76" y="85"/>
                    </a:lnTo>
                    <a:lnTo>
                      <a:pt x="74" y="85"/>
                    </a:lnTo>
                    <a:lnTo>
                      <a:pt x="74" y="85"/>
                    </a:lnTo>
                    <a:lnTo>
                      <a:pt x="74" y="85"/>
                    </a:lnTo>
                    <a:lnTo>
                      <a:pt x="71" y="85"/>
                    </a:lnTo>
                    <a:lnTo>
                      <a:pt x="71" y="83"/>
                    </a:lnTo>
                    <a:lnTo>
                      <a:pt x="71" y="83"/>
                    </a:lnTo>
                    <a:lnTo>
                      <a:pt x="71" y="83"/>
                    </a:lnTo>
                    <a:lnTo>
                      <a:pt x="69" y="83"/>
                    </a:lnTo>
                    <a:lnTo>
                      <a:pt x="69" y="80"/>
                    </a:lnTo>
                    <a:lnTo>
                      <a:pt x="69" y="80"/>
                    </a:lnTo>
                    <a:lnTo>
                      <a:pt x="69" y="80"/>
                    </a:lnTo>
                    <a:lnTo>
                      <a:pt x="69" y="78"/>
                    </a:lnTo>
                    <a:lnTo>
                      <a:pt x="69" y="78"/>
                    </a:lnTo>
                    <a:lnTo>
                      <a:pt x="67" y="78"/>
                    </a:lnTo>
                    <a:lnTo>
                      <a:pt x="67" y="78"/>
                    </a:lnTo>
                    <a:lnTo>
                      <a:pt x="67" y="78"/>
                    </a:lnTo>
                    <a:lnTo>
                      <a:pt x="67" y="78"/>
                    </a:lnTo>
                    <a:lnTo>
                      <a:pt x="67" y="78"/>
                    </a:lnTo>
                    <a:lnTo>
                      <a:pt x="64" y="78"/>
                    </a:lnTo>
                    <a:lnTo>
                      <a:pt x="64" y="78"/>
                    </a:lnTo>
                    <a:lnTo>
                      <a:pt x="64" y="78"/>
                    </a:lnTo>
                    <a:lnTo>
                      <a:pt x="62" y="78"/>
                    </a:lnTo>
                    <a:lnTo>
                      <a:pt x="62" y="78"/>
                    </a:lnTo>
                    <a:lnTo>
                      <a:pt x="62" y="76"/>
                    </a:lnTo>
                    <a:lnTo>
                      <a:pt x="62" y="76"/>
                    </a:lnTo>
                    <a:lnTo>
                      <a:pt x="60" y="76"/>
                    </a:lnTo>
                    <a:lnTo>
                      <a:pt x="60" y="76"/>
                    </a:lnTo>
                    <a:lnTo>
                      <a:pt x="60" y="76"/>
                    </a:lnTo>
                    <a:lnTo>
                      <a:pt x="60" y="76"/>
                    </a:lnTo>
                    <a:lnTo>
                      <a:pt x="60" y="76"/>
                    </a:lnTo>
                    <a:lnTo>
                      <a:pt x="60" y="73"/>
                    </a:lnTo>
                    <a:lnTo>
                      <a:pt x="57" y="73"/>
                    </a:lnTo>
                    <a:lnTo>
                      <a:pt x="57" y="73"/>
                    </a:lnTo>
                    <a:lnTo>
                      <a:pt x="57" y="73"/>
                    </a:lnTo>
                    <a:lnTo>
                      <a:pt x="57" y="71"/>
                    </a:lnTo>
                    <a:lnTo>
                      <a:pt x="55" y="71"/>
                    </a:lnTo>
                    <a:lnTo>
                      <a:pt x="55" y="73"/>
                    </a:lnTo>
                    <a:lnTo>
                      <a:pt x="55" y="73"/>
                    </a:lnTo>
                    <a:lnTo>
                      <a:pt x="55" y="73"/>
                    </a:lnTo>
                    <a:lnTo>
                      <a:pt x="55" y="76"/>
                    </a:lnTo>
                    <a:lnTo>
                      <a:pt x="55" y="76"/>
                    </a:lnTo>
                    <a:lnTo>
                      <a:pt x="52" y="76"/>
                    </a:lnTo>
                    <a:lnTo>
                      <a:pt x="52" y="76"/>
                    </a:lnTo>
                    <a:lnTo>
                      <a:pt x="50" y="76"/>
                    </a:lnTo>
                    <a:lnTo>
                      <a:pt x="50" y="76"/>
                    </a:lnTo>
                    <a:lnTo>
                      <a:pt x="50" y="76"/>
                    </a:lnTo>
                    <a:lnTo>
                      <a:pt x="48" y="76"/>
                    </a:lnTo>
                    <a:lnTo>
                      <a:pt x="48" y="76"/>
                    </a:lnTo>
                    <a:lnTo>
                      <a:pt x="48" y="76"/>
                    </a:lnTo>
                    <a:lnTo>
                      <a:pt x="45" y="76"/>
                    </a:lnTo>
                    <a:lnTo>
                      <a:pt x="45" y="76"/>
                    </a:lnTo>
                    <a:lnTo>
                      <a:pt x="45" y="76"/>
                    </a:lnTo>
                    <a:lnTo>
                      <a:pt x="48" y="76"/>
                    </a:lnTo>
                    <a:lnTo>
                      <a:pt x="48" y="76"/>
                    </a:lnTo>
                    <a:lnTo>
                      <a:pt x="48" y="78"/>
                    </a:lnTo>
                    <a:lnTo>
                      <a:pt x="48" y="78"/>
                    </a:lnTo>
                    <a:lnTo>
                      <a:pt x="50" y="78"/>
                    </a:lnTo>
                    <a:lnTo>
                      <a:pt x="50" y="78"/>
                    </a:lnTo>
                    <a:lnTo>
                      <a:pt x="50" y="80"/>
                    </a:lnTo>
                    <a:lnTo>
                      <a:pt x="48" y="80"/>
                    </a:lnTo>
                    <a:lnTo>
                      <a:pt x="48" y="80"/>
                    </a:lnTo>
                    <a:lnTo>
                      <a:pt x="48" y="80"/>
                    </a:lnTo>
                    <a:lnTo>
                      <a:pt x="45" y="80"/>
                    </a:lnTo>
                    <a:lnTo>
                      <a:pt x="45" y="80"/>
                    </a:lnTo>
                    <a:lnTo>
                      <a:pt x="43" y="80"/>
                    </a:lnTo>
                    <a:lnTo>
                      <a:pt x="43" y="78"/>
                    </a:lnTo>
                    <a:lnTo>
                      <a:pt x="43" y="78"/>
                    </a:lnTo>
                    <a:lnTo>
                      <a:pt x="43" y="78"/>
                    </a:lnTo>
                    <a:lnTo>
                      <a:pt x="43" y="80"/>
                    </a:lnTo>
                    <a:lnTo>
                      <a:pt x="41" y="80"/>
                    </a:lnTo>
                    <a:lnTo>
                      <a:pt x="41" y="80"/>
                    </a:lnTo>
                    <a:lnTo>
                      <a:pt x="41" y="80"/>
                    </a:lnTo>
                    <a:lnTo>
                      <a:pt x="41" y="83"/>
                    </a:lnTo>
                    <a:lnTo>
                      <a:pt x="41" y="83"/>
                    </a:lnTo>
                    <a:lnTo>
                      <a:pt x="41" y="83"/>
                    </a:lnTo>
                    <a:lnTo>
                      <a:pt x="41" y="83"/>
                    </a:lnTo>
                    <a:lnTo>
                      <a:pt x="41" y="85"/>
                    </a:lnTo>
                    <a:lnTo>
                      <a:pt x="41" y="85"/>
                    </a:lnTo>
                    <a:lnTo>
                      <a:pt x="41" y="85"/>
                    </a:lnTo>
                    <a:lnTo>
                      <a:pt x="38" y="85"/>
                    </a:lnTo>
                    <a:lnTo>
                      <a:pt x="38" y="85"/>
                    </a:lnTo>
                    <a:lnTo>
                      <a:pt x="38" y="87"/>
                    </a:lnTo>
                    <a:lnTo>
                      <a:pt x="38" y="87"/>
                    </a:lnTo>
                    <a:lnTo>
                      <a:pt x="36" y="87"/>
                    </a:lnTo>
                    <a:lnTo>
                      <a:pt x="36" y="87"/>
                    </a:lnTo>
                    <a:lnTo>
                      <a:pt x="36" y="87"/>
                    </a:lnTo>
                    <a:lnTo>
                      <a:pt x="33" y="87"/>
                    </a:lnTo>
                    <a:lnTo>
                      <a:pt x="33" y="87"/>
                    </a:lnTo>
                    <a:lnTo>
                      <a:pt x="33" y="87"/>
                    </a:lnTo>
                    <a:lnTo>
                      <a:pt x="33" y="87"/>
                    </a:lnTo>
                    <a:lnTo>
                      <a:pt x="31" y="87"/>
                    </a:lnTo>
                    <a:lnTo>
                      <a:pt x="31" y="87"/>
                    </a:lnTo>
                    <a:lnTo>
                      <a:pt x="31" y="90"/>
                    </a:lnTo>
                    <a:lnTo>
                      <a:pt x="29" y="90"/>
                    </a:lnTo>
                    <a:lnTo>
                      <a:pt x="29" y="90"/>
                    </a:lnTo>
                    <a:lnTo>
                      <a:pt x="29" y="90"/>
                    </a:lnTo>
                    <a:lnTo>
                      <a:pt x="29" y="92"/>
                    </a:lnTo>
                    <a:lnTo>
                      <a:pt x="29" y="92"/>
                    </a:lnTo>
                    <a:lnTo>
                      <a:pt x="29" y="92"/>
                    </a:lnTo>
                    <a:lnTo>
                      <a:pt x="26" y="92"/>
                    </a:lnTo>
                    <a:lnTo>
                      <a:pt x="26" y="94"/>
                    </a:lnTo>
                    <a:lnTo>
                      <a:pt x="26" y="94"/>
                    </a:lnTo>
                    <a:lnTo>
                      <a:pt x="26" y="94"/>
                    </a:lnTo>
                    <a:lnTo>
                      <a:pt x="24" y="94"/>
                    </a:lnTo>
                    <a:lnTo>
                      <a:pt x="24" y="94"/>
                    </a:lnTo>
                    <a:lnTo>
                      <a:pt x="22" y="94"/>
                    </a:lnTo>
                    <a:lnTo>
                      <a:pt x="22" y="94"/>
                    </a:lnTo>
                    <a:lnTo>
                      <a:pt x="22" y="94"/>
                    </a:lnTo>
                    <a:lnTo>
                      <a:pt x="22" y="94"/>
                    </a:lnTo>
                    <a:lnTo>
                      <a:pt x="22" y="94"/>
                    </a:lnTo>
                    <a:lnTo>
                      <a:pt x="19" y="94"/>
                    </a:lnTo>
                    <a:lnTo>
                      <a:pt x="19" y="97"/>
                    </a:lnTo>
                    <a:lnTo>
                      <a:pt x="19" y="97"/>
                    </a:lnTo>
                    <a:lnTo>
                      <a:pt x="19" y="99"/>
                    </a:lnTo>
                    <a:lnTo>
                      <a:pt x="19" y="99"/>
                    </a:lnTo>
                    <a:lnTo>
                      <a:pt x="22" y="99"/>
                    </a:lnTo>
                    <a:lnTo>
                      <a:pt x="22" y="102"/>
                    </a:lnTo>
                    <a:lnTo>
                      <a:pt x="22" y="102"/>
                    </a:lnTo>
                    <a:lnTo>
                      <a:pt x="22" y="102"/>
                    </a:lnTo>
                    <a:lnTo>
                      <a:pt x="22" y="104"/>
                    </a:lnTo>
                    <a:lnTo>
                      <a:pt x="22" y="104"/>
                    </a:lnTo>
                    <a:lnTo>
                      <a:pt x="22" y="104"/>
                    </a:lnTo>
                    <a:lnTo>
                      <a:pt x="22" y="106"/>
                    </a:lnTo>
                    <a:lnTo>
                      <a:pt x="22" y="106"/>
                    </a:lnTo>
                    <a:lnTo>
                      <a:pt x="22" y="106"/>
                    </a:lnTo>
                    <a:lnTo>
                      <a:pt x="24" y="106"/>
                    </a:lnTo>
                    <a:lnTo>
                      <a:pt x="24" y="109"/>
                    </a:lnTo>
                    <a:lnTo>
                      <a:pt x="22" y="109"/>
                    </a:lnTo>
                    <a:lnTo>
                      <a:pt x="22" y="109"/>
                    </a:lnTo>
                    <a:lnTo>
                      <a:pt x="22" y="109"/>
                    </a:lnTo>
                    <a:lnTo>
                      <a:pt x="22" y="111"/>
                    </a:lnTo>
                    <a:lnTo>
                      <a:pt x="22" y="111"/>
                    </a:lnTo>
                    <a:lnTo>
                      <a:pt x="19" y="111"/>
                    </a:lnTo>
                    <a:lnTo>
                      <a:pt x="19" y="111"/>
                    </a:lnTo>
                    <a:lnTo>
                      <a:pt x="17" y="111"/>
                    </a:lnTo>
                    <a:lnTo>
                      <a:pt x="17" y="109"/>
                    </a:lnTo>
                    <a:lnTo>
                      <a:pt x="17" y="109"/>
                    </a:lnTo>
                    <a:lnTo>
                      <a:pt x="17" y="109"/>
                    </a:lnTo>
                    <a:lnTo>
                      <a:pt x="15" y="109"/>
                    </a:lnTo>
                    <a:lnTo>
                      <a:pt x="15" y="109"/>
                    </a:lnTo>
                    <a:lnTo>
                      <a:pt x="15" y="109"/>
                    </a:lnTo>
                    <a:lnTo>
                      <a:pt x="12" y="109"/>
                    </a:lnTo>
                    <a:lnTo>
                      <a:pt x="12" y="109"/>
                    </a:lnTo>
                    <a:lnTo>
                      <a:pt x="10" y="109"/>
                    </a:lnTo>
                    <a:lnTo>
                      <a:pt x="10" y="109"/>
                    </a:lnTo>
                    <a:lnTo>
                      <a:pt x="10" y="109"/>
                    </a:lnTo>
                    <a:lnTo>
                      <a:pt x="7" y="109"/>
                    </a:lnTo>
                    <a:lnTo>
                      <a:pt x="7" y="109"/>
                    </a:lnTo>
                    <a:lnTo>
                      <a:pt x="7" y="109"/>
                    </a:lnTo>
                    <a:lnTo>
                      <a:pt x="5" y="109"/>
                    </a:lnTo>
                    <a:lnTo>
                      <a:pt x="5" y="109"/>
                    </a:lnTo>
                    <a:lnTo>
                      <a:pt x="3" y="109"/>
                    </a:lnTo>
                    <a:lnTo>
                      <a:pt x="3" y="109"/>
                    </a:lnTo>
                    <a:lnTo>
                      <a:pt x="3" y="109"/>
                    </a:lnTo>
                    <a:lnTo>
                      <a:pt x="3" y="109"/>
                    </a:lnTo>
                    <a:lnTo>
                      <a:pt x="0" y="109"/>
                    </a:lnTo>
                    <a:lnTo>
                      <a:pt x="0" y="109"/>
                    </a:lnTo>
                    <a:lnTo>
                      <a:pt x="0" y="109"/>
                    </a:lnTo>
                    <a:lnTo>
                      <a:pt x="0" y="106"/>
                    </a:lnTo>
                    <a:lnTo>
                      <a:pt x="0" y="106"/>
                    </a:lnTo>
                    <a:lnTo>
                      <a:pt x="0" y="104"/>
                    </a:lnTo>
                    <a:lnTo>
                      <a:pt x="0" y="104"/>
                    </a:lnTo>
                    <a:lnTo>
                      <a:pt x="0" y="104"/>
                    </a:lnTo>
                    <a:lnTo>
                      <a:pt x="0" y="102"/>
                    </a:lnTo>
                    <a:lnTo>
                      <a:pt x="0" y="102"/>
                    </a:lnTo>
                    <a:lnTo>
                      <a:pt x="0" y="99"/>
                    </a:lnTo>
                    <a:lnTo>
                      <a:pt x="0" y="99"/>
                    </a:lnTo>
                    <a:lnTo>
                      <a:pt x="0" y="97"/>
                    </a:lnTo>
                    <a:lnTo>
                      <a:pt x="0" y="97"/>
                    </a:lnTo>
                    <a:lnTo>
                      <a:pt x="0" y="94"/>
                    </a:lnTo>
                    <a:lnTo>
                      <a:pt x="0" y="94"/>
                    </a:lnTo>
                    <a:lnTo>
                      <a:pt x="0" y="94"/>
                    </a:lnTo>
                    <a:lnTo>
                      <a:pt x="0" y="92"/>
                    </a:lnTo>
                    <a:lnTo>
                      <a:pt x="0" y="92"/>
                    </a:lnTo>
                    <a:lnTo>
                      <a:pt x="0" y="90"/>
                    </a:lnTo>
                    <a:lnTo>
                      <a:pt x="0" y="90"/>
                    </a:lnTo>
                    <a:lnTo>
                      <a:pt x="0" y="87"/>
                    </a:lnTo>
                    <a:lnTo>
                      <a:pt x="0" y="87"/>
                    </a:lnTo>
                    <a:lnTo>
                      <a:pt x="0" y="85"/>
                    </a:lnTo>
                    <a:lnTo>
                      <a:pt x="0" y="85"/>
                    </a:lnTo>
                    <a:lnTo>
                      <a:pt x="0" y="85"/>
                    </a:lnTo>
                    <a:lnTo>
                      <a:pt x="0" y="83"/>
                    </a:lnTo>
                    <a:lnTo>
                      <a:pt x="0" y="83"/>
                    </a:lnTo>
                    <a:lnTo>
                      <a:pt x="0" y="80"/>
                    </a:lnTo>
                    <a:lnTo>
                      <a:pt x="0" y="80"/>
                    </a:lnTo>
                    <a:lnTo>
                      <a:pt x="0" y="78"/>
                    </a:lnTo>
                    <a:lnTo>
                      <a:pt x="0" y="78"/>
                    </a:lnTo>
                    <a:lnTo>
                      <a:pt x="0" y="76"/>
                    </a:lnTo>
                    <a:lnTo>
                      <a:pt x="0" y="76"/>
                    </a:lnTo>
                    <a:lnTo>
                      <a:pt x="0" y="76"/>
                    </a:lnTo>
                    <a:lnTo>
                      <a:pt x="0" y="73"/>
                    </a:lnTo>
                    <a:lnTo>
                      <a:pt x="0" y="73"/>
                    </a:lnTo>
                    <a:lnTo>
                      <a:pt x="0" y="71"/>
                    </a:lnTo>
                    <a:lnTo>
                      <a:pt x="0" y="71"/>
                    </a:lnTo>
                    <a:lnTo>
                      <a:pt x="0" y="68"/>
                    </a:lnTo>
                    <a:lnTo>
                      <a:pt x="0" y="68"/>
                    </a:lnTo>
                    <a:lnTo>
                      <a:pt x="0" y="66"/>
                    </a:lnTo>
                    <a:lnTo>
                      <a:pt x="0" y="66"/>
                    </a:lnTo>
                    <a:lnTo>
                      <a:pt x="0" y="64"/>
                    </a:lnTo>
                    <a:lnTo>
                      <a:pt x="0" y="64"/>
                    </a:lnTo>
                    <a:lnTo>
                      <a:pt x="0" y="64"/>
                    </a:lnTo>
                    <a:lnTo>
                      <a:pt x="0" y="61"/>
                    </a:lnTo>
                    <a:lnTo>
                      <a:pt x="0" y="61"/>
                    </a:lnTo>
                    <a:lnTo>
                      <a:pt x="0" y="59"/>
                    </a:lnTo>
                    <a:lnTo>
                      <a:pt x="0" y="59"/>
                    </a:lnTo>
                    <a:lnTo>
                      <a:pt x="0" y="57"/>
                    </a:lnTo>
                    <a:lnTo>
                      <a:pt x="0" y="57"/>
                    </a:lnTo>
                    <a:lnTo>
                      <a:pt x="0" y="54"/>
                    </a:lnTo>
                    <a:lnTo>
                      <a:pt x="0" y="54"/>
                    </a:lnTo>
                    <a:lnTo>
                      <a:pt x="0" y="54"/>
                    </a:lnTo>
                    <a:lnTo>
                      <a:pt x="0" y="52"/>
                    </a:lnTo>
                    <a:lnTo>
                      <a:pt x="0" y="52"/>
                    </a:lnTo>
                    <a:lnTo>
                      <a:pt x="0" y="49"/>
                    </a:lnTo>
                    <a:lnTo>
                      <a:pt x="0" y="49"/>
                    </a:lnTo>
                    <a:lnTo>
                      <a:pt x="0" y="47"/>
                    </a:lnTo>
                    <a:lnTo>
                      <a:pt x="0" y="47"/>
                    </a:lnTo>
                    <a:lnTo>
                      <a:pt x="0" y="45"/>
                    </a:lnTo>
                    <a:lnTo>
                      <a:pt x="0" y="45"/>
                    </a:lnTo>
                    <a:lnTo>
                      <a:pt x="0" y="45"/>
                    </a:lnTo>
                    <a:lnTo>
                      <a:pt x="0" y="42"/>
                    </a:lnTo>
                    <a:lnTo>
                      <a:pt x="0" y="42"/>
                    </a:lnTo>
                    <a:lnTo>
                      <a:pt x="0" y="40"/>
                    </a:lnTo>
                    <a:lnTo>
                      <a:pt x="0" y="40"/>
                    </a:lnTo>
                    <a:lnTo>
                      <a:pt x="0" y="38"/>
                    </a:lnTo>
                    <a:lnTo>
                      <a:pt x="0" y="38"/>
                    </a:lnTo>
                    <a:lnTo>
                      <a:pt x="0" y="35"/>
                    </a:lnTo>
                    <a:lnTo>
                      <a:pt x="0" y="35"/>
                    </a:lnTo>
                    <a:lnTo>
                      <a:pt x="0" y="35"/>
                    </a:lnTo>
                    <a:lnTo>
                      <a:pt x="0" y="33"/>
                    </a:lnTo>
                    <a:lnTo>
                      <a:pt x="0" y="33"/>
                    </a:lnTo>
                    <a:lnTo>
                      <a:pt x="0" y="30"/>
                    </a:lnTo>
                    <a:lnTo>
                      <a:pt x="0" y="30"/>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4"/>
                    </a:lnTo>
                    <a:lnTo>
                      <a:pt x="0" y="14"/>
                    </a:lnTo>
                    <a:lnTo>
                      <a:pt x="0" y="14"/>
                    </a:lnTo>
                    <a:lnTo>
                      <a:pt x="3" y="14"/>
                    </a:lnTo>
                    <a:lnTo>
                      <a:pt x="3" y="14"/>
                    </a:lnTo>
                    <a:lnTo>
                      <a:pt x="3" y="14"/>
                    </a:lnTo>
                    <a:lnTo>
                      <a:pt x="3" y="14"/>
                    </a:lnTo>
                    <a:lnTo>
                      <a:pt x="3" y="14"/>
                    </a:lnTo>
                    <a:lnTo>
                      <a:pt x="5" y="14"/>
                    </a:lnTo>
                    <a:lnTo>
                      <a:pt x="5" y="14"/>
                    </a:lnTo>
                    <a:lnTo>
                      <a:pt x="7" y="14"/>
                    </a:lnTo>
                    <a:lnTo>
                      <a:pt x="7" y="14"/>
                    </a:lnTo>
                    <a:lnTo>
                      <a:pt x="7" y="14"/>
                    </a:lnTo>
                    <a:lnTo>
                      <a:pt x="10" y="14"/>
                    </a:lnTo>
                    <a:lnTo>
                      <a:pt x="10" y="12"/>
                    </a:lnTo>
                    <a:lnTo>
                      <a:pt x="10" y="12"/>
                    </a:lnTo>
                    <a:lnTo>
                      <a:pt x="10" y="12"/>
                    </a:lnTo>
                    <a:lnTo>
                      <a:pt x="12" y="12"/>
                    </a:lnTo>
                    <a:lnTo>
                      <a:pt x="12" y="12"/>
                    </a:lnTo>
                    <a:lnTo>
                      <a:pt x="12" y="12"/>
                    </a:lnTo>
                    <a:lnTo>
                      <a:pt x="15" y="12"/>
                    </a:lnTo>
                    <a:lnTo>
                      <a:pt x="15" y="12"/>
                    </a:lnTo>
                    <a:lnTo>
                      <a:pt x="15" y="12"/>
                    </a:lnTo>
                    <a:lnTo>
                      <a:pt x="17" y="12"/>
                    </a:lnTo>
                    <a:lnTo>
                      <a:pt x="17" y="9"/>
                    </a:lnTo>
                    <a:lnTo>
                      <a:pt x="17" y="9"/>
                    </a:lnTo>
                    <a:lnTo>
                      <a:pt x="17" y="9"/>
                    </a:lnTo>
                    <a:lnTo>
                      <a:pt x="19" y="9"/>
                    </a:lnTo>
                    <a:lnTo>
                      <a:pt x="19" y="9"/>
                    </a:lnTo>
                    <a:lnTo>
                      <a:pt x="22" y="9"/>
                    </a:lnTo>
                    <a:lnTo>
                      <a:pt x="22" y="9"/>
                    </a:lnTo>
                    <a:lnTo>
                      <a:pt x="22" y="9"/>
                    </a:lnTo>
                    <a:lnTo>
                      <a:pt x="22" y="9"/>
                    </a:lnTo>
                    <a:lnTo>
                      <a:pt x="24" y="9"/>
                    </a:lnTo>
                    <a:lnTo>
                      <a:pt x="24" y="9"/>
                    </a:lnTo>
                    <a:lnTo>
                      <a:pt x="24" y="7"/>
                    </a:lnTo>
                    <a:lnTo>
                      <a:pt x="26" y="7"/>
                    </a:lnTo>
                    <a:lnTo>
                      <a:pt x="26" y="7"/>
                    </a:lnTo>
                    <a:lnTo>
                      <a:pt x="26" y="7"/>
                    </a:lnTo>
                    <a:lnTo>
                      <a:pt x="29" y="7"/>
                    </a:lnTo>
                    <a:lnTo>
                      <a:pt x="29" y="7"/>
                    </a:lnTo>
                    <a:lnTo>
                      <a:pt x="29" y="7"/>
                    </a:lnTo>
                    <a:lnTo>
                      <a:pt x="29" y="7"/>
                    </a:lnTo>
                    <a:lnTo>
                      <a:pt x="31" y="7"/>
                    </a:lnTo>
                    <a:lnTo>
                      <a:pt x="31" y="7"/>
                    </a:lnTo>
                    <a:lnTo>
                      <a:pt x="33" y="7"/>
                    </a:lnTo>
                    <a:lnTo>
                      <a:pt x="33" y="4"/>
                    </a:lnTo>
                    <a:lnTo>
                      <a:pt x="33" y="4"/>
                    </a:lnTo>
                    <a:lnTo>
                      <a:pt x="33" y="4"/>
                    </a:lnTo>
                    <a:lnTo>
                      <a:pt x="36" y="4"/>
                    </a:lnTo>
                    <a:lnTo>
                      <a:pt x="36" y="4"/>
                    </a:lnTo>
                    <a:lnTo>
                      <a:pt x="36" y="4"/>
                    </a:lnTo>
                    <a:lnTo>
                      <a:pt x="36" y="4"/>
                    </a:lnTo>
                    <a:lnTo>
                      <a:pt x="38" y="4"/>
                    </a:lnTo>
                    <a:lnTo>
                      <a:pt x="38" y="4"/>
                    </a:lnTo>
                    <a:lnTo>
                      <a:pt x="41" y="4"/>
                    </a:lnTo>
                    <a:lnTo>
                      <a:pt x="41" y="4"/>
                    </a:lnTo>
                    <a:lnTo>
                      <a:pt x="41" y="4"/>
                    </a:lnTo>
                    <a:lnTo>
                      <a:pt x="41" y="4"/>
                    </a:lnTo>
                    <a:lnTo>
                      <a:pt x="43" y="4"/>
                    </a:lnTo>
                    <a:lnTo>
                      <a:pt x="43" y="4"/>
                    </a:lnTo>
                    <a:lnTo>
                      <a:pt x="43" y="4"/>
                    </a:lnTo>
                    <a:lnTo>
                      <a:pt x="45" y="4"/>
                    </a:lnTo>
                    <a:lnTo>
                      <a:pt x="45" y="2"/>
                    </a:lnTo>
                    <a:lnTo>
                      <a:pt x="45" y="2"/>
                    </a:lnTo>
                    <a:lnTo>
                      <a:pt x="48" y="2"/>
                    </a:lnTo>
                    <a:lnTo>
                      <a:pt x="48" y="2"/>
                    </a:lnTo>
                    <a:lnTo>
                      <a:pt x="48" y="2"/>
                    </a:lnTo>
                    <a:lnTo>
                      <a:pt x="48" y="2"/>
                    </a:lnTo>
                    <a:lnTo>
                      <a:pt x="50" y="2"/>
                    </a:lnTo>
                    <a:lnTo>
                      <a:pt x="50" y="2"/>
                    </a:lnTo>
                    <a:lnTo>
                      <a:pt x="50" y="2"/>
                    </a:lnTo>
                    <a:lnTo>
                      <a:pt x="52" y="2"/>
                    </a:lnTo>
                    <a:lnTo>
                      <a:pt x="52" y="0"/>
                    </a:lnTo>
                    <a:lnTo>
                      <a:pt x="52" y="0"/>
                    </a:lnTo>
                    <a:lnTo>
                      <a:pt x="55" y="0"/>
                    </a:lnTo>
                    <a:lnTo>
                      <a:pt x="55" y="0"/>
                    </a:lnTo>
                    <a:lnTo>
                      <a:pt x="55" y="0"/>
                    </a:lnTo>
                    <a:lnTo>
                      <a:pt x="55" y="2"/>
                    </a:lnTo>
                    <a:lnTo>
                      <a:pt x="55" y="2"/>
                    </a:lnTo>
                    <a:lnTo>
                      <a:pt x="55" y="2"/>
                    </a:lnTo>
                    <a:lnTo>
                      <a:pt x="55" y="4"/>
                    </a:lnTo>
                    <a:lnTo>
                      <a:pt x="55" y="4"/>
                    </a:lnTo>
                    <a:lnTo>
                      <a:pt x="55" y="4"/>
                    </a:lnTo>
                    <a:lnTo>
                      <a:pt x="55" y="4"/>
                    </a:lnTo>
                    <a:lnTo>
                      <a:pt x="52" y="4"/>
                    </a:lnTo>
                    <a:lnTo>
                      <a:pt x="52" y="7"/>
                    </a:lnTo>
                    <a:lnTo>
                      <a:pt x="52" y="7"/>
                    </a:lnTo>
                    <a:lnTo>
                      <a:pt x="52" y="7"/>
                    </a:lnTo>
                    <a:lnTo>
                      <a:pt x="50" y="7"/>
                    </a:lnTo>
                    <a:lnTo>
                      <a:pt x="50" y="9"/>
                    </a:lnTo>
                    <a:lnTo>
                      <a:pt x="50" y="9"/>
                    </a:lnTo>
                    <a:lnTo>
                      <a:pt x="50" y="9"/>
                    </a:lnTo>
                    <a:lnTo>
                      <a:pt x="50" y="12"/>
                    </a:lnTo>
                    <a:lnTo>
                      <a:pt x="50" y="12"/>
                    </a:lnTo>
                    <a:lnTo>
                      <a:pt x="50" y="14"/>
                    </a:lnTo>
                    <a:lnTo>
                      <a:pt x="50" y="14"/>
                    </a:lnTo>
                    <a:lnTo>
                      <a:pt x="50" y="14"/>
                    </a:lnTo>
                    <a:lnTo>
                      <a:pt x="48" y="14"/>
                    </a:lnTo>
                    <a:lnTo>
                      <a:pt x="48" y="14"/>
                    </a:lnTo>
                    <a:lnTo>
                      <a:pt x="48" y="16"/>
                    </a:lnTo>
                    <a:lnTo>
                      <a:pt x="48" y="16"/>
                    </a:lnTo>
                    <a:lnTo>
                      <a:pt x="48" y="16"/>
                    </a:lnTo>
                    <a:lnTo>
                      <a:pt x="48" y="19"/>
                    </a:lnTo>
                    <a:lnTo>
                      <a:pt x="48" y="19"/>
                    </a:lnTo>
                    <a:lnTo>
                      <a:pt x="48" y="19"/>
                    </a:lnTo>
                    <a:lnTo>
                      <a:pt x="48" y="21"/>
                    </a:lnTo>
                    <a:lnTo>
                      <a:pt x="48" y="21"/>
                    </a:lnTo>
                    <a:lnTo>
                      <a:pt x="48" y="21"/>
                    </a:lnTo>
                    <a:lnTo>
                      <a:pt x="48" y="23"/>
                    </a:lnTo>
                    <a:lnTo>
                      <a:pt x="48" y="23"/>
                    </a:lnTo>
                    <a:lnTo>
                      <a:pt x="48" y="23"/>
                    </a:lnTo>
                    <a:lnTo>
                      <a:pt x="50" y="23"/>
                    </a:lnTo>
                    <a:lnTo>
                      <a:pt x="50" y="26"/>
                    </a:lnTo>
                    <a:lnTo>
                      <a:pt x="50" y="26"/>
                    </a:lnTo>
                    <a:lnTo>
                      <a:pt x="48" y="26"/>
                    </a:lnTo>
                    <a:lnTo>
                      <a:pt x="48" y="26"/>
                    </a:lnTo>
                    <a:lnTo>
                      <a:pt x="48" y="26"/>
                    </a:lnTo>
                    <a:lnTo>
                      <a:pt x="48" y="28"/>
                    </a:lnTo>
                    <a:lnTo>
                      <a:pt x="48" y="28"/>
                    </a:lnTo>
                    <a:lnTo>
                      <a:pt x="48" y="30"/>
                    </a:lnTo>
                    <a:lnTo>
                      <a:pt x="48" y="30"/>
                    </a:lnTo>
                    <a:lnTo>
                      <a:pt x="48" y="33"/>
                    </a:lnTo>
                    <a:lnTo>
                      <a:pt x="48" y="33"/>
                    </a:lnTo>
                    <a:lnTo>
                      <a:pt x="48" y="33"/>
                    </a:lnTo>
                    <a:lnTo>
                      <a:pt x="50" y="33"/>
                    </a:lnTo>
                    <a:lnTo>
                      <a:pt x="50" y="35"/>
                    </a:lnTo>
                    <a:lnTo>
                      <a:pt x="50" y="35"/>
                    </a:lnTo>
                    <a:lnTo>
                      <a:pt x="50" y="35"/>
                    </a:lnTo>
                    <a:lnTo>
                      <a:pt x="50" y="35"/>
                    </a:lnTo>
                    <a:lnTo>
                      <a:pt x="50" y="35"/>
                    </a:lnTo>
                    <a:lnTo>
                      <a:pt x="50" y="38"/>
                    </a:lnTo>
                    <a:lnTo>
                      <a:pt x="50" y="38"/>
                    </a:lnTo>
                    <a:lnTo>
                      <a:pt x="50" y="40"/>
                    </a:lnTo>
                    <a:lnTo>
                      <a:pt x="50" y="40"/>
                    </a:lnTo>
                    <a:lnTo>
                      <a:pt x="50" y="42"/>
                    </a:lnTo>
                    <a:lnTo>
                      <a:pt x="50" y="42"/>
                    </a:lnTo>
                    <a:lnTo>
                      <a:pt x="50" y="42"/>
                    </a:lnTo>
                    <a:lnTo>
                      <a:pt x="50" y="45"/>
                    </a:lnTo>
                    <a:lnTo>
                      <a:pt x="50" y="45"/>
                    </a:lnTo>
                    <a:lnTo>
                      <a:pt x="50" y="45"/>
                    </a:lnTo>
                    <a:lnTo>
                      <a:pt x="52" y="45"/>
                    </a:lnTo>
                    <a:lnTo>
                      <a:pt x="52" y="45"/>
                    </a:lnTo>
                    <a:lnTo>
                      <a:pt x="52" y="45"/>
                    </a:lnTo>
                    <a:lnTo>
                      <a:pt x="55" y="45"/>
                    </a:lnTo>
                    <a:lnTo>
                      <a:pt x="55" y="45"/>
                    </a:lnTo>
                    <a:lnTo>
                      <a:pt x="55" y="45"/>
                    </a:lnTo>
                    <a:lnTo>
                      <a:pt x="57" y="45"/>
                    </a:lnTo>
                    <a:lnTo>
                      <a:pt x="57" y="45"/>
                    </a:lnTo>
                    <a:lnTo>
                      <a:pt x="57" y="45"/>
                    </a:lnTo>
                    <a:lnTo>
                      <a:pt x="57" y="45"/>
                    </a:lnTo>
                    <a:lnTo>
                      <a:pt x="57" y="45"/>
                    </a:lnTo>
                    <a:lnTo>
                      <a:pt x="57" y="42"/>
                    </a:lnTo>
                    <a:lnTo>
                      <a:pt x="57" y="42"/>
                    </a:lnTo>
                    <a:lnTo>
                      <a:pt x="57" y="42"/>
                    </a:lnTo>
                    <a:lnTo>
                      <a:pt x="60" y="42"/>
                    </a:lnTo>
                    <a:lnTo>
                      <a:pt x="60" y="40"/>
                    </a:lnTo>
                    <a:lnTo>
                      <a:pt x="60" y="40"/>
                    </a:lnTo>
                    <a:lnTo>
                      <a:pt x="60" y="40"/>
                    </a:lnTo>
                    <a:lnTo>
                      <a:pt x="60" y="42"/>
                    </a:lnTo>
                    <a:lnTo>
                      <a:pt x="62" y="42"/>
                    </a:lnTo>
                    <a:lnTo>
                      <a:pt x="62" y="42"/>
                    </a:lnTo>
                    <a:lnTo>
                      <a:pt x="62" y="42"/>
                    </a:lnTo>
                    <a:lnTo>
                      <a:pt x="62" y="42"/>
                    </a:lnTo>
                    <a:lnTo>
                      <a:pt x="64" y="42"/>
                    </a:lnTo>
                    <a:lnTo>
                      <a:pt x="64" y="45"/>
                    </a:lnTo>
                    <a:lnTo>
                      <a:pt x="64" y="45"/>
                    </a:lnTo>
                    <a:lnTo>
                      <a:pt x="64" y="45"/>
                    </a:lnTo>
                    <a:lnTo>
                      <a:pt x="67" y="45"/>
                    </a:lnTo>
                    <a:lnTo>
                      <a:pt x="67" y="45"/>
                    </a:lnTo>
                    <a:lnTo>
                      <a:pt x="67" y="42"/>
                    </a:lnTo>
                    <a:lnTo>
                      <a:pt x="67" y="42"/>
                    </a:lnTo>
                    <a:lnTo>
                      <a:pt x="67" y="42"/>
                    </a:lnTo>
                    <a:lnTo>
                      <a:pt x="67" y="45"/>
                    </a:lnTo>
                    <a:lnTo>
                      <a:pt x="69" y="45"/>
                    </a:lnTo>
                    <a:lnTo>
                      <a:pt x="69" y="45"/>
                    </a:lnTo>
                    <a:lnTo>
                      <a:pt x="69" y="42"/>
                    </a:lnTo>
                    <a:lnTo>
                      <a:pt x="69" y="42"/>
                    </a:lnTo>
                    <a:lnTo>
                      <a:pt x="71" y="42"/>
                    </a:lnTo>
                    <a:lnTo>
                      <a:pt x="71" y="42"/>
                    </a:lnTo>
                    <a:lnTo>
                      <a:pt x="74" y="42"/>
                    </a:lnTo>
                    <a:lnTo>
                      <a:pt x="74" y="42"/>
                    </a:lnTo>
                    <a:lnTo>
                      <a:pt x="74" y="42"/>
                    </a:lnTo>
                    <a:lnTo>
                      <a:pt x="74" y="42"/>
                    </a:lnTo>
                    <a:lnTo>
                      <a:pt x="76" y="42"/>
                    </a:lnTo>
                    <a:lnTo>
                      <a:pt x="76" y="42"/>
                    </a:lnTo>
                    <a:lnTo>
                      <a:pt x="76" y="45"/>
                    </a:lnTo>
                    <a:lnTo>
                      <a:pt x="74" y="45"/>
                    </a:lnTo>
                    <a:lnTo>
                      <a:pt x="74" y="45"/>
                    </a:lnTo>
                    <a:lnTo>
                      <a:pt x="76" y="45"/>
                    </a:lnTo>
                    <a:lnTo>
                      <a:pt x="76" y="45"/>
                    </a:lnTo>
                    <a:lnTo>
                      <a:pt x="76" y="47"/>
                    </a:lnTo>
                    <a:lnTo>
                      <a:pt x="76" y="47"/>
                    </a:lnTo>
                    <a:lnTo>
                      <a:pt x="76" y="47"/>
                    </a:lnTo>
                    <a:lnTo>
                      <a:pt x="76" y="47"/>
                    </a:lnTo>
                    <a:lnTo>
                      <a:pt x="78" y="47"/>
                    </a:lnTo>
                    <a:lnTo>
                      <a:pt x="78" y="47"/>
                    </a:lnTo>
                    <a:lnTo>
                      <a:pt x="81" y="47"/>
                    </a:lnTo>
                    <a:lnTo>
                      <a:pt x="81" y="47"/>
                    </a:lnTo>
                    <a:lnTo>
                      <a:pt x="81" y="47"/>
                    </a:lnTo>
                    <a:lnTo>
                      <a:pt x="83" y="47"/>
                    </a:lnTo>
                    <a:lnTo>
                      <a:pt x="83" y="49"/>
                    </a:lnTo>
                    <a:lnTo>
                      <a:pt x="83" y="49"/>
                    </a:lnTo>
                    <a:lnTo>
                      <a:pt x="83" y="52"/>
                    </a:lnTo>
                    <a:lnTo>
                      <a:pt x="83" y="52"/>
                    </a:lnTo>
                    <a:lnTo>
                      <a:pt x="81" y="52"/>
                    </a:lnTo>
                    <a:lnTo>
                      <a:pt x="81" y="52"/>
                    </a:lnTo>
                    <a:lnTo>
                      <a:pt x="81" y="52"/>
                    </a:lnTo>
                    <a:lnTo>
                      <a:pt x="81" y="52"/>
                    </a:lnTo>
                    <a:lnTo>
                      <a:pt x="78" y="52"/>
                    </a:lnTo>
                    <a:lnTo>
                      <a:pt x="78" y="52"/>
                    </a:lnTo>
                    <a:lnTo>
                      <a:pt x="78" y="54"/>
                    </a:lnTo>
                    <a:lnTo>
                      <a:pt x="81" y="54"/>
                    </a:lnTo>
                    <a:lnTo>
                      <a:pt x="81" y="54"/>
                    </a:lnTo>
                    <a:lnTo>
                      <a:pt x="81" y="54"/>
                    </a:lnTo>
                    <a:lnTo>
                      <a:pt x="81" y="54"/>
                    </a:lnTo>
                    <a:lnTo>
                      <a:pt x="81" y="54"/>
                    </a:lnTo>
                    <a:lnTo>
                      <a:pt x="83" y="54"/>
                    </a:lnTo>
                    <a:lnTo>
                      <a:pt x="83" y="54"/>
                    </a:lnTo>
                    <a:lnTo>
                      <a:pt x="83" y="54"/>
                    </a:lnTo>
                    <a:lnTo>
                      <a:pt x="83" y="52"/>
                    </a:lnTo>
                    <a:lnTo>
                      <a:pt x="83" y="52"/>
                    </a:lnTo>
                    <a:lnTo>
                      <a:pt x="86" y="52"/>
                    </a:lnTo>
                    <a:lnTo>
                      <a:pt x="86" y="49"/>
                    </a:lnTo>
                    <a:lnTo>
                      <a:pt x="86" y="49"/>
                    </a:lnTo>
                    <a:lnTo>
                      <a:pt x="86" y="47"/>
                    </a:lnTo>
                    <a:lnTo>
                      <a:pt x="86" y="47"/>
                    </a:lnTo>
                    <a:lnTo>
                      <a:pt x="86" y="47"/>
                    </a:lnTo>
                    <a:lnTo>
                      <a:pt x="86" y="45"/>
                    </a:lnTo>
                    <a:lnTo>
                      <a:pt x="88" y="45"/>
                    </a:lnTo>
                    <a:lnTo>
                      <a:pt x="88" y="45"/>
                    </a:lnTo>
                    <a:lnTo>
                      <a:pt x="88" y="45"/>
                    </a:lnTo>
                    <a:lnTo>
                      <a:pt x="88" y="45"/>
                    </a:lnTo>
                    <a:lnTo>
                      <a:pt x="88" y="45"/>
                    </a:lnTo>
                    <a:lnTo>
                      <a:pt x="88" y="42"/>
                    </a:lnTo>
                    <a:lnTo>
                      <a:pt x="90" y="42"/>
                    </a:lnTo>
                    <a:lnTo>
                      <a:pt x="90" y="42"/>
                    </a:lnTo>
                    <a:lnTo>
                      <a:pt x="90" y="42"/>
                    </a:lnTo>
                    <a:lnTo>
                      <a:pt x="90" y="42"/>
                    </a:lnTo>
                    <a:lnTo>
                      <a:pt x="90" y="42"/>
                    </a:lnTo>
                    <a:lnTo>
                      <a:pt x="93" y="42"/>
                    </a:lnTo>
                    <a:lnTo>
                      <a:pt x="93" y="42"/>
                    </a:lnTo>
                    <a:lnTo>
                      <a:pt x="93" y="40"/>
                    </a:lnTo>
                    <a:lnTo>
                      <a:pt x="93" y="40"/>
                    </a:lnTo>
                    <a:lnTo>
                      <a:pt x="95" y="40"/>
                    </a:lnTo>
                    <a:lnTo>
                      <a:pt x="95" y="40"/>
                    </a:lnTo>
                    <a:lnTo>
                      <a:pt x="95" y="40"/>
                    </a:lnTo>
                    <a:lnTo>
                      <a:pt x="95" y="40"/>
                    </a:lnTo>
                    <a:lnTo>
                      <a:pt x="97" y="40"/>
                    </a:lnTo>
                    <a:lnTo>
                      <a:pt x="97" y="38"/>
                    </a:lnTo>
                    <a:lnTo>
                      <a:pt x="97" y="38"/>
                    </a:lnTo>
                    <a:lnTo>
                      <a:pt x="100" y="38"/>
                    </a:lnTo>
                    <a:lnTo>
                      <a:pt x="100" y="38"/>
                    </a:lnTo>
                    <a:lnTo>
                      <a:pt x="100" y="38"/>
                    </a:lnTo>
                    <a:lnTo>
                      <a:pt x="100" y="38"/>
                    </a:lnTo>
                    <a:lnTo>
                      <a:pt x="100" y="35"/>
                    </a:lnTo>
                    <a:lnTo>
                      <a:pt x="102" y="35"/>
                    </a:lnTo>
                    <a:lnTo>
                      <a:pt x="102" y="35"/>
                    </a:lnTo>
                    <a:lnTo>
                      <a:pt x="102" y="35"/>
                    </a:lnTo>
                    <a:lnTo>
                      <a:pt x="102" y="35"/>
                    </a:lnTo>
                    <a:lnTo>
                      <a:pt x="102" y="35"/>
                    </a:lnTo>
                    <a:lnTo>
                      <a:pt x="102" y="33"/>
                    </a:lnTo>
                    <a:lnTo>
                      <a:pt x="104" y="33"/>
                    </a:lnTo>
                    <a:lnTo>
                      <a:pt x="104" y="33"/>
                    </a:lnTo>
                    <a:lnTo>
                      <a:pt x="104" y="33"/>
                    </a:lnTo>
                    <a:lnTo>
                      <a:pt x="107" y="33"/>
                    </a:lnTo>
                    <a:lnTo>
                      <a:pt x="107" y="33"/>
                    </a:lnTo>
                    <a:lnTo>
                      <a:pt x="107" y="33"/>
                    </a:lnTo>
                    <a:lnTo>
                      <a:pt x="107" y="30"/>
                    </a:lnTo>
                    <a:lnTo>
                      <a:pt x="109" y="30"/>
                    </a:lnTo>
                    <a:lnTo>
                      <a:pt x="109" y="30"/>
                    </a:lnTo>
                    <a:lnTo>
                      <a:pt x="109" y="33"/>
                    </a:lnTo>
                    <a:lnTo>
                      <a:pt x="109" y="33"/>
                    </a:lnTo>
                    <a:lnTo>
                      <a:pt x="109" y="35"/>
                    </a:lnTo>
                    <a:lnTo>
                      <a:pt x="109" y="35"/>
                    </a:lnTo>
                    <a:lnTo>
                      <a:pt x="109" y="35"/>
                    </a:lnTo>
                    <a:lnTo>
                      <a:pt x="112" y="35"/>
                    </a:lnTo>
                    <a:lnTo>
                      <a:pt x="112" y="35"/>
                    </a:lnTo>
                    <a:lnTo>
                      <a:pt x="112" y="35"/>
                    </a:lnTo>
                    <a:lnTo>
                      <a:pt x="112" y="38"/>
                    </a:lnTo>
                    <a:lnTo>
                      <a:pt x="114" y="38"/>
                    </a:lnTo>
                    <a:lnTo>
                      <a:pt x="114" y="38"/>
                    </a:lnTo>
                    <a:lnTo>
                      <a:pt x="114" y="38"/>
                    </a:lnTo>
                    <a:lnTo>
                      <a:pt x="114" y="38"/>
                    </a:lnTo>
                    <a:lnTo>
                      <a:pt x="114" y="40"/>
                    </a:lnTo>
                    <a:lnTo>
                      <a:pt x="116" y="40"/>
                    </a:lnTo>
                    <a:lnTo>
                      <a:pt x="116" y="40"/>
                    </a:lnTo>
                    <a:lnTo>
                      <a:pt x="116" y="40"/>
                    </a:lnTo>
                    <a:lnTo>
                      <a:pt x="116" y="42"/>
                    </a:lnTo>
                    <a:lnTo>
                      <a:pt x="116" y="42"/>
                    </a:lnTo>
                    <a:lnTo>
                      <a:pt x="116" y="42"/>
                    </a:lnTo>
                    <a:lnTo>
                      <a:pt x="119" y="42"/>
                    </a:lnTo>
                    <a:lnTo>
                      <a:pt x="119" y="45"/>
                    </a:lnTo>
                    <a:lnTo>
                      <a:pt x="119" y="45"/>
                    </a:lnTo>
                    <a:lnTo>
                      <a:pt x="119" y="45"/>
                    </a:lnTo>
                    <a:lnTo>
                      <a:pt x="121" y="45"/>
                    </a:lnTo>
                    <a:lnTo>
                      <a:pt x="121" y="45"/>
                    </a:lnTo>
                    <a:lnTo>
                      <a:pt x="121" y="45"/>
                    </a:lnTo>
                    <a:lnTo>
                      <a:pt x="121" y="45"/>
                    </a:lnTo>
                    <a:lnTo>
                      <a:pt x="121" y="47"/>
                    </a:lnTo>
                    <a:lnTo>
                      <a:pt x="123" y="47"/>
                    </a:lnTo>
                    <a:lnTo>
                      <a:pt x="123" y="47"/>
                    </a:lnTo>
                    <a:lnTo>
                      <a:pt x="123" y="47"/>
                    </a:lnTo>
                    <a:lnTo>
                      <a:pt x="123" y="49"/>
                    </a:lnTo>
                    <a:lnTo>
                      <a:pt x="123" y="49"/>
                    </a:lnTo>
                    <a:lnTo>
                      <a:pt x="123" y="49"/>
                    </a:lnTo>
                    <a:lnTo>
                      <a:pt x="126" y="49"/>
                    </a:lnTo>
                    <a:lnTo>
                      <a:pt x="126" y="52"/>
                    </a:lnTo>
                    <a:lnTo>
                      <a:pt x="126" y="52"/>
                    </a:lnTo>
                    <a:lnTo>
                      <a:pt x="126" y="52"/>
                    </a:lnTo>
                    <a:lnTo>
                      <a:pt x="128" y="52"/>
                    </a:lnTo>
                    <a:lnTo>
                      <a:pt x="128" y="54"/>
                    </a:lnTo>
                    <a:lnTo>
                      <a:pt x="128" y="54"/>
                    </a:lnTo>
                    <a:lnTo>
                      <a:pt x="128" y="54"/>
                    </a:lnTo>
                    <a:lnTo>
                      <a:pt x="131" y="54"/>
                    </a:lnTo>
                    <a:lnTo>
                      <a:pt x="131" y="54"/>
                    </a:lnTo>
                    <a:lnTo>
                      <a:pt x="133" y="54"/>
                    </a:lnTo>
                    <a:lnTo>
                      <a:pt x="133" y="54"/>
                    </a:lnTo>
                    <a:lnTo>
                      <a:pt x="133" y="54"/>
                    </a:lnTo>
                    <a:lnTo>
                      <a:pt x="133" y="52"/>
                    </a:lnTo>
                    <a:lnTo>
                      <a:pt x="135" y="52"/>
                    </a:lnTo>
                    <a:lnTo>
                      <a:pt x="135" y="52"/>
                    </a:lnTo>
                    <a:lnTo>
                      <a:pt x="135" y="52"/>
                    </a:lnTo>
                    <a:lnTo>
                      <a:pt x="138" y="52"/>
                    </a:lnTo>
                    <a:lnTo>
                      <a:pt x="138" y="52"/>
                    </a:lnTo>
                    <a:lnTo>
                      <a:pt x="140" y="52"/>
                    </a:lnTo>
                    <a:lnTo>
                      <a:pt x="140" y="52"/>
                    </a:lnTo>
                    <a:lnTo>
                      <a:pt x="140" y="52"/>
                    </a:lnTo>
                    <a:lnTo>
                      <a:pt x="140" y="52"/>
                    </a:lnTo>
                    <a:lnTo>
                      <a:pt x="142" y="52"/>
                    </a:lnTo>
                    <a:lnTo>
                      <a:pt x="142" y="52"/>
                    </a:lnTo>
                    <a:lnTo>
                      <a:pt x="142" y="52"/>
                    </a:lnTo>
                    <a:lnTo>
                      <a:pt x="145" y="52"/>
                    </a:lnTo>
                    <a:lnTo>
                      <a:pt x="145" y="52"/>
                    </a:lnTo>
                    <a:lnTo>
                      <a:pt x="147" y="52"/>
                    </a:lnTo>
                    <a:lnTo>
                      <a:pt x="147" y="49"/>
                    </a:lnTo>
                    <a:lnTo>
                      <a:pt x="147" y="49"/>
                    </a:lnTo>
                    <a:lnTo>
                      <a:pt x="147" y="49"/>
                    </a:lnTo>
                    <a:lnTo>
                      <a:pt x="149" y="49"/>
                    </a:lnTo>
                    <a:lnTo>
                      <a:pt x="149" y="49"/>
                    </a:lnTo>
                    <a:lnTo>
                      <a:pt x="149" y="49"/>
                    </a:lnTo>
                    <a:lnTo>
                      <a:pt x="152" y="49"/>
                    </a:lnTo>
                    <a:lnTo>
                      <a:pt x="152" y="49"/>
                    </a:lnTo>
                    <a:lnTo>
                      <a:pt x="154" y="49"/>
                    </a:lnTo>
                    <a:lnTo>
                      <a:pt x="154" y="49"/>
                    </a:lnTo>
                    <a:lnTo>
                      <a:pt x="154" y="49"/>
                    </a:lnTo>
                    <a:lnTo>
                      <a:pt x="154" y="49"/>
                    </a:lnTo>
                    <a:lnTo>
                      <a:pt x="157" y="49"/>
                    </a:lnTo>
                    <a:lnTo>
                      <a:pt x="157" y="49"/>
                    </a:lnTo>
                    <a:lnTo>
                      <a:pt x="157" y="49"/>
                    </a:lnTo>
                    <a:lnTo>
                      <a:pt x="159" y="49"/>
                    </a:lnTo>
                    <a:lnTo>
                      <a:pt x="159" y="49"/>
                    </a:lnTo>
                    <a:lnTo>
                      <a:pt x="161" y="49"/>
                    </a:lnTo>
                    <a:lnTo>
                      <a:pt x="161" y="49"/>
                    </a:lnTo>
                    <a:lnTo>
                      <a:pt x="161" y="49"/>
                    </a:lnTo>
                    <a:lnTo>
                      <a:pt x="164" y="49"/>
                    </a:lnTo>
                    <a:lnTo>
                      <a:pt x="164" y="49"/>
                    </a:lnTo>
                    <a:lnTo>
                      <a:pt x="164" y="49"/>
                    </a:lnTo>
                    <a:lnTo>
                      <a:pt x="166" y="49"/>
                    </a:lnTo>
                    <a:lnTo>
                      <a:pt x="166" y="49"/>
                    </a:lnTo>
                    <a:lnTo>
                      <a:pt x="166" y="49"/>
                    </a:lnTo>
                    <a:lnTo>
                      <a:pt x="168" y="49"/>
                    </a:lnTo>
                    <a:lnTo>
                      <a:pt x="168" y="49"/>
                    </a:lnTo>
                    <a:lnTo>
                      <a:pt x="168" y="49"/>
                    </a:lnTo>
                    <a:lnTo>
                      <a:pt x="171" y="49"/>
                    </a:lnTo>
                    <a:lnTo>
                      <a:pt x="171" y="49"/>
                    </a:lnTo>
                    <a:lnTo>
                      <a:pt x="173" y="49"/>
                    </a:lnTo>
                    <a:lnTo>
                      <a:pt x="173" y="49"/>
                    </a:lnTo>
                    <a:lnTo>
                      <a:pt x="173" y="49"/>
                    </a:lnTo>
                    <a:lnTo>
                      <a:pt x="176" y="49"/>
                    </a:lnTo>
                    <a:lnTo>
                      <a:pt x="176" y="49"/>
                    </a:lnTo>
                    <a:lnTo>
                      <a:pt x="176" y="49"/>
                    </a:lnTo>
                    <a:lnTo>
                      <a:pt x="178" y="49"/>
                    </a:lnTo>
                    <a:lnTo>
                      <a:pt x="178" y="49"/>
                    </a:lnTo>
                    <a:lnTo>
                      <a:pt x="180" y="49"/>
                    </a:lnTo>
                    <a:lnTo>
                      <a:pt x="180" y="49"/>
                    </a:lnTo>
                    <a:lnTo>
                      <a:pt x="180" y="52"/>
                    </a:lnTo>
                    <a:lnTo>
                      <a:pt x="180" y="52"/>
                    </a:lnTo>
                    <a:lnTo>
                      <a:pt x="183" y="52"/>
                    </a:lnTo>
                    <a:lnTo>
                      <a:pt x="183" y="52"/>
                    </a:lnTo>
                    <a:lnTo>
                      <a:pt x="183" y="49"/>
                    </a:lnTo>
                    <a:lnTo>
                      <a:pt x="183" y="49"/>
                    </a:lnTo>
                    <a:lnTo>
                      <a:pt x="185" y="49"/>
                    </a:lnTo>
                    <a:lnTo>
                      <a:pt x="185" y="49"/>
                    </a:lnTo>
                    <a:lnTo>
                      <a:pt x="185" y="49"/>
                    </a:lnTo>
                    <a:lnTo>
                      <a:pt x="187" y="49"/>
                    </a:lnTo>
                    <a:lnTo>
                      <a:pt x="187" y="49"/>
                    </a:lnTo>
                    <a:lnTo>
                      <a:pt x="187" y="49"/>
                    </a:lnTo>
                    <a:lnTo>
                      <a:pt x="187" y="47"/>
                    </a:lnTo>
                    <a:lnTo>
                      <a:pt x="190" y="47"/>
                    </a:lnTo>
                    <a:lnTo>
                      <a:pt x="190" y="47"/>
                    </a:lnTo>
                    <a:lnTo>
                      <a:pt x="190" y="47"/>
                    </a:lnTo>
                    <a:lnTo>
                      <a:pt x="190" y="47"/>
                    </a:lnTo>
                    <a:lnTo>
                      <a:pt x="192" y="47"/>
                    </a:lnTo>
                    <a:lnTo>
                      <a:pt x="192" y="47"/>
                    </a:lnTo>
                    <a:lnTo>
                      <a:pt x="194" y="47"/>
                    </a:lnTo>
                    <a:lnTo>
                      <a:pt x="194" y="45"/>
                    </a:lnTo>
                    <a:lnTo>
                      <a:pt x="194" y="45"/>
                    </a:lnTo>
                    <a:lnTo>
                      <a:pt x="194" y="45"/>
                    </a:lnTo>
                    <a:lnTo>
                      <a:pt x="194" y="47"/>
                    </a:lnTo>
                    <a:lnTo>
                      <a:pt x="197" y="47"/>
                    </a:lnTo>
                    <a:lnTo>
                      <a:pt x="197" y="47"/>
                    </a:lnTo>
                    <a:lnTo>
                      <a:pt x="197" y="47"/>
                    </a:lnTo>
                    <a:lnTo>
                      <a:pt x="197" y="49"/>
                    </a:lnTo>
                    <a:lnTo>
                      <a:pt x="197" y="49"/>
                    </a:lnTo>
                    <a:lnTo>
                      <a:pt x="197" y="49"/>
                    </a:lnTo>
                    <a:lnTo>
                      <a:pt x="197" y="52"/>
                    </a:lnTo>
                    <a:lnTo>
                      <a:pt x="199" y="52"/>
                    </a:lnTo>
                    <a:lnTo>
                      <a:pt x="199" y="52"/>
                    </a:lnTo>
                    <a:lnTo>
                      <a:pt x="199" y="52"/>
                    </a:lnTo>
                    <a:lnTo>
                      <a:pt x="199" y="54"/>
                    </a:lnTo>
                    <a:lnTo>
                      <a:pt x="202" y="54"/>
                    </a:lnTo>
                    <a:lnTo>
                      <a:pt x="202" y="54"/>
                    </a:lnTo>
                    <a:lnTo>
                      <a:pt x="202" y="54"/>
                    </a:lnTo>
                    <a:lnTo>
                      <a:pt x="202" y="54"/>
                    </a:lnTo>
                    <a:lnTo>
                      <a:pt x="202" y="54"/>
                    </a:lnTo>
                    <a:lnTo>
                      <a:pt x="204" y="54"/>
                    </a:lnTo>
                    <a:lnTo>
                      <a:pt x="204" y="57"/>
                    </a:lnTo>
                    <a:lnTo>
                      <a:pt x="204" y="57"/>
                    </a:lnTo>
                    <a:lnTo>
                      <a:pt x="206" y="57"/>
                    </a:lnTo>
                    <a:lnTo>
                      <a:pt x="206" y="57"/>
                    </a:lnTo>
                    <a:lnTo>
                      <a:pt x="206" y="57"/>
                    </a:lnTo>
                    <a:lnTo>
                      <a:pt x="206" y="59"/>
                    </a:lnTo>
                    <a:lnTo>
                      <a:pt x="206" y="59"/>
                    </a:lnTo>
                    <a:lnTo>
                      <a:pt x="206" y="59"/>
                    </a:lnTo>
                    <a:lnTo>
                      <a:pt x="206" y="61"/>
                    </a:lnTo>
                    <a:lnTo>
                      <a:pt x="209" y="61"/>
                    </a:lnTo>
                    <a:lnTo>
                      <a:pt x="209" y="61"/>
                    </a:lnTo>
                    <a:lnTo>
                      <a:pt x="209" y="64"/>
                    </a:lnTo>
                    <a:lnTo>
                      <a:pt x="209" y="64"/>
                    </a:lnTo>
                    <a:lnTo>
                      <a:pt x="209" y="64"/>
                    </a:lnTo>
                    <a:lnTo>
                      <a:pt x="209" y="64"/>
                    </a:lnTo>
                    <a:lnTo>
                      <a:pt x="209" y="66"/>
                    </a:lnTo>
                    <a:lnTo>
                      <a:pt x="209" y="66"/>
                    </a:lnTo>
                    <a:lnTo>
                      <a:pt x="209" y="66"/>
                    </a:lnTo>
                    <a:lnTo>
                      <a:pt x="209" y="68"/>
                    </a:lnTo>
                    <a:lnTo>
                      <a:pt x="211" y="68"/>
                    </a:lnTo>
                    <a:lnTo>
                      <a:pt x="211" y="68"/>
                    </a:lnTo>
                    <a:lnTo>
                      <a:pt x="211" y="68"/>
                    </a:lnTo>
                    <a:lnTo>
                      <a:pt x="213" y="68"/>
                    </a:lnTo>
                    <a:lnTo>
                      <a:pt x="213" y="68"/>
                    </a:lnTo>
                    <a:lnTo>
                      <a:pt x="213" y="68"/>
                    </a:lnTo>
                    <a:lnTo>
                      <a:pt x="213" y="68"/>
                    </a:lnTo>
                    <a:lnTo>
                      <a:pt x="216" y="68"/>
                    </a:lnTo>
                    <a:lnTo>
                      <a:pt x="216" y="66"/>
                    </a:lnTo>
                    <a:lnTo>
                      <a:pt x="216" y="66"/>
                    </a:lnTo>
                    <a:lnTo>
                      <a:pt x="216" y="68"/>
                    </a:lnTo>
                    <a:lnTo>
                      <a:pt x="216" y="68"/>
                    </a:lnTo>
                    <a:lnTo>
                      <a:pt x="216" y="71"/>
                    </a:lnTo>
                    <a:lnTo>
                      <a:pt x="216" y="71"/>
                    </a:lnTo>
                    <a:lnTo>
                      <a:pt x="216" y="73"/>
                    </a:lnTo>
                    <a:lnTo>
                      <a:pt x="216" y="73"/>
                    </a:lnTo>
                    <a:lnTo>
                      <a:pt x="216" y="76"/>
                    </a:lnTo>
                    <a:lnTo>
                      <a:pt x="216" y="76"/>
                    </a:lnTo>
                    <a:lnTo>
                      <a:pt x="216" y="76"/>
                    </a:lnTo>
                    <a:lnTo>
                      <a:pt x="216" y="76"/>
                    </a:lnTo>
                    <a:lnTo>
                      <a:pt x="216" y="78"/>
                    </a:lnTo>
                    <a:lnTo>
                      <a:pt x="216" y="78"/>
                    </a:lnTo>
                    <a:lnTo>
                      <a:pt x="216" y="80"/>
                    </a:lnTo>
                    <a:lnTo>
                      <a:pt x="216" y="80"/>
                    </a:lnTo>
                    <a:lnTo>
                      <a:pt x="216" y="83"/>
                    </a:lnTo>
                    <a:lnTo>
                      <a:pt x="216" y="83"/>
                    </a:lnTo>
                    <a:lnTo>
                      <a:pt x="216" y="83"/>
                    </a:lnTo>
                    <a:lnTo>
                      <a:pt x="213" y="83"/>
                    </a:lnTo>
                    <a:lnTo>
                      <a:pt x="213" y="83"/>
                    </a:lnTo>
                    <a:lnTo>
                      <a:pt x="213" y="85"/>
                    </a:lnTo>
                    <a:lnTo>
                      <a:pt x="213" y="85"/>
                    </a:lnTo>
                    <a:lnTo>
                      <a:pt x="213" y="85"/>
                    </a:lnTo>
                    <a:lnTo>
                      <a:pt x="213" y="87"/>
                    </a:lnTo>
                    <a:lnTo>
                      <a:pt x="213" y="87"/>
                    </a:lnTo>
                    <a:lnTo>
                      <a:pt x="213" y="90"/>
                    </a:lnTo>
                    <a:lnTo>
                      <a:pt x="213" y="90"/>
                    </a:lnTo>
                    <a:lnTo>
                      <a:pt x="213" y="92"/>
                    </a:lnTo>
                    <a:lnTo>
                      <a:pt x="213" y="92"/>
                    </a:lnTo>
                    <a:lnTo>
                      <a:pt x="216" y="92"/>
                    </a:lnTo>
                    <a:lnTo>
                      <a:pt x="216" y="92"/>
                    </a:lnTo>
                    <a:lnTo>
                      <a:pt x="216" y="94"/>
                    </a:lnTo>
                    <a:lnTo>
                      <a:pt x="216" y="94"/>
                    </a:lnTo>
                    <a:lnTo>
                      <a:pt x="218" y="94"/>
                    </a:lnTo>
                    <a:lnTo>
                      <a:pt x="218" y="94"/>
                    </a:lnTo>
                    <a:lnTo>
                      <a:pt x="220" y="94"/>
                    </a:lnTo>
                    <a:lnTo>
                      <a:pt x="220" y="94"/>
                    </a:lnTo>
                    <a:lnTo>
                      <a:pt x="220" y="94"/>
                    </a:lnTo>
                    <a:lnTo>
                      <a:pt x="223" y="94"/>
                    </a:lnTo>
                    <a:lnTo>
                      <a:pt x="223" y="94"/>
                    </a:lnTo>
                    <a:lnTo>
                      <a:pt x="223" y="94"/>
                    </a:lnTo>
                    <a:lnTo>
                      <a:pt x="225" y="94"/>
                    </a:lnTo>
                    <a:lnTo>
                      <a:pt x="225" y="94"/>
                    </a:lnTo>
                    <a:lnTo>
                      <a:pt x="225" y="94"/>
                    </a:lnTo>
                    <a:lnTo>
                      <a:pt x="225" y="94"/>
                    </a:lnTo>
                    <a:lnTo>
                      <a:pt x="225" y="97"/>
                    </a:lnTo>
                    <a:lnTo>
                      <a:pt x="225" y="97"/>
                    </a:lnTo>
                    <a:lnTo>
                      <a:pt x="225" y="99"/>
                    </a:lnTo>
                    <a:lnTo>
                      <a:pt x="225" y="99"/>
                    </a:lnTo>
                    <a:lnTo>
                      <a:pt x="225" y="102"/>
                    </a:lnTo>
                    <a:lnTo>
                      <a:pt x="228" y="102"/>
                    </a:lnTo>
                    <a:lnTo>
                      <a:pt x="228" y="102"/>
                    </a:lnTo>
                    <a:lnTo>
                      <a:pt x="228" y="104"/>
                    </a:lnTo>
                    <a:lnTo>
                      <a:pt x="228" y="104"/>
                    </a:lnTo>
                    <a:lnTo>
                      <a:pt x="228" y="104"/>
                    </a:lnTo>
                    <a:lnTo>
                      <a:pt x="228" y="106"/>
                    </a:lnTo>
                    <a:lnTo>
                      <a:pt x="228" y="106"/>
                    </a:lnTo>
                    <a:lnTo>
                      <a:pt x="228" y="109"/>
                    </a:lnTo>
                    <a:lnTo>
                      <a:pt x="228" y="109"/>
                    </a:lnTo>
                    <a:lnTo>
                      <a:pt x="228" y="111"/>
                    </a:lnTo>
                    <a:lnTo>
                      <a:pt x="228" y="111"/>
                    </a:lnTo>
                    <a:lnTo>
                      <a:pt x="228" y="111"/>
                    </a:lnTo>
                    <a:lnTo>
                      <a:pt x="230" y="111"/>
                    </a:lnTo>
                    <a:lnTo>
                      <a:pt x="230" y="111"/>
                    </a:lnTo>
                    <a:lnTo>
                      <a:pt x="230" y="111"/>
                    </a:lnTo>
                    <a:lnTo>
                      <a:pt x="232" y="111"/>
                    </a:lnTo>
                    <a:lnTo>
                      <a:pt x="232" y="111"/>
                    </a:lnTo>
                    <a:lnTo>
                      <a:pt x="235" y="111"/>
                    </a:lnTo>
                    <a:lnTo>
                      <a:pt x="235" y="111"/>
                    </a:lnTo>
                    <a:lnTo>
                      <a:pt x="235" y="111"/>
                    </a:lnTo>
                    <a:lnTo>
                      <a:pt x="235" y="111"/>
                    </a:lnTo>
                    <a:lnTo>
                      <a:pt x="237" y="111"/>
                    </a:lnTo>
                    <a:lnTo>
                      <a:pt x="237" y="111"/>
                    </a:lnTo>
                    <a:lnTo>
                      <a:pt x="239" y="111"/>
                    </a:lnTo>
                    <a:lnTo>
                      <a:pt x="239" y="111"/>
                    </a:lnTo>
                    <a:lnTo>
                      <a:pt x="239" y="111"/>
                    </a:lnTo>
                    <a:lnTo>
                      <a:pt x="242" y="111"/>
                    </a:lnTo>
                    <a:lnTo>
                      <a:pt x="242" y="111"/>
                    </a:lnTo>
                    <a:lnTo>
                      <a:pt x="242" y="111"/>
                    </a:lnTo>
                    <a:lnTo>
                      <a:pt x="244" y="111"/>
                    </a:lnTo>
                    <a:lnTo>
                      <a:pt x="244" y="111"/>
                    </a:lnTo>
                    <a:lnTo>
                      <a:pt x="247" y="111"/>
                    </a:lnTo>
                    <a:lnTo>
                      <a:pt x="247" y="111"/>
                    </a:lnTo>
                    <a:lnTo>
                      <a:pt x="247" y="111"/>
                    </a:lnTo>
                    <a:lnTo>
                      <a:pt x="249" y="111"/>
                    </a:lnTo>
                    <a:lnTo>
                      <a:pt x="249" y="111"/>
                    </a:lnTo>
                    <a:lnTo>
                      <a:pt x="249" y="111"/>
                    </a:lnTo>
                    <a:lnTo>
                      <a:pt x="251" y="111"/>
                    </a:lnTo>
                    <a:lnTo>
                      <a:pt x="251" y="111"/>
                    </a:lnTo>
                    <a:lnTo>
                      <a:pt x="254" y="111"/>
                    </a:lnTo>
                    <a:lnTo>
                      <a:pt x="254" y="113"/>
                    </a:lnTo>
                    <a:lnTo>
                      <a:pt x="254" y="113"/>
                    </a:lnTo>
                    <a:lnTo>
                      <a:pt x="254" y="113"/>
                    </a:lnTo>
                    <a:lnTo>
                      <a:pt x="256" y="113"/>
                    </a:lnTo>
                    <a:lnTo>
                      <a:pt x="256" y="111"/>
                    </a:lnTo>
                    <a:lnTo>
                      <a:pt x="256" y="111"/>
                    </a:lnTo>
                    <a:lnTo>
                      <a:pt x="256" y="113"/>
                    </a:lnTo>
                    <a:lnTo>
                      <a:pt x="256" y="113"/>
                    </a:lnTo>
                    <a:lnTo>
                      <a:pt x="256" y="113"/>
                    </a:lnTo>
                    <a:lnTo>
                      <a:pt x="258" y="113"/>
                    </a:lnTo>
                    <a:lnTo>
                      <a:pt x="258" y="113"/>
                    </a:lnTo>
                    <a:lnTo>
                      <a:pt x="261" y="113"/>
                    </a:lnTo>
                    <a:lnTo>
                      <a:pt x="261" y="113"/>
                    </a:lnTo>
                    <a:lnTo>
                      <a:pt x="261" y="116"/>
                    </a:lnTo>
                    <a:lnTo>
                      <a:pt x="258" y="116"/>
                    </a:lnTo>
                    <a:lnTo>
                      <a:pt x="258" y="116"/>
                    </a:lnTo>
                    <a:lnTo>
                      <a:pt x="258" y="118"/>
                    </a:lnTo>
                    <a:lnTo>
                      <a:pt x="258" y="118"/>
                    </a:lnTo>
                    <a:lnTo>
                      <a:pt x="258" y="118"/>
                    </a:lnTo>
                    <a:lnTo>
                      <a:pt x="258" y="121"/>
                    </a:lnTo>
                    <a:lnTo>
                      <a:pt x="256" y="121"/>
                    </a:lnTo>
                    <a:lnTo>
                      <a:pt x="256" y="121"/>
                    </a:lnTo>
                    <a:lnTo>
                      <a:pt x="256" y="121"/>
                    </a:lnTo>
                    <a:lnTo>
                      <a:pt x="256" y="121"/>
                    </a:lnTo>
                    <a:lnTo>
                      <a:pt x="256" y="123"/>
                    </a:lnTo>
                    <a:lnTo>
                      <a:pt x="258" y="123"/>
                    </a:lnTo>
                    <a:lnTo>
                      <a:pt x="258" y="123"/>
                    </a:lnTo>
                    <a:lnTo>
                      <a:pt x="258" y="123"/>
                    </a:lnTo>
                    <a:lnTo>
                      <a:pt x="261" y="123"/>
                    </a:lnTo>
                    <a:lnTo>
                      <a:pt x="261" y="123"/>
                    </a:lnTo>
                    <a:lnTo>
                      <a:pt x="261" y="123"/>
                    </a:lnTo>
                    <a:lnTo>
                      <a:pt x="261" y="123"/>
                    </a:lnTo>
                    <a:lnTo>
                      <a:pt x="263" y="123"/>
                    </a:lnTo>
                    <a:lnTo>
                      <a:pt x="263" y="125"/>
                    </a:lnTo>
                    <a:lnTo>
                      <a:pt x="263" y="125"/>
                    </a:lnTo>
                    <a:lnTo>
                      <a:pt x="263" y="125"/>
                    </a:lnTo>
                    <a:lnTo>
                      <a:pt x="263" y="125"/>
                    </a:lnTo>
                    <a:lnTo>
                      <a:pt x="265" y="125"/>
                    </a:lnTo>
                    <a:lnTo>
                      <a:pt x="265" y="125"/>
                    </a:lnTo>
                    <a:lnTo>
                      <a:pt x="265" y="128"/>
                    </a:lnTo>
                    <a:lnTo>
                      <a:pt x="268" y="128"/>
                    </a:lnTo>
                    <a:lnTo>
                      <a:pt x="268" y="128"/>
                    </a:lnTo>
                    <a:lnTo>
                      <a:pt x="268" y="128"/>
                    </a:lnTo>
                    <a:lnTo>
                      <a:pt x="270" y="128"/>
                    </a:lnTo>
                    <a:lnTo>
                      <a:pt x="270" y="128"/>
                    </a:lnTo>
                    <a:lnTo>
                      <a:pt x="270" y="125"/>
                    </a:lnTo>
                    <a:lnTo>
                      <a:pt x="270" y="125"/>
                    </a:lnTo>
                    <a:lnTo>
                      <a:pt x="270" y="123"/>
                    </a:lnTo>
                    <a:lnTo>
                      <a:pt x="270" y="123"/>
                    </a:lnTo>
                    <a:lnTo>
                      <a:pt x="270" y="123"/>
                    </a:lnTo>
                    <a:lnTo>
                      <a:pt x="270" y="123"/>
                    </a:lnTo>
                    <a:lnTo>
                      <a:pt x="270" y="121"/>
                    </a:lnTo>
                    <a:lnTo>
                      <a:pt x="270" y="121"/>
                    </a:lnTo>
                    <a:lnTo>
                      <a:pt x="270" y="118"/>
                    </a:lnTo>
                    <a:lnTo>
                      <a:pt x="268" y="118"/>
                    </a:lnTo>
                    <a:lnTo>
                      <a:pt x="268" y="118"/>
                    </a:lnTo>
                    <a:lnTo>
                      <a:pt x="268" y="118"/>
                    </a:lnTo>
                    <a:lnTo>
                      <a:pt x="268" y="116"/>
                    </a:lnTo>
                    <a:lnTo>
                      <a:pt x="268" y="116"/>
                    </a:lnTo>
                    <a:lnTo>
                      <a:pt x="270" y="116"/>
                    </a:lnTo>
                    <a:lnTo>
                      <a:pt x="270" y="116"/>
                    </a:lnTo>
                    <a:lnTo>
                      <a:pt x="273" y="116"/>
                    </a:lnTo>
                    <a:lnTo>
                      <a:pt x="273" y="118"/>
                    </a:lnTo>
                    <a:lnTo>
                      <a:pt x="273" y="118"/>
                    </a:lnTo>
                    <a:lnTo>
                      <a:pt x="273" y="118"/>
                    </a:lnTo>
                    <a:lnTo>
                      <a:pt x="273" y="116"/>
                    </a:lnTo>
                    <a:lnTo>
                      <a:pt x="273" y="116"/>
                    </a:lnTo>
                    <a:lnTo>
                      <a:pt x="275" y="116"/>
                    </a:lnTo>
                    <a:lnTo>
                      <a:pt x="275" y="113"/>
                    </a:lnTo>
                    <a:lnTo>
                      <a:pt x="275" y="113"/>
                    </a:lnTo>
                    <a:lnTo>
                      <a:pt x="275" y="113"/>
                    </a:lnTo>
                    <a:lnTo>
                      <a:pt x="275" y="113"/>
                    </a:lnTo>
                    <a:lnTo>
                      <a:pt x="275" y="113"/>
                    </a:lnTo>
                    <a:lnTo>
                      <a:pt x="277" y="113"/>
                    </a:lnTo>
                    <a:lnTo>
                      <a:pt x="277" y="111"/>
                    </a:lnTo>
                    <a:lnTo>
                      <a:pt x="277" y="111"/>
                    </a:lnTo>
                    <a:lnTo>
                      <a:pt x="277" y="111"/>
                    </a:lnTo>
                    <a:lnTo>
                      <a:pt x="280" y="111"/>
                    </a:lnTo>
                    <a:lnTo>
                      <a:pt x="280" y="109"/>
                    </a:lnTo>
                    <a:lnTo>
                      <a:pt x="280" y="109"/>
                    </a:lnTo>
                    <a:lnTo>
                      <a:pt x="280" y="109"/>
                    </a:lnTo>
                    <a:lnTo>
                      <a:pt x="280" y="109"/>
                    </a:lnTo>
                    <a:lnTo>
                      <a:pt x="280" y="106"/>
                    </a:lnTo>
                    <a:lnTo>
                      <a:pt x="282" y="106"/>
                    </a:lnTo>
                    <a:lnTo>
                      <a:pt x="282" y="106"/>
                    </a:lnTo>
                    <a:lnTo>
                      <a:pt x="282" y="106"/>
                    </a:lnTo>
                    <a:lnTo>
                      <a:pt x="282" y="104"/>
                    </a:lnTo>
                    <a:lnTo>
                      <a:pt x="282" y="104"/>
                    </a:lnTo>
                    <a:lnTo>
                      <a:pt x="284" y="104"/>
                    </a:lnTo>
                    <a:lnTo>
                      <a:pt x="284" y="104"/>
                    </a:lnTo>
                    <a:lnTo>
                      <a:pt x="287" y="104"/>
                    </a:lnTo>
                    <a:lnTo>
                      <a:pt x="287" y="104"/>
                    </a:lnTo>
                    <a:lnTo>
                      <a:pt x="287" y="104"/>
                    </a:lnTo>
                    <a:lnTo>
                      <a:pt x="287" y="104"/>
                    </a:lnTo>
                    <a:lnTo>
                      <a:pt x="287" y="104"/>
                    </a:lnTo>
                    <a:lnTo>
                      <a:pt x="289" y="104"/>
                    </a:lnTo>
                    <a:lnTo>
                      <a:pt x="289" y="104"/>
                    </a:lnTo>
                    <a:lnTo>
                      <a:pt x="289" y="102"/>
                    </a:lnTo>
                    <a:lnTo>
                      <a:pt x="289" y="102"/>
                    </a:lnTo>
                    <a:lnTo>
                      <a:pt x="289" y="102"/>
                    </a:lnTo>
                    <a:lnTo>
                      <a:pt x="291" y="102"/>
                    </a:lnTo>
                    <a:lnTo>
                      <a:pt x="291" y="102"/>
                    </a:lnTo>
                    <a:lnTo>
                      <a:pt x="291" y="99"/>
                    </a:lnTo>
                    <a:lnTo>
                      <a:pt x="294" y="99"/>
                    </a:lnTo>
                    <a:lnTo>
                      <a:pt x="294" y="99"/>
                    </a:lnTo>
                    <a:lnTo>
                      <a:pt x="294" y="99"/>
                    </a:lnTo>
                    <a:lnTo>
                      <a:pt x="294" y="99"/>
                    </a:lnTo>
                    <a:lnTo>
                      <a:pt x="296" y="99"/>
                    </a:lnTo>
                    <a:lnTo>
                      <a:pt x="296" y="99"/>
                    </a:lnTo>
                    <a:lnTo>
                      <a:pt x="296" y="99"/>
                    </a:lnTo>
                    <a:lnTo>
                      <a:pt x="299" y="99"/>
                    </a:lnTo>
                    <a:lnTo>
                      <a:pt x="299" y="99"/>
                    </a:lnTo>
                    <a:lnTo>
                      <a:pt x="299" y="97"/>
                    </a:lnTo>
                    <a:lnTo>
                      <a:pt x="301" y="97"/>
                    </a:lnTo>
                    <a:lnTo>
                      <a:pt x="301" y="97"/>
                    </a:lnTo>
                    <a:lnTo>
                      <a:pt x="301" y="97"/>
                    </a:lnTo>
                    <a:lnTo>
                      <a:pt x="301" y="97"/>
                    </a:lnTo>
                    <a:lnTo>
                      <a:pt x="301" y="94"/>
                    </a:lnTo>
                    <a:lnTo>
                      <a:pt x="303" y="94"/>
                    </a:lnTo>
                    <a:lnTo>
                      <a:pt x="303" y="94"/>
                    </a:lnTo>
                    <a:lnTo>
                      <a:pt x="303" y="94"/>
                    </a:lnTo>
                    <a:lnTo>
                      <a:pt x="303" y="94"/>
                    </a:lnTo>
                    <a:lnTo>
                      <a:pt x="303" y="94"/>
                    </a:lnTo>
                    <a:lnTo>
                      <a:pt x="306" y="94"/>
                    </a:lnTo>
                    <a:lnTo>
                      <a:pt x="306" y="92"/>
                    </a:lnTo>
                    <a:lnTo>
                      <a:pt x="306" y="92"/>
                    </a:lnTo>
                    <a:lnTo>
                      <a:pt x="308" y="92"/>
                    </a:lnTo>
                    <a:lnTo>
                      <a:pt x="308" y="92"/>
                    </a:lnTo>
                    <a:lnTo>
                      <a:pt x="308" y="90"/>
                    </a:lnTo>
                    <a:lnTo>
                      <a:pt x="308" y="90"/>
                    </a:lnTo>
                    <a:lnTo>
                      <a:pt x="308" y="90"/>
                    </a:lnTo>
                    <a:lnTo>
                      <a:pt x="308" y="90"/>
                    </a:lnTo>
                    <a:lnTo>
                      <a:pt x="308" y="87"/>
                    </a:lnTo>
                    <a:lnTo>
                      <a:pt x="310" y="87"/>
                    </a:lnTo>
                    <a:lnTo>
                      <a:pt x="310" y="90"/>
                    </a:lnTo>
                    <a:lnTo>
                      <a:pt x="310" y="90"/>
                    </a:lnTo>
                    <a:lnTo>
                      <a:pt x="313" y="90"/>
                    </a:lnTo>
                    <a:lnTo>
                      <a:pt x="313" y="90"/>
                    </a:lnTo>
                    <a:lnTo>
                      <a:pt x="313" y="90"/>
                    </a:lnTo>
                    <a:lnTo>
                      <a:pt x="313" y="92"/>
                    </a:lnTo>
                    <a:lnTo>
                      <a:pt x="313" y="92"/>
                    </a:lnTo>
                    <a:lnTo>
                      <a:pt x="313" y="90"/>
                    </a:lnTo>
                    <a:lnTo>
                      <a:pt x="315" y="90"/>
                    </a:lnTo>
                    <a:lnTo>
                      <a:pt x="315" y="90"/>
                    </a:lnTo>
                    <a:lnTo>
                      <a:pt x="315" y="87"/>
                    </a:lnTo>
                    <a:lnTo>
                      <a:pt x="315" y="87"/>
                    </a:lnTo>
                    <a:lnTo>
                      <a:pt x="315" y="87"/>
                    </a:lnTo>
                    <a:lnTo>
                      <a:pt x="315" y="87"/>
                    </a:lnTo>
                    <a:lnTo>
                      <a:pt x="315" y="85"/>
                    </a:lnTo>
                    <a:lnTo>
                      <a:pt x="318" y="85"/>
                    </a:lnTo>
                    <a:lnTo>
                      <a:pt x="318" y="85"/>
                    </a:lnTo>
                    <a:lnTo>
                      <a:pt x="320" y="85"/>
                    </a:lnTo>
                    <a:lnTo>
                      <a:pt x="320" y="85"/>
                    </a:lnTo>
                    <a:lnTo>
                      <a:pt x="320" y="85"/>
                    </a:lnTo>
                    <a:lnTo>
                      <a:pt x="320" y="85"/>
                    </a:lnTo>
                    <a:lnTo>
                      <a:pt x="322" y="85"/>
                    </a:lnTo>
                    <a:lnTo>
                      <a:pt x="322" y="85"/>
                    </a:lnTo>
                    <a:lnTo>
                      <a:pt x="322" y="85"/>
                    </a:lnTo>
                    <a:lnTo>
                      <a:pt x="322" y="85"/>
                    </a:lnTo>
                    <a:lnTo>
                      <a:pt x="325" y="85"/>
                    </a:lnTo>
                    <a:lnTo>
                      <a:pt x="325" y="85"/>
                    </a:lnTo>
                    <a:lnTo>
                      <a:pt x="325" y="85"/>
                    </a:lnTo>
                    <a:lnTo>
                      <a:pt x="327" y="85"/>
                    </a:lnTo>
                    <a:lnTo>
                      <a:pt x="327" y="85"/>
                    </a:lnTo>
                    <a:lnTo>
                      <a:pt x="327" y="85"/>
                    </a:lnTo>
                    <a:lnTo>
                      <a:pt x="327" y="87"/>
                    </a:lnTo>
                    <a:lnTo>
                      <a:pt x="327" y="87"/>
                    </a:lnTo>
                    <a:lnTo>
                      <a:pt x="327" y="87"/>
                    </a:lnTo>
                    <a:lnTo>
                      <a:pt x="325" y="87"/>
                    </a:lnTo>
                    <a:lnTo>
                      <a:pt x="325" y="87"/>
                    </a:lnTo>
                    <a:lnTo>
                      <a:pt x="325" y="90"/>
                    </a:lnTo>
                    <a:lnTo>
                      <a:pt x="322" y="90"/>
                    </a:lnTo>
                    <a:lnTo>
                      <a:pt x="322" y="90"/>
                    </a:lnTo>
                    <a:lnTo>
                      <a:pt x="322" y="90"/>
                    </a:lnTo>
                    <a:lnTo>
                      <a:pt x="322" y="90"/>
                    </a:lnTo>
                    <a:lnTo>
                      <a:pt x="320" y="90"/>
                    </a:lnTo>
                    <a:lnTo>
                      <a:pt x="320" y="90"/>
                    </a:lnTo>
                    <a:lnTo>
                      <a:pt x="320" y="90"/>
                    </a:lnTo>
                    <a:lnTo>
                      <a:pt x="318" y="90"/>
                    </a:lnTo>
                    <a:lnTo>
                      <a:pt x="318" y="92"/>
                    </a:lnTo>
                    <a:lnTo>
                      <a:pt x="318" y="92"/>
                    </a:lnTo>
                    <a:lnTo>
                      <a:pt x="318" y="94"/>
                    </a:lnTo>
                    <a:lnTo>
                      <a:pt x="318" y="94"/>
                    </a:lnTo>
                    <a:lnTo>
                      <a:pt x="315" y="94"/>
                    </a:lnTo>
                    <a:lnTo>
                      <a:pt x="315" y="94"/>
                    </a:lnTo>
                    <a:lnTo>
                      <a:pt x="315" y="94"/>
                    </a:lnTo>
                    <a:lnTo>
                      <a:pt x="315" y="94"/>
                    </a:lnTo>
                    <a:lnTo>
                      <a:pt x="313" y="94"/>
                    </a:lnTo>
                    <a:lnTo>
                      <a:pt x="313" y="94"/>
                    </a:lnTo>
                    <a:lnTo>
                      <a:pt x="313" y="94"/>
                    </a:lnTo>
                    <a:lnTo>
                      <a:pt x="313" y="97"/>
                    </a:lnTo>
                    <a:lnTo>
                      <a:pt x="313" y="97"/>
                    </a:lnTo>
                    <a:lnTo>
                      <a:pt x="310" y="97"/>
                    </a:lnTo>
                    <a:lnTo>
                      <a:pt x="310" y="97"/>
                    </a:lnTo>
                    <a:lnTo>
                      <a:pt x="310" y="99"/>
                    </a:lnTo>
                    <a:lnTo>
                      <a:pt x="310" y="99"/>
                    </a:lnTo>
                    <a:lnTo>
                      <a:pt x="308" y="99"/>
                    </a:lnTo>
                    <a:lnTo>
                      <a:pt x="308" y="99"/>
                    </a:lnTo>
                    <a:lnTo>
                      <a:pt x="308" y="99"/>
                    </a:lnTo>
                    <a:lnTo>
                      <a:pt x="308" y="102"/>
                    </a:lnTo>
                    <a:lnTo>
                      <a:pt x="308" y="102"/>
                    </a:lnTo>
                    <a:lnTo>
                      <a:pt x="306" y="102"/>
                    </a:lnTo>
                    <a:lnTo>
                      <a:pt x="306" y="102"/>
                    </a:lnTo>
                    <a:lnTo>
                      <a:pt x="303" y="102"/>
                    </a:lnTo>
                    <a:lnTo>
                      <a:pt x="303" y="102"/>
                    </a:lnTo>
                    <a:lnTo>
                      <a:pt x="303" y="102"/>
                    </a:lnTo>
                    <a:lnTo>
                      <a:pt x="303" y="104"/>
                    </a:lnTo>
                    <a:lnTo>
                      <a:pt x="303" y="104"/>
                    </a:lnTo>
                    <a:lnTo>
                      <a:pt x="303" y="104"/>
                    </a:lnTo>
                    <a:lnTo>
                      <a:pt x="306" y="104"/>
                    </a:lnTo>
                    <a:lnTo>
                      <a:pt x="306" y="104"/>
                    </a:lnTo>
                    <a:lnTo>
                      <a:pt x="308" y="104"/>
                    </a:lnTo>
                    <a:lnTo>
                      <a:pt x="308" y="104"/>
                    </a:lnTo>
                    <a:lnTo>
                      <a:pt x="308" y="104"/>
                    </a:lnTo>
                    <a:lnTo>
                      <a:pt x="308" y="104"/>
                    </a:lnTo>
                    <a:lnTo>
                      <a:pt x="310" y="104"/>
                    </a:lnTo>
                    <a:lnTo>
                      <a:pt x="310" y="106"/>
                    </a:lnTo>
                    <a:lnTo>
                      <a:pt x="310" y="106"/>
                    </a:lnTo>
                    <a:lnTo>
                      <a:pt x="313" y="106"/>
                    </a:lnTo>
                    <a:lnTo>
                      <a:pt x="313" y="106"/>
                    </a:lnTo>
                    <a:lnTo>
                      <a:pt x="313" y="104"/>
                    </a:lnTo>
                    <a:lnTo>
                      <a:pt x="313" y="104"/>
                    </a:lnTo>
                    <a:lnTo>
                      <a:pt x="315" y="104"/>
                    </a:lnTo>
                    <a:lnTo>
                      <a:pt x="315" y="104"/>
                    </a:lnTo>
                    <a:lnTo>
                      <a:pt x="315" y="104"/>
                    </a:lnTo>
                    <a:lnTo>
                      <a:pt x="315" y="106"/>
                    </a:lnTo>
                    <a:lnTo>
                      <a:pt x="315" y="106"/>
                    </a:lnTo>
                    <a:lnTo>
                      <a:pt x="318" y="106"/>
                    </a:lnTo>
                    <a:lnTo>
                      <a:pt x="318" y="109"/>
                    </a:lnTo>
                    <a:lnTo>
                      <a:pt x="318" y="109"/>
                    </a:lnTo>
                    <a:lnTo>
                      <a:pt x="318" y="111"/>
                    </a:lnTo>
                    <a:lnTo>
                      <a:pt x="318" y="111"/>
                    </a:lnTo>
                    <a:lnTo>
                      <a:pt x="318" y="113"/>
                    </a:lnTo>
                    <a:lnTo>
                      <a:pt x="318" y="113"/>
                    </a:lnTo>
                    <a:lnTo>
                      <a:pt x="318" y="111"/>
                    </a:lnTo>
                    <a:lnTo>
                      <a:pt x="320" y="111"/>
                    </a:lnTo>
                    <a:lnTo>
                      <a:pt x="320" y="111"/>
                    </a:lnTo>
                    <a:lnTo>
                      <a:pt x="320" y="113"/>
                    </a:lnTo>
                    <a:lnTo>
                      <a:pt x="320" y="113"/>
                    </a:lnTo>
                    <a:lnTo>
                      <a:pt x="322" y="113"/>
                    </a:lnTo>
                    <a:lnTo>
                      <a:pt x="322" y="111"/>
                    </a:lnTo>
                    <a:lnTo>
                      <a:pt x="322" y="111"/>
                    </a:lnTo>
                    <a:lnTo>
                      <a:pt x="322" y="113"/>
                    </a:lnTo>
                    <a:lnTo>
                      <a:pt x="322" y="113"/>
                    </a:lnTo>
                    <a:lnTo>
                      <a:pt x="325" y="113"/>
                    </a:lnTo>
                    <a:lnTo>
                      <a:pt x="325" y="113"/>
                    </a:lnTo>
                    <a:lnTo>
                      <a:pt x="327" y="113"/>
                    </a:lnTo>
                    <a:lnTo>
                      <a:pt x="327" y="113"/>
                    </a:lnTo>
                    <a:lnTo>
                      <a:pt x="327" y="113"/>
                    </a:lnTo>
                    <a:lnTo>
                      <a:pt x="327" y="113"/>
                    </a:lnTo>
                    <a:lnTo>
                      <a:pt x="329" y="113"/>
                    </a:lnTo>
                    <a:lnTo>
                      <a:pt x="329" y="113"/>
                    </a:lnTo>
                    <a:lnTo>
                      <a:pt x="329" y="113"/>
                    </a:lnTo>
                    <a:lnTo>
                      <a:pt x="329" y="113"/>
                    </a:lnTo>
                    <a:lnTo>
                      <a:pt x="329" y="113"/>
                    </a:lnTo>
                    <a:lnTo>
                      <a:pt x="332" y="113"/>
                    </a:lnTo>
                    <a:lnTo>
                      <a:pt x="332" y="113"/>
                    </a:lnTo>
                    <a:lnTo>
                      <a:pt x="332" y="111"/>
                    </a:lnTo>
                    <a:lnTo>
                      <a:pt x="332" y="111"/>
                    </a:lnTo>
                    <a:lnTo>
                      <a:pt x="332" y="109"/>
                    </a:lnTo>
                    <a:lnTo>
                      <a:pt x="332" y="109"/>
                    </a:lnTo>
                    <a:lnTo>
                      <a:pt x="334" y="109"/>
                    </a:lnTo>
                    <a:lnTo>
                      <a:pt x="334" y="109"/>
                    </a:lnTo>
                    <a:lnTo>
                      <a:pt x="334" y="109"/>
                    </a:lnTo>
                    <a:lnTo>
                      <a:pt x="334" y="109"/>
                    </a:lnTo>
                    <a:lnTo>
                      <a:pt x="334" y="106"/>
                    </a:lnTo>
                    <a:lnTo>
                      <a:pt x="336" y="106"/>
                    </a:lnTo>
                    <a:lnTo>
                      <a:pt x="336" y="106"/>
                    </a:lnTo>
                    <a:lnTo>
                      <a:pt x="336" y="104"/>
                    </a:lnTo>
                    <a:lnTo>
                      <a:pt x="336" y="104"/>
                    </a:lnTo>
                    <a:lnTo>
                      <a:pt x="336" y="104"/>
                    </a:lnTo>
                    <a:lnTo>
                      <a:pt x="336" y="104"/>
                    </a:lnTo>
                    <a:lnTo>
                      <a:pt x="336" y="104"/>
                    </a:lnTo>
                    <a:lnTo>
                      <a:pt x="336" y="104"/>
                    </a:lnTo>
                    <a:lnTo>
                      <a:pt x="336" y="104"/>
                    </a:lnTo>
                    <a:lnTo>
                      <a:pt x="339" y="104"/>
                    </a:lnTo>
                    <a:lnTo>
                      <a:pt x="339" y="106"/>
                    </a:lnTo>
                    <a:lnTo>
                      <a:pt x="339" y="106"/>
                    </a:lnTo>
                    <a:lnTo>
                      <a:pt x="339" y="106"/>
                    </a:lnTo>
                    <a:lnTo>
                      <a:pt x="341" y="106"/>
                    </a:lnTo>
                    <a:lnTo>
                      <a:pt x="341" y="109"/>
                    </a:lnTo>
                    <a:lnTo>
                      <a:pt x="341" y="109"/>
                    </a:lnTo>
                    <a:lnTo>
                      <a:pt x="341" y="109"/>
                    </a:lnTo>
                    <a:lnTo>
                      <a:pt x="341" y="111"/>
                    </a:lnTo>
                    <a:lnTo>
                      <a:pt x="341" y="111"/>
                    </a:lnTo>
                    <a:lnTo>
                      <a:pt x="341" y="111"/>
                    </a:lnTo>
                    <a:lnTo>
                      <a:pt x="341" y="113"/>
                    </a:lnTo>
                    <a:lnTo>
                      <a:pt x="341" y="113"/>
                    </a:lnTo>
                    <a:lnTo>
                      <a:pt x="341" y="113"/>
                    </a:lnTo>
                    <a:lnTo>
                      <a:pt x="344" y="113"/>
                    </a:lnTo>
                    <a:lnTo>
                      <a:pt x="344" y="113"/>
                    </a:lnTo>
                    <a:lnTo>
                      <a:pt x="344" y="113"/>
                    </a:lnTo>
                    <a:lnTo>
                      <a:pt x="346" y="113"/>
                    </a:lnTo>
                    <a:lnTo>
                      <a:pt x="346" y="113"/>
                    </a:lnTo>
                    <a:lnTo>
                      <a:pt x="346" y="113"/>
                    </a:lnTo>
                    <a:lnTo>
                      <a:pt x="346" y="113"/>
                    </a:lnTo>
                    <a:lnTo>
                      <a:pt x="348" y="113"/>
                    </a:lnTo>
                    <a:lnTo>
                      <a:pt x="348" y="113"/>
                    </a:lnTo>
                    <a:lnTo>
                      <a:pt x="348" y="113"/>
                    </a:lnTo>
                    <a:lnTo>
                      <a:pt x="348" y="116"/>
                    </a:lnTo>
                    <a:lnTo>
                      <a:pt x="348" y="116"/>
                    </a:lnTo>
                    <a:lnTo>
                      <a:pt x="348" y="116"/>
                    </a:lnTo>
                    <a:lnTo>
                      <a:pt x="348" y="116"/>
                    </a:lnTo>
                    <a:lnTo>
                      <a:pt x="348" y="116"/>
                    </a:lnTo>
                    <a:lnTo>
                      <a:pt x="351" y="116"/>
                    </a:lnTo>
                    <a:lnTo>
                      <a:pt x="351" y="116"/>
                    </a:lnTo>
                    <a:lnTo>
                      <a:pt x="353" y="116"/>
                    </a:lnTo>
                    <a:lnTo>
                      <a:pt x="353" y="116"/>
                    </a:lnTo>
                    <a:lnTo>
                      <a:pt x="353" y="116"/>
                    </a:lnTo>
                    <a:lnTo>
                      <a:pt x="353" y="116"/>
                    </a:lnTo>
                    <a:lnTo>
                      <a:pt x="353" y="118"/>
                    </a:lnTo>
                    <a:lnTo>
                      <a:pt x="355" y="118"/>
                    </a:lnTo>
                    <a:lnTo>
                      <a:pt x="355" y="118"/>
                    </a:lnTo>
                    <a:lnTo>
                      <a:pt x="355" y="118"/>
                    </a:lnTo>
                    <a:lnTo>
                      <a:pt x="355" y="121"/>
                    </a:lnTo>
                    <a:lnTo>
                      <a:pt x="355" y="121"/>
                    </a:lnTo>
                    <a:lnTo>
                      <a:pt x="358" y="121"/>
                    </a:lnTo>
                    <a:lnTo>
                      <a:pt x="358" y="121"/>
                    </a:lnTo>
                    <a:lnTo>
                      <a:pt x="360" y="121"/>
                    </a:lnTo>
                    <a:lnTo>
                      <a:pt x="360" y="121"/>
                    </a:lnTo>
                    <a:lnTo>
                      <a:pt x="360" y="121"/>
                    </a:lnTo>
                    <a:lnTo>
                      <a:pt x="362" y="121"/>
                    </a:lnTo>
                    <a:lnTo>
                      <a:pt x="362" y="121"/>
                    </a:lnTo>
                    <a:lnTo>
                      <a:pt x="362" y="121"/>
                    </a:lnTo>
                    <a:lnTo>
                      <a:pt x="362" y="121"/>
                    </a:lnTo>
                    <a:lnTo>
                      <a:pt x="365" y="121"/>
                    </a:lnTo>
                    <a:lnTo>
                      <a:pt x="365" y="121"/>
                    </a:lnTo>
                    <a:lnTo>
                      <a:pt x="365" y="121"/>
                    </a:lnTo>
                    <a:lnTo>
                      <a:pt x="365" y="121"/>
                    </a:lnTo>
                    <a:lnTo>
                      <a:pt x="367" y="121"/>
                    </a:lnTo>
                    <a:lnTo>
                      <a:pt x="367" y="121"/>
                    </a:lnTo>
                    <a:lnTo>
                      <a:pt x="367" y="121"/>
                    </a:lnTo>
                    <a:lnTo>
                      <a:pt x="367" y="121"/>
                    </a:lnTo>
                    <a:lnTo>
                      <a:pt x="367" y="123"/>
                    </a:lnTo>
                    <a:lnTo>
                      <a:pt x="367" y="123"/>
                    </a:lnTo>
                    <a:lnTo>
                      <a:pt x="365" y="123"/>
                    </a:lnTo>
                    <a:lnTo>
                      <a:pt x="365" y="123"/>
                    </a:lnTo>
                    <a:lnTo>
                      <a:pt x="365" y="123"/>
                    </a:lnTo>
                    <a:lnTo>
                      <a:pt x="362" y="123"/>
                    </a:lnTo>
                    <a:lnTo>
                      <a:pt x="362" y="123"/>
                    </a:lnTo>
                    <a:lnTo>
                      <a:pt x="362" y="123"/>
                    </a:lnTo>
                    <a:lnTo>
                      <a:pt x="362" y="123"/>
                    </a:lnTo>
                    <a:lnTo>
                      <a:pt x="360" y="123"/>
                    </a:lnTo>
                    <a:lnTo>
                      <a:pt x="360" y="125"/>
                    </a:lnTo>
                    <a:lnTo>
                      <a:pt x="360" y="125"/>
                    </a:lnTo>
                    <a:lnTo>
                      <a:pt x="360" y="125"/>
                    </a:lnTo>
                    <a:lnTo>
                      <a:pt x="360" y="125"/>
                    </a:lnTo>
                    <a:lnTo>
                      <a:pt x="360" y="128"/>
                    </a:lnTo>
                    <a:lnTo>
                      <a:pt x="358" y="128"/>
                    </a:lnTo>
                    <a:lnTo>
                      <a:pt x="358" y="128"/>
                    </a:lnTo>
                    <a:lnTo>
                      <a:pt x="358" y="128"/>
                    </a:lnTo>
                    <a:lnTo>
                      <a:pt x="355" y="128"/>
                    </a:lnTo>
                    <a:lnTo>
                      <a:pt x="355" y="128"/>
                    </a:lnTo>
                    <a:lnTo>
                      <a:pt x="355" y="128"/>
                    </a:lnTo>
                    <a:lnTo>
                      <a:pt x="353" y="128"/>
                    </a:lnTo>
                    <a:lnTo>
                      <a:pt x="353" y="128"/>
                    </a:lnTo>
                    <a:lnTo>
                      <a:pt x="353" y="128"/>
                    </a:lnTo>
                    <a:lnTo>
                      <a:pt x="353" y="12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Rectangle 13"/>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Rectangle 14"/>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Rectangle 15"/>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Rectangle 16"/>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17"/>
              <p:cNvSpPr>
                <a:spLocks/>
              </p:cNvSpPr>
              <p:nvPr/>
            </p:nvSpPr>
            <p:spPr bwMode="auto">
              <a:xfrm>
                <a:off x="3406" y="2111"/>
                <a:ext cx="45" cy="88"/>
              </a:xfrm>
              <a:custGeom>
                <a:avLst/>
                <a:gdLst/>
                <a:ahLst/>
                <a:cxnLst>
                  <a:cxn ang="0">
                    <a:pos x="40" y="14"/>
                  </a:cxn>
                  <a:cxn ang="0">
                    <a:pos x="40" y="19"/>
                  </a:cxn>
                  <a:cxn ang="0">
                    <a:pos x="40" y="21"/>
                  </a:cxn>
                  <a:cxn ang="0">
                    <a:pos x="40" y="24"/>
                  </a:cxn>
                  <a:cxn ang="0">
                    <a:pos x="38" y="28"/>
                  </a:cxn>
                  <a:cxn ang="0">
                    <a:pos x="38" y="33"/>
                  </a:cxn>
                  <a:cxn ang="0">
                    <a:pos x="38" y="35"/>
                  </a:cxn>
                  <a:cxn ang="0">
                    <a:pos x="36" y="38"/>
                  </a:cxn>
                  <a:cxn ang="0">
                    <a:pos x="33" y="43"/>
                  </a:cxn>
                  <a:cxn ang="0">
                    <a:pos x="33" y="47"/>
                  </a:cxn>
                  <a:cxn ang="0">
                    <a:pos x="33" y="52"/>
                  </a:cxn>
                  <a:cxn ang="0">
                    <a:pos x="31" y="54"/>
                  </a:cxn>
                  <a:cxn ang="0">
                    <a:pos x="31" y="59"/>
                  </a:cxn>
                  <a:cxn ang="0">
                    <a:pos x="29" y="64"/>
                  </a:cxn>
                  <a:cxn ang="0">
                    <a:pos x="26" y="66"/>
                  </a:cxn>
                  <a:cxn ang="0">
                    <a:pos x="24" y="69"/>
                  </a:cxn>
                  <a:cxn ang="0">
                    <a:pos x="21" y="71"/>
                  </a:cxn>
                  <a:cxn ang="0">
                    <a:pos x="21" y="76"/>
                  </a:cxn>
                  <a:cxn ang="0">
                    <a:pos x="21" y="81"/>
                  </a:cxn>
                  <a:cxn ang="0">
                    <a:pos x="21" y="85"/>
                  </a:cxn>
                  <a:cxn ang="0">
                    <a:pos x="19" y="88"/>
                  </a:cxn>
                  <a:cxn ang="0">
                    <a:pos x="14" y="88"/>
                  </a:cxn>
                  <a:cxn ang="0">
                    <a:pos x="14" y="83"/>
                  </a:cxn>
                  <a:cxn ang="0">
                    <a:pos x="14" y="78"/>
                  </a:cxn>
                  <a:cxn ang="0">
                    <a:pos x="12" y="76"/>
                  </a:cxn>
                  <a:cxn ang="0">
                    <a:pos x="10" y="73"/>
                  </a:cxn>
                  <a:cxn ang="0">
                    <a:pos x="7" y="71"/>
                  </a:cxn>
                  <a:cxn ang="0">
                    <a:pos x="5" y="66"/>
                  </a:cxn>
                  <a:cxn ang="0">
                    <a:pos x="5" y="64"/>
                  </a:cxn>
                  <a:cxn ang="0">
                    <a:pos x="3" y="59"/>
                  </a:cxn>
                  <a:cxn ang="0">
                    <a:pos x="0" y="57"/>
                  </a:cxn>
                  <a:cxn ang="0">
                    <a:pos x="3" y="52"/>
                  </a:cxn>
                  <a:cxn ang="0">
                    <a:pos x="5" y="50"/>
                  </a:cxn>
                  <a:cxn ang="0">
                    <a:pos x="3" y="45"/>
                  </a:cxn>
                  <a:cxn ang="0">
                    <a:pos x="5" y="43"/>
                  </a:cxn>
                  <a:cxn ang="0">
                    <a:pos x="5" y="38"/>
                  </a:cxn>
                  <a:cxn ang="0">
                    <a:pos x="7" y="35"/>
                  </a:cxn>
                  <a:cxn ang="0">
                    <a:pos x="10" y="33"/>
                  </a:cxn>
                  <a:cxn ang="0">
                    <a:pos x="12" y="28"/>
                  </a:cxn>
                  <a:cxn ang="0">
                    <a:pos x="12" y="24"/>
                  </a:cxn>
                  <a:cxn ang="0">
                    <a:pos x="14" y="21"/>
                  </a:cxn>
                  <a:cxn ang="0">
                    <a:pos x="17" y="19"/>
                  </a:cxn>
                  <a:cxn ang="0">
                    <a:pos x="19" y="17"/>
                  </a:cxn>
                  <a:cxn ang="0">
                    <a:pos x="19" y="12"/>
                  </a:cxn>
                  <a:cxn ang="0">
                    <a:pos x="21" y="9"/>
                  </a:cxn>
                  <a:cxn ang="0">
                    <a:pos x="24" y="7"/>
                  </a:cxn>
                  <a:cxn ang="0">
                    <a:pos x="29" y="5"/>
                  </a:cxn>
                  <a:cxn ang="0">
                    <a:pos x="31" y="5"/>
                  </a:cxn>
                  <a:cxn ang="0">
                    <a:pos x="33" y="2"/>
                  </a:cxn>
                  <a:cxn ang="0">
                    <a:pos x="36" y="2"/>
                  </a:cxn>
                  <a:cxn ang="0">
                    <a:pos x="38" y="5"/>
                  </a:cxn>
                  <a:cxn ang="0">
                    <a:pos x="43" y="5"/>
                  </a:cxn>
                  <a:cxn ang="0">
                    <a:pos x="45" y="7"/>
                  </a:cxn>
                  <a:cxn ang="0">
                    <a:pos x="43" y="9"/>
                  </a:cxn>
                </a:cxnLst>
                <a:rect l="0" t="0" r="r" b="b"/>
                <a:pathLst>
                  <a:path w="45" h="88">
                    <a:moveTo>
                      <a:pt x="43" y="12"/>
                    </a:moveTo>
                    <a:lnTo>
                      <a:pt x="40" y="12"/>
                    </a:lnTo>
                    <a:lnTo>
                      <a:pt x="40" y="14"/>
                    </a:lnTo>
                    <a:lnTo>
                      <a:pt x="40" y="14"/>
                    </a:lnTo>
                    <a:lnTo>
                      <a:pt x="40" y="14"/>
                    </a:lnTo>
                    <a:lnTo>
                      <a:pt x="40" y="14"/>
                    </a:lnTo>
                    <a:lnTo>
                      <a:pt x="40" y="17"/>
                    </a:lnTo>
                    <a:lnTo>
                      <a:pt x="40" y="17"/>
                    </a:lnTo>
                    <a:lnTo>
                      <a:pt x="40" y="17"/>
                    </a:lnTo>
                    <a:lnTo>
                      <a:pt x="40" y="19"/>
                    </a:lnTo>
                    <a:lnTo>
                      <a:pt x="43" y="19"/>
                    </a:lnTo>
                    <a:lnTo>
                      <a:pt x="43" y="19"/>
                    </a:lnTo>
                    <a:lnTo>
                      <a:pt x="40" y="19"/>
                    </a:lnTo>
                    <a:lnTo>
                      <a:pt x="40" y="21"/>
                    </a:lnTo>
                    <a:lnTo>
                      <a:pt x="40" y="21"/>
                    </a:lnTo>
                    <a:lnTo>
                      <a:pt x="40" y="24"/>
                    </a:lnTo>
                    <a:lnTo>
                      <a:pt x="40" y="24"/>
                    </a:lnTo>
                    <a:lnTo>
                      <a:pt x="40" y="24"/>
                    </a:lnTo>
                    <a:lnTo>
                      <a:pt x="40" y="24"/>
                    </a:lnTo>
                    <a:lnTo>
                      <a:pt x="40" y="24"/>
                    </a:lnTo>
                    <a:lnTo>
                      <a:pt x="40" y="26"/>
                    </a:lnTo>
                    <a:lnTo>
                      <a:pt x="40" y="26"/>
                    </a:lnTo>
                    <a:lnTo>
                      <a:pt x="38" y="26"/>
                    </a:lnTo>
                    <a:lnTo>
                      <a:pt x="38" y="28"/>
                    </a:lnTo>
                    <a:lnTo>
                      <a:pt x="38" y="28"/>
                    </a:lnTo>
                    <a:lnTo>
                      <a:pt x="38" y="28"/>
                    </a:lnTo>
                    <a:lnTo>
                      <a:pt x="38" y="31"/>
                    </a:lnTo>
                    <a:lnTo>
                      <a:pt x="38" y="31"/>
                    </a:lnTo>
                    <a:lnTo>
                      <a:pt x="38" y="31"/>
                    </a:lnTo>
                    <a:lnTo>
                      <a:pt x="38" y="33"/>
                    </a:lnTo>
                    <a:lnTo>
                      <a:pt x="36" y="33"/>
                    </a:lnTo>
                    <a:lnTo>
                      <a:pt x="36" y="33"/>
                    </a:lnTo>
                    <a:lnTo>
                      <a:pt x="38" y="33"/>
                    </a:lnTo>
                    <a:lnTo>
                      <a:pt x="38" y="35"/>
                    </a:lnTo>
                    <a:lnTo>
                      <a:pt x="38" y="35"/>
                    </a:lnTo>
                    <a:lnTo>
                      <a:pt x="36" y="35"/>
                    </a:lnTo>
                    <a:lnTo>
                      <a:pt x="36" y="35"/>
                    </a:lnTo>
                    <a:lnTo>
                      <a:pt x="36" y="38"/>
                    </a:lnTo>
                    <a:lnTo>
                      <a:pt x="36" y="38"/>
                    </a:lnTo>
                    <a:lnTo>
                      <a:pt x="36" y="38"/>
                    </a:lnTo>
                    <a:lnTo>
                      <a:pt x="36" y="40"/>
                    </a:lnTo>
                    <a:lnTo>
                      <a:pt x="36" y="40"/>
                    </a:lnTo>
                    <a:lnTo>
                      <a:pt x="36" y="43"/>
                    </a:lnTo>
                    <a:lnTo>
                      <a:pt x="36" y="43"/>
                    </a:lnTo>
                    <a:lnTo>
                      <a:pt x="33" y="43"/>
                    </a:lnTo>
                    <a:lnTo>
                      <a:pt x="33" y="45"/>
                    </a:lnTo>
                    <a:lnTo>
                      <a:pt x="33" y="45"/>
                    </a:lnTo>
                    <a:lnTo>
                      <a:pt x="33" y="45"/>
                    </a:lnTo>
                    <a:lnTo>
                      <a:pt x="33" y="47"/>
                    </a:lnTo>
                    <a:lnTo>
                      <a:pt x="33" y="47"/>
                    </a:lnTo>
                    <a:lnTo>
                      <a:pt x="33" y="47"/>
                    </a:lnTo>
                    <a:lnTo>
                      <a:pt x="33" y="50"/>
                    </a:lnTo>
                    <a:lnTo>
                      <a:pt x="33" y="50"/>
                    </a:lnTo>
                    <a:lnTo>
                      <a:pt x="33" y="52"/>
                    </a:lnTo>
                    <a:lnTo>
                      <a:pt x="33" y="52"/>
                    </a:lnTo>
                    <a:lnTo>
                      <a:pt x="33" y="52"/>
                    </a:lnTo>
                    <a:lnTo>
                      <a:pt x="33" y="54"/>
                    </a:lnTo>
                    <a:lnTo>
                      <a:pt x="31" y="54"/>
                    </a:lnTo>
                    <a:lnTo>
                      <a:pt x="31" y="54"/>
                    </a:lnTo>
                    <a:lnTo>
                      <a:pt x="31" y="54"/>
                    </a:lnTo>
                    <a:lnTo>
                      <a:pt x="31" y="57"/>
                    </a:lnTo>
                    <a:lnTo>
                      <a:pt x="31" y="57"/>
                    </a:lnTo>
                    <a:lnTo>
                      <a:pt x="31" y="57"/>
                    </a:lnTo>
                    <a:lnTo>
                      <a:pt x="31" y="59"/>
                    </a:lnTo>
                    <a:lnTo>
                      <a:pt x="31" y="59"/>
                    </a:lnTo>
                    <a:lnTo>
                      <a:pt x="29" y="59"/>
                    </a:lnTo>
                    <a:lnTo>
                      <a:pt x="29" y="62"/>
                    </a:lnTo>
                    <a:lnTo>
                      <a:pt x="29" y="62"/>
                    </a:lnTo>
                    <a:lnTo>
                      <a:pt x="29" y="62"/>
                    </a:lnTo>
                    <a:lnTo>
                      <a:pt x="29" y="64"/>
                    </a:lnTo>
                    <a:lnTo>
                      <a:pt x="29" y="64"/>
                    </a:lnTo>
                    <a:lnTo>
                      <a:pt x="29" y="64"/>
                    </a:lnTo>
                    <a:lnTo>
                      <a:pt x="26" y="64"/>
                    </a:lnTo>
                    <a:lnTo>
                      <a:pt x="26" y="64"/>
                    </a:lnTo>
                    <a:lnTo>
                      <a:pt x="26" y="66"/>
                    </a:lnTo>
                    <a:lnTo>
                      <a:pt x="26" y="66"/>
                    </a:lnTo>
                    <a:lnTo>
                      <a:pt x="26" y="66"/>
                    </a:lnTo>
                    <a:lnTo>
                      <a:pt x="26" y="66"/>
                    </a:lnTo>
                    <a:lnTo>
                      <a:pt x="26" y="69"/>
                    </a:lnTo>
                    <a:lnTo>
                      <a:pt x="24" y="69"/>
                    </a:lnTo>
                    <a:lnTo>
                      <a:pt x="24" y="69"/>
                    </a:lnTo>
                    <a:lnTo>
                      <a:pt x="24" y="69"/>
                    </a:lnTo>
                    <a:lnTo>
                      <a:pt x="24" y="71"/>
                    </a:lnTo>
                    <a:lnTo>
                      <a:pt x="21" y="71"/>
                    </a:lnTo>
                    <a:lnTo>
                      <a:pt x="21" y="71"/>
                    </a:lnTo>
                    <a:lnTo>
                      <a:pt x="21" y="73"/>
                    </a:lnTo>
                    <a:lnTo>
                      <a:pt x="21" y="73"/>
                    </a:lnTo>
                    <a:lnTo>
                      <a:pt x="21" y="73"/>
                    </a:lnTo>
                    <a:lnTo>
                      <a:pt x="21" y="73"/>
                    </a:lnTo>
                    <a:lnTo>
                      <a:pt x="21" y="76"/>
                    </a:lnTo>
                    <a:lnTo>
                      <a:pt x="21" y="76"/>
                    </a:lnTo>
                    <a:lnTo>
                      <a:pt x="21" y="76"/>
                    </a:lnTo>
                    <a:lnTo>
                      <a:pt x="21" y="78"/>
                    </a:lnTo>
                    <a:lnTo>
                      <a:pt x="21" y="78"/>
                    </a:lnTo>
                    <a:lnTo>
                      <a:pt x="21" y="81"/>
                    </a:lnTo>
                    <a:lnTo>
                      <a:pt x="21" y="81"/>
                    </a:lnTo>
                    <a:lnTo>
                      <a:pt x="21" y="83"/>
                    </a:lnTo>
                    <a:lnTo>
                      <a:pt x="21" y="83"/>
                    </a:lnTo>
                    <a:lnTo>
                      <a:pt x="21" y="83"/>
                    </a:lnTo>
                    <a:lnTo>
                      <a:pt x="21" y="85"/>
                    </a:lnTo>
                    <a:lnTo>
                      <a:pt x="19" y="85"/>
                    </a:lnTo>
                    <a:lnTo>
                      <a:pt x="19" y="85"/>
                    </a:lnTo>
                    <a:lnTo>
                      <a:pt x="19" y="88"/>
                    </a:lnTo>
                    <a:lnTo>
                      <a:pt x="19" y="88"/>
                    </a:lnTo>
                    <a:lnTo>
                      <a:pt x="19" y="88"/>
                    </a:lnTo>
                    <a:lnTo>
                      <a:pt x="19" y="88"/>
                    </a:lnTo>
                    <a:lnTo>
                      <a:pt x="19" y="88"/>
                    </a:lnTo>
                    <a:lnTo>
                      <a:pt x="17" y="88"/>
                    </a:lnTo>
                    <a:lnTo>
                      <a:pt x="17" y="88"/>
                    </a:lnTo>
                    <a:lnTo>
                      <a:pt x="14" y="88"/>
                    </a:lnTo>
                    <a:lnTo>
                      <a:pt x="14" y="85"/>
                    </a:lnTo>
                    <a:lnTo>
                      <a:pt x="14" y="85"/>
                    </a:lnTo>
                    <a:lnTo>
                      <a:pt x="14" y="83"/>
                    </a:lnTo>
                    <a:lnTo>
                      <a:pt x="14" y="83"/>
                    </a:lnTo>
                    <a:lnTo>
                      <a:pt x="14" y="83"/>
                    </a:lnTo>
                    <a:lnTo>
                      <a:pt x="14" y="81"/>
                    </a:lnTo>
                    <a:lnTo>
                      <a:pt x="14" y="81"/>
                    </a:lnTo>
                    <a:lnTo>
                      <a:pt x="14" y="81"/>
                    </a:lnTo>
                    <a:lnTo>
                      <a:pt x="14" y="78"/>
                    </a:lnTo>
                    <a:lnTo>
                      <a:pt x="14" y="78"/>
                    </a:lnTo>
                    <a:lnTo>
                      <a:pt x="14" y="78"/>
                    </a:lnTo>
                    <a:lnTo>
                      <a:pt x="14" y="76"/>
                    </a:lnTo>
                    <a:lnTo>
                      <a:pt x="12" y="76"/>
                    </a:lnTo>
                    <a:lnTo>
                      <a:pt x="12" y="76"/>
                    </a:lnTo>
                    <a:lnTo>
                      <a:pt x="12" y="76"/>
                    </a:lnTo>
                    <a:lnTo>
                      <a:pt x="12" y="73"/>
                    </a:lnTo>
                    <a:lnTo>
                      <a:pt x="12" y="73"/>
                    </a:lnTo>
                    <a:lnTo>
                      <a:pt x="10" y="73"/>
                    </a:lnTo>
                    <a:lnTo>
                      <a:pt x="10" y="73"/>
                    </a:lnTo>
                    <a:lnTo>
                      <a:pt x="10" y="73"/>
                    </a:lnTo>
                    <a:lnTo>
                      <a:pt x="7" y="73"/>
                    </a:lnTo>
                    <a:lnTo>
                      <a:pt x="7" y="73"/>
                    </a:lnTo>
                    <a:lnTo>
                      <a:pt x="7" y="73"/>
                    </a:lnTo>
                    <a:lnTo>
                      <a:pt x="7" y="71"/>
                    </a:lnTo>
                    <a:lnTo>
                      <a:pt x="7" y="71"/>
                    </a:lnTo>
                    <a:lnTo>
                      <a:pt x="7" y="71"/>
                    </a:lnTo>
                    <a:lnTo>
                      <a:pt x="7" y="69"/>
                    </a:lnTo>
                    <a:lnTo>
                      <a:pt x="5" y="69"/>
                    </a:lnTo>
                    <a:lnTo>
                      <a:pt x="5" y="69"/>
                    </a:lnTo>
                    <a:lnTo>
                      <a:pt x="5" y="66"/>
                    </a:lnTo>
                    <a:lnTo>
                      <a:pt x="5" y="66"/>
                    </a:lnTo>
                    <a:lnTo>
                      <a:pt x="5" y="64"/>
                    </a:lnTo>
                    <a:lnTo>
                      <a:pt x="5" y="64"/>
                    </a:lnTo>
                    <a:lnTo>
                      <a:pt x="5" y="64"/>
                    </a:lnTo>
                    <a:lnTo>
                      <a:pt x="5" y="64"/>
                    </a:lnTo>
                    <a:lnTo>
                      <a:pt x="5" y="62"/>
                    </a:lnTo>
                    <a:lnTo>
                      <a:pt x="5" y="62"/>
                    </a:lnTo>
                    <a:lnTo>
                      <a:pt x="5" y="62"/>
                    </a:lnTo>
                    <a:lnTo>
                      <a:pt x="5" y="59"/>
                    </a:lnTo>
                    <a:lnTo>
                      <a:pt x="3" y="59"/>
                    </a:lnTo>
                    <a:lnTo>
                      <a:pt x="3" y="59"/>
                    </a:lnTo>
                    <a:lnTo>
                      <a:pt x="3" y="59"/>
                    </a:lnTo>
                    <a:lnTo>
                      <a:pt x="0" y="59"/>
                    </a:lnTo>
                    <a:lnTo>
                      <a:pt x="0" y="57"/>
                    </a:lnTo>
                    <a:lnTo>
                      <a:pt x="0" y="57"/>
                    </a:lnTo>
                    <a:lnTo>
                      <a:pt x="3" y="57"/>
                    </a:lnTo>
                    <a:lnTo>
                      <a:pt x="3" y="54"/>
                    </a:lnTo>
                    <a:lnTo>
                      <a:pt x="3" y="54"/>
                    </a:lnTo>
                    <a:lnTo>
                      <a:pt x="3" y="54"/>
                    </a:lnTo>
                    <a:lnTo>
                      <a:pt x="3" y="52"/>
                    </a:lnTo>
                    <a:lnTo>
                      <a:pt x="3" y="52"/>
                    </a:lnTo>
                    <a:lnTo>
                      <a:pt x="3" y="52"/>
                    </a:lnTo>
                    <a:lnTo>
                      <a:pt x="3" y="50"/>
                    </a:lnTo>
                    <a:lnTo>
                      <a:pt x="5" y="50"/>
                    </a:lnTo>
                    <a:lnTo>
                      <a:pt x="5" y="50"/>
                    </a:lnTo>
                    <a:lnTo>
                      <a:pt x="5" y="47"/>
                    </a:lnTo>
                    <a:lnTo>
                      <a:pt x="5" y="47"/>
                    </a:lnTo>
                    <a:lnTo>
                      <a:pt x="5" y="45"/>
                    </a:lnTo>
                    <a:lnTo>
                      <a:pt x="5" y="45"/>
                    </a:lnTo>
                    <a:lnTo>
                      <a:pt x="3" y="45"/>
                    </a:lnTo>
                    <a:lnTo>
                      <a:pt x="3" y="45"/>
                    </a:lnTo>
                    <a:lnTo>
                      <a:pt x="5" y="45"/>
                    </a:lnTo>
                    <a:lnTo>
                      <a:pt x="5" y="43"/>
                    </a:lnTo>
                    <a:lnTo>
                      <a:pt x="5" y="43"/>
                    </a:lnTo>
                    <a:lnTo>
                      <a:pt x="5" y="43"/>
                    </a:lnTo>
                    <a:lnTo>
                      <a:pt x="5" y="40"/>
                    </a:lnTo>
                    <a:lnTo>
                      <a:pt x="5" y="40"/>
                    </a:lnTo>
                    <a:lnTo>
                      <a:pt x="5" y="40"/>
                    </a:lnTo>
                    <a:lnTo>
                      <a:pt x="5" y="38"/>
                    </a:lnTo>
                    <a:lnTo>
                      <a:pt x="5" y="38"/>
                    </a:lnTo>
                    <a:lnTo>
                      <a:pt x="7" y="38"/>
                    </a:lnTo>
                    <a:lnTo>
                      <a:pt x="7" y="35"/>
                    </a:lnTo>
                    <a:lnTo>
                      <a:pt x="7" y="35"/>
                    </a:lnTo>
                    <a:lnTo>
                      <a:pt x="7" y="35"/>
                    </a:lnTo>
                    <a:lnTo>
                      <a:pt x="7" y="35"/>
                    </a:lnTo>
                    <a:lnTo>
                      <a:pt x="7" y="35"/>
                    </a:lnTo>
                    <a:lnTo>
                      <a:pt x="7" y="33"/>
                    </a:lnTo>
                    <a:lnTo>
                      <a:pt x="10" y="33"/>
                    </a:lnTo>
                    <a:lnTo>
                      <a:pt x="10" y="33"/>
                    </a:lnTo>
                    <a:lnTo>
                      <a:pt x="10" y="33"/>
                    </a:lnTo>
                    <a:lnTo>
                      <a:pt x="10" y="31"/>
                    </a:lnTo>
                    <a:lnTo>
                      <a:pt x="10" y="31"/>
                    </a:lnTo>
                    <a:lnTo>
                      <a:pt x="12" y="31"/>
                    </a:lnTo>
                    <a:lnTo>
                      <a:pt x="12" y="28"/>
                    </a:lnTo>
                    <a:lnTo>
                      <a:pt x="12" y="28"/>
                    </a:lnTo>
                    <a:lnTo>
                      <a:pt x="12" y="28"/>
                    </a:lnTo>
                    <a:lnTo>
                      <a:pt x="12" y="26"/>
                    </a:lnTo>
                    <a:lnTo>
                      <a:pt x="12" y="26"/>
                    </a:lnTo>
                    <a:lnTo>
                      <a:pt x="12" y="26"/>
                    </a:lnTo>
                    <a:lnTo>
                      <a:pt x="12" y="24"/>
                    </a:lnTo>
                    <a:lnTo>
                      <a:pt x="12" y="24"/>
                    </a:lnTo>
                    <a:lnTo>
                      <a:pt x="14" y="24"/>
                    </a:lnTo>
                    <a:lnTo>
                      <a:pt x="14" y="24"/>
                    </a:lnTo>
                    <a:lnTo>
                      <a:pt x="14" y="24"/>
                    </a:lnTo>
                    <a:lnTo>
                      <a:pt x="14" y="21"/>
                    </a:lnTo>
                    <a:lnTo>
                      <a:pt x="14" y="21"/>
                    </a:lnTo>
                    <a:lnTo>
                      <a:pt x="14" y="21"/>
                    </a:lnTo>
                    <a:lnTo>
                      <a:pt x="14" y="19"/>
                    </a:lnTo>
                    <a:lnTo>
                      <a:pt x="14" y="19"/>
                    </a:lnTo>
                    <a:lnTo>
                      <a:pt x="17" y="19"/>
                    </a:lnTo>
                    <a:lnTo>
                      <a:pt x="17" y="19"/>
                    </a:lnTo>
                    <a:lnTo>
                      <a:pt x="17" y="17"/>
                    </a:lnTo>
                    <a:lnTo>
                      <a:pt x="17" y="17"/>
                    </a:lnTo>
                    <a:lnTo>
                      <a:pt x="19" y="17"/>
                    </a:lnTo>
                    <a:lnTo>
                      <a:pt x="19" y="17"/>
                    </a:lnTo>
                    <a:lnTo>
                      <a:pt x="19" y="14"/>
                    </a:lnTo>
                    <a:lnTo>
                      <a:pt x="19" y="14"/>
                    </a:lnTo>
                    <a:lnTo>
                      <a:pt x="19" y="14"/>
                    </a:lnTo>
                    <a:lnTo>
                      <a:pt x="19" y="14"/>
                    </a:lnTo>
                    <a:lnTo>
                      <a:pt x="19" y="12"/>
                    </a:lnTo>
                    <a:lnTo>
                      <a:pt x="21" y="12"/>
                    </a:lnTo>
                    <a:lnTo>
                      <a:pt x="21" y="12"/>
                    </a:lnTo>
                    <a:lnTo>
                      <a:pt x="21" y="12"/>
                    </a:lnTo>
                    <a:lnTo>
                      <a:pt x="21" y="9"/>
                    </a:lnTo>
                    <a:lnTo>
                      <a:pt x="21" y="9"/>
                    </a:lnTo>
                    <a:lnTo>
                      <a:pt x="21" y="9"/>
                    </a:lnTo>
                    <a:lnTo>
                      <a:pt x="21" y="7"/>
                    </a:lnTo>
                    <a:lnTo>
                      <a:pt x="24" y="7"/>
                    </a:lnTo>
                    <a:lnTo>
                      <a:pt x="24" y="7"/>
                    </a:lnTo>
                    <a:lnTo>
                      <a:pt x="24" y="7"/>
                    </a:lnTo>
                    <a:lnTo>
                      <a:pt x="26" y="7"/>
                    </a:lnTo>
                    <a:lnTo>
                      <a:pt x="26" y="5"/>
                    </a:lnTo>
                    <a:lnTo>
                      <a:pt x="26" y="5"/>
                    </a:lnTo>
                    <a:lnTo>
                      <a:pt x="26" y="5"/>
                    </a:lnTo>
                    <a:lnTo>
                      <a:pt x="29" y="5"/>
                    </a:lnTo>
                    <a:lnTo>
                      <a:pt x="29" y="5"/>
                    </a:lnTo>
                    <a:lnTo>
                      <a:pt x="29" y="5"/>
                    </a:lnTo>
                    <a:lnTo>
                      <a:pt x="29" y="5"/>
                    </a:lnTo>
                    <a:lnTo>
                      <a:pt x="31" y="5"/>
                    </a:lnTo>
                    <a:lnTo>
                      <a:pt x="31" y="5"/>
                    </a:lnTo>
                    <a:lnTo>
                      <a:pt x="31" y="5"/>
                    </a:lnTo>
                    <a:lnTo>
                      <a:pt x="31" y="2"/>
                    </a:lnTo>
                    <a:lnTo>
                      <a:pt x="31" y="2"/>
                    </a:lnTo>
                    <a:lnTo>
                      <a:pt x="33" y="2"/>
                    </a:lnTo>
                    <a:lnTo>
                      <a:pt x="33" y="2"/>
                    </a:lnTo>
                    <a:lnTo>
                      <a:pt x="33" y="0"/>
                    </a:lnTo>
                    <a:lnTo>
                      <a:pt x="33" y="0"/>
                    </a:lnTo>
                    <a:lnTo>
                      <a:pt x="36" y="0"/>
                    </a:lnTo>
                    <a:lnTo>
                      <a:pt x="36" y="0"/>
                    </a:lnTo>
                    <a:lnTo>
                      <a:pt x="36" y="2"/>
                    </a:lnTo>
                    <a:lnTo>
                      <a:pt x="38" y="2"/>
                    </a:lnTo>
                    <a:lnTo>
                      <a:pt x="38" y="2"/>
                    </a:lnTo>
                    <a:lnTo>
                      <a:pt x="38" y="2"/>
                    </a:lnTo>
                    <a:lnTo>
                      <a:pt x="38" y="5"/>
                    </a:lnTo>
                    <a:lnTo>
                      <a:pt x="38" y="5"/>
                    </a:lnTo>
                    <a:lnTo>
                      <a:pt x="38" y="5"/>
                    </a:lnTo>
                    <a:lnTo>
                      <a:pt x="40" y="5"/>
                    </a:lnTo>
                    <a:lnTo>
                      <a:pt x="40" y="5"/>
                    </a:lnTo>
                    <a:lnTo>
                      <a:pt x="40" y="5"/>
                    </a:lnTo>
                    <a:lnTo>
                      <a:pt x="43" y="5"/>
                    </a:lnTo>
                    <a:lnTo>
                      <a:pt x="43" y="5"/>
                    </a:lnTo>
                    <a:lnTo>
                      <a:pt x="43" y="5"/>
                    </a:lnTo>
                    <a:lnTo>
                      <a:pt x="43" y="7"/>
                    </a:lnTo>
                    <a:lnTo>
                      <a:pt x="43" y="7"/>
                    </a:lnTo>
                    <a:lnTo>
                      <a:pt x="45" y="7"/>
                    </a:lnTo>
                    <a:lnTo>
                      <a:pt x="45" y="7"/>
                    </a:lnTo>
                    <a:lnTo>
                      <a:pt x="45" y="9"/>
                    </a:lnTo>
                    <a:lnTo>
                      <a:pt x="45" y="9"/>
                    </a:lnTo>
                    <a:lnTo>
                      <a:pt x="45" y="9"/>
                    </a:lnTo>
                    <a:lnTo>
                      <a:pt x="43" y="9"/>
                    </a:lnTo>
                    <a:lnTo>
                      <a:pt x="43" y="9"/>
                    </a:lnTo>
                    <a:lnTo>
                      <a:pt x="43" y="12"/>
                    </a:lnTo>
                    <a:lnTo>
                      <a:pt x="43" y="1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Freeform 18"/>
              <p:cNvSpPr>
                <a:spLocks/>
              </p:cNvSpPr>
              <p:nvPr/>
            </p:nvSpPr>
            <p:spPr bwMode="auto">
              <a:xfrm>
                <a:off x="3406" y="2111"/>
                <a:ext cx="45" cy="88"/>
              </a:xfrm>
              <a:custGeom>
                <a:avLst/>
                <a:gdLst/>
                <a:ahLst/>
                <a:cxnLst>
                  <a:cxn ang="0">
                    <a:pos x="40" y="14"/>
                  </a:cxn>
                  <a:cxn ang="0">
                    <a:pos x="40" y="19"/>
                  </a:cxn>
                  <a:cxn ang="0">
                    <a:pos x="40" y="21"/>
                  </a:cxn>
                  <a:cxn ang="0">
                    <a:pos x="40" y="24"/>
                  </a:cxn>
                  <a:cxn ang="0">
                    <a:pos x="38" y="28"/>
                  </a:cxn>
                  <a:cxn ang="0">
                    <a:pos x="38" y="33"/>
                  </a:cxn>
                  <a:cxn ang="0">
                    <a:pos x="38" y="35"/>
                  </a:cxn>
                  <a:cxn ang="0">
                    <a:pos x="36" y="38"/>
                  </a:cxn>
                  <a:cxn ang="0">
                    <a:pos x="33" y="43"/>
                  </a:cxn>
                  <a:cxn ang="0">
                    <a:pos x="33" y="47"/>
                  </a:cxn>
                  <a:cxn ang="0">
                    <a:pos x="33" y="52"/>
                  </a:cxn>
                  <a:cxn ang="0">
                    <a:pos x="31" y="54"/>
                  </a:cxn>
                  <a:cxn ang="0">
                    <a:pos x="31" y="59"/>
                  </a:cxn>
                  <a:cxn ang="0">
                    <a:pos x="29" y="64"/>
                  </a:cxn>
                  <a:cxn ang="0">
                    <a:pos x="26" y="66"/>
                  </a:cxn>
                  <a:cxn ang="0">
                    <a:pos x="24" y="69"/>
                  </a:cxn>
                  <a:cxn ang="0">
                    <a:pos x="21" y="71"/>
                  </a:cxn>
                  <a:cxn ang="0">
                    <a:pos x="21" y="76"/>
                  </a:cxn>
                  <a:cxn ang="0">
                    <a:pos x="21" y="81"/>
                  </a:cxn>
                  <a:cxn ang="0">
                    <a:pos x="21" y="85"/>
                  </a:cxn>
                  <a:cxn ang="0">
                    <a:pos x="19" y="88"/>
                  </a:cxn>
                  <a:cxn ang="0">
                    <a:pos x="14" y="88"/>
                  </a:cxn>
                  <a:cxn ang="0">
                    <a:pos x="14" y="83"/>
                  </a:cxn>
                  <a:cxn ang="0">
                    <a:pos x="14" y="78"/>
                  </a:cxn>
                  <a:cxn ang="0">
                    <a:pos x="12" y="76"/>
                  </a:cxn>
                  <a:cxn ang="0">
                    <a:pos x="10" y="73"/>
                  </a:cxn>
                  <a:cxn ang="0">
                    <a:pos x="7" y="71"/>
                  </a:cxn>
                  <a:cxn ang="0">
                    <a:pos x="5" y="66"/>
                  </a:cxn>
                  <a:cxn ang="0">
                    <a:pos x="5" y="64"/>
                  </a:cxn>
                  <a:cxn ang="0">
                    <a:pos x="3" y="59"/>
                  </a:cxn>
                  <a:cxn ang="0">
                    <a:pos x="0" y="57"/>
                  </a:cxn>
                  <a:cxn ang="0">
                    <a:pos x="3" y="52"/>
                  </a:cxn>
                  <a:cxn ang="0">
                    <a:pos x="5" y="50"/>
                  </a:cxn>
                  <a:cxn ang="0">
                    <a:pos x="3" y="45"/>
                  </a:cxn>
                  <a:cxn ang="0">
                    <a:pos x="5" y="43"/>
                  </a:cxn>
                  <a:cxn ang="0">
                    <a:pos x="5" y="38"/>
                  </a:cxn>
                  <a:cxn ang="0">
                    <a:pos x="7" y="35"/>
                  </a:cxn>
                  <a:cxn ang="0">
                    <a:pos x="10" y="33"/>
                  </a:cxn>
                  <a:cxn ang="0">
                    <a:pos x="12" y="28"/>
                  </a:cxn>
                  <a:cxn ang="0">
                    <a:pos x="12" y="24"/>
                  </a:cxn>
                  <a:cxn ang="0">
                    <a:pos x="14" y="21"/>
                  </a:cxn>
                  <a:cxn ang="0">
                    <a:pos x="17" y="19"/>
                  </a:cxn>
                  <a:cxn ang="0">
                    <a:pos x="19" y="17"/>
                  </a:cxn>
                  <a:cxn ang="0">
                    <a:pos x="19" y="12"/>
                  </a:cxn>
                  <a:cxn ang="0">
                    <a:pos x="21" y="9"/>
                  </a:cxn>
                  <a:cxn ang="0">
                    <a:pos x="24" y="7"/>
                  </a:cxn>
                  <a:cxn ang="0">
                    <a:pos x="29" y="5"/>
                  </a:cxn>
                  <a:cxn ang="0">
                    <a:pos x="31" y="5"/>
                  </a:cxn>
                  <a:cxn ang="0">
                    <a:pos x="33" y="2"/>
                  </a:cxn>
                  <a:cxn ang="0">
                    <a:pos x="36" y="2"/>
                  </a:cxn>
                  <a:cxn ang="0">
                    <a:pos x="38" y="5"/>
                  </a:cxn>
                  <a:cxn ang="0">
                    <a:pos x="43" y="5"/>
                  </a:cxn>
                  <a:cxn ang="0">
                    <a:pos x="45" y="7"/>
                  </a:cxn>
                  <a:cxn ang="0">
                    <a:pos x="43" y="9"/>
                  </a:cxn>
                </a:cxnLst>
                <a:rect l="0" t="0" r="r" b="b"/>
                <a:pathLst>
                  <a:path w="45" h="88">
                    <a:moveTo>
                      <a:pt x="43" y="12"/>
                    </a:moveTo>
                    <a:lnTo>
                      <a:pt x="40" y="12"/>
                    </a:lnTo>
                    <a:lnTo>
                      <a:pt x="40" y="14"/>
                    </a:lnTo>
                    <a:lnTo>
                      <a:pt x="40" y="14"/>
                    </a:lnTo>
                    <a:lnTo>
                      <a:pt x="40" y="14"/>
                    </a:lnTo>
                    <a:lnTo>
                      <a:pt x="40" y="14"/>
                    </a:lnTo>
                    <a:lnTo>
                      <a:pt x="40" y="17"/>
                    </a:lnTo>
                    <a:lnTo>
                      <a:pt x="40" y="17"/>
                    </a:lnTo>
                    <a:lnTo>
                      <a:pt x="40" y="17"/>
                    </a:lnTo>
                    <a:lnTo>
                      <a:pt x="40" y="19"/>
                    </a:lnTo>
                    <a:lnTo>
                      <a:pt x="43" y="19"/>
                    </a:lnTo>
                    <a:lnTo>
                      <a:pt x="43" y="19"/>
                    </a:lnTo>
                    <a:lnTo>
                      <a:pt x="40" y="19"/>
                    </a:lnTo>
                    <a:lnTo>
                      <a:pt x="40" y="21"/>
                    </a:lnTo>
                    <a:lnTo>
                      <a:pt x="40" y="21"/>
                    </a:lnTo>
                    <a:lnTo>
                      <a:pt x="40" y="24"/>
                    </a:lnTo>
                    <a:lnTo>
                      <a:pt x="40" y="24"/>
                    </a:lnTo>
                    <a:lnTo>
                      <a:pt x="40" y="24"/>
                    </a:lnTo>
                    <a:lnTo>
                      <a:pt x="40" y="24"/>
                    </a:lnTo>
                    <a:lnTo>
                      <a:pt x="40" y="24"/>
                    </a:lnTo>
                    <a:lnTo>
                      <a:pt x="40" y="26"/>
                    </a:lnTo>
                    <a:lnTo>
                      <a:pt x="40" y="26"/>
                    </a:lnTo>
                    <a:lnTo>
                      <a:pt x="38" y="26"/>
                    </a:lnTo>
                    <a:lnTo>
                      <a:pt x="38" y="28"/>
                    </a:lnTo>
                    <a:lnTo>
                      <a:pt x="38" y="28"/>
                    </a:lnTo>
                    <a:lnTo>
                      <a:pt x="38" y="28"/>
                    </a:lnTo>
                    <a:lnTo>
                      <a:pt x="38" y="31"/>
                    </a:lnTo>
                    <a:lnTo>
                      <a:pt x="38" y="31"/>
                    </a:lnTo>
                    <a:lnTo>
                      <a:pt x="38" y="31"/>
                    </a:lnTo>
                    <a:lnTo>
                      <a:pt x="38" y="33"/>
                    </a:lnTo>
                    <a:lnTo>
                      <a:pt x="36" y="33"/>
                    </a:lnTo>
                    <a:lnTo>
                      <a:pt x="36" y="33"/>
                    </a:lnTo>
                    <a:lnTo>
                      <a:pt x="38" y="33"/>
                    </a:lnTo>
                    <a:lnTo>
                      <a:pt x="38" y="35"/>
                    </a:lnTo>
                    <a:lnTo>
                      <a:pt x="38" y="35"/>
                    </a:lnTo>
                    <a:lnTo>
                      <a:pt x="36" y="35"/>
                    </a:lnTo>
                    <a:lnTo>
                      <a:pt x="36" y="35"/>
                    </a:lnTo>
                    <a:lnTo>
                      <a:pt x="36" y="38"/>
                    </a:lnTo>
                    <a:lnTo>
                      <a:pt x="36" y="38"/>
                    </a:lnTo>
                    <a:lnTo>
                      <a:pt x="36" y="38"/>
                    </a:lnTo>
                    <a:lnTo>
                      <a:pt x="36" y="40"/>
                    </a:lnTo>
                    <a:lnTo>
                      <a:pt x="36" y="40"/>
                    </a:lnTo>
                    <a:lnTo>
                      <a:pt x="36" y="43"/>
                    </a:lnTo>
                    <a:lnTo>
                      <a:pt x="36" y="43"/>
                    </a:lnTo>
                    <a:lnTo>
                      <a:pt x="33" y="43"/>
                    </a:lnTo>
                    <a:lnTo>
                      <a:pt x="33" y="45"/>
                    </a:lnTo>
                    <a:lnTo>
                      <a:pt x="33" y="45"/>
                    </a:lnTo>
                    <a:lnTo>
                      <a:pt x="33" y="45"/>
                    </a:lnTo>
                    <a:lnTo>
                      <a:pt x="33" y="47"/>
                    </a:lnTo>
                    <a:lnTo>
                      <a:pt x="33" y="47"/>
                    </a:lnTo>
                    <a:lnTo>
                      <a:pt x="33" y="47"/>
                    </a:lnTo>
                    <a:lnTo>
                      <a:pt x="33" y="50"/>
                    </a:lnTo>
                    <a:lnTo>
                      <a:pt x="33" y="50"/>
                    </a:lnTo>
                    <a:lnTo>
                      <a:pt x="33" y="52"/>
                    </a:lnTo>
                    <a:lnTo>
                      <a:pt x="33" y="52"/>
                    </a:lnTo>
                    <a:lnTo>
                      <a:pt x="33" y="52"/>
                    </a:lnTo>
                    <a:lnTo>
                      <a:pt x="33" y="54"/>
                    </a:lnTo>
                    <a:lnTo>
                      <a:pt x="31" y="54"/>
                    </a:lnTo>
                    <a:lnTo>
                      <a:pt x="31" y="54"/>
                    </a:lnTo>
                    <a:lnTo>
                      <a:pt x="31" y="54"/>
                    </a:lnTo>
                    <a:lnTo>
                      <a:pt x="31" y="57"/>
                    </a:lnTo>
                    <a:lnTo>
                      <a:pt x="31" y="57"/>
                    </a:lnTo>
                    <a:lnTo>
                      <a:pt x="31" y="57"/>
                    </a:lnTo>
                    <a:lnTo>
                      <a:pt x="31" y="59"/>
                    </a:lnTo>
                    <a:lnTo>
                      <a:pt x="31" y="59"/>
                    </a:lnTo>
                    <a:lnTo>
                      <a:pt x="29" y="59"/>
                    </a:lnTo>
                    <a:lnTo>
                      <a:pt x="29" y="62"/>
                    </a:lnTo>
                    <a:lnTo>
                      <a:pt x="29" y="62"/>
                    </a:lnTo>
                    <a:lnTo>
                      <a:pt x="29" y="62"/>
                    </a:lnTo>
                    <a:lnTo>
                      <a:pt x="29" y="64"/>
                    </a:lnTo>
                    <a:lnTo>
                      <a:pt x="29" y="64"/>
                    </a:lnTo>
                    <a:lnTo>
                      <a:pt x="29" y="64"/>
                    </a:lnTo>
                    <a:lnTo>
                      <a:pt x="26" y="64"/>
                    </a:lnTo>
                    <a:lnTo>
                      <a:pt x="26" y="64"/>
                    </a:lnTo>
                    <a:lnTo>
                      <a:pt x="26" y="66"/>
                    </a:lnTo>
                    <a:lnTo>
                      <a:pt x="26" y="66"/>
                    </a:lnTo>
                    <a:lnTo>
                      <a:pt x="26" y="66"/>
                    </a:lnTo>
                    <a:lnTo>
                      <a:pt x="26" y="66"/>
                    </a:lnTo>
                    <a:lnTo>
                      <a:pt x="26" y="69"/>
                    </a:lnTo>
                    <a:lnTo>
                      <a:pt x="24" y="69"/>
                    </a:lnTo>
                    <a:lnTo>
                      <a:pt x="24" y="69"/>
                    </a:lnTo>
                    <a:lnTo>
                      <a:pt x="24" y="69"/>
                    </a:lnTo>
                    <a:lnTo>
                      <a:pt x="24" y="71"/>
                    </a:lnTo>
                    <a:lnTo>
                      <a:pt x="21" y="71"/>
                    </a:lnTo>
                    <a:lnTo>
                      <a:pt x="21" y="71"/>
                    </a:lnTo>
                    <a:lnTo>
                      <a:pt x="21" y="73"/>
                    </a:lnTo>
                    <a:lnTo>
                      <a:pt x="21" y="73"/>
                    </a:lnTo>
                    <a:lnTo>
                      <a:pt x="21" y="73"/>
                    </a:lnTo>
                    <a:lnTo>
                      <a:pt x="21" y="73"/>
                    </a:lnTo>
                    <a:lnTo>
                      <a:pt x="21" y="76"/>
                    </a:lnTo>
                    <a:lnTo>
                      <a:pt x="21" y="76"/>
                    </a:lnTo>
                    <a:lnTo>
                      <a:pt x="21" y="76"/>
                    </a:lnTo>
                    <a:lnTo>
                      <a:pt x="21" y="78"/>
                    </a:lnTo>
                    <a:lnTo>
                      <a:pt x="21" y="78"/>
                    </a:lnTo>
                    <a:lnTo>
                      <a:pt x="21" y="81"/>
                    </a:lnTo>
                    <a:lnTo>
                      <a:pt x="21" y="81"/>
                    </a:lnTo>
                    <a:lnTo>
                      <a:pt x="21" y="83"/>
                    </a:lnTo>
                    <a:lnTo>
                      <a:pt x="21" y="83"/>
                    </a:lnTo>
                    <a:lnTo>
                      <a:pt x="21" y="83"/>
                    </a:lnTo>
                    <a:lnTo>
                      <a:pt x="21" y="85"/>
                    </a:lnTo>
                    <a:lnTo>
                      <a:pt x="19" y="85"/>
                    </a:lnTo>
                    <a:lnTo>
                      <a:pt x="19" y="85"/>
                    </a:lnTo>
                    <a:lnTo>
                      <a:pt x="19" y="88"/>
                    </a:lnTo>
                    <a:lnTo>
                      <a:pt x="19" y="88"/>
                    </a:lnTo>
                    <a:lnTo>
                      <a:pt x="19" y="88"/>
                    </a:lnTo>
                    <a:lnTo>
                      <a:pt x="19" y="88"/>
                    </a:lnTo>
                    <a:lnTo>
                      <a:pt x="19" y="88"/>
                    </a:lnTo>
                    <a:lnTo>
                      <a:pt x="17" y="88"/>
                    </a:lnTo>
                    <a:lnTo>
                      <a:pt x="17" y="88"/>
                    </a:lnTo>
                    <a:lnTo>
                      <a:pt x="14" y="88"/>
                    </a:lnTo>
                    <a:lnTo>
                      <a:pt x="14" y="85"/>
                    </a:lnTo>
                    <a:lnTo>
                      <a:pt x="14" y="85"/>
                    </a:lnTo>
                    <a:lnTo>
                      <a:pt x="14" y="83"/>
                    </a:lnTo>
                    <a:lnTo>
                      <a:pt x="14" y="83"/>
                    </a:lnTo>
                    <a:lnTo>
                      <a:pt x="14" y="83"/>
                    </a:lnTo>
                    <a:lnTo>
                      <a:pt x="14" y="81"/>
                    </a:lnTo>
                    <a:lnTo>
                      <a:pt x="14" y="81"/>
                    </a:lnTo>
                    <a:lnTo>
                      <a:pt x="14" y="81"/>
                    </a:lnTo>
                    <a:lnTo>
                      <a:pt x="14" y="78"/>
                    </a:lnTo>
                    <a:lnTo>
                      <a:pt x="14" y="78"/>
                    </a:lnTo>
                    <a:lnTo>
                      <a:pt x="14" y="78"/>
                    </a:lnTo>
                    <a:lnTo>
                      <a:pt x="14" y="76"/>
                    </a:lnTo>
                    <a:lnTo>
                      <a:pt x="12" y="76"/>
                    </a:lnTo>
                    <a:lnTo>
                      <a:pt x="12" y="76"/>
                    </a:lnTo>
                    <a:lnTo>
                      <a:pt x="12" y="76"/>
                    </a:lnTo>
                    <a:lnTo>
                      <a:pt x="12" y="73"/>
                    </a:lnTo>
                    <a:lnTo>
                      <a:pt x="12" y="73"/>
                    </a:lnTo>
                    <a:lnTo>
                      <a:pt x="10" y="73"/>
                    </a:lnTo>
                    <a:lnTo>
                      <a:pt x="10" y="73"/>
                    </a:lnTo>
                    <a:lnTo>
                      <a:pt x="10" y="73"/>
                    </a:lnTo>
                    <a:lnTo>
                      <a:pt x="7" y="73"/>
                    </a:lnTo>
                    <a:lnTo>
                      <a:pt x="7" y="73"/>
                    </a:lnTo>
                    <a:lnTo>
                      <a:pt x="7" y="73"/>
                    </a:lnTo>
                    <a:lnTo>
                      <a:pt x="7" y="71"/>
                    </a:lnTo>
                    <a:lnTo>
                      <a:pt x="7" y="71"/>
                    </a:lnTo>
                    <a:lnTo>
                      <a:pt x="7" y="71"/>
                    </a:lnTo>
                    <a:lnTo>
                      <a:pt x="7" y="69"/>
                    </a:lnTo>
                    <a:lnTo>
                      <a:pt x="5" y="69"/>
                    </a:lnTo>
                    <a:lnTo>
                      <a:pt x="5" y="69"/>
                    </a:lnTo>
                    <a:lnTo>
                      <a:pt x="5" y="66"/>
                    </a:lnTo>
                    <a:lnTo>
                      <a:pt x="5" y="66"/>
                    </a:lnTo>
                    <a:lnTo>
                      <a:pt x="5" y="64"/>
                    </a:lnTo>
                    <a:lnTo>
                      <a:pt x="5" y="64"/>
                    </a:lnTo>
                    <a:lnTo>
                      <a:pt x="5" y="64"/>
                    </a:lnTo>
                    <a:lnTo>
                      <a:pt x="5" y="64"/>
                    </a:lnTo>
                    <a:lnTo>
                      <a:pt x="5" y="62"/>
                    </a:lnTo>
                    <a:lnTo>
                      <a:pt x="5" y="62"/>
                    </a:lnTo>
                    <a:lnTo>
                      <a:pt x="5" y="62"/>
                    </a:lnTo>
                    <a:lnTo>
                      <a:pt x="5" y="59"/>
                    </a:lnTo>
                    <a:lnTo>
                      <a:pt x="3" y="59"/>
                    </a:lnTo>
                    <a:lnTo>
                      <a:pt x="3" y="59"/>
                    </a:lnTo>
                    <a:lnTo>
                      <a:pt x="3" y="59"/>
                    </a:lnTo>
                    <a:lnTo>
                      <a:pt x="0" y="59"/>
                    </a:lnTo>
                    <a:lnTo>
                      <a:pt x="0" y="57"/>
                    </a:lnTo>
                    <a:lnTo>
                      <a:pt x="0" y="57"/>
                    </a:lnTo>
                    <a:lnTo>
                      <a:pt x="3" y="57"/>
                    </a:lnTo>
                    <a:lnTo>
                      <a:pt x="3" y="54"/>
                    </a:lnTo>
                    <a:lnTo>
                      <a:pt x="3" y="54"/>
                    </a:lnTo>
                    <a:lnTo>
                      <a:pt x="3" y="54"/>
                    </a:lnTo>
                    <a:lnTo>
                      <a:pt x="3" y="52"/>
                    </a:lnTo>
                    <a:lnTo>
                      <a:pt x="3" y="52"/>
                    </a:lnTo>
                    <a:lnTo>
                      <a:pt x="3" y="52"/>
                    </a:lnTo>
                    <a:lnTo>
                      <a:pt x="3" y="50"/>
                    </a:lnTo>
                    <a:lnTo>
                      <a:pt x="5" y="50"/>
                    </a:lnTo>
                    <a:lnTo>
                      <a:pt x="5" y="50"/>
                    </a:lnTo>
                    <a:lnTo>
                      <a:pt x="5" y="47"/>
                    </a:lnTo>
                    <a:lnTo>
                      <a:pt x="5" y="47"/>
                    </a:lnTo>
                    <a:lnTo>
                      <a:pt x="5" y="45"/>
                    </a:lnTo>
                    <a:lnTo>
                      <a:pt x="5" y="45"/>
                    </a:lnTo>
                    <a:lnTo>
                      <a:pt x="3" y="45"/>
                    </a:lnTo>
                    <a:lnTo>
                      <a:pt x="3" y="45"/>
                    </a:lnTo>
                    <a:lnTo>
                      <a:pt x="5" y="45"/>
                    </a:lnTo>
                    <a:lnTo>
                      <a:pt x="5" y="43"/>
                    </a:lnTo>
                    <a:lnTo>
                      <a:pt x="5" y="43"/>
                    </a:lnTo>
                    <a:lnTo>
                      <a:pt x="5" y="43"/>
                    </a:lnTo>
                    <a:lnTo>
                      <a:pt x="5" y="40"/>
                    </a:lnTo>
                    <a:lnTo>
                      <a:pt x="5" y="40"/>
                    </a:lnTo>
                    <a:lnTo>
                      <a:pt x="5" y="40"/>
                    </a:lnTo>
                    <a:lnTo>
                      <a:pt x="5" y="38"/>
                    </a:lnTo>
                    <a:lnTo>
                      <a:pt x="5" y="38"/>
                    </a:lnTo>
                    <a:lnTo>
                      <a:pt x="7" y="38"/>
                    </a:lnTo>
                    <a:lnTo>
                      <a:pt x="7" y="35"/>
                    </a:lnTo>
                    <a:lnTo>
                      <a:pt x="7" y="35"/>
                    </a:lnTo>
                    <a:lnTo>
                      <a:pt x="7" y="35"/>
                    </a:lnTo>
                    <a:lnTo>
                      <a:pt x="7" y="35"/>
                    </a:lnTo>
                    <a:lnTo>
                      <a:pt x="7" y="35"/>
                    </a:lnTo>
                    <a:lnTo>
                      <a:pt x="7" y="33"/>
                    </a:lnTo>
                    <a:lnTo>
                      <a:pt x="10" y="33"/>
                    </a:lnTo>
                    <a:lnTo>
                      <a:pt x="10" y="33"/>
                    </a:lnTo>
                    <a:lnTo>
                      <a:pt x="10" y="33"/>
                    </a:lnTo>
                    <a:lnTo>
                      <a:pt x="10" y="31"/>
                    </a:lnTo>
                    <a:lnTo>
                      <a:pt x="10" y="31"/>
                    </a:lnTo>
                    <a:lnTo>
                      <a:pt x="12" y="31"/>
                    </a:lnTo>
                    <a:lnTo>
                      <a:pt x="12" y="28"/>
                    </a:lnTo>
                    <a:lnTo>
                      <a:pt x="12" y="28"/>
                    </a:lnTo>
                    <a:lnTo>
                      <a:pt x="12" y="28"/>
                    </a:lnTo>
                    <a:lnTo>
                      <a:pt x="12" y="26"/>
                    </a:lnTo>
                    <a:lnTo>
                      <a:pt x="12" y="26"/>
                    </a:lnTo>
                    <a:lnTo>
                      <a:pt x="12" y="26"/>
                    </a:lnTo>
                    <a:lnTo>
                      <a:pt x="12" y="24"/>
                    </a:lnTo>
                    <a:lnTo>
                      <a:pt x="12" y="24"/>
                    </a:lnTo>
                    <a:lnTo>
                      <a:pt x="14" y="24"/>
                    </a:lnTo>
                    <a:lnTo>
                      <a:pt x="14" y="24"/>
                    </a:lnTo>
                    <a:lnTo>
                      <a:pt x="14" y="24"/>
                    </a:lnTo>
                    <a:lnTo>
                      <a:pt x="14" y="21"/>
                    </a:lnTo>
                    <a:lnTo>
                      <a:pt x="14" y="21"/>
                    </a:lnTo>
                    <a:lnTo>
                      <a:pt x="14" y="21"/>
                    </a:lnTo>
                    <a:lnTo>
                      <a:pt x="14" y="19"/>
                    </a:lnTo>
                    <a:lnTo>
                      <a:pt x="14" y="19"/>
                    </a:lnTo>
                    <a:lnTo>
                      <a:pt x="17" y="19"/>
                    </a:lnTo>
                    <a:lnTo>
                      <a:pt x="17" y="19"/>
                    </a:lnTo>
                    <a:lnTo>
                      <a:pt x="17" y="17"/>
                    </a:lnTo>
                    <a:lnTo>
                      <a:pt x="17" y="17"/>
                    </a:lnTo>
                    <a:lnTo>
                      <a:pt x="19" y="17"/>
                    </a:lnTo>
                    <a:lnTo>
                      <a:pt x="19" y="17"/>
                    </a:lnTo>
                    <a:lnTo>
                      <a:pt x="19" y="14"/>
                    </a:lnTo>
                    <a:lnTo>
                      <a:pt x="19" y="14"/>
                    </a:lnTo>
                    <a:lnTo>
                      <a:pt x="19" y="14"/>
                    </a:lnTo>
                    <a:lnTo>
                      <a:pt x="19" y="14"/>
                    </a:lnTo>
                    <a:lnTo>
                      <a:pt x="19" y="12"/>
                    </a:lnTo>
                    <a:lnTo>
                      <a:pt x="21" y="12"/>
                    </a:lnTo>
                    <a:lnTo>
                      <a:pt x="21" y="12"/>
                    </a:lnTo>
                    <a:lnTo>
                      <a:pt x="21" y="12"/>
                    </a:lnTo>
                    <a:lnTo>
                      <a:pt x="21" y="9"/>
                    </a:lnTo>
                    <a:lnTo>
                      <a:pt x="21" y="9"/>
                    </a:lnTo>
                    <a:lnTo>
                      <a:pt x="21" y="9"/>
                    </a:lnTo>
                    <a:lnTo>
                      <a:pt x="21" y="7"/>
                    </a:lnTo>
                    <a:lnTo>
                      <a:pt x="24" y="7"/>
                    </a:lnTo>
                    <a:lnTo>
                      <a:pt x="24" y="7"/>
                    </a:lnTo>
                    <a:lnTo>
                      <a:pt x="24" y="7"/>
                    </a:lnTo>
                    <a:lnTo>
                      <a:pt x="26" y="7"/>
                    </a:lnTo>
                    <a:lnTo>
                      <a:pt x="26" y="5"/>
                    </a:lnTo>
                    <a:lnTo>
                      <a:pt x="26" y="5"/>
                    </a:lnTo>
                    <a:lnTo>
                      <a:pt x="26" y="5"/>
                    </a:lnTo>
                    <a:lnTo>
                      <a:pt x="29" y="5"/>
                    </a:lnTo>
                    <a:lnTo>
                      <a:pt x="29" y="5"/>
                    </a:lnTo>
                    <a:lnTo>
                      <a:pt x="29" y="5"/>
                    </a:lnTo>
                    <a:lnTo>
                      <a:pt x="29" y="5"/>
                    </a:lnTo>
                    <a:lnTo>
                      <a:pt x="31" y="5"/>
                    </a:lnTo>
                    <a:lnTo>
                      <a:pt x="31" y="5"/>
                    </a:lnTo>
                    <a:lnTo>
                      <a:pt x="31" y="5"/>
                    </a:lnTo>
                    <a:lnTo>
                      <a:pt x="31" y="2"/>
                    </a:lnTo>
                    <a:lnTo>
                      <a:pt x="31" y="2"/>
                    </a:lnTo>
                    <a:lnTo>
                      <a:pt x="33" y="2"/>
                    </a:lnTo>
                    <a:lnTo>
                      <a:pt x="33" y="2"/>
                    </a:lnTo>
                    <a:lnTo>
                      <a:pt x="33" y="0"/>
                    </a:lnTo>
                    <a:lnTo>
                      <a:pt x="33" y="0"/>
                    </a:lnTo>
                    <a:lnTo>
                      <a:pt x="36" y="0"/>
                    </a:lnTo>
                    <a:lnTo>
                      <a:pt x="36" y="0"/>
                    </a:lnTo>
                    <a:lnTo>
                      <a:pt x="36" y="2"/>
                    </a:lnTo>
                    <a:lnTo>
                      <a:pt x="38" y="2"/>
                    </a:lnTo>
                    <a:lnTo>
                      <a:pt x="38" y="2"/>
                    </a:lnTo>
                    <a:lnTo>
                      <a:pt x="38" y="2"/>
                    </a:lnTo>
                    <a:lnTo>
                      <a:pt x="38" y="5"/>
                    </a:lnTo>
                    <a:lnTo>
                      <a:pt x="38" y="5"/>
                    </a:lnTo>
                    <a:lnTo>
                      <a:pt x="38" y="5"/>
                    </a:lnTo>
                    <a:lnTo>
                      <a:pt x="40" y="5"/>
                    </a:lnTo>
                    <a:lnTo>
                      <a:pt x="40" y="5"/>
                    </a:lnTo>
                    <a:lnTo>
                      <a:pt x="40" y="5"/>
                    </a:lnTo>
                    <a:lnTo>
                      <a:pt x="43" y="5"/>
                    </a:lnTo>
                    <a:lnTo>
                      <a:pt x="43" y="5"/>
                    </a:lnTo>
                    <a:lnTo>
                      <a:pt x="43" y="5"/>
                    </a:lnTo>
                    <a:lnTo>
                      <a:pt x="43" y="7"/>
                    </a:lnTo>
                    <a:lnTo>
                      <a:pt x="43" y="7"/>
                    </a:lnTo>
                    <a:lnTo>
                      <a:pt x="45" y="7"/>
                    </a:lnTo>
                    <a:lnTo>
                      <a:pt x="45" y="7"/>
                    </a:lnTo>
                    <a:lnTo>
                      <a:pt x="45" y="9"/>
                    </a:lnTo>
                    <a:lnTo>
                      <a:pt x="45" y="9"/>
                    </a:lnTo>
                    <a:lnTo>
                      <a:pt x="45" y="9"/>
                    </a:lnTo>
                    <a:lnTo>
                      <a:pt x="43" y="9"/>
                    </a:lnTo>
                    <a:lnTo>
                      <a:pt x="43" y="9"/>
                    </a:lnTo>
                    <a:lnTo>
                      <a:pt x="43" y="12"/>
                    </a:lnTo>
                    <a:lnTo>
                      <a:pt x="43" y="1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0" name="Rectangle 19"/>
              <p:cNvSpPr>
                <a:spLocks noChangeArrowheads="1"/>
              </p:cNvSpPr>
              <p:nvPr/>
            </p:nvSpPr>
            <p:spPr bwMode="auto">
              <a:xfrm>
                <a:off x="1790" y="1746"/>
                <a:ext cx="2"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1" name="Rectangle 20"/>
              <p:cNvSpPr>
                <a:spLocks noChangeArrowheads="1"/>
              </p:cNvSpPr>
              <p:nvPr/>
            </p:nvSpPr>
            <p:spPr bwMode="auto">
              <a:xfrm>
                <a:off x="1790" y="1746"/>
                <a:ext cx="2"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Rectangle 21"/>
              <p:cNvSpPr>
                <a:spLocks noChangeArrowheads="1"/>
              </p:cNvSpPr>
              <p:nvPr/>
            </p:nvSpPr>
            <p:spPr bwMode="auto">
              <a:xfrm>
                <a:off x="1792" y="1748"/>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3" name="Rectangle 22"/>
              <p:cNvSpPr>
                <a:spLocks noChangeArrowheads="1"/>
              </p:cNvSpPr>
              <p:nvPr/>
            </p:nvSpPr>
            <p:spPr bwMode="auto">
              <a:xfrm>
                <a:off x="1792" y="1748"/>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4" name="Freeform 23"/>
              <p:cNvSpPr>
                <a:spLocks/>
              </p:cNvSpPr>
              <p:nvPr/>
            </p:nvSpPr>
            <p:spPr bwMode="auto">
              <a:xfrm>
                <a:off x="3513" y="2966"/>
                <a:ext cx="52" cy="29"/>
              </a:xfrm>
              <a:custGeom>
                <a:avLst/>
                <a:gdLst/>
                <a:ahLst/>
                <a:cxnLst>
                  <a:cxn ang="0">
                    <a:pos x="47" y="0"/>
                  </a:cxn>
                  <a:cxn ang="0">
                    <a:pos x="49" y="0"/>
                  </a:cxn>
                  <a:cxn ang="0">
                    <a:pos x="52" y="3"/>
                  </a:cxn>
                  <a:cxn ang="0">
                    <a:pos x="52" y="5"/>
                  </a:cxn>
                  <a:cxn ang="0">
                    <a:pos x="49" y="8"/>
                  </a:cxn>
                  <a:cxn ang="0">
                    <a:pos x="47" y="8"/>
                  </a:cxn>
                  <a:cxn ang="0">
                    <a:pos x="45" y="10"/>
                  </a:cxn>
                  <a:cxn ang="0">
                    <a:pos x="42" y="10"/>
                  </a:cxn>
                  <a:cxn ang="0">
                    <a:pos x="40" y="12"/>
                  </a:cxn>
                  <a:cxn ang="0">
                    <a:pos x="38" y="12"/>
                  </a:cxn>
                  <a:cxn ang="0">
                    <a:pos x="35" y="15"/>
                  </a:cxn>
                  <a:cxn ang="0">
                    <a:pos x="33" y="17"/>
                  </a:cxn>
                  <a:cxn ang="0">
                    <a:pos x="28" y="17"/>
                  </a:cxn>
                  <a:cxn ang="0">
                    <a:pos x="26" y="19"/>
                  </a:cxn>
                  <a:cxn ang="0">
                    <a:pos x="23" y="19"/>
                  </a:cxn>
                  <a:cxn ang="0">
                    <a:pos x="21" y="22"/>
                  </a:cxn>
                  <a:cxn ang="0">
                    <a:pos x="19" y="22"/>
                  </a:cxn>
                  <a:cxn ang="0">
                    <a:pos x="16" y="24"/>
                  </a:cxn>
                  <a:cxn ang="0">
                    <a:pos x="14" y="22"/>
                  </a:cxn>
                  <a:cxn ang="0">
                    <a:pos x="12" y="24"/>
                  </a:cxn>
                  <a:cxn ang="0">
                    <a:pos x="9" y="27"/>
                  </a:cxn>
                  <a:cxn ang="0">
                    <a:pos x="7" y="29"/>
                  </a:cxn>
                  <a:cxn ang="0">
                    <a:pos x="4" y="29"/>
                  </a:cxn>
                  <a:cxn ang="0">
                    <a:pos x="4" y="27"/>
                  </a:cxn>
                  <a:cxn ang="0">
                    <a:pos x="2" y="24"/>
                  </a:cxn>
                  <a:cxn ang="0">
                    <a:pos x="2" y="22"/>
                  </a:cxn>
                  <a:cxn ang="0">
                    <a:pos x="4" y="22"/>
                  </a:cxn>
                  <a:cxn ang="0">
                    <a:pos x="4" y="19"/>
                  </a:cxn>
                  <a:cxn ang="0">
                    <a:pos x="4" y="19"/>
                  </a:cxn>
                  <a:cxn ang="0">
                    <a:pos x="0" y="19"/>
                  </a:cxn>
                  <a:cxn ang="0">
                    <a:pos x="0" y="17"/>
                  </a:cxn>
                  <a:cxn ang="0">
                    <a:pos x="2" y="15"/>
                  </a:cxn>
                  <a:cxn ang="0">
                    <a:pos x="4" y="12"/>
                  </a:cxn>
                  <a:cxn ang="0">
                    <a:pos x="4" y="8"/>
                  </a:cxn>
                  <a:cxn ang="0">
                    <a:pos x="7" y="8"/>
                  </a:cxn>
                  <a:cxn ang="0">
                    <a:pos x="9" y="5"/>
                  </a:cxn>
                  <a:cxn ang="0">
                    <a:pos x="12" y="5"/>
                  </a:cxn>
                  <a:cxn ang="0">
                    <a:pos x="14" y="5"/>
                  </a:cxn>
                  <a:cxn ang="0">
                    <a:pos x="19" y="5"/>
                  </a:cxn>
                  <a:cxn ang="0">
                    <a:pos x="21" y="3"/>
                  </a:cxn>
                  <a:cxn ang="0">
                    <a:pos x="23" y="5"/>
                  </a:cxn>
                  <a:cxn ang="0">
                    <a:pos x="28" y="5"/>
                  </a:cxn>
                  <a:cxn ang="0">
                    <a:pos x="28" y="3"/>
                  </a:cxn>
                  <a:cxn ang="0">
                    <a:pos x="33" y="3"/>
                  </a:cxn>
                  <a:cxn ang="0">
                    <a:pos x="35" y="3"/>
                  </a:cxn>
                  <a:cxn ang="0">
                    <a:pos x="38" y="3"/>
                  </a:cxn>
                  <a:cxn ang="0">
                    <a:pos x="40" y="0"/>
                  </a:cxn>
                  <a:cxn ang="0">
                    <a:pos x="42" y="0"/>
                  </a:cxn>
                </a:cxnLst>
                <a:rect l="0" t="0" r="r" b="b"/>
                <a:pathLst>
                  <a:path w="52" h="29">
                    <a:moveTo>
                      <a:pt x="45" y="0"/>
                    </a:moveTo>
                    <a:lnTo>
                      <a:pt x="45" y="0"/>
                    </a:lnTo>
                    <a:lnTo>
                      <a:pt x="47" y="0"/>
                    </a:lnTo>
                    <a:lnTo>
                      <a:pt x="47" y="0"/>
                    </a:lnTo>
                    <a:lnTo>
                      <a:pt x="47" y="0"/>
                    </a:lnTo>
                    <a:lnTo>
                      <a:pt x="49" y="0"/>
                    </a:lnTo>
                    <a:lnTo>
                      <a:pt x="49" y="0"/>
                    </a:lnTo>
                    <a:lnTo>
                      <a:pt x="49" y="0"/>
                    </a:lnTo>
                    <a:lnTo>
                      <a:pt x="52" y="0"/>
                    </a:lnTo>
                    <a:lnTo>
                      <a:pt x="52" y="0"/>
                    </a:lnTo>
                    <a:lnTo>
                      <a:pt x="52" y="3"/>
                    </a:lnTo>
                    <a:lnTo>
                      <a:pt x="52" y="3"/>
                    </a:lnTo>
                    <a:lnTo>
                      <a:pt x="52" y="3"/>
                    </a:lnTo>
                    <a:lnTo>
                      <a:pt x="52" y="3"/>
                    </a:lnTo>
                    <a:lnTo>
                      <a:pt x="52" y="3"/>
                    </a:lnTo>
                    <a:lnTo>
                      <a:pt x="52" y="5"/>
                    </a:lnTo>
                    <a:lnTo>
                      <a:pt x="49" y="5"/>
                    </a:lnTo>
                    <a:lnTo>
                      <a:pt x="49" y="5"/>
                    </a:lnTo>
                    <a:lnTo>
                      <a:pt x="49" y="5"/>
                    </a:lnTo>
                    <a:lnTo>
                      <a:pt x="49" y="8"/>
                    </a:lnTo>
                    <a:lnTo>
                      <a:pt x="47" y="8"/>
                    </a:lnTo>
                    <a:lnTo>
                      <a:pt x="47" y="8"/>
                    </a:lnTo>
                    <a:lnTo>
                      <a:pt x="47" y="8"/>
                    </a:lnTo>
                    <a:lnTo>
                      <a:pt x="47" y="8"/>
                    </a:lnTo>
                    <a:lnTo>
                      <a:pt x="47" y="10"/>
                    </a:lnTo>
                    <a:lnTo>
                      <a:pt x="47" y="10"/>
                    </a:lnTo>
                    <a:lnTo>
                      <a:pt x="45" y="10"/>
                    </a:lnTo>
                    <a:lnTo>
                      <a:pt x="45" y="10"/>
                    </a:lnTo>
                    <a:lnTo>
                      <a:pt x="45" y="10"/>
                    </a:lnTo>
                    <a:lnTo>
                      <a:pt x="45" y="10"/>
                    </a:lnTo>
                    <a:lnTo>
                      <a:pt x="42" y="10"/>
                    </a:lnTo>
                    <a:lnTo>
                      <a:pt x="42" y="10"/>
                    </a:lnTo>
                    <a:lnTo>
                      <a:pt x="42" y="12"/>
                    </a:lnTo>
                    <a:lnTo>
                      <a:pt x="40" y="12"/>
                    </a:lnTo>
                    <a:lnTo>
                      <a:pt x="40" y="12"/>
                    </a:lnTo>
                    <a:lnTo>
                      <a:pt x="40" y="12"/>
                    </a:lnTo>
                    <a:lnTo>
                      <a:pt x="38" y="12"/>
                    </a:lnTo>
                    <a:lnTo>
                      <a:pt x="38" y="12"/>
                    </a:lnTo>
                    <a:lnTo>
                      <a:pt x="38" y="12"/>
                    </a:lnTo>
                    <a:lnTo>
                      <a:pt x="38" y="12"/>
                    </a:lnTo>
                    <a:lnTo>
                      <a:pt x="35" y="12"/>
                    </a:lnTo>
                    <a:lnTo>
                      <a:pt x="35" y="15"/>
                    </a:lnTo>
                    <a:lnTo>
                      <a:pt x="35" y="15"/>
                    </a:lnTo>
                    <a:lnTo>
                      <a:pt x="35" y="15"/>
                    </a:lnTo>
                    <a:lnTo>
                      <a:pt x="35" y="17"/>
                    </a:lnTo>
                    <a:lnTo>
                      <a:pt x="33" y="17"/>
                    </a:lnTo>
                    <a:lnTo>
                      <a:pt x="33" y="17"/>
                    </a:lnTo>
                    <a:lnTo>
                      <a:pt x="33" y="17"/>
                    </a:lnTo>
                    <a:lnTo>
                      <a:pt x="30" y="17"/>
                    </a:lnTo>
                    <a:lnTo>
                      <a:pt x="30" y="17"/>
                    </a:lnTo>
                    <a:lnTo>
                      <a:pt x="30" y="17"/>
                    </a:lnTo>
                    <a:lnTo>
                      <a:pt x="28" y="17"/>
                    </a:lnTo>
                    <a:lnTo>
                      <a:pt x="28" y="17"/>
                    </a:lnTo>
                    <a:lnTo>
                      <a:pt x="28" y="17"/>
                    </a:lnTo>
                    <a:lnTo>
                      <a:pt x="26" y="17"/>
                    </a:lnTo>
                    <a:lnTo>
                      <a:pt x="26" y="19"/>
                    </a:lnTo>
                    <a:lnTo>
                      <a:pt x="26" y="19"/>
                    </a:lnTo>
                    <a:lnTo>
                      <a:pt x="26" y="19"/>
                    </a:lnTo>
                    <a:lnTo>
                      <a:pt x="26" y="19"/>
                    </a:lnTo>
                    <a:lnTo>
                      <a:pt x="23" y="19"/>
                    </a:lnTo>
                    <a:lnTo>
                      <a:pt x="23" y="19"/>
                    </a:lnTo>
                    <a:lnTo>
                      <a:pt x="23" y="19"/>
                    </a:lnTo>
                    <a:lnTo>
                      <a:pt x="23" y="22"/>
                    </a:lnTo>
                    <a:lnTo>
                      <a:pt x="21" y="22"/>
                    </a:lnTo>
                    <a:lnTo>
                      <a:pt x="21" y="22"/>
                    </a:lnTo>
                    <a:lnTo>
                      <a:pt x="21" y="22"/>
                    </a:lnTo>
                    <a:lnTo>
                      <a:pt x="19" y="22"/>
                    </a:lnTo>
                    <a:lnTo>
                      <a:pt x="19" y="22"/>
                    </a:lnTo>
                    <a:lnTo>
                      <a:pt x="19" y="22"/>
                    </a:lnTo>
                    <a:lnTo>
                      <a:pt x="19" y="22"/>
                    </a:lnTo>
                    <a:lnTo>
                      <a:pt x="16" y="22"/>
                    </a:lnTo>
                    <a:lnTo>
                      <a:pt x="16" y="24"/>
                    </a:lnTo>
                    <a:lnTo>
                      <a:pt x="16" y="24"/>
                    </a:lnTo>
                    <a:lnTo>
                      <a:pt x="16" y="22"/>
                    </a:lnTo>
                    <a:lnTo>
                      <a:pt x="14" y="22"/>
                    </a:lnTo>
                    <a:lnTo>
                      <a:pt x="14" y="22"/>
                    </a:lnTo>
                    <a:lnTo>
                      <a:pt x="14" y="24"/>
                    </a:lnTo>
                    <a:lnTo>
                      <a:pt x="14" y="24"/>
                    </a:lnTo>
                    <a:lnTo>
                      <a:pt x="12" y="24"/>
                    </a:lnTo>
                    <a:lnTo>
                      <a:pt x="12" y="24"/>
                    </a:lnTo>
                    <a:lnTo>
                      <a:pt x="12" y="24"/>
                    </a:lnTo>
                    <a:lnTo>
                      <a:pt x="12" y="24"/>
                    </a:lnTo>
                    <a:lnTo>
                      <a:pt x="9" y="24"/>
                    </a:lnTo>
                    <a:lnTo>
                      <a:pt x="9" y="27"/>
                    </a:lnTo>
                    <a:lnTo>
                      <a:pt x="9" y="27"/>
                    </a:lnTo>
                    <a:lnTo>
                      <a:pt x="9" y="27"/>
                    </a:lnTo>
                    <a:lnTo>
                      <a:pt x="7" y="27"/>
                    </a:lnTo>
                    <a:lnTo>
                      <a:pt x="7" y="29"/>
                    </a:lnTo>
                    <a:lnTo>
                      <a:pt x="7" y="29"/>
                    </a:lnTo>
                    <a:lnTo>
                      <a:pt x="7" y="29"/>
                    </a:lnTo>
                    <a:lnTo>
                      <a:pt x="7" y="29"/>
                    </a:lnTo>
                    <a:lnTo>
                      <a:pt x="4" y="29"/>
                    </a:lnTo>
                    <a:lnTo>
                      <a:pt x="4" y="29"/>
                    </a:lnTo>
                    <a:lnTo>
                      <a:pt x="4" y="29"/>
                    </a:lnTo>
                    <a:lnTo>
                      <a:pt x="4" y="29"/>
                    </a:lnTo>
                    <a:lnTo>
                      <a:pt x="4" y="27"/>
                    </a:lnTo>
                    <a:lnTo>
                      <a:pt x="2" y="27"/>
                    </a:lnTo>
                    <a:lnTo>
                      <a:pt x="2" y="27"/>
                    </a:lnTo>
                    <a:lnTo>
                      <a:pt x="2" y="27"/>
                    </a:lnTo>
                    <a:lnTo>
                      <a:pt x="2" y="24"/>
                    </a:lnTo>
                    <a:lnTo>
                      <a:pt x="2" y="24"/>
                    </a:lnTo>
                    <a:lnTo>
                      <a:pt x="2" y="22"/>
                    </a:lnTo>
                    <a:lnTo>
                      <a:pt x="2" y="22"/>
                    </a:lnTo>
                    <a:lnTo>
                      <a:pt x="2" y="22"/>
                    </a:lnTo>
                    <a:lnTo>
                      <a:pt x="4" y="22"/>
                    </a:lnTo>
                    <a:lnTo>
                      <a:pt x="4" y="22"/>
                    </a:lnTo>
                    <a:lnTo>
                      <a:pt x="4" y="22"/>
                    </a:lnTo>
                    <a:lnTo>
                      <a:pt x="4" y="22"/>
                    </a:lnTo>
                    <a:lnTo>
                      <a:pt x="4" y="22"/>
                    </a:lnTo>
                    <a:lnTo>
                      <a:pt x="4" y="19"/>
                    </a:lnTo>
                    <a:lnTo>
                      <a:pt x="4" y="19"/>
                    </a:lnTo>
                    <a:lnTo>
                      <a:pt x="4" y="19"/>
                    </a:lnTo>
                    <a:lnTo>
                      <a:pt x="4" y="17"/>
                    </a:lnTo>
                    <a:lnTo>
                      <a:pt x="4" y="17"/>
                    </a:lnTo>
                    <a:lnTo>
                      <a:pt x="4" y="17"/>
                    </a:lnTo>
                    <a:lnTo>
                      <a:pt x="4" y="19"/>
                    </a:lnTo>
                    <a:lnTo>
                      <a:pt x="2" y="19"/>
                    </a:lnTo>
                    <a:lnTo>
                      <a:pt x="2" y="19"/>
                    </a:lnTo>
                    <a:lnTo>
                      <a:pt x="2" y="19"/>
                    </a:lnTo>
                    <a:lnTo>
                      <a:pt x="0" y="19"/>
                    </a:lnTo>
                    <a:lnTo>
                      <a:pt x="0" y="19"/>
                    </a:lnTo>
                    <a:lnTo>
                      <a:pt x="0" y="19"/>
                    </a:lnTo>
                    <a:lnTo>
                      <a:pt x="0" y="17"/>
                    </a:lnTo>
                    <a:lnTo>
                      <a:pt x="0" y="17"/>
                    </a:lnTo>
                    <a:lnTo>
                      <a:pt x="0" y="17"/>
                    </a:lnTo>
                    <a:lnTo>
                      <a:pt x="0" y="15"/>
                    </a:lnTo>
                    <a:lnTo>
                      <a:pt x="0" y="15"/>
                    </a:lnTo>
                    <a:lnTo>
                      <a:pt x="2" y="15"/>
                    </a:lnTo>
                    <a:lnTo>
                      <a:pt x="2" y="12"/>
                    </a:lnTo>
                    <a:lnTo>
                      <a:pt x="2" y="12"/>
                    </a:lnTo>
                    <a:lnTo>
                      <a:pt x="2" y="12"/>
                    </a:lnTo>
                    <a:lnTo>
                      <a:pt x="4" y="12"/>
                    </a:lnTo>
                    <a:lnTo>
                      <a:pt x="4" y="10"/>
                    </a:lnTo>
                    <a:lnTo>
                      <a:pt x="4" y="10"/>
                    </a:lnTo>
                    <a:lnTo>
                      <a:pt x="4" y="10"/>
                    </a:lnTo>
                    <a:lnTo>
                      <a:pt x="4" y="8"/>
                    </a:lnTo>
                    <a:lnTo>
                      <a:pt x="4" y="8"/>
                    </a:lnTo>
                    <a:lnTo>
                      <a:pt x="4" y="8"/>
                    </a:lnTo>
                    <a:lnTo>
                      <a:pt x="4" y="8"/>
                    </a:lnTo>
                    <a:lnTo>
                      <a:pt x="7" y="8"/>
                    </a:lnTo>
                    <a:lnTo>
                      <a:pt x="7" y="8"/>
                    </a:lnTo>
                    <a:lnTo>
                      <a:pt x="7" y="8"/>
                    </a:lnTo>
                    <a:lnTo>
                      <a:pt x="9" y="8"/>
                    </a:lnTo>
                    <a:lnTo>
                      <a:pt x="9" y="5"/>
                    </a:lnTo>
                    <a:lnTo>
                      <a:pt x="9" y="5"/>
                    </a:lnTo>
                    <a:lnTo>
                      <a:pt x="12" y="5"/>
                    </a:lnTo>
                    <a:lnTo>
                      <a:pt x="12" y="5"/>
                    </a:lnTo>
                    <a:lnTo>
                      <a:pt x="12" y="5"/>
                    </a:lnTo>
                    <a:lnTo>
                      <a:pt x="14" y="5"/>
                    </a:lnTo>
                    <a:lnTo>
                      <a:pt x="14" y="5"/>
                    </a:lnTo>
                    <a:lnTo>
                      <a:pt x="14" y="5"/>
                    </a:lnTo>
                    <a:lnTo>
                      <a:pt x="14" y="5"/>
                    </a:lnTo>
                    <a:lnTo>
                      <a:pt x="16" y="5"/>
                    </a:lnTo>
                    <a:lnTo>
                      <a:pt x="16" y="5"/>
                    </a:lnTo>
                    <a:lnTo>
                      <a:pt x="19" y="5"/>
                    </a:lnTo>
                    <a:lnTo>
                      <a:pt x="19" y="5"/>
                    </a:lnTo>
                    <a:lnTo>
                      <a:pt x="19" y="3"/>
                    </a:lnTo>
                    <a:lnTo>
                      <a:pt x="19" y="3"/>
                    </a:lnTo>
                    <a:lnTo>
                      <a:pt x="21" y="3"/>
                    </a:lnTo>
                    <a:lnTo>
                      <a:pt x="21" y="3"/>
                    </a:lnTo>
                    <a:lnTo>
                      <a:pt x="21" y="3"/>
                    </a:lnTo>
                    <a:lnTo>
                      <a:pt x="23" y="3"/>
                    </a:lnTo>
                    <a:lnTo>
                      <a:pt x="23" y="5"/>
                    </a:lnTo>
                    <a:lnTo>
                      <a:pt x="23" y="5"/>
                    </a:lnTo>
                    <a:lnTo>
                      <a:pt x="26" y="5"/>
                    </a:lnTo>
                    <a:lnTo>
                      <a:pt x="26" y="5"/>
                    </a:lnTo>
                    <a:lnTo>
                      <a:pt x="26" y="5"/>
                    </a:lnTo>
                    <a:lnTo>
                      <a:pt x="28" y="5"/>
                    </a:lnTo>
                    <a:lnTo>
                      <a:pt x="28" y="3"/>
                    </a:lnTo>
                    <a:lnTo>
                      <a:pt x="28" y="3"/>
                    </a:lnTo>
                    <a:lnTo>
                      <a:pt x="28" y="3"/>
                    </a:lnTo>
                    <a:lnTo>
                      <a:pt x="28" y="3"/>
                    </a:lnTo>
                    <a:lnTo>
                      <a:pt x="30" y="3"/>
                    </a:lnTo>
                    <a:lnTo>
                      <a:pt x="30" y="3"/>
                    </a:lnTo>
                    <a:lnTo>
                      <a:pt x="33" y="3"/>
                    </a:lnTo>
                    <a:lnTo>
                      <a:pt x="33" y="3"/>
                    </a:lnTo>
                    <a:lnTo>
                      <a:pt x="33" y="3"/>
                    </a:lnTo>
                    <a:lnTo>
                      <a:pt x="35" y="3"/>
                    </a:lnTo>
                    <a:lnTo>
                      <a:pt x="35" y="3"/>
                    </a:lnTo>
                    <a:lnTo>
                      <a:pt x="35" y="3"/>
                    </a:lnTo>
                    <a:lnTo>
                      <a:pt x="35" y="3"/>
                    </a:lnTo>
                    <a:lnTo>
                      <a:pt x="38" y="3"/>
                    </a:lnTo>
                    <a:lnTo>
                      <a:pt x="38" y="3"/>
                    </a:lnTo>
                    <a:lnTo>
                      <a:pt x="38" y="3"/>
                    </a:lnTo>
                    <a:lnTo>
                      <a:pt x="38" y="0"/>
                    </a:lnTo>
                    <a:lnTo>
                      <a:pt x="40" y="0"/>
                    </a:lnTo>
                    <a:lnTo>
                      <a:pt x="40" y="0"/>
                    </a:lnTo>
                    <a:lnTo>
                      <a:pt x="40" y="0"/>
                    </a:lnTo>
                    <a:lnTo>
                      <a:pt x="42" y="0"/>
                    </a:lnTo>
                    <a:lnTo>
                      <a:pt x="42" y="0"/>
                    </a:lnTo>
                    <a:lnTo>
                      <a:pt x="42" y="0"/>
                    </a:lnTo>
                    <a:lnTo>
                      <a:pt x="42" y="0"/>
                    </a:lnTo>
                    <a:lnTo>
                      <a:pt x="45" y="0"/>
                    </a:lnTo>
                    <a:lnTo>
                      <a:pt x="45" y="0"/>
                    </a:lnTo>
                    <a:lnTo>
                      <a:pt x="4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24"/>
              <p:cNvSpPr>
                <a:spLocks/>
              </p:cNvSpPr>
              <p:nvPr/>
            </p:nvSpPr>
            <p:spPr bwMode="auto">
              <a:xfrm>
                <a:off x="3513" y="2966"/>
                <a:ext cx="52" cy="29"/>
              </a:xfrm>
              <a:custGeom>
                <a:avLst/>
                <a:gdLst/>
                <a:ahLst/>
                <a:cxnLst>
                  <a:cxn ang="0">
                    <a:pos x="47" y="0"/>
                  </a:cxn>
                  <a:cxn ang="0">
                    <a:pos x="49" y="0"/>
                  </a:cxn>
                  <a:cxn ang="0">
                    <a:pos x="52" y="3"/>
                  </a:cxn>
                  <a:cxn ang="0">
                    <a:pos x="52" y="5"/>
                  </a:cxn>
                  <a:cxn ang="0">
                    <a:pos x="49" y="8"/>
                  </a:cxn>
                  <a:cxn ang="0">
                    <a:pos x="47" y="8"/>
                  </a:cxn>
                  <a:cxn ang="0">
                    <a:pos x="45" y="10"/>
                  </a:cxn>
                  <a:cxn ang="0">
                    <a:pos x="42" y="10"/>
                  </a:cxn>
                  <a:cxn ang="0">
                    <a:pos x="40" y="12"/>
                  </a:cxn>
                  <a:cxn ang="0">
                    <a:pos x="38" y="12"/>
                  </a:cxn>
                  <a:cxn ang="0">
                    <a:pos x="35" y="15"/>
                  </a:cxn>
                  <a:cxn ang="0">
                    <a:pos x="33" y="17"/>
                  </a:cxn>
                  <a:cxn ang="0">
                    <a:pos x="28" y="17"/>
                  </a:cxn>
                  <a:cxn ang="0">
                    <a:pos x="26" y="19"/>
                  </a:cxn>
                  <a:cxn ang="0">
                    <a:pos x="23" y="19"/>
                  </a:cxn>
                  <a:cxn ang="0">
                    <a:pos x="21" y="22"/>
                  </a:cxn>
                  <a:cxn ang="0">
                    <a:pos x="19" y="22"/>
                  </a:cxn>
                  <a:cxn ang="0">
                    <a:pos x="16" y="24"/>
                  </a:cxn>
                  <a:cxn ang="0">
                    <a:pos x="14" y="22"/>
                  </a:cxn>
                  <a:cxn ang="0">
                    <a:pos x="12" y="24"/>
                  </a:cxn>
                  <a:cxn ang="0">
                    <a:pos x="9" y="27"/>
                  </a:cxn>
                  <a:cxn ang="0">
                    <a:pos x="7" y="29"/>
                  </a:cxn>
                  <a:cxn ang="0">
                    <a:pos x="4" y="29"/>
                  </a:cxn>
                  <a:cxn ang="0">
                    <a:pos x="4" y="27"/>
                  </a:cxn>
                  <a:cxn ang="0">
                    <a:pos x="2" y="24"/>
                  </a:cxn>
                  <a:cxn ang="0">
                    <a:pos x="2" y="22"/>
                  </a:cxn>
                  <a:cxn ang="0">
                    <a:pos x="4" y="22"/>
                  </a:cxn>
                  <a:cxn ang="0">
                    <a:pos x="4" y="19"/>
                  </a:cxn>
                  <a:cxn ang="0">
                    <a:pos x="4" y="19"/>
                  </a:cxn>
                  <a:cxn ang="0">
                    <a:pos x="0" y="19"/>
                  </a:cxn>
                  <a:cxn ang="0">
                    <a:pos x="0" y="17"/>
                  </a:cxn>
                  <a:cxn ang="0">
                    <a:pos x="2" y="15"/>
                  </a:cxn>
                  <a:cxn ang="0">
                    <a:pos x="4" y="12"/>
                  </a:cxn>
                  <a:cxn ang="0">
                    <a:pos x="4" y="8"/>
                  </a:cxn>
                  <a:cxn ang="0">
                    <a:pos x="7" y="8"/>
                  </a:cxn>
                  <a:cxn ang="0">
                    <a:pos x="9" y="5"/>
                  </a:cxn>
                  <a:cxn ang="0">
                    <a:pos x="12" y="5"/>
                  </a:cxn>
                  <a:cxn ang="0">
                    <a:pos x="14" y="5"/>
                  </a:cxn>
                  <a:cxn ang="0">
                    <a:pos x="19" y="5"/>
                  </a:cxn>
                  <a:cxn ang="0">
                    <a:pos x="21" y="3"/>
                  </a:cxn>
                  <a:cxn ang="0">
                    <a:pos x="23" y="5"/>
                  </a:cxn>
                  <a:cxn ang="0">
                    <a:pos x="28" y="5"/>
                  </a:cxn>
                  <a:cxn ang="0">
                    <a:pos x="28" y="3"/>
                  </a:cxn>
                  <a:cxn ang="0">
                    <a:pos x="33" y="3"/>
                  </a:cxn>
                  <a:cxn ang="0">
                    <a:pos x="35" y="3"/>
                  </a:cxn>
                  <a:cxn ang="0">
                    <a:pos x="38" y="3"/>
                  </a:cxn>
                  <a:cxn ang="0">
                    <a:pos x="40" y="0"/>
                  </a:cxn>
                  <a:cxn ang="0">
                    <a:pos x="42" y="0"/>
                  </a:cxn>
                </a:cxnLst>
                <a:rect l="0" t="0" r="r" b="b"/>
                <a:pathLst>
                  <a:path w="52" h="29">
                    <a:moveTo>
                      <a:pt x="45" y="0"/>
                    </a:moveTo>
                    <a:lnTo>
                      <a:pt x="45" y="0"/>
                    </a:lnTo>
                    <a:lnTo>
                      <a:pt x="47" y="0"/>
                    </a:lnTo>
                    <a:lnTo>
                      <a:pt x="47" y="0"/>
                    </a:lnTo>
                    <a:lnTo>
                      <a:pt x="47" y="0"/>
                    </a:lnTo>
                    <a:lnTo>
                      <a:pt x="49" y="0"/>
                    </a:lnTo>
                    <a:lnTo>
                      <a:pt x="49" y="0"/>
                    </a:lnTo>
                    <a:lnTo>
                      <a:pt x="49" y="0"/>
                    </a:lnTo>
                    <a:lnTo>
                      <a:pt x="52" y="0"/>
                    </a:lnTo>
                    <a:lnTo>
                      <a:pt x="52" y="0"/>
                    </a:lnTo>
                    <a:lnTo>
                      <a:pt x="52" y="3"/>
                    </a:lnTo>
                    <a:lnTo>
                      <a:pt x="52" y="3"/>
                    </a:lnTo>
                    <a:lnTo>
                      <a:pt x="52" y="3"/>
                    </a:lnTo>
                    <a:lnTo>
                      <a:pt x="52" y="3"/>
                    </a:lnTo>
                    <a:lnTo>
                      <a:pt x="52" y="3"/>
                    </a:lnTo>
                    <a:lnTo>
                      <a:pt x="52" y="5"/>
                    </a:lnTo>
                    <a:lnTo>
                      <a:pt x="49" y="5"/>
                    </a:lnTo>
                    <a:lnTo>
                      <a:pt x="49" y="5"/>
                    </a:lnTo>
                    <a:lnTo>
                      <a:pt x="49" y="5"/>
                    </a:lnTo>
                    <a:lnTo>
                      <a:pt x="49" y="8"/>
                    </a:lnTo>
                    <a:lnTo>
                      <a:pt x="47" y="8"/>
                    </a:lnTo>
                    <a:lnTo>
                      <a:pt x="47" y="8"/>
                    </a:lnTo>
                    <a:lnTo>
                      <a:pt x="47" y="8"/>
                    </a:lnTo>
                    <a:lnTo>
                      <a:pt x="47" y="8"/>
                    </a:lnTo>
                    <a:lnTo>
                      <a:pt x="47" y="10"/>
                    </a:lnTo>
                    <a:lnTo>
                      <a:pt x="47" y="10"/>
                    </a:lnTo>
                    <a:lnTo>
                      <a:pt x="45" y="10"/>
                    </a:lnTo>
                    <a:lnTo>
                      <a:pt x="45" y="10"/>
                    </a:lnTo>
                    <a:lnTo>
                      <a:pt x="45" y="10"/>
                    </a:lnTo>
                    <a:lnTo>
                      <a:pt x="45" y="10"/>
                    </a:lnTo>
                    <a:lnTo>
                      <a:pt x="42" y="10"/>
                    </a:lnTo>
                    <a:lnTo>
                      <a:pt x="42" y="10"/>
                    </a:lnTo>
                    <a:lnTo>
                      <a:pt x="42" y="12"/>
                    </a:lnTo>
                    <a:lnTo>
                      <a:pt x="40" y="12"/>
                    </a:lnTo>
                    <a:lnTo>
                      <a:pt x="40" y="12"/>
                    </a:lnTo>
                    <a:lnTo>
                      <a:pt x="40" y="12"/>
                    </a:lnTo>
                    <a:lnTo>
                      <a:pt x="38" y="12"/>
                    </a:lnTo>
                    <a:lnTo>
                      <a:pt x="38" y="12"/>
                    </a:lnTo>
                    <a:lnTo>
                      <a:pt x="38" y="12"/>
                    </a:lnTo>
                    <a:lnTo>
                      <a:pt x="38" y="12"/>
                    </a:lnTo>
                    <a:lnTo>
                      <a:pt x="35" y="12"/>
                    </a:lnTo>
                    <a:lnTo>
                      <a:pt x="35" y="15"/>
                    </a:lnTo>
                    <a:lnTo>
                      <a:pt x="35" y="15"/>
                    </a:lnTo>
                    <a:lnTo>
                      <a:pt x="35" y="15"/>
                    </a:lnTo>
                    <a:lnTo>
                      <a:pt x="35" y="17"/>
                    </a:lnTo>
                    <a:lnTo>
                      <a:pt x="33" y="17"/>
                    </a:lnTo>
                    <a:lnTo>
                      <a:pt x="33" y="17"/>
                    </a:lnTo>
                    <a:lnTo>
                      <a:pt x="33" y="17"/>
                    </a:lnTo>
                    <a:lnTo>
                      <a:pt x="30" y="17"/>
                    </a:lnTo>
                    <a:lnTo>
                      <a:pt x="30" y="17"/>
                    </a:lnTo>
                    <a:lnTo>
                      <a:pt x="30" y="17"/>
                    </a:lnTo>
                    <a:lnTo>
                      <a:pt x="28" y="17"/>
                    </a:lnTo>
                    <a:lnTo>
                      <a:pt x="28" y="17"/>
                    </a:lnTo>
                    <a:lnTo>
                      <a:pt x="28" y="17"/>
                    </a:lnTo>
                    <a:lnTo>
                      <a:pt x="26" y="17"/>
                    </a:lnTo>
                    <a:lnTo>
                      <a:pt x="26" y="19"/>
                    </a:lnTo>
                    <a:lnTo>
                      <a:pt x="26" y="19"/>
                    </a:lnTo>
                    <a:lnTo>
                      <a:pt x="26" y="19"/>
                    </a:lnTo>
                    <a:lnTo>
                      <a:pt x="26" y="19"/>
                    </a:lnTo>
                    <a:lnTo>
                      <a:pt x="23" y="19"/>
                    </a:lnTo>
                    <a:lnTo>
                      <a:pt x="23" y="19"/>
                    </a:lnTo>
                    <a:lnTo>
                      <a:pt x="23" y="19"/>
                    </a:lnTo>
                    <a:lnTo>
                      <a:pt x="23" y="22"/>
                    </a:lnTo>
                    <a:lnTo>
                      <a:pt x="21" y="22"/>
                    </a:lnTo>
                    <a:lnTo>
                      <a:pt x="21" y="22"/>
                    </a:lnTo>
                    <a:lnTo>
                      <a:pt x="21" y="22"/>
                    </a:lnTo>
                    <a:lnTo>
                      <a:pt x="19" y="22"/>
                    </a:lnTo>
                    <a:lnTo>
                      <a:pt x="19" y="22"/>
                    </a:lnTo>
                    <a:lnTo>
                      <a:pt x="19" y="22"/>
                    </a:lnTo>
                    <a:lnTo>
                      <a:pt x="19" y="22"/>
                    </a:lnTo>
                    <a:lnTo>
                      <a:pt x="16" y="22"/>
                    </a:lnTo>
                    <a:lnTo>
                      <a:pt x="16" y="24"/>
                    </a:lnTo>
                    <a:lnTo>
                      <a:pt x="16" y="24"/>
                    </a:lnTo>
                    <a:lnTo>
                      <a:pt x="16" y="22"/>
                    </a:lnTo>
                    <a:lnTo>
                      <a:pt x="14" y="22"/>
                    </a:lnTo>
                    <a:lnTo>
                      <a:pt x="14" y="22"/>
                    </a:lnTo>
                    <a:lnTo>
                      <a:pt x="14" y="24"/>
                    </a:lnTo>
                    <a:lnTo>
                      <a:pt x="14" y="24"/>
                    </a:lnTo>
                    <a:lnTo>
                      <a:pt x="12" y="24"/>
                    </a:lnTo>
                    <a:lnTo>
                      <a:pt x="12" y="24"/>
                    </a:lnTo>
                    <a:lnTo>
                      <a:pt x="12" y="24"/>
                    </a:lnTo>
                    <a:lnTo>
                      <a:pt x="12" y="24"/>
                    </a:lnTo>
                    <a:lnTo>
                      <a:pt x="9" y="24"/>
                    </a:lnTo>
                    <a:lnTo>
                      <a:pt x="9" y="27"/>
                    </a:lnTo>
                    <a:lnTo>
                      <a:pt x="9" y="27"/>
                    </a:lnTo>
                    <a:lnTo>
                      <a:pt x="9" y="27"/>
                    </a:lnTo>
                    <a:lnTo>
                      <a:pt x="7" y="27"/>
                    </a:lnTo>
                    <a:lnTo>
                      <a:pt x="7" y="29"/>
                    </a:lnTo>
                    <a:lnTo>
                      <a:pt x="7" y="29"/>
                    </a:lnTo>
                    <a:lnTo>
                      <a:pt x="7" y="29"/>
                    </a:lnTo>
                    <a:lnTo>
                      <a:pt x="7" y="29"/>
                    </a:lnTo>
                    <a:lnTo>
                      <a:pt x="4" y="29"/>
                    </a:lnTo>
                    <a:lnTo>
                      <a:pt x="4" y="29"/>
                    </a:lnTo>
                    <a:lnTo>
                      <a:pt x="4" y="29"/>
                    </a:lnTo>
                    <a:lnTo>
                      <a:pt x="4" y="29"/>
                    </a:lnTo>
                    <a:lnTo>
                      <a:pt x="4" y="27"/>
                    </a:lnTo>
                    <a:lnTo>
                      <a:pt x="2" y="27"/>
                    </a:lnTo>
                    <a:lnTo>
                      <a:pt x="2" y="27"/>
                    </a:lnTo>
                    <a:lnTo>
                      <a:pt x="2" y="27"/>
                    </a:lnTo>
                    <a:lnTo>
                      <a:pt x="2" y="24"/>
                    </a:lnTo>
                    <a:lnTo>
                      <a:pt x="2" y="24"/>
                    </a:lnTo>
                    <a:lnTo>
                      <a:pt x="2" y="22"/>
                    </a:lnTo>
                    <a:lnTo>
                      <a:pt x="2" y="22"/>
                    </a:lnTo>
                    <a:lnTo>
                      <a:pt x="2" y="22"/>
                    </a:lnTo>
                    <a:lnTo>
                      <a:pt x="4" y="22"/>
                    </a:lnTo>
                    <a:lnTo>
                      <a:pt x="4" y="22"/>
                    </a:lnTo>
                    <a:lnTo>
                      <a:pt x="4" y="22"/>
                    </a:lnTo>
                    <a:lnTo>
                      <a:pt x="4" y="22"/>
                    </a:lnTo>
                    <a:lnTo>
                      <a:pt x="4" y="22"/>
                    </a:lnTo>
                    <a:lnTo>
                      <a:pt x="4" y="19"/>
                    </a:lnTo>
                    <a:lnTo>
                      <a:pt x="4" y="19"/>
                    </a:lnTo>
                    <a:lnTo>
                      <a:pt x="4" y="19"/>
                    </a:lnTo>
                    <a:lnTo>
                      <a:pt x="4" y="17"/>
                    </a:lnTo>
                    <a:lnTo>
                      <a:pt x="4" y="17"/>
                    </a:lnTo>
                    <a:lnTo>
                      <a:pt x="4" y="17"/>
                    </a:lnTo>
                    <a:lnTo>
                      <a:pt x="4" y="19"/>
                    </a:lnTo>
                    <a:lnTo>
                      <a:pt x="2" y="19"/>
                    </a:lnTo>
                    <a:lnTo>
                      <a:pt x="2" y="19"/>
                    </a:lnTo>
                    <a:lnTo>
                      <a:pt x="2" y="19"/>
                    </a:lnTo>
                    <a:lnTo>
                      <a:pt x="0" y="19"/>
                    </a:lnTo>
                    <a:lnTo>
                      <a:pt x="0" y="19"/>
                    </a:lnTo>
                    <a:lnTo>
                      <a:pt x="0" y="19"/>
                    </a:lnTo>
                    <a:lnTo>
                      <a:pt x="0" y="17"/>
                    </a:lnTo>
                    <a:lnTo>
                      <a:pt x="0" y="17"/>
                    </a:lnTo>
                    <a:lnTo>
                      <a:pt x="0" y="17"/>
                    </a:lnTo>
                    <a:lnTo>
                      <a:pt x="0" y="15"/>
                    </a:lnTo>
                    <a:lnTo>
                      <a:pt x="0" y="15"/>
                    </a:lnTo>
                    <a:lnTo>
                      <a:pt x="2" y="15"/>
                    </a:lnTo>
                    <a:lnTo>
                      <a:pt x="2" y="12"/>
                    </a:lnTo>
                    <a:lnTo>
                      <a:pt x="2" y="12"/>
                    </a:lnTo>
                    <a:lnTo>
                      <a:pt x="2" y="12"/>
                    </a:lnTo>
                    <a:lnTo>
                      <a:pt x="4" y="12"/>
                    </a:lnTo>
                    <a:lnTo>
                      <a:pt x="4" y="10"/>
                    </a:lnTo>
                    <a:lnTo>
                      <a:pt x="4" y="10"/>
                    </a:lnTo>
                    <a:lnTo>
                      <a:pt x="4" y="10"/>
                    </a:lnTo>
                    <a:lnTo>
                      <a:pt x="4" y="8"/>
                    </a:lnTo>
                    <a:lnTo>
                      <a:pt x="4" y="8"/>
                    </a:lnTo>
                    <a:lnTo>
                      <a:pt x="4" y="8"/>
                    </a:lnTo>
                    <a:lnTo>
                      <a:pt x="4" y="8"/>
                    </a:lnTo>
                    <a:lnTo>
                      <a:pt x="7" y="8"/>
                    </a:lnTo>
                    <a:lnTo>
                      <a:pt x="7" y="8"/>
                    </a:lnTo>
                    <a:lnTo>
                      <a:pt x="7" y="8"/>
                    </a:lnTo>
                    <a:lnTo>
                      <a:pt x="9" y="8"/>
                    </a:lnTo>
                    <a:lnTo>
                      <a:pt x="9" y="5"/>
                    </a:lnTo>
                    <a:lnTo>
                      <a:pt x="9" y="5"/>
                    </a:lnTo>
                    <a:lnTo>
                      <a:pt x="12" y="5"/>
                    </a:lnTo>
                    <a:lnTo>
                      <a:pt x="12" y="5"/>
                    </a:lnTo>
                    <a:lnTo>
                      <a:pt x="12" y="5"/>
                    </a:lnTo>
                    <a:lnTo>
                      <a:pt x="14" y="5"/>
                    </a:lnTo>
                    <a:lnTo>
                      <a:pt x="14" y="5"/>
                    </a:lnTo>
                    <a:lnTo>
                      <a:pt x="14" y="5"/>
                    </a:lnTo>
                    <a:lnTo>
                      <a:pt x="14" y="5"/>
                    </a:lnTo>
                    <a:lnTo>
                      <a:pt x="16" y="5"/>
                    </a:lnTo>
                    <a:lnTo>
                      <a:pt x="16" y="5"/>
                    </a:lnTo>
                    <a:lnTo>
                      <a:pt x="19" y="5"/>
                    </a:lnTo>
                    <a:lnTo>
                      <a:pt x="19" y="5"/>
                    </a:lnTo>
                    <a:lnTo>
                      <a:pt x="19" y="3"/>
                    </a:lnTo>
                    <a:lnTo>
                      <a:pt x="19" y="3"/>
                    </a:lnTo>
                    <a:lnTo>
                      <a:pt x="21" y="3"/>
                    </a:lnTo>
                    <a:lnTo>
                      <a:pt x="21" y="3"/>
                    </a:lnTo>
                    <a:lnTo>
                      <a:pt x="21" y="3"/>
                    </a:lnTo>
                    <a:lnTo>
                      <a:pt x="23" y="3"/>
                    </a:lnTo>
                    <a:lnTo>
                      <a:pt x="23" y="5"/>
                    </a:lnTo>
                    <a:lnTo>
                      <a:pt x="23" y="5"/>
                    </a:lnTo>
                    <a:lnTo>
                      <a:pt x="26" y="5"/>
                    </a:lnTo>
                    <a:lnTo>
                      <a:pt x="26" y="5"/>
                    </a:lnTo>
                    <a:lnTo>
                      <a:pt x="26" y="5"/>
                    </a:lnTo>
                    <a:lnTo>
                      <a:pt x="28" y="5"/>
                    </a:lnTo>
                    <a:lnTo>
                      <a:pt x="28" y="3"/>
                    </a:lnTo>
                    <a:lnTo>
                      <a:pt x="28" y="3"/>
                    </a:lnTo>
                    <a:lnTo>
                      <a:pt x="28" y="3"/>
                    </a:lnTo>
                    <a:lnTo>
                      <a:pt x="28" y="3"/>
                    </a:lnTo>
                    <a:lnTo>
                      <a:pt x="30" y="3"/>
                    </a:lnTo>
                    <a:lnTo>
                      <a:pt x="30" y="3"/>
                    </a:lnTo>
                    <a:lnTo>
                      <a:pt x="33" y="3"/>
                    </a:lnTo>
                    <a:lnTo>
                      <a:pt x="33" y="3"/>
                    </a:lnTo>
                    <a:lnTo>
                      <a:pt x="33" y="3"/>
                    </a:lnTo>
                    <a:lnTo>
                      <a:pt x="35" y="3"/>
                    </a:lnTo>
                    <a:lnTo>
                      <a:pt x="35" y="3"/>
                    </a:lnTo>
                    <a:lnTo>
                      <a:pt x="35" y="3"/>
                    </a:lnTo>
                    <a:lnTo>
                      <a:pt x="35" y="3"/>
                    </a:lnTo>
                    <a:lnTo>
                      <a:pt x="38" y="3"/>
                    </a:lnTo>
                    <a:lnTo>
                      <a:pt x="38" y="3"/>
                    </a:lnTo>
                    <a:lnTo>
                      <a:pt x="38" y="3"/>
                    </a:lnTo>
                    <a:lnTo>
                      <a:pt x="38" y="0"/>
                    </a:lnTo>
                    <a:lnTo>
                      <a:pt x="40" y="0"/>
                    </a:lnTo>
                    <a:lnTo>
                      <a:pt x="40" y="0"/>
                    </a:lnTo>
                    <a:lnTo>
                      <a:pt x="40" y="0"/>
                    </a:lnTo>
                    <a:lnTo>
                      <a:pt x="42" y="0"/>
                    </a:lnTo>
                    <a:lnTo>
                      <a:pt x="42" y="0"/>
                    </a:lnTo>
                    <a:lnTo>
                      <a:pt x="42" y="0"/>
                    </a:lnTo>
                    <a:lnTo>
                      <a:pt x="42" y="0"/>
                    </a:lnTo>
                    <a:lnTo>
                      <a:pt x="45" y="0"/>
                    </a:lnTo>
                    <a:lnTo>
                      <a:pt x="45" y="0"/>
                    </a:lnTo>
                    <a:lnTo>
                      <a:pt x="4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6" name="Freeform 25"/>
              <p:cNvSpPr>
                <a:spLocks/>
              </p:cNvSpPr>
              <p:nvPr/>
            </p:nvSpPr>
            <p:spPr bwMode="auto">
              <a:xfrm>
                <a:off x="1967" y="1760"/>
                <a:ext cx="2" cy="12"/>
              </a:xfrm>
              <a:custGeom>
                <a:avLst/>
                <a:gdLst/>
                <a:ahLst/>
                <a:cxnLst>
                  <a:cxn ang="0">
                    <a:pos x="2" y="7"/>
                  </a:cxn>
                  <a:cxn ang="0">
                    <a:pos x="2" y="10"/>
                  </a:cxn>
                  <a:cxn ang="0">
                    <a:pos x="2" y="10"/>
                  </a:cxn>
                  <a:cxn ang="0">
                    <a:pos x="2" y="10"/>
                  </a:cxn>
                  <a:cxn ang="0">
                    <a:pos x="2" y="12"/>
                  </a:cxn>
                  <a:cxn ang="0">
                    <a:pos x="2" y="12"/>
                  </a:cxn>
                  <a:cxn ang="0">
                    <a:pos x="2" y="10"/>
                  </a:cxn>
                  <a:cxn ang="0">
                    <a:pos x="2" y="10"/>
                  </a:cxn>
                  <a:cxn ang="0">
                    <a:pos x="2" y="10"/>
                  </a:cxn>
                  <a:cxn ang="0">
                    <a:pos x="2" y="7"/>
                  </a:cxn>
                  <a:cxn ang="0">
                    <a:pos x="0" y="7"/>
                  </a:cxn>
                  <a:cxn ang="0">
                    <a:pos x="0" y="7"/>
                  </a:cxn>
                  <a:cxn ang="0">
                    <a:pos x="0" y="5"/>
                  </a:cxn>
                  <a:cxn ang="0">
                    <a:pos x="0" y="5"/>
                  </a:cxn>
                  <a:cxn ang="0">
                    <a:pos x="0" y="3"/>
                  </a:cxn>
                  <a:cxn ang="0">
                    <a:pos x="0" y="3"/>
                  </a:cxn>
                  <a:cxn ang="0">
                    <a:pos x="2" y="3"/>
                  </a:cxn>
                  <a:cxn ang="0">
                    <a:pos x="2" y="0"/>
                  </a:cxn>
                  <a:cxn ang="0">
                    <a:pos x="2" y="0"/>
                  </a:cxn>
                  <a:cxn ang="0">
                    <a:pos x="2" y="0"/>
                  </a:cxn>
                  <a:cxn ang="0">
                    <a:pos x="2" y="3"/>
                  </a:cxn>
                  <a:cxn ang="0">
                    <a:pos x="2" y="3"/>
                  </a:cxn>
                  <a:cxn ang="0">
                    <a:pos x="2" y="3"/>
                  </a:cxn>
                  <a:cxn ang="0">
                    <a:pos x="2" y="5"/>
                  </a:cxn>
                  <a:cxn ang="0">
                    <a:pos x="2" y="5"/>
                  </a:cxn>
                  <a:cxn ang="0">
                    <a:pos x="2" y="7"/>
                  </a:cxn>
                  <a:cxn ang="0">
                    <a:pos x="2" y="7"/>
                  </a:cxn>
                </a:cxnLst>
                <a:rect l="0" t="0" r="r" b="b"/>
                <a:pathLst>
                  <a:path w="2" h="12">
                    <a:moveTo>
                      <a:pt x="2" y="7"/>
                    </a:moveTo>
                    <a:lnTo>
                      <a:pt x="2" y="10"/>
                    </a:lnTo>
                    <a:lnTo>
                      <a:pt x="2" y="10"/>
                    </a:lnTo>
                    <a:lnTo>
                      <a:pt x="2" y="10"/>
                    </a:lnTo>
                    <a:lnTo>
                      <a:pt x="2" y="12"/>
                    </a:lnTo>
                    <a:lnTo>
                      <a:pt x="2" y="12"/>
                    </a:lnTo>
                    <a:lnTo>
                      <a:pt x="2" y="10"/>
                    </a:lnTo>
                    <a:lnTo>
                      <a:pt x="2" y="10"/>
                    </a:lnTo>
                    <a:lnTo>
                      <a:pt x="2" y="10"/>
                    </a:lnTo>
                    <a:lnTo>
                      <a:pt x="2" y="7"/>
                    </a:lnTo>
                    <a:lnTo>
                      <a:pt x="0" y="7"/>
                    </a:lnTo>
                    <a:lnTo>
                      <a:pt x="0" y="7"/>
                    </a:lnTo>
                    <a:lnTo>
                      <a:pt x="0" y="5"/>
                    </a:lnTo>
                    <a:lnTo>
                      <a:pt x="0" y="5"/>
                    </a:lnTo>
                    <a:lnTo>
                      <a:pt x="0" y="3"/>
                    </a:lnTo>
                    <a:lnTo>
                      <a:pt x="0" y="3"/>
                    </a:lnTo>
                    <a:lnTo>
                      <a:pt x="2" y="3"/>
                    </a:lnTo>
                    <a:lnTo>
                      <a:pt x="2" y="0"/>
                    </a:lnTo>
                    <a:lnTo>
                      <a:pt x="2" y="0"/>
                    </a:lnTo>
                    <a:lnTo>
                      <a:pt x="2" y="0"/>
                    </a:lnTo>
                    <a:lnTo>
                      <a:pt x="2" y="3"/>
                    </a:lnTo>
                    <a:lnTo>
                      <a:pt x="2" y="3"/>
                    </a:lnTo>
                    <a:lnTo>
                      <a:pt x="2" y="3"/>
                    </a:lnTo>
                    <a:lnTo>
                      <a:pt x="2" y="5"/>
                    </a:lnTo>
                    <a:lnTo>
                      <a:pt x="2" y="5"/>
                    </a:lnTo>
                    <a:lnTo>
                      <a:pt x="2" y="7"/>
                    </a:lnTo>
                    <a:lnTo>
                      <a:pt x="2" y="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26"/>
              <p:cNvSpPr>
                <a:spLocks/>
              </p:cNvSpPr>
              <p:nvPr/>
            </p:nvSpPr>
            <p:spPr bwMode="auto">
              <a:xfrm>
                <a:off x="1967" y="1760"/>
                <a:ext cx="2" cy="12"/>
              </a:xfrm>
              <a:custGeom>
                <a:avLst/>
                <a:gdLst/>
                <a:ahLst/>
                <a:cxnLst>
                  <a:cxn ang="0">
                    <a:pos x="2" y="7"/>
                  </a:cxn>
                  <a:cxn ang="0">
                    <a:pos x="2" y="10"/>
                  </a:cxn>
                  <a:cxn ang="0">
                    <a:pos x="2" y="10"/>
                  </a:cxn>
                  <a:cxn ang="0">
                    <a:pos x="2" y="10"/>
                  </a:cxn>
                  <a:cxn ang="0">
                    <a:pos x="2" y="12"/>
                  </a:cxn>
                  <a:cxn ang="0">
                    <a:pos x="2" y="12"/>
                  </a:cxn>
                  <a:cxn ang="0">
                    <a:pos x="2" y="10"/>
                  </a:cxn>
                  <a:cxn ang="0">
                    <a:pos x="2" y="10"/>
                  </a:cxn>
                  <a:cxn ang="0">
                    <a:pos x="2" y="10"/>
                  </a:cxn>
                  <a:cxn ang="0">
                    <a:pos x="2" y="7"/>
                  </a:cxn>
                  <a:cxn ang="0">
                    <a:pos x="0" y="7"/>
                  </a:cxn>
                  <a:cxn ang="0">
                    <a:pos x="0" y="7"/>
                  </a:cxn>
                  <a:cxn ang="0">
                    <a:pos x="0" y="5"/>
                  </a:cxn>
                  <a:cxn ang="0">
                    <a:pos x="0" y="5"/>
                  </a:cxn>
                  <a:cxn ang="0">
                    <a:pos x="0" y="3"/>
                  </a:cxn>
                  <a:cxn ang="0">
                    <a:pos x="0" y="3"/>
                  </a:cxn>
                  <a:cxn ang="0">
                    <a:pos x="2" y="3"/>
                  </a:cxn>
                  <a:cxn ang="0">
                    <a:pos x="2" y="0"/>
                  </a:cxn>
                  <a:cxn ang="0">
                    <a:pos x="2" y="0"/>
                  </a:cxn>
                  <a:cxn ang="0">
                    <a:pos x="2" y="0"/>
                  </a:cxn>
                  <a:cxn ang="0">
                    <a:pos x="2" y="3"/>
                  </a:cxn>
                  <a:cxn ang="0">
                    <a:pos x="2" y="3"/>
                  </a:cxn>
                  <a:cxn ang="0">
                    <a:pos x="2" y="3"/>
                  </a:cxn>
                  <a:cxn ang="0">
                    <a:pos x="2" y="5"/>
                  </a:cxn>
                  <a:cxn ang="0">
                    <a:pos x="2" y="5"/>
                  </a:cxn>
                  <a:cxn ang="0">
                    <a:pos x="2" y="7"/>
                  </a:cxn>
                  <a:cxn ang="0">
                    <a:pos x="2" y="7"/>
                  </a:cxn>
                </a:cxnLst>
                <a:rect l="0" t="0" r="r" b="b"/>
                <a:pathLst>
                  <a:path w="2" h="12">
                    <a:moveTo>
                      <a:pt x="2" y="7"/>
                    </a:moveTo>
                    <a:lnTo>
                      <a:pt x="2" y="10"/>
                    </a:lnTo>
                    <a:lnTo>
                      <a:pt x="2" y="10"/>
                    </a:lnTo>
                    <a:lnTo>
                      <a:pt x="2" y="10"/>
                    </a:lnTo>
                    <a:lnTo>
                      <a:pt x="2" y="12"/>
                    </a:lnTo>
                    <a:lnTo>
                      <a:pt x="2" y="12"/>
                    </a:lnTo>
                    <a:lnTo>
                      <a:pt x="2" y="10"/>
                    </a:lnTo>
                    <a:lnTo>
                      <a:pt x="2" y="10"/>
                    </a:lnTo>
                    <a:lnTo>
                      <a:pt x="2" y="10"/>
                    </a:lnTo>
                    <a:lnTo>
                      <a:pt x="2" y="7"/>
                    </a:lnTo>
                    <a:lnTo>
                      <a:pt x="0" y="7"/>
                    </a:lnTo>
                    <a:lnTo>
                      <a:pt x="0" y="7"/>
                    </a:lnTo>
                    <a:lnTo>
                      <a:pt x="0" y="5"/>
                    </a:lnTo>
                    <a:lnTo>
                      <a:pt x="0" y="5"/>
                    </a:lnTo>
                    <a:lnTo>
                      <a:pt x="0" y="3"/>
                    </a:lnTo>
                    <a:lnTo>
                      <a:pt x="0" y="3"/>
                    </a:lnTo>
                    <a:lnTo>
                      <a:pt x="2" y="3"/>
                    </a:lnTo>
                    <a:lnTo>
                      <a:pt x="2" y="0"/>
                    </a:lnTo>
                    <a:lnTo>
                      <a:pt x="2" y="0"/>
                    </a:lnTo>
                    <a:lnTo>
                      <a:pt x="2" y="0"/>
                    </a:lnTo>
                    <a:lnTo>
                      <a:pt x="2" y="3"/>
                    </a:lnTo>
                    <a:lnTo>
                      <a:pt x="2" y="3"/>
                    </a:lnTo>
                    <a:lnTo>
                      <a:pt x="2" y="3"/>
                    </a:lnTo>
                    <a:lnTo>
                      <a:pt x="2" y="5"/>
                    </a:lnTo>
                    <a:lnTo>
                      <a:pt x="2" y="5"/>
                    </a:lnTo>
                    <a:lnTo>
                      <a:pt x="2" y="7"/>
                    </a:lnTo>
                    <a:lnTo>
                      <a:pt x="2" y="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Freeform 27"/>
              <p:cNvSpPr>
                <a:spLocks/>
              </p:cNvSpPr>
              <p:nvPr/>
            </p:nvSpPr>
            <p:spPr bwMode="auto">
              <a:xfrm>
                <a:off x="1955" y="1668"/>
                <a:ext cx="306" cy="194"/>
              </a:xfrm>
              <a:custGeom>
                <a:avLst/>
                <a:gdLst/>
                <a:ahLst/>
                <a:cxnLst>
                  <a:cxn ang="0">
                    <a:pos x="133" y="2"/>
                  </a:cxn>
                  <a:cxn ang="0">
                    <a:pos x="145" y="7"/>
                  </a:cxn>
                  <a:cxn ang="0">
                    <a:pos x="159" y="14"/>
                  </a:cxn>
                  <a:cxn ang="0">
                    <a:pos x="166" y="23"/>
                  </a:cxn>
                  <a:cxn ang="0">
                    <a:pos x="166" y="31"/>
                  </a:cxn>
                  <a:cxn ang="0">
                    <a:pos x="175" y="40"/>
                  </a:cxn>
                  <a:cxn ang="0">
                    <a:pos x="192" y="42"/>
                  </a:cxn>
                  <a:cxn ang="0">
                    <a:pos x="204" y="42"/>
                  </a:cxn>
                  <a:cxn ang="0">
                    <a:pos x="211" y="57"/>
                  </a:cxn>
                  <a:cxn ang="0">
                    <a:pos x="218" y="73"/>
                  </a:cxn>
                  <a:cxn ang="0">
                    <a:pos x="230" y="80"/>
                  </a:cxn>
                  <a:cxn ang="0">
                    <a:pos x="242" y="90"/>
                  </a:cxn>
                  <a:cxn ang="0">
                    <a:pos x="256" y="97"/>
                  </a:cxn>
                  <a:cxn ang="0">
                    <a:pos x="268" y="104"/>
                  </a:cxn>
                  <a:cxn ang="0">
                    <a:pos x="280" y="114"/>
                  </a:cxn>
                  <a:cxn ang="0">
                    <a:pos x="294" y="116"/>
                  </a:cxn>
                  <a:cxn ang="0">
                    <a:pos x="306" y="125"/>
                  </a:cxn>
                  <a:cxn ang="0">
                    <a:pos x="301" y="140"/>
                  </a:cxn>
                  <a:cxn ang="0">
                    <a:pos x="287" y="132"/>
                  </a:cxn>
                  <a:cxn ang="0">
                    <a:pos x="272" y="142"/>
                  </a:cxn>
                  <a:cxn ang="0">
                    <a:pos x="265" y="151"/>
                  </a:cxn>
                  <a:cxn ang="0">
                    <a:pos x="258" y="168"/>
                  </a:cxn>
                  <a:cxn ang="0">
                    <a:pos x="244" y="173"/>
                  </a:cxn>
                  <a:cxn ang="0">
                    <a:pos x="232" y="180"/>
                  </a:cxn>
                  <a:cxn ang="0">
                    <a:pos x="225" y="189"/>
                  </a:cxn>
                  <a:cxn ang="0">
                    <a:pos x="213" y="192"/>
                  </a:cxn>
                  <a:cxn ang="0">
                    <a:pos x="199" y="187"/>
                  </a:cxn>
                  <a:cxn ang="0">
                    <a:pos x="190" y="178"/>
                  </a:cxn>
                  <a:cxn ang="0">
                    <a:pos x="187" y="161"/>
                  </a:cxn>
                  <a:cxn ang="0">
                    <a:pos x="178" y="156"/>
                  </a:cxn>
                  <a:cxn ang="0">
                    <a:pos x="166" y="147"/>
                  </a:cxn>
                  <a:cxn ang="0">
                    <a:pos x="152" y="140"/>
                  </a:cxn>
                  <a:cxn ang="0">
                    <a:pos x="140" y="130"/>
                  </a:cxn>
                  <a:cxn ang="0">
                    <a:pos x="126" y="130"/>
                  </a:cxn>
                  <a:cxn ang="0">
                    <a:pos x="111" y="123"/>
                  </a:cxn>
                  <a:cxn ang="0">
                    <a:pos x="100" y="118"/>
                  </a:cxn>
                  <a:cxn ang="0">
                    <a:pos x="85" y="118"/>
                  </a:cxn>
                  <a:cxn ang="0">
                    <a:pos x="71" y="121"/>
                  </a:cxn>
                  <a:cxn ang="0">
                    <a:pos x="55" y="125"/>
                  </a:cxn>
                  <a:cxn ang="0">
                    <a:pos x="45" y="135"/>
                  </a:cxn>
                  <a:cxn ang="0">
                    <a:pos x="31" y="137"/>
                  </a:cxn>
                  <a:cxn ang="0">
                    <a:pos x="31" y="118"/>
                  </a:cxn>
                  <a:cxn ang="0">
                    <a:pos x="33" y="99"/>
                  </a:cxn>
                  <a:cxn ang="0">
                    <a:pos x="22" y="90"/>
                  </a:cxn>
                  <a:cxn ang="0">
                    <a:pos x="14" y="83"/>
                  </a:cxn>
                  <a:cxn ang="0">
                    <a:pos x="22" y="80"/>
                  </a:cxn>
                  <a:cxn ang="0">
                    <a:pos x="12" y="71"/>
                  </a:cxn>
                  <a:cxn ang="0">
                    <a:pos x="12" y="78"/>
                  </a:cxn>
                  <a:cxn ang="0">
                    <a:pos x="5" y="64"/>
                  </a:cxn>
                  <a:cxn ang="0">
                    <a:pos x="10" y="50"/>
                  </a:cxn>
                  <a:cxn ang="0">
                    <a:pos x="5" y="33"/>
                  </a:cxn>
                  <a:cxn ang="0">
                    <a:pos x="5" y="23"/>
                  </a:cxn>
                  <a:cxn ang="0">
                    <a:pos x="19" y="14"/>
                  </a:cxn>
                  <a:cxn ang="0">
                    <a:pos x="36" y="12"/>
                  </a:cxn>
                  <a:cxn ang="0">
                    <a:pos x="50" y="19"/>
                  </a:cxn>
                  <a:cxn ang="0">
                    <a:pos x="59" y="31"/>
                  </a:cxn>
                  <a:cxn ang="0">
                    <a:pos x="71" y="38"/>
                  </a:cxn>
                  <a:cxn ang="0">
                    <a:pos x="88" y="38"/>
                  </a:cxn>
                  <a:cxn ang="0">
                    <a:pos x="100" y="33"/>
                  </a:cxn>
                  <a:cxn ang="0">
                    <a:pos x="104" y="21"/>
                  </a:cxn>
                  <a:cxn ang="0">
                    <a:pos x="119" y="14"/>
                  </a:cxn>
                </a:cxnLst>
                <a:rect l="0" t="0" r="r" b="b"/>
                <a:pathLst>
                  <a:path w="306" h="194">
                    <a:moveTo>
                      <a:pt x="128" y="9"/>
                    </a:moveTo>
                    <a:lnTo>
                      <a:pt x="128" y="7"/>
                    </a:lnTo>
                    <a:lnTo>
                      <a:pt x="128" y="7"/>
                    </a:lnTo>
                    <a:lnTo>
                      <a:pt x="126" y="7"/>
                    </a:lnTo>
                    <a:lnTo>
                      <a:pt x="126" y="7"/>
                    </a:lnTo>
                    <a:lnTo>
                      <a:pt x="126" y="5"/>
                    </a:lnTo>
                    <a:lnTo>
                      <a:pt x="126" y="5"/>
                    </a:lnTo>
                    <a:lnTo>
                      <a:pt x="123" y="5"/>
                    </a:lnTo>
                    <a:lnTo>
                      <a:pt x="123" y="5"/>
                    </a:lnTo>
                    <a:lnTo>
                      <a:pt x="123" y="5"/>
                    </a:lnTo>
                    <a:lnTo>
                      <a:pt x="126" y="5"/>
                    </a:lnTo>
                    <a:lnTo>
                      <a:pt x="126" y="5"/>
                    </a:lnTo>
                    <a:lnTo>
                      <a:pt x="126" y="5"/>
                    </a:lnTo>
                    <a:lnTo>
                      <a:pt x="128" y="5"/>
                    </a:lnTo>
                    <a:lnTo>
                      <a:pt x="128" y="5"/>
                    </a:lnTo>
                    <a:lnTo>
                      <a:pt x="128" y="5"/>
                    </a:lnTo>
                    <a:lnTo>
                      <a:pt x="130" y="5"/>
                    </a:lnTo>
                    <a:lnTo>
                      <a:pt x="130" y="5"/>
                    </a:lnTo>
                    <a:lnTo>
                      <a:pt x="133" y="5"/>
                    </a:lnTo>
                    <a:lnTo>
                      <a:pt x="133" y="5"/>
                    </a:lnTo>
                    <a:lnTo>
                      <a:pt x="133" y="2"/>
                    </a:lnTo>
                    <a:lnTo>
                      <a:pt x="133" y="2"/>
                    </a:lnTo>
                    <a:lnTo>
                      <a:pt x="133" y="2"/>
                    </a:lnTo>
                    <a:lnTo>
                      <a:pt x="133" y="0"/>
                    </a:lnTo>
                    <a:lnTo>
                      <a:pt x="135" y="0"/>
                    </a:lnTo>
                    <a:lnTo>
                      <a:pt x="135" y="2"/>
                    </a:lnTo>
                    <a:lnTo>
                      <a:pt x="135" y="2"/>
                    </a:lnTo>
                    <a:lnTo>
                      <a:pt x="135" y="2"/>
                    </a:lnTo>
                    <a:lnTo>
                      <a:pt x="138" y="2"/>
                    </a:lnTo>
                    <a:lnTo>
                      <a:pt x="138" y="5"/>
                    </a:lnTo>
                    <a:lnTo>
                      <a:pt x="138" y="5"/>
                    </a:lnTo>
                    <a:lnTo>
                      <a:pt x="138" y="5"/>
                    </a:lnTo>
                    <a:lnTo>
                      <a:pt x="138" y="5"/>
                    </a:lnTo>
                    <a:lnTo>
                      <a:pt x="138" y="5"/>
                    </a:lnTo>
                    <a:lnTo>
                      <a:pt x="140" y="5"/>
                    </a:lnTo>
                    <a:lnTo>
                      <a:pt x="140" y="5"/>
                    </a:lnTo>
                    <a:lnTo>
                      <a:pt x="140" y="7"/>
                    </a:lnTo>
                    <a:lnTo>
                      <a:pt x="140" y="7"/>
                    </a:lnTo>
                    <a:lnTo>
                      <a:pt x="142" y="7"/>
                    </a:lnTo>
                    <a:lnTo>
                      <a:pt x="142" y="7"/>
                    </a:lnTo>
                    <a:lnTo>
                      <a:pt x="142" y="7"/>
                    </a:lnTo>
                    <a:lnTo>
                      <a:pt x="145" y="7"/>
                    </a:lnTo>
                    <a:lnTo>
                      <a:pt x="145" y="7"/>
                    </a:lnTo>
                    <a:lnTo>
                      <a:pt x="145" y="7"/>
                    </a:lnTo>
                    <a:lnTo>
                      <a:pt x="145" y="7"/>
                    </a:lnTo>
                    <a:lnTo>
                      <a:pt x="145" y="7"/>
                    </a:lnTo>
                    <a:lnTo>
                      <a:pt x="147" y="7"/>
                    </a:lnTo>
                    <a:lnTo>
                      <a:pt x="147" y="7"/>
                    </a:lnTo>
                    <a:lnTo>
                      <a:pt x="147" y="9"/>
                    </a:lnTo>
                    <a:lnTo>
                      <a:pt x="147" y="9"/>
                    </a:lnTo>
                    <a:lnTo>
                      <a:pt x="147" y="9"/>
                    </a:lnTo>
                    <a:lnTo>
                      <a:pt x="147" y="12"/>
                    </a:lnTo>
                    <a:lnTo>
                      <a:pt x="149" y="12"/>
                    </a:lnTo>
                    <a:lnTo>
                      <a:pt x="149" y="12"/>
                    </a:lnTo>
                    <a:lnTo>
                      <a:pt x="149" y="12"/>
                    </a:lnTo>
                    <a:lnTo>
                      <a:pt x="149" y="14"/>
                    </a:lnTo>
                    <a:lnTo>
                      <a:pt x="152" y="14"/>
                    </a:lnTo>
                    <a:lnTo>
                      <a:pt x="152" y="14"/>
                    </a:lnTo>
                    <a:lnTo>
                      <a:pt x="152" y="14"/>
                    </a:lnTo>
                    <a:lnTo>
                      <a:pt x="154" y="14"/>
                    </a:lnTo>
                    <a:lnTo>
                      <a:pt x="154" y="14"/>
                    </a:lnTo>
                    <a:lnTo>
                      <a:pt x="154" y="14"/>
                    </a:lnTo>
                    <a:lnTo>
                      <a:pt x="156" y="14"/>
                    </a:lnTo>
                    <a:lnTo>
                      <a:pt x="156" y="14"/>
                    </a:lnTo>
                    <a:lnTo>
                      <a:pt x="159" y="14"/>
                    </a:lnTo>
                    <a:lnTo>
                      <a:pt x="159" y="14"/>
                    </a:lnTo>
                    <a:lnTo>
                      <a:pt x="159" y="14"/>
                    </a:lnTo>
                    <a:lnTo>
                      <a:pt x="161" y="14"/>
                    </a:lnTo>
                    <a:lnTo>
                      <a:pt x="161" y="14"/>
                    </a:lnTo>
                    <a:lnTo>
                      <a:pt x="161" y="14"/>
                    </a:lnTo>
                    <a:lnTo>
                      <a:pt x="161" y="14"/>
                    </a:lnTo>
                    <a:lnTo>
                      <a:pt x="161" y="14"/>
                    </a:lnTo>
                    <a:lnTo>
                      <a:pt x="164" y="14"/>
                    </a:lnTo>
                    <a:lnTo>
                      <a:pt x="164" y="14"/>
                    </a:lnTo>
                    <a:lnTo>
                      <a:pt x="164" y="16"/>
                    </a:lnTo>
                    <a:lnTo>
                      <a:pt x="164" y="16"/>
                    </a:lnTo>
                    <a:lnTo>
                      <a:pt x="164" y="16"/>
                    </a:lnTo>
                    <a:lnTo>
                      <a:pt x="164" y="19"/>
                    </a:lnTo>
                    <a:lnTo>
                      <a:pt x="164" y="19"/>
                    </a:lnTo>
                    <a:lnTo>
                      <a:pt x="164" y="19"/>
                    </a:lnTo>
                    <a:lnTo>
                      <a:pt x="164" y="21"/>
                    </a:lnTo>
                    <a:lnTo>
                      <a:pt x="164" y="21"/>
                    </a:lnTo>
                    <a:lnTo>
                      <a:pt x="161" y="21"/>
                    </a:lnTo>
                    <a:lnTo>
                      <a:pt x="161" y="21"/>
                    </a:lnTo>
                    <a:lnTo>
                      <a:pt x="164" y="21"/>
                    </a:lnTo>
                    <a:lnTo>
                      <a:pt x="164" y="21"/>
                    </a:lnTo>
                    <a:lnTo>
                      <a:pt x="164" y="23"/>
                    </a:lnTo>
                    <a:lnTo>
                      <a:pt x="166" y="23"/>
                    </a:lnTo>
                    <a:lnTo>
                      <a:pt x="166" y="23"/>
                    </a:lnTo>
                    <a:lnTo>
                      <a:pt x="166" y="23"/>
                    </a:lnTo>
                    <a:lnTo>
                      <a:pt x="166" y="23"/>
                    </a:lnTo>
                    <a:lnTo>
                      <a:pt x="166" y="23"/>
                    </a:lnTo>
                    <a:lnTo>
                      <a:pt x="168" y="23"/>
                    </a:lnTo>
                    <a:lnTo>
                      <a:pt x="168" y="23"/>
                    </a:lnTo>
                    <a:lnTo>
                      <a:pt x="168" y="26"/>
                    </a:lnTo>
                    <a:lnTo>
                      <a:pt x="168" y="26"/>
                    </a:lnTo>
                    <a:lnTo>
                      <a:pt x="168" y="26"/>
                    </a:lnTo>
                    <a:lnTo>
                      <a:pt x="168" y="26"/>
                    </a:lnTo>
                    <a:lnTo>
                      <a:pt x="168" y="26"/>
                    </a:lnTo>
                    <a:lnTo>
                      <a:pt x="168" y="26"/>
                    </a:lnTo>
                    <a:lnTo>
                      <a:pt x="166" y="26"/>
                    </a:lnTo>
                    <a:lnTo>
                      <a:pt x="166" y="26"/>
                    </a:lnTo>
                    <a:lnTo>
                      <a:pt x="166" y="26"/>
                    </a:lnTo>
                    <a:lnTo>
                      <a:pt x="166" y="26"/>
                    </a:lnTo>
                    <a:lnTo>
                      <a:pt x="166" y="28"/>
                    </a:lnTo>
                    <a:lnTo>
                      <a:pt x="166" y="28"/>
                    </a:lnTo>
                    <a:lnTo>
                      <a:pt x="166" y="28"/>
                    </a:lnTo>
                    <a:lnTo>
                      <a:pt x="166" y="31"/>
                    </a:lnTo>
                    <a:lnTo>
                      <a:pt x="166" y="31"/>
                    </a:lnTo>
                    <a:lnTo>
                      <a:pt x="166" y="31"/>
                    </a:lnTo>
                    <a:lnTo>
                      <a:pt x="166" y="31"/>
                    </a:lnTo>
                    <a:lnTo>
                      <a:pt x="166" y="33"/>
                    </a:lnTo>
                    <a:lnTo>
                      <a:pt x="166" y="33"/>
                    </a:lnTo>
                    <a:lnTo>
                      <a:pt x="166" y="33"/>
                    </a:lnTo>
                    <a:lnTo>
                      <a:pt x="166" y="33"/>
                    </a:lnTo>
                    <a:lnTo>
                      <a:pt x="166" y="35"/>
                    </a:lnTo>
                    <a:lnTo>
                      <a:pt x="166" y="35"/>
                    </a:lnTo>
                    <a:lnTo>
                      <a:pt x="166" y="35"/>
                    </a:lnTo>
                    <a:lnTo>
                      <a:pt x="166" y="35"/>
                    </a:lnTo>
                    <a:lnTo>
                      <a:pt x="168" y="35"/>
                    </a:lnTo>
                    <a:lnTo>
                      <a:pt x="168" y="38"/>
                    </a:lnTo>
                    <a:lnTo>
                      <a:pt x="168" y="38"/>
                    </a:lnTo>
                    <a:lnTo>
                      <a:pt x="168" y="38"/>
                    </a:lnTo>
                    <a:lnTo>
                      <a:pt x="168" y="38"/>
                    </a:lnTo>
                    <a:lnTo>
                      <a:pt x="171" y="38"/>
                    </a:lnTo>
                    <a:lnTo>
                      <a:pt x="171" y="38"/>
                    </a:lnTo>
                    <a:lnTo>
                      <a:pt x="171" y="40"/>
                    </a:lnTo>
                    <a:lnTo>
                      <a:pt x="173" y="40"/>
                    </a:lnTo>
                    <a:lnTo>
                      <a:pt x="173" y="40"/>
                    </a:lnTo>
                    <a:lnTo>
                      <a:pt x="173" y="40"/>
                    </a:lnTo>
                    <a:lnTo>
                      <a:pt x="173" y="40"/>
                    </a:lnTo>
                    <a:lnTo>
                      <a:pt x="175" y="40"/>
                    </a:lnTo>
                    <a:lnTo>
                      <a:pt x="175" y="40"/>
                    </a:lnTo>
                    <a:lnTo>
                      <a:pt x="178" y="40"/>
                    </a:lnTo>
                    <a:lnTo>
                      <a:pt x="178" y="40"/>
                    </a:lnTo>
                    <a:lnTo>
                      <a:pt x="178" y="40"/>
                    </a:lnTo>
                    <a:lnTo>
                      <a:pt x="180" y="40"/>
                    </a:lnTo>
                    <a:lnTo>
                      <a:pt x="180" y="40"/>
                    </a:lnTo>
                    <a:lnTo>
                      <a:pt x="180" y="40"/>
                    </a:lnTo>
                    <a:lnTo>
                      <a:pt x="180" y="40"/>
                    </a:lnTo>
                    <a:lnTo>
                      <a:pt x="182" y="40"/>
                    </a:lnTo>
                    <a:lnTo>
                      <a:pt x="182" y="40"/>
                    </a:lnTo>
                    <a:lnTo>
                      <a:pt x="185" y="40"/>
                    </a:lnTo>
                    <a:lnTo>
                      <a:pt x="185" y="40"/>
                    </a:lnTo>
                    <a:lnTo>
                      <a:pt x="185" y="40"/>
                    </a:lnTo>
                    <a:lnTo>
                      <a:pt x="185" y="40"/>
                    </a:lnTo>
                    <a:lnTo>
                      <a:pt x="187" y="40"/>
                    </a:lnTo>
                    <a:lnTo>
                      <a:pt x="187" y="40"/>
                    </a:lnTo>
                    <a:lnTo>
                      <a:pt x="187" y="40"/>
                    </a:lnTo>
                    <a:lnTo>
                      <a:pt x="187" y="42"/>
                    </a:lnTo>
                    <a:lnTo>
                      <a:pt x="190" y="42"/>
                    </a:lnTo>
                    <a:lnTo>
                      <a:pt x="190" y="42"/>
                    </a:lnTo>
                    <a:lnTo>
                      <a:pt x="192" y="42"/>
                    </a:lnTo>
                    <a:lnTo>
                      <a:pt x="192" y="42"/>
                    </a:lnTo>
                    <a:lnTo>
                      <a:pt x="192" y="42"/>
                    </a:lnTo>
                    <a:lnTo>
                      <a:pt x="192" y="40"/>
                    </a:lnTo>
                    <a:lnTo>
                      <a:pt x="194" y="40"/>
                    </a:lnTo>
                    <a:lnTo>
                      <a:pt x="194" y="40"/>
                    </a:lnTo>
                    <a:lnTo>
                      <a:pt x="194" y="38"/>
                    </a:lnTo>
                    <a:lnTo>
                      <a:pt x="194" y="38"/>
                    </a:lnTo>
                    <a:lnTo>
                      <a:pt x="194" y="38"/>
                    </a:lnTo>
                    <a:lnTo>
                      <a:pt x="197" y="38"/>
                    </a:lnTo>
                    <a:lnTo>
                      <a:pt x="197" y="40"/>
                    </a:lnTo>
                    <a:lnTo>
                      <a:pt x="197" y="40"/>
                    </a:lnTo>
                    <a:lnTo>
                      <a:pt x="197" y="38"/>
                    </a:lnTo>
                    <a:lnTo>
                      <a:pt x="199" y="38"/>
                    </a:lnTo>
                    <a:lnTo>
                      <a:pt x="199" y="40"/>
                    </a:lnTo>
                    <a:lnTo>
                      <a:pt x="199" y="40"/>
                    </a:lnTo>
                    <a:lnTo>
                      <a:pt x="199" y="40"/>
                    </a:lnTo>
                    <a:lnTo>
                      <a:pt x="199" y="40"/>
                    </a:lnTo>
                    <a:lnTo>
                      <a:pt x="201" y="40"/>
                    </a:lnTo>
                    <a:lnTo>
                      <a:pt x="201" y="42"/>
                    </a:lnTo>
                    <a:lnTo>
                      <a:pt x="201" y="42"/>
                    </a:lnTo>
                    <a:lnTo>
                      <a:pt x="201" y="42"/>
                    </a:lnTo>
                    <a:lnTo>
                      <a:pt x="201" y="42"/>
                    </a:lnTo>
                    <a:lnTo>
                      <a:pt x="204" y="42"/>
                    </a:lnTo>
                    <a:lnTo>
                      <a:pt x="204" y="42"/>
                    </a:lnTo>
                    <a:lnTo>
                      <a:pt x="204" y="42"/>
                    </a:lnTo>
                    <a:lnTo>
                      <a:pt x="204" y="45"/>
                    </a:lnTo>
                    <a:lnTo>
                      <a:pt x="206" y="45"/>
                    </a:lnTo>
                    <a:lnTo>
                      <a:pt x="206" y="45"/>
                    </a:lnTo>
                    <a:lnTo>
                      <a:pt x="206" y="45"/>
                    </a:lnTo>
                    <a:lnTo>
                      <a:pt x="206" y="47"/>
                    </a:lnTo>
                    <a:lnTo>
                      <a:pt x="206" y="47"/>
                    </a:lnTo>
                    <a:lnTo>
                      <a:pt x="206" y="50"/>
                    </a:lnTo>
                    <a:lnTo>
                      <a:pt x="206" y="50"/>
                    </a:lnTo>
                    <a:lnTo>
                      <a:pt x="206" y="52"/>
                    </a:lnTo>
                    <a:lnTo>
                      <a:pt x="206" y="52"/>
                    </a:lnTo>
                    <a:lnTo>
                      <a:pt x="206" y="52"/>
                    </a:lnTo>
                    <a:lnTo>
                      <a:pt x="206" y="52"/>
                    </a:lnTo>
                    <a:lnTo>
                      <a:pt x="209" y="52"/>
                    </a:lnTo>
                    <a:lnTo>
                      <a:pt x="209" y="54"/>
                    </a:lnTo>
                    <a:lnTo>
                      <a:pt x="209" y="54"/>
                    </a:lnTo>
                    <a:lnTo>
                      <a:pt x="209" y="54"/>
                    </a:lnTo>
                    <a:lnTo>
                      <a:pt x="209" y="57"/>
                    </a:lnTo>
                    <a:lnTo>
                      <a:pt x="209" y="57"/>
                    </a:lnTo>
                    <a:lnTo>
                      <a:pt x="211" y="57"/>
                    </a:lnTo>
                    <a:lnTo>
                      <a:pt x="211" y="57"/>
                    </a:lnTo>
                    <a:lnTo>
                      <a:pt x="211" y="59"/>
                    </a:lnTo>
                    <a:lnTo>
                      <a:pt x="211" y="59"/>
                    </a:lnTo>
                    <a:lnTo>
                      <a:pt x="211" y="59"/>
                    </a:lnTo>
                    <a:lnTo>
                      <a:pt x="213" y="59"/>
                    </a:lnTo>
                    <a:lnTo>
                      <a:pt x="213" y="59"/>
                    </a:lnTo>
                    <a:lnTo>
                      <a:pt x="213" y="61"/>
                    </a:lnTo>
                    <a:lnTo>
                      <a:pt x="213" y="61"/>
                    </a:lnTo>
                    <a:lnTo>
                      <a:pt x="213" y="61"/>
                    </a:lnTo>
                    <a:lnTo>
                      <a:pt x="213" y="64"/>
                    </a:lnTo>
                    <a:lnTo>
                      <a:pt x="213" y="64"/>
                    </a:lnTo>
                    <a:lnTo>
                      <a:pt x="213" y="64"/>
                    </a:lnTo>
                    <a:lnTo>
                      <a:pt x="213" y="66"/>
                    </a:lnTo>
                    <a:lnTo>
                      <a:pt x="216" y="66"/>
                    </a:lnTo>
                    <a:lnTo>
                      <a:pt x="216" y="66"/>
                    </a:lnTo>
                    <a:lnTo>
                      <a:pt x="216" y="68"/>
                    </a:lnTo>
                    <a:lnTo>
                      <a:pt x="216" y="68"/>
                    </a:lnTo>
                    <a:lnTo>
                      <a:pt x="216" y="71"/>
                    </a:lnTo>
                    <a:lnTo>
                      <a:pt x="216" y="71"/>
                    </a:lnTo>
                    <a:lnTo>
                      <a:pt x="216" y="71"/>
                    </a:lnTo>
                    <a:lnTo>
                      <a:pt x="216" y="73"/>
                    </a:lnTo>
                    <a:lnTo>
                      <a:pt x="218" y="73"/>
                    </a:lnTo>
                    <a:lnTo>
                      <a:pt x="218" y="73"/>
                    </a:lnTo>
                    <a:lnTo>
                      <a:pt x="218" y="73"/>
                    </a:lnTo>
                    <a:lnTo>
                      <a:pt x="218" y="73"/>
                    </a:lnTo>
                    <a:lnTo>
                      <a:pt x="218" y="73"/>
                    </a:lnTo>
                    <a:lnTo>
                      <a:pt x="220" y="73"/>
                    </a:lnTo>
                    <a:lnTo>
                      <a:pt x="220" y="73"/>
                    </a:lnTo>
                    <a:lnTo>
                      <a:pt x="220" y="76"/>
                    </a:lnTo>
                    <a:lnTo>
                      <a:pt x="220" y="76"/>
                    </a:lnTo>
                    <a:lnTo>
                      <a:pt x="223" y="76"/>
                    </a:lnTo>
                    <a:lnTo>
                      <a:pt x="223" y="76"/>
                    </a:lnTo>
                    <a:lnTo>
                      <a:pt x="223" y="76"/>
                    </a:lnTo>
                    <a:lnTo>
                      <a:pt x="223" y="78"/>
                    </a:lnTo>
                    <a:lnTo>
                      <a:pt x="225" y="78"/>
                    </a:lnTo>
                    <a:lnTo>
                      <a:pt x="225" y="78"/>
                    </a:lnTo>
                    <a:lnTo>
                      <a:pt x="225" y="78"/>
                    </a:lnTo>
                    <a:lnTo>
                      <a:pt x="225" y="78"/>
                    </a:lnTo>
                    <a:lnTo>
                      <a:pt x="227" y="78"/>
                    </a:lnTo>
                    <a:lnTo>
                      <a:pt x="227" y="80"/>
                    </a:lnTo>
                    <a:lnTo>
                      <a:pt x="227" y="80"/>
                    </a:lnTo>
                    <a:lnTo>
                      <a:pt x="227" y="80"/>
                    </a:lnTo>
                    <a:lnTo>
                      <a:pt x="227" y="80"/>
                    </a:lnTo>
                    <a:lnTo>
                      <a:pt x="230" y="80"/>
                    </a:lnTo>
                    <a:lnTo>
                      <a:pt x="230" y="80"/>
                    </a:lnTo>
                    <a:lnTo>
                      <a:pt x="230" y="83"/>
                    </a:lnTo>
                    <a:lnTo>
                      <a:pt x="232" y="83"/>
                    </a:lnTo>
                    <a:lnTo>
                      <a:pt x="232" y="83"/>
                    </a:lnTo>
                    <a:lnTo>
                      <a:pt x="232" y="83"/>
                    </a:lnTo>
                    <a:lnTo>
                      <a:pt x="232" y="83"/>
                    </a:lnTo>
                    <a:lnTo>
                      <a:pt x="235" y="83"/>
                    </a:lnTo>
                    <a:lnTo>
                      <a:pt x="235" y="83"/>
                    </a:lnTo>
                    <a:lnTo>
                      <a:pt x="235" y="83"/>
                    </a:lnTo>
                    <a:lnTo>
                      <a:pt x="235" y="85"/>
                    </a:lnTo>
                    <a:lnTo>
                      <a:pt x="235" y="85"/>
                    </a:lnTo>
                    <a:lnTo>
                      <a:pt x="237" y="85"/>
                    </a:lnTo>
                    <a:lnTo>
                      <a:pt x="237" y="85"/>
                    </a:lnTo>
                    <a:lnTo>
                      <a:pt x="237" y="85"/>
                    </a:lnTo>
                    <a:lnTo>
                      <a:pt x="239" y="85"/>
                    </a:lnTo>
                    <a:lnTo>
                      <a:pt x="239" y="87"/>
                    </a:lnTo>
                    <a:lnTo>
                      <a:pt x="239" y="87"/>
                    </a:lnTo>
                    <a:lnTo>
                      <a:pt x="239" y="87"/>
                    </a:lnTo>
                    <a:lnTo>
                      <a:pt x="239" y="87"/>
                    </a:lnTo>
                    <a:lnTo>
                      <a:pt x="242" y="87"/>
                    </a:lnTo>
                    <a:lnTo>
                      <a:pt x="242" y="90"/>
                    </a:lnTo>
                    <a:lnTo>
                      <a:pt x="242" y="90"/>
                    </a:lnTo>
                    <a:lnTo>
                      <a:pt x="242" y="90"/>
                    </a:lnTo>
                    <a:lnTo>
                      <a:pt x="244" y="90"/>
                    </a:lnTo>
                    <a:lnTo>
                      <a:pt x="244" y="92"/>
                    </a:lnTo>
                    <a:lnTo>
                      <a:pt x="244" y="92"/>
                    </a:lnTo>
                    <a:lnTo>
                      <a:pt x="244" y="92"/>
                    </a:lnTo>
                    <a:lnTo>
                      <a:pt x="244" y="92"/>
                    </a:lnTo>
                    <a:lnTo>
                      <a:pt x="246" y="92"/>
                    </a:lnTo>
                    <a:lnTo>
                      <a:pt x="246" y="92"/>
                    </a:lnTo>
                    <a:lnTo>
                      <a:pt x="246" y="92"/>
                    </a:lnTo>
                    <a:lnTo>
                      <a:pt x="246" y="92"/>
                    </a:lnTo>
                    <a:lnTo>
                      <a:pt x="246" y="95"/>
                    </a:lnTo>
                    <a:lnTo>
                      <a:pt x="249" y="95"/>
                    </a:lnTo>
                    <a:lnTo>
                      <a:pt x="249" y="95"/>
                    </a:lnTo>
                    <a:lnTo>
                      <a:pt x="249" y="95"/>
                    </a:lnTo>
                    <a:lnTo>
                      <a:pt x="251" y="95"/>
                    </a:lnTo>
                    <a:lnTo>
                      <a:pt x="251" y="95"/>
                    </a:lnTo>
                    <a:lnTo>
                      <a:pt x="251" y="97"/>
                    </a:lnTo>
                    <a:lnTo>
                      <a:pt x="251" y="97"/>
                    </a:lnTo>
                    <a:lnTo>
                      <a:pt x="251" y="97"/>
                    </a:lnTo>
                    <a:lnTo>
                      <a:pt x="254" y="97"/>
                    </a:lnTo>
                    <a:lnTo>
                      <a:pt x="254" y="97"/>
                    </a:lnTo>
                    <a:lnTo>
                      <a:pt x="254" y="97"/>
                    </a:lnTo>
                    <a:lnTo>
                      <a:pt x="256" y="97"/>
                    </a:lnTo>
                    <a:lnTo>
                      <a:pt x="256" y="97"/>
                    </a:lnTo>
                    <a:lnTo>
                      <a:pt x="256" y="97"/>
                    </a:lnTo>
                    <a:lnTo>
                      <a:pt x="256" y="97"/>
                    </a:lnTo>
                    <a:lnTo>
                      <a:pt x="258" y="97"/>
                    </a:lnTo>
                    <a:lnTo>
                      <a:pt x="258" y="99"/>
                    </a:lnTo>
                    <a:lnTo>
                      <a:pt x="258" y="99"/>
                    </a:lnTo>
                    <a:lnTo>
                      <a:pt x="258" y="99"/>
                    </a:lnTo>
                    <a:lnTo>
                      <a:pt x="258" y="99"/>
                    </a:lnTo>
                    <a:lnTo>
                      <a:pt x="261" y="99"/>
                    </a:lnTo>
                    <a:lnTo>
                      <a:pt x="261" y="102"/>
                    </a:lnTo>
                    <a:lnTo>
                      <a:pt x="261" y="102"/>
                    </a:lnTo>
                    <a:lnTo>
                      <a:pt x="261" y="102"/>
                    </a:lnTo>
                    <a:lnTo>
                      <a:pt x="261" y="102"/>
                    </a:lnTo>
                    <a:lnTo>
                      <a:pt x="263" y="102"/>
                    </a:lnTo>
                    <a:lnTo>
                      <a:pt x="263" y="102"/>
                    </a:lnTo>
                    <a:lnTo>
                      <a:pt x="263" y="102"/>
                    </a:lnTo>
                    <a:lnTo>
                      <a:pt x="265" y="102"/>
                    </a:lnTo>
                    <a:lnTo>
                      <a:pt x="265" y="102"/>
                    </a:lnTo>
                    <a:lnTo>
                      <a:pt x="265" y="104"/>
                    </a:lnTo>
                    <a:lnTo>
                      <a:pt x="265" y="104"/>
                    </a:lnTo>
                    <a:lnTo>
                      <a:pt x="268" y="104"/>
                    </a:lnTo>
                    <a:lnTo>
                      <a:pt x="268" y="104"/>
                    </a:lnTo>
                    <a:lnTo>
                      <a:pt x="268" y="104"/>
                    </a:lnTo>
                    <a:lnTo>
                      <a:pt x="268" y="104"/>
                    </a:lnTo>
                    <a:lnTo>
                      <a:pt x="268" y="106"/>
                    </a:lnTo>
                    <a:lnTo>
                      <a:pt x="270" y="106"/>
                    </a:lnTo>
                    <a:lnTo>
                      <a:pt x="270" y="106"/>
                    </a:lnTo>
                    <a:lnTo>
                      <a:pt x="272" y="106"/>
                    </a:lnTo>
                    <a:lnTo>
                      <a:pt x="272" y="106"/>
                    </a:lnTo>
                    <a:lnTo>
                      <a:pt x="272" y="106"/>
                    </a:lnTo>
                    <a:lnTo>
                      <a:pt x="272" y="109"/>
                    </a:lnTo>
                    <a:lnTo>
                      <a:pt x="272" y="109"/>
                    </a:lnTo>
                    <a:lnTo>
                      <a:pt x="275" y="109"/>
                    </a:lnTo>
                    <a:lnTo>
                      <a:pt x="275" y="109"/>
                    </a:lnTo>
                    <a:lnTo>
                      <a:pt x="275" y="109"/>
                    </a:lnTo>
                    <a:lnTo>
                      <a:pt x="275" y="111"/>
                    </a:lnTo>
                    <a:lnTo>
                      <a:pt x="275" y="111"/>
                    </a:lnTo>
                    <a:lnTo>
                      <a:pt x="275" y="111"/>
                    </a:lnTo>
                    <a:lnTo>
                      <a:pt x="277" y="111"/>
                    </a:lnTo>
                    <a:lnTo>
                      <a:pt x="277" y="111"/>
                    </a:lnTo>
                    <a:lnTo>
                      <a:pt x="277" y="111"/>
                    </a:lnTo>
                    <a:lnTo>
                      <a:pt x="280" y="111"/>
                    </a:lnTo>
                    <a:lnTo>
                      <a:pt x="280" y="111"/>
                    </a:lnTo>
                    <a:lnTo>
                      <a:pt x="280" y="114"/>
                    </a:lnTo>
                    <a:lnTo>
                      <a:pt x="280" y="114"/>
                    </a:lnTo>
                    <a:lnTo>
                      <a:pt x="282" y="114"/>
                    </a:lnTo>
                    <a:lnTo>
                      <a:pt x="282" y="114"/>
                    </a:lnTo>
                    <a:lnTo>
                      <a:pt x="282" y="114"/>
                    </a:lnTo>
                    <a:lnTo>
                      <a:pt x="284" y="114"/>
                    </a:lnTo>
                    <a:lnTo>
                      <a:pt x="284" y="114"/>
                    </a:lnTo>
                    <a:lnTo>
                      <a:pt x="284" y="116"/>
                    </a:lnTo>
                    <a:lnTo>
                      <a:pt x="284" y="116"/>
                    </a:lnTo>
                    <a:lnTo>
                      <a:pt x="287" y="116"/>
                    </a:lnTo>
                    <a:lnTo>
                      <a:pt x="287" y="116"/>
                    </a:lnTo>
                    <a:lnTo>
                      <a:pt x="287" y="116"/>
                    </a:lnTo>
                    <a:lnTo>
                      <a:pt x="289" y="116"/>
                    </a:lnTo>
                    <a:lnTo>
                      <a:pt x="289" y="116"/>
                    </a:lnTo>
                    <a:lnTo>
                      <a:pt x="289" y="114"/>
                    </a:lnTo>
                    <a:lnTo>
                      <a:pt x="291" y="114"/>
                    </a:lnTo>
                    <a:lnTo>
                      <a:pt x="291" y="116"/>
                    </a:lnTo>
                    <a:lnTo>
                      <a:pt x="291" y="116"/>
                    </a:lnTo>
                    <a:lnTo>
                      <a:pt x="291" y="116"/>
                    </a:lnTo>
                    <a:lnTo>
                      <a:pt x="291" y="116"/>
                    </a:lnTo>
                    <a:lnTo>
                      <a:pt x="294" y="116"/>
                    </a:lnTo>
                    <a:lnTo>
                      <a:pt x="294" y="116"/>
                    </a:lnTo>
                    <a:lnTo>
                      <a:pt x="294" y="116"/>
                    </a:lnTo>
                    <a:lnTo>
                      <a:pt x="294" y="118"/>
                    </a:lnTo>
                    <a:lnTo>
                      <a:pt x="296" y="118"/>
                    </a:lnTo>
                    <a:lnTo>
                      <a:pt x="296" y="118"/>
                    </a:lnTo>
                    <a:lnTo>
                      <a:pt x="298" y="118"/>
                    </a:lnTo>
                    <a:lnTo>
                      <a:pt x="298" y="118"/>
                    </a:lnTo>
                    <a:lnTo>
                      <a:pt x="298" y="118"/>
                    </a:lnTo>
                    <a:lnTo>
                      <a:pt x="298" y="121"/>
                    </a:lnTo>
                    <a:lnTo>
                      <a:pt x="298" y="121"/>
                    </a:lnTo>
                    <a:lnTo>
                      <a:pt x="298" y="121"/>
                    </a:lnTo>
                    <a:lnTo>
                      <a:pt x="301" y="121"/>
                    </a:lnTo>
                    <a:lnTo>
                      <a:pt x="301" y="121"/>
                    </a:lnTo>
                    <a:lnTo>
                      <a:pt x="301" y="121"/>
                    </a:lnTo>
                    <a:lnTo>
                      <a:pt x="303" y="121"/>
                    </a:lnTo>
                    <a:lnTo>
                      <a:pt x="303" y="121"/>
                    </a:lnTo>
                    <a:lnTo>
                      <a:pt x="306" y="121"/>
                    </a:lnTo>
                    <a:lnTo>
                      <a:pt x="306" y="121"/>
                    </a:lnTo>
                    <a:lnTo>
                      <a:pt x="306" y="123"/>
                    </a:lnTo>
                    <a:lnTo>
                      <a:pt x="306" y="123"/>
                    </a:lnTo>
                    <a:lnTo>
                      <a:pt x="306" y="123"/>
                    </a:lnTo>
                    <a:lnTo>
                      <a:pt x="306" y="123"/>
                    </a:lnTo>
                    <a:lnTo>
                      <a:pt x="306" y="123"/>
                    </a:lnTo>
                    <a:lnTo>
                      <a:pt x="306" y="125"/>
                    </a:lnTo>
                    <a:lnTo>
                      <a:pt x="306" y="125"/>
                    </a:lnTo>
                    <a:lnTo>
                      <a:pt x="306" y="125"/>
                    </a:lnTo>
                    <a:lnTo>
                      <a:pt x="303" y="125"/>
                    </a:lnTo>
                    <a:lnTo>
                      <a:pt x="303" y="128"/>
                    </a:lnTo>
                    <a:lnTo>
                      <a:pt x="303" y="128"/>
                    </a:lnTo>
                    <a:lnTo>
                      <a:pt x="303" y="130"/>
                    </a:lnTo>
                    <a:lnTo>
                      <a:pt x="303" y="130"/>
                    </a:lnTo>
                    <a:lnTo>
                      <a:pt x="303" y="132"/>
                    </a:lnTo>
                    <a:lnTo>
                      <a:pt x="303" y="132"/>
                    </a:lnTo>
                    <a:lnTo>
                      <a:pt x="303" y="132"/>
                    </a:lnTo>
                    <a:lnTo>
                      <a:pt x="306" y="132"/>
                    </a:lnTo>
                    <a:lnTo>
                      <a:pt x="306" y="135"/>
                    </a:lnTo>
                    <a:lnTo>
                      <a:pt x="306" y="135"/>
                    </a:lnTo>
                    <a:lnTo>
                      <a:pt x="306" y="135"/>
                    </a:lnTo>
                    <a:lnTo>
                      <a:pt x="306" y="137"/>
                    </a:lnTo>
                    <a:lnTo>
                      <a:pt x="306" y="137"/>
                    </a:lnTo>
                    <a:lnTo>
                      <a:pt x="303" y="137"/>
                    </a:lnTo>
                    <a:lnTo>
                      <a:pt x="303" y="137"/>
                    </a:lnTo>
                    <a:lnTo>
                      <a:pt x="303" y="140"/>
                    </a:lnTo>
                    <a:lnTo>
                      <a:pt x="303" y="140"/>
                    </a:lnTo>
                    <a:lnTo>
                      <a:pt x="301" y="140"/>
                    </a:lnTo>
                    <a:lnTo>
                      <a:pt x="301" y="140"/>
                    </a:lnTo>
                    <a:lnTo>
                      <a:pt x="301" y="140"/>
                    </a:lnTo>
                    <a:lnTo>
                      <a:pt x="298" y="140"/>
                    </a:lnTo>
                    <a:lnTo>
                      <a:pt x="298" y="140"/>
                    </a:lnTo>
                    <a:lnTo>
                      <a:pt x="298" y="140"/>
                    </a:lnTo>
                    <a:lnTo>
                      <a:pt x="298" y="137"/>
                    </a:lnTo>
                    <a:lnTo>
                      <a:pt x="296" y="137"/>
                    </a:lnTo>
                    <a:lnTo>
                      <a:pt x="296" y="137"/>
                    </a:lnTo>
                    <a:lnTo>
                      <a:pt x="294" y="137"/>
                    </a:lnTo>
                    <a:lnTo>
                      <a:pt x="294" y="137"/>
                    </a:lnTo>
                    <a:lnTo>
                      <a:pt x="294" y="137"/>
                    </a:lnTo>
                    <a:lnTo>
                      <a:pt x="294" y="135"/>
                    </a:lnTo>
                    <a:lnTo>
                      <a:pt x="294" y="135"/>
                    </a:lnTo>
                    <a:lnTo>
                      <a:pt x="291" y="135"/>
                    </a:lnTo>
                    <a:lnTo>
                      <a:pt x="291" y="135"/>
                    </a:lnTo>
                    <a:lnTo>
                      <a:pt x="291" y="135"/>
                    </a:lnTo>
                    <a:lnTo>
                      <a:pt x="289" y="135"/>
                    </a:lnTo>
                    <a:lnTo>
                      <a:pt x="289" y="135"/>
                    </a:lnTo>
                    <a:lnTo>
                      <a:pt x="289" y="135"/>
                    </a:lnTo>
                    <a:lnTo>
                      <a:pt x="287" y="135"/>
                    </a:lnTo>
                    <a:lnTo>
                      <a:pt x="287" y="132"/>
                    </a:lnTo>
                    <a:lnTo>
                      <a:pt x="287" y="132"/>
                    </a:lnTo>
                    <a:lnTo>
                      <a:pt x="287" y="132"/>
                    </a:lnTo>
                    <a:lnTo>
                      <a:pt x="287" y="135"/>
                    </a:lnTo>
                    <a:lnTo>
                      <a:pt x="284" y="135"/>
                    </a:lnTo>
                    <a:lnTo>
                      <a:pt x="284" y="135"/>
                    </a:lnTo>
                    <a:lnTo>
                      <a:pt x="284" y="137"/>
                    </a:lnTo>
                    <a:lnTo>
                      <a:pt x="284" y="137"/>
                    </a:lnTo>
                    <a:lnTo>
                      <a:pt x="284" y="137"/>
                    </a:lnTo>
                    <a:lnTo>
                      <a:pt x="284" y="140"/>
                    </a:lnTo>
                    <a:lnTo>
                      <a:pt x="284" y="140"/>
                    </a:lnTo>
                    <a:lnTo>
                      <a:pt x="284" y="140"/>
                    </a:lnTo>
                    <a:lnTo>
                      <a:pt x="284" y="142"/>
                    </a:lnTo>
                    <a:lnTo>
                      <a:pt x="282" y="142"/>
                    </a:lnTo>
                    <a:lnTo>
                      <a:pt x="282" y="142"/>
                    </a:lnTo>
                    <a:lnTo>
                      <a:pt x="280" y="142"/>
                    </a:lnTo>
                    <a:lnTo>
                      <a:pt x="280" y="142"/>
                    </a:lnTo>
                    <a:lnTo>
                      <a:pt x="280" y="142"/>
                    </a:lnTo>
                    <a:lnTo>
                      <a:pt x="277" y="142"/>
                    </a:lnTo>
                    <a:lnTo>
                      <a:pt x="277" y="142"/>
                    </a:lnTo>
                    <a:lnTo>
                      <a:pt x="275" y="142"/>
                    </a:lnTo>
                    <a:lnTo>
                      <a:pt x="275" y="142"/>
                    </a:lnTo>
                    <a:lnTo>
                      <a:pt x="275" y="142"/>
                    </a:lnTo>
                    <a:lnTo>
                      <a:pt x="272" y="142"/>
                    </a:lnTo>
                    <a:lnTo>
                      <a:pt x="272" y="142"/>
                    </a:lnTo>
                    <a:lnTo>
                      <a:pt x="272" y="142"/>
                    </a:lnTo>
                    <a:lnTo>
                      <a:pt x="272" y="142"/>
                    </a:lnTo>
                    <a:lnTo>
                      <a:pt x="270" y="142"/>
                    </a:lnTo>
                    <a:lnTo>
                      <a:pt x="270" y="142"/>
                    </a:lnTo>
                    <a:lnTo>
                      <a:pt x="268" y="142"/>
                    </a:lnTo>
                    <a:lnTo>
                      <a:pt x="268" y="142"/>
                    </a:lnTo>
                    <a:lnTo>
                      <a:pt x="268" y="142"/>
                    </a:lnTo>
                    <a:lnTo>
                      <a:pt x="268" y="142"/>
                    </a:lnTo>
                    <a:lnTo>
                      <a:pt x="268" y="144"/>
                    </a:lnTo>
                    <a:lnTo>
                      <a:pt x="265" y="144"/>
                    </a:lnTo>
                    <a:lnTo>
                      <a:pt x="265" y="144"/>
                    </a:lnTo>
                    <a:lnTo>
                      <a:pt x="265" y="144"/>
                    </a:lnTo>
                    <a:lnTo>
                      <a:pt x="265" y="147"/>
                    </a:lnTo>
                    <a:lnTo>
                      <a:pt x="265" y="147"/>
                    </a:lnTo>
                    <a:lnTo>
                      <a:pt x="265" y="147"/>
                    </a:lnTo>
                    <a:lnTo>
                      <a:pt x="265" y="149"/>
                    </a:lnTo>
                    <a:lnTo>
                      <a:pt x="265" y="149"/>
                    </a:lnTo>
                    <a:lnTo>
                      <a:pt x="265" y="149"/>
                    </a:lnTo>
                    <a:lnTo>
                      <a:pt x="265" y="151"/>
                    </a:lnTo>
                    <a:lnTo>
                      <a:pt x="265" y="151"/>
                    </a:lnTo>
                    <a:lnTo>
                      <a:pt x="265" y="151"/>
                    </a:lnTo>
                    <a:lnTo>
                      <a:pt x="265" y="151"/>
                    </a:lnTo>
                    <a:lnTo>
                      <a:pt x="263" y="151"/>
                    </a:lnTo>
                    <a:lnTo>
                      <a:pt x="263" y="154"/>
                    </a:lnTo>
                    <a:lnTo>
                      <a:pt x="263" y="154"/>
                    </a:lnTo>
                    <a:lnTo>
                      <a:pt x="263" y="154"/>
                    </a:lnTo>
                    <a:lnTo>
                      <a:pt x="263" y="156"/>
                    </a:lnTo>
                    <a:lnTo>
                      <a:pt x="263" y="156"/>
                    </a:lnTo>
                    <a:lnTo>
                      <a:pt x="263" y="159"/>
                    </a:lnTo>
                    <a:lnTo>
                      <a:pt x="263" y="159"/>
                    </a:lnTo>
                    <a:lnTo>
                      <a:pt x="263" y="161"/>
                    </a:lnTo>
                    <a:lnTo>
                      <a:pt x="263" y="161"/>
                    </a:lnTo>
                    <a:lnTo>
                      <a:pt x="263" y="161"/>
                    </a:lnTo>
                    <a:lnTo>
                      <a:pt x="261" y="161"/>
                    </a:lnTo>
                    <a:lnTo>
                      <a:pt x="261" y="163"/>
                    </a:lnTo>
                    <a:lnTo>
                      <a:pt x="261" y="163"/>
                    </a:lnTo>
                    <a:lnTo>
                      <a:pt x="261" y="163"/>
                    </a:lnTo>
                    <a:lnTo>
                      <a:pt x="261" y="166"/>
                    </a:lnTo>
                    <a:lnTo>
                      <a:pt x="261" y="166"/>
                    </a:lnTo>
                    <a:lnTo>
                      <a:pt x="258" y="166"/>
                    </a:lnTo>
                    <a:lnTo>
                      <a:pt x="258" y="166"/>
                    </a:lnTo>
                    <a:lnTo>
                      <a:pt x="258" y="166"/>
                    </a:lnTo>
                    <a:lnTo>
                      <a:pt x="258" y="166"/>
                    </a:lnTo>
                    <a:lnTo>
                      <a:pt x="258" y="168"/>
                    </a:lnTo>
                    <a:lnTo>
                      <a:pt x="256" y="168"/>
                    </a:lnTo>
                    <a:lnTo>
                      <a:pt x="256" y="168"/>
                    </a:lnTo>
                    <a:lnTo>
                      <a:pt x="256" y="168"/>
                    </a:lnTo>
                    <a:lnTo>
                      <a:pt x="254" y="168"/>
                    </a:lnTo>
                    <a:lnTo>
                      <a:pt x="254" y="168"/>
                    </a:lnTo>
                    <a:lnTo>
                      <a:pt x="254" y="168"/>
                    </a:lnTo>
                    <a:lnTo>
                      <a:pt x="254" y="170"/>
                    </a:lnTo>
                    <a:lnTo>
                      <a:pt x="251" y="170"/>
                    </a:lnTo>
                    <a:lnTo>
                      <a:pt x="251" y="170"/>
                    </a:lnTo>
                    <a:lnTo>
                      <a:pt x="251" y="170"/>
                    </a:lnTo>
                    <a:lnTo>
                      <a:pt x="251" y="170"/>
                    </a:lnTo>
                    <a:lnTo>
                      <a:pt x="251" y="173"/>
                    </a:lnTo>
                    <a:lnTo>
                      <a:pt x="251" y="173"/>
                    </a:lnTo>
                    <a:lnTo>
                      <a:pt x="251" y="170"/>
                    </a:lnTo>
                    <a:lnTo>
                      <a:pt x="249" y="170"/>
                    </a:lnTo>
                    <a:lnTo>
                      <a:pt x="249" y="170"/>
                    </a:lnTo>
                    <a:lnTo>
                      <a:pt x="246" y="170"/>
                    </a:lnTo>
                    <a:lnTo>
                      <a:pt x="246" y="170"/>
                    </a:lnTo>
                    <a:lnTo>
                      <a:pt x="246" y="170"/>
                    </a:lnTo>
                    <a:lnTo>
                      <a:pt x="246" y="173"/>
                    </a:lnTo>
                    <a:lnTo>
                      <a:pt x="244" y="173"/>
                    </a:lnTo>
                    <a:lnTo>
                      <a:pt x="244" y="173"/>
                    </a:lnTo>
                    <a:lnTo>
                      <a:pt x="244" y="173"/>
                    </a:lnTo>
                    <a:lnTo>
                      <a:pt x="244" y="173"/>
                    </a:lnTo>
                    <a:lnTo>
                      <a:pt x="242" y="173"/>
                    </a:lnTo>
                    <a:lnTo>
                      <a:pt x="242" y="173"/>
                    </a:lnTo>
                    <a:lnTo>
                      <a:pt x="239" y="173"/>
                    </a:lnTo>
                    <a:lnTo>
                      <a:pt x="239" y="173"/>
                    </a:lnTo>
                    <a:lnTo>
                      <a:pt x="239" y="175"/>
                    </a:lnTo>
                    <a:lnTo>
                      <a:pt x="239" y="175"/>
                    </a:lnTo>
                    <a:lnTo>
                      <a:pt x="237" y="175"/>
                    </a:lnTo>
                    <a:lnTo>
                      <a:pt x="237" y="175"/>
                    </a:lnTo>
                    <a:lnTo>
                      <a:pt x="237" y="175"/>
                    </a:lnTo>
                    <a:lnTo>
                      <a:pt x="235" y="175"/>
                    </a:lnTo>
                    <a:lnTo>
                      <a:pt x="235" y="175"/>
                    </a:lnTo>
                    <a:lnTo>
                      <a:pt x="235" y="175"/>
                    </a:lnTo>
                    <a:lnTo>
                      <a:pt x="232" y="175"/>
                    </a:lnTo>
                    <a:lnTo>
                      <a:pt x="232" y="175"/>
                    </a:lnTo>
                    <a:lnTo>
                      <a:pt x="232" y="175"/>
                    </a:lnTo>
                    <a:lnTo>
                      <a:pt x="230" y="175"/>
                    </a:lnTo>
                    <a:lnTo>
                      <a:pt x="230" y="178"/>
                    </a:lnTo>
                    <a:lnTo>
                      <a:pt x="230" y="178"/>
                    </a:lnTo>
                    <a:lnTo>
                      <a:pt x="232" y="178"/>
                    </a:lnTo>
                    <a:lnTo>
                      <a:pt x="232" y="180"/>
                    </a:lnTo>
                    <a:lnTo>
                      <a:pt x="232" y="180"/>
                    </a:lnTo>
                    <a:lnTo>
                      <a:pt x="232" y="180"/>
                    </a:lnTo>
                    <a:lnTo>
                      <a:pt x="232" y="180"/>
                    </a:lnTo>
                    <a:lnTo>
                      <a:pt x="232" y="182"/>
                    </a:lnTo>
                    <a:lnTo>
                      <a:pt x="232" y="182"/>
                    </a:lnTo>
                    <a:lnTo>
                      <a:pt x="232" y="182"/>
                    </a:lnTo>
                    <a:lnTo>
                      <a:pt x="230" y="182"/>
                    </a:lnTo>
                    <a:lnTo>
                      <a:pt x="230" y="182"/>
                    </a:lnTo>
                    <a:lnTo>
                      <a:pt x="230" y="182"/>
                    </a:lnTo>
                    <a:lnTo>
                      <a:pt x="230" y="182"/>
                    </a:lnTo>
                    <a:lnTo>
                      <a:pt x="230" y="182"/>
                    </a:lnTo>
                    <a:lnTo>
                      <a:pt x="230" y="185"/>
                    </a:lnTo>
                    <a:lnTo>
                      <a:pt x="230" y="185"/>
                    </a:lnTo>
                    <a:lnTo>
                      <a:pt x="230" y="187"/>
                    </a:lnTo>
                    <a:lnTo>
                      <a:pt x="230" y="187"/>
                    </a:lnTo>
                    <a:lnTo>
                      <a:pt x="230" y="187"/>
                    </a:lnTo>
                    <a:lnTo>
                      <a:pt x="227" y="187"/>
                    </a:lnTo>
                    <a:lnTo>
                      <a:pt x="227" y="187"/>
                    </a:lnTo>
                    <a:lnTo>
                      <a:pt x="227" y="187"/>
                    </a:lnTo>
                    <a:lnTo>
                      <a:pt x="227" y="189"/>
                    </a:lnTo>
                    <a:lnTo>
                      <a:pt x="225" y="189"/>
                    </a:lnTo>
                    <a:lnTo>
                      <a:pt x="225" y="189"/>
                    </a:lnTo>
                    <a:lnTo>
                      <a:pt x="225" y="189"/>
                    </a:lnTo>
                    <a:lnTo>
                      <a:pt x="225" y="189"/>
                    </a:lnTo>
                    <a:lnTo>
                      <a:pt x="225" y="192"/>
                    </a:lnTo>
                    <a:lnTo>
                      <a:pt x="223" y="192"/>
                    </a:lnTo>
                    <a:lnTo>
                      <a:pt x="223" y="192"/>
                    </a:lnTo>
                    <a:lnTo>
                      <a:pt x="223" y="192"/>
                    </a:lnTo>
                    <a:lnTo>
                      <a:pt x="220" y="192"/>
                    </a:lnTo>
                    <a:lnTo>
                      <a:pt x="220" y="192"/>
                    </a:lnTo>
                    <a:lnTo>
                      <a:pt x="220" y="192"/>
                    </a:lnTo>
                    <a:lnTo>
                      <a:pt x="218" y="192"/>
                    </a:lnTo>
                    <a:lnTo>
                      <a:pt x="218" y="192"/>
                    </a:lnTo>
                    <a:lnTo>
                      <a:pt x="218" y="192"/>
                    </a:lnTo>
                    <a:lnTo>
                      <a:pt x="218" y="192"/>
                    </a:lnTo>
                    <a:lnTo>
                      <a:pt x="216" y="192"/>
                    </a:lnTo>
                    <a:lnTo>
                      <a:pt x="216" y="192"/>
                    </a:lnTo>
                    <a:lnTo>
                      <a:pt x="216" y="192"/>
                    </a:lnTo>
                    <a:lnTo>
                      <a:pt x="216" y="192"/>
                    </a:lnTo>
                    <a:lnTo>
                      <a:pt x="213" y="192"/>
                    </a:lnTo>
                    <a:lnTo>
                      <a:pt x="213" y="194"/>
                    </a:lnTo>
                    <a:lnTo>
                      <a:pt x="213" y="194"/>
                    </a:lnTo>
                    <a:lnTo>
                      <a:pt x="213" y="194"/>
                    </a:lnTo>
                    <a:lnTo>
                      <a:pt x="213" y="192"/>
                    </a:lnTo>
                    <a:lnTo>
                      <a:pt x="213" y="192"/>
                    </a:lnTo>
                    <a:lnTo>
                      <a:pt x="213" y="192"/>
                    </a:lnTo>
                    <a:lnTo>
                      <a:pt x="211" y="192"/>
                    </a:lnTo>
                    <a:lnTo>
                      <a:pt x="211" y="189"/>
                    </a:lnTo>
                    <a:lnTo>
                      <a:pt x="211" y="189"/>
                    </a:lnTo>
                    <a:lnTo>
                      <a:pt x="211" y="189"/>
                    </a:lnTo>
                    <a:lnTo>
                      <a:pt x="209" y="189"/>
                    </a:lnTo>
                    <a:lnTo>
                      <a:pt x="209" y="189"/>
                    </a:lnTo>
                    <a:lnTo>
                      <a:pt x="209" y="189"/>
                    </a:lnTo>
                    <a:lnTo>
                      <a:pt x="209" y="187"/>
                    </a:lnTo>
                    <a:lnTo>
                      <a:pt x="206" y="187"/>
                    </a:lnTo>
                    <a:lnTo>
                      <a:pt x="206" y="187"/>
                    </a:lnTo>
                    <a:lnTo>
                      <a:pt x="206" y="187"/>
                    </a:lnTo>
                    <a:lnTo>
                      <a:pt x="206" y="187"/>
                    </a:lnTo>
                    <a:lnTo>
                      <a:pt x="204" y="187"/>
                    </a:lnTo>
                    <a:lnTo>
                      <a:pt x="204" y="187"/>
                    </a:lnTo>
                    <a:lnTo>
                      <a:pt x="204" y="187"/>
                    </a:lnTo>
                    <a:lnTo>
                      <a:pt x="201" y="187"/>
                    </a:lnTo>
                    <a:lnTo>
                      <a:pt x="201" y="187"/>
                    </a:lnTo>
                    <a:lnTo>
                      <a:pt x="201" y="187"/>
                    </a:lnTo>
                    <a:lnTo>
                      <a:pt x="199" y="187"/>
                    </a:lnTo>
                    <a:lnTo>
                      <a:pt x="199" y="187"/>
                    </a:lnTo>
                    <a:lnTo>
                      <a:pt x="199" y="187"/>
                    </a:lnTo>
                    <a:lnTo>
                      <a:pt x="197" y="187"/>
                    </a:lnTo>
                    <a:lnTo>
                      <a:pt x="197" y="187"/>
                    </a:lnTo>
                    <a:lnTo>
                      <a:pt x="197" y="187"/>
                    </a:lnTo>
                    <a:lnTo>
                      <a:pt x="197" y="185"/>
                    </a:lnTo>
                    <a:lnTo>
                      <a:pt x="194" y="185"/>
                    </a:lnTo>
                    <a:lnTo>
                      <a:pt x="194" y="185"/>
                    </a:lnTo>
                    <a:lnTo>
                      <a:pt x="194" y="185"/>
                    </a:lnTo>
                    <a:lnTo>
                      <a:pt x="194" y="185"/>
                    </a:lnTo>
                    <a:lnTo>
                      <a:pt x="194" y="182"/>
                    </a:lnTo>
                    <a:lnTo>
                      <a:pt x="192" y="182"/>
                    </a:lnTo>
                    <a:lnTo>
                      <a:pt x="192" y="182"/>
                    </a:lnTo>
                    <a:lnTo>
                      <a:pt x="192" y="182"/>
                    </a:lnTo>
                    <a:lnTo>
                      <a:pt x="192" y="182"/>
                    </a:lnTo>
                    <a:lnTo>
                      <a:pt x="190" y="182"/>
                    </a:lnTo>
                    <a:lnTo>
                      <a:pt x="190" y="182"/>
                    </a:lnTo>
                    <a:lnTo>
                      <a:pt x="190" y="182"/>
                    </a:lnTo>
                    <a:lnTo>
                      <a:pt x="190" y="180"/>
                    </a:lnTo>
                    <a:lnTo>
                      <a:pt x="190" y="180"/>
                    </a:lnTo>
                    <a:lnTo>
                      <a:pt x="190" y="180"/>
                    </a:lnTo>
                    <a:lnTo>
                      <a:pt x="190" y="178"/>
                    </a:lnTo>
                    <a:lnTo>
                      <a:pt x="190" y="178"/>
                    </a:lnTo>
                    <a:lnTo>
                      <a:pt x="190" y="175"/>
                    </a:lnTo>
                    <a:lnTo>
                      <a:pt x="190" y="175"/>
                    </a:lnTo>
                    <a:lnTo>
                      <a:pt x="190" y="175"/>
                    </a:lnTo>
                    <a:lnTo>
                      <a:pt x="190" y="173"/>
                    </a:lnTo>
                    <a:lnTo>
                      <a:pt x="187" y="173"/>
                    </a:lnTo>
                    <a:lnTo>
                      <a:pt x="187" y="173"/>
                    </a:lnTo>
                    <a:lnTo>
                      <a:pt x="187" y="173"/>
                    </a:lnTo>
                    <a:lnTo>
                      <a:pt x="187" y="173"/>
                    </a:lnTo>
                    <a:lnTo>
                      <a:pt x="187" y="170"/>
                    </a:lnTo>
                    <a:lnTo>
                      <a:pt x="190" y="170"/>
                    </a:lnTo>
                    <a:lnTo>
                      <a:pt x="190" y="170"/>
                    </a:lnTo>
                    <a:lnTo>
                      <a:pt x="190" y="170"/>
                    </a:lnTo>
                    <a:lnTo>
                      <a:pt x="190" y="170"/>
                    </a:lnTo>
                    <a:lnTo>
                      <a:pt x="190" y="168"/>
                    </a:lnTo>
                    <a:lnTo>
                      <a:pt x="190" y="168"/>
                    </a:lnTo>
                    <a:lnTo>
                      <a:pt x="190" y="168"/>
                    </a:lnTo>
                    <a:lnTo>
                      <a:pt x="190" y="166"/>
                    </a:lnTo>
                    <a:lnTo>
                      <a:pt x="190" y="166"/>
                    </a:lnTo>
                    <a:lnTo>
                      <a:pt x="187" y="166"/>
                    </a:lnTo>
                    <a:lnTo>
                      <a:pt x="187" y="163"/>
                    </a:lnTo>
                    <a:lnTo>
                      <a:pt x="187" y="163"/>
                    </a:lnTo>
                    <a:lnTo>
                      <a:pt x="187" y="161"/>
                    </a:lnTo>
                    <a:lnTo>
                      <a:pt x="187" y="161"/>
                    </a:lnTo>
                    <a:lnTo>
                      <a:pt x="187" y="161"/>
                    </a:lnTo>
                    <a:lnTo>
                      <a:pt x="187" y="159"/>
                    </a:lnTo>
                    <a:lnTo>
                      <a:pt x="190" y="159"/>
                    </a:lnTo>
                    <a:lnTo>
                      <a:pt x="190" y="159"/>
                    </a:lnTo>
                    <a:lnTo>
                      <a:pt x="187" y="159"/>
                    </a:lnTo>
                    <a:lnTo>
                      <a:pt x="187" y="156"/>
                    </a:lnTo>
                    <a:lnTo>
                      <a:pt x="187" y="156"/>
                    </a:lnTo>
                    <a:lnTo>
                      <a:pt x="187" y="156"/>
                    </a:lnTo>
                    <a:lnTo>
                      <a:pt x="187" y="156"/>
                    </a:lnTo>
                    <a:lnTo>
                      <a:pt x="185" y="156"/>
                    </a:lnTo>
                    <a:lnTo>
                      <a:pt x="185" y="156"/>
                    </a:lnTo>
                    <a:lnTo>
                      <a:pt x="185" y="156"/>
                    </a:lnTo>
                    <a:lnTo>
                      <a:pt x="182" y="156"/>
                    </a:lnTo>
                    <a:lnTo>
                      <a:pt x="182" y="156"/>
                    </a:lnTo>
                    <a:lnTo>
                      <a:pt x="182" y="156"/>
                    </a:lnTo>
                    <a:lnTo>
                      <a:pt x="180" y="156"/>
                    </a:lnTo>
                    <a:lnTo>
                      <a:pt x="180" y="156"/>
                    </a:lnTo>
                    <a:lnTo>
                      <a:pt x="180" y="156"/>
                    </a:lnTo>
                    <a:lnTo>
                      <a:pt x="178" y="156"/>
                    </a:lnTo>
                    <a:lnTo>
                      <a:pt x="178" y="156"/>
                    </a:lnTo>
                    <a:lnTo>
                      <a:pt x="178" y="156"/>
                    </a:lnTo>
                    <a:lnTo>
                      <a:pt x="175" y="156"/>
                    </a:lnTo>
                    <a:lnTo>
                      <a:pt x="175" y="156"/>
                    </a:lnTo>
                    <a:lnTo>
                      <a:pt x="173" y="156"/>
                    </a:lnTo>
                    <a:lnTo>
                      <a:pt x="173" y="156"/>
                    </a:lnTo>
                    <a:lnTo>
                      <a:pt x="173" y="156"/>
                    </a:lnTo>
                    <a:lnTo>
                      <a:pt x="171" y="156"/>
                    </a:lnTo>
                    <a:lnTo>
                      <a:pt x="171" y="156"/>
                    </a:lnTo>
                    <a:lnTo>
                      <a:pt x="171" y="156"/>
                    </a:lnTo>
                    <a:lnTo>
                      <a:pt x="168" y="156"/>
                    </a:lnTo>
                    <a:lnTo>
                      <a:pt x="168" y="154"/>
                    </a:lnTo>
                    <a:lnTo>
                      <a:pt x="168" y="154"/>
                    </a:lnTo>
                    <a:lnTo>
                      <a:pt x="168" y="154"/>
                    </a:lnTo>
                    <a:lnTo>
                      <a:pt x="168" y="151"/>
                    </a:lnTo>
                    <a:lnTo>
                      <a:pt x="168" y="151"/>
                    </a:lnTo>
                    <a:lnTo>
                      <a:pt x="168" y="151"/>
                    </a:lnTo>
                    <a:lnTo>
                      <a:pt x="166" y="151"/>
                    </a:lnTo>
                    <a:lnTo>
                      <a:pt x="166" y="151"/>
                    </a:lnTo>
                    <a:lnTo>
                      <a:pt x="166" y="151"/>
                    </a:lnTo>
                    <a:lnTo>
                      <a:pt x="166" y="149"/>
                    </a:lnTo>
                    <a:lnTo>
                      <a:pt x="166" y="149"/>
                    </a:lnTo>
                    <a:lnTo>
                      <a:pt x="166" y="149"/>
                    </a:lnTo>
                    <a:lnTo>
                      <a:pt x="166" y="147"/>
                    </a:lnTo>
                    <a:lnTo>
                      <a:pt x="164" y="147"/>
                    </a:lnTo>
                    <a:lnTo>
                      <a:pt x="164" y="147"/>
                    </a:lnTo>
                    <a:lnTo>
                      <a:pt x="164" y="147"/>
                    </a:lnTo>
                    <a:lnTo>
                      <a:pt x="161" y="147"/>
                    </a:lnTo>
                    <a:lnTo>
                      <a:pt x="161" y="147"/>
                    </a:lnTo>
                    <a:lnTo>
                      <a:pt x="161" y="147"/>
                    </a:lnTo>
                    <a:lnTo>
                      <a:pt x="161" y="144"/>
                    </a:lnTo>
                    <a:lnTo>
                      <a:pt x="159" y="144"/>
                    </a:lnTo>
                    <a:lnTo>
                      <a:pt x="159" y="144"/>
                    </a:lnTo>
                    <a:lnTo>
                      <a:pt x="159" y="144"/>
                    </a:lnTo>
                    <a:lnTo>
                      <a:pt x="159" y="144"/>
                    </a:lnTo>
                    <a:lnTo>
                      <a:pt x="156" y="144"/>
                    </a:lnTo>
                    <a:lnTo>
                      <a:pt x="156" y="144"/>
                    </a:lnTo>
                    <a:lnTo>
                      <a:pt x="154" y="144"/>
                    </a:lnTo>
                    <a:lnTo>
                      <a:pt x="154" y="144"/>
                    </a:lnTo>
                    <a:lnTo>
                      <a:pt x="154" y="144"/>
                    </a:lnTo>
                    <a:lnTo>
                      <a:pt x="154" y="142"/>
                    </a:lnTo>
                    <a:lnTo>
                      <a:pt x="152" y="142"/>
                    </a:lnTo>
                    <a:lnTo>
                      <a:pt x="152" y="142"/>
                    </a:lnTo>
                    <a:lnTo>
                      <a:pt x="152" y="142"/>
                    </a:lnTo>
                    <a:lnTo>
                      <a:pt x="152" y="142"/>
                    </a:lnTo>
                    <a:lnTo>
                      <a:pt x="152" y="140"/>
                    </a:lnTo>
                    <a:lnTo>
                      <a:pt x="152" y="140"/>
                    </a:lnTo>
                    <a:lnTo>
                      <a:pt x="152" y="140"/>
                    </a:lnTo>
                    <a:lnTo>
                      <a:pt x="149" y="140"/>
                    </a:lnTo>
                    <a:lnTo>
                      <a:pt x="149" y="137"/>
                    </a:lnTo>
                    <a:lnTo>
                      <a:pt x="149" y="137"/>
                    </a:lnTo>
                    <a:lnTo>
                      <a:pt x="149" y="135"/>
                    </a:lnTo>
                    <a:lnTo>
                      <a:pt x="149" y="135"/>
                    </a:lnTo>
                    <a:lnTo>
                      <a:pt x="149" y="135"/>
                    </a:lnTo>
                    <a:lnTo>
                      <a:pt x="147" y="135"/>
                    </a:lnTo>
                    <a:lnTo>
                      <a:pt x="147" y="135"/>
                    </a:lnTo>
                    <a:lnTo>
                      <a:pt x="147" y="135"/>
                    </a:lnTo>
                    <a:lnTo>
                      <a:pt x="147" y="132"/>
                    </a:lnTo>
                    <a:lnTo>
                      <a:pt x="145" y="132"/>
                    </a:lnTo>
                    <a:lnTo>
                      <a:pt x="145" y="132"/>
                    </a:lnTo>
                    <a:lnTo>
                      <a:pt x="145" y="132"/>
                    </a:lnTo>
                    <a:lnTo>
                      <a:pt x="145" y="132"/>
                    </a:lnTo>
                    <a:lnTo>
                      <a:pt x="145" y="132"/>
                    </a:lnTo>
                    <a:lnTo>
                      <a:pt x="142" y="132"/>
                    </a:lnTo>
                    <a:lnTo>
                      <a:pt x="142" y="132"/>
                    </a:lnTo>
                    <a:lnTo>
                      <a:pt x="140" y="132"/>
                    </a:lnTo>
                    <a:lnTo>
                      <a:pt x="140" y="130"/>
                    </a:lnTo>
                    <a:lnTo>
                      <a:pt x="140" y="130"/>
                    </a:lnTo>
                    <a:lnTo>
                      <a:pt x="140" y="130"/>
                    </a:lnTo>
                    <a:lnTo>
                      <a:pt x="138" y="130"/>
                    </a:lnTo>
                    <a:lnTo>
                      <a:pt x="138" y="130"/>
                    </a:lnTo>
                    <a:lnTo>
                      <a:pt x="138" y="130"/>
                    </a:lnTo>
                    <a:lnTo>
                      <a:pt x="138" y="132"/>
                    </a:lnTo>
                    <a:lnTo>
                      <a:pt x="135" y="132"/>
                    </a:lnTo>
                    <a:lnTo>
                      <a:pt x="135" y="132"/>
                    </a:lnTo>
                    <a:lnTo>
                      <a:pt x="133" y="132"/>
                    </a:lnTo>
                    <a:lnTo>
                      <a:pt x="133" y="130"/>
                    </a:lnTo>
                    <a:lnTo>
                      <a:pt x="133" y="130"/>
                    </a:lnTo>
                    <a:lnTo>
                      <a:pt x="133" y="130"/>
                    </a:lnTo>
                    <a:lnTo>
                      <a:pt x="133" y="130"/>
                    </a:lnTo>
                    <a:lnTo>
                      <a:pt x="133" y="130"/>
                    </a:lnTo>
                    <a:lnTo>
                      <a:pt x="130" y="130"/>
                    </a:lnTo>
                    <a:lnTo>
                      <a:pt x="130" y="132"/>
                    </a:lnTo>
                    <a:lnTo>
                      <a:pt x="130" y="132"/>
                    </a:lnTo>
                    <a:lnTo>
                      <a:pt x="128" y="132"/>
                    </a:lnTo>
                    <a:lnTo>
                      <a:pt x="128" y="132"/>
                    </a:lnTo>
                    <a:lnTo>
                      <a:pt x="128" y="130"/>
                    </a:lnTo>
                    <a:lnTo>
                      <a:pt x="128" y="130"/>
                    </a:lnTo>
                    <a:lnTo>
                      <a:pt x="126" y="130"/>
                    </a:lnTo>
                    <a:lnTo>
                      <a:pt x="126" y="130"/>
                    </a:lnTo>
                    <a:lnTo>
                      <a:pt x="126" y="130"/>
                    </a:lnTo>
                    <a:lnTo>
                      <a:pt x="126" y="130"/>
                    </a:lnTo>
                    <a:lnTo>
                      <a:pt x="126" y="128"/>
                    </a:lnTo>
                    <a:lnTo>
                      <a:pt x="126" y="128"/>
                    </a:lnTo>
                    <a:lnTo>
                      <a:pt x="123" y="128"/>
                    </a:lnTo>
                    <a:lnTo>
                      <a:pt x="123" y="128"/>
                    </a:lnTo>
                    <a:lnTo>
                      <a:pt x="121" y="128"/>
                    </a:lnTo>
                    <a:lnTo>
                      <a:pt x="121" y="128"/>
                    </a:lnTo>
                    <a:lnTo>
                      <a:pt x="121" y="128"/>
                    </a:lnTo>
                    <a:lnTo>
                      <a:pt x="121" y="125"/>
                    </a:lnTo>
                    <a:lnTo>
                      <a:pt x="119" y="125"/>
                    </a:lnTo>
                    <a:lnTo>
                      <a:pt x="119" y="125"/>
                    </a:lnTo>
                    <a:lnTo>
                      <a:pt x="119" y="125"/>
                    </a:lnTo>
                    <a:lnTo>
                      <a:pt x="119" y="125"/>
                    </a:lnTo>
                    <a:lnTo>
                      <a:pt x="116" y="125"/>
                    </a:lnTo>
                    <a:lnTo>
                      <a:pt x="116" y="125"/>
                    </a:lnTo>
                    <a:lnTo>
                      <a:pt x="114" y="125"/>
                    </a:lnTo>
                    <a:lnTo>
                      <a:pt x="114" y="123"/>
                    </a:lnTo>
                    <a:lnTo>
                      <a:pt x="114" y="123"/>
                    </a:lnTo>
                    <a:lnTo>
                      <a:pt x="114" y="123"/>
                    </a:lnTo>
                    <a:lnTo>
                      <a:pt x="111" y="123"/>
                    </a:lnTo>
                    <a:lnTo>
                      <a:pt x="111" y="123"/>
                    </a:lnTo>
                    <a:lnTo>
                      <a:pt x="111" y="123"/>
                    </a:lnTo>
                    <a:lnTo>
                      <a:pt x="109" y="123"/>
                    </a:lnTo>
                    <a:lnTo>
                      <a:pt x="109" y="123"/>
                    </a:lnTo>
                    <a:lnTo>
                      <a:pt x="109" y="123"/>
                    </a:lnTo>
                    <a:lnTo>
                      <a:pt x="107" y="123"/>
                    </a:lnTo>
                    <a:lnTo>
                      <a:pt x="107" y="123"/>
                    </a:lnTo>
                    <a:lnTo>
                      <a:pt x="107" y="123"/>
                    </a:lnTo>
                    <a:lnTo>
                      <a:pt x="107" y="121"/>
                    </a:lnTo>
                    <a:lnTo>
                      <a:pt x="107" y="121"/>
                    </a:lnTo>
                    <a:lnTo>
                      <a:pt x="107" y="121"/>
                    </a:lnTo>
                    <a:lnTo>
                      <a:pt x="107" y="118"/>
                    </a:lnTo>
                    <a:lnTo>
                      <a:pt x="104" y="118"/>
                    </a:lnTo>
                    <a:lnTo>
                      <a:pt x="104" y="118"/>
                    </a:lnTo>
                    <a:lnTo>
                      <a:pt x="104" y="116"/>
                    </a:lnTo>
                    <a:lnTo>
                      <a:pt x="104" y="116"/>
                    </a:lnTo>
                    <a:lnTo>
                      <a:pt x="104" y="116"/>
                    </a:lnTo>
                    <a:lnTo>
                      <a:pt x="104" y="116"/>
                    </a:lnTo>
                    <a:lnTo>
                      <a:pt x="102" y="116"/>
                    </a:lnTo>
                    <a:lnTo>
                      <a:pt x="102" y="116"/>
                    </a:lnTo>
                    <a:lnTo>
                      <a:pt x="102" y="116"/>
                    </a:lnTo>
                    <a:lnTo>
                      <a:pt x="100" y="116"/>
                    </a:lnTo>
                    <a:lnTo>
                      <a:pt x="100" y="118"/>
                    </a:lnTo>
                    <a:lnTo>
                      <a:pt x="100" y="118"/>
                    </a:lnTo>
                    <a:lnTo>
                      <a:pt x="100" y="118"/>
                    </a:lnTo>
                    <a:lnTo>
                      <a:pt x="100" y="116"/>
                    </a:lnTo>
                    <a:lnTo>
                      <a:pt x="97" y="116"/>
                    </a:lnTo>
                    <a:lnTo>
                      <a:pt x="97" y="116"/>
                    </a:lnTo>
                    <a:lnTo>
                      <a:pt x="95" y="116"/>
                    </a:lnTo>
                    <a:lnTo>
                      <a:pt x="95" y="116"/>
                    </a:lnTo>
                    <a:lnTo>
                      <a:pt x="95" y="116"/>
                    </a:lnTo>
                    <a:lnTo>
                      <a:pt x="95" y="116"/>
                    </a:lnTo>
                    <a:lnTo>
                      <a:pt x="93" y="116"/>
                    </a:lnTo>
                    <a:lnTo>
                      <a:pt x="93" y="116"/>
                    </a:lnTo>
                    <a:lnTo>
                      <a:pt x="93" y="116"/>
                    </a:lnTo>
                    <a:lnTo>
                      <a:pt x="90" y="116"/>
                    </a:lnTo>
                    <a:lnTo>
                      <a:pt x="90" y="116"/>
                    </a:lnTo>
                    <a:lnTo>
                      <a:pt x="88" y="116"/>
                    </a:lnTo>
                    <a:lnTo>
                      <a:pt x="88" y="116"/>
                    </a:lnTo>
                    <a:lnTo>
                      <a:pt x="88" y="116"/>
                    </a:lnTo>
                    <a:lnTo>
                      <a:pt x="85" y="116"/>
                    </a:lnTo>
                    <a:lnTo>
                      <a:pt x="85" y="116"/>
                    </a:lnTo>
                    <a:lnTo>
                      <a:pt x="85" y="116"/>
                    </a:lnTo>
                    <a:lnTo>
                      <a:pt x="85" y="116"/>
                    </a:lnTo>
                    <a:lnTo>
                      <a:pt x="85" y="118"/>
                    </a:lnTo>
                    <a:lnTo>
                      <a:pt x="85" y="118"/>
                    </a:lnTo>
                    <a:lnTo>
                      <a:pt x="85" y="121"/>
                    </a:lnTo>
                    <a:lnTo>
                      <a:pt x="83" y="121"/>
                    </a:lnTo>
                    <a:lnTo>
                      <a:pt x="83" y="121"/>
                    </a:lnTo>
                    <a:lnTo>
                      <a:pt x="83" y="121"/>
                    </a:lnTo>
                    <a:lnTo>
                      <a:pt x="81" y="121"/>
                    </a:lnTo>
                    <a:lnTo>
                      <a:pt x="81" y="121"/>
                    </a:lnTo>
                    <a:lnTo>
                      <a:pt x="81" y="121"/>
                    </a:lnTo>
                    <a:lnTo>
                      <a:pt x="81" y="121"/>
                    </a:lnTo>
                    <a:lnTo>
                      <a:pt x="78" y="121"/>
                    </a:lnTo>
                    <a:lnTo>
                      <a:pt x="78" y="121"/>
                    </a:lnTo>
                    <a:lnTo>
                      <a:pt x="78" y="121"/>
                    </a:lnTo>
                    <a:lnTo>
                      <a:pt x="76" y="121"/>
                    </a:lnTo>
                    <a:lnTo>
                      <a:pt x="76" y="121"/>
                    </a:lnTo>
                    <a:lnTo>
                      <a:pt x="74" y="121"/>
                    </a:lnTo>
                    <a:lnTo>
                      <a:pt x="74" y="121"/>
                    </a:lnTo>
                    <a:lnTo>
                      <a:pt x="74" y="118"/>
                    </a:lnTo>
                    <a:lnTo>
                      <a:pt x="74" y="118"/>
                    </a:lnTo>
                    <a:lnTo>
                      <a:pt x="71" y="118"/>
                    </a:lnTo>
                    <a:lnTo>
                      <a:pt x="71" y="118"/>
                    </a:lnTo>
                    <a:lnTo>
                      <a:pt x="71" y="121"/>
                    </a:lnTo>
                    <a:lnTo>
                      <a:pt x="71" y="121"/>
                    </a:lnTo>
                    <a:lnTo>
                      <a:pt x="69" y="121"/>
                    </a:lnTo>
                    <a:lnTo>
                      <a:pt x="69" y="121"/>
                    </a:lnTo>
                    <a:lnTo>
                      <a:pt x="67" y="121"/>
                    </a:lnTo>
                    <a:lnTo>
                      <a:pt x="67" y="121"/>
                    </a:lnTo>
                    <a:lnTo>
                      <a:pt x="67" y="121"/>
                    </a:lnTo>
                    <a:lnTo>
                      <a:pt x="67" y="121"/>
                    </a:lnTo>
                    <a:lnTo>
                      <a:pt x="64" y="121"/>
                    </a:lnTo>
                    <a:lnTo>
                      <a:pt x="64" y="121"/>
                    </a:lnTo>
                    <a:lnTo>
                      <a:pt x="64" y="123"/>
                    </a:lnTo>
                    <a:lnTo>
                      <a:pt x="62" y="123"/>
                    </a:lnTo>
                    <a:lnTo>
                      <a:pt x="62" y="123"/>
                    </a:lnTo>
                    <a:lnTo>
                      <a:pt x="62" y="123"/>
                    </a:lnTo>
                    <a:lnTo>
                      <a:pt x="62" y="123"/>
                    </a:lnTo>
                    <a:lnTo>
                      <a:pt x="59" y="123"/>
                    </a:lnTo>
                    <a:lnTo>
                      <a:pt x="59" y="123"/>
                    </a:lnTo>
                    <a:lnTo>
                      <a:pt x="59" y="123"/>
                    </a:lnTo>
                    <a:lnTo>
                      <a:pt x="59" y="123"/>
                    </a:lnTo>
                    <a:lnTo>
                      <a:pt x="57" y="123"/>
                    </a:lnTo>
                    <a:lnTo>
                      <a:pt x="57" y="123"/>
                    </a:lnTo>
                    <a:lnTo>
                      <a:pt x="57" y="125"/>
                    </a:lnTo>
                    <a:lnTo>
                      <a:pt x="55" y="125"/>
                    </a:lnTo>
                    <a:lnTo>
                      <a:pt x="55" y="125"/>
                    </a:lnTo>
                    <a:lnTo>
                      <a:pt x="55" y="125"/>
                    </a:lnTo>
                    <a:lnTo>
                      <a:pt x="55" y="128"/>
                    </a:lnTo>
                    <a:lnTo>
                      <a:pt x="55" y="128"/>
                    </a:lnTo>
                    <a:lnTo>
                      <a:pt x="52" y="128"/>
                    </a:lnTo>
                    <a:lnTo>
                      <a:pt x="52" y="128"/>
                    </a:lnTo>
                    <a:lnTo>
                      <a:pt x="52" y="128"/>
                    </a:lnTo>
                    <a:lnTo>
                      <a:pt x="52" y="130"/>
                    </a:lnTo>
                    <a:lnTo>
                      <a:pt x="52" y="130"/>
                    </a:lnTo>
                    <a:lnTo>
                      <a:pt x="52" y="130"/>
                    </a:lnTo>
                    <a:lnTo>
                      <a:pt x="52" y="132"/>
                    </a:lnTo>
                    <a:lnTo>
                      <a:pt x="52" y="132"/>
                    </a:lnTo>
                    <a:lnTo>
                      <a:pt x="52" y="132"/>
                    </a:lnTo>
                    <a:lnTo>
                      <a:pt x="52" y="135"/>
                    </a:lnTo>
                    <a:lnTo>
                      <a:pt x="50" y="135"/>
                    </a:lnTo>
                    <a:lnTo>
                      <a:pt x="50" y="135"/>
                    </a:lnTo>
                    <a:lnTo>
                      <a:pt x="50" y="135"/>
                    </a:lnTo>
                    <a:lnTo>
                      <a:pt x="48" y="135"/>
                    </a:lnTo>
                    <a:lnTo>
                      <a:pt x="48" y="137"/>
                    </a:lnTo>
                    <a:lnTo>
                      <a:pt x="48" y="137"/>
                    </a:lnTo>
                    <a:lnTo>
                      <a:pt x="48" y="135"/>
                    </a:lnTo>
                    <a:lnTo>
                      <a:pt x="48" y="135"/>
                    </a:lnTo>
                    <a:lnTo>
                      <a:pt x="45" y="135"/>
                    </a:lnTo>
                    <a:lnTo>
                      <a:pt x="45" y="137"/>
                    </a:lnTo>
                    <a:lnTo>
                      <a:pt x="45" y="137"/>
                    </a:lnTo>
                    <a:lnTo>
                      <a:pt x="45" y="137"/>
                    </a:lnTo>
                    <a:lnTo>
                      <a:pt x="45" y="137"/>
                    </a:lnTo>
                    <a:lnTo>
                      <a:pt x="43" y="137"/>
                    </a:lnTo>
                    <a:lnTo>
                      <a:pt x="43" y="137"/>
                    </a:lnTo>
                    <a:lnTo>
                      <a:pt x="43" y="140"/>
                    </a:lnTo>
                    <a:lnTo>
                      <a:pt x="40" y="140"/>
                    </a:lnTo>
                    <a:lnTo>
                      <a:pt x="40" y="140"/>
                    </a:lnTo>
                    <a:lnTo>
                      <a:pt x="40" y="140"/>
                    </a:lnTo>
                    <a:lnTo>
                      <a:pt x="40" y="140"/>
                    </a:lnTo>
                    <a:lnTo>
                      <a:pt x="38" y="140"/>
                    </a:lnTo>
                    <a:lnTo>
                      <a:pt x="38" y="140"/>
                    </a:lnTo>
                    <a:lnTo>
                      <a:pt x="38" y="140"/>
                    </a:lnTo>
                    <a:lnTo>
                      <a:pt x="38" y="140"/>
                    </a:lnTo>
                    <a:lnTo>
                      <a:pt x="36" y="140"/>
                    </a:lnTo>
                    <a:lnTo>
                      <a:pt x="36" y="140"/>
                    </a:lnTo>
                    <a:lnTo>
                      <a:pt x="33" y="140"/>
                    </a:lnTo>
                    <a:lnTo>
                      <a:pt x="33" y="140"/>
                    </a:lnTo>
                    <a:lnTo>
                      <a:pt x="33" y="140"/>
                    </a:lnTo>
                    <a:lnTo>
                      <a:pt x="31" y="140"/>
                    </a:lnTo>
                    <a:lnTo>
                      <a:pt x="31" y="137"/>
                    </a:lnTo>
                    <a:lnTo>
                      <a:pt x="31" y="137"/>
                    </a:lnTo>
                    <a:lnTo>
                      <a:pt x="31" y="135"/>
                    </a:lnTo>
                    <a:lnTo>
                      <a:pt x="31" y="135"/>
                    </a:lnTo>
                    <a:lnTo>
                      <a:pt x="31" y="135"/>
                    </a:lnTo>
                    <a:lnTo>
                      <a:pt x="31" y="132"/>
                    </a:lnTo>
                    <a:lnTo>
                      <a:pt x="31" y="132"/>
                    </a:lnTo>
                    <a:lnTo>
                      <a:pt x="31" y="132"/>
                    </a:lnTo>
                    <a:lnTo>
                      <a:pt x="31" y="130"/>
                    </a:lnTo>
                    <a:lnTo>
                      <a:pt x="31" y="130"/>
                    </a:lnTo>
                    <a:lnTo>
                      <a:pt x="31" y="130"/>
                    </a:lnTo>
                    <a:lnTo>
                      <a:pt x="31" y="128"/>
                    </a:lnTo>
                    <a:lnTo>
                      <a:pt x="31" y="128"/>
                    </a:lnTo>
                    <a:lnTo>
                      <a:pt x="31" y="125"/>
                    </a:lnTo>
                    <a:lnTo>
                      <a:pt x="31" y="125"/>
                    </a:lnTo>
                    <a:lnTo>
                      <a:pt x="31" y="123"/>
                    </a:lnTo>
                    <a:lnTo>
                      <a:pt x="31" y="123"/>
                    </a:lnTo>
                    <a:lnTo>
                      <a:pt x="31" y="123"/>
                    </a:lnTo>
                    <a:lnTo>
                      <a:pt x="31" y="121"/>
                    </a:lnTo>
                    <a:lnTo>
                      <a:pt x="31" y="121"/>
                    </a:lnTo>
                    <a:lnTo>
                      <a:pt x="31" y="121"/>
                    </a:lnTo>
                    <a:lnTo>
                      <a:pt x="31" y="118"/>
                    </a:lnTo>
                    <a:lnTo>
                      <a:pt x="31" y="118"/>
                    </a:lnTo>
                    <a:lnTo>
                      <a:pt x="31" y="116"/>
                    </a:lnTo>
                    <a:lnTo>
                      <a:pt x="31" y="116"/>
                    </a:lnTo>
                    <a:lnTo>
                      <a:pt x="31" y="114"/>
                    </a:lnTo>
                    <a:lnTo>
                      <a:pt x="31" y="114"/>
                    </a:lnTo>
                    <a:lnTo>
                      <a:pt x="31" y="111"/>
                    </a:lnTo>
                    <a:lnTo>
                      <a:pt x="31" y="111"/>
                    </a:lnTo>
                    <a:lnTo>
                      <a:pt x="31" y="111"/>
                    </a:lnTo>
                    <a:lnTo>
                      <a:pt x="31" y="111"/>
                    </a:lnTo>
                    <a:lnTo>
                      <a:pt x="31" y="109"/>
                    </a:lnTo>
                    <a:lnTo>
                      <a:pt x="31" y="109"/>
                    </a:lnTo>
                    <a:lnTo>
                      <a:pt x="31" y="106"/>
                    </a:lnTo>
                    <a:lnTo>
                      <a:pt x="31" y="106"/>
                    </a:lnTo>
                    <a:lnTo>
                      <a:pt x="31" y="106"/>
                    </a:lnTo>
                    <a:lnTo>
                      <a:pt x="31" y="104"/>
                    </a:lnTo>
                    <a:lnTo>
                      <a:pt x="31" y="104"/>
                    </a:lnTo>
                    <a:lnTo>
                      <a:pt x="31" y="104"/>
                    </a:lnTo>
                    <a:lnTo>
                      <a:pt x="31" y="102"/>
                    </a:lnTo>
                    <a:lnTo>
                      <a:pt x="33" y="102"/>
                    </a:lnTo>
                    <a:lnTo>
                      <a:pt x="33" y="102"/>
                    </a:lnTo>
                    <a:lnTo>
                      <a:pt x="33" y="102"/>
                    </a:lnTo>
                    <a:lnTo>
                      <a:pt x="33" y="99"/>
                    </a:lnTo>
                    <a:lnTo>
                      <a:pt x="33" y="99"/>
                    </a:lnTo>
                    <a:lnTo>
                      <a:pt x="33" y="99"/>
                    </a:lnTo>
                    <a:lnTo>
                      <a:pt x="33" y="99"/>
                    </a:lnTo>
                    <a:lnTo>
                      <a:pt x="31" y="99"/>
                    </a:lnTo>
                    <a:lnTo>
                      <a:pt x="31" y="97"/>
                    </a:lnTo>
                    <a:lnTo>
                      <a:pt x="31" y="97"/>
                    </a:lnTo>
                    <a:lnTo>
                      <a:pt x="31" y="97"/>
                    </a:lnTo>
                    <a:lnTo>
                      <a:pt x="31" y="97"/>
                    </a:lnTo>
                    <a:lnTo>
                      <a:pt x="29" y="97"/>
                    </a:lnTo>
                    <a:lnTo>
                      <a:pt x="29" y="97"/>
                    </a:lnTo>
                    <a:lnTo>
                      <a:pt x="29" y="95"/>
                    </a:lnTo>
                    <a:lnTo>
                      <a:pt x="26" y="95"/>
                    </a:lnTo>
                    <a:lnTo>
                      <a:pt x="26" y="95"/>
                    </a:lnTo>
                    <a:lnTo>
                      <a:pt x="26" y="95"/>
                    </a:lnTo>
                    <a:lnTo>
                      <a:pt x="26" y="92"/>
                    </a:lnTo>
                    <a:lnTo>
                      <a:pt x="26" y="92"/>
                    </a:lnTo>
                    <a:lnTo>
                      <a:pt x="26" y="92"/>
                    </a:lnTo>
                    <a:lnTo>
                      <a:pt x="24" y="92"/>
                    </a:lnTo>
                    <a:lnTo>
                      <a:pt x="24" y="92"/>
                    </a:lnTo>
                    <a:lnTo>
                      <a:pt x="24" y="90"/>
                    </a:lnTo>
                    <a:lnTo>
                      <a:pt x="24" y="90"/>
                    </a:lnTo>
                    <a:lnTo>
                      <a:pt x="24" y="90"/>
                    </a:lnTo>
                    <a:lnTo>
                      <a:pt x="22" y="90"/>
                    </a:lnTo>
                    <a:lnTo>
                      <a:pt x="22" y="87"/>
                    </a:lnTo>
                    <a:lnTo>
                      <a:pt x="22" y="87"/>
                    </a:lnTo>
                    <a:lnTo>
                      <a:pt x="22" y="87"/>
                    </a:lnTo>
                    <a:lnTo>
                      <a:pt x="19" y="87"/>
                    </a:lnTo>
                    <a:lnTo>
                      <a:pt x="19" y="87"/>
                    </a:lnTo>
                    <a:lnTo>
                      <a:pt x="19" y="87"/>
                    </a:lnTo>
                    <a:lnTo>
                      <a:pt x="17" y="87"/>
                    </a:lnTo>
                    <a:lnTo>
                      <a:pt x="17" y="90"/>
                    </a:lnTo>
                    <a:lnTo>
                      <a:pt x="17" y="90"/>
                    </a:lnTo>
                    <a:lnTo>
                      <a:pt x="17" y="92"/>
                    </a:lnTo>
                    <a:lnTo>
                      <a:pt x="17" y="92"/>
                    </a:lnTo>
                    <a:lnTo>
                      <a:pt x="17" y="90"/>
                    </a:lnTo>
                    <a:lnTo>
                      <a:pt x="14" y="90"/>
                    </a:lnTo>
                    <a:lnTo>
                      <a:pt x="14" y="90"/>
                    </a:lnTo>
                    <a:lnTo>
                      <a:pt x="14" y="87"/>
                    </a:lnTo>
                    <a:lnTo>
                      <a:pt x="14" y="87"/>
                    </a:lnTo>
                    <a:lnTo>
                      <a:pt x="14" y="87"/>
                    </a:lnTo>
                    <a:lnTo>
                      <a:pt x="14" y="85"/>
                    </a:lnTo>
                    <a:lnTo>
                      <a:pt x="14" y="85"/>
                    </a:lnTo>
                    <a:lnTo>
                      <a:pt x="14" y="83"/>
                    </a:lnTo>
                    <a:lnTo>
                      <a:pt x="14" y="83"/>
                    </a:lnTo>
                    <a:lnTo>
                      <a:pt x="14" y="83"/>
                    </a:lnTo>
                    <a:lnTo>
                      <a:pt x="17" y="83"/>
                    </a:lnTo>
                    <a:lnTo>
                      <a:pt x="17" y="83"/>
                    </a:lnTo>
                    <a:lnTo>
                      <a:pt x="17" y="83"/>
                    </a:lnTo>
                    <a:lnTo>
                      <a:pt x="17" y="80"/>
                    </a:lnTo>
                    <a:lnTo>
                      <a:pt x="17" y="80"/>
                    </a:lnTo>
                    <a:lnTo>
                      <a:pt x="19" y="80"/>
                    </a:lnTo>
                    <a:lnTo>
                      <a:pt x="19" y="78"/>
                    </a:lnTo>
                    <a:lnTo>
                      <a:pt x="19" y="78"/>
                    </a:lnTo>
                    <a:lnTo>
                      <a:pt x="19" y="78"/>
                    </a:lnTo>
                    <a:lnTo>
                      <a:pt x="22" y="78"/>
                    </a:lnTo>
                    <a:lnTo>
                      <a:pt x="22" y="80"/>
                    </a:lnTo>
                    <a:lnTo>
                      <a:pt x="19" y="80"/>
                    </a:lnTo>
                    <a:lnTo>
                      <a:pt x="19" y="80"/>
                    </a:lnTo>
                    <a:lnTo>
                      <a:pt x="19" y="80"/>
                    </a:lnTo>
                    <a:lnTo>
                      <a:pt x="19" y="83"/>
                    </a:lnTo>
                    <a:lnTo>
                      <a:pt x="19" y="83"/>
                    </a:lnTo>
                    <a:lnTo>
                      <a:pt x="22" y="83"/>
                    </a:lnTo>
                    <a:lnTo>
                      <a:pt x="22" y="83"/>
                    </a:lnTo>
                    <a:lnTo>
                      <a:pt x="22" y="83"/>
                    </a:lnTo>
                    <a:lnTo>
                      <a:pt x="22" y="80"/>
                    </a:lnTo>
                    <a:lnTo>
                      <a:pt x="22" y="80"/>
                    </a:lnTo>
                    <a:lnTo>
                      <a:pt x="22" y="80"/>
                    </a:lnTo>
                    <a:lnTo>
                      <a:pt x="22" y="78"/>
                    </a:lnTo>
                    <a:lnTo>
                      <a:pt x="22" y="78"/>
                    </a:lnTo>
                    <a:lnTo>
                      <a:pt x="22" y="78"/>
                    </a:lnTo>
                    <a:lnTo>
                      <a:pt x="22" y="76"/>
                    </a:lnTo>
                    <a:lnTo>
                      <a:pt x="22" y="76"/>
                    </a:lnTo>
                    <a:lnTo>
                      <a:pt x="22" y="76"/>
                    </a:lnTo>
                    <a:lnTo>
                      <a:pt x="22" y="73"/>
                    </a:lnTo>
                    <a:lnTo>
                      <a:pt x="22" y="73"/>
                    </a:lnTo>
                    <a:lnTo>
                      <a:pt x="22" y="73"/>
                    </a:lnTo>
                    <a:lnTo>
                      <a:pt x="22" y="73"/>
                    </a:lnTo>
                    <a:lnTo>
                      <a:pt x="19" y="73"/>
                    </a:lnTo>
                    <a:lnTo>
                      <a:pt x="19" y="73"/>
                    </a:lnTo>
                    <a:lnTo>
                      <a:pt x="19" y="73"/>
                    </a:lnTo>
                    <a:lnTo>
                      <a:pt x="19" y="73"/>
                    </a:lnTo>
                    <a:lnTo>
                      <a:pt x="19" y="73"/>
                    </a:lnTo>
                    <a:lnTo>
                      <a:pt x="17" y="73"/>
                    </a:lnTo>
                    <a:lnTo>
                      <a:pt x="17" y="73"/>
                    </a:lnTo>
                    <a:lnTo>
                      <a:pt x="14" y="73"/>
                    </a:lnTo>
                    <a:lnTo>
                      <a:pt x="14" y="73"/>
                    </a:lnTo>
                    <a:lnTo>
                      <a:pt x="14" y="73"/>
                    </a:lnTo>
                    <a:lnTo>
                      <a:pt x="14" y="71"/>
                    </a:lnTo>
                    <a:lnTo>
                      <a:pt x="12" y="71"/>
                    </a:lnTo>
                    <a:lnTo>
                      <a:pt x="12" y="71"/>
                    </a:lnTo>
                    <a:lnTo>
                      <a:pt x="12" y="71"/>
                    </a:lnTo>
                    <a:lnTo>
                      <a:pt x="12" y="73"/>
                    </a:lnTo>
                    <a:lnTo>
                      <a:pt x="12" y="73"/>
                    </a:lnTo>
                    <a:lnTo>
                      <a:pt x="12" y="73"/>
                    </a:lnTo>
                    <a:lnTo>
                      <a:pt x="12" y="73"/>
                    </a:lnTo>
                    <a:lnTo>
                      <a:pt x="12" y="73"/>
                    </a:lnTo>
                    <a:lnTo>
                      <a:pt x="12" y="76"/>
                    </a:lnTo>
                    <a:lnTo>
                      <a:pt x="14" y="76"/>
                    </a:lnTo>
                    <a:lnTo>
                      <a:pt x="14" y="76"/>
                    </a:lnTo>
                    <a:lnTo>
                      <a:pt x="14" y="76"/>
                    </a:lnTo>
                    <a:lnTo>
                      <a:pt x="14" y="78"/>
                    </a:lnTo>
                    <a:lnTo>
                      <a:pt x="14" y="78"/>
                    </a:lnTo>
                    <a:lnTo>
                      <a:pt x="14" y="78"/>
                    </a:lnTo>
                    <a:lnTo>
                      <a:pt x="17" y="78"/>
                    </a:lnTo>
                    <a:lnTo>
                      <a:pt x="17" y="80"/>
                    </a:lnTo>
                    <a:lnTo>
                      <a:pt x="14" y="80"/>
                    </a:lnTo>
                    <a:lnTo>
                      <a:pt x="14" y="80"/>
                    </a:lnTo>
                    <a:lnTo>
                      <a:pt x="14" y="78"/>
                    </a:lnTo>
                    <a:lnTo>
                      <a:pt x="14" y="78"/>
                    </a:lnTo>
                    <a:lnTo>
                      <a:pt x="14" y="78"/>
                    </a:lnTo>
                    <a:lnTo>
                      <a:pt x="12" y="78"/>
                    </a:lnTo>
                    <a:lnTo>
                      <a:pt x="12" y="78"/>
                    </a:lnTo>
                    <a:lnTo>
                      <a:pt x="12" y="76"/>
                    </a:lnTo>
                    <a:lnTo>
                      <a:pt x="12" y="76"/>
                    </a:lnTo>
                    <a:lnTo>
                      <a:pt x="12" y="76"/>
                    </a:lnTo>
                    <a:lnTo>
                      <a:pt x="10" y="76"/>
                    </a:lnTo>
                    <a:lnTo>
                      <a:pt x="10" y="73"/>
                    </a:lnTo>
                    <a:lnTo>
                      <a:pt x="10" y="73"/>
                    </a:lnTo>
                    <a:lnTo>
                      <a:pt x="10" y="73"/>
                    </a:lnTo>
                    <a:lnTo>
                      <a:pt x="10" y="73"/>
                    </a:lnTo>
                    <a:lnTo>
                      <a:pt x="7" y="73"/>
                    </a:lnTo>
                    <a:lnTo>
                      <a:pt x="7" y="71"/>
                    </a:lnTo>
                    <a:lnTo>
                      <a:pt x="7" y="71"/>
                    </a:lnTo>
                    <a:lnTo>
                      <a:pt x="7" y="71"/>
                    </a:lnTo>
                    <a:lnTo>
                      <a:pt x="7" y="71"/>
                    </a:lnTo>
                    <a:lnTo>
                      <a:pt x="7" y="68"/>
                    </a:lnTo>
                    <a:lnTo>
                      <a:pt x="7" y="68"/>
                    </a:lnTo>
                    <a:lnTo>
                      <a:pt x="7" y="68"/>
                    </a:lnTo>
                    <a:lnTo>
                      <a:pt x="7" y="66"/>
                    </a:lnTo>
                    <a:lnTo>
                      <a:pt x="7" y="66"/>
                    </a:lnTo>
                    <a:lnTo>
                      <a:pt x="7" y="66"/>
                    </a:lnTo>
                    <a:lnTo>
                      <a:pt x="7" y="64"/>
                    </a:lnTo>
                    <a:lnTo>
                      <a:pt x="5" y="64"/>
                    </a:lnTo>
                    <a:lnTo>
                      <a:pt x="5" y="64"/>
                    </a:lnTo>
                    <a:lnTo>
                      <a:pt x="5" y="64"/>
                    </a:lnTo>
                    <a:lnTo>
                      <a:pt x="7" y="64"/>
                    </a:lnTo>
                    <a:lnTo>
                      <a:pt x="7" y="61"/>
                    </a:lnTo>
                    <a:lnTo>
                      <a:pt x="7" y="61"/>
                    </a:lnTo>
                    <a:lnTo>
                      <a:pt x="7" y="59"/>
                    </a:lnTo>
                    <a:lnTo>
                      <a:pt x="7" y="59"/>
                    </a:lnTo>
                    <a:lnTo>
                      <a:pt x="7" y="57"/>
                    </a:lnTo>
                    <a:lnTo>
                      <a:pt x="7" y="57"/>
                    </a:lnTo>
                    <a:lnTo>
                      <a:pt x="7" y="57"/>
                    </a:lnTo>
                    <a:lnTo>
                      <a:pt x="7" y="57"/>
                    </a:lnTo>
                    <a:lnTo>
                      <a:pt x="7" y="54"/>
                    </a:lnTo>
                    <a:lnTo>
                      <a:pt x="7" y="54"/>
                    </a:lnTo>
                    <a:lnTo>
                      <a:pt x="10" y="54"/>
                    </a:lnTo>
                    <a:lnTo>
                      <a:pt x="10" y="52"/>
                    </a:lnTo>
                    <a:lnTo>
                      <a:pt x="7" y="52"/>
                    </a:lnTo>
                    <a:lnTo>
                      <a:pt x="7" y="52"/>
                    </a:lnTo>
                    <a:lnTo>
                      <a:pt x="10" y="52"/>
                    </a:lnTo>
                    <a:lnTo>
                      <a:pt x="10" y="52"/>
                    </a:lnTo>
                    <a:lnTo>
                      <a:pt x="10" y="52"/>
                    </a:lnTo>
                    <a:lnTo>
                      <a:pt x="10" y="50"/>
                    </a:lnTo>
                    <a:lnTo>
                      <a:pt x="10" y="50"/>
                    </a:lnTo>
                    <a:lnTo>
                      <a:pt x="10" y="47"/>
                    </a:lnTo>
                    <a:lnTo>
                      <a:pt x="12" y="47"/>
                    </a:lnTo>
                    <a:lnTo>
                      <a:pt x="12" y="47"/>
                    </a:lnTo>
                    <a:lnTo>
                      <a:pt x="12" y="45"/>
                    </a:lnTo>
                    <a:lnTo>
                      <a:pt x="10" y="45"/>
                    </a:lnTo>
                    <a:lnTo>
                      <a:pt x="10" y="45"/>
                    </a:lnTo>
                    <a:lnTo>
                      <a:pt x="10" y="45"/>
                    </a:lnTo>
                    <a:lnTo>
                      <a:pt x="10" y="42"/>
                    </a:lnTo>
                    <a:lnTo>
                      <a:pt x="10" y="42"/>
                    </a:lnTo>
                    <a:lnTo>
                      <a:pt x="10" y="42"/>
                    </a:lnTo>
                    <a:lnTo>
                      <a:pt x="10" y="40"/>
                    </a:lnTo>
                    <a:lnTo>
                      <a:pt x="7" y="40"/>
                    </a:lnTo>
                    <a:lnTo>
                      <a:pt x="7" y="40"/>
                    </a:lnTo>
                    <a:lnTo>
                      <a:pt x="7" y="38"/>
                    </a:lnTo>
                    <a:lnTo>
                      <a:pt x="7" y="38"/>
                    </a:lnTo>
                    <a:lnTo>
                      <a:pt x="7" y="38"/>
                    </a:lnTo>
                    <a:lnTo>
                      <a:pt x="7" y="35"/>
                    </a:lnTo>
                    <a:lnTo>
                      <a:pt x="7" y="35"/>
                    </a:lnTo>
                    <a:lnTo>
                      <a:pt x="7" y="35"/>
                    </a:lnTo>
                    <a:lnTo>
                      <a:pt x="5" y="35"/>
                    </a:lnTo>
                    <a:lnTo>
                      <a:pt x="5" y="33"/>
                    </a:lnTo>
                    <a:lnTo>
                      <a:pt x="5" y="33"/>
                    </a:lnTo>
                    <a:lnTo>
                      <a:pt x="5" y="33"/>
                    </a:lnTo>
                    <a:lnTo>
                      <a:pt x="5" y="33"/>
                    </a:lnTo>
                    <a:lnTo>
                      <a:pt x="3" y="33"/>
                    </a:lnTo>
                    <a:lnTo>
                      <a:pt x="3" y="33"/>
                    </a:lnTo>
                    <a:lnTo>
                      <a:pt x="3" y="31"/>
                    </a:lnTo>
                    <a:lnTo>
                      <a:pt x="3" y="31"/>
                    </a:lnTo>
                    <a:lnTo>
                      <a:pt x="5" y="31"/>
                    </a:lnTo>
                    <a:lnTo>
                      <a:pt x="5" y="28"/>
                    </a:lnTo>
                    <a:lnTo>
                      <a:pt x="3" y="28"/>
                    </a:lnTo>
                    <a:lnTo>
                      <a:pt x="3" y="28"/>
                    </a:lnTo>
                    <a:lnTo>
                      <a:pt x="3" y="28"/>
                    </a:lnTo>
                    <a:lnTo>
                      <a:pt x="0" y="28"/>
                    </a:lnTo>
                    <a:lnTo>
                      <a:pt x="0" y="26"/>
                    </a:lnTo>
                    <a:lnTo>
                      <a:pt x="0" y="26"/>
                    </a:lnTo>
                    <a:lnTo>
                      <a:pt x="3" y="26"/>
                    </a:lnTo>
                    <a:lnTo>
                      <a:pt x="3" y="23"/>
                    </a:lnTo>
                    <a:lnTo>
                      <a:pt x="3" y="23"/>
                    </a:lnTo>
                    <a:lnTo>
                      <a:pt x="5" y="23"/>
                    </a:lnTo>
                    <a:lnTo>
                      <a:pt x="5" y="23"/>
                    </a:lnTo>
                    <a:lnTo>
                      <a:pt x="5" y="23"/>
                    </a:lnTo>
                    <a:lnTo>
                      <a:pt x="5" y="23"/>
                    </a:lnTo>
                    <a:lnTo>
                      <a:pt x="5" y="23"/>
                    </a:lnTo>
                    <a:lnTo>
                      <a:pt x="7" y="23"/>
                    </a:lnTo>
                    <a:lnTo>
                      <a:pt x="7" y="21"/>
                    </a:lnTo>
                    <a:lnTo>
                      <a:pt x="7" y="21"/>
                    </a:lnTo>
                    <a:lnTo>
                      <a:pt x="7" y="21"/>
                    </a:lnTo>
                    <a:lnTo>
                      <a:pt x="7" y="21"/>
                    </a:lnTo>
                    <a:lnTo>
                      <a:pt x="10" y="21"/>
                    </a:lnTo>
                    <a:lnTo>
                      <a:pt x="10" y="19"/>
                    </a:lnTo>
                    <a:lnTo>
                      <a:pt x="10" y="19"/>
                    </a:lnTo>
                    <a:lnTo>
                      <a:pt x="12" y="19"/>
                    </a:lnTo>
                    <a:lnTo>
                      <a:pt x="12" y="19"/>
                    </a:lnTo>
                    <a:lnTo>
                      <a:pt x="12" y="19"/>
                    </a:lnTo>
                    <a:lnTo>
                      <a:pt x="12" y="16"/>
                    </a:lnTo>
                    <a:lnTo>
                      <a:pt x="12" y="16"/>
                    </a:lnTo>
                    <a:lnTo>
                      <a:pt x="14" y="16"/>
                    </a:lnTo>
                    <a:lnTo>
                      <a:pt x="14" y="16"/>
                    </a:lnTo>
                    <a:lnTo>
                      <a:pt x="14" y="16"/>
                    </a:lnTo>
                    <a:lnTo>
                      <a:pt x="14" y="16"/>
                    </a:lnTo>
                    <a:lnTo>
                      <a:pt x="17" y="16"/>
                    </a:lnTo>
                    <a:lnTo>
                      <a:pt x="17" y="16"/>
                    </a:lnTo>
                    <a:lnTo>
                      <a:pt x="17" y="14"/>
                    </a:lnTo>
                    <a:lnTo>
                      <a:pt x="19" y="14"/>
                    </a:lnTo>
                    <a:lnTo>
                      <a:pt x="19" y="14"/>
                    </a:lnTo>
                    <a:lnTo>
                      <a:pt x="19" y="14"/>
                    </a:lnTo>
                    <a:lnTo>
                      <a:pt x="19" y="14"/>
                    </a:lnTo>
                    <a:lnTo>
                      <a:pt x="22" y="14"/>
                    </a:lnTo>
                    <a:lnTo>
                      <a:pt x="22" y="14"/>
                    </a:lnTo>
                    <a:lnTo>
                      <a:pt x="22" y="14"/>
                    </a:lnTo>
                    <a:lnTo>
                      <a:pt x="22" y="14"/>
                    </a:lnTo>
                    <a:lnTo>
                      <a:pt x="24" y="14"/>
                    </a:lnTo>
                    <a:lnTo>
                      <a:pt x="24" y="14"/>
                    </a:lnTo>
                    <a:lnTo>
                      <a:pt x="26" y="14"/>
                    </a:lnTo>
                    <a:lnTo>
                      <a:pt x="26" y="14"/>
                    </a:lnTo>
                    <a:lnTo>
                      <a:pt x="26" y="14"/>
                    </a:lnTo>
                    <a:lnTo>
                      <a:pt x="29" y="14"/>
                    </a:lnTo>
                    <a:lnTo>
                      <a:pt x="29" y="14"/>
                    </a:lnTo>
                    <a:lnTo>
                      <a:pt x="29" y="12"/>
                    </a:lnTo>
                    <a:lnTo>
                      <a:pt x="31" y="12"/>
                    </a:lnTo>
                    <a:lnTo>
                      <a:pt x="31" y="12"/>
                    </a:lnTo>
                    <a:lnTo>
                      <a:pt x="31" y="12"/>
                    </a:lnTo>
                    <a:lnTo>
                      <a:pt x="33" y="12"/>
                    </a:lnTo>
                    <a:lnTo>
                      <a:pt x="33" y="12"/>
                    </a:lnTo>
                    <a:lnTo>
                      <a:pt x="33" y="12"/>
                    </a:lnTo>
                    <a:lnTo>
                      <a:pt x="36" y="12"/>
                    </a:lnTo>
                    <a:lnTo>
                      <a:pt x="36" y="12"/>
                    </a:lnTo>
                    <a:lnTo>
                      <a:pt x="38" y="12"/>
                    </a:lnTo>
                    <a:lnTo>
                      <a:pt x="38" y="12"/>
                    </a:lnTo>
                    <a:lnTo>
                      <a:pt x="38" y="12"/>
                    </a:lnTo>
                    <a:lnTo>
                      <a:pt x="40" y="12"/>
                    </a:lnTo>
                    <a:lnTo>
                      <a:pt x="40" y="12"/>
                    </a:lnTo>
                    <a:lnTo>
                      <a:pt x="40" y="14"/>
                    </a:lnTo>
                    <a:lnTo>
                      <a:pt x="40" y="14"/>
                    </a:lnTo>
                    <a:lnTo>
                      <a:pt x="43" y="14"/>
                    </a:lnTo>
                    <a:lnTo>
                      <a:pt x="43" y="14"/>
                    </a:lnTo>
                    <a:lnTo>
                      <a:pt x="43" y="14"/>
                    </a:lnTo>
                    <a:lnTo>
                      <a:pt x="45" y="14"/>
                    </a:lnTo>
                    <a:lnTo>
                      <a:pt x="45" y="14"/>
                    </a:lnTo>
                    <a:lnTo>
                      <a:pt x="45" y="14"/>
                    </a:lnTo>
                    <a:lnTo>
                      <a:pt x="45" y="16"/>
                    </a:lnTo>
                    <a:lnTo>
                      <a:pt x="45" y="16"/>
                    </a:lnTo>
                    <a:lnTo>
                      <a:pt x="48" y="16"/>
                    </a:lnTo>
                    <a:lnTo>
                      <a:pt x="48" y="16"/>
                    </a:lnTo>
                    <a:lnTo>
                      <a:pt x="48" y="16"/>
                    </a:lnTo>
                    <a:lnTo>
                      <a:pt x="48" y="16"/>
                    </a:lnTo>
                    <a:lnTo>
                      <a:pt x="48" y="19"/>
                    </a:lnTo>
                    <a:lnTo>
                      <a:pt x="50" y="19"/>
                    </a:lnTo>
                    <a:lnTo>
                      <a:pt x="50" y="19"/>
                    </a:lnTo>
                    <a:lnTo>
                      <a:pt x="50" y="19"/>
                    </a:lnTo>
                    <a:lnTo>
                      <a:pt x="52" y="19"/>
                    </a:lnTo>
                    <a:lnTo>
                      <a:pt x="52" y="19"/>
                    </a:lnTo>
                    <a:lnTo>
                      <a:pt x="52" y="21"/>
                    </a:lnTo>
                    <a:lnTo>
                      <a:pt x="52" y="21"/>
                    </a:lnTo>
                    <a:lnTo>
                      <a:pt x="52" y="21"/>
                    </a:lnTo>
                    <a:lnTo>
                      <a:pt x="55" y="21"/>
                    </a:lnTo>
                    <a:lnTo>
                      <a:pt x="55" y="23"/>
                    </a:lnTo>
                    <a:lnTo>
                      <a:pt x="55" y="23"/>
                    </a:lnTo>
                    <a:lnTo>
                      <a:pt x="55" y="23"/>
                    </a:lnTo>
                    <a:lnTo>
                      <a:pt x="55" y="23"/>
                    </a:lnTo>
                    <a:lnTo>
                      <a:pt x="55" y="26"/>
                    </a:lnTo>
                    <a:lnTo>
                      <a:pt x="55" y="26"/>
                    </a:lnTo>
                    <a:lnTo>
                      <a:pt x="55" y="26"/>
                    </a:lnTo>
                    <a:lnTo>
                      <a:pt x="57" y="26"/>
                    </a:lnTo>
                    <a:lnTo>
                      <a:pt x="57" y="28"/>
                    </a:lnTo>
                    <a:lnTo>
                      <a:pt x="57" y="28"/>
                    </a:lnTo>
                    <a:lnTo>
                      <a:pt x="57" y="28"/>
                    </a:lnTo>
                    <a:lnTo>
                      <a:pt x="59" y="28"/>
                    </a:lnTo>
                    <a:lnTo>
                      <a:pt x="59" y="31"/>
                    </a:lnTo>
                    <a:lnTo>
                      <a:pt x="59" y="31"/>
                    </a:lnTo>
                    <a:lnTo>
                      <a:pt x="59" y="31"/>
                    </a:lnTo>
                    <a:lnTo>
                      <a:pt x="59" y="33"/>
                    </a:lnTo>
                    <a:lnTo>
                      <a:pt x="59" y="33"/>
                    </a:lnTo>
                    <a:lnTo>
                      <a:pt x="59" y="33"/>
                    </a:lnTo>
                    <a:lnTo>
                      <a:pt x="59" y="33"/>
                    </a:lnTo>
                    <a:lnTo>
                      <a:pt x="62" y="33"/>
                    </a:lnTo>
                    <a:lnTo>
                      <a:pt x="62" y="35"/>
                    </a:lnTo>
                    <a:lnTo>
                      <a:pt x="62" y="35"/>
                    </a:lnTo>
                    <a:lnTo>
                      <a:pt x="62" y="35"/>
                    </a:lnTo>
                    <a:lnTo>
                      <a:pt x="62" y="35"/>
                    </a:lnTo>
                    <a:lnTo>
                      <a:pt x="64" y="35"/>
                    </a:lnTo>
                    <a:lnTo>
                      <a:pt x="64" y="38"/>
                    </a:lnTo>
                    <a:lnTo>
                      <a:pt x="64" y="38"/>
                    </a:lnTo>
                    <a:lnTo>
                      <a:pt x="64" y="38"/>
                    </a:lnTo>
                    <a:lnTo>
                      <a:pt x="67" y="38"/>
                    </a:lnTo>
                    <a:lnTo>
                      <a:pt x="67" y="40"/>
                    </a:lnTo>
                    <a:lnTo>
                      <a:pt x="67" y="40"/>
                    </a:lnTo>
                    <a:lnTo>
                      <a:pt x="67" y="40"/>
                    </a:lnTo>
                    <a:lnTo>
                      <a:pt x="69" y="40"/>
                    </a:lnTo>
                    <a:lnTo>
                      <a:pt x="69" y="40"/>
                    </a:lnTo>
                    <a:lnTo>
                      <a:pt x="71" y="40"/>
                    </a:lnTo>
                    <a:lnTo>
                      <a:pt x="71" y="38"/>
                    </a:lnTo>
                    <a:lnTo>
                      <a:pt x="71" y="38"/>
                    </a:lnTo>
                    <a:lnTo>
                      <a:pt x="71" y="38"/>
                    </a:lnTo>
                    <a:lnTo>
                      <a:pt x="74" y="38"/>
                    </a:lnTo>
                    <a:lnTo>
                      <a:pt x="74" y="38"/>
                    </a:lnTo>
                    <a:lnTo>
                      <a:pt x="74" y="38"/>
                    </a:lnTo>
                    <a:lnTo>
                      <a:pt x="74" y="38"/>
                    </a:lnTo>
                    <a:lnTo>
                      <a:pt x="76" y="38"/>
                    </a:lnTo>
                    <a:lnTo>
                      <a:pt x="76" y="38"/>
                    </a:lnTo>
                    <a:lnTo>
                      <a:pt x="78" y="38"/>
                    </a:lnTo>
                    <a:lnTo>
                      <a:pt x="78" y="38"/>
                    </a:lnTo>
                    <a:lnTo>
                      <a:pt x="78" y="38"/>
                    </a:lnTo>
                    <a:lnTo>
                      <a:pt x="81" y="38"/>
                    </a:lnTo>
                    <a:lnTo>
                      <a:pt x="81" y="38"/>
                    </a:lnTo>
                    <a:lnTo>
                      <a:pt x="81" y="38"/>
                    </a:lnTo>
                    <a:lnTo>
                      <a:pt x="81" y="38"/>
                    </a:lnTo>
                    <a:lnTo>
                      <a:pt x="83" y="38"/>
                    </a:lnTo>
                    <a:lnTo>
                      <a:pt x="83" y="38"/>
                    </a:lnTo>
                    <a:lnTo>
                      <a:pt x="85" y="38"/>
                    </a:lnTo>
                    <a:lnTo>
                      <a:pt x="85" y="38"/>
                    </a:lnTo>
                    <a:lnTo>
                      <a:pt x="85" y="38"/>
                    </a:lnTo>
                    <a:lnTo>
                      <a:pt x="88" y="38"/>
                    </a:lnTo>
                    <a:lnTo>
                      <a:pt x="88" y="38"/>
                    </a:lnTo>
                    <a:lnTo>
                      <a:pt x="88" y="38"/>
                    </a:lnTo>
                    <a:lnTo>
                      <a:pt x="90" y="38"/>
                    </a:lnTo>
                    <a:lnTo>
                      <a:pt x="90" y="38"/>
                    </a:lnTo>
                    <a:lnTo>
                      <a:pt x="93" y="38"/>
                    </a:lnTo>
                    <a:lnTo>
                      <a:pt x="93" y="38"/>
                    </a:lnTo>
                    <a:lnTo>
                      <a:pt x="93" y="38"/>
                    </a:lnTo>
                    <a:lnTo>
                      <a:pt x="95" y="38"/>
                    </a:lnTo>
                    <a:lnTo>
                      <a:pt x="95" y="38"/>
                    </a:lnTo>
                    <a:lnTo>
                      <a:pt x="95" y="38"/>
                    </a:lnTo>
                    <a:lnTo>
                      <a:pt x="95" y="40"/>
                    </a:lnTo>
                    <a:lnTo>
                      <a:pt x="97" y="40"/>
                    </a:lnTo>
                    <a:lnTo>
                      <a:pt x="97" y="40"/>
                    </a:lnTo>
                    <a:lnTo>
                      <a:pt x="100" y="40"/>
                    </a:lnTo>
                    <a:lnTo>
                      <a:pt x="100" y="40"/>
                    </a:lnTo>
                    <a:lnTo>
                      <a:pt x="100" y="38"/>
                    </a:lnTo>
                    <a:lnTo>
                      <a:pt x="100" y="38"/>
                    </a:lnTo>
                    <a:lnTo>
                      <a:pt x="100" y="38"/>
                    </a:lnTo>
                    <a:lnTo>
                      <a:pt x="102" y="38"/>
                    </a:lnTo>
                    <a:lnTo>
                      <a:pt x="102" y="35"/>
                    </a:lnTo>
                    <a:lnTo>
                      <a:pt x="100" y="35"/>
                    </a:lnTo>
                    <a:lnTo>
                      <a:pt x="100" y="35"/>
                    </a:lnTo>
                    <a:lnTo>
                      <a:pt x="100" y="35"/>
                    </a:lnTo>
                    <a:lnTo>
                      <a:pt x="100" y="33"/>
                    </a:lnTo>
                    <a:lnTo>
                      <a:pt x="100" y="33"/>
                    </a:lnTo>
                    <a:lnTo>
                      <a:pt x="100" y="33"/>
                    </a:lnTo>
                    <a:lnTo>
                      <a:pt x="100" y="31"/>
                    </a:lnTo>
                    <a:lnTo>
                      <a:pt x="100" y="31"/>
                    </a:lnTo>
                    <a:lnTo>
                      <a:pt x="100" y="31"/>
                    </a:lnTo>
                    <a:lnTo>
                      <a:pt x="100" y="28"/>
                    </a:lnTo>
                    <a:lnTo>
                      <a:pt x="97" y="28"/>
                    </a:lnTo>
                    <a:lnTo>
                      <a:pt x="97" y="28"/>
                    </a:lnTo>
                    <a:lnTo>
                      <a:pt x="97" y="26"/>
                    </a:lnTo>
                    <a:lnTo>
                      <a:pt x="97" y="26"/>
                    </a:lnTo>
                    <a:lnTo>
                      <a:pt x="97" y="23"/>
                    </a:lnTo>
                    <a:lnTo>
                      <a:pt x="100" y="23"/>
                    </a:lnTo>
                    <a:lnTo>
                      <a:pt x="100" y="23"/>
                    </a:lnTo>
                    <a:lnTo>
                      <a:pt x="100" y="23"/>
                    </a:lnTo>
                    <a:lnTo>
                      <a:pt x="100" y="23"/>
                    </a:lnTo>
                    <a:lnTo>
                      <a:pt x="100" y="23"/>
                    </a:lnTo>
                    <a:lnTo>
                      <a:pt x="102" y="23"/>
                    </a:lnTo>
                    <a:lnTo>
                      <a:pt x="102" y="23"/>
                    </a:lnTo>
                    <a:lnTo>
                      <a:pt x="104" y="23"/>
                    </a:lnTo>
                    <a:lnTo>
                      <a:pt x="104" y="23"/>
                    </a:lnTo>
                    <a:lnTo>
                      <a:pt x="104" y="23"/>
                    </a:lnTo>
                    <a:lnTo>
                      <a:pt x="104" y="21"/>
                    </a:lnTo>
                    <a:lnTo>
                      <a:pt x="107" y="21"/>
                    </a:lnTo>
                    <a:lnTo>
                      <a:pt x="107" y="21"/>
                    </a:lnTo>
                    <a:lnTo>
                      <a:pt x="107" y="21"/>
                    </a:lnTo>
                    <a:lnTo>
                      <a:pt x="107" y="19"/>
                    </a:lnTo>
                    <a:lnTo>
                      <a:pt x="107" y="19"/>
                    </a:lnTo>
                    <a:lnTo>
                      <a:pt x="107" y="19"/>
                    </a:lnTo>
                    <a:lnTo>
                      <a:pt x="109" y="19"/>
                    </a:lnTo>
                    <a:lnTo>
                      <a:pt x="109" y="16"/>
                    </a:lnTo>
                    <a:lnTo>
                      <a:pt x="109" y="16"/>
                    </a:lnTo>
                    <a:lnTo>
                      <a:pt x="111" y="16"/>
                    </a:lnTo>
                    <a:lnTo>
                      <a:pt x="111" y="16"/>
                    </a:lnTo>
                    <a:lnTo>
                      <a:pt x="111" y="16"/>
                    </a:lnTo>
                    <a:lnTo>
                      <a:pt x="111" y="16"/>
                    </a:lnTo>
                    <a:lnTo>
                      <a:pt x="114" y="16"/>
                    </a:lnTo>
                    <a:lnTo>
                      <a:pt x="114" y="16"/>
                    </a:lnTo>
                    <a:lnTo>
                      <a:pt x="114" y="16"/>
                    </a:lnTo>
                    <a:lnTo>
                      <a:pt x="116" y="16"/>
                    </a:lnTo>
                    <a:lnTo>
                      <a:pt x="116" y="16"/>
                    </a:lnTo>
                    <a:lnTo>
                      <a:pt x="116" y="14"/>
                    </a:lnTo>
                    <a:lnTo>
                      <a:pt x="116" y="14"/>
                    </a:lnTo>
                    <a:lnTo>
                      <a:pt x="119" y="14"/>
                    </a:lnTo>
                    <a:lnTo>
                      <a:pt x="119" y="14"/>
                    </a:lnTo>
                    <a:lnTo>
                      <a:pt x="119" y="14"/>
                    </a:lnTo>
                    <a:lnTo>
                      <a:pt x="119" y="12"/>
                    </a:lnTo>
                    <a:lnTo>
                      <a:pt x="119" y="12"/>
                    </a:lnTo>
                    <a:lnTo>
                      <a:pt x="119" y="12"/>
                    </a:lnTo>
                    <a:lnTo>
                      <a:pt x="119" y="12"/>
                    </a:lnTo>
                    <a:lnTo>
                      <a:pt x="119" y="9"/>
                    </a:lnTo>
                    <a:lnTo>
                      <a:pt x="119" y="9"/>
                    </a:lnTo>
                    <a:lnTo>
                      <a:pt x="119" y="9"/>
                    </a:lnTo>
                    <a:lnTo>
                      <a:pt x="121" y="9"/>
                    </a:lnTo>
                    <a:lnTo>
                      <a:pt x="121" y="7"/>
                    </a:lnTo>
                    <a:lnTo>
                      <a:pt x="121" y="7"/>
                    </a:lnTo>
                    <a:lnTo>
                      <a:pt x="121" y="7"/>
                    </a:lnTo>
                    <a:lnTo>
                      <a:pt x="121" y="9"/>
                    </a:lnTo>
                    <a:lnTo>
                      <a:pt x="123" y="9"/>
                    </a:lnTo>
                    <a:lnTo>
                      <a:pt x="123" y="9"/>
                    </a:lnTo>
                    <a:lnTo>
                      <a:pt x="126" y="9"/>
                    </a:lnTo>
                    <a:lnTo>
                      <a:pt x="126" y="9"/>
                    </a:lnTo>
                    <a:lnTo>
                      <a:pt x="126" y="9"/>
                    </a:lnTo>
                    <a:lnTo>
                      <a:pt x="128" y="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9" name="Freeform 28"/>
              <p:cNvSpPr>
                <a:spLocks/>
              </p:cNvSpPr>
              <p:nvPr/>
            </p:nvSpPr>
            <p:spPr bwMode="auto">
              <a:xfrm>
                <a:off x="1955" y="1668"/>
                <a:ext cx="306" cy="194"/>
              </a:xfrm>
              <a:custGeom>
                <a:avLst/>
                <a:gdLst/>
                <a:ahLst/>
                <a:cxnLst>
                  <a:cxn ang="0">
                    <a:pos x="133" y="2"/>
                  </a:cxn>
                  <a:cxn ang="0">
                    <a:pos x="145" y="7"/>
                  </a:cxn>
                  <a:cxn ang="0">
                    <a:pos x="159" y="14"/>
                  </a:cxn>
                  <a:cxn ang="0">
                    <a:pos x="166" y="23"/>
                  </a:cxn>
                  <a:cxn ang="0">
                    <a:pos x="166" y="31"/>
                  </a:cxn>
                  <a:cxn ang="0">
                    <a:pos x="175" y="40"/>
                  </a:cxn>
                  <a:cxn ang="0">
                    <a:pos x="192" y="42"/>
                  </a:cxn>
                  <a:cxn ang="0">
                    <a:pos x="204" y="42"/>
                  </a:cxn>
                  <a:cxn ang="0">
                    <a:pos x="211" y="57"/>
                  </a:cxn>
                  <a:cxn ang="0">
                    <a:pos x="218" y="73"/>
                  </a:cxn>
                  <a:cxn ang="0">
                    <a:pos x="230" y="80"/>
                  </a:cxn>
                  <a:cxn ang="0">
                    <a:pos x="242" y="90"/>
                  </a:cxn>
                  <a:cxn ang="0">
                    <a:pos x="256" y="97"/>
                  </a:cxn>
                  <a:cxn ang="0">
                    <a:pos x="268" y="104"/>
                  </a:cxn>
                  <a:cxn ang="0">
                    <a:pos x="280" y="114"/>
                  </a:cxn>
                  <a:cxn ang="0">
                    <a:pos x="294" y="116"/>
                  </a:cxn>
                  <a:cxn ang="0">
                    <a:pos x="306" y="125"/>
                  </a:cxn>
                  <a:cxn ang="0">
                    <a:pos x="301" y="140"/>
                  </a:cxn>
                  <a:cxn ang="0">
                    <a:pos x="287" y="132"/>
                  </a:cxn>
                  <a:cxn ang="0">
                    <a:pos x="272" y="142"/>
                  </a:cxn>
                  <a:cxn ang="0">
                    <a:pos x="265" y="151"/>
                  </a:cxn>
                  <a:cxn ang="0">
                    <a:pos x="258" y="168"/>
                  </a:cxn>
                  <a:cxn ang="0">
                    <a:pos x="244" y="173"/>
                  </a:cxn>
                  <a:cxn ang="0">
                    <a:pos x="232" y="180"/>
                  </a:cxn>
                  <a:cxn ang="0">
                    <a:pos x="225" y="189"/>
                  </a:cxn>
                  <a:cxn ang="0">
                    <a:pos x="213" y="192"/>
                  </a:cxn>
                  <a:cxn ang="0">
                    <a:pos x="199" y="187"/>
                  </a:cxn>
                  <a:cxn ang="0">
                    <a:pos x="190" y="178"/>
                  </a:cxn>
                  <a:cxn ang="0">
                    <a:pos x="187" y="161"/>
                  </a:cxn>
                  <a:cxn ang="0">
                    <a:pos x="178" y="156"/>
                  </a:cxn>
                  <a:cxn ang="0">
                    <a:pos x="166" y="147"/>
                  </a:cxn>
                  <a:cxn ang="0">
                    <a:pos x="152" y="140"/>
                  </a:cxn>
                  <a:cxn ang="0">
                    <a:pos x="140" y="130"/>
                  </a:cxn>
                  <a:cxn ang="0">
                    <a:pos x="126" y="130"/>
                  </a:cxn>
                  <a:cxn ang="0">
                    <a:pos x="111" y="123"/>
                  </a:cxn>
                  <a:cxn ang="0">
                    <a:pos x="100" y="118"/>
                  </a:cxn>
                  <a:cxn ang="0">
                    <a:pos x="85" y="118"/>
                  </a:cxn>
                  <a:cxn ang="0">
                    <a:pos x="71" y="121"/>
                  </a:cxn>
                  <a:cxn ang="0">
                    <a:pos x="55" y="125"/>
                  </a:cxn>
                  <a:cxn ang="0">
                    <a:pos x="45" y="135"/>
                  </a:cxn>
                  <a:cxn ang="0">
                    <a:pos x="31" y="137"/>
                  </a:cxn>
                  <a:cxn ang="0">
                    <a:pos x="31" y="118"/>
                  </a:cxn>
                  <a:cxn ang="0">
                    <a:pos x="33" y="99"/>
                  </a:cxn>
                  <a:cxn ang="0">
                    <a:pos x="22" y="90"/>
                  </a:cxn>
                  <a:cxn ang="0">
                    <a:pos x="14" y="83"/>
                  </a:cxn>
                  <a:cxn ang="0">
                    <a:pos x="22" y="80"/>
                  </a:cxn>
                  <a:cxn ang="0">
                    <a:pos x="12" y="71"/>
                  </a:cxn>
                  <a:cxn ang="0">
                    <a:pos x="12" y="78"/>
                  </a:cxn>
                  <a:cxn ang="0">
                    <a:pos x="5" y="64"/>
                  </a:cxn>
                  <a:cxn ang="0">
                    <a:pos x="10" y="50"/>
                  </a:cxn>
                  <a:cxn ang="0">
                    <a:pos x="5" y="33"/>
                  </a:cxn>
                  <a:cxn ang="0">
                    <a:pos x="5" y="23"/>
                  </a:cxn>
                  <a:cxn ang="0">
                    <a:pos x="19" y="14"/>
                  </a:cxn>
                  <a:cxn ang="0">
                    <a:pos x="36" y="12"/>
                  </a:cxn>
                  <a:cxn ang="0">
                    <a:pos x="50" y="19"/>
                  </a:cxn>
                  <a:cxn ang="0">
                    <a:pos x="59" y="31"/>
                  </a:cxn>
                  <a:cxn ang="0">
                    <a:pos x="71" y="38"/>
                  </a:cxn>
                  <a:cxn ang="0">
                    <a:pos x="88" y="38"/>
                  </a:cxn>
                  <a:cxn ang="0">
                    <a:pos x="100" y="33"/>
                  </a:cxn>
                  <a:cxn ang="0">
                    <a:pos x="104" y="21"/>
                  </a:cxn>
                  <a:cxn ang="0">
                    <a:pos x="119" y="14"/>
                  </a:cxn>
                </a:cxnLst>
                <a:rect l="0" t="0" r="r" b="b"/>
                <a:pathLst>
                  <a:path w="306" h="194">
                    <a:moveTo>
                      <a:pt x="128" y="9"/>
                    </a:moveTo>
                    <a:lnTo>
                      <a:pt x="128" y="7"/>
                    </a:lnTo>
                    <a:lnTo>
                      <a:pt x="128" y="7"/>
                    </a:lnTo>
                    <a:lnTo>
                      <a:pt x="126" y="7"/>
                    </a:lnTo>
                    <a:lnTo>
                      <a:pt x="126" y="7"/>
                    </a:lnTo>
                    <a:lnTo>
                      <a:pt x="126" y="5"/>
                    </a:lnTo>
                    <a:lnTo>
                      <a:pt x="126" y="5"/>
                    </a:lnTo>
                    <a:lnTo>
                      <a:pt x="123" y="5"/>
                    </a:lnTo>
                    <a:lnTo>
                      <a:pt x="123" y="5"/>
                    </a:lnTo>
                    <a:lnTo>
                      <a:pt x="123" y="5"/>
                    </a:lnTo>
                    <a:lnTo>
                      <a:pt x="126" y="5"/>
                    </a:lnTo>
                    <a:lnTo>
                      <a:pt x="126" y="5"/>
                    </a:lnTo>
                    <a:lnTo>
                      <a:pt x="126" y="5"/>
                    </a:lnTo>
                    <a:lnTo>
                      <a:pt x="128" y="5"/>
                    </a:lnTo>
                    <a:lnTo>
                      <a:pt x="128" y="5"/>
                    </a:lnTo>
                    <a:lnTo>
                      <a:pt x="128" y="5"/>
                    </a:lnTo>
                    <a:lnTo>
                      <a:pt x="130" y="5"/>
                    </a:lnTo>
                    <a:lnTo>
                      <a:pt x="130" y="5"/>
                    </a:lnTo>
                    <a:lnTo>
                      <a:pt x="133" y="5"/>
                    </a:lnTo>
                    <a:lnTo>
                      <a:pt x="133" y="5"/>
                    </a:lnTo>
                    <a:lnTo>
                      <a:pt x="133" y="2"/>
                    </a:lnTo>
                    <a:lnTo>
                      <a:pt x="133" y="2"/>
                    </a:lnTo>
                    <a:lnTo>
                      <a:pt x="133" y="2"/>
                    </a:lnTo>
                    <a:lnTo>
                      <a:pt x="133" y="0"/>
                    </a:lnTo>
                    <a:lnTo>
                      <a:pt x="135" y="0"/>
                    </a:lnTo>
                    <a:lnTo>
                      <a:pt x="135" y="2"/>
                    </a:lnTo>
                    <a:lnTo>
                      <a:pt x="135" y="2"/>
                    </a:lnTo>
                    <a:lnTo>
                      <a:pt x="135" y="2"/>
                    </a:lnTo>
                    <a:lnTo>
                      <a:pt x="138" y="2"/>
                    </a:lnTo>
                    <a:lnTo>
                      <a:pt x="138" y="5"/>
                    </a:lnTo>
                    <a:lnTo>
                      <a:pt x="138" y="5"/>
                    </a:lnTo>
                    <a:lnTo>
                      <a:pt x="138" y="5"/>
                    </a:lnTo>
                    <a:lnTo>
                      <a:pt x="138" y="5"/>
                    </a:lnTo>
                    <a:lnTo>
                      <a:pt x="138" y="5"/>
                    </a:lnTo>
                    <a:lnTo>
                      <a:pt x="140" y="5"/>
                    </a:lnTo>
                    <a:lnTo>
                      <a:pt x="140" y="5"/>
                    </a:lnTo>
                    <a:lnTo>
                      <a:pt x="140" y="7"/>
                    </a:lnTo>
                    <a:lnTo>
                      <a:pt x="140" y="7"/>
                    </a:lnTo>
                    <a:lnTo>
                      <a:pt x="142" y="7"/>
                    </a:lnTo>
                    <a:lnTo>
                      <a:pt x="142" y="7"/>
                    </a:lnTo>
                    <a:lnTo>
                      <a:pt x="142" y="7"/>
                    </a:lnTo>
                    <a:lnTo>
                      <a:pt x="145" y="7"/>
                    </a:lnTo>
                    <a:lnTo>
                      <a:pt x="145" y="7"/>
                    </a:lnTo>
                    <a:lnTo>
                      <a:pt x="145" y="7"/>
                    </a:lnTo>
                    <a:lnTo>
                      <a:pt x="145" y="7"/>
                    </a:lnTo>
                    <a:lnTo>
                      <a:pt x="145" y="7"/>
                    </a:lnTo>
                    <a:lnTo>
                      <a:pt x="147" y="7"/>
                    </a:lnTo>
                    <a:lnTo>
                      <a:pt x="147" y="7"/>
                    </a:lnTo>
                    <a:lnTo>
                      <a:pt x="147" y="9"/>
                    </a:lnTo>
                    <a:lnTo>
                      <a:pt x="147" y="9"/>
                    </a:lnTo>
                    <a:lnTo>
                      <a:pt x="147" y="9"/>
                    </a:lnTo>
                    <a:lnTo>
                      <a:pt x="147" y="12"/>
                    </a:lnTo>
                    <a:lnTo>
                      <a:pt x="149" y="12"/>
                    </a:lnTo>
                    <a:lnTo>
                      <a:pt x="149" y="12"/>
                    </a:lnTo>
                    <a:lnTo>
                      <a:pt x="149" y="12"/>
                    </a:lnTo>
                    <a:lnTo>
                      <a:pt x="149" y="14"/>
                    </a:lnTo>
                    <a:lnTo>
                      <a:pt x="152" y="14"/>
                    </a:lnTo>
                    <a:lnTo>
                      <a:pt x="152" y="14"/>
                    </a:lnTo>
                    <a:lnTo>
                      <a:pt x="152" y="14"/>
                    </a:lnTo>
                    <a:lnTo>
                      <a:pt x="154" y="14"/>
                    </a:lnTo>
                    <a:lnTo>
                      <a:pt x="154" y="14"/>
                    </a:lnTo>
                    <a:lnTo>
                      <a:pt x="154" y="14"/>
                    </a:lnTo>
                    <a:lnTo>
                      <a:pt x="156" y="14"/>
                    </a:lnTo>
                    <a:lnTo>
                      <a:pt x="156" y="14"/>
                    </a:lnTo>
                    <a:lnTo>
                      <a:pt x="159" y="14"/>
                    </a:lnTo>
                    <a:lnTo>
                      <a:pt x="159" y="14"/>
                    </a:lnTo>
                    <a:lnTo>
                      <a:pt x="159" y="14"/>
                    </a:lnTo>
                    <a:lnTo>
                      <a:pt x="161" y="14"/>
                    </a:lnTo>
                    <a:lnTo>
                      <a:pt x="161" y="14"/>
                    </a:lnTo>
                    <a:lnTo>
                      <a:pt x="161" y="14"/>
                    </a:lnTo>
                    <a:lnTo>
                      <a:pt x="161" y="14"/>
                    </a:lnTo>
                    <a:lnTo>
                      <a:pt x="161" y="14"/>
                    </a:lnTo>
                    <a:lnTo>
                      <a:pt x="164" y="14"/>
                    </a:lnTo>
                    <a:lnTo>
                      <a:pt x="164" y="14"/>
                    </a:lnTo>
                    <a:lnTo>
                      <a:pt x="164" y="16"/>
                    </a:lnTo>
                    <a:lnTo>
                      <a:pt x="164" y="16"/>
                    </a:lnTo>
                    <a:lnTo>
                      <a:pt x="164" y="16"/>
                    </a:lnTo>
                    <a:lnTo>
                      <a:pt x="164" y="19"/>
                    </a:lnTo>
                    <a:lnTo>
                      <a:pt x="164" y="19"/>
                    </a:lnTo>
                    <a:lnTo>
                      <a:pt x="164" y="19"/>
                    </a:lnTo>
                    <a:lnTo>
                      <a:pt x="164" y="21"/>
                    </a:lnTo>
                    <a:lnTo>
                      <a:pt x="164" y="21"/>
                    </a:lnTo>
                    <a:lnTo>
                      <a:pt x="161" y="21"/>
                    </a:lnTo>
                    <a:lnTo>
                      <a:pt x="161" y="21"/>
                    </a:lnTo>
                    <a:lnTo>
                      <a:pt x="164" y="21"/>
                    </a:lnTo>
                    <a:lnTo>
                      <a:pt x="164" y="21"/>
                    </a:lnTo>
                    <a:lnTo>
                      <a:pt x="164" y="23"/>
                    </a:lnTo>
                    <a:lnTo>
                      <a:pt x="166" y="23"/>
                    </a:lnTo>
                    <a:lnTo>
                      <a:pt x="166" y="23"/>
                    </a:lnTo>
                    <a:lnTo>
                      <a:pt x="166" y="23"/>
                    </a:lnTo>
                    <a:lnTo>
                      <a:pt x="166" y="23"/>
                    </a:lnTo>
                    <a:lnTo>
                      <a:pt x="166" y="23"/>
                    </a:lnTo>
                    <a:lnTo>
                      <a:pt x="168" y="23"/>
                    </a:lnTo>
                    <a:lnTo>
                      <a:pt x="168" y="23"/>
                    </a:lnTo>
                    <a:lnTo>
                      <a:pt x="168" y="26"/>
                    </a:lnTo>
                    <a:lnTo>
                      <a:pt x="168" y="26"/>
                    </a:lnTo>
                    <a:lnTo>
                      <a:pt x="168" y="26"/>
                    </a:lnTo>
                    <a:lnTo>
                      <a:pt x="168" y="26"/>
                    </a:lnTo>
                    <a:lnTo>
                      <a:pt x="168" y="26"/>
                    </a:lnTo>
                    <a:lnTo>
                      <a:pt x="168" y="26"/>
                    </a:lnTo>
                    <a:lnTo>
                      <a:pt x="166" y="26"/>
                    </a:lnTo>
                    <a:lnTo>
                      <a:pt x="166" y="26"/>
                    </a:lnTo>
                    <a:lnTo>
                      <a:pt x="166" y="26"/>
                    </a:lnTo>
                    <a:lnTo>
                      <a:pt x="166" y="26"/>
                    </a:lnTo>
                    <a:lnTo>
                      <a:pt x="166" y="28"/>
                    </a:lnTo>
                    <a:lnTo>
                      <a:pt x="166" y="28"/>
                    </a:lnTo>
                    <a:lnTo>
                      <a:pt x="166" y="28"/>
                    </a:lnTo>
                    <a:lnTo>
                      <a:pt x="166" y="31"/>
                    </a:lnTo>
                    <a:lnTo>
                      <a:pt x="166" y="31"/>
                    </a:lnTo>
                    <a:lnTo>
                      <a:pt x="166" y="31"/>
                    </a:lnTo>
                    <a:lnTo>
                      <a:pt x="166" y="31"/>
                    </a:lnTo>
                    <a:lnTo>
                      <a:pt x="166" y="33"/>
                    </a:lnTo>
                    <a:lnTo>
                      <a:pt x="166" y="33"/>
                    </a:lnTo>
                    <a:lnTo>
                      <a:pt x="166" y="33"/>
                    </a:lnTo>
                    <a:lnTo>
                      <a:pt x="166" y="33"/>
                    </a:lnTo>
                    <a:lnTo>
                      <a:pt x="166" y="35"/>
                    </a:lnTo>
                    <a:lnTo>
                      <a:pt x="166" y="35"/>
                    </a:lnTo>
                    <a:lnTo>
                      <a:pt x="166" y="35"/>
                    </a:lnTo>
                    <a:lnTo>
                      <a:pt x="166" y="35"/>
                    </a:lnTo>
                    <a:lnTo>
                      <a:pt x="168" y="35"/>
                    </a:lnTo>
                    <a:lnTo>
                      <a:pt x="168" y="38"/>
                    </a:lnTo>
                    <a:lnTo>
                      <a:pt x="168" y="38"/>
                    </a:lnTo>
                    <a:lnTo>
                      <a:pt x="168" y="38"/>
                    </a:lnTo>
                    <a:lnTo>
                      <a:pt x="168" y="38"/>
                    </a:lnTo>
                    <a:lnTo>
                      <a:pt x="171" y="38"/>
                    </a:lnTo>
                    <a:lnTo>
                      <a:pt x="171" y="38"/>
                    </a:lnTo>
                    <a:lnTo>
                      <a:pt x="171" y="40"/>
                    </a:lnTo>
                    <a:lnTo>
                      <a:pt x="173" y="40"/>
                    </a:lnTo>
                    <a:lnTo>
                      <a:pt x="173" y="40"/>
                    </a:lnTo>
                    <a:lnTo>
                      <a:pt x="173" y="40"/>
                    </a:lnTo>
                    <a:lnTo>
                      <a:pt x="173" y="40"/>
                    </a:lnTo>
                    <a:lnTo>
                      <a:pt x="175" y="40"/>
                    </a:lnTo>
                    <a:lnTo>
                      <a:pt x="175" y="40"/>
                    </a:lnTo>
                    <a:lnTo>
                      <a:pt x="178" y="40"/>
                    </a:lnTo>
                    <a:lnTo>
                      <a:pt x="178" y="40"/>
                    </a:lnTo>
                    <a:lnTo>
                      <a:pt x="178" y="40"/>
                    </a:lnTo>
                    <a:lnTo>
                      <a:pt x="180" y="40"/>
                    </a:lnTo>
                    <a:lnTo>
                      <a:pt x="180" y="40"/>
                    </a:lnTo>
                    <a:lnTo>
                      <a:pt x="180" y="40"/>
                    </a:lnTo>
                    <a:lnTo>
                      <a:pt x="180" y="40"/>
                    </a:lnTo>
                    <a:lnTo>
                      <a:pt x="182" y="40"/>
                    </a:lnTo>
                    <a:lnTo>
                      <a:pt x="182" y="40"/>
                    </a:lnTo>
                    <a:lnTo>
                      <a:pt x="185" y="40"/>
                    </a:lnTo>
                    <a:lnTo>
                      <a:pt x="185" y="40"/>
                    </a:lnTo>
                    <a:lnTo>
                      <a:pt x="185" y="40"/>
                    </a:lnTo>
                    <a:lnTo>
                      <a:pt x="185" y="40"/>
                    </a:lnTo>
                    <a:lnTo>
                      <a:pt x="187" y="40"/>
                    </a:lnTo>
                    <a:lnTo>
                      <a:pt x="187" y="40"/>
                    </a:lnTo>
                    <a:lnTo>
                      <a:pt x="187" y="40"/>
                    </a:lnTo>
                    <a:lnTo>
                      <a:pt x="187" y="42"/>
                    </a:lnTo>
                    <a:lnTo>
                      <a:pt x="190" y="42"/>
                    </a:lnTo>
                    <a:lnTo>
                      <a:pt x="190" y="42"/>
                    </a:lnTo>
                    <a:lnTo>
                      <a:pt x="192" y="42"/>
                    </a:lnTo>
                    <a:lnTo>
                      <a:pt x="192" y="42"/>
                    </a:lnTo>
                    <a:lnTo>
                      <a:pt x="192" y="42"/>
                    </a:lnTo>
                    <a:lnTo>
                      <a:pt x="192" y="40"/>
                    </a:lnTo>
                    <a:lnTo>
                      <a:pt x="194" y="40"/>
                    </a:lnTo>
                    <a:lnTo>
                      <a:pt x="194" y="40"/>
                    </a:lnTo>
                    <a:lnTo>
                      <a:pt x="194" y="38"/>
                    </a:lnTo>
                    <a:lnTo>
                      <a:pt x="194" y="38"/>
                    </a:lnTo>
                    <a:lnTo>
                      <a:pt x="194" y="38"/>
                    </a:lnTo>
                    <a:lnTo>
                      <a:pt x="197" y="38"/>
                    </a:lnTo>
                    <a:lnTo>
                      <a:pt x="197" y="40"/>
                    </a:lnTo>
                    <a:lnTo>
                      <a:pt x="197" y="40"/>
                    </a:lnTo>
                    <a:lnTo>
                      <a:pt x="197" y="38"/>
                    </a:lnTo>
                    <a:lnTo>
                      <a:pt x="199" y="38"/>
                    </a:lnTo>
                    <a:lnTo>
                      <a:pt x="199" y="40"/>
                    </a:lnTo>
                    <a:lnTo>
                      <a:pt x="199" y="40"/>
                    </a:lnTo>
                    <a:lnTo>
                      <a:pt x="199" y="40"/>
                    </a:lnTo>
                    <a:lnTo>
                      <a:pt x="199" y="40"/>
                    </a:lnTo>
                    <a:lnTo>
                      <a:pt x="201" y="40"/>
                    </a:lnTo>
                    <a:lnTo>
                      <a:pt x="201" y="42"/>
                    </a:lnTo>
                    <a:lnTo>
                      <a:pt x="201" y="42"/>
                    </a:lnTo>
                    <a:lnTo>
                      <a:pt x="201" y="42"/>
                    </a:lnTo>
                    <a:lnTo>
                      <a:pt x="201" y="42"/>
                    </a:lnTo>
                    <a:lnTo>
                      <a:pt x="204" y="42"/>
                    </a:lnTo>
                    <a:lnTo>
                      <a:pt x="204" y="42"/>
                    </a:lnTo>
                    <a:lnTo>
                      <a:pt x="204" y="42"/>
                    </a:lnTo>
                    <a:lnTo>
                      <a:pt x="204" y="45"/>
                    </a:lnTo>
                    <a:lnTo>
                      <a:pt x="206" y="45"/>
                    </a:lnTo>
                    <a:lnTo>
                      <a:pt x="206" y="45"/>
                    </a:lnTo>
                    <a:lnTo>
                      <a:pt x="206" y="45"/>
                    </a:lnTo>
                    <a:lnTo>
                      <a:pt x="206" y="47"/>
                    </a:lnTo>
                    <a:lnTo>
                      <a:pt x="206" y="47"/>
                    </a:lnTo>
                    <a:lnTo>
                      <a:pt x="206" y="50"/>
                    </a:lnTo>
                    <a:lnTo>
                      <a:pt x="206" y="50"/>
                    </a:lnTo>
                    <a:lnTo>
                      <a:pt x="206" y="52"/>
                    </a:lnTo>
                    <a:lnTo>
                      <a:pt x="206" y="52"/>
                    </a:lnTo>
                    <a:lnTo>
                      <a:pt x="206" y="52"/>
                    </a:lnTo>
                    <a:lnTo>
                      <a:pt x="206" y="52"/>
                    </a:lnTo>
                    <a:lnTo>
                      <a:pt x="209" y="52"/>
                    </a:lnTo>
                    <a:lnTo>
                      <a:pt x="209" y="54"/>
                    </a:lnTo>
                    <a:lnTo>
                      <a:pt x="209" y="54"/>
                    </a:lnTo>
                    <a:lnTo>
                      <a:pt x="209" y="54"/>
                    </a:lnTo>
                    <a:lnTo>
                      <a:pt x="209" y="57"/>
                    </a:lnTo>
                    <a:lnTo>
                      <a:pt x="209" y="57"/>
                    </a:lnTo>
                    <a:lnTo>
                      <a:pt x="211" y="57"/>
                    </a:lnTo>
                    <a:lnTo>
                      <a:pt x="211" y="57"/>
                    </a:lnTo>
                    <a:lnTo>
                      <a:pt x="211" y="59"/>
                    </a:lnTo>
                    <a:lnTo>
                      <a:pt x="211" y="59"/>
                    </a:lnTo>
                    <a:lnTo>
                      <a:pt x="211" y="59"/>
                    </a:lnTo>
                    <a:lnTo>
                      <a:pt x="213" y="59"/>
                    </a:lnTo>
                    <a:lnTo>
                      <a:pt x="213" y="59"/>
                    </a:lnTo>
                    <a:lnTo>
                      <a:pt x="213" y="61"/>
                    </a:lnTo>
                    <a:lnTo>
                      <a:pt x="213" y="61"/>
                    </a:lnTo>
                    <a:lnTo>
                      <a:pt x="213" y="61"/>
                    </a:lnTo>
                    <a:lnTo>
                      <a:pt x="213" y="64"/>
                    </a:lnTo>
                    <a:lnTo>
                      <a:pt x="213" y="64"/>
                    </a:lnTo>
                    <a:lnTo>
                      <a:pt x="213" y="64"/>
                    </a:lnTo>
                    <a:lnTo>
                      <a:pt x="213" y="66"/>
                    </a:lnTo>
                    <a:lnTo>
                      <a:pt x="216" y="66"/>
                    </a:lnTo>
                    <a:lnTo>
                      <a:pt x="216" y="66"/>
                    </a:lnTo>
                    <a:lnTo>
                      <a:pt x="216" y="68"/>
                    </a:lnTo>
                    <a:lnTo>
                      <a:pt x="216" y="68"/>
                    </a:lnTo>
                    <a:lnTo>
                      <a:pt x="216" y="71"/>
                    </a:lnTo>
                    <a:lnTo>
                      <a:pt x="216" y="71"/>
                    </a:lnTo>
                    <a:lnTo>
                      <a:pt x="216" y="71"/>
                    </a:lnTo>
                    <a:lnTo>
                      <a:pt x="216" y="73"/>
                    </a:lnTo>
                    <a:lnTo>
                      <a:pt x="218" y="73"/>
                    </a:lnTo>
                    <a:lnTo>
                      <a:pt x="218" y="73"/>
                    </a:lnTo>
                    <a:lnTo>
                      <a:pt x="218" y="73"/>
                    </a:lnTo>
                    <a:lnTo>
                      <a:pt x="218" y="73"/>
                    </a:lnTo>
                    <a:lnTo>
                      <a:pt x="218" y="73"/>
                    </a:lnTo>
                    <a:lnTo>
                      <a:pt x="220" y="73"/>
                    </a:lnTo>
                    <a:lnTo>
                      <a:pt x="220" y="73"/>
                    </a:lnTo>
                    <a:lnTo>
                      <a:pt x="220" y="76"/>
                    </a:lnTo>
                    <a:lnTo>
                      <a:pt x="220" y="76"/>
                    </a:lnTo>
                    <a:lnTo>
                      <a:pt x="223" y="76"/>
                    </a:lnTo>
                    <a:lnTo>
                      <a:pt x="223" y="76"/>
                    </a:lnTo>
                    <a:lnTo>
                      <a:pt x="223" y="76"/>
                    </a:lnTo>
                    <a:lnTo>
                      <a:pt x="223" y="78"/>
                    </a:lnTo>
                    <a:lnTo>
                      <a:pt x="225" y="78"/>
                    </a:lnTo>
                    <a:lnTo>
                      <a:pt x="225" y="78"/>
                    </a:lnTo>
                    <a:lnTo>
                      <a:pt x="225" y="78"/>
                    </a:lnTo>
                    <a:lnTo>
                      <a:pt x="225" y="78"/>
                    </a:lnTo>
                    <a:lnTo>
                      <a:pt x="227" y="78"/>
                    </a:lnTo>
                    <a:lnTo>
                      <a:pt x="227" y="80"/>
                    </a:lnTo>
                    <a:lnTo>
                      <a:pt x="227" y="80"/>
                    </a:lnTo>
                    <a:lnTo>
                      <a:pt x="227" y="80"/>
                    </a:lnTo>
                    <a:lnTo>
                      <a:pt x="227" y="80"/>
                    </a:lnTo>
                    <a:lnTo>
                      <a:pt x="230" y="80"/>
                    </a:lnTo>
                    <a:lnTo>
                      <a:pt x="230" y="80"/>
                    </a:lnTo>
                    <a:lnTo>
                      <a:pt x="230" y="83"/>
                    </a:lnTo>
                    <a:lnTo>
                      <a:pt x="232" y="83"/>
                    </a:lnTo>
                    <a:lnTo>
                      <a:pt x="232" y="83"/>
                    </a:lnTo>
                    <a:lnTo>
                      <a:pt x="232" y="83"/>
                    </a:lnTo>
                    <a:lnTo>
                      <a:pt x="232" y="83"/>
                    </a:lnTo>
                    <a:lnTo>
                      <a:pt x="235" y="83"/>
                    </a:lnTo>
                    <a:lnTo>
                      <a:pt x="235" y="83"/>
                    </a:lnTo>
                    <a:lnTo>
                      <a:pt x="235" y="83"/>
                    </a:lnTo>
                    <a:lnTo>
                      <a:pt x="235" y="85"/>
                    </a:lnTo>
                    <a:lnTo>
                      <a:pt x="235" y="85"/>
                    </a:lnTo>
                    <a:lnTo>
                      <a:pt x="237" y="85"/>
                    </a:lnTo>
                    <a:lnTo>
                      <a:pt x="237" y="85"/>
                    </a:lnTo>
                    <a:lnTo>
                      <a:pt x="237" y="85"/>
                    </a:lnTo>
                    <a:lnTo>
                      <a:pt x="239" y="85"/>
                    </a:lnTo>
                    <a:lnTo>
                      <a:pt x="239" y="87"/>
                    </a:lnTo>
                    <a:lnTo>
                      <a:pt x="239" y="87"/>
                    </a:lnTo>
                    <a:lnTo>
                      <a:pt x="239" y="87"/>
                    </a:lnTo>
                    <a:lnTo>
                      <a:pt x="239" y="87"/>
                    </a:lnTo>
                    <a:lnTo>
                      <a:pt x="242" y="87"/>
                    </a:lnTo>
                    <a:lnTo>
                      <a:pt x="242" y="90"/>
                    </a:lnTo>
                    <a:lnTo>
                      <a:pt x="242" y="90"/>
                    </a:lnTo>
                    <a:lnTo>
                      <a:pt x="242" y="90"/>
                    </a:lnTo>
                    <a:lnTo>
                      <a:pt x="244" y="90"/>
                    </a:lnTo>
                    <a:lnTo>
                      <a:pt x="244" y="92"/>
                    </a:lnTo>
                    <a:lnTo>
                      <a:pt x="244" y="92"/>
                    </a:lnTo>
                    <a:lnTo>
                      <a:pt x="244" y="92"/>
                    </a:lnTo>
                    <a:lnTo>
                      <a:pt x="244" y="92"/>
                    </a:lnTo>
                    <a:lnTo>
                      <a:pt x="246" y="92"/>
                    </a:lnTo>
                    <a:lnTo>
                      <a:pt x="246" y="92"/>
                    </a:lnTo>
                    <a:lnTo>
                      <a:pt x="246" y="92"/>
                    </a:lnTo>
                    <a:lnTo>
                      <a:pt x="246" y="92"/>
                    </a:lnTo>
                    <a:lnTo>
                      <a:pt x="246" y="95"/>
                    </a:lnTo>
                    <a:lnTo>
                      <a:pt x="249" y="95"/>
                    </a:lnTo>
                    <a:lnTo>
                      <a:pt x="249" y="95"/>
                    </a:lnTo>
                    <a:lnTo>
                      <a:pt x="249" y="95"/>
                    </a:lnTo>
                    <a:lnTo>
                      <a:pt x="251" y="95"/>
                    </a:lnTo>
                    <a:lnTo>
                      <a:pt x="251" y="95"/>
                    </a:lnTo>
                    <a:lnTo>
                      <a:pt x="251" y="97"/>
                    </a:lnTo>
                    <a:lnTo>
                      <a:pt x="251" y="97"/>
                    </a:lnTo>
                    <a:lnTo>
                      <a:pt x="251" y="97"/>
                    </a:lnTo>
                    <a:lnTo>
                      <a:pt x="254" y="97"/>
                    </a:lnTo>
                    <a:lnTo>
                      <a:pt x="254" y="97"/>
                    </a:lnTo>
                    <a:lnTo>
                      <a:pt x="254" y="97"/>
                    </a:lnTo>
                    <a:lnTo>
                      <a:pt x="256" y="97"/>
                    </a:lnTo>
                    <a:lnTo>
                      <a:pt x="256" y="97"/>
                    </a:lnTo>
                    <a:lnTo>
                      <a:pt x="256" y="97"/>
                    </a:lnTo>
                    <a:lnTo>
                      <a:pt x="256" y="97"/>
                    </a:lnTo>
                    <a:lnTo>
                      <a:pt x="258" y="97"/>
                    </a:lnTo>
                    <a:lnTo>
                      <a:pt x="258" y="99"/>
                    </a:lnTo>
                    <a:lnTo>
                      <a:pt x="258" y="99"/>
                    </a:lnTo>
                    <a:lnTo>
                      <a:pt x="258" y="99"/>
                    </a:lnTo>
                    <a:lnTo>
                      <a:pt x="258" y="99"/>
                    </a:lnTo>
                    <a:lnTo>
                      <a:pt x="261" y="99"/>
                    </a:lnTo>
                    <a:lnTo>
                      <a:pt x="261" y="102"/>
                    </a:lnTo>
                    <a:lnTo>
                      <a:pt x="261" y="102"/>
                    </a:lnTo>
                    <a:lnTo>
                      <a:pt x="261" y="102"/>
                    </a:lnTo>
                    <a:lnTo>
                      <a:pt x="261" y="102"/>
                    </a:lnTo>
                    <a:lnTo>
                      <a:pt x="263" y="102"/>
                    </a:lnTo>
                    <a:lnTo>
                      <a:pt x="263" y="102"/>
                    </a:lnTo>
                    <a:lnTo>
                      <a:pt x="263" y="102"/>
                    </a:lnTo>
                    <a:lnTo>
                      <a:pt x="265" y="102"/>
                    </a:lnTo>
                    <a:lnTo>
                      <a:pt x="265" y="102"/>
                    </a:lnTo>
                    <a:lnTo>
                      <a:pt x="265" y="104"/>
                    </a:lnTo>
                    <a:lnTo>
                      <a:pt x="265" y="104"/>
                    </a:lnTo>
                    <a:lnTo>
                      <a:pt x="268" y="104"/>
                    </a:lnTo>
                    <a:lnTo>
                      <a:pt x="268" y="104"/>
                    </a:lnTo>
                    <a:lnTo>
                      <a:pt x="268" y="104"/>
                    </a:lnTo>
                    <a:lnTo>
                      <a:pt x="268" y="104"/>
                    </a:lnTo>
                    <a:lnTo>
                      <a:pt x="268" y="106"/>
                    </a:lnTo>
                    <a:lnTo>
                      <a:pt x="270" y="106"/>
                    </a:lnTo>
                    <a:lnTo>
                      <a:pt x="270" y="106"/>
                    </a:lnTo>
                    <a:lnTo>
                      <a:pt x="272" y="106"/>
                    </a:lnTo>
                    <a:lnTo>
                      <a:pt x="272" y="106"/>
                    </a:lnTo>
                    <a:lnTo>
                      <a:pt x="272" y="106"/>
                    </a:lnTo>
                    <a:lnTo>
                      <a:pt x="272" y="109"/>
                    </a:lnTo>
                    <a:lnTo>
                      <a:pt x="272" y="109"/>
                    </a:lnTo>
                    <a:lnTo>
                      <a:pt x="275" y="109"/>
                    </a:lnTo>
                    <a:lnTo>
                      <a:pt x="275" y="109"/>
                    </a:lnTo>
                    <a:lnTo>
                      <a:pt x="275" y="109"/>
                    </a:lnTo>
                    <a:lnTo>
                      <a:pt x="275" y="111"/>
                    </a:lnTo>
                    <a:lnTo>
                      <a:pt x="275" y="111"/>
                    </a:lnTo>
                    <a:lnTo>
                      <a:pt x="275" y="111"/>
                    </a:lnTo>
                    <a:lnTo>
                      <a:pt x="277" y="111"/>
                    </a:lnTo>
                    <a:lnTo>
                      <a:pt x="277" y="111"/>
                    </a:lnTo>
                    <a:lnTo>
                      <a:pt x="277" y="111"/>
                    </a:lnTo>
                    <a:lnTo>
                      <a:pt x="280" y="111"/>
                    </a:lnTo>
                    <a:lnTo>
                      <a:pt x="280" y="111"/>
                    </a:lnTo>
                    <a:lnTo>
                      <a:pt x="280" y="114"/>
                    </a:lnTo>
                    <a:lnTo>
                      <a:pt x="280" y="114"/>
                    </a:lnTo>
                    <a:lnTo>
                      <a:pt x="282" y="114"/>
                    </a:lnTo>
                    <a:lnTo>
                      <a:pt x="282" y="114"/>
                    </a:lnTo>
                    <a:lnTo>
                      <a:pt x="282" y="114"/>
                    </a:lnTo>
                    <a:lnTo>
                      <a:pt x="284" y="114"/>
                    </a:lnTo>
                    <a:lnTo>
                      <a:pt x="284" y="114"/>
                    </a:lnTo>
                    <a:lnTo>
                      <a:pt x="284" y="116"/>
                    </a:lnTo>
                    <a:lnTo>
                      <a:pt x="284" y="116"/>
                    </a:lnTo>
                    <a:lnTo>
                      <a:pt x="287" y="116"/>
                    </a:lnTo>
                    <a:lnTo>
                      <a:pt x="287" y="116"/>
                    </a:lnTo>
                    <a:lnTo>
                      <a:pt x="287" y="116"/>
                    </a:lnTo>
                    <a:lnTo>
                      <a:pt x="289" y="116"/>
                    </a:lnTo>
                    <a:lnTo>
                      <a:pt x="289" y="116"/>
                    </a:lnTo>
                    <a:lnTo>
                      <a:pt x="289" y="114"/>
                    </a:lnTo>
                    <a:lnTo>
                      <a:pt x="291" y="114"/>
                    </a:lnTo>
                    <a:lnTo>
                      <a:pt x="291" y="116"/>
                    </a:lnTo>
                    <a:lnTo>
                      <a:pt x="291" y="116"/>
                    </a:lnTo>
                    <a:lnTo>
                      <a:pt x="291" y="116"/>
                    </a:lnTo>
                    <a:lnTo>
                      <a:pt x="291" y="116"/>
                    </a:lnTo>
                    <a:lnTo>
                      <a:pt x="294" y="116"/>
                    </a:lnTo>
                    <a:lnTo>
                      <a:pt x="294" y="116"/>
                    </a:lnTo>
                    <a:lnTo>
                      <a:pt x="294" y="116"/>
                    </a:lnTo>
                    <a:lnTo>
                      <a:pt x="294" y="118"/>
                    </a:lnTo>
                    <a:lnTo>
                      <a:pt x="296" y="118"/>
                    </a:lnTo>
                    <a:lnTo>
                      <a:pt x="296" y="118"/>
                    </a:lnTo>
                    <a:lnTo>
                      <a:pt x="298" y="118"/>
                    </a:lnTo>
                    <a:lnTo>
                      <a:pt x="298" y="118"/>
                    </a:lnTo>
                    <a:lnTo>
                      <a:pt x="298" y="118"/>
                    </a:lnTo>
                    <a:lnTo>
                      <a:pt x="298" y="121"/>
                    </a:lnTo>
                    <a:lnTo>
                      <a:pt x="298" y="121"/>
                    </a:lnTo>
                    <a:lnTo>
                      <a:pt x="298" y="121"/>
                    </a:lnTo>
                    <a:lnTo>
                      <a:pt x="301" y="121"/>
                    </a:lnTo>
                    <a:lnTo>
                      <a:pt x="301" y="121"/>
                    </a:lnTo>
                    <a:lnTo>
                      <a:pt x="301" y="121"/>
                    </a:lnTo>
                    <a:lnTo>
                      <a:pt x="303" y="121"/>
                    </a:lnTo>
                    <a:lnTo>
                      <a:pt x="303" y="121"/>
                    </a:lnTo>
                    <a:lnTo>
                      <a:pt x="306" y="121"/>
                    </a:lnTo>
                    <a:lnTo>
                      <a:pt x="306" y="121"/>
                    </a:lnTo>
                    <a:lnTo>
                      <a:pt x="306" y="123"/>
                    </a:lnTo>
                    <a:lnTo>
                      <a:pt x="306" y="123"/>
                    </a:lnTo>
                    <a:lnTo>
                      <a:pt x="306" y="123"/>
                    </a:lnTo>
                    <a:lnTo>
                      <a:pt x="306" y="123"/>
                    </a:lnTo>
                    <a:lnTo>
                      <a:pt x="306" y="123"/>
                    </a:lnTo>
                    <a:lnTo>
                      <a:pt x="306" y="125"/>
                    </a:lnTo>
                    <a:lnTo>
                      <a:pt x="306" y="125"/>
                    </a:lnTo>
                    <a:lnTo>
                      <a:pt x="306" y="125"/>
                    </a:lnTo>
                    <a:lnTo>
                      <a:pt x="303" y="125"/>
                    </a:lnTo>
                    <a:lnTo>
                      <a:pt x="303" y="128"/>
                    </a:lnTo>
                    <a:lnTo>
                      <a:pt x="303" y="128"/>
                    </a:lnTo>
                    <a:lnTo>
                      <a:pt x="303" y="130"/>
                    </a:lnTo>
                    <a:lnTo>
                      <a:pt x="303" y="130"/>
                    </a:lnTo>
                    <a:lnTo>
                      <a:pt x="303" y="132"/>
                    </a:lnTo>
                    <a:lnTo>
                      <a:pt x="303" y="132"/>
                    </a:lnTo>
                    <a:lnTo>
                      <a:pt x="303" y="132"/>
                    </a:lnTo>
                    <a:lnTo>
                      <a:pt x="306" y="132"/>
                    </a:lnTo>
                    <a:lnTo>
                      <a:pt x="306" y="135"/>
                    </a:lnTo>
                    <a:lnTo>
                      <a:pt x="306" y="135"/>
                    </a:lnTo>
                    <a:lnTo>
                      <a:pt x="306" y="135"/>
                    </a:lnTo>
                    <a:lnTo>
                      <a:pt x="306" y="137"/>
                    </a:lnTo>
                    <a:lnTo>
                      <a:pt x="306" y="137"/>
                    </a:lnTo>
                    <a:lnTo>
                      <a:pt x="303" y="137"/>
                    </a:lnTo>
                    <a:lnTo>
                      <a:pt x="303" y="137"/>
                    </a:lnTo>
                    <a:lnTo>
                      <a:pt x="303" y="140"/>
                    </a:lnTo>
                    <a:lnTo>
                      <a:pt x="303" y="140"/>
                    </a:lnTo>
                    <a:lnTo>
                      <a:pt x="301" y="140"/>
                    </a:lnTo>
                    <a:lnTo>
                      <a:pt x="301" y="140"/>
                    </a:lnTo>
                    <a:lnTo>
                      <a:pt x="301" y="140"/>
                    </a:lnTo>
                    <a:lnTo>
                      <a:pt x="298" y="140"/>
                    </a:lnTo>
                    <a:lnTo>
                      <a:pt x="298" y="140"/>
                    </a:lnTo>
                    <a:lnTo>
                      <a:pt x="298" y="140"/>
                    </a:lnTo>
                    <a:lnTo>
                      <a:pt x="298" y="137"/>
                    </a:lnTo>
                    <a:lnTo>
                      <a:pt x="296" y="137"/>
                    </a:lnTo>
                    <a:lnTo>
                      <a:pt x="296" y="137"/>
                    </a:lnTo>
                    <a:lnTo>
                      <a:pt x="294" y="137"/>
                    </a:lnTo>
                    <a:lnTo>
                      <a:pt x="294" y="137"/>
                    </a:lnTo>
                    <a:lnTo>
                      <a:pt x="294" y="137"/>
                    </a:lnTo>
                    <a:lnTo>
                      <a:pt x="294" y="135"/>
                    </a:lnTo>
                    <a:lnTo>
                      <a:pt x="294" y="135"/>
                    </a:lnTo>
                    <a:lnTo>
                      <a:pt x="291" y="135"/>
                    </a:lnTo>
                    <a:lnTo>
                      <a:pt x="291" y="135"/>
                    </a:lnTo>
                    <a:lnTo>
                      <a:pt x="291" y="135"/>
                    </a:lnTo>
                    <a:lnTo>
                      <a:pt x="289" y="135"/>
                    </a:lnTo>
                    <a:lnTo>
                      <a:pt x="289" y="135"/>
                    </a:lnTo>
                    <a:lnTo>
                      <a:pt x="289" y="135"/>
                    </a:lnTo>
                    <a:lnTo>
                      <a:pt x="287" y="135"/>
                    </a:lnTo>
                    <a:lnTo>
                      <a:pt x="287" y="132"/>
                    </a:lnTo>
                    <a:lnTo>
                      <a:pt x="287" y="132"/>
                    </a:lnTo>
                    <a:lnTo>
                      <a:pt x="287" y="132"/>
                    </a:lnTo>
                    <a:lnTo>
                      <a:pt x="287" y="135"/>
                    </a:lnTo>
                    <a:lnTo>
                      <a:pt x="284" y="135"/>
                    </a:lnTo>
                    <a:lnTo>
                      <a:pt x="284" y="135"/>
                    </a:lnTo>
                    <a:lnTo>
                      <a:pt x="284" y="137"/>
                    </a:lnTo>
                    <a:lnTo>
                      <a:pt x="284" y="137"/>
                    </a:lnTo>
                    <a:lnTo>
                      <a:pt x="284" y="137"/>
                    </a:lnTo>
                    <a:lnTo>
                      <a:pt x="284" y="140"/>
                    </a:lnTo>
                    <a:lnTo>
                      <a:pt x="284" y="140"/>
                    </a:lnTo>
                    <a:lnTo>
                      <a:pt x="284" y="140"/>
                    </a:lnTo>
                    <a:lnTo>
                      <a:pt x="284" y="142"/>
                    </a:lnTo>
                    <a:lnTo>
                      <a:pt x="282" y="142"/>
                    </a:lnTo>
                    <a:lnTo>
                      <a:pt x="282" y="142"/>
                    </a:lnTo>
                    <a:lnTo>
                      <a:pt x="280" y="142"/>
                    </a:lnTo>
                    <a:lnTo>
                      <a:pt x="280" y="142"/>
                    </a:lnTo>
                    <a:lnTo>
                      <a:pt x="280" y="142"/>
                    </a:lnTo>
                    <a:lnTo>
                      <a:pt x="277" y="142"/>
                    </a:lnTo>
                    <a:lnTo>
                      <a:pt x="277" y="142"/>
                    </a:lnTo>
                    <a:lnTo>
                      <a:pt x="275" y="142"/>
                    </a:lnTo>
                    <a:lnTo>
                      <a:pt x="275" y="142"/>
                    </a:lnTo>
                    <a:lnTo>
                      <a:pt x="275" y="142"/>
                    </a:lnTo>
                    <a:lnTo>
                      <a:pt x="272" y="142"/>
                    </a:lnTo>
                    <a:lnTo>
                      <a:pt x="272" y="142"/>
                    </a:lnTo>
                    <a:lnTo>
                      <a:pt x="272" y="142"/>
                    </a:lnTo>
                    <a:lnTo>
                      <a:pt x="272" y="142"/>
                    </a:lnTo>
                    <a:lnTo>
                      <a:pt x="270" y="142"/>
                    </a:lnTo>
                    <a:lnTo>
                      <a:pt x="270" y="142"/>
                    </a:lnTo>
                    <a:lnTo>
                      <a:pt x="268" y="142"/>
                    </a:lnTo>
                    <a:lnTo>
                      <a:pt x="268" y="142"/>
                    </a:lnTo>
                    <a:lnTo>
                      <a:pt x="268" y="142"/>
                    </a:lnTo>
                    <a:lnTo>
                      <a:pt x="268" y="142"/>
                    </a:lnTo>
                    <a:lnTo>
                      <a:pt x="268" y="144"/>
                    </a:lnTo>
                    <a:lnTo>
                      <a:pt x="265" y="144"/>
                    </a:lnTo>
                    <a:lnTo>
                      <a:pt x="265" y="144"/>
                    </a:lnTo>
                    <a:lnTo>
                      <a:pt x="265" y="144"/>
                    </a:lnTo>
                    <a:lnTo>
                      <a:pt x="265" y="147"/>
                    </a:lnTo>
                    <a:lnTo>
                      <a:pt x="265" y="147"/>
                    </a:lnTo>
                    <a:lnTo>
                      <a:pt x="265" y="147"/>
                    </a:lnTo>
                    <a:lnTo>
                      <a:pt x="265" y="149"/>
                    </a:lnTo>
                    <a:lnTo>
                      <a:pt x="265" y="149"/>
                    </a:lnTo>
                    <a:lnTo>
                      <a:pt x="265" y="149"/>
                    </a:lnTo>
                    <a:lnTo>
                      <a:pt x="265" y="151"/>
                    </a:lnTo>
                    <a:lnTo>
                      <a:pt x="265" y="151"/>
                    </a:lnTo>
                    <a:lnTo>
                      <a:pt x="265" y="151"/>
                    </a:lnTo>
                    <a:lnTo>
                      <a:pt x="265" y="151"/>
                    </a:lnTo>
                    <a:lnTo>
                      <a:pt x="263" y="151"/>
                    </a:lnTo>
                    <a:lnTo>
                      <a:pt x="263" y="154"/>
                    </a:lnTo>
                    <a:lnTo>
                      <a:pt x="263" y="154"/>
                    </a:lnTo>
                    <a:lnTo>
                      <a:pt x="263" y="154"/>
                    </a:lnTo>
                    <a:lnTo>
                      <a:pt x="263" y="156"/>
                    </a:lnTo>
                    <a:lnTo>
                      <a:pt x="263" y="156"/>
                    </a:lnTo>
                    <a:lnTo>
                      <a:pt x="263" y="159"/>
                    </a:lnTo>
                    <a:lnTo>
                      <a:pt x="263" y="159"/>
                    </a:lnTo>
                    <a:lnTo>
                      <a:pt x="263" y="161"/>
                    </a:lnTo>
                    <a:lnTo>
                      <a:pt x="263" y="161"/>
                    </a:lnTo>
                    <a:lnTo>
                      <a:pt x="263" y="161"/>
                    </a:lnTo>
                    <a:lnTo>
                      <a:pt x="261" y="161"/>
                    </a:lnTo>
                    <a:lnTo>
                      <a:pt x="261" y="163"/>
                    </a:lnTo>
                    <a:lnTo>
                      <a:pt x="261" y="163"/>
                    </a:lnTo>
                    <a:lnTo>
                      <a:pt x="261" y="163"/>
                    </a:lnTo>
                    <a:lnTo>
                      <a:pt x="261" y="166"/>
                    </a:lnTo>
                    <a:lnTo>
                      <a:pt x="261" y="166"/>
                    </a:lnTo>
                    <a:lnTo>
                      <a:pt x="258" y="166"/>
                    </a:lnTo>
                    <a:lnTo>
                      <a:pt x="258" y="166"/>
                    </a:lnTo>
                    <a:lnTo>
                      <a:pt x="258" y="166"/>
                    </a:lnTo>
                    <a:lnTo>
                      <a:pt x="258" y="166"/>
                    </a:lnTo>
                    <a:lnTo>
                      <a:pt x="258" y="168"/>
                    </a:lnTo>
                    <a:lnTo>
                      <a:pt x="256" y="168"/>
                    </a:lnTo>
                    <a:lnTo>
                      <a:pt x="256" y="168"/>
                    </a:lnTo>
                    <a:lnTo>
                      <a:pt x="256" y="168"/>
                    </a:lnTo>
                    <a:lnTo>
                      <a:pt x="254" y="168"/>
                    </a:lnTo>
                    <a:lnTo>
                      <a:pt x="254" y="168"/>
                    </a:lnTo>
                    <a:lnTo>
                      <a:pt x="254" y="168"/>
                    </a:lnTo>
                    <a:lnTo>
                      <a:pt x="254" y="170"/>
                    </a:lnTo>
                    <a:lnTo>
                      <a:pt x="251" y="170"/>
                    </a:lnTo>
                    <a:lnTo>
                      <a:pt x="251" y="170"/>
                    </a:lnTo>
                    <a:lnTo>
                      <a:pt x="251" y="170"/>
                    </a:lnTo>
                    <a:lnTo>
                      <a:pt x="251" y="170"/>
                    </a:lnTo>
                    <a:lnTo>
                      <a:pt x="251" y="173"/>
                    </a:lnTo>
                    <a:lnTo>
                      <a:pt x="251" y="173"/>
                    </a:lnTo>
                    <a:lnTo>
                      <a:pt x="251" y="170"/>
                    </a:lnTo>
                    <a:lnTo>
                      <a:pt x="249" y="170"/>
                    </a:lnTo>
                    <a:lnTo>
                      <a:pt x="249" y="170"/>
                    </a:lnTo>
                    <a:lnTo>
                      <a:pt x="246" y="170"/>
                    </a:lnTo>
                    <a:lnTo>
                      <a:pt x="246" y="170"/>
                    </a:lnTo>
                    <a:lnTo>
                      <a:pt x="246" y="170"/>
                    </a:lnTo>
                    <a:lnTo>
                      <a:pt x="246" y="173"/>
                    </a:lnTo>
                    <a:lnTo>
                      <a:pt x="244" y="173"/>
                    </a:lnTo>
                    <a:lnTo>
                      <a:pt x="244" y="173"/>
                    </a:lnTo>
                    <a:lnTo>
                      <a:pt x="244" y="173"/>
                    </a:lnTo>
                    <a:lnTo>
                      <a:pt x="244" y="173"/>
                    </a:lnTo>
                    <a:lnTo>
                      <a:pt x="242" y="173"/>
                    </a:lnTo>
                    <a:lnTo>
                      <a:pt x="242" y="173"/>
                    </a:lnTo>
                    <a:lnTo>
                      <a:pt x="239" y="173"/>
                    </a:lnTo>
                    <a:lnTo>
                      <a:pt x="239" y="173"/>
                    </a:lnTo>
                    <a:lnTo>
                      <a:pt x="239" y="175"/>
                    </a:lnTo>
                    <a:lnTo>
                      <a:pt x="239" y="175"/>
                    </a:lnTo>
                    <a:lnTo>
                      <a:pt x="237" y="175"/>
                    </a:lnTo>
                    <a:lnTo>
                      <a:pt x="237" y="175"/>
                    </a:lnTo>
                    <a:lnTo>
                      <a:pt x="237" y="175"/>
                    </a:lnTo>
                    <a:lnTo>
                      <a:pt x="235" y="175"/>
                    </a:lnTo>
                    <a:lnTo>
                      <a:pt x="235" y="175"/>
                    </a:lnTo>
                    <a:lnTo>
                      <a:pt x="235" y="175"/>
                    </a:lnTo>
                    <a:lnTo>
                      <a:pt x="232" y="175"/>
                    </a:lnTo>
                    <a:lnTo>
                      <a:pt x="232" y="175"/>
                    </a:lnTo>
                    <a:lnTo>
                      <a:pt x="232" y="175"/>
                    </a:lnTo>
                    <a:lnTo>
                      <a:pt x="230" y="175"/>
                    </a:lnTo>
                    <a:lnTo>
                      <a:pt x="230" y="178"/>
                    </a:lnTo>
                    <a:lnTo>
                      <a:pt x="230" y="178"/>
                    </a:lnTo>
                    <a:lnTo>
                      <a:pt x="232" y="178"/>
                    </a:lnTo>
                    <a:lnTo>
                      <a:pt x="232" y="180"/>
                    </a:lnTo>
                    <a:lnTo>
                      <a:pt x="232" y="180"/>
                    </a:lnTo>
                    <a:lnTo>
                      <a:pt x="232" y="180"/>
                    </a:lnTo>
                    <a:lnTo>
                      <a:pt x="232" y="180"/>
                    </a:lnTo>
                    <a:lnTo>
                      <a:pt x="232" y="182"/>
                    </a:lnTo>
                    <a:lnTo>
                      <a:pt x="232" y="182"/>
                    </a:lnTo>
                    <a:lnTo>
                      <a:pt x="232" y="182"/>
                    </a:lnTo>
                    <a:lnTo>
                      <a:pt x="230" y="182"/>
                    </a:lnTo>
                    <a:lnTo>
                      <a:pt x="230" y="182"/>
                    </a:lnTo>
                    <a:lnTo>
                      <a:pt x="230" y="182"/>
                    </a:lnTo>
                    <a:lnTo>
                      <a:pt x="230" y="182"/>
                    </a:lnTo>
                    <a:lnTo>
                      <a:pt x="230" y="182"/>
                    </a:lnTo>
                    <a:lnTo>
                      <a:pt x="230" y="185"/>
                    </a:lnTo>
                    <a:lnTo>
                      <a:pt x="230" y="185"/>
                    </a:lnTo>
                    <a:lnTo>
                      <a:pt x="230" y="187"/>
                    </a:lnTo>
                    <a:lnTo>
                      <a:pt x="230" y="187"/>
                    </a:lnTo>
                    <a:lnTo>
                      <a:pt x="230" y="187"/>
                    </a:lnTo>
                    <a:lnTo>
                      <a:pt x="227" y="187"/>
                    </a:lnTo>
                    <a:lnTo>
                      <a:pt x="227" y="187"/>
                    </a:lnTo>
                    <a:lnTo>
                      <a:pt x="227" y="187"/>
                    </a:lnTo>
                    <a:lnTo>
                      <a:pt x="227" y="189"/>
                    </a:lnTo>
                    <a:lnTo>
                      <a:pt x="225" y="189"/>
                    </a:lnTo>
                    <a:lnTo>
                      <a:pt x="225" y="189"/>
                    </a:lnTo>
                    <a:lnTo>
                      <a:pt x="225" y="189"/>
                    </a:lnTo>
                    <a:lnTo>
                      <a:pt x="225" y="189"/>
                    </a:lnTo>
                    <a:lnTo>
                      <a:pt x="225" y="192"/>
                    </a:lnTo>
                    <a:lnTo>
                      <a:pt x="223" y="192"/>
                    </a:lnTo>
                    <a:lnTo>
                      <a:pt x="223" y="192"/>
                    </a:lnTo>
                    <a:lnTo>
                      <a:pt x="223" y="192"/>
                    </a:lnTo>
                    <a:lnTo>
                      <a:pt x="220" y="192"/>
                    </a:lnTo>
                    <a:lnTo>
                      <a:pt x="220" y="192"/>
                    </a:lnTo>
                    <a:lnTo>
                      <a:pt x="220" y="192"/>
                    </a:lnTo>
                    <a:lnTo>
                      <a:pt x="218" y="192"/>
                    </a:lnTo>
                    <a:lnTo>
                      <a:pt x="218" y="192"/>
                    </a:lnTo>
                    <a:lnTo>
                      <a:pt x="218" y="192"/>
                    </a:lnTo>
                    <a:lnTo>
                      <a:pt x="218" y="192"/>
                    </a:lnTo>
                    <a:lnTo>
                      <a:pt x="216" y="192"/>
                    </a:lnTo>
                    <a:lnTo>
                      <a:pt x="216" y="192"/>
                    </a:lnTo>
                    <a:lnTo>
                      <a:pt x="216" y="192"/>
                    </a:lnTo>
                    <a:lnTo>
                      <a:pt x="216" y="192"/>
                    </a:lnTo>
                    <a:lnTo>
                      <a:pt x="213" y="192"/>
                    </a:lnTo>
                    <a:lnTo>
                      <a:pt x="213" y="194"/>
                    </a:lnTo>
                    <a:lnTo>
                      <a:pt x="213" y="194"/>
                    </a:lnTo>
                    <a:lnTo>
                      <a:pt x="213" y="194"/>
                    </a:lnTo>
                    <a:lnTo>
                      <a:pt x="213" y="192"/>
                    </a:lnTo>
                    <a:lnTo>
                      <a:pt x="213" y="192"/>
                    </a:lnTo>
                    <a:lnTo>
                      <a:pt x="213" y="192"/>
                    </a:lnTo>
                    <a:lnTo>
                      <a:pt x="211" y="192"/>
                    </a:lnTo>
                    <a:lnTo>
                      <a:pt x="211" y="189"/>
                    </a:lnTo>
                    <a:lnTo>
                      <a:pt x="211" y="189"/>
                    </a:lnTo>
                    <a:lnTo>
                      <a:pt x="211" y="189"/>
                    </a:lnTo>
                    <a:lnTo>
                      <a:pt x="209" y="189"/>
                    </a:lnTo>
                    <a:lnTo>
                      <a:pt x="209" y="189"/>
                    </a:lnTo>
                    <a:lnTo>
                      <a:pt x="209" y="189"/>
                    </a:lnTo>
                    <a:lnTo>
                      <a:pt x="209" y="187"/>
                    </a:lnTo>
                    <a:lnTo>
                      <a:pt x="206" y="187"/>
                    </a:lnTo>
                    <a:lnTo>
                      <a:pt x="206" y="187"/>
                    </a:lnTo>
                    <a:lnTo>
                      <a:pt x="206" y="187"/>
                    </a:lnTo>
                    <a:lnTo>
                      <a:pt x="206" y="187"/>
                    </a:lnTo>
                    <a:lnTo>
                      <a:pt x="204" y="187"/>
                    </a:lnTo>
                    <a:lnTo>
                      <a:pt x="204" y="187"/>
                    </a:lnTo>
                    <a:lnTo>
                      <a:pt x="204" y="187"/>
                    </a:lnTo>
                    <a:lnTo>
                      <a:pt x="201" y="187"/>
                    </a:lnTo>
                    <a:lnTo>
                      <a:pt x="201" y="187"/>
                    </a:lnTo>
                    <a:lnTo>
                      <a:pt x="201" y="187"/>
                    </a:lnTo>
                    <a:lnTo>
                      <a:pt x="199" y="187"/>
                    </a:lnTo>
                    <a:lnTo>
                      <a:pt x="199" y="187"/>
                    </a:lnTo>
                    <a:lnTo>
                      <a:pt x="199" y="187"/>
                    </a:lnTo>
                    <a:lnTo>
                      <a:pt x="197" y="187"/>
                    </a:lnTo>
                    <a:lnTo>
                      <a:pt x="197" y="187"/>
                    </a:lnTo>
                    <a:lnTo>
                      <a:pt x="197" y="187"/>
                    </a:lnTo>
                    <a:lnTo>
                      <a:pt x="197" y="185"/>
                    </a:lnTo>
                    <a:lnTo>
                      <a:pt x="194" y="185"/>
                    </a:lnTo>
                    <a:lnTo>
                      <a:pt x="194" y="185"/>
                    </a:lnTo>
                    <a:lnTo>
                      <a:pt x="194" y="185"/>
                    </a:lnTo>
                    <a:lnTo>
                      <a:pt x="194" y="185"/>
                    </a:lnTo>
                    <a:lnTo>
                      <a:pt x="194" y="182"/>
                    </a:lnTo>
                    <a:lnTo>
                      <a:pt x="192" y="182"/>
                    </a:lnTo>
                    <a:lnTo>
                      <a:pt x="192" y="182"/>
                    </a:lnTo>
                    <a:lnTo>
                      <a:pt x="192" y="182"/>
                    </a:lnTo>
                    <a:lnTo>
                      <a:pt x="192" y="182"/>
                    </a:lnTo>
                    <a:lnTo>
                      <a:pt x="190" y="182"/>
                    </a:lnTo>
                    <a:lnTo>
                      <a:pt x="190" y="182"/>
                    </a:lnTo>
                    <a:lnTo>
                      <a:pt x="190" y="182"/>
                    </a:lnTo>
                    <a:lnTo>
                      <a:pt x="190" y="180"/>
                    </a:lnTo>
                    <a:lnTo>
                      <a:pt x="190" y="180"/>
                    </a:lnTo>
                    <a:lnTo>
                      <a:pt x="190" y="180"/>
                    </a:lnTo>
                    <a:lnTo>
                      <a:pt x="190" y="178"/>
                    </a:lnTo>
                    <a:lnTo>
                      <a:pt x="190" y="178"/>
                    </a:lnTo>
                    <a:lnTo>
                      <a:pt x="190" y="175"/>
                    </a:lnTo>
                    <a:lnTo>
                      <a:pt x="190" y="175"/>
                    </a:lnTo>
                    <a:lnTo>
                      <a:pt x="190" y="175"/>
                    </a:lnTo>
                    <a:lnTo>
                      <a:pt x="190" y="173"/>
                    </a:lnTo>
                    <a:lnTo>
                      <a:pt x="187" y="173"/>
                    </a:lnTo>
                    <a:lnTo>
                      <a:pt x="187" y="173"/>
                    </a:lnTo>
                    <a:lnTo>
                      <a:pt x="187" y="173"/>
                    </a:lnTo>
                    <a:lnTo>
                      <a:pt x="187" y="173"/>
                    </a:lnTo>
                    <a:lnTo>
                      <a:pt x="187" y="170"/>
                    </a:lnTo>
                    <a:lnTo>
                      <a:pt x="190" y="170"/>
                    </a:lnTo>
                    <a:lnTo>
                      <a:pt x="190" y="170"/>
                    </a:lnTo>
                    <a:lnTo>
                      <a:pt x="190" y="170"/>
                    </a:lnTo>
                    <a:lnTo>
                      <a:pt x="190" y="170"/>
                    </a:lnTo>
                    <a:lnTo>
                      <a:pt x="190" y="168"/>
                    </a:lnTo>
                    <a:lnTo>
                      <a:pt x="190" y="168"/>
                    </a:lnTo>
                    <a:lnTo>
                      <a:pt x="190" y="168"/>
                    </a:lnTo>
                    <a:lnTo>
                      <a:pt x="190" y="166"/>
                    </a:lnTo>
                    <a:lnTo>
                      <a:pt x="190" y="166"/>
                    </a:lnTo>
                    <a:lnTo>
                      <a:pt x="187" y="166"/>
                    </a:lnTo>
                    <a:lnTo>
                      <a:pt x="187" y="163"/>
                    </a:lnTo>
                    <a:lnTo>
                      <a:pt x="187" y="163"/>
                    </a:lnTo>
                    <a:lnTo>
                      <a:pt x="187" y="161"/>
                    </a:lnTo>
                    <a:lnTo>
                      <a:pt x="187" y="161"/>
                    </a:lnTo>
                    <a:lnTo>
                      <a:pt x="187" y="161"/>
                    </a:lnTo>
                    <a:lnTo>
                      <a:pt x="187" y="159"/>
                    </a:lnTo>
                    <a:lnTo>
                      <a:pt x="190" y="159"/>
                    </a:lnTo>
                    <a:lnTo>
                      <a:pt x="190" y="159"/>
                    </a:lnTo>
                    <a:lnTo>
                      <a:pt x="187" y="159"/>
                    </a:lnTo>
                    <a:lnTo>
                      <a:pt x="187" y="156"/>
                    </a:lnTo>
                    <a:lnTo>
                      <a:pt x="187" y="156"/>
                    </a:lnTo>
                    <a:lnTo>
                      <a:pt x="187" y="156"/>
                    </a:lnTo>
                    <a:lnTo>
                      <a:pt x="187" y="156"/>
                    </a:lnTo>
                    <a:lnTo>
                      <a:pt x="185" y="156"/>
                    </a:lnTo>
                    <a:lnTo>
                      <a:pt x="185" y="156"/>
                    </a:lnTo>
                    <a:lnTo>
                      <a:pt x="185" y="156"/>
                    </a:lnTo>
                    <a:lnTo>
                      <a:pt x="182" y="156"/>
                    </a:lnTo>
                    <a:lnTo>
                      <a:pt x="182" y="156"/>
                    </a:lnTo>
                    <a:lnTo>
                      <a:pt x="182" y="156"/>
                    </a:lnTo>
                    <a:lnTo>
                      <a:pt x="180" y="156"/>
                    </a:lnTo>
                    <a:lnTo>
                      <a:pt x="180" y="156"/>
                    </a:lnTo>
                    <a:lnTo>
                      <a:pt x="180" y="156"/>
                    </a:lnTo>
                    <a:lnTo>
                      <a:pt x="178" y="156"/>
                    </a:lnTo>
                    <a:lnTo>
                      <a:pt x="178" y="156"/>
                    </a:lnTo>
                    <a:lnTo>
                      <a:pt x="178" y="156"/>
                    </a:lnTo>
                    <a:lnTo>
                      <a:pt x="175" y="156"/>
                    </a:lnTo>
                    <a:lnTo>
                      <a:pt x="175" y="156"/>
                    </a:lnTo>
                    <a:lnTo>
                      <a:pt x="173" y="156"/>
                    </a:lnTo>
                    <a:lnTo>
                      <a:pt x="173" y="156"/>
                    </a:lnTo>
                    <a:lnTo>
                      <a:pt x="173" y="156"/>
                    </a:lnTo>
                    <a:lnTo>
                      <a:pt x="171" y="156"/>
                    </a:lnTo>
                    <a:lnTo>
                      <a:pt x="171" y="156"/>
                    </a:lnTo>
                    <a:lnTo>
                      <a:pt x="171" y="156"/>
                    </a:lnTo>
                    <a:lnTo>
                      <a:pt x="168" y="156"/>
                    </a:lnTo>
                    <a:lnTo>
                      <a:pt x="168" y="154"/>
                    </a:lnTo>
                    <a:lnTo>
                      <a:pt x="168" y="154"/>
                    </a:lnTo>
                    <a:lnTo>
                      <a:pt x="168" y="154"/>
                    </a:lnTo>
                    <a:lnTo>
                      <a:pt x="168" y="151"/>
                    </a:lnTo>
                    <a:lnTo>
                      <a:pt x="168" y="151"/>
                    </a:lnTo>
                    <a:lnTo>
                      <a:pt x="168" y="151"/>
                    </a:lnTo>
                    <a:lnTo>
                      <a:pt x="166" y="151"/>
                    </a:lnTo>
                    <a:lnTo>
                      <a:pt x="166" y="151"/>
                    </a:lnTo>
                    <a:lnTo>
                      <a:pt x="166" y="151"/>
                    </a:lnTo>
                    <a:lnTo>
                      <a:pt x="166" y="149"/>
                    </a:lnTo>
                    <a:lnTo>
                      <a:pt x="166" y="149"/>
                    </a:lnTo>
                    <a:lnTo>
                      <a:pt x="166" y="149"/>
                    </a:lnTo>
                    <a:lnTo>
                      <a:pt x="166" y="147"/>
                    </a:lnTo>
                    <a:lnTo>
                      <a:pt x="164" y="147"/>
                    </a:lnTo>
                    <a:lnTo>
                      <a:pt x="164" y="147"/>
                    </a:lnTo>
                    <a:lnTo>
                      <a:pt x="164" y="147"/>
                    </a:lnTo>
                    <a:lnTo>
                      <a:pt x="161" y="147"/>
                    </a:lnTo>
                    <a:lnTo>
                      <a:pt x="161" y="147"/>
                    </a:lnTo>
                    <a:lnTo>
                      <a:pt x="161" y="147"/>
                    </a:lnTo>
                    <a:lnTo>
                      <a:pt x="161" y="144"/>
                    </a:lnTo>
                    <a:lnTo>
                      <a:pt x="159" y="144"/>
                    </a:lnTo>
                    <a:lnTo>
                      <a:pt x="159" y="144"/>
                    </a:lnTo>
                    <a:lnTo>
                      <a:pt x="159" y="144"/>
                    </a:lnTo>
                    <a:lnTo>
                      <a:pt x="159" y="144"/>
                    </a:lnTo>
                    <a:lnTo>
                      <a:pt x="156" y="144"/>
                    </a:lnTo>
                    <a:lnTo>
                      <a:pt x="156" y="144"/>
                    </a:lnTo>
                    <a:lnTo>
                      <a:pt x="154" y="144"/>
                    </a:lnTo>
                    <a:lnTo>
                      <a:pt x="154" y="144"/>
                    </a:lnTo>
                    <a:lnTo>
                      <a:pt x="154" y="144"/>
                    </a:lnTo>
                    <a:lnTo>
                      <a:pt x="154" y="142"/>
                    </a:lnTo>
                    <a:lnTo>
                      <a:pt x="152" y="142"/>
                    </a:lnTo>
                    <a:lnTo>
                      <a:pt x="152" y="142"/>
                    </a:lnTo>
                    <a:lnTo>
                      <a:pt x="152" y="142"/>
                    </a:lnTo>
                    <a:lnTo>
                      <a:pt x="152" y="142"/>
                    </a:lnTo>
                    <a:lnTo>
                      <a:pt x="152" y="140"/>
                    </a:lnTo>
                    <a:lnTo>
                      <a:pt x="152" y="140"/>
                    </a:lnTo>
                    <a:lnTo>
                      <a:pt x="152" y="140"/>
                    </a:lnTo>
                    <a:lnTo>
                      <a:pt x="149" y="140"/>
                    </a:lnTo>
                    <a:lnTo>
                      <a:pt x="149" y="137"/>
                    </a:lnTo>
                    <a:lnTo>
                      <a:pt x="149" y="137"/>
                    </a:lnTo>
                    <a:lnTo>
                      <a:pt x="149" y="135"/>
                    </a:lnTo>
                    <a:lnTo>
                      <a:pt x="149" y="135"/>
                    </a:lnTo>
                    <a:lnTo>
                      <a:pt x="149" y="135"/>
                    </a:lnTo>
                    <a:lnTo>
                      <a:pt x="147" y="135"/>
                    </a:lnTo>
                    <a:lnTo>
                      <a:pt x="147" y="135"/>
                    </a:lnTo>
                    <a:lnTo>
                      <a:pt x="147" y="135"/>
                    </a:lnTo>
                    <a:lnTo>
                      <a:pt x="147" y="132"/>
                    </a:lnTo>
                    <a:lnTo>
                      <a:pt x="145" y="132"/>
                    </a:lnTo>
                    <a:lnTo>
                      <a:pt x="145" y="132"/>
                    </a:lnTo>
                    <a:lnTo>
                      <a:pt x="145" y="132"/>
                    </a:lnTo>
                    <a:lnTo>
                      <a:pt x="145" y="132"/>
                    </a:lnTo>
                    <a:lnTo>
                      <a:pt x="145" y="132"/>
                    </a:lnTo>
                    <a:lnTo>
                      <a:pt x="142" y="132"/>
                    </a:lnTo>
                    <a:lnTo>
                      <a:pt x="142" y="132"/>
                    </a:lnTo>
                    <a:lnTo>
                      <a:pt x="140" y="132"/>
                    </a:lnTo>
                    <a:lnTo>
                      <a:pt x="140" y="130"/>
                    </a:lnTo>
                    <a:lnTo>
                      <a:pt x="140" y="130"/>
                    </a:lnTo>
                    <a:lnTo>
                      <a:pt x="140" y="130"/>
                    </a:lnTo>
                    <a:lnTo>
                      <a:pt x="138" y="130"/>
                    </a:lnTo>
                    <a:lnTo>
                      <a:pt x="138" y="130"/>
                    </a:lnTo>
                    <a:lnTo>
                      <a:pt x="138" y="130"/>
                    </a:lnTo>
                    <a:lnTo>
                      <a:pt x="138" y="132"/>
                    </a:lnTo>
                    <a:lnTo>
                      <a:pt x="135" y="132"/>
                    </a:lnTo>
                    <a:lnTo>
                      <a:pt x="135" y="132"/>
                    </a:lnTo>
                    <a:lnTo>
                      <a:pt x="133" y="132"/>
                    </a:lnTo>
                    <a:lnTo>
                      <a:pt x="133" y="130"/>
                    </a:lnTo>
                    <a:lnTo>
                      <a:pt x="133" y="130"/>
                    </a:lnTo>
                    <a:lnTo>
                      <a:pt x="133" y="130"/>
                    </a:lnTo>
                    <a:lnTo>
                      <a:pt x="133" y="130"/>
                    </a:lnTo>
                    <a:lnTo>
                      <a:pt x="133" y="130"/>
                    </a:lnTo>
                    <a:lnTo>
                      <a:pt x="130" y="130"/>
                    </a:lnTo>
                    <a:lnTo>
                      <a:pt x="130" y="132"/>
                    </a:lnTo>
                    <a:lnTo>
                      <a:pt x="130" y="132"/>
                    </a:lnTo>
                    <a:lnTo>
                      <a:pt x="128" y="132"/>
                    </a:lnTo>
                    <a:lnTo>
                      <a:pt x="128" y="132"/>
                    </a:lnTo>
                    <a:lnTo>
                      <a:pt x="128" y="130"/>
                    </a:lnTo>
                    <a:lnTo>
                      <a:pt x="128" y="130"/>
                    </a:lnTo>
                    <a:lnTo>
                      <a:pt x="126" y="130"/>
                    </a:lnTo>
                    <a:lnTo>
                      <a:pt x="126" y="130"/>
                    </a:lnTo>
                    <a:lnTo>
                      <a:pt x="126" y="130"/>
                    </a:lnTo>
                    <a:lnTo>
                      <a:pt x="126" y="130"/>
                    </a:lnTo>
                    <a:lnTo>
                      <a:pt x="126" y="128"/>
                    </a:lnTo>
                    <a:lnTo>
                      <a:pt x="126" y="128"/>
                    </a:lnTo>
                    <a:lnTo>
                      <a:pt x="123" y="128"/>
                    </a:lnTo>
                    <a:lnTo>
                      <a:pt x="123" y="128"/>
                    </a:lnTo>
                    <a:lnTo>
                      <a:pt x="121" y="128"/>
                    </a:lnTo>
                    <a:lnTo>
                      <a:pt x="121" y="128"/>
                    </a:lnTo>
                    <a:lnTo>
                      <a:pt x="121" y="128"/>
                    </a:lnTo>
                    <a:lnTo>
                      <a:pt x="121" y="125"/>
                    </a:lnTo>
                    <a:lnTo>
                      <a:pt x="119" y="125"/>
                    </a:lnTo>
                    <a:lnTo>
                      <a:pt x="119" y="125"/>
                    </a:lnTo>
                    <a:lnTo>
                      <a:pt x="119" y="125"/>
                    </a:lnTo>
                    <a:lnTo>
                      <a:pt x="119" y="125"/>
                    </a:lnTo>
                    <a:lnTo>
                      <a:pt x="116" y="125"/>
                    </a:lnTo>
                    <a:lnTo>
                      <a:pt x="116" y="125"/>
                    </a:lnTo>
                    <a:lnTo>
                      <a:pt x="114" y="125"/>
                    </a:lnTo>
                    <a:lnTo>
                      <a:pt x="114" y="123"/>
                    </a:lnTo>
                    <a:lnTo>
                      <a:pt x="114" y="123"/>
                    </a:lnTo>
                    <a:lnTo>
                      <a:pt x="114" y="123"/>
                    </a:lnTo>
                    <a:lnTo>
                      <a:pt x="111" y="123"/>
                    </a:lnTo>
                    <a:lnTo>
                      <a:pt x="111" y="123"/>
                    </a:lnTo>
                    <a:lnTo>
                      <a:pt x="111" y="123"/>
                    </a:lnTo>
                    <a:lnTo>
                      <a:pt x="109" y="123"/>
                    </a:lnTo>
                    <a:lnTo>
                      <a:pt x="109" y="123"/>
                    </a:lnTo>
                    <a:lnTo>
                      <a:pt x="109" y="123"/>
                    </a:lnTo>
                    <a:lnTo>
                      <a:pt x="107" y="123"/>
                    </a:lnTo>
                    <a:lnTo>
                      <a:pt x="107" y="123"/>
                    </a:lnTo>
                    <a:lnTo>
                      <a:pt x="107" y="123"/>
                    </a:lnTo>
                    <a:lnTo>
                      <a:pt x="107" y="121"/>
                    </a:lnTo>
                    <a:lnTo>
                      <a:pt x="107" y="121"/>
                    </a:lnTo>
                    <a:lnTo>
                      <a:pt x="107" y="121"/>
                    </a:lnTo>
                    <a:lnTo>
                      <a:pt x="107" y="118"/>
                    </a:lnTo>
                    <a:lnTo>
                      <a:pt x="104" y="118"/>
                    </a:lnTo>
                    <a:lnTo>
                      <a:pt x="104" y="118"/>
                    </a:lnTo>
                    <a:lnTo>
                      <a:pt x="104" y="116"/>
                    </a:lnTo>
                    <a:lnTo>
                      <a:pt x="104" y="116"/>
                    </a:lnTo>
                    <a:lnTo>
                      <a:pt x="104" y="116"/>
                    </a:lnTo>
                    <a:lnTo>
                      <a:pt x="104" y="116"/>
                    </a:lnTo>
                    <a:lnTo>
                      <a:pt x="102" y="116"/>
                    </a:lnTo>
                    <a:lnTo>
                      <a:pt x="102" y="116"/>
                    </a:lnTo>
                    <a:lnTo>
                      <a:pt x="102" y="116"/>
                    </a:lnTo>
                    <a:lnTo>
                      <a:pt x="100" y="116"/>
                    </a:lnTo>
                    <a:lnTo>
                      <a:pt x="100" y="118"/>
                    </a:lnTo>
                    <a:lnTo>
                      <a:pt x="100" y="118"/>
                    </a:lnTo>
                    <a:lnTo>
                      <a:pt x="100" y="118"/>
                    </a:lnTo>
                    <a:lnTo>
                      <a:pt x="100" y="116"/>
                    </a:lnTo>
                    <a:lnTo>
                      <a:pt x="97" y="116"/>
                    </a:lnTo>
                    <a:lnTo>
                      <a:pt x="97" y="116"/>
                    </a:lnTo>
                    <a:lnTo>
                      <a:pt x="95" y="116"/>
                    </a:lnTo>
                    <a:lnTo>
                      <a:pt x="95" y="116"/>
                    </a:lnTo>
                    <a:lnTo>
                      <a:pt x="95" y="116"/>
                    </a:lnTo>
                    <a:lnTo>
                      <a:pt x="95" y="116"/>
                    </a:lnTo>
                    <a:lnTo>
                      <a:pt x="93" y="116"/>
                    </a:lnTo>
                    <a:lnTo>
                      <a:pt x="93" y="116"/>
                    </a:lnTo>
                    <a:lnTo>
                      <a:pt x="93" y="116"/>
                    </a:lnTo>
                    <a:lnTo>
                      <a:pt x="90" y="116"/>
                    </a:lnTo>
                    <a:lnTo>
                      <a:pt x="90" y="116"/>
                    </a:lnTo>
                    <a:lnTo>
                      <a:pt x="88" y="116"/>
                    </a:lnTo>
                    <a:lnTo>
                      <a:pt x="88" y="116"/>
                    </a:lnTo>
                    <a:lnTo>
                      <a:pt x="88" y="116"/>
                    </a:lnTo>
                    <a:lnTo>
                      <a:pt x="85" y="116"/>
                    </a:lnTo>
                    <a:lnTo>
                      <a:pt x="85" y="116"/>
                    </a:lnTo>
                    <a:lnTo>
                      <a:pt x="85" y="116"/>
                    </a:lnTo>
                    <a:lnTo>
                      <a:pt x="85" y="116"/>
                    </a:lnTo>
                    <a:lnTo>
                      <a:pt x="85" y="118"/>
                    </a:lnTo>
                    <a:lnTo>
                      <a:pt x="85" y="118"/>
                    </a:lnTo>
                    <a:lnTo>
                      <a:pt x="85" y="121"/>
                    </a:lnTo>
                    <a:lnTo>
                      <a:pt x="83" y="121"/>
                    </a:lnTo>
                    <a:lnTo>
                      <a:pt x="83" y="121"/>
                    </a:lnTo>
                    <a:lnTo>
                      <a:pt x="83" y="121"/>
                    </a:lnTo>
                    <a:lnTo>
                      <a:pt x="81" y="121"/>
                    </a:lnTo>
                    <a:lnTo>
                      <a:pt x="81" y="121"/>
                    </a:lnTo>
                    <a:lnTo>
                      <a:pt x="81" y="121"/>
                    </a:lnTo>
                    <a:lnTo>
                      <a:pt x="81" y="121"/>
                    </a:lnTo>
                    <a:lnTo>
                      <a:pt x="78" y="121"/>
                    </a:lnTo>
                    <a:lnTo>
                      <a:pt x="78" y="121"/>
                    </a:lnTo>
                    <a:lnTo>
                      <a:pt x="78" y="121"/>
                    </a:lnTo>
                    <a:lnTo>
                      <a:pt x="76" y="121"/>
                    </a:lnTo>
                    <a:lnTo>
                      <a:pt x="76" y="121"/>
                    </a:lnTo>
                    <a:lnTo>
                      <a:pt x="74" y="121"/>
                    </a:lnTo>
                    <a:lnTo>
                      <a:pt x="74" y="121"/>
                    </a:lnTo>
                    <a:lnTo>
                      <a:pt x="74" y="118"/>
                    </a:lnTo>
                    <a:lnTo>
                      <a:pt x="74" y="118"/>
                    </a:lnTo>
                    <a:lnTo>
                      <a:pt x="71" y="118"/>
                    </a:lnTo>
                    <a:lnTo>
                      <a:pt x="71" y="118"/>
                    </a:lnTo>
                    <a:lnTo>
                      <a:pt x="71" y="121"/>
                    </a:lnTo>
                    <a:lnTo>
                      <a:pt x="71" y="121"/>
                    </a:lnTo>
                    <a:lnTo>
                      <a:pt x="69" y="121"/>
                    </a:lnTo>
                    <a:lnTo>
                      <a:pt x="69" y="121"/>
                    </a:lnTo>
                    <a:lnTo>
                      <a:pt x="67" y="121"/>
                    </a:lnTo>
                    <a:lnTo>
                      <a:pt x="67" y="121"/>
                    </a:lnTo>
                    <a:lnTo>
                      <a:pt x="67" y="121"/>
                    </a:lnTo>
                    <a:lnTo>
                      <a:pt x="67" y="121"/>
                    </a:lnTo>
                    <a:lnTo>
                      <a:pt x="64" y="121"/>
                    </a:lnTo>
                    <a:lnTo>
                      <a:pt x="64" y="121"/>
                    </a:lnTo>
                    <a:lnTo>
                      <a:pt x="64" y="123"/>
                    </a:lnTo>
                    <a:lnTo>
                      <a:pt x="62" y="123"/>
                    </a:lnTo>
                    <a:lnTo>
                      <a:pt x="62" y="123"/>
                    </a:lnTo>
                    <a:lnTo>
                      <a:pt x="62" y="123"/>
                    </a:lnTo>
                    <a:lnTo>
                      <a:pt x="62" y="123"/>
                    </a:lnTo>
                    <a:lnTo>
                      <a:pt x="59" y="123"/>
                    </a:lnTo>
                    <a:lnTo>
                      <a:pt x="59" y="123"/>
                    </a:lnTo>
                    <a:lnTo>
                      <a:pt x="59" y="123"/>
                    </a:lnTo>
                    <a:lnTo>
                      <a:pt x="59" y="123"/>
                    </a:lnTo>
                    <a:lnTo>
                      <a:pt x="57" y="123"/>
                    </a:lnTo>
                    <a:lnTo>
                      <a:pt x="57" y="123"/>
                    </a:lnTo>
                    <a:lnTo>
                      <a:pt x="57" y="125"/>
                    </a:lnTo>
                    <a:lnTo>
                      <a:pt x="55" y="125"/>
                    </a:lnTo>
                    <a:lnTo>
                      <a:pt x="55" y="125"/>
                    </a:lnTo>
                    <a:lnTo>
                      <a:pt x="55" y="125"/>
                    </a:lnTo>
                    <a:lnTo>
                      <a:pt x="55" y="128"/>
                    </a:lnTo>
                    <a:lnTo>
                      <a:pt x="55" y="128"/>
                    </a:lnTo>
                    <a:lnTo>
                      <a:pt x="52" y="128"/>
                    </a:lnTo>
                    <a:lnTo>
                      <a:pt x="52" y="128"/>
                    </a:lnTo>
                    <a:lnTo>
                      <a:pt x="52" y="128"/>
                    </a:lnTo>
                    <a:lnTo>
                      <a:pt x="52" y="130"/>
                    </a:lnTo>
                    <a:lnTo>
                      <a:pt x="52" y="130"/>
                    </a:lnTo>
                    <a:lnTo>
                      <a:pt x="52" y="130"/>
                    </a:lnTo>
                    <a:lnTo>
                      <a:pt x="52" y="132"/>
                    </a:lnTo>
                    <a:lnTo>
                      <a:pt x="52" y="132"/>
                    </a:lnTo>
                    <a:lnTo>
                      <a:pt x="52" y="132"/>
                    </a:lnTo>
                    <a:lnTo>
                      <a:pt x="52" y="135"/>
                    </a:lnTo>
                    <a:lnTo>
                      <a:pt x="50" y="135"/>
                    </a:lnTo>
                    <a:lnTo>
                      <a:pt x="50" y="135"/>
                    </a:lnTo>
                    <a:lnTo>
                      <a:pt x="50" y="135"/>
                    </a:lnTo>
                    <a:lnTo>
                      <a:pt x="48" y="135"/>
                    </a:lnTo>
                    <a:lnTo>
                      <a:pt x="48" y="137"/>
                    </a:lnTo>
                    <a:lnTo>
                      <a:pt x="48" y="137"/>
                    </a:lnTo>
                    <a:lnTo>
                      <a:pt x="48" y="135"/>
                    </a:lnTo>
                    <a:lnTo>
                      <a:pt x="48" y="135"/>
                    </a:lnTo>
                    <a:lnTo>
                      <a:pt x="45" y="135"/>
                    </a:lnTo>
                    <a:lnTo>
                      <a:pt x="45" y="137"/>
                    </a:lnTo>
                    <a:lnTo>
                      <a:pt x="45" y="137"/>
                    </a:lnTo>
                    <a:lnTo>
                      <a:pt x="45" y="137"/>
                    </a:lnTo>
                    <a:lnTo>
                      <a:pt x="45" y="137"/>
                    </a:lnTo>
                    <a:lnTo>
                      <a:pt x="43" y="137"/>
                    </a:lnTo>
                    <a:lnTo>
                      <a:pt x="43" y="137"/>
                    </a:lnTo>
                    <a:lnTo>
                      <a:pt x="43" y="140"/>
                    </a:lnTo>
                    <a:lnTo>
                      <a:pt x="40" y="140"/>
                    </a:lnTo>
                    <a:lnTo>
                      <a:pt x="40" y="140"/>
                    </a:lnTo>
                    <a:lnTo>
                      <a:pt x="40" y="140"/>
                    </a:lnTo>
                    <a:lnTo>
                      <a:pt x="40" y="140"/>
                    </a:lnTo>
                    <a:lnTo>
                      <a:pt x="38" y="140"/>
                    </a:lnTo>
                    <a:lnTo>
                      <a:pt x="38" y="140"/>
                    </a:lnTo>
                    <a:lnTo>
                      <a:pt x="38" y="140"/>
                    </a:lnTo>
                    <a:lnTo>
                      <a:pt x="38" y="140"/>
                    </a:lnTo>
                    <a:lnTo>
                      <a:pt x="36" y="140"/>
                    </a:lnTo>
                    <a:lnTo>
                      <a:pt x="36" y="140"/>
                    </a:lnTo>
                    <a:lnTo>
                      <a:pt x="33" y="140"/>
                    </a:lnTo>
                    <a:lnTo>
                      <a:pt x="33" y="140"/>
                    </a:lnTo>
                    <a:lnTo>
                      <a:pt x="33" y="140"/>
                    </a:lnTo>
                    <a:lnTo>
                      <a:pt x="31" y="140"/>
                    </a:lnTo>
                    <a:lnTo>
                      <a:pt x="31" y="137"/>
                    </a:lnTo>
                    <a:lnTo>
                      <a:pt x="31" y="137"/>
                    </a:lnTo>
                    <a:lnTo>
                      <a:pt x="31" y="135"/>
                    </a:lnTo>
                    <a:lnTo>
                      <a:pt x="31" y="135"/>
                    </a:lnTo>
                    <a:lnTo>
                      <a:pt x="31" y="135"/>
                    </a:lnTo>
                    <a:lnTo>
                      <a:pt x="31" y="132"/>
                    </a:lnTo>
                    <a:lnTo>
                      <a:pt x="31" y="132"/>
                    </a:lnTo>
                    <a:lnTo>
                      <a:pt x="31" y="132"/>
                    </a:lnTo>
                    <a:lnTo>
                      <a:pt x="31" y="130"/>
                    </a:lnTo>
                    <a:lnTo>
                      <a:pt x="31" y="130"/>
                    </a:lnTo>
                    <a:lnTo>
                      <a:pt x="31" y="130"/>
                    </a:lnTo>
                    <a:lnTo>
                      <a:pt x="31" y="128"/>
                    </a:lnTo>
                    <a:lnTo>
                      <a:pt x="31" y="128"/>
                    </a:lnTo>
                    <a:lnTo>
                      <a:pt x="31" y="125"/>
                    </a:lnTo>
                    <a:lnTo>
                      <a:pt x="31" y="125"/>
                    </a:lnTo>
                    <a:lnTo>
                      <a:pt x="31" y="123"/>
                    </a:lnTo>
                    <a:lnTo>
                      <a:pt x="31" y="123"/>
                    </a:lnTo>
                    <a:lnTo>
                      <a:pt x="31" y="123"/>
                    </a:lnTo>
                    <a:lnTo>
                      <a:pt x="31" y="121"/>
                    </a:lnTo>
                    <a:lnTo>
                      <a:pt x="31" y="121"/>
                    </a:lnTo>
                    <a:lnTo>
                      <a:pt x="31" y="121"/>
                    </a:lnTo>
                    <a:lnTo>
                      <a:pt x="31" y="118"/>
                    </a:lnTo>
                    <a:lnTo>
                      <a:pt x="31" y="118"/>
                    </a:lnTo>
                    <a:lnTo>
                      <a:pt x="31" y="116"/>
                    </a:lnTo>
                    <a:lnTo>
                      <a:pt x="31" y="116"/>
                    </a:lnTo>
                    <a:lnTo>
                      <a:pt x="31" y="114"/>
                    </a:lnTo>
                    <a:lnTo>
                      <a:pt x="31" y="114"/>
                    </a:lnTo>
                    <a:lnTo>
                      <a:pt x="31" y="111"/>
                    </a:lnTo>
                    <a:lnTo>
                      <a:pt x="31" y="111"/>
                    </a:lnTo>
                    <a:lnTo>
                      <a:pt x="31" y="111"/>
                    </a:lnTo>
                    <a:lnTo>
                      <a:pt x="31" y="111"/>
                    </a:lnTo>
                    <a:lnTo>
                      <a:pt x="31" y="109"/>
                    </a:lnTo>
                    <a:lnTo>
                      <a:pt x="31" y="109"/>
                    </a:lnTo>
                    <a:lnTo>
                      <a:pt x="31" y="106"/>
                    </a:lnTo>
                    <a:lnTo>
                      <a:pt x="31" y="106"/>
                    </a:lnTo>
                    <a:lnTo>
                      <a:pt x="31" y="106"/>
                    </a:lnTo>
                    <a:lnTo>
                      <a:pt x="31" y="104"/>
                    </a:lnTo>
                    <a:lnTo>
                      <a:pt x="31" y="104"/>
                    </a:lnTo>
                    <a:lnTo>
                      <a:pt x="31" y="104"/>
                    </a:lnTo>
                    <a:lnTo>
                      <a:pt x="31" y="102"/>
                    </a:lnTo>
                    <a:lnTo>
                      <a:pt x="33" y="102"/>
                    </a:lnTo>
                    <a:lnTo>
                      <a:pt x="33" y="102"/>
                    </a:lnTo>
                    <a:lnTo>
                      <a:pt x="33" y="102"/>
                    </a:lnTo>
                    <a:lnTo>
                      <a:pt x="33" y="99"/>
                    </a:lnTo>
                    <a:lnTo>
                      <a:pt x="33" y="99"/>
                    </a:lnTo>
                    <a:lnTo>
                      <a:pt x="33" y="99"/>
                    </a:lnTo>
                    <a:lnTo>
                      <a:pt x="33" y="99"/>
                    </a:lnTo>
                    <a:lnTo>
                      <a:pt x="31" y="99"/>
                    </a:lnTo>
                    <a:lnTo>
                      <a:pt x="31" y="97"/>
                    </a:lnTo>
                    <a:lnTo>
                      <a:pt x="31" y="97"/>
                    </a:lnTo>
                    <a:lnTo>
                      <a:pt x="31" y="97"/>
                    </a:lnTo>
                    <a:lnTo>
                      <a:pt x="31" y="97"/>
                    </a:lnTo>
                    <a:lnTo>
                      <a:pt x="29" y="97"/>
                    </a:lnTo>
                    <a:lnTo>
                      <a:pt x="29" y="97"/>
                    </a:lnTo>
                    <a:lnTo>
                      <a:pt x="29" y="95"/>
                    </a:lnTo>
                    <a:lnTo>
                      <a:pt x="26" y="95"/>
                    </a:lnTo>
                    <a:lnTo>
                      <a:pt x="26" y="95"/>
                    </a:lnTo>
                    <a:lnTo>
                      <a:pt x="26" y="95"/>
                    </a:lnTo>
                    <a:lnTo>
                      <a:pt x="26" y="92"/>
                    </a:lnTo>
                    <a:lnTo>
                      <a:pt x="26" y="92"/>
                    </a:lnTo>
                    <a:lnTo>
                      <a:pt x="26" y="92"/>
                    </a:lnTo>
                    <a:lnTo>
                      <a:pt x="24" y="92"/>
                    </a:lnTo>
                    <a:lnTo>
                      <a:pt x="24" y="92"/>
                    </a:lnTo>
                    <a:lnTo>
                      <a:pt x="24" y="90"/>
                    </a:lnTo>
                    <a:lnTo>
                      <a:pt x="24" y="90"/>
                    </a:lnTo>
                    <a:lnTo>
                      <a:pt x="24" y="90"/>
                    </a:lnTo>
                    <a:lnTo>
                      <a:pt x="22" y="90"/>
                    </a:lnTo>
                    <a:lnTo>
                      <a:pt x="22" y="87"/>
                    </a:lnTo>
                    <a:lnTo>
                      <a:pt x="22" y="87"/>
                    </a:lnTo>
                    <a:lnTo>
                      <a:pt x="22" y="87"/>
                    </a:lnTo>
                    <a:lnTo>
                      <a:pt x="19" y="87"/>
                    </a:lnTo>
                    <a:lnTo>
                      <a:pt x="19" y="87"/>
                    </a:lnTo>
                    <a:lnTo>
                      <a:pt x="19" y="87"/>
                    </a:lnTo>
                    <a:lnTo>
                      <a:pt x="17" y="87"/>
                    </a:lnTo>
                    <a:lnTo>
                      <a:pt x="17" y="90"/>
                    </a:lnTo>
                    <a:lnTo>
                      <a:pt x="17" y="90"/>
                    </a:lnTo>
                    <a:lnTo>
                      <a:pt x="17" y="92"/>
                    </a:lnTo>
                    <a:lnTo>
                      <a:pt x="17" y="92"/>
                    </a:lnTo>
                    <a:lnTo>
                      <a:pt x="17" y="90"/>
                    </a:lnTo>
                    <a:lnTo>
                      <a:pt x="14" y="90"/>
                    </a:lnTo>
                    <a:lnTo>
                      <a:pt x="14" y="90"/>
                    </a:lnTo>
                    <a:lnTo>
                      <a:pt x="14" y="87"/>
                    </a:lnTo>
                    <a:lnTo>
                      <a:pt x="14" y="87"/>
                    </a:lnTo>
                    <a:lnTo>
                      <a:pt x="14" y="87"/>
                    </a:lnTo>
                    <a:lnTo>
                      <a:pt x="14" y="85"/>
                    </a:lnTo>
                    <a:lnTo>
                      <a:pt x="14" y="85"/>
                    </a:lnTo>
                    <a:lnTo>
                      <a:pt x="14" y="83"/>
                    </a:lnTo>
                    <a:lnTo>
                      <a:pt x="14" y="83"/>
                    </a:lnTo>
                    <a:lnTo>
                      <a:pt x="14" y="83"/>
                    </a:lnTo>
                    <a:lnTo>
                      <a:pt x="17" y="83"/>
                    </a:lnTo>
                    <a:lnTo>
                      <a:pt x="17" y="83"/>
                    </a:lnTo>
                    <a:lnTo>
                      <a:pt x="17" y="83"/>
                    </a:lnTo>
                    <a:lnTo>
                      <a:pt x="17" y="80"/>
                    </a:lnTo>
                    <a:lnTo>
                      <a:pt x="17" y="80"/>
                    </a:lnTo>
                    <a:lnTo>
                      <a:pt x="19" y="80"/>
                    </a:lnTo>
                    <a:lnTo>
                      <a:pt x="19" y="78"/>
                    </a:lnTo>
                    <a:lnTo>
                      <a:pt x="19" y="78"/>
                    </a:lnTo>
                    <a:lnTo>
                      <a:pt x="19" y="78"/>
                    </a:lnTo>
                    <a:lnTo>
                      <a:pt x="22" y="78"/>
                    </a:lnTo>
                    <a:lnTo>
                      <a:pt x="22" y="80"/>
                    </a:lnTo>
                    <a:lnTo>
                      <a:pt x="19" y="80"/>
                    </a:lnTo>
                    <a:lnTo>
                      <a:pt x="19" y="80"/>
                    </a:lnTo>
                    <a:lnTo>
                      <a:pt x="19" y="80"/>
                    </a:lnTo>
                    <a:lnTo>
                      <a:pt x="19" y="83"/>
                    </a:lnTo>
                    <a:lnTo>
                      <a:pt x="19" y="83"/>
                    </a:lnTo>
                    <a:lnTo>
                      <a:pt x="22" y="83"/>
                    </a:lnTo>
                    <a:lnTo>
                      <a:pt x="22" y="83"/>
                    </a:lnTo>
                    <a:lnTo>
                      <a:pt x="22" y="83"/>
                    </a:lnTo>
                    <a:lnTo>
                      <a:pt x="22" y="80"/>
                    </a:lnTo>
                    <a:lnTo>
                      <a:pt x="22" y="80"/>
                    </a:lnTo>
                    <a:lnTo>
                      <a:pt x="22" y="80"/>
                    </a:lnTo>
                    <a:lnTo>
                      <a:pt x="22" y="78"/>
                    </a:lnTo>
                    <a:lnTo>
                      <a:pt x="22" y="78"/>
                    </a:lnTo>
                    <a:lnTo>
                      <a:pt x="22" y="78"/>
                    </a:lnTo>
                    <a:lnTo>
                      <a:pt x="22" y="76"/>
                    </a:lnTo>
                    <a:lnTo>
                      <a:pt x="22" y="76"/>
                    </a:lnTo>
                    <a:lnTo>
                      <a:pt x="22" y="76"/>
                    </a:lnTo>
                    <a:lnTo>
                      <a:pt x="22" y="73"/>
                    </a:lnTo>
                    <a:lnTo>
                      <a:pt x="22" y="73"/>
                    </a:lnTo>
                    <a:lnTo>
                      <a:pt x="22" y="73"/>
                    </a:lnTo>
                    <a:lnTo>
                      <a:pt x="22" y="73"/>
                    </a:lnTo>
                    <a:lnTo>
                      <a:pt x="19" y="73"/>
                    </a:lnTo>
                    <a:lnTo>
                      <a:pt x="19" y="73"/>
                    </a:lnTo>
                    <a:lnTo>
                      <a:pt x="19" y="73"/>
                    </a:lnTo>
                    <a:lnTo>
                      <a:pt x="19" y="73"/>
                    </a:lnTo>
                    <a:lnTo>
                      <a:pt x="19" y="73"/>
                    </a:lnTo>
                    <a:lnTo>
                      <a:pt x="17" y="73"/>
                    </a:lnTo>
                    <a:lnTo>
                      <a:pt x="17" y="73"/>
                    </a:lnTo>
                    <a:lnTo>
                      <a:pt x="14" y="73"/>
                    </a:lnTo>
                    <a:lnTo>
                      <a:pt x="14" y="73"/>
                    </a:lnTo>
                    <a:lnTo>
                      <a:pt x="14" y="73"/>
                    </a:lnTo>
                    <a:lnTo>
                      <a:pt x="14" y="71"/>
                    </a:lnTo>
                    <a:lnTo>
                      <a:pt x="12" y="71"/>
                    </a:lnTo>
                    <a:lnTo>
                      <a:pt x="12" y="71"/>
                    </a:lnTo>
                    <a:lnTo>
                      <a:pt x="12" y="71"/>
                    </a:lnTo>
                    <a:lnTo>
                      <a:pt x="12" y="73"/>
                    </a:lnTo>
                    <a:lnTo>
                      <a:pt x="12" y="73"/>
                    </a:lnTo>
                    <a:lnTo>
                      <a:pt x="12" y="73"/>
                    </a:lnTo>
                    <a:lnTo>
                      <a:pt x="12" y="73"/>
                    </a:lnTo>
                    <a:lnTo>
                      <a:pt x="12" y="73"/>
                    </a:lnTo>
                    <a:lnTo>
                      <a:pt x="12" y="76"/>
                    </a:lnTo>
                    <a:lnTo>
                      <a:pt x="14" y="76"/>
                    </a:lnTo>
                    <a:lnTo>
                      <a:pt x="14" y="76"/>
                    </a:lnTo>
                    <a:lnTo>
                      <a:pt x="14" y="76"/>
                    </a:lnTo>
                    <a:lnTo>
                      <a:pt x="14" y="78"/>
                    </a:lnTo>
                    <a:lnTo>
                      <a:pt x="14" y="78"/>
                    </a:lnTo>
                    <a:lnTo>
                      <a:pt x="14" y="78"/>
                    </a:lnTo>
                    <a:lnTo>
                      <a:pt x="17" y="78"/>
                    </a:lnTo>
                    <a:lnTo>
                      <a:pt x="17" y="80"/>
                    </a:lnTo>
                    <a:lnTo>
                      <a:pt x="14" y="80"/>
                    </a:lnTo>
                    <a:lnTo>
                      <a:pt x="14" y="80"/>
                    </a:lnTo>
                    <a:lnTo>
                      <a:pt x="14" y="78"/>
                    </a:lnTo>
                    <a:lnTo>
                      <a:pt x="14" y="78"/>
                    </a:lnTo>
                    <a:lnTo>
                      <a:pt x="14" y="78"/>
                    </a:lnTo>
                    <a:lnTo>
                      <a:pt x="12" y="78"/>
                    </a:lnTo>
                    <a:lnTo>
                      <a:pt x="12" y="78"/>
                    </a:lnTo>
                    <a:lnTo>
                      <a:pt x="12" y="76"/>
                    </a:lnTo>
                    <a:lnTo>
                      <a:pt x="12" y="76"/>
                    </a:lnTo>
                    <a:lnTo>
                      <a:pt x="12" y="76"/>
                    </a:lnTo>
                    <a:lnTo>
                      <a:pt x="10" y="76"/>
                    </a:lnTo>
                    <a:lnTo>
                      <a:pt x="10" y="73"/>
                    </a:lnTo>
                    <a:lnTo>
                      <a:pt x="10" y="73"/>
                    </a:lnTo>
                    <a:lnTo>
                      <a:pt x="10" y="73"/>
                    </a:lnTo>
                    <a:lnTo>
                      <a:pt x="10" y="73"/>
                    </a:lnTo>
                    <a:lnTo>
                      <a:pt x="7" y="73"/>
                    </a:lnTo>
                    <a:lnTo>
                      <a:pt x="7" y="71"/>
                    </a:lnTo>
                    <a:lnTo>
                      <a:pt x="7" y="71"/>
                    </a:lnTo>
                    <a:lnTo>
                      <a:pt x="7" y="71"/>
                    </a:lnTo>
                    <a:lnTo>
                      <a:pt x="7" y="71"/>
                    </a:lnTo>
                    <a:lnTo>
                      <a:pt x="7" y="68"/>
                    </a:lnTo>
                    <a:lnTo>
                      <a:pt x="7" y="68"/>
                    </a:lnTo>
                    <a:lnTo>
                      <a:pt x="7" y="68"/>
                    </a:lnTo>
                    <a:lnTo>
                      <a:pt x="7" y="66"/>
                    </a:lnTo>
                    <a:lnTo>
                      <a:pt x="7" y="66"/>
                    </a:lnTo>
                    <a:lnTo>
                      <a:pt x="7" y="66"/>
                    </a:lnTo>
                    <a:lnTo>
                      <a:pt x="7" y="64"/>
                    </a:lnTo>
                    <a:lnTo>
                      <a:pt x="5" y="64"/>
                    </a:lnTo>
                    <a:lnTo>
                      <a:pt x="5" y="64"/>
                    </a:lnTo>
                    <a:lnTo>
                      <a:pt x="5" y="64"/>
                    </a:lnTo>
                    <a:lnTo>
                      <a:pt x="7" y="64"/>
                    </a:lnTo>
                    <a:lnTo>
                      <a:pt x="7" y="61"/>
                    </a:lnTo>
                    <a:lnTo>
                      <a:pt x="7" y="61"/>
                    </a:lnTo>
                    <a:lnTo>
                      <a:pt x="7" y="59"/>
                    </a:lnTo>
                    <a:lnTo>
                      <a:pt x="7" y="59"/>
                    </a:lnTo>
                    <a:lnTo>
                      <a:pt x="7" y="57"/>
                    </a:lnTo>
                    <a:lnTo>
                      <a:pt x="7" y="57"/>
                    </a:lnTo>
                    <a:lnTo>
                      <a:pt x="7" y="57"/>
                    </a:lnTo>
                    <a:lnTo>
                      <a:pt x="7" y="57"/>
                    </a:lnTo>
                    <a:lnTo>
                      <a:pt x="7" y="54"/>
                    </a:lnTo>
                    <a:lnTo>
                      <a:pt x="7" y="54"/>
                    </a:lnTo>
                    <a:lnTo>
                      <a:pt x="10" y="54"/>
                    </a:lnTo>
                    <a:lnTo>
                      <a:pt x="10" y="52"/>
                    </a:lnTo>
                    <a:lnTo>
                      <a:pt x="7" y="52"/>
                    </a:lnTo>
                    <a:lnTo>
                      <a:pt x="7" y="52"/>
                    </a:lnTo>
                    <a:lnTo>
                      <a:pt x="10" y="52"/>
                    </a:lnTo>
                    <a:lnTo>
                      <a:pt x="10" y="52"/>
                    </a:lnTo>
                    <a:lnTo>
                      <a:pt x="10" y="52"/>
                    </a:lnTo>
                    <a:lnTo>
                      <a:pt x="10" y="50"/>
                    </a:lnTo>
                    <a:lnTo>
                      <a:pt x="10" y="50"/>
                    </a:lnTo>
                    <a:lnTo>
                      <a:pt x="10" y="47"/>
                    </a:lnTo>
                    <a:lnTo>
                      <a:pt x="12" y="47"/>
                    </a:lnTo>
                    <a:lnTo>
                      <a:pt x="12" y="47"/>
                    </a:lnTo>
                    <a:lnTo>
                      <a:pt x="12" y="45"/>
                    </a:lnTo>
                    <a:lnTo>
                      <a:pt x="10" y="45"/>
                    </a:lnTo>
                    <a:lnTo>
                      <a:pt x="10" y="45"/>
                    </a:lnTo>
                    <a:lnTo>
                      <a:pt x="10" y="45"/>
                    </a:lnTo>
                    <a:lnTo>
                      <a:pt x="10" y="42"/>
                    </a:lnTo>
                    <a:lnTo>
                      <a:pt x="10" y="42"/>
                    </a:lnTo>
                    <a:lnTo>
                      <a:pt x="10" y="42"/>
                    </a:lnTo>
                    <a:lnTo>
                      <a:pt x="10" y="40"/>
                    </a:lnTo>
                    <a:lnTo>
                      <a:pt x="7" y="40"/>
                    </a:lnTo>
                    <a:lnTo>
                      <a:pt x="7" y="40"/>
                    </a:lnTo>
                    <a:lnTo>
                      <a:pt x="7" y="38"/>
                    </a:lnTo>
                    <a:lnTo>
                      <a:pt x="7" y="38"/>
                    </a:lnTo>
                    <a:lnTo>
                      <a:pt x="7" y="38"/>
                    </a:lnTo>
                    <a:lnTo>
                      <a:pt x="7" y="35"/>
                    </a:lnTo>
                    <a:lnTo>
                      <a:pt x="7" y="35"/>
                    </a:lnTo>
                    <a:lnTo>
                      <a:pt x="7" y="35"/>
                    </a:lnTo>
                    <a:lnTo>
                      <a:pt x="5" y="35"/>
                    </a:lnTo>
                    <a:lnTo>
                      <a:pt x="5" y="33"/>
                    </a:lnTo>
                    <a:lnTo>
                      <a:pt x="5" y="33"/>
                    </a:lnTo>
                    <a:lnTo>
                      <a:pt x="5" y="33"/>
                    </a:lnTo>
                    <a:lnTo>
                      <a:pt x="5" y="33"/>
                    </a:lnTo>
                    <a:lnTo>
                      <a:pt x="3" y="33"/>
                    </a:lnTo>
                    <a:lnTo>
                      <a:pt x="3" y="33"/>
                    </a:lnTo>
                    <a:lnTo>
                      <a:pt x="3" y="31"/>
                    </a:lnTo>
                    <a:lnTo>
                      <a:pt x="3" y="31"/>
                    </a:lnTo>
                    <a:lnTo>
                      <a:pt x="5" y="31"/>
                    </a:lnTo>
                    <a:lnTo>
                      <a:pt x="5" y="28"/>
                    </a:lnTo>
                    <a:lnTo>
                      <a:pt x="3" y="28"/>
                    </a:lnTo>
                    <a:lnTo>
                      <a:pt x="3" y="28"/>
                    </a:lnTo>
                    <a:lnTo>
                      <a:pt x="3" y="28"/>
                    </a:lnTo>
                    <a:lnTo>
                      <a:pt x="0" y="28"/>
                    </a:lnTo>
                    <a:lnTo>
                      <a:pt x="0" y="26"/>
                    </a:lnTo>
                    <a:lnTo>
                      <a:pt x="0" y="26"/>
                    </a:lnTo>
                    <a:lnTo>
                      <a:pt x="3" y="26"/>
                    </a:lnTo>
                    <a:lnTo>
                      <a:pt x="3" y="23"/>
                    </a:lnTo>
                    <a:lnTo>
                      <a:pt x="3" y="23"/>
                    </a:lnTo>
                    <a:lnTo>
                      <a:pt x="5" y="23"/>
                    </a:lnTo>
                    <a:lnTo>
                      <a:pt x="5" y="23"/>
                    </a:lnTo>
                    <a:lnTo>
                      <a:pt x="5" y="23"/>
                    </a:lnTo>
                    <a:lnTo>
                      <a:pt x="5" y="23"/>
                    </a:lnTo>
                    <a:lnTo>
                      <a:pt x="5" y="23"/>
                    </a:lnTo>
                    <a:lnTo>
                      <a:pt x="7" y="23"/>
                    </a:lnTo>
                    <a:lnTo>
                      <a:pt x="7" y="21"/>
                    </a:lnTo>
                    <a:lnTo>
                      <a:pt x="7" y="21"/>
                    </a:lnTo>
                    <a:lnTo>
                      <a:pt x="7" y="21"/>
                    </a:lnTo>
                    <a:lnTo>
                      <a:pt x="7" y="21"/>
                    </a:lnTo>
                    <a:lnTo>
                      <a:pt x="10" y="21"/>
                    </a:lnTo>
                    <a:lnTo>
                      <a:pt x="10" y="19"/>
                    </a:lnTo>
                    <a:lnTo>
                      <a:pt x="10" y="19"/>
                    </a:lnTo>
                    <a:lnTo>
                      <a:pt x="12" y="19"/>
                    </a:lnTo>
                    <a:lnTo>
                      <a:pt x="12" y="19"/>
                    </a:lnTo>
                    <a:lnTo>
                      <a:pt x="12" y="19"/>
                    </a:lnTo>
                    <a:lnTo>
                      <a:pt x="12" y="16"/>
                    </a:lnTo>
                    <a:lnTo>
                      <a:pt x="12" y="16"/>
                    </a:lnTo>
                    <a:lnTo>
                      <a:pt x="14" y="16"/>
                    </a:lnTo>
                    <a:lnTo>
                      <a:pt x="14" y="16"/>
                    </a:lnTo>
                    <a:lnTo>
                      <a:pt x="14" y="16"/>
                    </a:lnTo>
                    <a:lnTo>
                      <a:pt x="14" y="16"/>
                    </a:lnTo>
                    <a:lnTo>
                      <a:pt x="17" y="16"/>
                    </a:lnTo>
                    <a:lnTo>
                      <a:pt x="17" y="16"/>
                    </a:lnTo>
                    <a:lnTo>
                      <a:pt x="17" y="14"/>
                    </a:lnTo>
                    <a:lnTo>
                      <a:pt x="19" y="14"/>
                    </a:lnTo>
                    <a:lnTo>
                      <a:pt x="19" y="14"/>
                    </a:lnTo>
                    <a:lnTo>
                      <a:pt x="19" y="14"/>
                    </a:lnTo>
                    <a:lnTo>
                      <a:pt x="19" y="14"/>
                    </a:lnTo>
                    <a:lnTo>
                      <a:pt x="22" y="14"/>
                    </a:lnTo>
                    <a:lnTo>
                      <a:pt x="22" y="14"/>
                    </a:lnTo>
                    <a:lnTo>
                      <a:pt x="22" y="14"/>
                    </a:lnTo>
                    <a:lnTo>
                      <a:pt x="22" y="14"/>
                    </a:lnTo>
                    <a:lnTo>
                      <a:pt x="24" y="14"/>
                    </a:lnTo>
                    <a:lnTo>
                      <a:pt x="24" y="14"/>
                    </a:lnTo>
                    <a:lnTo>
                      <a:pt x="26" y="14"/>
                    </a:lnTo>
                    <a:lnTo>
                      <a:pt x="26" y="14"/>
                    </a:lnTo>
                    <a:lnTo>
                      <a:pt x="26" y="14"/>
                    </a:lnTo>
                    <a:lnTo>
                      <a:pt x="29" y="14"/>
                    </a:lnTo>
                    <a:lnTo>
                      <a:pt x="29" y="14"/>
                    </a:lnTo>
                    <a:lnTo>
                      <a:pt x="29" y="12"/>
                    </a:lnTo>
                    <a:lnTo>
                      <a:pt x="31" y="12"/>
                    </a:lnTo>
                    <a:lnTo>
                      <a:pt x="31" y="12"/>
                    </a:lnTo>
                    <a:lnTo>
                      <a:pt x="31" y="12"/>
                    </a:lnTo>
                    <a:lnTo>
                      <a:pt x="33" y="12"/>
                    </a:lnTo>
                    <a:lnTo>
                      <a:pt x="33" y="12"/>
                    </a:lnTo>
                    <a:lnTo>
                      <a:pt x="33" y="12"/>
                    </a:lnTo>
                    <a:lnTo>
                      <a:pt x="36" y="12"/>
                    </a:lnTo>
                    <a:lnTo>
                      <a:pt x="36" y="12"/>
                    </a:lnTo>
                    <a:lnTo>
                      <a:pt x="38" y="12"/>
                    </a:lnTo>
                    <a:lnTo>
                      <a:pt x="38" y="12"/>
                    </a:lnTo>
                    <a:lnTo>
                      <a:pt x="38" y="12"/>
                    </a:lnTo>
                    <a:lnTo>
                      <a:pt x="40" y="12"/>
                    </a:lnTo>
                    <a:lnTo>
                      <a:pt x="40" y="12"/>
                    </a:lnTo>
                    <a:lnTo>
                      <a:pt x="40" y="14"/>
                    </a:lnTo>
                    <a:lnTo>
                      <a:pt x="40" y="14"/>
                    </a:lnTo>
                    <a:lnTo>
                      <a:pt x="43" y="14"/>
                    </a:lnTo>
                    <a:lnTo>
                      <a:pt x="43" y="14"/>
                    </a:lnTo>
                    <a:lnTo>
                      <a:pt x="43" y="14"/>
                    </a:lnTo>
                    <a:lnTo>
                      <a:pt x="45" y="14"/>
                    </a:lnTo>
                    <a:lnTo>
                      <a:pt x="45" y="14"/>
                    </a:lnTo>
                    <a:lnTo>
                      <a:pt x="45" y="14"/>
                    </a:lnTo>
                    <a:lnTo>
                      <a:pt x="45" y="16"/>
                    </a:lnTo>
                    <a:lnTo>
                      <a:pt x="45" y="16"/>
                    </a:lnTo>
                    <a:lnTo>
                      <a:pt x="48" y="16"/>
                    </a:lnTo>
                    <a:lnTo>
                      <a:pt x="48" y="16"/>
                    </a:lnTo>
                    <a:lnTo>
                      <a:pt x="48" y="16"/>
                    </a:lnTo>
                    <a:lnTo>
                      <a:pt x="48" y="16"/>
                    </a:lnTo>
                    <a:lnTo>
                      <a:pt x="48" y="19"/>
                    </a:lnTo>
                    <a:lnTo>
                      <a:pt x="50" y="19"/>
                    </a:lnTo>
                    <a:lnTo>
                      <a:pt x="50" y="19"/>
                    </a:lnTo>
                    <a:lnTo>
                      <a:pt x="50" y="19"/>
                    </a:lnTo>
                    <a:lnTo>
                      <a:pt x="52" y="19"/>
                    </a:lnTo>
                    <a:lnTo>
                      <a:pt x="52" y="19"/>
                    </a:lnTo>
                    <a:lnTo>
                      <a:pt x="52" y="21"/>
                    </a:lnTo>
                    <a:lnTo>
                      <a:pt x="52" y="21"/>
                    </a:lnTo>
                    <a:lnTo>
                      <a:pt x="52" y="21"/>
                    </a:lnTo>
                    <a:lnTo>
                      <a:pt x="55" y="21"/>
                    </a:lnTo>
                    <a:lnTo>
                      <a:pt x="55" y="23"/>
                    </a:lnTo>
                    <a:lnTo>
                      <a:pt x="55" y="23"/>
                    </a:lnTo>
                    <a:lnTo>
                      <a:pt x="55" y="23"/>
                    </a:lnTo>
                    <a:lnTo>
                      <a:pt x="55" y="23"/>
                    </a:lnTo>
                    <a:lnTo>
                      <a:pt x="55" y="26"/>
                    </a:lnTo>
                    <a:lnTo>
                      <a:pt x="55" y="26"/>
                    </a:lnTo>
                    <a:lnTo>
                      <a:pt x="55" y="26"/>
                    </a:lnTo>
                    <a:lnTo>
                      <a:pt x="57" y="26"/>
                    </a:lnTo>
                    <a:lnTo>
                      <a:pt x="57" y="28"/>
                    </a:lnTo>
                    <a:lnTo>
                      <a:pt x="57" y="28"/>
                    </a:lnTo>
                    <a:lnTo>
                      <a:pt x="57" y="28"/>
                    </a:lnTo>
                    <a:lnTo>
                      <a:pt x="59" y="28"/>
                    </a:lnTo>
                    <a:lnTo>
                      <a:pt x="59" y="31"/>
                    </a:lnTo>
                    <a:lnTo>
                      <a:pt x="59" y="31"/>
                    </a:lnTo>
                    <a:lnTo>
                      <a:pt x="59" y="31"/>
                    </a:lnTo>
                    <a:lnTo>
                      <a:pt x="59" y="33"/>
                    </a:lnTo>
                    <a:lnTo>
                      <a:pt x="59" y="33"/>
                    </a:lnTo>
                    <a:lnTo>
                      <a:pt x="59" y="33"/>
                    </a:lnTo>
                    <a:lnTo>
                      <a:pt x="59" y="33"/>
                    </a:lnTo>
                    <a:lnTo>
                      <a:pt x="62" y="33"/>
                    </a:lnTo>
                    <a:lnTo>
                      <a:pt x="62" y="35"/>
                    </a:lnTo>
                    <a:lnTo>
                      <a:pt x="62" y="35"/>
                    </a:lnTo>
                    <a:lnTo>
                      <a:pt x="62" y="35"/>
                    </a:lnTo>
                    <a:lnTo>
                      <a:pt x="62" y="35"/>
                    </a:lnTo>
                    <a:lnTo>
                      <a:pt x="64" y="35"/>
                    </a:lnTo>
                    <a:lnTo>
                      <a:pt x="64" y="38"/>
                    </a:lnTo>
                    <a:lnTo>
                      <a:pt x="64" y="38"/>
                    </a:lnTo>
                    <a:lnTo>
                      <a:pt x="64" y="38"/>
                    </a:lnTo>
                    <a:lnTo>
                      <a:pt x="67" y="38"/>
                    </a:lnTo>
                    <a:lnTo>
                      <a:pt x="67" y="40"/>
                    </a:lnTo>
                    <a:lnTo>
                      <a:pt x="67" y="40"/>
                    </a:lnTo>
                    <a:lnTo>
                      <a:pt x="67" y="40"/>
                    </a:lnTo>
                    <a:lnTo>
                      <a:pt x="69" y="40"/>
                    </a:lnTo>
                    <a:lnTo>
                      <a:pt x="69" y="40"/>
                    </a:lnTo>
                    <a:lnTo>
                      <a:pt x="71" y="40"/>
                    </a:lnTo>
                    <a:lnTo>
                      <a:pt x="71" y="38"/>
                    </a:lnTo>
                    <a:lnTo>
                      <a:pt x="71" y="38"/>
                    </a:lnTo>
                    <a:lnTo>
                      <a:pt x="71" y="38"/>
                    </a:lnTo>
                    <a:lnTo>
                      <a:pt x="74" y="38"/>
                    </a:lnTo>
                    <a:lnTo>
                      <a:pt x="74" y="38"/>
                    </a:lnTo>
                    <a:lnTo>
                      <a:pt x="74" y="38"/>
                    </a:lnTo>
                    <a:lnTo>
                      <a:pt x="74" y="38"/>
                    </a:lnTo>
                    <a:lnTo>
                      <a:pt x="76" y="38"/>
                    </a:lnTo>
                    <a:lnTo>
                      <a:pt x="76" y="38"/>
                    </a:lnTo>
                    <a:lnTo>
                      <a:pt x="78" y="38"/>
                    </a:lnTo>
                    <a:lnTo>
                      <a:pt x="78" y="38"/>
                    </a:lnTo>
                    <a:lnTo>
                      <a:pt x="78" y="38"/>
                    </a:lnTo>
                    <a:lnTo>
                      <a:pt x="81" y="38"/>
                    </a:lnTo>
                    <a:lnTo>
                      <a:pt x="81" y="38"/>
                    </a:lnTo>
                    <a:lnTo>
                      <a:pt x="81" y="38"/>
                    </a:lnTo>
                    <a:lnTo>
                      <a:pt x="81" y="38"/>
                    </a:lnTo>
                    <a:lnTo>
                      <a:pt x="83" y="38"/>
                    </a:lnTo>
                    <a:lnTo>
                      <a:pt x="83" y="38"/>
                    </a:lnTo>
                    <a:lnTo>
                      <a:pt x="85" y="38"/>
                    </a:lnTo>
                    <a:lnTo>
                      <a:pt x="85" y="38"/>
                    </a:lnTo>
                    <a:lnTo>
                      <a:pt x="85" y="38"/>
                    </a:lnTo>
                    <a:lnTo>
                      <a:pt x="88" y="38"/>
                    </a:lnTo>
                    <a:lnTo>
                      <a:pt x="88" y="38"/>
                    </a:lnTo>
                    <a:lnTo>
                      <a:pt x="88" y="38"/>
                    </a:lnTo>
                    <a:lnTo>
                      <a:pt x="90" y="38"/>
                    </a:lnTo>
                    <a:lnTo>
                      <a:pt x="90" y="38"/>
                    </a:lnTo>
                    <a:lnTo>
                      <a:pt x="93" y="38"/>
                    </a:lnTo>
                    <a:lnTo>
                      <a:pt x="93" y="38"/>
                    </a:lnTo>
                    <a:lnTo>
                      <a:pt x="93" y="38"/>
                    </a:lnTo>
                    <a:lnTo>
                      <a:pt x="95" y="38"/>
                    </a:lnTo>
                    <a:lnTo>
                      <a:pt x="95" y="38"/>
                    </a:lnTo>
                    <a:lnTo>
                      <a:pt x="95" y="38"/>
                    </a:lnTo>
                    <a:lnTo>
                      <a:pt x="95" y="40"/>
                    </a:lnTo>
                    <a:lnTo>
                      <a:pt x="97" y="40"/>
                    </a:lnTo>
                    <a:lnTo>
                      <a:pt x="97" y="40"/>
                    </a:lnTo>
                    <a:lnTo>
                      <a:pt x="100" y="40"/>
                    </a:lnTo>
                    <a:lnTo>
                      <a:pt x="100" y="40"/>
                    </a:lnTo>
                    <a:lnTo>
                      <a:pt x="100" y="38"/>
                    </a:lnTo>
                    <a:lnTo>
                      <a:pt x="100" y="38"/>
                    </a:lnTo>
                    <a:lnTo>
                      <a:pt x="100" y="38"/>
                    </a:lnTo>
                    <a:lnTo>
                      <a:pt x="102" y="38"/>
                    </a:lnTo>
                    <a:lnTo>
                      <a:pt x="102" y="35"/>
                    </a:lnTo>
                    <a:lnTo>
                      <a:pt x="100" y="35"/>
                    </a:lnTo>
                    <a:lnTo>
                      <a:pt x="100" y="35"/>
                    </a:lnTo>
                    <a:lnTo>
                      <a:pt x="100" y="35"/>
                    </a:lnTo>
                    <a:lnTo>
                      <a:pt x="100" y="33"/>
                    </a:lnTo>
                    <a:lnTo>
                      <a:pt x="100" y="33"/>
                    </a:lnTo>
                    <a:lnTo>
                      <a:pt x="100" y="33"/>
                    </a:lnTo>
                    <a:lnTo>
                      <a:pt x="100" y="31"/>
                    </a:lnTo>
                    <a:lnTo>
                      <a:pt x="100" y="31"/>
                    </a:lnTo>
                    <a:lnTo>
                      <a:pt x="100" y="31"/>
                    </a:lnTo>
                    <a:lnTo>
                      <a:pt x="100" y="28"/>
                    </a:lnTo>
                    <a:lnTo>
                      <a:pt x="97" y="28"/>
                    </a:lnTo>
                    <a:lnTo>
                      <a:pt x="97" y="28"/>
                    </a:lnTo>
                    <a:lnTo>
                      <a:pt x="97" y="26"/>
                    </a:lnTo>
                    <a:lnTo>
                      <a:pt x="97" y="26"/>
                    </a:lnTo>
                    <a:lnTo>
                      <a:pt x="97" y="23"/>
                    </a:lnTo>
                    <a:lnTo>
                      <a:pt x="100" y="23"/>
                    </a:lnTo>
                    <a:lnTo>
                      <a:pt x="100" y="23"/>
                    </a:lnTo>
                    <a:lnTo>
                      <a:pt x="100" y="23"/>
                    </a:lnTo>
                    <a:lnTo>
                      <a:pt x="100" y="23"/>
                    </a:lnTo>
                    <a:lnTo>
                      <a:pt x="100" y="23"/>
                    </a:lnTo>
                    <a:lnTo>
                      <a:pt x="102" y="23"/>
                    </a:lnTo>
                    <a:lnTo>
                      <a:pt x="102" y="23"/>
                    </a:lnTo>
                    <a:lnTo>
                      <a:pt x="104" y="23"/>
                    </a:lnTo>
                    <a:lnTo>
                      <a:pt x="104" y="23"/>
                    </a:lnTo>
                    <a:lnTo>
                      <a:pt x="104" y="23"/>
                    </a:lnTo>
                    <a:lnTo>
                      <a:pt x="104" y="21"/>
                    </a:lnTo>
                    <a:lnTo>
                      <a:pt x="107" y="21"/>
                    </a:lnTo>
                    <a:lnTo>
                      <a:pt x="107" y="21"/>
                    </a:lnTo>
                    <a:lnTo>
                      <a:pt x="107" y="21"/>
                    </a:lnTo>
                    <a:lnTo>
                      <a:pt x="107" y="19"/>
                    </a:lnTo>
                    <a:lnTo>
                      <a:pt x="107" y="19"/>
                    </a:lnTo>
                    <a:lnTo>
                      <a:pt x="107" y="19"/>
                    </a:lnTo>
                    <a:lnTo>
                      <a:pt x="109" y="19"/>
                    </a:lnTo>
                    <a:lnTo>
                      <a:pt x="109" y="16"/>
                    </a:lnTo>
                    <a:lnTo>
                      <a:pt x="109" y="16"/>
                    </a:lnTo>
                    <a:lnTo>
                      <a:pt x="111" y="16"/>
                    </a:lnTo>
                    <a:lnTo>
                      <a:pt x="111" y="16"/>
                    </a:lnTo>
                    <a:lnTo>
                      <a:pt x="111" y="16"/>
                    </a:lnTo>
                    <a:lnTo>
                      <a:pt x="111" y="16"/>
                    </a:lnTo>
                    <a:lnTo>
                      <a:pt x="114" y="16"/>
                    </a:lnTo>
                    <a:lnTo>
                      <a:pt x="114" y="16"/>
                    </a:lnTo>
                    <a:lnTo>
                      <a:pt x="114" y="16"/>
                    </a:lnTo>
                    <a:lnTo>
                      <a:pt x="116" y="16"/>
                    </a:lnTo>
                    <a:lnTo>
                      <a:pt x="116" y="16"/>
                    </a:lnTo>
                    <a:lnTo>
                      <a:pt x="116" y="14"/>
                    </a:lnTo>
                    <a:lnTo>
                      <a:pt x="116" y="14"/>
                    </a:lnTo>
                    <a:lnTo>
                      <a:pt x="119" y="14"/>
                    </a:lnTo>
                    <a:lnTo>
                      <a:pt x="119" y="14"/>
                    </a:lnTo>
                    <a:lnTo>
                      <a:pt x="119" y="14"/>
                    </a:lnTo>
                    <a:lnTo>
                      <a:pt x="119" y="12"/>
                    </a:lnTo>
                    <a:lnTo>
                      <a:pt x="119" y="12"/>
                    </a:lnTo>
                    <a:lnTo>
                      <a:pt x="119" y="12"/>
                    </a:lnTo>
                    <a:lnTo>
                      <a:pt x="119" y="12"/>
                    </a:lnTo>
                    <a:lnTo>
                      <a:pt x="119" y="9"/>
                    </a:lnTo>
                    <a:lnTo>
                      <a:pt x="119" y="9"/>
                    </a:lnTo>
                    <a:lnTo>
                      <a:pt x="119" y="9"/>
                    </a:lnTo>
                    <a:lnTo>
                      <a:pt x="121" y="9"/>
                    </a:lnTo>
                    <a:lnTo>
                      <a:pt x="121" y="7"/>
                    </a:lnTo>
                    <a:lnTo>
                      <a:pt x="121" y="7"/>
                    </a:lnTo>
                    <a:lnTo>
                      <a:pt x="121" y="7"/>
                    </a:lnTo>
                    <a:lnTo>
                      <a:pt x="121" y="9"/>
                    </a:lnTo>
                    <a:lnTo>
                      <a:pt x="123" y="9"/>
                    </a:lnTo>
                    <a:lnTo>
                      <a:pt x="123" y="9"/>
                    </a:lnTo>
                    <a:lnTo>
                      <a:pt x="126" y="9"/>
                    </a:lnTo>
                    <a:lnTo>
                      <a:pt x="126" y="9"/>
                    </a:lnTo>
                    <a:lnTo>
                      <a:pt x="126" y="9"/>
                    </a:lnTo>
                    <a:lnTo>
                      <a:pt x="128" y="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Rectangle 29"/>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Rectangle 30"/>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Freeform 31"/>
              <p:cNvSpPr>
                <a:spLocks/>
              </p:cNvSpPr>
              <p:nvPr/>
            </p:nvSpPr>
            <p:spPr bwMode="auto">
              <a:xfrm>
                <a:off x="2083" y="1680"/>
                <a:ext cx="2" cy="2"/>
              </a:xfrm>
              <a:custGeom>
                <a:avLst/>
                <a:gdLst/>
                <a:ahLst/>
                <a:cxnLst>
                  <a:cxn ang="0">
                    <a:pos x="0" y="0"/>
                  </a:cxn>
                  <a:cxn ang="0">
                    <a:pos x="0" y="0"/>
                  </a:cxn>
                  <a:cxn ang="0">
                    <a:pos x="0" y="2"/>
                  </a:cxn>
                  <a:cxn ang="0">
                    <a:pos x="2" y="2"/>
                  </a:cxn>
                  <a:cxn ang="0">
                    <a:pos x="2" y="2"/>
                  </a:cxn>
                  <a:cxn ang="0">
                    <a:pos x="2" y="0"/>
                  </a:cxn>
                  <a:cxn ang="0">
                    <a:pos x="2" y="0"/>
                  </a:cxn>
                  <a:cxn ang="0">
                    <a:pos x="2" y="0"/>
                  </a:cxn>
                  <a:cxn ang="0">
                    <a:pos x="0" y="0"/>
                  </a:cxn>
                </a:cxnLst>
                <a:rect l="0" t="0" r="r" b="b"/>
                <a:pathLst>
                  <a:path w="2" h="2">
                    <a:moveTo>
                      <a:pt x="0" y="0"/>
                    </a:moveTo>
                    <a:lnTo>
                      <a:pt x="0" y="0"/>
                    </a:lnTo>
                    <a:lnTo>
                      <a:pt x="0" y="2"/>
                    </a:lnTo>
                    <a:lnTo>
                      <a:pt x="2" y="2"/>
                    </a:lnTo>
                    <a:lnTo>
                      <a:pt x="2" y="2"/>
                    </a:lnTo>
                    <a:lnTo>
                      <a:pt x="2" y="0"/>
                    </a:lnTo>
                    <a:lnTo>
                      <a:pt x="2" y="0"/>
                    </a:lnTo>
                    <a:lnTo>
                      <a:pt x="2"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3" name="Freeform 32"/>
              <p:cNvSpPr>
                <a:spLocks/>
              </p:cNvSpPr>
              <p:nvPr/>
            </p:nvSpPr>
            <p:spPr bwMode="auto">
              <a:xfrm>
                <a:off x="2083" y="1680"/>
                <a:ext cx="2" cy="2"/>
              </a:xfrm>
              <a:custGeom>
                <a:avLst/>
                <a:gdLst/>
                <a:ahLst/>
                <a:cxnLst>
                  <a:cxn ang="0">
                    <a:pos x="0" y="0"/>
                  </a:cxn>
                  <a:cxn ang="0">
                    <a:pos x="0" y="0"/>
                  </a:cxn>
                  <a:cxn ang="0">
                    <a:pos x="0" y="2"/>
                  </a:cxn>
                  <a:cxn ang="0">
                    <a:pos x="2" y="2"/>
                  </a:cxn>
                  <a:cxn ang="0">
                    <a:pos x="2" y="2"/>
                  </a:cxn>
                  <a:cxn ang="0">
                    <a:pos x="2" y="0"/>
                  </a:cxn>
                  <a:cxn ang="0">
                    <a:pos x="2" y="0"/>
                  </a:cxn>
                  <a:cxn ang="0">
                    <a:pos x="2" y="0"/>
                  </a:cxn>
                  <a:cxn ang="0">
                    <a:pos x="0" y="0"/>
                  </a:cxn>
                </a:cxnLst>
                <a:rect l="0" t="0" r="r" b="b"/>
                <a:pathLst>
                  <a:path w="2" h="2">
                    <a:moveTo>
                      <a:pt x="0" y="0"/>
                    </a:moveTo>
                    <a:lnTo>
                      <a:pt x="0" y="0"/>
                    </a:lnTo>
                    <a:lnTo>
                      <a:pt x="0" y="2"/>
                    </a:lnTo>
                    <a:lnTo>
                      <a:pt x="2" y="2"/>
                    </a:lnTo>
                    <a:lnTo>
                      <a:pt x="2" y="2"/>
                    </a:lnTo>
                    <a:lnTo>
                      <a:pt x="2" y="0"/>
                    </a:lnTo>
                    <a:lnTo>
                      <a:pt x="2" y="0"/>
                    </a:lnTo>
                    <a:lnTo>
                      <a:pt x="2"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4" name="Rectangle 33"/>
              <p:cNvSpPr>
                <a:spLocks noChangeArrowheads="1"/>
              </p:cNvSpPr>
              <p:nvPr/>
            </p:nvSpPr>
            <p:spPr bwMode="auto">
              <a:xfrm>
                <a:off x="2308" y="1741"/>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Rectangle 34"/>
              <p:cNvSpPr>
                <a:spLocks noChangeArrowheads="1"/>
              </p:cNvSpPr>
              <p:nvPr/>
            </p:nvSpPr>
            <p:spPr bwMode="auto">
              <a:xfrm>
                <a:off x="2308" y="1741"/>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6" name="Rectangle 35"/>
              <p:cNvSpPr>
                <a:spLocks noChangeArrowheads="1"/>
              </p:cNvSpPr>
              <p:nvPr/>
            </p:nvSpPr>
            <p:spPr bwMode="auto">
              <a:xfrm>
                <a:off x="2308" y="1736"/>
                <a:ext cx="1"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7" name="Rectangle 36"/>
              <p:cNvSpPr>
                <a:spLocks noChangeArrowheads="1"/>
              </p:cNvSpPr>
              <p:nvPr/>
            </p:nvSpPr>
            <p:spPr bwMode="auto">
              <a:xfrm>
                <a:off x="2308" y="1736"/>
                <a:ext cx="1"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8" name="Freeform 37"/>
              <p:cNvSpPr>
                <a:spLocks/>
              </p:cNvSpPr>
              <p:nvPr/>
            </p:nvSpPr>
            <p:spPr bwMode="auto">
              <a:xfrm>
                <a:off x="2277" y="1713"/>
                <a:ext cx="166" cy="111"/>
              </a:xfrm>
              <a:custGeom>
                <a:avLst/>
                <a:gdLst/>
                <a:ahLst/>
                <a:cxnLst>
                  <a:cxn ang="0">
                    <a:pos x="29" y="23"/>
                  </a:cxn>
                  <a:cxn ang="0">
                    <a:pos x="31" y="21"/>
                  </a:cxn>
                  <a:cxn ang="0">
                    <a:pos x="43" y="16"/>
                  </a:cxn>
                  <a:cxn ang="0">
                    <a:pos x="43" y="7"/>
                  </a:cxn>
                  <a:cxn ang="0">
                    <a:pos x="52" y="7"/>
                  </a:cxn>
                  <a:cxn ang="0">
                    <a:pos x="64" y="5"/>
                  </a:cxn>
                  <a:cxn ang="0">
                    <a:pos x="71" y="5"/>
                  </a:cxn>
                  <a:cxn ang="0">
                    <a:pos x="69" y="12"/>
                  </a:cxn>
                  <a:cxn ang="0">
                    <a:pos x="69" y="19"/>
                  </a:cxn>
                  <a:cxn ang="0">
                    <a:pos x="74" y="21"/>
                  </a:cxn>
                  <a:cxn ang="0">
                    <a:pos x="66" y="28"/>
                  </a:cxn>
                  <a:cxn ang="0">
                    <a:pos x="59" y="21"/>
                  </a:cxn>
                  <a:cxn ang="0">
                    <a:pos x="47" y="23"/>
                  </a:cxn>
                  <a:cxn ang="0">
                    <a:pos x="43" y="28"/>
                  </a:cxn>
                  <a:cxn ang="0">
                    <a:pos x="47" y="38"/>
                  </a:cxn>
                  <a:cxn ang="0">
                    <a:pos x="57" y="38"/>
                  </a:cxn>
                  <a:cxn ang="0">
                    <a:pos x="69" y="38"/>
                  </a:cxn>
                  <a:cxn ang="0">
                    <a:pos x="78" y="40"/>
                  </a:cxn>
                  <a:cxn ang="0">
                    <a:pos x="90" y="38"/>
                  </a:cxn>
                  <a:cxn ang="0">
                    <a:pos x="97" y="45"/>
                  </a:cxn>
                  <a:cxn ang="0">
                    <a:pos x="104" y="47"/>
                  </a:cxn>
                  <a:cxn ang="0">
                    <a:pos x="114" y="42"/>
                  </a:cxn>
                  <a:cxn ang="0">
                    <a:pos x="126" y="42"/>
                  </a:cxn>
                  <a:cxn ang="0">
                    <a:pos x="135" y="45"/>
                  </a:cxn>
                  <a:cxn ang="0">
                    <a:pos x="137" y="54"/>
                  </a:cxn>
                  <a:cxn ang="0">
                    <a:pos x="142" y="64"/>
                  </a:cxn>
                  <a:cxn ang="0">
                    <a:pos x="152" y="61"/>
                  </a:cxn>
                  <a:cxn ang="0">
                    <a:pos x="159" y="66"/>
                  </a:cxn>
                  <a:cxn ang="0">
                    <a:pos x="163" y="80"/>
                  </a:cxn>
                  <a:cxn ang="0">
                    <a:pos x="166" y="90"/>
                  </a:cxn>
                  <a:cxn ang="0">
                    <a:pos x="159" y="92"/>
                  </a:cxn>
                  <a:cxn ang="0">
                    <a:pos x="147" y="92"/>
                  </a:cxn>
                  <a:cxn ang="0">
                    <a:pos x="135" y="97"/>
                  </a:cxn>
                  <a:cxn ang="0">
                    <a:pos x="128" y="90"/>
                  </a:cxn>
                  <a:cxn ang="0">
                    <a:pos x="118" y="97"/>
                  </a:cxn>
                  <a:cxn ang="0">
                    <a:pos x="109" y="102"/>
                  </a:cxn>
                  <a:cxn ang="0">
                    <a:pos x="97" y="109"/>
                  </a:cxn>
                  <a:cxn ang="0">
                    <a:pos x="90" y="106"/>
                  </a:cxn>
                  <a:cxn ang="0">
                    <a:pos x="88" y="92"/>
                  </a:cxn>
                  <a:cxn ang="0">
                    <a:pos x="90" y="78"/>
                  </a:cxn>
                  <a:cxn ang="0">
                    <a:pos x="85" y="73"/>
                  </a:cxn>
                  <a:cxn ang="0">
                    <a:pos x="78" y="66"/>
                  </a:cxn>
                  <a:cxn ang="0">
                    <a:pos x="69" y="69"/>
                  </a:cxn>
                  <a:cxn ang="0">
                    <a:pos x="62" y="78"/>
                  </a:cxn>
                  <a:cxn ang="0">
                    <a:pos x="59" y="87"/>
                  </a:cxn>
                  <a:cxn ang="0">
                    <a:pos x="47" y="87"/>
                  </a:cxn>
                  <a:cxn ang="0">
                    <a:pos x="43" y="97"/>
                  </a:cxn>
                  <a:cxn ang="0">
                    <a:pos x="33" y="95"/>
                  </a:cxn>
                  <a:cxn ang="0">
                    <a:pos x="24" y="97"/>
                  </a:cxn>
                  <a:cxn ang="0">
                    <a:pos x="12" y="104"/>
                  </a:cxn>
                  <a:cxn ang="0">
                    <a:pos x="10" y="92"/>
                  </a:cxn>
                  <a:cxn ang="0">
                    <a:pos x="14" y="80"/>
                  </a:cxn>
                  <a:cxn ang="0">
                    <a:pos x="21" y="71"/>
                  </a:cxn>
                  <a:cxn ang="0">
                    <a:pos x="14" y="61"/>
                  </a:cxn>
                  <a:cxn ang="0">
                    <a:pos x="17" y="52"/>
                  </a:cxn>
                  <a:cxn ang="0">
                    <a:pos x="7" y="50"/>
                  </a:cxn>
                  <a:cxn ang="0">
                    <a:pos x="3" y="42"/>
                  </a:cxn>
                  <a:cxn ang="0">
                    <a:pos x="7" y="35"/>
                  </a:cxn>
                  <a:cxn ang="0">
                    <a:pos x="17" y="38"/>
                  </a:cxn>
                  <a:cxn ang="0">
                    <a:pos x="26" y="33"/>
                  </a:cxn>
                  <a:cxn ang="0">
                    <a:pos x="31" y="28"/>
                  </a:cxn>
                </a:cxnLst>
                <a:rect l="0" t="0" r="r" b="b"/>
                <a:pathLst>
                  <a:path w="166" h="111">
                    <a:moveTo>
                      <a:pt x="31" y="28"/>
                    </a:moveTo>
                    <a:lnTo>
                      <a:pt x="31" y="26"/>
                    </a:lnTo>
                    <a:lnTo>
                      <a:pt x="31" y="26"/>
                    </a:lnTo>
                    <a:lnTo>
                      <a:pt x="31" y="26"/>
                    </a:lnTo>
                    <a:lnTo>
                      <a:pt x="31" y="23"/>
                    </a:lnTo>
                    <a:lnTo>
                      <a:pt x="33" y="23"/>
                    </a:lnTo>
                    <a:lnTo>
                      <a:pt x="33" y="23"/>
                    </a:lnTo>
                    <a:lnTo>
                      <a:pt x="36" y="23"/>
                    </a:lnTo>
                    <a:lnTo>
                      <a:pt x="36" y="23"/>
                    </a:lnTo>
                    <a:lnTo>
                      <a:pt x="36" y="21"/>
                    </a:lnTo>
                    <a:lnTo>
                      <a:pt x="33" y="21"/>
                    </a:lnTo>
                    <a:lnTo>
                      <a:pt x="33" y="21"/>
                    </a:lnTo>
                    <a:lnTo>
                      <a:pt x="31" y="21"/>
                    </a:lnTo>
                    <a:lnTo>
                      <a:pt x="31" y="23"/>
                    </a:lnTo>
                    <a:lnTo>
                      <a:pt x="31" y="23"/>
                    </a:lnTo>
                    <a:lnTo>
                      <a:pt x="31" y="23"/>
                    </a:lnTo>
                    <a:lnTo>
                      <a:pt x="29" y="23"/>
                    </a:lnTo>
                    <a:lnTo>
                      <a:pt x="29" y="23"/>
                    </a:lnTo>
                    <a:lnTo>
                      <a:pt x="29" y="23"/>
                    </a:lnTo>
                    <a:lnTo>
                      <a:pt x="29" y="23"/>
                    </a:lnTo>
                    <a:lnTo>
                      <a:pt x="26" y="23"/>
                    </a:lnTo>
                    <a:lnTo>
                      <a:pt x="26" y="23"/>
                    </a:lnTo>
                    <a:lnTo>
                      <a:pt x="26" y="23"/>
                    </a:lnTo>
                    <a:lnTo>
                      <a:pt x="24" y="23"/>
                    </a:lnTo>
                    <a:lnTo>
                      <a:pt x="24" y="21"/>
                    </a:lnTo>
                    <a:lnTo>
                      <a:pt x="26" y="21"/>
                    </a:lnTo>
                    <a:lnTo>
                      <a:pt x="26" y="21"/>
                    </a:lnTo>
                    <a:lnTo>
                      <a:pt x="29" y="21"/>
                    </a:lnTo>
                    <a:lnTo>
                      <a:pt x="29" y="21"/>
                    </a:lnTo>
                    <a:lnTo>
                      <a:pt x="29" y="21"/>
                    </a:lnTo>
                    <a:lnTo>
                      <a:pt x="29" y="21"/>
                    </a:lnTo>
                    <a:lnTo>
                      <a:pt x="31" y="21"/>
                    </a:lnTo>
                    <a:lnTo>
                      <a:pt x="31" y="21"/>
                    </a:lnTo>
                    <a:lnTo>
                      <a:pt x="31" y="21"/>
                    </a:lnTo>
                    <a:lnTo>
                      <a:pt x="33" y="21"/>
                    </a:lnTo>
                    <a:lnTo>
                      <a:pt x="33" y="21"/>
                    </a:lnTo>
                    <a:lnTo>
                      <a:pt x="36" y="21"/>
                    </a:lnTo>
                    <a:lnTo>
                      <a:pt x="36" y="21"/>
                    </a:lnTo>
                    <a:lnTo>
                      <a:pt x="36" y="21"/>
                    </a:lnTo>
                    <a:lnTo>
                      <a:pt x="38" y="21"/>
                    </a:lnTo>
                    <a:lnTo>
                      <a:pt x="38" y="21"/>
                    </a:lnTo>
                    <a:lnTo>
                      <a:pt x="38" y="21"/>
                    </a:lnTo>
                    <a:lnTo>
                      <a:pt x="40" y="21"/>
                    </a:lnTo>
                    <a:lnTo>
                      <a:pt x="40" y="21"/>
                    </a:lnTo>
                    <a:lnTo>
                      <a:pt x="40" y="19"/>
                    </a:lnTo>
                    <a:lnTo>
                      <a:pt x="40" y="19"/>
                    </a:lnTo>
                    <a:lnTo>
                      <a:pt x="40" y="19"/>
                    </a:lnTo>
                    <a:lnTo>
                      <a:pt x="40" y="19"/>
                    </a:lnTo>
                    <a:lnTo>
                      <a:pt x="43" y="19"/>
                    </a:lnTo>
                    <a:lnTo>
                      <a:pt x="43" y="19"/>
                    </a:lnTo>
                    <a:lnTo>
                      <a:pt x="43" y="16"/>
                    </a:lnTo>
                    <a:lnTo>
                      <a:pt x="40" y="16"/>
                    </a:lnTo>
                    <a:lnTo>
                      <a:pt x="40" y="16"/>
                    </a:lnTo>
                    <a:lnTo>
                      <a:pt x="40" y="14"/>
                    </a:lnTo>
                    <a:lnTo>
                      <a:pt x="40" y="14"/>
                    </a:lnTo>
                    <a:lnTo>
                      <a:pt x="40" y="14"/>
                    </a:lnTo>
                    <a:lnTo>
                      <a:pt x="40" y="12"/>
                    </a:lnTo>
                    <a:lnTo>
                      <a:pt x="40" y="12"/>
                    </a:lnTo>
                    <a:lnTo>
                      <a:pt x="40" y="12"/>
                    </a:lnTo>
                    <a:lnTo>
                      <a:pt x="43" y="12"/>
                    </a:lnTo>
                    <a:lnTo>
                      <a:pt x="43" y="12"/>
                    </a:lnTo>
                    <a:lnTo>
                      <a:pt x="43" y="9"/>
                    </a:lnTo>
                    <a:lnTo>
                      <a:pt x="43" y="9"/>
                    </a:lnTo>
                    <a:lnTo>
                      <a:pt x="43" y="9"/>
                    </a:lnTo>
                    <a:lnTo>
                      <a:pt x="43" y="7"/>
                    </a:lnTo>
                    <a:lnTo>
                      <a:pt x="43" y="7"/>
                    </a:lnTo>
                    <a:lnTo>
                      <a:pt x="43" y="7"/>
                    </a:lnTo>
                    <a:lnTo>
                      <a:pt x="43" y="7"/>
                    </a:lnTo>
                    <a:lnTo>
                      <a:pt x="43" y="7"/>
                    </a:lnTo>
                    <a:lnTo>
                      <a:pt x="45" y="7"/>
                    </a:lnTo>
                    <a:lnTo>
                      <a:pt x="45" y="7"/>
                    </a:lnTo>
                    <a:lnTo>
                      <a:pt x="45" y="7"/>
                    </a:lnTo>
                    <a:lnTo>
                      <a:pt x="45" y="7"/>
                    </a:lnTo>
                    <a:lnTo>
                      <a:pt x="45" y="7"/>
                    </a:lnTo>
                    <a:lnTo>
                      <a:pt x="47" y="7"/>
                    </a:lnTo>
                    <a:lnTo>
                      <a:pt x="47" y="9"/>
                    </a:lnTo>
                    <a:lnTo>
                      <a:pt x="47" y="9"/>
                    </a:lnTo>
                    <a:lnTo>
                      <a:pt x="50" y="9"/>
                    </a:lnTo>
                    <a:lnTo>
                      <a:pt x="50" y="9"/>
                    </a:lnTo>
                    <a:lnTo>
                      <a:pt x="50" y="9"/>
                    </a:lnTo>
                    <a:lnTo>
                      <a:pt x="50" y="9"/>
                    </a:lnTo>
                    <a:lnTo>
                      <a:pt x="50" y="9"/>
                    </a:lnTo>
                    <a:lnTo>
                      <a:pt x="52" y="9"/>
                    </a:lnTo>
                    <a:lnTo>
                      <a:pt x="52" y="7"/>
                    </a:lnTo>
                    <a:lnTo>
                      <a:pt x="52" y="7"/>
                    </a:lnTo>
                    <a:lnTo>
                      <a:pt x="52" y="7"/>
                    </a:lnTo>
                    <a:lnTo>
                      <a:pt x="55" y="7"/>
                    </a:lnTo>
                    <a:lnTo>
                      <a:pt x="55" y="7"/>
                    </a:lnTo>
                    <a:lnTo>
                      <a:pt x="55" y="7"/>
                    </a:lnTo>
                    <a:lnTo>
                      <a:pt x="57" y="7"/>
                    </a:lnTo>
                    <a:lnTo>
                      <a:pt x="57" y="7"/>
                    </a:lnTo>
                    <a:lnTo>
                      <a:pt x="57" y="7"/>
                    </a:lnTo>
                    <a:lnTo>
                      <a:pt x="57" y="7"/>
                    </a:lnTo>
                    <a:lnTo>
                      <a:pt x="59" y="7"/>
                    </a:lnTo>
                    <a:lnTo>
                      <a:pt x="59" y="5"/>
                    </a:lnTo>
                    <a:lnTo>
                      <a:pt x="59" y="5"/>
                    </a:lnTo>
                    <a:lnTo>
                      <a:pt x="59" y="5"/>
                    </a:lnTo>
                    <a:lnTo>
                      <a:pt x="62" y="5"/>
                    </a:lnTo>
                    <a:lnTo>
                      <a:pt x="62" y="5"/>
                    </a:lnTo>
                    <a:lnTo>
                      <a:pt x="62" y="5"/>
                    </a:lnTo>
                    <a:lnTo>
                      <a:pt x="64" y="5"/>
                    </a:lnTo>
                    <a:lnTo>
                      <a:pt x="64" y="5"/>
                    </a:lnTo>
                    <a:lnTo>
                      <a:pt x="64" y="2"/>
                    </a:lnTo>
                    <a:lnTo>
                      <a:pt x="64" y="2"/>
                    </a:lnTo>
                    <a:lnTo>
                      <a:pt x="64" y="2"/>
                    </a:lnTo>
                    <a:lnTo>
                      <a:pt x="64" y="0"/>
                    </a:lnTo>
                    <a:lnTo>
                      <a:pt x="64" y="0"/>
                    </a:lnTo>
                    <a:lnTo>
                      <a:pt x="66" y="0"/>
                    </a:lnTo>
                    <a:lnTo>
                      <a:pt x="66" y="0"/>
                    </a:lnTo>
                    <a:lnTo>
                      <a:pt x="66" y="0"/>
                    </a:lnTo>
                    <a:lnTo>
                      <a:pt x="69" y="0"/>
                    </a:lnTo>
                    <a:lnTo>
                      <a:pt x="69" y="2"/>
                    </a:lnTo>
                    <a:lnTo>
                      <a:pt x="69" y="2"/>
                    </a:lnTo>
                    <a:lnTo>
                      <a:pt x="69" y="2"/>
                    </a:lnTo>
                    <a:lnTo>
                      <a:pt x="69" y="2"/>
                    </a:lnTo>
                    <a:lnTo>
                      <a:pt x="69" y="5"/>
                    </a:lnTo>
                    <a:lnTo>
                      <a:pt x="71" y="5"/>
                    </a:lnTo>
                    <a:lnTo>
                      <a:pt x="71" y="5"/>
                    </a:lnTo>
                    <a:lnTo>
                      <a:pt x="71" y="5"/>
                    </a:lnTo>
                    <a:lnTo>
                      <a:pt x="71" y="7"/>
                    </a:lnTo>
                    <a:lnTo>
                      <a:pt x="71" y="7"/>
                    </a:lnTo>
                    <a:lnTo>
                      <a:pt x="71" y="7"/>
                    </a:lnTo>
                    <a:lnTo>
                      <a:pt x="71" y="7"/>
                    </a:lnTo>
                    <a:lnTo>
                      <a:pt x="71" y="7"/>
                    </a:lnTo>
                    <a:lnTo>
                      <a:pt x="74" y="7"/>
                    </a:lnTo>
                    <a:lnTo>
                      <a:pt x="74" y="7"/>
                    </a:lnTo>
                    <a:lnTo>
                      <a:pt x="71" y="7"/>
                    </a:lnTo>
                    <a:lnTo>
                      <a:pt x="71" y="9"/>
                    </a:lnTo>
                    <a:lnTo>
                      <a:pt x="71" y="9"/>
                    </a:lnTo>
                    <a:lnTo>
                      <a:pt x="71" y="9"/>
                    </a:lnTo>
                    <a:lnTo>
                      <a:pt x="71" y="9"/>
                    </a:lnTo>
                    <a:lnTo>
                      <a:pt x="69" y="9"/>
                    </a:lnTo>
                    <a:lnTo>
                      <a:pt x="69" y="12"/>
                    </a:lnTo>
                    <a:lnTo>
                      <a:pt x="69" y="12"/>
                    </a:lnTo>
                    <a:lnTo>
                      <a:pt x="69" y="12"/>
                    </a:lnTo>
                    <a:lnTo>
                      <a:pt x="69" y="12"/>
                    </a:lnTo>
                    <a:lnTo>
                      <a:pt x="66" y="12"/>
                    </a:lnTo>
                    <a:lnTo>
                      <a:pt x="66" y="14"/>
                    </a:lnTo>
                    <a:lnTo>
                      <a:pt x="66" y="14"/>
                    </a:lnTo>
                    <a:lnTo>
                      <a:pt x="64" y="14"/>
                    </a:lnTo>
                    <a:lnTo>
                      <a:pt x="64" y="14"/>
                    </a:lnTo>
                    <a:lnTo>
                      <a:pt x="64" y="14"/>
                    </a:lnTo>
                    <a:lnTo>
                      <a:pt x="64" y="14"/>
                    </a:lnTo>
                    <a:lnTo>
                      <a:pt x="64" y="16"/>
                    </a:lnTo>
                    <a:lnTo>
                      <a:pt x="64" y="16"/>
                    </a:lnTo>
                    <a:lnTo>
                      <a:pt x="64" y="16"/>
                    </a:lnTo>
                    <a:lnTo>
                      <a:pt x="64" y="16"/>
                    </a:lnTo>
                    <a:lnTo>
                      <a:pt x="66" y="16"/>
                    </a:lnTo>
                    <a:lnTo>
                      <a:pt x="66" y="16"/>
                    </a:lnTo>
                    <a:lnTo>
                      <a:pt x="69" y="16"/>
                    </a:lnTo>
                    <a:lnTo>
                      <a:pt x="69" y="19"/>
                    </a:lnTo>
                    <a:lnTo>
                      <a:pt x="69" y="19"/>
                    </a:lnTo>
                    <a:lnTo>
                      <a:pt x="69" y="19"/>
                    </a:lnTo>
                    <a:lnTo>
                      <a:pt x="69" y="19"/>
                    </a:lnTo>
                    <a:lnTo>
                      <a:pt x="69" y="21"/>
                    </a:lnTo>
                    <a:lnTo>
                      <a:pt x="69" y="21"/>
                    </a:lnTo>
                    <a:lnTo>
                      <a:pt x="69" y="21"/>
                    </a:lnTo>
                    <a:lnTo>
                      <a:pt x="71" y="21"/>
                    </a:lnTo>
                    <a:lnTo>
                      <a:pt x="71" y="21"/>
                    </a:lnTo>
                    <a:lnTo>
                      <a:pt x="71" y="21"/>
                    </a:lnTo>
                    <a:lnTo>
                      <a:pt x="74" y="21"/>
                    </a:lnTo>
                    <a:lnTo>
                      <a:pt x="74" y="21"/>
                    </a:lnTo>
                    <a:lnTo>
                      <a:pt x="74" y="21"/>
                    </a:lnTo>
                    <a:lnTo>
                      <a:pt x="76" y="21"/>
                    </a:lnTo>
                    <a:lnTo>
                      <a:pt x="76" y="21"/>
                    </a:lnTo>
                    <a:lnTo>
                      <a:pt x="76" y="21"/>
                    </a:lnTo>
                    <a:lnTo>
                      <a:pt x="76" y="21"/>
                    </a:lnTo>
                    <a:lnTo>
                      <a:pt x="76" y="21"/>
                    </a:lnTo>
                    <a:lnTo>
                      <a:pt x="76" y="21"/>
                    </a:lnTo>
                    <a:lnTo>
                      <a:pt x="74" y="21"/>
                    </a:lnTo>
                    <a:lnTo>
                      <a:pt x="74" y="23"/>
                    </a:lnTo>
                    <a:lnTo>
                      <a:pt x="74" y="23"/>
                    </a:lnTo>
                    <a:lnTo>
                      <a:pt x="74" y="23"/>
                    </a:lnTo>
                    <a:lnTo>
                      <a:pt x="71" y="23"/>
                    </a:lnTo>
                    <a:lnTo>
                      <a:pt x="71" y="23"/>
                    </a:lnTo>
                    <a:lnTo>
                      <a:pt x="71" y="23"/>
                    </a:lnTo>
                    <a:lnTo>
                      <a:pt x="71" y="26"/>
                    </a:lnTo>
                    <a:lnTo>
                      <a:pt x="71" y="26"/>
                    </a:lnTo>
                    <a:lnTo>
                      <a:pt x="69" y="26"/>
                    </a:lnTo>
                    <a:lnTo>
                      <a:pt x="69" y="28"/>
                    </a:lnTo>
                    <a:lnTo>
                      <a:pt x="69" y="28"/>
                    </a:lnTo>
                    <a:lnTo>
                      <a:pt x="69" y="28"/>
                    </a:lnTo>
                    <a:lnTo>
                      <a:pt x="69" y="28"/>
                    </a:lnTo>
                    <a:lnTo>
                      <a:pt x="66" y="28"/>
                    </a:lnTo>
                    <a:lnTo>
                      <a:pt x="66" y="28"/>
                    </a:lnTo>
                    <a:lnTo>
                      <a:pt x="66" y="28"/>
                    </a:lnTo>
                    <a:lnTo>
                      <a:pt x="66" y="28"/>
                    </a:lnTo>
                    <a:lnTo>
                      <a:pt x="66" y="26"/>
                    </a:lnTo>
                    <a:lnTo>
                      <a:pt x="69" y="26"/>
                    </a:lnTo>
                    <a:lnTo>
                      <a:pt x="69" y="26"/>
                    </a:lnTo>
                    <a:lnTo>
                      <a:pt x="66" y="26"/>
                    </a:lnTo>
                    <a:lnTo>
                      <a:pt x="66" y="26"/>
                    </a:lnTo>
                    <a:lnTo>
                      <a:pt x="64" y="26"/>
                    </a:lnTo>
                    <a:lnTo>
                      <a:pt x="64" y="23"/>
                    </a:lnTo>
                    <a:lnTo>
                      <a:pt x="64" y="23"/>
                    </a:lnTo>
                    <a:lnTo>
                      <a:pt x="64" y="23"/>
                    </a:lnTo>
                    <a:lnTo>
                      <a:pt x="64" y="23"/>
                    </a:lnTo>
                    <a:lnTo>
                      <a:pt x="62" y="23"/>
                    </a:lnTo>
                    <a:lnTo>
                      <a:pt x="62" y="23"/>
                    </a:lnTo>
                    <a:lnTo>
                      <a:pt x="59" y="23"/>
                    </a:lnTo>
                    <a:lnTo>
                      <a:pt x="59" y="23"/>
                    </a:lnTo>
                    <a:lnTo>
                      <a:pt x="59" y="21"/>
                    </a:lnTo>
                    <a:lnTo>
                      <a:pt x="59" y="21"/>
                    </a:lnTo>
                    <a:lnTo>
                      <a:pt x="59" y="21"/>
                    </a:lnTo>
                    <a:lnTo>
                      <a:pt x="57" y="21"/>
                    </a:lnTo>
                    <a:lnTo>
                      <a:pt x="57" y="21"/>
                    </a:lnTo>
                    <a:lnTo>
                      <a:pt x="57" y="19"/>
                    </a:lnTo>
                    <a:lnTo>
                      <a:pt x="57" y="19"/>
                    </a:lnTo>
                    <a:lnTo>
                      <a:pt x="57" y="21"/>
                    </a:lnTo>
                    <a:lnTo>
                      <a:pt x="55" y="21"/>
                    </a:lnTo>
                    <a:lnTo>
                      <a:pt x="55" y="21"/>
                    </a:lnTo>
                    <a:lnTo>
                      <a:pt x="55" y="21"/>
                    </a:lnTo>
                    <a:lnTo>
                      <a:pt x="52" y="21"/>
                    </a:lnTo>
                    <a:lnTo>
                      <a:pt x="52" y="21"/>
                    </a:lnTo>
                    <a:lnTo>
                      <a:pt x="52" y="21"/>
                    </a:lnTo>
                    <a:lnTo>
                      <a:pt x="50" y="21"/>
                    </a:lnTo>
                    <a:lnTo>
                      <a:pt x="50" y="23"/>
                    </a:lnTo>
                    <a:lnTo>
                      <a:pt x="50" y="23"/>
                    </a:lnTo>
                    <a:lnTo>
                      <a:pt x="50" y="23"/>
                    </a:lnTo>
                    <a:lnTo>
                      <a:pt x="47" y="23"/>
                    </a:lnTo>
                    <a:lnTo>
                      <a:pt x="47" y="23"/>
                    </a:lnTo>
                    <a:lnTo>
                      <a:pt x="47" y="23"/>
                    </a:lnTo>
                    <a:lnTo>
                      <a:pt x="45" y="23"/>
                    </a:lnTo>
                    <a:lnTo>
                      <a:pt x="45" y="23"/>
                    </a:lnTo>
                    <a:lnTo>
                      <a:pt x="45" y="26"/>
                    </a:lnTo>
                    <a:lnTo>
                      <a:pt x="45" y="26"/>
                    </a:lnTo>
                    <a:lnTo>
                      <a:pt x="45" y="26"/>
                    </a:lnTo>
                    <a:lnTo>
                      <a:pt x="45" y="28"/>
                    </a:lnTo>
                    <a:lnTo>
                      <a:pt x="45" y="28"/>
                    </a:lnTo>
                    <a:lnTo>
                      <a:pt x="45" y="28"/>
                    </a:lnTo>
                    <a:lnTo>
                      <a:pt x="45" y="28"/>
                    </a:lnTo>
                    <a:lnTo>
                      <a:pt x="43" y="28"/>
                    </a:lnTo>
                    <a:lnTo>
                      <a:pt x="43" y="28"/>
                    </a:lnTo>
                    <a:lnTo>
                      <a:pt x="43" y="28"/>
                    </a:lnTo>
                    <a:lnTo>
                      <a:pt x="43" y="26"/>
                    </a:lnTo>
                    <a:lnTo>
                      <a:pt x="43" y="26"/>
                    </a:lnTo>
                    <a:lnTo>
                      <a:pt x="43" y="28"/>
                    </a:lnTo>
                    <a:lnTo>
                      <a:pt x="43" y="28"/>
                    </a:lnTo>
                    <a:lnTo>
                      <a:pt x="43" y="28"/>
                    </a:lnTo>
                    <a:lnTo>
                      <a:pt x="40" y="28"/>
                    </a:lnTo>
                    <a:lnTo>
                      <a:pt x="40" y="31"/>
                    </a:lnTo>
                    <a:lnTo>
                      <a:pt x="40" y="31"/>
                    </a:lnTo>
                    <a:lnTo>
                      <a:pt x="40" y="33"/>
                    </a:lnTo>
                    <a:lnTo>
                      <a:pt x="40" y="33"/>
                    </a:lnTo>
                    <a:lnTo>
                      <a:pt x="43" y="33"/>
                    </a:lnTo>
                    <a:lnTo>
                      <a:pt x="43" y="35"/>
                    </a:lnTo>
                    <a:lnTo>
                      <a:pt x="43" y="35"/>
                    </a:lnTo>
                    <a:lnTo>
                      <a:pt x="43" y="38"/>
                    </a:lnTo>
                    <a:lnTo>
                      <a:pt x="43" y="38"/>
                    </a:lnTo>
                    <a:lnTo>
                      <a:pt x="43" y="38"/>
                    </a:lnTo>
                    <a:lnTo>
                      <a:pt x="43" y="38"/>
                    </a:lnTo>
                    <a:lnTo>
                      <a:pt x="45" y="38"/>
                    </a:lnTo>
                    <a:lnTo>
                      <a:pt x="45" y="38"/>
                    </a:lnTo>
                    <a:lnTo>
                      <a:pt x="45" y="38"/>
                    </a:lnTo>
                    <a:lnTo>
                      <a:pt x="47" y="38"/>
                    </a:lnTo>
                    <a:lnTo>
                      <a:pt x="47" y="38"/>
                    </a:lnTo>
                    <a:lnTo>
                      <a:pt x="47" y="38"/>
                    </a:lnTo>
                    <a:lnTo>
                      <a:pt x="50" y="38"/>
                    </a:lnTo>
                    <a:lnTo>
                      <a:pt x="50" y="38"/>
                    </a:lnTo>
                    <a:lnTo>
                      <a:pt x="50" y="38"/>
                    </a:lnTo>
                    <a:lnTo>
                      <a:pt x="52" y="38"/>
                    </a:lnTo>
                    <a:lnTo>
                      <a:pt x="52" y="38"/>
                    </a:lnTo>
                    <a:lnTo>
                      <a:pt x="52" y="38"/>
                    </a:lnTo>
                    <a:lnTo>
                      <a:pt x="52" y="38"/>
                    </a:lnTo>
                    <a:lnTo>
                      <a:pt x="55" y="38"/>
                    </a:lnTo>
                    <a:lnTo>
                      <a:pt x="55" y="38"/>
                    </a:lnTo>
                    <a:lnTo>
                      <a:pt x="55" y="38"/>
                    </a:lnTo>
                    <a:lnTo>
                      <a:pt x="55" y="38"/>
                    </a:lnTo>
                    <a:lnTo>
                      <a:pt x="57" y="38"/>
                    </a:lnTo>
                    <a:lnTo>
                      <a:pt x="57" y="38"/>
                    </a:lnTo>
                    <a:lnTo>
                      <a:pt x="57" y="38"/>
                    </a:lnTo>
                    <a:lnTo>
                      <a:pt x="57" y="38"/>
                    </a:lnTo>
                    <a:lnTo>
                      <a:pt x="59" y="38"/>
                    </a:lnTo>
                    <a:lnTo>
                      <a:pt x="59" y="38"/>
                    </a:lnTo>
                    <a:lnTo>
                      <a:pt x="59" y="38"/>
                    </a:lnTo>
                    <a:lnTo>
                      <a:pt x="62" y="38"/>
                    </a:lnTo>
                    <a:lnTo>
                      <a:pt x="62" y="38"/>
                    </a:lnTo>
                    <a:lnTo>
                      <a:pt x="62" y="38"/>
                    </a:lnTo>
                    <a:lnTo>
                      <a:pt x="64" y="38"/>
                    </a:lnTo>
                    <a:lnTo>
                      <a:pt x="64" y="38"/>
                    </a:lnTo>
                    <a:lnTo>
                      <a:pt x="64" y="38"/>
                    </a:lnTo>
                    <a:lnTo>
                      <a:pt x="64" y="38"/>
                    </a:lnTo>
                    <a:lnTo>
                      <a:pt x="66" y="38"/>
                    </a:lnTo>
                    <a:lnTo>
                      <a:pt x="66" y="38"/>
                    </a:lnTo>
                    <a:lnTo>
                      <a:pt x="66" y="35"/>
                    </a:lnTo>
                    <a:lnTo>
                      <a:pt x="69" y="35"/>
                    </a:lnTo>
                    <a:lnTo>
                      <a:pt x="69" y="38"/>
                    </a:lnTo>
                    <a:lnTo>
                      <a:pt x="69" y="38"/>
                    </a:lnTo>
                    <a:lnTo>
                      <a:pt x="69" y="38"/>
                    </a:lnTo>
                    <a:lnTo>
                      <a:pt x="71" y="38"/>
                    </a:lnTo>
                    <a:lnTo>
                      <a:pt x="71" y="38"/>
                    </a:lnTo>
                    <a:lnTo>
                      <a:pt x="71" y="38"/>
                    </a:lnTo>
                    <a:lnTo>
                      <a:pt x="71" y="38"/>
                    </a:lnTo>
                    <a:lnTo>
                      <a:pt x="71" y="38"/>
                    </a:lnTo>
                    <a:lnTo>
                      <a:pt x="71" y="40"/>
                    </a:lnTo>
                    <a:lnTo>
                      <a:pt x="71" y="40"/>
                    </a:lnTo>
                    <a:lnTo>
                      <a:pt x="71" y="42"/>
                    </a:lnTo>
                    <a:lnTo>
                      <a:pt x="74" y="42"/>
                    </a:lnTo>
                    <a:lnTo>
                      <a:pt x="74" y="42"/>
                    </a:lnTo>
                    <a:lnTo>
                      <a:pt x="76" y="42"/>
                    </a:lnTo>
                    <a:lnTo>
                      <a:pt x="76" y="42"/>
                    </a:lnTo>
                    <a:lnTo>
                      <a:pt x="76" y="42"/>
                    </a:lnTo>
                    <a:lnTo>
                      <a:pt x="76" y="40"/>
                    </a:lnTo>
                    <a:lnTo>
                      <a:pt x="78" y="40"/>
                    </a:lnTo>
                    <a:lnTo>
                      <a:pt x="78" y="40"/>
                    </a:lnTo>
                    <a:lnTo>
                      <a:pt x="78" y="40"/>
                    </a:lnTo>
                    <a:lnTo>
                      <a:pt x="78" y="40"/>
                    </a:lnTo>
                    <a:lnTo>
                      <a:pt x="78" y="38"/>
                    </a:lnTo>
                    <a:lnTo>
                      <a:pt x="81" y="38"/>
                    </a:lnTo>
                    <a:lnTo>
                      <a:pt x="81" y="38"/>
                    </a:lnTo>
                    <a:lnTo>
                      <a:pt x="83" y="38"/>
                    </a:lnTo>
                    <a:lnTo>
                      <a:pt x="83" y="38"/>
                    </a:lnTo>
                    <a:lnTo>
                      <a:pt x="83" y="38"/>
                    </a:lnTo>
                    <a:lnTo>
                      <a:pt x="83" y="38"/>
                    </a:lnTo>
                    <a:lnTo>
                      <a:pt x="85" y="38"/>
                    </a:lnTo>
                    <a:lnTo>
                      <a:pt x="85" y="38"/>
                    </a:lnTo>
                    <a:lnTo>
                      <a:pt x="85" y="38"/>
                    </a:lnTo>
                    <a:lnTo>
                      <a:pt x="85" y="38"/>
                    </a:lnTo>
                    <a:lnTo>
                      <a:pt x="88" y="38"/>
                    </a:lnTo>
                    <a:lnTo>
                      <a:pt x="88" y="38"/>
                    </a:lnTo>
                    <a:lnTo>
                      <a:pt x="90" y="38"/>
                    </a:lnTo>
                    <a:lnTo>
                      <a:pt x="90" y="38"/>
                    </a:lnTo>
                    <a:lnTo>
                      <a:pt x="90" y="38"/>
                    </a:lnTo>
                    <a:lnTo>
                      <a:pt x="90" y="40"/>
                    </a:lnTo>
                    <a:lnTo>
                      <a:pt x="90" y="40"/>
                    </a:lnTo>
                    <a:lnTo>
                      <a:pt x="90" y="40"/>
                    </a:lnTo>
                    <a:lnTo>
                      <a:pt x="92" y="40"/>
                    </a:lnTo>
                    <a:lnTo>
                      <a:pt x="92" y="40"/>
                    </a:lnTo>
                    <a:lnTo>
                      <a:pt x="92" y="40"/>
                    </a:lnTo>
                    <a:lnTo>
                      <a:pt x="95" y="40"/>
                    </a:lnTo>
                    <a:lnTo>
                      <a:pt x="95" y="40"/>
                    </a:lnTo>
                    <a:lnTo>
                      <a:pt x="95" y="42"/>
                    </a:lnTo>
                    <a:lnTo>
                      <a:pt x="92" y="42"/>
                    </a:lnTo>
                    <a:lnTo>
                      <a:pt x="92" y="42"/>
                    </a:lnTo>
                    <a:lnTo>
                      <a:pt x="92" y="45"/>
                    </a:lnTo>
                    <a:lnTo>
                      <a:pt x="95" y="45"/>
                    </a:lnTo>
                    <a:lnTo>
                      <a:pt x="95" y="45"/>
                    </a:lnTo>
                    <a:lnTo>
                      <a:pt x="95" y="45"/>
                    </a:lnTo>
                    <a:lnTo>
                      <a:pt x="95" y="45"/>
                    </a:lnTo>
                    <a:lnTo>
                      <a:pt x="97" y="45"/>
                    </a:lnTo>
                    <a:lnTo>
                      <a:pt x="97" y="45"/>
                    </a:lnTo>
                    <a:lnTo>
                      <a:pt x="97" y="45"/>
                    </a:lnTo>
                    <a:lnTo>
                      <a:pt x="97" y="42"/>
                    </a:lnTo>
                    <a:lnTo>
                      <a:pt x="100" y="42"/>
                    </a:lnTo>
                    <a:lnTo>
                      <a:pt x="100" y="42"/>
                    </a:lnTo>
                    <a:lnTo>
                      <a:pt x="100" y="42"/>
                    </a:lnTo>
                    <a:lnTo>
                      <a:pt x="100" y="42"/>
                    </a:lnTo>
                    <a:lnTo>
                      <a:pt x="102" y="42"/>
                    </a:lnTo>
                    <a:lnTo>
                      <a:pt x="102" y="45"/>
                    </a:lnTo>
                    <a:lnTo>
                      <a:pt x="102" y="45"/>
                    </a:lnTo>
                    <a:lnTo>
                      <a:pt x="102" y="45"/>
                    </a:lnTo>
                    <a:lnTo>
                      <a:pt x="102" y="45"/>
                    </a:lnTo>
                    <a:lnTo>
                      <a:pt x="104" y="45"/>
                    </a:lnTo>
                    <a:lnTo>
                      <a:pt x="104" y="47"/>
                    </a:lnTo>
                    <a:lnTo>
                      <a:pt x="104" y="47"/>
                    </a:lnTo>
                    <a:lnTo>
                      <a:pt x="104" y="47"/>
                    </a:lnTo>
                    <a:lnTo>
                      <a:pt x="104" y="47"/>
                    </a:lnTo>
                    <a:lnTo>
                      <a:pt x="104" y="47"/>
                    </a:lnTo>
                    <a:lnTo>
                      <a:pt x="104" y="45"/>
                    </a:lnTo>
                    <a:lnTo>
                      <a:pt x="104" y="45"/>
                    </a:lnTo>
                    <a:lnTo>
                      <a:pt x="107" y="45"/>
                    </a:lnTo>
                    <a:lnTo>
                      <a:pt x="107" y="42"/>
                    </a:lnTo>
                    <a:lnTo>
                      <a:pt x="107" y="42"/>
                    </a:lnTo>
                    <a:lnTo>
                      <a:pt x="109" y="42"/>
                    </a:lnTo>
                    <a:lnTo>
                      <a:pt x="109" y="42"/>
                    </a:lnTo>
                    <a:lnTo>
                      <a:pt x="109" y="42"/>
                    </a:lnTo>
                    <a:lnTo>
                      <a:pt x="109" y="42"/>
                    </a:lnTo>
                    <a:lnTo>
                      <a:pt x="111" y="42"/>
                    </a:lnTo>
                    <a:lnTo>
                      <a:pt x="111" y="42"/>
                    </a:lnTo>
                    <a:lnTo>
                      <a:pt x="111" y="42"/>
                    </a:lnTo>
                    <a:lnTo>
                      <a:pt x="111" y="42"/>
                    </a:lnTo>
                    <a:lnTo>
                      <a:pt x="111" y="42"/>
                    </a:lnTo>
                    <a:lnTo>
                      <a:pt x="114" y="42"/>
                    </a:lnTo>
                    <a:lnTo>
                      <a:pt x="114" y="42"/>
                    </a:lnTo>
                    <a:lnTo>
                      <a:pt x="116" y="42"/>
                    </a:lnTo>
                    <a:lnTo>
                      <a:pt x="116" y="42"/>
                    </a:lnTo>
                    <a:lnTo>
                      <a:pt x="116" y="42"/>
                    </a:lnTo>
                    <a:lnTo>
                      <a:pt x="116" y="42"/>
                    </a:lnTo>
                    <a:lnTo>
                      <a:pt x="118" y="42"/>
                    </a:lnTo>
                    <a:lnTo>
                      <a:pt x="118" y="45"/>
                    </a:lnTo>
                    <a:lnTo>
                      <a:pt x="118" y="45"/>
                    </a:lnTo>
                    <a:lnTo>
                      <a:pt x="118" y="42"/>
                    </a:lnTo>
                    <a:lnTo>
                      <a:pt x="118" y="42"/>
                    </a:lnTo>
                    <a:lnTo>
                      <a:pt x="121" y="42"/>
                    </a:lnTo>
                    <a:lnTo>
                      <a:pt x="121" y="42"/>
                    </a:lnTo>
                    <a:lnTo>
                      <a:pt x="123" y="42"/>
                    </a:lnTo>
                    <a:lnTo>
                      <a:pt x="123" y="42"/>
                    </a:lnTo>
                    <a:lnTo>
                      <a:pt x="123" y="42"/>
                    </a:lnTo>
                    <a:lnTo>
                      <a:pt x="123" y="42"/>
                    </a:lnTo>
                    <a:lnTo>
                      <a:pt x="126" y="42"/>
                    </a:lnTo>
                    <a:lnTo>
                      <a:pt x="126" y="42"/>
                    </a:lnTo>
                    <a:lnTo>
                      <a:pt x="126" y="42"/>
                    </a:lnTo>
                    <a:lnTo>
                      <a:pt x="128" y="42"/>
                    </a:lnTo>
                    <a:lnTo>
                      <a:pt x="128" y="40"/>
                    </a:lnTo>
                    <a:lnTo>
                      <a:pt x="128" y="40"/>
                    </a:lnTo>
                    <a:lnTo>
                      <a:pt x="128" y="40"/>
                    </a:lnTo>
                    <a:lnTo>
                      <a:pt x="130" y="40"/>
                    </a:lnTo>
                    <a:lnTo>
                      <a:pt x="130" y="40"/>
                    </a:lnTo>
                    <a:lnTo>
                      <a:pt x="130" y="40"/>
                    </a:lnTo>
                    <a:lnTo>
                      <a:pt x="133" y="40"/>
                    </a:lnTo>
                    <a:lnTo>
                      <a:pt x="133" y="40"/>
                    </a:lnTo>
                    <a:lnTo>
                      <a:pt x="135" y="40"/>
                    </a:lnTo>
                    <a:lnTo>
                      <a:pt x="135" y="40"/>
                    </a:lnTo>
                    <a:lnTo>
                      <a:pt x="135" y="40"/>
                    </a:lnTo>
                    <a:lnTo>
                      <a:pt x="135" y="42"/>
                    </a:lnTo>
                    <a:lnTo>
                      <a:pt x="135" y="42"/>
                    </a:lnTo>
                    <a:lnTo>
                      <a:pt x="135" y="42"/>
                    </a:lnTo>
                    <a:lnTo>
                      <a:pt x="135" y="45"/>
                    </a:lnTo>
                    <a:lnTo>
                      <a:pt x="133" y="45"/>
                    </a:lnTo>
                    <a:lnTo>
                      <a:pt x="133" y="45"/>
                    </a:lnTo>
                    <a:lnTo>
                      <a:pt x="135" y="45"/>
                    </a:lnTo>
                    <a:lnTo>
                      <a:pt x="135" y="47"/>
                    </a:lnTo>
                    <a:lnTo>
                      <a:pt x="135" y="47"/>
                    </a:lnTo>
                    <a:lnTo>
                      <a:pt x="135" y="47"/>
                    </a:lnTo>
                    <a:lnTo>
                      <a:pt x="135" y="47"/>
                    </a:lnTo>
                    <a:lnTo>
                      <a:pt x="135" y="47"/>
                    </a:lnTo>
                    <a:lnTo>
                      <a:pt x="135" y="50"/>
                    </a:lnTo>
                    <a:lnTo>
                      <a:pt x="135" y="50"/>
                    </a:lnTo>
                    <a:lnTo>
                      <a:pt x="137" y="50"/>
                    </a:lnTo>
                    <a:lnTo>
                      <a:pt x="137" y="50"/>
                    </a:lnTo>
                    <a:lnTo>
                      <a:pt x="137" y="50"/>
                    </a:lnTo>
                    <a:lnTo>
                      <a:pt x="137" y="52"/>
                    </a:lnTo>
                    <a:lnTo>
                      <a:pt x="137" y="52"/>
                    </a:lnTo>
                    <a:lnTo>
                      <a:pt x="137" y="54"/>
                    </a:lnTo>
                    <a:lnTo>
                      <a:pt x="137" y="54"/>
                    </a:lnTo>
                    <a:lnTo>
                      <a:pt x="137" y="54"/>
                    </a:lnTo>
                    <a:lnTo>
                      <a:pt x="135" y="54"/>
                    </a:lnTo>
                    <a:lnTo>
                      <a:pt x="135" y="54"/>
                    </a:lnTo>
                    <a:lnTo>
                      <a:pt x="135" y="57"/>
                    </a:lnTo>
                    <a:lnTo>
                      <a:pt x="137" y="57"/>
                    </a:lnTo>
                    <a:lnTo>
                      <a:pt x="137" y="57"/>
                    </a:lnTo>
                    <a:lnTo>
                      <a:pt x="137" y="57"/>
                    </a:lnTo>
                    <a:lnTo>
                      <a:pt x="137" y="59"/>
                    </a:lnTo>
                    <a:lnTo>
                      <a:pt x="137" y="59"/>
                    </a:lnTo>
                    <a:lnTo>
                      <a:pt x="137" y="59"/>
                    </a:lnTo>
                    <a:lnTo>
                      <a:pt x="137" y="61"/>
                    </a:lnTo>
                    <a:lnTo>
                      <a:pt x="137" y="61"/>
                    </a:lnTo>
                    <a:lnTo>
                      <a:pt x="137" y="61"/>
                    </a:lnTo>
                    <a:lnTo>
                      <a:pt x="140" y="61"/>
                    </a:lnTo>
                    <a:lnTo>
                      <a:pt x="140" y="61"/>
                    </a:lnTo>
                    <a:lnTo>
                      <a:pt x="140" y="64"/>
                    </a:lnTo>
                    <a:lnTo>
                      <a:pt x="142" y="64"/>
                    </a:lnTo>
                    <a:lnTo>
                      <a:pt x="142" y="64"/>
                    </a:lnTo>
                    <a:lnTo>
                      <a:pt x="142" y="64"/>
                    </a:lnTo>
                    <a:lnTo>
                      <a:pt x="145" y="64"/>
                    </a:lnTo>
                    <a:lnTo>
                      <a:pt x="145" y="61"/>
                    </a:lnTo>
                    <a:lnTo>
                      <a:pt x="145" y="61"/>
                    </a:lnTo>
                    <a:lnTo>
                      <a:pt x="145" y="61"/>
                    </a:lnTo>
                    <a:lnTo>
                      <a:pt x="145" y="59"/>
                    </a:lnTo>
                    <a:lnTo>
                      <a:pt x="145" y="59"/>
                    </a:lnTo>
                    <a:lnTo>
                      <a:pt x="147" y="59"/>
                    </a:lnTo>
                    <a:lnTo>
                      <a:pt x="147" y="59"/>
                    </a:lnTo>
                    <a:lnTo>
                      <a:pt x="149" y="59"/>
                    </a:lnTo>
                    <a:lnTo>
                      <a:pt x="149" y="59"/>
                    </a:lnTo>
                    <a:lnTo>
                      <a:pt x="149" y="59"/>
                    </a:lnTo>
                    <a:lnTo>
                      <a:pt x="152" y="59"/>
                    </a:lnTo>
                    <a:lnTo>
                      <a:pt x="152" y="61"/>
                    </a:lnTo>
                    <a:lnTo>
                      <a:pt x="152" y="61"/>
                    </a:lnTo>
                    <a:lnTo>
                      <a:pt x="152" y="61"/>
                    </a:lnTo>
                    <a:lnTo>
                      <a:pt x="154" y="61"/>
                    </a:lnTo>
                    <a:lnTo>
                      <a:pt x="154" y="61"/>
                    </a:lnTo>
                    <a:lnTo>
                      <a:pt x="154" y="61"/>
                    </a:lnTo>
                    <a:lnTo>
                      <a:pt x="156" y="61"/>
                    </a:lnTo>
                    <a:lnTo>
                      <a:pt x="156" y="61"/>
                    </a:lnTo>
                    <a:lnTo>
                      <a:pt x="156" y="64"/>
                    </a:lnTo>
                    <a:lnTo>
                      <a:pt x="156" y="64"/>
                    </a:lnTo>
                    <a:lnTo>
                      <a:pt x="159" y="64"/>
                    </a:lnTo>
                    <a:lnTo>
                      <a:pt x="159" y="64"/>
                    </a:lnTo>
                    <a:lnTo>
                      <a:pt x="159" y="64"/>
                    </a:lnTo>
                    <a:lnTo>
                      <a:pt x="159" y="64"/>
                    </a:lnTo>
                    <a:lnTo>
                      <a:pt x="161" y="64"/>
                    </a:lnTo>
                    <a:lnTo>
                      <a:pt x="161" y="66"/>
                    </a:lnTo>
                    <a:lnTo>
                      <a:pt x="161" y="66"/>
                    </a:lnTo>
                    <a:lnTo>
                      <a:pt x="161" y="66"/>
                    </a:lnTo>
                    <a:lnTo>
                      <a:pt x="159" y="66"/>
                    </a:lnTo>
                    <a:lnTo>
                      <a:pt x="159" y="66"/>
                    </a:lnTo>
                    <a:lnTo>
                      <a:pt x="159" y="69"/>
                    </a:lnTo>
                    <a:lnTo>
                      <a:pt x="159" y="69"/>
                    </a:lnTo>
                    <a:lnTo>
                      <a:pt x="159" y="71"/>
                    </a:lnTo>
                    <a:lnTo>
                      <a:pt x="159" y="71"/>
                    </a:lnTo>
                    <a:lnTo>
                      <a:pt x="159" y="73"/>
                    </a:lnTo>
                    <a:lnTo>
                      <a:pt x="159" y="73"/>
                    </a:lnTo>
                    <a:lnTo>
                      <a:pt x="159" y="73"/>
                    </a:lnTo>
                    <a:lnTo>
                      <a:pt x="159" y="76"/>
                    </a:lnTo>
                    <a:lnTo>
                      <a:pt x="159" y="76"/>
                    </a:lnTo>
                    <a:lnTo>
                      <a:pt x="161" y="76"/>
                    </a:lnTo>
                    <a:lnTo>
                      <a:pt x="161" y="76"/>
                    </a:lnTo>
                    <a:lnTo>
                      <a:pt x="161" y="78"/>
                    </a:lnTo>
                    <a:lnTo>
                      <a:pt x="161" y="78"/>
                    </a:lnTo>
                    <a:lnTo>
                      <a:pt x="161" y="78"/>
                    </a:lnTo>
                    <a:lnTo>
                      <a:pt x="161" y="80"/>
                    </a:lnTo>
                    <a:lnTo>
                      <a:pt x="161" y="80"/>
                    </a:lnTo>
                    <a:lnTo>
                      <a:pt x="163" y="80"/>
                    </a:lnTo>
                    <a:lnTo>
                      <a:pt x="163" y="83"/>
                    </a:lnTo>
                    <a:lnTo>
                      <a:pt x="163" y="83"/>
                    </a:lnTo>
                    <a:lnTo>
                      <a:pt x="163" y="83"/>
                    </a:lnTo>
                    <a:lnTo>
                      <a:pt x="163" y="83"/>
                    </a:lnTo>
                    <a:lnTo>
                      <a:pt x="163" y="85"/>
                    </a:lnTo>
                    <a:lnTo>
                      <a:pt x="161" y="85"/>
                    </a:lnTo>
                    <a:lnTo>
                      <a:pt x="161" y="85"/>
                    </a:lnTo>
                    <a:lnTo>
                      <a:pt x="161" y="87"/>
                    </a:lnTo>
                    <a:lnTo>
                      <a:pt x="161" y="87"/>
                    </a:lnTo>
                    <a:lnTo>
                      <a:pt x="161" y="87"/>
                    </a:lnTo>
                    <a:lnTo>
                      <a:pt x="163" y="87"/>
                    </a:lnTo>
                    <a:lnTo>
                      <a:pt x="163" y="87"/>
                    </a:lnTo>
                    <a:lnTo>
                      <a:pt x="163" y="87"/>
                    </a:lnTo>
                    <a:lnTo>
                      <a:pt x="163" y="90"/>
                    </a:lnTo>
                    <a:lnTo>
                      <a:pt x="166" y="90"/>
                    </a:lnTo>
                    <a:lnTo>
                      <a:pt x="166" y="90"/>
                    </a:lnTo>
                    <a:lnTo>
                      <a:pt x="166" y="90"/>
                    </a:lnTo>
                    <a:lnTo>
                      <a:pt x="166" y="92"/>
                    </a:lnTo>
                    <a:lnTo>
                      <a:pt x="166" y="92"/>
                    </a:lnTo>
                    <a:lnTo>
                      <a:pt x="166" y="95"/>
                    </a:lnTo>
                    <a:lnTo>
                      <a:pt x="166" y="95"/>
                    </a:lnTo>
                    <a:lnTo>
                      <a:pt x="163" y="95"/>
                    </a:lnTo>
                    <a:lnTo>
                      <a:pt x="163" y="95"/>
                    </a:lnTo>
                    <a:lnTo>
                      <a:pt x="163" y="95"/>
                    </a:lnTo>
                    <a:lnTo>
                      <a:pt x="163" y="95"/>
                    </a:lnTo>
                    <a:lnTo>
                      <a:pt x="161" y="95"/>
                    </a:lnTo>
                    <a:lnTo>
                      <a:pt x="161" y="97"/>
                    </a:lnTo>
                    <a:lnTo>
                      <a:pt x="161" y="97"/>
                    </a:lnTo>
                    <a:lnTo>
                      <a:pt x="161" y="95"/>
                    </a:lnTo>
                    <a:lnTo>
                      <a:pt x="159" y="95"/>
                    </a:lnTo>
                    <a:lnTo>
                      <a:pt x="159" y="95"/>
                    </a:lnTo>
                    <a:lnTo>
                      <a:pt x="159" y="95"/>
                    </a:lnTo>
                    <a:lnTo>
                      <a:pt x="159" y="92"/>
                    </a:lnTo>
                    <a:lnTo>
                      <a:pt x="159" y="92"/>
                    </a:lnTo>
                    <a:lnTo>
                      <a:pt x="156" y="92"/>
                    </a:lnTo>
                    <a:lnTo>
                      <a:pt x="156" y="92"/>
                    </a:lnTo>
                    <a:lnTo>
                      <a:pt x="156" y="92"/>
                    </a:lnTo>
                    <a:lnTo>
                      <a:pt x="154" y="92"/>
                    </a:lnTo>
                    <a:lnTo>
                      <a:pt x="154" y="92"/>
                    </a:lnTo>
                    <a:lnTo>
                      <a:pt x="154" y="92"/>
                    </a:lnTo>
                    <a:lnTo>
                      <a:pt x="152" y="92"/>
                    </a:lnTo>
                    <a:lnTo>
                      <a:pt x="152" y="92"/>
                    </a:lnTo>
                    <a:lnTo>
                      <a:pt x="152" y="92"/>
                    </a:lnTo>
                    <a:lnTo>
                      <a:pt x="152" y="92"/>
                    </a:lnTo>
                    <a:lnTo>
                      <a:pt x="149" y="92"/>
                    </a:lnTo>
                    <a:lnTo>
                      <a:pt x="149" y="92"/>
                    </a:lnTo>
                    <a:lnTo>
                      <a:pt x="149" y="92"/>
                    </a:lnTo>
                    <a:lnTo>
                      <a:pt x="149" y="92"/>
                    </a:lnTo>
                    <a:lnTo>
                      <a:pt x="147" y="92"/>
                    </a:lnTo>
                    <a:lnTo>
                      <a:pt x="147" y="92"/>
                    </a:lnTo>
                    <a:lnTo>
                      <a:pt x="147" y="92"/>
                    </a:lnTo>
                    <a:lnTo>
                      <a:pt x="147" y="95"/>
                    </a:lnTo>
                    <a:lnTo>
                      <a:pt x="145" y="95"/>
                    </a:lnTo>
                    <a:lnTo>
                      <a:pt x="145" y="95"/>
                    </a:lnTo>
                    <a:lnTo>
                      <a:pt x="145" y="95"/>
                    </a:lnTo>
                    <a:lnTo>
                      <a:pt x="145" y="95"/>
                    </a:lnTo>
                    <a:lnTo>
                      <a:pt x="142" y="95"/>
                    </a:lnTo>
                    <a:lnTo>
                      <a:pt x="142" y="95"/>
                    </a:lnTo>
                    <a:lnTo>
                      <a:pt x="142" y="95"/>
                    </a:lnTo>
                    <a:lnTo>
                      <a:pt x="140" y="95"/>
                    </a:lnTo>
                    <a:lnTo>
                      <a:pt x="140" y="97"/>
                    </a:lnTo>
                    <a:lnTo>
                      <a:pt x="140" y="97"/>
                    </a:lnTo>
                    <a:lnTo>
                      <a:pt x="137" y="97"/>
                    </a:lnTo>
                    <a:lnTo>
                      <a:pt x="137" y="97"/>
                    </a:lnTo>
                    <a:lnTo>
                      <a:pt x="137" y="97"/>
                    </a:lnTo>
                    <a:lnTo>
                      <a:pt x="135" y="97"/>
                    </a:lnTo>
                    <a:lnTo>
                      <a:pt x="135" y="97"/>
                    </a:lnTo>
                    <a:lnTo>
                      <a:pt x="135" y="97"/>
                    </a:lnTo>
                    <a:lnTo>
                      <a:pt x="135" y="95"/>
                    </a:lnTo>
                    <a:lnTo>
                      <a:pt x="135" y="95"/>
                    </a:lnTo>
                    <a:lnTo>
                      <a:pt x="135" y="95"/>
                    </a:lnTo>
                    <a:lnTo>
                      <a:pt x="135" y="95"/>
                    </a:lnTo>
                    <a:lnTo>
                      <a:pt x="137" y="95"/>
                    </a:lnTo>
                    <a:lnTo>
                      <a:pt x="137" y="92"/>
                    </a:lnTo>
                    <a:lnTo>
                      <a:pt x="137" y="92"/>
                    </a:lnTo>
                    <a:lnTo>
                      <a:pt x="135" y="92"/>
                    </a:lnTo>
                    <a:lnTo>
                      <a:pt x="135" y="92"/>
                    </a:lnTo>
                    <a:lnTo>
                      <a:pt x="135" y="92"/>
                    </a:lnTo>
                    <a:lnTo>
                      <a:pt x="135" y="90"/>
                    </a:lnTo>
                    <a:lnTo>
                      <a:pt x="133" y="90"/>
                    </a:lnTo>
                    <a:lnTo>
                      <a:pt x="133" y="90"/>
                    </a:lnTo>
                    <a:lnTo>
                      <a:pt x="130" y="90"/>
                    </a:lnTo>
                    <a:lnTo>
                      <a:pt x="130" y="90"/>
                    </a:lnTo>
                    <a:lnTo>
                      <a:pt x="130" y="90"/>
                    </a:lnTo>
                    <a:lnTo>
                      <a:pt x="128" y="90"/>
                    </a:lnTo>
                    <a:lnTo>
                      <a:pt x="128" y="90"/>
                    </a:lnTo>
                    <a:lnTo>
                      <a:pt x="126" y="90"/>
                    </a:lnTo>
                    <a:lnTo>
                      <a:pt x="126" y="90"/>
                    </a:lnTo>
                    <a:lnTo>
                      <a:pt x="126" y="92"/>
                    </a:lnTo>
                    <a:lnTo>
                      <a:pt x="126" y="92"/>
                    </a:lnTo>
                    <a:lnTo>
                      <a:pt x="123" y="92"/>
                    </a:lnTo>
                    <a:lnTo>
                      <a:pt x="123" y="92"/>
                    </a:lnTo>
                    <a:lnTo>
                      <a:pt x="123" y="92"/>
                    </a:lnTo>
                    <a:lnTo>
                      <a:pt x="123" y="95"/>
                    </a:lnTo>
                    <a:lnTo>
                      <a:pt x="123" y="95"/>
                    </a:lnTo>
                    <a:lnTo>
                      <a:pt x="121" y="95"/>
                    </a:lnTo>
                    <a:lnTo>
                      <a:pt x="121" y="95"/>
                    </a:lnTo>
                    <a:lnTo>
                      <a:pt x="121" y="95"/>
                    </a:lnTo>
                    <a:lnTo>
                      <a:pt x="118" y="95"/>
                    </a:lnTo>
                    <a:lnTo>
                      <a:pt x="118" y="95"/>
                    </a:lnTo>
                    <a:lnTo>
                      <a:pt x="118" y="97"/>
                    </a:lnTo>
                    <a:lnTo>
                      <a:pt x="118" y="97"/>
                    </a:lnTo>
                    <a:lnTo>
                      <a:pt x="116" y="97"/>
                    </a:lnTo>
                    <a:lnTo>
                      <a:pt x="116" y="97"/>
                    </a:lnTo>
                    <a:lnTo>
                      <a:pt x="116" y="97"/>
                    </a:lnTo>
                    <a:lnTo>
                      <a:pt x="116" y="97"/>
                    </a:lnTo>
                    <a:lnTo>
                      <a:pt x="116" y="97"/>
                    </a:lnTo>
                    <a:lnTo>
                      <a:pt x="116" y="99"/>
                    </a:lnTo>
                    <a:lnTo>
                      <a:pt x="114" y="99"/>
                    </a:lnTo>
                    <a:lnTo>
                      <a:pt x="114" y="99"/>
                    </a:lnTo>
                    <a:lnTo>
                      <a:pt x="114" y="102"/>
                    </a:lnTo>
                    <a:lnTo>
                      <a:pt x="114" y="102"/>
                    </a:lnTo>
                    <a:lnTo>
                      <a:pt x="111" y="102"/>
                    </a:lnTo>
                    <a:lnTo>
                      <a:pt x="111" y="102"/>
                    </a:lnTo>
                    <a:lnTo>
                      <a:pt x="111" y="102"/>
                    </a:lnTo>
                    <a:lnTo>
                      <a:pt x="111" y="102"/>
                    </a:lnTo>
                    <a:lnTo>
                      <a:pt x="109" y="102"/>
                    </a:lnTo>
                    <a:lnTo>
                      <a:pt x="109" y="102"/>
                    </a:lnTo>
                    <a:lnTo>
                      <a:pt x="109" y="102"/>
                    </a:lnTo>
                    <a:lnTo>
                      <a:pt x="107" y="102"/>
                    </a:lnTo>
                    <a:lnTo>
                      <a:pt x="107" y="102"/>
                    </a:lnTo>
                    <a:lnTo>
                      <a:pt x="107" y="104"/>
                    </a:lnTo>
                    <a:lnTo>
                      <a:pt x="104" y="104"/>
                    </a:lnTo>
                    <a:lnTo>
                      <a:pt x="104" y="104"/>
                    </a:lnTo>
                    <a:lnTo>
                      <a:pt x="104" y="104"/>
                    </a:lnTo>
                    <a:lnTo>
                      <a:pt x="104" y="104"/>
                    </a:lnTo>
                    <a:lnTo>
                      <a:pt x="102" y="104"/>
                    </a:lnTo>
                    <a:lnTo>
                      <a:pt x="102" y="106"/>
                    </a:lnTo>
                    <a:lnTo>
                      <a:pt x="102" y="106"/>
                    </a:lnTo>
                    <a:lnTo>
                      <a:pt x="102" y="106"/>
                    </a:lnTo>
                    <a:lnTo>
                      <a:pt x="102" y="106"/>
                    </a:lnTo>
                    <a:lnTo>
                      <a:pt x="100" y="106"/>
                    </a:lnTo>
                    <a:lnTo>
                      <a:pt x="100" y="106"/>
                    </a:lnTo>
                    <a:lnTo>
                      <a:pt x="100" y="106"/>
                    </a:lnTo>
                    <a:lnTo>
                      <a:pt x="97" y="106"/>
                    </a:lnTo>
                    <a:lnTo>
                      <a:pt x="97" y="109"/>
                    </a:lnTo>
                    <a:lnTo>
                      <a:pt x="97" y="109"/>
                    </a:lnTo>
                    <a:lnTo>
                      <a:pt x="97" y="109"/>
                    </a:lnTo>
                    <a:lnTo>
                      <a:pt x="97" y="109"/>
                    </a:lnTo>
                    <a:lnTo>
                      <a:pt x="95" y="109"/>
                    </a:lnTo>
                    <a:lnTo>
                      <a:pt x="95" y="111"/>
                    </a:lnTo>
                    <a:lnTo>
                      <a:pt x="95" y="111"/>
                    </a:lnTo>
                    <a:lnTo>
                      <a:pt x="92" y="111"/>
                    </a:lnTo>
                    <a:lnTo>
                      <a:pt x="92" y="111"/>
                    </a:lnTo>
                    <a:lnTo>
                      <a:pt x="92" y="111"/>
                    </a:lnTo>
                    <a:lnTo>
                      <a:pt x="92" y="109"/>
                    </a:lnTo>
                    <a:lnTo>
                      <a:pt x="90" y="109"/>
                    </a:lnTo>
                    <a:lnTo>
                      <a:pt x="90" y="109"/>
                    </a:lnTo>
                    <a:lnTo>
                      <a:pt x="90" y="109"/>
                    </a:lnTo>
                    <a:lnTo>
                      <a:pt x="90" y="109"/>
                    </a:lnTo>
                    <a:lnTo>
                      <a:pt x="90" y="106"/>
                    </a:lnTo>
                    <a:lnTo>
                      <a:pt x="90" y="106"/>
                    </a:lnTo>
                    <a:lnTo>
                      <a:pt x="90" y="106"/>
                    </a:lnTo>
                    <a:lnTo>
                      <a:pt x="88" y="106"/>
                    </a:lnTo>
                    <a:lnTo>
                      <a:pt x="88" y="104"/>
                    </a:lnTo>
                    <a:lnTo>
                      <a:pt x="88" y="104"/>
                    </a:lnTo>
                    <a:lnTo>
                      <a:pt x="88" y="104"/>
                    </a:lnTo>
                    <a:lnTo>
                      <a:pt x="88" y="102"/>
                    </a:lnTo>
                    <a:lnTo>
                      <a:pt x="88" y="102"/>
                    </a:lnTo>
                    <a:lnTo>
                      <a:pt x="85" y="102"/>
                    </a:lnTo>
                    <a:lnTo>
                      <a:pt x="85" y="99"/>
                    </a:lnTo>
                    <a:lnTo>
                      <a:pt x="88" y="99"/>
                    </a:lnTo>
                    <a:lnTo>
                      <a:pt x="88" y="99"/>
                    </a:lnTo>
                    <a:lnTo>
                      <a:pt x="88" y="97"/>
                    </a:lnTo>
                    <a:lnTo>
                      <a:pt x="88" y="97"/>
                    </a:lnTo>
                    <a:lnTo>
                      <a:pt x="88" y="97"/>
                    </a:lnTo>
                    <a:lnTo>
                      <a:pt x="88" y="97"/>
                    </a:lnTo>
                    <a:lnTo>
                      <a:pt x="88" y="95"/>
                    </a:lnTo>
                    <a:lnTo>
                      <a:pt x="88" y="95"/>
                    </a:lnTo>
                    <a:lnTo>
                      <a:pt x="88" y="92"/>
                    </a:lnTo>
                    <a:lnTo>
                      <a:pt x="88" y="92"/>
                    </a:lnTo>
                    <a:lnTo>
                      <a:pt x="88" y="90"/>
                    </a:lnTo>
                    <a:lnTo>
                      <a:pt x="88" y="90"/>
                    </a:lnTo>
                    <a:lnTo>
                      <a:pt x="88" y="87"/>
                    </a:lnTo>
                    <a:lnTo>
                      <a:pt x="88" y="87"/>
                    </a:lnTo>
                    <a:lnTo>
                      <a:pt x="88" y="87"/>
                    </a:lnTo>
                    <a:lnTo>
                      <a:pt x="90" y="87"/>
                    </a:lnTo>
                    <a:lnTo>
                      <a:pt x="90" y="85"/>
                    </a:lnTo>
                    <a:lnTo>
                      <a:pt x="90" y="85"/>
                    </a:lnTo>
                    <a:lnTo>
                      <a:pt x="90" y="83"/>
                    </a:lnTo>
                    <a:lnTo>
                      <a:pt x="90" y="83"/>
                    </a:lnTo>
                    <a:lnTo>
                      <a:pt x="90" y="83"/>
                    </a:lnTo>
                    <a:lnTo>
                      <a:pt x="90" y="80"/>
                    </a:lnTo>
                    <a:lnTo>
                      <a:pt x="90" y="80"/>
                    </a:lnTo>
                    <a:lnTo>
                      <a:pt x="90" y="78"/>
                    </a:lnTo>
                    <a:lnTo>
                      <a:pt x="90" y="78"/>
                    </a:lnTo>
                    <a:lnTo>
                      <a:pt x="90" y="78"/>
                    </a:lnTo>
                    <a:lnTo>
                      <a:pt x="88" y="78"/>
                    </a:lnTo>
                    <a:lnTo>
                      <a:pt x="88" y="78"/>
                    </a:lnTo>
                    <a:lnTo>
                      <a:pt x="88" y="78"/>
                    </a:lnTo>
                    <a:lnTo>
                      <a:pt x="85" y="78"/>
                    </a:lnTo>
                    <a:lnTo>
                      <a:pt x="85" y="78"/>
                    </a:lnTo>
                    <a:lnTo>
                      <a:pt x="85" y="80"/>
                    </a:lnTo>
                    <a:lnTo>
                      <a:pt x="85" y="80"/>
                    </a:lnTo>
                    <a:lnTo>
                      <a:pt x="85" y="78"/>
                    </a:lnTo>
                    <a:lnTo>
                      <a:pt x="83" y="78"/>
                    </a:lnTo>
                    <a:lnTo>
                      <a:pt x="83" y="78"/>
                    </a:lnTo>
                    <a:lnTo>
                      <a:pt x="83" y="78"/>
                    </a:lnTo>
                    <a:lnTo>
                      <a:pt x="83" y="78"/>
                    </a:lnTo>
                    <a:lnTo>
                      <a:pt x="83" y="78"/>
                    </a:lnTo>
                    <a:lnTo>
                      <a:pt x="83" y="76"/>
                    </a:lnTo>
                    <a:lnTo>
                      <a:pt x="83" y="76"/>
                    </a:lnTo>
                    <a:lnTo>
                      <a:pt x="85" y="76"/>
                    </a:lnTo>
                    <a:lnTo>
                      <a:pt x="85" y="73"/>
                    </a:lnTo>
                    <a:lnTo>
                      <a:pt x="85" y="73"/>
                    </a:lnTo>
                    <a:lnTo>
                      <a:pt x="85" y="73"/>
                    </a:lnTo>
                    <a:lnTo>
                      <a:pt x="85" y="71"/>
                    </a:lnTo>
                    <a:lnTo>
                      <a:pt x="85" y="71"/>
                    </a:lnTo>
                    <a:lnTo>
                      <a:pt x="85" y="71"/>
                    </a:lnTo>
                    <a:lnTo>
                      <a:pt x="85" y="69"/>
                    </a:lnTo>
                    <a:lnTo>
                      <a:pt x="83" y="69"/>
                    </a:lnTo>
                    <a:lnTo>
                      <a:pt x="83" y="69"/>
                    </a:lnTo>
                    <a:lnTo>
                      <a:pt x="83" y="69"/>
                    </a:lnTo>
                    <a:lnTo>
                      <a:pt x="83" y="69"/>
                    </a:lnTo>
                    <a:lnTo>
                      <a:pt x="81" y="69"/>
                    </a:lnTo>
                    <a:lnTo>
                      <a:pt x="81" y="66"/>
                    </a:lnTo>
                    <a:lnTo>
                      <a:pt x="81" y="66"/>
                    </a:lnTo>
                    <a:lnTo>
                      <a:pt x="81" y="66"/>
                    </a:lnTo>
                    <a:lnTo>
                      <a:pt x="78" y="66"/>
                    </a:lnTo>
                    <a:lnTo>
                      <a:pt x="78" y="66"/>
                    </a:lnTo>
                    <a:lnTo>
                      <a:pt x="78" y="66"/>
                    </a:lnTo>
                    <a:lnTo>
                      <a:pt x="78" y="66"/>
                    </a:lnTo>
                    <a:lnTo>
                      <a:pt x="76" y="66"/>
                    </a:lnTo>
                    <a:lnTo>
                      <a:pt x="76" y="66"/>
                    </a:lnTo>
                    <a:lnTo>
                      <a:pt x="76" y="66"/>
                    </a:lnTo>
                    <a:lnTo>
                      <a:pt x="76" y="66"/>
                    </a:lnTo>
                    <a:lnTo>
                      <a:pt x="76" y="66"/>
                    </a:lnTo>
                    <a:lnTo>
                      <a:pt x="74" y="66"/>
                    </a:lnTo>
                    <a:lnTo>
                      <a:pt x="74" y="66"/>
                    </a:lnTo>
                    <a:lnTo>
                      <a:pt x="71" y="66"/>
                    </a:lnTo>
                    <a:lnTo>
                      <a:pt x="71" y="66"/>
                    </a:lnTo>
                    <a:lnTo>
                      <a:pt x="71" y="66"/>
                    </a:lnTo>
                    <a:lnTo>
                      <a:pt x="71" y="66"/>
                    </a:lnTo>
                    <a:lnTo>
                      <a:pt x="71" y="66"/>
                    </a:lnTo>
                    <a:lnTo>
                      <a:pt x="71" y="69"/>
                    </a:lnTo>
                    <a:lnTo>
                      <a:pt x="69" y="69"/>
                    </a:lnTo>
                    <a:lnTo>
                      <a:pt x="69" y="69"/>
                    </a:lnTo>
                    <a:lnTo>
                      <a:pt x="69" y="69"/>
                    </a:lnTo>
                    <a:lnTo>
                      <a:pt x="69" y="71"/>
                    </a:lnTo>
                    <a:lnTo>
                      <a:pt x="69" y="71"/>
                    </a:lnTo>
                    <a:lnTo>
                      <a:pt x="69" y="71"/>
                    </a:lnTo>
                    <a:lnTo>
                      <a:pt x="66" y="71"/>
                    </a:lnTo>
                    <a:lnTo>
                      <a:pt x="66" y="73"/>
                    </a:lnTo>
                    <a:lnTo>
                      <a:pt x="66" y="73"/>
                    </a:lnTo>
                    <a:lnTo>
                      <a:pt x="66" y="73"/>
                    </a:lnTo>
                    <a:lnTo>
                      <a:pt x="66" y="76"/>
                    </a:lnTo>
                    <a:lnTo>
                      <a:pt x="64" y="76"/>
                    </a:lnTo>
                    <a:lnTo>
                      <a:pt x="64" y="76"/>
                    </a:lnTo>
                    <a:lnTo>
                      <a:pt x="64" y="76"/>
                    </a:lnTo>
                    <a:lnTo>
                      <a:pt x="64" y="76"/>
                    </a:lnTo>
                    <a:lnTo>
                      <a:pt x="64" y="78"/>
                    </a:lnTo>
                    <a:lnTo>
                      <a:pt x="62" y="78"/>
                    </a:lnTo>
                    <a:lnTo>
                      <a:pt x="62" y="78"/>
                    </a:lnTo>
                    <a:lnTo>
                      <a:pt x="62" y="78"/>
                    </a:lnTo>
                    <a:lnTo>
                      <a:pt x="62" y="78"/>
                    </a:lnTo>
                    <a:lnTo>
                      <a:pt x="59" y="78"/>
                    </a:lnTo>
                    <a:lnTo>
                      <a:pt x="59" y="78"/>
                    </a:lnTo>
                    <a:lnTo>
                      <a:pt x="59" y="80"/>
                    </a:lnTo>
                    <a:lnTo>
                      <a:pt x="59" y="80"/>
                    </a:lnTo>
                    <a:lnTo>
                      <a:pt x="59" y="80"/>
                    </a:lnTo>
                    <a:lnTo>
                      <a:pt x="62" y="80"/>
                    </a:lnTo>
                    <a:lnTo>
                      <a:pt x="62" y="80"/>
                    </a:lnTo>
                    <a:lnTo>
                      <a:pt x="62" y="83"/>
                    </a:lnTo>
                    <a:lnTo>
                      <a:pt x="62" y="83"/>
                    </a:lnTo>
                    <a:lnTo>
                      <a:pt x="62" y="85"/>
                    </a:lnTo>
                    <a:lnTo>
                      <a:pt x="62" y="85"/>
                    </a:lnTo>
                    <a:lnTo>
                      <a:pt x="62" y="87"/>
                    </a:lnTo>
                    <a:lnTo>
                      <a:pt x="62" y="87"/>
                    </a:lnTo>
                    <a:lnTo>
                      <a:pt x="62" y="87"/>
                    </a:lnTo>
                    <a:lnTo>
                      <a:pt x="59" y="87"/>
                    </a:lnTo>
                    <a:lnTo>
                      <a:pt x="59" y="87"/>
                    </a:lnTo>
                    <a:lnTo>
                      <a:pt x="59" y="87"/>
                    </a:lnTo>
                    <a:lnTo>
                      <a:pt x="59" y="87"/>
                    </a:lnTo>
                    <a:lnTo>
                      <a:pt x="57" y="87"/>
                    </a:lnTo>
                    <a:lnTo>
                      <a:pt x="57" y="87"/>
                    </a:lnTo>
                    <a:lnTo>
                      <a:pt x="57" y="87"/>
                    </a:lnTo>
                    <a:lnTo>
                      <a:pt x="57" y="87"/>
                    </a:lnTo>
                    <a:lnTo>
                      <a:pt x="55" y="87"/>
                    </a:lnTo>
                    <a:lnTo>
                      <a:pt x="55" y="87"/>
                    </a:lnTo>
                    <a:lnTo>
                      <a:pt x="55" y="87"/>
                    </a:lnTo>
                    <a:lnTo>
                      <a:pt x="52" y="87"/>
                    </a:lnTo>
                    <a:lnTo>
                      <a:pt x="52" y="87"/>
                    </a:lnTo>
                    <a:lnTo>
                      <a:pt x="52" y="87"/>
                    </a:lnTo>
                    <a:lnTo>
                      <a:pt x="52" y="87"/>
                    </a:lnTo>
                    <a:lnTo>
                      <a:pt x="50" y="87"/>
                    </a:lnTo>
                    <a:lnTo>
                      <a:pt x="50" y="87"/>
                    </a:lnTo>
                    <a:lnTo>
                      <a:pt x="50" y="87"/>
                    </a:lnTo>
                    <a:lnTo>
                      <a:pt x="47" y="87"/>
                    </a:lnTo>
                    <a:lnTo>
                      <a:pt x="47" y="87"/>
                    </a:lnTo>
                    <a:lnTo>
                      <a:pt x="45" y="87"/>
                    </a:lnTo>
                    <a:lnTo>
                      <a:pt x="45" y="87"/>
                    </a:lnTo>
                    <a:lnTo>
                      <a:pt x="45" y="87"/>
                    </a:lnTo>
                    <a:lnTo>
                      <a:pt x="45" y="87"/>
                    </a:lnTo>
                    <a:lnTo>
                      <a:pt x="45" y="90"/>
                    </a:lnTo>
                    <a:lnTo>
                      <a:pt x="43" y="90"/>
                    </a:lnTo>
                    <a:lnTo>
                      <a:pt x="43" y="90"/>
                    </a:lnTo>
                    <a:lnTo>
                      <a:pt x="43" y="90"/>
                    </a:lnTo>
                    <a:lnTo>
                      <a:pt x="43" y="92"/>
                    </a:lnTo>
                    <a:lnTo>
                      <a:pt x="43" y="92"/>
                    </a:lnTo>
                    <a:lnTo>
                      <a:pt x="43" y="95"/>
                    </a:lnTo>
                    <a:lnTo>
                      <a:pt x="43" y="95"/>
                    </a:lnTo>
                    <a:lnTo>
                      <a:pt x="43" y="95"/>
                    </a:lnTo>
                    <a:lnTo>
                      <a:pt x="43" y="97"/>
                    </a:lnTo>
                    <a:lnTo>
                      <a:pt x="43" y="97"/>
                    </a:lnTo>
                    <a:lnTo>
                      <a:pt x="43" y="97"/>
                    </a:lnTo>
                    <a:lnTo>
                      <a:pt x="43" y="97"/>
                    </a:lnTo>
                    <a:lnTo>
                      <a:pt x="43" y="97"/>
                    </a:lnTo>
                    <a:lnTo>
                      <a:pt x="43" y="99"/>
                    </a:lnTo>
                    <a:lnTo>
                      <a:pt x="40" y="99"/>
                    </a:lnTo>
                    <a:lnTo>
                      <a:pt x="40" y="99"/>
                    </a:lnTo>
                    <a:lnTo>
                      <a:pt x="38" y="99"/>
                    </a:lnTo>
                    <a:lnTo>
                      <a:pt x="38" y="99"/>
                    </a:lnTo>
                    <a:lnTo>
                      <a:pt x="38" y="97"/>
                    </a:lnTo>
                    <a:lnTo>
                      <a:pt x="38" y="97"/>
                    </a:lnTo>
                    <a:lnTo>
                      <a:pt x="38" y="97"/>
                    </a:lnTo>
                    <a:lnTo>
                      <a:pt x="36" y="97"/>
                    </a:lnTo>
                    <a:lnTo>
                      <a:pt x="36" y="97"/>
                    </a:lnTo>
                    <a:lnTo>
                      <a:pt x="36" y="97"/>
                    </a:lnTo>
                    <a:lnTo>
                      <a:pt x="36" y="95"/>
                    </a:lnTo>
                    <a:lnTo>
                      <a:pt x="36" y="95"/>
                    </a:lnTo>
                    <a:lnTo>
                      <a:pt x="36" y="95"/>
                    </a:lnTo>
                    <a:lnTo>
                      <a:pt x="33" y="95"/>
                    </a:lnTo>
                    <a:lnTo>
                      <a:pt x="33" y="95"/>
                    </a:lnTo>
                    <a:lnTo>
                      <a:pt x="33" y="95"/>
                    </a:lnTo>
                    <a:lnTo>
                      <a:pt x="31" y="95"/>
                    </a:lnTo>
                    <a:lnTo>
                      <a:pt x="31" y="95"/>
                    </a:lnTo>
                    <a:lnTo>
                      <a:pt x="31" y="97"/>
                    </a:lnTo>
                    <a:lnTo>
                      <a:pt x="31" y="97"/>
                    </a:lnTo>
                    <a:lnTo>
                      <a:pt x="31" y="95"/>
                    </a:lnTo>
                    <a:lnTo>
                      <a:pt x="29" y="95"/>
                    </a:lnTo>
                    <a:lnTo>
                      <a:pt x="29" y="95"/>
                    </a:lnTo>
                    <a:lnTo>
                      <a:pt x="29" y="95"/>
                    </a:lnTo>
                    <a:lnTo>
                      <a:pt x="29" y="97"/>
                    </a:lnTo>
                    <a:lnTo>
                      <a:pt x="29" y="97"/>
                    </a:lnTo>
                    <a:lnTo>
                      <a:pt x="26" y="97"/>
                    </a:lnTo>
                    <a:lnTo>
                      <a:pt x="26" y="97"/>
                    </a:lnTo>
                    <a:lnTo>
                      <a:pt x="26" y="97"/>
                    </a:lnTo>
                    <a:lnTo>
                      <a:pt x="24" y="97"/>
                    </a:lnTo>
                    <a:lnTo>
                      <a:pt x="24" y="97"/>
                    </a:lnTo>
                    <a:lnTo>
                      <a:pt x="24" y="97"/>
                    </a:lnTo>
                    <a:lnTo>
                      <a:pt x="24" y="99"/>
                    </a:lnTo>
                    <a:lnTo>
                      <a:pt x="21" y="99"/>
                    </a:lnTo>
                    <a:lnTo>
                      <a:pt x="21" y="99"/>
                    </a:lnTo>
                    <a:lnTo>
                      <a:pt x="19" y="99"/>
                    </a:lnTo>
                    <a:lnTo>
                      <a:pt x="19" y="99"/>
                    </a:lnTo>
                    <a:lnTo>
                      <a:pt x="19" y="99"/>
                    </a:lnTo>
                    <a:lnTo>
                      <a:pt x="19" y="102"/>
                    </a:lnTo>
                    <a:lnTo>
                      <a:pt x="19" y="102"/>
                    </a:lnTo>
                    <a:lnTo>
                      <a:pt x="19" y="102"/>
                    </a:lnTo>
                    <a:lnTo>
                      <a:pt x="17" y="102"/>
                    </a:lnTo>
                    <a:lnTo>
                      <a:pt x="17" y="102"/>
                    </a:lnTo>
                    <a:lnTo>
                      <a:pt x="17" y="102"/>
                    </a:lnTo>
                    <a:lnTo>
                      <a:pt x="17" y="104"/>
                    </a:lnTo>
                    <a:lnTo>
                      <a:pt x="14" y="104"/>
                    </a:lnTo>
                    <a:lnTo>
                      <a:pt x="14" y="104"/>
                    </a:lnTo>
                    <a:lnTo>
                      <a:pt x="14" y="104"/>
                    </a:lnTo>
                    <a:lnTo>
                      <a:pt x="12" y="104"/>
                    </a:lnTo>
                    <a:lnTo>
                      <a:pt x="12" y="104"/>
                    </a:lnTo>
                    <a:lnTo>
                      <a:pt x="12" y="104"/>
                    </a:lnTo>
                    <a:lnTo>
                      <a:pt x="12" y="102"/>
                    </a:lnTo>
                    <a:lnTo>
                      <a:pt x="12" y="102"/>
                    </a:lnTo>
                    <a:lnTo>
                      <a:pt x="12" y="102"/>
                    </a:lnTo>
                    <a:lnTo>
                      <a:pt x="10" y="102"/>
                    </a:lnTo>
                    <a:lnTo>
                      <a:pt x="10"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0" y="90"/>
                    </a:lnTo>
                    <a:lnTo>
                      <a:pt x="10" y="90"/>
                    </a:lnTo>
                    <a:lnTo>
                      <a:pt x="10" y="87"/>
                    </a:lnTo>
                    <a:lnTo>
                      <a:pt x="10" y="87"/>
                    </a:lnTo>
                    <a:lnTo>
                      <a:pt x="10" y="87"/>
                    </a:lnTo>
                    <a:lnTo>
                      <a:pt x="12" y="87"/>
                    </a:lnTo>
                    <a:lnTo>
                      <a:pt x="12" y="87"/>
                    </a:lnTo>
                    <a:lnTo>
                      <a:pt x="12" y="87"/>
                    </a:lnTo>
                    <a:lnTo>
                      <a:pt x="12" y="85"/>
                    </a:lnTo>
                    <a:lnTo>
                      <a:pt x="12" y="85"/>
                    </a:lnTo>
                    <a:lnTo>
                      <a:pt x="12" y="85"/>
                    </a:lnTo>
                    <a:lnTo>
                      <a:pt x="14" y="85"/>
                    </a:lnTo>
                    <a:lnTo>
                      <a:pt x="14" y="83"/>
                    </a:lnTo>
                    <a:lnTo>
                      <a:pt x="14" y="83"/>
                    </a:lnTo>
                    <a:lnTo>
                      <a:pt x="14" y="83"/>
                    </a:lnTo>
                    <a:lnTo>
                      <a:pt x="14" y="80"/>
                    </a:lnTo>
                    <a:lnTo>
                      <a:pt x="17" y="80"/>
                    </a:lnTo>
                    <a:lnTo>
                      <a:pt x="17" y="80"/>
                    </a:lnTo>
                    <a:lnTo>
                      <a:pt x="17" y="80"/>
                    </a:lnTo>
                    <a:lnTo>
                      <a:pt x="17" y="80"/>
                    </a:lnTo>
                    <a:lnTo>
                      <a:pt x="19" y="80"/>
                    </a:lnTo>
                    <a:lnTo>
                      <a:pt x="19" y="78"/>
                    </a:lnTo>
                    <a:lnTo>
                      <a:pt x="19" y="78"/>
                    </a:lnTo>
                    <a:lnTo>
                      <a:pt x="19" y="78"/>
                    </a:lnTo>
                    <a:lnTo>
                      <a:pt x="19" y="78"/>
                    </a:lnTo>
                    <a:lnTo>
                      <a:pt x="19" y="76"/>
                    </a:lnTo>
                    <a:lnTo>
                      <a:pt x="19" y="76"/>
                    </a:lnTo>
                    <a:lnTo>
                      <a:pt x="19" y="76"/>
                    </a:lnTo>
                    <a:lnTo>
                      <a:pt x="21" y="76"/>
                    </a:lnTo>
                    <a:lnTo>
                      <a:pt x="21" y="73"/>
                    </a:lnTo>
                    <a:lnTo>
                      <a:pt x="21" y="73"/>
                    </a:lnTo>
                    <a:lnTo>
                      <a:pt x="21" y="73"/>
                    </a:lnTo>
                    <a:lnTo>
                      <a:pt x="21" y="71"/>
                    </a:lnTo>
                    <a:lnTo>
                      <a:pt x="21" y="71"/>
                    </a:lnTo>
                    <a:lnTo>
                      <a:pt x="21" y="71"/>
                    </a:lnTo>
                    <a:lnTo>
                      <a:pt x="19" y="71"/>
                    </a:lnTo>
                    <a:lnTo>
                      <a:pt x="19" y="69"/>
                    </a:lnTo>
                    <a:lnTo>
                      <a:pt x="19" y="69"/>
                    </a:lnTo>
                    <a:lnTo>
                      <a:pt x="19" y="69"/>
                    </a:lnTo>
                    <a:lnTo>
                      <a:pt x="19" y="69"/>
                    </a:lnTo>
                    <a:lnTo>
                      <a:pt x="19" y="66"/>
                    </a:lnTo>
                    <a:lnTo>
                      <a:pt x="17" y="66"/>
                    </a:lnTo>
                    <a:lnTo>
                      <a:pt x="17" y="66"/>
                    </a:lnTo>
                    <a:lnTo>
                      <a:pt x="17" y="66"/>
                    </a:lnTo>
                    <a:lnTo>
                      <a:pt x="17" y="66"/>
                    </a:lnTo>
                    <a:lnTo>
                      <a:pt x="17" y="66"/>
                    </a:lnTo>
                    <a:lnTo>
                      <a:pt x="17" y="64"/>
                    </a:lnTo>
                    <a:lnTo>
                      <a:pt x="14" y="64"/>
                    </a:lnTo>
                    <a:lnTo>
                      <a:pt x="14" y="64"/>
                    </a:lnTo>
                    <a:lnTo>
                      <a:pt x="14" y="61"/>
                    </a:lnTo>
                    <a:lnTo>
                      <a:pt x="14" y="61"/>
                    </a:lnTo>
                    <a:lnTo>
                      <a:pt x="14" y="59"/>
                    </a:lnTo>
                    <a:lnTo>
                      <a:pt x="14" y="59"/>
                    </a:lnTo>
                    <a:lnTo>
                      <a:pt x="17" y="59"/>
                    </a:lnTo>
                    <a:lnTo>
                      <a:pt x="17" y="57"/>
                    </a:lnTo>
                    <a:lnTo>
                      <a:pt x="14" y="57"/>
                    </a:lnTo>
                    <a:lnTo>
                      <a:pt x="14" y="57"/>
                    </a:lnTo>
                    <a:lnTo>
                      <a:pt x="14" y="57"/>
                    </a:lnTo>
                    <a:lnTo>
                      <a:pt x="17" y="57"/>
                    </a:lnTo>
                    <a:lnTo>
                      <a:pt x="17" y="57"/>
                    </a:lnTo>
                    <a:lnTo>
                      <a:pt x="17" y="54"/>
                    </a:lnTo>
                    <a:lnTo>
                      <a:pt x="17" y="54"/>
                    </a:lnTo>
                    <a:lnTo>
                      <a:pt x="17" y="54"/>
                    </a:lnTo>
                    <a:lnTo>
                      <a:pt x="17" y="54"/>
                    </a:lnTo>
                    <a:lnTo>
                      <a:pt x="17" y="52"/>
                    </a:lnTo>
                    <a:lnTo>
                      <a:pt x="17" y="52"/>
                    </a:lnTo>
                    <a:lnTo>
                      <a:pt x="17" y="52"/>
                    </a:lnTo>
                    <a:lnTo>
                      <a:pt x="14" y="52"/>
                    </a:lnTo>
                    <a:lnTo>
                      <a:pt x="14" y="50"/>
                    </a:lnTo>
                    <a:lnTo>
                      <a:pt x="14" y="50"/>
                    </a:lnTo>
                    <a:lnTo>
                      <a:pt x="14" y="52"/>
                    </a:lnTo>
                    <a:lnTo>
                      <a:pt x="12" y="52"/>
                    </a:lnTo>
                    <a:lnTo>
                      <a:pt x="12" y="50"/>
                    </a:lnTo>
                    <a:lnTo>
                      <a:pt x="12" y="50"/>
                    </a:lnTo>
                    <a:lnTo>
                      <a:pt x="12" y="50"/>
                    </a:lnTo>
                    <a:lnTo>
                      <a:pt x="12" y="52"/>
                    </a:lnTo>
                    <a:lnTo>
                      <a:pt x="10" y="52"/>
                    </a:lnTo>
                    <a:lnTo>
                      <a:pt x="10" y="52"/>
                    </a:lnTo>
                    <a:lnTo>
                      <a:pt x="10" y="52"/>
                    </a:lnTo>
                    <a:lnTo>
                      <a:pt x="10" y="50"/>
                    </a:lnTo>
                    <a:lnTo>
                      <a:pt x="7" y="50"/>
                    </a:lnTo>
                    <a:lnTo>
                      <a:pt x="7" y="52"/>
                    </a:lnTo>
                    <a:lnTo>
                      <a:pt x="7" y="52"/>
                    </a:lnTo>
                    <a:lnTo>
                      <a:pt x="7" y="50"/>
                    </a:lnTo>
                    <a:lnTo>
                      <a:pt x="5" y="50"/>
                    </a:lnTo>
                    <a:lnTo>
                      <a:pt x="5" y="50"/>
                    </a:lnTo>
                    <a:lnTo>
                      <a:pt x="5" y="47"/>
                    </a:lnTo>
                    <a:lnTo>
                      <a:pt x="5" y="47"/>
                    </a:lnTo>
                    <a:lnTo>
                      <a:pt x="5" y="47"/>
                    </a:lnTo>
                    <a:lnTo>
                      <a:pt x="5" y="47"/>
                    </a:lnTo>
                    <a:lnTo>
                      <a:pt x="3" y="47"/>
                    </a:lnTo>
                    <a:lnTo>
                      <a:pt x="3" y="47"/>
                    </a:lnTo>
                    <a:lnTo>
                      <a:pt x="3" y="47"/>
                    </a:lnTo>
                    <a:lnTo>
                      <a:pt x="3" y="47"/>
                    </a:lnTo>
                    <a:lnTo>
                      <a:pt x="0" y="47"/>
                    </a:lnTo>
                    <a:lnTo>
                      <a:pt x="0" y="45"/>
                    </a:lnTo>
                    <a:lnTo>
                      <a:pt x="0" y="45"/>
                    </a:lnTo>
                    <a:lnTo>
                      <a:pt x="0" y="45"/>
                    </a:lnTo>
                    <a:lnTo>
                      <a:pt x="0" y="45"/>
                    </a:lnTo>
                    <a:lnTo>
                      <a:pt x="3" y="45"/>
                    </a:lnTo>
                    <a:lnTo>
                      <a:pt x="3" y="42"/>
                    </a:lnTo>
                    <a:lnTo>
                      <a:pt x="3" y="42"/>
                    </a:lnTo>
                    <a:lnTo>
                      <a:pt x="3" y="42"/>
                    </a:lnTo>
                    <a:lnTo>
                      <a:pt x="3" y="40"/>
                    </a:lnTo>
                    <a:lnTo>
                      <a:pt x="3" y="40"/>
                    </a:lnTo>
                    <a:lnTo>
                      <a:pt x="3" y="40"/>
                    </a:lnTo>
                    <a:lnTo>
                      <a:pt x="3" y="38"/>
                    </a:lnTo>
                    <a:lnTo>
                      <a:pt x="0" y="38"/>
                    </a:lnTo>
                    <a:lnTo>
                      <a:pt x="0" y="38"/>
                    </a:lnTo>
                    <a:lnTo>
                      <a:pt x="3" y="38"/>
                    </a:lnTo>
                    <a:lnTo>
                      <a:pt x="3" y="38"/>
                    </a:lnTo>
                    <a:lnTo>
                      <a:pt x="3" y="38"/>
                    </a:lnTo>
                    <a:lnTo>
                      <a:pt x="3" y="38"/>
                    </a:lnTo>
                    <a:lnTo>
                      <a:pt x="5" y="38"/>
                    </a:lnTo>
                    <a:lnTo>
                      <a:pt x="5" y="38"/>
                    </a:lnTo>
                    <a:lnTo>
                      <a:pt x="5" y="35"/>
                    </a:lnTo>
                    <a:lnTo>
                      <a:pt x="5" y="35"/>
                    </a:lnTo>
                    <a:lnTo>
                      <a:pt x="7" y="35"/>
                    </a:lnTo>
                    <a:lnTo>
                      <a:pt x="7" y="35"/>
                    </a:lnTo>
                    <a:lnTo>
                      <a:pt x="7" y="35"/>
                    </a:lnTo>
                    <a:lnTo>
                      <a:pt x="7" y="35"/>
                    </a:lnTo>
                    <a:lnTo>
                      <a:pt x="10" y="35"/>
                    </a:lnTo>
                    <a:lnTo>
                      <a:pt x="10" y="35"/>
                    </a:lnTo>
                    <a:lnTo>
                      <a:pt x="10" y="35"/>
                    </a:lnTo>
                    <a:lnTo>
                      <a:pt x="10" y="35"/>
                    </a:lnTo>
                    <a:lnTo>
                      <a:pt x="10" y="35"/>
                    </a:lnTo>
                    <a:lnTo>
                      <a:pt x="12" y="35"/>
                    </a:lnTo>
                    <a:lnTo>
                      <a:pt x="12" y="38"/>
                    </a:lnTo>
                    <a:lnTo>
                      <a:pt x="12" y="38"/>
                    </a:lnTo>
                    <a:lnTo>
                      <a:pt x="12" y="38"/>
                    </a:lnTo>
                    <a:lnTo>
                      <a:pt x="14" y="38"/>
                    </a:lnTo>
                    <a:lnTo>
                      <a:pt x="14" y="38"/>
                    </a:lnTo>
                    <a:lnTo>
                      <a:pt x="17" y="38"/>
                    </a:lnTo>
                    <a:lnTo>
                      <a:pt x="17" y="38"/>
                    </a:lnTo>
                    <a:lnTo>
                      <a:pt x="17" y="38"/>
                    </a:lnTo>
                    <a:lnTo>
                      <a:pt x="17" y="38"/>
                    </a:lnTo>
                    <a:lnTo>
                      <a:pt x="19" y="38"/>
                    </a:lnTo>
                    <a:lnTo>
                      <a:pt x="19" y="38"/>
                    </a:lnTo>
                    <a:lnTo>
                      <a:pt x="19" y="38"/>
                    </a:lnTo>
                    <a:lnTo>
                      <a:pt x="21" y="38"/>
                    </a:lnTo>
                    <a:lnTo>
                      <a:pt x="21" y="38"/>
                    </a:lnTo>
                    <a:lnTo>
                      <a:pt x="24" y="38"/>
                    </a:lnTo>
                    <a:lnTo>
                      <a:pt x="24" y="38"/>
                    </a:lnTo>
                    <a:lnTo>
                      <a:pt x="24" y="38"/>
                    </a:lnTo>
                    <a:lnTo>
                      <a:pt x="24" y="38"/>
                    </a:lnTo>
                    <a:lnTo>
                      <a:pt x="26" y="38"/>
                    </a:lnTo>
                    <a:lnTo>
                      <a:pt x="26" y="35"/>
                    </a:lnTo>
                    <a:lnTo>
                      <a:pt x="26" y="35"/>
                    </a:lnTo>
                    <a:lnTo>
                      <a:pt x="26" y="35"/>
                    </a:lnTo>
                    <a:lnTo>
                      <a:pt x="26" y="33"/>
                    </a:lnTo>
                    <a:lnTo>
                      <a:pt x="26" y="33"/>
                    </a:lnTo>
                    <a:lnTo>
                      <a:pt x="26" y="33"/>
                    </a:lnTo>
                    <a:lnTo>
                      <a:pt x="26" y="33"/>
                    </a:lnTo>
                    <a:lnTo>
                      <a:pt x="26" y="31"/>
                    </a:lnTo>
                    <a:lnTo>
                      <a:pt x="29" y="31"/>
                    </a:lnTo>
                    <a:lnTo>
                      <a:pt x="29" y="31"/>
                    </a:lnTo>
                    <a:lnTo>
                      <a:pt x="29" y="28"/>
                    </a:lnTo>
                    <a:lnTo>
                      <a:pt x="29" y="28"/>
                    </a:lnTo>
                    <a:lnTo>
                      <a:pt x="29" y="28"/>
                    </a:lnTo>
                    <a:lnTo>
                      <a:pt x="29" y="31"/>
                    </a:lnTo>
                    <a:lnTo>
                      <a:pt x="31" y="31"/>
                    </a:lnTo>
                    <a:lnTo>
                      <a:pt x="31" y="28"/>
                    </a:lnTo>
                    <a:lnTo>
                      <a:pt x="31" y="28"/>
                    </a:lnTo>
                    <a:lnTo>
                      <a:pt x="31" y="28"/>
                    </a:lnTo>
                    <a:lnTo>
                      <a:pt x="33" y="28"/>
                    </a:lnTo>
                    <a:lnTo>
                      <a:pt x="33" y="28"/>
                    </a:lnTo>
                    <a:lnTo>
                      <a:pt x="31" y="28"/>
                    </a:lnTo>
                    <a:lnTo>
                      <a:pt x="31" y="28"/>
                    </a:lnTo>
                    <a:lnTo>
                      <a:pt x="31" y="2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9" name="Freeform 38"/>
              <p:cNvSpPr>
                <a:spLocks/>
              </p:cNvSpPr>
              <p:nvPr/>
            </p:nvSpPr>
            <p:spPr bwMode="auto">
              <a:xfrm>
                <a:off x="2277" y="1713"/>
                <a:ext cx="166" cy="111"/>
              </a:xfrm>
              <a:custGeom>
                <a:avLst/>
                <a:gdLst/>
                <a:ahLst/>
                <a:cxnLst>
                  <a:cxn ang="0">
                    <a:pos x="29" y="23"/>
                  </a:cxn>
                  <a:cxn ang="0">
                    <a:pos x="31" y="21"/>
                  </a:cxn>
                  <a:cxn ang="0">
                    <a:pos x="43" y="16"/>
                  </a:cxn>
                  <a:cxn ang="0">
                    <a:pos x="43" y="7"/>
                  </a:cxn>
                  <a:cxn ang="0">
                    <a:pos x="52" y="7"/>
                  </a:cxn>
                  <a:cxn ang="0">
                    <a:pos x="64" y="5"/>
                  </a:cxn>
                  <a:cxn ang="0">
                    <a:pos x="71" y="5"/>
                  </a:cxn>
                  <a:cxn ang="0">
                    <a:pos x="69" y="12"/>
                  </a:cxn>
                  <a:cxn ang="0">
                    <a:pos x="69" y="19"/>
                  </a:cxn>
                  <a:cxn ang="0">
                    <a:pos x="74" y="21"/>
                  </a:cxn>
                  <a:cxn ang="0">
                    <a:pos x="66" y="28"/>
                  </a:cxn>
                  <a:cxn ang="0">
                    <a:pos x="59" y="21"/>
                  </a:cxn>
                  <a:cxn ang="0">
                    <a:pos x="47" y="23"/>
                  </a:cxn>
                  <a:cxn ang="0">
                    <a:pos x="43" y="28"/>
                  </a:cxn>
                  <a:cxn ang="0">
                    <a:pos x="47" y="38"/>
                  </a:cxn>
                  <a:cxn ang="0">
                    <a:pos x="57" y="38"/>
                  </a:cxn>
                  <a:cxn ang="0">
                    <a:pos x="69" y="38"/>
                  </a:cxn>
                  <a:cxn ang="0">
                    <a:pos x="78" y="40"/>
                  </a:cxn>
                  <a:cxn ang="0">
                    <a:pos x="90" y="38"/>
                  </a:cxn>
                  <a:cxn ang="0">
                    <a:pos x="97" y="45"/>
                  </a:cxn>
                  <a:cxn ang="0">
                    <a:pos x="104" y="47"/>
                  </a:cxn>
                  <a:cxn ang="0">
                    <a:pos x="114" y="42"/>
                  </a:cxn>
                  <a:cxn ang="0">
                    <a:pos x="126" y="42"/>
                  </a:cxn>
                  <a:cxn ang="0">
                    <a:pos x="135" y="45"/>
                  </a:cxn>
                  <a:cxn ang="0">
                    <a:pos x="137" y="54"/>
                  </a:cxn>
                  <a:cxn ang="0">
                    <a:pos x="142" y="64"/>
                  </a:cxn>
                  <a:cxn ang="0">
                    <a:pos x="152" y="61"/>
                  </a:cxn>
                  <a:cxn ang="0">
                    <a:pos x="159" y="66"/>
                  </a:cxn>
                  <a:cxn ang="0">
                    <a:pos x="163" y="80"/>
                  </a:cxn>
                  <a:cxn ang="0">
                    <a:pos x="166" y="90"/>
                  </a:cxn>
                  <a:cxn ang="0">
                    <a:pos x="159" y="92"/>
                  </a:cxn>
                  <a:cxn ang="0">
                    <a:pos x="147" y="92"/>
                  </a:cxn>
                  <a:cxn ang="0">
                    <a:pos x="135" y="97"/>
                  </a:cxn>
                  <a:cxn ang="0">
                    <a:pos x="128" y="90"/>
                  </a:cxn>
                  <a:cxn ang="0">
                    <a:pos x="118" y="97"/>
                  </a:cxn>
                  <a:cxn ang="0">
                    <a:pos x="109" y="102"/>
                  </a:cxn>
                  <a:cxn ang="0">
                    <a:pos x="97" y="109"/>
                  </a:cxn>
                  <a:cxn ang="0">
                    <a:pos x="90" y="106"/>
                  </a:cxn>
                  <a:cxn ang="0">
                    <a:pos x="88" y="92"/>
                  </a:cxn>
                  <a:cxn ang="0">
                    <a:pos x="90" y="78"/>
                  </a:cxn>
                  <a:cxn ang="0">
                    <a:pos x="85" y="73"/>
                  </a:cxn>
                  <a:cxn ang="0">
                    <a:pos x="78" y="66"/>
                  </a:cxn>
                  <a:cxn ang="0">
                    <a:pos x="69" y="69"/>
                  </a:cxn>
                  <a:cxn ang="0">
                    <a:pos x="62" y="78"/>
                  </a:cxn>
                  <a:cxn ang="0">
                    <a:pos x="59" y="87"/>
                  </a:cxn>
                  <a:cxn ang="0">
                    <a:pos x="47" y="87"/>
                  </a:cxn>
                  <a:cxn ang="0">
                    <a:pos x="43" y="97"/>
                  </a:cxn>
                  <a:cxn ang="0">
                    <a:pos x="33" y="95"/>
                  </a:cxn>
                  <a:cxn ang="0">
                    <a:pos x="24" y="97"/>
                  </a:cxn>
                  <a:cxn ang="0">
                    <a:pos x="12" y="104"/>
                  </a:cxn>
                  <a:cxn ang="0">
                    <a:pos x="10" y="92"/>
                  </a:cxn>
                  <a:cxn ang="0">
                    <a:pos x="14" y="80"/>
                  </a:cxn>
                  <a:cxn ang="0">
                    <a:pos x="21" y="71"/>
                  </a:cxn>
                  <a:cxn ang="0">
                    <a:pos x="14" y="61"/>
                  </a:cxn>
                  <a:cxn ang="0">
                    <a:pos x="17" y="52"/>
                  </a:cxn>
                  <a:cxn ang="0">
                    <a:pos x="7" y="50"/>
                  </a:cxn>
                  <a:cxn ang="0">
                    <a:pos x="3" y="42"/>
                  </a:cxn>
                  <a:cxn ang="0">
                    <a:pos x="7" y="35"/>
                  </a:cxn>
                  <a:cxn ang="0">
                    <a:pos x="17" y="38"/>
                  </a:cxn>
                  <a:cxn ang="0">
                    <a:pos x="26" y="33"/>
                  </a:cxn>
                  <a:cxn ang="0">
                    <a:pos x="31" y="28"/>
                  </a:cxn>
                </a:cxnLst>
                <a:rect l="0" t="0" r="r" b="b"/>
                <a:pathLst>
                  <a:path w="166" h="111">
                    <a:moveTo>
                      <a:pt x="31" y="28"/>
                    </a:moveTo>
                    <a:lnTo>
                      <a:pt x="31" y="26"/>
                    </a:lnTo>
                    <a:lnTo>
                      <a:pt x="31" y="26"/>
                    </a:lnTo>
                    <a:lnTo>
                      <a:pt x="31" y="26"/>
                    </a:lnTo>
                    <a:lnTo>
                      <a:pt x="31" y="23"/>
                    </a:lnTo>
                    <a:lnTo>
                      <a:pt x="33" y="23"/>
                    </a:lnTo>
                    <a:lnTo>
                      <a:pt x="33" y="23"/>
                    </a:lnTo>
                    <a:lnTo>
                      <a:pt x="36" y="23"/>
                    </a:lnTo>
                    <a:lnTo>
                      <a:pt x="36" y="23"/>
                    </a:lnTo>
                    <a:lnTo>
                      <a:pt x="36" y="21"/>
                    </a:lnTo>
                    <a:lnTo>
                      <a:pt x="33" y="21"/>
                    </a:lnTo>
                    <a:lnTo>
                      <a:pt x="33" y="21"/>
                    </a:lnTo>
                    <a:lnTo>
                      <a:pt x="31" y="21"/>
                    </a:lnTo>
                    <a:lnTo>
                      <a:pt x="31" y="23"/>
                    </a:lnTo>
                    <a:lnTo>
                      <a:pt x="31" y="23"/>
                    </a:lnTo>
                    <a:lnTo>
                      <a:pt x="31" y="23"/>
                    </a:lnTo>
                    <a:lnTo>
                      <a:pt x="29" y="23"/>
                    </a:lnTo>
                    <a:lnTo>
                      <a:pt x="29" y="23"/>
                    </a:lnTo>
                    <a:lnTo>
                      <a:pt x="29" y="23"/>
                    </a:lnTo>
                    <a:lnTo>
                      <a:pt x="29" y="23"/>
                    </a:lnTo>
                    <a:lnTo>
                      <a:pt x="26" y="23"/>
                    </a:lnTo>
                    <a:lnTo>
                      <a:pt x="26" y="23"/>
                    </a:lnTo>
                    <a:lnTo>
                      <a:pt x="26" y="23"/>
                    </a:lnTo>
                    <a:lnTo>
                      <a:pt x="24" y="23"/>
                    </a:lnTo>
                    <a:lnTo>
                      <a:pt x="24" y="21"/>
                    </a:lnTo>
                    <a:lnTo>
                      <a:pt x="26" y="21"/>
                    </a:lnTo>
                    <a:lnTo>
                      <a:pt x="26" y="21"/>
                    </a:lnTo>
                    <a:lnTo>
                      <a:pt x="29" y="21"/>
                    </a:lnTo>
                    <a:lnTo>
                      <a:pt x="29" y="21"/>
                    </a:lnTo>
                    <a:lnTo>
                      <a:pt x="29" y="21"/>
                    </a:lnTo>
                    <a:lnTo>
                      <a:pt x="29" y="21"/>
                    </a:lnTo>
                    <a:lnTo>
                      <a:pt x="31" y="21"/>
                    </a:lnTo>
                    <a:lnTo>
                      <a:pt x="31" y="21"/>
                    </a:lnTo>
                    <a:lnTo>
                      <a:pt x="31" y="21"/>
                    </a:lnTo>
                    <a:lnTo>
                      <a:pt x="33" y="21"/>
                    </a:lnTo>
                    <a:lnTo>
                      <a:pt x="33" y="21"/>
                    </a:lnTo>
                    <a:lnTo>
                      <a:pt x="36" y="21"/>
                    </a:lnTo>
                    <a:lnTo>
                      <a:pt x="36" y="21"/>
                    </a:lnTo>
                    <a:lnTo>
                      <a:pt x="36" y="21"/>
                    </a:lnTo>
                    <a:lnTo>
                      <a:pt x="38" y="21"/>
                    </a:lnTo>
                    <a:lnTo>
                      <a:pt x="38" y="21"/>
                    </a:lnTo>
                    <a:lnTo>
                      <a:pt x="38" y="21"/>
                    </a:lnTo>
                    <a:lnTo>
                      <a:pt x="40" y="21"/>
                    </a:lnTo>
                    <a:lnTo>
                      <a:pt x="40" y="21"/>
                    </a:lnTo>
                    <a:lnTo>
                      <a:pt x="40" y="19"/>
                    </a:lnTo>
                    <a:lnTo>
                      <a:pt x="40" y="19"/>
                    </a:lnTo>
                    <a:lnTo>
                      <a:pt x="40" y="19"/>
                    </a:lnTo>
                    <a:lnTo>
                      <a:pt x="40" y="19"/>
                    </a:lnTo>
                    <a:lnTo>
                      <a:pt x="43" y="19"/>
                    </a:lnTo>
                    <a:lnTo>
                      <a:pt x="43" y="19"/>
                    </a:lnTo>
                    <a:lnTo>
                      <a:pt x="43" y="16"/>
                    </a:lnTo>
                    <a:lnTo>
                      <a:pt x="40" y="16"/>
                    </a:lnTo>
                    <a:lnTo>
                      <a:pt x="40" y="16"/>
                    </a:lnTo>
                    <a:lnTo>
                      <a:pt x="40" y="14"/>
                    </a:lnTo>
                    <a:lnTo>
                      <a:pt x="40" y="14"/>
                    </a:lnTo>
                    <a:lnTo>
                      <a:pt x="40" y="14"/>
                    </a:lnTo>
                    <a:lnTo>
                      <a:pt x="40" y="12"/>
                    </a:lnTo>
                    <a:lnTo>
                      <a:pt x="40" y="12"/>
                    </a:lnTo>
                    <a:lnTo>
                      <a:pt x="40" y="12"/>
                    </a:lnTo>
                    <a:lnTo>
                      <a:pt x="43" y="12"/>
                    </a:lnTo>
                    <a:lnTo>
                      <a:pt x="43" y="12"/>
                    </a:lnTo>
                    <a:lnTo>
                      <a:pt x="43" y="9"/>
                    </a:lnTo>
                    <a:lnTo>
                      <a:pt x="43" y="9"/>
                    </a:lnTo>
                    <a:lnTo>
                      <a:pt x="43" y="9"/>
                    </a:lnTo>
                    <a:lnTo>
                      <a:pt x="43" y="7"/>
                    </a:lnTo>
                    <a:lnTo>
                      <a:pt x="43" y="7"/>
                    </a:lnTo>
                    <a:lnTo>
                      <a:pt x="43" y="7"/>
                    </a:lnTo>
                    <a:lnTo>
                      <a:pt x="43" y="7"/>
                    </a:lnTo>
                    <a:lnTo>
                      <a:pt x="43" y="7"/>
                    </a:lnTo>
                    <a:lnTo>
                      <a:pt x="45" y="7"/>
                    </a:lnTo>
                    <a:lnTo>
                      <a:pt x="45" y="7"/>
                    </a:lnTo>
                    <a:lnTo>
                      <a:pt x="45" y="7"/>
                    </a:lnTo>
                    <a:lnTo>
                      <a:pt x="45" y="7"/>
                    </a:lnTo>
                    <a:lnTo>
                      <a:pt x="45" y="7"/>
                    </a:lnTo>
                    <a:lnTo>
                      <a:pt x="47" y="7"/>
                    </a:lnTo>
                    <a:lnTo>
                      <a:pt x="47" y="9"/>
                    </a:lnTo>
                    <a:lnTo>
                      <a:pt x="47" y="9"/>
                    </a:lnTo>
                    <a:lnTo>
                      <a:pt x="50" y="9"/>
                    </a:lnTo>
                    <a:lnTo>
                      <a:pt x="50" y="9"/>
                    </a:lnTo>
                    <a:lnTo>
                      <a:pt x="50" y="9"/>
                    </a:lnTo>
                    <a:lnTo>
                      <a:pt x="50" y="9"/>
                    </a:lnTo>
                    <a:lnTo>
                      <a:pt x="50" y="9"/>
                    </a:lnTo>
                    <a:lnTo>
                      <a:pt x="52" y="9"/>
                    </a:lnTo>
                    <a:lnTo>
                      <a:pt x="52" y="7"/>
                    </a:lnTo>
                    <a:lnTo>
                      <a:pt x="52" y="7"/>
                    </a:lnTo>
                    <a:lnTo>
                      <a:pt x="52" y="7"/>
                    </a:lnTo>
                    <a:lnTo>
                      <a:pt x="55" y="7"/>
                    </a:lnTo>
                    <a:lnTo>
                      <a:pt x="55" y="7"/>
                    </a:lnTo>
                    <a:lnTo>
                      <a:pt x="55" y="7"/>
                    </a:lnTo>
                    <a:lnTo>
                      <a:pt x="57" y="7"/>
                    </a:lnTo>
                    <a:lnTo>
                      <a:pt x="57" y="7"/>
                    </a:lnTo>
                    <a:lnTo>
                      <a:pt x="57" y="7"/>
                    </a:lnTo>
                    <a:lnTo>
                      <a:pt x="57" y="7"/>
                    </a:lnTo>
                    <a:lnTo>
                      <a:pt x="59" y="7"/>
                    </a:lnTo>
                    <a:lnTo>
                      <a:pt x="59" y="5"/>
                    </a:lnTo>
                    <a:lnTo>
                      <a:pt x="59" y="5"/>
                    </a:lnTo>
                    <a:lnTo>
                      <a:pt x="59" y="5"/>
                    </a:lnTo>
                    <a:lnTo>
                      <a:pt x="62" y="5"/>
                    </a:lnTo>
                    <a:lnTo>
                      <a:pt x="62" y="5"/>
                    </a:lnTo>
                    <a:lnTo>
                      <a:pt x="62" y="5"/>
                    </a:lnTo>
                    <a:lnTo>
                      <a:pt x="64" y="5"/>
                    </a:lnTo>
                    <a:lnTo>
                      <a:pt x="64" y="5"/>
                    </a:lnTo>
                    <a:lnTo>
                      <a:pt x="64" y="2"/>
                    </a:lnTo>
                    <a:lnTo>
                      <a:pt x="64" y="2"/>
                    </a:lnTo>
                    <a:lnTo>
                      <a:pt x="64" y="2"/>
                    </a:lnTo>
                    <a:lnTo>
                      <a:pt x="64" y="0"/>
                    </a:lnTo>
                    <a:lnTo>
                      <a:pt x="64" y="0"/>
                    </a:lnTo>
                    <a:lnTo>
                      <a:pt x="66" y="0"/>
                    </a:lnTo>
                    <a:lnTo>
                      <a:pt x="66" y="0"/>
                    </a:lnTo>
                    <a:lnTo>
                      <a:pt x="66" y="0"/>
                    </a:lnTo>
                    <a:lnTo>
                      <a:pt x="69" y="0"/>
                    </a:lnTo>
                    <a:lnTo>
                      <a:pt x="69" y="2"/>
                    </a:lnTo>
                    <a:lnTo>
                      <a:pt x="69" y="2"/>
                    </a:lnTo>
                    <a:lnTo>
                      <a:pt x="69" y="2"/>
                    </a:lnTo>
                    <a:lnTo>
                      <a:pt x="69" y="2"/>
                    </a:lnTo>
                    <a:lnTo>
                      <a:pt x="69" y="5"/>
                    </a:lnTo>
                    <a:lnTo>
                      <a:pt x="71" y="5"/>
                    </a:lnTo>
                    <a:lnTo>
                      <a:pt x="71" y="5"/>
                    </a:lnTo>
                    <a:lnTo>
                      <a:pt x="71" y="5"/>
                    </a:lnTo>
                    <a:lnTo>
                      <a:pt x="71" y="7"/>
                    </a:lnTo>
                    <a:lnTo>
                      <a:pt x="71" y="7"/>
                    </a:lnTo>
                    <a:lnTo>
                      <a:pt x="71" y="7"/>
                    </a:lnTo>
                    <a:lnTo>
                      <a:pt x="71" y="7"/>
                    </a:lnTo>
                    <a:lnTo>
                      <a:pt x="71" y="7"/>
                    </a:lnTo>
                    <a:lnTo>
                      <a:pt x="74" y="7"/>
                    </a:lnTo>
                    <a:lnTo>
                      <a:pt x="74" y="7"/>
                    </a:lnTo>
                    <a:lnTo>
                      <a:pt x="71" y="7"/>
                    </a:lnTo>
                    <a:lnTo>
                      <a:pt x="71" y="9"/>
                    </a:lnTo>
                    <a:lnTo>
                      <a:pt x="71" y="9"/>
                    </a:lnTo>
                    <a:lnTo>
                      <a:pt x="71" y="9"/>
                    </a:lnTo>
                    <a:lnTo>
                      <a:pt x="71" y="9"/>
                    </a:lnTo>
                    <a:lnTo>
                      <a:pt x="69" y="9"/>
                    </a:lnTo>
                    <a:lnTo>
                      <a:pt x="69" y="12"/>
                    </a:lnTo>
                    <a:lnTo>
                      <a:pt x="69" y="12"/>
                    </a:lnTo>
                    <a:lnTo>
                      <a:pt x="69" y="12"/>
                    </a:lnTo>
                    <a:lnTo>
                      <a:pt x="69" y="12"/>
                    </a:lnTo>
                    <a:lnTo>
                      <a:pt x="66" y="12"/>
                    </a:lnTo>
                    <a:lnTo>
                      <a:pt x="66" y="14"/>
                    </a:lnTo>
                    <a:lnTo>
                      <a:pt x="66" y="14"/>
                    </a:lnTo>
                    <a:lnTo>
                      <a:pt x="64" y="14"/>
                    </a:lnTo>
                    <a:lnTo>
                      <a:pt x="64" y="14"/>
                    </a:lnTo>
                    <a:lnTo>
                      <a:pt x="64" y="14"/>
                    </a:lnTo>
                    <a:lnTo>
                      <a:pt x="64" y="14"/>
                    </a:lnTo>
                    <a:lnTo>
                      <a:pt x="64" y="16"/>
                    </a:lnTo>
                    <a:lnTo>
                      <a:pt x="64" y="16"/>
                    </a:lnTo>
                    <a:lnTo>
                      <a:pt x="64" y="16"/>
                    </a:lnTo>
                    <a:lnTo>
                      <a:pt x="64" y="16"/>
                    </a:lnTo>
                    <a:lnTo>
                      <a:pt x="66" y="16"/>
                    </a:lnTo>
                    <a:lnTo>
                      <a:pt x="66" y="16"/>
                    </a:lnTo>
                    <a:lnTo>
                      <a:pt x="69" y="16"/>
                    </a:lnTo>
                    <a:lnTo>
                      <a:pt x="69" y="19"/>
                    </a:lnTo>
                    <a:lnTo>
                      <a:pt x="69" y="19"/>
                    </a:lnTo>
                    <a:lnTo>
                      <a:pt x="69" y="19"/>
                    </a:lnTo>
                    <a:lnTo>
                      <a:pt x="69" y="19"/>
                    </a:lnTo>
                    <a:lnTo>
                      <a:pt x="69" y="21"/>
                    </a:lnTo>
                    <a:lnTo>
                      <a:pt x="69" y="21"/>
                    </a:lnTo>
                    <a:lnTo>
                      <a:pt x="69" y="21"/>
                    </a:lnTo>
                    <a:lnTo>
                      <a:pt x="71" y="21"/>
                    </a:lnTo>
                    <a:lnTo>
                      <a:pt x="71" y="21"/>
                    </a:lnTo>
                    <a:lnTo>
                      <a:pt x="71" y="21"/>
                    </a:lnTo>
                    <a:lnTo>
                      <a:pt x="74" y="21"/>
                    </a:lnTo>
                    <a:lnTo>
                      <a:pt x="74" y="21"/>
                    </a:lnTo>
                    <a:lnTo>
                      <a:pt x="74" y="21"/>
                    </a:lnTo>
                    <a:lnTo>
                      <a:pt x="76" y="21"/>
                    </a:lnTo>
                    <a:lnTo>
                      <a:pt x="76" y="21"/>
                    </a:lnTo>
                    <a:lnTo>
                      <a:pt x="76" y="21"/>
                    </a:lnTo>
                    <a:lnTo>
                      <a:pt x="76" y="21"/>
                    </a:lnTo>
                    <a:lnTo>
                      <a:pt x="76" y="21"/>
                    </a:lnTo>
                    <a:lnTo>
                      <a:pt x="76" y="21"/>
                    </a:lnTo>
                    <a:lnTo>
                      <a:pt x="74" y="21"/>
                    </a:lnTo>
                    <a:lnTo>
                      <a:pt x="74" y="23"/>
                    </a:lnTo>
                    <a:lnTo>
                      <a:pt x="74" y="23"/>
                    </a:lnTo>
                    <a:lnTo>
                      <a:pt x="74" y="23"/>
                    </a:lnTo>
                    <a:lnTo>
                      <a:pt x="71" y="23"/>
                    </a:lnTo>
                    <a:lnTo>
                      <a:pt x="71" y="23"/>
                    </a:lnTo>
                    <a:lnTo>
                      <a:pt x="71" y="23"/>
                    </a:lnTo>
                    <a:lnTo>
                      <a:pt x="71" y="26"/>
                    </a:lnTo>
                    <a:lnTo>
                      <a:pt x="71" y="26"/>
                    </a:lnTo>
                    <a:lnTo>
                      <a:pt x="69" y="26"/>
                    </a:lnTo>
                    <a:lnTo>
                      <a:pt x="69" y="28"/>
                    </a:lnTo>
                    <a:lnTo>
                      <a:pt x="69" y="28"/>
                    </a:lnTo>
                    <a:lnTo>
                      <a:pt x="69" y="28"/>
                    </a:lnTo>
                    <a:lnTo>
                      <a:pt x="69" y="28"/>
                    </a:lnTo>
                    <a:lnTo>
                      <a:pt x="66" y="28"/>
                    </a:lnTo>
                    <a:lnTo>
                      <a:pt x="66" y="28"/>
                    </a:lnTo>
                    <a:lnTo>
                      <a:pt x="66" y="28"/>
                    </a:lnTo>
                    <a:lnTo>
                      <a:pt x="66" y="28"/>
                    </a:lnTo>
                    <a:lnTo>
                      <a:pt x="66" y="26"/>
                    </a:lnTo>
                    <a:lnTo>
                      <a:pt x="69" y="26"/>
                    </a:lnTo>
                    <a:lnTo>
                      <a:pt x="69" y="26"/>
                    </a:lnTo>
                    <a:lnTo>
                      <a:pt x="66" y="26"/>
                    </a:lnTo>
                    <a:lnTo>
                      <a:pt x="66" y="26"/>
                    </a:lnTo>
                    <a:lnTo>
                      <a:pt x="64" y="26"/>
                    </a:lnTo>
                    <a:lnTo>
                      <a:pt x="64" y="23"/>
                    </a:lnTo>
                    <a:lnTo>
                      <a:pt x="64" y="23"/>
                    </a:lnTo>
                    <a:lnTo>
                      <a:pt x="64" y="23"/>
                    </a:lnTo>
                    <a:lnTo>
                      <a:pt x="64" y="23"/>
                    </a:lnTo>
                    <a:lnTo>
                      <a:pt x="62" y="23"/>
                    </a:lnTo>
                    <a:lnTo>
                      <a:pt x="62" y="23"/>
                    </a:lnTo>
                    <a:lnTo>
                      <a:pt x="59" y="23"/>
                    </a:lnTo>
                    <a:lnTo>
                      <a:pt x="59" y="23"/>
                    </a:lnTo>
                    <a:lnTo>
                      <a:pt x="59" y="21"/>
                    </a:lnTo>
                    <a:lnTo>
                      <a:pt x="59" y="21"/>
                    </a:lnTo>
                    <a:lnTo>
                      <a:pt x="59" y="21"/>
                    </a:lnTo>
                    <a:lnTo>
                      <a:pt x="57" y="21"/>
                    </a:lnTo>
                    <a:lnTo>
                      <a:pt x="57" y="21"/>
                    </a:lnTo>
                    <a:lnTo>
                      <a:pt x="57" y="19"/>
                    </a:lnTo>
                    <a:lnTo>
                      <a:pt x="57" y="19"/>
                    </a:lnTo>
                    <a:lnTo>
                      <a:pt x="57" y="21"/>
                    </a:lnTo>
                    <a:lnTo>
                      <a:pt x="55" y="21"/>
                    </a:lnTo>
                    <a:lnTo>
                      <a:pt x="55" y="21"/>
                    </a:lnTo>
                    <a:lnTo>
                      <a:pt x="55" y="21"/>
                    </a:lnTo>
                    <a:lnTo>
                      <a:pt x="52" y="21"/>
                    </a:lnTo>
                    <a:lnTo>
                      <a:pt x="52" y="21"/>
                    </a:lnTo>
                    <a:lnTo>
                      <a:pt x="52" y="21"/>
                    </a:lnTo>
                    <a:lnTo>
                      <a:pt x="50" y="21"/>
                    </a:lnTo>
                    <a:lnTo>
                      <a:pt x="50" y="23"/>
                    </a:lnTo>
                    <a:lnTo>
                      <a:pt x="50" y="23"/>
                    </a:lnTo>
                    <a:lnTo>
                      <a:pt x="50" y="23"/>
                    </a:lnTo>
                    <a:lnTo>
                      <a:pt x="47" y="23"/>
                    </a:lnTo>
                    <a:lnTo>
                      <a:pt x="47" y="23"/>
                    </a:lnTo>
                    <a:lnTo>
                      <a:pt x="47" y="23"/>
                    </a:lnTo>
                    <a:lnTo>
                      <a:pt x="45" y="23"/>
                    </a:lnTo>
                    <a:lnTo>
                      <a:pt x="45" y="23"/>
                    </a:lnTo>
                    <a:lnTo>
                      <a:pt x="45" y="26"/>
                    </a:lnTo>
                    <a:lnTo>
                      <a:pt x="45" y="26"/>
                    </a:lnTo>
                    <a:lnTo>
                      <a:pt x="45" y="26"/>
                    </a:lnTo>
                    <a:lnTo>
                      <a:pt x="45" y="28"/>
                    </a:lnTo>
                    <a:lnTo>
                      <a:pt x="45" y="28"/>
                    </a:lnTo>
                    <a:lnTo>
                      <a:pt x="45" y="28"/>
                    </a:lnTo>
                    <a:lnTo>
                      <a:pt x="45" y="28"/>
                    </a:lnTo>
                    <a:lnTo>
                      <a:pt x="43" y="28"/>
                    </a:lnTo>
                    <a:lnTo>
                      <a:pt x="43" y="28"/>
                    </a:lnTo>
                    <a:lnTo>
                      <a:pt x="43" y="28"/>
                    </a:lnTo>
                    <a:lnTo>
                      <a:pt x="43" y="26"/>
                    </a:lnTo>
                    <a:lnTo>
                      <a:pt x="43" y="26"/>
                    </a:lnTo>
                    <a:lnTo>
                      <a:pt x="43" y="28"/>
                    </a:lnTo>
                    <a:lnTo>
                      <a:pt x="43" y="28"/>
                    </a:lnTo>
                    <a:lnTo>
                      <a:pt x="43" y="28"/>
                    </a:lnTo>
                    <a:lnTo>
                      <a:pt x="40" y="28"/>
                    </a:lnTo>
                    <a:lnTo>
                      <a:pt x="40" y="31"/>
                    </a:lnTo>
                    <a:lnTo>
                      <a:pt x="40" y="31"/>
                    </a:lnTo>
                    <a:lnTo>
                      <a:pt x="40" y="33"/>
                    </a:lnTo>
                    <a:lnTo>
                      <a:pt x="40" y="33"/>
                    </a:lnTo>
                    <a:lnTo>
                      <a:pt x="43" y="33"/>
                    </a:lnTo>
                    <a:lnTo>
                      <a:pt x="43" y="35"/>
                    </a:lnTo>
                    <a:lnTo>
                      <a:pt x="43" y="35"/>
                    </a:lnTo>
                    <a:lnTo>
                      <a:pt x="43" y="38"/>
                    </a:lnTo>
                    <a:lnTo>
                      <a:pt x="43" y="38"/>
                    </a:lnTo>
                    <a:lnTo>
                      <a:pt x="43" y="38"/>
                    </a:lnTo>
                    <a:lnTo>
                      <a:pt x="43" y="38"/>
                    </a:lnTo>
                    <a:lnTo>
                      <a:pt x="45" y="38"/>
                    </a:lnTo>
                    <a:lnTo>
                      <a:pt x="45" y="38"/>
                    </a:lnTo>
                    <a:lnTo>
                      <a:pt x="45" y="38"/>
                    </a:lnTo>
                    <a:lnTo>
                      <a:pt x="47" y="38"/>
                    </a:lnTo>
                    <a:lnTo>
                      <a:pt x="47" y="38"/>
                    </a:lnTo>
                    <a:lnTo>
                      <a:pt x="47" y="38"/>
                    </a:lnTo>
                    <a:lnTo>
                      <a:pt x="50" y="38"/>
                    </a:lnTo>
                    <a:lnTo>
                      <a:pt x="50" y="38"/>
                    </a:lnTo>
                    <a:lnTo>
                      <a:pt x="50" y="38"/>
                    </a:lnTo>
                    <a:lnTo>
                      <a:pt x="52" y="38"/>
                    </a:lnTo>
                    <a:lnTo>
                      <a:pt x="52" y="38"/>
                    </a:lnTo>
                    <a:lnTo>
                      <a:pt x="52" y="38"/>
                    </a:lnTo>
                    <a:lnTo>
                      <a:pt x="52" y="38"/>
                    </a:lnTo>
                    <a:lnTo>
                      <a:pt x="55" y="38"/>
                    </a:lnTo>
                    <a:lnTo>
                      <a:pt x="55" y="38"/>
                    </a:lnTo>
                    <a:lnTo>
                      <a:pt x="55" y="38"/>
                    </a:lnTo>
                    <a:lnTo>
                      <a:pt x="55" y="38"/>
                    </a:lnTo>
                    <a:lnTo>
                      <a:pt x="57" y="38"/>
                    </a:lnTo>
                    <a:lnTo>
                      <a:pt x="57" y="38"/>
                    </a:lnTo>
                    <a:lnTo>
                      <a:pt x="57" y="38"/>
                    </a:lnTo>
                    <a:lnTo>
                      <a:pt x="57" y="38"/>
                    </a:lnTo>
                    <a:lnTo>
                      <a:pt x="59" y="38"/>
                    </a:lnTo>
                    <a:lnTo>
                      <a:pt x="59" y="38"/>
                    </a:lnTo>
                    <a:lnTo>
                      <a:pt x="59" y="38"/>
                    </a:lnTo>
                    <a:lnTo>
                      <a:pt x="62" y="38"/>
                    </a:lnTo>
                    <a:lnTo>
                      <a:pt x="62" y="38"/>
                    </a:lnTo>
                    <a:lnTo>
                      <a:pt x="62" y="38"/>
                    </a:lnTo>
                    <a:lnTo>
                      <a:pt x="64" y="38"/>
                    </a:lnTo>
                    <a:lnTo>
                      <a:pt x="64" y="38"/>
                    </a:lnTo>
                    <a:lnTo>
                      <a:pt x="64" y="38"/>
                    </a:lnTo>
                    <a:lnTo>
                      <a:pt x="64" y="38"/>
                    </a:lnTo>
                    <a:lnTo>
                      <a:pt x="66" y="38"/>
                    </a:lnTo>
                    <a:lnTo>
                      <a:pt x="66" y="38"/>
                    </a:lnTo>
                    <a:lnTo>
                      <a:pt x="66" y="35"/>
                    </a:lnTo>
                    <a:lnTo>
                      <a:pt x="69" y="35"/>
                    </a:lnTo>
                    <a:lnTo>
                      <a:pt x="69" y="38"/>
                    </a:lnTo>
                    <a:lnTo>
                      <a:pt x="69" y="38"/>
                    </a:lnTo>
                    <a:lnTo>
                      <a:pt x="69" y="38"/>
                    </a:lnTo>
                    <a:lnTo>
                      <a:pt x="71" y="38"/>
                    </a:lnTo>
                    <a:lnTo>
                      <a:pt x="71" y="38"/>
                    </a:lnTo>
                    <a:lnTo>
                      <a:pt x="71" y="38"/>
                    </a:lnTo>
                    <a:lnTo>
                      <a:pt x="71" y="38"/>
                    </a:lnTo>
                    <a:lnTo>
                      <a:pt x="71" y="38"/>
                    </a:lnTo>
                    <a:lnTo>
                      <a:pt x="71" y="40"/>
                    </a:lnTo>
                    <a:lnTo>
                      <a:pt x="71" y="40"/>
                    </a:lnTo>
                    <a:lnTo>
                      <a:pt x="71" y="42"/>
                    </a:lnTo>
                    <a:lnTo>
                      <a:pt x="74" y="42"/>
                    </a:lnTo>
                    <a:lnTo>
                      <a:pt x="74" y="42"/>
                    </a:lnTo>
                    <a:lnTo>
                      <a:pt x="76" y="42"/>
                    </a:lnTo>
                    <a:lnTo>
                      <a:pt x="76" y="42"/>
                    </a:lnTo>
                    <a:lnTo>
                      <a:pt x="76" y="42"/>
                    </a:lnTo>
                    <a:lnTo>
                      <a:pt x="76" y="40"/>
                    </a:lnTo>
                    <a:lnTo>
                      <a:pt x="78" y="40"/>
                    </a:lnTo>
                    <a:lnTo>
                      <a:pt x="78" y="40"/>
                    </a:lnTo>
                    <a:lnTo>
                      <a:pt x="78" y="40"/>
                    </a:lnTo>
                    <a:lnTo>
                      <a:pt x="78" y="40"/>
                    </a:lnTo>
                    <a:lnTo>
                      <a:pt x="78" y="38"/>
                    </a:lnTo>
                    <a:lnTo>
                      <a:pt x="81" y="38"/>
                    </a:lnTo>
                    <a:lnTo>
                      <a:pt x="81" y="38"/>
                    </a:lnTo>
                    <a:lnTo>
                      <a:pt x="83" y="38"/>
                    </a:lnTo>
                    <a:lnTo>
                      <a:pt x="83" y="38"/>
                    </a:lnTo>
                    <a:lnTo>
                      <a:pt x="83" y="38"/>
                    </a:lnTo>
                    <a:lnTo>
                      <a:pt x="83" y="38"/>
                    </a:lnTo>
                    <a:lnTo>
                      <a:pt x="85" y="38"/>
                    </a:lnTo>
                    <a:lnTo>
                      <a:pt x="85" y="38"/>
                    </a:lnTo>
                    <a:lnTo>
                      <a:pt x="85" y="38"/>
                    </a:lnTo>
                    <a:lnTo>
                      <a:pt x="85" y="38"/>
                    </a:lnTo>
                    <a:lnTo>
                      <a:pt x="88" y="38"/>
                    </a:lnTo>
                    <a:lnTo>
                      <a:pt x="88" y="38"/>
                    </a:lnTo>
                    <a:lnTo>
                      <a:pt x="90" y="38"/>
                    </a:lnTo>
                    <a:lnTo>
                      <a:pt x="90" y="38"/>
                    </a:lnTo>
                    <a:lnTo>
                      <a:pt x="90" y="38"/>
                    </a:lnTo>
                    <a:lnTo>
                      <a:pt x="90" y="40"/>
                    </a:lnTo>
                    <a:lnTo>
                      <a:pt x="90" y="40"/>
                    </a:lnTo>
                    <a:lnTo>
                      <a:pt x="90" y="40"/>
                    </a:lnTo>
                    <a:lnTo>
                      <a:pt x="92" y="40"/>
                    </a:lnTo>
                    <a:lnTo>
                      <a:pt x="92" y="40"/>
                    </a:lnTo>
                    <a:lnTo>
                      <a:pt x="92" y="40"/>
                    </a:lnTo>
                    <a:lnTo>
                      <a:pt x="95" y="40"/>
                    </a:lnTo>
                    <a:lnTo>
                      <a:pt x="95" y="40"/>
                    </a:lnTo>
                    <a:lnTo>
                      <a:pt x="95" y="42"/>
                    </a:lnTo>
                    <a:lnTo>
                      <a:pt x="92" y="42"/>
                    </a:lnTo>
                    <a:lnTo>
                      <a:pt x="92" y="42"/>
                    </a:lnTo>
                    <a:lnTo>
                      <a:pt x="92" y="45"/>
                    </a:lnTo>
                    <a:lnTo>
                      <a:pt x="95" y="45"/>
                    </a:lnTo>
                    <a:lnTo>
                      <a:pt x="95" y="45"/>
                    </a:lnTo>
                    <a:lnTo>
                      <a:pt x="95" y="45"/>
                    </a:lnTo>
                    <a:lnTo>
                      <a:pt x="95" y="45"/>
                    </a:lnTo>
                    <a:lnTo>
                      <a:pt x="97" y="45"/>
                    </a:lnTo>
                    <a:lnTo>
                      <a:pt x="97" y="45"/>
                    </a:lnTo>
                    <a:lnTo>
                      <a:pt x="97" y="45"/>
                    </a:lnTo>
                    <a:lnTo>
                      <a:pt x="97" y="42"/>
                    </a:lnTo>
                    <a:lnTo>
                      <a:pt x="100" y="42"/>
                    </a:lnTo>
                    <a:lnTo>
                      <a:pt x="100" y="42"/>
                    </a:lnTo>
                    <a:lnTo>
                      <a:pt x="100" y="42"/>
                    </a:lnTo>
                    <a:lnTo>
                      <a:pt x="100" y="42"/>
                    </a:lnTo>
                    <a:lnTo>
                      <a:pt x="102" y="42"/>
                    </a:lnTo>
                    <a:lnTo>
                      <a:pt x="102" y="45"/>
                    </a:lnTo>
                    <a:lnTo>
                      <a:pt x="102" y="45"/>
                    </a:lnTo>
                    <a:lnTo>
                      <a:pt x="102" y="45"/>
                    </a:lnTo>
                    <a:lnTo>
                      <a:pt x="102" y="45"/>
                    </a:lnTo>
                    <a:lnTo>
                      <a:pt x="104" y="45"/>
                    </a:lnTo>
                    <a:lnTo>
                      <a:pt x="104" y="47"/>
                    </a:lnTo>
                    <a:lnTo>
                      <a:pt x="104" y="47"/>
                    </a:lnTo>
                    <a:lnTo>
                      <a:pt x="104" y="47"/>
                    </a:lnTo>
                    <a:lnTo>
                      <a:pt x="104" y="47"/>
                    </a:lnTo>
                    <a:lnTo>
                      <a:pt x="104" y="47"/>
                    </a:lnTo>
                    <a:lnTo>
                      <a:pt x="104" y="45"/>
                    </a:lnTo>
                    <a:lnTo>
                      <a:pt x="104" y="45"/>
                    </a:lnTo>
                    <a:lnTo>
                      <a:pt x="107" y="45"/>
                    </a:lnTo>
                    <a:lnTo>
                      <a:pt x="107" y="42"/>
                    </a:lnTo>
                    <a:lnTo>
                      <a:pt x="107" y="42"/>
                    </a:lnTo>
                    <a:lnTo>
                      <a:pt x="109" y="42"/>
                    </a:lnTo>
                    <a:lnTo>
                      <a:pt x="109" y="42"/>
                    </a:lnTo>
                    <a:lnTo>
                      <a:pt x="109" y="42"/>
                    </a:lnTo>
                    <a:lnTo>
                      <a:pt x="109" y="42"/>
                    </a:lnTo>
                    <a:lnTo>
                      <a:pt x="111" y="42"/>
                    </a:lnTo>
                    <a:lnTo>
                      <a:pt x="111" y="42"/>
                    </a:lnTo>
                    <a:lnTo>
                      <a:pt x="111" y="42"/>
                    </a:lnTo>
                    <a:lnTo>
                      <a:pt x="111" y="42"/>
                    </a:lnTo>
                    <a:lnTo>
                      <a:pt x="111" y="42"/>
                    </a:lnTo>
                    <a:lnTo>
                      <a:pt x="114" y="42"/>
                    </a:lnTo>
                    <a:lnTo>
                      <a:pt x="114" y="42"/>
                    </a:lnTo>
                    <a:lnTo>
                      <a:pt x="116" y="42"/>
                    </a:lnTo>
                    <a:lnTo>
                      <a:pt x="116" y="42"/>
                    </a:lnTo>
                    <a:lnTo>
                      <a:pt x="116" y="42"/>
                    </a:lnTo>
                    <a:lnTo>
                      <a:pt x="116" y="42"/>
                    </a:lnTo>
                    <a:lnTo>
                      <a:pt x="118" y="42"/>
                    </a:lnTo>
                    <a:lnTo>
                      <a:pt x="118" y="45"/>
                    </a:lnTo>
                    <a:lnTo>
                      <a:pt x="118" y="45"/>
                    </a:lnTo>
                    <a:lnTo>
                      <a:pt x="118" y="42"/>
                    </a:lnTo>
                    <a:lnTo>
                      <a:pt x="118" y="42"/>
                    </a:lnTo>
                    <a:lnTo>
                      <a:pt x="121" y="42"/>
                    </a:lnTo>
                    <a:lnTo>
                      <a:pt x="121" y="42"/>
                    </a:lnTo>
                    <a:lnTo>
                      <a:pt x="123" y="42"/>
                    </a:lnTo>
                    <a:lnTo>
                      <a:pt x="123" y="42"/>
                    </a:lnTo>
                    <a:lnTo>
                      <a:pt x="123" y="42"/>
                    </a:lnTo>
                    <a:lnTo>
                      <a:pt x="123" y="42"/>
                    </a:lnTo>
                    <a:lnTo>
                      <a:pt x="126" y="42"/>
                    </a:lnTo>
                    <a:lnTo>
                      <a:pt x="126" y="42"/>
                    </a:lnTo>
                    <a:lnTo>
                      <a:pt x="126" y="42"/>
                    </a:lnTo>
                    <a:lnTo>
                      <a:pt x="128" y="42"/>
                    </a:lnTo>
                    <a:lnTo>
                      <a:pt x="128" y="40"/>
                    </a:lnTo>
                    <a:lnTo>
                      <a:pt x="128" y="40"/>
                    </a:lnTo>
                    <a:lnTo>
                      <a:pt x="128" y="40"/>
                    </a:lnTo>
                    <a:lnTo>
                      <a:pt x="130" y="40"/>
                    </a:lnTo>
                    <a:lnTo>
                      <a:pt x="130" y="40"/>
                    </a:lnTo>
                    <a:lnTo>
                      <a:pt x="130" y="40"/>
                    </a:lnTo>
                    <a:lnTo>
                      <a:pt x="133" y="40"/>
                    </a:lnTo>
                    <a:lnTo>
                      <a:pt x="133" y="40"/>
                    </a:lnTo>
                    <a:lnTo>
                      <a:pt x="135" y="40"/>
                    </a:lnTo>
                    <a:lnTo>
                      <a:pt x="135" y="40"/>
                    </a:lnTo>
                    <a:lnTo>
                      <a:pt x="135" y="40"/>
                    </a:lnTo>
                    <a:lnTo>
                      <a:pt x="135" y="42"/>
                    </a:lnTo>
                    <a:lnTo>
                      <a:pt x="135" y="42"/>
                    </a:lnTo>
                    <a:lnTo>
                      <a:pt x="135" y="42"/>
                    </a:lnTo>
                    <a:lnTo>
                      <a:pt x="135" y="45"/>
                    </a:lnTo>
                    <a:lnTo>
                      <a:pt x="133" y="45"/>
                    </a:lnTo>
                    <a:lnTo>
                      <a:pt x="133" y="45"/>
                    </a:lnTo>
                    <a:lnTo>
                      <a:pt x="135" y="45"/>
                    </a:lnTo>
                    <a:lnTo>
                      <a:pt x="135" y="47"/>
                    </a:lnTo>
                    <a:lnTo>
                      <a:pt x="135" y="47"/>
                    </a:lnTo>
                    <a:lnTo>
                      <a:pt x="135" y="47"/>
                    </a:lnTo>
                    <a:lnTo>
                      <a:pt x="135" y="47"/>
                    </a:lnTo>
                    <a:lnTo>
                      <a:pt x="135" y="47"/>
                    </a:lnTo>
                    <a:lnTo>
                      <a:pt x="135" y="50"/>
                    </a:lnTo>
                    <a:lnTo>
                      <a:pt x="135" y="50"/>
                    </a:lnTo>
                    <a:lnTo>
                      <a:pt x="137" y="50"/>
                    </a:lnTo>
                    <a:lnTo>
                      <a:pt x="137" y="50"/>
                    </a:lnTo>
                    <a:lnTo>
                      <a:pt x="137" y="50"/>
                    </a:lnTo>
                    <a:lnTo>
                      <a:pt x="137" y="52"/>
                    </a:lnTo>
                    <a:lnTo>
                      <a:pt x="137" y="52"/>
                    </a:lnTo>
                    <a:lnTo>
                      <a:pt x="137" y="54"/>
                    </a:lnTo>
                    <a:lnTo>
                      <a:pt x="137" y="54"/>
                    </a:lnTo>
                    <a:lnTo>
                      <a:pt x="137" y="54"/>
                    </a:lnTo>
                    <a:lnTo>
                      <a:pt x="135" y="54"/>
                    </a:lnTo>
                    <a:lnTo>
                      <a:pt x="135" y="54"/>
                    </a:lnTo>
                    <a:lnTo>
                      <a:pt x="135" y="57"/>
                    </a:lnTo>
                    <a:lnTo>
                      <a:pt x="137" y="57"/>
                    </a:lnTo>
                    <a:lnTo>
                      <a:pt x="137" y="57"/>
                    </a:lnTo>
                    <a:lnTo>
                      <a:pt x="137" y="57"/>
                    </a:lnTo>
                    <a:lnTo>
                      <a:pt x="137" y="59"/>
                    </a:lnTo>
                    <a:lnTo>
                      <a:pt x="137" y="59"/>
                    </a:lnTo>
                    <a:lnTo>
                      <a:pt x="137" y="59"/>
                    </a:lnTo>
                    <a:lnTo>
                      <a:pt x="137" y="61"/>
                    </a:lnTo>
                    <a:lnTo>
                      <a:pt x="137" y="61"/>
                    </a:lnTo>
                    <a:lnTo>
                      <a:pt x="137" y="61"/>
                    </a:lnTo>
                    <a:lnTo>
                      <a:pt x="140" y="61"/>
                    </a:lnTo>
                    <a:lnTo>
                      <a:pt x="140" y="61"/>
                    </a:lnTo>
                    <a:lnTo>
                      <a:pt x="140" y="64"/>
                    </a:lnTo>
                    <a:lnTo>
                      <a:pt x="142" y="64"/>
                    </a:lnTo>
                    <a:lnTo>
                      <a:pt x="142" y="64"/>
                    </a:lnTo>
                    <a:lnTo>
                      <a:pt x="142" y="64"/>
                    </a:lnTo>
                    <a:lnTo>
                      <a:pt x="145" y="64"/>
                    </a:lnTo>
                    <a:lnTo>
                      <a:pt x="145" y="61"/>
                    </a:lnTo>
                    <a:lnTo>
                      <a:pt x="145" y="61"/>
                    </a:lnTo>
                    <a:lnTo>
                      <a:pt x="145" y="61"/>
                    </a:lnTo>
                    <a:lnTo>
                      <a:pt x="145" y="59"/>
                    </a:lnTo>
                    <a:lnTo>
                      <a:pt x="145" y="59"/>
                    </a:lnTo>
                    <a:lnTo>
                      <a:pt x="147" y="59"/>
                    </a:lnTo>
                    <a:lnTo>
                      <a:pt x="147" y="59"/>
                    </a:lnTo>
                    <a:lnTo>
                      <a:pt x="149" y="59"/>
                    </a:lnTo>
                    <a:lnTo>
                      <a:pt x="149" y="59"/>
                    </a:lnTo>
                    <a:lnTo>
                      <a:pt x="149" y="59"/>
                    </a:lnTo>
                    <a:lnTo>
                      <a:pt x="152" y="59"/>
                    </a:lnTo>
                    <a:lnTo>
                      <a:pt x="152" y="61"/>
                    </a:lnTo>
                    <a:lnTo>
                      <a:pt x="152" y="61"/>
                    </a:lnTo>
                    <a:lnTo>
                      <a:pt x="152" y="61"/>
                    </a:lnTo>
                    <a:lnTo>
                      <a:pt x="154" y="61"/>
                    </a:lnTo>
                    <a:lnTo>
                      <a:pt x="154" y="61"/>
                    </a:lnTo>
                    <a:lnTo>
                      <a:pt x="154" y="61"/>
                    </a:lnTo>
                    <a:lnTo>
                      <a:pt x="156" y="61"/>
                    </a:lnTo>
                    <a:lnTo>
                      <a:pt x="156" y="61"/>
                    </a:lnTo>
                    <a:lnTo>
                      <a:pt x="156" y="64"/>
                    </a:lnTo>
                    <a:lnTo>
                      <a:pt x="156" y="64"/>
                    </a:lnTo>
                    <a:lnTo>
                      <a:pt x="159" y="64"/>
                    </a:lnTo>
                    <a:lnTo>
                      <a:pt x="159" y="64"/>
                    </a:lnTo>
                    <a:lnTo>
                      <a:pt x="159" y="64"/>
                    </a:lnTo>
                    <a:lnTo>
                      <a:pt x="159" y="64"/>
                    </a:lnTo>
                    <a:lnTo>
                      <a:pt x="161" y="64"/>
                    </a:lnTo>
                    <a:lnTo>
                      <a:pt x="161" y="66"/>
                    </a:lnTo>
                    <a:lnTo>
                      <a:pt x="161" y="66"/>
                    </a:lnTo>
                    <a:lnTo>
                      <a:pt x="161" y="66"/>
                    </a:lnTo>
                    <a:lnTo>
                      <a:pt x="159" y="66"/>
                    </a:lnTo>
                    <a:lnTo>
                      <a:pt x="159" y="66"/>
                    </a:lnTo>
                    <a:lnTo>
                      <a:pt x="159" y="69"/>
                    </a:lnTo>
                    <a:lnTo>
                      <a:pt x="159" y="69"/>
                    </a:lnTo>
                    <a:lnTo>
                      <a:pt x="159" y="71"/>
                    </a:lnTo>
                    <a:lnTo>
                      <a:pt x="159" y="71"/>
                    </a:lnTo>
                    <a:lnTo>
                      <a:pt x="159" y="73"/>
                    </a:lnTo>
                    <a:lnTo>
                      <a:pt x="159" y="73"/>
                    </a:lnTo>
                    <a:lnTo>
                      <a:pt x="159" y="73"/>
                    </a:lnTo>
                    <a:lnTo>
                      <a:pt x="159" y="76"/>
                    </a:lnTo>
                    <a:lnTo>
                      <a:pt x="159" y="76"/>
                    </a:lnTo>
                    <a:lnTo>
                      <a:pt x="161" y="76"/>
                    </a:lnTo>
                    <a:lnTo>
                      <a:pt x="161" y="76"/>
                    </a:lnTo>
                    <a:lnTo>
                      <a:pt x="161" y="78"/>
                    </a:lnTo>
                    <a:lnTo>
                      <a:pt x="161" y="78"/>
                    </a:lnTo>
                    <a:lnTo>
                      <a:pt x="161" y="78"/>
                    </a:lnTo>
                    <a:lnTo>
                      <a:pt x="161" y="80"/>
                    </a:lnTo>
                    <a:lnTo>
                      <a:pt x="161" y="80"/>
                    </a:lnTo>
                    <a:lnTo>
                      <a:pt x="163" y="80"/>
                    </a:lnTo>
                    <a:lnTo>
                      <a:pt x="163" y="83"/>
                    </a:lnTo>
                    <a:lnTo>
                      <a:pt x="163" y="83"/>
                    </a:lnTo>
                    <a:lnTo>
                      <a:pt x="163" y="83"/>
                    </a:lnTo>
                    <a:lnTo>
                      <a:pt x="163" y="83"/>
                    </a:lnTo>
                    <a:lnTo>
                      <a:pt x="163" y="85"/>
                    </a:lnTo>
                    <a:lnTo>
                      <a:pt x="161" y="85"/>
                    </a:lnTo>
                    <a:lnTo>
                      <a:pt x="161" y="85"/>
                    </a:lnTo>
                    <a:lnTo>
                      <a:pt x="161" y="87"/>
                    </a:lnTo>
                    <a:lnTo>
                      <a:pt x="161" y="87"/>
                    </a:lnTo>
                    <a:lnTo>
                      <a:pt x="161" y="87"/>
                    </a:lnTo>
                    <a:lnTo>
                      <a:pt x="163" y="87"/>
                    </a:lnTo>
                    <a:lnTo>
                      <a:pt x="163" y="87"/>
                    </a:lnTo>
                    <a:lnTo>
                      <a:pt x="163" y="87"/>
                    </a:lnTo>
                    <a:lnTo>
                      <a:pt x="163" y="90"/>
                    </a:lnTo>
                    <a:lnTo>
                      <a:pt x="166" y="90"/>
                    </a:lnTo>
                    <a:lnTo>
                      <a:pt x="166" y="90"/>
                    </a:lnTo>
                    <a:lnTo>
                      <a:pt x="166" y="90"/>
                    </a:lnTo>
                    <a:lnTo>
                      <a:pt x="166" y="92"/>
                    </a:lnTo>
                    <a:lnTo>
                      <a:pt x="166" y="92"/>
                    </a:lnTo>
                    <a:lnTo>
                      <a:pt x="166" y="95"/>
                    </a:lnTo>
                    <a:lnTo>
                      <a:pt x="166" y="95"/>
                    </a:lnTo>
                    <a:lnTo>
                      <a:pt x="163" y="95"/>
                    </a:lnTo>
                    <a:lnTo>
                      <a:pt x="163" y="95"/>
                    </a:lnTo>
                    <a:lnTo>
                      <a:pt x="163" y="95"/>
                    </a:lnTo>
                    <a:lnTo>
                      <a:pt x="163" y="95"/>
                    </a:lnTo>
                    <a:lnTo>
                      <a:pt x="161" y="95"/>
                    </a:lnTo>
                    <a:lnTo>
                      <a:pt x="161" y="97"/>
                    </a:lnTo>
                    <a:lnTo>
                      <a:pt x="161" y="97"/>
                    </a:lnTo>
                    <a:lnTo>
                      <a:pt x="161" y="95"/>
                    </a:lnTo>
                    <a:lnTo>
                      <a:pt x="159" y="95"/>
                    </a:lnTo>
                    <a:lnTo>
                      <a:pt x="159" y="95"/>
                    </a:lnTo>
                    <a:lnTo>
                      <a:pt x="159" y="95"/>
                    </a:lnTo>
                    <a:lnTo>
                      <a:pt x="159" y="92"/>
                    </a:lnTo>
                    <a:lnTo>
                      <a:pt x="159" y="92"/>
                    </a:lnTo>
                    <a:lnTo>
                      <a:pt x="156" y="92"/>
                    </a:lnTo>
                    <a:lnTo>
                      <a:pt x="156" y="92"/>
                    </a:lnTo>
                    <a:lnTo>
                      <a:pt x="156" y="92"/>
                    </a:lnTo>
                    <a:lnTo>
                      <a:pt x="154" y="92"/>
                    </a:lnTo>
                    <a:lnTo>
                      <a:pt x="154" y="92"/>
                    </a:lnTo>
                    <a:lnTo>
                      <a:pt x="154" y="92"/>
                    </a:lnTo>
                    <a:lnTo>
                      <a:pt x="152" y="92"/>
                    </a:lnTo>
                    <a:lnTo>
                      <a:pt x="152" y="92"/>
                    </a:lnTo>
                    <a:lnTo>
                      <a:pt x="152" y="92"/>
                    </a:lnTo>
                    <a:lnTo>
                      <a:pt x="152" y="92"/>
                    </a:lnTo>
                    <a:lnTo>
                      <a:pt x="149" y="92"/>
                    </a:lnTo>
                    <a:lnTo>
                      <a:pt x="149" y="92"/>
                    </a:lnTo>
                    <a:lnTo>
                      <a:pt x="149" y="92"/>
                    </a:lnTo>
                    <a:lnTo>
                      <a:pt x="149" y="92"/>
                    </a:lnTo>
                    <a:lnTo>
                      <a:pt x="147" y="92"/>
                    </a:lnTo>
                    <a:lnTo>
                      <a:pt x="147" y="92"/>
                    </a:lnTo>
                    <a:lnTo>
                      <a:pt x="147" y="92"/>
                    </a:lnTo>
                    <a:lnTo>
                      <a:pt x="147" y="95"/>
                    </a:lnTo>
                    <a:lnTo>
                      <a:pt x="145" y="95"/>
                    </a:lnTo>
                    <a:lnTo>
                      <a:pt x="145" y="95"/>
                    </a:lnTo>
                    <a:lnTo>
                      <a:pt x="145" y="95"/>
                    </a:lnTo>
                    <a:lnTo>
                      <a:pt x="145" y="95"/>
                    </a:lnTo>
                    <a:lnTo>
                      <a:pt x="142" y="95"/>
                    </a:lnTo>
                    <a:lnTo>
                      <a:pt x="142" y="95"/>
                    </a:lnTo>
                    <a:lnTo>
                      <a:pt x="142" y="95"/>
                    </a:lnTo>
                    <a:lnTo>
                      <a:pt x="140" y="95"/>
                    </a:lnTo>
                    <a:lnTo>
                      <a:pt x="140" y="97"/>
                    </a:lnTo>
                    <a:lnTo>
                      <a:pt x="140" y="97"/>
                    </a:lnTo>
                    <a:lnTo>
                      <a:pt x="137" y="97"/>
                    </a:lnTo>
                    <a:lnTo>
                      <a:pt x="137" y="97"/>
                    </a:lnTo>
                    <a:lnTo>
                      <a:pt x="137" y="97"/>
                    </a:lnTo>
                    <a:lnTo>
                      <a:pt x="135" y="97"/>
                    </a:lnTo>
                    <a:lnTo>
                      <a:pt x="135" y="97"/>
                    </a:lnTo>
                    <a:lnTo>
                      <a:pt x="135" y="97"/>
                    </a:lnTo>
                    <a:lnTo>
                      <a:pt x="135" y="95"/>
                    </a:lnTo>
                    <a:lnTo>
                      <a:pt x="135" y="95"/>
                    </a:lnTo>
                    <a:lnTo>
                      <a:pt x="135" y="95"/>
                    </a:lnTo>
                    <a:lnTo>
                      <a:pt x="135" y="95"/>
                    </a:lnTo>
                    <a:lnTo>
                      <a:pt x="137" y="95"/>
                    </a:lnTo>
                    <a:lnTo>
                      <a:pt x="137" y="92"/>
                    </a:lnTo>
                    <a:lnTo>
                      <a:pt x="137" y="92"/>
                    </a:lnTo>
                    <a:lnTo>
                      <a:pt x="135" y="92"/>
                    </a:lnTo>
                    <a:lnTo>
                      <a:pt x="135" y="92"/>
                    </a:lnTo>
                    <a:lnTo>
                      <a:pt x="135" y="92"/>
                    </a:lnTo>
                    <a:lnTo>
                      <a:pt x="135" y="90"/>
                    </a:lnTo>
                    <a:lnTo>
                      <a:pt x="133" y="90"/>
                    </a:lnTo>
                    <a:lnTo>
                      <a:pt x="133" y="90"/>
                    </a:lnTo>
                    <a:lnTo>
                      <a:pt x="130" y="90"/>
                    </a:lnTo>
                    <a:lnTo>
                      <a:pt x="130" y="90"/>
                    </a:lnTo>
                    <a:lnTo>
                      <a:pt x="130" y="90"/>
                    </a:lnTo>
                    <a:lnTo>
                      <a:pt x="128" y="90"/>
                    </a:lnTo>
                    <a:lnTo>
                      <a:pt x="128" y="90"/>
                    </a:lnTo>
                    <a:lnTo>
                      <a:pt x="126" y="90"/>
                    </a:lnTo>
                    <a:lnTo>
                      <a:pt x="126" y="90"/>
                    </a:lnTo>
                    <a:lnTo>
                      <a:pt x="126" y="92"/>
                    </a:lnTo>
                    <a:lnTo>
                      <a:pt x="126" y="92"/>
                    </a:lnTo>
                    <a:lnTo>
                      <a:pt x="123" y="92"/>
                    </a:lnTo>
                    <a:lnTo>
                      <a:pt x="123" y="92"/>
                    </a:lnTo>
                    <a:lnTo>
                      <a:pt x="123" y="92"/>
                    </a:lnTo>
                    <a:lnTo>
                      <a:pt x="123" y="95"/>
                    </a:lnTo>
                    <a:lnTo>
                      <a:pt x="123" y="95"/>
                    </a:lnTo>
                    <a:lnTo>
                      <a:pt x="121" y="95"/>
                    </a:lnTo>
                    <a:lnTo>
                      <a:pt x="121" y="95"/>
                    </a:lnTo>
                    <a:lnTo>
                      <a:pt x="121" y="95"/>
                    </a:lnTo>
                    <a:lnTo>
                      <a:pt x="118" y="95"/>
                    </a:lnTo>
                    <a:lnTo>
                      <a:pt x="118" y="95"/>
                    </a:lnTo>
                    <a:lnTo>
                      <a:pt x="118" y="97"/>
                    </a:lnTo>
                    <a:lnTo>
                      <a:pt x="118" y="97"/>
                    </a:lnTo>
                    <a:lnTo>
                      <a:pt x="116" y="97"/>
                    </a:lnTo>
                    <a:lnTo>
                      <a:pt x="116" y="97"/>
                    </a:lnTo>
                    <a:lnTo>
                      <a:pt x="116" y="97"/>
                    </a:lnTo>
                    <a:lnTo>
                      <a:pt x="116" y="97"/>
                    </a:lnTo>
                    <a:lnTo>
                      <a:pt x="116" y="97"/>
                    </a:lnTo>
                    <a:lnTo>
                      <a:pt x="116" y="99"/>
                    </a:lnTo>
                    <a:lnTo>
                      <a:pt x="114" y="99"/>
                    </a:lnTo>
                    <a:lnTo>
                      <a:pt x="114" y="99"/>
                    </a:lnTo>
                    <a:lnTo>
                      <a:pt x="114" y="102"/>
                    </a:lnTo>
                    <a:lnTo>
                      <a:pt x="114" y="102"/>
                    </a:lnTo>
                    <a:lnTo>
                      <a:pt x="111" y="102"/>
                    </a:lnTo>
                    <a:lnTo>
                      <a:pt x="111" y="102"/>
                    </a:lnTo>
                    <a:lnTo>
                      <a:pt x="111" y="102"/>
                    </a:lnTo>
                    <a:lnTo>
                      <a:pt x="111" y="102"/>
                    </a:lnTo>
                    <a:lnTo>
                      <a:pt x="109" y="102"/>
                    </a:lnTo>
                    <a:lnTo>
                      <a:pt x="109" y="102"/>
                    </a:lnTo>
                    <a:lnTo>
                      <a:pt x="109" y="102"/>
                    </a:lnTo>
                    <a:lnTo>
                      <a:pt x="107" y="102"/>
                    </a:lnTo>
                    <a:lnTo>
                      <a:pt x="107" y="102"/>
                    </a:lnTo>
                    <a:lnTo>
                      <a:pt x="107" y="104"/>
                    </a:lnTo>
                    <a:lnTo>
                      <a:pt x="104" y="104"/>
                    </a:lnTo>
                    <a:lnTo>
                      <a:pt x="104" y="104"/>
                    </a:lnTo>
                    <a:lnTo>
                      <a:pt x="104" y="104"/>
                    </a:lnTo>
                    <a:lnTo>
                      <a:pt x="104" y="104"/>
                    </a:lnTo>
                    <a:lnTo>
                      <a:pt x="102" y="104"/>
                    </a:lnTo>
                    <a:lnTo>
                      <a:pt x="102" y="106"/>
                    </a:lnTo>
                    <a:lnTo>
                      <a:pt x="102" y="106"/>
                    </a:lnTo>
                    <a:lnTo>
                      <a:pt x="102" y="106"/>
                    </a:lnTo>
                    <a:lnTo>
                      <a:pt x="102" y="106"/>
                    </a:lnTo>
                    <a:lnTo>
                      <a:pt x="100" y="106"/>
                    </a:lnTo>
                    <a:lnTo>
                      <a:pt x="100" y="106"/>
                    </a:lnTo>
                    <a:lnTo>
                      <a:pt x="100" y="106"/>
                    </a:lnTo>
                    <a:lnTo>
                      <a:pt x="97" y="106"/>
                    </a:lnTo>
                    <a:lnTo>
                      <a:pt x="97" y="109"/>
                    </a:lnTo>
                    <a:lnTo>
                      <a:pt x="97" y="109"/>
                    </a:lnTo>
                    <a:lnTo>
                      <a:pt x="97" y="109"/>
                    </a:lnTo>
                    <a:lnTo>
                      <a:pt x="97" y="109"/>
                    </a:lnTo>
                    <a:lnTo>
                      <a:pt x="95" y="109"/>
                    </a:lnTo>
                    <a:lnTo>
                      <a:pt x="95" y="111"/>
                    </a:lnTo>
                    <a:lnTo>
                      <a:pt x="95" y="111"/>
                    </a:lnTo>
                    <a:lnTo>
                      <a:pt x="92" y="111"/>
                    </a:lnTo>
                    <a:lnTo>
                      <a:pt x="92" y="111"/>
                    </a:lnTo>
                    <a:lnTo>
                      <a:pt x="92" y="111"/>
                    </a:lnTo>
                    <a:lnTo>
                      <a:pt x="92" y="109"/>
                    </a:lnTo>
                    <a:lnTo>
                      <a:pt x="90" y="109"/>
                    </a:lnTo>
                    <a:lnTo>
                      <a:pt x="90" y="109"/>
                    </a:lnTo>
                    <a:lnTo>
                      <a:pt x="90" y="109"/>
                    </a:lnTo>
                    <a:lnTo>
                      <a:pt x="90" y="109"/>
                    </a:lnTo>
                    <a:lnTo>
                      <a:pt x="90" y="106"/>
                    </a:lnTo>
                    <a:lnTo>
                      <a:pt x="90" y="106"/>
                    </a:lnTo>
                    <a:lnTo>
                      <a:pt x="90" y="106"/>
                    </a:lnTo>
                    <a:lnTo>
                      <a:pt x="88" y="106"/>
                    </a:lnTo>
                    <a:lnTo>
                      <a:pt x="88" y="104"/>
                    </a:lnTo>
                    <a:lnTo>
                      <a:pt x="88" y="104"/>
                    </a:lnTo>
                    <a:lnTo>
                      <a:pt x="88" y="104"/>
                    </a:lnTo>
                    <a:lnTo>
                      <a:pt x="88" y="102"/>
                    </a:lnTo>
                    <a:lnTo>
                      <a:pt x="88" y="102"/>
                    </a:lnTo>
                    <a:lnTo>
                      <a:pt x="85" y="102"/>
                    </a:lnTo>
                    <a:lnTo>
                      <a:pt x="85" y="99"/>
                    </a:lnTo>
                    <a:lnTo>
                      <a:pt x="88" y="99"/>
                    </a:lnTo>
                    <a:lnTo>
                      <a:pt x="88" y="99"/>
                    </a:lnTo>
                    <a:lnTo>
                      <a:pt x="88" y="97"/>
                    </a:lnTo>
                    <a:lnTo>
                      <a:pt x="88" y="97"/>
                    </a:lnTo>
                    <a:lnTo>
                      <a:pt x="88" y="97"/>
                    </a:lnTo>
                    <a:lnTo>
                      <a:pt x="88" y="97"/>
                    </a:lnTo>
                    <a:lnTo>
                      <a:pt x="88" y="95"/>
                    </a:lnTo>
                    <a:lnTo>
                      <a:pt x="88" y="95"/>
                    </a:lnTo>
                    <a:lnTo>
                      <a:pt x="88" y="92"/>
                    </a:lnTo>
                    <a:lnTo>
                      <a:pt x="88" y="92"/>
                    </a:lnTo>
                    <a:lnTo>
                      <a:pt x="88" y="90"/>
                    </a:lnTo>
                    <a:lnTo>
                      <a:pt x="88" y="90"/>
                    </a:lnTo>
                    <a:lnTo>
                      <a:pt x="88" y="87"/>
                    </a:lnTo>
                    <a:lnTo>
                      <a:pt x="88" y="87"/>
                    </a:lnTo>
                    <a:lnTo>
                      <a:pt x="88" y="87"/>
                    </a:lnTo>
                    <a:lnTo>
                      <a:pt x="90" y="87"/>
                    </a:lnTo>
                    <a:lnTo>
                      <a:pt x="90" y="85"/>
                    </a:lnTo>
                    <a:lnTo>
                      <a:pt x="90" y="85"/>
                    </a:lnTo>
                    <a:lnTo>
                      <a:pt x="90" y="83"/>
                    </a:lnTo>
                    <a:lnTo>
                      <a:pt x="90" y="83"/>
                    </a:lnTo>
                    <a:lnTo>
                      <a:pt x="90" y="83"/>
                    </a:lnTo>
                    <a:lnTo>
                      <a:pt x="90" y="80"/>
                    </a:lnTo>
                    <a:lnTo>
                      <a:pt x="90" y="80"/>
                    </a:lnTo>
                    <a:lnTo>
                      <a:pt x="90" y="78"/>
                    </a:lnTo>
                    <a:lnTo>
                      <a:pt x="90" y="78"/>
                    </a:lnTo>
                    <a:lnTo>
                      <a:pt x="90" y="78"/>
                    </a:lnTo>
                    <a:lnTo>
                      <a:pt x="88" y="78"/>
                    </a:lnTo>
                    <a:lnTo>
                      <a:pt x="88" y="78"/>
                    </a:lnTo>
                    <a:lnTo>
                      <a:pt x="88" y="78"/>
                    </a:lnTo>
                    <a:lnTo>
                      <a:pt x="85" y="78"/>
                    </a:lnTo>
                    <a:lnTo>
                      <a:pt x="85" y="78"/>
                    </a:lnTo>
                    <a:lnTo>
                      <a:pt x="85" y="80"/>
                    </a:lnTo>
                    <a:lnTo>
                      <a:pt x="85" y="80"/>
                    </a:lnTo>
                    <a:lnTo>
                      <a:pt x="85" y="78"/>
                    </a:lnTo>
                    <a:lnTo>
                      <a:pt x="83" y="78"/>
                    </a:lnTo>
                    <a:lnTo>
                      <a:pt x="83" y="78"/>
                    </a:lnTo>
                    <a:lnTo>
                      <a:pt x="83" y="78"/>
                    </a:lnTo>
                    <a:lnTo>
                      <a:pt x="83" y="78"/>
                    </a:lnTo>
                    <a:lnTo>
                      <a:pt x="83" y="78"/>
                    </a:lnTo>
                    <a:lnTo>
                      <a:pt x="83" y="76"/>
                    </a:lnTo>
                    <a:lnTo>
                      <a:pt x="83" y="76"/>
                    </a:lnTo>
                    <a:lnTo>
                      <a:pt x="85" y="76"/>
                    </a:lnTo>
                    <a:lnTo>
                      <a:pt x="85" y="73"/>
                    </a:lnTo>
                    <a:lnTo>
                      <a:pt x="85" y="73"/>
                    </a:lnTo>
                    <a:lnTo>
                      <a:pt x="85" y="73"/>
                    </a:lnTo>
                    <a:lnTo>
                      <a:pt x="85" y="71"/>
                    </a:lnTo>
                    <a:lnTo>
                      <a:pt x="85" y="71"/>
                    </a:lnTo>
                    <a:lnTo>
                      <a:pt x="85" y="71"/>
                    </a:lnTo>
                    <a:lnTo>
                      <a:pt x="85" y="69"/>
                    </a:lnTo>
                    <a:lnTo>
                      <a:pt x="83" y="69"/>
                    </a:lnTo>
                    <a:lnTo>
                      <a:pt x="83" y="69"/>
                    </a:lnTo>
                    <a:lnTo>
                      <a:pt x="83" y="69"/>
                    </a:lnTo>
                    <a:lnTo>
                      <a:pt x="83" y="69"/>
                    </a:lnTo>
                    <a:lnTo>
                      <a:pt x="81" y="69"/>
                    </a:lnTo>
                    <a:lnTo>
                      <a:pt x="81" y="66"/>
                    </a:lnTo>
                    <a:lnTo>
                      <a:pt x="81" y="66"/>
                    </a:lnTo>
                    <a:lnTo>
                      <a:pt x="81" y="66"/>
                    </a:lnTo>
                    <a:lnTo>
                      <a:pt x="78" y="66"/>
                    </a:lnTo>
                    <a:lnTo>
                      <a:pt x="78" y="66"/>
                    </a:lnTo>
                    <a:lnTo>
                      <a:pt x="78" y="66"/>
                    </a:lnTo>
                    <a:lnTo>
                      <a:pt x="78" y="66"/>
                    </a:lnTo>
                    <a:lnTo>
                      <a:pt x="76" y="66"/>
                    </a:lnTo>
                    <a:lnTo>
                      <a:pt x="76" y="66"/>
                    </a:lnTo>
                    <a:lnTo>
                      <a:pt x="76" y="66"/>
                    </a:lnTo>
                    <a:lnTo>
                      <a:pt x="76" y="66"/>
                    </a:lnTo>
                    <a:lnTo>
                      <a:pt x="76" y="66"/>
                    </a:lnTo>
                    <a:lnTo>
                      <a:pt x="74" y="66"/>
                    </a:lnTo>
                    <a:lnTo>
                      <a:pt x="74" y="66"/>
                    </a:lnTo>
                    <a:lnTo>
                      <a:pt x="71" y="66"/>
                    </a:lnTo>
                    <a:lnTo>
                      <a:pt x="71" y="66"/>
                    </a:lnTo>
                    <a:lnTo>
                      <a:pt x="71" y="66"/>
                    </a:lnTo>
                    <a:lnTo>
                      <a:pt x="71" y="66"/>
                    </a:lnTo>
                    <a:lnTo>
                      <a:pt x="71" y="66"/>
                    </a:lnTo>
                    <a:lnTo>
                      <a:pt x="71" y="69"/>
                    </a:lnTo>
                    <a:lnTo>
                      <a:pt x="69" y="69"/>
                    </a:lnTo>
                    <a:lnTo>
                      <a:pt x="69" y="69"/>
                    </a:lnTo>
                    <a:lnTo>
                      <a:pt x="69" y="69"/>
                    </a:lnTo>
                    <a:lnTo>
                      <a:pt x="69" y="71"/>
                    </a:lnTo>
                    <a:lnTo>
                      <a:pt x="69" y="71"/>
                    </a:lnTo>
                    <a:lnTo>
                      <a:pt x="69" y="71"/>
                    </a:lnTo>
                    <a:lnTo>
                      <a:pt x="66" y="71"/>
                    </a:lnTo>
                    <a:lnTo>
                      <a:pt x="66" y="73"/>
                    </a:lnTo>
                    <a:lnTo>
                      <a:pt x="66" y="73"/>
                    </a:lnTo>
                    <a:lnTo>
                      <a:pt x="66" y="73"/>
                    </a:lnTo>
                    <a:lnTo>
                      <a:pt x="66" y="76"/>
                    </a:lnTo>
                    <a:lnTo>
                      <a:pt x="64" y="76"/>
                    </a:lnTo>
                    <a:lnTo>
                      <a:pt x="64" y="76"/>
                    </a:lnTo>
                    <a:lnTo>
                      <a:pt x="64" y="76"/>
                    </a:lnTo>
                    <a:lnTo>
                      <a:pt x="64" y="76"/>
                    </a:lnTo>
                    <a:lnTo>
                      <a:pt x="64" y="78"/>
                    </a:lnTo>
                    <a:lnTo>
                      <a:pt x="62" y="78"/>
                    </a:lnTo>
                    <a:lnTo>
                      <a:pt x="62" y="78"/>
                    </a:lnTo>
                    <a:lnTo>
                      <a:pt x="62" y="78"/>
                    </a:lnTo>
                    <a:lnTo>
                      <a:pt x="62" y="78"/>
                    </a:lnTo>
                    <a:lnTo>
                      <a:pt x="59" y="78"/>
                    </a:lnTo>
                    <a:lnTo>
                      <a:pt x="59" y="78"/>
                    </a:lnTo>
                    <a:lnTo>
                      <a:pt x="59" y="80"/>
                    </a:lnTo>
                    <a:lnTo>
                      <a:pt x="59" y="80"/>
                    </a:lnTo>
                    <a:lnTo>
                      <a:pt x="59" y="80"/>
                    </a:lnTo>
                    <a:lnTo>
                      <a:pt x="62" y="80"/>
                    </a:lnTo>
                    <a:lnTo>
                      <a:pt x="62" y="80"/>
                    </a:lnTo>
                    <a:lnTo>
                      <a:pt x="62" y="83"/>
                    </a:lnTo>
                    <a:lnTo>
                      <a:pt x="62" y="83"/>
                    </a:lnTo>
                    <a:lnTo>
                      <a:pt x="62" y="85"/>
                    </a:lnTo>
                    <a:lnTo>
                      <a:pt x="62" y="85"/>
                    </a:lnTo>
                    <a:lnTo>
                      <a:pt x="62" y="87"/>
                    </a:lnTo>
                    <a:lnTo>
                      <a:pt x="62" y="87"/>
                    </a:lnTo>
                    <a:lnTo>
                      <a:pt x="62" y="87"/>
                    </a:lnTo>
                    <a:lnTo>
                      <a:pt x="59" y="87"/>
                    </a:lnTo>
                    <a:lnTo>
                      <a:pt x="59" y="87"/>
                    </a:lnTo>
                    <a:lnTo>
                      <a:pt x="59" y="87"/>
                    </a:lnTo>
                    <a:lnTo>
                      <a:pt x="59" y="87"/>
                    </a:lnTo>
                    <a:lnTo>
                      <a:pt x="57" y="87"/>
                    </a:lnTo>
                    <a:lnTo>
                      <a:pt x="57" y="87"/>
                    </a:lnTo>
                    <a:lnTo>
                      <a:pt x="57" y="87"/>
                    </a:lnTo>
                    <a:lnTo>
                      <a:pt x="57" y="87"/>
                    </a:lnTo>
                    <a:lnTo>
                      <a:pt x="55" y="87"/>
                    </a:lnTo>
                    <a:lnTo>
                      <a:pt x="55" y="87"/>
                    </a:lnTo>
                    <a:lnTo>
                      <a:pt x="55" y="87"/>
                    </a:lnTo>
                    <a:lnTo>
                      <a:pt x="52" y="87"/>
                    </a:lnTo>
                    <a:lnTo>
                      <a:pt x="52" y="87"/>
                    </a:lnTo>
                    <a:lnTo>
                      <a:pt x="52" y="87"/>
                    </a:lnTo>
                    <a:lnTo>
                      <a:pt x="52" y="87"/>
                    </a:lnTo>
                    <a:lnTo>
                      <a:pt x="50" y="87"/>
                    </a:lnTo>
                    <a:lnTo>
                      <a:pt x="50" y="87"/>
                    </a:lnTo>
                    <a:lnTo>
                      <a:pt x="50" y="87"/>
                    </a:lnTo>
                    <a:lnTo>
                      <a:pt x="47" y="87"/>
                    </a:lnTo>
                    <a:lnTo>
                      <a:pt x="47" y="87"/>
                    </a:lnTo>
                    <a:lnTo>
                      <a:pt x="45" y="87"/>
                    </a:lnTo>
                    <a:lnTo>
                      <a:pt x="45" y="87"/>
                    </a:lnTo>
                    <a:lnTo>
                      <a:pt x="45" y="87"/>
                    </a:lnTo>
                    <a:lnTo>
                      <a:pt x="45" y="87"/>
                    </a:lnTo>
                    <a:lnTo>
                      <a:pt x="45" y="90"/>
                    </a:lnTo>
                    <a:lnTo>
                      <a:pt x="43" y="90"/>
                    </a:lnTo>
                    <a:lnTo>
                      <a:pt x="43" y="90"/>
                    </a:lnTo>
                    <a:lnTo>
                      <a:pt x="43" y="90"/>
                    </a:lnTo>
                    <a:lnTo>
                      <a:pt x="43" y="92"/>
                    </a:lnTo>
                    <a:lnTo>
                      <a:pt x="43" y="92"/>
                    </a:lnTo>
                    <a:lnTo>
                      <a:pt x="43" y="95"/>
                    </a:lnTo>
                    <a:lnTo>
                      <a:pt x="43" y="95"/>
                    </a:lnTo>
                    <a:lnTo>
                      <a:pt x="43" y="95"/>
                    </a:lnTo>
                    <a:lnTo>
                      <a:pt x="43" y="97"/>
                    </a:lnTo>
                    <a:lnTo>
                      <a:pt x="43" y="97"/>
                    </a:lnTo>
                    <a:lnTo>
                      <a:pt x="43" y="97"/>
                    </a:lnTo>
                    <a:lnTo>
                      <a:pt x="43" y="97"/>
                    </a:lnTo>
                    <a:lnTo>
                      <a:pt x="43" y="97"/>
                    </a:lnTo>
                    <a:lnTo>
                      <a:pt x="43" y="99"/>
                    </a:lnTo>
                    <a:lnTo>
                      <a:pt x="40" y="99"/>
                    </a:lnTo>
                    <a:lnTo>
                      <a:pt x="40" y="99"/>
                    </a:lnTo>
                    <a:lnTo>
                      <a:pt x="38" y="99"/>
                    </a:lnTo>
                    <a:lnTo>
                      <a:pt x="38" y="99"/>
                    </a:lnTo>
                    <a:lnTo>
                      <a:pt x="38" y="97"/>
                    </a:lnTo>
                    <a:lnTo>
                      <a:pt x="38" y="97"/>
                    </a:lnTo>
                    <a:lnTo>
                      <a:pt x="38" y="97"/>
                    </a:lnTo>
                    <a:lnTo>
                      <a:pt x="36" y="97"/>
                    </a:lnTo>
                    <a:lnTo>
                      <a:pt x="36" y="97"/>
                    </a:lnTo>
                    <a:lnTo>
                      <a:pt x="36" y="97"/>
                    </a:lnTo>
                    <a:lnTo>
                      <a:pt x="36" y="95"/>
                    </a:lnTo>
                    <a:lnTo>
                      <a:pt x="36" y="95"/>
                    </a:lnTo>
                    <a:lnTo>
                      <a:pt x="36" y="95"/>
                    </a:lnTo>
                    <a:lnTo>
                      <a:pt x="33" y="95"/>
                    </a:lnTo>
                    <a:lnTo>
                      <a:pt x="33" y="95"/>
                    </a:lnTo>
                    <a:lnTo>
                      <a:pt x="33" y="95"/>
                    </a:lnTo>
                    <a:lnTo>
                      <a:pt x="31" y="95"/>
                    </a:lnTo>
                    <a:lnTo>
                      <a:pt x="31" y="95"/>
                    </a:lnTo>
                    <a:lnTo>
                      <a:pt x="31" y="97"/>
                    </a:lnTo>
                    <a:lnTo>
                      <a:pt x="31" y="97"/>
                    </a:lnTo>
                    <a:lnTo>
                      <a:pt x="31" y="95"/>
                    </a:lnTo>
                    <a:lnTo>
                      <a:pt x="29" y="95"/>
                    </a:lnTo>
                    <a:lnTo>
                      <a:pt x="29" y="95"/>
                    </a:lnTo>
                    <a:lnTo>
                      <a:pt x="29" y="95"/>
                    </a:lnTo>
                    <a:lnTo>
                      <a:pt x="29" y="97"/>
                    </a:lnTo>
                    <a:lnTo>
                      <a:pt x="29" y="97"/>
                    </a:lnTo>
                    <a:lnTo>
                      <a:pt x="26" y="97"/>
                    </a:lnTo>
                    <a:lnTo>
                      <a:pt x="26" y="97"/>
                    </a:lnTo>
                    <a:lnTo>
                      <a:pt x="26" y="97"/>
                    </a:lnTo>
                    <a:lnTo>
                      <a:pt x="24" y="97"/>
                    </a:lnTo>
                    <a:lnTo>
                      <a:pt x="24" y="97"/>
                    </a:lnTo>
                    <a:lnTo>
                      <a:pt x="24" y="97"/>
                    </a:lnTo>
                    <a:lnTo>
                      <a:pt x="24" y="99"/>
                    </a:lnTo>
                    <a:lnTo>
                      <a:pt x="21" y="99"/>
                    </a:lnTo>
                    <a:lnTo>
                      <a:pt x="21" y="99"/>
                    </a:lnTo>
                    <a:lnTo>
                      <a:pt x="19" y="99"/>
                    </a:lnTo>
                    <a:lnTo>
                      <a:pt x="19" y="99"/>
                    </a:lnTo>
                    <a:lnTo>
                      <a:pt x="19" y="99"/>
                    </a:lnTo>
                    <a:lnTo>
                      <a:pt x="19" y="102"/>
                    </a:lnTo>
                    <a:lnTo>
                      <a:pt x="19" y="102"/>
                    </a:lnTo>
                    <a:lnTo>
                      <a:pt x="19" y="102"/>
                    </a:lnTo>
                    <a:lnTo>
                      <a:pt x="17" y="102"/>
                    </a:lnTo>
                    <a:lnTo>
                      <a:pt x="17" y="102"/>
                    </a:lnTo>
                    <a:lnTo>
                      <a:pt x="17" y="102"/>
                    </a:lnTo>
                    <a:lnTo>
                      <a:pt x="17" y="104"/>
                    </a:lnTo>
                    <a:lnTo>
                      <a:pt x="14" y="104"/>
                    </a:lnTo>
                    <a:lnTo>
                      <a:pt x="14" y="104"/>
                    </a:lnTo>
                    <a:lnTo>
                      <a:pt x="14" y="104"/>
                    </a:lnTo>
                    <a:lnTo>
                      <a:pt x="12" y="104"/>
                    </a:lnTo>
                    <a:lnTo>
                      <a:pt x="12" y="104"/>
                    </a:lnTo>
                    <a:lnTo>
                      <a:pt x="12" y="104"/>
                    </a:lnTo>
                    <a:lnTo>
                      <a:pt x="12" y="102"/>
                    </a:lnTo>
                    <a:lnTo>
                      <a:pt x="12" y="102"/>
                    </a:lnTo>
                    <a:lnTo>
                      <a:pt x="12" y="102"/>
                    </a:lnTo>
                    <a:lnTo>
                      <a:pt x="10" y="102"/>
                    </a:lnTo>
                    <a:lnTo>
                      <a:pt x="10"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0" y="90"/>
                    </a:lnTo>
                    <a:lnTo>
                      <a:pt x="10" y="90"/>
                    </a:lnTo>
                    <a:lnTo>
                      <a:pt x="10" y="87"/>
                    </a:lnTo>
                    <a:lnTo>
                      <a:pt x="10" y="87"/>
                    </a:lnTo>
                    <a:lnTo>
                      <a:pt x="10" y="87"/>
                    </a:lnTo>
                    <a:lnTo>
                      <a:pt x="12" y="87"/>
                    </a:lnTo>
                    <a:lnTo>
                      <a:pt x="12" y="87"/>
                    </a:lnTo>
                    <a:lnTo>
                      <a:pt x="12" y="87"/>
                    </a:lnTo>
                    <a:lnTo>
                      <a:pt x="12" y="85"/>
                    </a:lnTo>
                    <a:lnTo>
                      <a:pt x="12" y="85"/>
                    </a:lnTo>
                    <a:lnTo>
                      <a:pt x="12" y="85"/>
                    </a:lnTo>
                    <a:lnTo>
                      <a:pt x="14" y="85"/>
                    </a:lnTo>
                    <a:lnTo>
                      <a:pt x="14" y="83"/>
                    </a:lnTo>
                    <a:lnTo>
                      <a:pt x="14" y="83"/>
                    </a:lnTo>
                    <a:lnTo>
                      <a:pt x="14" y="83"/>
                    </a:lnTo>
                    <a:lnTo>
                      <a:pt x="14" y="80"/>
                    </a:lnTo>
                    <a:lnTo>
                      <a:pt x="17" y="80"/>
                    </a:lnTo>
                    <a:lnTo>
                      <a:pt x="17" y="80"/>
                    </a:lnTo>
                    <a:lnTo>
                      <a:pt x="17" y="80"/>
                    </a:lnTo>
                    <a:lnTo>
                      <a:pt x="17" y="80"/>
                    </a:lnTo>
                    <a:lnTo>
                      <a:pt x="19" y="80"/>
                    </a:lnTo>
                    <a:lnTo>
                      <a:pt x="19" y="78"/>
                    </a:lnTo>
                    <a:lnTo>
                      <a:pt x="19" y="78"/>
                    </a:lnTo>
                    <a:lnTo>
                      <a:pt x="19" y="78"/>
                    </a:lnTo>
                    <a:lnTo>
                      <a:pt x="19" y="78"/>
                    </a:lnTo>
                    <a:lnTo>
                      <a:pt x="19" y="76"/>
                    </a:lnTo>
                    <a:lnTo>
                      <a:pt x="19" y="76"/>
                    </a:lnTo>
                    <a:lnTo>
                      <a:pt x="19" y="76"/>
                    </a:lnTo>
                    <a:lnTo>
                      <a:pt x="21" y="76"/>
                    </a:lnTo>
                    <a:lnTo>
                      <a:pt x="21" y="73"/>
                    </a:lnTo>
                    <a:lnTo>
                      <a:pt x="21" y="73"/>
                    </a:lnTo>
                    <a:lnTo>
                      <a:pt x="21" y="73"/>
                    </a:lnTo>
                    <a:lnTo>
                      <a:pt x="21" y="71"/>
                    </a:lnTo>
                    <a:lnTo>
                      <a:pt x="21" y="71"/>
                    </a:lnTo>
                    <a:lnTo>
                      <a:pt x="21" y="71"/>
                    </a:lnTo>
                    <a:lnTo>
                      <a:pt x="19" y="71"/>
                    </a:lnTo>
                    <a:lnTo>
                      <a:pt x="19" y="69"/>
                    </a:lnTo>
                    <a:lnTo>
                      <a:pt x="19" y="69"/>
                    </a:lnTo>
                    <a:lnTo>
                      <a:pt x="19" y="69"/>
                    </a:lnTo>
                    <a:lnTo>
                      <a:pt x="19" y="69"/>
                    </a:lnTo>
                    <a:lnTo>
                      <a:pt x="19" y="66"/>
                    </a:lnTo>
                    <a:lnTo>
                      <a:pt x="17" y="66"/>
                    </a:lnTo>
                    <a:lnTo>
                      <a:pt x="17" y="66"/>
                    </a:lnTo>
                    <a:lnTo>
                      <a:pt x="17" y="66"/>
                    </a:lnTo>
                    <a:lnTo>
                      <a:pt x="17" y="66"/>
                    </a:lnTo>
                    <a:lnTo>
                      <a:pt x="17" y="66"/>
                    </a:lnTo>
                    <a:lnTo>
                      <a:pt x="17" y="64"/>
                    </a:lnTo>
                    <a:lnTo>
                      <a:pt x="14" y="64"/>
                    </a:lnTo>
                    <a:lnTo>
                      <a:pt x="14" y="64"/>
                    </a:lnTo>
                    <a:lnTo>
                      <a:pt x="14" y="61"/>
                    </a:lnTo>
                    <a:lnTo>
                      <a:pt x="14" y="61"/>
                    </a:lnTo>
                    <a:lnTo>
                      <a:pt x="14" y="59"/>
                    </a:lnTo>
                    <a:lnTo>
                      <a:pt x="14" y="59"/>
                    </a:lnTo>
                    <a:lnTo>
                      <a:pt x="17" y="59"/>
                    </a:lnTo>
                    <a:lnTo>
                      <a:pt x="17" y="57"/>
                    </a:lnTo>
                    <a:lnTo>
                      <a:pt x="14" y="57"/>
                    </a:lnTo>
                    <a:lnTo>
                      <a:pt x="14" y="57"/>
                    </a:lnTo>
                    <a:lnTo>
                      <a:pt x="14" y="57"/>
                    </a:lnTo>
                    <a:lnTo>
                      <a:pt x="17" y="57"/>
                    </a:lnTo>
                    <a:lnTo>
                      <a:pt x="17" y="57"/>
                    </a:lnTo>
                    <a:lnTo>
                      <a:pt x="17" y="54"/>
                    </a:lnTo>
                    <a:lnTo>
                      <a:pt x="17" y="54"/>
                    </a:lnTo>
                    <a:lnTo>
                      <a:pt x="17" y="54"/>
                    </a:lnTo>
                    <a:lnTo>
                      <a:pt x="17" y="54"/>
                    </a:lnTo>
                    <a:lnTo>
                      <a:pt x="17" y="52"/>
                    </a:lnTo>
                    <a:lnTo>
                      <a:pt x="17" y="52"/>
                    </a:lnTo>
                    <a:lnTo>
                      <a:pt x="17" y="52"/>
                    </a:lnTo>
                    <a:lnTo>
                      <a:pt x="14" y="52"/>
                    </a:lnTo>
                    <a:lnTo>
                      <a:pt x="14" y="50"/>
                    </a:lnTo>
                    <a:lnTo>
                      <a:pt x="14" y="50"/>
                    </a:lnTo>
                    <a:lnTo>
                      <a:pt x="14" y="52"/>
                    </a:lnTo>
                    <a:lnTo>
                      <a:pt x="12" y="52"/>
                    </a:lnTo>
                    <a:lnTo>
                      <a:pt x="12" y="50"/>
                    </a:lnTo>
                    <a:lnTo>
                      <a:pt x="12" y="50"/>
                    </a:lnTo>
                    <a:lnTo>
                      <a:pt x="12" y="50"/>
                    </a:lnTo>
                    <a:lnTo>
                      <a:pt x="12" y="52"/>
                    </a:lnTo>
                    <a:lnTo>
                      <a:pt x="10" y="52"/>
                    </a:lnTo>
                    <a:lnTo>
                      <a:pt x="10" y="52"/>
                    </a:lnTo>
                    <a:lnTo>
                      <a:pt x="10" y="52"/>
                    </a:lnTo>
                    <a:lnTo>
                      <a:pt x="10" y="50"/>
                    </a:lnTo>
                    <a:lnTo>
                      <a:pt x="7" y="50"/>
                    </a:lnTo>
                    <a:lnTo>
                      <a:pt x="7" y="52"/>
                    </a:lnTo>
                    <a:lnTo>
                      <a:pt x="7" y="52"/>
                    </a:lnTo>
                    <a:lnTo>
                      <a:pt x="7" y="50"/>
                    </a:lnTo>
                    <a:lnTo>
                      <a:pt x="5" y="50"/>
                    </a:lnTo>
                    <a:lnTo>
                      <a:pt x="5" y="50"/>
                    </a:lnTo>
                    <a:lnTo>
                      <a:pt x="5" y="47"/>
                    </a:lnTo>
                    <a:lnTo>
                      <a:pt x="5" y="47"/>
                    </a:lnTo>
                    <a:lnTo>
                      <a:pt x="5" y="47"/>
                    </a:lnTo>
                    <a:lnTo>
                      <a:pt x="5" y="47"/>
                    </a:lnTo>
                    <a:lnTo>
                      <a:pt x="3" y="47"/>
                    </a:lnTo>
                    <a:lnTo>
                      <a:pt x="3" y="47"/>
                    </a:lnTo>
                    <a:lnTo>
                      <a:pt x="3" y="47"/>
                    </a:lnTo>
                    <a:lnTo>
                      <a:pt x="3" y="47"/>
                    </a:lnTo>
                    <a:lnTo>
                      <a:pt x="0" y="47"/>
                    </a:lnTo>
                    <a:lnTo>
                      <a:pt x="0" y="45"/>
                    </a:lnTo>
                    <a:lnTo>
                      <a:pt x="0" y="45"/>
                    </a:lnTo>
                    <a:lnTo>
                      <a:pt x="0" y="45"/>
                    </a:lnTo>
                    <a:lnTo>
                      <a:pt x="0" y="45"/>
                    </a:lnTo>
                    <a:lnTo>
                      <a:pt x="3" y="45"/>
                    </a:lnTo>
                    <a:lnTo>
                      <a:pt x="3" y="42"/>
                    </a:lnTo>
                    <a:lnTo>
                      <a:pt x="3" y="42"/>
                    </a:lnTo>
                    <a:lnTo>
                      <a:pt x="3" y="42"/>
                    </a:lnTo>
                    <a:lnTo>
                      <a:pt x="3" y="40"/>
                    </a:lnTo>
                    <a:lnTo>
                      <a:pt x="3" y="40"/>
                    </a:lnTo>
                    <a:lnTo>
                      <a:pt x="3" y="40"/>
                    </a:lnTo>
                    <a:lnTo>
                      <a:pt x="3" y="38"/>
                    </a:lnTo>
                    <a:lnTo>
                      <a:pt x="0" y="38"/>
                    </a:lnTo>
                    <a:lnTo>
                      <a:pt x="0" y="38"/>
                    </a:lnTo>
                    <a:lnTo>
                      <a:pt x="3" y="38"/>
                    </a:lnTo>
                    <a:lnTo>
                      <a:pt x="3" y="38"/>
                    </a:lnTo>
                    <a:lnTo>
                      <a:pt x="3" y="38"/>
                    </a:lnTo>
                    <a:lnTo>
                      <a:pt x="3" y="38"/>
                    </a:lnTo>
                    <a:lnTo>
                      <a:pt x="5" y="38"/>
                    </a:lnTo>
                    <a:lnTo>
                      <a:pt x="5" y="38"/>
                    </a:lnTo>
                    <a:lnTo>
                      <a:pt x="5" y="35"/>
                    </a:lnTo>
                    <a:lnTo>
                      <a:pt x="5" y="35"/>
                    </a:lnTo>
                    <a:lnTo>
                      <a:pt x="7" y="35"/>
                    </a:lnTo>
                    <a:lnTo>
                      <a:pt x="7" y="35"/>
                    </a:lnTo>
                    <a:lnTo>
                      <a:pt x="7" y="35"/>
                    </a:lnTo>
                    <a:lnTo>
                      <a:pt x="7" y="35"/>
                    </a:lnTo>
                    <a:lnTo>
                      <a:pt x="10" y="35"/>
                    </a:lnTo>
                    <a:lnTo>
                      <a:pt x="10" y="35"/>
                    </a:lnTo>
                    <a:lnTo>
                      <a:pt x="10" y="35"/>
                    </a:lnTo>
                    <a:lnTo>
                      <a:pt x="10" y="35"/>
                    </a:lnTo>
                    <a:lnTo>
                      <a:pt x="10" y="35"/>
                    </a:lnTo>
                    <a:lnTo>
                      <a:pt x="12" y="35"/>
                    </a:lnTo>
                    <a:lnTo>
                      <a:pt x="12" y="38"/>
                    </a:lnTo>
                    <a:lnTo>
                      <a:pt x="12" y="38"/>
                    </a:lnTo>
                    <a:lnTo>
                      <a:pt x="12" y="38"/>
                    </a:lnTo>
                    <a:lnTo>
                      <a:pt x="14" y="38"/>
                    </a:lnTo>
                    <a:lnTo>
                      <a:pt x="14" y="38"/>
                    </a:lnTo>
                    <a:lnTo>
                      <a:pt x="17" y="38"/>
                    </a:lnTo>
                    <a:lnTo>
                      <a:pt x="17" y="38"/>
                    </a:lnTo>
                    <a:lnTo>
                      <a:pt x="17" y="38"/>
                    </a:lnTo>
                    <a:lnTo>
                      <a:pt x="17" y="38"/>
                    </a:lnTo>
                    <a:lnTo>
                      <a:pt x="19" y="38"/>
                    </a:lnTo>
                    <a:lnTo>
                      <a:pt x="19" y="38"/>
                    </a:lnTo>
                    <a:lnTo>
                      <a:pt x="19" y="38"/>
                    </a:lnTo>
                    <a:lnTo>
                      <a:pt x="21" y="38"/>
                    </a:lnTo>
                    <a:lnTo>
                      <a:pt x="21" y="38"/>
                    </a:lnTo>
                    <a:lnTo>
                      <a:pt x="24" y="38"/>
                    </a:lnTo>
                    <a:lnTo>
                      <a:pt x="24" y="38"/>
                    </a:lnTo>
                    <a:lnTo>
                      <a:pt x="24" y="38"/>
                    </a:lnTo>
                    <a:lnTo>
                      <a:pt x="24" y="38"/>
                    </a:lnTo>
                    <a:lnTo>
                      <a:pt x="26" y="38"/>
                    </a:lnTo>
                    <a:lnTo>
                      <a:pt x="26" y="35"/>
                    </a:lnTo>
                    <a:lnTo>
                      <a:pt x="26" y="35"/>
                    </a:lnTo>
                    <a:lnTo>
                      <a:pt x="26" y="35"/>
                    </a:lnTo>
                    <a:lnTo>
                      <a:pt x="26" y="33"/>
                    </a:lnTo>
                    <a:lnTo>
                      <a:pt x="26" y="33"/>
                    </a:lnTo>
                    <a:lnTo>
                      <a:pt x="26" y="33"/>
                    </a:lnTo>
                    <a:lnTo>
                      <a:pt x="26" y="33"/>
                    </a:lnTo>
                    <a:lnTo>
                      <a:pt x="26" y="31"/>
                    </a:lnTo>
                    <a:lnTo>
                      <a:pt x="29" y="31"/>
                    </a:lnTo>
                    <a:lnTo>
                      <a:pt x="29" y="31"/>
                    </a:lnTo>
                    <a:lnTo>
                      <a:pt x="29" y="28"/>
                    </a:lnTo>
                    <a:lnTo>
                      <a:pt x="29" y="28"/>
                    </a:lnTo>
                    <a:lnTo>
                      <a:pt x="29" y="28"/>
                    </a:lnTo>
                    <a:lnTo>
                      <a:pt x="29" y="31"/>
                    </a:lnTo>
                    <a:lnTo>
                      <a:pt x="31" y="31"/>
                    </a:lnTo>
                    <a:lnTo>
                      <a:pt x="31" y="28"/>
                    </a:lnTo>
                    <a:lnTo>
                      <a:pt x="31" y="28"/>
                    </a:lnTo>
                    <a:lnTo>
                      <a:pt x="31" y="28"/>
                    </a:lnTo>
                    <a:lnTo>
                      <a:pt x="33" y="28"/>
                    </a:lnTo>
                    <a:lnTo>
                      <a:pt x="33" y="28"/>
                    </a:lnTo>
                    <a:lnTo>
                      <a:pt x="31" y="28"/>
                    </a:lnTo>
                    <a:lnTo>
                      <a:pt x="31" y="28"/>
                    </a:lnTo>
                    <a:lnTo>
                      <a:pt x="31" y="2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0" name="Freeform 39"/>
              <p:cNvSpPr>
                <a:spLocks/>
              </p:cNvSpPr>
              <p:nvPr/>
            </p:nvSpPr>
            <p:spPr bwMode="auto">
              <a:xfrm>
                <a:off x="2921" y="2234"/>
                <a:ext cx="177" cy="377"/>
              </a:xfrm>
              <a:custGeom>
                <a:avLst/>
                <a:gdLst/>
                <a:ahLst/>
                <a:cxnLst>
                  <a:cxn ang="0">
                    <a:pos x="111" y="218"/>
                  </a:cxn>
                  <a:cxn ang="0">
                    <a:pos x="99" y="204"/>
                  </a:cxn>
                  <a:cxn ang="0">
                    <a:pos x="83" y="199"/>
                  </a:cxn>
                  <a:cxn ang="0">
                    <a:pos x="73" y="192"/>
                  </a:cxn>
                  <a:cxn ang="0">
                    <a:pos x="71" y="178"/>
                  </a:cxn>
                  <a:cxn ang="0">
                    <a:pos x="59" y="187"/>
                  </a:cxn>
                  <a:cxn ang="0">
                    <a:pos x="57" y="213"/>
                  </a:cxn>
                  <a:cxn ang="0">
                    <a:pos x="47" y="235"/>
                  </a:cxn>
                  <a:cxn ang="0">
                    <a:pos x="40" y="256"/>
                  </a:cxn>
                  <a:cxn ang="0">
                    <a:pos x="38" y="273"/>
                  </a:cxn>
                  <a:cxn ang="0">
                    <a:pos x="47" y="285"/>
                  </a:cxn>
                  <a:cxn ang="0">
                    <a:pos x="50" y="285"/>
                  </a:cxn>
                  <a:cxn ang="0">
                    <a:pos x="59" y="275"/>
                  </a:cxn>
                  <a:cxn ang="0">
                    <a:pos x="54" y="299"/>
                  </a:cxn>
                  <a:cxn ang="0">
                    <a:pos x="64" y="318"/>
                  </a:cxn>
                  <a:cxn ang="0">
                    <a:pos x="71" y="341"/>
                  </a:cxn>
                  <a:cxn ang="0">
                    <a:pos x="90" y="346"/>
                  </a:cxn>
                  <a:cxn ang="0">
                    <a:pos x="102" y="365"/>
                  </a:cxn>
                  <a:cxn ang="0">
                    <a:pos x="85" y="372"/>
                  </a:cxn>
                  <a:cxn ang="0">
                    <a:pos x="80" y="365"/>
                  </a:cxn>
                  <a:cxn ang="0">
                    <a:pos x="66" y="356"/>
                  </a:cxn>
                  <a:cxn ang="0">
                    <a:pos x="54" y="351"/>
                  </a:cxn>
                  <a:cxn ang="0">
                    <a:pos x="45" y="337"/>
                  </a:cxn>
                  <a:cxn ang="0">
                    <a:pos x="40" y="330"/>
                  </a:cxn>
                  <a:cxn ang="0">
                    <a:pos x="31" y="318"/>
                  </a:cxn>
                  <a:cxn ang="0">
                    <a:pos x="21" y="325"/>
                  </a:cxn>
                  <a:cxn ang="0">
                    <a:pos x="19" y="299"/>
                  </a:cxn>
                  <a:cxn ang="0">
                    <a:pos x="21" y="277"/>
                  </a:cxn>
                  <a:cxn ang="0">
                    <a:pos x="28" y="258"/>
                  </a:cxn>
                  <a:cxn ang="0">
                    <a:pos x="38" y="240"/>
                  </a:cxn>
                  <a:cxn ang="0">
                    <a:pos x="50" y="221"/>
                  </a:cxn>
                  <a:cxn ang="0">
                    <a:pos x="43" y="199"/>
                  </a:cxn>
                  <a:cxn ang="0">
                    <a:pos x="38" y="176"/>
                  </a:cxn>
                  <a:cxn ang="0">
                    <a:pos x="26" y="157"/>
                  </a:cxn>
                  <a:cxn ang="0">
                    <a:pos x="19" y="135"/>
                  </a:cxn>
                  <a:cxn ang="0">
                    <a:pos x="26" y="119"/>
                  </a:cxn>
                  <a:cxn ang="0">
                    <a:pos x="31" y="107"/>
                  </a:cxn>
                  <a:cxn ang="0">
                    <a:pos x="24" y="90"/>
                  </a:cxn>
                  <a:cxn ang="0">
                    <a:pos x="9" y="71"/>
                  </a:cxn>
                  <a:cxn ang="0">
                    <a:pos x="2" y="57"/>
                  </a:cxn>
                  <a:cxn ang="0">
                    <a:pos x="7" y="40"/>
                  </a:cxn>
                  <a:cxn ang="0">
                    <a:pos x="14" y="19"/>
                  </a:cxn>
                  <a:cxn ang="0">
                    <a:pos x="33" y="19"/>
                  </a:cxn>
                  <a:cxn ang="0">
                    <a:pos x="45" y="5"/>
                  </a:cxn>
                  <a:cxn ang="0">
                    <a:pos x="61" y="5"/>
                  </a:cxn>
                  <a:cxn ang="0">
                    <a:pos x="66" y="21"/>
                  </a:cxn>
                  <a:cxn ang="0">
                    <a:pos x="85" y="24"/>
                  </a:cxn>
                  <a:cxn ang="0">
                    <a:pos x="83" y="50"/>
                  </a:cxn>
                  <a:cxn ang="0">
                    <a:pos x="78" y="69"/>
                  </a:cxn>
                  <a:cxn ang="0">
                    <a:pos x="90" y="67"/>
                  </a:cxn>
                  <a:cxn ang="0">
                    <a:pos x="106" y="62"/>
                  </a:cxn>
                  <a:cxn ang="0">
                    <a:pos x="123" y="59"/>
                  </a:cxn>
                  <a:cxn ang="0">
                    <a:pos x="140" y="55"/>
                  </a:cxn>
                  <a:cxn ang="0">
                    <a:pos x="151" y="71"/>
                  </a:cxn>
                  <a:cxn ang="0">
                    <a:pos x="159" y="90"/>
                  </a:cxn>
                  <a:cxn ang="0">
                    <a:pos x="166" y="112"/>
                  </a:cxn>
                  <a:cxn ang="0">
                    <a:pos x="175" y="131"/>
                  </a:cxn>
                  <a:cxn ang="0">
                    <a:pos x="175" y="147"/>
                  </a:cxn>
                  <a:cxn ang="0">
                    <a:pos x="163" y="157"/>
                  </a:cxn>
                  <a:cxn ang="0">
                    <a:pos x="142" y="157"/>
                  </a:cxn>
                  <a:cxn ang="0">
                    <a:pos x="121" y="159"/>
                  </a:cxn>
                  <a:cxn ang="0">
                    <a:pos x="106" y="176"/>
                  </a:cxn>
                  <a:cxn ang="0">
                    <a:pos x="111" y="199"/>
                  </a:cxn>
                </a:cxnLst>
                <a:rect l="0" t="0" r="r" b="b"/>
                <a:pathLst>
                  <a:path w="177" h="377">
                    <a:moveTo>
                      <a:pt x="118" y="221"/>
                    </a:moveTo>
                    <a:lnTo>
                      <a:pt x="116" y="221"/>
                    </a:lnTo>
                    <a:lnTo>
                      <a:pt x="116" y="218"/>
                    </a:lnTo>
                    <a:lnTo>
                      <a:pt x="116" y="218"/>
                    </a:lnTo>
                    <a:lnTo>
                      <a:pt x="116" y="218"/>
                    </a:lnTo>
                    <a:lnTo>
                      <a:pt x="116" y="218"/>
                    </a:lnTo>
                    <a:lnTo>
                      <a:pt x="116" y="216"/>
                    </a:lnTo>
                    <a:lnTo>
                      <a:pt x="116" y="216"/>
                    </a:lnTo>
                    <a:lnTo>
                      <a:pt x="114" y="216"/>
                    </a:lnTo>
                    <a:lnTo>
                      <a:pt x="114" y="216"/>
                    </a:lnTo>
                    <a:lnTo>
                      <a:pt x="114" y="213"/>
                    </a:lnTo>
                    <a:lnTo>
                      <a:pt x="114" y="213"/>
                    </a:lnTo>
                    <a:lnTo>
                      <a:pt x="114" y="213"/>
                    </a:lnTo>
                    <a:lnTo>
                      <a:pt x="111" y="213"/>
                    </a:lnTo>
                    <a:lnTo>
                      <a:pt x="111" y="213"/>
                    </a:lnTo>
                    <a:lnTo>
                      <a:pt x="111" y="216"/>
                    </a:lnTo>
                    <a:lnTo>
                      <a:pt x="111" y="216"/>
                    </a:lnTo>
                    <a:lnTo>
                      <a:pt x="111" y="213"/>
                    </a:lnTo>
                    <a:lnTo>
                      <a:pt x="111" y="213"/>
                    </a:lnTo>
                    <a:lnTo>
                      <a:pt x="111" y="213"/>
                    </a:lnTo>
                    <a:lnTo>
                      <a:pt x="109" y="213"/>
                    </a:lnTo>
                    <a:lnTo>
                      <a:pt x="109" y="213"/>
                    </a:lnTo>
                    <a:lnTo>
                      <a:pt x="106" y="213"/>
                    </a:lnTo>
                    <a:lnTo>
                      <a:pt x="106" y="213"/>
                    </a:lnTo>
                    <a:lnTo>
                      <a:pt x="109" y="213"/>
                    </a:lnTo>
                    <a:lnTo>
                      <a:pt x="109" y="216"/>
                    </a:lnTo>
                    <a:lnTo>
                      <a:pt x="109" y="216"/>
                    </a:lnTo>
                    <a:lnTo>
                      <a:pt x="109" y="216"/>
                    </a:lnTo>
                    <a:lnTo>
                      <a:pt x="109" y="218"/>
                    </a:lnTo>
                    <a:lnTo>
                      <a:pt x="111" y="218"/>
                    </a:lnTo>
                    <a:lnTo>
                      <a:pt x="111" y="218"/>
                    </a:lnTo>
                    <a:lnTo>
                      <a:pt x="111" y="218"/>
                    </a:lnTo>
                    <a:lnTo>
                      <a:pt x="111" y="218"/>
                    </a:lnTo>
                    <a:lnTo>
                      <a:pt x="109" y="218"/>
                    </a:lnTo>
                    <a:lnTo>
                      <a:pt x="109" y="218"/>
                    </a:lnTo>
                    <a:lnTo>
                      <a:pt x="109" y="218"/>
                    </a:lnTo>
                    <a:lnTo>
                      <a:pt x="106" y="218"/>
                    </a:lnTo>
                    <a:lnTo>
                      <a:pt x="106" y="218"/>
                    </a:lnTo>
                    <a:lnTo>
                      <a:pt x="106" y="218"/>
                    </a:lnTo>
                    <a:lnTo>
                      <a:pt x="106" y="218"/>
                    </a:lnTo>
                    <a:lnTo>
                      <a:pt x="106" y="218"/>
                    </a:lnTo>
                    <a:lnTo>
                      <a:pt x="104" y="218"/>
                    </a:lnTo>
                    <a:lnTo>
                      <a:pt x="104" y="216"/>
                    </a:lnTo>
                    <a:lnTo>
                      <a:pt x="104" y="216"/>
                    </a:lnTo>
                    <a:lnTo>
                      <a:pt x="104" y="213"/>
                    </a:lnTo>
                    <a:lnTo>
                      <a:pt x="104" y="213"/>
                    </a:lnTo>
                    <a:lnTo>
                      <a:pt x="104" y="211"/>
                    </a:lnTo>
                    <a:lnTo>
                      <a:pt x="104" y="211"/>
                    </a:lnTo>
                    <a:lnTo>
                      <a:pt x="104" y="209"/>
                    </a:lnTo>
                    <a:lnTo>
                      <a:pt x="104" y="209"/>
                    </a:lnTo>
                    <a:lnTo>
                      <a:pt x="104" y="209"/>
                    </a:lnTo>
                    <a:lnTo>
                      <a:pt x="104" y="209"/>
                    </a:lnTo>
                    <a:lnTo>
                      <a:pt x="104" y="209"/>
                    </a:lnTo>
                    <a:lnTo>
                      <a:pt x="104" y="206"/>
                    </a:lnTo>
                    <a:lnTo>
                      <a:pt x="102" y="206"/>
                    </a:lnTo>
                    <a:lnTo>
                      <a:pt x="102" y="206"/>
                    </a:lnTo>
                    <a:lnTo>
                      <a:pt x="102" y="206"/>
                    </a:lnTo>
                    <a:lnTo>
                      <a:pt x="102" y="204"/>
                    </a:lnTo>
                    <a:lnTo>
                      <a:pt x="99" y="204"/>
                    </a:lnTo>
                    <a:lnTo>
                      <a:pt x="99" y="204"/>
                    </a:lnTo>
                    <a:lnTo>
                      <a:pt x="99" y="204"/>
                    </a:lnTo>
                    <a:lnTo>
                      <a:pt x="99" y="204"/>
                    </a:lnTo>
                    <a:lnTo>
                      <a:pt x="97" y="204"/>
                    </a:lnTo>
                    <a:lnTo>
                      <a:pt x="97" y="202"/>
                    </a:lnTo>
                    <a:lnTo>
                      <a:pt x="97" y="202"/>
                    </a:lnTo>
                    <a:lnTo>
                      <a:pt x="97" y="202"/>
                    </a:lnTo>
                    <a:lnTo>
                      <a:pt x="97" y="202"/>
                    </a:lnTo>
                    <a:lnTo>
                      <a:pt x="97" y="199"/>
                    </a:lnTo>
                    <a:lnTo>
                      <a:pt x="97" y="199"/>
                    </a:lnTo>
                    <a:lnTo>
                      <a:pt x="95" y="199"/>
                    </a:lnTo>
                    <a:lnTo>
                      <a:pt x="95" y="199"/>
                    </a:lnTo>
                    <a:lnTo>
                      <a:pt x="92" y="199"/>
                    </a:lnTo>
                    <a:lnTo>
                      <a:pt x="92" y="199"/>
                    </a:lnTo>
                    <a:lnTo>
                      <a:pt x="92" y="199"/>
                    </a:lnTo>
                    <a:lnTo>
                      <a:pt x="92" y="199"/>
                    </a:lnTo>
                    <a:lnTo>
                      <a:pt x="90" y="199"/>
                    </a:lnTo>
                    <a:lnTo>
                      <a:pt x="90" y="199"/>
                    </a:lnTo>
                    <a:lnTo>
                      <a:pt x="88" y="199"/>
                    </a:lnTo>
                    <a:lnTo>
                      <a:pt x="88" y="199"/>
                    </a:lnTo>
                    <a:lnTo>
                      <a:pt x="88" y="202"/>
                    </a:lnTo>
                    <a:lnTo>
                      <a:pt x="88" y="202"/>
                    </a:lnTo>
                    <a:lnTo>
                      <a:pt x="88" y="202"/>
                    </a:lnTo>
                    <a:lnTo>
                      <a:pt x="88" y="202"/>
                    </a:lnTo>
                    <a:lnTo>
                      <a:pt x="88" y="204"/>
                    </a:lnTo>
                    <a:lnTo>
                      <a:pt x="88" y="204"/>
                    </a:lnTo>
                    <a:lnTo>
                      <a:pt x="88" y="202"/>
                    </a:lnTo>
                    <a:lnTo>
                      <a:pt x="88" y="202"/>
                    </a:lnTo>
                    <a:lnTo>
                      <a:pt x="85" y="202"/>
                    </a:lnTo>
                    <a:lnTo>
                      <a:pt x="85" y="202"/>
                    </a:lnTo>
                    <a:lnTo>
                      <a:pt x="85" y="199"/>
                    </a:lnTo>
                    <a:lnTo>
                      <a:pt x="85" y="199"/>
                    </a:lnTo>
                    <a:lnTo>
                      <a:pt x="83" y="199"/>
                    </a:lnTo>
                    <a:lnTo>
                      <a:pt x="83" y="199"/>
                    </a:lnTo>
                    <a:lnTo>
                      <a:pt x="80" y="199"/>
                    </a:lnTo>
                    <a:lnTo>
                      <a:pt x="80" y="199"/>
                    </a:lnTo>
                    <a:lnTo>
                      <a:pt x="80" y="199"/>
                    </a:lnTo>
                    <a:lnTo>
                      <a:pt x="80" y="199"/>
                    </a:lnTo>
                    <a:lnTo>
                      <a:pt x="80" y="199"/>
                    </a:lnTo>
                    <a:lnTo>
                      <a:pt x="78" y="199"/>
                    </a:lnTo>
                    <a:lnTo>
                      <a:pt x="78" y="199"/>
                    </a:lnTo>
                    <a:lnTo>
                      <a:pt x="78" y="202"/>
                    </a:lnTo>
                    <a:lnTo>
                      <a:pt x="78" y="202"/>
                    </a:lnTo>
                    <a:lnTo>
                      <a:pt x="78" y="204"/>
                    </a:lnTo>
                    <a:lnTo>
                      <a:pt x="78" y="204"/>
                    </a:lnTo>
                    <a:lnTo>
                      <a:pt x="76" y="204"/>
                    </a:lnTo>
                    <a:lnTo>
                      <a:pt x="76" y="202"/>
                    </a:lnTo>
                    <a:lnTo>
                      <a:pt x="76" y="202"/>
                    </a:lnTo>
                    <a:lnTo>
                      <a:pt x="76" y="199"/>
                    </a:lnTo>
                    <a:lnTo>
                      <a:pt x="76" y="199"/>
                    </a:lnTo>
                    <a:lnTo>
                      <a:pt x="73" y="199"/>
                    </a:lnTo>
                    <a:lnTo>
                      <a:pt x="73" y="199"/>
                    </a:lnTo>
                    <a:lnTo>
                      <a:pt x="73" y="199"/>
                    </a:lnTo>
                    <a:lnTo>
                      <a:pt x="73" y="199"/>
                    </a:lnTo>
                    <a:lnTo>
                      <a:pt x="73" y="199"/>
                    </a:lnTo>
                    <a:lnTo>
                      <a:pt x="73" y="197"/>
                    </a:lnTo>
                    <a:lnTo>
                      <a:pt x="73" y="197"/>
                    </a:lnTo>
                    <a:lnTo>
                      <a:pt x="73" y="197"/>
                    </a:lnTo>
                    <a:lnTo>
                      <a:pt x="73" y="197"/>
                    </a:lnTo>
                    <a:lnTo>
                      <a:pt x="76" y="197"/>
                    </a:lnTo>
                    <a:lnTo>
                      <a:pt x="76" y="194"/>
                    </a:lnTo>
                    <a:lnTo>
                      <a:pt x="76" y="194"/>
                    </a:lnTo>
                    <a:lnTo>
                      <a:pt x="73" y="194"/>
                    </a:lnTo>
                    <a:lnTo>
                      <a:pt x="73" y="192"/>
                    </a:lnTo>
                    <a:lnTo>
                      <a:pt x="73" y="192"/>
                    </a:lnTo>
                    <a:lnTo>
                      <a:pt x="73" y="194"/>
                    </a:lnTo>
                    <a:lnTo>
                      <a:pt x="73" y="194"/>
                    </a:lnTo>
                    <a:lnTo>
                      <a:pt x="73" y="192"/>
                    </a:lnTo>
                    <a:lnTo>
                      <a:pt x="73" y="192"/>
                    </a:lnTo>
                    <a:lnTo>
                      <a:pt x="73" y="192"/>
                    </a:lnTo>
                    <a:lnTo>
                      <a:pt x="73" y="192"/>
                    </a:lnTo>
                    <a:lnTo>
                      <a:pt x="76" y="192"/>
                    </a:lnTo>
                    <a:lnTo>
                      <a:pt x="76" y="190"/>
                    </a:lnTo>
                    <a:lnTo>
                      <a:pt x="76" y="190"/>
                    </a:lnTo>
                    <a:lnTo>
                      <a:pt x="76" y="190"/>
                    </a:lnTo>
                    <a:lnTo>
                      <a:pt x="76" y="190"/>
                    </a:lnTo>
                    <a:lnTo>
                      <a:pt x="76" y="187"/>
                    </a:lnTo>
                    <a:lnTo>
                      <a:pt x="76" y="187"/>
                    </a:lnTo>
                    <a:lnTo>
                      <a:pt x="76" y="187"/>
                    </a:lnTo>
                    <a:lnTo>
                      <a:pt x="76" y="187"/>
                    </a:lnTo>
                    <a:lnTo>
                      <a:pt x="76" y="185"/>
                    </a:lnTo>
                    <a:lnTo>
                      <a:pt x="76" y="185"/>
                    </a:lnTo>
                    <a:lnTo>
                      <a:pt x="76" y="185"/>
                    </a:lnTo>
                    <a:lnTo>
                      <a:pt x="76" y="183"/>
                    </a:lnTo>
                    <a:lnTo>
                      <a:pt x="76" y="183"/>
                    </a:lnTo>
                    <a:lnTo>
                      <a:pt x="76" y="183"/>
                    </a:lnTo>
                    <a:lnTo>
                      <a:pt x="76" y="180"/>
                    </a:lnTo>
                    <a:lnTo>
                      <a:pt x="78" y="180"/>
                    </a:lnTo>
                    <a:lnTo>
                      <a:pt x="78" y="180"/>
                    </a:lnTo>
                    <a:lnTo>
                      <a:pt x="78" y="178"/>
                    </a:lnTo>
                    <a:lnTo>
                      <a:pt x="76" y="178"/>
                    </a:lnTo>
                    <a:lnTo>
                      <a:pt x="76" y="178"/>
                    </a:lnTo>
                    <a:lnTo>
                      <a:pt x="73" y="178"/>
                    </a:lnTo>
                    <a:lnTo>
                      <a:pt x="73" y="178"/>
                    </a:lnTo>
                    <a:lnTo>
                      <a:pt x="73" y="178"/>
                    </a:lnTo>
                    <a:lnTo>
                      <a:pt x="71" y="178"/>
                    </a:lnTo>
                    <a:lnTo>
                      <a:pt x="71" y="178"/>
                    </a:lnTo>
                    <a:lnTo>
                      <a:pt x="71" y="178"/>
                    </a:lnTo>
                    <a:lnTo>
                      <a:pt x="71" y="178"/>
                    </a:lnTo>
                    <a:lnTo>
                      <a:pt x="69" y="178"/>
                    </a:lnTo>
                    <a:lnTo>
                      <a:pt x="69" y="178"/>
                    </a:lnTo>
                    <a:lnTo>
                      <a:pt x="69" y="178"/>
                    </a:lnTo>
                    <a:lnTo>
                      <a:pt x="66" y="178"/>
                    </a:lnTo>
                    <a:lnTo>
                      <a:pt x="66" y="178"/>
                    </a:lnTo>
                    <a:lnTo>
                      <a:pt x="66" y="178"/>
                    </a:lnTo>
                    <a:lnTo>
                      <a:pt x="64" y="178"/>
                    </a:lnTo>
                    <a:lnTo>
                      <a:pt x="64" y="178"/>
                    </a:lnTo>
                    <a:lnTo>
                      <a:pt x="64" y="178"/>
                    </a:lnTo>
                    <a:lnTo>
                      <a:pt x="61" y="178"/>
                    </a:lnTo>
                    <a:lnTo>
                      <a:pt x="61" y="178"/>
                    </a:lnTo>
                    <a:lnTo>
                      <a:pt x="61" y="180"/>
                    </a:lnTo>
                    <a:lnTo>
                      <a:pt x="59" y="180"/>
                    </a:lnTo>
                    <a:lnTo>
                      <a:pt x="59" y="180"/>
                    </a:lnTo>
                    <a:lnTo>
                      <a:pt x="59" y="180"/>
                    </a:lnTo>
                    <a:lnTo>
                      <a:pt x="59" y="180"/>
                    </a:lnTo>
                    <a:lnTo>
                      <a:pt x="57" y="180"/>
                    </a:lnTo>
                    <a:lnTo>
                      <a:pt x="57" y="183"/>
                    </a:lnTo>
                    <a:lnTo>
                      <a:pt x="57" y="183"/>
                    </a:lnTo>
                    <a:lnTo>
                      <a:pt x="57" y="183"/>
                    </a:lnTo>
                    <a:lnTo>
                      <a:pt x="57" y="185"/>
                    </a:lnTo>
                    <a:lnTo>
                      <a:pt x="57" y="185"/>
                    </a:lnTo>
                    <a:lnTo>
                      <a:pt x="57" y="185"/>
                    </a:lnTo>
                    <a:lnTo>
                      <a:pt x="59" y="185"/>
                    </a:lnTo>
                    <a:lnTo>
                      <a:pt x="59" y="187"/>
                    </a:lnTo>
                    <a:lnTo>
                      <a:pt x="59" y="187"/>
                    </a:lnTo>
                    <a:lnTo>
                      <a:pt x="59" y="187"/>
                    </a:lnTo>
                    <a:lnTo>
                      <a:pt x="59" y="187"/>
                    </a:lnTo>
                    <a:lnTo>
                      <a:pt x="59" y="190"/>
                    </a:lnTo>
                    <a:lnTo>
                      <a:pt x="59" y="190"/>
                    </a:lnTo>
                    <a:lnTo>
                      <a:pt x="59" y="190"/>
                    </a:lnTo>
                    <a:lnTo>
                      <a:pt x="59" y="192"/>
                    </a:lnTo>
                    <a:lnTo>
                      <a:pt x="57" y="192"/>
                    </a:lnTo>
                    <a:lnTo>
                      <a:pt x="57" y="192"/>
                    </a:lnTo>
                    <a:lnTo>
                      <a:pt x="57" y="194"/>
                    </a:lnTo>
                    <a:lnTo>
                      <a:pt x="57" y="194"/>
                    </a:lnTo>
                    <a:lnTo>
                      <a:pt x="57" y="194"/>
                    </a:lnTo>
                    <a:lnTo>
                      <a:pt x="57" y="197"/>
                    </a:lnTo>
                    <a:lnTo>
                      <a:pt x="57" y="197"/>
                    </a:lnTo>
                    <a:lnTo>
                      <a:pt x="57" y="199"/>
                    </a:lnTo>
                    <a:lnTo>
                      <a:pt x="57" y="199"/>
                    </a:lnTo>
                    <a:lnTo>
                      <a:pt x="54" y="199"/>
                    </a:lnTo>
                    <a:lnTo>
                      <a:pt x="54" y="199"/>
                    </a:lnTo>
                    <a:lnTo>
                      <a:pt x="54" y="202"/>
                    </a:lnTo>
                    <a:lnTo>
                      <a:pt x="57" y="202"/>
                    </a:lnTo>
                    <a:lnTo>
                      <a:pt x="57" y="202"/>
                    </a:lnTo>
                    <a:lnTo>
                      <a:pt x="57" y="204"/>
                    </a:lnTo>
                    <a:lnTo>
                      <a:pt x="57" y="204"/>
                    </a:lnTo>
                    <a:lnTo>
                      <a:pt x="57" y="206"/>
                    </a:lnTo>
                    <a:lnTo>
                      <a:pt x="57" y="206"/>
                    </a:lnTo>
                    <a:lnTo>
                      <a:pt x="57" y="209"/>
                    </a:lnTo>
                    <a:lnTo>
                      <a:pt x="57" y="209"/>
                    </a:lnTo>
                    <a:lnTo>
                      <a:pt x="57" y="209"/>
                    </a:lnTo>
                    <a:lnTo>
                      <a:pt x="57" y="209"/>
                    </a:lnTo>
                    <a:lnTo>
                      <a:pt x="57" y="211"/>
                    </a:lnTo>
                    <a:lnTo>
                      <a:pt x="57" y="211"/>
                    </a:lnTo>
                    <a:lnTo>
                      <a:pt x="57" y="211"/>
                    </a:lnTo>
                    <a:lnTo>
                      <a:pt x="57" y="213"/>
                    </a:lnTo>
                    <a:lnTo>
                      <a:pt x="57" y="213"/>
                    </a:lnTo>
                    <a:lnTo>
                      <a:pt x="54" y="213"/>
                    </a:lnTo>
                    <a:lnTo>
                      <a:pt x="54" y="216"/>
                    </a:lnTo>
                    <a:lnTo>
                      <a:pt x="54" y="216"/>
                    </a:lnTo>
                    <a:lnTo>
                      <a:pt x="54" y="216"/>
                    </a:lnTo>
                    <a:lnTo>
                      <a:pt x="54" y="216"/>
                    </a:lnTo>
                    <a:lnTo>
                      <a:pt x="54" y="218"/>
                    </a:lnTo>
                    <a:lnTo>
                      <a:pt x="54" y="218"/>
                    </a:lnTo>
                    <a:lnTo>
                      <a:pt x="52" y="218"/>
                    </a:lnTo>
                    <a:lnTo>
                      <a:pt x="52" y="218"/>
                    </a:lnTo>
                    <a:lnTo>
                      <a:pt x="54" y="218"/>
                    </a:lnTo>
                    <a:lnTo>
                      <a:pt x="54" y="221"/>
                    </a:lnTo>
                    <a:lnTo>
                      <a:pt x="54" y="221"/>
                    </a:lnTo>
                    <a:lnTo>
                      <a:pt x="52" y="221"/>
                    </a:lnTo>
                    <a:lnTo>
                      <a:pt x="52" y="223"/>
                    </a:lnTo>
                    <a:lnTo>
                      <a:pt x="52" y="223"/>
                    </a:lnTo>
                    <a:lnTo>
                      <a:pt x="52" y="223"/>
                    </a:lnTo>
                    <a:lnTo>
                      <a:pt x="52" y="225"/>
                    </a:lnTo>
                    <a:lnTo>
                      <a:pt x="52" y="225"/>
                    </a:lnTo>
                    <a:lnTo>
                      <a:pt x="52" y="225"/>
                    </a:lnTo>
                    <a:lnTo>
                      <a:pt x="50" y="225"/>
                    </a:lnTo>
                    <a:lnTo>
                      <a:pt x="50" y="228"/>
                    </a:lnTo>
                    <a:lnTo>
                      <a:pt x="50" y="228"/>
                    </a:lnTo>
                    <a:lnTo>
                      <a:pt x="50" y="228"/>
                    </a:lnTo>
                    <a:lnTo>
                      <a:pt x="50" y="228"/>
                    </a:lnTo>
                    <a:lnTo>
                      <a:pt x="50" y="230"/>
                    </a:lnTo>
                    <a:lnTo>
                      <a:pt x="47" y="230"/>
                    </a:lnTo>
                    <a:lnTo>
                      <a:pt x="47" y="230"/>
                    </a:lnTo>
                    <a:lnTo>
                      <a:pt x="47" y="232"/>
                    </a:lnTo>
                    <a:lnTo>
                      <a:pt x="47" y="232"/>
                    </a:lnTo>
                    <a:lnTo>
                      <a:pt x="47" y="232"/>
                    </a:lnTo>
                    <a:lnTo>
                      <a:pt x="47" y="235"/>
                    </a:lnTo>
                    <a:lnTo>
                      <a:pt x="47" y="235"/>
                    </a:lnTo>
                    <a:lnTo>
                      <a:pt x="47" y="237"/>
                    </a:lnTo>
                    <a:lnTo>
                      <a:pt x="47" y="237"/>
                    </a:lnTo>
                    <a:lnTo>
                      <a:pt x="47" y="237"/>
                    </a:lnTo>
                    <a:lnTo>
                      <a:pt x="47" y="237"/>
                    </a:lnTo>
                    <a:lnTo>
                      <a:pt x="45" y="237"/>
                    </a:lnTo>
                    <a:lnTo>
                      <a:pt x="45" y="240"/>
                    </a:lnTo>
                    <a:lnTo>
                      <a:pt x="47" y="240"/>
                    </a:lnTo>
                    <a:lnTo>
                      <a:pt x="47" y="240"/>
                    </a:lnTo>
                    <a:lnTo>
                      <a:pt x="47" y="240"/>
                    </a:lnTo>
                    <a:lnTo>
                      <a:pt x="47" y="240"/>
                    </a:lnTo>
                    <a:lnTo>
                      <a:pt x="47" y="242"/>
                    </a:lnTo>
                    <a:lnTo>
                      <a:pt x="47" y="242"/>
                    </a:lnTo>
                    <a:lnTo>
                      <a:pt x="47" y="244"/>
                    </a:lnTo>
                    <a:lnTo>
                      <a:pt x="47" y="244"/>
                    </a:lnTo>
                    <a:lnTo>
                      <a:pt x="47" y="247"/>
                    </a:lnTo>
                    <a:lnTo>
                      <a:pt x="45" y="247"/>
                    </a:lnTo>
                    <a:lnTo>
                      <a:pt x="45" y="247"/>
                    </a:lnTo>
                    <a:lnTo>
                      <a:pt x="45" y="247"/>
                    </a:lnTo>
                    <a:lnTo>
                      <a:pt x="45" y="247"/>
                    </a:lnTo>
                    <a:lnTo>
                      <a:pt x="45" y="247"/>
                    </a:lnTo>
                    <a:lnTo>
                      <a:pt x="45" y="249"/>
                    </a:lnTo>
                    <a:lnTo>
                      <a:pt x="45" y="249"/>
                    </a:lnTo>
                    <a:lnTo>
                      <a:pt x="43" y="249"/>
                    </a:lnTo>
                    <a:lnTo>
                      <a:pt x="43" y="249"/>
                    </a:lnTo>
                    <a:lnTo>
                      <a:pt x="43" y="251"/>
                    </a:lnTo>
                    <a:lnTo>
                      <a:pt x="43" y="251"/>
                    </a:lnTo>
                    <a:lnTo>
                      <a:pt x="40" y="251"/>
                    </a:lnTo>
                    <a:lnTo>
                      <a:pt x="40" y="254"/>
                    </a:lnTo>
                    <a:lnTo>
                      <a:pt x="40" y="254"/>
                    </a:lnTo>
                    <a:lnTo>
                      <a:pt x="40" y="256"/>
                    </a:lnTo>
                    <a:lnTo>
                      <a:pt x="43" y="256"/>
                    </a:lnTo>
                    <a:lnTo>
                      <a:pt x="43" y="256"/>
                    </a:lnTo>
                    <a:lnTo>
                      <a:pt x="40" y="256"/>
                    </a:lnTo>
                    <a:lnTo>
                      <a:pt x="40" y="258"/>
                    </a:lnTo>
                    <a:lnTo>
                      <a:pt x="40" y="258"/>
                    </a:lnTo>
                    <a:lnTo>
                      <a:pt x="40" y="258"/>
                    </a:lnTo>
                    <a:lnTo>
                      <a:pt x="40" y="258"/>
                    </a:lnTo>
                    <a:lnTo>
                      <a:pt x="38" y="258"/>
                    </a:lnTo>
                    <a:lnTo>
                      <a:pt x="38" y="258"/>
                    </a:lnTo>
                    <a:lnTo>
                      <a:pt x="40" y="258"/>
                    </a:lnTo>
                    <a:lnTo>
                      <a:pt x="40" y="258"/>
                    </a:lnTo>
                    <a:lnTo>
                      <a:pt x="40" y="258"/>
                    </a:lnTo>
                    <a:lnTo>
                      <a:pt x="40" y="261"/>
                    </a:lnTo>
                    <a:lnTo>
                      <a:pt x="40" y="261"/>
                    </a:lnTo>
                    <a:lnTo>
                      <a:pt x="40" y="261"/>
                    </a:lnTo>
                    <a:lnTo>
                      <a:pt x="40" y="263"/>
                    </a:lnTo>
                    <a:lnTo>
                      <a:pt x="40" y="263"/>
                    </a:lnTo>
                    <a:lnTo>
                      <a:pt x="40" y="263"/>
                    </a:lnTo>
                    <a:lnTo>
                      <a:pt x="38" y="263"/>
                    </a:lnTo>
                    <a:lnTo>
                      <a:pt x="38" y="266"/>
                    </a:lnTo>
                    <a:lnTo>
                      <a:pt x="40" y="266"/>
                    </a:lnTo>
                    <a:lnTo>
                      <a:pt x="40" y="266"/>
                    </a:lnTo>
                    <a:lnTo>
                      <a:pt x="40" y="268"/>
                    </a:lnTo>
                    <a:lnTo>
                      <a:pt x="38" y="268"/>
                    </a:lnTo>
                    <a:lnTo>
                      <a:pt x="38" y="268"/>
                    </a:lnTo>
                    <a:lnTo>
                      <a:pt x="38" y="268"/>
                    </a:lnTo>
                    <a:lnTo>
                      <a:pt x="38" y="270"/>
                    </a:lnTo>
                    <a:lnTo>
                      <a:pt x="40" y="270"/>
                    </a:lnTo>
                    <a:lnTo>
                      <a:pt x="40" y="270"/>
                    </a:lnTo>
                    <a:lnTo>
                      <a:pt x="38" y="270"/>
                    </a:lnTo>
                    <a:lnTo>
                      <a:pt x="38" y="273"/>
                    </a:lnTo>
                    <a:lnTo>
                      <a:pt x="38" y="273"/>
                    </a:lnTo>
                    <a:lnTo>
                      <a:pt x="38" y="275"/>
                    </a:lnTo>
                    <a:lnTo>
                      <a:pt x="40" y="275"/>
                    </a:lnTo>
                    <a:lnTo>
                      <a:pt x="40" y="275"/>
                    </a:lnTo>
                    <a:lnTo>
                      <a:pt x="40" y="277"/>
                    </a:lnTo>
                    <a:lnTo>
                      <a:pt x="40" y="277"/>
                    </a:lnTo>
                    <a:lnTo>
                      <a:pt x="40" y="277"/>
                    </a:lnTo>
                    <a:lnTo>
                      <a:pt x="40" y="277"/>
                    </a:lnTo>
                    <a:lnTo>
                      <a:pt x="40" y="280"/>
                    </a:lnTo>
                    <a:lnTo>
                      <a:pt x="40" y="280"/>
                    </a:lnTo>
                    <a:lnTo>
                      <a:pt x="40" y="280"/>
                    </a:lnTo>
                    <a:lnTo>
                      <a:pt x="43" y="280"/>
                    </a:lnTo>
                    <a:lnTo>
                      <a:pt x="43" y="282"/>
                    </a:lnTo>
                    <a:lnTo>
                      <a:pt x="43" y="282"/>
                    </a:lnTo>
                    <a:lnTo>
                      <a:pt x="43" y="285"/>
                    </a:lnTo>
                    <a:lnTo>
                      <a:pt x="43" y="285"/>
                    </a:lnTo>
                    <a:lnTo>
                      <a:pt x="40" y="285"/>
                    </a:lnTo>
                    <a:lnTo>
                      <a:pt x="40" y="285"/>
                    </a:lnTo>
                    <a:lnTo>
                      <a:pt x="40" y="285"/>
                    </a:lnTo>
                    <a:lnTo>
                      <a:pt x="40" y="285"/>
                    </a:lnTo>
                    <a:lnTo>
                      <a:pt x="40" y="287"/>
                    </a:lnTo>
                    <a:lnTo>
                      <a:pt x="40" y="287"/>
                    </a:lnTo>
                    <a:lnTo>
                      <a:pt x="43" y="287"/>
                    </a:lnTo>
                    <a:lnTo>
                      <a:pt x="43" y="287"/>
                    </a:lnTo>
                    <a:lnTo>
                      <a:pt x="43" y="287"/>
                    </a:lnTo>
                    <a:lnTo>
                      <a:pt x="45" y="287"/>
                    </a:lnTo>
                    <a:lnTo>
                      <a:pt x="45" y="287"/>
                    </a:lnTo>
                    <a:lnTo>
                      <a:pt x="45" y="287"/>
                    </a:lnTo>
                    <a:lnTo>
                      <a:pt x="45" y="287"/>
                    </a:lnTo>
                    <a:lnTo>
                      <a:pt x="45" y="285"/>
                    </a:lnTo>
                    <a:lnTo>
                      <a:pt x="47" y="285"/>
                    </a:lnTo>
                    <a:lnTo>
                      <a:pt x="47" y="285"/>
                    </a:lnTo>
                    <a:lnTo>
                      <a:pt x="47" y="285"/>
                    </a:lnTo>
                    <a:lnTo>
                      <a:pt x="47" y="285"/>
                    </a:lnTo>
                    <a:lnTo>
                      <a:pt x="50" y="285"/>
                    </a:lnTo>
                    <a:lnTo>
                      <a:pt x="50" y="282"/>
                    </a:lnTo>
                    <a:lnTo>
                      <a:pt x="47" y="282"/>
                    </a:lnTo>
                    <a:lnTo>
                      <a:pt x="47" y="282"/>
                    </a:lnTo>
                    <a:lnTo>
                      <a:pt x="50" y="282"/>
                    </a:lnTo>
                    <a:lnTo>
                      <a:pt x="50" y="280"/>
                    </a:lnTo>
                    <a:lnTo>
                      <a:pt x="50" y="280"/>
                    </a:lnTo>
                    <a:lnTo>
                      <a:pt x="47" y="280"/>
                    </a:lnTo>
                    <a:lnTo>
                      <a:pt x="47" y="277"/>
                    </a:lnTo>
                    <a:lnTo>
                      <a:pt x="47" y="277"/>
                    </a:lnTo>
                    <a:lnTo>
                      <a:pt x="50" y="277"/>
                    </a:lnTo>
                    <a:lnTo>
                      <a:pt x="50" y="277"/>
                    </a:lnTo>
                    <a:lnTo>
                      <a:pt x="47" y="277"/>
                    </a:lnTo>
                    <a:lnTo>
                      <a:pt x="47" y="275"/>
                    </a:lnTo>
                    <a:lnTo>
                      <a:pt x="50" y="275"/>
                    </a:lnTo>
                    <a:lnTo>
                      <a:pt x="50" y="275"/>
                    </a:lnTo>
                    <a:lnTo>
                      <a:pt x="50" y="275"/>
                    </a:lnTo>
                    <a:lnTo>
                      <a:pt x="50" y="275"/>
                    </a:lnTo>
                    <a:lnTo>
                      <a:pt x="50" y="277"/>
                    </a:lnTo>
                    <a:lnTo>
                      <a:pt x="52" y="277"/>
                    </a:lnTo>
                    <a:lnTo>
                      <a:pt x="52" y="277"/>
                    </a:lnTo>
                    <a:lnTo>
                      <a:pt x="52" y="277"/>
                    </a:lnTo>
                    <a:lnTo>
                      <a:pt x="52" y="280"/>
                    </a:lnTo>
                    <a:lnTo>
                      <a:pt x="50" y="280"/>
                    </a:lnTo>
                    <a:lnTo>
                      <a:pt x="50" y="280"/>
                    </a:lnTo>
                    <a:lnTo>
                      <a:pt x="50" y="282"/>
                    </a:lnTo>
                    <a:lnTo>
                      <a:pt x="50" y="282"/>
                    </a:lnTo>
                    <a:lnTo>
                      <a:pt x="50" y="285"/>
                    </a:lnTo>
                    <a:lnTo>
                      <a:pt x="52" y="285"/>
                    </a:lnTo>
                    <a:lnTo>
                      <a:pt x="52" y="285"/>
                    </a:lnTo>
                    <a:lnTo>
                      <a:pt x="52" y="285"/>
                    </a:lnTo>
                    <a:lnTo>
                      <a:pt x="54" y="285"/>
                    </a:lnTo>
                    <a:lnTo>
                      <a:pt x="54" y="285"/>
                    </a:lnTo>
                    <a:lnTo>
                      <a:pt x="54" y="282"/>
                    </a:lnTo>
                    <a:lnTo>
                      <a:pt x="54" y="282"/>
                    </a:lnTo>
                    <a:lnTo>
                      <a:pt x="54" y="280"/>
                    </a:lnTo>
                    <a:lnTo>
                      <a:pt x="54" y="280"/>
                    </a:lnTo>
                    <a:lnTo>
                      <a:pt x="54" y="277"/>
                    </a:lnTo>
                    <a:lnTo>
                      <a:pt x="54" y="277"/>
                    </a:lnTo>
                    <a:lnTo>
                      <a:pt x="54" y="277"/>
                    </a:lnTo>
                    <a:lnTo>
                      <a:pt x="54" y="277"/>
                    </a:lnTo>
                    <a:lnTo>
                      <a:pt x="57" y="277"/>
                    </a:lnTo>
                    <a:lnTo>
                      <a:pt x="57" y="277"/>
                    </a:lnTo>
                    <a:lnTo>
                      <a:pt x="57" y="277"/>
                    </a:lnTo>
                    <a:lnTo>
                      <a:pt x="57" y="277"/>
                    </a:lnTo>
                    <a:lnTo>
                      <a:pt x="57" y="275"/>
                    </a:lnTo>
                    <a:lnTo>
                      <a:pt x="57" y="275"/>
                    </a:lnTo>
                    <a:lnTo>
                      <a:pt x="54" y="275"/>
                    </a:lnTo>
                    <a:lnTo>
                      <a:pt x="54" y="275"/>
                    </a:lnTo>
                    <a:lnTo>
                      <a:pt x="54" y="273"/>
                    </a:lnTo>
                    <a:lnTo>
                      <a:pt x="54" y="273"/>
                    </a:lnTo>
                    <a:lnTo>
                      <a:pt x="54" y="270"/>
                    </a:lnTo>
                    <a:lnTo>
                      <a:pt x="57" y="270"/>
                    </a:lnTo>
                    <a:lnTo>
                      <a:pt x="57" y="270"/>
                    </a:lnTo>
                    <a:lnTo>
                      <a:pt x="57" y="273"/>
                    </a:lnTo>
                    <a:lnTo>
                      <a:pt x="59" y="273"/>
                    </a:lnTo>
                    <a:lnTo>
                      <a:pt x="59" y="273"/>
                    </a:lnTo>
                    <a:lnTo>
                      <a:pt x="59" y="275"/>
                    </a:lnTo>
                    <a:lnTo>
                      <a:pt x="59" y="275"/>
                    </a:lnTo>
                    <a:lnTo>
                      <a:pt x="59" y="277"/>
                    </a:lnTo>
                    <a:lnTo>
                      <a:pt x="59" y="277"/>
                    </a:lnTo>
                    <a:lnTo>
                      <a:pt x="59" y="277"/>
                    </a:lnTo>
                    <a:lnTo>
                      <a:pt x="59" y="277"/>
                    </a:lnTo>
                    <a:lnTo>
                      <a:pt x="59" y="277"/>
                    </a:lnTo>
                    <a:lnTo>
                      <a:pt x="59" y="280"/>
                    </a:lnTo>
                    <a:lnTo>
                      <a:pt x="59" y="280"/>
                    </a:lnTo>
                    <a:lnTo>
                      <a:pt x="59" y="282"/>
                    </a:lnTo>
                    <a:lnTo>
                      <a:pt x="57" y="282"/>
                    </a:lnTo>
                    <a:lnTo>
                      <a:pt x="57" y="282"/>
                    </a:lnTo>
                    <a:lnTo>
                      <a:pt x="57" y="282"/>
                    </a:lnTo>
                    <a:lnTo>
                      <a:pt x="57" y="285"/>
                    </a:lnTo>
                    <a:lnTo>
                      <a:pt x="57" y="285"/>
                    </a:lnTo>
                    <a:lnTo>
                      <a:pt x="54" y="285"/>
                    </a:lnTo>
                    <a:lnTo>
                      <a:pt x="54" y="285"/>
                    </a:lnTo>
                    <a:lnTo>
                      <a:pt x="54" y="285"/>
                    </a:lnTo>
                    <a:lnTo>
                      <a:pt x="54" y="287"/>
                    </a:lnTo>
                    <a:lnTo>
                      <a:pt x="54" y="287"/>
                    </a:lnTo>
                    <a:lnTo>
                      <a:pt x="54" y="287"/>
                    </a:lnTo>
                    <a:lnTo>
                      <a:pt x="54" y="287"/>
                    </a:lnTo>
                    <a:lnTo>
                      <a:pt x="54" y="289"/>
                    </a:lnTo>
                    <a:lnTo>
                      <a:pt x="54" y="289"/>
                    </a:lnTo>
                    <a:lnTo>
                      <a:pt x="54" y="292"/>
                    </a:lnTo>
                    <a:lnTo>
                      <a:pt x="54" y="292"/>
                    </a:lnTo>
                    <a:lnTo>
                      <a:pt x="54" y="292"/>
                    </a:lnTo>
                    <a:lnTo>
                      <a:pt x="54" y="294"/>
                    </a:lnTo>
                    <a:lnTo>
                      <a:pt x="54" y="294"/>
                    </a:lnTo>
                    <a:lnTo>
                      <a:pt x="54" y="296"/>
                    </a:lnTo>
                    <a:lnTo>
                      <a:pt x="54" y="296"/>
                    </a:lnTo>
                    <a:lnTo>
                      <a:pt x="54" y="296"/>
                    </a:lnTo>
                    <a:lnTo>
                      <a:pt x="54" y="299"/>
                    </a:lnTo>
                    <a:lnTo>
                      <a:pt x="54" y="299"/>
                    </a:lnTo>
                    <a:lnTo>
                      <a:pt x="54" y="301"/>
                    </a:lnTo>
                    <a:lnTo>
                      <a:pt x="54" y="301"/>
                    </a:lnTo>
                    <a:lnTo>
                      <a:pt x="57" y="301"/>
                    </a:lnTo>
                    <a:lnTo>
                      <a:pt x="57" y="304"/>
                    </a:lnTo>
                    <a:lnTo>
                      <a:pt x="57" y="304"/>
                    </a:lnTo>
                    <a:lnTo>
                      <a:pt x="57" y="304"/>
                    </a:lnTo>
                    <a:lnTo>
                      <a:pt x="59" y="304"/>
                    </a:lnTo>
                    <a:lnTo>
                      <a:pt x="59" y="306"/>
                    </a:lnTo>
                    <a:lnTo>
                      <a:pt x="59" y="306"/>
                    </a:lnTo>
                    <a:lnTo>
                      <a:pt x="59" y="306"/>
                    </a:lnTo>
                    <a:lnTo>
                      <a:pt x="59" y="306"/>
                    </a:lnTo>
                    <a:lnTo>
                      <a:pt x="59" y="304"/>
                    </a:lnTo>
                    <a:lnTo>
                      <a:pt x="59" y="304"/>
                    </a:lnTo>
                    <a:lnTo>
                      <a:pt x="61" y="304"/>
                    </a:lnTo>
                    <a:lnTo>
                      <a:pt x="61" y="306"/>
                    </a:lnTo>
                    <a:lnTo>
                      <a:pt x="61" y="306"/>
                    </a:lnTo>
                    <a:lnTo>
                      <a:pt x="61" y="306"/>
                    </a:lnTo>
                    <a:lnTo>
                      <a:pt x="61" y="306"/>
                    </a:lnTo>
                    <a:lnTo>
                      <a:pt x="61" y="308"/>
                    </a:lnTo>
                    <a:lnTo>
                      <a:pt x="64" y="308"/>
                    </a:lnTo>
                    <a:lnTo>
                      <a:pt x="64" y="308"/>
                    </a:lnTo>
                    <a:lnTo>
                      <a:pt x="64" y="311"/>
                    </a:lnTo>
                    <a:lnTo>
                      <a:pt x="64" y="311"/>
                    </a:lnTo>
                    <a:lnTo>
                      <a:pt x="64" y="313"/>
                    </a:lnTo>
                    <a:lnTo>
                      <a:pt x="64" y="313"/>
                    </a:lnTo>
                    <a:lnTo>
                      <a:pt x="64" y="313"/>
                    </a:lnTo>
                    <a:lnTo>
                      <a:pt x="64" y="315"/>
                    </a:lnTo>
                    <a:lnTo>
                      <a:pt x="64" y="315"/>
                    </a:lnTo>
                    <a:lnTo>
                      <a:pt x="64" y="318"/>
                    </a:lnTo>
                    <a:lnTo>
                      <a:pt x="64" y="318"/>
                    </a:lnTo>
                    <a:lnTo>
                      <a:pt x="64" y="318"/>
                    </a:lnTo>
                    <a:lnTo>
                      <a:pt x="64" y="318"/>
                    </a:lnTo>
                    <a:lnTo>
                      <a:pt x="64" y="320"/>
                    </a:lnTo>
                    <a:lnTo>
                      <a:pt x="64" y="320"/>
                    </a:lnTo>
                    <a:lnTo>
                      <a:pt x="64" y="322"/>
                    </a:lnTo>
                    <a:lnTo>
                      <a:pt x="64" y="322"/>
                    </a:lnTo>
                    <a:lnTo>
                      <a:pt x="66" y="322"/>
                    </a:lnTo>
                    <a:lnTo>
                      <a:pt x="66" y="325"/>
                    </a:lnTo>
                    <a:lnTo>
                      <a:pt x="66" y="325"/>
                    </a:lnTo>
                    <a:lnTo>
                      <a:pt x="66" y="327"/>
                    </a:lnTo>
                    <a:lnTo>
                      <a:pt x="66" y="327"/>
                    </a:lnTo>
                    <a:lnTo>
                      <a:pt x="66" y="327"/>
                    </a:lnTo>
                    <a:lnTo>
                      <a:pt x="66" y="327"/>
                    </a:lnTo>
                    <a:lnTo>
                      <a:pt x="66" y="330"/>
                    </a:lnTo>
                    <a:lnTo>
                      <a:pt x="66" y="330"/>
                    </a:lnTo>
                    <a:lnTo>
                      <a:pt x="66" y="332"/>
                    </a:lnTo>
                    <a:lnTo>
                      <a:pt x="66" y="332"/>
                    </a:lnTo>
                    <a:lnTo>
                      <a:pt x="66" y="332"/>
                    </a:lnTo>
                    <a:lnTo>
                      <a:pt x="66" y="334"/>
                    </a:lnTo>
                    <a:lnTo>
                      <a:pt x="69" y="334"/>
                    </a:lnTo>
                    <a:lnTo>
                      <a:pt x="69" y="334"/>
                    </a:lnTo>
                    <a:lnTo>
                      <a:pt x="69" y="337"/>
                    </a:lnTo>
                    <a:lnTo>
                      <a:pt x="69" y="337"/>
                    </a:lnTo>
                    <a:lnTo>
                      <a:pt x="69" y="337"/>
                    </a:lnTo>
                    <a:lnTo>
                      <a:pt x="71" y="337"/>
                    </a:lnTo>
                    <a:lnTo>
                      <a:pt x="71" y="337"/>
                    </a:lnTo>
                    <a:lnTo>
                      <a:pt x="71" y="337"/>
                    </a:lnTo>
                    <a:lnTo>
                      <a:pt x="71" y="339"/>
                    </a:lnTo>
                    <a:lnTo>
                      <a:pt x="71" y="339"/>
                    </a:lnTo>
                    <a:lnTo>
                      <a:pt x="71" y="339"/>
                    </a:lnTo>
                    <a:lnTo>
                      <a:pt x="71" y="341"/>
                    </a:lnTo>
                    <a:lnTo>
                      <a:pt x="73" y="341"/>
                    </a:lnTo>
                    <a:lnTo>
                      <a:pt x="73" y="341"/>
                    </a:lnTo>
                    <a:lnTo>
                      <a:pt x="73" y="341"/>
                    </a:lnTo>
                    <a:lnTo>
                      <a:pt x="73" y="344"/>
                    </a:lnTo>
                    <a:lnTo>
                      <a:pt x="73" y="344"/>
                    </a:lnTo>
                    <a:lnTo>
                      <a:pt x="73" y="344"/>
                    </a:lnTo>
                    <a:lnTo>
                      <a:pt x="76" y="344"/>
                    </a:lnTo>
                    <a:lnTo>
                      <a:pt x="76" y="344"/>
                    </a:lnTo>
                    <a:lnTo>
                      <a:pt x="76" y="346"/>
                    </a:lnTo>
                    <a:lnTo>
                      <a:pt x="78" y="346"/>
                    </a:lnTo>
                    <a:lnTo>
                      <a:pt x="78" y="346"/>
                    </a:lnTo>
                    <a:lnTo>
                      <a:pt x="78" y="346"/>
                    </a:lnTo>
                    <a:lnTo>
                      <a:pt x="78" y="346"/>
                    </a:lnTo>
                    <a:lnTo>
                      <a:pt x="80" y="346"/>
                    </a:lnTo>
                    <a:lnTo>
                      <a:pt x="80" y="346"/>
                    </a:lnTo>
                    <a:lnTo>
                      <a:pt x="80" y="346"/>
                    </a:lnTo>
                    <a:lnTo>
                      <a:pt x="83" y="346"/>
                    </a:lnTo>
                    <a:lnTo>
                      <a:pt x="83" y="346"/>
                    </a:lnTo>
                    <a:lnTo>
                      <a:pt x="83" y="344"/>
                    </a:lnTo>
                    <a:lnTo>
                      <a:pt x="83" y="344"/>
                    </a:lnTo>
                    <a:lnTo>
                      <a:pt x="85" y="344"/>
                    </a:lnTo>
                    <a:lnTo>
                      <a:pt x="85" y="344"/>
                    </a:lnTo>
                    <a:lnTo>
                      <a:pt x="85" y="344"/>
                    </a:lnTo>
                    <a:lnTo>
                      <a:pt x="85" y="346"/>
                    </a:lnTo>
                    <a:lnTo>
                      <a:pt x="88" y="346"/>
                    </a:lnTo>
                    <a:lnTo>
                      <a:pt x="88" y="346"/>
                    </a:lnTo>
                    <a:lnTo>
                      <a:pt x="88" y="346"/>
                    </a:lnTo>
                    <a:lnTo>
                      <a:pt x="88" y="346"/>
                    </a:lnTo>
                    <a:lnTo>
                      <a:pt x="90" y="346"/>
                    </a:lnTo>
                    <a:lnTo>
                      <a:pt x="90" y="346"/>
                    </a:lnTo>
                    <a:lnTo>
                      <a:pt x="90" y="346"/>
                    </a:lnTo>
                    <a:lnTo>
                      <a:pt x="92" y="346"/>
                    </a:lnTo>
                    <a:lnTo>
                      <a:pt x="92" y="349"/>
                    </a:lnTo>
                    <a:lnTo>
                      <a:pt x="92" y="349"/>
                    </a:lnTo>
                    <a:lnTo>
                      <a:pt x="92" y="349"/>
                    </a:lnTo>
                    <a:lnTo>
                      <a:pt x="92" y="351"/>
                    </a:lnTo>
                    <a:lnTo>
                      <a:pt x="92" y="351"/>
                    </a:lnTo>
                    <a:lnTo>
                      <a:pt x="92" y="351"/>
                    </a:lnTo>
                    <a:lnTo>
                      <a:pt x="92" y="353"/>
                    </a:lnTo>
                    <a:lnTo>
                      <a:pt x="95" y="353"/>
                    </a:lnTo>
                    <a:lnTo>
                      <a:pt x="95" y="353"/>
                    </a:lnTo>
                    <a:lnTo>
                      <a:pt x="95" y="353"/>
                    </a:lnTo>
                    <a:lnTo>
                      <a:pt x="95" y="356"/>
                    </a:lnTo>
                    <a:lnTo>
                      <a:pt x="95" y="356"/>
                    </a:lnTo>
                    <a:lnTo>
                      <a:pt x="97" y="356"/>
                    </a:lnTo>
                    <a:lnTo>
                      <a:pt x="97" y="356"/>
                    </a:lnTo>
                    <a:lnTo>
                      <a:pt x="97" y="356"/>
                    </a:lnTo>
                    <a:lnTo>
                      <a:pt x="97" y="356"/>
                    </a:lnTo>
                    <a:lnTo>
                      <a:pt x="97" y="358"/>
                    </a:lnTo>
                    <a:lnTo>
                      <a:pt x="99" y="358"/>
                    </a:lnTo>
                    <a:lnTo>
                      <a:pt x="99" y="358"/>
                    </a:lnTo>
                    <a:lnTo>
                      <a:pt x="99" y="358"/>
                    </a:lnTo>
                    <a:lnTo>
                      <a:pt x="99" y="360"/>
                    </a:lnTo>
                    <a:lnTo>
                      <a:pt x="99" y="360"/>
                    </a:lnTo>
                    <a:lnTo>
                      <a:pt x="99" y="360"/>
                    </a:lnTo>
                    <a:lnTo>
                      <a:pt x="102" y="360"/>
                    </a:lnTo>
                    <a:lnTo>
                      <a:pt x="102" y="360"/>
                    </a:lnTo>
                    <a:lnTo>
                      <a:pt x="102" y="363"/>
                    </a:lnTo>
                    <a:lnTo>
                      <a:pt x="102" y="363"/>
                    </a:lnTo>
                    <a:lnTo>
                      <a:pt x="102" y="363"/>
                    </a:lnTo>
                    <a:lnTo>
                      <a:pt x="102" y="365"/>
                    </a:lnTo>
                    <a:lnTo>
                      <a:pt x="102" y="365"/>
                    </a:lnTo>
                    <a:lnTo>
                      <a:pt x="102" y="365"/>
                    </a:lnTo>
                    <a:lnTo>
                      <a:pt x="99" y="365"/>
                    </a:lnTo>
                    <a:lnTo>
                      <a:pt x="99" y="365"/>
                    </a:lnTo>
                    <a:lnTo>
                      <a:pt x="99" y="367"/>
                    </a:lnTo>
                    <a:lnTo>
                      <a:pt x="99" y="367"/>
                    </a:lnTo>
                    <a:lnTo>
                      <a:pt x="99" y="367"/>
                    </a:lnTo>
                    <a:lnTo>
                      <a:pt x="99" y="370"/>
                    </a:lnTo>
                    <a:lnTo>
                      <a:pt x="97" y="370"/>
                    </a:lnTo>
                    <a:lnTo>
                      <a:pt x="97" y="370"/>
                    </a:lnTo>
                    <a:lnTo>
                      <a:pt x="97" y="372"/>
                    </a:lnTo>
                    <a:lnTo>
                      <a:pt x="97" y="372"/>
                    </a:lnTo>
                    <a:lnTo>
                      <a:pt x="97" y="372"/>
                    </a:lnTo>
                    <a:lnTo>
                      <a:pt x="97" y="375"/>
                    </a:lnTo>
                    <a:lnTo>
                      <a:pt x="97" y="375"/>
                    </a:lnTo>
                    <a:lnTo>
                      <a:pt x="97" y="375"/>
                    </a:lnTo>
                    <a:lnTo>
                      <a:pt x="95" y="375"/>
                    </a:lnTo>
                    <a:lnTo>
                      <a:pt x="95" y="375"/>
                    </a:lnTo>
                    <a:lnTo>
                      <a:pt x="95" y="375"/>
                    </a:lnTo>
                    <a:lnTo>
                      <a:pt x="92" y="375"/>
                    </a:lnTo>
                    <a:lnTo>
                      <a:pt x="92" y="375"/>
                    </a:lnTo>
                    <a:lnTo>
                      <a:pt x="92" y="372"/>
                    </a:lnTo>
                    <a:lnTo>
                      <a:pt x="92" y="372"/>
                    </a:lnTo>
                    <a:lnTo>
                      <a:pt x="92" y="372"/>
                    </a:lnTo>
                    <a:lnTo>
                      <a:pt x="92" y="370"/>
                    </a:lnTo>
                    <a:lnTo>
                      <a:pt x="90" y="370"/>
                    </a:lnTo>
                    <a:lnTo>
                      <a:pt x="90" y="370"/>
                    </a:lnTo>
                    <a:lnTo>
                      <a:pt x="88" y="370"/>
                    </a:lnTo>
                    <a:lnTo>
                      <a:pt x="88" y="372"/>
                    </a:lnTo>
                    <a:lnTo>
                      <a:pt x="88" y="372"/>
                    </a:lnTo>
                    <a:lnTo>
                      <a:pt x="88" y="372"/>
                    </a:lnTo>
                    <a:lnTo>
                      <a:pt x="85" y="372"/>
                    </a:lnTo>
                    <a:lnTo>
                      <a:pt x="85" y="372"/>
                    </a:lnTo>
                    <a:lnTo>
                      <a:pt x="85" y="372"/>
                    </a:lnTo>
                    <a:lnTo>
                      <a:pt x="85" y="375"/>
                    </a:lnTo>
                    <a:lnTo>
                      <a:pt x="85" y="375"/>
                    </a:lnTo>
                    <a:lnTo>
                      <a:pt x="83" y="375"/>
                    </a:lnTo>
                    <a:lnTo>
                      <a:pt x="83" y="375"/>
                    </a:lnTo>
                    <a:lnTo>
                      <a:pt x="83" y="377"/>
                    </a:lnTo>
                    <a:lnTo>
                      <a:pt x="83" y="377"/>
                    </a:lnTo>
                    <a:lnTo>
                      <a:pt x="83" y="377"/>
                    </a:lnTo>
                    <a:lnTo>
                      <a:pt x="80" y="377"/>
                    </a:lnTo>
                    <a:lnTo>
                      <a:pt x="80" y="377"/>
                    </a:lnTo>
                    <a:lnTo>
                      <a:pt x="80" y="377"/>
                    </a:lnTo>
                    <a:lnTo>
                      <a:pt x="80" y="377"/>
                    </a:lnTo>
                    <a:lnTo>
                      <a:pt x="80" y="377"/>
                    </a:lnTo>
                    <a:lnTo>
                      <a:pt x="80" y="377"/>
                    </a:lnTo>
                    <a:lnTo>
                      <a:pt x="80" y="375"/>
                    </a:lnTo>
                    <a:lnTo>
                      <a:pt x="78" y="375"/>
                    </a:lnTo>
                    <a:lnTo>
                      <a:pt x="78" y="375"/>
                    </a:lnTo>
                    <a:lnTo>
                      <a:pt x="78" y="375"/>
                    </a:lnTo>
                    <a:lnTo>
                      <a:pt x="78" y="372"/>
                    </a:lnTo>
                    <a:lnTo>
                      <a:pt x="78" y="372"/>
                    </a:lnTo>
                    <a:lnTo>
                      <a:pt x="78" y="372"/>
                    </a:lnTo>
                    <a:lnTo>
                      <a:pt x="78" y="370"/>
                    </a:lnTo>
                    <a:lnTo>
                      <a:pt x="80" y="370"/>
                    </a:lnTo>
                    <a:lnTo>
                      <a:pt x="80" y="370"/>
                    </a:lnTo>
                    <a:lnTo>
                      <a:pt x="80" y="370"/>
                    </a:lnTo>
                    <a:lnTo>
                      <a:pt x="80" y="367"/>
                    </a:lnTo>
                    <a:lnTo>
                      <a:pt x="80" y="367"/>
                    </a:lnTo>
                    <a:lnTo>
                      <a:pt x="80" y="365"/>
                    </a:lnTo>
                    <a:lnTo>
                      <a:pt x="80" y="365"/>
                    </a:lnTo>
                    <a:lnTo>
                      <a:pt x="80" y="365"/>
                    </a:lnTo>
                    <a:lnTo>
                      <a:pt x="80" y="365"/>
                    </a:lnTo>
                    <a:lnTo>
                      <a:pt x="80" y="365"/>
                    </a:lnTo>
                    <a:lnTo>
                      <a:pt x="80" y="363"/>
                    </a:lnTo>
                    <a:lnTo>
                      <a:pt x="80" y="363"/>
                    </a:lnTo>
                    <a:lnTo>
                      <a:pt x="80" y="363"/>
                    </a:lnTo>
                    <a:lnTo>
                      <a:pt x="78" y="363"/>
                    </a:lnTo>
                    <a:lnTo>
                      <a:pt x="78" y="363"/>
                    </a:lnTo>
                    <a:lnTo>
                      <a:pt x="78" y="360"/>
                    </a:lnTo>
                    <a:lnTo>
                      <a:pt x="78" y="360"/>
                    </a:lnTo>
                    <a:lnTo>
                      <a:pt x="78" y="363"/>
                    </a:lnTo>
                    <a:lnTo>
                      <a:pt x="76" y="363"/>
                    </a:lnTo>
                    <a:lnTo>
                      <a:pt x="76" y="363"/>
                    </a:lnTo>
                    <a:lnTo>
                      <a:pt x="73" y="363"/>
                    </a:lnTo>
                    <a:lnTo>
                      <a:pt x="73" y="360"/>
                    </a:lnTo>
                    <a:lnTo>
                      <a:pt x="73" y="360"/>
                    </a:lnTo>
                    <a:lnTo>
                      <a:pt x="73" y="358"/>
                    </a:lnTo>
                    <a:lnTo>
                      <a:pt x="73" y="358"/>
                    </a:lnTo>
                    <a:lnTo>
                      <a:pt x="73" y="358"/>
                    </a:lnTo>
                    <a:lnTo>
                      <a:pt x="73" y="356"/>
                    </a:lnTo>
                    <a:lnTo>
                      <a:pt x="73" y="356"/>
                    </a:lnTo>
                    <a:lnTo>
                      <a:pt x="73" y="356"/>
                    </a:lnTo>
                    <a:lnTo>
                      <a:pt x="71" y="356"/>
                    </a:lnTo>
                    <a:lnTo>
                      <a:pt x="71" y="356"/>
                    </a:lnTo>
                    <a:lnTo>
                      <a:pt x="71" y="356"/>
                    </a:lnTo>
                    <a:lnTo>
                      <a:pt x="71" y="356"/>
                    </a:lnTo>
                    <a:lnTo>
                      <a:pt x="69" y="356"/>
                    </a:lnTo>
                    <a:lnTo>
                      <a:pt x="69" y="356"/>
                    </a:lnTo>
                    <a:lnTo>
                      <a:pt x="69" y="356"/>
                    </a:lnTo>
                    <a:lnTo>
                      <a:pt x="66" y="356"/>
                    </a:lnTo>
                    <a:lnTo>
                      <a:pt x="66" y="356"/>
                    </a:lnTo>
                    <a:lnTo>
                      <a:pt x="66" y="356"/>
                    </a:lnTo>
                    <a:lnTo>
                      <a:pt x="66" y="356"/>
                    </a:lnTo>
                    <a:lnTo>
                      <a:pt x="64" y="356"/>
                    </a:lnTo>
                    <a:lnTo>
                      <a:pt x="64" y="356"/>
                    </a:lnTo>
                    <a:lnTo>
                      <a:pt x="64" y="353"/>
                    </a:lnTo>
                    <a:lnTo>
                      <a:pt x="64" y="353"/>
                    </a:lnTo>
                    <a:lnTo>
                      <a:pt x="64" y="351"/>
                    </a:lnTo>
                    <a:lnTo>
                      <a:pt x="64" y="351"/>
                    </a:lnTo>
                    <a:lnTo>
                      <a:pt x="64" y="351"/>
                    </a:lnTo>
                    <a:lnTo>
                      <a:pt x="61" y="351"/>
                    </a:lnTo>
                    <a:lnTo>
                      <a:pt x="61" y="351"/>
                    </a:lnTo>
                    <a:lnTo>
                      <a:pt x="59" y="351"/>
                    </a:lnTo>
                    <a:lnTo>
                      <a:pt x="59" y="351"/>
                    </a:lnTo>
                    <a:lnTo>
                      <a:pt x="59" y="353"/>
                    </a:lnTo>
                    <a:lnTo>
                      <a:pt x="59" y="353"/>
                    </a:lnTo>
                    <a:lnTo>
                      <a:pt x="59" y="356"/>
                    </a:lnTo>
                    <a:lnTo>
                      <a:pt x="59" y="356"/>
                    </a:lnTo>
                    <a:lnTo>
                      <a:pt x="59" y="356"/>
                    </a:lnTo>
                    <a:lnTo>
                      <a:pt x="59" y="356"/>
                    </a:lnTo>
                    <a:lnTo>
                      <a:pt x="59" y="358"/>
                    </a:lnTo>
                    <a:lnTo>
                      <a:pt x="59" y="358"/>
                    </a:lnTo>
                    <a:lnTo>
                      <a:pt x="57" y="358"/>
                    </a:lnTo>
                    <a:lnTo>
                      <a:pt x="57" y="356"/>
                    </a:lnTo>
                    <a:lnTo>
                      <a:pt x="57" y="356"/>
                    </a:lnTo>
                    <a:lnTo>
                      <a:pt x="57" y="356"/>
                    </a:lnTo>
                    <a:lnTo>
                      <a:pt x="57" y="356"/>
                    </a:lnTo>
                    <a:lnTo>
                      <a:pt x="54" y="356"/>
                    </a:lnTo>
                    <a:lnTo>
                      <a:pt x="54" y="356"/>
                    </a:lnTo>
                    <a:lnTo>
                      <a:pt x="54" y="353"/>
                    </a:lnTo>
                    <a:lnTo>
                      <a:pt x="54" y="353"/>
                    </a:lnTo>
                    <a:lnTo>
                      <a:pt x="54" y="351"/>
                    </a:lnTo>
                    <a:lnTo>
                      <a:pt x="54" y="351"/>
                    </a:lnTo>
                    <a:lnTo>
                      <a:pt x="54" y="353"/>
                    </a:lnTo>
                    <a:lnTo>
                      <a:pt x="52" y="353"/>
                    </a:lnTo>
                    <a:lnTo>
                      <a:pt x="52" y="351"/>
                    </a:lnTo>
                    <a:lnTo>
                      <a:pt x="52" y="351"/>
                    </a:lnTo>
                    <a:lnTo>
                      <a:pt x="52" y="351"/>
                    </a:lnTo>
                    <a:lnTo>
                      <a:pt x="52" y="349"/>
                    </a:lnTo>
                    <a:lnTo>
                      <a:pt x="52" y="349"/>
                    </a:lnTo>
                    <a:lnTo>
                      <a:pt x="52" y="349"/>
                    </a:lnTo>
                    <a:lnTo>
                      <a:pt x="50" y="349"/>
                    </a:lnTo>
                    <a:lnTo>
                      <a:pt x="50" y="349"/>
                    </a:lnTo>
                    <a:lnTo>
                      <a:pt x="50" y="346"/>
                    </a:lnTo>
                    <a:lnTo>
                      <a:pt x="50" y="346"/>
                    </a:lnTo>
                    <a:lnTo>
                      <a:pt x="50" y="346"/>
                    </a:lnTo>
                    <a:lnTo>
                      <a:pt x="50" y="344"/>
                    </a:lnTo>
                    <a:lnTo>
                      <a:pt x="50" y="344"/>
                    </a:lnTo>
                    <a:lnTo>
                      <a:pt x="50" y="341"/>
                    </a:lnTo>
                    <a:lnTo>
                      <a:pt x="50" y="341"/>
                    </a:lnTo>
                    <a:lnTo>
                      <a:pt x="50" y="339"/>
                    </a:lnTo>
                    <a:lnTo>
                      <a:pt x="47" y="339"/>
                    </a:lnTo>
                    <a:lnTo>
                      <a:pt x="47" y="341"/>
                    </a:lnTo>
                    <a:lnTo>
                      <a:pt x="47" y="341"/>
                    </a:lnTo>
                    <a:lnTo>
                      <a:pt x="47" y="341"/>
                    </a:lnTo>
                    <a:lnTo>
                      <a:pt x="47" y="341"/>
                    </a:lnTo>
                    <a:lnTo>
                      <a:pt x="47" y="341"/>
                    </a:lnTo>
                    <a:lnTo>
                      <a:pt x="47" y="339"/>
                    </a:lnTo>
                    <a:lnTo>
                      <a:pt x="47" y="339"/>
                    </a:lnTo>
                    <a:lnTo>
                      <a:pt x="47" y="337"/>
                    </a:lnTo>
                    <a:lnTo>
                      <a:pt x="45" y="337"/>
                    </a:lnTo>
                    <a:lnTo>
                      <a:pt x="45" y="337"/>
                    </a:lnTo>
                    <a:lnTo>
                      <a:pt x="45" y="337"/>
                    </a:lnTo>
                    <a:lnTo>
                      <a:pt x="45" y="337"/>
                    </a:lnTo>
                    <a:lnTo>
                      <a:pt x="45" y="337"/>
                    </a:lnTo>
                    <a:lnTo>
                      <a:pt x="45" y="339"/>
                    </a:lnTo>
                    <a:lnTo>
                      <a:pt x="43" y="339"/>
                    </a:lnTo>
                    <a:lnTo>
                      <a:pt x="43" y="337"/>
                    </a:lnTo>
                    <a:lnTo>
                      <a:pt x="43" y="337"/>
                    </a:lnTo>
                    <a:lnTo>
                      <a:pt x="43" y="337"/>
                    </a:lnTo>
                    <a:lnTo>
                      <a:pt x="43" y="337"/>
                    </a:lnTo>
                    <a:lnTo>
                      <a:pt x="43" y="337"/>
                    </a:lnTo>
                    <a:lnTo>
                      <a:pt x="43" y="334"/>
                    </a:lnTo>
                    <a:lnTo>
                      <a:pt x="43" y="334"/>
                    </a:lnTo>
                    <a:lnTo>
                      <a:pt x="40" y="334"/>
                    </a:lnTo>
                    <a:lnTo>
                      <a:pt x="40" y="337"/>
                    </a:lnTo>
                    <a:lnTo>
                      <a:pt x="40" y="337"/>
                    </a:lnTo>
                    <a:lnTo>
                      <a:pt x="40" y="337"/>
                    </a:lnTo>
                    <a:lnTo>
                      <a:pt x="40" y="334"/>
                    </a:lnTo>
                    <a:lnTo>
                      <a:pt x="40" y="334"/>
                    </a:lnTo>
                    <a:lnTo>
                      <a:pt x="40" y="334"/>
                    </a:lnTo>
                    <a:lnTo>
                      <a:pt x="40" y="334"/>
                    </a:lnTo>
                    <a:lnTo>
                      <a:pt x="38" y="334"/>
                    </a:lnTo>
                    <a:lnTo>
                      <a:pt x="38" y="332"/>
                    </a:lnTo>
                    <a:lnTo>
                      <a:pt x="38" y="332"/>
                    </a:lnTo>
                    <a:lnTo>
                      <a:pt x="40" y="332"/>
                    </a:lnTo>
                    <a:lnTo>
                      <a:pt x="40" y="332"/>
                    </a:lnTo>
                    <a:lnTo>
                      <a:pt x="40" y="332"/>
                    </a:lnTo>
                    <a:lnTo>
                      <a:pt x="40" y="332"/>
                    </a:lnTo>
                    <a:lnTo>
                      <a:pt x="43" y="332"/>
                    </a:lnTo>
                    <a:lnTo>
                      <a:pt x="43" y="332"/>
                    </a:lnTo>
                    <a:lnTo>
                      <a:pt x="40" y="332"/>
                    </a:lnTo>
                    <a:lnTo>
                      <a:pt x="40" y="330"/>
                    </a:lnTo>
                    <a:lnTo>
                      <a:pt x="40" y="330"/>
                    </a:lnTo>
                    <a:lnTo>
                      <a:pt x="40" y="330"/>
                    </a:lnTo>
                    <a:lnTo>
                      <a:pt x="40" y="327"/>
                    </a:lnTo>
                    <a:lnTo>
                      <a:pt x="40" y="327"/>
                    </a:lnTo>
                    <a:lnTo>
                      <a:pt x="40" y="327"/>
                    </a:lnTo>
                    <a:lnTo>
                      <a:pt x="38" y="327"/>
                    </a:lnTo>
                    <a:lnTo>
                      <a:pt x="38" y="327"/>
                    </a:lnTo>
                    <a:lnTo>
                      <a:pt x="38" y="330"/>
                    </a:lnTo>
                    <a:lnTo>
                      <a:pt x="38" y="330"/>
                    </a:lnTo>
                    <a:lnTo>
                      <a:pt x="38" y="330"/>
                    </a:lnTo>
                    <a:lnTo>
                      <a:pt x="38" y="332"/>
                    </a:lnTo>
                    <a:lnTo>
                      <a:pt x="38" y="332"/>
                    </a:lnTo>
                    <a:lnTo>
                      <a:pt x="35" y="332"/>
                    </a:lnTo>
                    <a:lnTo>
                      <a:pt x="35" y="330"/>
                    </a:lnTo>
                    <a:lnTo>
                      <a:pt x="35" y="330"/>
                    </a:lnTo>
                    <a:lnTo>
                      <a:pt x="35" y="330"/>
                    </a:lnTo>
                    <a:lnTo>
                      <a:pt x="35" y="327"/>
                    </a:lnTo>
                    <a:lnTo>
                      <a:pt x="35" y="327"/>
                    </a:lnTo>
                    <a:lnTo>
                      <a:pt x="35" y="327"/>
                    </a:lnTo>
                    <a:lnTo>
                      <a:pt x="35" y="325"/>
                    </a:lnTo>
                    <a:lnTo>
                      <a:pt x="35" y="325"/>
                    </a:lnTo>
                    <a:lnTo>
                      <a:pt x="33" y="325"/>
                    </a:lnTo>
                    <a:lnTo>
                      <a:pt x="33" y="322"/>
                    </a:lnTo>
                    <a:lnTo>
                      <a:pt x="33" y="322"/>
                    </a:lnTo>
                    <a:lnTo>
                      <a:pt x="33" y="322"/>
                    </a:lnTo>
                    <a:lnTo>
                      <a:pt x="33" y="320"/>
                    </a:lnTo>
                    <a:lnTo>
                      <a:pt x="33" y="320"/>
                    </a:lnTo>
                    <a:lnTo>
                      <a:pt x="33" y="320"/>
                    </a:lnTo>
                    <a:lnTo>
                      <a:pt x="33" y="320"/>
                    </a:lnTo>
                    <a:lnTo>
                      <a:pt x="33" y="318"/>
                    </a:lnTo>
                    <a:lnTo>
                      <a:pt x="33" y="318"/>
                    </a:lnTo>
                    <a:lnTo>
                      <a:pt x="33" y="318"/>
                    </a:lnTo>
                    <a:lnTo>
                      <a:pt x="31" y="318"/>
                    </a:lnTo>
                    <a:lnTo>
                      <a:pt x="31" y="318"/>
                    </a:lnTo>
                    <a:lnTo>
                      <a:pt x="31" y="318"/>
                    </a:lnTo>
                    <a:lnTo>
                      <a:pt x="31" y="318"/>
                    </a:lnTo>
                    <a:lnTo>
                      <a:pt x="28" y="318"/>
                    </a:lnTo>
                    <a:lnTo>
                      <a:pt x="28" y="318"/>
                    </a:lnTo>
                    <a:lnTo>
                      <a:pt x="28" y="315"/>
                    </a:lnTo>
                    <a:lnTo>
                      <a:pt x="26" y="315"/>
                    </a:lnTo>
                    <a:lnTo>
                      <a:pt x="26" y="318"/>
                    </a:lnTo>
                    <a:lnTo>
                      <a:pt x="26" y="318"/>
                    </a:lnTo>
                    <a:lnTo>
                      <a:pt x="26" y="318"/>
                    </a:lnTo>
                    <a:lnTo>
                      <a:pt x="26" y="320"/>
                    </a:lnTo>
                    <a:lnTo>
                      <a:pt x="26" y="320"/>
                    </a:lnTo>
                    <a:lnTo>
                      <a:pt x="26" y="320"/>
                    </a:lnTo>
                    <a:lnTo>
                      <a:pt x="26" y="320"/>
                    </a:lnTo>
                    <a:lnTo>
                      <a:pt x="26" y="320"/>
                    </a:lnTo>
                    <a:lnTo>
                      <a:pt x="26" y="318"/>
                    </a:lnTo>
                    <a:lnTo>
                      <a:pt x="26" y="318"/>
                    </a:lnTo>
                    <a:lnTo>
                      <a:pt x="26" y="318"/>
                    </a:lnTo>
                    <a:lnTo>
                      <a:pt x="24" y="318"/>
                    </a:lnTo>
                    <a:lnTo>
                      <a:pt x="24" y="318"/>
                    </a:lnTo>
                    <a:lnTo>
                      <a:pt x="24" y="318"/>
                    </a:lnTo>
                    <a:lnTo>
                      <a:pt x="24" y="318"/>
                    </a:lnTo>
                    <a:lnTo>
                      <a:pt x="24" y="320"/>
                    </a:lnTo>
                    <a:lnTo>
                      <a:pt x="24" y="320"/>
                    </a:lnTo>
                    <a:lnTo>
                      <a:pt x="24" y="322"/>
                    </a:lnTo>
                    <a:lnTo>
                      <a:pt x="21" y="322"/>
                    </a:lnTo>
                    <a:lnTo>
                      <a:pt x="21" y="322"/>
                    </a:lnTo>
                    <a:lnTo>
                      <a:pt x="21" y="325"/>
                    </a:lnTo>
                    <a:lnTo>
                      <a:pt x="21" y="325"/>
                    </a:lnTo>
                    <a:lnTo>
                      <a:pt x="21" y="325"/>
                    </a:lnTo>
                    <a:lnTo>
                      <a:pt x="21" y="325"/>
                    </a:lnTo>
                    <a:lnTo>
                      <a:pt x="21" y="325"/>
                    </a:lnTo>
                    <a:lnTo>
                      <a:pt x="19" y="325"/>
                    </a:lnTo>
                    <a:lnTo>
                      <a:pt x="19" y="325"/>
                    </a:lnTo>
                    <a:lnTo>
                      <a:pt x="19" y="322"/>
                    </a:lnTo>
                    <a:lnTo>
                      <a:pt x="19" y="322"/>
                    </a:lnTo>
                    <a:lnTo>
                      <a:pt x="19" y="320"/>
                    </a:lnTo>
                    <a:lnTo>
                      <a:pt x="19" y="320"/>
                    </a:lnTo>
                    <a:lnTo>
                      <a:pt x="19" y="318"/>
                    </a:lnTo>
                    <a:lnTo>
                      <a:pt x="19" y="318"/>
                    </a:lnTo>
                    <a:lnTo>
                      <a:pt x="19" y="318"/>
                    </a:lnTo>
                    <a:lnTo>
                      <a:pt x="19" y="315"/>
                    </a:lnTo>
                    <a:lnTo>
                      <a:pt x="19" y="315"/>
                    </a:lnTo>
                    <a:lnTo>
                      <a:pt x="19" y="315"/>
                    </a:lnTo>
                    <a:lnTo>
                      <a:pt x="19" y="313"/>
                    </a:lnTo>
                    <a:lnTo>
                      <a:pt x="19" y="313"/>
                    </a:lnTo>
                    <a:lnTo>
                      <a:pt x="19" y="313"/>
                    </a:lnTo>
                    <a:lnTo>
                      <a:pt x="19" y="311"/>
                    </a:lnTo>
                    <a:lnTo>
                      <a:pt x="19" y="311"/>
                    </a:lnTo>
                    <a:lnTo>
                      <a:pt x="19" y="308"/>
                    </a:lnTo>
                    <a:lnTo>
                      <a:pt x="19" y="308"/>
                    </a:lnTo>
                    <a:lnTo>
                      <a:pt x="19" y="308"/>
                    </a:lnTo>
                    <a:lnTo>
                      <a:pt x="19" y="306"/>
                    </a:lnTo>
                    <a:lnTo>
                      <a:pt x="19" y="306"/>
                    </a:lnTo>
                    <a:lnTo>
                      <a:pt x="19" y="306"/>
                    </a:lnTo>
                    <a:lnTo>
                      <a:pt x="19" y="304"/>
                    </a:lnTo>
                    <a:lnTo>
                      <a:pt x="17" y="304"/>
                    </a:lnTo>
                    <a:lnTo>
                      <a:pt x="17" y="304"/>
                    </a:lnTo>
                    <a:lnTo>
                      <a:pt x="19" y="304"/>
                    </a:lnTo>
                    <a:lnTo>
                      <a:pt x="19" y="301"/>
                    </a:lnTo>
                    <a:lnTo>
                      <a:pt x="19" y="301"/>
                    </a:lnTo>
                    <a:lnTo>
                      <a:pt x="19" y="299"/>
                    </a:lnTo>
                    <a:lnTo>
                      <a:pt x="19" y="299"/>
                    </a:lnTo>
                    <a:lnTo>
                      <a:pt x="19" y="299"/>
                    </a:lnTo>
                    <a:lnTo>
                      <a:pt x="19" y="296"/>
                    </a:lnTo>
                    <a:lnTo>
                      <a:pt x="19" y="296"/>
                    </a:lnTo>
                    <a:lnTo>
                      <a:pt x="19" y="296"/>
                    </a:lnTo>
                    <a:lnTo>
                      <a:pt x="19" y="294"/>
                    </a:lnTo>
                    <a:lnTo>
                      <a:pt x="19" y="294"/>
                    </a:lnTo>
                    <a:lnTo>
                      <a:pt x="19" y="292"/>
                    </a:lnTo>
                    <a:lnTo>
                      <a:pt x="19" y="292"/>
                    </a:lnTo>
                    <a:lnTo>
                      <a:pt x="19" y="292"/>
                    </a:lnTo>
                    <a:lnTo>
                      <a:pt x="19" y="289"/>
                    </a:lnTo>
                    <a:lnTo>
                      <a:pt x="19" y="289"/>
                    </a:lnTo>
                    <a:lnTo>
                      <a:pt x="19" y="289"/>
                    </a:lnTo>
                    <a:lnTo>
                      <a:pt x="19" y="287"/>
                    </a:lnTo>
                    <a:lnTo>
                      <a:pt x="19" y="287"/>
                    </a:lnTo>
                    <a:lnTo>
                      <a:pt x="19" y="287"/>
                    </a:lnTo>
                    <a:lnTo>
                      <a:pt x="19" y="287"/>
                    </a:lnTo>
                    <a:lnTo>
                      <a:pt x="19" y="285"/>
                    </a:lnTo>
                    <a:lnTo>
                      <a:pt x="21" y="285"/>
                    </a:lnTo>
                    <a:lnTo>
                      <a:pt x="21" y="285"/>
                    </a:lnTo>
                    <a:lnTo>
                      <a:pt x="21" y="285"/>
                    </a:lnTo>
                    <a:lnTo>
                      <a:pt x="21" y="282"/>
                    </a:lnTo>
                    <a:lnTo>
                      <a:pt x="21" y="282"/>
                    </a:lnTo>
                    <a:lnTo>
                      <a:pt x="21" y="282"/>
                    </a:lnTo>
                    <a:lnTo>
                      <a:pt x="21" y="280"/>
                    </a:lnTo>
                    <a:lnTo>
                      <a:pt x="21" y="280"/>
                    </a:lnTo>
                    <a:lnTo>
                      <a:pt x="21" y="280"/>
                    </a:lnTo>
                    <a:lnTo>
                      <a:pt x="21" y="280"/>
                    </a:lnTo>
                    <a:lnTo>
                      <a:pt x="21" y="277"/>
                    </a:lnTo>
                    <a:lnTo>
                      <a:pt x="21" y="277"/>
                    </a:lnTo>
                    <a:lnTo>
                      <a:pt x="21" y="277"/>
                    </a:lnTo>
                    <a:lnTo>
                      <a:pt x="21" y="277"/>
                    </a:lnTo>
                    <a:lnTo>
                      <a:pt x="24" y="277"/>
                    </a:lnTo>
                    <a:lnTo>
                      <a:pt x="24" y="277"/>
                    </a:lnTo>
                    <a:lnTo>
                      <a:pt x="24" y="275"/>
                    </a:lnTo>
                    <a:lnTo>
                      <a:pt x="24" y="275"/>
                    </a:lnTo>
                    <a:lnTo>
                      <a:pt x="21" y="275"/>
                    </a:lnTo>
                    <a:lnTo>
                      <a:pt x="21" y="275"/>
                    </a:lnTo>
                    <a:lnTo>
                      <a:pt x="21" y="275"/>
                    </a:lnTo>
                    <a:lnTo>
                      <a:pt x="21" y="275"/>
                    </a:lnTo>
                    <a:lnTo>
                      <a:pt x="21" y="273"/>
                    </a:lnTo>
                    <a:lnTo>
                      <a:pt x="21" y="273"/>
                    </a:lnTo>
                    <a:lnTo>
                      <a:pt x="21" y="273"/>
                    </a:lnTo>
                    <a:lnTo>
                      <a:pt x="21" y="270"/>
                    </a:lnTo>
                    <a:lnTo>
                      <a:pt x="21" y="270"/>
                    </a:lnTo>
                    <a:lnTo>
                      <a:pt x="24" y="270"/>
                    </a:lnTo>
                    <a:lnTo>
                      <a:pt x="24" y="268"/>
                    </a:lnTo>
                    <a:lnTo>
                      <a:pt x="24" y="268"/>
                    </a:lnTo>
                    <a:lnTo>
                      <a:pt x="26" y="268"/>
                    </a:lnTo>
                    <a:lnTo>
                      <a:pt x="26" y="268"/>
                    </a:lnTo>
                    <a:lnTo>
                      <a:pt x="26" y="268"/>
                    </a:lnTo>
                    <a:lnTo>
                      <a:pt x="26" y="268"/>
                    </a:lnTo>
                    <a:lnTo>
                      <a:pt x="26" y="266"/>
                    </a:lnTo>
                    <a:lnTo>
                      <a:pt x="26" y="266"/>
                    </a:lnTo>
                    <a:lnTo>
                      <a:pt x="26" y="266"/>
                    </a:lnTo>
                    <a:lnTo>
                      <a:pt x="26" y="263"/>
                    </a:lnTo>
                    <a:lnTo>
                      <a:pt x="28" y="263"/>
                    </a:lnTo>
                    <a:lnTo>
                      <a:pt x="28" y="263"/>
                    </a:lnTo>
                    <a:lnTo>
                      <a:pt x="28" y="263"/>
                    </a:lnTo>
                    <a:lnTo>
                      <a:pt x="28" y="261"/>
                    </a:lnTo>
                    <a:lnTo>
                      <a:pt x="28" y="261"/>
                    </a:lnTo>
                    <a:lnTo>
                      <a:pt x="28" y="258"/>
                    </a:lnTo>
                    <a:lnTo>
                      <a:pt x="31" y="258"/>
                    </a:lnTo>
                    <a:lnTo>
                      <a:pt x="31" y="258"/>
                    </a:lnTo>
                    <a:lnTo>
                      <a:pt x="31" y="258"/>
                    </a:lnTo>
                    <a:lnTo>
                      <a:pt x="31" y="256"/>
                    </a:lnTo>
                    <a:lnTo>
                      <a:pt x="31" y="256"/>
                    </a:lnTo>
                    <a:lnTo>
                      <a:pt x="31" y="256"/>
                    </a:lnTo>
                    <a:lnTo>
                      <a:pt x="31" y="254"/>
                    </a:lnTo>
                    <a:lnTo>
                      <a:pt x="31" y="254"/>
                    </a:lnTo>
                    <a:lnTo>
                      <a:pt x="31" y="254"/>
                    </a:lnTo>
                    <a:lnTo>
                      <a:pt x="31" y="254"/>
                    </a:lnTo>
                    <a:lnTo>
                      <a:pt x="31" y="251"/>
                    </a:lnTo>
                    <a:lnTo>
                      <a:pt x="31" y="251"/>
                    </a:lnTo>
                    <a:lnTo>
                      <a:pt x="31" y="249"/>
                    </a:lnTo>
                    <a:lnTo>
                      <a:pt x="31" y="249"/>
                    </a:lnTo>
                    <a:lnTo>
                      <a:pt x="31" y="249"/>
                    </a:lnTo>
                    <a:lnTo>
                      <a:pt x="31" y="247"/>
                    </a:lnTo>
                    <a:lnTo>
                      <a:pt x="33" y="247"/>
                    </a:lnTo>
                    <a:lnTo>
                      <a:pt x="33" y="247"/>
                    </a:lnTo>
                    <a:lnTo>
                      <a:pt x="33" y="247"/>
                    </a:lnTo>
                    <a:lnTo>
                      <a:pt x="33" y="247"/>
                    </a:lnTo>
                    <a:lnTo>
                      <a:pt x="33" y="247"/>
                    </a:lnTo>
                    <a:lnTo>
                      <a:pt x="35" y="247"/>
                    </a:lnTo>
                    <a:lnTo>
                      <a:pt x="35" y="244"/>
                    </a:lnTo>
                    <a:lnTo>
                      <a:pt x="35" y="244"/>
                    </a:lnTo>
                    <a:lnTo>
                      <a:pt x="35" y="242"/>
                    </a:lnTo>
                    <a:lnTo>
                      <a:pt x="35" y="242"/>
                    </a:lnTo>
                    <a:lnTo>
                      <a:pt x="38" y="242"/>
                    </a:lnTo>
                    <a:lnTo>
                      <a:pt x="38" y="242"/>
                    </a:lnTo>
                    <a:lnTo>
                      <a:pt x="38" y="242"/>
                    </a:lnTo>
                    <a:lnTo>
                      <a:pt x="38" y="240"/>
                    </a:lnTo>
                    <a:lnTo>
                      <a:pt x="38" y="240"/>
                    </a:lnTo>
                    <a:lnTo>
                      <a:pt x="38" y="240"/>
                    </a:lnTo>
                    <a:lnTo>
                      <a:pt x="40" y="240"/>
                    </a:lnTo>
                    <a:lnTo>
                      <a:pt x="40" y="237"/>
                    </a:lnTo>
                    <a:lnTo>
                      <a:pt x="40" y="237"/>
                    </a:lnTo>
                    <a:lnTo>
                      <a:pt x="40" y="237"/>
                    </a:lnTo>
                    <a:lnTo>
                      <a:pt x="40" y="237"/>
                    </a:lnTo>
                    <a:lnTo>
                      <a:pt x="40" y="237"/>
                    </a:lnTo>
                    <a:lnTo>
                      <a:pt x="40" y="235"/>
                    </a:lnTo>
                    <a:lnTo>
                      <a:pt x="43" y="235"/>
                    </a:lnTo>
                    <a:lnTo>
                      <a:pt x="43" y="235"/>
                    </a:lnTo>
                    <a:lnTo>
                      <a:pt x="43" y="232"/>
                    </a:lnTo>
                    <a:lnTo>
                      <a:pt x="43" y="232"/>
                    </a:lnTo>
                    <a:lnTo>
                      <a:pt x="43" y="232"/>
                    </a:lnTo>
                    <a:lnTo>
                      <a:pt x="45" y="232"/>
                    </a:lnTo>
                    <a:lnTo>
                      <a:pt x="45" y="230"/>
                    </a:lnTo>
                    <a:lnTo>
                      <a:pt x="45" y="230"/>
                    </a:lnTo>
                    <a:lnTo>
                      <a:pt x="45" y="228"/>
                    </a:lnTo>
                    <a:lnTo>
                      <a:pt x="45" y="228"/>
                    </a:lnTo>
                    <a:lnTo>
                      <a:pt x="45" y="228"/>
                    </a:lnTo>
                    <a:lnTo>
                      <a:pt x="45" y="228"/>
                    </a:lnTo>
                    <a:lnTo>
                      <a:pt x="45" y="225"/>
                    </a:lnTo>
                    <a:lnTo>
                      <a:pt x="45" y="225"/>
                    </a:lnTo>
                    <a:lnTo>
                      <a:pt x="47" y="225"/>
                    </a:lnTo>
                    <a:lnTo>
                      <a:pt x="47" y="225"/>
                    </a:lnTo>
                    <a:lnTo>
                      <a:pt x="47" y="225"/>
                    </a:lnTo>
                    <a:lnTo>
                      <a:pt x="47" y="223"/>
                    </a:lnTo>
                    <a:lnTo>
                      <a:pt x="47" y="223"/>
                    </a:lnTo>
                    <a:lnTo>
                      <a:pt x="47" y="223"/>
                    </a:lnTo>
                    <a:lnTo>
                      <a:pt x="50" y="223"/>
                    </a:lnTo>
                    <a:lnTo>
                      <a:pt x="50" y="221"/>
                    </a:lnTo>
                    <a:lnTo>
                      <a:pt x="50" y="221"/>
                    </a:lnTo>
                    <a:lnTo>
                      <a:pt x="47" y="221"/>
                    </a:lnTo>
                    <a:lnTo>
                      <a:pt x="47" y="218"/>
                    </a:lnTo>
                    <a:lnTo>
                      <a:pt x="47" y="218"/>
                    </a:lnTo>
                    <a:lnTo>
                      <a:pt x="47" y="218"/>
                    </a:lnTo>
                    <a:lnTo>
                      <a:pt x="47" y="218"/>
                    </a:lnTo>
                    <a:lnTo>
                      <a:pt x="47" y="216"/>
                    </a:lnTo>
                    <a:lnTo>
                      <a:pt x="47" y="216"/>
                    </a:lnTo>
                    <a:lnTo>
                      <a:pt x="47" y="216"/>
                    </a:lnTo>
                    <a:lnTo>
                      <a:pt x="47" y="213"/>
                    </a:lnTo>
                    <a:lnTo>
                      <a:pt x="47" y="213"/>
                    </a:lnTo>
                    <a:lnTo>
                      <a:pt x="47" y="213"/>
                    </a:lnTo>
                    <a:lnTo>
                      <a:pt x="47" y="213"/>
                    </a:lnTo>
                    <a:lnTo>
                      <a:pt x="45" y="213"/>
                    </a:lnTo>
                    <a:lnTo>
                      <a:pt x="45" y="211"/>
                    </a:lnTo>
                    <a:lnTo>
                      <a:pt x="45" y="211"/>
                    </a:lnTo>
                    <a:lnTo>
                      <a:pt x="45" y="209"/>
                    </a:lnTo>
                    <a:lnTo>
                      <a:pt x="45" y="209"/>
                    </a:lnTo>
                    <a:lnTo>
                      <a:pt x="45" y="209"/>
                    </a:lnTo>
                    <a:lnTo>
                      <a:pt x="45" y="209"/>
                    </a:lnTo>
                    <a:lnTo>
                      <a:pt x="45" y="206"/>
                    </a:lnTo>
                    <a:lnTo>
                      <a:pt x="45" y="206"/>
                    </a:lnTo>
                    <a:lnTo>
                      <a:pt x="45" y="206"/>
                    </a:lnTo>
                    <a:lnTo>
                      <a:pt x="45" y="204"/>
                    </a:lnTo>
                    <a:lnTo>
                      <a:pt x="45" y="204"/>
                    </a:lnTo>
                    <a:lnTo>
                      <a:pt x="45" y="202"/>
                    </a:lnTo>
                    <a:lnTo>
                      <a:pt x="45" y="202"/>
                    </a:lnTo>
                    <a:lnTo>
                      <a:pt x="45" y="202"/>
                    </a:lnTo>
                    <a:lnTo>
                      <a:pt x="45" y="202"/>
                    </a:lnTo>
                    <a:lnTo>
                      <a:pt x="45" y="199"/>
                    </a:lnTo>
                    <a:lnTo>
                      <a:pt x="43" y="199"/>
                    </a:lnTo>
                    <a:lnTo>
                      <a:pt x="43" y="199"/>
                    </a:lnTo>
                    <a:lnTo>
                      <a:pt x="43" y="199"/>
                    </a:lnTo>
                    <a:lnTo>
                      <a:pt x="40" y="199"/>
                    </a:lnTo>
                    <a:lnTo>
                      <a:pt x="40" y="199"/>
                    </a:lnTo>
                    <a:lnTo>
                      <a:pt x="40" y="199"/>
                    </a:lnTo>
                    <a:lnTo>
                      <a:pt x="40" y="197"/>
                    </a:lnTo>
                    <a:lnTo>
                      <a:pt x="40" y="197"/>
                    </a:lnTo>
                    <a:lnTo>
                      <a:pt x="40" y="197"/>
                    </a:lnTo>
                    <a:lnTo>
                      <a:pt x="40" y="194"/>
                    </a:lnTo>
                    <a:lnTo>
                      <a:pt x="40" y="194"/>
                    </a:lnTo>
                    <a:lnTo>
                      <a:pt x="40" y="192"/>
                    </a:lnTo>
                    <a:lnTo>
                      <a:pt x="40" y="192"/>
                    </a:lnTo>
                    <a:lnTo>
                      <a:pt x="40" y="190"/>
                    </a:lnTo>
                    <a:lnTo>
                      <a:pt x="38" y="190"/>
                    </a:lnTo>
                    <a:lnTo>
                      <a:pt x="38" y="190"/>
                    </a:lnTo>
                    <a:lnTo>
                      <a:pt x="38" y="190"/>
                    </a:lnTo>
                    <a:lnTo>
                      <a:pt x="38" y="187"/>
                    </a:lnTo>
                    <a:lnTo>
                      <a:pt x="38" y="187"/>
                    </a:lnTo>
                    <a:lnTo>
                      <a:pt x="38" y="187"/>
                    </a:lnTo>
                    <a:lnTo>
                      <a:pt x="38" y="185"/>
                    </a:lnTo>
                    <a:lnTo>
                      <a:pt x="38" y="185"/>
                    </a:lnTo>
                    <a:lnTo>
                      <a:pt x="40" y="185"/>
                    </a:lnTo>
                    <a:lnTo>
                      <a:pt x="40" y="185"/>
                    </a:lnTo>
                    <a:lnTo>
                      <a:pt x="40" y="183"/>
                    </a:lnTo>
                    <a:lnTo>
                      <a:pt x="40" y="183"/>
                    </a:lnTo>
                    <a:lnTo>
                      <a:pt x="40" y="180"/>
                    </a:lnTo>
                    <a:lnTo>
                      <a:pt x="40" y="180"/>
                    </a:lnTo>
                    <a:lnTo>
                      <a:pt x="40" y="178"/>
                    </a:lnTo>
                    <a:lnTo>
                      <a:pt x="40" y="178"/>
                    </a:lnTo>
                    <a:lnTo>
                      <a:pt x="40" y="178"/>
                    </a:lnTo>
                    <a:lnTo>
                      <a:pt x="38" y="178"/>
                    </a:lnTo>
                    <a:lnTo>
                      <a:pt x="38" y="176"/>
                    </a:lnTo>
                    <a:lnTo>
                      <a:pt x="38" y="176"/>
                    </a:lnTo>
                    <a:lnTo>
                      <a:pt x="38" y="173"/>
                    </a:lnTo>
                    <a:lnTo>
                      <a:pt x="38" y="173"/>
                    </a:lnTo>
                    <a:lnTo>
                      <a:pt x="38" y="171"/>
                    </a:lnTo>
                    <a:lnTo>
                      <a:pt x="38" y="171"/>
                    </a:lnTo>
                    <a:lnTo>
                      <a:pt x="38" y="171"/>
                    </a:lnTo>
                    <a:lnTo>
                      <a:pt x="38" y="168"/>
                    </a:lnTo>
                    <a:lnTo>
                      <a:pt x="38" y="168"/>
                    </a:lnTo>
                    <a:lnTo>
                      <a:pt x="38" y="168"/>
                    </a:lnTo>
                    <a:lnTo>
                      <a:pt x="38" y="168"/>
                    </a:lnTo>
                    <a:lnTo>
                      <a:pt x="35" y="168"/>
                    </a:lnTo>
                    <a:lnTo>
                      <a:pt x="35" y="166"/>
                    </a:lnTo>
                    <a:lnTo>
                      <a:pt x="35" y="166"/>
                    </a:lnTo>
                    <a:lnTo>
                      <a:pt x="35" y="166"/>
                    </a:lnTo>
                    <a:lnTo>
                      <a:pt x="35" y="164"/>
                    </a:lnTo>
                    <a:lnTo>
                      <a:pt x="33" y="164"/>
                    </a:lnTo>
                    <a:lnTo>
                      <a:pt x="33" y="164"/>
                    </a:lnTo>
                    <a:lnTo>
                      <a:pt x="33" y="164"/>
                    </a:lnTo>
                    <a:lnTo>
                      <a:pt x="33" y="161"/>
                    </a:lnTo>
                    <a:lnTo>
                      <a:pt x="33" y="161"/>
                    </a:lnTo>
                    <a:lnTo>
                      <a:pt x="33" y="161"/>
                    </a:lnTo>
                    <a:lnTo>
                      <a:pt x="31" y="161"/>
                    </a:lnTo>
                    <a:lnTo>
                      <a:pt x="31" y="161"/>
                    </a:lnTo>
                    <a:lnTo>
                      <a:pt x="31" y="159"/>
                    </a:lnTo>
                    <a:lnTo>
                      <a:pt x="31" y="159"/>
                    </a:lnTo>
                    <a:lnTo>
                      <a:pt x="31" y="159"/>
                    </a:lnTo>
                    <a:lnTo>
                      <a:pt x="28" y="159"/>
                    </a:lnTo>
                    <a:lnTo>
                      <a:pt x="28" y="159"/>
                    </a:lnTo>
                    <a:lnTo>
                      <a:pt x="28" y="159"/>
                    </a:lnTo>
                    <a:lnTo>
                      <a:pt x="26" y="159"/>
                    </a:lnTo>
                    <a:lnTo>
                      <a:pt x="26" y="157"/>
                    </a:lnTo>
                    <a:lnTo>
                      <a:pt x="26" y="157"/>
                    </a:lnTo>
                    <a:lnTo>
                      <a:pt x="26" y="157"/>
                    </a:lnTo>
                    <a:lnTo>
                      <a:pt x="26" y="154"/>
                    </a:lnTo>
                    <a:lnTo>
                      <a:pt x="26" y="154"/>
                    </a:lnTo>
                    <a:lnTo>
                      <a:pt x="26" y="154"/>
                    </a:lnTo>
                    <a:lnTo>
                      <a:pt x="24" y="154"/>
                    </a:lnTo>
                    <a:lnTo>
                      <a:pt x="24" y="152"/>
                    </a:lnTo>
                    <a:lnTo>
                      <a:pt x="24" y="152"/>
                    </a:lnTo>
                    <a:lnTo>
                      <a:pt x="24" y="152"/>
                    </a:lnTo>
                    <a:lnTo>
                      <a:pt x="24" y="149"/>
                    </a:lnTo>
                    <a:lnTo>
                      <a:pt x="24" y="149"/>
                    </a:lnTo>
                    <a:lnTo>
                      <a:pt x="21" y="149"/>
                    </a:lnTo>
                    <a:lnTo>
                      <a:pt x="21" y="149"/>
                    </a:lnTo>
                    <a:lnTo>
                      <a:pt x="21" y="149"/>
                    </a:lnTo>
                    <a:lnTo>
                      <a:pt x="21" y="147"/>
                    </a:lnTo>
                    <a:lnTo>
                      <a:pt x="21" y="147"/>
                    </a:lnTo>
                    <a:lnTo>
                      <a:pt x="21" y="147"/>
                    </a:lnTo>
                    <a:lnTo>
                      <a:pt x="19" y="147"/>
                    </a:lnTo>
                    <a:lnTo>
                      <a:pt x="19" y="145"/>
                    </a:lnTo>
                    <a:lnTo>
                      <a:pt x="19" y="145"/>
                    </a:lnTo>
                    <a:lnTo>
                      <a:pt x="19" y="145"/>
                    </a:lnTo>
                    <a:lnTo>
                      <a:pt x="19" y="142"/>
                    </a:lnTo>
                    <a:lnTo>
                      <a:pt x="19" y="142"/>
                    </a:lnTo>
                    <a:lnTo>
                      <a:pt x="19" y="140"/>
                    </a:lnTo>
                    <a:lnTo>
                      <a:pt x="19" y="140"/>
                    </a:lnTo>
                    <a:lnTo>
                      <a:pt x="19" y="140"/>
                    </a:lnTo>
                    <a:lnTo>
                      <a:pt x="19" y="140"/>
                    </a:lnTo>
                    <a:lnTo>
                      <a:pt x="19" y="138"/>
                    </a:lnTo>
                    <a:lnTo>
                      <a:pt x="19" y="138"/>
                    </a:lnTo>
                    <a:lnTo>
                      <a:pt x="19" y="135"/>
                    </a:lnTo>
                    <a:lnTo>
                      <a:pt x="19" y="135"/>
                    </a:lnTo>
                    <a:lnTo>
                      <a:pt x="19" y="135"/>
                    </a:lnTo>
                    <a:lnTo>
                      <a:pt x="19" y="133"/>
                    </a:lnTo>
                    <a:lnTo>
                      <a:pt x="19" y="133"/>
                    </a:lnTo>
                    <a:lnTo>
                      <a:pt x="19" y="133"/>
                    </a:lnTo>
                    <a:lnTo>
                      <a:pt x="21" y="133"/>
                    </a:lnTo>
                    <a:lnTo>
                      <a:pt x="21" y="133"/>
                    </a:lnTo>
                    <a:lnTo>
                      <a:pt x="21" y="133"/>
                    </a:lnTo>
                    <a:lnTo>
                      <a:pt x="21" y="133"/>
                    </a:lnTo>
                    <a:lnTo>
                      <a:pt x="21" y="133"/>
                    </a:lnTo>
                    <a:lnTo>
                      <a:pt x="21" y="131"/>
                    </a:lnTo>
                    <a:lnTo>
                      <a:pt x="21" y="131"/>
                    </a:lnTo>
                    <a:lnTo>
                      <a:pt x="24" y="131"/>
                    </a:lnTo>
                    <a:lnTo>
                      <a:pt x="24" y="131"/>
                    </a:lnTo>
                    <a:lnTo>
                      <a:pt x="26" y="131"/>
                    </a:lnTo>
                    <a:lnTo>
                      <a:pt x="26" y="131"/>
                    </a:lnTo>
                    <a:lnTo>
                      <a:pt x="26" y="131"/>
                    </a:lnTo>
                    <a:lnTo>
                      <a:pt x="26" y="131"/>
                    </a:lnTo>
                    <a:lnTo>
                      <a:pt x="26" y="128"/>
                    </a:lnTo>
                    <a:lnTo>
                      <a:pt x="26" y="128"/>
                    </a:lnTo>
                    <a:lnTo>
                      <a:pt x="26" y="128"/>
                    </a:lnTo>
                    <a:lnTo>
                      <a:pt x="26" y="126"/>
                    </a:lnTo>
                    <a:lnTo>
                      <a:pt x="26" y="126"/>
                    </a:lnTo>
                    <a:lnTo>
                      <a:pt x="26" y="123"/>
                    </a:lnTo>
                    <a:lnTo>
                      <a:pt x="26" y="123"/>
                    </a:lnTo>
                    <a:lnTo>
                      <a:pt x="26" y="123"/>
                    </a:lnTo>
                    <a:lnTo>
                      <a:pt x="26" y="121"/>
                    </a:lnTo>
                    <a:lnTo>
                      <a:pt x="26" y="121"/>
                    </a:lnTo>
                    <a:lnTo>
                      <a:pt x="26" y="121"/>
                    </a:lnTo>
                    <a:lnTo>
                      <a:pt x="26" y="119"/>
                    </a:lnTo>
                    <a:lnTo>
                      <a:pt x="26" y="119"/>
                    </a:lnTo>
                    <a:lnTo>
                      <a:pt x="26" y="119"/>
                    </a:lnTo>
                    <a:lnTo>
                      <a:pt x="26" y="119"/>
                    </a:lnTo>
                    <a:lnTo>
                      <a:pt x="26" y="119"/>
                    </a:lnTo>
                    <a:lnTo>
                      <a:pt x="26" y="116"/>
                    </a:lnTo>
                    <a:lnTo>
                      <a:pt x="26" y="116"/>
                    </a:lnTo>
                    <a:lnTo>
                      <a:pt x="26" y="116"/>
                    </a:lnTo>
                    <a:lnTo>
                      <a:pt x="26" y="114"/>
                    </a:lnTo>
                    <a:lnTo>
                      <a:pt x="26" y="114"/>
                    </a:lnTo>
                    <a:lnTo>
                      <a:pt x="26" y="114"/>
                    </a:lnTo>
                    <a:lnTo>
                      <a:pt x="26" y="114"/>
                    </a:lnTo>
                    <a:lnTo>
                      <a:pt x="26" y="112"/>
                    </a:lnTo>
                    <a:lnTo>
                      <a:pt x="28" y="112"/>
                    </a:lnTo>
                    <a:lnTo>
                      <a:pt x="28" y="112"/>
                    </a:lnTo>
                    <a:lnTo>
                      <a:pt x="28" y="112"/>
                    </a:lnTo>
                    <a:lnTo>
                      <a:pt x="31" y="112"/>
                    </a:lnTo>
                    <a:lnTo>
                      <a:pt x="31" y="112"/>
                    </a:lnTo>
                    <a:lnTo>
                      <a:pt x="31" y="112"/>
                    </a:lnTo>
                    <a:lnTo>
                      <a:pt x="31" y="109"/>
                    </a:lnTo>
                    <a:lnTo>
                      <a:pt x="33" y="109"/>
                    </a:lnTo>
                    <a:lnTo>
                      <a:pt x="33" y="109"/>
                    </a:lnTo>
                    <a:lnTo>
                      <a:pt x="33" y="109"/>
                    </a:lnTo>
                    <a:lnTo>
                      <a:pt x="33" y="109"/>
                    </a:lnTo>
                    <a:lnTo>
                      <a:pt x="33" y="107"/>
                    </a:lnTo>
                    <a:lnTo>
                      <a:pt x="33" y="107"/>
                    </a:lnTo>
                    <a:lnTo>
                      <a:pt x="33" y="104"/>
                    </a:lnTo>
                    <a:lnTo>
                      <a:pt x="33" y="104"/>
                    </a:lnTo>
                    <a:lnTo>
                      <a:pt x="33" y="104"/>
                    </a:lnTo>
                    <a:lnTo>
                      <a:pt x="31" y="104"/>
                    </a:lnTo>
                    <a:lnTo>
                      <a:pt x="31" y="104"/>
                    </a:lnTo>
                    <a:lnTo>
                      <a:pt x="31" y="104"/>
                    </a:lnTo>
                    <a:lnTo>
                      <a:pt x="31" y="107"/>
                    </a:lnTo>
                    <a:lnTo>
                      <a:pt x="31" y="107"/>
                    </a:lnTo>
                    <a:lnTo>
                      <a:pt x="31" y="107"/>
                    </a:lnTo>
                    <a:lnTo>
                      <a:pt x="28" y="107"/>
                    </a:lnTo>
                    <a:lnTo>
                      <a:pt x="28" y="107"/>
                    </a:lnTo>
                    <a:lnTo>
                      <a:pt x="28" y="107"/>
                    </a:lnTo>
                    <a:lnTo>
                      <a:pt x="28" y="104"/>
                    </a:lnTo>
                    <a:lnTo>
                      <a:pt x="28" y="104"/>
                    </a:lnTo>
                    <a:lnTo>
                      <a:pt x="28" y="102"/>
                    </a:lnTo>
                    <a:lnTo>
                      <a:pt x="26" y="102"/>
                    </a:lnTo>
                    <a:lnTo>
                      <a:pt x="26" y="102"/>
                    </a:lnTo>
                    <a:lnTo>
                      <a:pt x="26" y="100"/>
                    </a:lnTo>
                    <a:lnTo>
                      <a:pt x="26" y="100"/>
                    </a:lnTo>
                    <a:lnTo>
                      <a:pt x="26" y="100"/>
                    </a:lnTo>
                    <a:lnTo>
                      <a:pt x="26" y="100"/>
                    </a:lnTo>
                    <a:lnTo>
                      <a:pt x="26" y="100"/>
                    </a:lnTo>
                    <a:lnTo>
                      <a:pt x="26" y="97"/>
                    </a:lnTo>
                    <a:lnTo>
                      <a:pt x="24" y="97"/>
                    </a:lnTo>
                    <a:lnTo>
                      <a:pt x="24" y="97"/>
                    </a:lnTo>
                    <a:lnTo>
                      <a:pt x="24" y="97"/>
                    </a:lnTo>
                    <a:lnTo>
                      <a:pt x="24" y="95"/>
                    </a:lnTo>
                    <a:lnTo>
                      <a:pt x="24" y="95"/>
                    </a:lnTo>
                    <a:lnTo>
                      <a:pt x="24" y="95"/>
                    </a:lnTo>
                    <a:lnTo>
                      <a:pt x="26" y="95"/>
                    </a:lnTo>
                    <a:lnTo>
                      <a:pt x="26" y="93"/>
                    </a:lnTo>
                    <a:lnTo>
                      <a:pt x="24" y="93"/>
                    </a:lnTo>
                    <a:lnTo>
                      <a:pt x="24" y="93"/>
                    </a:lnTo>
                    <a:lnTo>
                      <a:pt x="26" y="93"/>
                    </a:lnTo>
                    <a:lnTo>
                      <a:pt x="26" y="90"/>
                    </a:lnTo>
                    <a:lnTo>
                      <a:pt x="24" y="90"/>
                    </a:lnTo>
                    <a:lnTo>
                      <a:pt x="24" y="90"/>
                    </a:lnTo>
                    <a:lnTo>
                      <a:pt x="24" y="90"/>
                    </a:lnTo>
                    <a:lnTo>
                      <a:pt x="24" y="90"/>
                    </a:lnTo>
                    <a:lnTo>
                      <a:pt x="24" y="88"/>
                    </a:lnTo>
                    <a:lnTo>
                      <a:pt x="21" y="88"/>
                    </a:lnTo>
                    <a:lnTo>
                      <a:pt x="21" y="88"/>
                    </a:lnTo>
                    <a:lnTo>
                      <a:pt x="21" y="88"/>
                    </a:lnTo>
                    <a:lnTo>
                      <a:pt x="21" y="88"/>
                    </a:lnTo>
                    <a:lnTo>
                      <a:pt x="19" y="88"/>
                    </a:lnTo>
                    <a:lnTo>
                      <a:pt x="19" y="85"/>
                    </a:lnTo>
                    <a:lnTo>
                      <a:pt x="19" y="85"/>
                    </a:lnTo>
                    <a:lnTo>
                      <a:pt x="19" y="85"/>
                    </a:lnTo>
                    <a:lnTo>
                      <a:pt x="19" y="83"/>
                    </a:lnTo>
                    <a:lnTo>
                      <a:pt x="19" y="83"/>
                    </a:lnTo>
                    <a:lnTo>
                      <a:pt x="19" y="83"/>
                    </a:lnTo>
                    <a:lnTo>
                      <a:pt x="17" y="83"/>
                    </a:lnTo>
                    <a:lnTo>
                      <a:pt x="17" y="81"/>
                    </a:lnTo>
                    <a:lnTo>
                      <a:pt x="17" y="81"/>
                    </a:lnTo>
                    <a:lnTo>
                      <a:pt x="17" y="81"/>
                    </a:lnTo>
                    <a:lnTo>
                      <a:pt x="17" y="78"/>
                    </a:lnTo>
                    <a:lnTo>
                      <a:pt x="14" y="78"/>
                    </a:lnTo>
                    <a:lnTo>
                      <a:pt x="14" y="78"/>
                    </a:lnTo>
                    <a:lnTo>
                      <a:pt x="14" y="78"/>
                    </a:lnTo>
                    <a:lnTo>
                      <a:pt x="14" y="78"/>
                    </a:lnTo>
                    <a:lnTo>
                      <a:pt x="14" y="78"/>
                    </a:lnTo>
                    <a:lnTo>
                      <a:pt x="14" y="76"/>
                    </a:lnTo>
                    <a:lnTo>
                      <a:pt x="12" y="76"/>
                    </a:lnTo>
                    <a:lnTo>
                      <a:pt x="12" y="76"/>
                    </a:lnTo>
                    <a:lnTo>
                      <a:pt x="12" y="76"/>
                    </a:lnTo>
                    <a:lnTo>
                      <a:pt x="12" y="74"/>
                    </a:lnTo>
                    <a:lnTo>
                      <a:pt x="12" y="74"/>
                    </a:lnTo>
                    <a:lnTo>
                      <a:pt x="12" y="74"/>
                    </a:lnTo>
                    <a:lnTo>
                      <a:pt x="9" y="74"/>
                    </a:lnTo>
                    <a:lnTo>
                      <a:pt x="9" y="71"/>
                    </a:lnTo>
                    <a:lnTo>
                      <a:pt x="9" y="71"/>
                    </a:lnTo>
                    <a:lnTo>
                      <a:pt x="9" y="71"/>
                    </a:lnTo>
                    <a:lnTo>
                      <a:pt x="9" y="69"/>
                    </a:lnTo>
                    <a:lnTo>
                      <a:pt x="7" y="69"/>
                    </a:lnTo>
                    <a:lnTo>
                      <a:pt x="7" y="69"/>
                    </a:lnTo>
                    <a:lnTo>
                      <a:pt x="7" y="69"/>
                    </a:lnTo>
                    <a:lnTo>
                      <a:pt x="7" y="69"/>
                    </a:lnTo>
                    <a:lnTo>
                      <a:pt x="7" y="69"/>
                    </a:lnTo>
                    <a:lnTo>
                      <a:pt x="7" y="67"/>
                    </a:lnTo>
                    <a:lnTo>
                      <a:pt x="7" y="67"/>
                    </a:lnTo>
                    <a:lnTo>
                      <a:pt x="7" y="67"/>
                    </a:lnTo>
                    <a:lnTo>
                      <a:pt x="7" y="64"/>
                    </a:lnTo>
                    <a:lnTo>
                      <a:pt x="7" y="64"/>
                    </a:lnTo>
                    <a:lnTo>
                      <a:pt x="7" y="64"/>
                    </a:lnTo>
                    <a:lnTo>
                      <a:pt x="7" y="64"/>
                    </a:lnTo>
                    <a:lnTo>
                      <a:pt x="7" y="62"/>
                    </a:lnTo>
                    <a:lnTo>
                      <a:pt x="7" y="62"/>
                    </a:lnTo>
                    <a:lnTo>
                      <a:pt x="7" y="59"/>
                    </a:lnTo>
                    <a:lnTo>
                      <a:pt x="7" y="59"/>
                    </a:lnTo>
                    <a:lnTo>
                      <a:pt x="7" y="59"/>
                    </a:lnTo>
                    <a:lnTo>
                      <a:pt x="7" y="59"/>
                    </a:lnTo>
                    <a:lnTo>
                      <a:pt x="5" y="59"/>
                    </a:lnTo>
                    <a:lnTo>
                      <a:pt x="5" y="57"/>
                    </a:lnTo>
                    <a:lnTo>
                      <a:pt x="5" y="57"/>
                    </a:lnTo>
                    <a:lnTo>
                      <a:pt x="5" y="55"/>
                    </a:lnTo>
                    <a:lnTo>
                      <a:pt x="5" y="55"/>
                    </a:lnTo>
                    <a:lnTo>
                      <a:pt x="5" y="55"/>
                    </a:lnTo>
                    <a:lnTo>
                      <a:pt x="5" y="57"/>
                    </a:lnTo>
                    <a:lnTo>
                      <a:pt x="5" y="57"/>
                    </a:lnTo>
                    <a:lnTo>
                      <a:pt x="2" y="57"/>
                    </a:lnTo>
                    <a:lnTo>
                      <a:pt x="2" y="57"/>
                    </a:lnTo>
                    <a:lnTo>
                      <a:pt x="2" y="57"/>
                    </a:lnTo>
                    <a:lnTo>
                      <a:pt x="2" y="55"/>
                    </a:lnTo>
                    <a:lnTo>
                      <a:pt x="2" y="55"/>
                    </a:lnTo>
                    <a:lnTo>
                      <a:pt x="2" y="52"/>
                    </a:lnTo>
                    <a:lnTo>
                      <a:pt x="0" y="52"/>
                    </a:lnTo>
                    <a:lnTo>
                      <a:pt x="0" y="52"/>
                    </a:lnTo>
                    <a:lnTo>
                      <a:pt x="0" y="50"/>
                    </a:lnTo>
                    <a:lnTo>
                      <a:pt x="2" y="50"/>
                    </a:lnTo>
                    <a:lnTo>
                      <a:pt x="2" y="50"/>
                    </a:lnTo>
                    <a:lnTo>
                      <a:pt x="5" y="50"/>
                    </a:lnTo>
                    <a:lnTo>
                      <a:pt x="5" y="50"/>
                    </a:lnTo>
                    <a:lnTo>
                      <a:pt x="5" y="50"/>
                    </a:lnTo>
                    <a:lnTo>
                      <a:pt x="5" y="50"/>
                    </a:lnTo>
                    <a:lnTo>
                      <a:pt x="5" y="50"/>
                    </a:lnTo>
                    <a:lnTo>
                      <a:pt x="7" y="50"/>
                    </a:lnTo>
                    <a:lnTo>
                      <a:pt x="7" y="50"/>
                    </a:lnTo>
                    <a:lnTo>
                      <a:pt x="7" y="50"/>
                    </a:lnTo>
                    <a:lnTo>
                      <a:pt x="9" y="50"/>
                    </a:lnTo>
                    <a:lnTo>
                      <a:pt x="9" y="48"/>
                    </a:lnTo>
                    <a:lnTo>
                      <a:pt x="7" y="48"/>
                    </a:lnTo>
                    <a:lnTo>
                      <a:pt x="7" y="48"/>
                    </a:lnTo>
                    <a:lnTo>
                      <a:pt x="7" y="45"/>
                    </a:lnTo>
                    <a:lnTo>
                      <a:pt x="7" y="45"/>
                    </a:lnTo>
                    <a:lnTo>
                      <a:pt x="7" y="43"/>
                    </a:lnTo>
                    <a:lnTo>
                      <a:pt x="7" y="43"/>
                    </a:lnTo>
                    <a:lnTo>
                      <a:pt x="7" y="40"/>
                    </a:lnTo>
                    <a:lnTo>
                      <a:pt x="7" y="40"/>
                    </a:lnTo>
                    <a:lnTo>
                      <a:pt x="7" y="40"/>
                    </a:lnTo>
                    <a:lnTo>
                      <a:pt x="7" y="40"/>
                    </a:lnTo>
                    <a:lnTo>
                      <a:pt x="7" y="40"/>
                    </a:lnTo>
                    <a:lnTo>
                      <a:pt x="7" y="40"/>
                    </a:lnTo>
                    <a:lnTo>
                      <a:pt x="7" y="40"/>
                    </a:lnTo>
                    <a:lnTo>
                      <a:pt x="7" y="38"/>
                    </a:lnTo>
                    <a:lnTo>
                      <a:pt x="7" y="38"/>
                    </a:lnTo>
                    <a:lnTo>
                      <a:pt x="9" y="38"/>
                    </a:lnTo>
                    <a:lnTo>
                      <a:pt x="9" y="36"/>
                    </a:lnTo>
                    <a:lnTo>
                      <a:pt x="9" y="36"/>
                    </a:lnTo>
                    <a:lnTo>
                      <a:pt x="9" y="36"/>
                    </a:lnTo>
                    <a:lnTo>
                      <a:pt x="9" y="33"/>
                    </a:lnTo>
                    <a:lnTo>
                      <a:pt x="9" y="33"/>
                    </a:lnTo>
                    <a:lnTo>
                      <a:pt x="9" y="31"/>
                    </a:lnTo>
                    <a:lnTo>
                      <a:pt x="9" y="31"/>
                    </a:lnTo>
                    <a:lnTo>
                      <a:pt x="9" y="31"/>
                    </a:lnTo>
                    <a:lnTo>
                      <a:pt x="9" y="31"/>
                    </a:lnTo>
                    <a:lnTo>
                      <a:pt x="9" y="31"/>
                    </a:lnTo>
                    <a:lnTo>
                      <a:pt x="9" y="31"/>
                    </a:lnTo>
                    <a:lnTo>
                      <a:pt x="9" y="29"/>
                    </a:lnTo>
                    <a:lnTo>
                      <a:pt x="9" y="29"/>
                    </a:lnTo>
                    <a:lnTo>
                      <a:pt x="9" y="29"/>
                    </a:lnTo>
                    <a:lnTo>
                      <a:pt x="9" y="26"/>
                    </a:lnTo>
                    <a:lnTo>
                      <a:pt x="12" y="26"/>
                    </a:lnTo>
                    <a:lnTo>
                      <a:pt x="12" y="26"/>
                    </a:lnTo>
                    <a:lnTo>
                      <a:pt x="12" y="24"/>
                    </a:lnTo>
                    <a:lnTo>
                      <a:pt x="12" y="24"/>
                    </a:lnTo>
                    <a:lnTo>
                      <a:pt x="12" y="24"/>
                    </a:lnTo>
                    <a:lnTo>
                      <a:pt x="12" y="24"/>
                    </a:lnTo>
                    <a:lnTo>
                      <a:pt x="12" y="21"/>
                    </a:lnTo>
                    <a:lnTo>
                      <a:pt x="14" y="21"/>
                    </a:lnTo>
                    <a:lnTo>
                      <a:pt x="14" y="21"/>
                    </a:lnTo>
                    <a:lnTo>
                      <a:pt x="14" y="21"/>
                    </a:lnTo>
                    <a:lnTo>
                      <a:pt x="14" y="21"/>
                    </a:lnTo>
                    <a:lnTo>
                      <a:pt x="14" y="19"/>
                    </a:lnTo>
                    <a:lnTo>
                      <a:pt x="14" y="19"/>
                    </a:lnTo>
                    <a:lnTo>
                      <a:pt x="14" y="19"/>
                    </a:lnTo>
                    <a:lnTo>
                      <a:pt x="17" y="19"/>
                    </a:lnTo>
                    <a:lnTo>
                      <a:pt x="17" y="19"/>
                    </a:lnTo>
                    <a:lnTo>
                      <a:pt x="17" y="19"/>
                    </a:lnTo>
                    <a:lnTo>
                      <a:pt x="19" y="19"/>
                    </a:lnTo>
                    <a:lnTo>
                      <a:pt x="19" y="21"/>
                    </a:lnTo>
                    <a:lnTo>
                      <a:pt x="19" y="21"/>
                    </a:lnTo>
                    <a:lnTo>
                      <a:pt x="19" y="21"/>
                    </a:lnTo>
                    <a:lnTo>
                      <a:pt x="19" y="21"/>
                    </a:lnTo>
                    <a:lnTo>
                      <a:pt x="19" y="21"/>
                    </a:lnTo>
                    <a:lnTo>
                      <a:pt x="21" y="21"/>
                    </a:lnTo>
                    <a:lnTo>
                      <a:pt x="21" y="21"/>
                    </a:lnTo>
                    <a:lnTo>
                      <a:pt x="21" y="21"/>
                    </a:lnTo>
                    <a:lnTo>
                      <a:pt x="24" y="21"/>
                    </a:lnTo>
                    <a:lnTo>
                      <a:pt x="24" y="21"/>
                    </a:lnTo>
                    <a:lnTo>
                      <a:pt x="26" y="21"/>
                    </a:lnTo>
                    <a:lnTo>
                      <a:pt x="26" y="21"/>
                    </a:lnTo>
                    <a:lnTo>
                      <a:pt x="26" y="21"/>
                    </a:lnTo>
                    <a:lnTo>
                      <a:pt x="26" y="19"/>
                    </a:lnTo>
                    <a:lnTo>
                      <a:pt x="28" y="19"/>
                    </a:lnTo>
                    <a:lnTo>
                      <a:pt x="28" y="19"/>
                    </a:lnTo>
                    <a:lnTo>
                      <a:pt x="31" y="19"/>
                    </a:lnTo>
                    <a:lnTo>
                      <a:pt x="31" y="19"/>
                    </a:lnTo>
                    <a:lnTo>
                      <a:pt x="31" y="19"/>
                    </a:lnTo>
                    <a:lnTo>
                      <a:pt x="31" y="19"/>
                    </a:lnTo>
                    <a:lnTo>
                      <a:pt x="33" y="19"/>
                    </a:lnTo>
                    <a:lnTo>
                      <a:pt x="33" y="19"/>
                    </a:lnTo>
                    <a:lnTo>
                      <a:pt x="33" y="19"/>
                    </a:lnTo>
                    <a:lnTo>
                      <a:pt x="33" y="19"/>
                    </a:lnTo>
                    <a:lnTo>
                      <a:pt x="33" y="19"/>
                    </a:lnTo>
                    <a:lnTo>
                      <a:pt x="35" y="19"/>
                    </a:lnTo>
                    <a:lnTo>
                      <a:pt x="35" y="17"/>
                    </a:lnTo>
                    <a:lnTo>
                      <a:pt x="35" y="17"/>
                    </a:lnTo>
                    <a:lnTo>
                      <a:pt x="35" y="17"/>
                    </a:lnTo>
                    <a:lnTo>
                      <a:pt x="35" y="14"/>
                    </a:lnTo>
                    <a:lnTo>
                      <a:pt x="35" y="14"/>
                    </a:lnTo>
                    <a:lnTo>
                      <a:pt x="35" y="12"/>
                    </a:lnTo>
                    <a:lnTo>
                      <a:pt x="35" y="12"/>
                    </a:lnTo>
                    <a:lnTo>
                      <a:pt x="38" y="12"/>
                    </a:lnTo>
                    <a:lnTo>
                      <a:pt x="38" y="10"/>
                    </a:lnTo>
                    <a:lnTo>
                      <a:pt x="38" y="10"/>
                    </a:lnTo>
                    <a:lnTo>
                      <a:pt x="38" y="10"/>
                    </a:lnTo>
                    <a:lnTo>
                      <a:pt x="38" y="10"/>
                    </a:lnTo>
                    <a:lnTo>
                      <a:pt x="40" y="10"/>
                    </a:lnTo>
                    <a:lnTo>
                      <a:pt x="40" y="10"/>
                    </a:lnTo>
                    <a:lnTo>
                      <a:pt x="40" y="10"/>
                    </a:lnTo>
                    <a:lnTo>
                      <a:pt x="40" y="10"/>
                    </a:lnTo>
                    <a:lnTo>
                      <a:pt x="43" y="10"/>
                    </a:lnTo>
                    <a:lnTo>
                      <a:pt x="43" y="10"/>
                    </a:lnTo>
                    <a:lnTo>
                      <a:pt x="45" y="10"/>
                    </a:lnTo>
                    <a:lnTo>
                      <a:pt x="45" y="10"/>
                    </a:lnTo>
                    <a:lnTo>
                      <a:pt x="45" y="10"/>
                    </a:lnTo>
                    <a:lnTo>
                      <a:pt x="45" y="10"/>
                    </a:lnTo>
                    <a:lnTo>
                      <a:pt x="47" y="10"/>
                    </a:lnTo>
                    <a:lnTo>
                      <a:pt x="47" y="10"/>
                    </a:lnTo>
                    <a:lnTo>
                      <a:pt x="47" y="7"/>
                    </a:lnTo>
                    <a:lnTo>
                      <a:pt x="47" y="7"/>
                    </a:lnTo>
                    <a:lnTo>
                      <a:pt x="45" y="7"/>
                    </a:lnTo>
                    <a:lnTo>
                      <a:pt x="45" y="5"/>
                    </a:lnTo>
                    <a:lnTo>
                      <a:pt x="45" y="5"/>
                    </a:lnTo>
                    <a:lnTo>
                      <a:pt x="45" y="5"/>
                    </a:lnTo>
                    <a:lnTo>
                      <a:pt x="45" y="3"/>
                    </a:lnTo>
                    <a:lnTo>
                      <a:pt x="45" y="3"/>
                    </a:lnTo>
                    <a:lnTo>
                      <a:pt x="47" y="3"/>
                    </a:lnTo>
                    <a:lnTo>
                      <a:pt x="47" y="5"/>
                    </a:lnTo>
                    <a:lnTo>
                      <a:pt x="47" y="5"/>
                    </a:lnTo>
                    <a:lnTo>
                      <a:pt x="47" y="5"/>
                    </a:lnTo>
                    <a:lnTo>
                      <a:pt x="50" y="5"/>
                    </a:lnTo>
                    <a:lnTo>
                      <a:pt x="50" y="5"/>
                    </a:lnTo>
                    <a:lnTo>
                      <a:pt x="52" y="5"/>
                    </a:lnTo>
                    <a:lnTo>
                      <a:pt x="52" y="5"/>
                    </a:lnTo>
                    <a:lnTo>
                      <a:pt x="52" y="5"/>
                    </a:lnTo>
                    <a:lnTo>
                      <a:pt x="52" y="3"/>
                    </a:lnTo>
                    <a:lnTo>
                      <a:pt x="52" y="3"/>
                    </a:lnTo>
                    <a:lnTo>
                      <a:pt x="54" y="3"/>
                    </a:lnTo>
                    <a:lnTo>
                      <a:pt x="54" y="0"/>
                    </a:lnTo>
                    <a:lnTo>
                      <a:pt x="54" y="0"/>
                    </a:lnTo>
                    <a:lnTo>
                      <a:pt x="54" y="0"/>
                    </a:lnTo>
                    <a:lnTo>
                      <a:pt x="57" y="0"/>
                    </a:lnTo>
                    <a:lnTo>
                      <a:pt x="57" y="3"/>
                    </a:lnTo>
                    <a:lnTo>
                      <a:pt x="57" y="3"/>
                    </a:lnTo>
                    <a:lnTo>
                      <a:pt x="57" y="3"/>
                    </a:lnTo>
                    <a:lnTo>
                      <a:pt x="59" y="3"/>
                    </a:lnTo>
                    <a:lnTo>
                      <a:pt x="59" y="5"/>
                    </a:lnTo>
                    <a:lnTo>
                      <a:pt x="59" y="5"/>
                    </a:lnTo>
                    <a:lnTo>
                      <a:pt x="59" y="7"/>
                    </a:lnTo>
                    <a:lnTo>
                      <a:pt x="59" y="7"/>
                    </a:lnTo>
                    <a:lnTo>
                      <a:pt x="59" y="7"/>
                    </a:lnTo>
                    <a:lnTo>
                      <a:pt x="59" y="5"/>
                    </a:lnTo>
                    <a:lnTo>
                      <a:pt x="61" y="5"/>
                    </a:lnTo>
                    <a:lnTo>
                      <a:pt x="61" y="5"/>
                    </a:lnTo>
                    <a:lnTo>
                      <a:pt x="61" y="5"/>
                    </a:lnTo>
                    <a:lnTo>
                      <a:pt x="61" y="3"/>
                    </a:lnTo>
                    <a:lnTo>
                      <a:pt x="64" y="3"/>
                    </a:lnTo>
                    <a:lnTo>
                      <a:pt x="64" y="3"/>
                    </a:lnTo>
                    <a:lnTo>
                      <a:pt x="64" y="3"/>
                    </a:lnTo>
                    <a:lnTo>
                      <a:pt x="64" y="5"/>
                    </a:lnTo>
                    <a:lnTo>
                      <a:pt x="64" y="5"/>
                    </a:lnTo>
                    <a:lnTo>
                      <a:pt x="66" y="5"/>
                    </a:lnTo>
                    <a:lnTo>
                      <a:pt x="66" y="7"/>
                    </a:lnTo>
                    <a:lnTo>
                      <a:pt x="66" y="7"/>
                    </a:lnTo>
                    <a:lnTo>
                      <a:pt x="66" y="7"/>
                    </a:lnTo>
                    <a:lnTo>
                      <a:pt x="66" y="10"/>
                    </a:lnTo>
                    <a:lnTo>
                      <a:pt x="66" y="10"/>
                    </a:lnTo>
                    <a:lnTo>
                      <a:pt x="69" y="10"/>
                    </a:lnTo>
                    <a:lnTo>
                      <a:pt x="69" y="10"/>
                    </a:lnTo>
                    <a:lnTo>
                      <a:pt x="69" y="10"/>
                    </a:lnTo>
                    <a:lnTo>
                      <a:pt x="69" y="10"/>
                    </a:lnTo>
                    <a:lnTo>
                      <a:pt x="69" y="10"/>
                    </a:lnTo>
                    <a:lnTo>
                      <a:pt x="69" y="12"/>
                    </a:lnTo>
                    <a:lnTo>
                      <a:pt x="69" y="12"/>
                    </a:lnTo>
                    <a:lnTo>
                      <a:pt x="69" y="14"/>
                    </a:lnTo>
                    <a:lnTo>
                      <a:pt x="69" y="14"/>
                    </a:lnTo>
                    <a:lnTo>
                      <a:pt x="66" y="14"/>
                    </a:lnTo>
                    <a:lnTo>
                      <a:pt x="66" y="17"/>
                    </a:lnTo>
                    <a:lnTo>
                      <a:pt x="66" y="17"/>
                    </a:lnTo>
                    <a:lnTo>
                      <a:pt x="66" y="17"/>
                    </a:lnTo>
                    <a:lnTo>
                      <a:pt x="66" y="19"/>
                    </a:lnTo>
                    <a:lnTo>
                      <a:pt x="66" y="19"/>
                    </a:lnTo>
                    <a:lnTo>
                      <a:pt x="66" y="19"/>
                    </a:lnTo>
                    <a:lnTo>
                      <a:pt x="66" y="21"/>
                    </a:lnTo>
                    <a:lnTo>
                      <a:pt x="66" y="21"/>
                    </a:lnTo>
                    <a:lnTo>
                      <a:pt x="66" y="21"/>
                    </a:lnTo>
                    <a:lnTo>
                      <a:pt x="66" y="21"/>
                    </a:lnTo>
                    <a:lnTo>
                      <a:pt x="66" y="21"/>
                    </a:lnTo>
                    <a:lnTo>
                      <a:pt x="66" y="24"/>
                    </a:lnTo>
                    <a:lnTo>
                      <a:pt x="66" y="24"/>
                    </a:lnTo>
                    <a:lnTo>
                      <a:pt x="69" y="24"/>
                    </a:lnTo>
                    <a:lnTo>
                      <a:pt x="69" y="26"/>
                    </a:lnTo>
                    <a:lnTo>
                      <a:pt x="69" y="26"/>
                    </a:lnTo>
                    <a:lnTo>
                      <a:pt x="69" y="24"/>
                    </a:lnTo>
                    <a:lnTo>
                      <a:pt x="71" y="24"/>
                    </a:lnTo>
                    <a:lnTo>
                      <a:pt x="71" y="24"/>
                    </a:lnTo>
                    <a:lnTo>
                      <a:pt x="71" y="24"/>
                    </a:lnTo>
                    <a:lnTo>
                      <a:pt x="73" y="24"/>
                    </a:lnTo>
                    <a:lnTo>
                      <a:pt x="73" y="26"/>
                    </a:lnTo>
                    <a:lnTo>
                      <a:pt x="73" y="26"/>
                    </a:lnTo>
                    <a:lnTo>
                      <a:pt x="73" y="24"/>
                    </a:lnTo>
                    <a:lnTo>
                      <a:pt x="73" y="24"/>
                    </a:lnTo>
                    <a:lnTo>
                      <a:pt x="73" y="24"/>
                    </a:lnTo>
                    <a:lnTo>
                      <a:pt x="76" y="24"/>
                    </a:lnTo>
                    <a:lnTo>
                      <a:pt x="76" y="21"/>
                    </a:lnTo>
                    <a:lnTo>
                      <a:pt x="76" y="21"/>
                    </a:lnTo>
                    <a:lnTo>
                      <a:pt x="78" y="21"/>
                    </a:lnTo>
                    <a:lnTo>
                      <a:pt x="78" y="21"/>
                    </a:lnTo>
                    <a:lnTo>
                      <a:pt x="78" y="21"/>
                    </a:lnTo>
                    <a:lnTo>
                      <a:pt x="80" y="21"/>
                    </a:lnTo>
                    <a:lnTo>
                      <a:pt x="80" y="24"/>
                    </a:lnTo>
                    <a:lnTo>
                      <a:pt x="80" y="24"/>
                    </a:lnTo>
                    <a:lnTo>
                      <a:pt x="80" y="24"/>
                    </a:lnTo>
                    <a:lnTo>
                      <a:pt x="83" y="24"/>
                    </a:lnTo>
                    <a:lnTo>
                      <a:pt x="83" y="24"/>
                    </a:lnTo>
                    <a:lnTo>
                      <a:pt x="85" y="24"/>
                    </a:lnTo>
                    <a:lnTo>
                      <a:pt x="85" y="24"/>
                    </a:lnTo>
                    <a:lnTo>
                      <a:pt x="85" y="26"/>
                    </a:lnTo>
                    <a:lnTo>
                      <a:pt x="83" y="26"/>
                    </a:lnTo>
                    <a:lnTo>
                      <a:pt x="83" y="26"/>
                    </a:lnTo>
                    <a:lnTo>
                      <a:pt x="83" y="26"/>
                    </a:lnTo>
                    <a:lnTo>
                      <a:pt x="83" y="29"/>
                    </a:lnTo>
                    <a:lnTo>
                      <a:pt x="83" y="29"/>
                    </a:lnTo>
                    <a:lnTo>
                      <a:pt x="83" y="31"/>
                    </a:lnTo>
                    <a:lnTo>
                      <a:pt x="83" y="31"/>
                    </a:lnTo>
                    <a:lnTo>
                      <a:pt x="83" y="31"/>
                    </a:lnTo>
                    <a:lnTo>
                      <a:pt x="83" y="31"/>
                    </a:lnTo>
                    <a:lnTo>
                      <a:pt x="83" y="33"/>
                    </a:lnTo>
                    <a:lnTo>
                      <a:pt x="83" y="33"/>
                    </a:lnTo>
                    <a:lnTo>
                      <a:pt x="83" y="36"/>
                    </a:lnTo>
                    <a:lnTo>
                      <a:pt x="85" y="36"/>
                    </a:lnTo>
                    <a:lnTo>
                      <a:pt x="85" y="36"/>
                    </a:lnTo>
                    <a:lnTo>
                      <a:pt x="85" y="36"/>
                    </a:lnTo>
                    <a:lnTo>
                      <a:pt x="85" y="38"/>
                    </a:lnTo>
                    <a:lnTo>
                      <a:pt x="85" y="38"/>
                    </a:lnTo>
                    <a:lnTo>
                      <a:pt x="85" y="38"/>
                    </a:lnTo>
                    <a:lnTo>
                      <a:pt x="85" y="40"/>
                    </a:lnTo>
                    <a:lnTo>
                      <a:pt x="85" y="40"/>
                    </a:lnTo>
                    <a:lnTo>
                      <a:pt x="83" y="40"/>
                    </a:lnTo>
                    <a:lnTo>
                      <a:pt x="83" y="40"/>
                    </a:lnTo>
                    <a:lnTo>
                      <a:pt x="83" y="43"/>
                    </a:lnTo>
                    <a:lnTo>
                      <a:pt x="83" y="43"/>
                    </a:lnTo>
                    <a:lnTo>
                      <a:pt x="83" y="45"/>
                    </a:lnTo>
                    <a:lnTo>
                      <a:pt x="83" y="45"/>
                    </a:lnTo>
                    <a:lnTo>
                      <a:pt x="83" y="48"/>
                    </a:lnTo>
                    <a:lnTo>
                      <a:pt x="83" y="48"/>
                    </a:lnTo>
                    <a:lnTo>
                      <a:pt x="83" y="48"/>
                    </a:lnTo>
                    <a:lnTo>
                      <a:pt x="83" y="50"/>
                    </a:lnTo>
                    <a:lnTo>
                      <a:pt x="80" y="50"/>
                    </a:lnTo>
                    <a:lnTo>
                      <a:pt x="80" y="50"/>
                    </a:lnTo>
                    <a:lnTo>
                      <a:pt x="80" y="50"/>
                    </a:lnTo>
                    <a:lnTo>
                      <a:pt x="80" y="50"/>
                    </a:lnTo>
                    <a:lnTo>
                      <a:pt x="80" y="50"/>
                    </a:lnTo>
                    <a:lnTo>
                      <a:pt x="80" y="52"/>
                    </a:lnTo>
                    <a:lnTo>
                      <a:pt x="78" y="52"/>
                    </a:lnTo>
                    <a:lnTo>
                      <a:pt x="78" y="52"/>
                    </a:lnTo>
                    <a:lnTo>
                      <a:pt x="80" y="52"/>
                    </a:lnTo>
                    <a:lnTo>
                      <a:pt x="80" y="55"/>
                    </a:lnTo>
                    <a:lnTo>
                      <a:pt x="80" y="55"/>
                    </a:lnTo>
                    <a:lnTo>
                      <a:pt x="80" y="55"/>
                    </a:lnTo>
                    <a:lnTo>
                      <a:pt x="80" y="55"/>
                    </a:lnTo>
                    <a:lnTo>
                      <a:pt x="80" y="57"/>
                    </a:lnTo>
                    <a:lnTo>
                      <a:pt x="80" y="57"/>
                    </a:lnTo>
                    <a:lnTo>
                      <a:pt x="80" y="59"/>
                    </a:lnTo>
                    <a:lnTo>
                      <a:pt x="80" y="59"/>
                    </a:lnTo>
                    <a:lnTo>
                      <a:pt x="80" y="59"/>
                    </a:lnTo>
                    <a:lnTo>
                      <a:pt x="80" y="62"/>
                    </a:lnTo>
                    <a:lnTo>
                      <a:pt x="80" y="62"/>
                    </a:lnTo>
                    <a:lnTo>
                      <a:pt x="80" y="62"/>
                    </a:lnTo>
                    <a:lnTo>
                      <a:pt x="80" y="64"/>
                    </a:lnTo>
                    <a:lnTo>
                      <a:pt x="80" y="64"/>
                    </a:lnTo>
                    <a:lnTo>
                      <a:pt x="80" y="64"/>
                    </a:lnTo>
                    <a:lnTo>
                      <a:pt x="80" y="67"/>
                    </a:lnTo>
                    <a:lnTo>
                      <a:pt x="78" y="67"/>
                    </a:lnTo>
                    <a:lnTo>
                      <a:pt x="78" y="67"/>
                    </a:lnTo>
                    <a:lnTo>
                      <a:pt x="78" y="69"/>
                    </a:lnTo>
                    <a:lnTo>
                      <a:pt x="78" y="69"/>
                    </a:lnTo>
                    <a:lnTo>
                      <a:pt x="78" y="69"/>
                    </a:lnTo>
                    <a:lnTo>
                      <a:pt x="78" y="69"/>
                    </a:lnTo>
                    <a:lnTo>
                      <a:pt x="78" y="71"/>
                    </a:lnTo>
                    <a:lnTo>
                      <a:pt x="78" y="71"/>
                    </a:lnTo>
                    <a:lnTo>
                      <a:pt x="78" y="74"/>
                    </a:lnTo>
                    <a:lnTo>
                      <a:pt x="78" y="74"/>
                    </a:lnTo>
                    <a:lnTo>
                      <a:pt x="78" y="76"/>
                    </a:lnTo>
                    <a:lnTo>
                      <a:pt x="78" y="76"/>
                    </a:lnTo>
                    <a:lnTo>
                      <a:pt x="80" y="76"/>
                    </a:lnTo>
                    <a:lnTo>
                      <a:pt x="80" y="76"/>
                    </a:lnTo>
                    <a:lnTo>
                      <a:pt x="80" y="76"/>
                    </a:lnTo>
                    <a:lnTo>
                      <a:pt x="80" y="78"/>
                    </a:lnTo>
                    <a:lnTo>
                      <a:pt x="80" y="78"/>
                    </a:lnTo>
                    <a:lnTo>
                      <a:pt x="80" y="76"/>
                    </a:lnTo>
                    <a:lnTo>
                      <a:pt x="83" y="76"/>
                    </a:lnTo>
                    <a:lnTo>
                      <a:pt x="83" y="76"/>
                    </a:lnTo>
                    <a:lnTo>
                      <a:pt x="83" y="76"/>
                    </a:lnTo>
                    <a:lnTo>
                      <a:pt x="83" y="74"/>
                    </a:lnTo>
                    <a:lnTo>
                      <a:pt x="85" y="74"/>
                    </a:lnTo>
                    <a:lnTo>
                      <a:pt x="85" y="74"/>
                    </a:lnTo>
                    <a:lnTo>
                      <a:pt x="85" y="74"/>
                    </a:lnTo>
                    <a:lnTo>
                      <a:pt x="85" y="71"/>
                    </a:lnTo>
                    <a:lnTo>
                      <a:pt x="85" y="71"/>
                    </a:lnTo>
                    <a:lnTo>
                      <a:pt x="85" y="71"/>
                    </a:lnTo>
                    <a:lnTo>
                      <a:pt x="88" y="71"/>
                    </a:lnTo>
                    <a:lnTo>
                      <a:pt x="88" y="71"/>
                    </a:lnTo>
                    <a:lnTo>
                      <a:pt x="88" y="69"/>
                    </a:lnTo>
                    <a:lnTo>
                      <a:pt x="88" y="69"/>
                    </a:lnTo>
                    <a:lnTo>
                      <a:pt x="90" y="69"/>
                    </a:lnTo>
                    <a:lnTo>
                      <a:pt x="90" y="69"/>
                    </a:lnTo>
                    <a:lnTo>
                      <a:pt x="90" y="69"/>
                    </a:lnTo>
                    <a:lnTo>
                      <a:pt x="90" y="69"/>
                    </a:lnTo>
                    <a:lnTo>
                      <a:pt x="90" y="67"/>
                    </a:lnTo>
                    <a:lnTo>
                      <a:pt x="92" y="67"/>
                    </a:lnTo>
                    <a:lnTo>
                      <a:pt x="92" y="67"/>
                    </a:lnTo>
                    <a:lnTo>
                      <a:pt x="92" y="67"/>
                    </a:lnTo>
                    <a:lnTo>
                      <a:pt x="92" y="67"/>
                    </a:lnTo>
                    <a:lnTo>
                      <a:pt x="95" y="67"/>
                    </a:lnTo>
                    <a:lnTo>
                      <a:pt x="95" y="64"/>
                    </a:lnTo>
                    <a:lnTo>
                      <a:pt x="95" y="64"/>
                    </a:lnTo>
                    <a:lnTo>
                      <a:pt x="95" y="62"/>
                    </a:lnTo>
                    <a:lnTo>
                      <a:pt x="95" y="62"/>
                    </a:lnTo>
                    <a:lnTo>
                      <a:pt x="97" y="62"/>
                    </a:lnTo>
                    <a:lnTo>
                      <a:pt x="97" y="62"/>
                    </a:lnTo>
                    <a:lnTo>
                      <a:pt x="97" y="62"/>
                    </a:lnTo>
                    <a:lnTo>
                      <a:pt x="97" y="62"/>
                    </a:lnTo>
                    <a:lnTo>
                      <a:pt x="99" y="62"/>
                    </a:lnTo>
                    <a:lnTo>
                      <a:pt x="99" y="59"/>
                    </a:lnTo>
                    <a:lnTo>
                      <a:pt x="99" y="59"/>
                    </a:lnTo>
                    <a:lnTo>
                      <a:pt x="99" y="59"/>
                    </a:lnTo>
                    <a:lnTo>
                      <a:pt x="99" y="59"/>
                    </a:lnTo>
                    <a:lnTo>
                      <a:pt x="99" y="59"/>
                    </a:lnTo>
                    <a:lnTo>
                      <a:pt x="102" y="59"/>
                    </a:lnTo>
                    <a:lnTo>
                      <a:pt x="102" y="59"/>
                    </a:lnTo>
                    <a:lnTo>
                      <a:pt x="104" y="59"/>
                    </a:lnTo>
                    <a:lnTo>
                      <a:pt x="104" y="59"/>
                    </a:lnTo>
                    <a:lnTo>
                      <a:pt x="104" y="59"/>
                    </a:lnTo>
                    <a:lnTo>
                      <a:pt x="104" y="59"/>
                    </a:lnTo>
                    <a:lnTo>
                      <a:pt x="104" y="59"/>
                    </a:lnTo>
                    <a:lnTo>
                      <a:pt x="104" y="62"/>
                    </a:lnTo>
                    <a:lnTo>
                      <a:pt x="106" y="62"/>
                    </a:lnTo>
                    <a:lnTo>
                      <a:pt x="106" y="62"/>
                    </a:lnTo>
                    <a:lnTo>
                      <a:pt x="106" y="62"/>
                    </a:lnTo>
                    <a:lnTo>
                      <a:pt x="106" y="62"/>
                    </a:lnTo>
                    <a:lnTo>
                      <a:pt x="106" y="64"/>
                    </a:lnTo>
                    <a:lnTo>
                      <a:pt x="109" y="64"/>
                    </a:lnTo>
                    <a:lnTo>
                      <a:pt x="109" y="64"/>
                    </a:lnTo>
                    <a:lnTo>
                      <a:pt x="109" y="64"/>
                    </a:lnTo>
                    <a:lnTo>
                      <a:pt x="111" y="64"/>
                    </a:lnTo>
                    <a:lnTo>
                      <a:pt x="111" y="64"/>
                    </a:lnTo>
                    <a:lnTo>
                      <a:pt x="111" y="64"/>
                    </a:lnTo>
                    <a:lnTo>
                      <a:pt x="114" y="64"/>
                    </a:lnTo>
                    <a:lnTo>
                      <a:pt x="114" y="67"/>
                    </a:lnTo>
                    <a:lnTo>
                      <a:pt x="114" y="67"/>
                    </a:lnTo>
                    <a:lnTo>
                      <a:pt x="111" y="67"/>
                    </a:lnTo>
                    <a:lnTo>
                      <a:pt x="111" y="69"/>
                    </a:lnTo>
                    <a:lnTo>
                      <a:pt x="114" y="69"/>
                    </a:lnTo>
                    <a:lnTo>
                      <a:pt x="114" y="69"/>
                    </a:lnTo>
                    <a:lnTo>
                      <a:pt x="114" y="67"/>
                    </a:lnTo>
                    <a:lnTo>
                      <a:pt x="114" y="67"/>
                    </a:lnTo>
                    <a:lnTo>
                      <a:pt x="116" y="67"/>
                    </a:lnTo>
                    <a:lnTo>
                      <a:pt x="116" y="67"/>
                    </a:lnTo>
                    <a:lnTo>
                      <a:pt x="116" y="67"/>
                    </a:lnTo>
                    <a:lnTo>
                      <a:pt x="116" y="64"/>
                    </a:lnTo>
                    <a:lnTo>
                      <a:pt x="118" y="64"/>
                    </a:lnTo>
                    <a:lnTo>
                      <a:pt x="118" y="64"/>
                    </a:lnTo>
                    <a:lnTo>
                      <a:pt x="118" y="64"/>
                    </a:lnTo>
                    <a:lnTo>
                      <a:pt x="118" y="64"/>
                    </a:lnTo>
                    <a:lnTo>
                      <a:pt x="121" y="64"/>
                    </a:lnTo>
                    <a:lnTo>
                      <a:pt x="121" y="64"/>
                    </a:lnTo>
                    <a:lnTo>
                      <a:pt x="121" y="64"/>
                    </a:lnTo>
                    <a:lnTo>
                      <a:pt x="123" y="64"/>
                    </a:lnTo>
                    <a:lnTo>
                      <a:pt x="123" y="62"/>
                    </a:lnTo>
                    <a:lnTo>
                      <a:pt x="123" y="62"/>
                    </a:lnTo>
                    <a:lnTo>
                      <a:pt x="123" y="59"/>
                    </a:lnTo>
                    <a:lnTo>
                      <a:pt x="123" y="59"/>
                    </a:lnTo>
                    <a:lnTo>
                      <a:pt x="123" y="59"/>
                    </a:lnTo>
                    <a:lnTo>
                      <a:pt x="125" y="59"/>
                    </a:lnTo>
                    <a:lnTo>
                      <a:pt x="125" y="59"/>
                    </a:lnTo>
                    <a:lnTo>
                      <a:pt x="125" y="57"/>
                    </a:lnTo>
                    <a:lnTo>
                      <a:pt x="125" y="57"/>
                    </a:lnTo>
                    <a:lnTo>
                      <a:pt x="125" y="57"/>
                    </a:lnTo>
                    <a:lnTo>
                      <a:pt x="125" y="57"/>
                    </a:lnTo>
                    <a:lnTo>
                      <a:pt x="128" y="57"/>
                    </a:lnTo>
                    <a:lnTo>
                      <a:pt x="128" y="55"/>
                    </a:lnTo>
                    <a:lnTo>
                      <a:pt x="125" y="55"/>
                    </a:lnTo>
                    <a:lnTo>
                      <a:pt x="125" y="55"/>
                    </a:lnTo>
                    <a:lnTo>
                      <a:pt x="125" y="52"/>
                    </a:lnTo>
                    <a:lnTo>
                      <a:pt x="128" y="52"/>
                    </a:lnTo>
                    <a:lnTo>
                      <a:pt x="128" y="52"/>
                    </a:lnTo>
                    <a:lnTo>
                      <a:pt x="128" y="52"/>
                    </a:lnTo>
                    <a:lnTo>
                      <a:pt x="128" y="52"/>
                    </a:lnTo>
                    <a:lnTo>
                      <a:pt x="130" y="52"/>
                    </a:lnTo>
                    <a:lnTo>
                      <a:pt x="130" y="52"/>
                    </a:lnTo>
                    <a:lnTo>
                      <a:pt x="130" y="52"/>
                    </a:lnTo>
                    <a:lnTo>
                      <a:pt x="133" y="52"/>
                    </a:lnTo>
                    <a:lnTo>
                      <a:pt x="133" y="52"/>
                    </a:lnTo>
                    <a:lnTo>
                      <a:pt x="133" y="52"/>
                    </a:lnTo>
                    <a:lnTo>
                      <a:pt x="135" y="52"/>
                    </a:lnTo>
                    <a:lnTo>
                      <a:pt x="135" y="55"/>
                    </a:lnTo>
                    <a:lnTo>
                      <a:pt x="135" y="55"/>
                    </a:lnTo>
                    <a:lnTo>
                      <a:pt x="137" y="55"/>
                    </a:lnTo>
                    <a:lnTo>
                      <a:pt x="137" y="55"/>
                    </a:lnTo>
                    <a:lnTo>
                      <a:pt x="137" y="55"/>
                    </a:lnTo>
                    <a:lnTo>
                      <a:pt x="137" y="55"/>
                    </a:lnTo>
                    <a:lnTo>
                      <a:pt x="140" y="55"/>
                    </a:lnTo>
                    <a:lnTo>
                      <a:pt x="140" y="57"/>
                    </a:lnTo>
                    <a:lnTo>
                      <a:pt x="140" y="57"/>
                    </a:lnTo>
                    <a:lnTo>
                      <a:pt x="140" y="57"/>
                    </a:lnTo>
                    <a:lnTo>
                      <a:pt x="140" y="55"/>
                    </a:lnTo>
                    <a:lnTo>
                      <a:pt x="142" y="55"/>
                    </a:lnTo>
                    <a:lnTo>
                      <a:pt x="142" y="55"/>
                    </a:lnTo>
                    <a:lnTo>
                      <a:pt x="142" y="57"/>
                    </a:lnTo>
                    <a:lnTo>
                      <a:pt x="144" y="57"/>
                    </a:lnTo>
                    <a:lnTo>
                      <a:pt x="144" y="57"/>
                    </a:lnTo>
                    <a:lnTo>
                      <a:pt x="144" y="59"/>
                    </a:lnTo>
                    <a:lnTo>
                      <a:pt x="144" y="59"/>
                    </a:lnTo>
                    <a:lnTo>
                      <a:pt x="144" y="59"/>
                    </a:lnTo>
                    <a:lnTo>
                      <a:pt x="144" y="59"/>
                    </a:lnTo>
                    <a:lnTo>
                      <a:pt x="144" y="59"/>
                    </a:lnTo>
                    <a:lnTo>
                      <a:pt x="144" y="62"/>
                    </a:lnTo>
                    <a:lnTo>
                      <a:pt x="147" y="62"/>
                    </a:lnTo>
                    <a:lnTo>
                      <a:pt x="147" y="62"/>
                    </a:lnTo>
                    <a:lnTo>
                      <a:pt x="147" y="62"/>
                    </a:lnTo>
                    <a:lnTo>
                      <a:pt x="147" y="64"/>
                    </a:lnTo>
                    <a:lnTo>
                      <a:pt x="147" y="64"/>
                    </a:lnTo>
                    <a:lnTo>
                      <a:pt x="147" y="64"/>
                    </a:lnTo>
                    <a:lnTo>
                      <a:pt x="147" y="67"/>
                    </a:lnTo>
                    <a:lnTo>
                      <a:pt x="147" y="67"/>
                    </a:lnTo>
                    <a:lnTo>
                      <a:pt x="149" y="67"/>
                    </a:lnTo>
                    <a:lnTo>
                      <a:pt x="149" y="69"/>
                    </a:lnTo>
                    <a:lnTo>
                      <a:pt x="149" y="69"/>
                    </a:lnTo>
                    <a:lnTo>
                      <a:pt x="151" y="69"/>
                    </a:lnTo>
                    <a:lnTo>
                      <a:pt x="151" y="69"/>
                    </a:lnTo>
                    <a:lnTo>
                      <a:pt x="151" y="69"/>
                    </a:lnTo>
                    <a:lnTo>
                      <a:pt x="151" y="69"/>
                    </a:lnTo>
                    <a:lnTo>
                      <a:pt x="151" y="71"/>
                    </a:lnTo>
                    <a:lnTo>
                      <a:pt x="151" y="71"/>
                    </a:lnTo>
                    <a:lnTo>
                      <a:pt x="151" y="71"/>
                    </a:lnTo>
                    <a:lnTo>
                      <a:pt x="154" y="71"/>
                    </a:lnTo>
                    <a:lnTo>
                      <a:pt x="154" y="74"/>
                    </a:lnTo>
                    <a:lnTo>
                      <a:pt x="154" y="74"/>
                    </a:lnTo>
                    <a:lnTo>
                      <a:pt x="154" y="74"/>
                    </a:lnTo>
                    <a:lnTo>
                      <a:pt x="154" y="74"/>
                    </a:lnTo>
                    <a:lnTo>
                      <a:pt x="156" y="74"/>
                    </a:lnTo>
                    <a:lnTo>
                      <a:pt x="156" y="74"/>
                    </a:lnTo>
                    <a:lnTo>
                      <a:pt x="156" y="76"/>
                    </a:lnTo>
                    <a:lnTo>
                      <a:pt x="159" y="76"/>
                    </a:lnTo>
                    <a:lnTo>
                      <a:pt x="159" y="76"/>
                    </a:lnTo>
                    <a:lnTo>
                      <a:pt x="159" y="76"/>
                    </a:lnTo>
                    <a:lnTo>
                      <a:pt x="159" y="78"/>
                    </a:lnTo>
                    <a:lnTo>
                      <a:pt x="159" y="78"/>
                    </a:lnTo>
                    <a:lnTo>
                      <a:pt x="159" y="78"/>
                    </a:lnTo>
                    <a:lnTo>
                      <a:pt x="159" y="78"/>
                    </a:lnTo>
                    <a:lnTo>
                      <a:pt x="159" y="81"/>
                    </a:lnTo>
                    <a:lnTo>
                      <a:pt x="161" y="81"/>
                    </a:lnTo>
                    <a:lnTo>
                      <a:pt x="161" y="81"/>
                    </a:lnTo>
                    <a:lnTo>
                      <a:pt x="161" y="83"/>
                    </a:lnTo>
                    <a:lnTo>
                      <a:pt x="161" y="83"/>
                    </a:lnTo>
                    <a:lnTo>
                      <a:pt x="159" y="83"/>
                    </a:lnTo>
                    <a:lnTo>
                      <a:pt x="159" y="85"/>
                    </a:lnTo>
                    <a:lnTo>
                      <a:pt x="159" y="85"/>
                    </a:lnTo>
                    <a:lnTo>
                      <a:pt x="159" y="88"/>
                    </a:lnTo>
                    <a:lnTo>
                      <a:pt x="159" y="88"/>
                    </a:lnTo>
                    <a:lnTo>
                      <a:pt x="159" y="88"/>
                    </a:lnTo>
                    <a:lnTo>
                      <a:pt x="159" y="90"/>
                    </a:lnTo>
                    <a:lnTo>
                      <a:pt x="159" y="90"/>
                    </a:lnTo>
                    <a:lnTo>
                      <a:pt x="159" y="90"/>
                    </a:lnTo>
                    <a:lnTo>
                      <a:pt x="159" y="93"/>
                    </a:lnTo>
                    <a:lnTo>
                      <a:pt x="159" y="93"/>
                    </a:lnTo>
                    <a:lnTo>
                      <a:pt x="159" y="95"/>
                    </a:lnTo>
                    <a:lnTo>
                      <a:pt x="159" y="95"/>
                    </a:lnTo>
                    <a:lnTo>
                      <a:pt x="159" y="95"/>
                    </a:lnTo>
                    <a:lnTo>
                      <a:pt x="159" y="97"/>
                    </a:lnTo>
                    <a:lnTo>
                      <a:pt x="159" y="97"/>
                    </a:lnTo>
                    <a:lnTo>
                      <a:pt x="159" y="97"/>
                    </a:lnTo>
                    <a:lnTo>
                      <a:pt x="159" y="100"/>
                    </a:lnTo>
                    <a:lnTo>
                      <a:pt x="159" y="100"/>
                    </a:lnTo>
                    <a:lnTo>
                      <a:pt x="159" y="100"/>
                    </a:lnTo>
                    <a:lnTo>
                      <a:pt x="159" y="102"/>
                    </a:lnTo>
                    <a:lnTo>
                      <a:pt x="159" y="102"/>
                    </a:lnTo>
                    <a:lnTo>
                      <a:pt x="159" y="102"/>
                    </a:lnTo>
                    <a:lnTo>
                      <a:pt x="161" y="102"/>
                    </a:lnTo>
                    <a:lnTo>
                      <a:pt x="161" y="102"/>
                    </a:lnTo>
                    <a:lnTo>
                      <a:pt x="161" y="104"/>
                    </a:lnTo>
                    <a:lnTo>
                      <a:pt x="161" y="104"/>
                    </a:lnTo>
                    <a:lnTo>
                      <a:pt x="161" y="104"/>
                    </a:lnTo>
                    <a:lnTo>
                      <a:pt x="161" y="107"/>
                    </a:lnTo>
                    <a:lnTo>
                      <a:pt x="163" y="107"/>
                    </a:lnTo>
                    <a:lnTo>
                      <a:pt x="163" y="107"/>
                    </a:lnTo>
                    <a:lnTo>
                      <a:pt x="163" y="107"/>
                    </a:lnTo>
                    <a:lnTo>
                      <a:pt x="163" y="109"/>
                    </a:lnTo>
                    <a:lnTo>
                      <a:pt x="163" y="109"/>
                    </a:lnTo>
                    <a:lnTo>
                      <a:pt x="163" y="109"/>
                    </a:lnTo>
                    <a:lnTo>
                      <a:pt x="166" y="109"/>
                    </a:lnTo>
                    <a:lnTo>
                      <a:pt x="166" y="112"/>
                    </a:lnTo>
                    <a:lnTo>
                      <a:pt x="166" y="112"/>
                    </a:lnTo>
                    <a:lnTo>
                      <a:pt x="166" y="112"/>
                    </a:lnTo>
                    <a:lnTo>
                      <a:pt x="166" y="112"/>
                    </a:lnTo>
                    <a:lnTo>
                      <a:pt x="168" y="112"/>
                    </a:lnTo>
                    <a:lnTo>
                      <a:pt x="168" y="114"/>
                    </a:lnTo>
                    <a:lnTo>
                      <a:pt x="168" y="114"/>
                    </a:lnTo>
                    <a:lnTo>
                      <a:pt x="170" y="114"/>
                    </a:lnTo>
                    <a:lnTo>
                      <a:pt x="170" y="114"/>
                    </a:lnTo>
                    <a:lnTo>
                      <a:pt x="170" y="114"/>
                    </a:lnTo>
                    <a:lnTo>
                      <a:pt x="173" y="114"/>
                    </a:lnTo>
                    <a:lnTo>
                      <a:pt x="173" y="114"/>
                    </a:lnTo>
                    <a:lnTo>
                      <a:pt x="173" y="116"/>
                    </a:lnTo>
                    <a:lnTo>
                      <a:pt x="173" y="116"/>
                    </a:lnTo>
                    <a:lnTo>
                      <a:pt x="173" y="119"/>
                    </a:lnTo>
                    <a:lnTo>
                      <a:pt x="173" y="119"/>
                    </a:lnTo>
                    <a:lnTo>
                      <a:pt x="173" y="119"/>
                    </a:lnTo>
                    <a:lnTo>
                      <a:pt x="173" y="119"/>
                    </a:lnTo>
                    <a:lnTo>
                      <a:pt x="173" y="121"/>
                    </a:lnTo>
                    <a:lnTo>
                      <a:pt x="173" y="121"/>
                    </a:lnTo>
                    <a:lnTo>
                      <a:pt x="175" y="121"/>
                    </a:lnTo>
                    <a:lnTo>
                      <a:pt x="175" y="121"/>
                    </a:lnTo>
                    <a:lnTo>
                      <a:pt x="177" y="121"/>
                    </a:lnTo>
                    <a:lnTo>
                      <a:pt x="177" y="121"/>
                    </a:lnTo>
                    <a:lnTo>
                      <a:pt x="177" y="121"/>
                    </a:lnTo>
                    <a:lnTo>
                      <a:pt x="177" y="123"/>
                    </a:lnTo>
                    <a:lnTo>
                      <a:pt x="177" y="123"/>
                    </a:lnTo>
                    <a:lnTo>
                      <a:pt x="177" y="126"/>
                    </a:lnTo>
                    <a:lnTo>
                      <a:pt x="177" y="126"/>
                    </a:lnTo>
                    <a:lnTo>
                      <a:pt x="177" y="128"/>
                    </a:lnTo>
                    <a:lnTo>
                      <a:pt x="177" y="128"/>
                    </a:lnTo>
                    <a:lnTo>
                      <a:pt x="177" y="128"/>
                    </a:lnTo>
                    <a:lnTo>
                      <a:pt x="177" y="128"/>
                    </a:lnTo>
                    <a:lnTo>
                      <a:pt x="177" y="131"/>
                    </a:lnTo>
                    <a:lnTo>
                      <a:pt x="175" y="131"/>
                    </a:lnTo>
                    <a:lnTo>
                      <a:pt x="175" y="131"/>
                    </a:lnTo>
                    <a:lnTo>
                      <a:pt x="173" y="131"/>
                    </a:lnTo>
                    <a:lnTo>
                      <a:pt x="173" y="131"/>
                    </a:lnTo>
                    <a:lnTo>
                      <a:pt x="175" y="131"/>
                    </a:lnTo>
                    <a:lnTo>
                      <a:pt x="175" y="131"/>
                    </a:lnTo>
                    <a:lnTo>
                      <a:pt x="177" y="131"/>
                    </a:lnTo>
                    <a:lnTo>
                      <a:pt x="177" y="133"/>
                    </a:lnTo>
                    <a:lnTo>
                      <a:pt x="177" y="133"/>
                    </a:lnTo>
                    <a:lnTo>
                      <a:pt x="175" y="133"/>
                    </a:lnTo>
                    <a:lnTo>
                      <a:pt x="175" y="135"/>
                    </a:lnTo>
                    <a:lnTo>
                      <a:pt x="175" y="135"/>
                    </a:lnTo>
                    <a:lnTo>
                      <a:pt x="175" y="135"/>
                    </a:lnTo>
                    <a:lnTo>
                      <a:pt x="173" y="135"/>
                    </a:lnTo>
                    <a:lnTo>
                      <a:pt x="173" y="138"/>
                    </a:lnTo>
                    <a:lnTo>
                      <a:pt x="173" y="138"/>
                    </a:lnTo>
                    <a:lnTo>
                      <a:pt x="175" y="138"/>
                    </a:lnTo>
                    <a:lnTo>
                      <a:pt x="175" y="138"/>
                    </a:lnTo>
                    <a:lnTo>
                      <a:pt x="175" y="140"/>
                    </a:lnTo>
                    <a:lnTo>
                      <a:pt x="177" y="140"/>
                    </a:lnTo>
                    <a:lnTo>
                      <a:pt x="177" y="140"/>
                    </a:lnTo>
                    <a:lnTo>
                      <a:pt x="177" y="140"/>
                    </a:lnTo>
                    <a:lnTo>
                      <a:pt x="177" y="140"/>
                    </a:lnTo>
                    <a:lnTo>
                      <a:pt x="177" y="140"/>
                    </a:lnTo>
                    <a:lnTo>
                      <a:pt x="177" y="142"/>
                    </a:lnTo>
                    <a:lnTo>
                      <a:pt x="177" y="142"/>
                    </a:lnTo>
                    <a:lnTo>
                      <a:pt x="175" y="142"/>
                    </a:lnTo>
                    <a:lnTo>
                      <a:pt x="175" y="145"/>
                    </a:lnTo>
                    <a:lnTo>
                      <a:pt x="175" y="145"/>
                    </a:lnTo>
                    <a:lnTo>
                      <a:pt x="175" y="145"/>
                    </a:lnTo>
                    <a:lnTo>
                      <a:pt x="175" y="147"/>
                    </a:lnTo>
                    <a:lnTo>
                      <a:pt x="175" y="147"/>
                    </a:lnTo>
                    <a:lnTo>
                      <a:pt x="175" y="147"/>
                    </a:lnTo>
                    <a:lnTo>
                      <a:pt x="175" y="149"/>
                    </a:lnTo>
                    <a:lnTo>
                      <a:pt x="175" y="149"/>
                    </a:lnTo>
                    <a:lnTo>
                      <a:pt x="175" y="149"/>
                    </a:lnTo>
                    <a:lnTo>
                      <a:pt x="175" y="152"/>
                    </a:lnTo>
                    <a:lnTo>
                      <a:pt x="175" y="152"/>
                    </a:lnTo>
                    <a:lnTo>
                      <a:pt x="175" y="152"/>
                    </a:lnTo>
                    <a:lnTo>
                      <a:pt x="175" y="154"/>
                    </a:lnTo>
                    <a:lnTo>
                      <a:pt x="173" y="154"/>
                    </a:lnTo>
                    <a:lnTo>
                      <a:pt x="173" y="154"/>
                    </a:lnTo>
                    <a:lnTo>
                      <a:pt x="173" y="154"/>
                    </a:lnTo>
                    <a:lnTo>
                      <a:pt x="173" y="154"/>
                    </a:lnTo>
                    <a:lnTo>
                      <a:pt x="173" y="157"/>
                    </a:lnTo>
                    <a:lnTo>
                      <a:pt x="170" y="157"/>
                    </a:lnTo>
                    <a:lnTo>
                      <a:pt x="170" y="157"/>
                    </a:lnTo>
                    <a:lnTo>
                      <a:pt x="170" y="157"/>
                    </a:lnTo>
                    <a:lnTo>
                      <a:pt x="170" y="157"/>
                    </a:lnTo>
                    <a:lnTo>
                      <a:pt x="168" y="157"/>
                    </a:lnTo>
                    <a:lnTo>
                      <a:pt x="168" y="157"/>
                    </a:lnTo>
                    <a:lnTo>
                      <a:pt x="168" y="159"/>
                    </a:lnTo>
                    <a:lnTo>
                      <a:pt x="168" y="159"/>
                    </a:lnTo>
                    <a:lnTo>
                      <a:pt x="166" y="159"/>
                    </a:lnTo>
                    <a:lnTo>
                      <a:pt x="166" y="159"/>
                    </a:lnTo>
                    <a:lnTo>
                      <a:pt x="166" y="159"/>
                    </a:lnTo>
                    <a:lnTo>
                      <a:pt x="166" y="159"/>
                    </a:lnTo>
                    <a:lnTo>
                      <a:pt x="166" y="159"/>
                    </a:lnTo>
                    <a:lnTo>
                      <a:pt x="163" y="159"/>
                    </a:lnTo>
                    <a:lnTo>
                      <a:pt x="163" y="159"/>
                    </a:lnTo>
                    <a:lnTo>
                      <a:pt x="163" y="157"/>
                    </a:lnTo>
                    <a:lnTo>
                      <a:pt x="163" y="157"/>
                    </a:lnTo>
                    <a:lnTo>
                      <a:pt x="163" y="157"/>
                    </a:lnTo>
                    <a:lnTo>
                      <a:pt x="161" y="157"/>
                    </a:lnTo>
                    <a:lnTo>
                      <a:pt x="161" y="154"/>
                    </a:lnTo>
                    <a:lnTo>
                      <a:pt x="161" y="154"/>
                    </a:lnTo>
                    <a:lnTo>
                      <a:pt x="161" y="154"/>
                    </a:lnTo>
                    <a:lnTo>
                      <a:pt x="159" y="154"/>
                    </a:lnTo>
                    <a:lnTo>
                      <a:pt x="159" y="154"/>
                    </a:lnTo>
                    <a:lnTo>
                      <a:pt x="159" y="154"/>
                    </a:lnTo>
                    <a:lnTo>
                      <a:pt x="156" y="154"/>
                    </a:lnTo>
                    <a:lnTo>
                      <a:pt x="156" y="154"/>
                    </a:lnTo>
                    <a:lnTo>
                      <a:pt x="156" y="157"/>
                    </a:lnTo>
                    <a:lnTo>
                      <a:pt x="154" y="157"/>
                    </a:lnTo>
                    <a:lnTo>
                      <a:pt x="154" y="157"/>
                    </a:lnTo>
                    <a:lnTo>
                      <a:pt x="154" y="157"/>
                    </a:lnTo>
                    <a:lnTo>
                      <a:pt x="154" y="157"/>
                    </a:lnTo>
                    <a:lnTo>
                      <a:pt x="154" y="157"/>
                    </a:lnTo>
                    <a:lnTo>
                      <a:pt x="154" y="157"/>
                    </a:lnTo>
                    <a:lnTo>
                      <a:pt x="151" y="157"/>
                    </a:lnTo>
                    <a:lnTo>
                      <a:pt x="151" y="157"/>
                    </a:lnTo>
                    <a:lnTo>
                      <a:pt x="151" y="157"/>
                    </a:lnTo>
                    <a:lnTo>
                      <a:pt x="151" y="157"/>
                    </a:lnTo>
                    <a:lnTo>
                      <a:pt x="149" y="157"/>
                    </a:lnTo>
                    <a:lnTo>
                      <a:pt x="149" y="157"/>
                    </a:lnTo>
                    <a:lnTo>
                      <a:pt x="147" y="157"/>
                    </a:lnTo>
                    <a:lnTo>
                      <a:pt x="147" y="157"/>
                    </a:lnTo>
                    <a:lnTo>
                      <a:pt x="147" y="157"/>
                    </a:lnTo>
                    <a:lnTo>
                      <a:pt x="144" y="157"/>
                    </a:lnTo>
                    <a:lnTo>
                      <a:pt x="144" y="157"/>
                    </a:lnTo>
                    <a:lnTo>
                      <a:pt x="144" y="157"/>
                    </a:lnTo>
                    <a:lnTo>
                      <a:pt x="144" y="157"/>
                    </a:lnTo>
                    <a:lnTo>
                      <a:pt x="142" y="157"/>
                    </a:lnTo>
                    <a:lnTo>
                      <a:pt x="142" y="157"/>
                    </a:lnTo>
                    <a:lnTo>
                      <a:pt x="140" y="157"/>
                    </a:lnTo>
                    <a:lnTo>
                      <a:pt x="140" y="157"/>
                    </a:lnTo>
                    <a:lnTo>
                      <a:pt x="140" y="157"/>
                    </a:lnTo>
                    <a:lnTo>
                      <a:pt x="140" y="157"/>
                    </a:lnTo>
                    <a:lnTo>
                      <a:pt x="137" y="157"/>
                    </a:lnTo>
                    <a:lnTo>
                      <a:pt x="137" y="157"/>
                    </a:lnTo>
                    <a:lnTo>
                      <a:pt x="137" y="157"/>
                    </a:lnTo>
                    <a:lnTo>
                      <a:pt x="137" y="154"/>
                    </a:lnTo>
                    <a:lnTo>
                      <a:pt x="135" y="154"/>
                    </a:lnTo>
                    <a:lnTo>
                      <a:pt x="135" y="154"/>
                    </a:lnTo>
                    <a:lnTo>
                      <a:pt x="133" y="154"/>
                    </a:lnTo>
                    <a:lnTo>
                      <a:pt x="133" y="154"/>
                    </a:lnTo>
                    <a:lnTo>
                      <a:pt x="133" y="154"/>
                    </a:lnTo>
                    <a:lnTo>
                      <a:pt x="133" y="157"/>
                    </a:lnTo>
                    <a:lnTo>
                      <a:pt x="130" y="157"/>
                    </a:lnTo>
                    <a:lnTo>
                      <a:pt x="130" y="157"/>
                    </a:lnTo>
                    <a:lnTo>
                      <a:pt x="128" y="157"/>
                    </a:lnTo>
                    <a:lnTo>
                      <a:pt x="128" y="157"/>
                    </a:lnTo>
                    <a:lnTo>
                      <a:pt x="128" y="157"/>
                    </a:lnTo>
                    <a:lnTo>
                      <a:pt x="128" y="157"/>
                    </a:lnTo>
                    <a:lnTo>
                      <a:pt x="125" y="157"/>
                    </a:lnTo>
                    <a:lnTo>
                      <a:pt x="125" y="157"/>
                    </a:lnTo>
                    <a:lnTo>
                      <a:pt x="125" y="157"/>
                    </a:lnTo>
                    <a:lnTo>
                      <a:pt x="123" y="157"/>
                    </a:lnTo>
                    <a:lnTo>
                      <a:pt x="123" y="159"/>
                    </a:lnTo>
                    <a:lnTo>
                      <a:pt x="123" y="159"/>
                    </a:lnTo>
                    <a:lnTo>
                      <a:pt x="121" y="159"/>
                    </a:lnTo>
                    <a:lnTo>
                      <a:pt x="121" y="159"/>
                    </a:lnTo>
                    <a:lnTo>
                      <a:pt x="121" y="159"/>
                    </a:lnTo>
                    <a:lnTo>
                      <a:pt x="121" y="159"/>
                    </a:lnTo>
                    <a:lnTo>
                      <a:pt x="121" y="159"/>
                    </a:lnTo>
                    <a:lnTo>
                      <a:pt x="121" y="161"/>
                    </a:lnTo>
                    <a:lnTo>
                      <a:pt x="121" y="161"/>
                    </a:lnTo>
                    <a:lnTo>
                      <a:pt x="118" y="161"/>
                    </a:lnTo>
                    <a:lnTo>
                      <a:pt x="118" y="164"/>
                    </a:lnTo>
                    <a:lnTo>
                      <a:pt x="118" y="164"/>
                    </a:lnTo>
                    <a:lnTo>
                      <a:pt x="118" y="166"/>
                    </a:lnTo>
                    <a:lnTo>
                      <a:pt x="118" y="166"/>
                    </a:lnTo>
                    <a:lnTo>
                      <a:pt x="118" y="166"/>
                    </a:lnTo>
                    <a:lnTo>
                      <a:pt x="118" y="166"/>
                    </a:lnTo>
                    <a:lnTo>
                      <a:pt x="116" y="166"/>
                    </a:lnTo>
                    <a:lnTo>
                      <a:pt x="116" y="168"/>
                    </a:lnTo>
                    <a:lnTo>
                      <a:pt x="116" y="168"/>
                    </a:lnTo>
                    <a:lnTo>
                      <a:pt x="116" y="168"/>
                    </a:lnTo>
                    <a:lnTo>
                      <a:pt x="116" y="168"/>
                    </a:lnTo>
                    <a:lnTo>
                      <a:pt x="116" y="171"/>
                    </a:lnTo>
                    <a:lnTo>
                      <a:pt x="114" y="171"/>
                    </a:lnTo>
                    <a:lnTo>
                      <a:pt x="114" y="171"/>
                    </a:lnTo>
                    <a:lnTo>
                      <a:pt x="114" y="171"/>
                    </a:lnTo>
                    <a:lnTo>
                      <a:pt x="114" y="173"/>
                    </a:lnTo>
                    <a:lnTo>
                      <a:pt x="114" y="173"/>
                    </a:lnTo>
                    <a:lnTo>
                      <a:pt x="111" y="173"/>
                    </a:lnTo>
                    <a:lnTo>
                      <a:pt x="111" y="173"/>
                    </a:lnTo>
                    <a:lnTo>
                      <a:pt x="111" y="176"/>
                    </a:lnTo>
                    <a:lnTo>
                      <a:pt x="111" y="176"/>
                    </a:lnTo>
                    <a:lnTo>
                      <a:pt x="111" y="176"/>
                    </a:lnTo>
                    <a:lnTo>
                      <a:pt x="111" y="176"/>
                    </a:lnTo>
                    <a:lnTo>
                      <a:pt x="109" y="176"/>
                    </a:lnTo>
                    <a:lnTo>
                      <a:pt x="109" y="178"/>
                    </a:lnTo>
                    <a:lnTo>
                      <a:pt x="109" y="178"/>
                    </a:lnTo>
                    <a:lnTo>
                      <a:pt x="109" y="176"/>
                    </a:lnTo>
                    <a:lnTo>
                      <a:pt x="106" y="176"/>
                    </a:lnTo>
                    <a:lnTo>
                      <a:pt x="106" y="178"/>
                    </a:lnTo>
                    <a:lnTo>
                      <a:pt x="106" y="178"/>
                    </a:lnTo>
                    <a:lnTo>
                      <a:pt x="106" y="178"/>
                    </a:lnTo>
                    <a:lnTo>
                      <a:pt x="106" y="178"/>
                    </a:lnTo>
                    <a:lnTo>
                      <a:pt x="106" y="178"/>
                    </a:lnTo>
                    <a:lnTo>
                      <a:pt x="106" y="180"/>
                    </a:lnTo>
                    <a:lnTo>
                      <a:pt x="106" y="180"/>
                    </a:lnTo>
                    <a:lnTo>
                      <a:pt x="106" y="183"/>
                    </a:lnTo>
                    <a:lnTo>
                      <a:pt x="106" y="183"/>
                    </a:lnTo>
                    <a:lnTo>
                      <a:pt x="106" y="185"/>
                    </a:lnTo>
                    <a:lnTo>
                      <a:pt x="106" y="185"/>
                    </a:lnTo>
                    <a:lnTo>
                      <a:pt x="106" y="187"/>
                    </a:lnTo>
                    <a:lnTo>
                      <a:pt x="109" y="187"/>
                    </a:lnTo>
                    <a:lnTo>
                      <a:pt x="109" y="187"/>
                    </a:lnTo>
                    <a:lnTo>
                      <a:pt x="109" y="187"/>
                    </a:lnTo>
                    <a:lnTo>
                      <a:pt x="109" y="187"/>
                    </a:lnTo>
                    <a:lnTo>
                      <a:pt x="109" y="190"/>
                    </a:lnTo>
                    <a:lnTo>
                      <a:pt x="111" y="190"/>
                    </a:lnTo>
                    <a:lnTo>
                      <a:pt x="111" y="190"/>
                    </a:lnTo>
                    <a:lnTo>
                      <a:pt x="111" y="192"/>
                    </a:lnTo>
                    <a:lnTo>
                      <a:pt x="111" y="192"/>
                    </a:lnTo>
                    <a:lnTo>
                      <a:pt x="111" y="194"/>
                    </a:lnTo>
                    <a:lnTo>
                      <a:pt x="111" y="194"/>
                    </a:lnTo>
                    <a:lnTo>
                      <a:pt x="111" y="194"/>
                    </a:lnTo>
                    <a:lnTo>
                      <a:pt x="111" y="197"/>
                    </a:lnTo>
                    <a:lnTo>
                      <a:pt x="111" y="197"/>
                    </a:lnTo>
                    <a:lnTo>
                      <a:pt x="111" y="197"/>
                    </a:lnTo>
                    <a:lnTo>
                      <a:pt x="111" y="199"/>
                    </a:lnTo>
                    <a:lnTo>
                      <a:pt x="111" y="199"/>
                    </a:lnTo>
                    <a:lnTo>
                      <a:pt x="111" y="199"/>
                    </a:lnTo>
                    <a:lnTo>
                      <a:pt x="111" y="199"/>
                    </a:lnTo>
                    <a:lnTo>
                      <a:pt x="111" y="199"/>
                    </a:lnTo>
                    <a:lnTo>
                      <a:pt x="114" y="199"/>
                    </a:lnTo>
                    <a:lnTo>
                      <a:pt x="114" y="202"/>
                    </a:lnTo>
                    <a:lnTo>
                      <a:pt x="114" y="202"/>
                    </a:lnTo>
                    <a:lnTo>
                      <a:pt x="114" y="202"/>
                    </a:lnTo>
                    <a:lnTo>
                      <a:pt x="114" y="202"/>
                    </a:lnTo>
                    <a:lnTo>
                      <a:pt x="114" y="204"/>
                    </a:lnTo>
                    <a:lnTo>
                      <a:pt x="116" y="204"/>
                    </a:lnTo>
                    <a:lnTo>
                      <a:pt x="116" y="204"/>
                    </a:lnTo>
                    <a:lnTo>
                      <a:pt x="116" y="204"/>
                    </a:lnTo>
                    <a:lnTo>
                      <a:pt x="116" y="206"/>
                    </a:lnTo>
                    <a:lnTo>
                      <a:pt x="116" y="206"/>
                    </a:lnTo>
                    <a:lnTo>
                      <a:pt x="116" y="206"/>
                    </a:lnTo>
                    <a:lnTo>
                      <a:pt x="116" y="209"/>
                    </a:lnTo>
                    <a:lnTo>
                      <a:pt x="116" y="209"/>
                    </a:lnTo>
                    <a:lnTo>
                      <a:pt x="116" y="209"/>
                    </a:lnTo>
                    <a:lnTo>
                      <a:pt x="114" y="209"/>
                    </a:lnTo>
                    <a:lnTo>
                      <a:pt x="114" y="211"/>
                    </a:lnTo>
                    <a:lnTo>
                      <a:pt x="114" y="211"/>
                    </a:lnTo>
                    <a:lnTo>
                      <a:pt x="114" y="213"/>
                    </a:lnTo>
                    <a:lnTo>
                      <a:pt x="116" y="213"/>
                    </a:lnTo>
                    <a:lnTo>
                      <a:pt x="116" y="213"/>
                    </a:lnTo>
                    <a:lnTo>
                      <a:pt x="116" y="213"/>
                    </a:lnTo>
                    <a:lnTo>
                      <a:pt x="116" y="216"/>
                    </a:lnTo>
                    <a:lnTo>
                      <a:pt x="116" y="216"/>
                    </a:lnTo>
                    <a:lnTo>
                      <a:pt x="116" y="218"/>
                    </a:lnTo>
                    <a:lnTo>
                      <a:pt x="116" y="218"/>
                    </a:lnTo>
                    <a:lnTo>
                      <a:pt x="118" y="218"/>
                    </a:lnTo>
                    <a:lnTo>
                      <a:pt x="118" y="218"/>
                    </a:lnTo>
                    <a:lnTo>
                      <a:pt x="118" y="22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1" name="Freeform 40"/>
              <p:cNvSpPr>
                <a:spLocks/>
              </p:cNvSpPr>
              <p:nvPr/>
            </p:nvSpPr>
            <p:spPr bwMode="auto">
              <a:xfrm>
                <a:off x="2921" y="2234"/>
                <a:ext cx="177" cy="377"/>
              </a:xfrm>
              <a:custGeom>
                <a:avLst/>
                <a:gdLst/>
                <a:ahLst/>
                <a:cxnLst>
                  <a:cxn ang="0">
                    <a:pos x="111" y="218"/>
                  </a:cxn>
                  <a:cxn ang="0">
                    <a:pos x="99" y="204"/>
                  </a:cxn>
                  <a:cxn ang="0">
                    <a:pos x="83" y="199"/>
                  </a:cxn>
                  <a:cxn ang="0">
                    <a:pos x="73" y="192"/>
                  </a:cxn>
                  <a:cxn ang="0">
                    <a:pos x="71" y="178"/>
                  </a:cxn>
                  <a:cxn ang="0">
                    <a:pos x="59" y="187"/>
                  </a:cxn>
                  <a:cxn ang="0">
                    <a:pos x="57" y="213"/>
                  </a:cxn>
                  <a:cxn ang="0">
                    <a:pos x="47" y="235"/>
                  </a:cxn>
                  <a:cxn ang="0">
                    <a:pos x="40" y="256"/>
                  </a:cxn>
                  <a:cxn ang="0">
                    <a:pos x="38" y="273"/>
                  </a:cxn>
                  <a:cxn ang="0">
                    <a:pos x="47" y="285"/>
                  </a:cxn>
                  <a:cxn ang="0">
                    <a:pos x="50" y="285"/>
                  </a:cxn>
                  <a:cxn ang="0">
                    <a:pos x="59" y="275"/>
                  </a:cxn>
                  <a:cxn ang="0">
                    <a:pos x="54" y="299"/>
                  </a:cxn>
                  <a:cxn ang="0">
                    <a:pos x="64" y="318"/>
                  </a:cxn>
                  <a:cxn ang="0">
                    <a:pos x="71" y="341"/>
                  </a:cxn>
                  <a:cxn ang="0">
                    <a:pos x="90" y="346"/>
                  </a:cxn>
                  <a:cxn ang="0">
                    <a:pos x="102" y="365"/>
                  </a:cxn>
                  <a:cxn ang="0">
                    <a:pos x="85" y="372"/>
                  </a:cxn>
                  <a:cxn ang="0">
                    <a:pos x="80" y="365"/>
                  </a:cxn>
                  <a:cxn ang="0">
                    <a:pos x="66" y="356"/>
                  </a:cxn>
                  <a:cxn ang="0">
                    <a:pos x="54" y="351"/>
                  </a:cxn>
                  <a:cxn ang="0">
                    <a:pos x="45" y="337"/>
                  </a:cxn>
                  <a:cxn ang="0">
                    <a:pos x="40" y="330"/>
                  </a:cxn>
                  <a:cxn ang="0">
                    <a:pos x="31" y="318"/>
                  </a:cxn>
                  <a:cxn ang="0">
                    <a:pos x="21" y="325"/>
                  </a:cxn>
                  <a:cxn ang="0">
                    <a:pos x="19" y="299"/>
                  </a:cxn>
                  <a:cxn ang="0">
                    <a:pos x="21" y="277"/>
                  </a:cxn>
                  <a:cxn ang="0">
                    <a:pos x="28" y="258"/>
                  </a:cxn>
                  <a:cxn ang="0">
                    <a:pos x="38" y="240"/>
                  </a:cxn>
                  <a:cxn ang="0">
                    <a:pos x="50" y="221"/>
                  </a:cxn>
                  <a:cxn ang="0">
                    <a:pos x="43" y="199"/>
                  </a:cxn>
                  <a:cxn ang="0">
                    <a:pos x="38" y="176"/>
                  </a:cxn>
                  <a:cxn ang="0">
                    <a:pos x="26" y="157"/>
                  </a:cxn>
                  <a:cxn ang="0">
                    <a:pos x="19" y="135"/>
                  </a:cxn>
                  <a:cxn ang="0">
                    <a:pos x="26" y="119"/>
                  </a:cxn>
                  <a:cxn ang="0">
                    <a:pos x="31" y="107"/>
                  </a:cxn>
                  <a:cxn ang="0">
                    <a:pos x="24" y="90"/>
                  </a:cxn>
                  <a:cxn ang="0">
                    <a:pos x="9" y="71"/>
                  </a:cxn>
                  <a:cxn ang="0">
                    <a:pos x="2" y="57"/>
                  </a:cxn>
                  <a:cxn ang="0">
                    <a:pos x="7" y="40"/>
                  </a:cxn>
                  <a:cxn ang="0">
                    <a:pos x="14" y="19"/>
                  </a:cxn>
                  <a:cxn ang="0">
                    <a:pos x="33" y="19"/>
                  </a:cxn>
                  <a:cxn ang="0">
                    <a:pos x="45" y="5"/>
                  </a:cxn>
                  <a:cxn ang="0">
                    <a:pos x="61" y="5"/>
                  </a:cxn>
                  <a:cxn ang="0">
                    <a:pos x="66" y="21"/>
                  </a:cxn>
                  <a:cxn ang="0">
                    <a:pos x="85" y="24"/>
                  </a:cxn>
                  <a:cxn ang="0">
                    <a:pos x="83" y="50"/>
                  </a:cxn>
                  <a:cxn ang="0">
                    <a:pos x="78" y="69"/>
                  </a:cxn>
                  <a:cxn ang="0">
                    <a:pos x="90" y="67"/>
                  </a:cxn>
                  <a:cxn ang="0">
                    <a:pos x="106" y="62"/>
                  </a:cxn>
                  <a:cxn ang="0">
                    <a:pos x="123" y="59"/>
                  </a:cxn>
                  <a:cxn ang="0">
                    <a:pos x="140" y="55"/>
                  </a:cxn>
                  <a:cxn ang="0">
                    <a:pos x="151" y="71"/>
                  </a:cxn>
                  <a:cxn ang="0">
                    <a:pos x="159" y="90"/>
                  </a:cxn>
                  <a:cxn ang="0">
                    <a:pos x="166" y="112"/>
                  </a:cxn>
                  <a:cxn ang="0">
                    <a:pos x="175" y="131"/>
                  </a:cxn>
                  <a:cxn ang="0">
                    <a:pos x="175" y="147"/>
                  </a:cxn>
                  <a:cxn ang="0">
                    <a:pos x="163" y="157"/>
                  </a:cxn>
                  <a:cxn ang="0">
                    <a:pos x="142" y="157"/>
                  </a:cxn>
                  <a:cxn ang="0">
                    <a:pos x="121" y="159"/>
                  </a:cxn>
                  <a:cxn ang="0">
                    <a:pos x="106" y="176"/>
                  </a:cxn>
                  <a:cxn ang="0">
                    <a:pos x="111" y="199"/>
                  </a:cxn>
                </a:cxnLst>
                <a:rect l="0" t="0" r="r" b="b"/>
                <a:pathLst>
                  <a:path w="177" h="377">
                    <a:moveTo>
                      <a:pt x="118" y="221"/>
                    </a:moveTo>
                    <a:lnTo>
                      <a:pt x="116" y="221"/>
                    </a:lnTo>
                    <a:lnTo>
                      <a:pt x="116" y="218"/>
                    </a:lnTo>
                    <a:lnTo>
                      <a:pt x="116" y="218"/>
                    </a:lnTo>
                    <a:lnTo>
                      <a:pt x="116" y="218"/>
                    </a:lnTo>
                    <a:lnTo>
                      <a:pt x="116" y="218"/>
                    </a:lnTo>
                    <a:lnTo>
                      <a:pt x="116" y="216"/>
                    </a:lnTo>
                    <a:lnTo>
                      <a:pt x="116" y="216"/>
                    </a:lnTo>
                    <a:lnTo>
                      <a:pt x="114" y="216"/>
                    </a:lnTo>
                    <a:lnTo>
                      <a:pt x="114" y="216"/>
                    </a:lnTo>
                    <a:lnTo>
                      <a:pt x="114" y="213"/>
                    </a:lnTo>
                    <a:lnTo>
                      <a:pt x="114" y="213"/>
                    </a:lnTo>
                    <a:lnTo>
                      <a:pt x="114" y="213"/>
                    </a:lnTo>
                    <a:lnTo>
                      <a:pt x="111" y="213"/>
                    </a:lnTo>
                    <a:lnTo>
                      <a:pt x="111" y="213"/>
                    </a:lnTo>
                    <a:lnTo>
                      <a:pt x="111" y="216"/>
                    </a:lnTo>
                    <a:lnTo>
                      <a:pt x="111" y="216"/>
                    </a:lnTo>
                    <a:lnTo>
                      <a:pt x="111" y="213"/>
                    </a:lnTo>
                    <a:lnTo>
                      <a:pt x="111" y="213"/>
                    </a:lnTo>
                    <a:lnTo>
                      <a:pt x="111" y="213"/>
                    </a:lnTo>
                    <a:lnTo>
                      <a:pt x="109" y="213"/>
                    </a:lnTo>
                    <a:lnTo>
                      <a:pt x="109" y="213"/>
                    </a:lnTo>
                    <a:lnTo>
                      <a:pt x="106" y="213"/>
                    </a:lnTo>
                    <a:lnTo>
                      <a:pt x="106" y="213"/>
                    </a:lnTo>
                    <a:lnTo>
                      <a:pt x="109" y="213"/>
                    </a:lnTo>
                    <a:lnTo>
                      <a:pt x="109" y="216"/>
                    </a:lnTo>
                    <a:lnTo>
                      <a:pt x="109" y="216"/>
                    </a:lnTo>
                    <a:lnTo>
                      <a:pt x="109" y="216"/>
                    </a:lnTo>
                    <a:lnTo>
                      <a:pt x="109" y="218"/>
                    </a:lnTo>
                    <a:lnTo>
                      <a:pt x="111" y="218"/>
                    </a:lnTo>
                    <a:lnTo>
                      <a:pt x="111" y="218"/>
                    </a:lnTo>
                    <a:lnTo>
                      <a:pt x="111" y="218"/>
                    </a:lnTo>
                    <a:lnTo>
                      <a:pt x="111" y="218"/>
                    </a:lnTo>
                    <a:lnTo>
                      <a:pt x="109" y="218"/>
                    </a:lnTo>
                    <a:lnTo>
                      <a:pt x="109" y="218"/>
                    </a:lnTo>
                    <a:lnTo>
                      <a:pt x="109" y="218"/>
                    </a:lnTo>
                    <a:lnTo>
                      <a:pt x="106" y="218"/>
                    </a:lnTo>
                    <a:lnTo>
                      <a:pt x="106" y="218"/>
                    </a:lnTo>
                    <a:lnTo>
                      <a:pt x="106" y="218"/>
                    </a:lnTo>
                    <a:lnTo>
                      <a:pt x="106" y="218"/>
                    </a:lnTo>
                    <a:lnTo>
                      <a:pt x="106" y="218"/>
                    </a:lnTo>
                    <a:lnTo>
                      <a:pt x="104" y="218"/>
                    </a:lnTo>
                    <a:lnTo>
                      <a:pt x="104" y="216"/>
                    </a:lnTo>
                    <a:lnTo>
                      <a:pt x="104" y="216"/>
                    </a:lnTo>
                    <a:lnTo>
                      <a:pt x="104" y="213"/>
                    </a:lnTo>
                    <a:lnTo>
                      <a:pt x="104" y="213"/>
                    </a:lnTo>
                    <a:lnTo>
                      <a:pt x="104" y="211"/>
                    </a:lnTo>
                    <a:lnTo>
                      <a:pt x="104" y="211"/>
                    </a:lnTo>
                    <a:lnTo>
                      <a:pt x="104" y="209"/>
                    </a:lnTo>
                    <a:lnTo>
                      <a:pt x="104" y="209"/>
                    </a:lnTo>
                    <a:lnTo>
                      <a:pt x="104" y="209"/>
                    </a:lnTo>
                    <a:lnTo>
                      <a:pt x="104" y="209"/>
                    </a:lnTo>
                    <a:lnTo>
                      <a:pt x="104" y="209"/>
                    </a:lnTo>
                    <a:lnTo>
                      <a:pt x="104" y="206"/>
                    </a:lnTo>
                    <a:lnTo>
                      <a:pt x="102" y="206"/>
                    </a:lnTo>
                    <a:lnTo>
                      <a:pt x="102" y="206"/>
                    </a:lnTo>
                    <a:lnTo>
                      <a:pt x="102" y="206"/>
                    </a:lnTo>
                    <a:lnTo>
                      <a:pt x="102" y="204"/>
                    </a:lnTo>
                    <a:lnTo>
                      <a:pt x="99" y="204"/>
                    </a:lnTo>
                    <a:lnTo>
                      <a:pt x="99" y="204"/>
                    </a:lnTo>
                    <a:lnTo>
                      <a:pt x="99" y="204"/>
                    </a:lnTo>
                    <a:lnTo>
                      <a:pt x="99" y="204"/>
                    </a:lnTo>
                    <a:lnTo>
                      <a:pt x="97" y="204"/>
                    </a:lnTo>
                    <a:lnTo>
                      <a:pt x="97" y="202"/>
                    </a:lnTo>
                    <a:lnTo>
                      <a:pt x="97" y="202"/>
                    </a:lnTo>
                    <a:lnTo>
                      <a:pt x="97" y="202"/>
                    </a:lnTo>
                    <a:lnTo>
                      <a:pt x="97" y="202"/>
                    </a:lnTo>
                    <a:lnTo>
                      <a:pt x="97" y="199"/>
                    </a:lnTo>
                    <a:lnTo>
                      <a:pt x="97" y="199"/>
                    </a:lnTo>
                    <a:lnTo>
                      <a:pt x="95" y="199"/>
                    </a:lnTo>
                    <a:lnTo>
                      <a:pt x="95" y="199"/>
                    </a:lnTo>
                    <a:lnTo>
                      <a:pt x="92" y="199"/>
                    </a:lnTo>
                    <a:lnTo>
                      <a:pt x="92" y="199"/>
                    </a:lnTo>
                    <a:lnTo>
                      <a:pt x="92" y="199"/>
                    </a:lnTo>
                    <a:lnTo>
                      <a:pt x="92" y="199"/>
                    </a:lnTo>
                    <a:lnTo>
                      <a:pt x="90" y="199"/>
                    </a:lnTo>
                    <a:lnTo>
                      <a:pt x="90" y="199"/>
                    </a:lnTo>
                    <a:lnTo>
                      <a:pt x="88" y="199"/>
                    </a:lnTo>
                    <a:lnTo>
                      <a:pt x="88" y="199"/>
                    </a:lnTo>
                    <a:lnTo>
                      <a:pt x="88" y="202"/>
                    </a:lnTo>
                    <a:lnTo>
                      <a:pt x="88" y="202"/>
                    </a:lnTo>
                    <a:lnTo>
                      <a:pt x="88" y="202"/>
                    </a:lnTo>
                    <a:lnTo>
                      <a:pt x="88" y="202"/>
                    </a:lnTo>
                    <a:lnTo>
                      <a:pt x="88" y="204"/>
                    </a:lnTo>
                    <a:lnTo>
                      <a:pt x="88" y="204"/>
                    </a:lnTo>
                    <a:lnTo>
                      <a:pt x="88" y="202"/>
                    </a:lnTo>
                    <a:lnTo>
                      <a:pt x="88" y="202"/>
                    </a:lnTo>
                    <a:lnTo>
                      <a:pt x="85" y="202"/>
                    </a:lnTo>
                    <a:lnTo>
                      <a:pt x="85" y="202"/>
                    </a:lnTo>
                    <a:lnTo>
                      <a:pt x="85" y="199"/>
                    </a:lnTo>
                    <a:lnTo>
                      <a:pt x="85" y="199"/>
                    </a:lnTo>
                    <a:lnTo>
                      <a:pt x="83" y="199"/>
                    </a:lnTo>
                    <a:lnTo>
                      <a:pt x="83" y="199"/>
                    </a:lnTo>
                    <a:lnTo>
                      <a:pt x="80" y="199"/>
                    </a:lnTo>
                    <a:lnTo>
                      <a:pt x="80" y="199"/>
                    </a:lnTo>
                    <a:lnTo>
                      <a:pt x="80" y="199"/>
                    </a:lnTo>
                    <a:lnTo>
                      <a:pt x="80" y="199"/>
                    </a:lnTo>
                    <a:lnTo>
                      <a:pt x="80" y="199"/>
                    </a:lnTo>
                    <a:lnTo>
                      <a:pt x="78" y="199"/>
                    </a:lnTo>
                    <a:lnTo>
                      <a:pt x="78" y="199"/>
                    </a:lnTo>
                    <a:lnTo>
                      <a:pt x="78" y="202"/>
                    </a:lnTo>
                    <a:lnTo>
                      <a:pt x="78" y="202"/>
                    </a:lnTo>
                    <a:lnTo>
                      <a:pt x="78" y="204"/>
                    </a:lnTo>
                    <a:lnTo>
                      <a:pt x="78" y="204"/>
                    </a:lnTo>
                    <a:lnTo>
                      <a:pt x="76" y="204"/>
                    </a:lnTo>
                    <a:lnTo>
                      <a:pt x="76" y="202"/>
                    </a:lnTo>
                    <a:lnTo>
                      <a:pt x="76" y="202"/>
                    </a:lnTo>
                    <a:lnTo>
                      <a:pt x="76" y="199"/>
                    </a:lnTo>
                    <a:lnTo>
                      <a:pt x="76" y="199"/>
                    </a:lnTo>
                    <a:lnTo>
                      <a:pt x="73" y="199"/>
                    </a:lnTo>
                    <a:lnTo>
                      <a:pt x="73" y="199"/>
                    </a:lnTo>
                    <a:lnTo>
                      <a:pt x="73" y="199"/>
                    </a:lnTo>
                    <a:lnTo>
                      <a:pt x="73" y="199"/>
                    </a:lnTo>
                    <a:lnTo>
                      <a:pt x="73" y="199"/>
                    </a:lnTo>
                    <a:lnTo>
                      <a:pt x="73" y="197"/>
                    </a:lnTo>
                    <a:lnTo>
                      <a:pt x="73" y="197"/>
                    </a:lnTo>
                    <a:lnTo>
                      <a:pt x="73" y="197"/>
                    </a:lnTo>
                    <a:lnTo>
                      <a:pt x="73" y="197"/>
                    </a:lnTo>
                    <a:lnTo>
                      <a:pt x="76" y="197"/>
                    </a:lnTo>
                    <a:lnTo>
                      <a:pt x="76" y="194"/>
                    </a:lnTo>
                    <a:lnTo>
                      <a:pt x="76" y="194"/>
                    </a:lnTo>
                    <a:lnTo>
                      <a:pt x="73" y="194"/>
                    </a:lnTo>
                    <a:lnTo>
                      <a:pt x="73" y="192"/>
                    </a:lnTo>
                    <a:lnTo>
                      <a:pt x="73" y="192"/>
                    </a:lnTo>
                    <a:lnTo>
                      <a:pt x="73" y="194"/>
                    </a:lnTo>
                    <a:lnTo>
                      <a:pt x="73" y="194"/>
                    </a:lnTo>
                    <a:lnTo>
                      <a:pt x="73" y="192"/>
                    </a:lnTo>
                    <a:lnTo>
                      <a:pt x="73" y="192"/>
                    </a:lnTo>
                    <a:lnTo>
                      <a:pt x="73" y="192"/>
                    </a:lnTo>
                    <a:lnTo>
                      <a:pt x="73" y="192"/>
                    </a:lnTo>
                    <a:lnTo>
                      <a:pt x="76" y="192"/>
                    </a:lnTo>
                    <a:lnTo>
                      <a:pt x="76" y="190"/>
                    </a:lnTo>
                    <a:lnTo>
                      <a:pt x="76" y="190"/>
                    </a:lnTo>
                    <a:lnTo>
                      <a:pt x="76" y="190"/>
                    </a:lnTo>
                    <a:lnTo>
                      <a:pt x="76" y="190"/>
                    </a:lnTo>
                    <a:lnTo>
                      <a:pt x="76" y="187"/>
                    </a:lnTo>
                    <a:lnTo>
                      <a:pt x="76" y="187"/>
                    </a:lnTo>
                    <a:lnTo>
                      <a:pt x="76" y="187"/>
                    </a:lnTo>
                    <a:lnTo>
                      <a:pt x="76" y="187"/>
                    </a:lnTo>
                    <a:lnTo>
                      <a:pt x="76" y="185"/>
                    </a:lnTo>
                    <a:lnTo>
                      <a:pt x="76" y="185"/>
                    </a:lnTo>
                    <a:lnTo>
                      <a:pt x="76" y="185"/>
                    </a:lnTo>
                    <a:lnTo>
                      <a:pt x="76" y="183"/>
                    </a:lnTo>
                    <a:lnTo>
                      <a:pt x="76" y="183"/>
                    </a:lnTo>
                    <a:lnTo>
                      <a:pt x="76" y="183"/>
                    </a:lnTo>
                    <a:lnTo>
                      <a:pt x="76" y="180"/>
                    </a:lnTo>
                    <a:lnTo>
                      <a:pt x="78" y="180"/>
                    </a:lnTo>
                    <a:lnTo>
                      <a:pt x="78" y="180"/>
                    </a:lnTo>
                    <a:lnTo>
                      <a:pt x="78" y="178"/>
                    </a:lnTo>
                    <a:lnTo>
                      <a:pt x="76" y="178"/>
                    </a:lnTo>
                    <a:lnTo>
                      <a:pt x="76" y="178"/>
                    </a:lnTo>
                    <a:lnTo>
                      <a:pt x="73" y="178"/>
                    </a:lnTo>
                    <a:lnTo>
                      <a:pt x="73" y="178"/>
                    </a:lnTo>
                    <a:lnTo>
                      <a:pt x="73" y="178"/>
                    </a:lnTo>
                    <a:lnTo>
                      <a:pt x="71" y="178"/>
                    </a:lnTo>
                    <a:lnTo>
                      <a:pt x="71" y="178"/>
                    </a:lnTo>
                    <a:lnTo>
                      <a:pt x="71" y="178"/>
                    </a:lnTo>
                    <a:lnTo>
                      <a:pt x="71" y="178"/>
                    </a:lnTo>
                    <a:lnTo>
                      <a:pt x="69" y="178"/>
                    </a:lnTo>
                    <a:lnTo>
                      <a:pt x="69" y="178"/>
                    </a:lnTo>
                    <a:lnTo>
                      <a:pt x="69" y="178"/>
                    </a:lnTo>
                    <a:lnTo>
                      <a:pt x="66" y="178"/>
                    </a:lnTo>
                    <a:lnTo>
                      <a:pt x="66" y="178"/>
                    </a:lnTo>
                    <a:lnTo>
                      <a:pt x="66" y="178"/>
                    </a:lnTo>
                    <a:lnTo>
                      <a:pt x="64" y="178"/>
                    </a:lnTo>
                    <a:lnTo>
                      <a:pt x="64" y="178"/>
                    </a:lnTo>
                    <a:lnTo>
                      <a:pt x="64" y="178"/>
                    </a:lnTo>
                    <a:lnTo>
                      <a:pt x="61" y="178"/>
                    </a:lnTo>
                    <a:lnTo>
                      <a:pt x="61" y="178"/>
                    </a:lnTo>
                    <a:lnTo>
                      <a:pt x="61" y="180"/>
                    </a:lnTo>
                    <a:lnTo>
                      <a:pt x="59" y="180"/>
                    </a:lnTo>
                    <a:lnTo>
                      <a:pt x="59" y="180"/>
                    </a:lnTo>
                    <a:lnTo>
                      <a:pt x="59" y="180"/>
                    </a:lnTo>
                    <a:lnTo>
                      <a:pt x="59" y="180"/>
                    </a:lnTo>
                    <a:lnTo>
                      <a:pt x="57" y="180"/>
                    </a:lnTo>
                    <a:lnTo>
                      <a:pt x="57" y="183"/>
                    </a:lnTo>
                    <a:lnTo>
                      <a:pt x="57" y="183"/>
                    </a:lnTo>
                    <a:lnTo>
                      <a:pt x="57" y="183"/>
                    </a:lnTo>
                    <a:lnTo>
                      <a:pt x="57" y="185"/>
                    </a:lnTo>
                    <a:lnTo>
                      <a:pt x="57" y="185"/>
                    </a:lnTo>
                    <a:lnTo>
                      <a:pt x="57" y="185"/>
                    </a:lnTo>
                    <a:lnTo>
                      <a:pt x="59" y="185"/>
                    </a:lnTo>
                    <a:lnTo>
                      <a:pt x="59" y="187"/>
                    </a:lnTo>
                    <a:lnTo>
                      <a:pt x="59" y="187"/>
                    </a:lnTo>
                    <a:lnTo>
                      <a:pt x="59" y="187"/>
                    </a:lnTo>
                    <a:lnTo>
                      <a:pt x="59" y="187"/>
                    </a:lnTo>
                    <a:lnTo>
                      <a:pt x="59" y="190"/>
                    </a:lnTo>
                    <a:lnTo>
                      <a:pt x="59" y="190"/>
                    </a:lnTo>
                    <a:lnTo>
                      <a:pt x="59" y="190"/>
                    </a:lnTo>
                    <a:lnTo>
                      <a:pt x="59" y="192"/>
                    </a:lnTo>
                    <a:lnTo>
                      <a:pt x="57" y="192"/>
                    </a:lnTo>
                    <a:lnTo>
                      <a:pt x="57" y="192"/>
                    </a:lnTo>
                    <a:lnTo>
                      <a:pt x="57" y="194"/>
                    </a:lnTo>
                    <a:lnTo>
                      <a:pt x="57" y="194"/>
                    </a:lnTo>
                    <a:lnTo>
                      <a:pt x="57" y="194"/>
                    </a:lnTo>
                    <a:lnTo>
                      <a:pt x="57" y="197"/>
                    </a:lnTo>
                    <a:lnTo>
                      <a:pt x="57" y="197"/>
                    </a:lnTo>
                    <a:lnTo>
                      <a:pt x="57" y="199"/>
                    </a:lnTo>
                    <a:lnTo>
                      <a:pt x="57" y="199"/>
                    </a:lnTo>
                    <a:lnTo>
                      <a:pt x="54" y="199"/>
                    </a:lnTo>
                    <a:lnTo>
                      <a:pt x="54" y="199"/>
                    </a:lnTo>
                    <a:lnTo>
                      <a:pt x="54" y="202"/>
                    </a:lnTo>
                    <a:lnTo>
                      <a:pt x="57" y="202"/>
                    </a:lnTo>
                    <a:lnTo>
                      <a:pt x="57" y="202"/>
                    </a:lnTo>
                    <a:lnTo>
                      <a:pt x="57" y="204"/>
                    </a:lnTo>
                    <a:lnTo>
                      <a:pt x="57" y="204"/>
                    </a:lnTo>
                    <a:lnTo>
                      <a:pt x="57" y="206"/>
                    </a:lnTo>
                    <a:lnTo>
                      <a:pt x="57" y="206"/>
                    </a:lnTo>
                    <a:lnTo>
                      <a:pt x="57" y="209"/>
                    </a:lnTo>
                    <a:lnTo>
                      <a:pt x="57" y="209"/>
                    </a:lnTo>
                    <a:lnTo>
                      <a:pt x="57" y="209"/>
                    </a:lnTo>
                    <a:lnTo>
                      <a:pt x="57" y="209"/>
                    </a:lnTo>
                    <a:lnTo>
                      <a:pt x="57" y="211"/>
                    </a:lnTo>
                    <a:lnTo>
                      <a:pt x="57" y="211"/>
                    </a:lnTo>
                    <a:lnTo>
                      <a:pt x="57" y="211"/>
                    </a:lnTo>
                    <a:lnTo>
                      <a:pt x="57" y="213"/>
                    </a:lnTo>
                    <a:lnTo>
                      <a:pt x="57" y="213"/>
                    </a:lnTo>
                    <a:lnTo>
                      <a:pt x="54" y="213"/>
                    </a:lnTo>
                    <a:lnTo>
                      <a:pt x="54" y="216"/>
                    </a:lnTo>
                    <a:lnTo>
                      <a:pt x="54" y="216"/>
                    </a:lnTo>
                    <a:lnTo>
                      <a:pt x="54" y="216"/>
                    </a:lnTo>
                    <a:lnTo>
                      <a:pt x="54" y="216"/>
                    </a:lnTo>
                    <a:lnTo>
                      <a:pt x="54" y="218"/>
                    </a:lnTo>
                    <a:lnTo>
                      <a:pt x="54" y="218"/>
                    </a:lnTo>
                    <a:lnTo>
                      <a:pt x="52" y="218"/>
                    </a:lnTo>
                    <a:lnTo>
                      <a:pt x="52" y="218"/>
                    </a:lnTo>
                    <a:lnTo>
                      <a:pt x="54" y="218"/>
                    </a:lnTo>
                    <a:lnTo>
                      <a:pt x="54" y="221"/>
                    </a:lnTo>
                    <a:lnTo>
                      <a:pt x="54" y="221"/>
                    </a:lnTo>
                    <a:lnTo>
                      <a:pt x="52" y="221"/>
                    </a:lnTo>
                    <a:lnTo>
                      <a:pt x="52" y="223"/>
                    </a:lnTo>
                    <a:lnTo>
                      <a:pt x="52" y="223"/>
                    </a:lnTo>
                    <a:lnTo>
                      <a:pt x="52" y="223"/>
                    </a:lnTo>
                    <a:lnTo>
                      <a:pt x="52" y="225"/>
                    </a:lnTo>
                    <a:lnTo>
                      <a:pt x="52" y="225"/>
                    </a:lnTo>
                    <a:lnTo>
                      <a:pt x="52" y="225"/>
                    </a:lnTo>
                    <a:lnTo>
                      <a:pt x="50" y="225"/>
                    </a:lnTo>
                    <a:lnTo>
                      <a:pt x="50" y="228"/>
                    </a:lnTo>
                    <a:lnTo>
                      <a:pt x="50" y="228"/>
                    </a:lnTo>
                    <a:lnTo>
                      <a:pt x="50" y="228"/>
                    </a:lnTo>
                    <a:lnTo>
                      <a:pt x="50" y="228"/>
                    </a:lnTo>
                    <a:lnTo>
                      <a:pt x="50" y="230"/>
                    </a:lnTo>
                    <a:lnTo>
                      <a:pt x="47" y="230"/>
                    </a:lnTo>
                    <a:lnTo>
                      <a:pt x="47" y="230"/>
                    </a:lnTo>
                    <a:lnTo>
                      <a:pt x="47" y="232"/>
                    </a:lnTo>
                    <a:lnTo>
                      <a:pt x="47" y="232"/>
                    </a:lnTo>
                    <a:lnTo>
                      <a:pt x="47" y="232"/>
                    </a:lnTo>
                    <a:lnTo>
                      <a:pt x="47" y="235"/>
                    </a:lnTo>
                    <a:lnTo>
                      <a:pt x="47" y="235"/>
                    </a:lnTo>
                    <a:lnTo>
                      <a:pt x="47" y="237"/>
                    </a:lnTo>
                    <a:lnTo>
                      <a:pt x="47" y="237"/>
                    </a:lnTo>
                    <a:lnTo>
                      <a:pt x="47" y="237"/>
                    </a:lnTo>
                    <a:lnTo>
                      <a:pt x="47" y="237"/>
                    </a:lnTo>
                    <a:lnTo>
                      <a:pt x="45" y="237"/>
                    </a:lnTo>
                    <a:lnTo>
                      <a:pt x="45" y="240"/>
                    </a:lnTo>
                    <a:lnTo>
                      <a:pt x="47" y="240"/>
                    </a:lnTo>
                    <a:lnTo>
                      <a:pt x="47" y="240"/>
                    </a:lnTo>
                    <a:lnTo>
                      <a:pt x="47" y="240"/>
                    </a:lnTo>
                    <a:lnTo>
                      <a:pt x="47" y="240"/>
                    </a:lnTo>
                    <a:lnTo>
                      <a:pt x="47" y="242"/>
                    </a:lnTo>
                    <a:lnTo>
                      <a:pt x="47" y="242"/>
                    </a:lnTo>
                    <a:lnTo>
                      <a:pt x="47" y="244"/>
                    </a:lnTo>
                    <a:lnTo>
                      <a:pt x="47" y="244"/>
                    </a:lnTo>
                    <a:lnTo>
                      <a:pt x="47" y="247"/>
                    </a:lnTo>
                    <a:lnTo>
                      <a:pt x="45" y="247"/>
                    </a:lnTo>
                    <a:lnTo>
                      <a:pt x="45" y="247"/>
                    </a:lnTo>
                    <a:lnTo>
                      <a:pt x="45" y="247"/>
                    </a:lnTo>
                    <a:lnTo>
                      <a:pt x="45" y="247"/>
                    </a:lnTo>
                    <a:lnTo>
                      <a:pt x="45" y="247"/>
                    </a:lnTo>
                    <a:lnTo>
                      <a:pt x="45" y="249"/>
                    </a:lnTo>
                    <a:lnTo>
                      <a:pt x="45" y="249"/>
                    </a:lnTo>
                    <a:lnTo>
                      <a:pt x="43" y="249"/>
                    </a:lnTo>
                    <a:lnTo>
                      <a:pt x="43" y="249"/>
                    </a:lnTo>
                    <a:lnTo>
                      <a:pt x="43" y="251"/>
                    </a:lnTo>
                    <a:lnTo>
                      <a:pt x="43" y="251"/>
                    </a:lnTo>
                    <a:lnTo>
                      <a:pt x="40" y="251"/>
                    </a:lnTo>
                    <a:lnTo>
                      <a:pt x="40" y="254"/>
                    </a:lnTo>
                    <a:lnTo>
                      <a:pt x="40" y="254"/>
                    </a:lnTo>
                    <a:lnTo>
                      <a:pt x="40" y="256"/>
                    </a:lnTo>
                    <a:lnTo>
                      <a:pt x="43" y="256"/>
                    </a:lnTo>
                    <a:lnTo>
                      <a:pt x="43" y="256"/>
                    </a:lnTo>
                    <a:lnTo>
                      <a:pt x="40" y="256"/>
                    </a:lnTo>
                    <a:lnTo>
                      <a:pt x="40" y="258"/>
                    </a:lnTo>
                    <a:lnTo>
                      <a:pt x="40" y="258"/>
                    </a:lnTo>
                    <a:lnTo>
                      <a:pt x="40" y="258"/>
                    </a:lnTo>
                    <a:lnTo>
                      <a:pt x="40" y="258"/>
                    </a:lnTo>
                    <a:lnTo>
                      <a:pt x="38" y="258"/>
                    </a:lnTo>
                    <a:lnTo>
                      <a:pt x="38" y="258"/>
                    </a:lnTo>
                    <a:lnTo>
                      <a:pt x="40" y="258"/>
                    </a:lnTo>
                    <a:lnTo>
                      <a:pt x="40" y="258"/>
                    </a:lnTo>
                    <a:lnTo>
                      <a:pt x="40" y="258"/>
                    </a:lnTo>
                    <a:lnTo>
                      <a:pt x="40" y="261"/>
                    </a:lnTo>
                    <a:lnTo>
                      <a:pt x="40" y="261"/>
                    </a:lnTo>
                    <a:lnTo>
                      <a:pt x="40" y="261"/>
                    </a:lnTo>
                    <a:lnTo>
                      <a:pt x="40" y="263"/>
                    </a:lnTo>
                    <a:lnTo>
                      <a:pt x="40" y="263"/>
                    </a:lnTo>
                    <a:lnTo>
                      <a:pt x="40" y="263"/>
                    </a:lnTo>
                    <a:lnTo>
                      <a:pt x="38" y="263"/>
                    </a:lnTo>
                    <a:lnTo>
                      <a:pt x="38" y="266"/>
                    </a:lnTo>
                    <a:lnTo>
                      <a:pt x="40" y="266"/>
                    </a:lnTo>
                    <a:lnTo>
                      <a:pt x="40" y="266"/>
                    </a:lnTo>
                    <a:lnTo>
                      <a:pt x="40" y="268"/>
                    </a:lnTo>
                    <a:lnTo>
                      <a:pt x="38" y="268"/>
                    </a:lnTo>
                    <a:lnTo>
                      <a:pt x="38" y="268"/>
                    </a:lnTo>
                    <a:lnTo>
                      <a:pt x="38" y="268"/>
                    </a:lnTo>
                    <a:lnTo>
                      <a:pt x="38" y="270"/>
                    </a:lnTo>
                    <a:lnTo>
                      <a:pt x="40" y="270"/>
                    </a:lnTo>
                    <a:lnTo>
                      <a:pt x="40" y="270"/>
                    </a:lnTo>
                    <a:lnTo>
                      <a:pt x="38" y="270"/>
                    </a:lnTo>
                    <a:lnTo>
                      <a:pt x="38" y="273"/>
                    </a:lnTo>
                    <a:lnTo>
                      <a:pt x="38" y="273"/>
                    </a:lnTo>
                    <a:lnTo>
                      <a:pt x="38" y="275"/>
                    </a:lnTo>
                    <a:lnTo>
                      <a:pt x="40" y="275"/>
                    </a:lnTo>
                    <a:lnTo>
                      <a:pt x="40" y="275"/>
                    </a:lnTo>
                    <a:lnTo>
                      <a:pt x="40" y="277"/>
                    </a:lnTo>
                    <a:lnTo>
                      <a:pt x="40" y="277"/>
                    </a:lnTo>
                    <a:lnTo>
                      <a:pt x="40" y="277"/>
                    </a:lnTo>
                    <a:lnTo>
                      <a:pt x="40" y="277"/>
                    </a:lnTo>
                    <a:lnTo>
                      <a:pt x="40" y="280"/>
                    </a:lnTo>
                    <a:lnTo>
                      <a:pt x="40" y="280"/>
                    </a:lnTo>
                    <a:lnTo>
                      <a:pt x="40" y="280"/>
                    </a:lnTo>
                    <a:lnTo>
                      <a:pt x="43" y="280"/>
                    </a:lnTo>
                    <a:lnTo>
                      <a:pt x="43" y="282"/>
                    </a:lnTo>
                    <a:lnTo>
                      <a:pt x="43" y="282"/>
                    </a:lnTo>
                    <a:lnTo>
                      <a:pt x="43" y="285"/>
                    </a:lnTo>
                    <a:lnTo>
                      <a:pt x="43" y="285"/>
                    </a:lnTo>
                    <a:lnTo>
                      <a:pt x="40" y="285"/>
                    </a:lnTo>
                    <a:lnTo>
                      <a:pt x="40" y="285"/>
                    </a:lnTo>
                    <a:lnTo>
                      <a:pt x="40" y="285"/>
                    </a:lnTo>
                    <a:lnTo>
                      <a:pt x="40" y="285"/>
                    </a:lnTo>
                    <a:lnTo>
                      <a:pt x="40" y="287"/>
                    </a:lnTo>
                    <a:lnTo>
                      <a:pt x="40" y="287"/>
                    </a:lnTo>
                    <a:lnTo>
                      <a:pt x="43" y="287"/>
                    </a:lnTo>
                    <a:lnTo>
                      <a:pt x="43" y="287"/>
                    </a:lnTo>
                    <a:lnTo>
                      <a:pt x="43" y="287"/>
                    </a:lnTo>
                    <a:lnTo>
                      <a:pt x="45" y="287"/>
                    </a:lnTo>
                    <a:lnTo>
                      <a:pt x="45" y="287"/>
                    </a:lnTo>
                    <a:lnTo>
                      <a:pt x="45" y="287"/>
                    </a:lnTo>
                    <a:lnTo>
                      <a:pt x="45" y="287"/>
                    </a:lnTo>
                    <a:lnTo>
                      <a:pt x="45" y="285"/>
                    </a:lnTo>
                    <a:lnTo>
                      <a:pt x="47" y="285"/>
                    </a:lnTo>
                    <a:lnTo>
                      <a:pt x="47" y="285"/>
                    </a:lnTo>
                    <a:lnTo>
                      <a:pt x="47" y="285"/>
                    </a:lnTo>
                    <a:lnTo>
                      <a:pt x="47" y="285"/>
                    </a:lnTo>
                    <a:lnTo>
                      <a:pt x="50" y="285"/>
                    </a:lnTo>
                    <a:lnTo>
                      <a:pt x="50" y="282"/>
                    </a:lnTo>
                    <a:lnTo>
                      <a:pt x="47" y="282"/>
                    </a:lnTo>
                    <a:lnTo>
                      <a:pt x="47" y="282"/>
                    </a:lnTo>
                    <a:lnTo>
                      <a:pt x="50" y="282"/>
                    </a:lnTo>
                    <a:lnTo>
                      <a:pt x="50" y="280"/>
                    </a:lnTo>
                    <a:lnTo>
                      <a:pt x="50" y="280"/>
                    </a:lnTo>
                    <a:lnTo>
                      <a:pt x="47" y="280"/>
                    </a:lnTo>
                    <a:lnTo>
                      <a:pt x="47" y="277"/>
                    </a:lnTo>
                    <a:lnTo>
                      <a:pt x="47" y="277"/>
                    </a:lnTo>
                    <a:lnTo>
                      <a:pt x="50" y="277"/>
                    </a:lnTo>
                    <a:lnTo>
                      <a:pt x="50" y="277"/>
                    </a:lnTo>
                    <a:lnTo>
                      <a:pt x="47" y="277"/>
                    </a:lnTo>
                    <a:lnTo>
                      <a:pt x="47" y="275"/>
                    </a:lnTo>
                    <a:lnTo>
                      <a:pt x="50" y="275"/>
                    </a:lnTo>
                    <a:lnTo>
                      <a:pt x="50" y="275"/>
                    </a:lnTo>
                    <a:lnTo>
                      <a:pt x="50" y="275"/>
                    </a:lnTo>
                    <a:lnTo>
                      <a:pt x="50" y="275"/>
                    </a:lnTo>
                    <a:lnTo>
                      <a:pt x="50" y="277"/>
                    </a:lnTo>
                    <a:lnTo>
                      <a:pt x="52" y="277"/>
                    </a:lnTo>
                    <a:lnTo>
                      <a:pt x="52" y="277"/>
                    </a:lnTo>
                    <a:lnTo>
                      <a:pt x="52" y="277"/>
                    </a:lnTo>
                    <a:lnTo>
                      <a:pt x="52" y="280"/>
                    </a:lnTo>
                    <a:lnTo>
                      <a:pt x="50" y="280"/>
                    </a:lnTo>
                    <a:lnTo>
                      <a:pt x="50" y="280"/>
                    </a:lnTo>
                    <a:lnTo>
                      <a:pt x="50" y="282"/>
                    </a:lnTo>
                    <a:lnTo>
                      <a:pt x="50" y="282"/>
                    </a:lnTo>
                    <a:lnTo>
                      <a:pt x="50" y="285"/>
                    </a:lnTo>
                    <a:lnTo>
                      <a:pt x="52" y="285"/>
                    </a:lnTo>
                    <a:lnTo>
                      <a:pt x="52" y="285"/>
                    </a:lnTo>
                    <a:lnTo>
                      <a:pt x="52" y="285"/>
                    </a:lnTo>
                    <a:lnTo>
                      <a:pt x="54" y="285"/>
                    </a:lnTo>
                    <a:lnTo>
                      <a:pt x="54" y="285"/>
                    </a:lnTo>
                    <a:lnTo>
                      <a:pt x="54" y="282"/>
                    </a:lnTo>
                    <a:lnTo>
                      <a:pt x="54" y="282"/>
                    </a:lnTo>
                    <a:lnTo>
                      <a:pt x="54" y="280"/>
                    </a:lnTo>
                    <a:lnTo>
                      <a:pt x="54" y="280"/>
                    </a:lnTo>
                    <a:lnTo>
                      <a:pt x="54" y="277"/>
                    </a:lnTo>
                    <a:lnTo>
                      <a:pt x="54" y="277"/>
                    </a:lnTo>
                    <a:lnTo>
                      <a:pt x="54" y="277"/>
                    </a:lnTo>
                    <a:lnTo>
                      <a:pt x="54" y="277"/>
                    </a:lnTo>
                    <a:lnTo>
                      <a:pt x="57" y="277"/>
                    </a:lnTo>
                    <a:lnTo>
                      <a:pt x="57" y="277"/>
                    </a:lnTo>
                    <a:lnTo>
                      <a:pt x="57" y="277"/>
                    </a:lnTo>
                    <a:lnTo>
                      <a:pt x="57" y="277"/>
                    </a:lnTo>
                    <a:lnTo>
                      <a:pt x="57" y="275"/>
                    </a:lnTo>
                    <a:lnTo>
                      <a:pt x="57" y="275"/>
                    </a:lnTo>
                    <a:lnTo>
                      <a:pt x="54" y="275"/>
                    </a:lnTo>
                    <a:lnTo>
                      <a:pt x="54" y="275"/>
                    </a:lnTo>
                    <a:lnTo>
                      <a:pt x="54" y="273"/>
                    </a:lnTo>
                    <a:lnTo>
                      <a:pt x="54" y="273"/>
                    </a:lnTo>
                    <a:lnTo>
                      <a:pt x="54" y="270"/>
                    </a:lnTo>
                    <a:lnTo>
                      <a:pt x="57" y="270"/>
                    </a:lnTo>
                    <a:lnTo>
                      <a:pt x="57" y="270"/>
                    </a:lnTo>
                    <a:lnTo>
                      <a:pt x="57" y="273"/>
                    </a:lnTo>
                    <a:lnTo>
                      <a:pt x="59" y="273"/>
                    </a:lnTo>
                    <a:lnTo>
                      <a:pt x="59" y="273"/>
                    </a:lnTo>
                    <a:lnTo>
                      <a:pt x="59" y="275"/>
                    </a:lnTo>
                    <a:lnTo>
                      <a:pt x="59" y="275"/>
                    </a:lnTo>
                    <a:lnTo>
                      <a:pt x="59" y="277"/>
                    </a:lnTo>
                    <a:lnTo>
                      <a:pt x="59" y="277"/>
                    </a:lnTo>
                    <a:lnTo>
                      <a:pt x="59" y="277"/>
                    </a:lnTo>
                    <a:lnTo>
                      <a:pt x="59" y="277"/>
                    </a:lnTo>
                    <a:lnTo>
                      <a:pt x="59" y="277"/>
                    </a:lnTo>
                    <a:lnTo>
                      <a:pt x="59" y="280"/>
                    </a:lnTo>
                    <a:lnTo>
                      <a:pt x="59" y="280"/>
                    </a:lnTo>
                    <a:lnTo>
                      <a:pt x="59" y="282"/>
                    </a:lnTo>
                    <a:lnTo>
                      <a:pt x="57" y="282"/>
                    </a:lnTo>
                    <a:lnTo>
                      <a:pt x="57" y="282"/>
                    </a:lnTo>
                    <a:lnTo>
                      <a:pt x="57" y="282"/>
                    </a:lnTo>
                    <a:lnTo>
                      <a:pt x="57" y="285"/>
                    </a:lnTo>
                    <a:lnTo>
                      <a:pt x="57" y="285"/>
                    </a:lnTo>
                    <a:lnTo>
                      <a:pt x="54" y="285"/>
                    </a:lnTo>
                    <a:lnTo>
                      <a:pt x="54" y="285"/>
                    </a:lnTo>
                    <a:lnTo>
                      <a:pt x="54" y="285"/>
                    </a:lnTo>
                    <a:lnTo>
                      <a:pt x="54" y="287"/>
                    </a:lnTo>
                    <a:lnTo>
                      <a:pt x="54" y="287"/>
                    </a:lnTo>
                    <a:lnTo>
                      <a:pt x="54" y="287"/>
                    </a:lnTo>
                    <a:lnTo>
                      <a:pt x="54" y="287"/>
                    </a:lnTo>
                    <a:lnTo>
                      <a:pt x="54" y="289"/>
                    </a:lnTo>
                    <a:lnTo>
                      <a:pt x="54" y="289"/>
                    </a:lnTo>
                    <a:lnTo>
                      <a:pt x="54" y="292"/>
                    </a:lnTo>
                    <a:lnTo>
                      <a:pt x="54" y="292"/>
                    </a:lnTo>
                    <a:lnTo>
                      <a:pt x="54" y="292"/>
                    </a:lnTo>
                    <a:lnTo>
                      <a:pt x="54" y="294"/>
                    </a:lnTo>
                    <a:lnTo>
                      <a:pt x="54" y="294"/>
                    </a:lnTo>
                    <a:lnTo>
                      <a:pt x="54" y="296"/>
                    </a:lnTo>
                    <a:lnTo>
                      <a:pt x="54" y="296"/>
                    </a:lnTo>
                    <a:lnTo>
                      <a:pt x="54" y="296"/>
                    </a:lnTo>
                    <a:lnTo>
                      <a:pt x="54" y="299"/>
                    </a:lnTo>
                    <a:lnTo>
                      <a:pt x="54" y="299"/>
                    </a:lnTo>
                    <a:lnTo>
                      <a:pt x="54" y="301"/>
                    </a:lnTo>
                    <a:lnTo>
                      <a:pt x="54" y="301"/>
                    </a:lnTo>
                    <a:lnTo>
                      <a:pt x="57" y="301"/>
                    </a:lnTo>
                    <a:lnTo>
                      <a:pt x="57" y="304"/>
                    </a:lnTo>
                    <a:lnTo>
                      <a:pt x="57" y="304"/>
                    </a:lnTo>
                    <a:lnTo>
                      <a:pt x="57" y="304"/>
                    </a:lnTo>
                    <a:lnTo>
                      <a:pt x="59" y="304"/>
                    </a:lnTo>
                    <a:lnTo>
                      <a:pt x="59" y="306"/>
                    </a:lnTo>
                    <a:lnTo>
                      <a:pt x="59" y="306"/>
                    </a:lnTo>
                    <a:lnTo>
                      <a:pt x="59" y="306"/>
                    </a:lnTo>
                    <a:lnTo>
                      <a:pt x="59" y="306"/>
                    </a:lnTo>
                    <a:lnTo>
                      <a:pt x="59" y="304"/>
                    </a:lnTo>
                    <a:lnTo>
                      <a:pt x="59" y="304"/>
                    </a:lnTo>
                    <a:lnTo>
                      <a:pt x="61" y="304"/>
                    </a:lnTo>
                    <a:lnTo>
                      <a:pt x="61" y="306"/>
                    </a:lnTo>
                    <a:lnTo>
                      <a:pt x="61" y="306"/>
                    </a:lnTo>
                    <a:lnTo>
                      <a:pt x="61" y="306"/>
                    </a:lnTo>
                    <a:lnTo>
                      <a:pt x="61" y="306"/>
                    </a:lnTo>
                    <a:lnTo>
                      <a:pt x="61" y="308"/>
                    </a:lnTo>
                    <a:lnTo>
                      <a:pt x="64" y="308"/>
                    </a:lnTo>
                    <a:lnTo>
                      <a:pt x="64" y="308"/>
                    </a:lnTo>
                    <a:lnTo>
                      <a:pt x="64" y="311"/>
                    </a:lnTo>
                    <a:lnTo>
                      <a:pt x="64" y="311"/>
                    </a:lnTo>
                    <a:lnTo>
                      <a:pt x="64" y="313"/>
                    </a:lnTo>
                    <a:lnTo>
                      <a:pt x="64" y="313"/>
                    </a:lnTo>
                    <a:lnTo>
                      <a:pt x="64" y="313"/>
                    </a:lnTo>
                    <a:lnTo>
                      <a:pt x="64" y="315"/>
                    </a:lnTo>
                    <a:lnTo>
                      <a:pt x="64" y="315"/>
                    </a:lnTo>
                    <a:lnTo>
                      <a:pt x="64" y="318"/>
                    </a:lnTo>
                    <a:lnTo>
                      <a:pt x="64" y="318"/>
                    </a:lnTo>
                    <a:lnTo>
                      <a:pt x="64" y="318"/>
                    </a:lnTo>
                    <a:lnTo>
                      <a:pt x="64" y="318"/>
                    </a:lnTo>
                    <a:lnTo>
                      <a:pt x="64" y="320"/>
                    </a:lnTo>
                    <a:lnTo>
                      <a:pt x="64" y="320"/>
                    </a:lnTo>
                    <a:lnTo>
                      <a:pt x="64" y="322"/>
                    </a:lnTo>
                    <a:lnTo>
                      <a:pt x="64" y="322"/>
                    </a:lnTo>
                    <a:lnTo>
                      <a:pt x="66" y="322"/>
                    </a:lnTo>
                    <a:lnTo>
                      <a:pt x="66" y="325"/>
                    </a:lnTo>
                    <a:lnTo>
                      <a:pt x="66" y="325"/>
                    </a:lnTo>
                    <a:lnTo>
                      <a:pt x="66" y="327"/>
                    </a:lnTo>
                    <a:lnTo>
                      <a:pt x="66" y="327"/>
                    </a:lnTo>
                    <a:lnTo>
                      <a:pt x="66" y="327"/>
                    </a:lnTo>
                    <a:lnTo>
                      <a:pt x="66" y="327"/>
                    </a:lnTo>
                    <a:lnTo>
                      <a:pt x="66" y="330"/>
                    </a:lnTo>
                    <a:lnTo>
                      <a:pt x="66" y="330"/>
                    </a:lnTo>
                    <a:lnTo>
                      <a:pt x="66" y="332"/>
                    </a:lnTo>
                    <a:lnTo>
                      <a:pt x="66" y="332"/>
                    </a:lnTo>
                    <a:lnTo>
                      <a:pt x="66" y="332"/>
                    </a:lnTo>
                    <a:lnTo>
                      <a:pt x="66" y="334"/>
                    </a:lnTo>
                    <a:lnTo>
                      <a:pt x="69" y="334"/>
                    </a:lnTo>
                    <a:lnTo>
                      <a:pt x="69" y="334"/>
                    </a:lnTo>
                    <a:lnTo>
                      <a:pt x="69" y="337"/>
                    </a:lnTo>
                    <a:lnTo>
                      <a:pt x="69" y="337"/>
                    </a:lnTo>
                    <a:lnTo>
                      <a:pt x="69" y="337"/>
                    </a:lnTo>
                    <a:lnTo>
                      <a:pt x="71" y="337"/>
                    </a:lnTo>
                    <a:lnTo>
                      <a:pt x="71" y="337"/>
                    </a:lnTo>
                    <a:lnTo>
                      <a:pt x="71" y="337"/>
                    </a:lnTo>
                    <a:lnTo>
                      <a:pt x="71" y="339"/>
                    </a:lnTo>
                    <a:lnTo>
                      <a:pt x="71" y="339"/>
                    </a:lnTo>
                    <a:lnTo>
                      <a:pt x="71" y="339"/>
                    </a:lnTo>
                    <a:lnTo>
                      <a:pt x="71" y="341"/>
                    </a:lnTo>
                    <a:lnTo>
                      <a:pt x="73" y="341"/>
                    </a:lnTo>
                    <a:lnTo>
                      <a:pt x="73" y="341"/>
                    </a:lnTo>
                    <a:lnTo>
                      <a:pt x="73" y="341"/>
                    </a:lnTo>
                    <a:lnTo>
                      <a:pt x="73" y="344"/>
                    </a:lnTo>
                    <a:lnTo>
                      <a:pt x="73" y="344"/>
                    </a:lnTo>
                    <a:lnTo>
                      <a:pt x="73" y="344"/>
                    </a:lnTo>
                    <a:lnTo>
                      <a:pt x="76" y="344"/>
                    </a:lnTo>
                    <a:lnTo>
                      <a:pt x="76" y="344"/>
                    </a:lnTo>
                    <a:lnTo>
                      <a:pt x="76" y="346"/>
                    </a:lnTo>
                    <a:lnTo>
                      <a:pt x="78" y="346"/>
                    </a:lnTo>
                    <a:lnTo>
                      <a:pt x="78" y="346"/>
                    </a:lnTo>
                    <a:lnTo>
                      <a:pt x="78" y="346"/>
                    </a:lnTo>
                    <a:lnTo>
                      <a:pt x="78" y="346"/>
                    </a:lnTo>
                    <a:lnTo>
                      <a:pt x="80" y="346"/>
                    </a:lnTo>
                    <a:lnTo>
                      <a:pt x="80" y="346"/>
                    </a:lnTo>
                    <a:lnTo>
                      <a:pt x="80" y="346"/>
                    </a:lnTo>
                    <a:lnTo>
                      <a:pt x="83" y="346"/>
                    </a:lnTo>
                    <a:lnTo>
                      <a:pt x="83" y="346"/>
                    </a:lnTo>
                    <a:lnTo>
                      <a:pt x="83" y="344"/>
                    </a:lnTo>
                    <a:lnTo>
                      <a:pt x="83" y="344"/>
                    </a:lnTo>
                    <a:lnTo>
                      <a:pt x="85" y="344"/>
                    </a:lnTo>
                    <a:lnTo>
                      <a:pt x="85" y="344"/>
                    </a:lnTo>
                    <a:lnTo>
                      <a:pt x="85" y="344"/>
                    </a:lnTo>
                    <a:lnTo>
                      <a:pt x="85" y="346"/>
                    </a:lnTo>
                    <a:lnTo>
                      <a:pt x="88" y="346"/>
                    </a:lnTo>
                    <a:lnTo>
                      <a:pt x="88" y="346"/>
                    </a:lnTo>
                    <a:lnTo>
                      <a:pt x="88" y="346"/>
                    </a:lnTo>
                    <a:lnTo>
                      <a:pt x="88" y="346"/>
                    </a:lnTo>
                    <a:lnTo>
                      <a:pt x="90" y="346"/>
                    </a:lnTo>
                    <a:lnTo>
                      <a:pt x="90" y="346"/>
                    </a:lnTo>
                    <a:lnTo>
                      <a:pt x="90" y="346"/>
                    </a:lnTo>
                    <a:lnTo>
                      <a:pt x="92" y="346"/>
                    </a:lnTo>
                    <a:lnTo>
                      <a:pt x="92" y="349"/>
                    </a:lnTo>
                    <a:lnTo>
                      <a:pt x="92" y="349"/>
                    </a:lnTo>
                    <a:lnTo>
                      <a:pt x="92" y="349"/>
                    </a:lnTo>
                    <a:lnTo>
                      <a:pt x="92" y="351"/>
                    </a:lnTo>
                    <a:lnTo>
                      <a:pt x="92" y="351"/>
                    </a:lnTo>
                    <a:lnTo>
                      <a:pt x="92" y="351"/>
                    </a:lnTo>
                    <a:lnTo>
                      <a:pt x="92" y="353"/>
                    </a:lnTo>
                    <a:lnTo>
                      <a:pt x="95" y="353"/>
                    </a:lnTo>
                    <a:lnTo>
                      <a:pt x="95" y="353"/>
                    </a:lnTo>
                    <a:lnTo>
                      <a:pt x="95" y="353"/>
                    </a:lnTo>
                    <a:lnTo>
                      <a:pt x="95" y="356"/>
                    </a:lnTo>
                    <a:lnTo>
                      <a:pt x="95" y="356"/>
                    </a:lnTo>
                    <a:lnTo>
                      <a:pt x="97" y="356"/>
                    </a:lnTo>
                    <a:lnTo>
                      <a:pt x="97" y="356"/>
                    </a:lnTo>
                    <a:lnTo>
                      <a:pt x="97" y="356"/>
                    </a:lnTo>
                    <a:lnTo>
                      <a:pt x="97" y="356"/>
                    </a:lnTo>
                    <a:lnTo>
                      <a:pt x="97" y="358"/>
                    </a:lnTo>
                    <a:lnTo>
                      <a:pt x="99" y="358"/>
                    </a:lnTo>
                    <a:lnTo>
                      <a:pt x="99" y="358"/>
                    </a:lnTo>
                    <a:lnTo>
                      <a:pt x="99" y="358"/>
                    </a:lnTo>
                    <a:lnTo>
                      <a:pt x="99" y="360"/>
                    </a:lnTo>
                    <a:lnTo>
                      <a:pt x="99" y="360"/>
                    </a:lnTo>
                    <a:lnTo>
                      <a:pt x="99" y="360"/>
                    </a:lnTo>
                    <a:lnTo>
                      <a:pt x="102" y="360"/>
                    </a:lnTo>
                    <a:lnTo>
                      <a:pt x="102" y="360"/>
                    </a:lnTo>
                    <a:lnTo>
                      <a:pt x="102" y="363"/>
                    </a:lnTo>
                    <a:lnTo>
                      <a:pt x="102" y="363"/>
                    </a:lnTo>
                    <a:lnTo>
                      <a:pt x="102" y="363"/>
                    </a:lnTo>
                    <a:lnTo>
                      <a:pt x="102" y="365"/>
                    </a:lnTo>
                    <a:lnTo>
                      <a:pt x="102" y="365"/>
                    </a:lnTo>
                    <a:lnTo>
                      <a:pt x="102" y="365"/>
                    </a:lnTo>
                    <a:lnTo>
                      <a:pt x="99" y="365"/>
                    </a:lnTo>
                    <a:lnTo>
                      <a:pt x="99" y="365"/>
                    </a:lnTo>
                    <a:lnTo>
                      <a:pt x="99" y="367"/>
                    </a:lnTo>
                    <a:lnTo>
                      <a:pt x="99" y="367"/>
                    </a:lnTo>
                    <a:lnTo>
                      <a:pt x="99" y="367"/>
                    </a:lnTo>
                    <a:lnTo>
                      <a:pt x="99" y="370"/>
                    </a:lnTo>
                    <a:lnTo>
                      <a:pt x="97" y="370"/>
                    </a:lnTo>
                    <a:lnTo>
                      <a:pt x="97" y="370"/>
                    </a:lnTo>
                    <a:lnTo>
                      <a:pt x="97" y="372"/>
                    </a:lnTo>
                    <a:lnTo>
                      <a:pt x="97" y="372"/>
                    </a:lnTo>
                    <a:lnTo>
                      <a:pt x="97" y="372"/>
                    </a:lnTo>
                    <a:lnTo>
                      <a:pt x="97" y="375"/>
                    </a:lnTo>
                    <a:lnTo>
                      <a:pt x="97" y="375"/>
                    </a:lnTo>
                    <a:lnTo>
                      <a:pt x="97" y="375"/>
                    </a:lnTo>
                    <a:lnTo>
                      <a:pt x="95" y="375"/>
                    </a:lnTo>
                    <a:lnTo>
                      <a:pt x="95" y="375"/>
                    </a:lnTo>
                    <a:lnTo>
                      <a:pt x="95" y="375"/>
                    </a:lnTo>
                    <a:lnTo>
                      <a:pt x="92" y="375"/>
                    </a:lnTo>
                    <a:lnTo>
                      <a:pt x="92" y="375"/>
                    </a:lnTo>
                    <a:lnTo>
                      <a:pt x="92" y="372"/>
                    </a:lnTo>
                    <a:lnTo>
                      <a:pt x="92" y="372"/>
                    </a:lnTo>
                    <a:lnTo>
                      <a:pt x="92" y="372"/>
                    </a:lnTo>
                    <a:lnTo>
                      <a:pt x="92" y="370"/>
                    </a:lnTo>
                    <a:lnTo>
                      <a:pt x="90" y="370"/>
                    </a:lnTo>
                    <a:lnTo>
                      <a:pt x="90" y="370"/>
                    </a:lnTo>
                    <a:lnTo>
                      <a:pt x="88" y="370"/>
                    </a:lnTo>
                    <a:lnTo>
                      <a:pt x="88" y="372"/>
                    </a:lnTo>
                    <a:lnTo>
                      <a:pt x="88" y="372"/>
                    </a:lnTo>
                    <a:lnTo>
                      <a:pt x="88" y="372"/>
                    </a:lnTo>
                    <a:lnTo>
                      <a:pt x="85" y="372"/>
                    </a:lnTo>
                    <a:lnTo>
                      <a:pt x="85" y="372"/>
                    </a:lnTo>
                    <a:lnTo>
                      <a:pt x="85" y="372"/>
                    </a:lnTo>
                    <a:lnTo>
                      <a:pt x="85" y="375"/>
                    </a:lnTo>
                    <a:lnTo>
                      <a:pt x="85" y="375"/>
                    </a:lnTo>
                    <a:lnTo>
                      <a:pt x="83" y="375"/>
                    </a:lnTo>
                    <a:lnTo>
                      <a:pt x="83" y="375"/>
                    </a:lnTo>
                    <a:lnTo>
                      <a:pt x="83" y="377"/>
                    </a:lnTo>
                    <a:lnTo>
                      <a:pt x="83" y="377"/>
                    </a:lnTo>
                    <a:lnTo>
                      <a:pt x="83" y="377"/>
                    </a:lnTo>
                    <a:lnTo>
                      <a:pt x="80" y="377"/>
                    </a:lnTo>
                    <a:lnTo>
                      <a:pt x="80" y="377"/>
                    </a:lnTo>
                    <a:lnTo>
                      <a:pt x="80" y="377"/>
                    </a:lnTo>
                    <a:lnTo>
                      <a:pt x="80" y="377"/>
                    </a:lnTo>
                    <a:lnTo>
                      <a:pt x="80" y="377"/>
                    </a:lnTo>
                    <a:lnTo>
                      <a:pt x="80" y="377"/>
                    </a:lnTo>
                    <a:lnTo>
                      <a:pt x="80" y="375"/>
                    </a:lnTo>
                    <a:lnTo>
                      <a:pt x="78" y="375"/>
                    </a:lnTo>
                    <a:lnTo>
                      <a:pt x="78" y="375"/>
                    </a:lnTo>
                    <a:lnTo>
                      <a:pt x="78" y="375"/>
                    </a:lnTo>
                    <a:lnTo>
                      <a:pt x="78" y="372"/>
                    </a:lnTo>
                    <a:lnTo>
                      <a:pt x="78" y="372"/>
                    </a:lnTo>
                    <a:lnTo>
                      <a:pt x="78" y="372"/>
                    </a:lnTo>
                    <a:lnTo>
                      <a:pt x="78" y="370"/>
                    </a:lnTo>
                    <a:lnTo>
                      <a:pt x="80" y="370"/>
                    </a:lnTo>
                    <a:lnTo>
                      <a:pt x="80" y="370"/>
                    </a:lnTo>
                    <a:lnTo>
                      <a:pt x="80" y="370"/>
                    </a:lnTo>
                    <a:lnTo>
                      <a:pt x="80" y="367"/>
                    </a:lnTo>
                    <a:lnTo>
                      <a:pt x="80" y="367"/>
                    </a:lnTo>
                    <a:lnTo>
                      <a:pt x="80" y="365"/>
                    </a:lnTo>
                    <a:lnTo>
                      <a:pt x="80" y="365"/>
                    </a:lnTo>
                    <a:lnTo>
                      <a:pt x="80" y="365"/>
                    </a:lnTo>
                    <a:lnTo>
                      <a:pt x="80" y="365"/>
                    </a:lnTo>
                    <a:lnTo>
                      <a:pt x="80" y="365"/>
                    </a:lnTo>
                    <a:lnTo>
                      <a:pt x="80" y="363"/>
                    </a:lnTo>
                    <a:lnTo>
                      <a:pt x="80" y="363"/>
                    </a:lnTo>
                    <a:lnTo>
                      <a:pt x="80" y="363"/>
                    </a:lnTo>
                    <a:lnTo>
                      <a:pt x="78" y="363"/>
                    </a:lnTo>
                    <a:lnTo>
                      <a:pt x="78" y="363"/>
                    </a:lnTo>
                    <a:lnTo>
                      <a:pt x="78" y="360"/>
                    </a:lnTo>
                    <a:lnTo>
                      <a:pt x="78" y="360"/>
                    </a:lnTo>
                    <a:lnTo>
                      <a:pt x="78" y="363"/>
                    </a:lnTo>
                    <a:lnTo>
                      <a:pt x="76" y="363"/>
                    </a:lnTo>
                    <a:lnTo>
                      <a:pt x="76" y="363"/>
                    </a:lnTo>
                    <a:lnTo>
                      <a:pt x="73" y="363"/>
                    </a:lnTo>
                    <a:lnTo>
                      <a:pt x="73" y="360"/>
                    </a:lnTo>
                    <a:lnTo>
                      <a:pt x="73" y="360"/>
                    </a:lnTo>
                    <a:lnTo>
                      <a:pt x="73" y="358"/>
                    </a:lnTo>
                    <a:lnTo>
                      <a:pt x="73" y="358"/>
                    </a:lnTo>
                    <a:lnTo>
                      <a:pt x="73" y="358"/>
                    </a:lnTo>
                    <a:lnTo>
                      <a:pt x="73" y="356"/>
                    </a:lnTo>
                    <a:lnTo>
                      <a:pt x="73" y="356"/>
                    </a:lnTo>
                    <a:lnTo>
                      <a:pt x="73" y="356"/>
                    </a:lnTo>
                    <a:lnTo>
                      <a:pt x="71" y="356"/>
                    </a:lnTo>
                    <a:lnTo>
                      <a:pt x="71" y="356"/>
                    </a:lnTo>
                    <a:lnTo>
                      <a:pt x="71" y="356"/>
                    </a:lnTo>
                    <a:lnTo>
                      <a:pt x="71" y="356"/>
                    </a:lnTo>
                    <a:lnTo>
                      <a:pt x="69" y="356"/>
                    </a:lnTo>
                    <a:lnTo>
                      <a:pt x="69" y="356"/>
                    </a:lnTo>
                    <a:lnTo>
                      <a:pt x="69" y="356"/>
                    </a:lnTo>
                    <a:lnTo>
                      <a:pt x="66" y="356"/>
                    </a:lnTo>
                    <a:lnTo>
                      <a:pt x="66" y="356"/>
                    </a:lnTo>
                    <a:lnTo>
                      <a:pt x="66" y="356"/>
                    </a:lnTo>
                    <a:lnTo>
                      <a:pt x="66" y="356"/>
                    </a:lnTo>
                    <a:lnTo>
                      <a:pt x="64" y="356"/>
                    </a:lnTo>
                    <a:lnTo>
                      <a:pt x="64" y="356"/>
                    </a:lnTo>
                    <a:lnTo>
                      <a:pt x="64" y="353"/>
                    </a:lnTo>
                    <a:lnTo>
                      <a:pt x="64" y="353"/>
                    </a:lnTo>
                    <a:lnTo>
                      <a:pt x="64" y="351"/>
                    </a:lnTo>
                    <a:lnTo>
                      <a:pt x="64" y="351"/>
                    </a:lnTo>
                    <a:lnTo>
                      <a:pt x="64" y="351"/>
                    </a:lnTo>
                    <a:lnTo>
                      <a:pt x="61" y="351"/>
                    </a:lnTo>
                    <a:lnTo>
                      <a:pt x="61" y="351"/>
                    </a:lnTo>
                    <a:lnTo>
                      <a:pt x="59" y="351"/>
                    </a:lnTo>
                    <a:lnTo>
                      <a:pt x="59" y="351"/>
                    </a:lnTo>
                    <a:lnTo>
                      <a:pt x="59" y="353"/>
                    </a:lnTo>
                    <a:lnTo>
                      <a:pt x="59" y="353"/>
                    </a:lnTo>
                    <a:lnTo>
                      <a:pt x="59" y="356"/>
                    </a:lnTo>
                    <a:lnTo>
                      <a:pt x="59" y="356"/>
                    </a:lnTo>
                    <a:lnTo>
                      <a:pt x="59" y="356"/>
                    </a:lnTo>
                    <a:lnTo>
                      <a:pt x="59" y="356"/>
                    </a:lnTo>
                    <a:lnTo>
                      <a:pt x="59" y="358"/>
                    </a:lnTo>
                    <a:lnTo>
                      <a:pt x="59" y="358"/>
                    </a:lnTo>
                    <a:lnTo>
                      <a:pt x="57" y="358"/>
                    </a:lnTo>
                    <a:lnTo>
                      <a:pt x="57" y="356"/>
                    </a:lnTo>
                    <a:lnTo>
                      <a:pt x="57" y="356"/>
                    </a:lnTo>
                    <a:lnTo>
                      <a:pt x="57" y="356"/>
                    </a:lnTo>
                    <a:lnTo>
                      <a:pt x="57" y="356"/>
                    </a:lnTo>
                    <a:lnTo>
                      <a:pt x="54" y="356"/>
                    </a:lnTo>
                    <a:lnTo>
                      <a:pt x="54" y="356"/>
                    </a:lnTo>
                    <a:lnTo>
                      <a:pt x="54" y="353"/>
                    </a:lnTo>
                    <a:lnTo>
                      <a:pt x="54" y="353"/>
                    </a:lnTo>
                    <a:lnTo>
                      <a:pt x="54" y="351"/>
                    </a:lnTo>
                    <a:lnTo>
                      <a:pt x="54" y="351"/>
                    </a:lnTo>
                    <a:lnTo>
                      <a:pt x="54" y="353"/>
                    </a:lnTo>
                    <a:lnTo>
                      <a:pt x="52" y="353"/>
                    </a:lnTo>
                    <a:lnTo>
                      <a:pt x="52" y="351"/>
                    </a:lnTo>
                    <a:lnTo>
                      <a:pt x="52" y="351"/>
                    </a:lnTo>
                    <a:lnTo>
                      <a:pt x="52" y="351"/>
                    </a:lnTo>
                    <a:lnTo>
                      <a:pt x="52" y="349"/>
                    </a:lnTo>
                    <a:lnTo>
                      <a:pt x="52" y="349"/>
                    </a:lnTo>
                    <a:lnTo>
                      <a:pt x="52" y="349"/>
                    </a:lnTo>
                    <a:lnTo>
                      <a:pt x="50" y="349"/>
                    </a:lnTo>
                    <a:lnTo>
                      <a:pt x="50" y="349"/>
                    </a:lnTo>
                    <a:lnTo>
                      <a:pt x="50" y="346"/>
                    </a:lnTo>
                    <a:lnTo>
                      <a:pt x="50" y="346"/>
                    </a:lnTo>
                    <a:lnTo>
                      <a:pt x="50" y="346"/>
                    </a:lnTo>
                    <a:lnTo>
                      <a:pt x="50" y="344"/>
                    </a:lnTo>
                    <a:lnTo>
                      <a:pt x="50" y="344"/>
                    </a:lnTo>
                    <a:lnTo>
                      <a:pt x="50" y="341"/>
                    </a:lnTo>
                    <a:lnTo>
                      <a:pt x="50" y="341"/>
                    </a:lnTo>
                    <a:lnTo>
                      <a:pt x="50" y="339"/>
                    </a:lnTo>
                    <a:lnTo>
                      <a:pt x="47" y="339"/>
                    </a:lnTo>
                    <a:lnTo>
                      <a:pt x="47" y="341"/>
                    </a:lnTo>
                    <a:lnTo>
                      <a:pt x="47" y="341"/>
                    </a:lnTo>
                    <a:lnTo>
                      <a:pt x="47" y="341"/>
                    </a:lnTo>
                    <a:lnTo>
                      <a:pt x="47" y="341"/>
                    </a:lnTo>
                    <a:lnTo>
                      <a:pt x="47" y="341"/>
                    </a:lnTo>
                    <a:lnTo>
                      <a:pt x="47" y="339"/>
                    </a:lnTo>
                    <a:lnTo>
                      <a:pt x="47" y="339"/>
                    </a:lnTo>
                    <a:lnTo>
                      <a:pt x="47" y="337"/>
                    </a:lnTo>
                    <a:lnTo>
                      <a:pt x="45" y="337"/>
                    </a:lnTo>
                    <a:lnTo>
                      <a:pt x="45" y="337"/>
                    </a:lnTo>
                    <a:lnTo>
                      <a:pt x="45" y="337"/>
                    </a:lnTo>
                    <a:lnTo>
                      <a:pt x="45" y="337"/>
                    </a:lnTo>
                    <a:lnTo>
                      <a:pt x="45" y="337"/>
                    </a:lnTo>
                    <a:lnTo>
                      <a:pt x="45" y="339"/>
                    </a:lnTo>
                    <a:lnTo>
                      <a:pt x="43" y="339"/>
                    </a:lnTo>
                    <a:lnTo>
                      <a:pt x="43" y="337"/>
                    </a:lnTo>
                    <a:lnTo>
                      <a:pt x="43" y="337"/>
                    </a:lnTo>
                    <a:lnTo>
                      <a:pt x="43" y="337"/>
                    </a:lnTo>
                    <a:lnTo>
                      <a:pt x="43" y="337"/>
                    </a:lnTo>
                    <a:lnTo>
                      <a:pt x="43" y="337"/>
                    </a:lnTo>
                    <a:lnTo>
                      <a:pt x="43" y="334"/>
                    </a:lnTo>
                    <a:lnTo>
                      <a:pt x="43" y="334"/>
                    </a:lnTo>
                    <a:lnTo>
                      <a:pt x="40" y="334"/>
                    </a:lnTo>
                    <a:lnTo>
                      <a:pt x="40" y="337"/>
                    </a:lnTo>
                    <a:lnTo>
                      <a:pt x="40" y="337"/>
                    </a:lnTo>
                    <a:lnTo>
                      <a:pt x="40" y="337"/>
                    </a:lnTo>
                    <a:lnTo>
                      <a:pt x="40" y="334"/>
                    </a:lnTo>
                    <a:lnTo>
                      <a:pt x="40" y="334"/>
                    </a:lnTo>
                    <a:lnTo>
                      <a:pt x="40" y="334"/>
                    </a:lnTo>
                    <a:lnTo>
                      <a:pt x="40" y="334"/>
                    </a:lnTo>
                    <a:lnTo>
                      <a:pt x="38" y="334"/>
                    </a:lnTo>
                    <a:lnTo>
                      <a:pt x="38" y="332"/>
                    </a:lnTo>
                    <a:lnTo>
                      <a:pt x="38" y="332"/>
                    </a:lnTo>
                    <a:lnTo>
                      <a:pt x="40" y="332"/>
                    </a:lnTo>
                    <a:lnTo>
                      <a:pt x="40" y="332"/>
                    </a:lnTo>
                    <a:lnTo>
                      <a:pt x="40" y="332"/>
                    </a:lnTo>
                    <a:lnTo>
                      <a:pt x="40" y="332"/>
                    </a:lnTo>
                    <a:lnTo>
                      <a:pt x="43" y="332"/>
                    </a:lnTo>
                    <a:lnTo>
                      <a:pt x="43" y="332"/>
                    </a:lnTo>
                    <a:lnTo>
                      <a:pt x="40" y="332"/>
                    </a:lnTo>
                    <a:lnTo>
                      <a:pt x="40" y="330"/>
                    </a:lnTo>
                    <a:lnTo>
                      <a:pt x="40" y="330"/>
                    </a:lnTo>
                    <a:lnTo>
                      <a:pt x="40" y="330"/>
                    </a:lnTo>
                    <a:lnTo>
                      <a:pt x="40" y="327"/>
                    </a:lnTo>
                    <a:lnTo>
                      <a:pt x="40" y="327"/>
                    </a:lnTo>
                    <a:lnTo>
                      <a:pt x="40" y="327"/>
                    </a:lnTo>
                    <a:lnTo>
                      <a:pt x="38" y="327"/>
                    </a:lnTo>
                    <a:lnTo>
                      <a:pt x="38" y="327"/>
                    </a:lnTo>
                    <a:lnTo>
                      <a:pt x="38" y="330"/>
                    </a:lnTo>
                    <a:lnTo>
                      <a:pt x="38" y="330"/>
                    </a:lnTo>
                    <a:lnTo>
                      <a:pt x="38" y="330"/>
                    </a:lnTo>
                    <a:lnTo>
                      <a:pt x="38" y="332"/>
                    </a:lnTo>
                    <a:lnTo>
                      <a:pt x="38" y="332"/>
                    </a:lnTo>
                    <a:lnTo>
                      <a:pt x="35" y="332"/>
                    </a:lnTo>
                    <a:lnTo>
                      <a:pt x="35" y="330"/>
                    </a:lnTo>
                    <a:lnTo>
                      <a:pt x="35" y="330"/>
                    </a:lnTo>
                    <a:lnTo>
                      <a:pt x="35" y="330"/>
                    </a:lnTo>
                    <a:lnTo>
                      <a:pt x="35" y="327"/>
                    </a:lnTo>
                    <a:lnTo>
                      <a:pt x="35" y="327"/>
                    </a:lnTo>
                    <a:lnTo>
                      <a:pt x="35" y="327"/>
                    </a:lnTo>
                    <a:lnTo>
                      <a:pt x="35" y="325"/>
                    </a:lnTo>
                    <a:lnTo>
                      <a:pt x="35" y="325"/>
                    </a:lnTo>
                    <a:lnTo>
                      <a:pt x="33" y="325"/>
                    </a:lnTo>
                    <a:lnTo>
                      <a:pt x="33" y="322"/>
                    </a:lnTo>
                    <a:lnTo>
                      <a:pt x="33" y="322"/>
                    </a:lnTo>
                    <a:lnTo>
                      <a:pt x="33" y="322"/>
                    </a:lnTo>
                    <a:lnTo>
                      <a:pt x="33" y="320"/>
                    </a:lnTo>
                    <a:lnTo>
                      <a:pt x="33" y="320"/>
                    </a:lnTo>
                    <a:lnTo>
                      <a:pt x="33" y="320"/>
                    </a:lnTo>
                    <a:lnTo>
                      <a:pt x="33" y="320"/>
                    </a:lnTo>
                    <a:lnTo>
                      <a:pt x="33" y="318"/>
                    </a:lnTo>
                    <a:lnTo>
                      <a:pt x="33" y="318"/>
                    </a:lnTo>
                    <a:lnTo>
                      <a:pt x="33" y="318"/>
                    </a:lnTo>
                    <a:lnTo>
                      <a:pt x="31" y="318"/>
                    </a:lnTo>
                    <a:lnTo>
                      <a:pt x="31" y="318"/>
                    </a:lnTo>
                    <a:lnTo>
                      <a:pt x="31" y="318"/>
                    </a:lnTo>
                    <a:lnTo>
                      <a:pt x="31" y="318"/>
                    </a:lnTo>
                    <a:lnTo>
                      <a:pt x="28" y="318"/>
                    </a:lnTo>
                    <a:lnTo>
                      <a:pt x="28" y="318"/>
                    </a:lnTo>
                    <a:lnTo>
                      <a:pt x="28" y="315"/>
                    </a:lnTo>
                    <a:lnTo>
                      <a:pt x="26" y="315"/>
                    </a:lnTo>
                    <a:lnTo>
                      <a:pt x="26" y="318"/>
                    </a:lnTo>
                    <a:lnTo>
                      <a:pt x="26" y="318"/>
                    </a:lnTo>
                    <a:lnTo>
                      <a:pt x="26" y="318"/>
                    </a:lnTo>
                    <a:lnTo>
                      <a:pt x="26" y="320"/>
                    </a:lnTo>
                    <a:lnTo>
                      <a:pt x="26" y="320"/>
                    </a:lnTo>
                    <a:lnTo>
                      <a:pt x="26" y="320"/>
                    </a:lnTo>
                    <a:lnTo>
                      <a:pt x="26" y="320"/>
                    </a:lnTo>
                    <a:lnTo>
                      <a:pt x="26" y="320"/>
                    </a:lnTo>
                    <a:lnTo>
                      <a:pt x="26" y="318"/>
                    </a:lnTo>
                    <a:lnTo>
                      <a:pt x="26" y="318"/>
                    </a:lnTo>
                    <a:lnTo>
                      <a:pt x="26" y="318"/>
                    </a:lnTo>
                    <a:lnTo>
                      <a:pt x="24" y="318"/>
                    </a:lnTo>
                    <a:lnTo>
                      <a:pt x="24" y="318"/>
                    </a:lnTo>
                    <a:lnTo>
                      <a:pt x="24" y="318"/>
                    </a:lnTo>
                    <a:lnTo>
                      <a:pt x="24" y="318"/>
                    </a:lnTo>
                    <a:lnTo>
                      <a:pt x="24" y="320"/>
                    </a:lnTo>
                    <a:lnTo>
                      <a:pt x="24" y="320"/>
                    </a:lnTo>
                    <a:lnTo>
                      <a:pt x="24" y="322"/>
                    </a:lnTo>
                    <a:lnTo>
                      <a:pt x="21" y="322"/>
                    </a:lnTo>
                    <a:lnTo>
                      <a:pt x="21" y="322"/>
                    </a:lnTo>
                    <a:lnTo>
                      <a:pt x="21" y="325"/>
                    </a:lnTo>
                    <a:lnTo>
                      <a:pt x="21" y="325"/>
                    </a:lnTo>
                    <a:lnTo>
                      <a:pt x="21" y="325"/>
                    </a:lnTo>
                    <a:lnTo>
                      <a:pt x="21" y="325"/>
                    </a:lnTo>
                    <a:lnTo>
                      <a:pt x="21" y="325"/>
                    </a:lnTo>
                    <a:lnTo>
                      <a:pt x="19" y="325"/>
                    </a:lnTo>
                    <a:lnTo>
                      <a:pt x="19" y="325"/>
                    </a:lnTo>
                    <a:lnTo>
                      <a:pt x="19" y="322"/>
                    </a:lnTo>
                    <a:lnTo>
                      <a:pt x="19" y="322"/>
                    </a:lnTo>
                    <a:lnTo>
                      <a:pt x="19" y="320"/>
                    </a:lnTo>
                    <a:lnTo>
                      <a:pt x="19" y="320"/>
                    </a:lnTo>
                    <a:lnTo>
                      <a:pt x="19" y="318"/>
                    </a:lnTo>
                    <a:lnTo>
                      <a:pt x="19" y="318"/>
                    </a:lnTo>
                    <a:lnTo>
                      <a:pt x="19" y="318"/>
                    </a:lnTo>
                    <a:lnTo>
                      <a:pt x="19" y="315"/>
                    </a:lnTo>
                    <a:lnTo>
                      <a:pt x="19" y="315"/>
                    </a:lnTo>
                    <a:lnTo>
                      <a:pt x="19" y="315"/>
                    </a:lnTo>
                    <a:lnTo>
                      <a:pt x="19" y="313"/>
                    </a:lnTo>
                    <a:lnTo>
                      <a:pt x="19" y="313"/>
                    </a:lnTo>
                    <a:lnTo>
                      <a:pt x="19" y="313"/>
                    </a:lnTo>
                    <a:lnTo>
                      <a:pt x="19" y="311"/>
                    </a:lnTo>
                    <a:lnTo>
                      <a:pt x="19" y="311"/>
                    </a:lnTo>
                    <a:lnTo>
                      <a:pt x="19" y="308"/>
                    </a:lnTo>
                    <a:lnTo>
                      <a:pt x="19" y="308"/>
                    </a:lnTo>
                    <a:lnTo>
                      <a:pt x="19" y="308"/>
                    </a:lnTo>
                    <a:lnTo>
                      <a:pt x="19" y="306"/>
                    </a:lnTo>
                    <a:lnTo>
                      <a:pt x="19" y="306"/>
                    </a:lnTo>
                    <a:lnTo>
                      <a:pt x="19" y="306"/>
                    </a:lnTo>
                    <a:lnTo>
                      <a:pt x="19" y="304"/>
                    </a:lnTo>
                    <a:lnTo>
                      <a:pt x="17" y="304"/>
                    </a:lnTo>
                    <a:lnTo>
                      <a:pt x="17" y="304"/>
                    </a:lnTo>
                    <a:lnTo>
                      <a:pt x="19" y="304"/>
                    </a:lnTo>
                    <a:lnTo>
                      <a:pt x="19" y="301"/>
                    </a:lnTo>
                    <a:lnTo>
                      <a:pt x="19" y="301"/>
                    </a:lnTo>
                    <a:lnTo>
                      <a:pt x="19" y="299"/>
                    </a:lnTo>
                    <a:lnTo>
                      <a:pt x="19" y="299"/>
                    </a:lnTo>
                    <a:lnTo>
                      <a:pt x="19" y="299"/>
                    </a:lnTo>
                    <a:lnTo>
                      <a:pt x="19" y="296"/>
                    </a:lnTo>
                    <a:lnTo>
                      <a:pt x="19" y="296"/>
                    </a:lnTo>
                    <a:lnTo>
                      <a:pt x="19" y="296"/>
                    </a:lnTo>
                    <a:lnTo>
                      <a:pt x="19" y="294"/>
                    </a:lnTo>
                    <a:lnTo>
                      <a:pt x="19" y="294"/>
                    </a:lnTo>
                    <a:lnTo>
                      <a:pt x="19" y="292"/>
                    </a:lnTo>
                    <a:lnTo>
                      <a:pt x="19" y="292"/>
                    </a:lnTo>
                    <a:lnTo>
                      <a:pt x="19" y="292"/>
                    </a:lnTo>
                    <a:lnTo>
                      <a:pt x="19" y="289"/>
                    </a:lnTo>
                    <a:lnTo>
                      <a:pt x="19" y="289"/>
                    </a:lnTo>
                    <a:lnTo>
                      <a:pt x="19" y="289"/>
                    </a:lnTo>
                    <a:lnTo>
                      <a:pt x="19" y="287"/>
                    </a:lnTo>
                    <a:lnTo>
                      <a:pt x="19" y="287"/>
                    </a:lnTo>
                    <a:lnTo>
                      <a:pt x="19" y="287"/>
                    </a:lnTo>
                    <a:lnTo>
                      <a:pt x="19" y="287"/>
                    </a:lnTo>
                    <a:lnTo>
                      <a:pt x="19" y="285"/>
                    </a:lnTo>
                    <a:lnTo>
                      <a:pt x="21" y="285"/>
                    </a:lnTo>
                    <a:lnTo>
                      <a:pt x="21" y="285"/>
                    </a:lnTo>
                    <a:lnTo>
                      <a:pt x="21" y="285"/>
                    </a:lnTo>
                    <a:lnTo>
                      <a:pt x="21" y="282"/>
                    </a:lnTo>
                    <a:lnTo>
                      <a:pt x="21" y="282"/>
                    </a:lnTo>
                    <a:lnTo>
                      <a:pt x="21" y="282"/>
                    </a:lnTo>
                    <a:lnTo>
                      <a:pt x="21" y="280"/>
                    </a:lnTo>
                    <a:lnTo>
                      <a:pt x="21" y="280"/>
                    </a:lnTo>
                    <a:lnTo>
                      <a:pt x="21" y="280"/>
                    </a:lnTo>
                    <a:lnTo>
                      <a:pt x="21" y="280"/>
                    </a:lnTo>
                    <a:lnTo>
                      <a:pt x="21" y="277"/>
                    </a:lnTo>
                    <a:lnTo>
                      <a:pt x="21" y="277"/>
                    </a:lnTo>
                    <a:lnTo>
                      <a:pt x="21" y="277"/>
                    </a:lnTo>
                    <a:lnTo>
                      <a:pt x="21" y="277"/>
                    </a:lnTo>
                    <a:lnTo>
                      <a:pt x="24" y="277"/>
                    </a:lnTo>
                    <a:lnTo>
                      <a:pt x="24" y="277"/>
                    </a:lnTo>
                    <a:lnTo>
                      <a:pt x="24" y="275"/>
                    </a:lnTo>
                    <a:lnTo>
                      <a:pt x="24" y="275"/>
                    </a:lnTo>
                    <a:lnTo>
                      <a:pt x="21" y="275"/>
                    </a:lnTo>
                    <a:lnTo>
                      <a:pt x="21" y="275"/>
                    </a:lnTo>
                    <a:lnTo>
                      <a:pt x="21" y="275"/>
                    </a:lnTo>
                    <a:lnTo>
                      <a:pt x="21" y="275"/>
                    </a:lnTo>
                    <a:lnTo>
                      <a:pt x="21" y="273"/>
                    </a:lnTo>
                    <a:lnTo>
                      <a:pt x="21" y="273"/>
                    </a:lnTo>
                    <a:lnTo>
                      <a:pt x="21" y="273"/>
                    </a:lnTo>
                    <a:lnTo>
                      <a:pt x="21" y="270"/>
                    </a:lnTo>
                    <a:lnTo>
                      <a:pt x="21" y="270"/>
                    </a:lnTo>
                    <a:lnTo>
                      <a:pt x="24" y="270"/>
                    </a:lnTo>
                    <a:lnTo>
                      <a:pt x="24" y="268"/>
                    </a:lnTo>
                    <a:lnTo>
                      <a:pt x="24" y="268"/>
                    </a:lnTo>
                    <a:lnTo>
                      <a:pt x="26" y="268"/>
                    </a:lnTo>
                    <a:lnTo>
                      <a:pt x="26" y="268"/>
                    </a:lnTo>
                    <a:lnTo>
                      <a:pt x="26" y="268"/>
                    </a:lnTo>
                    <a:lnTo>
                      <a:pt x="26" y="268"/>
                    </a:lnTo>
                    <a:lnTo>
                      <a:pt x="26" y="266"/>
                    </a:lnTo>
                    <a:lnTo>
                      <a:pt x="26" y="266"/>
                    </a:lnTo>
                    <a:lnTo>
                      <a:pt x="26" y="266"/>
                    </a:lnTo>
                    <a:lnTo>
                      <a:pt x="26" y="263"/>
                    </a:lnTo>
                    <a:lnTo>
                      <a:pt x="28" y="263"/>
                    </a:lnTo>
                    <a:lnTo>
                      <a:pt x="28" y="263"/>
                    </a:lnTo>
                    <a:lnTo>
                      <a:pt x="28" y="263"/>
                    </a:lnTo>
                    <a:lnTo>
                      <a:pt x="28" y="261"/>
                    </a:lnTo>
                    <a:lnTo>
                      <a:pt x="28" y="261"/>
                    </a:lnTo>
                    <a:lnTo>
                      <a:pt x="28" y="258"/>
                    </a:lnTo>
                    <a:lnTo>
                      <a:pt x="31" y="258"/>
                    </a:lnTo>
                    <a:lnTo>
                      <a:pt x="31" y="258"/>
                    </a:lnTo>
                    <a:lnTo>
                      <a:pt x="31" y="258"/>
                    </a:lnTo>
                    <a:lnTo>
                      <a:pt x="31" y="256"/>
                    </a:lnTo>
                    <a:lnTo>
                      <a:pt x="31" y="256"/>
                    </a:lnTo>
                    <a:lnTo>
                      <a:pt x="31" y="256"/>
                    </a:lnTo>
                    <a:lnTo>
                      <a:pt x="31" y="254"/>
                    </a:lnTo>
                    <a:lnTo>
                      <a:pt x="31" y="254"/>
                    </a:lnTo>
                    <a:lnTo>
                      <a:pt x="31" y="254"/>
                    </a:lnTo>
                    <a:lnTo>
                      <a:pt x="31" y="254"/>
                    </a:lnTo>
                    <a:lnTo>
                      <a:pt x="31" y="251"/>
                    </a:lnTo>
                    <a:lnTo>
                      <a:pt x="31" y="251"/>
                    </a:lnTo>
                    <a:lnTo>
                      <a:pt x="31" y="249"/>
                    </a:lnTo>
                    <a:lnTo>
                      <a:pt x="31" y="249"/>
                    </a:lnTo>
                    <a:lnTo>
                      <a:pt x="31" y="249"/>
                    </a:lnTo>
                    <a:lnTo>
                      <a:pt x="31" y="247"/>
                    </a:lnTo>
                    <a:lnTo>
                      <a:pt x="33" y="247"/>
                    </a:lnTo>
                    <a:lnTo>
                      <a:pt x="33" y="247"/>
                    </a:lnTo>
                    <a:lnTo>
                      <a:pt x="33" y="247"/>
                    </a:lnTo>
                    <a:lnTo>
                      <a:pt x="33" y="247"/>
                    </a:lnTo>
                    <a:lnTo>
                      <a:pt x="33" y="247"/>
                    </a:lnTo>
                    <a:lnTo>
                      <a:pt x="35" y="247"/>
                    </a:lnTo>
                    <a:lnTo>
                      <a:pt x="35" y="244"/>
                    </a:lnTo>
                    <a:lnTo>
                      <a:pt x="35" y="244"/>
                    </a:lnTo>
                    <a:lnTo>
                      <a:pt x="35" y="242"/>
                    </a:lnTo>
                    <a:lnTo>
                      <a:pt x="35" y="242"/>
                    </a:lnTo>
                    <a:lnTo>
                      <a:pt x="38" y="242"/>
                    </a:lnTo>
                    <a:lnTo>
                      <a:pt x="38" y="242"/>
                    </a:lnTo>
                    <a:lnTo>
                      <a:pt x="38" y="242"/>
                    </a:lnTo>
                    <a:lnTo>
                      <a:pt x="38" y="240"/>
                    </a:lnTo>
                    <a:lnTo>
                      <a:pt x="38" y="240"/>
                    </a:lnTo>
                    <a:lnTo>
                      <a:pt x="38" y="240"/>
                    </a:lnTo>
                    <a:lnTo>
                      <a:pt x="40" y="240"/>
                    </a:lnTo>
                    <a:lnTo>
                      <a:pt x="40" y="237"/>
                    </a:lnTo>
                    <a:lnTo>
                      <a:pt x="40" y="237"/>
                    </a:lnTo>
                    <a:lnTo>
                      <a:pt x="40" y="237"/>
                    </a:lnTo>
                    <a:lnTo>
                      <a:pt x="40" y="237"/>
                    </a:lnTo>
                    <a:lnTo>
                      <a:pt x="40" y="237"/>
                    </a:lnTo>
                    <a:lnTo>
                      <a:pt x="40" y="235"/>
                    </a:lnTo>
                    <a:lnTo>
                      <a:pt x="43" y="235"/>
                    </a:lnTo>
                    <a:lnTo>
                      <a:pt x="43" y="235"/>
                    </a:lnTo>
                    <a:lnTo>
                      <a:pt x="43" y="232"/>
                    </a:lnTo>
                    <a:lnTo>
                      <a:pt x="43" y="232"/>
                    </a:lnTo>
                    <a:lnTo>
                      <a:pt x="43" y="232"/>
                    </a:lnTo>
                    <a:lnTo>
                      <a:pt x="45" y="232"/>
                    </a:lnTo>
                    <a:lnTo>
                      <a:pt x="45" y="230"/>
                    </a:lnTo>
                    <a:lnTo>
                      <a:pt x="45" y="230"/>
                    </a:lnTo>
                    <a:lnTo>
                      <a:pt x="45" y="228"/>
                    </a:lnTo>
                    <a:lnTo>
                      <a:pt x="45" y="228"/>
                    </a:lnTo>
                    <a:lnTo>
                      <a:pt x="45" y="228"/>
                    </a:lnTo>
                    <a:lnTo>
                      <a:pt x="45" y="228"/>
                    </a:lnTo>
                    <a:lnTo>
                      <a:pt x="45" y="225"/>
                    </a:lnTo>
                    <a:lnTo>
                      <a:pt x="45" y="225"/>
                    </a:lnTo>
                    <a:lnTo>
                      <a:pt x="47" y="225"/>
                    </a:lnTo>
                    <a:lnTo>
                      <a:pt x="47" y="225"/>
                    </a:lnTo>
                    <a:lnTo>
                      <a:pt x="47" y="225"/>
                    </a:lnTo>
                    <a:lnTo>
                      <a:pt x="47" y="223"/>
                    </a:lnTo>
                    <a:lnTo>
                      <a:pt x="47" y="223"/>
                    </a:lnTo>
                    <a:lnTo>
                      <a:pt x="47" y="223"/>
                    </a:lnTo>
                    <a:lnTo>
                      <a:pt x="50" y="223"/>
                    </a:lnTo>
                    <a:lnTo>
                      <a:pt x="50" y="221"/>
                    </a:lnTo>
                    <a:lnTo>
                      <a:pt x="50" y="221"/>
                    </a:lnTo>
                    <a:lnTo>
                      <a:pt x="47" y="221"/>
                    </a:lnTo>
                    <a:lnTo>
                      <a:pt x="47" y="218"/>
                    </a:lnTo>
                    <a:lnTo>
                      <a:pt x="47" y="218"/>
                    </a:lnTo>
                    <a:lnTo>
                      <a:pt x="47" y="218"/>
                    </a:lnTo>
                    <a:lnTo>
                      <a:pt x="47" y="218"/>
                    </a:lnTo>
                    <a:lnTo>
                      <a:pt x="47" y="216"/>
                    </a:lnTo>
                    <a:lnTo>
                      <a:pt x="47" y="216"/>
                    </a:lnTo>
                    <a:lnTo>
                      <a:pt x="47" y="216"/>
                    </a:lnTo>
                    <a:lnTo>
                      <a:pt x="47" y="213"/>
                    </a:lnTo>
                    <a:lnTo>
                      <a:pt x="47" y="213"/>
                    </a:lnTo>
                    <a:lnTo>
                      <a:pt x="47" y="213"/>
                    </a:lnTo>
                    <a:lnTo>
                      <a:pt x="47" y="213"/>
                    </a:lnTo>
                    <a:lnTo>
                      <a:pt x="45" y="213"/>
                    </a:lnTo>
                    <a:lnTo>
                      <a:pt x="45" y="211"/>
                    </a:lnTo>
                    <a:lnTo>
                      <a:pt x="45" y="211"/>
                    </a:lnTo>
                    <a:lnTo>
                      <a:pt x="45" y="209"/>
                    </a:lnTo>
                    <a:lnTo>
                      <a:pt x="45" y="209"/>
                    </a:lnTo>
                    <a:lnTo>
                      <a:pt x="45" y="209"/>
                    </a:lnTo>
                    <a:lnTo>
                      <a:pt x="45" y="209"/>
                    </a:lnTo>
                    <a:lnTo>
                      <a:pt x="45" y="206"/>
                    </a:lnTo>
                    <a:lnTo>
                      <a:pt x="45" y="206"/>
                    </a:lnTo>
                    <a:lnTo>
                      <a:pt x="45" y="206"/>
                    </a:lnTo>
                    <a:lnTo>
                      <a:pt x="45" y="204"/>
                    </a:lnTo>
                    <a:lnTo>
                      <a:pt x="45" y="204"/>
                    </a:lnTo>
                    <a:lnTo>
                      <a:pt x="45" y="202"/>
                    </a:lnTo>
                    <a:lnTo>
                      <a:pt x="45" y="202"/>
                    </a:lnTo>
                    <a:lnTo>
                      <a:pt x="45" y="202"/>
                    </a:lnTo>
                    <a:lnTo>
                      <a:pt x="45" y="202"/>
                    </a:lnTo>
                    <a:lnTo>
                      <a:pt x="45" y="199"/>
                    </a:lnTo>
                    <a:lnTo>
                      <a:pt x="43" y="199"/>
                    </a:lnTo>
                    <a:lnTo>
                      <a:pt x="43" y="199"/>
                    </a:lnTo>
                    <a:lnTo>
                      <a:pt x="43" y="199"/>
                    </a:lnTo>
                    <a:lnTo>
                      <a:pt x="40" y="199"/>
                    </a:lnTo>
                    <a:lnTo>
                      <a:pt x="40" y="199"/>
                    </a:lnTo>
                    <a:lnTo>
                      <a:pt x="40" y="199"/>
                    </a:lnTo>
                    <a:lnTo>
                      <a:pt x="40" y="197"/>
                    </a:lnTo>
                    <a:lnTo>
                      <a:pt x="40" y="197"/>
                    </a:lnTo>
                    <a:lnTo>
                      <a:pt x="40" y="197"/>
                    </a:lnTo>
                    <a:lnTo>
                      <a:pt x="40" y="194"/>
                    </a:lnTo>
                    <a:lnTo>
                      <a:pt x="40" y="194"/>
                    </a:lnTo>
                    <a:lnTo>
                      <a:pt x="40" y="192"/>
                    </a:lnTo>
                    <a:lnTo>
                      <a:pt x="40" y="192"/>
                    </a:lnTo>
                    <a:lnTo>
                      <a:pt x="40" y="190"/>
                    </a:lnTo>
                    <a:lnTo>
                      <a:pt x="38" y="190"/>
                    </a:lnTo>
                    <a:lnTo>
                      <a:pt x="38" y="190"/>
                    </a:lnTo>
                    <a:lnTo>
                      <a:pt x="38" y="190"/>
                    </a:lnTo>
                    <a:lnTo>
                      <a:pt x="38" y="187"/>
                    </a:lnTo>
                    <a:lnTo>
                      <a:pt x="38" y="187"/>
                    </a:lnTo>
                    <a:lnTo>
                      <a:pt x="38" y="187"/>
                    </a:lnTo>
                    <a:lnTo>
                      <a:pt x="38" y="185"/>
                    </a:lnTo>
                    <a:lnTo>
                      <a:pt x="38" y="185"/>
                    </a:lnTo>
                    <a:lnTo>
                      <a:pt x="40" y="185"/>
                    </a:lnTo>
                    <a:lnTo>
                      <a:pt x="40" y="185"/>
                    </a:lnTo>
                    <a:lnTo>
                      <a:pt x="40" y="183"/>
                    </a:lnTo>
                    <a:lnTo>
                      <a:pt x="40" y="183"/>
                    </a:lnTo>
                    <a:lnTo>
                      <a:pt x="40" y="180"/>
                    </a:lnTo>
                    <a:lnTo>
                      <a:pt x="40" y="180"/>
                    </a:lnTo>
                    <a:lnTo>
                      <a:pt x="40" y="178"/>
                    </a:lnTo>
                    <a:lnTo>
                      <a:pt x="40" y="178"/>
                    </a:lnTo>
                    <a:lnTo>
                      <a:pt x="40" y="178"/>
                    </a:lnTo>
                    <a:lnTo>
                      <a:pt x="38" y="178"/>
                    </a:lnTo>
                    <a:lnTo>
                      <a:pt x="38" y="176"/>
                    </a:lnTo>
                    <a:lnTo>
                      <a:pt x="38" y="176"/>
                    </a:lnTo>
                    <a:lnTo>
                      <a:pt x="38" y="173"/>
                    </a:lnTo>
                    <a:lnTo>
                      <a:pt x="38" y="173"/>
                    </a:lnTo>
                    <a:lnTo>
                      <a:pt x="38" y="171"/>
                    </a:lnTo>
                    <a:lnTo>
                      <a:pt x="38" y="171"/>
                    </a:lnTo>
                    <a:lnTo>
                      <a:pt x="38" y="171"/>
                    </a:lnTo>
                    <a:lnTo>
                      <a:pt x="38" y="168"/>
                    </a:lnTo>
                    <a:lnTo>
                      <a:pt x="38" y="168"/>
                    </a:lnTo>
                    <a:lnTo>
                      <a:pt x="38" y="168"/>
                    </a:lnTo>
                    <a:lnTo>
                      <a:pt x="38" y="168"/>
                    </a:lnTo>
                    <a:lnTo>
                      <a:pt x="35" y="168"/>
                    </a:lnTo>
                    <a:lnTo>
                      <a:pt x="35" y="166"/>
                    </a:lnTo>
                    <a:lnTo>
                      <a:pt x="35" y="166"/>
                    </a:lnTo>
                    <a:lnTo>
                      <a:pt x="35" y="166"/>
                    </a:lnTo>
                    <a:lnTo>
                      <a:pt x="35" y="164"/>
                    </a:lnTo>
                    <a:lnTo>
                      <a:pt x="33" y="164"/>
                    </a:lnTo>
                    <a:lnTo>
                      <a:pt x="33" y="164"/>
                    </a:lnTo>
                    <a:lnTo>
                      <a:pt x="33" y="164"/>
                    </a:lnTo>
                    <a:lnTo>
                      <a:pt x="33" y="161"/>
                    </a:lnTo>
                    <a:lnTo>
                      <a:pt x="33" y="161"/>
                    </a:lnTo>
                    <a:lnTo>
                      <a:pt x="33" y="161"/>
                    </a:lnTo>
                    <a:lnTo>
                      <a:pt x="31" y="161"/>
                    </a:lnTo>
                    <a:lnTo>
                      <a:pt x="31" y="161"/>
                    </a:lnTo>
                    <a:lnTo>
                      <a:pt x="31" y="159"/>
                    </a:lnTo>
                    <a:lnTo>
                      <a:pt x="31" y="159"/>
                    </a:lnTo>
                    <a:lnTo>
                      <a:pt x="31" y="159"/>
                    </a:lnTo>
                    <a:lnTo>
                      <a:pt x="28" y="159"/>
                    </a:lnTo>
                    <a:lnTo>
                      <a:pt x="28" y="159"/>
                    </a:lnTo>
                    <a:lnTo>
                      <a:pt x="28" y="159"/>
                    </a:lnTo>
                    <a:lnTo>
                      <a:pt x="26" y="159"/>
                    </a:lnTo>
                    <a:lnTo>
                      <a:pt x="26" y="157"/>
                    </a:lnTo>
                    <a:lnTo>
                      <a:pt x="26" y="157"/>
                    </a:lnTo>
                    <a:lnTo>
                      <a:pt x="26" y="157"/>
                    </a:lnTo>
                    <a:lnTo>
                      <a:pt x="26" y="154"/>
                    </a:lnTo>
                    <a:lnTo>
                      <a:pt x="26" y="154"/>
                    </a:lnTo>
                    <a:lnTo>
                      <a:pt x="26" y="154"/>
                    </a:lnTo>
                    <a:lnTo>
                      <a:pt x="24" y="154"/>
                    </a:lnTo>
                    <a:lnTo>
                      <a:pt x="24" y="152"/>
                    </a:lnTo>
                    <a:lnTo>
                      <a:pt x="24" y="152"/>
                    </a:lnTo>
                    <a:lnTo>
                      <a:pt x="24" y="152"/>
                    </a:lnTo>
                    <a:lnTo>
                      <a:pt x="24" y="149"/>
                    </a:lnTo>
                    <a:lnTo>
                      <a:pt x="24" y="149"/>
                    </a:lnTo>
                    <a:lnTo>
                      <a:pt x="21" y="149"/>
                    </a:lnTo>
                    <a:lnTo>
                      <a:pt x="21" y="149"/>
                    </a:lnTo>
                    <a:lnTo>
                      <a:pt x="21" y="149"/>
                    </a:lnTo>
                    <a:lnTo>
                      <a:pt x="21" y="147"/>
                    </a:lnTo>
                    <a:lnTo>
                      <a:pt x="21" y="147"/>
                    </a:lnTo>
                    <a:lnTo>
                      <a:pt x="21" y="147"/>
                    </a:lnTo>
                    <a:lnTo>
                      <a:pt x="19" y="147"/>
                    </a:lnTo>
                    <a:lnTo>
                      <a:pt x="19" y="145"/>
                    </a:lnTo>
                    <a:lnTo>
                      <a:pt x="19" y="145"/>
                    </a:lnTo>
                    <a:lnTo>
                      <a:pt x="19" y="145"/>
                    </a:lnTo>
                    <a:lnTo>
                      <a:pt x="19" y="142"/>
                    </a:lnTo>
                    <a:lnTo>
                      <a:pt x="19" y="142"/>
                    </a:lnTo>
                    <a:lnTo>
                      <a:pt x="19" y="140"/>
                    </a:lnTo>
                    <a:lnTo>
                      <a:pt x="19" y="140"/>
                    </a:lnTo>
                    <a:lnTo>
                      <a:pt x="19" y="140"/>
                    </a:lnTo>
                    <a:lnTo>
                      <a:pt x="19" y="140"/>
                    </a:lnTo>
                    <a:lnTo>
                      <a:pt x="19" y="138"/>
                    </a:lnTo>
                    <a:lnTo>
                      <a:pt x="19" y="138"/>
                    </a:lnTo>
                    <a:lnTo>
                      <a:pt x="19" y="135"/>
                    </a:lnTo>
                    <a:lnTo>
                      <a:pt x="19" y="135"/>
                    </a:lnTo>
                    <a:lnTo>
                      <a:pt x="19" y="135"/>
                    </a:lnTo>
                    <a:lnTo>
                      <a:pt x="19" y="133"/>
                    </a:lnTo>
                    <a:lnTo>
                      <a:pt x="19" y="133"/>
                    </a:lnTo>
                    <a:lnTo>
                      <a:pt x="19" y="133"/>
                    </a:lnTo>
                    <a:lnTo>
                      <a:pt x="21" y="133"/>
                    </a:lnTo>
                    <a:lnTo>
                      <a:pt x="21" y="133"/>
                    </a:lnTo>
                    <a:lnTo>
                      <a:pt x="21" y="133"/>
                    </a:lnTo>
                    <a:lnTo>
                      <a:pt x="21" y="133"/>
                    </a:lnTo>
                    <a:lnTo>
                      <a:pt x="21" y="133"/>
                    </a:lnTo>
                    <a:lnTo>
                      <a:pt x="21" y="131"/>
                    </a:lnTo>
                    <a:lnTo>
                      <a:pt x="21" y="131"/>
                    </a:lnTo>
                    <a:lnTo>
                      <a:pt x="24" y="131"/>
                    </a:lnTo>
                    <a:lnTo>
                      <a:pt x="24" y="131"/>
                    </a:lnTo>
                    <a:lnTo>
                      <a:pt x="26" y="131"/>
                    </a:lnTo>
                    <a:lnTo>
                      <a:pt x="26" y="131"/>
                    </a:lnTo>
                    <a:lnTo>
                      <a:pt x="26" y="131"/>
                    </a:lnTo>
                    <a:lnTo>
                      <a:pt x="26" y="131"/>
                    </a:lnTo>
                    <a:lnTo>
                      <a:pt x="26" y="128"/>
                    </a:lnTo>
                    <a:lnTo>
                      <a:pt x="26" y="128"/>
                    </a:lnTo>
                    <a:lnTo>
                      <a:pt x="26" y="128"/>
                    </a:lnTo>
                    <a:lnTo>
                      <a:pt x="26" y="126"/>
                    </a:lnTo>
                    <a:lnTo>
                      <a:pt x="26" y="126"/>
                    </a:lnTo>
                    <a:lnTo>
                      <a:pt x="26" y="123"/>
                    </a:lnTo>
                    <a:lnTo>
                      <a:pt x="26" y="123"/>
                    </a:lnTo>
                    <a:lnTo>
                      <a:pt x="26" y="123"/>
                    </a:lnTo>
                    <a:lnTo>
                      <a:pt x="26" y="121"/>
                    </a:lnTo>
                    <a:lnTo>
                      <a:pt x="26" y="121"/>
                    </a:lnTo>
                    <a:lnTo>
                      <a:pt x="26" y="121"/>
                    </a:lnTo>
                    <a:lnTo>
                      <a:pt x="26" y="119"/>
                    </a:lnTo>
                    <a:lnTo>
                      <a:pt x="26" y="119"/>
                    </a:lnTo>
                    <a:lnTo>
                      <a:pt x="26" y="119"/>
                    </a:lnTo>
                    <a:lnTo>
                      <a:pt x="26" y="119"/>
                    </a:lnTo>
                    <a:lnTo>
                      <a:pt x="26" y="119"/>
                    </a:lnTo>
                    <a:lnTo>
                      <a:pt x="26" y="116"/>
                    </a:lnTo>
                    <a:lnTo>
                      <a:pt x="26" y="116"/>
                    </a:lnTo>
                    <a:lnTo>
                      <a:pt x="26" y="116"/>
                    </a:lnTo>
                    <a:lnTo>
                      <a:pt x="26" y="114"/>
                    </a:lnTo>
                    <a:lnTo>
                      <a:pt x="26" y="114"/>
                    </a:lnTo>
                    <a:lnTo>
                      <a:pt x="26" y="114"/>
                    </a:lnTo>
                    <a:lnTo>
                      <a:pt x="26" y="114"/>
                    </a:lnTo>
                    <a:lnTo>
                      <a:pt x="26" y="112"/>
                    </a:lnTo>
                    <a:lnTo>
                      <a:pt x="28" y="112"/>
                    </a:lnTo>
                    <a:lnTo>
                      <a:pt x="28" y="112"/>
                    </a:lnTo>
                    <a:lnTo>
                      <a:pt x="28" y="112"/>
                    </a:lnTo>
                    <a:lnTo>
                      <a:pt x="31" y="112"/>
                    </a:lnTo>
                    <a:lnTo>
                      <a:pt x="31" y="112"/>
                    </a:lnTo>
                    <a:lnTo>
                      <a:pt x="31" y="112"/>
                    </a:lnTo>
                    <a:lnTo>
                      <a:pt x="31" y="109"/>
                    </a:lnTo>
                    <a:lnTo>
                      <a:pt x="33" y="109"/>
                    </a:lnTo>
                    <a:lnTo>
                      <a:pt x="33" y="109"/>
                    </a:lnTo>
                    <a:lnTo>
                      <a:pt x="33" y="109"/>
                    </a:lnTo>
                    <a:lnTo>
                      <a:pt x="33" y="109"/>
                    </a:lnTo>
                    <a:lnTo>
                      <a:pt x="33" y="107"/>
                    </a:lnTo>
                    <a:lnTo>
                      <a:pt x="33" y="107"/>
                    </a:lnTo>
                    <a:lnTo>
                      <a:pt x="33" y="104"/>
                    </a:lnTo>
                    <a:lnTo>
                      <a:pt x="33" y="104"/>
                    </a:lnTo>
                    <a:lnTo>
                      <a:pt x="33" y="104"/>
                    </a:lnTo>
                    <a:lnTo>
                      <a:pt x="31" y="104"/>
                    </a:lnTo>
                    <a:lnTo>
                      <a:pt x="31" y="104"/>
                    </a:lnTo>
                    <a:lnTo>
                      <a:pt x="31" y="104"/>
                    </a:lnTo>
                    <a:lnTo>
                      <a:pt x="31" y="107"/>
                    </a:lnTo>
                    <a:lnTo>
                      <a:pt x="31" y="107"/>
                    </a:lnTo>
                    <a:lnTo>
                      <a:pt x="31" y="107"/>
                    </a:lnTo>
                    <a:lnTo>
                      <a:pt x="28" y="107"/>
                    </a:lnTo>
                    <a:lnTo>
                      <a:pt x="28" y="107"/>
                    </a:lnTo>
                    <a:lnTo>
                      <a:pt x="28" y="107"/>
                    </a:lnTo>
                    <a:lnTo>
                      <a:pt x="28" y="104"/>
                    </a:lnTo>
                    <a:lnTo>
                      <a:pt x="28" y="104"/>
                    </a:lnTo>
                    <a:lnTo>
                      <a:pt x="28" y="102"/>
                    </a:lnTo>
                    <a:lnTo>
                      <a:pt x="26" y="102"/>
                    </a:lnTo>
                    <a:lnTo>
                      <a:pt x="26" y="102"/>
                    </a:lnTo>
                    <a:lnTo>
                      <a:pt x="26" y="100"/>
                    </a:lnTo>
                    <a:lnTo>
                      <a:pt x="26" y="100"/>
                    </a:lnTo>
                    <a:lnTo>
                      <a:pt x="26" y="100"/>
                    </a:lnTo>
                    <a:lnTo>
                      <a:pt x="26" y="100"/>
                    </a:lnTo>
                    <a:lnTo>
                      <a:pt x="26" y="100"/>
                    </a:lnTo>
                    <a:lnTo>
                      <a:pt x="26" y="97"/>
                    </a:lnTo>
                    <a:lnTo>
                      <a:pt x="24" y="97"/>
                    </a:lnTo>
                    <a:lnTo>
                      <a:pt x="24" y="97"/>
                    </a:lnTo>
                    <a:lnTo>
                      <a:pt x="24" y="97"/>
                    </a:lnTo>
                    <a:lnTo>
                      <a:pt x="24" y="95"/>
                    </a:lnTo>
                    <a:lnTo>
                      <a:pt x="24" y="95"/>
                    </a:lnTo>
                    <a:lnTo>
                      <a:pt x="24" y="95"/>
                    </a:lnTo>
                    <a:lnTo>
                      <a:pt x="26" y="95"/>
                    </a:lnTo>
                    <a:lnTo>
                      <a:pt x="26" y="93"/>
                    </a:lnTo>
                    <a:lnTo>
                      <a:pt x="24" y="93"/>
                    </a:lnTo>
                    <a:lnTo>
                      <a:pt x="24" y="93"/>
                    </a:lnTo>
                    <a:lnTo>
                      <a:pt x="26" y="93"/>
                    </a:lnTo>
                    <a:lnTo>
                      <a:pt x="26" y="90"/>
                    </a:lnTo>
                    <a:lnTo>
                      <a:pt x="24" y="90"/>
                    </a:lnTo>
                    <a:lnTo>
                      <a:pt x="24" y="90"/>
                    </a:lnTo>
                    <a:lnTo>
                      <a:pt x="24" y="90"/>
                    </a:lnTo>
                    <a:lnTo>
                      <a:pt x="24" y="90"/>
                    </a:lnTo>
                    <a:lnTo>
                      <a:pt x="24" y="88"/>
                    </a:lnTo>
                    <a:lnTo>
                      <a:pt x="21" y="88"/>
                    </a:lnTo>
                    <a:lnTo>
                      <a:pt x="21" y="88"/>
                    </a:lnTo>
                    <a:lnTo>
                      <a:pt x="21" y="88"/>
                    </a:lnTo>
                    <a:lnTo>
                      <a:pt x="21" y="88"/>
                    </a:lnTo>
                    <a:lnTo>
                      <a:pt x="19" y="88"/>
                    </a:lnTo>
                    <a:lnTo>
                      <a:pt x="19" y="85"/>
                    </a:lnTo>
                    <a:lnTo>
                      <a:pt x="19" y="85"/>
                    </a:lnTo>
                    <a:lnTo>
                      <a:pt x="19" y="85"/>
                    </a:lnTo>
                    <a:lnTo>
                      <a:pt x="19" y="83"/>
                    </a:lnTo>
                    <a:lnTo>
                      <a:pt x="19" y="83"/>
                    </a:lnTo>
                    <a:lnTo>
                      <a:pt x="19" y="83"/>
                    </a:lnTo>
                    <a:lnTo>
                      <a:pt x="17" y="83"/>
                    </a:lnTo>
                    <a:lnTo>
                      <a:pt x="17" y="81"/>
                    </a:lnTo>
                    <a:lnTo>
                      <a:pt x="17" y="81"/>
                    </a:lnTo>
                    <a:lnTo>
                      <a:pt x="17" y="81"/>
                    </a:lnTo>
                    <a:lnTo>
                      <a:pt x="17" y="78"/>
                    </a:lnTo>
                    <a:lnTo>
                      <a:pt x="14" y="78"/>
                    </a:lnTo>
                    <a:lnTo>
                      <a:pt x="14" y="78"/>
                    </a:lnTo>
                    <a:lnTo>
                      <a:pt x="14" y="78"/>
                    </a:lnTo>
                    <a:lnTo>
                      <a:pt x="14" y="78"/>
                    </a:lnTo>
                    <a:lnTo>
                      <a:pt x="14" y="78"/>
                    </a:lnTo>
                    <a:lnTo>
                      <a:pt x="14" y="76"/>
                    </a:lnTo>
                    <a:lnTo>
                      <a:pt x="12" y="76"/>
                    </a:lnTo>
                    <a:lnTo>
                      <a:pt x="12" y="76"/>
                    </a:lnTo>
                    <a:lnTo>
                      <a:pt x="12" y="76"/>
                    </a:lnTo>
                    <a:lnTo>
                      <a:pt x="12" y="74"/>
                    </a:lnTo>
                    <a:lnTo>
                      <a:pt x="12" y="74"/>
                    </a:lnTo>
                    <a:lnTo>
                      <a:pt x="12" y="74"/>
                    </a:lnTo>
                    <a:lnTo>
                      <a:pt x="9" y="74"/>
                    </a:lnTo>
                    <a:lnTo>
                      <a:pt x="9" y="71"/>
                    </a:lnTo>
                    <a:lnTo>
                      <a:pt x="9" y="71"/>
                    </a:lnTo>
                    <a:lnTo>
                      <a:pt x="9" y="71"/>
                    </a:lnTo>
                    <a:lnTo>
                      <a:pt x="9" y="69"/>
                    </a:lnTo>
                    <a:lnTo>
                      <a:pt x="7" y="69"/>
                    </a:lnTo>
                    <a:lnTo>
                      <a:pt x="7" y="69"/>
                    </a:lnTo>
                    <a:lnTo>
                      <a:pt x="7" y="69"/>
                    </a:lnTo>
                    <a:lnTo>
                      <a:pt x="7" y="69"/>
                    </a:lnTo>
                    <a:lnTo>
                      <a:pt x="7" y="69"/>
                    </a:lnTo>
                    <a:lnTo>
                      <a:pt x="7" y="67"/>
                    </a:lnTo>
                    <a:lnTo>
                      <a:pt x="7" y="67"/>
                    </a:lnTo>
                    <a:lnTo>
                      <a:pt x="7" y="67"/>
                    </a:lnTo>
                    <a:lnTo>
                      <a:pt x="7" y="64"/>
                    </a:lnTo>
                    <a:lnTo>
                      <a:pt x="7" y="64"/>
                    </a:lnTo>
                    <a:lnTo>
                      <a:pt x="7" y="64"/>
                    </a:lnTo>
                    <a:lnTo>
                      <a:pt x="7" y="64"/>
                    </a:lnTo>
                    <a:lnTo>
                      <a:pt x="7" y="62"/>
                    </a:lnTo>
                    <a:lnTo>
                      <a:pt x="7" y="62"/>
                    </a:lnTo>
                    <a:lnTo>
                      <a:pt x="7" y="59"/>
                    </a:lnTo>
                    <a:lnTo>
                      <a:pt x="7" y="59"/>
                    </a:lnTo>
                    <a:lnTo>
                      <a:pt x="7" y="59"/>
                    </a:lnTo>
                    <a:lnTo>
                      <a:pt x="7" y="59"/>
                    </a:lnTo>
                    <a:lnTo>
                      <a:pt x="5" y="59"/>
                    </a:lnTo>
                    <a:lnTo>
                      <a:pt x="5" y="57"/>
                    </a:lnTo>
                    <a:lnTo>
                      <a:pt x="5" y="57"/>
                    </a:lnTo>
                    <a:lnTo>
                      <a:pt x="5" y="55"/>
                    </a:lnTo>
                    <a:lnTo>
                      <a:pt x="5" y="55"/>
                    </a:lnTo>
                    <a:lnTo>
                      <a:pt x="5" y="55"/>
                    </a:lnTo>
                    <a:lnTo>
                      <a:pt x="5" y="57"/>
                    </a:lnTo>
                    <a:lnTo>
                      <a:pt x="5" y="57"/>
                    </a:lnTo>
                    <a:lnTo>
                      <a:pt x="2" y="57"/>
                    </a:lnTo>
                    <a:lnTo>
                      <a:pt x="2" y="57"/>
                    </a:lnTo>
                    <a:lnTo>
                      <a:pt x="2" y="57"/>
                    </a:lnTo>
                    <a:lnTo>
                      <a:pt x="2" y="55"/>
                    </a:lnTo>
                    <a:lnTo>
                      <a:pt x="2" y="55"/>
                    </a:lnTo>
                    <a:lnTo>
                      <a:pt x="2" y="52"/>
                    </a:lnTo>
                    <a:lnTo>
                      <a:pt x="0" y="52"/>
                    </a:lnTo>
                    <a:lnTo>
                      <a:pt x="0" y="52"/>
                    </a:lnTo>
                    <a:lnTo>
                      <a:pt x="0" y="50"/>
                    </a:lnTo>
                    <a:lnTo>
                      <a:pt x="2" y="50"/>
                    </a:lnTo>
                    <a:lnTo>
                      <a:pt x="2" y="50"/>
                    </a:lnTo>
                    <a:lnTo>
                      <a:pt x="5" y="50"/>
                    </a:lnTo>
                    <a:lnTo>
                      <a:pt x="5" y="50"/>
                    </a:lnTo>
                    <a:lnTo>
                      <a:pt x="5" y="50"/>
                    </a:lnTo>
                    <a:lnTo>
                      <a:pt x="5" y="50"/>
                    </a:lnTo>
                    <a:lnTo>
                      <a:pt x="5" y="50"/>
                    </a:lnTo>
                    <a:lnTo>
                      <a:pt x="7" y="50"/>
                    </a:lnTo>
                    <a:lnTo>
                      <a:pt x="7" y="50"/>
                    </a:lnTo>
                    <a:lnTo>
                      <a:pt x="7" y="50"/>
                    </a:lnTo>
                    <a:lnTo>
                      <a:pt x="9" y="50"/>
                    </a:lnTo>
                    <a:lnTo>
                      <a:pt x="9" y="48"/>
                    </a:lnTo>
                    <a:lnTo>
                      <a:pt x="7" y="48"/>
                    </a:lnTo>
                    <a:lnTo>
                      <a:pt x="7" y="48"/>
                    </a:lnTo>
                    <a:lnTo>
                      <a:pt x="7" y="45"/>
                    </a:lnTo>
                    <a:lnTo>
                      <a:pt x="7" y="45"/>
                    </a:lnTo>
                    <a:lnTo>
                      <a:pt x="7" y="43"/>
                    </a:lnTo>
                    <a:lnTo>
                      <a:pt x="7" y="43"/>
                    </a:lnTo>
                    <a:lnTo>
                      <a:pt x="7" y="40"/>
                    </a:lnTo>
                    <a:lnTo>
                      <a:pt x="7" y="40"/>
                    </a:lnTo>
                    <a:lnTo>
                      <a:pt x="7" y="40"/>
                    </a:lnTo>
                    <a:lnTo>
                      <a:pt x="7" y="40"/>
                    </a:lnTo>
                    <a:lnTo>
                      <a:pt x="7" y="40"/>
                    </a:lnTo>
                    <a:lnTo>
                      <a:pt x="7" y="40"/>
                    </a:lnTo>
                    <a:lnTo>
                      <a:pt x="7" y="40"/>
                    </a:lnTo>
                    <a:lnTo>
                      <a:pt x="7" y="38"/>
                    </a:lnTo>
                    <a:lnTo>
                      <a:pt x="7" y="38"/>
                    </a:lnTo>
                    <a:lnTo>
                      <a:pt x="9" y="38"/>
                    </a:lnTo>
                    <a:lnTo>
                      <a:pt x="9" y="36"/>
                    </a:lnTo>
                    <a:lnTo>
                      <a:pt x="9" y="36"/>
                    </a:lnTo>
                    <a:lnTo>
                      <a:pt x="9" y="36"/>
                    </a:lnTo>
                    <a:lnTo>
                      <a:pt x="9" y="33"/>
                    </a:lnTo>
                    <a:lnTo>
                      <a:pt x="9" y="33"/>
                    </a:lnTo>
                    <a:lnTo>
                      <a:pt x="9" y="31"/>
                    </a:lnTo>
                    <a:lnTo>
                      <a:pt x="9" y="31"/>
                    </a:lnTo>
                    <a:lnTo>
                      <a:pt x="9" y="31"/>
                    </a:lnTo>
                    <a:lnTo>
                      <a:pt x="9" y="31"/>
                    </a:lnTo>
                    <a:lnTo>
                      <a:pt x="9" y="31"/>
                    </a:lnTo>
                    <a:lnTo>
                      <a:pt x="9" y="31"/>
                    </a:lnTo>
                    <a:lnTo>
                      <a:pt x="9" y="29"/>
                    </a:lnTo>
                    <a:lnTo>
                      <a:pt x="9" y="29"/>
                    </a:lnTo>
                    <a:lnTo>
                      <a:pt x="9" y="29"/>
                    </a:lnTo>
                    <a:lnTo>
                      <a:pt x="9" y="26"/>
                    </a:lnTo>
                    <a:lnTo>
                      <a:pt x="12" y="26"/>
                    </a:lnTo>
                    <a:lnTo>
                      <a:pt x="12" y="26"/>
                    </a:lnTo>
                    <a:lnTo>
                      <a:pt x="12" y="24"/>
                    </a:lnTo>
                    <a:lnTo>
                      <a:pt x="12" y="24"/>
                    </a:lnTo>
                    <a:lnTo>
                      <a:pt x="12" y="24"/>
                    </a:lnTo>
                    <a:lnTo>
                      <a:pt x="12" y="24"/>
                    </a:lnTo>
                    <a:lnTo>
                      <a:pt x="12" y="21"/>
                    </a:lnTo>
                    <a:lnTo>
                      <a:pt x="14" y="21"/>
                    </a:lnTo>
                    <a:lnTo>
                      <a:pt x="14" y="21"/>
                    </a:lnTo>
                    <a:lnTo>
                      <a:pt x="14" y="21"/>
                    </a:lnTo>
                    <a:lnTo>
                      <a:pt x="14" y="21"/>
                    </a:lnTo>
                    <a:lnTo>
                      <a:pt x="14" y="19"/>
                    </a:lnTo>
                    <a:lnTo>
                      <a:pt x="14" y="19"/>
                    </a:lnTo>
                    <a:lnTo>
                      <a:pt x="14" y="19"/>
                    </a:lnTo>
                    <a:lnTo>
                      <a:pt x="17" y="19"/>
                    </a:lnTo>
                    <a:lnTo>
                      <a:pt x="17" y="19"/>
                    </a:lnTo>
                    <a:lnTo>
                      <a:pt x="17" y="19"/>
                    </a:lnTo>
                    <a:lnTo>
                      <a:pt x="19" y="19"/>
                    </a:lnTo>
                    <a:lnTo>
                      <a:pt x="19" y="21"/>
                    </a:lnTo>
                    <a:lnTo>
                      <a:pt x="19" y="21"/>
                    </a:lnTo>
                    <a:lnTo>
                      <a:pt x="19" y="21"/>
                    </a:lnTo>
                    <a:lnTo>
                      <a:pt x="19" y="21"/>
                    </a:lnTo>
                    <a:lnTo>
                      <a:pt x="19" y="21"/>
                    </a:lnTo>
                    <a:lnTo>
                      <a:pt x="21" y="21"/>
                    </a:lnTo>
                    <a:lnTo>
                      <a:pt x="21" y="21"/>
                    </a:lnTo>
                    <a:lnTo>
                      <a:pt x="21" y="21"/>
                    </a:lnTo>
                    <a:lnTo>
                      <a:pt x="24" y="21"/>
                    </a:lnTo>
                    <a:lnTo>
                      <a:pt x="24" y="21"/>
                    </a:lnTo>
                    <a:lnTo>
                      <a:pt x="26" y="21"/>
                    </a:lnTo>
                    <a:lnTo>
                      <a:pt x="26" y="21"/>
                    </a:lnTo>
                    <a:lnTo>
                      <a:pt x="26" y="21"/>
                    </a:lnTo>
                    <a:lnTo>
                      <a:pt x="26" y="19"/>
                    </a:lnTo>
                    <a:lnTo>
                      <a:pt x="28" y="19"/>
                    </a:lnTo>
                    <a:lnTo>
                      <a:pt x="28" y="19"/>
                    </a:lnTo>
                    <a:lnTo>
                      <a:pt x="31" y="19"/>
                    </a:lnTo>
                    <a:lnTo>
                      <a:pt x="31" y="19"/>
                    </a:lnTo>
                    <a:lnTo>
                      <a:pt x="31" y="19"/>
                    </a:lnTo>
                    <a:lnTo>
                      <a:pt x="31" y="19"/>
                    </a:lnTo>
                    <a:lnTo>
                      <a:pt x="33" y="19"/>
                    </a:lnTo>
                    <a:lnTo>
                      <a:pt x="33" y="19"/>
                    </a:lnTo>
                    <a:lnTo>
                      <a:pt x="33" y="19"/>
                    </a:lnTo>
                    <a:lnTo>
                      <a:pt x="33" y="19"/>
                    </a:lnTo>
                    <a:lnTo>
                      <a:pt x="33" y="19"/>
                    </a:lnTo>
                    <a:lnTo>
                      <a:pt x="35" y="19"/>
                    </a:lnTo>
                    <a:lnTo>
                      <a:pt x="35" y="17"/>
                    </a:lnTo>
                    <a:lnTo>
                      <a:pt x="35" y="17"/>
                    </a:lnTo>
                    <a:lnTo>
                      <a:pt x="35" y="17"/>
                    </a:lnTo>
                    <a:lnTo>
                      <a:pt x="35" y="14"/>
                    </a:lnTo>
                    <a:lnTo>
                      <a:pt x="35" y="14"/>
                    </a:lnTo>
                    <a:lnTo>
                      <a:pt x="35" y="12"/>
                    </a:lnTo>
                    <a:lnTo>
                      <a:pt x="35" y="12"/>
                    </a:lnTo>
                    <a:lnTo>
                      <a:pt x="38" y="12"/>
                    </a:lnTo>
                    <a:lnTo>
                      <a:pt x="38" y="10"/>
                    </a:lnTo>
                    <a:lnTo>
                      <a:pt x="38" y="10"/>
                    </a:lnTo>
                    <a:lnTo>
                      <a:pt x="38" y="10"/>
                    </a:lnTo>
                    <a:lnTo>
                      <a:pt x="38" y="10"/>
                    </a:lnTo>
                    <a:lnTo>
                      <a:pt x="40" y="10"/>
                    </a:lnTo>
                    <a:lnTo>
                      <a:pt x="40" y="10"/>
                    </a:lnTo>
                    <a:lnTo>
                      <a:pt x="40" y="10"/>
                    </a:lnTo>
                    <a:lnTo>
                      <a:pt x="40" y="10"/>
                    </a:lnTo>
                    <a:lnTo>
                      <a:pt x="43" y="10"/>
                    </a:lnTo>
                    <a:lnTo>
                      <a:pt x="43" y="10"/>
                    </a:lnTo>
                    <a:lnTo>
                      <a:pt x="45" y="10"/>
                    </a:lnTo>
                    <a:lnTo>
                      <a:pt x="45" y="10"/>
                    </a:lnTo>
                    <a:lnTo>
                      <a:pt x="45" y="10"/>
                    </a:lnTo>
                    <a:lnTo>
                      <a:pt x="45" y="10"/>
                    </a:lnTo>
                    <a:lnTo>
                      <a:pt x="47" y="10"/>
                    </a:lnTo>
                    <a:lnTo>
                      <a:pt x="47" y="10"/>
                    </a:lnTo>
                    <a:lnTo>
                      <a:pt x="47" y="7"/>
                    </a:lnTo>
                    <a:lnTo>
                      <a:pt x="47" y="7"/>
                    </a:lnTo>
                    <a:lnTo>
                      <a:pt x="45" y="7"/>
                    </a:lnTo>
                    <a:lnTo>
                      <a:pt x="45" y="5"/>
                    </a:lnTo>
                    <a:lnTo>
                      <a:pt x="45" y="5"/>
                    </a:lnTo>
                    <a:lnTo>
                      <a:pt x="45" y="5"/>
                    </a:lnTo>
                    <a:lnTo>
                      <a:pt x="45" y="3"/>
                    </a:lnTo>
                    <a:lnTo>
                      <a:pt x="45" y="3"/>
                    </a:lnTo>
                    <a:lnTo>
                      <a:pt x="47" y="3"/>
                    </a:lnTo>
                    <a:lnTo>
                      <a:pt x="47" y="5"/>
                    </a:lnTo>
                    <a:lnTo>
                      <a:pt x="47" y="5"/>
                    </a:lnTo>
                    <a:lnTo>
                      <a:pt x="47" y="5"/>
                    </a:lnTo>
                    <a:lnTo>
                      <a:pt x="50" y="5"/>
                    </a:lnTo>
                    <a:lnTo>
                      <a:pt x="50" y="5"/>
                    </a:lnTo>
                    <a:lnTo>
                      <a:pt x="52" y="5"/>
                    </a:lnTo>
                    <a:lnTo>
                      <a:pt x="52" y="5"/>
                    </a:lnTo>
                    <a:lnTo>
                      <a:pt x="52" y="5"/>
                    </a:lnTo>
                    <a:lnTo>
                      <a:pt x="52" y="3"/>
                    </a:lnTo>
                    <a:lnTo>
                      <a:pt x="52" y="3"/>
                    </a:lnTo>
                    <a:lnTo>
                      <a:pt x="54" y="3"/>
                    </a:lnTo>
                    <a:lnTo>
                      <a:pt x="54" y="0"/>
                    </a:lnTo>
                    <a:lnTo>
                      <a:pt x="54" y="0"/>
                    </a:lnTo>
                    <a:lnTo>
                      <a:pt x="54" y="0"/>
                    </a:lnTo>
                    <a:lnTo>
                      <a:pt x="57" y="0"/>
                    </a:lnTo>
                    <a:lnTo>
                      <a:pt x="57" y="3"/>
                    </a:lnTo>
                    <a:lnTo>
                      <a:pt x="57" y="3"/>
                    </a:lnTo>
                    <a:lnTo>
                      <a:pt x="57" y="3"/>
                    </a:lnTo>
                    <a:lnTo>
                      <a:pt x="59" y="3"/>
                    </a:lnTo>
                    <a:lnTo>
                      <a:pt x="59" y="5"/>
                    </a:lnTo>
                    <a:lnTo>
                      <a:pt x="59" y="5"/>
                    </a:lnTo>
                    <a:lnTo>
                      <a:pt x="59" y="7"/>
                    </a:lnTo>
                    <a:lnTo>
                      <a:pt x="59" y="7"/>
                    </a:lnTo>
                    <a:lnTo>
                      <a:pt x="59" y="7"/>
                    </a:lnTo>
                    <a:lnTo>
                      <a:pt x="59" y="5"/>
                    </a:lnTo>
                    <a:lnTo>
                      <a:pt x="61" y="5"/>
                    </a:lnTo>
                    <a:lnTo>
                      <a:pt x="61" y="5"/>
                    </a:lnTo>
                    <a:lnTo>
                      <a:pt x="61" y="5"/>
                    </a:lnTo>
                    <a:lnTo>
                      <a:pt x="61" y="3"/>
                    </a:lnTo>
                    <a:lnTo>
                      <a:pt x="64" y="3"/>
                    </a:lnTo>
                    <a:lnTo>
                      <a:pt x="64" y="3"/>
                    </a:lnTo>
                    <a:lnTo>
                      <a:pt x="64" y="3"/>
                    </a:lnTo>
                    <a:lnTo>
                      <a:pt x="64" y="5"/>
                    </a:lnTo>
                    <a:lnTo>
                      <a:pt x="64" y="5"/>
                    </a:lnTo>
                    <a:lnTo>
                      <a:pt x="66" y="5"/>
                    </a:lnTo>
                    <a:lnTo>
                      <a:pt x="66" y="7"/>
                    </a:lnTo>
                    <a:lnTo>
                      <a:pt x="66" y="7"/>
                    </a:lnTo>
                    <a:lnTo>
                      <a:pt x="66" y="7"/>
                    </a:lnTo>
                    <a:lnTo>
                      <a:pt x="66" y="10"/>
                    </a:lnTo>
                    <a:lnTo>
                      <a:pt x="66" y="10"/>
                    </a:lnTo>
                    <a:lnTo>
                      <a:pt x="69" y="10"/>
                    </a:lnTo>
                    <a:lnTo>
                      <a:pt x="69" y="10"/>
                    </a:lnTo>
                    <a:lnTo>
                      <a:pt x="69" y="10"/>
                    </a:lnTo>
                    <a:lnTo>
                      <a:pt x="69" y="10"/>
                    </a:lnTo>
                    <a:lnTo>
                      <a:pt x="69" y="10"/>
                    </a:lnTo>
                    <a:lnTo>
                      <a:pt x="69" y="12"/>
                    </a:lnTo>
                    <a:lnTo>
                      <a:pt x="69" y="12"/>
                    </a:lnTo>
                    <a:lnTo>
                      <a:pt x="69" y="14"/>
                    </a:lnTo>
                    <a:lnTo>
                      <a:pt x="69" y="14"/>
                    </a:lnTo>
                    <a:lnTo>
                      <a:pt x="66" y="14"/>
                    </a:lnTo>
                    <a:lnTo>
                      <a:pt x="66" y="17"/>
                    </a:lnTo>
                    <a:lnTo>
                      <a:pt x="66" y="17"/>
                    </a:lnTo>
                    <a:lnTo>
                      <a:pt x="66" y="17"/>
                    </a:lnTo>
                    <a:lnTo>
                      <a:pt x="66" y="19"/>
                    </a:lnTo>
                    <a:lnTo>
                      <a:pt x="66" y="19"/>
                    </a:lnTo>
                    <a:lnTo>
                      <a:pt x="66" y="19"/>
                    </a:lnTo>
                    <a:lnTo>
                      <a:pt x="66" y="21"/>
                    </a:lnTo>
                    <a:lnTo>
                      <a:pt x="66" y="21"/>
                    </a:lnTo>
                    <a:lnTo>
                      <a:pt x="66" y="21"/>
                    </a:lnTo>
                    <a:lnTo>
                      <a:pt x="66" y="21"/>
                    </a:lnTo>
                    <a:lnTo>
                      <a:pt x="66" y="21"/>
                    </a:lnTo>
                    <a:lnTo>
                      <a:pt x="66" y="24"/>
                    </a:lnTo>
                    <a:lnTo>
                      <a:pt x="66" y="24"/>
                    </a:lnTo>
                    <a:lnTo>
                      <a:pt x="69" y="24"/>
                    </a:lnTo>
                    <a:lnTo>
                      <a:pt x="69" y="26"/>
                    </a:lnTo>
                    <a:lnTo>
                      <a:pt x="69" y="26"/>
                    </a:lnTo>
                    <a:lnTo>
                      <a:pt x="69" y="24"/>
                    </a:lnTo>
                    <a:lnTo>
                      <a:pt x="71" y="24"/>
                    </a:lnTo>
                    <a:lnTo>
                      <a:pt x="71" y="24"/>
                    </a:lnTo>
                    <a:lnTo>
                      <a:pt x="71" y="24"/>
                    </a:lnTo>
                    <a:lnTo>
                      <a:pt x="73" y="24"/>
                    </a:lnTo>
                    <a:lnTo>
                      <a:pt x="73" y="26"/>
                    </a:lnTo>
                    <a:lnTo>
                      <a:pt x="73" y="26"/>
                    </a:lnTo>
                    <a:lnTo>
                      <a:pt x="73" y="24"/>
                    </a:lnTo>
                    <a:lnTo>
                      <a:pt x="73" y="24"/>
                    </a:lnTo>
                    <a:lnTo>
                      <a:pt x="73" y="24"/>
                    </a:lnTo>
                    <a:lnTo>
                      <a:pt x="76" y="24"/>
                    </a:lnTo>
                    <a:lnTo>
                      <a:pt x="76" y="21"/>
                    </a:lnTo>
                    <a:lnTo>
                      <a:pt x="76" y="21"/>
                    </a:lnTo>
                    <a:lnTo>
                      <a:pt x="78" y="21"/>
                    </a:lnTo>
                    <a:lnTo>
                      <a:pt x="78" y="21"/>
                    </a:lnTo>
                    <a:lnTo>
                      <a:pt x="78" y="21"/>
                    </a:lnTo>
                    <a:lnTo>
                      <a:pt x="80" y="21"/>
                    </a:lnTo>
                    <a:lnTo>
                      <a:pt x="80" y="24"/>
                    </a:lnTo>
                    <a:lnTo>
                      <a:pt x="80" y="24"/>
                    </a:lnTo>
                    <a:lnTo>
                      <a:pt x="80" y="24"/>
                    </a:lnTo>
                    <a:lnTo>
                      <a:pt x="83" y="24"/>
                    </a:lnTo>
                    <a:lnTo>
                      <a:pt x="83" y="24"/>
                    </a:lnTo>
                    <a:lnTo>
                      <a:pt x="85" y="24"/>
                    </a:lnTo>
                    <a:lnTo>
                      <a:pt x="85" y="24"/>
                    </a:lnTo>
                    <a:lnTo>
                      <a:pt x="85" y="26"/>
                    </a:lnTo>
                    <a:lnTo>
                      <a:pt x="83" y="26"/>
                    </a:lnTo>
                    <a:lnTo>
                      <a:pt x="83" y="26"/>
                    </a:lnTo>
                    <a:lnTo>
                      <a:pt x="83" y="26"/>
                    </a:lnTo>
                    <a:lnTo>
                      <a:pt x="83" y="29"/>
                    </a:lnTo>
                    <a:lnTo>
                      <a:pt x="83" y="29"/>
                    </a:lnTo>
                    <a:lnTo>
                      <a:pt x="83" y="31"/>
                    </a:lnTo>
                    <a:lnTo>
                      <a:pt x="83" y="31"/>
                    </a:lnTo>
                    <a:lnTo>
                      <a:pt x="83" y="31"/>
                    </a:lnTo>
                    <a:lnTo>
                      <a:pt x="83" y="31"/>
                    </a:lnTo>
                    <a:lnTo>
                      <a:pt x="83" y="33"/>
                    </a:lnTo>
                    <a:lnTo>
                      <a:pt x="83" y="33"/>
                    </a:lnTo>
                    <a:lnTo>
                      <a:pt x="83" y="36"/>
                    </a:lnTo>
                    <a:lnTo>
                      <a:pt x="85" y="36"/>
                    </a:lnTo>
                    <a:lnTo>
                      <a:pt x="85" y="36"/>
                    </a:lnTo>
                    <a:lnTo>
                      <a:pt x="85" y="36"/>
                    </a:lnTo>
                    <a:lnTo>
                      <a:pt x="85" y="38"/>
                    </a:lnTo>
                    <a:lnTo>
                      <a:pt x="85" y="38"/>
                    </a:lnTo>
                    <a:lnTo>
                      <a:pt x="85" y="38"/>
                    </a:lnTo>
                    <a:lnTo>
                      <a:pt x="85" y="40"/>
                    </a:lnTo>
                    <a:lnTo>
                      <a:pt x="85" y="40"/>
                    </a:lnTo>
                    <a:lnTo>
                      <a:pt x="83" y="40"/>
                    </a:lnTo>
                    <a:lnTo>
                      <a:pt x="83" y="40"/>
                    </a:lnTo>
                    <a:lnTo>
                      <a:pt x="83" y="43"/>
                    </a:lnTo>
                    <a:lnTo>
                      <a:pt x="83" y="43"/>
                    </a:lnTo>
                    <a:lnTo>
                      <a:pt x="83" y="45"/>
                    </a:lnTo>
                    <a:lnTo>
                      <a:pt x="83" y="45"/>
                    </a:lnTo>
                    <a:lnTo>
                      <a:pt x="83" y="48"/>
                    </a:lnTo>
                    <a:lnTo>
                      <a:pt x="83" y="48"/>
                    </a:lnTo>
                    <a:lnTo>
                      <a:pt x="83" y="48"/>
                    </a:lnTo>
                    <a:lnTo>
                      <a:pt x="83" y="50"/>
                    </a:lnTo>
                    <a:lnTo>
                      <a:pt x="80" y="50"/>
                    </a:lnTo>
                    <a:lnTo>
                      <a:pt x="80" y="50"/>
                    </a:lnTo>
                    <a:lnTo>
                      <a:pt x="80" y="50"/>
                    </a:lnTo>
                    <a:lnTo>
                      <a:pt x="80" y="50"/>
                    </a:lnTo>
                    <a:lnTo>
                      <a:pt x="80" y="50"/>
                    </a:lnTo>
                    <a:lnTo>
                      <a:pt x="80" y="52"/>
                    </a:lnTo>
                    <a:lnTo>
                      <a:pt x="78" y="52"/>
                    </a:lnTo>
                    <a:lnTo>
                      <a:pt x="78" y="52"/>
                    </a:lnTo>
                    <a:lnTo>
                      <a:pt x="80" y="52"/>
                    </a:lnTo>
                    <a:lnTo>
                      <a:pt x="80" y="55"/>
                    </a:lnTo>
                    <a:lnTo>
                      <a:pt x="80" y="55"/>
                    </a:lnTo>
                    <a:lnTo>
                      <a:pt x="80" y="55"/>
                    </a:lnTo>
                    <a:lnTo>
                      <a:pt x="80" y="55"/>
                    </a:lnTo>
                    <a:lnTo>
                      <a:pt x="80" y="57"/>
                    </a:lnTo>
                    <a:lnTo>
                      <a:pt x="80" y="57"/>
                    </a:lnTo>
                    <a:lnTo>
                      <a:pt x="80" y="59"/>
                    </a:lnTo>
                    <a:lnTo>
                      <a:pt x="80" y="59"/>
                    </a:lnTo>
                    <a:lnTo>
                      <a:pt x="80" y="59"/>
                    </a:lnTo>
                    <a:lnTo>
                      <a:pt x="80" y="62"/>
                    </a:lnTo>
                    <a:lnTo>
                      <a:pt x="80" y="62"/>
                    </a:lnTo>
                    <a:lnTo>
                      <a:pt x="80" y="62"/>
                    </a:lnTo>
                    <a:lnTo>
                      <a:pt x="80" y="64"/>
                    </a:lnTo>
                    <a:lnTo>
                      <a:pt x="80" y="64"/>
                    </a:lnTo>
                    <a:lnTo>
                      <a:pt x="80" y="64"/>
                    </a:lnTo>
                    <a:lnTo>
                      <a:pt x="80" y="67"/>
                    </a:lnTo>
                    <a:lnTo>
                      <a:pt x="78" y="67"/>
                    </a:lnTo>
                    <a:lnTo>
                      <a:pt x="78" y="67"/>
                    </a:lnTo>
                    <a:lnTo>
                      <a:pt x="78" y="69"/>
                    </a:lnTo>
                    <a:lnTo>
                      <a:pt x="78" y="69"/>
                    </a:lnTo>
                    <a:lnTo>
                      <a:pt x="78" y="69"/>
                    </a:lnTo>
                    <a:lnTo>
                      <a:pt x="78" y="69"/>
                    </a:lnTo>
                    <a:lnTo>
                      <a:pt x="78" y="71"/>
                    </a:lnTo>
                    <a:lnTo>
                      <a:pt x="78" y="71"/>
                    </a:lnTo>
                    <a:lnTo>
                      <a:pt x="78" y="74"/>
                    </a:lnTo>
                    <a:lnTo>
                      <a:pt x="78" y="74"/>
                    </a:lnTo>
                    <a:lnTo>
                      <a:pt x="78" y="76"/>
                    </a:lnTo>
                    <a:lnTo>
                      <a:pt x="78" y="76"/>
                    </a:lnTo>
                    <a:lnTo>
                      <a:pt x="80" y="76"/>
                    </a:lnTo>
                    <a:lnTo>
                      <a:pt x="80" y="76"/>
                    </a:lnTo>
                    <a:lnTo>
                      <a:pt x="80" y="76"/>
                    </a:lnTo>
                    <a:lnTo>
                      <a:pt x="80" y="78"/>
                    </a:lnTo>
                    <a:lnTo>
                      <a:pt x="80" y="78"/>
                    </a:lnTo>
                    <a:lnTo>
                      <a:pt x="80" y="76"/>
                    </a:lnTo>
                    <a:lnTo>
                      <a:pt x="83" y="76"/>
                    </a:lnTo>
                    <a:lnTo>
                      <a:pt x="83" y="76"/>
                    </a:lnTo>
                    <a:lnTo>
                      <a:pt x="83" y="76"/>
                    </a:lnTo>
                    <a:lnTo>
                      <a:pt x="83" y="74"/>
                    </a:lnTo>
                    <a:lnTo>
                      <a:pt x="85" y="74"/>
                    </a:lnTo>
                    <a:lnTo>
                      <a:pt x="85" y="74"/>
                    </a:lnTo>
                    <a:lnTo>
                      <a:pt x="85" y="74"/>
                    </a:lnTo>
                    <a:lnTo>
                      <a:pt x="85" y="71"/>
                    </a:lnTo>
                    <a:lnTo>
                      <a:pt x="85" y="71"/>
                    </a:lnTo>
                    <a:lnTo>
                      <a:pt x="85" y="71"/>
                    </a:lnTo>
                    <a:lnTo>
                      <a:pt x="88" y="71"/>
                    </a:lnTo>
                    <a:lnTo>
                      <a:pt x="88" y="71"/>
                    </a:lnTo>
                    <a:lnTo>
                      <a:pt x="88" y="69"/>
                    </a:lnTo>
                    <a:lnTo>
                      <a:pt x="88" y="69"/>
                    </a:lnTo>
                    <a:lnTo>
                      <a:pt x="90" y="69"/>
                    </a:lnTo>
                    <a:lnTo>
                      <a:pt x="90" y="69"/>
                    </a:lnTo>
                    <a:lnTo>
                      <a:pt x="90" y="69"/>
                    </a:lnTo>
                    <a:lnTo>
                      <a:pt x="90" y="69"/>
                    </a:lnTo>
                    <a:lnTo>
                      <a:pt x="90" y="67"/>
                    </a:lnTo>
                    <a:lnTo>
                      <a:pt x="92" y="67"/>
                    </a:lnTo>
                    <a:lnTo>
                      <a:pt x="92" y="67"/>
                    </a:lnTo>
                    <a:lnTo>
                      <a:pt x="92" y="67"/>
                    </a:lnTo>
                    <a:lnTo>
                      <a:pt x="92" y="67"/>
                    </a:lnTo>
                    <a:lnTo>
                      <a:pt x="95" y="67"/>
                    </a:lnTo>
                    <a:lnTo>
                      <a:pt x="95" y="64"/>
                    </a:lnTo>
                    <a:lnTo>
                      <a:pt x="95" y="64"/>
                    </a:lnTo>
                    <a:lnTo>
                      <a:pt x="95" y="62"/>
                    </a:lnTo>
                    <a:lnTo>
                      <a:pt x="95" y="62"/>
                    </a:lnTo>
                    <a:lnTo>
                      <a:pt x="97" y="62"/>
                    </a:lnTo>
                    <a:lnTo>
                      <a:pt x="97" y="62"/>
                    </a:lnTo>
                    <a:lnTo>
                      <a:pt x="97" y="62"/>
                    </a:lnTo>
                    <a:lnTo>
                      <a:pt x="97" y="62"/>
                    </a:lnTo>
                    <a:lnTo>
                      <a:pt x="99" y="62"/>
                    </a:lnTo>
                    <a:lnTo>
                      <a:pt x="99" y="59"/>
                    </a:lnTo>
                    <a:lnTo>
                      <a:pt x="99" y="59"/>
                    </a:lnTo>
                    <a:lnTo>
                      <a:pt x="99" y="59"/>
                    </a:lnTo>
                    <a:lnTo>
                      <a:pt x="99" y="59"/>
                    </a:lnTo>
                    <a:lnTo>
                      <a:pt x="99" y="59"/>
                    </a:lnTo>
                    <a:lnTo>
                      <a:pt x="102" y="59"/>
                    </a:lnTo>
                    <a:lnTo>
                      <a:pt x="102" y="59"/>
                    </a:lnTo>
                    <a:lnTo>
                      <a:pt x="104" y="59"/>
                    </a:lnTo>
                    <a:lnTo>
                      <a:pt x="104" y="59"/>
                    </a:lnTo>
                    <a:lnTo>
                      <a:pt x="104" y="59"/>
                    </a:lnTo>
                    <a:lnTo>
                      <a:pt x="104" y="59"/>
                    </a:lnTo>
                    <a:lnTo>
                      <a:pt x="104" y="59"/>
                    </a:lnTo>
                    <a:lnTo>
                      <a:pt x="104" y="62"/>
                    </a:lnTo>
                    <a:lnTo>
                      <a:pt x="106" y="62"/>
                    </a:lnTo>
                    <a:lnTo>
                      <a:pt x="106" y="62"/>
                    </a:lnTo>
                    <a:lnTo>
                      <a:pt x="106" y="62"/>
                    </a:lnTo>
                    <a:lnTo>
                      <a:pt x="106" y="62"/>
                    </a:lnTo>
                    <a:lnTo>
                      <a:pt x="106" y="64"/>
                    </a:lnTo>
                    <a:lnTo>
                      <a:pt x="109" y="64"/>
                    </a:lnTo>
                    <a:lnTo>
                      <a:pt x="109" y="64"/>
                    </a:lnTo>
                    <a:lnTo>
                      <a:pt x="109" y="64"/>
                    </a:lnTo>
                    <a:lnTo>
                      <a:pt x="111" y="64"/>
                    </a:lnTo>
                    <a:lnTo>
                      <a:pt x="111" y="64"/>
                    </a:lnTo>
                    <a:lnTo>
                      <a:pt x="111" y="64"/>
                    </a:lnTo>
                    <a:lnTo>
                      <a:pt x="114" y="64"/>
                    </a:lnTo>
                    <a:lnTo>
                      <a:pt x="114" y="67"/>
                    </a:lnTo>
                    <a:lnTo>
                      <a:pt x="114" y="67"/>
                    </a:lnTo>
                    <a:lnTo>
                      <a:pt x="111" y="67"/>
                    </a:lnTo>
                    <a:lnTo>
                      <a:pt x="111" y="69"/>
                    </a:lnTo>
                    <a:lnTo>
                      <a:pt x="114" y="69"/>
                    </a:lnTo>
                    <a:lnTo>
                      <a:pt x="114" y="69"/>
                    </a:lnTo>
                    <a:lnTo>
                      <a:pt x="114" y="67"/>
                    </a:lnTo>
                    <a:lnTo>
                      <a:pt x="114" y="67"/>
                    </a:lnTo>
                    <a:lnTo>
                      <a:pt x="116" y="67"/>
                    </a:lnTo>
                    <a:lnTo>
                      <a:pt x="116" y="67"/>
                    </a:lnTo>
                    <a:lnTo>
                      <a:pt x="116" y="67"/>
                    </a:lnTo>
                    <a:lnTo>
                      <a:pt x="116" y="64"/>
                    </a:lnTo>
                    <a:lnTo>
                      <a:pt x="118" y="64"/>
                    </a:lnTo>
                    <a:lnTo>
                      <a:pt x="118" y="64"/>
                    </a:lnTo>
                    <a:lnTo>
                      <a:pt x="118" y="64"/>
                    </a:lnTo>
                    <a:lnTo>
                      <a:pt x="118" y="64"/>
                    </a:lnTo>
                    <a:lnTo>
                      <a:pt x="121" y="64"/>
                    </a:lnTo>
                    <a:lnTo>
                      <a:pt x="121" y="64"/>
                    </a:lnTo>
                    <a:lnTo>
                      <a:pt x="121" y="64"/>
                    </a:lnTo>
                    <a:lnTo>
                      <a:pt x="123" y="64"/>
                    </a:lnTo>
                    <a:lnTo>
                      <a:pt x="123" y="62"/>
                    </a:lnTo>
                    <a:lnTo>
                      <a:pt x="123" y="62"/>
                    </a:lnTo>
                    <a:lnTo>
                      <a:pt x="123" y="59"/>
                    </a:lnTo>
                    <a:lnTo>
                      <a:pt x="123" y="59"/>
                    </a:lnTo>
                    <a:lnTo>
                      <a:pt x="123" y="59"/>
                    </a:lnTo>
                    <a:lnTo>
                      <a:pt x="125" y="59"/>
                    </a:lnTo>
                    <a:lnTo>
                      <a:pt x="125" y="59"/>
                    </a:lnTo>
                    <a:lnTo>
                      <a:pt x="125" y="57"/>
                    </a:lnTo>
                    <a:lnTo>
                      <a:pt x="125" y="57"/>
                    </a:lnTo>
                    <a:lnTo>
                      <a:pt x="125" y="57"/>
                    </a:lnTo>
                    <a:lnTo>
                      <a:pt x="125" y="57"/>
                    </a:lnTo>
                    <a:lnTo>
                      <a:pt x="128" y="57"/>
                    </a:lnTo>
                    <a:lnTo>
                      <a:pt x="128" y="55"/>
                    </a:lnTo>
                    <a:lnTo>
                      <a:pt x="125" y="55"/>
                    </a:lnTo>
                    <a:lnTo>
                      <a:pt x="125" y="55"/>
                    </a:lnTo>
                    <a:lnTo>
                      <a:pt x="125" y="52"/>
                    </a:lnTo>
                    <a:lnTo>
                      <a:pt x="128" y="52"/>
                    </a:lnTo>
                    <a:lnTo>
                      <a:pt x="128" y="52"/>
                    </a:lnTo>
                    <a:lnTo>
                      <a:pt x="128" y="52"/>
                    </a:lnTo>
                    <a:lnTo>
                      <a:pt x="128" y="52"/>
                    </a:lnTo>
                    <a:lnTo>
                      <a:pt x="130" y="52"/>
                    </a:lnTo>
                    <a:lnTo>
                      <a:pt x="130" y="52"/>
                    </a:lnTo>
                    <a:lnTo>
                      <a:pt x="130" y="52"/>
                    </a:lnTo>
                    <a:lnTo>
                      <a:pt x="133" y="52"/>
                    </a:lnTo>
                    <a:lnTo>
                      <a:pt x="133" y="52"/>
                    </a:lnTo>
                    <a:lnTo>
                      <a:pt x="133" y="52"/>
                    </a:lnTo>
                    <a:lnTo>
                      <a:pt x="135" y="52"/>
                    </a:lnTo>
                    <a:lnTo>
                      <a:pt x="135" y="55"/>
                    </a:lnTo>
                    <a:lnTo>
                      <a:pt x="135" y="55"/>
                    </a:lnTo>
                    <a:lnTo>
                      <a:pt x="137" y="55"/>
                    </a:lnTo>
                    <a:lnTo>
                      <a:pt x="137" y="55"/>
                    </a:lnTo>
                    <a:lnTo>
                      <a:pt x="137" y="55"/>
                    </a:lnTo>
                    <a:lnTo>
                      <a:pt x="137" y="55"/>
                    </a:lnTo>
                    <a:lnTo>
                      <a:pt x="140" y="55"/>
                    </a:lnTo>
                    <a:lnTo>
                      <a:pt x="140" y="57"/>
                    </a:lnTo>
                    <a:lnTo>
                      <a:pt x="140" y="57"/>
                    </a:lnTo>
                    <a:lnTo>
                      <a:pt x="140" y="57"/>
                    </a:lnTo>
                    <a:lnTo>
                      <a:pt x="140" y="55"/>
                    </a:lnTo>
                    <a:lnTo>
                      <a:pt x="142" y="55"/>
                    </a:lnTo>
                    <a:lnTo>
                      <a:pt x="142" y="55"/>
                    </a:lnTo>
                    <a:lnTo>
                      <a:pt x="142" y="57"/>
                    </a:lnTo>
                    <a:lnTo>
                      <a:pt x="144" y="57"/>
                    </a:lnTo>
                    <a:lnTo>
                      <a:pt x="144" y="57"/>
                    </a:lnTo>
                    <a:lnTo>
                      <a:pt x="144" y="59"/>
                    </a:lnTo>
                    <a:lnTo>
                      <a:pt x="144" y="59"/>
                    </a:lnTo>
                    <a:lnTo>
                      <a:pt x="144" y="59"/>
                    </a:lnTo>
                    <a:lnTo>
                      <a:pt x="144" y="59"/>
                    </a:lnTo>
                    <a:lnTo>
                      <a:pt x="144" y="59"/>
                    </a:lnTo>
                    <a:lnTo>
                      <a:pt x="144" y="62"/>
                    </a:lnTo>
                    <a:lnTo>
                      <a:pt x="147" y="62"/>
                    </a:lnTo>
                    <a:lnTo>
                      <a:pt x="147" y="62"/>
                    </a:lnTo>
                    <a:lnTo>
                      <a:pt x="147" y="62"/>
                    </a:lnTo>
                    <a:lnTo>
                      <a:pt x="147" y="64"/>
                    </a:lnTo>
                    <a:lnTo>
                      <a:pt x="147" y="64"/>
                    </a:lnTo>
                    <a:lnTo>
                      <a:pt x="147" y="64"/>
                    </a:lnTo>
                    <a:lnTo>
                      <a:pt x="147" y="67"/>
                    </a:lnTo>
                    <a:lnTo>
                      <a:pt x="147" y="67"/>
                    </a:lnTo>
                    <a:lnTo>
                      <a:pt x="149" y="67"/>
                    </a:lnTo>
                    <a:lnTo>
                      <a:pt x="149" y="69"/>
                    </a:lnTo>
                    <a:lnTo>
                      <a:pt x="149" y="69"/>
                    </a:lnTo>
                    <a:lnTo>
                      <a:pt x="151" y="69"/>
                    </a:lnTo>
                    <a:lnTo>
                      <a:pt x="151" y="69"/>
                    </a:lnTo>
                    <a:lnTo>
                      <a:pt x="151" y="69"/>
                    </a:lnTo>
                    <a:lnTo>
                      <a:pt x="151" y="69"/>
                    </a:lnTo>
                    <a:lnTo>
                      <a:pt x="151" y="71"/>
                    </a:lnTo>
                    <a:lnTo>
                      <a:pt x="151" y="71"/>
                    </a:lnTo>
                    <a:lnTo>
                      <a:pt x="151" y="71"/>
                    </a:lnTo>
                    <a:lnTo>
                      <a:pt x="154" y="71"/>
                    </a:lnTo>
                    <a:lnTo>
                      <a:pt x="154" y="74"/>
                    </a:lnTo>
                    <a:lnTo>
                      <a:pt x="154" y="74"/>
                    </a:lnTo>
                    <a:lnTo>
                      <a:pt x="154" y="74"/>
                    </a:lnTo>
                    <a:lnTo>
                      <a:pt x="154" y="74"/>
                    </a:lnTo>
                    <a:lnTo>
                      <a:pt x="156" y="74"/>
                    </a:lnTo>
                    <a:lnTo>
                      <a:pt x="156" y="74"/>
                    </a:lnTo>
                    <a:lnTo>
                      <a:pt x="156" y="76"/>
                    </a:lnTo>
                    <a:lnTo>
                      <a:pt x="159" y="76"/>
                    </a:lnTo>
                    <a:lnTo>
                      <a:pt x="159" y="76"/>
                    </a:lnTo>
                    <a:lnTo>
                      <a:pt x="159" y="76"/>
                    </a:lnTo>
                    <a:lnTo>
                      <a:pt x="159" y="78"/>
                    </a:lnTo>
                    <a:lnTo>
                      <a:pt x="159" y="78"/>
                    </a:lnTo>
                    <a:lnTo>
                      <a:pt x="159" y="78"/>
                    </a:lnTo>
                    <a:lnTo>
                      <a:pt x="159" y="78"/>
                    </a:lnTo>
                    <a:lnTo>
                      <a:pt x="159" y="81"/>
                    </a:lnTo>
                    <a:lnTo>
                      <a:pt x="161" y="81"/>
                    </a:lnTo>
                    <a:lnTo>
                      <a:pt x="161" y="81"/>
                    </a:lnTo>
                    <a:lnTo>
                      <a:pt x="161" y="83"/>
                    </a:lnTo>
                    <a:lnTo>
                      <a:pt x="161" y="83"/>
                    </a:lnTo>
                    <a:lnTo>
                      <a:pt x="159" y="83"/>
                    </a:lnTo>
                    <a:lnTo>
                      <a:pt x="159" y="85"/>
                    </a:lnTo>
                    <a:lnTo>
                      <a:pt x="159" y="85"/>
                    </a:lnTo>
                    <a:lnTo>
                      <a:pt x="159" y="88"/>
                    </a:lnTo>
                    <a:lnTo>
                      <a:pt x="159" y="88"/>
                    </a:lnTo>
                    <a:lnTo>
                      <a:pt x="159" y="88"/>
                    </a:lnTo>
                    <a:lnTo>
                      <a:pt x="159" y="90"/>
                    </a:lnTo>
                    <a:lnTo>
                      <a:pt x="159" y="90"/>
                    </a:lnTo>
                    <a:lnTo>
                      <a:pt x="159" y="90"/>
                    </a:lnTo>
                    <a:lnTo>
                      <a:pt x="159" y="93"/>
                    </a:lnTo>
                    <a:lnTo>
                      <a:pt x="159" y="93"/>
                    </a:lnTo>
                    <a:lnTo>
                      <a:pt x="159" y="95"/>
                    </a:lnTo>
                    <a:lnTo>
                      <a:pt x="159" y="95"/>
                    </a:lnTo>
                    <a:lnTo>
                      <a:pt x="159" y="95"/>
                    </a:lnTo>
                    <a:lnTo>
                      <a:pt x="159" y="97"/>
                    </a:lnTo>
                    <a:lnTo>
                      <a:pt x="159" y="97"/>
                    </a:lnTo>
                    <a:lnTo>
                      <a:pt x="159" y="97"/>
                    </a:lnTo>
                    <a:lnTo>
                      <a:pt x="159" y="100"/>
                    </a:lnTo>
                    <a:lnTo>
                      <a:pt x="159" y="100"/>
                    </a:lnTo>
                    <a:lnTo>
                      <a:pt x="159" y="100"/>
                    </a:lnTo>
                    <a:lnTo>
                      <a:pt x="159" y="102"/>
                    </a:lnTo>
                    <a:lnTo>
                      <a:pt x="159" y="102"/>
                    </a:lnTo>
                    <a:lnTo>
                      <a:pt x="159" y="102"/>
                    </a:lnTo>
                    <a:lnTo>
                      <a:pt x="161" y="102"/>
                    </a:lnTo>
                    <a:lnTo>
                      <a:pt x="161" y="102"/>
                    </a:lnTo>
                    <a:lnTo>
                      <a:pt x="161" y="104"/>
                    </a:lnTo>
                    <a:lnTo>
                      <a:pt x="161" y="104"/>
                    </a:lnTo>
                    <a:lnTo>
                      <a:pt x="161" y="104"/>
                    </a:lnTo>
                    <a:lnTo>
                      <a:pt x="161" y="107"/>
                    </a:lnTo>
                    <a:lnTo>
                      <a:pt x="163" y="107"/>
                    </a:lnTo>
                    <a:lnTo>
                      <a:pt x="163" y="107"/>
                    </a:lnTo>
                    <a:lnTo>
                      <a:pt x="163" y="107"/>
                    </a:lnTo>
                    <a:lnTo>
                      <a:pt x="163" y="109"/>
                    </a:lnTo>
                    <a:lnTo>
                      <a:pt x="163" y="109"/>
                    </a:lnTo>
                    <a:lnTo>
                      <a:pt x="163" y="109"/>
                    </a:lnTo>
                    <a:lnTo>
                      <a:pt x="166" y="109"/>
                    </a:lnTo>
                    <a:lnTo>
                      <a:pt x="166" y="112"/>
                    </a:lnTo>
                    <a:lnTo>
                      <a:pt x="166" y="112"/>
                    </a:lnTo>
                    <a:lnTo>
                      <a:pt x="166" y="112"/>
                    </a:lnTo>
                    <a:lnTo>
                      <a:pt x="166" y="112"/>
                    </a:lnTo>
                    <a:lnTo>
                      <a:pt x="168" y="112"/>
                    </a:lnTo>
                    <a:lnTo>
                      <a:pt x="168" y="114"/>
                    </a:lnTo>
                    <a:lnTo>
                      <a:pt x="168" y="114"/>
                    </a:lnTo>
                    <a:lnTo>
                      <a:pt x="170" y="114"/>
                    </a:lnTo>
                    <a:lnTo>
                      <a:pt x="170" y="114"/>
                    </a:lnTo>
                    <a:lnTo>
                      <a:pt x="170" y="114"/>
                    </a:lnTo>
                    <a:lnTo>
                      <a:pt x="173" y="114"/>
                    </a:lnTo>
                    <a:lnTo>
                      <a:pt x="173" y="114"/>
                    </a:lnTo>
                    <a:lnTo>
                      <a:pt x="173" y="116"/>
                    </a:lnTo>
                    <a:lnTo>
                      <a:pt x="173" y="116"/>
                    </a:lnTo>
                    <a:lnTo>
                      <a:pt x="173" y="119"/>
                    </a:lnTo>
                    <a:lnTo>
                      <a:pt x="173" y="119"/>
                    </a:lnTo>
                    <a:lnTo>
                      <a:pt x="173" y="119"/>
                    </a:lnTo>
                    <a:lnTo>
                      <a:pt x="173" y="119"/>
                    </a:lnTo>
                    <a:lnTo>
                      <a:pt x="173" y="121"/>
                    </a:lnTo>
                    <a:lnTo>
                      <a:pt x="173" y="121"/>
                    </a:lnTo>
                    <a:lnTo>
                      <a:pt x="175" y="121"/>
                    </a:lnTo>
                    <a:lnTo>
                      <a:pt x="175" y="121"/>
                    </a:lnTo>
                    <a:lnTo>
                      <a:pt x="177" y="121"/>
                    </a:lnTo>
                    <a:lnTo>
                      <a:pt x="177" y="121"/>
                    </a:lnTo>
                    <a:lnTo>
                      <a:pt x="177" y="121"/>
                    </a:lnTo>
                    <a:lnTo>
                      <a:pt x="177" y="123"/>
                    </a:lnTo>
                    <a:lnTo>
                      <a:pt x="177" y="123"/>
                    </a:lnTo>
                    <a:lnTo>
                      <a:pt x="177" y="126"/>
                    </a:lnTo>
                    <a:lnTo>
                      <a:pt x="177" y="126"/>
                    </a:lnTo>
                    <a:lnTo>
                      <a:pt x="177" y="128"/>
                    </a:lnTo>
                    <a:lnTo>
                      <a:pt x="177" y="128"/>
                    </a:lnTo>
                    <a:lnTo>
                      <a:pt x="177" y="128"/>
                    </a:lnTo>
                    <a:lnTo>
                      <a:pt x="177" y="128"/>
                    </a:lnTo>
                    <a:lnTo>
                      <a:pt x="177" y="131"/>
                    </a:lnTo>
                    <a:lnTo>
                      <a:pt x="175" y="131"/>
                    </a:lnTo>
                    <a:lnTo>
                      <a:pt x="175" y="131"/>
                    </a:lnTo>
                    <a:lnTo>
                      <a:pt x="173" y="131"/>
                    </a:lnTo>
                    <a:lnTo>
                      <a:pt x="173" y="131"/>
                    </a:lnTo>
                    <a:lnTo>
                      <a:pt x="175" y="131"/>
                    </a:lnTo>
                    <a:lnTo>
                      <a:pt x="175" y="131"/>
                    </a:lnTo>
                    <a:lnTo>
                      <a:pt x="177" y="131"/>
                    </a:lnTo>
                    <a:lnTo>
                      <a:pt x="177" y="133"/>
                    </a:lnTo>
                    <a:lnTo>
                      <a:pt x="177" y="133"/>
                    </a:lnTo>
                    <a:lnTo>
                      <a:pt x="175" y="133"/>
                    </a:lnTo>
                    <a:lnTo>
                      <a:pt x="175" y="135"/>
                    </a:lnTo>
                    <a:lnTo>
                      <a:pt x="175" y="135"/>
                    </a:lnTo>
                    <a:lnTo>
                      <a:pt x="175" y="135"/>
                    </a:lnTo>
                    <a:lnTo>
                      <a:pt x="173" y="135"/>
                    </a:lnTo>
                    <a:lnTo>
                      <a:pt x="173" y="138"/>
                    </a:lnTo>
                    <a:lnTo>
                      <a:pt x="173" y="138"/>
                    </a:lnTo>
                    <a:lnTo>
                      <a:pt x="175" y="138"/>
                    </a:lnTo>
                    <a:lnTo>
                      <a:pt x="175" y="138"/>
                    </a:lnTo>
                    <a:lnTo>
                      <a:pt x="175" y="140"/>
                    </a:lnTo>
                    <a:lnTo>
                      <a:pt x="177" y="140"/>
                    </a:lnTo>
                    <a:lnTo>
                      <a:pt x="177" y="140"/>
                    </a:lnTo>
                    <a:lnTo>
                      <a:pt x="177" y="140"/>
                    </a:lnTo>
                    <a:lnTo>
                      <a:pt x="177" y="140"/>
                    </a:lnTo>
                    <a:lnTo>
                      <a:pt x="177" y="140"/>
                    </a:lnTo>
                    <a:lnTo>
                      <a:pt x="177" y="142"/>
                    </a:lnTo>
                    <a:lnTo>
                      <a:pt x="177" y="142"/>
                    </a:lnTo>
                    <a:lnTo>
                      <a:pt x="175" y="142"/>
                    </a:lnTo>
                    <a:lnTo>
                      <a:pt x="175" y="145"/>
                    </a:lnTo>
                    <a:lnTo>
                      <a:pt x="175" y="145"/>
                    </a:lnTo>
                    <a:lnTo>
                      <a:pt x="175" y="145"/>
                    </a:lnTo>
                    <a:lnTo>
                      <a:pt x="175" y="147"/>
                    </a:lnTo>
                    <a:lnTo>
                      <a:pt x="175" y="147"/>
                    </a:lnTo>
                    <a:lnTo>
                      <a:pt x="175" y="147"/>
                    </a:lnTo>
                    <a:lnTo>
                      <a:pt x="175" y="149"/>
                    </a:lnTo>
                    <a:lnTo>
                      <a:pt x="175" y="149"/>
                    </a:lnTo>
                    <a:lnTo>
                      <a:pt x="175" y="149"/>
                    </a:lnTo>
                    <a:lnTo>
                      <a:pt x="175" y="152"/>
                    </a:lnTo>
                    <a:lnTo>
                      <a:pt x="175" y="152"/>
                    </a:lnTo>
                    <a:lnTo>
                      <a:pt x="175" y="152"/>
                    </a:lnTo>
                    <a:lnTo>
                      <a:pt x="175" y="154"/>
                    </a:lnTo>
                    <a:lnTo>
                      <a:pt x="173" y="154"/>
                    </a:lnTo>
                    <a:lnTo>
                      <a:pt x="173" y="154"/>
                    </a:lnTo>
                    <a:lnTo>
                      <a:pt x="173" y="154"/>
                    </a:lnTo>
                    <a:lnTo>
                      <a:pt x="173" y="154"/>
                    </a:lnTo>
                    <a:lnTo>
                      <a:pt x="173" y="157"/>
                    </a:lnTo>
                    <a:lnTo>
                      <a:pt x="170" y="157"/>
                    </a:lnTo>
                    <a:lnTo>
                      <a:pt x="170" y="157"/>
                    </a:lnTo>
                    <a:lnTo>
                      <a:pt x="170" y="157"/>
                    </a:lnTo>
                    <a:lnTo>
                      <a:pt x="170" y="157"/>
                    </a:lnTo>
                    <a:lnTo>
                      <a:pt x="168" y="157"/>
                    </a:lnTo>
                    <a:lnTo>
                      <a:pt x="168" y="157"/>
                    </a:lnTo>
                    <a:lnTo>
                      <a:pt x="168" y="159"/>
                    </a:lnTo>
                    <a:lnTo>
                      <a:pt x="168" y="159"/>
                    </a:lnTo>
                    <a:lnTo>
                      <a:pt x="166" y="159"/>
                    </a:lnTo>
                    <a:lnTo>
                      <a:pt x="166" y="159"/>
                    </a:lnTo>
                    <a:lnTo>
                      <a:pt x="166" y="159"/>
                    </a:lnTo>
                    <a:lnTo>
                      <a:pt x="166" y="159"/>
                    </a:lnTo>
                    <a:lnTo>
                      <a:pt x="166" y="159"/>
                    </a:lnTo>
                    <a:lnTo>
                      <a:pt x="163" y="159"/>
                    </a:lnTo>
                    <a:lnTo>
                      <a:pt x="163" y="159"/>
                    </a:lnTo>
                    <a:lnTo>
                      <a:pt x="163" y="157"/>
                    </a:lnTo>
                    <a:lnTo>
                      <a:pt x="163" y="157"/>
                    </a:lnTo>
                    <a:lnTo>
                      <a:pt x="163" y="157"/>
                    </a:lnTo>
                    <a:lnTo>
                      <a:pt x="161" y="157"/>
                    </a:lnTo>
                    <a:lnTo>
                      <a:pt x="161" y="154"/>
                    </a:lnTo>
                    <a:lnTo>
                      <a:pt x="161" y="154"/>
                    </a:lnTo>
                    <a:lnTo>
                      <a:pt x="161" y="154"/>
                    </a:lnTo>
                    <a:lnTo>
                      <a:pt x="159" y="154"/>
                    </a:lnTo>
                    <a:lnTo>
                      <a:pt x="159" y="154"/>
                    </a:lnTo>
                    <a:lnTo>
                      <a:pt x="159" y="154"/>
                    </a:lnTo>
                    <a:lnTo>
                      <a:pt x="156" y="154"/>
                    </a:lnTo>
                    <a:lnTo>
                      <a:pt x="156" y="154"/>
                    </a:lnTo>
                    <a:lnTo>
                      <a:pt x="156" y="157"/>
                    </a:lnTo>
                    <a:lnTo>
                      <a:pt x="154" y="157"/>
                    </a:lnTo>
                    <a:lnTo>
                      <a:pt x="154" y="157"/>
                    </a:lnTo>
                    <a:lnTo>
                      <a:pt x="154" y="157"/>
                    </a:lnTo>
                    <a:lnTo>
                      <a:pt x="154" y="157"/>
                    </a:lnTo>
                    <a:lnTo>
                      <a:pt x="154" y="157"/>
                    </a:lnTo>
                    <a:lnTo>
                      <a:pt x="154" y="157"/>
                    </a:lnTo>
                    <a:lnTo>
                      <a:pt x="151" y="157"/>
                    </a:lnTo>
                    <a:lnTo>
                      <a:pt x="151" y="157"/>
                    </a:lnTo>
                    <a:lnTo>
                      <a:pt x="151" y="157"/>
                    </a:lnTo>
                    <a:lnTo>
                      <a:pt x="151" y="157"/>
                    </a:lnTo>
                    <a:lnTo>
                      <a:pt x="149" y="157"/>
                    </a:lnTo>
                    <a:lnTo>
                      <a:pt x="149" y="157"/>
                    </a:lnTo>
                    <a:lnTo>
                      <a:pt x="147" y="157"/>
                    </a:lnTo>
                    <a:lnTo>
                      <a:pt x="147" y="157"/>
                    </a:lnTo>
                    <a:lnTo>
                      <a:pt x="147" y="157"/>
                    </a:lnTo>
                    <a:lnTo>
                      <a:pt x="144" y="157"/>
                    </a:lnTo>
                    <a:lnTo>
                      <a:pt x="144" y="157"/>
                    </a:lnTo>
                    <a:lnTo>
                      <a:pt x="144" y="157"/>
                    </a:lnTo>
                    <a:lnTo>
                      <a:pt x="144" y="157"/>
                    </a:lnTo>
                    <a:lnTo>
                      <a:pt x="142" y="157"/>
                    </a:lnTo>
                    <a:lnTo>
                      <a:pt x="142" y="157"/>
                    </a:lnTo>
                    <a:lnTo>
                      <a:pt x="140" y="157"/>
                    </a:lnTo>
                    <a:lnTo>
                      <a:pt x="140" y="157"/>
                    </a:lnTo>
                    <a:lnTo>
                      <a:pt x="140" y="157"/>
                    </a:lnTo>
                    <a:lnTo>
                      <a:pt x="140" y="157"/>
                    </a:lnTo>
                    <a:lnTo>
                      <a:pt x="137" y="157"/>
                    </a:lnTo>
                    <a:lnTo>
                      <a:pt x="137" y="157"/>
                    </a:lnTo>
                    <a:lnTo>
                      <a:pt x="137" y="157"/>
                    </a:lnTo>
                    <a:lnTo>
                      <a:pt x="137" y="154"/>
                    </a:lnTo>
                    <a:lnTo>
                      <a:pt x="135" y="154"/>
                    </a:lnTo>
                    <a:lnTo>
                      <a:pt x="135" y="154"/>
                    </a:lnTo>
                    <a:lnTo>
                      <a:pt x="133" y="154"/>
                    </a:lnTo>
                    <a:lnTo>
                      <a:pt x="133" y="154"/>
                    </a:lnTo>
                    <a:lnTo>
                      <a:pt x="133" y="154"/>
                    </a:lnTo>
                    <a:lnTo>
                      <a:pt x="133" y="157"/>
                    </a:lnTo>
                    <a:lnTo>
                      <a:pt x="130" y="157"/>
                    </a:lnTo>
                    <a:lnTo>
                      <a:pt x="130" y="157"/>
                    </a:lnTo>
                    <a:lnTo>
                      <a:pt x="128" y="157"/>
                    </a:lnTo>
                    <a:lnTo>
                      <a:pt x="128" y="157"/>
                    </a:lnTo>
                    <a:lnTo>
                      <a:pt x="128" y="157"/>
                    </a:lnTo>
                    <a:lnTo>
                      <a:pt x="128" y="157"/>
                    </a:lnTo>
                    <a:lnTo>
                      <a:pt x="125" y="157"/>
                    </a:lnTo>
                    <a:lnTo>
                      <a:pt x="125" y="157"/>
                    </a:lnTo>
                    <a:lnTo>
                      <a:pt x="125" y="157"/>
                    </a:lnTo>
                    <a:lnTo>
                      <a:pt x="123" y="157"/>
                    </a:lnTo>
                    <a:lnTo>
                      <a:pt x="123" y="159"/>
                    </a:lnTo>
                    <a:lnTo>
                      <a:pt x="123" y="159"/>
                    </a:lnTo>
                    <a:lnTo>
                      <a:pt x="121" y="159"/>
                    </a:lnTo>
                    <a:lnTo>
                      <a:pt x="121" y="159"/>
                    </a:lnTo>
                    <a:lnTo>
                      <a:pt x="121" y="159"/>
                    </a:lnTo>
                    <a:lnTo>
                      <a:pt x="121" y="159"/>
                    </a:lnTo>
                    <a:lnTo>
                      <a:pt x="121" y="159"/>
                    </a:lnTo>
                    <a:lnTo>
                      <a:pt x="121" y="161"/>
                    </a:lnTo>
                    <a:lnTo>
                      <a:pt x="121" y="161"/>
                    </a:lnTo>
                    <a:lnTo>
                      <a:pt x="118" y="161"/>
                    </a:lnTo>
                    <a:lnTo>
                      <a:pt x="118" y="164"/>
                    </a:lnTo>
                    <a:lnTo>
                      <a:pt x="118" y="164"/>
                    </a:lnTo>
                    <a:lnTo>
                      <a:pt x="118" y="166"/>
                    </a:lnTo>
                    <a:lnTo>
                      <a:pt x="118" y="166"/>
                    </a:lnTo>
                    <a:lnTo>
                      <a:pt x="118" y="166"/>
                    </a:lnTo>
                    <a:lnTo>
                      <a:pt x="118" y="166"/>
                    </a:lnTo>
                    <a:lnTo>
                      <a:pt x="116" y="166"/>
                    </a:lnTo>
                    <a:lnTo>
                      <a:pt x="116" y="168"/>
                    </a:lnTo>
                    <a:lnTo>
                      <a:pt x="116" y="168"/>
                    </a:lnTo>
                    <a:lnTo>
                      <a:pt x="116" y="168"/>
                    </a:lnTo>
                    <a:lnTo>
                      <a:pt x="116" y="168"/>
                    </a:lnTo>
                    <a:lnTo>
                      <a:pt x="116" y="171"/>
                    </a:lnTo>
                    <a:lnTo>
                      <a:pt x="114" y="171"/>
                    </a:lnTo>
                    <a:lnTo>
                      <a:pt x="114" y="171"/>
                    </a:lnTo>
                    <a:lnTo>
                      <a:pt x="114" y="171"/>
                    </a:lnTo>
                    <a:lnTo>
                      <a:pt x="114" y="173"/>
                    </a:lnTo>
                    <a:lnTo>
                      <a:pt x="114" y="173"/>
                    </a:lnTo>
                    <a:lnTo>
                      <a:pt x="111" y="173"/>
                    </a:lnTo>
                    <a:lnTo>
                      <a:pt x="111" y="173"/>
                    </a:lnTo>
                    <a:lnTo>
                      <a:pt x="111" y="176"/>
                    </a:lnTo>
                    <a:lnTo>
                      <a:pt x="111" y="176"/>
                    </a:lnTo>
                    <a:lnTo>
                      <a:pt x="111" y="176"/>
                    </a:lnTo>
                    <a:lnTo>
                      <a:pt x="111" y="176"/>
                    </a:lnTo>
                    <a:lnTo>
                      <a:pt x="109" y="176"/>
                    </a:lnTo>
                    <a:lnTo>
                      <a:pt x="109" y="178"/>
                    </a:lnTo>
                    <a:lnTo>
                      <a:pt x="109" y="178"/>
                    </a:lnTo>
                    <a:lnTo>
                      <a:pt x="109" y="176"/>
                    </a:lnTo>
                    <a:lnTo>
                      <a:pt x="106" y="176"/>
                    </a:lnTo>
                    <a:lnTo>
                      <a:pt x="106" y="178"/>
                    </a:lnTo>
                    <a:lnTo>
                      <a:pt x="106" y="178"/>
                    </a:lnTo>
                    <a:lnTo>
                      <a:pt x="106" y="178"/>
                    </a:lnTo>
                    <a:lnTo>
                      <a:pt x="106" y="178"/>
                    </a:lnTo>
                    <a:lnTo>
                      <a:pt x="106" y="178"/>
                    </a:lnTo>
                    <a:lnTo>
                      <a:pt x="106" y="180"/>
                    </a:lnTo>
                    <a:lnTo>
                      <a:pt x="106" y="180"/>
                    </a:lnTo>
                    <a:lnTo>
                      <a:pt x="106" y="183"/>
                    </a:lnTo>
                    <a:lnTo>
                      <a:pt x="106" y="183"/>
                    </a:lnTo>
                    <a:lnTo>
                      <a:pt x="106" y="185"/>
                    </a:lnTo>
                    <a:lnTo>
                      <a:pt x="106" y="185"/>
                    </a:lnTo>
                    <a:lnTo>
                      <a:pt x="106" y="187"/>
                    </a:lnTo>
                    <a:lnTo>
                      <a:pt x="109" y="187"/>
                    </a:lnTo>
                    <a:lnTo>
                      <a:pt x="109" y="187"/>
                    </a:lnTo>
                    <a:lnTo>
                      <a:pt x="109" y="187"/>
                    </a:lnTo>
                    <a:lnTo>
                      <a:pt x="109" y="187"/>
                    </a:lnTo>
                    <a:lnTo>
                      <a:pt x="109" y="190"/>
                    </a:lnTo>
                    <a:lnTo>
                      <a:pt x="111" y="190"/>
                    </a:lnTo>
                    <a:lnTo>
                      <a:pt x="111" y="190"/>
                    </a:lnTo>
                    <a:lnTo>
                      <a:pt x="111" y="192"/>
                    </a:lnTo>
                    <a:lnTo>
                      <a:pt x="111" y="192"/>
                    </a:lnTo>
                    <a:lnTo>
                      <a:pt x="111" y="194"/>
                    </a:lnTo>
                    <a:lnTo>
                      <a:pt x="111" y="194"/>
                    </a:lnTo>
                    <a:lnTo>
                      <a:pt x="111" y="194"/>
                    </a:lnTo>
                    <a:lnTo>
                      <a:pt x="111" y="197"/>
                    </a:lnTo>
                    <a:lnTo>
                      <a:pt x="111" y="197"/>
                    </a:lnTo>
                    <a:lnTo>
                      <a:pt x="111" y="197"/>
                    </a:lnTo>
                    <a:lnTo>
                      <a:pt x="111" y="199"/>
                    </a:lnTo>
                    <a:lnTo>
                      <a:pt x="111" y="199"/>
                    </a:lnTo>
                    <a:lnTo>
                      <a:pt x="111" y="199"/>
                    </a:lnTo>
                    <a:lnTo>
                      <a:pt x="111" y="199"/>
                    </a:lnTo>
                    <a:lnTo>
                      <a:pt x="111" y="199"/>
                    </a:lnTo>
                    <a:lnTo>
                      <a:pt x="114" y="199"/>
                    </a:lnTo>
                    <a:lnTo>
                      <a:pt x="114" y="202"/>
                    </a:lnTo>
                    <a:lnTo>
                      <a:pt x="114" y="202"/>
                    </a:lnTo>
                    <a:lnTo>
                      <a:pt x="114" y="202"/>
                    </a:lnTo>
                    <a:lnTo>
                      <a:pt x="114" y="202"/>
                    </a:lnTo>
                    <a:lnTo>
                      <a:pt x="114" y="204"/>
                    </a:lnTo>
                    <a:lnTo>
                      <a:pt x="116" y="204"/>
                    </a:lnTo>
                    <a:lnTo>
                      <a:pt x="116" y="204"/>
                    </a:lnTo>
                    <a:lnTo>
                      <a:pt x="116" y="204"/>
                    </a:lnTo>
                    <a:lnTo>
                      <a:pt x="116" y="206"/>
                    </a:lnTo>
                    <a:lnTo>
                      <a:pt x="116" y="206"/>
                    </a:lnTo>
                    <a:lnTo>
                      <a:pt x="116" y="206"/>
                    </a:lnTo>
                    <a:lnTo>
                      <a:pt x="116" y="209"/>
                    </a:lnTo>
                    <a:lnTo>
                      <a:pt x="116" y="209"/>
                    </a:lnTo>
                    <a:lnTo>
                      <a:pt x="116" y="209"/>
                    </a:lnTo>
                    <a:lnTo>
                      <a:pt x="114" y="209"/>
                    </a:lnTo>
                    <a:lnTo>
                      <a:pt x="114" y="211"/>
                    </a:lnTo>
                    <a:lnTo>
                      <a:pt x="114" y="211"/>
                    </a:lnTo>
                    <a:lnTo>
                      <a:pt x="114" y="213"/>
                    </a:lnTo>
                    <a:lnTo>
                      <a:pt x="116" y="213"/>
                    </a:lnTo>
                    <a:lnTo>
                      <a:pt x="116" y="213"/>
                    </a:lnTo>
                    <a:lnTo>
                      <a:pt x="116" y="213"/>
                    </a:lnTo>
                    <a:lnTo>
                      <a:pt x="116" y="216"/>
                    </a:lnTo>
                    <a:lnTo>
                      <a:pt x="116" y="216"/>
                    </a:lnTo>
                    <a:lnTo>
                      <a:pt x="116" y="218"/>
                    </a:lnTo>
                    <a:lnTo>
                      <a:pt x="116" y="218"/>
                    </a:lnTo>
                    <a:lnTo>
                      <a:pt x="118" y="218"/>
                    </a:lnTo>
                    <a:lnTo>
                      <a:pt x="118" y="218"/>
                    </a:lnTo>
                    <a:lnTo>
                      <a:pt x="118" y="22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Freeform 41"/>
              <p:cNvSpPr>
                <a:spLocks/>
              </p:cNvSpPr>
              <p:nvPr/>
            </p:nvSpPr>
            <p:spPr bwMode="auto">
              <a:xfrm>
                <a:off x="1595" y="1808"/>
                <a:ext cx="145" cy="125"/>
              </a:xfrm>
              <a:custGeom>
                <a:avLst/>
                <a:gdLst/>
                <a:ahLst/>
                <a:cxnLst>
                  <a:cxn ang="0">
                    <a:pos x="140" y="9"/>
                  </a:cxn>
                  <a:cxn ang="0">
                    <a:pos x="135" y="16"/>
                  </a:cxn>
                  <a:cxn ang="0">
                    <a:pos x="128" y="19"/>
                  </a:cxn>
                  <a:cxn ang="0">
                    <a:pos x="121" y="23"/>
                  </a:cxn>
                  <a:cxn ang="0">
                    <a:pos x="121" y="30"/>
                  </a:cxn>
                  <a:cxn ang="0">
                    <a:pos x="124" y="42"/>
                  </a:cxn>
                  <a:cxn ang="0">
                    <a:pos x="121" y="49"/>
                  </a:cxn>
                  <a:cxn ang="0">
                    <a:pos x="121" y="59"/>
                  </a:cxn>
                  <a:cxn ang="0">
                    <a:pos x="119" y="68"/>
                  </a:cxn>
                  <a:cxn ang="0">
                    <a:pos x="114" y="73"/>
                  </a:cxn>
                  <a:cxn ang="0">
                    <a:pos x="107" y="78"/>
                  </a:cxn>
                  <a:cxn ang="0">
                    <a:pos x="100" y="80"/>
                  </a:cxn>
                  <a:cxn ang="0">
                    <a:pos x="93" y="85"/>
                  </a:cxn>
                  <a:cxn ang="0">
                    <a:pos x="86" y="90"/>
                  </a:cxn>
                  <a:cxn ang="0">
                    <a:pos x="81" y="92"/>
                  </a:cxn>
                  <a:cxn ang="0">
                    <a:pos x="74" y="97"/>
                  </a:cxn>
                  <a:cxn ang="0">
                    <a:pos x="67" y="101"/>
                  </a:cxn>
                  <a:cxn ang="0">
                    <a:pos x="60" y="104"/>
                  </a:cxn>
                  <a:cxn ang="0">
                    <a:pos x="53" y="109"/>
                  </a:cxn>
                  <a:cxn ang="0">
                    <a:pos x="48" y="111"/>
                  </a:cxn>
                  <a:cxn ang="0">
                    <a:pos x="41" y="116"/>
                  </a:cxn>
                  <a:cxn ang="0">
                    <a:pos x="34" y="120"/>
                  </a:cxn>
                  <a:cxn ang="0">
                    <a:pos x="29" y="125"/>
                  </a:cxn>
                  <a:cxn ang="0">
                    <a:pos x="19" y="125"/>
                  </a:cxn>
                  <a:cxn ang="0">
                    <a:pos x="12" y="120"/>
                  </a:cxn>
                  <a:cxn ang="0">
                    <a:pos x="8" y="118"/>
                  </a:cxn>
                  <a:cxn ang="0">
                    <a:pos x="5" y="111"/>
                  </a:cxn>
                  <a:cxn ang="0">
                    <a:pos x="5" y="104"/>
                  </a:cxn>
                  <a:cxn ang="0">
                    <a:pos x="8" y="94"/>
                  </a:cxn>
                  <a:cxn ang="0">
                    <a:pos x="8" y="90"/>
                  </a:cxn>
                  <a:cxn ang="0">
                    <a:pos x="15" y="87"/>
                  </a:cxn>
                  <a:cxn ang="0">
                    <a:pos x="19" y="83"/>
                  </a:cxn>
                  <a:cxn ang="0">
                    <a:pos x="19" y="75"/>
                  </a:cxn>
                  <a:cxn ang="0">
                    <a:pos x="17" y="71"/>
                  </a:cxn>
                  <a:cxn ang="0">
                    <a:pos x="12" y="68"/>
                  </a:cxn>
                  <a:cxn ang="0">
                    <a:pos x="5" y="64"/>
                  </a:cxn>
                  <a:cxn ang="0">
                    <a:pos x="5" y="54"/>
                  </a:cxn>
                  <a:cxn ang="0">
                    <a:pos x="3" y="45"/>
                  </a:cxn>
                  <a:cxn ang="0">
                    <a:pos x="5" y="40"/>
                  </a:cxn>
                  <a:cxn ang="0">
                    <a:pos x="8" y="35"/>
                  </a:cxn>
                  <a:cxn ang="0">
                    <a:pos x="12" y="33"/>
                  </a:cxn>
                  <a:cxn ang="0">
                    <a:pos x="17" y="28"/>
                  </a:cxn>
                  <a:cxn ang="0">
                    <a:pos x="22" y="26"/>
                  </a:cxn>
                  <a:cxn ang="0">
                    <a:pos x="19" y="19"/>
                  </a:cxn>
                  <a:cxn ang="0">
                    <a:pos x="24" y="11"/>
                  </a:cxn>
                  <a:cxn ang="0">
                    <a:pos x="29" y="16"/>
                  </a:cxn>
                  <a:cxn ang="0">
                    <a:pos x="38" y="16"/>
                  </a:cxn>
                  <a:cxn ang="0">
                    <a:pos x="45" y="14"/>
                  </a:cxn>
                  <a:cxn ang="0">
                    <a:pos x="53" y="11"/>
                  </a:cxn>
                  <a:cxn ang="0">
                    <a:pos x="60" y="11"/>
                  </a:cxn>
                  <a:cxn ang="0">
                    <a:pos x="67" y="14"/>
                  </a:cxn>
                  <a:cxn ang="0">
                    <a:pos x="74" y="16"/>
                  </a:cxn>
                  <a:cxn ang="0">
                    <a:pos x="83" y="14"/>
                  </a:cxn>
                  <a:cxn ang="0">
                    <a:pos x="93" y="11"/>
                  </a:cxn>
                  <a:cxn ang="0">
                    <a:pos x="100" y="9"/>
                  </a:cxn>
                  <a:cxn ang="0">
                    <a:pos x="107" y="7"/>
                  </a:cxn>
                  <a:cxn ang="0">
                    <a:pos x="114" y="4"/>
                  </a:cxn>
                  <a:cxn ang="0">
                    <a:pos x="124" y="4"/>
                  </a:cxn>
                  <a:cxn ang="0">
                    <a:pos x="133" y="4"/>
                  </a:cxn>
                  <a:cxn ang="0">
                    <a:pos x="140" y="2"/>
                  </a:cxn>
                  <a:cxn ang="0">
                    <a:pos x="145" y="4"/>
                  </a:cxn>
                </a:cxnLst>
                <a:rect l="0" t="0" r="r" b="b"/>
                <a:pathLst>
                  <a:path w="145" h="125">
                    <a:moveTo>
                      <a:pt x="145" y="4"/>
                    </a:moveTo>
                    <a:lnTo>
                      <a:pt x="145" y="4"/>
                    </a:lnTo>
                    <a:lnTo>
                      <a:pt x="145" y="7"/>
                    </a:lnTo>
                    <a:lnTo>
                      <a:pt x="145" y="7"/>
                    </a:lnTo>
                    <a:lnTo>
                      <a:pt x="145" y="7"/>
                    </a:lnTo>
                    <a:lnTo>
                      <a:pt x="142" y="7"/>
                    </a:lnTo>
                    <a:lnTo>
                      <a:pt x="142" y="9"/>
                    </a:lnTo>
                    <a:lnTo>
                      <a:pt x="142" y="9"/>
                    </a:lnTo>
                    <a:lnTo>
                      <a:pt x="140" y="9"/>
                    </a:lnTo>
                    <a:lnTo>
                      <a:pt x="140" y="9"/>
                    </a:lnTo>
                    <a:lnTo>
                      <a:pt x="140" y="9"/>
                    </a:lnTo>
                    <a:lnTo>
                      <a:pt x="140" y="11"/>
                    </a:lnTo>
                    <a:lnTo>
                      <a:pt x="140" y="11"/>
                    </a:lnTo>
                    <a:lnTo>
                      <a:pt x="140" y="11"/>
                    </a:lnTo>
                    <a:lnTo>
                      <a:pt x="138" y="11"/>
                    </a:lnTo>
                    <a:lnTo>
                      <a:pt x="138" y="11"/>
                    </a:lnTo>
                    <a:lnTo>
                      <a:pt x="138" y="11"/>
                    </a:lnTo>
                    <a:lnTo>
                      <a:pt x="138" y="14"/>
                    </a:lnTo>
                    <a:lnTo>
                      <a:pt x="135" y="14"/>
                    </a:lnTo>
                    <a:lnTo>
                      <a:pt x="135" y="14"/>
                    </a:lnTo>
                    <a:lnTo>
                      <a:pt x="135" y="14"/>
                    </a:lnTo>
                    <a:lnTo>
                      <a:pt x="135" y="16"/>
                    </a:lnTo>
                    <a:lnTo>
                      <a:pt x="135" y="16"/>
                    </a:lnTo>
                    <a:lnTo>
                      <a:pt x="135" y="16"/>
                    </a:lnTo>
                    <a:lnTo>
                      <a:pt x="133" y="16"/>
                    </a:lnTo>
                    <a:lnTo>
                      <a:pt x="133" y="16"/>
                    </a:lnTo>
                    <a:lnTo>
                      <a:pt x="133" y="19"/>
                    </a:lnTo>
                    <a:lnTo>
                      <a:pt x="133" y="19"/>
                    </a:lnTo>
                    <a:lnTo>
                      <a:pt x="131" y="19"/>
                    </a:lnTo>
                    <a:lnTo>
                      <a:pt x="131" y="19"/>
                    </a:lnTo>
                    <a:lnTo>
                      <a:pt x="128" y="19"/>
                    </a:lnTo>
                    <a:lnTo>
                      <a:pt x="128" y="19"/>
                    </a:lnTo>
                    <a:lnTo>
                      <a:pt x="128" y="19"/>
                    </a:lnTo>
                    <a:lnTo>
                      <a:pt x="128" y="19"/>
                    </a:lnTo>
                    <a:lnTo>
                      <a:pt x="126" y="19"/>
                    </a:lnTo>
                    <a:lnTo>
                      <a:pt x="126" y="19"/>
                    </a:lnTo>
                    <a:lnTo>
                      <a:pt x="126" y="19"/>
                    </a:lnTo>
                    <a:lnTo>
                      <a:pt x="124" y="19"/>
                    </a:lnTo>
                    <a:lnTo>
                      <a:pt x="124" y="21"/>
                    </a:lnTo>
                    <a:lnTo>
                      <a:pt x="124" y="21"/>
                    </a:lnTo>
                    <a:lnTo>
                      <a:pt x="124" y="21"/>
                    </a:lnTo>
                    <a:lnTo>
                      <a:pt x="121" y="21"/>
                    </a:lnTo>
                    <a:lnTo>
                      <a:pt x="121" y="21"/>
                    </a:lnTo>
                    <a:lnTo>
                      <a:pt x="121" y="23"/>
                    </a:lnTo>
                    <a:lnTo>
                      <a:pt x="121" y="23"/>
                    </a:lnTo>
                    <a:lnTo>
                      <a:pt x="121" y="23"/>
                    </a:lnTo>
                    <a:lnTo>
                      <a:pt x="121" y="26"/>
                    </a:lnTo>
                    <a:lnTo>
                      <a:pt x="121" y="26"/>
                    </a:lnTo>
                    <a:lnTo>
                      <a:pt x="121" y="28"/>
                    </a:lnTo>
                    <a:lnTo>
                      <a:pt x="121" y="28"/>
                    </a:lnTo>
                    <a:lnTo>
                      <a:pt x="121" y="30"/>
                    </a:lnTo>
                    <a:lnTo>
                      <a:pt x="121" y="30"/>
                    </a:lnTo>
                    <a:lnTo>
                      <a:pt x="121" y="30"/>
                    </a:lnTo>
                    <a:lnTo>
                      <a:pt x="121" y="30"/>
                    </a:lnTo>
                    <a:lnTo>
                      <a:pt x="121" y="30"/>
                    </a:lnTo>
                    <a:lnTo>
                      <a:pt x="121" y="33"/>
                    </a:lnTo>
                    <a:lnTo>
                      <a:pt x="121" y="33"/>
                    </a:lnTo>
                    <a:lnTo>
                      <a:pt x="121" y="33"/>
                    </a:lnTo>
                    <a:lnTo>
                      <a:pt x="121" y="35"/>
                    </a:lnTo>
                    <a:lnTo>
                      <a:pt x="121" y="35"/>
                    </a:lnTo>
                    <a:lnTo>
                      <a:pt x="124" y="35"/>
                    </a:lnTo>
                    <a:lnTo>
                      <a:pt x="124" y="38"/>
                    </a:lnTo>
                    <a:lnTo>
                      <a:pt x="124" y="38"/>
                    </a:lnTo>
                    <a:lnTo>
                      <a:pt x="124" y="40"/>
                    </a:lnTo>
                    <a:lnTo>
                      <a:pt x="124" y="40"/>
                    </a:lnTo>
                    <a:lnTo>
                      <a:pt x="124" y="42"/>
                    </a:lnTo>
                    <a:lnTo>
                      <a:pt x="124" y="42"/>
                    </a:lnTo>
                    <a:lnTo>
                      <a:pt x="124" y="42"/>
                    </a:lnTo>
                    <a:lnTo>
                      <a:pt x="121" y="42"/>
                    </a:lnTo>
                    <a:lnTo>
                      <a:pt x="121" y="45"/>
                    </a:lnTo>
                    <a:lnTo>
                      <a:pt x="121" y="45"/>
                    </a:lnTo>
                    <a:lnTo>
                      <a:pt x="121" y="45"/>
                    </a:lnTo>
                    <a:lnTo>
                      <a:pt x="121" y="47"/>
                    </a:lnTo>
                    <a:lnTo>
                      <a:pt x="121" y="47"/>
                    </a:lnTo>
                    <a:lnTo>
                      <a:pt x="121" y="49"/>
                    </a:lnTo>
                    <a:lnTo>
                      <a:pt x="121" y="49"/>
                    </a:lnTo>
                    <a:lnTo>
                      <a:pt x="121" y="49"/>
                    </a:lnTo>
                    <a:lnTo>
                      <a:pt x="121" y="52"/>
                    </a:lnTo>
                    <a:lnTo>
                      <a:pt x="121" y="52"/>
                    </a:lnTo>
                    <a:lnTo>
                      <a:pt x="121" y="52"/>
                    </a:lnTo>
                    <a:lnTo>
                      <a:pt x="119" y="52"/>
                    </a:lnTo>
                    <a:lnTo>
                      <a:pt x="119" y="54"/>
                    </a:lnTo>
                    <a:lnTo>
                      <a:pt x="119" y="54"/>
                    </a:lnTo>
                    <a:lnTo>
                      <a:pt x="119" y="56"/>
                    </a:lnTo>
                    <a:lnTo>
                      <a:pt x="119" y="56"/>
                    </a:lnTo>
                    <a:lnTo>
                      <a:pt x="119" y="59"/>
                    </a:lnTo>
                    <a:lnTo>
                      <a:pt x="119" y="59"/>
                    </a:lnTo>
                    <a:lnTo>
                      <a:pt x="121" y="59"/>
                    </a:lnTo>
                    <a:lnTo>
                      <a:pt x="121" y="61"/>
                    </a:lnTo>
                    <a:lnTo>
                      <a:pt x="121" y="61"/>
                    </a:lnTo>
                    <a:lnTo>
                      <a:pt x="121" y="61"/>
                    </a:lnTo>
                    <a:lnTo>
                      <a:pt x="119" y="61"/>
                    </a:lnTo>
                    <a:lnTo>
                      <a:pt x="119" y="64"/>
                    </a:lnTo>
                    <a:lnTo>
                      <a:pt x="119" y="64"/>
                    </a:lnTo>
                    <a:lnTo>
                      <a:pt x="119" y="66"/>
                    </a:lnTo>
                    <a:lnTo>
                      <a:pt x="119" y="66"/>
                    </a:lnTo>
                    <a:lnTo>
                      <a:pt x="119" y="66"/>
                    </a:lnTo>
                    <a:lnTo>
                      <a:pt x="119" y="66"/>
                    </a:lnTo>
                    <a:lnTo>
                      <a:pt x="119" y="68"/>
                    </a:lnTo>
                    <a:lnTo>
                      <a:pt x="119" y="68"/>
                    </a:lnTo>
                    <a:lnTo>
                      <a:pt x="116" y="68"/>
                    </a:lnTo>
                    <a:lnTo>
                      <a:pt x="116" y="71"/>
                    </a:lnTo>
                    <a:lnTo>
                      <a:pt x="116" y="71"/>
                    </a:lnTo>
                    <a:lnTo>
                      <a:pt x="116" y="71"/>
                    </a:lnTo>
                    <a:lnTo>
                      <a:pt x="116" y="71"/>
                    </a:lnTo>
                    <a:lnTo>
                      <a:pt x="114" y="71"/>
                    </a:lnTo>
                    <a:lnTo>
                      <a:pt x="114" y="73"/>
                    </a:lnTo>
                    <a:lnTo>
                      <a:pt x="114" y="73"/>
                    </a:lnTo>
                    <a:lnTo>
                      <a:pt x="114" y="73"/>
                    </a:lnTo>
                    <a:lnTo>
                      <a:pt x="114" y="73"/>
                    </a:lnTo>
                    <a:lnTo>
                      <a:pt x="112" y="73"/>
                    </a:lnTo>
                    <a:lnTo>
                      <a:pt x="112" y="75"/>
                    </a:lnTo>
                    <a:lnTo>
                      <a:pt x="112" y="75"/>
                    </a:lnTo>
                    <a:lnTo>
                      <a:pt x="112" y="75"/>
                    </a:lnTo>
                    <a:lnTo>
                      <a:pt x="112" y="75"/>
                    </a:lnTo>
                    <a:lnTo>
                      <a:pt x="109" y="75"/>
                    </a:lnTo>
                    <a:lnTo>
                      <a:pt x="109" y="75"/>
                    </a:lnTo>
                    <a:lnTo>
                      <a:pt x="107" y="75"/>
                    </a:lnTo>
                    <a:lnTo>
                      <a:pt x="107" y="78"/>
                    </a:lnTo>
                    <a:lnTo>
                      <a:pt x="107" y="78"/>
                    </a:lnTo>
                    <a:lnTo>
                      <a:pt x="107" y="78"/>
                    </a:lnTo>
                    <a:lnTo>
                      <a:pt x="107" y="78"/>
                    </a:lnTo>
                    <a:lnTo>
                      <a:pt x="105" y="78"/>
                    </a:lnTo>
                    <a:lnTo>
                      <a:pt x="105" y="78"/>
                    </a:lnTo>
                    <a:lnTo>
                      <a:pt x="105" y="80"/>
                    </a:lnTo>
                    <a:lnTo>
                      <a:pt x="102" y="80"/>
                    </a:lnTo>
                    <a:lnTo>
                      <a:pt x="102" y="80"/>
                    </a:lnTo>
                    <a:lnTo>
                      <a:pt x="102" y="80"/>
                    </a:lnTo>
                    <a:lnTo>
                      <a:pt x="102" y="80"/>
                    </a:lnTo>
                    <a:lnTo>
                      <a:pt x="100" y="80"/>
                    </a:lnTo>
                    <a:lnTo>
                      <a:pt x="100" y="80"/>
                    </a:lnTo>
                    <a:lnTo>
                      <a:pt x="100" y="80"/>
                    </a:lnTo>
                    <a:lnTo>
                      <a:pt x="100" y="80"/>
                    </a:lnTo>
                    <a:lnTo>
                      <a:pt x="98" y="80"/>
                    </a:lnTo>
                    <a:lnTo>
                      <a:pt x="98" y="83"/>
                    </a:lnTo>
                    <a:lnTo>
                      <a:pt x="98" y="83"/>
                    </a:lnTo>
                    <a:lnTo>
                      <a:pt x="95" y="83"/>
                    </a:lnTo>
                    <a:lnTo>
                      <a:pt x="95" y="83"/>
                    </a:lnTo>
                    <a:lnTo>
                      <a:pt x="95" y="83"/>
                    </a:lnTo>
                    <a:lnTo>
                      <a:pt x="95" y="83"/>
                    </a:lnTo>
                    <a:lnTo>
                      <a:pt x="95" y="85"/>
                    </a:lnTo>
                    <a:lnTo>
                      <a:pt x="93" y="85"/>
                    </a:lnTo>
                    <a:lnTo>
                      <a:pt x="93" y="85"/>
                    </a:lnTo>
                    <a:lnTo>
                      <a:pt x="93" y="85"/>
                    </a:lnTo>
                    <a:lnTo>
                      <a:pt x="93" y="85"/>
                    </a:lnTo>
                    <a:lnTo>
                      <a:pt x="90" y="85"/>
                    </a:lnTo>
                    <a:lnTo>
                      <a:pt x="90" y="87"/>
                    </a:lnTo>
                    <a:lnTo>
                      <a:pt x="90" y="87"/>
                    </a:lnTo>
                    <a:lnTo>
                      <a:pt x="88" y="87"/>
                    </a:lnTo>
                    <a:lnTo>
                      <a:pt x="88" y="87"/>
                    </a:lnTo>
                    <a:lnTo>
                      <a:pt x="88" y="87"/>
                    </a:lnTo>
                    <a:lnTo>
                      <a:pt x="88" y="87"/>
                    </a:lnTo>
                    <a:lnTo>
                      <a:pt x="88" y="90"/>
                    </a:lnTo>
                    <a:lnTo>
                      <a:pt x="86" y="90"/>
                    </a:lnTo>
                    <a:lnTo>
                      <a:pt x="86" y="90"/>
                    </a:lnTo>
                    <a:lnTo>
                      <a:pt x="86" y="90"/>
                    </a:lnTo>
                    <a:lnTo>
                      <a:pt x="86" y="90"/>
                    </a:lnTo>
                    <a:lnTo>
                      <a:pt x="83" y="90"/>
                    </a:lnTo>
                    <a:lnTo>
                      <a:pt x="83" y="90"/>
                    </a:lnTo>
                    <a:lnTo>
                      <a:pt x="83" y="90"/>
                    </a:lnTo>
                    <a:lnTo>
                      <a:pt x="81" y="90"/>
                    </a:lnTo>
                    <a:lnTo>
                      <a:pt x="81" y="92"/>
                    </a:lnTo>
                    <a:lnTo>
                      <a:pt x="81" y="92"/>
                    </a:lnTo>
                    <a:lnTo>
                      <a:pt x="81" y="92"/>
                    </a:lnTo>
                    <a:lnTo>
                      <a:pt x="81" y="92"/>
                    </a:lnTo>
                    <a:lnTo>
                      <a:pt x="79" y="92"/>
                    </a:lnTo>
                    <a:lnTo>
                      <a:pt x="79" y="92"/>
                    </a:lnTo>
                    <a:lnTo>
                      <a:pt x="79" y="94"/>
                    </a:lnTo>
                    <a:lnTo>
                      <a:pt x="79" y="94"/>
                    </a:lnTo>
                    <a:lnTo>
                      <a:pt x="76" y="94"/>
                    </a:lnTo>
                    <a:lnTo>
                      <a:pt x="76" y="94"/>
                    </a:lnTo>
                    <a:lnTo>
                      <a:pt x="76" y="94"/>
                    </a:lnTo>
                    <a:lnTo>
                      <a:pt x="74" y="94"/>
                    </a:lnTo>
                    <a:lnTo>
                      <a:pt x="74" y="97"/>
                    </a:lnTo>
                    <a:lnTo>
                      <a:pt x="74" y="97"/>
                    </a:lnTo>
                    <a:lnTo>
                      <a:pt x="74" y="97"/>
                    </a:lnTo>
                    <a:lnTo>
                      <a:pt x="74" y="97"/>
                    </a:lnTo>
                    <a:lnTo>
                      <a:pt x="71" y="97"/>
                    </a:lnTo>
                    <a:lnTo>
                      <a:pt x="71" y="97"/>
                    </a:lnTo>
                    <a:lnTo>
                      <a:pt x="71" y="97"/>
                    </a:lnTo>
                    <a:lnTo>
                      <a:pt x="71" y="99"/>
                    </a:lnTo>
                    <a:lnTo>
                      <a:pt x="69" y="99"/>
                    </a:lnTo>
                    <a:lnTo>
                      <a:pt x="69" y="99"/>
                    </a:lnTo>
                    <a:lnTo>
                      <a:pt x="69" y="99"/>
                    </a:lnTo>
                    <a:lnTo>
                      <a:pt x="67" y="99"/>
                    </a:lnTo>
                    <a:lnTo>
                      <a:pt x="67" y="99"/>
                    </a:lnTo>
                    <a:lnTo>
                      <a:pt x="67" y="101"/>
                    </a:lnTo>
                    <a:lnTo>
                      <a:pt x="67" y="101"/>
                    </a:lnTo>
                    <a:lnTo>
                      <a:pt x="67" y="101"/>
                    </a:lnTo>
                    <a:lnTo>
                      <a:pt x="64" y="101"/>
                    </a:lnTo>
                    <a:lnTo>
                      <a:pt x="64" y="101"/>
                    </a:lnTo>
                    <a:lnTo>
                      <a:pt x="64" y="101"/>
                    </a:lnTo>
                    <a:lnTo>
                      <a:pt x="62" y="101"/>
                    </a:lnTo>
                    <a:lnTo>
                      <a:pt x="62" y="101"/>
                    </a:lnTo>
                    <a:lnTo>
                      <a:pt x="62" y="104"/>
                    </a:lnTo>
                    <a:lnTo>
                      <a:pt x="62" y="104"/>
                    </a:lnTo>
                    <a:lnTo>
                      <a:pt x="60" y="104"/>
                    </a:lnTo>
                    <a:lnTo>
                      <a:pt x="60" y="104"/>
                    </a:lnTo>
                    <a:lnTo>
                      <a:pt x="60" y="104"/>
                    </a:lnTo>
                    <a:lnTo>
                      <a:pt x="60" y="104"/>
                    </a:lnTo>
                    <a:lnTo>
                      <a:pt x="60" y="106"/>
                    </a:lnTo>
                    <a:lnTo>
                      <a:pt x="57" y="106"/>
                    </a:lnTo>
                    <a:lnTo>
                      <a:pt x="57" y="106"/>
                    </a:lnTo>
                    <a:lnTo>
                      <a:pt x="57" y="106"/>
                    </a:lnTo>
                    <a:lnTo>
                      <a:pt x="55" y="106"/>
                    </a:lnTo>
                    <a:lnTo>
                      <a:pt x="55" y="106"/>
                    </a:lnTo>
                    <a:lnTo>
                      <a:pt x="55" y="109"/>
                    </a:lnTo>
                    <a:lnTo>
                      <a:pt x="55" y="109"/>
                    </a:lnTo>
                    <a:lnTo>
                      <a:pt x="53" y="109"/>
                    </a:lnTo>
                    <a:lnTo>
                      <a:pt x="53" y="109"/>
                    </a:lnTo>
                    <a:lnTo>
                      <a:pt x="53" y="109"/>
                    </a:lnTo>
                    <a:lnTo>
                      <a:pt x="53" y="109"/>
                    </a:lnTo>
                    <a:lnTo>
                      <a:pt x="53" y="111"/>
                    </a:lnTo>
                    <a:lnTo>
                      <a:pt x="50" y="111"/>
                    </a:lnTo>
                    <a:lnTo>
                      <a:pt x="50" y="111"/>
                    </a:lnTo>
                    <a:lnTo>
                      <a:pt x="50" y="111"/>
                    </a:lnTo>
                    <a:lnTo>
                      <a:pt x="48" y="111"/>
                    </a:lnTo>
                    <a:lnTo>
                      <a:pt x="48" y="111"/>
                    </a:lnTo>
                    <a:lnTo>
                      <a:pt x="48" y="111"/>
                    </a:lnTo>
                    <a:lnTo>
                      <a:pt x="48" y="111"/>
                    </a:lnTo>
                    <a:lnTo>
                      <a:pt x="48" y="113"/>
                    </a:lnTo>
                    <a:lnTo>
                      <a:pt x="45" y="113"/>
                    </a:lnTo>
                    <a:lnTo>
                      <a:pt x="45" y="113"/>
                    </a:lnTo>
                    <a:lnTo>
                      <a:pt x="45" y="113"/>
                    </a:lnTo>
                    <a:lnTo>
                      <a:pt x="45" y="113"/>
                    </a:lnTo>
                    <a:lnTo>
                      <a:pt x="43" y="113"/>
                    </a:lnTo>
                    <a:lnTo>
                      <a:pt x="43" y="116"/>
                    </a:lnTo>
                    <a:lnTo>
                      <a:pt x="43" y="116"/>
                    </a:lnTo>
                    <a:lnTo>
                      <a:pt x="41" y="116"/>
                    </a:lnTo>
                    <a:lnTo>
                      <a:pt x="41" y="116"/>
                    </a:lnTo>
                    <a:lnTo>
                      <a:pt x="41" y="116"/>
                    </a:lnTo>
                    <a:lnTo>
                      <a:pt x="41" y="116"/>
                    </a:lnTo>
                    <a:lnTo>
                      <a:pt x="41" y="118"/>
                    </a:lnTo>
                    <a:lnTo>
                      <a:pt x="38" y="118"/>
                    </a:lnTo>
                    <a:lnTo>
                      <a:pt x="38" y="118"/>
                    </a:lnTo>
                    <a:lnTo>
                      <a:pt x="38" y="118"/>
                    </a:lnTo>
                    <a:lnTo>
                      <a:pt x="38" y="118"/>
                    </a:lnTo>
                    <a:lnTo>
                      <a:pt x="36" y="118"/>
                    </a:lnTo>
                    <a:lnTo>
                      <a:pt x="36" y="120"/>
                    </a:lnTo>
                    <a:lnTo>
                      <a:pt x="36" y="120"/>
                    </a:lnTo>
                    <a:lnTo>
                      <a:pt x="36" y="120"/>
                    </a:lnTo>
                    <a:lnTo>
                      <a:pt x="34" y="120"/>
                    </a:lnTo>
                    <a:lnTo>
                      <a:pt x="34" y="120"/>
                    </a:lnTo>
                    <a:lnTo>
                      <a:pt x="34" y="120"/>
                    </a:lnTo>
                    <a:lnTo>
                      <a:pt x="34" y="120"/>
                    </a:lnTo>
                    <a:lnTo>
                      <a:pt x="31" y="120"/>
                    </a:lnTo>
                    <a:lnTo>
                      <a:pt x="31" y="123"/>
                    </a:lnTo>
                    <a:lnTo>
                      <a:pt x="31" y="123"/>
                    </a:lnTo>
                    <a:lnTo>
                      <a:pt x="29" y="123"/>
                    </a:lnTo>
                    <a:lnTo>
                      <a:pt x="29" y="123"/>
                    </a:lnTo>
                    <a:lnTo>
                      <a:pt x="29" y="123"/>
                    </a:lnTo>
                    <a:lnTo>
                      <a:pt x="29" y="123"/>
                    </a:lnTo>
                    <a:lnTo>
                      <a:pt x="29" y="125"/>
                    </a:lnTo>
                    <a:lnTo>
                      <a:pt x="27" y="125"/>
                    </a:lnTo>
                    <a:lnTo>
                      <a:pt x="27" y="125"/>
                    </a:lnTo>
                    <a:lnTo>
                      <a:pt x="27" y="125"/>
                    </a:lnTo>
                    <a:lnTo>
                      <a:pt x="27" y="125"/>
                    </a:lnTo>
                    <a:lnTo>
                      <a:pt x="24" y="125"/>
                    </a:lnTo>
                    <a:lnTo>
                      <a:pt x="24" y="125"/>
                    </a:lnTo>
                    <a:lnTo>
                      <a:pt x="22" y="125"/>
                    </a:lnTo>
                    <a:lnTo>
                      <a:pt x="22" y="125"/>
                    </a:lnTo>
                    <a:lnTo>
                      <a:pt x="22" y="125"/>
                    </a:lnTo>
                    <a:lnTo>
                      <a:pt x="19" y="125"/>
                    </a:lnTo>
                    <a:lnTo>
                      <a:pt x="19" y="125"/>
                    </a:lnTo>
                    <a:lnTo>
                      <a:pt x="19" y="125"/>
                    </a:lnTo>
                    <a:lnTo>
                      <a:pt x="19" y="125"/>
                    </a:lnTo>
                    <a:lnTo>
                      <a:pt x="17" y="125"/>
                    </a:lnTo>
                    <a:lnTo>
                      <a:pt x="17" y="125"/>
                    </a:lnTo>
                    <a:lnTo>
                      <a:pt x="15" y="125"/>
                    </a:lnTo>
                    <a:lnTo>
                      <a:pt x="15" y="123"/>
                    </a:lnTo>
                    <a:lnTo>
                      <a:pt x="15" y="123"/>
                    </a:lnTo>
                    <a:lnTo>
                      <a:pt x="15" y="123"/>
                    </a:lnTo>
                    <a:lnTo>
                      <a:pt x="15" y="123"/>
                    </a:lnTo>
                    <a:lnTo>
                      <a:pt x="15" y="120"/>
                    </a:lnTo>
                    <a:lnTo>
                      <a:pt x="12" y="120"/>
                    </a:lnTo>
                    <a:lnTo>
                      <a:pt x="12" y="120"/>
                    </a:lnTo>
                    <a:lnTo>
                      <a:pt x="12" y="120"/>
                    </a:lnTo>
                    <a:lnTo>
                      <a:pt x="12" y="120"/>
                    </a:lnTo>
                    <a:lnTo>
                      <a:pt x="10" y="120"/>
                    </a:lnTo>
                    <a:lnTo>
                      <a:pt x="10" y="120"/>
                    </a:lnTo>
                    <a:lnTo>
                      <a:pt x="10" y="120"/>
                    </a:lnTo>
                    <a:lnTo>
                      <a:pt x="8" y="120"/>
                    </a:lnTo>
                    <a:lnTo>
                      <a:pt x="8" y="118"/>
                    </a:lnTo>
                    <a:lnTo>
                      <a:pt x="8" y="118"/>
                    </a:lnTo>
                    <a:lnTo>
                      <a:pt x="8" y="118"/>
                    </a:lnTo>
                    <a:lnTo>
                      <a:pt x="8" y="118"/>
                    </a:lnTo>
                    <a:lnTo>
                      <a:pt x="8" y="116"/>
                    </a:lnTo>
                    <a:lnTo>
                      <a:pt x="5" y="116"/>
                    </a:lnTo>
                    <a:lnTo>
                      <a:pt x="5" y="116"/>
                    </a:lnTo>
                    <a:lnTo>
                      <a:pt x="5" y="116"/>
                    </a:lnTo>
                    <a:lnTo>
                      <a:pt x="5" y="116"/>
                    </a:lnTo>
                    <a:lnTo>
                      <a:pt x="5" y="113"/>
                    </a:lnTo>
                    <a:lnTo>
                      <a:pt x="5" y="113"/>
                    </a:lnTo>
                    <a:lnTo>
                      <a:pt x="5" y="113"/>
                    </a:lnTo>
                    <a:lnTo>
                      <a:pt x="5" y="111"/>
                    </a:lnTo>
                    <a:lnTo>
                      <a:pt x="5" y="111"/>
                    </a:lnTo>
                    <a:lnTo>
                      <a:pt x="5" y="111"/>
                    </a:lnTo>
                    <a:lnTo>
                      <a:pt x="5" y="111"/>
                    </a:lnTo>
                    <a:lnTo>
                      <a:pt x="5" y="111"/>
                    </a:lnTo>
                    <a:lnTo>
                      <a:pt x="5" y="109"/>
                    </a:lnTo>
                    <a:lnTo>
                      <a:pt x="5" y="109"/>
                    </a:lnTo>
                    <a:lnTo>
                      <a:pt x="5" y="106"/>
                    </a:lnTo>
                    <a:lnTo>
                      <a:pt x="5" y="106"/>
                    </a:lnTo>
                    <a:lnTo>
                      <a:pt x="5" y="106"/>
                    </a:lnTo>
                    <a:lnTo>
                      <a:pt x="5" y="104"/>
                    </a:lnTo>
                    <a:lnTo>
                      <a:pt x="5" y="104"/>
                    </a:lnTo>
                    <a:lnTo>
                      <a:pt x="5" y="104"/>
                    </a:lnTo>
                    <a:lnTo>
                      <a:pt x="5" y="104"/>
                    </a:lnTo>
                    <a:lnTo>
                      <a:pt x="5" y="101"/>
                    </a:lnTo>
                    <a:lnTo>
                      <a:pt x="5" y="101"/>
                    </a:lnTo>
                    <a:lnTo>
                      <a:pt x="5" y="101"/>
                    </a:lnTo>
                    <a:lnTo>
                      <a:pt x="5" y="101"/>
                    </a:lnTo>
                    <a:lnTo>
                      <a:pt x="5" y="99"/>
                    </a:lnTo>
                    <a:lnTo>
                      <a:pt x="5" y="99"/>
                    </a:lnTo>
                    <a:lnTo>
                      <a:pt x="5" y="99"/>
                    </a:lnTo>
                    <a:lnTo>
                      <a:pt x="5" y="97"/>
                    </a:lnTo>
                    <a:lnTo>
                      <a:pt x="8" y="97"/>
                    </a:lnTo>
                    <a:lnTo>
                      <a:pt x="8" y="97"/>
                    </a:lnTo>
                    <a:lnTo>
                      <a:pt x="8" y="94"/>
                    </a:lnTo>
                    <a:lnTo>
                      <a:pt x="8" y="94"/>
                    </a:lnTo>
                    <a:lnTo>
                      <a:pt x="8" y="94"/>
                    </a:lnTo>
                    <a:lnTo>
                      <a:pt x="8" y="94"/>
                    </a:lnTo>
                    <a:lnTo>
                      <a:pt x="8" y="92"/>
                    </a:lnTo>
                    <a:lnTo>
                      <a:pt x="8" y="92"/>
                    </a:lnTo>
                    <a:lnTo>
                      <a:pt x="8" y="92"/>
                    </a:lnTo>
                    <a:lnTo>
                      <a:pt x="8" y="92"/>
                    </a:lnTo>
                    <a:lnTo>
                      <a:pt x="8" y="90"/>
                    </a:lnTo>
                    <a:lnTo>
                      <a:pt x="8" y="90"/>
                    </a:lnTo>
                    <a:lnTo>
                      <a:pt x="8" y="90"/>
                    </a:lnTo>
                    <a:lnTo>
                      <a:pt x="8" y="90"/>
                    </a:lnTo>
                    <a:lnTo>
                      <a:pt x="8" y="90"/>
                    </a:lnTo>
                    <a:lnTo>
                      <a:pt x="10" y="90"/>
                    </a:lnTo>
                    <a:lnTo>
                      <a:pt x="10" y="87"/>
                    </a:lnTo>
                    <a:lnTo>
                      <a:pt x="10" y="87"/>
                    </a:lnTo>
                    <a:lnTo>
                      <a:pt x="12" y="87"/>
                    </a:lnTo>
                    <a:lnTo>
                      <a:pt x="12" y="87"/>
                    </a:lnTo>
                    <a:lnTo>
                      <a:pt x="12" y="87"/>
                    </a:lnTo>
                    <a:lnTo>
                      <a:pt x="15" y="87"/>
                    </a:lnTo>
                    <a:lnTo>
                      <a:pt x="15" y="87"/>
                    </a:lnTo>
                    <a:lnTo>
                      <a:pt x="15" y="87"/>
                    </a:lnTo>
                    <a:lnTo>
                      <a:pt x="15" y="87"/>
                    </a:lnTo>
                    <a:lnTo>
                      <a:pt x="15" y="87"/>
                    </a:lnTo>
                    <a:lnTo>
                      <a:pt x="15" y="87"/>
                    </a:lnTo>
                    <a:lnTo>
                      <a:pt x="15" y="85"/>
                    </a:lnTo>
                    <a:lnTo>
                      <a:pt x="15" y="85"/>
                    </a:lnTo>
                    <a:lnTo>
                      <a:pt x="15" y="85"/>
                    </a:lnTo>
                    <a:lnTo>
                      <a:pt x="15" y="83"/>
                    </a:lnTo>
                    <a:lnTo>
                      <a:pt x="15" y="83"/>
                    </a:lnTo>
                    <a:lnTo>
                      <a:pt x="17" y="83"/>
                    </a:lnTo>
                    <a:lnTo>
                      <a:pt x="17" y="83"/>
                    </a:lnTo>
                    <a:lnTo>
                      <a:pt x="17" y="83"/>
                    </a:lnTo>
                    <a:lnTo>
                      <a:pt x="19" y="83"/>
                    </a:lnTo>
                    <a:lnTo>
                      <a:pt x="19" y="80"/>
                    </a:lnTo>
                    <a:lnTo>
                      <a:pt x="19" y="80"/>
                    </a:lnTo>
                    <a:lnTo>
                      <a:pt x="19" y="80"/>
                    </a:lnTo>
                    <a:lnTo>
                      <a:pt x="19" y="80"/>
                    </a:lnTo>
                    <a:lnTo>
                      <a:pt x="19" y="80"/>
                    </a:lnTo>
                    <a:lnTo>
                      <a:pt x="22" y="80"/>
                    </a:lnTo>
                    <a:lnTo>
                      <a:pt x="22" y="78"/>
                    </a:lnTo>
                    <a:lnTo>
                      <a:pt x="22" y="78"/>
                    </a:lnTo>
                    <a:lnTo>
                      <a:pt x="19" y="78"/>
                    </a:lnTo>
                    <a:lnTo>
                      <a:pt x="19" y="75"/>
                    </a:lnTo>
                    <a:lnTo>
                      <a:pt x="19" y="75"/>
                    </a:lnTo>
                    <a:lnTo>
                      <a:pt x="19" y="75"/>
                    </a:lnTo>
                    <a:lnTo>
                      <a:pt x="19" y="73"/>
                    </a:lnTo>
                    <a:lnTo>
                      <a:pt x="19" y="73"/>
                    </a:lnTo>
                    <a:lnTo>
                      <a:pt x="19" y="71"/>
                    </a:lnTo>
                    <a:lnTo>
                      <a:pt x="19" y="71"/>
                    </a:lnTo>
                    <a:lnTo>
                      <a:pt x="17" y="71"/>
                    </a:lnTo>
                    <a:lnTo>
                      <a:pt x="17" y="71"/>
                    </a:lnTo>
                    <a:lnTo>
                      <a:pt x="17" y="71"/>
                    </a:lnTo>
                    <a:lnTo>
                      <a:pt x="15" y="71"/>
                    </a:lnTo>
                    <a:lnTo>
                      <a:pt x="15" y="71"/>
                    </a:lnTo>
                    <a:lnTo>
                      <a:pt x="17" y="71"/>
                    </a:lnTo>
                    <a:lnTo>
                      <a:pt x="17" y="68"/>
                    </a:lnTo>
                    <a:lnTo>
                      <a:pt x="17" y="68"/>
                    </a:lnTo>
                    <a:lnTo>
                      <a:pt x="17" y="68"/>
                    </a:lnTo>
                    <a:lnTo>
                      <a:pt x="17" y="68"/>
                    </a:lnTo>
                    <a:lnTo>
                      <a:pt x="15" y="68"/>
                    </a:lnTo>
                    <a:lnTo>
                      <a:pt x="15" y="66"/>
                    </a:lnTo>
                    <a:lnTo>
                      <a:pt x="15" y="66"/>
                    </a:lnTo>
                    <a:lnTo>
                      <a:pt x="15" y="66"/>
                    </a:lnTo>
                    <a:lnTo>
                      <a:pt x="15" y="68"/>
                    </a:lnTo>
                    <a:lnTo>
                      <a:pt x="12" y="68"/>
                    </a:lnTo>
                    <a:lnTo>
                      <a:pt x="12" y="68"/>
                    </a:lnTo>
                    <a:lnTo>
                      <a:pt x="12" y="68"/>
                    </a:lnTo>
                    <a:lnTo>
                      <a:pt x="10" y="68"/>
                    </a:lnTo>
                    <a:lnTo>
                      <a:pt x="10" y="68"/>
                    </a:lnTo>
                    <a:lnTo>
                      <a:pt x="8" y="68"/>
                    </a:lnTo>
                    <a:lnTo>
                      <a:pt x="8" y="68"/>
                    </a:lnTo>
                    <a:lnTo>
                      <a:pt x="8" y="66"/>
                    </a:lnTo>
                    <a:lnTo>
                      <a:pt x="8" y="66"/>
                    </a:lnTo>
                    <a:lnTo>
                      <a:pt x="5" y="66"/>
                    </a:lnTo>
                    <a:lnTo>
                      <a:pt x="5" y="66"/>
                    </a:lnTo>
                    <a:lnTo>
                      <a:pt x="5" y="64"/>
                    </a:lnTo>
                    <a:lnTo>
                      <a:pt x="5" y="64"/>
                    </a:lnTo>
                    <a:lnTo>
                      <a:pt x="5" y="64"/>
                    </a:lnTo>
                    <a:lnTo>
                      <a:pt x="5" y="61"/>
                    </a:lnTo>
                    <a:lnTo>
                      <a:pt x="5" y="61"/>
                    </a:lnTo>
                    <a:lnTo>
                      <a:pt x="5" y="61"/>
                    </a:lnTo>
                    <a:lnTo>
                      <a:pt x="5" y="59"/>
                    </a:lnTo>
                    <a:lnTo>
                      <a:pt x="5" y="59"/>
                    </a:lnTo>
                    <a:lnTo>
                      <a:pt x="5" y="56"/>
                    </a:lnTo>
                    <a:lnTo>
                      <a:pt x="5" y="56"/>
                    </a:lnTo>
                    <a:lnTo>
                      <a:pt x="5" y="54"/>
                    </a:lnTo>
                    <a:lnTo>
                      <a:pt x="5" y="54"/>
                    </a:lnTo>
                    <a:lnTo>
                      <a:pt x="5" y="54"/>
                    </a:lnTo>
                    <a:lnTo>
                      <a:pt x="5" y="52"/>
                    </a:lnTo>
                    <a:lnTo>
                      <a:pt x="5" y="52"/>
                    </a:lnTo>
                    <a:lnTo>
                      <a:pt x="5" y="52"/>
                    </a:lnTo>
                    <a:lnTo>
                      <a:pt x="5" y="49"/>
                    </a:lnTo>
                    <a:lnTo>
                      <a:pt x="5" y="49"/>
                    </a:lnTo>
                    <a:lnTo>
                      <a:pt x="5" y="47"/>
                    </a:lnTo>
                    <a:lnTo>
                      <a:pt x="5" y="47"/>
                    </a:lnTo>
                    <a:lnTo>
                      <a:pt x="5" y="47"/>
                    </a:lnTo>
                    <a:lnTo>
                      <a:pt x="5" y="47"/>
                    </a:lnTo>
                    <a:lnTo>
                      <a:pt x="3" y="47"/>
                    </a:lnTo>
                    <a:lnTo>
                      <a:pt x="3" y="45"/>
                    </a:lnTo>
                    <a:lnTo>
                      <a:pt x="3" y="45"/>
                    </a:lnTo>
                    <a:lnTo>
                      <a:pt x="3" y="45"/>
                    </a:lnTo>
                    <a:lnTo>
                      <a:pt x="0" y="45"/>
                    </a:lnTo>
                    <a:lnTo>
                      <a:pt x="0" y="42"/>
                    </a:lnTo>
                    <a:lnTo>
                      <a:pt x="0" y="42"/>
                    </a:lnTo>
                    <a:lnTo>
                      <a:pt x="3" y="42"/>
                    </a:lnTo>
                    <a:lnTo>
                      <a:pt x="3" y="42"/>
                    </a:lnTo>
                    <a:lnTo>
                      <a:pt x="3" y="40"/>
                    </a:lnTo>
                    <a:lnTo>
                      <a:pt x="3" y="40"/>
                    </a:lnTo>
                    <a:lnTo>
                      <a:pt x="3" y="40"/>
                    </a:lnTo>
                    <a:lnTo>
                      <a:pt x="5" y="40"/>
                    </a:lnTo>
                    <a:lnTo>
                      <a:pt x="5" y="38"/>
                    </a:lnTo>
                    <a:lnTo>
                      <a:pt x="3" y="38"/>
                    </a:lnTo>
                    <a:lnTo>
                      <a:pt x="3" y="38"/>
                    </a:lnTo>
                    <a:lnTo>
                      <a:pt x="3" y="35"/>
                    </a:lnTo>
                    <a:lnTo>
                      <a:pt x="5" y="35"/>
                    </a:lnTo>
                    <a:lnTo>
                      <a:pt x="5" y="35"/>
                    </a:lnTo>
                    <a:lnTo>
                      <a:pt x="5" y="35"/>
                    </a:lnTo>
                    <a:lnTo>
                      <a:pt x="5" y="33"/>
                    </a:lnTo>
                    <a:lnTo>
                      <a:pt x="5" y="33"/>
                    </a:lnTo>
                    <a:lnTo>
                      <a:pt x="5" y="35"/>
                    </a:lnTo>
                    <a:lnTo>
                      <a:pt x="8" y="35"/>
                    </a:lnTo>
                    <a:lnTo>
                      <a:pt x="8" y="35"/>
                    </a:lnTo>
                    <a:lnTo>
                      <a:pt x="8" y="35"/>
                    </a:lnTo>
                    <a:lnTo>
                      <a:pt x="8" y="35"/>
                    </a:lnTo>
                    <a:lnTo>
                      <a:pt x="10" y="35"/>
                    </a:lnTo>
                    <a:lnTo>
                      <a:pt x="10" y="35"/>
                    </a:lnTo>
                    <a:lnTo>
                      <a:pt x="10" y="38"/>
                    </a:lnTo>
                    <a:lnTo>
                      <a:pt x="12" y="38"/>
                    </a:lnTo>
                    <a:lnTo>
                      <a:pt x="12" y="35"/>
                    </a:lnTo>
                    <a:lnTo>
                      <a:pt x="12" y="35"/>
                    </a:lnTo>
                    <a:lnTo>
                      <a:pt x="12" y="35"/>
                    </a:lnTo>
                    <a:lnTo>
                      <a:pt x="12" y="33"/>
                    </a:lnTo>
                    <a:lnTo>
                      <a:pt x="12" y="33"/>
                    </a:lnTo>
                    <a:lnTo>
                      <a:pt x="15" y="33"/>
                    </a:lnTo>
                    <a:lnTo>
                      <a:pt x="15" y="33"/>
                    </a:lnTo>
                    <a:lnTo>
                      <a:pt x="15" y="33"/>
                    </a:lnTo>
                    <a:lnTo>
                      <a:pt x="15" y="33"/>
                    </a:lnTo>
                    <a:lnTo>
                      <a:pt x="15" y="30"/>
                    </a:lnTo>
                    <a:lnTo>
                      <a:pt x="15" y="30"/>
                    </a:lnTo>
                    <a:lnTo>
                      <a:pt x="15" y="30"/>
                    </a:lnTo>
                    <a:lnTo>
                      <a:pt x="15" y="28"/>
                    </a:lnTo>
                    <a:lnTo>
                      <a:pt x="15" y="28"/>
                    </a:lnTo>
                    <a:lnTo>
                      <a:pt x="17" y="28"/>
                    </a:lnTo>
                    <a:lnTo>
                      <a:pt x="17" y="28"/>
                    </a:lnTo>
                    <a:lnTo>
                      <a:pt x="19" y="28"/>
                    </a:lnTo>
                    <a:lnTo>
                      <a:pt x="19" y="26"/>
                    </a:lnTo>
                    <a:lnTo>
                      <a:pt x="19" y="26"/>
                    </a:lnTo>
                    <a:lnTo>
                      <a:pt x="19" y="26"/>
                    </a:lnTo>
                    <a:lnTo>
                      <a:pt x="19" y="28"/>
                    </a:lnTo>
                    <a:lnTo>
                      <a:pt x="22" y="28"/>
                    </a:lnTo>
                    <a:lnTo>
                      <a:pt x="22" y="28"/>
                    </a:lnTo>
                    <a:lnTo>
                      <a:pt x="22" y="26"/>
                    </a:lnTo>
                    <a:lnTo>
                      <a:pt x="22" y="26"/>
                    </a:lnTo>
                    <a:lnTo>
                      <a:pt x="22" y="26"/>
                    </a:lnTo>
                    <a:lnTo>
                      <a:pt x="22" y="26"/>
                    </a:lnTo>
                    <a:lnTo>
                      <a:pt x="22" y="23"/>
                    </a:lnTo>
                    <a:lnTo>
                      <a:pt x="22" y="23"/>
                    </a:lnTo>
                    <a:lnTo>
                      <a:pt x="22" y="23"/>
                    </a:lnTo>
                    <a:lnTo>
                      <a:pt x="19" y="23"/>
                    </a:lnTo>
                    <a:lnTo>
                      <a:pt x="19" y="21"/>
                    </a:lnTo>
                    <a:lnTo>
                      <a:pt x="19" y="21"/>
                    </a:lnTo>
                    <a:lnTo>
                      <a:pt x="19" y="21"/>
                    </a:lnTo>
                    <a:lnTo>
                      <a:pt x="19" y="21"/>
                    </a:lnTo>
                    <a:lnTo>
                      <a:pt x="19" y="21"/>
                    </a:lnTo>
                    <a:lnTo>
                      <a:pt x="19" y="19"/>
                    </a:lnTo>
                    <a:lnTo>
                      <a:pt x="19" y="19"/>
                    </a:lnTo>
                    <a:lnTo>
                      <a:pt x="19" y="16"/>
                    </a:lnTo>
                    <a:lnTo>
                      <a:pt x="19" y="16"/>
                    </a:lnTo>
                    <a:lnTo>
                      <a:pt x="22" y="16"/>
                    </a:lnTo>
                    <a:lnTo>
                      <a:pt x="22" y="14"/>
                    </a:lnTo>
                    <a:lnTo>
                      <a:pt x="22" y="14"/>
                    </a:lnTo>
                    <a:lnTo>
                      <a:pt x="22" y="11"/>
                    </a:lnTo>
                    <a:lnTo>
                      <a:pt x="22" y="11"/>
                    </a:lnTo>
                    <a:lnTo>
                      <a:pt x="22" y="11"/>
                    </a:lnTo>
                    <a:lnTo>
                      <a:pt x="22" y="11"/>
                    </a:lnTo>
                    <a:lnTo>
                      <a:pt x="24" y="11"/>
                    </a:lnTo>
                    <a:lnTo>
                      <a:pt x="24" y="11"/>
                    </a:lnTo>
                    <a:lnTo>
                      <a:pt x="24" y="11"/>
                    </a:lnTo>
                    <a:lnTo>
                      <a:pt x="27" y="11"/>
                    </a:lnTo>
                    <a:lnTo>
                      <a:pt x="27" y="11"/>
                    </a:lnTo>
                    <a:lnTo>
                      <a:pt x="27" y="11"/>
                    </a:lnTo>
                    <a:lnTo>
                      <a:pt x="29" y="11"/>
                    </a:lnTo>
                    <a:lnTo>
                      <a:pt x="29" y="14"/>
                    </a:lnTo>
                    <a:lnTo>
                      <a:pt x="29" y="14"/>
                    </a:lnTo>
                    <a:lnTo>
                      <a:pt x="29" y="14"/>
                    </a:lnTo>
                    <a:lnTo>
                      <a:pt x="29" y="14"/>
                    </a:lnTo>
                    <a:lnTo>
                      <a:pt x="29" y="16"/>
                    </a:lnTo>
                    <a:lnTo>
                      <a:pt x="29" y="16"/>
                    </a:lnTo>
                    <a:lnTo>
                      <a:pt x="31" y="16"/>
                    </a:lnTo>
                    <a:lnTo>
                      <a:pt x="31" y="16"/>
                    </a:lnTo>
                    <a:lnTo>
                      <a:pt x="31" y="16"/>
                    </a:lnTo>
                    <a:lnTo>
                      <a:pt x="34" y="16"/>
                    </a:lnTo>
                    <a:lnTo>
                      <a:pt x="34" y="16"/>
                    </a:lnTo>
                    <a:lnTo>
                      <a:pt x="34" y="16"/>
                    </a:lnTo>
                    <a:lnTo>
                      <a:pt x="36" y="16"/>
                    </a:lnTo>
                    <a:lnTo>
                      <a:pt x="36" y="16"/>
                    </a:lnTo>
                    <a:lnTo>
                      <a:pt x="38" y="16"/>
                    </a:lnTo>
                    <a:lnTo>
                      <a:pt x="38" y="16"/>
                    </a:lnTo>
                    <a:lnTo>
                      <a:pt x="38" y="16"/>
                    </a:lnTo>
                    <a:lnTo>
                      <a:pt x="38" y="16"/>
                    </a:lnTo>
                    <a:lnTo>
                      <a:pt x="41" y="16"/>
                    </a:lnTo>
                    <a:lnTo>
                      <a:pt x="41" y="16"/>
                    </a:lnTo>
                    <a:lnTo>
                      <a:pt x="41" y="16"/>
                    </a:lnTo>
                    <a:lnTo>
                      <a:pt x="41" y="14"/>
                    </a:lnTo>
                    <a:lnTo>
                      <a:pt x="41" y="14"/>
                    </a:lnTo>
                    <a:lnTo>
                      <a:pt x="43" y="14"/>
                    </a:lnTo>
                    <a:lnTo>
                      <a:pt x="43" y="14"/>
                    </a:lnTo>
                    <a:lnTo>
                      <a:pt x="43" y="14"/>
                    </a:lnTo>
                    <a:lnTo>
                      <a:pt x="45" y="14"/>
                    </a:lnTo>
                    <a:lnTo>
                      <a:pt x="45" y="14"/>
                    </a:lnTo>
                    <a:lnTo>
                      <a:pt x="45" y="14"/>
                    </a:lnTo>
                    <a:lnTo>
                      <a:pt x="48" y="14"/>
                    </a:lnTo>
                    <a:lnTo>
                      <a:pt x="48" y="11"/>
                    </a:lnTo>
                    <a:lnTo>
                      <a:pt x="48" y="11"/>
                    </a:lnTo>
                    <a:lnTo>
                      <a:pt x="48" y="11"/>
                    </a:lnTo>
                    <a:lnTo>
                      <a:pt x="50" y="11"/>
                    </a:lnTo>
                    <a:lnTo>
                      <a:pt x="50" y="11"/>
                    </a:lnTo>
                    <a:lnTo>
                      <a:pt x="50" y="11"/>
                    </a:lnTo>
                    <a:lnTo>
                      <a:pt x="53" y="11"/>
                    </a:lnTo>
                    <a:lnTo>
                      <a:pt x="53" y="11"/>
                    </a:lnTo>
                    <a:lnTo>
                      <a:pt x="53" y="11"/>
                    </a:lnTo>
                    <a:lnTo>
                      <a:pt x="53" y="11"/>
                    </a:lnTo>
                    <a:lnTo>
                      <a:pt x="55" y="11"/>
                    </a:lnTo>
                    <a:lnTo>
                      <a:pt x="55" y="9"/>
                    </a:lnTo>
                    <a:lnTo>
                      <a:pt x="55" y="9"/>
                    </a:lnTo>
                    <a:lnTo>
                      <a:pt x="55" y="9"/>
                    </a:lnTo>
                    <a:lnTo>
                      <a:pt x="57" y="9"/>
                    </a:lnTo>
                    <a:lnTo>
                      <a:pt x="57" y="9"/>
                    </a:lnTo>
                    <a:lnTo>
                      <a:pt x="60" y="9"/>
                    </a:lnTo>
                    <a:lnTo>
                      <a:pt x="60" y="9"/>
                    </a:lnTo>
                    <a:lnTo>
                      <a:pt x="60" y="11"/>
                    </a:lnTo>
                    <a:lnTo>
                      <a:pt x="60" y="11"/>
                    </a:lnTo>
                    <a:lnTo>
                      <a:pt x="62" y="11"/>
                    </a:lnTo>
                    <a:lnTo>
                      <a:pt x="62" y="11"/>
                    </a:lnTo>
                    <a:lnTo>
                      <a:pt x="62" y="11"/>
                    </a:lnTo>
                    <a:lnTo>
                      <a:pt x="62" y="11"/>
                    </a:lnTo>
                    <a:lnTo>
                      <a:pt x="62" y="11"/>
                    </a:lnTo>
                    <a:lnTo>
                      <a:pt x="64" y="11"/>
                    </a:lnTo>
                    <a:lnTo>
                      <a:pt x="64" y="14"/>
                    </a:lnTo>
                    <a:lnTo>
                      <a:pt x="64" y="14"/>
                    </a:lnTo>
                    <a:lnTo>
                      <a:pt x="67" y="14"/>
                    </a:lnTo>
                    <a:lnTo>
                      <a:pt x="67" y="14"/>
                    </a:lnTo>
                    <a:lnTo>
                      <a:pt x="67" y="14"/>
                    </a:lnTo>
                    <a:lnTo>
                      <a:pt x="67" y="14"/>
                    </a:lnTo>
                    <a:lnTo>
                      <a:pt x="69" y="14"/>
                    </a:lnTo>
                    <a:lnTo>
                      <a:pt x="69" y="14"/>
                    </a:lnTo>
                    <a:lnTo>
                      <a:pt x="71" y="14"/>
                    </a:lnTo>
                    <a:lnTo>
                      <a:pt x="71" y="14"/>
                    </a:lnTo>
                    <a:lnTo>
                      <a:pt x="71" y="14"/>
                    </a:lnTo>
                    <a:lnTo>
                      <a:pt x="74" y="14"/>
                    </a:lnTo>
                    <a:lnTo>
                      <a:pt x="74" y="14"/>
                    </a:lnTo>
                    <a:lnTo>
                      <a:pt x="74" y="14"/>
                    </a:lnTo>
                    <a:lnTo>
                      <a:pt x="74" y="16"/>
                    </a:lnTo>
                    <a:lnTo>
                      <a:pt x="76" y="16"/>
                    </a:lnTo>
                    <a:lnTo>
                      <a:pt x="76" y="16"/>
                    </a:lnTo>
                    <a:lnTo>
                      <a:pt x="79" y="16"/>
                    </a:lnTo>
                    <a:lnTo>
                      <a:pt x="79" y="16"/>
                    </a:lnTo>
                    <a:lnTo>
                      <a:pt x="79" y="16"/>
                    </a:lnTo>
                    <a:lnTo>
                      <a:pt x="79" y="14"/>
                    </a:lnTo>
                    <a:lnTo>
                      <a:pt x="81" y="14"/>
                    </a:lnTo>
                    <a:lnTo>
                      <a:pt x="81" y="14"/>
                    </a:lnTo>
                    <a:lnTo>
                      <a:pt x="81" y="14"/>
                    </a:lnTo>
                    <a:lnTo>
                      <a:pt x="83" y="14"/>
                    </a:lnTo>
                    <a:lnTo>
                      <a:pt x="83" y="14"/>
                    </a:lnTo>
                    <a:lnTo>
                      <a:pt x="86" y="14"/>
                    </a:lnTo>
                    <a:lnTo>
                      <a:pt x="86" y="14"/>
                    </a:lnTo>
                    <a:lnTo>
                      <a:pt x="86" y="14"/>
                    </a:lnTo>
                    <a:lnTo>
                      <a:pt x="86" y="14"/>
                    </a:lnTo>
                    <a:lnTo>
                      <a:pt x="88" y="14"/>
                    </a:lnTo>
                    <a:lnTo>
                      <a:pt x="88" y="14"/>
                    </a:lnTo>
                    <a:lnTo>
                      <a:pt x="88" y="14"/>
                    </a:lnTo>
                    <a:lnTo>
                      <a:pt x="90" y="14"/>
                    </a:lnTo>
                    <a:lnTo>
                      <a:pt x="90" y="14"/>
                    </a:lnTo>
                    <a:lnTo>
                      <a:pt x="90" y="11"/>
                    </a:lnTo>
                    <a:lnTo>
                      <a:pt x="93" y="11"/>
                    </a:lnTo>
                    <a:lnTo>
                      <a:pt x="93" y="11"/>
                    </a:lnTo>
                    <a:lnTo>
                      <a:pt x="93" y="11"/>
                    </a:lnTo>
                    <a:lnTo>
                      <a:pt x="93" y="11"/>
                    </a:lnTo>
                    <a:lnTo>
                      <a:pt x="95" y="11"/>
                    </a:lnTo>
                    <a:lnTo>
                      <a:pt x="95" y="11"/>
                    </a:lnTo>
                    <a:lnTo>
                      <a:pt x="95" y="11"/>
                    </a:lnTo>
                    <a:lnTo>
                      <a:pt x="95" y="11"/>
                    </a:lnTo>
                    <a:lnTo>
                      <a:pt x="98" y="11"/>
                    </a:lnTo>
                    <a:lnTo>
                      <a:pt x="98" y="11"/>
                    </a:lnTo>
                    <a:lnTo>
                      <a:pt x="98" y="9"/>
                    </a:lnTo>
                    <a:lnTo>
                      <a:pt x="100" y="9"/>
                    </a:lnTo>
                    <a:lnTo>
                      <a:pt x="100" y="9"/>
                    </a:lnTo>
                    <a:lnTo>
                      <a:pt x="100" y="9"/>
                    </a:lnTo>
                    <a:lnTo>
                      <a:pt x="100" y="9"/>
                    </a:lnTo>
                    <a:lnTo>
                      <a:pt x="102" y="9"/>
                    </a:lnTo>
                    <a:lnTo>
                      <a:pt x="102" y="7"/>
                    </a:lnTo>
                    <a:lnTo>
                      <a:pt x="102" y="7"/>
                    </a:lnTo>
                    <a:lnTo>
                      <a:pt x="102" y="7"/>
                    </a:lnTo>
                    <a:lnTo>
                      <a:pt x="105" y="7"/>
                    </a:lnTo>
                    <a:lnTo>
                      <a:pt x="105" y="7"/>
                    </a:lnTo>
                    <a:lnTo>
                      <a:pt x="105" y="7"/>
                    </a:lnTo>
                    <a:lnTo>
                      <a:pt x="107" y="7"/>
                    </a:lnTo>
                    <a:lnTo>
                      <a:pt x="107" y="7"/>
                    </a:lnTo>
                    <a:lnTo>
                      <a:pt x="107" y="4"/>
                    </a:lnTo>
                    <a:lnTo>
                      <a:pt x="107" y="4"/>
                    </a:lnTo>
                    <a:lnTo>
                      <a:pt x="109" y="4"/>
                    </a:lnTo>
                    <a:lnTo>
                      <a:pt x="109" y="4"/>
                    </a:lnTo>
                    <a:lnTo>
                      <a:pt x="109" y="4"/>
                    </a:lnTo>
                    <a:lnTo>
                      <a:pt x="112" y="4"/>
                    </a:lnTo>
                    <a:lnTo>
                      <a:pt x="112" y="4"/>
                    </a:lnTo>
                    <a:lnTo>
                      <a:pt x="112" y="4"/>
                    </a:lnTo>
                    <a:lnTo>
                      <a:pt x="114" y="4"/>
                    </a:lnTo>
                    <a:lnTo>
                      <a:pt x="114" y="4"/>
                    </a:lnTo>
                    <a:lnTo>
                      <a:pt x="114" y="4"/>
                    </a:lnTo>
                    <a:lnTo>
                      <a:pt x="116" y="4"/>
                    </a:lnTo>
                    <a:lnTo>
                      <a:pt x="116" y="4"/>
                    </a:lnTo>
                    <a:lnTo>
                      <a:pt x="116" y="4"/>
                    </a:lnTo>
                    <a:lnTo>
                      <a:pt x="119" y="4"/>
                    </a:lnTo>
                    <a:lnTo>
                      <a:pt x="119" y="4"/>
                    </a:lnTo>
                    <a:lnTo>
                      <a:pt x="119" y="4"/>
                    </a:lnTo>
                    <a:lnTo>
                      <a:pt x="121" y="4"/>
                    </a:lnTo>
                    <a:lnTo>
                      <a:pt x="121" y="4"/>
                    </a:lnTo>
                    <a:lnTo>
                      <a:pt x="121" y="4"/>
                    </a:lnTo>
                    <a:lnTo>
                      <a:pt x="124" y="4"/>
                    </a:lnTo>
                    <a:lnTo>
                      <a:pt x="124" y="4"/>
                    </a:lnTo>
                    <a:lnTo>
                      <a:pt x="126" y="4"/>
                    </a:lnTo>
                    <a:lnTo>
                      <a:pt x="126" y="4"/>
                    </a:lnTo>
                    <a:lnTo>
                      <a:pt x="126" y="4"/>
                    </a:lnTo>
                    <a:lnTo>
                      <a:pt x="128" y="4"/>
                    </a:lnTo>
                    <a:lnTo>
                      <a:pt x="128" y="4"/>
                    </a:lnTo>
                    <a:lnTo>
                      <a:pt x="128" y="4"/>
                    </a:lnTo>
                    <a:lnTo>
                      <a:pt x="128" y="4"/>
                    </a:lnTo>
                    <a:lnTo>
                      <a:pt x="131" y="4"/>
                    </a:lnTo>
                    <a:lnTo>
                      <a:pt x="131" y="4"/>
                    </a:lnTo>
                    <a:lnTo>
                      <a:pt x="133" y="4"/>
                    </a:lnTo>
                    <a:lnTo>
                      <a:pt x="133" y="4"/>
                    </a:lnTo>
                    <a:lnTo>
                      <a:pt x="133" y="4"/>
                    </a:lnTo>
                    <a:lnTo>
                      <a:pt x="135" y="4"/>
                    </a:lnTo>
                    <a:lnTo>
                      <a:pt x="135" y="2"/>
                    </a:lnTo>
                    <a:lnTo>
                      <a:pt x="135" y="2"/>
                    </a:lnTo>
                    <a:lnTo>
                      <a:pt x="135" y="2"/>
                    </a:lnTo>
                    <a:lnTo>
                      <a:pt x="138" y="2"/>
                    </a:lnTo>
                    <a:lnTo>
                      <a:pt x="138" y="2"/>
                    </a:lnTo>
                    <a:lnTo>
                      <a:pt x="138" y="2"/>
                    </a:lnTo>
                    <a:lnTo>
                      <a:pt x="140" y="2"/>
                    </a:lnTo>
                    <a:lnTo>
                      <a:pt x="140" y="2"/>
                    </a:lnTo>
                    <a:lnTo>
                      <a:pt x="140" y="2"/>
                    </a:lnTo>
                    <a:lnTo>
                      <a:pt x="140" y="0"/>
                    </a:lnTo>
                    <a:lnTo>
                      <a:pt x="140" y="0"/>
                    </a:lnTo>
                    <a:lnTo>
                      <a:pt x="142" y="0"/>
                    </a:lnTo>
                    <a:lnTo>
                      <a:pt x="142" y="0"/>
                    </a:lnTo>
                    <a:lnTo>
                      <a:pt x="142" y="2"/>
                    </a:lnTo>
                    <a:lnTo>
                      <a:pt x="145" y="2"/>
                    </a:lnTo>
                    <a:lnTo>
                      <a:pt x="145" y="2"/>
                    </a:lnTo>
                    <a:lnTo>
                      <a:pt x="145" y="2"/>
                    </a:lnTo>
                    <a:lnTo>
                      <a:pt x="145" y="4"/>
                    </a:lnTo>
                    <a:lnTo>
                      <a:pt x="145" y="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Freeform 42"/>
              <p:cNvSpPr>
                <a:spLocks/>
              </p:cNvSpPr>
              <p:nvPr/>
            </p:nvSpPr>
            <p:spPr bwMode="auto">
              <a:xfrm>
                <a:off x="1595" y="1808"/>
                <a:ext cx="145" cy="125"/>
              </a:xfrm>
              <a:custGeom>
                <a:avLst/>
                <a:gdLst/>
                <a:ahLst/>
                <a:cxnLst>
                  <a:cxn ang="0">
                    <a:pos x="140" y="9"/>
                  </a:cxn>
                  <a:cxn ang="0">
                    <a:pos x="135" y="16"/>
                  </a:cxn>
                  <a:cxn ang="0">
                    <a:pos x="128" y="19"/>
                  </a:cxn>
                  <a:cxn ang="0">
                    <a:pos x="121" y="23"/>
                  </a:cxn>
                  <a:cxn ang="0">
                    <a:pos x="121" y="30"/>
                  </a:cxn>
                  <a:cxn ang="0">
                    <a:pos x="124" y="42"/>
                  </a:cxn>
                  <a:cxn ang="0">
                    <a:pos x="121" y="49"/>
                  </a:cxn>
                  <a:cxn ang="0">
                    <a:pos x="121" y="59"/>
                  </a:cxn>
                  <a:cxn ang="0">
                    <a:pos x="119" y="68"/>
                  </a:cxn>
                  <a:cxn ang="0">
                    <a:pos x="114" y="73"/>
                  </a:cxn>
                  <a:cxn ang="0">
                    <a:pos x="107" y="78"/>
                  </a:cxn>
                  <a:cxn ang="0">
                    <a:pos x="100" y="80"/>
                  </a:cxn>
                  <a:cxn ang="0">
                    <a:pos x="93" y="85"/>
                  </a:cxn>
                  <a:cxn ang="0">
                    <a:pos x="86" y="90"/>
                  </a:cxn>
                  <a:cxn ang="0">
                    <a:pos x="81" y="92"/>
                  </a:cxn>
                  <a:cxn ang="0">
                    <a:pos x="74" y="97"/>
                  </a:cxn>
                  <a:cxn ang="0">
                    <a:pos x="67" y="101"/>
                  </a:cxn>
                  <a:cxn ang="0">
                    <a:pos x="60" y="104"/>
                  </a:cxn>
                  <a:cxn ang="0">
                    <a:pos x="53" y="109"/>
                  </a:cxn>
                  <a:cxn ang="0">
                    <a:pos x="48" y="111"/>
                  </a:cxn>
                  <a:cxn ang="0">
                    <a:pos x="41" y="116"/>
                  </a:cxn>
                  <a:cxn ang="0">
                    <a:pos x="34" y="120"/>
                  </a:cxn>
                  <a:cxn ang="0">
                    <a:pos x="29" y="125"/>
                  </a:cxn>
                  <a:cxn ang="0">
                    <a:pos x="19" y="125"/>
                  </a:cxn>
                  <a:cxn ang="0">
                    <a:pos x="12" y="120"/>
                  </a:cxn>
                  <a:cxn ang="0">
                    <a:pos x="8" y="118"/>
                  </a:cxn>
                  <a:cxn ang="0">
                    <a:pos x="5" y="111"/>
                  </a:cxn>
                  <a:cxn ang="0">
                    <a:pos x="5" y="104"/>
                  </a:cxn>
                  <a:cxn ang="0">
                    <a:pos x="8" y="94"/>
                  </a:cxn>
                  <a:cxn ang="0">
                    <a:pos x="8" y="90"/>
                  </a:cxn>
                  <a:cxn ang="0">
                    <a:pos x="15" y="87"/>
                  </a:cxn>
                  <a:cxn ang="0">
                    <a:pos x="19" y="83"/>
                  </a:cxn>
                  <a:cxn ang="0">
                    <a:pos x="19" y="75"/>
                  </a:cxn>
                  <a:cxn ang="0">
                    <a:pos x="17" y="71"/>
                  </a:cxn>
                  <a:cxn ang="0">
                    <a:pos x="12" y="68"/>
                  </a:cxn>
                  <a:cxn ang="0">
                    <a:pos x="5" y="64"/>
                  </a:cxn>
                  <a:cxn ang="0">
                    <a:pos x="5" y="54"/>
                  </a:cxn>
                  <a:cxn ang="0">
                    <a:pos x="3" y="45"/>
                  </a:cxn>
                  <a:cxn ang="0">
                    <a:pos x="5" y="40"/>
                  </a:cxn>
                  <a:cxn ang="0">
                    <a:pos x="8" y="35"/>
                  </a:cxn>
                  <a:cxn ang="0">
                    <a:pos x="12" y="33"/>
                  </a:cxn>
                  <a:cxn ang="0">
                    <a:pos x="17" y="28"/>
                  </a:cxn>
                  <a:cxn ang="0">
                    <a:pos x="22" y="26"/>
                  </a:cxn>
                  <a:cxn ang="0">
                    <a:pos x="19" y="19"/>
                  </a:cxn>
                  <a:cxn ang="0">
                    <a:pos x="24" y="11"/>
                  </a:cxn>
                  <a:cxn ang="0">
                    <a:pos x="29" y="16"/>
                  </a:cxn>
                  <a:cxn ang="0">
                    <a:pos x="38" y="16"/>
                  </a:cxn>
                  <a:cxn ang="0">
                    <a:pos x="45" y="14"/>
                  </a:cxn>
                  <a:cxn ang="0">
                    <a:pos x="53" y="11"/>
                  </a:cxn>
                  <a:cxn ang="0">
                    <a:pos x="60" y="11"/>
                  </a:cxn>
                  <a:cxn ang="0">
                    <a:pos x="67" y="14"/>
                  </a:cxn>
                  <a:cxn ang="0">
                    <a:pos x="74" y="16"/>
                  </a:cxn>
                  <a:cxn ang="0">
                    <a:pos x="83" y="14"/>
                  </a:cxn>
                  <a:cxn ang="0">
                    <a:pos x="93" y="11"/>
                  </a:cxn>
                  <a:cxn ang="0">
                    <a:pos x="100" y="9"/>
                  </a:cxn>
                  <a:cxn ang="0">
                    <a:pos x="107" y="7"/>
                  </a:cxn>
                  <a:cxn ang="0">
                    <a:pos x="114" y="4"/>
                  </a:cxn>
                  <a:cxn ang="0">
                    <a:pos x="124" y="4"/>
                  </a:cxn>
                  <a:cxn ang="0">
                    <a:pos x="133" y="4"/>
                  </a:cxn>
                  <a:cxn ang="0">
                    <a:pos x="140" y="2"/>
                  </a:cxn>
                  <a:cxn ang="0">
                    <a:pos x="145" y="4"/>
                  </a:cxn>
                </a:cxnLst>
                <a:rect l="0" t="0" r="r" b="b"/>
                <a:pathLst>
                  <a:path w="145" h="125">
                    <a:moveTo>
                      <a:pt x="145" y="4"/>
                    </a:moveTo>
                    <a:lnTo>
                      <a:pt x="145" y="4"/>
                    </a:lnTo>
                    <a:lnTo>
                      <a:pt x="145" y="7"/>
                    </a:lnTo>
                    <a:lnTo>
                      <a:pt x="145" y="7"/>
                    </a:lnTo>
                    <a:lnTo>
                      <a:pt x="145" y="7"/>
                    </a:lnTo>
                    <a:lnTo>
                      <a:pt x="142" y="7"/>
                    </a:lnTo>
                    <a:lnTo>
                      <a:pt x="142" y="9"/>
                    </a:lnTo>
                    <a:lnTo>
                      <a:pt x="142" y="9"/>
                    </a:lnTo>
                    <a:lnTo>
                      <a:pt x="140" y="9"/>
                    </a:lnTo>
                    <a:lnTo>
                      <a:pt x="140" y="9"/>
                    </a:lnTo>
                    <a:lnTo>
                      <a:pt x="140" y="9"/>
                    </a:lnTo>
                    <a:lnTo>
                      <a:pt x="140" y="11"/>
                    </a:lnTo>
                    <a:lnTo>
                      <a:pt x="140" y="11"/>
                    </a:lnTo>
                    <a:lnTo>
                      <a:pt x="140" y="11"/>
                    </a:lnTo>
                    <a:lnTo>
                      <a:pt x="138" y="11"/>
                    </a:lnTo>
                    <a:lnTo>
                      <a:pt x="138" y="11"/>
                    </a:lnTo>
                    <a:lnTo>
                      <a:pt x="138" y="11"/>
                    </a:lnTo>
                    <a:lnTo>
                      <a:pt x="138" y="14"/>
                    </a:lnTo>
                    <a:lnTo>
                      <a:pt x="135" y="14"/>
                    </a:lnTo>
                    <a:lnTo>
                      <a:pt x="135" y="14"/>
                    </a:lnTo>
                    <a:lnTo>
                      <a:pt x="135" y="14"/>
                    </a:lnTo>
                    <a:lnTo>
                      <a:pt x="135" y="16"/>
                    </a:lnTo>
                    <a:lnTo>
                      <a:pt x="135" y="16"/>
                    </a:lnTo>
                    <a:lnTo>
                      <a:pt x="135" y="16"/>
                    </a:lnTo>
                    <a:lnTo>
                      <a:pt x="133" y="16"/>
                    </a:lnTo>
                    <a:lnTo>
                      <a:pt x="133" y="16"/>
                    </a:lnTo>
                    <a:lnTo>
                      <a:pt x="133" y="19"/>
                    </a:lnTo>
                    <a:lnTo>
                      <a:pt x="133" y="19"/>
                    </a:lnTo>
                    <a:lnTo>
                      <a:pt x="131" y="19"/>
                    </a:lnTo>
                    <a:lnTo>
                      <a:pt x="131" y="19"/>
                    </a:lnTo>
                    <a:lnTo>
                      <a:pt x="128" y="19"/>
                    </a:lnTo>
                    <a:lnTo>
                      <a:pt x="128" y="19"/>
                    </a:lnTo>
                    <a:lnTo>
                      <a:pt x="128" y="19"/>
                    </a:lnTo>
                    <a:lnTo>
                      <a:pt x="128" y="19"/>
                    </a:lnTo>
                    <a:lnTo>
                      <a:pt x="126" y="19"/>
                    </a:lnTo>
                    <a:lnTo>
                      <a:pt x="126" y="19"/>
                    </a:lnTo>
                    <a:lnTo>
                      <a:pt x="126" y="19"/>
                    </a:lnTo>
                    <a:lnTo>
                      <a:pt x="124" y="19"/>
                    </a:lnTo>
                    <a:lnTo>
                      <a:pt x="124" y="21"/>
                    </a:lnTo>
                    <a:lnTo>
                      <a:pt x="124" y="21"/>
                    </a:lnTo>
                    <a:lnTo>
                      <a:pt x="124" y="21"/>
                    </a:lnTo>
                    <a:lnTo>
                      <a:pt x="121" y="21"/>
                    </a:lnTo>
                    <a:lnTo>
                      <a:pt x="121" y="21"/>
                    </a:lnTo>
                    <a:lnTo>
                      <a:pt x="121" y="23"/>
                    </a:lnTo>
                    <a:lnTo>
                      <a:pt x="121" y="23"/>
                    </a:lnTo>
                    <a:lnTo>
                      <a:pt x="121" y="23"/>
                    </a:lnTo>
                    <a:lnTo>
                      <a:pt x="121" y="26"/>
                    </a:lnTo>
                    <a:lnTo>
                      <a:pt x="121" y="26"/>
                    </a:lnTo>
                    <a:lnTo>
                      <a:pt x="121" y="28"/>
                    </a:lnTo>
                    <a:lnTo>
                      <a:pt x="121" y="28"/>
                    </a:lnTo>
                    <a:lnTo>
                      <a:pt x="121" y="30"/>
                    </a:lnTo>
                    <a:lnTo>
                      <a:pt x="121" y="30"/>
                    </a:lnTo>
                    <a:lnTo>
                      <a:pt x="121" y="30"/>
                    </a:lnTo>
                    <a:lnTo>
                      <a:pt x="121" y="30"/>
                    </a:lnTo>
                    <a:lnTo>
                      <a:pt x="121" y="30"/>
                    </a:lnTo>
                    <a:lnTo>
                      <a:pt x="121" y="33"/>
                    </a:lnTo>
                    <a:lnTo>
                      <a:pt x="121" y="33"/>
                    </a:lnTo>
                    <a:lnTo>
                      <a:pt x="121" y="33"/>
                    </a:lnTo>
                    <a:lnTo>
                      <a:pt x="121" y="35"/>
                    </a:lnTo>
                    <a:lnTo>
                      <a:pt x="121" y="35"/>
                    </a:lnTo>
                    <a:lnTo>
                      <a:pt x="124" y="35"/>
                    </a:lnTo>
                    <a:lnTo>
                      <a:pt x="124" y="38"/>
                    </a:lnTo>
                    <a:lnTo>
                      <a:pt x="124" y="38"/>
                    </a:lnTo>
                    <a:lnTo>
                      <a:pt x="124" y="40"/>
                    </a:lnTo>
                    <a:lnTo>
                      <a:pt x="124" y="40"/>
                    </a:lnTo>
                    <a:lnTo>
                      <a:pt x="124" y="42"/>
                    </a:lnTo>
                    <a:lnTo>
                      <a:pt x="124" y="42"/>
                    </a:lnTo>
                    <a:lnTo>
                      <a:pt x="124" y="42"/>
                    </a:lnTo>
                    <a:lnTo>
                      <a:pt x="121" y="42"/>
                    </a:lnTo>
                    <a:lnTo>
                      <a:pt x="121" y="45"/>
                    </a:lnTo>
                    <a:lnTo>
                      <a:pt x="121" y="45"/>
                    </a:lnTo>
                    <a:lnTo>
                      <a:pt x="121" y="45"/>
                    </a:lnTo>
                    <a:lnTo>
                      <a:pt x="121" y="47"/>
                    </a:lnTo>
                    <a:lnTo>
                      <a:pt x="121" y="47"/>
                    </a:lnTo>
                    <a:lnTo>
                      <a:pt x="121" y="49"/>
                    </a:lnTo>
                    <a:lnTo>
                      <a:pt x="121" y="49"/>
                    </a:lnTo>
                    <a:lnTo>
                      <a:pt x="121" y="49"/>
                    </a:lnTo>
                    <a:lnTo>
                      <a:pt x="121" y="52"/>
                    </a:lnTo>
                    <a:lnTo>
                      <a:pt x="121" y="52"/>
                    </a:lnTo>
                    <a:lnTo>
                      <a:pt x="121" y="52"/>
                    </a:lnTo>
                    <a:lnTo>
                      <a:pt x="119" y="52"/>
                    </a:lnTo>
                    <a:lnTo>
                      <a:pt x="119" y="54"/>
                    </a:lnTo>
                    <a:lnTo>
                      <a:pt x="119" y="54"/>
                    </a:lnTo>
                    <a:lnTo>
                      <a:pt x="119" y="56"/>
                    </a:lnTo>
                    <a:lnTo>
                      <a:pt x="119" y="56"/>
                    </a:lnTo>
                    <a:lnTo>
                      <a:pt x="119" y="59"/>
                    </a:lnTo>
                    <a:lnTo>
                      <a:pt x="119" y="59"/>
                    </a:lnTo>
                    <a:lnTo>
                      <a:pt x="121" y="59"/>
                    </a:lnTo>
                    <a:lnTo>
                      <a:pt x="121" y="61"/>
                    </a:lnTo>
                    <a:lnTo>
                      <a:pt x="121" y="61"/>
                    </a:lnTo>
                    <a:lnTo>
                      <a:pt x="121" y="61"/>
                    </a:lnTo>
                    <a:lnTo>
                      <a:pt x="119" y="61"/>
                    </a:lnTo>
                    <a:lnTo>
                      <a:pt x="119" y="64"/>
                    </a:lnTo>
                    <a:lnTo>
                      <a:pt x="119" y="64"/>
                    </a:lnTo>
                    <a:lnTo>
                      <a:pt x="119" y="66"/>
                    </a:lnTo>
                    <a:lnTo>
                      <a:pt x="119" y="66"/>
                    </a:lnTo>
                    <a:lnTo>
                      <a:pt x="119" y="66"/>
                    </a:lnTo>
                    <a:lnTo>
                      <a:pt x="119" y="66"/>
                    </a:lnTo>
                    <a:lnTo>
                      <a:pt x="119" y="68"/>
                    </a:lnTo>
                    <a:lnTo>
                      <a:pt x="119" y="68"/>
                    </a:lnTo>
                    <a:lnTo>
                      <a:pt x="116" y="68"/>
                    </a:lnTo>
                    <a:lnTo>
                      <a:pt x="116" y="71"/>
                    </a:lnTo>
                    <a:lnTo>
                      <a:pt x="116" y="71"/>
                    </a:lnTo>
                    <a:lnTo>
                      <a:pt x="116" y="71"/>
                    </a:lnTo>
                    <a:lnTo>
                      <a:pt x="116" y="71"/>
                    </a:lnTo>
                    <a:lnTo>
                      <a:pt x="114" y="71"/>
                    </a:lnTo>
                    <a:lnTo>
                      <a:pt x="114" y="73"/>
                    </a:lnTo>
                    <a:lnTo>
                      <a:pt x="114" y="73"/>
                    </a:lnTo>
                    <a:lnTo>
                      <a:pt x="114" y="73"/>
                    </a:lnTo>
                    <a:lnTo>
                      <a:pt x="114" y="73"/>
                    </a:lnTo>
                    <a:lnTo>
                      <a:pt x="112" y="73"/>
                    </a:lnTo>
                    <a:lnTo>
                      <a:pt x="112" y="75"/>
                    </a:lnTo>
                    <a:lnTo>
                      <a:pt x="112" y="75"/>
                    </a:lnTo>
                    <a:lnTo>
                      <a:pt x="112" y="75"/>
                    </a:lnTo>
                    <a:lnTo>
                      <a:pt x="112" y="75"/>
                    </a:lnTo>
                    <a:lnTo>
                      <a:pt x="109" y="75"/>
                    </a:lnTo>
                    <a:lnTo>
                      <a:pt x="109" y="75"/>
                    </a:lnTo>
                    <a:lnTo>
                      <a:pt x="107" y="75"/>
                    </a:lnTo>
                    <a:lnTo>
                      <a:pt x="107" y="78"/>
                    </a:lnTo>
                    <a:lnTo>
                      <a:pt x="107" y="78"/>
                    </a:lnTo>
                    <a:lnTo>
                      <a:pt x="107" y="78"/>
                    </a:lnTo>
                    <a:lnTo>
                      <a:pt x="107" y="78"/>
                    </a:lnTo>
                    <a:lnTo>
                      <a:pt x="105" y="78"/>
                    </a:lnTo>
                    <a:lnTo>
                      <a:pt x="105" y="78"/>
                    </a:lnTo>
                    <a:lnTo>
                      <a:pt x="105" y="80"/>
                    </a:lnTo>
                    <a:lnTo>
                      <a:pt x="102" y="80"/>
                    </a:lnTo>
                    <a:lnTo>
                      <a:pt x="102" y="80"/>
                    </a:lnTo>
                    <a:lnTo>
                      <a:pt x="102" y="80"/>
                    </a:lnTo>
                    <a:lnTo>
                      <a:pt x="102" y="80"/>
                    </a:lnTo>
                    <a:lnTo>
                      <a:pt x="100" y="80"/>
                    </a:lnTo>
                    <a:lnTo>
                      <a:pt x="100" y="80"/>
                    </a:lnTo>
                    <a:lnTo>
                      <a:pt x="100" y="80"/>
                    </a:lnTo>
                    <a:lnTo>
                      <a:pt x="100" y="80"/>
                    </a:lnTo>
                    <a:lnTo>
                      <a:pt x="98" y="80"/>
                    </a:lnTo>
                    <a:lnTo>
                      <a:pt x="98" y="83"/>
                    </a:lnTo>
                    <a:lnTo>
                      <a:pt x="98" y="83"/>
                    </a:lnTo>
                    <a:lnTo>
                      <a:pt x="95" y="83"/>
                    </a:lnTo>
                    <a:lnTo>
                      <a:pt x="95" y="83"/>
                    </a:lnTo>
                    <a:lnTo>
                      <a:pt x="95" y="83"/>
                    </a:lnTo>
                    <a:lnTo>
                      <a:pt x="95" y="83"/>
                    </a:lnTo>
                    <a:lnTo>
                      <a:pt x="95" y="85"/>
                    </a:lnTo>
                    <a:lnTo>
                      <a:pt x="93" y="85"/>
                    </a:lnTo>
                    <a:lnTo>
                      <a:pt x="93" y="85"/>
                    </a:lnTo>
                    <a:lnTo>
                      <a:pt x="93" y="85"/>
                    </a:lnTo>
                    <a:lnTo>
                      <a:pt x="93" y="85"/>
                    </a:lnTo>
                    <a:lnTo>
                      <a:pt x="90" y="85"/>
                    </a:lnTo>
                    <a:lnTo>
                      <a:pt x="90" y="87"/>
                    </a:lnTo>
                    <a:lnTo>
                      <a:pt x="90" y="87"/>
                    </a:lnTo>
                    <a:lnTo>
                      <a:pt x="88" y="87"/>
                    </a:lnTo>
                    <a:lnTo>
                      <a:pt x="88" y="87"/>
                    </a:lnTo>
                    <a:lnTo>
                      <a:pt x="88" y="87"/>
                    </a:lnTo>
                    <a:lnTo>
                      <a:pt x="88" y="87"/>
                    </a:lnTo>
                    <a:lnTo>
                      <a:pt x="88" y="90"/>
                    </a:lnTo>
                    <a:lnTo>
                      <a:pt x="86" y="90"/>
                    </a:lnTo>
                    <a:lnTo>
                      <a:pt x="86" y="90"/>
                    </a:lnTo>
                    <a:lnTo>
                      <a:pt x="86" y="90"/>
                    </a:lnTo>
                    <a:lnTo>
                      <a:pt x="86" y="90"/>
                    </a:lnTo>
                    <a:lnTo>
                      <a:pt x="83" y="90"/>
                    </a:lnTo>
                    <a:lnTo>
                      <a:pt x="83" y="90"/>
                    </a:lnTo>
                    <a:lnTo>
                      <a:pt x="83" y="90"/>
                    </a:lnTo>
                    <a:lnTo>
                      <a:pt x="81" y="90"/>
                    </a:lnTo>
                    <a:lnTo>
                      <a:pt x="81" y="92"/>
                    </a:lnTo>
                    <a:lnTo>
                      <a:pt x="81" y="92"/>
                    </a:lnTo>
                    <a:lnTo>
                      <a:pt x="81" y="92"/>
                    </a:lnTo>
                    <a:lnTo>
                      <a:pt x="81" y="92"/>
                    </a:lnTo>
                    <a:lnTo>
                      <a:pt x="79" y="92"/>
                    </a:lnTo>
                    <a:lnTo>
                      <a:pt x="79" y="92"/>
                    </a:lnTo>
                    <a:lnTo>
                      <a:pt x="79" y="94"/>
                    </a:lnTo>
                    <a:lnTo>
                      <a:pt x="79" y="94"/>
                    </a:lnTo>
                    <a:lnTo>
                      <a:pt x="76" y="94"/>
                    </a:lnTo>
                    <a:lnTo>
                      <a:pt x="76" y="94"/>
                    </a:lnTo>
                    <a:lnTo>
                      <a:pt x="76" y="94"/>
                    </a:lnTo>
                    <a:lnTo>
                      <a:pt x="74" y="94"/>
                    </a:lnTo>
                    <a:lnTo>
                      <a:pt x="74" y="97"/>
                    </a:lnTo>
                    <a:lnTo>
                      <a:pt x="74" y="97"/>
                    </a:lnTo>
                    <a:lnTo>
                      <a:pt x="74" y="97"/>
                    </a:lnTo>
                    <a:lnTo>
                      <a:pt x="74" y="97"/>
                    </a:lnTo>
                    <a:lnTo>
                      <a:pt x="71" y="97"/>
                    </a:lnTo>
                    <a:lnTo>
                      <a:pt x="71" y="97"/>
                    </a:lnTo>
                    <a:lnTo>
                      <a:pt x="71" y="97"/>
                    </a:lnTo>
                    <a:lnTo>
                      <a:pt x="71" y="99"/>
                    </a:lnTo>
                    <a:lnTo>
                      <a:pt x="69" y="99"/>
                    </a:lnTo>
                    <a:lnTo>
                      <a:pt x="69" y="99"/>
                    </a:lnTo>
                    <a:lnTo>
                      <a:pt x="69" y="99"/>
                    </a:lnTo>
                    <a:lnTo>
                      <a:pt x="67" y="99"/>
                    </a:lnTo>
                    <a:lnTo>
                      <a:pt x="67" y="99"/>
                    </a:lnTo>
                    <a:lnTo>
                      <a:pt x="67" y="101"/>
                    </a:lnTo>
                    <a:lnTo>
                      <a:pt x="67" y="101"/>
                    </a:lnTo>
                    <a:lnTo>
                      <a:pt x="67" y="101"/>
                    </a:lnTo>
                    <a:lnTo>
                      <a:pt x="64" y="101"/>
                    </a:lnTo>
                    <a:lnTo>
                      <a:pt x="64" y="101"/>
                    </a:lnTo>
                    <a:lnTo>
                      <a:pt x="64" y="101"/>
                    </a:lnTo>
                    <a:lnTo>
                      <a:pt x="62" y="101"/>
                    </a:lnTo>
                    <a:lnTo>
                      <a:pt x="62" y="101"/>
                    </a:lnTo>
                    <a:lnTo>
                      <a:pt x="62" y="104"/>
                    </a:lnTo>
                    <a:lnTo>
                      <a:pt x="62" y="104"/>
                    </a:lnTo>
                    <a:lnTo>
                      <a:pt x="60" y="104"/>
                    </a:lnTo>
                    <a:lnTo>
                      <a:pt x="60" y="104"/>
                    </a:lnTo>
                    <a:lnTo>
                      <a:pt x="60" y="104"/>
                    </a:lnTo>
                    <a:lnTo>
                      <a:pt x="60" y="104"/>
                    </a:lnTo>
                    <a:lnTo>
                      <a:pt x="60" y="106"/>
                    </a:lnTo>
                    <a:lnTo>
                      <a:pt x="57" y="106"/>
                    </a:lnTo>
                    <a:lnTo>
                      <a:pt x="57" y="106"/>
                    </a:lnTo>
                    <a:lnTo>
                      <a:pt x="57" y="106"/>
                    </a:lnTo>
                    <a:lnTo>
                      <a:pt x="55" y="106"/>
                    </a:lnTo>
                    <a:lnTo>
                      <a:pt x="55" y="106"/>
                    </a:lnTo>
                    <a:lnTo>
                      <a:pt x="55" y="109"/>
                    </a:lnTo>
                    <a:lnTo>
                      <a:pt x="55" y="109"/>
                    </a:lnTo>
                    <a:lnTo>
                      <a:pt x="53" y="109"/>
                    </a:lnTo>
                    <a:lnTo>
                      <a:pt x="53" y="109"/>
                    </a:lnTo>
                    <a:lnTo>
                      <a:pt x="53" y="109"/>
                    </a:lnTo>
                    <a:lnTo>
                      <a:pt x="53" y="109"/>
                    </a:lnTo>
                    <a:lnTo>
                      <a:pt x="53" y="111"/>
                    </a:lnTo>
                    <a:lnTo>
                      <a:pt x="50" y="111"/>
                    </a:lnTo>
                    <a:lnTo>
                      <a:pt x="50" y="111"/>
                    </a:lnTo>
                    <a:lnTo>
                      <a:pt x="50" y="111"/>
                    </a:lnTo>
                    <a:lnTo>
                      <a:pt x="48" y="111"/>
                    </a:lnTo>
                    <a:lnTo>
                      <a:pt x="48" y="111"/>
                    </a:lnTo>
                    <a:lnTo>
                      <a:pt x="48" y="111"/>
                    </a:lnTo>
                    <a:lnTo>
                      <a:pt x="48" y="111"/>
                    </a:lnTo>
                    <a:lnTo>
                      <a:pt x="48" y="113"/>
                    </a:lnTo>
                    <a:lnTo>
                      <a:pt x="45" y="113"/>
                    </a:lnTo>
                    <a:lnTo>
                      <a:pt x="45" y="113"/>
                    </a:lnTo>
                    <a:lnTo>
                      <a:pt x="45" y="113"/>
                    </a:lnTo>
                    <a:lnTo>
                      <a:pt x="45" y="113"/>
                    </a:lnTo>
                    <a:lnTo>
                      <a:pt x="43" y="113"/>
                    </a:lnTo>
                    <a:lnTo>
                      <a:pt x="43" y="116"/>
                    </a:lnTo>
                    <a:lnTo>
                      <a:pt x="43" y="116"/>
                    </a:lnTo>
                    <a:lnTo>
                      <a:pt x="41" y="116"/>
                    </a:lnTo>
                    <a:lnTo>
                      <a:pt x="41" y="116"/>
                    </a:lnTo>
                    <a:lnTo>
                      <a:pt x="41" y="116"/>
                    </a:lnTo>
                    <a:lnTo>
                      <a:pt x="41" y="116"/>
                    </a:lnTo>
                    <a:lnTo>
                      <a:pt x="41" y="118"/>
                    </a:lnTo>
                    <a:lnTo>
                      <a:pt x="38" y="118"/>
                    </a:lnTo>
                    <a:lnTo>
                      <a:pt x="38" y="118"/>
                    </a:lnTo>
                    <a:lnTo>
                      <a:pt x="38" y="118"/>
                    </a:lnTo>
                    <a:lnTo>
                      <a:pt x="38" y="118"/>
                    </a:lnTo>
                    <a:lnTo>
                      <a:pt x="36" y="118"/>
                    </a:lnTo>
                    <a:lnTo>
                      <a:pt x="36" y="120"/>
                    </a:lnTo>
                    <a:lnTo>
                      <a:pt x="36" y="120"/>
                    </a:lnTo>
                    <a:lnTo>
                      <a:pt x="36" y="120"/>
                    </a:lnTo>
                    <a:lnTo>
                      <a:pt x="34" y="120"/>
                    </a:lnTo>
                    <a:lnTo>
                      <a:pt x="34" y="120"/>
                    </a:lnTo>
                    <a:lnTo>
                      <a:pt x="34" y="120"/>
                    </a:lnTo>
                    <a:lnTo>
                      <a:pt x="34" y="120"/>
                    </a:lnTo>
                    <a:lnTo>
                      <a:pt x="31" y="120"/>
                    </a:lnTo>
                    <a:lnTo>
                      <a:pt x="31" y="123"/>
                    </a:lnTo>
                    <a:lnTo>
                      <a:pt x="31" y="123"/>
                    </a:lnTo>
                    <a:lnTo>
                      <a:pt x="29" y="123"/>
                    </a:lnTo>
                    <a:lnTo>
                      <a:pt x="29" y="123"/>
                    </a:lnTo>
                    <a:lnTo>
                      <a:pt x="29" y="123"/>
                    </a:lnTo>
                    <a:lnTo>
                      <a:pt x="29" y="123"/>
                    </a:lnTo>
                    <a:lnTo>
                      <a:pt x="29" y="125"/>
                    </a:lnTo>
                    <a:lnTo>
                      <a:pt x="27" y="125"/>
                    </a:lnTo>
                    <a:lnTo>
                      <a:pt x="27" y="125"/>
                    </a:lnTo>
                    <a:lnTo>
                      <a:pt x="27" y="125"/>
                    </a:lnTo>
                    <a:lnTo>
                      <a:pt x="27" y="125"/>
                    </a:lnTo>
                    <a:lnTo>
                      <a:pt x="24" y="125"/>
                    </a:lnTo>
                    <a:lnTo>
                      <a:pt x="24" y="125"/>
                    </a:lnTo>
                    <a:lnTo>
                      <a:pt x="22" y="125"/>
                    </a:lnTo>
                    <a:lnTo>
                      <a:pt x="22" y="125"/>
                    </a:lnTo>
                    <a:lnTo>
                      <a:pt x="22" y="125"/>
                    </a:lnTo>
                    <a:lnTo>
                      <a:pt x="19" y="125"/>
                    </a:lnTo>
                    <a:lnTo>
                      <a:pt x="19" y="125"/>
                    </a:lnTo>
                    <a:lnTo>
                      <a:pt x="19" y="125"/>
                    </a:lnTo>
                    <a:lnTo>
                      <a:pt x="19" y="125"/>
                    </a:lnTo>
                    <a:lnTo>
                      <a:pt x="17" y="125"/>
                    </a:lnTo>
                    <a:lnTo>
                      <a:pt x="17" y="125"/>
                    </a:lnTo>
                    <a:lnTo>
                      <a:pt x="15" y="125"/>
                    </a:lnTo>
                    <a:lnTo>
                      <a:pt x="15" y="123"/>
                    </a:lnTo>
                    <a:lnTo>
                      <a:pt x="15" y="123"/>
                    </a:lnTo>
                    <a:lnTo>
                      <a:pt x="15" y="123"/>
                    </a:lnTo>
                    <a:lnTo>
                      <a:pt x="15" y="123"/>
                    </a:lnTo>
                    <a:lnTo>
                      <a:pt x="15" y="120"/>
                    </a:lnTo>
                    <a:lnTo>
                      <a:pt x="12" y="120"/>
                    </a:lnTo>
                    <a:lnTo>
                      <a:pt x="12" y="120"/>
                    </a:lnTo>
                    <a:lnTo>
                      <a:pt x="12" y="120"/>
                    </a:lnTo>
                    <a:lnTo>
                      <a:pt x="12" y="120"/>
                    </a:lnTo>
                    <a:lnTo>
                      <a:pt x="10" y="120"/>
                    </a:lnTo>
                    <a:lnTo>
                      <a:pt x="10" y="120"/>
                    </a:lnTo>
                    <a:lnTo>
                      <a:pt x="10" y="120"/>
                    </a:lnTo>
                    <a:lnTo>
                      <a:pt x="8" y="120"/>
                    </a:lnTo>
                    <a:lnTo>
                      <a:pt x="8" y="118"/>
                    </a:lnTo>
                    <a:lnTo>
                      <a:pt x="8" y="118"/>
                    </a:lnTo>
                    <a:lnTo>
                      <a:pt x="8" y="118"/>
                    </a:lnTo>
                    <a:lnTo>
                      <a:pt x="8" y="118"/>
                    </a:lnTo>
                    <a:lnTo>
                      <a:pt x="8" y="116"/>
                    </a:lnTo>
                    <a:lnTo>
                      <a:pt x="5" y="116"/>
                    </a:lnTo>
                    <a:lnTo>
                      <a:pt x="5" y="116"/>
                    </a:lnTo>
                    <a:lnTo>
                      <a:pt x="5" y="116"/>
                    </a:lnTo>
                    <a:lnTo>
                      <a:pt x="5" y="116"/>
                    </a:lnTo>
                    <a:lnTo>
                      <a:pt x="5" y="113"/>
                    </a:lnTo>
                    <a:lnTo>
                      <a:pt x="5" y="113"/>
                    </a:lnTo>
                    <a:lnTo>
                      <a:pt x="5" y="113"/>
                    </a:lnTo>
                    <a:lnTo>
                      <a:pt x="5" y="111"/>
                    </a:lnTo>
                    <a:lnTo>
                      <a:pt x="5" y="111"/>
                    </a:lnTo>
                    <a:lnTo>
                      <a:pt x="5" y="111"/>
                    </a:lnTo>
                    <a:lnTo>
                      <a:pt x="5" y="111"/>
                    </a:lnTo>
                    <a:lnTo>
                      <a:pt x="5" y="111"/>
                    </a:lnTo>
                    <a:lnTo>
                      <a:pt x="5" y="109"/>
                    </a:lnTo>
                    <a:lnTo>
                      <a:pt x="5" y="109"/>
                    </a:lnTo>
                    <a:lnTo>
                      <a:pt x="5" y="106"/>
                    </a:lnTo>
                    <a:lnTo>
                      <a:pt x="5" y="106"/>
                    </a:lnTo>
                    <a:lnTo>
                      <a:pt x="5" y="106"/>
                    </a:lnTo>
                    <a:lnTo>
                      <a:pt x="5" y="104"/>
                    </a:lnTo>
                    <a:lnTo>
                      <a:pt x="5" y="104"/>
                    </a:lnTo>
                    <a:lnTo>
                      <a:pt x="5" y="104"/>
                    </a:lnTo>
                    <a:lnTo>
                      <a:pt x="5" y="104"/>
                    </a:lnTo>
                    <a:lnTo>
                      <a:pt x="5" y="101"/>
                    </a:lnTo>
                    <a:lnTo>
                      <a:pt x="5" y="101"/>
                    </a:lnTo>
                    <a:lnTo>
                      <a:pt x="5" y="101"/>
                    </a:lnTo>
                    <a:lnTo>
                      <a:pt x="5" y="101"/>
                    </a:lnTo>
                    <a:lnTo>
                      <a:pt x="5" y="99"/>
                    </a:lnTo>
                    <a:lnTo>
                      <a:pt x="5" y="99"/>
                    </a:lnTo>
                    <a:lnTo>
                      <a:pt x="5" y="99"/>
                    </a:lnTo>
                    <a:lnTo>
                      <a:pt x="5" y="97"/>
                    </a:lnTo>
                    <a:lnTo>
                      <a:pt x="8" y="97"/>
                    </a:lnTo>
                    <a:lnTo>
                      <a:pt x="8" y="97"/>
                    </a:lnTo>
                    <a:lnTo>
                      <a:pt x="8" y="94"/>
                    </a:lnTo>
                    <a:lnTo>
                      <a:pt x="8" y="94"/>
                    </a:lnTo>
                    <a:lnTo>
                      <a:pt x="8" y="94"/>
                    </a:lnTo>
                    <a:lnTo>
                      <a:pt x="8" y="94"/>
                    </a:lnTo>
                    <a:lnTo>
                      <a:pt x="8" y="92"/>
                    </a:lnTo>
                    <a:lnTo>
                      <a:pt x="8" y="92"/>
                    </a:lnTo>
                    <a:lnTo>
                      <a:pt x="8" y="92"/>
                    </a:lnTo>
                    <a:lnTo>
                      <a:pt x="8" y="92"/>
                    </a:lnTo>
                    <a:lnTo>
                      <a:pt x="8" y="90"/>
                    </a:lnTo>
                    <a:lnTo>
                      <a:pt x="8" y="90"/>
                    </a:lnTo>
                    <a:lnTo>
                      <a:pt x="8" y="90"/>
                    </a:lnTo>
                    <a:lnTo>
                      <a:pt x="8" y="90"/>
                    </a:lnTo>
                    <a:lnTo>
                      <a:pt x="8" y="90"/>
                    </a:lnTo>
                    <a:lnTo>
                      <a:pt x="10" y="90"/>
                    </a:lnTo>
                    <a:lnTo>
                      <a:pt x="10" y="87"/>
                    </a:lnTo>
                    <a:lnTo>
                      <a:pt x="10" y="87"/>
                    </a:lnTo>
                    <a:lnTo>
                      <a:pt x="12" y="87"/>
                    </a:lnTo>
                    <a:lnTo>
                      <a:pt x="12" y="87"/>
                    </a:lnTo>
                    <a:lnTo>
                      <a:pt x="12" y="87"/>
                    </a:lnTo>
                    <a:lnTo>
                      <a:pt x="15" y="87"/>
                    </a:lnTo>
                    <a:lnTo>
                      <a:pt x="15" y="87"/>
                    </a:lnTo>
                    <a:lnTo>
                      <a:pt x="15" y="87"/>
                    </a:lnTo>
                    <a:lnTo>
                      <a:pt x="15" y="87"/>
                    </a:lnTo>
                    <a:lnTo>
                      <a:pt x="15" y="87"/>
                    </a:lnTo>
                    <a:lnTo>
                      <a:pt x="15" y="87"/>
                    </a:lnTo>
                    <a:lnTo>
                      <a:pt x="15" y="85"/>
                    </a:lnTo>
                    <a:lnTo>
                      <a:pt x="15" y="85"/>
                    </a:lnTo>
                    <a:lnTo>
                      <a:pt x="15" y="85"/>
                    </a:lnTo>
                    <a:lnTo>
                      <a:pt x="15" y="83"/>
                    </a:lnTo>
                    <a:lnTo>
                      <a:pt x="15" y="83"/>
                    </a:lnTo>
                    <a:lnTo>
                      <a:pt x="17" y="83"/>
                    </a:lnTo>
                    <a:lnTo>
                      <a:pt x="17" y="83"/>
                    </a:lnTo>
                    <a:lnTo>
                      <a:pt x="17" y="83"/>
                    </a:lnTo>
                    <a:lnTo>
                      <a:pt x="19" y="83"/>
                    </a:lnTo>
                    <a:lnTo>
                      <a:pt x="19" y="80"/>
                    </a:lnTo>
                    <a:lnTo>
                      <a:pt x="19" y="80"/>
                    </a:lnTo>
                    <a:lnTo>
                      <a:pt x="19" y="80"/>
                    </a:lnTo>
                    <a:lnTo>
                      <a:pt x="19" y="80"/>
                    </a:lnTo>
                    <a:lnTo>
                      <a:pt x="19" y="80"/>
                    </a:lnTo>
                    <a:lnTo>
                      <a:pt x="22" y="80"/>
                    </a:lnTo>
                    <a:lnTo>
                      <a:pt x="22" y="78"/>
                    </a:lnTo>
                    <a:lnTo>
                      <a:pt x="22" y="78"/>
                    </a:lnTo>
                    <a:lnTo>
                      <a:pt x="19" y="78"/>
                    </a:lnTo>
                    <a:lnTo>
                      <a:pt x="19" y="75"/>
                    </a:lnTo>
                    <a:lnTo>
                      <a:pt x="19" y="75"/>
                    </a:lnTo>
                    <a:lnTo>
                      <a:pt x="19" y="75"/>
                    </a:lnTo>
                    <a:lnTo>
                      <a:pt x="19" y="73"/>
                    </a:lnTo>
                    <a:lnTo>
                      <a:pt x="19" y="73"/>
                    </a:lnTo>
                    <a:lnTo>
                      <a:pt x="19" y="71"/>
                    </a:lnTo>
                    <a:lnTo>
                      <a:pt x="19" y="71"/>
                    </a:lnTo>
                    <a:lnTo>
                      <a:pt x="17" y="71"/>
                    </a:lnTo>
                    <a:lnTo>
                      <a:pt x="17" y="71"/>
                    </a:lnTo>
                    <a:lnTo>
                      <a:pt x="17" y="71"/>
                    </a:lnTo>
                    <a:lnTo>
                      <a:pt x="15" y="71"/>
                    </a:lnTo>
                    <a:lnTo>
                      <a:pt x="15" y="71"/>
                    </a:lnTo>
                    <a:lnTo>
                      <a:pt x="17" y="71"/>
                    </a:lnTo>
                    <a:lnTo>
                      <a:pt x="17" y="68"/>
                    </a:lnTo>
                    <a:lnTo>
                      <a:pt x="17" y="68"/>
                    </a:lnTo>
                    <a:lnTo>
                      <a:pt x="17" y="68"/>
                    </a:lnTo>
                    <a:lnTo>
                      <a:pt x="17" y="68"/>
                    </a:lnTo>
                    <a:lnTo>
                      <a:pt x="15" y="68"/>
                    </a:lnTo>
                    <a:lnTo>
                      <a:pt x="15" y="66"/>
                    </a:lnTo>
                    <a:lnTo>
                      <a:pt x="15" y="66"/>
                    </a:lnTo>
                    <a:lnTo>
                      <a:pt x="15" y="66"/>
                    </a:lnTo>
                    <a:lnTo>
                      <a:pt x="15" y="68"/>
                    </a:lnTo>
                    <a:lnTo>
                      <a:pt x="12" y="68"/>
                    </a:lnTo>
                    <a:lnTo>
                      <a:pt x="12" y="68"/>
                    </a:lnTo>
                    <a:lnTo>
                      <a:pt x="12" y="68"/>
                    </a:lnTo>
                    <a:lnTo>
                      <a:pt x="10" y="68"/>
                    </a:lnTo>
                    <a:lnTo>
                      <a:pt x="10" y="68"/>
                    </a:lnTo>
                    <a:lnTo>
                      <a:pt x="8" y="68"/>
                    </a:lnTo>
                    <a:lnTo>
                      <a:pt x="8" y="68"/>
                    </a:lnTo>
                    <a:lnTo>
                      <a:pt x="8" y="66"/>
                    </a:lnTo>
                    <a:lnTo>
                      <a:pt x="8" y="66"/>
                    </a:lnTo>
                    <a:lnTo>
                      <a:pt x="5" y="66"/>
                    </a:lnTo>
                    <a:lnTo>
                      <a:pt x="5" y="66"/>
                    </a:lnTo>
                    <a:lnTo>
                      <a:pt x="5" y="64"/>
                    </a:lnTo>
                    <a:lnTo>
                      <a:pt x="5" y="64"/>
                    </a:lnTo>
                    <a:lnTo>
                      <a:pt x="5" y="64"/>
                    </a:lnTo>
                    <a:lnTo>
                      <a:pt x="5" y="61"/>
                    </a:lnTo>
                    <a:lnTo>
                      <a:pt x="5" y="61"/>
                    </a:lnTo>
                    <a:lnTo>
                      <a:pt x="5" y="61"/>
                    </a:lnTo>
                    <a:lnTo>
                      <a:pt x="5" y="59"/>
                    </a:lnTo>
                    <a:lnTo>
                      <a:pt x="5" y="59"/>
                    </a:lnTo>
                    <a:lnTo>
                      <a:pt x="5" y="56"/>
                    </a:lnTo>
                    <a:lnTo>
                      <a:pt x="5" y="56"/>
                    </a:lnTo>
                    <a:lnTo>
                      <a:pt x="5" y="54"/>
                    </a:lnTo>
                    <a:lnTo>
                      <a:pt x="5" y="54"/>
                    </a:lnTo>
                    <a:lnTo>
                      <a:pt x="5" y="54"/>
                    </a:lnTo>
                    <a:lnTo>
                      <a:pt x="5" y="52"/>
                    </a:lnTo>
                    <a:lnTo>
                      <a:pt x="5" y="52"/>
                    </a:lnTo>
                    <a:lnTo>
                      <a:pt x="5" y="52"/>
                    </a:lnTo>
                    <a:lnTo>
                      <a:pt x="5" y="49"/>
                    </a:lnTo>
                    <a:lnTo>
                      <a:pt x="5" y="49"/>
                    </a:lnTo>
                    <a:lnTo>
                      <a:pt x="5" y="47"/>
                    </a:lnTo>
                    <a:lnTo>
                      <a:pt x="5" y="47"/>
                    </a:lnTo>
                    <a:lnTo>
                      <a:pt x="5" y="47"/>
                    </a:lnTo>
                    <a:lnTo>
                      <a:pt x="5" y="47"/>
                    </a:lnTo>
                    <a:lnTo>
                      <a:pt x="3" y="47"/>
                    </a:lnTo>
                    <a:lnTo>
                      <a:pt x="3" y="45"/>
                    </a:lnTo>
                    <a:lnTo>
                      <a:pt x="3" y="45"/>
                    </a:lnTo>
                    <a:lnTo>
                      <a:pt x="3" y="45"/>
                    </a:lnTo>
                    <a:lnTo>
                      <a:pt x="0" y="45"/>
                    </a:lnTo>
                    <a:lnTo>
                      <a:pt x="0" y="42"/>
                    </a:lnTo>
                    <a:lnTo>
                      <a:pt x="0" y="42"/>
                    </a:lnTo>
                    <a:lnTo>
                      <a:pt x="3" y="42"/>
                    </a:lnTo>
                    <a:lnTo>
                      <a:pt x="3" y="42"/>
                    </a:lnTo>
                    <a:lnTo>
                      <a:pt x="3" y="40"/>
                    </a:lnTo>
                    <a:lnTo>
                      <a:pt x="3" y="40"/>
                    </a:lnTo>
                    <a:lnTo>
                      <a:pt x="3" y="40"/>
                    </a:lnTo>
                    <a:lnTo>
                      <a:pt x="5" y="40"/>
                    </a:lnTo>
                    <a:lnTo>
                      <a:pt x="5" y="38"/>
                    </a:lnTo>
                    <a:lnTo>
                      <a:pt x="3" y="38"/>
                    </a:lnTo>
                    <a:lnTo>
                      <a:pt x="3" y="38"/>
                    </a:lnTo>
                    <a:lnTo>
                      <a:pt x="3" y="35"/>
                    </a:lnTo>
                    <a:lnTo>
                      <a:pt x="5" y="35"/>
                    </a:lnTo>
                    <a:lnTo>
                      <a:pt x="5" y="35"/>
                    </a:lnTo>
                    <a:lnTo>
                      <a:pt x="5" y="35"/>
                    </a:lnTo>
                    <a:lnTo>
                      <a:pt x="5" y="33"/>
                    </a:lnTo>
                    <a:lnTo>
                      <a:pt x="5" y="33"/>
                    </a:lnTo>
                    <a:lnTo>
                      <a:pt x="5" y="35"/>
                    </a:lnTo>
                    <a:lnTo>
                      <a:pt x="8" y="35"/>
                    </a:lnTo>
                    <a:lnTo>
                      <a:pt x="8" y="35"/>
                    </a:lnTo>
                    <a:lnTo>
                      <a:pt x="8" y="35"/>
                    </a:lnTo>
                    <a:lnTo>
                      <a:pt x="8" y="35"/>
                    </a:lnTo>
                    <a:lnTo>
                      <a:pt x="10" y="35"/>
                    </a:lnTo>
                    <a:lnTo>
                      <a:pt x="10" y="35"/>
                    </a:lnTo>
                    <a:lnTo>
                      <a:pt x="10" y="38"/>
                    </a:lnTo>
                    <a:lnTo>
                      <a:pt x="12" y="38"/>
                    </a:lnTo>
                    <a:lnTo>
                      <a:pt x="12" y="35"/>
                    </a:lnTo>
                    <a:lnTo>
                      <a:pt x="12" y="35"/>
                    </a:lnTo>
                    <a:lnTo>
                      <a:pt x="12" y="35"/>
                    </a:lnTo>
                    <a:lnTo>
                      <a:pt x="12" y="33"/>
                    </a:lnTo>
                    <a:lnTo>
                      <a:pt x="12" y="33"/>
                    </a:lnTo>
                    <a:lnTo>
                      <a:pt x="15" y="33"/>
                    </a:lnTo>
                    <a:lnTo>
                      <a:pt x="15" y="33"/>
                    </a:lnTo>
                    <a:lnTo>
                      <a:pt x="15" y="33"/>
                    </a:lnTo>
                    <a:lnTo>
                      <a:pt x="15" y="33"/>
                    </a:lnTo>
                    <a:lnTo>
                      <a:pt x="15" y="30"/>
                    </a:lnTo>
                    <a:lnTo>
                      <a:pt x="15" y="30"/>
                    </a:lnTo>
                    <a:lnTo>
                      <a:pt x="15" y="30"/>
                    </a:lnTo>
                    <a:lnTo>
                      <a:pt x="15" y="28"/>
                    </a:lnTo>
                    <a:lnTo>
                      <a:pt x="15" y="28"/>
                    </a:lnTo>
                    <a:lnTo>
                      <a:pt x="17" y="28"/>
                    </a:lnTo>
                    <a:lnTo>
                      <a:pt x="17" y="28"/>
                    </a:lnTo>
                    <a:lnTo>
                      <a:pt x="19" y="28"/>
                    </a:lnTo>
                    <a:lnTo>
                      <a:pt x="19" y="26"/>
                    </a:lnTo>
                    <a:lnTo>
                      <a:pt x="19" y="26"/>
                    </a:lnTo>
                    <a:lnTo>
                      <a:pt x="19" y="26"/>
                    </a:lnTo>
                    <a:lnTo>
                      <a:pt x="19" y="28"/>
                    </a:lnTo>
                    <a:lnTo>
                      <a:pt x="22" y="28"/>
                    </a:lnTo>
                    <a:lnTo>
                      <a:pt x="22" y="28"/>
                    </a:lnTo>
                    <a:lnTo>
                      <a:pt x="22" y="26"/>
                    </a:lnTo>
                    <a:lnTo>
                      <a:pt x="22" y="26"/>
                    </a:lnTo>
                    <a:lnTo>
                      <a:pt x="22" y="26"/>
                    </a:lnTo>
                    <a:lnTo>
                      <a:pt x="22" y="26"/>
                    </a:lnTo>
                    <a:lnTo>
                      <a:pt x="22" y="23"/>
                    </a:lnTo>
                    <a:lnTo>
                      <a:pt x="22" y="23"/>
                    </a:lnTo>
                    <a:lnTo>
                      <a:pt x="22" y="23"/>
                    </a:lnTo>
                    <a:lnTo>
                      <a:pt x="19" y="23"/>
                    </a:lnTo>
                    <a:lnTo>
                      <a:pt x="19" y="21"/>
                    </a:lnTo>
                    <a:lnTo>
                      <a:pt x="19" y="21"/>
                    </a:lnTo>
                    <a:lnTo>
                      <a:pt x="19" y="21"/>
                    </a:lnTo>
                    <a:lnTo>
                      <a:pt x="19" y="21"/>
                    </a:lnTo>
                    <a:lnTo>
                      <a:pt x="19" y="21"/>
                    </a:lnTo>
                    <a:lnTo>
                      <a:pt x="19" y="19"/>
                    </a:lnTo>
                    <a:lnTo>
                      <a:pt x="19" y="19"/>
                    </a:lnTo>
                    <a:lnTo>
                      <a:pt x="19" y="16"/>
                    </a:lnTo>
                    <a:lnTo>
                      <a:pt x="19" y="16"/>
                    </a:lnTo>
                    <a:lnTo>
                      <a:pt x="22" y="16"/>
                    </a:lnTo>
                    <a:lnTo>
                      <a:pt x="22" y="14"/>
                    </a:lnTo>
                    <a:lnTo>
                      <a:pt x="22" y="14"/>
                    </a:lnTo>
                    <a:lnTo>
                      <a:pt x="22" y="11"/>
                    </a:lnTo>
                    <a:lnTo>
                      <a:pt x="22" y="11"/>
                    </a:lnTo>
                    <a:lnTo>
                      <a:pt x="22" y="11"/>
                    </a:lnTo>
                    <a:lnTo>
                      <a:pt x="22" y="11"/>
                    </a:lnTo>
                    <a:lnTo>
                      <a:pt x="24" y="11"/>
                    </a:lnTo>
                    <a:lnTo>
                      <a:pt x="24" y="11"/>
                    </a:lnTo>
                    <a:lnTo>
                      <a:pt x="24" y="11"/>
                    </a:lnTo>
                    <a:lnTo>
                      <a:pt x="27" y="11"/>
                    </a:lnTo>
                    <a:lnTo>
                      <a:pt x="27" y="11"/>
                    </a:lnTo>
                    <a:lnTo>
                      <a:pt x="27" y="11"/>
                    </a:lnTo>
                    <a:lnTo>
                      <a:pt x="29" y="11"/>
                    </a:lnTo>
                    <a:lnTo>
                      <a:pt x="29" y="14"/>
                    </a:lnTo>
                    <a:lnTo>
                      <a:pt x="29" y="14"/>
                    </a:lnTo>
                    <a:lnTo>
                      <a:pt x="29" y="14"/>
                    </a:lnTo>
                    <a:lnTo>
                      <a:pt x="29" y="14"/>
                    </a:lnTo>
                    <a:lnTo>
                      <a:pt x="29" y="16"/>
                    </a:lnTo>
                    <a:lnTo>
                      <a:pt x="29" y="16"/>
                    </a:lnTo>
                    <a:lnTo>
                      <a:pt x="31" y="16"/>
                    </a:lnTo>
                    <a:lnTo>
                      <a:pt x="31" y="16"/>
                    </a:lnTo>
                    <a:lnTo>
                      <a:pt x="31" y="16"/>
                    </a:lnTo>
                    <a:lnTo>
                      <a:pt x="34" y="16"/>
                    </a:lnTo>
                    <a:lnTo>
                      <a:pt x="34" y="16"/>
                    </a:lnTo>
                    <a:lnTo>
                      <a:pt x="34" y="16"/>
                    </a:lnTo>
                    <a:lnTo>
                      <a:pt x="36" y="16"/>
                    </a:lnTo>
                    <a:lnTo>
                      <a:pt x="36" y="16"/>
                    </a:lnTo>
                    <a:lnTo>
                      <a:pt x="38" y="16"/>
                    </a:lnTo>
                    <a:lnTo>
                      <a:pt x="38" y="16"/>
                    </a:lnTo>
                    <a:lnTo>
                      <a:pt x="38" y="16"/>
                    </a:lnTo>
                    <a:lnTo>
                      <a:pt x="38" y="16"/>
                    </a:lnTo>
                    <a:lnTo>
                      <a:pt x="41" y="16"/>
                    </a:lnTo>
                    <a:lnTo>
                      <a:pt x="41" y="16"/>
                    </a:lnTo>
                    <a:lnTo>
                      <a:pt x="41" y="16"/>
                    </a:lnTo>
                    <a:lnTo>
                      <a:pt x="41" y="14"/>
                    </a:lnTo>
                    <a:lnTo>
                      <a:pt x="41" y="14"/>
                    </a:lnTo>
                    <a:lnTo>
                      <a:pt x="43" y="14"/>
                    </a:lnTo>
                    <a:lnTo>
                      <a:pt x="43" y="14"/>
                    </a:lnTo>
                    <a:lnTo>
                      <a:pt x="43" y="14"/>
                    </a:lnTo>
                    <a:lnTo>
                      <a:pt x="45" y="14"/>
                    </a:lnTo>
                    <a:lnTo>
                      <a:pt x="45" y="14"/>
                    </a:lnTo>
                    <a:lnTo>
                      <a:pt x="45" y="14"/>
                    </a:lnTo>
                    <a:lnTo>
                      <a:pt x="48" y="14"/>
                    </a:lnTo>
                    <a:lnTo>
                      <a:pt x="48" y="11"/>
                    </a:lnTo>
                    <a:lnTo>
                      <a:pt x="48" y="11"/>
                    </a:lnTo>
                    <a:lnTo>
                      <a:pt x="48" y="11"/>
                    </a:lnTo>
                    <a:lnTo>
                      <a:pt x="50" y="11"/>
                    </a:lnTo>
                    <a:lnTo>
                      <a:pt x="50" y="11"/>
                    </a:lnTo>
                    <a:lnTo>
                      <a:pt x="50" y="11"/>
                    </a:lnTo>
                    <a:lnTo>
                      <a:pt x="53" y="11"/>
                    </a:lnTo>
                    <a:lnTo>
                      <a:pt x="53" y="11"/>
                    </a:lnTo>
                    <a:lnTo>
                      <a:pt x="53" y="11"/>
                    </a:lnTo>
                    <a:lnTo>
                      <a:pt x="53" y="11"/>
                    </a:lnTo>
                    <a:lnTo>
                      <a:pt x="55" y="11"/>
                    </a:lnTo>
                    <a:lnTo>
                      <a:pt x="55" y="9"/>
                    </a:lnTo>
                    <a:lnTo>
                      <a:pt x="55" y="9"/>
                    </a:lnTo>
                    <a:lnTo>
                      <a:pt x="55" y="9"/>
                    </a:lnTo>
                    <a:lnTo>
                      <a:pt x="57" y="9"/>
                    </a:lnTo>
                    <a:lnTo>
                      <a:pt x="57" y="9"/>
                    </a:lnTo>
                    <a:lnTo>
                      <a:pt x="60" y="9"/>
                    </a:lnTo>
                    <a:lnTo>
                      <a:pt x="60" y="9"/>
                    </a:lnTo>
                    <a:lnTo>
                      <a:pt x="60" y="11"/>
                    </a:lnTo>
                    <a:lnTo>
                      <a:pt x="60" y="11"/>
                    </a:lnTo>
                    <a:lnTo>
                      <a:pt x="62" y="11"/>
                    </a:lnTo>
                    <a:lnTo>
                      <a:pt x="62" y="11"/>
                    </a:lnTo>
                    <a:lnTo>
                      <a:pt x="62" y="11"/>
                    </a:lnTo>
                    <a:lnTo>
                      <a:pt x="62" y="11"/>
                    </a:lnTo>
                    <a:lnTo>
                      <a:pt x="62" y="11"/>
                    </a:lnTo>
                    <a:lnTo>
                      <a:pt x="64" y="11"/>
                    </a:lnTo>
                    <a:lnTo>
                      <a:pt x="64" y="14"/>
                    </a:lnTo>
                    <a:lnTo>
                      <a:pt x="64" y="14"/>
                    </a:lnTo>
                    <a:lnTo>
                      <a:pt x="67" y="14"/>
                    </a:lnTo>
                    <a:lnTo>
                      <a:pt x="67" y="14"/>
                    </a:lnTo>
                    <a:lnTo>
                      <a:pt x="67" y="14"/>
                    </a:lnTo>
                    <a:lnTo>
                      <a:pt x="67" y="14"/>
                    </a:lnTo>
                    <a:lnTo>
                      <a:pt x="69" y="14"/>
                    </a:lnTo>
                    <a:lnTo>
                      <a:pt x="69" y="14"/>
                    </a:lnTo>
                    <a:lnTo>
                      <a:pt x="71" y="14"/>
                    </a:lnTo>
                    <a:lnTo>
                      <a:pt x="71" y="14"/>
                    </a:lnTo>
                    <a:lnTo>
                      <a:pt x="71" y="14"/>
                    </a:lnTo>
                    <a:lnTo>
                      <a:pt x="74" y="14"/>
                    </a:lnTo>
                    <a:lnTo>
                      <a:pt x="74" y="14"/>
                    </a:lnTo>
                    <a:lnTo>
                      <a:pt x="74" y="14"/>
                    </a:lnTo>
                    <a:lnTo>
                      <a:pt x="74" y="16"/>
                    </a:lnTo>
                    <a:lnTo>
                      <a:pt x="76" y="16"/>
                    </a:lnTo>
                    <a:lnTo>
                      <a:pt x="76" y="16"/>
                    </a:lnTo>
                    <a:lnTo>
                      <a:pt x="79" y="16"/>
                    </a:lnTo>
                    <a:lnTo>
                      <a:pt x="79" y="16"/>
                    </a:lnTo>
                    <a:lnTo>
                      <a:pt x="79" y="16"/>
                    </a:lnTo>
                    <a:lnTo>
                      <a:pt x="79" y="14"/>
                    </a:lnTo>
                    <a:lnTo>
                      <a:pt x="81" y="14"/>
                    </a:lnTo>
                    <a:lnTo>
                      <a:pt x="81" y="14"/>
                    </a:lnTo>
                    <a:lnTo>
                      <a:pt x="81" y="14"/>
                    </a:lnTo>
                    <a:lnTo>
                      <a:pt x="83" y="14"/>
                    </a:lnTo>
                    <a:lnTo>
                      <a:pt x="83" y="14"/>
                    </a:lnTo>
                    <a:lnTo>
                      <a:pt x="86" y="14"/>
                    </a:lnTo>
                    <a:lnTo>
                      <a:pt x="86" y="14"/>
                    </a:lnTo>
                    <a:lnTo>
                      <a:pt x="86" y="14"/>
                    </a:lnTo>
                    <a:lnTo>
                      <a:pt x="86" y="14"/>
                    </a:lnTo>
                    <a:lnTo>
                      <a:pt x="88" y="14"/>
                    </a:lnTo>
                    <a:lnTo>
                      <a:pt x="88" y="14"/>
                    </a:lnTo>
                    <a:lnTo>
                      <a:pt x="88" y="14"/>
                    </a:lnTo>
                    <a:lnTo>
                      <a:pt x="90" y="14"/>
                    </a:lnTo>
                    <a:lnTo>
                      <a:pt x="90" y="14"/>
                    </a:lnTo>
                    <a:lnTo>
                      <a:pt x="90" y="11"/>
                    </a:lnTo>
                    <a:lnTo>
                      <a:pt x="93" y="11"/>
                    </a:lnTo>
                    <a:lnTo>
                      <a:pt x="93" y="11"/>
                    </a:lnTo>
                    <a:lnTo>
                      <a:pt x="93" y="11"/>
                    </a:lnTo>
                    <a:lnTo>
                      <a:pt x="93" y="11"/>
                    </a:lnTo>
                    <a:lnTo>
                      <a:pt x="95" y="11"/>
                    </a:lnTo>
                    <a:lnTo>
                      <a:pt x="95" y="11"/>
                    </a:lnTo>
                    <a:lnTo>
                      <a:pt x="95" y="11"/>
                    </a:lnTo>
                    <a:lnTo>
                      <a:pt x="95" y="11"/>
                    </a:lnTo>
                    <a:lnTo>
                      <a:pt x="98" y="11"/>
                    </a:lnTo>
                    <a:lnTo>
                      <a:pt x="98" y="11"/>
                    </a:lnTo>
                    <a:lnTo>
                      <a:pt x="98" y="9"/>
                    </a:lnTo>
                    <a:lnTo>
                      <a:pt x="100" y="9"/>
                    </a:lnTo>
                    <a:lnTo>
                      <a:pt x="100" y="9"/>
                    </a:lnTo>
                    <a:lnTo>
                      <a:pt x="100" y="9"/>
                    </a:lnTo>
                    <a:lnTo>
                      <a:pt x="100" y="9"/>
                    </a:lnTo>
                    <a:lnTo>
                      <a:pt x="102" y="9"/>
                    </a:lnTo>
                    <a:lnTo>
                      <a:pt x="102" y="7"/>
                    </a:lnTo>
                    <a:lnTo>
                      <a:pt x="102" y="7"/>
                    </a:lnTo>
                    <a:lnTo>
                      <a:pt x="102" y="7"/>
                    </a:lnTo>
                    <a:lnTo>
                      <a:pt x="105" y="7"/>
                    </a:lnTo>
                    <a:lnTo>
                      <a:pt x="105" y="7"/>
                    </a:lnTo>
                    <a:lnTo>
                      <a:pt x="105" y="7"/>
                    </a:lnTo>
                    <a:lnTo>
                      <a:pt x="107" y="7"/>
                    </a:lnTo>
                    <a:lnTo>
                      <a:pt x="107" y="7"/>
                    </a:lnTo>
                    <a:lnTo>
                      <a:pt x="107" y="4"/>
                    </a:lnTo>
                    <a:lnTo>
                      <a:pt x="107" y="4"/>
                    </a:lnTo>
                    <a:lnTo>
                      <a:pt x="109" y="4"/>
                    </a:lnTo>
                    <a:lnTo>
                      <a:pt x="109" y="4"/>
                    </a:lnTo>
                    <a:lnTo>
                      <a:pt x="109" y="4"/>
                    </a:lnTo>
                    <a:lnTo>
                      <a:pt x="112" y="4"/>
                    </a:lnTo>
                    <a:lnTo>
                      <a:pt x="112" y="4"/>
                    </a:lnTo>
                    <a:lnTo>
                      <a:pt x="112" y="4"/>
                    </a:lnTo>
                    <a:lnTo>
                      <a:pt x="114" y="4"/>
                    </a:lnTo>
                    <a:lnTo>
                      <a:pt x="114" y="4"/>
                    </a:lnTo>
                    <a:lnTo>
                      <a:pt x="114" y="4"/>
                    </a:lnTo>
                    <a:lnTo>
                      <a:pt x="116" y="4"/>
                    </a:lnTo>
                    <a:lnTo>
                      <a:pt x="116" y="4"/>
                    </a:lnTo>
                    <a:lnTo>
                      <a:pt x="116" y="4"/>
                    </a:lnTo>
                    <a:lnTo>
                      <a:pt x="119" y="4"/>
                    </a:lnTo>
                    <a:lnTo>
                      <a:pt x="119" y="4"/>
                    </a:lnTo>
                    <a:lnTo>
                      <a:pt x="119" y="4"/>
                    </a:lnTo>
                    <a:lnTo>
                      <a:pt x="121" y="4"/>
                    </a:lnTo>
                    <a:lnTo>
                      <a:pt x="121" y="4"/>
                    </a:lnTo>
                    <a:lnTo>
                      <a:pt x="121" y="4"/>
                    </a:lnTo>
                    <a:lnTo>
                      <a:pt x="124" y="4"/>
                    </a:lnTo>
                    <a:lnTo>
                      <a:pt x="124" y="4"/>
                    </a:lnTo>
                    <a:lnTo>
                      <a:pt x="126" y="4"/>
                    </a:lnTo>
                    <a:lnTo>
                      <a:pt x="126" y="4"/>
                    </a:lnTo>
                    <a:lnTo>
                      <a:pt x="126" y="4"/>
                    </a:lnTo>
                    <a:lnTo>
                      <a:pt x="128" y="4"/>
                    </a:lnTo>
                    <a:lnTo>
                      <a:pt x="128" y="4"/>
                    </a:lnTo>
                    <a:lnTo>
                      <a:pt x="128" y="4"/>
                    </a:lnTo>
                    <a:lnTo>
                      <a:pt x="128" y="4"/>
                    </a:lnTo>
                    <a:lnTo>
                      <a:pt x="131" y="4"/>
                    </a:lnTo>
                    <a:lnTo>
                      <a:pt x="131" y="4"/>
                    </a:lnTo>
                    <a:lnTo>
                      <a:pt x="133" y="4"/>
                    </a:lnTo>
                    <a:lnTo>
                      <a:pt x="133" y="4"/>
                    </a:lnTo>
                    <a:lnTo>
                      <a:pt x="133" y="4"/>
                    </a:lnTo>
                    <a:lnTo>
                      <a:pt x="135" y="4"/>
                    </a:lnTo>
                    <a:lnTo>
                      <a:pt x="135" y="2"/>
                    </a:lnTo>
                    <a:lnTo>
                      <a:pt x="135" y="2"/>
                    </a:lnTo>
                    <a:lnTo>
                      <a:pt x="135" y="2"/>
                    </a:lnTo>
                    <a:lnTo>
                      <a:pt x="138" y="2"/>
                    </a:lnTo>
                    <a:lnTo>
                      <a:pt x="138" y="2"/>
                    </a:lnTo>
                    <a:lnTo>
                      <a:pt x="138" y="2"/>
                    </a:lnTo>
                    <a:lnTo>
                      <a:pt x="140" y="2"/>
                    </a:lnTo>
                    <a:lnTo>
                      <a:pt x="140" y="2"/>
                    </a:lnTo>
                    <a:lnTo>
                      <a:pt x="140" y="2"/>
                    </a:lnTo>
                    <a:lnTo>
                      <a:pt x="140" y="0"/>
                    </a:lnTo>
                    <a:lnTo>
                      <a:pt x="140" y="0"/>
                    </a:lnTo>
                    <a:lnTo>
                      <a:pt x="142" y="0"/>
                    </a:lnTo>
                    <a:lnTo>
                      <a:pt x="142" y="0"/>
                    </a:lnTo>
                    <a:lnTo>
                      <a:pt x="142" y="2"/>
                    </a:lnTo>
                    <a:lnTo>
                      <a:pt x="145" y="2"/>
                    </a:lnTo>
                    <a:lnTo>
                      <a:pt x="145" y="2"/>
                    </a:lnTo>
                    <a:lnTo>
                      <a:pt x="145" y="2"/>
                    </a:lnTo>
                    <a:lnTo>
                      <a:pt x="145" y="4"/>
                    </a:lnTo>
                    <a:lnTo>
                      <a:pt x="145" y="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4" name="Freeform 43"/>
              <p:cNvSpPr>
                <a:spLocks/>
              </p:cNvSpPr>
              <p:nvPr/>
            </p:nvSpPr>
            <p:spPr bwMode="auto">
              <a:xfrm>
                <a:off x="2379" y="1379"/>
                <a:ext cx="1" cy="2"/>
              </a:xfrm>
              <a:custGeom>
                <a:avLst/>
                <a:gdLst/>
                <a:ahLst/>
                <a:cxnLst>
                  <a:cxn ang="0">
                    <a:pos x="0" y="0"/>
                  </a:cxn>
                  <a:cxn ang="0">
                    <a:pos x="0" y="0"/>
                  </a:cxn>
                  <a:cxn ang="0">
                    <a:pos x="0" y="0"/>
                  </a:cxn>
                  <a:cxn ang="0">
                    <a:pos x="0" y="0"/>
                  </a:cxn>
                  <a:cxn ang="0">
                    <a:pos x="0" y="2"/>
                  </a:cxn>
                  <a:cxn ang="0">
                    <a:pos x="0" y="2"/>
                  </a:cxn>
                  <a:cxn ang="0">
                    <a:pos x="0" y="0"/>
                  </a:cxn>
                  <a:cxn ang="0">
                    <a:pos x="0" y="0"/>
                  </a:cxn>
                  <a:cxn ang="0">
                    <a:pos x="0" y="0"/>
                  </a:cxn>
                </a:cxnLst>
                <a:rect l="0" t="0" r="r" b="b"/>
                <a:pathLst>
                  <a:path h="2">
                    <a:moveTo>
                      <a:pt x="0" y="0"/>
                    </a:moveTo>
                    <a:lnTo>
                      <a:pt x="0" y="0"/>
                    </a:lnTo>
                    <a:lnTo>
                      <a:pt x="0" y="0"/>
                    </a:lnTo>
                    <a:lnTo>
                      <a:pt x="0" y="0"/>
                    </a:lnTo>
                    <a:lnTo>
                      <a:pt x="0" y="2"/>
                    </a:lnTo>
                    <a:lnTo>
                      <a:pt x="0" y="2"/>
                    </a:lnTo>
                    <a:lnTo>
                      <a:pt x="0" y="0"/>
                    </a:lnTo>
                    <a:lnTo>
                      <a:pt x="0"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44"/>
              <p:cNvSpPr>
                <a:spLocks/>
              </p:cNvSpPr>
              <p:nvPr/>
            </p:nvSpPr>
            <p:spPr bwMode="auto">
              <a:xfrm>
                <a:off x="2379" y="1379"/>
                <a:ext cx="1" cy="2"/>
              </a:xfrm>
              <a:custGeom>
                <a:avLst/>
                <a:gdLst/>
                <a:ahLst/>
                <a:cxnLst>
                  <a:cxn ang="0">
                    <a:pos x="0" y="0"/>
                  </a:cxn>
                  <a:cxn ang="0">
                    <a:pos x="0" y="0"/>
                  </a:cxn>
                  <a:cxn ang="0">
                    <a:pos x="0" y="0"/>
                  </a:cxn>
                  <a:cxn ang="0">
                    <a:pos x="0" y="0"/>
                  </a:cxn>
                  <a:cxn ang="0">
                    <a:pos x="0" y="2"/>
                  </a:cxn>
                  <a:cxn ang="0">
                    <a:pos x="0" y="2"/>
                  </a:cxn>
                  <a:cxn ang="0">
                    <a:pos x="0" y="0"/>
                  </a:cxn>
                  <a:cxn ang="0">
                    <a:pos x="0" y="0"/>
                  </a:cxn>
                  <a:cxn ang="0">
                    <a:pos x="0" y="0"/>
                  </a:cxn>
                </a:cxnLst>
                <a:rect l="0" t="0" r="r" b="b"/>
                <a:pathLst>
                  <a:path h="2">
                    <a:moveTo>
                      <a:pt x="0" y="0"/>
                    </a:moveTo>
                    <a:lnTo>
                      <a:pt x="0" y="0"/>
                    </a:lnTo>
                    <a:lnTo>
                      <a:pt x="0" y="0"/>
                    </a:lnTo>
                    <a:lnTo>
                      <a:pt x="0" y="0"/>
                    </a:lnTo>
                    <a:lnTo>
                      <a:pt x="0" y="2"/>
                    </a:lnTo>
                    <a:lnTo>
                      <a:pt x="0" y="2"/>
                    </a:lnTo>
                    <a:lnTo>
                      <a:pt x="0" y="0"/>
                    </a:lnTo>
                    <a:lnTo>
                      <a:pt x="0"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45"/>
              <p:cNvSpPr>
                <a:spLocks/>
              </p:cNvSpPr>
              <p:nvPr/>
            </p:nvSpPr>
            <p:spPr bwMode="auto">
              <a:xfrm>
                <a:off x="1591" y="1111"/>
                <a:ext cx="4" cy="2"/>
              </a:xfrm>
              <a:custGeom>
                <a:avLst/>
                <a:gdLst/>
                <a:ahLst/>
                <a:cxnLst>
                  <a:cxn ang="0">
                    <a:pos x="4" y="2"/>
                  </a:cxn>
                  <a:cxn ang="0">
                    <a:pos x="2" y="2"/>
                  </a:cxn>
                  <a:cxn ang="0">
                    <a:pos x="2" y="2"/>
                  </a:cxn>
                  <a:cxn ang="0">
                    <a:pos x="0" y="2"/>
                  </a:cxn>
                  <a:cxn ang="0">
                    <a:pos x="0" y="0"/>
                  </a:cxn>
                  <a:cxn ang="0">
                    <a:pos x="2" y="0"/>
                  </a:cxn>
                  <a:cxn ang="0">
                    <a:pos x="2" y="0"/>
                  </a:cxn>
                  <a:cxn ang="0">
                    <a:pos x="4" y="0"/>
                  </a:cxn>
                  <a:cxn ang="0">
                    <a:pos x="4" y="2"/>
                  </a:cxn>
                </a:cxnLst>
                <a:rect l="0" t="0" r="r" b="b"/>
                <a:pathLst>
                  <a:path w="4" h="2">
                    <a:moveTo>
                      <a:pt x="4" y="2"/>
                    </a:moveTo>
                    <a:lnTo>
                      <a:pt x="2" y="2"/>
                    </a:lnTo>
                    <a:lnTo>
                      <a:pt x="2" y="2"/>
                    </a:lnTo>
                    <a:lnTo>
                      <a:pt x="0" y="2"/>
                    </a:lnTo>
                    <a:lnTo>
                      <a:pt x="0" y="0"/>
                    </a:lnTo>
                    <a:lnTo>
                      <a:pt x="2" y="0"/>
                    </a:lnTo>
                    <a:lnTo>
                      <a:pt x="2" y="0"/>
                    </a:lnTo>
                    <a:lnTo>
                      <a:pt x="4" y="0"/>
                    </a:lnTo>
                    <a:lnTo>
                      <a:pt x="4"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7" name="Freeform 46"/>
              <p:cNvSpPr>
                <a:spLocks/>
              </p:cNvSpPr>
              <p:nvPr/>
            </p:nvSpPr>
            <p:spPr bwMode="auto">
              <a:xfrm>
                <a:off x="1591" y="1111"/>
                <a:ext cx="4" cy="2"/>
              </a:xfrm>
              <a:custGeom>
                <a:avLst/>
                <a:gdLst/>
                <a:ahLst/>
                <a:cxnLst>
                  <a:cxn ang="0">
                    <a:pos x="4" y="2"/>
                  </a:cxn>
                  <a:cxn ang="0">
                    <a:pos x="2" y="2"/>
                  </a:cxn>
                  <a:cxn ang="0">
                    <a:pos x="2" y="2"/>
                  </a:cxn>
                  <a:cxn ang="0">
                    <a:pos x="0" y="2"/>
                  </a:cxn>
                  <a:cxn ang="0">
                    <a:pos x="0" y="0"/>
                  </a:cxn>
                  <a:cxn ang="0">
                    <a:pos x="2" y="0"/>
                  </a:cxn>
                  <a:cxn ang="0">
                    <a:pos x="2" y="0"/>
                  </a:cxn>
                  <a:cxn ang="0">
                    <a:pos x="4" y="0"/>
                  </a:cxn>
                  <a:cxn ang="0">
                    <a:pos x="4" y="2"/>
                  </a:cxn>
                </a:cxnLst>
                <a:rect l="0" t="0" r="r" b="b"/>
                <a:pathLst>
                  <a:path w="4" h="2">
                    <a:moveTo>
                      <a:pt x="4" y="2"/>
                    </a:moveTo>
                    <a:lnTo>
                      <a:pt x="2" y="2"/>
                    </a:lnTo>
                    <a:lnTo>
                      <a:pt x="2" y="2"/>
                    </a:lnTo>
                    <a:lnTo>
                      <a:pt x="0" y="2"/>
                    </a:lnTo>
                    <a:lnTo>
                      <a:pt x="0" y="0"/>
                    </a:lnTo>
                    <a:lnTo>
                      <a:pt x="2" y="0"/>
                    </a:lnTo>
                    <a:lnTo>
                      <a:pt x="2" y="0"/>
                    </a:lnTo>
                    <a:lnTo>
                      <a:pt x="4" y="0"/>
                    </a:lnTo>
                    <a:lnTo>
                      <a:pt x="4"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8" name="Freeform 47"/>
              <p:cNvSpPr>
                <a:spLocks/>
              </p:cNvSpPr>
              <p:nvPr/>
            </p:nvSpPr>
            <p:spPr bwMode="auto">
              <a:xfrm>
                <a:off x="1508" y="981"/>
                <a:ext cx="1" cy="2"/>
              </a:xfrm>
              <a:custGeom>
                <a:avLst/>
                <a:gdLst/>
                <a:ahLst/>
                <a:cxnLst>
                  <a:cxn ang="0">
                    <a:pos x="0" y="2"/>
                  </a:cxn>
                  <a:cxn ang="0">
                    <a:pos x="0" y="2"/>
                  </a:cxn>
                  <a:cxn ang="0">
                    <a:pos x="0" y="0"/>
                  </a:cxn>
                  <a:cxn ang="0">
                    <a:pos x="0" y="0"/>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0"/>
                    </a:lnTo>
                    <a:lnTo>
                      <a:pt x="0" y="0"/>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Freeform 48"/>
              <p:cNvSpPr>
                <a:spLocks/>
              </p:cNvSpPr>
              <p:nvPr/>
            </p:nvSpPr>
            <p:spPr bwMode="auto">
              <a:xfrm>
                <a:off x="1508" y="981"/>
                <a:ext cx="1" cy="2"/>
              </a:xfrm>
              <a:custGeom>
                <a:avLst/>
                <a:gdLst/>
                <a:ahLst/>
                <a:cxnLst>
                  <a:cxn ang="0">
                    <a:pos x="0" y="2"/>
                  </a:cxn>
                  <a:cxn ang="0">
                    <a:pos x="0" y="2"/>
                  </a:cxn>
                  <a:cxn ang="0">
                    <a:pos x="0" y="0"/>
                  </a:cxn>
                  <a:cxn ang="0">
                    <a:pos x="0" y="0"/>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0"/>
                    </a:lnTo>
                    <a:lnTo>
                      <a:pt x="0" y="0"/>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Freeform 49"/>
              <p:cNvSpPr>
                <a:spLocks/>
              </p:cNvSpPr>
              <p:nvPr/>
            </p:nvSpPr>
            <p:spPr bwMode="auto">
              <a:xfrm>
                <a:off x="3832" y="876"/>
                <a:ext cx="83" cy="22"/>
              </a:xfrm>
              <a:custGeom>
                <a:avLst/>
                <a:gdLst/>
                <a:ahLst/>
                <a:cxnLst>
                  <a:cxn ang="0">
                    <a:pos x="52" y="3"/>
                  </a:cxn>
                  <a:cxn ang="0">
                    <a:pos x="55" y="3"/>
                  </a:cxn>
                  <a:cxn ang="0">
                    <a:pos x="59" y="3"/>
                  </a:cxn>
                  <a:cxn ang="0">
                    <a:pos x="62" y="5"/>
                  </a:cxn>
                  <a:cxn ang="0">
                    <a:pos x="64" y="5"/>
                  </a:cxn>
                  <a:cxn ang="0">
                    <a:pos x="66" y="5"/>
                  </a:cxn>
                  <a:cxn ang="0">
                    <a:pos x="69" y="7"/>
                  </a:cxn>
                  <a:cxn ang="0">
                    <a:pos x="71" y="7"/>
                  </a:cxn>
                  <a:cxn ang="0">
                    <a:pos x="76" y="7"/>
                  </a:cxn>
                  <a:cxn ang="0">
                    <a:pos x="78" y="10"/>
                  </a:cxn>
                  <a:cxn ang="0">
                    <a:pos x="81" y="12"/>
                  </a:cxn>
                  <a:cxn ang="0">
                    <a:pos x="83" y="12"/>
                  </a:cxn>
                  <a:cxn ang="0">
                    <a:pos x="81" y="14"/>
                  </a:cxn>
                  <a:cxn ang="0">
                    <a:pos x="81" y="17"/>
                  </a:cxn>
                  <a:cxn ang="0">
                    <a:pos x="81" y="19"/>
                  </a:cxn>
                  <a:cxn ang="0">
                    <a:pos x="78" y="22"/>
                  </a:cxn>
                  <a:cxn ang="0">
                    <a:pos x="76" y="22"/>
                  </a:cxn>
                  <a:cxn ang="0">
                    <a:pos x="71" y="22"/>
                  </a:cxn>
                  <a:cxn ang="0">
                    <a:pos x="69" y="22"/>
                  </a:cxn>
                  <a:cxn ang="0">
                    <a:pos x="66" y="19"/>
                  </a:cxn>
                  <a:cxn ang="0">
                    <a:pos x="62" y="19"/>
                  </a:cxn>
                  <a:cxn ang="0">
                    <a:pos x="59" y="19"/>
                  </a:cxn>
                  <a:cxn ang="0">
                    <a:pos x="55" y="19"/>
                  </a:cxn>
                  <a:cxn ang="0">
                    <a:pos x="52" y="19"/>
                  </a:cxn>
                  <a:cxn ang="0">
                    <a:pos x="48" y="19"/>
                  </a:cxn>
                  <a:cxn ang="0">
                    <a:pos x="45" y="19"/>
                  </a:cxn>
                  <a:cxn ang="0">
                    <a:pos x="40" y="19"/>
                  </a:cxn>
                  <a:cxn ang="0">
                    <a:pos x="38" y="17"/>
                  </a:cxn>
                  <a:cxn ang="0">
                    <a:pos x="36" y="17"/>
                  </a:cxn>
                  <a:cxn ang="0">
                    <a:pos x="33" y="17"/>
                  </a:cxn>
                  <a:cxn ang="0">
                    <a:pos x="29" y="17"/>
                  </a:cxn>
                  <a:cxn ang="0">
                    <a:pos x="26" y="14"/>
                  </a:cxn>
                  <a:cxn ang="0">
                    <a:pos x="24" y="14"/>
                  </a:cxn>
                  <a:cxn ang="0">
                    <a:pos x="19" y="14"/>
                  </a:cxn>
                  <a:cxn ang="0">
                    <a:pos x="17" y="14"/>
                  </a:cxn>
                  <a:cxn ang="0">
                    <a:pos x="14" y="14"/>
                  </a:cxn>
                  <a:cxn ang="0">
                    <a:pos x="10" y="14"/>
                  </a:cxn>
                  <a:cxn ang="0">
                    <a:pos x="7" y="17"/>
                  </a:cxn>
                  <a:cxn ang="0">
                    <a:pos x="5" y="17"/>
                  </a:cxn>
                  <a:cxn ang="0">
                    <a:pos x="0" y="14"/>
                  </a:cxn>
                  <a:cxn ang="0">
                    <a:pos x="0" y="14"/>
                  </a:cxn>
                  <a:cxn ang="0">
                    <a:pos x="5" y="14"/>
                  </a:cxn>
                  <a:cxn ang="0">
                    <a:pos x="7" y="14"/>
                  </a:cxn>
                  <a:cxn ang="0">
                    <a:pos x="12" y="14"/>
                  </a:cxn>
                  <a:cxn ang="0">
                    <a:pos x="14" y="12"/>
                  </a:cxn>
                  <a:cxn ang="0">
                    <a:pos x="17" y="12"/>
                  </a:cxn>
                  <a:cxn ang="0">
                    <a:pos x="19" y="10"/>
                  </a:cxn>
                  <a:cxn ang="0">
                    <a:pos x="22" y="7"/>
                  </a:cxn>
                  <a:cxn ang="0">
                    <a:pos x="24" y="5"/>
                  </a:cxn>
                  <a:cxn ang="0">
                    <a:pos x="26" y="5"/>
                  </a:cxn>
                  <a:cxn ang="0">
                    <a:pos x="29" y="3"/>
                  </a:cxn>
                  <a:cxn ang="0">
                    <a:pos x="31" y="3"/>
                  </a:cxn>
                  <a:cxn ang="0">
                    <a:pos x="36" y="3"/>
                  </a:cxn>
                  <a:cxn ang="0">
                    <a:pos x="38" y="3"/>
                  </a:cxn>
                  <a:cxn ang="0">
                    <a:pos x="40" y="3"/>
                  </a:cxn>
                  <a:cxn ang="0">
                    <a:pos x="45" y="3"/>
                  </a:cxn>
                  <a:cxn ang="0">
                    <a:pos x="48" y="3"/>
                  </a:cxn>
                </a:cxnLst>
                <a:rect l="0" t="0" r="r" b="b"/>
                <a:pathLst>
                  <a:path w="83" h="22">
                    <a:moveTo>
                      <a:pt x="50" y="0"/>
                    </a:moveTo>
                    <a:lnTo>
                      <a:pt x="50" y="3"/>
                    </a:lnTo>
                    <a:lnTo>
                      <a:pt x="52" y="3"/>
                    </a:lnTo>
                    <a:lnTo>
                      <a:pt x="52" y="3"/>
                    </a:lnTo>
                    <a:lnTo>
                      <a:pt x="52" y="3"/>
                    </a:lnTo>
                    <a:lnTo>
                      <a:pt x="55" y="3"/>
                    </a:lnTo>
                    <a:lnTo>
                      <a:pt x="55" y="3"/>
                    </a:lnTo>
                    <a:lnTo>
                      <a:pt x="55" y="3"/>
                    </a:lnTo>
                    <a:lnTo>
                      <a:pt x="55" y="3"/>
                    </a:lnTo>
                    <a:lnTo>
                      <a:pt x="57" y="3"/>
                    </a:lnTo>
                    <a:lnTo>
                      <a:pt x="57" y="3"/>
                    </a:lnTo>
                    <a:lnTo>
                      <a:pt x="59" y="3"/>
                    </a:lnTo>
                    <a:lnTo>
                      <a:pt x="59" y="3"/>
                    </a:lnTo>
                    <a:lnTo>
                      <a:pt x="59" y="3"/>
                    </a:lnTo>
                    <a:lnTo>
                      <a:pt x="62" y="3"/>
                    </a:lnTo>
                    <a:lnTo>
                      <a:pt x="62" y="5"/>
                    </a:lnTo>
                    <a:lnTo>
                      <a:pt x="62" y="5"/>
                    </a:lnTo>
                    <a:lnTo>
                      <a:pt x="62" y="5"/>
                    </a:lnTo>
                    <a:lnTo>
                      <a:pt x="64" y="5"/>
                    </a:lnTo>
                    <a:lnTo>
                      <a:pt x="64" y="5"/>
                    </a:lnTo>
                    <a:lnTo>
                      <a:pt x="64" y="5"/>
                    </a:lnTo>
                    <a:lnTo>
                      <a:pt x="66" y="5"/>
                    </a:lnTo>
                    <a:lnTo>
                      <a:pt x="66" y="5"/>
                    </a:lnTo>
                    <a:lnTo>
                      <a:pt x="66" y="5"/>
                    </a:lnTo>
                    <a:lnTo>
                      <a:pt x="66" y="5"/>
                    </a:lnTo>
                    <a:lnTo>
                      <a:pt x="69" y="5"/>
                    </a:lnTo>
                    <a:lnTo>
                      <a:pt x="69" y="5"/>
                    </a:lnTo>
                    <a:lnTo>
                      <a:pt x="69" y="7"/>
                    </a:lnTo>
                    <a:lnTo>
                      <a:pt x="71" y="7"/>
                    </a:lnTo>
                    <a:lnTo>
                      <a:pt x="71" y="7"/>
                    </a:lnTo>
                    <a:lnTo>
                      <a:pt x="71" y="7"/>
                    </a:lnTo>
                    <a:lnTo>
                      <a:pt x="71" y="7"/>
                    </a:lnTo>
                    <a:lnTo>
                      <a:pt x="74" y="7"/>
                    </a:lnTo>
                    <a:lnTo>
                      <a:pt x="74" y="7"/>
                    </a:lnTo>
                    <a:lnTo>
                      <a:pt x="74" y="7"/>
                    </a:lnTo>
                    <a:lnTo>
                      <a:pt x="76" y="7"/>
                    </a:lnTo>
                    <a:lnTo>
                      <a:pt x="76" y="10"/>
                    </a:lnTo>
                    <a:lnTo>
                      <a:pt x="76" y="10"/>
                    </a:lnTo>
                    <a:lnTo>
                      <a:pt x="78" y="10"/>
                    </a:lnTo>
                    <a:lnTo>
                      <a:pt x="78" y="10"/>
                    </a:lnTo>
                    <a:lnTo>
                      <a:pt x="78" y="10"/>
                    </a:lnTo>
                    <a:lnTo>
                      <a:pt x="78" y="10"/>
                    </a:lnTo>
                    <a:lnTo>
                      <a:pt x="81" y="10"/>
                    </a:lnTo>
                    <a:lnTo>
                      <a:pt x="81" y="12"/>
                    </a:lnTo>
                    <a:lnTo>
                      <a:pt x="81" y="12"/>
                    </a:lnTo>
                    <a:lnTo>
                      <a:pt x="81" y="12"/>
                    </a:lnTo>
                    <a:lnTo>
                      <a:pt x="81" y="12"/>
                    </a:lnTo>
                    <a:lnTo>
                      <a:pt x="83" y="12"/>
                    </a:lnTo>
                    <a:lnTo>
                      <a:pt x="83" y="14"/>
                    </a:lnTo>
                    <a:lnTo>
                      <a:pt x="83" y="14"/>
                    </a:lnTo>
                    <a:lnTo>
                      <a:pt x="81" y="14"/>
                    </a:lnTo>
                    <a:lnTo>
                      <a:pt x="81" y="14"/>
                    </a:lnTo>
                    <a:lnTo>
                      <a:pt x="81" y="14"/>
                    </a:lnTo>
                    <a:lnTo>
                      <a:pt x="81" y="17"/>
                    </a:lnTo>
                    <a:lnTo>
                      <a:pt x="81" y="17"/>
                    </a:lnTo>
                    <a:lnTo>
                      <a:pt x="81" y="17"/>
                    </a:lnTo>
                    <a:lnTo>
                      <a:pt x="81" y="19"/>
                    </a:lnTo>
                    <a:lnTo>
                      <a:pt x="83" y="19"/>
                    </a:lnTo>
                    <a:lnTo>
                      <a:pt x="83" y="19"/>
                    </a:lnTo>
                    <a:lnTo>
                      <a:pt x="81" y="19"/>
                    </a:lnTo>
                    <a:lnTo>
                      <a:pt x="81" y="19"/>
                    </a:lnTo>
                    <a:lnTo>
                      <a:pt x="81" y="19"/>
                    </a:lnTo>
                    <a:lnTo>
                      <a:pt x="78" y="19"/>
                    </a:lnTo>
                    <a:lnTo>
                      <a:pt x="78" y="22"/>
                    </a:lnTo>
                    <a:lnTo>
                      <a:pt x="78" y="22"/>
                    </a:lnTo>
                    <a:lnTo>
                      <a:pt x="78" y="22"/>
                    </a:lnTo>
                    <a:lnTo>
                      <a:pt x="76" y="22"/>
                    </a:lnTo>
                    <a:lnTo>
                      <a:pt x="76" y="22"/>
                    </a:lnTo>
                    <a:lnTo>
                      <a:pt x="74" y="22"/>
                    </a:lnTo>
                    <a:lnTo>
                      <a:pt x="74" y="22"/>
                    </a:lnTo>
                    <a:lnTo>
                      <a:pt x="74" y="22"/>
                    </a:lnTo>
                    <a:lnTo>
                      <a:pt x="71" y="22"/>
                    </a:lnTo>
                    <a:lnTo>
                      <a:pt x="71" y="22"/>
                    </a:lnTo>
                    <a:lnTo>
                      <a:pt x="71" y="22"/>
                    </a:lnTo>
                    <a:lnTo>
                      <a:pt x="69" y="22"/>
                    </a:lnTo>
                    <a:lnTo>
                      <a:pt x="69" y="22"/>
                    </a:lnTo>
                    <a:lnTo>
                      <a:pt x="69" y="19"/>
                    </a:lnTo>
                    <a:lnTo>
                      <a:pt x="66" y="19"/>
                    </a:lnTo>
                    <a:lnTo>
                      <a:pt x="66" y="19"/>
                    </a:lnTo>
                    <a:lnTo>
                      <a:pt x="66" y="19"/>
                    </a:lnTo>
                    <a:lnTo>
                      <a:pt x="64" y="19"/>
                    </a:lnTo>
                    <a:lnTo>
                      <a:pt x="64" y="19"/>
                    </a:lnTo>
                    <a:lnTo>
                      <a:pt x="62" y="19"/>
                    </a:lnTo>
                    <a:lnTo>
                      <a:pt x="62" y="19"/>
                    </a:lnTo>
                    <a:lnTo>
                      <a:pt x="62" y="19"/>
                    </a:lnTo>
                    <a:lnTo>
                      <a:pt x="59" y="19"/>
                    </a:lnTo>
                    <a:lnTo>
                      <a:pt x="59" y="19"/>
                    </a:lnTo>
                    <a:lnTo>
                      <a:pt x="59" y="19"/>
                    </a:lnTo>
                    <a:lnTo>
                      <a:pt x="57" y="19"/>
                    </a:lnTo>
                    <a:lnTo>
                      <a:pt x="57" y="19"/>
                    </a:lnTo>
                    <a:lnTo>
                      <a:pt x="55" y="19"/>
                    </a:lnTo>
                    <a:lnTo>
                      <a:pt x="55" y="19"/>
                    </a:lnTo>
                    <a:lnTo>
                      <a:pt x="55" y="19"/>
                    </a:lnTo>
                    <a:lnTo>
                      <a:pt x="55" y="19"/>
                    </a:lnTo>
                    <a:lnTo>
                      <a:pt x="52" y="19"/>
                    </a:lnTo>
                    <a:lnTo>
                      <a:pt x="52" y="19"/>
                    </a:lnTo>
                    <a:lnTo>
                      <a:pt x="52" y="19"/>
                    </a:lnTo>
                    <a:lnTo>
                      <a:pt x="50" y="19"/>
                    </a:lnTo>
                    <a:lnTo>
                      <a:pt x="50" y="19"/>
                    </a:lnTo>
                    <a:lnTo>
                      <a:pt x="48" y="19"/>
                    </a:lnTo>
                    <a:lnTo>
                      <a:pt x="48" y="19"/>
                    </a:lnTo>
                    <a:lnTo>
                      <a:pt x="48" y="19"/>
                    </a:lnTo>
                    <a:lnTo>
                      <a:pt x="45" y="19"/>
                    </a:lnTo>
                    <a:lnTo>
                      <a:pt x="45" y="19"/>
                    </a:lnTo>
                    <a:lnTo>
                      <a:pt x="45" y="19"/>
                    </a:lnTo>
                    <a:lnTo>
                      <a:pt x="43" y="19"/>
                    </a:lnTo>
                    <a:lnTo>
                      <a:pt x="43" y="19"/>
                    </a:lnTo>
                    <a:lnTo>
                      <a:pt x="40" y="19"/>
                    </a:lnTo>
                    <a:lnTo>
                      <a:pt x="40" y="19"/>
                    </a:lnTo>
                    <a:lnTo>
                      <a:pt x="40" y="19"/>
                    </a:lnTo>
                    <a:lnTo>
                      <a:pt x="40" y="17"/>
                    </a:lnTo>
                    <a:lnTo>
                      <a:pt x="38" y="17"/>
                    </a:lnTo>
                    <a:lnTo>
                      <a:pt x="38" y="17"/>
                    </a:lnTo>
                    <a:lnTo>
                      <a:pt x="38" y="17"/>
                    </a:lnTo>
                    <a:lnTo>
                      <a:pt x="36" y="17"/>
                    </a:lnTo>
                    <a:lnTo>
                      <a:pt x="36" y="17"/>
                    </a:lnTo>
                    <a:lnTo>
                      <a:pt x="33" y="17"/>
                    </a:lnTo>
                    <a:lnTo>
                      <a:pt x="33" y="17"/>
                    </a:lnTo>
                    <a:lnTo>
                      <a:pt x="33" y="17"/>
                    </a:lnTo>
                    <a:lnTo>
                      <a:pt x="33" y="17"/>
                    </a:lnTo>
                    <a:lnTo>
                      <a:pt x="31" y="17"/>
                    </a:lnTo>
                    <a:lnTo>
                      <a:pt x="31" y="17"/>
                    </a:lnTo>
                    <a:lnTo>
                      <a:pt x="29" y="17"/>
                    </a:lnTo>
                    <a:lnTo>
                      <a:pt x="29" y="17"/>
                    </a:lnTo>
                    <a:lnTo>
                      <a:pt x="29" y="14"/>
                    </a:lnTo>
                    <a:lnTo>
                      <a:pt x="29" y="14"/>
                    </a:lnTo>
                    <a:lnTo>
                      <a:pt x="26" y="14"/>
                    </a:lnTo>
                    <a:lnTo>
                      <a:pt x="26" y="14"/>
                    </a:lnTo>
                    <a:lnTo>
                      <a:pt x="26" y="14"/>
                    </a:lnTo>
                    <a:lnTo>
                      <a:pt x="24" y="14"/>
                    </a:lnTo>
                    <a:lnTo>
                      <a:pt x="24" y="14"/>
                    </a:lnTo>
                    <a:lnTo>
                      <a:pt x="24" y="14"/>
                    </a:lnTo>
                    <a:lnTo>
                      <a:pt x="22" y="14"/>
                    </a:lnTo>
                    <a:lnTo>
                      <a:pt x="22" y="14"/>
                    </a:lnTo>
                    <a:lnTo>
                      <a:pt x="22" y="14"/>
                    </a:lnTo>
                    <a:lnTo>
                      <a:pt x="19" y="14"/>
                    </a:lnTo>
                    <a:lnTo>
                      <a:pt x="19" y="14"/>
                    </a:lnTo>
                    <a:lnTo>
                      <a:pt x="19" y="14"/>
                    </a:lnTo>
                    <a:lnTo>
                      <a:pt x="17" y="14"/>
                    </a:lnTo>
                    <a:lnTo>
                      <a:pt x="17" y="14"/>
                    </a:lnTo>
                    <a:lnTo>
                      <a:pt x="14" y="14"/>
                    </a:lnTo>
                    <a:lnTo>
                      <a:pt x="14" y="14"/>
                    </a:lnTo>
                    <a:lnTo>
                      <a:pt x="14" y="14"/>
                    </a:lnTo>
                    <a:lnTo>
                      <a:pt x="14" y="14"/>
                    </a:lnTo>
                    <a:lnTo>
                      <a:pt x="12" y="14"/>
                    </a:lnTo>
                    <a:lnTo>
                      <a:pt x="12" y="14"/>
                    </a:lnTo>
                    <a:lnTo>
                      <a:pt x="12" y="14"/>
                    </a:lnTo>
                    <a:lnTo>
                      <a:pt x="10" y="14"/>
                    </a:lnTo>
                    <a:lnTo>
                      <a:pt x="10" y="17"/>
                    </a:lnTo>
                    <a:lnTo>
                      <a:pt x="10" y="17"/>
                    </a:lnTo>
                    <a:lnTo>
                      <a:pt x="7" y="17"/>
                    </a:lnTo>
                    <a:lnTo>
                      <a:pt x="7" y="17"/>
                    </a:lnTo>
                    <a:lnTo>
                      <a:pt x="7" y="17"/>
                    </a:lnTo>
                    <a:lnTo>
                      <a:pt x="5" y="17"/>
                    </a:lnTo>
                    <a:lnTo>
                      <a:pt x="5" y="17"/>
                    </a:lnTo>
                    <a:lnTo>
                      <a:pt x="5" y="17"/>
                    </a:lnTo>
                    <a:lnTo>
                      <a:pt x="3" y="17"/>
                    </a:lnTo>
                    <a:lnTo>
                      <a:pt x="3" y="17"/>
                    </a:lnTo>
                    <a:lnTo>
                      <a:pt x="0" y="17"/>
                    </a:lnTo>
                    <a:lnTo>
                      <a:pt x="0" y="14"/>
                    </a:lnTo>
                    <a:lnTo>
                      <a:pt x="0" y="14"/>
                    </a:lnTo>
                    <a:lnTo>
                      <a:pt x="0" y="14"/>
                    </a:lnTo>
                    <a:lnTo>
                      <a:pt x="0" y="14"/>
                    </a:lnTo>
                    <a:lnTo>
                      <a:pt x="0" y="14"/>
                    </a:lnTo>
                    <a:lnTo>
                      <a:pt x="3" y="14"/>
                    </a:lnTo>
                    <a:lnTo>
                      <a:pt x="3" y="14"/>
                    </a:lnTo>
                    <a:lnTo>
                      <a:pt x="5" y="14"/>
                    </a:lnTo>
                    <a:lnTo>
                      <a:pt x="5" y="14"/>
                    </a:lnTo>
                    <a:lnTo>
                      <a:pt x="5" y="14"/>
                    </a:lnTo>
                    <a:lnTo>
                      <a:pt x="7" y="14"/>
                    </a:lnTo>
                    <a:lnTo>
                      <a:pt x="7" y="14"/>
                    </a:lnTo>
                    <a:lnTo>
                      <a:pt x="7" y="14"/>
                    </a:lnTo>
                    <a:lnTo>
                      <a:pt x="10" y="14"/>
                    </a:lnTo>
                    <a:lnTo>
                      <a:pt x="10" y="14"/>
                    </a:lnTo>
                    <a:lnTo>
                      <a:pt x="12" y="14"/>
                    </a:lnTo>
                    <a:lnTo>
                      <a:pt x="12" y="14"/>
                    </a:lnTo>
                    <a:lnTo>
                      <a:pt x="12" y="14"/>
                    </a:lnTo>
                    <a:lnTo>
                      <a:pt x="14" y="14"/>
                    </a:lnTo>
                    <a:lnTo>
                      <a:pt x="14" y="12"/>
                    </a:lnTo>
                    <a:lnTo>
                      <a:pt x="14" y="12"/>
                    </a:lnTo>
                    <a:lnTo>
                      <a:pt x="14" y="12"/>
                    </a:lnTo>
                    <a:lnTo>
                      <a:pt x="17" y="12"/>
                    </a:lnTo>
                    <a:lnTo>
                      <a:pt x="17" y="12"/>
                    </a:lnTo>
                    <a:lnTo>
                      <a:pt x="17" y="12"/>
                    </a:lnTo>
                    <a:lnTo>
                      <a:pt x="19" y="12"/>
                    </a:lnTo>
                    <a:lnTo>
                      <a:pt x="19" y="12"/>
                    </a:lnTo>
                    <a:lnTo>
                      <a:pt x="19" y="10"/>
                    </a:lnTo>
                    <a:lnTo>
                      <a:pt x="19" y="10"/>
                    </a:lnTo>
                    <a:lnTo>
                      <a:pt x="19" y="10"/>
                    </a:lnTo>
                    <a:lnTo>
                      <a:pt x="22" y="10"/>
                    </a:lnTo>
                    <a:lnTo>
                      <a:pt x="22" y="10"/>
                    </a:lnTo>
                    <a:lnTo>
                      <a:pt x="22" y="7"/>
                    </a:lnTo>
                    <a:lnTo>
                      <a:pt x="22" y="7"/>
                    </a:lnTo>
                    <a:lnTo>
                      <a:pt x="22" y="7"/>
                    </a:lnTo>
                    <a:lnTo>
                      <a:pt x="24" y="7"/>
                    </a:lnTo>
                    <a:lnTo>
                      <a:pt x="24" y="5"/>
                    </a:lnTo>
                    <a:lnTo>
                      <a:pt x="24" y="5"/>
                    </a:lnTo>
                    <a:lnTo>
                      <a:pt x="24" y="5"/>
                    </a:lnTo>
                    <a:lnTo>
                      <a:pt x="26" y="5"/>
                    </a:lnTo>
                    <a:lnTo>
                      <a:pt x="26" y="5"/>
                    </a:lnTo>
                    <a:lnTo>
                      <a:pt x="26" y="5"/>
                    </a:lnTo>
                    <a:lnTo>
                      <a:pt x="26" y="5"/>
                    </a:lnTo>
                    <a:lnTo>
                      <a:pt x="26" y="3"/>
                    </a:lnTo>
                    <a:lnTo>
                      <a:pt x="29" y="3"/>
                    </a:lnTo>
                    <a:lnTo>
                      <a:pt x="29" y="3"/>
                    </a:lnTo>
                    <a:lnTo>
                      <a:pt x="29" y="3"/>
                    </a:lnTo>
                    <a:lnTo>
                      <a:pt x="31" y="3"/>
                    </a:lnTo>
                    <a:lnTo>
                      <a:pt x="31" y="3"/>
                    </a:lnTo>
                    <a:lnTo>
                      <a:pt x="33" y="3"/>
                    </a:lnTo>
                    <a:lnTo>
                      <a:pt x="33" y="3"/>
                    </a:lnTo>
                    <a:lnTo>
                      <a:pt x="33" y="3"/>
                    </a:lnTo>
                    <a:lnTo>
                      <a:pt x="36" y="3"/>
                    </a:lnTo>
                    <a:lnTo>
                      <a:pt x="36" y="3"/>
                    </a:lnTo>
                    <a:lnTo>
                      <a:pt x="38" y="3"/>
                    </a:lnTo>
                    <a:lnTo>
                      <a:pt x="38" y="3"/>
                    </a:lnTo>
                    <a:lnTo>
                      <a:pt x="38" y="3"/>
                    </a:lnTo>
                    <a:lnTo>
                      <a:pt x="38" y="3"/>
                    </a:lnTo>
                    <a:lnTo>
                      <a:pt x="40" y="3"/>
                    </a:lnTo>
                    <a:lnTo>
                      <a:pt x="40" y="3"/>
                    </a:lnTo>
                    <a:lnTo>
                      <a:pt x="40" y="3"/>
                    </a:lnTo>
                    <a:lnTo>
                      <a:pt x="43" y="3"/>
                    </a:lnTo>
                    <a:lnTo>
                      <a:pt x="43" y="3"/>
                    </a:lnTo>
                    <a:lnTo>
                      <a:pt x="45" y="3"/>
                    </a:lnTo>
                    <a:lnTo>
                      <a:pt x="45" y="3"/>
                    </a:lnTo>
                    <a:lnTo>
                      <a:pt x="45" y="3"/>
                    </a:lnTo>
                    <a:lnTo>
                      <a:pt x="48" y="3"/>
                    </a:lnTo>
                    <a:lnTo>
                      <a:pt x="48" y="3"/>
                    </a:lnTo>
                    <a:lnTo>
                      <a:pt x="48" y="3"/>
                    </a:lnTo>
                    <a:lnTo>
                      <a:pt x="48" y="0"/>
                    </a:lnTo>
                    <a:lnTo>
                      <a:pt x="50" y="0"/>
                    </a:lnTo>
                    <a:lnTo>
                      <a:pt x="5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1" name="Freeform 50"/>
              <p:cNvSpPr>
                <a:spLocks/>
              </p:cNvSpPr>
              <p:nvPr/>
            </p:nvSpPr>
            <p:spPr bwMode="auto">
              <a:xfrm>
                <a:off x="3832" y="876"/>
                <a:ext cx="83" cy="22"/>
              </a:xfrm>
              <a:custGeom>
                <a:avLst/>
                <a:gdLst/>
                <a:ahLst/>
                <a:cxnLst>
                  <a:cxn ang="0">
                    <a:pos x="52" y="3"/>
                  </a:cxn>
                  <a:cxn ang="0">
                    <a:pos x="55" y="3"/>
                  </a:cxn>
                  <a:cxn ang="0">
                    <a:pos x="59" y="3"/>
                  </a:cxn>
                  <a:cxn ang="0">
                    <a:pos x="62" y="5"/>
                  </a:cxn>
                  <a:cxn ang="0">
                    <a:pos x="64" y="5"/>
                  </a:cxn>
                  <a:cxn ang="0">
                    <a:pos x="66" y="5"/>
                  </a:cxn>
                  <a:cxn ang="0">
                    <a:pos x="69" y="7"/>
                  </a:cxn>
                  <a:cxn ang="0">
                    <a:pos x="71" y="7"/>
                  </a:cxn>
                  <a:cxn ang="0">
                    <a:pos x="76" y="7"/>
                  </a:cxn>
                  <a:cxn ang="0">
                    <a:pos x="78" y="10"/>
                  </a:cxn>
                  <a:cxn ang="0">
                    <a:pos x="81" y="12"/>
                  </a:cxn>
                  <a:cxn ang="0">
                    <a:pos x="83" y="12"/>
                  </a:cxn>
                  <a:cxn ang="0">
                    <a:pos x="81" y="14"/>
                  </a:cxn>
                  <a:cxn ang="0">
                    <a:pos x="81" y="17"/>
                  </a:cxn>
                  <a:cxn ang="0">
                    <a:pos x="81" y="19"/>
                  </a:cxn>
                  <a:cxn ang="0">
                    <a:pos x="78" y="22"/>
                  </a:cxn>
                  <a:cxn ang="0">
                    <a:pos x="76" y="22"/>
                  </a:cxn>
                  <a:cxn ang="0">
                    <a:pos x="71" y="22"/>
                  </a:cxn>
                  <a:cxn ang="0">
                    <a:pos x="69" y="22"/>
                  </a:cxn>
                  <a:cxn ang="0">
                    <a:pos x="66" y="19"/>
                  </a:cxn>
                  <a:cxn ang="0">
                    <a:pos x="62" y="19"/>
                  </a:cxn>
                  <a:cxn ang="0">
                    <a:pos x="59" y="19"/>
                  </a:cxn>
                  <a:cxn ang="0">
                    <a:pos x="55" y="19"/>
                  </a:cxn>
                  <a:cxn ang="0">
                    <a:pos x="52" y="19"/>
                  </a:cxn>
                  <a:cxn ang="0">
                    <a:pos x="48" y="19"/>
                  </a:cxn>
                  <a:cxn ang="0">
                    <a:pos x="45" y="19"/>
                  </a:cxn>
                  <a:cxn ang="0">
                    <a:pos x="40" y="19"/>
                  </a:cxn>
                  <a:cxn ang="0">
                    <a:pos x="38" y="17"/>
                  </a:cxn>
                  <a:cxn ang="0">
                    <a:pos x="36" y="17"/>
                  </a:cxn>
                  <a:cxn ang="0">
                    <a:pos x="33" y="17"/>
                  </a:cxn>
                  <a:cxn ang="0">
                    <a:pos x="29" y="17"/>
                  </a:cxn>
                  <a:cxn ang="0">
                    <a:pos x="26" y="14"/>
                  </a:cxn>
                  <a:cxn ang="0">
                    <a:pos x="24" y="14"/>
                  </a:cxn>
                  <a:cxn ang="0">
                    <a:pos x="19" y="14"/>
                  </a:cxn>
                  <a:cxn ang="0">
                    <a:pos x="17" y="14"/>
                  </a:cxn>
                  <a:cxn ang="0">
                    <a:pos x="14" y="14"/>
                  </a:cxn>
                  <a:cxn ang="0">
                    <a:pos x="10" y="14"/>
                  </a:cxn>
                  <a:cxn ang="0">
                    <a:pos x="7" y="17"/>
                  </a:cxn>
                  <a:cxn ang="0">
                    <a:pos x="5" y="17"/>
                  </a:cxn>
                  <a:cxn ang="0">
                    <a:pos x="0" y="14"/>
                  </a:cxn>
                  <a:cxn ang="0">
                    <a:pos x="0" y="14"/>
                  </a:cxn>
                  <a:cxn ang="0">
                    <a:pos x="5" y="14"/>
                  </a:cxn>
                  <a:cxn ang="0">
                    <a:pos x="7" y="14"/>
                  </a:cxn>
                  <a:cxn ang="0">
                    <a:pos x="12" y="14"/>
                  </a:cxn>
                  <a:cxn ang="0">
                    <a:pos x="14" y="12"/>
                  </a:cxn>
                  <a:cxn ang="0">
                    <a:pos x="17" y="12"/>
                  </a:cxn>
                  <a:cxn ang="0">
                    <a:pos x="19" y="10"/>
                  </a:cxn>
                  <a:cxn ang="0">
                    <a:pos x="22" y="7"/>
                  </a:cxn>
                  <a:cxn ang="0">
                    <a:pos x="24" y="5"/>
                  </a:cxn>
                  <a:cxn ang="0">
                    <a:pos x="26" y="5"/>
                  </a:cxn>
                  <a:cxn ang="0">
                    <a:pos x="29" y="3"/>
                  </a:cxn>
                  <a:cxn ang="0">
                    <a:pos x="31" y="3"/>
                  </a:cxn>
                  <a:cxn ang="0">
                    <a:pos x="36" y="3"/>
                  </a:cxn>
                  <a:cxn ang="0">
                    <a:pos x="38" y="3"/>
                  </a:cxn>
                  <a:cxn ang="0">
                    <a:pos x="40" y="3"/>
                  </a:cxn>
                  <a:cxn ang="0">
                    <a:pos x="45" y="3"/>
                  </a:cxn>
                  <a:cxn ang="0">
                    <a:pos x="48" y="3"/>
                  </a:cxn>
                </a:cxnLst>
                <a:rect l="0" t="0" r="r" b="b"/>
                <a:pathLst>
                  <a:path w="83" h="22">
                    <a:moveTo>
                      <a:pt x="50" y="0"/>
                    </a:moveTo>
                    <a:lnTo>
                      <a:pt x="50" y="3"/>
                    </a:lnTo>
                    <a:lnTo>
                      <a:pt x="52" y="3"/>
                    </a:lnTo>
                    <a:lnTo>
                      <a:pt x="52" y="3"/>
                    </a:lnTo>
                    <a:lnTo>
                      <a:pt x="52" y="3"/>
                    </a:lnTo>
                    <a:lnTo>
                      <a:pt x="55" y="3"/>
                    </a:lnTo>
                    <a:lnTo>
                      <a:pt x="55" y="3"/>
                    </a:lnTo>
                    <a:lnTo>
                      <a:pt x="55" y="3"/>
                    </a:lnTo>
                    <a:lnTo>
                      <a:pt x="55" y="3"/>
                    </a:lnTo>
                    <a:lnTo>
                      <a:pt x="57" y="3"/>
                    </a:lnTo>
                    <a:lnTo>
                      <a:pt x="57" y="3"/>
                    </a:lnTo>
                    <a:lnTo>
                      <a:pt x="59" y="3"/>
                    </a:lnTo>
                    <a:lnTo>
                      <a:pt x="59" y="3"/>
                    </a:lnTo>
                    <a:lnTo>
                      <a:pt x="59" y="3"/>
                    </a:lnTo>
                    <a:lnTo>
                      <a:pt x="62" y="3"/>
                    </a:lnTo>
                    <a:lnTo>
                      <a:pt x="62" y="5"/>
                    </a:lnTo>
                    <a:lnTo>
                      <a:pt x="62" y="5"/>
                    </a:lnTo>
                    <a:lnTo>
                      <a:pt x="62" y="5"/>
                    </a:lnTo>
                    <a:lnTo>
                      <a:pt x="64" y="5"/>
                    </a:lnTo>
                    <a:lnTo>
                      <a:pt x="64" y="5"/>
                    </a:lnTo>
                    <a:lnTo>
                      <a:pt x="64" y="5"/>
                    </a:lnTo>
                    <a:lnTo>
                      <a:pt x="66" y="5"/>
                    </a:lnTo>
                    <a:lnTo>
                      <a:pt x="66" y="5"/>
                    </a:lnTo>
                    <a:lnTo>
                      <a:pt x="66" y="5"/>
                    </a:lnTo>
                    <a:lnTo>
                      <a:pt x="66" y="5"/>
                    </a:lnTo>
                    <a:lnTo>
                      <a:pt x="69" y="5"/>
                    </a:lnTo>
                    <a:lnTo>
                      <a:pt x="69" y="5"/>
                    </a:lnTo>
                    <a:lnTo>
                      <a:pt x="69" y="7"/>
                    </a:lnTo>
                    <a:lnTo>
                      <a:pt x="71" y="7"/>
                    </a:lnTo>
                    <a:lnTo>
                      <a:pt x="71" y="7"/>
                    </a:lnTo>
                    <a:lnTo>
                      <a:pt x="71" y="7"/>
                    </a:lnTo>
                    <a:lnTo>
                      <a:pt x="71" y="7"/>
                    </a:lnTo>
                    <a:lnTo>
                      <a:pt x="74" y="7"/>
                    </a:lnTo>
                    <a:lnTo>
                      <a:pt x="74" y="7"/>
                    </a:lnTo>
                    <a:lnTo>
                      <a:pt x="74" y="7"/>
                    </a:lnTo>
                    <a:lnTo>
                      <a:pt x="76" y="7"/>
                    </a:lnTo>
                    <a:lnTo>
                      <a:pt x="76" y="10"/>
                    </a:lnTo>
                    <a:lnTo>
                      <a:pt x="76" y="10"/>
                    </a:lnTo>
                    <a:lnTo>
                      <a:pt x="78" y="10"/>
                    </a:lnTo>
                    <a:lnTo>
                      <a:pt x="78" y="10"/>
                    </a:lnTo>
                    <a:lnTo>
                      <a:pt x="78" y="10"/>
                    </a:lnTo>
                    <a:lnTo>
                      <a:pt x="78" y="10"/>
                    </a:lnTo>
                    <a:lnTo>
                      <a:pt x="81" y="10"/>
                    </a:lnTo>
                    <a:lnTo>
                      <a:pt x="81" y="12"/>
                    </a:lnTo>
                    <a:lnTo>
                      <a:pt x="81" y="12"/>
                    </a:lnTo>
                    <a:lnTo>
                      <a:pt x="81" y="12"/>
                    </a:lnTo>
                    <a:lnTo>
                      <a:pt x="81" y="12"/>
                    </a:lnTo>
                    <a:lnTo>
                      <a:pt x="83" y="12"/>
                    </a:lnTo>
                    <a:lnTo>
                      <a:pt x="83" y="14"/>
                    </a:lnTo>
                    <a:lnTo>
                      <a:pt x="83" y="14"/>
                    </a:lnTo>
                    <a:lnTo>
                      <a:pt x="81" y="14"/>
                    </a:lnTo>
                    <a:lnTo>
                      <a:pt x="81" y="14"/>
                    </a:lnTo>
                    <a:lnTo>
                      <a:pt x="81" y="14"/>
                    </a:lnTo>
                    <a:lnTo>
                      <a:pt x="81" y="17"/>
                    </a:lnTo>
                    <a:lnTo>
                      <a:pt x="81" y="17"/>
                    </a:lnTo>
                    <a:lnTo>
                      <a:pt x="81" y="17"/>
                    </a:lnTo>
                    <a:lnTo>
                      <a:pt x="81" y="19"/>
                    </a:lnTo>
                    <a:lnTo>
                      <a:pt x="83" y="19"/>
                    </a:lnTo>
                    <a:lnTo>
                      <a:pt x="83" y="19"/>
                    </a:lnTo>
                    <a:lnTo>
                      <a:pt x="81" y="19"/>
                    </a:lnTo>
                    <a:lnTo>
                      <a:pt x="81" y="19"/>
                    </a:lnTo>
                    <a:lnTo>
                      <a:pt x="81" y="19"/>
                    </a:lnTo>
                    <a:lnTo>
                      <a:pt x="78" y="19"/>
                    </a:lnTo>
                    <a:lnTo>
                      <a:pt x="78" y="22"/>
                    </a:lnTo>
                    <a:lnTo>
                      <a:pt x="78" y="22"/>
                    </a:lnTo>
                    <a:lnTo>
                      <a:pt x="78" y="22"/>
                    </a:lnTo>
                    <a:lnTo>
                      <a:pt x="76" y="22"/>
                    </a:lnTo>
                    <a:lnTo>
                      <a:pt x="76" y="22"/>
                    </a:lnTo>
                    <a:lnTo>
                      <a:pt x="74" y="22"/>
                    </a:lnTo>
                    <a:lnTo>
                      <a:pt x="74" y="22"/>
                    </a:lnTo>
                    <a:lnTo>
                      <a:pt x="74" y="22"/>
                    </a:lnTo>
                    <a:lnTo>
                      <a:pt x="71" y="22"/>
                    </a:lnTo>
                    <a:lnTo>
                      <a:pt x="71" y="22"/>
                    </a:lnTo>
                    <a:lnTo>
                      <a:pt x="71" y="22"/>
                    </a:lnTo>
                    <a:lnTo>
                      <a:pt x="69" y="22"/>
                    </a:lnTo>
                    <a:lnTo>
                      <a:pt x="69" y="22"/>
                    </a:lnTo>
                    <a:lnTo>
                      <a:pt x="69" y="19"/>
                    </a:lnTo>
                    <a:lnTo>
                      <a:pt x="66" y="19"/>
                    </a:lnTo>
                    <a:lnTo>
                      <a:pt x="66" y="19"/>
                    </a:lnTo>
                    <a:lnTo>
                      <a:pt x="66" y="19"/>
                    </a:lnTo>
                    <a:lnTo>
                      <a:pt x="64" y="19"/>
                    </a:lnTo>
                    <a:lnTo>
                      <a:pt x="64" y="19"/>
                    </a:lnTo>
                    <a:lnTo>
                      <a:pt x="62" y="19"/>
                    </a:lnTo>
                    <a:lnTo>
                      <a:pt x="62" y="19"/>
                    </a:lnTo>
                    <a:lnTo>
                      <a:pt x="62" y="19"/>
                    </a:lnTo>
                    <a:lnTo>
                      <a:pt x="59" y="19"/>
                    </a:lnTo>
                    <a:lnTo>
                      <a:pt x="59" y="19"/>
                    </a:lnTo>
                    <a:lnTo>
                      <a:pt x="59" y="19"/>
                    </a:lnTo>
                    <a:lnTo>
                      <a:pt x="57" y="19"/>
                    </a:lnTo>
                    <a:lnTo>
                      <a:pt x="57" y="19"/>
                    </a:lnTo>
                    <a:lnTo>
                      <a:pt x="55" y="19"/>
                    </a:lnTo>
                    <a:lnTo>
                      <a:pt x="55" y="19"/>
                    </a:lnTo>
                    <a:lnTo>
                      <a:pt x="55" y="19"/>
                    </a:lnTo>
                    <a:lnTo>
                      <a:pt x="55" y="19"/>
                    </a:lnTo>
                    <a:lnTo>
                      <a:pt x="52" y="19"/>
                    </a:lnTo>
                    <a:lnTo>
                      <a:pt x="52" y="19"/>
                    </a:lnTo>
                    <a:lnTo>
                      <a:pt x="52" y="19"/>
                    </a:lnTo>
                    <a:lnTo>
                      <a:pt x="50" y="19"/>
                    </a:lnTo>
                    <a:lnTo>
                      <a:pt x="50" y="19"/>
                    </a:lnTo>
                    <a:lnTo>
                      <a:pt x="48" y="19"/>
                    </a:lnTo>
                    <a:lnTo>
                      <a:pt x="48" y="19"/>
                    </a:lnTo>
                    <a:lnTo>
                      <a:pt x="48" y="19"/>
                    </a:lnTo>
                    <a:lnTo>
                      <a:pt x="45" y="19"/>
                    </a:lnTo>
                    <a:lnTo>
                      <a:pt x="45" y="19"/>
                    </a:lnTo>
                    <a:lnTo>
                      <a:pt x="45" y="19"/>
                    </a:lnTo>
                    <a:lnTo>
                      <a:pt x="43" y="19"/>
                    </a:lnTo>
                    <a:lnTo>
                      <a:pt x="43" y="19"/>
                    </a:lnTo>
                    <a:lnTo>
                      <a:pt x="40" y="19"/>
                    </a:lnTo>
                    <a:lnTo>
                      <a:pt x="40" y="19"/>
                    </a:lnTo>
                    <a:lnTo>
                      <a:pt x="40" y="19"/>
                    </a:lnTo>
                    <a:lnTo>
                      <a:pt x="40" y="17"/>
                    </a:lnTo>
                    <a:lnTo>
                      <a:pt x="38" y="17"/>
                    </a:lnTo>
                    <a:lnTo>
                      <a:pt x="38" y="17"/>
                    </a:lnTo>
                    <a:lnTo>
                      <a:pt x="38" y="17"/>
                    </a:lnTo>
                    <a:lnTo>
                      <a:pt x="36" y="17"/>
                    </a:lnTo>
                    <a:lnTo>
                      <a:pt x="36" y="17"/>
                    </a:lnTo>
                    <a:lnTo>
                      <a:pt x="33" y="17"/>
                    </a:lnTo>
                    <a:lnTo>
                      <a:pt x="33" y="17"/>
                    </a:lnTo>
                    <a:lnTo>
                      <a:pt x="33" y="17"/>
                    </a:lnTo>
                    <a:lnTo>
                      <a:pt x="33" y="17"/>
                    </a:lnTo>
                    <a:lnTo>
                      <a:pt x="31" y="17"/>
                    </a:lnTo>
                    <a:lnTo>
                      <a:pt x="31" y="17"/>
                    </a:lnTo>
                    <a:lnTo>
                      <a:pt x="29" y="17"/>
                    </a:lnTo>
                    <a:lnTo>
                      <a:pt x="29" y="17"/>
                    </a:lnTo>
                    <a:lnTo>
                      <a:pt x="29" y="14"/>
                    </a:lnTo>
                    <a:lnTo>
                      <a:pt x="29" y="14"/>
                    </a:lnTo>
                    <a:lnTo>
                      <a:pt x="26" y="14"/>
                    </a:lnTo>
                    <a:lnTo>
                      <a:pt x="26" y="14"/>
                    </a:lnTo>
                    <a:lnTo>
                      <a:pt x="26" y="14"/>
                    </a:lnTo>
                    <a:lnTo>
                      <a:pt x="24" y="14"/>
                    </a:lnTo>
                    <a:lnTo>
                      <a:pt x="24" y="14"/>
                    </a:lnTo>
                    <a:lnTo>
                      <a:pt x="24" y="14"/>
                    </a:lnTo>
                    <a:lnTo>
                      <a:pt x="22" y="14"/>
                    </a:lnTo>
                    <a:lnTo>
                      <a:pt x="22" y="14"/>
                    </a:lnTo>
                    <a:lnTo>
                      <a:pt x="22" y="14"/>
                    </a:lnTo>
                    <a:lnTo>
                      <a:pt x="19" y="14"/>
                    </a:lnTo>
                    <a:lnTo>
                      <a:pt x="19" y="14"/>
                    </a:lnTo>
                    <a:lnTo>
                      <a:pt x="19" y="14"/>
                    </a:lnTo>
                    <a:lnTo>
                      <a:pt x="17" y="14"/>
                    </a:lnTo>
                    <a:lnTo>
                      <a:pt x="17" y="14"/>
                    </a:lnTo>
                    <a:lnTo>
                      <a:pt x="14" y="14"/>
                    </a:lnTo>
                    <a:lnTo>
                      <a:pt x="14" y="14"/>
                    </a:lnTo>
                    <a:lnTo>
                      <a:pt x="14" y="14"/>
                    </a:lnTo>
                    <a:lnTo>
                      <a:pt x="14" y="14"/>
                    </a:lnTo>
                    <a:lnTo>
                      <a:pt x="12" y="14"/>
                    </a:lnTo>
                    <a:lnTo>
                      <a:pt x="12" y="14"/>
                    </a:lnTo>
                    <a:lnTo>
                      <a:pt x="12" y="14"/>
                    </a:lnTo>
                    <a:lnTo>
                      <a:pt x="10" y="14"/>
                    </a:lnTo>
                    <a:lnTo>
                      <a:pt x="10" y="17"/>
                    </a:lnTo>
                    <a:lnTo>
                      <a:pt x="10" y="17"/>
                    </a:lnTo>
                    <a:lnTo>
                      <a:pt x="7" y="17"/>
                    </a:lnTo>
                    <a:lnTo>
                      <a:pt x="7" y="17"/>
                    </a:lnTo>
                    <a:lnTo>
                      <a:pt x="7" y="17"/>
                    </a:lnTo>
                    <a:lnTo>
                      <a:pt x="5" y="17"/>
                    </a:lnTo>
                    <a:lnTo>
                      <a:pt x="5" y="17"/>
                    </a:lnTo>
                    <a:lnTo>
                      <a:pt x="5" y="17"/>
                    </a:lnTo>
                    <a:lnTo>
                      <a:pt x="3" y="17"/>
                    </a:lnTo>
                    <a:lnTo>
                      <a:pt x="3" y="17"/>
                    </a:lnTo>
                    <a:lnTo>
                      <a:pt x="0" y="17"/>
                    </a:lnTo>
                    <a:lnTo>
                      <a:pt x="0" y="14"/>
                    </a:lnTo>
                    <a:lnTo>
                      <a:pt x="0" y="14"/>
                    </a:lnTo>
                    <a:lnTo>
                      <a:pt x="0" y="14"/>
                    </a:lnTo>
                    <a:lnTo>
                      <a:pt x="0" y="14"/>
                    </a:lnTo>
                    <a:lnTo>
                      <a:pt x="0" y="14"/>
                    </a:lnTo>
                    <a:lnTo>
                      <a:pt x="3" y="14"/>
                    </a:lnTo>
                    <a:lnTo>
                      <a:pt x="3" y="14"/>
                    </a:lnTo>
                    <a:lnTo>
                      <a:pt x="5" y="14"/>
                    </a:lnTo>
                    <a:lnTo>
                      <a:pt x="5" y="14"/>
                    </a:lnTo>
                    <a:lnTo>
                      <a:pt x="5" y="14"/>
                    </a:lnTo>
                    <a:lnTo>
                      <a:pt x="7" y="14"/>
                    </a:lnTo>
                    <a:lnTo>
                      <a:pt x="7" y="14"/>
                    </a:lnTo>
                    <a:lnTo>
                      <a:pt x="7" y="14"/>
                    </a:lnTo>
                    <a:lnTo>
                      <a:pt x="10" y="14"/>
                    </a:lnTo>
                    <a:lnTo>
                      <a:pt x="10" y="14"/>
                    </a:lnTo>
                    <a:lnTo>
                      <a:pt x="12" y="14"/>
                    </a:lnTo>
                    <a:lnTo>
                      <a:pt x="12" y="14"/>
                    </a:lnTo>
                    <a:lnTo>
                      <a:pt x="12" y="14"/>
                    </a:lnTo>
                    <a:lnTo>
                      <a:pt x="14" y="14"/>
                    </a:lnTo>
                    <a:lnTo>
                      <a:pt x="14" y="12"/>
                    </a:lnTo>
                    <a:lnTo>
                      <a:pt x="14" y="12"/>
                    </a:lnTo>
                    <a:lnTo>
                      <a:pt x="14" y="12"/>
                    </a:lnTo>
                    <a:lnTo>
                      <a:pt x="17" y="12"/>
                    </a:lnTo>
                    <a:lnTo>
                      <a:pt x="17" y="12"/>
                    </a:lnTo>
                    <a:lnTo>
                      <a:pt x="17" y="12"/>
                    </a:lnTo>
                    <a:lnTo>
                      <a:pt x="19" y="12"/>
                    </a:lnTo>
                    <a:lnTo>
                      <a:pt x="19" y="12"/>
                    </a:lnTo>
                    <a:lnTo>
                      <a:pt x="19" y="10"/>
                    </a:lnTo>
                    <a:lnTo>
                      <a:pt x="19" y="10"/>
                    </a:lnTo>
                    <a:lnTo>
                      <a:pt x="19" y="10"/>
                    </a:lnTo>
                    <a:lnTo>
                      <a:pt x="22" y="10"/>
                    </a:lnTo>
                    <a:lnTo>
                      <a:pt x="22" y="10"/>
                    </a:lnTo>
                    <a:lnTo>
                      <a:pt x="22" y="7"/>
                    </a:lnTo>
                    <a:lnTo>
                      <a:pt x="22" y="7"/>
                    </a:lnTo>
                    <a:lnTo>
                      <a:pt x="22" y="7"/>
                    </a:lnTo>
                    <a:lnTo>
                      <a:pt x="24" y="7"/>
                    </a:lnTo>
                    <a:lnTo>
                      <a:pt x="24" y="5"/>
                    </a:lnTo>
                    <a:lnTo>
                      <a:pt x="24" y="5"/>
                    </a:lnTo>
                    <a:lnTo>
                      <a:pt x="24" y="5"/>
                    </a:lnTo>
                    <a:lnTo>
                      <a:pt x="26" y="5"/>
                    </a:lnTo>
                    <a:lnTo>
                      <a:pt x="26" y="5"/>
                    </a:lnTo>
                    <a:lnTo>
                      <a:pt x="26" y="5"/>
                    </a:lnTo>
                    <a:lnTo>
                      <a:pt x="26" y="5"/>
                    </a:lnTo>
                    <a:lnTo>
                      <a:pt x="26" y="3"/>
                    </a:lnTo>
                    <a:lnTo>
                      <a:pt x="29" y="3"/>
                    </a:lnTo>
                    <a:lnTo>
                      <a:pt x="29" y="3"/>
                    </a:lnTo>
                    <a:lnTo>
                      <a:pt x="29" y="3"/>
                    </a:lnTo>
                    <a:lnTo>
                      <a:pt x="31" y="3"/>
                    </a:lnTo>
                    <a:lnTo>
                      <a:pt x="31" y="3"/>
                    </a:lnTo>
                    <a:lnTo>
                      <a:pt x="33" y="3"/>
                    </a:lnTo>
                    <a:lnTo>
                      <a:pt x="33" y="3"/>
                    </a:lnTo>
                    <a:lnTo>
                      <a:pt x="33" y="3"/>
                    </a:lnTo>
                    <a:lnTo>
                      <a:pt x="36" y="3"/>
                    </a:lnTo>
                    <a:lnTo>
                      <a:pt x="36" y="3"/>
                    </a:lnTo>
                    <a:lnTo>
                      <a:pt x="38" y="3"/>
                    </a:lnTo>
                    <a:lnTo>
                      <a:pt x="38" y="3"/>
                    </a:lnTo>
                    <a:lnTo>
                      <a:pt x="38" y="3"/>
                    </a:lnTo>
                    <a:lnTo>
                      <a:pt x="38" y="3"/>
                    </a:lnTo>
                    <a:lnTo>
                      <a:pt x="40" y="3"/>
                    </a:lnTo>
                    <a:lnTo>
                      <a:pt x="40" y="3"/>
                    </a:lnTo>
                    <a:lnTo>
                      <a:pt x="40" y="3"/>
                    </a:lnTo>
                    <a:lnTo>
                      <a:pt x="43" y="3"/>
                    </a:lnTo>
                    <a:lnTo>
                      <a:pt x="43" y="3"/>
                    </a:lnTo>
                    <a:lnTo>
                      <a:pt x="45" y="3"/>
                    </a:lnTo>
                    <a:lnTo>
                      <a:pt x="45" y="3"/>
                    </a:lnTo>
                    <a:lnTo>
                      <a:pt x="45" y="3"/>
                    </a:lnTo>
                    <a:lnTo>
                      <a:pt x="48" y="3"/>
                    </a:lnTo>
                    <a:lnTo>
                      <a:pt x="48" y="3"/>
                    </a:lnTo>
                    <a:lnTo>
                      <a:pt x="48" y="3"/>
                    </a:lnTo>
                    <a:lnTo>
                      <a:pt x="48" y="0"/>
                    </a:lnTo>
                    <a:lnTo>
                      <a:pt x="50" y="0"/>
                    </a:lnTo>
                    <a:lnTo>
                      <a:pt x="5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2" name="Freeform 51"/>
              <p:cNvSpPr>
                <a:spLocks/>
              </p:cNvSpPr>
              <p:nvPr/>
            </p:nvSpPr>
            <p:spPr bwMode="auto">
              <a:xfrm>
                <a:off x="3970" y="834"/>
                <a:ext cx="104" cy="23"/>
              </a:xfrm>
              <a:custGeom>
                <a:avLst/>
                <a:gdLst/>
                <a:ahLst/>
                <a:cxnLst>
                  <a:cxn ang="0">
                    <a:pos x="11" y="2"/>
                  </a:cxn>
                  <a:cxn ang="0">
                    <a:pos x="14" y="4"/>
                  </a:cxn>
                  <a:cxn ang="0">
                    <a:pos x="11" y="7"/>
                  </a:cxn>
                  <a:cxn ang="0">
                    <a:pos x="16" y="7"/>
                  </a:cxn>
                  <a:cxn ang="0">
                    <a:pos x="21" y="7"/>
                  </a:cxn>
                  <a:cxn ang="0">
                    <a:pos x="23" y="7"/>
                  </a:cxn>
                  <a:cxn ang="0">
                    <a:pos x="26" y="4"/>
                  </a:cxn>
                  <a:cxn ang="0">
                    <a:pos x="30" y="4"/>
                  </a:cxn>
                  <a:cxn ang="0">
                    <a:pos x="35" y="4"/>
                  </a:cxn>
                  <a:cxn ang="0">
                    <a:pos x="37" y="7"/>
                  </a:cxn>
                  <a:cxn ang="0">
                    <a:pos x="42" y="7"/>
                  </a:cxn>
                  <a:cxn ang="0">
                    <a:pos x="47" y="7"/>
                  </a:cxn>
                  <a:cxn ang="0">
                    <a:pos x="52" y="7"/>
                  </a:cxn>
                  <a:cxn ang="0">
                    <a:pos x="52" y="9"/>
                  </a:cxn>
                  <a:cxn ang="0">
                    <a:pos x="54" y="11"/>
                  </a:cxn>
                  <a:cxn ang="0">
                    <a:pos x="59" y="9"/>
                  </a:cxn>
                  <a:cxn ang="0">
                    <a:pos x="63" y="9"/>
                  </a:cxn>
                  <a:cxn ang="0">
                    <a:pos x="66" y="9"/>
                  </a:cxn>
                  <a:cxn ang="0">
                    <a:pos x="71" y="9"/>
                  </a:cxn>
                  <a:cxn ang="0">
                    <a:pos x="75" y="9"/>
                  </a:cxn>
                  <a:cxn ang="0">
                    <a:pos x="80" y="9"/>
                  </a:cxn>
                  <a:cxn ang="0">
                    <a:pos x="82" y="9"/>
                  </a:cxn>
                  <a:cxn ang="0">
                    <a:pos x="87" y="11"/>
                  </a:cxn>
                  <a:cxn ang="0">
                    <a:pos x="89" y="11"/>
                  </a:cxn>
                  <a:cxn ang="0">
                    <a:pos x="94" y="14"/>
                  </a:cxn>
                  <a:cxn ang="0">
                    <a:pos x="97" y="11"/>
                  </a:cxn>
                  <a:cxn ang="0">
                    <a:pos x="101" y="11"/>
                  </a:cxn>
                  <a:cxn ang="0">
                    <a:pos x="101" y="14"/>
                  </a:cxn>
                  <a:cxn ang="0">
                    <a:pos x="99" y="16"/>
                  </a:cxn>
                  <a:cxn ang="0">
                    <a:pos x="97" y="19"/>
                  </a:cxn>
                  <a:cxn ang="0">
                    <a:pos x="94" y="21"/>
                  </a:cxn>
                  <a:cxn ang="0">
                    <a:pos x="89" y="21"/>
                  </a:cxn>
                  <a:cxn ang="0">
                    <a:pos x="85" y="21"/>
                  </a:cxn>
                  <a:cxn ang="0">
                    <a:pos x="80" y="21"/>
                  </a:cxn>
                  <a:cxn ang="0">
                    <a:pos x="78" y="23"/>
                  </a:cxn>
                  <a:cxn ang="0">
                    <a:pos x="73" y="23"/>
                  </a:cxn>
                  <a:cxn ang="0">
                    <a:pos x="68" y="23"/>
                  </a:cxn>
                  <a:cxn ang="0">
                    <a:pos x="63" y="23"/>
                  </a:cxn>
                  <a:cxn ang="0">
                    <a:pos x="61" y="23"/>
                  </a:cxn>
                  <a:cxn ang="0">
                    <a:pos x="56" y="23"/>
                  </a:cxn>
                  <a:cxn ang="0">
                    <a:pos x="52" y="23"/>
                  </a:cxn>
                  <a:cxn ang="0">
                    <a:pos x="47" y="23"/>
                  </a:cxn>
                  <a:cxn ang="0">
                    <a:pos x="42" y="23"/>
                  </a:cxn>
                  <a:cxn ang="0">
                    <a:pos x="40" y="21"/>
                  </a:cxn>
                  <a:cxn ang="0">
                    <a:pos x="37" y="19"/>
                  </a:cxn>
                  <a:cxn ang="0">
                    <a:pos x="33" y="19"/>
                  </a:cxn>
                  <a:cxn ang="0">
                    <a:pos x="30" y="16"/>
                  </a:cxn>
                  <a:cxn ang="0">
                    <a:pos x="26" y="16"/>
                  </a:cxn>
                  <a:cxn ang="0">
                    <a:pos x="21" y="16"/>
                  </a:cxn>
                  <a:cxn ang="0">
                    <a:pos x="16" y="16"/>
                  </a:cxn>
                  <a:cxn ang="0">
                    <a:pos x="14" y="16"/>
                  </a:cxn>
                  <a:cxn ang="0">
                    <a:pos x="9" y="14"/>
                  </a:cxn>
                  <a:cxn ang="0">
                    <a:pos x="7" y="14"/>
                  </a:cxn>
                  <a:cxn ang="0">
                    <a:pos x="2" y="11"/>
                  </a:cxn>
                  <a:cxn ang="0">
                    <a:pos x="0" y="11"/>
                  </a:cxn>
                  <a:cxn ang="0">
                    <a:pos x="2" y="7"/>
                  </a:cxn>
                  <a:cxn ang="0">
                    <a:pos x="2" y="4"/>
                  </a:cxn>
                  <a:cxn ang="0">
                    <a:pos x="4" y="2"/>
                  </a:cxn>
                  <a:cxn ang="0">
                    <a:pos x="7" y="0"/>
                  </a:cxn>
                </a:cxnLst>
                <a:rect l="0" t="0" r="r" b="b"/>
                <a:pathLst>
                  <a:path w="104" h="23">
                    <a:moveTo>
                      <a:pt x="9" y="0"/>
                    </a:moveTo>
                    <a:lnTo>
                      <a:pt x="9" y="2"/>
                    </a:lnTo>
                    <a:lnTo>
                      <a:pt x="9" y="2"/>
                    </a:lnTo>
                    <a:lnTo>
                      <a:pt x="9" y="2"/>
                    </a:lnTo>
                    <a:lnTo>
                      <a:pt x="11" y="2"/>
                    </a:lnTo>
                    <a:lnTo>
                      <a:pt x="11" y="2"/>
                    </a:lnTo>
                    <a:lnTo>
                      <a:pt x="11" y="2"/>
                    </a:lnTo>
                    <a:lnTo>
                      <a:pt x="14" y="2"/>
                    </a:lnTo>
                    <a:lnTo>
                      <a:pt x="14" y="4"/>
                    </a:lnTo>
                    <a:lnTo>
                      <a:pt x="14" y="4"/>
                    </a:lnTo>
                    <a:lnTo>
                      <a:pt x="11" y="4"/>
                    </a:lnTo>
                    <a:lnTo>
                      <a:pt x="11" y="4"/>
                    </a:lnTo>
                    <a:lnTo>
                      <a:pt x="11" y="7"/>
                    </a:lnTo>
                    <a:lnTo>
                      <a:pt x="11" y="7"/>
                    </a:lnTo>
                    <a:lnTo>
                      <a:pt x="11" y="7"/>
                    </a:lnTo>
                    <a:lnTo>
                      <a:pt x="14" y="7"/>
                    </a:lnTo>
                    <a:lnTo>
                      <a:pt x="14" y="7"/>
                    </a:lnTo>
                    <a:lnTo>
                      <a:pt x="14" y="7"/>
                    </a:lnTo>
                    <a:lnTo>
                      <a:pt x="16" y="7"/>
                    </a:lnTo>
                    <a:lnTo>
                      <a:pt x="16" y="7"/>
                    </a:lnTo>
                    <a:lnTo>
                      <a:pt x="16" y="7"/>
                    </a:lnTo>
                    <a:lnTo>
                      <a:pt x="16" y="7"/>
                    </a:lnTo>
                    <a:lnTo>
                      <a:pt x="18" y="7"/>
                    </a:lnTo>
                    <a:lnTo>
                      <a:pt x="18" y="7"/>
                    </a:lnTo>
                    <a:lnTo>
                      <a:pt x="21" y="7"/>
                    </a:lnTo>
                    <a:lnTo>
                      <a:pt x="21" y="7"/>
                    </a:lnTo>
                    <a:lnTo>
                      <a:pt x="21" y="7"/>
                    </a:lnTo>
                    <a:lnTo>
                      <a:pt x="21" y="7"/>
                    </a:lnTo>
                    <a:lnTo>
                      <a:pt x="21" y="7"/>
                    </a:lnTo>
                    <a:lnTo>
                      <a:pt x="23" y="7"/>
                    </a:lnTo>
                    <a:lnTo>
                      <a:pt x="23" y="7"/>
                    </a:lnTo>
                    <a:lnTo>
                      <a:pt x="23" y="7"/>
                    </a:lnTo>
                    <a:lnTo>
                      <a:pt x="23" y="4"/>
                    </a:lnTo>
                    <a:lnTo>
                      <a:pt x="26" y="4"/>
                    </a:lnTo>
                    <a:lnTo>
                      <a:pt x="26" y="4"/>
                    </a:lnTo>
                    <a:lnTo>
                      <a:pt x="28" y="4"/>
                    </a:lnTo>
                    <a:lnTo>
                      <a:pt x="28" y="4"/>
                    </a:lnTo>
                    <a:lnTo>
                      <a:pt x="28" y="4"/>
                    </a:lnTo>
                    <a:lnTo>
                      <a:pt x="30" y="4"/>
                    </a:lnTo>
                    <a:lnTo>
                      <a:pt x="30" y="4"/>
                    </a:lnTo>
                    <a:lnTo>
                      <a:pt x="30" y="4"/>
                    </a:lnTo>
                    <a:lnTo>
                      <a:pt x="33" y="4"/>
                    </a:lnTo>
                    <a:lnTo>
                      <a:pt x="33" y="4"/>
                    </a:lnTo>
                    <a:lnTo>
                      <a:pt x="35" y="4"/>
                    </a:lnTo>
                    <a:lnTo>
                      <a:pt x="35" y="4"/>
                    </a:lnTo>
                    <a:lnTo>
                      <a:pt x="35" y="4"/>
                    </a:lnTo>
                    <a:lnTo>
                      <a:pt x="35" y="7"/>
                    </a:lnTo>
                    <a:lnTo>
                      <a:pt x="37" y="7"/>
                    </a:lnTo>
                    <a:lnTo>
                      <a:pt x="37" y="7"/>
                    </a:lnTo>
                    <a:lnTo>
                      <a:pt x="37" y="7"/>
                    </a:lnTo>
                    <a:lnTo>
                      <a:pt x="40" y="7"/>
                    </a:lnTo>
                    <a:lnTo>
                      <a:pt x="40" y="7"/>
                    </a:lnTo>
                    <a:lnTo>
                      <a:pt x="42" y="7"/>
                    </a:lnTo>
                    <a:lnTo>
                      <a:pt x="42" y="7"/>
                    </a:lnTo>
                    <a:lnTo>
                      <a:pt x="42" y="7"/>
                    </a:lnTo>
                    <a:lnTo>
                      <a:pt x="44" y="7"/>
                    </a:lnTo>
                    <a:lnTo>
                      <a:pt x="44" y="7"/>
                    </a:lnTo>
                    <a:lnTo>
                      <a:pt x="47" y="7"/>
                    </a:lnTo>
                    <a:lnTo>
                      <a:pt x="47" y="7"/>
                    </a:lnTo>
                    <a:lnTo>
                      <a:pt x="47" y="7"/>
                    </a:lnTo>
                    <a:lnTo>
                      <a:pt x="49" y="7"/>
                    </a:lnTo>
                    <a:lnTo>
                      <a:pt x="49" y="7"/>
                    </a:lnTo>
                    <a:lnTo>
                      <a:pt x="49" y="7"/>
                    </a:lnTo>
                    <a:lnTo>
                      <a:pt x="52" y="7"/>
                    </a:lnTo>
                    <a:lnTo>
                      <a:pt x="52" y="7"/>
                    </a:lnTo>
                    <a:lnTo>
                      <a:pt x="52" y="7"/>
                    </a:lnTo>
                    <a:lnTo>
                      <a:pt x="52" y="7"/>
                    </a:lnTo>
                    <a:lnTo>
                      <a:pt x="52" y="7"/>
                    </a:lnTo>
                    <a:lnTo>
                      <a:pt x="52" y="9"/>
                    </a:lnTo>
                    <a:lnTo>
                      <a:pt x="52" y="9"/>
                    </a:lnTo>
                    <a:lnTo>
                      <a:pt x="52" y="9"/>
                    </a:lnTo>
                    <a:lnTo>
                      <a:pt x="52" y="11"/>
                    </a:lnTo>
                    <a:lnTo>
                      <a:pt x="54" y="11"/>
                    </a:lnTo>
                    <a:lnTo>
                      <a:pt x="54" y="11"/>
                    </a:lnTo>
                    <a:lnTo>
                      <a:pt x="54" y="11"/>
                    </a:lnTo>
                    <a:lnTo>
                      <a:pt x="56" y="11"/>
                    </a:lnTo>
                    <a:lnTo>
                      <a:pt x="56" y="11"/>
                    </a:lnTo>
                    <a:lnTo>
                      <a:pt x="56" y="11"/>
                    </a:lnTo>
                    <a:lnTo>
                      <a:pt x="56" y="9"/>
                    </a:lnTo>
                    <a:lnTo>
                      <a:pt x="59" y="9"/>
                    </a:lnTo>
                    <a:lnTo>
                      <a:pt x="59" y="9"/>
                    </a:lnTo>
                    <a:lnTo>
                      <a:pt x="61" y="9"/>
                    </a:lnTo>
                    <a:lnTo>
                      <a:pt x="61" y="9"/>
                    </a:lnTo>
                    <a:lnTo>
                      <a:pt x="61" y="9"/>
                    </a:lnTo>
                    <a:lnTo>
                      <a:pt x="63" y="9"/>
                    </a:lnTo>
                    <a:lnTo>
                      <a:pt x="63" y="9"/>
                    </a:lnTo>
                    <a:lnTo>
                      <a:pt x="63" y="9"/>
                    </a:lnTo>
                    <a:lnTo>
                      <a:pt x="63" y="9"/>
                    </a:lnTo>
                    <a:lnTo>
                      <a:pt x="66" y="9"/>
                    </a:lnTo>
                    <a:lnTo>
                      <a:pt x="66" y="9"/>
                    </a:lnTo>
                    <a:lnTo>
                      <a:pt x="68" y="9"/>
                    </a:lnTo>
                    <a:lnTo>
                      <a:pt x="68" y="9"/>
                    </a:lnTo>
                    <a:lnTo>
                      <a:pt x="68" y="9"/>
                    </a:lnTo>
                    <a:lnTo>
                      <a:pt x="71" y="9"/>
                    </a:lnTo>
                    <a:lnTo>
                      <a:pt x="71" y="9"/>
                    </a:lnTo>
                    <a:lnTo>
                      <a:pt x="71" y="9"/>
                    </a:lnTo>
                    <a:lnTo>
                      <a:pt x="71" y="9"/>
                    </a:lnTo>
                    <a:lnTo>
                      <a:pt x="73" y="9"/>
                    </a:lnTo>
                    <a:lnTo>
                      <a:pt x="73" y="9"/>
                    </a:lnTo>
                    <a:lnTo>
                      <a:pt x="75" y="9"/>
                    </a:lnTo>
                    <a:lnTo>
                      <a:pt x="75" y="9"/>
                    </a:lnTo>
                    <a:lnTo>
                      <a:pt x="75" y="9"/>
                    </a:lnTo>
                    <a:lnTo>
                      <a:pt x="78" y="9"/>
                    </a:lnTo>
                    <a:lnTo>
                      <a:pt x="78" y="9"/>
                    </a:lnTo>
                    <a:lnTo>
                      <a:pt x="80" y="9"/>
                    </a:lnTo>
                    <a:lnTo>
                      <a:pt x="80" y="9"/>
                    </a:lnTo>
                    <a:lnTo>
                      <a:pt x="80" y="9"/>
                    </a:lnTo>
                    <a:lnTo>
                      <a:pt x="82" y="9"/>
                    </a:lnTo>
                    <a:lnTo>
                      <a:pt x="82" y="9"/>
                    </a:lnTo>
                    <a:lnTo>
                      <a:pt x="82" y="9"/>
                    </a:lnTo>
                    <a:lnTo>
                      <a:pt x="85" y="9"/>
                    </a:lnTo>
                    <a:lnTo>
                      <a:pt x="85" y="9"/>
                    </a:lnTo>
                    <a:lnTo>
                      <a:pt x="85" y="11"/>
                    </a:lnTo>
                    <a:lnTo>
                      <a:pt x="87" y="11"/>
                    </a:lnTo>
                    <a:lnTo>
                      <a:pt x="87" y="11"/>
                    </a:lnTo>
                    <a:lnTo>
                      <a:pt x="87" y="11"/>
                    </a:lnTo>
                    <a:lnTo>
                      <a:pt x="89" y="11"/>
                    </a:lnTo>
                    <a:lnTo>
                      <a:pt x="89" y="11"/>
                    </a:lnTo>
                    <a:lnTo>
                      <a:pt x="89" y="11"/>
                    </a:lnTo>
                    <a:lnTo>
                      <a:pt x="89" y="11"/>
                    </a:lnTo>
                    <a:lnTo>
                      <a:pt x="89" y="14"/>
                    </a:lnTo>
                    <a:lnTo>
                      <a:pt x="92" y="14"/>
                    </a:lnTo>
                    <a:lnTo>
                      <a:pt x="92" y="14"/>
                    </a:lnTo>
                    <a:lnTo>
                      <a:pt x="94" y="14"/>
                    </a:lnTo>
                    <a:lnTo>
                      <a:pt x="94" y="14"/>
                    </a:lnTo>
                    <a:lnTo>
                      <a:pt x="94" y="14"/>
                    </a:lnTo>
                    <a:lnTo>
                      <a:pt x="97" y="14"/>
                    </a:lnTo>
                    <a:lnTo>
                      <a:pt x="97" y="11"/>
                    </a:lnTo>
                    <a:lnTo>
                      <a:pt x="97" y="11"/>
                    </a:lnTo>
                    <a:lnTo>
                      <a:pt x="97" y="11"/>
                    </a:lnTo>
                    <a:lnTo>
                      <a:pt x="99" y="11"/>
                    </a:lnTo>
                    <a:lnTo>
                      <a:pt x="99" y="11"/>
                    </a:lnTo>
                    <a:lnTo>
                      <a:pt x="101" y="11"/>
                    </a:lnTo>
                    <a:lnTo>
                      <a:pt x="101" y="11"/>
                    </a:lnTo>
                    <a:lnTo>
                      <a:pt x="101" y="11"/>
                    </a:lnTo>
                    <a:lnTo>
                      <a:pt x="104" y="11"/>
                    </a:lnTo>
                    <a:lnTo>
                      <a:pt x="104" y="14"/>
                    </a:lnTo>
                    <a:lnTo>
                      <a:pt x="104" y="14"/>
                    </a:lnTo>
                    <a:lnTo>
                      <a:pt x="101" y="14"/>
                    </a:lnTo>
                    <a:lnTo>
                      <a:pt x="101" y="14"/>
                    </a:lnTo>
                    <a:lnTo>
                      <a:pt x="101" y="14"/>
                    </a:lnTo>
                    <a:lnTo>
                      <a:pt x="101" y="16"/>
                    </a:lnTo>
                    <a:lnTo>
                      <a:pt x="99" y="16"/>
                    </a:lnTo>
                    <a:lnTo>
                      <a:pt x="99" y="16"/>
                    </a:lnTo>
                    <a:lnTo>
                      <a:pt x="99" y="16"/>
                    </a:lnTo>
                    <a:lnTo>
                      <a:pt x="97" y="16"/>
                    </a:lnTo>
                    <a:lnTo>
                      <a:pt x="97" y="16"/>
                    </a:lnTo>
                    <a:lnTo>
                      <a:pt x="97" y="19"/>
                    </a:lnTo>
                    <a:lnTo>
                      <a:pt x="97" y="19"/>
                    </a:lnTo>
                    <a:lnTo>
                      <a:pt x="97" y="19"/>
                    </a:lnTo>
                    <a:lnTo>
                      <a:pt x="97" y="19"/>
                    </a:lnTo>
                    <a:lnTo>
                      <a:pt x="97" y="21"/>
                    </a:lnTo>
                    <a:lnTo>
                      <a:pt x="94" y="21"/>
                    </a:lnTo>
                    <a:lnTo>
                      <a:pt x="94" y="21"/>
                    </a:lnTo>
                    <a:lnTo>
                      <a:pt x="94" y="21"/>
                    </a:lnTo>
                    <a:lnTo>
                      <a:pt x="92" y="21"/>
                    </a:lnTo>
                    <a:lnTo>
                      <a:pt x="92" y="21"/>
                    </a:lnTo>
                    <a:lnTo>
                      <a:pt x="89" y="21"/>
                    </a:lnTo>
                    <a:lnTo>
                      <a:pt x="89" y="21"/>
                    </a:lnTo>
                    <a:lnTo>
                      <a:pt x="89" y="21"/>
                    </a:lnTo>
                    <a:lnTo>
                      <a:pt x="89" y="21"/>
                    </a:lnTo>
                    <a:lnTo>
                      <a:pt x="87" y="21"/>
                    </a:lnTo>
                    <a:lnTo>
                      <a:pt x="87" y="21"/>
                    </a:lnTo>
                    <a:lnTo>
                      <a:pt x="87" y="21"/>
                    </a:lnTo>
                    <a:lnTo>
                      <a:pt x="85" y="21"/>
                    </a:lnTo>
                    <a:lnTo>
                      <a:pt x="85" y="21"/>
                    </a:lnTo>
                    <a:lnTo>
                      <a:pt x="82" y="21"/>
                    </a:lnTo>
                    <a:lnTo>
                      <a:pt x="82" y="21"/>
                    </a:lnTo>
                    <a:lnTo>
                      <a:pt x="82" y="21"/>
                    </a:lnTo>
                    <a:lnTo>
                      <a:pt x="80" y="21"/>
                    </a:lnTo>
                    <a:lnTo>
                      <a:pt x="80" y="23"/>
                    </a:lnTo>
                    <a:lnTo>
                      <a:pt x="80" y="23"/>
                    </a:lnTo>
                    <a:lnTo>
                      <a:pt x="80" y="23"/>
                    </a:lnTo>
                    <a:lnTo>
                      <a:pt x="78" y="23"/>
                    </a:lnTo>
                    <a:lnTo>
                      <a:pt x="78" y="23"/>
                    </a:lnTo>
                    <a:lnTo>
                      <a:pt x="75" y="23"/>
                    </a:lnTo>
                    <a:lnTo>
                      <a:pt x="75" y="23"/>
                    </a:lnTo>
                    <a:lnTo>
                      <a:pt x="75" y="23"/>
                    </a:lnTo>
                    <a:lnTo>
                      <a:pt x="73" y="23"/>
                    </a:lnTo>
                    <a:lnTo>
                      <a:pt x="73" y="23"/>
                    </a:lnTo>
                    <a:lnTo>
                      <a:pt x="71" y="23"/>
                    </a:lnTo>
                    <a:lnTo>
                      <a:pt x="71" y="23"/>
                    </a:lnTo>
                    <a:lnTo>
                      <a:pt x="71" y="23"/>
                    </a:lnTo>
                    <a:lnTo>
                      <a:pt x="71" y="23"/>
                    </a:lnTo>
                    <a:lnTo>
                      <a:pt x="68" y="23"/>
                    </a:lnTo>
                    <a:lnTo>
                      <a:pt x="68" y="23"/>
                    </a:lnTo>
                    <a:lnTo>
                      <a:pt x="68" y="23"/>
                    </a:lnTo>
                    <a:lnTo>
                      <a:pt x="66" y="23"/>
                    </a:lnTo>
                    <a:lnTo>
                      <a:pt x="66" y="23"/>
                    </a:lnTo>
                    <a:lnTo>
                      <a:pt x="63" y="23"/>
                    </a:lnTo>
                    <a:lnTo>
                      <a:pt x="63" y="23"/>
                    </a:lnTo>
                    <a:lnTo>
                      <a:pt x="63" y="23"/>
                    </a:lnTo>
                    <a:lnTo>
                      <a:pt x="61" y="23"/>
                    </a:lnTo>
                    <a:lnTo>
                      <a:pt x="61" y="23"/>
                    </a:lnTo>
                    <a:lnTo>
                      <a:pt x="61" y="23"/>
                    </a:lnTo>
                    <a:lnTo>
                      <a:pt x="59" y="23"/>
                    </a:lnTo>
                    <a:lnTo>
                      <a:pt x="59" y="23"/>
                    </a:lnTo>
                    <a:lnTo>
                      <a:pt x="56" y="23"/>
                    </a:lnTo>
                    <a:lnTo>
                      <a:pt x="56" y="23"/>
                    </a:lnTo>
                    <a:lnTo>
                      <a:pt x="56" y="23"/>
                    </a:lnTo>
                    <a:lnTo>
                      <a:pt x="54" y="23"/>
                    </a:lnTo>
                    <a:lnTo>
                      <a:pt x="54" y="23"/>
                    </a:lnTo>
                    <a:lnTo>
                      <a:pt x="54" y="23"/>
                    </a:lnTo>
                    <a:lnTo>
                      <a:pt x="52" y="23"/>
                    </a:lnTo>
                    <a:lnTo>
                      <a:pt x="52" y="23"/>
                    </a:lnTo>
                    <a:lnTo>
                      <a:pt x="52" y="23"/>
                    </a:lnTo>
                    <a:lnTo>
                      <a:pt x="49" y="23"/>
                    </a:lnTo>
                    <a:lnTo>
                      <a:pt x="49" y="23"/>
                    </a:lnTo>
                    <a:lnTo>
                      <a:pt x="49" y="23"/>
                    </a:lnTo>
                    <a:lnTo>
                      <a:pt x="47" y="23"/>
                    </a:lnTo>
                    <a:lnTo>
                      <a:pt x="47" y="23"/>
                    </a:lnTo>
                    <a:lnTo>
                      <a:pt x="47" y="23"/>
                    </a:lnTo>
                    <a:lnTo>
                      <a:pt x="44" y="23"/>
                    </a:lnTo>
                    <a:lnTo>
                      <a:pt x="44" y="23"/>
                    </a:lnTo>
                    <a:lnTo>
                      <a:pt x="42" y="23"/>
                    </a:lnTo>
                    <a:lnTo>
                      <a:pt x="42" y="23"/>
                    </a:lnTo>
                    <a:lnTo>
                      <a:pt x="42" y="23"/>
                    </a:lnTo>
                    <a:lnTo>
                      <a:pt x="42" y="21"/>
                    </a:lnTo>
                    <a:lnTo>
                      <a:pt x="40" y="21"/>
                    </a:lnTo>
                    <a:lnTo>
                      <a:pt x="40" y="21"/>
                    </a:lnTo>
                    <a:lnTo>
                      <a:pt x="37" y="21"/>
                    </a:lnTo>
                    <a:lnTo>
                      <a:pt x="37" y="21"/>
                    </a:lnTo>
                    <a:lnTo>
                      <a:pt x="37" y="21"/>
                    </a:lnTo>
                    <a:lnTo>
                      <a:pt x="37" y="21"/>
                    </a:lnTo>
                    <a:lnTo>
                      <a:pt x="37" y="19"/>
                    </a:lnTo>
                    <a:lnTo>
                      <a:pt x="35" y="19"/>
                    </a:lnTo>
                    <a:lnTo>
                      <a:pt x="35" y="19"/>
                    </a:lnTo>
                    <a:lnTo>
                      <a:pt x="35" y="19"/>
                    </a:lnTo>
                    <a:lnTo>
                      <a:pt x="33" y="19"/>
                    </a:lnTo>
                    <a:lnTo>
                      <a:pt x="33" y="19"/>
                    </a:lnTo>
                    <a:lnTo>
                      <a:pt x="33" y="19"/>
                    </a:lnTo>
                    <a:lnTo>
                      <a:pt x="30" y="19"/>
                    </a:lnTo>
                    <a:lnTo>
                      <a:pt x="30" y="19"/>
                    </a:lnTo>
                    <a:lnTo>
                      <a:pt x="30" y="16"/>
                    </a:lnTo>
                    <a:lnTo>
                      <a:pt x="30" y="16"/>
                    </a:lnTo>
                    <a:lnTo>
                      <a:pt x="28" y="16"/>
                    </a:lnTo>
                    <a:lnTo>
                      <a:pt x="28" y="16"/>
                    </a:lnTo>
                    <a:lnTo>
                      <a:pt x="28" y="16"/>
                    </a:lnTo>
                    <a:lnTo>
                      <a:pt x="26" y="16"/>
                    </a:lnTo>
                    <a:lnTo>
                      <a:pt x="26" y="16"/>
                    </a:lnTo>
                    <a:lnTo>
                      <a:pt x="23" y="16"/>
                    </a:lnTo>
                    <a:lnTo>
                      <a:pt x="23" y="16"/>
                    </a:lnTo>
                    <a:lnTo>
                      <a:pt x="23" y="16"/>
                    </a:lnTo>
                    <a:lnTo>
                      <a:pt x="21" y="16"/>
                    </a:lnTo>
                    <a:lnTo>
                      <a:pt x="21" y="16"/>
                    </a:lnTo>
                    <a:lnTo>
                      <a:pt x="21" y="16"/>
                    </a:lnTo>
                    <a:lnTo>
                      <a:pt x="21" y="16"/>
                    </a:lnTo>
                    <a:lnTo>
                      <a:pt x="18" y="16"/>
                    </a:lnTo>
                    <a:lnTo>
                      <a:pt x="18" y="16"/>
                    </a:lnTo>
                    <a:lnTo>
                      <a:pt x="16" y="16"/>
                    </a:lnTo>
                    <a:lnTo>
                      <a:pt x="16" y="16"/>
                    </a:lnTo>
                    <a:lnTo>
                      <a:pt x="16" y="16"/>
                    </a:lnTo>
                    <a:lnTo>
                      <a:pt x="16" y="16"/>
                    </a:lnTo>
                    <a:lnTo>
                      <a:pt x="14" y="16"/>
                    </a:lnTo>
                    <a:lnTo>
                      <a:pt x="14" y="16"/>
                    </a:lnTo>
                    <a:lnTo>
                      <a:pt x="14" y="14"/>
                    </a:lnTo>
                    <a:lnTo>
                      <a:pt x="14" y="14"/>
                    </a:lnTo>
                    <a:lnTo>
                      <a:pt x="11" y="14"/>
                    </a:lnTo>
                    <a:lnTo>
                      <a:pt x="11" y="14"/>
                    </a:lnTo>
                    <a:lnTo>
                      <a:pt x="9" y="14"/>
                    </a:lnTo>
                    <a:lnTo>
                      <a:pt x="9" y="14"/>
                    </a:lnTo>
                    <a:lnTo>
                      <a:pt x="9" y="14"/>
                    </a:lnTo>
                    <a:lnTo>
                      <a:pt x="9" y="14"/>
                    </a:lnTo>
                    <a:lnTo>
                      <a:pt x="7" y="14"/>
                    </a:lnTo>
                    <a:lnTo>
                      <a:pt x="7" y="14"/>
                    </a:lnTo>
                    <a:lnTo>
                      <a:pt x="7" y="14"/>
                    </a:lnTo>
                    <a:lnTo>
                      <a:pt x="4" y="14"/>
                    </a:lnTo>
                    <a:lnTo>
                      <a:pt x="4" y="14"/>
                    </a:lnTo>
                    <a:lnTo>
                      <a:pt x="2" y="14"/>
                    </a:lnTo>
                    <a:lnTo>
                      <a:pt x="2" y="11"/>
                    </a:lnTo>
                    <a:lnTo>
                      <a:pt x="2" y="11"/>
                    </a:lnTo>
                    <a:lnTo>
                      <a:pt x="2" y="11"/>
                    </a:lnTo>
                    <a:lnTo>
                      <a:pt x="0" y="11"/>
                    </a:lnTo>
                    <a:lnTo>
                      <a:pt x="0" y="11"/>
                    </a:lnTo>
                    <a:lnTo>
                      <a:pt x="0" y="11"/>
                    </a:lnTo>
                    <a:lnTo>
                      <a:pt x="0" y="9"/>
                    </a:lnTo>
                    <a:lnTo>
                      <a:pt x="0" y="9"/>
                    </a:lnTo>
                    <a:lnTo>
                      <a:pt x="0" y="9"/>
                    </a:lnTo>
                    <a:lnTo>
                      <a:pt x="2" y="9"/>
                    </a:lnTo>
                    <a:lnTo>
                      <a:pt x="2" y="7"/>
                    </a:lnTo>
                    <a:lnTo>
                      <a:pt x="0" y="7"/>
                    </a:lnTo>
                    <a:lnTo>
                      <a:pt x="0" y="7"/>
                    </a:lnTo>
                    <a:lnTo>
                      <a:pt x="0" y="7"/>
                    </a:lnTo>
                    <a:lnTo>
                      <a:pt x="2" y="7"/>
                    </a:lnTo>
                    <a:lnTo>
                      <a:pt x="2" y="4"/>
                    </a:lnTo>
                    <a:lnTo>
                      <a:pt x="2" y="4"/>
                    </a:lnTo>
                    <a:lnTo>
                      <a:pt x="2" y="4"/>
                    </a:lnTo>
                    <a:lnTo>
                      <a:pt x="4" y="4"/>
                    </a:lnTo>
                    <a:lnTo>
                      <a:pt x="4" y="4"/>
                    </a:lnTo>
                    <a:lnTo>
                      <a:pt x="4" y="2"/>
                    </a:lnTo>
                    <a:lnTo>
                      <a:pt x="4" y="2"/>
                    </a:lnTo>
                    <a:lnTo>
                      <a:pt x="4" y="2"/>
                    </a:lnTo>
                    <a:lnTo>
                      <a:pt x="4" y="0"/>
                    </a:lnTo>
                    <a:lnTo>
                      <a:pt x="7" y="0"/>
                    </a:lnTo>
                    <a:lnTo>
                      <a:pt x="7" y="0"/>
                    </a:lnTo>
                    <a:lnTo>
                      <a:pt x="7" y="0"/>
                    </a:lnTo>
                    <a:lnTo>
                      <a:pt x="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3" name="Freeform 52"/>
              <p:cNvSpPr>
                <a:spLocks/>
              </p:cNvSpPr>
              <p:nvPr/>
            </p:nvSpPr>
            <p:spPr bwMode="auto">
              <a:xfrm>
                <a:off x="3970" y="834"/>
                <a:ext cx="104" cy="23"/>
              </a:xfrm>
              <a:custGeom>
                <a:avLst/>
                <a:gdLst/>
                <a:ahLst/>
                <a:cxnLst>
                  <a:cxn ang="0">
                    <a:pos x="11" y="2"/>
                  </a:cxn>
                  <a:cxn ang="0">
                    <a:pos x="14" y="4"/>
                  </a:cxn>
                  <a:cxn ang="0">
                    <a:pos x="11" y="7"/>
                  </a:cxn>
                  <a:cxn ang="0">
                    <a:pos x="16" y="7"/>
                  </a:cxn>
                  <a:cxn ang="0">
                    <a:pos x="21" y="7"/>
                  </a:cxn>
                  <a:cxn ang="0">
                    <a:pos x="23" y="7"/>
                  </a:cxn>
                  <a:cxn ang="0">
                    <a:pos x="26" y="4"/>
                  </a:cxn>
                  <a:cxn ang="0">
                    <a:pos x="30" y="4"/>
                  </a:cxn>
                  <a:cxn ang="0">
                    <a:pos x="35" y="4"/>
                  </a:cxn>
                  <a:cxn ang="0">
                    <a:pos x="37" y="7"/>
                  </a:cxn>
                  <a:cxn ang="0">
                    <a:pos x="42" y="7"/>
                  </a:cxn>
                  <a:cxn ang="0">
                    <a:pos x="47" y="7"/>
                  </a:cxn>
                  <a:cxn ang="0">
                    <a:pos x="52" y="7"/>
                  </a:cxn>
                  <a:cxn ang="0">
                    <a:pos x="52" y="9"/>
                  </a:cxn>
                  <a:cxn ang="0">
                    <a:pos x="54" y="11"/>
                  </a:cxn>
                  <a:cxn ang="0">
                    <a:pos x="59" y="9"/>
                  </a:cxn>
                  <a:cxn ang="0">
                    <a:pos x="63" y="9"/>
                  </a:cxn>
                  <a:cxn ang="0">
                    <a:pos x="66" y="9"/>
                  </a:cxn>
                  <a:cxn ang="0">
                    <a:pos x="71" y="9"/>
                  </a:cxn>
                  <a:cxn ang="0">
                    <a:pos x="75" y="9"/>
                  </a:cxn>
                  <a:cxn ang="0">
                    <a:pos x="80" y="9"/>
                  </a:cxn>
                  <a:cxn ang="0">
                    <a:pos x="82" y="9"/>
                  </a:cxn>
                  <a:cxn ang="0">
                    <a:pos x="87" y="11"/>
                  </a:cxn>
                  <a:cxn ang="0">
                    <a:pos x="89" y="11"/>
                  </a:cxn>
                  <a:cxn ang="0">
                    <a:pos x="94" y="14"/>
                  </a:cxn>
                  <a:cxn ang="0">
                    <a:pos x="97" y="11"/>
                  </a:cxn>
                  <a:cxn ang="0">
                    <a:pos x="101" y="11"/>
                  </a:cxn>
                  <a:cxn ang="0">
                    <a:pos x="101" y="14"/>
                  </a:cxn>
                  <a:cxn ang="0">
                    <a:pos x="99" y="16"/>
                  </a:cxn>
                  <a:cxn ang="0">
                    <a:pos x="97" y="19"/>
                  </a:cxn>
                  <a:cxn ang="0">
                    <a:pos x="94" y="21"/>
                  </a:cxn>
                  <a:cxn ang="0">
                    <a:pos x="89" y="21"/>
                  </a:cxn>
                  <a:cxn ang="0">
                    <a:pos x="85" y="21"/>
                  </a:cxn>
                  <a:cxn ang="0">
                    <a:pos x="80" y="21"/>
                  </a:cxn>
                  <a:cxn ang="0">
                    <a:pos x="78" y="23"/>
                  </a:cxn>
                  <a:cxn ang="0">
                    <a:pos x="73" y="23"/>
                  </a:cxn>
                  <a:cxn ang="0">
                    <a:pos x="68" y="23"/>
                  </a:cxn>
                  <a:cxn ang="0">
                    <a:pos x="63" y="23"/>
                  </a:cxn>
                  <a:cxn ang="0">
                    <a:pos x="61" y="23"/>
                  </a:cxn>
                  <a:cxn ang="0">
                    <a:pos x="56" y="23"/>
                  </a:cxn>
                  <a:cxn ang="0">
                    <a:pos x="52" y="23"/>
                  </a:cxn>
                  <a:cxn ang="0">
                    <a:pos x="47" y="23"/>
                  </a:cxn>
                  <a:cxn ang="0">
                    <a:pos x="42" y="23"/>
                  </a:cxn>
                  <a:cxn ang="0">
                    <a:pos x="40" y="21"/>
                  </a:cxn>
                  <a:cxn ang="0">
                    <a:pos x="37" y="19"/>
                  </a:cxn>
                  <a:cxn ang="0">
                    <a:pos x="33" y="19"/>
                  </a:cxn>
                  <a:cxn ang="0">
                    <a:pos x="30" y="16"/>
                  </a:cxn>
                  <a:cxn ang="0">
                    <a:pos x="26" y="16"/>
                  </a:cxn>
                  <a:cxn ang="0">
                    <a:pos x="21" y="16"/>
                  </a:cxn>
                  <a:cxn ang="0">
                    <a:pos x="16" y="16"/>
                  </a:cxn>
                  <a:cxn ang="0">
                    <a:pos x="14" y="16"/>
                  </a:cxn>
                  <a:cxn ang="0">
                    <a:pos x="9" y="14"/>
                  </a:cxn>
                  <a:cxn ang="0">
                    <a:pos x="7" y="14"/>
                  </a:cxn>
                  <a:cxn ang="0">
                    <a:pos x="2" y="11"/>
                  </a:cxn>
                  <a:cxn ang="0">
                    <a:pos x="0" y="11"/>
                  </a:cxn>
                  <a:cxn ang="0">
                    <a:pos x="2" y="7"/>
                  </a:cxn>
                  <a:cxn ang="0">
                    <a:pos x="2" y="4"/>
                  </a:cxn>
                  <a:cxn ang="0">
                    <a:pos x="4" y="2"/>
                  </a:cxn>
                  <a:cxn ang="0">
                    <a:pos x="7" y="0"/>
                  </a:cxn>
                </a:cxnLst>
                <a:rect l="0" t="0" r="r" b="b"/>
                <a:pathLst>
                  <a:path w="104" h="23">
                    <a:moveTo>
                      <a:pt x="9" y="0"/>
                    </a:moveTo>
                    <a:lnTo>
                      <a:pt x="9" y="2"/>
                    </a:lnTo>
                    <a:lnTo>
                      <a:pt x="9" y="2"/>
                    </a:lnTo>
                    <a:lnTo>
                      <a:pt x="9" y="2"/>
                    </a:lnTo>
                    <a:lnTo>
                      <a:pt x="11" y="2"/>
                    </a:lnTo>
                    <a:lnTo>
                      <a:pt x="11" y="2"/>
                    </a:lnTo>
                    <a:lnTo>
                      <a:pt x="11" y="2"/>
                    </a:lnTo>
                    <a:lnTo>
                      <a:pt x="14" y="2"/>
                    </a:lnTo>
                    <a:lnTo>
                      <a:pt x="14" y="4"/>
                    </a:lnTo>
                    <a:lnTo>
                      <a:pt x="14" y="4"/>
                    </a:lnTo>
                    <a:lnTo>
                      <a:pt x="11" y="4"/>
                    </a:lnTo>
                    <a:lnTo>
                      <a:pt x="11" y="4"/>
                    </a:lnTo>
                    <a:lnTo>
                      <a:pt x="11" y="7"/>
                    </a:lnTo>
                    <a:lnTo>
                      <a:pt x="11" y="7"/>
                    </a:lnTo>
                    <a:lnTo>
                      <a:pt x="11" y="7"/>
                    </a:lnTo>
                    <a:lnTo>
                      <a:pt x="14" y="7"/>
                    </a:lnTo>
                    <a:lnTo>
                      <a:pt x="14" y="7"/>
                    </a:lnTo>
                    <a:lnTo>
                      <a:pt x="14" y="7"/>
                    </a:lnTo>
                    <a:lnTo>
                      <a:pt x="16" y="7"/>
                    </a:lnTo>
                    <a:lnTo>
                      <a:pt x="16" y="7"/>
                    </a:lnTo>
                    <a:lnTo>
                      <a:pt x="16" y="7"/>
                    </a:lnTo>
                    <a:lnTo>
                      <a:pt x="16" y="7"/>
                    </a:lnTo>
                    <a:lnTo>
                      <a:pt x="18" y="7"/>
                    </a:lnTo>
                    <a:lnTo>
                      <a:pt x="18" y="7"/>
                    </a:lnTo>
                    <a:lnTo>
                      <a:pt x="21" y="7"/>
                    </a:lnTo>
                    <a:lnTo>
                      <a:pt x="21" y="7"/>
                    </a:lnTo>
                    <a:lnTo>
                      <a:pt x="21" y="7"/>
                    </a:lnTo>
                    <a:lnTo>
                      <a:pt x="21" y="7"/>
                    </a:lnTo>
                    <a:lnTo>
                      <a:pt x="21" y="7"/>
                    </a:lnTo>
                    <a:lnTo>
                      <a:pt x="23" y="7"/>
                    </a:lnTo>
                    <a:lnTo>
                      <a:pt x="23" y="7"/>
                    </a:lnTo>
                    <a:lnTo>
                      <a:pt x="23" y="7"/>
                    </a:lnTo>
                    <a:lnTo>
                      <a:pt x="23" y="4"/>
                    </a:lnTo>
                    <a:lnTo>
                      <a:pt x="26" y="4"/>
                    </a:lnTo>
                    <a:lnTo>
                      <a:pt x="26" y="4"/>
                    </a:lnTo>
                    <a:lnTo>
                      <a:pt x="28" y="4"/>
                    </a:lnTo>
                    <a:lnTo>
                      <a:pt x="28" y="4"/>
                    </a:lnTo>
                    <a:lnTo>
                      <a:pt x="28" y="4"/>
                    </a:lnTo>
                    <a:lnTo>
                      <a:pt x="30" y="4"/>
                    </a:lnTo>
                    <a:lnTo>
                      <a:pt x="30" y="4"/>
                    </a:lnTo>
                    <a:lnTo>
                      <a:pt x="30" y="4"/>
                    </a:lnTo>
                    <a:lnTo>
                      <a:pt x="33" y="4"/>
                    </a:lnTo>
                    <a:lnTo>
                      <a:pt x="33" y="4"/>
                    </a:lnTo>
                    <a:lnTo>
                      <a:pt x="35" y="4"/>
                    </a:lnTo>
                    <a:lnTo>
                      <a:pt x="35" y="4"/>
                    </a:lnTo>
                    <a:lnTo>
                      <a:pt x="35" y="4"/>
                    </a:lnTo>
                    <a:lnTo>
                      <a:pt x="35" y="7"/>
                    </a:lnTo>
                    <a:lnTo>
                      <a:pt x="37" y="7"/>
                    </a:lnTo>
                    <a:lnTo>
                      <a:pt x="37" y="7"/>
                    </a:lnTo>
                    <a:lnTo>
                      <a:pt x="37" y="7"/>
                    </a:lnTo>
                    <a:lnTo>
                      <a:pt x="40" y="7"/>
                    </a:lnTo>
                    <a:lnTo>
                      <a:pt x="40" y="7"/>
                    </a:lnTo>
                    <a:lnTo>
                      <a:pt x="42" y="7"/>
                    </a:lnTo>
                    <a:lnTo>
                      <a:pt x="42" y="7"/>
                    </a:lnTo>
                    <a:lnTo>
                      <a:pt x="42" y="7"/>
                    </a:lnTo>
                    <a:lnTo>
                      <a:pt x="44" y="7"/>
                    </a:lnTo>
                    <a:lnTo>
                      <a:pt x="44" y="7"/>
                    </a:lnTo>
                    <a:lnTo>
                      <a:pt x="47" y="7"/>
                    </a:lnTo>
                    <a:lnTo>
                      <a:pt x="47" y="7"/>
                    </a:lnTo>
                    <a:lnTo>
                      <a:pt x="47" y="7"/>
                    </a:lnTo>
                    <a:lnTo>
                      <a:pt x="49" y="7"/>
                    </a:lnTo>
                    <a:lnTo>
                      <a:pt x="49" y="7"/>
                    </a:lnTo>
                    <a:lnTo>
                      <a:pt x="49" y="7"/>
                    </a:lnTo>
                    <a:lnTo>
                      <a:pt x="52" y="7"/>
                    </a:lnTo>
                    <a:lnTo>
                      <a:pt x="52" y="7"/>
                    </a:lnTo>
                    <a:lnTo>
                      <a:pt x="52" y="7"/>
                    </a:lnTo>
                    <a:lnTo>
                      <a:pt x="52" y="7"/>
                    </a:lnTo>
                    <a:lnTo>
                      <a:pt x="52" y="7"/>
                    </a:lnTo>
                    <a:lnTo>
                      <a:pt x="52" y="9"/>
                    </a:lnTo>
                    <a:lnTo>
                      <a:pt x="52" y="9"/>
                    </a:lnTo>
                    <a:lnTo>
                      <a:pt x="52" y="9"/>
                    </a:lnTo>
                    <a:lnTo>
                      <a:pt x="52" y="11"/>
                    </a:lnTo>
                    <a:lnTo>
                      <a:pt x="54" y="11"/>
                    </a:lnTo>
                    <a:lnTo>
                      <a:pt x="54" y="11"/>
                    </a:lnTo>
                    <a:lnTo>
                      <a:pt x="54" y="11"/>
                    </a:lnTo>
                    <a:lnTo>
                      <a:pt x="56" y="11"/>
                    </a:lnTo>
                    <a:lnTo>
                      <a:pt x="56" y="11"/>
                    </a:lnTo>
                    <a:lnTo>
                      <a:pt x="56" y="11"/>
                    </a:lnTo>
                    <a:lnTo>
                      <a:pt x="56" y="9"/>
                    </a:lnTo>
                    <a:lnTo>
                      <a:pt x="59" y="9"/>
                    </a:lnTo>
                    <a:lnTo>
                      <a:pt x="59" y="9"/>
                    </a:lnTo>
                    <a:lnTo>
                      <a:pt x="61" y="9"/>
                    </a:lnTo>
                    <a:lnTo>
                      <a:pt x="61" y="9"/>
                    </a:lnTo>
                    <a:lnTo>
                      <a:pt x="61" y="9"/>
                    </a:lnTo>
                    <a:lnTo>
                      <a:pt x="63" y="9"/>
                    </a:lnTo>
                    <a:lnTo>
                      <a:pt x="63" y="9"/>
                    </a:lnTo>
                    <a:lnTo>
                      <a:pt x="63" y="9"/>
                    </a:lnTo>
                    <a:lnTo>
                      <a:pt x="63" y="9"/>
                    </a:lnTo>
                    <a:lnTo>
                      <a:pt x="66" y="9"/>
                    </a:lnTo>
                    <a:lnTo>
                      <a:pt x="66" y="9"/>
                    </a:lnTo>
                    <a:lnTo>
                      <a:pt x="68" y="9"/>
                    </a:lnTo>
                    <a:lnTo>
                      <a:pt x="68" y="9"/>
                    </a:lnTo>
                    <a:lnTo>
                      <a:pt x="68" y="9"/>
                    </a:lnTo>
                    <a:lnTo>
                      <a:pt x="71" y="9"/>
                    </a:lnTo>
                    <a:lnTo>
                      <a:pt x="71" y="9"/>
                    </a:lnTo>
                    <a:lnTo>
                      <a:pt x="71" y="9"/>
                    </a:lnTo>
                    <a:lnTo>
                      <a:pt x="71" y="9"/>
                    </a:lnTo>
                    <a:lnTo>
                      <a:pt x="73" y="9"/>
                    </a:lnTo>
                    <a:lnTo>
                      <a:pt x="73" y="9"/>
                    </a:lnTo>
                    <a:lnTo>
                      <a:pt x="75" y="9"/>
                    </a:lnTo>
                    <a:lnTo>
                      <a:pt x="75" y="9"/>
                    </a:lnTo>
                    <a:lnTo>
                      <a:pt x="75" y="9"/>
                    </a:lnTo>
                    <a:lnTo>
                      <a:pt x="78" y="9"/>
                    </a:lnTo>
                    <a:lnTo>
                      <a:pt x="78" y="9"/>
                    </a:lnTo>
                    <a:lnTo>
                      <a:pt x="80" y="9"/>
                    </a:lnTo>
                    <a:lnTo>
                      <a:pt x="80" y="9"/>
                    </a:lnTo>
                    <a:lnTo>
                      <a:pt x="80" y="9"/>
                    </a:lnTo>
                    <a:lnTo>
                      <a:pt x="82" y="9"/>
                    </a:lnTo>
                    <a:lnTo>
                      <a:pt x="82" y="9"/>
                    </a:lnTo>
                    <a:lnTo>
                      <a:pt x="82" y="9"/>
                    </a:lnTo>
                    <a:lnTo>
                      <a:pt x="85" y="9"/>
                    </a:lnTo>
                    <a:lnTo>
                      <a:pt x="85" y="9"/>
                    </a:lnTo>
                    <a:lnTo>
                      <a:pt x="85" y="11"/>
                    </a:lnTo>
                    <a:lnTo>
                      <a:pt x="87" y="11"/>
                    </a:lnTo>
                    <a:lnTo>
                      <a:pt x="87" y="11"/>
                    </a:lnTo>
                    <a:lnTo>
                      <a:pt x="87" y="11"/>
                    </a:lnTo>
                    <a:lnTo>
                      <a:pt x="89" y="11"/>
                    </a:lnTo>
                    <a:lnTo>
                      <a:pt x="89" y="11"/>
                    </a:lnTo>
                    <a:lnTo>
                      <a:pt x="89" y="11"/>
                    </a:lnTo>
                    <a:lnTo>
                      <a:pt x="89" y="11"/>
                    </a:lnTo>
                    <a:lnTo>
                      <a:pt x="89" y="14"/>
                    </a:lnTo>
                    <a:lnTo>
                      <a:pt x="92" y="14"/>
                    </a:lnTo>
                    <a:lnTo>
                      <a:pt x="92" y="14"/>
                    </a:lnTo>
                    <a:lnTo>
                      <a:pt x="94" y="14"/>
                    </a:lnTo>
                    <a:lnTo>
                      <a:pt x="94" y="14"/>
                    </a:lnTo>
                    <a:lnTo>
                      <a:pt x="94" y="14"/>
                    </a:lnTo>
                    <a:lnTo>
                      <a:pt x="97" y="14"/>
                    </a:lnTo>
                    <a:lnTo>
                      <a:pt x="97" y="11"/>
                    </a:lnTo>
                    <a:lnTo>
                      <a:pt x="97" y="11"/>
                    </a:lnTo>
                    <a:lnTo>
                      <a:pt x="97" y="11"/>
                    </a:lnTo>
                    <a:lnTo>
                      <a:pt x="99" y="11"/>
                    </a:lnTo>
                    <a:lnTo>
                      <a:pt x="99" y="11"/>
                    </a:lnTo>
                    <a:lnTo>
                      <a:pt x="101" y="11"/>
                    </a:lnTo>
                    <a:lnTo>
                      <a:pt x="101" y="11"/>
                    </a:lnTo>
                    <a:lnTo>
                      <a:pt x="101" y="11"/>
                    </a:lnTo>
                    <a:lnTo>
                      <a:pt x="104" y="11"/>
                    </a:lnTo>
                    <a:lnTo>
                      <a:pt x="104" y="14"/>
                    </a:lnTo>
                    <a:lnTo>
                      <a:pt x="104" y="14"/>
                    </a:lnTo>
                    <a:lnTo>
                      <a:pt x="101" y="14"/>
                    </a:lnTo>
                    <a:lnTo>
                      <a:pt x="101" y="14"/>
                    </a:lnTo>
                    <a:lnTo>
                      <a:pt x="101" y="14"/>
                    </a:lnTo>
                    <a:lnTo>
                      <a:pt x="101" y="16"/>
                    </a:lnTo>
                    <a:lnTo>
                      <a:pt x="99" y="16"/>
                    </a:lnTo>
                    <a:lnTo>
                      <a:pt x="99" y="16"/>
                    </a:lnTo>
                    <a:lnTo>
                      <a:pt x="99" y="16"/>
                    </a:lnTo>
                    <a:lnTo>
                      <a:pt x="97" y="16"/>
                    </a:lnTo>
                    <a:lnTo>
                      <a:pt x="97" y="16"/>
                    </a:lnTo>
                    <a:lnTo>
                      <a:pt x="97" y="19"/>
                    </a:lnTo>
                    <a:lnTo>
                      <a:pt x="97" y="19"/>
                    </a:lnTo>
                    <a:lnTo>
                      <a:pt x="97" y="19"/>
                    </a:lnTo>
                    <a:lnTo>
                      <a:pt x="97" y="19"/>
                    </a:lnTo>
                    <a:lnTo>
                      <a:pt x="97" y="21"/>
                    </a:lnTo>
                    <a:lnTo>
                      <a:pt x="94" y="21"/>
                    </a:lnTo>
                    <a:lnTo>
                      <a:pt x="94" y="21"/>
                    </a:lnTo>
                    <a:lnTo>
                      <a:pt x="94" y="21"/>
                    </a:lnTo>
                    <a:lnTo>
                      <a:pt x="92" y="21"/>
                    </a:lnTo>
                    <a:lnTo>
                      <a:pt x="92" y="21"/>
                    </a:lnTo>
                    <a:lnTo>
                      <a:pt x="89" y="21"/>
                    </a:lnTo>
                    <a:lnTo>
                      <a:pt x="89" y="21"/>
                    </a:lnTo>
                    <a:lnTo>
                      <a:pt x="89" y="21"/>
                    </a:lnTo>
                    <a:lnTo>
                      <a:pt x="89" y="21"/>
                    </a:lnTo>
                    <a:lnTo>
                      <a:pt x="87" y="21"/>
                    </a:lnTo>
                    <a:lnTo>
                      <a:pt x="87" y="21"/>
                    </a:lnTo>
                    <a:lnTo>
                      <a:pt x="87" y="21"/>
                    </a:lnTo>
                    <a:lnTo>
                      <a:pt x="85" y="21"/>
                    </a:lnTo>
                    <a:lnTo>
                      <a:pt x="85" y="21"/>
                    </a:lnTo>
                    <a:lnTo>
                      <a:pt x="82" y="21"/>
                    </a:lnTo>
                    <a:lnTo>
                      <a:pt x="82" y="21"/>
                    </a:lnTo>
                    <a:lnTo>
                      <a:pt x="82" y="21"/>
                    </a:lnTo>
                    <a:lnTo>
                      <a:pt x="80" y="21"/>
                    </a:lnTo>
                    <a:lnTo>
                      <a:pt x="80" y="23"/>
                    </a:lnTo>
                    <a:lnTo>
                      <a:pt x="80" y="23"/>
                    </a:lnTo>
                    <a:lnTo>
                      <a:pt x="80" y="23"/>
                    </a:lnTo>
                    <a:lnTo>
                      <a:pt x="78" y="23"/>
                    </a:lnTo>
                    <a:lnTo>
                      <a:pt x="78" y="23"/>
                    </a:lnTo>
                    <a:lnTo>
                      <a:pt x="75" y="23"/>
                    </a:lnTo>
                    <a:lnTo>
                      <a:pt x="75" y="23"/>
                    </a:lnTo>
                    <a:lnTo>
                      <a:pt x="75" y="23"/>
                    </a:lnTo>
                    <a:lnTo>
                      <a:pt x="73" y="23"/>
                    </a:lnTo>
                    <a:lnTo>
                      <a:pt x="73" y="23"/>
                    </a:lnTo>
                    <a:lnTo>
                      <a:pt x="71" y="23"/>
                    </a:lnTo>
                    <a:lnTo>
                      <a:pt x="71" y="23"/>
                    </a:lnTo>
                    <a:lnTo>
                      <a:pt x="71" y="23"/>
                    </a:lnTo>
                    <a:lnTo>
                      <a:pt x="71" y="23"/>
                    </a:lnTo>
                    <a:lnTo>
                      <a:pt x="68" y="23"/>
                    </a:lnTo>
                    <a:lnTo>
                      <a:pt x="68" y="23"/>
                    </a:lnTo>
                    <a:lnTo>
                      <a:pt x="68" y="23"/>
                    </a:lnTo>
                    <a:lnTo>
                      <a:pt x="66" y="23"/>
                    </a:lnTo>
                    <a:lnTo>
                      <a:pt x="66" y="23"/>
                    </a:lnTo>
                    <a:lnTo>
                      <a:pt x="63" y="23"/>
                    </a:lnTo>
                    <a:lnTo>
                      <a:pt x="63" y="23"/>
                    </a:lnTo>
                    <a:lnTo>
                      <a:pt x="63" y="23"/>
                    </a:lnTo>
                    <a:lnTo>
                      <a:pt x="61" y="23"/>
                    </a:lnTo>
                    <a:lnTo>
                      <a:pt x="61" y="23"/>
                    </a:lnTo>
                    <a:lnTo>
                      <a:pt x="61" y="23"/>
                    </a:lnTo>
                    <a:lnTo>
                      <a:pt x="59" y="23"/>
                    </a:lnTo>
                    <a:lnTo>
                      <a:pt x="59" y="23"/>
                    </a:lnTo>
                    <a:lnTo>
                      <a:pt x="56" y="23"/>
                    </a:lnTo>
                    <a:lnTo>
                      <a:pt x="56" y="23"/>
                    </a:lnTo>
                    <a:lnTo>
                      <a:pt x="56" y="23"/>
                    </a:lnTo>
                    <a:lnTo>
                      <a:pt x="54" y="23"/>
                    </a:lnTo>
                    <a:lnTo>
                      <a:pt x="54" y="23"/>
                    </a:lnTo>
                    <a:lnTo>
                      <a:pt x="54" y="23"/>
                    </a:lnTo>
                    <a:lnTo>
                      <a:pt x="52" y="23"/>
                    </a:lnTo>
                    <a:lnTo>
                      <a:pt x="52" y="23"/>
                    </a:lnTo>
                    <a:lnTo>
                      <a:pt x="52" y="23"/>
                    </a:lnTo>
                    <a:lnTo>
                      <a:pt x="49" y="23"/>
                    </a:lnTo>
                    <a:lnTo>
                      <a:pt x="49" y="23"/>
                    </a:lnTo>
                    <a:lnTo>
                      <a:pt x="49" y="23"/>
                    </a:lnTo>
                    <a:lnTo>
                      <a:pt x="47" y="23"/>
                    </a:lnTo>
                    <a:lnTo>
                      <a:pt x="47" y="23"/>
                    </a:lnTo>
                    <a:lnTo>
                      <a:pt x="47" y="23"/>
                    </a:lnTo>
                    <a:lnTo>
                      <a:pt x="44" y="23"/>
                    </a:lnTo>
                    <a:lnTo>
                      <a:pt x="44" y="23"/>
                    </a:lnTo>
                    <a:lnTo>
                      <a:pt x="42" y="23"/>
                    </a:lnTo>
                    <a:lnTo>
                      <a:pt x="42" y="23"/>
                    </a:lnTo>
                    <a:lnTo>
                      <a:pt x="42" y="23"/>
                    </a:lnTo>
                    <a:lnTo>
                      <a:pt x="42" y="21"/>
                    </a:lnTo>
                    <a:lnTo>
                      <a:pt x="40" y="21"/>
                    </a:lnTo>
                    <a:lnTo>
                      <a:pt x="40" y="21"/>
                    </a:lnTo>
                    <a:lnTo>
                      <a:pt x="37" y="21"/>
                    </a:lnTo>
                    <a:lnTo>
                      <a:pt x="37" y="21"/>
                    </a:lnTo>
                    <a:lnTo>
                      <a:pt x="37" y="21"/>
                    </a:lnTo>
                    <a:lnTo>
                      <a:pt x="37" y="21"/>
                    </a:lnTo>
                    <a:lnTo>
                      <a:pt x="37" y="19"/>
                    </a:lnTo>
                    <a:lnTo>
                      <a:pt x="35" y="19"/>
                    </a:lnTo>
                    <a:lnTo>
                      <a:pt x="35" y="19"/>
                    </a:lnTo>
                    <a:lnTo>
                      <a:pt x="35" y="19"/>
                    </a:lnTo>
                    <a:lnTo>
                      <a:pt x="33" y="19"/>
                    </a:lnTo>
                    <a:lnTo>
                      <a:pt x="33" y="19"/>
                    </a:lnTo>
                    <a:lnTo>
                      <a:pt x="33" y="19"/>
                    </a:lnTo>
                    <a:lnTo>
                      <a:pt x="30" y="19"/>
                    </a:lnTo>
                    <a:lnTo>
                      <a:pt x="30" y="19"/>
                    </a:lnTo>
                    <a:lnTo>
                      <a:pt x="30" y="16"/>
                    </a:lnTo>
                    <a:lnTo>
                      <a:pt x="30" y="16"/>
                    </a:lnTo>
                    <a:lnTo>
                      <a:pt x="28" y="16"/>
                    </a:lnTo>
                    <a:lnTo>
                      <a:pt x="28" y="16"/>
                    </a:lnTo>
                    <a:lnTo>
                      <a:pt x="28" y="16"/>
                    </a:lnTo>
                    <a:lnTo>
                      <a:pt x="26" y="16"/>
                    </a:lnTo>
                    <a:lnTo>
                      <a:pt x="26" y="16"/>
                    </a:lnTo>
                    <a:lnTo>
                      <a:pt x="23" y="16"/>
                    </a:lnTo>
                    <a:lnTo>
                      <a:pt x="23" y="16"/>
                    </a:lnTo>
                    <a:lnTo>
                      <a:pt x="23" y="16"/>
                    </a:lnTo>
                    <a:lnTo>
                      <a:pt x="21" y="16"/>
                    </a:lnTo>
                    <a:lnTo>
                      <a:pt x="21" y="16"/>
                    </a:lnTo>
                    <a:lnTo>
                      <a:pt x="21" y="16"/>
                    </a:lnTo>
                    <a:lnTo>
                      <a:pt x="21" y="16"/>
                    </a:lnTo>
                    <a:lnTo>
                      <a:pt x="18" y="16"/>
                    </a:lnTo>
                    <a:lnTo>
                      <a:pt x="18" y="16"/>
                    </a:lnTo>
                    <a:lnTo>
                      <a:pt x="16" y="16"/>
                    </a:lnTo>
                    <a:lnTo>
                      <a:pt x="16" y="16"/>
                    </a:lnTo>
                    <a:lnTo>
                      <a:pt x="16" y="16"/>
                    </a:lnTo>
                    <a:lnTo>
                      <a:pt x="16" y="16"/>
                    </a:lnTo>
                    <a:lnTo>
                      <a:pt x="14" y="16"/>
                    </a:lnTo>
                    <a:lnTo>
                      <a:pt x="14" y="16"/>
                    </a:lnTo>
                    <a:lnTo>
                      <a:pt x="14" y="14"/>
                    </a:lnTo>
                    <a:lnTo>
                      <a:pt x="14" y="14"/>
                    </a:lnTo>
                    <a:lnTo>
                      <a:pt x="11" y="14"/>
                    </a:lnTo>
                    <a:lnTo>
                      <a:pt x="11" y="14"/>
                    </a:lnTo>
                    <a:lnTo>
                      <a:pt x="9" y="14"/>
                    </a:lnTo>
                    <a:lnTo>
                      <a:pt x="9" y="14"/>
                    </a:lnTo>
                    <a:lnTo>
                      <a:pt x="9" y="14"/>
                    </a:lnTo>
                    <a:lnTo>
                      <a:pt x="9" y="14"/>
                    </a:lnTo>
                    <a:lnTo>
                      <a:pt x="7" y="14"/>
                    </a:lnTo>
                    <a:lnTo>
                      <a:pt x="7" y="14"/>
                    </a:lnTo>
                    <a:lnTo>
                      <a:pt x="7" y="14"/>
                    </a:lnTo>
                    <a:lnTo>
                      <a:pt x="4" y="14"/>
                    </a:lnTo>
                    <a:lnTo>
                      <a:pt x="4" y="14"/>
                    </a:lnTo>
                    <a:lnTo>
                      <a:pt x="2" y="14"/>
                    </a:lnTo>
                    <a:lnTo>
                      <a:pt x="2" y="11"/>
                    </a:lnTo>
                    <a:lnTo>
                      <a:pt x="2" y="11"/>
                    </a:lnTo>
                    <a:lnTo>
                      <a:pt x="2" y="11"/>
                    </a:lnTo>
                    <a:lnTo>
                      <a:pt x="0" y="11"/>
                    </a:lnTo>
                    <a:lnTo>
                      <a:pt x="0" y="11"/>
                    </a:lnTo>
                    <a:lnTo>
                      <a:pt x="0" y="11"/>
                    </a:lnTo>
                    <a:lnTo>
                      <a:pt x="0" y="9"/>
                    </a:lnTo>
                    <a:lnTo>
                      <a:pt x="0" y="9"/>
                    </a:lnTo>
                    <a:lnTo>
                      <a:pt x="0" y="9"/>
                    </a:lnTo>
                    <a:lnTo>
                      <a:pt x="2" y="9"/>
                    </a:lnTo>
                    <a:lnTo>
                      <a:pt x="2" y="7"/>
                    </a:lnTo>
                    <a:lnTo>
                      <a:pt x="0" y="7"/>
                    </a:lnTo>
                    <a:lnTo>
                      <a:pt x="0" y="7"/>
                    </a:lnTo>
                    <a:lnTo>
                      <a:pt x="0" y="7"/>
                    </a:lnTo>
                    <a:lnTo>
                      <a:pt x="2" y="7"/>
                    </a:lnTo>
                    <a:lnTo>
                      <a:pt x="2" y="4"/>
                    </a:lnTo>
                    <a:lnTo>
                      <a:pt x="2" y="4"/>
                    </a:lnTo>
                    <a:lnTo>
                      <a:pt x="2" y="4"/>
                    </a:lnTo>
                    <a:lnTo>
                      <a:pt x="4" y="4"/>
                    </a:lnTo>
                    <a:lnTo>
                      <a:pt x="4" y="4"/>
                    </a:lnTo>
                    <a:lnTo>
                      <a:pt x="4" y="2"/>
                    </a:lnTo>
                    <a:lnTo>
                      <a:pt x="4" y="2"/>
                    </a:lnTo>
                    <a:lnTo>
                      <a:pt x="4" y="2"/>
                    </a:lnTo>
                    <a:lnTo>
                      <a:pt x="4" y="0"/>
                    </a:lnTo>
                    <a:lnTo>
                      <a:pt x="7" y="0"/>
                    </a:lnTo>
                    <a:lnTo>
                      <a:pt x="7" y="0"/>
                    </a:lnTo>
                    <a:lnTo>
                      <a:pt x="7" y="0"/>
                    </a:lnTo>
                    <a:lnTo>
                      <a:pt x="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4" name="Freeform 53"/>
              <p:cNvSpPr>
                <a:spLocks/>
              </p:cNvSpPr>
              <p:nvPr/>
            </p:nvSpPr>
            <p:spPr bwMode="auto">
              <a:xfrm>
                <a:off x="2966" y="739"/>
                <a:ext cx="128" cy="38"/>
              </a:xfrm>
              <a:custGeom>
                <a:avLst/>
                <a:gdLst/>
                <a:ahLst/>
                <a:cxnLst>
                  <a:cxn ang="0">
                    <a:pos x="73" y="0"/>
                  </a:cxn>
                  <a:cxn ang="0">
                    <a:pos x="80" y="2"/>
                  </a:cxn>
                  <a:cxn ang="0">
                    <a:pos x="78" y="5"/>
                  </a:cxn>
                  <a:cxn ang="0">
                    <a:pos x="73" y="7"/>
                  </a:cxn>
                  <a:cxn ang="0">
                    <a:pos x="71" y="12"/>
                  </a:cxn>
                  <a:cxn ang="0">
                    <a:pos x="76" y="9"/>
                  </a:cxn>
                  <a:cxn ang="0">
                    <a:pos x="80" y="7"/>
                  </a:cxn>
                  <a:cxn ang="0">
                    <a:pos x="83" y="5"/>
                  </a:cxn>
                  <a:cxn ang="0">
                    <a:pos x="88" y="5"/>
                  </a:cxn>
                  <a:cxn ang="0">
                    <a:pos x="95" y="5"/>
                  </a:cxn>
                  <a:cxn ang="0">
                    <a:pos x="99" y="7"/>
                  </a:cxn>
                  <a:cxn ang="0">
                    <a:pos x="104" y="9"/>
                  </a:cxn>
                  <a:cxn ang="0">
                    <a:pos x="109" y="12"/>
                  </a:cxn>
                  <a:cxn ang="0">
                    <a:pos x="111" y="12"/>
                  </a:cxn>
                  <a:cxn ang="0">
                    <a:pos x="116" y="14"/>
                  </a:cxn>
                  <a:cxn ang="0">
                    <a:pos x="118" y="14"/>
                  </a:cxn>
                  <a:cxn ang="0">
                    <a:pos x="123" y="14"/>
                  </a:cxn>
                  <a:cxn ang="0">
                    <a:pos x="125" y="19"/>
                  </a:cxn>
                  <a:cxn ang="0">
                    <a:pos x="128" y="23"/>
                  </a:cxn>
                  <a:cxn ang="0">
                    <a:pos x="123" y="23"/>
                  </a:cxn>
                  <a:cxn ang="0">
                    <a:pos x="118" y="26"/>
                  </a:cxn>
                  <a:cxn ang="0">
                    <a:pos x="114" y="28"/>
                  </a:cxn>
                  <a:cxn ang="0">
                    <a:pos x="106" y="28"/>
                  </a:cxn>
                  <a:cxn ang="0">
                    <a:pos x="102" y="28"/>
                  </a:cxn>
                  <a:cxn ang="0">
                    <a:pos x="95" y="28"/>
                  </a:cxn>
                  <a:cxn ang="0">
                    <a:pos x="90" y="31"/>
                  </a:cxn>
                  <a:cxn ang="0">
                    <a:pos x="83" y="31"/>
                  </a:cxn>
                  <a:cxn ang="0">
                    <a:pos x="78" y="31"/>
                  </a:cxn>
                  <a:cxn ang="0">
                    <a:pos x="76" y="33"/>
                  </a:cxn>
                  <a:cxn ang="0">
                    <a:pos x="71" y="31"/>
                  </a:cxn>
                  <a:cxn ang="0">
                    <a:pos x="66" y="31"/>
                  </a:cxn>
                  <a:cxn ang="0">
                    <a:pos x="61" y="31"/>
                  </a:cxn>
                  <a:cxn ang="0">
                    <a:pos x="57" y="33"/>
                  </a:cxn>
                  <a:cxn ang="0">
                    <a:pos x="52" y="31"/>
                  </a:cxn>
                  <a:cxn ang="0">
                    <a:pos x="45" y="31"/>
                  </a:cxn>
                  <a:cxn ang="0">
                    <a:pos x="40" y="33"/>
                  </a:cxn>
                  <a:cxn ang="0">
                    <a:pos x="33" y="33"/>
                  </a:cxn>
                  <a:cxn ang="0">
                    <a:pos x="28" y="33"/>
                  </a:cxn>
                  <a:cxn ang="0">
                    <a:pos x="24" y="35"/>
                  </a:cxn>
                  <a:cxn ang="0">
                    <a:pos x="19" y="35"/>
                  </a:cxn>
                  <a:cxn ang="0">
                    <a:pos x="12" y="38"/>
                  </a:cxn>
                  <a:cxn ang="0">
                    <a:pos x="7" y="38"/>
                  </a:cxn>
                  <a:cxn ang="0">
                    <a:pos x="2" y="35"/>
                  </a:cxn>
                  <a:cxn ang="0">
                    <a:pos x="0" y="33"/>
                  </a:cxn>
                  <a:cxn ang="0">
                    <a:pos x="5" y="31"/>
                  </a:cxn>
                  <a:cxn ang="0">
                    <a:pos x="9" y="28"/>
                  </a:cxn>
                  <a:cxn ang="0">
                    <a:pos x="14" y="26"/>
                  </a:cxn>
                  <a:cxn ang="0">
                    <a:pos x="16" y="23"/>
                  </a:cxn>
                  <a:cxn ang="0">
                    <a:pos x="19" y="19"/>
                  </a:cxn>
                  <a:cxn ang="0">
                    <a:pos x="24" y="16"/>
                  </a:cxn>
                  <a:cxn ang="0">
                    <a:pos x="28" y="14"/>
                  </a:cxn>
                  <a:cxn ang="0">
                    <a:pos x="31" y="12"/>
                  </a:cxn>
                  <a:cxn ang="0">
                    <a:pos x="35" y="9"/>
                  </a:cxn>
                  <a:cxn ang="0">
                    <a:pos x="38" y="5"/>
                  </a:cxn>
                  <a:cxn ang="0">
                    <a:pos x="43" y="5"/>
                  </a:cxn>
                  <a:cxn ang="0">
                    <a:pos x="47" y="2"/>
                  </a:cxn>
                  <a:cxn ang="0">
                    <a:pos x="52" y="0"/>
                  </a:cxn>
                  <a:cxn ang="0">
                    <a:pos x="57" y="5"/>
                  </a:cxn>
                  <a:cxn ang="0">
                    <a:pos x="59" y="5"/>
                  </a:cxn>
                  <a:cxn ang="0">
                    <a:pos x="61" y="0"/>
                  </a:cxn>
                  <a:cxn ang="0">
                    <a:pos x="69" y="0"/>
                  </a:cxn>
                </a:cxnLst>
                <a:rect l="0" t="0" r="r" b="b"/>
                <a:pathLst>
                  <a:path w="128" h="38">
                    <a:moveTo>
                      <a:pt x="69" y="0"/>
                    </a:moveTo>
                    <a:lnTo>
                      <a:pt x="69" y="0"/>
                    </a:lnTo>
                    <a:lnTo>
                      <a:pt x="71" y="0"/>
                    </a:lnTo>
                    <a:lnTo>
                      <a:pt x="71" y="0"/>
                    </a:lnTo>
                    <a:lnTo>
                      <a:pt x="73" y="0"/>
                    </a:lnTo>
                    <a:lnTo>
                      <a:pt x="73" y="0"/>
                    </a:lnTo>
                    <a:lnTo>
                      <a:pt x="73" y="0"/>
                    </a:lnTo>
                    <a:lnTo>
                      <a:pt x="76" y="0"/>
                    </a:lnTo>
                    <a:lnTo>
                      <a:pt x="76" y="2"/>
                    </a:lnTo>
                    <a:lnTo>
                      <a:pt x="76" y="2"/>
                    </a:lnTo>
                    <a:lnTo>
                      <a:pt x="76" y="2"/>
                    </a:lnTo>
                    <a:lnTo>
                      <a:pt x="78" y="2"/>
                    </a:lnTo>
                    <a:lnTo>
                      <a:pt x="78" y="2"/>
                    </a:lnTo>
                    <a:lnTo>
                      <a:pt x="80" y="2"/>
                    </a:lnTo>
                    <a:lnTo>
                      <a:pt x="80" y="2"/>
                    </a:lnTo>
                    <a:lnTo>
                      <a:pt x="80" y="2"/>
                    </a:lnTo>
                    <a:lnTo>
                      <a:pt x="80" y="5"/>
                    </a:lnTo>
                    <a:lnTo>
                      <a:pt x="80" y="5"/>
                    </a:lnTo>
                    <a:lnTo>
                      <a:pt x="78" y="5"/>
                    </a:lnTo>
                    <a:lnTo>
                      <a:pt x="78" y="5"/>
                    </a:lnTo>
                    <a:lnTo>
                      <a:pt x="78" y="5"/>
                    </a:lnTo>
                    <a:lnTo>
                      <a:pt x="76" y="5"/>
                    </a:lnTo>
                    <a:lnTo>
                      <a:pt x="76" y="5"/>
                    </a:lnTo>
                    <a:lnTo>
                      <a:pt x="76" y="5"/>
                    </a:lnTo>
                    <a:lnTo>
                      <a:pt x="76" y="5"/>
                    </a:lnTo>
                    <a:lnTo>
                      <a:pt x="73" y="5"/>
                    </a:lnTo>
                    <a:lnTo>
                      <a:pt x="73" y="5"/>
                    </a:lnTo>
                    <a:lnTo>
                      <a:pt x="73" y="7"/>
                    </a:lnTo>
                    <a:lnTo>
                      <a:pt x="73" y="7"/>
                    </a:lnTo>
                    <a:lnTo>
                      <a:pt x="73" y="7"/>
                    </a:lnTo>
                    <a:lnTo>
                      <a:pt x="73" y="9"/>
                    </a:lnTo>
                    <a:lnTo>
                      <a:pt x="71" y="9"/>
                    </a:lnTo>
                    <a:lnTo>
                      <a:pt x="71" y="9"/>
                    </a:lnTo>
                    <a:lnTo>
                      <a:pt x="71" y="12"/>
                    </a:lnTo>
                    <a:lnTo>
                      <a:pt x="71" y="12"/>
                    </a:lnTo>
                    <a:lnTo>
                      <a:pt x="73" y="12"/>
                    </a:lnTo>
                    <a:lnTo>
                      <a:pt x="73" y="12"/>
                    </a:lnTo>
                    <a:lnTo>
                      <a:pt x="73" y="12"/>
                    </a:lnTo>
                    <a:lnTo>
                      <a:pt x="73" y="12"/>
                    </a:lnTo>
                    <a:lnTo>
                      <a:pt x="73" y="9"/>
                    </a:lnTo>
                    <a:lnTo>
                      <a:pt x="76" y="9"/>
                    </a:lnTo>
                    <a:lnTo>
                      <a:pt x="76" y="9"/>
                    </a:lnTo>
                    <a:lnTo>
                      <a:pt x="76" y="9"/>
                    </a:lnTo>
                    <a:lnTo>
                      <a:pt x="76" y="9"/>
                    </a:lnTo>
                    <a:lnTo>
                      <a:pt x="78" y="9"/>
                    </a:lnTo>
                    <a:lnTo>
                      <a:pt x="78" y="9"/>
                    </a:lnTo>
                    <a:lnTo>
                      <a:pt x="80" y="9"/>
                    </a:lnTo>
                    <a:lnTo>
                      <a:pt x="80" y="9"/>
                    </a:lnTo>
                    <a:lnTo>
                      <a:pt x="80" y="7"/>
                    </a:lnTo>
                    <a:lnTo>
                      <a:pt x="80" y="7"/>
                    </a:lnTo>
                    <a:lnTo>
                      <a:pt x="83" y="7"/>
                    </a:lnTo>
                    <a:lnTo>
                      <a:pt x="83" y="7"/>
                    </a:lnTo>
                    <a:lnTo>
                      <a:pt x="83" y="7"/>
                    </a:lnTo>
                    <a:lnTo>
                      <a:pt x="83" y="7"/>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2" y="5"/>
                    </a:lnTo>
                    <a:lnTo>
                      <a:pt x="92" y="5"/>
                    </a:lnTo>
                    <a:lnTo>
                      <a:pt x="92" y="5"/>
                    </a:lnTo>
                    <a:lnTo>
                      <a:pt x="95" y="5"/>
                    </a:lnTo>
                    <a:lnTo>
                      <a:pt x="95" y="5"/>
                    </a:lnTo>
                    <a:lnTo>
                      <a:pt x="95" y="5"/>
                    </a:lnTo>
                    <a:lnTo>
                      <a:pt x="95" y="7"/>
                    </a:lnTo>
                    <a:lnTo>
                      <a:pt x="97" y="7"/>
                    </a:lnTo>
                    <a:lnTo>
                      <a:pt x="97" y="7"/>
                    </a:lnTo>
                    <a:lnTo>
                      <a:pt x="99" y="7"/>
                    </a:lnTo>
                    <a:lnTo>
                      <a:pt x="99" y="7"/>
                    </a:lnTo>
                    <a:lnTo>
                      <a:pt x="99" y="7"/>
                    </a:lnTo>
                    <a:lnTo>
                      <a:pt x="99" y="9"/>
                    </a:lnTo>
                    <a:lnTo>
                      <a:pt x="99" y="9"/>
                    </a:lnTo>
                    <a:lnTo>
                      <a:pt x="102" y="9"/>
                    </a:lnTo>
                    <a:lnTo>
                      <a:pt x="102" y="9"/>
                    </a:lnTo>
                    <a:lnTo>
                      <a:pt x="102" y="9"/>
                    </a:lnTo>
                    <a:lnTo>
                      <a:pt x="104" y="9"/>
                    </a:lnTo>
                    <a:lnTo>
                      <a:pt x="104" y="9"/>
                    </a:lnTo>
                    <a:lnTo>
                      <a:pt x="106" y="9"/>
                    </a:lnTo>
                    <a:lnTo>
                      <a:pt x="106" y="9"/>
                    </a:lnTo>
                    <a:lnTo>
                      <a:pt x="106" y="9"/>
                    </a:lnTo>
                    <a:lnTo>
                      <a:pt x="106" y="12"/>
                    </a:lnTo>
                    <a:lnTo>
                      <a:pt x="106" y="12"/>
                    </a:lnTo>
                    <a:lnTo>
                      <a:pt x="109" y="12"/>
                    </a:lnTo>
                    <a:lnTo>
                      <a:pt x="109" y="12"/>
                    </a:lnTo>
                    <a:lnTo>
                      <a:pt x="109" y="12"/>
                    </a:lnTo>
                    <a:lnTo>
                      <a:pt x="109" y="14"/>
                    </a:lnTo>
                    <a:lnTo>
                      <a:pt x="109" y="14"/>
                    </a:lnTo>
                    <a:lnTo>
                      <a:pt x="111" y="14"/>
                    </a:lnTo>
                    <a:lnTo>
                      <a:pt x="111" y="14"/>
                    </a:lnTo>
                    <a:lnTo>
                      <a:pt x="111" y="12"/>
                    </a:lnTo>
                    <a:lnTo>
                      <a:pt x="114" y="12"/>
                    </a:lnTo>
                    <a:lnTo>
                      <a:pt x="114" y="12"/>
                    </a:lnTo>
                    <a:lnTo>
                      <a:pt x="114" y="12"/>
                    </a:lnTo>
                    <a:lnTo>
                      <a:pt x="114" y="14"/>
                    </a:lnTo>
                    <a:lnTo>
                      <a:pt x="116" y="14"/>
                    </a:lnTo>
                    <a:lnTo>
                      <a:pt x="116" y="14"/>
                    </a:lnTo>
                    <a:lnTo>
                      <a:pt x="116" y="14"/>
                    </a:lnTo>
                    <a:lnTo>
                      <a:pt x="116" y="12"/>
                    </a:lnTo>
                    <a:lnTo>
                      <a:pt x="118" y="12"/>
                    </a:lnTo>
                    <a:lnTo>
                      <a:pt x="118" y="12"/>
                    </a:lnTo>
                    <a:lnTo>
                      <a:pt x="121" y="12"/>
                    </a:lnTo>
                    <a:lnTo>
                      <a:pt x="121" y="14"/>
                    </a:lnTo>
                    <a:lnTo>
                      <a:pt x="118" y="14"/>
                    </a:lnTo>
                    <a:lnTo>
                      <a:pt x="118" y="14"/>
                    </a:lnTo>
                    <a:lnTo>
                      <a:pt x="118" y="14"/>
                    </a:lnTo>
                    <a:lnTo>
                      <a:pt x="118" y="14"/>
                    </a:lnTo>
                    <a:lnTo>
                      <a:pt x="121" y="14"/>
                    </a:lnTo>
                    <a:lnTo>
                      <a:pt x="121" y="14"/>
                    </a:lnTo>
                    <a:lnTo>
                      <a:pt x="121" y="14"/>
                    </a:lnTo>
                    <a:lnTo>
                      <a:pt x="123" y="14"/>
                    </a:lnTo>
                    <a:lnTo>
                      <a:pt x="123" y="14"/>
                    </a:lnTo>
                    <a:lnTo>
                      <a:pt x="125" y="14"/>
                    </a:lnTo>
                    <a:lnTo>
                      <a:pt x="125" y="14"/>
                    </a:lnTo>
                    <a:lnTo>
                      <a:pt x="125" y="14"/>
                    </a:lnTo>
                    <a:lnTo>
                      <a:pt x="125" y="16"/>
                    </a:lnTo>
                    <a:lnTo>
                      <a:pt x="125" y="16"/>
                    </a:lnTo>
                    <a:lnTo>
                      <a:pt x="125" y="16"/>
                    </a:lnTo>
                    <a:lnTo>
                      <a:pt x="125" y="19"/>
                    </a:lnTo>
                    <a:lnTo>
                      <a:pt x="128" y="19"/>
                    </a:lnTo>
                    <a:lnTo>
                      <a:pt x="128" y="19"/>
                    </a:lnTo>
                    <a:lnTo>
                      <a:pt x="128" y="21"/>
                    </a:lnTo>
                    <a:lnTo>
                      <a:pt x="128" y="21"/>
                    </a:lnTo>
                    <a:lnTo>
                      <a:pt x="128" y="21"/>
                    </a:lnTo>
                    <a:lnTo>
                      <a:pt x="128" y="23"/>
                    </a:lnTo>
                    <a:lnTo>
                      <a:pt x="128" y="23"/>
                    </a:lnTo>
                    <a:lnTo>
                      <a:pt x="128" y="23"/>
                    </a:lnTo>
                    <a:lnTo>
                      <a:pt x="125" y="23"/>
                    </a:lnTo>
                    <a:lnTo>
                      <a:pt x="125" y="23"/>
                    </a:lnTo>
                    <a:lnTo>
                      <a:pt x="125" y="23"/>
                    </a:lnTo>
                    <a:lnTo>
                      <a:pt x="125" y="23"/>
                    </a:lnTo>
                    <a:lnTo>
                      <a:pt x="123" y="23"/>
                    </a:lnTo>
                    <a:lnTo>
                      <a:pt x="123" y="23"/>
                    </a:lnTo>
                    <a:lnTo>
                      <a:pt x="123" y="26"/>
                    </a:lnTo>
                    <a:lnTo>
                      <a:pt x="121" y="26"/>
                    </a:lnTo>
                    <a:lnTo>
                      <a:pt x="121" y="26"/>
                    </a:lnTo>
                    <a:lnTo>
                      <a:pt x="121" y="26"/>
                    </a:lnTo>
                    <a:lnTo>
                      <a:pt x="121" y="26"/>
                    </a:lnTo>
                    <a:lnTo>
                      <a:pt x="118" y="26"/>
                    </a:lnTo>
                    <a:lnTo>
                      <a:pt x="118" y="26"/>
                    </a:lnTo>
                    <a:lnTo>
                      <a:pt x="116" y="26"/>
                    </a:lnTo>
                    <a:lnTo>
                      <a:pt x="116" y="28"/>
                    </a:lnTo>
                    <a:lnTo>
                      <a:pt x="116" y="28"/>
                    </a:lnTo>
                    <a:lnTo>
                      <a:pt x="116" y="28"/>
                    </a:lnTo>
                    <a:lnTo>
                      <a:pt x="114" y="28"/>
                    </a:lnTo>
                    <a:lnTo>
                      <a:pt x="114" y="28"/>
                    </a:lnTo>
                    <a:lnTo>
                      <a:pt x="114" y="28"/>
                    </a:lnTo>
                    <a:lnTo>
                      <a:pt x="111" y="28"/>
                    </a:lnTo>
                    <a:lnTo>
                      <a:pt x="111" y="28"/>
                    </a:lnTo>
                    <a:lnTo>
                      <a:pt x="109" y="28"/>
                    </a:lnTo>
                    <a:lnTo>
                      <a:pt x="109" y="28"/>
                    </a:lnTo>
                    <a:lnTo>
                      <a:pt x="109" y="28"/>
                    </a:lnTo>
                    <a:lnTo>
                      <a:pt x="106" y="28"/>
                    </a:lnTo>
                    <a:lnTo>
                      <a:pt x="106" y="28"/>
                    </a:lnTo>
                    <a:lnTo>
                      <a:pt x="106" y="28"/>
                    </a:lnTo>
                    <a:lnTo>
                      <a:pt x="104" y="28"/>
                    </a:lnTo>
                    <a:lnTo>
                      <a:pt x="104" y="28"/>
                    </a:lnTo>
                    <a:lnTo>
                      <a:pt x="102" y="28"/>
                    </a:lnTo>
                    <a:lnTo>
                      <a:pt x="102" y="28"/>
                    </a:lnTo>
                    <a:lnTo>
                      <a:pt x="102" y="28"/>
                    </a:lnTo>
                    <a:lnTo>
                      <a:pt x="102" y="28"/>
                    </a:lnTo>
                    <a:lnTo>
                      <a:pt x="99" y="28"/>
                    </a:lnTo>
                    <a:lnTo>
                      <a:pt x="99" y="28"/>
                    </a:lnTo>
                    <a:lnTo>
                      <a:pt x="99" y="28"/>
                    </a:lnTo>
                    <a:lnTo>
                      <a:pt x="97" y="28"/>
                    </a:lnTo>
                    <a:lnTo>
                      <a:pt x="97" y="28"/>
                    </a:lnTo>
                    <a:lnTo>
                      <a:pt x="95" y="28"/>
                    </a:lnTo>
                    <a:lnTo>
                      <a:pt x="95" y="28"/>
                    </a:lnTo>
                    <a:lnTo>
                      <a:pt x="95" y="28"/>
                    </a:lnTo>
                    <a:lnTo>
                      <a:pt x="92" y="28"/>
                    </a:lnTo>
                    <a:lnTo>
                      <a:pt x="92" y="31"/>
                    </a:lnTo>
                    <a:lnTo>
                      <a:pt x="92" y="31"/>
                    </a:lnTo>
                    <a:lnTo>
                      <a:pt x="92" y="31"/>
                    </a:lnTo>
                    <a:lnTo>
                      <a:pt x="90" y="31"/>
                    </a:lnTo>
                    <a:lnTo>
                      <a:pt x="90" y="31"/>
                    </a:lnTo>
                    <a:lnTo>
                      <a:pt x="88" y="31"/>
                    </a:lnTo>
                    <a:lnTo>
                      <a:pt x="88" y="31"/>
                    </a:lnTo>
                    <a:lnTo>
                      <a:pt x="88" y="31"/>
                    </a:lnTo>
                    <a:lnTo>
                      <a:pt x="85" y="31"/>
                    </a:lnTo>
                    <a:lnTo>
                      <a:pt x="85" y="31"/>
                    </a:lnTo>
                    <a:lnTo>
                      <a:pt x="83" y="31"/>
                    </a:lnTo>
                    <a:lnTo>
                      <a:pt x="83" y="31"/>
                    </a:lnTo>
                    <a:lnTo>
                      <a:pt x="83" y="31"/>
                    </a:lnTo>
                    <a:lnTo>
                      <a:pt x="80" y="31"/>
                    </a:lnTo>
                    <a:lnTo>
                      <a:pt x="80" y="31"/>
                    </a:lnTo>
                    <a:lnTo>
                      <a:pt x="80" y="31"/>
                    </a:lnTo>
                    <a:lnTo>
                      <a:pt x="80" y="31"/>
                    </a:lnTo>
                    <a:lnTo>
                      <a:pt x="78" y="31"/>
                    </a:lnTo>
                    <a:lnTo>
                      <a:pt x="78" y="31"/>
                    </a:lnTo>
                    <a:lnTo>
                      <a:pt x="78" y="31"/>
                    </a:lnTo>
                    <a:lnTo>
                      <a:pt x="76" y="31"/>
                    </a:lnTo>
                    <a:lnTo>
                      <a:pt x="76" y="31"/>
                    </a:lnTo>
                    <a:lnTo>
                      <a:pt x="76" y="31"/>
                    </a:lnTo>
                    <a:lnTo>
                      <a:pt x="76" y="31"/>
                    </a:lnTo>
                    <a:lnTo>
                      <a:pt x="76" y="33"/>
                    </a:lnTo>
                    <a:lnTo>
                      <a:pt x="76" y="33"/>
                    </a:lnTo>
                    <a:lnTo>
                      <a:pt x="73" y="33"/>
                    </a:lnTo>
                    <a:lnTo>
                      <a:pt x="73" y="33"/>
                    </a:lnTo>
                    <a:lnTo>
                      <a:pt x="73" y="33"/>
                    </a:lnTo>
                    <a:lnTo>
                      <a:pt x="73" y="33"/>
                    </a:lnTo>
                    <a:lnTo>
                      <a:pt x="71" y="33"/>
                    </a:lnTo>
                    <a:lnTo>
                      <a:pt x="71" y="33"/>
                    </a:lnTo>
                    <a:lnTo>
                      <a:pt x="71" y="31"/>
                    </a:lnTo>
                    <a:lnTo>
                      <a:pt x="69" y="31"/>
                    </a:lnTo>
                    <a:lnTo>
                      <a:pt x="69" y="31"/>
                    </a:lnTo>
                    <a:lnTo>
                      <a:pt x="69" y="31"/>
                    </a:lnTo>
                    <a:lnTo>
                      <a:pt x="69" y="31"/>
                    </a:lnTo>
                    <a:lnTo>
                      <a:pt x="69" y="31"/>
                    </a:lnTo>
                    <a:lnTo>
                      <a:pt x="66" y="31"/>
                    </a:lnTo>
                    <a:lnTo>
                      <a:pt x="66" y="31"/>
                    </a:lnTo>
                    <a:lnTo>
                      <a:pt x="66" y="31"/>
                    </a:lnTo>
                    <a:lnTo>
                      <a:pt x="66" y="31"/>
                    </a:lnTo>
                    <a:lnTo>
                      <a:pt x="66" y="31"/>
                    </a:lnTo>
                    <a:lnTo>
                      <a:pt x="64" y="31"/>
                    </a:lnTo>
                    <a:lnTo>
                      <a:pt x="64" y="31"/>
                    </a:lnTo>
                    <a:lnTo>
                      <a:pt x="61" y="31"/>
                    </a:lnTo>
                    <a:lnTo>
                      <a:pt x="61" y="31"/>
                    </a:lnTo>
                    <a:lnTo>
                      <a:pt x="61" y="31"/>
                    </a:lnTo>
                    <a:lnTo>
                      <a:pt x="59" y="31"/>
                    </a:lnTo>
                    <a:lnTo>
                      <a:pt x="59" y="31"/>
                    </a:lnTo>
                    <a:lnTo>
                      <a:pt x="59" y="31"/>
                    </a:lnTo>
                    <a:lnTo>
                      <a:pt x="57" y="31"/>
                    </a:lnTo>
                    <a:lnTo>
                      <a:pt x="57" y="33"/>
                    </a:lnTo>
                    <a:lnTo>
                      <a:pt x="57" y="33"/>
                    </a:lnTo>
                    <a:lnTo>
                      <a:pt x="54" y="33"/>
                    </a:lnTo>
                    <a:lnTo>
                      <a:pt x="54" y="31"/>
                    </a:lnTo>
                    <a:lnTo>
                      <a:pt x="54" y="31"/>
                    </a:lnTo>
                    <a:lnTo>
                      <a:pt x="54" y="31"/>
                    </a:lnTo>
                    <a:lnTo>
                      <a:pt x="52" y="31"/>
                    </a:lnTo>
                    <a:lnTo>
                      <a:pt x="52" y="31"/>
                    </a:lnTo>
                    <a:lnTo>
                      <a:pt x="52" y="31"/>
                    </a:lnTo>
                    <a:lnTo>
                      <a:pt x="50" y="31"/>
                    </a:lnTo>
                    <a:lnTo>
                      <a:pt x="50" y="31"/>
                    </a:lnTo>
                    <a:lnTo>
                      <a:pt x="47" y="31"/>
                    </a:lnTo>
                    <a:lnTo>
                      <a:pt x="47" y="31"/>
                    </a:lnTo>
                    <a:lnTo>
                      <a:pt x="47" y="31"/>
                    </a:lnTo>
                    <a:lnTo>
                      <a:pt x="45" y="31"/>
                    </a:lnTo>
                    <a:lnTo>
                      <a:pt x="45" y="31"/>
                    </a:lnTo>
                    <a:lnTo>
                      <a:pt x="43" y="31"/>
                    </a:lnTo>
                    <a:lnTo>
                      <a:pt x="43" y="31"/>
                    </a:lnTo>
                    <a:lnTo>
                      <a:pt x="43" y="31"/>
                    </a:lnTo>
                    <a:lnTo>
                      <a:pt x="40" y="31"/>
                    </a:lnTo>
                    <a:lnTo>
                      <a:pt x="40" y="31"/>
                    </a:lnTo>
                    <a:lnTo>
                      <a:pt x="40" y="31"/>
                    </a:lnTo>
                    <a:lnTo>
                      <a:pt x="40" y="33"/>
                    </a:lnTo>
                    <a:lnTo>
                      <a:pt x="38" y="33"/>
                    </a:lnTo>
                    <a:lnTo>
                      <a:pt x="38" y="33"/>
                    </a:lnTo>
                    <a:lnTo>
                      <a:pt x="35" y="33"/>
                    </a:lnTo>
                    <a:lnTo>
                      <a:pt x="35" y="33"/>
                    </a:lnTo>
                    <a:lnTo>
                      <a:pt x="35" y="33"/>
                    </a:lnTo>
                    <a:lnTo>
                      <a:pt x="35" y="33"/>
                    </a:lnTo>
                    <a:lnTo>
                      <a:pt x="33" y="33"/>
                    </a:lnTo>
                    <a:lnTo>
                      <a:pt x="33" y="33"/>
                    </a:lnTo>
                    <a:lnTo>
                      <a:pt x="33" y="33"/>
                    </a:lnTo>
                    <a:lnTo>
                      <a:pt x="31" y="33"/>
                    </a:lnTo>
                    <a:lnTo>
                      <a:pt x="31" y="33"/>
                    </a:lnTo>
                    <a:lnTo>
                      <a:pt x="31" y="33"/>
                    </a:lnTo>
                    <a:lnTo>
                      <a:pt x="28" y="33"/>
                    </a:lnTo>
                    <a:lnTo>
                      <a:pt x="28" y="33"/>
                    </a:lnTo>
                    <a:lnTo>
                      <a:pt x="28" y="33"/>
                    </a:lnTo>
                    <a:lnTo>
                      <a:pt x="26" y="33"/>
                    </a:lnTo>
                    <a:lnTo>
                      <a:pt x="26" y="33"/>
                    </a:lnTo>
                    <a:lnTo>
                      <a:pt x="26" y="33"/>
                    </a:lnTo>
                    <a:lnTo>
                      <a:pt x="24" y="33"/>
                    </a:lnTo>
                    <a:lnTo>
                      <a:pt x="24" y="35"/>
                    </a:lnTo>
                    <a:lnTo>
                      <a:pt x="24" y="35"/>
                    </a:lnTo>
                    <a:lnTo>
                      <a:pt x="21" y="35"/>
                    </a:lnTo>
                    <a:lnTo>
                      <a:pt x="21" y="35"/>
                    </a:lnTo>
                    <a:lnTo>
                      <a:pt x="21" y="35"/>
                    </a:lnTo>
                    <a:lnTo>
                      <a:pt x="21" y="35"/>
                    </a:lnTo>
                    <a:lnTo>
                      <a:pt x="19" y="35"/>
                    </a:lnTo>
                    <a:lnTo>
                      <a:pt x="19" y="35"/>
                    </a:lnTo>
                    <a:lnTo>
                      <a:pt x="19" y="35"/>
                    </a:lnTo>
                    <a:lnTo>
                      <a:pt x="16" y="35"/>
                    </a:lnTo>
                    <a:lnTo>
                      <a:pt x="16" y="35"/>
                    </a:lnTo>
                    <a:lnTo>
                      <a:pt x="14" y="35"/>
                    </a:lnTo>
                    <a:lnTo>
                      <a:pt x="14" y="38"/>
                    </a:lnTo>
                    <a:lnTo>
                      <a:pt x="14" y="38"/>
                    </a:lnTo>
                    <a:lnTo>
                      <a:pt x="14" y="38"/>
                    </a:lnTo>
                    <a:lnTo>
                      <a:pt x="12" y="38"/>
                    </a:lnTo>
                    <a:lnTo>
                      <a:pt x="12" y="38"/>
                    </a:lnTo>
                    <a:lnTo>
                      <a:pt x="9" y="38"/>
                    </a:lnTo>
                    <a:lnTo>
                      <a:pt x="9" y="38"/>
                    </a:lnTo>
                    <a:lnTo>
                      <a:pt x="9" y="35"/>
                    </a:lnTo>
                    <a:lnTo>
                      <a:pt x="9" y="35"/>
                    </a:lnTo>
                    <a:lnTo>
                      <a:pt x="9" y="38"/>
                    </a:lnTo>
                    <a:lnTo>
                      <a:pt x="7" y="38"/>
                    </a:lnTo>
                    <a:lnTo>
                      <a:pt x="7" y="38"/>
                    </a:lnTo>
                    <a:lnTo>
                      <a:pt x="7" y="38"/>
                    </a:lnTo>
                    <a:lnTo>
                      <a:pt x="5" y="38"/>
                    </a:lnTo>
                    <a:lnTo>
                      <a:pt x="5" y="38"/>
                    </a:lnTo>
                    <a:lnTo>
                      <a:pt x="2" y="38"/>
                    </a:lnTo>
                    <a:lnTo>
                      <a:pt x="2" y="38"/>
                    </a:lnTo>
                    <a:lnTo>
                      <a:pt x="2" y="35"/>
                    </a:lnTo>
                    <a:lnTo>
                      <a:pt x="2" y="35"/>
                    </a:lnTo>
                    <a:lnTo>
                      <a:pt x="2" y="35"/>
                    </a:lnTo>
                    <a:lnTo>
                      <a:pt x="0" y="35"/>
                    </a:lnTo>
                    <a:lnTo>
                      <a:pt x="0" y="35"/>
                    </a:lnTo>
                    <a:lnTo>
                      <a:pt x="0" y="33"/>
                    </a:lnTo>
                    <a:lnTo>
                      <a:pt x="0" y="33"/>
                    </a:lnTo>
                    <a:lnTo>
                      <a:pt x="0" y="33"/>
                    </a:lnTo>
                    <a:lnTo>
                      <a:pt x="2" y="33"/>
                    </a:lnTo>
                    <a:lnTo>
                      <a:pt x="2" y="33"/>
                    </a:lnTo>
                    <a:lnTo>
                      <a:pt x="2" y="33"/>
                    </a:lnTo>
                    <a:lnTo>
                      <a:pt x="2" y="33"/>
                    </a:lnTo>
                    <a:lnTo>
                      <a:pt x="2" y="31"/>
                    </a:lnTo>
                    <a:lnTo>
                      <a:pt x="5" y="31"/>
                    </a:lnTo>
                    <a:lnTo>
                      <a:pt x="5" y="31"/>
                    </a:lnTo>
                    <a:lnTo>
                      <a:pt x="5" y="31"/>
                    </a:lnTo>
                    <a:lnTo>
                      <a:pt x="7" y="31"/>
                    </a:lnTo>
                    <a:lnTo>
                      <a:pt x="7" y="31"/>
                    </a:lnTo>
                    <a:lnTo>
                      <a:pt x="7" y="31"/>
                    </a:lnTo>
                    <a:lnTo>
                      <a:pt x="7" y="28"/>
                    </a:lnTo>
                    <a:lnTo>
                      <a:pt x="9" y="28"/>
                    </a:lnTo>
                    <a:lnTo>
                      <a:pt x="9" y="28"/>
                    </a:lnTo>
                    <a:lnTo>
                      <a:pt x="9" y="28"/>
                    </a:lnTo>
                    <a:lnTo>
                      <a:pt x="9" y="28"/>
                    </a:lnTo>
                    <a:lnTo>
                      <a:pt x="12" y="28"/>
                    </a:lnTo>
                    <a:lnTo>
                      <a:pt x="12" y="28"/>
                    </a:lnTo>
                    <a:lnTo>
                      <a:pt x="12" y="26"/>
                    </a:lnTo>
                    <a:lnTo>
                      <a:pt x="14" y="26"/>
                    </a:lnTo>
                    <a:lnTo>
                      <a:pt x="14" y="26"/>
                    </a:lnTo>
                    <a:lnTo>
                      <a:pt x="14" y="26"/>
                    </a:lnTo>
                    <a:lnTo>
                      <a:pt x="14" y="23"/>
                    </a:lnTo>
                    <a:lnTo>
                      <a:pt x="14" y="23"/>
                    </a:lnTo>
                    <a:lnTo>
                      <a:pt x="14" y="23"/>
                    </a:lnTo>
                    <a:lnTo>
                      <a:pt x="16" y="23"/>
                    </a:lnTo>
                    <a:lnTo>
                      <a:pt x="16" y="23"/>
                    </a:lnTo>
                    <a:lnTo>
                      <a:pt x="16" y="23"/>
                    </a:lnTo>
                    <a:lnTo>
                      <a:pt x="19" y="23"/>
                    </a:lnTo>
                    <a:lnTo>
                      <a:pt x="19" y="21"/>
                    </a:lnTo>
                    <a:lnTo>
                      <a:pt x="19" y="21"/>
                    </a:lnTo>
                    <a:lnTo>
                      <a:pt x="19" y="21"/>
                    </a:lnTo>
                    <a:lnTo>
                      <a:pt x="19" y="21"/>
                    </a:lnTo>
                    <a:lnTo>
                      <a:pt x="19" y="19"/>
                    </a:lnTo>
                    <a:lnTo>
                      <a:pt x="19" y="19"/>
                    </a:lnTo>
                    <a:lnTo>
                      <a:pt x="21" y="19"/>
                    </a:lnTo>
                    <a:lnTo>
                      <a:pt x="21" y="16"/>
                    </a:lnTo>
                    <a:lnTo>
                      <a:pt x="21" y="16"/>
                    </a:lnTo>
                    <a:lnTo>
                      <a:pt x="21" y="16"/>
                    </a:lnTo>
                    <a:lnTo>
                      <a:pt x="21" y="16"/>
                    </a:lnTo>
                    <a:lnTo>
                      <a:pt x="24" y="16"/>
                    </a:lnTo>
                    <a:lnTo>
                      <a:pt x="24" y="16"/>
                    </a:lnTo>
                    <a:lnTo>
                      <a:pt x="26" y="16"/>
                    </a:lnTo>
                    <a:lnTo>
                      <a:pt x="26" y="14"/>
                    </a:lnTo>
                    <a:lnTo>
                      <a:pt x="26" y="14"/>
                    </a:lnTo>
                    <a:lnTo>
                      <a:pt x="26" y="14"/>
                    </a:lnTo>
                    <a:lnTo>
                      <a:pt x="26" y="14"/>
                    </a:lnTo>
                    <a:lnTo>
                      <a:pt x="28" y="14"/>
                    </a:lnTo>
                    <a:lnTo>
                      <a:pt x="28" y="14"/>
                    </a:lnTo>
                    <a:lnTo>
                      <a:pt x="28" y="14"/>
                    </a:lnTo>
                    <a:lnTo>
                      <a:pt x="28" y="14"/>
                    </a:lnTo>
                    <a:lnTo>
                      <a:pt x="28" y="14"/>
                    </a:lnTo>
                    <a:lnTo>
                      <a:pt x="28" y="14"/>
                    </a:lnTo>
                    <a:lnTo>
                      <a:pt x="31" y="14"/>
                    </a:lnTo>
                    <a:lnTo>
                      <a:pt x="31" y="12"/>
                    </a:lnTo>
                    <a:lnTo>
                      <a:pt x="31" y="12"/>
                    </a:lnTo>
                    <a:lnTo>
                      <a:pt x="33" y="12"/>
                    </a:lnTo>
                    <a:lnTo>
                      <a:pt x="33" y="12"/>
                    </a:lnTo>
                    <a:lnTo>
                      <a:pt x="33" y="12"/>
                    </a:lnTo>
                    <a:lnTo>
                      <a:pt x="33" y="9"/>
                    </a:lnTo>
                    <a:lnTo>
                      <a:pt x="33" y="9"/>
                    </a:lnTo>
                    <a:lnTo>
                      <a:pt x="35" y="9"/>
                    </a:lnTo>
                    <a:lnTo>
                      <a:pt x="35" y="9"/>
                    </a:lnTo>
                    <a:lnTo>
                      <a:pt x="35" y="9"/>
                    </a:lnTo>
                    <a:lnTo>
                      <a:pt x="35" y="7"/>
                    </a:lnTo>
                    <a:lnTo>
                      <a:pt x="35" y="7"/>
                    </a:lnTo>
                    <a:lnTo>
                      <a:pt x="35" y="7"/>
                    </a:lnTo>
                    <a:lnTo>
                      <a:pt x="38" y="7"/>
                    </a:lnTo>
                    <a:lnTo>
                      <a:pt x="38" y="7"/>
                    </a:lnTo>
                    <a:lnTo>
                      <a:pt x="38" y="5"/>
                    </a:lnTo>
                    <a:lnTo>
                      <a:pt x="40" y="5"/>
                    </a:lnTo>
                    <a:lnTo>
                      <a:pt x="40" y="5"/>
                    </a:lnTo>
                    <a:lnTo>
                      <a:pt x="40" y="5"/>
                    </a:lnTo>
                    <a:lnTo>
                      <a:pt x="40" y="5"/>
                    </a:lnTo>
                    <a:lnTo>
                      <a:pt x="43" y="5"/>
                    </a:lnTo>
                    <a:lnTo>
                      <a:pt x="43" y="5"/>
                    </a:lnTo>
                    <a:lnTo>
                      <a:pt x="43" y="5"/>
                    </a:lnTo>
                    <a:lnTo>
                      <a:pt x="43" y="5"/>
                    </a:lnTo>
                    <a:lnTo>
                      <a:pt x="45" y="5"/>
                    </a:lnTo>
                    <a:lnTo>
                      <a:pt x="45" y="5"/>
                    </a:lnTo>
                    <a:lnTo>
                      <a:pt x="47" y="5"/>
                    </a:lnTo>
                    <a:lnTo>
                      <a:pt x="47" y="2"/>
                    </a:lnTo>
                    <a:lnTo>
                      <a:pt x="47" y="2"/>
                    </a:lnTo>
                    <a:lnTo>
                      <a:pt x="47" y="2"/>
                    </a:lnTo>
                    <a:lnTo>
                      <a:pt x="47" y="2"/>
                    </a:lnTo>
                    <a:lnTo>
                      <a:pt x="50" y="2"/>
                    </a:lnTo>
                    <a:lnTo>
                      <a:pt x="50" y="0"/>
                    </a:lnTo>
                    <a:lnTo>
                      <a:pt x="50" y="0"/>
                    </a:lnTo>
                    <a:lnTo>
                      <a:pt x="52" y="0"/>
                    </a:lnTo>
                    <a:lnTo>
                      <a:pt x="52" y="0"/>
                    </a:lnTo>
                    <a:lnTo>
                      <a:pt x="52" y="0"/>
                    </a:lnTo>
                    <a:lnTo>
                      <a:pt x="52" y="2"/>
                    </a:lnTo>
                    <a:lnTo>
                      <a:pt x="54" y="2"/>
                    </a:lnTo>
                    <a:lnTo>
                      <a:pt x="54" y="2"/>
                    </a:lnTo>
                    <a:lnTo>
                      <a:pt x="54" y="2"/>
                    </a:lnTo>
                    <a:lnTo>
                      <a:pt x="54" y="2"/>
                    </a:lnTo>
                    <a:lnTo>
                      <a:pt x="54" y="5"/>
                    </a:lnTo>
                    <a:lnTo>
                      <a:pt x="57" y="5"/>
                    </a:lnTo>
                    <a:lnTo>
                      <a:pt x="57" y="5"/>
                    </a:lnTo>
                    <a:lnTo>
                      <a:pt x="59" y="5"/>
                    </a:lnTo>
                    <a:lnTo>
                      <a:pt x="59" y="5"/>
                    </a:lnTo>
                    <a:lnTo>
                      <a:pt x="59" y="5"/>
                    </a:lnTo>
                    <a:lnTo>
                      <a:pt x="59" y="5"/>
                    </a:lnTo>
                    <a:lnTo>
                      <a:pt x="59" y="5"/>
                    </a:lnTo>
                    <a:lnTo>
                      <a:pt x="59" y="5"/>
                    </a:lnTo>
                    <a:lnTo>
                      <a:pt x="59" y="2"/>
                    </a:lnTo>
                    <a:lnTo>
                      <a:pt x="59" y="2"/>
                    </a:lnTo>
                    <a:lnTo>
                      <a:pt x="59" y="0"/>
                    </a:lnTo>
                    <a:lnTo>
                      <a:pt x="59" y="0"/>
                    </a:lnTo>
                    <a:lnTo>
                      <a:pt x="59" y="0"/>
                    </a:lnTo>
                    <a:lnTo>
                      <a:pt x="61" y="0"/>
                    </a:lnTo>
                    <a:lnTo>
                      <a:pt x="61" y="0"/>
                    </a:lnTo>
                    <a:lnTo>
                      <a:pt x="61" y="0"/>
                    </a:lnTo>
                    <a:lnTo>
                      <a:pt x="64" y="0"/>
                    </a:lnTo>
                    <a:lnTo>
                      <a:pt x="64" y="0"/>
                    </a:lnTo>
                    <a:lnTo>
                      <a:pt x="66" y="0"/>
                    </a:lnTo>
                    <a:lnTo>
                      <a:pt x="66" y="0"/>
                    </a:lnTo>
                    <a:lnTo>
                      <a:pt x="66" y="0"/>
                    </a:lnTo>
                    <a:lnTo>
                      <a:pt x="69" y="0"/>
                    </a:lnTo>
                    <a:lnTo>
                      <a:pt x="69" y="0"/>
                    </a:lnTo>
                    <a:lnTo>
                      <a:pt x="6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5" name="Freeform 54"/>
              <p:cNvSpPr>
                <a:spLocks/>
              </p:cNvSpPr>
              <p:nvPr/>
            </p:nvSpPr>
            <p:spPr bwMode="auto">
              <a:xfrm>
                <a:off x="2966" y="739"/>
                <a:ext cx="128" cy="38"/>
              </a:xfrm>
              <a:custGeom>
                <a:avLst/>
                <a:gdLst/>
                <a:ahLst/>
                <a:cxnLst>
                  <a:cxn ang="0">
                    <a:pos x="73" y="0"/>
                  </a:cxn>
                  <a:cxn ang="0">
                    <a:pos x="80" y="2"/>
                  </a:cxn>
                  <a:cxn ang="0">
                    <a:pos x="78" y="5"/>
                  </a:cxn>
                  <a:cxn ang="0">
                    <a:pos x="73" y="7"/>
                  </a:cxn>
                  <a:cxn ang="0">
                    <a:pos x="71" y="12"/>
                  </a:cxn>
                  <a:cxn ang="0">
                    <a:pos x="76" y="9"/>
                  </a:cxn>
                  <a:cxn ang="0">
                    <a:pos x="80" y="7"/>
                  </a:cxn>
                  <a:cxn ang="0">
                    <a:pos x="83" y="5"/>
                  </a:cxn>
                  <a:cxn ang="0">
                    <a:pos x="88" y="5"/>
                  </a:cxn>
                  <a:cxn ang="0">
                    <a:pos x="95" y="5"/>
                  </a:cxn>
                  <a:cxn ang="0">
                    <a:pos x="99" y="7"/>
                  </a:cxn>
                  <a:cxn ang="0">
                    <a:pos x="104" y="9"/>
                  </a:cxn>
                  <a:cxn ang="0">
                    <a:pos x="109" y="12"/>
                  </a:cxn>
                  <a:cxn ang="0">
                    <a:pos x="111" y="12"/>
                  </a:cxn>
                  <a:cxn ang="0">
                    <a:pos x="116" y="14"/>
                  </a:cxn>
                  <a:cxn ang="0">
                    <a:pos x="118" y="14"/>
                  </a:cxn>
                  <a:cxn ang="0">
                    <a:pos x="123" y="14"/>
                  </a:cxn>
                  <a:cxn ang="0">
                    <a:pos x="125" y="19"/>
                  </a:cxn>
                  <a:cxn ang="0">
                    <a:pos x="128" y="23"/>
                  </a:cxn>
                  <a:cxn ang="0">
                    <a:pos x="123" y="23"/>
                  </a:cxn>
                  <a:cxn ang="0">
                    <a:pos x="118" y="26"/>
                  </a:cxn>
                  <a:cxn ang="0">
                    <a:pos x="114" y="28"/>
                  </a:cxn>
                  <a:cxn ang="0">
                    <a:pos x="106" y="28"/>
                  </a:cxn>
                  <a:cxn ang="0">
                    <a:pos x="102" y="28"/>
                  </a:cxn>
                  <a:cxn ang="0">
                    <a:pos x="95" y="28"/>
                  </a:cxn>
                  <a:cxn ang="0">
                    <a:pos x="90" y="31"/>
                  </a:cxn>
                  <a:cxn ang="0">
                    <a:pos x="83" y="31"/>
                  </a:cxn>
                  <a:cxn ang="0">
                    <a:pos x="78" y="31"/>
                  </a:cxn>
                  <a:cxn ang="0">
                    <a:pos x="76" y="33"/>
                  </a:cxn>
                  <a:cxn ang="0">
                    <a:pos x="71" y="31"/>
                  </a:cxn>
                  <a:cxn ang="0">
                    <a:pos x="66" y="31"/>
                  </a:cxn>
                  <a:cxn ang="0">
                    <a:pos x="61" y="31"/>
                  </a:cxn>
                  <a:cxn ang="0">
                    <a:pos x="57" y="33"/>
                  </a:cxn>
                  <a:cxn ang="0">
                    <a:pos x="52" y="31"/>
                  </a:cxn>
                  <a:cxn ang="0">
                    <a:pos x="45" y="31"/>
                  </a:cxn>
                  <a:cxn ang="0">
                    <a:pos x="40" y="33"/>
                  </a:cxn>
                  <a:cxn ang="0">
                    <a:pos x="33" y="33"/>
                  </a:cxn>
                  <a:cxn ang="0">
                    <a:pos x="28" y="33"/>
                  </a:cxn>
                  <a:cxn ang="0">
                    <a:pos x="24" y="35"/>
                  </a:cxn>
                  <a:cxn ang="0">
                    <a:pos x="19" y="35"/>
                  </a:cxn>
                  <a:cxn ang="0">
                    <a:pos x="12" y="38"/>
                  </a:cxn>
                  <a:cxn ang="0">
                    <a:pos x="7" y="38"/>
                  </a:cxn>
                  <a:cxn ang="0">
                    <a:pos x="2" y="35"/>
                  </a:cxn>
                  <a:cxn ang="0">
                    <a:pos x="0" y="33"/>
                  </a:cxn>
                  <a:cxn ang="0">
                    <a:pos x="5" y="31"/>
                  </a:cxn>
                  <a:cxn ang="0">
                    <a:pos x="9" y="28"/>
                  </a:cxn>
                  <a:cxn ang="0">
                    <a:pos x="14" y="26"/>
                  </a:cxn>
                  <a:cxn ang="0">
                    <a:pos x="16" y="23"/>
                  </a:cxn>
                  <a:cxn ang="0">
                    <a:pos x="19" y="19"/>
                  </a:cxn>
                  <a:cxn ang="0">
                    <a:pos x="24" y="16"/>
                  </a:cxn>
                  <a:cxn ang="0">
                    <a:pos x="28" y="14"/>
                  </a:cxn>
                  <a:cxn ang="0">
                    <a:pos x="31" y="12"/>
                  </a:cxn>
                  <a:cxn ang="0">
                    <a:pos x="35" y="9"/>
                  </a:cxn>
                  <a:cxn ang="0">
                    <a:pos x="38" y="5"/>
                  </a:cxn>
                  <a:cxn ang="0">
                    <a:pos x="43" y="5"/>
                  </a:cxn>
                  <a:cxn ang="0">
                    <a:pos x="47" y="2"/>
                  </a:cxn>
                  <a:cxn ang="0">
                    <a:pos x="52" y="0"/>
                  </a:cxn>
                  <a:cxn ang="0">
                    <a:pos x="57" y="5"/>
                  </a:cxn>
                  <a:cxn ang="0">
                    <a:pos x="59" y="5"/>
                  </a:cxn>
                  <a:cxn ang="0">
                    <a:pos x="61" y="0"/>
                  </a:cxn>
                  <a:cxn ang="0">
                    <a:pos x="69" y="0"/>
                  </a:cxn>
                </a:cxnLst>
                <a:rect l="0" t="0" r="r" b="b"/>
                <a:pathLst>
                  <a:path w="128" h="38">
                    <a:moveTo>
                      <a:pt x="69" y="0"/>
                    </a:moveTo>
                    <a:lnTo>
                      <a:pt x="69" y="0"/>
                    </a:lnTo>
                    <a:lnTo>
                      <a:pt x="71" y="0"/>
                    </a:lnTo>
                    <a:lnTo>
                      <a:pt x="71" y="0"/>
                    </a:lnTo>
                    <a:lnTo>
                      <a:pt x="73" y="0"/>
                    </a:lnTo>
                    <a:lnTo>
                      <a:pt x="73" y="0"/>
                    </a:lnTo>
                    <a:lnTo>
                      <a:pt x="73" y="0"/>
                    </a:lnTo>
                    <a:lnTo>
                      <a:pt x="76" y="0"/>
                    </a:lnTo>
                    <a:lnTo>
                      <a:pt x="76" y="2"/>
                    </a:lnTo>
                    <a:lnTo>
                      <a:pt x="76" y="2"/>
                    </a:lnTo>
                    <a:lnTo>
                      <a:pt x="76" y="2"/>
                    </a:lnTo>
                    <a:lnTo>
                      <a:pt x="78" y="2"/>
                    </a:lnTo>
                    <a:lnTo>
                      <a:pt x="78" y="2"/>
                    </a:lnTo>
                    <a:lnTo>
                      <a:pt x="80" y="2"/>
                    </a:lnTo>
                    <a:lnTo>
                      <a:pt x="80" y="2"/>
                    </a:lnTo>
                    <a:lnTo>
                      <a:pt x="80" y="2"/>
                    </a:lnTo>
                    <a:lnTo>
                      <a:pt x="80" y="5"/>
                    </a:lnTo>
                    <a:lnTo>
                      <a:pt x="80" y="5"/>
                    </a:lnTo>
                    <a:lnTo>
                      <a:pt x="78" y="5"/>
                    </a:lnTo>
                    <a:lnTo>
                      <a:pt x="78" y="5"/>
                    </a:lnTo>
                    <a:lnTo>
                      <a:pt x="78" y="5"/>
                    </a:lnTo>
                    <a:lnTo>
                      <a:pt x="76" y="5"/>
                    </a:lnTo>
                    <a:lnTo>
                      <a:pt x="76" y="5"/>
                    </a:lnTo>
                    <a:lnTo>
                      <a:pt x="76" y="5"/>
                    </a:lnTo>
                    <a:lnTo>
                      <a:pt x="76" y="5"/>
                    </a:lnTo>
                    <a:lnTo>
                      <a:pt x="73" y="5"/>
                    </a:lnTo>
                    <a:lnTo>
                      <a:pt x="73" y="5"/>
                    </a:lnTo>
                    <a:lnTo>
                      <a:pt x="73" y="7"/>
                    </a:lnTo>
                    <a:lnTo>
                      <a:pt x="73" y="7"/>
                    </a:lnTo>
                    <a:lnTo>
                      <a:pt x="73" y="7"/>
                    </a:lnTo>
                    <a:lnTo>
                      <a:pt x="73" y="9"/>
                    </a:lnTo>
                    <a:lnTo>
                      <a:pt x="71" y="9"/>
                    </a:lnTo>
                    <a:lnTo>
                      <a:pt x="71" y="9"/>
                    </a:lnTo>
                    <a:lnTo>
                      <a:pt x="71" y="12"/>
                    </a:lnTo>
                    <a:lnTo>
                      <a:pt x="71" y="12"/>
                    </a:lnTo>
                    <a:lnTo>
                      <a:pt x="73" y="12"/>
                    </a:lnTo>
                    <a:lnTo>
                      <a:pt x="73" y="12"/>
                    </a:lnTo>
                    <a:lnTo>
                      <a:pt x="73" y="12"/>
                    </a:lnTo>
                    <a:lnTo>
                      <a:pt x="73" y="12"/>
                    </a:lnTo>
                    <a:lnTo>
                      <a:pt x="73" y="9"/>
                    </a:lnTo>
                    <a:lnTo>
                      <a:pt x="76" y="9"/>
                    </a:lnTo>
                    <a:lnTo>
                      <a:pt x="76" y="9"/>
                    </a:lnTo>
                    <a:lnTo>
                      <a:pt x="76" y="9"/>
                    </a:lnTo>
                    <a:lnTo>
                      <a:pt x="76" y="9"/>
                    </a:lnTo>
                    <a:lnTo>
                      <a:pt x="78" y="9"/>
                    </a:lnTo>
                    <a:lnTo>
                      <a:pt x="78" y="9"/>
                    </a:lnTo>
                    <a:lnTo>
                      <a:pt x="80" y="9"/>
                    </a:lnTo>
                    <a:lnTo>
                      <a:pt x="80" y="9"/>
                    </a:lnTo>
                    <a:lnTo>
                      <a:pt x="80" y="7"/>
                    </a:lnTo>
                    <a:lnTo>
                      <a:pt x="80" y="7"/>
                    </a:lnTo>
                    <a:lnTo>
                      <a:pt x="83" y="7"/>
                    </a:lnTo>
                    <a:lnTo>
                      <a:pt x="83" y="7"/>
                    </a:lnTo>
                    <a:lnTo>
                      <a:pt x="83" y="7"/>
                    </a:lnTo>
                    <a:lnTo>
                      <a:pt x="83" y="7"/>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2" y="5"/>
                    </a:lnTo>
                    <a:lnTo>
                      <a:pt x="92" y="5"/>
                    </a:lnTo>
                    <a:lnTo>
                      <a:pt x="92" y="5"/>
                    </a:lnTo>
                    <a:lnTo>
                      <a:pt x="95" y="5"/>
                    </a:lnTo>
                    <a:lnTo>
                      <a:pt x="95" y="5"/>
                    </a:lnTo>
                    <a:lnTo>
                      <a:pt x="95" y="5"/>
                    </a:lnTo>
                    <a:lnTo>
                      <a:pt x="95" y="7"/>
                    </a:lnTo>
                    <a:lnTo>
                      <a:pt x="97" y="7"/>
                    </a:lnTo>
                    <a:lnTo>
                      <a:pt x="97" y="7"/>
                    </a:lnTo>
                    <a:lnTo>
                      <a:pt x="99" y="7"/>
                    </a:lnTo>
                    <a:lnTo>
                      <a:pt x="99" y="7"/>
                    </a:lnTo>
                    <a:lnTo>
                      <a:pt x="99" y="7"/>
                    </a:lnTo>
                    <a:lnTo>
                      <a:pt x="99" y="9"/>
                    </a:lnTo>
                    <a:lnTo>
                      <a:pt x="99" y="9"/>
                    </a:lnTo>
                    <a:lnTo>
                      <a:pt x="102" y="9"/>
                    </a:lnTo>
                    <a:lnTo>
                      <a:pt x="102" y="9"/>
                    </a:lnTo>
                    <a:lnTo>
                      <a:pt x="102" y="9"/>
                    </a:lnTo>
                    <a:lnTo>
                      <a:pt x="104" y="9"/>
                    </a:lnTo>
                    <a:lnTo>
                      <a:pt x="104" y="9"/>
                    </a:lnTo>
                    <a:lnTo>
                      <a:pt x="106" y="9"/>
                    </a:lnTo>
                    <a:lnTo>
                      <a:pt x="106" y="9"/>
                    </a:lnTo>
                    <a:lnTo>
                      <a:pt x="106" y="9"/>
                    </a:lnTo>
                    <a:lnTo>
                      <a:pt x="106" y="12"/>
                    </a:lnTo>
                    <a:lnTo>
                      <a:pt x="106" y="12"/>
                    </a:lnTo>
                    <a:lnTo>
                      <a:pt x="109" y="12"/>
                    </a:lnTo>
                    <a:lnTo>
                      <a:pt x="109" y="12"/>
                    </a:lnTo>
                    <a:lnTo>
                      <a:pt x="109" y="12"/>
                    </a:lnTo>
                    <a:lnTo>
                      <a:pt x="109" y="14"/>
                    </a:lnTo>
                    <a:lnTo>
                      <a:pt x="109" y="14"/>
                    </a:lnTo>
                    <a:lnTo>
                      <a:pt x="111" y="14"/>
                    </a:lnTo>
                    <a:lnTo>
                      <a:pt x="111" y="14"/>
                    </a:lnTo>
                    <a:lnTo>
                      <a:pt x="111" y="12"/>
                    </a:lnTo>
                    <a:lnTo>
                      <a:pt x="114" y="12"/>
                    </a:lnTo>
                    <a:lnTo>
                      <a:pt x="114" y="12"/>
                    </a:lnTo>
                    <a:lnTo>
                      <a:pt x="114" y="12"/>
                    </a:lnTo>
                    <a:lnTo>
                      <a:pt x="114" y="14"/>
                    </a:lnTo>
                    <a:lnTo>
                      <a:pt x="116" y="14"/>
                    </a:lnTo>
                    <a:lnTo>
                      <a:pt x="116" y="14"/>
                    </a:lnTo>
                    <a:lnTo>
                      <a:pt x="116" y="14"/>
                    </a:lnTo>
                    <a:lnTo>
                      <a:pt x="116" y="12"/>
                    </a:lnTo>
                    <a:lnTo>
                      <a:pt x="118" y="12"/>
                    </a:lnTo>
                    <a:lnTo>
                      <a:pt x="118" y="12"/>
                    </a:lnTo>
                    <a:lnTo>
                      <a:pt x="121" y="12"/>
                    </a:lnTo>
                    <a:lnTo>
                      <a:pt x="121" y="14"/>
                    </a:lnTo>
                    <a:lnTo>
                      <a:pt x="118" y="14"/>
                    </a:lnTo>
                    <a:lnTo>
                      <a:pt x="118" y="14"/>
                    </a:lnTo>
                    <a:lnTo>
                      <a:pt x="118" y="14"/>
                    </a:lnTo>
                    <a:lnTo>
                      <a:pt x="118" y="14"/>
                    </a:lnTo>
                    <a:lnTo>
                      <a:pt x="121" y="14"/>
                    </a:lnTo>
                    <a:lnTo>
                      <a:pt x="121" y="14"/>
                    </a:lnTo>
                    <a:lnTo>
                      <a:pt x="121" y="14"/>
                    </a:lnTo>
                    <a:lnTo>
                      <a:pt x="123" y="14"/>
                    </a:lnTo>
                    <a:lnTo>
                      <a:pt x="123" y="14"/>
                    </a:lnTo>
                    <a:lnTo>
                      <a:pt x="125" y="14"/>
                    </a:lnTo>
                    <a:lnTo>
                      <a:pt x="125" y="14"/>
                    </a:lnTo>
                    <a:lnTo>
                      <a:pt x="125" y="14"/>
                    </a:lnTo>
                    <a:lnTo>
                      <a:pt x="125" y="16"/>
                    </a:lnTo>
                    <a:lnTo>
                      <a:pt x="125" y="16"/>
                    </a:lnTo>
                    <a:lnTo>
                      <a:pt x="125" y="16"/>
                    </a:lnTo>
                    <a:lnTo>
                      <a:pt x="125" y="19"/>
                    </a:lnTo>
                    <a:lnTo>
                      <a:pt x="128" y="19"/>
                    </a:lnTo>
                    <a:lnTo>
                      <a:pt x="128" y="19"/>
                    </a:lnTo>
                    <a:lnTo>
                      <a:pt x="128" y="21"/>
                    </a:lnTo>
                    <a:lnTo>
                      <a:pt x="128" y="21"/>
                    </a:lnTo>
                    <a:lnTo>
                      <a:pt x="128" y="21"/>
                    </a:lnTo>
                    <a:lnTo>
                      <a:pt x="128" y="23"/>
                    </a:lnTo>
                    <a:lnTo>
                      <a:pt x="128" y="23"/>
                    </a:lnTo>
                    <a:lnTo>
                      <a:pt x="128" y="23"/>
                    </a:lnTo>
                    <a:lnTo>
                      <a:pt x="125" y="23"/>
                    </a:lnTo>
                    <a:lnTo>
                      <a:pt x="125" y="23"/>
                    </a:lnTo>
                    <a:lnTo>
                      <a:pt x="125" y="23"/>
                    </a:lnTo>
                    <a:lnTo>
                      <a:pt x="125" y="23"/>
                    </a:lnTo>
                    <a:lnTo>
                      <a:pt x="123" y="23"/>
                    </a:lnTo>
                    <a:lnTo>
                      <a:pt x="123" y="23"/>
                    </a:lnTo>
                    <a:lnTo>
                      <a:pt x="123" y="26"/>
                    </a:lnTo>
                    <a:lnTo>
                      <a:pt x="121" y="26"/>
                    </a:lnTo>
                    <a:lnTo>
                      <a:pt x="121" y="26"/>
                    </a:lnTo>
                    <a:lnTo>
                      <a:pt x="121" y="26"/>
                    </a:lnTo>
                    <a:lnTo>
                      <a:pt x="121" y="26"/>
                    </a:lnTo>
                    <a:lnTo>
                      <a:pt x="118" y="26"/>
                    </a:lnTo>
                    <a:lnTo>
                      <a:pt x="118" y="26"/>
                    </a:lnTo>
                    <a:lnTo>
                      <a:pt x="116" y="26"/>
                    </a:lnTo>
                    <a:lnTo>
                      <a:pt x="116" y="28"/>
                    </a:lnTo>
                    <a:lnTo>
                      <a:pt x="116" y="28"/>
                    </a:lnTo>
                    <a:lnTo>
                      <a:pt x="116" y="28"/>
                    </a:lnTo>
                    <a:lnTo>
                      <a:pt x="114" y="28"/>
                    </a:lnTo>
                    <a:lnTo>
                      <a:pt x="114" y="28"/>
                    </a:lnTo>
                    <a:lnTo>
                      <a:pt x="114" y="28"/>
                    </a:lnTo>
                    <a:lnTo>
                      <a:pt x="111" y="28"/>
                    </a:lnTo>
                    <a:lnTo>
                      <a:pt x="111" y="28"/>
                    </a:lnTo>
                    <a:lnTo>
                      <a:pt x="109" y="28"/>
                    </a:lnTo>
                    <a:lnTo>
                      <a:pt x="109" y="28"/>
                    </a:lnTo>
                    <a:lnTo>
                      <a:pt x="109" y="28"/>
                    </a:lnTo>
                    <a:lnTo>
                      <a:pt x="106" y="28"/>
                    </a:lnTo>
                    <a:lnTo>
                      <a:pt x="106" y="28"/>
                    </a:lnTo>
                    <a:lnTo>
                      <a:pt x="106" y="28"/>
                    </a:lnTo>
                    <a:lnTo>
                      <a:pt x="104" y="28"/>
                    </a:lnTo>
                    <a:lnTo>
                      <a:pt x="104" y="28"/>
                    </a:lnTo>
                    <a:lnTo>
                      <a:pt x="102" y="28"/>
                    </a:lnTo>
                    <a:lnTo>
                      <a:pt x="102" y="28"/>
                    </a:lnTo>
                    <a:lnTo>
                      <a:pt x="102" y="28"/>
                    </a:lnTo>
                    <a:lnTo>
                      <a:pt x="102" y="28"/>
                    </a:lnTo>
                    <a:lnTo>
                      <a:pt x="99" y="28"/>
                    </a:lnTo>
                    <a:lnTo>
                      <a:pt x="99" y="28"/>
                    </a:lnTo>
                    <a:lnTo>
                      <a:pt x="99" y="28"/>
                    </a:lnTo>
                    <a:lnTo>
                      <a:pt x="97" y="28"/>
                    </a:lnTo>
                    <a:lnTo>
                      <a:pt x="97" y="28"/>
                    </a:lnTo>
                    <a:lnTo>
                      <a:pt x="95" y="28"/>
                    </a:lnTo>
                    <a:lnTo>
                      <a:pt x="95" y="28"/>
                    </a:lnTo>
                    <a:lnTo>
                      <a:pt x="95" y="28"/>
                    </a:lnTo>
                    <a:lnTo>
                      <a:pt x="92" y="28"/>
                    </a:lnTo>
                    <a:lnTo>
                      <a:pt x="92" y="31"/>
                    </a:lnTo>
                    <a:lnTo>
                      <a:pt x="92" y="31"/>
                    </a:lnTo>
                    <a:lnTo>
                      <a:pt x="92" y="31"/>
                    </a:lnTo>
                    <a:lnTo>
                      <a:pt x="90" y="31"/>
                    </a:lnTo>
                    <a:lnTo>
                      <a:pt x="90" y="31"/>
                    </a:lnTo>
                    <a:lnTo>
                      <a:pt x="88" y="31"/>
                    </a:lnTo>
                    <a:lnTo>
                      <a:pt x="88" y="31"/>
                    </a:lnTo>
                    <a:lnTo>
                      <a:pt x="88" y="31"/>
                    </a:lnTo>
                    <a:lnTo>
                      <a:pt x="85" y="31"/>
                    </a:lnTo>
                    <a:lnTo>
                      <a:pt x="85" y="31"/>
                    </a:lnTo>
                    <a:lnTo>
                      <a:pt x="83" y="31"/>
                    </a:lnTo>
                    <a:lnTo>
                      <a:pt x="83" y="31"/>
                    </a:lnTo>
                    <a:lnTo>
                      <a:pt x="83" y="31"/>
                    </a:lnTo>
                    <a:lnTo>
                      <a:pt x="80" y="31"/>
                    </a:lnTo>
                    <a:lnTo>
                      <a:pt x="80" y="31"/>
                    </a:lnTo>
                    <a:lnTo>
                      <a:pt x="80" y="31"/>
                    </a:lnTo>
                    <a:lnTo>
                      <a:pt x="80" y="31"/>
                    </a:lnTo>
                    <a:lnTo>
                      <a:pt x="78" y="31"/>
                    </a:lnTo>
                    <a:lnTo>
                      <a:pt x="78" y="31"/>
                    </a:lnTo>
                    <a:lnTo>
                      <a:pt x="78" y="31"/>
                    </a:lnTo>
                    <a:lnTo>
                      <a:pt x="76" y="31"/>
                    </a:lnTo>
                    <a:lnTo>
                      <a:pt x="76" y="31"/>
                    </a:lnTo>
                    <a:lnTo>
                      <a:pt x="76" y="31"/>
                    </a:lnTo>
                    <a:lnTo>
                      <a:pt x="76" y="31"/>
                    </a:lnTo>
                    <a:lnTo>
                      <a:pt x="76" y="33"/>
                    </a:lnTo>
                    <a:lnTo>
                      <a:pt x="76" y="33"/>
                    </a:lnTo>
                    <a:lnTo>
                      <a:pt x="73" y="33"/>
                    </a:lnTo>
                    <a:lnTo>
                      <a:pt x="73" y="33"/>
                    </a:lnTo>
                    <a:lnTo>
                      <a:pt x="73" y="33"/>
                    </a:lnTo>
                    <a:lnTo>
                      <a:pt x="73" y="33"/>
                    </a:lnTo>
                    <a:lnTo>
                      <a:pt x="71" y="33"/>
                    </a:lnTo>
                    <a:lnTo>
                      <a:pt x="71" y="33"/>
                    </a:lnTo>
                    <a:lnTo>
                      <a:pt x="71" y="31"/>
                    </a:lnTo>
                    <a:lnTo>
                      <a:pt x="69" y="31"/>
                    </a:lnTo>
                    <a:lnTo>
                      <a:pt x="69" y="31"/>
                    </a:lnTo>
                    <a:lnTo>
                      <a:pt x="69" y="31"/>
                    </a:lnTo>
                    <a:lnTo>
                      <a:pt x="69" y="31"/>
                    </a:lnTo>
                    <a:lnTo>
                      <a:pt x="69" y="31"/>
                    </a:lnTo>
                    <a:lnTo>
                      <a:pt x="66" y="31"/>
                    </a:lnTo>
                    <a:lnTo>
                      <a:pt x="66" y="31"/>
                    </a:lnTo>
                    <a:lnTo>
                      <a:pt x="66" y="31"/>
                    </a:lnTo>
                    <a:lnTo>
                      <a:pt x="66" y="31"/>
                    </a:lnTo>
                    <a:lnTo>
                      <a:pt x="66" y="31"/>
                    </a:lnTo>
                    <a:lnTo>
                      <a:pt x="64" y="31"/>
                    </a:lnTo>
                    <a:lnTo>
                      <a:pt x="64" y="31"/>
                    </a:lnTo>
                    <a:lnTo>
                      <a:pt x="61" y="31"/>
                    </a:lnTo>
                    <a:lnTo>
                      <a:pt x="61" y="31"/>
                    </a:lnTo>
                    <a:lnTo>
                      <a:pt x="61" y="31"/>
                    </a:lnTo>
                    <a:lnTo>
                      <a:pt x="59" y="31"/>
                    </a:lnTo>
                    <a:lnTo>
                      <a:pt x="59" y="31"/>
                    </a:lnTo>
                    <a:lnTo>
                      <a:pt x="59" y="31"/>
                    </a:lnTo>
                    <a:lnTo>
                      <a:pt x="57" y="31"/>
                    </a:lnTo>
                    <a:lnTo>
                      <a:pt x="57" y="33"/>
                    </a:lnTo>
                    <a:lnTo>
                      <a:pt x="57" y="33"/>
                    </a:lnTo>
                    <a:lnTo>
                      <a:pt x="54" y="33"/>
                    </a:lnTo>
                    <a:lnTo>
                      <a:pt x="54" y="31"/>
                    </a:lnTo>
                    <a:lnTo>
                      <a:pt x="54" y="31"/>
                    </a:lnTo>
                    <a:lnTo>
                      <a:pt x="54" y="31"/>
                    </a:lnTo>
                    <a:lnTo>
                      <a:pt x="52" y="31"/>
                    </a:lnTo>
                    <a:lnTo>
                      <a:pt x="52" y="31"/>
                    </a:lnTo>
                    <a:lnTo>
                      <a:pt x="52" y="31"/>
                    </a:lnTo>
                    <a:lnTo>
                      <a:pt x="50" y="31"/>
                    </a:lnTo>
                    <a:lnTo>
                      <a:pt x="50" y="31"/>
                    </a:lnTo>
                    <a:lnTo>
                      <a:pt x="47" y="31"/>
                    </a:lnTo>
                    <a:lnTo>
                      <a:pt x="47" y="31"/>
                    </a:lnTo>
                    <a:lnTo>
                      <a:pt x="47" y="31"/>
                    </a:lnTo>
                    <a:lnTo>
                      <a:pt x="45" y="31"/>
                    </a:lnTo>
                    <a:lnTo>
                      <a:pt x="45" y="31"/>
                    </a:lnTo>
                    <a:lnTo>
                      <a:pt x="43" y="31"/>
                    </a:lnTo>
                    <a:lnTo>
                      <a:pt x="43" y="31"/>
                    </a:lnTo>
                    <a:lnTo>
                      <a:pt x="43" y="31"/>
                    </a:lnTo>
                    <a:lnTo>
                      <a:pt x="40" y="31"/>
                    </a:lnTo>
                    <a:lnTo>
                      <a:pt x="40" y="31"/>
                    </a:lnTo>
                    <a:lnTo>
                      <a:pt x="40" y="31"/>
                    </a:lnTo>
                    <a:lnTo>
                      <a:pt x="40" y="33"/>
                    </a:lnTo>
                    <a:lnTo>
                      <a:pt x="38" y="33"/>
                    </a:lnTo>
                    <a:lnTo>
                      <a:pt x="38" y="33"/>
                    </a:lnTo>
                    <a:lnTo>
                      <a:pt x="35" y="33"/>
                    </a:lnTo>
                    <a:lnTo>
                      <a:pt x="35" y="33"/>
                    </a:lnTo>
                    <a:lnTo>
                      <a:pt x="35" y="33"/>
                    </a:lnTo>
                    <a:lnTo>
                      <a:pt x="35" y="33"/>
                    </a:lnTo>
                    <a:lnTo>
                      <a:pt x="33" y="33"/>
                    </a:lnTo>
                    <a:lnTo>
                      <a:pt x="33" y="33"/>
                    </a:lnTo>
                    <a:lnTo>
                      <a:pt x="33" y="33"/>
                    </a:lnTo>
                    <a:lnTo>
                      <a:pt x="31" y="33"/>
                    </a:lnTo>
                    <a:lnTo>
                      <a:pt x="31" y="33"/>
                    </a:lnTo>
                    <a:lnTo>
                      <a:pt x="31" y="33"/>
                    </a:lnTo>
                    <a:lnTo>
                      <a:pt x="28" y="33"/>
                    </a:lnTo>
                    <a:lnTo>
                      <a:pt x="28" y="33"/>
                    </a:lnTo>
                    <a:lnTo>
                      <a:pt x="28" y="33"/>
                    </a:lnTo>
                    <a:lnTo>
                      <a:pt x="26" y="33"/>
                    </a:lnTo>
                    <a:lnTo>
                      <a:pt x="26" y="33"/>
                    </a:lnTo>
                    <a:lnTo>
                      <a:pt x="26" y="33"/>
                    </a:lnTo>
                    <a:lnTo>
                      <a:pt x="24" y="33"/>
                    </a:lnTo>
                    <a:lnTo>
                      <a:pt x="24" y="35"/>
                    </a:lnTo>
                    <a:lnTo>
                      <a:pt x="24" y="35"/>
                    </a:lnTo>
                    <a:lnTo>
                      <a:pt x="21" y="35"/>
                    </a:lnTo>
                    <a:lnTo>
                      <a:pt x="21" y="35"/>
                    </a:lnTo>
                    <a:lnTo>
                      <a:pt x="21" y="35"/>
                    </a:lnTo>
                    <a:lnTo>
                      <a:pt x="21" y="35"/>
                    </a:lnTo>
                    <a:lnTo>
                      <a:pt x="19" y="35"/>
                    </a:lnTo>
                    <a:lnTo>
                      <a:pt x="19" y="35"/>
                    </a:lnTo>
                    <a:lnTo>
                      <a:pt x="19" y="35"/>
                    </a:lnTo>
                    <a:lnTo>
                      <a:pt x="16" y="35"/>
                    </a:lnTo>
                    <a:lnTo>
                      <a:pt x="16" y="35"/>
                    </a:lnTo>
                    <a:lnTo>
                      <a:pt x="14" y="35"/>
                    </a:lnTo>
                    <a:lnTo>
                      <a:pt x="14" y="38"/>
                    </a:lnTo>
                    <a:lnTo>
                      <a:pt x="14" y="38"/>
                    </a:lnTo>
                    <a:lnTo>
                      <a:pt x="14" y="38"/>
                    </a:lnTo>
                    <a:lnTo>
                      <a:pt x="12" y="38"/>
                    </a:lnTo>
                    <a:lnTo>
                      <a:pt x="12" y="38"/>
                    </a:lnTo>
                    <a:lnTo>
                      <a:pt x="9" y="38"/>
                    </a:lnTo>
                    <a:lnTo>
                      <a:pt x="9" y="38"/>
                    </a:lnTo>
                    <a:lnTo>
                      <a:pt x="9" y="35"/>
                    </a:lnTo>
                    <a:lnTo>
                      <a:pt x="9" y="35"/>
                    </a:lnTo>
                    <a:lnTo>
                      <a:pt x="9" y="38"/>
                    </a:lnTo>
                    <a:lnTo>
                      <a:pt x="7" y="38"/>
                    </a:lnTo>
                    <a:lnTo>
                      <a:pt x="7" y="38"/>
                    </a:lnTo>
                    <a:lnTo>
                      <a:pt x="7" y="38"/>
                    </a:lnTo>
                    <a:lnTo>
                      <a:pt x="5" y="38"/>
                    </a:lnTo>
                    <a:lnTo>
                      <a:pt x="5" y="38"/>
                    </a:lnTo>
                    <a:lnTo>
                      <a:pt x="2" y="38"/>
                    </a:lnTo>
                    <a:lnTo>
                      <a:pt x="2" y="38"/>
                    </a:lnTo>
                    <a:lnTo>
                      <a:pt x="2" y="35"/>
                    </a:lnTo>
                    <a:lnTo>
                      <a:pt x="2" y="35"/>
                    </a:lnTo>
                    <a:lnTo>
                      <a:pt x="2" y="35"/>
                    </a:lnTo>
                    <a:lnTo>
                      <a:pt x="0" y="35"/>
                    </a:lnTo>
                    <a:lnTo>
                      <a:pt x="0" y="35"/>
                    </a:lnTo>
                    <a:lnTo>
                      <a:pt x="0" y="33"/>
                    </a:lnTo>
                    <a:lnTo>
                      <a:pt x="0" y="33"/>
                    </a:lnTo>
                    <a:lnTo>
                      <a:pt x="0" y="33"/>
                    </a:lnTo>
                    <a:lnTo>
                      <a:pt x="2" y="33"/>
                    </a:lnTo>
                    <a:lnTo>
                      <a:pt x="2" y="33"/>
                    </a:lnTo>
                    <a:lnTo>
                      <a:pt x="2" y="33"/>
                    </a:lnTo>
                    <a:lnTo>
                      <a:pt x="2" y="33"/>
                    </a:lnTo>
                    <a:lnTo>
                      <a:pt x="2" y="31"/>
                    </a:lnTo>
                    <a:lnTo>
                      <a:pt x="5" y="31"/>
                    </a:lnTo>
                    <a:lnTo>
                      <a:pt x="5" y="31"/>
                    </a:lnTo>
                    <a:lnTo>
                      <a:pt x="5" y="31"/>
                    </a:lnTo>
                    <a:lnTo>
                      <a:pt x="7" y="31"/>
                    </a:lnTo>
                    <a:lnTo>
                      <a:pt x="7" y="31"/>
                    </a:lnTo>
                    <a:lnTo>
                      <a:pt x="7" y="31"/>
                    </a:lnTo>
                    <a:lnTo>
                      <a:pt x="7" y="28"/>
                    </a:lnTo>
                    <a:lnTo>
                      <a:pt x="9" y="28"/>
                    </a:lnTo>
                    <a:lnTo>
                      <a:pt x="9" y="28"/>
                    </a:lnTo>
                    <a:lnTo>
                      <a:pt x="9" y="28"/>
                    </a:lnTo>
                    <a:lnTo>
                      <a:pt x="9" y="28"/>
                    </a:lnTo>
                    <a:lnTo>
                      <a:pt x="12" y="28"/>
                    </a:lnTo>
                    <a:lnTo>
                      <a:pt x="12" y="28"/>
                    </a:lnTo>
                    <a:lnTo>
                      <a:pt x="12" y="26"/>
                    </a:lnTo>
                    <a:lnTo>
                      <a:pt x="14" y="26"/>
                    </a:lnTo>
                    <a:lnTo>
                      <a:pt x="14" y="26"/>
                    </a:lnTo>
                    <a:lnTo>
                      <a:pt x="14" y="26"/>
                    </a:lnTo>
                    <a:lnTo>
                      <a:pt x="14" y="23"/>
                    </a:lnTo>
                    <a:lnTo>
                      <a:pt x="14" y="23"/>
                    </a:lnTo>
                    <a:lnTo>
                      <a:pt x="14" y="23"/>
                    </a:lnTo>
                    <a:lnTo>
                      <a:pt x="16" y="23"/>
                    </a:lnTo>
                    <a:lnTo>
                      <a:pt x="16" y="23"/>
                    </a:lnTo>
                    <a:lnTo>
                      <a:pt x="16" y="23"/>
                    </a:lnTo>
                    <a:lnTo>
                      <a:pt x="19" y="23"/>
                    </a:lnTo>
                    <a:lnTo>
                      <a:pt x="19" y="21"/>
                    </a:lnTo>
                    <a:lnTo>
                      <a:pt x="19" y="21"/>
                    </a:lnTo>
                    <a:lnTo>
                      <a:pt x="19" y="21"/>
                    </a:lnTo>
                    <a:lnTo>
                      <a:pt x="19" y="21"/>
                    </a:lnTo>
                    <a:lnTo>
                      <a:pt x="19" y="19"/>
                    </a:lnTo>
                    <a:lnTo>
                      <a:pt x="19" y="19"/>
                    </a:lnTo>
                    <a:lnTo>
                      <a:pt x="21" y="19"/>
                    </a:lnTo>
                    <a:lnTo>
                      <a:pt x="21" y="16"/>
                    </a:lnTo>
                    <a:lnTo>
                      <a:pt x="21" y="16"/>
                    </a:lnTo>
                    <a:lnTo>
                      <a:pt x="21" y="16"/>
                    </a:lnTo>
                    <a:lnTo>
                      <a:pt x="21" y="16"/>
                    </a:lnTo>
                    <a:lnTo>
                      <a:pt x="24" y="16"/>
                    </a:lnTo>
                    <a:lnTo>
                      <a:pt x="24" y="16"/>
                    </a:lnTo>
                    <a:lnTo>
                      <a:pt x="26" y="16"/>
                    </a:lnTo>
                    <a:lnTo>
                      <a:pt x="26" y="14"/>
                    </a:lnTo>
                    <a:lnTo>
                      <a:pt x="26" y="14"/>
                    </a:lnTo>
                    <a:lnTo>
                      <a:pt x="26" y="14"/>
                    </a:lnTo>
                    <a:lnTo>
                      <a:pt x="26" y="14"/>
                    </a:lnTo>
                    <a:lnTo>
                      <a:pt x="28" y="14"/>
                    </a:lnTo>
                    <a:lnTo>
                      <a:pt x="28" y="14"/>
                    </a:lnTo>
                    <a:lnTo>
                      <a:pt x="28" y="14"/>
                    </a:lnTo>
                    <a:lnTo>
                      <a:pt x="28" y="14"/>
                    </a:lnTo>
                    <a:lnTo>
                      <a:pt x="28" y="14"/>
                    </a:lnTo>
                    <a:lnTo>
                      <a:pt x="28" y="14"/>
                    </a:lnTo>
                    <a:lnTo>
                      <a:pt x="31" y="14"/>
                    </a:lnTo>
                    <a:lnTo>
                      <a:pt x="31" y="12"/>
                    </a:lnTo>
                    <a:lnTo>
                      <a:pt x="31" y="12"/>
                    </a:lnTo>
                    <a:lnTo>
                      <a:pt x="33" y="12"/>
                    </a:lnTo>
                    <a:lnTo>
                      <a:pt x="33" y="12"/>
                    </a:lnTo>
                    <a:lnTo>
                      <a:pt x="33" y="12"/>
                    </a:lnTo>
                    <a:lnTo>
                      <a:pt x="33" y="9"/>
                    </a:lnTo>
                    <a:lnTo>
                      <a:pt x="33" y="9"/>
                    </a:lnTo>
                    <a:lnTo>
                      <a:pt x="35" y="9"/>
                    </a:lnTo>
                    <a:lnTo>
                      <a:pt x="35" y="9"/>
                    </a:lnTo>
                    <a:lnTo>
                      <a:pt x="35" y="9"/>
                    </a:lnTo>
                    <a:lnTo>
                      <a:pt x="35" y="7"/>
                    </a:lnTo>
                    <a:lnTo>
                      <a:pt x="35" y="7"/>
                    </a:lnTo>
                    <a:lnTo>
                      <a:pt x="35" y="7"/>
                    </a:lnTo>
                    <a:lnTo>
                      <a:pt x="38" y="7"/>
                    </a:lnTo>
                    <a:lnTo>
                      <a:pt x="38" y="7"/>
                    </a:lnTo>
                    <a:lnTo>
                      <a:pt x="38" y="5"/>
                    </a:lnTo>
                    <a:lnTo>
                      <a:pt x="40" y="5"/>
                    </a:lnTo>
                    <a:lnTo>
                      <a:pt x="40" y="5"/>
                    </a:lnTo>
                    <a:lnTo>
                      <a:pt x="40" y="5"/>
                    </a:lnTo>
                    <a:lnTo>
                      <a:pt x="40" y="5"/>
                    </a:lnTo>
                    <a:lnTo>
                      <a:pt x="43" y="5"/>
                    </a:lnTo>
                    <a:lnTo>
                      <a:pt x="43" y="5"/>
                    </a:lnTo>
                    <a:lnTo>
                      <a:pt x="43" y="5"/>
                    </a:lnTo>
                    <a:lnTo>
                      <a:pt x="43" y="5"/>
                    </a:lnTo>
                    <a:lnTo>
                      <a:pt x="45" y="5"/>
                    </a:lnTo>
                    <a:lnTo>
                      <a:pt x="45" y="5"/>
                    </a:lnTo>
                    <a:lnTo>
                      <a:pt x="47" y="5"/>
                    </a:lnTo>
                    <a:lnTo>
                      <a:pt x="47" y="2"/>
                    </a:lnTo>
                    <a:lnTo>
                      <a:pt x="47" y="2"/>
                    </a:lnTo>
                    <a:lnTo>
                      <a:pt x="47" y="2"/>
                    </a:lnTo>
                    <a:lnTo>
                      <a:pt x="47" y="2"/>
                    </a:lnTo>
                    <a:lnTo>
                      <a:pt x="50" y="2"/>
                    </a:lnTo>
                    <a:lnTo>
                      <a:pt x="50" y="0"/>
                    </a:lnTo>
                    <a:lnTo>
                      <a:pt x="50" y="0"/>
                    </a:lnTo>
                    <a:lnTo>
                      <a:pt x="52" y="0"/>
                    </a:lnTo>
                    <a:lnTo>
                      <a:pt x="52" y="0"/>
                    </a:lnTo>
                    <a:lnTo>
                      <a:pt x="52" y="0"/>
                    </a:lnTo>
                    <a:lnTo>
                      <a:pt x="52" y="2"/>
                    </a:lnTo>
                    <a:lnTo>
                      <a:pt x="54" y="2"/>
                    </a:lnTo>
                    <a:lnTo>
                      <a:pt x="54" y="2"/>
                    </a:lnTo>
                    <a:lnTo>
                      <a:pt x="54" y="2"/>
                    </a:lnTo>
                    <a:lnTo>
                      <a:pt x="54" y="2"/>
                    </a:lnTo>
                    <a:lnTo>
                      <a:pt x="54" y="5"/>
                    </a:lnTo>
                    <a:lnTo>
                      <a:pt x="57" y="5"/>
                    </a:lnTo>
                    <a:lnTo>
                      <a:pt x="57" y="5"/>
                    </a:lnTo>
                    <a:lnTo>
                      <a:pt x="59" y="5"/>
                    </a:lnTo>
                    <a:lnTo>
                      <a:pt x="59" y="5"/>
                    </a:lnTo>
                    <a:lnTo>
                      <a:pt x="59" y="5"/>
                    </a:lnTo>
                    <a:lnTo>
                      <a:pt x="59" y="5"/>
                    </a:lnTo>
                    <a:lnTo>
                      <a:pt x="59" y="5"/>
                    </a:lnTo>
                    <a:lnTo>
                      <a:pt x="59" y="5"/>
                    </a:lnTo>
                    <a:lnTo>
                      <a:pt x="59" y="2"/>
                    </a:lnTo>
                    <a:lnTo>
                      <a:pt x="59" y="2"/>
                    </a:lnTo>
                    <a:lnTo>
                      <a:pt x="59" y="0"/>
                    </a:lnTo>
                    <a:lnTo>
                      <a:pt x="59" y="0"/>
                    </a:lnTo>
                    <a:lnTo>
                      <a:pt x="59" y="0"/>
                    </a:lnTo>
                    <a:lnTo>
                      <a:pt x="61" y="0"/>
                    </a:lnTo>
                    <a:lnTo>
                      <a:pt x="61" y="0"/>
                    </a:lnTo>
                    <a:lnTo>
                      <a:pt x="61" y="0"/>
                    </a:lnTo>
                    <a:lnTo>
                      <a:pt x="64" y="0"/>
                    </a:lnTo>
                    <a:lnTo>
                      <a:pt x="64" y="0"/>
                    </a:lnTo>
                    <a:lnTo>
                      <a:pt x="66" y="0"/>
                    </a:lnTo>
                    <a:lnTo>
                      <a:pt x="66" y="0"/>
                    </a:lnTo>
                    <a:lnTo>
                      <a:pt x="66" y="0"/>
                    </a:lnTo>
                    <a:lnTo>
                      <a:pt x="69" y="0"/>
                    </a:lnTo>
                    <a:lnTo>
                      <a:pt x="69" y="0"/>
                    </a:lnTo>
                    <a:lnTo>
                      <a:pt x="6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6" name="Freeform 55"/>
              <p:cNvSpPr>
                <a:spLocks/>
              </p:cNvSpPr>
              <p:nvPr/>
            </p:nvSpPr>
            <p:spPr bwMode="auto">
              <a:xfrm>
                <a:off x="3771" y="819"/>
                <a:ext cx="182" cy="41"/>
              </a:xfrm>
              <a:custGeom>
                <a:avLst/>
                <a:gdLst/>
                <a:ahLst/>
                <a:cxnLst>
                  <a:cxn ang="0">
                    <a:pos x="104" y="3"/>
                  </a:cxn>
                  <a:cxn ang="0">
                    <a:pos x="111" y="5"/>
                  </a:cxn>
                  <a:cxn ang="0">
                    <a:pos x="118" y="7"/>
                  </a:cxn>
                  <a:cxn ang="0">
                    <a:pos x="125" y="10"/>
                  </a:cxn>
                  <a:cxn ang="0">
                    <a:pos x="132" y="10"/>
                  </a:cxn>
                  <a:cxn ang="0">
                    <a:pos x="142" y="10"/>
                  </a:cxn>
                  <a:cxn ang="0">
                    <a:pos x="149" y="10"/>
                  </a:cxn>
                  <a:cxn ang="0">
                    <a:pos x="156" y="12"/>
                  </a:cxn>
                  <a:cxn ang="0">
                    <a:pos x="163" y="12"/>
                  </a:cxn>
                  <a:cxn ang="0">
                    <a:pos x="172" y="15"/>
                  </a:cxn>
                  <a:cxn ang="0">
                    <a:pos x="180" y="17"/>
                  </a:cxn>
                  <a:cxn ang="0">
                    <a:pos x="180" y="19"/>
                  </a:cxn>
                  <a:cxn ang="0">
                    <a:pos x="172" y="22"/>
                  </a:cxn>
                  <a:cxn ang="0">
                    <a:pos x="172" y="24"/>
                  </a:cxn>
                  <a:cxn ang="0">
                    <a:pos x="168" y="29"/>
                  </a:cxn>
                  <a:cxn ang="0">
                    <a:pos x="161" y="31"/>
                  </a:cxn>
                  <a:cxn ang="0">
                    <a:pos x="154" y="31"/>
                  </a:cxn>
                  <a:cxn ang="0">
                    <a:pos x="144" y="31"/>
                  </a:cxn>
                  <a:cxn ang="0">
                    <a:pos x="144" y="34"/>
                  </a:cxn>
                  <a:cxn ang="0">
                    <a:pos x="135" y="34"/>
                  </a:cxn>
                  <a:cxn ang="0">
                    <a:pos x="127" y="36"/>
                  </a:cxn>
                  <a:cxn ang="0">
                    <a:pos x="120" y="36"/>
                  </a:cxn>
                  <a:cxn ang="0">
                    <a:pos x="113" y="36"/>
                  </a:cxn>
                  <a:cxn ang="0">
                    <a:pos x="106" y="34"/>
                  </a:cxn>
                  <a:cxn ang="0">
                    <a:pos x="99" y="34"/>
                  </a:cxn>
                  <a:cxn ang="0">
                    <a:pos x="90" y="34"/>
                  </a:cxn>
                  <a:cxn ang="0">
                    <a:pos x="83" y="34"/>
                  </a:cxn>
                  <a:cxn ang="0">
                    <a:pos x="75" y="36"/>
                  </a:cxn>
                  <a:cxn ang="0">
                    <a:pos x="66" y="36"/>
                  </a:cxn>
                  <a:cxn ang="0">
                    <a:pos x="66" y="36"/>
                  </a:cxn>
                  <a:cxn ang="0">
                    <a:pos x="59" y="34"/>
                  </a:cxn>
                  <a:cxn ang="0">
                    <a:pos x="59" y="36"/>
                  </a:cxn>
                  <a:cxn ang="0">
                    <a:pos x="54" y="41"/>
                  </a:cxn>
                  <a:cxn ang="0">
                    <a:pos x="47" y="41"/>
                  </a:cxn>
                  <a:cxn ang="0">
                    <a:pos x="40" y="38"/>
                  </a:cxn>
                  <a:cxn ang="0">
                    <a:pos x="30" y="38"/>
                  </a:cxn>
                  <a:cxn ang="0">
                    <a:pos x="23" y="36"/>
                  </a:cxn>
                  <a:cxn ang="0">
                    <a:pos x="16" y="31"/>
                  </a:cxn>
                  <a:cxn ang="0">
                    <a:pos x="9" y="31"/>
                  </a:cxn>
                  <a:cxn ang="0">
                    <a:pos x="4" y="26"/>
                  </a:cxn>
                  <a:cxn ang="0">
                    <a:pos x="0" y="22"/>
                  </a:cxn>
                  <a:cxn ang="0">
                    <a:pos x="7" y="19"/>
                  </a:cxn>
                  <a:cxn ang="0">
                    <a:pos x="2" y="15"/>
                  </a:cxn>
                  <a:cxn ang="0">
                    <a:pos x="7" y="12"/>
                  </a:cxn>
                  <a:cxn ang="0">
                    <a:pos x="9" y="10"/>
                  </a:cxn>
                  <a:cxn ang="0">
                    <a:pos x="16" y="5"/>
                  </a:cxn>
                  <a:cxn ang="0">
                    <a:pos x="23" y="5"/>
                  </a:cxn>
                  <a:cxn ang="0">
                    <a:pos x="28" y="3"/>
                  </a:cxn>
                  <a:cxn ang="0">
                    <a:pos x="35" y="0"/>
                  </a:cxn>
                  <a:cxn ang="0">
                    <a:pos x="45" y="0"/>
                  </a:cxn>
                  <a:cxn ang="0">
                    <a:pos x="49" y="3"/>
                  </a:cxn>
                  <a:cxn ang="0">
                    <a:pos x="56" y="5"/>
                  </a:cxn>
                  <a:cxn ang="0">
                    <a:pos x="66" y="5"/>
                  </a:cxn>
                  <a:cxn ang="0">
                    <a:pos x="66" y="10"/>
                  </a:cxn>
                  <a:cxn ang="0">
                    <a:pos x="75" y="10"/>
                  </a:cxn>
                  <a:cxn ang="0">
                    <a:pos x="83" y="12"/>
                  </a:cxn>
                  <a:cxn ang="0">
                    <a:pos x="85" y="12"/>
                  </a:cxn>
                  <a:cxn ang="0">
                    <a:pos x="85" y="3"/>
                  </a:cxn>
                  <a:cxn ang="0">
                    <a:pos x="94" y="3"/>
                  </a:cxn>
                  <a:cxn ang="0">
                    <a:pos x="94" y="0"/>
                  </a:cxn>
                </a:cxnLst>
                <a:rect l="0" t="0" r="r" b="b"/>
                <a:pathLst>
                  <a:path w="182" h="41">
                    <a:moveTo>
                      <a:pt x="97" y="0"/>
                    </a:moveTo>
                    <a:lnTo>
                      <a:pt x="97" y="3"/>
                    </a:lnTo>
                    <a:lnTo>
                      <a:pt x="99" y="3"/>
                    </a:lnTo>
                    <a:lnTo>
                      <a:pt x="99" y="3"/>
                    </a:lnTo>
                    <a:lnTo>
                      <a:pt x="99" y="3"/>
                    </a:lnTo>
                    <a:lnTo>
                      <a:pt x="101" y="3"/>
                    </a:lnTo>
                    <a:lnTo>
                      <a:pt x="101" y="3"/>
                    </a:lnTo>
                    <a:lnTo>
                      <a:pt x="101" y="3"/>
                    </a:lnTo>
                    <a:lnTo>
                      <a:pt x="101" y="3"/>
                    </a:lnTo>
                    <a:lnTo>
                      <a:pt x="104" y="3"/>
                    </a:lnTo>
                    <a:lnTo>
                      <a:pt x="104" y="3"/>
                    </a:lnTo>
                    <a:lnTo>
                      <a:pt x="106" y="3"/>
                    </a:lnTo>
                    <a:lnTo>
                      <a:pt x="106" y="3"/>
                    </a:lnTo>
                    <a:lnTo>
                      <a:pt x="106" y="3"/>
                    </a:lnTo>
                    <a:lnTo>
                      <a:pt x="106" y="3"/>
                    </a:lnTo>
                    <a:lnTo>
                      <a:pt x="109" y="3"/>
                    </a:lnTo>
                    <a:lnTo>
                      <a:pt x="109" y="3"/>
                    </a:lnTo>
                    <a:lnTo>
                      <a:pt x="109" y="3"/>
                    </a:lnTo>
                    <a:lnTo>
                      <a:pt x="109" y="5"/>
                    </a:lnTo>
                    <a:lnTo>
                      <a:pt x="111" y="5"/>
                    </a:lnTo>
                    <a:lnTo>
                      <a:pt x="111" y="5"/>
                    </a:lnTo>
                    <a:lnTo>
                      <a:pt x="113" y="5"/>
                    </a:lnTo>
                    <a:lnTo>
                      <a:pt x="113" y="5"/>
                    </a:lnTo>
                    <a:lnTo>
                      <a:pt x="113" y="5"/>
                    </a:lnTo>
                    <a:lnTo>
                      <a:pt x="113" y="5"/>
                    </a:lnTo>
                    <a:lnTo>
                      <a:pt x="116" y="5"/>
                    </a:lnTo>
                    <a:lnTo>
                      <a:pt x="116" y="5"/>
                    </a:lnTo>
                    <a:lnTo>
                      <a:pt x="116" y="5"/>
                    </a:lnTo>
                    <a:lnTo>
                      <a:pt x="116" y="7"/>
                    </a:lnTo>
                    <a:lnTo>
                      <a:pt x="118" y="7"/>
                    </a:lnTo>
                    <a:lnTo>
                      <a:pt x="118" y="7"/>
                    </a:lnTo>
                    <a:lnTo>
                      <a:pt x="118" y="7"/>
                    </a:lnTo>
                    <a:lnTo>
                      <a:pt x="120" y="7"/>
                    </a:lnTo>
                    <a:lnTo>
                      <a:pt x="120" y="7"/>
                    </a:lnTo>
                    <a:lnTo>
                      <a:pt x="120" y="7"/>
                    </a:lnTo>
                    <a:lnTo>
                      <a:pt x="120" y="10"/>
                    </a:lnTo>
                    <a:lnTo>
                      <a:pt x="123" y="10"/>
                    </a:lnTo>
                    <a:lnTo>
                      <a:pt x="123" y="10"/>
                    </a:lnTo>
                    <a:lnTo>
                      <a:pt x="123" y="10"/>
                    </a:lnTo>
                    <a:lnTo>
                      <a:pt x="125" y="10"/>
                    </a:lnTo>
                    <a:lnTo>
                      <a:pt x="125" y="10"/>
                    </a:lnTo>
                    <a:lnTo>
                      <a:pt x="127" y="10"/>
                    </a:lnTo>
                    <a:lnTo>
                      <a:pt x="127" y="10"/>
                    </a:lnTo>
                    <a:lnTo>
                      <a:pt x="127" y="10"/>
                    </a:lnTo>
                    <a:lnTo>
                      <a:pt x="127" y="10"/>
                    </a:lnTo>
                    <a:lnTo>
                      <a:pt x="130" y="10"/>
                    </a:lnTo>
                    <a:lnTo>
                      <a:pt x="130" y="10"/>
                    </a:lnTo>
                    <a:lnTo>
                      <a:pt x="132" y="10"/>
                    </a:lnTo>
                    <a:lnTo>
                      <a:pt x="132" y="10"/>
                    </a:lnTo>
                    <a:lnTo>
                      <a:pt x="132" y="10"/>
                    </a:lnTo>
                    <a:lnTo>
                      <a:pt x="135" y="10"/>
                    </a:lnTo>
                    <a:lnTo>
                      <a:pt x="135" y="10"/>
                    </a:lnTo>
                    <a:lnTo>
                      <a:pt x="135" y="10"/>
                    </a:lnTo>
                    <a:lnTo>
                      <a:pt x="137" y="10"/>
                    </a:lnTo>
                    <a:lnTo>
                      <a:pt x="137" y="10"/>
                    </a:lnTo>
                    <a:lnTo>
                      <a:pt x="139" y="10"/>
                    </a:lnTo>
                    <a:lnTo>
                      <a:pt x="139" y="10"/>
                    </a:lnTo>
                    <a:lnTo>
                      <a:pt x="139" y="10"/>
                    </a:lnTo>
                    <a:lnTo>
                      <a:pt x="139" y="10"/>
                    </a:lnTo>
                    <a:lnTo>
                      <a:pt x="142" y="10"/>
                    </a:lnTo>
                    <a:lnTo>
                      <a:pt x="142" y="10"/>
                    </a:lnTo>
                    <a:lnTo>
                      <a:pt x="142" y="10"/>
                    </a:lnTo>
                    <a:lnTo>
                      <a:pt x="144" y="10"/>
                    </a:lnTo>
                    <a:lnTo>
                      <a:pt x="144" y="10"/>
                    </a:lnTo>
                    <a:lnTo>
                      <a:pt x="146" y="10"/>
                    </a:lnTo>
                    <a:lnTo>
                      <a:pt x="146" y="10"/>
                    </a:lnTo>
                    <a:lnTo>
                      <a:pt x="146" y="10"/>
                    </a:lnTo>
                    <a:lnTo>
                      <a:pt x="149" y="10"/>
                    </a:lnTo>
                    <a:lnTo>
                      <a:pt x="149" y="10"/>
                    </a:lnTo>
                    <a:lnTo>
                      <a:pt x="149" y="10"/>
                    </a:lnTo>
                    <a:lnTo>
                      <a:pt x="149" y="10"/>
                    </a:lnTo>
                    <a:lnTo>
                      <a:pt x="151" y="10"/>
                    </a:lnTo>
                    <a:lnTo>
                      <a:pt x="151" y="10"/>
                    </a:lnTo>
                    <a:lnTo>
                      <a:pt x="154" y="10"/>
                    </a:lnTo>
                    <a:lnTo>
                      <a:pt x="154" y="10"/>
                    </a:lnTo>
                    <a:lnTo>
                      <a:pt x="154" y="10"/>
                    </a:lnTo>
                    <a:lnTo>
                      <a:pt x="154" y="12"/>
                    </a:lnTo>
                    <a:lnTo>
                      <a:pt x="156" y="12"/>
                    </a:lnTo>
                    <a:lnTo>
                      <a:pt x="156" y="12"/>
                    </a:lnTo>
                    <a:lnTo>
                      <a:pt x="156" y="12"/>
                    </a:lnTo>
                    <a:lnTo>
                      <a:pt x="158" y="12"/>
                    </a:lnTo>
                    <a:lnTo>
                      <a:pt x="158" y="12"/>
                    </a:lnTo>
                    <a:lnTo>
                      <a:pt x="158" y="12"/>
                    </a:lnTo>
                    <a:lnTo>
                      <a:pt x="161" y="12"/>
                    </a:lnTo>
                    <a:lnTo>
                      <a:pt x="161" y="12"/>
                    </a:lnTo>
                    <a:lnTo>
                      <a:pt x="161" y="12"/>
                    </a:lnTo>
                    <a:lnTo>
                      <a:pt x="161" y="12"/>
                    </a:lnTo>
                    <a:lnTo>
                      <a:pt x="163" y="12"/>
                    </a:lnTo>
                    <a:lnTo>
                      <a:pt x="163" y="12"/>
                    </a:lnTo>
                    <a:lnTo>
                      <a:pt x="163" y="12"/>
                    </a:lnTo>
                    <a:lnTo>
                      <a:pt x="165" y="12"/>
                    </a:lnTo>
                    <a:lnTo>
                      <a:pt x="165" y="12"/>
                    </a:lnTo>
                    <a:lnTo>
                      <a:pt x="168" y="12"/>
                    </a:lnTo>
                    <a:lnTo>
                      <a:pt x="168" y="12"/>
                    </a:lnTo>
                    <a:lnTo>
                      <a:pt x="168" y="12"/>
                    </a:lnTo>
                    <a:lnTo>
                      <a:pt x="168" y="15"/>
                    </a:lnTo>
                    <a:lnTo>
                      <a:pt x="170" y="15"/>
                    </a:lnTo>
                    <a:lnTo>
                      <a:pt x="170" y="15"/>
                    </a:lnTo>
                    <a:lnTo>
                      <a:pt x="172" y="15"/>
                    </a:lnTo>
                    <a:lnTo>
                      <a:pt x="172" y="15"/>
                    </a:lnTo>
                    <a:lnTo>
                      <a:pt x="172" y="15"/>
                    </a:lnTo>
                    <a:lnTo>
                      <a:pt x="172" y="15"/>
                    </a:lnTo>
                    <a:lnTo>
                      <a:pt x="175" y="15"/>
                    </a:lnTo>
                    <a:lnTo>
                      <a:pt x="175" y="15"/>
                    </a:lnTo>
                    <a:lnTo>
                      <a:pt x="175" y="15"/>
                    </a:lnTo>
                    <a:lnTo>
                      <a:pt x="177" y="15"/>
                    </a:lnTo>
                    <a:lnTo>
                      <a:pt x="177" y="15"/>
                    </a:lnTo>
                    <a:lnTo>
                      <a:pt x="180" y="15"/>
                    </a:lnTo>
                    <a:lnTo>
                      <a:pt x="180" y="17"/>
                    </a:lnTo>
                    <a:lnTo>
                      <a:pt x="180" y="17"/>
                    </a:lnTo>
                    <a:lnTo>
                      <a:pt x="180" y="17"/>
                    </a:lnTo>
                    <a:lnTo>
                      <a:pt x="182" y="17"/>
                    </a:lnTo>
                    <a:lnTo>
                      <a:pt x="182" y="17"/>
                    </a:lnTo>
                    <a:lnTo>
                      <a:pt x="182" y="17"/>
                    </a:lnTo>
                    <a:lnTo>
                      <a:pt x="182" y="19"/>
                    </a:lnTo>
                    <a:lnTo>
                      <a:pt x="182" y="19"/>
                    </a:lnTo>
                    <a:lnTo>
                      <a:pt x="182" y="19"/>
                    </a:lnTo>
                    <a:lnTo>
                      <a:pt x="180" y="19"/>
                    </a:lnTo>
                    <a:lnTo>
                      <a:pt x="180" y="19"/>
                    </a:lnTo>
                    <a:lnTo>
                      <a:pt x="180" y="19"/>
                    </a:lnTo>
                    <a:lnTo>
                      <a:pt x="180" y="19"/>
                    </a:lnTo>
                    <a:lnTo>
                      <a:pt x="177" y="19"/>
                    </a:lnTo>
                    <a:lnTo>
                      <a:pt x="177" y="19"/>
                    </a:lnTo>
                    <a:lnTo>
                      <a:pt x="177" y="19"/>
                    </a:lnTo>
                    <a:lnTo>
                      <a:pt x="175" y="19"/>
                    </a:lnTo>
                    <a:lnTo>
                      <a:pt x="175" y="19"/>
                    </a:lnTo>
                    <a:lnTo>
                      <a:pt x="175" y="19"/>
                    </a:lnTo>
                    <a:lnTo>
                      <a:pt x="172" y="19"/>
                    </a:lnTo>
                    <a:lnTo>
                      <a:pt x="172" y="22"/>
                    </a:lnTo>
                    <a:lnTo>
                      <a:pt x="172" y="22"/>
                    </a:lnTo>
                    <a:lnTo>
                      <a:pt x="172" y="22"/>
                    </a:lnTo>
                    <a:lnTo>
                      <a:pt x="170" y="22"/>
                    </a:lnTo>
                    <a:lnTo>
                      <a:pt x="170" y="22"/>
                    </a:lnTo>
                    <a:lnTo>
                      <a:pt x="170" y="22"/>
                    </a:lnTo>
                    <a:lnTo>
                      <a:pt x="170" y="22"/>
                    </a:lnTo>
                    <a:lnTo>
                      <a:pt x="170" y="22"/>
                    </a:lnTo>
                    <a:lnTo>
                      <a:pt x="170" y="24"/>
                    </a:lnTo>
                    <a:lnTo>
                      <a:pt x="172" y="24"/>
                    </a:lnTo>
                    <a:lnTo>
                      <a:pt x="172" y="24"/>
                    </a:lnTo>
                    <a:lnTo>
                      <a:pt x="172" y="24"/>
                    </a:lnTo>
                    <a:lnTo>
                      <a:pt x="172" y="24"/>
                    </a:lnTo>
                    <a:lnTo>
                      <a:pt x="172" y="24"/>
                    </a:lnTo>
                    <a:lnTo>
                      <a:pt x="172" y="24"/>
                    </a:lnTo>
                    <a:lnTo>
                      <a:pt x="170" y="24"/>
                    </a:lnTo>
                    <a:lnTo>
                      <a:pt x="170" y="26"/>
                    </a:lnTo>
                    <a:lnTo>
                      <a:pt x="170" y="26"/>
                    </a:lnTo>
                    <a:lnTo>
                      <a:pt x="168" y="26"/>
                    </a:lnTo>
                    <a:lnTo>
                      <a:pt x="168" y="26"/>
                    </a:lnTo>
                    <a:lnTo>
                      <a:pt x="168" y="29"/>
                    </a:lnTo>
                    <a:lnTo>
                      <a:pt x="168" y="29"/>
                    </a:lnTo>
                    <a:lnTo>
                      <a:pt x="168" y="29"/>
                    </a:lnTo>
                    <a:lnTo>
                      <a:pt x="165" y="29"/>
                    </a:lnTo>
                    <a:lnTo>
                      <a:pt x="165" y="29"/>
                    </a:lnTo>
                    <a:lnTo>
                      <a:pt x="165" y="29"/>
                    </a:lnTo>
                    <a:lnTo>
                      <a:pt x="163" y="29"/>
                    </a:lnTo>
                    <a:lnTo>
                      <a:pt x="163" y="29"/>
                    </a:lnTo>
                    <a:lnTo>
                      <a:pt x="163" y="31"/>
                    </a:lnTo>
                    <a:lnTo>
                      <a:pt x="163" y="31"/>
                    </a:lnTo>
                    <a:lnTo>
                      <a:pt x="161" y="31"/>
                    </a:lnTo>
                    <a:lnTo>
                      <a:pt x="161" y="31"/>
                    </a:lnTo>
                    <a:lnTo>
                      <a:pt x="161" y="31"/>
                    </a:lnTo>
                    <a:lnTo>
                      <a:pt x="158" y="31"/>
                    </a:lnTo>
                    <a:lnTo>
                      <a:pt x="158" y="31"/>
                    </a:lnTo>
                    <a:lnTo>
                      <a:pt x="156" y="31"/>
                    </a:lnTo>
                    <a:lnTo>
                      <a:pt x="156" y="31"/>
                    </a:lnTo>
                    <a:lnTo>
                      <a:pt x="156" y="31"/>
                    </a:lnTo>
                    <a:lnTo>
                      <a:pt x="156" y="31"/>
                    </a:lnTo>
                    <a:lnTo>
                      <a:pt x="154" y="31"/>
                    </a:lnTo>
                    <a:lnTo>
                      <a:pt x="154" y="31"/>
                    </a:lnTo>
                    <a:lnTo>
                      <a:pt x="154" y="31"/>
                    </a:lnTo>
                    <a:lnTo>
                      <a:pt x="151" y="31"/>
                    </a:lnTo>
                    <a:lnTo>
                      <a:pt x="151" y="31"/>
                    </a:lnTo>
                    <a:lnTo>
                      <a:pt x="149" y="31"/>
                    </a:lnTo>
                    <a:lnTo>
                      <a:pt x="149" y="31"/>
                    </a:lnTo>
                    <a:lnTo>
                      <a:pt x="149" y="31"/>
                    </a:lnTo>
                    <a:lnTo>
                      <a:pt x="149" y="31"/>
                    </a:lnTo>
                    <a:lnTo>
                      <a:pt x="146" y="31"/>
                    </a:lnTo>
                    <a:lnTo>
                      <a:pt x="146" y="31"/>
                    </a:lnTo>
                    <a:lnTo>
                      <a:pt x="146" y="31"/>
                    </a:lnTo>
                    <a:lnTo>
                      <a:pt x="144" y="31"/>
                    </a:lnTo>
                    <a:lnTo>
                      <a:pt x="144" y="31"/>
                    </a:lnTo>
                    <a:lnTo>
                      <a:pt x="144" y="31"/>
                    </a:lnTo>
                    <a:lnTo>
                      <a:pt x="144" y="31"/>
                    </a:lnTo>
                    <a:lnTo>
                      <a:pt x="146" y="31"/>
                    </a:lnTo>
                    <a:lnTo>
                      <a:pt x="146" y="31"/>
                    </a:lnTo>
                    <a:lnTo>
                      <a:pt x="146" y="31"/>
                    </a:lnTo>
                    <a:lnTo>
                      <a:pt x="146" y="34"/>
                    </a:lnTo>
                    <a:lnTo>
                      <a:pt x="146" y="34"/>
                    </a:lnTo>
                    <a:lnTo>
                      <a:pt x="144" y="34"/>
                    </a:lnTo>
                    <a:lnTo>
                      <a:pt x="144" y="34"/>
                    </a:lnTo>
                    <a:lnTo>
                      <a:pt x="144" y="34"/>
                    </a:lnTo>
                    <a:lnTo>
                      <a:pt x="142" y="34"/>
                    </a:lnTo>
                    <a:lnTo>
                      <a:pt x="142" y="34"/>
                    </a:lnTo>
                    <a:lnTo>
                      <a:pt x="142" y="34"/>
                    </a:lnTo>
                    <a:lnTo>
                      <a:pt x="139" y="34"/>
                    </a:lnTo>
                    <a:lnTo>
                      <a:pt x="139" y="34"/>
                    </a:lnTo>
                    <a:lnTo>
                      <a:pt x="139" y="34"/>
                    </a:lnTo>
                    <a:lnTo>
                      <a:pt x="137" y="34"/>
                    </a:lnTo>
                    <a:lnTo>
                      <a:pt x="137" y="34"/>
                    </a:lnTo>
                    <a:lnTo>
                      <a:pt x="135" y="34"/>
                    </a:lnTo>
                    <a:lnTo>
                      <a:pt x="135" y="34"/>
                    </a:lnTo>
                    <a:lnTo>
                      <a:pt x="135" y="34"/>
                    </a:lnTo>
                    <a:lnTo>
                      <a:pt x="132" y="34"/>
                    </a:lnTo>
                    <a:lnTo>
                      <a:pt x="132" y="34"/>
                    </a:lnTo>
                    <a:lnTo>
                      <a:pt x="132" y="34"/>
                    </a:lnTo>
                    <a:lnTo>
                      <a:pt x="130" y="34"/>
                    </a:lnTo>
                    <a:lnTo>
                      <a:pt x="130" y="34"/>
                    </a:lnTo>
                    <a:lnTo>
                      <a:pt x="130" y="36"/>
                    </a:lnTo>
                    <a:lnTo>
                      <a:pt x="127" y="36"/>
                    </a:lnTo>
                    <a:lnTo>
                      <a:pt x="127" y="36"/>
                    </a:lnTo>
                    <a:lnTo>
                      <a:pt x="127" y="34"/>
                    </a:lnTo>
                    <a:lnTo>
                      <a:pt x="127" y="34"/>
                    </a:lnTo>
                    <a:lnTo>
                      <a:pt x="125" y="34"/>
                    </a:lnTo>
                    <a:lnTo>
                      <a:pt x="125" y="34"/>
                    </a:lnTo>
                    <a:lnTo>
                      <a:pt x="125" y="36"/>
                    </a:lnTo>
                    <a:lnTo>
                      <a:pt x="123" y="36"/>
                    </a:lnTo>
                    <a:lnTo>
                      <a:pt x="123" y="36"/>
                    </a:lnTo>
                    <a:lnTo>
                      <a:pt x="123" y="36"/>
                    </a:lnTo>
                    <a:lnTo>
                      <a:pt x="123" y="36"/>
                    </a:lnTo>
                    <a:lnTo>
                      <a:pt x="120" y="36"/>
                    </a:lnTo>
                    <a:lnTo>
                      <a:pt x="120" y="36"/>
                    </a:lnTo>
                    <a:lnTo>
                      <a:pt x="120" y="36"/>
                    </a:lnTo>
                    <a:lnTo>
                      <a:pt x="118" y="36"/>
                    </a:lnTo>
                    <a:lnTo>
                      <a:pt x="118" y="36"/>
                    </a:lnTo>
                    <a:lnTo>
                      <a:pt x="116" y="36"/>
                    </a:lnTo>
                    <a:lnTo>
                      <a:pt x="116" y="36"/>
                    </a:lnTo>
                    <a:lnTo>
                      <a:pt x="116" y="36"/>
                    </a:lnTo>
                    <a:lnTo>
                      <a:pt x="116" y="36"/>
                    </a:lnTo>
                    <a:lnTo>
                      <a:pt x="113" y="36"/>
                    </a:lnTo>
                    <a:lnTo>
                      <a:pt x="113" y="36"/>
                    </a:lnTo>
                    <a:lnTo>
                      <a:pt x="113" y="36"/>
                    </a:lnTo>
                    <a:lnTo>
                      <a:pt x="111" y="36"/>
                    </a:lnTo>
                    <a:lnTo>
                      <a:pt x="111" y="34"/>
                    </a:lnTo>
                    <a:lnTo>
                      <a:pt x="111" y="34"/>
                    </a:lnTo>
                    <a:lnTo>
                      <a:pt x="109" y="34"/>
                    </a:lnTo>
                    <a:lnTo>
                      <a:pt x="109" y="34"/>
                    </a:lnTo>
                    <a:lnTo>
                      <a:pt x="109" y="34"/>
                    </a:lnTo>
                    <a:lnTo>
                      <a:pt x="109" y="34"/>
                    </a:lnTo>
                    <a:lnTo>
                      <a:pt x="106" y="34"/>
                    </a:lnTo>
                    <a:lnTo>
                      <a:pt x="106" y="34"/>
                    </a:lnTo>
                    <a:lnTo>
                      <a:pt x="106" y="31"/>
                    </a:lnTo>
                    <a:lnTo>
                      <a:pt x="106" y="31"/>
                    </a:lnTo>
                    <a:lnTo>
                      <a:pt x="106" y="34"/>
                    </a:lnTo>
                    <a:lnTo>
                      <a:pt x="104" y="34"/>
                    </a:lnTo>
                    <a:lnTo>
                      <a:pt x="104" y="34"/>
                    </a:lnTo>
                    <a:lnTo>
                      <a:pt x="101" y="34"/>
                    </a:lnTo>
                    <a:lnTo>
                      <a:pt x="101" y="34"/>
                    </a:lnTo>
                    <a:lnTo>
                      <a:pt x="101" y="34"/>
                    </a:lnTo>
                    <a:lnTo>
                      <a:pt x="99" y="34"/>
                    </a:lnTo>
                    <a:lnTo>
                      <a:pt x="99" y="34"/>
                    </a:lnTo>
                    <a:lnTo>
                      <a:pt x="99" y="34"/>
                    </a:lnTo>
                    <a:lnTo>
                      <a:pt x="97" y="34"/>
                    </a:lnTo>
                    <a:lnTo>
                      <a:pt x="97" y="34"/>
                    </a:lnTo>
                    <a:lnTo>
                      <a:pt x="94" y="34"/>
                    </a:lnTo>
                    <a:lnTo>
                      <a:pt x="94" y="34"/>
                    </a:lnTo>
                    <a:lnTo>
                      <a:pt x="94" y="34"/>
                    </a:lnTo>
                    <a:lnTo>
                      <a:pt x="94" y="34"/>
                    </a:lnTo>
                    <a:lnTo>
                      <a:pt x="92" y="34"/>
                    </a:lnTo>
                    <a:lnTo>
                      <a:pt x="92" y="34"/>
                    </a:lnTo>
                    <a:lnTo>
                      <a:pt x="90" y="34"/>
                    </a:lnTo>
                    <a:lnTo>
                      <a:pt x="90" y="34"/>
                    </a:lnTo>
                    <a:lnTo>
                      <a:pt x="90" y="34"/>
                    </a:lnTo>
                    <a:lnTo>
                      <a:pt x="87" y="34"/>
                    </a:lnTo>
                    <a:lnTo>
                      <a:pt x="87" y="34"/>
                    </a:lnTo>
                    <a:lnTo>
                      <a:pt x="87" y="34"/>
                    </a:lnTo>
                    <a:lnTo>
                      <a:pt x="85" y="34"/>
                    </a:lnTo>
                    <a:lnTo>
                      <a:pt x="85" y="34"/>
                    </a:lnTo>
                    <a:lnTo>
                      <a:pt x="83" y="34"/>
                    </a:lnTo>
                    <a:lnTo>
                      <a:pt x="83" y="34"/>
                    </a:lnTo>
                    <a:lnTo>
                      <a:pt x="83" y="34"/>
                    </a:lnTo>
                    <a:lnTo>
                      <a:pt x="83" y="36"/>
                    </a:lnTo>
                    <a:lnTo>
                      <a:pt x="80" y="36"/>
                    </a:lnTo>
                    <a:lnTo>
                      <a:pt x="80" y="36"/>
                    </a:lnTo>
                    <a:lnTo>
                      <a:pt x="80" y="36"/>
                    </a:lnTo>
                    <a:lnTo>
                      <a:pt x="78" y="36"/>
                    </a:lnTo>
                    <a:lnTo>
                      <a:pt x="78" y="36"/>
                    </a:lnTo>
                    <a:lnTo>
                      <a:pt x="75" y="36"/>
                    </a:lnTo>
                    <a:lnTo>
                      <a:pt x="75" y="36"/>
                    </a:lnTo>
                    <a:lnTo>
                      <a:pt x="75" y="36"/>
                    </a:lnTo>
                    <a:lnTo>
                      <a:pt x="75" y="36"/>
                    </a:lnTo>
                    <a:lnTo>
                      <a:pt x="73" y="36"/>
                    </a:lnTo>
                    <a:lnTo>
                      <a:pt x="73" y="36"/>
                    </a:lnTo>
                    <a:lnTo>
                      <a:pt x="73" y="36"/>
                    </a:lnTo>
                    <a:lnTo>
                      <a:pt x="71" y="36"/>
                    </a:lnTo>
                    <a:lnTo>
                      <a:pt x="71" y="36"/>
                    </a:lnTo>
                    <a:lnTo>
                      <a:pt x="68" y="36"/>
                    </a:lnTo>
                    <a:lnTo>
                      <a:pt x="68" y="36"/>
                    </a:lnTo>
                    <a:lnTo>
                      <a:pt x="68" y="36"/>
                    </a:lnTo>
                    <a:lnTo>
                      <a:pt x="66" y="36"/>
                    </a:lnTo>
                    <a:lnTo>
                      <a:pt x="66" y="36"/>
                    </a:lnTo>
                    <a:lnTo>
                      <a:pt x="66" y="36"/>
                    </a:lnTo>
                    <a:lnTo>
                      <a:pt x="64" y="36"/>
                    </a:lnTo>
                    <a:lnTo>
                      <a:pt x="64" y="36"/>
                    </a:lnTo>
                    <a:lnTo>
                      <a:pt x="61" y="36"/>
                    </a:lnTo>
                    <a:lnTo>
                      <a:pt x="61" y="36"/>
                    </a:lnTo>
                    <a:lnTo>
                      <a:pt x="64" y="36"/>
                    </a:lnTo>
                    <a:lnTo>
                      <a:pt x="64" y="36"/>
                    </a:lnTo>
                    <a:lnTo>
                      <a:pt x="66" y="36"/>
                    </a:lnTo>
                    <a:lnTo>
                      <a:pt x="66" y="36"/>
                    </a:lnTo>
                    <a:lnTo>
                      <a:pt x="66" y="36"/>
                    </a:lnTo>
                    <a:lnTo>
                      <a:pt x="66" y="34"/>
                    </a:lnTo>
                    <a:lnTo>
                      <a:pt x="66" y="34"/>
                    </a:lnTo>
                    <a:lnTo>
                      <a:pt x="66" y="34"/>
                    </a:lnTo>
                    <a:lnTo>
                      <a:pt x="64" y="34"/>
                    </a:lnTo>
                    <a:lnTo>
                      <a:pt x="64" y="34"/>
                    </a:lnTo>
                    <a:lnTo>
                      <a:pt x="64" y="34"/>
                    </a:lnTo>
                    <a:lnTo>
                      <a:pt x="61" y="34"/>
                    </a:lnTo>
                    <a:lnTo>
                      <a:pt x="61" y="34"/>
                    </a:lnTo>
                    <a:lnTo>
                      <a:pt x="61" y="34"/>
                    </a:lnTo>
                    <a:lnTo>
                      <a:pt x="59" y="34"/>
                    </a:lnTo>
                    <a:lnTo>
                      <a:pt x="59" y="34"/>
                    </a:lnTo>
                    <a:lnTo>
                      <a:pt x="56" y="34"/>
                    </a:lnTo>
                    <a:lnTo>
                      <a:pt x="56" y="34"/>
                    </a:lnTo>
                    <a:lnTo>
                      <a:pt x="56" y="34"/>
                    </a:lnTo>
                    <a:lnTo>
                      <a:pt x="56" y="34"/>
                    </a:lnTo>
                    <a:lnTo>
                      <a:pt x="59" y="34"/>
                    </a:lnTo>
                    <a:lnTo>
                      <a:pt x="59" y="34"/>
                    </a:lnTo>
                    <a:lnTo>
                      <a:pt x="61" y="34"/>
                    </a:lnTo>
                    <a:lnTo>
                      <a:pt x="61" y="36"/>
                    </a:lnTo>
                    <a:lnTo>
                      <a:pt x="59" y="36"/>
                    </a:lnTo>
                    <a:lnTo>
                      <a:pt x="59" y="36"/>
                    </a:lnTo>
                    <a:lnTo>
                      <a:pt x="59" y="36"/>
                    </a:lnTo>
                    <a:lnTo>
                      <a:pt x="56" y="36"/>
                    </a:lnTo>
                    <a:lnTo>
                      <a:pt x="56" y="38"/>
                    </a:lnTo>
                    <a:lnTo>
                      <a:pt x="56" y="38"/>
                    </a:lnTo>
                    <a:lnTo>
                      <a:pt x="56" y="38"/>
                    </a:lnTo>
                    <a:lnTo>
                      <a:pt x="56" y="38"/>
                    </a:lnTo>
                    <a:lnTo>
                      <a:pt x="54" y="38"/>
                    </a:lnTo>
                    <a:lnTo>
                      <a:pt x="54" y="41"/>
                    </a:lnTo>
                    <a:lnTo>
                      <a:pt x="54" y="41"/>
                    </a:lnTo>
                    <a:lnTo>
                      <a:pt x="54" y="41"/>
                    </a:lnTo>
                    <a:lnTo>
                      <a:pt x="52" y="41"/>
                    </a:lnTo>
                    <a:lnTo>
                      <a:pt x="52" y="41"/>
                    </a:lnTo>
                    <a:lnTo>
                      <a:pt x="52" y="41"/>
                    </a:lnTo>
                    <a:lnTo>
                      <a:pt x="49" y="41"/>
                    </a:lnTo>
                    <a:lnTo>
                      <a:pt x="49" y="41"/>
                    </a:lnTo>
                    <a:lnTo>
                      <a:pt x="49" y="41"/>
                    </a:lnTo>
                    <a:lnTo>
                      <a:pt x="47" y="41"/>
                    </a:lnTo>
                    <a:lnTo>
                      <a:pt x="47" y="41"/>
                    </a:lnTo>
                    <a:lnTo>
                      <a:pt x="47" y="41"/>
                    </a:lnTo>
                    <a:lnTo>
                      <a:pt x="45" y="41"/>
                    </a:lnTo>
                    <a:lnTo>
                      <a:pt x="45" y="41"/>
                    </a:lnTo>
                    <a:lnTo>
                      <a:pt x="42" y="41"/>
                    </a:lnTo>
                    <a:lnTo>
                      <a:pt x="42" y="41"/>
                    </a:lnTo>
                    <a:lnTo>
                      <a:pt x="42" y="41"/>
                    </a:lnTo>
                    <a:lnTo>
                      <a:pt x="42" y="41"/>
                    </a:lnTo>
                    <a:lnTo>
                      <a:pt x="40" y="41"/>
                    </a:lnTo>
                    <a:lnTo>
                      <a:pt x="40" y="41"/>
                    </a:lnTo>
                    <a:lnTo>
                      <a:pt x="40" y="41"/>
                    </a:lnTo>
                    <a:lnTo>
                      <a:pt x="40" y="38"/>
                    </a:lnTo>
                    <a:lnTo>
                      <a:pt x="38" y="38"/>
                    </a:lnTo>
                    <a:lnTo>
                      <a:pt x="38" y="38"/>
                    </a:lnTo>
                    <a:lnTo>
                      <a:pt x="35" y="38"/>
                    </a:lnTo>
                    <a:lnTo>
                      <a:pt x="35" y="38"/>
                    </a:lnTo>
                    <a:lnTo>
                      <a:pt x="35" y="38"/>
                    </a:lnTo>
                    <a:lnTo>
                      <a:pt x="33" y="38"/>
                    </a:lnTo>
                    <a:lnTo>
                      <a:pt x="33" y="38"/>
                    </a:lnTo>
                    <a:lnTo>
                      <a:pt x="33" y="38"/>
                    </a:lnTo>
                    <a:lnTo>
                      <a:pt x="30" y="38"/>
                    </a:lnTo>
                    <a:lnTo>
                      <a:pt x="30" y="38"/>
                    </a:lnTo>
                    <a:lnTo>
                      <a:pt x="28" y="38"/>
                    </a:lnTo>
                    <a:lnTo>
                      <a:pt x="28" y="38"/>
                    </a:lnTo>
                    <a:lnTo>
                      <a:pt x="28" y="38"/>
                    </a:lnTo>
                    <a:lnTo>
                      <a:pt x="28" y="38"/>
                    </a:lnTo>
                    <a:lnTo>
                      <a:pt x="26" y="38"/>
                    </a:lnTo>
                    <a:lnTo>
                      <a:pt x="26" y="38"/>
                    </a:lnTo>
                    <a:lnTo>
                      <a:pt x="23" y="38"/>
                    </a:lnTo>
                    <a:lnTo>
                      <a:pt x="23" y="36"/>
                    </a:lnTo>
                    <a:lnTo>
                      <a:pt x="23" y="36"/>
                    </a:lnTo>
                    <a:lnTo>
                      <a:pt x="23" y="36"/>
                    </a:lnTo>
                    <a:lnTo>
                      <a:pt x="23" y="36"/>
                    </a:lnTo>
                    <a:lnTo>
                      <a:pt x="21" y="36"/>
                    </a:lnTo>
                    <a:lnTo>
                      <a:pt x="21" y="34"/>
                    </a:lnTo>
                    <a:lnTo>
                      <a:pt x="21" y="34"/>
                    </a:lnTo>
                    <a:lnTo>
                      <a:pt x="21" y="34"/>
                    </a:lnTo>
                    <a:lnTo>
                      <a:pt x="21" y="34"/>
                    </a:lnTo>
                    <a:lnTo>
                      <a:pt x="19" y="34"/>
                    </a:lnTo>
                    <a:lnTo>
                      <a:pt x="19" y="34"/>
                    </a:lnTo>
                    <a:lnTo>
                      <a:pt x="19" y="31"/>
                    </a:lnTo>
                    <a:lnTo>
                      <a:pt x="16" y="31"/>
                    </a:lnTo>
                    <a:lnTo>
                      <a:pt x="16" y="31"/>
                    </a:lnTo>
                    <a:lnTo>
                      <a:pt x="16" y="31"/>
                    </a:lnTo>
                    <a:lnTo>
                      <a:pt x="16" y="31"/>
                    </a:lnTo>
                    <a:lnTo>
                      <a:pt x="14" y="31"/>
                    </a:lnTo>
                    <a:lnTo>
                      <a:pt x="14" y="31"/>
                    </a:lnTo>
                    <a:lnTo>
                      <a:pt x="14" y="31"/>
                    </a:lnTo>
                    <a:lnTo>
                      <a:pt x="12" y="31"/>
                    </a:lnTo>
                    <a:lnTo>
                      <a:pt x="12" y="31"/>
                    </a:lnTo>
                    <a:lnTo>
                      <a:pt x="12" y="31"/>
                    </a:lnTo>
                    <a:lnTo>
                      <a:pt x="9" y="31"/>
                    </a:lnTo>
                    <a:lnTo>
                      <a:pt x="9" y="31"/>
                    </a:lnTo>
                    <a:lnTo>
                      <a:pt x="9" y="31"/>
                    </a:lnTo>
                    <a:lnTo>
                      <a:pt x="9" y="29"/>
                    </a:lnTo>
                    <a:lnTo>
                      <a:pt x="7" y="29"/>
                    </a:lnTo>
                    <a:lnTo>
                      <a:pt x="7" y="29"/>
                    </a:lnTo>
                    <a:lnTo>
                      <a:pt x="7" y="29"/>
                    </a:lnTo>
                    <a:lnTo>
                      <a:pt x="7" y="29"/>
                    </a:lnTo>
                    <a:lnTo>
                      <a:pt x="4" y="29"/>
                    </a:lnTo>
                    <a:lnTo>
                      <a:pt x="4" y="26"/>
                    </a:lnTo>
                    <a:lnTo>
                      <a:pt x="4" y="26"/>
                    </a:lnTo>
                    <a:lnTo>
                      <a:pt x="2" y="26"/>
                    </a:lnTo>
                    <a:lnTo>
                      <a:pt x="2" y="26"/>
                    </a:lnTo>
                    <a:lnTo>
                      <a:pt x="2" y="26"/>
                    </a:lnTo>
                    <a:lnTo>
                      <a:pt x="2" y="26"/>
                    </a:lnTo>
                    <a:lnTo>
                      <a:pt x="0" y="26"/>
                    </a:lnTo>
                    <a:lnTo>
                      <a:pt x="0" y="24"/>
                    </a:lnTo>
                    <a:lnTo>
                      <a:pt x="0" y="24"/>
                    </a:lnTo>
                    <a:lnTo>
                      <a:pt x="0" y="24"/>
                    </a:lnTo>
                    <a:lnTo>
                      <a:pt x="0" y="22"/>
                    </a:lnTo>
                    <a:lnTo>
                      <a:pt x="0" y="22"/>
                    </a:lnTo>
                    <a:lnTo>
                      <a:pt x="0" y="22"/>
                    </a:lnTo>
                    <a:lnTo>
                      <a:pt x="2" y="22"/>
                    </a:lnTo>
                    <a:lnTo>
                      <a:pt x="2" y="22"/>
                    </a:lnTo>
                    <a:lnTo>
                      <a:pt x="2" y="22"/>
                    </a:lnTo>
                    <a:lnTo>
                      <a:pt x="4" y="22"/>
                    </a:lnTo>
                    <a:lnTo>
                      <a:pt x="4" y="22"/>
                    </a:lnTo>
                    <a:lnTo>
                      <a:pt x="4" y="22"/>
                    </a:lnTo>
                    <a:lnTo>
                      <a:pt x="4" y="19"/>
                    </a:lnTo>
                    <a:lnTo>
                      <a:pt x="7" y="19"/>
                    </a:lnTo>
                    <a:lnTo>
                      <a:pt x="7" y="19"/>
                    </a:lnTo>
                    <a:lnTo>
                      <a:pt x="7" y="19"/>
                    </a:lnTo>
                    <a:lnTo>
                      <a:pt x="7" y="19"/>
                    </a:lnTo>
                    <a:lnTo>
                      <a:pt x="4" y="19"/>
                    </a:lnTo>
                    <a:lnTo>
                      <a:pt x="4" y="19"/>
                    </a:lnTo>
                    <a:lnTo>
                      <a:pt x="4" y="17"/>
                    </a:lnTo>
                    <a:lnTo>
                      <a:pt x="2" y="17"/>
                    </a:lnTo>
                    <a:lnTo>
                      <a:pt x="2" y="17"/>
                    </a:lnTo>
                    <a:lnTo>
                      <a:pt x="2" y="17"/>
                    </a:lnTo>
                    <a:lnTo>
                      <a:pt x="2" y="17"/>
                    </a:lnTo>
                    <a:lnTo>
                      <a:pt x="2" y="15"/>
                    </a:lnTo>
                    <a:lnTo>
                      <a:pt x="2" y="15"/>
                    </a:lnTo>
                    <a:lnTo>
                      <a:pt x="2" y="15"/>
                    </a:lnTo>
                    <a:lnTo>
                      <a:pt x="4" y="15"/>
                    </a:lnTo>
                    <a:lnTo>
                      <a:pt x="4" y="15"/>
                    </a:lnTo>
                    <a:lnTo>
                      <a:pt x="4" y="15"/>
                    </a:lnTo>
                    <a:lnTo>
                      <a:pt x="4" y="12"/>
                    </a:lnTo>
                    <a:lnTo>
                      <a:pt x="4" y="12"/>
                    </a:lnTo>
                    <a:lnTo>
                      <a:pt x="4" y="12"/>
                    </a:lnTo>
                    <a:lnTo>
                      <a:pt x="4" y="12"/>
                    </a:lnTo>
                    <a:lnTo>
                      <a:pt x="7" y="12"/>
                    </a:lnTo>
                    <a:lnTo>
                      <a:pt x="7" y="12"/>
                    </a:lnTo>
                    <a:lnTo>
                      <a:pt x="7" y="12"/>
                    </a:lnTo>
                    <a:lnTo>
                      <a:pt x="7" y="12"/>
                    </a:lnTo>
                    <a:lnTo>
                      <a:pt x="9" y="12"/>
                    </a:lnTo>
                    <a:lnTo>
                      <a:pt x="9" y="12"/>
                    </a:lnTo>
                    <a:lnTo>
                      <a:pt x="9" y="12"/>
                    </a:lnTo>
                    <a:lnTo>
                      <a:pt x="12" y="12"/>
                    </a:lnTo>
                    <a:lnTo>
                      <a:pt x="12" y="10"/>
                    </a:lnTo>
                    <a:lnTo>
                      <a:pt x="12" y="10"/>
                    </a:lnTo>
                    <a:lnTo>
                      <a:pt x="9" y="10"/>
                    </a:lnTo>
                    <a:lnTo>
                      <a:pt x="9" y="7"/>
                    </a:lnTo>
                    <a:lnTo>
                      <a:pt x="9" y="7"/>
                    </a:lnTo>
                    <a:lnTo>
                      <a:pt x="12" y="7"/>
                    </a:lnTo>
                    <a:lnTo>
                      <a:pt x="12" y="7"/>
                    </a:lnTo>
                    <a:lnTo>
                      <a:pt x="14" y="7"/>
                    </a:lnTo>
                    <a:lnTo>
                      <a:pt x="14" y="5"/>
                    </a:lnTo>
                    <a:lnTo>
                      <a:pt x="14" y="5"/>
                    </a:lnTo>
                    <a:lnTo>
                      <a:pt x="14" y="5"/>
                    </a:lnTo>
                    <a:lnTo>
                      <a:pt x="16" y="5"/>
                    </a:lnTo>
                    <a:lnTo>
                      <a:pt x="16" y="5"/>
                    </a:lnTo>
                    <a:lnTo>
                      <a:pt x="16" y="5"/>
                    </a:lnTo>
                    <a:lnTo>
                      <a:pt x="16" y="5"/>
                    </a:lnTo>
                    <a:lnTo>
                      <a:pt x="19" y="5"/>
                    </a:lnTo>
                    <a:lnTo>
                      <a:pt x="19" y="5"/>
                    </a:lnTo>
                    <a:lnTo>
                      <a:pt x="19" y="5"/>
                    </a:lnTo>
                    <a:lnTo>
                      <a:pt x="21" y="5"/>
                    </a:lnTo>
                    <a:lnTo>
                      <a:pt x="21" y="5"/>
                    </a:lnTo>
                    <a:lnTo>
                      <a:pt x="21" y="5"/>
                    </a:lnTo>
                    <a:lnTo>
                      <a:pt x="21" y="5"/>
                    </a:lnTo>
                    <a:lnTo>
                      <a:pt x="23" y="5"/>
                    </a:lnTo>
                    <a:lnTo>
                      <a:pt x="23" y="5"/>
                    </a:lnTo>
                    <a:lnTo>
                      <a:pt x="23" y="5"/>
                    </a:lnTo>
                    <a:lnTo>
                      <a:pt x="26" y="5"/>
                    </a:lnTo>
                    <a:lnTo>
                      <a:pt x="26" y="5"/>
                    </a:lnTo>
                    <a:lnTo>
                      <a:pt x="26" y="3"/>
                    </a:lnTo>
                    <a:lnTo>
                      <a:pt x="26" y="3"/>
                    </a:lnTo>
                    <a:lnTo>
                      <a:pt x="28" y="3"/>
                    </a:lnTo>
                    <a:lnTo>
                      <a:pt x="28" y="3"/>
                    </a:lnTo>
                    <a:lnTo>
                      <a:pt x="28" y="3"/>
                    </a:lnTo>
                    <a:lnTo>
                      <a:pt x="28" y="3"/>
                    </a:lnTo>
                    <a:lnTo>
                      <a:pt x="30" y="3"/>
                    </a:lnTo>
                    <a:lnTo>
                      <a:pt x="30" y="3"/>
                    </a:lnTo>
                    <a:lnTo>
                      <a:pt x="30" y="3"/>
                    </a:lnTo>
                    <a:lnTo>
                      <a:pt x="33" y="3"/>
                    </a:lnTo>
                    <a:lnTo>
                      <a:pt x="33" y="3"/>
                    </a:lnTo>
                    <a:lnTo>
                      <a:pt x="33" y="3"/>
                    </a:lnTo>
                    <a:lnTo>
                      <a:pt x="33" y="3"/>
                    </a:lnTo>
                    <a:lnTo>
                      <a:pt x="35" y="3"/>
                    </a:lnTo>
                    <a:lnTo>
                      <a:pt x="35" y="0"/>
                    </a:lnTo>
                    <a:lnTo>
                      <a:pt x="35" y="0"/>
                    </a:lnTo>
                    <a:lnTo>
                      <a:pt x="35" y="0"/>
                    </a:lnTo>
                    <a:lnTo>
                      <a:pt x="38" y="0"/>
                    </a:lnTo>
                    <a:lnTo>
                      <a:pt x="38" y="0"/>
                    </a:lnTo>
                    <a:lnTo>
                      <a:pt x="40" y="0"/>
                    </a:lnTo>
                    <a:lnTo>
                      <a:pt x="40" y="0"/>
                    </a:lnTo>
                    <a:lnTo>
                      <a:pt x="40" y="0"/>
                    </a:lnTo>
                    <a:lnTo>
                      <a:pt x="42" y="0"/>
                    </a:lnTo>
                    <a:lnTo>
                      <a:pt x="42" y="0"/>
                    </a:lnTo>
                    <a:lnTo>
                      <a:pt x="42" y="0"/>
                    </a:lnTo>
                    <a:lnTo>
                      <a:pt x="45" y="0"/>
                    </a:lnTo>
                    <a:lnTo>
                      <a:pt x="45" y="0"/>
                    </a:lnTo>
                    <a:lnTo>
                      <a:pt x="47" y="0"/>
                    </a:lnTo>
                    <a:lnTo>
                      <a:pt x="47" y="0"/>
                    </a:lnTo>
                    <a:lnTo>
                      <a:pt x="47" y="0"/>
                    </a:lnTo>
                    <a:lnTo>
                      <a:pt x="47" y="3"/>
                    </a:lnTo>
                    <a:lnTo>
                      <a:pt x="47" y="3"/>
                    </a:lnTo>
                    <a:lnTo>
                      <a:pt x="47" y="3"/>
                    </a:lnTo>
                    <a:lnTo>
                      <a:pt x="47" y="3"/>
                    </a:lnTo>
                    <a:lnTo>
                      <a:pt x="49" y="3"/>
                    </a:lnTo>
                    <a:lnTo>
                      <a:pt x="49" y="3"/>
                    </a:lnTo>
                    <a:lnTo>
                      <a:pt x="49" y="3"/>
                    </a:lnTo>
                    <a:lnTo>
                      <a:pt x="49" y="3"/>
                    </a:lnTo>
                    <a:lnTo>
                      <a:pt x="52" y="3"/>
                    </a:lnTo>
                    <a:lnTo>
                      <a:pt x="52" y="3"/>
                    </a:lnTo>
                    <a:lnTo>
                      <a:pt x="54" y="3"/>
                    </a:lnTo>
                    <a:lnTo>
                      <a:pt x="54" y="3"/>
                    </a:lnTo>
                    <a:lnTo>
                      <a:pt x="54" y="3"/>
                    </a:lnTo>
                    <a:lnTo>
                      <a:pt x="54" y="5"/>
                    </a:lnTo>
                    <a:lnTo>
                      <a:pt x="56" y="5"/>
                    </a:lnTo>
                    <a:lnTo>
                      <a:pt x="56" y="5"/>
                    </a:lnTo>
                    <a:lnTo>
                      <a:pt x="56" y="5"/>
                    </a:lnTo>
                    <a:lnTo>
                      <a:pt x="56" y="5"/>
                    </a:lnTo>
                    <a:lnTo>
                      <a:pt x="59" y="5"/>
                    </a:lnTo>
                    <a:lnTo>
                      <a:pt x="59" y="5"/>
                    </a:lnTo>
                    <a:lnTo>
                      <a:pt x="61" y="5"/>
                    </a:lnTo>
                    <a:lnTo>
                      <a:pt x="61" y="5"/>
                    </a:lnTo>
                    <a:lnTo>
                      <a:pt x="61" y="5"/>
                    </a:lnTo>
                    <a:lnTo>
                      <a:pt x="64" y="5"/>
                    </a:lnTo>
                    <a:lnTo>
                      <a:pt x="64" y="5"/>
                    </a:lnTo>
                    <a:lnTo>
                      <a:pt x="66" y="5"/>
                    </a:lnTo>
                    <a:lnTo>
                      <a:pt x="66" y="7"/>
                    </a:lnTo>
                    <a:lnTo>
                      <a:pt x="66" y="7"/>
                    </a:lnTo>
                    <a:lnTo>
                      <a:pt x="66" y="7"/>
                    </a:lnTo>
                    <a:lnTo>
                      <a:pt x="66" y="7"/>
                    </a:lnTo>
                    <a:lnTo>
                      <a:pt x="66" y="7"/>
                    </a:lnTo>
                    <a:lnTo>
                      <a:pt x="66" y="7"/>
                    </a:lnTo>
                    <a:lnTo>
                      <a:pt x="66" y="10"/>
                    </a:lnTo>
                    <a:lnTo>
                      <a:pt x="66" y="10"/>
                    </a:lnTo>
                    <a:lnTo>
                      <a:pt x="66" y="10"/>
                    </a:lnTo>
                    <a:lnTo>
                      <a:pt x="66" y="10"/>
                    </a:lnTo>
                    <a:lnTo>
                      <a:pt x="68" y="10"/>
                    </a:lnTo>
                    <a:lnTo>
                      <a:pt x="68" y="10"/>
                    </a:lnTo>
                    <a:lnTo>
                      <a:pt x="68" y="10"/>
                    </a:lnTo>
                    <a:lnTo>
                      <a:pt x="71" y="10"/>
                    </a:lnTo>
                    <a:lnTo>
                      <a:pt x="71" y="10"/>
                    </a:lnTo>
                    <a:lnTo>
                      <a:pt x="73" y="10"/>
                    </a:lnTo>
                    <a:lnTo>
                      <a:pt x="73" y="10"/>
                    </a:lnTo>
                    <a:lnTo>
                      <a:pt x="73" y="10"/>
                    </a:lnTo>
                    <a:lnTo>
                      <a:pt x="75" y="10"/>
                    </a:lnTo>
                    <a:lnTo>
                      <a:pt x="75" y="10"/>
                    </a:lnTo>
                    <a:lnTo>
                      <a:pt x="75" y="10"/>
                    </a:lnTo>
                    <a:lnTo>
                      <a:pt x="75" y="12"/>
                    </a:lnTo>
                    <a:lnTo>
                      <a:pt x="78" y="12"/>
                    </a:lnTo>
                    <a:lnTo>
                      <a:pt x="78" y="12"/>
                    </a:lnTo>
                    <a:lnTo>
                      <a:pt x="78" y="12"/>
                    </a:lnTo>
                    <a:lnTo>
                      <a:pt x="80" y="12"/>
                    </a:lnTo>
                    <a:lnTo>
                      <a:pt x="80" y="12"/>
                    </a:lnTo>
                    <a:lnTo>
                      <a:pt x="80" y="12"/>
                    </a:lnTo>
                    <a:lnTo>
                      <a:pt x="80" y="12"/>
                    </a:lnTo>
                    <a:lnTo>
                      <a:pt x="83" y="12"/>
                    </a:lnTo>
                    <a:lnTo>
                      <a:pt x="83" y="12"/>
                    </a:lnTo>
                    <a:lnTo>
                      <a:pt x="83" y="12"/>
                    </a:lnTo>
                    <a:lnTo>
                      <a:pt x="85" y="12"/>
                    </a:lnTo>
                    <a:lnTo>
                      <a:pt x="85" y="15"/>
                    </a:lnTo>
                    <a:lnTo>
                      <a:pt x="85" y="15"/>
                    </a:lnTo>
                    <a:lnTo>
                      <a:pt x="85" y="12"/>
                    </a:lnTo>
                    <a:lnTo>
                      <a:pt x="85" y="12"/>
                    </a:lnTo>
                    <a:lnTo>
                      <a:pt x="85" y="12"/>
                    </a:lnTo>
                    <a:lnTo>
                      <a:pt x="85" y="12"/>
                    </a:lnTo>
                    <a:lnTo>
                      <a:pt x="85" y="12"/>
                    </a:lnTo>
                    <a:lnTo>
                      <a:pt x="85" y="10"/>
                    </a:lnTo>
                    <a:lnTo>
                      <a:pt x="85" y="10"/>
                    </a:lnTo>
                    <a:lnTo>
                      <a:pt x="85" y="7"/>
                    </a:lnTo>
                    <a:lnTo>
                      <a:pt x="85" y="7"/>
                    </a:lnTo>
                    <a:lnTo>
                      <a:pt x="85" y="5"/>
                    </a:lnTo>
                    <a:lnTo>
                      <a:pt x="87" y="5"/>
                    </a:lnTo>
                    <a:lnTo>
                      <a:pt x="87" y="5"/>
                    </a:lnTo>
                    <a:lnTo>
                      <a:pt x="85" y="5"/>
                    </a:lnTo>
                    <a:lnTo>
                      <a:pt x="85" y="3"/>
                    </a:lnTo>
                    <a:lnTo>
                      <a:pt x="85" y="3"/>
                    </a:lnTo>
                    <a:lnTo>
                      <a:pt x="87" y="3"/>
                    </a:lnTo>
                    <a:lnTo>
                      <a:pt x="87" y="3"/>
                    </a:lnTo>
                    <a:lnTo>
                      <a:pt x="87" y="3"/>
                    </a:lnTo>
                    <a:lnTo>
                      <a:pt x="90" y="3"/>
                    </a:lnTo>
                    <a:lnTo>
                      <a:pt x="90" y="3"/>
                    </a:lnTo>
                    <a:lnTo>
                      <a:pt x="90" y="3"/>
                    </a:lnTo>
                    <a:lnTo>
                      <a:pt x="90" y="3"/>
                    </a:lnTo>
                    <a:lnTo>
                      <a:pt x="92" y="3"/>
                    </a:lnTo>
                    <a:lnTo>
                      <a:pt x="92" y="3"/>
                    </a:lnTo>
                    <a:lnTo>
                      <a:pt x="94" y="3"/>
                    </a:lnTo>
                    <a:lnTo>
                      <a:pt x="94" y="3"/>
                    </a:lnTo>
                    <a:lnTo>
                      <a:pt x="94" y="3"/>
                    </a:lnTo>
                    <a:lnTo>
                      <a:pt x="97" y="3"/>
                    </a:lnTo>
                    <a:lnTo>
                      <a:pt x="97" y="3"/>
                    </a:lnTo>
                    <a:lnTo>
                      <a:pt x="97" y="3"/>
                    </a:lnTo>
                    <a:lnTo>
                      <a:pt x="97" y="3"/>
                    </a:lnTo>
                    <a:lnTo>
                      <a:pt x="94" y="3"/>
                    </a:lnTo>
                    <a:lnTo>
                      <a:pt x="94" y="3"/>
                    </a:lnTo>
                    <a:lnTo>
                      <a:pt x="94" y="3"/>
                    </a:lnTo>
                    <a:lnTo>
                      <a:pt x="94" y="0"/>
                    </a:lnTo>
                    <a:lnTo>
                      <a:pt x="94" y="0"/>
                    </a:lnTo>
                    <a:lnTo>
                      <a:pt x="97" y="0"/>
                    </a:lnTo>
                    <a:lnTo>
                      <a:pt x="9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7" name="Freeform 56"/>
              <p:cNvSpPr>
                <a:spLocks/>
              </p:cNvSpPr>
              <p:nvPr/>
            </p:nvSpPr>
            <p:spPr bwMode="auto">
              <a:xfrm>
                <a:off x="3771" y="819"/>
                <a:ext cx="182" cy="41"/>
              </a:xfrm>
              <a:custGeom>
                <a:avLst/>
                <a:gdLst/>
                <a:ahLst/>
                <a:cxnLst>
                  <a:cxn ang="0">
                    <a:pos x="104" y="3"/>
                  </a:cxn>
                  <a:cxn ang="0">
                    <a:pos x="111" y="5"/>
                  </a:cxn>
                  <a:cxn ang="0">
                    <a:pos x="118" y="7"/>
                  </a:cxn>
                  <a:cxn ang="0">
                    <a:pos x="125" y="10"/>
                  </a:cxn>
                  <a:cxn ang="0">
                    <a:pos x="132" y="10"/>
                  </a:cxn>
                  <a:cxn ang="0">
                    <a:pos x="142" y="10"/>
                  </a:cxn>
                  <a:cxn ang="0">
                    <a:pos x="149" y="10"/>
                  </a:cxn>
                  <a:cxn ang="0">
                    <a:pos x="156" y="12"/>
                  </a:cxn>
                  <a:cxn ang="0">
                    <a:pos x="163" y="12"/>
                  </a:cxn>
                  <a:cxn ang="0">
                    <a:pos x="172" y="15"/>
                  </a:cxn>
                  <a:cxn ang="0">
                    <a:pos x="180" y="17"/>
                  </a:cxn>
                  <a:cxn ang="0">
                    <a:pos x="180" y="19"/>
                  </a:cxn>
                  <a:cxn ang="0">
                    <a:pos x="172" y="22"/>
                  </a:cxn>
                  <a:cxn ang="0">
                    <a:pos x="172" y="24"/>
                  </a:cxn>
                  <a:cxn ang="0">
                    <a:pos x="168" y="29"/>
                  </a:cxn>
                  <a:cxn ang="0">
                    <a:pos x="161" y="31"/>
                  </a:cxn>
                  <a:cxn ang="0">
                    <a:pos x="154" y="31"/>
                  </a:cxn>
                  <a:cxn ang="0">
                    <a:pos x="144" y="31"/>
                  </a:cxn>
                  <a:cxn ang="0">
                    <a:pos x="144" y="34"/>
                  </a:cxn>
                  <a:cxn ang="0">
                    <a:pos x="135" y="34"/>
                  </a:cxn>
                  <a:cxn ang="0">
                    <a:pos x="127" y="36"/>
                  </a:cxn>
                  <a:cxn ang="0">
                    <a:pos x="120" y="36"/>
                  </a:cxn>
                  <a:cxn ang="0">
                    <a:pos x="113" y="36"/>
                  </a:cxn>
                  <a:cxn ang="0">
                    <a:pos x="106" y="34"/>
                  </a:cxn>
                  <a:cxn ang="0">
                    <a:pos x="99" y="34"/>
                  </a:cxn>
                  <a:cxn ang="0">
                    <a:pos x="90" y="34"/>
                  </a:cxn>
                  <a:cxn ang="0">
                    <a:pos x="83" y="34"/>
                  </a:cxn>
                  <a:cxn ang="0">
                    <a:pos x="75" y="36"/>
                  </a:cxn>
                  <a:cxn ang="0">
                    <a:pos x="66" y="36"/>
                  </a:cxn>
                  <a:cxn ang="0">
                    <a:pos x="66" y="36"/>
                  </a:cxn>
                  <a:cxn ang="0">
                    <a:pos x="59" y="34"/>
                  </a:cxn>
                  <a:cxn ang="0">
                    <a:pos x="59" y="36"/>
                  </a:cxn>
                  <a:cxn ang="0">
                    <a:pos x="54" y="41"/>
                  </a:cxn>
                  <a:cxn ang="0">
                    <a:pos x="47" y="41"/>
                  </a:cxn>
                  <a:cxn ang="0">
                    <a:pos x="40" y="38"/>
                  </a:cxn>
                  <a:cxn ang="0">
                    <a:pos x="30" y="38"/>
                  </a:cxn>
                  <a:cxn ang="0">
                    <a:pos x="23" y="36"/>
                  </a:cxn>
                  <a:cxn ang="0">
                    <a:pos x="16" y="31"/>
                  </a:cxn>
                  <a:cxn ang="0">
                    <a:pos x="9" y="31"/>
                  </a:cxn>
                  <a:cxn ang="0">
                    <a:pos x="4" y="26"/>
                  </a:cxn>
                  <a:cxn ang="0">
                    <a:pos x="0" y="22"/>
                  </a:cxn>
                  <a:cxn ang="0">
                    <a:pos x="7" y="19"/>
                  </a:cxn>
                  <a:cxn ang="0">
                    <a:pos x="2" y="15"/>
                  </a:cxn>
                  <a:cxn ang="0">
                    <a:pos x="7" y="12"/>
                  </a:cxn>
                  <a:cxn ang="0">
                    <a:pos x="9" y="10"/>
                  </a:cxn>
                  <a:cxn ang="0">
                    <a:pos x="16" y="5"/>
                  </a:cxn>
                  <a:cxn ang="0">
                    <a:pos x="23" y="5"/>
                  </a:cxn>
                  <a:cxn ang="0">
                    <a:pos x="28" y="3"/>
                  </a:cxn>
                  <a:cxn ang="0">
                    <a:pos x="35" y="0"/>
                  </a:cxn>
                  <a:cxn ang="0">
                    <a:pos x="45" y="0"/>
                  </a:cxn>
                  <a:cxn ang="0">
                    <a:pos x="49" y="3"/>
                  </a:cxn>
                  <a:cxn ang="0">
                    <a:pos x="56" y="5"/>
                  </a:cxn>
                  <a:cxn ang="0">
                    <a:pos x="66" y="5"/>
                  </a:cxn>
                  <a:cxn ang="0">
                    <a:pos x="66" y="10"/>
                  </a:cxn>
                  <a:cxn ang="0">
                    <a:pos x="75" y="10"/>
                  </a:cxn>
                  <a:cxn ang="0">
                    <a:pos x="83" y="12"/>
                  </a:cxn>
                  <a:cxn ang="0">
                    <a:pos x="85" y="12"/>
                  </a:cxn>
                  <a:cxn ang="0">
                    <a:pos x="85" y="3"/>
                  </a:cxn>
                  <a:cxn ang="0">
                    <a:pos x="94" y="3"/>
                  </a:cxn>
                  <a:cxn ang="0">
                    <a:pos x="94" y="0"/>
                  </a:cxn>
                </a:cxnLst>
                <a:rect l="0" t="0" r="r" b="b"/>
                <a:pathLst>
                  <a:path w="182" h="41">
                    <a:moveTo>
                      <a:pt x="97" y="0"/>
                    </a:moveTo>
                    <a:lnTo>
                      <a:pt x="97" y="3"/>
                    </a:lnTo>
                    <a:lnTo>
                      <a:pt x="99" y="3"/>
                    </a:lnTo>
                    <a:lnTo>
                      <a:pt x="99" y="3"/>
                    </a:lnTo>
                    <a:lnTo>
                      <a:pt x="99" y="3"/>
                    </a:lnTo>
                    <a:lnTo>
                      <a:pt x="101" y="3"/>
                    </a:lnTo>
                    <a:lnTo>
                      <a:pt x="101" y="3"/>
                    </a:lnTo>
                    <a:lnTo>
                      <a:pt x="101" y="3"/>
                    </a:lnTo>
                    <a:lnTo>
                      <a:pt x="101" y="3"/>
                    </a:lnTo>
                    <a:lnTo>
                      <a:pt x="104" y="3"/>
                    </a:lnTo>
                    <a:lnTo>
                      <a:pt x="104" y="3"/>
                    </a:lnTo>
                    <a:lnTo>
                      <a:pt x="106" y="3"/>
                    </a:lnTo>
                    <a:lnTo>
                      <a:pt x="106" y="3"/>
                    </a:lnTo>
                    <a:lnTo>
                      <a:pt x="106" y="3"/>
                    </a:lnTo>
                    <a:lnTo>
                      <a:pt x="106" y="3"/>
                    </a:lnTo>
                    <a:lnTo>
                      <a:pt x="109" y="3"/>
                    </a:lnTo>
                    <a:lnTo>
                      <a:pt x="109" y="3"/>
                    </a:lnTo>
                    <a:lnTo>
                      <a:pt x="109" y="3"/>
                    </a:lnTo>
                    <a:lnTo>
                      <a:pt x="109" y="5"/>
                    </a:lnTo>
                    <a:lnTo>
                      <a:pt x="111" y="5"/>
                    </a:lnTo>
                    <a:lnTo>
                      <a:pt x="111" y="5"/>
                    </a:lnTo>
                    <a:lnTo>
                      <a:pt x="113" y="5"/>
                    </a:lnTo>
                    <a:lnTo>
                      <a:pt x="113" y="5"/>
                    </a:lnTo>
                    <a:lnTo>
                      <a:pt x="113" y="5"/>
                    </a:lnTo>
                    <a:lnTo>
                      <a:pt x="113" y="5"/>
                    </a:lnTo>
                    <a:lnTo>
                      <a:pt x="116" y="5"/>
                    </a:lnTo>
                    <a:lnTo>
                      <a:pt x="116" y="5"/>
                    </a:lnTo>
                    <a:lnTo>
                      <a:pt x="116" y="5"/>
                    </a:lnTo>
                    <a:lnTo>
                      <a:pt x="116" y="7"/>
                    </a:lnTo>
                    <a:lnTo>
                      <a:pt x="118" y="7"/>
                    </a:lnTo>
                    <a:lnTo>
                      <a:pt x="118" y="7"/>
                    </a:lnTo>
                    <a:lnTo>
                      <a:pt x="118" y="7"/>
                    </a:lnTo>
                    <a:lnTo>
                      <a:pt x="120" y="7"/>
                    </a:lnTo>
                    <a:lnTo>
                      <a:pt x="120" y="7"/>
                    </a:lnTo>
                    <a:lnTo>
                      <a:pt x="120" y="7"/>
                    </a:lnTo>
                    <a:lnTo>
                      <a:pt x="120" y="10"/>
                    </a:lnTo>
                    <a:lnTo>
                      <a:pt x="123" y="10"/>
                    </a:lnTo>
                    <a:lnTo>
                      <a:pt x="123" y="10"/>
                    </a:lnTo>
                    <a:lnTo>
                      <a:pt x="123" y="10"/>
                    </a:lnTo>
                    <a:lnTo>
                      <a:pt x="125" y="10"/>
                    </a:lnTo>
                    <a:lnTo>
                      <a:pt x="125" y="10"/>
                    </a:lnTo>
                    <a:lnTo>
                      <a:pt x="127" y="10"/>
                    </a:lnTo>
                    <a:lnTo>
                      <a:pt x="127" y="10"/>
                    </a:lnTo>
                    <a:lnTo>
                      <a:pt x="127" y="10"/>
                    </a:lnTo>
                    <a:lnTo>
                      <a:pt x="127" y="10"/>
                    </a:lnTo>
                    <a:lnTo>
                      <a:pt x="130" y="10"/>
                    </a:lnTo>
                    <a:lnTo>
                      <a:pt x="130" y="10"/>
                    </a:lnTo>
                    <a:lnTo>
                      <a:pt x="132" y="10"/>
                    </a:lnTo>
                    <a:lnTo>
                      <a:pt x="132" y="10"/>
                    </a:lnTo>
                    <a:lnTo>
                      <a:pt x="132" y="10"/>
                    </a:lnTo>
                    <a:lnTo>
                      <a:pt x="135" y="10"/>
                    </a:lnTo>
                    <a:lnTo>
                      <a:pt x="135" y="10"/>
                    </a:lnTo>
                    <a:lnTo>
                      <a:pt x="135" y="10"/>
                    </a:lnTo>
                    <a:lnTo>
                      <a:pt x="137" y="10"/>
                    </a:lnTo>
                    <a:lnTo>
                      <a:pt x="137" y="10"/>
                    </a:lnTo>
                    <a:lnTo>
                      <a:pt x="139" y="10"/>
                    </a:lnTo>
                    <a:lnTo>
                      <a:pt x="139" y="10"/>
                    </a:lnTo>
                    <a:lnTo>
                      <a:pt x="139" y="10"/>
                    </a:lnTo>
                    <a:lnTo>
                      <a:pt x="139" y="10"/>
                    </a:lnTo>
                    <a:lnTo>
                      <a:pt x="142" y="10"/>
                    </a:lnTo>
                    <a:lnTo>
                      <a:pt x="142" y="10"/>
                    </a:lnTo>
                    <a:lnTo>
                      <a:pt x="142" y="10"/>
                    </a:lnTo>
                    <a:lnTo>
                      <a:pt x="144" y="10"/>
                    </a:lnTo>
                    <a:lnTo>
                      <a:pt x="144" y="10"/>
                    </a:lnTo>
                    <a:lnTo>
                      <a:pt x="146" y="10"/>
                    </a:lnTo>
                    <a:lnTo>
                      <a:pt x="146" y="10"/>
                    </a:lnTo>
                    <a:lnTo>
                      <a:pt x="146" y="10"/>
                    </a:lnTo>
                    <a:lnTo>
                      <a:pt x="149" y="10"/>
                    </a:lnTo>
                    <a:lnTo>
                      <a:pt x="149" y="10"/>
                    </a:lnTo>
                    <a:lnTo>
                      <a:pt x="149" y="10"/>
                    </a:lnTo>
                    <a:lnTo>
                      <a:pt x="149" y="10"/>
                    </a:lnTo>
                    <a:lnTo>
                      <a:pt x="151" y="10"/>
                    </a:lnTo>
                    <a:lnTo>
                      <a:pt x="151" y="10"/>
                    </a:lnTo>
                    <a:lnTo>
                      <a:pt x="154" y="10"/>
                    </a:lnTo>
                    <a:lnTo>
                      <a:pt x="154" y="10"/>
                    </a:lnTo>
                    <a:lnTo>
                      <a:pt x="154" y="10"/>
                    </a:lnTo>
                    <a:lnTo>
                      <a:pt x="154" y="12"/>
                    </a:lnTo>
                    <a:lnTo>
                      <a:pt x="156" y="12"/>
                    </a:lnTo>
                    <a:lnTo>
                      <a:pt x="156" y="12"/>
                    </a:lnTo>
                    <a:lnTo>
                      <a:pt x="156" y="12"/>
                    </a:lnTo>
                    <a:lnTo>
                      <a:pt x="158" y="12"/>
                    </a:lnTo>
                    <a:lnTo>
                      <a:pt x="158" y="12"/>
                    </a:lnTo>
                    <a:lnTo>
                      <a:pt x="158" y="12"/>
                    </a:lnTo>
                    <a:lnTo>
                      <a:pt x="161" y="12"/>
                    </a:lnTo>
                    <a:lnTo>
                      <a:pt x="161" y="12"/>
                    </a:lnTo>
                    <a:lnTo>
                      <a:pt x="161" y="12"/>
                    </a:lnTo>
                    <a:lnTo>
                      <a:pt x="161" y="12"/>
                    </a:lnTo>
                    <a:lnTo>
                      <a:pt x="163" y="12"/>
                    </a:lnTo>
                    <a:lnTo>
                      <a:pt x="163" y="12"/>
                    </a:lnTo>
                    <a:lnTo>
                      <a:pt x="163" y="12"/>
                    </a:lnTo>
                    <a:lnTo>
                      <a:pt x="165" y="12"/>
                    </a:lnTo>
                    <a:lnTo>
                      <a:pt x="165" y="12"/>
                    </a:lnTo>
                    <a:lnTo>
                      <a:pt x="168" y="12"/>
                    </a:lnTo>
                    <a:lnTo>
                      <a:pt x="168" y="12"/>
                    </a:lnTo>
                    <a:lnTo>
                      <a:pt x="168" y="12"/>
                    </a:lnTo>
                    <a:lnTo>
                      <a:pt x="168" y="15"/>
                    </a:lnTo>
                    <a:lnTo>
                      <a:pt x="170" y="15"/>
                    </a:lnTo>
                    <a:lnTo>
                      <a:pt x="170" y="15"/>
                    </a:lnTo>
                    <a:lnTo>
                      <a:pt x="172" y="15"/>
                    </a:lnTo>
                    <a:lnTo>
                      <a:pt x="172" y="15"/>
                    </a:lnTo>
                    <a:lnTo>
                      <a:pt x="172" y="15"/>
                    </a:lnTo>
                    <a:lnTo>
                      <a:pt x="172" y="15"/>
                    </a:lnTo>
                    <a:lnTo>
                      <a:pt x="175" y="15"/>
                    </a:lnTo>
                    <a:lnTo>
                      <a:pt x="175" y="15"/>
                    </a:lnTo>
                    <a:lnTo>
                      <a:pt x="175" y="15"/>
                    </a:lnTo>
                    <a:lnTo>
                      <a:pt x="177" y="15"/>
                    </a:lnTo>
                    <a:lnTo>
                      <a:pt x="177" y="15"/>
                    </a:lnTo>
                    <a:lnTo>
                      <a:pt x="180" y="15"/>
                    </a:lnTo>
                    <a:lnTo>
                      <a:pt x="180" y="17"/>
                    </a:lnTo>
                    <a:lnTo>
                      <a:pt x="180" y="17"/>
                    </a:lnTo>
                    <a:lnTo>
                      <a:pt x="180" y="17"/>
                    </a:lnTo>
                    <a:lnTo>
                      <a:pt x="182" y="17"/>
                    </a:lnTo>
                    <a:lnTo>
                      <a:pt x="182" y="17"/>
                    </a:lnTo>
                    <a:lnTo>
                      <a:pt x="182" y="17"/>
                    </a:lnTo>
                    <a:lnTo>
                      <a:pt x="182" y="19"/>
                    </a:lnTo>
                    <a:lnTo>
                      <a:pt x="182" y="19"/>
                    </a:lnTo>
                    <a:lnTo>
                      <a:pt x="182" y="19"/>
                    </a:lnTo>
                    <a:lnTo>
                      <a:pt x="180" y="19"/>
                    </a:lnTo>
                    <a:lnTo>
                      <a:pt x="180" y="19"/>
                    </a:lnTo>
                    <a:lnTo>
                      <a:pt x="180" y="19"/>
                    </a:lnTo>
                    <a:lnTo>
                      <a:pt x="180" y="19"/>
                    </a:lnTo>
                    <a:lnTo>
                      <a:pt x="177" y="19"/>
                    </a:lnTo>
                    <a:lnTo>
                      <a:pt x="177" y="19"/>
                    </a:lnTo>
                    <a:lnTo>
                      <a:pt x="177" y="19"/>
                    </a:lnTo>
                    <a:lnTo>
                      <a:pt x="175" y="19"/>
                    </a:lnTo>
                    <a:lnTo>
                      <a:pt x="175" y="19"/>
                    </a:lnTo>
                    <a:lnTo>
                      <a:pt x="175" y="19"/>
                    </a:lnTo>
                    <a:lnTo>
                      <a:pt x="172" y="19"/>
                    </a:lnTo>
                    <a:lnTo>
                      <a:pt x="172" y="22"/>
                    </a:lnTo>
                    <a:lnTo>
                      <a:pt x="172" y="22"/>
                    </a:lnTo>
                    <a:lnTo>
                      <a:pt x="172" y="22"/>
                    </a:lnTo>
                    <a:lnTo>
                      <a:pt x="170" y="22"/>
                    </a:lnTo>
                    <a:lnTo>
                      <a:pt x="170" y="22"/>
                    </a:lnTo>
                    <a:lnTo>
                      <a:pt x="170" y="22"/>
                    </a:lnTo>
                    <a:lnTo>
                      <a:pt x="170" y="22"/>
                    </a:lnTo>
                    <a:lnTo>
                      <a:pt x="170" y="22"/>
                    </a:lnTo>
                    <a:lnTo>
                      <a:pt x="170" y="24"/>
                    </a:lnTo>
                    <a:lnTo>
                      <a:pt x="172" y="24"/>
                    </a:lnTo>
                    <a:lnTo>
                      <a:pt x="172" y="24"/>
                    </a:lnTo>
                    <a:lnTo>
                      <a:pt x="172" y="24"/>
                    </a:lnTo>
                    <a:lnTo>
                      <a:pt x="172" y="24"/>
                    </a:lnTo>
                    <a:lnTo>
                      <a:pt x="172" y="24"/>
                    </a:lnTo>
                    <a:lnTo>
                      <a:pt x="172" y="24"/>
                    </a:lnTo>
                    <a:lnTo>
                      <a:pt x="170" y="24"/>
                    </a:lnTo>
                    <a:lnTo>
                      <a:pt x="170" y="26"/>
                    </a:lnTo>
                    <a:lnTo>
                      <a:pt x="170" y="26"/>
                    </a:lnTo>
                    <a:lnTo>
                      <a:pt x="168" y="26"/>
                    </a:lnTo>
                    <a:lnTo>
                      <a:pt x="168" y="26"/>
                    </a:lnTo>
                    <a:lnTo>
                      <a:pt x="168" y="29"/>
                    </a:lnTo>
                    <a:lnTo>
                      <a:pt x="168" y="29"/>
                    </a:lnTo>
                    <a:lnTo>
                      <a:pt x="168" y="29"/>
                    </a:lnTo>
                    <a:lnTo>
                      <a:pt x="165" y="29"/>
                    </a:lnTo>
                    <a:lnTo>
                      <a:pt x="165" y="29"/>
                    </a:lnTo>
                    <a:lnTo>
                      <a:pt x="165" y="29"/>
                    </a:lnTo>
                    <a:lnTo>
                      <a:pt x="163" y="29"/>
                    </a:lnTo>
                    <a:lnTo>
                      <a:pt x="163" y="29"/>
                    </a:lnTo>
                    <a:lnTo>
                      <a:pt x="163" y="31"/>
                    </a:lnTo>
                    <a:lnTo>
                      <a:pt x="163" y="31"/>
                    </a:lnTo>
                    <a:lnTo>
                      <a:pt x="161" y="31"/>
                    </a:lnTo>
                    <a:lnTo>
                      <a:pt x="161" y="31"/>
                    </a:lnTo>
                    <a:lnTo>
                      <a:pt x="161" y="31"/>
                    </a:lnTo>
                    <a:lnTo>
                      <a:pt x="158" y="31"/>
                    </a:lnTo>
                    <a:lnTo>
                      <a:pt x="158" y="31"/>
                    </a:lnTo>
                    <a:lnTo>
                      <a:pt x="156" y="31"/>
                    </a:lnTo>
                    <a:lnTo>
                      <a:pt x="156" y="31"/>
                    </a:lnTo>
                    <a:lnTo>
                      <a:pt x="156" y="31"/>
                    </a:lnTo>
                    <a:lnTo>
                      <a:pt x="156" y="31"/>
                    </a:lnTo>
                    <a:lnTo>
                      <a:pt x="154" y="31"/>
                    </a:lnTo>
                    <a:lnTo>
                      <a:pt x="154" y="31"/>
                    </a:lnTo>
                    <a:lnTo>
                      <a:pt x="154" y="31"/>
                    </a:lnTo>
                    <a:lnTo>
                      <a:pt x="151" y="31"/>
                    </a:lnTo>
                    <a:lnTo>
                      <a:pt x="151" y="31"/>
                    </a:lnTo>
                    <a:lnTo>
                      <a:pt x="149" y="31"/>
                    </a:lnTo>
                    <a:lnTo>
                      <a:pt x="149" y="31"/>
                    </a:lnTo>
                    <a:lnTo>
                      <a:pt x="149" y="31"/>
                    </a:lnTo>
                    <a:lnTo>
                      <a:pt x="149" y="31"/>
                    </a:lnTo>
                    <a:lnTo>
                      <a:pt x="146" y="31"/>
                    </a:lnTo>
                    <a:lnTo>
                      <a:pt x="146" y="31"/>
                    </a:lnTo>
                    <a:lnTo>
                      <a:pt x="146" y="31"/>
                    </a:lnTo>
                    <a:lnTo>
                      <a:pt x="144" y="31"/>
                    </a:lnTo>
                    <a:lnTo>
                      <a:pt x="144" y="31"/>
                    </a:lnTo>
                    <a:lnTo>
                      <a:pt x="144" y="31"/>
                    </a:lnTo>
                    <a:lnTo>
                      <a:pt x="144" y="31"/>
                    </a:lnTo>
                    <a:lnTo>
                      <a:pt x="146" y="31"/>
                    </a:lnTo>
                    <a:lnTo>
                      <a:pt x="146" y="31"/>
                    </a:lnTo>
                    <a:lnTo>
                      <a:pt x="146" y="31"/>
                    </a:lnTo>
                    <a:lnTo>
                      <a:pt x="146" y="34"/>
                    </a:lnTo>
                    <a:lnTo>
                      <a:pt x="146" y="34"/>
                    </a:lnTo>
                    <a:lnTo>
                      <a:pt x="144" y="34"/>
                    </a:lnTo>
                    <a:lnTo>
                      <a:pt x="144" y="34"/>
                    </a:lnTo>
                    <a:lnTo>
                      <a:pt x="144" y="34"/>
                    </a:lnTo>
                    <a:lnTo>
                      <a:pt x="142" y="34"/>
                    </a:lnTo>
                    <a:lnTo>
                      <a:pt x="142" y="34"/>
                    </a:lnTo>
                    <a:lnTo>
                      <a:pt x="142" y="34"/>
                    </a:lnTo>
                    <a:lnTo>
                      <a:pt x="139" y="34"/>
                    </a:lnTo>
                    <a:lnTo>
                      <a:pt x="139" y="34"/>
                    </a:lnTo>
                    <a:lnTo>
                      <a:pt x="139" y="34"/>
                    </a:lnTo>
                    <a:lnTo>
                      <a:pt x="137" y="34"/>
                    </a:lnTo>
                    <a:lnTo>
                      <a:pt x="137" y="34"/>
                    </a:lnTo>
                    <a:lnTo>
                      <a:pt x="135" y="34"/>
                    </a:lnTo>
                    <a:lnTo>
                      <a:pt x="135" y="34"/>
                    </a:lnTo>
                    <a:lnTo>
                      <a:pt x="135" y="34"/>
                    </a:lnTo>
                    <a:lnTo>
                      <a:pt x="132" y="34"/>
                    </a:lnTo>
                    <a:lnTo>
                      <a:pt x="132" y="34"/>
                    </a:lnTo>
                    <a:lnTo>
                      <a:pt x="132" y="34"/>
                    </a:lnTo>
                    <a:lnTo>
                      <a:pt x="130" y="34"/>
                    </a:lnTo>
                    <a:lnTo>
                      <a:pt x="130" y="34"/>
                    </a:lnTo>
                    <a:lnTo>
                      <a:pt x="130" y="36"/>
                    </a:lnTo>
                    <a:lnTo>
                      <a:pt x="127" y="36"/>
                    </a:lnTo>
                    <a:lnTo>
                      <a:pt x="127" y="36"/>
                    </a:lnTo>
                    <a:lnTo>
                      <a:pt x="127" y="34"/>
                    </a:lnTo>
                    <a:lnTo>
                      <a:pt x="127" y="34"/>
                    </a:lnTo>
                    <a:lnTo>
                      <a:pt x="125" y="34"/>
                    </a:lnTo>
                    <a:lnTo>
                      <a:pt x="125" y="34"/>
                    </a:lnTo>
                    <a:lnTo>
                      <a:pt x="125" y="36"/>
                    </a:lnTo>
                    <a:lnTo>
                      <a:pt x="123" y="36"/>
                    </a:lnTo>
                    <a:lnTo>
                      <a:pt x="123" y="36"/>
                    </a:lnTo>
                    <a:lnTo>
                      <a:pt x="123" y="36"/>
                    </a:lnTo>
                    <a:lnTo>
                      <a:pt x="123" y="36"/>
                    </a:lnTo>
                    <a:lnTo>
                      <a:pt x="120" y="36"/>
                    </a:lnTo>
                    <a:lnTo>
                      <a:pt x="120" y="36"/>
                    </a:lnTo>
                    <a:lnTo>
                      <a:pt x="120" y="36"/>
                    </a:lnTo>
                    <a:lnTo>
                      <a:pt x="118" y="36"/>
                    </a:lnTo>
                    <a:lnTo>
                      <a:pt x="118" y="36"/>
                    </a:lnTo>
                    <a:lnTo>
                      <a:pt x="116" y="36"/>
                    </a:lnTo>
                    <a:lnTo>
                      <a:pt x="116" y="36"/>
                    </a:lnTo>
                    <a:lnTo>
                      <a:pt x="116" y="36"/>
                    </a:lnTo>
                    <a:lnTo>
                      <a:pt x="116" y="36"/>
                    </a:lnTo>
                    <a:lnTo>
                      <a:pt x="113" y="36"/>
                    </a:lnTo>
                    <a:lnTo>
                      <a:pt x="113" y="36"/>
                    </a:lnTo>
                    <a:lnTo>
                      <a:pt x="113" y="36"/>
                    </a:lnTo>
                    <a:lnTo>
                      <a:pt x="111" y="36"/>
                    </a:lnTo>
                    <a:lnTo>
                      <a:pt x="111" y="34"/>
                    </a:lnTo>
                    <a:lnTo>
                      <a:pt x="111" y="34"/>
                    </a:lnTo>
                    <a:lnTo>
                      <a:pt x="109" y="34"/>
                    </a:lnTo>
                    <a:lnTo>
                      <a:pt x="109" y="34"/>
                    </a:lnTo>
                    <a:lnTo>
                      <a:pt x="109" y="34"/>
                    </a:lnTo>
                    <a:lnTo>
                      <a:pt x="109" y="34"/>
                    </a:lnTo>
                    <a:lnTo>
                      <a:pt x="106" y="34"/>
                    </a:lnTo>
                    <a:lnTo>
                      <a:pt x="106" y="34"/>
                    </a:lnTo>
                    <a:lnTo>
                      <a:pt x="106" y="31"/>
                    </a:lnTo>
                    <a:lnTo>
                      <a:pt x="106" y="31"/>
                    </a:lnTo>
                    <a:lnTo>
                      <a:pt x="106" y="34"/>
                    </a:lnTo>
                    <a:lnTo>
                      <a:pt x="104" y="34"/>
                    </a:lnTo>
                    <a:lnTo>
                      <a:pt x="104" y="34"/>
                    </a:lnTo>
                    <a:lnTo>
                      <a:pt x="101" y="34"/>
                    </a:lnTo>
                    <a:lnTo>
                      <a:pt x="101" y="34"/>
                    </a:lnTo>
                    <a:lnTo>
                      <a:pt x="101" y="34"/>
                    </a:lnTo>
                    <a:lnTo>
                      <a:pt x="99" y="34"/>
                    </a:lnTo>
                    <a:lnTo>
                      <a:pt x="99" y="34"/>
                    </a:lnTo>
                    <a:lnTo>
                      <a:pt x="99" y="34"/>
                    </a:lnTo>
                    <a:lnTo>
                      <a:pt x="97" y="34"/>
                    </a:lnTo>
                    <a:lnTo>
                      <a:pt x="97" y="34"/>
                    </a:lnTo>
                    <a:lnTo>
                      <a:pt x="94" y="34"/>
                    </a:lnTo>
                    <a:lnTo>
                      <a:pt x="94" y="34"/>
                    </a:lnTo>
                    <a:lnTo>
                      <a:pt x="94" y="34"/>
                    </a:lnTo>
                    <a:lnTo>
                      <a:pt x="94" y="34"/>
                    </a:lnTo>
                    <a:lnTo>
                      <a:pt x="92" y="34"/>
                    </a:lnTo>
                    <a:lnTo>
                      <a:pt x="92" y="34"/>
                    </a:lnTo>
                    <a:lnTo>
                      <a:pt x="90" y="34"/>
                    </a:lnTo>
                    <a:lnTo>
                      <a:pt x="90" y="34"/>
                    </a:lnTo>
                    <a:lnTo>
                      <a:pt x="90" y="34"/>
                    </a:lnTo>
                    <a:lnTo>
                      <a:pt x="87" y="34"/>
                    </a:lnTo>
                    <a:lnTo>
                      <a:pt x="87" y="34"/>
                    </a:lnTo>
                    <a:lnTo>
                      <a:pt x="87" y="34"/>
                    </a:lnTo>
                    <a:lnTo>
                      <a:pt x="85" y="34"/>
                    </a:lnTo>
                    <a:lnTo>
                      <a:pt x="85" y="34"/>
                    </a:lnTo>
                    <a:lnTo>
                      <a:pt x="83" y="34"/>
                    </a:lnTo>
                    <a:lnTo>
                      <a:pt x="83" y="34"/>
                    </a:lnTo>
                    <a:lnTo>
                      <a:pt x="83" y="34"/>
                    </a:lnTo>
                    <a:lnTo>
                      <a:pt x="83" y="36"/>
                    </a:lnTo>
                    <a:lnTo>
                      <a:pt x="80" y="36"/>
                    </a:lnTo>
                    <a:lnTo>
                      <a:pt x="80" y="36"/>
                    </a:lnTo>
                    <a:lnTo>
                      <a:pt x="80" y="36"/>
                    </a:lnTo>
                    <a:lnTo>
                      <a:pt x="78" y="36"/>
                    </a:lnTo>
                    <a:lnTo>
                      <a:pt x="78" y="36"/>
                    </a:lnTo>
                    <a:lnTo>
                      <a:pt x="75" y="36"/>
                    </a:lnTo>
                    <a:lnTo>
                      <a:pt x="75" y="36"/>
                    </a:lnTo>
                    <a:lnTo>
                      <a:pt x="75" y="36"/>
                    </a:lnTo>
                    <a:lnTo>
                      <a:pt x="75" y="36"/>
                    </a:lnTo>
                    <a:lnTo>
                      <a:pt x="73" y="36"/>
                    </a:lnTo>
                    <a:lnTo>
                      <a:pt x="73" y="36"/>
                    </a:lnTo>
                    <a:lnTo>
                      <a:pt x="73" y="36"/>
                    </a:lnTo>
                    <a:lnTo>
                      <a:pt x="71" y="36"/>
                    </a:lnTo>
                    <a:lnTo>
                      <a:pt x="71" y="36"/>
                    </a:lnTo>
                    <a:lnTo>
                      <a:pt x="68" y="36"/>
                    </a:lnTo>
                    <a:lnTo>
                      <a:pt x="68" y="36"/>
                    </a:lnTo>
                    <a:lnTo>
                      <a:pt x="68" y="36"/>
                    </a:lnTo>
                    <a:lnTo>
                      <a:pt x="66" y="36"/>
                    </a:lnTo>
                    <a:lnTo>
                      <a:pt x="66" y="36"/>
                    </a:lnTo>
                    <a:lnTo>
                      <a:pt x="66" y="36"/>
                    </a:lnTo>
                    <a:lnTo>
                      <a:pt x="64" y="36"/>
                    </a:lnTo>
                    <a:lnTo>
                      <a:pt x="64" y="36"/>
                    </a:lnTo>
                    <a:lnTo>
                      <a:pt x="61" y="36"/>
                    </a:lnTo>
                    <a:lnTo>
                      <a:pt x="61" y="36"/>
                    </a:lnTo>
                    <a:lnTo>
                      <a:pt x="64" y="36"/>
                    </a:lnTo>
                    <a:lnTo>
                      <a:pt x="64" y="36"/>
                    </a:lnTo>
                    <a:lnTo>
                      <a:pt x="66" y="36"/>
                    </a:lnTo>
                    <a:lnTo>
                      <a:pt x="66" y="36"/>
                    </a:lnTo>
                    <a:lnTo>
                      <a:pt x="66" y="36"/>
                    </a:lnTo>
                    <a:lnTo>
                      <a:pt x="66" y="34"/>
                    </a:lnTo>
                    <a:lnTo>
                      <a:pt x="66" y="34"/>
                    </a:lnTo>
                    <a:lnTo>
                      <a:pt x="66" y="34"/>
                    </a:lnTo>
                    <a:lnTo>
                      <a:pt x="64" y="34"/>
                    </a:lnTo>
                    <a:lnTo>
                      <a:pt x="64" y="34"/>
                    </a:lnTo>
                    <a:lnTo>
                      <a:pt x="64" y="34"/>
                    </a:lnTo>
                    <a:lnTo>
                      <a:pt x="61" y="34"/>
                    </a:lnTo>
                    <a:lnTo>
                      <a:pt x="61" y="34"/>
                    </a:lnTo>
                    <a:lnTo>
                      <a:pt x="61" y="34"/>
                    </a:lnTo>
                    <a:lnTo>
                      <a:pt x="59" y="34"/>
                    </a:lnTo>
                    <a:lnTo>
                      <a:pt x="59" y="34"/>
                    </a:lnTo>
                    <a:lnTo>
                      <a:pt x="56" y="34"/>
                    </a:lnTo>
                    <a:lnTo>
                      <a:pt x="56" y="34"/>
                    </a:lnTo>
                    <a:lnTo>
                      <a:pt x="56" y="34"/>
                    </a:lnTo>
                    <a:lnTo>
                      <a:pt x="56" y="34"/>
                    </a:lnTo>
                    <a:lnTo>
                      <a:pt x="59" y="34"/>
                    </a:lnTo>
                    <a:lnTo>
                      <a:pt x="59" y="34"/>
                    </a:lnTo>
                    <a:lnTo>
                      <a:pt x="61" y="34"/>
                    </a:lnTo>
                    <a:lnTo>
                      <a:pt x="61" y="36"/>
                    </a:lnTo>
                    <a:lnTo>
                      <a:pt x="59" y="36"/>
                    </a:lnTo>
                    <a:lnTo>
                      <a:pt x="59" y="36"/>
                    </a:lnTo>
                    <a:lnTo>
                      <a:pt x="59" y="36"/>
                    </a:lnTo>
                    <a:lnTo>
                      <a:pt x="56" y="36"/>
                    </a:lnTo>
                    <a:lnTo>
                      <a:pt x="56" y="38"/>
                    </a:lnTo>
                    <a:lnTo>
                      <a:pt x="56" y="38"/>
                    </a:lnTo>
                    <a:lnTo>
                      <a:pt x="56" y="38"/>
                    </a:lnTo>
                    <a:lnTo>
                      <a:pt x="56" y="38"/>
                    </a:lnTo>
                    <a:lnTo>
                      <a:pt x="54" y="38"/>
                    </a:lnTo>
                    <a:lnTo>
                      <a:pt x="54" y="41"/>
                    </a:lnTo>
                    <a:lnTo>
                      <a:pt x="54" y="41"/>
                    </a:lnTo>
                    <a:lnTo>
                      <a:pt x="54" y="41"/>
                    </a:lnTo>
                    <a:lnTo>
                      <a:pt x="52" y="41"/>
                    </a:lnTo>
                    <a:lnTo>
                      <a:pt x="52" y="41"/>
                    </a:lnTo>
                    <a:lnTo>
                      <a:pt x="52" y="41"/>
                    </a:lnTo>
                    <a:lnTo>
                      <a:pt x="49" y="41"/>
                    </a:lnTo>
                    <a:lnTo>
                      <a:pt x="49" y="41"/>
                    </a:lnTo>
                    <a:lnTo>
                      <a:pt x="49" y="41"/>
                    </a:lnTo>
                    <a:lnTo>
                      <a:pt x="47" y="41"/>
                    </a:lnTo>
                    <a:lnTo>
                      <a:pt x="47" y="41"/>
                    </a:lnTo>
                    <a:lnTo>
                      <a:pt x="47" y="41"/>
                    </a:lnTo>
                    <a:lnTo>
                      <a:pt x="45" y="41"/>
                    </a:lnTo>
                    <a:lnTo>
                      <a:pt x="45" y="41"/>
                    </a:lnTo>
                    <a:lnTo>
                      <a:pt x="42" y="41"/>
                    </a:lnTo>
                    <a:lnTo>
                      <a:pt x="42" y="41"/>
                    </a:lnTo>
                    <a:lnTo>
                      <a:pt x="42" y="41"/>
                    </a:lnTo>
                    <a:lnTo>
                      <a:pt x="42" y="41"/>
                    </a:lnTo>
                    <a:lnTo>
                      <a:pt x="40" y="41"/>
                    </a:lnTo>
                    <a:lnTo>
                      <a:pt x="40" y="41"/>
                    </a:lnTo>
                    <a:lnTo>
                      <a:pt x="40" y="41"/>
                    </a:lnTo>
                    <a:lnTo>
                      <a:pt x="40" y="38"/>
                    </a:lnTo>
                    <a:lnTo>
                      <a:pt x="38" y="38"/>
                    </a:lnTo>
                    <a:lnTo>
                      <a:pt x="38" y="38"/>
                    </a:lnTo>
                    <a:lnTo>
                      <a:pt x="35" y="38"/>
                    </a:lnTo>
                    <a:lnTo>
                      <a:pt x="35" y="38"/>
                    </a:lnTo>
                    <a:lnTo>
                      <a:pt x="35" y="38"/>
                    </a:lnTo>
                    <a:lnTo>
                      <a:pt x="33" y="38"/>
                    </a:lnTo>
                    <a:lnTo>
                      <a:pt x="33" y="38"/>
                    </a:lnTo>
                    <a:lnTo>
                      <a:pt x="33" y="38"/>
                    </a:lnTo>
                    <a:lnTo>
                      <a:pt x="30" y="38"/>
                    </a:lnTo>
                    <a:lnTo>
                      <a:pt x="30" y="38"/>
                    </a:lnTo>
                    <a:lnTo>
                      <a:pt x="28" y="38"/>
                    </a:lnTo>
                    <a:lnTo>
                      <a:pt x="28" y="38"/>
                    </a:lnTo>
                    <a:lnTo>
                      <a:pt x="28" y="38"/>
                    </a:lnTo>
                    <a:lnTo>
                      <a:pt x="28" y="38"/>
                    </a:lnTo>
                    <a:lnTo>
                      <a:pt x="26" y="38"/>
                    </a:lnTo>
                    <a:lnTo>
                      <a:pt x="26" y="38"/>
                    </a:lnTo>
                    <a:lnTo>
                      <a:pt x="23" y="38"/>
                    </a:lnTo>
                    <a:lnTo>
                      <a:pt x="23" y="36"/>
                    </a:lnTo>
                    <a:lnTo>
                      <a:pt x="23" y="36"/>
                    </a:lnTo>
                    <a:lnTo>
                      <a:pt x="23" y="36"/>
                    </a:lnTo>
                    <a:lnTo>
                      <a:pt x="23" y="36"/>
                    </a:lnTo>
                    <a:lnTo>
                      <a:pt x="21" y="36"/>
                    </a:lnTo>
                    <a:lnTo>
                      <a:pt x="21" y="34"/>
                    </a:lnTo>
                    <a:lnTo>
                      <a:pt x="21" y="34"/>
                    </a:lnTo>
                    <a:lnTo>
                      <a:pt x="21" y="34"/>
                    </a:lnTo>
                    <a:lnTo>
                      <a:pt x="21" y="34"/>
                    </a:lnTo>
                    <a:lnTo>
                      <a:pt x="19" y="34"/>
                    </a:lnTo>
                    <a:lnTo>
                      <a:pt x="19" y="34"/>
                    </a:lnTo>
                    <a:lnTo>
                      <a:pt x="19" y="31"/>
                    </a:lnTo>
                    <a:lnTo>
                      <a:pt x="16" y="31"/>
                    </a:lnTo>
                    <a:lnTo>
                      <a:pt x="16" y="31"/>
                    </a:lnTo>
                    <a:lnTo>
                      <a:pt x="16" y="31"/>
                    </a:lnTo>
                    <a:lnTo>
                      <a:pt x="16" y="31"/>
                    </a:lnTo>
                    <a:lnTo>
                      <a:pt x="14" y="31"/>
                    </a:lnTo>
                    <a:lnTo>
                      <a:pt x="14" y="31"/>
                    </a:lnTo>
                    <a:lnTo>
                      <a:pt x="14" y="31"/>
                    </a:lnTo>
                    <a:lnTo>
                      <a:pt x="12" y="31"/>
                    </a:lnTo>
                    <a:lnTo>
                      <a:pt x="12" y="31"/>
                    </a:lnTo>
                    <a:lnTo>
                      <a:pt x="12" y="31"/>
                    </a:lnTo>
                    <a:lnTo>
                      <a:pt x="9" y="31"/>
                    </a:lnTo>
                    <a:lnTo>
                      <a:pt x="9" y="31"/>
                    </a:lnTo>
                    <a:lnTo>
                      <a:pt x="9" y="31"/>
                    </a:lnTo>
                    <a:lnTo>
                      <a:pt x="9" y="29"/>
                    </a:lnTo>
                    <a:lnTo>
                      <a:pt x="7" y="29"/>
                    </a:lnTo>
                    <a:lnTo>
                      <a:pt x="7" y="29"/>
                    </a:lnTo>
                    <a:lnTo>
                      <a:pt x="7" y="29"/>
                    </a:lnTo>
                    <a:lnTo>
                      <a:pt x="7" y="29"/>
                    </a:lnTo>
                    <a:lnTo>
                      <a:pt x="4" y="29"/>
                    </a:lnTo>
                    <a:lnTo>
                      <a:pt x="4" y="26"/>
                    </a:lnTo>
                    <a:lnTo>
                      <a:pt x="4" y="26"/>
                    </a:lnTo>
                    <a:lnTo>
                      <a:pt x="2" y="26"/>
                    </a:lnTo>
                    <a:lnTo>
                      <a:pt x="2" y="26"/>
                    </a:lnTo>
                    <a:lnTo>
                      <a:pt x="2" y="26"/>
                    </a:lnTo>
                    <a:lnTo>
                      <a:pt x="2" y="26"/>
                    </a:lnTo>
                    <a:lnTo>
                      <a:pt x="0" y="26"/>
                    </a:lnTo>
                    <a:lnTo>
                      <a:pt x="0" y="24"/>
                    </a:lnTo>
                    <a:lnTo>
                      <a:pt x="0" y="24"/>
                    </a:lnTo>
                    <a:lnTo>
                      <a:pt x="0" y="24"/>
                    </a:lnTo>
                    <a:lnTo>
                      <a:pt x="0" y="22"/>
                    </a:lnTo>
                    <a:lnTo>
                      <a:pt x="0" y="22"/>
                    </a:lnTo>
                    <a:lnTo>
                      <a:pt x="0" y="22"/>
                    </a:lnTo>
                    <a:lnTo>
                      <a:pt x="2" y="22"/>
                    </a:lnTo>
                    <a:lnTo>
                      <a:pt x="2" y="22"/>
                    </a:lnTo>
                    <a:lnTo>
                      <a:pt x="2" y="22"/>
                    </a:lnTo>
                    <a:lnTo>
                      <a:pt x="4" y="22"/>
                    </a:lnTo>
                    <a:lnTo>
                      <a:pt x="4" y="22"/>
                    </a:lnTo>
                    <a:lnTo>
                      <a:pt x="4" y="22"/>
                    </a:lnTo>
                    <a:lnTo>
                      <a:pt x="4" y="19"/>
                    </a:lnTo>
                    <a:lnTo>
                      <a:pt x="7" y="19"/>
                    </a:lnTo>
                    <a:lnTo>
                      <a:pt x="7" y="19"/>
                    </a:lnTo>
                    <a:lnTo>
                      <a:pt x="7" y="19"/>
                    </a:lnTo>
                    <a:lnTo>
                      <a:pt x="7" y="19"/>
                    </a:lnTo>
                    <a:lnTo>
                      <a:pt x="4" y="19"/>
                    </a:lnTo>
                    <a:lnTo>
                      <a:pt x="4" y="19"/>
                    </a:lnTo>
                    <a:lnTo>
                      <a:pt x="4" y="17"/>
                    </a:lnTo>
                    <a:lnTo>
                      <a:pt x="2" y="17"/>
                    </a:lnTo>
                    <a:lnTo>
                      <a:pt x="2" y="17"/>
                    </a:lnTo>
                    <a:lnTo>
                      <a:pt x="2" y="17"/>
                    </a:lnTo>
                    <a:lnTo>
                      <a:pt x="2" y="17"/>
                    </a:lnTo>
                    <a:lnTo>
                      <a:pt x="2" y="15"/>
                    </a:lnTo>
                    <a:lnTo>
                      <a:pt x="2" y="15"/>
                    </a:lnTo>
                    <a:lnTo>
                      <a:pt x="2" y="15"/>
                    </a:lnTo>
                    <a:lnTo>
                      <a:pt x="4" y="15"/>
                    </a:lnTo>
                    <a:lnTo>
                      <a:pt x="4" y="15"/>
                    </a:lnTo>
                    <a:lnTo>
                      <a:pt x="4" y="15"/>
                    </a:lnTo>
                    <a:lnTo>
                      <a:pt x="4" y="12"/>
                    </a:lnTo>
                    <a:lnTo>
                      <a:pt x="4" y="12"/>
                    </a:lnTo>
                    <a:lnTo>
                      <a:pt x="4" y="12"/>
                    </a:lnTo>
                    <a:lnTo>
                      <a:pt x="4" y="12"/>
                    </a:lnTo>
                    <a:lnTo>
                      <a:pt x="7" y="12"/>
                    </a:lnTo>
                    <a:lnTo>
                      <a:pt x="7" y="12"/>
                    </a:lnTo>
                    <a:lnTo>
                      <a:pt x="7" y="12"/>
                    </a:lnTo>
                    <a:lnTo>
                      <a:pt x="7" y="12"/>
                    </a:lnTo>
                    <a:lnTo>
                      <a:pt x="9" y="12"/>
                    </a:lnTo>
                    <a:lnTo>
                      <a:pt x="9" y="12"/>
                    </a:lnTo>
                    <a:lnTo>
                      <a:pt x="9" y="12"/>
                    </a:lnTo>
                    <a:lnTo>
                      <a:pt x="12" y="12"/>
                    </a:lnTo>
                    <a:lnTo>
                      <a:pt x="12" y="10"/>
                    </a:lnTo>
                    <a:lnTo>
                      <a:pt x="12" y="10"/>
                    </a:lnTo>
                    <a:lnTo>
                      <a:pt x="9" y="10"/>
                    </a:lnTo>
                    <a:lnTo>
                      <a:pt x="9" y="7"/>
                    </a:lnTo>
                    <a:lnTo>
                      <a:pt x="9" y="7"/>
                    </a:lnTo>
                    <a:lnTo>
                      <a:pt x="12" y="7"/>
                    </a:lnTo>
                    <a:lnTo>
                      <a:pt x="12" y="7"/>
                    </a:lnTo>
                    <a:lnTo>
                      <a:pt x="14" y="7"/>
                    </a:lnTo>
                    <a:lnTo>
                      <a:pt x="14" y="5"/>
                    </a:lnTo>
                    <a:lnTo>
                      <a:pt x="14" y="5"/>
                    </a:lnTo>
                    <a:lnTo>
                      <a:pt x="14" y="5"/>
                    </a:lnTo>
                    <a:lnTo>
                      <a:pt x="16" y="5"/>
                    </a:lnTo>
                    <a:lnTo>
                      <a:pt x="16" y="5"/>
                    </a:lnTo>
                    <a:lnTo>
                      <a:pt x="16" y="5"/>
                    </a:lnTo>
                    <a:lnTo>
                      <a:pt x="16" y="5"/>
                    </a:lnTo>
                    <a:lnTo>
                      <a:pt x="19" y="5"/>
                    </a:lnTo>
                    <a:lnTo>
                      <a:pt x="19" y="5"/>
                    </a:lnTo>
                    <a:lnTo>
                      <a:pt x="19" y="5"/>
                    </a:lnTo>
                    <a:lnTo>
                      <a:pt x="21" y="5"/>
                    </a:lnTo>
                    <a:lnTo>
                      <a:pt x="21" y="5"/>
                    </a:lnTo>
                    <a:lnTo>
                      <a:pt x="21" y="5"/>
                    </a:lnTo>
                    <a:lnTo>
                      <a:pt x="21" y="5"/>
                    </a:lnTo>
                    <a:lnTo>
                      <a:pt x="23" y="5"/>
                    </a:lnTo>
                    <a:lnTo>
                      <a:pt x="23" y="5"/>
                    </a:lnTo>
                    <a:lnTo>
                      <a:pt x="23" y="5"/>
                    </a:lnTo>
                    <a:lnTo>
                      <a:pt x="26" y="5"/>
                    </a:lnTo>
                    <a:lnTo>
                      <a:pt x="26" y="5"/>
                    </a:lnTo>
                    <a:lnTo>
                      <a:pt x="26" y="3"/>
                    </a:lnTo>
                    <a:lnTo>
                      <a:pt x="26" y="3"/>
                    </a:lnTo>
                    <a:lnTo>
                      <a:pt x="28" y="3"/>
                    </a:lnTo>
                    <a:lnTo>
                      <a:pt x="28" y="3"/>
                    </a:lnTo>
                    <a:lnTo>
                      <a:pt x="28" y="3"/>
                    </a:lnTo>
                    <a:lnTo>
                      <a:pt x="28" y="3"/>
                    </a:lnTo>
                    <a:lnTo>
                      <a:pt x="30" y="3"/>
                    </a:lnTo>
                    <a:lnTo>
                      <a:pt x="30" y="3"/>
                    </a:lnTo>
                    <a:lnTo>
                      <a:pt x="30" y="3"/>
                    </a:lnTo>
                    <a:lnTo>
                      <a:pt x="33" y="3"/>
                    </a:lnTo>
                    <a:lnTo>
                      <a:pt x="33" y="3"/>
                    </a:lnTo>
                    <a:lnTo>
                      <a:pt x="33" y="3"/>
                    </a:lnTo>
                    <a:lnTo>
                      <a:pt x="33" y="3"/>
                    </a:lnTo>
                    <a:lnTo>
                      <a:pt x="35" y="3"/>
                    </a:lnTo>
                    <a:lnTo>
                      <a:pt x="35" y="0"/>
                    </a:lnTo>
                    <a:lnTo>
                      <a:pt x="35" y="0"/>
                    </a:lnTo>
                    <a:lnTo>
                      <a:pt x="35" y="0"/>
                    </a:lnTo>
                    <a:lnTo>
                      <a:pt x="38" y="0"/>
                    </a:lnTo>
                    <a:lnTo>
                      <a:pt x="38" y="0"/>
                    </a:lnTo>
                    <a:lnTo>
                      <a:pt x="40" y="0"/>
                    </a:lnTo>
                    <a:lnTo>
                      <a:pt x="40" y="0"/>
                    </a:lnTo>
                    <a:lnTo>
                      <a:pt x="40" y="0"/>
                    </a:lnTo>
                    <a:lnTo>
                      <a:pt x="42" y="0"/>
                    </a:lnTo>
                    <a:lnTo>
                      <a:pt x="42" y="0"/>
                    </a:lnTo>
                    <a:lnTo>
                      <a:pt x="42" y="0"/>
                    </a:lnTo>
                    <a:lnTo>
                      <a:pt x="45" y="0"/>
                    </a:lnTo>
                    <a:lnTo>
                      <a:pt x="45" y="0"/>
                    </a:lnTo>
                    <a:lnTo>
                      <a:pt x="47" y="0"/>
                    </a:lnTo>
                    <a:lnTo>
                      <a:pt x="47" y="0"/>
                    </a:lnTo>
                    <a:lnTo>
                      <a:pt x="47" y="0"/>
                    </a:lnTo>
                    <a:lnTo>
                      <a:pt x="47" y="3"/>
                    </a:lnTo>
                    <a:lnTo>
                      <a:pt x="47" y="3"/>
                    </a:lnTo>
                    <a:lnTo>
                      <a:pt x="47" y="3"/>
                    </a:lnTo>
                    <a:lnTo>
                      <a:pt x="47" y="3"/>
                    </a:lnTo>
                    <a:lnTo>
                      <a:pt x="49" y="3"/>
                    </a:lnTo>
                    <a:lnTo>
                      <a:pt x="49" y="3"/>
                    </a:lnTo>
                    <a:lnTo>
                      <a:pt x="49" y="3"/>
                    </a:lnTo>
                    <a:lnTo>
                      <a:pt x="49" y="3"/>
                    </a:lnTo>
                    <a:lnTo>
                      <a:pt x="52" y="3"/>
                    </a:lnTo>
                    <a:lnTo>
                      <a:pt x="52" y="3"/>
                    </a:lnTo>
                    <a:lnTo>
                      <a:pt x="54" y="3"/>
                    </a:lnTo>
                    <a:lnTo>
                      <a:pt x="54" y="3"/>
                    </a:lnTo>
                    <a:lnTo>
                      <a:pt x="54" y="3"/>
                    </a:lnTo>
                    <a:lnTo>
                      <a:pt x="54" y="5"/>
                    </a:lnTo>
                    <a:lnTo>
                      <a:pt x="56" y="5"/>
                    </a:lnTo>
                    <a:lnTo>
                      <a:pt x="56" y="5"/>
                    </a:lnTo>
                    <a:lnTo>
                      <a:pt x="56" y="5"/>
                    </a:lnTo>
                    <a:lnTo>
                      <a:pt x="56" y="5"/>
                    </a:lnTo>
                    <a:lnTo>
                      <a:pt x="59" y="5"/>
                    </a:lnTo>
                    <a:lnTo>
                      <a:pt x="59" y="5"/>
                    </a:lnTo>
                    <a:lnTo>
                      <a:pt x="61" y="5"/>
                    </a:lnTo>
                    <a:lnTo>
                      <a:pt x="61" y="5"/>
                    </a:lnTo>
                    <a:lnTo>
                      <a:pt x="61" y="5"/>
                    </a:lnTo>
                    <a:lnTo>
                      <a:pt x="64" y="5"/>
                    </a:lnTo>
                    <a:lnTo>
                      <a:pt x="64" y="5"/>
                    </a:lnTo>
                    <a:lnTo>
                      <a:pt x="66" y="5"/>
                    </a:lnTo>
                    <a:lnTo>
                      <a:pt x="66" y="7"/>
                    </a:lnTo>
                    <a:lnTo>
                      <a:pt x="66" y="7"/>
                    </a:lnTo>
                    <a:lnTo>
                      <a:pt x="66" y="7"/>
                    </a:lnTo>
                    <a:lnTo>
                      <a:pt x="66" y="7"/>
                    </a:lnTo>
                    <a:lnTo>
                      <a:pt x="66" y="7"/>
                    </a:lnTo>
                    <a:lnTo>
                      <a:pt x="66" y="7"/>
                    </a:lnTo>
                    <a:lnTo>
                      <a:pt x="66" y="10"/>
                    </a:lnTo>
                    <a:lnTo>
                      <a:pt x="66" y="10"/>
                    </a:lnTo>
                    <a:lnTo>
                      <a:pt x="66" y="10"/>
                    </a:lnTo>
                    <a:lnTo>
                      <a:pt x="66" y="10"/>
                    </a:lnTo>
                    <a:lnTo>
                      <a:pt x="68" y="10"/>
                    </a:lnTo>
                    <a:lnTo>
                      <a:pt x="68" y="10"/>
                    </a:lnTo>
                    <a:lnTo>
                      <a:pt x="68" y="10"/>
                    </a:lnTo>
                    <a:lnTo>
                      <a:pt x="71" y="10"/>
                    </a:lnTo>
                    <a:lnTo>
                      <a:pt x="71" y="10"/>
                    </a:lnTo>
                    <a:lnTo>
                      <a:pt x="73" y="10"/>
                    </a:lnTo>
                    <a:lnTo>
                      <a:pt x="73" y="10"/>
                    </a:lnTo>
                    <a:lnTo>
                      <a:pt x="73" y="10"/>
                    </a:lnTo>
                    <a:lnTo>
                      <a:pt x="75" y="10"/>
                    </a:lnTo>
                    <a:lnTo>
                      <a:pt x="75" y="10"/>
                    </a:lnTo>
                    <a:lnTo>
                      <a:pt x="75" y="10"/>
                    </a:lnTo>
                    <a:lnTo>
                      <a:pt x="75" y="12"/>
                    </a:lnTo>
                    <a:lnTo>
                      <a:pt x="78" y="12"/>
                    </a:lnTo>
                    <a:lnTo>
                      <a:pt x="78" y="12"/>
                    </a:lnTo>
                    <a:lnTo>
                      <a:pt x="78" y="12"/>
                    </a:lnTo>
                    <a:lnTo>
                      <a:pt x="80" y="12"/>
                    </a:lnTo>
                    <a:lnTo>
                      <a:pt x="80" y="12"/>
                    </a:lnTo>
                    <a:lnTo>
                      <a:pt x="80" y="12"/>
                    </a:lnTo>
                    <a:lnTo>
                      <a:pt x="80" y="12"/>
                    </a:lnTo>
                    <a:lnTo>
                      <a:pt x="83" y="12"/>
                    </a:lnTo>
                    <a:lnTo>
                      <a:pt x="83" y="12"/>
                    </a:lnTo>
                    <a:lnTo>
                      <a:pt x="83" y="12"/>
                    </a:lnTo>
                    <a:lnTo>
                      <a:pt x="85" y="12"/>
                    </a:lnTo>
                    <a:lnTo>
                      <a:pt x="85" y="15"/>
                    </a:lnTo>
                    <a:lnTo>
                      <a:pt x="85" y="15"/>
                    </a:lnTo>
                    <a:lnTo>
                      <a:pt x="85" y="12"/>
                    </a:lnTo>
                    <a:lnTo>
                      <a:pt x="85" y="12"/>
                    </a:lnTo>
                    <a:lnTo>
                      <a:pt x="85" y="12"/>
                    </a:lnTo>
                    <a:lnTo>
                      <a:pt x="85" y="12"/>
                    </a:lnTo>
                    <a:lnTo>
                      <a:pt x="85" y="12"/>
                    </a:lnTo>
                    <a:lnTo>
                      <a:pt x="85" y="10"/>
                    </a:lnTo>
                    <a:lnTo>
                      <a:pt x="85" y="10"/>
                    </a:lnTo>
                    <a:lnTo>
                      <a:pt x="85" y="7"/>
                    </a:lnTo>
                    <a:lnTo>
                      <a:pt x="85" y="7"/>
                    </a:lnTo>
                    <a:lnTo>
                      <a:pt x="85" y="5"/>
                    </a:lnTo>
                    <a:lnTo>
                      <a:pt x="87" y="5"/>
                    </a:lnTo>
                    <a:lnTo>
                      <a:pt x="87" y="5"/>
                    </a:lnTo>
                    <a:lnTo>
                      <a:pt x="85" y="5"/>
                    </a:lnTo>
                    <a:lnTo>
                      <a:pt x="85" y="3"/>
                    </a:lnTo>
                    <a:lnTo>
                      <a:pt x="85" y="3"/>
                    </a:lnTo>
                    <a:lnTo>
                      <a:pt x="87" y="3"/>
                    </a:lnTo>
                    <a:lnTo>
                      <a:pt x="87" y="3"/>
                    </a:lnTo>
                    <a:lnTo>
                      <a:pt x="87" y="3"/>
                    </a:lnTo>
                    <a:lnTo>
                      <a:pt x="90" y="3"/>
                    </a:lnTo>
                    <a:lnTo>
                      <a:pt x="90" y="3"/>
                    </a:lnTo>
                    <a:lnTo>
                      <a:pt x="90" y="3"/>
                    </a:lnTo>
                    <a:lnTo>
                      <a:pt x="90" y="3"/>
                    </a:lnTo>
                    <a:lnTo>
                      <a:pt x="92" y="3"/>
                    </a:lnTo>
                    <a:lnTo>
                      <a:pt x="92" y="3"/>
                    </a:lnTo>
                    <a:lnTo>
                      <a:pt x="94" y="3"/>
                    </a:lnTo>
                    <a:lnTo>
                      <a:pt x="94" y="3"/>
                    </a:lnTo>
                    <a:lnTo>
                      <a:pt x="94" y="3"/>
                    </a:lnTo>
                    <a:lnTo>
                      <a:pt x="97" y="3"/>
                    </a:lnTo>
                    <a:lnTo>
                      <a:pt x="97" y="3"/>
                    </a:lnTo>
                    <a:lnTo>
                      <a:pt x="97" y="3"/>
                    </a:lnTo>
                    <a:lnTo>
                      <a:pt x="97" y="3"/>
                    </a:lnTo>
                    <a:lnTo>
                      <a:pt x="94" y="3"/>
                    </a:lnTo>
                    <a:lnTo>
                      <a:pt x="94" y="3"/>
                    </a:lnTo>
                    <a:lnTo>
                      <a:pt x="94" y="3"/>
                    </a:lnTo>
                    <a:lnTo>
                      <a:pt x="94" y="0"/>
                    </a:lnTo>
                    <a:lnTo>
                      <a:pt x="94" y="0"/>
                    </a:lnTo>
                    <a:lnTo>
                      <a:pt x="97" y="0"/>
                    </a:lnTo>
                    <a:lnTo>
                      <a:pt x="9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8" name="Freeform 57"/>
              <p:cNvSpPr>
                <a:spLocks/>
              </p:cNvSpPr>
              <p:nvPr/>
            </p:nvSpPr>
            <p:spPr bwMode="auto">
              <a:xfrm>
                <a:off x="3870" y="1374"/>
                <a:ext cx="69" cy="216"/>
              </a:xfrm>
              <a:custGeom>
                <a:avLst/>
                <a:gdLst/>
                <a:ahLst/>
                <a:cxnLst>
                  <a:cxn ang="0">
                    <a:pos x="31" y="5"/>
                  </a:cxn>
                  <a:cxn ang="0">
                    <a:pos x="31" y="16"/>
                  </a:cxn>
                  <a:cxn ang="0">
                    <a:pos x="36" y="24"/>
                  </a:cxn>
                  <a:cxn ang="0">
                    <a:pos x="38" y="35"/>
                  </a:cxn>
                  <a:cxn ang="0">
                    <a:pos x="38" y="47"/>
                  </a:cxn>
                  <a:cxn ang="0">
                    <a:pos x="36" y="57"/>
                  </a:cxn>
                  <a:cxn ang="0">
                    <a:pos x="38" y="66"/>
                  </a:cxn>
                  <a:cxn ang="0">
                    <a:pos x="40" y="76"/>
                  </a:cxn>
                  <a:cxn ang="0">
                    <a:pos x="45" y="85"/>
                  </a:cxn>
                  <a:cxn ang="0">
                    <a:pos x="47" y="97"/>
                  </a:cxn>
                  <a:cxn ang="0">
                    <a:pos x="50" y="107"/>
                  </a:cxn>
                  <a:cxn ang="0">
                    <a:pos x="55" y="114"/>
                  </a:cxn>
                  <a:cxn ang="0">
                    <a:pos x="57" y="123"/>
                  </a:cxn>
                  <a:cxn ang="0">
                    <a:pos x="62" y="133"/>
                  </a:cxn>
                  <a:cxn ang="0">
                    <a:pos x="69" y="140"/>
                  </a:cxn>
                  <a:cxn ang="0">
                    <a:pos x="66" y="144"/>
                  </a:cxn>
                  <a:cxn ang="0">
                    <a:pos x="62" y="137"/>
                  </a:cxn>
                  <a:cxn ang="0">
                    <a:pos x="55" y="130"/>
                  </a:cxn>
                  <a:cxn ang="0">
                    <a:pos x="45" y="130"/>
                  </a:cxn>
                  <a:cxn ang="0">
                    <a:pos x="36" y="130"/>
                  </a:cxn>
                  <a:cxn ang="0">
                    <a:pos x="31" y="140"/>
                  </a:cxn>
                  <a:cxn ang="0">
                    <a:pos x="26" y="147"/>
                  </a:cxn>
                  <a:cxn ang="0">
                    <a:pos x="24" y="156"/>
                  </a:cxn>
                  <a:cxn ang="0">
                    <a:pos x="21" y="166"/>
                  </a:cxn>
                  <a:cxn ang="0">
                    <a:pos x="26" y="175"/>
                  </a:cxn>
                  <a:cxn ang="0">
                    <a:pos x="33" y="180"/>
                  </a:cxn>
                  <a:cxn ang="0">
                    <a:pos x="36" y="189"/>
                  </a:cxn>
                  <a:cxn ang="0">
                    <a:pos x="43" y="194"/>
                  </a:cxn>
                  <a:cxn ang="0">
                    <a:pos x="43" y="204"/>
                  </a:cxn>
                  <a:cxn ang="0">
                    <a:pos x="40" y="213"/>
                  </a:cxn>
                  <a:cxn ang="0">
                    <a:pos x="38" y="201"/>
                  </a:cxn>
                  <a:cxn ang="0">
                    <a:pos x="28" y="199"/>
                  </a:cxn>
                  <a:cxn ang="0">
                    <a:pos x="21" y="197"/>
                  </a:cxn>
                  <a:cxn ang="0">
                    <a:pos x="17" y="204"/>
                  </a:cxn>
                  <a:cxn ang="0">
                    <a:pos x="12" y="213"/>
                  </a:cxn>
                  <a:cxn ang="0">
                    <a:pos x="7" y="208"/>
                  </a:cxn>
                  <a:cxn ang="0">
                    <a:pos x="5" y="199"/>
                  </a:cxn>
                  <a:cxn ang="0">
                    <a:pos x="10" y="189"/>
                  </a:cxn>
                  <a:cxn ang="0">
                    <a:pos x="10" y="180"/>
                  </a:cxn>
                  <a:cxn ang="0">
                    <a:pos x="10" y="168"/>
                  </a:cxn>
                  <a:cxn ang="0">
                    <a:pos x="14" y="159"/>
                  </a:cxn>
                  <a:cxn ang="0">
                    <a:pos x="10" y="149"/>
                  </a:cxn>
                  <a:cxn ang="0">
                    <a:pos x="7" y="140"/>
                  </a:cxn>
                  <a:cxn ang="0">
                    <a:pos x="10" y="130"/>
                  </a:cxn>
                  <a:cxn ang="0">
                    <a:pos x="12" y="118"/>
                  </a:cxn>
                  <a:cxn ang="0">
                    <a:pos x="12" y="107"/>
                  </a:cxn>
                  <a:cxn ang="0">
                    <a:pos x="10" y="97"/>
                  </a:cxn>
                  <a:cxn ang="0">
                    <a:pos x="12" y="88"/>
                  </a:cxn>
                  <a:cxn ang="0">
                    <a:pos x="12" y="78"/>
                  </a:cxn>
                  <a:cxn ang="0">
                    <a:pos x="7" y="71"/>
                  </a:cxn>
                  <a:cxn ang="0">
                    <a:pos x="5" y="66"/>
                  </a:cxn>
                  <a:cxn ang="0">
                    <a:pos x="2" y="57"/>
                  </a:cxn>
                  <a:cxn ang="0">
                    <a:pos x="2" y="50"/>
                  </a:cxn>
                  <a:cxn ang="0">
                    <a:pos x="7" y="38"/>
                  </a:cxn>
                  <a:cxn ang="0">
                    <a:pos x="5" y="28"/>
                  </a:cxn>
                  <a:cxn ang="0">
                    <a:pos x="7" y="24"/>
                  </a:cxn>
                  <a:cxn ang="0">
                    <a:pos x="17" y="21"/>
                  </a:cxn>
                  <a:cxn ang="0">
                    <a:pos x="24" y="14"/>
                  </a:cxn>
                  <a:cxn ang="0">
                    <a:pos x="19" y="7"/>
                  </a:cxn>
                  <a:cxn ang="0">
                    <a:pos x="17" y="2"/>
                  </a:cxn>
                  <a:cxn ang="0">
                    <a:pos x="26" y="0"/>
                  </a:cxn>
                </a:cxnLst>
                <a:rect l="0" t="0" r="r" b="b"/>
                <a:pathLst>
                  <a:path w="69" h="216">
                    <a:moveTo>
                      <a:pt x="26" y="0"/>
                    </a:moveTo>
                    <a:lnTo>
                      <a:pt x="26" y="0"/>
                    </a:lnTo>
                    <a:lnTo>
                      <a:pt x="26" y="0"/>
                    </a:lnTo>
                    <a:lnTo>
                      <a:pt x="26" y="0"/>
                    </a:lnTo>
                    <a:lnTo>
                      <a:pt x="26" y="2"/>
                    </a:lnTo>
                    <a:lnTo>
                      <a:pt x="28" y="2"/>
                    </a:lnTo>
                    <a:lnTo>
                      <a:pt x="28" y="2"/>
                    </a:lnTo>
                    <a:lnTo>
                      <a:pt x="28" y="2"/>
                    </a:lnTo>
                    <a:lnTo>
                      <a:pt x="28" y="2"/>
                    </a:lnTo>
                    <a:lnTo>
                      <a:pt x="28" y="5"/>
                    </a:lnTo>
                    <a:lnTo>
                      <a:pt x="31" y="5"/>
                    </a:lnTo>
                    <a:lnTo>
                      <a:pt x="31" y="5"/>
                    </a:lnTo>
                    <a:lnTo>
                      <a:pt x="31" y="5"/>
                    </a:lnTo>
                    <a:lnTo>
                      <a:pt x="31" y="7"/>
                    </a:lnTo>
                    <a:lnTo>
                      <a:pt x="31" y="7"/>
                    </a:lnTo>
                    <a:lnTo>
                      <a:pt x="31" y="9"/>
                    </a:lnTo>
                    <a:lnTo>
                      <a:pt x="31" y="9"/>
                    </a:lnTo>
                    <a:lnTo>
                      <a:pt x="31" y="9"/>
                    </a:lnTo>
                    <a:lnTo>
                      <a:pt x="31" y="12"/>
                    </a:lnTo>
                    <a:lnTo>
                      <a:pt x="28" y="12"/>
                    </a:lnTo>
                    <a:lnTo>
                      <a:pt x="28" y="12"/>
                    </a:lnTo>
                    <a:lnTo>
                      <a:pt x="28" y="12"/>
                    </a:lnTo>
                    <a:lnTo>
                      <a:pt x="28" y="14"/>
                    </a:lnTo>
                    <a:lnTo>
                      <a:pt x="28" y="14"/>
                    </a:lnTo>
                    <a:lnTo>
                      <a:pt x="31" y="14"/>
                    </a:lnTo>
                    <a:lnTo>
                      <a:pt x="31" y="16"/>
                    </a:lnTo>
                    <a:lnTo>
                      <a:pt x="31" y="16"/>
                    </a:lnTo>
                    <a:lnTo>
                      <a:pt x="31" y="16"/>
                    </a:lnTo>
                    <a:lnTo>
                      <a:pt x="31" y="19"/>
                    </a:lnTo>
                    <a:lnTo>
                      <a:pt x="33" y="19"/>
                    </a:lnTo>
                    <a:lnTo>
                      <a:pt x="33" y="19"/>
                    </a:lnTo>
                    <a:lnTo>
                      <a:pt x="33" y="21"/>
                    </a:lnTo>
                    <a:lnTo>
                      <a:pt x="33" y="21"/>
                    </a:lnTo>
                    <a:lnTo>
                      <a:pt x="33" y="21"/>
                    </a:lnTo>
                    <a:lnTo>
                      <a:pt x="33" y="21"/>
                    </a:lnTo>
                    <a:lnTo>
                      <a:pt x="33" y="21"/>
                    </a:lnTo>
                    <a:lnTo>
                      <a:pt x="33" y="24"/>
                    </a:lnTo>
                    <a:lnTo>
                      <a:pt x="36" y="24"/>
                    </a:lnTo>
                    <a:lnTo>
                      <a:pt x="36" y="24"/>
                    </a:lnTo>
                    <a:lnTo>
                      <a:pt x="36" y="26"/>
                    </a:lnTo>
                    <a:lnTo>
                      <a:pt x="36" y="26"/>
                    </a:lnTo>
                    <a:lnTo>
                      <a:pt x="36" y="26"/>
                    </a:lnTo>
                    <a:lnTo>
                      <a:pt x="36" y="28"/>
                    </a:lnTo>
                    <a:lnTo>
                      <a:pt x="36" y="28"/>
                    </a:lnTo>
                    <a:lnTo>
                      <a:pt x="36" y="28"/>
                    </a:lnTo>
                    <a:lnTo>
                      <a:pt x="36" y="31"/>
                    </a:lnTo>
                    <a:lnTo>
                      <a:pt x="38" y="31"/>
                    </a:lnTo>
                    <a:lnTo>
                      <a:pt x="38" y="31"/>
                    </a:lnTo>
                    <a:lnTo>
                      <a:pt x="38" y="31"/>
                    </a:lnTo>
                    <a:lnTo>
                      <a:pt x="38" y="33"/>
                    </a:lnTo>
                    <a:lnTo>
                      <a:pt x="38" y="33"/>
                    </a:lnTo>
                    <a:lnTo>
                      <a:pt x="38" y="35"/>
                    </a:lnTo>
                    <a:lnTo>
                      <a:pt x="38" y="35"/>
                    </a:lnTo>
                    <a:lnTo>
                      <a:pt x="38" y="35"/>
                    </a:lnTo>
                    <a:lnTo>
                      <a:pt x="38" y="38"/>
                    </a:lnTo>
                    <a:lnTo>
                      <a:pt x="38" y="38"/>
                    </a:lnTo>
                    <a:lnTo>
                      <a:pt x="38" y="40"/>
                    </a:lnTo>
                    <a:lnTo>
                      <a:pt x="38" y="40"/>
                    </a:lnTo>
                    <a:lnTo>
                      <a:pt x="38" y="40"/>
                    </a:lnTo>
                    <a:lnTo>
                      <a:pt x="38" y="43"/>
                    </a:lnTo>
                    <a:lnTo>
                      <a:pt x="38" y="43"/>
                    </a:lnTo>
                    <a:lnTo>
                      <a:pt x="38" y="45"/>
                    </a:lnTo>
                    <a:lnTo>
                      <a:pt x="38" y="45"/>
                    </a:lnTo>
                    <a:lnTo>
                      <a:pt x="38" y="47"/>
                    </a:lnTo>
                    <a:lnTo>
                      <a:pt x="38" y="47"/>
                    </a:lnTo>
                    <a:lnTo>
                      <a:pt x="38" y="50"/>
                    </a:lnTo>
                    <a:lnTo>
                      <a:pt x="38" y="50"/>
                    </a:lnTo>
                    <a:lnTo>
                      <a:pt x="38" y="50"/>
                    </a:lnTo>
                    <a:lnTo>
                      <a:pt x="38" y="50"/>
                    </a:lnTo>
                    <a:lnTo>
                      <a:pt x="36" y="50"/>
                    </a:lnTo>
                    <a:lnTo>
                      <a:pt x="36" y="52"/>
                    </a:lnTo>
                    <a:lnTo>
                      <a:pt x="36" y="52"/>
                    </a:lnTo>
                    <a:lnTo>
                      <a:pt x="36" y="52"/>
                    </a:lnTo>
                    <a:lnTo>
                      <a:pt x="36" y="52"/>
                    </a:lnTo>
                    <a:lnTo>
                      <a:pt x="36" y="54"/>
                    </a:lnTo>
                    <a:lnTo>
                      <a:pt x="36" y="54"/>
                    </a:lnTo>
                    <a:lnTo>
                      <a:pt x="36" y="57"/>
                    </a:lnTo>
                    <a:lnTo>
                      <a:pt x="36" y="57"/>
                    </a:lnTo>
                    <a:lnTo>
                      <a:pt x="36" y="59"/>
                    </a:lnTo>
                    <a:lnTo>
                      <a:pt x="36" y="59"/>
                    </a:lnTo>
                    <a:lnTo>
                      <a:pt x="36" y="59"/>
                    </a:lnTo>
                    <a:lnTo>
                      <a:pt x="36" y="59"/>
                    </a:lnTo>
                    <a:lnTo>
                      <a:pt x="36" y="62"/>
                    </a:lnTo>
                    <a:lnTo>
                      <a:pt x="36" y="62"/>
                    </a:lnTo>
                    <a:lnTo>
                      <a:pt x="36" y="62"/>
                    </a:lnTo>
                    <a:lnTo>
                      <a:pt x="36" y="62"/>
                    </a:lnTo>
                    <a:lnTo>
                      <a:pt x="36" y="62"/>
                    </a:lnTo>
                    <a:lnTo>
                      <a:pt x="36" y="64"/>
                    </a:lnTo>
                    <a:lnTo>
                      <a:pt x="36" y="64"/>
                    </a:lnTo>
                    <a:lnTo>
                      <a:pt x="38" y="64"/>
                    </a:lnTo>
                    <a:lnTo>
                      <a:pt x="38" y="66"/>
                    </a:lnTo>
                    <a:lnTo>
                      <a:pt x="38" y="66"/>
                    </a:lnTo>
                    <a:lnTo>
                      <a:pt x="38" y="66"/>
                    </a:lnTo>
                    <a:lnTo>
                      <a:pt x="38" y="69"/>
                    </a:lnTo>
                    <a:lnTo>
                      <a:pt x="40" y="69"/>
                    </a:lnTo>
                    <a:lnTo>
                      <a:pt x="40" y="69"/>
                    </a:lnTo>
                    <a:lnTo>
                      <a:pt x="40" y="71"/>
                    </a:lnTo>
                    <a:lnTo>
                      <a:pt x="40" y="71"/>
                    </a:lnTo>
                    <a:lnTo>
                      <a:pt x="40" y="71"/>
                    </a:lnTo>
                    <a:lnTo>
                      <a:pt x="40" y="71"/>
                    </a:lnTo>
                    <a:lnTo>
                      <a:pt x="40" y="71"/>
                    </a:lnTo>
                    <a:lnTo>
                      <a:pt x="40" y="73"/>
                    </a:lnTo>
                    <a:lnTo>
                      <a:pt x="40" y="73"/>
                    </a:lnTo>
                    <a:lnTo>
                      <a:pt x="40" y="76"/>
                    </a:lnTo>
                    <a:lnTo>
                      <a:pt x="43" y="76"/>
                    </a:lnTo>
                    <a:lnTo>
                      <a:pt x="43" y="76"/>
                    </a:lnTo>
                    <a:lnTo>
                      <a:pt x="43" y="78"/>
                    </a:lnTo>
                    <a:lnTo>
                      <a:pt x="43" y="78"/>
                    </a:lnTo>
                    <a:lnTo>
                      <a:pt x="43" y="78"/>
                    </a:lnTo>
                    <a:lnTo>
                      <a:pt x="43" y="80"/>
                    </a:lnTo>
                    <a:lnTo>
                      <a:pt x="43" y="80"/>
                    </a:lnTo>
                    <a:lnTo>
                      <a:pt x="43" y="80"/>
                    </a:lnTo>
                    <a:lnTo>
                      <a:pt x="43" y="80"/>
                    </a:lnTo>
                    <a:lnTo>
                      <a:pt x="43" y="83"/>
                    </a:lnTo>
                    <a:lnTo>
                      <a:pt x="43" y="83"/>
                    </a:lnTo>
                    <a:lnTo>
                      <a:pt x="45" y="83"/>
                    </a:lnTo>
                    <a:lnTo>
                      <a:pt x="45" y="85"/>
                    </a:lnTo>
                    <a:lnTo>
                      <a:pt x="45" y="85"/>
                    </a:lnTo>
                    <a:lnTo>
                      <a:pt x="45" y="88"/>
                    </a:lnTo>
                    <a:lnTo>
                      <a:pt x="45" y="88"/>
                    </a:lnTo>
                    <a:lnTo>
                      <a:pt x="45" y="88"/>
                    </a:lnTo>
                    <a:lnTo>
                      <a:pt x="45" y="90"/>
                    </a:lnTo>
                    <a:lnTo>
                      <a:pt x="45" y="90"/>
                    </a:lnTo>
                    <a:lnTo>
                      <a:pt x="45" y="90"/>
                    </a:lnTo>
                    <a:lnTo>
                      <a:pt x="45" y="92"/>
                    </a:lnTo>
                    <a:lnTo>
                      <a:pt x="47" y="92"/>
                    </a:lnTo>
                    <a:lnTo>
                      <a:pt x="47" y="92"/>
                    </a:lnTo>
                    <a:lnTo>
                      <a:pt x="47" y="95"/>
                    </a:lnTo>
                    <a:lnTo>
                      <a:pt x="47" y="95"/>
                    </a:lnTo>
                    <a:lnTo>
                      <a:pt x="47" y="97"/>
                    </a:lnTo>
                    <a:lnTo>
                      <a:pt x="47" y="97"/>
                    </a:lnTo>
                    <a:lnTo>
                      <a:pt x="47" y="97"/>
                    </a:lnTo>
                    <a:lnTo>
                      <a:pt x="47" y="99"/>
                    </a:lnTo>
                    <a:lnTo>
                      <a:pt x="47" y="99"/>
                    </a:lnTo>
                    <a:lnTo>
                      <a:pt x="47" y="99"/>
                    </a:lnTo>
                    <a:lnTo>
                      <a:pt x="47" y="99"/>
                    </a:lnTo>
                    <a:lnTo>
                      <a:pt x="47" y="102"/>
                    </a:lnTo>
                    <a:lnTo>
                      <a:pt x="47" y="102"/>
                    </a:lnTo>
                    <a:lnTo>
                      <a:pt x="50" y="102"/>
                    </a:lnTo>
                    <a:lnTo>
                      <a:pt x="50" y="104"/>
                    </a:lnTo>
                    <a:lnTo>
                      <a:pt x="50" y="104"/>
                    </a:lnTo>
                    <a:lnTo>
                      <a:pt x="50" y="104"/>
                    </a:lnTo>
                    <a:lnTo>
                      <a:pt x="50" y="107"/>
                    </a:lnTo>
                    <a:lnTo>
                      <a:pt x="50" y="107"/>
                    </a:lnTo>
                    <a:lnTo>
                      <a:pt x="50" y="107"/>
                    </a:lnTo>
                    <a:lnTo>
                      <a:pt x="50" y="109"/>
                    </a:lnTo>
                    <a:lnTo>
                      <a:pt x="52" y="109"/>
                    </a:lnTo>
                    <a:lnTo>
                      <a:pt x="52" y="109"/>
                    </a:lnTo>
                    <a:lnTo>
                      <a:pt x="52" y="109"/>
                    </a:lnTo>
                    <a:lnTo>
                      <a:pt x="52" y="109"/>
                    </a:lnTo>
                    <a:lnTo>
                      <a:pt x="52" y="111"/>
                    </a:lnTo>
                    <a:lnTo>
                      <a:pt x="55" y="111"/>
                    </a:lnTo>
                    <a:lnTo>
                      <a:pt x="55" y="111"/>
                    </a:lnTo>
                    <a:lnTo>
                      <a:pt x="55" y="114"/>
                    </a:lnTo>
                    <a:lnTo>
                      <a:pt x="55" y="114"/>
                    </a:lnTo>
                    <a:lnTo>
                      <a:pt x="55" y="114"/>
                    </a:lnTo>
                    <a:lnTo>
                      <a:pt x="55" y="116"/>
                    </a:lnTo>
                    <a:lnTo>
                      <a:pt x="55" y="116"/>
                    </a:lnTo>
                    <a:lnTo>
                      <a:pt x="55" y="116"/>
                    </a:lnTo>
                    <a:lnTo>
                      <a:pt x="55" y="118"/>
                    </a:lnTo>
                    <a:lnTo>
                      <a:pt x="55" y="118"/>
                    </a:lnTo>
                    <a:lnTo>
                      <a:pt x="57" y="118"/>
                    </a:lnTo>
                    <a:lnTo>
                      <a:pt x="57" y="118"/>
                    </a:lnTo>
                    <a:lnTo>
                      <a:pt x="57" y="121"/>
                    </a:lnTo>
                    <a:lnTo>
                      <a:pt x="57" y="121"/>
                    </a:lnTo>
                    <a:lnTo>
                      <a:pt x="57" y="121"/>
                    </a:lnTo>
                    <a:lnTo>
                      <a:pt x="57" y="123"/>
                    </a:lnTo>
                    <a:lnTo>
                      <a:pt x="57" y="123"/>
                    </a:lnTo>
                    <a:lnTo>
                      <a:pt x="57" y="123"/>
                    </a:lnTo>
                    <a:lnTo>
                      <a:pt x="57" y="126"/>
                    </a:lnTo>
                    <a:lnTo>
                      <a:pt x="57" y="126"/>
                    </a:lnTo>
                    <a:lnTo>
                      <a:pt x="57" y="128"/>
                    </a:lnTo>
                    <a:lnTo>
                      <a:pt x="59" y="128"/>
                    </a:lnTo>
                    <a:lnTo>
                      <a:pt x="59" y="128"/>
                    </a:lnTo>
                    <a:lnTo>
                      <a:pt x="59" y="130"/>
                    </a:lnTo>
                    <a:lnTo>
                      <a:pt x="59" y="130"/>
                    </a:lnTo>
                    <a:lnTo>
                      <a:pt x="59" y="130"/>
                    </a:lnTo>
                    <a:lnTo>
                      <a:pt x="59" y="130"/>
                    </a:lnTo>
                    <a:lnTo>
                      <a:pt x="62" y="130"/>
                    </a:lnTo>
                    <a:lnTo>
                      <a:pt x="62" y="133"/>
                    </a:lnTo>
                    <a:lnTo>
                      <a:pt x="62" y="133"/>
                    </a:lnTo>
                    <a:lnTo>
                      <a:pt x="62" y="133"/>
                    </a:lnTo>
                    <a:lnTo>
                      <a:pt x="62" y="135"/>
                    </a:lnTo>
                    <a:lnTo>
                      <a:pt x="62" y="135"/>
                    </a:lnTo>
                    <a:lnTo>
                      <a:pt x="62" y="135"/>
                    </a:lnTo>
                    <a:lnTo>
                      <a:pt x="62" y="137"/>
                    </a:lnTo>
                    <a:lnTo>
                      <a:pt x="64" y="137"/>
                    </a:lnTo>
                    <a:lnTo>
                      <a:pt x="64" y="137"/>
                    </a:lnTo>
                    <a:lnTo>
                      <a:pt x="64" y="137"/>
                    </a:lnTo>
                    <a:lnTo>
                      <a:pt x="64" y="137"/>
                    </a:lnTo>
                    <a:lnTo>
                      <a:pt x="66" y="137"/>
                    </a:lnTo>
                    <a:lnTo>
                      <a:pt x="66" y="140"/>
                    </a:lnTo>
                    <a:lnTo>
                      <a:pt x="66" y="140"/>
                    </a:lnTo>
                    <a:lnTo>
                      <a:pt x="69" y="140"/>
                    </a:lnTo>
                    <a:lnTo>
                      <a:pt x="69" y="140"/>
                    </a:lnTo>
                    <a:lnTo>
                      <a:pt x="69" y="140"/>
                    </a:lnTo>
                    <a:lnTo>
                      <a:pt x="69" y="142"/>
                    </a:lnTo>
                    <a:lnTo>
                      <a:pt x="69" y="142"/>
                    </a:lnTo>
                    <a:lnTo>
                      <a:pt x="69" y="144"/>
                    </a:lnTo>
                    <a:lnTo>
                      <a:pt x="69" y="144"/>
                    </a:lnTo>
                    <a:lnTo>
                      <a:pt x="69" y="144"/>
                    </a:lnTo>
                    <a:lnTo>
                      <a:pt x="69" y="144"/>
                    </a:lnTo>
                    <a:lnTo>
                      <a:pt x="69" y="147"/>
                    </a:lnTo>
                    <a:lnTo>
                      <a:pt x="69" y="147"/>
                    </a:lnTo>
                    <a:lnTo>
                      <a:pt x="69" y="147"/>
                    </a:lnTo>
                    <a:lnTo>
                      <a:pt x="66" y="147"/>
                    </a:lnTo>
                    <a:lnTo>
                      <a:pt x="66" y="144"/>
                    </a:lnTo>
                    <a:lnTo>
                      <a:pt x="66" y="144"/>
                    </a:lnTo>
                    <a:lnTo>
                      <a:pt x="66" y="144"/>
                    </a:lnTo>
                    <a:lnTo>
                      <a:pt x="66" y="142"/>
                    </a:lnTo>
                    <a:lnTo>
                      <a:pt x="66" y="142"/>
                    </a:lnTo>
                    <a:lnTo>
                      <a:pt x="64" y="142"/>
                    </a:lnTo>
                    <a:lnTo>
                      <a:pt x="64" y="140"/>
                    </a:lnTo>
                    <a:lnTo>
                      <a:pt x="64" y="140"/>
                    </a:lnTo>
                    <a:lnTo>
                      <a:pt x="64" y="140"/>
                    </a:lnTo>
                    <a:lnTo>
                      <a:pt x="64" y="140"/>
                    </a:lnTo>
                    <a:lnTo>
                      <a:pt x="64" y="140"/>
                    </a:lnTo>
                    <a:lnTo>
                      <a:pt x="62" y="140"/>
                    </a:lnTo>
                    <a:lnTo>
                      <a:pt x="62" y="137"/>
                    </a:lnTo>
                    <a:lnTo>
                      <a:pt x="62" y="137"/>
                    </a:lnTo>
                    <a:lnTo>
                      <a:pt x="62" y="137"/>
                    </a:lnTo>
                    <a:lnTo>
                      <a:pt x="62" y="137"/>
                    </a:lnTo>
                    <a:lnTo>
                      <a:pt x="59" y="137"/>
                    </a:lnTo>
                    <a:lnTo>
                      <a:pt x="59" y="135"/>
                    </a:lnTo>
                    <a:lnTo>
                      <a:pt x="59" y="135"/>
                    </a:lnTo>
                    <a:lnTo>
                      <a:pt x="57" y="135"/>
                    </a:lnTo>
                    <a:lnTo>
                      <a:pt x="57" y="135"/>
                    </a:lnTo>
                    <a:lnTo>
                      <a:pt x="57" y="135"/>
                    </a:lnTo>
                    <a:lnTo>
                      <a:pt x="57" y="133"/>
                    </a:lnTo>
                    <a:lnTo>
                      <a:pt x="57" y="133"/>
                    </a:lnTo>
                    <a:lnTo>
                      <a:pt x="57" y="133"/>
                    </a:lnTo>
                    <a:lnTo>
                      <a:pt x="55" y="133"/>
                    </a:lnTo>
                    <a:lnTo>
                      <a:pt x="55" y="130"/>
                    </a:lnTo>
                    <a:lnTo>
                      <a:pt x="55" y="130"/>
                    </a:lnTo>
                    <a:lnTo>
                      <a:pt x="55" y="130"/>
                    </a:lnTo>
                    <a:lnTo>
                      <a:pt x="55" y="130"/>
                    </a:lnTo>
                    <a:lnTo>
                      <a:pt x="52" y="130"/>
                    </a:lnTo>
                    <a:lnTo>
                      <a:pt x="52" y="130"/>
                    </a:lnTo>
                    <a:lnTo>
                      <a:pt x="50" y="130"/>
                    </a:lnTo>
                    <a:lnTo>
                      <a:pt x="50" y="130"/>
                    </a:lnTo>
                    <a:lnTo>
                      <a:pt x="50" y="130"/>
                    </a:lnTo>
                    <a:lnTo>
                      <a:pt x="50" y="130"/>
                    </a:lnTo>
                    <a:lnTo>
                      <a:pt x="47" y="130"/>
                    </a:lnTo>
                    <a:lnTo>
                      <a:pt x="47" y="130"/>
                    </a:lnTo>
                    <a:lnTo>
                      <a:pt x="47" y="130"/>
                    </a:lnTo>
                    <a:lnTo>
                      <a:pt x="45" y="130"/>
                    </a:lnTo>
                    <a:lnTo>
                      <a:pt x="45" y="130"/>
                    </a:lnTo>
                    <a:lnTo>
                      <a:pt x="43" y="130"/>
                    </a:lnTo>
                    <a:lnTo>
                      <a:pt x="43" y="130"/>
                    </a:lnTo>
                    <a:lnTo>
                      <a:pt x="43" y="130"/>
                    </a:lnTo>
                    <a:lnTo>
                      <a:pt x="40" y="130"/>
                    </a:lnTo>
                    <a:lnTo>
                      <a:pt x="40" y="130"/>
                    </a:lnTo>
                    <a:lnTo>
                      <a:pt x="40" y="130"/>
                    </a:lnTo>
                    <a:lnTo>
                      <a:pt x="38" y="130"/>
                    </a:lnTo>
                    <a:lnTo>
                      <a:pt x="38" y="130"/>
                    </a:lnTo>
                    <a:lnTo>
                      <a:pt x="38" y="130"/>
                    </a:lnTo>
                    <a:lnTo>
                      <a:pt x="36" y="130"/>
                    </a:lnTo>
                    <a:lnTo>
                      <a:pt x="36" y="130"/>
                    </a:lnTo>
                    <a:lnTo>
                      <a:pt x="36" y="130"/>
                    </a:lnTo>
                    <a:lnTo>
                      <a:pt x="36" y="130"/>
                    </a:lnTo>
                    <a:lnTo>
                      <a:pt x="33" y="130"/>
                    </a:lnTo>
                    <a:lnTo>
                      <a:pt x="33" y="133"/>
                    </a:lnTo>
                    <a:lnTo>
                      <a:pt x="33" y="133"/>
                    </a:lnTo>
                    <a:lnTo>
                      <a:pt x="33" y="133"/>
                    </a:lnTo>
                    <a:lnTo>
                      <a:pt x="33" y="133"/>
                    </a:lnTo>
                    <a:lnTo>
                      <a:pt x="31" y="133"/>
                    </a:lnTo>
                    <a:lnTo>
                      <a:pt x="31" y="135"/>
                    </a:lnTo>
                    <a:lnTo>
                      <a:pt x="31" y="135"/>
                    </a:lnTo>
                    <a:lnTo>
                      <a:pt x="31" y="135"/>
                    </a:lnTo>
                    <a:lnTo>
                      <a:pt x="31" y="137"/>
                    </a:lnTo>
                    <a:lnTo>
                      <a:pt x="31" y="137"/>
                    </a:lnTo>
                    <a:lnTo>
                      <a:pt x="31" y="137"/>
                    </a:lnTo>
                    <a:lnTo>
                      <a:pt x="31" y="140"/>
                    </a:lnTo>
                    <a:lnTo>
                      <a:pt x="31" y="140"/>
                    </a:lnTo>
                    <a:lnTo>
                      <a:pt x="31" y="140"/>
                    </a:lnTo>
                    <a:lnTo>
                      <a:pt x="31" y="140"/>
                    </a:lnTo>
                    <a:lnTo>
                      <a:pt x="31" y="142"/>
                    </a:lnTo>
                    <a:lnTo>
                      <a:pt x="28" y="142"/>
                    </a:lnTo>
                    <a:lnTo>
                      <a:pt x="28" y="142"/>
                    </a:lnTo>
                    <a:lnTo>
                      <a:pt x="28" y="142"/>
                    </a:lnTo>
                    <a:lnTo>
                      <a:pt x="28" y="144"/>
                    </a:lnTo>
                    <a:lnTo>
                      <a:pt x="28" y="144"/>
                    </a:lnTo>
                    <a:lnTo>
                      <a:pt x="28" y="144"/>
                    </a:lnTo>
                    <a:lnTo>
                      <a:pt x="28" y="147"/>
                    </a:lnTo>
                    <a:lnTo>
                      <a:pt x="28" y="147"/>
                    </a:lnTo>
                    <a:lnTo>
                      <a:pt x="26" y="147"/>
                    </a:lnTo>
                    <a:lnTo>
                      <a:pt x="26" y="149"/>
                    </a:lnTo>
                    <a:lnTo>
                      <a:pt x="26" y="149"/>
                    </a:lnTo>
                    <a:lnTo>
                      <a:pt x="26" y="149"/>
                    </a:lnTo>
                    <a:lnTo>
                      <a:pt x="26" y="149"/>
                    </a:lnTo>
                    <a:lnTo>
                      <a:pt x="26" y="152"/>
                    </a:lnTo>
                    <a:lnTo>
                      <a:pt x="26" y="152"/>
                    </a:lnTo>
                    <a:lnTo>
                      <a:pt x="24" y="152"/>
                    </a:lnTo>
                    <a:lnTo>
                      <a:pt x="24" y="154"/>
                    </a:lnTo>
                    <a:lnTo>
                      <a:pt x="24" y="154"/>
                    </a:lnTo>
                    <a:lnTo>
                      <a:pt x="24" y="154"/>
                    </a:lnTo>
                    <a:lnTo>
                      <a:pt x="24" y="156"/>
                    </a:lnTo>
                    <a:lnTo>
                      <a:pt x="24" y="156"/>
                    </a:lnTo>
                    <a:lnTo>
                      <a:pt x="24" y="156"/>
                    </a:lnTo>
                    <a:lnTo>
                      <a:pt x="24" y="159"/>
                    </a:lnTo>
                    <a:lnTo>
                      <a:pt x="24" y="159"/>
                    </a:lnTo>
                    <a:lnTo>
                      <a:pt x="21" y="159"/>
                    </a:lnTo>
                    <a:lnTo>
                      <a:pt x="21" y="159"/>
                    </a:lnTo>
                    <a:lnTo>
                      <a:pt x="21" y="161"/>
                    </a:lnTo>
                    <a:lnTo>
                      <a:pt x="21" y="161"/>
                    </a:lnTo>
                    <a:lnTo>
                      <a:pt x="21" y="163"/>
                    </a:lnTo>
                    <a:lnTo>
                      <a:pt x="21" y="163"/>
                    </a:lnTo>
                    <a:lnTo>
                      <a:pt x="21" y="163"/>
                    </a:lnTo>
                    <a:lnTo>
                      <a:pt x="21" y="166"/>
                    </a:lnTo>
                    <a:lnTo>
                      <a:pt x="21" y="166"/>
                    </a:lnTo>
                    <a:lnTo>
                      <a:pt x="21" y="166"/>
                    </a:lnTo>
                    <a:lnTo>
                      <a:pt x="21" y="166"/>
                    </a:lnTo>
                    <a:lnTo>
                      <a:pt x="21" y="168"/>
                    </a:lnTo>
                    <a:lnTo>
                      <a:pt x="21" y="168"/>
                    </a:lnTo>
                    <a:lnTo>
                      <a:pt x="21" y="168"/>
                    </a:lnTo>
                    <a:lnTo>
                      <a:pt x="21" y="168"/>
                    </a:lnTo>
                    <a:lnTo>
                      <a:pt x="21" y="171"/>
                    </a:lnTo>
                    <a:lnTo>
                      <a:pt x="24" y="171"/>
                    </a:lnTo>
                    <a:lnTo>
                      <a:pt x="24" y="171"/>
                    </a:lnTo>
                    <a:lnTo>
                      <a:pt x="24" y="171"/>
                    </a:lnTo>
                    <a:lnTo>
                      <a:pt x="24" y="173"/>
                    </a:lnTo>
                    <a:lnTo>
                      <a:pt x="24" y="173"/>
                    </a:lnTo>
                    <a:lnTo>
                      <a:pt x="24" y="173"/>
                    </a:lnTo>
                    <a:lnTo>
                      <a:pt x="24" y="175"/>
                    </a:lnTo>
                    <a:lnTo>
                      <a:pt x="26" y="175"/>
                    </a:lnTo>
                    <a:lnTo>
                      <a:pt x="26" y="175"/>
                    </a:lnTo>
                    <a:lnTo>
                      <a:pt x="26" y="175"/>
                    </a:lnTo>
                    <a:lnTo>
                      <a:pt x="28" y="175"/>
                    </a:lnTo>
                    <a:lnTo>
                      <a:pt x="28" y="178"/>
                    </a:lnTo>
                    <a:lnTo>
                      <a:pt x="28" y="178"/>
                    </a:lnTo>
                    <a:lnTo>
                      <a:pt x="28" y="178"/>
                    </a:lnTo>
                    <a:lnTo>
                      <a:pt x="28" y="178"/>
                    </a:lnTo>
                    <a:lnTo>
                      <a:pt x="31" y="178"/>
                    </a:lnTo>
                    <a:lnTo>
                      <a:pt x="31" y="178"/>
                    </a:lnTo>
                    <a:lnTo>
                      <a:pt x="31" y="178"/>
                    </a:lnTo>
                    <a:lnTo>
                      <a:pt x="31" y="180"/>
                    </a:lnTo>
                    <a:lnTo>
                      <a:pt x="33" y="180"/>
                    </a:lnTo>
                    <a:lnTo>
                      <a:pt x="33" y="180"/>
                    </a:lnTo>
                    <a:lnTo>
                      <a:pt x="33" y="182"/>
                    </a:lnTo>
                    <a:lnTo>
                      <a:pt x="33" y="182"/>
                    </a:lnTo>
                    <a:lnTo>
                      <a:pt x="33" y="182"/>
                    </a:lnTo>
                    <a:lnTo>
                      <a:pt x="33" y="185"/>
                    </a:lnTo>
                    <a:lnTo>
                      <a:pt x="33" y="185"/>
                    </a:lnTo>
                    <a:lnTo>
                      <a:pt x="33" y="187"/>
                    </a:lnTo>
                    <a:lnTo>
                      <a:pt x="33" y="187"/>
                    </a:lnTo>
                    <a:lnTo>
                      <a:pt x="33" y="187"/>
                    </a:lnTo>
                    <a:lnTo>
                      <a:pt x="33" y="189"/>
                    </a:lnTo>
                    <a:lnTo>
                      <a:pt x="33" y="189"/>
                    </a:lnTo>
                    <a:lnTo>
                      <a:pt x="36" y="189"/>
                    </a:lnTo>
                    <a:lnTo>
                      <a:pt x="36" y="189"/>
                    </a:lnTo>
                    <a:lnTo>
                      <a:pt x="36" y="189"/>
                    </a:lnTo>
                    <a:lnTo>
                      <a:pt x="36" y="189"/>
                    </a:lnTo>
                    <a:lnTo>
                      <a:pt x="36" y="192"/>
                    </a:lnTo>
                    <a:lnTo>
                      <a:pt x="38" y="192"/>
                    </a:lnTo>
                    <a:lnTo>
                      <a:pt x="38" y="192"/>
                    </a:lnTo>
                    <a:lnTo>
                      <a:pt x="40" y="192"/>
                    </a:lnTo>
                    <a:lnTo>
                      <a:pt x="40" y="192"/>
                    </a:lnTo>
                    <a:lnTo>
                      <a:pt x="40" y="189"/>
                    </a:lnTo>
                    <a:lnTo>
                      <a:pt x="40" y="189"/>
                    </a:lnTo>
                    <a:lnTo>
                      <a:pt x="43" y="189"/>
                    </a:lnTo>
                    <a:lnTo>
                      <a:pt x="43" y="192"/>
                    </a:lnTo>
                    <a:lnTo>
                      <a:pt x="43" y="192"/>
                    </a:lnTo>
                    <a:lnTo>
                      <a:pt x="43" y="194"/>
                    </a:lnTo>
                    <a:lnTo>
                      <a:pt x="43" y="194"/>
                    </a:lnTo>
                    <a:lnTo>
                      <a:pt x="43" y="194"/>
                    </a:lnTo>
                    <a:lnTo>
                      <a:pt x="43" y="197"/>
                    </a:lnTo>
                    <a:lnTo>
                      <a:pt x="43" y="197"/>
                    </a:lnTo>
                    <a:lnTo>
                      <a:pt x="43" y="199"/>
                    </a:lnTo>
                    <a:lnTo>
                      <a:pt x="43" y="199"/>
                    </a:lnTo>
                    <a:lnTo>
                      <a:pt x="43" y="199"/>
                    </a:lnTo>
                    <a:lnTo>
                      <a:pt x="43" y="199"/>
                    </a:lnTo>
                    <a:lnTo>
                      <a:pt x="43" y="201"/>
                    </a:lnTo>
                    <a:lnTo>
                      <a:pt x="43" y="201"/>
                    </a:lnTo>
                    <a:lnTo>
                      <a:pt x="45" y="201"/>
                    </a:lnTo>
                    <a:lnTo>
                      <a:pt x="45" y="204"/>
                    </a:lnTo>
                    <a:lnTo>
                      <a:pt x="45" y="204"/>
                    </a:lnTo>
                    <a:lnTo>
                      <a:pt x="43" y="204"/>
                    </a:lnTo>
                    <a:lnTo>
                      <a:pt x="43" y="206"/>
                    </a:lnTo>
                    <a:lnTo>
                      <a:pt x="43" y="206"/>
                    </a:lnTo>
                    <a:lnTo>
                      <a:pt x="43" y="206"/>
                    </a:lnTo>
                    <a:lnTo>
                      <a:pt x="43" y="208"/>
                    </a:lnTo>
                    <a:lnTo>
                      <a:pt x="43" y="208"/>
                    </a:lnTo>
                    <a:lnTo>
                      <a:pt x="43" y="208"/>
                    </a:lnTo>
                    <a:lnTo>
                      <a:pt x="43" y="208"/>
                    </a:lnTo>
                    <a:lnTo>
                      <a:pt x="43" y="211"/>
                    </a:lnTo>
                    <a:lnTo>
                      <a:pt x="40" y="211"/>
                    </a:lnTo>
                    <a:lnTo>
                      <a:pt x="40" y="211"/>
                    </a:lnTo>
                    <a:lnTo>
                      <a:pt x="40" y="213"/>
                    </a:lnTo>
                    <a:lnTo>
                      <a:pt x="40" y="213"/>
                    </a:lnTo>
                    <a:lnTo>
                      <a:pt x="40" y="213"/>
                    </a:lnTo>
                    <a:lnTo>
                      <a:pt x="40" y="211"/>
                    </a:lnTo>
                    <a:lnTo>
                      <a:pt x="40" y="211"/>
                    </a:lnTo>
                    <a:lnTo>
                      <a:pt x="40" y="208"/>
                    </a:lnTo>
                    <a:lnTo>
                      <a:pt x="40" y="208"/>
                    </a:lnTo>
                    <a:lnTo>
                      <a:pt x="40" y="208"/>
                    </a:lnTo>
                    <a:lnTo>
                      <a:pt x="40" y="206"/>
                    </a:lnTo>
                    <a:lnTo>
                      <a:pt x="40" y="206"/>
                    </a:lnTo>
                    <a:lnTo>
                      <a:pt x="38" y="206"/>
                    </a:lnTo>
                    <a:lnTo>
                      <a:pt x="38" y="204"/>
                    </a:lnTo>
                    <a:lnTo>
                      <a:pt x="38" y="204"/>
                    </a:lnTo>
                    <a:lnTo>
                      <a:pt x="38" y="204"/>
                    </a:lnTo>
                    <a:lnTo>
                      <a:pt x="38" y="201"/>
                    </a:lnTo>
                    <a:lnTo>
                      <a:pt x="38" y="201"/>
                    </a:lnTo>
                    <a:lnTo>
                      <a:pt x="38" y="199"/>
                    </a:lnTo>
                    <a:lnTo>
                      <a:pt x="36" y="199"/>
                    </a:lnTo>
                    <a:lnTo>
                      <a:pt x="36" y="199"/>
                    </a:lnTo>
                    <a:lnTo>
                      <a:pt x="36" y="199"/>
                    </a:lnTo>
                    <a:lnTo>
                      <a:pt x="36" y="199"/>
                    </a:lnTo>
                    <a:lnTo>
                      <a:pt x="36" y="199"/>
                    </a:lnTo>
                    <a:lnTo>
                      <a:pt x="33" y="199"/>
                    </a:lnTo>
                    <a:lnTo>
                      <a:pt x="33" y="199"/>
                    </a:lnTo>
                    <a:lnTo>
                      <a:pt x="33" y="199"/>
                    </a:lnTo>
                    <a:lnTo>
                      <a:pt x="31" y="199"/>
                    </a:lnTo>
                    <a:lnTo>
                      <a:pt x="31" y="199"/>
                    </a:lnTo>
                    <a:lnTo>
                      <a:pt x="28" y="199"/>
                    </a:lnTo>
                    <a:lnTo>
                      <a:pt x="28" y="199"/>
                    </a:lnTo>
                    <a:lnTo>
                      <a:pt x="28" y="199"/>
                    </a:lnTo>
                    <a:lnTo>
                      <a:pt x="26" y="199"/>
                    </a:lnTo>
                    <a:lnTo>
                      <a:pt x="26" y="199"/>
                    </a:lnTo>
                    <a:lnTo>
                      <a:pt x="26" y="197"/>
                    </a:lnTo>
                    <a:lnTo>
                      <a:pt x="24" y="197"/>
                    </a:lnTo>
                    <a:lnTo>
                      <a:pt x="24" y="197"/>
                    </a:lnTo>
                    <a:lnTo>
                      <a:pt x="24" y="194"/>
                    </a:lnTo>
                    <a:lnTo>
                      <a:pt x="24" y="194"/>
                    </a:lnTo>
                    <a:lnTo>
                      <a:pt x="24" y="194"/>
                    </a:lnTo>
                    <a:lnTo>
                      <a:pt x="21" y="194"/>
                    </a:lnTo>
                    <a:lnTo>
                      <a:pt x="21" y="197"/>
                    </a:lnTo>
                    <a:lnTo>
                      <a:pt x="21" y="197"/>
                    </a:lnTo>
                    <a:lnTo>
                      <a:pt x="21" y="197"/>
                    </a:lnTo>
                    <a:lnTo>
                      <a:pt x="21" y="197"/>
                    </a:lnTo>
                    <a:lnTo>
                      <a:pt x="19" y="197"/>
                    </a:lnTo>
                    <a:lnTo>
                      <a:pt x="19" y="199"/>
                    </a:lnTo>
                    <a:lnTo>
                      <a:pt x="19" y="199"/>
                    </a:lnTo>
                    <a:lnTo>
                      <a:pt x="19" y="199"/>
                    </a:lnTo>
                    <a:lnTo>
                      <a:pt x="19" y="199"/>
                    </a:lnTo>
                    <a:lnTo>
                      <a:pt x="19" y="201"/>
                    </a:lnTo>
                    <a:lnTo>
                      <a:pt x="17" y="201"/>
                    </a:lnTo>
                    <a:lnTo>
                      <a:pt x="17" y="201"/>
                    </a:lnTo>
                    <a:lnTo>
                      <a:pt x="17" y="201"/>
                    </a:lnTo>
                    <a:lnTo>
                      <a:pt x="17" y="204"/>
                    </a:lnTo>
                    <a:lnTo>
                      <a:pt x="17" y="204"/>
                    </a:lnTo>
                    <a:lnTo>
                      <a:pt x="17" y="204"/>
                    </a:lnTo>
                    <a:lnTo>
                      <a:pt x="17" y="206"/>
                    </a:lnTo>
                    <a:lnTo>
                      <a:pt x="17" y="206"/>
                    </a:lnTo>
                    <a:lnTo>
                      <a:pt x="17" y="208"/>
                    </a:lnTo>
                    <a:lnTo>
                      <a:pt x="17" y="208"/>
                    </a:lnTo>
                    <a:lnTo>
                      <a:pt x="14" y="208"/>
                    </a:lnTo>
                    <a:lnTo>
                      <a:pt x="14" y="208"/>
                    </a:lnTo>
                    <a:lnTo>
                      <a:pt x="14" y="211"/>
                    </a:lnTo>
                    <a:lnTo>
                      <a:pt x="14" y="211"/>
                    </a:lnTo>
                    <a:lnTo>
                      <a:pt x="14" y="211"/>
                    </a:lnTo>
                    <a:lnTo>
                      <a:pt x="14" y="213"/>
                    </a:lnTo>
                    <a:lnTo>
                      <a:pt x="14" y="213"/>
                    </a:lnTo>
                    <a:lnTo>
                      <a:pt x="12" y="213"/>
                    </a:lnTo>
                    <a:lnTo>
                      <a:pt x="12" y="213"/>
                    </a:lnTo>
                    <a:lnTo>
                      <a:pt x="12" y="216"/>
                    </a:lnTo>
                    <a:lnTo>
                      <a:pt x="12" y="216"/>
                    </a:lnTo>
                    <a:lnTo>
                      <a:pt x="12" y="216"/>
                    </a:lnTo>
                    <a:lnTo>
                      <a:pt x="10" y="216"/>
                    </a:lnTo>
                    <a:lnTo>
                      <a:pt x="10" y="216"/>
                    </a:lnTo>
                    <a:lnTo>
                      <a:pt x="10" y="216"/>
                    </a:lnTo>
                    <a:lnTo>
                      <a:pt x="10" y="213"/>
                    </a:lnTo>
                    <a:lnTo>
                      <a:pt x="10" y="213"/>
                    </a:lnTo>
                    <a:lnTo>
                      <a:pt x="10" y="213"/>
                    </a:lnTo>
                    <a:lnTo>
                      <a:pt x="7" y="213"/>
                    </a:lnTo>
                    <a:lnTo>
                      <a:pt x="7" y="211"/>
                    </a:lnTo>
                    <a:lnTo>
                      <a:pt x="7" y="211"/>
                    </a:lnTo>
                    <a:lnTo>
                      <a:pt x="7" y="208"/>
                    </a:lnTo>
                    <a:lnTo>
                      <a:pt x="7" y="208"/>
                    </a:lnTo>
                    <a:lnTo>
                      <a:pt x="7" y="208"/>
                    </a:lnTo>
                    <a:lnTo>
                      <a:pt x="7" y="208"/>
                    </a:lnTo>
                    <a:lnTo>
                      <a:pt x="7" y="206"/>
                    </a:lnTo>
                    <a:lnTo>
                      <a:pt x="7" y="206"/>
                    </a:lnTo>
                    <a:lnTo>
                      <a:pt x="7" y="204"/>
                    </a:lnTo>
                    <a:lnTo>
                      <a:pt x="7" y="204"/>
                    </a:lnTo>
                    <a:lnTo>
                      <a:pt x="7" y="204"/>
                    </a:lnTo>
                    <a:lnTo>
                      <a:pt x="7" y="201"/>
                    </a:lnTo>
                    <a:lnTo>
                      <a:pt x="5" y="201"/>
                    </a:lnTo>
                    <a:lnTo>
                      <a:pt x="5" y="201"/>
                    </a:lnTo>
                    <a:lnTo>
                      <a:pt x="5" y="199"/>
                    </a:lnTo>
                    <a:lnTo>
                      <a:pt x="5" y="199"/>
                    </a:lnTo>
                    <a:lnTo>
                      <a:pt x="5" y="199"/>
                    </a:lnTo>
                    <a:lnTo>
                      <a:pt x="5" y="197"/>
                    </a:lnTo>
                    <a:lnTo>
                      <a:pt x="7" y="197"/>
                    </a:lnTo>
                    <a:lnTo>
                      <a:pt x="7" y="197"/>
                    </a:lnTo>
                    <a:lnTo>
                      <a:pt x="7" y="194"/>
                    </a:lnTo>
                    <a:lnTo>
                      <a:pt x="7" y="194"/>
                    </a:lnTo>
                    <a:lnTo>
                      <a:pt x="7" y="194"/>
                    </a:lnTo>
                    <a:lnTo>
                      <a:pt x="7" y="192"/>
                    </a:lnTo>
                    <a:lnTo>
                      <a:pt x="7" y="192"/>
                    </a:lnTo>
                    <a:lnTo>
                      <a:pt x="7" y="192"/>
                    </a:lnTo>
                    <a:lnTo>
                      <a:pt x="7" y="189"/>
                    </a:lnTo>
                    <a:lnTo>
                      <a:pt x="10" y="189"/>
                    </a:lnTo>
                    <a:lnTo>
                      <a:pt x="10" y="189"/>
                    </a:lnTo>
                    <a:lnTo>
                      <a:pt x="10" y="189"/>
                    </a:lnTo>
                    <a:lnTo>
                      <a:pt x="10" y="189"/>
                    </a:lnTo>
                    <a:lnTo>
                      <a:pt x="10" y="187"/>
                    </a:lnTo>
                    <a:lnTo>
                      <a:pt x="10" y="187"/>
                    </a:lnTo>
                    <a:lnTo>
                      <a:pt x="10" y="185"/>
                    </a:lnTo>
                    <a:lnTo>
                      <a:pt x="10" y="185"/>
                    </a:lnTo>
                    <a:lnTo>
                      <a:pt x="10" y="185"/>
                    </a:lnTo>
                    <a:lnTo>
                      <a:pt x="10" y="182"/>
                    </a:lnTo>
                    <a:lnTo>
                      <a:pt x="10" y="182"/>
                    </a:lnTo>
                    <a:lnTo>
                      <a:pt x="10" y="182"/>
                    </a:lnTo>
                    <a:lnTo>
                      <a:pt x="10" y="180"/>
                    </a:lnTo>
                    <a:lnTo>
                      <a:pt x="10" y="180"/>
                    </a:lnTo>
                    <a:lnTo>
                      <a:pt x="10" y="180"/>
                    </a:lnTo>
                    <a:lnTo>
                      <a:pt x="10" y="178"/>
                    </a:lnTo>
                    <a:lnTo>
                      <a:pt x="10" y="178"/>
                    </a:lnTo>
                    <a:lnTo>
                      <a:pt x="10" y="178"/>
                    </a:lnTo>
                    <a:lnTo>
                      <a:pt x="10" y="175"/>
                    </a:lnTo>
                    <a:lnTo>
                      <a:pt x="10" y="175"/>
                    </a:lnTo>
                    <a:lnTo>
                      <a:pt x="10" y="173"/>
                    </a:lnTo>
                    <a:lnTo>
                      <a:pt x="10" y="173"/>
                    </a:lnTo>
                    <a:lnTo>
                      <a:pt x="10" y="171"/>
                    </a:lnTo>
                    <a:lnTo>
                      <a:pt x="10" y="171"/>
                    </a:lnTo>
                    <a:lnTo>
                      <a:pt x="10" y="171"/>
                    </a:lnTo>
                    <a:lnTo>
                      <a:pt x="10" y="168"/>
                    </a:lnTo>
                    <a:lnTo>
                      <a:pt x="10" y="168"/>
                    </a:lnTo>
                    <a:lnTo>
                      <a:pt x="10" y="168"/>
                    </a:lnTo>
                    <a:lnTo>
                      <a:pt x="10" y="168"/>
                    </a:lnTo>
                    <a:lnTo>
                      <a:pt x="10" y="166"/>
                    </a:lnTo>
                    <a:lnTo>
                      <a:pt x="12" y="166"/>
                    </a:lnTo>
                    <a:lnTo>
                      <a:pt x="12" y="166"/>
                    </a:lnTo>
                    <a:lnTo>
                      <a:pt x="12" y="163"/>
                    </a:lnTo>
                    <a:lnTo>
                      <a:pt x="12" y="163"/>
                    </a:lnTo>
                    <a:lnTo>
                      <a:pt x="12" y="163"/>
                    </a:lnTo>
                    <a:lnTo>
                      <a:pt x="14" y="163"/>
                    </a:lnTo>
                    <a:lnTo>
                      <a:pt x="14" y="161"/>
                    </a:lnTo>
                    <a:lnTo>
                      <a:pt x="14" y="161"/>
                    </a:lnTo>
                    <a:lnTo>
                      <a:pt x="14" y="159"/>
                    </a:lnTo>
                    <a:lnTo>
                      <a:pt x="14" y="159"/>
                    </a:lnTo>
                    <a:lnTo>
                      <a:pt x="14" y="159"/>
                    </a:lnTo>
                    <a:lnTo>
                      <a:pt x="12" y="159"/>
                    </a:lnTo>
                    <a:lnTo>
                      <a:pt x="12" y="156"/>
                    </a:lnTo>
                    <a:lnTo>
                      <a:pt x="12" y="156"/>
                    </a:lnTo>
                    <a:lnTo>
                      <a:pt x="12" y="154"/>
                    </a:lnTo>
                    <a:lnTo>
                      <a:pt x="12" y="154"/>
                    </a:lnTo>
                    <a:lnTo>
                      <a:pt x="12" y="154"/>
                    </a:lnTo>
                    <a:lnTo>
                      <a:pt x="12" y="152"/>
                    </a:lnTo>
                    <a:lnTo>
                      <a:pt x="10" y="152"/>
                    </a:lnTo>
                    <a:lnTo>
                      <a:pt x="10" y="152"/>
                    </a:lnTo>
                    <a:lnTo>
                      <a:pt x="10" y="149"/>
                    </a:lnTo>
                    <a:lnTo>
                      <a:pt x="10" y="149"/>
                    </a:lnTo>
                    <a:lnTo>
                      <a:pt x="10" y="149"/>
                    </a:lnTo>
                    <a:lnTo>
                      <a:pt x="10" y="149"/>
                    </a:lnTo>
                    <a:lnTo>
                      <a:pt x="10" y="149"/>
                    </a:lnTo>
                    <a:lnTo>
                      <a:pt x="7" y="149"/>
                    </a:lnTo>
                    <a:lnTo>
                      <a:pt x="7" y="147"/>
                    </a:lnTo>
                    <a:lnTo>
                      <a:pt x="7" y="147"/>
                    </a:lnTo>
                    <a:lnTo>
                      <a:pt x="7" y="147"/>
                    </a:lnTo>
                    <a:lnTo>
                      <a:pt x="7" y="144"/>
                    </a:lnTo>
                    <a:lnTo>
                      <a:pt x="7" y="144"/>
                    </a:lnTo>
                    <a:lnTo>
                      <a:pt x="7" y="144"/>
                    </a:lnTo>
                    <a:lnTo>
                      <a:pt x="7" y="142"/>
                    </a:lnTo>
                    <a:lnTo>
                      <a:pt x="7" y="142"/>
                    </a:lnTo>
                    <a:lnTo>
                      <a:pt x="7" y="140"/>
                    </a:lnTo>
                    <a:lnTo>
                      <a:pt x="7" y="140"/>
                    </a:lnTo>
                    <a:lnTo>
                      <a:pt x="7" y="140"/>
                    </a:lnTo>
                    <a:lnTo>
                      <a:pt x="7" y="140"/>
                    </a:lnTo>
                    <a:lnTo>
                      <a:pt x="10" y="140"/>
                    </a:lnTo>
                    <a:lnTo>
                      <a:pt x="10" y="140"/>
                    </a:lnTo>
                    <a:lnTo>
                      <a:pt x="10" y="137"/>
                    </a:lnTo>
                    <a:lnTo>
                      <a:pt x="10" y="137"/>
                    </a:lnTo>
                    <a:lnTo>
                      <a:pt x="10" y="137"/>
                    </a:lnTo>
                    <a:lnTo>
                      <a:pt x="10" y="135"/>
                    </a:lnTo>
                    <a:lnTo>
                      <a:pt x="10" y="135"/>
                    </a:lnTo>
                    <a:lnTo>
                      <a:pt x="10" y="133"/>
                    </a:lnTo>
                    <a:lnTo>
                      <a:pt x="10" y="133"/>
                    </a:lnTo>
                    <a:lnTo>
                      <a:pt x="10" y="133"/>
                    </a:lnTo>
                    <a:lnTo>
                      <a:pt x="10" y="130"/>
                    </a:lnTo>
                    <a:lnTo>
                      <a:pt x="10" y="130"/>
                    </a:lnTo>
                    <a:lnTo>
                      <a:pt x="10" y="130"/>
                    </a:lnTo>
                    <a:lnTo>
                      <a:pt x="10" y="128"/>
                    </a:lnTo>
                    <a:lnTo>
                      <a:pt x="10" y="128"/>
                    </a:lnTo>
                    <a:lnTo>
                      <a:pt x="10" y="126"/>
                    </a:lnTo>
                    <a:lnTo>
                      <a:pt x="12" y="126"/>
                    </a:lnTo>
                    <a:lnTo>
                      <a:pt x="12" y="126"/>
                    </a:lnTo>
                    <a:lnTo>
                      <a:pt x="12" y="126"/>
                    </a:lnTo>
                    <a:lnTo>
                      <a:pt x="12" y="123"/>
                    </a:lnTo>
                    <a:lnTo>
                      <a:pt x="12" y="123"/>
                    </a:lnTo>
                    <a:lnTo>
                      <a:pt x="12" y="121"/>
                    </a:lnTo>
                    <a:lnTo>
                      <a:pt x="12" y="121"/>
                    </a:lnTo>
                    <a:lnTo>
                      <a:pt x="12" y="118"/>
                    </a:lnTo>
                    <a:lnTo>
                      <a:pt x="12" y="118"/>
                    </a:lnTo>
                    <a:lnTo>
                      <a:pt x="12" y="118"/>
                    </a:lnTo>
                    <a:lnTo>
                      <a:pt x="12" y="116"/>
                    </a:lnTo>
                    <a:lnTo>
                      <a:pt x="12" y="116"/>
                    </a:lnTo>
                    <a:lnTo>
                      <a:pt x="12" y="114"/>
                    </a:lnTo>
                    <a:lnTo>
                      <a:pt x="12" y="114"/>
                    </a:lnTo>
                    <a:lnTo>
                      <a:pt x="12" y="111"/>
                    </a:lnTo>
                    <a:lnTo>
                      <a:pt x="12" y="111"/>
                    </a:lnTo>
                    <a:lnTo>
                      <a:pt x="12" y="109"/>
                    </a:lnTo>
                    <a:lnTo>
                      <a:pt x="12" y="109"/>
                    </a:lnTo>
                    <a:lnTo>
                      <a:pt x="14" y="109"/>
                    </a:lnTo>
                    <a:lnTo>
                      <a:pt x="14" y="109"/>
                    </a:lnTo>
                    <a:lnTo>
                      <a:pt x="12" y="109"/>
                    </a:lnTo>
                    <a:lnTo>
                      <a:pt x="12" y="107"/>
                    </a:lnTo>
                    <a:lnTo>
                      <a:pt x="12" y="107"/>
                    </a:lnTo>
                    <a:lnTo>
                      <a:pt x="12" y="104"/>
                    </a:lnTo>
                    <a:lnTo>
                      <a:pt x="12" y="104"/>
                    </a:lnTo>
                    <a:lnTo>
                      <a:pt x="12" y="104"/>
                    </a:lnTo>
                    <a:lnTo>
                      <a:pt x="12" y="102"/>
                    </a:lnTo>
                    <a:lnTo>
                      <a:pt x="12" y="102"/>
                    </a:lnTo>
                    <a:lnTo>
                      <a:pt x="12" y="102"/>
                    </a:lnTo>
                    <a:lnTo>
                      <a:pt x="12" y="102"/>
                    </a:lnTo>
                    <a:lnTo>
                      <a:pt x="12"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2" y="92"/>
                    </a:lnTo>
                    <a:lnTo>
                      <a:pt x="12" y="90"/>
                    </a:lnTo>
                    <a:lnTo>
                      <a:pt x="12" y="90"/>
                    </a:lnTo>
                    <a:lnTo>
                      <a:pt x="12" y="90"/>
                    </a:lnTo>
                    <a:lnTo>
                      <a:pt x="12" y="88"/>
                    </a:lnTo>
                    <a:lnTo>
                      <a:pt x="12" y="88"/>
                    </a:lnTo>
                    <a:lnTo>
                      <a:pt x="12" y="88"/>
                    </a:lnTo>
                    <a:lnTo>
                      <a:pt x="14" y="88"/>
                    </a:lnTo>
                    <a:lnTo>
                      <a:pt x="14" y="85"/>
                    </a:lnTo>
                    <a:lnTo>
                      <a:pt x="14" y="85"/>
                    </a:lnTo>
                    <a:lnTo>
                      <a:pt x="14" y="85"/>
                    </a:lnTo>
                    <a:lnTo>
                      <a:pt x="14" y="83"/>
                    </a:lnTo>
                    <a:lnTo>
                      <a:pt x="14" y="83"/>
                    </a:lnTo>
                    <a:lnTo>
                      <a:pt x="14" y="80"/>
                    </a:lnTo>
                    <a:lnTo>
                      <a:pt x="14" y="80"/>
                    </a:lnTo>
                    <a:lnTo>
                      <a:pt x="14" y="80"/>
                    </a:lnTo>
                    <a:lnTo>
                      <a:pt x="14" y="80"/>
                    </a:lnTo>
                    <a:lnTo>
                      <a:pt x="12" y="80"/>
                    </a:lnTo>
                    <a:lnTo>
                      <a:pt x="12" y="78"/>
                    </a:lnTo>
                    <a:lnTo>
                      <a:pt x="12" y="78"/>
                    </a:lnTo>
                    <a:lnTo>
                      <a:pt x="12" y="78"/>
                    </a:lnTo>
                    <a:lnTo>
                      <a:pt x="12" y="76"/>
                    </a:lnTo>
                    <a:lnTo>
                      <a:pt x="10" y="76"/>
                    </a:lnTo>
                    <a:lnTo>
                      <a:pt x="10" y="76"/>
                    </a:lnTo>
                    <a:lnTo>
                      <a:pt x="10" y="73"/>
                    </a:lnTo>
                    <a:lnTo>
                      <a:pt x="10" y="73"/>
                    </a:lnTo>
                    <a:lnTo>
                      <a:pt x="10" y="73"/>
                    </a:lnTo>
                    <a:lnTo>
                      <a:pt x="10" y="73"/>
                    </a:lnTo>
                    <a:lnTo>
                      <a:pt x="10" y="71"/>
                    </a:lnTo>
                    <a:lnTo>
                      <a:pt x="7" y="71"/>
                    </a:lnTo>
                    <a:lnTo>
                      <a:pt x="7" y="71"/>
                    </a:lnTo>
                    <a:lnTo>
                      <a:pt x="7" y="71"/>
                    </a:lnTo>
                    <a:lnTo>
                      <a:pt x="7" y="71"/>
                    </a:lnTo>
                    <a:lnTo>
                      <a:pt x="7" y="71"/>
                    </a:lnTo>
                    <a:lnTo>
                      <a:pt x="5" y="71"/>
                    </a:lnTo>
                    <a:lnTo>
                      <a:pt x="5" y="69"/>
                    </a:lnTo>
                    <a:lnTo>
                      <a:pt x="5" y="69"/>
                    </a:lnTo>
                    <a:lnTo>
                      <a:pt x="2" y="69"/>
                    </a:lnTo>
                    <a:lnTo>
                      <a:pt x="2" y="69"/>
                    </a:lnTo>
                    <a:lnTo>
                      <a:pt x="2" y="69"/>
                    </a:lnTo>
                    <a:lnTo>
                      <a:pt x="2" y="66"/>
                    </a:lnTo>
                    <a:lnTo>
                      <a:pt x="2" y="66"/>
                    </a:lnTo>
                    <a:lnTo>
                      <a:pt x="5" y="66"/>
                    </a:lnTo>
                    <a:lnTo>
                      <a:pt x="5" y="66"/>
                    </a:lnTo>
                    <a:lnTo>
                      <a:pt x="5" y="66"/>
                    </a:lnTo>
                    <a:lnTo>
                      <a:pt x="5" y="66"/>
                    </a:lnTo>
                    <a:lnTo>
                      <a:pt x="5" y="64"/>
                    </a:lnTo>
                    <a:lnTo>
                      <a:pt x="2" y="64"/>
                    </a:lnTo>
                    <a:lnTo>
                      <a:pt x="2" y="64"/>
                    </a:lnTo>
                    <a:lnTo>
                      <a:pt x="2" y="64"/>
                    </a:lnTo>
                    <a:lnTo>
                      <a:pt x="2" y="64"/>
                    </a:lnTo>
                    <a:lnTo>
                      <a:pt x="2" y="62"/>
                    </a:lnTo>
                    <a:lnTo>
                      <a:pt x="2" y="62"/>
                    </a:lnTo>
                    <a:lnTo>
                      <a:pt x="2" y="59"/>
                    </a:lnTo>
                    <a:lnTo>
                      <a:pt x="2" y="59"/>
                    </a:lnTo>
                    <a:lnTo>
                      <a:pt x="2" y="59"/>
                    </a:lnTo>
                    <a:lnTo>
                      <a:pt x="2" y="57"/>
                    </a:lnTo>
                    <a:lnTo>
                      <a:pt x="2" y="57"/>
                    </a:lnTo>
                    <a:lnTo>
                      <a:pt x="2" y="57"/>
                    </a:lnTo>
                    <a:lnTo>
                      <a:pt x="2" y="57"/>
                    </a:lnTo>
                    <a:lnTo>
                      <a:pt x="2" y="54"/>
                    </a:lnTo>
                    <a:lnTo>
                      <a:pt x="2" y="54"/>
                    </a:lnTo>
                    <a:lnTo>
                      <a:pt x="2" y="52"/>
                    </a:lnTo>
                    <a:lnTo>
                      <a:pt x="0" y="52"/>
                    </a:lnTo>
                    <a:lnTo>
                      <a:pt x="0" y="52"/>
                    </a:lnTo>
                    <a:lnTo>
                      <a:pt x="2" y="52"/>
                    </a:lnTo>
                    <a:lnTo>
                      <a:pt x="2" y="50"/>
                    </a:lnTo>
                    <a:lnTo>
                      <a:pt x="2" y="50"/>
                    </a:lnTo>
                    <a:lnTo>
                      <a:pt x="2" y="50"/>
                    </a:lnTo>
                    <a:lnTo>
                      <a:pt x="2" y="50"/>
                    </a:lnTo>
                    <a:lnTo>
                      <a:pt x="2" y="50"/>
                    </a:lnTo>
                    <a:lnTo>
                      <a:pt x="5" y="50"/>
                    </a:lnTo>
                    <a:lnTo>
                      <a:pt x="5" y="47"/>
                    </a:lnTo>
                    <a:lnTo>
                      <a:pt x="5" y="47"/>
                    </a:lnTo>
                    <a:lnTo>
                      <a:pt x="5" y="47"/>
                    </a:lnTo>
                    <a:lnTo>
                      <a:pt x="5" y="45"/>
                    </a:lnTo>
                    <a:lnTo>
                      <a:pt x="5" y="45"/>
                    </a:lnTo>
                    <a:lnTo>
                      <a:pt x="5" y="43"/>
                    </a:lnTo>
                    <a:lnTo>
                      <a:pt x="5" y="43"/>
                    </a:lnTo>
                    <a:lnTo>
                      <a:pt x="5" y="40"/>
                    </a:lnTo>
                    <a:lnTo>
                      <a:pt x="5" y="40"/>
                    </a:lnTo>
                    <a:lnTo>
                      <a:pt x="7" y="40"/>
                    </a:lnTo>
                    <a:lnTo>
                      <a:pt x="7" y="40"/>
                    </a:lnTo>
                    <a:lnTo>
                      <a:pt x="7" y="38"/>
                    </a:lnTo>
                    <a:lnTo>
                      <a:pt x="7" y="38"/>
                    </a:lnTo>
                    <a:lnTo>
                      <a:pt x="7" y="38"/>
                    </a:lnTo>
                    <a:lnTo>
                      <a:pt x="7" y="35"/>
                    </a:lnTo>
                    <a:lnTo>
                      <a:pt x="7" y="35"/>
                    </a:lnTo>
                    <a:lnTo>
                      <a:pt x="7" y="33"/>
                    </a:lnTo>
                    <a:lnTo>
                      <a:pt x="7" y="33"/>
                    </a:lnTo>
                    <a:lnTo>
                      <a:pt x="7" y="33"/>
                    </a:lnTo>
                    <a:lnTo>
                      <a:pt x="7" y="31"/>
                    </a:lnTo>
                    <a:lnTo>
                      <a:pt x="5" y="31"/>
                    </a:lnTo>
                    <a:lnTo>
                      <a:pt x="5" y="31"/>
                    </a:lnTo>
                    <a:lnTo>
                      <a:pt x="5" y="31"/>
                    </a:lnTo>
                    <a:lnTo>
                      <a:pt x="5" y="31"/>
                    </a:lnTo>
                    <a:lnTo>
                      <a:pt x="5" y="28"/>
                    </a:lnTo>
                    <a:lnTo>
                      <a:pt x="5" y="28"/>
                    </a:lnTo>
                    <a:lnTo>
                      <a:pt x="5" y="26"/>
                    </a:lnTo>
                    <a:lnTo>
                      <a:pt x="5" y="26"/>
                    </a:lnTo>
                    <a:lnTo>
                      <a:pt x="2" y="26"/>
                    </a:lnTo>
                    <a:lnTo>
                      <a:pt x="2" y="26"/>
                    </a:lnTo>
                    <a:lnTo>
                      <a:pt x="2" y="24"/>
                    </a:lnTo>
                    <a:lnTo>
                      <a:pt x="2" y="24"/>
                    </a:lnTo>
                    <a:lnTo>
                      <a:pt x="5" y="24"/>
                    </a:lnTo>
                    <a:lnTo>
                      <a:pt x="5" y="24"/>
                    </a:lnTo>
                    <a:lnTo>
                      <a:pt x="5" y="24"/>
                    </a:lnTo>
                    <a:lnTo>
                      <a:pt x="7" y="24"/>
                    </a:lnTo>
                    <a:lnTo>
                      <a:pt x="7" y="24"/>
                    </a:lnTo>
                    <a:lnTo>
                      <a:pt x="7" y="24"/>
                    </a:lnTo>
                    <a:lnTo>
                      <a:pt x="7" y="21"/>
                    </a:lnTo>
                    <a:lnTo>
                      <a:pt x="10" y="21"/>
                    </a:lnTo>
                    <a:lnTo>
                      <a:pt x="10" y="21"/>
                    </a:lnTo>
                    <a:lnTo>
                      <a:pt x="10" y="21"/>
                    </a:lnTo>
                    <a:lnTo>
                      <a:pt x="12" y="21"/>
                    </a:lnTo>
                    <a:lnTo>
                      <a:pt x="12" y="21"/>
                    </a:lnTo>
                    <a:lnTo>
                      <a:pt x="12" y="21"/>
                    </a:lnTo>
                    <a:lnTo>
                      <a:pt x="14" y="21"/>
                    </a:lnTo>
                    <a:lnTo>
                      <a:pt x="14" y="21"/>
                    </a:lnTo>
                    <a:lnTo>
                      <a:pt x="14" y="21"/>
                    </a:lnTo>
                    <a:lnTo>
                      <a:pt x="14" y="21"/>
                    </a:lnTo>
                    <a:lnTo>
                      <a:pt x="17" y="21"/>
                    </a:lnTo>
                    <a:lnTo>
                      <a:pt x="17" y="21"/>
                    </a:lnTo>
                    <a:lnTo>
                      <a:pt x="17" y="21"/>
                    </a:lnTo>
                    <a:lnTo>
                      <a:pt x="17" y="19"/>
                    </a:lnTo>
                    <a:lnTo>
                      <a:pt x="19" y="19"/>
                    </a:lnTo>
                    <a:lnTo>
                      <a:pt x="19" y="19"/>
                    </a:lnTo>
                    <a:lnTo>
                      <a:pt x="19" y="19"/>
                    </a:lnTo>
                    <a:lnTo>
                      <a:pt x="21" y="19"/>
                    </a:lnTo>
                    <a:lnTo>
                      <a:pt x="21" y="16"/>
                    </a:lnTo>
                    <a:lnTo>
                      <a:pt x="21" y="16"/>
                    </a:lnTo>
                    <a:lnTo>
                      <a:pt x="21" y="16"/>
                    </a:lnTo>
                    <a:lnTo>
                      <a:pt x="21" y="16"/>
                    </a:lnTo>
                    <a:lnTo>
                      <a:pt x="21" y="14"/>
                    </a:lnTo>
                    <a:lnTo>
                      <a:pt x="24" y="14"/>
                    </a:lnTo>
                    <a:lnTo>
                      <a:pt x="24" y="14"/>
                    </a:lnTo>
                    <a:lnTo>
                      <a:pt x="24" y="14"/>
                    </a:lnTo>
                    <a:lnTo>
                      <a:pt x="24" y="12"/>
                    </a:lnTo>
                    <a:lnTo>
                      <a:pt x="24" y="12"/>
                    </a:lnTo>
                    <a:lnTo>
                      <a:pt x="24" y="12"/>
                    </a:lnTo>
                    <a:lnTo>
                      <a:pt x="24" y="12"/>
                    </a:lnTo>
                    <a:lnTo>
                      <a:pt x="21" y="12"/>
                    </a:lnTo>
                    <a:lnTo>
                      <a:pt x="21" y="9"/>
                    </a:lnTo>
                    <a:lnTo>
                      <a:pt x="21" y="9"/>
                    </a:lnTo>
                    <a:lnTo>
                      <a:pt x="21" y="9"/>
                    </a:lnTo>
                    <a:lnTo>
                      <a:pt x="21" y="9"/>
                    </a:lnTo>
                    <a:lnTo>
                      <a:pt x="21" y="7"/>
                    </a:lnTo>
                    <a:lnTo>
                      <a:pt x="19" y="7"/>
                    </a:lnTo>
                    <a:lnTo>
                      <a:pt x="19" y="7"/>
                    </a:lnTo>
                    <a:lnTo>
                      <a:pt x="19" y="7"/>
                    </a:lnTo>
                    <a:lnTo>
                      <a:pt x="17" y="7"/>
                    </a:lnTo>
                    <a:lnTo>
                      <a:pt x="17" y="5"/>
                    </a:lnTo>
                    <a:lnTo>
                      <a:pt x="17" y="5"/>
                    </a:lnTo>
                    <a:lnTo>
                      <a:pt x="17" y="5"/>
                    </a:lnTo>
                    <a:lnTo>
                      <a:pt x="17" y="2"/>
                    </a:lnTo>
                    <a:lnTo>
                      <a:pt x="17" y="2"/>
                    </a:lnTo>
                    <a:lnTo>
                      <a:pt x="14" y="2"/>
                    </a:lnTo>
                    <a:lnTo>
                      <a:pt x="14" y="2"/>
                    </a:lnTo>
                    <a:lnTo>
                      <a:pt x="14" y="0"/>
                    </a:lnTo>
                    <a:lnTo>
                      <a:pt x="17" y="0"/>
                    </a:lnTo>
                    <a:lnTo>
                      <a:pt x="17" y="0"/>
                    </a:lnTo>
                    <a:lnTo>
                      <a:pt x="17" y="2"/>
                    </a:lnTo>
                    <a:lnTo>
                      <a:pt x="17" y="2"/>
                    </a:lnTo>
                    <a:lnTo>
                      <a:pt x="19" y="2"/>
                    </a:lnTo>
                    <a:lnTo>
                      <a:pt x="19" y="2"/>
                    </a:lnTo>
                    <a:lnTo>
                      <a:pt x="21" y="2"/>
                    </a:lnTo>
                    <a:lnTo>
                      <a:pt x="21" y="0"/>
                    </a:lnTo>
                    <a:lnTo>
                      <a:pt x="21" y="0"/>
                    </a:lnTo>
                    <a:lnTo>
                      <a:pt x="21" y="0"/>
                    </a:lnTo>
                    <a:lnTo>
                      <a:pt x="24" y="0"/>
                    </a:lnTo>
                    <a:lnTo>
                      <a:pt x="24" y="0"/>
                    </a:lnTo>
                    <a:lnTo>
                      <a:pt x="24" y="0"/>
                    </a:lnTo>
                    <a:lnTo>
                      <a:pt x="24" y="0"/>
                    </a:lnTo>
                    <a:lnTo>
                      <a:pt x="24" y="0"/>
                    </a:lnTo>
                    <a:lnTo>
                      <a:pt x="26"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9" name="Freeform 58"/>
              <p:cNvSpPr>
                <a:spLocks/>
              </p:cNvSpPr>
              <p:nvPr/>
            </p:nvSpPr>
            <p:spPr bwMode="auto">
              <a:xfrm>
                <a:off x="3870" y="1374"/>
                <a:ext cx="69" cy="216"/>
              </a:xfrm>
              <a:custGeom>
                <a:avLst/>
                <a:gdLst/>
                <a:ahLst/>
                <a:cxnLst>
                  <a:cxn ang="0">
                    <a:pos x="31" y="5"/>
                  </a:cxn>
                  <a:cxn ang="0">
                    <a:pos x="31" y="16"/>
                  </a:cxn>
                  <a:cxn ang="0">
                    <a:pos x="36" y="24"/>
                  </a:cxn>
                  <a:cxn ang="0">
                    <a:pos x="38" y="35"/>
                  </a:cxn>
                  <a:cxn ang="0">
                    <a:pos x="38" y="47"/>
                  </a:cxn>
                  <a:cxn ang="0">
                    <a:pos x="36" y="57"/>
                  </a:cxn>
                  <a:cxn ang="0">
                    <a:pos x="38" y="66"/>
                  </a:cxn>
                  <a:cxn ang="0">
                    <a:pos x="40" y="76"/>
                  </a:cxn>
                  <a:cxn ang="0">
                    <a:pos x="45" y="85"/>
                  </a:cxn>
                  <a:cxn ang="0">
                    <a:pos x="47" y="97"/>
                  </a:cxn>
                  <a:cxn ang="0">
                    <a:pos x="50" y="107"/>
                  </a:cxn>
                  <a:cxn ang="0">
                    <a:pos x="55" y="114"/>
                  </a:cxn>
                  <a:cxn ang="0">
                    <a:pos x="57" y="123"/>
                  </a:cxn>
                  <a:cxn ang="0">
                    <a:pos x="62" y="133"/>
                  </a:cxn>
                  <a:cxn ang="0">
                    <a:pos x="69" y="140"/>
                  </a:cxn>
                  <a:cxn ang="0">
                    <a:pos x="66" y="144"/>
                  </a:cxn>
                  <a:cxn ang="0">
                    <a:pos x="62" y="137"/>
                  </a:cxn>
                  <a:cxn ang="0">
                    <a:pos x="55" y="130"/>
                  </a:cxn>
                  <a:cxn ang="0">
                    <a:pos x="45" y="130"/>
                  </a:cxn>
                  <a:cxn ang="0">
                    <a:pos x="36" y="130"/>
                  </a:cxn>
                  <a:cxn ang="0">
                    <a:pos x="31" y="140"/>
                  </a:cxn>
                  <a:cxn ang="0">
                    <a:pos x="26" y="147"/>
                  </a:cxn>
                  <a:cxn ang="0">
                    <a:pos x="24" y="156"/>
                  </a:cxn>
                  <a:cxn ang="0">
                    <a:pos x="21" y="166"/>
                  </a:cxn>
                  <a:cxn ang="0">
                    <a:pos x="26" y="175"/>
                  </a:cxn>
                  <a:cxn ang="0">
                    <a:pos x="33" y="180"/>
                  </a:cxn>
                  <a:cxn ang="0">
                    <a:pos x="36" y="189"/>
                  </a:cxn>
                  <a:cxn ang="0">
                    <a:pos x="43" y="194"/>
                  </a:cxn>
                  <a:cxn ang="0">
                    <a:pos x="43" y="204"/>
                  </a:cxn>
                  <a:cxn ang="0">
                    <a:pos x="40" y="213"/>
                  </a:cxn>
                  <a:cxn ang="0">
                    <a:pos x="38" y="201"/>
                  </a:cxn>
                  <a:cxn ang="0">
                    <a:pos x="28" y="199"/>
                  </a:cxn>
                  <a:cxn ang="0">
                    <a:pos x="21" y="197"/>
                  </a:cxn>
                  <a:cxn ang="0">
                    <a:pos x="17" y="204"/>
                  </a:cxn>
                  <a:cxn ang="0">
                    <a:pos x="12" y="213"/>
                  </a:cxn>
                  <a:cxn ang="0">
                    <a:pos x="7" y="208"/>
                  </a:cxn>
                  <a:cxn ang="0">
                    <a:pos x="5" y="199"/>
                  </a:cxn>
                  <a:cxn ang="0">
                    <a:pos x="10" y="189"/>
                  </a:cxn>
                  <a:cxn ang="0">
                    <a:pos x="10" y="180"/>
                  </a:cxn>
                  <a:cxn ang="0">
                    <a:pos x="10" y="168"/>
                  </a:cxn>
                  <a:cxn ang="0">
                    <a:pos x="14" y="159"/>
                  </a:cxn>
                  <a:cxn ang="0">
                    <a:pos x="10" y="149"/>
                  </a:cxn>
                  <a:cxn ang="0">
                    <a:pos x="7" y="140"/>
                  </a:cxn>
                  <a:cxn ang="0">
                    <a:pos x="10" y="130"/>
                  </a:cxn>
                  <a:cxn ang="0">
                    <a:pos x="12" y="118"/>
                  </a:cxn>
                  <a:cxn ang="0">
                    <a:pos x="12" y="107"/>
                  </a:cxn>
                  <a:cxn ang="0">
                    <a:pos x="10" y="97"/>
                  </a:cxn>
                  <a:cxn ang="0">
                    <a:pos x="12" y="88"/>
                  </a:cxn>
                  <a:cxn ang="0">
                    <a:pos x="12" y="78"/>
                  </a:cxn>
                  <a:cxn ang="0">
                    <a:pos x="7" y="71"/>
                  </a:cxn>
                  <a:cxn ang="0">
                    <a:pos x="5" y="66"/>
                  </a:cxn>
                  <a:cxn ang="0">
                    <a:pos x="2" y="57"/>
                  </a:cxn>
                  <a:cxn ang="0">
                    <a:pos x="2" y="50"/>
                  </a:cxn>
                  <a:cxn ang="0">
                    <a:pos x="7" y="38"/>
                  </a:cxn>
                  <a:cxn ang="0">
                    <a:pos x="5" y="28"/>
                  </a:cxn>
                  <a:cxn ang="0">
                    <a:pos x="7" y="24"/>
                  </a:cxn>
                  <a:cxn ang="0">
                    <a:pos x="17" y="21"/>
                  </a:cxn>
                  <a:cxn ang="0">
                    <a:pos x="24" y="14"/>
                  </a:cxn>
                  <a:cxn ang="0">
                    <a:pos x="19" y="7"/>
                  </a:cxn>
                  <a:cxn ang="0">
                    <a:pos x="17" y="2"/>
                  </a:cxn>
                  <a:cxn ang="0">
                    <a:pos x="26" y="0"/>
                  </a:cxn>
                </a:cxnLst>
                <a:rect l="0" t="0" r="r" b="b"/>
                <a:pathLst>
                  <a:path w="69" h="216">
                    <a:moveTo>
                      <a:pt x="26" y="0"/>
                    </a:moveTo>
                    <a:lnTo>
                      <a:pt x="26" y="0"/>
                    </a:lnTo>
                    <a:lnTo>
                      <a:pt x="26" y="0"/>
                    </a:lnTo>
                    <a:lnTo>
                      <a:pt x="26" y="0"/>
                    </a:lnTo>
                    <a:lnTo>
                      <a:pt x="26" y="2"/>
                    </a:lnTo>
                    <a:lnTo>
                      <a:pt x="28" y="2"/>
                    </a:lnTo>
                    <a:lnTo>
                      <a:pt x="28" y="2"/>
                    </a:lnTo>
                    <a:lnTo>
                      <a:pt x="28" y="2"/>
                    </a:lnTo>
                    <a:lnTo>
                      <a:pt x="28" y="2"/>
                    </a:lnTo>
                    <a:lnTo>
                      <a:pt x="28" y="5"/>
                    </a:lnTo>
                    <a:lnTo>
                      <a:pt x="31" y="5"/>
                    </a:lnTo>
                    <a:lnTo>
                      <a:pt x="31" y="5"/>
                    </a:lnTo>
                    <a:lnTo>
                      <a:pt x="31" y="5"/>
                    </a:lnTo>
                    <a:lnTo>
                      <a:pt x="31" y="7"/>
                    </a:lnTo>
                    <a:lnTo>
                      <a:pt x="31" y="7"/>
                    </a:lnTo>
                    <a:lnTo>
                      <a:pt x="31" y="9"/>
                    </a:lnTo>
                    <a:lnTo>
                      <a:pt x="31" y="9"/>
                    </a:lnTo>
                    <a:lnTo>
                      <a:pt x="31" y="9"/>
                    </a:lnTo>
                    <a:lnTo>
                      <a:pt x="31" y="12"/>
                    </a:lnTo>
                    <a:lnTo>
                      <a:pt x="28" y="12"/>
                    </a:lnTo>
                    <a:lnTo>
                      <a:pt x="28" y="12"/>
                    </a:lnTo>
                    <a:lnTo>
                      <a:pt x="28" y="12"/>
                    </a:lnTo>
                    <a:lnTo>
                      <a:pt x="28" y="14"/>
                    </a:lnTo>
                    <a:lnTo>
                      <a:pt x="28" y="14"/>
                    </a:lnTo>
                    <a:lnTo>
                      <a:pt x="31" y="14"/>
                    </a:lnTo>
                    <a:lnTo>
                      <a:pt x="31" y="16"/>
                    </a:lnTo>
                    <a:lnTo>
                      <a:pt x="31" y="16"/>
                    </a:lnTo>
                    <a:lnTo>
                      <a:pt x="31" y="16"/>
                    </a:lnTo>
                    <a:lnTo>
                      <a:pt x="31" y="19"/>
                    </a:lnTo>
                    <a:lnTo>
                      <a:pt x="33" y="19"/>
                    </a:lnTo>
                    <a:lnTo>
                      <a:pt x="33" y="19"/>
                    </a:lnTo>
                    <a:lnTo>
                      <a:pt x="33" y="21"/>
                    </a:lnTo>
                    <a:lnTo>
                      <a:pt x="33" y="21"/>
                    </a:lnTo>
                    <a:lnTo>
                      <a:pt x="33" y="21"/>
                    </a:lnTo>
                    <a:lnTo>
                      <a:pt x="33" y="21"/>
                    </a:lnTo>
                    <a:lnTo>
                      <a:pt x="33" y="21"/>
                    </a:lnTo>
                    <a:lnTo>
                      <a:pt x="33" y="24"/>
                    </a:lnTo>
                    <a:lnTo>
                      <a:pt x="36" y="24"/>
                    </a:lnTo>
                    <a:lnTo>
                      <a:pt x="36" y="24"/>
                    </a:lnTo>
                    <a:lnTo>
                      <a:pt x="36" y="26"/>
                    </a:lnTo>
                    <a:lnTo>
                      <a:pt x="36" y="26"/>
                    </a:lnTo>
                    <a:lnTo>
                      <a:pt x="36" y="26"/>
                    </a:lnTo>
                    <a:lnTo>
                      <a:pt x="36" y="28"/>
                    </a:lnTo>
                    <a:lnTo>
                      <a:pt x="36" y="28"/>
                    </a:lnTo>
                    <a:lnTo>
                      <a:pt x="36" y="28"/>
                    </a:lnTo>
                    <a:lnTo>
                      <a:pt x="36" y="31"/>
                    </a:lnTo>
                    <a:lnTo>
                      <a:pt x="38" y="31"/>
                    </a:lnTo>
                    <a:lnTo>
                      <a:pt x="38" y="31"/>
                    </a:lnTo>
                    <a:lnTo>
                      <a:pt x="38" y="31"/>
                    </a:lnTo>
                    <a:lnTo>
                      <a:pt x="38" y="33"/>
                    </a:lnTo>
                    <a:lnTo>
                      <a:pt x="38" y="33"/>
                    </a:lnTo>
                    <a:lnTo>
                      <a:pt x="38" y="35"/>
                    </a:lnTo>
                    <a:lnTo>
                      <a:pt x="38" y="35"/>
                    </a:lnTo>
                    <a:lnTo>
                      <a:pt x="38" y="35"/>
                    </a:lnTo>
                    <a:lnTo>
                      <a:pt x="38" y="38"/>
                    </a:lnTo>
                    <a:lnTo>
                      <a:pt x="38" y="38"/>
                    </a:lnTo>
                    <a:lnTo>
                      <a:pt x="38" y="40"/>
                    </a:lnTo>
                    <a:lnTo>
                      <a:pt x="38" y="40"/>
                    </a:lnTo>
                    <a:lnTo>
                      <a:pt x="38" y="40"/>
                    </a:lnTo>
                    <a:lnTo>
                      <a:pt x="38" y="43"/>
                    </a:lnTo>
                    <a:lnTo>
                      <a:pt x="38" y="43"/>
                    </a:lnTo>
                    <a:lnTo>
                      <a:pt x="38" y="45"/>
                    </a:lnTo>
                    <a:lnTo>
                      <a:pt x="38" y="45"/>
                    </a:lnTo>
                    <a:lnTo>
                      <a:pt x="38" y="47"/>
                    </a:lnTo>
                    <a:lnTo>
                      <a:pt x="38" y="47"/>
                    </a:lnTo>
                    <a:lnTo>
                      <a:pt x="38" y="50"/>
                    </a:lnTo>
                    <a:lnTo>
                      <a:pt x="38" y="50"/>
                    </a:lnTo>
                    <a:lnTo>
                      <a:pt x="38" y="50"/>
                    </a:lnTo>
                    <a:lnTo>
                      <a:pt x="38" y="50"/>
                    </a:lnTo>
                    <a:lnTo>
                      <a:pt x="36" y="50"/>
                    </a:lnTo>
                    <a:lnTo>
                      <a:pt x="36" y="52"/>
                    </a:lnTo>
                    <a:lnTo>
                      <a:pt x="36" y="52"/>
                    </a:lnTo>
                    <a:lnTo>
                      <a:pt x="36" y="52"/>
                    </a:lnTo>
                    <a:lnTo>
                      <a:pt x="36" y="52"/>
                    </a:lnTo>
                    <a:lnTo>
                      <a:pt x="36" y="54"/>
                    </a:lnTo>
                    <a:lnTo>
                      <a:pt x="36" y="54"/>
                    </a:lnTo>
                    <a:lnTo>
                      <a:pt x="36" y="57"/>
                    </a:lnTo>
                    <a:lnTo>
                      <a:pt x="36" y="57"/>
                    </a:lnTo>
                    <a:lnTo>
                      <a:pt x="36" y="59"/>
                    </a:lnTo>
                    <a:lnTo>
                      <a:pt x="36" y="59"/>
                    </a:lnTo>
                    <a:lnTo>
                      <a:pt x="36" y="59"/>
                    </a:lnTo>
                    <a:lnTo>
                      <a:pt x="36" y="59"/>
                    </a:lnTo>
                    <a:lnTo>
                      <a:pt x="36" y="62"/>
                    </a:lnTo>
                    <a:lnTo>
                      <a:pt x="36" y="62"/>
                    </a:lnTo>
                    <a:lnTo>
                      <a:pt x="36" y="62"/>
                    </a:lnTo>
                    <a:lnTo>
                      <a:pt x="36" y="62"/>
                    </a:lnTo>
                    <a:lnTo>
                      <a:pt x="36" y="62"/>
                    </a:lnTo>
                    <a:lnTo>
                      <a:pt x="36" y="64"/>
                    </a:lnTo>
                    <a:lnTo>
                      <a:pt x="36" y="64"/>
                    </a:lnTo>
                    <a:lnTo>
                      <a:pt x="38" y="64"/>
                    </a:lnTo>
                    <a:lnTo>
                      <a:pt x="38" y="66"/>
                    </a:lnTo>
                    <a:lnTo>
                      <a:pt x="38" y="66"/>
                    </a:lnTo>
                    <a:lnTo>
                      <a:pt x="38" y="66"/>
                    </a:lnTo>
                    <a:lnTo>
                      <a:pt x="38" y="69"/>
                    </a:lnTo>
                    <a:lnTo>
                      <a:pt x="40" y="69"/>
                    </a:lnTo>
                    <a:lnTo>
                      <a:pt x="40" y="69"/>
                    </a:lnTo>
                    <a:lnTo>
                      <a:pt x="40" y="71"/>
                    </a:lnTo>
                    <a:lnTo>
                      <a:pt x="40" y="71"/>
                    </a:lnTo>
                    <a:lnTo>
                      <a:pt x="40" y="71"/>
                    </a:lnTo>
                    <a:lnTo>
                      <a:pt x="40" y="71"/>
                    </a:lnTo>
                    <a:lnTo>
                      <a:pt x="40" y="71"/>
                    </a:lnTo>
                    <a:lnTo>
                      <a:pt x="40" y="73"/>
                    </a:lnTo>
                    <a:lnTo>
                      <a:pt x="40" y="73"/>
                    </a:lnTo>
                    <a:lnTo>
                      <a:pt x="40" y="76"/>
                    </a:lnTo>
                    <a:lnTo>
                      <a:pt x="43" y="76"/>
                    </a:lnTo>
                    <a:lnTo>
                      <a:pt x="43" y="76"/>
                    </a:lnTo>
                    <a:lnTo>
                      <a:pt x="43" y="78"/>
                    </a:lnTo>
                    <a:lnTo>
                      <a:pt x="43" y="78"/>
                    </a:lnTo>
                    <a:lnTo>
                      <a:pt x="43" y="78"/>
                    </a:lnTo>
                    <a:lnTo>
                      <a:pt x="43" y="80"/>
                    </a:lnTo>
                    <a:lnTo>
                      <a:pt x="43" y="80"/>
                    </a:lnTo>
                    <a:lnTo>
                      <a:pt x="43" y="80"/>
                    </a:lnTo>
                    <a:lnTo>
                      <a:pt x="43" y="80"/>
                    </a:lnTo>
                    <a:lnTo>
                      <a:pt x="43" y="83"/>
                    </a:lnTo>
                    <a:lnTo>
                      <a:pt x="43" y="83"/>
                    </a:lnTo>
                    <a:lnTo>
                      <a:pt x="45" y="83"/>
                    </a:lnTo>
                    <a:lnTo>
                      <a:pt x="45" y="85"/>
                    </a:lnTo>
                    <a:lnTo>
                      <a:pt x="45" y="85"/>
                    </a:lnTo>
                    <a:lnTo>
                      <a:pt x="45" y="88"/>
                    </a:lnTo>
                    <a:lnTo>
                      <a:pt x="45" y="88"/>
                    </a:lnTo>
                    <a:lnTo>
                      <a:pt x="45" y="88"/>
                    </a:lnTo>
                    <a:lnTo>
                      <a:pt x="45" y="90"/>
                    </a:lnTo>
                    <a:lnTo>
                      <a:pt x="45" y="90"/>
                    </a:lnTo>
                    <a:lnTo>
                      <a:pt x="45" y="90"/>
                    </a:lnTo>
                    <a:lnTo>
                      <a:pt x="45" y="92"/>
                    </a:lnTo>
                    <a:lnTo>
                      <a:pt x="47" y="92"/>
                    </a:lnTo>
                    <a:lnTo>
                      <a:pt x="47" y="92"/>
                    </a:lnTo>
                    <a:lnTo>
                      <a:pt x="47" y="95"/>
                    </a:lnTo>
                    <a:lnTo>
                      <a:pt x="47" y="95"/>
                    </a:lnTo>
                    <a:lnTo>
                      <a:pt x="47" y="97"/>
                    </a:lnTo>
                    <a:lnTo>
                      <a:pt x="47" y="97"/>
                    </a:lnTo>
                    <a:lnTo>
                      <a:pt x="47" y="97"/>
                    </a:lnTo>
                    <a:lnTo>
                      <a:pt x="47" y="99"/>
                    </a:lnTo>
                    <a:lnTo>
                      <a:pt x="47" y="99"/>
                    </a:lnTo>
                    <a:lnTo>
                      <a:pt x="47" y="99"/>
                    </a:lnTo>
                    <a:lnTo>
                      <a:pt x="47" y="99"/>
                    </a:lnTo>
                    <a:lnTo>
                      <a:pt x="47" y="102"/>
                    </a:lnTo>
                    <a:lnTo>
                      <a:pt x="47" y="102"/>
                    </a:lnTo>
                    <a:lnTo>
                      <a:pt x="50" y="102"/>
                    </a:lnTo>
                    <a:lnTo>
                      <a:pt x="50" y="104"/>
                    </a:lnTo>
                    <a:lnTo>
                      <a:pt x="50" y="104"/>
                    </a:lnTo>
                    <a:lnTo>
                      <a:pt x="50" y="104"/>
                    </a:lnTo>
                    <a:lnTo>
                      <a:pt x="50" y="107"/>
                    </a:lnTo>
                    <a:lnTo>
                      <a:pt x="50" y="107"/>
                    </a:lnTo>
                    <a:lnTo>
                      <a:pt x="50" y="107"/>
                    </a:lnTo>
                    <a:lnTo>
                      <a:pt x="50" y="109"/>
                    </a:lnTo>
                    <a:lnTo>
                      <a:pt x="52" y="109"/>
                    </a:lnTo>
                    <a:lnTo>
                      <a:pt x="52" y="109"/>
                    </a:lnTo>
                    <a:lnTo>
                      <a:pt x="52" y="109"/>
                    </a:lnTo>
                    <a:lnTo>
                      <a:pt x="52" y="109"/>
                    </a:lnTo>
                    <a:lnTo>
                      <a:pt x="52" y="111"/>
                    </a:lnTo>
                    <a:lnTo>
                      <a:pt x="55" y="111"/>
                    </a:lnTo>
                    <a:lnTo>
                      <a:pt x="55" y="111"/>
                    </a:lnTo>
                    <a:lnTo>
                      <a:pt x="55" y="114"/>
                    </a:lnTo>
                    <a:lnTo>
                      <a:pt x="55" y="114"/>
                    </a:lnTo>
                    <a:lnTo>
                      <a:pt x="55" y="114"/>
                    </a:lnTo>
                    <a:lnTo>
                      <a:pt x="55" y="116"/>
                    </a:lnTo>
                    <a:lnTo>
                      <a:pt x="55" y="116"/>
                    </a:lnTo>
                    <a:lnTo>
                      <a:pt x="55" y="116"/>
                    </a:lnTo>
                    <a:lnTo>
                      <a:pt x="55" y="118"/>
                    </a:lnTo>
                    <a:lnTo>
                      <a:pt x="55" y="118"/>
                    </a:lnTo>
                    <a:lnTo>
                      <a:pt x="57" y="118"/>
                    </a:lnTo>
                    <a:lnTo>
                      <a:pt x="57" y="118"/>
                    </a:lnTo>
                    <a:lnTo>
                      <a:pt x="57" y="121"/>
                    </a:lnTo>
                    <a:lnTo>
                      <a:pt x="57" y="121"/>
                    </a:lnTo>
                    <a:lnTo>
                      <a:pt x="57" y="121"/>
                    </a:lnTo>
                    <a:lnTo>
                      <a:pt x="57" y="123"/>
                    </a:lnTo>
                    <a:lnTo>
                      <a:pt x="57" y="123"/>
                    </a:lnTo>
                    <a:lnTo>
                      <a:pt x="57" y="123"/>
                    </a:lnTo>
                    <a:lnTo>
                      <a:pt x="57" y="126"/>
                    </a:lnTo>
                    <a:lnTo>
                      <a:pt x="57" y="126"/>
                    </a:lnTo>
                    <a:lnTo>
                      <a:pt x="57" y="128"/>
                    </a:lnTo>
                    <a:lnTo>
                      <a:pt x="59" y="128"/>
                    </a:lnTo>
                    <a:lnTo>
                      <a:pt x="59" y="128"/>
                    </a:lnTo>
                    <a:lnTo>
                      <a:pt x="59" y="130"/>
                    </a:lnTo>
                    <a:lnTo>
                      <a:pt x="59" y="130"/>
                    </a:lnTo>
                    <a:lnTo>
                      <a:pt x="59" y="130"/>
                    </a:lnTo>
                    <a:lnTo>
                      <a:pt x="59" y="130"/>
                    </a:lnTo>
                    <a:lnTo>
                      <a:pt x="62" y="130"/>
                    </a:lnTo>
                    <a:lnTo>
                      <a:pt x="62" y="133"/>
                    </a:lnTo>
                    <a:lnTo>
                      <a:pt x="62" y="133"/>
                    </a:lnTo>
                    <a:lnTo>
                      <a:pt x="62" y="133"/>
                    </a:lnTo>
                    <a:lnTo>
                      <a:pt x="62" y="135"/>
                    </a:lnTo>
                    <a:lnTo>
                      <a:pt x="62" y="135"/>
                    </a:lnTo>
                    <a:lnTo>
                      <a:pt x="62" y="135"/>
                    </a:lnTo>
                    <a:lnTo>
                      <a:pt x="62" y="137"/>
                    </a:lnTo>
                    <a:lnTo>
                      <a:pt x="64" y="137"/>
                    </a:lnTo>
                    <a:lnTo>
                      <a:pt x="64" y="137"/>
                    </a:lnTo>
                    <a:lnTo>
                      <a:pt x="64" y="137"/>
                    </a:lnTo>
                    <a:lnTo>
                      <a:pt x="64" y="137"/>
                    </a:lnTo>
                    <a:lnTo>
                      <a:pt x="66" y="137"/>
                    </a:lnTo>
                    <a:lnTo>
                      <a:pt x="66" y="140"/>
                    </a:lnTo>
                    <a:lnTo>
                      <a:pt x="66" y="140"/>
                    </a:lnTo>
                    <a:lnTo>
                      <a:pt x="69" y="140"/>
                    </a:lnTo>
                    <a:lnTo>
                      <a:pt x="69" y="140"/>
                    </a:lnTo>
                    <a:lnTo>
                      <a:pt x="69" y="140"/>
                    </a:lnTo>
                    <a:lnTo>
                      <a:pt x="69" y="142"/>
                    </a:lnTo>
                    <a:lnTo>
                      <a:pt x="69" y="142"/>
                    </a:lnTo>
                    <a:lnTo>
                      <a:pt x="69" y="144"/>
                    </a:lnTo>
                    <a:lnTo>
                      <a:pt x="69" y="144"/>
                    </a:lnTo>
                    <a:lnTo>
                      <a:pt x="69" y="144"/>
                    </a:lnTo>
                    <a:lnTo>
                      <a:pt x="69" y="144"/>
                    </a:lnTo>
                    <a:lnTo>
                      <a:pt x="69" y="147"/>
                    </a:lnTo>
                    <a:lnTo>
                      <a:pt x="69" y="147"/>
                    </a:lnTo>
                    <a:lnTo>
                      <a:pt x="69" y="147"/>
                    </a:lnTo>
                    <a:lnTo>
                      <a:pt x="66" y="147"/>
                    </a:lnTo>
                    <a:lnTo>
                      <a:pt x="66" y="144"/>
                    </a:lnTo>
                    <a:lnTo>
                      <a:pt x="66" y="144"/>
                    </a:lnTo>
                    <a:lnTo>
                      <a:pt x="66" y="144"/>
                    </a:lnTo>
                    <a:lnTo>
                      <a:pt x="66" y="142"/>
                    </a:lnTo>
                    <a:lnTo>
                      <a:pt x="66" y="142"/>
                    </a:lnTo>
                    <a:lnTo>
                      <a:pt x="64" y="142"/>
                    </a:lnTo>
                    <a:lnTo>
                      <a:pt x="64" y="140"/>
                    </a:lnTo>
                    <a:lnTo>
                      <a:pt x="64" y="140"/>
                    </a:lnTo>
                    <a:lnTo>
                      <a:pt x="64" y="140"/>
                    </a:lnTo>
                    <a:lnTo>
                      <a:pt x="64" y="140"/>
                    </a:lnTo>
                    <a:lnTo>
                      <a:pt x="64" y="140"/>
                    </a:lnTo>
                    <a:lnTo>
                      <a:pt x="62" y="140"/>
                    </a:lnTo>
                    <a:lnTo>
                      <a:pt x="62" y="137"/>
                    </a:lnTo>
                    <a:lnTo>
                      <a:pt x="62" y="137"/>
                    </a:lnTo>
                    <a:lnTo>
                      <a:pt x="62" y="137"/>
                    </a:lnTo>
                    <a:lnTo>
                      <a:pt x="62" y="137"/>
                    </a:lnTo>
                    <a:lnTo>
                      <a:pt x="59" y="137"/>
                    </a:lnTo>
                    <a:lnTo>
                      <a:pt x="59" y="135"/>
                    </a:lnTo>
                    <a:lnTo>
                      <a:pt x="59" y="135"/>
                    </a:lnTo>
                    <a:lnTo>
                      <a:pt x="57" y="135"/>
                    </a:lnTo>
                    <a:lnTo>
                      <a:pt x="57" y="135"/>
                    </a:lnTo>
                    <a:lnTo>
                      <a:pt x="57" y="135"/>
                    </a:lnTo>
                    <a:lnTo>
                      <a:pt x="57" y="133"/>
                    </a:lnTo>
                    <a:lnTo>
                      <a:pt x="57" y="133"/>
                    </a:lnTo>
                    <a:lnTo>
                      <a:pt x="57" y="133"/>
                    </a:lnTo>
                    <a:lnTo>
                      <a:pt x="55" y="133"/>
                    </a:lnTo>
                    <a:lnTo>
                      <a:pt x="55" y="130"/>
                    </a:lnTo>
                    <a:lnTo>
                      <a:pt x="55" y="130"/>
                    </a:lnTo>
                    <a:lnTo>
                      <a:pt x="55" y="130"/>
                    </a:lnTo>
                    <a:lnTo>
                      <a:pt x="55" y="130"/>
                    </a:lnTo>
                    <a:lnTo>
                      <a:pt x="52" y="130"/>
                    </a:lnTo>
                    <a:lnTo>
                      <a:pt x="52" y="130"/>
                    </a:lnTo>
                    <a:lnTo>
                      <a:pt x="50" y="130"/>
                    </a:lnTo>
                    <a:lnTo>
                      <a:pt x="50" y="130"/>
                    </a:lnTo>
                    <a:lnTo>
                      <a:pt x="50" y="130"/>
                    </a:lnTo>
                    <a:lnTo>
                      <a:pt x="50" y="130"/>
                    </a:lnTo>
                    <a:lnTo>
                      <a:pt x="47" y="130"/>
                    </a:lnTo>
                    <a:lnTo>
                      <a:pt x="47" y="130"/>
                    </a:lnTo>
                    <a:lnTo>
                      <a:pt x="47" y="130"/>
                    </a:lnTo>
                    <a:lnTo>
                      <a:pt x="45" y="130"/>
                    </a:lnTo>
                    <a:lnTo>
                      <a:pt x="45" y="130"/>
                    </a:lnTo>
                    <a:lnTo>
                      <a:pt x="43" y="130"/>
                    </a:lnTo>
                    <a:lnTo>
                      <a:pt x="43" y="130"/>
                    </a:lnTo>
                    <a:lnTo>
                      <a:pt x="43" y="130"/>
                    </a:lnTo>
                    <a:lnTo>
                      <a:pt x="40" y="130"/>
                    </a:lnTo>
                    <a:lnTo>
                      <a:pt x="40" y="130"/>
                    </a:lnTo>
                    <a:lnTo>
                      <a:pt x="40" y="130"/>
                    </a:lnTo>
                    <a:lnTo>
                      <a:pt x="38" y="130"/>
                    </a:lnTo>
                    <a:lnTo>
                      <a:pt x="38" y="130"/>
                    </a:lnTo>
                    <a:lnTo>
                      <a:pt x="38" y="130"/>
                    </a:lnTo>
                    <a:lnTo>
                      <a:pt x="36" y="130"/>
                    </a:lnTo>
                    <a:lnTo>
                      <a:pt x="36" y="130"/>
                    </a:lnTo>
                    <a:lnTo>
                      <a:pt x="36" y="130"/>
                    </a:lnTo>
                    <a:lnTo>
                      <a:pt x="36" y="130"/>
                    </a:lnTo>
                    <a:lnTo>
                      <a:pt x="33" y="130"/>
                    </a:lnTo>
                    <a:lnTo>
                      <a:pt x="33" y="133"/>
                    </a:lnTo>
                    <a:lnTo>
                      <a:pt x="33" y="133"/>
                    </a:lnTo>
                    <a:lnTo>
                      <a:pt x="33" y="133"/>
                    </a:lnTo>
                    <a:lnTo>
                      <a:pt x="33" y="133"/>
                    </a:lnTo>
                    <a:lnTo>
                      <a:pt x="31" y="133"/>
                    </a:lnTo>
                    <a:lnTo>
                      <a:pt x="31" y="135"/>
                    </a:lnTo>
                    <a:lnTo>
                      <a:pt x="31" y="135"/>
                    </a:lnTo>
                    <a:lnTo>
                      <a:pt x="31" y="135"/>
                    </a:lnTo>
                    <a:lnTo>
                      <a:pt x="31" y="137"/>
                    </a:lnTo>
                    <a:lnTo>
                      <a:pt x="31" y="137"/>
                    </a:lnTo>
                    <a:lnTo>
                      <a:pt x="31" y="137"/>
                    </a:lnTo>
                    <a:lnTo>
                      <a:pt x="31" y="140"/>
                    </a:lnTo>
                    <a:lnTo>
                      <a:pt x="31" y="140"/>
                    </a:lnTo>
                    <a:lnTo>
                      <a:pt x="31" y="140"/>
                    </a:lnTo>
                    <a:lnTo>
                      <a:pt x="31" y="140"/>
                    </a:lnTo>
                    <a:lnTo>
                      <a:pt x="31" y="142"/>
                    </a:lnTo>
                    <a:lnTo>
                      <a:pt x="28" y="142"/>
                    </a:lnTo>
                    <a:lnTo>
                      <a:pt x="28" y="142"/>
                    </a:lnTo>
                    <a:lnTo>
                      <a:pt x="28" y="142"/>
                    </a:lnTo>
                    <a:lnTo>
                      <a:pt x="28" y="144"/>
                    </a:lnTo>
                    <a:lnTo>
                      <a:pt x="28" y="144"/>
                    </a:lnTo>
                    <a:lnTo>
                      <a:pt x="28" y="144"/>
                    </a:lnTo>
                    <a:lnTo>
                      <a:pt x="28" y="147"/>
                    </a:lnTo>
                    <a:lnTo>
                      <a:pt x="28" y="147"/>
                    </a:lnTo>
                    <a:lnTo>
                      <a:pt x="26" y="147"/>
                    </a:lnTo>
                    <a:lnTo>
                      <a:pt x="26" y="149"/>
                    </a:lnTo>
                    <a:lnTo>
                      <a:pt x="26" y="149"/>
                    </a:lnTo>
                    <a:lnTo>
                      <a:pt x="26" y="149"/>
                    </a:lnTo>
                    <a:lnTo>
                      <a:pt x="26" y="149"/>
                    </a:lnTo>
                    <a:lnTo>
                      <a:pt x="26" y="152"/>
                    </a:lnTo>
                    <a:lnTo>
                      <a:pt x="26" y="152"/>
                    </a:lnTo>
                    <a:lnTo>
                      <a:pt x="24" y="152"/>
                    </a:lnTo>
                    <a:lnTo>
                      <a:pt x="24" y="154"/>
                    </a:lnTo>
                    <a:lnTo>
                      <a:pt x="24" y="154"/>
                    </a:lnTo>
                    <a:lnTo>
                      <a:pt x="24" y="154"/>
                    </a:lnTo>
                    <a:lnTo>
                      <a:pt x="24" y="156"/>
                    </a:lnTo>
                    <a:lnTo>
                      <a:pt x="24" y="156"/>
                    </a:lnTo>
                    <a:lnTo>
                      <a:pt x="24" y="156"/>
                    </a:lnTo>
                    <a:lnTo>
                      <a:pt x="24" y="159"/>
                    </a:lnTo>
                    <a:lnTo>
                      <a:pt x="24" y="159"/>
                    </a:lnTo>
                    <a:lnTo>
                      <a:pt x="21" y="159"/>
                    </a:lnTo>
                    <a:lnTo>
                      <a:pt x="21" y="159"/>
                    </a:lnTo>
                    <a:lnTo>
                      <a:pt x="21" y="161"/>
                    </a:lnTo>
                    <a:lnTo>
                      <a:pt x="21" y="161"/>
                    </a:lnTo>
                    <a:lnTo>
                      <a:pt x="21" y="163"/>
                    </a:lnTo>
                    <a:lnTo>
                      <a:pt x="21" y="163"/>
                    </a:lnTo>
                    <a:lnTo>
                      <a:pt x="21" y="163"/>
                    </a:lnTo>
                    <a:lnTo>
                      <a:pt x="21" y="166"/>
                    </a:lnTo>
                    <a:lnTo>
                      <a:pt x="21" y="166"/>
                    </a:lnTo>
                    <a:lnTo>
                      <a:pt x="21" y="166"/>
                    </a:lnTo>
                    <a:lnTo>
                      <a:pt x="21" y="166"/>
                    </a:lnTo>
                    <a:lnTo>
                      <a:pt x="21" y="168"/>
                    </a:lnTo>
                    <a:lnTo>
                      <a:pt x="21" y="168"/>
                    </a:lnTo>
                    <a:lnTo>
                      <a:pt x="21" y="168"/>
                    </a:lnTo>
                    <a:lnTo>
                      <a:pt x="21" y="168"/>
                    </a:lnTo>
                    <a:lnTo>
                      <a:pt x="21" y="171"/>
                    </a:lnTo>
                    <a:lnTo>
                      <a:pt x="24" y="171"/>
                    </a:lnTo>
                    <a:lnTo>
                      <a:pt x="24" y="171"/>
                    </a:lnTo>
                    <a:lnTo>
                      <a:pt x="24" y="171"/>
                    </a:lnTo>
                    <a:lnTo>
                      <a:pt x="24" y="173"/>
                    </a:lnTo>
                    <a:lnTo>
                      <a:pt x="24" y="173"/>
                    </a:lnTo>
                    <a:lnTo>
                      <a:pt x="24" y="173"/>
                    </a:lnTo>
                    <a:lnTo>
                      <a:pt x="24" y="175"/>
                    </a:lnTo>
                    <a:lnTo>
                      <a:pt x="26" y="175"/>
                    </a:lnTo>
                    <a:lnTo>
                      <a:pt x="26" y="175"/>
                    </a:lnTo>
                    <a:lnTo>
                      <a:pt x="26" y="175"/>
                    </a:lnTo>
                    <a:lnTo>
                      <a:pt x="28" y="175"/>
                    </a:lnTo>
                    <a:lnTo>
                      <a:pt x="28" y="178"/>
                    </a:lnTo>
                    <a:lnTo>
                      <a:pt x="28" y="178"/>
                    </a:lnTo>
                    <a:lnTo>
                      <a:pt x="28" y="178"/>
                    </a:lnTo>
                    <a:lnTo>
                      <a:pt x="28" y="178"/>
                    </a:lnTo>
                    <a:lnTo>
                      <a:pt x="31" y="178"/>
                    </a:lnTo>
                    <a:lnTo>
                      <a:pt x="31" y="178"/>
                    </a:lnTo>
                    <a:lnTo>
                      <a:pt x="31" y="178"/>
                    </a:lnTo>
                    <a:lnTo>
                      <a:pt x="31" y="180"/>
                    </a:lnTo>
                    <a:lnTo>
                      <a:pt x="33" y="180"/>
                    </a:lnTo>
                    <a:lnTo>
                      <a:pt x="33" y="180"/>
                    </a:lnTo>
                    <a:lnTo>
                      <a:pt x="33" y="182"/>
                    </a:lnTo>
                    <a:lnTo>
                      <a:pt x="33" y="182"/>
                    </a:lnTo>
                    <a:lnTo>
                      <a:pt x="33" y="182"/>
                    </a:lnTo>
                    <a:lnTo>
                      <a:pt x="33" y="185"/>
                    </a:lnTo>
                    <a:lnTo>
                      <a:pt x="33" y="185"/>
                    </a:lnTo>
                    <a:lnTo>
                      <a:pt x="33" y="187"/>
                    </a:lnTo>
                    <a:lnTo>
                      <a:pt x="33" y="187"/>
                    </a:lnTo>
                    <a:lnTo>
                      <a:pt x="33" y="187"/>
                    </a:lnTo>
                    <a:lnTo>
                      <a:pt x="33" y="189"/>
                    </a:lnTo>
                    <a:lnTo>
                      <a:pt x="33" y="189"/>
                    </a:lnTo>
                    <a:lnTo>
                      <a:pt x="36" y="189"/>
                    </a:lnTo>
                    <a:lnTo>
                      <a:pt x="36" y="189"/>
                    </a:lnTo>
                    <a:lnTo>
                      <a:pt x="36" y="189"/>
                    </a:lnTo>
                    <a:lnTo>
                      <a:pt x="36" y="189"/>
                    </a:lnTo>
                    <a:lnTo>
                      <a:pt x="36" y="192"/>
                    </a:lnTo>
                    <a:lnTo>
                      <a:pt x="38" y="192"/>
                    </a:lnTo>
                    <a:lnTo>
                      <a:pt x="38" y="192"/>
                    </a:lnTo>
                    <a:lnTo>
                      <a:pt x="40" y="192"/>
                    </a:lnTo>
                    <a:lnTo>
                      <a:pt x="40" y="192"/>
                    </a:lnTo>
                    <a:lnTo>
                      <a:pt x="40" y="189"/>
                    </a:lnTo>
                    <a:lnTo>
                      <a:pt x="40" y="189"/>
                    </a:lnTo>
                    <a:lnTo>
                      <a:pt x="43" y="189"/>
                    </a:lnTo>
                    <a:lnTo>
                      <a:pt x="43" y="192"/>
                    </a:lnTo>
                    <a:lnTo>
                      <a:pt x="43" y="192"/>
                    </a:lnTo>
                    <a:lnTo>
                      <a:pt x="43" y="194"/>
                    </a:lnTo>
                    <a:lnTo>
                      <a:pt x="43" y="194"/>
                    </a:lnTo>
                    <a:lnTo>
                      <a:pt x="43" y="194"/>
                    </a:lnTo>
                    <a:lnTo>
                      <a:pt x="43" y="197"/>
                    </a:lnTo>
                    <a:lnTo>
                      <a:pt x="43" y="197"/>
                    </a:lnTo>
                    <a:lnTo>
                      <a:pt x="43" y="199"/>
                    </a:lnTo>
                    <a:lnTo>
                      <a:pt x="43" y="199"/>
                    </a:lnTo>
                    <a:lnTo>
                      <a:pt x="43" y="199"/>
                    </a:lnTo>
                    <a:lnTo>
                      <a:pt x="43" y="199"/>
                    </a:lnTo>
                    <a:lnTo>
                      <a:pt x="43" y="201"/>
                    </a:lnTo>
                    <a:lnTo>
                      <a:pt x="43" y="201"/>
                    </a:lnTo>
                    <a:lnTo>
                      <a:pt x="45" y="201"/>
                    </a:lnTo>
                    <a:lnTo>
                      <a:pt x="45" y="204"/>
                    </a:lnTo>
                    <a:lnTo>
                      <a:pt x="45" y="204"/>
                    </a:lnTo>
                    <a:lnTo>
                      <a:pt x="43" y="204"/>
                    </a:lnTo>
                    <a:lnTo>
                      <a:pt x="43" y="206"/>
                    </a:lnTo>
                    <a:lnTo>
                      <a:pt x="43" y="206"/>
                    </a:lnTo>
                    <a:lnTo>
                      <a:pt x="43" y="206"/>
                    </a:lnTo>
                    <a:lnTo>
                      <a:pt x="43" y="208"/>
                    </a:lnTo>
                    <a:lnTo>
                      <a:pt x="43" y="208"/>
                    </a:lnTo>
                    <a:lnTo>
                      <a:pt x="43" y="208"/>
                    </a:lnTo>
                    <a:lnTo>
                      <a:pt x="43" y="208"/>
                    </a:lnTo>
                    <a:lnTo>
                      <a:pt x="43" y="211"/>
                    </a:lnTo>
                    <a:lnTo>
                      <a:pt x="40" y="211"/>
                    </a:lnTo>
                    <a:lnTo>
                      <a:pt x="40" y="211"/>
                    </a:lnTo>
                    <a:lnTo>
                      <a:pt x="40" y="213"/>
                    </a:lnTo>
                    <a:lnTo>
                      <a:pt x="40" y="213"/>
                    </a:lnTo>
                    <a:lnTo>
                      <a:pt x="40" y="213"/>
                    </a:lnTo>
                    <a:lnTo>
                      <a:pt x="40" y="211"/>
                    </a:lnTo>
                    <a:lnTo>
                      <a:pt x="40" y="211"/>
                    </a:lnTo>
                    <a:lnTo>
                      <a:pt x="40" y="208"/>
                    </a:lnTo>
                    <a:lnTo>
                      <a:pt x="40" y="208"/>
                    </a:lnTo>
                    <a:lnTo>
                      <a:pt x="40" y="208"/>
                    </a:lnTo>
                    <a:lnTo>
                      <a:pt x="40" y="206"/>
                    </a:lnTo>
                    <a:lnTo>
                      <a:pt x="40" y="206"/>
                    </a:lnTo>
                    <a:lnTo>
                      <a:pt x="38" y="206"/>
                    </a:lnTo>
                    <a:lnTo>
                      <a:pt x="38" y="204"/>
                    </a:lnTo>
                    <a:lnTo>
                      <a:pt x="38" y="204"/>
                    </a:lnTo>
                    <a:lnTo>
                      <a:pt x="38" y="204"/>
                    </a:lnTo>
                    <a:lnTo>
                      <a:pt x="38" y="201"/>
                    </a:lnTo>
                    <a:lnTo>
                      <a:pt x="38" y="201"/>
                    </a:lnTo>
                    <a:lnTo>
                      <a:pt x="38" y="199"/>
                    </a:lnTo>
                    <a:lnTo>
                      <a:pt x="36" y="199"/>
                    </a:lnTo>
                    <a:lnTo>
                      <a:pt x="36" y="199"/>
                    </a:lnTo>
                    <a:lnTo>
                      <a:pt x="36" y="199"/>
                    </a:lnTo>
                    <a:lnTo>
                      <a:pt x="36" y="199"/>
                    </a:lnTo>
                    <a:lnTo>
                      <a:pt x="36" y="199"/>
                    </a:lnTo>
                    <a:lnTo>
                      <a:pt x="33" y="199"/>
                    </a:lnTo>
                    <a:lnTo>
                      <a:pt x="33" y="199"/>
                    </a:lnTo>
                    <a:lnTo>
                      <a:pt x="33" y="199"/>
                    </a:lnTo>
                    <a:lnTo>
                      <a:pt x="31" y="199"/>
                    </a:lnTo>
                    <a:lnTo>
                      <a:pt x="31" y="199"/>
                    </a:lnTo>
                    <a:lnTo>
                      <a:pt x="28" y="199"/>
                    </a:lnTo>
                    <a:lnTo>
                      <a:pt x="28" y="199"/>
                    </a:lnTo>
                    <a:lnTo>
                      <a:pt x="28" y="199"/>
                    </a:lnTo>
                    <a:lnTo>
                      <a:pt x="26" y="199"/>
                    </a:lnTo>
                    <a:lnTo>
                      <a:pt x="26" y="199"/>
                    </a:lnTo>
                    <a:lnTo>
                      <a:pt x="26" y="197"/>
                    </a:lnTo>
                    <a:lnTo>
                      <a:pt x="24" y="197"/>
                    </a:lnTo>
                    <a:lnTo>
                      <a:pt x="24" y="197"/>
                    </a:lnTo>
                    <a:lnTo>
                      <a:pt x="24" y="194"/>
                    </a:lnTo>
                    <a:lnTo>
                      <a:pt x="24" y="194"/>
                    </a:lnTo>
                    <a:lnTo>
                      <a:pt x="24" y="194"/>
                    </a:lnTo>
                    <a:lnTo>
                      <a:pt x="21" y="194"/>
                    </a:lnTo>
                    <a:lnTo>
                      <a:pt x="21" y="197"/>
                    </a:lnTo>
                    <a:lnTo>
                      <a:pt x="21" y="197"/>
                    </a:lnTo>
                    <a:lnTo>
                      <a:pt x="21" y="197"/>
                    </a:lnTo>
                    <a:lnTo>
                      <a:pt x="21" y="197"/>
                    </a:lnTo>
                    <a:lnTo>
                      <a:pt x="19" y="197"/>
                    </a:lnTo>
                    <a:lnTo>
                      <a:pt x="19" y="199"/>
                    </a:lnTo>
                    <a:lnTo>
                      <a:pt x="19" y="199"/>
                    </a:lnTo>
                    <a:lnTo>
                      <a:pt x="19" y="199"/>
                    </a:lnTo>
                    <a:lnTo>
                      <a:pt x="19" y="199"/>
                    </a:lnTo>
                    <a:lnTo>
                      <a:pt x="19" y="201"/>
                    </a:lnTo>
                    <a:lnTo>
                      <a:pt x="17" y="201"/>
                    </a:lnTo>
                    <a:lnTo>
                      <a:pt x="17" y="201"/>
                    </a:lnTo>
                    <a:lnTo>
                      <a:pt x="17" y="201"/>
                    </a:lnTo>
                    <a:lnTo>
                      <a:pt x="17" y="204"/>
                    </a:lnTo>
                    <a:lnTo>
                      <a:pt x="17" y="204"/>
                    </a:lnTo>
                    <a:lnTo>
                      <a:pt x="17" y="204"/>
                    </a:lnTo>
                    <a:lnTo>
                      <a:pt x="17" y="206"/>
                    </a:lnTo>
                    <a:lnTo>
                      <a:pt x="17" y="206"/>
                    </a:lnTo>
                    <a:lnTo>
                      <a:pt x="17" y="208"/>
                    </a:lnTo>
                    <a:lnTo>
                      <a:pt x="17" y="208"/>
                    </a:lnTo>
                    <a:lnTo>
                      <a:pt x="14" y="208"/>
                    </a:lnTo>
                    <a:lnTo>
                      <a:pt x="14" y="208"/>
                    </a:lnTo>
                    <a:lnTo>
                      <a:pt x="14" y="211"/>
                    </a:lnTo>
                    <a:lnTo>
                      <a:pt x="14" y="211"/>
                    </a:lnTo>
                    <a:lnTo>
                      <a:pt x="14" y="211"/>
                    </a:lnTo>
                    <a:lnTo>
                      <a:pt x="14" y="213"/>
                    </a:lnTo>
                    <a:lnTo>
                      <a:pt x="14" y="213"/>
                    </a:lnTo>
                    <a:lnTo>
                      <a:pt x="12" y="213"/>
                    </a:lnTo>
                    <a:lnTo>
                      <a:pt x="12" y="213"/>
                    </a:lnTo>
                    <a:lnTo>
                      <a:pt x="12" y="216"/>
                    </a:lnTo>
                    <a:lnTo>
                      <a:pt x="12" y="216"/>
                    </a:lnTo>
                    <a:lnTo>
                      <a:pt x="12" y="216"/>
                    </a:lnTo>
                    <a:lnTo>
                      <a:pt x="10" y="216"/>
                    </a:lnTo>
                    <a:lnTo>
                      <a:pt x="10" y="216"/>
                    </a:lnTo>
                    <a:lnTo>
                      <a:pt x="10" y="216"/>
                    </a:lnTo>
                    <a:lnTo>
                      <a:pt x="10" y="213"/>
                    </a:lnTo>
                    <a:lnTo>
                      <a:pt x="10" y="213"/>
                    </a:lnTo>
                    <a:lnTo>
                      <a:pt x="10" y="213"/>
                    </a:lnTo>
                    <a:lnTo>
                      <a:pt x="7" y="213"/>
                    </a:lnTo>
                    <a:lnTo>
                      <a:pt x="7" y="211"/>
                    </a:lnTo>
                    <a:lnTo>
                      <a:pt x="7" y="211"/>
                    </a:lnTo>
                    <a:lnTo>
                      <a:pt x="7" y="208"/>
                    </a:lnTo>
                    <a:lnTo>
                      <a:pt x="7" y="208"/>
                    </a:lnTo>
                    <a:lnTo>
                      <a:pt x="7" y="208"/>
                    </a:lnTo>
                    <a:lnTo>
                      <a:pt x="7" y="208"/>
                    </a:lnTo>
                    <a:lnTo>
                      <a:pt x="7" y="206"/>
                    </a:lnTo>
                    <a:lnTo>
                      <a:pt x="7" y="206"/>
                    </a:lnTo>
                    <a:lnTo>
                      <a:pt x="7" y="204"/>
                    </a:lnTo>
                    <a:lnTo>
                      <a:pt x="7" y="204"/>
                    </a:lnTo>
                    <a:lnTo>
                      <a:pt x="7" y="204"/>
                    </a:lnTo>
                    <a:lnTo>
                      <a:pt x="7" y="201"/>
                    </a:lnTo>
                    <a:lnTo>
                      <a:pt x="5" y="201"/>
                    </a:lnTo>
                    <a:lnTo>
                      <a:pt x="5" y="201"/>
                    </a:lnTo>
                    <a:lnTo>
                      <a:pt x="5" y="199"/>
                    </a:lnTo>
                    <a:lnTo>
                      <a:pt x="5" y="199"/>
                    </a:lnTo>
                    <a:lnTo>
                      <a:pt x="5" y="199"/>
                    </a:lnTo>
                    <a:lnTo>
                      <a:pt x="5" y="197"/>
                    </a:lnTo>
                    <a:lnTo>
                      <a:pt x="7" y="197"/>
                    </a:lnTo>
                    <a:lnTo>
                      <a:pt x="7" y="197"/>
                    </a:lnTo>
                    <a:lnTo>
                      <a:pt x="7" y="194"/>
                    </a:lnTo>
                    <a:lnTo>
                      <a:pt x="7" y="194"/>
                    </a:lnTo>
                    <a:lnTo>
                      <a:pt x="7" y="194"/>
                    </a:lnTo>
                    <a:lnTo>
                      <a:pt x="7" y="192"/>
                    </a:lnTo>
                    <a:lnTo>
                      <a:pt x="7" y="192"/>
                    </a:lnTo>
                    <a:lnTo>
                      <a:pt x="7" y="192"/>
                    </a:lnTo>
                    <a:lnTo>
                      <a:pt x="7" y="189"/>
                    </a:lnTo>
                    <a:lnTo>
                      <a:pt x="10" y="189"/>
                    </a:lnTo>
                    <a:lnTo>
                      <a:pt x="10" y="189"/>
                    </a:lnTo>
                    <a:lnTo>
                      <a:pt x="10" y="189"/>
                    </a:lnTo>
                    <a:lnTo>
                      <a:pt x="10" y="189"/>
                    </a:lnTo>
                    <a:lnTo>
                      <a:pt x="10" y="187"/>
                    </a:lnTo>
                    <a:lnTo>
                      <a:pt x="10" y="187"/>
                    </a:lnTo>
                    <a:lnTo>
                      <a:pt x="10" y="185"/>
                    </a:lnTo>
                    <a:lnTo>
                      <a:pt x="10" y="185"/>
                    </a:lnTo>
                    <a:lnTo>
                      <a:pt x="10" y="185"/>
                    </a:lnTo>
                    <a:lnTo>
                      <a:pt x="10" y="182"/>
                    </a:lnTo>
                    <a:lnTo>
                      <a:pt x="10" y="182"/>
                    </a:lnTo>
                    <a:lnTo>
                      <a:pt x="10" y="182"/>
                    </a:lnTo>
                    <a:lnTo>
                      <a:pt x="10" y="180"/>
                    </a:lnTo>
                    <a:lnTo>
                      <a:pt x="10" y="180"/>
                    </a:lnTo>
                    <a:lnTo>
                      <a:pt x="10" y="180"/>
                    </a:lnTo>
                    <a:lnTo>
                      <a:pt x="10" y="178"/>
                    </a:lnTo>
                    <a:lnTo>
                      <a:pt x="10" y="178"/>
                    </a:lnTo>
                    <a:lnTo>
                      <a:pt x="10" y="178"/>
                    </a:lnTo>
                    <a:lnTo>
                      <a:pt x="10" y="175"/>
                    </a:lnTo>
                    <a:lnTo>
                      <a:pt x="10" y="175"/>
                    </a:lnTo>
                    <a:lnTo>
                      <a:pt x="10" y="173"/>
                    </a:lnTo>
                    <a:lnTo>
                      <a:pt x="10" y="173"/>
                    </a:lnTo>
                    <a:lnTo>
                      <a:pt x="10" y="171"/>
                    </a:lnTo>
                    <a:lnTo>
                      <a:pt x="10" y="171"/>
                    </a:lnTo>
                    <a:lnTo>
                      <a:pt x="10" y="171"/>
                    </a:lnTo>
                    <a:lnTo>
                      <a:pt x="10" y="168"/>
                    </a:lnTo>
                    <a:lnTo>
                      <a:pt x="10" y="168"/>
                    </a:lnTo>
                    <a:lnTo>
                      <a:pt x="10" y="168"/>
                    </a:lnTo>
                    <a:lnTo>
                      <a:pt x="10" y="168"/>
                    </a:lnTo>
                    <a:lnTo>
                      <a:pt x="10" y="166"/>
                    </a:lnTo>
                    <a:lnTo>
                      <a:pt x="12" y="166"/>
                    </a:lnTo>
                    <a:lnTo>
                      <a:pt x="12" y="166"/>
                    </a:lnTo>
                    <a:lnTo>
                      <a:pt x="12" y="163"/>
                    </a:lnTo>
                    <a:lnTo>
                      <a:pt x="12" y="163"/>
                    </a:lnTo>
                    <a:lnTo>
                      <a:pt x="12" y="163"/>
                    </a:lnTo>
                    <a:lnTo>
                      <a:pt x="14" y="163"/>
                    </a:lnTo>
                    <a:lnTo>
                      <a:pt x="14" y="161"/>
                    </a:lnTo>
                    <a:lnTo>
                      <a:pt x="14" y="161"/>
                    </a:lnTo>
                    <a:lnTo>
                      <a:pt x="14" y="159"/>
                    </a:lnTo>
                    <a:lnTo>
                      <a:pt x="14" y="159"/>
                    </a:lnTo>
                    <a:lnTo>
                      <a:pt x="14" y="159"/>
                    </a:lnTo>
                    <a:lnTo>
                      <a:pt x="12" y="159"/>
                    </a:lnTo>
                    <a:lnTo>
                      <a:pt x="12" y="156"/>
                    </a:lnTo>
                    <a:lnTo>
                      <a:pt x="12" y="156"/>
                    </a:lnTo>
                    <a:lnTo>
                      <a:pt x="12" y="154"/>
                    </a:lnTo>
                    <a:lnTo>
                      <a:pt x="12" y="154"/>
                    </a:lnTo>
                    <a:lnTo>
                      <a:pt x="12" y="154"/>
                    </a:lnTo>
                    <a:lnTo>
                      <a:pt x="12" y="152"/>
                    </a:lnTo>
                    <a:lnTo>
                      <a:pt x="10" y="152"/>
                    </a:lnTo>
                    <a:lnTo>
                      <a:pt x="10" y="152"/>
                    </a:lnTo>
                    <a:lnTo>
                      <a:pt x="10" y="149"/>
                    </a:lnTo>
                    <a:lnTo>
                      <a:pt x="10" y="149"/>
                    </a:lnTo>
                    <a:lnTo>
                      <a:pt x="10" y="149"/>
                    </a:lnTo>
                    <a:lnTo>
                      <a:pt x="10" y="149"/>
                    </a:lnTo>
                    <a:lnTo>
                      <a:pt x="10" y="149"/>
                    </a:lnTo>
                    <a:lnTo>
                      <a:pt x="7" y="149"/>
                    </a:lnTo>
                    <a:lnTo>
                      <a:pt x="7" y="147"/>
                    </a:lnTo>
                    <a:lnTo>
                      <a:pt x="7" y="147"/>
                    </a:lnTo>
                    <a:lnTo>
                      <a:pt x="7" y="147"/>
                    </a:lnTo>
                    <a:lnTo>
                      <a:pt x="7" y="144"/>
                    </a:lnTo>
                    <a:lnTo>
                      <a:pt x="7" y="144"/>
                    </a:lnTo>
                    <a:lnTo>
                      <a:pt x="7" y="144"/>
                    </a:lnTo>
                    <a:lnTo>
                      <a:pt x="7" y="142"/>
                    </a:lnTo>
                    <a:lnTo>
                      <a:pt x="7" y="142"/>
                    </a:lnTo>
                    <a:lnTo>
                      <a:pt x="7" y="140"/>
                    </a:lnTo>
                    <a:lnTo>
                      <a:pt x="7" y="140"/>
                    </a:lnTo>
                    <a:lnTo>
                      <a:pt x="7" y="140"/>
                    </a:lnTo>
                    <a:lnTo>
                      <a:pt x="7" y="140"/>
                    </a:lnTo>
                    <a:lnTo>
                      <a:pt x="10" y="140"/>
                    </a:lnTo>
                    <a:lnTo>
                      <a:pt x="10" y="140"/>
                    </a:lnTo>
                    <a:lnTo>
                      <a:pt x="10" y="137"/>
                    </a:lnTo>
                    <a:lnTo>
                      <a:pt x="10" y="137"/>
                    </a:lnTo>
                    <a:lnTo>
                      <a:pt x="10" y="137"/>
                    </a:lnTo>
                    <a:lnTo>
                      <a:pt x="10" y="135"/>
                    </a:lnTo>
                    <a:lnTo>
                      <a:pt x="10" y="135"/>
                    </a:lnTo>
                    <a:lnTo>
                      <a:pt x="10" y="133"/>
                    </a:lnTo>
                    <a:lnTo>
                      <a:pt x="10" y="133"/>
                    </a:lnTo>
                    <a:lnTo>
                      <a:pt x="10" y="133"/>
                    </a:lnTo>
                    <a:lnTo>
                      <a:pt x="10" y="130"/>
                    </a:lnTo>
                    <a:lnTo>
                      <a:pt x="10" y="130"/>
                    </a:lnTo>
                    <a:lnTo>
                      <a:pt x="10" y="130"/>
                    </a:lnTo>
                    <a:lnTo>
                      <a:pt x="10" y="128"/>
                    </a:lnTo>
                    <a:lnTo>
                      <a:pt x="10" y="128"/>
                    </a:lnTo>
                    <a:lnTo>
                      <a:pt x="10" y="126"/>
                    </a:lnTo>
                    <a:lnTo>
                      <a:pt x="12" y="126"/>
                    </a:lnTo>
                    <a:lnTo>
                      <a:pt x="12" y="126"/>
                    </a:lnTo>
                    <a:lnTo>
                      <a:pt x="12" y="126"/>
                    </a:lnTo>
                    <a:lnTo>
                      <a:pt x="12" y="123"/>
                    </a:lnTo>
                    <a:lnTo>
                      <a:pt x="12" y="123"/>
                    </a:lnTo>
                    <a:lnTo>
                      <a:pt x="12" y="121"/>
                    </a:lnTo>
                    <a:lnTo>
                      <a:pt x="12" y="121"/>
                    </a:lnTo>
                    <a:lnTo>
                      <a:pt x="12" y="118"/>
                    </a:lnTo>
                    <a:lnTo>
                      <a:pt x="12" y="118"/>
                    </a:lnTo>
                    <a:lnTo>
                      <a:pt x="12" y="118"/>
                    </a:lnTo>
                    <a:lnTo>
                      <a:pt x="12" y="116"/>
                    </a:lnTo>
                    <a:lnTo>
                      <a:pt x="12" y="116"/>
                    </a:lnTo>
                    <a:lnTo>
                      <a:pt x="12" y="114"/>
                    </a:lnTo>
                    <a:lnTo>
                      <a:pt x="12" y="114"/>
                    </a:lnTo>
                    <a:lnTo>
                      <a:pt x="12" y="111"/>
                    </a:lnTo>
                    <a:lnTo>
                      <a:pt x="12" y="111"/>
                    </a:lnTo>
                    <a:lnTo>
                      <a:pt x="12" y="109"/>
                    </a:lnTo>
                    <a:lnTo>
                      <a:pt x="12" y="109"/>
                    </a:lnTo>
                    <a:lnTo>
                      <a:pt x="14" y="109"/>
                    </a:lnTo>
                    <a:lnTo>
                      <a:pt x="14" y="109"/>
                    </a:lnTo>
                    <a:lnTo>
                      <a:pt x="12" y="109"/>
                    </a:lnTo>
                    <a:lnTo>
                      <a:pt x="12" y="107"/>
                    </a:lnTo>
                    <a:lnTo>
                      <a:pt x="12" y="107"/>
                    </a:lnTo>
                    <a:lnTo>
                      <a:pt x="12" y="104"/>
                    </a:lnTo>
                    <a:lnTo>
                      <a:pt x="12" y="104"/>
                    </a:lnTo>
                    <a:lnTo>
                      <a:pt x="12" y="104"/>
                    </a:lnTo>
                    <a:lnTo>
                      <a:pt x="12" y="102"/>
                    </a:lnTo>
                    <a:lnTo>
                      <a:pt x="12" y="102"/>
                    </a:lnTo>
                    <a:lnTo>
                      <a:pt x="12" y="102"/>
                    </a:lnTo>
                    <a:lnTo>
                      <a:pt x="12" y="102"/>
                    </a:lnTo>
                    <a:lnTo>
                      <a:pt x="12"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2" y="92"/>
                    </a:lnTo>
                    <a:lnTo>
                      <a:pt x="12" y="90"/>
                    </a:lnTo>
                    <a:lnTo>
                      <a:pt x="12" y="90"/>
                    </a:lnTo>
                    <a:lnTo>
                      <a:pt x="12" y="90"/>
                    </a:lnTo>
                    <a:lnTo>
                      <a:pt x="12" y="88"/>
                    </a:lnTo>
                    <a:lnTo>
                      <a:pt x="12" y="88"/>
                    </a:lnTo>
                    <a:lnTo>
                      <a:pt x="12" y="88"/>
                    </a:lnTo>
                    <a:lnTo>
                      <a:pt x="14" y="88"/>
                    </a:lnTo>
                    <a:lnTo>
                      <a:pt x="14" y="85"/>
                    </a:lnTo>
                    <a:lnTo>
                      <a:pt x="14" y="85"/>
                    </a:lnTo>
                    <a:lnTo>
                      <a:pt x="14" y="85"/>
                    </a:lnTo>
                    <a:lnTo>
                      <a:pt x="14" y="83"/>
                    </a:lnTo>
                    <a:lnTo>
                      <a:pt x="14" y="83"/>
                    </a:lnTo>
                    <a:lnTo>
                      <a:pt x="14" y="80"/>
                    </a:lnTo>
                    <a:lnTo>
                      <a:pt x="14" y="80"/>
                    </a:lnTo>
                    <a:lnTo>
                      <a:pt x="14" y="80"/>
                    </a:lnTo>
                    <a:lnTo>
                      <a:pt x="14" y="80"/>
                    </a:lnTo>
                    <a:lnTo>
                      <a:pt x="12" y="80"/>
                    </a:lnTo>
                    <a:lnTo>
                      <a:pt x="12" y="78"/>
                    </a:lnTo>
                    <a:lnTo>
                      <a:pt x="12" y="78"/>
                    </a:lnTo>
                    <a:lnTo>
                      <a:pt x="12" y="78"/>
                    </a:lnTo>
                    <a:lnTo>
                      <a:pt x="12" y="76"/>
                    </a:lnTo>
                    <a:lnTo>
                      <a:pt x="10" y="76"/>
                    </a:lnTo>
                    <a:lnTo>
                      <a:pt x="10" y="76"/>
                    </a:lnTo>
                    <a:lnTo>
                      <a:pt x="10" y="73"/>
                    </a:lnTo>
                    <a:lnTo>
                      <a:pt x="10" y="73"/>
                    </a:lnTo>
                    <a:lnTo>
                      <a:pt x="10" y="73"/>
                    </a:lnTo>
                    <a:lnTo>
                      <a:pt x="10" y="73"/>
                    </a:lnTo>
                    <a:lnTo>
                      <a:pt x="10" y="71"/>
                    </a:lnTo>
                    <a:lnTo>
                      <a:pt x="7" y="71"/>
                    </a:lnTo>
                    <a:lnTo>
                      <a:pt x="7" y="71"/>
                    </a:lnTo>
                    <a:lnTo>
                      <a:pt x="7" y="71"/>
                    </a:lnTo>
                    <a:lnTo>
                      <a:pt x="7" y="71"/>
                    </a:lnTo>
                    <a:lnTo>
                      <a:pt x="7" y="71"/>
                    </a:lnTo>
                    <a:lnTo>
                      <a:pt x="5" y="71"/>
                    </a:lnTo>
                    <a:lnTo>
                      <a:pt x="5" y="69"/>
                    </a:lnTo>
                    <a:lnTo>
                      <a:pt x="5" y="69"/>
                    </a:lnTo>
                    <a:lnTo>
                      <a:pt x="2" y="69"/>
                    </a:lnTo>
                    <a:lnTo>
                      <a:pt x="2" y="69"/>
                    </a:lnTo>
                    <a:lnTo>
                      <a:pt x="2" y="69"/>
                    </a:lnTo>
                    <a:lnTo>
                      <a:pt x="2" y="66"/>
                    </a:lnTo>
                    <a:lnTo>
                      <a:pt x="2" y="66"/>
                    </a:lnTo>
                    <a:lnTo>
                      <a:pt x="5" y="66"/>
                    </a:lnTo>
                    <a:lnTo>
                      <a:pt x="5" y="66"/>
                    </a:lnTo>
                    <a:lnTo>
                      <a:pt x="5" y="66"/>
                    </a:lnTo>
                    <a:lnTo>
                      <a:pt x="5" y="66"/>
                    </a:lnTo>
                    <a:lnTo>
                      <a:pt x="5" y="64"/>
                    </a:lnTo>
                    <a:lnTo>
                      <a:pt x="2" y="64"/>
                    </a:lnTo>
                    <a:lnTo>
                      <a:pt x="2" y="64"/>
                    </a:lnTo>
                    <a:lnTo>
                      <a:pt x="2" y="64"/>
                    </a:lnTo>
                    <a:lnTo>
                      <a:pt x="2" y="64"/>
                    </a:lnTo>
                    <a:lnTo>
                      <a:pt x="2" y="62"/>
                    </a:lnTo>
                    <a:lnTo>
                      <a:pt x="2" y="62"/>
                    </a:lnTo>
                    <a:lnTo>
                      <a:pt x="2" y="59"/>
                    </a:lnTo>
                    <a:lnTo>
                      <a:pt x="2" y="59"/>
                    </a:lnTo>
                    <a:lnTo>
                      <a:pt x="2" y="59"/>
                    </a:lnTo>
                    <a:lnTo>
                      <a:pt x="2" y="57"/>
                    </a:lnTo>
                    <a:lnTo>
                      <a:pt x="2" y="57"/>
                    </a:lnTo>
                    <a:lnTo>
                      <a:pt x="2" y="57"/>
                    </a:lnTo>
                    <a:lnTo>
                      <a:pt x="2" y="57"/>
                    </a:lnTo>
                    <a:lnTo>
                      <a:pt x="2" y="54"/>
                    </a:lnTo>
                    <a:lnTo>
                      <a:pt x="2" y="54"/>
                    </a:lnTo>
                    <a:lnTo>
                      <a:pt x="2" y="52"/>
                    </a:lnTo>
                    <a:lnTo>
                      <a:pt x="0" y="52"/>
                    </a:lnTo>
                    <a:lnTo>
                      <a:pt x="0" y="52"/>
                    </a:lnTo>
                    <a:lnTo>
                      <a:pt x="2" y="52"/>
                    </a:lnTo>
                    <a:lnTo>
                      <a:pt x="2" y="50"/>
                    </a:lnTo>
                    <a:lnTo>
                      <a:pt x="2" y="50"/>
                    </a:lnTo>
                    <a:lnTo>
                      <a:pt x="2" y="50"/>
                    </a:lnTo>
                    <a:lnTo>
                      <a:pt x="2" y="50"/>
                    </a:lnTo>
                    <a:lnTo>
                      <a:pt x="2" y="50"/>
                    </a:lnTo>
                    <a:lnTo>
                      <a:pt x="5" y="50"/>
                    </a:lnTo>
                    <a:lnTo>
                      <a:pt x="5" y="47"/>
                    </a:lnTo>
                    <a:lnTo>
                      <a:pt x="5" y="47"/>
                    </a:lnTo>
                    <a:lnTo>
                      <a:pt x="5" y="47"/>
                    </a:lnTo>
                    <a:lnTo>
                      <a:pt x="5" y="45"/>
                    </a:lnTo>
                    <a:lnTo>
                      <a:pt x="5" y="45"/>
                    </a:lnTo>
                    <a:lnTo>
                      <a:pt x="5" y="43"/>
                    </a:lnTo>
                    <a:lnTo>
                      <a:pt x="5" y="43"/>
                    </a:lnTo>
                    <a:lnTo>
                      <a:pt x="5" y="40"/>
                    </a:lnTo>
                    <a:lnTo>
                      <a:pt x="5" y="40"/>
                    </a:lnTo>
                    <a:lnTo>
                      <a:pt x="7" y="40"/>
                    </a:lnTo>
                    <a:lnTo>
                      <a:pt x="7" y="40"/>
                    </a:lnTo>
                    <a:lnTo>
                      <a:pt x="7" y="38"/>
                    </a:lnTo>
                    <a:lnTo>
                      <a:pt x="7" y="38"/>
                    </a:lnTo>
                    <a:lnTo>
                      <a:pt x="7" y="38"/>
                    </a:lnTo>
                    <a:lnTo>
                      <a:pt x="7" y="35"/>
                    </a:lnTo>
                    <a:lnTo>
                      <a:pt x="7" y="35"/>
                    </a:lnTo>
                    <a:lnTo>
                      <a:pt x="7" y="33"/>
                    </a:lnTo>
                    <a:lnTo>
                      <a:pt x="7" y="33"/>
                    </a:lnTo>
                    <a:lnTo>
                      <a:pt x="7" y="33"/>
                    </a:lnTo>
                    <a:lnTo>
                      <a:pt x="7" y="31"/>
                    </a:lnTo>
                    <a:lnTo>
                      <a:pt x="5" y="31"/>
                    </a:lnTo>
                    <a:lnTo>
                      <a:pt x="5" y="31"/>
                    </a:lnTo>
                    <a:lnTo>
                      <a:pt x="5" y="31"/>
                    </a:lnTo>
                    <a:lnTo>
                      <a:pt x="5" y="31"/>
                    </a:lnTo>
                    <a:lnTo>
                      <a:pt x="5" y="28"/>
                    </a:lnTo>
                    <a:lnTo>
                      <a:pt x="5" y="28"/>
                    </a:lnTo>
                    <a:lnTo>
                      <a:pt x="5" y="26"/>
                    </a:lnTo>
                    <a:lnTo>
                      <a:pt x="5" y="26"/>
                    </a:lnTo>
                    <a:lnTo>
                      <a:pt x="2" y="26"/>
                    </a:lnTo>
                    <a:lnTo>
                      <a:pt x="2" y="26"/>
                    </a:lnTo>
                    <a:lnTo>
                      <a:pt x="2" y="24"/>
                    </a:lnTo>
                    <a:lnTo>
                      <a:pt x="2" y="24"/>
                    </a:lnTo>
                    <a:lnTo>
                      <a:pt x="5" y="24"/>
                    </a:lnTo>
                    <a:lnTo>
                      <a:pt x="5" y="24"/>
                    </a:lnTo>
                    <a:lnTo>
                      <a:pt x="5" y="24"/>
                    </a:lnTo>
                    <a:lnTo>
                      <a:pt x="7" y="24"/>
                    </a:lnTo>
                    <a:lnTo>
                      <a:pt x="7" y="24"/>
                    </a:lnTo>
                    <a:lnTo>
                      <a:pt x="7" y="24"/>
                    </a:lnTo>
                    <a:lnTo>
                      <a:pt x="7" y="21"/>
                    </a:lnTo>
                    <a:lnTo>
                      <a:pt x="10" y="21"/>
                    </a:lnTo>
                    <a:lnTo>
                      <a:pt x="10" y="21"/>
                    </a:lnTo>
                    <a:lnTo>
                      <a:pt x="10" y="21"/>
                    </a:lnTo>
                    <a:lnTo>
                      <a:pt x="12" y="21"/>
                    </a:lnTo>
                    <a:lnTo>
                      <a:pt x="12" y="21"/>
                    </a:lnTo>
                    <a:lnTo>
                      <a:pt x="12" y="21"/>
                    </a:lnTo>
                    <a:lnTo>
                      <a:pt x="14" y="21"/>
                    </a:lnTo>
                    <a:lnTo>
                      <a:pt x="14" y="21"/>
                    </a:lnTo>
                    <a:lnTo>
                      <a:pt x="14" y="21"/>
                    </a:lnTo>
                    <a:lnTo>
                      <a:pt x="14" y="21"/>
                    </a:lnTo>
                    <a:lnTo>
                      <a:pt x="17" y="21"/>
                    </a:lnTo>
                    <a:lnTo>
                      <a:pt x="17" y="21"/>
                    </a:lnTo>
                    <a:lnTo>
                      <a:pt x="17" y="21"/>
                    </a:lnTo>
                    <a:lnTo>
                      <a:pt x="17" y="19"/>
                    </a:lnTo>
                    <a:lnTo>
                      <a:pt x="19" y="19"/>
                    </a:lnTo>
                    <a:lnTo>
                      <a:pt x="19" y="19"/>
                    </a:lnTo>
                    <a:lnTo>
                      <a:pt x="19" y="19"/>
                    </a:lnTo>
                    <a:lnTo>
                      <a:pt x="21" y="19"/>
                    </a:lnTo>
                    <a:lnTo>
                      <a:pt x="21" y="16"/>
                    </a:lnTo>
                    <a:lnTo>
                      <a:pt x="21" y="16"/>
                    </a:lnTo>
                    <a:lnTo>
                      <a:pt x="21" y="16"/>
                    </a:lnTo>
                    <a:lnTo>
                      <a:pt x="21" y="16"/>
                    </a:lnTo>
                    <a:lnTo>
                      <a:pt x="21" y="14"/>
                    </a:lnTo>
                    <a:lnTo>
                      <a:pt x="24" y="14"/>
                    </a:lnTo>
                    <a:lnTo>
                      <a:pt x="24" y="14"/>
                    </a:lnTo>
                    <a:lnTo>
                      <a:pt x="24" y="14"/>
                    </a:lnTo>
                    <a:lnTo>
                      <a:pt x="24" y="12"/>
                    </a:lnTo>
                    <a:lnTo>
                      <a:pt x="24" y="12"/>
                    </a:lnTo>
                    <a:lnTo>
                      <a:pt x="24" y="12"/>
                    </a:lnTo>
                    <a:lnTo>
                      <a:pt x="24" y="12"/>
                    </a:lnTo>
                    <a:lnTo>
                      <a:pt x="21" y="12"/>
                    </a:lnTo>
                    <a:lnTo>
                      <a:pt x="21" y="9"/>
                    </a:lnTo>
                    <a:lnTo>
                      <a:pt x="21" y="9"/>
                    </a:lnTo>
                    <a:lnTo>
                      <a:pt x="21" y="9"/>
                    </a:lnTo>
                    <a:lnTo>
                      <a:pt x="21" y="9"/>
                    </a:lnTo>
                    <a:lnTo>
                      <a:pt x="21" y="7"/>
                    </a:lnTo>
                    <a:lnTo>
                      <a:pt x="19" y="7"/>
                    </a:lnTo>
                    <a:lnTo>
                      <a:pt x="19" y="7"/>
                    </a:lnTo>
                    <a:lnTo>
                      <a:pt x="19" y="7"/>
                    </a:lnTo>
                    <a:lnTo>
                      <a:pt x="17" y="7"/>
                    </a:lnTo>
                    <a:lnTo>
                      <a:pt x="17" y="5"/>
                    </a:lnTo>
                    <a:lnTo>
                      <a:pt x="17" y="5"/>
                    </a:lnTo>
                    <a:lnTo>
                      <a:pt x="17" y="5"/>
                    </a:lnTo>
                    <a:lnTo>
                      <a:pt x="17" y="2"/>
                    </a:lnTo>
                    <a:lnTo>
                      <a:pt x="17" y="2"/>
                    </a:lnTo>
                    <a:lnTo>
                      <a:pt x="14" y="2"/>
                    </a:lnTo>
                    <a:lnTo>
                      <a:pt x="14" y="2"/>
                    </a:lnTo>
                    <a:lnTo>
                      <a:pt x="14" y="0"/>
                    </a:lnTo>
                    <a:lnTo>
                      <a:pt x="17" y="0"/>
                    </a:lnTo>
                    <a:lnTo>
                      <a:pt x="17" y="0"/>
                    </a:lnTo>
                    <a:lnTo>
                      <a:pt x="17" y="2"/>
                    </a:lnTo>
                    <a:lnTo>
                      <a:pt x="17" y="2"/>
                    </a:lnTo>
                    <a:lnTo>
                      <a:pt x="19" y="2"/>
                    </a:lnTo>
                    <a:lnTo>
                      <a:pt x="19" y="2"/>
                    </a:lnTo>
                    <a:lnTo>
                      <a:pt x="21" y="2"/>
                    </a:lnTo>
                    <a:lnTo>
                      <a:pt x="21" y="0"/>
                    </a:lnTo>
                    <a:lnTo>
                      <a:pt x="21" y="0"/>
                    </a:lnTo>
                    <a:lnTo>
                      <a:pt x="21" y="0"/>
                    </a:lnTo>
                    <a:lnTo>
                      <a:pt x="24" y="0"/>
                    </a:lnTo>
                    <a:lnTo>
                      <a:pt x="24" y="0"/>
                    </a:lnTo>
                    <a:lnTo>
                      <a:pt x="24" y="0"/>
                    </a:lnTo>
                    <a:lnTo>
                      <a:pt x="24" y="0"/>
                    </a:lnTo>
                    <a:lnTo>
                      <a:pt x="24" y="0"/>
                    </a:lnTo>
                    <a:lnTo>
                      <a:pt x="26"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0" name="Freeform 59"/>
              <p:cNvSpPr>
                <a:spLocks/>
              </p:cNvSpPr>
              <p:nvPr/>
            </p:nvSpPr>
            <p:spPr bwMode="auto">
              <a:xfrm>
                <a:off x="2784" y="691"/>
                <a:ext cx="203" cy="64"/>
              </a:xfrm>
              <a:custGeom>
                <a:avLst/>
                <a:gdLst/>
                <a:ahLst/>
                <a:cxnLst>
                  <a:cxn ang="0">
                    <a:pos x="142" y="17"/>
                  </a:cxn>
                  <a:cxn ang="0">
                    <a:pos x="135" y="22"/>
                  </a:cxn>
                  <a:cxn ang="0">
                    <a:pos x="137" y="26"/>
                  </a:cxn>
                  <a:cxn ang="0">
                    <a:pos x="123" y="26"/>
                  </a:cxn>
                  <a:cxn ang="0">
                    <a:pos x="111" y="29"/>
                  </a:cxn>
                  <a:cxn ang="0">
                    <a:pos x="120" y="29"/>
                  </a:cxn>
                  <a:cxn ang="0">
                    <a:pos x="132" y="29"/>
                  </a:cxn>
                  <a:cxn ang="0">
                    <a:pos x="146" y="29"/>
                  </a:cxn>
                  <a:cxn ang="0">
                    <a:pos x="154" y="34"/>
                  </a:cxn>
                  <a:cxn ang="0">
                    <a:pos x="154" y="36"/>
                  </a:cxn>
                  <a:cxn ang="0">
                    <a:pos x="161" y="31"/>
                  </a:cxn>
                  <a:cxn ang="0">
                    <a:pos x="172" y="31"/>
                  </a:cxn>
                  <a:cxn ang="0">
                    <a:pos x="184" y="31"/>
                  </a:cxn>
                  <a:cxn ang="0">
                    <a:pos x="196" y="36"/>
                  </a:cxn>
                  <a:cxn ang="0">
                    <a:pos x="198" y="41"/>
                  </a:cxn>
                  <a:cxn ang="0">
                    <a:pos x="191" y="45"/>
                  </a:cxn>
                  <a:cxn ang="0">
                    <a:pos x="187" y="53"/>
                  </a:cxn>
                  <a:cxn ang="0">
                    <a:pos x="194" y="60"/>
                  </a:cxn>
                  <a:cxn ang="0">
                    <a:pos x="182" y="62"/>
                  </a:cxn>
                  <a:cxn ang="0">
                    <a:pos x="168" y="62"/>
                  </a:cxn>
                  <a:cxn ang="0">
                    <a:pos x="161" y="64"/>
                  </a:cxn>
                  <a:cxn ang="0">
                    <a:pos x="149" y="64"/>
                  </a:cxn>
                  <a:cxn ang="0">
                    <a:pos x="137" y="62"/>
                  </a:cxn>
                  <a:cxn ang="0">
                    <a:pos x="125" y="60"/>
                  </a:cxn>
                  <a:cxn ang="0">
                    <a:pos x="113" y="60"/>
                  </a:cxn>
                  <a:cxn ang="0">
                    <a:pos x="101" y="57"/>
                  </a:cxn>
                  <a:cxn ang="0">
                    <a:pos x="90" y="57"/>
                  </a:cxn>
                  <a:cxn ang="0">
                    <a:pos x="78" y="55"/>
                  </a:cxn>
                  <a:cxn ang="0">
                    <a:pos x="71" y="45"/>
                  </a:cxn>
                  <a:cxn ang="0">
                    <a:pos x="61" y="45"/>
                  </a:cxn>
                  <a:cxn ang="0">
                    <a:pos x="52" y="48"/>
                  </a:cxn>
                  <a:cxn ang="0">
                    <a:pos x="40" y="43"/>
                  </a:cxn>
                  <a:cxn ang="0">
                    <a:pos x="52" y="41"/>
                  </a:cxn>
                  <a:cxn ang="0">
                    <a:pos x="64" y="38"/>
                  </a:cxn>
                  <a:cxn ang="0">
                    <a:pos x="78" y="38"/>
                  </a:cxn>
                  <a:cxn ang="0">
                    <a:pos x="68" y="34"/>
                  </a:cxn>
                  <a:cxn ang="0">
                    <a:pos x="56" y="34"/>
                  </a:cxn>
                  <a:cxn ang="0">
                    <a:pos x="56" y="38"/>
                  </a:cxn>
                  <a:cxn ang="0">
                    <a:pos x="45" y="41"/>
                  </a:cxn>
                  <a:cxn ang="0">
                    <a:pos x="30" y="41"/>
                  </a:cxn>
                  <a:cxn ang="0">
                    <a:pos x="19" y="41"/>
                  </a:cxn>
                  <a:cxn ang="0">
                    <a:pos x="4" y="41"/>
                  </a:cxn>
                  <a:cxn ang="0">
                    <a:pos x="4" y="31"/>
                  </a:cxn>
                  <a:cxn ang="0">
                    <a:pos x="9" y="31"/>
                  </a:cxn>
                  <a:cxn ang="0">
                    <a:pos x="19" y="31"/>
                  </a:cxn>
                  <a:cxn ang="0">
                    <a:pos x="26" y="29"/>
                  </a:cxn>
                  <a:cxn ang="0">
                    <a:pos x="19" y="26"/>
                  </a:cxn>
                  <a:cxn ang="0">
                    <a:pos x="9" y="24"/>
                  </a:cxn>
                  <a:cxn ang="0">
                    <a:pos x="21" y="22"/>
                  </a:cxn>
                  <a:cxn ang="0">
                    <a:pos x="33" y="22"/>
                  </a:cxn>
                  <a:cxn ang="0">
                    <a:pos x="42" y="15"/>
                  </a:cxn>
                  <a:cxn ang="0">
                    <a:pos x="35" y="15"/>
                  </a:cxn>
                  <a:cxn ang="0">
                    <a:pos x="38" y="12"/>
                  </a:cxn>
                  <a:cxn ang="0">
                    <a:pos x="49" y="7"/>
                  </a:cxn>
                  <a:cxn ang="0">
                    <a:pos x="61" y="5"/>
                  </a:cxn>
                  <a:cxn ang="0">
                    <a:pos x="75" y="5"/>
                  </a:cxn>
                  <a:cxn ang="0">
                    <a:pos x="87" y="3"/>
                  </a:cxn>
                  <a:cxn ang="0">
                    <a:pos x="97" y="0"/>
                  </a:cxn>
                  <a:cxn ang="0">
                    <a:pos x="109" y="3"/>
                  </a:cxn>
                  <a:cxn ang="0">
                    <a:pos x="118" y="5"/>
                  </a:cxn>
                  <a:cxn ang="0">
                    <a:pos x="130" y="10"/>
                  </a:cxn>
                  <a:cxn ang="0">
                    <a:pos x="142" y="12"/>
                  </a:cxn>
                </a:cxnLst>
                <a:rect l="0" t="0" r="r" b="b"/>
                <a:pathLst>
                  <a:path w="203" h="64">
                    <a:moveTo>
                      <a:pt x="151" y="15"/>
                    </a:moveTo>
                    <a:lnTo>
                      <a:pt x="151" y="15"/>
                    </a:lnTo>
                    <a:lnTo>
                      <a:pt x="151" y="17"/>
                    </a:lnTo>
                    <a:lnTo>
                      <a:pt x="151" y="17"/>
                    </a:lnTo>
                    <a:lnTo>
                      <a:pt x="149" y="17"/>
                    </a:lnTo>
                    <a:lnTo>
                      <a:pt x="149" y="17"/>
                    </a:lnTo>
                    <a:lnTo>
                      <a:pt x="149" y="17"/>
                    </a:lnTo>
                    <a:lnTo>
                      <a:pt x="146" y="17"/>
                    </a:lnTo>
                    <a:lnTo>
                      <a:pt x="146" y="17"/>
                    </a:lnTo>
                    <a:lnTo>
                      <a:pt x="144" y="17"/>
                    </a:lnTo>
                    <a:lnTo>
                      <a:pt x="144" y="17"/>
                    </a:lnTo>
                    <a:lnTo>
                      <a:pt x="144" y="17"/>
                    </a:lnTo>
                    <a:lnTo>
                      <a:pt x="142" y="17"/>
                    </a:lnTo>
                    <a:lnTo>
                      <a:pt x="142" y="17"/>
                    </a:lnTo>
                    <a:lnTo>
                      <a:pt x="142" y="17"/>
                    </a:lnTo>
                    <a:lnTo>
                      <a:pt x="142" y="17"/>
                    </a:lnTo>
                    <a:lnTo>
                      <a:pt x="139" y="17"/>
                    </a:lnTo>
                    <a:lnTo>
                      <a:pt x="139" y="17"/>
                    </a:lnTo>
                    <a:lnTo>
                      <a:pt x="137" y="17"/>
                    </a:lnTo>
                    <a:lnTo>
                      <a:pt x="137" y="17"/>
                    </a:lnTo>
                    <a:lnTo>
                      <a:pt x="137" y="17"/>
                    </a:lnTo>
                    <a:lnTo>
                      <a:pt x="137" y="17"/>
                    </a:lnTo>
                    <a:lnTo>
                      <a:pt x="135" y="17"/>
                    </a:lnTo>
                    <a:lnTo>
                      <a:pt x="135" y="17"/>
                    </a:lnTo>
                    <a:lnTo>
                      <a:pt x="135" y="17"/>
                    </a:lnTo>
                    <a:lnTo>
                      <a:pt x="135" y="19"/>
                    </a:lnTo>
                    <a:lnTo>
                      <a:pt x="135" y="19"/>
                    </a:lnTo>
                    <a:lnTo>
                      <a:pt x="135" y="19"/>
                    </a:lnTo>
                    <a:lnTo>
                      <a:pt x="135" y="19"/>
                    </a:lnTo>
                    <a:lnTo>
                      <a:pt x="135" y="22"/>
                    </a:lnTo>
                    <a:lnTo>
                      <a:pt x="135" y="22"/>
                    </a:lnTo>
                    <a:lnTo>
                      <a:pt x="135" y="22"/>
                    </a:lnTo>
                    <a:lnTo>
                      <a:pt x="135" y="22"/>
                    </a:lnTo>
                    <a:lnTo>
                      <a:pt x="135" y="24"/>
                    </a:lnTo>
                    <a:lnTo>
                      <a:pt x="137" y="24"/>
                    </a:lnTo>
                    <a:lnTo>
                      <a:pt x="137" y="24"/>
                    </a:lnTo>
                    <a:lnTo>
                      <a:pt x="137" y="24"/>
                    </a:lnTo>
                    <a:lnTo>
                      <a:pt x="139" y="24"/>
                    </a:lnTo>
                    <a:lnTo>
                      <a:pt x="139" y="24"/>
                    </a:lnTo>
                    <a:lnTo>
                      <a:pt x="139" y="24"/>
                    </a:lnTo>
                    <a:lnTo>
                      <a:pt x="142" y="24"/>
                    </a:lnTo>
                    <a:lnTo>
                      <a:pt x="142" y="26"/>
                    </a:lnTo>
                    <a:lnTo>
                      <a:pt x="139" y="26"/>
                    </a:lnTo>
                    <a:lnTo>
                      <a:pt x="139" y="26"/>
                    </a:lnTo>
                    <a:lnTo>
                      <a:pt x="139" y="26"/>
                    </a:lnTo>
                    <a:lnTo>
                      <a:pt x="137" y="26"/>
                    </a:lnTo>
                    <a:lnTo>
                      <a:pt x="137" y="26"/>
                    </a:lnTo>
                    <a:lnTo>
                      <a:pt x="137" y="26"/>
                    </a:lnTo>
                    <a:lnTo>
                      <a:pt x="137" y="26"/>
                    </a:lnTo>
                    <a:lnTo>
                      <a:pt x="137" y="26"/>
                    </a:lnTo>
                    <a:lnTo>
                      <a:pt x="135" y="26"/>
                    </a:lnTo>
                    <a:lnTo>
                      <a:pt x="135" y="26"/>
                    </a:lnTo>
                    <a:lnTo>
                      <a:pt x="135" y="26"/>
                    </a:lnTo>
                    <a:lnTo>
                      <a:pt x="132" y="26"/>
                    </a:lnTo>
                    <a:lnTo>
                      <a:pt x="132" y="26"/>
                    </a:lnTo>
                    <a:lnTo>
                      <a:pt x="130" y="26"/>
                    </a:lnTo>
                    <a:lnTo>
                      <a:pt x="130" y="26"/>
                    </a:lnTo>
                    <a:lnTo>
                      <a:pt x="130" y="26"/>
                    </a:lnTo>
                    <a:lnTo>
                      <a:pt x="127" y="26"/>
                    </a:lnTo>
                    <a:lnTo>
                      <a:pt x="127" y="26"/>
                    </a:lnTo>
                    <a:lnTo>
                      <a:pt x="127" y="26"/>
                    </a:lnTo>
                    <a:lnTo>
                      <a:pt x="125" y="26"/>
                    </a:lnTo>
                    <a:lnTo>
                      <a:pt x="125" y="26"/>
                    </a:lnTo>
                    <a:lnTo>
                      <a:pt x="123" y="26"/>
                    </a:lnTo>
                    <a:lnTo>
                      <a:pt x="123" y="26"/>
                    </a:lnTo>
                    <a:lnTo>
                      <a:pt x="123" y="26"/>
                    </a:lnTo>
                    <a:lnTo>
                      <a:pt x="120" y="26"/>
                    </a:lnTo>
                    <a:lnTo>
                      <a:pt x="120" y="26"/>
                    </a:lnTo>
                    <a:lnTo>
                      <a:pt x="118" y="26"/>
                    </a:lnTo>
                    <a:lnTo>
                      <a:pt x="118" y="26"/>
                    </a:lnTo>
                    <a:lnTo>
                      <a:pt x="118" y="26"/>
                    </a:lnTo>
                    <a:lnTo>
                      <a:pt x="118" y="29"/>
                    </a:lnTo>
                    <a:lnTo>
                      <a:pt x="116" y="29"/>
                    </a:lnTo>
                    <a:lnTo>
                      <a:pt x="116" y="29"/>
                    </a:lnTo>
                    <a:lnTo>
                      <a:pt x="116" y="29"/>
                    </a:lnTo>
                    <a:lnTo>
                      <a:pt x="113" y="29"/>
                    </a:lnTo>
                    <a:lnTo>
                      <a:pt x="113" y="29"/>
                    </a:lnTo>
                    <a:lnTo>
                      <a:pt x="113" y="26"/>
                    </a:lnTo>
                    <a:lnTo>
                      <a:pt x="111" y="26"/>
                    </a:lnTo>
                    <a:lnTo>
                      <a:pt x="111" y="29"/>
                    </a:lnTo>
                    <a:lnTo>
                      <a:pt x="111" y="29"/>
                    </a:lnTo>
                    <a:lnTo>
                      <a:pt x="111" y="29"/>
                    </a:lnTo>
                    <a:lnTo>
                      <a:pt x="111" y="29"/>
                    </a:lnTo>
                    <a:lnTo>
                      <a:pt x="111" y="29"/>
                    </a:lnTo>
                    <a:lnTo>
                      <a:pt x="111" y="29"/>
                    </a:lnTo>
                    <a:lnTo>
                      <a:pt x="113" y="29"/>
                    </a:lnTo>
                    <a:lnTo>
                      <a:pt x="113" y="29"/>
                    </a:lnTo>
                    <a:lnTo>
                      <a:pt x="116" y="29"/>
                    </a:lnTo>
                    <a:lnTo>
                      <a:pt x="116" y="29"/>
                    </a:lnTo>
                    <a:lnTo>
                      <a:pt x="116" y="29"/>
                    </a:lnTo>
                    <a:lnTo>
                      <a:pt x="118" y="29"/>
                    </a:lnTo>
                    <a:lnTo>
                      <a:pt x="118" y="29"/>
                    </a:lnTo>
                    <a:lnTo>
                      <a:pt x="118" y="29"/>
                    </a:lnTo>
                    <a:lnTo>
                      <a:pt x="120" y="29"/>
                    </a:lnTo>
                    <a:lnTo>
                      <a:pt x="120" y="29"/>
                    </a:lnTo>
                    <a:lnTo>
                      <a:pt x="120" y="29"/>
                    </a:lnTo>
                    <a:lnTo>
                      <a:pt x="123" y="29"/>
                    </a:lnTo>
                    <a:lnTo>
                      <a:pt x="123" y="29"/>
                    </a:lnTo>
                    <a:lnTo>
                      <a:pt x="123" y="29"/>
                    </a:lnTo>
                    <a:lnTo>
                      <a:pt x="123" y="29"/>
                    </a:lnTo>
                    <a:lnTo>
                      <a:pt x="123" y="29"/>
                    </a:lnTo>
                    <a:lnTo>
                      <a:pt x="125" y="29"/>
                    </a:lnTo>
                    <a:lnTo>
                      <a:pt x="125" y="29"/>
                    </a:lnTo>
                    <a:lnTo>
                      <a:pt x="127" y="29"/>
                    </a:lnTo>
                    <a:lnTo>
                      <a:pt x="127" y="29"/>
                    </a:lnTo>
                    <a:lnTo>
                      <a:pt x="127" y="29"/>
                    </a:lnTo>
                    <a:lnTo>
                      <a:pt x="127" y="29"/>
                    </a:lnTo>
                    <a:lnTo>
                      <a:pt x="127" y="29"/>
                    </a:lnTo>
                    <a:lnTo>
                      <a:pt x="130" y="29"/>
                    </a:lnTo>
                    <a:lnTo>
                      <a:pt x="130" y="29"/>
                    </a:lnTo>
                    <a:lnTo>
                      <a:pt x="130" y="29"/>
                    </a:lnTo>
                    <a:lnTo>
                      <a:pt x="132" y="29"/>
                    </a:lnTo>
                    <a:lnTo>
                      <a:pt x="132" y="29"/>
                    </a:lnTo>
                    <a:lnTo>
                      <a:pt x="135" y="29"/>
                    </a:lnTo>
                    <a:lnTo>
                      <a:pt x="135" y="29"/>
                    </a:lnTo>
                    <a:lnTo>
                      <a:pt x="135" y="29"/>
                    </a:lnTo>
                    <a:lnTo>
                      <a:pt x="137" y="29"/>
                    </a:lnTo>
                    <a:lnTo>
                      <a:pt x="137" y="29"/>
                    </a:lnTo>
                    <a:lnTo>
                      <a:pt x="137" y="29"/>
                    </a:lnTo>
                    <a:lnTo>
                      <a:pt x="139" y="29"/>
                    </a:lnTo>
                    <a:lnTo>
                      <a:pt x="139" y="29"/>
                    </a:lnTo>
                    <a:lnTo>
                      <a:pt x="142" y="29"/>
                    </a:lnTo>
                    <a:lnTo>
                      <a:pt x="142" y="29"/>
                    </a:lnTo>
                    <a:lnTo>
                      <a:pt x="142" y="29"/>
                    </a:lnTo>
                    <a:lnTo>
                      <a:pt x="144" y="29"/>
                    </a:lnTo>
                    <a:lnTo>
                      <a:pt x="144" y="29"/>
                    </a:lnTo>
                    <a:lnTo>
                      <a:pt x="144" y="29"/>
                    </a:lnTo>
                    <a:lnTo>
                      <a:pt x="146" y="29"/>
                    </a:lnTo>
                    <a:lnTo>
                      <a:pt x="146" y="29"/>
                    </a:lnTo>
                    <a:lnTo>
                      <a:pt x="146" y="29"/>
                    </a:lnTo>
                    <a:lnTo>
                      <a:pt x="149" y="29"/>
                    </a:lnTo>
                    <a:lnTo>
                      <a:pt x="149" y="29"/>
                    </a:lnTo>
                    <a:lnTo>
                      <a:pt x="149" y="29"/>
                    </a:lnTo>
                    <a:lnTo>
                      <a:pt x="151" y="29"/>
                    </a:lnTo>
                    <a:lnTo>
                      <a:pt x="151" y="29"/>
                    </a:lnTo>
                    <a:lnTo>
                      <a:pt x="151" y="29"/>
                    </a:lnTo>
                    <a:lnTo>
                      <a:pt x="151" y="31"/>
                    </a:lnTo>
                    <a:lnTo>
                      <a:pt x="154" y="31"/>
                    </a:lnTo>
                    <a:lnTo>
                      <a:pt x="154" y="31"/>
                    </a:lnTo>
                    <a:lnTo>
                      <a:pt x="154" y="31"/>
                    </a:lnTo>
                    <a:lnTo>
                      <a:pt x="154" y="31"/>
                    </a:lnTo>
                    <a:lnTo>
                      <a:pt x="154" y="31"/>
                    </a:lnTo>
                    <a:lnTo>
                      <a:pt x="154" y="31"/>
                    </a:lnTo>
                    <a:lnTo>
                      <a:pt x="154" y="34"/>
                    </a:lnTo>
                    <a:lnTo>
                      <a:pt x="154" y="34"/>
                    </a:lnTo>
                    <a:lnTo>
                      <a:pt x="151" y="34"/>
                    </a:lnTo>
                    <a:lnTo>
                      <a:pt x="151" y="34"/>
                    </a:lnTo>
                    <a:lnTo>
                      <a:pt x="151" y="34"/>
                    </a:lnTo>
                    <a:lnTo>
                      <a:pt x="151" y="36"/>
                    </a:lnTo>
                    <a:lnTo>
                      <a:pt x="151" y="36"/>
                    </a:lnTo>
                    <a:lnTo>
                      <a:pt x="149" y="36"/>
                    </a:lnTo>
                    <a:lnTo>
                      <a:pt x="149" y="36"/>
                    </a:lnTo>
                    <a:lnTo>
                      <a:pt x="149" y="36"/>
                    </a:lnTo>
                    <a:lnTo>
                      <a:pt x="149" y="36"/>
                    </a:lnTo>
                    <a:lnTo>
                      <a:pt x="151" y="36"/>
                    </a:lnTo>
                    <a:lnTo>
                      <a:pt x="151" y="36"/>
                    </a:lnTo>
                    <a:lnTo>
                      <a:pt x="151" y="36"/>
                    </a:lnTo>
                    <a:lnTo>
                      <a:pt x="154" y="36"/>
                    </a:lnTo>
                    <a:lnTo>
                      <a:pt x="154" y="36"/>
                    </a:lnTo>
                    <a:lnTo>
                      <a:pt x="154" y="36"/>
                    </a:lnTo>
                    <a:lnTo>
                      <a:pt x="154" y="36"/>
                    </a:lnTo>
                    <a:lnTo>
                      <a:pt x="151" y="36"/>
                    </a:lnTo>
                    <a:lnTo>
                      <a:pt x="151" y="34"/>
                    </a:lnTo>
                    <a:lnTo>
                      <a:pt x="154" y="34"/>
                    </a:lnTo>
                    <a:lnTo>
                      <a:pt x="154" y="34"/>
                    </a:lnTo>
                    <a:lnTo>
                      <a:pt x="156" y="34"/>
                    </a:lnTo>
                    <a:lnTo>
                      <a:pt x="156" y="34"/>
                    </a:lnTo>
                    <a:lnTo>
                      <a:pt x="156" y="34"/>
                    </a:lnTo>
                    <a:lnTo>
                      <a:pt x="156" y="31"/>
                    </a:lnTo>
                    <a:lnTo>
                      <a:pt x="156" y="31"/>
                    </a:lnTo>
                    <a:lnTo>
                      <a:pt x="158" y="31"/>
                    </a:lnTo>
                    <a:lnTo>
                      <a:pt x="158" y="31"/>
                    </a:lnTo>
                    <a:lnTo>
                      <a:pt x="158" y="31"/>
                    </a:lnTo>
                    <a:lnTo>
                      <a:pt x="161" y="31"/>
                    </a:lnTo>
                    <a:lnTo>
                      <a:pt x="161" y="31"/>
                    </a:lnTo>
                    <a:lnTo>
                      <a:pt x="161" y="31"/>
                    </a:lnTo>
                    <a:lnTo>
                      <a:pt x="161" y="31"/>
                    </a:lnTo>
                    <a:lnTo>
                      <a:pt x="163" y="31"/>
                    </a:lnTo>
                    <a:lnTo>
                      <a:pt x="163" y="31"/>
                    </a:lnTo>
                    <a:lnTo>
                      <a:pt x="163" y="31"/>
                    </a:lnTo>
                    <a:lnTo>
                      <a:pt x="165" y="31"/>
                    </a:lnTo>
                    <a:lnTo>
                      <a:pt x="165" y="31"/>
                    </a:lnTo>
                    <a:lnTo>
                      <a:pt x="168" y="31"/>
                    </a:lnTo>
                    <a:lnTo>
                      <a:pt x="168" y="31"/>
                    </a:lnTo>
                    <a:lnTo>
                      <a:pt x="168" y="31"/>
                    </a:lnTo>
                    <a:lnTo>
                      <a:pt x="168" y="31"/>
                    </a:lnTo>
                    <a:lnTo>
                      <a:pt x="168" y="31"/>
                    </a:lnTo>
                    <a:lnTo>
                      <a:pt x="170" y="31"/>
                    </a:lnTo>
                    <a:lnTo>
                      <a:pt x="170" y="31"/>
                    </a:lnTo>
                    <a:lnTo>
                      <a:pt x="170" y="31"/>
                    </a:lnTo>
                    <a:lnTo>
                      <a:pt x="172" y="31"/>
                    </a:lnTo>
                    <a:lnTo>
                      <a:pt x="172" y="31"/>
                    </a:lnTo>
                    <a:lnTo>
                      <a:pt x="175" y="31"/>
                    </a:lnTo>
                    <a:lnTo>
                      <a:pt x="175" y="31"/>
                    </a:lnTo>
                    <a:lnTo>
                      <a:pt x="175" y="31"/>
                    </a:lnTo>
                    <a:lnTo>
                      <a:pt x="177" y="31"/>
                    </a:lnTo>
                    <a:lnTo>
                      <a:pt x="177" y="31"/>
                    </a:lnTo>
                    <a:lnTo>
                      <a:pt x="177" y="31"/>
                    </a:lnTo>
                    <a:lnTo>
                      <a:pt x="180" y="31"/>
                    </a:lnTo>
                    <a:lnTo>
                      <a:pt x="180" y="31"/>
                    </a:lnTo>
                    <a:lnTo>
                      <a:pt x="180" y="31"/>
                    </a:lnTo>
                    <a:lnTo>
                      <a:pt x="182" y="31"/>
                    </a:lnTo>
                    <a:lnTo>
                      <a:pt x="182" y="31"/>
                    </a:lnTo>
                    <a:lnTo>
                      <a:pt x="182" y="31"/>
                    </a:lnTo>
                    <a:lnTo>
                      <a:pt x="182" y="31"/>
                    </a:lnTo>
                    <a:lnTo>
                      <a:pt x="184" y="31"/>
                    </a:lnTo>
                    <a:lnTo>
                      <a:pt x="184" y="31"/>
                    </a:lnTo>
                    <a:lnTo>
                      <a:pt x="184" y="31"/>
                    </a:lnTo>
                    <a:lnTo>
                      <a:pt x="187" y="31"/>
                    </a:lnTo>
                    <a:lnTo>
                      <a:pt x="187" y="31"/>
                    </a:lnTo>
                    <a:lnTo>
                      <a:pt x="187" y="34"/>
                    </a:lnTo>
                    <a:lnTo>
                      <a:pt x="189" y="34"/>
                    </a:lnTo>
                    <a:lnTo>
                      <a:pt x="189" y="34"/>
                    </a:lnTo>
                    <a:lnTo>
                      <a:pt x="189" y="34"/>
                    </a:lnTo>
                    <a:lnTo>
                      <a:pt x="191" y="34"/>
                    </a:lnTo>
                    <a:lnTo>
                      <a:pt x="191" y="34"/>
                    </a:lnTo>
                    <a:lnTo>
                      <a:pt x="191" y="34"/>
                    </a:lnTo>
                    <a:lnTo>
                      <a:pt x="191" y="34"/>
                    </a:lnTo>
                    <a:lnTo>
                      <a:pt x="191" y="36"/>
                    </a:lnTo>
                    <a:lnTo>
                      <a:pt x="194" y="36"/>
                    </a:lnTo>
                    <a:lnTo>
                      <a:pt x="194" y="36"/>
                    </a:lnTo>
                    <a:lnTo>
                      <a:pt x="196" y="36"/>
                    </a:lnTo>
                    <a:lnTo>
                      <a:pt x="196" y="36"/>
                    </a:lnTo>
                    <a:lnTo>
                      <a:pt x="196" y="36"/>
                    </a:lnTo>
                    <a:lnTo>
                      <a:pt x="196" y="36"/>
                    </a:lnTo>
                    <a:lnTo>
                      <a:pt x="196" y="38"/>
                    </a:lnTo>
                    <a:lnTo>
                      <a:pt x="196" y="38"/>
                    </a:lnTo>
                    <a:lnTo>
                      <a:pt x="198" y="38"/>
                    </a:lnTo>
                    <a:lnTo>
                      <a:pt x="198" y="38"/>
                    </a:lnTo>
                    <a:lnTo>
                      <a:pt x="198" y="41"/>
                    </a:lnTo>
                    <a:lnTo>
                      <a:pt x="201" y="41"/>
                    </a:lnTo>
                    <a:lnTo>
                      <a:pt x="201" y="41"/>
                    </a:lnTo>
                    <a:lnTo>
                      <a:pt x="201" y="41"/>
                    </a:lnTo>
                    <a:lnTo>
                      <a:pt x="203" y="41"/>
                    </a:lnTo>
                    <a:lnTo>
                      <a:pt x="203" y="41"/>
                    </a:lnTo>
                    <a:lnTo>
                      <a:pt x="201" y="41"/>
                    </a:lnTo>
                    <a:lnTo>
                      <a:pt x="201" y="41"/>
                    </a:lnTo>
                    <a:lnTo>
                      <a:pt x="201" y="41"/>
                    </a:lnTo>
                    <a:lnTo>
                      <a:pt x="201" y="41"/>
                    </a:lnTo>
                    <a:lnTo>
                      <a:pt x="198" y="41"/>
                    </a:lnTo>
                    <a:lnTo>
                      <a:pt x="198" y="41"/>
                    </a:lnTo>
                    <a:lnTo>
                      <a:pt x="198" y="43"/>
                    </a:lnTo>
                    <a:lnTo>
                      <a:pt x="198" y="43"/>
                    </a:lnTo>
                    <a:lnTo>
                      <a:pt x="196" y="43"/>
                    </a:lnTo>
                    <a:lnTo>
                      <a:pt x="196" y="43"/>
                    </a:lnTo>
                    <a:lnTo>
                      <a:pt x="196" y="43"/>
                    </a:lnTo>
                    <a:lnTo>
                      <a:pt x="196" y="43"/>
                    </a:lnTo>
                    <a:lnTo>
                      <a:pt x="194" y="43"/>
                    </a:lnTo>
                    <a:lnTo>
                      <a:pt x="194" y="43"/>
                    </a:lnTo>
                    <a:lnTo>
                      <a:pt x="191" y="43"/>
                    </a:lnTo>
                    <a:lnTo>
                      <a:pt x="191" y="41"/>
                    </a:lnTo>
                    <a:lnTo>
                      <a:pt x="191" y="41"/>
                    </a:lnTo>
                    <a:lnTo>
                      <a:pt x="191" y="43"/>
                    </a:lnTo>
                    <a:lnTo>
                      <a:pt x="191" y="43"/>
                    </a:lnTo>
                    <a:lnTo>
                      <a:pt x="191" y="43"/>
                    </a:lnTo>
                    <a:lnTo>
                      <a:pt x="191" y="45"/>
                    </a:lnTo>
                    <a:lnTo>
                      <a:pt x="191" y="45"/>
                    </a:lnTo>
                    <a:lnTo>
                      <a:pt x="191" y="45"/>
                    </a:lnTo>
                    <a:lnTo>
                      <a:pt x="191" y="45"/>
                    </a:lnTo>
                    <a:lnTo>
                      <a:pt x="191" y="48"/>
                    </a:lnTo>
                    <a:lnTo>
                      <a:pt x="191" y="48"/>
                    </a:lnTo>
                    <a:lnTo>
                      <a:pt x="191" y="50"/>
                    </a:lnTo>
                    <a:lnTo>
                      <a:pt x="191" y="50"/>
                    </a:lnTo>
                    <a:lnTo>
                      <a:pt x="191" y="53"/>
                    </a:lnTo>
                    <a:lnTo>
                      <a:pt x="191" y="53"/>
                    </a:lnTo>
                    <a:lnTo>
                      <a:pt x="189" y="53"/>
                    </a:lnTo>
                    <a:lnTo>
                      <a:pt x="189" y="53"/>
                    </a:lnTo>
                    <a:lnTo>
                      <a:pt x="189" y="53"/>
                    </a:lnTo>
                    <a:lnTo>
                      <a:pt x="189" y="53"/>
                    </a:lnTo>
                    <a:lnTo>
                      <a:pt x="187" y="53"/>
                    </a:lnTo>
                    <a:lnTo>
                      <a:pt x="187" y="53"/>
                    </a:lnTo>
                    <a:lnTo>
                      <a:pt x="187" y="53"/>
                    </a:lnTo>
                    <a:lnTo>
                      <a:pt x="189" y="53"/>
                    </a:lnTo>
                    <a:lnTo>
                      <a:pt x="189" y="53"/>
                    </a:lnTo>
                    <a:lnTo>
                      <a:pt x="189" y="55"/>
                    </a:lnTo>
                    <a:lnTo>
                      <a:pt x="189" y="55"/>
                    </a:lnTo>
                    <a:lnTo>
                      <a:pt x="191" y="55"/>
                    </a:lnTo>
                    <a:lnTo>
                      <a:pt x="191" y="55"/>
                    </a:lnTo>
                    <a:lnTo>
                      <a:pt x="191" y="55"/>
                    </a:lnTo>
                    <a:lnTo>
                      <a:pt x="194" y="55"/>
                    </a:lnTo>
                    <a:lnTo>
                      <a:pt x="194" y="55"/>
                    </a:lnTo>
                    <a:lnTo>
                      <a:pt x="194" y="57"/>
                    </a:lnTo>
                    <a:lnTo>
                      <a:pt x="194" y="57"/>
                    </a:lnTo>
                    <a:lnTo>
                      <a:pt x="194" y="57"/>
                    </a:lnTo>
                    <a:lnTo>
                      <a:pt x="194" y="60"/>
                    </a:lnTo>
                    <a:lnTo>
                      <a:pt x="196" y="60"/>
                    </a:lnTo>
                    <a:lnTo>
                      <a:pt x="196" y="60"/>
                    </a:lnTo>
                    <a:lnTo>
                      <a:pt x="194" y="60"/>
                    </a:lnTo>
                    <a:lnTo>
                      <a:pt x="194" y="60"/>
                    </a:lnTo>
                    <a:lnTo>
                      <a:pt x="194" y="62"/>
                    </a:lnTo>
                    <a:lnTo>
                      <a:pt x="191" y="62"/>
                    </a:lnTo>
                    <a:lnTo>
                      <a:pt x="191" y="62"/>
                    </a:lnTo>
                    <a:lnTo>
                      <a:pt x="191" y="62"/>
                    </a:lnTo>
                    <a:lnTo>
                      <a:pt x="189" y="62"/>
                    </a:lnTo>
                    <a:lnTo>
                      <a:pt x="189" y="62"/>
                    </a:lnTo>
                    <a:lnTo>
                      <a:pt x="189" y="62"/>
                    </a:lnTo>
                    <a:lnTo>
                      <a:pt x="189" y="62"/>
                    </a:lnTo>
                    <a:lnTo>
                      <a:pt x="187" y="62"/>
                    </a:lnTo>
                    <a:lnTo>
                      <a:pt x="187" y="62"/>
                    </a:lnTo>
                    <a:lnTo>
                      <a:pt x="184" y="62"/>
                    </a:lnTo>
                    <a:lnTo>
                      <a:pt x="184" y="62"/>
                    </a:lnTo>
                    <a:lnTo>
                      <a:pt x="184" y="62"/>
                    </a:lnTo>
                    <a:lnTo>
                      <a:pt x="184" y="62"/>
                    </a:lnTo>
                    <a:lnTo>
                      <a:pt x="182" y="62"/>
                    </a:lnTo>
                    <a:lnTo>
                      <a:pt x="182" y="62"/>
                    </a:lnTo>
                    <a:lnTo>
                      <a:pt x="182" y="62"/>
                    </a:lnTo>
                    <a:lnTo>
                      <a:pt x="180" y="62"/>
                    </a:lnTo>
                    <a:lnTo>
                      <a:pt x="180" y="62"/>
                    </a:lnTo>
                    <a:lnTo>
                      <a:pt x="177" y="62"/>
                    </a:lnTo>
                    <a:lnTo>
                      <a:pt x="177" y="62"/>
                    </a:lnTo>
                    <a:lnTo>
                      <a:pt x="177" y="62"/>
                    </a:lnTo>
                    <a:lnTo>
                      <a:pt x="175" y="62"/>
                    </a:lnTo>
                    <a:lnTo>
                      <a:pt x="175" y="62"/>
                    </a:lnTo>
                    <a:lnTo>
                      <a:pt x="175" y="62"/>
                    </a:lnTo>
                    <a:lnTo>
                      <a:pt x="172" y="62"/>
                    </a:lnTo>
                    <a:lnTo>
                      <a:pt x="172" y="62"/>
                    </a:lnTo>
                    <a:lnTo>
                      <a:pt x="170" y="62"/>
                    </a:lnTo>
                    <a:lnTo>
                      <a:pt x="170" y="62"/>
                    </a:lnTo>
                    <a:lnTo>
                      <a:pt x="170" y="62"/>
                    </a:lnTo>
                    <a:lnTo>
                      <a:pt x="168" y="62"/>
                    </a:lnTo>
                    <a:lnTo>
                      <a:pt x="168" y="62"/>
                    </a:lnTo>
                    <a:lnTo>
                      <a:pt x="168" y="62"/>
                    </a:lnTo>
                    <a:lnTo>
                      <a:pt x="165" y="62"/>
                    </a:lnTo>
                    <a:lnTo>
                      <a:pt x="165" y="64"/>
                    </a:lnTo>
                    <a:lnTo>
                      <a:pt x="168" y="64"/>
                    </a:lnTo>
                    <a:lnTo>
                      <a:pt x="168" y="64"/>
                    </a:lnTo>
                    <a:lnTo>
                      <a:pt x="168" y="64"/>
                    </a:lnTo>
                    <a:lnTo>
                      <a:pt x="168" y="64"/>
                    </a:lnTo>
                    <a:lnTo>
                      <a:pt x="165" y="64"/>
                    </a:lnTo>
                    <a:lnTo>
                      <a:pt x="165" y="64"/>
                    </a:lnTo>
                    <a:lnTo>
                      <a:pt x="165" y="64"/>
                    </a:lnTo>
                    <a:lnTo>
                      <a:pt x="163" y="64"/>
                    </a:lnTo>
                    <a:lnTo>
                      <a:pt x="163" y="64"/>
                    </a:lnTo>
                    <a:lnTo>
                      <a:pt x="163" y="64"/>
                    </a:lnTo>
                    <a:lnTo>
                      <a:pt x="161" y="64"/>
                    </a:lnTo>
                    <a:lnTo>
                      <a:pt x="161" y="64"/>
                    </a:lnTo>
                    <a:lnTo>
                      <a:pt x="158" y="64"/>
                    </a:lnTo>
                    <a:lnTo>
                      <a:pt x="158" y="64"/>
                    </a:lnTo>
                    <a:lnTo>
                      <a:pt x="158" y="64"/>
                    </a:lnTo>
                    <a:lnTo>
                      <a:pt x="158" y="62"/>
                    </a:lnTo>
                    <a:lnTo>
                      <a:pt x="156" y="62"/>
                    </a:lnTo>
                    <a:lnTo>
                      <a:pt x="156" y="62"/>
                    </a:lnTo>
                    <a:lnTo>
                      <a:pt x="156" y="62"/>
                    </a:lnTo>
                    <a:lnTo>
                      <a:pt x="154" y="62"/>
                    </a:lnTo>
                    <a:lnTo>
                      <a:pt x="154" y="62"/>
                    </a:lnTo>
                    <a:lnTo>
                      <a:pt x="151" y="62"/>
                    </a:lnTo>
                    <a:lnTo>
                      <a:pt x="151" y="62"/>
                    </a:lnTo>
                    <a:lnTo>
                      <a:pt x="151" y="62"/>
                    </a:lnTo>
                    <a:lnTo>
                      <a:pt x="151" y="64"/>
                    </a:lnTo>
                    <a:lnTo>
                      <a:pt x="151" y="64"/>
                    </a:lnTo>
                    <a:lnTo>
                      <a:pt x="149" y="64"/>
                    </a:lnTo>
                    <a:lnTo>
                      <a:pt x="149" y="64"/>
                    </a:lnTo>
                    <a:lnTo>
                      <a:pt x="149" y="64"/>
                    </a:lnTo>
                    <a:lnTo>
                      <a:pt x="149" y="64"/>
                    </a:lnTo>
                    <a:lnTo>
                      <a:pt x="146" y="64"/>
                    </a:lnTo>
                    <a:lnTo>
                      <a:pt x="146" y="62"/>
                    </a:lnTo>
                    <a:lnTo>
                      <a:pt x="146" y="62"/>
                    </a:lnTo>
                    <a:lnTo>
                      <a:pt x="144" y="62"/>
                    </a:lnTo>
                    <a:lnTo>
                      <a:pt x="144" y="62"/>
                    </a:lnTo>
                    <a:lnTo>
                      <a:pt x="144" y="62"/>
                    </a:lnTo>
                    <a:lnTo>
                      <a:pt x="142" y="62"/>
                    </a:lnTo>
                    <a:lnTo>
                      <a:pt x="142" y="62"/>
                    </a:lnTo>
                    <a:lnTo>
                      <a:pt x="142" y="62"/>
                    </a:lnTo>
                    <a:lnTo>
                      <a:pt x="139" y="62"/>
                    </a:lnTo>
                    <a:lnTo>
                      <a:pt x="139" y="62"/>
                    </a:lnTo>
                    <a:lnTo>
                      <a:pt x="139" y="62"/>
                    </a:lnTo>
                    <a:lnTo>
                      <a:pt x="137" y="62"/>
                    </a:lnTo>
                    <a:lnTo>
                      <a:pt x="137" y="62"/>
                    </a:lnTo>
                    <a:lnTo>
                      <a:pt x="137" y="62"/>
                    </a:lnTo>
                    <a:lnTo>
                      <a:pt x="137" y="62"/>
                    </a:lnTo>
                    <a:lnTo>
                      <a:pt x="135" y="62"/>
                    </a:lnTo>
                    <a:lnTo>
                      <a:pt x="135" y="62"/>
                    </a:lnTo>
                    <a:lnTo>
                      <a:pt x="135" y="62"/>
                    </a:lnTo>
                    <a:lnTo>
                      <a:pt x="132" y="62"/>
                    </a:lnTo>
                    <a:lnTo>
                      <a:pt x="132" y="62"/>
                    </a:lnTo>
                    <a:lnTo>
                      <a:pt x="130" y="62"/>
                    </a:lnTo>
                    <a:lnTo>
                      <a:pt x="130" y="62"/>
                    </a:lnTo>
                    <a:lnTo>
                      <a:pt x="130" y="60"/>
                    </a:lnTo>
                    <a:lnTo>
                      <a:pt x="130" y="60"/>
                    </a:lnTo>
                    <a:lnTo>
                      <a:pt x="127" y="60"/>
                    </a:lnTo>
                    <a:lnTo>
                      <a:pt x="127" y="60"/>
                    </a:lnTo>
                    <a:lnTo>
                      <a:pt x="127" y="60"/>
                    </a:lnTo>
                    <a:lnTo>
                      <a:pt x="127" y="60"/>
                    </a:lnTo>
                    <a:lnTo>
                      <a:pt x="125" y="60"/>
                    </a:lnTo>
                    <a:lnTo>
                      <a:pt x="125" y="60"/>
                    </a:lnTo>
                    <a:lnTo>
                      <a:pt x="123" y="60"/>
                    </a:lnTo>
                    <a:lnTo>
                      <a:pt x="123" y="60"/>
                    </a:lnTo>
                    <a:lnTo>
                      <a:pt x="123" y="60"/>
                    </a:lnTo>
                    <a:lnTo>
                      <a:pt x="120" y="60"/>
                    </a:lnTo>
                    <a:lnTo>
                      <a:pt x="120" y="60"/>
                    </a:lnTo>
                    <a:lnTo>
                      <a:pt x="118" y="60"/>
                    </a:lnTo>
                    <a:lnTo>
                      <a:pt x="118" y="60"/>
                    </a:lnTo>
                    <a:lnTo>
                      <a:pt x="118" y="60"/>
                    </a:lnTo>
                    <a:lnTo>
                      <a:pt x="116" y="60"/>
                    </a:lnTo>
                    <a:lnTo>
                      <a:pt x="116" y="60"/>
                    </a:lnTo>
                    <a:lnTo>
                      <a:pt x="116" y="57"/>
                    </a:lnTo>
                    <a:lnTo>
                      <a:pt x="116" y="57"/>
                    </a:lnTo>
                    <a:lnTo>
                      <a:pt x="113" y="57"/>
                    </a:lnTo>
                    <a:lnTo>
                      <a:pt x="113" y="60"/>
                    </a:lnTo>
                    <a:lnTo>
                      <a:pt x="113" y="60"/>
                    </a:lnTo>
                    <a:lnTo>
                      <a:pt x="111" y="60"/>
                    </a:lnTo>
                    <a:lnTo>
                      <a:pt x="111" y="60"/>
                    </a:lnTo>
                    <a:lnTo>
                      <a:pt x="111" y="60"/>
                    </a:lnTo>
                    <a:lnTo>
                      <a:pt x="109" y="60"/>
                    </a:lnTo>
                    <a:lnTo>
                      <a:pt x="109" y="60"/>
                    </a:lnTo>
                    <a:lnTo>
                      <a:pt x="109" y="60"/>
                    </a:lnTo>
                    <a:lnTo>
                      <a:pt x="106" y="60"/>
                    </a:lnTo>
                    <a:lnTo>
                      <a:pt x="106" y="60"/>
                    </a:lnTo>
                    <a:lnTo>
                      <a:pt x="106" y="57"/>
                    </a:lnTo>
                    <a:lnTo>
                      <a:pt x="104" y="57"/>
                    </a:lnTo>
                    <a:lnTo>
                      <a:pt x="104" y="60"/>
                    </a:lnTo>
                    <a:lnTo>
                      <a:pt x="104" y="60"/>
                    </a:lnTo>
                    <a:lnTo>
                      <a:pt x="104" y="60"/>
                    </a:lnTo>
                    <a:lnTo>
                      <a:pt x="101" y="60"/>
                    </a:lnTo>
                    <a:lnTo>
                      <a:pt x="101" y="60"/>
                    </a:lnTo>
                    <a:lnTo>
                      <a:pt x="101" y="57"/>
                    </a:lnTo>
                    <a:lnTo>
                      <a:pt x="101" y="57"/>
                    </a:lnTo>
                    <a:lnTo>
                      <a:pt x="101" y="57"/>
                    </a:lnTo>
                    <a:lnTo>
                      <a:pt x="99" y="57"/>
                    </a:lnTo>
                    <a:lnTo>
                      <a:pt x="99" y="55"/>
                    </a:lnTo>
                    <a:lnTo>
                      <a:pt x="99" y="55"/>
                    </a:lnTo>
                    <a:lnTo>
                      <a:pt x="97" y="55"/>
                    </a:lnTo>
                    <a:lnTo>
                      <a:pt x="97" y="55"/>
                    </a:lnTo>
                    <a:lnTo>
                      <a:pt x="97" y="55"/>
                    </a:lnTo>
                    <a:lnTo>
                      <a:pt x="97" y="57"/>
                    </a:lnTo>
                    <a:lnTo>
                      <a:pt x="94" y="57"/>
                    </a:lnTo>
                    <a:lnTo>
                      <a:pt x="94" y="57"/>
                    </a:lnTo>
                    <a:lnTo>
                      <a:pt x="94" y="57"/>
                    </a:lnTo>
                    <a:lnTo>
                      <a:pt x="92" y="57"/>
                    </a:lnTo>
                    <a:lnTo>
                      <a:pt x="92" y="57"/>
                    </a:lnTo>
                    <a:lnTo>
                      <a:pt x="92" y="57"/>
                    </a:lnTo>
                    <a:lnTo>
                      <a:pt x="90" y="57"/>
                    </a:lnTo>
                    <a:lnTo>
                      <a:pt x="90" y="57"/>
                    </a:lnTo>
                    <a:lnTo>
                      <a:pt x="90" y="57"/>
                    </a:lnTo>
                    <a:lnTo>
                      <a:pt x="87" y="57"/>
                    </a:lnTo>
                    <a:lnTo>
                      <a:pt x="87" y="57"/>
                    </a:lnTo>
                    <a:lnTo>
                      <a:pt x="85" y="57"/>
                    </a:lnTo>
                    <a:lnTo>
                      <a:pt x="85" y="57"/>
                    </a:lnTo>
                    <a:lnTo>
                      <a:pt x="85" y="57"/>
                    </a:lnTo>
                    <a:lnTo>
                      <a:pt x="85" y="57"/>
                    </a:lnTo>
                    <a:lnTo>
                      <a:pt x="83" y="57"/>
                    </a:lnTo>
                    <a:lnTo>
                      <a:pt x="83" y="57"/>
                    </a:lnTo>
                    <a:lnTo>
                      <a:pt x="83" y="57"/>
                    </a:lnTo>
                    <a:lnTo>
                      <a:pt x="83" y="55"/>
                    </a:lnTo>
                    <a:lnTo>
                      <a:pt x="80" y="55"/>
                    </a:lnTo>
                    <a:lnTo>
                      <a:pt x="80" y="55"/>
                    </a:lnTo>
                    <a:lnTo>
                      <a:pt x="78" y="55"/>
                    </a:lnTo>
                    <a:lnTo>
                      <a:pt x="78" y="55"/>
                    </a:lnTo>
                    <a:lnTo>
                      <a:pt x="78" y="53"/>
                    </a:lnTo>
                    <a:lnTo>
                      <a:pt x="78" y="53"/>
                    </a:lnTo>
                    <a:lnTo>
                      <a:pt x="78" y="53"/>
                    </a:lnTo>
                    <a:lnTo>
                      <a:pt x="75" y="53"/>
                    </a:lnTo>
                    <a:lnTo>
                      <a:pt x="75" y="53"/>
                    </a:lnTo>
                    <a:lnTo>
                      <a:pt x="75" y="53"/>
                    </a:lnTo>
                    <a:lnTo>
                      <a:pt x="75" y="53"/>
                    </a:lnTo>
                    <a:lnTo>
                      <a:pt x="73" y="53"/>
                    </a:lnTo>
                    <a:lnTo>
                      <a:pt x="73" y="53"/>
                    </a:lnTo>
                    <a:lnTo>
                      <a:pt x="73" y="53"/>
                    </a:lnTo>
                    <a:lnTo>
                      <a:pt x="73" y="50"/>
                    </a:lnTo>
                    <a:lnTo>
                      <a:pt x="73" y="50"/>
                    </a:lnTo>
                    <a:lnTo>
                      <a:pt x="73" y="48"/>
                    </a:lnTo>
                    <a:lnTo>
                      <a:pt x="73" y="48"/>
                    </a:lnTo>
                    <a:lnTo>
                      <a:pt x="73" y="45"/>
                    </a:lnTo>
                    <a:lnTo>
                      <a:pt x="71" y="45"/>
                    </a:lnTo>
                    <a:lnTo>
                      <a:pt x="71" y="45"/>
                    </a:lnTo>
                    <a:lnTo>
                      <a:pt x="71" y="45"/>
                    </a:lnTo>
                    <a:lnTo>
                      <a:pt x="68" y="45"/>
                    </a:lnTo>
                    <a:lnTo>
                      <a:pt x="68" y="45"/>
                    </a:lnTo>
                    <a:lnTo>
                      <a:pt x="68" y="45"/>
                    </a:lnTo>
                    <a:lnTo>
                      <a:pt x="68" y="48"/>
                    </a:lnTo>
                    <a:lnTo>
                      <a:pt x="66" y="48"/>
                    </a:lnTo>
                    <a:lnTo>
                      <a:pt x="66" y="48"/>
                    </a:lnTo>
                    <a:lnTo>
                      <a:pt x="64" y="48"/>
                    </a:lnTo>
                    <a:lnTo>
                      <a:pt x="64" y="48"/>
                    </a:lnTo>
                    <a:lnTo>
                      <a:pt x="64" y="48"/>
                    </a:lnTo>
                    <a:lnTo>
                      <a:pt x="61" y="48"/>
                    </a:lnTo>
                    <a:lnTo>
                      <a:pt x="61" y="48"/>
                    </a:lnTo>
                    <a:lnTo>
                      <a:pt x="61" y="45"/>
                    </a:lnTo>
                    <a:lnTo>
                      <a:pt x="61" y="45"/>
                    </a:lnTo>
                    <a:lnTo>
                      <a:pt x="61" y="45"/>
                    </a:lnTo>
                    <a:lnTo>
                      <a:pt x="61" y="45"/>
                    </a:lnTo>
                    <a:lnTo>
                      <a:pt x="61" y="43"/>
                    </a:lnTo>
                    <a:lnTo>
                      <a:pt x="61" y="43"/>
                    </a:lnTo>
                    <a:lnTo>
                      <a:pt x="59" y="43"/>
                    </a:lnTo>
                    <a:lnTo>
                      <a:pt x="59" y="43"/>
                    </a:lnTo>
                    <a:lnTo>
                      <a:pt x="56" y="43"/>
                    </a:lnTo>
                    <a:lnTo>
                      <a:pt x="56" y="43"/>
                    </a:lnTo>
                    <a:lnTo>
                      <a:pt x="56" y="43"/>
                    </a:lnTo>
                    <a:lnTo>
                      <a:pt x="56" y="45"/>
                    </a:lnTo>
                    <a:lnTo>
                      <a:pt x="56" y="45"/>
                    </a:lnTo>
                    <a:lnTo>
                      <a:pt x="54" y="45"/>
                    </a:lnTo>
                    <a:lnTo>
                      <a:pt x="54" y="45"/>
                    </a:lnTo>
                    <a:lnTo>
                      <a:pt x="54" y="45"/>
                    </a:lnTo>
                    <a:lnTo>
                      <a:pt x="52" y="45"/>
                    </a:lnTo>
                    <a:lnTo>
                      <a:pt x="52" y="45"/>
                    </a:lnTo>
                    <a:lnTo>
                      <a:pt x="52" y="48"/>
                    </a:lnTo>
                    <a:lnTo>
                      <a:pt x="49" y="48"/>
                    </a:lnTo>
                    <a:lnTo>
                      <a:pt x="49" y="48"/>
                    </a:lnTo>
                    <a:lnTo>
                      <a:pt x="49" y="48"/>
                    </a:lnTo>
                    <a:lnTo>
                      <a:pt x="49" y="45"/>
                    </a:lnTo>
                    <a:lnTo>
                      <a:pt x="47" y="45"/>
                    </a:lnTo>
                    <a:lnTo>
                      <a:pt x="47" y="45"/>
                    </a:lnTo>
                    <a:lnTo>
                      <a:pt x="47" y="45"/>
                    </a:lnTo>
                    <a:lnTo>
                      <a:pt x="45" y="45"/>
                    </a:lnTo>
                    <a:lnTo>
                      <a:pt x="45" y="45"/>
                    </a:lnTo>
                    <a:lnTo>
                      <a:pt x="45" y="43"/>
                    </a:lnTo>
                    <a:lnTo>
                      <a:pt x="45" y="43"/>
                    </a:lnTo>
                    <a:lnTo>
                      <a:pt x="42" y="43"/>
                    </a:lnTo>
                    <a:lnTo>
                      <a:pt x="42" y="43"/>
                    </a:lnTo>
                    <a:lnTo>
                      <a:pt x="42" y="43"/>
                    </a:lnTo>
                    <a:lnTo>
                      <a:pt x="40" y="43"/>
                    </a:lnTo>
                    <a:lnTo>
                      <a:pt x="40" y="43"/>
                    </a:lnTo>
                    <a:lnTo>
                      <a:pt x="42" y="43"/>
                    </a:lnTo>
                    <a:lnTo>
                      <a:pt x="42" y="41"/>
                    </a:lnTo>
                    <a:lnTo>
                      <a:pt x="42" y="41"/>
                    </a:lnTo>
                    <a:lnTo>
                      <a:pt x="42" y="41"/>
                    </a:lnTo>
                    <a:lnTo>
                      <a:pt x="45" y="41"/>
                    </a:lnTo>
                    <a:lnTo>
                      <a:pt x="45" y="41"/>
                    </a:lnTo>
                    <a:lnTo>
                      <a:pt x="45" y="43"/>
                    </a:lnTo>
                    <a:lnTo>
                      <a:pt x="45" y="43"/>
                    </a:lnTo>
                    <a:lnTo>
                      <a:pt x="47" y="43"/>
                    </a:lnTo>
                    <a:lnTo>
                      <a:pt x="47" y="43"/>
                    </a:lnTo>
                    <a:lnTo>
                      <a:pt x="49" y="43"/>
                    </a:lnTo>
                    <a:lnTo>
                      <a:pt x="49" y="43"/>
                    </a:lnTo>
                    <a:lnTo>
                      <a:pt x="49" y="43"/>
                    </a:lnTo>
                    <a:lnTo>
                      <a:pt x="52" y="43"/>
                    </a:lnTo>
                    <a:lnTo>
                      <a:pt x="52" y="43"/>
                    </a:lnTo>
                    <a:lnTo>
                      <a:pt x="52" y="41"/>
                    </a:lnTo>
                    <a:lnTo>
                      <a:pt x="54" y="41"/>
                    </a:lnTo>
                    <a:lnTo>
                      <a:pt x="54" y="41"/>
                    </a:lnTo>
                    <a:lnTo>
                      <a:pt x="54" y="41"/>
                    </a:lnTo>
                    <a:lnTo>
                      <a:pt x="56" y="41"/>
                    </a:lnTo>
                    <a:lnTo>
                      <a:pt x="56" y="41"/>
                    </a:lnTo>
                    <a:lnTo>
                      <a:pt x="56" y="41"/>
                    </a:lnTo>
                    <a:lnTo>
                      <a:pt x="56" y="41"/>
                    </a:lnTo>
                    <a:lnTo>
                      <a:pt x="59" y="41"/>
                    </a:lnTo>
                    <a:lnTo>
                      <a:pt x="59" y="41"/>
                    </a:lnTo>
                    <a:lnTo>
                      <a:pt x="61" y="41"/>
                    </a:lnTo>
                    <a:lnTo>
                      <a:pt x="61" y="41"/>
                    </a:lnTo>
                    <a:lnTo>
                      <a:pt x="61" y="41"/>
                    </a:lnTo>
                    <a:lnTo>
                      <a:pt x="61" y="41"/>
                    </a:lnTo>
                    <a:lnTo>
                      <a:pt x="61" y="38"/>
                    </a:lnTo>
                    <a:lnTo>
                      <a:pt x="64" y="38"/>
                    </a:lnTo>
                    <a:lnTo>
                      <a:pt x="64" y="38"/>
                    </a:lnTo>
                    <a:lnTo>
                      <a:pt x="64"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5" y="38"/>
                    </a:lnTo>
                    <a:lnTo>
                      <a:pt x="75" y="38"/>
                    </a:lnTo>
                    <a:lnTo>
                      <a:pt x="75" y="38"/>
                    </a:lnTo>
                    <a:lnTo>
                      <a:pt x="78" y="38"/>
                    </a:lnTo>
                    <a:lnTo>
                      <a:pt x="78" y="38"/>
                    </a:lnTo>
                    <a:lnTo>
                      <a:pt x="78" y="36"/>
                    </a:lnTo>
                    <a:lnTo>
                      <a:pt x="78" y="36"/>
                    </a:lnTo>
                    <a:lnTo>
                      <a:pt x="75" y="36"/>
                    </a:lnTo>
                    <a:lnTo>
                      <a:pt x="75" y="36"/>
                    </a:lnTo>
                    <a:lnTo>
                      <a:pt x="75" y="36"/>
                    </a:lnTo>
                    <a:lnTo>
                      <a:pt x="73" y="36"/>
                    </a:lnTo>
                    <a:lnTo>
                      <a:pt x="73" y="36"/>
                    </a:lnTo>
                    <a:lnTo>
                      <a:pt x="73" y="36"/>
                    </a:lnTo>
                    <a:lnTo>
                      <a:pt x="71" y="36"/>
                    </a:lnTo>
                    <a:lnTo>
                      <a:pt x="71" y="34"/>
                    </a:lnTo>
                    <a:lnTo>
                      <a:pt x="71" y="34"/>
                    </a:lnTo>
                    <a:lnTo>
                      <a:pt x="71" y="34"/>
                    </a:lnTo>
                    <a:lnTo>
                      <a:pt x="71" y="34"/>
                    </a:lnTo>
                    <a:lnTo>
                      <a:pt x="68" y="34"/>
                    </a:lnTo>
                    <a:lnTo>
                      <a:pt x="68" y="34"/>
                    </a:lnTo>
                    <a:lnTo>
                      <a:pt x="68" y="34"/>
                    </a:lnTo>
                    <a:lnTo>
                      <a:pt x="66" y="34"/>
                    </a:lnTo>
                    <a:lnTo>
                      <a:pt x="66" y="34"/>
                    </a:lnTo>
                    <a:lnTo>
                      <a:pt x="64" y="34"/>
                    </a:lnTo>
                    <a:lnTo>
                      <a:pt x="64" y="34"/>
                    </a:lnTo>
                    <a:lnTo>
                      <a:pt x="64" y="31"/>
                    </a:lnTo>
                    <a:lnTo>
                      <a:pt x="64" y="31"/>
                    </a:lnTo>
                    <a:lnTo>
                      <a:pt x="61" y="31"/>
                    </a:lnTo>
                    <a:lnTo>
                      <a:pt x="61" y="31"/>
                    </a:lnTo>
                    <a:lnTo>
                      <a:pt x="61" y="31"/>
                    </a:lnTo>
                    <a:lnTo>
                      <a:pt x="59" y="31"/>
                    </a:lnTo>
                    <a:lnTo>
                      <a:pt x="59" y="31"/>
                    </a:lnTo>
                    <a:lnTo>
                      <a:pt x="56" y="31"/>
                    </a:lnTo>
                    <a:lnTo>
                      <a:pt x="56" y="31"/>
                    </a:lnTo>
                    <a:lnTo>
                      <a:pt x="56" y="34"/>
                    </a:lnTo>
                    <a:lnTo>
                      <a:pt x="56" y="34"/>
                    </a:lnTo>
                    <a:lnTo>
                      <a:pt x="59" y="34"/>
                    </a:lnTo>
                    <a:lnTo>
                      <a:pt x="59" y="34"/>
                    </a:lnTo>
                    <a:lnTo>
                      <a:pt x="61" y="34"/>
                    </a:lnTo>
                    <a:lnTo>
                      <a:pt x="61" y="34"/>
                    </a:lnTo>
                    <a:lnTo>
                      <a:pt x="61" y="34"/>
                    </a:lnTo>
                    <a:lnTo>
                      <a:pt x="64" y="34"/>
                    </a:lnTo>
                    <a:lnTo>
                      <a:pt x="64" y="34"/>
                    </a:lnTo>
                    <a:lnTo>
                      <a:pt x="64" y="36"/>
                    </a:lnTo>
                    <a:lnTo>
                      <a:pt x="61" y="36"/>
                    </a:lnTo>
                    <a:lnTo>
                      <a:pt x="61" y="36"/>
                    </a:lnTo>
                    <a:lnTo>
                      <a:pt x="61" y="36"/>
                    </a:lnTo>
                    <a:lnTo>
                      <a:pt x="61" y="36"/>
                    </a:lnTo>
                    <a:lnTo>
                      <a:pt x="59" y="36"/>
                    </a:lnTo>
                    <a:lnTo>
                      <a:pt x="59" y="38"/>
                    </a:lnTo>
                    <a:lnTo>
                      <a:pt x="59" y="38"/>
                    </a:lnTo>
                    <a:lnTo>
                      <a:pt x="56" y="38"/>
                    </a:lnTo>
                    <a:lnTo>
                      <a:pt x="56" y="38"/>
                    </a:lnTo>
                    <a:lnTo>
                      <a:pt x="56" y="38"/>
                    </a:lnTo>
                    <a:lnTo>
                      <a:pt x="54" y="38"/>
                    </a:lnTo>
                    <a:lnTo>
                      <a:pt x="54" y="38"/>
                    </a:lnTo>
                    <a:lnTo>
                      <a:pt x="54" y="38"/>
                    </a:lnTo>
                    <a:lnTo>
                      <a:pt x="54" y="38"/>
                    </a:lnTo>
                    <a:lnTo>
                      <a:pt x="52" y="38"/>
                    </a:lnTo>
                    <a:lnTo>
                      <a:pt x="52" y="38"/>
                    </a:lnTo>
                    <a:lnTo>
                      <a:pt x="49" y="38"/>
                    </a:lnTo>
                    <a:lnTo>
                      <a:pt x="49" y="38"/>
                    </a:lnTo>
                    <a:lnTo>
                      <a:pt x="49" y="41"/>
                    </a:lnTo>
                    <a:lnTo>
                      <a:pt x="49" y="41"/>
                    </a:lnTo>
                    <a:lnTo>
                      <a:pt x="47" y="41"/>
                    </a:lnTo>
                    <a:lnTo>
                      <a:pt x="47" y="41"/>
                    </a:lnTo>
                    <a:lnTo>
                      <a:pt x="45" y="41"/>
                    </a:lnTo>
                    <a:lnTo>
                      <a:pt x="45" y="41"/>
                    </a:lnTo>
                    <a:lnTo>
                      <a:pt x="45" y="41"/>
                    </a:lnTo>
                    <a:lnTo>
                      <a:pt x="45" y="41"/>
                    </a:lnTo>
                    <a:lnTo>
                      <a:pt x="42" y="41"/>
                    </a:lnTo>
                    <a:lnTo>
                      <a:pt x="42" y="41"/>
                    </a:lnTo>
                    <a:lnTo>
                      <a:pt x="42" y="41"/>
                    </a:lnTo>
                    <a:lnTo>
                      <a:pt x="40" y="41"/>
                    </a:lnTo>
                    <a:lnTo>
                      <a:pt x="40" y="41"/>
                    </a:lnTo>
                    <a:lnTo>
                      <a:pt x="38" y="41"/>
                    </a:lnTo>
                    <a:lnTo>
                      <a:pt x="38" y="41"/>
                    </a:lnTo>
                    <a:lnTo>
                      <a:pt x="38" y="41"/>
                    </a:lnTo>
                    <a:lnTo>
                      <a:pt x="35" y="41"/>
                    </a:lnTo>
                    <a:lnTo>
                      <a:pt x="35" y="41"/>
                    </a:lnTo>
                    <a:lnTo>
                      <a:pt x="35" y="41"/>
                    </a:lnTo>
                    <a:lnTo>
                      <a:pt x="33" y="41"/>
                    </a:lnTo>
                    <a:lnTo>
                      <a:pt x="33" y="41"/>
                    </a:lnTo>
                    <a:lnTo>
                      <a:pt x="30" y="41"/>
                    </a:lnTo>
                    <a:lnTo>
                      <a:pt x="30" y="41"/>
                    </a:lnTo>
                    <a:lnTo>
                      <a:pt x="30" y="41"/>
                    </a:lnTo>
                    <a:lnTo>
                      <a:pt x="28" y="41"/>
                    </a:lnTo>
                    <a:lnTo>
                      <a:pt x="28" y="41"/>
                    </a:lnTo>
                    <a:lnTo>
                      <a:pt x="28" y="41"/>
                    </a:lnTo>
                    <a:lnTo>
                      <a:pt x="26" y="41"/>
                    </a:lnTo>
                    <a:lnTo>
                      <a:pt x="26" y="41"/>
                    </a:lnTo>
                    <a:lnTo>
                      <a:pt x="23" y="41"/>
                    </a:lnTo>
                    <a:lnTo>
                      <a:pt x="23" y="41"/>
                    </a:lnTo>
                    <a:lnTo>
                      <a:pt x="23" y="41"/>
                    </a:lnTo>
                    <a:lnTo>
                      <a:pt x="21" y="41"/>
                    </a:lnTo>
                    <a:lnTo>
                      <a:pt x="21" y="41"/>
                    </a:lnTo>
                    <a:lnTo>
                      <a:pt x="21" y="41"/>
                    </a:lnTo>
                    <a:lnTo>
                      <a:pt x="21" y="41"/>
                    </a:lnTo>
                    <a:lnTo>
                      <a:pt x="19" y="41"/>
                    </a:lnTo>
                    <a:lnTo>
                      <a:pt x="19" y="41"/>
                    </a:lnTo>
                    <a:lnTo>
                      <a:pt x="16" y="41"/>
                    </a:lnTo>
                    <a:lnTo>
                      <a:pt x="16" y="41"/>
                    </a:lnTo>
                    <a:lnTo>
                      <a:pt x="16" y="41"/>
                    </a:lnTo>
                    <a:lnTo>
                      <a:pt x="14" y="41"/>
                    </a:lnTo>
                    <a:lnTo>
                      <a:pt x="14" y="41"/>
                    </a:lnTo>
                    <a:lnTo>
                      <a:pt x="14" y="41"/>
                    </a:lnTo>
                    <a:lnTo>
                      <a:pt x="12" y="41"/>
                    </a:lnTo>
                    <a:lnTo>
                      <a:pt x="12" y="41"/>
                    </a:lnTo>
                    <a:lnTo>
                      <a:pt x="12" y="41"/>
                    </a:lnTo>
                    <a:lnTo>
                      <a:pt x="9" y="41"/>
                    </a:lnTo>
                    <a:lnTo>
                      <a:pt x="9" y="41"/>
                    </a:lnTo>
                    <a:lnTo>
                      <a:pt x="9" y="41"/>
                    </a:lnTo>
                    <a:lnTo>
                      <a:pt x="7" y="41"/>
                    </a:lnTo>
                    <a:lnTo>
                      <a:pt x="7" y="41"/>
                    </a:lnTo>
                    <a:lnTo>
                      <a:pt x="7" y="41"/>
                    </a:lnTo>
                    <a:lnTo>
                      <a:pt x="4" y="41"/>
                    </a:lnTo>
                    <a:lnTo>
                      <a:pt x="4" y="38"/>
                    </a:lnTo>
                    <a:lnTo>
                      <a:pt x="4" y="38"/>
                    </a:lnTo>
                    <a:lnTo>
                      <a:pt x="7" y="38"/>
                    </a:lnTo>
                    <a:lnTo>
                      <a:pt x="7" y="38"/>
                    </a:lnTo>
                    <a:lnTo>
                      <a:pt x="9" y="38"/>
                    </a:lnTo>
                    <a:lnTo>
                      <a:pt x="9" y="36"/>
                    </a:lnTo>
                    <a:lnTo>
                      <a:pt x="7" y="36"/>
                    </a:lnTo>
                    <a:lnTo>
                      <a:pt x="7" y="36"/>
                    </a:lnTo>
                    <a:lnTo>
                      <a:pt x="4" y="36"/>
                    </a:lnTo>
                    <a:lnTo>
                      <a:pt x="4" y="36"/>
                    </a:lnTo>
                    <a:lnTo>
                      <a:pt x="4" y="36"/>
                    </a:lnTo>
                    <a:lnTo>
                      <a:pt x="4" y="34"/>
                    </a:lnTo>
                    <a:lnTo>
                      <a:pt x="4" y="34"/>
                    </a:lnTo>
                    <a:lnTo>
                      <a:pt x="4" y="31"/>
                    </a:lnTo>
                    <a:lnTo>
                      <a:pt x="4" y="31"/>
                    </a:lnTo>
                    <a:lnTo>
                      <a:pt x="4" y="31"/>
                    </a:lnTo>
                    <a:lnTo>
                      <a:pt x="2" y="31"/>
                    </a:lnTo>
                    <a:lnTo>
                      <a:pt x="2" y="31"/>
                    </a:lnTo>
                    <a:lnTo>
                      <a:pt x="2" y="31"/>
                    </a:lnTo>
                    <a:lnTo>
                      <a:pt x="0" y="31"/>
                    </a:lnTo>
                    <a:lnTo>
                      <a:pt x="0" y="31"/>
                    </a:lnTo>
                    <a:lnTo>
                      <a:pt x="0" y="31"/>
                    </a:lnTo>
                    <a:lnTo>
                      <a:pt x="0" y="31"/>
                    </a:lnTo>
                    <a:lnTo>
                      <a:pt x="2" y="31"/>
                    </a:lnTo>
                    <a:lnTo>
                      <a:pt x="2" y="31"/>
                    </a:lnTo>
                    <a:lnTo>
                      <a:pt x="2" y="31"/>
                    </a:lnTo>
                    <a:lnTo>
                      <a:pt x="4" y="31"/>
                    </a:lnTo>
                    <a:lnTo>
                      <a:pt x="4" y="31"/>
                    </a:lnTo>
                    <a:lnTo>
                      <a:pt x="4" y="31"/>
                    </a:lnTo>
                    <a:lnTo>
                      <a:pt x="7" y="31"/>
                    </a:lnTo>
                    <a:lnTo>
                      <a:pt x="7" y="31"/>
                    </a:lnTo>
                    <a:lnTo>
                      <a:pt x="9" y="31"/>
                    </a:lnTo>
                    <a:lnTo>
                      <a:pt x="9" y="31"/>
                    </a:lnTo>
                    <a:lnTo>
                      <a:pt x="9" y="31"/>
                    </a:lnTo>
                    <a:lnTo>
                      <a:pt x="12" y="31"/>
                    </a:lnTo>
                    <a:lnTo>
                      <a:pt x="12" y="31"/>
                    </a:lnTo>
                    <a:lnTo>
                      <a:pt x="12" y="31"/>
                    </a:lnTo>
                    <a:lnTo>
                      <a:pt x="14" y="31"/>
                    </a:lnTo>
                    <a:lnTo>
                      <a:pt x="14" y="31"/>
                    </a:lnTo>
                    <a:lnTo>
                      <a:pt x="16" y="31"/>
                    </a:lnTo>
                    <a:lnTo>
                      <a:pt x="16" y="29"/>
                    </a:lnTo>
                    <a:lnTo>
                      <a:pt x="16" y="29"/>
                    </a:lnTo>
                    <a:lnTo>
                      <a:pt x="16" y="29"/>
                    </a:lnTo>
                    <a:lnTo>
                      <a:pt x="16" y="29"/>
                    </a:lnTo>
                    <a:lnTo>
                      <a:pt x="16" y="29"/>
                    </a:lnTo>
                    <a:lnTo>
                      <a:pt x="16" y="31"/>
                    </a:lnTo>
                    <a:lnTo>
                      <a:pt x="19" y="31"/>
                    </a:lnTo>
                    <a:lnTo>
                      <a:pt x="19" y="31"/>
                    </a:lnTo>
                    <a:lnTo>
                      <a:pt x="21" y="31"/>
                    </a:lnTo>
                    <a:lnTo>
                      <a:pt x="21" y="31"/>
                    </a:lnTo>
                    <a:lnTo>
                      <a:pt x="21" y="31"/>
                    </a:lnTo>
                    <a:lnTo>
                      <a:pt x="23" y="31"/>
                    </a:lnTo>
                    <a:lnTo>
                      <a:pt x="23" y="31"/>
                    </a:lnTo>
                    <a:lnTo>
                      <a:pt x="23" y="31"/>
                    </a:lnTo>
                    <a:lnTo>
                      <a:pt x="26" y="31"/>
                    </a:lnTo>
                    <a:lnTo>
                      <a:pt x="26" y="31"/>
                    </a:lnTo>
                    <a:lnTo>
                      <a:pt x="28" y="31"/>
                    </a:lnTo>
                    <a:lnTo>
                      <a:pt x="28" y="31"/>
                    </a:lnTo>
                    <a:lnTo>
                      <a:pt x="28" y="31"/>
                    </a:lnTo>
                    <a:lnTo>
                      <a:pt x="28" y="29"/>
                    </a:lnTo>
                    <a:lnTo>
                      <a:pt x="28" y="29"/>
                    </a:lnTo>
                    <a:lnTo>
                      <a:pt x="28" y="29"/>
                    </a:lnTo>
                    <a:lnTo>
                      <a:pt x="26" y="29"/>
                    </a:lnTo>
                    <a:lnTo>
                      <a:pt x="26" y="29"/>
                    </a:lnTo>
                    <a:lnTo>
                      <a:pt x="26" y="29"/>
                    </a:lnTo>
                    <a:lnTo>
                      <a:pt x="26" y="29"/>
                    </a:lnTo>
                    <a:lnTo>
                      <a:pt x="28" y="29"/>
                    </a:lnTo>
                    <a:lnTo>
                      <a:pt x="28" y="26"/>
                    </a:lnTo>
                    <a:lnTo>
                      <a:pt x="26" y="26"/>
                    </a:lnTo>
                    <a:lnTo>
                      <a:pt x="26" y="26"/>
                    </a:lnTo>
                    <a:lnTo>
                      <a:pt x="26" y="26"/>
                    </a:lnTo>
                    <a:lnTo>
                      <a:pt x="23" y="26"/>
                    </a:lnTo>
                    <a:lnTo>
                      <a:pt x="23" y="26"/>
                    </a:lnTo>
                    <a:lnTo>
                      <a:pt x="23" y="26"/>
                    </a:lnTo>
                    <a:lnTo>
                      <a:pt x="21" y="26"/>
                    </a:lnTo>
                    <a:lnTo>
                      <a:pt x="21" y="26"/>
                    </a:lnTo>
                    <a:lnTo>
                      <a:pt x="21" y="26"/>
                    </a:lnTo>
                    <a:lnTo>
                      <a:pt x="19" y="26"/>
                    </a:lnTo>
                    <a:lnTo>
                      <a:pt x="19" y="26"/>
                    </a:lnTo>
                    <a:lnTo>
                      <a:pt x="19" y="26"/>
                    </a:lnTo>
                    <a:lnTo>
                      <a:pt x="16" y="26"/>
                    </a:lnTo>
                    <a:lnTo>
                      <a:pt x="16" y="26"/>
                    </a:lnTo>
                    <a:lnTo>
                      <a:pt x="16" y="26"/>
                    </a:lnTo>
                    <a:lnTo>
                      <a:pt x="16" y="26"/>
                    </a:lnTo>
                    <a:lnTo>
                      <a:pt x="14" y="26"/>
                    </a:lnTo>
                    <a:lnTo>
                      <a:pt x="14" y="26"/>
                    </a:lnTo>
                    <a:lnTo>
                      <a:pt x="12" y="26"/>
                    </a:lnTo>
                    <a:lnTo>
                      <a:pt x="12" y="26"/>
                    </a:lnTo>
                    <a:lnTo>
                      <a:pt x="12" y="26"/>
                    </a:lnTo>
                    <a:lnTo>
                      <a:pt x="9" y="26"/>
                    </a:lnTo>
                    <a:lnTo>
                      <a:pt x="9" y="24"/>
                    </a:lnTo>
                    <a:lnTo>
                      <a:pt x="12" y="24"/>
                    </a:lnTo>
                    <a:lnTo>
                      <a:pt x="12" y="24"/>
                    </a:lnTo>
                    <a:lnTo>
                      <a:pt x="12" y="24"/>
                    </a:lnTo>
                    <a:lnTo>
                      <a:pt x="12" y="24"/>
                    </a:lnTo>
                    <a:lnTo>
                      <a:pt x="9" y="24"/>
                    </a:lnTo>
                    <a:lnTo>
                      <a:pt x="9" y="24"/>
                    </a:lnTo>
                    <a:lnTo>
                      <a:pt x="9" y="22"/>
                    </a:lnTo>
                    <a:lnTo>
                      <a:pt x="9" y="22"/>
                    </a:lnTo>
                    <a:lnTo>
                      <a:pt x="12" y="22"/>
                    </a:lnTo>
                    <a:lnTo>
                      <a:pt x="12" y="22"/>
                    </a:lnTo>
                    <a:lnTo>
                      <a:pt x="12" y="22"/>
                    </a:lnTo>
                    <a:lnTo>
                      <a:pt x="14" y="22"/>
                    </a:lnTo>
                    <a:lnTo>
                      <a:pt x="14" y="22"/>
                    </a:lnTo>
                    <a:lnTo>
                      <a:pt x="14" y="24"/>
                    </a:lnTo>
                    <a:lnTo>
                      <a:pt x="16" y="24"/>
                    </a:lnTo>
                    <a:lnTo>
                      <a:pt x="16" y="24"/>
                    </a:lnTo>
                    <a:lnTo>
                      <a:pt x="16" y="24"/>
                    </a:lnTo>
                    <a:lnTo>
                      <a:pt x="19" y="24"/>
                    </a:lnTo>
                    <a:lnTo>
                      <a:pt x="19" y="24"/>
                    </a:lnTo>
                    <a:lnTo>
                      <a:pt x="21" y="24"/>
                    </a:lnTo>
                    <a:lnTo>
                      <a:pt x="21" y="22"/>
                    </a:lnTo>
                    <a:lnTo>
                      <a:pt x="21" y="22"/>
                    </a:lnTo>
                    <a:lnTo>
                      <a:pt x="21" y="22"/>
                    </a:lnTo>
                    <a:lnTo>
                      <a:pt x="21" y="22"/>
                    </a:lnTo>
                    <a:lnTo>
                      <a:pt x="21" y="22"/>
                    </a:lnTo>
                    <a:lnTo>
                      <a:pt x="23" y="22"/>
                    </a:lnTo>
                    <a:lnTo>
                      <a:pt x="23" y="22"/>
                    </a:lnTo>
                    <a:lnTo>
                      <a:pt x="23" y="22"/>
                    </a:lnTo>
                    <a:lnTo>
                      <a:pt x="26" y="22"/>
                    </a:lnTo>
                    <a:lnTo>
                      <a:pt x="26" y="22"/>
                    </a:lnTo>
                    <a:lnTo>
                      <a:pt x="28" y="22"/>
                    </a:lnTo>
                    <a:lnTo>
                      <a:pt x="28" y="22"/>
                    </a:lnTo>
                    <a:lnTo>
                      <a:pt x="28" y="22"/>
                    </a:lnTo>
                    <a:lnTo>
                      <a:pt x="30" y="22"/>
                    </a:lnTo>
                    <a:lnTo>
                      <a:pt x="30" y="22"/>
                    </a:lnTo>
                    <a:lnTo>
                      <a:pt x="30" y="22"/>
                    </a:lnTo>
                    <a:lnTo>
                      <a:pt x="33" y="22"/>
                    </a:lnTo>
                    <a:lnTo>
                      <a:pt x="33" y="22"/>
                    </a:lnTo>
                    <a:lnTo>
                      <a:pt x="35" y="22"/>
                    </a:lnTo>
                    <a:lnTo>
                      <a:pt x="35" y="22"/>
                    </a:lnTo>
                    <a:lnTo>
                      <a:pt x="35" y="22"/>
                    </a:lnTo>
                    <a:lnTo>
                      <a:pt x="35" y="19"/>
                    </a:lnTo>
                    <a:lnTo>
                      <a:pt x="38" y="19"/>
                    </a:lnTo>
                    <a:lnTo>
                      <a:pt x="38" y="19"/>
                    </a:lnTo>
                    <a:lnTo>
                      <a:pt x="38" y="19"/>
                    </a:lnTo>
                    <a:lnTo>
                      <a:pt x="38" y="19"/>
                    </a:lnTo>
                    <a:lnTo>
                      <a:pt x="40" y="19"/>
                    </a:lnTo>
                    <a:lnTo>
                      <a:pt x="40" y="19"/>
                    </a:lnTo>
                    <a:lnTo>
                      <a:pt x="40" y="17"/>
                    </a:lnTo>
                    <a:lnTo>
                      <a:pt x="40" y="17"/>
                    </a:lnTo>
                    <a:lnTo>
                      <a:pt x="42" y="17"/>
                    </a:lnTo>
                    <a:lnTo>
                      <a:pt x="42" y="17"/>
                    </a:lnTo>
                    <a:lnTo>
                      <a:pt x="42" y="15"/>
                    </a:lnTo>
                    <a:lnTo>
                      <a:pt x="42" y="15"/>
                    </a:lnTo>
                    <a:lnTo>
                      <a:pt x="45" y="15"/>
                    </a:lnTo>
                    <a:lnTo>
                      <a:pt x="45" y="15"/>
                    </a:lnTo>
                    <a:lnTo>
                      <a:pt x="45" y="15"/>
                    </a:lnTo>
                    <a:lnTo>
                      <a:pt x="45" y="15"/>
                    </a:lnTo>
                    <a:lnTo>
                      <a:pt x="42" y="15"/>
                    </a:lnTo>
                    <a:lnTo>
                      <a:pt x="42" y="15"/>
                    </a:lnTo>
                    <a:lnTo>
                      <a:pt x="42" y="15"/>
                    </a:lnTo>
                    <a:lnTo>
                      <a:pt x="40" y="15"/>
                    </a:lnTo>
                    <a:lnTo>
                      <a:pt x="40" y="15"/>
                    </a:lnTo>
                    <a:lnTo>
                      <a:pt x="40" y="15"/>
                    </a:lnTo>
                    <a:lnTo>
                      <a:pt x="38" y="15"/>
                    </a:lnTo>
                    <a:lnTo>
                      <a:pt x="38" y="15"/>
                    </a:lnTo>
                    <a:lnTo>
                      <a:pt x="38" y="15"/>
                    </a:lnTo>
                    <a:lnTo>
                      <a:pt x="35" y="15"/>
                    </a:lnTo>
                    <a:lnTo>
                      <a:pt x="35" y="15"/>
                    </a:lnTo>
                    <a:lnTo>
                      <a:pt x="35" y="15"/>
                    </a:lnTo>
                    <a:lnTo>
                      <a:pt x="33" y="15"/>
                    </a:lnTo>
                    <a:lnTo>
                      <a:pt x="33" y="15"/>
                    </a:lnTo>
                    <a:lnTo>
                      <a:pt x="30" y="15"/>
                    </a:lnTo>
                    <a:lnTo>
                      <a:pt x="30" y="15"/>
                    </a:lnTo>
                    <a:lnTo>
                      <a:pt x="33" y="15"/>
                    </a:lnTo>
                    <a:lnTo>
                      <a:pt x="33" y="15"/>
                    </a:lnTo>
                    <a:lnTo>
                      <a:pt x="35" y="15"/>
                    </a:lnTo>
                    <a:lnTo>
                      <a:pt x="35" y="12"/>
                    </a:lnTo>
                    <a:lnTo>
                      <a:pt x="35" y="12"/>
                    </a:lnTo>
                    <a:lnTo>
                      <a:pt x="35" y="12"/>
                    </a:lnTo>
                    <a:lnTo>
                      <a:pt x="38" y="12"/>
                    </a:lnTo>
                    <a:lnTo>
                      <a:pt x="38" y="12"/>
                    </a:lnTo>
                    <a:lnTo>
                      <a:pt x="38" y="12"/>
                    </a:lnTo>
                    <a:lnTo>
                      <a:pt x="38" y="12"/>
                    </a:lnTo>
                    <a:lnTo>
                      <a:pt x="38" y="12"/>
                    </a:lnTo>
                    <a:lnTo>
                      <a:pt x="40" y="12"/>
                    </a:lnTo>
                    <a:lnTo>
                      <a:pt x="40" y="12"/>
                    </a:lnTo>
                    <a:lnTo>
                      <a:pt x="42" y="12"/>
                    </a:lnTo>
                    <a:lnTo>
                      <a:pt x="42" y="10"/>
                    </a:lnTo>
                    <a:lnTo>
                      <a:pt x="42" y="10"/>
                    </a:lnTo>
                    <a:lnTo>
                      <a:pt x="42" y="10"/>
                    </a:lnTo>
                    <a:lnTo>
                      <a:pt x="45" y="10"/>
                    </a:lnTo>
                    <a:lnTo>
                      <a:pt x="45" y="10"/>
                    </a:lnTo>
                    <a:lnTo>
                      <a:pt x="45" y="10"/>
                    </a:lnTo>
                    <a:lnTo>
                      <a:pt x="47" y="10"/>
                    </a:lnTo>
                    <a:lnTo>
                      <a:pt x="47" y="10"/>
                    </a:lnTo>
                    <a:lnTo>
                      <a:pt x="45" y="10"/>
                    </a:lnTo>
                    <a:lnTo>
                      <a:pt x="45" y="7"/>
                    </a:lnTo>
                    <a:lnTo>
                      <a:pt x="47" y="7"/>
                    </a:lnTo>
                    <a:lnTo>
                      <a:pt x="47" y="7"/>
                    </a:lnTo>
                    <a:lnTo>
                      <a:pt x="49" y="7"/>
                    </a:lnTo>
                    <a:lnTo>
                      <a:pt x="49" y="7"/>
                    </a:lnTo>
                    <a:lnTo>
                      <a:pt x="49" y="7"/>
                    </a:lnTo>
                    <a:lnTo>
                      <a:pt x="52" y="7"/>
                    </a:lnTo>
                    <a:lnTo>
                      <a:pt x="52" y="7"/>
                    </a:lnTo>
                    <a:lnTo>
                      <a:pt x="52" y="7"/>
                    </a:lnTo>
                    <a:lnTo>
                      <a:pt x="54" y="7"/>
                    </a:lnTo>
                    <a:lnTo>
                      <a:pt x="54" y="7"/>
                    </a:lnTo>
                    <a:lnTo>
                      <a:pt x="54" y="7"/>
                    </a:lnTo>
                    <a:lnTo>
                      <a:pt x="56" y="7"/>
                    </a:lnTo>
                    <a:lnTo>
                      <a:pt x="56" y="7"/>
                    </a:lnTo>
                    <a:lnTo>
                      <a:pt x="56" y="7"/>
                    </a:lnTo>
                    <a:lnTo>
                      <a:pt x="59" y="7"/>
                    </a:lnTo>
                    <a:lnTo>
                      <a:pt x="59" y="7"/>
                    </a:lnTo>
                    <a:lnTo>
                      <a:pt x="59" y="5"/>
                    </a:lnTo>
                    <a:lnTo>
                      <a:pt x="61" y="5"/>
                    </a:lnTo>
                    <a:lnTo>
                      <a:pt x="61" y="5"/>
                    </a:lnTo>
                    <a:lnTo>
                      <a:pt x="61" y="5"/>
                    </a:lnTo>
                    <a:lnTo>
                      <a:pt x="64" y="5"/>
                    </a:lnTo>
                    <a:lnTo>
                      <a:pt x="64" y="5"/>
                    </a:lnTo>
                    <a:lnTo>
                      <a:pt x="64" y="5"/>
                    </a:lnTo>
                    <a:lnTo>
                      <a:pt x="66" y="5"/>
                    </a:lnTo>
                    <a:lnTo>
                      <a:pt x="66" y="5"/>
                    </a:lnTo>
                    <a:lnTo>
                      <a:pt x="68" y="5"/>
                    </a:lnTo>
                    <a:lnTo>
                      <a:pt x="68" y="5"/>
                    </a:lnTo>
                    <a:lnTo>
                      <a:pt x="68" y="5"/>
                    </a:lnTo>
                    <a:lnTo>
                      <a:pt x="68" y="5"/>
                    </a:lnTo>
                    <a:lnTo>
                      <a:pt x="71" y="5"/>
                    </a:lnTo>
                    <a:lnTo>
                      <a:pt x="71" y="5"/>
                    </a:lnTo>
                    <a:lnTo>
                      <a:pt x="71" y="5"/>
                    </a:lnTo>
                    <a:lnTo>
                      <a:pt x="73" y="5"/>
                    </a:lnTo>
                    <a:lnTo>
                      <a:pt x="73" y="5"/>
                    </a:lnTo>
                    <a:lnTo>
                      <a:pt x="75" y="5"/>
                    </a:lnTo>
                    <a:lnTo>
                      <a:pt x="75" y="5"/>
                    </a:lnTo>
                    <a:lnTo>
                      <a:pt x="75" y="5"/>
                    </a:lnTo>
                    <a:lnTo>
                      <a:pt x="78" y="5"/>
                    </a:lnTo>
                    <a:lnTo>
                      <a:pt x="78" y="5"/>
                    </a:lnTo>
                    <a:lnTo>
                      <a:pt x="78" y="3"/>
                    </a:lnTo>
                    <a:lnTo>
                      <a:pt x="78" y="3"/>
                    </a:lnTo>
                    <a:lnTo>
                      <a:pt x="80" y="3"/>
                    </a:lnTo>
                    <a:lnTo>
                      <a:pt x="80" y="3"/>
                    </a:lnTo>
                    <a:lnTo>
                      <a:pt x="83" y="3"/>
                    </a:lnTo>
                    <a:lnTo>
                      <a:pt x="83" y="3"/>
                    </a:lnTo>
                    <a:lnTo>
                      <a:pt x="83" y="3"/>
                    </a:lnTo>
                    <a:lnTo>
                      <a:pt x="85" y="3"/>
                    </a:lnTo>
                    <a:lnTo>
                      <a:pt x="85" y="3"/>
                    </a:lnTo>
                    <a:lnTo>
                      <a:pt x="85" y="3"/>
                    </a:lnTo>
                    <a:lnTo>
                      <a:pt x="85" y="3"/>
                    </a:lnTo>
                    <a:lnTo>
                      <a:pt x="87" y="3"/>
                    </a:lnTo>
                    <a:lnTo>
                      <a:pt x="87" y="3"/>
                    </a:lnTo>
                    <a:lnTo>
                      <a:pt x="90" y="3"/>
                    </a:lnTo>
                    <a:lnTo>
                      <a:pt x="90" y="3"/>
                    </a:lnTo>
                    <a:lnTo>
                      <a:pt x="90" y="3"/>
                    </a:lnTo>
                    <a:lnTo>
                      <a:pt x="90" y="3"/>
                    </a:lnTo>
                    <a:lnTo>
                      <a:pt x="90" y="0"/>
                    </a:lnTo>
                    <a:lnTo>
                      <a:pt x="90" y="0"/>
                    </a:lnTo>
                    <a:lnTo>
                      <a:pt x="90" y="0"/>
                    </a:lnTo>
                    <a:lnTo>
                      <a:pt x="92" y="0"/>
                    </a:lnTo>
                    <a:lnTo>
                      <a:pt x="92" y="0"/>
                    </a:lnTo>
                    <a:lnTo>
                      <a:pt x="92" y="0"/>
                    </a:lnTo>
                    <a:lnTo>
                      <a:pt x="94" y="0"/>
                    </a:lnTo>
                    <a:lnTo>
                      <a:pt x="94" y="0"/>
                    </a:lnTo>
                    <a:lnTo>
                      <a:pt x="94" y="0"/>
                    </a:lnTo>
                    <a:lnTo>
                      <a:pt x="97" y="0"/>
                    </a:lnTo>
                    <a:lnTo>
                      <a:pt x="97" y="0"/>
                    </a:lnTo>
                    <a:lnTo>
                      <a:pt x="97" y="0"/>
                    </a:lnTo>
                    <a:lnTo>
                      <a:pt x="99" y="0"/>
                    </a:lnTo>
                    <a:lnTo>
                      <a:pt x="99" y="0"/>
                    </a:lnTo>
                    <a:lnTo>
                      <a:pt x="101" y="0"/>
                    </a:lnTo>
                    <a:lnTo>
                      <a:pt x="101" y="0"/>
                    </a:lnTo>
                    <a:lnTo>
                      <a:pt x="101" y="0"/>
                    </a:lnTo>
                    <a:lnTo>
                      <a:pt x="104" y="0"/>
                    </a:lnTo>
                    <a:lnTo>
                      <a:pt x="104" y="0"/>
                    </a:lnTo>
                    <a:lnTo>
                      <a:pt x="104" y="0"/>
                    </a:lnTo>
                    <a:lnTo>
                      <a:pt x="106" y="0"/>
                    </a:lnTo>
                    <a:lnTo>
                      <a:pt x="106" y="0"/>
                    </a:lnTo>
                    <a:lnTo>
                      <a:pt x="106" y="0"/>
                    </a:lnTo>
                    <a:lnTo>
                      <a:pt x="109" y="0"/>
                    </a:lnTo>
                    <a:lnTo>
                      <a:pt x="109" y="0"/>
                    </a:lnTo>
                    <a:lnTo>
                      <a:pt x="109" y="3"/>
                    </a:lnTo>
                    <a:lnTo>
                      <a:pt x="109" y="3"/>
                    </a:lnTo>
                    <a:lnTo>
                      <a:pt x="109" y="3"/>
                    </a:lnTo>
                    <a:lnTo>
                      <a:pt x="109" y="3"/>
                    </a:lnTo>
                    <a:lnTo>
                      <a:pt x="109" y="3"/>
                    </a:lnTo>
                    <a:lnTo>
                      <a:pt x="111" y="3"/>
                    </a:lnTo>
                    <a:lnTo>
                      <a:pt x="111" y="3"/>
                    </a:lnTo>
                    <a:lnTo>
                      <a:pt x="111" y="3"/>
                    </a:lnTo>
                    <a:lnTo>
                      <a:pt x="113" y="3"/>
                    </a:lnTo>
                    <a:lnTo>
                      <a:pt x="113" y="3"/>
                    </a:lnTo>
                    <a:lnTo>
                      <a:pt x="113" y="3"/>
                    </a:lnTo>
                    <a:lnTo>
                      <a:pt x="116" y="3"/>
                    </a:lnTo>
                    <a:lnTo>
                      <a:pt x="116" y="3"/>
                    </a:lnTo>
                    <a:lnTo>
                      <a:pt x="116" y="5"/>
                    </a:lnTo>
                    <a:lnTo>
                      <a:pt x="116" y="5"/>
                    </a:lnTo>
                    <a:lnTo>
                      <a:pt x="118" y="5"/>
                    </a:lnTo>
                    <a:lnTo>
                      <a:pt x="118" y="5"/>
                    </a:lnTo>
                    <a:lnTo>
                      <a:pt x="118" y="5"/>
                    </a:lnTo>
                    <a:lnTo>
                      <a:pt x="120" y="5"/>
                    </a:lnTo>
                    <a:lnTo>
                      <a:pt x="120" y="5"/>
                    </a:lnTo>
                    <a:lnTo>
                      <a:pt x="120" y="5"/>
                    </a:lnTo>
                    <a:lnTo>
                      <a:pt x="123" y="5"/>
                    </a:lnTo>
                    <a:lnTo>
                      <a:pt x="123" y="7"/>
                    </a:lnTo>
                    <a:lnTo>
                      <a:pt x="123" y="7"/>
                    </a:lnTo>
                    <a:lnTo>
                      <a:pt x="123" y="7"/>
                    </a:lnTo>
                    <a:lnTo>
                      <a:pt x="125" y="7"/>
                    </a:lnTo>
                    <a:lnTo>
                      <a:pt x="125" y="7"/>
                    </a:lnTo>
                    <a:lnTo>
                      <a:pt x="125" y="7"/>
                    </a:lnTo>
                    <a:lnTo>
                      <a:pt x="125" y="10"/>
                    </a:lnTo>
                    <a:lnTo>
                      <a:pt x="127" y="10"/>
                    </a:lnTo>
                    <a:lnTo>
                      <a:pt x="127" y="10"/>
                    </a:lnTo>
                    <a:lnTo>
                      <a:pt x="127" y="10"/>
                    </a:lnTo>
                    <a:lnTo>
                      <a:pt x="130" y="10"/>
                    </a:lnTo>
                    <a:lnTo>
                      <a:pt x="130" y="10"/>
                    </a:lnTo>
                    <a:lnTo>
                      <a:pt x="130" y="10"/>
                    </a:lnTo>
                    <a:lnTo>
                      <a:pt x="132" y="10"/>
                    </a:lnTo>
                    <a:lnTo>
                      <a:pt x="132" y="10"/>
                    </a:lnTo>
                    <a:lnTo>
                      <a:pt x="132" y="10"/>
                    </a:lnTo>
                    <a:lnTo>
                      <a:pt x="135" y="10"/>
                    </a:lnTo>
                    <a:lnTo>
                      <a:pt x="135" y="10"/>
                    </a:lnTo>
                    <a:lnTo>
                      <a:pt x="135" y="10"/>
                    </a:lnTo>
                    <a:lnTo>
                      <a:pt x="137" y="10"/>
                    </a:lnTo>
                    <a:lnTo>
                      <a:pt x="137" y="12"/>
                    </a:lnTo>
                    <a:lnTo>
                      <a:pt x="137" y="12"/>
                    </a:lnTo>
                    <a:lnTo>
                      <a:pt x="137" y="12"/>
                    </a:lnTo>
                    <a:lnTo>
                      <a:pt x="139" y="12"/>
                    </a:lnTo>
                    <a:lnTo>
                      <a:pt x="139" y="12"/>
                    </a:lnTo>
                    <a:lnTo>
                      <a:pt x="142" y="12"/>
                    </a:lnTo>
                    <a:lnTo>
                      <a:pt x="142" y="12"/>
                    </a:lnTo>
                    <a:lnTo>
                      <a:pt x="142" y="12"/>
                    </a:lnTo>
                    <a:lnTo>
                      <a:pt x="144" y="12"/>
                    </a:lnTo>
                    <a:lnTo>
                      <a:pt x="144" y="12"/>
                    </a:lnTo>
                    <a:lnTo>
                      <a:pt x="144" y="12"/>
                    </a:lnTo>
                    <a:lnTo>
                      <a:pt x="144" y="12"/>
                    </a:lnTo>
                    <a:lnTo>
                      <a:pt x="146" y="12"/>
                    </a:lnTo>
                    <a:lnTo>
                      <a:pt x="146" y="12"/>
                    </a:lnTo>
                    <a:lnTo>
                      <a:pt x="149" y="12"/>
                    </a:lnTo>
                    <a:lnTo>
                      <a:pt x="149" y="12"/>
                    </a:lnTo>
                    <a:lnTo>
                      <a:pt x="149" y="12"/>
                    </a:lnTo>
                    <a:lnTo>
                      <a:pt x="149" y="12"/>
                    </a:lnTo>
                    <a:lnTo>
                      <a:pt x="151" y="12"/>
                    </a:lnTo>
                    <a:lnTo>
                      <a:pt x="151" y="15"/>
                    </a:lnTo>
                    <a:lnTo>
                      <a:pt x="151" y="1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1" name="Freeform 60"/>
              <p:cNvSpPr>
                <a:spLocks/>
              </p:cNvSpPr>
              <p:nvPr/>
            </p:nvSpPr>
            <p:spPr bwMode="auto">
              <a:xfrm>
                <a:off x="2784" y="691"/>
                <a:ext cx="203" cy="64"/>
              </a:xfrm>
              <a:custGeom>
                <a:avLst/>
                <a:gdLst/>
                <a:ahLst/>
                <a:cxnLst>
                  <a:cxn ang="0">
                    <a:pos x="142" y="17"/>
                  </a:cxn>
                  <a:cxn ang="0">
                    <a:pos x="135" y="22"/>
                  </a:cxn>
                  <a:cxn ang="0">
                    <a:pos x="137" y="26"/>
                  </a:cxn>
                  <a:cxn ang="0">
                    <a:pos x="123" y="26"/>
                  </a:cxn>
                  <a:cxn ang="0">
                    <a:pos x="111" y="29"/>
                  </a:cxn>
                  <a:cxn ang="0">
                    <a:pos x="120" y="29"/>
                  </a:cxn>
                  <a:cxn ang="0">
                    <a:pos x="132" y="29"/>
                  </a:cxn>
                  <a:cxn ang="0">
                    <a:pos x="146" y="29"/>
                  </a:cxn>
                  <a:cxn ang="0">
                    <a:pos x="154" y="34"/>
                  </a:cxn>
                  <a:cxn ang="0">
                    <a:pos x="154" y="36"/>
                  </a:cxn>
                  <a:cxn ang="0">
                    <a:pos x="161" y="31"/>
                  </a:cxn>
                  <a:cxn ang="0">
                    <a:pos x="172" y="31"/>
                  </a:cxn>
                  <a:cxn ang="0">
                    <a:pos x="184" y="31"/>
                  </a:cxn>
                  <a:cxn ang="0">
                    <a:pos x="196" y="36"/>
                  </a:cxn>
                  <a:cxn ang="0">
                    <a:pos x="198" y="41"/>
                  </a:cxn>
                  <a:cxn ang="0">
                    <a:pos x="191" y="45"/>
                  </a:cxn>
                  <a:cxn ang="0">
                    <a:pos x="187" y="53"/>
                  </a:cxn>
                  <a:cxn ang="0">
                    <a:pos x="194" y="60"/>
                  </a:cxn>
                  <a:cxn ang="0">
                    <a:pos x="182" y="62"/>
                  </a:cxn>
                  <a:cxn ang="0">
                    <a:pos x="168" y="62"/>
                  </a:cxn>
                  <a:cxn ang="0">
                    <a:pos x="161" y="64"/>
                  </a:cxn>
                  <a:cxn ang="0">
                    <a:pos x="149" y="64"/>
                  </a:cxn>
                  <a:cxn ang="0">
                    <a:pos x="137" y="62"/>
                  </a:cxn>
                  <a:cxn ang="0">
                    <a:pos x="125" y="60"/>
                  </a:cxn>
                  <a:cxn ang="0">
                    <a:pos x="113" y="60"/>
                  </a:cxn>
                  <a:cxn ang="0">
                    <a:pos x="101" y="57"/>
                  </a:cxn>
                  <a:cxn ang="0">
                    <a:pos x="90" y="57"/>
                  </a:cxn>
                  <a:cxn ang="0">
                    <a:pos x="78" y="55"/>
                  </a:cxn>
                  <a:cxn ang="0">
                    <a:pos x="71" y="45"/>
                  </a:cxn>
                  <a:cxn ang="0">
                    <a:pos x="61" y="45"/>
                  </a:cxn>
                  <a:cxn ang="0">
                    <a:pos x="52" y="48"/>
                  </a:cxn>
                  <a:cxn ang="0">
                    <a:pos x="40" y="43"/>
                  </a:cxn>
                  <a:cxn ang="0">
                    <a:pos x="52" y="41"/>
                  </a:cxn>
                  <a:cxn ang="0">
                    <a:pos x="64" y="38"/>
                  </a:cxn>
                  <a:cxn ang="0">
                    <a:pos x="78" y="38"/>
                  </a:cxn>
                  <a:cxn ang="0">
                    <a:pos x="68" y="34"/>
                  </a:cxn>
                  <a:cxn ang="0">
                    <a:pos x="56" y="34"/>
                  </a:cxn>
                  <a:cxn ang="0">
                    <a:pos x="56" y="38"/>
                  </a:cxn>
                  <a:cxn ang="0">
                    <a:pos x="45" y="41"/>
                  </a:cxn>
                  <a:cxn ang="0">
                    <a:pos x="30" y="41"/>
                  </a:cxn>
                  <a:cxn ang="0">
                    <a:pos x="19" y="41"/>
                  </a:cxn>
                  <a:cxn ang="0">
                    <a:pos x="4" y="41"/>
                  </a:cxn>
                  <a:cxn ang="0">
                    <a:pos x="4" y="31"/>
                  </a:cxn>
                  <a:cxn ang="0">
                    <a:pos x="9" y="31"/>
                  </a:cxn>
                  <a:cxn ang="0">
                    <a:pos x="19" y="31"/>
                  </a:cxn>
                  <a:cxn ang="0">
                    <a:pos x="26" y="29"/>
                  </a:cxn>
                  <a:cxn ang="0">
                    <a:pos x="19" y="26"/>
                  </a:cxn>
                  <a:cxn ang="0">
                    <a:pos x="9" y="24"/>
                  </a:cxn>
                  <a:cxn ang="0">
                    <a:pos x="21" y="22"/>
                  </a:cxn>
                  <a:cxn ang="0">
                    <a:pos x="33" y="22"/>
                  </a:cxn>
                  <a:cxn ang="0">
                    <a:pos x="42" y="15"/>
                  </a:cxn>
                  <a:cxn ang="0">
                    <a:pos x="35" y="15"/>
                  </a:cxn>
                  <a:cxn ang="0">
                    <a:pos x="38" y="12"/>
                  </a:cxn>
                  <a:cxn ang="0">
                    <a:pos x="49" y="7"/>
                  </a:cxn>
                  <a:cxn ang="0">
                    <a:pos x="61" y="5"/>
                  </a:cxn>
                  <a:cxn ang="0">
                    <a:pos x="75" y="5"/>
                  </a:cxn>
                  <a:cxn ang="0">
                    <a:pos x="87" y="3"/>
                  </a:cxn>
                  <a:cxn ang="0">
                    <a:pos x="97" y="0"/>
                  </a:cxn>
                  <a:cxn ang="0">
                    <a:pos x="109" y="3"/>
                  </a:cxn>
                  <a:cxn ang="0">
                    <a:pos x="118" y="5"/>
                  </a:cxn>
                  <a:cxn ang="0">
                    <a:pos x="130" y="10"/>
                  </a:cxn>
                  <a:cxn ang="0">
                    <a:pos x="142" y="12"/>
                  </a:cxn>
                </a:cxnLst>
                <a:rect l="0" t="0" r="r" b="b"/>
                <a:pathLst>
                  <a:path w="203" h="64">
                    <a:moveTo>
                      <a:pt x="151" y="15"/>
                    </a:moveTo>
                    <a:lnTo>
                      <a:pt x="151" y="15"/>
                    </a:lnTo>
                    <a:lnTo>
                      <a:pt x="151" y="17"/>
                    </a:lnTo>
                    <a:lnTo>
                      <a:pt x="151" y="17"/>
                    </a:lnTo>
                    <a:lnTo>
                      <a:pt x="149" y="17"/>
                    </a:lnTo>
                    <a:lnTo>
                      <a:pt x="149" y="17"/>
                    </a:lnTo>
                    <a:lnTo>
                      <a:pt x="149" y="17"/>
                    </a:lnTo>
                    <a:lnTo>
                      <a:pt x="146" y="17"/>
                    </a:lnTo>
                    <a:lnTo>
                      <a:pt x="146" y="17"/>
                    </a:lnTo>
                    <a:lnTo>
                      <a:pt x="144" y="17"/>
                    </a:lnTo>
                    <a:lnTo>
                      <a:pt x="144" y="17"/>
                    </a:lnTo>
                    <a:lnTo>
                      <a:pt x="144" y="17"/>
                    </a:lnTo>
                    <a:lnTo>
                      <a:pt x="142" y="17"/>
                    </a:lnTo>
                    <a:lnTo>
                      <a:pt x="142" y="17"/>
                    </a:lnTo>
                    <a:lnTo>
                      <a:pt x="142" y="17"/>
                    </a:lnTo>
                    <a:lnTo>
                      <a:pt x="142" y="17"/>
                    </a:lnTo>
                    <a:lnTo>
                      <a:pt x="139" y="17"/>
                    </a:lnTo>
                    <a:lnTo>
                      <a:pt x="139" y="17"/>
                    </a:lnTo>
                    <a:lnTo>
                      <a:pt x="137" y="17"/>
                    </a:lnTo>
                    <a:lnTo>
                      <a:pt x="137" y="17"/>
                    </a:lnTo>
                    <a:lnTo>
                      <a:pt x="137" y="17"/>
                    </a:lnTo>
                    <a:lnTo>
                      <a:pt x="137" y="17"/>
                    </a:lnTo>
                    <a:lnTo>
                      <a:pt x="135" y="17"/>
                    </a:lnTo>
                    <a:lnTo>
                      <a:pt x="135" y="17"/>
                    </a:lnTo>
                    <a:lnTo>
                      <a:pt x="135" y="17"/>
                    </a:lnTo>
                    <a:lnTo>
                      <a:pt x="135" y="19"/>
                    </a:lnTo>
                    <a:lnTo>
                      <a:pt x="135" y="19"/>
                    </a:lnTo>
                    <a:lnTo>
                      <a:pt x="135" y="19"/>
                    </a:lnTo>
                    <a:lnTo>
                      <a:pt x="135" y="19"/>
                    </a:lnTo>
                    <a:lnTo>
                      <a:pt x="135" y="22"/>
                    </a:lnTo>
                    <a:lnTo>
                      <a:pt x="135" y="22"/>
                    </a:lnTo>
                    <a:lnTo>
                      <a:pt x="135" y="22"/>
                    </a:lnTo>
                    <a:lnTo>
                      <a:pt x="135" y="22"/>
                    </a:lnTo>
                    <a:lnTo>
                      <a:pt x="135" y="24"/>
                    </a:lnTo>
                    <a:lnTo>
                      <a:pt x="137" y="24"/>
                    </a:lnTo>
                    <a:lnTo>
                      <a:pt x="137" y="24"/>
                    </a:lnTo>
                    <a:lnTo>
                      <a:pt x="137" y="24"/>
                    </a:lnTo>
                    <a:lnTo>
                      <a:pt x="139" y="24"/>
                    </a:lnTo>
                    <a:lnTo>
                      <a:pt x="139" y="24"/>
                    </a:lnTo>
                    <a:lnTo>
                      <a:pt x="139" y="24"/>
                    </a:lnTo>
                    <a:lnTo>
                      <a:pt x="142" y="24"/>
                    </a:lnTo>
                    <a:lnTo>
                      <a:pt x="142" y="26"/>
                    </a:lnTo>
                    <a:lnTo>
                      <a:pt x="139" y="26"/>
                    </a:lnTo>
                    <a:lnTo>
                      <a:pt x="139" y="26"/>
                    </a:lnTo>
                    <a:lnTo>
                      <a:pt x="139" y="26"/>
                    </a:lnTo>
                    <a:lnTo>
                      <a:pt x="137" y="26"/>
                    </a:lnTo>
                    <a:lnTo>
                      <a:pt x="137" y="26"/>
                    </a:lnTo>
                    <a:lnTo>
                      <a:pt x="137" y="26"/>
                    </a:lnTo>
                    <a:lnTo>
                      <a:pt x="137" y="26"/>
                    </a:lnTo>
                    <a:lnTo>
                      <a:pt x="137" y="26"/>
                    </a:lnTo>
                    <a:lnTo>
                      <a:pt x="135" y="26"/>
                    </a:lnTo>
                    <a:lnTo>
                      <a:pt x="135" y="26"/>
                    </a:lnTo>
                    <a:lnTo>
                      <a:pt x="135" y="26"/>
                    </a:lnTo>
                    <a:lnTo>
                      <a:pt x="132" y="26"/>
                    </a:lnTo>
                    <a:lnTo>
                      <a:pt x="132" y="26"/>
                    </a:lnTo>
                    <a:lnTo>
                      <a:pt x="130" y="26"/>
                    </a:lnTo>
                    <a:lnTo>
                      <a:pt x="130" y="26"/>
                    </a:lnTo>
                    <a:lnTo>
                      <a:pt x="130" y="26"/>
                    </a:lnTo>
                    <a:lnTo>
                      <a:pt x="127" y="26"/>
                    </a:lnTo>
                    <a:lnTo>
                      <a:pt x="127" y="26"/>
                    </a:lnTo>
                    <a:lnTo>
                      <a:pt x="127" y="26"/>
                    </a:lnTo>
                    <a:lnTo>
                      <a:pt x="125" y="26"/>
                    </a:lnTo>
                    <a:lnTo>
                      <a:pt x="125" y="26"/>
                    </a:lnTo>
                    <a:lnTo>
                      <a:pt x="123" y="26"/>
                    </a:lnTo>
                    <a:lnTo>
                      <a:pt x="123" y="26"/>
                    </a:lnTo>
                    <a:lnTo>
                      <a:pt x="123" y="26"/>
                    </a:lnTo>
                    <a:lnTo>
                      <a:pt x="120" y="26"/>
                    </a:lnTo>
                    <a:lnTo>
                      <a:pt x="120" y="26"/>
                    </a:lnTo>
                    <a:lnTo>
                      <a:pt x="118" y="26"/>
                    </a:lnTo>
                    <a:lnTo>
                      <a:pt x="118" y="26"/>
                    </a:lnTo>
                    <a:lnTo>
                      <a:pt x="118" y="26"/>
                    </a:lnTo>
                    <a:lnTo>
                      <a:pt x="118" y="29"/>
                    </a:lnTo>
                    <a:lnTo>
                      <a:pt x="116" y="29"/>
                    </a:lnTo>
                    <a:lnTo>
                      <a:pt x="116" y="29"/>
                    </a:lnTo>
                    <a:lnTo>
                      <a:pt x="116" y="29"/>
                    </a:lnTo>
                    <a:lnTo>
                      <a:pt x="113" y="29"/>
                    </a:lnTo>
                    <a:lnTo>
                      <a:pt x="113" y="29"/>
                    </a:lnTo>
                    <a:lnTo>
                      <a:pt x="113" y="26"/>
                    </a:lnTo>
                    <a:lnTo>
                      <a:pt x="111" y="26"/>
                    </a:lnTo>
                    <a:lnTo>
                      <a:pt x="111" y="29"/>
                    </a:lnTo>
                    <a:lnTo>
                      <a:pt x="111" y="29"/>
                    </a:lnTo>
                    <a:lnTo>
                      <a:pt x="111" y="29"/>
                    </a:lnTo>
                    <a:lnTo>
                      <a:pt x="111" y="29"/>
                    </a:lnTo>
                    <a:lnTo>
                      <a:pt x="111" y="29"/>
                    </a:lnTo>
                    <a:lnTo>
                      <a:pt x="111" y="29"/>
                    </a:lnTo>
                    <a:lnTo>
                      <a:pt x="113" y="29"/>
                    </a:lnTo>
                    <a:lnTo>
                      <a:pt x="113" y="29"/>
                    </a:lnTo>
                    <a:lnTo>
                      <a:pt x="116" y="29"/>
                    </a:lnTo>
                    <a:lnTo>
                      <a:pt x="116" y="29"/>
                    </a:lnTo>
                    <a:lnTo>
                      <a:pt x="116" y="29"/>
                    </a:lnTo>
                    <a:lnTo>
                      <a:pt x="118" y="29"/>
                    </a:lnTo>
                    <a:lnTo>
                      <a:pt x="118" y="29"/>
                    </a:lnTo>
                    <a:lnTo>
                      <a:pt x="118" y="29"/>
                    </a:lnTo>
                    <a:lnTo>
                      <a:pt x="120" y="29"/>
                    </a:lnTo>
                    <a:lnTo>
                      <a:pt x="120" y="29"/>
                    </a:lnTo>
                    <a:lnTo>
                      <a:pt x="120" y="29"/>
                    </a:lnTo>
                    <a:lnTo>
                      <a:pt x="123" y="29"/>
                    </a:lnTo>
                    <a:lnTo>
                      <a:pt x="123" y="29"/>
                    </a:lnTo>
                    <a:lnTo>
                      <a:pt x="123" y="29"/>
                    </a:lnTo>
                    <a:lnTo>
                      <a:pt x="123" y="29"/>
                    </a:lnTo>
                    <a:lnTo>
                      <a:pt x="123" y="29"/>
                    </a:lnTo>
                    <a:lnTo>
                      <a:pt x="125" y="29"/>
                    </a:lnTo>
                    <a:lnTo>
                      <a:pt x="125" y="29"/>
                    </a:lnTo>
                    <a:lnTo>
                      <a:pt x="127" y="29"/>
                    </a:lnTo>
                    <a:lnTo>
                      <a:pt x="127" y="29"/>
                    </a:lnTo>
                    <a:lnTo>
                      <a:pt x="127" y="29"/>
                    </a:lnTo>
                    <a:lnTo>
                      <a:pt x="127" y="29"/>
                    </a:lnTo>
                    <a:lnTo>
                      <a:pt x="127" y="29"/>
                    </a:lnTo>
                    <a:lnTo>
                      <a:pt x="130" y="29"/>
                    </a:lnTo>
                    <a:lnTo>
                      <a:pt x="130" y="29"/>
                    </a:lnTo>
                    <a:lnTo>
                      <a:pt x="130" y="29"/>
                    </a:lnTo>
                    <a:lnTo>
                      <a:pt x="132" y="29"/>
                    </a:lnTo>
                    <a:lnTo>
                      <a:pt x="132" y="29"/>
                    </a:lnTo>
                    <a:lnTo>
                      <a:pt x="135" y="29"/>
                    </a:lnTo>
                    <a:lnTo>
                      <a:pt x="135" y="29"/>
                    </a:lnTo>
                    <a:lnTo>
                      <a:pt x="135" y="29"/>
                    </a:lnTo>
                    <a:lnTo>
                      <a:pt x="137" y="29"/>
                    </a:lnTo>
                    <a:lnTo>
                      <a:pt x="137" y="29"/>
                    </a:lnTo>
                    <a:lnTo>
                      <a:pt x="137" y="29"/>
                    </a:lnTo>
                    <a:lnTo>
                      <a:pt x="139" y="29"/>
                    </a:lnTo>
                    <a:lnTo>
                      <a:pt x="139" y="29"/>
                    </a:lnTo>
                    <a:lnTo>
                      <a:pt x="142" y="29"/>
                    </a:lnTo>
                    <a:lnTo>
                      <a:pt x="142" y="29"/>
                    </a:lnTo>
                    <a:lnTo>
                      <a:pt x="142" y="29"/>
                    </a:lnTo>
                    <a:lnTo>
                      <a:pt x="144" y="29"/>
                    </a:lnTo>
                    <a:lnTo>
                      <a:pt x="144" y="29"/>
                    </a:lnTo>
                    <a:lnTo>
                      <a:pt x="144" y="29"/>
                    </a:lnTo>
                    <a:lnTo>
                      <a:pt x="146" y="29"/>
                    </a:lnTo>
                    <a:lnTo>
                      <a:pt x="146" y="29"/>
                    </a:lnTo>
                    <a:lnTo>
                      <a:pt x="146" y="29"/>
                    </a:lnTo>
                    <a:lnTo>
                      <a:pt x="149" y="29"/>
                    </a:lnTo>
                    <a:lnTo>
                      <a:pt x="149" y="29"/>
                    </a:lnTo>
                    <a:lnTo>
                      <a:pt x="149" y="29"/>
                    </a:lnTo>
                    <a:lnTo>
                      <a:pt x="151" y="29"/>
                    </a:lnTo>
                    <a:lnTo>
                      <a:pt x="151" y="29"/>
                    </a:lnTo>
                    <a:lnTo>
                      <a:pt x="151" y="29"/>
                    </a:lnTo>
                    <a:lnTo>
                      <a:pt x="151" y="31"/>
                    </a:lnTo>
                    <a:lnTo>
                      <a:pt x="154" y="31"/>
                    </a:lnTo>
                    <a:lnTo>
                      <a:pt x="154" y="31"/>
                    </a:lnTo>
                    <a:lnTo>
                      <a:pt x="154" y="31"/>
                    </a:lnTo>
                    <a:lnTo>
                      <a:pt x="154" y="31"/>
                    </a:lnTo>
                    <a:lnTo>
                      <a:pt x="154" y="31"/>
                    </a:lnTo>
                    <a:lnTo>
                      <a:pt x="154" y="31"/>
                    </a:lnTo>
                    <a:lnTo>
                      <a:pt x="154" y="34"/>
                    </a:lnTo>
                    <a:lnTo>
                      <a:pt x="154" y="34"/>
                    </a:lnTo>
                    <a:lnTo>
                      <a:pt x="151" y="34"/>
                    </a:lnTo>
                    <a:lnTo>
                      <a:pt x="151" y="34"/>
                    </a:lnTo>
                    <a:lnTo>
                      <a:pt x="151" y="34"/>
                    </a:lnTo>
                    <a:lnTo>
                      <a:pt x="151" y="36"/>
                    </a:lnTo>
                    <a:lnTo>
                      <a:pt x="151" y="36"/>
                    </a:lnTo>
                    <a:lnTo>
                      <a:pt x="149" y="36"/>
                    </a:lnTo>
                    <a:lnTo>
                      <a:pt x="149" y="36"/>
                    </a:lnTo>
                    <a:lnTo>
                      <a:pt x="149" y="36"/>
                    </a:lnTo>
                    <a:lnTo>
                      <a:pt x="149" y="36"/>
                    </a:lnTo>
                    <a:lnTo>
                      <a:pt x="151" y="36"/>
                    </a:lnTo>
                    <a:lnTo>
                      <a:pt x="151" y="36"/>
                    </a:lnTo>
                    <a:lnTo>
                      <a:pt x="151" y="36"/>
                    </a:lnTo>
                    <a:lnTo>
                      <a:pt x="154" y="36"/>
                    </a:lnTo>
                    <a:lnTo>
                      <a:pt x="154" y="36"/>
                    </a:lnTo>
                    <a:lnTo>
                      <a:pt x="154" y="36"/>
                    </a:lnTo>
                    <a:lnTo>
                      <a:pt x="154" y="36"/>
                    </a:lnTo>
                    <a:lnTo>
                      <a:pt x="151" y="36"/>
                    </a:lnTo>
                    <a:lnTo>
                      <a:pt x="151" y="34"/>
                    </a:lnTo>
                    <a:lnTo>
                      <a:pt x="154" y="34"/>
                    </a:lnTo>
                    <a:lnTo>
                      <a:pt x="154" y="34"/>
                    </a:lnTo>
                    <a:lnTo>
                      <a:pt x="156" y="34"/>
                    </a:lnTo>
                    <a:lnTo>
                      <a:pt x="156" y="34"/>
                    </a:lnTo>
                    <a:lnTo>
                      <a:pt x="156" y="34"/>
                    </a:lnTo>
                    <a:lnTo>
                      <a:pt x="156" y="31"/>
                    </a:lnTo>
                    <a:lnTo>
                      <a:pt x="156" y="31"/>
                    </a:lnTo>
                    <a:lnTo>
                      <a:pt x="158" y="31"/>
                    </a:lnTo>
                    <a:lnTo>
                      <a:pt x="158" y="31"/>
                    </a:lnTo>
                    <a:lnTo>
                      <a:pt x="158" y="31"/>
                    </a:lnTo>
                    <a:lnTo>
                      <a:pt x="161" y="31"/>
                    </a:lnTo>
                    <a:lnTo>
                      <a:pt x="161" y="31"/>
                    </a:lnTo>
                    <a:lnTo>
                      <a:pt x="161" y="31"/>
                    </a:lnTo>
                    <a:lnTo>
                      <a:pt x="161" y="31"/>
                    </a:lnTo>
                    <a:lnTo>
                      <a:pt x="163" y="31"/>
                    </a:lnTo>
                    <a:lnTo>
                      <a:pt x="163" y="31"/>
                    </a:lnTo>
                    <a:lnTo>
                      <a:pt x="163" y="31"/>
                    </a:lnTo>
                    <a:lnTo>
                      <a:pt x="165" y="31"/>
                    </a:lnTo>
                    <a:lnTo>
                      <a:pt x="165" y="31"/>
                    </a:lnTo>
                    <a:lnTo>
                      <a:pt x="168" y="31"/>
                    </a:lnTo>
                    <a:lnTo>
                      <a:pt x="168" y="31"/>
                    </a:lnTo>
                    <a:lnTo>
                      <a:pt x="168" y="31"/>
                    </a:lnTo>
                    <a:lnTo>
                      <a:pt x="168" y="31"/>
                    </a:lnTo>
                    <a:lnTo>
                      <a:pt x="168" y="31"/>
                    </a:lnTo>
                    <a:lnTo>
                      <a:pt x="170" y="31"/>
                    </a:lnTo>
                    <a:lnTo>
                      <a:pt x="170" y="31"/>
                    </a:lnTo>
                    <a:lnTo>
                      <a:pt x="170" y="31"/>
                    </a:lnTo>
                    <a:lnTo>
                      <a:pt x="172" y="31"/>
                    </a:lnTo>
                    <a:lnTo>
                      <a:pt x="172" y="31"/>
                    </a:lnTo>
                    <a:lnTo>
                      <a:pt x="175" y="31"/>
                    </a:lnTo>
                    <a:lnTo>
                      <a:pt x="175" y="31"/>
                    </a:lnTo>
                    <a:lnTo>
                      <a:pt x="175" y="31"/>
                    </a:lnTo>
                    <a:lnTo>
                      <a:pt x="177" y="31"/>
                    </a:lnTo>
                    <a:lnTo>
                      <a:pt x="177" y="31"/>
                    </a:lnTo>
                    <a:lnTo>
                      <a:pt x="177" y="31"/>
                    </a:lnTo>
                    <a:lnTo>
                      <a:pt x="180" y="31"/>
                    </a:lnTo>
                    <a:lnTo>
                      <a:pt x="180" y="31"/>
                    </a:lnTo>
                    <a:lnTo>
                      <a:pt x="180" y="31"/>
                    </a:lnTo>
                    <a:lnTo>
                      <a:pt x="182" y="31"/>
                    </a:lnTo>
                    <a:lnTo>
                      <a:pt x="182" y="31"/>
                    </a:lnTo>
                    <a:lnTo>
                      <a:pt x="182" y="31"/>
                    </a:lnTo>
                    <a:lnTo>
                      <a:pt x="182" y="31"/>
                    </a:lnTo>
                    <a:lnTo>
                      <a:pt x="184" y="31"/>
                    </a:lnTo>
                    <a:lnTo>
                      <a:pt x="184" y="31"/>
                    </a:lnTo>
                    <a:lnTo>
                      <a:pt x="184" y="31"/>
                    </a:lnTo>
                    <a:lnTo>
                      <a:pt x="187" y="31"/>
                    </a:lnTo>
                    <a:lnTo>
                      <a:pt x="187" y="31"/>
                    </a:lnTo>
                    <a:lnTo>
                      <a:pt x="187" y="34"/>
                    </a:lnTo>
                    <a:lnTo>
                      <a:pt x="189" y="34"/>
                    </a:lnTo>
                    <a:lnTo>
                      <a:pt x="189" y="34"/>
                    </a:lnTo>
                    <a:lnTo>
                      <a:pt x="189" y="34"/>
                    </a:lnTo>
                    <a:lnTo>
                      <a:pt x="191" y="34"/>
                    </a:lnTo>
                    <a:lnTo>
                      <a:pt x="191" y="34"/>
                    </a:lnTo>
                    <a:lnTo>
                      <a:pt x="191" y="34"/>
                    </a:lnTo>
                    <a:lnTo>
                      <a:pt x="191" y="34"/>
                    </a:lnTo>
                    <a:lnTo>
                      <a:pt x="191" y="36"/>
                    </a:lnTo>
                    <a:lnTo>
                      <a:pt x="194" y="36"/>
                    </a:lnTo>
                    <a:lnTo>
                      <a:pt x="194" y="36"/>
                    </a:lnTo>
                    <a:lnTo>
                      <a:pt x="196" y="36"/>
                    </a:lnTo>
                    <a:lnTo>
                      <a:pt x="196" y="36"/>
                    </a:lnTo>
                    <a:lnTo>
                      <a:pt x="196" y="36"/>
                    </a:lnTo>
                    <a:lnTo>
                      <a:pt x="196" y="36"/>
                    </a:lnTo>
                    <a:lnTo>
                      <a:pt x="196" y="38"/>
                    </a:lnTo>
                    <a:lnTo>
                      <a:pt x="196" y="38"/>
                    </a:lnTo>
                    <a:lnTo>
                      <a:pt x="198" y="38"/>
                    </a:lnTo>
                    <a:lnTo>
                      <a:pt x="198" y="38"/>
                    </a:lnTo>
                    <a:lnTo>
                      <a:pt x="198" y="41"/>
                    </a:lnTo>
                    <a:lnTo>
                      <a:pt x="201" y="41"/>
                    </a:lnTo>
                    <a:lnTo>
                      <a:pt x="201" y="41"/>
                    </a:lnTo>
                    <a:lnTo>
                      <a:pt x="201" y="41"/>
                    </a:lnTo>
                    <a:lnTo>
                      <a:pt x="203" y="41"/>
                    </a:lnTo>
                    <a:lnTo>
                      <a:pt x="203" y="41"/>
                    </a:lnTo>
                    <a:lnTo>
                      <a:pt x="201" y="41"/>
                    </a:lnTo>
                    <a:lnTo>
                      <a:pt x="201" y="41"/>
                    </a:lnTo>
                    <a:lnTo>
                      <a:pt x="201" y="41"/>
                    </a:lnTo>
                    <a:lnTo>
                      <a:pt x="201" y="41"/>
                    </a:lnTo>
                    <a:lnTo>
                      <a:pt x="198" y="41"/>
                    </a:lnTo>
                    <a:lnTo>
                      <a:pt x="198" y="41"/>
                    </a:lnTo>
                    <a:lnTo>
                      <a:pt x="198" y="43"/>
                    </a:lnTo>
                    <a:lnTo>
                      <a:pt x="198" y="43"/>
                    </a:lnTo>
                    <a:lnTo>
                      <a:pt x="196" y="43"/>
                    </a:lnTo>
                    <a:lnTo>
                      <a:pt x="196" y="43"/>
                    </a:lnTo>
                    <a:lnTo>
                      <a:pt x="196" y="43"/>
                    </a:lnTo>
                    <a:lnTo>
                      <a:pt x="196" y="43"/>
                    </a:lnTo>
                    <a:lnTo>
                      <a:pt x="194" y="43"/>
                    </a:lnTo>
                    <a:lnTo>
                      <a:pt x="194" y="43"/>
                    </a:lnTo>
                    <a:lnTo>
                      <a:pt x="191" y="43"/>
                    </a:lnTo>
                    <a:lnTo>
                      <a:pt x="191" y="41"/>
                    </a:lnTo>
                    <a:lnTo>
                      <a:pt x="191" y="41"/>
                    </a:lnTo>
                    <a:lnTo>
                      <a:pt x="191" y="43"/>
                    </a:lnTo>
                    <a:lnTo>
                      <a:pt x="191" y="43"/>
                    </a:lnTo>
                    <a:lnTo>
                      <a:pt x="191" y="43"/>
                    </a:lnTo>
                    <a:lnTo>
                      <a:pt x="191" y="45"/>
                    </a:lnTo>
                    <a:lnTo>
                      <a:pt x="191" y="45"/>
                    </a:lnTo>
                    <a:lnTo>
                      <a:pt x="191" y="45"/>
                    </a:lnTo>
                    <a:lnTo>
                      <a:pt x="191" y="45"/>
                    </a:lnTo>
                    <a:lnTo>
                      <a:pt x="191" y="48"/>
                    </a:lnTo>
                    <a:lnTo>
                      <a:pt x="191" y="48"/>
                    </a:lnTo>
                    <a:lnTo>
                      <a:pt x="191" y="50"/>
                    </a:lnTo>
                    <a:lnTo>
                      <a:pt x="191" y="50"/>
                    </a:lnTo>
                    <a:lnTo>
                      <a:pt x="191" y="53"/>
                    </a:lnTo>
                    <a:lnTo>
                      <a:pt x="191" y="53"/>
                    </a:lnTo>
                    <a:lnTo>
                      <a:pt x="189" y="53"/>
                    </a:lnTo>
                    <a:lnTo>
                      <a:pt x="189" y="53"/>
                    </a:lnTo>
                    <a:lnTo>
                      <a:pt x="189" y="53"/>
                    </a:lnTo>
                    <a:lnTo>
                      <a:pt x="189" y="53"/>
                    </a:lnTo>
                    <a:lnTo>
                      <a:pt x="187" y="53"/>
                    </a:lnTo>
                    <a:lnTo>
                      <a:pt x="187" y="53"/>
                    </a:lnTo>
                    <a:lnTo>
                      <a:pt x="187" y="53"/>
                    </a:lnTo>
                    <a:lnTo>
                      <a:pt x="189" y="53"/>
                    </a:lnTo>
                    <a:lnTo>
                      <a:pt x="189" y="53"/>
                    </a:lnTo>
                    <a:lnTo>
                      <a:pt x="189" y="55"/>
                    </a:lnTo>
                    <a:lnTo>
                      <a:pt x="189" y="55"/>
                    </a:lnTo>
                    <a:lnTo>
                      <a:pt x="191" y="55"/>
                    </a:lnTo>
                    <a:lnTo>
                      <a:pt x="191" y="55"/>
                    </a:lnTo>
                    <a:lnTo>
                      <a:pt x="191" y="55"/>
                    </a:lnTo>
                    <a:lnTo>
                      <a:pt x="194" y="55"/>
                    </a:lnTo>
                    <a:lnTo>
                      <a:pt x="194" y="55"/>
                    </a:lnTo>
                    <a:lnTo>
                      <a:pt x="194" y="57"/>
                    </a:lnTo>
                    <a:lnTo>
                      <a:pt x="194" y="57"/>
                    </a:lnTo>
                    <a:lnTo>
                      <a:pt x="194" y="57"/>
                    </a:lnTo>
                    <a:lnTo>
                      <a:pt x="194" y="60"/>
                    </a:lnTo>
                    <a:lnTo>
                      <a:pt x="196" y="60"/>
                    </a:lnTo>
                    <a:lnTo>
                      <a:pt x="196" y="60"/>
                    </a:lnTo>
                    <a:lnTo>
                      <a:pt x="194" y="60"/>
                    </a:lnTo>
                    <a:lnTo>
                      <a:pt x="194" y="60"/>
                    </a:lnTo>
                    <a:lnTo>
                      <a:pt x="194" y="62"/>
                    </a:lnTo>
                    <a:lnTo>
                      <a:pt x="191" y="62"/>
                    </a:lnTo>
                    <a:lnTo>
                      <a:pt x="191" y="62"/>
                    </a:lnTo>
                    <a:lnTo>
                      <a:pt x="191" y="62"/>
                    </a:lnTo>
                    <a:lnTo>
                      <a:pt x="189" y="62"/>
                    </a:lnTo>
                    <a:lnTo>
                      <a:pt x="189" y="62"/>
                    </a:lnTo>
                    <a:lnTo>
                      <a:pt x="189" y="62"/>
                    </a:lnTo>
                    <a:lnTo>
                      <a:pt x="189" y="62"/>
                    </a:lnTo>
                    <a:lnTo>
                      <a:pt x="187" y="62"/>
                    </a:lnTo>
                    <a:lnTo>
                      <a:pt x="187" y="62"/>
                    </a:lnTo>
                    <a:lnTo>
                      <a:pt x="184" y="62"/>
                    </a:lnTo>
                    <a:lnTo>
                      <a:pt x="184" y="62"/>
                    </a:lnTo>
                    <a:lnTo>
                      <a:pt x="184" y="62"/>
                    </a:lnTo>
                    <a:lnTo>
                      <a:pt x="184" y="62"/>
                    </a:lnTo>
                    <a:lnTo>
                      <a:pt x="182" y="62"/>
                    </a:lnTo>
                    <a:lnTo>
                      <a:pt x="182" y="62"/>
                    </a:lnTo>
                    <a:lnTo>
                      <a:pt x="182" y="62"/>
                    </a:lnTo>
                    <a:lnTo>
                      <a:pt x="180" y="62"/>
                    </a:lnTo>
                    <a:lnTo>
                      <a:pt x="180" y="62"/>
                    </a:lnTo>
                    <a:lnTo>
                      <a:pt x="177" y="62"/>
                    </a:lnTo>
                    <a:lnTo>
                      <a:pt x="177" y="62"/>
                    </a:lnTo>
                    <a:lnTo>
                      <a:pt x="177" y="62"/>
                    </a:lnTo>
                    <a:lnTo>
                      <a:pt x="175" y="62"/>
                    </a:lnTo>
                    <a:lnTo>
                      <a:pt x="175" y="62"/>
                    </a:lnTo>
                    <a:lnTo>
                      <a:pt x="175" y="62"/>
                    </a:lnTo>
                    <a:lnTo>
                      <a:pt x="172" y="62"/>
                    </a:lnTo>
                    <a:lnTo>
                      <a:pt x="172" y="62"/>
                    </a:lnTo>
                    <a:lnTo>
                      <a:pt x="170" y="62"/>
                    </a:lnTo>
                    <a:lnTo>
                      <a:pt x="170" y="62"/>
                    </a:lnTo>
                    <a:lnTo>
                      <a:pt x="170" y="62"/>
                    </a:lnTo>
                    <a:lnTo>
                      <a:pt x="168" y="62"/>
                    </a:lnTo>
                    <a:lnTo>
                      <a:pt x="168" y="62"/>
                    </a:lnTo>
                    <a:lnTo>
                      <a:pt x="168" y="62"/>
                    </a:lnTo>
                    <a:lnTo>
                      <a:pt x="165" y="62"/>
                    </a:lnTo>
                    <a:lnTo>
                      <a:pt x="165" y="64"/>
                    </a:lnTo>
                    <a:lnTo>
                      <a:pt x="168" y="64"/>
                    </a:lnTo>
                    <a:lnTo>
                      <a:pt x="168" y="64"/>
                    </a:lnTo>
                    <a:lnTo>
                      <a:pt x="168" y="64"/>
                    </a:lnTo>
                    <a:lnTo>
                      <a:pt x="168" y="64"/>
                    </a:lnTo>
                    <a:lnTo>
                      <a:pt x="165" y="64"/>
                    </a:lnTo>
                    <a:lnTo>
                      <a:pt x="165" y="64"/>
                    </a:lnTo>
                    <a:lnTo>
                      <a:pt x="165" y="64"/>
                    </a:lnTo>
                    <a:lnTo>
                      <a:pt x="163" y="64"/>
                    </a:lnTo>
                    <a:lnTo>
                      <a:pt x="163" y="64"/>
                    </a:lnTo>
                    <a:lnTo>
                      <a:pt x="163" y="64"/>
                    </a:lnTo>
                    <a:lnTo>
                      <a:pt x="161" y="64"/>
                    </a:lnTo>
                    <a:lnTo>
                      <a:pt x="161" y="64"/>
                    </a:lnTo>
                    <a:lnTo>
                      <a:pt x="158" y="64"/>
                    </a:lnTo>
                    <a:lnTo>
                      <a:pt x="158" y="64"/>
                    </a:lnTo>
                    <a:lnTo>
                      <a:pt x="158" y="64"/>
                    </a:lnTo>
                    <a:lnTo>
                      <a:pt x="158" y="62"/>
                    </a:lnTo>
                    <a:lnTo>
                      <a:pt x="156" y="62"/>
                    </a:lnTo>
                    <a:lnTo>
                      <a:pt x="156" y="62"/>
                    </a:lnTo>
                    <a:lnTo>
                      <a:pt x="156" y="62"/>
                    </a:lnTo>
                    <a:lnTo>
                      <a:pt x="154" y="62"/>
                    </a:lnTo>
                    <a:lnTo>
                      <a:pt x="154" y="62"/>
                    </a:lnTo>
                    <a:lnTo>
                      <a:pt x="151" y="62"/>
                    </a:lnTo>
                    <a:lnTo>
                      <a:pt x="151" y="62"/>
                    </a:lnTo>
                    <a:lnTo>
                      <a:pt x="151" y="62"/>
                    </a:lnTo>
                    <a:lnTo>
                      <a:pt x="151" y="64"/>
                    </a:lnTo>
                    <a:lnTo>
                      <a:pt x="151" y="64"/>
                    </a:lnTo>
                    <a:lnTo>
                      <a:pt x="149" y="64"/>
                    </a:lnTo>
                    <a:lnTo>
                      <a:pt x="149" y="64"/>
                    </a:lnTo>
                    <a:lnTo>
                      <a:pt x="149" y="64"/>
                    </a:lnTo>
                    <a:lnTo>
                      <a:pt x="149" y="64"/>
                    </a:lnTo>
                    <a:lnTo>
                      <a:pt x="146" y="64"/>
                    </a:lnTo>
                    <a:lnTo>
                      <a:pt x="146" y="62"/>
                    </a:lnTo>
                    <a:lnTo>
                      <a:pt x="146" y="62"/>
                    </a:lnTo>
                    <a:lnTo>
                      <a:pt x="144" y="62"/>
                    </a:lnTo>
                    <a:lnTo>
                      <a:pt x="144" y="62"/>
                    </a:lnTo>
                    <a:lnTo>
                      <a:pt x="144" y="62"/>
                    </a:lnTo>
                    <a:lnTo>
                      <a:pt x="142" y="62"/>
                    </a:lnTo>
                    <a:lnTo>
                      <a:pt x="142" y="62"/>
                    </a:lnTo>
                    <a:lnTo>
                      <a:pt x="142" y="62"/>
                    </a:lnTo>
                    <a:lnTo>
                      <a:pt x="139" y="62"/>
                    </a:lnTo>
                    <a:lnTo>
                      <a:pt x="139" y="62"/>
                    </a:lnTo>
                    <a:lnTo>
                      <a:pt x="139" y="62"/>
                    </a:lnTo>
                    <a:lnTo>
                      <a:pt x="137" y="62"/>
                    </a:lnTo>
                    <a:lnTo>
                      <a:pt x="137" y="62"/>
                    </a:lnTo>
                    <a:lnTo>
                      <a:pt x="137" y="62"/>
                    </a:lnTo>
                    <a:lnTo>
                      <a:pt x="137" y="62"/>
                    </a:lnTo>
                    <a:lnTo>
                      <a:pt x="135" y="62"/>
                    </a:lnTo>
                    <a:lnTo>
                      <a:pt x="135" y="62"/>
                    </a:lnTo>
                    <a:lnTo>
                      <a:pt x="135" y="62"/>
                    </a:lnTo>
                    <a:lnTo>
                      <a:pt x="132" y="62"/>
                    </a:lnTo>
                    <a:lnTo>
                      <a:pt x="132" y="62"/>
                    </a:lnTo>
                    <a:lnTo>
                      <a:pt x="130" y="62"/>
                    </a:lnTo>
                    <a:lnTo>
                      <a:pt x="130" y="62"/>
                    </a:lnTo>
                    <a:lnTo>
                      <a:pt x="130" y="60"/>
                    </a:lnTo>
                    <a:lnTo>
                      <a:pt x="130" y="60"/>
                    </a:lnTo>
                    <a:lnTo>
                      <a:pt x="127" y="60"/>
                    </a:lnTo>
                    <a:lnTo>
                      <a:pt x="127" y="60"/>
                    </a:lnTo>
                    <a:lnTo>
                      <a:pt x="127" y="60"/>
                    </a:lnTo>
                    <a:lnTo>
                      <a:pt x="127" y="60"/>
                    </a:lnTo>
                    <a:lnTo>
                      <a:pt x="125" y="60"/>
                    </a:lnTo>
                    <a:lnTo>
                      <a:pt x="125" y="60"/>
                    </a:lnTo>
                    <a:lnTo>
                      <a:pt x="123" y="60"/>
                    </a:lnTo>
                    <a:lnTo>
                      <a:pt x="123" y="60"/>
                    </a:lnTo>
                    <a:lnTo>
                      <a:pt x="123" y="60"/>
                    </a:lnTo>
                    <a:lnTo>
                      <a:pt x="120" y="60"/>
                    </a:lnTo>
                    <a:lnTo>
                      <a:pt x="120" y="60"/>
                    </a:lnTo>
                    <a:lnTo>
                      <a:pt x="118" y="60"/>
                    </a:lnTo>
                    <a:lnTo>
                      <a:pt x="118" y="60"/>
                    </a:lnTo>
                    <a:lnTo>
                      <a:pt x="118" y="60"/>
                    </a:lnTo>
                    <a:lnTo>
                      <a:pt x="116" y="60"/>
                    </a:lnTo>
                    <a:lnTo>
                      <a:pt x="116" y="60"/>
                    </a:lnTo>
                    <a:lnTo>
                      <a:pt x="116" y="57"/>
                    </a:lnTo>
                    <a:lnTo>
                      <a:pt x="116" y="57"/>
                    </a:lnTo>
                    <a:lnTo>
                      <a:pt x="113" y="57"/>
                    </a:lnTo>
                    <a:lnTo>
                      <a:pt x="113" y="60"/>
                    </a:lnTo>
                    <a:lnTo>
                      <a:pt x="113" y="60"/>
                    </a:lnTo>
                    <a:lnTo>
                      <a:pt x="111" y="60"/>
                    </a:lnTo>
                    <a:lnTo>
                      <a:pt x="111" y="60"/>
                    </a:lnTo>
                    <a:lnTo>
                      <a:pt x="111" y="60"/>
                    </a:lnTo>
                    <a:lnTo>
                      <a:pt x="109" y="60"/>
                    </a:lnTo>
                    <a:lnTo>
                      <a:pt x="109" y="60"/>
                    </a:lnTo>
                    <a:lnTo>
                      <a:pt x="109" y="60"/>
                    </a:lnTo>
                    <a:lnTo>
                      <a:pt x="106" y="60"/>
                    </a:lnTo>
                    <a:lnTo>
                      <a:pt x="106" y="60"/>
                    </a:lnTo>
                    <a:lnTo>
                      <a:pt x="106" y="57"/>
                    </a:lnTo>
                    <a:lnTo>
                      <a:pt x="104" y="57"/>
                    </a:lnTo>
                    <a:lnTo>
                      <a:pt x="104" y="60"/>
                    </a:lnTo>
                    <a:lnTo>
                      <a:pt x="104" y="60"/>
                    </a:lnTo>
                    <a:lnTo>
                      <a:pt x="104" y="60"/>
                    </a:lnTo>
                    <a:lnTo>
                      <a:pt x="101" y="60"/>
                    </a:lnTo>
                    <a:lnTo>
                      <a:pt x="101" y="60"/>
                    </a:lnTo>
                    <a:lnTo>
                      <a:pt x="101" y="57"/>
                    </a:lnTo>
                    <a:lnTo>
                      <a:pt x="101" y="57"/>
                    </a:lnTo>
                    <a:lnTo>
                      <a:pt x="101" y="57"/>
                    </a:lnTo>
                    <a:lnTo>
                      <a:pt x="99" y="57"/>
                    </a:lnTo>
                    <a:lnTo>
                      <a:pt x="99" y="55"/>
                    </a:lnTo>
                    <a:lnTo>
                      <a:pt x="99" y="55"/>
                    </a:lnTo>
                    <a:lnTo>
                      <a:pt x="97" y="55"/>
                    </a:lnTo>
                    <a:lnTo>
                      <a:pt x="97" y="55"/>
                    </a:lnTo>
                    <a:lnTo>
                      <a:pt x="97" y="55"/>
                    </a:lnTo>
                    <a:lnTo>
                      <a:pt x="97" y="57"/>
                    </a:lnTo>
                    <a:lnTo>
                      <a:pt x="94" y="57"/>
                    </a:lnTo>
                    <a:lnTo>
                      <a:pt x="94" y="57"/>
                    </a:lnTo>
                    <a:lnTo>
                      <a:pt x="94" y="57"/>
                    </a:lnTo>
                    <a:lnTo>
                      <a:pt x="92" y="57"/>
                    </a:lnTo>
                    <a:lnTo>
                      <a:pt x="92" y="57"/>
                    </a:lnTo>
                    <a:lnTo>
                      <a:pt x="92" y="57"/>
                    </a:lnTo>
                    <a:lnTo>
                      <a:pt x="90" y="57"/>
                    </a:lnTo>
                    <a:lnTo>
                      <a:pt x="90" y="57"/>
                    </a:lnTo>
                    <a:lnTo>
                      <a:pt x="90" y="57"/>
                    </a:lnTo>
                    <a:lnTo>
                      <a:pt x="87" y="57"/>
                    </a:lnTo>
                    <a:lnTo>
                      <a:pt x="87" y="57"/>
                    </a:lnTo>
                    <a:lnTo>
                      <a:pt x="85" y="57"/>
                    </a:lnTo>
                    <a:lnTo>
                      <a:pt x="85" y="57"/>
                    </a:lnTo>
                    <a:lnTo>
                      <a:pt x="85" y="57"/>
                    </a:lnTo>
                    <a:lnTo>
                      <a:pt x="85" y="57"/>
                    </a:lnTo>
                    <a:lnTo>
                      <a:pt x="83" y="57"/>
                    </a:lnTo>
                    <a:lnTo>
                      <a:pt x="83" y="57"/>
                    </a:lnTo>
                    <a:lnTo>
                      <a:pt x="83" y="57"/>
                    </a:lnTo>
                    <a:lnTo>
                      <a:pt x="83" y="55"/>
                    </a:lnTo>
                    <a:lnTo>
                      <a:pt x="80" y="55"/>
                    </a:lnTo>
                    <a:lnTo>
                      <a:pt x="80" y="55"/>
                    </a:lnTo>
                    <a:lnTo>
                      <a:pt x="78" y="55"/>
                    </a:lnTo>
                    <a:lnTo>
                      <a:pt x="78" y="55"/>
                    </a:lnTo>
                    <a:lnTo>
                      <a:pt x="78" y="53"/>
                    </a:lnTo>
                    <a:lnTo>
                      <a:pt x="78" y="53"/>
                    </a:lnTo>
                    <a:lnTo>
                      <a:pt x="78" y="53"/>
                    </a:lnTo>
                    <a:lnTo>
                      <a:pt x="75" y="53"/>
                    </a:lnTo>
                    <a:lnTo>
                      <a:pt x="75" y="53"/>
                    </a:lnTo>
                    <a:lnTo>
                      <a:pt x="75" y="53"/>
                    </a:lnTo>
                    <a:lnTo>
                      <a:pt x="75" y="53"/>
                    </a:lnTo>
                    <a:lnTo>
                      <a:pt x="73" y="53"/>
                    </a:lnTo>
                    <a:lnTo>
                      <a:pt x="73" y="53"/>
                    </a:lnTo>
                    <a:lnTo>
                      <a:pt x="73" y="53"/>
                    </a:lnTo>
                    <a:lnTo>
                      <a:pt x="73" y="50"/>
                    </a:lnTo>
                    <a:lnTo>
                      <a:pt x="73" y="50"/>
                    </a:lnTo>
                    <a:lnTo>
                      <a:pt x="73" y="48"/>
                    </a:lnTo>
                    <a:lnTo>
                      <a:pt x="73" y="48"/>
                    </a:lnTo>
                    <a:lnTo>
                      <a:pt x="73" y="45"/>
                    </a:lnTo>
                    <a:lnTo>
                      <a:pt x="71" y="45"/>
                    </a:lnTo>
                    <a:lnTo>
                      <a:pt x="71" y="45"/>
                    </a:lnTo>
                    <a:lnTo>
                      <a:pt x="71" y="45"/>
                    </a:lnTo>
                    <a:lnTo>
                      <a:pt x="68" y="45"/>
                    </a:lnTo>
                    <a:lnTo>
                      <a:pt x="68" y="45"/>
                    </a:lnTo>
                    <a:lnTo>
                      <a:pt x="68" y="45"/>
                    </a:lnTo>
                    <a:lnTo>
                      <a:pt x="68" y="48"/>
                    </a:lnTo>
                    <a:lnTo>
                      <a:pt x="66" y="48"/>
                    </a:lnTo>
                    <a:lnTo>
                      <a:pt x="66" y="48"/>
                    </a:lnTo>
                    <a:lnTo>
                      <a:pt x="64" y="48"/>
                    </a:lnTo>
                    <a:lnTo>
                      <a:pt x="64" y="48"/>
                    </a:lnTo>
                    <a:lnTo>
                      <a:pt x="64" y="48"/>
                    </a:lnTo>
                    <a:lnTo>
                      <a:pt x="61" y="48"/>
                    </a:lnTo>
                    <a:lnTo>
                      <a:pt x="61" y="48"/>
                    </a:lnTo>
                    <a:lnTo>
                      <a:pt x="61" y="45"/>
                    </a:lnTo>
                    <a:lnTo>
                      <a:pt x="61" y="45"/>
                    </a:lnTo>
                    <a:lnTo>
                      <a:pt x="61" y="45"/>
                    </a:lnTo>
                    <a:lnTo>
                      <a:pt x="61" y="45"/>
                    </a:lnTo>
                    <a:lnTo>
                      <a:pt x="61" y="43"/>
                    </a:lnTo>
                    <a:lnTo>
                      <a:pt x="61" y="43"/>
                    </a:lnTo>
                    <a:lnTo>
                      <a:pt x="59" y="43"/>
                    </a:lnTo>
                    <a:lnTo>
                      <a:pt x="59" y="43"/>
                    </a:lnTo>
                    <a:lnTo>
                      <a:pt x="56" y="43"/>
                    </a:lnTo>
                    <a:lnTo>
                      <a:pt x="56" y="43"/>
                    </a:lnTo>
                    <a:lnTo>
                      <a:pt x="56" y="43"/>
                    </a:lnTo>
                    <a:lnTo>
                      <a:pt x="56" y="45"/>
                    </a:lnTo>
                    <a:lnTo>
                      <a:pt x="56" y="45"/>
                    </a:lnTo>
                    <a:lnTo>
                      <a:pt x="54" y="45"/>
                    </a:lnTo>
                    <a:lnTo>
                      <a:pt x="54" y="45"/>
                    </a:lnTo>
                    <a:lnTo>
                      <a:pt x="54" y="45"/>
                    </a:lnTo>
                    <a:lnTo>
                      <a:pt x="52" y="45"/>
                    </a:lnTo>
                    <a:lnTo>
                      <a:pt x="52" y="45"/>
                    </a:lnTo>
                    <a:lnTo>
                      <a:pt x="52" y="48"/>
                    </a:lnTo>
                    <a:lnTo>
                      <a:pt x="49" y="48"/>
                    </a:lnTo>
                    <a:lnTo>
                      <a:pt x="49" y="48"/>
                    </a:lnTo>
                    <a:lnTo>
                      <a:pt x="49" y="48"/>
                    </a:lnTo>
                    <a:lnTo>
                      <a:pt x="49" y="45"/>
                    </a:lnTo>
                    <a:lnTo>
                      <a:pt x="47" y="45"/>
                    </a:lnTo>
                    <a:lnTo>
                      <a:pt x="47" y="45"/>
                    </a:lnTo>
                    <a:lnTo>
                      <a:pt x="47" y="45"/>
                    </a:lnTo>
                    <a:lnTo>
                      <a:pt x="45" y="45"/>
                    </a:lnTo>
                    <a:lnTo>
                      <a:pt x="45" y="45"/>
                    </a:lnTo>
                    <a:lnTo>
                      <a:pt x="45" y="43"/>
                    </a:lnTo>
                    <a:lnTo>
                      <a:pt x="45" y="43"/>
                    </a:lnTo>
                    <a:lnTo>
                      <a:pt x="42" y="43"/>
                    </a:lnTo>
                    <a:lnTo>
                      <a:pt x="42" y="43"/>
                    </a:lnTo>
                    <a:lnTo>
                      <a:pt x="42" y="43"/>
                    </a:lnTo>
                    <a:lnTo>
                      <a:pt x="40" y="43"/>
                    </a:lnTo>
                    <a:lnTo>
                      <a:pt x="40" y="43"/>
                    </a:lnTo>
                    <a:lnTo>
                      <a:pt x="42" y="43"/>
                    </a:lnTo>
                    <a:lnTo>
                      <a:pt x="42" y="41"/>
                    </a:lnTo>
                    <a:lnTo>
                      <a:pt x="42" y="41"/>
                    </a:lnTo>
                    <a:lnTo>
                      <a:pt x="42" y="41"/>
                    </a:lnTo>
                    <a:lnTo>
                      <a:pt x="45" y="41"/>
                    </a:lnTo>
                    <a:lnTo>
                      <a:pt x="45" y="41"/>
                    </a:lnTo>
                    <a:lnTo>
                      <a:pt x="45" y="43"/>
                    </a:lnTo>
                    <a:lnTo>
                      <a:pt x="45" y="43"/>
                    </a:lnTo>
                    <a:lnTo>
                      <a:pt x="47" y="43"/>
                    </a:lnTo>
                    <a:lnTo>
                      <a:pt x="47" y="43"/>
                    </a:lnTo>
                    <a:lnTo>
                      <a:pt x="49" y="43"/>
                    </a:lnTo>
                    <a:lnTo>
                      <a:pt x="49" y="43"/>
                    </a:lnTo>
                    <a:lnTo>
                      <a:pt x="49" y="43"/>
                    </a:lnTo>
                    <a:lnTo>
                      <a:pt x="52" y="43"/>
                    </a:lnTo>
                    <a:lnTo>
                      <a:pt x="52" y="43"/>
                    </a:lnTo>
                    <a:lnTo>
                      <a:pt x="52" y="41"/>
                    </a:lnTo>
                    <a:lnTo>
                      <a:pt x="54" y="41"/>
                    </a:lnTo>
                    <a:lnTo>
                      <a:pt x="54" y="41"/>
                    </a:lnTo>
                    <a:lnTo>
                      <a:pt x="54" y="41"/>
                    </a:lnTo>
                    <a:lnTo>
                      <a:pt x="56" y="41"/>
                    </a:lnTo>
                    <a:lnTo>
                      <a:pt x="56" y="41"/>
                    </a:lnTo>
                    <a:lnTo>
                      <a:pt x="56" y="41"/>
                    </a:lnTo>
                    <a:lnTo>
                      <a:pt x="56" y="41"/>
                    </a:lnTo>
                    <a:lnTo>
                      <a:pt x="59" y="41"/>
                    </a:lnTo>
                    <a:lnTo>
                      <a:pt x="59" y="41"/>
                    </a:lnTo>
                    <a:lnTo>
                      <a:pt x="61" y="41"/>
                    </a:lnTo>
                    <a:lnTo>
                      <a:pt x="61" y="41"/>
                    </a:lnTo>
                    <a:lnTo>
                      <a:pt x="61" y="41"/>
                    </a:lnTo>
                    <a:lnTo>
                      <a:pt x="61" y="41"/>
                    </a:lnTo>
                    <a:lnTo>
                      <a:pt x="61" y="38"/>
                    </a:lnTo>
                    <a:lnTo>
                      <a:pt x="64" y="38"/>
                    </a:lnTo>
                    <a:lnTo>
                      <a:pt x="64" y="38"/>
                    </a:lnTo>
                    <a:lnTo>
                      <a:pt x="64"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5" y="38"/>
                    </a:lnTo>
                    <a:lnTo>
                      <a:pt x="75" y="38"/>
                    </a:lnTo>
                    <a:lnTo>
                      <a:pt x="75" y="38"/>
                    </a:lnTo>
                    <a:lnTo>
                      <a:pt x="78" y="38"/>
                    </a:lnTo>
                    <a:lnTo>
                      <a:pt x="78" y="38"/>
                    </a:lnTo>
                    <a:lnTo>
                      <a:pt x="78" y="36"/>
                    </a:lnTo>
                    <a:lnTo>
                      <a:pt x="78" y="36"/>
                    </a:lnTo>
                    <a:lnTo>
                      <a:pt x="75" y="36"/>
                    </a:lnTo>
                    <a:lnTo>
                      <a:pt x="75" y="36"/>
                    </a:lnTo>
                    <a:lnTo>
                      <a:pt x="75" y="36"/>
                    </a:lnTo>
                    <a:lnTo>
                      <a:pt x="73" y="36"/>
                    </a:lnTo>
                    <a:lnTo>
                      <a:pt x="73" y="36"/>
                    </a:lnTo>
                    <a:lnTo>
                      <a:pt x="73" y="36"/>
                    </a:lnTo>
                    <a:lnTo>
                      <a:pt x="71" y="36"/>
                    </a:lnTo>
                    <a:lnTo>
                      <a:pt x="71" y="34"/>
                    </a:lnTo>
                    <a:lnTo>
                      <a:pt x="71" y="34"/>
                    </a:lnTo>
                    <a:lnTo>
                      <a:pt x="71" y="34"/>
                    </a:lnTo>
                    <a:lnTo>
                      <a:pt x="71" y="34"/>
                    </a:lnTo>
                    <a:lnTo>
                      <a:pt x="68" y="34"/>
                    </a:lnTo>
                    <a:lnTo>
                      <a:pt x="68" y="34"/>
                    </a:lnTo>
                    <a:lnTo>
                      <a:pt x="68" y="34"/>
                    </a:lnTo>
                    <a:lnTo>
                      <a:pt x="66" y="34"/>
                    </a:lnTo>
                    <a:lnTo>
                      <a:pt x="66" y="34"/>
                    </a:lnTo>
                    <a:lnTo>
                      <a:pt x="64" y="34"/>
                    </a:lnTo>
                    <a:lnTo>
                      <a:pt x="64" y="34"/>
                    </a:lnTo>
                    <a:lnTo>
                      <a:pt x="64" y="31"/>
                    </a:lnTo>
                    <a:lnTo>
                      <a:pt x="64" y="31"/>
                    </a:lnTo>
                    <a:lnTo>
                      <a:pt x="61" y="31"/>
                    </a:lnTo>
                    <a:lnTo>
                      <a:pt x="61" y="31"/>
                    </a:lnTo>
                    <a:lnTo>
                      <a:pt x="61" y="31"/>
                    </a:lnTo>
                    <a:lnTo>
                      <a:pt x="59" y="31"/>
                    </a:lnTo>
                    <a:lnTo>
                      <a:pt x="59" y="31"/>
                    </a:lnTo>
                    <a:lnTo>
                      <a:pt x="56" y="31"/>
                    </a:lnTo>
                    <a:lnTo>
                      <a:pt x="56" y="31"/>
                    </a:lnTo>
                    <a:lnTo>
                      <a:pt x="56" y="34"/>
                    </a:lnTo>
                    <a:lnTo>
                      <a:pt x="56" y="34"/>
                    </a:lnTo>
                    <a:lnTo>
                      <a:pt x="59" y="34"/>
                    </a:lnTo>
                    <a:lnTo>
                      <a:pt x="59" y="34"/>
                    </a:lnTo>
                    <a:lnTo>
                      <a:pt x="61" y="34"/>
                    </a:lnTo>
                    <a:lnTo>
                      <a:pt x="61" y="34"/>
                    </a:lnTo>
                    <a:lnTo>
                      <a:pt x="61" y="34"/>
                    </a:lnTo>
                    <a:lnTo>
                      <a:pt x="64" y="34"/>
                    </a:lnTo>
                    <a:lnTo>
                      <a:pt x="64" y="34"/>
                    </a:lnTo>
                    <a:lnTo>
                      <a:pt x="64" y="36"/>
                    </a:lnTo>
                    <a:lnTo>
                      <a:pt x="61" y="36"/>
                    </a:lnTo>
                    <a:lnTo>
                      <a:pt x="61" y="36"/>
                    </a:lnTo>
                    <a:lnTo>
                      <a:pt x="61" y="36"/>
                    </a:lnTo>
                    <a:lnTo>
                      <a:pt x="61" y="36"/>
                    </a:lnTo>
                    <a:lnTo>
                      <a:pt x="59" y="36"/>
                    </a:lnTo>
                    <a:lnTo>
                      <a:pt x="59" y="38"/>
                    </a:lnTo>
                    <a:lnTo>
                      <a:pt x="59" y="38"/>
                    </a:lnTo>
                    <a:lnTo>
                      <a:pt x="56" y="38"/>
                    </a:lnTo>
                    <a:lnTo>
                      <a:pt x="56" y="38"/>
                    </a:lnTo>
                    <a:lnTo>
                      <a:pt x="56" y="38"/>
                    </a:lnTo>
                    <a:lnTo>
                      <a:pt x="54" y="38"/>
                    </a:lnTo>
                    <a:lnTo>
                      <a:pt x="54" y="38"/>
                    </a:lnTo>
                    <a:lnTo>
                      <a:pt x="54" y="38"/>
                    </a:lnTo>
                    <a:lnTo>
                      <a:pt x="54" y="38"/>
                    </a:lnTo>
                    <a:lnTo>
                      <a:pt x="52" y="38"/>
                    </a:lnTo>
                    <a:lnTo>
                      <a:pt x="52" y="38"/>
                    </a:lnTo>
                    <a:lnTo>
                      <a:pt x="49" y="38"/>
                    </a:lnTo>
                    <a:lnTo>
                      <a:pt x="49" y="38"/>
                    </a:lnTo>
                    <a:lnTo>
                      <a:pt x="49" y="41"/>
                    </a:lnTo>
                    <a:lnTo>
                      <a:pt x="49" y="41"/>
                    </a:lnTo>
                    <a:lnTo>
                      <a:pt x="47" y="41"/>
                    </a:lnTo>
                    <a:lnTo>
                      <a:pt x="47" y="41"/>
                    </a:lnTo>
                    <a:lnTo>
                      <a:pt x="45" y="41"/>
                    </a:lnTo>
                    <a:lnTo>
                      <a:pt x="45" y="41"/>
                    </a:lnTo>
                    <a:lnTo>
                      <a:pt x="45" y="41"/>
                    </a:lnTo>
                    <a:lnTo>
                      <a:pt x="45" y="41"/>
                    </a:lnTo>
                    <a:lnTo>
                      <a:pt x="42" y="41"/>
                    </a:lnTo>
                    <a:lnTo>
                      <a:pt x="42" y="41"/>
                    </a:lnTo>
                    <a:lnTo>
                      <a:pt x="42" y="41"/>
                    </a:lnTo>
                    <a:lnTo>
                      <a:pt x="40" y="41"/>
                    </a:lnTo>
                    <a:lnTo>
                      <a:pt x="40" y="41"/>
                    </a:lnTo>
                    <a:lnTo>
                      <a:pt x="38" y="41"/>
                    </a:lnTo>
                    <a:lnTo>
                      <a:pt x="38" y="41"/>
                    </a:lnTo>
                    <a:lnTo>
                      <a:pt x="38" y="41"/>
                    </a:lnTo>
                    <a:lnTo>
                      <a:pt x="35" y="41"/>
                    </a:lnTo>
                    <a:lnTo>
                      <a:pt x="35" y="41"/>
                    </a:lnTo>
                    <a:lnTo>
                      <a:pt x="35" y="41"/>
                    </a:lnTo>
                    <a:lnTo>
                      <a:pt x="33" y="41"/>
                    </a:lnTo>
                    <a:lnTo>
                      <a:pt x="33" y="41"/>
                    </a:lnTo>
                    <a:lnTo>
                      <a:pt x="30" y="41"/>
                    </a:lnTo>
                    <a:lnTo>
                      <a:pt x="30" y="41"/>
                    </a:lnTo>
                    <a:lnTo>
                      <a:pt x="30" y="41"/>
                    </a:lnTo>
                    <a:lnTo>
                      <a:pt x="28" y="41"/>
                    </a:lnTo>
                    <a:lnTo>
                      <a:pt x="28" y="41"/>
                    </a:lnTo>
                    <a:lnTo>
                      <a:pt x="28" y="41"/>
                    </a:lnTo>
                    <a:lnTo>
                      <a:pt x="26" y="41"/>
                    </a:lnTo>
                    <a:lnTo>
                      <a:pt x="26" y="41"/>
                    </a:lnTo>
                    <a:lnTo>
                      <a:pt x="23" y="41"/>
                    </a:lnTo>
                    <a:lnTo>
                      <a:pt x="23" y="41"/>
                    </a:lnTo>
                    <a:lnTo>
                      <a:pt x="23" y="41"/>
                    </a:lnTo>
                    <a:lnTo>
                      <a:pt x="21" y="41"/>
                    </a:lnTo>
                    <a:lnTo>
                      <a:pt x="21" y="41"/>
                    </a:lnTo>
                    <a:lnTo>
                      <a:pt x="21" y="41"/>
                    </a:lnTo>
                    <a:lnTo>
                      <a:pt x="21" y="41"/>
                    </a:lnTo>
                    <a:lnTo>
                      <a:pt x="19" y="41"/>
                    </a:lnTo>
                    <a:lnTo>
                      <a:pt x="19" y="41"/>
                    </a:lnTo>
                    <a:lnTo>
                      <a:pt x="16" y="41"/>
                    </a:lnTo>
                    <a:lnTo>
                      <a:pt x="16" y="41"/>
                    </a:lnTo>
                    <a:lnTo>
                      <a:pt x="16" y="41"/>
                    </a:lnTo>
                    <a:lnTo>
                      <a:pt x="14" y="41"/>
                    </a:lnTo>
                    <a:lnTo>
                      <a:pt x="14" y="41"/>
                    </a:lnTo>
                    <a:lnTo>
                      <a:pt x="14" y="41"/>
                    </a:lnTo>
                    <a:lnTo>
                      <a:pt x="12" y="41"/>
                    </a:lnTo>
                    <a:lnTo>
                      <a:pt x="12" y="41"/>
                    </a:lnTo>
                    <a:lnTo>
                      <a:pt x="12" y="41"/>
                    </a:lnTo>
                    <a:lnTo>
                      <a:pt x="9" y="41"/>
                    </a:lnTo>
                    <a:lnTo>
                      <a:pt x="9" y="41"/>
                    </a:lnTo>
                    <a:lnTo>
                      <a:pt x="9" y="41"/>
                    </a:lnTo>
                    <a:lnTo>
                      <a:pt x="7" y="41"/>
                    </a:lnTo>
                    <a:lnTo>
                      <a:pt x="7" y="41"/>
                    </a:lnTo>
                    <a:lnTo>
                      <a:pt x="7" y="41"/>
                    </a:lnTo>
                    <a:lnTo>
                      <a:pt x="4" y="41"/>
                    </a:lnTo>
                    <a:lnTo>
                      <a:pt x="4" y="38"/>
                    </a:lnTo>
                    <a:lnTo>
                      <a:pt x="4" y="38"/>
                    </a:lnTo>
                    <a:lnTo>
                      <a:pt x="7" y="38"/>
                    </a:lnTo>
                    <a:lnTo>
                      <a:pt x="7" y="38"/>
                    </a:lnTo>
                    <a:lnTo>
                      <a:pt x="9" y="38"/>
                    </a:lnTo>
                    <a:lnTo>
                      <a:pt x="9" y="36"/>
                    </a:lnTo>
                    <a:lnTo>
                      <a:pt x="7" y="36"/>
                    </a:lnTo>
                    <a:lnTo>
                      <a:pt x="7" y="36"/>
                    </a:lnTo>
                    <a:lnTo>
                      <a:pt x="4" y="36"/>
                    </a:lnTo>
                    <a:lnTo>
                      <a:pt x="4" y="36"/>
                    </a:lnTo>
                    <a:lnTo>
                      <a:pt x="4" y="36"/>
                    </a:lnTo>
                    <a:lnTo>
                      <a:pt x="4" y="34"/>
                    </a:lnTo>
                    <a:lnTo>
                      <a:pt x="4" y="34"/>
                    </a:lnTo>
                    <a:lnTo>
                      <a:pt x="4" y="31"/>
                    </a:lnTo>
                    <a:lnTo>
                      <a:pt x="4" y="31"/>
                    </a:lnTo>
                    <a:lnTo>
                      <a:pt x="4" y="31"/>
                    </a:lnTo>
                    <a:lnTo>
                      <a:pt x="2" y="31"/>
                    </a:lnTo>
                    <a:lnTo>
                      <a:pt x="2" y="31"/>
                    </a:lnTo>
                    <a:lnTo>
                      <a:pt x="2" y="31"/>
                    </a:lnTo>
                    <a:lnTo>
                      <a:pt x="0" y="31"/>
                    </a:lnTo>
                    <a:lnTo>
                      <a:pt x="0" y="31"/>
                    </a:lnTo>
                    <a:lnTo>
                      <a:pt x="0" y="31"/>
                    </a:lnTo>
                    <a:lnTo>
                      <a:pt x="0" y="31"/>
                    </a:lnTo>
                    <a:lnTo>
                      <a:pt x="2" y="31"/>
                    </a:lnTo>
                    <a:lnTo>
                      <a:pt x="2" y="31"/>
                    </a:lnTo>
                    <a:lnTo>
                      <a:pt x="2" y="31"/>
                    </a:lnTo>
                    <a:lnTo>
                      <a:pt x="4" y="31"/>
                    </a:lnTo>
                    <a:lnTo>
                      <a:pt x="4" y="31"/>
                    </a:lnTo>
                    <a:lnTo>
                      <a:pt x="4" y="31"/>
                    </a:lnTo>
                    <a:lnTo>
                      <a:pt x="7" y="31"/>
                    </a:lnTo>
                    <a:lnTo>
                      <a:pt x="7" y="31"/>
                    </a:lnTo>
                    <a:lnTo>
                      <a:pt x="9" y="31"/>
                    </a:lnTo>
                    <a:lnTo>
                      <a:pt x="9" y="31"/>
                    </a:lnTo>
                    <a:lnTo>
                      <a:pt x="9" y="31"/>
                    </a:lnTo>
                    <a:lnTo>
                      <a:pt x="12" y="31"/>
                    </a:lnTo>
                    <a:lnTo>
                      <a:pt x="12" y="31"/>
                    </a:lnTo>
                    <a:lnTo>
                      <a:pt x="12" y="31"/>
                    </a:lnTo>
                    <a:lnTo>
                      <a:pt x="14" y="31"/>
                    </a:lnTo>
                    <a:lnTo>
                      <a:pt x="14" y="31"/>
                    </a:lnTo>
                    <a:lnTo>
                      <a:pt x="16" y="31"/>
                    </a:lnTo>
                    <a:lnTo>
                      <a:pt x="16" y="29"/>
                    </a:lnTo>
                    <a:lnTo>
                      <a:pt x="16" y="29"/>
                    </a:lnTo>
                    <a:lnTo>
                      <a:pt x="16" y="29"/>
                    </a:lnTo>
                    <a:lnTo>
                      <a:pt x="16" y="29"/>
                    </a:lnTo>
                    <a:lnTo>
                      <a:pt x="16" y="29"/>
                    </a:lnTo>
                    <a:lnTo>
                      <a:pt x="16" y="31"/>
                    </a:lnTo>
                    <a:lnTo>
                      <a:pt x="19" y="31"/>
                    </a:lnTo>
                    <a:lnTo>
                      <a:pt x="19" y="31"/>
                    </a:lnTo>
                    <a:lnTo>
                      <a:pt x="21" y="31"/>
                    </a:lnTo>
                    <a:lnTo>
                      <a:pt x="21" y="31"/>
                    </a:lnTo>
                    <a:lnTo>
                      <a:pt x="21" y="31"/>
                    </a:lnTo>
                    <a:lnTo>
                      <a:pt x="23" y="31"/>
                    </a:lnTo>
                    <a:lnTo>
                      <a:pt x="23" y="31"/>
                    </a:lnTo>
                    <a:lnTo>
                      <a:pt x="23" y="31"/>
                    </a:lnTo>
                    <a:lnTo>
                      <a:pt x="26" y="31"/>
                    </a:lnTo>
                    <a:lnTo>
                      <a:pt x="26" y="31"/>
                    </a:lnTo>
                    <a:lnTo>
                      <a:pt x="28" y="31"/>
                    </a:lnTo>
                    <a:lnTo>
                      <a:pt x="28" y="31"/>
                    </a:lnTo>
                    <a:lnTo>
                      <a:pt x="28" y="31"/>
                    </a:lnTo>
                    <a:lnTo>
                      <a:pt x="28" y="29"/>
                    </a:lnTo>
                    <a:lnTo>
                      <a:pt x="28" y="29"/>
                    </a:lnTo>
                    <a:lnTo>
                      <a:pt x="28" y="29"/>
                    </a:lnTo>
                    <a:lnTo>
                      <a:pt x="26" y="29"/>
                    </a:lnTo>
                    <a:lnTo>
                      <a:pt x="26" y="29"/>
                    </a:lnTo>
                    <a:lnTo>
                      <a:pt x="26" y="29"/>
                    </a:lnTo>
                    <a:lnTo>
                      <a:pt x="26" y="29"/>
                    </a:lnTo>
                    <a:lnTo>
                      <a:pt x="28" y="29"/>
                    </a:lnTo>
                    <a:lnTo>
                      <a:pt x="28" y="26"/>
                    </a:lnTo>
                    <a:lnTo>
                      <a:pt x="26" y="26"/>
                    </a:lnTo>
                    <a:lnTo>
                      <a:pt x="26" y="26"/>
                    </a:lnTo>
                    <a:lnTo>
                      <a:pt x="26" y="26"/>
                    </a:lnTo>
                    <a:lnTo>
                      <a:pt x="23" y="26"/>
                    </a:lnTo>
                    <a:lnTo>
                      <a:pt x="23" y="26"/>
                    </a:lnTo>
                    <a:lnTo>
                      <a:pt x="23" y="26"/>
                    </a:lnTo>
                    <a:lnTo>
                      <a:pt x="21" y="26"/>
                    </a:lnTo>
                    <a:lnTo>
                      <a:pt x="21" y="26"/>
                    </a:lnTo>
                    <a:lnTo>
                      <a:pt x="21" y="26"/>
                    </a:lnTo>
                    <a:lnTo>
                      <a:pt x="19" y="26"/>
                    </a:lnTo>
                    <a:lnTo>
                      <a:pt x="19" y="26"/>
                    </a:lnTo>
                    <a:lnTo>
                      <a:pt x="19" y="26"/>
                    </a:lnTo>
                    <a:lnTo>
                      <a:pt x="16" y="26"/>
                    </a:lnTo>
                    <a:lnTo>
                      <a:pt x="16" y="26"/>
                    </a:lnTo>
                    <a:lnTo>
                      <a:pt x="16" y="26"/>
                    </a:lnTo>
                    <a:lnTo>
                      <a:pt x="16" y="26"/>
                    </a:lnTo>
                    <a:lnTo>
                      <a:pt x="14" y="26"/>
                    </a:lnTo>
                    <a:lnTo>
                      <a:pt x="14" y="26"/>
                    </a:lnTo>
                    <a:lnTo>
                      <a:pt x="12" y="26"/>
                    </a:lnTo>
                    <a:lnTo>
                      <a:pt x="12" y="26"/>
                    </a:lnTo>
                    <a:lnTo>
                      <a:pt x="12" y="26"/>
                    </a:lnTo>
                    <a:lnTo>
                      <a:pt x="9" y="26"/>
                    </a:lnTo>
                    <a:lnTo>
                      <a:pt x="9" y="24"/>
                    </a:lnTo>
                    <a:lnTo>
                      <a:pt x="12" y="24"/>
                    </a:lnTo>
                    <a:lnTo>
                      <a:pt x="12" y="24"/>
                    </a:lnTo>
                    <a:lnTo>
                      <a:pt x="12" y="24"/>
                    </a:lnTo>
                    <a:lnTo>
                      <a:pt x="12" y="24"/>
                    </a:lnTo>
                    <a:lnTo>
                      <a:pt x="9" y="24"/>
                    </a:lnTo>
                    <a:lnTo>
                      <a:pt x="9" y="24"/>
                    </a:lnTo>
                    <a:lnTo>
                      <a:pt x="9" y="22"/>
                    </a:lnTo>
                    <a:lnTo>
                      <a:pt x="9" y="22"/>
                    </a:lnTo>
                    <a:lnTo>
                      <a:pt x="12" y="22"/>
                    </a:lnTo>
                    <a:lnTo>
                      <a:pt x="12" y="22"/>
                    </a:lnTo>
                    <a:lnTo>
                      <a:pt x="12" y="22"/>
                    </a:lnTo>
                    <a:lnTo>
                      <a:pt x="14" y="22"/>
                    </a:lnTo>
                    <a:lnTo>
                      <a:pt x="14" y="22"/>
                    </a:lnTo>
                    <a:lnTo>
                      <a:pt x="14" y="24"/>
                    </a:lnTo>
                    <a:lnTo>
                      <a:pt x="16" y="24"/>
                    </a:lnTo>
                    <a:lnTo>
                      <a:pt x="16" y="24"/>
                    </a:lnTo>
                    <a:lnTo>
                      <a:pt x="16" y="24"/>
                    </a:lnTo>
                    <a:lnTo>
                      <a:pt x="19" y="24"/>
                    </a:lnTo>
                    <a:lnTo>
                      <a:pt x="19" y="24"/>
                    </a:lnTo>
                    <a:lnTo>
                      <a:pt x="21" y="24"/>
                    </a:lnTo>
                    <a:lnTo>
                      <a:pt x="21" y="22"/>
                    </a:lnTo>
                    <a:lnTo>
                      <a:pt x="21" y="22"/>
                    </a:lnTo>
                    <a:lnTo>
                      <a:pt x="21" y="22"/>
                    </a:lnTo>
                    <a:lnTo>
                      <a:pt x="21" y="22"/>
                    </a:lnTo>
                    <a:lnTo>
                      <a:pt x="21" y="22"/>
                    </a:lnTo>
                    <a:lnTo>
                      <a:pt x="23" y="22"/>
                    </a:lnTo>
                    <a:lnTo>
                      <a:pt x="23" y="22"/>
                    </a:lnTo>
                    <a:lnTo>
                      <a:pt x="23" y="22"/>
                    </a:lnTo>
                    <a:lnTo>
                      <a:pt x="26" y="22"/>
                    </a:lnTo>
                    <a:lnTo>
                      <a:pt x="26" y="22"/>
                    </a:lnTo>
                    <a:lnTo>
                      <a:pt x="28" y="22"/>
                    </a:lnTo>
                    <a:lnTo>
                      <a:pt x="28" y="22"/>
                    </a:lnTo>
                    <a:lnTo>
                      <a:pt x="28" y="22"/>
                    </a:lnTo>
                    <a:lnTo>
                      <a:pt x="30" y="22"/>
                    </a:lnTo>
                    <a:lnTo>
                      <a:pt x="30" y="22"/>
                    </a:lnTo>
                    <a:lnTo>
                      <a:pt x="30" y="22"/>
                    </a:lnTo>
                    <a:lnTo>
                      <a:pt x="33" y="22"/>
                    </a:lnTo>
                    <a:lnTo>
                      <a:pt x="33" y="22"/>
                    </a:lnTo>
                    <a:lnTo>
                      <a:pt x="35" y="22"/>
                    </a:lnTo>
                    <a:lnTo>
                      <a:pt x="35" y="22"/>
                    </a:lnTo>
                    <a:lnTo>
                      <a:pt x="35" y="22"/>
                    </a:lnTo>
                    <a:lnTo>
                      <a:pt x="35" y="19"/>
                    </a:lnTo>
                    <a:lnTo>
                      <a:pt x="38" y="19"/>
                    </a:lnTo>
                    <a:lnTo>
                      <a:pt x="38" y="19"/>
                    </a:lnTo>
                    <a:lnTo>
                      <a:pt x="38" y="19"/>
                    </a:lnTo>
                    <a:lnTo>
                      <a:pt x="38" y="19"/>
                    </a:lnTo>
                    <a:lnTo>
                      <a:pt x="40" y="19"/>
                    </a:lnTo>
                    <a:lnTo>
                      <a:pt x="40" y="19"/>
                    </a:lnTo>
                    <a:lnTo>
                      <a:pt x="40" y="17"/>
                    </a:lnTo>
                    <a:lnTo>
                      <a:pt x="40" y="17"/>
                    </a:lnTo>
                    <a:lnTo>
                      <a:pt x="42" y="17"/>
                    </a:lnTo>
                    <a:lnTo>
                      <a:pt x="42" y="17"/>
                    </a:lnTo>
                    <a:lnTo>
                      <a:pt x="42" y="15"/>
                    </a:lnTo>
                    <a:lnTo>
                      <a:pt x="42" y="15"/>
                    </a:lnTo>
                    <a:lnTo>
                      <a:pt x="45" y="15"/>
                    </a:lnTo>
                    <a:lnTo>
                      <a:pt x="45" y="15"/>
                    </a:lnTo>
                    <a:lnTo>
                      <a:pt x="45" y="15"/>
                    </a:lnTo>
                    <a:lnTo>
                      <a:pt x="45" y="15"/>
                    </a:lnTo>
                    <a:lnTo>
                      <a:pt x="42" y="15"/>
                    </a:lnTo>
                    <a:lnTo>
                      <a:pt x="42" y="15"/>
                    </a:lnTo>
                    <a:lnTo>
                      <a:pt x="42" y="15"/>
                    </a:lnTo>
                    <a:lnTo>
                      <a:pt x="40" y="15"/>
                    </a:lnTo>
                    <a:lnTo>
                      <a:pt x="40" y="15"/>
                    </a:lnTo>
                    <a:lnTo>
                      <a:pt x="40" y="15"/>
                    </a:lnTo>
                    <a:lnTo>
                      <a:pt x="38" y="15"/>
                    </a:lnTo>
                    <a:lnTo>
                      <a:pt x="38" y="15"/>
                    </a:lnTo>
                    <a:lnTo>
                      <a:pt x="38" y="15"/>
                    </a:lnTo>
                    <a:lnTo>
                      <a:pt x="35" y="15"/>
                    </a:lnTo>
                    <a:lnTo>
                      <a:pt x="35" y="15"/>
                    </a:lnTo>
                    <a:lnTo>
                      <a:pt x="35" y="15"/>
                    </a:lnTo>
                    <a:lnTo>
                      <a:pt x="33" y="15"/>
                    </a:lnTo>
                    <a:lnTo>
                      <a:pt x="33" y="15"/>
                    </a:lnTo>
                    <a:lnTo>
                      <a:pt x="30" y="15"/>
                    </a:lnTo>
                    <a:lnTo>
                      <a:pt x="30" y="15"/>
                    </a:lnTo>
                    <a:lnTo>
                      <a:pt x="33" y="15"/>
                    </a:lnTo>
                    <a:lnTo>
                      <a:pt x="33" y="15"/>
                    </a:lnTo>
                    <a:lnTo>
                      <a:pt x="35" y="15"/>
                    </a:lnTo>
                    <a:lnTo>
                      <a:pt x="35" y="12"/>
                    </a:lnTo>
                    <a:lnTo>
                      <a:pt x="35" y="12"/>
                    </a:lnTo>
                    <a:lnTo>
                      <a:pt x="35" y="12"/>
                    </a:lnTo>
                    <a:lnTo>
                      <a:pt x="38" y="12"/>
                    </a:lnTo>
                    <a:lnTo>
                      <a:pt x="38" y="12"/>
                    </a:lnTo>
                    <a:lnTo>
                      <a:pt x="38" y="12"/>
                    </a:lnTo>
                    <a:lnTo>
                      <a:pt x="38" y="12"/>
                    </a:lnTo>
                    <a:lnTo>
                      <a:pt x="38" y="12"/>
                    </a:lnTo>
                    <a:lnTo>
                      <a:pt x="40" y="12"/>
                    </a:lnTo>
                    <a:lnTo>
                      <a:pt x="40" y="12"/>
                    </a:lnTo>
                    <a:lnTo>
                      <a:pt x="42" y="12"/>
                    </a:lnTo>
                    <a:lnTo>
                      <a:pt x="42" y="10"/>
                    </a:lnTo>
                    <a:lnTo>
                      <a:pt x="42" y="10"/>
                    </a:lnTo>
                    <a:lnTo>
                      <a:pt x="42" y="10"/>
                    </a:lnTo>
                    <a:lnTo>
                      <a:pt x="45" y="10"/>
                    </a:lnTo>
                    <a:lnTo>
                      <a:pt x="45" y="10"/>
                    </a:lnTo>
                    <a:lnTo>
                      <a:pt x="45" y="10"/>
                    </a:lnTo>
                    <a:lnTo>
                      <a:pt x="47" y="10"/>
                    </a:lnTo>
                    <a:lnTo>
                      <a:pt x="47" y="10"/>
                    </a:lnTo>
                    <a:lnTo>
                      <a:pt x="45" y="10"/>
                    </a:lnTo>
                    <a:lnTo>
                      <a:pt x="45" y="7"/>
                    </a:lnTo>
                    <a:lnTo>
                      <a:pt x="47" y="7"/>
                    </a:lnTo>
                    <a:lnTo>
                      <a:pt x="47" y="7"/>
                    </a:lnTo>
                    <a:lnTo>
                      <a:pt x="49" y="7"/>
                    </a:lnTo>
                    <a:lnTo>
                      <a:pt x="49" y="7"/>
                    </a:lnTo>
                    <a:lnTo>
                      <a:pt x="49" y="7"/>
                    </a:lnTo>
                    <a:lnTo>
                      <a:pt x="52" y="7"/>
                    </a:lnTo>
                    <a:lnTo>
                      <a:pt x="52" y="7"/>
                    </a:lnTo>
                    <a:lnTo>
                      <a:pt x="52" y="7"/>
                    </a:lnTo>
                    <a:lnTo>
                      <a:pt x="54" y="7"/>
                    </a:lnTo>
                    <a:lnTo>
                      <a:pt x="54" y="7"/>
                    </a:lnTo>
                    <a:lnTo>
                      <a:pt x="54" y="7"/>
                    </a:lnTo>
                    <a:lnTo>
                      <a:pt x="56" y="7"/>
                    </a:lnTo>
                    <a:lnTo>
                      <a:pt x="56" y="7"/>
                    </a:lnTo>
                    <a:lnTo>
                      <a:pt x="56" y="7"/>
                    </a:lnTo>
                    <a:lnTo>
                      <a:pt x="59" y="7"/>
                    </a:lnTo>
                    <a:lnTo>
                      <a:pt x="59" y="7"/>
                    </a:lnTo>
                    <a:lnTo>
                      <a:pt x="59" y="5"/>
                    </a:lnTo>
                    <a:lnTo>
                      <a:pt x="61" y="5"/>
                    </a:lnTo>
                    <a:lnTo>
                      <a:pt x="61" y="5"/>
                    </a:lnTo>
                    <a:lnTo>
                      <a:pt x="61" y="5"/>
                    </a:lnTo>
                    <a:lnTo>
                      <a:pt x="64" y="5"/>
                    </a:lnTo>
                    <a:lnTo>
                      <a:pt x="64" y="5"/>
                    </a:lnTo>
                    <a:lnTo>
                      <a:pt x="64" y="5"/>
                    </a:lnTo>
                    <a:lnTo>
                      <a:pt x="66" y="5"/>
                    </a:lnTo>
                    <a:lnTo>
                      <a:pt x="66" y="5"/>
                    </a:lnTo>
                    <a:lnTo>
                      <a:pt x="68" y="5"/>
                    </a:lnTo>
                    <a:lnTo>
                      <a:pt x="68" y="5"/>
                    </a:lnTo>
                    <a:lnTo>
                      <a:pt x="68" y="5"/>
                    </a:lnTo>
                    <a:lnTo>
                      <a:pt x="68" y="5"/>
                    </a:lnTo>
                    <a:lnTo>
                      <a:pt x="71" y="5"/>
                    </a:lnTo>
                    <a:lnTo>
                      <a:pt x="71" y="5"/>
                    </a:lnTo>
                    <a:lnTo>
                      <a:pt x="71" y="5"/>
                    </a:lnTo>
                    <a:lnTo>
                      <a:pt x="73" y="5"/>
                    </a:lnTo>
                    <a:lnTo>
                      <a:pt x="73" y="5"/>
                    </a:lnTo>
                    <a:lnTo>
                      <a:pt x="75" y="5"/>
                    </a:lnTo>
                    <a:lnTo>
                      <a:pt x="75" y="5"/>
                    </a:lnTo>
                    <a:lnTo>
                      <a:pt x="75" y="5"/>
                    </a:lnTo>
                    <a:lnTo>
                      <a:pt x="78" y="5"/>
                    </a:lnTo>
                    <a:lnTo>
                      <a:pt x="78" y="5"/>
                    </a:lnTo>
                    <a:lnTo>
                      <a:pt x="78" y="3"/>
                    </a:lnTo>
                    <a:lnTo>
                      <a:pt x="78" y="3"/>
                    </a:lnTo>
                    <a:lnTo>
                      <a:pt x="80" y="3"/>
                    </a:lnTo>
                    <a:lnTo>
                      <a:pt x="80" y="3"/>
                    </a:lnTo>
                    <a:lnTo>
                      <a:pt x="83" y="3"/>
                    </a:lnTo>
                    <a:lnTo>
                      <a:pt x="83" y="3"/>
                    </a:lnTo>
                    <a:lnTo>
                      <a:pt x="83" y="3"/>
                    </a:lnTo>
                    <a:lnTo>
                      <a:pt x="85" y="3"/>
                    </a:lnTo>
                    <a:lnTo>
                      <a:pt x="85" y="3"/>
                    </a:lnTo>
                    <a:lnTo>
                      <a:pt x="85" y="3"/>
                    </a:lnTo>
                    <a:lnTo>
                      <a:pt x="85" y="3"/>
                    </a:lnTo>
                    <a:lnTo>
                      <a:pt x="87" y="3"/>
                    </a:lnTo>
                    <a:lnTo>
                      <a:pt x="87" y="3"/>
                    </a:lnTo>
                    <a:lnTo>
                      <a:pt x="90" y="3"/>
                    </a:lnTo>
                    <a:lnTo>
                      <a:pt x="90" y="3"/>
                    </a:lnTo>
                    <a:lnTo>
                      <a:pt x="90" y="3"/>
                    </a:lnTo>
                    <a:lnTo>
                      <a:pt x="90" y="3"/>
                    </a:lnTo>
                    <a:lnTo>
                      <a:pt x="90" y="0"/>
                    </a:lnTo>
                    <a:lnTo>
                      <a:pt x="90" y="0"/>
                    </a:lnTo>
                    <a:lnTo>
                      <a:pt x="90" y="0"/>
                    </a:lnTo>
                    <a:lnTo>
                      <a:pt x="92" y="0"/>
                    </a:lnTo>
                    <a:lnTo>
                      <a:pt x="92" y="0"/>
                    </a:lnTo>
                    <a:lnTo>
                      <a:pt x="92" y="0"/>
                    </a:lnTo>
                    <a:lnTo>
                      <a:pt x="94" y="0"/>
                    </a:lnTo>
                    <a:lnTo>
                      <a:pt x="94" y="0"/>
                    </a:lnTo>
                    <a:lnTo>
                      <a:pt x="94" y="0"/>
                    </a:lnTo>
                    <a:lnTo>
                      <a:pt x="97" y="0"/>
                    </a:lnTo>
                    <a:lnTo>
                      <a:pt x="97" y="0"/>
                    </a:lnTo>
                    <a:lnTo>
                      <a:pt x="97" y="0"/>
                    </a:lnTo>
                    <a:lnTo>
                      <a:pt x="99" y="0"/>
                    </a:lnTo>
                    <a:lnTo>
                      <a:pt x="99" y="0"/>
                    </a:lnTo>
                    <a:lnTo>
                      <a:pt x="101" y="0"/>
                    </a:lnTo>
                    <a:lnTo>
                      <a:pt x="101" y="0"/>
                    </a:lnTo>
                    <a:lnTo>
                      <a:pt x="101" y="0"/>
                    </a:lnTo>
                    <a:lnTo>
                      <a:pt x="104" y="0"/>
                    </a:lnTo>
                    <a:lnTo>
                      <a:pt x="104" y="0"/>
                    </a:lnTo>
                    <a:lnTo>
                      <a:pt x="104" y="0"/>
                    </a:lnTo>
                    <a:lnTo>
                      <a:pt x="106" y="0"/>
                    </a:lnTo>
                    <a:lnTo>
                      <a:pt x="106" y="0"/>
                    </a:lnTo>
                    <a:lnTo>
                      <a:pt x="106" y="0"/>
                    </a:lnTo>
                    <a:lnTo>
                      <a:pt x="109" y="0"/>
                    </a:lnTo>
                    <a:lnTo>
                      <a:pt x="109" y="0"/>
                    </a:lnTo>
                    <a:lnTo>
                      <a:pt x="109" y="3"/>
                    </a:lnTo>
                    <a:lnTo>
                      <a:pt x="109" y="3"/>
                    </a:lnTo>
                    <a:lnTo>
                      <a:pt x="109" y="3"/>
                    </a:lnTo>
                    <a:lnTo>
                      <a:pt x="109" y="3"/>
                    </a:lnTo>
                    <a:lnTo>
                      <a:pt x="109" y="3"/>
                    </a:lnTo>
                    <a:lnTo>
                      <a:pt x="111" y="3"/>
                    </a:lnTo>
                    <a:lnTo>
                      <a:pt x="111" y="3"/>
                    </a:lnTo>
                    <a:lnTo>
                      <a:pt x="111" y="3"/>
                    </a:lnTo>
                    <a:lnTo>
                      <a:pt x="113" y="3"/>
                    </a:lnTo>
                    <a:lnTo>
                      <a:pt x="113" y="3"/>
                    </a:lnTo>
                    <a:lnTo>
                      <a:pt x="113" y="3"/>
                    </a:lnTo>
                    <a:lnTo>
                      <a:pt x="116" y="3"/>
                    </a:lnTo>
                    <a:lnTo>
                      <a:pt x="116" y="3"/>
                    </a:lnTo>
                    <a:lnTo>
                      <a:pt x="116" y="5"/>
                    </a:lnTo>
                    <a:lnTo>
                      <a:pt x="116" y="5"/>
                    </a:lnTo>
                    <a:lnTo>
                      <a:pt x="118" y="5"/>
                    </a:lnTo>
                    <a:lnTo>
                      <a:pt x="118" y="5"/>
                    </a:lnTo>
                    <a:lnTo>
                      <a:pt x="118" y="5"/>
                    </a:lnTo>
                    <a:lnTo>
                      <a:pt x="120" y="5"/>
                    </a:lnTo>
                    <a:lnTo>
                      <a:pt x="120" y="5"/>
                    </a:lnTo>
                    <a:lnTo>
                      <a:pt x="120" y="5"/>
                    </a:lnTo>
                    <a:lnTo>
                      <a:pt x="123" y="5"/>
                    </a:lnTo>
                    <a:lnTo>
                      <a:pt x="123" y="7"/>
                    </a:lnTo>
                    <a:lnTo>
                      <a:pt x="123" y="7"/>
                    </a:lnTo>
                    <a:lnTo>
                      <a:pt x="123" y="7"/>
                    </a:lnTo>
                    <a:lnTo>
                      <a:pt x="125" y="7"/>
                    </a:lnTo>
                    <a:lnTo>
                      <a:pt x="125" y="7"/>
                    </a:lnTo>
                    <a:lnTo>
                      <a:pt x="125" y="7"/>
                    </a:lnTo>
                    <a:lnTo>
                      <a:pt x="125" y="10"/>
                    </a:lnTo>
                    <a:lnTo>
                      <a:pt x="127" y="10"/>
                    </a:lnTo>
                    <a:lnTo>
                      <a:pt x="127" y="10"/>
                    </a:lnTo>
                    <a:lnTo>
                      <a:pt x="127" y="10"/>
                    </a:lnTo>
                    <a:lnTo>
                      <a:pt x="130" y="10"/>
                    </a:lnTo>
                    <a:lnTo>
                      <a:pt x="130" y="10"/>
                    </a:lnTo>
                    <a:lnTo>
                      <a:pt x="130" y="10"/>
                    </a:lnTo>
                    <a:lnTo>
                      <a:pt x="132" y="10"/>
                    </a:lnTo>
                    <a:lnTo>
                      <a:pt x="132" y="10"/>
                    </a:lnTo>
                    <a:lnTo>
                      <a:pt x="132" y="10"/>
                    </a:lnTo>
                    <a:lnTo>
                      <a:pt x="135" y="10"/>
                    </a:lnTo>
                    <a:lnTo>
                      <a:pt x="135" y="10"/>
                    </a:lnTo>
                    <a:lnTo>
                      <a:pt x="135" y="10"/>
                    </a:lnTo>
                    <a:lnTo>
                      <a:pt x="137" y="10"/>
                    </a:lnTo>
                    <a:lnTo>
                      <a:pt x="137" y="12"/>
                    </a:lnTo>
                    <a:lnTo>
                      <a:pt x="137" y="12"/>
                    </a:lnTo>
                    <a:lnTo>
                      <a:pt x="137" y="12"/>
                    </a:lnTo>
                    <a:lnTo>
                      <a:pt x="139" y="12"/>
                    </a:lnTo>
                    <a:lnTo>
                      <a:pt x="139" y="12"/>
                    </a:lnTo>
                    <a:lnTo>
                      <a:pt x="142" y="12"/>
                    </a:lnTo>
                    <a:lnTo>
                      <a:pt x="142" y="12"/>
                    </a:lnTo>
                    <a:lnTo>
                      <a:pt x="142" y="12"/>
                    </a:lnTo>
                    <a:lnTo>
                      <a:pt x="144" y="12"/>
                    </a:lnTo>
                    <a:lnTo>
                      <a:pt x="144" y="12"/>
                    </a:lnTo>
                    <a:lnTo>
                      <a:pt x="144" y="12"/>
                    </a:lnTo>
                    <a:lnTo>
                      <a:pt x="144" y="12"/>
                    </a:lnTo>
                    <a:lnTo>
                      <a:pt x="146" y="12"/>
                    </a:lnTo>
                    <a:lnTo>
                      <a:pt x="146" y="12"/>
                    </a:lnTo>
                    <a:lnTo>
                      <a:pt x="149" y="12"/>
                    </a:lnTo>
                    <a:lnTo>
                      <a:pt x="149" y="12"/>
                    </a:lnTo>
                    <a:lnTo>
                      <a:pt x="149" y="12"/>
                    </a:lnTo>
                    <a:lnTo>
                      <a:pt x="149" y="12"/>
                    </a:lnTo>
                    <a:lnTo>
                      <a:pt x="151" y="12"/>
                    </a:lnTo>
                    <a:lnTo>
                      <a:pt x="151" y="15"/>
                    </a:lnTo>
                    <a:lnTo>
                      <a:pt x="151" y="1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2" name="Freeform 61"/>
              <p:cNvSpPr>
                <a:spLocks/>
              </p:cNvSpPr>
              <p:nvPr/>
            </p:nvSpPr>
            <p:spPr bwMode="auto">
              <a:xfrm>
                <a:off x="1934" y="798"/>
                <a:ext cx="379" cy="168"/>
              </a:xfrm>
              <a:custGeom>
                <a:avLst/>
                <a:gdLst/>
                <a:ahLst/>
                <a:cxnLst>
                  <a:cxn ang="0">
                    <a:pos x="185" y="24"/>
                  </a:cxn>
                  <a:cxn ang="0">
                    <a:pos x="199" y="24"/>
                  </a:cxn>
                  <a:cxn ang="0">
                    <a:pos x="211" y="19"/>
                  </a:cxn>
                  <a:cxn ang="0">
                    <a:pos x="234" y="19"/>
                  </a:cxn>
                  <a:cxn ang="0">
                    <a:pos x="253" y="21"/>
                  </a:cxn>
                  <a:cxn ang="0">
                    <a:pos x="275" y="17"/>
                  </a:cxn>
                  <a:cxn ang="0">
                    <a:pos x="296" y="14"/>
                  </a:cxn>
                  <a:cxn ang="0">
                    <a:pos x="308" y="10"/>
                  </a:cxn>
                  <a:cxn ang="0">
                    <a:pos x="329" y="5"/>
                  </a:cxn>
                  <a:cxn ang="0">
                    <a:pos x="353" y="0"/>
                  </a:cxn>
                  <a:cxn ang="0">
                    <a:pos x="372" y="5"/>
                  </a:cxn>
                  <a:cxn ang="0">
                    <a:pos x="374" y="14"/>
                  </a:cxn>
                  <a:cxn ang="0">
                    <a:pos x="353" y="21"/>
                  </a:cxn>
                  <a:cxn ang="0">
                    <a:pos x="331" y="26"/>
                  </a:cxn>
                  <a:cxn ang="0">
                    <a:pos x="310" y="28"/>
                  </a:cxn>
                  <a:cxn ang="0">
                    <a:pos x="289" y="33"/>
                  </a:cxn>
                  <a:cxn ang="0">
                    <a:pos x="265" y="36"/>
                  </a:cxn>
                  <a:cxn ang="0">
                    <a:pos x="248" y="38"/>
                  </a:cxn>
                  <a:cxn ang="0">
                    <a:pos x="227" y="43"/>
                  </a:cxn>
                  <a:cxn ang="0">
                    <a:pos x="208" y="47"/>
                  </a:cxn>
                  <a:cxn ang="0">
                    <a:pos x="196" y="52"/>
                  </a:cxn>
                  <a:cxn ang="0">
                    <a:pos x="185" y="59"/>
                  </a:cxn>
                  <a:cxn ang="0">
                    <a:pos x="168" y="62"/>
                  </a:cxn>
                  <a:cxn ang="0">
                    <a:pos x="163" y="71"/>
                  </a:cxn>
                  <a:cxn ang="0">
                    <a:pos x="154" y="73"/>
                  </a:cxn>
                  <a:cxn ang="0">
                    <a:pos x="140" y="78"/>
                  </a:cxn>
                  <a:cxn ang="0">
                    <a:pos x="130" y="90"/>
                  </a:cxn>
                  <a:cxn ang="0">
                    <a:pos x="116" y="95"/>
                  </a:cxn>
                  <a:cxn ang="0">
                    <a:pos x="104" y="104"/>
                  </a:cxn>
                  <a:cxn ang="0">
                    <a:pos x="90" y="114"/>
                  </a:cxn>
                  <a:cxn ang="0">
                    <a:pos x="88" y="130"/>
                  </a:cxn>
                  <a:cxn ang="0">
                    <a:pos x="99" y="145"/>
                  </a:cxn>
                  <a:cxn ang="0">
                    <a:pos x="116" y="154"/>
                  </a:cxn>
                  <a:cxn ang="0">
                    <a:pos x="130" y="161"/>
                  </a:cxn>
                  <a:cxn ang="0">
                    <a:pos x="118" y="166"/>
                  </a:cxn>
                  <a:cxn ang="0">
                    <a:pos x="104" y="166"/>
                  </a:cxn>
                  <a:cxn ang="0">
                    <a:pos x="88" y="164"/>
                  </a:cxn>
                  <a:cxn ang="0">
                    <a:pos x="66" y="164"/>
                  </a:cxn>
                  <a:cxn ang="0">
                    <a:pos x="47" y="161"/>
                  </a:cxn>
                  <a:cxn ang="0">
                    <a:pos x="45" y="152"/>
                  </a:cxn>
                  <a:cxn ang="0">
                    <a:pos x="35" y="152"/>
                  </a:cxn>
                  <a:cxn ang="0">
                    <a:pos x="26" y="149"/>
                  </a:cxn>
                  <a:cxn ang="0">
                    <a:pos x="19" y="142"/>
                  </a:cxn>
                  <a:cxn ang="0">
                    <a:pos x="2" y="137"/>
                  </a:cxn>
                  <a:cxn ang="0">
                    <a:pos x="9" y="123"/>
                  </a:cxn>
                  <a:cxn ang="0">
                    <a:pos x="26" y="119"/>
                  </a:cxn>
                  <a:cxn ang="0">
                    <a:pos x="28" y="107"/>
                  </a:cxn>
                  <a:cxn ang="0">
                    <a:pos x="43" y="97"/>
                  </a:cxn>
                  <a:cxn ang="0">
                    <a:pos x="57" y="92"/>
                  </a:cxn>
                  <a:cxn ang="0">
                    <a:pos x="47" y="85"/>
                  </a:cxn>
                  <a:cxn ang="0">
                    <a:pos x="66" y="78"/>
                  </a:cxn>
                  <a:cxn ang="0">
                    <a:pos x="85" y="73"/>
                  </a:cxn>
                  <a:cxn ang="0">
                    <a:pos x="83" y="69"/>
                  </a:cxn>
                  <a:cxn ang="0">
                    <a:pos x="92" y="64"/>
                  </a:cxn>
                  <a:cxn ang="0">
                    <a:pos x="102" y="59"/>
                  </a:cxn>
                  <a:cxn ang="0">
                    <a:pos x="99" y="55"/>
                  </a:cxn>
                  <a:cxn ang="0">
                    <a:pos x="95" y="52"/>
                  </a:cxn>
                  <a:cxn ang="0">
                    <a:pos x="109" y="50"/>
                  </a:cxn>
                  <a:cxn ang="0">
                    <a:pos x="121" y="43"/>
                  </a:cxn>
                  <a:cxn ang="0">
                    <a:pos x="132" y="38"/>
                  </a:cxn>
                  <a:cxn ang="0">
                    <a:pos x="154" y="33"/>
                  </a:cxn>
                  <a:cxn ang="0">
                    <a:pos x="168" y="26"/>
                  </a:cxn>
                </a:cxnLst>
                <a:rect l="0" t="0" r="r" b="b"/>
                <a:pathLst>
                  <a:path w="379" h="168">
                    <a:moveTo>
                      <a:pt x="168" y="26"/>
                    </a:moveTo>
                    <a:lnTo>
                      <a:pt x="168" y="28"/>
                    </a:lnTo>
                    <a:lnTo>
                      <a:pt x="170" y="28"/>
                    </a:lnTo>
                    <a:lnTo>
                      <a:pt x="170" y="28"/>
                    </a:lnTo>
                    <a:lnTo>
                      <a:pt x="173" y="28"/>
                    </a:lnTo>
                    <a:lnTo>
                      <a:pt x="173" y="28"/>
                    </a:lnTo>
                    <a:lnTo>
                      <a:pt x="173" y="28"/>
                    </a:lnTo>
                    <a:lnTo>
                      <a:pt x="175" y="28"/>
                    </a:lnTo>
                    <a:lnTo>
                      <a:pt x="175" y="28"/>
                    </a:lnTo>
                    <a:lnTo>
                      <a:pt x="175" y="28"/>
                    </a:lnTo>
                    <a:lnTo>
                      <a:pt x="175" y="28"/>
                    </a:lnTo>
                    <a:lnTo>
                      <a:pt x="177" y="28"/>
                    </a:lnTo>
                    <a:lnTo>
                      <a:pt x="177" y="28"/>
                    </a:lnTo>
                    <a:lnTo>
                      <a:pt x="180" y="28"/>
                    </a:lnTo>
                    <a:lnTo>
                      <a:pt x="180" y="28"/>
                    </a:lnTo>
                    <a:lnTo>
                      <a:pt x="180" y="28"/>
                    </a:lnTo>
                    <a:lnTo>
                      <a:pt x="180" y="28"/>
                    </a:lnTo>
                    <a:lnTo>
                      <a:pt x="182" y="28"/>
                    </a:lnTo>
                    <a:lnTo>
                      <a:pt x="182" y="28"/>
                    </a:lnTo>
                    <a:lnTo>
                      <a:pt x="182" y="28"/>
                    </a:lnTo>
                    <a:lnTo>
                      <a:pt x="185" y="28"/>
                    </a:lnTo>
                    <a:lnTo>
                      <a:pt x="185" y="26"/>
                    </a:lnTo>
                    <a:lnTo>
                      <a:pt x="185" y="26"/>
                    </a:lnTo>
                    <a:lnTo>
                      <a:pt x="187" y="26"/>
                    </a:lnTo>
                    <a:lnTo>
                      <a:pt x="187" y="26"/>
                    </a:lnTo>
                    <a:lnTo>
                      <a:pt x="185" y="26"/>
                    </a:lnTo>
                    <a:lnTo>
                      <a:pt x="185" y="24"/>
                    </a:lnTo>
                    <a:lnTo>
                      <a:pt x="185" y="24"/>
                    </a:lnTo>
                    <a:lnTo>
                      <a:pt x="182" y="24"/>
                    </a:lnTo>
                    <a:lnTo>
                      <a:pt x="182" y="24"/>
                    </a:lnTo>
                    <a:lnTo>
                      <a:pt x="182" y="24"/>
                    </a:lnTo>
                    <a:lnTo>
                      <a:pt x="182" y="24"/>
                    </a:lnTo>
                    <a:lnTo>
                      <a:pt x="182" y="24"/>
                    </a:lnTo>
                    <a:lnTo>
                      <a:pt x="182" y="24"/>
                    </a:lnTo>
                    <a:lnTo>
                      <a:pt x="185" y="24"/>
                    </a:lnTo>
                    <a:lnTo>
                      <a:pt x="185" y="24"/>
                    </a:lnTo>
                    <a:lnTo>
                      <a:pt x="185" y="24"/>
                    </a:lnTo>
                    <a:lnTo>
                      <a:pt x="187" y="24"/>
                    </a:lnTo>
                    <a:lnTo>
                      <a:pt x="187" y="24"/>
                    </a:lnTo>
                    <a:lnTo>
                      <a:pt x="187" y="24"/>
                    </a:lnTo>
                    <a:lnTo>
                      <a:pt x="189" y="24"/>
                    </a:lnTo>
                    <a:lnTo>
                      <a:pt x="189" y="24"/>
                    </a:lnTo>
                    <a:lnTo>
                      <a:pt x="189" y="24"/>
                    </a:lnTo>
                    <a:lnTo>
                      <a:pt x="192" y="24"/>
                    </a:lnTo>
                    <a:lnTo>
                      <a:pt x="192" y="21"/>
                    </a:lnTo>
                    <a:lnTo>
                      <a:pt x="192" y="21"/>
                    </a:lnTo>
                    <a:lnTo>
                      <a:pt x="194" y="21"/>
                    </a:lnTo>
                    <a:lnTo>
                      <a:pt x="194" y="21"/>
                    </a:lnTo>
                    <a:lnTo>
                      <a:pt x="194" y="21"/>
                    </a:lnTo>
                    <a:lnTo>
                      <a:pt x="196" y="21"/>
                    </a:lnTo>
                    <a:lnTo>
                      <a:pt x="196" y="24"/>
                    </a:lnTo>
                    <a:lnTo>
                      <a:pt x="194" y="24"/>
                    </a:lnTo>
                    <a:lnTo>
                      <a:pt x="194" y="24"/>
                    </a:lnTo>
                    <a:lnTo>
                      <a:pt x="196" y="24"/>
                    </a:lnTo>
                    <a:lnTo>
                      <a:pt x="196" y="24"/>
                    </a:lnTo>
                    <a:lnTo>
                      <a:pt x="199" y="24"/>
                    </a:lnTo>
                    <a:lnTo>
                      <a:pt x="199" y="24"/>
                    </a:lnTo>
                    <a:lnTo>
                      <a:pt x="199" y="24"/>
                    </a:lnTo>
                    <a:lnTo>
                      <a:pt x="201" y="24"/>
                    </a:lnTo>
                    <a:lnTo>
                      <a:pt x="201" y="24"/>
                    </a:lnTo>
                    <a:lnTo>
                      <a:pt x="201" y="24"/>
                    </a:lnTo>
                    <a:lnTo>
                      <a:pt x="201" y="24"/>
                    </a:lnTo>
                    <a:lnTo>
                      <a:pt x="203" y="24"/>
                    </a:lnTo>
                    <a:lnTo>
                      <a:pt x="203" y="24"/>
                    </a:lnTo>
                    <a:lnTo>
                      <a:pt x="206" y="24"/>
                    </a:lnTo>
                    <a:lnTo>
                      <a:pt x="206" y="24"/>
                    </a:lnTo>
                    <a:lnTo>
                      <a:pt x="206" y="24"/>
                    </a:lnTo>
                    <a:lnTo>
                      <a:pt x="208" y="24"/>
                    </a:lnTo>
                    <a:lnTo>
                      <a:pt x="208" y="24"/>
                    </a:lnTo>
                    <a:lnTo>
                      <a:pt x="206" y="24"/>
                    </a:lnTo>
                    <a:lnTo>
                      <a:pt x="206" y="24"/>
                    </a:lnTo>
                    <a:lnTo>
                      <a:pt x="206" y="24"/>
                    </a:lnTo>
                    <a:lnTo>
                      <a:pt x="203" y="24"/>
                    </a:lnTo>
                    <a:lnTo>
                      <a:pt x="203" y="24"/>
                    </a:lnTo>
                    <a:lnTo>
                      <a:pt x="206" y="24"/>
                    </a:lnTo>
                    <a:lnTo>
                      <a:pt x="206" y="21"/>
                    </a:lnTo>
                    <a:lnTo>
                      <a:pt x="206" y="21"/>
                    </a:lnTo>
                    <a:lnTo>
                      <a:pt x="206" y="21"/>
                    </a:lnTo>
                    <a:lnTo>
                      <a:pt x="206" y="21"/>
                    </a:lnTo>
                    <a:lnTo>
                      <a:pt x="206" y="19"/>
                    </a:lnTo>
                    <a:lnTo>
                      <a:pt x="208" y="19"/>
                    </a:lnTo>
                    <a:lnTo>
                      <a:pt x="208" y="19"/>
                    </a:lnTo>
                    <a:lnTo>
                      <a:pt x="208" y="19"/>
                    </a:lnTo>
                    <a:lnTo>
                      <a:pt x="211" y="19"/>
                    </a:lnTo>
                    <a:lnTo>
                      <a:pt x="211" y="19"/>
                    </a:lnTo>
                    <a:lnTo>
                      <a:pt x="213" y="19"/>
                    </a:lnTo>
                    <a:lnTo>
                      <a:pt x="213" y="19"/>
                    </a:lnTo>
                    <a:lnTo>
                      <a:pt x="213" y="19"/>
                    </a:lnTo>
                    <a:lnTo>
                      <a:pt x="215" y="19"/>
                    </a:lnTo>
                    <a:lnTo>
                      <a:pt x="215" y="19"/>
                    </a:lnTo>
                    <a:lnTo>
                      <a:pt x="215" y="19"/>
                    </a:lnTo>
                    <a:lnTo>
                      <a:pt x="218" y="19"/>
                    </a:lnTo>
                    <a:lnTo>
                      <a:pt x="218" y="19"/>
                    </a:lnTo>
                    <a:lnTo>
                      <a:pt x="220" y="19"/>
                    </a:lnTo>
                    <a:lnTo>
                      <a:pt x="220" y="19"/>
                    </a:lnTo>
                    <a:lnTo>
                      <a:pt x="220" y="19"/>
                    </a:lnTo>
                    <a:lnTo>
                      <a:pt x="220" y="19"/>
                    </a:lnTo>
                    <a:lnTo>
                      <a:pt x="222" y="19"/>
                    </a:lnTo>
                    <a:lnTo>
                      <a:pt x="222" y="19"/>
                    </a:lnTo>
                    <a:lnTo>
                      <a:pt x="222" y="19"/>
                    </a:lnTo>
                    <a:lnTo>
                      <a:pt x="222" y="19"/>
                    </a:lnTo>
                    <a:lnTo>
                      <a:pt x="225" y="19"/>
                    </a:lnTo>
                    <a:lnTo>
                      <a:pt x="225" y="19"/>
                    </a:lnTo>
                    <a:lnTo>
                      <a:pt x="227" y="19"/>
                    </a:lnTo>
                    <a:lnTo>
                      <a:pt x="227" y="19"/>
                    </a:lnTo>
                    <a:lnTo>
                      <a:pt x="227" y="19"/>
                    </a:lnTo>
                    <a:lnTo>
                      <a:pt x="230" y="19"/>
                    </a:lnTo>
                    <a:lnTo>
                      <a:pt x="230" y="19"/>
                    </a:lnTo>
                    <a:lnTo>
                      <a:pt x="232" y="19"/>
                    </a:lnTo>
                    <a:lnTo>
                      <a:pt x="232" y="19"/>
                    </a:lnTo>
                    <a:lnTo>
                      <a:pt x="232" y="19"/>
                    </a:lnTo>
                    <a:lnTo>
                      <a:pt x="234" y="19"/>
                    </a:lnTo>
                    <a:lnTo>
                      <a:pt x="234" y="19"/>
                    </a:lnTo>
                    <a:lnTo>
                      <a:pt x="234" y="19"/>
                    </a:lnTo>
                    <a:lnTo>
                      <a:pt x="237" y="19"/>
                    </a:lnTo>
                    <a:lnTo>
                      <a:pt x="237" y="21"/>
                    </a:lnTo>
                    <a:lnTo>
                      <a:pt x="237" y="21"/>
                    </a:lnTo>
                    <a:lnTo>
                      <a:pt x="237" y="21"/>
                    </a:lnTo>
                    <a:lnTo>
                      <a:pt x="239" y="21"/>
                    </a:lnTo>
                    <a:lnTo>
                      <a:pt x="239" y="21"/>
                    </a:lnTo>
                    <a:lnTo>
                      <a:pt x="239" y="21"/>
                    </a:lnTo>
                    <a:lnTo>
                      <a:pt x="239" y="21"/>
                    </a:lnTo>
                    <a:lnTo>
                      <a:pt x="241" y="21"/>
                    </a:lnTo>
                    <a:lnTo>
                      <a:pt x="241" y="21"/>
                    </a:lnTo>
                    <a:lnTo>
                      <a:pt x="241" y="21"/>
                    </a:lnTo>
                    <a:lnTo>
                      <a:pt x="241" y="21"/>
                    </a:lnTo>
                    <a:lnTo>
                      <a:pt x="241" y="21"/>
                    </a:lnTo>
                    <a:lnTo>
                      <a:pt x="241" y="19"/>
                    </a:lnTo>
                    <a:lnTo>
                      <a:pt x="244" y="19"/>
                    </a:lnTo>
                    <a:lnTo>
                      <a:pt x="244" y="19"/>
                    </a:lnTo>
                    <a:lnTo>
                      <a:pt x="246" y="19"/>
                    </a:lnTo>
                    <a:lnTo>
                      <a:pt x="246" y="21"/>
                    </a:lnTo>
                    <a:lnTo>
                      <a:pt x="246" y="21"/>
                    </a:lnTo>
                    <a:lnTo>
                      <a:pt x="246" y="21"/>
                    </a:lnTo>
                    <a:lnTo>
                      <a:pt x="248" y="21"/>
                    </a:lnTo>
                    <a:lnTo>
                      <a:pt x="248" y="21"/>
                    </a:lnTo>
                    <a:lnTo>
                      <a:pt x="248" y="21"/>
                    </a:lnTo>
                    <a:lnTo>
                      <a:pt x="251" y="21"/>
                    </a:lnTo>
                    <a:lnTo>
                      <a:pt x="251" y="21"/>
                    </a:lnTo>
                    <a:lnTo>
                      <a:pt x="253" y="21"/>
                    </a:lnTo>
                    <a:lnTo>
                      <a:pt x="253" y="21"/>
                    </a:lnTo>
                    <a:lnTo>
                      <a:pt x="253" y="21"/>
                    </a:lnTo>
                    <a:lnTo>
                      <a:pt x="253" y="19"/>
                    </a:lnTo>
                    <a:lnTo>
                      <a:pt x="256" y="19"/>
                    </a:lnTo>
                    <a:lnTo>
                      <a:pt x="256" y="19"/>
                    </a:lnTo>
                    <a:lnTo>
                      <a:pt x="256" y="19"/>
                    </a:lnTo>
                    <a:lnTo>
                      <a:pt x="258" y="19"/>
                    </a:lnTo>
                    <a:lnTo>
                      <a:pt x="258" y="19"/>
                    </a:lnTo>
                    <a:lnTo>
                      <a:pt x="260" y="19"/>
                    </a:lnTo>
                    <a:lnTo>
                      <a:pt x="260" y="19"/>
                    </a:lnTo>
                    <a:lnTo>
                      <a:pt x="260" y="19"/>
                    </a:lnTo>
                    <a:lnTo>
                      <a:pt x="260" y="19"/>
                    </a:lnTo>
                    <a:lnTo>
                      <a:pt x="263" y="19"/>
                    </a:lnTo>
                    <a:lnTo>
                      <a:pt x="263" y="19"/>
                    </a:lnTo>
                    <a:lnTo>
                      <a:pt x="265" y="19"/>
                    </a:lnTo>
                    <a:lnTo>
                      <a:pt x="265" y="19"/>
                    </a:lnTo>
                    <a:lnTo>
                      <a:pt x="265" y="19"/>
                    </a:lnTo>
                    <a:lnTo>
                      <a:pt x="267" y="19"/>
                    </a:lnTo>
                    <a:lnTo>
                      <a:pt x="267" y="19"/>
                    </a:lnTo>
                    <a:lnTo>
                      <a:pt x="267" y="19"/>
                    </a:lnTo>
                    <a:lnTo>
                      <a:pt x="270" y="19"/>
                    </a:lnTo>
                    <a:lnTo>
                      <a:pt x="270" y="19"/>
                    </a:lnTo>
                    <a:lnTo>
                      <a:pt x="272" y="19"/>
                    </a:lnTo>
                    <a:lnTo>
                      <a:pt x="272" y="19"/>
                    </a:lnTo>
                    <a:lnTo>
                      <a:pt x="272" y="19"/>
                    </a:lnTo>
                    <a:lnTo>
                      <a:pt x="275" y="19"/>
                    </a:lnTo>
                    <a:lnTo>
                      <a:pt x="275" y="19"/>
                    </a:lnTo>
                    <a:lnTo>
                      <a:pt x="275" y="17"/>
                    </a:lnTo>
                    <a:lnTo>
                      <a:pt x="275" y="17"/>
                    </a:lnTo>
                    <a:lnTo>
                      <a:pt x="277" y="17"/>
                    </a:lnTo>
                    <a:lnTo>
                      <a:pt x="277" y="17"/>
                    </a:lnTo>
                    <a:lnTo>
                      <a:pt x="279" y="17"/>
                    </a:lnTo>
                    <a:lnTo>
                      <a:pt x="279" y="17"/>
                    </a:lnTo>
                    <a:lnTo>
                      <a:pt x="279" y="17"/>
                    </a:lnTo>
                    <a:lnTo>
                      <a:pt x="279" y="17"/>
                    </a:lnTo>
                    <a:lnTo>
                      <a:pt x="282" y="17"/>
                    </a:lnTo>
                    <a:lnTo>
                      <a:pt x="282" y="17"/>
                    </a:lnTo>
                    <a:lnTo>
                      <a:pt x="282" y="17"/>
                    </a:lnTo>
                    <a:lnTo>
                      <a:pt x="282" y="17"/>
                    </a:lnTo>
                    <a:lnTo>
                      <a:pt x="284" y="17"/>
                    </a:lnTo>
                    <a:lnTo>
                      <a:pt x="284" y="17"/>
                    </a:lnTo>
                    <a:lnTo>
                      <a:pt x="284" y="17"/>
                    </a:lnTo>
                    <a:lnTo>
                      <a:pt x="284" y="14"/>
                    </a:lnTo>
                    <a:lnTo>
                      <a:pt x="286" y="14"/>
                    </a:lnTo>
                    <a:lnTo>
                      <a:pt x="286" y="14"/>
                    </a:lnTo>
                    <a:lnTo>
                      <a:pt x="286" y="14"/>
                    </a:lnTo>
                    <a:lnTo>
                      <a:pt x="286" y="14"/>
                    </a:lnTo>
                    <a:lnTo>
                      <a:pt x="289" y="14"/>
                    </a:lnTo>
                    <a:lnTo>
                      <a:pt x="289" y="14"/>
                    </a:lnTo>
                    <a:lnTo>
                      <a:pt x="289" y="14"/>
                    </a:lnTo>
                    <a:lnTo>
                      <a:pt x="291" y="14"/>
                    </a:lnTo>
                    <a:lnTo>
                      <a:pt x="291" y="14"/>
                    </a:lnTo>
                    <a:lnTo>
                      <a:pt x="293" y="14"/>
                    </a:lnTo>
                    <a:lnTo>
                      <a:pt x="293" y="14"/>
                    </a:lnTo>
                    <a:lnTo>
                      <a:pt x="293" y="14"/>
                    </a:lnTo>
                    <a:lnTo>
                      <a:pt x="296" y="14"/>
                    </a:lnTo>
                    <a:lnTo>
                      <a:pt x="296" y="14"/>
                    </a:lnTo>
                    <a:lnTo>
                      <a:pt x="296" y="14"/>
                    </a:lnTo>
                    <a:lnTo>
                      <a:pt x="298" y="14"/>
                    </a:lnTo>
                    <a:lnTo>
                      <a:pt x="298" y="14"/>
                    </a:lnTo>
                    <a:lnTo>
                      <a:pt x="298" y="14"/>
                    </a:lnTo>
                    <a:lnTo>
                      <a:pt x="301" y="14"/>
                    </a:lnTo>
                    <a:lnTo>
                      <a:pt x="301" y="12"/>
                    </a:lnTo>
                    <a:lnTo>
                      <a:pt x="301" y="12"/>
                    </a:lnTo>
                    <a:lnTo>
                      <a:pt x="301" y="12"/>
                    </a:lnTo>
                    <a:lnTo>
                      <a:pt x="303" y="12"/>
                    </a:lnTo>
                    <a:lnTo>
                      <a:pt x="303" y="12"/>
                    </a:lnTo>
                    <a:lnTo>
                      <a:pt x="305" y="12"/>
                    </a:lnTo>
                    <a:lnTo>
                      <a:pt x="305" y="12"/>
                    </a:lnTo>
                    <a:lnTo>
                      <a:pt x="305" y="12"/>
                    </a:lnTo>
                    <a:lnTo>
                      <a:pt x="305" y="14"/>
                    </a:lnTo>
                    <a:lnTo>
                      <a:pt x="308" y="14"/>
                    </a:lnTo>
                    <a:lnTo>
                      <a:pt x="308" y="14"/>
                    </a:lnTo>
                    <a:lnTo>
                      <a:pt x="308" y="14"/>
                    </a:lnTo>
                    <a:lnTo>
                      <a:pt x="310" y="14"/>
                    </a:lnTo>
                    <a:lnTo>
                      <a:pt x="310" y="14"/>
                    </a:lnTo>
                    <a:lnTo>
                      <a:pt x="312" y="14"/>
                    </a:lnTo>
                    <a:lnTo>
                      <a:pt x="312" y="12"/>
                    </a:lnTo>
                    <a:lnTo>
                      <a:pt x="310" y="12"/>
                    </a:lnTo>
                    <a:lnTo>
                      <a:pt x="310" y="12"/>
                    </a:lnTo>
                    <a:lnTo>
                      <a:pt x="310" y="12"/>
                    </a:lnTo>
                    <a:lnTo>
                      <a:pt x="308" y="12"/>
                    </a:lnTo>
                    <a:lnTo>
                      <a:pt x="308" y="10"/>
                    </a:lnTo>
                    <a:lnTo>
                      <a:pt x="308" y="10"/>
                    </a:lnTo>
                    <a:lnTo>
                      <a:pt x="310" y="10"/>
                    </a:lnTo>
                    <a:lnTo>
                      <a:pt x="310" y="10"/>
                    </a:lnTo>
                    <a:lnTo>
                      <a:pt x="310" y="7"/>
                    </a:lnTo>
                    <a:lnTo>
                      <a:pt x="312" y="7"/>
                    </a:lnTo>
                    <a:lnTo>
                      <a:pt x="312" y="7"/>
                    </a:lnTo>
                    <a:lnTo>
                      <a:pt x="312" y="7"/>
                    </a:lnTo>
                    <a:lnTo>
                      <a:pt x="315" y="7"/>
                    </a:lnTo>
                    <a:lnTo>
                      <a:pt x="315" y="7"/>
                    </a:lnTo>
                    <a:lnTo>
                      <a:pt x="315" y="7"/>
                    </a:lnTo>
                    <a:lnTo>
                      <a:pt x="317" y="7"/>
                    </a:lnTo>
                    <a:lnTo>
                      <a:pt x="317" y="7"/>
                    </a:lnTo>
                    <a:lnTo>
                      <a:pt x="317" y="7"/>
                    </a:lnTo>
                    <a:lnTo>
                      <a:pt x="319" y="7"/>
                    </a:lnTo>
                    <a:lnTo>
                      <a:pt x="319" y="7"/>
                    </a:lnTo>
                    <a:lnTo>
                      <a:pt x="319" y="7"/>
                    </a:lnTo>
                    <a:lnTo>
                      <a:pt x="319" y="5"/>
                    </a:lnTo>
                    <a:lnTo>
                      <a:pt x="322" y="5"/>
                    </a:lnTo>
                    <a:lnTo>
                      <a:pt x="322" y="5"/>
                    </a:lnTo>
                    <a:lnTo>
                      <a:pt x="322" y="5"/>
                    </a:lnTo>
                    <a:lnTo>
                      <a:pt x="322" y="5"/>
                    </a:lnTo>
                    <a:lnTo>
                      <a:pt x="324" y="5"/>
                    </a:lnTo>
                    <a:lnTo>
                      <a:pt x="324" y="5"/>
                    </a:lnTo>
                    <a:lnTo>
                      <a:pt x="327" y="5"/>
                    </a:lnTo>
                    <a:lnTo>
                      <a:pt x="327" y="5"/>
                    </a:lnTo>
                    <a:lnTo>
                      <a:pt x="327" y="5"/>
                    </a:lnTo>
                    <a:lnTo>
                      <a:pt x="327" y="5"/>
                    </a:lnTo>
                    <a:lnTo>
                      <a:pt x="329" y="5"/>
                    </a:lnTo>
                    <a:lnTo>
                      <a:pt x="329" y="5"/>
                    </a:lnTo>
                    <a:lnTo>
                      <a:pt x="329" y="5"/>
                    </a:lnTo>
                    <a:lnTo>
                      <a:pt x="331" y="5"/>
                    </a:lnTo>
                    <a:lnTo>
                      <a:pt x="331" y="5"/>
                    </a:lnTo>
                    <a:lnTo>
                      <a:pt x="334" y="5"/>
                    </a:lnTo>
                    <a:lnTo>
                      <a:pt x="334" y="2"/>
                    </a:lnTo>
                    <a:lnTo>
                      <a:pt x="334" y="2"/>
                    </a:lnTo>
                    <a:lnTo>
                      <a:pt x="334" y="2"/>
                    </a:lnTo>
                    <a:lnTo>
                      <a:pt x="336" y="2"/>
                    </a:lnTo>
                    <a:lnTo>
                      <a:pt x="336" y="2"/>
                    </a:lnTo>
                    <a:lnTo>
                      <a:pt x="338" y="2"/>
                    </a:lnTo>
                    <a:lnTo>
                      <a:pt x="338" y="2"/>
                    </a:lnTo>
                    <a:lnTo>
                      <a:pt x="338" y="2"/>
                    </a:lnTo>
                    <a:lnTo>
                      <a:pt x="341" y="2"/>
                    </a:lnTo>
                    <a:lnTo>
                      <a:pt x="341" y="2"/>
                    </a:lnTo>
                    <a:lnTo>
                      <a:pt x="341" y="2"/>
                    </a:lnTo>
                    <a:lnTo>
                      <a:pt x="341" y="2"/>
                    </a:lnTo>
                    <a:lnTo>
                      <a:pt x="343" y="2"/>
                    </a:lnTo>
                    <a:lnTo>
                      <a:pt x="343" y="2"/>
                    </a:lnTo>
                    <a:lnTo>
                      <a:pt x="346" y="2"/>
                    </a:lnTo>
                    <a:lnTo>
                      <a:pt x="346" y="2"/>
                    </a:lnTo>
                    <a:lnTo>
                      <a:pt x="346" y="2"/>
                    </a:lnTo>
                    <a:lnTo>
                      <a:pt x="348" y="2"/>
                    </a:lnTo>
                    <a:lnTo>
                      <a:pt x="348" y="2"/>
                    </a:lnTo>
                    <a:lnTo>
                      <a:pt x="348" y="2"/>
                    </a:lnTo>
                    <a:lnTo>
                      <a:pt x="348" y="0"/>
                    </a:lnTo>
                    <a:lnTo>
                      <a:pt x="350" y="0"/>
                    </a:lnTo>
                    <a:lnTo>
                      <a:pt x="350" y="0"/>
                    </a:lnTo>
                    <a:lnTo>
                      <a:pt x="353" y="0"/>
                    </a:lnTo>
                    <a:lnTo>
                      <a:pt x="353" y="2"/>
                    </a:lnTo>
                    <a:lnTo>
                      <a:pt x="353" y="2"/>
                    </a:lnTo>
                    <a:lnTo>
                      <a:pt x="353" y="2"/>
                    </a:lnTo>
                    <a:lnTo>
                      <a:pt x="353" y="0"/>
                    </a:lnTo>
                    <a:lnTo>
                      <a:pt x="355" y="0"/>
                    </a:lnTo>
                    <a:lnTo>
                      <a:pt x="355" y="0"/>
                    </a:lnTo>
                    <a:lnTo>
                      <a:pt x="355" y="2"/>
                    </a:lnTo>
                    <a:lnTo>
                      <a:pt x="355" y="2"/>
                    </a:lnTo>
                    <a:lnTo>
                      <a:pt x="357" y="2"/>
                    </a:lnTo>
                    <a:lnTo>
                      <a:pt x="357" y="2"/>
                    </a:lnTo>
                    <a:lnTo>
                      <a:pt x="360" y="2"/>
                    </a:lnTo>
                    <a:lnTo>
                      <a:pt x="360" y="2"/>
                    </a:lnTo>
                    <a:lnTo>
                      <a:pt x="360" y="2"/>
                    </a:lnTo>
                    <a:lnTo>
                      <a:pt x="362" y="2"/>
                    </a:lnTo>
                    <a:lnTo>
                      <a:pt x="362" y="2"/>
                    </a:lnTo>
                    <a:lnTo>
                      <a:pt x="362" y="2"/>
                    </a:lnTo>
                    <a:lnTo>
                      <a:pt x="364" y="2"/>
                    </a:lnTo>
                    <a:lnTo>
                      <a:pt x="364" y="2"/>
                    </a:lnTo>
                    <a:lnTo>
                      <a:pt x="367" y="2"/>
                    </a:lnTo>
                    <a:lnTo>
                      <a:pt x="367" y="2"/>
                    </a:lnTo>
                    <a:lnTo>
                      <a:pt x="367" y="2"/>
                    </a:lnTo>
                    <a:lnTo>
                      <a:pt x="367" y="2"/>
                    </a:lnTo>
                    <a:lnTo>
                      <a:pt x="369" y="2"/>
                    </a:lnTo>
                    <a:lnTo>
                      <a:pt x="369" y="2"/>
                    </a:lnTo>
                    <a:lnTo>
                      <a:pt x="372" y="2"/>
                    </a:lnTo>
                    <a:lnTo>
                      <a:pt x="372" y="5"/>
                    </a:lnTo>
                    <a:lnTo>
                      <a:pt x="372" y="5"/>
                    </a:lnTo>
                    <a:lnTo>
                      <a:pt x="372" y="5"/>
                    </a:lnTo>
                    <a:lnTo>
                      <a:pt x="374" y="5"/>
                    </a:lnTo>
                    <a:lnTo>
                      <a:pt x="374" y="5"/>
                    </a:lnTo>
                    <a:lnTo>
                      <a:pt x="374" y="5"/>
                    </a:lnTo>
                    <a:lnTo>
                      <a:pt x="374" y="5"/>
                    </a:lnTo>
                    <a:lnTo>
                      <a:pt x="374" y="5"/>
                    </a:lnTo>
                    <a:lnTo>
                      <a:pt x="374" y="7"/>
                    </a:lnTo>
                    <a:lnTo>
                      <a:pt x="376" y="7"/>
                    </a:lnTo>
                    <a:lnTo>
                      <a:pt x="376" y="7"/>
                    </a:lnTo>
                    <a:lnTo>
                      <a:pt x="379" y="7"/>
                    </a:lnTo>
                    <a:lnTo>
                      <a:pt x="379" y="7"/>
                    </a:lnTo>
                    <a:lnTo>
                      <a:pt x="379" y="7"/>
                    </a:lnTo>
                    <a:lnTo>
                      <a:pt x="379" y="10"/>
                    </a:lnTo>
                    <a:lnTo>
                      <a:pt x="379" y="10"/>
                    </a:lnTo>
                    <a:lnTo>
                      <a:pt x="379" y="10"/>
                    </a:lnTo>
                    <a:lnTo>
                      <a:pt x="379" y="10"/>
                    </a:lnTo>
                    <a:lnTo>
                      <a:pt x="379" y="10"/>
                    </a:lnTo>
                    <a:lnTo>
                      <a:pt x="379" y="12"/>
                    </a:lnTo>
                    <a:lnTo>
                      <a:pt x="376" y="12"/>
                    </a:lnTo>
                    <a:lnTo>
                      <a:pt x="376" y="12"/>
                    </a:lnTo>
                    <a:lnTo>
                      <a:pt x="374" y="12"/>
                    </a:lnTo>
                    <a:lnTo>
                      <a:pt x="374" y="12"/>
                    </a:lnTo>
                    <a:lnTo>
                      <a:pt x="376" y="12"/>
                    </a:lnTo>
                    <a:lnTo>
                      <a:pt x="376" y="14"/>
                    </a:lnTo>
                    <a:lnTo>
                      <a:pt x="376" y="14"/>
                    </a:lnTo>
                    <a:lnTo>
                      <a:pt x="374" y="14"/>
                    </a:lnTo>
                    <a:lnTo>
                      <a:pt x="374" y="14"/>
                    </a:lnTo>
                    <a:lnTo>
                      <a:pt x="374" y="14"/>
                    </a:lnTo>
                    <a:lnTo>
                      <a:pt x="374" y="14"/>
                    </a:lnTo>
                    <a:lnTo>
                      <a:pt x="372" y="14"/>
                    </a:lnTo>
                    <a:lnTo>
                      <a:pt x="372" y="14"/>
                    </a:lnTo>
                    <a:lnTo>
                      <a:pt x="372" y="17"/>
                    </a:lnTo>
                    <a:lnTo>
                      <a:pt x="372" y="17"/>
                    </a:lnTo>
                    <a:lnTo>
                      <a:pt x="369" y="17"/>
                    </a:lnTo>
                    <a:lnTo>
                      <a:pt x="369" y="17"/>
                    </a:lnTo>
                    <a:lnTo>
                      <a:pt x="369" y="17"/>
                    </a:lnTo>
                    <a:lnTo>
                      <a:pt x="367" y="17"/>
                    </a:lnTo>
                    <a:lnTo>
                      <a:pt x="367" y="17"/>
                    </a:lnTo>
                    <a:lnTo>
                      <a:pt x="367" y="19"/>
                    </a:lnTo>
                    <a:lnTo>
                      <a:pt x="367" y="19"/>
                    </a:lnTo>
                    <a:lnTo>
                      <a:pt x="364" y="19"/>
                    </a:lnTo>
                    <a:lnTo>
                      <a:pt x="364" y="19"/>
                    </a:lnTo>
                    <a:lnTo>
                      <a:pt x="364" y="19"/>
                    </a:lnTo>
                    <a:lnTo>
                      <a:pt x="362" y="19"/>
                    </a:lnTo>
                    <a:lnTo>
                      <a:pt x="362" y="21"/>
                    </a:lnTo>
                    <a:lnTo>
                      <a:pt x="362" y="21"/>
                    </a:lnTo>
                    <a:lnTo>
                      <a:pt x="362" y="21"/>
                    </a:lnTo>
                    <a:lnTo>
                      <a:pt x="362" y="21"/>
                    </a:lnTo>
                    <a:lnTo>
                      <a:pt x="360" y="21"/>
                    </a:lnTo>
                    <a:lnTo>
                      <a:pt x="360" y="21"/>
                    </a:lnTo>
                    <a:lnTo>
                      <a:pt x="360" y="21"/>
                    </a:lnTo>
                    <a:lnTo>
                      <a:pt x="357" y="21"/>
                    </a:lnTo>
                    <a:lnTo>
                      <a:pt x="357" y="21"/>
                    </a:lnTo>
                    <a:lnTo>
                      <a:pt x="355" y="21"/>
                    </a:lnTo>
                    <a:lnTo>
                      <a:pt x="355" y="21"/>
                    </a:lnTo>
                    <a:lnTo>
                      <a:pt x="355" y="21"/>
                    </a:lnTo>
                    <a:lnTo>
                      <a:pt x="353" y="21"/>
                    </a:lnTo>
                    <a:lnTo>
                      <a:pt x="353" y="21"/>
                    </a:lnTo>
                    <a:lnTo>
                      <a:pt x="353" y="24"/>
                    </a:lnTo>
                    <a:lnTo>
                      <a:pt x="353" y="24"/>
                    </a:lnTo>
                    <a:lnTo>
                      <a:pt x="350" y="24"/>
                    </a:lnTo>
                    <a:lnTo>
                      <a:pt x="350" y="24"/>
                    </a:lnTo>
                    <a:lnTo>
                      <a:pt x="348" y="24"/>
                    </a:lnTo>
                    <a:lnTo>
                      <a:pt x="348" y="24"/>
                    </a:lnTo>
                    <a:lnTo>
                      <a:pt x="348" y="24"/>
                    </a:lnTo>
                    <a:lnTo>
                      <a:pt x="348" y="24"/>
                    </a:lnTo>
                    <a:lnTo>
                      <a:pt x="346" y="24"/>
                    </a:lnTo>
                    <a:lnTo>
                      <a:pt x="346" y="24"/>
                    </a:lnTo>
                    <a:lnTo>
                      <a:pt x="346" y="24"/>
                    </a:lnTo>
                    <a:lnTo>
                      <a:pt x="343" y="24"/>
                    </a:lnTo>
                    <a:lnTo>
                      <a:pt x="343" y="24"/>
                    </a:lnTo>
                    <a:lnTo>
                      <a:pt x="343" y="24"/>
                    </a:lnTo>
                    <a:lnTo>
                      <a:pt x="341" y="24"/>
                    </a:lnTo>
                    <a:lnTo>
                      <a:pt x="341" y="24"/>
                    </a:lnTo>
                    <a:lnTo>
                      <a:pt x="341" y="24"/>
                    </a:lnTo>
                    <a:lnTo>
                      <a:pt x="338" y="24"/>
                    </a:lnTo>
                    <a:lnTo>
                      <a:pt x="338" y="24"/>
                    </a:lnTo>
                    <a:lnTo>
                      <a:pt x="338" y="26"/>
                    </a:lnTo>
                    <a:lnTo>
                      <a:pt x="338" y="26"/>
                    </a:lnTo>
                    <a:lnTo>
                      <a:pt x="336" y="26"/>
                    </a:lnTo>
                    <a:lnTo>
                      <a:pt x="336" y="26"/>
                    </a:lnTo>
                    <a:lnTo>
                      <a:pt x="334" y="26"/>
                    </a:lnTo>
                    <a:lnTo>
                      <a:pt x="334" y="26"/>
                    </a:lnTo>
                    <a:lnTo>
                      <a:pt x="334" y="26"/>
                    </a:lnTo>
                    <a:lnTo>
                      <a:pt x="331" y="26"/>
                    </a:lnTo>
                    <a:lnTo>
                      <a:pt x="331" y="26"/>
                    </a:lnTo>
                    <a:lnTo>
                      <a:pt x="329" y="26"/>
                    </a:lnTo>
                    <a:lnTo>
                      <a:pt x="329" y="26"/>
                    </a:lnTo>
                    <a:lnTo>
                      <a:pt x="329" y="26"/>
                    </a:lnTo>
                    <a:lnTo>
                      <a:pt x="329" y="26"/>
                    </a:lnTo>
                    <a:lnTo>
                      <a:pt x="327" y="26"/>
                    </a:lnTo>
                    <a:lnTo>
                      <a:pt x="327" y="26"/>
                    </a:lnTo>
                    <a:lnTo>
                      <a:pt x="327" y="26"/>
                    </a:lnTo>
                    <a:lnTo>
                      <a:pt x="324" y="26"/>
                    </a:lnTo>
                    <a:lnTo>
                      <a:pt x="324" y="28"/>
                    </a:lnTo>
                    <a:lnTo>
                      <a:pt x="324" y="28"/>
                    </a:lnTo>
                    <a:lnTo>
                      <a:pt x="322" y="28"/>
                    </a:lnTo>
                    <a:lnTo>
                      <a:pt x="322" y="28"/>
                    </a:lnTo>
                    <a:lnTo>
                      <a:pt x="322" y="28"/>
                    </a:lnTo>
                    <a:lnTo>
                      <a:pt x="319" y="28"/>
                    </a:lnTo>
                    <a:lnTo>
                      <a:pt x="319" y="28"/>
                    </a:lnTo>
                    <a:lnTo>
                      <a:pt x="319" y="28"/>
                    </a:lnTo>
                    <a:lnTo>
                      <a:pt x="317" y="28"/>
                    </a:lnTo>
                    <a:lnTo>
                      <a:pt x="317" y="28"/>
                    </a:lnTo>
                    <a:lnTo>
                      <a:pt x="317" y="28"/>
                    </a:lnTo>
                    <a:lnTo>
                      <a:pt x="315" y="28"/>
                    </a:lnTo>
                    <a:lnTo>
                      <a:pt x="315" y="28"/>
                    </a:lnTo>
                    <a:lnTo>
                      <a:pt x="315" y="28"/>
                    </a:lnTo>
                    <a:lnTo>
                      <a:pt x="312" y="28"/>
                    </a:lnTo>
                    <a:lnTo>
                      <a:pt x="312" y="28"/>
                    </a:lnTo>
                    <a:lnTo>
                      <a:pt x="312" y="28"/>
                    </a:lnTo>
                    <a:lnTo>
                      <a:pt x="310" y="28"/>
                    </a:lnTo>
                    <a:lnTo>
                      <a:pt x="310" y="28"/>
                    </a:lnTo>
                    <a:lnTo>
                      <a:pt x="310" y="31"/>
                    </a:lnTo>
                    <a:lnTo>
                      <a:pt x="308" y="31"/>
                    </a:lnTo>
                    <a:lnTo>
                      <a:pt x="308" y="31"/>
                    </a:lnTo>
                    <a:lnTo>
                      <a:pt x="308" y="31"/>
                    </a:lnTo>
                    <a:lnTo>
                      <a:pt x="305" y="31"/>
                    </a:lnTo>
                    <a:lnTo>
                      <a:pt x="305" y="31"/>
                    </a:lnTo>
                    <a:lnTo>
                      <a:pt x="305" y="31"/>
                    </a:lnTo>
                    <a:lnTo>
                      <a:pt x="303" y="31"/>
                    </a:lnTo>
                    <a:lnTo>
                      <a:pt x="303" y="31"/>
                    </a:lnTo>
                    <a:lnTo>
                      <a:pt x="303" y="31"/>
                    </a:lnTo>
                    <a:lnTo>
                      <a:pt x="301" y="31"/>
                    </a:lnTo>
                    <a:lnTo>
                      <a:pt x="301" y="31"/>
                    </a:lnTo>
                    <a:lnTo>
                      <a:pt x="301" y="31"/>
                    </a:lnTo>
                    <a:lnTo>
                      <a:pt x="298" y="31"/>
                    </a:lnTo>
                    <a:lnTo>
                      <a:pt x="298" y="31"/>
                    </a:lnTo>
                    <a:lnTo>
                      <a:pt x="296" y="31"/>
                    </a:lnTo>
                    <a:lnTo>
                      <a:pt x="296" y="33"/>
                    </a:lnTo>
                    <a:lnTo>
                      <a:pt x="296" y="33"/>
                    </a:lnTo>
                    <a:lnTo>
                      <a:pt x="296" y="33"/>
                    </a:lnTo>
                    <a:lnTo>
                      <a:pt x="293" y="33"/>
                    </a:lnTo>
                    <a:lnTo>
                      <a:pt x="293" y="33"/>
                    </a:lnTo>
                    <a:lnTo>
                      <a:pt x="293" y="33"/>
                    </a:lnTo>
                    <a:lnTo>
                      <a:pt x="293" y="33"/>
                    </a:lnTo>
                    <a:lnTo>
                      <a:pt x="291" y="33"/>
                    </a:lnTo>
                    <a:lnTo>
                      <a:pt x="291" y="33"/>
                    </a:lnTo>
                    <a:lnTo>
                      <a:pt x="289" y="33"/>
                    </a:lnTo>
                    <a:lnTo>
                      <a:pt x="289" y="33"/>
                    </a:lnTo>
                    <a:lnTo>
                      <a:pt x="289" y="33"/>
                    </a:lnTo>
                    <a:lnTo>
                      <a:pt x="286" y="33"/>
                    </a:lnTo>
                    <a:lnTo>
                      <a:pt x="286" y="33"/>
                    </a:lnTo>
                    <a:lnTo>
                      <a:pt x="286" y="33"/>
                    </a:lnTo>
                    <a:lnTo>
                      <a:pt x="284" y="33"/>
                    </a:lnTo>
                    <a:lnTo>
                      <a:pt x="284" y="33"/>
                    </a:lnTo>
                    <a:lnTo>
                      <a:pt x="284" y="33"/>
                    </a:lnTo>
                    <a:lnTo>
                      <a:pt x="282" y="33"/>
                    </a:lnTo>
                    <a:lnTo>
                      <a:pt x="282" y="33"/>
                    </a:lnTo>
                    <a:lnTo>
                      <a:pt x="282" y="33"/>
                    </a:lnTo>
                    <a:lnTo>
                      <a:pt x="279" y="33"/>
                    </a:lnTo>
                    <a:lnTo>
                      <a:pt x="279" y="33"/>
                    </a:lnTo>
                    <a:lnTo>
                      <a:pt x="279" y="33"/>
                    </a:lnTo>
                    <a:lnTo>
                      <a:pt x="277" y="33"/>
                    </a:lnTo>
                    <a:lnTo>
                      <a:pt x="277" y="33"/>
                    </a:lnTo>
                    <a:lnTo>
                      <a:pt x="275" y="33"/>
                    </a:lnTo>
                    <a:lnTo>
                      <a:pt x="275" y="33"/>
                    </a:lnTo>
                    <a:lnTo>
                      <a:pt x="275" y="33"/>
                    </a:lnTo>
                    <a:lnTo>
                      <a:pt x="272" y="33"/>
                    </a:lnTo>
                    <a:lnTo>
                      <a:pt x="272" y="36"/>
                    </a:lnTo>
                    <a:lnTo>
                      <a:pt x="272" y="36"/>
                    </a:lnTo>
                    <a:lnTo>
                      <a:pt x="272" y="36"/>
                    </a:lnTo>
                    <a:lnTo>
                      <a:pt x="270" y="36"/>
                    </a:lnTo>
                    <a:lnTo>
                      <a:pt x="270" y="36"/>
                    </a:lnTo>
                    <a:lnTo>
                      <a:pt x="267" y="36"/>
                    </a:lnTo>
                    <a:lnTo>
                      <a:pt x="267" y="36"/>
                    </a:lnTo>
                    <a:lnTo>
                      <a:pt x="267" y="36"/>
                    </a:lnTo>
                    <a:lnTo>
                      <a:pt x="267" y="36"/>
                    </a:lnTo>
                    <a:lnTo>
                      <a:pt x="265" y="36"/>
                    </a:lnTo>
                    <a:lnTo>
                      <a:pt x="265" y="38"/>
                    </a:lnTo>
                    <a:lnTo>
                      <a:pt x="265" y="38"/>
                    </a:lnTo>
                    <a:lnTo>
                      <a:pt x="265" y="38"/>
                    </a:lnTo>
                    <a:lnTo>
                      <a:pt x="265" y="36"/>
                    </a:lnTo>
                    <a:lnTo>
                      <a:pt x="263" y="36"/>
                    </a:lnTo>
                    <a:lnTo>
                      <a:pt x="263" y="36"/>
                    </a:lnTo>
                    <a:lnTo>
                      <a:pt x="263" y="36"/>
                    </a:lnTo>
                    <a:lnTo>
                      <a:pt x="263" y="36"/>
                    </a:lnTo>
                    <a:lnTo>
                      <a:pt x="260" y="36"/>
                    </a:lnTo>
                    <a:lnTo>
                      <a:pt x="260" y="36"/>
                    </a:lnTo>
                    <a:lnTo>
                      <a:pt x="260" y="36"/>
                    </a:lnTo>
                    <a:lnTo>
                      <a:pt x="260" y="38"/>
                    </a:lnTo>
                    <a:lnTo>
                      <a:pt x="258" y="38"/>
                    </a:lnTo>
                    <a:lnTo>
                      <a:pt x="258" y="38"/>
                    </a:lnTo>
                    <a:lnTo>
                      <a:pt x="256" y="38"/>
                    </a:lnTo>
                    <a:lnTo>
                      <a:pt x="256" y="38"/>
                    </a:lnTo>
                    <a:lnTo>
                      <a:pt x="256" y="38"/>
                    </a:lnTo>
                    <a:lnTo>
                      <a:pt x="256" y="38"/>
                    </a:lnTo>
                    <a:lnTo>
                      <a:pt x="253" y="38"/>
                    </a:lnTo>
                    <a:lnTo>
                      <a:pt x="253" y="38"/>
                    </a:lnTo>
                    <a:lnTo>
                      <a:pt x="253" y="38"/>
                    </a:lnTo>
                    <a:lnTo>
                      <a:pt x="251" y="38"/>
                    </a:lnTo>
                    <a:lnTo>
                      <a:pt x="251" y="38"/>
                    </a:lnTo>
                    <a:lnTo>
                      <a:pt x="251" y="38"/>
                    </a:lnTo>
                    <a:lnTo>
                      <a:pt x="248" y="38"/>
                    </a:lnTo>
                    <a:lnTo>
                      <a:pt x="248" y="38"/>
                    </a:lnTo>
                    <a:lnTo>
                      <a:pt x="248" y="38"/>
                    </a:lnTo>
                    <a:lnTo>
                      <a:pt x="248" y="38"/>
                    </a:lnTo>
                    <a:lnTo>
                      <a:pt x="246" y="38"/>
                    </a:lnTo>
                    <a:lnTo>
                      <a:pt x="246" y="40"/>
                    </a:lnTo>
                    <a:lnTo>
                      <a:pt x="246" y="40"/>
                    </a:lnTo>
                    <a:lnTo>
                      <a:pt x="246" y="40"/>
                    </a:lnTo>
                    <a:lnTo>
                      <a:pt x="244" y="40"/>
                    </a:lnTo>
                    <a:lnTo>
                      <a:pt x="244" y="40"/>
                    </a:lnTo>
                    <a:lnTo>
                      <a:pt x="241" y="40"/>
                    </a:lnTo>
                    <a:lnTo>
                      <a:pt x="241" y="40"/>
                    </a:lnTo>
                    <a:lnTo>
                      <a:pt x="241" y="40"/>
                    </a:lnTo>
                    <a:lnTo>
                      <a:pt x="241" y="40"/>
                    </a:lnTo>
                    <a:lnTo>
                      <a:pt x="239" y="40"/>
                    </a:lnTo>
                    <a:lnTo>
                      <a:pt x="239" y="40"/>
                    </a:lnTo>
                    <a:lnTo>
                      <a:pt x="239" y="40"/>
                    </a:lnTo>
                    <a:lnTo>
                      <a:pt x="237" y="40"/>
                    </a:lnTo>
                    <a:lnTo>
                      <a:pt x="237" y="40"/>
                    </a:lnTo>
                    <a:lnTo>
                      <a:pt x="237" y="43"/>
                    </a:lnTo>
                    <a:lnTo>
                      <a:pt x="234" y="43"/>
                    </a:lnTo>
                    <a:lnTo>
                      <a:pt x="234" y="43"/>
                    </a:lnTo>
                    <a:lnTo>
                      <a:pt x="234" y="43"/>
                    </a:lnTo>
                    <a:lnTo>
                      <a:pt x="232" y="43"/>
                    </a:lnTo>
                    <a:lnTo>
                      <a:pt x="232" y="43"/>
                    </a:lnTo>
                    <a:lnTo>
                      <a:pt x="232" y="43"/>
                    </a:lnTo>
                    <a:lnTo>
                      <a:pt x="230" y="43"/>
                    </a:lnTo>
                    <a:lnTo>
                      <a:pt x="230" y="43"/>
                    </a:lnTo>
                    <a:lnTo>
                      <a:pt x="227" y="43"/>
                    </a:lnTo>
                    <a:lnTo>
                      <a:pt x="227" y="43"/>
                    </a:lnTo>
                    <a:lnTo>
                      <a:pt x="227" y="43"/>
                    </a:lnTo>
                    <a:lnTo>
                      <a:pt x="227" y="43"/>
                    </a:lnTo>
                    <a:lnTo>
                      <a:pt x="225" y="43"/>
                    </a:lnTo>
                    <a:lnTo>
                      <a:pt x="225" y="43"/>
                    </a:lnTo>
                    <a:lnTo>
                      <a:pt x="225" y="43"/>
                    </a:lnTo>
                    <a:lnTo>
                      <a:pt x="222" y="43"/>
                    </a:lnTo>
                    <a:lnTo>
                      <a:pt x="222" y="45"/>
                    </a:lnTo>
                    <a:lnTo>
                      <a:pt x="222" y="45"/>
                    </a:lnTo>
                    <a:lnTo>
                      <a:pt x="222" y="45"/>
                    </a:lnTo>
                    <a:lnTo>
                      <a:pt x="222" y="43"/>
                    </a:lnTo>
                    <a:lnTo>
                      <a:pt x="220" y="43"/>
                    </a:lnTo>
                    <a:lnTo>
                      <a:pt x="220" y="45"/>
                    </a:lnTo>
                    <a:lnTo>
                      <a:pt x="220" y="45"/>
                    </a:lnTo>
                    <a:lnTo>
                      <a:pt x="220" y="45"/>
                    </a:lnTo>
                    <a:lnTo>
                      <a:pt x="220" y="45"/>
                    </a:lnTo>
                    <a:lnTo>
                      <a:pt x="218" y="45"/>
                    </a:lnTo>
                    <a:lnTo>
                      <a:pt x="218" y="47"/>
                    </a:lnTo>
                    <a:lnTo>
                      <a:pt x="218" y="47"/>
                    </a:lnTo>
                    <a:lnTo>
                      <a:pt x="215" y="47"/>
                    </a:lnTo>
                    <a:lnTo>
                      <a:pt x="215" y="47"/>
                    </a:lnTo>
                    <a:lnTo>
                      <a:pt x="215" y="47"/>
                    </a:lnTo>
                    <a:lnTo>
                      <a:pt x="213" y="47"/>
                    </a:lnTo>
                    <a:lnTo>
                      <a:pt x="213" y="45"/>
                    </a:lnTo>
                    <a:lnTo>
                      <a:pt x="213" y="45"/>
                    </a:lnTo>
                    <a:lnTo>
                      <a:pt x="213" y="45"/>
                    </a:lnTo>
                    <a:lnTo>
                      <a:pt x="211" y="45"/>
                    </a:lnTo>
                    <a:lnTo>
                      <a:pt x="211" y="47"/>
                    </a:lnTo>
                    <a:lnTo>
                      <a:pt x="211" y="47"/>
                    </a:lnTo>
                    <a:lnTo>
                      <a:pt x="211" y="47"/>
                    </a:lnTo>
                    <a:lnTo>
                      <a:pt x="208" y="47"/>
                    </a:lnTo>
                    <a:lnTo>
                      <a:pt x="208" y="47"/>
                    </a:lnTo>
                    <a:lnTo>
                      <a:pt x="208" y="47"/>
                    </a:lnTo>
                    <a:lnTo>
                      <a:pt x="206" y="47"/>
                    </a:lnTo>
                    <a:lnTo>
                      <a:pt x="206" y="47"/>
                    </a:lnTo>
                    <a:lnTo>
                      <a:pt x="206" y="50"/>
                    </a:lnTo>
                    <a:lnTo>
                      <a:pt x="206" y="50"/>
                    </a:lnTo>
                    <a:lnTo>
                      <a:pt x="203" y="50"/>
                    </a:lnTo>
                    <a:lnTo>
                      <a:pt x="203" y="50"/>
                    </a:lnTo>
                    <a:lnTo>
                      <a:pt x="203" y="50"/>
                    </a:lnTo>
                    <a:lnTo>
                      <a:pt x="203" y="52"/>
                    </a:lnTo>
                    <a:lnTo>
                      <a:pt x="201" y="52"/>
                    </a:lnTo>
                    <a:lnTo>
                      <a:pt x="201" y="52"/>
                    </a:lnTo>
                    <a:lnTo>
                      <a:pt x="201" y="52"/>
                    </a:lnTo>
                    <a:lnTo>
                      <a:pt x="201" y="52"/>
                    </a:lnTo>
                    <a:lnTo>
                      <a:pt x="199" y="52"/>
                    </a:lnTo>
                    <a:lnTo>
                      <a:pt x="199" y="52"/>
                    </a:lnTo>
                    <a:lnTo>
                      <a:pt x="199" y="52"/>
                    </a:lnTo>
                    <a:lnTo>
                      <a:pt x="196" y="52"/>
                    </a:lnTo>
                    <a:lnTo>
                      <a:pt x="196" y="52"/>
                    </a:lnTo>
                    <a:lnTo>
                      <a:pt x="196" y="50"/>
                    </a:lnTo>
                    <a:lnTo>
                      <a:pt x="196" y="50"/>
                    </a:lnTo>
                    <a:lnTo>
                      <a:pt x="196" y="52"/>
                    </a:lnTo>
                    <a:lnTo>
                      <a:pt x="194" y="52"/>
                    </a:lnTo>
                    <a:lnTo>
                      <a:pt x="194" y="52"/>
                    </a:lnTo>
                    <a:lnTo>
                      <a:pt x="194" y="52"/>
                    </a:lnTo>
                    <a:lnTo>
                      <a:pt x="194" y="52"/>
                    </a:lnTo>
                    <a:lnTo>
                      <a:pt x="194" y="52"/>
                    </a:lnTo>
                    <a:lnTo>
                      <a:pt x="196" y="52"/>
                    </a:lnTo>
                    <a:lnTo>
                      <a:pt x="196" y="52"/>
                    </a:lnTo>
                    <a:lnTo>
                      <a:pt x="199" y="52"/>
                    </a:lnTo>
                    <a:lnTo>
                      <a:pt x="199" y="52"/>
                    </a:lnTo>
                    <a:lnTo>
                      <a:pt x="199" y="55"/>
                    </a:lnTo>
                    <a:lnTo>
                      <a:pt x="199" y="55"/>
                    </a:lnTo>
                    <a:lnTo>
                      <a:pt x="199" y="55"/>
                    </a:lnTo>
                    <a:lnTo>
                      <a:pt x="199" y="57"/>
                    </a:lnTo>
                    <a:lnTo>
                      <a:pt x="196" y="57"/>
                    </a:lnTo>
                    <a:lnTo>
                      <a:pt x="196" y="57"/>
                    </a:lnTo>
                    <a:lnTo>
                      <a:pt x="194" y="57"/>
                    </a:lnTo>
                    <a:lnTo>
                      <a:pt x="194" y="57"/>
                    </a:lnTo>
                    <a:lnTo>
                      <a:pt x="194" y="57"/>
                    </a:lnTo>
                    <a:lnTo>
                      <a:pt x="192" y="57"/>
                    </a:lnTo>
                    <a:lnTo>
                      <a:pt x="192" y="57"/>
                    </a:lnTo>
                    <a:lnTo>
                      <a:pt x="189" y="57"/>
                    </a:lnTo>
                    <a:lnTo>
                      <a:pt x="189" y="57"/>
                    </a:lnTo>
                    <a:lnTo>
                      <a:pt x="192" y="57"/>
                    </a:lnTo>
                    <a:lnTo>
                      <a:pt x="192" y="57"/>
                    </a:lnTo>
                    <a:lnTo>
                      <a:pt x="192" y="59"/>
                    </a:lnTo>
                    <a:lnTo>
                      <a:pt x="192" y="59"/>
                    </a:lnTo>
                    <a:lnTo>
                      <a:pt x="192" y="59"/>
                    </a:lnTo>
                    <a:lnTo>
                      <a:pt x="189" y="59"/>
                    </a:lnTo>
                    <a:lnTo>
                      <a:pt x="189" y="59"/>
                    </a:lnTo>
                    <a:lnTo>
                      <a:pt x="189" y="59"/>
                    </a:lnTo>
                    <a:lnTo>
                      <a:pt x="187" y="59"/>
                    </a:lnTo>
                    <a:lnTo>
                      <a:pt x="187" y="59"/>
                    </a:lnTo>
                    <a:lnTo>
                      <a:pt x="187" y="59"/>
                    </a:lnTo>
                    <a:lnTo>
                      <a:pt x="185" y="59"/>
                    </a:lnTo>
                    <a:lnTo>
                      <a:pt x="185" y="59"/>
                    </a:lnTo>
                    <a:lnTo>
                      <a:pt x="182" y="59"/>
                    </a:lnTo>
                    <a:lnTo>
                      <a:pt x="182" y="59"/>
                    </a:lnTo>
                    <a:lnTo>
                      <a:pt x="182" y="59"/>
                    </a:lnTo>
                    <a:lnTo>
                      <a:pt x="182" y="62"/>
                    </a:lnTo>
                    <a:lnTo>
                      <a:pt x="182" y="62"/>
                    </a:lnTo>
                    <a:lnTo>
                      <a:pt x="182" y="64"/>
                    </a:lnTo>
                    <a:lnTo>
                      <a:pt x="180" y="64"/>
                    </a:lnTo>
                    <a:lnTo>
                      <a:pt x="180" y="64"/>
                    </a:lnTo>
                    <a:lnTo>
                      <a:pt x="180" y="64"/>
                    </a:lnTo>
                    <a:lnTo>
                      <a:pt x="180" y="64"/>
                    </a:lnTo>
                    <a:lnTo>
                      <a:pt x="177" y="64"/>
                    </a:lnTo>
                    <a:lnTo>
                      <a:pt x="177" y="64"/>
                    </a:lnTo>
                    <a:lnTo>
                      <a:pt x="175" y="64"/>
                    </a:lnTo>
                    <a:lnTo>
                      <a:pt x="175" y="64"/>
                    </a:lnTo>
                    <a:lnTo>
                      <a:pt x="175" y="64"/>
                    </a:lnTo>
                    <a:lnTo>
                      <a:pt x="175" y="64"/>
                    </a:lnTo>
                    <a:lnTo>
                      <a:pt x="173" y="64"/>
                    </a:lnTo>
                    <a:lnTo>
                      <a:pt x="173" y="64"/>
                    </a:lnTo>
                    <a:lnTo>
                      <a:pt x="173" y="64"/>
                    </a:lnTo>
                    <a:lnTo>
                      <a:pt x="173" y="64"/>
                    </a:lnTo>
                    <a:lnTo>
                      <a:pt x="173" y="64"/>
                    </a:lnTo>
                    <a:lnTo>
                      <a:pt x="173" y="62"/>
                    </a:lnTo>
                    <a:lnTo>
                      <a:pt x="170" y="62"/>
                    </a:lnTo>
                    <a:lnTo>
                      <a:pt x="170" y="62"/>
                    </a:lnTo>
                    <a:lnTo>
                      <a:pt x="170" y="62"/>
                    </a:lnTo>
                    <a:lnTo>
                      <a:pt x="168" y="62"/>
                    </a:lnTo>
                    <a:lnTo>
                      <a:pt x="168" y="62"/>
                    </a:lnTo>
                    <a:lnTo>
                      <a:pt x="168" y="62"/>
                    </a:lnTo>
                    <a:lnTo>
                      <a:pt x="168" y="62"/>
                    </a:lnTo>
                    <a:lnTo>
                      <a:pt x="168" y="64"/>
                    </a:lnTo>
                    <a:lnTo>
                      <a:pt x="168" y="64"/>
                    </a:lnTo>
                    <a:lnTo>
                      <a:pt x="170" y="64"/>
                    </a:lnTo>
                    <a:lnTo>
                      <a:pt x="170" y="64"/>
                    </a:lnTo>
                    <a:lnTo>
                      <a:pt x="170" y="64"/>
                    </a:lnTo>
                    <a:lnTo>
                      <a:pt x="170" y="64"/>
                    </a:lnTo>
                    <a:lnTo>
                      <a:pt x="168" y="64"/>
                    </a:lnTo>
                    <a:lnTo>
                      <a:pt x="168" y="66"/>
                    </a:lnTo>
                    <a:lnTo>
                      <a:pt x="170" y="66"/>
                    </a:lnTo>
                    <a:lnTo>
                      <a:pt x="170" y="66"/>
                    </a:lnTo>
                    <a:lnTo>
                      <a:pt x="170" y="66"/>
                    </a:lnTo>
                    <a:lnTo>
                      <a:pt x="170" y="69"/>
                    </a:lnTo>
                    <a:lnTo>
                      <a:pt x="170" y="69"/>
                    </a:lnTo>
                    <a:lnTo>
                      <a:pt x="168" y="69"/>
                    </a:lnTo>
                    <a:lnTo>
                      <a:pt x="168" y="69"/>
                    </a:lnTo>
                    <a:lnTo>
                      <a:pt x="168" y="69"/>
                    </a:lnTo>
                    <a:lnTo>
                      <a:pt x="168" y="66"/>
                    </a:lnTo>
                    <a:lnTo>
                      <a:pt x="168" y="66"/>
                    </a:lnTo>
                    <a:lnTo>
                      <a:pt x="166" y="66"/>
                    </a:lnTo>
                    <a:lnTo>
                      <a:pt x="166" y="66"/>
                    </a:lnTo>
                    <a:lnTo>
                      <a:pt x="166" y="69"/>
                    </a:lnTo>
                    <a:lnTo>
                      <a:pt x="166" y="69"/>
                    </a:lnTo>
                    <a:lnTo>
                      <a:pt x="166" y="69"/>
                    </a:lnTo>
                    <a:lnTo>
                      <a:pt x="166" y="69"/>
                    </a:lnTo>
                    <a:lnTo>
                      <a:pt x="166" y="71"/>
                    </a:lnTo>
                    <a:lnTo>
                      <a:pt x="163" y="71"/>
                    </a:lnTo>
                    <a:lnTo>
                      <a:pt x="163" y="71"/>
                    </a:lnTo>
                    <a:lnTo>
                      <a:pt x="163" y="69"/>
                    </a:lnTo>
                    <a:lnTo>
                      <a:pt x="161" y="69"/>
                    </a:lnTo>
                    <a:lnTo>
                      <a:pt x="161" y="69"/>
                    </a:lnTo>
                    <a:lnTo>
                      <a:pt x="161" y="66"/>
                    </a:lnTo>
                    <a:lnTo>
                      <a:pt x="161" y="66"/>
                    </a:lnTo>
                    <a:lnTo>
                      <a:pt x="161" y="66"/>
                    </a:lnTo>
                    <a:lnTo>
                      <a:pt x="159" y="66"/>
                    </a:lnTo>
                    <a:lnTo>
                      <a:pt x="159" y="66"/>
                    </a:lnTo>
                    <a:lnTo>
                      <a:pt x="159" y="66"/>
                    </a:lnTo>
                    <a:lnTo>
                      <a:pt x="159" y="66"/>
                    </a:lnTo>
                    <a:lnTo>
                      <a:pt x="159" y="66"/>
                    </a:lnTo>
                    <a:lnTo>
                      <a:pt x="159" y="69"/>
                    </a:lnTo>
                    <a:lnTo>
                      <a:pt x="159" y="69"/>
                    </a:lnTo>
                    <a:lnTo>
                      <a:pt x="159" y="69"/>
                    </a:lnTo>
                    <a:lnTo>
                      <a:pt x="159" y="69"/>
                    </a:lnTo>
                    <a:lnTo>
                      <a:pt x="159" y="71"/>
                    </a:lnTo>
                    <a:lnTo>
                      <a:pt x="159" y="71"/>
                    </a:lnTo>
                    <a:lnTo>
                      <a:pt x="159" y="71"/>
                    </a:lnTo>
                    <a:lnTo>
                      <a:pt x="159" y="71"/>
                    </a:lnTo>
                    <a:lnTo>
                      <a:pt x="159" y="73"/>
                    </a:lnTo>
                    <a:lnTo>
                      <a:pt x="156" y="73"/>
                    </a:lnTo>
                    <a:lnTo>
                      <a:pt x="156" y="73"/>
                    </a:lnTo>
                    <a:lnTo>
                      <a:pt x="156" y="73"/>
                    </a:lnTo>
                    <a:lnTo>
                      <a:pt x="154" y="73"/>
                    </a:lnTo>
                    <a:lnTo>
                      <a:pt x="154" y="73"/>
                    </a:lnTo>
                    <a:lnTo>
                      <a:pt x="154" y="73"/>
                    </a:lnTo>
                    <a:lnTo>
                      <a:pt x="154" y="73"/>
                    </a:lnTo>
                    <a:lnTo>
                      <a:pt x="154" y="76"/>
                    </a:lnTo>
                    <a:lnTo>
                      <a:pt x="151" y="76"/>
                    </a:lnTo>
                    <a:lnTo>
                      <a:pt x="151" y="76"/>
                    </a:lnTo>
                    <a:lnTo>
                      <a:pt x="149" y="76"/>
                    </a:lnTo>
                    <a:lnTo>
                      <a:pt x="149" y="76"/>
                    </a:lnTo>
                    <a:lnTo>
                      <a:pt x="149" y="76"/>
                    </a:lnTo>
                    <a:lnTo>
                      <a:pt x="149" y="78"/>
                    </a:lnTo>
                    <a:lnTo>
                      <a:pt x="149" y="78"/>
                    </a:lnTo>
                    <a:lnTo>
                      <a:pt x="149" y="76"/>
                    </a:lnTo>
                    <a:lnTo>
                      <a:pt x="147" y="76"/>
                    </a:lnTo>
                    <a:lnTo>
                      <a:pt x="147" y="78"/>
                    </a:lnTo>
                    <a:lnTo>
                      <a:pt x="147" y="78"/>
                    </a:lnTo>
                    <a:lnTo>
                      <a:pt x="147" y="78"/>
                    </a:lnTo>
                    <a:lnTo>
                      <a:pt x="147" y="78"/>
                    </a:lnTo>
                    <a:lnTo>
                      <a:pt x="144" y="78"/>
                    </a:lnTo>
                    <a:lnTo>
                      <a:pt x="144" y="78"/>
                    </a:lnTo>
                    <a:lnTo>
                      <a:pt x="142" y="78"/>
                    </a:lnTo>
                    <a:lnTo>
                      <a:pt x="142" y="78"/>
                    </a:lnTo>
                    <a:lnTo>
                      <a:pt x="142" y="78"/>
                    </a:lnTo>
                    <a:lnTo>
                      <a:pt x="140" y="78"/>
                    </a:lnTo>
                    <a:lnTo>
                      <a:pt x="140" y="78"/>
                    </a:lnTo>
                    <a:lnTo>
                      <a:pt x="140" y="78"/>
                    </a:lnTo>
                    <a:lnTo>
                      <a:pt x="140" y="78"/>
                    </a:lnTo>
                    <a:lnTo>
                      <a:pt x="137" y="78"/>
                    </a:lnTo>
                    <a:lnTo>
                      <a:pt x="137" y="78"/>
                    </a:lnTo>
                    <a:lnTo>
                      <a:pt x="137" y="78"/>
                    </a:lnTo>
                    <a:lnTo>
                      <a:pt x="137" y="78"/>
                    </a:lnTo>
                    <a:lnTo>
                      <a:pt x="140" y="78"/>
                    </a:lnTo>
                    <a:lnTo>
                      <a:pt x="140" y="81"/>
                    </a:lnTo>
                    <a:lnTo>
                      <a:pt x="140" y="81"/>
                    </a:lnTo>
                    <a:lnTo>
                      <a:pt x="140" y="81"/>
                    </a:lnTo>
                    <a:lnTo>
                      <a:pt x="140" y="81"/>
                    </a:lnTo>
                    <a:lnTo>
                      <a:pt x="142" y="81"/>
                    </a:lnTo>
                    <a:lnTo>
                      <a:pt x="142" y="83"/>
                    </a:lnTo>
                    <a:lnTo>
                      <a:pt x="140" y="83"/>
                    </a:lnTo>
                    <a:lnTo>
                      <a:pt x="140" y="83"/>
                    </a:lnTo>
                    <a:lnTo>
                      <a:pt x="140" y="83"/>
                    </a:lnTo>
                    <a:lnTo>
                      <a:pt x="140" y="83"/>
                    </a:lnTo>
                    <a:lnTo>
                      <a:pt x="140" y="83"/>
                    </a:lnTo>
                    <a:lnTo>
                      <a:pt x="137" y="83"/>
                    </a:lnTo>
                    <a:lnTo>
                      <a:pt x="137" y="85"/>
                    </a:lnTo>
                    <a:lnTo>
                      <a:pt x="137" y="85"/>
                    </a:lnTo>
                    <a:lnTo>
                      <a:pt x="135" y="85"/>
                    </a:lnTo>
                    <a:lnTo>
                      <a:pt x="135" y="85"/>
                    </a:lnTo>
                    <a:lnTo>
                      <a:pt x="135" y="85"/>
                    </a:lnTo>
                    <a:lnTo>
                      <a:pt x="132" y="85"/>
                    </a:lnTo>
                    <a:lnTo>
                      <a:pt x="132" y="85"/>
                    </a:lnTo>
                    <a:lnTo>
                      <a:pt x="132" y="85"/>
                    </a:lnTo>
                    <a:lnTo>
                      <a:pt x="132" y="85"/>
                    </a:lnTo>
                    <a:lnTo>
                      <a:pt x="132" y="88"/>
                    </a:lnTo>
                    <a:lnTo>
                      <a:pt x="132" y="88"/>
                    </a:lnTo>
                    <a:lnTo>
                      <a:pt x="132" y="88"/>
                    </a:lnTo>
                    <a:lnTo>
                      <a:pt x="132" y="88"/>
                    </a:lnTo>
                    <a:lnTo>
                      <a:pt x="132" y="90"/>
                    </a:lnTo>
                    <a:lnTo>
                      <a:pt x="130" y="90"/>
                    </a:lnTo>
                    <a:lnTo>
                      <a:pt x="130" y="90"/>
                    </a:lnTo>
                    <a:lnTo>
                      <a:pt x="128" y="90"/>
                    </a:lnTo>
                    <a:lnTo>
                      <a:pt x="128" y="90"/>
                    </a:lnTo>
                    <a:lnTo>
                      <a:pt x="128" y="90"/>
                    </a:lnTo>
                    <a:lnTo>
                      <a:pt x="128" y="90"/>
                    </a:lnTo>
                    <a:lnTo>
                      <a:pt x="125" y="90"/>
                    </a:lnTo>
                    <a:lnTo>
                      <a:pt x="125" y="90"/>
                    </a:lnTo>
                    <a:lnTo>
                      <a:pt x="125" y="90"/>
                    </a:lnTo>
                    <a:lnTo>
                      <a:pt x="125" y="90"/>
                    </a:lnTo>
                    <a:lnTo>
                      <a:pt x="125" y="90"/>
                    </a:lnTo>
                    <a:lnTo>
                      <a:pt x="125" y="90"/>
                    </a:lnTo>
                    <a:lnTo>
                      <a:pt x="125" y="92"/>
                    </a:lnTo>
                    <a:lnTo>
                      <a:pt x="125" y="92"/>
                    </a:lnTo>
                    <a:lnTo>
                      <a:pt x="125" y="92"/>
                    </a:lnTo>
                    <a:lnTo>
                      <a:pt x="123" y="92"/>
                    </a:lnTo>
                    <a:lnTo>
                      <a:pt x="123" y="92"/>
                    </a:lnTo>
                    <a:lnTo>
                      <a:pt x="123" y="92"/>
                    </a:lnTo>
                    <a:lnTo>
                      <a:pt x="121" y="92"/>
                    </a:lnTo>
                    <a:lnTo>
                      <a:pt x="121" y="95"/>
                    </a:lnTo>
                    <a:lnTo>
                      <a:pt x="121" y="95"/>
                    </a:lnTo>
                    <a:lnTo>
                      <a:pt x="121" y="95"/>
                    </a:lnTo>
                    <a:lnTo>
                      <a:pt x="121" y="95"/>
                    </a:lnTo>
                    <a:lnTo>
                      <a:pt x="118" y="95"/>
                    </a:lnTo>
                    <a:lnTo>
                      <a:pt x="118" y="95"/>
                    </a:lnTo>
                    <a:lnTo>
                      <a:pt x="118" y="97"/>
                    </a:lnTo>
                    <a:lnTo>
                      <a:pt x="116" y="97"/>
                    </a:lnTo>
                    <a:lnTo>
                      <a:pt x="116" y="95"/>
                    </a:lnTo>
                    <a:lnTo>
                      <a:pt x="116" y="95"/>
                    </a:lnTo>
                    <a:lnTo>
                      <a:pt x="116" y="95"/>
                    </a:lnTo>
                    <a:lnTo>
                      <a:pt x="116" y="97"/>
                    </a:lnTo>
                    <a:lnTo>
                      <a:pt x="114" y="97"/>
                    </a:lnTo>
                    <a:lnTo>
                      <a:pt x="114" y="97"/>
                    </a:lnTo>
                    <a:lnTo>
                      <a:pt x="114" y="97"/>
                    </a:lnTo>
                    <a:lnTo>
                      <a:pt x="114" y="97"/>
                    </a:lnTo>
                    <a:lnTo>
                      <a:pt x="111" y="97"/>
                    </a:lnTo>
                    <a:lnTo>
                      <a:pt x="111" y="97"/>
                    </a:lnTo>
                    <a:lnTo>
                      <a:pt x="109" y="97"/>
                    </a:lnTo>
                    <a:lnTo>
                      <a:pt x="109" y="100"/>
                    </a:lnTo>
                    <a:lnTo>
                      <a:pt x="111" y="100"/>
                    </a:lnTo>
                    <a:lnTo>
                      <a:pt x="111" y="100"/>
                    </a:lnTo>
                    <a:lnTo>
                      <a:pt x="111" y="102"/>
                    </a:lnTo>
                    <a:lnTo>
                      <a:pt x="109" y="102"/>
                    </a:lnTo>
                    <a:lnTo>
                      <a:pt x="109" y="102"/>
                    </a:lnTo>
                    <a:lnTo>
                      <a:pt x="109" y="102"/>
                    </a:lnTo>
                    <a:lnTo>
                      <a:pt x="106" y="102"/>
                    </a:lnTo>
                    <a:lnTo>
                      <a:pt x="106" y="102"/>
                    </a:lnTo>
                    <a:lnTo>
                      <a:pt x="106" y="102"/>
                    </a:lnTo>
                    <a:lnTo>
                      <a:pt x="106" y="102"/>
                    </a:lnTo>
                    <a:lnTo>
                      <a:pt x="106" y="102"/>
                    </a:lnTo>
                    <a:lnTo>
                      <a:pt x="106" y="102"/>
                    </a:lnTo>
                    <a:lnTo>
                      <a:pt x="109" y="102"/>
                    </a:lnTo>
                    <a:lnTo>
                      <a:pt x="109" y="102"/>
                    </a:lnTo>
                    <a:lnTo>
                      <a:pt x="106" y="102"/>
                    </a:lnTo>
                    <a:lnTo>
                      <a:pt x="106" y="102"/>
                    </a:lnTo>
                    <a:lnTo>
                      <a:pt x="106" y="102"/>
                    </a:lnTo>
                    <a:lnTo>
                      <a:pt x="106" y="104"/>
                    </a:lnTo>
                    <a:lnTo>
                      <a:pt x="104" y="104"/>
                    </a:lnTo>
                    <a:lnTo>
                      <a:pt x="104" y="104"/>
                    </a:lnTo>
                    <a:lnTo>
                      <a:pt x="104" y="104"/>
                    </a:lnTo>
                    <a:lnTo>
                      <a:pt x="104" y="107"/>
                    </a:lnTo>
                    <a:lnTo>
                      <a:pt x="104" y="107"/>
                    </a:lnTo>
                    <a:lnTo>
                      <a:pt x="102" y="107"/>
                    </a:lnTo>
                    <a:lnTo>
                      <a:pt x="102" y="109"/>
                    </a:lnTo>
                    <a:lnTo>
                      <a:pt x="102" y="109"/>
                    </a:lnTo>
                    <a:lnTo>
                      <a:pt x="102" y="109"/>
                    </a:lnTo>
                    <a:lnTo>
                      <a:pt x="102" y="109"/>
                    </a:lnTo>
                    <a:lnTo>
                      <a:pt x="99" y="109"/>
                    </a:lnTo>
                    <a:lnTo>
                      <a:pt x="99" y="109"/>
                    </a:lnTo>
                    <a:lnTo>
                      <a:pt x="99" y="109"/>
                    </a:lnTo>
                    <a:lnTo>
                      <a:pt x="97" y="109"/>
                    </a:lnTo>
                    <a:lnTo>
                      <a:pt x="97" y="109"/>
                    </a:lnTo>
                    <a:lnTo>
                      <a:pt x="95" y="109"/>
                    </a:lnTo>
                    <a:lnTo>
                      <a:pt x="95" y="111"/>
                    </a:lnTo>
                    <a:lnTo>
                      <a:pt x="97" y="111"/>
                    </a:lnTo>
                    <a:lnTo>
                      <a:pt x="97" y="111"/>
                    </a:lnTo>
                    <a:lnTo>
                      <a:pt x="97" y="111"/>
                    </a:lnTo>
                    <a:lnTo>
                      <a:pt x="95" y="111"/>
                    </a:lnTo>
                    <a:lnTo>
                      <a:pt x="95" y="111"/>
                    </a:lnTo>
                    <a:lnTo>
                      <a:pt x="95" y="111"/>
                    </a:lnTo>
                    <a:lnTo>
                      <a:pt x="92" y="111"/>
                    </a:lnTo>
                    <a:lnTo>
                      <a:pt x="92" y="111"/>
                    </a:lnTo>
                    <a:lnTo>
                      <a:pt x="92" y="114"/>
                    </a:lnTo>
                    <a:lnTo>
                      <a:pt x="92" y="114"/>
                    </a:lnTo>
                    <a:lnTo>
                      <a:pt x="92" y="114"/>
                    </a:lnTo>
                    <a:lnTo>
                      <a:pt x="90" y="114"/>
                    </a:lnTo>
                    <a:lnTo>
                      <a:pt x="90" y="116"/>
                    </a:lnTo>
                    <a:lnTo>
                      <a:pt x="90" y="116"/>
                    </a:lnTo>
                    <a:lnTo>
                      <a:pt x="90" y="116"/>
                    </a:lnTo>
                    <a:lnTo>
                      <a:pt x="90" y="119"/>
                    </a:lnTo>
                    <a:lnTo>
                      <a:pt x="88" y="119"/>
                    </a:lnTo>
                    <a:lnTo>
                      <a:pt x="88" y="119"/>
                    </a:lnTo>
                    <a:lnTo>
                      <a:pt x="88" y="119"/>
                    </a:lnTo>
                    <a:lnTo>
                      <a:pt x="88" y="121"/>
                    </a:lnTo>
                    <a:lnTo>
                      <a:pt x="88" y="121"/>
                    </a:lnTo>
                    <a:lnTo>
                      <a:pt x="88" y="121"/>
                    </a:lnTo>
                    <a:lnTo>
                      <a:pt x="88" y="121"/>
                    </a:lnTo>
                    <a:lnTo>
                      <a:pt x="88" y="123"/>
                    </a:lnTo>
                    <a:lnTo>
                      <a:pt x="88" y="123"/>
                    </a:lnTo>
                    <a:lnTo>
                      <a:pt x="88" y="123"/>
                    </a:lnTo>
                    <a:lnTo>
                      <a:pt x="90" y="123"/>
                    </a:lnTo>
                    <a:lnTo>
                      <a:pt x="90" y="123"/>
                    </a:lnTo>
                    <a:lnTo>
                      <a:pt x="90" y="126"/>
                    </a:lnTo>
                    <a:lnTo>
                      <a:pt x="88" y="126"/>
                    </a:lnTo>
                    <a:lnTo>
                      <a:pt x="88" y="126"/>
                    </a:lnTo>
                    <a:lnTo>
                      <a:pt x="88" y="126"/>
                    </a:lnTo>
                    <a:lnTo>
                      <a:pt x="88" y="126"/>
                    </a:lnTo>
                    <a:lnTo>
                      <a:pt x="88" y="128"/>
                    </a:lnTo>
                    <a:lnTo>
                      <a:pt x="88" y="128"/>
                    </a:lnTo>
                    <a:lnTo>
                      <a:pt x="85" y="128"/>
                    </a:lnTo>
                    <a:lnTo>
                      <a:pt x="85" y="130"/>
                    </a:lnTo>
                    <a:lnTo>
                      <a:pt x="85" y="130"/>
                    </a:lnTo>
                    <a:lnTo>
                      <a:pt x="88" y="130"/>
                    </a:lnTo>
                    <a:lnTo>
                      <a:pt x="88" y="130"/>
                    </a:lnTo>
                    <a:lnTo>
                      <a:pt x="88" y="130"/>
                    </a:lnTo>
                    <a:lnTo>
                      <a:pt x="88" y="133"/>
                    </a:lnTo>
                    <a:lnTo>
                      <a:pt x="88" y="133"/>
                    </a:lnTo>
                    <a:lnTo>
                      <a:pt x="88" y="133"/>
                    </a:lnTo>
                    <a:lnTo>
                      <a:pt x="90" y="133"/>
                    </a:lnTo>
                    <a:lnTo>
                      <a:pt x="90" y="135"/>
                    </a:lnTo>
                    <a:lnTo>
                      <a:pt x="90" y="135"/>
                    </a:lnTo>
                    <a:lnTo>
                      <a:pt x="90" y="135"/>
                    </a:lnTo>
                    <a:lnTo>
                      <a:pt x="92" y="135"/>
                    </a:lnTo>
                    <a:lnTo>
                      <a:pt x="92" y="137"/>
                    </a:lnTo>
                    <a:lnTo>
                      <a:pt x="92" y="137"/>
                    </a:lnTo>
                    <a:lnTo>
                      <a:pt x="92" y="137"/>
                    </a:lnTo>
                    <a:lnTo>
                      <a:pt x="92" y="137"/>
                    </a:lnTo>
                    <a:lnTo>
                      <a:pt x="92" y="140"/>
                    </a:lnTo>
                    <a:lnTo>
                      <a:pt x="95" y="140"/>
                    </a:lnTo>
                    <a:lnTo>
                      <a:pt x="95" y="140"/>
                    </a:lnTo>
                    <a:lnTo>
                      <a:pt x="95" y="140"/>
                    </a:lnTo>
                    <a:lnTo>
                      <a:pt x="95" y="142"/>
                    </a:lnTo>
                    <a:lnTo>
                      <a:pt x="95" y="142"/>
                    </a:lnTo>
                    <a:lnTo>
                      <a:pt x="95" y="142"/>
                    </a:lnTo>
                    <a:lnTo>
                      <a:pt x="97" y="142"/>
                    </a:lnTo>
                    <a:lnTo>
                      <a:pt x="97" y="142"/>
                    </a:lnTo>
                    <a:lnTo>
                      <a:pt x="97" y="142"/>
                    </a:lnTo>
                    <a:lnTo>
                      <a:pt x="99" y="142"/>
                    </a:lnTo>
                    <a:lnTo>
                      <a:pt x="99" y="145"/>
                    </a:lnTo>
                    <a:lnTo>
                      <a:pt x="99" y="145"/>
                    </a:lnTo>
                    <a:lnTo>
                      <a:pt x="99" y="145"/>
                    </a:lnTo>
                    <a:lnTo>
                      <a:pt x="99" y="145"/>
                    </a:lnTo>
                    <a:lnTo>
                      <a:pt x="99" y="147"/>
                    </a:lnTo>
                    <a:lnTo>
                      <a:pt x="102" y="147"/>
                    </a:lnTo>
                    <a:lnTo>
                      <a:pt x="102" y="147"/>
                    </a:lnTo>
                    <a:lnTo>
                      <a:pt x="102" y="147"/>
                    </a:lnTo>
                    <a:lnTo>
                      <a:pt x="102" y="147"/>
                    </a:lnTo>
                    <a:lnTo>
                      <a:pt x="102" y="149"/>
                    </a:lnTo>
                    <a:lnTo>
                      <a:pt x="104" y="149"/>
                    </a:lnTo>
                    <a:lnTo>
                      <a:pt x="104" y="149"/>
                    </a:lnTo>
                    <a:lnTo>
                      <a:pt x="104" y="149"/>
                    </a:lnTo>
                    <a:lnTo>
                      <a:pt x="106" y="149"/>
                    </a:lnTo>
                    <a:lnTo>
                      <a:pt x="106" y="149"/>
                    </a:lnTo>
                    <a:lnTo>
                      <a:pt x="106" y="149"/>
                    </a:lnTo>
                    <a:lnTo>
                      <a:pt x="106" y="152"/>
                    </a:lnTo>
                    <a:lnTo>
                      <a:pt x="109" y="152"/>
                    </a:lnTo>
                    <a:lnTo>
                      <a:pt x="109" y="152"/>
                    </a:lnTo>
                    <a:lnTo>
                      <a:pt x="109" y="152"/>
                    </a:lnTo>
                    <a:lnTo>
                      <a:pt x="109" y="152"/>
                    </a:lnTo>
                    <a:lnTo>
                      <a:pt x="111" y="152"/>
                    </a:lnTo>
                    <a:lnTo>
                      <a:pt x="111" y="152"/>
                    </a:lnTo>
                    <a:lnTo>
                      <a:pt x="111" y="152"/>
                    </a:lnTo>
                    <a:lnTo>
                      <a:pt x="114" y="152"/>
                    </a:lnTo>
                    <a:lnTo>
                      <a:pt x="114" y="154"/>
                    </a:lnTo>
                    <a:lnTo>
                      <a:pt x="114" y="154"/>
                    </a:lnTo>
                    <a:lnTo>
                      <a:pt x="114" y="154"/>
                    </a:lnTo>
                    <a:lnTo>
                      <a:pt x="116" y="154"/>
                    </a:lnTo>
                    <a:lnTo>
                      <a:pt x="116" y="154"/>
                    </a:lnTo>
                    <a:lnTo>
                      <a:pt x="116" y="154"/>
                    </a:lnTo>
                    <a:lnTo>
                      <a:pt x="116" y="154"/>
                    </a:lnTo>
                    <a:lnTo>
                      <a:pt x="118" y="154"/>
                    </a:lnTo>
                    <a:lnTo>
                      <a:pt x="118" y="156"/>
                    </a:lnTo>
                    <a:lnTo>
                      <a:pt x="118" y="156"/>
                    </a:lnTo>
                    <a:lnTo>
                      <a:pt x="118" y="156"/>
                    </a:lnTo>
                    <a:lnTo>
                      <a:pt x="121" y="156"/>
                    </a:lnTo>
                    <a:lnTo>
                      <a:pt x="121" y="156"/>
                    </a:lnTo>
                    <a:lnTo>
                      <a:pt x="121" y="156"/>
                    </a:lnTo>
                    <a:lnTo>
                      <a:pt x="123" y="156"/>
                    </a:lnTo>
                    <a:lnTo>
                      <a:pt x="123" y="156"/>
                    </a:lnTo>
                    <a:lnTo>
                      <a:pt x="123" y="159"/>
                    </a:lnTo>
                    <a:lnTo>
                      <a:pt x="125" y="159"/>
                    </a:lnTo>
                    <a:lnTo>
                      <a:pt x="125" y="159"/>
                    </a:lnTo>
                    <a:lnTo>
                      <a:pt x="125" y="159"/>
                    </a:lnTo>
                    <a:lnTo>
                      <a:pt x="128" y="159"/>
                    </a:lnTo>
                    <a:lnTo>
                      <a:pt x="128" y="159"/>
                    </a:lnTo>
                    <a:lnTo>
                      <a:pt x="128" y="159"/>
                    </a:lnTo>
                    <a:lnTo>
                      <a:pt x="130" y="159"/>
                    </a:lnTo>
                    <a:lnTo>
                      <a:pt x="130" y="159"/>
                    </a:lnTo>
                    <a:lnTo>
                      <a:pt x="130" y="159"/>
                    </a:lnTo>
                    <a:lnTo>
                      <a:pt x="132" y="159"/>
                    </a:lnTo>
                    <a:lnTo>
                      <a:pt x="132" y="161"/>
                    </a:lnTo>
                    <a:lnTo>
                      <a:pt x="132" y="161"/>
                    </a:lnTo>
                    <a:lnTo>
                      <a:pt x="132" y="161"/>
                    </a:lnTo>
                    <a:lnTo>
                      <a:pt x="132" y="161"/>
                    </a:lnTo>
                    <a:lnTo>
                      <a:pt x="132" y="161"/>
                    </a:lnTo>
                    <a:lnTo>
                      <a:pt x="132" y="161"/>
                    </a:lnTo>
                    <a:lnTo>
                      <a:pt x="132" y="161"/>
                    </a:lnTo>
                    <a:lnTo>
                      <a:pt x="130" y="161"/>
                    </a:lnTo>
                    <a:lnTo>
                      <a:pt x="130" y="164"/>
                    </a:lnTo>
                    <a:lnTo>
                      <a:pt x="130" y="164"/>
                    </a:lnTo>
                    <a:lnTo>
                      <a:pt x="130" y="164"/>
                    </a:lnTo>
                    <a:lnTo>
                      <a:pt x="128" y="164"/>
                    </a:lnTo>
                    <a:lnTo>
                      <a:pt x="128" y="164"/>
                    </a:lnTo>
                    <a:lnTo>
                      <a:pt x="128" y="164"/>
                    </a:lnTo>
                    <a:lnTo>
                      <a:pt x="128" y="166"/>
                    </a:lnTo>
                    <a:lnTo>
                      <a:pt x="128" y="166"/>
                    </a:lnTo>
                    <a:lnTo>
                      <a:pt x="128" y="166"/>
                    </a:lnTo>
                    <a:lnTo>
                      <a:pt x="130" y="166"/>
                    </a:lnTo>
                    <a:lnTo>
                      <a:pt x="130" y="166"/>
                    </a:lnTo>
                    <a:lnTo>
                      <a:pt x="128" y="166"/>
                    </a:lnTo>
                    <a:lnTo>
                      <a:pt x="128" y="166"/>
                    </a:lnTo>
                    <a:lnTo>
                      <a:pt x="128" y="166"/>
                    </a:lnTo>
                    <a:lnTo>
                      <a:pt x="128" y="168"/>
                    </a:lnTo>
                    <a:lnTo>
                      <a:pt x="125" y="168"/>
                    </a:lnTo>
                    <a:lnTo>
                      <a:pt x="125" y="168"/>
                    </a:lnTo>
                    <a:lnTo>
                      <a:pt x="125" y="166"/>
                    </a:lnTo>
                    <a:lnTo>
                      <a:pt x="125" y="166"/>
                    </a:lnTo>
                    <a:lnTo>
                      <a:pt x="125" y="168"/>
                    </a:lnTo>
                    <a:lnTo>
                      <a:pt x="123" y="168"/>
                    </a:lnTo>
                    <a:lnTo>
                      <a:pt x="123" y="168"/>
                    </a:lnTo>
                    <a:lnTo>
                      <a:pt x="121" y="168"/>
                    </a:lnTo>
                    <a:lnTo>
                      <a:pt x="121" y="168"/>
                    </a:lnTo>
                    <a:lnTo>
                      <a:pt x="121" y="168"/>
                    </a:lnTo>
                    <a:lnTo>
                      <a:pt x="118" y="168"/>
                    </a:lnTo>
                    <a:lnTo>
                      <a:pt x="118" y="166"/>
                    </a:lnTo>
                    <a:lnTo>
                      <a:pt x="118" y="166"/>
                    </a:lnTo>
                    <a:lnTo>
                      <a:pt x="116" y="166"/>
                    </a:lnTo>
                    <a:lnTo>
                      <a:pt x="116" y="166"/>
                    </a:lnTo>
                    <a:lnTo>
                      <a:pt x="116" y="166"/>
                    </a:lnTo>
                    <a:lnTo>
                      <a:pt x="116" y="166"/>
                    </a:lnTo>
                    <a:lnTo>
                      <a:pt x="116" y="164"/>
                    </a:lnTo>
                    <a:lnTo>
                      <a:pt x="114" y="164"/>
                    </a:lnTo>
                    <a:lnTo>
                      <a:pt x="114" y="166"/>
                    </a:lnTo>
                    <a:lnTo>
                      <a:pt x="114" y="166"/>
                    </a:lnTo>
                    <a:lnTo>
                      <a:pt x="114" y="166"/>
                    </a:lnTo>
                    <a:lnTo>
                      <a:pt x="114" y="166"/>
                    </a:lnTo>
                    <a:lnTo>
                      <a:pt x="114" y="168"/>
                    </a:lnTo>
                    <a:lnTo>
                      <a:pt x="111" y="168"/>
                    </a:lnTo>
                    <a:lnTo>
                      <a:pt x="111" y="168"/>
                    </a:lnTo>
                    <a:lnTo>
                      <a:pt x="109" y="168"/>
                    </a:lnTo>
                    <a:lnTo>
                      <a:pt x="109" y="166"/>
                    </a:lnTo>
                    <a:lnTo>
                      <a:pt x="109" y="166"/>
                    </a:lnTo>
                    <a:lnTo>
                      <a:pt x="109" y="166"/>
                    </a:lnTo>
                    <a:lnTo>
                      <a:pt x="109" y="168"/>
                    </a:lnTo>
                    <a:lnTo>
                      <a:pt x="106" y="168"/>
                    </a:lnTo>
                    <a:lnTo>
                      <a:pt x="106" y="168"/>
                    </a:lnTo>
                    <a:lnTo>
                      <a:pt x="106" y="166"/>
                    </a:lnTo>
                    <a:lnTo>
                      <a:pt x="106" y="166"/>
                    </a:lnTo>
                    <a:lnTo>
                      <a:pt x="106" y="166"/>
                    </a:lnTo>
                    <a:lnTo>
                      <a:pt x="106" y="166"/>
                    </a:lnTo>
                    <a:lnTo>
                      <a:pt x="106" y="168"/>
                    </a:lnTo>
                    <a:lnTo>
                      <a:pt x="104" y="168"/>
                    </a:lnTo>
                    <a:lnTo>
                      <a:pt x="104" y="166"/>
                    </a:lnTo>
                    <a:lnTo>
                      <a:pt x="104" y="166"/>
                    </a:lnTo>
                    <a:lnTo>
                      <a:pt x="104" y="166"/>
                    </a:lnTo>
                    <a:lnTo>
                      <a:pt x="102" y="166"/>
                    </a:lnTo>
                    <a:lnTo>
                      <a:pt x="102" y="164"/>
                    </a:lnTo>
                    <a:lnTo>
                      <a:pt x="102" y="164"/>
                    </a:lnTo>
                    <a:lnTo>
                      <a:pt x="102" y="166"/>
                    </a:lnTo>
                    <a:lnTo>
                      <a:pt x="102" y="166"/>
                    </a:lnTo>
                    <a:lnTo>
                      <a:pt x="102" y="164"/>
                    </a:lnTo>
                    <a:lnTo>
                      <a:pt x="99" y="164"/>
                    </a:lnTo>
                    <a:lnTo>
                      <a:pt x="99" y="164"/>
                    </a:lnTo>
                    <a:lnTo>
                      <a:pt x="99" y="166"/>
                    </a:lnTo>
                    <a:lnTo>
                      <a:pt x="99" y="166"/>
                    </a:lnTo>
                    <a:lnTo>
                      <a:pt x="97" y="166"/>
                    </a:lnTo>
                    <a:lnTo>
                      <a:pt x="97" y="166"/>
                    </a:lnTo>
                    <a:lnTo>
                      <a:pt x="95" y="166"/>
                    </a:lnTo>
                    <a:lnTo>
                      <a:pt x="95" y="166"/>
                    </a:lnTo>
                    <a:lnTo>
                      <a:pt x="95" y="164"/>
                    </a:lnTo>
                    <a:lnTo>
                      <a:pt x="95" y="164"/>
                    </a:lnTo>
                    <a:lnTo>
                      <a:pt x="92" y="164"/>
                    </a:lnTo>
                    <a:lnTo>
                      <a:pt x="92" y="164"/>
                    </a:lnTo>
                    <a:lnTo>
                      <a:pt x="92" y="166"/>
                    </a:lnTo>
                    <a:lnTo>
                      <a:pt x="92" y="166"/>
                    </a:lnTo>
                    <a:lnTo>
                      <a:pt x="90" y="166"/>
                    </a:lnTo>
                    <a:lnTo>
                      <a:pt x="90" y="164"/>
                    </a:lnTo>
                    <a:lnTo>
                      <a:pt x="90" y="164"/>
                    </a:lnTo>
                    <a:lnTo>
                      <a:pt x="90" y="164"/>
                    </a:lnTo>
                    <a:lnTo>
                      <a:pt x="88" y="164"/>
                    </a:lnTo>
                    <a:lnTo>
                      <a:pt x="88" y="164"/>
                    </a:lnTo>
                    <a:lnTo>
                      <a:pt x="88" y="164"/>
                    </a:lnTo>
                    <a:lnTo>
                      <a:pt x="88" y="164"/>
                    </a:lnTo>
                    <a:lnTo>
                      <a:pt x="85" y="164"/>
                    </a:lnTo>
                    <a:lnTo>
                      <a:pt x="85" y="164"/>
                    </a:lnTo>
                    <a:lnTo>
                      <a:pt x="85" y="164"/>
                    </a:lnTo>
                    <a:lnTo>
                      <a:pt x="83" y="164"/>
                    </a:lnTo>
                    <a:lnTo>
                      <a:pt x="83" y="164"/>
                    </a:lnTo>
                    <a:lnTo>
                      <a:pt x="83" y="164"/>
                    </a:lnTo>
                    <a:lnTo>
                      <a:pt x="83" y="166"/>
                    </a:lnTo>
                    <a:lnTo>
                      <a:pt x="83" y="166"/>
                    </a:lnTo>
                    <a:lnTo>
                      <a:pt x="80" y="166"/>
                    </a:lnTo>
                    <a:lnTo>
                      <a:pt x="80" y="166"/>
                    </a:lnTo>
                    <a:lnTo>
                      <a:pt x="80" y="166"/>
                    </a:lnTo>
                    <a:lnTo>
                      <a:pt x="78" y="166"/>
                    </a:lnTo>
                    <a:lnTo>
                      <a:pt x="78" y="166"/>
                    </a:lnTo>
                    <a:lnTo>
                      <a:pt x="76" y="166"/>
                    </a:lnTo>
                    <a:lnTo>
                      <a:pt x="76" y="164"/>
                    </a:lnTo>
                    <a:lnTo>
                      <a:pt x="76" y="164"/>
                    </a:lnTo>
                    <a:lnTo>
                      <a:pt x="76" y="164"/>
                    </a:lnTo>
                    <a:lnTo>
                      <a:pt x="73" y="164"/>
                    </a:lnTo>
                    <a:lnTo>
                      <a:pt x="73" y="164"/>
                    </a:lnTo>
                    <a:lnTo>
                      <a:pt x="73" y="164"/>
                    </a:lnTo>
                    <a:lnTo>
                      <a:pt x="73" y="164"/>
                    </a:lnTo>
                    <a:lnTo>
                      <a:pt x="71" y="164"/>
                    </a:lnTo>
                    <a:lnTo>
                      <a:pt x="71" y="164"/>
                    </a:lnTo>
                    <a:lnTo>
                      <a:pt x="69" y="164"/>
                    </a:lnTo>
                    <a:lnTo>
                      <a:pt x="69" y="164"/>
                    </a:lnTo>
                    <a:lnTo>
                      <a:pt x="69" y="164"/>
                    </a:lnTo>
                    <a:lnTo>
                      <a:pt x="66" y="164"/>
                    </a:lnTo>
                    <a:lnTo>
                      <a:pt x="66" y="161"/>
                    </a:lnTo>
                    <a:lnTo>
                      <a:pt x="66" y="161"/>
                    </a:lnTo>
                    <a:lnTo>
                      <a:pt x="66" y="161"/>
                    </a:lnTo>
                    <a:lnTo>
                      <a:pt x="64" y="161"/>
                    </a:lnTo>
                    <a:lnTo>
                      <a:pt x="64" y="161"/>
                    </a:lnTo>
                    <a:lnTo>
                      <a:pt x="64" y="161"/>
                    </a:lnTo>
                    <a:lnTo>
                      <a:pt x="61" y="161"/>
                    </a:lnTo>
                    <a:lnTo>
                      <a:pt x="61" y="161"/>
                    </a:lnTo>
                    <a:lnTo>
                      <a:pt x="61" y="161"/>
                    </a:lnTo>
                    <a:lnTo>
                      <a:pt x="59" y="161"/>
                    </a:lnTo>
                    <a:lnTo>
                      <a:pt x="59" y="161"/>
                    </a:lnTo>
                    <a:lnTo>
                      <a:pt x="59" y="161"/>
                    </a:lnTo>
                    <a:lnTo>
                      <a:pt x="57" y="161"/>
                    </a:lnTo>
                    <a:lnTo>
                      <a:pt x="57" y="161"/>
                    </a:lnTo>
                    <a:lnTo>
                      <a:pt x="54" y="161"/>
                    </a:lnTo>
                    <a:lnTo>
                      <a:pt x="54" y="161"/>
                    </a:lnTo>
                    <a:lnTo>
                      <a:pt x="54" y="161"/>
                    </a:lnTo>
                    <a:lnTo>
                      <a:pt x="54" y="161"/>
                    </a:lnTo>
                    <a:lnTo>
                      <a:pt x="52" y="161"/>
                    </a:lnTo>
                    <a:lnTo>
                      <a:pt x="52" y="161"/>
                    </a:lnTo>
                    <a:lnTo>
                      <a:pt x="52" y="161"/>
                    </a:lnTo>
                    <a:lnTo>
                      <a:pt x="50" y="161"/>
                    </a:lnTo>
                    <a:lnTo>
                      <a:pt x="50" y="161"/>
                    </a:lnTo>
                    <a:lnTo>
                      <a:pt x="47" y="161"/>
                    </a:lnTo>
                    <a:lnTo>
                      <a:pt x="47" y="159"/>
                    </a:lnTo>
                    <a:lnTo>
                      <a:pt x="47" y="159"/>
                    </a:lnTo>
                    <a:lnTo>
                      <a:pt x="47" y="159"/>
                    </a:lnTo>
                    <a:lnTo>
                      <a:pt x="47" y="161"/>
                    </a:lnTo>
                    <a:lnTo>
                      <a:pt x="45" y="161"/>
                    </a:lnTo>
                    <a:lnTo>
                      <a:pt x="45" y="161"/>
                    </a:lnTo>
                    <a:lnTo>
                      <a:pt x="45" y="159"/>
                    </a:lnTo>
                    <a:lnTo>
                      <a:pt x="43" y="159"/>
                    </a:lnTo>
                    <a:lnTo>
                      <a:pt x="43" y="159"/>
                    </a:lnTo>
                    <a:lnTo>
                      <a:pt x="43" y="159"/>
                    </a:lnTo>
                    <a:lnTo>
                      <a:pt x="43" y="159"/>
                    </a:lnTo>
                    <a:lnTo>
                      <a:pt x="40" y="159"/>
                    </a:lnTo>
                    <a:lnTo>
                      <a:pt x="40" y="156"/>
                    </a:lnTo>
                    <a:lnTo>
                      <a:pt x="43" y="156"/>
                    </a:lnTo>
                    <a:lnTo>
                      <a:pt x="43" y="156"/>
                    </a:lnTo>
                    <a:lnTo>
                      <a:pt x="43" y="156"/>
                    </a:lnTo>
                    <a:lnTo>
                      <a:pt x="43" y="156"/>
                    </a:lnTo>
                    <a:lnTo>
                      <a:pt x="43" y="154"/>
                    </a:lnTo>
                    <a:lnTo>
                      <a:pt x="45" y="154"/>
                    </a:lnTo>
                    <a:lnTo>
                      <a:pt x="45" y="156"/>
                    </a:lnTo>
                    <a:lnTo>
                      <a:pt x="45" y="156"/>
                    </a:lnTo>
                    <a:lnTo>
                      <a:pt x="47" y="156"/>
                    </a:lnTo>
                    <a:lnTo>
                      <a:pt x="47" y="156"/>
                    </a:lnTo>
                    <a:lnTo>
                      <a:pt x="47" y="156"/>
                    </a:lnTo>
                    <a:lnTo>
                      <a:pt x="50" y="156"/>
                    </a:lnTo>
                    <a:lnTo>
                      <a:pt x="50" y="154"/>
                    </a:lnTo>
                    <a:lnTo>
                      <a:pt x="47" y="154"/>
                    </a:lnTo>
                    <a:lnTo>
                      <a:pt x="47" y="154"/>
                    </a:lnTo>
                    <a:lnTo>
                      <a:pt x="47" y="154"/>
                    </a:lnTo>
                    <a:lnTo>
                      <a:pt x="47" y="154"/>
                    </a:lnTo>
                    <a:lnTo>
                      <a:pt x="45" y="154"/>
                    </a:lnTo>
                    <a:lnTo>
                      <a:pt x="45" y="152"/>
                    </a:lnTo>
                    <a:lnTo>
                      <a:pt x="45" y="152"/>
                    </a:lnTo>
                    <a:lnTo>
                      <a:pt x="45" y="152"/>
                    </a:lnTo>
                    <a:lnTo>
                      <a:pt x="43" y="152"/>
                    </a:lnTo>
                    <a:lnTo>
                      <a:pt x="43" y="152"/>
                    </a:lnTo>
                    <a:lnTo>
                      <a:pt x="43" y="152"/>
                    </a:lnTo>
                    <a:lnTo>
                      <a:pt x="43" y="152"/>
                    </a:lnTo>
                    <a:lnTo>
                      <a:pt x="43" y="152"/>
                    </a:lnTo>
                    <a:lnTo>
                      <a:pt x="43" y="152"/>
                    </a:lnTo>
                    <a:lnTo>
                      <a:pt x="43" y="152"/>
                    </a:lnTo>
                    <a:lnTo>
                      <a:pt x="43" y="152"/>
                    </a:lnTo>
                    <a:lnTo>
                      <a:pt x="43" y="149"/>
                    </a:lnTo>
                    <a:lnTo>
                      <a:pt x="43" y="149"/>
                    </a:lnTo>
                    <a:lnTo>
                      <a:pt x="43" y="149"/>
                    </a:lnTo>
                    <a:lnTo>
                      <a:pt x="40" y="149"/>
                    </a:lnTo>
                    <a:lnTo>
                      <a:pt x="40" y="149"/>
                    </a:lnTo>
                    <a:lnTo>
                      <a:pt x="40" y="147"/>
                    </a:lnTo>
                    <a:lnTo>
                      <a:pt x="40" y="147"/>
                    </a:lnTo>
                    <a:lnTo>
                      <a:pt x="40" y="147"/>
                    </a:lnTo>
                    <a:lnTo>
                      <a:pt x="40" y="149"/>
                    </a:lnTo>
                    <a:lnTo>
                      <a:pt x="40" y="149"/>
                    </a:lnTo>
                    <a:lnTo>
                      <a:pt x="40" y="149"/>
                    </a:lnTo>
                    <a:lnTo>
                      <a:pt x="40" y="149"/>
                    </a:lnTo>
                    <a:lnTo>
                      <a:pt x="40" y="152"/>
                    </a:lnTo>
                    <a:lnTo>
                      <a:pt x="38" y="152"/>
                    </a:lnTo>
                    <a:lnTo>
                      <a:pt x="38" y="152"/>
                    </a:lnTo>
                    <a:lnTo>
                      <a:pt x="38" y="152"/>
                    </a:lnTo>
                    <a:lnTo>
                      <a:pt x="38" y="152"/>
                    </a:lnTo>
                    <a:lnTo>
                      <a:pt x="35" y="152"/>
                    </a:lnTo>
                    <a:lnTo>
                      <a:pt x="35" y="152"/>
                    </a:lnTo>
                    <a:lnTo>
                      <a:pt x="35" y="154"/>
                    </a:lnTo>
                    <a:lnTo>
                      <a:pt x="35" y="154"/>
                    </a:lnTo>
                    <a:lnTo>
                      <a:pt x="38" y="154"/>
                    </a:lnTo>
                    <a:lnTo>
                      <a:pt x="38" y="154"/>
                    </a:lnTo>
                    <a:lnTo>
                      <a:pt x="38" y="154"/>
                    </a:lnTo>
                    <a:lnTo>
                      <a:pt x="38" y="156"/>
                    </a:lnTo>
                    <a:lnTo>
                      <a:pt x="38" y="156"/>
                    </a:lnTo>
                    <a:lnTo>
                      <a:pt x="35" y="156"/>
                    </a:lnTo>
                    <a:lnTo>
                      <a:pt x="35" y="156"/>
                    </a:lnTo>
                    <a:lnTo>
                      <a:pt x="35" y="156"/>
                    </a:lnTo>
                    <a:lnTo>
                      <a:pt x="33" y="156"/>
                    </a:lnTo>
                    <a:lnTo>
                      <a:pt x="33" y="154"/>
                    </a:lnTo>
                    <a:lnTo>
                      <a:pt x="33" y="154"/>
                    </a:lnTo>
                    <a:lnTo>
                      <a:pt x="33" y="154"/>
                    </a:lnTo>
                    <a:lnTo>
                      <a:pt x="33" y="154"/>
                    </a:lnTo>
                    <a:lnTo>
                      <a:pt x="33" y="152"/>
                    </a:lnTo>
                    <a:lnTo>
                      <a:pt x="31" y="152"/>
                    </a:lnTo>
                    <a:lnTo>
                      <a:pt x="31" y="152"/>
                    </a:lnTo>
                    <a:lnTo>
                      <a:pt x="28" y="152"/>
                    </a:lnTo>
                    <a:lnTo>
                      <a:pt x="28" y="152"/>
                    </a:lnTo>
                    <a:lnTo>
                      <a:pt x="28" y="152"/>
                    </a:lnTo>
                    <a:lnTo>
                      <a:pt x="28" y="152"/>
                    </a:lnTo>
                    <a:lnTo>
                      <a:pt x="28" y="152"/>
                    </a:lnTo>
                    <a:lnTo>
                      <a:pt x="28" y="149"/>
                    </a:lnTo>
                    <a:lnTo>
                      <a:pt x="26" y="149"/>
                    </a:lnTo>
                    <a:lnTo>
                      <a:pt x="26" y="149"/>
                    </a:lnTo>
                    <a:lnTo>
                      <a:pt x="26" y="149"/>
                    </a:lnTo>
                    <a:lnTo>
                      <a:pt x="26" y="149"/>
                    </a:lnTo>
                    <a:lnTo>
                      <a:pt x="24" y="149"/>
                    </a:lnTo>
                    <a:lnTo>
                      <a:pt x="24" y="149"/>
                    </a:lnTo>
                    <a:lnTo>
                      <a:pt x="21" y="149"/>
                    </a:lnTo>
                    <a:lnTo>
                      <a:pt x="21" y="149"/>
                    </a:lnTo>
                    <a:lnTo>
                      <a:pt x="21" y="149"/>
                    </a:lnTo>
                    <a:lnTo>
                      <a:pt x="19" y="149"/>
                    </a:lnTo>
                    <a:lnTo>
                      <a:pt x="19" y="149"/>
                    </a:lnTo>
                    <a:lnTo>
                      <a:pt x="19" y="147"/>
                    </a:lnTo>
                    <a:lnTo>
                      <a:pt x="19" y="147"/>
                    </a:lnTo>
                    <a:lnTo>
                      <a:pt x="17" y="147"/>
                    </a:lnTo>
                    <a:lnTo>
                      <a:pt x="17" y="147"/>
                    </a:lnTo>
                    <a:lnTo>
                      <a:pt x="17" y="145"/>
                    </a:lnTo>
                    <a:lnTo>
                      <a:pt x="19" y="145"/>
                    </a:lnTo>
                    <a:lnTo>
                      <a:pt x="19" y="145"/>
                    </a:lnTo>
                    <a:lnTo>
                      <a:pt x="19" y="145"/>
                    </a:lnTo>
                    <a:lnTo>
                      <a:pt x="19" y="145"/>
                    </a:lnTo>
                    <a:lnTo>
                      <a:pt x="21" y="145"/>
                    </a:lnTo>
                    <a:lnTo>
                      <a:pt x="21" y="145"/>
                    </a:lnTo>
                    <a:lnTo>
                      <a:pt x="21" y="145"/>
                    </a:lnTo>
                    <a:lnTo>
                      <a:pt x="24" y="145"/>
                    </a:lnTo>
                    <a:lnTo>
                      <a:pt x="24" y="142"/>
                    </a:lnTo>
                    <a:lnTo>
                      <a:pt x="21" y="142"/>
                    </a:lnTo>
                    <a:lnTo>
                      <a:pt x="21" y="142"/>
                    </a:lnTo>
                    <a:lnTo>
                      <a:pt x="21" y="142"/>
                    </a:lnTo>
                    <a:lnTo>
                      <a:pt x="21" y="142"/>
                    </a:lnTo>
                    <a:lnTo>
                      <a:pt x="19" y="142"/>
                    </a:lnTo>
                    <a:lnTo>
                      <a:pt x="19" y="142"/>
                    </a:lnTo>
                    <a:lnTo>
                      <a:pt x="19" y="142"/>
                    </a:lnTo>
                    <a:lnTo>
                      <a:pt x="19" y="142"/>
                    </a:lnTo>
                    <a:lnTo>
                      <a:pt x="19" y="142"/>
                    </a:lnTo>
                    <a:lnTo>
                      <a:pt x="17" y="142"/>
                    </a:lnTo>
                    <a:lnTo>
                      <a:pt x="17" y="142"/>
                    </a:lnTo>
                    <a:lnTo>
                      <a:pt x="14" y="142"/>
                    </a:lnTo>
                    <a:lnTo>
                      <a:pt x="14" y="142"/>
                    </a:lnTo>
                    <a:lnTo>
                      <a:pt x="14" y="142"/>
                    </a:lnTo>
                    <a:lnTo>
                      <a:pt x="14" y="142"/>
                    </a:lnTo>
                    <a:lnTo>
                      <a:pt x="14" y="142"/>
                    </a:lnTo>
                    <a:lnTo>
                      <a:pt x="12" y="142"/>
                    </a:lnTo>
                    <a:lnTo>
                      <a:pt x="12" y="142"/>
                    </a:lnTo>
                    <a:lnTo>
                      <a:pt x="9" y="142"/>
                    </a:lnTo>
                    <a:lnTo>
                      <a:pt x="9" y="142"/>
                    </a:lnTo>
                    <a:lnTo>
                      <a:pt x="9" y="142"/>
                    </a:lnTo>
                    <a:lnTo>
                      <a:pt x="9" y="142"/>
                    </a:lnTo>
                    <a:lnTo>
                      <a:pt x="9" y="142"/>
                    </a:lnTo>
                    <a:lnTo>
                      <a:pt x="7" y="142"/>
                    </a:lnTo>
                    <a:lnTo>
                      <a:pt x="7" y="142"/>
                    </a:lnTo>
                    <a:lnTo>
                      <a:pt x="7" y="142"/>
                    </a:lnTo>
                    <a:lnTo>
                      <a:pt x="7" y="142"/>
                    </a:lnTo>
                    <a:lnTo>
                      <a:pt x="5" y="142"/>
                    </a:lnTo>
                    <a:lnTo>
                      <a:pt x="5" y="142"/>
                    </a:lnTo>
                    <a:lnTo>
                      <a:pt x="2" y="142"/>
                    </a:lnTo>
                    <a:lnTo>
                      <a:pt x="2" y="140"/>
                    </a:lnTo>
                    <a:lnTo>
                      <a:pt x="2" y="140"/>
                    </a:lnTo>
                    <a:lnTo>
                      <a:pt x="2" y="140"/>
                    </a:lnTo>
                    <a:lnTo>
                      <a:pt x="2" y="137"/>
                    </a:lnTo>
                    <a:lnTo>
                      <a:pt x="2" y="137"/>
                    </a:lnTo>
                    <a:lnTo>
                      <a:pt x="2" y="137"/>
                    </a:lnTo>
                    <a:lnTo>
                      <a:pt x="2" y="135"/>
                    </a:lnTo>
                    <a:lnTo>
                      <a:pt x="0" y="135"/>
                    </a:lnTo>
                    <a:lnTo>
                      <a:pt x="0" y="135"/>
                    </a:lnTo>
                    <a:lnTo>
                      <a:pt x="0" y="135"/>
                    </a:lnTo>
                    <a:lnTo>
                      <a:pt x="0" y="133"/>
                    </a:lnTo>
                    <a:lnTo>
                      <a:pt x="0" y="133"/>
                    </a:lnTo>
                    <a:lnTo>
                      <a:pt x="0" y="133"/>
                    </a:lnTo>
                    <a:lnTo>
                      <a:pt x="0" y="133"/>
                    </a:lnTo>
                    <a:lnTo>
                      <a:pt x="0" y="130"/>
                    </a:lnTo>
                    <a:lnTo>
                      <a:pt x="0" y="130"/>
                    </a:lnTo>
                    <a:lnTo>
                      <a:pt x="0" y="128"/>
                    </a:lnTo>
                    <a:lnTo>
                      <a:pt x="2" y="128"/>
                    </a:lnTo>
                    <a:lnTo>
                      <a:pt x="2" y="128"/>
                    </a:lnTo>
                    <a:lnTo>
                      <a:pt x="2" y="128"/>
                    </a:lnTo>
                    <a:lnTo>
                      <a:pt x="2" y="126"/>
                    </a:lnTo>
                    <a:lnTo>
                      <a:pt x="2" y="126"/>
                    </a:lnTo>
                    <a:lnTo>
                      <a:pt x="5" y="126"/>
                    </a:lnTo>
                    <a:lnTo>
                      <a:pt x="5" y="126"/>
                    </a:lnTo>
                    <a:lnTo>
                      <a:pt x="5" y="126"/>
                    </a:lnTo>
                    <a:lnTo>
                      <a:pt x="7" y="126"/>
                    </a:lnTo>
                    <a:lnTo>
                      <a:pt x="7" y="126"/>
                    </a:lnTo>
                    <a:lnTo>
                      <a:pt x="7" y="126"/>
                    </a:lnTo>
                    <a:lnTo>
                      <a:pt x="7" y="123"/>
                    </a:lnTo>
                    <a:lnTo>
                      <a:pt x="9" y="123"/>
                    </a:lnTo>
                    <a:lnTo>
                      <a:pt x="9" y="123"/>
                    </a:lnTo>
                    <a:lnTo>
                      <a:pt x="9" y="123"/>
                    </a:lnTo>
                    <a:lnTo>
                      <a:pt x="9" y="126"/>
                    </a:lnTo>
                    <a:lnTo>
                      <a:pt x="12" y="126"/>
                    </a:lnTo>
                    <a:lnTo>
                      <a:pt x="12" y="126"/>
                    </a:lnTo>
                    <a:lnTo>
                      <a:pt x="14" y="126"/>
                    </a:lnTo>
                    <a:lnTo>
                      <a:pt x="14" y="126"/>
                    </a:lnTo>
                    <a:lnTo>
                      <a:pt x="14" y="126"/>
                    </a:lnTo>
                    <a:lnTo>
                      <a:pt x="17" y="126"/>
                    </a:lnTo>
                    <a:lnTo>
                      <a:pt x="17" y="123"/>
                    </a:lnTo>
                    <a:lnTo>
                      <a:pt x="17" y="123"/>
                    </a:lnTo>
                    <a:lnTo>
                      <a:pt x="19" y="123"/>
                    </a:lnTo>
                    <a:lnTo>
                      <a:pt x="19" y="126"/>
                    </a:lnTo>
                    <a:lnTo>
                      <a:pt x="19" y="126"/>
                    </a:lnTo>
                    <a:lnTo>
                      <a:pt x="19" y="126"/>
                    </a:lnTo>
                    <a:lnTo>
                      <a:pt x="21" y="126"/>
                    </a:lnTo>
                    <a:lnTo>
                      <a:pt x="21" y="123"/>
                    </a:lnTo>
                    <a:lnTo>
                      <a:pt x="21" y="123"/>
                    </a:lnTo>
                    <a:lnTo>
                      <a:pt x="21" y="123"/>
                    </a:lnTo>
                    <a:lnTo>
                      <a:pt x="21" y="123"/>
                    </a:lnTo>
                    <a:lnTo>
                      <a:pt x="21" y="121"/>
                    </a:lnTo>
                    <a:lnTo>
                      <a:pt x="21" y="121"/>
                    </a:lnTo>
                    <a:lnTo>
                      <a:pt x="24" y="121"/>
                    </a:lnTo>
                    <a:lnTo>
                      <a:pt x="24" y="121"/>
                    </a:lnTo>
                    <a:lnTo>
                      <a:pt x="24" y="119"/>
                    </a:lnTo>
                    <a:lnTo>
                      <a:pt x="24" y="119"/>
                    </a:lnTo>
                    <a:lnTo>
                      <a:pt x="26" y="119"/>
                    </a:lnTo>
                    <a:lnTo>
                      <a:pt x="26" y="119"/>
                    </a:lnTo>
                    <a:lnTo>
                      <a:pt x="26" y="119"/>
                    </a:lnTo>
                    <a:lnTo>
                      <a:pt x="26" y="119"/>
                    </a:lnTo>
                    <a:lnTo>
                      <a:pt x="26" y="116"/>
                    </a:lnTo>
                    <a:lnTo>
                      <a:pt x="26" y="116"/>
                    </a:lnTo>
                    <a:lnTo>
                      <a:pt x="28" y="116"/>
                    </a:lnTo>
                    <a:lnTo>
                      <a:pt x="28" y="114"/>
                    </a:lnTo>
                    <a:lnTo>
                      <a:pt x="28" y="114"/>
                    </a:lnTo>
                    <a:lnTo>
                      <a:pt x="26" y="114"/>
                    </a:lnTo>
                    <a:lnTo>
                      <a:pt x="26" y="114"/>
                    </a:lnTo>
                    <a:lnTo>
                      <a:pt x="26" y="111"/>
                    </a:lnTo>
                    <a:lnTo>
                      <a:pt x="26" y="111"/>
                    </a:lnTo>
                    <a:lnTo>
                      <a:pt x="24" y="111"/>
                    </a:lnTo>
                    <a:lnTo>
                      <a:pt x="24" y="111"/>
                    </a:lnTo>
                    <a:lnTo>
                      <a:pt x="24" y="111"/>
                    </a:lnTo>
                    <a:lnTo>
                      <a:pt x="21" y="111"/>
                    </a:lnTo>
                    <a:lnTo>
                      <a:pt x="21" y="111"/>
                    </a:lnTo>
                    <a:lnTo>
                      <a:pt x="21" y="111"/>
                    </a:lnTo>
                    <a:lnTo>
                      <a:pt x="21" y="111"/>
                    </a:lnTo>
                    <a:lnTo>
                      <a:pt x="21" y="109"/>
                    </a:lnTo>
                    <a:lnTo>
                      <a:pt x="21" y="109"/>
                    </a:lnTo>
                    <a:lnTo>
                      <a:pt x="21" y="109"/>
                    </a:lnTo>
                    <a:lnTo>
                      <a:pt x="21" y="109"/>
                    </a:lnTo>
                    <a:lnTo>
                      <a:pt x="21" y="107"/>
                    </a:lnTo>
                    <a:lnTo>
                      <a:pt x="24" y="107"/>
                    </a:lnTo>
                    <a:lnTo>
                      <a:pt x="24" y="107"/>
                    </a:lnTo>
                    <a:lnTo>
                      <a:pt x="24" y="107"/>
                    </a:lnTo>
                    <a:lnTo>
                      <a:pt x="26" y="107"/>
                    </a:lnTo>
                    <a:lnTo>
                      <a:pt x="26" y="107"/>
                    </a:lnTo>
                    <a:lnTo>
                      <a:pt x="26" y="107"/>
                    </a:lnTo>
                    <a:lnTo>
                      <a:pt x="28" y="107"/>
                    </a:lnTo>
                    <a:lnTo>
                      <a:pt x="28" y="104"/>
                    </a:lnTo>
                    <a:lnTo>
                      <a:pt x="28" y="104"/>
                    </a:lnTo>
                    <a:lnTo>
                      <a:pt x="28" y="104"/>
                    </a:lnTo>
                    <a:lnTo>
                      <a:pt x="31" y="104"/>
                    </a:lnTo>
                    <a:lnTo>
                      <a:pt x="31" y="104"/>
                    </a:lnTo>
                    <a:lnTo>
                      <a:pt x="33" y="104"/>
                    </a:lnTo>
                    <a:lnTo>
                      <a:pt x="33" y="104"/>
                    </a:lnTo>
                    <a:lnTo>
                      <a:pt x="33" y="104"/>
                    </a:lnTo>
                    <a:lnTo>
                      <a:pt x="35" y="104"/>
                    </a:lnTo>
                    <a:lnTo>
                      <a:pt x="35" y="104"/>
                    </a:lnTo>
                    <a:lnTo>
                      <a:pt x="35" y="102"/>
                    </a:lnTo>
                    <a:lnTo>
                      <a:pt x="35" y="102"/>
                    </a:lnTo>
                    <a:lnTo>
                      <a:pt x="35" y="102"/>
                    </a:lnTo>
                    <a:lnTo>
                      <a:pt x="35" y="102"/>
                    </a:lnTo>
                    <a:lnTo>
                      <a:pt x="35" y="102"/>
                    </a:lnTo>
                    <a:lnTo>
                      <a:pt x="35" y="102"/>
                    </a:lnTo>
                    <a:lnTo>
                      <a:pt x="35" y="102"/>
                    </a:lnTo>
                    <a:lnTo>
                      <a:pt x="35" y="100"/>
                    </a:lnTo>
                    <a:lnTo>
                      <a:pt x="38" y="100"/>
                    </a:lnTo>
                    <a:lnTo>
                      <a:pt x="38" y="100"/>
                    </a:lnTo>
                    <a:lnTo>
                      <a:pt x="38" y="100"/>
                    </a:lnTo>
                    <a:lnTo>
                      <a:pt x="40" y="100"/>
                    </a:lnTo>
                    <a:lnTo>
                      <a:pt x="40" y="97"/>
                    </a:lnTo>
                    <a:lnTo>
                      <a:pt x="40" y="97"/>
                    </a:lnTo>
                    <a:lnTo>
                      <a:pt x="40" y="97"/>
                    </a:lnTo>
                    <a:lnTo>
                      <a:pt x="40" y="97"/>
                    </a:lnTo>
                    <a:lnTo>
                      <a:pt x="43" y="97"/>
                    </a:lnTo>
                    <a:lnTo>
                      <a:pt x="43" y="97"/>
                    </a:lnTo>
                    <a:lnTo>
                      <a:pt x="43" y="97"/>
                    </a:lnTo>
                    <a:lnTo>
                      <a:pt x="45" y="97"/>
                    </a:lnTo>
                    <a:lnTo>
                      <a:pt x="45" y="97"/>
                    </a:lnTo>
                    <a:lnTo>
                      <a:pt x="47" y="97"/>
                    </a:lnTo>
                    <a:lnTo>
                      <a:pt x="47" y="97"/>
                    </a:lnTo>
                    <a:lnTo>
                      <a:pt x="47" y="95"/>
                    </a:lnTo>
                    <a:lnTo>
                      <a:pt x="47" y="95"/>
                    </a:lnTo>
                    <a:lnTo>
                      <a:pt x="50" y="95"/>
                    </a:lnTo>
                    <a:lnTo>
                      <a:pt x="50" y="95"/>
                    </a:lnTo>
                    <a:lnTo>
                      <a:pt x="52" y="95"/>
                    </a:lnTo>
                    <a:lnTo>
                      <a:pt x="52" y="95"/>
                    </a:lnTo>
                    <a:lnTo>
                      <a:pt x="52" y="95"/>
                    </a:lnTo>
                    <a:lnTo>
                      <a:pt x="54" y="95"/>
                    </a:lnTo>
                    <a:lnTo>
                      <a:pt x="54" y="95"/>
                    </a:lnTo>
                    <a:lnTo>
                      <a:pt x="54" y="95"/>
                    </a:lnTo>
                    <a:lnTo>
                      <a:pt x="57" y="95"/>
                    </a:lnTo>
                    <a:lnTo>
                      <a:pt x="57" y="95"/>
                    </a:lnTo>
                    <a:lnTo>
                      <a:pt x="59" y="95"/>
                    </a:lnTo>
                    <a:lnTo>
                      <a:pt x="59" y="95"/>
                    </a:lnTo>
                    <a:lnTo>
                      <a:pt x="57" y="95"/>
                    </a:lnTo>
                    <a:lnTo>
                      <a:pt x="57" y="95"/>
                    </a:lnTo>
                    <a:lnTo>
                      <a:pt x="54" y="95"/>
                    </a:lnTo>
                    <a:lnTo>
                      <a:pt x="54" y="92"/>
                    </a:lnTo>
                    <a:lnTo>
                      <a:pt x="54" y="92"/>
                    </a:lnTo>
                    <a:lnTo>
                      <a:pt x="54" y="92"/>
                    </a:lnTo>
                    <a:lnTo>
                      <a:pt x="54" y="92"/>
                    </a:lnTo>
                    <a:lnTo>
                      <a:pt x="54" y="92"/>
                    </a:lnTo>
                    <a:lnTo>
                      <a:pt x="57" y="92"/>
                    </a:lnTo>
                    <a:lnTo>
                      <a:pt x="57" y="92"/>
                    </a:lnTo>
                    <a:lnTo>
                      <a:pt x="59" y="92"/>
                    </a:lnTo>
                    <a:lnTo>
                      <a:pt x="59" y="92"/>
                    </a:lnTo>
                    <a:lnTo>
                      <a:pt x="59" y="90"/>
                    </a:lnTo>
                    <a:lnTo>
                      <a:pt x="59" y="90"/>
                    </a:lnTo>
                    <a:lnTo>
                      <a:pt x="61" y="90"/>
                    </a:lnTo>
                    <a:lnTo>
                      <a:pt x="61" y="90"/>
                    </a:lnTo>
                    <a:lnTo>
                      <a:pt x="61" y="90"/>
                    </a:lnTo>
                    <a:lnTo>
                      <a:pt x="61" y="88"/>
                    </a:lnTo>
                    <a:lnTo>
                      <a:pt x="61" y="88"/>
                    </a:lnTo>
                    <a:lnTo>
                      <a:pt x="59" y="88"/>
                    </a:lnTo>
                    <a:lnTo>
                      <a:pt x="59" y="88"/>
                    </a:lnTo>
                    <a:lnTo>
                      <a:pt x="59" y="88"/>
                    </a:lnTo>
                    <a:lnTo>
                      <a:pt x="57" y="88"/>
                    </a:lnTo>
                    <a:lnTo>
                      <a:pt x="57" y="88"/>
                    </a:lnTo>
                    <a:lnTo>
                      <a:pt x="54" y="88"/>
                    </a:lnTo>
                    <a:lnTo>
                      <a:pt x="54" y="88"/>
                    </a:lnTo>
                    <a:lnTo>
                      <a:pt x="54" y="88"/>
                    </a:lnTo>
                    <a:lnTo>
                      <a:pt x="54" y="88"/>
                    </a:lnTo>
                    <a:lnTo>
                      <a:pt x="52" y="88"/>
                    </a:lnTo>
                    <a:lnTo>
                      <a:pt x="52" y="85"/>
                    </a:lnTo>
                    <a:lnTo>
                      <a:pt x="52" y="85"/>
                    </a:lnTo>
                    <a:lnTo>
                      <a:pt x="52" y="85"/>
                    </a:lnTo>
                    <a:lnTo>
                      <a:pt x="50" y="85"/>
                    </a:lnTo>
                    <a:lnTo>
                      <a:pt x="50" y="85"/>
                    </a:lnTo>
                    <a:lnTo>
                      <a:pt x="50" y="85"/>
                    </a:lnTo>
                    <a:lnTo>
                      <a:pt x="47" y="85"/>
                    </a:lnTo>
                    <a:lnTo>
                      <a:pt x="47" y="85"/>
                    </a:lnTo>
                    <a:lnTo>
                      <a:pt x="47" y="83"/>
                    </a:lnTo>
                    <a:lnTo>
                      <a:pt x="47" y="83"/>
                    </a:lnTo>
                    <a:lnTo>
                      <a:pt x="47" y="83"/>
                    </a:lnTo>
                    <a:lnTo>
                      <a:pt x="47" y="83"/>
                    </a:lnTo>
                    <a:lnTo>
                      <a:pt x="50" y="83"/>
                    </a:lnTo>
                    <a:lnTo>
                      <a:pt x="50" y="83"/>
                    </a:lnTo>
                    <a:lnTo>
                      <a:pt x="50" y="83"/>
                    </a:lnTo>
                    <a:lnTo>
                      <a:pt x="52" y="83"/>
                    </a:lnTo>
                    <a:lnTo>
                      <a:pt x="52" y="83"/>
                    </a:lnTo>
                    <a:lnTo>
                      <a:pt x="52" y="83"/>
                    </a:lnTo>
                    <a:lnTo>
                      <a:pt x="54" y="83"/>
                    </a:lnTo>
                    <a:lnTo>
                      <a:pt x="54" y="83"/>
                    </a:lnTo>
                    <a:lnTo>
                      <a:pt x="54" y="83"/>
                    </a:lnTo>
                    <a:lnTo>
                      <a:pt x="54" y="83"/>
                    </a:lnTo>
                    <a:lnTo>
                      <a:pt x="54" y="81"/>
                    </a:lnTo>
                    <a:lnTo>
                      <a:pt x="57" y="81"/>
                    </a:lnTo>
                    <a:lnTo>
                      <a:pt x="57" y="81"/>
                    </a:lnTo>
                    <a:lnTo>
                      <a:pt x="59" y="81"/>
                    </a:lnTo>
                    <a:lnTo>
                      <a:pt x="59" y="81"/>
                    </a:lnTo>
                    <a:lnTo>
                      <a:pt x="59" y="81"/>
                    </a:lnTo>
                    <a:lnTo>
                      <a:pt x="59" y="81"/>
                    </a:lnTo>
                    <a:lnTo>
                      <a:pt x="61" y="81"/>
                    </a:lnTo>
                    <a:lnTo>
                      <a:pt x="61" y="81"/>
                    </a:lnTo>
                    <a:lnTo>
                      <a:pt x="61" y="78"/>
                    </a:lnTo>
                    <a:lnTo>
                      <a:pt x="61" y="78"/>
                    </a:lnTo>
                    <a:lnTo>
                      <a:pt x="64" y="78"/>
                    </a:lnTo>
                    <a:lnTo>
                      <a:pt x="64" y="78"/>
                    </a:lnTo>
                    <a:lnTo>
                      <a:pt x="66" y="78"/>
                    </a:lnTo>
                    <a:lnTo>
                      <a:pt x="66" y="78"/>
                    </a:lnTo>
                    <a:lnTo>
                      <a:pt x="66" y="78"/>
                    </a:lnTo>
                    <a:lnTo>
                      <a:pt x="69" y="78"/>
                    </a:lnTo>
                    <a:lnTo>
                      <a:pt x="69" y="78"/>
                    </a:lnTo>
                    <a:lnTo>
                      <a:pt x="69" y="76"/>
                    </a:lnTo>
                    <a:lnTo>
                      <a:pt x="69" y="76"/>
                    </a:lnTo>
                    <a:lnTo>
                      <a:pt x="69" y="76"/>
                    </a:lnTo>
                    <a:lnTo>
                      <a:pt x="69" y="76"/>
                    </a:lnTo>
                    <a:lnTo>
                      <a:pt x="71" y="76"/>
                    </a:lnTo>
                    <a:lnTo>
                      <a:pt x="71" y="76"/>
                    </a:lnTo>
                    <a:lnTo>
                      <a:pt x="71" y="73"/>
                    </a:lnTo>
                    <a:lnTo>
                      <a:pt x="73" y="73"/>
                    </a:lnTo>
                    <a:lnTo>
                      <a:pt x="73" y="73"/>
                    </a:lnTo>
                    <a:lnTo>
                      <a:pt x="73" y="73"/>
                    </a:lnTo>
                    <a:lnTo>
                      <a:pt x="76" y="73"/>
                    </a:lnTo>
                    <a:lnTo>
                      <a:pt x="76" y="73"/>
                    </a:lnTo>
                    <a:lnTo>
                      <a:pt x="76" y="73"/>
                    </a:lnTo>
                    <a:lnTo>
                      <a:pt x="76" y="73"/>
                    </a:lnTo>
                    <a:lnTo>
                      <a:pt x="78" y="73"/>
                    </a:lnTo>
                    <a:lnTo>
                      <a:pt x="78" y="73"/>
                    </a:lnTo>
                    <a:lnTo>
                      <a:pt x="80" y="73"/>
                    </a:lnTo>
                    <a:lnTo>
                      <a:pt x="80" y="73"/>
                    </a:lnTo>
                    <a:lnTo>
                      <a:pt x="80" y="73"/>
                    </a:lnTo>
                    <a:lnTo>
                      <a:pt x="83" y="73"/>
                    </a:lnTo>
                    <a:lnTo>
                      <a:pt x="83" y="73"/>
                    </a:lnTo>
                    <a:lnTo>
                      <a:pt x="83" y="73"/>
                    </a:lnTo>
                    <a:lnTo>
                      <a:pt x="85" y="73"/>
                    </a:lnTo>
                    <a:lnTo>
                      <a:pt x="85" y="73"/>
                    </a:lnTo>
                    <a:lnTo>
                      <a:pt x="83" y="73"/>
                    </a:lnTo>
                    <a:lnTo>
                      <a:pt x="83" y="73"/>
                    </a:lnTo>
                    <a:lnTo>
                      <a:pt x="83" y="73"/>
                    </a:lnTo>
                    <a:lnTo>
                      <a:pt x="80" y="73"/>
                    </a:lnTo>
                    <a:lnTo>
                      <a:pt x="80" y="73"/>
                    </a:lnTo>
                    <a:lnTo>
                      <a:pt x="80" y="73"/>
                    </a:lnTo>
                    <a:lnTo>
                      <a:pt x="78" y="73"/>
                    </a:lnTo>
                    <a:lnTo>
                      <a:pt x="78" y="71"/>
                    </a:lnTo>
                    <a:lnTo>
                      <a:pt x="78" y="71"/>
                    </a:lnTo>
                    <a:lnTo>
                      <a:pt x="80" y="71"/>
                    </a:lnTo>
                    <a:lnTo>
                      <a:pt x="80" y="71"/>
                    </a:lnTo>
                    <a:lnTo>
                      <a:pt x="80" y="71"/>
                    </a:lnTo>
                    <a:lnTo>
                      <a:pt x="83" y="71"/>
                    </a:lnTo>
                    <a:lnTo>
                      <a:pt x="83" y="71"/>
                    </a:lnTo>
                    <a:lnTo>
                      <a:pt x="83" y="71"/>
                    </a:lnTo>
                    <a:lnTo>
                      <a:pt x="85" y="71"/>
                    </a:lnTo>
                    <a:lnTo>
                      <a:pt x="85" y="71"/>
                    </a:lnTo>
                    <a:lnTo>
                      <a:pt x="88" y="71"/>
                    </a:lnTo>
                    <a:lnTo>
                      <a:pt x="88" y="71"/>
                    </a:lnTo>
                    <a:lnTo>
                      <a:pt x="88" y="71"/>
                    </a:lnTo>
                    <a:lnTo>
                      <a:pt x="88" y="69"/>
                    </a:lnTo>
                    <a:lnTo>
                      <a:pt x="88" y="69"/>
                    </a:lnTo>
                    <a:lnTo>
                      <a:pt x="88" y="69"/>
                    </a:lnTo>
                    <a:lnTo>
                      <a:pt x="85" y="69"/>
                    </a:lnTo>
                    <a:lnTo>
                      <a:pt x="85" y="69"/>
                    </a:lnTo>
                    <a:lnTo>
                      <a:pt x="83" y="69"/>
                    </a:lnTo>
                    <a:lnTo>
                      <a:pt x="83" y="69"/>
                    </a:lnTo>
                    <a:lnTo>
                      <a:pt x="83" y="69"/>
                    </a:lnTo>
                    <a:lnTo>
                      <a:pt x="83" y="69"/>
                    </a:lnTo>
                    <a:lnTo>
                      <a:pt x="83" y="69"/>
                    </a:lnTo>
                    <a:lnTo>
                      <a:pt x="83" y="66"/>
                    </a:lnTo>
                    <a:lnTo>
                      <a:pt x="83" y="66"/>
                    </a:lnTo>
                    <a:lnTo>
                      <a:pt x="85" y="66"/>
                    </a:lnTo>
                    <a:lnTo>
                      <a:pt x="85" y="66"/>
                    </a:lnTo>
                    <a:lnTo>
                      <a:pt x="85" y="66"/>
                    </a:lnTo>
                    <a:lnTo>
                      <a:pt x="88" y="66"/>
                    </a:lnTo>
                    <a:lnTo>
                      <a:pt x="88" y="66"/>
                    </a:lnTo>
                    <a:lnTo>
                      <a:pt x="88" y="66"/>
                    </a:lnTo>
                    <a:lnTo>
                      <a:pt x="88" y="66"/>
                    </a:lnTo>
                    <a:lnTo>
                      <a:pt x="88" y="66"/>
                    </a:lnTo>
                    <a:lnTo>
                      <a:pt x="90" y="66"/>
                    </a:lnTo>
                    <a:lnTo>
                      <a:pt x="90" y="66"/>
                    </a:lnTo>
                    <a:lnTo>
                      <a:pt x="92" y="66"/>
                    </a:lnTo>
                    <a:lnTo>
                      <a:pt x="92" y="66"/>
                    </a:lnTo>
                    <a:lnTo>
                      <a:pt x="92" y="66"/>
                    </a:lnTo>
                    <a:lnTo>
                      <a:pt x="95" y="66"/>
                    </a:lnTo>
                    <a:lnTo>
                      <a:pt x="95" y="66"/>
                    </a:lnTo>
                    <a:lnTo>
                      <a:pt x="95" y="66"/>
                    </a:lnTo>
                    <a:lnTo>
                      <a:pt x="97" y="66"/>
                    </a:lnTo>
                    <a:lnTo>
                      <a:pt x="97" y="66"/>
                    </a:lnTo>
                    <a:lnTo>
                      <a:pt x="97" y="64"/>
                    </a:lnTo>
                    <a:lnTo>
                      <a:pt x="97" y="64"/>
                    </a:lnTo>
                    <a:lnTo>
                      <a:pt x="95" y="64"/>
                    </a:lnTo>
                    <a:lnTo>
                      <a:pt x="95" y="64"/>
                    </a:lnTo>
                    <a:lnTo>
                      <a:pt x="95" y="64"/>
                    </a:lnTo>
                    <a:lnTo>
                      <a:pt x="92" y="64"/>
                    </a:lnTo>
                    <a:lnTo>
                      <a:pt x="92" y="64"/>
                    </a:lnTo>
                    <a:lnTo>
                      <a:pt x="92" y="64"/>
                    </a:lnTo>
                    <a:lnTo>
                      <a:pt x="90" y="64"/>
                    </a:lnTo>
                    <a:lnTo>
                      <a:pt x="90" y="64"/>
                    </a:lnTo>
                    <a:lnTo>
                      <a:pt x="90" y="64"/>
                    </a:lnTo>
                    <a:lnTo>
                      <a:pt x="88" y="64"/>
                    </a:lnTo>
                    <a:lnTo>
                      <a:pt x="88" y="64"/>
                    </a:lnTo>
                    <a:lnTo>
                      <a:pt x="88" y="64"/>
                    </a:lnTo>
                    <a:lnTo>
                      <a:pt x="88" y="64"/>
                    </a:lnTo>
                    <a:lnTo>
                      <a:pt x="88" y="62"/>
                    </a:lnTo>
                    <a:lnTo>
                      <a:pt x="88" y="62"/>
                    </a:lnTo>
                    <a:lnTo>
                      <a:pt x="90" y="62"/>
                    </a:lnTo>
                    <a:lnTo>
                      <a:pt x="90" y="62"/>
                    </a:lnTo>
                    <a:lnTo>
                      <a:pt x="92" y="62"/>
                    </a:lnTo>
                    <a:lnTo>
                      <a:pt x="92" y="62"/>
                    </a:lnTo>
                    <a:lnTo>
                      <a:pt x="92" y="59"/>
                    </a:lnTo>
                    <a:lnTo>
                      <a:pt x="92" y="59"/>
                    </a:lnTo>
                    <a:lnTo>
                      <a:pt x="95" y="59"/>
                    </a:lnTo>
                    <a:lnTo>
                      <a:pt x="95" y="59"/>
                    </a:lnTo>
                    <a:lnTo>
                      <a:pt x="95" y="59"/>
                    </a:lnTo>
                    <a:lnTo>
                      <a:pt x="97" y="59"/>
                    </a:lnTo>
                    <a:lnTo>
                      <a:pt x="97" y="59"/>
                    </a:lnTo>
                    <a:lnTo>
                      <a:pt x="97" y="62"/>
                    </a:lnTo>
                    <a:lnTo>
                      <a:pt x="99" y="62"/>
                    </a:lnTo>
                    <a:lnTo>
                      <a:pt x="99" y="59"/>
                    </a:lnTo>
                    <a:lnTo>
                      <a:pt x="99" y="59"/>
                    </a:lnTo>
                    <a:lnTo>
                      <a:pt x="99" y="59"/>
                    </a:lnTo>
                    <a:lnTo>
                      <a:pt x="102" y="59"/>
                    </a:lnTo>
                    <a:lnTo>
                      <a:pt x="102" y="59"/>
                    </a:lnTo>
                    <a:lnTo>
                      <a:pt x="102" y="59"/>
                    </a:lnTo>
                    <a:lnTo>
                      <a:pt x="104" y="59"/>
                    </a:lnTo>
                    <a:lnTo>
                      <a:pt x="104" y="59"/>
                    </a:lnTo>
                    <a:lnTo>
                      <a:pt x="106" y="59"/>
                    </a:lnTo>
                    <a:lnTo>
                      <a:pt x="106" y="59"/>
                    </a:lnTo>
                    <a:lnTo>
                      <a:pt x="106" y="59"/>
                    </a:lnTo>
                    <a:lnTo>
                      <a:pt x="106" y="59"/>
                    </a:lnTo>
                    <a:lnTo>
                      <a:pt x="104" y="59"/>
                    </a:lnTo>
                    <a:lnTo>
                      <a:pt x="104" y="59"/>
                    </a:lnTo>
                    <a:lnTo>
                      <a:pt x="102" y="59"/>
                    </a:lnTo>
                    <a:lnTo>
                      <a:pt x="102" y="59"/>
                    </a:lnTo>
                    <a:lnTo>
                      <a:pt x="102" y="59"/>
                    </a:lnTo>
                    <a:lnTo>
                      <a:pt x="99" y="59"/>
                    </a:lnTo>
                    <a:lnTo>
                      <a:pt x="99" y="59"/>
                    </a:lnTo>
                    <a:lnTo>
                      <a:pt x="99" y="59"/>
                    </a:lnTo>
                    <a:lnTo>
                      <a:pt x="97" y="59"/>
                    </a:lnTo>
                    <a:lnTo>
                      <a:pt x="97" y="59"/>
                    </a:lnTo>
                    <a:lnTo>
                      <a:pt x="95" y="59"/>
                    </a:lnTo>
                    <a:lnTo>
                      <a:pt x="95" y="57"/>
                    </a:lnTo>
                    <a:lnTo>
                      <a:pt x="95" y="57"/>
                    </a:lnTo>
                    <a:lnTo>
                      <a:pt x="95" y="57"/>
                    </a:lnTo>
                    <a:lnTo>
                      <a:pt x="95" y="57"/>
                    </a:lnTo>
                    <a:lnTo>
                      <a:pt x="97" y="57"/>
                    </a:lnTo>
                    <a:lnTo>
                      <a:pt x="97" y="57"/>
                    </a:lnTo>
                    <a:lnTo>
                      <a:pt x="97" y="55"/>
                    </a:lnTo>
                    <a:lnTo>
                      <a:pt x="99" y="55"/>
                    </a:lnTo>
                    <a:lnTo>
                      <a:pt x="99" y="55"/>
                    </a:lnTo>
                    <a:lnTo>
                      <a:pt x="99" y="55"/>
                    </a:lnTo>
                    <a:lnTo>
                      <a:pt x="102" y="55"/>
                    </a:lnTo>
                    <a:lnTo>
                      <a:pt x="102" y="55"/>
                    </a:lnTo>
                    <a:lnTo>
                      <a:pt x="102" y="55"/>
                    </a:lnTo>
                    <a:lnTo>
                      <a:pt x="102" y="55"/>
                    </a:lnTo>
                    <a:lnTo>
                      <a:pt x="104" y="55"/>
                    </a:lnTo>
                    <a:lnTo>
                      <a:pt x="104" y="55"/>
                    </a:lnTo>
                    <a:lnTo>
                      <a:pt x="104" y="52"/>
                    </a:lnTo>
                    <a:lnTo>
                      <a:pt x="106" y="52"/>
                    </a:lnTo>
                    <a:lnTo>
                      <a:pt x="106" y="52"/>
                    </a:lnTo>
                    <a:lnTo>
                      <a:pt x="104" y="52"/>
                    </a:lnTo>
                    <a:lnTo>
                      <a:pt x="104" y="52"/>
                    </a:lnTo>
                    <a:lnTo>
                      <a:pt x="104" y="52"/>
                    </a:lnTo>
                    <a:lnTo>
                      <a:pt x="102" y="52"/>
                    </a:lnTo>
                    <a:lnTo>
                      <a:pt x="102" y="52"/>
                    </a:lnTo>
                    <a:lnTo>
                      <a:pt x="102" y="52"/>
                    </a:lnTo>
                    <a:lnTo>
                      <a:pt x="99" y="52"/>
                    </a:lnTo>
                    <a:lnTo>
                      <a:pt x="99" y="52"/>
                    </a:lnTo>
                    <a:lnTo>
                      <a:pt x="99" y="52"/>
                    </a:lnTo>
                    <a:lnTo>
                      <a:pt x="97" y="52"/>
                    </a:lnTo>
                    <a:lnTo>
                      <a:pt x="97" y="52"/>
                    </a:lnTo>
                    <a:lnTo>
                      <a:pt x="95" y="52"/>
                    </a:lnTo>
                    <a:lnTo>
                      <a:pt x="95" y="52"/>
                    </a:lnTo>
                    <a:lnTo>
                      <a:pt x="97" y="52"/>
                    </a:lnTo>
                    <a:lnTo>
                      <a:pt x="97" y="52"/>
                    </a:lnTo>
                    <a:lnTo>
                      <a:pt x="95" y="52"/>
                    </a:lnTo>
                    <a:lnTo>
                      <a:pt x="95" y="52"/>
                    </a:lnTo>
                    <a:lnTo>
                      <a:pt x="95" y="52"/>
                    </a:lnTo>
                    <a:lnTo>
                      <a:pt x="92" y="52"/>
                    </a:lnTo>
                    <a:lnTo>
                      <a:pt x="92" y="50"/>
                    </a:lnTo>
                    <a:lnTo>
                      <a:pt x="95" y="50"/>
                    </a:lnTo>
                    <a:lnTo>
                      <a:pt x="95" y="50"/>
                    </a:lnTo>
                    <a:lnTo>
                      <a:pt x="95" y="47"/>
                    </a:lnTo>
                    <a:lnTo>
                      <a:pt x="95" y="47"/>
                    </a:lnTo>
                    <a:lnTo>
                      <a:pt x="95" y="47"/>
                    </a:lnTo>
                    <a:lnTo>
                      <a:pt x="95" y="47"/>
                    </a:lnTo>
                    <a:lnTo>
                      <a:pt x="97" y="47"/>
                    </a:lnTo>
                    <a:lnTo>
                      <a:pt x="97" y="47"/>
                    </a:lnTo>
                    <a:lnTo>
                      <a:pt x="99" y="47"/>
                    </a:lnTo>
                    <a:lnTo>
                      <a:pt x="99" y="47"/>
                    </a:lnTo>
                    <a:lnTo>
                      <a:pt x="99" y="47"/>
                    </a:lnTo>
                    <a:lnTo>
                      <a:pt x="102" y="47"/>
                    </a:lnTo>
                    <a:lnTo>
                      <a:pt x="102" y="47"/>
                    </a:lnTo>
                    <a:lnTo>
                      <a:pt x="102" y="47"/>
                    </a:lnTo>
                    <a:lnTo>
                      <a:pt x="104" y="47"/>
                    </a:lnTo>
                    <a:lnTo>
                      <a:pt x="104" y="47"/>
                    </a:lnTo>
                    <a:lnTo>
                      <a:pt x="104" y="47"/>
                    </a:lnTo>
                    <a:lnTo>
                      <a:pt x="104" y="47"/>
                    </a:lnTo>
                    <a:lnTo>
                      <a:pt x="106" y="47"/>
                    </a:lnTo>
                    <a:lnTo>
                      <a:pt x="106" y="47"/>
                    </a:lnTo>
                    <a:lnTo>
                      <a:pt x="106" y="47"/>
                    </a:lnTo>
                    <a:lnTo>
                      <a:pt x="106" y="47"/>
                    </a:lnTo>
                    <a:lnTo>
                      <a:pt x="106" y="50"/>
                    </a:lnTo>
                    <a:lnTo>
                      <a:pt x="109" y="50"/>
                    </a:lnTo>
                    <a:lnTo>
                      <a:pt x="109" y="50"/>
                    </a:lnTo>
                    <a:lnTo>
                      <a:pt x="109" y="50"/>
                    </a:lnTo>
                    <a:lnTo>
                      <a:pt x="109" y="50"/>
                    </a:lnTo>
                    <a:lnTo>
                      <a:pt x="111" y="50"/>
                    </a:lnTo>
                    <a:lnTo>
                      <a:pt x="111" y="50"/>
                    </a:lnTo>
                    <a:lnTo>
                      <a:pt x="111" y="50"/>
                    </a:lnTo>
                    <a:lnTo>
                      <a:pt x="111" y="47"/>
                    </a:lnTo>
                    <a:lnTo>
                      <a:pt x="114" y="47"/>
                    </a:lnTo>
                    <a:lnTo>
                      <a:pt x="114" y="47"/>
                    </a:lnTo>
                    <a:lnTo>
                      <a:pt x="114" y="47"/>
                    </a:lnTo>
                    <a:lnTo>
                      <a:pt x="114" y="47"/>
                    </a:lnTo>
                    <a:lnTo>
                      <a:pt x="116" y="47"/>
                    </a:lnTo>
                    <a:lnTo>
                      <a:pt x="116" y="47"/>
                    </a:lnTo>
                    <a:lnTo>
                      <a:pt x="116" y="47"/>
                    </a:lnTo>
                    <a:lnTo>
                      <a:pt x="116" y="45"/>
                    </a:lnTo>
                    <a:lnTo>
                      <a:pt x="116" y="45"/>
                    </a:lnTo>
                    <a:lnTo>
                      <a:pt x="116" y="45"/>
                    </a:lnTo>
                    <a:lnTo>
                      <a:pt x="114" y="45"/>
                    </a:lnTo>
                    <a:lnTo>
                      <a:pt x="114" y="45"/>
                    </a:lnTo>
                    <a:lnTo>
                      <a:pt x="114" y="45"/>
                    </a:lnTo>
                    <a:lnTo>
                      <a:pt x="114" y="43"/>
                    </a:lnTo>
                    <a:lnTo>
                      <a:pt x="114" y="43"/>
                    </a:lnTo>
                    <a:lnTo>
                      <a:pt x="116" y="43"/>
                    </a:lnTo>
                    <a:lnTo>
                      <a:pt x="116" y="43"/>
                    </a:lnTo>
                    <a:lnTo>
                      <a:pt x="116" y="43"/>
                    </a:lnTo>
                    <a:lnTo>
                      <a:pt x="116" y="43"/>
                    </a:lnTo>
                    <a:lnTo>
                      <a:pt x="118" y="43"/>
                    </a:lnTo>
                    <a:lnTo>
                      <a:pt x="118" y="43"/>
                    </a:lnTo>
                    <a:lnTo>
                      <a:pt x="121" y="43"/>
                    </a:lnTo>
                    <a:lnTo>
                      <a:pt x="121" y="43"/>
                    </a:lnTo>
                    <a:lnTo>
                      <a:pt x="121" y="43"/>
                    </a:lnTo>
                    <a:lnTo>
                      <a:pt x="123" y="43"/>
                    </a:lnTo>
                    <a:lnTo>
                      <a:pt x="123" y="43"/>
                    </a:lnTo>
                    <a:lnTo>
                      <a:pt x="125" y="43"/>
                    </a:lnTo>
                    <a:lnTo>
                      <a:pt x="125" y="43"/>
                    </a:lnTo>
                    <a:lnTo>
                      <a:pt x="125" y="43"/>
                    </a:lnTo>
                    <a:lnTo>
                      <a:pt x="128" y="43"/>
                    </a:lnTo>
                    <a:lnTo>
                      <a:pt x="128" y="43"/>
                    </a:lnTo>
                    <a:lnTo>
                      <a:pt x="128" y="43"/>
                    </a:lnTo>
                    <a:lnTo>
                      <a:pt x="130" y="43"/>
                    </a:lnTo>
                    <a:lnTo>
                      <a:pt x="130" y="43"/>
                    </a:lnTo>
                    <a:lnTo>
                      <a:pt x="130" y="43"/>
                    </a:lnTo>
                    <a:lnTo>
                      <a:pt x="132" y="43"/>
                    </a:lnTo>
                    <a:lnTo>
                      <a:pt x="132" y="43"/>
                    </a:lnTo>
                    <a:lnTo>
                      <a:pt x="132" y="43"/>
                    </a:lnTo>
                    <a:lnTo>
                      <a:pt x="135" y="43"/>
                    </a:lnTo>
                    <a:lnTo>
                      <a:pt x="135" y="43"/>
                    </a:lnTo>
                    <a:lnTo>
                      <a:pt x="135" y="43"/>
                    </a:lnTo>
                    <a:lnTo>
                      <a:pt x="135" y="43"/>
                    </a:lnTo>
                    <a:lnTo>
                      <a:pt x="135" y="43"/>
                    </a:lnTo>
                    <a:lnTo>
                      <a:pt x="132" y="43"/>
                    </a:lnTo>
                    <a:lnTo>
                      <a:pt x="132" y="43"/>
                    </a:lnTo>
                    <a:lnTo>
                      <a:pt x="132" y="40"/>
                    </a:lnTo>
                    <a:lnTo>
                      <a:pt x="132" y="40"/>
                    </a:lnTo>
                    <a:lnTo>
                      <a:pt x="132" y="40"/>
                    </a:lnTo>
                    <a:lnTo>
                      <a:pt x="132" y="40"/>
                    </a:lnTo>
                    <a:lnTo>
                      <a:pt x="132" y="38"/>
                    </a:lnTo>
                    <a:lnTo>
                      <a:pt x="132" y="38"/>
                    </a:lnTo>
                    <a:lnTo>
                      <a:pt x="135" y="38"/>
                    </a:lnTo>
                    <a:lnTo>
                      <a:pt x="135" y="38"/>
                    </a:lnTo>
                    <a:lnTo>
                      <a:pt x="135" y="38"/>
                    </a:lnTo>
                    <a:lnTo>
                      <a:pt x="137" y="38"/>
                    </a:lnTo>
                    <a:lnTo>
                      <a:pt x="137" y="38"/>
                    </a:lnTo>
                    <a:lnTo>
                      <a:pt x="140" y="38"/>
                    </a:lnTo>
                    <a:lnTo>
                      <a:pt x="140" y="38"/>
                    </a:lnTo>
                    <a:lnTo>
                      <a:pt x="140" y="38"/>
                    </a:lnTo>
                    <a:lnTo>
                      <a:pt x="140" y="36"/>
                    </a:lnTo>
                    <a:lnTo>
                      <a:pt x="140" y="36"/>
                    </a:lnTo>
                    <a:lnTo>
                      <a:pt x="140" y="36"/>
                    </a:lnTo>
                    <a:lnTo>
                      <a:pt x="142" y="36"/>
                    </a:lnTo>
                    <a:lnTo>
                      <a:pt x="142" y="36"/>
                    </a:lnTo>
                    <a:lnTo>
                      <a:pt x="142" y="36"/>
                    </a:lnTo>
                    <a:lnTo>
                      <a:pt x="144" y="36"/>
                    </a:lnTo>
                    <a:lnTo>
                      <a:pt x="144" y="36"/>
                    </a:lnTo>
                    <a:lnTo>
                      <a:pt x="144" y="33"/>
                    </a:lnTo>
                    <a:lnTo>
                      <a:pt x="147" y="33"/>
                    </a:lnTo>
                    <a:lnTo>
                      <a:pt x="147" y="36"/>
                    </a:lnTo>
                    <a:lnTo>
                      <a:pt x="147" y="36"/>
                    </a:lnTo>
                    <a:lnTo>
                      <a:pt x="147" y="33"/>
                    </a:lnTo>
                    <a:lnTo>
                      <a:pt x="147" y="33"/>
                    </a:lnTo>
                    <a:lnTo>
                      <a:pt x="149" y="33"/>
                    </a:lnTo>
                    <a:lnTo>
                      <a:pt x="149" y="33"/>
                    </a:lnTo>
                    <a:lnTo>
                      <a:pt x="149" y="33"/>
                    </a:lnTo>
                    <a:lnTo>
                      <a:pt x="151" y="33"/>
                    </a:lnTo>
                    <a:lnTo>
                      <a:pt x="151" y="33"/>
                    </a:lnTo>
                    <a:lnTo>
                      <a:pt x="154" y="33"/>
                    </a:lnTo>
                    <a:lnTo>
                      <a:pt x="154" y="33"/>
                    </a:lnTo>
                    <a:lnTo>
                      <a:pt x="154" y="33"/>
                    </a:lnTo>
                    <a:lnTo>
                      <a:pt x="151" y="33"/>
                    </a:lnTo>
                    <a:lnTo>
                      <a:pt x="151" y="31"/>
                    </a:lnTo>
                    <a:lnTo>
                      <a:pt x="154" y="31"/>
                    </a:lnTo>
                    <a:lnTo>
                      <a:pt x="154" y="31"/>
                    </a:lnTo>
                    <a:lnTo>
                      <a:pt x="154" y="33"/>
                    </a:lnTo>
                    <a:lnTo>
                      <a:pt x="154" y="33"/>
                    </a:lnTo>
                    <a:lnTo>
                      <a:pt x="156" y="33"/>
                    </a:lnTo>
                    <a:lnTo>
                      <a:pt x="156" y="33"/>
                    </a:lnTo>
                    <a:lnTo>
                      <a:pt x="156" y="31"/>
                    </a:lnTo>
                    <a:lnTo>
                      <a:pt x="159" y="31"/>
                    </a:lnTo>
                    <a:lnTo>
                      <a:pt x="159" y="31"/>
                    </a:lnTo>
                    <a:lnTo>
                      <a:pt x="159" y="31"/>
                    </a:lnTo>
                    <a:lnTo>
                      <a:pt x="159" y="28"/>
                    </a:lnTo>
                    <a:lnTo>
                      <a:pt x="159" y="28"/>
                    </a:lnTo>
                    <a:lnTo>
                      <a:pt x="161" y="28"/>
                    </a:lnTo>
                    <a:lnTo>
                      <a:pt x="161" y="28"/>
                    </a:lnTo>
                    <a:lnTo>
                      <a:pt x="161" y="28"/>
                    </a:lnTo>
                    <a:lnTo>
                      <a:pt x="161" y="28"/>
                    </a:lnTo>
                    <a:lnTo>
                      <a:pt x="163" y="28"/>
                    </a:lnTo>
                    <a:lnTo>
                      <a:pt x="163" y="28"/>
                    </a:lnTo>
                    <a:lnTo>
                      <a:pt x="166" y="28"/>
                    </a:lnTo>
                    <a:lnTo>
                      <a:pt x="166" y="28"/>
                    </a:lnTo>
                    <a:lnTo>
                      <a:pt x="166" y="26"/>
                    </a:lnTo>
                    <a:lnTo>
                      <a:pt x="166" y="26"/>
                    </a:lnTo>
                    <a:lnTo>
                      <a:pt x="168" y="26"/>
                    </a:lnTo>
                    <a:lnTo>
                      <a:pt x="168" y="26"/>
                    </a:lnTo>
                    <a:lnTo>
                      <a:pt x="168"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3" name="Freeform 62"/>
              <p:cNvSpPr>
                <a:spLocks/>
              </p:cNvSpPr>
              <p:nvPr/>
            </p:nvSpPr>
            <p:spPr bwMode="auto">
              <a:xfrm>
                <a:off x="1934" y="798"/>
                <a:ext cx="379" cy="168"/>
              </a:xfrm>
              <a:custGeom>
                <a:avLst/>
                <a:gdLst/>
                <a:ahLst/>
                <a:cxnLst>
                  <a:cxn ang="0">
                    <a:pos x="185" y="24"/>
                  </a:cxn>
                  <a:cxn ang="0">
                    <a:pos x="199" y="24"/>
                  </a:cxn>
                  <a:cxn ang="0">
                    <a:pos x="211" y="19"/>
                  </a:cxn>
                  <a:cxn ang="0">
                    <a:pos x="234" y="19"/>
                  </a:cxn>
                  <a:cxn ang="0">
                    <a:pos x="253" y="21"/>
                  </a:cxn>
                  <a:cxn ang="0">
                    <a:pos x="275" y="17"/>
                  </a:cxn>
                  <a:cxn ang="0">
                    <a:pos x="296" y="14"/>
                  </a:cxn>
                  <a:cxn ang="0">
                    <a:pos x="308" y="10"/>
                  </a:cxn>
                  <a:cxn ang="0">
                    <a:pos x="329" y="5"/>
                  </a:cxn>
                  <a:cxn ang="0">
                    <a:pos x="353" y="0"/>
                  </a:cxn>
                  <a:cxn ang="0">
                    <a:pos x="372" y="5"/>
                  </a:cxn>
                  <a:cxn ang="0">
                    <a:pos x="374" y="14"/>
                  </a:cxn>
                  <a:cxn ang="0">
                    <a:pos x="353" y="21"/>
                  </a:cxn>
                  <a:cxn ang="0">
                    <a:pos x="331" y="26"/>
                  </a:cxn>
                  <a:cxn ang="0">
                    <a:pos x="310" y="28"/>
                  </a:cxn>
                  <a:cxn ang="0">
                    <a:pos x="289" y="33"/>
                  </a:cxn>
                  <a:cxn ang="0">
                    <a:pos x="265" y="36"/>
                  </a:cxn>
                  <a:cxn ang="0">
                    <a:pos x="248" y="38"/>
                  </a:cxn>
                  <a:cxn ang="0">
                    <a:pos x="227" y="43"/>
                  </a:cxn>
                  <a:cxn ang="0">
                    <a:pos x="208" y="47"/>
                  </a:cxn>
                  <a:cxn ang="0">
                    <a:pos x="196" y="52"/>
                  </a:cxn>
                  <a:cxn ang="0">
                    <a:pos x="185" y="59"/>
                  </a:cxn>
                  <a:cxn ang="0">
                    <a:pos x="168" y="62"/>
                  </a:cxn>
                  <a:cxn ang="0">
                    <a:pos x="163" y="71"/>
                  </a:cxn>
                  <a:cxn ang="0">
                    <a:pos x="154" y="73"/>
                  </a:cxn>
                  <a:cxn ang="0">
                    <a:pos x="140" y="78"/>
                  </a:cxn>
                  <a:cxn ang="0">
                    <a:pos x="130" y="90"/>
                  </a:cxn>
                  <a:cxn ang="0">
                    <a:pos x="116" y="95"/>
                  </a:cxn>
                  <a:cxn ang="0">
                    <a:pos x="104" y="104"/>
                  </a:cxn>
                  <a:cxn ang="0">
                    <a:pos x="90" y="114"/>
                  </a:cxn>
                  <a:cxn ang="0">
                    <a:pos x="88" y="130"/>
                  </a:cxn>
                  <a:cxn ang="0">
                    <a:pos x="99" y="145"/>
                  </a:cxn>
                  <a:cxn ang="0">
                    <a:pos x="116" y="154"/>
                  </a:cxn>
                  <a:cxn ang="0">
                    <a:pos x="130" y="161"/>
                  </a:cxn>
                  <a:cxn ang="0">
                    <a:pos x="118" y="166"/>
                  </a:cxn>
                  <a:cxn ang="0">
                    <a:pos x="104" y="166"/>
                  </a:cxn>
                  <a:cxn ang="0">
                    <a:pos x="88" y="164"/>
                  </a:cxn>
                  <a:cxn ang="0">
                    <a:pos x="66" y="164"/>
                  </a:cxn>
                  <a:cxn ang="0">
                    <a:pos x="47" y="161"/>
                  </a:cxn>
                  <a:cxn ang="0">
                    <a:pos x="45" y="152"/>
                  </a:cxn>
                  <a:cxn ang="0">
                    <a:pos x="35" y="152"/>
                  </a:cxn>
                  <a:cxn ang="0">
                    <a:pos x="26" y="149"/>
                  </a:cxn>
                  <a:cxn ang="0">
                    <a:pos x="19" y="142"/>
                  </a:cxn>
                  <a:cxn ang="0">
                    <a:pos x="2" y="137"/>
                  </a:cxn>
                  <a:cxn ang="0">
                    <a:pos x="9" y="123"/>
                  </a:cxn>
                  <a:cxn ang="0">
                    <a:pos x="26" y="119"/>
                  </a:cxn>
                  <a:cxn ang="0">
                    <a:pos x="28" y="107"/>
                  </a:cxn>
                  <a:cxn ang="0">
                    <a:pos x="43" y="97"/>
                  </a:cxn>
                  <a:cxn ang="0">
                    <a:pos x="57" y="92"/>
                  </a:cxn>
                  <a:cxn ang="0">
                    <a:pos x="47" y="85"/>
                  </a:cxn>
                  <a:cxn ang="0">
                    <a:pos x="66" y="78"/>
                  </a:cxn>
                  <a:cxn ang="0">
                    <a:pos x="85" y="73"/>
                  </a:cxn>
                  <a:cxn ang="0">
                    <a:pos x="83" y="69"/>
                  </a:cxn>
                  <a:cxn ang="0">
                    <a:pos x="92" y="64"/>
                  </a:cxn>
                  <a:cxn ang="0">
                    <a:pos x="102" y="59"/>
                  </a:cxn>
                  <a:cxn ang="0">
                    <a:pos x="99" y="55"/>
                  </a:cxn>
                  <a:cxn ang="0">
                    <a:pos x="95" y="52"/>
                  </a:cxn>
                  <a:cxn ang="0">
                    <a:pos x="109" y="50"/>
                  </a:cxn>
                  <a:cxn ang="0">
                    <a:pos x="121" y="43"/>
                  </a:cxn>
                  <a:cxn ang="0">
                    <a:pos x="132" y="38"/>
                  </a:cxn>
                  <a:cxn ang="0">
                    <a:pos x="154" y="33"/>
                  </a:cxn>
                  <a:cxn ang="0">
                    <a:pos x="168" y="26"/>
                  </a:cxn>
                </a:cxnLst>
                <a:rect l="0" t="0" r="r" b="b"/>
                <a:pathLst>
                  <a:path w="379" h="168">
                    <a:moveTo>
                      <a:pt x="168" y="26"/>
                    </a:moveTo>
                    <a:lnTo>
                      <a:pt x="168" y="28"/>
                    </a:lnTo>
                    <a:lnTo>
                      <a:pt x="170" y="28"/>
                    </a:lnTo>
                    <a:lnTo>
                      <a:pt x="170" y="28"/>
                    </a:lnTo>
                    <a:lnTo>
                      <a:pt x="173" y="28"/>
                    </a:lnTo>
                    <a:lnTo>
                      <a:pt x="173" y="28"/>
                    </a:lnTo>
                    <a:lnTo>
                      <a:pt x="173" y="28"/>
                    </a:lnTo>
                    <a:lnTo>
                      <a:pt x="175" y="28"/>
                    </a:lnTo>
                    <a:lnTo>
                      <a:pt x="175" y="28"/>
                    </a:lnTo>
                    <a:lnTo>
                      <a:pt x="175" y="28"/>
                    </a:lnTo>
                    <a:lnTo>
                      <a:pt x="175" y="28"/>
                    </a:lnTo>
                    <a:lnTo>
                      <a:pt x="177" y="28"/>
                    </a:lnTo>
                    <a:lnTo>
                      <a:pt x="177" y="28"/>
                    </a:lnTo>
                    <a:lnTo>
                      <a:pt x="180" y="28"/>
                    </a:lnTo>
                    <a:lnTo>
                      <a:pt x="180" y="28"/>
                    </a:lnTo>
                    <a:lnTo>
                      <a:pt x="180" y="28"/>
                    </a:lnTo>
                    <a:lnTo>
                      <a:pt x="180" y="28"/>
                    </a:lnTo>
                    <a:lnTo>
                      <a:pt x="182" y="28"/>
                    </a:lnTo>
                    <a:lnTo>
                      <a:pt x="182" y="28"/>
                    </a:lnTo>
                    <a:lnTo>
                      <a:pt x="182" y="28"/>
                    </a:lnTo>
                    <a:lnTo>
                      <a:pt x="185" y="28"/>
                    </a:lnTo>
                    <a:lnTo>
                      <a:pt x="185" y="26"/>
                    </a:lnTo>
                    <a:lnTo>
                      <a:pt x="185" y="26"/>
                    </a:lnTo>
                    <a:lnTo>
                      <a:pt x="187" y="26"/>
                    </a:lnTo>
                    <a:lnTo>
                      <a:pt x="187" y="26"/>
                    </a:lnTo>
                    <a:lnTo>
                      <a:pt x="185" y="26"/>
                    </a:lnTo>
                    <a:lnTo>
                      <a:pt x="185" y="24"/>
                    </a:lnTo>
                    <a:lnTo>
                      <a:pt x="185" y="24"/>
                    </a:lnTo>
                    <a:lnTo>
                      <a:pt x="182" y="24"/>
                    </a:lnTo>
                    <a:lnTo>
                      <a:pt x="182" y="24"/>
                    </a:lnTo>
                    <a:lnTo>
                      <a:pt x="182" y="24"/>
                    </a:lnTo>
                    <a:lnTo>
                      <a:pt x="182" y="24"/>
                    </a:lnTo>
                    <a:lnTo>
                      <a:pt x="182" y="24"/>
                    </a:lnTo>
                    <a:lnTo>
                      <a:pt x="182" y="24"/>
                    </a:lnTo>
                    <a:lnTo>
                      <a:pt x="185" y="24"/>
                    </a:lnTo>
                    <a:lnTo>
                      <a:pt x="185" y="24"/>
                    </a:lnTo>
                    <a:lnTo>
                      <a:pt x="185" y="24"/>
                    </a:lnTo>
                    <a:lnTo>
                      <a:pt x="187" y="24"/>
                    </a:lnTo>
                    <a:lnTo>
                      <a:pt x="187" y="24"/>
                    </a:lnTo>
                    <a:lnTo>
                      <a:pt x="187" y="24"/>
                    </a:lnTo>
                    <a:lnTo>
                      <a:pt x="189" y="24"/>
                    </a:lnTo>
                    <a:lnTo>
                      <a:pt x="189" y="24"/>
                    </a:lnTo>
                    <a:lnTo>
                      <a:pt x="189" y="24"/>
                    </a:lnTo>
                    <a:lnTo>
                      <a:pt x="192" y="24"/>
                    </a:lnTo>
                    <a:lnTo>
                      <a:pt x="192" y="21"/>
                    </a:lnTo>
                    <a:lnTo>
                      <a:pt x="192" y="21"/>
                    </a:lnTo>
                    <a:lnTo>
                      <a:pt x="194" y="21"/>
                    </a:lnTo>
                    <a:lnTo>
                      <a:pt x="194" y="21"/>
                    </a:lnTo>
                    <a:lnTo>
                      <a:pt x="194" y="21"/>
                    </a:lnTo>
                    <a:lnTo>
                      <a:pt x="196" y="21"/>
                    </a:lnTo>
                    <a:lnTo>
                      <a:pt x="196" y="24"/>
                    </a:lnTo>
                    <a:lnTo>
                      <a:pt x="194" y="24"/>
                    </a:lnTo>
                    <a:lnTo>
                      <a:pt x="194" y="24"/>
                    </a:lnTo>
                    <a:lnTo>
                      <a:pt x="196" y="24"/>
                    </a:lnTo>
                    <a:lnTo>
                      <a:pt x="196" y="24"/>
                    </a:lnTo>
                    <a:lnTo>
                      <a:pt x="199" y="24"/>
                    </a:lnTo>
                    <a:lnTo>
                      <a:pt x="199" y="24"/>
                    </a:lnTo>
                    <a:lnTo>
                      <a:pt x="199" y="24"/>
                    </a:lnTo>
                    <a:lnTo>
                      <a:pt x="201" y="24"/>
                    </a:lnTo>
                    <a:lnTo>
                      <a:pt x="201" y="24"/>
                    </a:lnTo>
                    <a:lnTo>
                      <a:pt x="201" y="24"/>
                    </a:lnTo>
                    <a:lnTo>
                      <a:pt x="201" y="24"/>
                    </a:lnTo>
                    <a:lnTo>
                      <a:pt x="203" y="24"/>
                    </a:lnTo>
                    <a:lnTo>
                      <a:pt x="203" y="24"/>
                    </a:lnTo>
                    <a:lnTo>
                      <a:pt x="206" y="24"/>
                    </a:lnTo>
                    <a:lnTo>
                      <a:pt x="206" y="24"/>
                    </a:lnTo>
                    <a:lnTo>
                      <a:pt x="206" y="24"/>
                    </a:lnTo>
                    <a:lnTo>
                      <a:pt x="208" y="24"/>
                    </a:lnTo>
                    <a:lnTo>
                      <a:pt x="208" y="24"/>
                    </a:lnTo>
                    <a:lnTo>
                      <a:pt x="206" y="24"/>
                    </a:lnTo>
                    <a:lnTo>
                      <a:pt x="206" y="24"/>
                    </a:lnTo>
                    <a:lnTo>
                      <a:pt x="206" y="24"/>
                    </a:lnTo>
                    <a:lnTo>
                      <a:pt x="203" y="24"/>
                    </a:lnTo>
                    <a:lnTo>
                      <a:pt x="203" y="24"/>
                    </a:lnTo>
                    <a:lnTo>
                      <a:pt x="206" y="24"/>
                    </a:lnTo>
                    <a:lnTo>
                      <a:pt x="206" y="21"/>
                    </a:lnTo>
                    <a:lnTo>
                      <a:pt x="206" y="21"/>
                    </a:lnTo>
                    <a:lnTo>
                      <a:pt x="206" y="21"/>
                    </a:lnTo>
                    <a:lnTo>
                      <a:pt x="206" y="21"/>
                    </a:lnTo>
                    <a:lnTo>
                      <a:pt x="206" y="19"/>
                    </a:lnTo>
                    <a:lnTo>
                      <a:pt x="208" y="19"/>
                    </a:lnTo>
                    <a:lnTo>
                      <a:pt x="208" y="19"/>
                    </a:lnTo>
                    <a:lnTo>
                      <a:pt x="208" y="19"/>
                    </a:lnTo>
                    <a:lnTo>
                      <a:pt x="211" y="19"/>
                    </a:lnTo>
                    <a:lnTo>
                      <a:pt x="211" y="19"/>
                    </a:lnTo>
                    <a:lnTo>
                      <a:pt x="213" y="19"/>
                    </a:lnTo>
                    <a:lnTo>
                      <a:pt x="213" y="19"/>
                    </a:lnTo>
                    <a:lnTo>
                      <a:pt x="213" y="19"/>
                    </a:lnTo>
                    <a:lnTo>
                      <a:pt x="215" y="19"/>
                    </a:lnTo>
                    <a:lnTo>
                      <a:pt x="215" y="19"/>
                    </a:lnTo>
                    <a:lnTo>
                      <a:pt x="215" y="19"/>
                    </a:lnTo>
                    <a:lnTo>
                      <a:pt x="218" y="19"/>
                    </a:lnTo>
                    <a:lnTo>
                      <a:pt x="218" y="19"/>
                    </a:lnTo>
                    <a:lnTo>
                      <a:pt x="220" y="19"/>
                    </a:lnTo>
                    <a:lnTo>
                      <a:pt x="220" y="19"/>
                    </a:lnTo>
                    <a:lnTo>
                      <a:pt x="220" y="19"/>
                    </a:lnTo>
                    <a:lnTo>
                      <a:pt x="220" y="19"/>
                    </a:lnTo>
                    <a:lnTo>
                      <a:pt x="222" y="19"/>
                    </a:lnTo>
                    <a:lnTo>
                      <a:pt x="222" y="19"/>
                    </a:lnTo>
                    <a:lnTo>
                      <a:pt x="222" y="19"/>
                    </a:lnTo>
                    <a:lnTo>
                      <a:pt x="222" y="19"/>
                    </a:lnTo>
                    <a:lnTo>
                      <a:pt x="225" y="19"/>
                    </a:lnTo>
                    <a:lnTo>
                      <a:pt x="225" y="19"/>
                    </a:lnTo>
                    <a:lnTo>
                      <a:pt x="227" y="19"/>
                    </a:lnTo>
                    <a:lnTo>
                      <a:pt x="227" y="19"/>
                    </a:lnTo>
                    <a:lnTo>
                      <a:pt x="227" y="19"/>
                    </a:lnTo>
                    <a:lnTo>
                      <a:pt x="230" y="19"/>
                    </a:lnTo>
                    <a:lnTo>
                      <a:pt x="230" y="19"/>
                    </a:lnTo>
                    <a:lnTo>
                      <a:pt x="232" y="19"/>
                    </a:lnTo>
                    <a:lnTo>
                      <a:pt x="232" y="19"/>
                    </a:lnTo>
                    <a:lnTo>
                      <a:pt x="232" y="19"/>
                    </a:lnTo>
                    <a:lnTo>
                      <a:pt x="234" y="19"/>
                    </a:lnTo>
                    <a:lnTo>
                      <a:pt x="234" y="19"/>
                    </a:lnTo>
                    <a:lnTo>
                      <a:pt x="234" y="19"/>
                    </a:lnTo>
                    <a:lnTo>
                      <a:pt x="237" y="19"/>
                    </a:lnTo>
                    <a:lnTo>
                      <a:pt x="237" y="21"/>
                    </a:lnTo>
                    <a:lnTo>
                      <a:pt x="237" y="21"/>
                    </a:lnTo>
                    <a:lnTo>
                      <a:pt x="237" y="21"/>
                    </a:lnTo>
                    <a:lnTo>
                      <a:pt x="239" y="21"/>
                    </a:lnTo>
                    <a:lnTo>
                      <a:pt x="239" y="21"/>
                    </a:lnTo>
                    <a:lnTo>
                      <a:pt x="239" y="21"/>
                    </a:lnTo>
                    <a:lnTo>
                      <a:pt x="239" y="21"/>
                    </a:lnTo>
                    <a:lnTo>
                      <a:pt x="241" y="21"/>
                    </a:lnTo>
                    <a:lnTo>
                      <a:pt x="241" y="21"/>
                    </a:lnTo>
                    <a:lnTo>
                      <a:pt x="241" y="21"/>
                    </a:lnTo>
                    <a:lnTo>
                      <a:pt x="241" y="21"/>
                    </a:lnTo>
                    <a:lnTo>
                      <a:pt x="241" y="21"/>
                    </a:lnTo>
                    <a:lnTo>
                      <a:pt x="241" y="19"/>
                    </a:lnTo>
                    <a:lnTo>
                      <a:pt x="244" y="19"/>
                    </a:lnTo>
                    <a:lnTo>
                      <a:pt x="244" y="19"/>
                    </a:lnTo>
                    <a:lnTo>
                      <a:pt x="246" y="19"/>
                    </a:lnTo>
                    <a:lnTo>
                      <a:pt x="246" y="21"/>
                    </a:lnTo>
                    <a:lnTo>
                      <a:pt x="246" y="21"/>
                    </a:lnTo>
                    <a:lnTo>
                      <a:pt x="246" y="21"/>
                    </a:lnTo>
                    <a:lnTo>
                      <a:pt x="248" y="21"/>
                    </a:lnTo>
                    <a:lnTo>
                      <a:pt x="248" y="21"/>
                    </a:lnTo>
                    <a:lnTo>
                      <a:pt x="248" y="21"/>
                    </a:lnTo>
                    <a:lnTo>
                      <a:pt x="251" y="21"/>
                    </a:lnTo>
                    <a:lnTo>
                      <a:pt x="251" y="21"/>
                    </a:lnTo>
                    <a:lnTo>
                      <a:pt x="253" y="21"/>
                    </a:lnTo>
                    <a:lnTo>
                      <a:pt x="253" y="21"/>
                    </a:lnTo>
                    <a:lnTo>
                      <a:pt x="253" y="21"/>
                    </a:lnTo>
                    <a:lnTo>
                      <a:pt x="253" y="19"/>
                    </a:lnTo>
                    <a:lnTo>
                      <a:pt x="256" y="19"/>
                    </a:lnTo>
                    <a:lnTo>
                      <a:pt x="256" y="19"/>
                    </a:lnTo>
                    <a:lnTo>
                      <a:pt x="256" y="19"/>
                    </a:lnTo>
                    <a:lnTo>
                      <a:pt x="258" y="19"/>
                    </a:lnTo>
                    <a:lnTo>
                      <a:pt x="258" y="19"/>
                    </a:lnTo>
                    <a:lnTo>
                      <a:pt x="260" y="19"/>
                    </a:lnTo>
                    <a:lnTo>
                      <a:pt x="260" y="19"/>
                    </a:lnTo>
                    <a:lnTo>
                      <a:pt x="260" y="19"/>
                    </a:lnTo>
                    <a:lnTo>
                      <a:pt x="260" y="19"/>
                    </a:lnTo>
                    <a:lnTo>
                      <a:pt x="263" y="19"/>
                    </a:lnTo>
                    <a:lnTo>
                      <a:pt x="263" y="19"/>
                    </a:lnTo>
                    <a:lnTo>
                      <a:pt x="265" y="19"/>
                    </a:lnTo>
                    <a:lnTo>
                      <a:pt x="265" y="19"/>
                    </a:lnTo>
                    <a:lnTo>
                      <a:pt x="265" y="19"/>
                    </a:lnTo>
                    <a:lnTo>
                      <a:pt x="267" y="19"/>
                    </a:lnTo>
                    <a:lnTo>
                      <a:pt x="267" y="19"/>
                    </a:lnTo>
                    <a:lnTo>
                      <a:pt x="267" y="19"/>
                    </a:lnTo>
                    <a:lnTo>
                      <a:pt x="270" y="19"/>
                    </a:lnTo>
                    <a:lnTo>
                      <a:pt x="270" y="19"/>
                    </a:lnTo>
                    <a:lnTo>
                      <a:pt x="272" y="19"/>
                    </a:lnTo>
                    <a:lnTo>
                      <a:pt x="272" y="19"/>
                    </a:lnTo>
                    <a:lnTo>
                      <a:pt x="272" y="19"/>
                    </a:lnTo>
                    <a:lnTo>
                      <a:pt x="275" y="19"/>
                    </a:lnTo>
                    <a:lnTo>
                      <a:pt x="275" y="19"/>
                    </a:lnTo>
                    <a:lnTo>
                      <a:pt x="275" y="17"/>
                    </a:lnTo>
                    <a:lnTo>
                      <a:pt x="275" y="17"/>
                    </a:lnTo>
                    <a:lnTo>
                      <a:pt x="277" y="17"/>
                    </a:lnTo>
                    <a:lnTo>
                      <a:pt x="277" y="17"/>
                    </a:lnTo>
                    <a:lnTo>
                      <a:pt x="279" y="17"/>
                    </a:lnTo>
                    <a:lnTo>
                      <a:pt x="279" y="17"/>
                    </a:lnTo>
                    <a:lnTo>
                      <a:pt x="279" y="17"/>
                    </a:lnTo>
                    <a:lnTo>
                      <a:pt x="279" y="17"/>
                    </a:lnTo>
                    <a:lnTo>
                      <a:pt x="282" y="17"/>
                    </a:lnTo>
                    <a:lnTo>
                      <a:pt x="282" y="17"/>
                    </a:lnTo>
                    <a:lnTo>
                      <a:pt x="282" y="17"/>
                    </a:lnTo>
                    <a:lnTo>
                      <a:pt x="282" y="17"/>
                    </a:lnTo>
                    <a:lnTo>
                      <a:pt x="284" y="17"/>
                    </a:lnTo>
                    <a:lnTo>
                      <a:pt x="284" y="17"/>
                    </a:lnTo>
                    <a:lnTo>
                      <a:pt x="284" y="17"/>
                    </a:lnTo>
                    <a:lnTo>
                      <a:pt x="284" y="14"/>
                    </a:lnTo>
                    <a:lnTo>
                      <a:pt x="286" y="14"/>
                    </a:lnTo>
                    <a:lnTo>
                      <a:pt x="286" y="14"/>
                    </a:lnTo>
                    <a:lnTo>
                      <a:pt x="286" y="14"/>
                    </a:lnTo>
                    <a:lnTo>
                      <a:pt x="286" y="14"/>
                    </a:lnTo>
                    <a:lnTo>
                      <a:pt x="289" y="14"/>
                    </a:lnTo>
                    <a:lnTo>
                      <a:pt x="289" y="14"/>
                    </a:lnTo>
                    <a:lnTo>
                      <a:pt x="289" y="14"/>
                    </a:lnTo>
                    <a:lnTo>
                      <a:pt x="291" y="14"/>
                    </a:lnTo>
                    <a:lnTo>
                      <a:pt x="291" y="14"/>
                    </a:lnTo>
                    <a:lnTo>
                      <a:pt x="293" y="14"/>
                    </a:lnTo>
                    <a:lnTo>
                      <a:pt x="293" y="14"/>
                    </a:lnTo>
                    <a:lnTo>
                      <a:pt x="293" y="14"/>
                    </a:lnTo>
                    <a:lnTo>
                      <a:pt x="296" y="14"/>
                    </a:lnTo>
                    <a:lnTo>
                      <a:pt x="296" y="14"/>
                    </a:lnTo>
                    <a:lnTo>
                      <a:pt x="296" y="14"/>
                    </a:lnTo>
                    <a:lnTo>
                      <a:pt x="298" y="14"/>
                    </a:lnTo>
                    <a:lnTo>
                      <a:pt x="298" y="14"/>
                    </a:lnTo>
                    <a:lnTo>
                      <a:pt x="298" y="14"/>
                    </a:lnTo>
                    <a:lnTo>
                      <a:pt x="301" y="14"/>
                    </a:lnTo>
                    <a:lnTo>
                      <a:pt x="301" y="12"/>
                    </a:lnTo>
                    <a:lnTo>
                      <a:pt x="301" y="12"/>
                    </a:lnTo>
                    <a:lnTo>
                      <a:pt x="301" y="12"/>
                    </a:lnTo>
                    <a:lnTo>
                      <a:pt x="303" y="12"/>
                    </a:lnTo>
                    <a:lnTo>
                      <a:pt x="303" y="12"/>
                    </a:lnTo>
                    <a:lnTo>
                      <a:pt x="305" y="12"/>
                    </a:lnTo>
                    <a:lnTo>
                      <a:pt x="305" y="12"/>
                    </a:lnTo>
                    <a:lnTo>
                      <a:pt x="305" y="12"/>
                    </a:lnTo>
                    <a:lnTo>
                      <a:pt x="305" y="14"/>
                    </a:lnTo>
                    <a:lnTo>
                      <a:pt x="308" y="14"/>
                    </a:lnTo>
                    <a:lnTo>
                      <a:pt x="308" y="14"/>
                    </a:lnTo>
                    <a:lnTo>
                      <a:pt x="308" y="14"/>
                    </a:lnTo>
                    <a:lnTo>
                      <a:pt x="310" y="14"/>
                    </a:lnTo>
                    <a:lnTo>
                      <a:pt x="310" y="14"/>
                    </a:lnTo>
                    <a:lnTo>
                      <a:pt x="312" y="14"/>
                    </a:lnTo>
                    <a:lnTo>
                      <a:pt x="312" y="12"/>
                    </a:lnTo>
                    <a:lnTo>
                      <a:pt x="310" y="12"/>
                    </a:lnTo>
                    <a:lnTo>
                      <a:pt x="310" y="12"/>
                    </a:lnTo>
                    <a:lnTo>
                      <a:pt x="310" y="12"/>
                    </a:lnTo>
                    <a:lnTo>
                      <a:pt x="308" y="12"/>
                    </a:lnTo>
                    <a:lnTo>
                      <a:pt x="308" y="10"/>
                    </a:lnTo>
                    <a:lnTo>
                      <a:pt x="308" y="10"/>
                    </a:lnTo>
                    <a:lnTo>
                      <a:pt x="310" y="10"/>
                    </a:lnTo>
                    <a:lnTo>
                      <a:pt x="310" y="10"/>
                    </a:lnTo>
                    <a:lnTo>
                      <a:pt x="310" y="7"/>
                    </a:lnTo>
                    <a:lnTo>
                      <a:pt x="312" y="7"/>
                    </a:lnTo>
                    <a:lnTo>
                      <a:pt x="312" y="7"/>
                    </a:lnTo>
                    <a:lnTo>
                      <a:pt x="312" y="7"/>
                    </a:lnTo>
                    <a:lnTo>
                      <a:pt x="315" y="7"/>
                    </a:lnTo>
                    <a:lnTo>
                      <a:pt x="315" y="7"/>
                    </a:lnTo>
                    <a:lnTo>
                      <a:pt x="315" y="7"/>
                    </a:lnTo>
                    <a:lnTo>
                      <a:pt x="317" y="7"/>
                    </a:lnTo>
                    <a:lnTo>
                      <a:pt x="317" y="7"/>
                    </a:lnTo>
                    <a:lnTo>
                      <a:pt x="317" y="7"/>
                    </a:lnTo>
                    <a:lnTo>
                      <a:pt x="319" y="7"/>
                    </a:lnTo>
                    <a:lnTo>
                      <a:pt x="319" y="7"/>
                    </a:lnTo>
                    <a:lnTo>
                      <a:pt x="319" y="7"/>
                    </a:lnTo>
                    <a:lnTo>
                      <a:pt x="319" y="5"/>
                    </a:lnTo>
                    <a:lnTo>
                      <a:pt x="322" y="5"/>
                    </a:lnTo>
                    <a:lnTo>
                      <a:pt x="322" y="5"/>
                    </a:lnTo>
                    <a:lnTo>
                      <a:pt x="322" y="5"/>
                    </a:lnTo>
                    <a:lnTo>
                      <a:pt x="322" y="5"/>
                    </a:lnTo>
                    <a:lnTo>
                      <a:pt x="324" y="5"/>
                    </a:lnTo>
                    <a:lnTo>
                      <a:pt x="324" y="5"/>
                    </a:lnTo>
                    <a:lnTo>
                      <a:pt x="327" y="5"/>
                    </a:lnTo>
                    <a:lnTo>
                      <a:pt x="327" y="5"/>
                    </a:lnTo>
                    <a:lnTo>
                      <a:pt x="327" y="5"/>
                    </a:lnTo>
                    <a:lnTo>
                      <a:pt x="327" y="5"/>
                    </a:lnTo>
                    <a:lnTo>
                      <a:pt x="329" y="5"/>
                    </a:lnTo>
                    <a:lnTo>
                      <a:pt x="329" y="5"/>
                    </a:lnTo>
                    <a:lnTo>
                      <a:pt x="329" y="5"/>
                    </a:lnTo>
                    <a:lnTo>
                      <a:pt x="331" y="5"/>
                    </a:lnTo>
                    <a:lnTo>
                      <a:pt x="331" y="5"/>
                    </a:lnTo>
                    <a:lnTo>
                      <a:pt x="334" y="5"/>
                    </a:lnTo>
                    <a:lnTo>
                      <a:pt x="334" y="2"/>
                    </a:lnTo>
                    <a:lnTo>
                      <a:pt x="334" y="2"/>
                    </a:lnTo>
                    <a:lnTo>
                      <a:pt x="334" y="2"/>
                    </a:lnTo>
                    <a:lnTo>
                      <a:pt x="336" y="2"/>
                    </a:lnTo>
                    <a:lnTo>
                      <a:pt x="336" y="2"/>
                    </a:lnTo>
                    <a:lnTo>
                      <a:pt x="338" y="2"/>
                    </a:lnTo>
                    <a:lnTo>
                      <a:pt x="338" y="2"/>
                    </a:lnTo>
                    <a:lnTo>
                      <a:pt x="338" y="2"/>
                    </a:lnTo>
                    <a:lnTo>
                      <a:pt x="341" y="2"/>
                    </a:lnTo>
                    <a:lnTo>
                      <a:pt x="341" y="2"/>
                    </a:lnTo>
                    <a:lnTo>
                      <a:pt x="341" y="2"/>
                    </a:lnTo>
                    <a:lnTo>
                      <a:pt x="341" y="2"/>
                    </a:lnTo>
                    <a:lnTo>
                      <a:pt x="343" y="2"/>
                    </a:lnTo>
                    <a:lnTo>
                      <a:pt x="343" y="2"/>
                    </a:lnTo>
                    <a:lnTo>
                      <a:pt x="346" y="2"/>
                    </a:lnTo>
                    <a:lnTo>
                      <a:pt x="346" y="2"/>
                    </a:lnTo>
                    <a:lnTo>
                      <a:pt x="346" y="2"/>
                    </a:lnTo>
                    <a:lnTo>
                      <a:pt x="348" y="2"/>
                    </a:lnTo>
                    <a:lnTo>
                      <a:pt x="348" y="2"/>
                    </a:lnTo>
                    <a:lnTo>
                      <a:pt x="348" y="2"/>
                    </a:lnTo>
                    <a:lnTo>
                      <a:pt x="348" y="0"/>
                    </a:lnTo>
                    <a:lnTo>
                      <a:pt x="350" y="0"/>
                    </a:lnTo>
                    <a:lnTo>
                      <a:pt x="350" y="0"/>
                    </a:lnTo>
                    <a:lnTo>
                      <a:pt x="353" y="0"/>
                    </a:lnTo>
                    <a:lnTo>
                      <a:pt x="353" y="2"/>
                    </a:lnTo>
                    <a:lnTo>
                      <a:pt x="353" y="2"/>
                    </a:lnTo>
                    <a:lnTo>
                      <a:pt x="353" y="2"/>
                    </a:lnTo>
                    <a:lnTo>
                      <a:pt x="353" y="0"/>
                    </a:lnTo>
                    <a:lnTo>
                      <a:pt x="355" y="0"/>
                    </a:lnTo>
                    <a:lnTo>
                      <a:pt x="355" y="0"/>
                    </a:lnTo>
                    <a:lnTo>
                      <a:pt x="355" y="2"/>
                    </a:lnTo>
                    <a:lnTo>
                      <a:pt x="355" y="2"/>
                    </a:lnTo>
                    <a:lnTo>
                      <a:pt x="357" y="2"/>
                    </a:lnTo>
                    <a:lnTo>
                      <a:pt x="357" y="2"/>
                    </a:lnTo>
                    <a:lnTo>
                      <a:pt x="360" y="2"/>
                    </a:lnTo>
                    <a:lnTo>
                      <a:pt x="360" y="2"/>
                    </a:lnTo>
                    <a:lnTo>
                      <a:pt x="360" y="2"/>
                    </a:lnTo>
                    <a:lnTo>
                      <a:pt x="362" y="2"/>
                    </a:lnTo>
                    <a:lnTo>
                      <a:pt x="362" y="2"/>
                    </a:lnTo>
                    <a:lnTo>
                      <a:pt x="362" y="2"/>
                    </a:lnTo>
                    <a:lnTo>
                      <a:pt x="364" y="2"/>
                    </a:lnTo>
                    <a:lnTo>
                      <a:pt x="364" y="2"/>
                    </a:lnTo>
                    <a:lnTo>
                      <a:pt x="367" y="2"/>
                    </a:lnTo>
                    <a:lnTo>
                      <a:pt x="367" y="2"/>
                    </a:lnTo>
                    <a:lnTo>
                      <a:pt x="367" y="2"/>
                    </a:lnTo>
                    <a:lnTo>
                      <a:pt x="367" y="2"/>
                    </a:lnTo>
                    <a:lnTo>
                      <a:pt x="369" y="2"/>
                    </a:lnTo>
                    <a:lnTo>
                      <a:pt x="369" y="2"/>
                    </a:lnTo>
                    <a:lnTo>
                      <a:pt x="372" y="2"/>
                    </a:lnTo>
                    <a:lnTo>
                      <a:pt x="372" y="5"/>
                    </a:lnTo>
                    <a:lnTo>
                      <a:pt x="372" y="5"/>
                    </a:lnTo>
                    <a:lnTo>
                      <a:pt x="372" y="5"/>
                    </a:lnTo>
                    <a:lnTo>
                      <a:pt x="374" y="5"/>
                    </a:lnTo>
                    <a:lnTo>
                      <a:pt x="374" y="5"/>
                    </a:lnTo>
                    <a:lnTo>
                      <a:pt x="374" y="5"/>
                    </a:lnTo>
                    <a:lnTo>
                      <a:pt x="374" y="5"/>
                    </a:lnTo>
                    <a:lnTo>
                      <a:pt x="374" y="5"/>
                    </a:lnTo>
                    <a:lnTo>
                      <a:pt x="374" y="7"/>
                    </a:lnTo>
                    <a:lnTo>
                      <a:pt x="376" y="7"/>
                    </a:lnTo>
                    <a:lnTo>
                      <a:pt x="376" y="7"/>
                    </a:lnTo>
                    <a:lnTo>
                      <a:pt x="379" y="7"/>
                    </a:lnTo>
                    <a:lnTo>
                      <a:pt x="379" y="7"/>
                    </a:lnTo>
                    <a:lnTo>
                      <a:pt x="379" y="7"/>
                    </a:lnTo>
                    <a:lnTo>
                      <a:pt x="379" y="10"/>
                    </a:lnTo>
                    <a:lnTo>
                      <a:pt x="379" y="10"/>
                    </a:lnTo>
                    <a:lnTo>
                      <a:pt x="379" y="10"/>
                    </a:lnTo>
                    <a:lnTo>
                      <a:pt x="379" y="10"/>
                    </a:lnTo>
                    <a:lnTo>
                      <a:pt x="379" y="10"/>
                    </a:lnTo>
                    <a:lnTo>
                      <a:pt x="379" y="12"/>
                    </a:lnTo>
                    <a:lnTo>
                      <a:pt x="376" y="12"/>
                    </a:lnTo>
                    <a:lnTo>
                      <a:pt x="376" y="12"/>
                    </a:lnTo>
                    <a:lnTo>
                      <a:pt x="374" y="12"/>
                    </a:lnTo>
                    <a:lnTo>
                      <a:pt x="374" y="12"/>
                    </a:lnTo>
                    <a:lnTo>
                      <a:pt x="376" y="12"/>
                    </a:lnTo>
                    <a:lnTo>
                      <a:pt x="376" y="14"/>
                    </a:lnTo>
                    <a:lnTo>
                      <a:pt x="376" y="14"/>
                    </a:lnTo>
                    <a:lnTo>
                      <a:pt x="374" y="14"/>
                    </a:lnTo>
                    <a:lnTo>
                      <a:pt x="374" y="14"/>
                    </a:lnTo>
                    <a:lnTo>
                      <a:pt x="374" y="14"/>
                    </a:lnTo>
                    <a:lnTo>
                      <a:pt x="374" y="14"/>
                    </a:lnTo>
                    <a:lnTo>
                      <a:pt x="372" y="14"/>
                    </a:lnTo>
                    <a:lnTo>
                      <a:pt x="372" y="14"/>
                    </a:lnTo>
                    <a:lnTo>
                      <a:pt x="372" y="17"/>
                    </a:lnTo>
                    <a:lnTo>
                      <a:pt x="372" y="17"/>
                    </a:lnTo>
                    <a:lnTo>
                      <a:pt x="369" y="17"/>
                    </a:lnTo>
                    <a:lnTo>
                      <a:pt x="369" y="17"/>
                    </a:lnTo>
                    <a:lnTo>
                      <a:pt x="369" y="17"/>
                    </a:lnTo>
                    <a:lnTo>
                      <a:pt x="367" y="17"/>
                    </a:lnTo>
                    <a:lnTo>
                      <a:pt x="367" y="17"/>
                    </a:lnTo>
                    <a:lnTo>
                      <a:pt x="367" y="19"/>
                    </a:lnTo>
                    <a:lnTo>
                      <a:pt x="367" y="19"/>
                    </a:lnTo>
                    <a:lnTo>
                      <a:pt x="364" y="19"/>
                    </a:lnTo>
                    <a:lnTo>
                      <a:pt x="364" y="19"/>
                    </a:lnTo>
                    <a:lnTo>
                      <a:pt x="364" y="19"/>
                    </a:lnTo>
                    <a:lnTo>
                      <a:pt x="362" y="19"/>
                    </a:lnTo>
                    <a:lnTo>
                      <a:pt x="362" y="21"/>
                    </a:lnTo>
                    <a:lnTo>
                      <a:pt x="362" y="21"/>
                    </a:lnTo>
                    <a:lnTo>
                      <a:pt x="362" y="21"/>
                    </a:lnTo>
                    <a:lnTo>
                      <a:pt x="362" y="21"/>
                    </a:lnTo>
                    <a:lnTo>
                      <a:pt x="360" y="21"/>
                    </a:lnTo>
                    <a:lnTo>
                      <a:pt x="360" y="21"/>
                    </a:lnTo>
                    <a:lnTo>
                      <a:pt x="360" y="21"/>
                    </a:lnTo>
                    <a:lnTo>
                      <a:pt x="357" y="21"/>
                    </a:lnTo>
                    <a:lnTo>
                      <a:pt x="357" y="21"/>
                    </a:lnTo>
                    <a:lnTo>
                      <a:pt x="355" y="21"/>
                    </a:lnTo>
                    <a:lnTo>
                      <a:pt x="355" y="21"/>
                    </a:lnTo>
                    <a:lnTo>
                      <a:pt x="355" y="21"/>
                    </a:lnTo>
                    <a:lnTo>
                      <a:pt x="353" y="21"/>
                    </a:lnTo>
                    <a:lnTo>
                      <a:pt x="353" y="21"/>
                    </a:lnTo>
                    <a:lnTo>
                      <a:pt x="353" y="24"/>
                    </a:lnTo>
                    <a:lnTo>
                      <a:pt x="353" y="24"/>
                    </a:lnTo>
                    <a:lnTo>
                      <a:pt x="350" y="24"/>
                    </a:lnTo>
                    <a:lnTo>
                      <a:pt x="350" y="24"/>
                    </a:lnTo>
                    <a:lnTo>
                      <a:pt x="348" y="24"/>
                    </a:lnTo>
                    <a:lnTo>
                      <a:pt x="348" y="24"/>
                    </a:lnTo>
                    <a:lnTo>
                      <a:pt x="348" y="24"/>
                    </a:lnTo>
                    <a:lnTo>
                      <a:pt x="348" y="24"/>
                    </a:lnTo>
                    <a:lnTo>
                      <a:pt x="346" y="24"/>
                    </a:lnTo>
                    <a:lnTo>
                      <a:pt x="346" y="24"/>
                    </a:lnTo>
                    <a:lnTo>
                      <a:pt x="346" y="24"/>
                    </a:lnTo>
                    <a:lnTo>
                      <a:pt x="343" y="24"/>
                    </a:lnTo>
                    <a:lnTo>
                      <a:pt x="343" y="24"/>
                    </a:lnTo>
                    <a:lnTo>
                      <a:pt x="343" y="24"/>
                    </a:lnTo>
                    <a:lnTo>
                      <a:pt x="341" y="24"/>
                    </a:lnTo>
                    <a:lnTo>
                      <a:pt x="341" y="24"/>
                    </a:lnTo>
                    <a:lnTo>
                      <a:pt x="341" y="24"/>
                    </a:lnTo>
                    <a:lnTo>
                      <a:pt x="338" y="24"/>
                    </a:lnTo>
                    <a:lnTo>
                      <a:pt x="338" y="24"/>
                    </a:lnTo>
                    <a:lnTo>
                      <a:pt x="338" y="26"/>
                    </a:lnTo>
                    <a:lnTo>
                      <a:pt x="338" y="26"/>
                    </a:lnTo>
                    <a:lnTo>
                      <a:pt x="336" y="26"/>
                    </a:lnTo>
                    <a:lnTo>
                      <a:pt x="336" y="26"/>
                    </a:lnTo>
                    <a:lnTo>
                      <a:pt x="334" y="26"/>
                    </a:lnTo>
                    <a:lnTo>
                      <a:pt x="334" y="26"/>
                    </a:lnTo>
                    <a:lnTo>
                      <a:pt x="334" y="26"/>
                    </a:lnTo>
                    <a:lnTo>
                      <a:pt x="331" y="26"/>
                    </a:lnTo>
                    <a:lnTo>
                      <a:pt x="331" y="26"/>
                    </a:lnTo>
                    <a:lnTo>
                      <a:pt x="329" y="26"/>
                    </a:lnTo>
                    <a:lnTo>
                      <a:pt x="329" y="26"/>
                    </a:lnTo>
                    <a:lnTo>
                      <a:pt x="329" y="26"/>
                    </a:lnTo>
                    <a:lnTo>
                      <a:pt x="329" y="26"/>
                    </a:lnTo>
                    <a:lnTo>
                      <a:pt x="327" y="26"/>
                    </a:lnTo>
                    <a:lnTo>
                      <a:pt x="327" y="26"/>
                    </a:lnTo>
                    <a:lnTo>
                      <a:pt x="327" y="26"/>
                    </a:lnTo>
                    <a:lnTo>
                      <a:pt x="324" y="26"/>
                    </a:lnTo>
                    <a:lnTo>
                      <a:pt x="324" y="28"/>
                    </a:lnTo>
                    <a:lnTo>
                      <a:pt x="324" y="28"/>
                    </a:lnTo>
                    <a:lnTo>
                      <a:pt x="322" y="28"/>
                    </a:lnTo>
                    <a:lnTo>
                      <a:pt x="322" y="28"/>
                    </a:lnTo>
                    <a:lnTo>
                      <a:pt x="322" y="28"/>
                    </a:lnTo>
                    <a:lnTo>
                      <a:pt x="319" y="28"/>
                    </a:lnTo>
                    <a:lnTo>
                      <a:pt x="319" y="28"/>
                    </a:lnTo>
                    <a:lnTo>
                      <a:pt x="319" y="28"/>
                    </a:lnTo>
                    <a:lnTo>
                      <a:pt x="317" y="28"/>
                    </a:lnTo>
                    <a:lnTo>
                      <a:pt x="317" y="28"/>
                    </a:lnTo>
                    <a:lnTo>
                      <a:pt x="317" y="28"/>
                    </a:lnTo>
                    <a:lnTo>
                      <a:pt x="315" y="28"/>
                    </a:lnTo>
                    <a:lnTo>
                      <a:pt x="315" y="28"/>
                    </a:lnTo>
                    <a:lnTo>
                      <a:pt x="315" y="28"/>
                    </a:lnTo>
                    <a:lnTo>
                      <a:pt x="312" y="28"/>
                    </a:lnTo>
                    <a:lnTo>
                      <a:pt x="312" y="28"/>
                    </a:lnTo>
                    <a:lnTo>
                      <a:pt x="312" y="28"/>
                    </a:lnTo>
                    <a:lnTo>
                      <a:pt x="310" y="28"/>
                    </a:lnTo>
                    <a:lnTo>
                      <a:pt x="310" y="28"/>
                    </a:lnTo>
                    <a:lnTo>
                      <a:pt x="310" y="31"/>
                    </a:lnTo>
                    <a:lnTo>
                      <a:pt x="308" y="31"/>
                    </a:lnTo>
                    <a:lnTo>
                      <a:pt x="308" y="31"/>
                    </a:lnTo>
                    <a:lnTo>
                      <a:pt x="308" y="31"/>
                    </a:lnTo>
                    <a:lnTo>
                      <a:pt x="305" y="31"/>
                    </a:lnTo>
                    <a:lnTo>
                      <a:pt x="305" y="31"/>
                    </a:lnTo>
                    <a:lnTo>
                      <a:pt x="305" y="31"/>
                    </a:lnTo>
                    <a:lnTo>
                      <a:pt x="303" y="31"/>
                    </a:lnTo>
                    <a:lnTo>
                      <a:pt x="303" y="31"/>
                    </a:lnTo>
                    <a:lnTo>
                      <a:pt x="303" y="31"/>
                    </a:lnTo>
                    <a:lnTo>
                      <a:pt x="301" y="31"/>
                    </a:lnTo>
                    <a:lnTo>
                      <a:pt x="301" y="31"/>
                    </a:lnTo>
                    <a:lnTo>
                      <a:pt x="301" y="31"/>
                    </a:lnTo>
                    <a:lnTo>
                      <a:pt x="298" y="31"/>
                    </a:lnTo>
                    <a:lnTo>
                      <a:pt x="298" y="31"/>
                    </a:lnTo>
                    <a:lnTo>
                      <a:pt x="296" y="31"/>
                    </a:lnTo>
                    <a:lnTo>
                      <a:pt x="296" y="33"/>
                    </a:lnTo>
                    <a:lnTo>
                      <a:pt x="296" y="33"/>
                    </a:lnTo>
                    <a:lnTo>
                      <a:pt x="296" y="33"/>
                    </a:lnTo>
                    <a:lnTo>
                      <a:pt x="293" y="33"/>
                    </a:lnTo>
                    <a:lnTo>
                      <a:pt x="293" y="33"/>
                    </a:lnTo>
                    <a:lnTo>
                      <a:pt x="293" y="33"/>
                    </a:lnTo>
                    <a:lnTo>
                      <a:pt x="293" y="33"/>
                    </a:lnTo>
                    <a:lnTo>
                      <a:pt x="291" y="33"/>
                    </a:lnTo>
                    <a:lnTo>
                      <a:pt x="291" y="33"/>
                    </a:lnTo>
                    <a:lnTo>
                      <a:pt x="289" y="33"/>
                    </a:lnTo>
                    <a:lnTo>
                      <a:pt x="289" y="33"/>
                    </a:lnTo>
                    <a:lnTo>
                      <a:pt x="289" y="33"/>
                    </a:lnTo>
                    <a:lnTo>
                      <a:pt x="286" y="33"/>
                    </a:lnTo>
                    <a:lnTo>
                      <a:pt x="286" y="33"/>
                    </a:lnTo>
                    <a:lnTo>
                      <a:pt x="286" y="33"/>
                    </a:lnTo>
                    <a:lnTo>
                      <a:pt x="284" y="33"/>
                    </a:lnTo>
                    <a:lnTo>
                      <a:pt x="284" y="33"/>
                    </a:lnTo>
                    <a:lnTo>
                      <a:pt x="284" y="33"/>
                    </a:lnTo>
                    <a:lnTo>
                      <a:pt x="282" y="33"/>
                    </a:lnTo>
                    <a:lnTo>
                      <a:pt x="282" y="33"/>
                    </a:lnTo>
                    <a:lnTo>
                      <a:pt x="282" y="33"/>
                    </a:lnTo>
                    <a:lnTo>
                      <a:pt x="279" y="33"/>
                    </a:lnTo>
                    <a:lnTo>
                      <a:pt x="279" y="33"/>
                    </a:lnTo>
                    <a:lnTo>
                      <a:pt x="279" y="33"/>
                    </a:lnTo>
                    <a:lnTo>
                      <a:pt x="277" y="33"/>
                    </a:lnTo>
                    <a:lnTo>
                      <a:pt x="277" y="33"/>
                    </a:lnTo>
                    <a:lnTo>
                      <a:pt x="275" y="33"/>
                    </a:lnTo>
                    <a:lnTo>
                      <a:pt x="275" y="33"/>
                    </a:lnTo>
                    <a:lnTo>
                      <a:pt x="275" y="33"/>
                    </a:lnTo>
                    <a:lnTo>
                      <a:pt x="272" y="33"/>
                    </a:lnTo>
                    <a:lnTo>
                      <a:pt x="272" y="36"/>
                    </a:lnTo>
                    <a:lnTo>
                      <a:pt x="272" y="36"/>
                    </a:lnTo>
                    <a:lnTo>
                      <a:pt x="272" y="36"/>
                    </a:lnTo>
                    <a:lnTo>
                      <a:pt x="270" y="36"/>
                    </a:lnTo>
                    <a:lnTo>
                      <a:pt x="270" y="36"/>
                    </a:lnTo>
                    <a:lnTo>
                      <a:pt x="267" y="36"/>
                    </a:lnTo>
                    <a:lnTo>
                      <a:pt x="267" y="36"/>
                    </a:lnTo>
                    <a:lnTo>
                      <a:pt x="267" y="36"/>
                    </a:lnTo>
                    <a:lnTo>
                      <a:pt x="267" y="36"/>
                    </a:lnTo>
                    <a:lnTo>
                      <a:pt x="265" y="36"/>
                    </a:lnTo>
                    <a:lnTo>
                      <a:pt x="265" y="38"/>
                    </a:lnTo>
                    <a:lnTo>
                      <a:pt x="265" y="38"/>
                    </a:lnTo>
                    <a:lnTo>
                      <a:pt x="265" y="38"/>
                    </a:lnTo>
                    <a:lnTo>
                      <a:pt x="265" y="36"/>
                    </a:lnTo>
                    <a:lnTo>
                      <a:pt x="263" y="36"/>
                    </a:lnTo>
                    <a:lnTo>
                      <a:pt x="263" y="36"/>
                    </a:lnTo>
                    <a:lnTo>
                      <a:pt x="263" y="36"/>
                    </a:lnTo>
                    <a:lnTo>
                      <a:pt x="263" y="36"/>
                    </a:lnTo>
                    <a:lnTo>
                      <a:pt x="260" y="36"/>
                    </a:lnTo>
                    <a:lnTo>
                      <a:pt x="260" y="36"/>
                    </a:lnTo>
                    <a:lnTo>
                      <a:pt x="260" y="36"/>
                    </a:lnTo>
                    <a:lnTo>
                      <a:pt x="260" y="38"/>
                    </a:lnTo>
                    <a:lnTo>
                      <a:pt x="258" y="38"/>
                    </a:lnTo>
                    <a:lnTo>
                      <a:pt x="258" y="38"/>
                    </a:lnTo>
                    <a:lnTo>
                      <a:pt x="256" y="38"/>
                    </a:lnTo>
                    <a:lnTo>
                      <a:pt x="256" y="38"/>
                    </a:lnTo>
                    <a:lnTo>
                      <a:pt x="256" y="38"/>
                    </a:lnTo>
                    <a:lnTo>
                      <a:pt x="256" y="38"/>
                    </a:lnTo>
                    <a:lnTo>
                      <a:pt x="253" y="38"/>
                    </a:lnTo>
                    <a:lnTo>
                      <a:pt x="253" y="38"/>
                    </a:lnTo>
                    <a:lnTo>
                      <a:pt x="253" y="38"/>
                    </a:lnTo>
                    <a:lnTo>
                      <a:pt x="251" y="38"/>
                    </a:lnTo>
                    <a:lnTo>
                      <a:pt x="251" y="38"/>
                    </a:lnTo>
                    <a:lnTo>
                      <a:pt x="251" y="38"/>
                    </a:lnTo>
                    <a:lnTo>
                      <a:pt x="248" y="38"/>
                    </a:lnTo>
                    <a:lnTo>
                      <a:pt x="248" y="38"/>
                    </a:lnTo>
                    <a:lnTo>
                      <a:pt x="248" y="38"/>
                    </a:lnTo>
                    <a:lnTo>
                      <a:pt x="248" y="38"/>
                    </a:lnTo>
                    <a:lnTo>
                      <a:pt x="246" y="38"/>
                    </a:lnTo>
                    <a:lnTo>
                      <a:pt x="246" y="40"/>
                    </a:lnTo>
                    <a:lnTo>
                      <a:pt x="246" y="40"/>
                    </a:lnTo>
                    <a:lnTo>
                      <a:pt x="246" y="40"/>
                    </a:lnTo>
                    <a:lnTo>
                      <a:pt x="244" y="40"/>
                    </a:lnTo>
                    <a:lnTo>
                      <a:pt x="244" y="40"/>
                    </a:lnTo>
                    <a:lnTo>
                      <a:pt x="241" y="40"/>
                    </a:lnTo>
                    <a:lnTo>
                      <a:pt x="241" y="40"/>
                    </a:lnTo>
                    <a:lnTo>
                      <a:pt x="241" y="40"/>
                    </a:lnTo>
                    <a:lnTo>
                      <a:pt x="241" y="40"/>
                    </a:lnTo>
                    <a:lnTo>
                      <a:pt x="239" y="40"/>
                    </a:lnTo>
                    <a:lnTo>
                      <a:pt x="239" y="40"/>
                    </a:lnTo>
                    <a:lnTo>
                      <a:pt x="239" y="40"/>
                    </a:lnTo>
                    <a:lnTo>
                      <a:pt x="237" y="40"/>
                    </a:lnTo>
                    <a:lnTo>
                      <a:pt x="237" y="40"/>
                    </a:lnTo>
                    <a:lnTo>
                      <a:pt x="237" y="43"/>
                    </a:lnTo>
                    <a:lnTo>
                      <a:pt x="234" y="43"/>
                    </a:lnTo>
                    <a:lnTo>
                      <a:pt x="234" y="43"/>
                    </a:lnTo>
                    <a:lnTo>
                      <a:pt x="234" y="43"/>
                    </a:lnTo>
                    <a:lnTo>
                      <a:pt x="232" y="43"/>
                    </a:lnTo>
                    <a:lnTo>
                      <a:pt x="232" y="43"/>
                    </a:lnTo>
                    <a:lnTo>
                      <a:pt x="232" y="43"/>
                    </a:lnTo>
                    <a:lnTo>
                      <a:pt x="230" y="43"/>
                    </a:lnTo>
                    <a:lnTo>
                      <a:pt x="230" y="43"/>
                    </a:lnTo>
                    <a:lnTo>
                      <a:pt x="227" y="43"/>
                    </a:lnTo>
                    <a:lnTo>
                      <a:pt x="227" y="43"/>
                    </a:lnTo>
                    <a:lnTo>
                      <a:pt x="227" y="43"/>
                    </a:lnTo>
                    <a:lnTo>
                      <a:pt x="227" y="43"/>
                    </a:lnTo>
                    <a:lnTo>
                      <a:pt x="225" y="43"/>
                    </a:lnTo>
                    <a:lnTo>
                      <a:pt x="225" y="43"/>
                    </a:lnTo>
                    <a:lnTo>
                      <a:pt x="225" y="43"/>
                    </a:lnTo>
                    <a:lnTo>
                      <a:pt x="222" y="43"/>
                    </a:lnTo>
                    <a:lnTo>
                      <a:pt x="222" y="45"/>
                    </a:lnTo>
                    <a:lnTo>
                      <a:pt x="222" y="45"/>
                    </a:lnTo>
                    <a:lnTo>
                      <a:pt x="222" y="45"/>
                    </a:lnTo>
                    <a:lnTo>
                      <a:pt x="222" y="43"/>
                    </a:lnTo>
                    <a:lnTo>
                      <a:pt x="220" y="43"/>
                    </a:lnTo>
                    <a:lnTo>
                      <a:pt x="220" y="45"/>
                    </a:lnTo>
                    <a:lnTo>
                      <a:pt x="220" y="45"/>
                    </a:lnTo>
                    <a:lnTo>
                      <a:pt x="220" y="45"/>
                    </a:lnTo>
                    <a:lnTo>
                      <a:pt x="220" y="45"/>
                    </a:lnTo>
                    <a:lnTo>
                      <a:pt x="218" y="45"/>
                    </a:lnTo>
                    <a:lnTo>
                      <a:pt x="218" y="47"/>
                    </a:lnTo>
                    <a:lnTo>
                      <a:pt x="218" y="47"/>
                    </a:lnTo>
                    <a:lnTo>
                      <a:pt x="215" y="47"/>
                    </a:lnTo>
                    <a:lnTo>
                      <a:pt x="215" y="47"/>
                    </a:lnTo>
                    <a:lnTo>
                      <a:pt x="215" y="47"/>
                    </a:lnTo>
                    <a:lnTo>
                      <a:pt x="213" y="47"/>
                    </a:lnTo>
                    <a:lnTo>
                      <a:pt x="213" y="45"/>
                    </a:lnTo>
                    <a:lnTo>
                      <a:pt x="213" y="45"/>
                    </a:lnTo>
                    <a:lnTo>
                      <a:pt x="213" y="45"/>
                    </a:lnTo>
                    <a:lnTo>
                      <a:pt x="211" y="45"/>
                    </a:lnTo>
                    <a:lnTo>
                      <a:pt x="211" y="47"/>
                    </a:lnTo>
                    <a:lnTo>
                      <a:pt x="211" y="47"/>
                    </a:lnTo>
                    <a:lnTo>
                      <a:pt x="211" y="47"/>
                    </a:lnTo>
                    <a:lnTo>
                      <a:pt x="208" y="47"/>
                    </a:lnTo>
                    <a:lnTo>
                      <a:pt x="208" y="47"/>
                    </a:lnTo>
                    <a:lnTo>
                      <a:pt x="208" y="47"/>
                    </a:lnTo>
                    <a:lnTo>
                      <a:pt x="206" y="47"/>
                    </a:lnTo>
                    <a:lnTo>
                      <a:pt x="206" y="47"/>
                    </a:lnTo>
                    <a:lnTo>
                      <a:pt x="206" y="50"/>
                    </a:lnTo>
                    <a:lnTo>
                      <a:pt x="206" y="50"/>
                    </a:lnTo>
                    <a:lnTo>
                      <a:pt x="203" y="50"/>
                    </a:lnTo>
                    <a:lnTo>
                      <a:pt x="203" y="50"/>
                    </a:lnTo>
                    <a:lnTo>
                      <a:pt x="203" y="50"/>
                    </a:lnTo>
                    <a:lnTo>
                      <a:pt x="203" y="52"/>
                    </a:lnTo>
                    <a:lnTo>
                      <a:pt x="201" y="52"/>
                    </a:lnTo>
                    <a:lnTo>
                      <a:pt x="201" y="52"/>
                    </a:lnTo>
                    <a:lnTo>
                      <a:pt x="201" y="52"/>
                    </a:lnTo>
                    <a:lnTo>
                      <a:pt x="201" y="52"/>
                    </a:lnTo>
                    <a:lnTo>
                      <a:pt x="199" y="52"/>
                    </a:lnTo>
                    <a:lnTo>
                      <a:pt x="199" y="52"/>
                    </a:lnTo>
                    <a:lnTo>
                      <a:pt x="199" y="52"/>
                    </a:lnTo>
                    <a:lnTo>
                      <a:pt x="196" y="52"/>
                    </a:lnTo>
                    <a:lnTo>
                      <a:pt x="196" y="52"/>
                    </a:lnTo>
                    <a:lnTo>
                      <a:pt x="196" y="50"/>
                    </a:lnTo>
                    <a:lnTo>
                      <a:pt x="196" y="50"/>
                    </a:lnTo>
                    <a:lnTo>
                      <a:pt x="196" y="52"/>
                    </a:lnTo>
                    <a:lnTo>
                      <a:pt x="194" y="52"/>
                    </a:lnTo>
                    <a:lnTo>
                      <a:pt x="194" y="52"/>
                    </a:lnTo>
                    <a:lnTo>
                      <a:pt x="194" y="52"/>
                    </a:lnTo>
                    <a:lnTo>
                      <a:pt x="194" y="52"/>
                    </a:lnTo>
                    <a:lnTo>
                      <a:pt x="194" y="52"/>
                    </a:lnTo>
                    <a:lnTo>
                      <a:pt x="196" y="52"/>
                    </a:lnTo>
                    <a:lnTo>
                      <a:pt x="196" y="52"/>
                    </a:lnTo>
                    <a:lnTo>
                      <a:pt x="199" y="52"/>
                    </a:lnTo>
                    <a:lnTo>
                      <a:pt x="199" y="52"/>
                    </a:lnTo>
                    <a:lnTo>
                      <a:pt x="199" y="55"/>
                    </a:lnTo>
                    <a:lnTo>
                      <a:pt x="199" y="55"/>
                    </a:lnTo>
                    <a:lnTo>
                      <a:pt x="199" y="55"/>
                    </a:lnTo>
                    <a:lnTo>
                      <a:pt x="199" y="57"/>
                    </a:lnTo>
                    <a:lnTo>
                      <a:pt x="196" y="57"/>
                    </a:lnTo>
                    <a:lnTo>
                      <a:pt x="196" y="57"/>
                    </a:lnTo>
                    <a:lnTo>
                      <a:pt x="194" y="57"/>
                    </a:lnTo>
                    <a:lnTo>
                      <a:pt x="194" y="57"/>
                    </a:lnTo>
                    <a:lnTo>
                      <a:pt x="194" y="57"/>
                    </a:lnTo>
                    <a:lnTo>
                      <a:pt x="192" y="57"/>
                    </a:lnTo>
                    <a:lnTo>
                      <a:pt x="192" y="57"/>
                    </a:lnTo>
                    <a:lnTo>
                      <a:pt x="189" y="57"/>
                    </a:lnTo>
                    <a:lnTo>
                      <a:pt x="189" y="57"/>
                    </a:lnTo>
                    <a:lnTo>
                      <a:pt x="192" y="57"/>
                    </a:lnTo>
                    <a:lnTo>
                      <a:pt x="192" y="57"/>
                    </a:lnTo>
                    <a:lnTo>
                      <a:pt x="192" y="59"/>
                    </a:lnTo>
                    <a:lnTo>
                      <a:pt x="192" y="59"/>
                    </a:lnTo>
                    <a:lnTo>
                      <a:pt x="192" y="59"/>
                    </a:lnTo>
                    <a:lnTo>
                      <a:pt x="189" y="59"/>
                    </a:lnTo>
                    <a:lnTo>
                      <a:pt x="189" y="59"/>
                    </a:lnTo>
                    <a:lnTo>
                      <a:pt x="189" y="59"/>
                    </a:lnTo>
                    <a:lnTo>
                      <a:pt x="187" y="59"/>
                    </a:lnTo>
                    <a:lnTo>
                      <a:pt x="187" y="59"/>
                    </a:lnTo>
                    <a:lnTo>
                      <a:pt x="187" y="59"/>
                    </a:lnTo>
                    <a:lnTo>
                      <a:pt x="185" y="59"/>
                    </a:lnTo>
                    <a:lnTo>
                      <a:pt x="185" y="59"/>
                    </a:lnTo>
                    <a:lnTo>
                      <a:pt x="182" y="59"/>
                    </a:lnTo>
                    <a:lnTo>
                      <a:pt x="182" y="59"/>
                    </a:lnTo>
                    <a:lnTo>
                      <a:pt x="182" y="59"/>
                    </a:lnTo>
                    <a:lnTo>
                      <a:pt x="182" y="62"/>
                    </a:lnTo>
                    <a:lnTo>
                      <a:pt x="182" y="62"/>
                    </a:lnTo>
                    <a:lnTo>
                      <a:pt x="182" y="64"/>
                    </a:lnTo>
                    <a:lnTo>
                      <a:pt x="180" y="64"/>
                    </a:lnTo>
                    <a:lnTo>
                      <a:pt x="180" y="64"/>
                    </a:lnTo>
                    <a:lnTo>
                      <a:pt x="180" y="64"/>
                    </a:lnTo>
                    <a:lnTo>
                      <a:pt x="180" y="64"/>
                    </a:lnTo>
                    <a:lnTo>
                      <a:pt x="177" y="64"/>
                    </a:lnTo>
                    <a:lnTo>
                      <a:pt x="177" y="64"/>
                    </a:lnTo>
                    <a:lnTo>
                      <a:pt x="175" y="64"/>
                    </a:lnTo>
                    <a:lnTo>
                      <a:pt x="175" y="64"/>
                    </a:lnTo>
                    <a:lnTo>
                      <a:pt x="175" y="64"/>
                    </a:lnTo>
                    <a:lnTo>
                      <a:pt x="175" y="64"/>
                    </a:lnTo>
                    <a:lnTo>
                      <a:pt x="173" y="64"/>
                    </a:lnTo>
                    <a:lnTo>
                      <a:pt x="173" y="64"/>
                    </a:lnTo>
                    <a:lnTo>
                      <a:pt x="173" y="64"/>
                    </a:lnTo>
                    <a:lnTo>
                      <a:pt x="173" y="64"/>
                    </a:lnTo>
                    <a:lnTo>
                      <a:pt x="173" y="64"/>
                    </a:lnTo>
                    <a:lnTo>
                      <a:pt x="173" y="62"/>
                    </a:lnTo>
                    <a:lnTo>
                      <a:pt x="170" y="62"/>
                    </a:lnTo>
                    <a:lnTo>
                      <a:pt x="170" y="62"/>
                    </a:lnTo>
                    <a:lnTo>
                      <a:pt x="170" y="62"/>
                    </a:lnTo>
                    <a:lnTo>
                      <a:pt x="168" y="62"/>
                    </a:lnTo>
                    <a:lnTo>
                      <a:pt x="168" y="62"/>
                    </a:lnTo>
                    <a:lnTo>
                      <a:pt x="168" y="62"/>
                    </a:lnTo>
                    <a:lnTo>
                      <a:pt x="168" y="62"/>
                    </a:lnTo>
                    <a:lnTo>
                      <a:pt x="168" y="64"/>
                    </a:lnTo>
                    <a:lnTo>
                      <a:pt x="168" y="64"/>
                    </a:lnTo>
                    <a:lnTo>
                      <a:pt x="170" y="64"/>
                    </a:lnTo>
                    <a:lnTo>
                      <a:pt x="170" y="64"/>
                    </a:lnTo>
                    <a:lnTo>
                      <a:pt x="170" y="64"/>
                    </a:lnTo>
                    <a:lnTo>
                      <a:pt x="170" y="64"/>
                    </a:lnTo>
                    <a:lnTo>
                      <a:pt x="168" y="64"/>
                    </a:lnTo>
                    <a:lnTo>
                      <a:pt x="168" y="66"/>
                    </a:lnTo>
                    <a:lnTo>
                      <a:pt x="170" y="66"/>
                    </a:lnTo>
                    <a:lnTo>
                      <a:pt x="170" y="66"/>
                    </a:lnTo>
                    <a:lnTo>
                      <a:pt x="170" y="66"/>
                    </a:lnTo>
                    <a:lnTo>
                      <a:pt x="170" y="69"/>
                    </a:lnTo>
                    <a:lnTo>
                      <a:pt x="170" y="69"/>
                    </a:lnTo>
                    <a:lnTo>
                      <a:pt x="168" y="69"/>
                    </a:lnTo>
                    <a:lnTo>
                      <a:pt x="168" y="69"/>
                    </a:lnTo>
                    <a:lnTo>
                      <a:pt x="168" y="69"/>
                    </a:lnTo>
                    <a:lnTo>
                      <a:pt x="168" y="66"/>
                    </a:lnTo>
                    <a:lnTo>
                      <a:pt x="168" y="66"/>
                    </a:lnTo>
                    <a:lnTo>
                      <a:pt x="166" y="66"/>
                    </a:lnTo>
                    <a:lnTo>
                      <a:pt x="166" y="66"/>
                    </a:lnTo>
                    <a:lnTo>
                      <a:pt x="166" y="69"/>
                    </a:lnTo>
                    <a:lnTo>
                      <a:pt x="166" y="69"/>
                    </a:lnTo>
                    <a:lnTo>
                      <a:pt x="166" y="69"/>
                    </a:lnTo>
                    <a:lnTo>
                      <a:pt x="166" y="69"/>
                    </a:lnTo>
                    <a:lnTo>
                      <a:pt x="166" y="71"/>
                    </a:lnTo>
                    <a:lnTo>
                      <a:pt x="163" y="71"/>
                    </a:lnTo>
                    <a:lnTo>
                      <a:pt x="163" y="71"/>
                    </a:lnTo>
                    <a:lnTo>
                      <a:pt x="163" y="69"/>
                    </a:lnTo>
                    <a:lnTo>
                      <a:pt x="161" y="69"/>
                    </a:lnTo>
                    <a:lnTo>
                      <a:pt x="161" y="69"/>
                    </a:lnTo>
                    <a:lnTo>
                      <a:pt x="161" y="66"/>
                    </a:lnTo>
                    <a:lnTo>
                      <a:pt x="161" y="66"/>
                    </a:lnTo>
                    <a:lnTo>
                      <a:pt x="161" y="66"/>
                    </a:lnTo>
                    <a:lnTo>
                      <a:pt x="159" y="66"/>
                    </a:lnTo>
                    <a:lnTo>
                      <a:pt x="159" y="66"/>
                    </a:lnTo>
                    <a:lnTo>
                      <a:pt x="159" y="66"/>
                    </a:lnTo>
                    <a:lnTo>
                      <a:pt x="159" y="66"/>
                    </a:lnTo>
                    <a:lnTo>
                      <a:pt x="159" y="66"/>
                    </a:lnTo>
                    <a:lnTo>
                      <a:pt x="159" y="69"/>
                    </a:lnTo>
                    <a:lnTo>
                      <a:pt x="159" y="69"/>
                    </a:lnTo>
                    <a:lnTo>
                      <a:pt x="159" y="69"/>
                    </a:lnTo>
                    <a:lnTo>
                      <a:pt x="159" y="69"/>
                    </a:lnTo>
                    <a:lnTo>
                      <a:pt x="159" y="71"/>
                    </a:lnTo>
                    <a:lnTo>
                      <a:pt x="159" y="71"/>
                    </a:lnTo>
                    <a:lnTo>
                      <a:pt x="159" y="71"/>
                    </a:lnTo>
                    <a:lnTo>
                      <a:pt x="159" y="71"/>
                    </a:lnTo>
                    <a:lnTo>
                      <a:pt x="159" y="73"/>
                    </a:lnTo>
                    <a:lnTo>
                      <a:pt x="156" y="73"/>
                    </a:lnTo>
                    <a:lnTo>
                      <a:pt x="156" y="73"/>
                    </a:lnTo>
                    <a:lnTo>
                      <a:pt x="156" y="73"/>
                    </a:lnTo>
                    <a:lnTo>
                      <a:pt x="154" y="73"/>
                    </a:lnTo>
                    <a:lnTo>
                      <a:pt x="154" y="73"/>
                    </a:lnTo>
                    <a:lnTo>
                      <a:pt x="154" y="73"/>
                    </a:lnTo>
                    <a:lnTo>
                      <a:pt x="154" y="73"/>
                    </a:lnTo>
                    <a:lnTo>
                      <a:pt x="154" y="76"/>
                    </a:lnTo>
                    <a:lnTo>
                      <a:pt x="151" y="76"/>
                    </a:lnTo>
                    <a:lnTo>
                      <a:pt x="151" y="76"/>
                    </a:lnTo>
                    <a:lnTo>
                      <a:pt x="149" y="76"/>
                    </a:lnTo>
                    <a:lnTo>
                      <a:pt x="149" y="76"/>
                    </a:lnTo>
                    <a:lnTo>
                      <a:pt x="149" y="76"/>
                    </a:lnTo>
                    <a:lnTo>
                      <a:pt x="149" y="78"/>
                    </a:lnTo>
                    <a:lnTo>
                      <a:pt x="149" y="78"/>
                    </a:lnTo>
                    <a:lnTo>
                      <a:pt x="149" y="76"/>
                    </a:lnTo>
                    <a:lnTo>
                      <a:pt x="147" y="76"/>
                    </a:lnTo>
                    <a:lnTo>
                      <a:pt x="147" y="78"/>
                    </a:lnTo>
                    <a:lnTo>
                      <a:pt x="147" y="78"/>
                    </a:lnTo>
                    <a:lnTo>
                      <a:pt x="147" y="78"/>
                    </a:lnTo>
                    <a:lnTo>
                      <a:pt x="147" y="78"/>
                    </a:lnTo>
                    <a:lnTo>
                      <a:pt x="144" y="78"/>
                    </a:lnTo>
                    <a:lnTo>
                      <a:pt x="144" y="78"/>
                    </a:lnTo>
                    <a:lnTo>
                      <a:pt x="142" y="78"/>
                    </a:lnTo>
                    <a:lnTo>
                      <a:pt x="142" y="78"/>
                    </a:lnTo>
                    <a:lnTo>
                      <a:pt x="142" y="78"/>
                    </a:lnTo>
                    <a:lnTo>
                      <a:pt x="140" y="78"/>
                    </a:lnTo>
                    <a:lnTo>
                      <a:pt x="140" y="78"/>
                    </a:lnTo>
                    <a:lnTo>
                      <a:pt x="140" y="78"/>
                    </a:lnTo>
                    <a:lnTo>
                      <a:pt x="140" y="78"/>
                    </a:lnTo>
                    <a:lnTo>
                      <a:pt x="137" y="78"/>
                    </a:lnTo>
                    <a:lnTo>
                      <a:pt x="137" y="78"/>
                    </a:lnTo>
                    <a:lnTo>
                      <a:pt x="137" y="78"/>
                    </a:lnTo>
                    <a:lnTo>
                      <a:pt x="137" y="78"/>
                    </a:lnTo>
                    <a:lnTo>
                      <a:pt x="140" y="78"/>
                    </a:lnTo>
                    <a:lnTo>
                      <a:pt x="140" y="81"/>
                    </a:lnTo>
                    <a:lnTo>
                      <a:pt x="140" y="81"/>
                    </a:lnTo>
                    <a:lnTo>
                      <a:pt x="140" y="81"/>
                    </a:lnTo>
                    <a:lnTo>
                      <a:pt x="140" y="81"/>
                    </a:lnTo>
                    <a:lnTo>
                      <a:pt x="142" y="81"/>
                    </a:lnTo>
                    <a:lnTo>
                      <a:pt x="142" y="83"/>
                    </a:lnTo>
                    <a:lnTo>
                      <a:pt x="140" y="83"/>
                    </a:lnTo>
                    <a:lnTo>
                      <a:pt x="140" y="83"/>
                    </a:lnTo>
                    <a:lnTo>
                      <a:pt x="140" y="83"/>
                    </a:lnTo>
                    <a:lnTo>
                      <a:pt x="140" y="83"/>
                    </a:lnTo>
                    <a:lnTo>
                      <a:pt x="140" y="83"/>
                    </a:lnTo>
                    <a:lnTo>
                      <a:pt x="137" y="83"/>
                    </a:lnTo>
                    <a:lnTo>
                      <a:pt x="137" y="85"/>
                    </a:lnTo>
                    <a:lnTo>
                      <a:pt x="137" y="85"/>
                    </a:lnTo>
                    <a:lnTo>
                      <a:pt x="135" y="85"/>
                    </a:lnTo>
                    <a:lnTo>
                      <a:pt x="135" y="85"/>
                    </a:lnTo>
                    <a:lnTo>
                      <a:pt x="135" y="85"/>
                    </a:lnTo>
                    <a:lnTo>
                      <a:pt x="132" y="85"/>
                    </a:lnTo>
                    <a:lnTo>
                      <a:pt x="132" y="85"/>
                    </a:lnTo>
                    <a:lnTo>
                      <a:pt x="132" y="85"/>
                    </a:lnTo>
                    <a:lnTo>
                      <a:pt x="132" y="85"/>
                    </a:lnTo>
                    <a:lnTo>
                      <a:pt x="132" y="88"/>
                    </a:lnTo>
                    <a:lnTo>
                      <a:pt x="132" y="88"/>
                    </a:lnTo>
                    <a:lnTo>
                      <a:pt x="132" y="88"/>
                    </a:lnTo>
                    <a:lnTo>
                      <a:pt x="132" y="88"/>
                    </a:lnTo>
                    <a:lnTo>
                      <a:pt x="132" y="90"/>
                    </a:lnTo>
                    <a:lnTo>
                      <a:pt x="130" y="90"/>
                    </a:lnTo>
                    <a:lnTo>
                      <a:pt x="130" y="90"/>
                    </a:lnTo>
                    <a:lnTo>
                      <a:pt x="128" y="90"/>
                    </a:lnTo>
                    <a:lnTo>
                      <a:pt x="128" y="90"/>
                    </a:lnTo>
                    <a:lnTo>
                      <a:pt x="128" y="90"/>
                    </a:lnTo>
                    <a:lnTo>
                      <a:pt x="128" y="90"/>
                    </a:lnTo>
                    <a:lnTo>
                      <a:pt x="125" y="90"/>
                    </a:lnTo>
                    <a:lnTo>
                      <a:pt x="125" y="90"/>
                    </a:lnTo>
                    <a:lnTo>
                      <a:pt x="125" y="90"/>
                    </a:lnTo>
                    <a:lnTo>
                      <a:pt x="125" y="90"/>
                    </a:lnTo>
                    <a:lnTo>
                      <a:pt x="125" y="90"/>
                    </a:lnTo>
                    <a:lnTo>
                      <a:pt x="125" y="90"/>
                    </a:lnTo>
                    <a:lnTo>
                      <a:pt x="125" y="92"/>
                    </a:lnTo>
                    <a:lnTo>
                      <a:pt x="125" y="92"/>
                    </a:lnTo>
                    <a:lnTo>
                      <a:pt x="125" y="92"/>
                    </a:lnTo>
                    <a:lnTo>
                      <a:pt x="123" y="92"/>
                    </a:lnTo>
                    <a:lnTo>
                      <a:pt x="123" y="92"/>
                    </a:lnTo>
                    <a:lnTo>
                      <a:pt x="123" y="92"/>
                    </a:lnTo>
                    <a:lnTo>
                      <a:pt x="121" y="92"/>
                    </a:lnTo>
                    <a:lnTo>
                      <a:pt x="121" y="95"/>
                    </a:lnTo>
                    <a:lnTo>
                      <a:pt x="121" y="95"/>
                    </a:lnTo>
                    <a:lnTo>
                      <a:pt x="121" y="95"/>
                    </a:lnTo>
                    <a:lnTo>
                      <a:pt x="121" y="95"/>
                    </a:lnTo>
                    <a:lnTo>
                      <a:pt x="118" y="95"/>
                    </a:lnTo>
                    <a:lnTo>
                      <a:pt x="118" y="95"/>
                    </a:lnTo>
                    <a:lnTo>
                      <a:pt x="118" y="97"/>
                    </a:lnTo>
                    <a:lnTo>
                      <a:pt x="116" y="97"/>
                    </a:lnTo>
                    <a:lnTo>
                      <a:pt x="116" y="95"/>
                    </a:lnTo>
                    <a:lnTo>
                      <a:pt x="116" y="95"/>
                    </a:lnTo>
                    <a:lnTo>
                      <a:pt x="116" y="95"/>
                    </a:lnTo>
                    <a:lnTo>
                      <a:pt x="116" y="97"/>
                    </a:lnTo>
                    <a:lnTo>
                      <a:pt x="114" y="97"/>
                    </a:lnTo>
                    <a:lnTo>
                      <a:pt x="114" y="97"/>
                    </a:lnTo>
                    <a:lnTo>
                      <a:pt x="114" y="97"/>
                    </a:lnTo>
                    <a:lnTo>
                      <a:pt x="114" y="97"/>
                    </a:lnTo>
                    <a:lnTo>
                      <a:pt x="111" y="97"/>
                    </a:lnTo>
                    <a:lnTo>
                      <a:pt x="111" y="97"/>
                    </a:lnTo>
                    <a:lnTo>
                      <a:pt x="109" y="97"/>
                    </a:lnTo>
                    <a:lnTo>
                      <a:pt x="109" y="100"/>
                    </a:lnTo>
                    <a:lnTo>
                      <a:pt x="111" y="100"/>
                    </a:lnTo>
                    <a:lnTo>
                      <a:pt x="111" y="100"/>
                    </a:lnTo>
                    <a:lnTo>
                      <a:pt x="111" y="102"/>
                    </a:lnTo>
                    <a:lnTo>
                      <a:pt x="109" y="102"/>
                    </a:lnTo>
                    <a:lnTo>
                      <a:pt x="109" y="102"/>
                    </a:lnTo>
                    <a:lnTo>
                      <a:pt x="109" y="102"/>
                    </a:lnTo>
                    <a:lnTo>
                      <a:pt x="106" y="102"/>
                    </a:lnTo>
                    <a:lnTo>
                      <a:pt x="106" y="102"/>
                    </a:lnTo>
                    <a:lnTo>
                      <a:pt x="106" y="102"/>
                    </a:lnTo>
                    <a:lnTo>
                      <a:pt x="106" y="102"/>
                    </a:lnTo>
                    <a:lnTo>
                      <a:pt x="106" y="102"/>
                    </a:lnTo>
                    <a:lnTo>
                      <a:pt x="106" y="102"/>
                    </a:lnTo>
                    <a:lnTo>
                      <a:pt x="109" y="102"/>
                    </a:lnTo>
                    <a:lnTo>
                      <a:pt x="109" y="102"/>
                    </a:lnTo>
                    <a:lnTo>
                      <a:pt x="106" y="102"/>
                    </a:lnTo>
                    <a:lnTo>
                      <a:pt x="106" y="102"/>
                    </a:lnTo>
                    <a:lnTo>
                      <a:pt x="106" y="102"/>
                    </a:lnTo>
                    <a:lnTo>
                      <a:pt x="106" y="104"/>
                    </a:lnTo>
                    <a:lnTo>
                      <a:pt x="104" y="104"/>
                    </a:lnTo>
                    <a:lnTo>
                      <a:pt x="104" y="104"/>
                    </a:lnTo>
                    <a:lnTo>
                      <a:pt x="104" y="104"/>
                    </a:lnTo>
                    <a:lnTo>
                      <a:pt x="104" y="107"/>
                    </a:lnTo>
                    <a:lnTo>
                      <a:pt x="104" y="107"/>
                    </a:lnTo>
                    <a:lnTo>
                      <a:pt x="102" y="107"/>
                    </a:lnTo>
                    <a:lnTo>
                      <a:pt x="102" y="109"/>
                    </a:lnTo>
                    <a:lnTo>
                      <a:pt x="102" y="109"/>
                    </a:lnTo>
                    <a:lnTo>
                      <a:pt x="102" y="109"/>
                    </a:lnTo>
                    <a:lnTo>
                      <a:pt x="102" y="109"/>
                    </a:lnTo>
                    <a:lnTo>
                      <a:pt x="99" y="109"/>
                    </a:lnTo>
                    <a:lnTo>
                      <a:pt x="99" y="109"/>
                    </a:lnTo>
                    <a:lnTo>
                      <a:pt x="99" y="109"/>
                    </a:lnTo>
                    <a:lnTo>
                      <a:pt x="97" y="109"/>
                    </a:lnTo>
                    <a:lnTo>
                      <a:pt x="97" y="109"/>
                    </a:lnTo>
                    <a:lnTo>
                      <a:pt x="95" y="109"/>
                    </a:lnTo>
                    <a:lnTo>
                      <a:pt x="95" y="111"/>
                    </a:lnTo>
                    <a:lnTo>
                      <a:pt x="97" y="111"/>
                    </a:lnTo>
                    <a:lnTo>
                      <a:pt x="97" y="111"/>
                    </a:lnTo>
                    <a:lnTo>
                      <a:pt x="97" y="111"/>
                    </a:lnTo>
                    <a:lnTo>
                      <a:pt x="95" y="111"/>
                    </a:lnTo>
                    <a:lnTo>
                      <a:pt x="95" y="111"/>
                    </a:lnTo>
                    <a:lnTo>
                      <a:pt x="95" y="111"/>
                    </a:lnTo>
                    <a:lnTo>
                      <a:pt x="92" y="111"/>
                    </a:lnTo>
                    <a:lnTo>
                      <a:pt x="92" y="111"/>
                    </a:lnTo>
                    <a:lnTo>
                      <a:pt x="92" y="114"/>
                    </a:lnTo>
                    <a:lnTo>
                      <a:pt x="92" y="114"/>
                    </a:lnTo>
                    <a:lnTo>
                      <a:pt x="92" y="114"/>
                    </a:lnTo>
                    <a:lnTo>
                      <a:pt x="90" y="114"/>
                    </a:lnTo>
                    <a:lnTo>
                      <a:pt x="90" y="116"/>
                    </a:lnTo>
                    <a:lnTo>
                      <a:pt x="90" y="116"/>
                    </a:lnTo>
                    <a:lnTo>
                      <a:pt x="90" y="116"/>
                    </a:lnTo>
                    <a:lnTo>
                      <a:pt x="90" y="119"/>
                    </a:lnTo>
                    <a:lnTo>
                      <a:pt x="88" y="119"/>
                    </a:lnTo>
                    <a:lnTo>
                      <a:pt x="88" y="119"/>
                    </a:lnTo>
                    <a:lnTo>
                      <a:pt x="88" y="119"/>
                    </a:lnTo>
                    <a:lnTo>
                      <a:pt x="88" y="121"/>
                    </a:lnTo>
                    <a:lnTo>
                      <a:pt x="88" y="121"/>
                    </a:lnTo>
                    <a:lnTo>
                      <a:pt x="88" y="121"/>
                    </a:lnTo>
                    <a:lnTo>
                      <a:pt x="88" y="121"/>
                    </a:lnTo>
                    <a:lnTo>
                      <a:pt x="88" y="123"/>
                    </a:lnTo>
                    <a:lnTo>
                      <a:pt x="88" y="123"/>
                    </a:lnTo>
                    <a:lnTo>
                      <a:pt x="88" y="123"/>
                    </a:lnTo>
                    <a:lnTo>
                      <a:pt x="90" y="123"/>
                    </a:lnTo>
                    <a:lnTo>
                      <a:pt x="90" y="123"/>
                    </a:lnTo>
                    <a:lnTo>
                      <a:pt x="90" y="126"/>
                    </a:lnTo>
                    <a:lnTo>
                      <a:pt x="88" y="126"/>
                    </a:lnTo>
                    <a:lnTo>
                      <a:pt x="88" y="126"/>
                    </a:lnTo>
                    <a:lnTo>
                      <a:pt x="88" y="126"/>
                    </a:lnTo>
                    <a:lnTo>
                      <a:pt x="88" y="126"/>
                    </a:lnTo>
                    <a:lnTo>
                      <a:pt x="88" y="128"/>
                    </a:lnTo>
                    <a:lnTo>
                      <a:pt x="88" y="128"/>
                    </a:lnTo>
                    <a:lnTo>
                      <a:pt x="85" y="128"/>
                    </a:lnTo>
                    <a:lnTo>
                      <a:pt x="85" y="130"/>
                    </a:lnTo>
                    <a:lnTo>
                      <a:pt x="85" y="130"/>
                    </a:lnTo>
                    <a:lnTo>
                      <a:pt x="88" y="130"/>
                    </a:lnTo>
                    <a:lnTo>
                      <a:pt x="88" y="130"/>
                    </a:lnTo>
                    <a:lnTo>
                      <a:pt x="88" y="130"/>
                    </a:lnTo>
                    <a:lnTo>
                      <a:pt x="88" y="133"/>
                    </a:lnTo>
                    <a:lnTo>
                      <a:pt x="88" y="133"/>
                    </a:lnTo>
                    <a:lnTo>
                      <a:pt x="88" y="133"/>
                    </a:lnTo>
                    <a:lnTo>
                      <a:pt x="90" y="133"/>
                    </a:lnTo>
                    <a:lnTo>
                      <a:pt x="90" y="135"/>
                    </a:lnTo>
                    <a:lnTo>
                      <a:pt x="90" y="135"/>
                    </a:lnTo>
                    <a:lnTo>
                      <a:pt x="90" y="135"/>
                    </a:lnTo>
                    <a:lnTo>
                      <a:pt x="92" y="135"/>
                    </a:lnTo>
                    <a:lnTo>
                      <a:pt x="92" y="137"/>
                    </a:lnTo>
                    <a:lnTo>
                      <a:pt x="92" y="137"/>
                    </a:lnTo>
                    <a:lnTo>
                      <a:pt x="92" y="137"/>
                    </a:lnTo>
                    <a:lnTo>
                      <a:pt x="92" y="137"/>
                    </a:lnTo>
                    <a:lnTo>
                      <a:pt x="92" y="140"/>
                    </a:lnTo>
                    <a:lnTo>
                      <a:pt x="95" y="140"/>
                    </a:lnTo>
                    <a:lnTo>
                      <a:pt x="95" y="140"/>
                    </a:lnTo>
                    <a:lnTo>
                      <a:pt x="95" y="140"/>
                    </a:lnTo>
                    <a:lnTo>
                      <a:pt x="95" y="142"/>
                    </a:lnTo>
                    <a:lnTo>
                      <a:pt x="95" y="142"/>
                    </a:lnTo>
                    <a:lnTo>
                      <a:pt x="95" y="142"/>
                    </a:lnTo>
                    <a:lnTo>
                      <a:pt x="97" y="142"/>
                    </a:lnTo>
                    <a:lnTo>
                      <a:pt x="97" y="142"/>
                    </a:lnTo>
                    <a:lnTo>
                      <a:pt x="97" y="142"/>
                    </a:lnTo>
                    <a:lnTo>
                      <a:pt x="99" y="142"/>
                    </a:lnTo>
                    <a:lnTo>
                      <a:pt x="99" y="145"/>
                    </a:lnTo>
                    <a:lnTo>
                      <a:pt x="99" y="145"/>
                    </a:lnTo>
                    <a:lnTo>
                      <a:pt x="99" y="145"/>
                    </a:lnTo>
                    <a:lnTo>
                      <a:pt x="99" y="145"/>
                    </a:lnTo>
                    <a:lnTo>
                      <a:pt x="99" y="147"/>
                    </a:lnTo>
                    <a:lnTo>
                      <a:pt x="102" y="147"/>
                    </a:lnTo>
                    <a:lnTo>
                      <a:pt x="102" y="147"/>
                    </a:lnTo>
                    <a:lnTo>
                      <a:pt x="102" y="147"/>
                    </a:lnTo>
                    <a:lnTo>
                      <a:pt x="102" y="147"/>
                    </a:lnTo>
                    <a:lnTo>
                      <a:pt x="102" y="149"/>
                    </a:lnTo>
                    <a:lnTo>
                      <a:pt x="104" y="149"/>
                    </a:lnTo>
                    <a:lnTo>
                      <a:pt x="104" y="149"/>
                    </a:lnTo>
                    <a:lnTo>
                      <a:pt x="104" y="149"/>
                    </a:lnTo>
                    <a:lnTo>
                      <a:pt x="106" y="149"/>
                    </a:lnTo>
                    <a:lnTo>
                      <a:pt x="106" y="149"/>
                    </a:lnTo>
                    <a:lnTo>
                      <a:pt x="106" y="149"/>
                    </a:lnTo>
                    <a:lnTo>
                      <a:pt x="106" y="152"/>
                    </a:lnTo>
                    <a:lnTo>
                      <a:pt x="109" y="152"/>
                    </a:lnTo>
                    <a:lnTo>
                      <a:pt x="109" y="152"/>
                    </a:lnTo>
                    <a:lnTo>
                      <a:pt x="109" y="152"/>
                    </a:lnTo>
                    <a:lnTo>
                      <a:pt x="109" y="152"/>
                    </a:lnTo>
                    <a:lnTo>
                      <a:pt x="111" y="152"/>
                    </a:lnTo>
                    <a:lnTo>
                      <a:pt x="111" y="152"/>
                    </a:lnTo>
                    <a:lnTo>
                      <a:pt x="111" y="152"/>
                    </a:lnTo>
                    <a:lnTo>
                      <a:pt x="114" y="152"/>
                    </a:lnTo>
                    <a:lnTo>
                      <a:pt x="114" y="154"/>
                    </a:lnTo>
                    <a:lnTo>
                      <a:pt x="114" y="154"/>
                    </a:lnTo>
                    <a:lnTo>
                      <a:pt x="114" y="154"/>
                    </a:lnTo>
                    <a:lnTo>
                      <a:pt x="116" y="154"/>
                    </a:lnTo>
                    <a:lnTo>
                      <a:pt x="116" y="154"/>
                    </a:lnTo>
                    <a:lnTo>
                      <a:pt x="116" y="154"/>
                    </a:lnTo>
                    <a:lnTo>
                      <a:pt x="116" y="154"/>
                    </a:lnTo>
                    <a:lnTo>
                      <a:pt x="118" y="154"/>
                    </a:lnTo>
                    <a:lnTo>
                      <a:pt x="118" y="156"/>
                    </a:lnTo>
                    <a:lnTo>
                      <a:pt x="118" y="156"/>
                    </a:lnTo>
                    <a:lnTo>
                      <a:pt x="118" y="156"/>
                    </a:lnTo>
                    <a:lnTo>
                      <a:pt x="121" y="156"/>
                    </a:lnTo>
                    <a:lnTo>
                      <a:pt x="121" y="156"/>
                    </a:lnTo>
                    <a:lnTo>
                      <a:pt x="121" y="156"/>
                    </a:lnTo>
                    <a:lnTo>
                      <a:pt x="123" y="156"/>
                    </a:lnTo>
                    <a:lnTo>
                      <a:pt x="123" y="156"/>
                    </a:lnTo>
                    <a:lnTo>
                      <a:pt x="123" y="159"/>
                    </a:lnTo>
                    <a:lnTo>
                      <a:pt x="125" y="159"/>
                    </a:lnTo>
                    <a:lnTo>
                      <a:pt x="125" y="159"/>
                    </a:lnTo>
                    <a:lnTo>
                      <a:pt x="125" y="159"/>
                    </a:lnTo>
                    <a:lnTo>
                      <a:pt x="128" y="159"/>
                    </a:lnTo>
                    <a:lnTo>
                      <a:pt x="128" y="159"/>
                    </a:lnTo>
                    <a:lnTo>
                      <a:pt x="128" y="159"/>
                    </a:lnTo>
                    <a:lnTo>
                      <a:pt x="130" y="159"/>
                    </a:lnTo>
                    <a:lnTo>
                      <a:pt x="130" y="159"/>
                    </a:lnTo>
                    <a:lnTo>
                      <a:pt x="130" y="159"/>
                    </a:lnTo>
                    <a:lnTo>
                      <a:pt x="132" y="159"/>
                    </a:lnTo>
                    <a:lnTo>
                      <a:pt x="132" y="161"/>
                    </a:lnTo>
                    <a:lnTo>
                      <a:pt x="132" y="161"/>
                    </a:lnTo>
                    <a:lnTo>
                      <a:pt x="132" y="161"/>
                    </a:lnTo>
                    <a:lnTo>
                      <a:pt x="132" y="161"/>
                    </a:lnTo>
                    <a:lnTo>
                      <a:pt x="132" y="161"/>
                    </a:lnTo>
                    <a:lnTo>
                      <a:pt x="132" y="161"/>
                    </a:lnTo>
                    <a:lnTo>
                      <a:pt x="132" y="161"/>
                    </a:lnTo>
                    <a:lnTo>
                      <a:pt x="130" y="161"/>
                    </a:lnTo>
                    <a:lnTo>
                      <a:pt x="130" y="164"/>
                    </a:lnTo>
                    <a:lnTo>
                      <a:pt x="130" y="164"/>
                    </a:lnTo>
                    <a:lnTo>
                      <a:pt x="130" y="164"/>
                    </a:lnTo>
                    <a:lnTo>
                      <a:pt x="128" y="164"/>
                    </a:lnTo>
                    <a:lnTo>
                      <a:pt x="128" y="164"/>
                    </a:lnTo>
                    <a:lnTo>
                      <a:pt x="128" y="164"/>
                    </a:lnTo>
                    <a:lnTo>
                      <a:pt x="128" y="166"/>
                    </a:lnTo>
                    <a:lnTo>
                      <a:pt x="128" y="166"/>
                    </a:lnTo>
                    <a:lnTo>
                      <a:pt x="128" y="166"/>
                    </a:lnTo>
                    <a:lnTo>
                      <a:pt x="130" y="166"/>
                    </a:lnTo>
                    <a:lnTo>
                      <a:pt x="130" y="166"/>
                    </a:lnTo>
                    <a:lnTo>
                      <a:pt x="128" y="166"/>
                    </a:lnTo>
                    <a:lnTo>
                      <a:pt x="128" y="166"/>
                    </a:lnTo>
                    <a:lnTo>
                      <a:pt x="128" y="166"/>
                    </a:lnTo>
                    <a:lnTo>
                      <a:pt x="128" y="168"/>
                    </a:lnTo>
                    <a:lnTo>
                      <a:pt x="125" y="168"/>
                    </a:lnTo>
                    <a:lnTo>
                      <a:pt x="125" y="168"/>
                    </a:lnTo>
                    <a:lnTo>
                      <a:pt x="125" y="166"/>
                    </a:lnTo>
                    <a:lnTo>
                      <a:pt x="125" y="166"/>
                    </a:lnTo>
                    <a:lnTo>
                      <a:pt x="125" y="168"/>
                    </a:lnTo>
                    <a:lnTo>
                      <a:pt x="123" y="168"/>
                    </a:lnTo>
                    <a:lnTo>
                      <a:pt x="123" y="168"/>
                    </a:lnTo>
                    <a:lnTo>
                      <a:pt x="121" y="168"/>
                    </a:lnTo>
                    <a:lnTo>
                      <a:pt x="121" y="168"/>
                    </a:lnTo>
                    <a:lnTo>
                      <a:pt x="121" y="168"/>
                    </a:lnTo>
                    <a:lnTo>
                      <a:pt x="118" y="168"/>
                    </a:lnTo>
                    <a:lnTo>
                      <a:pt x="118" y="166"/>
                    </a:lnTo>
                    <a:lnTo>
                      <a:pt x="118" y="166"/>
                    </a:lnTo>
                    <a:lnTo>
                      <a:pt x="116" y="166"/>
                    </a:lnTo>
                    <a:lnTo>
                      <a:pt x="116" y="166"/>
                    </a:lnTo>
                    <a:lnTo>
                      <a:pt x="116" y="166"/>
                    </a:lnTo>
                    <a:lnTo>
                      <a:pt x="116" y="166"/>
                    </a:lnTo>
                    <a:lnTo>
                      <a:pt x="116" y="164"/>
                    </a:lnTo>
                    <a:lnTo>
                      <a:pt x="114" y="164"/>
                    </a:lnTo>
                    <a:lnTo>
                      <a:pt x="114" y="166"/>
                    </a:lnTo>
                    <a:lnTo>
                      <a:pt x="114" y="166"/>
                    </a:lnTo>
                    <a:lnTo>
                      <a:pt x="114" y="166"/>
                    </a:lnTo>
                    <a:lnTo>
                      <a:pt x="114" y="166"/>
                    </a:lnTo>
                    <a:lnTo>
                      <a:pt x="114" y="168"/>
                    </a:lnTo>
                    <a:lnTo>
                      <a:pt x="111" y="168"/>
                    </a:lnTo>
                    <a:lnTo>
                      <a:pt x="111" y="168"/>
                    </a:lnTo>
                    <a:lnTo>
                      <a:pt x="109" y="168"/>
                    </a:lnTo>
                    <a:lnTo>
                      <a:pt x="109" y="166"/>
                    </a:lnTo>
                    <a:lnTo>
                      <a:pt x="109" y="166"/>
                    </a:lnTo>
                    <a:lnTo>
                      <a:pt x="109" y="166"/>
                    </a:lnTo>
                    <a:lnTo>
                      <a:pt x="109" y="168"/>
                    </a:lnTo>
                    <a:lnTo>
                      <a:pt x="106" y="168"/>
                    </a:lnTo>
                    <a:lnTo>
                      <a:pt x="106" y="168"/>
                    </a:lnTo>
                    <a:lnTo>
                      <a:pt x="106" y="166"/>
                    </a:lnTo>
                    <a:lnTo>
                      <a:pt x="106" y="166"/>
                    </a:lnTo>
                    <a:lnTo>
                      <a:pt x="106" y="166"/>
                    </a:lnTo>
                    <a:lnTo>
                      <a:pt x="106" y="166"/>
                    </a:lnTo>
                    <a:lnTo>
                      <a:pt x="106" y="168"/>
                    </a:lnTo>
                    <a:lnTo>
                      <a:pt x="104" y="168"/>
                    </a:lnTo>
                    <a:lnTo>
                      <a:pt x="104" y="166"/>
                    </a:lnTo>
                    <a:lnTo>
                      <a:pt x="104" y="166"/>
                    </a:lnTo>
                    <a:lnTo>
                      <a:pt x="104" y="166"/>
                    </a:lnTo>
                    <a:lnTo>
                      <a:pt x="102" y="166"/>
                    </a:lnTo>
                    <a:lnTo>
                      <a:pt x="102" y="164"/>
                    </a:lnTo>
                    <a:lnTo>
                      <a:pt x="102" y="164"/>
                    </a:lnTo>
                    <a:lnTo>
                      <a:pt x="102" y="166"/>
                    </a:lnTo>
                    <a:lnTo>
                      <a:pt x="102" y="166"/>
                    </a:lnTo>
                    <a:lnTo>
                      <a:pt x="102" y="164"/>
                    </a:lnTo>
                    <a:lnTo>
                      <a:pt x="99" y="164"/>
                    </a:lnTo>
                    <a:lnTo>
                      <a:pt x="99" y="164"/>
                    </a:lnTo>
                    <a:lnTo>
                      <a:pt x="99" y="166"/>
                    </a:lnTo>
                    <a:lnTo>
                      <a:pt x="99" y="166"/>
                    </a:lnTo>
                    <a:lnTo>
                      <a:pt x="97" y="166"/>
                    </a:lnTo>
                    <a:lnTo>
                      <a:pt x="97" y="166"/>
                    </a:lnTo>
                    <a:lnTo>
                      <a:pt x="95" y="166"/>
                    </a:lnTo>
                    <a:lnTo>
                      <a:pt x="95" y="166"/>
                    </a:lnTo>
                    <a:lnTo>
                      <a:pt x="95" y="164"/>
                    </a:lnTo>
                    <a:lnTo>
                      <a:pt x="95" y="164"/>
                    </a:lnTo>
                    <a:lnTo>
                      <a:pt x="92" y="164"/>
                    </a:lnTo>
                    <a:lnTo>
                      <a:pt x="92" y="164"/>
                    </a:lnTo>
                    <a:lnTo>
                      <a:pt x="92" y="166"/>
                    </a:lnTo>
                    <a:lnTo>
                      <a:pt x="92" y="166"/>
                    </a:lnTo>
                    <a:lnTo>
                      <a:pt x="90" y="166"/>
                    </a:lnTo>
                    <a:lnTo>
                      <a:pt x="90" y="164"/>
                    </a:lnTo>
                    <a:lnTo>
                      <a:pt x="90" y="164"/>
                    </a:lnTo>
                    <a:lnTo>
                      <a:pt x="90" y="164"/>
                    </a:lnTo>
                    <a:lnTo>
                      <a:pt x="88" y="164"/>
                    </a:lnTo>
                    <a:lnTo>
                      <a:pt x="88" y="164"/>
                    </a:lnTo>
                    <a:lnTo>
                      <a:pt x="88" y="164"/>
                    </a:lnTo>
                    <a:lnTo>
                      <a:pt x="88" y="164"/>
                    </a:lnTo>
                    <a:lnTo>
                      <a:pt x="85" y="164"/>
                    </a:lnTo>
                    <a:lnTo>
                      <a:pt x="85" y="164"/>
                    </a:lnTo>
                    <a:lnTo>
                      <a:pt x="85" y="164"/>
                    </a:lnTo>
                    <a:lnTo>
                      <a:pt x="83" y="164"/>
                    </a:lnTo>
                    <a:lnTo>
                      <a:pt x="83" y="164"/>
                    </a:lnTo>
                    <a:lnTo>
                      <a:pt x="83" y="164"/>
                    </a:lnTo>
                    <a:lnTo>
                      <a:pt x="83" y="166"/>
                    </a:lnTo>
                    <a:lnTo>
                      <a:pt x="83" y="166"/>
                    </a:lnTo>
                    <a:lnTo>
                      <a:pt x="80" y="166"/>
                    </a:lnTo>
                    <a:lnTo>
                      <a:pt x="80" y="166"/>
                    </a:lnTo>
                    <a:lnTo>
                      <a:pt x="80" y="166"/>
                    </a:lnTo>
                    <a:lnTo>
                      <a:pt x="78" y="166"/>
                    </a:lnTo>
                    <a:lnTo>
                      <a:pt x="78" y="166"/>
                    </a:lnTo>
                    <a:lnTo>
                      <a:pt x="76" y="166"/>
                    </a:lnTo>
                    <a:lnTo>
                      <a:pt x="76" y="164"/>
                    </a:lnTo>
                    <a:lnTo>
                      <a:pt x="76" y="164"/>
                    </a:lnTo>
                    <a:lnTo>
                      <a:pt x="76" y="164"/>
                    </a:lnTo>
                    <a:lnTo>
                      <a:pt x="73" y="164"/>
                    </a:lnTo>
                    <a:lnTo>
                      <a:pt x="73" y="164"/>
                    </a:lnTo>
                    <a:lnTo>
                      <a:pt x="73" y="164"/>
                    </a:lnTo>
                    <a:lnTo>
                      <a:pt x="73" y="164"/>
                    </a:lnTo>
                    <a:lnTo>
                      <a:pt x="71" y="164"/>
                    </a:lnTo>
                    <a:lnTo>
                      <a:pt x="71" y="164"/>
                    </a:lnTo>
                    <a:lnTo>
                      <a:pt x="69" y="164"/>
                    </a:lnTo>
                    <a:lnTo>
                      <a:pt x="69" y="164"/>
                    </a:lnTo>
                    <a:lnTo>
                      <a:pt x="69" y="164"/>
                    </a:lnTo>
                    <a:lnTo>
                      <a:pt x="66" y="164"/>
                    </a:lnTo>
                    <a:lnTo>
                      <a:pt x="66" y="161"/>
                    </a:lnTo>
                    <a:lnTo>
                      <a:pt x="66" y="161"/>
                    </a:lnTo>
                    <a:lnTo>
                      <a:pt x="66" y="161"/>
                    </a:lnTo>
                    <a:lnTo>
                      <a:pt x="64" y="161"/>
                    </a:lnTo>
                    <a:lnTo>
                      <a:pt x="64" y="161"/>
                    </a:lnTo>
                    <a:lnTo>
                      <a:pt x="64" y="161"/>
                    </a:lnTo>
                    <a:lnTo>
                      <a:pt x="61" y="161"/>
                    </a:lnTo>
                    <a:lnTo>
                      <a:pt x="61" y="161"/>
                    </a:lnTo>
                    <a:lnTo>
                      <a:pt x="61" y="161"/>
                    </a:lnTo>
                    <a:lnTo>
                      <a:pt x="59" y="161"/>
                    </a:lnTo>
                    <a:lnTo>
                      <a:pt x="59" y="161"/>
                    </a:lnTo>
                    <a:lnTo>
                      <a:pt x="59" y="161"/>
                    </a:lnTo>
                    <a:lnTo>
                      <a:pt x="57" y="161"/>
                    </a:lnTo>
                    <a:lnTo>
                      <a:pt x="57" y="161"/>
                    </a:lnTo>
                    <a:lnTo>
                      <a:pt x="54" y="161"/>
                    </a:lnTo>
                    <a:lnTo>
                      <a:pt x="54" y="161"/>
                    </a:lnTo>
                    <a:lnTo>
                      <a:pt x="54" y="161"/>
                    </a:lnTo>
                    <a:lnTo>
                      <a:pt x="54" y="161"/>
                    </a:lnTo>
                    <a:lnTo>
                      <a:pt x="52" y="161"/>
                    </a:lnTo>
                    <a:lnTo>
                      <a:pt x="52" y="161"/>
                    </a:lnTo>
                    <a:lnTo>
                      <a:pt x="52" y="161"/>
                    </a:lnTo>
                    <a:lnTo>
                      <a:pt x="50" y="161"/>
                    </a:lnTo>
                    <a:lnTo>
                      <a:pt x="50" y="161"/>
                    </a:lnTo>
                    <a:lnTo>
                      <a:pt x="47" y="161"/>
                    </a:lnTo>
                    <a:lnTo>
                      <a:pt x="47" y="159"/>
                    </a:lnTo>
                    <a:lnTo>
                      <a:pt x="47" y="159"/>
                    </a:lnTo>
                    <a:lnTo>
                      <a:pt x="47" y="159"/>
                    </a:lnTo>
                    <a:lnTo>
                      <a:pt x="47" y="161"/>
                    </a:lnTo>
                    <a:lnTo>
                      <a:pt x="45" y="161"/>
                    </a:lnTo>
                    <a:lnTo>
                      <a:pt x="45" y="161"/>
                    </a:lnTo>
                    <a:lnTo>
                      <a:pt x="45" y="159"/>
                    </a:lnTo>
                    <a:lnTo>
                      <a:pt x="43" y="159"/>
                    </a:lnTo>
                    <a:lnTo>
                      <a:pt x="43" y="159"/>
                    </a:lnTo>
                    <a:lnTo>
                      <a:pt x="43" y="159"/>
                    </a:lnTo>
                    <a:lnTo>
                      <a:pt x="43" y="159"/>
                    </a:lnTo>
                    <a:lnTo>
                      <a:pt x="40" y="159"/>
                    </a:lnTo>
                    <a:lnTo>
                      <a:pt x="40" y="156"/>
                    </a:lnTo>
                    <a:lnTo>
                      <a:pt x="43" y="156"/>
                    </a:lnTo>
                    <a:lnTo>
                      <a:pt x="43" y="156"/>
                    </a:lnTo>
                    <a:lnTo>
                      <a:pt x="43" y="156"/>
                    </a:lnTo>
                    <a:lnTo>
                      <a:pt x="43" y="156"/>
                    </a:lnTo>
                    <a:lnTo>
                      <a:pt x="43" y="154"/>
                    </a:lnTo>
                    <a:lnTo>
                      <a:pt x="45" y="154"/>
                    </a:lnTo>
                    <a:lnTo>
                      <a:pt x="45" y="156"/>
                    </a:lnTo>
                    <a:lnTo>
                      <a:pt x="45" y="156"/>
                    </a:lnTo>
                    <a:lnTo>
                      <a:pt x="47" y="156"/>
                    </a:lnTo>
                    <a:lnTo>
                      <a:pt x="47" y="156"/>
                    </a:lnTo>
                    <a:lnTo>
                      <a:pt x="47" y="156"/>
                    </a:lnTo>
                    <a:lnTo>
                      <a:pt x="50" y="156"/>
                    </a:lnTo>
                    <a:lnTo>
                      <a:pt x="50" y="154"/>
                    </a:lnTo>
                    <a:lnTo>
                      <a:pt x="47" y="154"/>
                    </a:lnTo>
                    <a:lnTo>
                      <a:pt x="47" y="154"/>
                    </a:lnTo>
                    <a:lnTo>
                      <a:pt x="47" y="154"/>
                    </a:lnTo>
                    <a:lnTo>
                      <a:pt x="47" y="154"/>
                    </a:lnTo>
                    <a:lnTo>
                      <a:pt x="45" y="154"/>
                    </a:lnTo>
                    <a:lnTo>
                      <a:pt x="45" y="152"/>
                    </a:lnTo>
                    <a:lnTo>
                      <a:pt x="45" y="152"/>
                    </a:lnTo>
                    <a:lnTo>
                      <a:pt x="45" y="152"/>
                    </a:lnTo>
                    <a:lnTo>
                      <a:pt x="43" y="152"/>
                    </a:lnTo>
                    <a:lnTo>
                      <a:pt x="43" y="152"/>
                    </a:lnTo>
                    <a:lnTo>
                      <a:pt x="43" y="152"/>
                    </a:lnTo>
                    <a:lnTo>
                      <a:pt x="43" y="152"/>
                    </a:lnTo>
                    <a:lnTo>
                      <a:pt x="43" y="152"/>
                    </a:lnTo>
                    <a:lnTo>
                      <a:pt x="43" y="152"/>
                    </a:lnTo>
                    <a:lnTo>
                      <a:pt x="43" y="152"/>
                    </a:lnTo>
                    <a:lnTo>
                      <a:pt x="43" y="152"/>
                    </a:lnTo>
                    <a:lnTo>
                      <a:pt x="43" y="149"/>
                    </a:lnTo>
                    <a:lnTo>
                      <a:pt x="43" y="149"/>
                    </a:lnTo>
                    <a:lnTo>
                      <a:pt x="43" y="149"/>
                    </a:lnTo>
                    <a:lnTo>
                      <a:pt x="40" y="149"/>
                    </a:lnTo>
                    <a:lnTo>
                      <a:pt x="40" y="149"/>
                    </a:lnTo>
                    <a:lnTo>
                      <a:pt x="40" y="147"/>
                    </a:lnTo>
                    <a:lnTo>
                      <a:pt x="40" y="147"/>
                    </a:lnTo>
                    <a:lnTo>
                      <a:pt x="40" y="147"/>
                    </a:lnTo>
                    <a:lnTo>
                      <a:pt x="40" y="149"/>
                    </a:lnTo>
                    <a:lnTo>
                      <a:pt x="40" y="149"/>
                    </a:lnTo>
                    <a:lnTo>
                      <a:pt x="40" y="149"/>
                    </a:lnTo>
                    <a:lnTo>
                      <a:pt x="40" y="149"/>
                    </a:lnTo>
                    <a:lnTo>
                      <a:pt x="40" y="152"/>
                    </a:lnTo>
                    <a:lnTo>
                      <a:pt x="38" y="152"/>
                    </a:lnTo>
                    <a:lnTo>
                      <a:pt x="38" y="152"/>
                    </a:lnTo>
                    <a:lnTo>
                      <a:pt x="38" y="152"/>
                    </a:lnTo>
                    <a:lnTo>
                      <a:pt x="38" y="152"/>
                    </a:lnTo>
                    <a:lnTo>
                      <a:pt x="35" y="152"/>
                    </a:lnTo>
                    <a:lnTo>
                      <a:pt x="35" y="152"/>
                    </a:lnTo>
                    <a:lnTo>
                      <a:pt x="35" y="154"/>
                    </a:lnTo>
                    <a:lnTo>
                      <a:pt x="35" y="154"/>
                    </a:lnTo>
                    <a:lnTo>
                      <a:pt x="38" y="154"/>
                    </a:lnTo>
                    <a:lnTo>
                      <a:pt x="38" y="154"/>
                    </a:lnTo>
                    <a:lnTo>
                      <a:pt x="38" y="154"/>
                    </a:lnTo>
                    <a:lnTo>
                      <a:pt x="38" y="156"/>
                    </a:lnTo>
                    <a:lnTo>
                      <a:pt x="38" y="156"/>
                    </a:lnTo>
                    <a:lnTo>
                      <a:pt x="35" y="156"/>
                    </a:lnTo>
                    <a:lnTo>
                      <a:pt x="35" y="156"/>
                    </a:lnTo>
                    <a:lnTo>
                      <a:pt x="35" y="156"/>
                    </a:lnTo>
                    <a:lnTo>
                      <a:pt x="33" y="156"/>
                    </a:lnTo>
                    <a:lnTo>
                      <a:pt x="33" y="154"/>
                    </a:lnTo>
                    <a:lnTo>
                      <a:pt x="33" y="154"/>
                    </a:lnTo>
                    <a:lnTo>
                      <a:pt x="33" y="154"/>
                    </a:lnTo>
                    <a:lnTo>
                      <a:pt x="33" y="154"/>
                    </a:lnTo>
                    <a:lnTo>
                      <a:pt x="33" y="152"/>
                    </a:lnTo>
                    <a:lnTo>
                      <a:pt x="31" y="152"/>
                    </a:lnTo>
                    <a:lnTo>
                      <a:pt x="31" y="152"/>
                    </a:lnTo>
                    <a:lnTo>
                      <a:pt x="28" y="152"/>
                    </a:lnTo>
                    <a:lnTo>
                      <a:pt x="28" y="152"/>
                    </a:lnTo>
                    <a:lnTo>
                      <a:pt x="28" y="152"/>
                    </a:lnTo>
                    <a:lnTo>
                      <a:pt x="28" y="152"/>
                    </a:lnTo>
                    <a:lnTo>
                      <a:pt x="28" y="152"/>
                    </a:lnTo>
                    <a:lnTo>
                      <a:pt x="28" y="149"/>
                    </a:lnTo>
                    <a:lnTo>
                      <a:pt x="26" y="149"/>
                    </a:lnTo>
                    <a:lnTo>
                      <a:pt x="26" y="149"/>
                    </a:lnTo>
                    <a:lnTo>
                      <a:pt x="26" y="149"/>
                    </a:lnTo>
                    <a:lnTo>
                      <a:pt x="26" y="149"/>
                    </a:lnTo>
                    <a:lnTo>
                      <a:pt x="24" y="149"/>
                    </a:lnTo>
                    <a:lnTo>
                      <a:pt x="24" y="149"/>
                    </a:lnTo>
                    <a:lnTo>
                      <a:pt x="21" y="149"/>
                    </a:lnTo>
                    <a:lnTo>
                      <a:pt x="21" y="149"/>
                    </a:lnTo>
                    <a:lnTo>
                      <a:pt x="21" y="149"/>
                    </a:lnTo>
                    <a:lnTo>
                      <a:pt x="19" y="149"/>
                    </a:lnTo>
                    <a:lnTo>
                      <a:pt x="19" y="149"/>
                    </a:lnTo>
                    <a:lnTo>
                      <a:pt x="19" y="147"/>
                    </a:lnTo>
                    <a:lnTo>
                      <a:pt x="19" y="147"/>
                    </a:lnTo>
                    <a:lnTo>
                      <a:pt x="17" y="147"/>
                    </a:lnTo>
                    <a:lnTo>
                      <a:pt x="17" y="147"/>
                    </a:lnTo>
                    <a:lnTo>
                      <a:pt x="17" y="145"/>
                    </a:lnTo>
                    <a:lnTo>
                      <a:pt x="19" y="145"/>
                    </a:lnTo>
                    <a:lnTo>
                      <a:pt x="19" y="145"/>
                    </a:lnTo>
                    <a:lnTo>
                      <a:pt x="19" y="145"/>
                    </a:lnTo>
                    <a:lnTo>
                      <a:pt x="19" y="145"/>
                    </a:lnTo>
                    <a:lnTo>
                      <a:pt x="21" y="145"/>
                    </a:lnTo>
                    <a:lnTo>
                      <a:pt x="21" y="145"/>
                    </a:lnTo>
                    <a:lnTo>
                      <a:pt x="21" y="145"/>
                    </a:lnTo>
                    <a:lnTo>
                      <a:pt x="24" y="145"/>
                    </a:lnTo>
                    <a:lnTo>
                      <a:pt x="24" y="142"/>
                    </a:lnTo>
                    <a:lnTo>
                      <a:pt x="21" y="142"/>
                    </a:lnTo>
                    <a:lnTo>
                      <a:pt x="21" y="142"/>
                    </a:lnTo>
                    <a:lnTo>
                      <a:pt x="21" y="142"/>
                    </a:lnTo>
                    <a:lnTo>
                      <a:pt x="21" y="142"/>
                    </a:lnTo>
                    <a:lnTo>
                      <a:pt x="19" y="142"/>
                    </a:lnTo>
                    <a:lnTo>
                      <a:pt x="19" y="142"/>
                    </a:lnTo>
                    <a:lnTo>
                      <a:pt x="19" y="142"/>
                    </a:lnTo>
                    <a:lnTo>
                      <a:pt x="19" y="142"/>
                    </a:lnTo>
                    <a:lnTo>
                      <a:pt x="19" y="142"/>
                    </a:lnTo>
                    <a:lnTo>
                      <a:pt x="17" y="142"/>
                    </a:lnTo>
                    <a:lnTo>
                      <a:pt x="17" y="142"/>
                    </a:lnTo>
                    <a:lnTo>
                      <a:pt x="14" y="142"/>
                    </a:lnTo>
                    <a:lnTo>
                      <a:pt x="14" y="142"/>
                    </a:lnTo>
                    <a:lnTo>
                      <a:pt x="14" y="142"/>
                    </a:lnTo>
                    <a:lnTo>
                      <a:pt x="14" y="142"/>
                    </a:lnTo>
                    <a:lnTo>
                      <a:pt x="14" y="142"/>
                    </a:lnTo>
                    <a:lnTo>
                      <a:pt x="12" y="142"/>
                    </a:lnTo>
                    <a:lnTo>
                      <a:pt x="12" y="142"/>
                    </a:lnTo>
                    <a:lnTo>
                      <a:pt x="9" y="142"/>
                    </a:lnTo>
                    <a:lnTo>
                      <a:pt x="9" y="142"/>
                    </a:lnTo>
                    <a:lnTo>
                      <a:pt x="9" y="142"/>
                    </a:lnTo>
                    <a:lnTo>
                      <a:pt x="9" y="142"/>
                    </a:lnTo>
                    <a:lnTo>
                      <a:pt x="9" y="142"/>
                    </a:lnTo>
                    <a:lnTo>
                      <a:pt x="7" y="142"/>
                    </a:lnTo>
                    <a:lnTo>
                      <a:pt x="7" y="142"/>
                    </a:lnTo>
                    <a:lnTo>
                      <a:pt x="7" y="142"/>
                    </a:lnTo>
                    <a:lnTo>
                      <a:pt x="7" y="142"/>
                    </a:lnTo>
                    <a:lnTo>
                      <a:pt x="5" y="142"/>
                    </a:lnTo>
                    <a:lnTo>
                      <a:pt x="5" y="142"/>
                    </a:lnTo>
                    <a:lnTo>
                      <a:pt x="2" y="142"/>
                    </a:lnTo>
                    <a:lnTo>
                      <a:pt x="2" y="140"/>
                    </a:lnTo>
                    <a:lnTo>
                      <a:pt x="2" y="140"/>
                    </a:lnTo>
                    <a:lnTo>
                      <a:pt x="2" y="140"/>
                    </a:lnTo>
                    <a:lnTo>
                      <a:pt x="2" y="137"/>
                    </a:lnTo>
                    <a:lnTo>
                      <a:pt x="2" y="137"/>
                    </a:lnTo>
                    <a:lnTo>
                      <a:pt x="2" y="137"/>
                    </a:lnTo>
                    <a:lnTo>
                      <a:pt x="2" y="135"/>
                    </a:lnTo>
                    <a:lnTo>
                      <a:pt x="0" y="135"/>
                    </a:lnTo>
                    <a:lnTo>
                      <a:pt x="0" y="135"/>
                    </a:lnTo>
                    <a:lnTo>
                      <a:pt x="0" y="135"/>
                    </a:lnTo>
                    <a:lnTo>
                      <a:pt x="0" y="133"/>
                    </a:lnTo>
                    <a:lnTo>
                      <a:pt x="0" y="133"/>
                    </a:lnTo>
                    <a:lnTo>
                      <a:pt x="0" y="133"/>
                    </a:lnTo>
                    <a:lnTo>
                      <a:pt x="0" y="133"/>
                    </a:lnTo>
                    <a:lnTo>
                      <a:pt x="0" y="130"/>
                    </a:lnTo>
                    <a:lnTo>
                      <a:pt x="0" y="130"/>
                    </a:lnTo>
                    <a:lnTo>
                      <a:pt x="0" y="128"/>
                    </a:lnTo>
                    <a:lnTo>
                      <a:pt x="2" y="128"/>
                    </a:lnTo>
                    <a:lnTo>
                      <a:pt x="2" y="128"/>
                    </a:lnTo>
                    <a:lnTo>
                      <a:pt x="2" y="128"/>
                    </a:lnTo>
                    <a:lnTo>
                      <a:pt x="2" y="126"/>
                    </a:lnTo>
                    <a:lnTo>
                      <a:pt x="2" y="126"/>
                    </a:lnTo>
                    <a:lnTo>
                      <a:pt x="5" y="126"/>
                    </a:lnTo>
                    <a:lnTo>
                      <a:pt x="5" y="126"/>
                    </a:lnTo>
                    <a:lnTo>
                      <a:pt x="5" y="126"/>
                    </a:lnTo>
                    <a:lnTo>
                      <a:pt x="7" y="126"/>
                    </a:lnTo>
                    <a:lnTo>
                      <a:pt x="7" y="126"/>
                    </a:lnTo>
                    <a:lnTo>
                      <a:pt x="7" y="126"/>
                    </a:lnTo>
                    <a:lnTo>
                      <a:pt x="7" y="123"/>
                    </a:lnTo>
                    <a:lnTo>
                      <a:pt x="9" y="123"/>
                    </a:lnTo>
                    <a:lnTo>
                      <a:pt x="9" y="123"/>
                    </a:lnTo>
                    <a:lnTo>
                      <a:pt x="9" y="123"/>
                    </a:lnTo>
                    <a:lnTo>
                      <a:pt x="9" y="126"/>
                    </a:lnTo>
                    <a:lnTo>
                      <a:pt x="12" y="126"/>
                    </a:lnTo>
                    <a:lnTo>
                      <a:pt x="12" y="126"/>
                    </a:lnTo>
                    <a:lnTo>
                      <a:pt x="14" y="126"/>
                    </a:lnTo>
                    <a:lnTo>
                      <a:pt x="14" y="126"/>
                    </a:lnTo>
                    <a:lnTo>
                      <a:pt x="14" y="126"/>
                    </a:lnTo>
                    <a:lnTo>
                      <a:pt x="17" y="126"/>
                    </a:lnTo>
                    <a:lnTo>
                      <a:pt x="17" y="123"/>
                    </a:lnTo>
                    <a:lnTo>
                      <a:pt x="17" y="123"/>
                    </a:lnTo>
                    <a:lnTo>
                      <a:pt x="19" y="123"/>
                    </a:lnTo>
                    <a:lnTo>
                      <a:pt x="19" y="126"/>
                    </a:lnTo>
                    <a:lnTo>
                      <a:pt x="19" y="126"/>
                    </a:lnTo>
                    <a:lnTo>
                      <a:pt x="19" y="126"/>
                    </a:lnTo>
                    <a:lnTo>
                      <a:pt x="21" y="126"/>
                    </a:lnTo>
                    <a:lnTo>
                      <a:pt x="21" y="123"/>
                    </a:lnTo>
                    <a:lnTo>
                      <a:pt x="21" y="123"/>
                    </a:lnTo>
                    <a:lnTo>
                      <a:pt x="21" y="123"/>
                    </a:lnTo>
                    <a:lnTo>
                      <a:pt x="21" y="123"/>
                    </a:lnTo>
                    <a:lnTo>
                      <a:pt x="21" y="121"/>
                    </a:lnTo>
                    <a:lnTo>
                      <a:pt x="21" y="121"/>
                    </a:lnTo>
                    <a:lnTo>
                      <a:pt x="24" y="121"/>
                    </a:lnTo>
                    <a:lnTo>
                      <a:pt x="24" y="121"/>
                    </a:lnTo>
                    <a:lnTo>
                      <a:pt x="24" y="119"/>
                    </a:lnTo>
                    <a:lnTo>
                      <a:pt x="24" y="119"/>
                    </a:lnTo>
                    <a:lnTo>
                      <a:pt x="26" y="119"/>
                    </a:lnTo>
                    <a:lnTo>
                      <a:pt x="26" y="119"/>
                    </a:lnTo>
                    <a:lnTo>
                      <a:pt x="26" y="119"/>
                    </a:lnTo>
                    <a:lnTo>
                      <a:pt x="26" y="119"/>
                    </a:lnTo>
                    <a:lnTo>
                      <a:pt x="26" y="116"/>
                    </a:lnTo>
                    <a:lnTo>
                      <a:pt x="26" y="116"/>
                    </a:lnTo>
                    <a:lnTo>
                      <a:pt x="28" y="116"/>
                    </a:lnTo>
                    <a:lnTo>
                      <a:pt x="28" y="114"/>
                    </a:lnTo>
                    <a:lnTo>
                      <a:pt x="28" y="114"/>
                    </a:lnTo>
                    <a:lnTo>
                      <a:pt x="26" y="114"/>
                    </a:lnTo>
                    <a:lnTo>
                      <a:pt x="26" y="114"/>
                    </a:lnTo>
                    <a:lnTo>
                      <a:pt x="26" y="111"/>
                    </a:lnTo>
                    <a:lnTo>
                      <a:pt x="26" y="111"/>
                    </a:lnTo>
                    <a:lnTo>
                      <a:pt x="24" y="111"/>
                    </a:lnTo>
                    <a:lnTo>
                      <a:pt x="24" y="111"/>
                    </a:lnTo>
                    <a:lnTo>
                      <a:pt x="24" y="111"/>
                    </a:lnTo>
                    <a:lnTo>
                      <a:pt x="21" y="111"/>
                    </a:lnTo>
                    <a:lnTo>
                      <a:pt x="21" y="111"/>
                    </a:lnTo>
                    <a:lnTo>
                      <a:pt x="21" y="111"/>
                    </a:lnTo>
                    <a:lnTo>
                      <a:pt x="21" y="111"/>
                    </a:lnTo>
                    <a:lnTo>
                      <a:pt x="21" y="109"/>
                    </a:lnTo>
                    <a:lnTo>
                      <a:pt x="21" y="109"/>
                    </a:lnTo>
                    <a:lnTo>
                      <a:pt x="21" y="109"/>
                    </a:lnTo>
                    <a:lnTo>
                      <a:pt x="21" y="109"/>
                    </a:lnTo>
                    <a:lnTo>
                      <a:pt x="21" y="107"/>
                    </a:lnTo>
                    <a:lnTo>
                      <a:pt x="24" y="107"/>
                    </a:lnTo>
                    <a:lnTo>
                      <a:pt x="24" y="107"/>
                    </a:lnTo>
                    <a:lnTo>
                      <a:pt x="24" y="107"/>
                    </a:lnTo>
                    <a:lnTo>
                      <a:pt x="26" y="107"/>
                    </a:lnTo>
                    <a:lnTo>
                      <a:pt x="26" y="107"/>
                    </a:lnTo>
                    <a:lnTo>
                      <a:pt x="26" y="107"/>
                    </a:lnTo>
                    <a:lnTo>
                      <a:pt x="28" y="107"/>
                    </a:lnTo>
                    <a:lnTo>
                      <a:pt x="28" y="104"/>
                    </a:lnTo>
                    <a:lnTo>
                      <a:pt x="28" y="104"/>
                    </a:lnTo>
                    <a:lnTo>
                      <a:pt x="28" y="104"/>
                    </a:lnTo>
                    <a:lnTo>
                      <a:pt x="31" y="104"/>
                    </a:lnTo>
                    <a:lnTo>
                      <a:pt x="31" y="104"/>
                    </a:lnTo>
                    <a:lnTo>
                      <a:pt x="33" y="104"/>
                    </a:lnTo>
                    <a:lnTo>
                      <a:pt x="33" y="104"/>
                    </a:lnTo>
                    <a:lnTo>
                      <a:pt x="33" y="104"/>
                    </a:lnTo>
                    <a:lnTo>
                      <a:pt x="35" y="104"/>
                    </a:lnTo>
                    <a:lnTo>
                      <a:pt x="35" y="104"/>
                    </a:lnTo>
                    <a:lnTo>
                      <a:pt x="35" y="102"/>
                    </a:lnTo>
                    <a:lnTo>
                      <a:pt x="35" y="102"/>
                    </a:lnTo>
                    <a:lnTo>
                      <a:pt x="35" y="102"/>
                    </a:lnTo>
                    <a:lnTo>
                      <a:pt x="35" y="102"/>
                    </a:lnTo>
                    <a:lnTo>
                      <a:pt x="35" y="102"/>
                    </a:lnTo>
                    <a:lnTo>
                      <a:pt x="35" y="102"/>
                    </a:lnTo>
                    <a:lnTo>
                      <a:pt x="35" y="102"/>
                    </a:lnTo>
                    <a:lnTo>
                      <a:pt x="35" y="100"/>
                    </a:lnTo>
                    <a:lnTo>
                      <a:pt x="38" y="100"/>
                    </a:lnTo>
                    <a:lnTo>
                      <a:pt x="38" y="100"/>
                    </a:lnTo>
                    <a:lnTo>
                      <a:pt x="38" y="100"/>
                    </a:lnTo>
                    <a:lnTo>
                      <a:pt x="40" y="100"/>
                    </a:lnTo>
                    <a:lnTo>
                      <a:pt x="40" y="97"/>
                    </a:lnTo>
                    <a:lnTo>
                      <a:pt x="40" y="97"/>
                    </a:lnTo>
                    <a:lnTo>
                      <a:pt x="40" y="97"/>
                    </a:lnTo>
                    <a:lnTo>
                      <a:pt x="40" y="97"/>
                    </a:lnTo>
                    <a:lnTo>
                      <a:pt x="43" y="97"/>
                    </a:lnTo>
                    <a:lnTo>
                      <a:pt x="43" y="97"/>
                    </a:lnTo>
                    <a:lnTo>
                      <a:pt x="43" y="97"/>
                    </a:lnTo>
                    <a:lnTo>
                      <a:pt x="45" y="97"/>
                    </a:lnTo>
                    <a:lnTo>
                      <a:pt x="45" y="97"/>
                    </a:lnTo>
                    <a:lnTo>
                      <a:pt x="47" y="97"/>
                    </a:lnTo>
                    <a:lnTo>
                      <a:pt x="47" y="97"/>
                    </a:lnTo>
                    <a:lnTo>
                      <a:pt x="47" y="95"/>
                    </a:lnTo>
                    <a:lnTo>
                      <a:pt x="47" y="95"/>
                    </a:lnTo>
                    <a:lnTo>
                      <a:pt x="50" y="95"/>
                    </a:lnTo>
                    <a:lnTo>
                      <a:pt x="50" y="95"/>
                    </a:lnTo>
                    <a:lnTo>
                      <a:pt x="52" y="95"/>
                    </a:lnTo>
                    <a:lnTo>
                      <a:pt x="52" y="95"/>
                    </a:lnTo>
                    <a:lnTo>
                      <a:pt x="52" y="95"/>
                    </a:lnTo>
                    <a:lnTo>
                      <a:pt x="54" y="95"/>
                    </a:lnTo>
                    <a:lnTo>
                      <a:pt x="54" y="95"/>
                    </a:lnTo>
                    <a:lnTo>
                      <a:pt x="54" y="95"/>
                    </a:lnTo>
                    <a:lnTo>
                      <a:pt x="57" y="95"/>
                    </a:lnTo>
                    <a:lnTo>
                      <a:pt x="57" y="95"/>
                    </a:lnTo>
                    <a:lnTo>
                      <a:pt x="59" y="95"/>
                    </a:lnTo>
                    <a:lnTo>
                      <a:pt x="59" y="95"/>
                    </a:lnTo>
                    <a:lnTo>
                      <a:pt x="57" y="95"/>
                    </a:lnTo>
                    <a:lnTo>
                      <a:pt x="57" y="95"/>
                    </a:lnTo>
                    <a:lnTo>
                      <a:pt x="54" y="95"/>
                    </a:lnTo>
                    <a:lnTo>
                      <a:pt x="54" y="92"/>
                    </a:lnTo>
                    <a:lnTo>
                      <a:pt x="54" y="92"/>
                    </a:lnTo>
                    <a:lnTo>
                      <a:pt x="54" y="92"/>
                    </a:lnTo>
                    <a:lnTo>
                      <a:pt x="54" y="92"/>
                    </a:lnTo>
                    <a:lnTo>
                      <a:pt x="54" y="92"/>
                    </a:lnTo>
                    <a:lnTo>
                      <a:pt x="57" y="92"/>
                    </a:lnTo>
                    <a:lnTo>
                      <a:pt x="57" y="92"/>
                    </a:lnTo>
                    <a:lnTo>
                      <a:pt x="59" y="92"/>
                    </a:lnTo>
                    <a:lnTo>
                      <a:pt x="59" y="92"/>
                    </a:lnTo>
                    <a:lnTo>
                      <a:pt x="59" y="90"/>
                    </a:lnTo>
                    <a:lnTo>
                      <a:pt x="59" y="90"/>
                    </a:lnTo>
                    <a:lnTo>
                      <a:pt x="61" y="90"/>
                    </a:lnTo>
                    <a:lnTo>
                      <a:pt x="61" y="90"/>
                    </a:lnTo>
                    <a:lnTo>
                      <a:pt x="61" y="90"/>
                    </a:lnTo>
                    <a:lnTo>
                      <a:pt x="61" y="88"/>
                    </a:lnTo>
                    <a:lnTo>
                      <a:pt x="61" y="88"/>
                    </a:lnTo>
                    <a:lnTo>
                      <a:pt x="59" y="88"/>
                    </a:lnTo>
                    <a:lnTo>
                      <a:pt x="59" y="88"/>
                    </a:lnTo>
                    <a:lnTo>
                      <a:pt x="59" y="88"/>
                    </a:lnTo>
                    <a:lnTo>
                      <a:pt x="57" y="88"/>
                    </a:lnTo>
                    <a:lnTo>
                      <a:pt x="57" y="88"/>
                    </a:lnTo>
                    <a:lnTo>
                      <a:pt x="54" y="88"/>
                    </a:lnTo>
                    <a:lnTo>
                      <a:pt x="54" y="88"/>
                    </a:lnTo>
                    <a:lnTo>
                      <a:pt x="54" y="88"/>
                    </a:lnTo>
                    <a:lnTo>
                      <a:pt x="54" y="88"/>
                    </a:lnTo>
                    <a:lnTo>
                      <a:pt x="52" y="88"/>
                    </a:lnTo>
                    <a:lnTo>
                      <a:pt x="52" y="85"/>
                    </a:lnTo>
                    <a:lnTo>
                      <a:pt x="52" y="85"/>
                    </a:lnTo>
                    <a:lnTo>
                      <a:pt x="52" y="85"/>
                    </a:lnTo>
                    <a:lnTo>
                      <a:pt x="50" y="85"/>
                    </a:lnTo>
                    <a:lnTo>
                      <a:pt x="50" y="85"/>
                    </a:lnTo>
                    <a:lnTo>
                      <a:pt x="50" y="85"/>
                    </a:lnTo>
                    <a:lnTo>
                      <a:pt x="47" y="85"/>
                    </a:lnTo>
                    <a:lnTo>
                      <a:pt x="47" y="85"/>
                    </a:lnTo>
                    <a:lnTo>
                      <a:pt x="47" y="83"/>
                    </a:lnTo>
                    <a:lnTo>
                      <a:pt x="47" y="83"/>
                    </a:lnTo>
                    <a:lnTo>
                      <a:pt x="47" y="83"/>
                    </a:lnTo>
                    <a:lnTo>
                      <a:pt x="47" y="83"/>
                    </a:lnTo>
                    <a:lnTo>
                      <a:pt x="50" y="83"/>
                    </a:lnTo>
                    <a:lnTo>
                      <a:pt x="50" y="83"/>
                    </a:lnTo>
                    <a:lnTo>
                      <a:pt x="50" y="83"/>
                    </a:lnTo>
                    <a:lnTo>
                      <a:pt x="52" y="83"/>
                    </a:lnTo>
                    <a:lnTo>
                      <a:pt x="52" y="83"/>
                    </a:lnTo>
                    <a:lnTo>
                      <a:pt x="52" y="83"/>
                    </a:lnTo>
                    <a:lnTo>
                      <a:pt x="54" y="83"/>
                    </a:lnTo>
                    <a:lnTo>
                      <a:pt x="54" y="83"/>
                    </a:lnTo>
                    <a:lnTo>
                      <a:pt x="54" y="83"/>
                    </a:lnTo>
                    <a:lnTo>
                      <a:pt x="54" y="83"/>
                    </a:lnTo>
                    <a:lnTo>
                      <a:pt x="54" y="81"/>
                    </a:lnTo>
                    <a:lnTo>
                      <a:pt x="57" y="81"/>
                    </a:lnTo>
                    <a:lnTo>
                      <a:pt x="57" y="81"/>
                    </a:lnTo>
                    <a:lnTo>
                      <a:pt x="59" y="81"/>
                    </a:lnTo>
                    <a:lnTo>
                      <a:pt x="59" y="81"/>
                    </a:lnTo>
                    <a:lnTo>
                      <a:pt x="59" y="81"/>
                    </a:lnTo>
                    <a:lnTo>
                      <a:pt x="59" y="81"/>
                    </a:lnTo>
                    <a:lnTo>
                      <a:pt x="61" y="81"/>
                    </a:lnTo>
                    <a:lnTo>
                      <a:pt x="61" y="81"/>
                    </a:lnTo>
                    <a:lnTo>
                      <a:pt x="61" y="78"/>
                    </a:lnTo>
                    <a:lnTo>
                      <a:pt x="61" y="78"/>
                    </a:lnTo>
                    <a:lnTo>
                      <a:pt x="64" y="78"/>
                    </a:lnTo>
                    <a:lnTo>
                      <a:pt x="64" y="78"/>
                    </a:lnTo>
                    <a:lnTo>
                      <a:pt x="66" y="78"/>
                    </a:lnTo>
                    <a:lnTo>
                      <a:pt x="66" y="78"/>
                    </a:lnTo>
                    <a:lnTo>
                      <a:pt x="66" y="78"/>
                    </a:lnTo>
                    <a:lnTo>
                      <a:pt x="69" y="78"/>
                    </a:lnTo>
                    <a:lnTo>
                      <a:pt x="69" y="78"/>
                    </a:lnTo>
                    <a:lnTo>
                      <a:pt x="69" y="76"/>
                    </a:lnTo>
                    <a:lnTo>
                      <a:pt x="69" y="76"/>
                    </a:lnTo>
                    <a:lnTo>
                      <a:pt x="69" y="76"/>
                    </a:lnTo>
                    <a:lnTo>
                      <a:pt x="69" y="76"/>
                    </a:lnTo>
                    <a:lnTo>
                      <a:pt x="71" y="76"/>
                    </a:lnTo>
                    <a:lnTo>
                      <a:pt x="71" y="76"/>
                    </a:lnTo>
                    <a:lnTo>
                      <a:pt x="71" y="73"/>
                    </a:lnTo>
                    <a:lnTo>
                      <a:pt x="73" y="73"/>
                    </a:lnTo>
                    <a:lnTo>
                      <a:pt x="73" y="73"/>
                    </a:lnTo>
                    <a:lnTo>
                      <a:pt x="73" y="73"/>
                    </a:lnTo>
                    <a:lnTo>
                      <a:pt x="76" y="73"/>
                    </a:lnTo>
                    <a:lnTo>
                      <a:pt x="76" y="73"/>
                    </a:lnTo>
                    <a:lnTo>
                      <a:pt x="76" y="73"/>
                    </a:lnTo>
                    <a:lnTo>
                      <a:pt x="76" y="73"/>
                    </a:lnTo>
                    <a:lnTo>
                      <a:pt x="78" y="73"/>
                    </a:lnTo>
                    <a:lnTo>
                      <a:pt x="78" y="73"/>
                    </a:lnTo>
                    <a:lnTo>
                      <a:pt x="80" y="73"/>
                    </a:lnTo>
                    <a:lnTo>
                      <a:pt x="80" y="73"/>
                    </a:lnTo>
                    <a:lnTo>
                      <a:pt x="80" y="73"/>
                    </a:lnTo>
                    <a:lnTo>
                      <a:pt x="83" y="73"/>
                    </a:lnTo>
                    <a:lnTo>
                      <a:pt x="83" y="73"/>
                    </a:lnTo>
                    <a:lnTo>
                      <a:pt x="83" y="73"/>
                    </a:lnTo>
                    <a:lnTo>
                      <a:pt x="85" y="73"/>
                    </a:lnTo>
                    <a:lnTo>
                      <a:pt x="85" y="73"/>
                    </a:lnTo>
                    <a:lnTo>
                      <a:pt x="83" y="73"/>
                    </a:lnTo>
                    <a:lnTo>
                      <a:pt x="83" y="73"/>
                    </a:lnTo>
                    <a:lnTo>
                      <a:pt x="83" y="73"/>
                    </a:lnTo>
                    <a:lnTo>
                      <a:pt x="80" y="73"/>
                    </a:lnTo>
                    <a:lnTo>
                      <a:pt x="80" y="73"/>
                    </a:lnTo>
                    <a:lnTo>
                      <a:pt x="80" y="73"/>
                    </a:lnTo>
                    <a:lnTo>
                      <a:pt x="78" y="73"/>
                    </a:lnTo>
                    <a:lnTo>
                      <a:pt x="78" y="71"/>
                    </a:lnTo>
                    <a:lnTo>
                      <a:pt x="78" y="71"/>
                    </a:lnTo>
                    <a:lnTo>
                      <a:pt x="80" y="71"/>
                    </a:lnTo>
                    <a:lnTo>
                      <a:pt x="80" y="71"/>
                    </a:lnTo>
                    <a:lnTo>
                      <a:pt x="80" y="71"/>
                    </a:lnTo>
                    <a:lnTo>
                      <a:pt x="83" y="71"/>
                    </a:lnTo>
                    <a:lnTo>
                      <a:pt x="83" y="71"/>
                    </a:lnTo>
                    <a:lnTo>
                      <a:pt x="83" y="71"/>
                    </a:lnTo>
                    <a:lnTo>
                      <a:pt x="85" y="71"/>
                    </a:lnTo>
                    <a:lnTo>
                      <a:pt x="85" y="71"/>
                    </a:lnTo>
                    <a:lnTo>
                      <a:pt x="88" y="71"/>
                    </a:lnTo>
                    <a:lnTo>
                      <a:pt x="88" y="71"/>
                    </a:lnTo>
                    <a:lnTo>
                      <a:pt x="88" y="71"/>
                    </a:lnTo>
                    <a:lnTo>
                      <a:pt x="88" y="69"/>
                    </a:lnTo>
                    <a:lnTo>
                      <a:pt x="88" y="69"/>
                    </a:lnTo>
                    <a:lnTo>
                      <a:pt x="88" y="69"/>
                    </a:lnTo>
                    <a:lnTo>
                      <a:pt x="85" y="69"/>
                    </a:lnTo>
                    <a:lnTo>
                      <a:pt x="85" y="69"/>
                    </a:lnTo>
                    <a:lnTo>
                      <a:pt x="83" y="69"/>
                    </a:lnTo>
                    <a:lnTo>
                      <a:pt x="83" y="69"/>
                    </a:lnTo>
                    <a:lnTo>
                      <a:pt x="83" y="69"/>
                    </a:lnTo>
                    <a:lnTo>
                      <a:pt x="83" y="69"/>
                    </a:lnTo>
                    <a:lnTo>
                      <a:pt x="83" y="69"/>
                    </a:lnTo>
                    <a:lnTo>
                      <a:pt x="83" y="66"/>
                    </a:lnTo>
                    <a:lnTo>
                      <a:pt x="83" y="66"/>
                    </a:lnTo>
                    <a:lnTo>
                      <a:pt x="85" y="66"/>
                    </a:lnTo>
                    <a:lnTo>
                      <a:pt x="85" y="66"/>
                    </a:lnTo>
                    <a:lnTo>
                      <a:pt x="85" y="66"/>
                    </a:lnTo>
                    <a:lnTo>
                      <a:pt x="88" y="66"/>
                    </a:lnTo>
                    <a:lnTo>
                      <a:pt x="88" y="66"/>
                    </a:lnTo>
                    <a:lnTo>
                      <a:pt x="88" y="66"/>
                    </a:lnTo>
                    <a:lnTo>
                      <a:pt x="88" y="66"/>
                    </a:lnTo>
                    <a:lnTo>
                      <a:pt x="88" y="66"/>
                    </a:lnTo>
                    <a:lnTo>
                      <a:pt x="90" y="66"/>
                    </a:lnTo>
                    <a:lnTo>
                      <a:pt x="90" y="66"/>
                    </a:lnTo>
                    <a:lnTo>
                      <a:pt x="92" y="66"/>
                    </a:lnTo>
                    <a:lnTo>
                      <a:pt x="92" y="66"/>
                    </a:lnTo>
                    <a:lnTo>
                      <a:pt x="92" y="66"/>
                    </a:lnTo>
                    <a:lnTo>
                      <a:pt x="95" y="66"/>
                    </a:lnTo>
                    <a:lnTo>
                      <a:pt x="95" y="66"/>
                    </a:lnTo>
                    <a:lnTo>
                      <a:pt x="95" y="66"/>
                    </a:lnTo>
                    <a:lnTo>
                      <a:pt x="97" y="66"/>
                    </a:lnTo>
                    <a:lnTo>
                      <a:pt x="97" y="66"/>
                    </a:lnTo>
                    <a:lnTo>
                      <a:pt x="97" y="64"/>
                    </a:lnTo>
                    <a:lnTo>
                      <a:pt x="97" y="64"/>
                    </a:lnTo>
                    <a:lnTo>
                      <a:pt x="95" y="64"/>
                    </a:lnTo>
                    <a:lnTo>
                      <a:pt x="95" y="64"/>
                    </a:lnTo>
                    <a:lnTo>
                      <a:pt x="95" y="64"/>
                    </a:lnTo>
                    <a:lnTo>
                      <a:pt x="92" y="64"/>
                    </a:lnTo>
                    <a:lnTo>
                      <a:pt x="92" y="64"/>
                    </a:lnTo>
                    <a:lnTo>
                      <a:pt x="92" y="64"/>
                    </a:lnTo>
                    <a:lnTo>
                      <a:pt x="90" y="64"/>
                    </a:lnTo>
                    <a:lnTo>
                      <a:pt x="90" y="64"/>
                    </a:lnTo>
                    <a:lnTo>
                      <a:pt x="90" y="64"/>
                    </a:lnTo>
                    <a:lnTo>
                      <a:pt x="88" y="64"/>
                    </a:lnTo>
                    <a:lnTo>
                      <a:pt x="88" y="64"/>
                    </a:lnTo>
                    <a:lnTo>
                      <a:pt x="88" y="64"/>
                    </a:lnTo>
                    <a:lnTo>
                      <a:pt x="88" y="64"/>
                    </a:lnTo>
                    <a:lnTo>
                      <a:pt x="88" y="62"/>
                    </a:lnTo>
                    <a:lnTo>
                      <a:pt x="88" y="62"/>
                    </a:lnTo>
                    <a:lnTo>
                      <a:pt x="90" y="62"/>
                    </a:lnTo>
                    <a:lnTo>
                      <a:pt x="90" y="62"/>
                    </a:lnTo>
                    <a:lnTo>
                      <a:pt x="92" y="62"/>
                    </a:lnTo>
                    <a:lnTo>
                      <a:pt x="92" y="62"/>
                    </a:lnTo>
                    <a:lnTo>
                      <a:pt x="92" y="59"/>
                    </a:lnTo>
                    <a:lnTo>
                      <a:pt x="92" y="59"/>
                    </a:lnTo>
                    <a:lnTo>
                      <a:pt x="95" y="59"/>
                    </a:lnTo>
                    <a:lnTo>
                      <a:pt x="95" y="59"/>
                    </a:lnTo>
                    <a:lnTo>
                      <a:pt x="95" y="59"/>
                    </a:lnTo>
                    <a:lnTo>
                      <a:pt x="97" y="59"/>
                    </a:lnTo>
                    <a:lnTo>
                      <a:pt x="97" y="59"/>
                    </a:lnTo>
                    <a:lnTo>
                      <a:pt x="97" y="62"/>
                    </a:lnTo>
                    <a:lnTo>
                      <a:pt x="99" y="62"/>
                    </a:lnTo>
                    <a:lnTo>
                      <a:pt x="99" y="59"/>
                    </a:lnTo>
                    <a:lnTo>
                      <a:pt x="99" y="59"/>
                    </a:lnTo>
                    <a:lnTo>
                      <a:pt x="99" y="59"/>
                    </a:lnTo>
                    <a:lnTo>
                      <a:pt x="102" y="59"/>
                    </a:lnTo>
                    <a:lnTo>
                      <a:pt x="102" y="59"/>
                    </a:lnTo>
                    <a:lnTo>
                      <a:pt x="102" y="59"/>
                    </a:lnTo>
                    <a:lnTo>
                      <a:pt x="104" y="59"/>
                    </a:lnTo>
                    <a:lnTo>
                      <a:pt x="104" y="59"/>
                    </a:lnTo>
                    <a:lnTo>
                      <a:pt x="106" y="59"/>
                    </a:lnTo>
                    <a:lnTo>
                      <a:pt x="106" y="59"/>
                    </a:lnTo>
                    <a:lnTo>
                      <a:pt x="106" y="59"/>
                    </a:lnTo>
                    <a:lnTo>
                      <a:pt x="106" y="59"/>
                    </a:lnTo>
                    <a:lnTo>
                      <a:pt x="104" y="59"/>
                    </a:lnTo>
                    <a:lnTo>
                      <a:pt x="104" y="59"/>
                    </a:lnTo>
                    <a:lnTo>
                      <a:pt x="102" y="59"/>
                    </a:lnTo>
                    <a:lnTo>
                      <a:pt x="102" y="59"/>
                    </a:lnTo>
                    <a:lnTo>
                      <a:pt x="102" y="59"/>
                    </a:lnTo>
                    <a:lnTo>
                      <a:pt x="99" y="59"/>
                    </a:lnTo>
                    <a:lnTo>
                      <a:pt x="99" y="59"/>
                    </a:lnTo>
                    <a:lnTo>
                      <a:pt x="99" y="59"/>
                    </a:lnTo>
                    <a:lnTo>
                      <a:pt x="97" y="59"/>
                    </a:lnTo>
                    <a:lnTo>
                      <a:pt x="97" y="59"/>
                    </a:lnTo>
                    <a:lnTo>
                      <a:pt x="95" y="59"/>
                    </a:lnTo>
                    <a:lnTo>
                      <a:pt x="95" y="57"/>
                    </a:lnTo>
                    <a:lnTo>
                      <a:pt x="95" y="57"/>
                    </a:lnTo>
                    <a:lnTo>
                      <a:pt x="95" y="57"/>
                    </a:lnTo>
                    <a:lnTo>
                      <a:pt x="95" y="57"/>
                    </a:lnTo>
                    <a:lnTo>
                      <a:pt x="97" y="57"/>
                    </a:lnTo>
                    <a:lnTo>
                      <a:pt x="97" y="57"/>
                    </a:lnTo>
                    <a:lnTo>
                      <a:pt x="97" y="55"/>
                    </a:lnTo>
                    <a:lnTo>
                      <a:pt x="99" y="55"/>
                    </a:lnTo>
                    <a:lnTo>
                      <a:pt x="99" y="55"/>
                    </a:lnTo>
                    <a:lnTo>
                      <a:pt x="99" y="55"/>
                    </a:lnTo>
                    <a:lnTo>
                      <a:pt x="102" y="55"/>
                    </a:lnTo>
                    <a:lnTo>
                      <a:pt x="102" y="55"/>
                    </a:lnTo>
                    <a:lnTo>
                      <a:pt x="102" y="55"/>
                    </a:lnTo>
                    <a:lnTo>
                      <a:pt x="102" y="55"/>
                    </a:lnTo>
                    <a:lnTo>
                      <a:pt x="104" y="55"/>
                    </a:lnTo>
                    <a:lnTo>
                      <a:pt x="104" y="55"/>
                    </a:lnTo>
                    <a:lnTo>
                      <a:pt x="104" y="52"/>
                    </a:lnTo>
                    <a:lnTo>
                      <a:pt x="106" y="52"/>
                    </a:lnTo>
                    <a:lnTo>
                      <a:pt x="106" y="52"/>
                    </a:lnTo>
                    <a:lnTo>
                      <a:pt x="104" y="52"/>
                    </a:lnTo>
                    <a:lnTo>
                      <a:pt x="104" y="52"/>
                    </a:lnTo>
                    <a:lnTo>
                      <a:pt x="104" y="52"/>
                    </a:lnTo>
                    <a:lnTo>
                      <a:pt x="102" y="52"/>
                    </a:lnTo>
                    <a:lnTo>
                      <a:pt x="102" y="52"/>
                    </a:lnTo>
                    <a:lnTo>
                      <a:pt x="102" y="52"/>
                    </a:lnTo>
                    <a:lnTo>
                      <a:pt x="99" y="52"/>
                    </a:lnTo>
                    <a:lnTo>
                      <a:pt x="99" y="52"/>
                    </a:lnTo>
                    <a:lnTo>
                      <a:pt x="99" y="52"/>
                    </a:lnTo>
                    <a:lnTo>
                      <a:pt x="97" y="52"/>
                    </a:lnTo>
                    <a:lnTo>
                      <a:pt x="97" y="52"/>
                    </a:lnTo>
                    <a:lnTo>
                      <a:pt x="95" y="52"/>
                    </a:lnTo>
                    <a:lnTo>
                      <a:pt x="95" y="52"/>
                    </a:lnTo>
                    <a:lnTo>
                      <a:pt x="97" y="52"/>
                    </a:lnTo>
                    <a:lnTo>
                      <a:pt x="97" y="52"/>
                    </a:lnTo>
                    <a:lnTo>
                      <a:pt x="95" y="52"/>
                    </a:lnTo>
                    <a:lnTo>
                      <a:pt x="95" y="52"/>
                    </a:lnTo>
                    <a:lnTo>
                      <a:pt x="95" y="52"/>
                    </a:lnTo>
                    <a:lnTo>
                      <a:pt x="92" y="52"/>
                    </a:lnTo>
                    <a:lnTo>
                      <a:pt x="92" y="50"/>
                    </a:lnTo>
                    <a:lnTo>
                      <a:pt x="95" y="50"/>
                    </a:lnTo>
                    <a:lnTo>
                      <a:pt x="95" y="50"/>
                    </a:lnTo>
                    <a:lnTo>
                      <a:pt x="95" y="47"/>
                    </a:lnTo>
                    <a:lnTo>
                      <a:pt x="95" y="47"/>
                    </a:lnTo>
                    <a:lnTo>
                      <a:pt x="95" y="47"/>
                    </a:lnTo>
                    <a:lnTo>
                      <a:pt x="95" y="47"/>
                    </a:lnTo>
                    <a:lnTo>
                      <a:pt x="97" y="47"/>
                    </a:lnTo>
                    <a:lnTo>
                      <a:pt x="97" y="47"/>
                    </a:lnTo>
                    <a:lnTo>
                      <a:pt x="99" y="47"/>
                    </a:lnTo>
                    <a:lnTo>
                      <a:pt x="99" y="47"/>
                    </a:lnTo>
                    <a:lnTo>
                      <a:pt x="99" y="47"/>
                    </a:lnTo>
                    <a:lnTo>
                      <a:pt x="102" y="47"/>
                    </a:lnTo>
                    <a:lnTo>
                      <a:pt x="102" y="47"/>
                    </a:lnTo>
                    <a:lnTo>
                      <a:pt x="102" y="47"/>
                    </a:lnTo>
                    <a:lnTo>
                      <a:pt x="104" y="47"/>
                    </a:lnTo>
                    <a:lnTo>
                      <a:pt x="104" y="47"/>
                    </a:lnTo>
                    <a:lnTo>
                      <a:pt x="104" y="47"/>
                    </a:lnTo>
                    <a:lnTo>
                      <a:pt x="104" y="47"/>
                    </a:lnTo>
                    <a:lnTo>
                      <a:pt x="106" y="47"/>
                    </a:lnTo>
                    <a:lnTo>
                      <a:pt x="106" y="47"/>
                    </a:lnTo>
                    <a:lnTo>
                      <a:pt x="106" y="47"/>
                    </a:lnTo>
                    <a:lnTo>
                      <a:pt x="106" y="47"/>
                    </a:lnTo>
                    <a:lnTo>
                      <a:pt x="106" y="50"/>
                    </a:lnTo>
                    <a:lnTo>
                      <a:pt x="109" y="50"/>
                    </a:lnTo>
                    <a:lnTo>
                      <a:pt x="109" y="50"/>
                    </a:lnTo>
                    <a:lnTo>
                      <a:pt x="109" y="50"/>
                    </a:lnTo>
                    <a:lnTo>
                      <a:pt x="109" y="50"/>
                    </a:lnTo>
                    <a:lnTo>
                      <a:pt x="111" y="50"/>
                    </a:lnTo>
                    <a:lnTo>
                      <a:pt x="111" y="50"/>
                    </a:lnTo>
                    <a:lnTo>
                      <a:pt x="111" y="50"/>
                    </a:lnTo>
                    <a:lnTo>
                      <a:pt x="111" y="47"/>
                    </a:lnTo>
                    <a:lnTo>
                      <a:pt x="114" y="47"/>
                    </a:lnTo>
                    <a:lnTo>
                      <a:pt x="114" y="47"/>
                    </a:lnTo>
                    <a:lnTo>
                      <a:pt x="114" y="47"/>
                    </a:lnTo>
                    <a:lnTo>
                      <a:pt x="114" y="47"/>
                    </a:lnTo>
                    <a:lnTo>
                      <a:pt x="116" y="47"/>
                    </a:lnTo>
                    <a:lnTo>
                      <a:pt x="116" y="47"/>
                    </a:lnTo>
                    <a:lnTo>
                      <a:pt x="116" y="47"/>
                    </a:lnTo>
                    <a:lnTo>
                      <a:pt x="116" y="45"/>
                    </a:lnTo>
                    <a:lnTo>
                      <a:pt x="116" y="45"/>
                    </a:lnTo>
                    <a:lnTo>
                      <a:pt x="116" y="45"/>
                    </a:lnTo>
                    <a:lnTo>
                      <a:pt x="114" y="45"/>
                    </a:lnTo>
                    <a:lnTo>
                      <a:pt x="114" y="45"/>
                    </a:lnTo>
                    <a:lnTo>
                      <a:pt x="114" y="45"/>
                    </a:lnTo>
                    <a:lnTo>
                      <a:pt x="114" y="43"/>
                    </a:lnTo>
                    <a:lnTo>
                      <a:pt x="114" y="43"/>
                    </a:lnTo>
                    <a:lnTo>
                      <a:pt x="116" y="43"/>
                    </a:lnTo>
                    <a:lnTo>
                      <a:pt x="116" y="43"/>
                    </a:lnTo>
                    <a:lnTo>
                      <a:pt x="116" y="43"/>
                    </a:lnTo>
                    <a:lnTo>
                      <a:pt x="116" y="43"/>
                    </a:lnTo>
                    <a:lnTo>
                      <a:pt x="118" y="43"/>
                    </a:lnTo>
                    <a:lnTo>
                      <a:pt x="118" y="43"/>
                    </a:lnTo>
                    <a:lnTo>
                      <a:pt x="121" y="43"/>
                    </a:lnTo>
                    <a:lnTo>
                      <a:pt x="121" y="43"/>
                    </a:lnTo>
                    <a:lnTo>
                      <a:pt x="121" y="43"/>
                    </a:lnTo>
                    <a:lnTo>
                      <a:pt x="123" y="43"/>
                    </a:lnTo>
                    <a:lnTo>
                      <a:pt x="123" y="43"/>
                    </a:lnTo>
                    <a:lnTo>
                      <a:pt x="125" y="43"/>
                    </a:lnTo>
                    <a:lnTo>
                      <a:pt x="125" y="43"/>
                    </a:lnTo>
                    <a:lnTo>
                      <a:pt x="125" y="43"/>
                    </a:lnTo>
                    <a:lnTo>
                      <a:pt x="128" y="43"/>
                    </a:lnTo>
                    <a:lnTo>
                      <a:pt x="128" y="43"/>
                    </a:lnTo>
                    <a:lnTo>
                      <a:pt x="128" y="43"/>
                    </a:lnTo>
                    <a:lnTo>
                      <a:pt x="130" y="43"/>
                    </a:lnTo>
                    <a:lnTo>
                      <a:pt x="130" y="43"/>
                    </a:lnTo>
                    <a:lnTo>
                      <a:pt x="130" y="43"/>
                    </a:lnTo>
                    <a:lnTo>
                      <a:pt x="132" y="43"/>
                    </a:lnTo>
                    <a:lnTo>
                      <a:pt x="132" y="43"/>
                    </a:lnTo>
                    <a:lnTo>
                      <a:pt x="132" y="43"/>
                    </a:lnTo>
                    <a:lnTo>
                      <a:pt x="135" y="43"/>
                    </a:lnTo>
                    <a:lnTo>
                      <a:pt x="135" y="43"/>
                    </a:lnTo>
                    <a:lnTo>
                      <a:pt x="135" y="43"/>
                    </a:lnTo>
                    <a:lnTo>
                      <a:pt x="135" y="43"/>
                    </a:lnTo>
                    <a:lnTo>
                      <a:pt x="135" y="43"/>
                    </a:lnTo>
                    <a:lnTo>
                      <a:pt x="132" y="43"/>
                    </a:lnTo>
                    <a:lnTo>
                      <a:pt x="132" y="43"/>
                    </a:lnTo>
                    <a:lnTo>
                      <a:pt x="132" y="40"/>
                    </a:lnTo>
                    <a:lnTo>
                      <a:pt x="132" y="40"/>
                    </a:lnTo>
                    <a:lnTo>
                      <a:pt x="132" y="40"/>
                    </a:lnTo>
                    <a:lnTo>
                      <a:pt x="132" y="40"/>
                    </a:lnTo>
                    <a:lnTo>
                      <a:pt x="132" y="38"/>
                    </a:lnTo>
                    <a:lnTo>
                      <a:pt x="132" y="38"/>
                    </a:lnTo>
                    <a:lnTo>
                      <a:pt x="135" y="38"/>
                    </a:lnTo>
                    <a:lnTo>
                      <a:pt x="135" y="38"/>
                    </a:lnTo>
                    <a:lnTo>
                      <a:pt x="135" y="38"/>
                    </a:lnTo>
                    <a:lnTo>
                      <a:pt x="137" y="38"/>
                    </a:lnTo>
                    <a:lnTo>
                      <a:pt x="137" y="38"/>
                    </a:lnTo>
                    <a:lnTo>
                      <a:pt x="140" y="38"/>
                    </a:lnTo>
                    <a:lnTo>
                      <a:pt x="140" y="38"/>
                    </a:lnTo>
                    <a:lnTo>
                      <a:pt x="140" y="38"/>
                    </a:lnTo>
                    <a:lnTo>
                      <a:pt x="140" y="36"/>
                    </a:lnTo>
                    <a:lnTo>
                      <a:pt x="140" y="36"/>
                    </a:lnTo>
                    <a:lnTo>
                      <a:pt x="140" y="36"/>
                    </a:lnTo>
                    <a:lnTo>
                      <a:pt x="142" y="36"/>
                    </a:lnTo>
                    <a:lnTo>
                      <a:pt x="142" y="36"/>
                    </a:lnTo>
                    <a:lnTo>
                      <a:pt x="142" y="36"/>
                    </a:lnTo>
                    <a:lnTo>
                      <a:pt x="144" y="36"/>
                    </a:lnTo>
                    <a:lnTo>
                      <a:pt x="144" y="36"/>
                    </a:lnTo>
                    <a:lnTo>
                      <a:pt x="144" y="33"/>
                    </a:lnTo>
                    <a:lnTo>
                      <a:pt x="147" y="33"/>
                    </a:lnTo>
                    <a:lnTo>
                      <a:pt x="147" y="36"/>
                    </a:lnTo>
                    <a:lnTo>
                      <a:pt x="147" y="36"/>
                    </a:lnTo>
                    <a:lnTo>
                      <a:pt x="147" y="33"/>
                    </a:lnTo>
                    <a:lnTo>
                      <a:pt x="147" y="33"/>
                    </a:lnTo>
                    <a:lnTo>
                      <a:pt x="149" y="33"/>
                    </a:lnTo>
                    <a:lnTo>
                      <a:pt x="149" y="33"/>
                    </a:lnTo>
                    <a:lnTo>
                      <a:pt x="149" y="33"/>
                    </a:lnTo>
                    <a:lnTo>
                      <a:pt x="151" y="33"/>
                    </a:lnTo>
                    <a:lnTo>
                      <a:pt x="151" y="33"/>
                    </a:lnTo>
                    <a:lnTo>
                      <a:pt x="154" y="33"/>
                    </a:lnTo>
                    <a:lnTo>
                      <a:pt x="154" y="33"/>
                    </a:lnTo>
                    <a:lnTo>
                      <a:pt x="154" y="33"/>
                    </a:lnTo>
                    <a:lnTo>
                      <a:pt x="151" y="33"/>
                    </a:lnTo>
                    <a:lnTo>
                      <a:pt x="151" y="31"/>
                    </a:lnTo>
                    <a:lnTo>
                      <a:pt x="154" y="31"/>
                    </a:lnTo>
                    <a:lnTo>
                      <a:pt x="154" y="31"/>
                    </a:lnTo>
                    <a:lnTo>
                      <a:pt x="154" y="33"/>
                    </a:lnTo>
                    <a:lnTo>
                      <a:pt x="154" y="33"/>
                    </a:lnTo>
                    <a:lnTo>
                      <a:pt x="156" y="33"/>
                    </a:lnTo>
                    <a:lnTo>
                      <a:pt x="156" y="33"/>
                    </a:lnTo>
                    <a:lnTo>
                      <a:pt x="156" y="31"/>
                    </a:lnTo>
                    <a:lnTo>
                      <a:pt x="159" y="31"/>
                    </a:lnTo>
                    <a:lnTo>
                      <a:pt x="159" y="31"/>
                    </a:lnTo>
                    <a:lnTo>
                      <a:pt x="159" y="31"/>
                    </a:lnTo>
                    <a:lnTo>
                      <a:pt x="159" y="28"/>
                    </a:lnTo>
                    <a:lnTo>
                      <a:pt x="159" y="28"/>
                    </a:lnTo>
                    <a:lnTo>
                      <a:pt x="161" y="28"/>
                    </a:lnTo>
                    <a:lnTo>
                      <a:pt x="161" y="28"/>
                    </a:lnTo>
                    <a:lnTo>
                      <a:pt x="161" y="28"/>
                    </a:lnTo>
                    <a:lnTo>
                      <a:pt x="161" y="28"/>
                    </a:lnTo>
                    <a:lnTo>
                      <a:pt x="163" y="28"/>
                    </a:lnTo>
                    <a:lnTo>
                      <a:pt x="163" y="28"/>
                    </a:lnTo>
                    <a:lnTo>
                      <a:pt x="166" y="28"/>
                    </a:lnTo>
                    <a:lnTo>
                      <a:pt x="166" y="28"/>
                    </a:lnTo>
                    <a:lnTo>
                      <a:pt x="166" y="26"/>
                    </a:lnTo>
                    <a:lnTo>
                      <a:pt x="166" y="26"/>
                    </a:lnTo>
                    <a:lnTo>
                      <a:pt x="168" y="26"/>
                    </a:lnTo>
                    <a:lnTo>
                      <a:pt x="168" y="26"/>
                    </a:lnTo>
                    <a:lnTo>
                      <a:pt x="168" y="26"/>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4" name="Freeform 63"/>
              <p:cNvSpPr>
                <a:spLocks/>
              </p:cNvSpPr>
              <p:nvPr/>
            </p:nvSpPr>
            <p:spPr bwMode="auto">
              <a:xfrm>
                <a:off x="1565" y="1952"/>
                <a:ext cx="7" cy="10"/>
              </a:xfrm>
              <a:custGeom>
                <a:avLst/>
                <a:gdLst/>
                <a:ahLst/>
                <a:cxnLst>
                  <a:cxn ang="0">
                    <a:pos x="2" y="7"/>
                  </a:cxn>
                  <a:cxn ang="0">
                    <a:pos x="2" y="7"/>
                  </a:cxn>
                  <a:cxn ang="0">
                    <a:pos x="2" y="7"/>
                  </a:cxn>
                  <a:cxn ang="0">
                    <a:pos x="2" y="10"/>
                  </a:cxn>
                  <a:cxn ang="0">
                    <a:pos x="2" y="10"/>
                  </a:cxn>
                  <a:cxn ang="0">
                    <a:pos x="2" y="7"/>
                  </a:cxn>
                  <a:cxn ang="0">
                    <a:pos x="0" y="7"/>
                  </a:cxn>
                  <a:cxn ang="0">
                    <a:pos x="0" y="7"/>
                  </a:cxn>
                  <a:cxn ang="0">
                    <a:pos x="0" y="7"/>
                  </a:cxn>
                  <a:cxn ang="0">
                    <a:pos x="0" y="5"/>
                  </a:cxn>
                  <a:cxn ang="0">
                    <a:pos x="0" y="5"/>
                  </a:cxn>
                  <a:cxn ang="0">
                    <a:pos x="0" y="5"/>
                  </a:cxn>
                  <a:cxn ang="0">
                    <a:pos x="2" y="5"/>
                  </a:cxn>
                  <a:cxn ang="0">
                    <a:pos x="2" y="5"/>
                  </a:cxn>
                  <a:cxn ang="0">
                    <a:pos x="2" y="5"/>
                  </a:cxn>
                  <a:cxn ang="0">
                    <a:pos x="2" y="3"/>
                  </a:cxn>
                  <a:cxn ang="0">
                    <a:pos x="2" y="3"/>
                  </a:cxn>
                  <a:cxn ang="0">
                    <a:pos x="2" y="3"/>
                  </a:cxn>
                  <a:cxn ang="0">
                    <a:pos x="4" y="3"/>
                  </a:cxn>
                  <a:cxn ang="0">
                    <a:pos x="4" y="0"/>
                  </a:cxn>
                  <a:cxn ang="0">
                    <a:pos x="4" y="0"/>
                  </a:cxn>
                  <a:cxn ang="0">
                    <a:pos x="4" y="0"/>
                  </a:cxn>
                  <a:cxn ang="0">
                    <a:pos x="7" y="0"/>
                  </a:cxn>
                  <a:cxn ang="0">
                    <a:pos x="7" y="3"/>
                  </a:cxn>
                  <a:cxn ang="0">
                    <a:pos x="7" y="3"/>
                  </a:cxn>
                  <a:cxn ang="0">
                    <a:pos x="4" y="3"/>
                  </a:cxn>
                  <a:cxn ang="0">
                    <a:pos x="4" y="3"/>
                  </a:cxn>
                  <a:cxn ang="0">
                    <a:pos x="4" y="5"/>
                  </a:cxn>
                  <a:cxn ang="0">
                    <a:pos x="4" y="5"/>
                  </a:cxn>
                  <a:cxn ang="0">
                    <a:pos x="4" y="5"/>
                  </a:cxn>
                  <a:cxn ang="0">
                    <a:pos x="2" y="5"/>
                  </a:cxn>
                  <a:cxn ang="0">
                    <a:pos x="2" y="5"/>
                  </a:cxn>
                  <a:cxn ang="0">
                    <a:pos x="2" y="7"/>
                  </a:cxn>
                </a:cxnLst>
                <a:rect l="0" t="0" r="r" b="b"/>
                <a:pathLst>
                  <a:path w="7" h="10">
                    <a:moveTo>
                      <a:pt x="2" y="7"/>
                    </a:moveTo>
                    <a:lnTo>
                      <a:pt x="2" y="7"/>
                    </a:lnTo>
                    <a:lnTo>
                      <a:pt x="2" y="7"/>
                    </a:lnTo>
                    <a:lnTo>
                      <a:pt x="2" y="10"/>
                    </a:lnTo>
                    <a:lnTo>
                      <a:pt x="2" y="10"/>
                    </a:lnTo>
                    <a:lnTo>
                      <a:pt x="2" y="7"/>
                    </a:lnTo>
                    <a:lnTo>
                      <a:pt x="0" y="7"/>
                    </a:lnTo>
                    <a:lnTo>
                      <a:pt x="0" y="7"/>
                    </a:lnTo>
                    <a:lnTo>
                      <a:pt x="0" y="7"/>
                    </a:lnTo>
                    <a:lnTo>
                      <a:pt x="0" y="5"/>
                    </a:lnTo>
                    <a:lnTo>
                      <a:pt x="0" y="5"/>
                    </a:lnTo>
                    <a:lnTo>
                      <a:pt x="0" y="5"/>
                    </a:lnTo>
                    <a:lnTo>
                      <a:pt x="2" y="5"/>
                    </a:lnTo>
                    <a:lnTo>
                      <a:pt x="2" y="5"/>
                    </a:lnTo>
                    <a:lnTo>
                      <a:pt x="2" y="5"/>
                    </a:lnTo>
                    <a:lnTo>
                      <a:pt x="2" y="3"/>
                    </a:lnTo>
                    <a:lnTo>
                      <a:pt x="2" y="3"/>
                    </a:lnTo>
                    <a:lnTo>
                      <a:pt x="2" y="3"/>
                    </a:lnTo>
                    <a:lnTo>
                      <a:pt x="4" y="3"/>
                    </a:lnTo>
                    <a:lnTo>
                      <a:pt x="4" y="0"/>
                    </a:lnTo>
                    <a:lnTo>
                      <a:pt x="4" y="0"/>
                    </a:lnTo>
                    <a:lnTo>
                      <a:pt x="4" y="0"/>
                    </a:lnTo>
                    <a:lnTo>
                      <a:pt x="7" y="0"/>
                    </a:lnTo>
                    <a:lnTo>
                      <a:pt x="7" y="3"/>
                    </a:lnTo>
                    <a:lnTo>
                      <a:pt x="7" y="3"/>
                    </a:lnTo>
                    <a:lnTo>
                      <a:pt x="4" y="3"/>
                    </a:lnTo>
                    <a:lnTo>
                      <a:pt x="4" y="3"/>
                    </a:lnTo>
                    <a:lnTo>
                      <a:pt x="4" y="5"/>
                    </a:lnTo>
                    <a:lnTo>
                      <a:pt x="4" y="5"/>
                    </a:lnTo>
                    <a:lnTo>
                      <a:pt x="4" y="5"/>
                    </a:lnTo>
                    <a:lnTo>
                      <a:pt x="2" y="5"/>
                    </a:lnTo>
                    <a:lnTo>
                      <a:pt x="2" y="5"/>
                    </a:lnTo>
                    <a:lnTo>
                      <a:pt x="2" y="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5" name="Freeform 64"/>
              <p:cNvSpPr>
                <a:spLocks/>
              </p:cNvSpPr>
              <p:nvPr/>
            </p:nvSpPr>
            <p:spPr bwMode="auto">
              <a:xfrm>
                <a:off x="1565" y="1952"/>
                <a:ext cx="7" cy="10"/>
              </a:xfrm>
              <a:custGeom>
                <a:avLst/>
                <a:gdLst/>
                <a:ahLst/>
                <a:cxnLst>
                  <a:cxn ang="0">
                    <a:pos x="2" y="7"/>
                  </a:cxn>
                  <a:cxn ang="0">
                    <a:pos x="2" y="7"/>
                  </a:cxn>
                  <a:cxn ang="0">
                    <a:pos x="2" y="7"/>
                  </a:cxn>
                  <a:cxn ang="0">
                    <a:pos x="2" y="10"/>
                  </a:cxn>
                  <a:cxn ang="0">
                    <a:pos x="2" y="10"/>
                  </a:cxn>
                  <a:cxn ang="0">
                    <a:pos x="2" y="7"/>
                  </a:cxn>
                  <a:cxn ang="0">
                    <a:pos x="0" y="7"/>
                  </a:cxn>
                  <a:cxn ang="0">
                    <a:pos x="0" y="7"/>
                  </a:cxn>
                  <a:cxn ang="0">
                    <a:pos x="0" y="7"/>
                  </a:cxn>
                  <a:cxn ang="0">
                    <a:pos x="0" y="5"/>
                  </a:cxn>
                  <a:cxn ang="0">
                    <a:pos x="0" y="5"/>
                  </a:cxn>
                  <a:cxn ang="0">
                    <a:pos x="0" y="5"/>
                  </a:cxn>
                  <a:cxn ang="0">
                    <a:pos x="2" y="5"/>
                  </a:cxn>
                  <a:cxn ang="0">
                    <a:pos x="2" y="5"/>
                  </a:cxn>
                  <a:cxn ang="0">
                    <a:pos x="2" y="5"/>
                  </a:cxn>
                  <a:cxn ang="0">
                    <a:pos x="2" y="3"/>
                  </a:cxn>
                  <a:cxn ang="0">
                    <a:pos x="2" y="3"/>
                  </a:cxn>
                  <a:cxn ang="0">
                    <a:pos x="2" y="3"/>
                  </a:cxn>
                  <a:cxn ang="0">
                    <a:pos x="4" y="3"/>
                  </a:cxn>
                  <a:cxn ang="0">
                    <a:pos x="4" y="0"/>
                  </a:cxn>
                  <a:cxn ang="0">
                    <a:pos x="4" y="0"/>
                  </a:cxn>
                  <a:cxn ang="0">
                    <a:pos x="4" y="0"/>
                  </a:cxn>
                  <a:cxn ang="0">
                    <a:pos x="7" y="0"/>
                  </a:cxn>
                  <a:cxn ang="0">
                    <a:pos x="7" y="3"/>
                  </a:cxn>
                  <a:cxn ang="0">
                    <a:pos x="7" y="3"/>
                  </a:cxn>
                  <a:cxn ang="0">
                    <a:pos x="4" y="3"/>
                  </a:cxn>
                  <a:cxn ang="0">
                    <a:pos x="4" y="3"/>
                  </a:cxn>
                  <a:cxn ang="0">
                    <a:pos x="4" y="5"/>
                  </a:cxn>
                  <a:cxn ang="0">
                    <a:pos x="4" y="5"/>
                  </a:cxn>
                  <a:cxn ang="0">
                    <a:pos x="4" y="5"/>
                  </a:cxn>
                  <a:cxn ang="0">
                    <a:pos x="2" y="5"/>
                  </a:cxn>
                  <a:cxn ang="0">
                    <a:pos x="2" y="5"/>
                  </a:cxn>
                  <a:cxn ang="0">
                    <a:pos x="2" y="7"/>
                  </a:cxn>
                </a:cxnLst>
                <a:rect l="0" t="0" r="r" b="b"/>
                <a:pathLst>
                  <a:path w="7" h="10">
                    <a:moveTo>
                      <a:pt x="2" y="7"/>
                    </a:moveTo>
                    <a:lnTo>
                      <a:pt x="2" y="7"/>
                    </a:lnTo>
                    <a:lnTo>
                      <a:pt x="2" y="7"/>
                    </a:lnTo>
                    <a:lnTo>
                      <a:pt x="2" y="10"/>
                    </a:lnTo>
                    <a:lnTo>
                      <a:pt x="2" y="10"/>
                    </a:lnTo>
                    <a:lnTo>
                      <a:pt x="2" y="7"/>
                    </a:lnTo>
                    <a:lnTo>
                      <a:pt x="0" y="7"/>
                    </a:lnTo>
                    <a:lnTo>
                      <a:pt x="0" y="7"/>
                    </a:lnTo>
                    <a:lnTo>
                      <a:pt x="0" y="7"/>
                    </a:lnTo>
                    <a:lnTo>
                      <a:pt x="0" y="5"/>
                    </a:lnTo>
                    <a:lnTo>
                      <a:pt x="0" y="5"/>
                    </a:lnTo>
                    <a:lnTo>
                      <a:pt x="0" y="5"/>
                    </a:lnTo>
                    <a:lnTo>
                      <a:pt x="2" y="5"/>
                    </a:lnTo>
                    <a:lnTo>
                      <a:pt x="2" y="5"/>
                    </a:lnTo>
                    <a:lnTo>
                      <a:pt x="2" y="5"/>
                    </a:lnTo>
                    <a:lnTo>
                      <a:pt x="2" y="3"/>
                    </a:lnTo>
                    <a:lnTo>
                      <a:pt x="2" y="3"/>
                    </a:lnTo>
                    <a:lnTo>
                      <a:pt x="2" y="3"/>
                    </a:lnTo>
                    <a:lnTo>
                      <a:pt x="4" y="3"/>
                    </a:lnTo>
                    <a:lnTo>
                      <a:pt x="4" y="0"/>
                    </a:lnTo>
                    <a:lnTo>
                      <a:pt x="4" y="0"/>
                    </a:lnTo>
                    <a:lnTo>
                      <a:pt x="4" y="0"/>
                    </a:lnTo>
                    <a:lnTo>
                      <a:pt x="7" y="0"/>
                    </a:lnTo>
                    <a:lnTo>
                      <a:pt x="7" y="3"/>
                    </a:lnTo>
                    <a:lnTo>
                      <a:pt x="7" y="3"/>
                    </a:lnTo>
                    <a:lnTo>
                      <a:pt x="4" y="3"/>
                    </a:lnTo>
                    <a:lnTo>
                      <a:pt x="4" y="3"/>
                    </a:lnTo>
                    <a:lnTo>
                      <a:pt x="4" y="5"/>
                    </a:lnTo>
                    <a:lnTo>
                      <a:pt x="4" y="5"/>
                    </a:lnTo>
                    <a:lnTo>
                      <a:pt x="4" y="5"/>
                    </a:lnTo>
                    <a:lnTo>
                      <a:pt x="2" y="5"/>
                    </a:lnTo>
                    <a:lnTo>
                      <a:pt x="2" y="5"/>
                    </a:lnTo>
                    <a:lnTo>
                      <a:pt x="2" y="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6" name="Freeform 65"/>
              <p:cNvSpPr>
                <a:spLocks/>
              </p:cNvSpPr>
              <p:nvPr/>
            </p:nvSpPr>
            <p:spPr bwMode="auto">
              <a:xfrm>
                <a:off x="1579" y="1928"/>
                <a:ext cx="14" cy="31"/>
              </a:xfrm>
              <a:custGeom>
                <a:avLst/>
                <a:gdLst/>
                <a:ahLst/>
                <a:cxnLst>
                  <a:cxn ang="0">
                    <a:pos x="9" y="0"/>
                  </a:cxn>
                  <a:cxn ang="0">
                    <a:pos x="9" y="0"/>
                  </a:cxn>
                  <a:cxn ang="0">
                    <a:pos x="12" y="3"/>
                  </a:cxn>
                  <a:cxn ang="0">
                    <a:pos x="12" y="3"/>
                  </a:cxn>
                  <a:cxn ang="0">
                    <a:pos x="14" y="3"/>
                  </a:cxn>
                  <a:cxn ang="0">
                    <a:pos x="14" y="5"/>
                  </a:cxn>
                  <a:cxn ang="0">
                    <a:pos x="14" y="8"/>
                  </a:cxn>
                  <a:cxn ang="0">
                    <a:pos x="14" y="10"/>
                  </a:cxn>
                  <a:cxn ang="0">
                    <a:pos x="14" y="10"/>
                  </a:cxn>
                  <a:cxn ang="0">
                    <a:pos x="14" y="12"/>
                  </a:cxn>
                  <a:cxn ang="0">
                    <a:pos x="14" y="15"/>
                  </a:cxn>
                  <a:cxn ang="0">
                    <a:pos x="14" y="17"/>
                  </a:cxn>
                  <a:cxn ang="0">
                    <a:pos x="14" y="19"/>
                  </a:cxn>
                  <a:cxn ang="0">
                    <a:pos x="14" y="19"/>
                  </a:cxn>
                  <a:cxn ang="0">
                    <a:pos x="12" y="22"/>
                  </a:cxn>
                  <a:cxn ang="0">
                    <a:pos x="12" y="22"/>
                  </a:cxn>
                  <a:cxn ang="0">
                    <a:pos x="12" y="24"/>
                  </a:cxn>
                  <a:cxn ang="0">
                    <a:pos x="12" y="24"/>
                  </a:cxn>
                  <a:cxn ang="0">
                    <a:pos x="12" y="27"/>
                  </a:cxn>
                  <a:cxn ang="0">
                    <a:pos x="9" y="27"/>
                  </a:cxn>
                  <a:cxn ang="0">
                    <a:pos x="9" y="29"/>
                  </a:cxn>
                  <a:cxn ang="0">
                    <a:pos x="9" y="29"/>
                  </a:cxn>
                  <a:cxn ang="0">
                    <a:pos x="7" y="29"/>
                  </a:cxn>
                  <a:cxn ang="0">
                    <a:pos x="5" y="29"/>
                  </a:cxn>
                  <a:cxn ang="0">
                    <a:pos x="5" y="31"/>
                  </a:cxn>
                  <a:cxn ang="0">
                    <a:pos x="5" y="29"/>
                  </a:cxn>
                  <a:cxn ang="0">
                    <a:pos x="2" y="29"/>
                  </a:cxn>
                  <a:cxn ang="0">
                    <a:pos x="2" y="31"/>
                  </a:cxn>
                  <a:cxn ang="0">
                    <a:pos x="0" y="29"/>
                  </a:cxn>
                  <a:cxn ang="0">
                    <a:pos x="0" y="29"/>
                  </a:cxn>
                  <a:cxn ang="0">
                    <a:pos x="0" y="29"/>
                  </a:cxn>
                  <a:cxn ang="0">
                    <a:pos x="2" y="27"/>
                  </a:cxn>
                  <a:cxn ang="0">
                    <a:pos x="2" y="24"/>
                  </a:cxn>
                  <a:cxn ang="0">
                    <a:pos x="2" y="24"/>
                  </a:cxn>
                  <a:cxn ang="0">
                    <a:pos x="2" y="22"/>
                  </a:cxn>
                  <a:cxn ang="0">
                    <a:pos x="5" y="22"/>
                  </a:cxn>
                  <a:cxn ang="0">
                    <a:pos x="5" y="22"/>
                  </a:cxn>
                  <a:cxn ang="0">
                    <a:pos x="7" y="19"/>
                  </a:cxn>
                  <a:cxn ang="0">
                    <a:pos x="7" y="19"/>
                  </a:cxn>
                  <a:cxn ang="0">
                    <a:pos x="5" y="19"/>
                  </a:cxn>
                  <a:cxn ang="0">
                    <a:pos x="5" y="19"/>
                  </a:cxn>
                  <a:cxn ang="0">
                    <a:pos x="2" y="19"/>
                  </a:cxn>
                  <a:cxn ang="0">
                    <a:pos x="2" y="19"/>
                  </a:cxn>
                  <a:cxn ang="0">
                    <a:pos x="2" y="19"/>
                  </a:cxn>
                  <a:cxn ang="0">
                    <a:pos x="2" y="17"/>
                  </a:cxn>
                  <a:cxn ang="0">
                    <a:pos x="2" y="17"/>
                  </a:cxn>
                  <a:cxn ang="0">
                    <a:pos x="2" y="15"/>
                  </a:cxn>
                  <a:cxn ang="0">
                    <a:pos x="2" y="12"/>
                  </a:cxn>
                  <a:cxn ang="0">
                    <a:pos x="2" y="10"/>
                  </a:cxn>
                  <a:cxn ang="0">
                    <a:pos x="2" y="10"/>
                  </a:cxn>
                  <a:cxn ang="0">
                    <a:pos x="2" y="8"/>
                  </a:cxn>
                  <a:cxn ang="0">
                    <a:pos x="2" y="8"/>
                  </a:cxn>
                  <a:cxn ang="0">
                    <a:pos x="2" y="5"/>
                  </a:cxn>
                  <a:cxn ang="0">
                    <a:pos x="5" y="5"/>
                  </a:cxn>
                  <a:cxn ang="0">
                    <a:pos x="5" y="3"/>
                  </a:cxn>
                  <a:cxn ang="0">
                    <a:pos x="5" y="0"/>
                  </a:cxn>
                  <a:cxn ang="0">
                    <a:pos x="7" y="0"/>
                  </a:cxn>
                  <a:cxn ang="0">
                    <a:pos x="7" y="0"/>
                  </a:cxn>
                </a:cxnLst>
                <a:rect l="0" t="0" r="r" b="b"/>
                <a:pathLst>
                  <a:path w="14" h="31">
                    <a:moveTo>
                      <a:pt x="9" y="0"/>
                    </a:moveTo>
                    <a:lnTo>
                      <a:pt x="9" y="0"/>
                    </a:lnTo>
                    <a:lnTo>
                      <a:pt x="9" y="0"/>
                    </a:lnTo>
                    <a:lnTo>
                      <a:pt x="9" y="0"/>
                    </a:lnTo>
                    <a:lnTo>
                      <a:pt x="12" y="0"/>
                    </a:lnTo>
                    <a:lnTo>
                      <a:pt x="12" y="3"/>
                    </a:lnTo>
                    <a:lnTo>
                      <a:pt x="12" y="3"/>
                    </a:lnTo>
                    <a:lnTo>
                      <a:pt x="12" y="3"/>
                    </a:lnTo>
                    <a:lnTo>
                      <a:pt x="12" y="3"/>
                    </a:lnTo>
                    <a:lnTo>
                      <a:pt x="14" y="3"/>
                    </a:lnTo>
                    <a:lnTo>
                      <a:pt x="14" y="5"/>
                    </a:lnTo>
                    <a:lnTo>
                      <a:pt x="14" y="5"/>
                    </a:lnTo>
                    <a:lnTo>
                      <a:pt x="14" y="5"/>
                    </a:lnTo>
                    <a:lnTo>
                      <a:pt x="14" y="8"/>
                    </a:lnTo>
                    <a:lnTo>
                      <a:pt x="14" y="8"/>
                    </a:lnTo>
                    <a:lnTo>
                      <a:pt x="14" y="10"/>
                    </a:lnTo>
                    <a:lnTo>
                      <a:pt x="14" y="10"/>
                    </a:lnTo>
                    <a:lnTo>
                      <a:pt x="14" y="10"/>
                    </a:lnTo>
                    <a:lnTo>
                      <a:pt x="14" y="10"/>
                    </a:lnTo>
                    <a:lnTo>
                      <a:pt x="14" y="12"/>
                    </a:lnTo>
                    <a:lnTo>
                      <a:pt x="14" y="12"/>
                    </a:lnTo>
                    <a:lnTo>
                      <a:pt x="14" y="15"/>
                    </a:lnTo>
                    <a:lnTo>
                      <a:pt x="14" y="15"/>
                    </a:lnTo>
                    <a:lnTo>
                      <a:pt x="14" y="17"/>
                    </a:lnTo>
                    <a:lnTo>
                      <a:pt x="14" y="17"/>
                    </a:lnTo>
                    <a:lnTo>
                      <a:pt x="14" y="19"/>
                    </a:lnTo>
                    <a:lnTo>
                      <a:pt x="14" y="19"/>
                    </a:lnTo>
                    <a:lnTo>
                      <a:pt x="14" y="19"/>
                    </a:lnTo>
                    <a:lnTo>
                      <a:pt x="12" y="19"/>
                    </a:lnTo>
                    <a:lnTo>
                      <a:pt x="12" y="22"/>
                    </a:lnTo>
                    <a:lnTo>
                      <a:pt x="12" y="22"/>
                    </a:lnTo>
                    <a:lnTo>
                      <a:pt x="12" y="22"/>
                    </a:lnTo>
                    <a:lnTo>
                      <a:pt x="12" y="24"/>
                    </a:lnTo>
                    <a:lnTo>
                      <a:pt x="12" y="24"/>
                    </a:lnTo>
                    <a:lnTo>
                      <a:pt x="12" y="24"/>
                    </a:lnTo>
                    <a:lnTo>
                      <a:pt x="12" y="24"/>
                    </a:lnTo>
                    <a:lnTo>
                      <a:pt x="12" y="27"/>
                    </a:lnTo>
                    <a:lnTo>
                      <a:pt x="12" y="27"/>
                    </a:lnTo>
                    <a:lnTo>
                      <a:pt x="12" y="27"/>
                    </a:lnTo>
                    <a:lnTo>
                      <a:pt x="9" y="27"/>
                    </a:lnTo>
                    <a:lnTo>
                      <a:pt x="9" y="29"/>
                    </a:lnTo>
                    <a:lnTo>
                      <a:pt x="9" y="29"/>
                    </a:lnTo>
                    <a:lnTo>
                      <a:pt x="9" y="29"/>
                    </a:lnTo>
                    <a:lnTo>
                      <a:pt x="9" y="29"/>
                    </a:lnTo>
                    <a:lnTo>
                      <a:pt x="7" y="29"/>
                    </a:lnTo>
                    <a:lnTo>
                      <a:pt x="7" y="29"/>
                    </a:lnTo>
                    <a:lnTo>
                      <a:pt x="7" y="29"/>
                    </a:lnTo>
                    <a:lnTo>
                      <a:pt x="5" y="29"/>
                    </a:lnTo>
                    <a:lnTo>
                      <a:pt x="5" y="29"/>
                    </a:lnTo>
                    <a:lnTo>
                      <a:pt x="5" y="31"/>
                    </a:lnTo>
                    <a:lnTo>
                      <a:pt x="5" y="31"/>
                    </a:lnTo>
                    <a:lnTo>
                      <a:pt x="5" y="29"/>
                    </a:lnTo>
                    <a:lnTo>
                      <a:pt x="2" y="29"/>
                    </a:lnTo>
                    <a:lnTo>
                      <a:pt x="2" y="29"/>
                    </a:lnTo>
                    <a:lnTo>
                      <a:pt x="2" y="31"/>
                    </a:lnTo>
                    <a:lnTo>
                      <a:pt x="2" y="31"/>
                    </a:lnTo>
                    <a:lnTo>
                      <a:pt x="0" y="31"/>
                    </a:lnTo>
                    <a:lnTo>
                      <a:pt x="0" y="29"/>
                    </a:lnTo>
                    <a:lnTo>
                      <a:pt x="0" y="29"/>
                    </a:lnTo>
                    <a:lnTo>
                      <a:pt x="0" y="29"/>
                    </a:lnTo>
                    <a:lnTo>
                      <a:pt x="0" y="29"/>
                    </a:lnTo>
                    <a:lnTo>
                      <a:pt x="0" y="29"/>
                    </a:lnTo>
                    <a:lnTo>
                      <a:pt x="2" y="29"/>
                    </a:lnTo>
                    <a:lnTo>
                      <a:pt x="2" y="27"/>
                    </a:lnTo>
                    <a:lnTo>
                      <a:pt x="2" y="27"/>
                    </a:lnTo>
                    <a:lnTo>
                      <a:pt x="2" y="24"/>
                    </a:lnTo>
                    <a:lnTo>
                      <a:pt x="2" y="24"/>
                    </a:lnTo>
                    <a:lnTo>
                      <a:pt x="2" y="24"/>
                    </a:lnTo>
                    <a:lnTo>
                      <a:pt x="2" y="22"/>
                    </a:lnTo>
                    <a:lnTo>
                      <a:pt x="2" y="22"/>
                    </a:lnTo>
                    <a:lnTo>
                      <a:pt x="5" y="22"/>
                    </a:lnTo>
                    <a:lnTo>
                      <a:pt x="5" y="22"/>
                    </a:lnTo>
                    <a:lnTo>
                      <a:pt x="5" y="22"/>
                    </a:lnTo>
                    <a:lnTo>
                      <a:pt x="5" y="22"/>
                    </a:lnTo>
                    <a:lnTo>
                      <a:pt x="5" y="19"/>
                    </a:lnTo>
                    <a:lnTo>
                      <a:pt x="7" y="19"/>
                    </a:lnTo>
                    <a:lnTo>
                      <a:pt x="7" y="19"/>
                    </a:lnTo>
                    <a:lnTo>
                      <a:pt x="7" y="19"/>
                    </a:lnTo>
                    <a:lnTo>
                      <a:pt x="7" y="19"/>
                    </a:lnTo>
                    <a:lnTo>
                      <a:pt x="5" y="19"/>
                    </a:lnTo>
                    <a:lnTo>
                      <a:pt x="5" y="19"/>
                    </a:lnTo>
                    <a:lnTo>
                      <a:pt x="5" y="19"/>
                    </a:lnTo>
                    <a:lnTo>
                      <a:pt x="5" y="19"/>
                    </a:lnTo>
                    <a:lnTo>
                      <a:pt x="2" y="19"/>
                    </a:lnTo>
                    <a:lnTo>
                      <a:pt x="2" y="19"/>
                    </a:lnTo>
                    <a:lnTo>
                      <a:pt x="2" y="19"/>
                    </a:lnTo>
                    <a:lnTo>
                      <a:pt x="2" y="19"/>
                    </a:lnTo>
                    <a:lnTo>
                      <a:pt x="2" y="19"/>
                    </a:lnTo>
                    <a:lnTo>
                      <a:pt x="2" y="17"/>
                    </a:lnTo>
                    <a:lnTo>
                      <a:pt x="2" y="17"/>
                    </a:lnTo>
                    <a:lnTo>
                      <a:pt x="2" y="17"/>
                    </a:lnTo>
                    <a:lnTo>
                      <a:pt x="2" y="17"/>
                    </a:lnTo>
                    <a:lnTo>
                      <a:pt x="2" y="17"/>
                    </a:lnTo>
                    <a:lnTo>
                      <a:pt x="2" y="15"/>
                    </a:lnTo>
                    <a:lnTo>
                      <a:pt x="2" y="15"/>
                    </a:lnTo>
                    <a:lnTo>
                      <a:pt x="2" y="12"/>
                    </a:lnTo>
                    <a:lnTo>
                      <a:pt x="2" y="12"/>
                    </a:lnTo>
                    <a:lnTo>
                      <a:pt x="2" y="10"/>
                    </a:lnTo>
                    <a:lnTo>
                      <a:pt x="2" y="10"/>
                    </a:lnTo>
                    <a:lnTo>
                      <a:pt x="2" y="10"/>
                    </a:lnTo>
                    <a:lnTo>
                      <a:pt x="2" y="10"/>
                    </a:lnTo>
                    <a:lnTo>
                      <a:pt x="2" y="8"/>
                    </a:lnTo>
                    <a:lnTo>
                      <a:pt x="2" y="8"/>
                    </a:lnTo>
                    <a:lnTo>
                      <a:pt x="2" y="8"/>
                    </a:lnTo>
                    <a:lnTo>
                      <a:pt x="2" y="5"/>
                    </a:lnTo>
                    <a:lnTo>
                      <a:pt x="2" y="5"/>
                    </a:lnTo>
                    <a:lnTo>
                      <a:pt x="2" y="5"/>
                    </a:lnTo>
                    <a:lnTo>
                      <a:pt x="5" y="5"/>
                    </a:lnTo>
                    <a:lnTo>
                      <a:pt x="5" y="3"/>
                    </a:lnTo>
                    <a:lnTo>
                      <a:pt x="5" y="3"/>
                    </a:lnTo>
                    <a:lnTo>
                      <a:pt x="5" y="0"/>
                    </a:lnTo>
                    <a:lnTo>
                      <a:pt x="5" y="0"/>
                    </a:lnTo>
                    <a:lnTo>
                      <a:pt x="5" y="0"/>
                    </a:lnTo>
                    <a:lnTo>
                      <a:pt x="7" y="0"/>
                    </a:lnTo>
                    <a:lnTo>
                      <a:pt x="7" y="0"/>
                    </a:lnTo>
                    <a:lnTo>
                      <a:pt x="7" y="0"/>
                    </a:lnTo>
                    <a:lnTo>
                      <a:pt x="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7" name="Freeform 66"/>
              <p:cNvSpPr>
                <a:spLocks/>
              </p:cNvSpPr>
              <p:nvPr/>
            </p:nvSpPr>
            <p:spPr bwMode="auto">
              <a:xfrm>
                <a:off x="1579" y="1928"/>
                <a:ext cx="14" cy="31"/>
              </a:xfrm>
              <a:custGeom>
                <a:avLst/>
                <a:gdLst/>
                <a:ahLst/>
                <a:cxnLst>
                  <a:cxn ang="0">
                    <a:pos x="9" y="0"/>
                  </a:cxn>
                  <a:cxn ang="0">
                    <a:pos x="9" y="0"/>
                  </a:cxn>
                  <a:cxn ang="0">
                    <a:pos x="12" y="3"/>
                  </a:cxn>
                  <a:cxn ang="0">
                    <a:pos x="12" y="3"/>
                  </a:cxn>
                  <a:cxn ang="0">
                    <a:pos x="14" y="3"/>
                  </a:cxn>
                  <a:cxn ang="0">
                    <a:pos x="14" y="5"/>
                  </a:cxn>
                  <a:cxn ang="0">
                    <a:pos x="14" y="8"/>
                  </a:cxn>
                  <a:cxn ang="0">
                    <a:pos x="14" y="10"/>
                  </a:cxn>
                  <a:cxn ang="0">
                    <a:pos x="14" y="10"/>
                  </a:cxn>
                  <a:cxn ang="0">
                    <a:pos x="14" y="12"/>
                  </a:cxn>
                  <a:cxn ang="0">
                    <a:pos x="14" y="15"/>
                  </a:cxn>
                  <a:cxn ang="0">
                    <a:pos x="14" y="17"/>
                  </a:cxn>
                  <a:cxn ang="0">
                    <a:pos x="14" y="19"/>
                  </a:cxn>
                  <a:cxn ang="0">
                    <a:pos x="14" y="19"/>
                  </a:cxn>
                  <a:cxn ang="0">
                    <a:pos x="12" y="22"/>
                  </a:cxn>
                  <a:cxn ang="0">
                    <a:pos x="12" y="22"/>
                  </a:cxn>
                  <a:cxn ang="0">
                    <a:pos x="12" y="24"/>
                  </a:cxn>
                  <a:cxn ang="0">
                    <a:pos x="12" y="24"/>
                  </a:cxn>
                  <a:cxn ang="0">
                    <a:pos x="12" y="27"/>
                  </a:cxn>
                  <a:cxn ang="0">
                    <a:pos x="9" y="27"/>
                  </a:cxn>
                  <a:cxn ang="0">
                    <a:pos x="9" y="29"/>
                  </a:cxn>
                  <a:cxn ang="0">
                    <a:pos x="9" y="29"/>
                  </a:cxn>
                  <a:cxn ang="0">
                    <a:pos x="7" y="29"/>
                  </a:cxn>
                  <a:cxn ang="0">
                    <a:pos x="5" y="29"/>
                  </a:cxn>
                  <a:cxn ang="0">
                    <a:pos x="5" y="31"/>
                  </a:cxn>
                  <a:cxn ang="0">
                    <a:pos x="5" y="29"/>
                  </a:cxn>
                  <a:cxn ang="0">
                    <a:pos x="2" y="29"/>
                  </a:cxn>
                  <a:cxn ang="0">
                    <a:pos x="2" y="31"/>
                  </a:cxn>
                  <a:cxn ang="0">
                    <a:pos x="0" y="29"/>
                  </a:cxn>
                  <a:cxn ang="0">
                    <a:pos x="0" y="29"/>
                  </a:cxn>
                  <a:cxn ang="0">
                    <a:pos x="0" y="29"/>
                  </a:cxn>
                  <a:cxn ang="0">
                    <a:pos x="2" y="27"/>
                  </a:cxn>
                  <a:cxn ang="0">
                    <a:pos x="2" y="24"/>
                  </a:cxn>
                  <a:cxn ang="0">
                    <a:pos x="2" y="24"/>
                  </a:cxn>
                  <a:cxn ang="0">
                    <a:pos x="2" y="22"/>
                  </a:cxn>
                  <a:cxn ang="0">
                    <a:pos x="5" y="22"/>
                  </a:cxn>
                  <a:cxn ang="0">
                    <a:pos x="5" y="22"/>
                  </a:cxn>
                  <a:cxn ang="0">
                    <a:pos x="7" y="19"/>
                  </a:cxn>
                  <a:cxn ang="0">
                    <a:pos x="7" y="19"/>
                  </a:cxn>
                  <a:cxn ang="0">
                    <a:pos x="5" y="19"/>
                  </a:cxn>
                  <a:cxn ang="0">
                    <a:pos x="5" y="19"/>
                  </a:cxn>
                  <a:cxn ang="0">
                    <a:pos x="2" y="19"/>
                  </a:cxn>
                  <a:cxn ang="0">
                    <a:pos x="2" y="19"/>
                  </a:cxn>
                  <a:cxn ang="0">
                    <a:pos x="2" y="19"/>
                  </a:cxn>
                  <a:cxn ang="0">
                    <a:pos x="2" y="17"/>
                  </a:cxn>
                  <a:cxn ang="0">
                    <a:pos x="2" y="17"/>
                  </a:cxn>
                  <a:cxn ang="0">
                    <a:pos x="2" y="15"/>
                  </a:cxn>
                  <a:cxn ang="0">
                    <a:pos x="2" y="12"/>
                  </a:cxn>
                  <a:cxn ang="0">
                    <a:pos x="2" y="10"/>
                  </a:cxn>
                  <a:cxn ang="0">
                    <a:pos x="2" y="10"/>
                  </a:cxn>
                  <a:cxn ang="0">
                    <a:pos x="2" y="8"/>
                  </a:cxn>
                  <a:cxn ang="0">
                    <a:pos x="2" y="8"/>
                  </a:cxn>
                  <a:cxn ang="0">
                    <a:pos x="2" y="5"/>
                  </a:cxn>
                  <a:cxn ang="0">
                    <a:pos x="5" y="5"/>
                  </a:cxn>
                  <a:cxn ang="0">
                    <a:pos x="5" y="3"/>
                  </a:cxn>
                  <a:cxn ang="0">
                    <a:pos x="5" y="0"/>
                  </a:cxn>
                  <a:cxn ang="0">
                    <a:pos x="7" y="0"/>
                  </a:cxn>
                  <a:cxn ang="0">
                    <a:pos x="7" y="0"/>
                  </a:cxn>
                </a:cxnLst>
                <a:rect l="0" t="0" r="r" b="b"/>
                <a:pathLst>
                  <a:path w="14" h="31">
                    <a:moveTo>
                      <a:pt x="9" y="0"/>
                    </a:moveTo>
                    <a:lnTo>
                      <a:pt x="9" y="0"/>
                    </a:lnTo>
                    <a:lnTo>
                      <a:pt x="9" y="0"/>
                    </a:lnTo>
                    <a:lnTo>
                      <a:pt x="9" y="0"/>
                    </a:lnTo>
                    <a:lnTo>
                      <a:pt x="12" y="0"/>
                    </a:lnTo>
                    <a:lnTo>
                      <a:pt x="12" y="3"/>
                    </a:lnTo>
                    <a:lnTo>
                      <a:pt x="12" y="3"/>
                    </a:lnTo>
                    <a:lnTo>
                      <a:pt x="12" y="3"/>
                    </a:lnTo>
                    <a:lnTo>
                      <a:pt x="12" y="3"/>
                    </a:lnTo>
                    <a:lnTo>
                      <a:pt x="14" y="3"/>
                    </a:lnTo>
                    <a:lnTo>
                      <a:pt x="14" y="5"/>
                    </a:lnTo>
                    <a:lnTo>
                      <a:pt x="14" y="5"/>
                    </a:lnTo>
                    <a:lnTo>
                      <a:pt x="14" y="5"/>
                    </a:lnTo>
                    <a:lnTo>
                      <a:pt x="14" y="8"/>
                    </a:lnTo>
                    <a:lnTo>
                      <a:pt x="14" y="8"/>
                    </a:lnTo>
                    <a:lnTo>
                      <a:pt x="14" y="10"/>
                    </a:lnTo>
                    <a:lnTo>
                      <a:pt x="14" y="10"/>
                    </a:lnTo>
                    <a:lnTo>
                      <a:pt x="14" y="10"/>
                    </a:lnTo>
                    <a:lnTo>
                      <a:pt x="14" y="10"/>
                    </a:lnTo>
                    <a:lnTo>
                      <a:pt x="14" y="12"/>
                    </a:lnTo>
                    <a:lnTo>
                      <a:pt x="14" y="12"/>
                    </a:lnTo>
                    <a:lnTo>
                      <a:pt x="14" y="15"/>
                    </a:lnTo>
                    <a:lnTo>
                      <a:pt x="14" y="15"/>
                    </a:lnTo>
                    <a:lnTo>
                      <a:pt x="14" y="17"/>
                    </a:lnTo>
                    <a:lnTo>
                      <a:pt x="14" y="17"/>
                    </a:lnTo>
                    <a:lnTo>
                      <a:pt x="14" y="19"/>
                    </a:lnTo>
                    <a:lnTo>
                      <a:pt x="14" y="19"/>
                    </a:lnTo>
                    <a:lnTo>
                      <a:pt x="14" y="19"/>
                    </a:lnTo>
                    <a:lnTo>
                      <a:pt x="12" y="19"/>
                    </a:lnTo>
                    <a:lnTo>
                      <a:pt x="12" y="22"/>
                    </a:lnTo>
                    <a:lnTo>
                      <a:pt x="12" y="22"/>
                    </a:lnTo>
                    <a:lnTo>
                      <a:pt x="12" y="22"/>
                    </a:lnTo>
                    <a:lnTo>
                      <a:pt x="12" y="24"/>
                    </a:lnTo>
                    <a:lnTo>
                      <a:pt x="12" y="24"/>
                    </a:lnTo>
                    <a:lnTo>
                      <a:pt x="12" y="24"/>
                    </a:lnTo>
                    <a:lnTo>
                      <a:pt x="12" y="24"/>
                    </a:lnTo>
                    <a:lnTo>
                      <a:pt x="12" y="27"/>
                    </a:lnTo>
                    <a:lnTo>
                      <a:pt x="12" y="27"/>
                    </a:lnTo>
                    <a:lnTo>
                      <a:pt x="12" y="27"/>
                    </a:lnTo>
                    <a:lnTo>
                      <a:pt x="9" y="27"/>
                    </a:lnTo>
                    <a:lnTo>
                      <a:pt x="9" y="29"/>
                    </a:lnTo>
                    <a:lnTo>
                      <a:pt x="9" y="29"/>
                    </a:lnTo>
                    <a:lnTo>
                      <a:pt x="9" y="29"/>
                    </a:lnTo>
                    <a:lnTo>
                      <a:pt x="9" y="29"/>
                    </a:lnTo>
                    <a:lnTo>
                      <a:pt x="7" y="29"/>
                    </a:lnTo>
                    <a:lnTo>
                      <a:pt x="7" y="29"/>
                    </a:lnTo>
                    <a:lnTo>
                      <a:pt x="7" y="29"/>
                    </a:lnTo>
                    <a:lnTo>
                      <a:pt x="5" y="29"/>
                    </a:lnTo>
                    <a:lnTo>
                      <a:pt x="5" y="29"/>
                    </a:lnTo>
                    <a:lnTo>
                      <a:pt x="5" y="31"/>
                    </a:lnTo>
                    <a:lnTo>
                      <a:pt x="5" y="31"/>
                    </a:lnTo>
                    <a:lnTo>
                      <a:pt x="5" y="29"/>
                    </a:lnTo>
                    <a:lnTo>
                      <a:pt x="2" y="29"/>
                    </a:lnTo>
                    <a:lnTo>
                      <a:pt x="2" y="29"/>
                    </a:lnTo>
                    <a:lnTo>
                      <a:pt x="2" y="31"/>
                    </a:lnTo>
                    <a:lnTo>
                      <a:pt x="2" y="31"/>
                    </a:lnTo>
                    <a:lnTo>
                      <a:pt x="0" y="31"/>
                    </a:lnTo>
                    <a:lnTo>
                      <a:pt x="0" y="29"/>
                    </a:lnTo>
                    <a:lnTo>
                      <a:pt x="0" y="29"/>
                    </a:lnTo>
                    <a:lnTo>
                      <a:pt x="0" y="29"/>
                    </a:lnTo>
                    <a:lnTo>
                      <a:pt x="0" y="29"/>
                    </a:lnTo>
                    <a:lnTo>
                      <a:pt x="0" y="29"/>
                    </a:lnTo>
                    <a:lnTo>
                      <a:pt x="2" y="29"/>
                    </a:lnTo>
                    <a:lnTo>
                      <a:pt x="2" y="27"/>
                    </a:lnTo>
                    <a:lnTo>
                      <a:pt x="2" y="27"/>
                    </a:lnTo>
                    <a:lnTo>
                      <a:pt x="2" y="24"/>
                    </a:lnTo>
                    <a:lnTo>
                      <a:pt x="2" y="24"/>
                    </a:lnTo>
                    <a:lnTo>
                      <a:pt x="2" y="24"/>
                    </a:lnTo>
                    <a:lnTo>
                      <a:pt x="2" y="22"/>
                    </a:lnTo>
                    <a:lnTo>
                      <a:pt x="2" y="22"/>
                    </a:lnTo>
                    <a:lnTo>
                      <a:pt x="5" y="22"/>
                    </a:lnTo>
                    <a:lnTo>
                      <a:pt x="5" y="22"/>
                    </a:lnTo>
                    <a:lnTo>
                      <a:pt x="5" y="22"/>
                    </a:lnTo>
                    <a:lnTo>
                      <a:pt x="5" y="22"/>
                    </a:lnTo>
                    <a:lnTo>
                      <a:pt x="5" y="19"/>
                    </a:lnTo>
                    <a:lnTo>
                      <a:pt x="7" y="19"/>
                    </a:lnTo>
                    <a:lnTo>
                      <a:pt x="7" y="19"/>
                    </a:lnTo>
                    <a:lnTo>
                      <a:pt x="7" y="19"/>
                    </a:lnTo>
                    <a:lnTo>
                      <a:pt x="7" y="19"/>
                    </a:lnTo>
                    <a:lnTo>
                      <a:pt x="5" y="19"/>
                    </a:lnTo>
                    <a:lnTo>
                      <a:pt x="5" y="19"/>
                    </a:lnTo>
                    <a:lnTo>
                      <a:pt x="5" y="19"/>
                    </a:lnTo>
                    <a:lnTo>
                      <a:pt x="5" y="19"/>
                    </a:lnTo>
                    <a:lnTo>
                      <a:pt x="2" y="19"/>
                    </a:lnTo>
                    <a:lnTo>
                      <a:pt x="2" y="19"/>
                    </a:lnTo>
                    <a:lnTo>
                      <a:pt x="2" y="19"/>
                    </a:lnTo>
                    <a:lnTo>
                      <a:pt x="2" y="19"/>
                    </a:lnTo>
                    <a:lnTo>
                      <a:pt x="2" y="19"/>
                    </a:lnTo>
                    <a:lnTo>
                      <a:pt x="2" y="17"/>
                    </a:lnTo>
                    <a:lnTo>
                      <a:pt x="2" y="17"/>
                    </a:lnTo>
                    <a:lnTo>
                      <a:pt x="2" y="17"/>
                    </a:lnTo>
                    <a:lnTo>
                      <a:pt x="2" y="17"/>
                    </a:lnTo>
                    <a:lnTo>
                      <a:pt x="2" y="17"/>
                    </a:lnTo>
                    <a:lnTo>
                      <a:pt x="2" y="15"/>
                    </a:lnTo>
                    <a:lnTo>
                      <a:pt x="2" y="15"/>
                    </a:lnTo>
                    <a:lnTo>
                      <a:pt x="2" y="12"/>
                    </a:lnTo>
                    <a:lnTo>
                      <a:pt x="2" y="12"/>
                    </a:lnTo>
                    <a:lnTo>
                      <a:pt x="2" y="10"/>
                    </a:lnTo>
                    <a:lnTo>
                      <a:pt x="2" y="10"/>
                    </a:lnTo>
                    <a:lnTo>
                      <a:pt x="2" y="10"/>
                    </a:lnTo>
                    <a:lnTo>
                      <a:pt x="2" y="10"/>
                    </a:lnTo>
                    <a:lnTo>
                      <a:pt x="2" y="8"/>
                    </a:lnTo>
                    <a:lnTo>
                      <a:pt x="2" y="8"/>
                    </a:lnTo>
                    <a:lnTo>
                      <a:pt x="2" y="8"/>
                    </a:lnTo>
                    <a:lnTo>
                      <a:pt x="2" y="5"/>
                    </a:lnTo>
                    <a:lnTo>
                      <a:pt x="2" y="5"/>
                    </a:lnTo>
                    <a:lnTo>
                      <a:pt x="2" y="5"/>
                    </a:lnTo>
                    <a:lnTo>
                      <a:pt x="5" y="5"/>
                    </a:lnTo>
                    <a:lnTo>
                      <a:pt x="5" y="3"/>
                    </a:lnTo>
                    <a:lnTo>
                      <a:pt x="5" y="3"/>
                    </a:lnTo>
                    <a:lnTo>
                      <a:pt x="5" y="0"/>
                    </a:lnTo>
                    <a:lnTo>
                      <a:pt x="5" y="0"/>
                    </a:lnTo>
                    <a:lnTo>
                      <a:pt x="5" y="0"/>
                    </a:lnTo>
                    <a:lnTo>
                      <a:pt x="7" y="0"/>
                    </a:lnTo>
                    <a:lnTo>
                      <a:pt x="7" y="0"/>
                    </a:lnTo>
                    <a:lnTo>
                      <a:pt x="7" y="0"/>
                    </a:lnTo>
                    <a:lnTo>
                      <a:pt x="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8" name="Freeform 67"/>
              <p:cNvSpPr>
                <a:spLocks/>
              </p:cNvSpPr>
              <p:nvPr/>
            </p:nvSpPr>
            <p:spPr bwMode="auto">
              <a:xfrm>
                <a:off x="3496" y="1663"/>
                <a:ext cx="140" cy="135"/>
              </a:xfrm>
              <a:custGeom>
                <a:avLst/>
                <a:gdLst/>
                <a:ahLst/>
                <a:cxnLst>
                  <a:cxn ang="0">
                    <a:pos x="78" y="97"/>
                  </a:cxn>
                  <a:cxn ang="0">
                    <a:pos x="83" y="104"/>
                  </a:cxn>
                  <a:cxn ang="0">
                    <a:pos x="90" y="109"/>
                  </a:cxn>
                  <a:cxn ang="0">
                    <a:pos x="85" y="116"/>
                  </a:cxn>
                  <a:cxn ang="0">
                    <a:pos x="78" y="119"/>
                  </a:cxn>
                  <a:cxn ang="0">
                    <a:pos x="69" y="119"/>
                  </a:cxn>
                  <a:cxn ang="0">
                    <a:pos x="62" y="121"/>
                  </a:cxn>
                  <a:cxn ang="0">
                    <a:pos x="55" y="128"/>
                  </a:cxn>
                  <a:cxn ang="0">
                    <a:pos x="50" y="130"/>
                  </a:cxn>
                  <a:cxn ang="0">
                    <a:pos x="43" y="133"/>
                  </a:cxn>
                  <a:cxn ang="0">
                    <a:pos x="36" y="128"/>
                  </a:cxn>
                  <a:cxn ang="0">
                    <a:pos x="33" y="130"/>
                  </a:cxn>
                  <a:cxn ang="0">
                    <a:pos x="26" y="135"/>
                  </a:cxn>
                  <a:cxn ang="0">
                    <a:pos x="19" y="133"/>
                  </a:cxn>
                  <a:cxn ang="0">
                    <a:pos x="21" y="128"/>
                  </a:cxn>
                  <a:cxn ang="0">
                    <a:pos x="10" y="126"/>
                  </a:cxn>
                  <a:cxn ang="0">
                    <a:pos x="17" y="116"/>
                  </a:cxn>
                  <a:cxn ang="0">
                    <a:pos x="17" y="111"/>
                  </a:cxn>
                  <a:cxn ang="0">
                    <a:pos x="19" y="111"/>
                  </a:cxn>
                  <a:cxn ang="0">
                    <a:pos x="21" y="107"/>
                  </a:cxn>
                  <a:cxn ang="0">
                    <a:pos x="24" y="97"/>
                  </a:cxn>
                  <a:cxn ang="0">
                    <a:pos x="24" y="88"/>
                  </a:cxn>
                  <a:cxn ang="0">
                    <a:pos x="17" y="88"/>
                  </a:cxn>
                  <a:cxn ang="0">
                    <a:pos x="12" y="90"/>
                  </a:cxn>
                  <a:cxn ang="0">
                    <a:pos x="7" y="85"/>
                  </a:cxn>
                  <a:cxn ang="0">
                    <a:pos x="2" y="81"/>
                  </a:cxn>
                  <a:cxn ang="0">
                    <a:pos x="2" y="78"/>
                  </a:cxn>
                  <a:cxn ang="0">
                    <a:pos x="7" y="71"/>
                  </a:cxn>
                  <a:cxn ang="0">
                    <a:pos x="14" y="66"/>
                  </a:cxn>
                  <a:cxn ang="0">
                    <a:pos x="21" y="62"/>
                  </a:cxn>
                  <a:cxn ang="0">
                    <a:pos x="31" y="57"/>
                  </a:cxn>
                  <a:cxn ang="0">
                    <a:pos x="38" y="55"/>
                  </a:cxn>
                  <a:cxn ang="0">
                    <a:pos x="45" y="47"/>
                  </a:cxn>
                  <a:cxn ang="0">
                    <a:pos x="50" y="40"/>
                  </a:cxn>
                  <a:cxn ang="0">
                    <a:pos x="55" y="33"/>
                  </a:cxn>
                  <a:cxn ang="0">
                    <a:pos x="62" y="31"/>
                  </a:cxn>
                  <a:cxn ang="0">
                    <a:pos x="69" y="38"/>
                  </a:cxn>
                  <a:cxn ang="0">
                    <a:pos x="78" y="40"/>
                  </a:cxn>
                  <a:cxn ang="0">
                    <a:pos x="85" y="40"/>
                  </a:cxn>
                  <a:cxn ang="0">
                    <a:pos x="85" y="33"/>
                  </a:cxn>
                  <a:cxn ang="0">
                    <a:pos x="88" y="26"/>
                  </a:cxn>
                  <a:cxn ang="0">
                    <a:pos x="97" y="24"/>
                  </a:cxn>
                  <a:cxn ang="0">
                    <a:pos x="104" y="24"/>
                  </a:cxn>
                  <a:cxn ang="0">
                    <a:pos x="109" y="17"/>
                  </a:cxn>
                  <a:cxn ang="0">
                    <a:pos x="116" y="14"/>
                  </a:cxn>
                  <a:cxn ang="0">
                    <a:pos x="121" y="10"/>
                  </a:cxn>
                  <a:cxn ang="0">
                    <a:pos x="123" y="0"/>
                  </a:cxn>
                  <a:cxn ang="0">
                    <a:pos x="130" y="2"/>
                  </a:cxn>
                  <a:cxn ang="0">
                    <a:pos x="135" y="12"/>
                  </a:cxn>
                  <a:cxn ang="0">
                    <a:pos x="140" y="17"/>
                  </a:cxn>
                  <a:cxn ang="0">
                    <a:pos x="135" y="19"/>
                  </a:cxn>
                  <a:cxn ang="0">
                    <a:pos x="128" y="26"/>
                  </a:cxn>
                  <a:cxn ang="0">
                    <a:pos x="121" y="33"/>
                  </a:cxn>
                  <a:cxn ang="0">
                    <a:pos x="121" y="40"/>
                  </a:cxn>
                  <a:cxn ang="0">
                    <a:pos x="121" y="50"/>
                  </a:cxn>
                  <a:cxn ang="0">
                    <a:pos x="116" y="57"/>
                  </a:cxn>
                  <a:cxn ang="0">
                    <a:pos x="109" y="59"/>
                  </a:cxn>
                  <a:cxn ang="0">
                    <a:pos x="102" y="66"/>
                  </a:cxn>
                  <a:cxn ang="0">
                    <a:pos x="97" y="71"/>
                  </a:cxn>
                  <a:cxn ang="0">
                    <a:pos x="90" y="76"/>
                  </a:cxn>
                  <a:cxn ang="0">
                    <a:pos x="81" y="78"/>
                  </a:cxn>
                  <a:cxn ang="0">
                    <a:pos x="73" y="83"/>
                  </a:cxn>
                  <a:cxn ang="0">
                    <a:pos x="73" y="90"/>
                  </a:cxn>
                </a:cxnLst>
                <a:rect l="0" t="0" r="r" b="b"/>
                <a:pathLst>
                  <a:path w="140" h="135">
                    <a:moveTo>
                      <a:pt x="73" y="95"/>
                    </a:moveTo>
                    <a:lnTo>
                      <a:pt x="73" y="95"/>
                    </a:lnTo>
                    <a:lnTo>
                      <a:pt x="73" y="97"/>
                    </a:lnTo>
                    <a:lnTo>
                      <a:pt x="71" y="97"/>
                    </a:lnTo>
                    <a:lnTo>
                      <a:pt x="71" y="97"/>
                    </a:lnTo>
                    <a:lnTo>
                      <a:pt x="73" y="97"/>
                    </a:lnTo>
                    <a:lnTo>
                      <a:pt x="73" y="97"/>
                    </a:lnTo>
                    <a:lnTo>
                      <a:pt x="76" y="97"/>
                    </a:lnTo>
                    <a:lnTo>
                      <a:pt x="76" y="97"/>
                    </a:lnTo>
                    <a:lnTo>
                      <a:pt x="76" y="97"/>
                    </a:lnTo>
                    <a:lnTo>
                      <a:pt x="76" y="97"/>
                    </a:lnTo>
                    <a:lnTo>
                      <a:pt x="76" y="97"/>
                    </a:lnTo>
                    <a:lnTo>
                      <a:pt x="78" y="97"/>
                    </a:lnTo>
                    <a:lnTo>
                      <a:pt x="78" y="97"/>
                    </a:lnTo>
                    <a:lnTo>
                      <a:pt x="78" y="97"/>
                    </a:lnTo>
                    <a:lnTo>
                      <a:pt x="78" y="100"/>
                    </a:lnTo>
                    <a:lnTo>
                      <a:pt x="78" y="100"/>
                    </a:lnTo>
                    <a:lnTo>
                      <a:pt x="78" y="100"/>
                    </a:lnTo>
                    <a:lnTo>
                      <a:pt x="81" y="100"/>
                    </a:lnTo>
                    <a:lnTo>
                      <a:pt x="81" y="102"/>
                    </a:lnTo>
                    <a:lnTo>
                      <a:pt x="81" y="102"/>
                    </a:lnTo>
                    <a:lnTo>
                      <a:pt x="81" y="102"/>
                    </a:lnTo>
                    <a:lnTo>
                      <a:pt x="83" y="102"/>
                    </a:lnTo>
                    <a:lnTo>
                      <a:pt x="83" y="104"/>
                    </a:lnTo>
                    <a:lnTo>
                      <a:pt x="83" y="104"/>
                    </a:lnTo>
                    <a:lnTo>
                      <a:pt x="83" y="104"/>
                    </a:lnTo>
                    <a:lnTo>
                      <a:pt x="83" y="104"/>
                    </a:lnTo>
                    <a:lnTo>
                      <a:pt x="85" y="104"/>
                    </a:lnTo>
                    <a:lnTo>
                      <a:pt x="85" y="104"/>
                    </a:lnTo>
                    <a:lnTo>
                      <a:pt x="85" y="107"/>
                    </a:lnTo>
                    <a:lnTo>
                      <a:pt x="85" y="107"/>
                    </a:lnTo>
                    <a:lnTo>
                      <a:pt x="85" y="107"/>
                    </a:lnTo>
                    <a:lnTo>
                      <a:pt x="88" y="107"/>
                    </a:lnTo>
                    <a:lnTo>
                      <a:pt x="88" y="107"/>
                    </a:lnTo>
                    <a:lnTo>
                      <a:pt x="88" y="107"/>
                    </a:lnTo>
                    <a:lnTo>
                      <a:pt x="90" y="107"/>
                    </a:lnTo>
                    <a:lnTo>
                      <a:pt x="90" y="107"/>
                    </a:lnTo>
                    <a:lnTo>
                      <a:pt x="90" y="109"/>
                    </a:lnTo>
                    <a:lnTo>
                      <a:pt x="90" y="109"/>
                    </a:lnTo>
                    <a:lnTo>
                      <a:pt x="90" y="109"/>
                    </a:lnTo>
                    <a:lnTo>
                      <a:pt x="90" y="111"/>
                    </a:lnTo>
                    <a:lnTo>
                      <a:pt x="90" y="111"/>
                    </a:lnTo>
                    <a:lnTo>
                      <a:pt x="90" y="111"/>
                    </a:lnTo>
                    <a:lnTo>
                      <a:pt x="90" y="114"/>
                    </a:lnTo>
                    <a:lnTo>
                      <a:pt x="90" y="114"/>
                    </a:lnTo>
                    <a:lnTo>
                      <a:pt x="90" y="114"/>
                    </a:lnTo>
                    <a:lnTo>
                      <a:pt x="90" y="116"/>
                    </a:lnTo>
                    <a:lnTo>
                      <a:pt x="90" y="116"/>
                    </a:lnTo>
                    <a:lnTo>
                      <a:pt x="88" y="116"/>
                    </a:lnTo>
                    <a:lnTo>
                      <a:pt x="88" y="116"/>
                    </a:lnTo>
                    <a:lnTo>
                      <a:pt x="88" y="116"/>
                    </a:lnTo>
                    <a:lnTo>
                      <a:pt x="85" y="116"/>
                    </a:lnTo>
                    <a:lnTo>
                      <a:pt x="85" y="119"/>
                    </a:lnTo>
                    <a:lnTo>
                      <a:pt x="85" y="119"/>
                    </a:lnTo>
                    <a:lnTo>
                      <a:pt x="85" y="119"/>
                    </a:lnTo>
                    <a:lnTo>
                      <a:pt x="85" y="119"/>
                    </a:lnTo>
                    <a:lnTo>
                      <a:pt x="83" y="119"/>
                    </a:lnTo>
                    <a:lnTo>
                      <a:pt x="83" y="119"/>
                    </a:lnTo>
                    <a:lnTo>
                      <a:pt x="83" y="119"/>
                    </a:lnTo>
                    <a:lnTo>
                      <a:pt x="83" y="119"/>
                    </a:lnTo>
                    <a:lnTo>
                      <a:pt x="81" y="119"/>
                    </a:lnTo>
                    <a:lnTo>
                      <a:pt x="81" y="119"/>
                    </a:lnTo>
                    <a:lnTo>
                      <a:pt x="81" y="119"/>
                    </a:lnTo>
                    <a:lnTo>
                      <a:pt x="78" y="119"/>
                    </a:lnTo>
                    <a:lnTo>
                      <a:pt x="78" y="119"/>
                    </a:lnTo>
                    <a:lnTo>
                      <a:pt x="78" y="119"/>
                    </a:lnTo>
                    <a:lnTo>
                      <a:pt x="78" y="119"/>
                    </a:lnTo>
                    <a:lnTo>
                      <a:pt x="76" y="119"/>
                    </a:lnTo>
                    <a:lnTo>
                      <a:pt x="76" y="119"/>
                    </a:lnTo>
                    <a:lnTo>
                      <a:pt x="76" y="119"/>
                    </a:lnTo>
                    <a:lnTo>
                      <a:pt x="73" y="119"/>
                    </a:lnTo>
                    <a:lnTo>
                      <a:pt x="73" y="119"/>
                    </a:lnTo>
                    <a:lnTo>
                      <a:pt x="73" y="119"/>
                    </a:lnTo>
                    <a:lnTo>
                      <a:pt x="71" y="119"/>
                    </a:lnTo>
                    <a:lnTo>
                      <a:pt x="71" y="119"/>
                    </a:lnTo>
                    <a:lnTo>
                      <a:pt x="71" y="119"/>
                    </a:lnTo>
                    <a:lnTo>
                      <a:pt x="71" y="119"/>
                    </a:lnTo>
                    <a:lnTo>
                      <a:pt x="69" y="119"/>
                    </a:lnTo>
                    <a:lnTo>
                      <a:pt x="69" y="119"/>
                    </a:lnTo>
                    <a:lnTo>
                      <a:pt x="69" y="119"/>
                    </a:lnTo>
                    <a:lnTo>
                      <a:pt x="66" y="119"/>
                    </a:lnTo>
                    <a:lnTo>
                      <a:pt x="66" y="119"/>
                    </a:lnTo>
                    <a:lnTo>
                      <a:pt x="66" y="119"/>
                    </a:lnTo>
                    <a:lnTo>
                      <a:pt x="64" y="119"/>
                    </a:lnTo>
                    <a:lnTo>
                      <a:pt x="64" y="119"/>
                    </a:lnTo>
                    <a:lnTo>
                      <a:pt x="64" y="119"/>
                    </a:lnTo>
                    <a:lnTo>
                      <a:pt x="64" y="121"/>
                    </a:lnTo>
                    <a:lnTo>
                      <a:pt x="62" y="121"/>
                    </a:lnTo>
                    <a:lnTo>
                      <a:pt x="62" y="121"/>
                    </a:lnTo>
                    <a:lnTo>
                      <a:pt x="62" y="121"/>
                    </a:lnTo>
                    <a:lnTo>
                      <a:pt x="62" y="121"/>
                    </a:lnTo>
                    <a:lnTo>
                      <a:pt x="62" y="123"/>
                    </a:lnTo>
                    <a:lnTo>
                      <a:pt x="62" y="123"/>
                    </a:lnTo>
                    <a:lnTo>
                      <a:pt x="59" y="123"/>
                    </a:lnTo>
                    <a:lnTo>
                      <a:pt x="59" y="126"/>
                    </a:lnTo>
                    <a:lnTo>
                      <a:pt x="59" y="126"/>
                    </a:lnTo>
                    <a:lnTo>
                      <a:pt x="59" y="126"/>
                    </a:lnTo>
                    <a:lnTo>
                      <a:pt x="57" y="126"/>
                    </a:lnTo>
                    <a:lnTo>
                      <a:pt x="57" y="128"/>
                    </a:lnTo>
                    <a:lnTo>
                      <a:pt x="57" y="128"/>
                    </a:lnTo>
                    <a:lnTo>
                      <a:pt x="57" y="128"/>
                    </a:lnTo>
                    <a:lnTo>
                      <a:pt x="57" y="128"/>
                    </a:lnTo>
                    <a:lnTo>
                      <a:pt x="55" y="128"/>
                    </a:lnTo>
                    <a:lnTo>
                      <a:pt x="55" y="128"/>
                    </a:lnTo>
                    <a:lnTo>
                      <a:pt x="55" y="130"/>
                    </a:lnTo>
                    <a:lnTo>
                      <a:pt x="55" y="130"/>
                    </a:lnTo>
                    <a:lnTo>
                      <a:pt x="55" y="130"/>
                    </a:lnTo>
                    <a:lnTo>
                      <a:pt x="55" y="133"/>
                    </a:lnTo>
                    <a:lnTo>
                      <a:pt x="55" y="133"/>
                    </a:lnTo>
                    <a:lnTo>
                      <a:pt x="55" y="133"/>
                    </a:lnTo>
                    <a:lnTo>
                      <a:pt x="52" y="133"/>
                    </a:lnTo>
                    <a:lnTo>
                      <a:pt x="52" y="133"/>
                    </a:lnTo>
                    <a:lnTo>
                      <a:pt x="52" y="133"/>
                    </a:lnTo>
                    <a:lnTo>
                      <a:pt x="50" y="133"/>
                    </a:lnTo>
                    <a:lnTo>
                      <a:pt x="50" y="133"/>
                    </a:lnTo>
                    <a:lnTo>
                      <a:pt x="50" y="130"/>
                    </a:lnTo>
                    <a:lnTo>
                      <a:pt x="50" y="130"/>
                    </a:lnTo>
                    <a:lnTo>
                      <a:pt x="47" y="130"/>
                    </a:lnTo>
                    <a:lnTo>
                      <a:pt x="47" y="130"/>
                    </a:lnTo>
                    <a:lnTo>
                      <a:pt x="45" y="130"/>
                    </a:lnTo>
                    <a:lnTo>
                      <a:pt x="45" y="130"/>
                    </a:lnTo>
                    <a:lnTo>
                      <a:pt x="45" y="130"/>
                    </a:lnTo>
                    <a:lnTo>
                      <a:pt x="45" y="133"/>
                    </a:lnTo>
                    <a:lnTo>
                      <a:pt x="43" y="133"/>
                    </a:lnTo>
                    <a:lnTo>
                      <a:pt x="43" y="133"/>
                    </a:lnTo>
                    <a:lnTo>
                      <a:pt x="43" y="135"/>
                    </a:lnTo>
                    <a:lnTo>
                      <a:pt x="43" y="135"/>
                    </a:lnTo>
                    <a:lnTo>
                      <a:pt x="43" y="135"/>
                    </a:lnTo>
                    <a:lnTo>
                      <a:pt x="43" y="133"/>
                    </a:lnTo>
                    <a:lnTo>
                      <a:pt x="43" y="133"/>
                    </a:lnTo>
                    <a:lnTo>
                      <a:pt x="40" y="133"/>
                    </a:lnTo>
                    <a:lnTo>
                      <a:pt x="40" y="130"/>
                    </a:lnTo>
                    <a:lnTo>
                      <a:pt x="40" y="130"/>
                    </a:lnTo>
                    <a:lnTo>
                      <a:pt x="40" y="133"/>
                    </a:lnTo>
                    <a:lnTo>
                      <a:pt x="38" y="133"/>
                    </a:lnTo>
                    <a:lnTo>
                      <a:pt x="38" y="133"/>
                    </a:lnTo>
                    <a:lnTo>
                      <a:pt x="38" y="133"/>
                    </a:lnTo>
                    <a:lnTo>
                      <a:pt x="38" y="133"/>
                    </a:lnTo>
                    <a:lnTo>
                      <a:pt x="38" y="133"/>
                    </a:lnTo>
                    <a:lnTo>
                      <a:pt x="38" y="130"/>
                    </a:lnTo>
                    <a:lnTo>
                      <a:pt x="38" y="130"/>
                    </a:lnTo>
                    <a:lnTo>
                      <a:pt x="36" y="130"/>
                    </a:lnTo>
                    <a:lnTo>
                      <a:pt x="36" y="128"/>
                    </a:lnTo>
                    <a:lnTo>
                      <a:pt x="36" y="128"/>
                    </a:lnTo>
                    <a:lnTo>
                      <a:pt x="36" y="128"/>
                    </a:lnTo>
                    <a:lnTo>
                      <a:pt x="36" y="128"/>
                    </a:lnTo>
                    <a:lnTo>
                      <a:pt x="36" y="128"/>
                    </a:lnTo>
                    <a:lnTo>
                      <a:pt x="36" y="130"/>
                    </a:lnTo>
                    <a:lnTo>
                      <a:pt x="36" y="130"/>
                    </a:lnTo>
                    <a:lnTo>
                      <a:pt x="36" y="130"/>
                    </a:lnTo>
                    <a:lnTo>
                      <a:pt x="36" y="133"/>
                    </a:lnTo>
                    <a:lnTo>
                      <a:pt x="36" y="133"/>
                    </a:lnTo>
                    <a:lnTo>
                      <a:pt x="33" y="133"/>
                    </a:lnTo>
                    <a:lnTo>
                      <a:pt x="33" y="130"/>
                    </a:lnTo>
                    <a:lnTo>
                      <a:pt x="33" y="130"/>
                    </a:lnTo>
                    <a:lnTo>
                      <a:pt x="33" y="130"/>
                    </a:lnTo>
                    <a:lnTo>
                      <a:pt x="33" y="130"/>
                    </a:lnTo>
                    <a:lnTo>
                      <a:pt x="33" y="133"/>
                    </a:lnTo>
                    <a:lnTo>
                      <a:pt x="31" y="133"/>
                    </a:lnTo>
                    <a:lnTo>
                      <a:pt x="31" y="133"/>
                    </a:lnTo>
                    <a:lnTo>
                      <a:pt x="31" y="133"/>
                    </a:lnTo>
                    <a:lnTo>
                      <a:pt x="31" y="133"/>
                    </a:lnTo>
                    <a:lnTo>
                      <a:pt x="29" y="133"/>
                    </a:lnTo>
                    <a:lnTo>
                      <a:pt x="29" y="135"/>
                    </a:lnTo>
                    <a:lnTo>
                      <a:pt x="29" y="135"/>
                    </a:lnTo>
                    <a:lnTo>
                      <a:pt x="29" y="135"/>
                    </a:lnTo>
                    <a:lnTo>
                      <a:pt x="26" y="135"/>
                    </a:lnTo>
                    <a:lnTo>
                      <a:pt x="26" y="135"/>
                    </a:lnTo>
                    <a:lnTo>
                      <a:pt x="26" y="135"/>
                    </a:lnTo>
                    <a:lnTo>
                      <a:pt x="24" y="135"/>
                    </a:lnTo>
                    <a:lnTo>
                      <a:pt x="24" y="135"/>
                    </a:lnTo>
                    <a:lnTo>
                      <a:pt x="24" y="135"/>
                    </a:lnTo>
                    <a:lnTo>
                      <a:pt x="24" y="135"/>
                    </a:lnTo>
                    <a:lnTo>
                      <a:pt x="24" y="133"/>
                    </a:lnTo>
                    <a:lnTo>
                      <a:pt x="21" y="133"/>
                    </a:lnTo>
                    <a:lnTo>
                      <a:pt x="21" y="133"/>
                    </a:lnTo>
                    <a:lnTo>
                      <a:pt x="21" y="133"/>
                    </a:lnTo>
                    <a:lnTo>
                      <a:pt x="21" y="130"/>
                    </a:lnTo>
                    <a:lnTo>
                      <a:pt x="21" y="130"/>
                    </a:lnTo>
                    <a:lnTo>
                      <a:pt x="21" y="133"/>
                    </a:lnTo>
                    <a:lnTo>
                      <a:pt x="19" y="133"/>
                    </a:lnTo>
                    <a:lnTo>
                      <a:pt x="19" y="133"/>
                    </a:lnTo>
                    <a:lnTo>
                      <a:pt x="17" y="133"/>
                    </a:lnTo>
                    <a:lnTo>
                      <a:pt x="17" y="130"/>
                    </a:lnTo>
                    <a:lnTo>
                      <a:pt x="19" y="130"/>
                    </a:lnTo>
                    <a:lnTo>
                      <a:pt x="19" y="130"/>
                    </a:lnTo>
                    <a:lnTo>
                      <a:pt x="17" y="130"/>
                    </a:lnTo>
                    <a:lnTo>
                      <a:pt x="17" y="130"/>
                    </a:lnTo>
                    <a:lnTo>
                      <a:pt x="17" y="128"/>
                    </a:lnTo>
                    <a:lnTo>
                      <a:pt x="17" y="128"/>
                    </a:lnTo>
                    <a:lnTo>
                      <a:pt x="17" y="128"/>
                    </a:lnTo>
                    <a:lnTo>
                      <a:pt x="19" y="128"/>
                    </a:lnTo>
                    <a:lnTo>
                      <a:pt x="19" y="128"/>
                    </a:lnTo>
                    <a:lnTo>
                      <a:pt x="19" y="128"/>
                    </a:lnTo>
                    <a:lnTo>
                      <a:pt x="21" y="128"/>
                    </a:lnTo>
                    <a:lnTo>
                      <a:pt x="21" y="126"/>
                    </a:lnTo>
                    <a:lnTo>
                      <a:pt x="19" y="126"/>
                    </a:lnTo>
                    <a:lnTo>
                      <a:pt x="19" y="126"/>
                    </a:lnTo>
                    <a:lnTo>
                      <a:pt x="17" y="126"/>
                    </a:lnTo>
                    <a:lnTo>
                      <a:pt x="17" y="126"/>
                    </a:lnTo>
                    <a:lnTo>
                      <a:pt x="17" y="126"/>
                    </a:lnTo>
                    <a:lnTo>
                      <a:pt x="17" y="126"/>
                    </a:lnTo>
                    <a:lnTo>
                      <a:pt x="14" y="126"/>
                    </a:lnTo>
                    <a:lnTo>
                      <a:pt x="14" y="126"/>
                    </a:lnTo>
                    <a:lnTo>
                      <a:pt x="12" y="126"/>
                    </a:lnTo>
                    <a:lnTo>
                      <a:pt x="12" y="126"/>
                    </a:lnTo>
                    <a:lnTo>
                      <a:pt x="12" y="126"/>
                    </a:lnTo>
                    <a:lnTo>
                      <a:pt x="10" y="126"/>
                    </a:lnTo>
                    <a:lnTo>
                      <a:pt x="10" y="123"/>
                    </a:lnTo>
                    <a:lnTo>
                      <a:pt x="10" y="123"/>
                    </a:lnTo>
                    <a:lnTo>
                      <a:pt x="12" y="123"/>
                    </a:lnTo>
                    <a:lnTo>
                      <a:pt x="12" y="123"/>
                    </a:lnTo>
                    <a:lnTo>
                      <a:pt x="12" y="123"/>
                    </a:lnTo>
                    <a:lnTo>
                      <a:pt x="12" y="121"/>
                    </a:lnTo>
                    <a:lnTo>
                      <a:pt x="14" y="121"/>
                    </a:lnTo>
                    <a:lnTo>
                      <a:pt x="14" y="121"/>
                    </a:lnTo>
                    <a:lnTo>
                      <a:pt x="14" y="121"/>
                    </a:lnTo>
                    <a:lnTo>
                      <a:pt x="14" y="119"/>
                    </a:lnTo>
                    <a:lnTo>
                      <a:pt x="14" y="119"/>
                    </a:lnTo>
                    <a:lnTo>
                      <a:pt x="14" y="116"/>
                    </a:lnTo>
                    <a:lnTo>
                      <a:pt x="17" y="116"/>
                    </a:lnTo>
                    <a:lnTo>
                      <a:pt x="17" y="116"/>
                    </a:lnTo>
                    <a:lnTo>
                      <a:pt x="17" y="116"/>
                    </a:lnTo>
                    <a:lnTo>
                      <a:pt x="17" y="116"/>
                    </a:lnTo>
                    <a:lnTo>
                      <a:pt x="17" y="116"/>
                    </a:lnTo>
                    <a:lnTo>
                      <a:pt x="14" y="116"/>
                    </a:lnTo>
                    <a:lnTo>
                      <a:pt x="14" y="114"/>
                    </a:lnTo>
                    <a:lnTo>
                      <a:pt x="14" y="114"/>
                    </a:lnTo>
                    <a:lnTo>
                      <a:pt x="12" y="114"/>
                    </a:lnTo>
                    <a:lnTo>
                      <a:pt x="12" y="114"/>
                    </a:lnTo>
                    <a:lnTo>
                      <a:pt x="14" y="114"/>
                    </a:lnTo>
                    <a:lnTo>
                      <a:pt x="14" y="111"/>
                    </a:lnTo>
                    <a:lnTo>
                      <a:pt x="14" y="111"/>
                    </a:lnTo>
                    <a:lnTo>
                      <a:pt x="17" y="111"/>
                    </a:lnTo>
                    <a:lnTo>
                      <a:pt x="17" y="114"/>
                    </a:lnTo>
                    <a:lnTo>
                      <a:pt x="17" y="114"/>
                    </a:lnTo>
                    <a:lnTo>
                      <a:pt x="17" y="114"/>
                    </a:lnTo>
                    <a:lnTo>
                      <a:pt x="17" y="114"/>
                    </a:lnTo>
                    <a:lnTo>
                      <a:pt x="17" y="114"/>
                    </a:lnTo>
                    <a:lnTo>
                      <a:pt x="17" y="111"/>
                    </a:lnTo>
                    <a:lnTo>
                      <a:pt x="17" y="111"/>
                    </a:lnTo>
                    <a:lnTo>
                      <a:pt x="17" y="109"/>
                    </a:lnTo>
                    <a:lnTo>
                      <a:pt x="17" y="109"/>
                    </a:lnTo>
                    <a:lnTo>
                      <a:pt x="19" y="109"/>
                    </a:lnTo>
                    <a:lnTo>
                      <a:pt x="19" y="109"/>
                    </a:lnTo>
                    <a:lnTo>
                      <a:pt x="19" y="109"/>
                    </a:lnTo>
                    <a:lnTo>
                      <a:pt x="19" y="111"/>
                    </a:lnTo>
                    <a:lnTo>
                      <a:pt x="21" y="111"/>
                    </a:lnTo>
                    <a:lnTo>
                      <a:pt x="21" y="109"/>
                    </a:lnTo>
                    <a:lnTo>
                      <a:pt x="21" y="109"/>
                    </a:lnTo>
                    <a:lnTo>
                      <a:pt x="21" y="109"/>
                    </a:lnTo>
                    <a:lnTo>
                      <a:pt x="21" y="109"/>
                    </a:lnTo>
                    <a:lnTo>
                      <a:pt x="21" y="109"/>
                    </a:lnTo>
                    <a:lnTo>
                      <a:pt x="24" y="109"/>
                    </a:lnTo>
                    <a:lnTo>
                      <a:pt x="24" y="109"/>
                    </a:lnTo>
                    <a:lnTo>
                      <a:pt x="24" y="107"/>
                    </a:lnTo>
                    <a:lnTo>
                      <a:pt x="21" y="107"/>
                    </a:lnTo>
                    <a:lnTo>
                      <a:pt x="21" y="107"/>
                    </a:lnTo>
                    <a:lnTo>
                      <a:pt x="21" y="107"/>
                    </a:lnTo>
                    <a:lnTo>
                      <a:pt x="21" y="107"/>
                    </a:lnTo>
                    <a:lnTo>
                      <a:pt x="21" y="104"/>
                    </a:lnTo>
                    <a:lnTo>
                      <a:pt x="21" y="104"/>
                    </a:lnTo>
                    <a:lnTo>
                      <a:pt x="21" y="104"/>
                    </a:lnTo>
                    <a:lnTo>
                      <a:pt x="21" y="102"/>
                    </a:lnTo>
                    <a:lnTo>
                      <a:pt x="21" y="102"/>
                    </a:lnTo>
                    <a:lnTo>
                      <a:pt x="24" y="102"/>
                    </a:lnTo>
                    <a:lnTo>
                      <a:pt x="24" y="100"/>
                    </a:lnTo>
                    <a:lnTo>
                      <a:pt x="24" y="100"/>
                    </a:lnTo>
                    <a:lnTo>
                      <a:pt x="24" y="100"/>
                    </a:lnTo>
                    <a:lnTo>
                      <a:pt x="24" y="97"/>
                    </a:lnTo>
                    <a:lnTo>
                      <a:pt x="24" y="97"/>
                    </a:lnTo>
                    <a:lnTo>
                      <a:pt x="24" y="97"/>
                    </a:lnTo>
                    <a:lnTo>
                      <a:pt x="24" y="97"/>
                    </a:lnTo>
                    <a:lnTo>
                      <a:pt x="26" y="97"/>
                    </a:lnTo>
                    <a:lnTo>
                      <a:pt x="26" y="95"/>
                    </a:lnTo>
                    <a:lnTo>
                      <a:pt x="26" y="95"/>
                    </a:lnTo>
                    <a:lnTo>
                      <a:pt x="26" y="95"/>
                    </a:lnTo>
                    <a:lnTo>
                      <a:pt x="26" y="92"/>
                    </a:lnTo>
                    <a:lnTo>
                      <a:pt x="26" y="92"/>
                    </a:lnTo>
                    <a:lnTo>
                      <a:pt x="26" y="92"/>
                    </a:lnTo>
                    <a:lnTo>
                      <a:pt x="26" y="90"/>
                    </a:lnTo>
                    <a:lnTo>
                      <a:pt x="26" y="90"/>
                    </a:lnTo>
                    <a:lnTo>
                      <a:pt x="26" y="88"/>
                    </a:lnTo>
                    <a:lnTo>
                      <a:pt x="24" y="88"/>
                    </a:lnTo>
                    <a:lnTo>
                      <a:pt x="24" y="88"/>
                    </a:lnTo>
                    <a:lnTo>
                      <a:pt x="24" y="88"/>
                    </a:lnTo>
                    <a:lnTo>
                      <a:pt x="24" y="88"/>
                    </a:lnTo>
                    <a:lnTo>
                      <a:pt x="24" y="88"/>
                    </a:lnTo>
                    <a:lnTo>
                      <a:pt x="21" y="88"/>
                    </a:lnTo>
                    <a:lnTo>
                      <a:pt x="21" y="88"/>
                    </a:lnTo>
                    <a:lnTo>
                      <a:pt x="21" y="88"/>
                    </a:lnTo>
                    <a:lnTo>
                      <a:pt x="21" y="88"/>
                    </a:lnTo>
                    <a:lnTo>
                      <a:pt x="21" y="88"/>
                    </a:lnTo>
                    <a:lnTo>
                      <a:pt x="19" y="88"/>
                    </a:lnTo>
                    <a:lnTo>
                      <a:pt x="19" y="88"/>
                    </a:lnTo>
                    <a:lnTo>
                      <a:pt x="19" y="85"/>
                    </a:lnTo>
                    <a:lnTo>
                      <a:pt x="17" y="85"/>
                    </a:lnTo>
                    <a:lnTo>
                      <a:pt x="17" y="88"/>
                    </a:lnTo>
                    <a:lnTo>
                      <a:pt x="17" y="88"/>
                    </a:lnTo>
                    <a:lnTo>
                      <a:pt x="17" y="88"/>
                    </a:lnTo>
                    <a:lnTo>
                      <a:pt x="17" y="88"/>
                    </a:lnTo>
                    <a:lnTo>
                      <a:pt x="17" y="88"/>
                    </a:lnTo>
                    <a:lnTo>
                      <a:pt x="17" y="90"/>
                    </a:lnTo>
                    <a:lnTo>
                      <a:pt x="14" y="90"/>
                    </a:lnTo>
                    <a:lnTo>
                      <a:pt x="14" y="90"/>
                    </a:lnTo>
                    <a:lnTo>
                      <a:pt x="14" y="90"/>
                    </a:lnTo>
                    <a:lnTo>
                      <a:pt x="12" y="90"/>
                    </a:lnTo>
                    <a:lnTo>
                      <a:pt x="12" y="90"/>
                    </a:lnTo>
                    <a:lnTo>
                      <a:pt x="12" y="88"/>
                    </a:lnTo>
                    <a:lnTo>
                      <a:pt x="12" y="88"/>
                    </a:lnTo>
                    <a:lnTo>
                      <a:pt x="12" y="90"/>
                    </a:lnTo>
                    <a:lnTo>
                      <a:pt x="12" y="90"/>
                    </a:lnTo>
                    <a:lnTo>
                      <a:pt x="12" y="90"/>
                    </a:lnTo>
                    <a:lnTo>
                      <a:pt x="10" y="90"/>
                    </a:lnTo>
                    <a:lnTo>
                      <a:pt x="10" y="90"/>
                    </a:lnTo>
                    <a:lnTo>
                      <a:pt x="10" y="90"/>
                    </a:lnTo>
                    <a:lnTo>
                      <a:pt x="10" y="88"/>
                    </a:lnTo>
                    <a:lnTo>
                      <a:pt x="10" y="88"/>
                    </a:lnTo>
                    <a:lnTo>
                      <a:pt x="10" y="88"/>
                    </a:lnTo>
                    <a:lnTo>
                      <a:pt x="10" y="85"/>
                    </a:lnTo>
                    <a:lnTo>
                      <a:pt x="10" y="85"/>
                    </a:lnTo>
                    <a:lnTo>
                      <a:pt x="10" y="83"/>
                    </a:lnTo>
                    <a:lnTo>
                      <a:pt x="10" y="83"/>
                    </a:lnTo>
                    <a:lnTo>
                      <a:pt x="10" y="85"/>
                    </a:lnTo>
                    <a:lnTo>
                      <a:pt x="7" y="85"/>
                    </a:lnTo>
                    <a:lnTo>
                      <a:pt x="7" y="83"/>
                    </a:lnTo>
                    <a:lnTo>
                      <a:pt x="7" y="83"/>
                    </a:lnTo>
                    <a:lnTo>
                      <a:pt x="10" y="83"/>
                    </a:lnTo>
                    <a:lnTo>
                      <a:pt x="10" y="81"/>
                    </a:lnTo>
                    <a:lnTo>
                      <a:pt x="7" y="81"/>
                    </a:lnTo>
                    <a:lnTo>
                      <a:pt x="7" y="81"/>
                    </a:lnTo>
                    <a:lnTo>
                      <a:pt x="5" y="81"/>
                    </a:lnTo>
                    <a:lnTo>
                      <a:pt x="5" y="81"/>
                    </a:lnTo>
                    <a:lnTo>
                      <a:pt x="5" y="81"/>
                    </a:lnTo>
                    <a:lnTo>
                      <a:pt x="5" y="81"/>
                    </a:lnTo>
                    <a:lnTo>
                      <a:pt x="5" y="78"/>
                    </a:lnTo>
                    <a:lnTo>
                      <a:pt x="2" y="78"/>
                    </a:lnTo>
                    <a:lnTo>
                      <a:pt x="2" y="81"/>
                    </a:lnTo>
                    <a:lnTo>
                      <a:pt x="2" y="81"/>
                    </a:lnTo>
                    <a:lnTo>
                      <a:pt x="2" y="81"/>
                    </a:lnTo>
                    <a:lnTo>
                      <a:pt x="2" y="83"/>
                    </a:lnTo>
                    <a:lnTo>
                      <a:pt x="2" y="83"/>
                    </a:lnTo>
                    <a:lnTo>
                      <a:pt x="2" y="81"/>
                    </a:lnTo>
                    <a:lnTo>
                      <a:pt x="0" y="81"/>
                    </a:lnTo>
                    <a:lnTo>
                      <a:pt x="0" y="81"/>
                    </a:lnTo>
                    <a:lnTo>
                      <a:pt x="2" y="81"/>
                    </a:lnTo>
                    <a:lnTo>
                      <a:pt x="2" y="78"/>
                    </a:lnTo>
                    <a:lnTo>
                      <a:pt x="2" y="78"/>
                    </a:lnTo>
                    <a:lnTo>
                      <a:pt x="2" y="78"/>
                    </a:lnTo>
                    <a:lnTo>
                      <a:pt x="2" y="78"/>
                    </a:lnTo>
                    <a:lnTo>
                      <a:pt x="2" y="78"/>
                    </a:lnTo>
                    <a:lnTo>
                      <a:pt x="5" y="78"/>
                    </a:lnTo>
                    <a:lnTo>
                      <a:pt x="5" y="76"/>
                    </a:lnTo>
                    <a:lnTo>
                      <a:pt x="5" y="76"/>
                    </a:lnTo>
                    <a:lnTo>
                      <a:pt x="5" y="76"/>
                    </a:lnTo>
                    <a:lnTo>
                      <a:pt x="5" y="76"/>
                    </a:lnTo>
                    <a:lnTo>
                      <a:pt x="5" y="73"/>
                    </a:lnTo>
                    <a:lnTo>
                      <a:pt x="5" y="73"/>
                    </a:lnTo>
                    <a:lnTo>
                      <a:pt x="5" y="73"/>
                    </a:lnTo>
                    <a:lnTo>
                      <a:pt x="5" y="73"/>
                    </a:lnTo>
                    <a:lnTo>
                      <a:pt x="5" y="71"/>
                    </a:lnTo>
                    <a:lnTo>
                      <a:pt x="7" y="71"/>
                    </a:lnTo>
                    <a:lnTo>
                      <a:pt x="7" y="71"/>
                    </a:lnTo>
                    <a:lnTo>
                      <a:pt x="7" y="71"/>
                    </a:lnTo>
                    <a:lnTo>
                      <a:pt x="10" y="71"/>
                    </a:lnTo>
                    <a:lnTo>
                      <a:pt x="10" y="69"/>
                    </a:lnTo>
                    <a:lnTo>
                      <a:pt x="10" y="69"/>
                    </a:lnTo>
                    <a:lnTo>
                      <a:pt x="10" y="69"/>
                    </a:lnTo>
                    <a:lnTo>
                      <a:pt x="10" y="69"/>
                    </a:lnTo>
                    <a:lnTo>
                      <a:pt x="12" y="69"/>
                    </a:lnTo>
                    <a:lnTo>
                      <a:pt x="12" y="69"/>
                    </a:lnTo>
                    <a:lnTo>
                      <a:pt x="12" y="69"/>
                    </a:lnTo>
                    <a:lnTo>
                      <a:pt x="12" y="69"/>
                    </a:lnTo>
                    <a:lnTo>
                      <a:pt x="12" y="66"/>
                    </a:lnTo>
                    <a:lnTo>
                      <a:pt x="14" y="66"/>
                    </a:lnTo>
                    <a:lnTo>
                      <a:pt x="14" y="66"/>
                    </a:lnTo>
                    <a:lnTo>
                      <a:pt x="14" y="66"/>
                    </a:lnTo>
                    <a:lnTo>
                      <a:pt x="17" y="66"/>
                    </a:lnTo>
                    <a:lnTo>
                      <a:pt x="17" y="64"/>
                    </a:lnTo>
                    <a:lnTo>
                      <a:pt x="17" y="64"/>
                    </a:lnTo>
                    <a:lnTo>
                      <a:pt x="17" y="64"/>
                    </a:lnTo>
                    <a:lnTo>
                      <a:pt x="19" y="64"/>
                    </a:lnTo>
                    <a:lnTo>
                      <a:pt x="19" y="64"/>
                    </a:lnTo>
                    <a:lnTo>
                      <a:pt x="19" y="64"/>
                    </a:lnTo>
                    <a:lnTo>
                      <a:pt x="19" y="64"/>
                    </a:lnTo>
                    <a:lnTo>
                      <a:pt x="19" y="62"/>
                    </a:lnTo>
                    <a:lnTo>
                      <a:pt x="19" y="62"/>
                    </a:lnTo>
                    <a:lnTo>
                      <a:pt x="21" y="62"/>
                    </a:lnTo>
                    <a:lnTo>
                      <a:pt x="21" y="62"/>
                    </a:lnTo>
                    <a:lnTo>
                      <a:pt x="21" y="62"/>
                    </a:lnTo>
                    <a:lnTo>
                      <a:pt x="21" y="62"/>
                    </a:lnTo>
                    <a:lnTo>
                      <a:pt x="21" y="59"/>
                    </a:lnTo>
                    <a:lnTo>
                      <a:pt x="24" y="59"/>
                    </a:lnTo>
                    <a:lnTo>
                      <a:pt x="24" y="59"/>
                    </a:lnTo>
                    <a:lnTo>
                      <a:pt x="24" y="59"/>
                    </a:lnTo>
                    <a:lnTo>
                      <a:pt x="26" y="59"/>
                    </a:lnTo>
                    <a:lnTo>
                      <a:pt x="26" y="59"/>
                    </a:lnTo>
                    <a:lnTo>
                      <a:pt x="29" y="59"/>
                    </a:lnTo>
                    <a:lnTo>
                      <a:pt x="29" y="59"/>
                    </a:lnTo>
                    <a:lnTo>
                      <a:pt x="29" y="59"/>
                    </a:lnTo>
                    <a:lnTo>
                      <a:pt x="29" y="57"/>
                    </a:lnTo>
                    <a:lnTo>
                      <a:pt x="29" y="57"/>
                    </a:lnTo>
                    <a:lnTo>
                      <a:pt x="31" y="57"/>
                    </a:lnTo>
                    <a:lnTo>
                      <a:pt x="31" y="57"/>
                    </a:lnTo>
                    <a:lnTo>
                      <a:pt x="31" y="57"/>
                    </a:lnTo>
                    <a:lnTo>
                      <a:pt x="31" y="57"/>
                    </a:lnTo>
                    <a:lnTo>
                      <a:pt x="33" y="57"/>
                    </a:lnTo>
                    <a:lnTo>
                      <a:pt x="33" y="57"/>
                    </a:lnTo>
                    <a:lnTo>
                      <a:pt x="33" y="55"/>
                    </a:lnTo>
                    <a:lnTo>
                      <a:pt x="33" y="55"/>
                    </a:lnTo>
                    <a:lnTo>
                      <a:pt x="33" y="55"/>
                    </a:lnTo>
                    <a:lnTo>
                      <a:pt x="36" y="55"/>
                    </a:lnTo>
                    <a:lnTo>
                      <a:pt x="36" y="55"/>
                    </a:lnTo>
                    <a:lnTo>
                      <a:pt x="36" y="55"/>
                    </a:lnTo>
                    <a:lnTo>
                      <a:pt x="38" y="55"/>
                    </a:lnTo>
                    <a:lnTo>
                      <a:pt x="38" y="55"/>
                    </a:lnTo>
                    <a:lnTo>
                      <a:pt x="38" y="55"/>
                    </a:lnTo>
                    <a:lnTo>
                      <a:pt x="40" y="55"/>
                    </a:lnTo>
                    <a:lnTo>
                      <a:pt x="40" y="52"/>
                    </a:lnTo>
                    <a:lnTo>
                      <a:pt x="40" y="52"/>
                    </a:lnTo>
                    <a:lnTo>
                      <a:pt x="40" y="52"/>
                    </a:lnTo>
                    <a:lnTo>
                      <a:pt x="43" y="52"/>
                    </a:lnTo>
                    <a:lnTo>
                      <a:pt x="43" y="50"/>
                    </a:lnTo>
                    <a:lnTo>
                      <a:pt x="43" y="50"/>
                    </a:lnTo>
                    <a:lnTo>
                      <a:pt x="43" y="50"/>
                    </a:lnTo>
                    <a:lnTo>
                      <a:pt x="43" y="47"/>
                    </a:lnTo>
                    <a:lnTo>
                      <a:pt x="43" y="47"/>
                    </a:lnTo>
                    <a:lnTo>
                      <a:pt x="43" y="47"/>
                    </a:lnTo>
                    <a:lnTo>
                      <a:pt x="45" y="47"/>
                    </a:lnTo>
                    <a:lnTo>
                      <a:pt x="45" y="47"/>
                    </a:lnTo>
                    <a:lnTo>
                      <a:pt x="45" y="47"/>
                    </a:lnTo>
                    <a:lnTo>
                      <a:pt x="45" y="47"/>
                    </a:lnTo>
                    <a:lnTo>
                      <a:pt x="45" y="45"/>
                    </a:lnTo>
                    <a:lnTo>
                      <a:pt x="47" y="45"/>
                    </a:lnTo>
                    <a:lnTo>
                      <a:pt x="47" y="45"/>
                    </a:lnTo>
                    <a:lnTo>
                      <a:pt x="47" y="45"/>
                    </a:lnTo>
                    <a:lnTo>
                      <a:pt x="47" y="43"/>
                    </a:lnTo>
                    <a:lnTo>
                      <a:pt x="50" y="43"/>
                    </a:lnTo>
                    <a:lnTo>
                      <a:pt x="50" y="43"/>
                    </a:lnTo>
                    <a:lnTo>
                      <a:pt x="50" y="43"/>
                    </a:lnTo>
                    <a:lnTo>
                      <a:pt x="50" y="40"/>
                    </a:lnTo>
                    <a:lnTo>
                      <a:pt x="50" y="40"/>
                    </a:lnTo>
                    <a:lnTo>
                      <a:pt x="50" y="40"/>
                    </a:lnTo>
                    <a:lnTo>
                      <a:pt x="50" y="38"/>
                    </a:lnTo>
                    <a:lnTo>
                      <a:pt x="52" y="38"/>
                    </a:lnTo>
                    <a:lnTo>
                      <a:pt x="52" y="38"/>
                    </a:lnTo>
                    <a:lnTo>
                      <a:pt x="52" y="38"/>
                    </a:lnTo>
                    <a:lnTo>
                      <a:pt x="52" y="38"/>
                    </a:lnTo>
                    <a:lnTo>
                      <a:pt x="52" y="36"/>
                    </a:lnTo>
                    <a:lnTo>
                      <a:pt x="52" y="36"/>
                    </a:lnTo>
                    <a:lnTo>
                      <a:pt x="55" y="36"/>
                    </a:lnTo>
                    <a:lnTo>
                      <a:pt x="55" y="33"/>
                    </a:lnTo>
                    <a:lnTo>
                      <a:pt x="55" y="33"/>
                    </a:lnTo>
                    <a:lnTo>
                      <a:pt x="55" y="33"/>
                    </a:lnTo>
                    <a:lnTo>
                      <a:pt x="55" y="33"/>
                    </a:lnTo>
                    <a:lnTo>
                      <a:pt x="55" y="31"/>
                    </a:lnTo>
                    <a:lnTo>
                      <a:pt x="57" y="31"/>
                    </a:lnTo>
                    <a:lnTo>
                      <a:pt x="57" y="33"/>
                    </a:lnTo>
                    <a:lnTo>
                      <a:pt x="57" y="33"/>
                    </a:lnTo>
                    <a:lnTo>
                      <a:pt x="57" y="31"/>
                    </a:lnTo>
                    <a:lnTo>
                      <a:pt x="57" y="31"/>
                    </a:lnTo>
                    <a:lnTo>
                      <a:pt x="59" y="31"/>
                    </a:lnTo>
                    <a:lnTo>
                      <a:pt x="59" y="31"/>
                    </a:lnTo>
                    <a:lnTo>
                      <a:pt x="59" y="31"/>
                    </a:lnTo>
                    <a:lnTo>
                      <a:pt x="62" y="31"/>
                    </a:lnTo>
                    <a:lnTo>
                      <a:pt x="62" y="31"/>
                    </a:lnTo>
                    <a:lnTo>
                      <a:pt x="62" y="31"/>
                    </a:lnTo>
                    <a:lnTo>
                      <a:pt x="62" y="31"/>
                    </a:lnTo>
                    <a:lnTo>
                      <a:pt x="62" y="33"/>
                    </a:lnTo>
                    <a:lnTo>
                      <a:pt x="62" y="33"/>
                    </a:lnTo>
                    <a:lnTo>
                      <a:pt x="64" y="33"/>
                    </a:lnTo>
                    <a:lnTo>
                      <a:pt x="64" y="36"/>
                    </a:lnTo>
                    <a:lnTo>
                      <a:pt x="64" y="36"/>
                    </a:lnTo>
                    <a:lnTo>
                      <a:pt x="64" y="36"/>
                    </a:lnTo>
                    <a:lnTo>
                      <a:pt x="64" y="38"/>
                    </a:lnTo>
                    <a:lnTo>
                      <a:pt x="64" y="38"/>
                    </a:lnTo>
                    <a:lnTo>
                      <a:pt x="66" y="38"/>
                    </a:lnTo>
                    <a:lnTo>
                      <a:pt x="66" y="38"/>
                    </a:lnTo>
                    <a:lnTo>
                      <a:pt x="66" y="38"/>
                    </a:lnTo>
                    <a:lnTo>
                      <a:pt x="69" y="38"/>
                    </a:lnTo>
                    <a:lnTo>
                      <a:pt x="69" y="38"/>
                    </a:lnTo>
                    <a:lnTo>
                      <a:pt x="69" y="38"/>
                    </a:lnTo>
                    <a:lnTo>
                      <a:pt x="69" y="38"/>
                    </a:lnTo>
                    <a:lnTo>
                      <a:pt x="71" y="38"/>
                    </a:lnTo>
                    <a:lnTo>
                      <a:pt x="71" y="38"/>
                    </a:lnTo>
                    <a:lnTo>
                      <a:pt x="71" y="38"/>
                    </a:lnTo>
                    <a:lnTo>
                      <a:pt x="73" y="38"/>
                    </a:lnTo>
                    <a:lnTo>
                      <a:pt x="73" y="38"/>
                    </a:lnTo>
                    <a:lnTo>
                      <a:pt x="73" y="40"/>
                    </a:lnTo>
                    <a:lnTo>
                      <a:pt x="76" y="40"/>
                    </a:lnTo>
                    <a:lnTo>
                      <a:pt x="76" y="40"/>
                    </a:lnTo>
                    <a:lnTo>
                      <a:pt x="76" y="40"/>
                    </a:lnTo>
                    <a:lnTo>
                      <a:pt x="78" y="40"/>
                    </a:lnTo>
                    <a:lnTo>
                      <a:pt x="78" y="40"/>
                    </a:lnTo>
                    <a:lnTo>
                      <a:pt x="78" y="40"/>
                    </a:lnTo>
                    <a:lnTo>
                      <a:pt x="81" y="40"/>
                    </a:lnTo>
                    <a:lnTo>
                      <a:pt x="81" y="40"/>
                    </a:lnTo>
                    <a:lnTo>
                      <a:pt x="81" y="38"/>
                    </a:lnTo>
                    <a:lnTo>
                      <a:pt x="83" y="38"/>
                    </a:lnTo>
                    <a:lnTo>
                      <a:pt x="83" y="40"/>
                    </a:lnTo>
                    <a:lnTo>
                      <a:pt x="83" y="40"/>
                    </a:lnTo>
                    <a:lnTo>
                      <a:pt x="83" y="40"/>
                    </a:lnTo>
                    <a:lnTo>
                      <a:pt x="83" y="40"/>
                    </a:lnTo>
                    <a:lnTo>
                      <a:pt x="85" y="40"/>
                    </a:lnTo>
                    <a:lnTo>
                      <a:pt x="85" y="40"/>
                    </a:lnTo>
                    <a:lnTo>
                      <a:pt x="85" y="40"/>
                    </a:lnTo>
                    <a:lnTo>
                      <a:pt x="85" y="40"/>
                    </a:lnTo>
                    <a:lnTo>
                      <a:pt x="88" y="40"/>
                    </a:lnTo>
                    <a:lnTo>
                      <a:pt x="88" y="38"/>
                    </a:lnTo>
                    <a:lnTo>
                      <a:pt x="88" y="38"/>
                    </a:lnTo>
                    <a:lnTo>
                      <a:pt x="88" y="38"/>
                    </a:lnTo>
                    <a:lnTo>
                      <a:pt x="90" y="38"/>
                    </a:lnTo>
                    <a:lnTo>
                      <a:pt x="90" y="38"/>
                    </a:lnTo>
                    <a:lnTo>
                      <a:pt x="90" y="36"/>
                    </a:lnTo>
                    <a:lnTo>
                      <a:pt x="90" y="36"/>
                    </a:lnTo>
                    <a:lnTo>
                      <a:pt x="90" y="33"/>
                    </a:lnTo>
                    <a:lnTo>
                      <a:pt x="88" y="33"/>
                    </a:lnTo>
                    <a:lnTo>
                      <a:pt x="88" y="33"/>
                    </a:lnTo>
                    <a:lnTo>
                      <a:pt x="88" y="33"/>
                    </a:lnTo>
                    <a:lnTo>
                      <a:pt x="85" y="33"/>
                    </a:lnTo>
                    <a:lnTo>
                      <a:pt x="85" y="33"/>
                    </a:lnTo>
                    <a:lnTo>
                      <a:pt x="85" y="31"/>
                    </a:lnTo>
                    <a:lnTo>
                      <a:pt x="85" y="31"/>
                    </a:lnTo>
                    <a:lnTo>
                      <a:pt x="85" y="31"/>
                    </a:lnTo>
                    <a:lnTo>
                      <a:pt x="85" y="28"/>
                    </a:lnTo>
                    <a:lnTo>
                      <a:pt x="85" y="28"/>
                    </a:lnTo>
                    <a:lnTo>
                      <a:pt x="85" y="28"/>
                    </a:lnTo>
                    <a:lnTo>
                      <a:pt x="85" y="26"/>
                    </a:lnTo>
                    <a:lnTo>
                      <a:pt x="85" y="26"/>
                    </a:lnTo>
                    <a:lnTo>
                      <a:pt x="85" y="26"/>
                    </a:lnTo>
                    <a:lnTo>
                      <a:pt x="85" y="26"/>
                    </a:lnTo>
                    <a:lnTo>
                      <a:pt x="88" y="26"/>
                    </a:lnTo>
                    <a:lnTo>
                      <a:pt x="88" y="26"/>
                    </a:lnTo>
                    <a:lnTo>
                      <a:pt x="88" y="24"/>
                    </a:lnTo>
                    <a:lnTo>
                      <a:pt x="90" y="24"/>
                    </a:lnTo>
                    <a:lnTo>
                      <a:pt x="90" y="24"/>
                    </a:lnTo>
                    <a:lnTo>
                      <a:pt x="90" y="24"/>
                    </a:lnTo>
                    <a:lnTo>
                      <a:pt x="92" y="24"/>
                    </a:lnTo>
                    <a:lnTo>
                      <a:pt x="92" y="24"/>
                    </a:lnTo>
                    <a:lnTo>
                      <a:pt x="92" y="26"/>
                    </a:lnTo>
                    <a:lnTo>
                      <a:pt x="95" y="26"/>
                    </a:lnTo>
                    <a:lnTo>
                      <a:pt x="95" y="26"/>
                    </a:lnTo>
                    <a:lnTo>
                      <a:pt x="95" y="26"/>
                    </a:lnTo>
                    <a:lnTo>
                      <a:pt x="95" y="24"/>
                    </a:lnTo>
                    <a:lnTo>
                      <a:pt x="97" y="24"/>
                    </a:lnTo>
                    <a:lnTo>
                      <a:pt x="97" y="24"/>
                    </a:lnTo>
                    <a:lnTo>
                      <a:pt x="97" y="26"/>
                    </a:lnTo>
                    <a:lnTo>
                      <a:pt x="97" y="26"/>
                    </a:lnTo>
                    <a:lnTo>
                      <a:pt x="97" y="24"/>
                    </a:lnTo>
                    <a:lnTo>
                      <a:pt x="100" y="24"/>
                    </a:lnTo>
                    <a:lnTo>
                      <a:pt x="100" y="24"/>
                    </a:lnTo>
                    <a:lnTo>
                      <a:pt x="102" y="24"/>
                    </a:lnTo>
                    <a:lnTo>
                      <a:pt x="102" y="26"/>
                    </a:lnTo>
                    <a:lnTo>
                      <a:pt x="102" y="26"/>
                    </a:lnTo>
                    <a:lnTo>
                      <a:pt x="102" y="26"/>
                    </a:lnTo>
                    <a:lnTo>
                      <a:pt x="104" y="26"/>
                    </a:lnTo>
                    <a:lnTo>
                      <a:pt x="104" y="24"/>
                    </a:lnTo>
                    <a:lnTo>
                      <a:pt x="104" y="24"/>
                    </a:lnTo>
                    <a:lnTo>
                      <a:pt x="104" y="24"/>
                    </a:lnTo>
                    <a:lnTo>
                      <a:pt x="104" y="24"/>
                    </a:lnTo>
                    <a:lnTo>
                      <a:pt x="104" y="21"/>
                    </a:lnTo>
                    <a:lnTo>
                      <a:pt x="107" y="21"/>
                    </a:lnTo>
                    <a:lnTo>
                      <a:pt x="107" y="21"/>
                    </a:lnTo>
                    <a:lnTo>
                      <a:pt x="107" y="21"/>
                    </a:lnTo>
                    <a:lnTo>
                      <a:pt x="109" y="21"/>
                    </a:lnTo>
                    <a:lnTo>
                      <a:pt x="109" y="19"/>
                    </a:lnTo>
                    <a:lnTo>
                      <a:pt x="109" y="19"/>
                    </a:lnTo>
                    <a:lnTo>
                      <a:pt x="109" y="19"/>
                    </a:lnTo>
                    <a:lnTo>
                      <a:pt x="109" y="19"/>
                    </a:lnTo>
                    <a:lnTo>
                      <a:pt x="109" y="19"/>
                    </a:lnTo>
                    <a:lnTo>
                      <a:pt x="109" y="17"/>
                    </a:lnTo>
                    <a:lnTo>
                      <a:pt x="109" y="17"/>
                    </a:lnTo>
                    <a:lnTo>
                      <a:pt x="111" y="17"/>
                    </a:lnTo>
                    <a:lnTo>
                      <a:pt x="111" y="14"/>
                    </a:lnTo>
                    <a:lnTo>
                      <a:pt x="111" y="14"/>
                    </a:lnTo>
                    <a:lnTo>
                      <a:pt x="111" y="14"/>
                    </a:lnTo>
                    <a:lnTo>
                      <a:pt x="111" y="14"/>
                    </a:lnTo>
                    <a:lnTo>
                      <a:pt x="114" y="14"/>
                    </a:lnTo>
                    <a:lnTo>
                      <a:pt x="114" y="14"/>
                    </a:lnTo>
                    <a:lnTo>
                      <a:pt x="114" y="14"/>
                    </a:lnTo>
                    <a:lnTo>
                      <a:pt x="116" y="14"/>
                    </a:lnTo>
                    <a:lnTo>
                      <a:pt x="116" y="17"/>
                    </a:lnTo>
                    <a:lnTo>
                      <a:pt x="116" y="17"/>
                    </a:lnTo>
                    <a:lnTo>
                      <a:pt x="116" y="17"/>
                    </a:lnTo>
                    <a:lnTo>
                      <a:pt x="116" y="14"/>
                    </a:lnTo>
                    <a:lnTo>
                      <a:pt x="116" y="14"/>
                    </a:lnTo>
                    <a:lnTo>
                      <a:pt x="118" y="14"/>
                    </a:lnTo>
                    <a:lnTo>
                      <a:pt x="118" y="14"/>
                    </a:lnTo>
                    <a:lnTo>
                      <a:pt x="118" y="14"/>
                    </a:lnTo>
                    <a:lnTo>
                      <a:pt x="118" y="14"/>
                    </a:lnTo>
                    <a:lnTo>
                      <a:pt x="118" y="14"/>
                    </a:lnTo>
                    <a:lnTo>
                      <a:pt x="121" y="14"/>
                    </a:lnTo>
                    <a:lnTo>
                      <a:pt x="121" y="12"/>
                    </a:lnTo>
                    <a:lnTo>
                      <a:pt x="121" y="12"/>
                    </a:lnTo>
                    <a:lnTo>
                      <a:pt x="121" y="10"/>
                    </a:lnTo>
                    <a:lnTo>
                      <a:pt x="121" y="10"/>
                    </a:lnTo>
                    <a:lnTo>
                      <a:pt x="121" y="10"/>
                    </a:lnTo>
                    <a:lnTo>
                      <a:pt x="121" y="10"/>
                    </a:lnTo>
                    <a:lnTo>
                      <a:pt x="121" y="7"/>
                    </a:lnTo>
                    <a:lnTo>
                      <a:pt x="121" y="7"/>
                    </a:lnTo>
                    <a:lnTo>
                      <a:pt x="121" y="7"/>
                    </a:lnTo>
                    <a:lnTo>
                      <a:pt x="121" y="7"/>
                    </a:lnTo>
                    <a:lnTo>
                      <a:pt x="121" y="5"/>
                    </a:lnTo>
                    <a:lnTo>
                      <a:pt x="121" y="5"/>
                    </a:lnTo>
                    <a:lnTo>
                      <a:pt x="123" y="5"/>
                    </a:lnTo>
                    <a:lnTo>
                      <a:pt x="123" y="2"/>
                    </a:lnTo>
                    <a:lnTo>
                      <a:pt x="123" y="2"/>
                    </a:lnTo>
                    <a:lnTo>
                      <a:pt x="123" y="0"/>
                    </a:lnTo>
                    <a:lnTo>
                      <a:pt x="123" y="0"/>
                    </a:lnTo>
                    <a:lnTo>
                      <a:pt x="123" y="0"/>
                    </a:lnTo>
                    <a:lnTo>
                      <a:pt x="123" y="0"/>
                    </a:lnTo>
                    <a:lnTo>
                      <a:pt x="126" y="0"/>
                    </a:lnTo>
                    <a:lnTo>
                      <a:pt x="126" y="0"/>
                    </a:lnTo>
                    <a:lnTo>
                      <a:pt x="126" y="0"/>
                    </a:lnTo>
                    <a:lnTo>
                      <a:pt x="128" y="0"/>
                    </a:lnTo>
                    <a:lnTo>
                      <a:pt x="128" y="0"/>
                    </a:lnTo>
                    <a:lnTo>
                      <a:pt x="128" y="0"/>
                    </a:lnTo>
                    <a:lnTo>
                      <a:pt x="128" y="0"/>
                    </a:lnTo>
                    <a:lnTo>
                      <a:pt x="128" y="0"/>
                    </a:lnTo>
                    <a:lnTo>
                      <a:pt x="128" y="2"/>
                    </a:lnTo>
                    <a:lnTo>
                      <a:pt x="130" y="2"/>
                    </a:lnTo>
                    <a:lnTo>
                      <a:pt x="130" y="2"/>
                    </a:lnTo>
                    <a:lnTo>
                      <a:pt x="130" y="2"/>
                    </a:lnTo>
                    <a:lnTo>
                      <a:pt x="130" y="2"/>
                    </a:lnTo>
                    <a:lnTo>
                      <a:pt x="130" y="5"/>
                    </a:lnTo>
                    <a:lnTo>
                      <a:pt x="130" y="5"/>
                    </a:lnTo>
                    <a:lnTo>
                      <a:pt x="130" y="7"/>
                    </a:lnTo>
                    <a:lnTo>
                      <a:pt x="130" y="7"/>
                    </a:lnTo>
                    <a:lnTo>
                      <a:pt x="133" y="7"/>
                    </a:lnTo>
                    <a:lnTo>
                      <a:pt x="133" y="10"/>
                    </a:lnTo>
                    <a:lnTo>
                      <a:pt x="133" y="10"/>
                    </a:lnTo>
                    <a:lnTo>
                      <a:pt x="133" y="10"/>
                    </a:lnTo>
                    <a:lnTo>
                      <a:pt x="135" y="10"/>
                    </a:lnTo>
                    <a:lnTo>
                      <a:pt x="135" y="10"/>
                    </a:lnTo>
                    <a:lnTo>
                      <a:pt x="135" y="10"/>
                    </a:lnTo>
                    <a:lnTo>
                      <a:pt x="135" y="12"/>
                    </a:lnTo>
                    <a:lnTo>
                      <a:pt x="135" y="12"/>
                    </a:lnTo>
                    <a:lnTo>
                      <a:pt x="135" y="10"/>
                    </a:lnTo>
                    <a:lnTo>
                      <a:pt x="135" y="10"/>
                    </a:lnTo>
                    <a:lnTo>
                      <a:pt x="137" y="10"/>
                    </a:lnTo>
                    <a:lnTo>
                      <a:pt x="137" y="10"/>
                    </a:lnTo>
                    <a:lnTo>
                      <a:pt x="137" y="12"/>
                    </a:lnTo>
                    <a:lnTo>
                      <a:pt x="137" y="12"/>
                    </a:lnTo>
                    <a:lnTo>
                      <a:pt x="137" y="12"/>
                    </a:lnTo>
                    <a:lnTo>
                      <a:pt x="137" y="14"/>
                    </a:lnTo>
                    <a:lnTo>
                      <a:pt x="137" y="14"/>
                    </a:lnTo>
                    <a:lnTo>
                      <a:pt x="137" y="14"/>
                    </a:lnTo>
                    <a:lnTo>
                      <a:pt x="140" y="14"/>
                    </a:lnTo>
                    <a:lnTo>
                      <a:pt x="140" y="14"/>
                    </a:lnTo>
                    <a:lnTo>
                      <a:pt x="140" y="17"/>
                    </a:lnTo>
                    <a:lnTo>
                      <a:pt x="140" y="17"/>
                    </a:lnTo>
                    <a:lnTo>
                      <a:pt x="140" y="19"/>
                    </a:lnTo>
                    <a:lnTo>
                      <a:pt x="140" y="19"/>
                    </a:lnTo>
                    <a:lnTo>
                      <a:pt x="140" y="19"/>
                    </a:lnTo>
                    <a:lnTo>
                      <a:pt x="137" y="19"/>
                    </a:lnTo>
                    <a:lnTo>
                      <a:pt x="137" y="19"/>
                    </a:lnTo>
                    <a:lnTo>
                      <a:pt x="137" y="19"/>
                    </a:lnTo>
                    <a:lnTo>
                      <a:pt x="137" y="19"/>
                    </a:lnTo>
                    <a:lnTo>
                      <a:pt x="135" y="19"/>
                    </a:lnTo>
                    <a:lnTo>
                      <a:pt x="135" y="19"/>
                    </a:lnTo>
                    <a:lnTo>
                      <a:pt x="135" y="19"/>
                    </a:lnTo>
                    <a:lnTo>
                      <a:pt x="135" y="19"/>
                    </a:lnTo>
                    <a:lnTo>
                      <a:pt x="135" y="19"/>
                    </a:lnTo>
                    <a:lnTo>
                      <a:pt x="133" y="19"/>
                    </a:lnTo>
                    <a:lnTo>
                      <a:pt x="133" y="21"/>
                    </a:lnTo>
                    <a:lnTo>
                      <a:pt x="133" y="21"/>
                    </a:lnTo>
                    <a:lnTo>
                      <a:pt x="133" y="21"/>
                    </a:lnTo>
                    <a:lnTo>
                      <a:pt x="130" y="21"/>
                    </a:lnTo>
                    <a:lnTo>
                      <a:pt x="130" y="21"/>
                    </a:lnTo>
                    <a:lnTo>
                      <a:pt x="130" y="24"/>
                    </a:lnTo>
                    <a:lnTo>
                      <a:pt x="130" y="24"/>
                    </a:lnTo>
                    <a:lnTo>
                      <a:pt x="130" y="24"/>
                    </a:lnTo>
                    <a:lnTo>
                      <a:pt x="128" y="24"/>
                    </a:lnTo>
                    <a:lnTo>
                      <a:pt x="128" y="24"/>
                    </a:lnTo>
                    <a:lnTo>
                      <a:pt x="128" y="26"/>
                    </a:lnTo>
                    <a:lnTo>
                      <a:pt x="128" y="26"/>
                    </a:lnTo>
                    <a:lnTo>
                      <a:pt x="128" y="26"/>
                    </a:lnTo>
                    <a:lnTo>
                      <a:pt x="126" y="26"/>
                    </a:lnTo>
                    <a:lnTo>
                      <a:pt x="126" y="28"/>
                    </a:lnTo>
                    <a:lnTo>
                      <a:pt x="126" y="28"/>
                    </a:lnTo>
                    <a:lnTo>
                      <a:pt x="126" y="28"/>
                    </a:lnTo>
                    <a:lnTo>
                      <a:pt x="123" y="28"/>
                    </a:lnTo>
                    <a:lnTo>
                      <a:pt x="123" y="28"/>
                    </a:lnTo>
                    <a:lnTo>
                      <a:pt x="123" y="31"/>
                    </a:lnTo>
                    <a:lnTo>
                      <a:pt x="123" y="31"/>
                    </a:lnTo>
                    <a:lnTo>
                      <a:pt x="123" y="31"/>
                    </a:lnTo>
                    <a:lnTo>
                      <a:pt x="123" y="31"/>
                    </a:lnTo>
                    <a:lnTo>
                      <a:pt x="121" y="31"/>
                    </a:lnTo>
                    <a:lnTo>
                      <a:pt x="121" y="33"/>
                    </a:lnTo>
                    <a:lnTo>
                      <a:pt x="121" y="33"/>
                    </a:lnTo>
                    <a:lnTo>
                      <a:pt x="121" y="33"/>
                    </a:lnTo>
                    <a:lnTo>
                      <a:pt x="118" y="33"/>
                    </a:lnTo>
                    <a:lnTo>
                      <a:pt x="118" y="36"/>
                    </a:lnTo>
                    <a:lnTo>
                      <a:pt x="118" y="36"/>
                    </a:lnTo>
                    <a:lnTo>
                      <a:pt x="118" y="38"/>
                    </a:lnTo>
                    <a:lnTo>
                      <a:pt x="118" y="38"/>
                    </a:lnTo>
                    <a:lnTo>
                      <a:pt x="118" y="38"/>
                    </a:lnTo>
                    <a:lnTo>
                      <a:pt x="118" y="38"/>
                    </a:lnTo>
                    <a:lnTo>
                      <a:pt x="118" y="38"/>
                    </a:lnTo>
                    <a:lnTo>
                      <a:pt x="121" y="38"/>
                    </a:lnTo>
                    <a:lnTo>
                      <a:pt x="121" y="40"/>
                    </a:lnTo>
                    <a:lnTo>
                      <a:pt x="121" y="40"/>
                    </a:lnTo>
                    <a:lnTo>
                      <a:pt x="123" y="40"/>
                    </a:lnTo>
                    <a:lnTo>
                      <a:pt x="123" y="40"/>
                    </a:lnTo>
                    <a:lnTo>
                      <a:pt x="123" y="43"/>
                    </a:lnTo>
                    <a:lnTo>
                      <a:pt x="123" y="43"/>
                    </a:lnTo>
                    <a:lnTo>
                      <a:pt x="121" y="43"/>
                    </a:lnTo>
                    <a:lnTo>
                      <a:pt x="121" y="45"/>
                    </a:lnTo>
                    <a:lnTo>
                      <a:pt x="121" y="45"/>
                    </a:lnTo>
                    <a:lnTo>
                      <a:pt x="121" y="45"/>
                    </a:lnTo>
                    <a:lnTo>
                      <a:pt x="121" y="47"/>
                    </a:lnTo>
                    <a:lnTo>
                      <a:pt x="121" y="47"/>
                    </a:lnTo>
                    <a:lnTo>
                      <a:pt x="121" y="47"/>
                    </a:lnTo>
                    <a:lnTo>
                      <a:pt x="121" y="50"/>
                    </a:lnTo>
                    <a:lnTo>
                      <a:pt x="121" y="50"/>
                    </a:lnTo>
                    <a:lnTo>
                      <a:pt x="121" y="52"/>
                    </a:lnTo>
                    <a:lnTo>
                      <a:pt x="121" y="52"/>
                    </a:lnTo>
                    <a:lnTo>
                      <a:pt x="121" y="52"/>
                    </a:lnTo>
                    <a:lnTo>
                      <a:pt x="121" y="55"/>
                    </a:lnTo>
                    <a:lnTo>
                      <a:pt x="121" y="55"/>
                    </a:lnTo>
                    <a:lnTo>
                      <a:pt x="121" y="55"/>
                    </a:lnTo>
                    <a:lnTo>
                      <a:pt x="121" y="57"/>
                    </a:lnTo>
                    <a:lnTo>
                      <a:pt x="118" y="57"/>
                    </a:lnTo>
                    <a:lnTo>
                      <a:pt x="118" y="57"/>
                    </a:lnTo>
                    <a:lnTo>
                      <a:pt x="118" y="57"/>
                    </a:lnTo>
                    <a:lnTo>
                      <a:pt x="118" y="55"/>
                    </a:lnTo>
                    <a:lnTo>
                      <a:pt x="116" y="55"/>
                    </a:lnTo>
                    <a:lnTo>
                      <a:pt x="116" y="57"/>
                    </a:lnTo>
                    <a:lnTo>
                      <a:pt x="116" y="57"/>
                    </a:lnTo>
                    <a:lnTo>
                      <a:pt x="116" y="57"/>
                    </a:lnTo>
                    <a:lnTo>
                      <a:pt x="116" y="57"/>
                    </a:lnTo>
                    <a:lnTo>
                      <a:pt x="114" y="57"/>
                    </a:lnTo>
                    <a:lnTo>
                      <a:pt x="114" y="57"/>
                    </a:lnTo>
                    <a:lnTo>
                      <a:pt x="114" y="57"/>
                    </a:lnTo>
                    <a:lnTo>
                      <a:pt x="111" y="57"/>
                    </a:lnTo>
                    <a:lnTo>
                      <a:pt x="111" y="57"/>
                    </a:lnTo>
                    <a:lnTo>
                      <a:pt x="111" y="59"/>
                    </a:lnTo>
                    <a:lnTo>
                      <a:pt x="111" y="59"/>
                    </a:lnTo>
                    <a:lnTo>
                      <a:pt x="109" y="59"/>
                    </a:lnTo>
                    <a:lnTo>
                      <a:pt x="109" y="59"/>
                    </a:lnTo>
                    <a:lnTo>
                      <a:pt x="109" y="59"/>
                    </a:lnTo>
                    <a:lnTo>
                      <a:pt x="109" y="62"/>
                    </a:lnTo>
                    <a:lnTo>
                      <a:pt x="109" y="62"/>
                    </a:lnTo>
                    <a:lnTo>
                      <a:pt x="109" y="62"/>
                    </a:lnTo>
                    <a:lnTo>
                      <a:pt x="109" y="64"/>
                    </a:lnTo>
                    <a:lnTo>
                      <a:pt x="107" y="64"/>
                    </a:lnTo>
                    <a:lnTo>
                      <a:pt x="107" y="64"/>
                    </a:lnTo>
                    <a:lnTo>
                      <a:pt x="107" y="64"/>
                    </a:lnTo>
                    <a:lnTo>
                      <a:pt x="104" y="64"/>
                    </a:lnTo>
                    <a:lnTo>
                      <a:pt x="104" y="64"/>
                    </a:lnTo>
                    <a:lnTo>
                      <a:pt x="104" y="66"/>
                    </a:lnTo>
                    <a:lnTo>
                      <a:pt x="104" y="66"/>
                    </a:lnTo>
                    <a:lnTo>
                      <a:pt x="104" y="66"/>
                    </a:lnTo>
                    <a:lnTo>
                      <a:pt x="102" y="66"/>
                    </a:lnTo>
                    <a:lnTo>
                      <a:pt x="102" y="66"/>
                    </a:lnTo>
                    <a:lnTo>
                      <a:pt x="102" y="69"/>
                    </a:lnTo>
                    <a:lnTo>
                      <a:pt x="102" y="69"/>
                    </a:lnTo>
                    <a:lnTo>
                      <a:pt x="100" y="69"/>
                    </a:lnTo>
                    <a:lnTo>
                      <a:pt x="100" y="69"/>
                    </a:lnTo>
                    <a:lnTo>
                      <a:pt x="97" y="69"/>
                    </a:lnTo>
                    <a:lnTo>
                      <a:pt x="97" y="69"/>
                    </a:lnTo>
                    <a:lnTo>
                      <a:pt x="97" y="69"/>
                    </a:lnTo>
                    <a:lnTo>
                      <a:pt x="97" y="69"/>
                    </a:lnTo>
                    <a:lnTo>
                      <a:pt x="97" y="69"/>
                    </a:lnTo>
                    <a:lnTo>
                      <a:pt x="97" y="71"/>
                    </a:lnTo>
                    <a:lnTo>
                      <a:pt x="97" y="71"/>
                    </a:lnTo>
                    <a:lnTo>
                      <a:pt x="97" y="71"/>
                    </a:lnTo>
                    <a:lnTo>
                      <a:pt x="97" y="71"/>
                    </a:lnTo>
                    <a:lnTo>
                      <a:pt x="95" y="71"/>
                    </a:lnTo>
                    <a:lnTo>
                      <a:pt x="95" y="73"/>
                    </a:lnTo>
                    <a:lnTo>
                      <a:pt x="95" y="73"/>
                    </a:lnTo>
                    <a:lnTo>
                      <a:pt x="95" y="73"/>
                    </a:lnTo>
                    <a:lnTo>
                      <a:pt x="95" y="73"/>
                    </a:lnTo>
                    <a:lnTo>
                      <a:pt x="92" y="73"/>
                    </a:lnTo>
                    <a:lnTo>
                      <a:pt x="92" y="73"/>
                    </a:lnTo>
                    <a:lnTo>
                      <a:pt x="90" y="73"/>
                    </a:lnTo>
                    <a:lnTo>
                      <a:pt x="90" y="76"/>
                    </a:lnTo>
                    <a:lnTo>
                      <a:pt x="90" y="76"/>
                    </a:lnTo>
                    <a:lnTo>
                      <a:pt x="90" y="76"/>
                    </a:lnTo>
                    <a:lnTo>
                      <a:pt x="90" y="76"/>
                    </a:lnTo>
                    <a:lnTo>
                      <a:pt x="88" y="76"/>
                    </a:lnTo>
                    <a:lnTo>
                      <a:pt x="88" y="78"/>
                    </a:lnTo>
                    <a:lnTo>
                      <a:pt x="88" y="78"/>
                    </a:lnTo>
                    <a:lnTo>
                      <a:pt x="85" y="78"/>
                    </a:lnTo>
                    <a:lnTo>
                      <a:pt x="85" y="78"/>
                    </a:lnTo>
                    <a:lnTo>
                      <a:pt x="85" y="76"/>
                    </a:lnTo>
                    <a:lnTo>
                      <a:pt x="85" y="76"/>
                    </a:lnTo>
                    <a:lnTo>
                      <a:pt x="83" y="76"/>
                    </a:lnTo>
                    <a:lnTo>
                      <a:pt x="83" y="76"/>
                    </a:lnTo>
                    <a:lnTo>
                      <a:pt x="83" y="76"/>
                    </a:lnTo>
                    <a:lnTo>
                      <a:pt x="83" y="78"/>
                    </a:lnTo>
                    <a:lnTo>
                      <a:pt x="81" y="78"/>
                    </a:lnTo>
                    <a:lnTo>
                      <a:pt x="81" y="78"/>
                    </a:lnTo>
                    <a:lnTo>
                      <a:pt x="81" y="78"/>
                    </a:lnTo>
                    <a:lnTo>
                      <a:pt x="81" y="78"/>
                    </a:lnTo>
                    <a:lnTo>
                      <a:pt x="78" y="78"/>
                    </a:lnTo>
                    <a:lnTo>
                      <a:pt x="78" y="81"/>
                    </a:lnTo>
                    <a:lnTo>
                      <a:pt x="78" y="81"/>
                    </a:lnTo>
                    <a:lnTo>
                      <a:pt x="78" y="81"/>
                    </a:lnTo>
                    <a:lnTo>
                      <a:pt x="76" y="81"/>
                    </a:lnTo>
                    <a:lnTo>
                      <a:pt x="76" y="81"/>
                    </a:lnTo>
                    <a:lnTo>
                      <a:pt x="76" y="81"/>
                    </a:lnTo>
                    <a:lnTo>
                      <a:pt x="76" y="81"/>
                    </a:lnTo>
                    <a:lnTo>
                      <a:pt x="73" y="81"/>
                    </a:lnTo>
                    <a:lnTo>
                      <a:pt x="73" y="83"/>
                    </a:lnTo>
                    <a:lnTo>
                      <a:pt x="73" y="83"/>
                    </a:lnTo>
                    <a:lnTo>
                      <a:pt x="73" y="83"/>
                    </a:lnTo>
                    <a:lnTo>
                      <a:pt x="71" y="83"/>
                    </a:lnTo>
                    <a:lnTo>
                      <a:pt x="71" y="85"/>
                    </a:lnTo>
                    <a:lnTo>
                      <a:pt x="73" y="85"/>
                    </a:lnTo>
                    <a:lnTo>
                      <a:pt x="73" y="85"/>
                    </a:lnTo>
                    <a:lnTo>
                      <a:pt x="73" y="85"/>
                    </a:lnTo>
                    <a:lnTo>
                      <a:pt x="73" y="88"/>
                    </a:lnTo>
                    <a:lnTo>
                      <a:pt x="73" y="88"/>
                    </a:lnTo>
                    <a:lnTo>
                      <a:pt x="73" y="88"/>
                    </a:lnTo>
                    <a:lnTo>
                      <a:pt x="73" y="88"/>
                    </a:lnTo>
                    <a:lnTo>
                      <a:pt x="73" y="90"/>
                    </a:lnTo>
                    <a:lnTo>
                      <a:pt x="73" y="90"/>
                    </a:lnTo>
                    <a:lnTo>
                      <a:pt x="73" y="90"/>
                    </a:lnTo>
                    <a:lnTo>
                      <a:pt x="73" y="92"/>
                    </a:lnTo>
                    <a:lnTo>
                      <a:pt x="73" y="92"/>
                    </a:lnTo>
                    <a:lnTo>
                      <a:pt x="73" y="95"/>
                    </a:lnTo>
                    <a:lnTo>
                      <a:pt x="73" y="9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9" name="Freeform 68"/>
              <p:cNvSpPr>
                <a:spLocks/>
              </p:cNvSpPr>
              <p:nvPr/>
            </p:nvSpPr>
            <p:spPr bwMode="auto">
              <a:xfrm>
                <a:off x="3496" y="1663"/>
                <a:ext cx="140" cy="135"/>
              </a:xfrm>
              <a:custGeom>
                <a:avLst/>
                <a:gdLst/>
                <a:ahLst/>
                <a:cxnLst>
                  <a:cxn ang="0">
                    <a:pos x="78" y="97"/>
                  </a:cxn>
                  <a:cxn ang="0">
                    <a:pos x="83" y="104"/>
                  </a:cxn>
                  <a:cxn ang="0">
                    <a:pos x="90" y="109"/>
                  </a:cxn>
                  <a:cxn ang="0">
                    <a:pos x="85" y="116"/>
                  </a:cxn>
                  <a:cxn ang="0">
                    <a:pos x="78" y="119"/>
                  </a:cxn>
                  <a:cxn ang="0">
                    <a:pos x="69" y="119"/>
                  </a:cxn>
                  <a:cxn ang="0">
                    <a:pos x="62" y="121"/>
                  </a:cxn>
                  <a:cxn ang="0">
                    <a:pos x="55" y="128"/>
                  </a:cxn>
                  <a:cxn ang="0">
                    <a:pos x="50" y="130"/>
                  </a:cxn>
                  <a:cxn ang="0">
                    <a:pos x="43" y="133"/>
                  </a:cxn>
                  <a:cxn ang="0">
                    <a:pos x="36" y="128"/>
                  </a:cxn>
                  <a:cxn ang="0">
                    <a:pos x="33" y="130"/>
                  </a:cxn>
                  <a:cxn ang="0">
                    <a:pos x="26" y="135"/>
                  </a:cxn>
                  <a:cxn ang="0">
                    <a:pos x="19" y="133"/>
                  </a:cxn>
                  <a:cxn ang="0">
                    <a:pos x="21" y="128"/>
                  </a:cxn>
                  <a:cxn ang="0">
                    <a:pos x="10" y="126"/>
                  </a:cxn>
                  <a:cxn ang="0">
                    <a:pos x="17" y="116"/>
                  </a:cxn>
                  <a:cxn ang="0">
                    <a:pos x="17" y="111"/>
                  </a:cxn>
                  <a:cxn ang="0">
                    <a:pos x="19" y="111"/>
                  </a:cxn>
                  <a:cxn ang="0">
                    <a:pos x="21" y="107"/>
                  </a:cxn>
                  <a:cxn ang="0">
                    <a:pos x="24" y="97"/>
                  </a:cxn>
                  <a:cxn ang="0">
                    <a:pos x="24" y="88"/>
                  </a:cxn>
                  <a:cxn ang="0">
                    <a:pos x="17" y="88"/>
                  </a:cxn>
                  <a:cxn ang="0">
                    <a:pos x="12" y="90"/>
                  </a:cxn>
                  <a:cxn ang="0">
                    <a:pos x="7" y="85"/>
                  </a:cxn>
                  <a:cxn ang="0">
                    <a:pos x="2" y="81"/>
                  </a:cxn>
                  <a:cxn ang="0">
                    <a:pos x="2" y="78"/>
                  </a:cxn>
                  <a:cxn ang="0">
                    <a:pos x="7" y="71"/>
                  </a:cxn>
                  <a:cxn ang="0">
                    <a:pos x="14" y="66"/>
                  </a:cxn>
                  <a:cxn ang="0">
                    <a:pos x="21" y="62"/>
                  </a:cxn>
                  <a:cxn ang="0">
                    <a:pos x="31" y="57"/>
                  </a:cxn>
                  <a:cxn ang="0">
                    <a:pos x="38" y="55"/>
                  </a:cxn>
                  <a:cxn ang="0">
                    <a:pos x="45" y="47"/>
                  </a:cxn>
                  <a:cxn ang="0">
                    <a:pos x="50" y="40"/>
                  </a:cxn>
                  <a:cxn ang="0">
                    <a:pos x="55" y="33"/>
                  </a:cxn>
                  <a:cxn ang="0">
                    <a:pos x="62" y="31"/>
                  </a:cxn>
                  <a:cxn ang="0">
                    <a:pos x="69" y="38"/>
                  </a:cxn>
                  <a:cxn ang="0">
                    <a:pos x="78" y="40"/>
                  </a:cxn>
                  <a:cxn ang="0">
                    <a:pos x="85" y="40"/>
                  </a:cxn>
                  <a:cxn ang="0">
                    <a:pos x="85" y="33"/>
                  </a:cxn>
                  <a:cxn ang="0">
                    <a:pos x="88" y="26"/>
                  </a:cxn>
                  <a:cxn ang="0">
                    <a:pos x="97" y="24"/>
                  </a:cxn>
                  <a:cxn ang="0">
                    <a:pos x="104" y="24"/>
                  </a:cxn>
                  <a:cxn ang="0">
                    <a:pos x="109" y="17"/>
                  </a:cxn>
                  <a:cxn ang="0">
                    <a:pos x="116" y="14"/>
                  </a:cxn>
                  <a:cxn ang="0">
                    <a:pos x="121" y="10"/>
                  </a:cxn>
                  <a:cxn ang="0">
                    <a:pos x="123" y="0"/>
                  </a:cxn>
                  <a:cxn ang="0">
                    <a:pos x="130" y="2"/>
                  </a:cxn>
                  <a:cxn ang="0">
                    <a:pos x="135" y="12"/>
                  </a:cxn>
                  <a:cxn ang="0">
                    <a:pos x="140" y="17"/>
                  </a:cxn>
                  <a:cxn ang="0">
                    <a:pos x="135" y="19"/>
                  </a:cxn>
                  <a:cxn ang="0">
                    <a:pos x="128" y="26"/>
                  </a:cxn>
                  <a:cxn ang="0">
                    <a:pos x="121" y="33"/>
                  </a:cxn>
                  <a:cxn ang="0">
                    <a:pos x="121" y="40"/>
                  </a:cxn>
                  <a:cxn ang="0">
                    <a:pos x="121" y="50"/>
                  </a:cxn>
                  <a:cxn ang="0">
                    <a:pos x="116" y="57"/>
                  </a:cxn>
                  <a:cxn ang="0">
                    <a:pos x="109" y="59"/>
                  </a:cxn>
                  <a:cxn ang="0">
                    <a:pos x="102" y="66"/>
                  </a:cxn>
                  <a:cxn ang="0">
                    <a:pos x="97" y="71"/>
                  </a:cxn>
                  <a:cxn ang="0">
                    <a:pos x="90" y="76"/>
                  </a:cxn>
                  <a:cxn ang="0">
                    <a:pos x="81" y="78"/>
                  </a:cxn>
                  <a:cxn ang="0">
                    <a:pos x="73" y="83"/>
                  </a:cxn>
                  <a:cxn ang="0">
                    <a:pos x="73" y="90"/>
                  </a:cxn>
                </a:cxnLst>
                <a:rect l="0" t="0" r="r" b="b"/>
                <a:pathLst>
                  <a:path w="140" h="135">
                    <a:moveTo>
                      <a:pt x="73" y="95"/>
                    </a:moveTo>
                    <a:lnTo>
                      <a:pt x="73" y="95"/>
                    </a:lnTo>
                    <a:lnTo>
                      <a:pt x="73" y="97"/>
                    </a:lnTo>
                    <a:lnTo>
                      <a:pt x="71" y="97"/>
                    </a:lnTo>
                    <a:lnTo>
                      <a:pt x="71" y="97"/>
                    </a:lnTo>
                    <a:lnTo>
                      <a:pt x="73" y="97"/>
                    </a:lnTo>
                    <a:lnTo>
                      <a:pt x="73" y="97"/>
                    </a:lnTo>
                    <a:lnTo>
                      <a:pt x="76" y="97"/>
                    </a:lnTo>
                    <a:lnTo>
                      <a:pt x="76" y="97"/>
                    </a:lnTo>
                    <a:lnTo>
                      <a:pt x="76" y="97"/>
                    </a:lnTo>
                    <a:lnTo>
                      <a:pt x="76" y="97"/>
                    </a:lnTo>
                    <a:lnTo>
                      <a:pt x="76" y="97"/>
                    </a:lnTo>
                    <a:lnTo>
                      <a:pt x="78" y="97"/>
                    </a:lnTo>
                    <a:lnTo>
                      <a:pt x="78" y="97"/>
                    </a:lnTo>
                    <a:lnTo>
                      <a:pt x="78" y="97"/>
                    </a:lnTo>
                    <a:lnTo>
                      <a:pt x="78" y="100"/>
                    </a:lnTo>
                    <a:lnTo>
                      <a:pt x="78" y="100"/>
                    </a:lnTo>
                    <a:lnTo>
                      <a:pt x="78" y="100"/>
                    </a:lnTo>
                    <a:lnTo>
                      <a:pt x="81" y="100"/>
                    </a:lnTo>
                    <a:lnTo>
                      <a:pt x="81" y="102"/>
                    </a:lnTo>
                    <a:lnTo>
                      <a:pt x="81" y="102"/>
                    </a:lnTo>
                    <a:lnTo>
                      <a:pt x="81" y="102"/>
                    </a:lnTo>
                    <a:lnTo>
                      <a:pt x="83" y="102"/>
                    </a:lnTo>
                    <a:lnTo>
                      <a:pt x="83" y="104"/>
                    </a:lnTo>
                    <a:lnTo>
                      <a:pt x="83" y="104"/>
                    </a:lnTo>
                    <a:lnTo>
                      <a:pt x="83" y="104"/>
                    </a:lnTo>
                    <a:lnTo>
                      <a:pt x="83" y="104"/>
                    </a:lnTo>
                    <a:lnTo>
                      <a:pt x="85" y="104"/>
                    </a:lnTo>
                    <a:lnTo>
                      <a:pt x="85" y="104"/>
                    </a:lnTo>
                    <a:lnTo>
                      <a:pt x="85" y="107"/>
                    </a:lnTo>
                    <a:lnTo>
                      <a:pt x="85" y="107"/>
                    </a:lnTo>
                    <a:lnTo>
                      <a:pt x="85" y="107"/>
                    </a:lnTo>
                    <a:lnTo>
                      <a:pt x="88" y="107"/>
                    </a:lnTo>
                    <a:lnTo>
                      <a:pt x="88" y="107"/>
                    </a:lnTo>
                    <a:lnTo>
                      <a:pt x="88" y="107"/>
                    </a:lnTo>
                    <a:lnTo>
                      <a:pt x="90" y="107"/>
                    </a:lnTo>
                    <a:lnTo>
                      <a:pt x="90" y="107"/>
                    </a:lnTo>
                    <a:lnTo>
                      <a:pt x="90" y="109"/>
                    </a:lnTo>
                    <a:lnTo>
                      <a:pt x="90" y="109"/>
                    </a:lnTo>
                    <a:lnTo>
                      <a:pt x="90" y="109"/>
                    </a:lnTo>
                    <a:lnTo>
                      <a:pt x="90" y="111"/>
                    </a:lnTo>
                    <a:lnTo>
                      <a:pt x="90" y="111"/>
                    </a:lnTo>
                    <a:lnTo>
                      <a:pt x="90" y="111"/>
                    </a:lnTo>
                    <a:lnTo>
                      <a:pt x="90" y="114"/>
                    </a:lnTo>
                    <a:lnTo>
                      <a:pt x="90" y="114"/>
                    </a:lnTo>
                    <a:lnTo>
                      <a:pt x="90" y="114"/>
                    </a:lnTo>
                    <a:lnTo>
                      <a:pt x="90" y="116"/>
                    </a:lnTo>
                    <a:lnTo>
                      <a:pt x="90" y="116"/>
                    </a:lnTo>
                    <a:lnTo>
                      <a:pt x="88" y="116"/>
                    </a:lnTo>
                    <a:lnTo>
                      <a:pt x="88" y="116"/>
                    </a:lnTo>
                    <a:lnTo>
                      <a:pt x="88" y="116"/>
                    </a:lnTo>
                    <a:lnTo>
                      <a:pt x="85" y="116"/>
                    </a:lnTo>
                    <a:lnTo>
                      <a:pt x="85" y="119"/>
                    </a:lnTo>
                    <a:lnTo>
                      <a:pt x="85" y="119"/>
                    </a:lnTo>
                    <a:lnTo>
                      <a:pt x="85" y="119"/>
                    </a:lnTo>
                    <a:lnTo>
                      <a:pt x="85" y="119"/>
                    </a:lnTo>
                    <a:lnTo>
                      <a:pt x="83" y="119"/>
                    </a:lnTo>
                    <a:lnTo>
                      <a:pt x="83" y="119"/>
                    </a:lnTo>
                    <a:lnTo>
                      <a:pt x="83" y="119"/>
                    </a:lnTo>
                    <a:lnTo>
                      <a:pt x="83" y="119"/>
                    </a:lnTo>
                    <a:lnTo>
                      <a:pt x="81" y="119"/>
                    </a:lnTo>
                    <a:lnTo>
                      <a:pt x="81" y="119"/>
                    </a:lnTo>
                    <a:lnTo>
                      <a:pt x="81" y="119"/>
                    </a:lnTo>
                    <a:lnTo>
                      <a:pt x="78" y="119"/>
                    </a:lnTo>
                    <a:lnTo>
                      <a:pt x="78" y="119"/>
                    </a:lnTo>
                    <a:lnTo>
                      <a:pt x="78" y="119"/>
                    </a:lnTo>
                    <a:lnTo>
                      <a:pt x="78" y="119"/>
                    </a:lnTo>
                    <a:lnTo>
                      <a:pt x="76" y="119"/>
                    </a:lnTo>
                    <a:lnTo>
                      <a:pt x="76" y="119"/>
                    </a:lnTo>
                    <a:lnTo>
                      <a:pt x="76" y="119"/>
                    </a:lnTo>
                    <a:lnTo>
                      <a:pt x="73" y="119"/>
                    </a:lnTo>
                    <a:lnTo>
                      <a:pt x="73" y="119"/>
                    </a:lnTo>
                    <a:lnTo>
                      <a:pt x="73" y="119"/>
                    </a:lnTo>
                    <a:lnTo>
                      <a:pt x="71" y="119"/>
                    </a:lnTo>
                    <a:lnTo>
                      <a:pt x="71" y="119"/>
                    </a:lnTo>
                    <a:lnTo>
                      <a:pt x="71" y="119"/>
                    </a:lnTo>
                    <a:lnTo>
                      <a:pt x="71" y="119"/>
                    </a:lnTo>
                    <a:lnTo>
                      <a:pt x="69" y="119"/>
                    </a:lnTo>
                    <a:lnTo>
                      <a:pt x="69" y="119"/>
                    </a:lnTo>
                    <a:lnTo>
                      <a:pt x="69" y="119"/>
                    </a:lnTo>
                    <a:lnTo>
                      <a:pt x="66" y="119"/>
                    </a:lnTo>
                    <a:lnTo>
                      <a:pt x="66" y="119"/>
                    </a:lnTo>
                    <a:lnTo>
                      <a:pt x="66" y="119"/>
                    </a:lnTo>
                    <a:lnTo>
                      <a:pt x="64" y="119"/>
                    </a:lnTo>
                    <a:lnTo>
                      <a:pt x="64" y="119"/>
                    </a:lnTo>
                    <a:lnTo>
                      <a:pt x="64" y="119"/>
                    </a:lnTo>
                    <a:lnTo>
                      <a:pt x="64" y="121"/>
                    </a:lnTo>
                    <a:lnTo>
                      <a:pt x="62" y="121"/>
                    </a:lnTo>
                    <a:lnTo>
                      <a:pt x="62" y="121"/>
                    </a:lnTo>
                    <a:lnTo>
                      <a:pt x="62" y="121"/>
                    </a:lnTo>
                    <a:lnTo>
                      <a:pt x="62" y="121"/>
                    </a:lnTo>
                    <a:lnTo>
                      <a:pt x="62" y="123"/>
                    </a:lnTo>
                    <a:lnTo>
                      <a:pt x="62" y="123"/>
                    </a:lnTo>
                    <a:lnTo>
                      <a:pt x="59" y="123"/>
                    </a:lnTo>
                    <a:lnTo>
                      <a:pt x="59" y="126"/>
                    </a:lnTo>
                    <a:lnTo>
                      <a:pt x="59" y="126"/>
                    </a:lnTo>
                    <a:lnTo>
                      <a:pt x="59" y="126"/>
                    </a:lnTo>
                    <a:lnTo>
                      <a:pt x="57" y="126"/>
                    </a:lnTo>
                    <a:lnTo>
                      <a:pt x="57" y="128"/>
                    </a:lnTo>
                    <a:lnTo>
                      <a:pt x="57" y="128"/>
                    </a:lnTo>
                    <a:lnTo>
                      <a:pt x="57" y="128"/>
                    </a:lnTo>
                    <a:lnTo>
                      <a:pt x="57" y="128"/>
                    </a:lnTo>
                    <a:lnTo>
                      <a:pt x="55" y="128"/>
                    </a:lnTo>
                    <a:lnTo>
                      <a:pt x="55" y="128"/>
                    </a:lnTo>
                    <a:lnTo>
                      <a:pt x="55" y="130"/>
                    </a:lnTo>
                    <a:lnTo>
                      <a:pt x="55" y="130"/>
                    </a:lnTo>
                    <a:lnTo>
                      <a:pt x="55" y="130"/>
                    </a:lnTo>
                    <a:lnTo>
                      <a:pt x="55" y="133"/>
                    </a:lnTo>
                    <a:lnTo>
                      <a:pt x="55" y="133"/>
                    </a:lnTo>
                    <a:lnTo>
                      <a:pt x="55" y="133"/>
                    </a:lnTo>
                    <a:lnTo>
                      <a:pt x="52" y="133"/>
                    </a:lnTo>
                    <a:lnTo>
                      <a:pt x="52" y="133"/>
                    </a:lnTo>
                    <a:lnTo>
                      <a:pt x="52" y="133"/>
                    </a:lnTo>
                    <a:lnTo>
                      <a:pt x="50" y="133"/>
                    </a:lnTo>
                    <a:lnTo>
                      <a:pt x="50" y="133"/>
                    </a:lnTo>
                    <a:lnTo>
                      <a:pt x="50" y="130"/>
                    </a:lnTo>
                    <a:lnTo>
                      <a:pt x="50" y="130"/>
                    </a:lnTo>
                    <a:lnTo>
                      <a:pt x="47" y="130"/>
                    </a:lnTo>
                    <a:lnTo>
                      <a:pt x="47" y="130"/>
                    </a:lnTo>
                    <a:lnTo>
                      <a:pt x="45" y="130"/>
                    </a:lnTo>
                    <a:lnTo>
                      <a:pt x="45" y="130"/>
                    </a:lnTo>
                    <a:lnTo>
                      <a:pt x="45" y="130"/>
                    </a:lnTo>
                    <a:lnTo>
                      <a:pt x="45" y="133"/>
                    </a:lnTo>
                    <a:lnTo>
                      <a:pt x="43" y="133"/>
                    </a:lnTo>
                    <a:lnTo>
                      <a:pt x="43" y="133"/>
                    </a:lnTo>
                    <a:lnTo>
                      <a:pt x="43" y="135"/>
                    </a:lnTo>
                    <a:lnTo>
                      <a:pt x="43" y="135"/>
                    </a:lnTo>
                    <a:lnTo>
                      <a:pt x="43" y="135"/>
                    </a:lnTo>
                    <a:lnTo>
                      <a:pt x="43" y="133"/>
                    </a:lnTo>
                    <a:lnTo>
                      <a:pt x="43" y="133"/>
                    </a:lnTo>
                    <a:lnTo>
                      <a:pt x="40" y="133"/>
                    </a:lnTo>
                    <a:lnTo>
                      <a:pt x="40" y="130"/>
                    </a:lnTo>
                    <a:lnTo>
                      <a:pt x="40" y="130"/>
                    </a:lnTo>
                    <a:lnTo>
                      <a:pt x="40" y="133"/>
                    </a:lnTo>
                    <a:lnTo>
                      <a:pt x="38" y="133"/>
                    </a:lnTo>
                    <a:lnTo>
                      <a:pt x="38" y="133"/>
                    </a:lnTo>
                    <a:lnTo>
                      <a:pt x="38" y="133"/>
                    </a:lnTo>
                    <a:lnTo>
                      <a:pt x="38" y="133"/>
                    </a:lnTo>
                    <a:lnTo>
                      <a:pt x="38" y="133"/>
                    </a:lnTo>
                    <a:lnTo>
                      <a:pt x="38" y="130"/>
                    </a:lnTo>
                    <a:lnTo>
                      <a:pt x="38" y="130"/>
                    </a:lnTo>
                    <a:lnTo>
                      <a:pt x="36" y="130"/>
                    </a:lnTo>
                    <a:lnTo>
                      <a:pt x="36" y="128"/>
                    </a:lnTo>
                    <a:lnTo>
                      <a:pt x="36" y="128"/>
                    </a:lnTo>
                    <a:lnTo>
                      <a:pt x="36" y="128"/>
                    </a:lnTo>
                    <a:lnTo>
                      <a:pt x="36" y="128"/>
                    </a:lnTo>
                    <a:lnTo>
                      <a:pt x="36" y="128"/>
                    </a:lnTo>
                    <a:lnTo>
                      <a:pt x="36" y="130"/>
                    </a:lnTo>
                    <a:lnTo>
                      <a:pt x="36" y="130"/>
                    </a:lnTo>
                    <a:lnTo>
                      <a:pt x="36" y="130"/>
                    </a:lnTo>
                    <a:lnTo>
                      <a:pt x="36" y="133"/>
                    </a:lnTo>
                    <a:lnTo>
                      <a:pt x="36" y="133"/>
                    </a:lnTo>
                    <a:lnTo>
                      <a:pt x="33" y="133"/>
                    </a:lnTo>
                    <a:lnTo>
                      <a:pt x="33" y="130"/>
                    </a:lnTo>
                    <a:lnTo>
                      <a:pt x="33" y="130"/>
                    </a:lnTo>
                    <a:lnTo>
                      <a:pt x="33" y="130"/>
                    </a:lnTo>
                    <a:lnTo>
                      <a:pt x="33" y="130"/>
                    </a:lnTo>
                    <a:lnTo>
                      <a:pt x="33" y="133"/>
                    </a:lnTo>
                    <a:lnTo>
                      <a:pt x="31" y="133"/>
                    </a:lnTo>
                    <a:lnTo>
                      <a:pt x="31" y="133"/>
                    </a:lnTo>
                    <a:lnTo>
                      <a:pt x="31" y="133"/>
                    </a:lnTo>
                    <a:lnTo>
                      <a:pt x="31" y="133"/>
                    </a:lnTo>
                    <a:lnTo>
                      <a:pt x="29" y="133"/>
                    </a:lnTo>
                    <a:lnTo>
                      <a:pt x="29" y="135"/>
                    </a:lnTo>
                    <a:lnTo>
                      <a:pt x="29" y="135"/>
                    </a:lnTo>
                    <a:lnTo>
                      <a:pt x="29" y="135"/>
                    </a:lnTo>
                    <a:lnTo>
                      <a:pt x="26" y="135"/>
                    </a:lnTo>
                    <a:lnTo>
                      <a:pt x="26" y="135"/>
                    </a:lnTo>
                    <a:lnTo>
                      <a:pt x="26" y="135"/>
                    </a:lnTo>
                    <a:lnTo>
                      <a:pt x="24" y="135"/>
                    </a:lnTo>
                    <a:lnTo>
                      <a:pt x="24" y="135"/>
                    </a:lnTo>
                    <a:lnTo>
                      <a:pt x="24" y="135"/>
                    </a:lnTo>
                    <a:lnTo>
                      <a:pt x="24" y="135"/>
                    </a:lnTo>
                    <a:lnTo>
                      <a:pt x="24" y="133"/>
                    </a:lnTo>
                    <a:lnTo>
                      <a:pt x="21" y="133"/>
                    </a:lnTo>
                    <a:lnTo>
                      <a:pt x="21" y="133"/>
                    </a:lnTo>
                    <a:lnTo>
                      <a:pt x="21" y="133"/>
                    </a:lnTo>
                    <a:lnTo>
                      <a:pt x="21" y="130"/>
                    </a:lnTo>
                    <a:lnTo>
                      <a:pt x="21" y="130"/>
                    </a:lnTo>
                    <a:lnTo>
                      <a:pt x="21" y="133"/>
                    </a:lnTo>
                    <a:lnTo>
                      <a:pt x="19" y="133"/>
                    </a:lnTo>
                    <a:lnTo>
                      <a:pt x="19" y="133"/>
                    </a:lnTo>
                    <a:lnTo>
                      <a:pt x="17" y="133"/>
                    </a:lnTo>
                    <a:lnTo>
                      <a:pt x="17" y="130"/>
                    </a:lnTo>
                    <a:lnTo>
                      <a:pt x="19" y="130"/>
                    </a:lnTo>
                    <a:lnTo>
                      <a:pt x="19" y="130"/>
                    </a:lnTo>
                    <a:lnTo>
                      <a:pt x="17" y="130"/>
                    </a:lnTo>
                    <a:lnTo>
                      <a:pt x="17" y="130"/>
                    </a:lnTo>
                    <a:lnTo>
                      <a:pt x="17" y="128"/>
                    </a:lnTo>
                    <a:lnTo>
                      <a:pt x="17" y="128"/>
                    </a:lnTo>
                    <a:lnTo>
                      <a:pt x="17" y="128"/>
                    </a:lnTo>
                    <a:lnTo>
                      <a:pt x="19" y="128"/>
                    </a:lnTo>
                    <a:lnTo>
                      <a:pt x="19" y="128"/>
                    </a:lnTo>
                    <a:lnTo>
                      <a:pt x="19" y="128"/>
                    </a:lnTo>
                    <a:lnTo>
                      <a:pt x="21" y="128"/>
                    </a:lnTo>
                    <a:lnTo>
                      <a:pt x="21" y="126"/>
                    </a:lnTo>
                    <a:lnTo>
                      <a:pt x="19" y="126"/>
                    </a:lnTo>
                    <a:lnTo>
                      <a:pt x="19" y="126"/>
                    </a:lnTo>
                    <a:lnTo>
                      <a:pt x="17" y="126"/>
                    </a:lnTo>
                    <a:lnTo>
                      <a:pt x="17" y="126"/>
                    </a:lnTo>
                    <a:lnTo>
                      <a:pt x="17" y="126"/>
                    </a:lnTo>
                    <a:lnTo>
                      <a:pt x="17" y="126"/>
                    </a:lnTo>
                    <a:lnTo>
                      <a:pt x="14" y="126"/>
                    </a:lnTo>
                    <a:lnTo>
                      <a:pt x="14" y="126"/>
                    </a:lnTo>
                    <a:lnTo>
                      <a:pt x="12" y="126"/>
                    </a:lnTo>
                    <a:lnTo>
                      <a:pt x="12" y="126"/>
                    </a:lnTo>
                    <a:lnTo>
                      <a:pt x="12" y="126"/>
                    </a:lnTo>
                    <a:lnTo>
                      <a:pt x="10" y="126"/>
                    </a:lnTo>
                    <a:lnTo>
                      <a:pt x="10" y="123"/>
                    </a:lnTo>
                    <a:lnTo>
                      <a:pt x="10" y="123"/>
                    </a:lnTo>
                    <a:lnTo>
                      <a:pt x="12" y="123"/>
                    </a:lnTo>
                    <a:lnTo>
                      <a:pt x="12" y="123"/>
                    </a:lnTo>
                    <a:lnTo>
                      <a:pt x="12" y="123"/>
                    </a:lnTo>
                    <a:lnTo>
                      <a:pt x="12" y="121"/>
                    </a:lnTo>
                    <a:lnTo>
                      <a:pt x="14" y="121"/>
                    </a:lnTo>
                    <a:lnTo>
                      <a:pt x="14" y="121"/>
                    </a:lnTo>
                    <a:lnTo>
                      <a:pt x="14" y="121"/>
                    </a:lnTo>
                    <a:lnTo>
                      <a:pt x="14" y="119"/>
                    </a:lnTo>
                    <a:lnTo>
                      <a:pt x="14" y="119"/>
                    </a:lnTo>
                    <a:lnTo>
                      <a:pt x="14" y="116"/>
                    </a:lnTo>
                    <a:lnTo>
                      <a:pt x="17" y="116"/>
                    </a:lnTo>
                    <a:lnTo>
                      <a:pt x="17" y="116"/>
                    </a:lnTo>
                    <a:lnTo>
                      <a:pt x="17" y="116"/>
                    </a:lnTo>
                    <a:lnTo>
                      <a:pt x="17" y="116"/>
                    </a:lnTo>
                    <a:lnTo>
                      <a:pt x="17" y="116"/>
                    </a:lnTo>
                    <a:lnTo>
                      <a:pt x="14" y="116"/>
                    </a:lnTo>
                    <a:lnTo>
                      <a:pt x="14" y="114"/>
                    </a:lnTo>
                    <a:lnTo>
                      <a:pt x="14" y="114"/>
                    </a:lnTo>
                    <a:lnTo>
                      <a:pt x="12" y="114"/>
                    </a:lnTo>
                    <a:lnTo>
                      <a:pt x="12" y="114"/>
                    </a:lnTo>
                    <a:lnTo>
                      <a:pt x="14" y="114"/>
                    </a:lnTo>
                    <a:lnTo>
                      <a:pt x="14" y="111"/>
                    </a:lnTo>
                    <a:lnTo>
                      <a:pt x="14" y="111"/>
                    </a:lnTo>
                    <a:lnTo>
                      <a:pt x="17" y="111"/>
                    </a:lnTo>
                    <a:lnTo>
                      <a:pt x="17" y="114"/>
                    </a:lnTo>
                    <a:lnTo>
                      <a:pt x="17" y="114"/>
                    </a:lnTo>
                    <a:lnTo>
                      <a:pt x="17" y="114"/>
                    </a:lnTo>
                    <a:lnTo>
                      <a:pt x="17" y="114"/>
                    </a:lnTo>
                    <a:lnTo>
                      <a:pt x="17" y="114"/>
                    </a:lnTo>
                    <a:lnTo>
                      <a:pt x="17" y="111"/>
                    </a:lnTo>
                    <a:lnTo>
                      <a:pt x="17" y="111"/>
                    </a:lnTo>
                    <a:lnTo>
                      <a:pt x="17" y="109"/>
                    </a:lnTo>
                    <a:lnTo>
                      <a:pt x="17" y="109"/>
                    </a:lnTo>
                    <a:lnTo>
                      <a:pt x="19" y="109"/>
                    </a:lnTo>
                    <a:lnTo>
                      <a:pt x="19" y="109"/>
                    </a:lnTo>
                    <a:lnTo>
                      <a:pt x="19" y="109"/>
                    </a:lnTo>
                    <a:lnTo>
                      <a:pt x="19" y="111"/>
                    </a:lnTo>
                    <a:lnTo>
                      <a:pt x="21" y="111"/>
                    </a:lnTo>
                    <a:lnTo>
                      <a:pt x="21" y="109"/>
                    </a:lnTo>
                    <a:lnTo>
                      <a:pt x="21" y="109"/>
                    </a:lnTo>
                    <a:lnTo>
                      <a:pt x="21" y="109"/>
                    </a:lnTo>
                    <a:lnTo>
                      <a:pt x="21" y="109"/>
                    </a:lnTo>
                    <a:lnTo>
                      <a:pt x="21" y="109"/>
                    </a:lnTo>
                    <a:lnTo>
                      <a:pt x="24" y="109"/>
                    </a:lnTo>
                    <a:lnTo>
                      <a:pt x="24" y="109"/>
                    </a:lnTo>
                    <a:lnTo>
                      <a:pt x="24" y="107"/>
                    </a:lnTo>
                    <a:lnTo>
                      <a:pt x="21" y="107"/>
                    </a:lnTo>
                    <a:lnTo>
                      <a:pt x="21" y="107"/>
                    </a:lnTo>
                    <a:lnTo>
                      <a:pt x="21" y="107"/>
                    </a:lnTo>
                    <a:lnTo>
                      <a:pt x="21" y="107"/>
                    </a:lnTo>
                    <a:lnTo>
                      <a:pt x="21" y="104"/>
                    </a:lnTo>
                    <a:lnTo>
                      <a:pt x="21" y="104"/>
                    </a:lnTo>
                    <a:lnTo>
                      <a:pt x="21" y="104"/>
                    </a:lnTo>
                    <a:lnTo>
                      <a:pt x="21" y="102"/>
                    </a:lnTo>
                    <a:lnTo>
                      <a:pt x="21" y="102"/>
                    </a:lnTo>
                    <a:lnTo>
                      <a:pt x="24" y="102"/>
                    </a:lnTo>
                    <a:lnTo>
                      <a:pt x="24" y="100"/>
                    </a:lnTo>
                    <a:lnTo>
                      <a:pt x="24" y="100"/>
                    </a:lnTo>
                    <a:lnTo>
                      <a:pt x="24" y="100"/>
                    </a:lnTo>
                    <a:lnTo>
                      <a:pt x="24" y="97"/>
                    </a:lnTo>
                    <a:lnTo>
                      <a:pt x="24" y="97"/>
                    </a:lnTo>
                    <a:lnTo>
                      <a:pt x="24" y="97"/>
                    </a:lnTo>
                    <a:lnTo>
                      <a:pt x="24" y="97"/>
                    </a:lnTo>
                    <a:lnTo>
                      <a:pt x="26" y="97"/>
                    </a:lnTo>
                    <a:lnTo>
                      <a:pt x="26" y="95"/>
                    </a:lnTo>
                    <a:lnTo>
                      <a:pt x="26" y="95"/>
                    </a:lnTo>
                    <a:lnTo>
                      <a:pt x="26" y="95"/>
                    </a:lnTo>
                    <a:lnTo>
                      <a:pt x="26" y="92"/>
                    </a:lnTo>
                    <a:lnTo>
                      <a:pt x="26" y="92"/>
                    </a:lnTo>
                    <a:lnTo>
                      <a:pt x="26" y="92"/>
                    </a:lnTo>
                    <a:lnTo>
                      <a:pt x="26" y="90"/>
                    </a:lnTo>
                    <a:lnTo>
                      <a:pt x="26" y="90"/>
                    </a:lnTo>
                    <a:lnTo>
                      <a:pt x="26" y="88"/>
                    </a:lnTo>
                    <a:lnTo>
                      <a:pt x="24" y="88"/>
                    </a:lnTo>
                    <a:lnTo>
                      <a:pt x="24" y="88"/>
                    </a:lnTo>
                    <a:lnTo>
                      <a:pt x="24" y="88"/>
                    </a:lnTo>
                    <a:lnTo>
                      <a:pt x="24" y="88"/>
                    </a:lnTo>
                    <a:lnTo>
                      <a:pt x="24" y="88"/>
                    </a:lnTo>
                    <a:lnTo>
                      <a:pt x="21" y="88"/>
                    </a:lnTo>
                    <a:lnTo>
                      <a:pt x="21" y="88"/>
                    </a:lnTo>
                    <a:lnTo>
                      <a:pt x="21" y="88"/>
                    </a:lnTo>
                    <a:lnTo>
                      <a:pt x="21" y="88"/>
                    </a:lnTo>
                    <a:lnTo>
                      <a:pt x="21" y="88"/>
                    </a:lnTo>
                    <a:lnTo>
                      <a:pt x="19" y="88"/>
                    </a:lnTo>
                    <a:lnTo>
                      <a:pt x="19" y="88"/>
                    </a:lnTo>
                    <a:lnTo>
                      <a:pt x="19" y="85"/>
                    </a:lnTo>
                    <a:lnTo>
                      <a:pt x="17" y="85"/>
                    </a:lnTo>
                    <a:lnTo>
                      <a:pt x="17" y="88"/>
                    </a:lnTo>
                    <a:lnTo>
                      <a:pt x="17" y="88"/>
                    </a:lnTo>
                    <a:lnTo>
                      <a:pt x="17" y="88"/>
                    </a:lnTo>
                    <a:lnTo>
                      <a:pt x="17" y="88"/>
                    </a:lnTo>
                    <a:lnTo>
                      <a:pt x="17" y="88"/>
                    </a:lnTo>
                    <a:lnTo>
                      <a:pt x="17" y="90"/>
                    </a:lnTo>
                    <a:lnTo>
                      <a:pt x="14" y="90"/>
                    </a:lnTo>
                    <a:lnTo>
                      <a:pt x="14" y="90"/>
                    </a:lnTo>
                    <a:lnTo>
                      <a:pt x="14" y="90"/>
                    </a:lnTo>
                    <a:lnTo>
                      <a:pt x="12" y="90"/>
                    </a:lnTo>
                    <a:lnTo>
                      <a:pt x="12" y="90"/>
                    </a:lnTo>
                    <a:lnTo>
                      <a:pt x="12" y="88"/>
                    </a:lnTo>
                    <a:lnTo>
                      <a:pt x="12" y="88"/>
                    </a:lnTo>
                    <a:lnTo>
                      <a:pt x="12" y="90"/>
                    </a:lnTo>
                    <a:lnTo>
                      <a:pt x="12" y="90"/>
                    </a:lnTo>
                    <a:lnTo>
                      <a:pt x="12" y="90"/>
                    </a:lnTo>
                    <a:lnTo>
                      <a:pt x="10" y="90"/>
                    </a:lnTo>
                    <a:lnTo>
                      <a:pt x="10" y="90"/>
                    </a:lnTo>
                    <a:lnTo>
                      <a:pt x="10" y="90"/>
                    </a:lnTo>
                    <a:lnTo>
                      <a:pt x="10" y="88"/>
                    </a:lnTo>
                    <a:lnTo>
                      <a:pt x="10" y="88"/>
                    </a:lnTo>
                    <a:lnTo>
                      <a:pt x="10" y="88"/>
                    </a:lnTo>
                    <a:lnTo>
                      <a:pt x="10" y="85"/>
                    </a:lnTo>
                    <a:lnTo>
                      <a:pt x="10" y="85"/>
                    </a:lnTo>
                    <a:lnTo>
                      <a:pt x="10" y="83"/>
                    </a:lnTo>
                    <a:lnTo>
                      <a:pt x="10" y="83"/>
                    </a:lnTo>
                    <a:lnTo>
                      <a:pt x="10" y="85"/>
                    </a:lnTo>
                    <a:lnTo>
                      <a:pt x="7" y="85"/>
                    </a:lnTo>
                    <a:lnTo>
                      <a:pt x="7" y="83"/>
                    </a:lnTo>
                    <a:lnTo>
                      <a:pt x="7" y="83"/>
                    </a:lnTo>
                    <a:lnTo>
                      <a:pt x="10" y="83"/>
                    </a:lnTo>
                    <a:lnTo>
                      <a:pt x="10" y="81"/>
                    </a:lnTo>
                    <a:lnTo>
                      <a:pt x="7" y="81"/>
                    </a:lnTo>
                    <a:lnTo>
                      <a:pt x="7" y="81"/>
                    </a:lnTo>
                    <a:lnTo>
                      <a:pt x="5" y="81"/>
                    </a:lnTo>
                    <a:lnTo>
                      <a:pt x="5" y="81"/>
                    </a:lnTo>
                    <a:lnTo>
                      <a:pt x="5" y="81"/>
                    </a:lnTo>
                    <a:lnTo>
                      <a:pt x="5" y="81"/>
                    </a:lnTo>
                    <a:lnTo>
                      <a:pt x="5" y="78"/>
                    </a:lnTo>
                    <a:lnTo>
                      <a:pt x="2" y="78"/>
                    </a:lnTo>
                    <a:lnTo>
                      <a:pt x="2" y="81"/>
                    </a:lnTo>
                    <a:lnTo>
                      <a:pt x="2" y="81"/>
                    </a:lnTo>
                    <a:lnTo>
                      <a:pt x="2" y="81"/>
                    </a:lnTo>
                    <a:lnTo>
                      <a:pt x="2" y="83"/>
                    </a:lnTo>
                    <a:lnTo>
                      <a:pt x="2" y="83"/>
                    </a:lnTo>
                    <a:lnTo>
                      <a:pt x="2" y="81"/>
                    </a:lnTo>
                    <a:lnTo>
                      <a:pt x="0" y="81"/>
                    </a:lnTo>
                    <a:lnTo>
                      <a:pt x="0" y="81"/>
                    </a:lnTo>
                    <a:lnTo>
                      <a:pt x="2" y="81"/>
                    </a:lnTo>
                    <a:lnTo>
                      <a:pt x="2" y="78"/>
                    </a:lnTo>
                    <a:lnTo>
                      <a:pt x="2" y="78"/>
                    </a:lnTo>
                    <a:lnTo>
                      <a:pt x="2" y="78"/>
                    </a:lnTo>
                    <a:lnTo>
                      <a:pt x="2" y="78"/>
                    </a:lnTo>
                    <a:lnTo>
                      <a:pt x="2" y="78"/>
                    </a:lnTo>
                    <a:lnTo>
                      <a:pt x="5" y="78"/>
                    </a:lnTo>
                    <a:lnTo>
                      <a:pt x="5" y="76"/>
                    </a:lnTo>
                    <a:lnTo>
                      <a:pt x="5" y="76"/>
                    </a:lnTo>
                    <a:lnTo>
                      <a:pt x="5" y="76"/>
                    </a:lnTo>
                    <a:lnTo>
                      <a:pt x="5" y="76"/>
                    </a:lnTo>
                    <a:lnTo>
                      <a:pt x="5" y="73"/>
                    </a:lnTo>
                    <a:lnTo>
                      <a:pt x="5" y="73"/>
                    </a:lnTo>
                    <a:lnTo>
                      <a:pt x="5" y="73"/>
                    </a:lnTo>
                    <a:lnTo>
                      <a:pt x="5" y="73"/>
                    </a:lnTo>
                    <a:lnTo>
                      <a:pt x="5" y="71"/>
                    </a:lnTo>
                    <a:lnTo>
                      <a:pt x="7" y="71"/>
                    </a:lnTo>
                    <a:lnTo>
                      <a:pt x="7" y="71"/>
                    </a:lnTo>
                    <a:lnTo>
                      <a:pt x="7" y="71"/>
                    </a:lnTo>
                    <a:lnTo>
                      <a:pt x="10" y="71"/>
                    </a:lnTo>
                    <a:lnTo>
                      <a:pt x="10" y="69"/>
                    </a:lnTo>
                    <a:lnTo>
                      <a:pt x="10" y="69"/>
                    </a:lnTo>
                    <a:lnTo>
                      <a:pt x="10" y="69"/>
                    </a:lnTo>
                    <a:lnTo>
                      <a:pt x="10" y="69"/>
                    </a:lnTo>
                    <a:lnTo>
                      <a:pt x="12" y="69"/>
                    </a:lnTo>
                    <a:lnTo>
                      <a:pt x="12" y="69"/>
                    </a:lnTo>
                    <a:lnTo>
                      <a:pt x="12" y="69"/>
                    </a:lnTo>
                    <a:lnTo>
                      <a:pt x="12" y="69"/>
                    </a:lnTo>
                    <a:lnTo>
                      <a:pt x="12" y="66"/>
                    </a:lnTo>
                    <a:lnTo>
                      <a:pt x="14" y="66"/>
                    </a:lnTo>
                    <a:lnTo>
                      <a:pt x="14" y="66"/>
                    </a:lnTo>
                    <a:lnTo>
                      <a:pt x="14" y="66"/>
                    </a:lnTo>
                    <a:lnTo>
                      <a:pt x="17" y="66"/>
                    </a:lnTo>
                    <a:lnTo>
                      <a:pt x="17" y="64"/>
                    </a:lnTo>
                    <a:lnTo>
                      <a:pt x="17" y="64"/>
                    </a:lnTo>
                    <a:lnTo>
                      <a:pt x="17" y="64"/>
                    </a:lnTo>
                    <a:lnTo>
                      <a:pt x="19" y="64"/>
                    </a:lnTo>
                    <a:lnTo>
                      <a:pt x="19" y="64"/>
                    </a:lnTo>
                    <a:lnTo>
                      <a:pt x="19" y="64"/>
                    </a:lnTo>
                    <a:lnTo>
                      <a:pt x="19" y="64"/>
                    </a:lnTo>
                    <a:lnTo>
                      <a:pt x="19" y="62"/>
                    </a:lnTo>
                    <a:lnTo>
                      <a:pt x="19" y="62"/>
                    </a:lnTo>
                    <a:lnTo>
                      <a:pt x="21" y="62"/>
                    </a:lnTo>
                    <a:lnTo>
                      <a:pt x="21" y="62"/>
                    </a:lnTo>
                    <a:lnTo>
                      <a:pt x="21" y="62"/>
                    </a:lnTo>
                    <a:lnTo>
                      <a:pt x="21" y="62"/>
                    </a:lnTo>
                    <a:lnTo>
                      <a:pt x="21" y="59"/>
                    </a:lnTo>
                    <a:lnTo>
                      <a:pt x="24" y="59"/>
                    </a:lnTo>
                    <a:lnTo>
                      <a:pt x="24" y="59"/>
                    </a:lnTo>
                    <a:lnTo>
                      <a:pt x="24" y="59"/>
                    </a:lnTo>
                    <a:lnTo>
                      <a:pt x="26" y="59"/>
                    </a:lnTo>
                    <a:lnTo>
                      <a:pt x="26" y="59"/>
                    </a:lnTo>
                    <a:lnTo>
                      <a:pt x="29" y="59"/>
                    </a:lnTo>
                    <a:lnTo>
                      <a:pt x="29" y="59"/>
                    </a:lnTo>
                    <a:lnTo>
                      <a:pt x="29" y="59"/>
                    </a:lnTo>
                    <a:lnTo>
                      <a:pt x="29" y="57"/>
                    </a:lnTo>
                    <a:lnTo>
                      <a:pt x="29" y="57"/>
                    </a:lnTo>
                    <a:lnTo>
                      <a:pt x="31" y="57"/>
                    </a:lnTo>
                    <a:lnTo>
                      <a:pt x="31" y="57"/>
                    </a:lnTo>
                    <a:lnTo>
                      <a:pt x="31" y="57"/>
                    </a:lnTo>
                    <a:lnTo>
                      <a:pt x="31" y="57"/>
                    </a:lnTo>
                    <a:lnTo>
                      <a:pt x="33" y="57"/>
                    </a:lnTo>
                    <a:lnTo>
                      <a:pt x="33" y="57"/>
                    </a:lnTo>
                    <a:lnTo>
                      <a:pt x="33" y="55"/>
                    </a:lnTo>
                    <a:lnTo>
                      <a:pt x="33" y="55"/>
                    </a:lnTo>
                    <a:lnTo>
                      <a:pt x="33" y="55"/>
                    </a:lnTo>
                    <a:lnTo>
                      <a:pt x="36" y="55"/>
                    </a:lnTo>
                    <a:lnTo>
                      <a:pt x="36" y="55"/>
                    </a:lnTo>
                    <a:lnTo>
                      <a:pt x="36" y="55"/>
                    </a:lnTo>
                    <a:lnTo>
                      <a:pt x="38" y="55"/>
                    </a:lnTo>
                    <a:lnTo>
                      <a:pt x="38" y="55"/>
                    </a:lnTo>
                    <a:lnTo>
                      <a:pt x="38" y="55"/>
                    </a:lnTo>
                    <a:lnTo>
                      <a:pt x="40" y="55"/>
                    </a:lnTo>
                    <a:lnTo>
                      <a:pt x="40" y="52"/>
                    </a:lnTo>
                    <a:lnTo>
                      <a:pt x="40" y="52"/>
                    </a:lnTo>
                    <a:lnTo>
                      <a:pt x="40" y="52"/>
                    </a:lnTo>
                    <a:lnTo>
                      <a:pt x="43" y="52"/>
                    </a:lnTo>
                    <a:lnTo>
                      <a:pt x="43" y="50"/>
                    </a:lnTo>
                    <a:lnTo>
                      <a:pt x="43" y="50"/>
                    </a:lnTo>
                    <a:lnTo>
                      <a:pt x="43" y="50"/>
                    </a:lnTo>
                    <a:lnTo>
                      <a:pt x="43" y="47"/>
                    </a:lnTo>
                    <a:lnTo>
                      <a:pt x="43" y="47"/>
                    </a:lnTo>
                    <a:lnTo>
                      <a:pt x="43" y="47"/>
                    </a:lnTo>
                    <a:lnTo>
                      <a:pt x="45" y="47"/>
                    </a:lnTo>
                    <a:lnTo>
                      <a:pt x="45" y="47"/>
                    </a:lnTo>
                    <a:lnTo>
                      <a:pt x="45" y="47"/>
                    </a:lnTo>
                    <a:lnTo>
                      <a:pt x="45" y="47"/>
                    </a:lnTo>
                    <a:lnTo>
                      <a:pt x="45" y="45"/>
                    </a:lnTo>
                    <a:lnTo>
                      <a:pt x="47" y="45"/>
                    </a:lnTo>
                    <a:lnTo>
                      <a:pt x="47" y="45"/>
                    </a:lnTo>
                    <a:lnTo>
                      <a:pt x="47" y="45"/>
                    </a:lnTo>
                    <a:lnTo>
                      <a:pt x="47" y="43"/>
                    </a:lnTo>
                    <a:lnTo>
                      <a:pt x="50" y="43"/>
                    </a:lnTo>
                    <a:lnTo>
                      <a:pt x="50" y="43"/>
                    </a:lnTo>
                    <a:lnTo>
                      <a:pt x="50" y="43"/>
                    </a:lnTo>
                    <a:lnTo>
                      <a:pt x="50" y="40"/>
                    </a:lnTo>
                    <a:lnTo>
                      <a:pt x="50" y="40"/>
                    </a:lnTo>
                    <a:lnTo>
                      <a:pt x="50" y="40"/>
                    </a:lnTo>
                    <a:lnTo>
                      <a:pt x="50" y="38"/>
                    </a:lnTo>
                    <a:lnTo>
                      <a:pt x="52" y="38"/>
                    </a:lnTo>
                    <a:lnTo>
                      <a:pt x="52" y="38"/>
                    </a:lnTo>
                    <a:lnTo>
                      <a:pt x="52" y="38"/>
                    </a:lnTo>
                    <a:lnTo>
                      <a:pt x="52" y="38"/>
                    </a:lnTo>
                    <a:lnTo>
                      <a:pt x="52" y="36"/>
                    </a:lnTo>
                    <a:lnTo>
                      <a:pt x="52" y="36"/>
                    </a:lnTo>
                    <a:lnTo>
                      <a:pt x="55" y="36"/>
                    </a:lnTo>
                    <a:lnTo>
                      <a:pt x="55" y="33"/>
                    </a:lnTo>
                    <a:lnTo>
                      <a:pt x="55" y="33"/>
                    </a:lnTo>
                    <a:lnTo>
                      <a:pt x="55" y="33"/>
                    </a:lnTo>
                    <a:lnTo>
                      <a:pt x="55" y="33"/>
                    </a:lnTo>
                    <a:lnTo>
                      <a:pt x="55" y="31"/>
                    </a:lnTo>
                    <a:lnTo>
                      <a:pt x="57" y="31"/>
                    </a:lnTo>
                    <a:lnTo>
                      <a:pt x="57" y="33"/>
                    </a:lnTo>
                    <a:lnTo>
                      <a:pt x="57" y="33"/>
                    </a:lnTo>
                    <a:lnTo>
                      <a:pt x="57" y="31"/>
                    </a:lnTo>
                    <a:lnTo>
                      <a:pt x="57" y="31"/>
                    </a:lnTo>
                    <a:lnTo>
                      <a:pt x="59" y="31"/>
                    </a:lnTo>
                    <a:lnTo>
                      <a:pt x="59" y="31"/>
                    </a:lnTo>
                    <a:lnTo>
                      <a:pt x="59" y="31"/>
                    </a:lnTo>
                    <a:lnTo>
                      <a:pt x="62" y="31"/>
                    </a:lnTo>
                    <a:lnTo>
                      <a:pt x="62" y="31"/>
                    </a:lnTo>
                    <a:lnTo>
                      <a:pt x="62" y="31"/>
                    </a:lnTo>
                    <a:lnTo>
                      <a:pt x="62" y="31"/>
                    </a:lnTo>
                    <a:lnTo>
                      <a:pt x="62" y="33"/>
                    </a:lnTo>
                    <a:lnTo>
                      <a:pt x="62" y="33"/>
                    </a:lnTo>
                    <a:lnTo>
                      <a:pt x="64" y="33"/>
                    </a:lnTo>
                    <a:lnTo>
                      <a:pt x="64" y="36"/>
                    </a:lnTo>
                    <a:lnTo>
                      <a:pt x="64" y="36"/>
                    </a:lnTo>
                    <a:lnTo>
                      <a:pt x="64" y="36"/>
                    </a:lnTo>
                    <a:lnTo>
                      <a:pt x="64" y="38"/>
                    </a:lnTo>
                    <a:lnTo>
                      <a:pt x="64" y="38"/>
                    </a:lnTo>
                    <a:lnTo>
                      <a:pt x="66" y="38"/>
                    </a:lnTo>
                    <a:lnTo>
                      <a:pt x="66" y="38"/>
                    </a:lnTo>
                    <a:lnTo>
                      <a:pt x="66" y="38"/>
                    </a:lnTo>
                    <a:lnTo>
                      <a:pt x="69" y="38"/>
                    </a:lnTo>
                    <a:lnTo>
                      <a:pt x="69" y="38"/>
                    </a:lnTo>
                    <a:lnTo>
                      <a:pt x="69" y="38"/>
                    </a:lnTo>
                    <a:lnTo>
                      <a:pt x="69" y="38"/>
                    </a:lnTo>
                    <a:lnTo>
                      <a:pt x="71" y="38"/>
                    </a:lnTo>
                    <a:lnTo>
                      <a:pt x="71" y="38"/>
                    </a:lnTo>
                    <a:lnTo>
                      <a:pt x="71" y="38"/>
                    </a:lnTo>
                    <a:lnTo>
                      <a:pt x="73" y="38"/>
                    </a:lnTo>
                    <a:lnTo>
                      <a:pt x="73" y="38"/>
                    </a:lnTo>
                    <a:lnTo>
                      <a:pt x="73" y="40"/>
                    </a:lnTo>
                    <a:lnTo>
                      <a:pt x="76" y="40"/>
                    </a:lnTo>
                    <a:lnTo>
                      <a:pt x="76" y="40"/>
                    </a:lnTo>
                    <a:lnTo>
                      <a:pt x="76" y="40"/>
                    </a:lnTo>
                    <a:lnTo>
                      <a:pt x="78" y="40"/>
                    </a:lnTo>
                    <a:lnTo>
                      <a:pt x="78" y="40"/>
                    </a:lnTo>
                    <a:lnTo>
                      <a:pt x="78" y="40"/>
                    </a:lnTo>
                    <a:lnTo>
                      <a:pt x="81" y="40"/>
                    </a:lnTo>
                    <a:lnTo>
                      <a:pt x="81" y="40"/>
                    </a:lnTo>
                    <a:lnTo>
                      <a:pt x="81" y="38"/>
                    </a:lnTo>
                    <a:lnTo>
                      <a:pt x="83" y="38"/>
                    </a:lnTo>
                    <a:lnTo>
                      <a:pt x="83" y="40"/>
                    </a:lnTo>
                    <a:lnTo>
                      <a:pt x="83" y="40"/>
                    </a:lnTo>
                    <a:lnTo>
                      <a:pt x="83" y="40"/>
                    </a:lnTo>
                    <a:lnTo>
                      <a:pt x="83" y="40"/>
                    </a:lnTo>
                    <a:lnTo>
                      <a:pt x="85" y="40"/>
                    </a:lnTo>
                    <a:lnTo>
                      <a:pt x="85" y="40"/>
                    </a:lnTo>
                    <a:lnTo>
                      <a:pt x="85" y="40"/>
                    </a:lnTo>
                    <a:lnTo>
                      <a:pt x="85" y="40"/>
                    </a:lnTo>
                    <a:lnTo>
                      <a:pt x="88" y="40"/>
                    </a:lnTo>
                    <a:lnTo>
                      <a:pt x="88" y="38"/>
                    </a:lnTo>
                    <a:lnTo>
                      <a:pt x="88" y="38"/>
                    </a:lnTo>
                    <a:lnTo>
                      <a:pt x="88" y="38"/>
                    </a:lnTo>
                    <a:lnTo>
                      <a:pt x="90" y="38"/>
                    </a:lnTo>
                    <a:lnTo>
                      <a:pt x="90" y="38"/>
                    </a:lnTo>
                    <a:lnTo>
                      <a:pt x="90" y="36"/>
                    </a:lnTo>
                    <a:lnTo>
                      <a:pt x="90" y="36"/>
                    </a:lnTo>
                    <a:lnTo>
                      <a:pt x="90" y="33"/>
                    </a:lnTo>
                    <a:lnTo>
                      <a:pt x="88" y="33"/>
                    </a:lnTo>
                    <a:lnTo>
                      <a:pt x="88" y="33"/>
                    </a:lnTo>
                    <a:lnTo>
                      <a:pt x="88" y="33"/>
                    </a:lnTo>
                    <a:lnTo>
                      <a:pt x="85" y="33"/>
                    </a:lnTo>
                    <a:lnTo>
                      <a:pt x="85" y="33"/>
                    </a:lnTo>
                    <a:lnTo>
                      <a:pt x="85" y="31"/>
                    </a:lnTo>
                    <a:lnTo>
                      <a:pt x="85" y="31"/>
                    </a:lnTo>
                    <a:lnTo>
                      <a:pt x="85" y="31"/>
                    </a:lnTo>
                    <a:lnTo>
                      <a:pt x="85" y="28"/>
                    </a:lnTo>
                    <a:lnTo>
                      <a:pt x="85" y="28"/>
                    </a:lnTo>
                    <a:lnTo>
                      <a:pt x="85" y="28"/>
                    </a:lnTo>
                    <a:lnTo>
                      <a:pt x="85" y="26"/>
                    </a:lnTo>
                    <a:lnTo>
                      <a:pt x="85" y="26"/>
                    </a:lnTo>
                    <a:lnTo>
                      <a:pt x="85" y="26"/>
                    </a:lnTo>
                    <a:lnTo>
                      <a:pt x="85" y="26"/>
                    </a:lnTo>
                    <a:lnTo>
                      <a:pt x="88" y="26"/>
                    </a:lnTo>
                    <a:lnTo>
                      <a:pt x="88" y="26"/>
                    </a:lnTo>
                    <a:lnTo>
                      <a:pt x="88" y="24"/>
                    </a:lnTo>
                    <a:lnTo>
                      <a:pt x="90" y="24"/>
                    </a:lnTo>
                    <a:lnTo>
                      <a:pt x="90" y="24"/>
                    </a:lnTo>
                    <a:lnTo>
                      <a:pt x="90" y="24"/>
                    </a:lnTo>
                    <a:lnTo>
                      <a:pt x="92" y="24"/>
                    </a:lnTo>
                    <a:lnTo>
                      <a:pt x="92" y="24"/>
                    </a:lnTo>
                    <a:lnTo>
                      <a:pt x="92" y="26"/>
                    </a:lnTo>
                    <a:lnTo>
                      <a:pt x="95" y="26"/>
                    </a:lnTo>
                    <a:lnTo>
                      <a:pt x="95" y="26"/>
                    </a:lnTo>
                    <a:lnTo>
                      <a:pt x="95" y="26"/>
                    </a:lnTo>
                    <a:lnTo>
                      <a:pt x="95" y="24"/>
                    </a:lnTo>
                    <a:lnTo>
                      <a:pt x="97" y="24"/>
                    </a:lnTo>
                    <a:lnTo>
                      <a:pt x="97" y="24"/>
                    </a:lnTo>
                    <a:lnTo>
                      <a:pt x="97" y="26"/>
                    </a:lnTo>
                    <a:lnTo>
                      <a:pt x="97" y="26"/>
                    </a:lnTo>
                    <a:lnTo>
                      <a:pt x="97" y="24"/>
                    </a:lnTo>
                    <a:lnTo>
                      <a:pt x="100" y="24"/>
                    </a:lnTo>
                    <a:lnTo>
                      <a:pt x="100" y="24"/>
                    </a:lnTo>
                    <a:lnTo>
                      <a:pt x="102" y="24"/>
                    </a:lnTo>
                    <a:lnTo>
                      <a:pt x="102" y="26"/>
                    </a:lnTo>
                    <a:lnTo>
                      <a:pt x="102" y="26"/>
                    </a:lnTo>
                    <a:lnTo>
                      <a:pt x="102" y="26"/>
                    </a:lnTo>
                    <a:lnTo>
                      <a:pt x="104" y="26"/>
                    </a:lnTo>
                    <a:lnTo>
                      <a:pt x="104" y="24"/>
                    </a:lnTo>
                    <a:lnTo>
                      <a:pt x="104" y="24"/>
                    </a:lnTo>
                    <a:lnTo>
                      <a:pt x="104" y="24"/>
                    </a:lnTo>
                    <a:lnTo>
                      <a:pt x="104" y="24"/>
                    </a:lnTo>
                    <a:lnTo>
                      <a:pt x="104" y="21"/>
                    </a:lnTo>
                    <a:lnTo>
                      <a:pt x="107" y="21"/>
                    </a:lnTo>
                    <a:lnTo>
                      <a:pt x="107" y="21"/>
                    </a:lnTo>
                    <a:lnTo>
                      <a:pt x="107" y="21"/>
                    </a:lnTo>
                    <a:lnTo>
                      <a:pt x="109" y="21"/>
                    </a:lnTo>
                    <a:lnTo>
                      <a:pt x="109" y="19"/>
                    </a:lnTo>
                    <a:lnTo>
                      <a:pt x="109" y="19"/>
                    </a:lnTo>
                    <a:lnTo>
                      <a:pt x="109" y="19"/>
                    </a:lnTo>
                    <a:lnTo>
                      <a:pt x="109" y="19"/>
                    </a:lnTo>
                    <a:lnTo>
                      <a:pt x="109" y="19"/>
                    </a:lnTo>
                    <a:lnTo>
                      <a:pt x="109" y="17"/>
                    </a:lnTo>
                    <a:lnTo>
                      <a:pt x="109" y="17"/>
                    </a:lnTo>
                    <a:lnTo>
                      <a:pt x="111" y="17"/>
                    </a:lnTo>
                    <a:lnTo>
                      <a:pt x="111" y="14"/>
                    </a:lnTo>
                    <a:lnTo>
                      <a:pt x="111" y="14"/>
                    </a:lnTo>
                    <a:lnTo>
                      <a:pt x="111" y="14"/>
                    </a:lnTo>
                    <a:lnTo>
                      <a:pt x="111" y="14"/>
                    </a:lnTo>
                    <a:lnTo>
                      <a:pt x="114" y="14"/>
                    </a:lnTo>
                    <a:lnTo>
                      <a:pt x="114" y="14"/>
                    </a:lnTo>
                    <a:lnTo>
                      <a:pt x="114" y="14"/>
                    </a:lnTo>
                    <a:lnTo>
                      <a:pt x="116" y="14"/>
                    </a:lnTo>
                    <a:lnTo>
                      <a:pt x="116" y="17"/>
                    </a:lnTo>
                    <a:lnTo>
                      <a:pt x="116" y="17"/>
                    </a:lnTo>
                    <a:lnTo>
                      <a:pt x="116" y="17"/>
                    </a:lnTo>
                    <a:lnTo>
                      <a:pt x="116" y="14"/>
                    </a:lnTo>
                    <a:lnTo>
                      <a:pt x="116" y="14"/>
                    </a:lnTo>
                    <a:lnTo>
                      <a:pt x="118" y="14"/>
                    </a:lnTo>
                    <a:lnTo>
                      <a:pt x="118" y="14"/>
                    </a:lnTo>
                    <a:lnTo>
                      <a:pt x="118" y="14"/>
                    </a:lnTo>
                    <a:lnTo>
                      <a:pt x="118" y="14"/>
                    </a:lnTo>
                    <a:lnTo>
                      <a:pt x="118" y="14"/>
                    </a:lnTo>
                    <a:lnTo>
                      <a:pt x="121" y="14"/>
                    </a:lnTo>
                    <a:lnTo>
                      <a:pt x="121" y="12"/>
                    </a:lnTo>
                    <a:lnTo>
                      <a:pt x="121" y="12"/>
                    </a:lnTo>
                    <a:lnTo>
                      <a:pt x="121" y="10"/>
                    </a:lnTo>
                    <a:lnTo>
                      <a:pt x="121" y="10"/>
                    </a:lnTo>
                    <a:lnTo>
                      <a:pt x="121" y="10"/>
                    </a:lnTo>
                    <a:lnTo>
                      <a:pt x="121" y="10"/>
                    </a:lnTo>
                    <a:lnTo>
                      <a:pt x="121" y="7"/>
                    </a:lnTo>
                    <a:lnTo>
                      <a:pt x="121" y="7"/>
                    </a:lnTo>
                    <a:lnTo>
                      <a:pt x="121" y="7"/>
                    </a:lnTo>
                    <a:lnTo>
                      <a:pt x="121" y="7"/>
                    </a:lnTo>
                    <a:lnTo>
                      <a:pt x="121" y="5"/>
                    </a:lnTo>
                    <a:lnTo>
                      <a:pt x="121" y="5"/>
                    </a:lnTo>
                    <a:lnTo>
                      <a:pt x="123" y="5"/>
                    </a:lnTo>
                    <a:lnTo>
                      <a:pt x="123" y="2"/>
                    </a:lnTo>
                    <a:lnTo>
                      <a:pt x="123" y="2"/>
                    </a:lnTo>
                    <a:lnTo>
                      <a:pt x="123" y="0"/>
                    </a:lnTo>
                    <a:lnTo>
                      <a:pt x="123" y="0"/>
                    </a:lnTo>
                    <a:lnTo>
                      <a:pt x="123" y="0"/>
                    </a:lnTo>
                    <a:lnTo>
                      <a:pt x="123" y="0"/>
                    </a:lnTo>
                    <a:lnTo>
                      <a:pt x="126" y="0"/>
                    </a:lnTo>
                    <a:lnTo>
                      <a:pt x="126" y="0"/>
                    </a:lnTo>
                    <a:lnTo>
                      <a:pt x="126" y="0"/>
                    </a:lnTo>
                    <a:lnTo>
                      <a:pt x="128" y="0"/>
                    </a:lnTo>
                    <a:lnTo>
                      <a:pt x="128" y="0"/>
                    </a:lnTo>
                    <a:lnTo>
                      <a:pt x="128" y="0"/>
                    </a:lnTo>
                    <a:lnTo>
                      <a:pt x="128" y="0"/>
                    </a:lnTo>
                    <a:lnTo>
                      <a:pt x="128" y="0"/>
                    </a:lnTo>
                    <a:lnTo>
                      <a:pt x="128" y="2"/>
                    </a:lnTo>
                    <a:lnTo>
                      <a:pt x="130" y="2"/>
                    </a:lnTo>
                    <a:lnTo>
                      <a:pt x="130" y="2"/>
                    </a:lnTo>
                    <a:lnTo>
                      <a:pt x="130" y="2"/>
                    </a:lnTo>
                    <a:lnTo>
                      <a:pt x="130" y="2"/>
                    </a:lnTo>
                    <a:lnTo>
                      <a:pt x="130" y="5"/>
                    </a:lnTo>
                    <a:lnTo>
                      <a:pt x="130" y="5"/>
                    </a:lnTo>
                    <a:lnTo>
                      <a:pt x="130" y="7"/>
                    </a:lnTo>
                    <a:lnTo>
                      <a:pt x="130" y="7"/>
                    </a:lnTo>
                    <a:lnTo>
                      <a:pt x="133" y="7"/>
                    </a:lnTo>
                    <a:lnTo>
                      <a:pt x="133" y="10"/>
                    </a:lnTo>
                    <a:lnTo>
                      <a:pt x="133" y="10"/>
                    </a:lnTo>
                    <a:lnTo>
                      <a:pt x="133" y="10"/>
                    </a:lnTo>
                    <a:lnTo>
                      <a:pt x="135" y="10"/>
                    </a:lnTo>
                    <a:lnTo>
                      <a:pt x="135" y="10"/>
                    </a:lnTo>
                    <a:lnTo>
                      <a:pt x="135" y="10"/>
                    </a:lnTo>
                    <a:lnTo>
                      <a:pt x="135" y="12"/>
                    </a:lnTo>
                    <a:lnTo>
                      <a:pt x="135" y="12"/>
                    </a:lnTo>
                    <a:lnTo>
                      <a:pt x="135" y="10"/>
                    </a:lnTo>
                    <a:lnTo>
                      <a:pt x="135" y="10"/>
                    </a:lnTo>
                    <a:lnTo>
                      <a:pt x="137" y="10"/>
                    </a:lnTo>
                    <a:lnTo>
                      <a:pt x="137" y="10"/>
                    </a:lnTo>
                    <a:lnTo>
                      <a:pt x="137" y="12"/>
                    </a:lnTo>
                    <a:lnTo>
                      <a:pt x="137" y="12"/>
                    </a:lnTo>
                    <a:lnTo>
                      <a:pt x="137" y="12"/>
                    </a:lnTo>
                    <a:lnTo>
                      <a:pt x="137" y="14"/>
                    </a:lnTo>
                    <a:lnTo>
                      <a:pt x="137" y="14"/>
                    </a:lnTo>
                    <a:lnTo>
                      <a:pt x="137" y="14"/>
                    </a:lnTo>
                    <a:lnTo>
                      <a:pt x="140" y="14"/>
                    </a:lnTo>
                    <a:lnTo>
                      <a:pt x="140" y="14"/>
                    </a:lnTo>
                    <a:lnTo>
                      <a:pt x="140" y="17"/>
                    </a:lnTo>
                    <a:lnTo>
                      <a:pt x="140" y="17"/>
                    </a:lnTo>
                    <a:lnTo>
                      <a:pt x="140" y="19"/>
                    </a:lnTo>
                    <a:lnTo>
                      <a:pt x="140" y="19"/>
                    </a:lnTo>
                    <a:lnTo>
                      <a:pt x="140" y="19"/>
                    </a:lnTo>
                    <a:lnTo>
                      <a:pt x="137" y="19"/>
                    </a:lnTo>
                    <a:lnTo>
                      <a:pt x="137" y="19"/>
                    </a:lnTo>
                    <a:lnTo>
                      <a:pt x="137" y="19"/>
                    </a:lnTo>
                    <a:lnTo>
                      <a:pt x="137" y="19"/>
                    </a:lnTo>
                    <a:lnTo>
                      <a:pt x="135" y="19"/>
                    </a:lnTo>
                    <a:lnTo>
                      <a:pt x="135" y="19"/>
                    </a:lnTo>
                    <a:lnTo>
                      <a:pt x="135" y="19"/>
                    </a:lnTo>
                    <a:lnTo>
                      <a:pt x="135" y="19"/>
                    </a:lnTo>
                    <a:lnTo>
                      <a:pt x="135" y="19"/>
                    </a:lnTo>
                    <a:lnTo>
                      <a:pt x="133" y="19"/>
                    </a:lnTo>
                    <a:lnTo>
                      <a:pt x="133" y="21"/>
                    </a:lnTo>
                    <a:lnTo>
                      <a:pt x="133" y="21"/>
                    </a:lnTo>
                    <a:lnTo>
                      <a:pt x="133" y="21"/>
                    </a:lnTo>
                    <a:lnTo>
                      <a:pt x="130" y="21"/>
                    </a:lnTo>
                    <a:lnTo>
                      <a:pt x="130" y="21"/>
                    </a:lnTo>
                    <a:lnTo>
                      <a:pt x="130" y="24"/>
                    </a:lnTo>
                    <a:lnTo>
                      <a:pt x="130" y="24"/>
                    </a:lnTo>
                    <a:lnTo>
                      <a:pt x="130" y="24"/>
                    </a:lnTo>
                    <a:lnTo>
                      <a:pt x="128" y="24"/>
                    </a:lnTo>
                    <a:lnTo>
                      <a:pt x="128" y="24"/>
                    </a:lnTo>
                    <a:lnTo>
                      <a:pt x="128" y="26"/>
                    </a:lnTo>
                    <a:lnTo>
                      <a:pt x="128" y="26"/>
                    </a:lnTo>
                    <a:lnTo>
                      <a:pt x="128" y="26"/>
                    </a:lnTo>
                    <a:lnTo>
                      <a:pt x="126" y="26"/>
                    </a:lnTo>
                    <a:lnTo>
                      <a:pt x="126" y="28"/>
                    </a:lnTo>
                    <a:lnTo>
                      <a:pt x="126" y="28"/>
                    </a:lnTo>
                    <a:lnTo>
                      <a:pt x="126" y="28"/>
                    </a:lnTo>
                    <a:lnTo>
                      <a:pt x="123" y="28"/>
                    </a:lnTo>
                    <a:lnTo>
                      <a:pt x="123" y="28"/>
                    </a:lnTo>
                    <a:lnTo>
                      <a:pt x="123" y="31"/>
                    </a:lnTo>
                    <a:lnTo>
                      <a:pt x="123" y="31"/>
                    </a:lnTo>
                    <a:lnTo>
                      <a:pt x="123" y="31"/>
                    </a:lnTo>
                    <a:lnTo>
                      <a:pt x="123" y="31"/>
                    </a:lnTo>
                    <a:lnTo>
                      <a:pt x="121" y="31"/>
                    </a:lnTo>
                    <a:lnTo>
                      <a:pt x="121" y="33"/>
                    </a:lnTo>
                    <a:lnTo>
                      <a:pt x="121" y="33"/>
                    </a:lnTo>
                    <a:lnTo>
                      <a:pt x="121" y="33"/>
                    </a:lnTo>
                    <a:lnTo>
                      <a:pt x="118" y="33"/>
                    </a:lnTo>
                    <a:lnTo>
                      <a:pt x="118" y="36"/>
                    </a:lnTo>
                    <a:lnTo>
                      <a:pt x="118" y="36"/>
                    </a:lnTo>
                    <a:lnTo>
                      <a:pt x="118" y="38"/>
                    </a:lnTo>
                    <a:lnTo>
                      <a:pt x="118" y="38"/>
                    </a:lnTo>
                    <a:lnTo>
                      <a:pt x="118" y="38"/>
                    </a:lnTo>
                    <a:lnTo>
                      <a:pt x="118" y="38"/>
                    </a:lnTo>
                    <a:lnTo>
                      <a:pt x="118" y="38"/>
                    </a:lnTo>
                    <a:lnTo>
                      <a:pt x="121" y="38"/>
                    </a:lnTo>
                    <a:lnTo>
                      <a:pt x="121" y="40"/>
                    </a:lnTo>
                    <a:lnTo>
                      <a:pt x="121" y="40"/>
                    </a:lnTo>
                    <a:lnTo>
                      <a:pt x="123" y="40"/>
                    </a:lnTo>
                    <a:lnTo>
                      <a:pt x="123" y="40"/>
                    </a:lnTo>
                    <a:lnTo>
                      <a:pt x="123" y="43"/>
                    </a:lnTo>
                    <a:lnTo>
                      <a:pt x="123" y="43"/>
                    </a:lnTo>
                    <a:lnTo>
                      <a:pt x="121" y="43"/>
                    </a:lnTo>
                    <a:lnTo>
                      <a:pt x="121" y="45"/>
                    </a:lnTo>
                    <a:lnTo>
                      <a:pt x="121" y="45"/>
                    </a:lnTo>
                    <a:lnTo>
                      <a:pt x="121" y="45"/>
                    </a:lnTo>
                    <a:lnTo>
                      <a:pt x="121" y="47"/>
                    </a:lnTo>
                    <a:lnTo>
                      <a:pt x="121" y="47"/>
                    </a:lnTo>
                    <a:lnTo>
                      <a:pt x="121" y="47"/>
                    </a:lnTo>
                    <a:lnTo>
                      <a:pt x="121" y="50"/>
                    </a:lnTo>
                    <a:lnTo>
                      <a:pt x="121" y="50"/>
                    </a:lnTo>
                    <a:lnTo>
                      <a:pt x="121" y="52"/>
                    </a:lnTo>
                    <a:lnTo>
                      <a:pt x="121" y="52"/>
                    </a:lnTo>
                    <a:lnTo>
                      <a:pt x="121" y="52"/>
                    </a:lnTo>
                    <a:lnTo>
                      <a:pt x="121" y="55"/>
                    </a:lnTo>
                    <a:lnTo>
                      <a:pt x="121" y="55"/>
                    </a:lnTo>
                    <a:lnTo>
                      <a:pt x="121" y="55"/>
                    </a:lnTo>
                    <a:lnTo>
                      <a:pt x="121" y="57"/>
                    </a:lnTo>
                    <a:lnTo>
                      <a:pt x="118" y="57"/>
                    </a:lnTo>
                    <a:lnTo>
                      <a:pt x="118" y="57"/>
                    </a:lnTo>
                    <a:lnTo>
                      <a:pt x="118" y="57"/>
                    </a:lnTo>
                    <a:lnTo>
                      <a:pt x="118" y="55"/>
                    </a:lnTo>
                    <a:lnTo>
                      <a:pt x="116" y="55"/>
                    </a:lnTo>
                    <a:lnTo>
                      <a:pt x="116" y="57"/>
                    </a:lnTo>
                    <a:lnTo>
                      <a:pt x="116" y="57"/>
                    </a:lnTo>
                    <a:lnTo>
                      <a:pt x="116" y="57"/>
                    </a:lnTo>
                    <a:lnTo>
                      <a:pt x="116" y="57"/>
                    </a:lnTo>
                    <a:lnTo>
                      <a:pt x="114" y="57"/>
                    </a:lnTo>
                    <a:lnTo>
                      <a:pt x="114" y="57"/>
                    </a:lnTo>
                    <a:lnTo>
                      <a:pt x="114" y="57"/>
                    </a:lnTo>
                    <a:lnTo>
                      <a:pt x="111" y="57"/>
                    </a:lnTo>
                    <a:lnTo>
                      <a:pt x="111" y="57"/>
                    </a:lnTo>
                    <a:lnTo>
                      <a:pt x="111" y="59"/>
                    </a:lnTo>
                    <a:lnTo>
                      <a:pt x="111" y="59"/>
                    </a:lnTo>
                    <a:lnTo>
                      <a:pt x="109" y="59"/>
                    </a:lnTo>
                    <a:lnTo>
                      <a:pt x="109" y="59"/>
                    </a:lnTo>
                    <a:lnTo>
                      <a:pt x="109" y="59"/>
                    </a:lnTo>
                    <a:lnTo>
                      <a:pt x="109" y="62"/>
                    </a:lnTo>
                    <a:lnTo>
                      <a:pt x="109" y="62"/>
                    </a:lnTo>
                    <a:lnTo>
                      <a:pt x="109" y="62"/>
                    </a:lnTo>
                    <a:lnTo>
                      <a:pt x="109" y="64"/>
                    </a:lnTo>
                    <a:lnTo>
                      <a:pt x="107" y="64"/>
                    </a:lnTo>
                    <a:lnTo>
                      <a:pt x="107" y="64"/>
                    </a:lnTo>
                    <a:lnTo>
                      <a:pt x="107" y="64"/>
                    </a:lnTo>
                    <a:lnTo>
                      <a:pt x="104" y="64"/>
                    </a:lnTo>
                    <a:lnTo>
                      <a:pt x="104" y="64"/>
                    </a:lnTo>
                    <a:lnTo>
                      <a:pt x="104" y="66"/>
                    </a:lnTo>
                    <a:lnTo>
                      <a:pt x="104" y="66"/>
                    </a:lnTo>
                    <a:lnTo>
                      <a:pt x="104" y="66"/>
                    </a:lnTo>
                    <a:lnTo>
                      <a:pt x="102" y="66"/>
                    </a:lnTo>
                    <a:lnTo>
                      <a:pt x="102" y="66"/>
                    </a:lnTo>
                    <a:lnTo>
                      <a:pt x="102" y="69"/>
                    </a:lnTo>
                    <a:lnTo>
                      <a:pt x="102" y="69"/>
                    </a:lnTo>
                    <a:lnTo>
                      <a:pt x="100" y="69"/>
                    </a:lnTo>
                    <a:lnTo>
                      <a:pt x="100" y="69"/>
                    </a:lnTo>
                    <a:lnTo>
                      <a:pt x="97" y="69"/>
                    </a:lnTo>
                    <a:lnTo>
                      <a:pt x="97" y="69"/>
                    </a:lnTo>
                    <a:lnTo>
                      <a:pt x="97" y="69"/>
                    </a:lnTo>
                    <a:lnTo>
                      <a:pt x="97" y="69"/>
                    </a:lnTo>
                    <a:lnTo>
                      <a:pt x="97" y="69"/>
                    </a:lnTo>
                    <a:lnTo>
                      <a:pt x="97" y="71"/>
                    </a:lnTo>
                    <a:lnTo>
                      <a:pt x="97" y="71"/>
                    </a:lnTo>
                    <a:lnTo>
                      <a:pt x="97" y="71"/>
                    </a:lnTo>
                    <a:lnTo>
                      <a:pt x="97" y="71"/>
                    </a:lnTo>
                    <a:lnTo>
                      <a:pt x="95" y="71"/>
                    </a:lnTo>
                    <a:lnTo>
                      <a:pt x="95" y="73"/>
                    </a:lnTo>
                    <a:lnTo>
                      <a:pt x="95" y="73"/>
                    </a:lnTo>
                    <a:lnTo>
                      <a:pt x="95" y="73"/>
                    </a:lnTo>
                    <a:lnTo>
                      <a:pt x="95" y="73"/>
                    </a:lnTo>
                    <a:lnTo>
                      <a:pt x="92" y="73"/>
                    </a:lnTo>
                    <a:lnTo>
                      <a:pt x="92" y="73"/>
                    </a:lnTo>
                    <a:lnTo>
                      <a:pt x="90" y="73"/>
                    </a:lnTo>
                    <a:lnTo>
                      <a:pt x="90" y="76"/>
                    </a:lnTo>
                    <a:lnTo>
                      <a:pt x="90" y="76"/>
                    </a:lnTo>
                    <a:lnTo>
                      <a:pt x="90" y="76"/>
                    </a:lnTo>
                    <a:lnTo>
                      <a:pt x="90" y="76"/>
                    </a:lnTo>
                    <a:lnTo>
                      <a:pt x="88" y="76"/>
                    </a:lnTo>
                    <a:lnTo>
                      <a:pt x="88" y="78"/>
                    </a:lnTo>
                    <a:lnTo>
                      <a:pt x="88" y="78"/>
                    </a:lnTo>
                    <a:lnTo>
                      <a:pt x="85" y="78"/>
                    </a:lnTo>
                    <a:lnTo>
                      <a:pt x="85" y="78"/>
                    </a:lnTo>
                    <a:lnTo>
                      <a:pt x="85" y="76"/>
                    </a:lnTo>
                    <a:lnTo>
                      <a:pt x="85" y="76"/>
                    </a:lnTo>
                    <a:lnTo>
                      <a:pt x="83" y="76"/>
                    </a:lnTo>
                    <a:lnTo>
                      <a:pt x="83" y="76"/>
                    </a:lnTo>
                    <a:lnTo>
                      <a:pt x="83" y="76"/>
                    </a:lnTo>
                    <a:lnTo>
                      <a:pt x="83" y="78"/>
                    </a:lnTo>
                    <a:lnTo>
                      <a:pt x="81" y="78"/>
                    </a:lnTo>
                    <a:lnTo>
                      <a:pt x="81" y="78"/>
                    </a:lnTo>
                    <a:lnTo>
                      <a:pt x="81" y="78"/>
                    </a:lnTo>
                    <a:lnTo>
                      <a:pt x="81" y="78"/>
                    </a:lnTo>
                    <a:lnTo>
                      <a:pt x="78" y="78"/>
                    </a:lnTo>
                    <a:lnTo>
                      <a:pt x="78" y="81"/>
                    </a:lnTo>
                    <a:lnTo>
                      <a:pt x="78" y="81"/>
                    </a:lnTo>
                    <a:lnTo>
                      <a:pt x="78" y="81"/>
                    </a:lnTo>
                    <a:lnTo>
                      <a:pt x="76" y="81"/>
                    </a:lnTo>
                    <a:lnTo>
                      <a:pt x="76" y="81"/>
                    </a:lnTo>
                    <a:lnTo>
                      <a:pt x="76" y="81"/>
                    </a:lnTo>
                    <a:lnTo>
                      <a:pt x="76" y="81"/>
                    </a:lnTo>
                    <a:lnTo>
                      <a:pt x="73" y="81"/>
                    </a:lnTo>
                    <a:lnTo>
                      <a:pt x="73" y="83"/>
                    </a:lnTo>
                    <a:lnTo>
                      <a:pt x="73" y="83"/>
                    </a:lnTo>
                    <a:lnTo>
                      <a:pt x="73" y="83"/>
                    </a:lnTo>
                    <a:lnTo>
                      <a:pt x="71" y="83"/>
                    </a:lnTo>
                    <a:lnTo>
                      <a:pt x="71" y="85"/>
                    </a:lnTo>
                    <a:lnTo>
                      <a:pt x="73" y="85"/>
                    </a:lnTo>
                    <a:lnTo>
                      <a:pt x="73" y="85"/>
                    </a:lnTo>
                    <a:lnTo>
                      <a:pt x="73" y="85"/>
                    </a:lnTo>
                    <a:lnTo>
                      <a:pt x="73" y="88"/>
                    </a:lnTo>
                    <a:lnTo>
                      <a:pt x="73" y="88"/>
                    </a:lnTo>
                    <a:lnTo>
                      <a:pt x="73" y="88"/>
                    </a:lnTo>
                    <a:lnTo>
                      <a:pt x="73" y="88"/>
                    </a:lnTo>
                    <a:lnTo>
                      <a:pt x="73" y="90"/>
                    </a:lnTo>
                    <a:lnTo>
                      <a:pt x="73" y="90"/>
                    </a:lnTo>
                    <a:lnTo>
                      <a:pt x="73" y="90"/>
                    </a:lnTo>
                    <a:lnTo>
                      <a:pt x="73" y="92"/>
                    </a:lnTo>
                    <a:lnTo>
                      <a:pt x="73" y="92"/>
                    </a:lnTo>
                    <a:lnTo>
                      <a:pt x="73" y="95"/>
                    </a:lnTo>
                    <a:lnTo>
                      <a:pt x="73" y="9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0" name="Freeform 69"/>
              <p:cNvSpPr>
                <a:spLocks/>
              </p:cNvSpPr>
              <p:nvPr/>
            </p:nvSpPr>
            <p:spPr bwMode="auto">
              <a:xfrm>
                <a:off x="4050" y="2815"/>
                <a:ext cx="69" cy="64"/>
              </a:xfrm>
              <a:custGeom>
                <a:avLst/>
                <a:gdLst/>
                <a:ahLst/>
                <a:cxnLst>
                  <a:cxn ang="0">
                    <a:pos x="9" y="0"/>
                  </a:cxn>
                  <a:cxn ang="0">
                    <a:pos x="12" y="2"/>
                  </a:cxn>
                  <a:cxn ang="0">
                    <a:pos x="14" y="5"/>
                  </a:cxn>
                  <a:cxn ang="0">
                    <a:pos x="17" y="7"/>
                  </a:cxn>
                  <a:cxn ang="0">
                    <a:pos x="19" y="5"/>
                  </a:cxn>
                  <a:cxn ang="0">
                    <a:pos x="21" y="7"/>
                  </a:cxn>
                  <a:cxn ang="0">
                    <a:pos x="26" y="9"/>
                  </a:cxn>
                  <a:cxn ang="0">
                    <a:pos x="28" y="12"/>
                  </a:cxn>
                  <a:cxn ang="0">
                    <a:pos x="31" y="12"/>
                  </a:cxn>
                  <a:cxn ang="0">
                    <a:pos x="33" y="14"/>
                  </a:cxn>
                  <a:cxn ang="0">
                    <a:pos x="38" y="16"/>
                  </a:cxn>
                  <a:cxn ang="0">
                    <a:pos x="40" y="19"/>
                  </a:cxn>
                  <a:cxn ang="0">
                    <a:pos x="43" y="21"/>
                  </a:cxn>
                  <a:cxn ang="0">
                    <a:pos x="47" y="21"/>
                  </a:cxn>
                  <a:cxn ang="0">
                    <a:pos x="47" y="23"/>
                  </a:cxn>
                  <a:cxn ang="0">
                    <a:pos x="50" y="28"/>
                  </a:cxn>
                  <a:cxn ang="0">
                    <a:pos x="52" y="31"/>
                  </a:cxn>
                  <a:cxn ang="0">
                    <a:pos x="54" y="33"/>
                  </a:cxn>
                  <a:cxn ang="0">
                    <a:pos x="57" y="35"/>
                  </a:cxn>
                  <a:cxn ang="0">
                    <a:pos x="59" y="38"/>
                  </a:cxn>
                  <a:cxn ang="0">
                    <a:pos x="62" y="38"/>
                  </a:cxn>
                  <a:cxn ang="0">
                    <a:pos x="64" y="40"/>
                  </a:cxn>
                  <a:cxn ang="0">
                    <a:pos x="66" y="42"/>
                  </a:cxn>
                  <a:cxn ang="0">
                    <a:pos x="69" y="47"/>
                  </a:cxn>
                  <a:cxn ang="0">
                    <a:pos x="69" y="52"/>
                  </a:cxn>
                  <a:cxn ang="0">
                    <a:pos x="66" y="54"/>
                  </a:cxn>
                  <a:cxn ang="0">
                    <a:pos x="66" y="57"/>
                  </a:cxn>
                  <a:cxn ang="0">
                    <a:pos x="66" y="61"/>
                  </a:cxn>
                  <a:cxn ang="0">
                    <a:pos x="64" y="64"/>
                  </a:cxn>
                  <a:cxn ang="0">
                    <a:pos x="62" y="61"/>
                  </a:cxn>
                  <a:cxn ang="0">
                    <a:pos x="59" y="57"/>
                  </a:cxn>
                  <a:cxn ang="0">
                    <a:pos x="57" y="54"/>
                  </a:cxn>
                  <a:cxn ang="0">
                    <a:pos x="59" y="50"/>
                  </a:cxn>
                  <a:cxn ang="0">
                    <a:pos x="57" y="45"/>
                  </a:cxn>
                  <a:cxn ang="0">
                    <a:pos x="57" y="42"/>
                  </a:cxn>
                  <a:cxn ang="0">
                    <a:pos x="54" y="38"/>
                  </a:cxn>
                  <a:cxn ang="0">
                    <a:pos x="52" y="35"/>
                  </a:cxn>
                  <a:cxn ang="0">
                    <a:pos x="50" y="33"/>
                  </a:cxn>
                  <a:cxn ang="0">
                    <a:pos x="50" y="31"/>
                  </a:cxn>
                  <a:cxn ang="0">
                    <a:pos x="45" y="28"/>
                  </a:cxn>
                  <a:cxn ang="0">
                    <a:pos x="43" y="28"/>
                  </a:cxn>
                  <a:cxn ang="0">
                    <a:pos x="40" y="26"/>
                  </a:cxn>
                  <a:cxn ang="0">
                    <a:pos x="38" y="21"/>
                  </a:cxn>
                  <a:cxn ang="0">
                    <a:pos x="35" y="21"/>
                  </a:cxn>
                  <a:cxn ang="0">
                    <a:pos x="33" y="19"/>
                  </a:cxn>
                  <a:cxn ang="0">
                    <a:pos x="28" y="16"/>
                  </a:cxn>
                  <a:cxn ang="0">
                    <a:pos x="26" y="14"/>
                  </a:cxn>
                  <a:cxn ang="0">
                    <a:pos x="24" y="12"/>
                  </a:cxn>
                  <a:cxn ang="0">
                    <a:pos x="21" y="12"/>
                  </a:cxn>
                  <a:cxn ang="0">
                    <a:pos x="17" y="12"/>
                  </a:cxn>
                  <a:cxn ang="0">
                    <a:pos x="14" y="9"/>
                  </a:cxn>
                  <a:cxn ang="0">
                    <a:pos x="9" y="9"/>
                  </a:cxn>
                  <a:cxn ang="0">
                    <a:pos x="7" y="9"/>
                  </a:cxn>
                  <a:cxn ang="0">
                    <a:pos x="2" y="7"/>
                  </a:cxn>
                  <a:cxn ang="0">
                    <a:pos x="0" y="5"/>
                  </a:cxn>
                  <a:cxn ang="0">
                    <a:pos x="0" y="2"/>
                  </a:cxn>
                  <a:cxn ang="0">
                    <a:pos x="2" y="0"/>
                  </a:cxn>
                  <a:cxn ang="0">
                    <a:pos x="7" y="0"/>
                  </a:cxn>
                </a:cxnLst>
                <a:rect l="0" t="0" r="r" b="b"/>
                <a:pathLst>
                  <a:path w="69" h="64">
                    <a:moveTo>
                      <a:pt x="7" y="0"/>
                    </a:moveTo>
                    <a:lnTo>
                      <a:pt x="7" y="2"/>
                    </a:lnTo>
                    <a:lnTo>
                      <a:pt x="9" y="2"/>
                    </a:lnTo>
                    <a:lnTo>
                      <a:pt x="9" y="2"/>
                    </a:lnTo>
                    <a:lnTo>
                      <a:pt x="9" y="0"/>
                    </a:lnTo>
                    <a:lnTo>
                      <a:pt x="9" y="0"/>
                    </a:lnTo>
                    <a:lnTo>
                      <a:pt x="12" y="0"/>
                    </a:lnTo>
                    <a:lnTo>
                      <a:pt x="12" y="2"/>
                    </a:lnTo>
                    <a:lnTo>
                      <a:pt x="12" y="2"/>
                    </a:lnTo>
                    <a:lnTo>
                      <a:pt x="12" y="2"/>
                    </a:lnTo>
                    <a:lnTo>
                      <a:pt x="14" y="2"/>
                    </a:lnTo>
                    <a:lnTo>
                      <a:pt x="14" y="2"/>
                    </a:lnTo>
                    <a:lnTo>
                      <a:pt x="14" y="5"/>
                    </a:lnTo>
                    <a:lnTo>
                      <a:pt x="14" y="5"/>
                    </a:lnTo>
                    <a:lnTo>
                      <a:pt x="14" y="5"/>
                    </a:lnTo>
                    <a:lnTo>
                      <a:pt x="14" y="5"/>
                    </a:lnTo>
                    <a:lnTo>
                      <a:pt x="14" y="7"/>
                    </a:lnTo>
                    <a:lnTo>
                      <a:pt x="17" y="7"/>
                    </a:lnTo>
                    <a:lnTo>
                      <a:pt x="17" y="7"/>
                    </a:lnTo>
                    <a:lnTo>
                      <a:pt x="17" y="7"/>
                    </a:lnTo>
                    <a:lnTo>
                      <a:pt x="17" y="5"/>
                    </a:lnTo>
                    <a:lnTo>
                      <a:pt x="17" y="5"/>
                    </a:lnTo>
                    <a:lnTo>
                      <a:pt x="19" y="5"/>
                    </a:lnTo>
                    <a:lnTo>
                      <a:pt x="19" y="5"/>
                    </a:lnTo>
                    <a:lnTo>
                      <a:pt x="19" y="5"/>
                    </a:lnTo>
                    <a:lnTo>
                      <a:pt x="21" y="5"/>
                    </a:lnTo>
                    <a:lnTo>
                      <a:pt x="21" y="5"/>
                    </a:lnTo>
                    <a:lnTo>
                      <a:pt x="21" y="7"/>
                    </a:lnTo>
                    <a:lnTo>
                      <a:pt x="21" y="7"/>
                    </a:lnTo>
                    <a:lnTo>
                      <a:pt x="21" y="7"/>
                    </a:lnTo>
                    <a:lnTo>
                      <a:pt x="24" y="7"/>
                    </a:lnTo>
                    <a:lnTo>
                      <a:pt x="24" y="7"/>
                    </a:lnTo>
                    <a:lnTo>
                      <a:pt x="24" y="9"/>
                    </a:lnTo>
                    <a:lnTo>
                      <a:pt x="24" y="9"/>
                    </a:lnTo>
                    <a:lnTo>
                      <a:pt x="26" y="9"/>
                    </a:lnTo>
                    <a:lnTo>
                      <a:pt x="26" y="9"/>
                    </a:lnTo>
                    <a:lnTo>
                      <a:pt x="26" y="9"/>
                    </a:lnTo>
                    <a:lnTo>
                      <a:pt x="26" y="12"/>
                    </a:lnTo>
                    <a:lnTo>
                      <a:pt x="28" y="12"/>
                    </a:lnTo>
                    <a:lnTo>
                      <a:pt x="28" y="12"/>
                    </a:lnTo>
                    <a:lnTo>
                      <a:pt x="28" y="12"/>
                    </a:lnTo>
                    <a:lnTo>
                      <a:pt x="28" y="12"/>
                    </a:lnTo>
                    <a:lnTo>
                      <a:pt x="31" y="12"/>
                    </a:lnTo>
                    <a:lnTo>
                      <a:pt x="31" y="12"/>
                    </a:lnTo>
                    <a:lnTo>
                      <a:pt x="31" y="12"/>
                    </a:lnTo>
                    <a:lnTo>
                      <a:pt x="33" y="12"/>
                    </a:lnTo>
                    <a:lnTo>
                      <a:pt x="33" y="12"/>
                    </a:lnTo>
                    <a:lnTo>
                      <a:pt x="33" y="14"/>
                    </a:lnTo>
                    <a:lnTo>
                      <a:pt x="33" y="14"/>
                    </a:lnTo>
                    <a:lnTo>
                      <a:pt x="33" y="14"/>
                    </a:lnTo>
                    <a:lnTo>
                      <a:pt x="35" y="14"/>
                    </a:lnTo>
                    <a:lnTo>
                      <a:pt x="35" y="14"/>
                    </a:lnTo>
                    <a:lnTo>
                      <a:pt x="35" y="16"/>
                    </a:lnTo>
                    <a:lnTo>
                      <a:pt x="35" y="16"/>
                    </a:lnTo>
                    <a:lnTo>
                      <a:pt x="38" y="16"/>
                    </a:lnTo>
                    <a:lnTo>
                      <a:pt x="38" y="16"/>
                    </a:lnTo>
                    <a:lnTo>
                      <a:pt x="38" y="16"/>
                    </a:lnTo>
                    <a:lnTo>
                      <a:pt x="38" y="19"/>
                    </a:lnTo>
                    <a:lnTo>
                      <a:pt x="40" y="19"/>
                    </a:lnTo>
                    <a:lnTo>
                      <a:pt x="40" y="19"/>
                    </a:lnTo>
                    <a:lnTo>
                      <a:pt x="40" y="19"/>
                    </a:lnTo>
                    <a:lnTo>
                      <a:pt x="40" y="21"/>
                    </a:lnTo>
                    <a:lnTo>
                      <a:pt x="40" y="21"/>
                    </a:lnTo>
                    <a:lnTo>
                      <a:pt x="43" y="21"/>
                    </a:lnTo>
                    <a:lnTo>
                      <a:pt x="43" y="21"/>
                    </a:lnTo>
                    <a:lnTo>
                      <a:pt x="43" y="21"/>
                    </a:lnTo>
                    <a:lnTo>
                      <a:pt x="43" y="21"/>
                    </a:lnTo>
                    <a:lnTo>
                      <a:pt x="45" y="21"/>
                    </a:lnTo>
                    <a:lnTo>
                      <a:pt x="45" y="21"/>
                    </a:lnTo>
                    <a:lnTo>
                      <a:pt x="47" y="21"/>
                    </a:lnTo>
                    <a:lnTo>
                      <a:pt x="47" y="21"/>
                    </a:lnTo>
                    <a:lnTo>
                      <a:pt x="47" y="23"/>
                    </a:lnTo>
                    <a:lnTo>
                      <a:pt x="47" y="23"/>
                    </a:lnTo>
                    <a:lnTo>
                      <a:pt x="47" y="23"/>
                    </a:lnTo>
                    <a:lnTo>
                      <a:pt x="47" y="23"/>
                    </a:lnTo>
                    <a:lnTo>
                      <a:pt x="47" y="26"/>
                    </a:lnTo>
                    <a:lnTo>
                      <a:pt x="50" y="26"/>
                    </a:lnTo>
                    <a:lnTo>
                      <a:pt x="50" y="26"/>
                    </a:lnTo>
                    <a:lnTo>
                      <a:pt x="50" y="26"/>
                    </a:lnTo>
                    <a:lnTo>
                      <a:pt x="50" y="28"/>
                    </a:lnTo>
                    <a:lnTo>
                      <a:pt x="50" y="28"/>
                    </a:lnTo>
                    <a:lnTo>
                      <a:pt x="50" y="28"/>
                    </a:lnTo>
                    <a:lnTo>
                      <a:pt x="52" y="28"/>
                    </a:lnTo>
                    <a:lnTo>
                      <a:pt x="52" y="28"/>
                    </a:lnTo>
                    <a:lnTo>
                      <a:pt x="52" y="31"/>
                    </a:lnTo>
                    <a:lnTo>
                      <a:pt x="52" y="31"/>
                    </a:lnTo>
                    <a:lnTo>
                      <a:pt x="54" y="31"/>
                    </a:lnTo>
                    <a:lnTo>
                      <a:pt x="54" y="33"/>
                    </a:lnTo>
                    <a:lnTo>
                      <a:pt x="54" y="33"/>
                    </a:lnTo>
                    <a:lnTo>
                      <a:pt x="54" y="33"/>
                    </a:lnTo>
                    <a:lnTo>
                      <a:pt x="57" y="33"/>
                    </a:lnTo>
                    <a:lnTo>
                      <a:pt x="57" y="33"/>
                    </a:lnTo>
                    <a:lnTo>
                      <a:pt x="57" y="33"/>
                    </a:lnTo>
                    <a:lnTo>
                      <a:pt x="57" y="33"/>
                    </a:lnTo>
                    <a:lnTo>
                      <a:pt x="57" y="35"/>
                    </a:lnTo>
                    <a:lnTo>
                      <a:pt x="57" y="35"/>
                    </a:lnTo>
                    <a:lnTo>
                      <a:pt x="57" y="35"/>
                    </a:lnTo>
                    <a:lnTo>
                      <a:pt x="59" y="35"/>
                    </a:lnTo>
                    <a:lnTo>
                      <a:pt x="59" y="38"/>
                    </a:lnTo>
                    <a:lnTo>
                      <a:pt x="59" y="38"/>
                    </a:lnTo>
                    <a:lnTo>
                      <a:pt x="59" y="38"/>
                    </a:lnTo>
                    <a:lnTo>
                      <a:pt x="62" y="38"/>
                    </a:lnTo>
                    <a:lnTo>
                      <a:pt x="62" y="38"/>
                    </a:lnTo>
                    <a:lnTo>
                      <a:pt x="62" y="38"/>
                    </a:lnTo>
                    <a:lnTo>
                      <a:pt x="62" y="38"/>
                    </a:lnTo>
                    <a:lnTo>
                      <a:pt x="62" y="38"/>
                    </a:lnTo>
                    <a:lnTo>
                      <a:pt x="62" y="40"/>
                    </a:lnTo>
                    <a:lnTo>
                      <a:pt x="64" y="40"/>
                    </a:lnTo>
                    <a:lnTo>
                      <a:pt x="64" y="40"/>
                    </a:lnTo>
                    <a:lnTo>
                      <a:pt x="64" y="40"/>
                    </a:lnTo>
                    <a:lnTo>
                      <a:pt x="64" y="40"/>
                    </a:lnTo>
                    <a:lnTo>
                      <a:pt x="64" y="42"/>
                    </a:lnTo>
                    <a:lnTo>
                      <a:pt x="64" y="42"/>
                    </a:lnTo>
                    <a:lnTo>
                      <a:pt x="66" y="42"/>
                    </a:lnTo>
                    <a:lnTo>
                      <a:pt x="66" y="42"/>
                    </a:lnTo>
                    <a:lnTo>
                      <a:pt x="66" y="42"/>
                    </a:lnTo>
                    <a:lnTo>
                      <a:pt x="66" y="45"/>
                    </a:lnTo>
                    <a:lnTo>
                      <a:pt x="66" y="45"/>
                    </a:lnTo>
                    <a:lnTo>
                      <a:pt x="69" y="45"/>
                    </a:lnTo>
                    <a:lnTo>
                      <a:pt x="69" y="47"/>
                    </a:lnTo>
                    <a:lnTo>
                      <a:pt x="69" y="47"/>
                    </a:lnTo>
                    <a:lnTo>
                      <a:pt x="69" y="47"/>
                    </a:lnTo>
                    <a:lnTo>
                      <a:pt x="69" y="50"/>
                    </a:lnTo>
                    <a:lnTo>
                      <a:pt x="69" y="50"/>
                    </a:lnTo>
                    <a:lnTo>
                      <a:pt x="69" y="52"/>
                    </a:lnTo>
                    <a:lnTo>
                      <a:pt x="69" y="52"/>
                    </a:lnTo>
                    <a:lnTo>
                      <a:pt x="69" y="52"/>
                    </a:lnTo>
                    <a:lnTo>
                      <a:pt x="69" y="52"/>
                    </a:lnTo>
                    <a:lnTo>
                      <a:pt x="66" y="52"/>
                    </a:lnTo>
                    <a:lnTo>
                      <a:pt x="66" y="54"/>
                    </a:lnTo>
                    <a:lnTo>
                      <a:pt x="69" y="54"/>
                    </a:lnTo>
                    <a:lnTo>
                      <a:pt x="69" y="54"/>
                    </a:lnTo>
                    <a:lnTo>
                      <a:pt x="69" y="57"/>
                    </a:lnTo>
                    <a:lnTo>
                      <a:pt x="69" y="57"/>
                    </a:lnTo>
                    <a:lnTo>
                      <a:pt x="66" y="57"/>
                    </a:lnTo>
                    <a:lnTo>
                      <a:pt x="66" y="59"/>
                    </a:lnTo>
                    <a:lnTo>
                      <a:pt x="66" y="59"/>
                    </a:lnTo>
                    <a:lnTo>
                      <a:pt x="66" y="59"/>
                    </a:lnTo>
                    <a:lnTo>
                      <a:pt x="66" y="61"/>
                    </a:lnTo>
                    <a:lnTo>
                      <a:pt x="66" y="61"/>
                    </a:lnTo>
                    <a:lnTo>
                      <a:pt x="64" y="61"/>
                    </a:lnTo>
                    <a:lnTo>
                      <a:pt x="64" y="61"/>
                    </a:lnTo>
                    <a:lnTo>
                      <a:pt x="64" y="61"/>
                    </a:lnTo>
                    <a:lnTo>
                      <a:pt x="64" y="64"/>
                    </a:lnTo>
                    <a:lnTo>
                      <a:pt x="64" y="64"/>
                    </a:lnTo>
                    <a:lnTo>
                      <a:pt x="62" y="64"/>
                    </a:lnTo>
                    <a:lnTo>
                      <a:pt x="62" y="61"/>
                    </a:lnTo>
                    <a:lnTo>
                      <a:pt x="62" y="61"/>
                    </a:lnTo>
                    <a:lnTo>
                      <a:pt x="62" y="61"/>
                    </a:lnTo>
                    <a:lnTo>
                      <a:pt x="62" y="61"/>
                    </a:lnTo>
                    <a:lnTo>
                      <a:pt x="62" y="61"/>
                    </a:lnTo>
                    <a:lnTo>
                      <a:pt x="62" y="59"/>
                    </a:lnTo>
                    <a:lnTo>
                      <a:pt x="59" y="59"/>
                    </a:lnTo>
                    <a:lnTo>
                      <a:pt x="59" y="59"/>
                    </a:lnTo>
                    <a:lnTo>
                      <a:pt x="59" y="57"/>
                    </a:lnTo>
                    <a:lnTo>
                      <a:pt x="59" y="57"/>
                    </a:lnTo>
                    <a:lnTo>
                      <a:pt x="59" y="57"/>
                    </a:lnTo>
                    <a:lnTo>
                      <a:pt x="59" y="54"/>
                    </a:lnTo>
                    <a:lnTo>
                      <a:pt x="57" y="54"/>
                    </a:lnTo>
                    <a:lnTo>
                      <a:pt x="57" y="54"/>
                    </a:lnTo>
                    <a:lnTo>
                      <a:pt x="57" y="52"/>
                    </a:lnTo>
                    <a:lnTo>
                      <a:pt x="57" y="52"/>
                    </a:lnTo>
                    <a:lnTo>
                      <a:pt x="59" y="52"/>
                    </a:lnTo>
                    <a:lnTo>
                      <a:pt x="59" y="52"/>
                    </a:lnTo>
                    <a:lnTo>
                      <a:pt x="59" y="50"/>
                    </a:lnTo>
                    <a:lnTo>
                      <a:pt x="59" y="50"/>
                    </a:lnTo>
                    <a:lnTo>
                      <a:pt x="59" y="47"/>
                    </a:lnTo>
                    <a:lnTo>
                      <a:pt x="57" y="47"/>
                    </a:lnTo>
                    <a:lnTo>
                      <a:pt x="57" y="47"/>
                    </a:lnTo>
                    <a:lnTo>
                      <a:pt x="57" y="45"/>
                    </a:lnTo>
                    <a:lnTo>
                      <a:pt x="57" y="45"/>
                    </a:lnTo>
                    <a:lnTo>
                      <a:pt x="57" y="45"/>
                    </a:lnTo>
                    <a:lnTo>
                      <a:pt x="57" y="42"/>
                    </a:lnTo>
                    <a:lnTo>
                      <a:pt x="57" y="42"/>
                    </a:lnTo>
                    <a:lnTo>
                      <a:pt x="57" y="42"/>
                    </a:lnTo>
                    <a:lnTo>
                      <a:pt x="57" y="42"/>
                    </a:lnTo>
                    <a:lnTo>
                      <a:pt x="57" y="40"/>
                    </a:lnTo>
                    <a:lnTo>
                      <a:pt x="54" y="40"/>
                    </a:lnTo>
                    <a:lnTo>
                      <a:pt x="54" y="40"/>
                    </a:lnTo>
                    <a:lnTo>
                      <a:pt x="54" y="38"/>
                    </a:lnTo>
                    <a:lnTo>
                      <a:pt x="54" y="38"/>
                    </a:lnTo>
                    <a:lnTo>
                      <a:pt x="54" y="38"/>
                    </a:lnTo>
                    <a:lnTo>
                      <a:pt x="54" y="38"/>
                    </a:lnTo>
                    <a:lnTo>
                      <a:pt x="54" y="35"/>
                    </a:lnTo>
                    <a:lnTo>
                      <a:pt x="52" y="35"/>
                    </a:lnTo>
                    <a:lnTo>
                      <a:pt x="52" y="35"/>
                    </a:lnTo>
                    <a:lnTo>
                      <a:pt x="52" y="35"/>
                    </a:lnTo>
                    <a:lnTo>
                      <a:pt x="52" y="33"/>
                    </a:lnTo>
                    <a:lnTo>
                      <a:pt x="52" y="33"/>
                    </a:lnTo>
                    <a:lnTo>
                      <a:pt x="50" y="33"/>
                    </a:lnTo>
                    <a:lnTo>
                      <a:pt x="50" y="33"/>
                    </a:lnTo>
                    <a:lnTo>
                      <a:pt x="50" y="33"/>
                    </a:lnTo>
                    <a:lnTo>
                      <a:pt x="50" y="31"/>
                    </a:lnTo>
                    <a:lnTo>
                      <a:pt x="50" y="31"/>
                    </a:lnTo>
                    <a:lnTo>
                      <a:pt x="50" y="31"/>
                    </a:lnTo>
                    <a:lnTo>
                      <a:pt x="47" y="31"/>
                    </a:lnTo>
                    <a:lnTo>
                      <a:pt x="47" y="28"/>
                    </a:lnTo>
                    <a:lnTo>
                      <a:pt x="47" y="28"/>
                    </a:lnTo>
                    <a:lnTo>
                      <a:pt x="47" y="28"/>
                    </a:lnTo>
                    <a:lnTo>
                      <a:pt x="45" y="28"/>
                    </a:lnTo>
                    <a:lnTo>
                      <a:pt x="45" y="28"/>
                    </a:lnTo>
                    <a:lnTo>
                      <a:pt x="43" y="28"/>
                    </a:lnTo>
                    <a:lnTo>
                      <a:pt x="43" y="28"/>
                    </a:lnTo>
                    <a:lnTo>
                      <a:pt x="43" y="28"/>
                    </a:lnTo>
                    <a:lnTo>
                      <a:pt x="43" y="28"/>
                    </a:lnTo>
                    <a:lnTo>
                      <a:pt x="43" y="26"/>
                    </a:lnTo>
                    <a:lnTo>
                      <a:pt x="40" y="26"/>
                    </a:lnTo>
                    <a:lnTo>
                      <a:pt x="40" y="26"/>
                    </a:lnTo>
                    <a:lnTo>
                      <a:pt x="40" y="26"/>
                    </a:lnTo>
                    <a:lnTo>
                      <a:pt x="40" y="26"/>
                    </a:lnTo>
                    <a:lnTo>
                      <a:pt x="40" y="23"/>
                    </a:lnTo>
                    <a:lnTo>
                      <a:pt x="38" y="23"/>
                    </a:lnTo>
                    <a:lnTo>
                      <a:pt x="38" y="23"/>
                    </a:lnTo>
                    <a:lnTo>
                      <a:pt x="38" y="23"/>
                    </a:lnTo>
                    <a:lnTo>
                      <a:pt x="38" y="21"/>
                    </a:lnTo>
                    <a:lnTo>
                      <a:pt x="35" y="21"/>
                    </a:lnTo>
                    <a:lnTo>
                      <a:pt x="35" y="21"/>
                    </a:lnTo>
                    <a:lnTo>
                      <a:pt x="35" y="21"/>
                    </a:lnTo>
                    <a:lnTo>
                      <a:pt x="35" y="21"/>
                    </a:lnTo>
                    <a:lnTo>
                      <a:pt x="35" y="21"/>
                    </a:lnTo>
                    <a:lnTo>
                      <a:pt x="33" y="21"/>
                    </a:lnTo>
                    <a:lnTo>
                      <a:pt x="33" y="21"/>
                    </a:lnTo>
                    <a:lnTo>
                      <a:pt x="33" y="19"/>
                    </a:lnTo>
                    <a:lnTo>
                      <a:pt x="33" y="19"/>
                    </a:lnTo>
                    <a:lnTo>
                      <a:pt x="33" y="19"/>
                    </a:lnTo>
                    <a:lnTo>
                      <a:pt x="31" y="19"/>
                    </a:lnTo>
                    <a:lnTo>
                      <a:pt x="31" y="16"/>
                    </a:lnTo>
                    <a:lnTo>
                      <a:pt x="31" y="16"/>
                    </a:lnTo>
                    <a:lnTo>
                      <a:pt x="28" y="16"/>
                    </a:lnTo>
                    <a:lnTo>
                      <a:pt x="28" y="16"/>
                    </a:lnTo>
                    <a:lnTo>
                      <a:pt x="28" y="16"/>
                    </a:lnTo>
                    <a:lnTo>
                      <a:pt x="28" y="16"/>
                    </a:lnTo>
                    <a:lnTo>
                      <a:pt x="28" y="14"/>
                    </a:lnTo>
                    <a:lnTo>
                      <a:pt x="26" y="14"/>
                    </a:lnTo>
                    <a:lnTo>
                      <a:pt x="26" y="14"/>
                    </a:lnTo>
                    <a:lnTo>
                      <a:pt x="26" y="14"/>
                    </a:lnTo>
                    <a:lnTo>
                      <a:pt x="24" y="14"/>
                    </a:lnTo>
                    <a:lnTo>
                      <a:pt x="24" y="12"/>
                    </a:lnTo>
                    <a:lnTo>
                      <a:pt x="24" y="12"/>
                    </a:lnTo>
                    <a:lnTo>
                      <a:pt x="24" y="12"/>
                    </a:lnTo>
                    <a:lnTo>
                      <a:pt x="24" y="12"/>
                    </a:lnTo>
                    <a:lnTo>
                      <a:pt x="21" y="12"/>
                    </a:lnTo>
                    <a:lnTo>
                      <a:pt x="21" y="12"/>
                    </a:lnTo>
                    <a:lnTo>
                      <a:pt x="21" y="12"/>
                    </a:lnTo>
                    <a:lnTo>
                      <a:pt x="21" y="12"/>
                    </a:lnTo>
                    <a:lnTo>
                      <a:pt x="21" y="12"/>
                    </a:lnTo>
                    <a:lnTo>
                      <a:pt x="19" y="12"/>
                    </a:lnTo>
                    <a:lnTo>
                      <a:pt x="19" y="12"/>
                    </a:lnTo>
                    <a:lnTo>
                      <a:pt x="19" y="12"/>
                    </a:lnTo>
                    <a:lnTo>
                      <a:pt x="17" y="12"/>
                    </a:lnTo>
                    <a:lnTo>
                      <a:pt x="17" y="12"/>
                    </a:lnTo>
                    <a:lnTo>
                      <a:pt x="17" y="12"/>
                    </a:lnTo>
                    <a:lnTo>
                      <a:pt x="17" y="9"/>
                    </a:lnTo>
                    <a:lnTo>
                      <a:pt x="14" y="9"/>
                    </a:lnTo>
                    <a:lnTo>
                      <a:pt x="14" y="9"/>
                    </a:lnTo>
                    <a:lnTo>
                      <a:pt x="14" y="9"/>
                    </a:lnTo>
                    <a:lnTo>
                      <a:pt x="14" y="9"/>
                    </a:lnTo>
                    <a:lnTo>
                      <a:pt x="12" y="9"/>
                    </a:lnTo>
                    <a:lnTo>
                      <a:pt x="12" y="9"/>
                    </a:lnTo>
                    <a:lnTo>
                      <a:pt x="9" y="9"/>
                    </a:lnTo>
                    <a:lnTo>
                      <a:pt x="9" y="9"/>
                    </a:lnTo>
                    <a:lnTo>
                      <a:pt x="9" y="9"/>
                    </a:lnTo>
                    <a:lnTo>
                      <a:pt x="7" y="9"/>
                    </a:lnTo>
                    <a:lnTo>
                      <a:pt x="7" y="9"/>
                    </a:lnTo>
                    <a:lnTo>
                      <a:pt x="7" y="9"/>
                    </a:lnTo>
                    <a:lnTo>
                      <a:pt x="5" y="9"/>
                    </a:lnTo>
                    <a:lnTo>
                      <a:pt x="5" y="9"/>
                    </a:lnTo>
                    <a:lnTo>
                      <a:pt x="5" y="7"/>
                    </a:lnTo>
                    <a:lnTo>
                      <a:pt x="2" y="7"/>
                    </a:lnTo>
                    <a:lnTo>
                      <a:pt x="2" y="7"/>
                    </a:lnTo>
                    <a:lnTo>
                      <a:pt x="2" y="7"/>
                    </a:lnTo>
                    <a:lnTo>
                      <a:pt x="2" y="5"/>
                    </a:lnTo>
                    <a:lnTo>
                      <a:pt x="2" y="5"/>
                    </a:lnTo>
                    <a:lnTo>
                      <a:pt x="2" y="5"/>
                    </a:lnTo>
                    <a:lnTo>
                      <a:pt x="0" y="5"/>
                    </a:lnTo>
                    <a:lnTo>
                      <a:pt x="0" y="5"/>
                    </a:lnTo>
                    <a:lnTo>
                      <a:pt x="0" y="2"/>
                    </a:lnTo>
                    <a:lnTo>
                      <a:pt x="0" y="2"/>
                    </a:lnTo>
                    <a:lnTo>
                      <a:pt x="0" y="2"/>
                    </a:lnTo>
                    <a:lnTo>
                      <a:pt x="0" y="2"/>
                    </a:lnTo>
                    <a:lnTo>
                      <a:pt x="2" y="2"/>
                    </a:lnTo>
                    <a:lnTo>
                      <a:pt x="2" y="2"/>
                    </a:lnTo>
                    <a:lnTo>
                      <a:pt x="2" y="0"/>
                    </a:lnTo>
                    <a:lnTo>
                      <a:pt x="2" y="0"/>
                    </a:lnTo>
                    <a:lnTo>
                      <a:pt x="2" y="0"/>
                    </a:lnTo>
                    <a:lnTo>
                      <a:pt x="5" y="0"/>
                    </a:lnTo>
                    <a:lnTo>
                      <a:pt x="5" y="0"/>
                    </a:lnTo>
                    <a:lnTo>
                      <a:pt x="7" y="0"/>
                    </a:lnTo>
                    <a:lnTo>
                      <a:pt x="7" y="0"/>
                    </a:lnTo>
                    <a:lnTo>
                      <a:pt x="7"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1" name="Freeform 70"/>
              <p:cNvSpPr>
                <a:spLocks/>
              </p:cNvSpPr>
              <p:nvPr/>
            </p:nvSpPr>
            <p:spPr bwMode="auto">
              <a:xfrm>
                <a:off x="4050" y="2815"/>
                <a:ext cx="69" cy="64"/>
              </a:xfrm>
              <a:custGeom>
                <a:avLst/>
                <a:gdLst/>
                <a:ahLst/>
                <a:cxnLst>
                  <a:cxn ang="0">
                    <a:pos x="9" y="0"/>
                  </a:cxn>
                  <a:cxn ang="0">
                    <a:pos x="12" y="2"/>
                  </a:cxn>
                  <a:cxn ang="0">
                    <a:pos x="14" y="5"/>
                  </a:cxn>
                  <a:cxn ang="0">
                    <a:pos x="17" y="7"/>
                  </a:cxn>
                  <a:cxn ang="0">
                    <a:pos x="19" y="5"/>
                  </a:cxn>
                  <a:cxn ang="0">
                    <a:pos x="21" y="7"/>
                  </a:cxn>
                  <a:cxn ang="0">
                    <a:pos x="26" y="9"/>
                  </a:cxn>
                  <a:cxn ang="0">
                    <a:pos x="28" y="12"/>
                  </a:cxn>
                  <a:cxn ang="0">
                    <a:pos x="31" y="12"/>
                  </a:cxn>
                  <a:cxn ang="0">
                    <a:pos x="33" y="14"/>
                  </a:cxn>
                  <a:cxn ang="0">
                    <a:pos x="38" y="16"/>
                  </a:cxn>
                  <a:cxn ang="0">
                    <a:pos x="40" y="19"/>
                  </a:cxn>
                  <a:cxn ang="0">
                    <a:pos x="43" y="21"/>
                  </a:cxn>
                  <a:cxn ang="0">
                    <a:pos x="47" y="21"/>
                  </a:cxn>
                  <a:cxn ang="0">
                    <a:pos x="47" y="23"/>
                  </a:cxn>
                  <a:cxn ang="0">
                    <a:pos x="50" y="28"/>
                  </a:cxn>
                  <a:cxn ang="0">
                    <a:pos x="52" y="31"/>
                  </a:cxn>
                  <a:cxn ang="0">
                    <a:pos x="54" y="33"/>
                  </a:cxn>
                  <a:cxn ang="0">
                    <a:pos x="57" y="35"/>
                  </a:cxn>
                  <a:cxn ang="0">
                    <a:pos x="59" y="38"/>
                  </a:cxn>
                  <a:cxn ang="0">
                    <a:pos x="62" y="38"/>
                  </a:cxn>
                  <a:cxn ang="0">
                    <a:pos x="64" y="40"/>
                  </a:cxn>
                  <a:cxn ang="0">
                    <a:pos x="66" y="42"/>
                  </a:cxn>
                  <a:cxn ang="0">
                    <a:pos x="69" y="47"/>
                  </a:cxn>
                  <a:cxn ang="0">
                    <a:pos x="69" y="52"/>
                  </a:cxn>
                  <a:cxn ang="0">
                    <a:pos x="66" y="54"/>
                  </a:cxn>
                  <a:cxn ang="0">
                    <a:pos x="66" y="57"/>
                  </a:cxn>
                  <a:cxn ang="0">
                    <a:pos x="66" y="61"/>
                  </a:cxn>
                  <a:cxn ang="0">
                    <a:pos x="64" y="64"/>
                  </a:cxn>
                  <a:cxn ang="0">
                    <a:pos x="62" y="61"/>
                  </a:cxn>
                  <a:cxn ang="0">
                    <a:pos x="59" y="57"/>
                  </a:cxn>
                  <a:cxn ang="0">
                    <a:pos x="57" y="54"/>
                  </a:cxn>
                  <a:cxn ang="0">
                    <a:pos x="59" y="50"/>
                  </a:cxn>
                  <a:cxn ang="0">
                    <a:pos x="57" y="45"/>
                  </a:cxn>
                  <a:cxn ang="0">
                    <a:pos x="57" y="42"/>
                  </a:cxn>
                  <a:cxn ang="0">
                    <a:pos x="54" y="38"/>
                  </a:cxn>
                  <a:cxn ang="0">
                    <a:pos x="52" y="35"/>
                  </a:cxn>
                  <a:cxn ang="0">
                    <a:pos x="50" y="33"/>
                  </a:cxn>
                  <a:cxn ang="0">
                    <a:pos x="50" y="31"/>
                  </a:cxn>
                  <a:cxn ang="0">
                    <a:pos x="45" y="28"/>
                  </a:cxn>
                  <a:cxn ang="0">
                    <a:pos x="43" y="28"/>
                  </a:cxn>
                  <a:cxn ang="0">
                    <a:pos x="40" y="26"/>
                  </a:cxn>
                  <a:cxn ang="0">
                    <a:pos x="38" y="21"/>
                  </a:cxn>
                  <a:cxn ang="0">
                    <a:pos x="35" y="21"/>
                  </a:cxn>
                  <a:cxn ang="0">
                    <a:pos x="33" y="19"/>
                  </a:cxn>
                  <a:cxn ang="0">
                    <a:pos x="28" y="16"/>
                  </a:cxn>
                  <a:cxn ang="0">
                    <a:pos x="26" y="14"/>
                  </a:cxn>
                  <a:cxn ang="0">
                    <a:pos x="24" y="12"/>
                  </a:cxn>
                  <a:cxn ang="0">
                    <a:pos x="21" y="12"/>
                  </a:cxn>
                  <a:cxn ang="0">
                    <a:pos x="17" y="12"/>
                  </a:cxn>
                  <a:cxn ang="0">
                    <a:pos x="14" y="9"/>
                  </a:cxn>
                  <a:cxn ang="0">
                    <a:pos x="9" y="9"/>
                  </a:cxn>
                  <a:cxn ang="0">
                    <a:pos x="7" y="9"/>
                  </a:cxn>
                  <a:cxn ang="0">
                    <a:pos x="2" y="7"/>
                  </a:cxn>
                  <a:cxn ang="0">
                    <a:pos x="0" y="5"/>
                  </a:cxn>
                  <a:cxn ang="0">
                    <a:pos x="0" y="2"/>
                  </a:cxn>
                  <a:cxn ang="0">
                    <a:pos x="2" y="0"/>
                  </a:cxn>
                  <a:cxn ang="0">
                    <a:pos x="7" y="0"/>
                  </a:cxn>
                </a:cxnLst>
                <a:rect l="0" t="0" r="r" b="b"/>
                <a:pathLst>
                  <a:path w="69" h="64">
                    <a:moveTo>
                      <a:pt x="7" y="0"/>
                    </a:moveTo>
                    <a:lnTo>
                      <a:pt x="7" y="2"/>
                    </a:lnTo>
                    <a:lnTo>
                      <a:pt x="9" y="2"/>
                    </a:lnTo>
                    <a:lnTo>
                      <a:pt x="9" y="2"/>
                    </a:lnTo>
                    <a:lnTo>
                      <a:pt x="9" y="0"/>
                    </a:lnTo>
                    <a:lnTo>
                      <a:pt x="9" y="0"/>
                    </a:lnTo>
                    <a:lnTo>
                      <a:pt x="12" y="0"/>
                    </a:lnTo>
                    <a:lnTo>
                      <a:pt x="12" y="2"/>
                    </a:lnTo>
                    <a:lnTo>
                      <a:pt x="12" y="2"/>
                    </a:lnTo>
                    <a:lnTo>
                      <a:pt x="12" y="2"/>
                    </a:lnTo>
                    <a:lnTo>
                      <a:pt x="14" y="2"/>
                    </a:lnTo>
                    <a:lnTo>
                      <a:pt x="14" y="2"/>
                    </a:lnTo>
                    <a:lnTo>
                      <a:pt x="14" y="5"/>
                    </a:lnTo>
                    <a:lnTo>
                      <a:pt x="14" y="5"/>
                    </a:lnTo>
                    <a:lnTo>
                      <a:pt x="14" y="5"/>
                    </a:lnTo>
                    <a:lnTo>
                      <a:pt x="14" y="5"/>
                    </a:lnTo>
                    <a:lnTo>
                      <a:pt x="14" y="7"/>
                    </a:lnTo>
                    <a:lnTo>
                      <a:pt x="17" y="7"/>
                    </a:lnTo>
                    <a:lnTo>
                      <a:pt x="17" y="7"/>
                    </a:lnTo>
                    <a:lnTo>
                      <a:pt x="17" y="7"/>
                    </a:lnTo>
                    <a:lnTo>
                      <a:pt x="17" y="5"/>
                    </a:lnTo>
                    <a:lnTo>
                      <a:pt x="17" y="5"/>
                    </a:lnTo>
                    <a:lnTo>
                      <a:pt x="19" y="5"/>
                    </a:lnTo>
                    <a:lnTo>
                      <a:pt x="19" y="5"/>
                    </a:lnTo>
                    <a:lnTo>
                      <a:pt x="19" y="5"/>
                    </a:lnTo>
                    <a:lnTo>
                      <a:pt x="21" y="5"/>
                    </a:lnTo>
                    <a:lnTo>
                      <a:pt x="21" y="5"/>
                    </a:lnTo>
                    <a:lnTo>
                      <a:pt x="21" y="7"/>
                    </a:lnTo>
                    <a:lnTo>
                      <a:pt x="21" y="7"/>
                    </a:lnTo>
                    <a:lnTo>
                      <a:pt x="21" y="7"/>
                    </a:lnTo>
                    <a:lnTo>
                      <a:pt x="24" y="7"/>
                    </a:lnTo>
                    <a:lnTo>
                      <a:pt x="24" y="7"/>
                    </a:lnTo>
                    <a:lnTo>
                      <a:pt x="24" y="9"/>
                    </a:lnTo>
                    <a:lnTo>
                      <a:pt x="24" y="9"/>
                    </a:lnTo>
                    <a:lnTo>
                      <a:pt x="26" y="9"/>
                    </a:lnTo>
                    <a:lnTo>
                      <a:pt x="26" y="9"/>
                    </a:lnTo>
                    <a:lnTo>
                      <a:pt x="26" y="9"/>
                    </a:lnTo>
                    <a:lnTo>
                      <a:pt x="26" y="12"/>
                    </a:lnTo>
                    <a:lnTo>
                      <a:pt x="28" y="12"/>
                    </a:lnTo>
                    <a:lnTo>
                      <a:pt x="28" y="12"/>
                    </a:lnTo>
                    <a:lnTo>
                      <a:pt x="28" y="12"/>
                    </a:lnTo>
                    <a:lnTo>
                      <a:pt x="28" y="12"/>
                    </a:lnTo>
                    <a:lnTo>
                      <a:pt x="31" y="12"/>
                    </a:lnTo>
                    <a:lnTo>
                      <a:pt x="31" y="12"/>
                    </a:lnTo>
                    <a:lnTo>
                      <a:pt x="31" y="12"/>
                    </a:lnTo>
                    <a:lnTo>
                      <a:pt x="33" y="12"/>
                    </a:lnTo>
                    <a:lnTo>
                      <a:pt x="33" y="12"/>
                    </a:lnTo>
                    <a:lnTo>
                      <a:pt x="33" y="14"/>
                    </a:lnTo>
                    <a:lnTo>
                      <a:pt x="33" y="14"/>
                    </a:lnTo>
                    <a:lnTo>
                      <a:pt x="33" y="14"/>
                    </a:lnTo>
                    <a:lnTo>
                      <a:pt x="35" y="14"/>
                    </a:lnTo>
                    <a:lnTo>
                      <a:pt x="35" y="14"/>
                    </a:lnTo>
                    <a:lnTo>
                      <a:pt x="35" y="16"/>
                    </a:lnTo>
                    <a:lnTo>
                      <a:pt x="35" y="16"/>
                    </a:lnTo>
                    <a:lnTo>
                      <a:pt x="38" y="16"/>
                    </a:lnTo>
                    <a:lnTo>
                      <a:pt x="38" y="16"/>
                    </a:lnTo>
                    <a:lnTo>
                      <a:pt x="38" y="16"/>
                    </a:lnTo>
                    <a:lnTo>
                      <a:pt x="38" y="19"/>
                    </a:lnTo>
                    <a:lnTo>
                      <a:pt x="40" y="19"/>
                    </a:lnTo>
                    <a:lnTo>
                      <a:pt x="40" y="19"/>
                    </a:lnTo>
                    <a:lnTo>
                      <a:pt x="40" y="19"/>
                    </a:lnTo>
                    <a:lnTo>
                      <a:pt x="40" y="21"/>
                    </a:lnTo>
                    <a:lnTo>
                      <a:pt x="40" y="21"/>
                    </a:lnTo>
                    <a:lnTo>
                      <a:pt x="43" y="21"/>
                    </a:lnTo>
                    <a:lnTo>
                      <a:pt x="43" y="21"/>
                    </a:lnTo>
                    <a:lnTo>
                      <a:pt x="43" y="21"/>
                    </a:lnTo>
                    <a:lnTo>
                      <a:pt x="43" y="21"/>
                    </a:lnTo>
                    <a:lnTo>
                      <a:pt x="45" y="21"/>
                    </a:lnTo>
                    <a:lnTo>
                      <a:pt x="45" y="21"/>
                    </a:lnTo>
                    <a:lnTo>
                      <a:pt x="47" y="21"/>
                    </a:lnTo>
                    <a:lnTo>
                      <a:pt x="47" y="21"/>
                    </a:lnTo>
                    <a:lnTo>
                      <a:pt x="47" y="23"/>
                    </a:lnTo>
                    <a:lnTo>
                      <a:pt x="47" y="23"/>
                    </a:lnTo>
                    <a:lnTo>
                      <a:pt x="47" y="23"/>
                    </a:lnTo>
                    <a:lnTo>
                      <a:pt x="47" y="23"/>
                    </a:lnTo>
                    <a:lnTo>
                      <a:pt x="47" y="26"/>
                    </a:lnTo>
                    <a:lnTo>
                      <a:pt x="50" y="26"/>
                    </a:lnTo>
                    <a:lnTo>
                      <a:pt x="50" y="26"/>
                    </a:lnTo>
                    <a:lnTo>
                      <a:pt x="50" y="26"/>
                    </a:lnTo>
                    <a:lnTo>
                      <a:pt x="50" y="28"/>
                    </a:lnTo>
                    <a:lnTo>
                      <a:pt x="50" y="28"/>
                    </a:lnTo>
                    <a:lnTo>
                      <a:pt x="50" y="28"/>
                    </a:lnTo>
                    <a:lnTo>
                      <a:pt x="52" y="28"/>
                    </a:lnTo>
                    <a:lnTo>
                      <a:pt x="52" y="28"/>
                    </a:lnTo>
                    <a:lnTo>
                      <a:pt x="52" y="31"/>
                    </a:lnTo>
                    <a:lnTo>
                      <a:pt x="52" y="31"/>
                    </a:lnTo>
                    <a:lnTo>
                      <a:pt x="54" y="31"/>
                    </a:lnTo>
                    <a:lnTo>
                      <a:pt x="54" y="33"/>
                    </a:lnTo>
                    <a:lnTo>
                      <a:pt x="54" y="33"/>
                    </a:lnTo>
                    <a:lnTo>
                      <a:pt x="54" y="33"/>
                    </a:lnTo>
                    <a:lnTo>
                      <a:pt x="57" y="33"/>
                    </a:lnTo>
                    <a:lnTo>
                      <a:pt x="57" y="33"/>
                    </a:lnTo>
                    <a:lnTo>
                      <a:pt x="57" y="33"/>
                    </a:lnTo>
                    <a:lnTo>
                      <a:pt x="57" y="33"/>
                    </a:lnTo>
                    <a:lnTo>
                      <a:pt x="57" y="35"/>
                    </a:lnTo>
                    <a:lnTo>
                      <a:pt x="57" y="35"/>
                    </a:lnTo>
                    <a:lnTo>
                      <a:pt x="57" y="35"/>
                    </a:lnTo>
                    <a:lnTo>
                      <a:pt x="59" y="35"/>
                    </a:lnTo>
                    <a:lnTo>
                      <a:pt x="59" y="38"/>
                    </a:lnTo>
                    <a:lnTo>
                      <a:pt x="59" y="38"/>
                    </a:lnTo>
                    <a:lnTo>
                      <a:pt x="59" y="38"/>
                    </a:lnTo>
                    <a:lnTo>
                      <a:pt x="62" y="38"/>
                    </a:lnTo>
                    <a:lnTo>
                      <a:pt x="62" y="38"/>
                    </a:lnTo>
                    <a:lnTo>
                      <a:pt x="62" y="38"/>
                    </a:lnTo>
                    <a:lnTo>
                      <a:pt x="62" y="38"/>
                    </a:lnTo>
                    <a:lnTo>
                      <a:pt x="62" y="38"/>
                    </a:lnTo>
                    <a:lnTo>
                      <a:pt x="62" y="40"/>
                    </a:lnTo>
                    <a:lnTo>
                      <a:pt x="64" y="40"/>
                    </a:lnTo>
                    <a:lnTo>
                      <a:pt x="64" y="40"/>
                    </a:lnTo>
                    <a:lnTo>
                      <a:pt x="64" y="40"/>
                    </a:lnTo>
                    <a:lnTo>
                      <a:pt x="64" y="40"/>
                    </a:lnTo>
                    <a:lnTo>
                      <a:pt x="64" y="42"/>
                    </a:lnTo>
                    <a:lnTo>
                      <a:pt x="64" y="42"/>
                    </a:lnTo>
                    <a:lnTo>
                      <a:pt x="66" y="42"/>
                    </a:lnTo>
                    <a:lnTo>
                      <a:pt x="66" y="42"/>
                    </a:lnTo>
                    <a:lnTo>
                      <a:pt x="66" y="42"/>
                    </a:lnTo>
                    <a:lnTo>
                      <a:pt x="66" y="45"/>
                    </a:lnTo>
                    <a:lnTo>
                      <a:pt x="66" y="45"/>
                    </a:lnTo>
                    <a:lnTo>
                      <a:pt x="69" y="45"/>
                    </a:lnTo>
                    <a:lnTo>
                      <a:pt x="69" y="47"/>
                    </a:lnTo>
                    <a:lnTo>
                      <a:pt x="69" y="47"/>
                    </a:lnTo>
                    <a:lnTo>
                      <a:pt x="69" y="47"/>
                    </a:lnTo>
                    <a:lnTo>
                      <a:pt x="69" y="50"/>
                    </a:lnTo>
                    <a:lnTo>
                      <a:pt x="69" y="50"/>
                    </a:lnTo>
                    <a:lnTo>
                      <a:pt x="69" y="52"/>
                    </a:lnTo>
                    <a:lnTo>
                      <a:pt x="69" y="52"/>
                    </a:lnTo>
                    <a:lnTo>
                      <a:pt x="69" y="52"/>
                    </a:lnTo>
                    <a:lnTo>
                      <a:pt x="69" y="52"/>
                    </a:lnTo>
                    <a:lnTo>
                      <a:pt x="66" y="52"/>
                    </a:lnTo>
                    <a:lnTo>
                      <a:pt x="66" y="54"/>
                    </a:lnTo>
                    <a:lnTo>
                      <a:pt x="69" y="54"/>
                    </a:lnTo>
                    <a:lnTo>
                      <a:pt x="69" y="54"/>
                    </a:lnTo>
                    <a:lnTo>
                      <a:pt x="69" y="57"/>
                    </a:lnTo>
                    <a:lnTo>
                      <a:pt x="69" y="57"/>
                    </a:lnTo>
                    <a:lnTo>
                      <a:pt x="66" y="57"/>
                    </a:lnTo>
                    <a:lnTo>
                      <a:pt x="66" y="59"/>
                    </a:lnTo>
                    <a:lnTo>
                      <a:pt x="66" y="59"/>
                    </a:lnTo>
                    <a:lnTo>
                      <a:pt x="66" y="59"/>
                    </a:lnTo>
                    <a:lnTo>
                      <a:pt x="66" y="61"/>
                    </a:lnTo>
                    <a:lnTo>
                      <a:pt x="66" y="61"/>
                    </a:lnTo>
                    <a:lnTo>
                      <a:pt x="64" y="61"/>
                    </a:lnTo>
                    <a:lnTo>
                      <a:pt x="64" y="61"/>
                    </a:lnTo>
                    <a:lnTo>
                      <a:pt x="64" y="61"/>
                    </a:lnTo>
                    <a:lnTo>
                      <a:pt x="64" y="64"/>
                    </a:lnTo>
                    <a:lnTo>
                      <a:pt x="64" y="64"/>
                    </a:lnTo>
                    <a:lnTo>
                      <a:pt x="62" y="64"/>
                    </a:lnTo>
                    <a:lnTo>
                      <a:pt x="62" y="61"/>
                    </a:lnTo>
                    <a:lnTo>
                      <a:pt x="62" y="61"/>
                    </a:lnTo>
                    <a:lnTo>
                      <a:pt x="62" y="61"/>
                    </a:lnTo>
                    <a:lnTo>
                      <a:pt x="62" y="61"/>
                    </a:lnTo>
                    <a:lnTo>
                      <a:pt x="62" y="61"/>
                    </a:lnTo>
                    <a:lnTo>
                      <a:pt x="62" y="59"/>
                    </a:lnTo>
                    <a:lnTo>
                      <a:pt x="59" y="59"/>
                    </a:lnTo>
                    <a:lnTo>
                      <a:pt x="59" y="59"/>
                    </a:lnTo>
                    <a:lnTo>
                      <a:pt x="59" y="57"/>
                    </a:lnTo>
                    <a:lnTo>
                      <a:pt x="59" y="57"/>
                    </a:lnTo>
                    <a:lnTo>
                      <a:pt x="59" y="57"/>
                    </a:lnTo>
                    <a:lnTo>
                      <a:pt x="59" y="54"/>
                    </a:lnTo>
                    <a:lnTo>
                      <a:pt x="57" y="54"/>
                    </a:lnTo>
                    <a:lnTo>
                      <a:pt x="57" y="54"/>
                    </a:lnTo>
                    <a:lnTo>
                      <a:pt x="57" y="52"/>
                    </a:lnTo>
                    <a:lnTo>
                      <a:pt x="57" y="52"/>
                    </a:lnTo>
                    <a:lnTo>
                      <a:pt x="59" y="52"/>
                    </a:lnTo>
                    <a:lnTo>
                      <a:pt x="59" y="52"/>
                    </a:lnTo>
                    <a:lnTo>
                      <a:pt x="59" y="50"/>
                    </a:lnTo>
                    <a:lnTo>
                      <a:pt x="59" y="50"/>
                    </a:lnTo>
                    <a:lnTo>
                      <a:pt x="59" y="47"/>
                    </a:lnTo>
                    <a:lnTo>
                      <a:pt x="57" y="47"/>
                    </a:lnTo>
                    <a:lnTo>
                      <a:pt x="57" y="47"/>
                    </a:lnTo>
                    <a:lnTo>
                      <a:pt x="57" y="45"/>
                    </a:lnTo>
                    <a:lnTo>
                      <a:pt x="57" y="45"/>
                    </a:lnTo>
                    <a:lnTo>
                      <a:pt x="57" y="45"/>
                    </a:lnTo>
                    <a:lnTo>
                      <a:pt x="57" y="42"/>
                    </a:lnTo>
                    <a:lnTo>
                      <a:pt x="57" y="42"/>
                    </a:lnTo>
                    <a:lnTo>
                      <a:pt x="57" y="42"/>
                    </a:lnTo>
                    <a:lnTo>
                      <a:pt x="57" y="42"/>
                    </a:lnTo>
                    <a:lnTo>
                      <a:pt x="57" y="40"/>
                    </a:lnTo>
                    <a:lnTo>
                      <a:pt x="54" y="40"/>
                    </a:lnTo>
                    <a:lnTo>
                      <a:pt x="54" y="40"/>
                    </a:lnTo>
                    <a:lnTo>
                      <a:pt x="54" y="38"/>
                    </a:lnTo>
                    <a:lnTo>
                      <a:pt x="54" y="38"/>
                    </a:lnTo>
                    <a:lnTo>
                      <a:pt x="54" y="38"/>
                    </a:lnTo>
                    <a:lnTo>
                      <a:pt x="54" y="38"/>
                    </a:lnTo>
                    <a:lnTo>
                      <a:pt x="54" y="35"/>
                    </a:lnTo>
                    <a:lnTo>
                      <a:pt x="52" y="35"/>
                    </a:lnTo>
                    <a:lnTo>
                      <a:pt x="52" y="35"/>
                    </a:lnTo>
                    <a:lnTo>
                      <a:pt x="52" y="35"/>
                    </a:lnTo>
                    <a:lnTo>
                      <a:pt x="52" y="33"/>
                    </a:lnTo>
                    <a:lnTo>
                      <a:pt x="52" y="33"/>
                    </a:lnTo>
                    <a:lnTo>
                      <a:pt x="50" y="33"/>
                    </a:lnTo>
                    <a:lnTo>
                      <a:pt x="50" y="33"/>
                    </a:lnTo>
                    <a:lnTo>
                      <a:pt x="50" y="33"/>
                    </a:lnTo>
                    <a:lnTo>
                      <a:pt x="50" y="31"/>
                    </a:lnTo>
                    <a:lnTo>
                      <a:pt x="50" y="31"/>
                    </a:lnTo>
                    <a:lnTo>
                      <a:pt x="50" y="31"/>
                    </a:lnTo>
                    <a:lnTo>
                      <a:pt x="47" y="31"/>
                    </a:lnTo>
                    <a:lnTo>
                      <a:pt x="47" y="28"/>
                    </a:lnTo>
                    <a:lnTo>
                      <a:pt x="47" y="28"/>
                    </a:lnTo>
                    <a:lnTo>
                      <a:pt x="47" y="28"/>
                    </a:lnTo>
                    <a:lnTo>
                      <a:pt x="45" y="28"/>
                    </a:lnTo>
                    <a:lnTo>
                      <a:pt x="45" y="28"/>
                    </a:lnTo>
                    <a:lnTo>
                      <a:pt x="43" y="28"/>
                    </a:lnTo>
                    <a:lnTo>
                      <a:pt x="43" y="28"/>
                    </a:lnTo>
                    <a:lnTo>
                      <a:pt x="43" y="28"/>
                    </a:lnTo>
                    <a:lnTo>
                      <a:pt x="43" y="28"/>
                    </a:lnTo>
                    <a:lnTo>
                      <a:pt x="43" y="26"/>
                    </a:lnTo>
                    <a:lnTo>
                      <a:pt x="40" y="26"/>
                    </a:lnTo>
                    <a:lnTo>
                      <a:pt x="40" y="26"/>
                    </a:lnTo>
                    <a:lnTo>
                      <a:pt x="40" y="26"/>
                    </a:lnTo>
                    <a:lnTo>
                      <a:pt x="40" y="26"/>
                    </a:lnTo>
                    <a:lnTo>
                      <a:pt x="40" y="23"/>
                    </a:lnTo>
                    <a:lnTo>
                      <a:pt x="38" y="23"/>
                    </a:lnTo>
                    <a:lnTo>
                      <a:pt x="38" y="23"/>
                    </a:lnTo>
                    <a:lnTo>
                      <a:pt x="38" y="23"/>
                    </a:lnTo>
                    <a:lnTo>
                      <a:pt x="38" y="21"/>
                    </a:lnTo>
                    <a:lnTo>
                      <a:pt x="35" y="21"/>
                    </a:lnTo>
                    <a:lnTo>
                      <a:pt x="35" y="21"/>
                    </a:lnTo>
                    <a:lnTo>
                      <a:pt x="35" y="21"/>
                    </a:lnTo>
                    <a:lnTo>
                      <a:pt x="35" y="21"/>
                    </a:lnTo>
                    <a:lnTo>
                      <a:pt x="35" y="21"/>
                    </a:lnTo>
                    <a:lnTo>
                      <a:pt x="33" y="21"/>
                    </a:lnTo>
                    <a:lnTo>
                      <a:pt x="33" y="21"/>
                    </a:lnTo>
                    <a:lnTo>
                      <a:pt x="33" y="19"/>
                    </a:lnTo>
                    <a:lnTo>
                      <a:pt x="33" y="19"/>
                    </a:lnTo>
                    <a:lnTo>
                      <a:pt x="33" y="19"/>
                    </a:lnTo>
                    <a:lnTo>
                      <a:pt x="31" y="19"/>
                    </a:lnTo>
                    <a:lnTo>
                      <a:pt x="31" y="16"/>
                    </a:lnTo>
                    <a:lnTo>
                      <a:pt x="31" y="16"/>
                    </a:lnTo>
                    <a:lnTo>
                      <a:pt x="28" y="16"/>
                    </a:lnTo>
                    <a:lnTo>
                      <a:pt x="28" y="16"/>
                    </a:lnTo>
                    <a:lnTo>
                      <a:pt x="28" y="16"/>
                    </a:lnTo>
                    <a:lnTo>
                      <a:pt x="28" y="16"/>
                    </a:lnTo>
                    <a:lnTo>
                      <a:pt x="28" y="14"/>
                    </a:lnTo>
                    <a:lnTo>
                      <a:pt x="26" y="14"/>
                    </a:lnTo>
                    <a:lnTo>
                      <a:pt x="26" y="14"/>
                    </a:lnTo>
                    <a:lnTo>
                      <a:pt x="26" y="14"/>
                    </a:lnTo>
                    <a:lnTo>
                      <a:pt x="24" y="14"/>
                    </a:lnTo>
                    <a:lnTo>
                      <a:pt x="24" y="12"/>
                    </a:lnTo>
                    <a:lnTo>
                      <a:pt x="24" y="12"/>
                    </a:lnTo>
                    <a:lnTo>
                      <a:pt x="24" y="12"/>
                    </a:lnTo>
                    <a:lnTo>
                      <a:pt x="24" y="12"/>
                    </a:lnTo>
                    <a:lnTo>
                      <a:pt x="21" y="12"/>
                    </a:lnTo>
                    <a:lnTo>
                      <a:pt x="21" y="12"/>
                    </a:lnTo>
                    <a:lnTo>
                      <a:pt x="21" y="12"/>
                    </a:lnTo>
                    <a:lnTo>
                      <a:pt x="21" y="12"/>
                    </a:lnTo>
                    <a:lnTo>
                      <a:pt x="21" y="12"/>
                    </a:lnTo>
                    <a:lnTo>
                      <a:pt x="19" y="12"/>
                    </a:lnTo>
                    <a:lnTo>
                      <a:pt x="19" y="12"/>
                    </a:lnTo>
                    <a:lnTo>
                      <a:pt x="19" y="12"/>
                    </a:lnTo>
                    <a:lnTo>
                      <a:pt x="17" y="12"/>
                    </a:lnTo>
                    <a:lnTo>
                      <a:pt x="17" y="12"/>
                    </a:lnTo>
                    <a:lnTo>
                      <a:pt x="17" y="12"/>
                    </a:lnTo>
                    <a:lnTo>
                      <a:pt x="17" y="9"/>
                    </a:lnTo>
                    <a:lnTo>
                      <a:pt x="14" y="9"/>
                    </a:lnTo>
                    <a:lnTo>
                      <a:pt x="14" y="9"/>
                    </a:lnTo>
                    <a:lnTo>
                      <a:pt x="14" y="9"/>
                    </a:lnTo>
                    <a:lnTo>
                      <a:pt x="14" y="9"/>
                    </a:lnTo>
                    <a:lnTo>
                      <a:pt x="12" y="9"/>
                    </a:lnTo>
                    <a:lnTo>
                      <a:pt x="12" y="9"/>
                    </a:lnTo>
                    <a:lnTo>
                      <a:pt x="9" y="9"/>
                    </a:lnTo>
                    <a:lnTo>
                      <a:pt x="9" y="9"/>
                    </a:lnTo>
                    <a:lnTo>
                      <a:pt x="9" y="9"/>
                    </a:lnTo>
                    <a:lnTo>
                      <a:pt x="7" y="9"/>
                    </a:lnTo>
                    <a:lnTo>
                      <a:pt x="7" y="9"/>
                    </a:lnTo>
                    <a:lnTo>
                      <a:pt x="7" y="9"/>
                    </a:lnTo>
                    <a:lnTo>
                      <a:pt x="5" y="9"/>
                    </a:lnTo>
                    <a:lnTo>
                      <a:pt x="5" y="9"/>
                    </a:lnTo>
                    <a:lnTo>
                      <a:pt x="5" y="7"/>
                    </a:lnTo>
                    <a:lnTo>
                      <a:pt x="2" y="7"/>
                    </a:lnTo>
                    <a:lnTo>
                      <a:pt x="2" y="7"/>
                    </a:lnTo>
                    <a:lnTo>
                      <a:pt x="2" y="7"/>
                    </a:lnTo>
                    <a:lnTo>
                      <a:pt x="2" y="5"/>
                    </a:lnTo>
                    <a:lnTo>
                      <a:pt x="2" y="5"/>
                    </a:lnTo>
                    <a:lnTo>
                      <a:pt x="2" y="5"/>
                    </a:lnTo>
                    <a:lnTo>
                      <a:pt x="0" y="5"/>
                    </a:lnTo>
                    <a:lnTo>
                      <a:pt x="0" y="5"/>
                    </a:lnTo>
                    <a:lnTo>
                      <a:pt x="0" y="2"/>
                    </a:lnTo>
                    <a:lnTo>
                      <a:pt x="0" y="2"/>
                    </a:lnTo>
                    <a:lnTo>
                      <a:pt x="0" y="2"/>
                    </a:lnTo>
                    <a:lnTo>
                      <a:pt x="0" y="2"/>
                    </a:lnTo>
                    <a:lnTo>
                      <a:pt x="2" y="2"/>
                    </a:lnTo>
                    <a:lnTo>
                      <a:pt x="2" y="2"/>
                    </a:lnTo>
                    <a:lnTo>
                      <a:pt x="2" y="0"/>
                    </a:lnTo>
                    <a:lnTo>
                      <a:pt x="2" y="0"/>
                    </a:lnTo>
                    <a:lnTo>
                      <a:pt x="2" y="0"/>
                    </a:lnTo>
                    <a:lnTo>
                      <a:pt x="5" y="0"/>
                    </a:lnTo>
                    <a:lnTo>
                      <a:pt x="5" y="0"/>
                    </a:lnTo>
                    <a:lnTo>
                      <a:pt x="7" y="0"/>
                    </a:lnTo>
                    <a:lnTo>
                      <a:pt x="7" y="0"/>
                    </a:lnTo>
                    <a:lnTo>
                      <a:pt x="7"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2" name="Freeform 71"/>
              <p:cNvSpPr>
                <a:spLocks/>
              </p:cNvSpPr>
              <p:nvPr/>
            </p:nvSpPr>
            <p:spPr bwMode="auto">
              <a:xfrm>
                <a:off x="4014" y="2857"/>
                <a:ext cx="90" cy="60"/>
              </a:xfrm>
              <a:custGeom>
                <a:avLst/>
                <a:gdLst/>
                <a:ahLst/>
                <a:cxnLst>
                  <a:cxn ang="0">
                    <a:pos x="86" y="5"/>
                  </a:cxn>
                  <a:cxn ang="0">
                    <a:pos x="88" y="8"/>
                  </a:cxn>
                  <a:cxn ang="0">
                    <a:pos x="88" y="12"/>
                  </a:cxn>
                  <a:cxn ang="0">
                    <a:pos x="90" y="17"/>
                  </a:cxn>
                  <a:cxn ang="0">
                    <a:pos x="88" y="22"/>
                  </a:cxn>
                  <a:cxn ang="0">
                    <a:pos x="83" y="24"/>
                  </a:cxn>
                  <a:cxn ang="0">
                    <a:pos x="79" y="27"/>
                  </a:cxn>
                  <a:cxn ang="0">
                    <a:pos x="83" y="31"/>
                  </a:cxn>
                  <a:cxn ang="0">
                    <a:pos x="83" y="36"/>
                  </a:cxn>
                  <a:cxn ang="0">
                    <a:pos x="79" y="38"/>
                  </a:cxn>
                  <a:cxn ang="0">
                    <a:pos x="76" y="38"/>
                  </a:cxn>
                  <a:cxn ang="0">
                    <a:pos x="71" y="38"/>
                  </a:cxn>
                  <a:cxn ang="0">
                    <a:pos x="69" y="41"/>
                  </a:cxn>
                  <a:cxn ang="0">
                    <a:pos x="69" y="43"/>
                  </a:cxn>
                  <a:cxn ang="0">
                    <a:pos x="64" y="48"/>
                  </a:cxn>
                  <a:cxn ang="0">
                    <a:pos x="60" y="50"/>
                  </a:cxn>
                  <a:cxn ang="0">
                    <a:pos x="57" y="53"/>
                  </a:cxn>
                  <a:cxn ang="0">
                    <a:pos x="53" y="55"/>
                  </a:cxn>
                  <a:cxn ang="0">
                    <a:pos x="48" y="57"/>
                  </a:cxn>
                  <a:cxn ang="0">
                    <a:pos x="43" y="60"/>
                  </a:cxn>
                  <a:cxn ang="0">
                    <a:pos x="38" y="60"/>
                  </a:cxn>
                  <a:cxn ang="0">
                    <a:pos x="34" y="60"/>
                  </a:cxn>
                  <a:cxn ang="0">
                    <a:pos x="29" y="60"/>
                  </a:cxn>
                  <a:cxn ang="0">
                    <a:pos x="27" y="55"/>
                  </a:cxn>
                  <a:cxn ang="0">
                    <a:pos x="22" y="53"/>
                  </a:cxn>
                  <a:cxn ang="0">
                    <a:pos x="17" y="55"/>
                  </a:cxn>
                  <a:cxn ang="0">
                    <a:pos x="15" y="53"/>
                  </a:cxn>
                  <a:cxn ang="0">
                    <a:pos x="12" y="50"/>
                  </a:cxn>
                  <a:cxn ang="0">
                    <a:pos x="10" y="48"/>
                  </a:cxn>
                  <a:cxn ang="0">
                    <a:pos x="5" y="48"/>
                  </a:cxn>
                  <a:cxn ang="0">
                    <a:pos x="3" y="45"/>
                  </a:cxn>
                  <a:cxn ang="0">
                    <a:pos x="0" y="38"/>
                  </a:cxn>
                  <a:cxn ang="0">
                    <a:pos x="5" y="36"/>
                  </a:cxn>
                  <a:cxn ang="0">
                    <a:pos x="8" y="36"/>
                  </a:cxn>
                  <a:cxn ang="0">
                    <a:pos x="12" y="36"/>
                  </a:cxn>
                  <a:cxn ang="0">
                    <a:pos x="17" y="36"/>
                  </a:cxn>
                  <a:cxn ang="0">
                    <a:pos x="22" y="38"/>
                  </a:cxn>
                  <a:cxn ang="0">
                    <a:pos x="27" y="38"/>
                  </a:cxn>
                  <a:cxn ang="0">
                    <a:pos x="31" y="36"/>
                  </a:cxn>
                  <a:cxn ang="0">
                    <a:pos x="36" y="36"/>
                  </a:cxn>
                  <a:cxn ang="0">
                    <a:pos x="36" y="31"/>
                  </a:cxn>
                  <a:cxn ang="0">
                    <a:pos x="36" y="29"/>
                  </a:cxn>
                  <a:cxn ang="0">
                    <a:pos x="38" y="24"/>
                  </a:cxn>
                  <a:cxn ang="0">
                    <a:pos x="43" y="29"/>
                  </a:cxn>
                  <a:cxn ang="0">
                    <a:pos x="38" y="31"/>
                  </a:cxn>
                  <a:cxn ang="0">
                    <a:pos x="41" y="36"/>
                  </a:cxn>
                  <a:cxn ang="0">
                    <a:pos x="43" y="38"/>
                  </a:cxn>
                  <a:cxn ang="0">
                    <a:pos x="48" y="36"/>
                  </a:cxn>
                  <a:cxn ang="0">
                    <a:pos x="53" y="38"/>
                  </a:cxn>
                  <a:cxn ang="0">
                    <a:pos x="57" y="36"/>
                  </a:cxn>
                  <a:cxn ang="0">
                    <a:pos x="60" y="31"/>
                  </a:cxn>
                  <a:cxn ang="0">
                    <a:pos x="60" y="27"/>
                  </a:cxn>
                  <a:cxn ang="0">
                    <a:pos x="60" y="24"/>
                  </a:cxn>
                  <a:cxn ang="0">
                    <a:pos x="64" y="22"/>
                  </a:cxn>
                  <a:cxn ang="0">
                    <a:pos x="67" y="22"/>
                  </a:cxn>
                  <a:cxn ang="0">
                    <a:pos x="71" y="22"/>
                  </a:cxn>
                  <a:cxn ang="0">
                    <a:pos x="71" y="17"/>
                  </a:cxn>
                  <a:cxn ang="0">
                    <a:pos x="71" y="10"/>
                  </a:cxn>
                  <a:cxn ang="0">
                    <a:pos x="69" y="5"/>
                  </a:cxn>
                  <a:cxn ang="0">
                    <a:pos x="74" y="3"/>
                  </a:cxn>
                  <a:cxn ang="0">
                    <a:pos x="79" y="5"/>
                  </a:cxn>
                  <a:cxn ang="0">
                    <a:pos x="79" y="5"/>
                  </a:cxn>
                  <a:cxn ang="0">
                    <a:pos x="81" y="0"/>
                  </a:cxn>
                </a:cxnLst>
                <a:rect l="0" t="0" r="r" b="b"/>
                <a:pathLst>
                  <a:path w="90" h="60">
                    <a:moveTo>
                      <a:pt x="83" y="0"/>
                    </a:moveTo>
                    <a:lnTo>
                      <a:pt x="83" y="3"/>
                    </a:lnTo>
                    <a:lnTo>
                      <a:pt x="83" y="3"/>
                    </a:lnTo>
                    <a:lnTo>
                      <a:pt x="86" y="3"/>
                    </a:lnTo>
                    <a:lnTo>
                      <a:pt x="86" y="3"/>
                    </a:lnTo>
                    <a:lnTo>
                      <a:pt x="86" y="3"/>
                    </a:lnTo>
                    <a:lnTo>
                      <a:pt x="86" y="5"/>
                    </a:lnTo>
                    <a:lnTo>
                      <a:pt x="86" y="5"/>
                    </a:lnTo>
                    <a:lnTo>
                      <a:pt x="86" y="8"/>
                    </a:lnTo>
                    <a:lnTo>
                      <a:pt x="86" y="8"/>
                    </a:lnTo>
                    <a:lnTo>
                      <a:pt x="86" y="8"/>
                    </a:lnTo>
                    <a:lnTo>
                      <a:pt x="88" y="8"/>
                    </a:lnTo>
                    <a:lnTo>
                      <a:pt x="88" y="8"/>
                    </a:lnTo>
                    <a:lnTo>
                      <a:pt x="88" y="8"/>
                    </a:lnTo>
                    <a:lnTo>
                      <a:pt x="90" y="8"/>
                    </a:lnTo>
                    <a:lnTo>
                      <a:pt x="90" y="8"/>
                    </a:lnTo>
                    <a:lnTo>
                      <a:pt x="90" y="10"/>
                    </a:lnTo>
                    <a:lnTo>
                      <a:pt x="90" y="10"/>
                    </a:lnTo>
                    <a:lnTo>
                      <a:pt x="88" y="10"/>
                    </a:lnTo>
                    <a:lnTo>
                      <a:pt x="88" y="10"/>
                    </a:lnTo>
                    <a:lnTo>
                      <a:pt x="88" y="12"/>
                    </a:lnTo>
                    <a:lnTo>
                      <a:pt x="88" y="12"/>
                    </a:lnTo>
                    <a:lnTo>
                      <a:pt x="88" y="15"/>
                    </a:lnTo>
                    <a:lnTo>
                      <a:pt x="90" y="15"/>
                    </a:lnTo>
                    <a:lnTo>
                      <a:pt x="90" y="15"/>
                    </a:lnTo>
                    <a:lnTo>
                      <a:pt x="88" y="15"/>
                    </a:lnTo>
                    <a:lnTo>
                      <a:pt x="88" y="17"/>
                    </a:lnTo>
                    <a:lnTo>
                      <a:pt x="90" y="17"/>
                    </a:lnTo>
                    <a:lnTo>
                      <a:pt x="90" y="17"/>
                    </a:lnTo>
                    <a:lnTo>
                      <a:pt x="88" y="17"/>
                    </a:lnTo>
                    <a:lnTo>
                      <a:pt x="88" y="19"/>
                    </a:lnTo>
                    <a:lnTo>
                      <a:pt x="88" y="19"/>
                    </a:lnTo>
                    <a:lnTo>
                      <a:pt x="88" y="19"/>
                    </a:lnTo>
                    <a:lnTo>
                      <a:pt x="88" y="19"/>
                    </a:lnTo>
                    <a:lnTo>
                      <a:pt x="88" y="22"/>
                    </a:lnTo>
                    <a:lnTo>
                      <a:pt x="88" y="22"/>
                    </a:lnTo>
                    <a:lnTo>
                      <a:pt x="86" y="22"/>
                    </a:lnTo>
                    <a:lnTo>
                      <a:pt x="86" y="24"/>
                    </a:lnTo>
                    <a:lnTo>
                      <a:pt x="86" y="24"/>
                    </a:lnTo>
                    <a:lnTo>
                      <a:pt x="86" y="24"/>
                    </a:lnTo>
                    <a:lnTo>
                      <a:pt x="86" y="24"/>
                    </a:lnTo>
                    <a:lnTo>
                      <a:pt x="83" y="24"/>
                    </a:lnTo>
                    <a:lnTo>
                      <a:pt x="83" y="24"/>
                    </a:lnTo>
                    <a:lnTo>
                      <a:pt x="83" y="24"/>
                    </a:lnTo>
                    <a:lnTo>
                      <a:pt x="81" y="24"/>
                    </a:lnTo>
                    <a:lnTo>
                      <a:pt x="81" y="24"/>
                    </a:lnTo>
                    <a:lnTo>
                      <a:pt x="81" y="27"/>
                    </a:lnTo>
                    <a:lnTo>
                      <a:pt x="81" y="27"/>
                    </a:lnTo>
                    <a:lnTo>
                      <a:pt x="79" y="27"/>
                    </a:lnTo>
                    <a:lnTo>
                      <a:pt x="79" y="29"/>
                    </a:lnTo>
                    <a:lnTo>
                      <a:pt x="81" y="29"/>
                    </a:lnTo>
                    <a:lnTo>
                      <a:pt x="81" y="29"/>
                    </a:lnTo>
                    <a:lnTo>
                      <a:pt x="81" y="29"/>
                    </a:lnTo>
                    <a:lnTo>
                      <a:pt x="81" y="29"/>
                    </a:lnTo>
                    <a:lnTo>
                      <a:pt x="83" y="29"/>
                    </a:lnTo>
                    <a:lnTo>
                      <a:pt x="83" y="31"/>
                    </a:lnTo>
                    <a:lnTo>
                      <a:pt x="83" y="31"/>
                    </a:lnTo>
                    <a:lnTo>
                      <a:pt x="83" y="31"/>
                    </a:lnTo>
                    <a:lnTo>
                      <a:pt x="83" y="31"/>
                    </a:lnTo>
                    <a:lnTo>
                      <a:pt x="83" y="34"/>
                    </a:lnTo>
                    <a:lnTo>
                      <a:pt x="83" y="34"/>
                    </a:lnTo>
                    <a:lnTo>
                      <a:pt x="83" y="34"/>
                    </a:lnTo>
                    <a:lnTo>
                      <a:pt x="83" y="36"/>
                    </a:lnTo>
                    <a:lnTo>
                      <a:pt x="83" y="36"/>
                    </a:lnTo>
                    <a:lnTo>
                      <a:pt x="83" y="36"/>
                    </a:lnTo>
                    <a:lnTo>
                      <a:pt x="81" y="36"/>
                    </a:lnTo>
                    <a:lnTo>
                      <a:pt x="81" y="38"/>
                    </a:lnTo>
                    <a:lnTo>
                      <a:pt x="81" y="38"/>
                    </a:lnTo>
                    <a:lnTo>
                      <a:pt x="81" y="38"/>
                    </a:lnTo>
                    <a:lnTo>
                      <a:pt x="79" y="38"/>
                    </a:lnTo>
                    <a:lnTo>
                      <a:pt x="79" y="38"/>
                    </a:lnTo>
                    <a:lnTo>
                      <a:pt x="79" y="38"/>
                    </a:lnTo>
                    <a:lnTo>
                      <a:pt x="79" y="38"/>
                    </a:lnTo>
                    <a:lnTo>
                      <a:pt x="76" y="38"/>
                    </a:lnTo>
                    <a:lnTo>
                      <a:pt x="76" y="41"/>
                    </a:lnTo>
                    <a:lnTo>
                      <a:pt x="76" y="41"/>
                    </a:lnTo>
                    <a:lnTo>
                      <a:pt x="76" y="38"/>
                    </a:lnTo>
                    <a:lnTo>
                      <a:pt x="76" y="38"/>
                    </a:lnTo>
                    <a:lnTo>
                      <a:pt x="74" y="38"/>
                    </a:lnTo>
                    <a:lnTo>
                      <a:pt x="74" y="38"/>
                    </a:lnTo>
                    <a:lnTo>
                      <a:pt x="74" y="38"/>
                    </a:lnTo>
                    <a:lnTo>
                      <a:pt x="74" y="38"/>
                    </a:lnTo>
                    <a:lnTo>
                      <a:pt x="71" y="38"/>
                    </a:lnTo>
                    <a:lnTo>
                      <a:pt x="71" y="38"/>
                    </a:lnTo>
                    <a:lnTo>
                      <a:pt x="71" y="38"/>
                    </a:lnTo>
                    <a:lnTo>
                      <a:pt x="71" y="38"/>
                    </a:lnTo>
                    <a:lnTo>
                      <a:pt x="69" y="38"/>
                    </a:lnTo>
                    <a:lnTo>
                      <a:pt x="69" y="38"/>
                    </a:lnTo>
                    <a:lnTo>
                      <a:pt x="69" y="38"/>
                    </a:lnTo>
                    <a:lnTo>
                      <a:pt x="69" y="38"/>
                    </a:lnTo>
                    <a:lnTo>
                      <a:pt x="69" y="41"/>
                    </a:lnTo>
                    <a:lnTo>
                      <a:pt x="71" y="41"/>
                    </a:lnTo>
                    <a:lnTo>
                      <a:pt x="71" y="41"/>
                    </a:lnTo>
                    <a:lnTo>
                      <a:pt x="71" y="43"/>
                    </a:lnTo>
                    <a:lnTo>
                      <a:pt x="69" y="43"/>
                    </a:lnTo>
                    <a:lnTo>
                      <a:pt x="69" y="43"/>
                    </a:lnTo>
                    <a:lnTo>
                      <a:pt x="69" y="43"/>
                    </a:lnTo>
                    <a:lnTo>
                      <a:pt x="69" y="43"/>
                    </a:lnTo>
                    <a:lnTo>
                      <a:pt x="69" y="45"/>
                    </a:lnTo>
                    <a:lnTo>
                      <a:pt x="69" y="45"/>
                    </a:lnTo>
                    <a:lnTo>
                      <a:pt x="67" y="45"/>
                    </a:lnTo>
                    <a:lnTo>
                      <a:pt x="67" y="45"/>
                    </a:lnTo>
                    <a:lnTo>
                      <a:pt x="67" y="48"/>
                    </a:lnTo>
                    <a:lnTo>
                      <a:pt x="64" y="48"/>
                    </a:lnTo>
                    <a:lnTo>
                      <a:pt x="64" y="48"/>
                    </a:lnTo>
                    <a:lnTo>
                      <a:pt x="64" y="48"/>
                    </a:lnTo>
                    <a:lnTo>
                      <a:pt x="64" y="50"/>
                    </a:lnTo>
                    <a:lnTo>
                      <a:pt x="64" y="50"/>
                    </a:lnTo>
                    <a:lnTo>
                      <a:pt x="64" y="50"/>
                    </a:lnTo>
                    <a:lnTo>
                      <a:pt x="62" y="50"/>
                    </a:lnTo>
                    <a:lnTo>
                      <a:pt x="62" y="50"/>
                    </a:lnTo>
                    <a:lnTo>
                      <a:pt x="60" y="50"/>
                    </a:lnTo>
                    <a:lnTo>
                      <a:pt x="60" y="50"/>
                    </a:lnTo>
                    <a:lnTo>
                      <a:pt x="60" y="50"/>
                    </a:lnTo>
                    <a:lnTo>
                      <a:pt x="60" y="50"/>
                    </a:lnTo>
                    <a:lnTo>
                      <a:pt x="57" y="50"/>
                    </a:lnTo>
                    <a:lnTo>
                      <a:pt x="57" y="50"/>
                    </a:lnTo>
                    <a:lnTo>
                      <a:pt x="57" y="50"/>
                    </a:lnTo>
                    <a:lnTo>
                      <a:pt x="57" y="53"/>
                    </a:lnTo>
                    <a:lnTo>
                      <a:pt x="55" y="53"/>
                    </a:lnTo>
                    <a:lnTo>
                      <a:pt x="55" y="53"/>
                    </a:lnTo>
                    <a:lnTo>
                      <a:pt x="55" y="53"/>
                    </a:lnTo>
                    <a:lnTo>
                      <a:pt x="53" y="53"/>
                    </a:lnTo>
                    <a:lnTo>
                      <a:pt x="53" y="55"/>
                    </a:lnTo>
                    <a:lnTo>
                      <a:pt x="53" y="55"/>
                    </a:lnTo>
                    <a:lnTo>
                      <a:pt x="53" y="55"/>
                    </a:lnTo>
                    <a:lnTo>
                      <a:pt x="50" y="55"/>
                    </a:lnTo>
                    <a:lnTo>
                      <a:pt x="50" y="55"/>
                    </a:lnTo>
                    <a:lnTo>
                      <a:pt x="50" y="55"/>
                    </a:lnTo>
                    <a:lnTo>
                      <a:pt x="50" y="55"/>
                    </a:lnTo>
                    <a:lnTo>
                      <a:pt x="48" y="55"/>
                    </a:lnTo>
                    <a:lnTo>
                      <a:pt x="48" y="57"/>
                    </a:lnTo>
                    <a:lnTo>
                      <a:pt x="48" y="57"/>
                    </a:lnTo>
                    <a:lnTo>
                      <a:pt x="48" y="57"/>
                    </a:lnTo>
                    <a:lnTo>
                      <a:pt x="45" y="57"/>
                    </a:lnTo>
                    <a:lnTo>
                      <a:pt x="45" y="57"/>
                    </a:lnTo>
                    <a:lnTo>
                      <a:pt x="45" y="57"/>
                    </a:lnTo>
                    <a:lnTo>
                      <a:pt x="45" y="60"/>
                    </a:lnTo>
                    <a:lnTo>
                      <a:pt x="43" y="60"/>
                    </a:lnTo>
                    <a:lnTo>
                      <a:pt x="43" y="60"/>
                    </a:lnTo>
                    <a:lnTo>
                      <a:pt x="43" y="57"/>
                    </a:lnTo>
                    <a:lnTo>
                      <a:pt x="43" y="57"/>
                    </a:lnTo>
                    <a:lnTo>
                      <a:pt x="41" y="57"/>
                    </a:lnTo>
                    <a:lnTo>
                      <a:pt x="41" y="57"/>
                    </a:lnTo>
                    <a:lnTo>
                      <a:pt x="38" y="57"/>
                    </a:lnTo>
                    <a:lnTo>
                      <a:pt x="38" y="60"/>
                    </a:lnTo>
                    <a:lnTo>
                      <a:pt x="38" y="60"/>
                    </a:lnTo>
                    <a:lnTo>
                      <a:pt x="38" y="60"/>
                    </a:lnTo>
                    <a:lnTo>
                      <a:pt x="36" y="60"/>
                    </a:lnTo>
                    <a:lnTo>
                      <a:pt x="36" y="60"/>
                    </a:lnTo>
                    <a:lnTo>
                      <a:pt x="36" y="60"/>
                    </a:lnTo>
                    <a:lnTo>
                      <a:pt x="36" y="57"/>
                    </a:lnTo>
                    <a:lnTo>
                      <a:pt x="34" y="57"/>
                    </a:lnTo>
                    <a:lnTo>
                      <a:pt x="34" y="60"/>
                    </a:lnTo>
                    <a:lnTo>
                      <a:pt x="34" y="60"/>
                    </a:lnTo>
                    <a:lnTo>
                      <a:pt x="31" y="60"/>
                    </a:lnTo>
                    <a:lnTo>
                      <a:pt x="31" y="57"/>
                    </a:lnTo>
                    <a:lnTo>
                      <a:pt x="31" y="57"/>
                    </a:lnTo>
                    <a:lnTo>
                      <a:pt x="31" y="60"/>
                    </a:lnTo>
                    <a:lnTo>
                      <a:pt x="31" y="60"/>
                    </a:lnTo>
                    <a:lnTo>
                      <a:pt x="29" y="60"/>
                    </a:lnTo>
                    <a:lnTo>
                      <a:pt x="29" y="57"/>
                    </a:lnTo>
                    <a:lnTo>
                      <a:pt x="29" y="57"/>
                    </a:lnTo>
                    <a:lnTo>
                      <a:pt x="27" y="57"/>
                    </a:lnTo>
                    <a:lnTo>
                      <a:pt x="27" y="57"/>
                    </a:lnTo>
                    <a:lnTo>
                      <a:pt x="27" y="57"/>
                    </a:lnTo>
                    <a:lnTo>
                      <a:pt x="27" y="55"/>
                    </a:lnTo>
                    <a:lnTo>
                      <a:pt x="27" y="55"/>
                    </a:lnTo>
                    <a:lnTo>
                      <a:pt x="27" y="55"/>
                    </a:lnTo>
                    <a:lnTo>
                      <a:pt x="27" y="53"/>
                    </a:lnTo>
                    <a:lnTo>
                      <a:pt x="24" y="53"/>
                    </a:lnTo>
                    <a:lnTo>
                      <a:pt x="24" y="53"/>
                    </a:lnTo>
                    <a:lnTo>
                      <a:pt x="24" y="53"/>
                    </a:lnTo>
                    <a:lnTo>
                      <a:pt x="24" y="53"/>
                    </a:lnTo>
                    <a:lnTo>
                      <a:pt x="22" y="53"/>
                    </a:lnTo>
                    <a:lnTo>
                      <a:pt x="22" y="53"/>
                    </a:lnTo>
                    <a:lnTo>
                      <a:pt x="22" y="53"/>
                    </a:lnTo>
                    <a:lnTo>
                      <a:pt x="19" y="53"/>
                    </a:lnTo>
                    <a:lnTo>
                      <a:pt x="19" y="53"/>
                    </a:lnTo>
                    <a:lnTo>
                      <a:pt x="19" y="53"/>
                    </a:lnTo>
                    <a:lnTo>
                      <a:pt x="19" y="55"/>
                    </a:lnTo>
                    <a:lnTo>
                      <a:pt x="17" y="55"/>
                    </a:lnTo>
                    <a:lnTo>
                      <a:pt x="17" y="55"/>
                    </a:lnTo>
                    <a:lnTo>
                      <a:pt x="17" y="55"/>
                    </a:lnTo>
                    <a:lnTo>
                      <a:pt x="17" y="55"/>
                    </a:lnTo>
                    <a:lnTo>
                      <a:pt x="15" y="55"/>
                    </a:lnTo>
                    <a:lnTo>
                      <a:pt x="15" y="55"/>
                    </a:lnTo>
                    <a:lnTo>
                      <a:pt x="15" y="55"/>
                    </a:lnTo>
                    <a:lnTo>
                      <a:pt x="15" y="53"/>
                    </a:lnTo>
                    <a:lnTo>
                      <a:pt x="15" y="53"/>
                    </a:lnTo>
                    <a:lnTo>
                      <a:pt x="15" y="53"/>
                    </a:lnTo>
                    <a:lnTo>
                      <a:pt x="15" y="50"/>
                    </a:lnTo>
                    <a:lnTo>
                      <a:pt x="15" y="50"/>
                    </a:lnTo>
                    <a:lnTo>
                      <a:pt x="12" y="50"/>
                    </a:lnTo>
                    <a:lnTo>
                      <a:pt x="12" y="50"/>
                    </a:lnTo>
                    <a:lnTo>
                      <a:pt x="12" y="50"/>
                    </a:lnTo>
                    <a:lnTo>
                      <a:pt x="12" y="50"/>
                    </a:lnTo>
                    <a:lnTo>
                      <a:pt x="12" y="50"/>
                    </a:lnTo>
                    <a:lnTo>
                      <a:pt x="10" y="50"/>
                    </a:lnTo>
                    <a:lnTo>
                      <a:pt x="10" y="50"/>
                    </a:lnTo>
                    <a:lnTo>
                      <a:pt x="10" y="48"/>
                    </a:lnTo>
                    <a:lnTo>
                      <a:pt x="10" y="48"/>
                    </a:lnTo>
                    <a:lnTo>
                      <a:pt x="10" y="48"/>
                    </a:lnTo>
                    <a:lnTo>
                      <a:pt x="10" y="48"/>
                    </a:lnTo>
                    <a:lnTo>
                      <a:pt x="10" y="48"/>
                    </a:lnTo>
                    <a:lnTo>
                      <a:pt x="8" y="48"/>
                    </a:lnTo>
                    <a:lnTo>
                      <a:pt x="8" y="45"/>
                    </a:lnTo>
                    <a:lnTo>
                      <a:pt x="8" y="45"/>
                    </a:lnTo>
                    <a:lnTo>
                      <a:pt x="8" y="48"/>
                    </a:lnTo>
                    <a:lnTo>
                      <a:pt x="5" y="48"/>
                    </a:lnTo>
                    <a:lnTo>
                      <a:pt x="5" y="45"/>
                    </a:lnTo>
                    <a:lnTo>
                      <a:pt x="5" y="45"/>
                    </a:lnTo>
                    <a:lnTo>
                      <a:pt x="5" y="45"/>
                    </a:lnTo>
                    <a:lnTo>
                      <a:pt x="5" y="45"/>
                    </a:lnTo>
                    <a:lnTo>
                      <a:pt x="3" y="45"/>
                    </a:lnTo>
                    <a:lnTo>
                      <a:pt x="3" y="45"/>
                    </a:lnTo>
                    <a:lnTo>
                      <a:pt x="3" y="45"/>
                    </a:lnTo>
                    <a:lnTo>
                      <a:pt x="3" y="43"/>
                    </a:lnTo>
                    <a:lnTo>
                      <a:pt x="0" y="43"/>
                    </a:lnTo>
                    <a:lnTo>
                      <a:pt x="0" y="43"/>
                    </a:lnTo>
                    <a:lnTo>
                      <a:pt x="0" y="41"/>
                    </a:lnTo>
                    <a:lnTo>
                      <a:pt x="0" y="41"/>
                    </a:lnTo>
                    <a:lnTo>
                      <a:pt x="0" y="38"/>
                    </a:lnTo>
                    <a:lnTo>
                      <a:pt x="0" y="38"/>
                    </a:lnTo>
                    <a:lnTo>
                      <a:pt x="0" y="38"/>
                    </a:lnTo>
                    <a:lnTo>
                      <a:pt x="3" y="38"/>
                    </a:lnTo>
                    <a:lnTo>
                      <a:pt x="3" y="36"/>
                    </a:lnTo>
                    <a:lnTo>
                      <a:pt x="3" y="36"/>
                    </a:lnTo>
                    <a:lnTo>
                      <a:pt x="3" y="36"/>
                    </a:lnTo>
                    <a:lnTo>
                      <a:pt x="3" y="36"/>
                    </a:lnTo>
                    <a:lnTo>
                      <a:pt x="5" y="36"/>
                    </a:lnTo>
                    <a:lnTo>
                      <a:pt x="5" y="36"/>
                    </a:lnTo>
                    <a:lnTo>
                      <a:pt x="5" y="36"/>
                    </a:lnTo>
                    <a:lnTo>
                      <a:pt x="5" y="36"/>
                    </a:lnTo>
                    <a:lnTo>
                      <a:pt x="5" y="38"/>
                    </a:lnTo>
                    <a:lnTo>
                      <a:pt x="8" y="38"/>
                    </a:lnTo>
                    <a:lnTo>
                      <a:pt x="8" y="36"/>
                    </a:lnTo>
                    <a:lnTo>
                      <a:pt x="8" y="36"/>
                    </a:lnTo>
                    <a:lnTo>
                      <a:pt x="10" y="36"/>
                    </a:lnTo>
                    <a:lnTo>
                      <a:pt x="10" y="36"/>
                    </a:lnTo>
                    <a:lnTo>
                      <a:pt x="10" y="36"/>
                    </a:lnTo>
                    <a:lnTo>
                      <a:pt x="12" y="36"/>
                    </a:lnTo>
                    <a:lnTo>
                      <a:pt x="12" y="38"/>
                    </a:lnTo>
                    <a:lnTo>
                      <a:pt x="12" y="38"/>
                    </a:lnTo>
                    <a:lnTo>
                      <a:pt x="12" y="36"/>
                    </a:lnTo>
                    <a:lnTo>
                      <a:pt x="12" y="36"/>
                    </a:lnTo>
                    <a:lnTo>
                      <a:pt x="15" y="36"/>
                    </a:lnTo>
                    <a:lnTo>
                      <a:pt x="15" y="36"/>
                    </a:lnTo>
                    <a:lnTo>
                      <a:pt x="15" y="36"/>
                    </a:lnTo>
                    <a:lnTo>
                      <a:pt x="17" y="36"/>
                    </a:lnTo>
                    <a:lnTo>
                      <a:pt x="17" y="36"/>
                    </a:lnTo>
                    <a:lnTo>
                      <a:pt x="17" y="36"/>
                    </a:lnTo>
                    <a:lnTo>
                      <a:pt x="17" y="36"/>
                    </a:lnTo>
                    <a:lnTo>
                      <a:pt x="17" y="38"/>
                    </a:lnTo>
                    <a:lnTo>
                      <a:pt x="19" y="38"/>
                    </a:lnTo>
                    <a:lnTo>
                      <a:pt x="19" y="38"/>
                    </a:lnTo>
                    <a:lnTo>
                      <a:pt x="19" y="38"/>
                    </a:lnTo>
                    <a:lnTo>
                      <a:pt x="19" y="38"/>
                    </a:lnTo>
                    <a:lnTo>
                      <a:pt x="22" y="38"/>
                    </a:lnTo>
                    <a:lnTo>
                      <a:pt x="22" y="38"/>
                    </a:lnTo>
                    <a:lnTo>
                      <a:pt x="24" y="38"/>
                    </a:lnTo>
                    <a:lnTo>
                      <a:pt x="24" y="38"/>
                    </a:lnTo>
                    <a:lnTo>
                      <a:pt x="24" y="38"/>
                    </a:lnTo>
                    <a:lnTo>
                      <a:pt x="24" y="38"/>
                    </a:lnTo>
                    <a:lnTo>
                      <a:pt x="27" y="38"/>
                    </a:lnTo>
                    <a:lnTo>
                      <a:pt x="27" y="38"/>
                    </a:lnTo>
                    <a:lnTo>
                      <a:pt x="27" y="38"/>
                    </a:lnTo>
                    <a:lnTo>
                      <a:pt x="27" y="36"/>
                    </a:lnTo>
                    <a:lnTo>
                      <a:pt x="29" y="36"/>
                    </a:lnTo>
                    <a:lnTo>
                      <a:pt x="29" y="36"/>
                    </a:lnTo>
                    <a:lnTo>
                      <a:pt x="29" y="36"/>
                    </a:lnTo>
                    <a:lnTo>
                      <a:pt x="31" y="36"/>
                    </a:lnTo>
                    <a:lnTo>
                      <a:pt x="31" y="36"/>
                    </a:lnTo>
                    <a:lnTo>
                      <a:pt x="31" y="36"/>
                    </a:lnTo>
                    <a:lnTo>
                      <a:pt x="31" y="38"/>
                    </a:lnTo>
                    <a:lnTo>
                      <a:pt x="31" y="38"/>
                    </a:lnTo>
                    <a:lnTo>
                      <a:pt x="31" y="36"/>
                    </a:lnTo>
                    <a:lnTo>
                      <a:pt x="34" y="36"/>
                    </a:lnTo>
                    <a:lnTo>
                      <a:pt x="34" y="36"/>
                    </a:lnTo>
                    <a:lnTo>
                      <a:pt x="36" y="36"/>
                    </a:lnTo>
                    <a:lnTo>
                      <a:pt x="36" y="36"/>
                    </a:lnTo>
                    <a:lnTo>
                      <a:pt x="36" y="36"/>
                    </a:lnTo>
                    <a:lnTo>
                      <a:pt x="36" y="34"/>
                    </a:lnTo>
                    <a:lnTo>
                      <a:pt x="36" y="34"/>
                    </a:lnTo>
                    <a:lnTo>
                      <a:pt x="36" y="34"/>
                    </a:lnTo>
                    <a:lnTo>
                      <a:pt x="36" y="31"/>
                    </a:lnTo>
                    <a:lnTo>
                      <a:pt x="36" y="31"/>
                    </a:lnTo>
                    <a:lnTo>
                      <a:pt x="36" y="31"/>
                    </a:lnTo>
                    <a:lnTo>
                      <a:pt x="36" y="31"/>
                    </a:lnTo>
                    <a:lnTo>
                      <a:pt x="36" y="29"/>
                    </a:lnTo>
                    <a:lnTo>
                      <a:pt x="38" y="29"/>
                    </a:lnTo>
                    <a:lnTo>
                      <a:pt x="38" y="29"/>
                    </a:lnTo>
                    <a:lnTo>
                      <a:pt x="36" y="29"/>
                    </a:lnTo>
                    <a:lnTo>
                      <a:pt x="36" y="29"/>
                    </a:lnTo>
                    <a:lnTo>
                      <a:pt x="38" y="29"/>
                    </a:lnTo>
                    <a:lnTo>
                      <a:pt x="38" y="27"/>
                    </a:lnTo>
                    <a:lnTo>
                      <a:pt x="38" y="27"/>
                    </a:lnTo>
                    <a:lnTo>
                      <a:pt x="38" y="24"/>
                    </a:lnTo>
                    <a:lnTo>
                      <a:pt x="38" y="24"/>
                    </a:lnTo>
                    <a:lnTo>
                      <a:pt x="38" y="24"/>
                    </a:lnTo>
                    <a:lnTo>
                      <a:pt x="38" y="24"/>
                    </a:lnTo>
                    <a:lnTo>
                      <a:pt x="41" y="24"/>
                    </a:lnTo>
                    <a:lnTo>
                      <a:pt x="41" y="24"/>
                    </a:lnTo>
                    <a:lnTo>
                      <a:pt x="41" y="24"/>
                    </a:lnTo>
                    <a:lnTo>
                      <a:pt x="43" y="24"/>
                    </a:lnTo>
                    <a:lnTo>
                      <a:pt x="43" y="27"/>
                    </a:lnTo>
                    <a:lnTo>
                      <a:pt x="43" y="27"/>
                    </a:lnTo>
                    <a:lnTo>
                      <a:pt x="43" y="29"/>
                    </a:lnTo>
                    <a:lnTo>
                      <a:pt x="41" y="29"/>
                    </a:lnTo>
                    <a:lnTo>
                      <a:pt x="41" y="29"/>
                    </a:lnTo>
                    <a:lnTo>
                      <a:pt x="38" y="29"/>
                    </a:lnTo>
                    <a:lnTo>
                      <a:pt x="38" y="29"/>
                    </a:lnTo>
                    <a:lnTo>
                      <a:pt x="38" y="29"/>
                    </a:lnTo>
                    <a:lnTo>
                      <a:pt x="38" y="31"/>
                    </a:lnTo>
                    <a:lnTo>
                      <a:pt x="38" y="31"/>
                    </a:lnTo>
                    <a:lnTo>
                      <a:pt x="41" y="31"/>
                    </a:lnTo>
                    <a:lnTo>
                      <a:pt x="41" y="34"/>
                    </a:lnTo>
                    <a:lnTo>
                      <a:pt x="38" y="34"/>
                    </a:lnTo>
                    <a:lnTo>
                      <a:pt x="38" y="34"/>
                    </a:lnTo>
                    <a:lnTo>
                      <a:pt x="38" y="36"/>
                    </a:lnTo>
                    <a:lnTo>
                      <a:pt x="41" y="36"/>
                    </a:lnTo>
                    <a:lnTo>
                      <a:pt x="41" y="36"/>
                    </a:lnTo>
                    <a:lnTo>
                      <a:pt x="41" y="38"/>
                    </a:lnTo>
                    <a:lnTo>
                      <a:pt x="41" y="38"/>
                    </a:lnTo>
                    <a:lnTo>
                      <a:pt x="43" y="38"/>
                    </a:lnTo>
                    <a:lnTo>
                      <a:pt x="43" y="38"/>
                    </a:lnTo>
                    <a:lnTo>
                      <a:pt x="43" y="38"/>
                    </a:lnTo>
                    <a:lnTo>
                      <a:pt x="43" y="38"/>
                    </a:lnTo>
                    <a:lnTo>
                      <a:pt x="43" y="38"/>
                    </a:lnTo>
                    <a:lnTo>
                      <a:pt x="45" y="38"/>
                    </a:lnTo>
                    <a:lnTo>
                      <a:pt x="45" y="36"/>
                    </a:lnTo>
                    <a:lnTo>
                      <a:pt x="45" y="36"/>
                    </a:lnTo>
                    <a:lnTo>
                      <a:pt x="45" y="36"/>
                    </a:lnTo>
                    <a:lnTo>
                      <a:pt x="45" y="36"/>
                    </a:lnTo>
                    <a:lnTo>
                      <a:pt x="48" y="36"/>
                    </a:lnTo>
                    <a:lnTo>
                      <a:pt x="48" y="36"/>
                    </a:lnTo>
                    <a:lnTo>
                      <a:pt x="50" y="36"/>
                    </a:lnTo>
                    <a:lnTo>
                      <a:pt x="50" y="36"/>
                    </a:lnTo>
                    <a:lnTo>
                      <a:pt x="50" y="36"/>
                    </a:lnTo>
                    <a:lnTo>
                      <a:pt x="50" y="38"/>
                    </a:lnTo>
                    <a:lnTo>
                      <a:pt x="50" y="38"/>
                    </a:lnTo>
                    <a:lnTo>
                      <a:pt x="53" y="38"/>
                    </a:lnTo>
                    <a:lnTo>
                      <a:pt x="53" y="38"/>
                    </a:lnTo>
                    <a:lnTo>
                      <a:pt x="53" y="36"/>
                    </a:lnTo>
                    <a:lnTo>
                      <a:pt x="53" y="36"/>
                    </a:lnTo>
                    <a:lnTo>
                      <a:pt x="53" y="36"/>
                    </a:lnTo>
                    <a:lnTo>
                      <a:pt x="55" y="36"/>
                    </a:lnTo>
                    <a:lnTo>
                      <a:pt x="55" y="36"/>
                    </a:lnTo>
                    <a:lnTo>
                      <a:pt x="55" y="36"/>
                    </a:lnTo>
                    <a:lnTo>
                      <a:pt x="57" y="36"/>
                    </a:lnTo>
                    <a:lnTo>
                      <a:pt x="57" y="36"/>
                    </a:lnTo>
                    <a:lnTo>
                      <a:pt x="57" y="36"/>
                    </a:lnTo>
                    <a:lnTo>
                      <a:pt x="57" y="36"/>
                    </a:lnTo>
                    <a:lnTo>
                      <a:pt x="57" y="34"/>
                    </a:lnTo>
                    <a:lnTo>
                      <a:pt x="60" y="34"/>
                    </a:lnTo>
                    <a:lnTo>
                      <a:pt x="60" y="34"/>
                    </a:lnTo>
                    <a:lnTo>
                      <a:pt x="60" y="31"/>
                    </a:lnTo>
                    <a:lnTo>
                      <a:pt x="60" y="31"/>
                    </a:lnTo>
                    <a:lnTo>
                      <a:pt x="60" y="29"/>
                    </a:lnTo>
                    <a:lnTo>
                      <a:pt x="60" y="29"/>
                    </a:lnTo>
                    <a:lnTo>
                      <a:pt x="60" y="29"/>
                    </a:lnTo>
                    <a:lnTo>
                      <a:pt x="60" y="29"/>
                    </a:lnTo>
                    <a:lnTo>
                      <a:pt x="60" y="29"/>
                    </a:lnTo>
                    <a:lnTo>
                      <a:pt x="60" y="27"/>
                    </a:lnTo>
                    <a:lnTo>
                      <a:pt x="62" y="27"/>
                    </a:lnTo>
                    <a:lnTo>
                      <a:pt x="62" y="27"/>
                    </a:lnTo>
                    <a:lnTo>
                      <a:pt x="62" y="27"/>
                    </a:lnTo>
                    <a:lnTo>
                      <a:pt x="62" y="24"/>
                    </a:lnTo>
                    <a:lnTo>
                      <a:pt x="62" y="24"/>
                    </a:lnTo>
                    <a:lnTo>
                      <a:pt x="62" y="24"/>
                    </a:lnTo>
                    <a:lnTo>
                      <a:pt x="60" y="24"/>
                    </a:lnTo>
                    <a:lnTo>
                      <a:pt x="60" y="22"/>
                    </a:lnTo>
                    <a:lnTo>
                      <a:pt x="60" y="22"/>
                    </a:lnTo>
                    <a:lnTo>
                      <a:pt x="62" y="22"/>
                    </a:lnTo>
                    <a:lnTo>
                      <a:pt x="62" y="22"/>
                    </a:lnTo>
                    <a:lnTo>
                      <a:pt x="64" y="22"/>
                    </a:lnTo>
                    <a:lnTo>
                      <a:pt x="64" y="22"/>
                    </a:lnTo>
                    <a:lnTo>
                      <a:pt x="64" y="22"/>
                    </a:lnTo>
                    <a:lnTo>
                      <a:pt x="64" y="24"/>
                    </a:lnTo>
                    <a:lnTo>
                      <a:pt x="64" y="24"/>
                    </a:lnTo>
                    <a:lnTo>
                      <a:pt x="67" y="24"/>
                    </a:lnTo>
                    <a:lnTo>
                      <a:pt x="67" y="22"/>
                    </a:lnTo>
                    <a:lnTo>
                      <a:pt x="67" y="22"/>
                    </a:lnTo>
                    <a:lnTo>
                      <a:pt x="67" y="22"/>
                    </a:lnTo>
                    <a:lnTo>
                      <a:pt x="67" y="22"/>
                    </a:lnTo>
                    <a:lnTo>
                      <a:pt x="69" y="22"/>
                    </a:lnTo>
                    <a:lnTo>
                      <a:pt x="69" y="22"/>
                    </a:lnTo>
                    <a:lnTo>
                      <a:pt x="69" y="22"/>
                    </a:lnTo>
                    <a:lnTo>
                      <a:pt x="71" y="22"/>
                    </a:lnTo>
                    <a:lnTo>
                      <a:pt x="71" y="22"/>
                    </a:lnTo>
                    <a:lnTo>
                      <a:pt x="71" y="22"/>
                    </a:lnTo>
                    <a:lnTo>
                      <a:pt x="71" y="22"/>
                    </a:lnTo>
                    <a:lnTo>
                      <a:pt x="74" y="22"/>
                    </a:lnTo>
                    <a:lnTo>
                      <a:pt x="74" y="19"/>
                    </a:lnTo>
                    <a:lnTo>
                      <a:pt x="71" y="19"/>
                    </a:lnTo>
                    <a:lnTo>
                      <a:pt x="71" y="19"/>
                    </a:lnTo>
                    <a:lnTo>
                      <a:pt x="71" y="19"/>
                    </a:lnTo>
                    <a:lnTo>
                      <a:pt x="71" y="17"/>
                    </a:lnTo>
                    <a:lnTo>
                      <a:pt x="71" y="17"/>
                    </a:lnTo>
                    <a:lnTo>
                      <a:pt x="71" y="15"/>
                    </a:lnTo>
                    <a:lnTo>
                      <a:pt x="71" y="15"/>
                    </a:lnTo>
                    <a:lnTo>
                      <a:pt x="71" y="15"/>
                    </a:lnTo>
                    <a:lnTo>
                      <a:pt x="71" y="12"/>
                    </a:lnTo>
                    <a:lnTo>
                      <a:pt x="71" y="12"/>
                    </a:lnTo>
                    <a:lnTo>
                      <a:pt x="71" y="10"/>
                    </a:lnTo>
                    <a:lnTo>
                      <a:pt x="71" y="10"/>
                    </a:lnTo>
                    <a:lnTo>
                      <a:pt x="71" y="10"/>
                    </a:lnTo>
                    <a:lnTo>
                      <a:pt x="69" y="10"/>
                    </a:lnTo>
                    <a:lnTo>
                      <a:pt x="69" y="10"/>
                    </a:lnTo>
                    <a:lnTo>
                      <a:pt x="69" y="8"/>
                    </a:lnTo>
                    <a:lnTo>
                      <a:pt x="69" y="8"/>
                    </a:lnTo>
                    <a:lnTo>
                      <a:pt x="69" y="8"/>
                    </a:lnTo>
                    <a:lnTo>
                      <a:pt x="69" y="5"/>
                    </a:lnTo>
                    <a:lnTo>
                      <a:pt x="69" y="5"/>
                    </a:lnTo>
                    <a:lnTo>
                      <a:pt x="69" y="3"/>
                    </a:lnTo>
                    <a:lnTo>
                      <a:pt x="69" y="3"/>
                    </a:lnTo>
                    <a:lnTo>
                      <a:pt x="71" y="3"/>
                    </a:lnTo>
                    <a:lnTo>
                      <a:pt x="71" y="3"/>
                    </a:lnTo>
                    <a:lnTo>
                      <a:pt x="71" y="3"/>
                    </a:lnTo>
                    <a:lnTo>
                      <a:pt x="74" y="3"/>
                    </a:lnTo>
                    <a:lnTo>
                      <a:pt x="74" y="3"/>
                    </a:lnTo>
                    <a:lnTo>
                      <a:pt x="76" y="3"/>
                    </a:lnTo>
                    <a:lnTo>
                      <a:pt x="76" y="3"/>
                    </a:lnTo>
                    <a:lnTo>
                      <a:pt x="76" y="5"/>
                    </a:lnTo>
                    <a:lnTo>
                      <a:pt x="76" y="5"/>
                    </a:lnTo>
                    <a:lnTo>
                      <a:pt x="79" y="5"/>
                    </a:lnTo>
                    <a:lnTo>
                      <a:pt x="79" y="5"/>
                    </a:lnTo>
                    <a:lnTo>
                      <a:pt x="79" y="8"/>
                    </a:lnTo>
                    <a:lnTo>
                      <a:pt x="79" y="8"/>
                    </a:lnTo>
                    <a:lnTo>
                      <a:pt x="79" y="8"/>
                    </a:lnTo>
                    <a:lnTo>
                      <a:pt x="81" y="8"/>
                    </a:lnTo>
                    <a:lnTo>
                      <a:pt x="81" y="5"/>
                    </a:lnTo>
                    <a:lnTo>
                      <a:pt x="79" y="5"/>
                    </a:lnTo>
                    <a:lnTo>
                      <a:pt x="79" y="5"/>
                    </a:lnTo>
                    <a:lnTo>
                      <a:pt x="79" y="5"/>
                    </a:lnTo>
                    <a:lnTo>
                      <a:pt x="79" y="3"/>
                    </a:lnTo>
                    <a:lnTo>
                      <a:pt x="79" y="3"/>
                    </a:lnTo>
                    <a:lnTo>
                      <a:pt x="81" y="3"/>
                    </a:lnTo>
                    <a:lnTo>
                      <a:pt x="81" y="3"/>
                    </a:lnTo>
                    <a:lnTo>
                      <a:pt x="81" y="3"/>
                    </a:lnTo>
                    <a:lnTo>
                      <a:pt x="81" y="0"/>
                    </a:lnTo>
                    <a:lnTo>
                      <a:pt x="83" y="0"/>
                    </a:lnTo>
                    <a:lnTo>
                      <a:pt x="8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3" name="Freeform 72"/>
              <p:cNvSpPr>
                <a:spLocks/>
              </p:cNvSpPr>
              <p:nvPr/>
            </p:nvSpPr>
            <p:spPr bwMode="auto">
              <a:xfrm>
                <a:off x="4014" y="2857"/>
                <a:ext cx="90" cy="60"/>
              </a:xfrm>
              <a:custGeom>
                <a:avLst/>
                <a:gdLst/>
                <a:ahLst/>
                <a:cxnLst>
                  <a:cxn ang="0">
                    <a:pos x="86" y="5"/>
                  </a:cxn>
                  <a:cxn ang="0">
                    <a:pos x="88" y="8"/>
                  </a:cxn>
                  <a:cxn ang="0">
                    <a:pos x="88" y="12"/>
                  </a:cxn>
                  <a:cxn ang="0">
                    <a:pos x="90" y="17"/>
                  </a:cxn>
                  <a:cxn ang="0">
                    <a:pos x="88" y="22"/>
                  </a:cxn>
                  <a:cxn ang="0">
                    <a:pos x="83" y="24"/>
                  </a:cxn>
                  <a:cxn ang="0">
                    <a:pos x="79" y="27"/>
                  </a:cxn>
                  <a:cxn ang="0">
                    <a:pos x="83" y="31"/>
                  </a:cxn>
                  <a:cxn ang="0">
                    <a:pos x="83" y="36"/>
                  </a:cxn>
                  <a:cxn ang="0">
                    <a:pos x="79" y="38"/>
                  </a:cxn>
                  <a:cxn ang="0">
                    <a:pos x="76" y="38"/>
                  </a:cxn>
                  <a:cxn ang="0">
                    <a:pos x="71" y="38"/>
                  </a:cxn>
                  <a:cxn ang="0">
                    <a:pos x="69" y="41"/>
                  </a:cxn>
                  <a:cxn ang="0">
                    <a:pos x="69" y="43"/>
                  </a:cxn>
                  <a:cxn ang="0">
                    <a:pos x="64" y="48"/>
                  </a:cxn>
                  <a:cxn ang="0">
                    <a:pos x="60" y="50"/>
                  </a:cxn>
                  <a:cxn ang="0">
                    <a:pos x="57" y="53"/>
                  </a:cxn>
                  <a:cxn ang="0">
                    <a:pos x="53" y="55"/>
                  </a:cxn>
                  <a:cxn ang="0">
                    <a:pos x="48" y="57"/>
                  </a:cxn>
                  <a:cxn ang="0">
                    <a:pos x="43" y="60"/>
                  </a:cxn>
                  <a:cxn ang="0">
                    <a:pos x="38" y="60"/>
                  </a:cxn>
                  <a:cxn ang="0">
                    <a:pos x="34" y="60"/>
                  </a:cxn>
                  <a:cxn ang="0">
                    <a:pos x="29" y="60"/>
                  </a:cxn>
                  <a:cxn ang="0">
                    <a:pos x="27" y="55"/>
                  </a:cxn>
                  <a:cxn ang="0">
                    <a:pos x="22" y="53"/>
                  </a:cxn>
                  <a:cxn ang="0">
                    <a:pos x="17" y="55"/>
                  </a:cxn>
                  <a:cxn ang="0">
                    <a:pos x="15" y="53"/>
                  </a:cxn>
                  <a:cxn ang="0">
                    <a:pos x="12" y="50"/>
                  </a:cxn>
                  <a:cxn ang="0">
                    <a:pos x="10" y="48"/>
                  </a:cxn>
                  <a:cxn ang="0">
                    <a:pos x="5" y="48"/>
                  </a:cxn>
                  <a:cxn ang="0">
                    <a:pos x="3" y="45"/>
                  </a:cxn>
                  <a:cxn ang="0">
                    <a:pos x="0" y="38"/>
                  </a:cxn>
                  <a:cxn ang="0">
                    <a:pos x="5" y="36"/>
                  </a:cxn>
                  <a:cxn ang="0">
                    <a:pos x="8" y="36"/>
                  </a:cxn>
                  <a:cxn ang="0">
                    <a:pos x="12" y="36"/>
                  </a:cxn>
                  <a:cxn ang="0">
                    <a:pos x="17" y="36"/>
                  </a:cxn>
                  <a:cxn ang="0">
                    <a:pos x="22" y="38"/>
                  </a:cxn>
                  <a:cxn ang="0">
                    <a:pos x="27" y="38"/>
                  </a:cxn>
                  <a:cxn ang="0">
                    <a:pos x="31" y="36"/>
                  </a:cxn>
                  <a:cxn ang="0">
                    <a:pos x="36" y="36"/>
                  </a:cxn>
                  <a:cxn ang="0">
                    <a:pos x="36" y="31"/>
                  </a:cxn>
                  <a:cxn ang="0">
                    <a:pos x="36" y="29"/>
                  </a:cxn>
                  <a:cxn ang="0">
                    <a:pos x="38" y="24"/>
                  </a:cxn>
                  <a:cxn ang="0">
                    <a:pos x="43" y="29"/>
                  </a:cxn>
                  <a:cxn ang="0">
                    <a:pos x="38" y="31"/>
                  </a:cxn>
                  <a:cxn ang="0">
                    <a:pos x="41" y="36"/>
                  </a:cxn>
                  <a:cxn ang="0">
                    <a:pos x="43" y="38"/>
                  </a:cxn>
                  <a:cxn ang="0">
                    <a:pos x="48" y="36"/>
                  </a:cxn>
                  <a:cxn ang="0">
                    <a:pos x="53" y="38"/>
                  </a:cxn>
                  <a:cxn ang="0">
                    <a:pos x="57" y="36"/>
                  </a:cxn>
                  <a:cxn ang="0">
                    <a:pos x="60" y="31"/>
                  </a:cxn>
                  <a:cxn ang="0">
                    <a:pos x="60" y="27"/>
                  </a:cxn>
                  <a:cxn ang="0">
                    <a:pos x="60" y="24"/>
                  </a:cxn>
                  <a:cxn ang="0">
                    <a:pos x="64" y="22"/>
                  </a:cxn>
                  <a:cxn ang="0">
                    <a:pos x="67" y="22"/>
                  </a:cxn>
                  <a:cxn ang="0">
                    <a:pos x="71" y="22"/>
                  </a:cxn>
                  <a:cxn ang="0">
                    <a:pos x="71" y="17"/>
                  </a:cxn>
                  <a:cxn ang="0">
                    <a:pos x="71" y="10"/>
                  </a:cxn>
                  <a:cxn ang="0">
                    <a:pos x="69" y="5"/>
                  </a:cxn>
                  <a:cxn ang="0">
                    <a:pos x="74" y="3"/>
                  </a:cxn>
                  <a:cxn ang="0">
                    <a:pos x="79" y="5"/>
                  </a:cxn>
                  <a:cxn ang="0">
                    <a:pos x="79" y="5"/>
                  </a:cxn>
                  <a:cxn ang="0">
                    <a:pos x="81" y="0"/>
                  </a:cxn>
                </a:cxnLst>
                <a:rect l="0" t="0" r="r" b="b"/>
                <a:pathLst>
                  <a:path w="90" h="60">
                    <a:moveTo>
                      <a:pt x="83" y="0"/>
                    </a:moveTo>
                    <a:lnTo>
                      <a:pt x="83" y="3"/>
                    </a:lnTo>
                    <a:lnTo>
                      <a:pt x="83" y="3"/>
                    </a:lnTo>
                    <a:lnTo>
                      <a:pt x="86" y="3"/>
                    </a:lnTo>
                    <a:lnTo>
                      <a:pt x="86" y="3"/>
                    </a:lnTo>
                    <a:lnTo>
                      <a:pt x="86" y="3"/>
                    </a:lnTo>
                    <a:lnTo>
                      <a:pt x="86" y="5"/>
                    </a:lnTo>
                    <a:lnTo>
                      <a:pt x="86" y="5"/>
                    </a:lnTo>
                    <a:lnTo>
                      <a:pt x="86" y="8"/>
                    </a:lnTo>
                    <a:lnTo>
                      <a:pt x="86" y="8"/>
                    </a:lnTo>
                    <a:lnTo>
                      <a:pt x="86" y="8"/>
                    </a:lnTo>
                    <a:lnTo>
                      <a:pt x="88" y="8"/>
                    </a:lnTo>
                    <a:lnTo>
                      <a:pt x="88" y="8"/>
                    </a:lnTo>
                    <a:lnTo>
                      <a:pt x="88" y="8"/>
                    </a:lnTo>
                    <a:lnTo>
                      <a:pt x="90" y="8"/>
                    </a:lnTo>
                    <a:lnTo>
                      <a:pt x="90" y="8"/>
                    </a:lnTo>
                    <a:lnTo>
                      <a:pt x="90" y="10"/>
                    </a:lnTo>
                    <a:lnTo>
                      <a:pt x="90" y="10"/>
                    </a:lnTo>
                    <a:lnTo>
                      <a:pt x="88" y="10"/>
                    </a:lnTo>
                    <a:lnTo>
                      <a:pt x="88" y="10"/>
                    </a:lnTo>
                    <a:lnTo>
                      <a:pt x="88" y="12"/>
                    </a:lnTo>
                    <a:lnTo>
                      <a:pt x="88" y="12"/>
                    </a:lnTo>
                    <a:lnTo>
                      <a:pt x="88" y="15"/>
                    </a:lnTo>
                    <a:lnTo>
                      <a:pt x="90" y="15"/>
                    </a:lnTo>
                    <a:lnTo>
                      <a:pt x="90" y="15"/>
                    </a:lnTo>
                    <a:lnTo>
                      <a:pt x="88" y="15"/>
                    </a:lnTo>
                    <a:lnTo>
                      <a:pt x="88" y="17"/>
                    </a:lnTo>
                    <a:lnTo>
                      <a:pt x="90" y="17"/>
                    </a:lnTo>
                    <a:lnTo>
                      <a:pt x="90" y="17"/>
                    </a:lnTo>
                    <a:lnTo>
                      <a:pt x="88" y="17"/>
                    </a:lnTo>
                    <a:lnTo>
                      <a:pt x="88" y="19"/>
                    </a:lnTo>
                    <a:lnTo>
                      <a:pt x="88" y="19"/>
                    </a:lnTo>
                    <a:lnTo>
                      <a:pt x="88" y="19"/>
                    </a:lnTo>
                    <a:lnTo>
                      <a:pt x="88" y="19"/>
                    </a:lnTo>
                    <a:lnTo>
                      <a:pt x="88" y="22"/>
                    </a:lnTo>
                    <a:lnTo>
                      <a:pt x="88" y="22"/>
                    </a:lnTo>
                    <a:lnTo>
                      <a:pt x="86" y="22"/>
                    </a:lnTo>
                    <a:lnTo>
                      <a:pt x="86" y="24"/>
                    </a:lnTo>
                    <a:lnTo>
                      <a:pt x="86" y="24"/>
                    </a:lnTo>
                    <a:lnTo>
                      <a:pt x="86" y="24"/>
                    </a:lnTo>
                    <a:lnTo>
                      <a:pt x="86" y="24"/>
                    </a:lnTo>
                    <a:lnTo>
                      <a:pt x="83" y="24"/>
                    </a:lnTo>
                    <a:lnTo>
                      <a:pt x="83" y="24"/>
                    </a:lnTo>
                    <a:lnTo>
                      <a:pt x="83" y="24"/>
                    </a:lnTo>
                    <a:lnTo>
                      <a:pt x="81" y="24"/>
                    </a:lnTo>
                    <a:lnTo>
                      <a:pt x="81" y="24"/>
                    </a:lnTo>
                    <a:lnTo>
                      <a:pt x="81" y="27"/>
                    </a:lnTo>
                    <a:lnTo>
                      <a:pt x="81" y="27"/>
                    </a:lnTo>
                    <a:lnTo>
                      <a:pt x="79" y="27"/>
                    </a:lnTo>
                    <a:lnTo>
                      <a:pt x="79" y="29"/>
                    </a:lnTo>
                    <a:lnTo>
                      <a:pt x="81" y="29"/>
                    </a:lnTo>
                    <a:lnTo>
                      <a:pt x="81" y="29"/>
                    </a:lnTo>
                    <a:lnTo>
                      <a:pt x="81" y="29"/>
                    </a:lnTo>
                    <a:lnTo>
                      <a:pt x="81" y="29"/>
                    </a:lnTo>
                    <a:lnTo>
                      <a:pt x="83" y="29"/>
                    </a:lnTo>
                    <a:lnTo>
                      <a:pt x="83" y="31"/>
                    </a:lnTo>
                    <a:lnTo>
                      <a:pt x="83" y="31"/>
                    </a:lnTo>
                    <a:lnTo>
                      <a:pt x="83" y="31"/>
                    </a:lnTo>
                    <a:lnTo>
                      <a:pt x="83" y="31"/>
                    </a:lnTo>
                    <a:lnTo>
                      <a:pt x="83" y="34"/>
                    </a:lnTo>
                    <a:lnTo>
                      <a:pt x="83" y="34"/>
                    </a:lnTo>
                    <a:lnTo>
                      <a:pt x="83" y="34"/>
                    </a:lnTo>
                    <a:lnTo>
                      <a:pt x="83" y="36"/>
                    </a:lnTo>
                    <a:lnTo>
                      <a:pt x="83" y="36"/>
                    </a:lnTo>
                    <a:lnTo>
                      <a:pt x="83" y="36"/>
                    </a:lnTo>
                    <a:lnTo>
                      <a:pt x="81" y="36"/>
                    </a:lnTo>
                    <a:lnTo>
                      <a:pt x="81" y="38"/>
                    </a:lnTo>
                    <a:lnTo>
                      <a:pt x="81" y="38"/>
                    </a:lnTo>
                    <a:lnTo>
                      <a:pt x="81" y="38"/>
                    </a:lnTo>
                    <a:lnTo>
                      <a:pt x="79" y="38"/>
                    </a:lnTo>
                    <a:lnTo>
                      <a:pt x="79" y="38"/>
                    </a:lnTo>
                    <a:lnTo>
                      <a:pt x="79" y="38"/>
                    </a:lnTo>
                    <a:lnTo>
                      <a:pt x="79" y="38"/>
                    </a:lnTo>
                    <a:lnTo>
                      <a:pt x="76" y="38"/>
                    </a:lnTo>
                    <a:lnTo>
                      <a:pt x="76" y="41"/>
                    </a:lnTo>
                    <a:lnTo>
                      <a:pt x="76" y="41"/>
                    </a:lnTo>
                    <a:lnTo>
                      <a:pt x="76" y="38"/>
                    </a:lnTo>
                    <a:lnTo>
                      <a:pt x="76" y="38"/>
                    </a:lnTo>
                    <a:lnTo>
                      <a:pt x="74" y="38"/>
                    </a:lnTo>
                    <a:lnTo>
                      <a:pt x="74" y="38"/>
                    </a:lnTo>
                    <a:lnTo>
                      <a:pt x="74" y="38"/>
                    </a:lnTo>
                    <a:lnTo>
                      <a:pt x="74" y="38"/>
                    </a:lnTo>
                    <a:lnTo>
                      <a:pt x="71" y="38"/>
                    </a:lnTo>
                    <a:lnTo>
                      <a:pt x="71" y="38"/>
                    </a:lnTo>
                    <a:lnTo>
                      <a:pt x="71" y="38"/>
                    </a:lnTo>
                    <a:lnTo>
                      <a:pt x="71" y="38"/>
                    </a:lnTo>
                    <a:lnTo>
                      <a:pt x="69" y="38"/>
                    </a:lnTo>
                    <a:lnTo>
                      <a:pt x="69" y="38"/>
                    </a:lnTo>
                    <a:lnTo>
                      <a:pt x="69" y="38"/>
                    </a:lnTo>
                    <a:lnTo>
                      <a:pt x="69" y="38"/>
                    </a:lnTo>
                    <a:lnTo>
                      <a:pt x="69" y="41"/>
                    </a:lnTo>
                    <a:lnTo>
                      <a:pt x="71" y="41"/>
                    </a:lnTo>
                    <a:lnTo>
                      <a:pt x="71" y="41"/>
                    </a:lnTo>
                    <a:lnTo>
                      <a:pt x="71" y="43"/>
                    </a:lnTo>
                    <a:lnTo>
                      <a:pt x="69" y="43"/>
                    </a:lnTo>
                    <a:lnTo>
                      <a:pt x="69" y="43"/>
                    </a:lnTo>
                    <a:lnTo>
                      <a:pt x="69" y="43"/>
                    </a:lnTo>
                    <a:lnTo>
                      <a:pt x="69" y="43"/>
                    </a:lnTo>
                    <a:lnTo>
                      <a:pt x="69" y="45"/>
                    </a:lnTo>
                    <a:lnTo>
                      <a:pt x="69" y="45"/>
                    </a:lnTo>
                    <a:lnTo>
                      <a:pt x="67" y="45"/>
                    </a:lnTo>
                    <a:lnTo>
                      <a:pt x="67" y="45"/>
                    </a:lnTo>
                    <a:lnTo>
                      <a:pt x="67" y="48"/>
                    </a:lnTo>
                    <a:lnTo>
                      <a:pt x="64" y="48"/>
                    </a:lnTo>
                    <a:lnTo>
                      <a:pt x="64" y="48"/>
                    </a:lnTo>
                    <a:lnTo>
                      <a:pt x="64" y="48"/>
                    </a:lnTo>
                    <a:lnTo>
                      <a:pt x="64" y="50"/>
                    </a:lnTo>
                    <a:lnTo>
                      <a:pt x="64" y="50"/>
                    </a:lnTo>
                    <a:lnTo>
                      <a:pt x="64" y="50"/>
                    </a:lnTo>
                    <a:lnTo>
                      <a:pt x="62" y="50"/>
                    </a:lnTo>
                    <a:lnTo>
                      <a:pt x="62" y="50"/>
                    </a:lnTo>
                    <a:lnTo>
                      <a:pt x="60" y="50"/>
                    </a:lnTo>
                    <a:lnTo>
                      <a:pt x="60" y="50"/>
                    </a:lnTo>
                    <a:lnTo>
                      <a:pt x="60" y="50"/>
                    </a:lnTo>
                    <a:lnTo>
                      <a:pt x="60" y="50"/>
                    </a:lnTo>
                    <a:lnTo>
                      <a:pt x="57" y="50"/>
                    </a:lnTo>
                    <a:lnTo>
                      <a:pt x="57" y="50"/>
                    </a:lnTo>
                    <a:lnTo>
                      <a:pt x="57" y="50"/>
                    </a:lnTo>
                    <a:lnTo>
                      <a:pt x="57" y="53"/>
                    </a:lnTo>
                    <a:lnTo>
                      <a:pt x="55" y="53"/>
                    </a:lnTo>
                    <a:lnTo>
                      <a:pt x="55" y="53"/>
                    </a:lnTo>
                    <a:lnTo>
                      <a:pt x="55" y="53"/>
                    </a:lnTo>
                    <a:lnTo>
                      <a:pt x="53" y="53"/>
                    </a:lnTo>
                    <a:lnTo>
                      <a:pt x="53" y="55"/>
                    </a:lnTo>
                    <a:lnTo>
                      <a:pt x="53" y="55"/>
                    </a:lnTo>
                    <a:lnTo>
                      <a:pt x="53" y="55"/>
                    </a:lnTo>
                    <a:lnTo>
                      <a:pt x="50" y="55"/>
                    </a:lnTo>
                    <a:lnTo>
                      <a:pt x="50" y="55"/>
                    </a:lnTo>
                    <a:lnTo>
                      <a:pt x="50" y="55"/>
                    </a:lnTo>
                    <a:lnTo>
                      <a:pt x="50" y="55"/>
                    </a:lnTo>
                    <a:lnTo>
                      <a:pt x="48" y="55"/>
                    </a:lnTo>
                    <a:lnTo>
                      <a:pt x="48" y="57"/>
                    </a:lnTo>
                    <a:lnTo>
                      <a:pt x="48" y="57"/>
                    </a:lnTo>
                    <a:lnTo>
                      <a:pt x="48" y="57"/>
                    </a:lnTo>
                    <a:lnTo>
                      <a:pt x="45" y="57"/>
                    </a:lnTo>
                    <a:lnTo>
                      <a:pt x="45" y="57"/>
                    </a:lnTo>
                    <a:lnTo>
                      <a:pt x="45" y="57"/>
                    </a:lnTo>
                    <a:lnTo>
                      <a:pt x="45" y="60"/>
                    </a:lnTo>
                    <a:lnTo>
                      <a:pt x="43" y="60"/>
                    </a:lnTo>
                    <a:lnTo>
                      <a:pt x="43" y="60"/>
                    </a:lnTo>
                    <a:lnTo>
                      <a:pt x="43" y="57"/>
                    </a:lnTo>
                    <a:lnTo>
                      <a:pt x="43" y="57"/>
                    </a:lnTo>
                    <a:lnTo>
                      <a:pt x="41" y="57"/>
                    </a:lnTo>
                    <a:lnTo>
                      <a:pt x="41" y="57"/>
                    </a:lnTo>
                    <a:lnTo>
                      <a:pt x="38" y="57"/>
                    </a:lnTo>
                    <a:lnTo>
                      <a:pt x="38" y="60"/>
                    </a:lnTo>
                    <a:lnTo>
                      <a:pt x="38" y="60"/>
                    </a:lnTo>
                    <a:lnTo>
                      <a:pt x="38" y="60"/>
                    </a:lnTo>
                    <a:lnTo>
                      <a:pt x="36" y="60"/>
                    </a:lnTo>
                    <a:lnTo>
                      <a:pt x="36" y="60"/>
                    </a:lnTo>
                    <a:lnTo>
                      <a:pt x="36" y="60"/>
                    </a:lnTo>
                    <a:lnTo>
                      <a:pt x="36" y="57"/>
                    </a:lnTo>
                    <a:lnTo>
                      <a:pt x="34" y="57"/>
                    </a:lnTo>
                    <a:lnTo>
                      <a:pt x="34" y="60"/>
                    </a:lnTo>
                    <a:lnTo>
                      <a:pt x="34" y="60"/>
                    </a:lnTo>
                    <a:lnTo>
                      <a:pt x="31" y="60"/>
                    </a:lnTo>
                    <a:lnTo>
                      <a:pt x="31" y="57"/>
                    </a:lnTo>
                    <a:lnTo>
                      <a:pt x="31" y="57"/>
                    </a:lnTo>
                    <a:lnTo>
                      <a:pt x="31" y="60"/>
                    </a:lnTo>
                    <a:lnTo>
                      <a:pt x="31" y="60"/>
                    </a:lnTo>
                    <a:lnTo>
                      <a:pt x="29" y="60"/>
                    </a:lnTo>
                    <a:lnTo>
                      <a:pt x="29" y="57"/>
                    </a:lnTo>
                    <a:lnTo>
                      <a:pt x="29" y="57"/>
                    </a:lnTo>
                    <a:lnTo>
                      <a:pt x="27" y="57"/>
                    </a:lnTo>
                    <a:lnTo>
                      <a:pt x="27" y="57"/>
                    </a:lnTo>
                    <a:lnTo>
                      <a:pt x="27" y="57"/>
                    </a:lnTo>
                    <a:lnTo>
                      <a:pt x="27" y="55"/>
                    </a:lnTo>
                    <a:lnTo>
                      <a:pt x="27" y="55"/>
                    </a:lnTo>
                    <a:lnTo>
                      <a:pt x="27" y="55"/>
                    </a:lnTo>
                    <a:lnTo>
                      <a:pt x="27" y="53"/>
                    </a:lnTo>
                    <a:lnTo>
                      <a:pt x="24" y="53"/>
                    </a:lnTo>
                    <a:lnTo>
                      <a:pt x="24" y="53"/>
                    </a:lnTo>
                    <a:lnTo>
                      <a:pt x="24" y="53"/>
                    </a:lnTo>
                    <a:lnTo>
                      <a:pt x="24" y="53"/>
                    </a:lnTo>
                    <a:lnTo>
                      <a:pt x="22" y="53"/>
                    </a:lnTo>
                    <a:lnTo>
                      <a:pt x="22" y="53"/>
                    </a:lnTo>
                    <a:lnTo>
                      <a:pt x="22" y="53"/>
                    </a:lnTo>
                    <a:lnTo>
                      <a:pt x="19" y="53"/>
                    </a:lnTo>
                    <a:lnTo>
                      <a:pt x="19" y="53"/>
                    </a:lnTo>
                    <a:lnTo>
                      <a:pt x="19" y="53"/>
                    </a:lnTo>
                    <a:lnTo>
                      <a:pt x="19" y="55"/>
                    </a:lnTo>
                    <a:lnTo>
                      <a:pt x="17" y="55"/>
                    </a:lnTo>
                    <a:lnTo>
                      <a:pt x="17" y="55"/>
                    </a:lnTo>
                    <a:lnTo>
                      <a:pt x="17" y="55"/>
                    </a:lnTo>
                    <a:lnTo>
                      <a:pt x="17" y="55"/>
                    </a:lnTo>
                    <a:lnTo>
                      <a:pt x="15" y="55"/>
                    </a:lnTo>
                    <a:lnTo>
                      <a:pt x="15" y="55"/>
                    </a:lnTo>
                    <a:lnTo>
                      <a:pt x="15" y="55"/>
                    </a:lnTo>
                    <a:lnTo>
                      <a:pt x="15" y="53"/>
                    </a:lnTo>
                    <a:lnTo>
                      <a:pt x="15" y="53"/>
                    </a:lnTo>
                    <a:lnTo>
                      <a:pt x="15" y="53"/>
                    </a:lnTo>
                    <a:lnTo>
                      <a:pt x="15" y="50"/>
                    </a:lnTo>
                    <a:lnTo>
                      <a:pt x="15" y="50"/>
                    </a:lnTo>
                    <a:lnTo>
                      <a:pt x="12" y="50"/>
                    </a:lnTo>
                    <a:lnTo>
                      <a:pt x="12" y="50"/>
                    </a:lnTo>
                    <a:lnTo>
                      <a:pt x="12" y="50"/>
                    </a:lnTo>
                    <a:lnTo>
                      <a:pt x="12" y="50"/>
                    </a:lnTo>
                    <a:lnTo>
                      <a:pt x="12" y="50"/>
                    </a:lnTo>
                    <a:lnTo>
                      <a:pt x="10" y="50"/>
                    </a:lnTo>
                    <a:lnTo>
                      <a:pt x="10" y="50"/>
                    </a:lnTo>
                    <a:lnTo>
                      <a:pt x="10" y="48"/>
                    </a:lnTo>
                    <a:lnTo>
                      <a:pt x="10" y="48"/>
                    </a:lnTo>
                    <a:lnTo>
                      <a:pt x="10" y="48"/>
                    </a:lnTo>
                    <a:lnTo>
                      <a:pt x="10" y="48"/>
                    </a:lnTo>
                    <a:lnTo>
                      <a:pt x="10" y="48"/>
                    </a:lnTo>
                    <a:lnTo>
                      <a:pt x="8" y="48"/>
                    </a:lnTo>
                    <a:lnTo>
                      <a:pt x="8" y="45"/>
                    </a:lnTo>
                    <a:lnTo>
                      <a:pt x="8" y="45"/>
                    </a:lnTo>
                    <a:lnTo>
                      <a:pt x="8" y="48"/>
                    </a:lnTo>
                    <a:lnTo>
                      <a:pt x="5" y="48"/>
                    </a:lnTo>
                    <a:lnTo>
                      <a:pt x="5" y="45"/>
                    </a:lnTo>
                    <a:lnTo>
                      <a:pt x="5" y="45"/>
                    </a:lnTo>
                    <a:lnTo>
                      <a:pt x="5" y="45"/>
                    </a:lnTo>
                    <a:lnTo>
                      <a:pt x="5" y="45"/>
                    </a:lnTo>
                    <a:lnTo>
                      <a:pt x="3" y="45"/>
                    </a:lnTo>
                    <a:lnTo>
                      <a:pt x="3" y="45"/>
                    </a:lnTo>
                    <a:lnTo>
                      <a:pt x="3" y="45"/>
                    </a:lnTo>
                    <a:lnTo>
                      <a:pt x="3" y="43"/>
                    </a:lnTo>
                    <a:lnTo>
                      <a:pt x="0" y="43"/>
                    </a:lnTo>
                    <a:lnTo>
                      <a:pt x="0" y="43"/>
                    </a:lnTo>
                    <a:lnTo>
                      <a:pt x="0" y="41"/>
                    </a:lnTo>
                    <a:lnTo>
                      <a:pt x="0" y="41"/>
                    </a:lnTo>
                    <a:lnTo>
                      <a:pt x="0" y="38"/>
                    </a:lnTo>
                    <a:lnTo>
                      <a:pt x="0" y="38"/>
                    </a:lnTo>
                    <a:lnTo>
                      <a:pt x="0" y="38"/>
                    </a:lnTo>
                    <a:lnTo>
                      <a:pt x="3" y="38"/>
                    </a:lnTo>
                    <a:lnTo>
                      <a:pt x="3" y="36"/>
                    </a:lnTo>
                    <a:lnTo>
                      <a:pt x="3" y="36"/>
                    </a:lnTo>
                    <a:lnTo>
                      <a:pt x="3" y="36"/>
                    </a:lnTo>
                    <a:lnTo>
                      <a:pt x="3" y="36"/>
                    </a:lnTo>
                    <a:lnTo>
                      <a:pt x="5" y="36"/>
                    </a:lnTo>
                    <a:lnTo>
                      <a:pt x="5" y="36"/>
                    </a:lnTo>
                    <a:lnTo>
                      <a:pt x="5" y="36"/>
                    </a:lnTo>
                    <a:lnTo>
                      <a:pt x="5" y="36"/>
                    </a:lnTo>
                    <a:lnTo>
                      <a:pt x="5" y="38"/>
                    </a:lnTo>
                    <a:lnTo>
                      <a:pt x="8" y="38"/>
                    </a:lnTo>
                    <a:lnTo>
                      <a:pt x="8" y="36"/>
                    </a:lnTo>
                    <a:lnTo>
                      <a:pt x="8" y="36"/>
                    </a:lnTo>
                    <a:lnTo>
                      <a:pt x="10" y="36"/>
                    </a:lnTo>
                    <a:lnTo>
                      <a:pt x="10" y="36"/>
                    </a:lnTo>
                    <a:lnTo>
                      <a:pt x="10" y="36"/>
                    </a:lnTo>
                    <a:lnTo>
                      <a:pt x="12" y="36"/>
                    </a:lnTo>
                    <a:lnTo>
                      <a:pt x="12" y="38"/>
                    </a:lnTo>
                    <a:lnTo>
                      <a:pt x="12" y="38"/>
                    </a:lnTo>
                    <a:lnTo>
                      <a:pt x="12" y="36"/>
                    </a:lnTo>
                    <a:lnTo>
                      <a:pt x="12" y="36"/>
                    </a:lnTo>
                    <a:lnTo>
                      <a:pt x="15" y="36"/>
                    </a:lnTo>
                    <a:lnTo>
                      <a:pt x="15" y="36"/>
                    </a:lnTo>
                    <a:lnTo>
                      <a:pt x="15" y="36"/>
                    </a:lnTo>
                    <a:lnTo>
                      <a:pt x="17" y="36"/>
                    </a:lnTo>
                    <a:lnTo>
                      <a:pt x="17" y="36"/>
                    </a:lnTo>
                    <a:lnTo>
                      <a:pt x="17" y="36"/>
                    </a:lnTo>
                    <a:lnTo>
                      <a:pt x="17" y="36"/>
                    </a:lnTo>
                    <a:lnTo>
                      <a:pt x="17" y="38"/>
                    </a:lnTo>
                    <a:lnTo>
                      <a:pt x="19" y="38"/>
                    </a:lnTo>
                    <a:lnTo>
                      <a:pt x="19" y="38"/>
                    </a:lnTo>
                    <a:lnTo>
                      <a:pt x="19" y="38"/>
                    </a:lnTo>
                    <a:lnTo>
                      <a:pt x="19" y="38"/>
                    </a:lnTo>
                    <a:lnTo>
                      <a:pt x="22" y="38"/>
                    </a:lnTo>
                    <a:lnTo>
                      <a:pt x="22" y="38"/>
                    </a:lnTo>
                    <a:lnTo>
                      <a:pt x="24" y="38"/>
                    </a:lnTo>
                    <a:lnTo>
                      <a:pt x="24" y="38"/>
                    </a:lnTo>
                    <a:lnTo>
                      <a:pt x="24" y="38"/>
                    </a:lnTo>
                    <a:lnTo>
                      <a:pt x="24" y="38"/>
                    </a:lnTo>
                    <a:lnTo>
                      <a:pt x="27" y="38"/>
                    </a:lnTo>
                    <a:lnTo>
                      <a:pt x="27" y="38"/>
                    </a:lnTo>
                    <a:lnTo>
                      <a:pt x="27" y="38"/>
                    </a:lnTo>
                    <a:lnTo>
                      <a:pt x="27" y="36"/>
                    </a:lnTo>
                    <a:lnTo>
                      <a:pt x="29" y="36"/>
                    </a:lnTo>
                    <a:lnTo>
                      <a:pt x="29" y="36"/>
                    </a:lnTo>
                    <a:lnTo>
                      <a:pt x="29" y="36"/>
                    </a:lnTo>
                    <a:lnTo>
                      <a:pt x="31" y="36"/>
                    </a:lnTo>
                    <a:lnTo>
                      <a:pt x="31" y="36"/>
                    </a:lnTo>
                    <a:lnTo>
                      <a:pt x="31" y="36"/>
                    </a:lnTo>
                    <a:lnTo>
                      <a:pt x="31" y="38"/>
                    </a:lnTo>
                    <a:lnTo>
                      <a:pt x="31" y="38"/>
                    </a:lnTo>
                    <a:lnTo>
                      <a:pt x="31" y="36"/>
                    </a:lnTo>
                    <a:lnTo>
                      <a:pt x="34" y="36"/>
                    </a:lnTo>
                    <a:lnTo>
                      <a:pt x="34" y="36"/>
                    </a:lnTo>
                    <a:lnTo>
                      <a:pt x="36" y="36"/>
                    </a:lnTo>
                    <a:lnTo>
                      <a:pt x="36" y="36"/>
                    </a:lnTo>
                    <a:lnTo>
                      <a:pt x="36" y="36"/>
                    </a:lnTo>
                    <a:lnTo>
                      <a:pt x="36" y="34"/>
                    </a:lnTo>
                    <a:lnTo>
                      <a:pt x="36" y="34"/>
                    </a:lnTo>
                    <a:lnTo>
                      <a:pt x="36" y="34"/>
                    </a:lnTo>
                    <a:lnTo>
                      <a:pt x="36" y="31"/>
                    </a:lnTo>
                    <a:lnTo>
                      <a:pt x="36" y="31"/>
                    </a:lnTo>
                    <a:lnTo>
                      <a:pt x="36" y="31"/>
                    </a:lnTo>
                    <a:lnTo>
                      <a:pt x="36" y="31"/>
                    </a:lnTo>
                    <a:lnTo>
                      <a:pt x="36" y="29"/>
                    </a:lnTo>
                    <a:lnTo>
                      <a:pt x="38" y="29"/>
                    </a:lnTo>
                    <a:lnTo>
                      <a:pt x="38" y="29"/>
                    </a:lnTo>
                    <a:lnTo>
                      <a:pt x="36" y="29"/>
                    </a:lnTo>
                    <a:lnTo>
                      <a:pt x="36" y="29"/>
                    </a:lnTo>
                    <a:lnTo>
                      <a:pt x="38" y="29"/>
                    </a:lnTo>
                    <a:lnTo>
                      <a:pt x="38" y="27"/>
                    </a:lnTo>
                    <a:lnTo>
                      <a:pt x="38" y="27"/>
                    </a:lnTo>
                    <a:lnTo>
                      <a:pt x="38" y="24"/>
                    </a:lnTo>
                    <a:lnTo>
                      <a:pt x="38" y="24"/>
                    </a:lnTo>
                    <a:lnTo>
                      <a:pt x="38" y="24"/>
                    </a:lnTo>
                    <a:lnTo>
                      <a:pt x="38" y="24"/>
                    </a:lnTo>
                    <a:lnTo>
                      <a:pt x="41" y="24"/>
                    </a:lnTo>
                    <a:lnTo>
                      <a:pt x="41" y="24"/>
                    </a:lnTo>
                    <a:lnTo>
                      <a:pt x="41" y="24"/>
                    </a:lnTo>
                    <a:lnTo>
                      <a:pt x="43" y="24"/>
                    </a:lnTo>
                    <a:lnTo>
                      <a:pt x="43" y="27"/>
                    </a:lnTo>
                    <a:lnTo>
                      <a:pt x="43" y="27"/>
                    </a:lnTo>
                    <a:lnTo>
                      <a:pt x="43" y="29"/>
                    </a:lnTo>
                    <a:lnTo>
                      <a:pt x="41" y="29"/>
                    </a:lnTo>
                    <a:lnTo>
                      <a:pt x="41" y="29"/>
                    </a:lnTo>
                    <a:lnTo>
                      <a:pt x="38" y="29"/>
                    </a:lnTo>
                    <a:lnTo>
                      <a:pt x="38" y="29"/>
                    </a:lnTo>
                    <a:lnTo>
                      <a:pt x="38" y="29"/>
                    </a:lnTo>
                    <a:lnTo>
                      <a:pt x="38" y="31"/>
                    </a:lnTo>
                    <a:lnTo>
                      <a:pt x="38" y="31"/>
                    </a:lnTo>
                    <a:lnTo>
                      <a:pt x="41" y="31"/>
                    </a:lnTo>
                    <a:lnTo>
                      <a:pt x="41" y="34"/>
                    </a:lnTo>
                    <a:lnTo>
                      <a:pt x="38" y="34"/>
                    </a:lnTo>
                    <a:lnTo>
                      <a:pt x="38" y="34"/>
                    </a:lnTo>
                    <a:lnTo>
                      <a:pt x="38" y="36"/>
                    </a:lnTo>
                    <a:lnTo>
                      <a:pt x="41" y="36"/>
                    </a:lnTo>
                    <a:lnTo>
                      <a:pt x="41" y="36"/>
                    </a:lnTo>
                    <a:lnTo>
                      <a:pt x="41" y="38"/>
                    </a:lnTo>
                    <a:lnTo>
                      <a:pt x="41" y="38"/>
                    </a:lnTo>
                    <a:lnTo>
                      <a:pt x="43" y="38"/>
                    </a:lnTo>
                    <a:lnTo>
                      <a:pt x="43" y="38"/>
                    </a:lnTo>
                    <a:lnTo>
                      <a:pt x="43" y="38"/>
                    </a:lnTo>
                    <a:lnTo>
                      <a:pt x="43" y="38"/>
                    </a:lnTo>
                    <a:lnTo>
                      <a:pt x="43" y="38"/>
                    </a:lnTo>
                    <a:lnTo>
                      <a:pt x="45" y="38"/>
                    </a:lnTo>
                    <a:lnTo>
                      <a:pt x="45" y="36"/>
                    </a:lnTo>
                    <a:lnTo>
                      <a:pt x="45" y="36"/>
                    </a:lnTo>
                    <a:lnTo>
                      <a:pt x="45" y="36"/>
                    </a:lnTo>
                    <a:lnTo>
                      <a:pt x="45" y="36"/>
                    </a:lnTo>
                    <a:lnTo>
                      <a:pt x="48" y="36"/>
                    </a:lnTo>
                    <a:lnTo>
                      <a:pt x="48" y="36"/>
                    </a:lnTo>
                    <a:lnTo>
                      <a:pt x="50" y="36"/>
                    </a:lnTo>
                    <a:lnTo>
                      <a:pt x="50" y="36"/>
                    </a:lnTo>
                    <a:lnTo>
                      <a:pt x="50" y="36"/>
                    </a:lnTo>
                    <a:lnTo>
                      <a:pt x="50" y="38"/>
                    </a:lnTo>
                    <a:lnTo>
                      <a:pt x="50" y="38"/>
                    </a:lnTo>
                    <a:lnTo>
                      <a:pt x="53" y="38"/>
                    </a:lnTo>
                    <a:lnTo>
                      <a:pt x="53" y="38"/>
                    </a:lnTo>
                    <a:lnTo>
                      <a:pt x="53" y="36"/>
                    </a:lnTo>
                    <a:lnTo>
                      <a:pt x="53" y="36"/>
                    </a:lnTo>
                    <a:lnTo>
                      <a:pt x="53" y="36"/>
                    </a:lnTo>
                    <a:lnTo>
                      <a:pt x="55" y="36"/>
                    </a:lnTo>
                    <a:lnTo>
                      <a:pt x="55" y="36"/>
                    </a:lnTo>
                    <a:lnTo>
                      <a:pt x="55" y="36"/>
                    </a:lnTo>
                    <a:lnTo>
                      <a:pt x="57" y="36"/>
                    </a:lnTo>
                    <a:lnTo>
                      <a:pt x="57" y="36"/>
                    </a:lnTo>
                    <a:lnTo>
                      <a:pt x="57" y="36"/>
                    </a:lnTo>
                    <a:lnTo>
                      <a:pt x="57" y="36"/>
                    </a:lnTo>
                    <a:lnTo>
                      <a:pt x="57" y="34"/>
                    </a:lnTo>
                    <a:lnTo>
                      <a:pt x="60" y="34"/>
                    </a:lnTo>
                    <a:lnTo>
                      <a:pt x="60" y="34"/>
                    </a:lnTo>
                    <a:lnTo>
                      <a:pt x="60" y="31"/>
                    </a:lnTo>
                    <a:lnTo>
                      <a:pt x="60" y="31"/>
                    </a:lnTo>
                    <a:lnTo>
                      <a:pt x="60" y="29"/>
                    </a:lnTo>
                    <a:lnTo>
                      <a:pt x="60" y="29"/>
                    </a:lnTo>
                    <a:lnTo>
                      <a:pt x="60" y="29"/>
                    </a:lnTo>
                    <a:lnTo>
                      <a:pt x="60" y="29"/>
                    </a:lnTo>
                    <a:lnTo>
                      <a:pt x="60" y="29"/>
                    </a:lnTo>
                    <a:lnTo>
                      <a:pt x="60" y="27"/>
                    </a:lnTo>
                    <a:lnTo>
                      <a:pt x="62" y="27"/>
                    </a:lnTo>
                    <a:lnTo>
                      <a:pt x="62" y="27"/>
                    </a:lnTo>
                    <a:lnTo>
                      <a:pt x="62" y="27"/>
                    </a:lnTo>
                    <a:lnTo>
                      <a:pt x="62" y="24"/>
                    </a:lnTo>
                    <a:lnTo>
                      <a:pt x="62" y="24"/>
                    </a:lnTo>
                    <a:lnTo>
                      <a:pt x="62" y="24"/>
                    </a:lnTo>
                    <a:lnTo>
                      <a:pt x="60" y="24"/>
                    </a:lnTo>
                    <a:lnTo>
                      <a:pt x="60" y="22"/>
                    </a:lnTo>
                    <a:lnTo>
                      <a:pt x="60" y="22"/>
                    </a:lnTo>
                    <a:lnTo>
                      <a:pt x="62" y="22"/>
                    </a:lnTo>
                    <a:lnTo>
                      <a:pt x="62" y="22"/>
                    </a:lnTo>
                    <a:lnTo>
                      <a:pt x="64" y="22"/>
                    </a:lnTo>
                    <a:lnTo>
                      <a:pt x="64" y="22"/>
                    </a:lnTo>
                    <a:lnTo>
                      <a:pt x="64" y="22"/>
                    </a:lnTo>
                    <a:lnTo>
                      <a:pt x="64" y="24"/>
                    </a:lnTo>
                    <a:lnTo>
                      <a:pt x="64" y="24"/>
                    </a:lnTo>
                    <a:lnTo>
                      <a:pt x="67" y="24"/>
                    </a:lnTo>
                    <a:lnTo>
                      <a:pt x="67" y="22"/>
                    </a:lnTo>
                    <a:lnTo>
                      <a:pt x="67" y="22"/>
                    </a:lnTo>
                    <a:lnTo>
                      <a:pt x="67" y="22"/>
                    </a:lnTo>
                    <a:lnTo>
                      <a:pt x="67" y="22"/>
                    </a:lnTo>
                    <a:lnTo>
                      <a:pt x="69" y="22"/>
                    </a:lnTo>
                    <a:lnTo>
                      <a:pt x="69" y="22"/>
                    </a:lnTo>
                    <a:lnTo>
                      <a:pt x="69" y="22"/>
                    </a:lnTo>
                    <a:lnTo>
                      <a:pt x="71" y="22"/>
                    </a:lnTo>
                    <a:lnTo>
                      <a:pt x="71" y="22"/>
                    </a:lnTo>
                    <a:lnTo>
                      <a:pt x="71" y="22"/>
                    </a:lnTo>
                    <a:lnTo>
                      <a:pt x="71" y="22"/>
                    </a:lnTo>
                    <a:lnTo>
                      <a:pt x="74" y="22"/>
                    </a:lnTo>
                    <a:lnTo>
                      <a:pt x="74" y="19"/>
                    </a:lnTo>
                    <a:lnTo>
                      <a:pt x="71" y="19"/>
                    </a:lnTo>
                    <a:lnTo>
                      <a:pt x="71" y="19"/>
                    </a:lnTo>
                    <a:lnTo>
                      <a:pt x="71" y="19"/>
                    </a:lnTo>
                    <a:lnTo>
                      <a:pt x="71" y="17"/>
                    </a:lnTo>
                    <a:lnTo>
                      <a:pt x="71" y="17"/>
                    </a:lnTo>
                    <a:lnTo>
                      <a:pt x="71" y="15"/>
                    </a:lnTo>
                    <a:lnTo>
                      <a:pt x="71" y="15"/>
                    </a:lnTo>
                    <a:lnTo>
                      <a:pt x="71" y="15"/>
                    </a:lnTo>
                    <a:lnTo>
                      <a:pt x="71" y="12"/>
                    </a:lnTo>
                    <a:lnTo>
                      <a:pt x="71" y="12"/>
                    </a:lnTo>
                    <a:lnTo>
                      <a:pt x="71" y="10"/>
                    </a:lnTo>
                    <a:lnTo>
                      <a:pt x="71" y="10"/>
                    </a:lnTo>
                    <a:lnTo>
                      <a:pt x="71" y="10"/>
                    </a:lnTo>
                    <a:lnTo>
                      <a:pt x="69" y="10"/>
                    </a:lnTo>
                    <a:lnTo>
                      <a:pt x="69" y="10"/>
                    </a:lnTo>
                    <a:lnTo>
                      <a:pt x="69" y="8"/>
                    </a:lnTo>
                    <a:lnTo>
                      <a:pt x="69" y="8"/>
                    </a:lnTo>
                    <a:lnTo>
                      <a:pt x="69" y="8"/>
                    </a:lnTo>
                    <a:lnTo>
                      <a:pt x="69" y="5"/>
                    </a:lnTo>
                    <a:lnTo>
                      <a:pt x="69" y="5"/>
                    </a:lnTo>
                    <a:lnTo>
                      <a:pt x="69" y="3"/>
                    </a:lnTo>
                    <a:lnTo>
                      <a:pt x="69" y="3"/>
                    </a:lnTo>
                    <a:lnTo>
                      <a:pt x="71" y="3"/>
                    </a:lnTo>
                    <a:lnTo>
                      <a:pt x="71" y="3"/>
                    </a:lnTo>
                    <a:lnTo>
                      <a:pt x="71" y="3"/>
                    </a:lnTo>
                    <a:lnTo>
                      <a:pt x="74" y="3"/>
                    </a:lnTo>
                    <a:lnTo>
                      <a:pt x="74" y="3"/>
                    </a:lnTo>
                    <a:lnTo>
                      <a:pt x="76" y="3"/>
                    </a:lnTo>
                    <a:lnTo>
                      <a:pt x="76" y="3"/>
                    </a:lnTo>
                    <a:lnTo>
                      <a:pt x="76" y="5"/>
                    </a:lnTo>
                    <a:lnTo>
                      <a:pt x="76" y="5"/>
                    </a:lnTo>
                    <a:lnTo>
                      <a:pt x="79" y="5"/>
                    </a:lnTo>
                    <a:lnTo>
                      <a:pt x="79" y="5"/>
                    </a:lnTo>
                    <a:lnTo>
                      <a:pt x="79" y="8"/>
                    </a:lnTo>
                    <a:lnTo>
                      <a:pt x="79" y="8"/>
                    </a:lnTo>
                    <a:lnTo>
                      <a:pt x="79" y="8"/>
                    </a:lnTo>
                    <a:lnTo>
                      <a:pt x="81" y="8"/>
                    </a:lnTo>
                    <a:lnTo>
                      <a:pt x="81" y="5"/>
                    </a:lnTo>
                    <a:lnTo>
                      <a:pt x="79" y="5"/>
                    </a:lnTo>
                    <a:lnTo>
                      <a:pt x="79" y="5"/>
                    </a:lnTo>
                    <a:lnTo>
                      <a:pt x="79" y="5"/>
                    </a:lnTo>
                    <a:lnTo>
                      <a:pt x="79" y="3"/>
                    </a:lnTo>
                    <a:lnTo>
                      <a:pt x="79" y="3"/>
                    </a:lnTo>
                    <a:lnTo>
                      <a:pt x="81" y="3"/>
                    </a:lnTo>
                    <a:lnTo>
                      <a:pt x="81" y="3"/>
                    </a:lnTo>
                    <a:lnTo>
                      <a:pt x="81" y="3"/>
                    </a:lnTo>
                    <a:lnTo>
                      <a:pt x="81" y="0"/>
                    </a:lnTo>
                    <a:lnTo>
                      <a:pt x="83" y="0"/>
                    </a:lnTo>
                    <a:lnTo>
                      <a:pt x="8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4" name="Freeform 73"/>
              <p:cNvSpPr>
                <a:spLocks/>
              </p:cNvSpPr>
              <p:nvPr/>
            </p:nvSpPr>
            <p:spPr bwMode="auto">
              <a:xfrm>
                <a:off x="3854" y="2820"/>
                <a:ext cx="222" cy="208"/>
              </a:xfrm>
              <a:custGeom>
                <a:avLst/>
                <a:gdLst/>
                <a:ahLst/>
                <a:cxnLst>
                  <a:cxn ang="0">
                    <a:pos x="146" y="132"/>
                  </a:cxn>
                  <a:cxn ang="0">
                    <a:pos x="158" y="139"/>
                  </a:cxn>
                  <a:cxn ang="0">
                    <a:pos x="163" y="154"/>
                  </a:cxn>
                  <a:cxn ang="0">
                    <a:pos x="170" y="165"/>
                  </a:cxn>
                  <a:cxn ang="0">
                    <a:pos x="182" y="163"/>
                  </a:cxn>
                  <a:cxn ang="0">
                    <a:pos x="184" y="175"/>
                  </a:cxn>
                  <a:cxn ang="0">
                    <a:pos x="198" y="180"/>
                  </a:cxn>
                  <a:cxn ang="0">
                    <a:pos x="194" y="187"/>
                  </a:cxn>
                  <a:cxn ang="0">
                    <a:pos x="205" y="194"/>
                  </a:cxn>
                  <a:cxn ang="0">
                    <a:pos x="217" y="196"/>
                  </a:cxn>
                  <a:cxn ang="0">
                    <a:pos x="208" y="199"/>
                  </a:cxn>
                  <a:cxn ang="0">
                    <a:pos x="220" y="203"/>
                  </a:cxn>
                  <a:cxn ang="0">
                    <a:pos x="215" y="206"/>
                  </a:cxn>
                  <a:cxn ang="0">
                    <a:pos x="205" y="208"/>
                  </a:cxn>
                  <a:cxn ang="0">
                    <a:pos x="194" y="201"/>
                  </a:cxn>
                  <a:cxn ang="0">
                    <a:pos x="182" y="196"/>
                  </a:cxn>
                  <a:cxn ang="0">
                    <a:pos x="170" y="194"/>
                  </a:cxn>
                  <a:cxn ang="0">
                    <a:pos x="153" y="194"/>
                  </a:cxn>
                  <a:cxn ang="0">
                    <a:pos x="144" y="187"/>
                  </a:cxn>
                  <a:cxn ang="0">
                    <a:pos x="137" y="177"/>
                  </a:cxn>
                  <a:cxn ang="0">
                    <a:pos x="130" y="168"/>
                  </a:cxn>
                  <a:cxn ang="0">
                    <a:pos x="123" y="156"/>
                  </a:cxn>
                  <a:cxn ang="0">
                    <a:pos x="116" y="144"/>
                  </a:cxn>
                  <a:cxn ang="0">
                    <a:pos x="104" y="137"/>
                  </a:cxn>
                  <a:cxn ang="0">
                    <a:pos x="92" y="135"/>
                  </a:cxn>
                  <a:cxn ang="0">
                    <a:pos x="80" y="132"/>
                  </a:cxn>
                  <a:cxn ang="0">
                    <a:pos x="71" y="132"/>
                  </a:cxn>
                  <a:cxn ang="0">
                    <a:pos x="63" y="139"/>
                  </a:cxn>
                  <a:cxn ang="0">
                    <a:pos x="59" y="146"/>
                  </a:cxn>
                  <a:cxn ang="0">
                    <a:pos x="63" y="151"/>
                  </a:cxn>
                  <a:cxn ang="0">
                    <a:pos x="59" y="156"/>
                  </a:cxn>
                  <a:cxn ang="0">
                    <a:pos x="54" y="165"/>
                  </a:cxn>
                  <a:cxn ang="0">
                    <a:pos x="44" y="168"/>
                  </a:cxn>
                  <a:cxn ang="0">
                    <a:pos x="33" y="170"/>
                  </a:cxn>
                  <a:cxn ang="0">
                    <a:pos x="18" y="170"/>
                  </a:cxn>
                  <a:cxn ang="0">
                    <a:pos x="4" y="168"/>
                  </a:cxn>
                  <a:cxn ang="0">
                    <a:pos x="4" y="149"/>
                  </a:cxn>
                  <a:cxn ang="0">
                    <a:pos x="4" y="130"/>
                  </a:cxn>
                  <a:cxn ang="0">
                    <a:pos x="4" y="111"/>
                  </a:cxn>
                  <a:cxn ang="0">
                    <a:pos x="4" y="97"/>
                  </a:cxn>
                  <a:cxn ang="0">
                    <a:pos x="4" y="78"/>
                  </a:cxn>
                  <a:cxn ang="0">
                    <a:pos x="4" y="56"/>
                  </a:cxn>
                  <a:cxn ang="0">
                    <a:pos x="4" y="37"/>
                  </a:cxn>
                  <a:cxn ang="0">
                    <a:pos x="4" y="16"/>
                  </a:cxn>
                  <a:cxn ang="0">
                    <a:pos x="7" y="0"/>
                  </a:cxn>
                  <a:cxn ang="0">
                    <a:pos x="18" y="7"/>
                  </a:cxn>
                  <a:cxn ang="0">
                    <a:pos x="30" y="14"/>
                  </a:cxn>
                  <a:cxn ang="0">
                    <a:pos x="42" y="16"/>
                  </a:cxn>
                  <a:cxn ang="0">
                    <a:pos x="56" y="21"/>
                  </a:cxn>
                  <a:cxn ang="0">
                    <a:pos x="61" y="26"/>
                  </a:cxn>
                  <a:cxn ang="0">
                    <a:pos x="71" y="30"/>
                  </a:cxn>
                  <a:cxn ang="0">
                    <a:pos x="80" y="37"/>
                  </a:cxn>
                  <a:cxn ang="0">
                    <a:pos x="92" y="45"/>
                  </a:cxn>
                  <a:cxn ang="0">
                    <a:pos x="104" y="52"/>
                  </a:cxn>
                  <a:cxn ang="0">
                    <a:pos x="108" y="64"/>
                  </a:cxn>
                  <a:cxn ang="0">
                    <a:pos x="113" y="73"/>
                  </a:cxn>
                  <a:cxn ang="0">
                    <a:pos x="125" y="80"/>
                  </a:cxn>
                  <a:cxn ang="0">
                    <a:pos x="137" y="85"/>
                  </a:cxn>
                  <a:cxn ang="0">
                    <a:pos x="146" y="90"/>
                  </a:cxn>
                  <a:cxn ang="0">
                    <a:pos x="151" y="104"/>
                  </a:cxn>
                  <a:cxn ang="0">
                    <a:pos x="137" y="106"/>
                  </a:cxn>
                  <a:cxn ang="0">
                    <a:pos x="134" y="116"/>
                  </a:cxn>
                </a:cxnLst>
                <a:rect l="0" t="0" r="r" b="b"/>
                <a:pathLst>
                  <a:path w="222" h="208">
                    <a:moveTo>
                      <a:pt x="139" y="125"/>
                    </a:moveTo>
                    <a:lnTo>
                      <a:pt x="139" y="125"/>
                    </a:lnTo>
                    <a:lnTo>
                      <a:pt x="142" y="125"/>
                    </a:lnTo>
                    <a:lnTo>
                      <a:pt x="142" y="125"/>
                    </a:lnTo>
                    <a:lnTo>
                      <a:pt x="142" y="125"/>
                    </a:lnTo>
                    <a:lnTo>
                      <a:pt x="144" y="125"/>
                    </a:lnTo>
                    <a:lnTo>
                      <a:pt x="144" y="127"/>
                    </a:lnTo>
                    <a:lnTo>
                      <a:pt x="144" y="127"/>
                    </a:lnTo>
                    <a:lnTo>
                      <a:pt x="144" y="127"/>
                    </a:lnTo>
                    <a:lnTo>
                      <a:pt x="144" y="127"/>
                    </a:lnTo>
                    <a:lnTo>
                      <a:pt x="144" y="130"/>
                    </a:lnTo>
                    <a:lnTo>
                      <a:pt x="146" y="130"/>
                    </a:lnTo>
                    <a:lnTo>
                      <a:pt x="146" y="130"/>
                    </a:lnTo>
                    <a:lnTo>
                      <a:pt x="146" y="130"/>
                    </a:lnTo>
                    <a:lnTo>
                      <a:pt x="146" y="130"/>
                    </a:lnTo>
                    <a:lnTo>
                      <a:pt x="146" y="130"/>
                    </a:lnTo>
                    <a:lnTo>
                      <a:pt x="146" y="130"/>
                    </a:lnTo>
                    <a:lnTo>
                      <a:pt x="146" y="132"/>
                    </a:lnTo>
                    <a:lnTo>
                      <a:pt x="146" y="132"/>
                    </a:lnTo>
                    <a:lnTo>
                      <a:pt x="149" y="132"/>
                    </a:lnTo>
                    <a:lnTo>
                      <a:pt x="149" y="135"/>
                    </a:lnTo>
                    <a:lnTo>
                      <a:pt x="149" y="135"/>
                    </a:lnTo>
                    <a:lnTo>
                      <a:pt x="149" y="135"/>
                    </a:lnTo>
                    <a:lnTo>
                      <a:pt x="149" y="135"/>
                    </a:lnTo>
                    <a:lnTo>
                      <a:pt x="151" y="135"/>
                    </a:lnTo>
                    <a:lnTo>
                      <a:pt x="151" y="135"/>
                    </a:lnTo>
                    <a:lnTo>
                      <a:pt x="151" y="135"/>
                    </a:lnTo>
                    <a:lnTo>
                      <a:pt x="153" y="135"/>
                    </a:lnTo>
                    <a:lnTo>
                      <a:pt x="153" y="137"/>
                    </a:lnTo>
                    <a:lnTo>
                      <a:pt x="153" y="137"/>
                    </a:lnTo>
                    <a:lnTo>
                      <a:pt x="153" y="137"/>
                    </a:lnTo>
                    <a:lnTo>
                      <a:pt x="153" y="137"/>
                    </a:lnTo>
                    <a:lnTo>
                      <a:pt x="153" y="139"/>
                    </a:lnTo>
                    <a:lnTo>
                      <a:pt x="156" y="139"/>
                    </a:lnTo>
                    <a:lnTo>
                      <a:pt x="156" y="139"/>
                    </a:lnTo>
                    <a:lnTo>
                      <a:pt x="158" y="139"/>
                    </a:lnTo>
                    <a:lnTo>
                      <a:pt x="158" y="139"/>
                    </a:lnTo>
                    <a:lnTo>
                      <a:pt x="158" y="139"/>
                    </a:lnTo>
                    <a:lnTo>
                      <a:pt x="158" y="142"/>
                    </a:lnTo>
                    <a:lnTo>
                      <a:pt x="158" y="142"/>
                    </a:lnTo>
                    <a:lnTo>
                      <a:pt x="158" y="144"/>
                    </a:lnTo>
                    <a:lnTo>
                      <a:pt x="158" y="144"/>
                    </a:lnTo>
                    <a:lnTo>
                      <a:pt x="158" y="144"/>
                    </a:lnTo>
                    <a:lnTo>
                      <a:pt x="158" y="146"/>
                    </a:lnTo>
                    <a:lnTo>
                      <a:pt x="160" y="146"/>
                    </a:lnTo>
                    <a:lnTo>
                      <a:pt x="160" y="146"/>
                    </a:lnTo>
                    <a:lnTo>
                      <a:pt x="160" y="146"/>
                    </a:lnTo>
                    <a:lnTo>
                      <a:pt x="160" y="149"/>
                    </a:lnTo>
                    <a:lnTo>
                      <a:pt x="160" y="149"/>
                    </a:lnTo>
                    <a:lnTo>
                      <a:pt x="160" y="151"/>
                    </a:lnTo>
                    <a:lnTo>
                      <a:pt x="160" y="151"/>
                    </a:lnTo>
                    <a:lnTo>
                      <a:pt x="160" y="154"/>
                    </a:lnTo>
                    <a:lnTo>
                      <a:pt x="160" y="154"/>
                    </a:lnTo>
                    <a:lnTo>
                      <a:pt x="163" y="154"/>
                    </a:lnTo>
                    <a:lnTo>
                      <a:pt x="163" y="154"/>
                    </a:lnTo>
                    <a:lnTo>
                      <a:pt x="163" y="154"/>
                    </a:lnTo>
                    <a:lnTo>
                      <a:pt x="163" y="154"/>
                    </a:lnTo>
                    <a:lnTo>
                      <a:pt x="163" y="156"/>
                    </a:lnTo>
                    <a:lnTo>
                      <a:pt x="165" y="156"/>
                    </a:lnTo>
                    <a:lnTo>
                      <a:pt x="165" y="156"/>
                    </a:lnTo>
                    <a:lnTo>
                      <a:pt x="165" y="156"/>
                    </a:lnTo>
                    <a:lnTo>
                      <a:pt x="165" y="156"/>
                    </a:lnTo>
                    <a:lnTo>
                      <a:pt x="165" y="158"/>
                    </a:lnTo>
                    <a:lnTo>
                      <a:pt x="165" y="158"/>
                    </a:lnTo>
                    <a:lnTo>
                      <a:pt x="165" y="161"/>
                    </a:lnTo>
                    <a:lnTo>
                      <a:pt x="165" y="161"/>
                    </a:lnTo>
                    <a:lnTo>
                      <a:pt x="165" y="161"/>
                    </a:lnTo>
                    <a:lnTo>
                      <a:pt x="165" y="163"/>
                    </a:lnTo>
                    <a:lnTo>
                      <a:pt x="165" y="163"/>
                    </a:lnTo>
                    <a:lnTo>
                      <a:pt x="168" y="163"/>
                    </a:lnTo>
                    <a:lnTo>
                      <a:pt x="168" y="165"/>
                    </a:lnTo>
                    <a:lnTo>
                      <a:pt x="168" y="165"/>
                    </a:lnTo>
                    <a:lnTo>
                      <a:pt x="168" y="165"/>
                    </a:lnTo>
                    <a:lnTo>
                      <a:pt x="170" y="165"/>
                    </a:lnTo>
                    <a:lnTo>
                      <a:pt x="170" y="165"/>
                    </a:lnTo>
                    <a:lnTo>
                      <a:pt x="170" y="165"/>
                    </a:lnTo>
                    <a:lnTo>
                      <a:pt x="172" y="165"/>
                    </a:lnTo>
                    <a:lnTo>
                      <a:pt x="172" y="165"/>
                    </a:lnTo>
                    <a:lnTo>
                      <a:pt x="172" y="165"/>
                    </a:lnTo>
                    <a:lnTo>
                      <a:pt x="172" y="165"/>
                    </a:lnTo>
                    <a:lnTo>
                      <a:pt x="175" y="165"/>
                    </a:lnTo>
                    <a:lnTo>
                      <a:pt x="175" y="165"/>
                    </a:lnTo>
                    <a:lnTo>
                      <a:pt x="177" y="165"/>
                    </a:lnTo>
                    <a:lnTo>
                      <a:pt x="177" y="165"/>
                    </a:lnTo>
                    <a:lnTo>
                      <a:pt x="177" y="163"/>
                    </a:lnTo>
                    <a:lnTo>
                      <a:pt x="177" y="163"/>
                    </a:lnTo>
                    <a:lnTo>
                      <a:pt x="179" y="163"/>
                    </a:lnTo>
                    <a:lnTo>
                      <a:pt x="179" y="163"/>
                    </a:lnTo>
                    <a:lnTo>
                      <a:pt x="179" y="163"/>
                    </a:lnTo>
                    <a:lnTo>
                      <a:pt x="179" y="163"/>
                    </a:lnTo>
                    <a:lnTo>
                      <a:pt x="179" y="163"/>
                    </a:lnTo>
                    <a:lnTo>
                      <a:pt x="179" y="163"/>
                    </a:lnTo>
                    <a:lnTo>
                      <a:pt x="182" y="163"/>
                    </a:lnTo>
                    <a:lnTo>
                      <a:pt x="182" y="163"/>
                    </a:lnTo>
                    <a:lnTo>
                      <a:pt x="182" y="163"/>
                    </a:lnTo>
                    <a:lnTo>
                      <a:pt x="184" y="163"/>
                    </a:lnTo>
                    <a:lnTo>
                      <a:pt x="184" y="165"/>
                    </a:lnTo>
                    <a:lnTo>
                      <a:pt x="184" y="165"/>
                    </a:lnTo>
                    <a:lnTo>
                      <a:pt x="184" y="165"/>
                    </a:lnTo>
                    <a:lnTo>
                      <a:pt x="184" y="168"/>
                    </a:lnTo>
                    <a:lnTo>
                      <a:pt x="184" y="168"/>
                    </a:lnTo>
                    <a:lnTo>
                      <a:pt x="182" y="168"/>
                    </a:lnTo>
                    <a:lnTo>
                      <a:pt x="182" y="168"/>
                    </a:lnTo>
                    <a:lnTo>
                      <a:pt x="182" y="170"/>
                    </a:lnTo>
                    <a:lnTo>
                      <a:pt x="182" y="170"/>
                    </a:lnTo>
                    <a:lnTo>
                      <a:pt x="182" y="173"/>
                    </a:lnTo>
                    <a:lnTo>
                      <a:pt x="179" y="173"/>
                    </a:lnTo>
                    <a:lnTo>
                      <a:pt x="179" y="173"/>
                    </a:lnTo>
                    <a:lnTo>
                      <a:pt x="179" y="175"/>
                    </a:lnTo>
                    <a:lnTo>
                      <a:pt x="179" y="175"/>
                    </a:lnTo>
                    <a:lnTo>
                      <a:pt x="182" y="175"/>
                    </a:lnTo>
                    <a:lnTo>
                      <a:pt x="182" y="175"/>
                    </a:lnTo>
                    <a:lnTo>
                      <a:pt x="182" y="175"/>
                    </a:lnTo>
                    <a:lnTo>
                      <a:pt x="184" y="175"/>
                    </a:lnTo>
                    <a:lnTo>
                      <a:pt x="184" y="175"/>
                    </a:lnTo>
                    <a:lnTo>
                      <a:pt x="184" y="177"/>
                    </a:lnTo>
                    <a:lnTo>
                      <a:pt x="184" y="177"/>
                    </a:lnTo>
                    <a:lnTo>
                      <a:pt x="187" y="177"/>
                    </a:lnTo>
                    <a:lnTo>
                      <a:pt x="187" y="177"/>
                    </a:lnTo>
                    <a:lnTo>
                      <a:pt x="187" y="177"/>
                    </a:lnTo>
                    <a:lnTo>
                      <a:pt x="187" y="177"/>
                    </a:lnTo>
                    <a:lnTo>
                      <a:pt x="189" y="177"/>
                    </a:lnTo>
                    <a:lnTo>
                      <a:pt x="189" y="177"/>
                    </a:lnTo>
                    <a:lnTo>
                      <a:pt x="191" y="177"/>
                    </a:lnTo>
                    <a:lnTo>
                      <a:pt x="191" y="177"/>
                    </a:lnTo>
                    <a:lnTo>
                      <a:pt x="191" y="177"/>
                    </a:lnTo>
                    <a:lnTo>
                      <a:pt x="194" y="177"/>
                    </a:lnTo>
                    <a:lnTo>
                      <a:pt x="194" y="177"/>
                    </a:lnTo>
                    <a:lnTo>
                      <a:pt x="196" y="177"/>
                    </a:lnTo>
                    <a:lnTo>
                      <a:pt x="196" y="180"/>
                    </a:lnTo>
                    <a:lnTo>
                      <a:pt x="196" y="180"/>
                    </a:lnTo>
                    <a:lnTo>
                      <a:pt x="196" y="180"/>
                    </a:lnTo>
                    <a:lnTo>
                      <a:pt x="198" y="180"/>
                    </a:lnTo>
                    <a:lnTo>
                      <a:pt x="198" y="180"/>
                    </a:lnTo>
                    <a:lnTo>
                      <a:pt x="198" y="180"/>
                    </a:lnTo>
                    <a:lnTo>
                      <a:pt x="198" y="180"/>
                    </a:lnTo>
                    <a:lnTo>
                      <a:pt x="198" y="182"/>
                    </a:lnTo>
                    <a:lnTo>
                      <a:pt x="198" y="182"/>
                    </a:lnTo>
                    <a:lnTo>
                      <a:pt x="198" y="182"/>
                    </a:lnTo>
                    <a:lnTo>
                      <a:pt x="198" y="182"/>
                    </a:lnTo>
                    <a:lnTo>
                      <a:pt x="198" y="184"/>
                    </a:lnTo>
                    <a:lnTo>
                      <a:pt x="196" y="184"/>
                    </a:lnTo>
                    <a:lnTo>
                      <a:pt x="196" y="184"/>
                    </a:lnTo>
                    <a:lnTo>
                      <a:pt x="196" y="184"/>
                    </a:lnTo>
                    <a:lnTo>
                      <a:pt x="194" y="184"/>
                    </a:lnTo>
                    <a:lnTo>
                      <a:pt x="194" y="184"/>
                    </a:lnTo>
                    <a:lnTo>
                      <a:pt x="194" y="184"/>
                    </a:lnTo>
                    <a:lnTo>
                      <a:pt x="191" y="184"/>
                    </a:lnTo>
                    <a:lnTo>
                      <a:pt x="191" y="184"/>
                    </a:lnTo>
                    <a:lnTo>
                      <a:pt x="194" y="184"/>
                    </a:lnTo>
                    <a:lnTo>
                      <a:pt x="194" y="184"/>
                    </a:lnTo>
                    <a:lnTo>
                      <a:pt x="194" y="187"/>
                    </a:lnTo>
                    <a:lnTo>
                      <a:pt x="194" y="187"/>
                    </a:lnTo>
                    <a:lnTo>
                      <a:pt x="196" y="187"/>
                    </a:lnTo>
                    <a:lnTo>
                      <a:pt x="196" y="189"/>
                    </a:lnTo>
                    <a:lnTo>
                      <a:pt x="196" y="189"/>
                    </a:lnTo>
                    <a:lnTo>
                      <a:pt x="196" y="189"/>
                    </a:lnTo>
                    <a:lnTo>
                      <a:pt x="196" y="189"/>
                    </a:lnTo>
                    <a:lnTo>
                      <a:pt x="198" y="189"/>
                    </a:lnTo>
                    <a:lnTo>
                      <a:pt x="198" y="189"/>
                    </a:lnTo>
                    <a:lnTo>
                      <a:pt x="198" y="189"/>
                    </a:lnTo>
                    <a:lnTo>
                      <a:pt x="198" y="191"/>
                    </a:lnTo>
                    <a:lnTo>
                      <a:pt x="201" y="191"/>
                    </a:lnTo>
                    <a:lnTo>
                      <a:pt x="201" y="191"/>
                    </a:lnTo>
                    <a:lnTo>
                      <a:pt x="203" y="191"/>
                    </a:lnTo>
                    <a:lnTo>
                      <a:pt x="203" y="191"/>
                    </a:lnTo>
                    <a:lnTo>
                      <a:pt x="203" y="191"/>
                    </a:lnTo>
                    <a:lnTo>
                      <a:pt x="203" y="191"/>
                    </a:lnTo>
                    <a:lnTo>
                      <a:pt x="203" y="194"/>
                    </a:lnTo>
                    <a:lnTo>
                      <a:pt x="205" y="194"/>
                    </a:lnTo>
                    <a:lnTo>
                      <a:pt x="205" y="194"/>
                    </a:lnTo>
                    <a:lnTo>
                      <a:pt x="205" y="194"/>
                    </a:lnTo>
                    <a:lnTo>
                      <a:pt x="208" y="194"/>
                    </a:lnTo>
                    <a:lnTo>
                      <a:pt x="208" y="194"/>
                    </a:lnTo>
                    <a:lnTo>
                      <a:pt x="210" y="194"/>
                    </a:lnTo>
                    <a:lnTo>
                      <a:pt x="210" y="194"/>
                    </a:lnTo>
                    <a:lnTo>
                      <a:pt x="210" y="194"/>
                    </a:lnTo>
                    <a:lnTo>
                      <a:pt x="210" y="194"/>
                    </a:lnTo>
                    <a:lnTo>
                      <a:pt x="210" y="194"/>
                    </a:lnTo>
                    <a:lnTo>
                      <a:pt x="213" y="194"/>
                    </a:lnTo>
                    <a:lnTo>
                      <a:pt x="213" y="194"/>
                    </a:lnTo>
                    <a:lnTo>
                      <a:pt x="213" y="194"/>
                    </a:lnTo>
                    <a:lnTo>
                      <a:pt x="215" y="194"/>
                    </a:lnTo>
                    <a:lnTo>
                      <a:pt x="215" y="194"/>
                    </a:lnTo>
                    <a:lnTo>
                      <a:pt x="215" y="194"/>
                    </a:lnTo>
                    <a:lnTo>
                      <a:pt x="217" y="194"/>
                    </a:lnTo>
                    <a:lnTo>
                      <a:pt x="217" y="194"/>
                    </a:lnTo>
                    <a:lnTo>
                      <a:pt x="217" y="194"/>
                    </a:lnTo>
                    <a:lnTo>
                      <a:pt x="217" y="194"/>
                    </a:lnTo>
                    <a:lnTo>
                      <a:pt x="217" y="196"/>
                    </a:lnTo>
                    <a:lnTo>
                      <a:pt x="215" y="196"/>
                    </a:lnTo>
                    <a:lnTo>
                      <a:pt x="215" y="196"/>
                    </a:lnTo>
                    <a:lnTo>
                      <a:pt x="215" y="196"/>
                    </a:lnTo>
                    <a:lnTo>
                      <a:pt x="213" y="196"/>
                    </a:lnTo>
                    <a:lnTo>
                      <a:pt x="213" y="196"/>
                    </a:lnTo>
                    <a:lnTo>
                      <a:pt x="213" y="196"/>
                    </a:lnTo>
                    <a:lnTo>
                      <a:pt x="213" y="199"/>
                    </a:lnTo>
                    <a:lnTo>
                      <a:pt x="210" y="199"/>
                    </a:lnTo>
                    <a:lnTo>
                      <a:pt x="210" y="199"/>
                    </a:lnTo>
                    <a:lnTo>
                      <a:pt x="210" y="199"/>
                    </a:lnTo>
                    <a:lnTo>
                      <a:pt x="208" y="199"/>
                    </a:lnTo>
                    <a:lnTo>
                      <a:pt x="208" y="196"/>
                    </a:lnTo>
                    <a:lnTo>
                      <a:pt x="208" y="196"/>
                    </a:lnTo>
                    <a:lnTo>
                      <a:pt x="205" y="196"/>
                    </a:lnTo>
                    <a:lnTo>
                      <a:pt x="205" y="196"/>
                    </a:lnTo>
                    <a:lnTo>
                      <a:pt x="205" y="199"/>
                    </a:lnTo>
                    <a:lnTo>
                      <a:pt x="205" y="199"/>
                    </a:lnTo>
                    <a:lnTo>
                      <a:pt x="208" y="199"/>
                    </a:lnTo>
                    <a:lnTo>
                      <a:pt x="208" y="199"/>
                    </a:lnTo>
                    <a:lnTo>
                      <a:pt x="208" y="199"/>
                    </a:lnTo>
                    <a:lnTo>
                      <a:pt x="210" y="199"/>
                    </a:lnTo>
                    <a:lnTo>
                      <a:pt x="210" y="199"/>
                    </a:lnTo>
                    <a:lnTo>
                      <a:pt x="210" y="201"/>
                    </a:lnTo>
                    <a:lnTo>
                      <a:pt x="210" y="201"/>
                    </a:lnTo>
                    <a:lnTo>
                      <a:pt x="213" y="201"/>
                    </a:lnTo>
                    <a:lnTo>
                      <a:pt x="213" y="201"/>
                    </a:lnTo>
                    <a:lnTo>
                      <a:pt x="213" y="201"/>
                    </a:lnTo>
                    <a:lnTo>
                      <a:pt x="213" y="203"/>
                    </a:lnTo>
                    <a:lnTo>
                      <a:pt x="213" y="203"/>
                    </a:lnTo>
                    <a:lnTo>
                      <a:pt x="215" y="203"/>
                    </a:lnTo>
                    <a:lnTo>
                      <a:pt x="215" y="201"/>
                    </a:lnTo>
                    <a:lnTo>
                      <a:pt x="215" y="201"/>
                    </a:lnTo>
                    <a:lnTo>
                      <a:pt x="217" y="201"/>
                    </a:lnTo>
                    <a:lnTo>
                      <a:pt x="217" y="201"/>
                    </a:lnTo>
                    <a:lnTo>
                      <a:pt x="217" y="203"/>
                    </a:lnTo>
                    <a:lnTo>
                      <a:pt x="217" y="203"/>
                    </a:lnTo>
                    <a:lnTo>
                      <a:pt x="217" y="203"/>
                    </a:lnTo>
                    <a:lnTo>
                      <a:pt x="220" y="203"/>
                    </a:lnTo>
                    <a:lnTo>
                      <a:pt x="220" y="203"/>
                    </a:lnTo>
                    <a:lnTo>
                      <a:pt x="220" y="203"/>
                    </a:lnTo>
                    <a:lnTo>
                      <a:pt x="220" y="203"/>
                    </a:lnTo>
                    <a:lnTo>
                      <a:pt x="220" y="203"/>
                    </a:lnTo>
                    <a:lnTo>
                      <a:pt x="220" y="206"/>
                    </a:lnTo>
                    <a:lnTo>
                      <a:pt x="222" y="206"/>
                    </a:lnTo>
                    <a:lnTo>
                      <a:pt x="222" y="206"/>
                    </a:lnTo>
                    <a:lnTo>
                      <a:pt x="222" y="206"/>
                    </a:lnTo>
                    <a:lnTo>
                      <a:pt x="220" y="206"/>
                    </a:lnTo>
                    <a:lnTo>
                      <a:pt x="220" y="206"/>
                    </a:lnTo>
                    <a:lnTo>
                      <a:pt x="220" y="206"/>
                    </a:lnTo>
                    <a:lnTo>
                      <a:pt x="220" y="206"/>
                    </a:lnTo>
                    <a:lnTo>
                      <a:pt x="217" y="206"/>
                    </a:lnTo>
                    <a:lnTo>
                      <a:pt x="217" y="206"/>
                    </a:lnTo>
                    <a:lnTo>
                      <a:pt x="217" y="206"/>
                    </a:lnTo>
                    <a:lnTo>
                      <a:pt x="217" y="206"/>
                    </a:lnTo>
                    <a:lnTo>
                      <a:pt x="217" y="206"/>
                    </a:lnTo>
                    <a:lnTo>
                      <a:pt x="215" y="206"/>
                    </a:lnTo>
                    <a:lnTo>
                      <a:pt x="215" y="206"/>
                    </a:lnTo>
                    <a:lnTo>
                      <a:pt x="213" y="206"/>
                    </a:lnTo>
                    <a:lnTo>
                      <a:pt x="213" y="206"/>
                    </a:lnTo>
                    <a:lnTo>
                      <a:pt x="213" y="208"/>
                    </a:lnTo>
                    <a:lnTo>
                      <a:pt x="213" y="208"/>
                    </a:lnTo>
                    <a:lnTo>
                      <a:pt x="213" y="206"/>
                    </a:lnTo>
                    <a:lnTo>
                      <a:pt x="213" y="206"/>
                    </a:lnTo>
                    <a:lnTo>
                      <a:pt x="213" y="206"/>
                    </a:lnTo>
                    <a:lnTo>
                      <a:pt x="210" y="206"/>
                    </a:lnTo>
                    <a:lnTo>
                      <a:pt x="210" y="206"/>
                    </a:lnTo>
                    <a:lnTo>
                      <a:pt x="210" y="206"/>
                    </a:lnTo>
                    <a:lnTo>
                      <a:pt x="210" y="206"/>
                    </a:lnTo>
                    <a:lnTo>
                      <a:pt x="210" y="206"/>
                    </a:lnTo>
                    <a:lnTo>
                      <a:pt x="208" y="206"/>
                    </a:lnTo>
                    <a:lnTo>
                      <a:pt x="208" y="206"/>
                    </a:lnTo>
                    <a:lnTo>
                      <a:pt x="208" y="206"/>
                    </a:lnTo>
                    <a:lnTo>
                      <a:pt x="205" y="206"/>
                    </a:lnTo>
                    <a:lnTo>
                      <a:pt x="205" y="206"/>
                    </a:lnTo>
                    <a:lnTo>
                      <a:pt x="205" y="206"/>
                    </a:lnTo>
                    <a:lnTo>
                      <a:pt x="205" y="208"/>
                    </a:lnTo>
                    <a:lnTo>
                      <a:pt x="203" y="208"/>
                    </a:lnTo>
                    <a:lnTo>
                      <a:pt x="203" y="208"/>
                    </a:lnTo>
                    <a:lnTo>
                      <a:pt x="203" y="208"/>
                    </a:lnTo>
                    <a:lnTo>
                      <a:pt x="203" y="206"/>
                    </a:lnTo>
                    <a:lnTo>
                      <a:pt x="201" y="206"/>
                    </a:lnTo>
                    <a:lnTo>
                      <a:pt x="201" y="206"/>
                    </a:lnTo>
                    <a:lnTo>
                      <a:pt x="198" y="206"/>
                    </a:lnTo>
                    <a:lnTo>
                      <a:pt x="198" y="206"/>
                    </a:lnTo>
                    <a:lnTo>
                      <a:pt x="198" y="206"/>
                    </a:lnTo>
                    <a:lnTo>
                      <a:pt x="198" y="206"/>
                    </a:lnTo>
                    <a:lnTo>
                      <a:pt x="198" y="206"/>
                    </a:lnTo>
                    <a:lnTo>
                      <a:pt x="196" y="206"/>
                    </a:lnTo>
                    <a:lnTo>
                      <a:pt x="196" y="206"/>
                    </a:lnTo>
                    <a:lnTo>
                      <a:pt x="196" y="203"/>
                    </a:lnTo>
                    <a:lnTo>
                      <a:pt x="196" y="203"/>
                    </a:lnTo>
                    <a:lnTo>
                      <a:pt x="194" y="203"/>
                    </a:lnTo>
                    <a:lnTo>
                      <a:pt x="194" y="203"/>
                    </a:lnTo>
                    <a:lnTo>
                      <a:pt x="194" y="203"/>
                    </a:lnTo>
                    <a:lnTo>
                      <a:pt x="194" y="201"/>
                    </a:lnTo>
                    <a:lnTo>
                      <a:pt x="194" y="201"/>
                    </a:lnTo>
                    <a:lnTo>
                      <a:pt x="194" y="201"/>
                    </a:lnTo>
                    <a:lnTo>
                      <a:pt x="194" y="199"/>
                    </a:lnTo>
                    <a:lnTo>
                      <a:pt x="194" y="199"/>
                    </a:lnTo>
                    <a:lnTo>
                      <a:pt x="194" y="199"/>
                    </a:lnTo>
                    <a:lnTo>
                      <a:pt x="191" y="199"/>
                    </a:lnTo>
                    <a:lnTo>
                      <a:pt x="191" y="199"/>
                    </a:lnTo>
                    <a:lnTo>
                      <a:pt x="191" y="199"/>
                    </a:lnTo>
                    <a:lnTo>
                      <a:pt x="189" y="199"/>
                    </a:lnTo>
                    <a:lnTo>
                      <a:pt x="189" y="199"/>
                    </a:lnTo>
                    <a:lnTo>
                      <a:pt x="187" y="199"/>
                    </a:lnTo>
                    <a:lnTo>
                      <a:pt x="187" y="199"/>
                    </a:lnTo>
                    <a:lnTo>
                      <a:pt x="187" y="199"/>
                    </a:lnTo>
                    <a:lnTo>
                      <a:pt x="184" y="199"/>
                    </a:lnTo>
                    <a:lnTo>
                      <a:pt x="184" y="196"/>
                    </a:lnTo>
                    <a:lnTo>
                      <a:pt x="184" y="196"/>
                    </a:lnTo>
                    <a:lnTo>
                      <a:pt x="184" y="196"/>
                    </a:lnTo>
                    <a:lnTo>
                      <a:pt x="182" y="196"/>
                    </a:lnTo>
                    <a:lnTo>
                      <a:pt x="182" y="196"/>
                    </a:lnTo>
                    <a:lnTo>
                      <a:pt x="182" y="196"/>
                    </a:lnTo>
                    <a:lnTo>
                      <a:pt x="179" y="196"/>
                    </a:lnTo>
                    <a:lnTo>
                      <a:pt x="179" y="196"/>
                    </a:lnTo>
                    <a:lnTo>
                      <a:pt x="179" y="194"/>
                    </a:lnTo>
                    <a:lnTo>
                      <a:pt x="179" y="194"/>
                    </a:lnTo>
                    <a:lnTo>
                      <a:pt x="177" y="194"/>
                    </a:lnTo>
                    <a:lnTo>
                      <a:pt x="177" y="194"/>
                    </a:lnTo>
                    <a:lnTo>
                      <a:pt x="177" y="196"/>
                    </a:lnTo>
                    <a:lnTo>
                      <a:pt x="177" y="196"/>
                    </a:lnTo>
                    <a:lnTo>
                      <a:pt x="175" y="196"/>
                    </a:lnTo>
                    <a:lnTo>
                      <a:pt x="175" y="196"/>
                    </a:lnTo>
                    <a:lnTo>
                      <a:pt x="175" y="194"/>
                    </a:lnTo>
                    <a:lnTo>
                      <a:pt x="172" y="194"/>
                    </a:lnTo>
                    <a:lnTo>
                      <a:pt x="172" y="194"/>
                    </a:lnTo>
                    <a:lnTo>
                      <a:pt x="172" y="194"/>
                    </a:lnTo>
                    <a:lnTo>
                      <a:pt x="170" y="194"/>
                    </a:lnTo>
                    <a:lnTo>
                      <a:pt x="170" y="194"/>
                    </a:lnTo>
                    <a:lnTo>
                      <a:pt x="170" y="194"/>
                    </a:lnTo>
                    <a:lnTo>
                      <a:pt x="170" y="194"/>
                    </a:lnTo>
                    <a:lnTo>
                      <a:pt x="168" y="194"/>
                    </a:lnTo>
                    <a:lnTo>
                      <a:pt x="168" y="194"/>
                    </a:lnTo>
                    <a:lnTo>
                      <a:pt x="165" y="194"/>
                    </a:lnTo>
                    <a:lnTo>
                      <a:pt x="165" y="194"/>
                    </a:lnTo>
                    <a:lnTo>
                      <a:pt x="165" y="194"/>
                    </a:lnTo>
                    <a:lnTo>
                      <a:pt x="163" y="194"/>
                    </a:lnTo>
                    <a:lnTo>
                      <a:pt x="163" y="194"/>
                    </a:lnTo>
                    <a:lnTo>
                      <a:pt x="163" y="194"/>
                    </a:lnTo>
                    <a:lnTo>
                      <a:pt x="163" y="194"/>
                    </a:lnTo>
                    <a:lnTo>
                      <a:pt x="160" y="194"/>
                    </a:lnTo>
                    <a:lnTo>
                      <a:pt x="160" y="194"/>
                    </a:lnTo>
                    <a:lnTo>
                      <a:pt x="160" y="191"/>
                    </a:lnTo>
                    <a:lnTo>
                      <a:pt x="158" y="191"/>
                    </a:lnTo>
                    <a:lnTo>
                      <a:pt x="158" y="191"/>
                    </a:lnTo>
                    <a:lnTo>
                      <a:pt x="158" y="194"/>
                    </a:lnTo>
                    <a:lnTo>
                      <a:pt x="158" y="194"/>
                    </a:lnTo>
                    <a:lnTo>
                      <a:pt x="156" y="194"/>
                    </a:lnTo>
                    <a:lnTo>
                      <a:pt x="156" y="194"/>
                    </a:lnTo>
                    <a:lnTo>
                      <a:pt x="153" y="194"/>
                    </a:lnTo>
                    <a:lnTo>
                      <a:pt x="153" y="194"/>
                    </a:lnTo>
                    <a:lnTo>
                      <a:pt x="153" y="194"/>
                    </a:lnTo>
                    <a:lnTo>
                      <a:pt x="153" y="191"/>
                    </a:lnTo>
                    <a:lnTo>
                      <a:pt x="151" y="191"/>
                    </a:lnTo>
                    <a:lnTo>
                      <a:pt x="151" y="191"/>
                    </a:lnTo>
                    <a:lnTo>
                      <a:pt x="151" y="191"/>
                    </a:lnTo>
                    <a:lnTo>
                      <a:pt x="151" y="191"/>
                    </a:lnTo>
                    <a:lnTo>
                      <a:pt x="149" y="191"/>
                    </a:lnTo>
                    <a:lnTo>
                      <a:pt x="149" y="191"/>
                    </a:lnTo>
                    <a:lnTo>
                      <a:pt x="149" y="191"/>
                    </a:lnTo>
                    <a:lnTo>
                      <a:pt x="149" y="191"/>
                    </a:lnTo>
                    <a:lnTo>
                      <a:pt x="149" y="189"/>
                    </a:lnTo>
                    <a:lnTo>
                      <a:pt x="146" y="189"/>
                    </a:lnTo>
                    <a:lnTo>
                      <a:pt x="146" y="189"/>
                    </a:lnTo>
                    <a:lnTo>
                      <a:pt x="146" y="189"/>
                    </a:lnTo>
                    <a:lnTo>
                      <a:pt x="146" y="189"/>
                    </a:lnTo>
                    <a:lnTo>
                      <a:pt x="146" y="187"/>
                    </a:lnTo>
                    <a:lnTo>
                      <a:pt x="144" y="187"/>
                    </a:lnTo>
                    <a:lnTo>
                      <a:pt x="144" y="187"/>
                    </a:lnTo>
                    <a:lnTo>
                      <a:pt x="144" y="187"/>
                    </a:lnTo>
                    <a:lnTo>
                      <a:pt x="144" y="184"/>
                    </a:lnTo>
                    <a:lnTo>
                      <a:pt x="144" y="184"/>
                    </a:lnTo>
                    <a:lnTo>
                      <a:pt x="144" y="184"/>
                    </a:lnTo>
                    <a:lnTo>
                      <a:pt x="144" y="184"/>
                    </a:lnTo>
                    <a:lnTo>
                      <a:pt x="144" y="182"/>
                    </a:lnTo>
                    <a:lnTo>
                      <a:pt x="142" y="182"/>
                    </a:lnTo>
                    <a:lnTo>
                      <a:pt x="142" y="182"/>
                    </a:lnTo>
                    <a:lnTo>
                      <a:pt x="142" y="182"/>
                    </a:lnTo>
                    <a:lnTo>
                      <a:pt x="142" y="180"/>
                    </a:lnTo>
                    <a:lnTo>
                      <a:pt x="142" y="180"/>
                    </a:lnTo>
                    <a:lnTo>
                      <a:pt x="139" y="180"/>
                    </a:lnTo>
                    <a:lnTo>
                      <a:pt x="139" y="177"/>
                    </a:lnTo>
                    <a:lnTo>
                      <a:pt x="139" y="177"/>
                    </a:lnTo>
                    <a:lnTo>
                      <a:pt x="139" y="177"/>
                    </a:lnTo>
                    <a:lnTo>
                      <a:pt x="139" y="177"/>
                    </a:lnTo>
                    <a:lnTo>
                      <a:pt x="139" y="177"/>
                    </a:lnTo>
                    <a:lnTo>
                      <a:pt x="137" y="177"/>
                    </a:lnTo>
                    <a:lnTo>
                      <a:pt x="137" y="177"/>
                    </a:lnTo>
                    <a:lnTo>
                      <a:pt x="137" y="177"/>
                    </a:lnTo>
                    <a:lnTo>
                      <a:pt x="137" y="175"/>
                    </a:lnTo>
                    <a:lnTo>
                      <a:pt x="137" y="175"/>
                    </a:lnTo>
                    <a:lnTo>
                      <a:pt x="137" y="177"/>
                    </a:lnTo>
                    <a:lnTo>
                      <a:pt x="134" y="177"/>
                    </a:lnTo>
                    <a:lnTo>
                      <a:pt x="134" y="177"/>
                    </a:lnTo>
                    <a:lnTo>
                      <a:pt x="134" y="175"/>
                    </a:lnTo>
                    <a:lnTo>
                      <a:pt x="134" y="175"/>
                    </a:lnTo>
                    <a:lnTo>
                      <a:pt x="132" y="175"/>
                    </a:lnTo>
                    <a:lnTo>
                      <a:pt x="132" y="175"/>
                    </a:lnTo>
                    <a:lnTo>
                      <a:pt x="132" y="173"/>
                    </a:lnTo>
                    <a:lnTo>
                      <a:pt x="132" y="173"/>
                    </a:lnTo>
                    <a:lnTo>
                      <a:pt x="132" y="173"/>
                    </a:lnTo>
                    <a:lnTo>
                      <a:pt x="132" y="170"/>
                    </a:lnTo>
                    <a:lnTo>
                      <a:pt x="132" y="170"/>
                    </a:lnTo>
                    <a:lnTo>
                      <a:pt x="130" y="170"/>
                    </a:lnTo>
                    <a:lnTo>
                      <a:pt x="130" y="170"/>
                    </a:lnTo>
                    <a:lnTo>
                      <a:pt x="130" y="168"/>
                    </a:lnTo>
                    <a:lnTo>
                      <a:pt x="130" y="168"/>
                    </a:lnTo>
                    <a:lnTo>
                      <a:pt x="130" y="165"/>
                    </a:lnTo>
                    <a:lnTo>
                      <a:pt x="130" y="165"/>
                    </a:lnTo>
                    <a:lnTo>
                      <a:pt x="130" y="165"/>
                    </a:lnTo>
                    <a:lnTo>
                      <a:pt x="130" y="165"/>
                    </a:lnTo>
                    <a:lnTo>
                      <a:pt x="127" y="165"/>
                    </a:lnTo>
                    <a:lnTo>
                      <a:pt x="127" y="165"/>
                    </a:lnTo>
                    <a:lnTo>
                      <a:pt x="125" y="165"/>
                    </a:lnTo>
                    <a:lnTo>
                      <a:pt x="125" y="165"/>
                    </a:lnTo>
                    <a:lnTo>
                      <a:pt x="125" y="165"/>
                    </a:lnTo>
                    <a:lnTo>
                      <a:pt x="125" y="165"/>
                    </a:lnTo>
                    <a:lnTo>
                      <a:pt x="125" y="163"/>
                    </a:lnTo>
                    <a:lnTo>
                      <a:pt x="123" y="163"/>
                    </a:lnTo>
                    <a:lnTo>
                      <a:pt x="123" y="163"/>
                    </a:lnTo>
                    <a:lnTo>
                      <a:pt x="123" y="161"/>
                    </a:lnTo>
                    <a:lnTo>
                      <a:pt x="123" y="161"/>
                    </a:lnTo>
                    <a:lnTo>
                      <a:pt x="123" y="161"/>
                    </a:lnTo>
                    <a:lnTo>
                      <a:pt x="123" y="158"/>
                    </a:lnTo>
                    <a:lnTo>
                      <a:pt x="123" y="158"/>
                    </a:lnTo>
                    <a:lnTo>
                      <a:pt x="123" y="156"/>
                    </a:lnTo>
                    <a:lnTo>
                      <a:pt x="123" y="156"/>
                    </a:lnTo>
                    <a:lnTo>
                      <a:pt x="123" y="156"/>
                    </a:lnTo>
                    <a:lnTo>
                      <a:pt x="123" y="156"/>
                    </a:lnTo>
                    <a:lnTo>
                      <a:pt x="120" y="156"/>
                    </a:lnTo>
                    <a:lnTo>
                      <a:pt x="120" y="154"/>
                    </a:lnTo>
                    <a:lnTo>
                      <a:pt x="120" y="154"/>
                    </a:lnTo>
                    <a:lnTo>
                      <a:pt x="120" y="154"/>
                    </a:lnTo>
                    <a:lnTo>
                      <a:pt x="118" y="154"/>
                    </a:lnTo>
                    <a:lnTo>
                      <a:pt x="118" y="151"/>
                    </a:lnTo>
                    <a:lnTo>
                      <a:pt x="118" y="151"/>
                    </a:lnTo>
                    <a:lnTo>
                      <a:pt x="118" y="151"/>
                    </a:lnTo>
                    <a:lnTo>
                      <a:pt x="118" y="149"/>
                    </a:lnTo>
                    <a:lnTo>
                      <a:pt x="118" y="149"/>
                    </a:lnTo>
                    <a:lnTo>
                      <a:pt x="118" y="149"/>
                    </a:lnTo>
                    <a:lnTo>
                      <a:pt x="118" y="146"/>
                    </a:lnTo>
                    <a:lnTo>
                      <a:pt x="118" y="146"/>
                    </a:lnTo>
                    <a:lnTo>
                      <a:pt x="116" y="146"/>
                    </a:lnTo>
                    <a:lnTo>
                      <a:pt x="116" y="146"/>
                    </a:lnTo>
                    <a:lnTo>
                      <a:pt x="116" y="144"/>
                    </a:lnTo>
                    <a:lnTo>
                      <a:pt x="116" y="144"/>
                    </a:lnTo>
                    <a:lnTo>
                      <a:pt x="113" y="144"/>
                    </a:lnTo>
                    <a:lnTo>
                      <a:pt x="113" y="144"/>
                    </a:lnTo>
                    <a:lnTo>
                      <a:pt x="113" y="144"/>
                    </a:lnTo>
                    <a:lnTo>
                      <a:pt x="113" y="142"/>
                    </a:lnTo>
                    <a:lnTo>
                      <a:pt x="113" y="142"/>
                    </a:lnTo>
                    <a:lnTo>
                      <a:pt x="113" y="142"/>
                    </a:lnTo>
                    <a:lnTo>
                      <a:pt x="113" y="139"/>
                    </a:lnTo>
                    <a:lnTo>
                      <a:pt x="111" y="139"/>
                    </a:lnTo>
                    <a:lnTo>
                      <a:pt x="111" y="139"/>
                    </a:lnTo>
                    <a:lnTo>
                      <a:pt x="111" y="139"/>
                    </a:lnTo>
                    <a:lnTo>
                      <a:pt x="108" y="139"/>
                    </a:lnTo>
                    <a:lnTo>
                      <a:pt x="108" y="139"/>
                    </a:lnTo>
                    <a:lnTo>
                      <a:pt x="108" y="139"/>
                    </a:lnTo>
                    <a:lnTo>
                      <a:pt x="106" y="139"/>
                    </a:lnTo>
                    <a:lnTo>
                      <a:pt x="106" y="137"/>
                    </a:lnTo>
                    <a:lnTo>
                      <a:pt x="106" y="137"/>
                    </a:lnTo>
                    <a:lnTo>
                      <a:pt x="106" y="137"/>
                    </a:lnTo>
                    <a:lnTo>
                      <a:pt x="104" y="137"/>
                    </a:lnTo>
                    <a:lnTo>
                      <a:pt x="104" y="137"/>
                    </a:lnTo>
                    <a:lnTo>
                      <a:pt x="104" y="137"/>
                    </a:lnTo>
                    <a:lnTo>
                      <a:pt x="104" y="137"/>
                    </a:lnTo>
                    <a:lnTo>
                      <a:pt x="101" y="137"/>
                    </a:lnTo>
                    <a:lnTo>
                      <a:pt x="101" y="137"/>
                    </a:lnTo>
                    <a:lnTo>
                      <a:pt x="99" y="137"/>
                    </a:lnTo>
                    <a:lnTo>
                      <a:pt x="99" y="137"/>
                    </a:lnTo>
                    <a:lnTo>
                      <a:pt x="99" y="137"/>
                    </a:lnTo>
                    <a:lnTo>
                      <a:pt x="99" y="135"/>
                    </a:lnTo>
                    <a:lnTo>
                      <a:pt x="97" y="135"/>
                    </a:lnTo>
                    <a:lnTo>
                      <a:pt x="97" y="135"/>
                    </a:lnTo>
                    <a:lnTo>
                      <a:pt x="97" y="135"/>
                    </a:lnTo>
                    <a:lnTo>
                      <a:pt x="97" y="135"/>
                    </a:lnTo>
                    <a:lnTo>
                      <a:pt x="94" y="135"/>
                    </a:lnTo>
                    <a:lnTo>
                      <a:pt x="94" y="135"/>
                    </a:lnTo>
                    <a:lnTo>
                      <a:pt x="92" y="135"/>
                    </a:lnTo>
                    <a:lnTo>
                      <a:pt x="92" y="135"/>
                    </a:lnTo>
                    <a:lnTo>
                      <a:pt x="92" y="135"/>
                    </a:lnTo>
                    <a:lnTo>
                      <a:pt x="92" y="135"/>
                    </a:lnTo>
                    <a:lnTo>
                      <a:pt x="89" y="135"/>
                    </a:lnTo>
                    <a:lnTo>
                      <a:pt x="89" y="135"/>
                    </a:lnTo>
                    <a:lnTo>
                      <a:pt x="89" y="135"/>
                    </a:lnTo>
                    <a:lnTo>
                      <a:pt x="89" y="132"/>
                    </a:lnTo>
                    <a:lnTo>
                      <a:pt x="87" y="132"/>
                    </a:lnTo>
                    <a:lnTo>
                      <a:pt x="87" y="132"/>
                    </a:lnTo>
                    <a:lnTo>
                      <a:pt x="87" y="132"/>
                    </a:lnTo>
                    <a:lnTo>
                      <a:pt x="85" y="132"/>
                    </a:lnTo>
                    <a:lnTo>
                      <a:pt x="85" y="130"/>
                    </a:lnTo>
                    <a:lnTo>
                      <a:pt x="85" y="130"/>
                    </a:lnTo>
                    <a:lnTo>
                      <a:pt x="85" y="130"/>
                    </a:lnTo>
                    <a:lnTo>
                      <a:pt x="85" y="130"/>
                    </a:lnTo>
                    <a:lnTo>
                      <a:pt x="82" y="130"/>
                    </a:lnTo>
                    <a:lnTo>
                      <a:pt x="82" y="130"/>
                    </a:lnTo>
                    <a:lnTo>
                      <a:pt x="80" y="130"/>
                    </a:lnTo>
                    <a:lnTo>
                      <a:pt x="80" y="130"/>
                    </a:lnTo>
                    <a:lnTo>
                      <a:pt x="80" y="130"/>
                    </a:lnTo>
                    <a:lnTo>
                      <a:pt x="80" y="130"/>
                    </a:lnTo>
                    <a:lnTo>
                      <a:pt x="80" y="132"/>
                    </a:lnTo>
                    <a:lnTo>
                      <a:pt x="80" y="132"/>
                    </a:lnTo>
                    <a:lnTo>
                      <a:pt x="80" y="132"/>
                    </a:lnTo>
                    <a:lnTo>
                      <a:pt x="80" y="135"/>
                    </a:lnTo>
                    <a:lnTo>
                      <a:pt x="80" y="135"/>
                    </a:lnTo>
                    <a:lnTo>
                      <a:pt x="78" y="135"/>
                    </a:lnTo>
                    <a:lnTo>
                      <a:pt x="78" y="132"/>
                    </a:lnTo>
                    <a:lnTo>
                      <a:pt x="78" y="132"/>
                    </a:lnTo>
                    <a:lnTo>
                      <a:pt x="78" y="132"/>
                    </a:lnTo>
                    <a:lnTo>
                      <a:pt x="75" y="132"/>
                    </a:lnTo>
                    <a:lnTo>
                      <a:pt x="75" y="132"/>
                    </a:lnTo>
                    <a:lnTo>
                      <a:pt x="75" y="132"/>
                    </a:lnTo>
                    <a:lnTo>
                      <a:pt x="75" y="132"/>
                    </a:lnTo>
                    <a:lnTo>
                      <a:pt x="75" y="135"/>
                    </a:lnTo>
                    <a:lnTo>
                      <a:pt x="73" y="135"/>
                    </a:lnTo>
                    <a:lnTo>
                      <a:pt x="73" y="135"/>
                    </a:lnTo>
                    <a:lnTo>
                      <a:pt x="73" y="135"/>
                    </a:lnTo>
                    <a:lnTo>
                      <a:pt x="73" y="132"/>
                    </a:lnTo>
                    <a:lnTo>
                      <a:pt x="71" y="132"/>
                    </a:lnTo>
                    <a:lnTo>
                      <a:pt x="71" y="132"/>
                    </a:lnTo>
                    <a:lnTo>
                      <a:pt x="71" y="132"/>
                    </a:lnTo>
                    <a:lnTo>
                      <a:pt x="68" y="132"/>
                    </a:lnTo>
                    <a:lnTo>
                      <a:pt x="68" y="135"/>
                    </a:lnTo>
                    <a:lnTo>
                      <a:pt x="68" y="135"/>
                    </a:lnTo>
                    <a:lnTo>
                      <a:pt x="68" y="135"/>
                    </a:lnTo>
                    <a:lnTo>
                      <a:pt x="68" y="135"/>
                    </a:lnTo>
                    <a:lnTo>
                      <a:pt x="66" y="135"/>
                    </a:lnTo>
                    <a:lnTo>
                      <a:pt x="66" y="135"/>
                    </a:lnTo>
                    <a:lnTo>
                      <a:pt x="66" y="135"/>
                    </a:lnTo>
                    <a:lnTo>
                      <a:pt x="66" y="137"/>
                    </a:lnTo>
                    <a:lnTo>
                      <a:pt x="68" y="137"/>
                    </a:lnTo>
                    <a:lnTo>
                      <a:pt x="68" y="137"/>
                    </a:lnTo>
                    <a:lnTo>
                      <a:pt x="68" y="139"/>
                    </a:lnTo>
                    <a:lnTo>
                      <a:pt x="66" y="139"/>
                    </a:lnTo>
                    <a:lnTo>
                      <a:pt x="66" y="139"/>
                    </a:lnTo>
                    <a:lnTo>
                      <a:pt x="66" y="139"/>
                    </a:lnTo>
                    <a:lnTo>
                      <a:pt x="66" y="139"/>
                    </a:lnTo>
                    <a:lnTo>
                      <a:pt x="63" y="139"/>
                    </a:lnTo>
                    <a:lnTo>
                      <a:pt x="63" y="139"/>
                    </a:lnTo>
                    <a:lnTo>
                      <a:pt x="63" y="142"/>
                    </a:lnTo>
                    <a:lnTo>
                      <a:pt x="63" y="142"/>
                    </a:lnTo>
                    <a:lnTo>
                      <a:pt x="63" y="142"/>
                    </a:lnTo>
                    <a:lnTo>
                      <a:pt x="63" y="142"/>
                    </a:lnTo>
                    <a:lnTo>
                      <a:pt x="63" y="144"/>
                    </a:lnTo>
                    <a:lnTo>
                      <a:pt x="63" y="144"/>
                    </a:lnTo>
                    <a:lnTo>
                      <a:pt x="63" y="144"/>
                    </a:lnTo>
                    <a:lnTo>
                      <a:pt x="61" y="144"/>
                    </a:lnTo>
                    <a:lnTo>
                      <a:pt x="61" y="144"/>
                    </a:lnTo>
                    <a:lnTo>
                      <a:pt x="59" y="144"/>
                    </a:lnTo>
                    <a:lnTo>
                      <a:pt x="59" y="144"/>
                    </a:lnTo>
                    <a:lnTo>
                      <a:pt x="59" y="144"/>
                    </a:lnTo>
                    <a:lnTo>
                      <a:pt x="56" y="144"/>
                    </a:lnTo>
                    <a:lnTo>
                      <a:pt x="56" y="144"/>
                    </a:lnTo>
                    <a:lnTo>
                      <a:pt x="56" y="144"/>
                    </a:lnTo>
                    <a:lnTo>
                      <a:pt x="56" y="146"/>
                    </a:lnTo>
                    <a:lnTo>
                      <a:pt x="56" y="146"/>
                    </a:lnTo>
                    <a:lnTo>
                      <a:pt x="56" y="146"/>
                    </a:lnTo>
                    <a:lnTo>
                      <a:pt x="59" y="146"/>
                    </a:lnTo>
                    <a:lnTo>
                      <a:pt x="59" y="146"/>
                    </a:lnTo>
                    <a:lnTo>
                      <a:pt x="59" y="146"/>
                    </a:lnTo>
                    <a:lnTo>
                      <a:pt x="61" y="146"/>
                    </a:lnTo>
                    <a:lnTo>
                      <a:pt x="61" y="146"/>
                    </a:lnTo>
                    <a:lnTo>
                      <a:pt x="61" y="146"/>
                    </a:lnTo>
                    <a:lnTo>
                      <a:pt x="63" y="146"/>
                    </a:lnTo>
                    <a:lnTo>
                      <a:pt x="63" y="146"/>
                    </a:lnTo>
                    <a:lnTo>
                      <a:pt x="63" y="149"/>
                    </a:lnTo>
                    <a:lnTo>
                      <a:pt x="63" y="149"/>
                    </a:lnTo>
                    <a:lnTo>
                      <a:pt x="63" y="149"/>
                    </a:lnTo>
                    <a:lnTo>
                      <a:pt x="63" y="149"/>
                    </a:lnTo>
                    <a:lnTo>
                      <a:pt x="66" y="149"/>
                    </a:lnTo>
                    <a:lnTo>
                      <a:pt x="66" y="151"/>
                    </a:lnTo>
                    <a:lnTo>
                      <a:pt x="66" y="151"/>
                    </a:lnTo>
                    <a:lnTo>
                      <a:pt x="66" y="151"/>
                    </a:lnTo>
                    <a:lnTo>
                      <a:pt x="66" y="151"/>
                    </a:lnTo>
                    <a:lnTo>
                      <a:pt x="66" y="154"/>
                    </a:lnTo>
                    <a:lnTo>
                      <a:pt x="63" y="154"/>
                    </a:lnTo>
                    <a:lnTo>
                      <a:pt x="63" y="151"/>
                    </a:lnTo>
                    <a:lnTo>
                      <a:pt x="63" y="151"/>
                    </a:lnTo>
                    <a:lnTo>
                      <a:pt x="63" y="151"/>
                    </a:lnTo>
                    <a:lnTo>
                      <a:pt x="63" y="151"/>
                    </a:lnTo>
                    <a:lnTo>
                      <a:pt x="63" y="151"/>
                    </a:lnTo>
                    <a:lnTo>
                      <a:pt x="61" y="151"/>
                    </a:lnTo>
                    <a:lnTo>
                      <a:pt x="61" y="151"/>
                    </a:lnTo>
                    <a:lnTo>
                      <a:pt x="59" y="151"/>
                    </a:lnTo>
                    <a:lnTo>
                      <a:pt x="59" y="154"/>
                    </a:lnTo>
                    <a:lnTo>
                      <a:pt x="61" y="154"/>
                    </a:lnTo>
                    <a:lnTo>
                      <a:pt x="61" y="154"/>
                    </a:lnTo>
                    <a:lnTo>
                      <a:pt x="61" y="154"/>
                    </a:lnTo>
                    <a:lnTo>
                      <a:pt x="61" y="156"/>
                    </a:lnTo>
                    <a:lnTo>
                      <a:pt x="61" y="156"/>
                    </a:lnTo>
                    <a:lnTo>
                      <a:pt x="61" y="156"/>
                    </a:lnTo>
                    <a:lnTo>
                      <a:pt x="61" y="156"/>
                    </a:lnTo>
                    <a:lnTo>
                      <a:pt x="59" y="156"/>
                    </a:lnTo>
                    <a:lnTo>
                      <a:pt x="59" y="156"/>
                    </a:lnTo>
                    <a:lnTo>
                      <a:pt x="59" y="156"/>
                    </a:lnTo>
                    <a:lnTo>
                      <a:pt x="59" y="156"/>
                    </a:lnTo>
                    <a:lnTo>
                      <a:pt x="59" y="156"/>
                    </a:lnTo>
                    <a:lnTo>
                      <a:pt x="56" y="156"/>
                    </a:lnTo>
                    <a:lnTo>
                      <a:pt x="56" y="156"/>
                    </a:lnTo>
                    <a:lnTo>
                      <a:pt x="59" y="156"/>
                    </a:lnTo>
                    <a:lnTo>
                      <a:pt x="59" y="156"/>
                    </a:lnTo>
                    <a:lnTo>
                      <a:pt x="59" y="158"/>
                    </a:lnTo>
                    <a:lnTo>
                      <a:pt x="56" y="158"/>
                    </a:lnTo>
                    <a:lnTo>
                      <a:pt x="56" y="158"/>
                    </a:lnTo>
                    <a:lnTo>
                      <a:pt x="56" y="158"/>
                    </a:lnTo>
                    <a:lnTo>
                      <a:pt x="56" y="161"/>
                    </a:lnTo>
                    <a:lnTo>
                      <a:pt x="56" y="161"/>
                    </a:lnTo>
                    <a:lnTo>
                      <a:pt x="56" y="161"/>
                    </a:lnTo>
                    <a:lnTo>
                      <a:pt x="56" y="163"/>
                    </a:lnTo>
                    <a:lnTo>
                      <a:pt x="56" y="163"/>
                    </a:lnTo>
                    <a:lnTo>
                      <a:pt x="56" y="165"/>
                    </a:lnTo>
                    <a:lnTo>
                      <a:pt x="56" y="165"/>
                    </a:lnTo>
                    <a:lnTo>
                      <a:pt x="56" y="165"/>
                    </a:lnTo>
                    <a:lnTo>
                      <a:pt x="54" y="165"/>
                    </a:lnTo>
                    <a:lnTo>
                      <a:pt x="54" y="165"/>
                    </a:lnTo>
                    <a:lnTo>
                      <a:pt x="52" y="165"/>
                    </a:lnTo>
                    <a:lnTo>
                      <a:pt x="52" y="165"/>
                    </a:lnTo>
                    <a:lnTo>
                      <a:pt x="54" y="165"/>
                    </a:lnTo>
                    <a:lnTo>
                      <a:pt x="54" y="165"/>
                    </a:lnTo>
                    <a:lnTo>
                      <a:pt x="54" y="168"/>
                    </a:lnTo>
                    <a:lnTo>
                      <a:pt x="52" y="168"/>
                    </a:lnTo>
                    <a:lnTo>
                      <a:pt x="52" y="168"/>
                    </a:lnTo>
                    <a:lnTo>
                      <a:pt x="52" y="168"/>
                    </a:lnTo>
                    <a:lnTo>
                      <a:pt x="52" y="165"/>
                    </a:lnTo>
                    <a:lnTo>
                      <a:pt x="52" y="165"/>
                    </a:lnTo>
                    <a:lnTo>
                      <a:pt x="49" y="165"/>
                    </a:lnTo>
                    <a:lnTo>
                      <a:pt x="49" y="165"/>
                    </a:lnTo>
                    <a:lnTo>
                      <a:pt x="49" y="165"/>
                    </a:lnTo>
                    <a:lnTo>
                      <a:pt x="49" y="165"/>
                    </a:lnTo>
                    <a:lnTo>
                      <a:pt x="47" y="165"/>
                    </a:lnTo>
                    <a:lnTo>
                      <a:pt x="47" y="168"/>
                    </a:lnTo>
                    <a:lnTo>
                      <a:pt x="47" y="168"/>
                    </a:lnTo>
                    <a:lnTo>
                      <a:pt x="47" y="168"/>
                    </a:lnTo>
                    <a:lnTo>
                      <a:pt x="44" y="168"/>
                    </a:lnTo>
                    <a:lnTo>
                      <a:pt x="44" y="168"/>
                    </a:lnTo>
                    <a:lnTo>
                      <a:pt x="44" y="170"/>
                    </a:lnTo>
                    <a:lnTo>
                      <a:pt x="44" y="170"/>
                    </a:lnTo>
                    <a:lnTo>
                      <a:pt x="44" y="170"/>
                    </a:lnTo>
                    <a:lnTo>
                      <a:pt x="42" y="170"/>
                    </a:lnTo>
                    <a:lnTo>
                      <a:pt x="42" y="170"/>
                    </a:lnTo>
                    <a:lnTo>
                      <a:pt x="42" y="173"/>
                    </a:lnTo>
                    <a:lnTo>
                      <a:pt x="40" y="173"/>
                    </a:lnTo>
                    <a:lnTo>
                      <a:pt x="40" y="173"/>
                    </a:lnTo>
                    <a:lnTo>
                      <a:pt x="40" y="173"/>
                    </a:lnTo>
                    <a:lnTo>
                      <a:pt x="37" y="173"/>
                    </a:lnTo>
                    <a:lnTo>
                      <a:pt x="37" y="173"/>
                    </a:lnTo>
                    <a:lnTo>
                      <a:pt x="37" y="173"/>
                    </a:lnTo>
                    <a:lnTo>
                      <a:pt x="37" y="170"/>
                    </a:lnTo>
                    <a:lnTo>
                      <a:pt x="35" y="170"/>
                    </a:lnTo>
                    <a:lnTo>
                      <a:pt x="35" y="170"/>
                    </a:lnTo>
                    <a:lnTo>
                      <a:pt x="35" y="170"/>
                    </a:lnTo>
                    <a:lnTo>
                      <a:pt x="33" y="170"/>
                    </a:lnTo>
                    <a:lnTo>
                      <a:pt x="33" y="170"/>
                    </a:lnTo>
                    <a:lnTo>
                      <a:pt x="33" y="170"/>
                    </a:lnTo>
                    <a:lnTo>
                      <a:pt x="30" y="170"/>
                    </a:lnTo>
                    <a:lnTo>
                      <a:pt x="30" y="168"/>
                    </a:lnTo>
                    <a:lnTo>
                      <a:pt x="30" y="168"/>
                    </a:lnTo>
                    <a:lnTo>
                      <a:pt x="30" y="168"/>
                    </a:lnTo>
                    <a:lnTo>
                      <a:pt x="28" y="168"/>
                    </a:lnTo>
                    <a:lnTo>
                      <a:pt x="28" y="168"/>
                    </a:lnTo>
                    <a:lnTo>
                      <a:pt x="26" y="168"/>
                    </a:lnTo>
                    <a:lnTo>
                      <a:pt x="26" y="168"/>
                    </a:lnTo>
                    <a:lnTo>
                      <a:pt x="26" y="168"/>
                    </a:lnTo>
                    <a:lnTo>
                      <a:pt x="23" y="168"/>
                    </a:lnTo>
                    <a:lnTo>
                      <a:pt x="23" y="168"/>
                    </a:lnTo>
                    <a:lnTo>
                      <a:pt x="23" y="168"/>
                    </a:lnTo>
                    <a:lnTo>
                      <a:pt x="21" y="168"/>
                    </a:lnTo>
                    <a:lnTo>
                      <a:pt x="21" y="168"/>
                    </a:lnTo>
                    <a:lnTo>
                      <a:pt x="18" y="168"/>
                    </a:lnTo>
                    <a:lnTo>
                      <a:pt x="18" y="170"/>
                    </a:lnTo>
                    <a:lnTo>
                      <a:pt x="18" y="170"/>
                    </a:lnTo>
                    <a:lnTo>
                      <a:pt x="18" y="170"/>
                    </a:lnTo>
                    <a:lnTo>
                      <a:pt x="16" y="170"/>
                    </a:lnTo>
                    <a:lnTo>
                      <a:pt x="16" y="168"/>
                    </a:lnTo>
                    <a:lnTo>
                      <a:pt x="16" y="168"/>
                    </a:lnTo>
                    <a:lnTo>
                      <a:pt x="16" y="168"/>
                    </a:lnTo>
                    <a:lnTo>
                      <a:pt x="14" y="168"/>
                    </a:lnTo>
                    <a:lnTo>
                      <a:pt x="14" y="168"/>
                    </a:lnTo>
                    <a:lnTo>
                      <a:pt x="14" y="168"/>
                    </a:lnTo>
                    <a:lnTo>
                      <a:pt x="11" y="168"/>
                    </a:lnTo>
                    <a:lnTo>
                      <a:pt x="11" y="168"/>
                    </a:lnTo>
                    <a:lnTo>
                      <a:pt x="11" y="168"/>
                    </a:lnTo>
                    <a:lnTo>
                      <a:pt x="11" y="168"/>
                    </a:lnTo>
                    <a:lnTo>
                      <a:pt x="11" y="170"/>
                    </a:lnTo>
                    <a:lnTo>
                      <a:pt x="9" y="170"/>
                    </a:lnTo>
                    <a:lnTo>
                      <a:pt x="9" y="170"/>
                    </a:lnTo>
                    <a:lnTo>
                      <a:pt x="7" y="170"/>
                    </a:lnTo>
                    <a:lnTo>
                      <a:pt x="7" y="170"/>
                    </a:lnTo>
                    <a:lnTo>
                      <a:pt x="7" y="170"/>
                    </a:lnTo>
                    <a:lnTo>
                      <a:pt x="7" y="168"/>
                    </a:lnTo>
                    <a:lnTo>
                      <a:pt x="4" y="168"/>
                    </a:lnTo>
                    <a:lnTo>
                      <a:pt x="4" y="168"/>
                    </a:lnTo>
                    <a:lnTo>
                      <a:pt x="4" y="168"/>
                    </a:lnTo>
                    <a:lnTo>
                      <a:pt x="4" y="165"/>
                    </a:lnTo>
                    <a:lnTo>
                      <a:pt x="4" y="165"/>
                    </a:lnTo>
                    <a:lnTo>
                      <a:pt x="4" y="165"/>
                    </a:lnTo>
                    <a:lnTo>
                      <a:pt x="4" y="163"/>
                    </a:lnTo>
                    <a:lnTo>
                      <a:pt x="4" y="163"/>
                    </a:lnTo>
                    <a:lnTo>
                      <a:pt x="4" y="161"/>
                    </a:lnTo>
                    <a:lnTo>
                      <a:pt x="4" y="161"/>
                    </a:lnTo>
                    <a:lnTo>
                      <a:pt x="4" y="158"/>
                    </a:lnTo>
                    <a:lnTo>
                      <a:pt x="4" y="158"/>
                    </a:lnTo>
                    <a:lnTo>
                      <a:pt x="4" y="156"/>
                    </a:lnTo>
                    <a:lnTo>
                      <a:pt x="4" y="156"/>
                    </a:lnTo>
                    <a:lnTo>
                      <a:pt x="4" y="156"/>
                    </a:lnTo>
                    <a:lnTo>
                      <a:pt x="4" y="154"/>
                    </a:lnTo>
                    <a:lnTo>
                      <a:pt x="4" y="154"/>
                    </a:lnTo>
                    <a:lnTo>
                      <a:pt x="4" y="151"/>
                    </a:lnTo>
                    <a:lnTo>
                      <a:pt x="4" y="151"/>
                    </a:lnTo>
                    <a:lnTo>
                      <a:pt x="4" y="149"/>
                    </a:lnTo>
                    <a:lnTo>
                      <a:pt x="4" y="149"/>
                    </a:lnTo>
                    <a:lnTo>
                      <a:pt x="4" y="146"/>
                    </a:lnTo>
                    <a:lnTo>
                      <a:pt x="4" y="146"/>
                    </a:lnTo>
                    <a:lnTo>
                      <a:pt x="4" y="146"/>
                    </a:lnTo>
                    <a:lnTo>
                      <a:pt x="4" y="144"/>
                    </a:lnTo>
                    <a:lnTo>
                      <a:pt x="4" y="144"/>
                    </a:lnTo>
                    <a:lnTo>
                      <a:pt x="4" y="142"/>
                    </a:lnTo>
                    <a:lnTo>
                      <a:pt x="4" y="142"/>
                    </a:lnTo>
                    <a:lnTo>
                      <a:pt x="4" y="139"/>
                    </a:lnTo>
                    <a:lnTo>
                      <a:pt x="4" y="139"/>
                    </a:lnTo>
                    <a:lnTo>
                      <a:pt x="4" y="137"/>
                    </a:lnTo>
                    <a:lnTo>
                      <a:pt x="4" y="137"/>
                    </a:lnTo>
                    <a:lnTo>
                      <a:pt x="4" y="135"/>
                    </a:lnTo>
                    <a:lnTo>
                      <a:pt x="4" y="135"/>
                    </a:lnTo>
                    <a:lnTo>
                      <a:pt x="4" y="135"/>
                    </a:lnTo>
                    <a:lnTo>
                      <a:pt x="4" y="132"/>
                    </a:lnTo>
                    <a:lnTo>
                      <a:pt x="4" y="132"/>
                    </a:lnTo>
                    <a:lnTo>
                      <a:pt x="4" y="130"/>
                    </a:lnTo>
                    <a:lnTo>
                      <a:pt x="4" y="130"/>
                    </a:lnTo>
                    <a:lnTo>
                      <a:pt x="4" y="127"/>
                    </a:lnTo>
                    <a:lnTo>
                      <a:pt x="4" y="127"/>
                    </a:lnTo>
                    <a:lnTo>
                      <a:pt x="4" y="125"/>
                    </a:lnTo>
                    <a:lnTo>
                      <a:pt x="4" y="125"/>
                    </a:lnTo>
                    <a:lnTo>
                      <a:pt x="4" y="125"/>
                    </a:lnTo>
                    <a:lnTo>
                      <a:pt x="4" y="123"/>
                    </a:lnTo>
                    <a:lnTo>
                      <a:pt x="4" y="123"/>
                    </a:lnTo>
                    <a:lnTo>
                      <a:pt x="4" y="120"/>
                    </a:lnTo>
                    <a:lnTo>
                      <a:pt x="4" y="120"/>
                    </a:lnTo>
                    <a:lnTo>
                      <a:pt x="4" y="118"/>
                    </a:lnTo>
                    <a:lnTo>
                      <a:pt x="4" y="118"/>
                    </a:lnTo>
                    <a:lnTo>
                      <a:pt x="4" y="116"/>
                    </a:lnTo>
                    <a:lnTo>
                      <a:pt x="4" y="116"/>
                    </a:lnTo>
                    <a:lnTo>
                      <a:pt x="4" y="116"/>
                    </a:lnTo>
                    <a:lnTo>
                      <a:pt x="4" y="113"/>
                    </a:lnTo>
                    <a:lnTo>
                      <a:pt x="4" y="113"/>
                    </a:lnTo>
                    <a:lnTo>
                      <a:pt x="4" y="111"/>
                    </a:lnTo>
                    <a:lnTo>
                      <a:pt x="4" y="111"/>
                    </a:lnTo>
                    <a:lnTo>
                      <a:pt x="4" y="111"/>
                    </a:lnTo>
                    <a:lnTo>
                      <a:pt x="4" y="109"/>
                    </a:lnTo>
                    <a:lnTo>
                      <a:pt x="2" y="109"/>
                    </a:lnTo>
                    <a:lnTo>
                      <a:pt x="2" y="109"/>
                    </a:lnTo>
                    <a:lnTo>
                      <a:pt x="2" y="109"/>
                    </a:lnTo>
                    <a:lnTo>
                      <a:pt x="2" y="106"/>
                    </a:lnTo>
                    <a:lnTo>
                      <a:pt x="2" y="106"/>
                    </a:lnTo>
                    <a:lnTo>
                      <a:pt x="2" y="106"/>
                    </a:lnTo>
                    <a:lnTo>
                      <a:pt x="0" y="106"/>
                    </a:lnTo>
                    <a:lnTo>
                      <a:pt x="0" y="104"/>
                    </a:lnTo>
                    <a:lnTo>
                      <a:pt x="0" y="104"/>
                    </a:lnTo>
                    <a:lnTo>
                      <a:pt x="2" y="104"/>
                    </a:lnTo>
                    <a:lnTo>
                      <a:pt x="2" y="101"/>
                    </a:lnTo>
                    <a:lnTo>
                      <a:pt x="2" y="101"/>
                    </a:lnTo>
                    <a:lnTo>
                      <a:pt x="2" y="101"/>
                    </a:lnTo>
                    <a:lnTo>
                      <a:pt x="2" y="99"/>
                    </a:lnTo>
                    <a:lnTo>
                      <a:pt x="2" y="99"/>
                    </a:lnTo>
                    <a:lnTo>
                      <a:pt x="2" y="97"/>
                    </a:lnTo>
                    <a:lnTo>
                      <a:pt x="4" y="97"/>
                    </a:lnTo>
                    <a:lnTo>
                      <a:pt x="4" y="97"/>
                    </a:lnTo>
                    <a:lnTo>
                      <a:pt x="4" y="97"/>
                    </a:lnTo>
                    <a:lnTo>
                      <a:pt x="4" y="94"/>
                    </a:lnTo>
                    <a:lnTo>
                      <a:pt x="4" y="94"/>
                    </a:lnTo>
                    <a:lnTo>
                      <a:pt x="4" y="92"/>
                    </a:lnTo>
                    <a:lnTo>
                      <a:pt x="4" y="92"/>
                    </a:lnTo>
                    <a:lnTo>
                      <a:pt x="4" y="90"/>
                    </a:lnTo>
                    <a:lnTo>
                      <a:pt x="4" y="90"/>
                    </a:lnTo>
                    <a:lnTo>
                      <a:pt x="4" y="87"/>
                    </a:lnTo>
                    <a:lnTo>
                      <a:pt x="4" y="87"/>
                    </a:lnTo>
                    <a:lnTo>
                      <a:pt x="4" y="87"/>
                    </a:lnTo>
                    <a:lnTo>
                      <a:pt x="4" y="87"/>
                    </a:lnTo>
                    <a:lnTo>
                      <a:pt x="4" y="85"/>
                    </a:lnTo>
                    <a:lnTo>
                      <a:pt x="4" y="85"/>
                    </a:lnTo>
                    <a:lnTo>
                      <a:pt x="4" y="82"/>
                    </a:lnTo>
                    <a:lnTo>
                      <a:pt x="4" y="82"/>
                    </a:lnTo>
                    <a:lnTo>
                      <a:pt x="4" y="80"/>
                    </a:lnTo>
                    <a:lnTo>
                      <a:pt x="4" y="80"/>
                    </a:lnTo>
                    <a:lnTo>
                      <a:pt x="4" y="78"/>
                    </a:lnTo>
                    <a:lnTo>
                      <a:pt x="4" y="78"/>
                    </a:lnTo>
                    <a:lnTo>
                      <a:pt x="4" y="75"/>
                    </a:lnTo>
                    <a:lnTo>
                      <a:pt x="4" y="75"/>
                    </a:lnTo>
                    <a:lnTo>
                      <a:pt x="4" y="75"/>
                    </a:lnTo>
                    <a:lnTo>
                      <a:pt x="4" y="73"/>
                    </a:lnTo>
                    <a:lnTo>
                      <a:pt x="4" y="73"/>
                    </a:lnTo>
                    <a:lnTo>
                      <a:pt x="4" y="71"/>
                    </a:lnTo>
                    <a:lnTo>
                      <a:pt x="4" y="71"/>
                    </a:lnTo>
                    <a:lnTo>
                      <a:pt x="4" y="68"/>
                    </a:lnTo>
                    <a:lnTo>
                      <a:pt x="4" y="68"/>
                    </a:lnTo>
                    <a:lnTo>
                      <a:pt x="4" y="66"/>
                    </a:lnTo>
                    <a:lnTo>
                      <a:pt x="4" y="66"/>
                    </a:lnTo>
                    <a:lnTo>
                      <a:pt x="4" y="66"/>
                    </a:lnTo>
                    <a:lnTo>
                      <a:pt x="4" y="64"/>
                    </a:lnTo>
                    <a:lnTo>
                      <a:pt x="4" y="64"/>
                    </a:lnTo>
                    <a:lnTo>
                      <a:pt x="4" y="61"/>
                    </a:lnTo>
                    <a:lnTo>
                      <a:pt x="4" y="61"/>
                    </a:lnTo>
                    <a:lnTo>
                      <a:pt x="4" y="59"/>
                    </a:lnTo>
                    <a:lnTo>
                      <a:pt x="4" y="59"/>
                    </a:lnTo>
                    <a:lnTo>
                      <a:pt x="4" y="56"/>
                    </a:lnTo>
                    <a:lnTo>
                      <a:pt x="4" y="56"/>
                    </a:lnTo>
                    <a:lnTo>
                      <a:pt x="4" y="56"/>
                    </a:lnTo>
                    <a:lnTo>
                      <a:pt x="4" y="54"/>
                    </a:lnTo>
                    <a:lnTo>
                      <a:pt x="4" y="54"/>
                    </a:lnTo>
                    <a:lnTo>
                      <a:pt x="4" y="52"/>
                    </a:lnTo>
                    <a:lnTo>
                      <a:pt x="4" y="52"/>
                    </a:lnTo>
                    <a:lnTo>
                      <a:pt x="4" y="49"/>
                    </a:lnTo>
                    <a:lnTo>
                      <a:pt x="4" y="49"/>
                    </a:lnTo>
                    <a:lnTo>
                      <a:pt x="4" y="47"/>
                    </a:lnTo>
                    <a:lnTo>
                      <a:pt x="4" y="47"/>
                    </a:lnTo>
                    <a:lnTo>
                      <a:pt x="4" y="47"/>
                    </a:lnTo>
                    <a:lnTo>
                      <a:pt x="4" y="45"/>
                    </a:lnTo>
                    <a:lnTo>
                      <a:pt x="4" y="45"/>
                    </a:lnTo>
                    <a:lnTo>
                      <a:pt x="4" y="42"/>
                    </a:lnTo>
                    <a:lnTo>
                      <a:pt x="4" y="42"/>
                    </a:lnTo>
                    <a:lnTo>
                      <a:pt x="4" y="40"/>
                    </a:lnTo>
                    <a:lnTo>
                      <a:pt x="4" y="40"/>
                    </a:lnTo>
                    <a:lnTo>
                      <a:pt x="4" y="37"/>
                    </a:lnTo>
                    <a:lnTo>
                      <a:pt x="4" y="37"/>
                    </a:lnTo>
                    <a:lnTo>
                      <a:pt x="4" y="37"/>
                    </a:lnTo>
                    <a:lnTo>
                      <a:pt x="4" y="35"/>
                    </a:lnTo>
                    <a:lnTo>
                      <a:pt x="4" y="35"/>
                    </a:lnTo>
                    <a:lnTo>
                      <a:pt x="4" y="33"/>
                    </a:lnTo>
                    <a:lnTo>
                      <a:pt x="4" y="33"/>
                    </a:lnTo>
                    <a:lnTo>
                      <a:pt x="4" y="30"/>
                    </a:lnTo>
                    <a:lnTo>
                      <a:pt x="4" y="30"/>
                    </a:lnTo>
                    <a:lnTo>
                      <a:pt x="4" y="28"/>
                    </a:lnTo>
                    <a:lnTo>
                      <a:pt x="4" y="28"/>
                    </a:lnTo>
                    <a:lnTo>
                      <a:pt x="4" y="28"/>
                    </a:lnTo>
                    <a:lnTo>
                      <a:pt x="4" y="26"/>
                    </a:lnTo>
                    <a:lnTo>
                      <a:pt x="4" y="26"/>
                    </a:lnTo>
                    <a:lnTo>
                      <a:pt x="4" y="23"/>
                    </a:lnTo>
                    <a:lnTo>
                      <a:pt x="4" y="23"/>
                    </a:lnTo>
                    <a:lnTo>
                      <a:pt x="4" y="21"/>
                    </a:lnTo>
                    <a:lnTo>
                      <a:pt x="4" y="21"/>
                    </a:lnTo>
                    <a:lnTo>
                      <a:pt x="4" y="18"/>
                    </a:lnTo>
                    <a:lnTo>
                      <a:pt x="4" y="18"/>
                    </a:lnTo>
                    <a:lnTo>
                      <a:pt x="4" y="16"/>
                    </a:lnTo>
                    <a:lnTo>
                      <a:pt x="4" y="16"/>
                    </a:lnTo>
                    <a:lnTo>
                      <a:pt x="4" y="16"/>
                    </a:lnTo>
                    <a:lnTo>
                      <a:pt x="4" y="14"/>
                    </a:lnTo>
                    <a:lnTo>
                      <a:pt x="4" y="14"/>
                    </a:lnTo>
                    <a:lnTo>
                      <a:pt x="4" y="11"/>
                    </a:lnTo>
                    <a:lnTo>
                      <a:pt x="4" y="11"/>
                    </a:lnTo>
                    <a:lnTo>
                      <a:pt x="4" y="9"/>
                    </a:lnTo>
                    <a:lnTo>
                      <a:pt x="4" y="9"/>
                    </a:lnTo>
                    <a:lnTo>
                      <a:pt x="4" y="7"/>
                    </a:lnTo>
                    <a:lnTo>
                      <a:pt x="4" y="7"/>
                    </a:lnTo>
                    <a:lnTo>
                      <a:pt x="4" y="7"/>
                    </a:lnTo>
                    <a:lnTo>
                      <a:pt x="4" y="4"/>
                    </a:lnTo>
                    <a:lnTo>
                      <a:pt x="4" y="4"/>
                    </a:lnTo>
                    <a:lnTo>
                      <a:pt x="4" y="2"/>
                    </a:lnTo>
                    <a:lnTo>
                      <a:pt x="4" y="2"/>
                    </a:lnTo>
                    <a:lnTo>
                      <a:pt x="4" y="0"/>
                    </a:lnTo>
                    <a:lnTo>
                      <a:pt x="4" y="0"/>
                    </a:lnTo>
                    <a:lnTo>
                      <a:pt x="7" y="0"/>
                    </a:lnTo>
                    <a:lnTo>
                      <a:pt x="7" y="0"/>
                    </a:lnTo>
                    <a:lnTo>
                      <a:pt x="7" y="2"/>
                    </a:lnTo>
                    <a:lnTo>
                      <a:pt x="7" y="2"/>
                    </a:lnTo>
                    <a:lnTo>
                      <a:pt x="9" y="2"/>
                    </a:lnTo>
                    <a:lnTo>
                      <a:pt x="9" y="2"/>
                    </a:lnTo>
                    <a:lnTo>
                      <a:pt x="11" y="2"/>
                    </a:lnTo>
                    <a:lnTo>
                      <a:pt x="11" y="2"/>
                    </a:lnTo>
                    <a:lnTo>
                      <a:pt x="11" y="2"/>
                    </a:lnTo>
                    <a:lnTo>
                      <a:pt x="11" y="4"/>
                    </a:lnTo>
                    <a:lnTo>
                      <a:pt x="11" y="4"/>
                    </a:lnTo>
                    <a:lnTo>
                      <a:pt x="14" y="4"/>
                    </a:lnTo>
                    <a:lnTo>
                      <a:pt x="14" y="4"/>
                    </a:lnTo>
                    <a:lnTo>
                      <a:pt x="14" y="4"/>
                    </a:lnTo>
                    <a:lnTo>
                      <a:pt x="16" y="4"/>
                    </a:lnTo>
                    <a:lnTo>
                      <a:pt x="16" y="4"/>
                    </a:lnTo>
                    <a:lnTo>
                      <a:pt x="16" y="4"/>
                    </a:lnTo>
                    <a:lnTo>
                      <a:pt x="16" y="7"/>
                    </a:lnTo>
                    <a:lnTo>
                      <a:pt x="18" y="7"/>
                    </a:lnTo>
                    <a:lnTo>
                      <a:pt x="18" y="7"/>
                    </a:lnTo>
                    <a:lnTo>
                      <a:pt x="18" y="7"/>
                    </a:lnTo>
                    <a:lnTo>
                      <a:pt x="18" y="7"/>
                    </a:lnTo>
                    <a:lnTo>
                      <a:pt x="18" y="7"/>
                    </a:lnTo>
                    <a:lnTo>
                      <a:pt x="21" y="7"/>
                    </a:lnTo>
                    <a:lnTo>
                      <a:pt x="21" y="7"/>
                    </a:lnTo>
                    <a:lnTo>
                      <a:pt x="23" y="7"/>
                    </a:lnTo>
                    <a:lnTo>
                      <a:pt x="23" y="9"/>
                    </a:lnTo>
                    <a:lnTo>
                      <a:pt x="23" y="9"/>
                    </a:lnTo>
                    <a:lnTo>
                      <a:pt x="23" y="9"/>
                    </a:lnTo>
                    <a:lnTo>
                      <a:pt x="23" y="9"/>
                    </a:lnTo>
                    <a:lnTo>
                      <a:pt x="26" y="9"/>
                    </a:lnTo>
                    <a:lnTo>
                      <a:pt x="26" y="9"/>
                    </a:lnTo>
                    <a:lnTo>
                      <a:pt x="26" y="9"/>
                    </a:lnTo>
                    <a:lnTo>
                      <a:pt x="28" y="9"/>
                    </a:lnTo>
                    <a:lnTo>
                      <a:pt x="28" y="11"/>
                    </a:lnTo>
                    <a:lnTo>
                      <a:pt x="28" y="11"/>
                    </a:lnTo>
                    <a:lnTo>
                      <a:pt x="28" y="11"/>
                    </a:lnTo>
                    <a:lnTo>
                      <a:pt x="30" y="11"/>
                    </a:lnTo>
                    <a:lnTo>
                      <a:pt x="30" y="14"/>
                    </a:lnTo>
                    <a:lnTo>
                      <a:pt x="30" y="14"/>
                    </a:lnTo>
                    <a:lnTo>
                      <a:pt x="30" y="14"/>
                    </a:lnTo>
                    <a:lnTo>
                      <a:pt x="33" y="14"/>
                    </a:lnTo>
                    <a:lnTo>
                      <a:pt x="33" y="14"/>
                    </a:lnTo>
                    <a:lnTo>
                      <a:pt x="33" y="14"/>
                    </a:lnTo>
                    <a:lnTo>
                      <a:pt x="35" y="14"/>
                    </a:lnTo>
                    <a:lnTo>
                      <a:pt x="35" y="14"/>
                    </a:lnTo>
                    <a:lnTo>
                      <a:pt x="35" y="14"/>
                    </a:lnTo>
                    <a:lnTo>
                      <a:pt x="35" y="14"/>
                    </a:lnTo>
                    <a:lnTo>
                      <a:pt x="37" y="14"/>
                    </a:lnTo>
                    <a:lnTo>
                      <a:pt x="37" y="14"/>
                    </a:lnTo>
                    <a:lnTo>
                      <a:pt x="37" y="16"/>
                    </a:lnTo>
                    <a:lnTo>
                      <a:pt x="37" y="16"/>
                    </a:lnTo>
                    <a:lnTo>
                      <a:pt x="37" y="16"/>
                    </a:lnTo>
                    <a:lnTo>
                      <a:pt x="37" y="16"/>
                    </a:lnTo>
                    <a:lnTo>
                      <a:pt x="40" y="16"/>
                    </a:lnTo>
                    <a:lnTo>
                      <a:pt x="40" y="16"/>
                    </a:lnTo>
                    <a:lnTo>
                      <a:pt x="40" y="16"/>
                    </a:lnTo>
                    <a:lnTo>
                      <a:pt x="40" y="16"/>
                    </a:lnTo>
                    <a:lnTo>
                      <a:pt x="42" y="16"/>
                    </a:lnTo>
                    <a:lnTo>
                      <a:pt x="42" y="18"/>
                    </a:lnTo>
                    <a:lnTo>
                      <a:pt x="42" y="18"/>
                    </a:lnTo>
                    <a:lnTo>
                      <a:pt x="44" y="18"/>
                    </a:lnTo>
                    <a:lnTo>
                      <a:pt x="44" y="18"/>
                    </a:lnTo>
                    <a:lnTo>
                      <a:pt x="44" y="18"/>
                    </a:lnTo>
                    <a:lnTo>
                      <a:pt x="44" y="18"/>
                    </a:lnTo>
                    <a:lnTo>
                      <a:pt x="47" y="18"/>
                    </a:lnTo>
                    <a:lnTo>
                      <a:pt x="47" y="18"/>
                    </a:lnTo>
                    <a:lnTo>
                      <a:pt x="49" y="18"/>
                    </a:lnTo>
                    <a:lnTo>
                      <a:pt x="49" y="18"/>
                    </a:lnTo>
                    <a:lnTo>
                      <a:pt x="49" y="18"/>
                    </a:lnTo>
                    <a:lnTo>
                      <a:pt x="52" y="18"/>
                    </a:lnTo>
                    <a:lnTo>
                      <a:pt x="52" y="18"/>
                    </a:lnTo>
                    <a:lnTo>
                      <a:pt x="52" y="18"/>
                    </a:lnTo>
                    <a:lnTo>
                      <a:pt x="52" y="21"/>
                    </a:lnTo>
                    <a:lnTo>
                      <a:pt x="54" y="21"/>
                    </a:lnTo>
                    <a:lnTo>
                      <a:pt x="54" y="21"/>
                    </a:lnTo>
                    <a:lnTo>
                      <a:pt x="56" y="21"/>
                    </a:lnTo>
                    <a:lnTo>
                      <a:pt x="56" y="21"/>
                    </a:lnTo>
                    <a:lnTo>
                      <a:pt x="56" y="21"/>
                    </a:lnTo>
                    <a:lnTo>
                      <a:pt x="56" y="21"/>
                    </a:lnTo>
                    <a:lnTo>
                      <a:pt x="59" y="21"/>
                    </a:lnTo>
                    <a:lnTo>
                      <a:pt x="59" y="21"/>
                    </a:lnTo>
                    <a:lnTo>
                      <a:pt x="59" y="18"/>
                    </a:lnTo>
                    <a:lnTo>
                      <a:pt x="59" y="18"/>
                    </a:lnTo>
                    <a:lnTo>
                      <a:pt x="59" y="18"/>
                    </a:lnTo>
                    <a:lnTo>
                      <a:pt x="59" y="18"/>
                    </a:lnTo>
                    <a:lnTo>
                      <a:pt x="59" y="18"/>
                    </a:lnTo>
                    <a:lnTo>
                      <a:pt x="61" y="18"/>
                    </a:lnTo>
                    <a:lnTo>
                      <a:pt x="61" y="21"/>
                    </a:lnTo>
                    <a:lnTo>
                      <a:pt x="61" y="21"/>
                    </a:lnTo>
                    <a:lnTo>
                      <a:pt x="61" y="21"/>
                    </a:lnTo>
                    <a:lnTo>
                      <a:pt x="61" y="23"/>
                    </a:lnTo>
                    <a:lnTo>
                      <a:pt x="61" y="23"/>
                    </a:lnTo>
                    <a:lnTo>
                      <a:pt x="59" y="23"/>
                    </a:lnTo>
                    <a:lnTo>
                      <a:pt x="59" y="23"/>
                    </a:lnTo>
                    <a:lnTo>
                      <a:pt x="61" y="23"/>
                    </a:lnTo>
                    <a:lnTo>
                      <a:pt x="61" y="26"/>
                    </a:lnTo>
                    <a:lnTo>
                      <a:pt x="61" y="26"/>
                    </a:lnTo>
                    <a:lnTo>
                      <a:pt x="63" y="26"/>
                    </a:lnTo>
                    <a:lnTo>
                      <a:pt x="63" y="26"/>
                    </a:lnTo>
                    <a:lnTo>
                      <a:pt x="63" y="26"/>
                    </a:lnTo>
                    <a:lnTo>
                      <a:pt x="63" y="26"/>
                    </a:lnTo>
                    <a:lnTo>
                      <a:pt x="63" y="28"/>
                    </a:lnTo>
                    <a:lnTo>
                      <a:pt x="66" y="28"/>
                    </a:lnTo>
                    <a:lnTo>
                      <a:pt x="66" y="28"/>
                    </a:lnTo>
                    <a:lnTo>
                      <a:pt x="66" y="28"/>
                    </a:lnTo>
                    <a:lnTo>
                      <a:pt x="66" y="28"/>
                    </a:lnTo>
                    <a:lnTo>
                      <a:pt x="66" y="28"/>
                    </a:lnTo>
                    <a:lnTo>
                      <a:pt x="68" y="28"/>
                    </a:lnTo>
                    <a:lnTo>
                      <a:pt x="68" y="30"/>
                    </a:lnTo>
                    <a:lnTo>
                      <a:pt x="68" y="30"/>
                    </a:lnTo>
                    <a:lnTo>
                      <a:pt x="68" y="30"/>
                    </a:lnTo>
                    <a:lnTo>
                      <a:pt x="71" y="30"/>
                    </a:lnTo>
                    <a:lnTo>
                      <a:pt x="71" y="30"/>
                    </a:lnTo>
                    <a:lnTo>
                      <a:pt x="71" y="30"/>
                    </a:lnTo>
                    <a:lnTo>
                      <a:pt x="71" y="30"/>
                    </a:lnTo>
                    <a:lnTo>
                      <a:pt x="73" y="30"/>
                    </a:lnTo>
                    <a:lnTo>
                      <a:pt x="73" y="30"/>
                    </a:lnTo>
                    <a:lnTo>
                      <a:pt x="73" y="30"/>
                    </a:lnTo>
                    <a:lnTo>
                      <a:pt x="75" y="30"/>
                    </a:lnTo>
                    <a:lnTo>
                      <a:pt x="75" y="30"/>
                    </a:lnTo>
                    <a:lnTo>
                      <a:pt x="78" y="30"/>
                    </a:lnTo>
                    <a:lnTo>
                      <a:pt x="78" y="30"/>
                    </a:lnTo>
                    <a:lnTo>
                      <a:pt x="78" y="30"/>
                    </a:lnTo>
                    <a:lnTo>
                      <a:pt x="78" y="30"/>
                    </a:lnTo>
                    <a:lnTo>
                      <a:pt x="80" y="30"/>
                    </a:lnTo>
                    <a:lnTo>
                      <a:pt x="80" y="30"/>
                    </a:lnTo>
                    <a:lnTo>
                      <a:pt x="80" y="33"/>
                    </a:lnTo>
                    <a:lnTo>
                      <a:pt x="80" y="33"/>
                    </a:lnTo>
                    <a:lnTo>
                      <a:pt x="80" y="33"/>
                    </a:lnTo>
                    <a:lnTo>
                      <a:pt x="80" y="35"/>
                    </a:lnTo>
                    <a:lnTo>
                      <a:pt x="80" y="35"/>
                    </a:lnTo>
                    <a:lnTo>
                      <a:pt x="80" y="35"/>
                    </a:lnTo>
                    <a:lnTo>
                      <a:pt x="80" y="35"/>
                    </a:lnTo>
                    <a:lnTo>
                      <a:pt x="80" y="37"/>
                    </a:lnTo>
                    <a:lnTo>
                      <a:pt x="82" y="37"/>
                    </a:lnTo>
                    <a:lnTo>
                      <a:pt x="82" y="37"/>
                    </a:lnTo>
                    <a:lnTo>
                      <a:pt x="85" y="37"/>
                    </a:lnTo>
                    <a:lnTo>
                      <a:pt x="85" y="37"/>
                    </a:lnTo>
                    <a:lnTo>
                      <a:pt x="85" y="37"/>
                    </a:lnTo>
                    <a:lnTo>
                      <a:pt x="85" y="37"/>
                    </a:lnTo>
                    <a:lnTo>
                      <a:pt x="85" y="37"/>
                    </a:lnTo>
                    <a:lnTo>
                      <a:pt x="87" y="37"/>
                    </a:lnTo>
                    <a:lnTo>
                      <a:pt x="87" y="37"/>
                    </a:lnTo>
                    <a:lnTo>
                      <a:pt x="87" y="40"/>
                    </a:lnTo>
                    <a:lnTo>
                      <a:pt x="87" y="40"/>
                    </a:lnTo>
                    <a:lnTo>
                      <a:pt x="89" y="40"/>
                    </a:lnTo>
                    <a:lnTo>
                      <a:pt x="89" y="42"/>
                    </a:lnTo>
                    <a:lnTo>
                      <a:pt x="89" y="42"/>
                    </a:lnTo>
                    <a:lnTo>
                      <a:pt x="89" y="42"/>
                    </a:lnTo>
                    <a:lnTo>
                      <a:pt x="89" y="42"/>
                    </a:lnTo>
                    <a:lnTo>
                      <a:pt x="89" y="45"/>
                    </a:lnTo>
                    <a:lnTo>
                      <a:pt x="92" y="45"/>
                    </a:lnTo>
                    <a:lnTo>
                      <a:pt x="92" y="45"/>
                    </a:lnTo>
                    <a:lnTo>
                      <a:pt x="92" y="45"/>
                    </a:lnTo>
                    <a:lnTo>
                      <a:pt x="92" y="45"/>
                    </a:lnTo>
                    <a:lnTo>
                      <a:pt x="94" y="45"/>
                    </a:lnTo>
                    <a:lnTo>
                      <a:pt x="94" y="47"/>
                    </a:lnTo>
                    <a:lnTo>
                      <a:pt x="94" y="47"/>
                    </a:lnTo>
                    <a:lnTo>
                      <a:pt x="97" y="47"/>
                    </a:lnTo>
                    <a:lnTo>
                      <a:pt x="97" y="47"/>
                    </a:lnTo>
                    <a:lnTo>
                      <a:pt x="97" y="47"/>
                    </a:lnTo>
                    <a:lnTo>
                      <a:pt x="99" y="47"/>
                    </a:lnTo>
                    <a:lnTo>
                      <a:pt x="99" y="47"/>
                    </a:lnTo>
                    <a:lnTo>
                      <a:pt x="99" y="47"/>
                    </a:lnTo>
                    <a:lnTo>
                      <a:pt x="99" y="47"/>
                    </a:lnTo>
                    <a:lnTo>
                      <a:pt x="99" y="47"/>
                    </a:lnTo>
                    <a:lnTo>
                      <a:pt x="101" y="47"/>
                    </a:lnTo>
                    <a:lnTo>
                      <a:pt x="101" y="49"/>
                    </a:lnTo>
                    <a:lnTo>
                      <a:pt x="101" y="49"/>
                    </a:lnTo>
                    <a:lnTo>
                      <a:pt x="101" y="49"/>
                    </a:lnTo>
                    <a:lnTo>
                      <a:pt x="104" y="49"/>
                    </a:lnTo>
                    <a:lnTo>
                      <a:pt x="104" y="52"/>
                    </a:lnTo>
                    <a:lnTo>
                      <a:pt x="104" y="52"/>
                    </a:lnTo>
                    <a:lnTo>
                      <a:pt x="104" y="52"/>
                    </a:lnTo>
                    <a:lnTo>
                      <a:pt x="104" y="54"/>
                    </a:lnTo>
                    <a:lnTo>
                      <a:pt x="104" y="54"/>
                    </a:lnTo>
                    <a:lnTo>
                      <a:pt x="104" y="54"/>
                    </a:lnTo>
                    <a:lnTo>
                      <a:pt x="106" y="54"/>
                    </a:lnTo>
                    <a:lnTo>
                      <a:pt x="106" y="56"/>
                    </a:lnTo>
                    <a:lnTo>
                      <a:pt x="106" y="56"/>
                    </a:lnTo>
                    <a:lnTo>
                      <a:pt x="106" y="56"/>
                    </a:lnTo>
                    <a:lnTo>
                      <a:pt x="106" y="56"/>
                    </a:lnTo>
                    <a:lnTo>
                      <a:pt x="106" y="56"/>
                    </a:lnTo>
                    <a:lnTo>
                      <a:pt x="108" y="56"/>
                    </a:lnTo>
                    <a:lnTo>
                      <a:pt x="108" y="59"/>
                    </a:lnTo>
                    <a:lnTo>
                      <a:pt x="108" y="59"/>
                    </a:lnTo>
                    <a:lnTo>
                      <a:pt x="106" y="59"/>
                    </a:lnTo>
                    <a:lnTo>
                      <a:pt x="106" y="61"/>
                    </a:lnTo>
                    <a:lnTo>
                      <a:pt x="108" y="61"/>
                    </a:lnTo>
                    <a:lnTo>
                      <a:pt x="108" y="61"/>
                    </a:lnTo>
                    <a:lnTo>
                      <a:pt x="108" y="64"/>
                    </a:lnTo>
                    <a:lnTo>
                      <a:pt x="108" y="64"/>
                    </a:lnTo>
                    <a:lnTo>
                      <a:pt x="108" y="66"/>
                    </a:lnTo>
                    <a:lnTo>
                      <a:pt x="108" y="66"/>
                    </a:lnTo>
                    <a:lnTo>
                      <a:pt x="108" y="66"/>
                    </a:lnTo>
                    <a:lnTo>
                      <a:pt x="108" y="68"/>
                    </a:lnTo>
                    <a:lnTo>
                      <a:pt x="106" y="68"/>
                    </a:lnTo>
                    <a:lnTo>
                      <a:pt x="106" y="68"/>
                    </a:lnTo>
                    <a:lnTo>
                      <a:pt x="106" y="71"/>
                    </a:lnTo>
                    <a:lnTo>
                      <a:pt x="106" y="71"/>
                    </a:lnTo>
                    <a:lnTo>
                      <a:pt x="106" y="71"/>
                    </a:lnTo>
                    <a:lnTo>
                      <a:pt x="106" y="73"/>
                    </a:lnTo>
                    <a:lnTo>
                      <a:pt x="106" y="73"/>
                    </a:lnTo>
                    <a:lnTo>
                      <a:pt x="106" y="73"/>
                    </a:lnTo>
                    <a:lnTo>
                      <a:pt x="108" y="73"/>
                    </a:lnTo>
                    <a:lnTo>
                      <a:pt x="108" y="73"/>
                    </a:lnTo>
                    <a:lnTo>
                      <a:pt x="111" y="73"/>
                    </a:lnTo>
                    <a:lnTo>
                      <a:pt x="111" y="73"/>
                    </a:lnTo>
                    <a:lnTo>
                      <a:pt x="111" y="73"/>
                    </a:lnTo>
                    <a:lnTo>
                      <a:pt x="113" y="73"/>
                    </a:lnTo>
                    <a:lnTo>
                      <a:pt x="113" y="75"/>
                    </a:lnTo>
                    <a:lnTo>
                      <a:pt x="113" y="75"/>
                    </a:lnTo>
                    <a:lnTo>
                      <a:pt x="113" y="75"/>
                    </a:lnTo>
                    <a:lnTo>
                      <a:pt x="116" y="75"/>
                    </a:lnTo>
                    <a:lnTo>
                      <a:pt x="116" y="75"/>
                    </a:lnTo>
                    <a:lnTo>
                      <a:pt x="116" y="75"/>
                    </a:lnTo>
                    <a:lnTo>
                      <a:pt x="118" y="75"/>
                    </a:lnTo>
                    <a:lnTo>
                      <a:pt x="118" y="75"/>
                    </a:lnTo>
                    <a:lnTo>
                      <a:pt x="118" y="75"/>
                    </a:lnTo>
                    <a:lnTo>
                      <a:pt x="120" y="75"/>
                    </a:lnTo>
                    <a:lnTo>
                      <a:pt x="120" y="75"/>
                    </a:lnTo>
                    <a:lnTo>
                      <a:pt x="120" y="75"/>
                    </a:lnTo>
                    <a:lnTo>
                      <a:pt x="123" y="75"/>
                    </a:lnTo>
                    <a:lnTo>
                      <a:pt x="123" y="75"/>
                    </a:lnTo>
                    <a:lnTo>
                      <a:pt x="123" y="78"/>
                    </a:lnTo>
                    <a:lnTo>
                      <a:pt x="123" y="78"/>
                    </a:lnTo>
                    <a:lnTo>
                      <a:pt x="123" y="78"/>
                    </a:lnTo>
                    <a:lnTo>
                      <a:pt x="125" y="78"/>
                    </a:lnTo>
                    <a:lnTo>
                      <a:pt x="125" y="80"/>
                    </a:lnTo>
                    <a:lnTo>
                      <a:pt x="125" y="80"/>
                    </a:lnTo>
                    <a:lnTo>
                      <a:pt x="125" y="80"/>
                    </a:lnTo>
                    <a:lnTo>
                      <a:pt x="125" y="80"/>
                    </a:lnTo>
                    <a:lnTo>
                      <a:pt x="127" y="80"/>
                    </a:lnTo>
                    <a:lnTo>
                      <a:pt x="127" y="80"/>
                    </a:lnTo>
                    <a:lnTo>
                      <a:pt x="127" y="82"/>
                    </a:lnTo>
                    <a:lnTo>
                      <a:pt x="130" y="82"/>
                    </a:lnTo>
                    <a:lnTo>
                      <a:pt x="130" y="82"/>
                    </a:lnTo>
                    <a:lnTo>
                      <a:pt x="130" y="82"/>
                    </a:lnTo>
                    <a:lnTo>
                      <a:pt x="130" y="82"/>
                    </a:lnTo>
                    <a:lnTo>
                      <a:pt x="132" y="82"/>
                    </a:lnTo>
                    <a:lnTo>
                      <a:pt x="132" y="85"/>
                    </a:lnTo>
                    <a:lnTo>
                      <a:pt x="132" y="85"/>
                    </a:lnTo>
                    <a:lnTo>
                      <a:pt x="132" y="85"/>
                    </a:lnTo>
                    <a:lnTo>
                      <a:pt x="134" y="85"/>
                    </a:lnTo>
                    <a:lnTo>
                      <a:pt x="134" y="85"/>
                    </a:lnTo>
                    <a:lnTo>
                      <a:pt x="134" y="85"/>
                    </a:lnTo>
                    <a:lnTo>
                      <a:pt x="137" y="85"/>
                    </a:lnTo>
                    <a:lnTo>
                      <a:pt x="137" y="85"/>
                    </a:lnTo>
                    <a:lnTo>
                      <a:pt x="137" y="85"/>
                    </a:lnTo>
                    <a:lnTo>
                      <a:pt x="139" y="85"/>
                    </a:lnTo>
                    <a:lnTo>
                      <a:pt x="139" y="85"/>
                    </a:lnTo>
                    <a:lnTo>
                      <a:pt x="139" y="85"/>
                    </a:lnTo>
                    <a:lnTo>
                      <a:pt x="139" y="85"/>
                    </a:lnTo>
                    <a:lnTo>
                      <a:pt x="139" y="85"/>
                    </a:lnTo>
                    <a:lnTo>
                      <a:pt x="142" y="85"/>
                    </a:lnTo>
                    <a:lnTo>
                      <a:pt x="142" y="85"/>
                    </a:lnTo>
                    <a:lnTo>
                      <a:pt x="142" y="87"/>
                    </a:lnTo>
                    <a:lnTo>
                      <a:pt x="144" y="87"/>
                    </a:lnTo>
                    <a:lnTo>
                      <a:pt x="144" y="87"/>
                    </a:lnTo>
                    <a:lnTo>
                      <a:pt x="144" y="87"/>
                    </a:lnTo>
                    <a:lnTo>
                      <a:pt x="144" y="87"/>
                    </a:lnTo>
                    <a:lnTo>
                      <a:pt x="146" y="87"/>
                    </a:lnTo>
                    <a:lnTo>
                      <a:pt x="146" y="87"/>
                    </a:lnTo>
                    <a:lnTo>
                      <a:pt x="146" y="87"/>
                    </a:lnTo>
                    <a:lnTo>
                      <a:pt x="146" y="90"/>
                    </a:lnTo>
                    <a:lnTo>
                      <a:pt x="146" y="90"/>
                    </a:lnTo>
                    <a:lnTo>
                      <a:pt x="146" y="90"/>
                    </a:lnTo>
                    <a:lnTo>
                      <a:pt x="146" y="92"/>
                    </a:lnTo>
                    <a:lnTo>
                      <a:pt x="149" y="92"/>
                    </a:lnTo>
                    <a:lnTo>
                      <a:pt x="149" y="92"/>
                    </a:lnTo>
                    <a:lnTo>
                      <a:pt x="149" y="94"/>
                    </a:lnTo>
                    <a:lnTo>
                      <a:pt x="149" y="94"/>
                    </a:lnTo>
                    <a:lnTo>
                      <a:pt x="151" y="94"/>
                    </a:lnTo>
                    <a:lnTo>
                      <a:pt x="151" y="94"/>
                    </a:lnTo>
                    <a:lnTo>
                      <a:pt x="151" y="94"/>
                    </a:lnTo>
                    <a:lnTo>
                      <a:pt x="151" y="97"/>
                    </a:lnTo>
                    <a:lnTo>
                      <a:pt x="151" y="97"/>
                    </a:lnTo>
                    <a:lnTo>
                      <a:pt x="151" y="97"/>
                    </a:lnTo>
                    <a:lnTo>
                      <a:pt x="151" y="97"/>
                    </a:lnTo>
                    <a:lnTo>
                      <a:pt x="151" y="99"/>
                    </a:lnTo>
                    <a:lnTo>
                      <a:pt x="151" y="99"/>
                    </a:lnTo>
                    <a:lnTo>
                      <a:pt x="151" y="101"/>
                    </a:lnTo>
                    <a:lnTo>
                      <a:pt x="151" y="101"/>
                    </a:lnTo>
                    <a:lnTo>
                      <a:pt x="151" y="104"/>
                    </a:lnTo>
                    <a:lnTo>
                      <a:pt x="151" y="104"/>
                    </a:lnTo>
                    <a:lnTo>
                      <a:pt x="151" y="104"/>
                    </a:lnTo>
                    <a:lnTo>
                      <a:pt x="151" y="106"/>
                    </a:lnTo>
                    <a:lnTo>
                      <a:pt x="151" y="106"/>
                    </a:lnTo>
                    <a:lnTo>
                      <a:pt x="149" y="106"/>
                    </a:lnTo>
                    <a:lnTo>
                      <a:pt x="149" y="106"/>
                    </a:lnTo>
                    <a:lnTo>
                      <a:pt x="146" y="106"/>
                    </a:lnTo>
                    <a:lnTo>
                      <a:pt x="146" y="106"/>
                    </a:lnTo>
                    <a:lnTo>
                      <a:pt x="146" y="106"/>
                    </a:lnTo>
                    <a:lnTo>
                      <a:pt x="146" y="106"/>
                    </a:lnTo>
                    <a:lnTo>
                      <a:pt x="146" y="106"/>
                    </a:lnTo>
                    <a:lnTo>
                      <a:pt x="146" y="106"/>
                    </a:lnTo>
                    <a:lnTo>
                      <a:pt x="144" y="106"/>
                    </a:lnTo>
                    <a:lnTo>
                      <a:pt x="144" y="106"/>
                    </a:lnTo>
                    <a:lnTo>
                      <a:pt x="144" y="106"/>
                    </a:lnTo>
                    <a:lnTo>
                      <a:pt x="142" y="106"/>
                    </a:lnTo>
                    <a:lnTo>
                      <a:pt x="142" y="106"/>
                    </a:lnTo>
                    <a:lnTo>
                      <a:pt x="139" y="106"/>
                    </a:lnTo>
                    <a:lnTo>
                      <a:pt x="139" y="106"/>
                    </a:lnTo>
                    <a:lnTo>
                      <a:pt x="139" y="106"/>
                    </a:lnTo>
                    <a:lnTo>
                      <a:pt x="137" y="106"/>
                    </a:lnTo>
                    <a:lnTo>
                      <a:pt x="137" y="106"/>
                    </a:lnTo>
                    <a:lnTo>
                      <a:pt x="137" y="106"/>
                    </a:lnTo>
                    <a:lnTo>
                      <a:pt x="137" y="106"/>
                    </a:lnTo>
                    <a:lnTo>
                      <a:pt x="134" y="106"/>
                    </a:lnTo>
                    <a:lnTo>
                      <a:pt x="134" y="106"/>
                    </a:lnTo>
                    <a:lnTo>
                      <a:pt x="134" y="106"/>
                    </a:lnTo>
                    <a:lnTo>
                      <a:pt x="132" y="106"/>
                    </a:lnTo>
                    <a:lnTo>
                      <a:pt x="132" y="106"/>
                    </a:lnTo>
                    <a:lnTo>
                      <a:pt x="132" y="106"/>
                    </a:lnTo>
                    <a:lnTo>
                      <a:pt x="132" y="109"/>
                    </a:lnTo>
                    <a:lnTo>
                      <a:pt x="132" y="109"/>
                    </a:lnTo>
                    <a:lnTo>
                      <a:pt x="132" y="111"/>
                    </a:lnTo>
                    <a:lnTo>
                      <a:pt x="132" y="111"/>
                    </a:lnTo>
                    <a:lnTo>
                      <a:pt x="132" y="111"/>
                    </a:lnTo>
                    <a:lnTo>
                      <a:pt x="132" y="113"/>
                    </a:lnTo>
                    <a:lnTo>
                      <a:pt x="134" y="113"/>
                    </a:lnTo>
                    <a:lnTo>
                      <a:pt x="134" y="113"/>
                    </a:lnTo>
                    <a:lnTo>
                      <a:pt x="134" y="113"/>
                    </a:lnTo>
                    <a:lnTo>
                      <a:pt x="134" y="116"/>
                    </a:lnTo>
                    <a:lnTo>
                      <a:pt x="134" y="116"/>
                    </a:lnTo>
                    <a:lnTo>
                      <a:pt x="137" y="116"/>
                    </a:lnTo>
                    <a:lnTo>
                      <a:pt x="137" y="116"/>
                    </a:lnTo>
                    <a:lnTo>
                      <a:pt x="137" y="118"/>
                    </a:lnTo>
                    <a:lnTo>
                      <a:pt x="137" y="118"/>
                    </a:lnTo>
                    <a:lnTo>
                      <a:pt x="137" y="118"/>
                    </a:lnTo>
                    <a:lnTo>
                      <a:pt x="137" y="120"/>
                    </a:lnTo>
                    <a:lnTo>
                      <a:pt x="137" y="120"/>
                    </a:lnTo>
                    <a:lnTo>
                      <a:pt x="137" y="123"/>
                    </a:lnTo>
                    <a:lnTo>
                      <a:pt x="137" y="123"/>
                    </a:lnTo>
                    <a:lnTo>
                      <a:pt x="139" y="123"/>
                    </a:lnTo>
                    <a:lnTo>
                      <a:pt x="139" y="123"/>
                    </a:lnTo>
                    <a:lnTo>
                      <a:pt x="139" y="123"/>
                    </a:lnTo>
                    <a:lnTo>
                      <a:pt x="139" y="125"/>
                    </a:lnTo>
                    <a:lnTo>
                      <a:pt x="139" y="12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5" name="Freeform 74"/>
              <p:cNvSpPr>
                <a:spLocks/>
              </p:cNvSpPr>
              <p:nvPr/>
            </p:nvSpPr>
            <p:spPr bwMode="auto">
              <a:xfrm>
                <a:off x="3854" y="2820"/>
                <a:ext cx="222" cy="208"/>
              </a:xfrm>
              <a:custGeom>
                <a:avLst/>
                <a:gdLst/>
                <a:ahLst/>
                <a:cxnLst>
                  <a:cxn ang="0">
                    <a:pos x="146" y="132"/>
                  </a:cxn>
                  <a:cxn ang="0">
                    <a:pos x="158" y="139"/>
                  </a:cxn>
                  <a:cxn ang="0">
                    <a:pos x="163" y="154"/>
                  </a:cxn>
                  <a:cxn ang="0">
                    <a:pos x="170" y="165"/>
                  </a:cxn>
                  <a:cxn ang="0">
                    <a:pos x="182" y="163"/>
                  </a:cxn>
                  <a:cxn ang="0">
                    <a:pos x="184" y="175"/>
                  </a:cxn>
                  <a:cxn ang="0">
                    <a:pos x="198" y="180"/>
                  </a:cxn>
                  <a:cxn ang="0">
                    <a:pos x="194" y="187"/>
                  </a:cxn>
                  <a:cxn ang="0">
                    <a:pos x="205" y="194"/>
                  </a:cxn>
                  <a:cxn ang="0">
                    <a:pos x="217" y="196"/>
                  </a:cxn>
                  <a:cxn ang="0">
                    <a:pos x="208" y="199"/>
                  </a:cxn>
                  <a:cxn ang="0">
                    <a:pos x="220" y="203"/>
                  </a:cxn>
                  <a:cxn ang="0">
                    <a:pos x="215" y="206"/>
                  </a:cxn>
                  <a:cxn ang="0">
                    <a:pos x="205" y="208"/>
                  </a:cxn>
                  <a:cxn ang="0">
                    <a:pos x="194" y="201"/>
                  </a:cxn>
                  <a:cxn ang="0">
                    <a:pos x="182" y="196"/>
                  </a:cxn>
                  <a:cxn ang="0">
                    <a:pos x="170" y="194"/>
                  </a:cxn>
                  <a:cxn ang="0">
                    <a:pos x="153" y="194"/>
                  </a:cxn>
                  <a:cxn ang="0">
                    <a:pos x="144" y="187"/>
                  </a:cxn>
                  <a:cxn ang="0">
                    <a:pos x="137" y="177"/>
                  </a:cxn>
                  <a:cxn ang="0">
                    <a:pos x="130" y="168"/>
                  </a:cxn>
                  <a:cxn ang="0">
                    <a:pos x="123" y="156"/>
                  </a:cxn>
                  <a:cxn ang="0">
                    <a:pos x="116" y="144"/>
                  </a:cxn>
                  <a:cxn ang="0">
                    <a:pos x="104" y="137"/>
                  </a:cxn>
                  <a:cxn ang="0">
                    <a:pos x="92" y="135"/>
                  </a:cxn>
                  <a:cxn ang="0">
                    <a:pos x="80" y="132"/>
                  </a:cxn>
                  <a:cxn ang="0">
                    <a:pos x="71" y="132"/>
                  </a:cxn>
                  <a:cxn ang="0">
                    <a:pos x="63" y="139"/>
                  </a:cxn>
                  <a:cxn ang="0">
                    <a:pos x="59" y="146"/>
                  </a:cxn>
                  <a:cxn ang="0">
                    <a:pos x="63" y="151"/>
                  </a:cxn>
                  <a:cxn ang="0">
                    <a:pos x="59" y="156"/>
                  </a:cxn>
                  <a:cxn ang="0">
                    <a:pos x="54" y="165"/>
                  </a:cxn>
                  <a:cxn ang="0">
                    <a:pos x="44" y="168"/>
                  </a:cxn>
                  <a:cxn ang="0">
                    <a:pos x="33" y="170"/>
                  </a:cxn>
                  <a:cxn ang="0">
                    <a:pos x="18" y="170"/>
                  </a:cxn>
                  <a:cxn ang="0">
                    <a:pos x="4" y="168"/>
                  </a:cxn>
                  <a:cxn ang="0">
                    <a:pos x="4" y="149"/>
                  </a:cxn>
                  <a:cxn ang="0">
                    <a:pos x="4" y="130"/>
                  </a:cxn>
                  <a:cxn ang="0">
                    <a:pos x="4" y="111"/>
                  </a:cxn>
                  <a:cxn ang="0">
                    <a:pos x="4" y="97"/>
                  </a:cxn>
                  <a:cxn ang="0">
                    <a:pos x="4" y="78"/>
                  </a:cxn>
                  <a:cxn ang="0">
                    <a:pos x="4" y="56"/>
                  </a:cxn>
                  <a:cxn ang="0">
                    <a:pos x="4" y="37"/>
                  </a:cxn>
                  <a:cxn ang="0">
                    <a:pos x="4" y="16"/>
                  </a:cxn>
                  <a:cxn ang="0">
                    <a:pos x="7" y="0"/>
                  </a:cxn>
                  <a:cxn ang="0">
                    <a:pos x="18" y="7"/>
                  </a:cxn>
                  <a:cxn ang="0">
                    <a:pos x="30" y="14"/>
                  </a:cxn>
                  <a:cxn ang="0">
                    <a:pos x="42" y="16"/>
                  </a:cxn>
                  <a:cxn ang="0">
                    <a:pos x="56" y="21"/>
                  </a:cxn>
                  <a:cxn ang="0">
                    <a:pos x="61" y="26"/>
                  </a:cxn>
                  <a:cxn ang="0">
                    <a:pos x="71" y="30"/>
                  </a:cxn>
                  <a:cxn ang="0">
                    <a:pos x="80" y="37"/>
                  </a:cxn>
                  <a:cxn ang="0">
                    <a:pos x="92" y="45"/>
                  </a:cxn>
                  <a:cxn ang="0">
                    <a:pos x="104" y="52"/>
                  </a:cxn>
                  <a:cxn ang="0">
                    <a:pos x="108" y="64"/>
                  </a:cxn>
                  <a:cxn ang="0">
                    <a:pos x="113" y="73"/>
                  </a:cxn>
                  <a:cxn ang="0">
                    <a:pos x="125" y="80"/>
                  </a:cxn>
                  <a:cxn ang="0">
                    <a:pos x="137" y="85"/>
                  </a:cxn>
                  <a:cxn ang="0">
                    <a:pos x="146" y="90"/>
                  </a:cxn>
                  <a:cxn ang="0">
                    <a:pos x="151" y="104"/>
                  </a:cxn>
                  <a:cxn ang="0">
                    <a:pos x="137" y="106"/>
                  </a:cxn>
                  <a:cxn ang="0">
                    <a:pos x="134" y="116"/>
                  </a:cxn>
                </a:cxnLst>
                <a:rect l="0" t="0" r="r" b="b"/>
                <a:pathLst>
                  <a:path w="222" h="208">
                    <a:moveTo>
                      <a:pt x="139" y="125"/>
                    </a:moveTo>
                    <a:lnTo>
                      <a:pt x="139" y="125"/>
                    </a:lnTo>
                    <a:lnTo>
                      <a:pt x="142" y="125"/>
                    </a:lnTo>
                    <a:lnTo>
                      <a:pt x="142" y="125"/>
                    </a:lnTo>
                    <a:lnTo>
                      <a:pt x="142" y="125"/>
                    </a:lnTo>
                    <a:lnTo>
                      <a:pt x="144" y="125"/>
                    </a:lnTo>
                    <a:lnTo>
                      <a:pt x="144" y="127"/>
                    </a:lnTo>
                    <a:lnTo>
                      <a:pt x="144" y="127"/>
                    </a:lnTo>
                    <a:lnTo>
                      <a:pt x="144" y="127"/>
                    </a:lnTo>
                    <a:lnTo>
                      <a:pt x="144" y="127"/>
                    </a:lnTo>
                    <a:lnTo>
                      <a:pt x="144" y="130"/>
                    </a:lnTo>
                    <a:lnTo>
                      <a:pt x="146" y="130"/>
                    </a:lnTo>
                    <a:lnTo>
                      <a:pt x="146" y="130"/>
                    </a:lnTo>
                    <a:lnTo>
                      <a:pt x="146" y="130"/>
                    </a:lnTo>
                    <a:lnTo>
                      <a:pt x="146" y="130"/>
                    </a:lnTo>
                    <a:lnTo>
                      <a:pt x="146" y="130"/>
                    </a:lnTo>
                    <a:lnTo>
                      <a:pt x="146" y="130"/>
                    </a:lnTo>
                    <a:lnTo>
                      <a:pt x="146" y="132"/>
                    </a:lnTo>
                    <a:lnTo>
                      <a:pt x="146" y="132"/>
                    </a:lnTo>
                    <a:lnTo>
                      <a:pt x="149" y="132"/>
                    </a:lnTo>
                    <a:lnTo>
                      <a:pt x="149" y="135"/>
                    </a:lnTo>
                    <a:lnTo>
                      <a:pt x="149" y="135"/>
                    </a:lnTo>
                    <a:lnTo>
                      <a:pt x="149" y="135"/>
                    </a:lnTo>
                    <a:lnTo>
                      <a:pt x="149" y="135"/>
                    </a:lnTo>
                    <a:lnTo>
                      <a:pt x="151" y="135"/>
                    </a:lnTo>
                    <a:lnTo>
                      <a:pt x="151" y="135"/>
                    </a:lnTo>
                    <a:lnTo>
                      <a:pt x="151" y="135"/>
                    </a:lnTo>
                    <a:lnTo>
                      <a:pt x="153" y="135"/>
                    </a:lnTo>
                    <a:lnTo>
                      <a:pt x="153" y="137"/>
                    </a:lnTo>
                    <a:lnTo>
                      <a:pt x="153" y="137"/>
                    </a:lnTo>
                    <a:lnTo>
                      <a:pt x="153" y="137"/>
                    </a:lnTo>
                    <a:lnTo>
                      <a:pt x="153" y="137"/>
                    </a:lnTo>
                    <a:lnTo>
                      <a:pt x="153" y="139"/>
                    </a:lnTo>
                    <a:lnTo>
                      <a:pt x="156" y="139"/>
                    </a:lnTo>
                    <a:lnTo>
                      <a:pt x="156" y="139"/>
                    </a:lnTo>
                    <a:lnTo>
                      <a:pt x="158" y="139"/>
                    </a:lnTo>
                    <a:lnTo>
                      <a:pt x="158" y="139"/>
                    </a:lnTo>
                    <a:lnTo>
                      <a:pt x="158" y="139"/>
                    </a:lnTo>
                    <a:lnTo>
                      <a:pt x="158" y="142"/>
                    </a:lnTo>
                    <a:lnTo>
                      <a:pt x="158" y="142"/>
                    </a:lnTo>
                    <a:lnTo>
                      <a:pt x="158" y="144"/>
                    </a:lnTo>
                    <a:lnTo>
                      <a:pt x="158" y="144"/>
                    </a:lnTo>
                    <a:lnTo>
                      <a:pt x="158" y="144"/>
                    </a:lnTo>
                    <a:lnTo>
                      <a:pt x="158" y="146"/>
                    </a:lnTo>
                    <a:lnTo>
                      <a:pt x="160" y="146"/>
                    </a:lnTo>
                    <a:lnTo>
                      <a:pt x="160" y="146"/>
                    </a:lnTo>
                    <a:lnTo>
                      <a:pt x="160" y="146"/>
                    </a:lnTo>
                    <a:lnTo>
                      <a:pt x="160" y="149"/>
                    </a:lnTo>
                    <a:lnTo>
                      <a:pt x="160" y="149"/>
                    </a:lnTo>
                    <a:lnTo>
                      <a:pt x="160" y="151"/>
                    </a:lnTo>
                    <a:lnTo>
                      <a:pt x="160" y="151"/>
                    </a:lnTo>
                    <a:lnTo>
                      <a:pt x="160" y="154"/>
                    </a:lnTo>
                    <a:lnTo>
                      <a:pt x="160" y="154"/>
                    </a:lnTo>
                    <a:lnTo>
                      <a:pt x="163" y="154"/>
                    </a:lnTo>
                    <a:lnTo>
                      <a:pt x="163" y="154"/>
                    </a:lnTo>
                    <a:lnTo>
                      <a:pt x="163" y="154"/>
                    </a:lnTo>
                    <a:lnTo>
                      <a:pt x="163" y="154"/>
                    </a:lnTo>
                    <a:lnTo>
                      <a:pt x="163" y="156"/>
                    </a:lnTo>
                    <a:lnTo>
                      <a:pt x="165" y="156"/>
                    </a:lnTo>
                    <a:lnTo>
                      <a:pt x="165" y="156"/>
                    </a:lnTo>
                    <a:lnTo>
                      <a:pt x="165" y="156"/>
                    </a:lnTo>
                    <a:lnTo>
                      <a:pt x="165" y="156"/>
                    </a:lnTo>
                    <a:lnTo>
                      <a:pt x="165" y="158"/>
                    </a:lnTo>
                    <a:lnTo>
                      <a:pt x="165" y="158"/>
                    </a:lnTo>
                    <a:lnTo>
                      <a:pt x="165" y="161"/>
                    </a:lnTo>
                    <a:lnTo>
                      <a:pt x="165" y="161"/>
                    </a:lnTo>
                    <a:lnTo>
                      <a:pt x="165" y="161"/>
                    </a:lnTo>
                    <a:lnTo>
                      <a:pt x="165" y="163"/>
                    </a:lnTo>
                    <a:lnTo>
                      <a:pt x="165" y="163"/>
                    </a:lnTo>
                    <a:lnTo>
                      <a:pt x="168" y="163"/>
                    </a:lnTo>
                    <a:lnTo>
                      <a:pt x="168" y="165"/>
                    </a:lnTo>
                    <a:lnTo>
                      <a:pt x="168" y="165"/>
                    </a:lnTo>
                    <a:lnTo>
                      <a:pt x="168" y="165"/>
                    </a:lnTo>
                    <a:lnTo>
                      <a:pt x="170" y="165"/>
                    </a:lnTo>
                    <a:lnTo>
                      <a:pt x="170" y="165"/>
                    </a:lnTo>
                    <a:lnTo>
                      <a:pt x="170" y="165"/>
                    </a:lnTo>
                    <a:lnTo>
                      <a:pt x="172" y="165"/>
                    </a:lnTo>
                    <a:lnTo>
                      <a:pt x="172" y="165"/>
                    </a:lnTo>
                    <a:lnTo>
                      <a:pt x="172" y="165"/>
                    </a:lnTo>
                    <a:lnTo>
                      <a:pt x="172" y="165"/>
                    </a:lnTo>
                    <a:lnTo>
                      <a:pt x="175" y="165"/>
                    </a:lnTo>
                    <a:lnTo>
                      <a:pt x="175" y="165"/>
                    </a:lnTo>
                    <a:lnTo>
                      <a:pt x="177" y="165"/>
                    </a:lnTo>
                    <a:lnTo>
                      <a:pt x="177" y="165"/>
                    </a:lnTo>
                    <a:lnTo>
                      <a:pt x="177" y="163"/>
                    </a:lnTo>
                    <a:lnTo>
                      <a:pt x="177" y="163"/>
                    </a:lnTo>
                    <a:lnTo>
                      <a:pt x="179" y="163"/>
                    </a:lnTo>
                    <a:lnTo>
                      <a:pt x="179" y="163"/>
                    </a:lnTo>
                    <a:lnTo>
                      <a:pt x="179" y="163"/>
                    </a:lnTo>
                    <a:lnTo>
                      <a:pt x="179" y="163"/>
                    </a:lnTo>
                    <a:lnTo>
                      <a:pt x="179" y="163"/>
                    </a:lnTo>
                    <a:lnTo>
                      <a:pt x="179" y="163"/>
                    </a:lnTo>
                    <a:lnTo>
                      <a:pt x="182" y="163"/>
                    </a:lnTo>
                    <a:lnTo>
                      <a:pt x="182" y="163"/>
                    </a:lnTo>
                    <a:lnTo>
                      <a:pt x="182" y="163"/>
                    </a:lnTo>
                    <a:lnTo>
                      <a:pt x="184" y="163"/>
                    </a:lnTo>
                    <a:lnTo>
                      <a:pt x="184" y="165"/>
                    </a:lnTo>
                    <a:lnTo>
                      <a:pt x="184" y="165"/>
                    </a:lnTo>
                    <a:lnTo>
                      <a:pt x="184" y="165"/>
                    </a:lnTo>
                    <a:lnTo>
                      <a:pt x="184" y="168"/>
                    </a:lnTo>
                    <a:lnTo>
                      <a:pt x="184" y="168"/>
                    </a:lnTo>
                    <a:lnTo>
                      <a:pt x="182" y="168"/>
                    </a:lnTo>
                    <a:lnTo>
                      <a:pt x="182" y="168"/>
                    </a:lnTo>
                    <a:lnTo>
                      <a:pt x="182" y="170"/>
                    </a:lnTo>
                    <a:lnTo>
                      <a:pt x="182" y="170"/>
                    </a:lnTo>
                    <a:lnTo>
                      <a:pt x="182" y="173"/>
                    </a:lnTo>
                    <a:lnTo>
                      <a:pt x="179" y="173"/>
                    </a:lnTo>
                    <a:lnTo>
                      <a:pt x="179" y="173"/>
                    </a:lnTo>
                    <a:lnTo>
                      <a:pt x="179" y="175"/>
                    </a:lnTo>
                    <a:lnTo>
                      <a:pt x="179" y="175"/>
                    </a:lnTo>
                    <a:lnTo>
                      <a:pt x="182" y="175"/>
                    </a:lnTo>
                    <a:lnTo>
                      <a:pt x="182" y="175"/>
                    </a:lnTo>
                    <a:lnTo>
                      <a:pt x="182" y="175"/>
                    </a:lnTo>
                    <a:lnTo>
                      <a:pt x="184" y="175"/>
                    </a:lnTo>
                    <a:lnTo>
                      <a:pt x="184" y="175"/>
                    </a:lnTo>
                    <a:lnTo>
                      <a:pt x="184" y="177"/>
                    </a:lnTo>
                    <a:lnTo>
                      <a:pt x="184" y="177"/>
                    </a:lnTo>
                    <a:lnTo>
                      <a:pt x="187" y="177"/>
                    </a:lnTo>
                    <a:lnTo>
                      <a:pt x="187" y="177"/>
                    </a:lnTo>
                    <a:lnTo>
                      <a:pt x="187" y="177"/>
                    </a:lnTo>
                    <a:lnTo>
                      <a:pt x="187" y="177"/>
                    </a:lnTo>
                    <a:lnTo>
                      <a:pt x="189" y="177"/>
                    </a:lnTo>
                    <a:lnTo>
                      <a:pt x="189" y="177"/>
                    </a:lnTo>
                    <a:lnTo>
                      <a:pt x="191" y="177"/>
                    </a:lnTo>
                    <a:lnTo>
                      <a:pt x="191" y="177"/>
                    </a:lnTo>
                    <a:lnTo>
                      <a:pt x="191" y="177"/>
                    </a:lnTo>
                    <a:lnTo>
                      <a:pt x="194" y="177"/>
                    </a:lnTo>
                    <a:lnTo>
                      <a:pt x="194" y="177"/>
                    </a:lnTo>
                    <a:lnTo>
                      <a:pt x="196" y="177"/>
                    </a:lnTo>
                    <a:lnTo>
                      <a:pt x="196" y="180"/>
                    </a:lnTo>
                    <a:lnTo>
                      <a:pt x="196" y="180"/>
                    </a:lnTo>
                    <a:lnTo>
                      <a:pt x="196" y="180"/>
                    </a:lnTo>
                    <a:lnTo>
                      <a:pt x="198" y="180"/>
                    </a:lnTo>
                    <a:lnTo>
                      <a:pt x="198" y="180"/>
                    </a:lnTo>
                    <a:lnTo>
                      <a:pt x="198" y="180"/>
                    </a:lnTo>
                    <a:lnTo>
                      <a:pt x="198" y="180"/>
                    </a:lnTo>
                    <a:lnTo>
                      <a:pt x="198" y="182"/>
                    </a:lnTo>
                    <a:lnTo>
                      <a:pt x="198" y="182"/>
                    </a:lnTo>
                    <a:lnTo>
                      <a:pt x="198" y="182"/>
                    </a:lnTo>
                    <a:lnTo>
                      <a:pt x="198" y="182"/>
                    </a:lnTo>
                    <a:lnTo>
                      <a:pt x="198" y="184"/>
                    </a:lnTo>
                    <a:lnTo>
                      <a:pt x="196" y="184"/>
                    </a:lnTo>
                    <a:lnTo>
                      <a:pt x="196" y="184"/>
                    </a:lnTo>
                    <a:lnTo>
                      <a:pt x="196" y="184"/>
                    </a:lnTo>
                    <a:lnTo>
                      <a:pt x="194" y="184"/>
                    </a:lnTo>
                    <a:lnTo>
                      <a:pt x="194" y="184"/>
                    </a:lnTo>
                    <a:lnTo>
                      <a:pt x="194" y="184"/>
                    </a:lnTo>
                    <a:lnTo>
                      <a:pt x="191" y="184"/>
                    </a:lnTo>
                    <a:lnTo>
                      <a:pt x="191" y="184"/>
                    </a:lnTo>
                    <a:lnTo>
                      <a:pt x="194" y="184"/>
                    </a:lnTo>
                    <a:lnTo>
                      <a:pt x="194" y="184"/>
                    </a:lnTo>
                    <a:lnTo>
                      <a:pt x="194" y="187"/>
                    </a:lnTo>
                    <a:lnTo>
                      <a:pt x="194" y="187"/>
                    </a:lnTo>
                    <a:lnTo>
                      <a:pt x="196" y="187"/>
                    </a:lnTo>
                    <a:lnTo>
                      <a:pt x="196" y="189"/>
                    </a:lnTo>
                    <a:lnTo>
                      <a:pt x="196" y="189"/>
                    </a:lnTo>
                    <a:lnTo>
                      <a:pt x="196" y="189"/>
                    </a:lnTo>
                    <a:lnTo>
                      <a:pt x="196" y="189"/>
                    </a:lnTo>
                    <a:lnTo>
                      <a:pt x="198" y="189"/>
                    </a:lnTo>
                    <a:lnTo>
                      <a:pt x="198" y="189"/>
                    </a:lnTo>
                    <a:lnTo>
                      <a:pt x="198" y="189"/>
                    </a:lnTo>
                    <a:lnTo>
                      <a:pt x="198" y="191"/>
                    </a:lnTo>
                    <a:lnTo>
                      <a:pt x="201" y="191"/>
                    </a:lnTo>
                    <a:lnTo>
                      <a:pt x="201" y="191"/>
                    </a:lnTo>
                    <a:lnTo>
                      <a:pt x="203" y="191"/>
                    </a:lnTo>
                    <a:lnTo>
                      <a:pt x="203" y="191"/>
                    </a:lnTo>
                    <a:lnTo>
                      <a:pt x="203" y="191"/>
                    </a:lnTo>
                    <a:lnTo>
                      <a:pt x="203" y="191"/>
                    </a:lnTo>
                    <a:lnTo>
                      <a:pt x="203" y="194"/>
                    </a:lnTo>
                    <a:lnTo>
                      <a:pt x="205" y="194"/>
                    </a:lnTo>
                    <a:lnTo>
                      <a:pt x="205" y="194"/>
                    </a:lnTo>
                    <a:lnTo>
                      <a:pt x="205" y="194"/>
                    </a:lnTo>
                    <a:lnTo>
                      <a:pt x="208" y="194"/>
                    </a:lnTo>
                    <a:lnTo>
                      <a:pt x="208" y="194"/>
                    </a:lnTo>
                    <a:lnTo>
                      <a:pt x="210" y="194"/>
                    </a:lnTo>
                    <a:lnTo>
                      <a:pt x="210" y="194"/>
                    </a:lnTo>
                    <a:lnTo>
                      <a:pt x="210" y="194"/>
                    </a:lnTo>
                    <a:lnTo>
                      <a:pt x="210" y="194"/>
                    </a:lnTo>
                    <a:lnTo>
                      <a:pt x="210" y="194"/>
                    </a:lnTo>
                    <a:lnTo>
                      <a:pt x="213" y="194"/>
                    </a:lnTo>
                    <a:lnTo>
                      <a:pt x="213" y="194"/>
                    </a:lnTo>
                    <a:lnTo>
                      <a:pt x="213" y="194"/>
                    </a:lnTo>
                    <a:lnTo>
                      <a:pt x="215" y="194"/>
                    </a:lnTo>
                    <a:lnTo>
                      <a:pt x="215" y="194"/>
                    </a:lnTo>
                    <a:lnTo>
                      <a:pt x="215" y="194"/>
                    </a:lnTo>
                    <a:lnTo>
                      <a:pt x="217" y="194"/>
                    </a:lnTo>
                    <a:lnTo>
                      <a:pt x="217" y="194"/>
                    </a:lnTo>
                    <a:lnTo>
                      <a:pt x="217" y="194"/>
                    </a:lnTo>
                    <a:lnTo>
                      <a:pt x="217" y="194"/>
                    </a:lnTo>
                    <a:lnTo>
                      <a:pt x="217" y="196"/>
                    </a:lnTo>
                    <a:lnTo>
                      <a:pt x="215" y="196"/>
                    </a:lnTo>
                    <a:lnTo>
                      <a:pt x="215" y="196"/>
                    </a:lnTo>
                    <a:lnTo>
                      <a:pt x="215" y="196"/>
                    </a:lnTo>
                    <a:lnTo>
                      <a:pt x="213" y="196"/>
                    </a:lnTo>
                    <a:lnTo>
                      <a:pt x="213" y="196"/>
                    </a:lnTo>
                    <a:lnTo>
                      <a:pt x="213" y="196"/>
                    </a:lnTo>
                    <a:lnTo>
                      <a:pt x="213" y="199"/>
                    </a:lnTo>
                    <a:lnTo>
                      <a:pt x="210" y="199"/>
                    </a:lnTo>
                    <a:lnTo>
                      <a:pt x="210" y="199"/>
                    </a:lnTo>
                    <a:lnTo>
                      <a:pt x="210" y="199"/>
                    </a:lnTo>
                    <a:lnTo>
                      <a:pt x="208" y="199"/>
                    </a:lnTo>
                    <a:lnTo>
                      <a:pt x="208" y="196"/>
                    </a:lnTo>
                    <a:lnTo>
                      <a:pt x="208" y="196"/>
                    </a:lnTo>
                    <a:lnTo>
                      <a:pt x="205" y="196"/>
                    </a:lnTo>
                    <a:lnTo>
                      <a:pt x="205" y="196"/>
                    </a:lnTo>
                    <a:lnTo>
                      <a:pt x="205" y="199"/>
                    </a:lnTo>
                    <a:lnTo>
                      <a:pt x="205" y="199"/>
                    </a:lnTo>
                    <a:lnTo>
                      <a:pt x="208" y="199"/>
                    </a:lnTo>
                    <a:lnTo>
                      <a:pt x="208" y="199"/>
                    </a:lnTo>
                    <a:lnTo>
                      <a:pt x="208" y="199"/>
                    </a:lnTo>
                    <a:lnTo>
                      <a:pt x="210" y="199"/>
                    </a:lnTo>
                    <a:lnTo>
                      <a:pt x="210" y="199"/>
                    </a:lnTo>
                    <a:lnTo>
                      <a:pt x="210" y="201"/>
                    </a:lnTo>
                    <a:lnTo>
                      <a:pt x="210" y="201"/>
                    </a:lnTo>
                    <a:lnTo>
                      <a:pt x="213" y="201"/>
                    </a:lnTo>
                    <a:lnTo>
                      <a:pt x="213" y="201"/>
                    </a:lnTo>
                    <a:lnTo>
                      <a:pt x="213" y="201"/>
                    </a:lnTo>
                    <a:lnTo>
                      <a:pt x="213" y="203"/>
                    </a:lnTo>
                    <a:lnTo>
                      <a:pt x="213" y="203"/>
                    </a:lnTo>
                    <a:lnTo>
                      <a:pt x="215" y="203"/>
                    </a:lnTo>
                    <a:lnTo>
                      <a:pt x="215" y="201"/>
                    </a:lnTo>
                    <a:lnTo>
                      <a:pt x="215" y="201"/>
                    </a:lnTo>
                    <a:lnTo>
                      <a:pt x="217" y="201"/>
                    </a:lnTo>
                    <a:lnTo>
                      <a:pt x="217" y="201"/>
                    </a:lnTo>
                    <a:lnTo>
                      <a:pt x="217" y="203"/>
                    </a:lnTo>
                    <a:lnTo>
                      <a:pt x="217" y="203"/>
                    </a:lnTo>
                    <a:lnTo>
                      <a:pt x="217" y="203"/>
                    </a:lnTo>
                    <a:lnTo>
                      <a:pt x="220" y="203"/>
                    </a:lnTo>
                    <a:lnTo>
                      <a:pt x="220" y="203"/>
                    </a:lnTo>
                    <a:lnTo>
                      <a:pt x="220" y="203"/>
                    </a:lnTo>
                    <a:lnTo>
                      <a:pt x="220" y="203"/>
                    </a:lnTo>
                    <a:lnTo>
                      <a:pt x="220" y="203"/>
                    </a:lnTo>
                    <a:lnTo>
                      <a:pt x="220" y="206"/>
                    </a:lnTo>
                    <a:lnTo>
                      <a:pt x="222" y="206"/>
                    </a:lnTo>
                    <a:lnTo>
                      <a:pt x="222" y="206"/>
                    </a:lnTo>
                    <a:lnTo>
                      <a:pt x="222" y="206"/>
                    </a:lnTo>
                    <a:lnTo>
                      <a:pt x="220" y="206"/>
                    </a:lnTo>
                    <a:lnTo>
                      <a:pt x="220" y="206"/>
                    </a:lnTo>
                    <a:lnTo>
                      <a:pt x="220" y="206"/>
                    </a:lnTo>
                    <a:lnTo>
                      <a:pt x="220" y="206"/>
                    </a:lnTo>
                    <a:lnTo>
                      <a:pt x="217" y="206"/>
                    </a:lnTo>
                    <a:lnTo>
                      <a:pt x="217" y="206"/>
                    </a:lnTo>
                    <a:lnTo>
                      <a:pt x="217" y="206"/>
                    </a:lnTo>
                    <a:lnTo>
                      <a:pt x="217" y="206"/>
                    </a:lnTo>
                    <a:lnTo>
                      <a:pt x="217" y="206"/>
                    </a:lnTo>
                    <a:lnTo>
                      <a:pt x="215" y="206"/>
                    </a:lnTo>
                    <a:lnTo>
                      <a:pt x="215" y="206"/>
                    </a:lnTo>
                    <a:lnTo>
                      <a:pt x="213" y="206"/>
                    </a:lnTo>
                    <a:lnTo>
                      <a:pt x="213" y="206"/>
                    </a:lnTo>
                    <a:lnTo>
                      <a:pt x="213" y="208"/>
                    </a:lnTo>
                    <a:lnTo>
                      <a:pt x="213" y="208"/>
                    </a:lnTo>
                    <a:lnTo>
                      <a:pt x="213" y="206"/>
                    </a:lnTo>
                    <a:lnTo>
                      <a:pt x="213" y="206"/>
                    </a:lnTo>
                    <a:lnTo>
                      <a:pt x="213" y="206"/>
                    </a:lnTo>
                    <a:lnTo>
                      <a:pt x="210" y="206"/>
                    </a:lnTo>
                    <a:lnTo>
                      <a:pt x="210" y="206"/>
                    </a:lnTo>
                    <a:lnTo>
                      <a:pt x="210" y="206"/>
                    </a:lnTo>
                    <a:lnTo>
                      <a:pt x="210" y="206"/>
                    </a:lnTo>
                    <a:lnTo>
                      <a:pt x="210" y="206"/>
                    </a:lnTo>
                    <a:lnTo>
                      <a:pt x="208" y="206"/>
                    </a:lnTo>
                    <a:lnTo>
                      <a:pt x="208" y="206"/>
                    </a:lnTo>
                    <a:lnTo>
                      <a:pt x="208" y="206"/>
                    </a:lnTo>
                    <a:lnTo>
                      <a:pt x="205" y="206"/>
                    </a:lnTo>
                    <a:lnTo>
                      <a:pt x="205" y="206"/>
                    </a:lnTo>
                    <a:lnTo>
                      <a:pt x="205" y="206"/>
                    </a:lnTo>
                    <a:lnTo>
                      <a:pt x="205" y="208"/>
                    </a:lnTo>
                    <a:lnTo>
                      <a:pt x="203" y="208"/>
                    </a:lnTo>
                    <a:lnTo>
                      <a:pt x="203" y="208"/>
                    </a:lnTo>
                    <a:lnTo>
                      <a:pt x="203" y="208"/>
                    </a:lnTo>
                    <a:lnTo>
                      <a:pt x="203" y="206"/>
                    </a:lnTo>
                    <a:lnTo>
                      <a:pt x="201" y="206"/>
                    </a:lnTo>
                    <a:lnTo>
                      <a:pt x="201" y="206"/>
                    </a:lnTo>
                    <a:lnTo>
                      <a:pt x="198" y="206"/>
                    </a:lnTo>
                    <a:lnTo>
                      <a:pt x="198" y="206"/>
                    </a:lnTo>
                    <a:lnTo>
                      <a:pt x="198" y="206"/>
                    </a:lnTo>
                    <a:lnTo>
                      <a:pt x="198" y="206"/>
                    </a:lnTo>
                    <a:lnTo>
                      <a:pt x="198" y="206"/>
                    </a:lnTo>
                    <a:lnTo>
                      <a:pt x="196" y="206"/>
                    </a:lnTo>
                    <a:lnTo>
                      <a:pt x="196" y="206"/>
                    </a:lnTo>
                    <a:lnTo>
                      <a:pt x="196" y="203"/>
                    </a:lnTo>
                    <a:lnTo>
                      <a:pt x="196" y="203"/>
                    </a:lnTo>
                    <a:lnTo>
                      <a:pt x="194" y="203"/>
                    </a:lnTo>
                    <a:lnTo>
                      <a:pt x="194" y="203"/>
                    </a:lnTo>
                    <a:lnTo>
                      <a:pt x="194" y="203"/>
                    </a:lnTo>
                    <a:lnTo>
                      <a:pt x="194" y="201"/>
                    </a:lnTo>
                    <a:lnTo>
                      <a:pt x="194" y="201"/>
                    </a:lnTo>
                    <a:lnTo>
                      <a:pt x="194" y="201"/>
                    </a:lnTo>
                    <a:lnTo>
                      <a:pt x="194" y="199"/>
                    </a:lnTo>
                    <a:lnTo>
                      <a:pt x="194" y="199"/>
                    </a:lnTo>
                    <a:lnTo>
                      <a:pt x="194" y="199"/>
                    </a:lnTo>
                    <a:lnTo>
                      <a:pt x="191" y="199"/>
                    </a:lnTo>
                    <a:lnTo>
                      <a:pt x="191" y="199"/>
                    </a:lnTo>
                    <a:lnTo>
                      <a:pt x="191" y="199"/>
                    </a:lnTo>
                    <a:lnTo>
                      <a:pt x="189" y="199"/>
                    </a:lnTo>
                    <a:lnTo>
                      <a:pt x="189" y="199"/>
                    </a:lnTo>
                    <a:lnTo>
                      <a:pt x="187" y="199"/>
                    </a:lnTo>
                    <a:lnTo>
                      <a:pt x="187" y="199"/>
                    </a:lnTo>
                    <a:lnTo>
                      <a:pt x="187" y="199"/>
                    </a:lnTo>
                    <a:lnTo>
                      <a:pt x="184" y="199"/>
                    </a:lnTo>
                    <a:lnTo>
                      <a:pt x="184" y="196"/>
                    </a:lnTo>
                    <a:lnTo>
                      <a:pt x="184" y="196"/>
                    </a:lnTo>
                    <a:lnTo>
                      <a:pt x="184" y="196"/>
                    </a:lnTo>
                    <a:lnTo>
                      <a:pt x="182" y="196"/>
                    </a:lnTo>
                    <a:lnTo>
                      <a:pt x="182" y="196"/>
                    </a:lnTo>
                    <a:lnTo>
                      <a:pt x="182" y="196"/>
                    </a:lnTo>
                    <a:lnTo>
                      <a:pt x="179" y="196"/>
                    </a:lnTo>
                    <a:lnTo>
                      <a:pt x="179" y="196"/>
                    </a:lnTo>
                    <a:lnTo>
                      <a:pt x="179" y="194"/>
                    </a:lnTo>
                    <a:lnTo>
                      <a:pt x="179" y="194"/>
                    </a:lnTo>
                    <a:lnTo>
                      <a:pt x="177" y="194"/>
                    </a:lnTo>
                    <a:lnTo>
                      <a:pt x="177" y="194"/>
                    </a:lnTo>
                    <a:lnTo>
                      <a:pt x="177" y="196"/>
                    </a:lnTo>
                    <a:lnTo>
                      <a:pt x="177" y="196"/>
                    </a:lnTo>
                    <a:lnTo>
                      <a:pt x="175" y="196"/>
                    </a:lnTo>
                    <a:lnTo>
                      <a:pt x="175" y="196"/>
                    </a:lnTo>
                    <a:lnTo>
                      <a:pt x="175" y="194"/>
                    </a:lnTo>
                    <a:lnTo>
                      <a:pt x="172" y="194"/>
                    </a:lnTo>
                    <a:lnTo>
                      <a:pt x="172" y="194"/>
                    </a:lnTo>
                    <a:lnTo>
                      <a:pt x="172" y="194"/>
                    </a:lnTo>
                    <a:lnTo>
                      <a:pt x="170" y="194"/>
                    </a:lnTo>
                    <a:lnTo>
                      <a:pt x="170" y="194"/>
                    </a:lnTo>
                    <a:lnTo>
                      <a:pt x="170" y="194"/>
                    </a:lnTo>
                    <a:lnTo>
                      <a:pt x="170" y="194"/>
                    </a:lnTo>
                    <a:lnTo>
                      <a:pt x="168" y="194"/>
                    </a:lnTo>
                    <a:lnTo>
                      <a:pt x="168" y="194"/>
                    </a:lnTo>
                    <a:lnTo>
                      <a:pt x="165" y="194"/>
                    </a:lnTo>
                    <a:lnTo>
                      <a:pt x="165" y="194"/>
                    </a:lnTo>
                    <a:lnTo>
                      <a:pt x="165" y="194"/>
                    </a:lnTo>
                    <a:lnTo>
                      <a:pt x="163" y="194"/>
                    </a:lnTo>
                    <a:lnTo>
                      <a:pt x="163" y="194"/>
                    </a:lnTo>
                    <a:lnTo>
                      <a:pt x="163" y="194"/>
                    </a:lnTo>
                    <a:lnTo>
                      <a:pt x="163" y="194"/>
                    </a:lnTo>
                    <a:lnTo>
                      <a:pt x="160" y="194"/>
                    </a:lnTo>
                    <a:lnTo>
                      <a:pt x="160" y="194"/>
                    </a:lnTo>
                    <a:lnTo>
                      <a:pt x="160" y="191"/>
                    </a:lnTo>
                    <a:lnTo>
                      <a:pt x="158" y="191"/>
                    </a:lnTo>
                    <a:lnTo>
                      <a:pt x="158" y="191"/>
                    </a:lnTo>
                    <a:lnTo>
                      <a:pt x="158" y="194"/>
                    </a:lnTo>
                    <a:lnTo>
                      <a:pt x="158" y="194"/>
                    </a:lnTo>
                    <a:lnTo>
                      <a:pt x="156" y="194"/>
                    </a:lnTo>
                    <a:lnTo>
                      <a:pt x="156" y="194"/>
                    </a:lnTo>
                    <a:lnTo>
                      <a:pt x="153" y="194"/>
                    </a:lnTo>
                    <a:lnTo>
                      <a:pt x="153" y="194"/>
                    </a:lnTo>
                    <a:lnTo>
                      <a:pt x="153" y="194"/>
                    </a:lnTo>
                    <a:lnTo>
                      <a:pt x="153" y="191"/>
                    </a:lnTo>
                    <a:lnTo>
                      <a:pt x="151" y="191"/>
                    </a:lnTo>
                    <a:lnTo>
                      <a:pt x="151" y="191"/>
                    </a:lnTo>
                    <a:lnTo>
                      <a:pt x="151" y="191"/>
                    </a:lnTo>
                    <a:lnTo>
                      <a:pt x="151" y="191"/>
                    </a:lnTo>
                    <a:lnTo>
                      <a:pt x="149" y="191"/>
                    </a:lnTo>
                    <a:lnTo>
                      <a:pt x="149" y="191"/>
                    </a:lnTo>
                    <a:lnTo>
                      <a:pt x="149" y="191"/>
                    </a:lnTo>
                    <a:lnTo>
                      <a:pt x="149" y="191"/>
                    </a:lnTo>
                    <a:lnTo>
                      <a:pt x="149" y="189"/>
                    </a:lnTo>
                    <a:lnTo>
                      <a:pt x="146" y="189"/>
                    </a:lnTo>
                    <a:lnTo>
                      <a:pt x="146" y="189"/>
                    </a:lnTo>
                    <a:lnTo>
                      <a:pt x="146" y="189"/>
                    </a:lnTo>
                    <a:lnTo>
                      <a:pt x="146" y="189"/>
                    </a:lnTo>
                    <a:lnTo>
                      <a:pt x="146" y="187"/>
                    </a:lnTo>
                    <a:lnTo>
                      <a:pt x="144" y="187"/>
                    </a:lnTo>
                    <a:lnTo>
                      <a:pt x="144" y="187"/>
                    </a:lnTo>
                    <a:lnTo>
                      <a:pt x="144" y="187"/>
                    </a:lnTo>
                    <a:lnTo>
                      <a:pt x="144" y="184"/>
                    </a:lnTo>
                    <a:lnTo>
                      <a:pt x="144" y="184"/>
                    </a:lnTo>
                    <a:lnTo>
                      <a:pt x="144" y="184"/>
                    </a:lnTo>
                    <a:lnTo>
                      <a:pt x="144" y="184"/>
                    </a:lnTo>
                    <a:lnTo>
                      <a:pt x="144" y="182"/>
                    </a:lnTo>
                    <a:lnTo>
                      <a:pt x="142" y="182"/>
                    </a:lnTo>
                    <a:lnTo>
                      <a:pt x="142" y="182"/>
                    </a:lnTo>
                    <a:lnTo>
                      <a:pt x="142" y="182"/>
                    </a:lnTo>
                    <a:lnTo>
                      <a:pt x="142" y="180"/>
                    </a:lnTo>
                    <a:lnTo>
                      <a:pt x="142" y="180"/>
                    </a:lnTo>
                    <a:lnTo>
                      <a:pt x="139" y="180"/>
                    </a:lnTo>
                    <a:lnTo>
                      <a:pt x="139" y="177"/>
                    </a:lnTo>
                    <a:lnTo>
                      <a:pt x="139" y="177"/>
                    </a:lnTo>
                    <a:lnTo>
                      <a:pt x="139" y="177"/>
                    </a:lnTo>
                    <a:lnTo>
                      <a:pt x="139" y="177"/>
                    </a:lnTo>
                    <a:lnTo>
                      <a:pt x="139" y="177"/>
                    </a:lnTo>
                    <a:lnTo>
                      <a:pt x="137" y="177"/>
                    </a:lnTo>
                    <a:lnTo>
                      <a:pt x="137" y="177"/>
                    </a:lnTo>
                    <a:lnTo>
                      <a:pt x="137" y="177"/>
                    </a:lnTo>
                    <a:lnTo>
                      <a:pt x="137" y="175"/>
                    </a:lnTo>
                    <a:lnTo>
                      <a:pt x="137" y="175"/>
                    </a:lnTo>
                    <a:lnTo>
                      <a:pt x="137" y="177"/>
                    </a:lnTo>
                    <a:lnTo>
                      <a:pt x="134" y="177"/>
                    </a:lnTo>
                    <a:lnTo>
                      <a:pt x="134" y="177"/>
                    </a:lnTo>
                    <a:lnTo>
                      <a:pt x="134" y="175"/>
                    </a:lnTo>
                    <a:lnTo>
                      <a:pt x="134" y="175"/>
                    </a:lnTo>
                    <a:lnTo>
                      <a:pt x="132" y="175"/>
                    </a:lnTo>
                    <a:lnTo>
                      <a:pt x="132" y="175"/>
                    </a:lnTo>
                    <a:lnTo>
                      <a:pt x="132" y="173"/>
                    </a:lnTo>
                    <a:lnTo>
                      <a:pt x="132" y="173"/>
                    </a:lnTo>
                    <a:lnTo>
                      <a:pt x="132" y="173"/>
                    </a:lnTo>
                    <a:lnTo>
                      <a:pt x="132" y="170"/>
                    </a:lnTo>
                    <a:lnTo>
                      <a:pt x="132" y="170"/>
                    </a:lnTo>
                    <a:lnTo>
                      <a:pt x="130" y="170"/>
                    </a:lnTo>
                    <a:lnTo>
                      <a:pt x="130" y="170"/>
                    </a:lnTo>
                    <a:lnTo>
                      <a:pt x="130" y="168"/>
                    </a:lnTo>
                    <a:lnTo>
                      <a:pt x="130" y="168"/>
                    </a:lnTo>
                    <a:lnTo>
                      <a:pt x="130" y="165"/>
                    </a:lnTo>
                    <a:lnTo>
                      <a:pt x="130" y="165"/>
                    </a:lnTo>
                    <a:lnTo>
                      <a:pt x="130" y="165"/>
                    </a:lnTo>
                    <a:lnTo>
                      <a:pt x="130" y="165"/>
                    </a:lnTo>
                    <a:lnTo>
                      <a:pt x="127" y="165"/>
                    </a:lnTo>
                    <a:lnTo>
                      <a:pt x="127" y="165"/>
                    </a:lnTo>
                    <a:lnTo>
                      <a:pt x="125" y="165"/>
                    </a:lnTo>
                    <a:lnTo>
                      <a:pt x="125" y="165"/>
                    </a:lnTo>
                    <a:lnTo>
                      <a:pt x="125" y="165"/>
                    </a:lnTo>
                    <a:lnTo>
                      <a:pt x="125" y="165"/>
                    </a:lnTo>
                    <a:lnTo>
                      <a:pt x="125" y="163"/>
                    </a:lnTo>
                    <a:lnTo>
                      <a:pt x="123" y="163"/>
                    </a:lnTo>
                    <a:lnTo>
                      <a:pt x="123" y="163"/>
                    </a:lnTo>
                    <a:lnTo>
                      <a:pt x="123" y="161"/>
                    </a:lnTo>
                    <a:lnTo>
                      <a:pt x="123" y="161"/>
                    </a:lnTo>
                    <a:lnTo>
                      <a:pt x="123" y="161"/>
                    </a:lnTo>
                    <a:lnTo>
                      <a:pt x="123" y="158"/>
                    </a:lnTo>
                    <a:lnTo>
                      <a:pt x="123" y="158"/>
                    </a:lnTo>
                    <a:lnTo>
                      <a:pt x="123" y="156"/>
                    </a:lnTo>
                    <a:lnTo>
                      <a:pt x="123" y="156"/>
                    </a:lnTo>
                    <a:lnTo>
                      <a:pt x="123" y="156"/>
                    </a:lnTo>
                    <a:lnTo>
                      <a:pt x="123" y="156"/>
                    </a:lnTo>
                    <a:lnTo>
                      <a:pt x="120" y="156"/>
                    </a:lnTo>
                    <a:lnTo>
                      <a:pt x="120" y="154"/>
                    </a:lnTo>
                    <a:lnTo>
                      <a:pt x="120" y="154"/>
                    </a:lnTo>
                    <a:lnTo>
                      <a:pt x="120" y="154"/>
                    </a:lnTo>
                    <a:lnTo>
                      <a:pt x="118" y="154"/>
                    </a:lnTo>
                    <a:lnTo>
                      <a:pt x="118" y="151"/>
                    </a:lnTo>
                    <a:lnTo>
                      <a:pt x="118" y="151"/>
                    </a:lnTo>
                    <a:lnTo>
                      <a:pt x="118" y="151"/>
                    </a:lnTo>
                    <a:lnTo>
                      <a:pt x="118" y="149"/>
                    </a:lnTo>
                    <a:lnTo>
                      <a:pt x="118" y="149"/>
                    </a:lnTo>
                    <a:lnTo>
                      <a:pt x="118" y="149"/>
                    </a:lnTo>
                    <a:lnTo>
                      <a:pt x="118" y="146"/>
                    </a:lnTo>
                    <a:lnTo>
                      <a:pt x="118" y="146"/>
                    </a:lnTo>
                    <a:lnTo>
                      <a:pt x="116" y="146"/>
                    </a:lnTo>
                    <a:lnTo>
                      <a:pt x="116" y="146"/>
                    </a:lnTo>
                    <a:lnTo>
                      <a:pt x="116" y="144"/>
                    </a:lnTo>
                    <a:lnTo>
                      <a:pt x="116" y="144"/>
                    </a:lnTo>
                    <a:lnTo>
                      <a:pt x="113" y="144"/>
                    </a:lnTo>
                    <a:lnTo>
                      <a:pt x="113" y="144"/>
                    </a:lnTo>
                    <a:lnTo>
                      <a:pt x="113" y="144"/>
                    </a:lnTo>
                    <a:lnTo>
                      <a:pt x="113" y="142"/>
                    </a:lnTo>
                    <a:lnTo>
                      <a:pt x="113" y="142"/>
                    </a:lnTo>
                    <a:lnTo>
                      <a:pt x="113" y="142"/>
                    </a:lnTo>
                    <a:lnTo>
                      <a:pt x="113" y="139"/>
                    </a:lnTo>
                    <a:lnTo>
                      <a:pt x="111" y="139"/>
                    </a:lnTo>
                    <a:lnTo>
                      <a:pt x="111" y="139"/>
                    </a:lnTo>
                    <a:lnTo>
                      <a:pt x="111" y="139"/>
                    </a:lnTo>
                    <a:lnTo>
                      <a:pt x="108" y="139"/>
                    </a:lnTo>
                    <a:lnTo>
                      <a:pt x="108" y="139"/>
                    </a:lnTo>
                    <a:lnTo>
                      <a:pt x="108" y="139"/>
                    </a:lnTo>
                    <a:lnTo>
                      <a:pt x="106" y="139"/>
                    </a:lnTo>
                    <a:lnTo>
                      <a:pt x="106" y="137"/>
                    </a:lnTo>
                    <a:lnTo>
                      <a:pt x="106" y="137"/>
                    </a:lnTo>
                    <a:lnTo>
                      <a:pt x="106" y="137"/>
                    </a:lnTo>
                    <a:lnTo>
                      <a:pt x="104" y="137"/>
                    </a:lnTo>
                    <a:lnTo>
                      <a:pt x="104" y="137"/>
                    </a:lnTo>
                    <a:lnTo>
                      <a:pt x="104" y="137"/>
                    </a:lnTo>
                    <a:lnTo>
                      <a:pt x="104" y="137"/>
                    </a:lnTo>
                    <a:lnTo>
                      <a:pt x="101" y="137"/>
                    </a:lnTo>
                    <a:lnTo>
                      <a:pt x="101" y="137"/>
                    </a:lnTo>
                    <a:lnTo>
                      <a:pt x="99" y="137"/>
                    </a:lnTo>
                    <a:lnTo>
                      <a:pt x="99" y="137"/>
                    </a:lnTo>
                    <a:lnTo>
                      <a:pt x="99" y="137"/>
                    </a:lnTo>
                    <a:lnTo>
                      <a:pt x="99" y="135"/>
                    </a:lnTo>
                    <a:lnTo>
                      <a:pt x="97" y="135"/>
                    </a:lnTo>
                    <a:lnTo>
                      <a:pt x="97" y="135"/>
                    </a:lnTo>
                    <a:lnTo>
                      <a:pt x="97" y="135"/>
                    </a:lnTo>
                    <a:lnTo>
                      <a:pt x="97" y="135"/>
                    </a:lnTo>
                    <a:lnTo>
                      <a:pt x="94" y="135"/>
                    </a:lnTo>
                    <a:lnTo>
                      <a:pt x="94" y="135"/>
                    </a:lnTo>
                    <a:lnTo>
                      <a:pt x="92" y="135"/>
                    </a:lnTo>
                    <a:lnTo>
                      <a:pt x="92" y="135"/>
                    </a:lnTo>
                    <a:lnTo>
                      <a:pt x="92" y="135"/>
                    </a:lnTo>
                    <a:lnTo>
                      <a:pt x="92" y="135"/>
                    </a:lnTo>
                    <a:lnTo>
                      <a:pt x="89" y="135"/>
                    </a:lnTo>
                    <a:lnTo>
                      <a:pt x="89" y="135"/>
                    </a:lnTo>
                    <a:lnTo>
                      <a:pt x="89" y="135"/>
                    </a:lnTo>
                    <a:lnTo>
                      <a:pt x="89" y="132"/>
                    </a:lnTo>
                    <a:lnTo>
                      <a:pt x="87" y="132"/>
                    </a:lnTo>
                    <a:lnTo>
                      <a:pt x="87" y="132"/>
                    </a:lnTo>
                    <a:lnTo>
                      <a:pt x="87" y="132"/>
                    </a:lnTo>
                    <a:lnTo>
                      <a:pt x="85" y="132"/>
                    </a:lnTo>
                    <a:lnTo>
                      <a:pt x="85" y="130"/>
                    </a:lnTo>
                    <a:lnTo>
                      <a:pt x="85" y="130"/>
                    </a:lnTo>
                    <a:lnTo>
                      <a:pt x="85" y="130"/>
                    </a:lnTo>
                    <a:lnTo>
                      <a:pt x="85" y="130"/>
                    </a:lnTo>
                    <a:lnTo>
                      <a:pt x="82" y="130"/>
                    </a:lnTo>
                    <a:lnTo>
                      <a:pt x="82" y="130"/>
                    </a:lnTo>
                    <a:lnTo>
                      <a:pt x="80" y="130"/>
                    </a:lnTo>
                    <a:lnTo>
                      <a:pt x="80" y="130"/>
                    </a:lnTo>
                    <a:lnTo>
                      <a:pt x="80" y="130"/>
                    </a:lnTo>
                    <a:lnTo>
                      <a:pt x="80" y="130"/>
                    </a:lnTo>
                    <a:lnTo>
                      <a:pt x="80" y="132"/>
                    </a:lnTo>
                    <a:lnTo>
                      <a:pt x="80" y="132"/>
                    </a:lnTo>
                    <a:lnTo>
                      <a:pt x="80" y="132"/>
                    </a:lnTo>
                    <a:lnTo>
                      <a:pt x="80" y="135"/>
                    </a:lnTo>
                    <a:lnTo>
                      <a:pt x="80" y="135"/>
                    </a:lnTo>
                    <a:lnTo>
                      <a:pt x="78" y="135"/>
                    </a:lnTo>
                    <a:lnTo>
                      <a:pt x="78" y="132"/>
                    </a:lnTo>
                    <a:lnTo>
                      <a:pt x="78" y="132"/>
                    </a:lnTo>
                    <a:lnTo>
                      <a:pt x="78" y="132"/>
                    </a:lnTo>
                    <a:lnTo>
                      <a:pt x="75" y="132"/>
                    </a:lnTo>
                    <a:lnTo>
                      <a:pt x="75" y="132"/>
                    </a:lnTo>
                    <a:lnTo>
                      <a:pt x="75" y="132"/>
                    </a:lnTo>
                    <a:lnTo>
                      <a:pt x="75" y="132"/>
                    </a:lnTo>
                    <a:lnTo>
                      <a:pt x="75" y="135"/>
                    </a:lnTo>
                    <a:lnTo>
                      <a:pt x="73" y="135"/>
                    </a:lnTo>
                    <a:lnTo>
                      <a:pt x="73" y="135"/>
                    </a:lnTo>
                    <a:lnTo>
                      <a:pt x="73" y="135"/>
                    </a:lnTo>
                    <a:lnTo>
                      <a:pt x="73" y="132"/>
                    </a:lnTo>
                    <a:lnTo>
                      <a:pt x="71" y="132"/>
                    </a:lnTo>
                    <a:lnTo>
                      <a:pt x="71" y="132"/>
                    </a:lnTo>
                    <a:lnTo>
                      <a:pt x="71" y="132"/>
                    </a:lnTo>
                    <a:lnTo>
                      <a:pt x="68" y="132"/>
                    </a:lnTo>
                    <a:lnTo>
                      <a:pt x="68" y="135"/>
                    </a:lnTo>
                    <a:lnTo>
                      <a:pt x="68" y="135"/>
                    </a:lnTo>
                    <a:lnTo>
                      <a:pt x="68" y="135"/>
                    </a:lnTo>
                    <a:lnTo>
                      <a:pt x="68" y="135"/>
                    </a:lnTo>
                    <a:lnTo>
                      <a:pt x="66" y="135"/>
                    </a:lnTo>
                    <a:lnTo>
                      <a:pt x="66" y="135"/>
                    </a:lnTo>
                    <a:lnTo>
                      <a:pt x="66" y="135"/>
                    </a:lnTo>
                    <a:lnTo>
                      <a:pt x="66" y="137"/>
                    </a:lnTo>
                    <a:lnTo>
                      <a:pt x="68" y="137"/>
                    </a:lnTo>
                    <a:lnTo>
                      <a:pt x="68" y="137"/>
                    </a:lnTo>
                    <a:lnTo>
                      <a:pt x="68" y="139"/>
                    </a:lnTo>
                    <a:lnTo>
                      <a:pt x="66" y="139"/>
                    </a:lnTo>
                    <a:lnTo>
                      <a:pt x="66" y="139"/>
                    </a:lnTo>
                    <a:lnTo>
                      <a:pt x="66" y="139"/>
                    </a:lnTo>
                    <a:lnTo>
                      <a:pt x="66" y="139"/>
                    </a:lnTo>
                    <a:lnTo>
                      <a:pt x="63" y="139"/>
                    </a:lnTo>
                    <a:lnTo>
                      <a:pt x="63" y="139"/>
                    </a:lnTo>
                    <a:lnTo>
                      <a:pt x="63" y="142"/>
                    </a:lnTo>
                    <a:lnTo>
                      <a:pt x="63" y="142"/>
                    </a:lnTo>
                    <a:lnTo>
                      <a:pt x="63" y="142"/>
                    </a:lnTo>
                    <a:lnTo>
                      <a:pt x="63" y="142"/>
                    </a:lnTo>
                    <a:lnTo>
                      <a:pt x="63" y="144"/>
                    </a:lnTo>
                    <a:lnTo>
                      <a:pt x="63" y="144"/>
                    </a:lnTo>
                    <a:lnTo>
                      <a:pt x="63" y="144"/>
                    </a:lnTo>
                    <a:lnTo>
                      <a:pt x="61" y="144"/>
                    </a:lnTo>
                    <a:lnTo>
                      <a:pt x="61" y="144"/>
                    </a:lnTo>
                    <a:lnTo>
                      <a:pt x="59" y="144"/>
                    </a:lnTo>
                    <a:lnTo>
                      <a:pt x="59" y="144"/>
                    </a:lnTo>
                    <a:lnTo>
                      <a:pt x="59" y="144"/>
                    </a:lnTo>
                    <a:lnTo>
                      <a:pt x="56" y="144"/>
                    </a:lnTo>
                    <a:lnTo>
                      <a:pt x="56" y="144"/>
                    </a:lnTo>
                    <a:lnTo>
                      <a:pt x="56" y="144"/>
                    </a:lnTo>
                    <a:lnTo>
                      <a:pt x="56" y="146"/>
                    </a:lnTo>
                    <a:lnTo>
                      <a:pt x="56" y="146"/>
                    </a:lnTo>
                    <a:lnTo>
                      <a:pt x="56" y="146"/>
                    </a:lnTo>
                    <a:lnTo>
                      <a:pt x="59" y="146"/>
                    </a:lnTo>
                    <a:lnTo>
                      <a:pt x="59" y="146"/>
                    </a:lnTo>
                    <a:lnTo>
                      <a:pt x="59" y="146"/>
                    </a:lnTo>
                    <a:lnTo>
                      <a:pt x="61" y="146"/>
                    </a:lnTo>
                    <a:lnTo>
                      <a:pt x="61" y="146"/>
                    </a:lnTo>
                    <a:lnTo>
                      <a:pt x="61" y="146"/>
                    </a:lnTo>
                    <a:lnTo>
                      <a:pt x="63" y="146"/>
                    </a:lnTo>
                    <a:lnTo>
                      <a:pt x="63" y="146"/>
                    </a:lnTo>
                    <a:lnTo>
                      <a:pt x="63" y="149"/>
                    </a:lnTo>
                    <a:lnTo>
                      <a:pt x="63" y="149"/>
                    </a:lnTo>
                    <a:lnTo>
                      <a:pt x="63" y="149"/>
                    </a:lnTo>
                    <a:lnTo>
                      <a:pt x="63" y="149"/>
                    </a:lnTo>
                    <a:lnTo>
                      <a:pt x="66" y="149"/>
                    </a:lnTo>
                    <a:lnTo>
                      <a:pt x="66" y="151"/>
                    </a:lnTo>
                    <a:lnTo>
                      <a:pt x="66" y="151"/>
                    </a:lnTo>
                    <a:lnTo>
                      <a:pt x="66" y="151"/>
                    </a:lnTo>
                    <a:lnTo>
                      <a:pt x="66" y="151"/>
                    </a:lnTo>
                    <a:lnTo>
                      <a:pt x="66" y="154"/>
                    </a:lnTo>
                    <a:lnTo>
                      <a:pt x="63" y="154"/>
                    </a:lnTo>
                    <a:lnTo>
                      <a:pt x="63" y="151"/>
                    </a:lnTo>
                    <a:lnTo>
                      <a:pt x="63" y="151"/>
                    </a:lnTo>
                    <a:lnTo>
                      <a:pt x="63" y="151"/>
                    </a:lnTo>
                    <a:lnTo>
                      <a:pt x="63" y="151"/>
                    </a:lnTo>
                    <a:lnTo>
                      <a:pt x="63" y="151"/>
                    </a:lnTo>
                    <a:lnTo>
                      <a:pt x="61" y="151"/>
                    </a:lnTo>
                    <a:lnTo>
                      <a:pt x="61" y="151"/>
                    </a:lnTo>
                    <a:lnTo>
                      <a:pt x="59" y="151"/>
                    </a:lnTo>
                    <a:lnTo>
                      <a:pt x="59" y="154"/>
                    </a:lnTo>
                    <a:lnTo>
                      <a:pt x="61" y="154"/>
                    </a:lnTo>
                    <a:lnTo>
                      <a:pt x="61" y="154"/>
                    </a:lnTo>
                    <a:lnTo>
                      <a:pt x="61" y="154"/>
                    </a:lnTo>
                    <a:lnTo>
                      <a:pt x="61" y="156"/>
                    </a:lnTo>
                    <a:lnTo>
                      <a:pt x="61" y="156"/>
                    </a:lnTo>
                    <a:lnTo>
                      <a:pt x="61" y="156"/>
                    </a:lnTo>
                    <a:lnTo>
                      <a:pt x="61" y="156"/>
                    </a:lnTo>
                    <a:lnTo>
                      <a:pt x="59" y="156"/>
                    </a:lnTo>
                    <a:lnTo>
                      <a:pt x="59" y="156"/>
                    </a:lnTo>
                    <a:lnTo>
                      <a:pt x="59" y="156"/>
                    </a:lnTo>
                    <a:lnTo>
                      <a:pt x="59" y="156"/>
                    </a:lnTo>
                    <a:lnTo>
                      <a:pt x="59" y="156"/>
                    </a:lnTo>
                    <a:lnTo>
                      <a:pt x="56" y="156"/>
                    </a:lnTo>
                    <a:lnTo>
                      <a:pt x="56" y="156"/>
                    </a:lnTo>
                    <a:lnTo>
                      <a:pt x="59" y="156"/>
                    </a:lnTo>
                    <a:lnTo>
                      <a:pt x="59" y="156"/>
                    </a:lnTo>
                    <a:lnTo>
                      <a:pt x="59" y="158"/>
                    </a:lnTo>
                    <a:lnTo>
                      <a:pt x="56" y="158"/>
                    </a:lnTo>
                    <a:lnTo>
                      <a:pt x="56" y="158"/>
                    </a:lnTo>
                    <a:lnTo>
                      <a:pt x="56" y="158"/>
                    </a:lnTo>
                    <a:lnTo>
                      <a:pt x="56" y="161"/>
                    </a:lnTo>
                    <a:lnTo>
                      <a:pt x="56" y="161"/>
                    </a:lnTo>
                    <a:lnTo>
                      <a:pt x="56" y="161"/>
                    </a:lnTo>
                    <a:lnTo>
                      <a:pt x="56" y="163"/>
                    </a:lnTo>
                    <a:lnTo>
                      <a:pt x="56" y="163"/>
                    </a:lnTo>
                    <a:lnTo>
                      <a:pt x="56" y="165"/>
                    </a:lnTo>
                    <a:lnTo>
                      <a:pt x="56" y="165"/>
                    </a:lnTo>
                    <a:lnTo>
                      <a:pt x="56" y="165"/>
                    </a:lnTo>
                    <a:lnTo>
                      <a:pt x="54" y="165"/>
                    </a:lnTo>
                    <a:lnTo>
                      <a:pt x="54" y="165"/>
                    </a:lnTo>
                    <a:lnTo>
                      <a:pt x="52" y="165"/>
                    </a:lnTo>
                    <a:lnTo>
                      <a:pt x="52" y="165"/>
                    </a:lnTo>
                    <a:lnTo>
                      <a:pt x="54" y="165"/>
                    </a:lnTo>
                    <a:lnTo>
                      <a:pt x="54" y="165"/>
                    </a:lnTo>
                    <a:lnTo>
                      <a:pt x="54" y="168"/>
                    </a:lnTo>
                    <a:lnTo>
                      <a:pt x="52" y="168"/>
                    </a:lnTo>
                    <a:lnTo>
                      <a:pt x="52" y="168"/>
                    </a:lnTo>
                    <a:lnTo>
                      <a:pt x="52" y="168"/>
                    </a:lnTo>
                    <a:lnTo>
                      <a:pt x="52" y="165"/>
                    </a:lnTo>
                    <a:lnTo>
                      <a:pt x="52" y="165"/>
                    </a:lnTo>
                    <a:lnTo>
                      <a:pt x="49" y="165"/>
                    </a:lnTo>
                    <a:lnTo>
                      <a:pt x="49" y="165"/>
                    </a:lnTo>
                    <a:lnTo>
                      <a:pt x="49" y="165"/>
                    </a:lnTo>
                    <a:lnTo>
                      <a:pt x="49" y="165"/>
                    </a:lnTo>
                    <a:lnTo>
                      <a:pt x="47" y="165"/>
                    </a:lnTo>
                    <a:lnTo>
                      <a:pt x="47" y="168"/>
                    </a:lnTo>
                    <a:lnTo>
                      <a:pt x="47" y="168"/>
                    </a:lnTo>
                    <a:lnTo>
                      <a:pt x="47" y="168"/>
                    </a:lnTo>
                    <a:lnTo>
                      <a:pt x="44" y="168"/>
                    </a:lnTo>
                    <a:lnTo>
                      <a:pt x="44" y="168"/>
                    </a:lnTo>
                    <a:lnTo>
                      <a:pt x="44" y="170"/>
                    </a:lnTo>
                    <a:lnTo>
                      <a:pt x="44" y="170"/>
                    </a:lnTo>
                    <a:lnTo>
                      <a:pt x="44" y="170"/>
                    </a:lnTo>
                    <a:lnTo>
                      <a:pt x="42" y="170"/>
                    </a:lnTo>
                    <a:lnTo>
                      <a:pt x="42" y="170"/>
                    </a:lnTo>
                    <a:lnTo>
                      <a:pt x="42" y="173"/>
                    </a:lnTo>
                    <a:lnTo>
                      <a:pt x="40" y="173"/>
                    </a:lnTo>
                    <a:lnTo>
                      <a:pt x="40" y="173"/>
                    </a:lnTo>
                    <a:lnTo>
                      <a:pt x="40" y="173"/>
                    </a:lnTo>
                    <a:lnTo>
                      <a:pt x="37" y="173"/>
                    </a:lnTo>
                    <a:lnTo>
                      <a:pt x="37" y="173"/>
                    </a:lnTo>
                    <a:lnTo>
                      <a:pt x="37" y="173"/>
                    </a:lnTo>
                    <a:lnTo>
                      <a:pt x="37" y="170"/>
                    </a:lnTo>
                    <a:lnTo>
                      <a:pt x="35" y="170"/>
                    </a:lnTo>
                    <a:lnTo>
                      <a:pt x="35" y="170"/>
                    </a:lnTo>
                    <a:lnTo>
                      <a:pt x="35" y="170"/>
                    </a:lnTo>
                    <a:lnTo>
                      <a:pt x="33" y="170"/>
                    </a:lnTo>
                    <a:lnTo>
                      <a:pt x="33" y="170"/>
                    </a:lnTo>
                    <a:lnTo>
                      <a:pt x="33" y="170"/>
                    </a:lnTo>
                    <a:lnTo>
                      <a:pt x="30" y="170"/>
                    </a:lnTo>
                    <a:lnTo>
                      <a:pt x="30" y="168"/>
                    </a:lnTo>
                    <a:lnTo>
                      <a:pt x="30" y="168"/>
                    </a:lnTo>
                    <a:lnTo>
                      <a:pt x="30" y="168"/>
                    </a:lnTo>
                    <a:lnTo>
                      <a:pt x="28" y="168"/>
                    </a:lnTo>
                    <a:lnTo>
                      <a:pt x="28" y="168"/>
                    </a:lnTo>
                    <a:lnTo>
                      <a:pt x="26" y="168"/>
                    </a:lnTo>
                    <a:lnTo>
                      <a:pt x="26" y="168"/>
                    </a:lnTo>
                    <a:lnTo>
                      <a:pt x="26" y="168"/>
                    </a:lnTo>
                    <a:lnTo>
                      <a:pt x="23" y="168"/>
                    </a:lnTo>
                    <a:lnTo>
                      <a:pt x="23" y="168"/>
                    </a:lnTo>
                    <a:lnTo>
                      <a:pt x="23" y="168"/>
                    </a:lnTo>
                    <a:lnTo>
                      <a:pt x="21" y="168"/>
                    </a:lnTo>
                    <a:lnTo>
                      <a:pt x="21" y="168"/>
                    </a:lnTo>
                    <a:lnTo>
                      <a:pt x="18" y="168"/>
                    </a:lnTo>
                    <a:lnTo>
                      <a:pt x="18" y="170"/>
                    </a:lnTo>
                    <a:lnTo>
                      <a:pt x="18" y="170"/>
                    </a:lnTo>
                    <a:lnTo>
                      <a:pt x="18" y="170"/>
                    </a:lnTo>
                    <a:lnTo>
                      <a:pt x="16" y="170"/>
                    </a:lnTo>
                    <a:lnTo>
                      <a:pt x="16" y="168"/>
                    </a:lnTo>
                    <a:lnTo>
                      <a:pt x="16" y="168"/>
                    </a:lnTo>
                    <a:lnTo>
                      <a:pt x="16" y="168"/>
                    </a:lnTo>
                    <a:lnTo>
                      <a:pt x="14" y="168"/>
                    </a:lnTo>
                    <a:lnTo>
                      <a:pt x="14" y="168"/>
                    </a:lnTo>
                    <a:lnTo>
                      <a:pt x="14" y="168"/>
                    </a:lnTo>
                    <a:lnTo>
                      <a:pt x="11" y="168"/>
                    </a:lnTo>
                    <a:lnTo>
                      <a:pt x="11" y="168"/>
                    </a:lnTo>
                    <a:lnTo>
                      <a:pt x="11" y="168"/>
                    </a:lnTo>
                    <a:lnTo>
                      <a:pt x="11" y="168"/>
                    </a:lnTo>
                    <a:lnTo>
                      <a:pt x="11" y="170"/>
                    </a:lnTo>
                    <a:lnTo>
                      <a:pt x="9" y="170"/>
                    </a:lnTo>
                    <a:lnTo>
                      <a:pt x="9" y="170"/>
                    </a:lnTo>
                    <a:lnTo>
                      <a:pt x="7" y="170"/>
                    </a:lnTo>
                    <a:lnTo>
                      <a:pt x="7" y="170"/>
                    </a:lnTo>
                    <a:lnTo>
                      <a:pt x="7" y="170"/>
                    </a:lnTo>
                    <a:lnTo>
                      <a:pt x="7" y="168"/>
                    </a:lnTo>
                    <a:lnTo>
                      <a:pt x="4" y="168"/>
                    </a:lnTo>
                    <a:lnTo>
                      <a:pt x="4" y="168"/>
                    </a:lnTo>
                    <a:lnTo>
                      <a:pt x="4" y="168"/>
                    </a:lnTo>
                    <a:lnTo>
                      <a:pt x="4" y="165"/>
                    </a:lnTo>
                    <a:lnTo>
                      <a:pt x="4" y="165"/>
                    </a:lnTo>
                    <a:lnTo>
                      <a:pt x="4" y="165"/>
                    </a:lnTo>
                    <a:lnTo>
                      <a:pt x="4" y="163"/>
                    </a:lnTo>
                    <a:lnTo>
                      <a:pt x="4" y="163"/>
                    </a:lnTo>
                    <a:lnTo>
                      <a:pt x="4" y="161"/>
                    </a:lnTo>
                    <a:lnTo>
                      <a:pt x="4" y="161"/>
                    </a:lnTo>
                    <a:lnTo>
                      <a:pt x="4" y="158"/>
                    </a:lnTo>
                    <a:lnTo>
                      <a:pt x="4" y="158"/>
                    </a:lnTo>
                    <a:lnTo>
                      <a:pt x="4" y="156"/>
                    </a:lnTo>
                    <a:lnTo>
                      <a:pt x="4" y="156"/>
                    </a:lnTo>
                    <a:lnTo>
                      <a:pt x="4" y="156"/>
                    </a:lnTo>
                    <a:lnTo>
                      <a:pt x="4" y="154"/>
                    </a:lnTo>
                    <a:lnTo>
                      <a:pt x="4" y="154"/>
                    </a:lnTo>
                    <a:lnTo>
                      <a:pt x="4" y="151"/>
                    </a:lnTo>
                    <a:lnTo>
                      <a:pt x="4" y="151"/>
                    </a:lnTo>
                    <a:lnTo>
                      <a:pt x="4" y="149"/>
                    </a:lnTo>
                    <a:lnTo>
                      <a:pt x="4" y="149"/>
                    </a:lnTo>
                    <a:lnTo>
                      <a:pt x="4" y="146"/>
                    </a:lnTo>
                    <a:lnTo>
                      <a:pt x="4" y="146"/>
                    </a:lnTo>
                    <a:lnTo>
                      <a:pt x="4" y="146"/>
                    </a:lnTo>
                    <a:lnTo>
                      <a:pt x="4" y="144"/>
                    </a:lnTo>
                    <a:lnTo>
                      <a:pt x="4" y="144"/>
                    </a:lnTo>
                    <a:lnTo>
                      <a:pt x="4" y="142"/>
                    </a:lnTo>
                    <a:lnTo>
                      <a:pt x="4" y="142"/>
                    </a:lnTo>
                    <a:lnTo>
                      <a:pt x="4" y="139"/>
                    </a:lnTo>
                    <a:lnTo>
                      <a:pt x="4" y="139"/>
                    </a:lnTo>
                    <a:lnTo>
                      <a:pt x="4" y="137"/>
                    </a:lnTo>
                    <a:lnTo>
                      <a:pt x="4" y="137"/>
                    </a:lnTo>
                    <a:lnTo>
                      <a:pt x="4" y="135"/>
                    </a:lnTo>
                    <a:lnTo>
                      <a:pt x="4" y="135"/>
                    </a:lnTo>
                    <a:lnTo>
                      <a:pt x="4" y="135"/>
                    </a:lnTo>
                    <a:lnTo>
                      <a:pt x="4" y="132"/>
                    </a:lnTo>
                    <a:lnTo>
                      <a:pt x="4" y="132"/>
                    </a:lnTo>
                    <a:lnTo>
                      <a:pt x="4" y="130"/>
                    </a:lnTo>
                    <a:lnTo>
                      <a:pt x="4" y="130"/>
                    </a:lnTo>
                    <a:lnTo>
                      <a:pt x="4" y="127"/>
                    </a:lnTo>
                    <a:lnTo>
                      <a:pt x="4" y="127"/>
                    </a:lnTo>
                    <a:lnTo>
                      <a:pt x="4" y="125"/>
                    </a:lnTo>
                    <a:lnTo>
                      <a:pt x="4" y="125"/>
                    </a:lnTo>
                    <a:lnTo>
                      <a:pt x="4" y="125"/>
                    </a:lnTo>
                    <a:lnTo>
                      <a:pt x="4" y="123"/>
                    </a:lnTo>
                    <a:lnTo>
                      <a:pt x="4" y="123"/>
                    </a:lnTo>
                    <a:lnTo>
                      <a:pt x="4" y="120"/>
                    </a:lnTo>
                    <a:lnTo>
                      <a:pt x="4" y="120"/>
                    </a:lnTo>
                    <a:lnTo>
                      <a:pt x="4" y="118"/>
                    </a:lnTo>
                    <a:lnTo>
                      <a:pt x="4" y="118"/>
                    </a:lnTo>
                    <a:lnTo>
                      <a:pt x="4" y="116"/>
                    </a:lnTo>
                    <a:lnTo>
                      <a:pt x="4" y="116"/>
                    </a:lnTo>
                    <a:lnTo>
                      <a:pt x="4" y="116"/>
                    </a:lnTo>
                    <a:lnTo>
                      <a:pt x="4" y="113"/>
                    </a:lnTo>
                    <a:lnTo>
                      <a:pt x="4" y="113"/>
                    </a:lnTo>
                    <a:lnTo>
                      <a:pt x="4" y="111"/>
                    </a:lnTo>
                    <a:lnTo>
                      <a:pt x="4" y="111"/>
                    </a:lnTo>
                    <a:lnTo>
                      <a:pt x="4" y="111"/>
                    </a:lnTo>
                    <a:lnTo>
                      <a:pt x="4" y="109"/>
                    </a:lnTo>
                    <a:lnTo>
                      <a:pt x="2" y="109"/>
                    </a:lnTo>
                    <a:lnTo>
                      <a:pt x="2" y="109"/>
                    </a:lnTo>
                    <a:lnTo>
                      <a:pt x="2" y="109"/>
                    </a:lnTo>
                    <a:lnTo>
                      <a:pt x="2" y="106"/>
                    </a:lnTo>
                    <a:lnTo>
                      <a:pt x="2" y="106"/>
                    </a:lnTo>
                    <a:lnTo>
                      <a:pt x="2" y="106"/>
                    </a:lnTo>
                    <a:lnTo>
                      <a:pt x="0" y="106"/>
                    </a:lnTo>
                    <a:lnTo>
                      <a:pt x="0" y="104"/>
                    </a:lnTo>
                    <a:lnTo>
                      <a:pt x="0" y="104"/>
                    </a:lnTo>
                    <a:lnTo>
                      <a:pt x="2" y="104"/>
                    </a:lnTo>
                    <a:lnTo>
                      <a:pt x="2" y="101"/>
                    </a:lnTo>
                    <a:lnTo>
                      <a:pt x="2" y="101"/>
                    </a:lnTo>
                    <a:lnTo>
                      <a:pt x="2" y="101"/>
                    </a:lnTo>
                    <a:lnTo>
                      <a:pt x="2" y="99"/>
                    </a:lnTo>
                    <a:lnTo>
                      <a:pt x="2" y="99"/>
                    </a:lnTo>
                    <a:lnTo>
                      <a:pt x="2" y="97"/>
                    </a:lnTo>
                    <a:lnTo>
                      <a:pt x="4" y="97"/>
                    </a:lnTo>
                    <a:lnTo>
                      <a:pt x="4" y="97"/>
                    </a:lnTo>
                    <a:lnTo>
                      <a:pt x="4" y="97"/>
                    </a:lnTo>
                    <a:lnTo>
                      <a:pt x="4" y="94"/>
                    </a:lnTo>
                    <a:lnTo>
                      <a:pt x="4" y="94"/>
                    </a:lnTo>
                    <a:lnTo>
                      <a:pt x="4" y="92"/>
                    </a:lnTo>
                    <a:lnTo>
                      <a:pt x="4" y="92"/>
                    </a:lnTo>
                    <a:lnTo>
                      <a:pt x="4" y="90"/>
                    </a:lnTo>
                    <a:lnTo>
                      <a:pt x="4" y="90"/>
                    </a:lnTo>
                    <a:lnTo>
                      <a:pt x="4" y="87"/>
                    </a:lnTo>
                    <a:lnTo>
                      <a:pt x="4" y="87"/>
                    </a:lnTo>
                    <a:lnTo>
                      <a:pt x="4" y="87"/>
                    </a:lnTo>
                    <a:lnTo>
                      <a:pt x="4" y="87"/>
                    </a:lnTo>
                    <a:lnTo>
                      <a:pt x="4" y="85"/>
                    </a:lnTo>
                    <a:lnTo>
                      <a:pt x="4" y="85"/>
                    </a:lnTo>
                    <a:lnTo>
                      <a:pt x="4" y="82"/>
                    </a:lnTo>
                    <a:lnTo>
                      <a:pt x="4" y="82"/>
                    </a:lnTo>
                    <a:lnTo>
                      <a:pt x="4" y="80"/>
                    </a:lnTo>
                    <a:lnTo>
                      <a:pt x="4" y="80"/>
                    </a:lnTo>
                    <a:lnTo>
                      <a:pt x="4" y="78"/>
                    </a:lnTo>
                    <a:lnTo>
                      <a:pt x="4" y="78"/>
                    </a:lnTo>
                    <a:lnTo>
                      <a:pt x="4" y="75"/>
                    </a:lnTo>
                    <a:lnTo>
                      <a:pt x="4" y="75"/>
                    </a:lnTo>
                    <a:lnTo>
                      <a:pt x="4" y="75"/>
                    </a:lnTo>
                    <a:lnTo>
                      <a:pt x="4" y="73"/>
                    </a:lnTo>
                    <a:lnTo>
                      <a:pt x="4" y="73"/>
                    </a:lnTo>
                    <a:lnTo>
                      <a:pt x="4" y="71"/>
                    </a:lnTo>
                    <a:lnTo>
                      <a:pt x="4" y="71"/>
                    </a:lnTo>
                    <a:lnTo>
                      <a:pt x="4" y="68"/>
                    </a:lnTo>
                    <a:lnTo>
                      <a:pt x="4" y="68"/>
                    </a:lnTo>
                    <a:lnTo>
                      <a:pt x="4" y="66"/>
                    </a:lnTo>
                    <a:lnTo>
                      <a:pt x="4" y="66"/>
                    </a:lnTo>
                    <a:lnTo>
                      <a:pt x="4" y="66"/>
                    </a:lnTo>
                    <a:lnTo>
                      <a:pt x="4" y="64"/>
                    </a:lnTo>
                    <a:lnTo>
                      <a:pt x="4" y="64"/>
                    </a:lnTo>
                    <a:lnTo>
                      <a:pt x="4" y="61"/>
                    </a:lnTo>
                    <a:lnTo>
                      <a:pt x="4" y="61"/>
                    </a:lnTo>
                    <a:lnTo>
                      <a:pt x="4" y="59"/>
                    </a:lnTo>
                    <a:lnTo>
                      <a:pt x="4" y="59"/>
                    </a:lnTo>
                    <a:lnTo>
                      <a:pt x="4" y="56"/>
                    </a:lnTo>
                    <a:lnTo>
                      <a:pt x="4" y="56"/>
                    </a:lnTo>
                    <a:lnTo>
                      <a:pt x="4" y="56"/>
                    </a:lnTo>
                    <a:lnTo>
                      <a:pt x="4" y="54"/>
                    </a:lnTo>
                    <a:lnTo>
                      <a:pt x="4" y="54"/>
                    </a:lnTo>
                    <a:lnTo>
                      <a:pt x="4" y="52"/>
                    </a:lnTo>
                    <a:lnTo>
                      <a:pt x="4" y="52"/>
                    </a:lnTo>
                    <a:lnTo>
                      <a:pt x="4" y="49"/>
                    </a:lnTo>
                    <a:lnTo>
                      <a:pt x="4" y="49"/>
                    </a:lnTo>
                    <a:lnTo>
                      <a:pt x="4" y="47"/>
                    </a:lnTo>
                    <a:lnTo>
                      <a:pt x="4" y="47"/>
                    </a:lnTo>
                    <a:lnTo>
                      <a:pt x="4" y="47"/>
                    </a:lnTo>
                    <a:lnTo>
                      <a:pt x="4" y="45"/>
                    </a:lnTo>
                    <a:lnTo>
                      <a:pt x="4" y="45"/>
                    </a:lnTo>
                    <a:lnTo>
                      <a:pt x="4" y="42"/>
                    </a:lnTo>
                    <a:lnTo>
                      <a:pt x="4" y="42"/>
                    </a:lnTo>
                    <a:lnTo>
                      <a:pt x="4" y="40"/>
                    </a:lnTo>
                    <a:lnTo>
                      <a:pt x="4" y="40"/>
                    </a:lnTo>
                    <a:lnTo>
                      <a:pt x="4" y="37"/>
                    </a:lnTo>
                    <a:lnTo>
                      <a:pt x="4" y="37"/>
                    </a:lnTo>
                    <a:lnTo>
                      <a:pt x="4" y="37"/>
                    </a:lnTo>
                    <a:lnTo>
                      <a:pt x="4" y="35"/>
                    </a:lnTo>
                    <a:lnTo>
                      <a:pt x="4" y="35"/>
                    </a:lnTo>
                    <a:lnTo>
                      <a:pt x="4" y="33"/>
                    </a:lnTo>
                    <a:lnTo>
                      <a:pt x="4" y="33"/>
                    </a:lnTo>
                    <a:lnTo>
                      <a:pt x="4" y="30"/>
                    </a:lnTo>
                    <a:lnTo>
                      <a:pt x="4" y="30"/>
                    </a:lnTo>
                    <a:lnTo>
                      <a:pt x="4" y="28"/>
                    </a:lnTo>
                    <a:lnTo>
                      <a:pt x="4" y="28"/>
                    </a:lnTo>
                    <a:lnTo>
                      <a:pt x="4" y="28"/>
                    </a:lnTo>
                    <a:lnTo>
                      <a:pt x="4" y="26"/>
                    </a:lnTo>
                    <a:lnTo>
                      <a:pt x="4" y="26"/>
                    </a:lnTo>
                    <a:lnTo>
                      <a:pt x="4" y="23"/>
                    </a:lnTo>
                    <a:lnTo>
                      <a:pt x="4" y="23"/>
                    </a:lnTo>
                    <a:lnTo>
                      <a:pt x="4" y="21"/>
                    </a:lnTo>
                    <a:lnTo>
                      <a:pt x="4" y="21"/>
                    </a:lnTo>
                    <a:lnTo>
                      <a:pt x="4" y="18"/>
                    </a:lnTo>
                    <a:lnTo>
                      <a:pt x="4" y="18"/>
                    </a:lnTo>
                    <a:lnTo>
                      <a:pt x="4" y="16"/>
                    </a:lnTo>
                    <a:lnTo>
                      <a:pt x="4" y="16"/>
                    </a:lnTo>
                    <a:lnTo>
                      <a:pt x="4" y="16"/>
                    </a:lnTo>
                    <a:lnTo>
                      <a:pt x="4" y="14"/>
                    </a:lnTo>
                    <a:lnTo>
                      <a:pt x="4" y="14"/>
                    </a:lnTo>
                    <a:lnTo>
                      <a:pt x="4" y="11"/>
                    </a:lnTo>
                    <a:lnTo>
                      <a:pt x="4" y="11"/>
                    </a:lnTo>
                    <a:lnTo>
                      <a:pt x="4" y="9"/>
                    </a:lnTo>
                    <a:lnTo>
                      <a:pt x="4" y="9"/>
                    </a:lnTo>
                    <a:lnTo>
                      <a:pt x="4" y="7"/>
                    </a:lnTo>
                    <a:lnTo>
                      <a:pt x="4" y="7"/>
                    </a:lnTo>
                    <a:lnTo>
                      <a:pt x="4" y="7"/>
                    </a:lnTo>
                    <a:lnTo>
                      <a:pt x="4" y="4"/>
                    </a:lnTo>
                    <a:lnTo>
                      <a:pt x="4" y="4"/>
                    </a:lnTo>
                    <a:lnTo>
                      <a:pt x="4" y="2"/>
                    </a:lnTo>
                    <a:lnTo>
                      <a:pt x="4" y="2"/>
                    </a:lnTo>
                    <a:lnTo>
                      <a:pt x="4" y="0"/>
                    </a:lnTo>
                    <a:lnTo>
                      <a:pt x="4" y="0"/>
                    </a:lnTo>
                    <a:lnTo>
                      <a:pt x="7" y="0"/>
                    </a:lnTo>
                    <a:lnTo>
                      <a:pt x="7" y="0"/>
                    </a:lnTo>
                    <a:lnTo>
                      <a:pt x="7" y="2"/>
                    </a:lnTo>
                    <a:lnTo>
                      <a:pt x="7" y="2"/>
                    </a:lnTo>
                    <a:lnTo>
                      <a:pt x="9" y="2"/>
                    </a:lnTo>
                    <a:lnTo>
                      <a:pt x="9" y="2"/>
                    </a:lnTo>
                    <a:lnTo>
                      <a:pt x="11" y="2"/>
                    </a:lnTo>
                    <a:lnTo>
                      <a:pt x="11" y="2"/>
                    </a:lnTo>
                    <a:lnTo>
                      <a:pt x="11" y="2"/>
                    </a:lnTo>
                    <a:lnTo>
                      <a:pt x="11" y="4"/>
                    </a:lnTo>
                    <a:lnTo>
                      <a:pt x="11" y="4"/>
                    </a:lnTo>
                    <a:lnTo>
                      <a:pt x="14" y="4"/>
                    </a:lnTo>
                    <a:lnTo>
                      <a:pt x="14" y="4"/>
                    </a:lnTo>
                    <a:lnTo>
                      <a:pt x="14" y="4"/>
                    </a:lnTo>
                    <a:lnTo>
                      <a:pt x="16" y="4"/>
                    </a:lnTo>
                    <a:lnTo>
                      <a:pt x="16" y="4"/>
                    </a:lnTo>
                    <a:lnTo>
                      <a:pt x="16" y="4"/>
                    </a:lnTo>
                    <a:lnTo>
                      <a:pt x="16" y="7"/>
                    </a:lnTo>
                    <a:lnTo>
                      <a:pt x="18" y="7"/>
                    </a:lnTo>
                    <a:lnTo>
                      <a:pt x="18" y="7"/>
                    </a:lnTo>
                    <a:lnTo>
                      <a:pt x="18" y="7"/>
                    </a:lnTo>
                    <a:lnTo>
                      <a:pt x="18" y="7"/>
                    </a:lnTo>
                    <a:lnTo>
                      <a:pt x="18" y="7"/>
                    </a:lnTo>
                    <a:lnTo>
                      <a:pt x="21" y="7"/>
                    </a:lnTo>
                    <a:lnTo>
                      <a:pt x="21" y="7"/>
                    </a:lnTo>
                    <a:lnTo>
                      <a:pt x="23" y="7"/>
                    </a:lnTo>
                    <a:lnTo>
                      <a:pt x="23" y="9"/>
                    </a:lnTo>
                    <a:lnTo>
                      <a:pt x="23" y="9"/>
                    </a:lnTo>
                    <a:lnTo>
                      <a:pt x="23" y="9"/>
                    </a:lnTo>
                    <a:lnTo>
                      <a:pt x="23" y="9"/>
                    </a:lnTo>
                    <a:lnTo>
                      <a:pt x="26" y="9"/>
                    </a:lnTo>
                    <a:lnTo>
                      <a:pt x="26" y="9"/>
                    </a:lnTo>
                    <a:lnTo>
                      <a:pt x="26" y="9"/>
                    </a:lnTo>
                    <a:lnTo>
                      <a:pt x="28" y="9"/>
                    </a:lnTo>
                    <a:lnTo>
                      <a:pt x="28" y="11"/>
                    </a:lnTo>
                    <a:lnTo>
                      <a:pt x="28" y="11"/>
                    </a:lnTo>
                    <a:lnTo>
                      <a:pt x="28" y="11"/>
                    </a:lnTo>
                    <a:lnTo>
                      <a:pt x="30" y="11"/>
                    </a:lnTo>
                    <a:lnTo>
                      <a:pt x="30" y="14"/>
                    </a:lnTo>
                    <a:lnTo>
                      <a:pt x="30" y="14"/>
                    </a:lnTo>
                    <a:lnTo>
                      <a:pt x="30" y="14"/>
                    </a:lnTo>
                    <a:lnTo>
                      <a:pt x="33" y="14"/>
                    </a:lnTo>
                    <a:lnTo>
                      <a:pt x="33" y="14"/>
                    </a:lnTo>
                    <a:lnTo>
                      <a:pt x="33" y="14"/>
                    </a:lnTo>
                    <a:lnTo>
                      <a:pt x="35" y="14"/>
                    </a:lnTo>
                    <a:lnTo>
                      <a:pt x="35" y="14"/>
                    </a:lnTo>
                    <a:lnTo>
                      <a:pt x="35" y="14"/>
                    </a:lnTo>
                    <a:lnTo>
                      <a:pt x="35" y="14"/>
                    </a:lnTo>
                    <a:lnTo>
                      <a:pt x="37" y="14"/>
                    </a:lnTo>
                    <a:lnTo>
                      <a:pt x="37" y="14"/>
                    </a:lnTo>
                    <a:lnTo>
                      <a:pt x="37" y="16"/>
                    </a:lnTo>
                    <a:lnTo>
                      <a:pt x="37" y="16"/>
                    </a:lnTo>
                    <a:lnTo>
                      <a:pt x="37" y="16"/>
                    </a:lnTo>
                    <a:lnTo>
                      <a:pt x="37" y="16"/>
                    </a:lnTo>
                    <a:lnTo>
                      <a:pt x="40" y="16"/>
                    </a:lnTo>
                    <a:lnTo>
                      <a:pt x="40" y="16"/>
                    </a:lnTo>
                    <a:lnTo>
                      <a:pt x="40" y="16"/>
                    </a:lnTo>
                    <a:lnTo>
                      <a:pt x="40" y="16"/>
                    </a:lnTo>
                    <a:lnTo>
                      <a:pt x="42" y="16"/>
                    </a:lnTo>
                    <a:lnTo>
                      <a:pt x="42" y="18"/>
                    </a:lnTo>
                    <a:lnTo>
                      <a:pt x="42" y="18"/>
                    </a:lnTo>
                    <a:lnTo>
                      <a:pt x="44" y="18"/>
                    </a:lnTo>
                    <a:lnTo>
                      <a:pt x="44" y="18"/>
                    </a:lnTo>
                    <a:lnTo>
                      <a:pt x="44" y="18"/>
                    </a:lnTo>
                    <a:lnTo>
                      <a:pt x="44" y="18"/>
                    </a:lnTo>
                    <a:lnTo>
                      <a:pt x="47" y="18"/>
                    </a:lnTo>
                    <a:lnTo>
                      <a:pt x="47" y="18"/>
                    </a:lnTo>
                    <a:lnTo>
                      <a:pt x="49" y="18"/>
                    </a:lnTo>
                    <a:lnTo>
                      <a:pt x="49" y="18"/>
                    </a:lnTo>
                    <a:lnTo>
                      <a:pt x="49" y="18"/>
                    </a:lnTo>
                    <a:lnTo>
                      <a:pt x="52" y="18"/>
                    </a:lnTo>
                    <a:lnTo>
                      <a:pt x="52" y="18"/>
                    </a:lnTo>
                    <a:lnTo>
                      <a:pt x="52" y="18"/>
                    </a:lnTo>
                    <a:lnTo>
                      <a:pt x="52" y="21"/>
                    </a:lnTo>
                    <a:lnTo>
                      <a:pt x="54" y="21"/>
                    </a:lnTo>
                    <a:lnTo>
                      <a:pt x="54" y="21"/>
                    </a:lnTo>
                    <a:lnTo>
                      <a:pt x="56" y="21"/>
                    </a:lnTo>
                    <a:lnTo>
                      <a:pt x="56" y="21"/>
                    </a:lnTo>
                    <a:lnTo>
                      <a:pt x="56" y="21"/>
                    </a:lnTo>
                    <a:lnTo>
                      <a:pt x="56" y="21"/>
                    </a:lnTo>
                    <a:lnTo>
                      <a:pt x="59" y="21"/>
                    </a:lnTo>
                    <a:lnTo>
                      <a:pt x="59" y="21"/>
                    </a:lnTo>
                    <a:lnTo>
                      <a:pt x="59" y="18"/>
                    </a:lnTo>
                    <a:lnTo>
                      <a:pt x="59" y="18"/>
                    </a:lnTo>
                    <a:lnTo>
                      <a:pt x="59" y="18"/>
                    </a:lnTo>
                    <a:lnTo>
                      <a:pt x="59" y="18"/>
                    </a:lnTo>
                    <a:lnTo>
                      <a:pt x="59" y="18"/>
                    </a:lnTo>
                    <a:lnTo>
                      <a:pt x="61" y="18"/>
                    </a:lnTo>
                    <a:lnTo>
                      <a:pt x="61" y="21"/>
                    </a:lnTo>
                    <a:lnTo>
                      <a:pt x="61" y="21"/>
                    </a:lnTo>
                    <a:lnTo>
                      <a:pt x="61" y="21"/>
                    </a:lnTo>
                    <a:lnTo>
                      <a:pt x="61" y="23"/>
                    </a:lnTo>
                    <a:lnTo>
                      <a:pt x="61" y="23"/>
                    </a:lnTo>
                    <a:lnTo>
                      <a:pt x="59" y="23"/>
                    </a:lnTo>
                    <a:lnTo>
                      <a:pt x="59" y="23"/>
                    </a:lnTo>
                    <a:lnTo>
                      <a:pt x="61" y="23"/>
                    </a:lnTo>
                    <a:lnTo>
                      <a:pt x="61" y="26"/>
                    </a:lnTo>
                    <a:lnTo>
                      <a:pt x="61" y="26"/>
                    </a:lnTo>
                    <a:lnTo>
                      <a:pt x="63" y="26"/>
                    </a:lnTo>
                    <a:lnTo>
                      <a:pt x="63" y="26"/>
                    </a:lnTo>
                    <a:lnTo>
                      <a:pt x="63" y="26"/>
                    </a:lnTo>
                    <a:lnTo>
                      <a:pt x="63" y="26"/>
                    </a:lnTo>
                    <a:lnTo>
                      <a:pt x="63" y="28"/>
                    </a:lnTo>
                    <a:lnTo>
                      <a:pt x="66" y="28"/>
                    </a:lnTo>
                    <a:lnTo>
                      <a:pt x="66" y="28"/>
                    </a:lnTo>
                    <a:lnTo>
                      <a:pt x="66" y="28"/>
                    </a:lnTo>
                    <a:lnTo>
                      <a:pt x="66" y="28"/>
                    </a:lnTo>
                    <a:lnTo>
                      <a:pt x="66" y="28"/>
                    </a:lnTo>
                    <a:lnTo>
                      <a:pt x="68" y="28"/>
                    </a:lnTo>
                    <a:lnTo>
                      <a:pt x="68" y="30"/>
                    </a:lnTo>
                    <a:lnTo>
                      <a:pt x="68" y="30"/>
                    </a:lnTo>
                    <a:lnTo>
                      <a:pt x="68" y="30"/>
                    </a:lnTo>
                    <a:lnTo>
                      <a:pt x="71" y="30"/>
                    </a:lnTo>
                    <a:lnTo>
                      <a:pt x="71" y="30"/>
                    </a:lnTo>
                    <a:lnTo>
                      <a:pt x="71" y="30"/>
                    </a:lnTo>
                    <a:lnTo>
                      <a:pt x="71" y="30"/>
                    </a:lnTo>
                    <a:lnTo>
                      <a:pt x="73" y="30"/>
                    </a:lnTo>
                    <a:lnTo>
                      <a:pt x="73" y="30"/>
                    </a:lnTo>
                    <a:lnTo>
                      <a:pt x="73" y="30"/>
                    </a:lnTo>
                    <a:lnTo>
                      <a:pt x="75" y="30"/>
                    </a:lnTo>
                    <a:lnTo>
                      <a:pt x="75" y="30"/>
                    </a:lnTo>
                    <a:lnTo>
                      <a:pt x="78" y="30"/>
                    </a:lnTo>
                    <a:lnTo>
                      <a:pt x="78" y="30"/>
                    </a:lnTo>
                    <a:lnTo>
                      <a:pt x="78" y="30"/>
                    </a:lnTo>
                    <a:lnTo>
                      <a:pt x="78" y="30"/>
                    </a:lnTo>
                    <a:lnTo>
                      <a:pt x="80" y="30"/>
                    </a:lnTo>
                    <a:lnTo>
                      <a:pt x="80" y="30"/>
                    </a:lnTo>
                    <a:lnTo>
                      <a:pt x="80" y="33"/>
                    </a:lnTo>
                    <a:lnTo>
                      <a:pt x="80" y="33"/>
                    </a:lnTo>
                    <a:lnTo>
                      <a:pt x="80" y="33"/>
                    </a:lnTo>
                    <a:lnTo>
                      <a:pt x="80" y="35"/>
                    </a:lnTo>
                    <a:lnTo>
                      <a:pt x="80" y="35"/>
                    </a:lnTo>
                    <a:lnTo>
                      <a:pt x="80" y="35"/>
                    </a:lnTo>
                    <a:lnTo>
                      <a:pt x="80" y="35"/>
                    </a:lnTo>
                    <a:lnTo>
                      <a:pt x="80" y="37"/>
                    </a:lnTo>
                    <a:lnTo>
                      <a:pt x="82" y="37"/>
                    </a:lnTo>
                    <a:lnTo>
                      <a:pt x="82" y="37"/>
                    </a:lnTo>
                    <a:lnTo>
                      <a:pt x="85" y="37"/>
                    </a:lnTo>
                    <a:lnTo>
                      <a:pt x="85" y="37"/>
                    </a:lnTo>
                    <a:lnTo>
                      <a:pt x="85" y="37"/>
                    </a:lnTo>
                    <a:lnTo>
                      <a:pt x="85" y="37"/>
                    </a:lnTo>
                    <a:lnTo>
                      <a:pt x="85" y="37"/>
                    </a:lnTo>
                    <a:lnTo>
                      <a:pt x="87" y="37"/>
                    </a:lnTo>
                    <a:lnTo>
                      <a:pt x="87" y="37"/>
                    </a:lnTo>
                    <a:lnTo>
                      <a:pt x="87" y="40"/>
                    </a:lnTo>
                    <a:lnTo>
                      <a:pt x="87" y="40"/>
                    </a:lnTo>
                    <a:lnTo>
                      <a:pt x="89" y="40"/>
                    </a:lnTo>
                    <a:lnTo>
                      <a:pt x="89" y="42"/>
                    </a:lnTo>
                    <a:lnTo>
                      <a:pt x="89" y="42"/>
                    </a:lnTo>
                    <a:lnTo>
                      <a:pt x="89" y="42"/>
                    </a:lnTo>
                    <a:lnTo>
                      <a:pt x="89" y="42"/>
                    </a:lnTo>
                    <a:lnTo>
                      <a:pt x="89" y="45"/>
                    </a:lnTo>
                    <a:lnTo>
                      <a:pt x="92" y="45"/>
                    </a:lnTo>
                    <a:lnTo>
                      <a:pt x="92" y="45"/>
                    </a:lnTo>
                    <a:lnTo>
                      <a:pt x="92" y="45"/>
                    </a:lnTo>
                    <a:lnTo>
                      <a:pt x="92" y="45"/>
                    </a:lnTo>
                    <a:lnTo>
                      <a:pt x="94" y="45"/>
                    </a:lnTo>
                    <a:lnTo>
                      <a:pt x="94" y="47"/>
                    </a:lnTo>
                    <a:lnTo>
                      <a:pt x="94" y="47"/>
                    </a:lnTo>
                    <a:lnTo>
                      <a:pt x="97" y="47"/>
                    </a:lnTo>
                    <a:lnTo>
                      <a:pt x="97" y="47"/>
                    </a:lnTo>
                    <a:lnTo>
                      <a:pt x="97" y="47"/>
                    </a:lnTo>
                    <a:lnTo>
                      <a:pt x="99" y="47"/>
                    </a:lnTo>
                    <a:lnTo>
                      <a:pt x="99" y="47"/>
                    </a:lnTo>
                    <a:lnTo>
                      <a:pt x="99" y="47"/>
                    </a:lnTo>
                    <a:lnTo>
                      <a:pt x="99" y="47"/>
                    </a:lnTo>
                    <a:lnTo>
                      <a:pt x="99" y="47"/>
                    </a:lnTo>
                    <a:lnTo>
                      <a:pt x="101" y="47"/>
                    </a:lnTo>
                    <a:lnTo>
                      <a:pt x="101" y="49"/>
                    </a:lnTo>
                    <a:lnTo>
                      <a:pt x="101" y="49"/>
                    </a:lnTo>
                    <a:lnTo>
                      <a:pt x="101" y="49"/>
                    </a:lnTo>
                    <a:lnTo>
                      <a:pt x="104" y="49"/>
                    </a:lnTo>
                    <a:lnTo>
                      <a:pt x="104" y="52"/>
                    </a:lnTo>
                    <a:lnTo>
                      <a:pt x="104" y="52"/>
                    </a:lnTo>
                    <a:lnTo>
                      <a:pt x="104" y="52"/>
                    </a:lnTo>
                    <a:lnTo>
                      <a:pt x="104" y="54"/>
                    </a:lnTo>
                    <a:lnTo>
                      <a:pt x="104" y="54"/>
                    </a:lnTo>
                    <a:lnTo>
                      <a:pt x="104" y="54"/>
                    </a:lnTo>
                    <a:lnTo>
                      <a:pt x="106" y="54"/>
                    </a:lnTo>
                    <a:lnTo>
                      <a:pt x="106" y="56"/>
                    </a:lnTo>
                    <a:lnTo>
                      <a:pt x="106" y="56"/>
                    </a:lnTo>
                    <a:lnTo>
                      <a:pt x="106" y="56"/>
                    </a:lnTo>
                    <a:lnTo>
                      <a:pt x="106" y="56"/>
                    </a:lnTo>
                    <a:lnTo>
                      <a:pt x="106" y="56"/>
                    </a:lnTo>
                    <a:lnTo>
                      <a:pt x="108" y="56"/>
                    </a:lnTo>
                    <a:lnTo>
                      <a:pt x="108" y="59"/>
                    </a:lnTo>
                    <a:lnTo>
                      <a:pt x="108" y="59"/>
                    </a:lnTo>
                    <a:lnTo>
                      <a:pt x="106" y="59"/>
                    </a:lnTo>
                    <a:lnTo>
                      <a:pt x="106" y="61"/>
                    </a:lnTo>
                    <a:lnTo>
                      <a:pt x="108" y="61"/>
                    </a:lnTo>
                    <a:lnTo>
                      <a:pt x="108" y="61"/>
                    </a:lnTo>
                    <a:lnTo>
                      <a:pt x="108" y="64"/>
                    </a:lnTo>
                    <a:lnTo>
                      <a:pt x="108" y="64"/>
                    </a:lnTo>
                    <a:lnTo>
                      <a:pt x="108" y="66"/>
                    </a:lnTo>
                    <a:lnTo>
                      <a:pt x="108" y="66"/>
                    </a:lnTo>
                    <a:lnTo>
                      <a:pt x="108" y="66"/>
                    </a:lnTo>
                    <a:lnTo>
                      <a:pt x="108" y="68"/>
                    </a:lnTo>
                    <a:lnTo>
                      <a:pt x="106" y="68"/>
                    </a:lnTo>
                    <a:lnTo>
                      <a:pt x="106" y="68"/>
                    </a:lnTo>
                    <a:lnTo>
                      <a:pt x="106" y="71"/>
                    </a:lnTo>
                    <a:lnTo>
                      <a:pt x="106" y="71"/>
                    </a:lnTo>
                    <a:lnTo>
                      <a:pt x="106" y="71"/>
                    </a:lnTo>
                    <a:lnTo>
                      <a:pt x="106" y="73"/>
                    </a:lnTo>
                    <a:lnTo>
                      <a:pt x="106" y="73"/>
                    </a:lnTo>
                    <a:lnTo>
                      <a:pt x="106" y="73"/>
                    </a:lnTo>
                    <a:lnTo>
                      <a:pt x="108" y="73"/>
                    </a:lnTo>
                    <a:lnTo>
                      <a:pt x="108" y="73"/>
                    </a:lnTo>
                    <a:lnTo>
                      <a:pt x="111" y="73"/>
                    </a:lnTo>
                    <a:lnTo>
                      <a:pt x="111" y="73"/>
                    </a:lnTo>
                    <a:lnTo>
                      <a:pt x="111" y="73"/>
                    </a:lnTo>
                    <a:lnTo>
                      <a:pt x="113" y="73"/>
                    </a:lnTo>
                    <a:lnTo>
                      <a:pt x="113" y="75"/>
                    </a:lnTo>
                    <a:lnTo>
                      <a:pt x="113" y="75"/>
                    </a:lnTo>
                    <a:lnTo>
                      <a:pt x="113" y="75"/>
                    </a:lnTo>
                    <a:lnTo>
                      <a:pt x="116" y="75"/>
                    </a:lnTo>
                    <a:lnTo>
                      <a:pt x="116" y="75"/>
                    </a:lnTo>
                    <a:lnTo>
                      <a:pt x="116" y="75"/>
                    </a:lnTo>
                    <a:lnTo>
                      <a:pt x="118" y="75"/>
                    </a:lnTo>
                    <a:lnTo>
                      <a:pt x="118" y="75"/>
                    </a:lnTo>
                    <a:lnTo>
                      <a:pt x="118" y="75"/>
                    </a:lnTo>
                    <a:lnTo>
                      <a:pt x="120" y="75"/>
                    </a:lnTo>
                    <a:lnTo>
                      <a:pt x="120" y="75"/>
                    </a:lnTo>
                    <a:lnTo>
                      <a:pt x="120" y="75"/>
                    </a:lnTo>
                    <a:lnTo>
                      <a:pt x="123" y="75"/>
                    </a:lnTo>
                    <a:lnTo>
                      <a:pt x="123" y="75"/>
                    </a:lnTo>
                    <a:lnTo>
                      <a:pt x="123" y="78"/>
                    </a:lnTo>
                    <a:lnTo>
                      <a:pt x="123" y="78"/>
                    </a:lnTo>
                    <a:lnTo>
                      <a:pt x="123" y="78"/>
                    </a:lnTo>
                    <a:lnTo>
                      <a:pt x="125" y="78"/>
                    </a:lnTo>
                    <a:lnTo>
                      <a:pt x="125" y="80"/>
                    </a:lnTo>
                    <a:lnTo>
                      <a:pt x="125" y="80"/>
                    </a:lnTo>
                    <a:lnTo>
                      <a:pt x="125" y="80"/>
                    </a:lnTo>
                    <a:lnTo>
                      <a:pt x="125" y="80"/>
                    </a:lnTo>
                    <a:lnTo>
                      <a:pt x="127" y="80"/>
                    </a:lnTo>
                    <a:lnTo>
                      <a:pt x="127" y="80"/>
                    </a:lnTo>
                    <a:lnTo>
                      <a:pt x="127" y="82"/>
                    </a:lnTo>
                    <a:lnTo>
                      <a:pt x="130" y="82"/>
                    </a:lnTo>
                    <a:lnTo>
                      <a:pt x="130" y="82"/>
                    </a:lnTo>
                    <a:lnTo>
                      <a:pt x="130" y="82"/>
                    </a:lnTo>
                    <a:lnTo>
                      <a:pt x="130" y="82"/>
                    </a:lnTo>
                    <a:lnTo>
                      <a:pt x="132" y="82"/>
                    </a:lnTo>
                    <a:lnTo>
                      <a:pt x="132" y="85"/>
                    </a:lnTo>
                    <a:lnTo>
                      <a:pt x="132" y="85"/>
                    </a:lnTo>
                    <a:lnTo>
                      <a:pt x="132" y="85"/>
                    </a:lnTo>
                    <a:lnTo>
                      <a:pt x="134" y="85"/>
                    </a:lnTo>
                    <a:lnTo>
                      <a:pt x="134" y="85"/>
                    </a:lnTo>
                    <a:lnTo>
                      <a:pt x="134" y="85"/>
                    </a:lnTo>
                    <a:lnTo>
                      <a:pt x="137" y="85"/>
                    </a:lnTo>
                    <a:lnTo>
                      <a:pt x="137" y="85"/>
                    </a:lnTo>
                    <a:lnTo>
                      <a:pt x="137" y="85"/>
                    </a:lnTo>
                    <a:lnTo>
                      <a:pt x="139" y="85"/>
                    </a:lnTo>
                    <a:lnTo>
                      <a:pt x="139" y="85"/>
                    </a:lnTo>
                    <a:lnTo>
                      <a:pt x="139" y="85"/>
                    </a:lnTo>
                    <a:lnTo>
                      <a:pt x="139" y="85"/>
                    </a:lnTo>
                    <a:lnTo>
                      <a:pt x="139" y="85"/>
                    </a:lnTo>
                    <a:lnTo>
                      <a:pt x="142" y="85"/>
                    </a:lnTo>
                    <a:lnTo>
                      <a:pt x="142" y="85"/>
                    </a:lnTo>
                    <a:lnTo>
                      <a:pt x="142" y="87"/>
                    </a:lnTo>
                    <a:lnTo>
                      <a:pt x="144" y="87"/>
                    </a:lnTo>
                    <a:lnTo>
                      <a:pt x="144" y="87"/>
                    </a:lnTo>
                    <a:lnTo>
                      <a:pt x="144" y="87"/>
                    </a:lnTo>
                    <a:lnTo>
                      <a:pt x="144" y="87"/>
                    </a:lnTo>
                    <a:lnTo>
                      <a:pt x="146" y="87"/>
                    </a:lnTo>
                    <a:lnTo>
                      <a:pt x="146" y="87"/>
                    </a:lnTo>
                    <a:lnTo>
                      <a:pt x="146" y="87"/>
                    </a:lnTo>
                    <a:lnTo>
                      <a:pt x="146" y="90"/>
                    </a:lnTo>
                    <a:lnTo>
                      <a:pt x="146" y="90"/>
                    </a:lnTo>
                    <a:lnTo>
                      <a:pt x="146" y="90"/>
                    </a:lnTo>
                    <a:lnTo>
                      <a:pt x="146" y="92"/>
                    </a:lnTo>
                    <a:lnTo>
                      <a:pt x="149" y="92"/>
                    </a:lnTo>
                    <a:lnTo>
                      <a:pt x="149" y="92"/>
                    </a:lnTo>
                    <a:lnTo>
                      <a:pt x="149" y="94"/>
                    </a:lnTo>
                    <a:lnTo>
                      <a:pt x="149" y="94"/>
                    </a:lnTo>
                    <a:lnTo>
                      <a:pt x="151" y="94"/>
                    </a:lnTo>
                    <a:lnTo>
                      <a:pt x="151" y="94"/>
                    </a:lnTo>
                    <a:lnTo>
                      <a:pt x="151" y="94"/>
                    </a:lnTo>
                    <a:lnTo>
                      <a:pt x="151" y="97"/>
                    </a:lnTo>
                    <a:lnTo>
                      <a:pt x="151" y="97"/>
                    </a:lnTo>
                    <a:lnTo>
                      <a:pt x="151" y="97"/>
                    </a:lnTo>
                    <a:lnTo>
                      <a:pt x="151" y="97"/>
                    </a:lnTo>
                    <a:lnTo>
                      <a:pt x="151" y="99"/>
                    </a:lnTo>
                    <a:lnTo>
                      <a:pt x="151" y="99"/>
                    </a:lnTo>
                    <a:lnTo>
                      <a:pt x="151" y="101"/>
                    </a:lnTo>
                    <a:lnTo>
                      <a:pt x="151" y="101"/>
                    </a:lnTo>
                    <a:lnTo>
                      <a:pt x="151" y="104"/>
                    </a:lnTo>
                    <a:lnTo>
                      <a:pt x="151" y="104"/>
                    </a:lnTo>
                    <a:lnTo>
                      <a:pt x="151" y="104"/>
                    </a:lnTo>
                    <a:lnTo>
                      <a:pt x="151" y="106"/>
                    </a:lnTo>
                    <a:lnTo>
                      <a:pt x="151" y="106"/>
                    </a:lnTo>
                    <a:lnTo>
                      <a:pt x="149" y="106"/>
                    </a:lnTo>
                    <a:lnTo>
                      <a:pt x="149" y="106"/>
                    </a:lnTo>
                    <a:lnTo>
                      <a:pt x="146" y="106"/>
                    </a:lnTo>
                    <a:lnTo>
                      <a:pt x="146" y="106"/>
                    </a:lnTo>
                    <a:lnTo>
                      <a:pt x="146" y="106"/>
                    </a:lnTo>
                    <a:lnTo>
                      <a:pt x="146" y="106"/>
                    </a:lnTo>
                    <a:lnTo>
                      <a:pt x="146" y="106"/>
                    </a:lnTo>
                    <a:lnTo>
                      <a:pt x="146" y="106"/>
                    </a:lnTo>
                    <a:lnTo>
                      <a:pt x="144" y="106"/>
                    </a:lnTo>
                    <a:lnTo>
                      <a:pt x="144" y="106"/>
                    </a:lnTo>
                    <a:lnTo>
                      <a:pt x="144" y="106"/>
                    </a:lnTo>
                    <a:lnTo>
                      <a:pt x="142" y="106"/>
                    </a:lnTo>
                    <a:lnTo>
                      <a:pt x="142" y="106"/>
                    </a:lnTo>
                    <a:lnTo>
                      <a:pt x="139" y="106"/>
                    </a:lnTo>
                    <a:lnTo>
                      <a:pt x="139" y="106"/>
                    </a:lnTo>
                    <a:lnTo>
                      <a:pt x="139" y="106"/>
                    </a:lnTo>
                    <a:lnTo>
                      <a:pt x="137" y="106"/>
                    </a:lnTo>
                    <a:lnTo>
                      <a:pt x="137" y="106"/>
                    </a:lnTo>
                    <a:lnTo>
                      <a:pt x="137" y="106"/>
                    </a:lnTo>
                    <a:lnTo>
                      <a:pt x="137" y="106"/>
                    </a:lnTo>
                    <a:lnTo>
                      <a:pt x="134" y="106"/>
                    </a:lnTo>
                    <a:lnTo>
                      <a:pt x="134" y="106"/>
                    </a:lnTo>
                    <a:lnTo>
                      <a:pt x="134" y="106"/>
                    </a:lnTo>
                    <a:lnTo>
                      <a:pt x="132" y="106"/>
                    </a:lnTo>
                    <a:lnTo>
                      <a:pt x="132" y="106"/>
                    </a:lnTo>
                    <a:lnTo>
                      <a:pt x="132" y="106"/>
                    </a:lnTo>
                    <a:lnTo>
                      <a:pt x="132" y="109"/>
                    </a:lnTo>
                    <a:lnTo>
                      <a:pt x="132" y="109"/>
                    </a:lnTo>
                    <a:lnTo>
                      <a:pt x="132" y="111"/>
                    </a:lnTo>
                    <a:lnTo>
                      <a:pt x="132" y="111"/>
                    </a:lnTo>
                    <a:lnTo>
                      <a:pt x="132" y="111"/>
                    </a:lnTo>
                    <a:lnTo>
                      <a:pt x="132" y="113"/>
                    </a:lnTo>
                    <a:lnTo>
                      <a:pt x="134" y="113"/>
                    </a:lnTo>
                    <a:lnTo>
                      <a:pt x="134" y="113"/>
                    </a:lnTo>
                    <a:lnTo>
                      <a:pt x="134" y="113"/>
                    </a:lnTo>
                    <a:lnTo>
                      <a:pt x="134" y="116"/>
                    </a:lnTo>
                    <a:lnTo>
                      <a:pt x="134" y="116"/>
                    </a:lnTo>
                    <a:lnTo>
                      <a:pt x="137" y="116"/>
                    </a:lnTo>
                    <a:lnTo>
                      <a:pt x="137" y="116"/>
                    </a:lnTo>
                    <a:lnTo>
                      <a:pt x="137" y="118"/>
                    </a:lnTo>
                    <a:lnTo>
                      <a:pt x="137" y="118"/>
                    </a:lnTo>
                    <a:lnTo>
                      <a:pt x="137" y="118"/>
                    </a:lnTo>
                    <a:lnTo>
                      <a:pt x="137" y="120"/>
                    </a:lnTo>
                    <a:lnTo>
                      <a:pt x="137" y="120"/>
                    </a:lnTo>
                    <a:lnTo>
                      <a:pt x="137" y="123"/>
                    </a:lnTo>
                    <a:lnTo>
                      <a:pt x="137" y="123"/>
                    </a:lnTo>
                    <a:lnTo>
                      <a:pt x="139" y="123"/>
                    </a:lnTo>
                    <a:lnTo>
                      <a:pt x="139" y="123"/>
                    </a:lnTo>
                    <a:lnTo>
                      <a:pt x="139" y="123"/>
                    </a:lnTo>
                    <a:lnTo>
                      <a:pt x="139" y="125"/>
                    </a:lnTo>
                    <a:lnTo>
                      <a:pt x="139" y="12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6" name="Freeform 75"/>
              <p:cNvSpPr>
                <a:spLocks/>
              </p:cNvSpPr>
              <p:nvPr/>
            </p:nvSpPr>
            <p:spPr bwMode="auto">
              <a:xfrm>
                <a:off x="3413" y="2412"/>
                <a:ext cx="29" cy="35"/>
              </a:xfrm>
              <a:custGeom>
                <a:avLst/>
                <a:gdLst/>
                <a:ahLst/>
                <a:cxnLst>
                  <a:cxn ang="0">
                    <a:pos x="14" y="0"/>
                  </a:cxn>
                  <a:cxn ang="0">
                    <a:pos x="19" y="0"/>
                  </a:cxn>
                  <a:cxn ang="0">
                    <a:pos x="22" y="0"/>
                  </a:cxn>
                  <a:cxn ang="0">
                    <a:pos x="22" y="2"/>
                  </a:cxn>
                  <a:cxn ang="0">
                    <a:pos x="24" y="5"/>
                  </a:cxn>
                  <a:cxn ang="0">
                    <a:pos x="24" y="7"/>
                  </a:cxn>
                  <a:cxn ang="0">
                    <a:pos x="26" y="9"/>
                  </a:cxn>
                  <a:cxn ang="0">
                    <a:pos x="29" y="9"/>
                  </a:cxn>
                  <a:cxn ang="0">
                    <a:pos x="29" y="12"/>
                  </a:cxn>
                  <a:cxn ang="0">
                    <a:pos x="26" y="12"/>
                  </a:cxn>
                  <a:cxn ang="0">
                    <a:pos x="26" y="16"/>
                  </a:cxn>
                  <a:cxn ang="0">
                    <a:pos x="26" y="19"/>
                  </a:cxn>
                  <a:cxn ang="0">
                    <a:pos x="29" y="21"/>
                  </a:cxn>
                  <a:cxn ang="0">
                    <a:pos x="29" y="24"/>
                  </a:cxn>
                  <a:cxn ang="0">
                    <a:pos x="26" y="24"/>
                  </a:cxn>
                  <a:cxn ang="0">
                    <a:pos x="26" y="26"/>
                  </a:cxn>
                  <a:cxn ang="0">
                    <a:pos x="26" y="31"/>
                  </a:cxn>
                  <a:cxn ang="0">
                    <a:pos x="24" y="31"/>
                  </a:cxn>
                  <a:cxn ang="0">
                    <a:pos x="22" y="31"/>
                  </a:cxn>
                  <a:cxn ang="0">
                    <a:pos x="19" y="33"/>
                  </a:cxn>
                  <a:cxn ang="0">
                    <a:pos x="19" y="35"/>
                  </a:cxn>
                  <a:cxn ang="0">
                    <a:pos x="17" y="33"/>
                  </a:cxn>
                  <a:cxn ang="0">
                    <a:pos x="14" y="33"/>
                  </a:cxn>
                  <a:cxn ang="0">
                    <a:pos x="14" y="31"/>
                  </a:cxn>
                  <a:cxn ang="0">
                    <a:pos x="17" y="31"/>
                  </a:cxn>
                  <a:cxn ang="0">
                    <a:pos x="14" y="28"/>
                  </a:cxn>
                  <a:cxn ang="0">
                    <a:pos x="14" y="26"/>
                  </a:cxn>
                  <a:cxn ang="0">
                    <a:pos x="12" y="24"/>
                  </a:cxn>
                  <a:cxn ang="0">
                    <a:pos x="12" y="24"/>
                  </a:cxn>
                  <a:cxn ang="0">
                    <a:pos x="12" y="21"/>
                  </a:cxn>
                  <a:cxn ang="0">
                    <a:pos x="12" y="19"/>
                  </a:cxn>
                  <a:cxn ang="0">
                    <a:pos x="10" y="16"/>
                  </a:cxn>
                  <a:cxn ang="0">
                    <a:pos x="10" y="14"/>
                  </a:cxn>
                  <a:cxn ang="0">
                    <a:pos x="10" y="12"/>
                  </a:cxn>
                  <a:cxn ang="0">
                    <a:pos x="7" y="9"/>
                  </a:cxn>
                  <a:cxn ang="0">
                    <a:pos x="7" y="9"/>
                  </a:cxn>
                  <a:cxn ang="0">
                    <a:pos x="5" y="7"/>
                  </a:cxn>
                  <a:cxn ang="0">
                    <a:pos x="5" y="5"/>
                  </a:cxn>
                  <a:cxn ang="0">
                    <a:pos x="3" y="2"/>
                  </a:cxn>
                  <a:cxn ang="0">
                    <a:pos x="0" y="2"/>
                  </a:cxn>
                  <a:cxn ang="0">
                    <a:pos x="0" y="0"/>
                  </a:cxn>
                  <a:cxn ang="0">
                    <a:pos x="3" y="0"/>
                  </a:cxn>
                  <a:cxn ang="0">
                    <a:pos x="5" y="0"/>
                  </a:cxn>
                  <a:cxn ang="0">
                    <a:pos x="7" y="0"/>
                  </a:cxn>
                  <a:cxn ang="0">
                    <a:pos x="10" y="0"/>
                  </a:cxn>
                  <a:cxn ang="0">
                    <a:pos x="12" y="0"/>
                  </a:cxn>
                  <a:cxn ang="0">
                    <a:pos x="14" y="0"/>
                  </a:cxn>
                </a:cxnLst>
                <a:rect l="0" t="0" r="r" b="b"/>
                <a:pathLst>
                  <a:path w="29" h="35">
                    <a:moveTo>
                      <a:pt x="14" y="0"/>
                    </a:moveTo>
                    <a:lnTo>
                      <a:pt x="14" y="0"/>
                    </a:lnTo>
                    <a:lnTo>
                      <a:pt x="14" y="0"/>
                    </a:lnTo>
                    <a:lnTo>
                      <a:pt x="17" y="0"/>
                    </a:lnTo>
                    <a:lnTo>
                      <a:pt x="17" y="0"/>
                    </a:lnTo>
                    <a:lnTo>
                      <a:pt x="19" y="0"/>
                    </a:lnTo>
                    <a:lnTo>
                      <a:pt x="19" y="0"/>
                    </a:lnTo>
                    <a:lnTo>
                      <a:pt x="19" y="0"/>
                    </a:lnTo>
                    <a:lnTo>
                      <a:pt x="22" y="0"/>
                    </a:lnTo>
                    <a:lnTo>
                      <a:pt x="22" y="2"/>
                    </a:lnTo>
                    <a:lnTo>
                      <a:pt x="22" y="2"/>
                    </a:lnTo>
                    <a:lnTo>
                      <a:pt x="22" y="2"/>
                    </a:lnTo>
                    <a:lnTo>
                      <a:pt x="22" y="2"/>
                    </a:lnTo>
                    <a:lnTo>
                      <a:pt x="22" y="5"/>
                    </a:lnTo>
                    <a:lnTo>
                      <a:pt x="24" y="5"/>
                    </a:lnTo>
                    <a:lnTo>
                      <a:pt x="24" y="5"/>
                    </a:lnTo>
                    <a:lnTo>
                      <a:pt x="24" y="5"/>
                    </a:lnTo>
                    <a:lnTo>
                      <a:pt x="24" y="7"/>
                    </a:lnTo>
                    <a:lnTo>
                      <a:pt x="26" y="7"/>
                    </a:lnTo>
                    <a:lnTo>
                      <a:pt x="26" y="7"/>
                    </a:lnTo>
                    <a:lnTo>
                      <a:pt x="26" y="9"/>
                    </a:lnTo>
                    <a:lnTo>
                      <a:pt x="26" y="9"/>
                    </a:lnTo>
                    <a:lnTo>
                      <a:pt x="26" y="9"/>
                    </a:lnTo>
                    <a:lnTo>
                      <a:pt x="29" y="9"/>
                    </a:lnTo>
                    <a:lnTo>
                      <a:pt x="29" y="9"/>
                    </a:lnTo>
                    <a:lnTo>
                      <a:pt x="29" y="9"/>
                    </a:lnTo>
                    <a:lnTo>
                      <a:pt x="29" y="12"/>
                    </a:lnTo>
                    <a:lnTo>
                      <a:pt x="26" y="12"/>
                    </a:lnTo>
                    <a:lnTo>
                      <a:pt x="26" y="12"/>
                    </a:lnTo>
                    <a:lnTo>
                      <a:pt x="26" y="12"/>
                    </a:lnTo>
                    <a:lnTo>
                      <a:pt x="26" y="14"/>
                    </a:lnTo>
                    <a:lnTo>
                      <a:pt x="26" y="14"/>
                    </a:lnTo>
                    <a:lnTo>
                      <a:pt x="26" y="16"/>
                    </a:lnTo>
                    <a:lnTo>
                      <a:pt x="26" y="16"/>
                    </a:lnTo>
                    <a:lnTo>
                      <a:pt x="26" y="19"/>
                    </a:lnTo>
                    <a:lnTo>
                      <a:pt x="26" y="19"/>
                    </a:lnTo>
                    <a:lnTo>
                      <a:pt x="26" y="19"/>
                    </a:lnTo>
                    <a:lnTo>
                      <a:pt x="26" y="21"/>
                    </a:lnTo>
                    <a:lnTo>
                      <a:pt x="29" y="21"/>
                    </a:lnTo>
                    <a:lnTo>
                      <a:pt x="29" y="21"/>
                    </a:lnTo>
                    <a:lnTo>
                      <a:pt x="29" y="21"/>
                    </a:lnTo>
                    <a:lnTo>
                      <a:pt x="29" y="24"/>
                    </a:lnTo>
                    <a:lnTo>
                      <a:pt x="26" y="24"/>
                    </a:lnTo>
                    <a:lnTo>
                      <a:pt x="26" y="24"/>
                    </a:lnTo>
                    <a:lnTo>
                      <a:pt x="26" y="24"/>
                    </a:lnTo>
                    <a:lnTo>
                      <a:pt x="26" y="26"/>
                    </a:lnTo>
                    <a:lnTo>
                      <a:pt x="26" y="26"/>
                    </a:lnTo>
                    <a:lnTo>
                      <a:pt x="26" y="26"/>
                    </a:lnTo>
                    <a:lnTo>
                      <a:pt x="26" y="28"/>
                    </a:lnTo>
                    <a:lnTo>
                      <a:pt x="26" y="28"/>
                    </a:lnTo>
                    <a:lnTo>
                      <a:pt x="26" y="31"/>
                    </a:lnTo>
                    <a:lnTo>
                      <a:pt x="24" y="31"/>
                    </a:lnTo>
                    <a:lnTo>
                      <a:pt x="24" y="31"/>
                    </a:lnTo>
                    <a:lnTo>
                      <a:pt x="24" y="31"/>
                    </a:lnTo>
                    <a:lnTo>
                      <a:pt x="24" y="31"/>
                    </a:lnTo>
                    <a:lnTo>
                      <a:pt x="22" y="31"/>
                    </a:lnTo>
                    <a:lnTo>
                      <a:pt x="22" y="31"/>
                    </a:lnTo>
                    <a:lnTo>
                      <a:pt x="22" y="33"/>
                    </a:lnTo>
                    <a:lnTo>
                      <a:pt x="22" y="33"/>
                    </a:lnTo>
                    <a:lnTo>
                      <a:pt x="19" y="33"/>
                    </a:lnTo>
                    <a:lnTo>
                      <a:pt x="19" y="33"/>
                    </a:lnTo>
                    <a:lnTo>
                      <a:pt x="19" y="33"/>
                    </a:lnTo>
                    <a:lnTo>
                      <a:pt x="19" y="35"/>
                    </a:lnTo>
                    <a:lnTo>
                      <a:pt x="19" y="35"/>
                    </a:lnTo>
                    <a:lnTo>
                      <a:pt x="17" y="35"/>
                    </a:lnTo>
                    <a:lnTo>
                      <a:pt x="17" y="33"/>
                    </a:lnTo>
                    <a:lnTo>
                      <a:pt x="17" y="33"/>
                    </a:lnTo>
                    <a:lnTo>
                      <a:pt x="14" y="33"/>
                    </a:lnTo>
                    <a:lnTo>
                      <a:pt x="14" y="33"/>
                    </a:lnTo>
                    <a:lnTo>
                      <a:pt x="14" y="33"/>
                    </a:lnTo>
                    <a:lnTo>
                      <a:pt x="14" y="31"/>
                    </a:lnTo>
                    <a:lnTo>
                      <a:pt x="14" y="31"/>
                    </a:lnTo>
                    <a:lnTo>
                      <a:pt x="14" y="31"/>
                    </a:lnTo>
                    <a:lnTo>
                      <a:pt x="17" y="31"/>
                    </a:lnTo>
                    <a:lnTo>
                      <a:pt x="17" y="31"/>
                    </a:lnTo>
                    <a:lnTo>
                      <a:pt x="14" y="31"/>
                    </a:lnTo>
                    <a:lnTo>
                      <a:pt x="14" y="28"/>
                    </a:lnTo>
                    <a:lnTo>
                      <a:pt x="14" y="28"/>
                    </a:lnTo>
                    <a:lnTo>
                      <a:pt x="14" y="28"/>
                    </a:lnTo>
                    <a:lnTo>
                      <a:pt x="14" y="28"/>
                    </a:lnTo>
                    <a:lnTo>
                      <a:pt x="14" y="26"/>
                    </a:lnTo>
                    <a:lnTo>
                      <a:pt x="14" y="26"/>
                    </a:lnTo>
                    <a:lnTo>
                      <a:pt x="12" y="26"/>
                    </a:lnTo>
                    <a:lnTo>
                      <a:pt x="12" y="24"/>
                    </a:lnTo>
                    <a:lnTo>
                      <a:pt x="14" y="24"/>
                    </a:lnTo>
                    <a:lnTo>
                      <a:pt x="14" y="24"/>
                    </a:lnTo>
                    <a:lnTo>
                      <a:pt x="12" y="24"/>
                    </a:lnTo>
                    <a:lnTo>
                      <a:pt x="12" y="21"/>
                    </a:lnTo>
                    <a:lnTo>
                      <a:pt x="12" y="21"/>
                    </a:lnTo>
                    <a:lnTo>
                      <a:pt x="12" y="21"/>
                    </a:lnTo>
                    <a:lnTo>
                      <a:pt x="12" y="21"/>
                    </a:lnTo>
                    <a:lnTo>
                      <a:pt x="12" y="21"/>
                    </a:lnTo>
                    <a:lnTo>
                      <a:pt x="12" y="19"/>
                    </a:lnTo>
                    <a:lnTo>
                      <a:pt x="10" y="19"/>
                    </a:lnTo>
                    <a:lnTo>
                      <a:pt x="10" y="19"/>
                    </a:lnTo>
                    <a:lnTo>
                      <a:pt x="10" y="16"/>
                    </a:lnTo>
                    <a:lnTo>
                      <a:pt x="10" y="16"/>
                    </a:lnTo>
                    <a:lnTo>
                      <a:pt x="10" y="14"/>
                    </a:lnTo>
                    <a:lnTo>
                      <a:pt x="10" y="14"/>
                    </a:lnTo>
                    <a:lnTo>
                      <a:pt x="10" y="12"/>
                    </a:lnTo>
                    <a:lnTo>
                      <a:pt x="10" y="12"/>
                    </a:lnTo>
                    <a:lnTo>
                      <a:pt x="10" y="12"/>
                    </a:lnTo>
                    <a:lnTo>
                      <a:pt x="10" y="9"/>
                    </a:lnTo>
                    <a:lnTo>
                      <a:pt x="7" y="9"/>
                    </a:lnTo>
                    <a:lnTo>
                      <a:pt x="7" y="9"/>
                    </a:lnTo>
                    <a:lnTo>
                      <a:pt x="7" y="9"/>
                    </a:lnTo>
                    <a:lnTo>
                      <a:pt x="7" y="9"/>
                    </a:lnTo>
                    <a:lnTo>
                      <a:pt x="7" y="9"/>
                    </a:lnTo>
                    <a:lnTo>
                      <a:pt x="7" y="7"/>
                    </a:lnTo>
                    <a:lnTo>
                      <a:pt x="5" y="7"/>
                    </a:lnTo>
                    <a:lnTo>
                      <a:pt x="5" y="7"/>
                    </a:lnTo>
                    <a:lnTo>
                      <a:pt x="5" y="7"/>
                    </a:lnTo>
                    <a:lnTo>
                      <a:pt x="5" y="7"/>
                    </a:lnTo>
                    <a:lnTo>
                      <a:pt x="5" y="5"/>
                    </a:lnTo>
                    <a:lnTo>
                      <a:pt x="5" y="5"/>
                    </a:lnTo>
                    <a:lnTo>
                      <a:pt x="5" y="2"/>
                    </a:lnTo>
                    <a:lnTo>
                      <a:pt x="3" y="2"/>
                    </a:lnTo>
                    <a:lnTo>
                      <a:pt x="3" y="2"/>
                    </a:lnTo>
                    <a:lnTo>
                      <a:pt x="0" y="2"/>
                    </a:lnTo>
                    <a:lnTo>
                      <a:pt x="0" y="2"/>
                    </a:lnTo>
                    <a:lnTo>
                      <a:pt x="0" y="2"/>
                    </a:lnTo>
                    <a:lnTo>
                      <a:pt x="0" y="0"/>
                    </a:lnTo>
                    <a:lnTo>
                      <a:pt x="0" y="0"/>
                    </a:lnTo>
                    <a:lnTo>
                      <a:pt x="0" y="0"/>
                    </a:lnTo>
                    <a:lnTo>
                      <a:pt x="0" y="0"/>
                    </a:lnTo>
                    <a:lnTo>
                      <a:pt x="3" y="0"/>
                    </a:lnTo>
                    <a:lnTo>
                      <a:pt x="3" y="0"/>
                    </a:lnTo>
                    <a:lnTo>
                      <a:pt x="5" y="0"/>
                    </a:lnTo>
                    <a:lnTo>
                      <a:pt x="5" y="0"/>
                    </a:lnTo>
                    <a:lnTo>
                      <a:pt x="5" y="0"/>
                    </a:lnTo>
                    <a:lnTo>
                      <a:pt x="7" y="0"/>
                    </a:lnTo>
                    <a:lnTo>
                      <a:pt x="7" y="0"/>
                    </a:lnTo>
                    <a:lnTo>
                      <a:pt x="7" y="0"/>
                    </a:lnTo>
                    <a:lnTo>
                      <a:pt x="7" y="0"/>
                    </a:lnTo>
                    <a:lnTo>
                      <a:pt x="10" y="0"/>
                    </a:lnTo>
                    <a:lnTo>
                      <a:pt x="10" y="0"/>
                    </a:lnTo>
                    <a:lnTo>
                      <a:pt x="12" y="0"/>
                    </a:lnTo>
                    <a:lnTo>
                      <a:pt x="12" y="0"/>
                    </a:lnTo>
                    <a:lnTo>
                      <a:pt x="12" y="0"/>
                    </a:lnTo>
                    <a:lnTo>
                      <a:pt x="12" y="0"/>
                    </a:lnTo>
                    <a:lnTo>
                      <a:pt x="14" y="0"/>
                    </a:lnTo>
                    <a:lnTo>
                      <a:pt x="14" y="0"/>
                    </a:lnTo>
                    <a:lnTo>
                      <a:pt x="14"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7" name="Freeform 76"/>
              <p:cNvSpPr>
                <a:spLocks/>
              </p:cNvSpPr>
              <p:nvPr/>
            </p:nvSpPr>
            <p:spPr bwMode="auto">
              <a:xfrm>
                <a:off x="3413" y="2412"/>
                <a:ext cx="29" cy="35"/>
              </a:xfrm>
              <a:custGeom>
                <a:avLst/>
                <a:gdLst/>
                <a:ahLst/>
                <a:cxnLst>
                  <a:cxn ang="0">
                    <a:pos x="14" y="0"/>
                  </a:cxn>
                  <a:cxn ang="0">
                    <a:pos x="19" y="0"/>
                  </a:cxn>
                  <a:cxn ang="0">
                    <a:pos x="22" y="0"/>
                  </a:cxn>
                  <a:cxn ang="0">
                    <a:pos x="22" y="2"/>
                  </a:cxn>
                  <a:cxn ang="0">
                    <a:pos x="24" y="5"/>
                  </a:cxn>
                  <a:cxn ang="0">
                    <a:pos x="24" y="7"/>
                  </a:cxn>
                  <a:cxn ang="0">
                    <a:pos x="26" y="9"/>
                  </a:cxn>
                  <a:cxn ang="0">
                    <a:pos x="29" y="9"/>
                  </a:cxn>
                  <a:cxn ang="0">
                    <a:pos x="29" y="12"/>
                  </a:cxn>
                  <a:cxn ang="0">
                    <a:pos x="26" y="12"/>
                  </a:cxn>
                  <a:cxn ang="0">
                    <a:pos x="26" y="16"/>
                  </a:cxn>
                  <a:cxn ang="0">
                    <a:pos x="26" y="19"/>
                  </a:cxn>
                  <a:cxn ang="0">
                    <a:pos x="29" y="21"/>
                  </a:cxn>
                  <a:cxn ang="0">
                    <a:pos x="29" y="24"/>
                  </a:cxn>
                  <a:cxn ang="0">
                    <a:pos x="26" y="24"/>
                  </a:cxn>
                  <a:cxn ang="0">
                    <a:pos x="26" y="26"/>
                  </a:cxn>
                  <a:cxn ang="0">
                    <a:pos x="26" y="31"/>
                  </a:cxn>
                  <a:cxn ang="0">
                    <a:pos x="24" y="31"/>
                  </a:cxn>
                  <a:cxn ang="0">
                    <a:pos x="22" y="31"/>
                  </a:cxn>
                  <a:cxn ang="0">
                    <a:pos x="19" y="33"/>
                  </a:cxn>
                  <a:cxn ang="0">
                    <a:pos x="19" y="35"/>
                  </a:cxn>
                  <a:cxn ang="0">
                    <a:pos x="17" y="33"/>
                  </a:cxn>
                  <a:cxn ang="0">
                    <a:pos x="14" y="33"/>
                  </a:cxn>
                  <a:cxn ang="0">
                    <a:pos x="14" y="31"/>
                  </a:cxn>
                  <a:cxn ang="0">
                    <a:pos x="17" y="31"/>
                  </a:cxn>
                  <a:cxn ang="0">
                    <a:pos x="14" y="28"/>
                  </a:cxn>
                  <a:cxn ang="0">
                    <a:pos x="14" y="26"/>
                  </a:cxn>
                  <a:cxn ang="0">
                    <a:pos x="12" y="24"/>
                  </a:cxn>
                  <a:cxn ang="0">
                    <a:pos x="12" y="24"/>
                  </a:cxn>
                  <a:cxn ang="0">
                    <a:pos x="12" y="21"/>
                  </a:cxn>
                  <a:cxn ang="0">
                    <a:pos x="12" y="19"/>
                  </a:cxn>
                  <a:cxn ang="0">
                    <a:pos x="10" y="16"/>
                  </a:cxn>
                  <a:cxn ang="0">
                    <a:pos x="10" y="14"/>
                  </a:cxn>
                  <a:cxn ang="0">
                    <a:pos x="10" y="12"/>
                  </a:cxn>
                  <a:cxn ang="0">
                    <a:pos x="7" y="9"/>
                  </a:cxn>
                  <a:cxn ang="0">
                    <a:pos x="7" y="9"/>
                  </a:cxn>
                  <a:cxn ang="0">
                    <a:pos x="5" y="7"/>
                  </a:cxn>
                  <a:cxn ang="0">
                    <a:pos x="5" y="5"/>
                  </a:cxn>
                  <a:cxn ang="0">
                    <a:pos x="3" y="2"/>
                  </a:cxn>
                  <a:cxn ang="0">
                    <a:pos x="0" y="2"/>
                  </a:cxn>
                  <a:cxn ang="0">
                    <a:pos x="0" y="0"/>
                  </a:cxn>
                  <a:cxn ang="0">
                    <a:pos x="3" y="0"/>
                  </a:cxn>
                  <a:cxn ang="0">
                    <a:pos x="5" y="0"/>
                  </a:cxn>
                  <a:cxn ang="0">
                    <a:pos x="7" y="0"/>
                  </a:cxn>
                  <a:cxn ang="0">
                    <a:pos x="10" y="0"/>
                  </a:cxn>
                  <a:cxn ang="0">
                    <a:pos x="12" y="0"/>
                  </a:cxn>
                  <a:cxn ang="0">
                    <a:pos x="14" y="0"/>
                  </a:cxn>
                </a:cxnLst>
                <a:rect l="0" t="0" r="r" b="b"/>
                <a:pathLst>
                  <a:path w="29" h="35">
                    <a:moveTo>
                      <a:pt x="14" y="0"/>
                    </a:moveTo>
                    <a:lnTo>
                      <a:pt x="14" y="0"/>
                    </a:lnTo>
                    <a:lnTo>
                      <a:pt x="14" y="0"/>
                    </a:lnTo>
                    <a:lnTo>
                      <a:pt x="17" y="0"/>
                    </a:lnTo>
                    <a:lnTo>
                      <a:pt x="17" y="0"/>
                    </a:lnTo>
                    <a:lnTo>
                      <a:pt x="19" y="0"/>
                    </a:lnTo>
                    <a:lnTo>
                      <a:pt x="19" y="0"/>
                    </a:lnTo>
                    <a:lnTo>
                      <a:pt x="19" y="0"/>
                    </a:lnTo>
                    <a:lnTo>
                      <a:pt x="22" y="0"/>
                    </a:lnTo>
                    <a:lnTo>
                      <a:pt x="22" y="2"/>
                    </a:lnTo>
                    <a:lnTo>
                      <a:pt x="22" y="2"/>
                    </a:lnTo>
                    <a:lnTo>
                      <a:pt x="22" y="2"/>
                    </a:lnTo>
                    <a:lnTo>
                      <a:pt x="22" y="2"/>
                    </a:lnTo>
                    <a:lnTo>
                      <a:pt x="22" y="5"/>
                    </a:lnTo>
                    <a:lnTo>
                      <a:pt x="24" y="5"/>
                    </a:lnTo>
                    <a:lnTo>
                      <a:pt x="24" y="5"/>
                    </a:lnTo>
                    <a:lnTo>
                      <a:pt x="24" y="5"/>
                    </a:lnTo>
                    <a:lnTo>
                      <a:pt x="24" y="7"/>
                    </a:lnTo>
                    <a:lnTo>
                      <a:pt x="26" y="7"/>
                    </a:lnTo>
                    <a:lnTo>
                      <a:pt x="26" y="7"/>
                    </a:lnTo>
                    <a:lnTo>
                      <a:pt x="26" y="9"/>
                    </a:lnTo>
                    <a:lnTo>
                      <a:pt x="26" y="9"/>
                    </a:lnTo>
                    <a:lnTo>
                      <a:pt x="26" y="9"/>
                    </a:lnTo>
                    <a:lnTo>
                      <a:pt x="29" y="9"/>
                    </a:lnTo>
                    <a:lnTo>
                      <a:pt x="29" y="9"/>
                    </a:lnTo>
                    <a:lnTo>
                      <a:pt x="29" y="9"/>
                    </a:lnTo>
                    <a:lnTo>
                      <a:pt x="29" y="12"/>
                    </a:lnTo>
                    <a:lnTo>
                      <a:pt x="26" y="12"/>
                    </a:lnTo>
                    <a:lnTo>
                      <a:pt x="26" y="12"/>
                    </a:lnTo>
                    <a:lnTo>
                      <a:pt x="26" y="12"/>
                    </a:lnTo>
                    <a:lnTo>
                      <a:pt x="26" y="14"/>
                    </a:lnTo>
                    <a:lnTo>
                      <a:pt x="26" y="14"/>
                    </a:lnTo>
                    <a:lnTo>
                      <a:pt x="26" y="16"/>
                    </a:lnTo>
                    <a:lnTo>
                      <a:pt x="26" y="16"/>
                    </a:lnTo>
                    <a:lnTo>
                      <a:pt x="26" y="19"/>
                    </a:lnTo>
                    <a:lnTo>
                      <a:pt x="26" y="19"/>
                    </a:lnTo>
                    <a:lnTo>
                      <a:pt x="26" y="19"/>
                    </a:lnTo>
                    <a:lnTo>
                      <a:pt x="26" y="21"/>
                    </a:lnTo>
                    <a:lnTo>
                      <a:pt x="29" y="21"/>
                    </a:lnTo>
                    <a:lnTo>
                      <a:pt x="29" y="21"/>
                    </a:lnTo>
                    <a:lnTo>
                      <a:pt x="29" y="21"/>
                    </a:lnTo>
                    <a:lnTo>
                      <a:pt x="29" y="24"/>
                    </a:lnTo>
                    <a:lnTo>
                      <a:pt x="26" y="24"/>
                    </a:lnTo>
                    <a:lnTo>
                      <a:pt x="26" y="24"/>
                    </a:lnTo>
                    <a:lnTo>
                      <a:pt x="26" y="24"/>
                    </a:lnTo>
                    <a:lnTo>
                      <a:pt x="26" y="26"/>
                    </a:lnTo>
                    <a:lnTo>
                      <a:pt x="26" y="26"/>
                    </a:lnTo>
                    <a:lnTo>
                      <a:pt x="26" y="26"/>
                    </a:lnTo>
                    <a:lnTo>
                      <a:pt x="26" y="28"/>
                    </a:lnTo>
                    <a:lnTo>
                      <a:pt x="26" y="28"/>
                    </a:lnTo>
                    <a:lnTo>
                      <a:pt x="26" y="31"/>
                    </a:lnTo>
                    <a:lnTo>
                      <a:pt x="24" y="31"/>
                    </a:lnTo>
                    <a:lnTo>
                      <a:pt x="24" y="31"/>
                    </a:lnTo>
                    <a:lnTo>
                      <a:pt x="24" y="31"/>
                    </a:lnTo>
                    <a:lnTo>
                      <a:pt x="24" y="31"/>
                    </a:lnTo>
                    <a:lnTo>
                      <a:pt x="22" y="31"/>
                    </a:lnTo>
                    <a:lnTo>
                      <a:pt x="22" y="31"/>
                    </a:lnTo>
                    <a:lnTo>
                      <a:pt x="22" y="33"/>
                    </a:lnTo>
                    <a:lnTo>
                      <a:pt x="22" y="33"/>
                    </a:lnTo>
                    <a:lnTo>
                      <a:pt x="19" y="33"/>
                    </a:lnTo>
                    <a:lnTo>
                      <a:pt x="19" y="33"/>
                    </a:lnTo>
                    <a:lnTo>
                      <a:pt x="19" y="33"/>
                    </a:lnTo>
                    <a:lnTo>
                      <a:pt x="19" y="35"/>
                    </a:lnTo>
                    <a:lnTo>
                      <a:pt x="19" y="35"/>
                    </a:lnTo>
                    <a:lnTo>
                      <a:pt x="17" y="35"/>
                    </a:lnTo>
                    <a:lnTo>
                      <a:pt x="17" y="33"/>
                    </a:lnTo>
                    <a:lnTo>
                      <a:pt x="17" y="33"/>
                    </a:lnTo>
                    <a:lnTo>
                      <a:pt x="14" y="33"/>
                    </a:lnTo>
                    <a:lnTo>
                      <a:pt x="14" y="33"/>
                    </a:lnTo>
                    <a:lnTo>
                      <a:pt x="14" y="33"/>
                    </a:lnTo>
                    <a:lnTo>
                      <a:pt x="14" y="31"/>
                    </a:lnTo>
                    <a:lnTo>
                      <a:pt x="14" y="31"/>
                    </a:lnTo>
                    <a:lnTo>
                      <a:pt x="14" y="31"/>
                    </a:lnTo>
                    <a:lnTo>
                      <a:pt x="17" y="31"/>
                    </a:lnTo>
                    <a:lnTo>
                      <a:pt x="17" y="31"/>
                    </a:lnTo>
                    <a:lnTo>
                      <a:pt x="14" y="31"/>
                    </a:lnTo>
                    <a:lnTo>
                      <a:pt x="14" y="28"/>
                    </a:lnTo>
                    <a:lnTo>
                      <a:pt x="14" y="28"/>
                    </a:lnTo>
                    <a:lnTo>
                      <a:pt x="14" y="28"/>
                    </a:lnTo>
                    <a:lnTo>
                      <a:pt x="14" y="28"/>
                    </a:lnTo>
                    <a:lnTo>
                      <a:pt x="14" y="26"/>
                    </a:lnTo>
                    <a:lnTo>
                      <a:pt x="14" y="26"/>
                    </a:lnTo>
                    <a:lnTo>
                      <a:pt x="12" y="26"/>
                    </a:lnTo>
                    <a:lnTo>
                      <a:pt x="12" y="24"/>
                    </a:lnTo>
                    <a:lnTo>
                      <a:pt x="14" y="24"/>
                    </a:lnTo>
                    <a:lnTo>
                      <a:pt x="14" y="24"/>
                    </a:lnTo>
                    <a:lnTo>
                      <a:pt x="12" y="24"/>
                    </a:lnTo>
                    <a:lnTo>
                      <a:pt x="12" y="21"/>
                    </a:lnTo>
                    <a:lnTo>
                      <a:pt x="12" y="21"/>
                    </a:lnTo>
                    <a:lnTo>
                      <a:pt x="12" y="21"/>
                    </a:lnTo>
                    <a:lnTo>
                      <a:pt x="12" y="21"/>
                    </a:lnTo>
                    <a:lnTo>
                      <a:pt x="12" y="21"/>
                    </a:lnTo>
                    <a:lnTo>
                      <a:pt x="12" y="19"/>
                    </a:lnTo>
                    <a:lnTo>
                      <a:pt x="10" y="19"/>
                    </a:lnTo>
                    <a:lnTo>
                      <a:pt x="10" y="19"/>
                    </a:lnTo>
                    <a:lnTo>
                      <a:pt x="10" y="16"/>
                    </a:lnTo>
                    <a:lnTo>
                      <a:pt x="10" y="16"/>
                    </a:lnTo>
                    <a:lnTo>
                      <a:pt x="10" y="14"/>
                    </a:lnTo>
                    <a:lnTo>
                      <a:pt x="10" y="14"/>
                    </a:lnTo>
                    <a:lnTo>
                      <a:pt x="10" y="12"/>
                    </a:lnTo>
                    <a:lnTo>
                      <a:pt x="10" y="12"/>
                    </a:lnTo>
                    <a:lnTo>
                      <a:pt x="10" y="12"/>
                    </a:lnTo>
                    <a:lnTo>
                      <a:pt x="10" y="9"/>
                    </a:lnTo>
                    <a:lnTo>
                      <a:pt x="7" y="9"/>
                    </a:lnTo>
                    <a:lnTo>
                      <a:pt x="7" y="9"/>
                    </a:lnTo>
                    <a:lnTo>
                      <a:pt x="7" y="9"/>
                    </a:lnTo>
                    <a:lnTo>
                      <a:pt x="7" y="9"/>
                    </a:lnTo>
                    <a:lnTo>
                      <a:pt x="7" y="9"/>
                    </a:lnTo>
                    <a:lnTo>
                      <a:pt x="7" y="7"/>
                    </a:lnTo>
                    <a:lnTo>
                      <a:pt x="5" y="7"/>
                    </a:lnTo>
                    <a:lnTo>
                      <a:pt x="5" y="7"/>
                    </a:lnTo>
                    <a:lnTo>
                      <a:pt x="5" y="7"/>
                    </a:lnTo>
                    <a:lnTo>
                      <a:pt x="5" y="7"/>
                    </a:lnTo>
                    <a:lnTo>
                      <a:pt x="5" y="5"/>
                    </a:lnTo>
                    <a:lnTo>
                      <a:pt x="5" y="5"/>
                    </a:lnTo>
                    <a:lnTo>
                      <a:pt x="5" y="2"/>
                    </a:lnTo>
                    <a:lnTo>
                      <a:pt x="3" y="2"/>
                    </a:lnTo>
                    <a:lnTo>
                      <a:pt x="3" y="2"/>
                    </a:lnTo>
                    <a:lnTo>
                      <a:pt x="0" y="2"/>
                    </a:lnTo>
                    <a:lnTo>
                      <a:pt x="0" y="2"/>
                    </a:lnTo>
                    <a:lnTo>
                      <a:pt x="0" y="2"/>
                    </a:lnTo>
                    <a:lnTo>
                      <a:pt x="0" y="0"/>
                    </a:lnTo>
                    <a:lnTo>
                      <a:pt x="0" y="0"/>
                    </a:lnTo>
                    <a:lnTo>
                      <a:pt x="0" y="0"/>
                    </a:lnTo>
                    <a:lnTo>
                      <a:pt x="0" y="0"/>
                    </a:lnTo>
                    <a:lnTo>
                      <a:pt x="3" y="0"/>
                    </a:lnTo>
                    <a:lnTo>
                      <a:pt x="3" y="0"/>
                    </a:lnTo>
                    <a:lnTo>
                      <a:pt x="5" y="0"/>
                    </a:lnTo>
                    <a:lnTo>
                      <a:pt x="5" y="0"/>
                    </a:lnTo>
                    <a:lnTo>
                      <a:pt x="5" y="0"/>
                    </a:lnTo>
                    <a:lnTo>
                      <a:pt x="7" y="0"/>
                    </a:lnTo>
                    <a:lnTo>
                      <a:pt x="7" y="0"/>
                    </a:lnTo>
                    <a:lnTo>
                      <a:pt x="7" y="0"/>
                    </a:lnTo>
                    <a:lnTo>
                      <a:pt x="7" y="0"/>
                    </a:lnTo>
                    <a:lnTo>
                      <a:pt x="10" y="0"/>
                    </a:lnTo>
                    <a:lnTo>
                      <a:pt x="10" y="0"/>
                    </a:lnTo>
                    <a:lnTo>
                      <a:pt x="12" y="0"/>
                    </a:lnTo>
                    <a:lnTo>
                      <a:pt x="12" y="0"/>
                    </a:lnTo>
                    <a:lnTo>
                      <a:pt x="12" y="0"/>
                    </a:lnTo>
                    <a:lnTo>
                      <a:pt x="12" y="0"/>
                    </a:lnTo>
                    <a:lnTo>
                      <a:pt x="14" y="0"/>
                    </a:lnTo>
                    <a:lnTo>
                      <a:pt x="14" y="0"/>
                    </a:lnTo>
                    <a:lnTo>
                      <a:pt x="14"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8" name="Freeform 77"/>
              <p:cNvSpPr>
                <a:spLocks/>
              </p:cNvSpPr>
              <p:nvPr/>
            </p:nvSpPr>
            <p:spPr bwMode="auto">
              <a:xfrm>
                <a:off x="3446" y="2433"/>
                <a:ext cx="31" cy="59"/>
              </a:xfrm>
              <a:custGeom>
                <a:avLst/>
                <a:gdLst/>
                <a:ahLst/>
                <a:cxnLst>
                  <a:cxn ang="0">
                    <a:pos x="26" y="38"/>
                  </a:cxn>
                  <a:cxn ang="0">
                    <a:pos x="26" y="41"/>
                  </a:cxn>
                  <a:cxn ang="0">
                    <a:pos x="22" y="43"/>
                  </a:cxn>
                  <a:cxn ang="0">
                    <a:pos x="22" y="45"/>
                  </a:cxn>
                  <a:cxn ang="0">
                    <a:pos x="19" y="48"/>
                  </a:cxn>
                  <a:cxn ang="0">
                    <a:pos x="19" y="52"/>
                  </a:cxn>
                  <a:cxn ang="0">
                    <a:pos x="19" y="57"/>
                  </a:cxn>
                  <a:cxn ang="0">
                    <a:pos x="19" y="59"/>
                  </a:cxn>
                  <a:cxn ang="0">
                    <a:pos x="15" y="59"/>
                  </a:cxn>
                  <a:cxn ang="0">
                    <a:pos x="15" y="55"/>
                  </a:cxn>
                  <a:cxn ang="0">
                    <a:pos x="15" y="52"/>
                  </a:cxn>
                  <a:cxn ang="0">
                    <a:pos x="12" y="50"/>
                  </a:cxn>
                  <a:cxn ang="0">
                    <a:pos x="10" y="52"/>
                  </a:cxn>
                  <a:cxn ang="0">
                    <a:pos x="8" y="52"/>
                  </a:cxn>
                  <a:cxn ang="0">
                    <a:pos x="5" y="57"/>
                  </a:cxn>
                  <a:cxn ang="0">
                    <a:pos x="3" y="57"/>
                  </a:cxn>
                  <a:cxn ang="0">
                    <a:pos x="3" y="57"/>
                  </a:cxn>
                  <a:cxn ang="0">
                    <a:pos x="3" y="52"/>
                  </a:cxn>
                  <a:cxn ang="0">
                    <a:pos x="3" y="50"/>
                  </a:cxn>
                  <a:cxn ang="0">
                    <a:pos x="3" y="45"/>
                  </a:cxn>
                  <a:cxn ang="0">
                    <a:pos x="5" y="43"/>
                  </a:cxn>
                  <a:cxn ang="0">
                    <a:pos x="5" y="38"/>
                  </a:cxn>
                  <a:cxn ang="0">
                    <a:pos x="5" y="36"/>
                  </a:cxn>
                  <a:cxn ang="0">
                    <a:pos x="5" y="33"/>
                  </a:cxn>
                  <a:cxn ang="0">
                    <a:pos x="5" y="29"/>
                  </a:cxn>
                  <a:cxn ang="0">
                    <a:pos x="5" y="26"/>
                  </a:cxn>
                  <a:cxn ang="0">
                    <a:pos x="5" y="24"/>
                  </a:cxn>
                  <a:cxn ang="0">
                    <a:pos x="0" y="24"/>
                  </a:cxn>
                  <a:cxn ang="0">
                    <a:pos x="0" y="22"/>
                  </a:cxn>
                  <a:cxn ang="0">
                    <a:pos x="3" y="19"/>
                  </a:cxn>
                  <a:cxn ang="0">
                    <a:pos x="3" y="17"/>
                  </a:cxn>
                  <a:cxn ang="0">
                    <a:pos x="3" y="14"/>
                  </a:cxn>
                  <a:cxn ang="0">
                    <a:pos x="3" y="10"/>
                  </a:cxn>
                  <a:cxn ang="0">
                    <a:pos x="3" y="7"/>
                  </a:cxn>
                  <a:cxn ang="0">
                    <a:pos x="5" y="5"/>
                  </a:cxn>
                  <a:cxn ang="0">
                    <a:pos x="3" y="3"/>
                  </a:cxn>
                  <a:cxn ang="0">
                    <a:pos x="5" y="0"/>
                  </a:cxn>
                  <a:cxn ang="0">
                    <a:pos x="8" y="0"/>
                  </a:cxn>
                  <a:cxn ang="0">
                    <a:pos x="8" y="3"/>
                  </a:cxn>
                  <a:cxn ang="0">
                    <a:pos x="8" y="7"/>
                  </a:cxn>
                  <a:cxn ang="0">
                    <a:pos x="5" y="10"/>
                  </a:cxn>
                  <a:cxn ang="0">
                    <a:pos x="5" y="14"/>
                  </a:cxn>
                  <a:cxn ang="0">
                    <a:pos x="5" y="17"/>
                  </a:cxn>
                  <a:cxn ang="0">
                    <a:pos x="5" y="19"/>
                  </a:cxn>
                  <a:cxn ang="0">
                    <a:pos x="5" y="19"/>
                  </a:cxn>
                  <a:cxn ang="0">
                    <a:pos x="8" y="22"/>
                  </a:cxn>
                  <a:cxn ang="0">
                    <a:pos x="12" y="22"/>
                  </a:cxn>
                  <a:cxn ang="0">
                    <a:pos x="12" y="24"/>
                  </a:cxn>
                  <a:cxn ang="0">
                    <a:pos x="15" y="26"/>
                  </a:cxn>
                  <a:cxn ang="0">
                    <a:pos x="17" y="29"/>
                  </a:cxn>
                  <a:cxn ang="0">
                    <a:pos x="19" y="26"/>
                  </a:cxn>
                  <a:cxn ang="0">
                    <a:pos x="22" y="26"/>
                  </a:cxn>
                  <a:cxn ang="0">
                    <a:pos x="24" y="29"/>
                  </a:cxn>
                  <a:cxn ang="0">
                    <a:pos x="26" y="29"/>
                  </a:cxn>
                  <a:cxn ang="0">
                    <a:pos x="29" y="29"/>
                  </a:cxn>
                  <a:cxn ang="0">
                    <a:pos x="31" y="26"/>
                  </a:cxn>
                  <a:cxn ang="0">
                    <a:pos x="29" y="29"/>
                  </a:cxn>
                  <a:cxn ang="0">
                    <a:pos x="31" y="29"/>
                  </a:cxn>
                  <a:cxn ang="0">
                    <a:pos x="29" y="31"/>
                  </a:cxn>
                  <a:cxn ang="0">
                    <a:pos x="29" y="33"/>
                  </a:cxn>
                  <a:cxn ang="0">
                    <a:pos x="31" y="38"/>
                  </a:cxn>
                  <a:cxn ang="0">
                    <a:pos x="29" y="38"/>
                  </a:cxn>
                </a:cxnLst>
                <a:rect l="0" t="0" r="r" b="b"/>
                <a:pathLst>
                  <a:path w="31" h="59">
                    <a:moveTo>
                      <a:pt x="29" y="41"/>
                    </a:moveTo>
                    <a:lnTo>
                      <a:pt x="29" y="41"/>
                    </a:lnTo>
                    <a:lnTo>
                      <a:pt x="26" y="41"/>
                    </a:lnTo>
                    <a:lnTo>
                      <a:pt x="26" y="38"/>
                    </a:lnTo>
                    <a:lnTo>
                      <a:pt x="26" y="38"/>
                    </a:lnTo>
                    <a:lnTo>
                      <a:pt x="26" y="41"/>
                    </a:lnTo>
                    <a:lnTo>
                      <a:pt x="26" y="41"/>
                    </a:lnTo>
                    <a:lnTo>
                      <a:pt x="26" y="41"/>
                    </a:lnTo>
                    <a:lnTo>
                      <a:pt x="24" y="41"/>
                    </a:lnTo>
                    <a:lnTo>
                      <a:pt x="24" y="43"/>
                    </a:lnTo>
                    <a:lnTo>
                      <a:pt x="24" y="43"/>
                    </a:lnTo>
                    <a:lnTo>
                      <a:pt x="22" y="43"/>
                    </a:lnTo>
                    <a:lnTo>
                      <a:pt x="22" y="43"/>
                    </a:lnTo>
                    <a:lnTo>
                      <a:pt x="22" y="43"/>
                    </a:lnTo>
                    <a:lnTo>
                      <a:pt x="22" y="43"/>
                    </a:lnTo>
                    <a:lnTo>
                      <a:pt x="22" y="45"/>
                    </a:lnTo>
                    <a:lnTo>
                      <a:pt x="22" y="45"/>
                    </a:lnTo>
                    <a:lnTo>
                      <a:pt x="22" y="48"/>
                    </a:lnTo>
                    <a:lnTo>
                      <a:pt x="22" y="48"/>
                    </a:lnTo>
                    <a:lnTo>
                      <a:pt x="19" y="48"/>
                    </a:lnTo>
                    <a:lnTo>
                      <a:pt x="19" y="48"/>
                    </a:lnTo>
                    <a:lnTo>
                      <a:pt x="19" y="50"/>
                    </a:lnTo>
                    <a:lnTo>
                      <a:pt x="19" y="50"/>
                    </a:lnTo>
                    <a:lnTo>
                      <a:pt x="19" y="52"/>
                    </a:lnTo>
                    <a:lnTo>
                      <a:pt x="19" y="52"/>
                    </a:lnTo>
                    <a:lnTo>
                      <a:pt x="19" y="55"/>
                    </a:lnTo>
                    <a:lnTo>
                      <a:pt x="19" y="55"/>
                    </a:lnTo>
                    <a:lnTo>
                      <a:pt x="19" y="57"/>
                    </a:lnTo>
                    <a:lnTo>
                      <a:pt x="19" y="57"/>
                    </a:lnTo>
                    <a:lnTo>
                      <a:pt x="19" y="57"/>
                    </a:lnTo>
                    <a:lnTo>
                      <a:pt x="19" y="57"/>
                    </a:lnTo>
                    <a:lnTo>
                      <a:pt x="19" y="59"/>
                    </a:lnTo>
                    <a:lnTo>
                      <a:pt x="17" y="59"/>
                    </a:lnTo>
                    <a:lnTo>
                      <a:pt x="17" y="59"/>
                    </a:lnTo>
                    <a:lnTo>
                      <a:pt x="15" y="59"/>
                    </a:lnTo>
                    <a:lnTo>
                      <a:pt x="15" y="59"/>
                    </a:lnTo>
                    <a:lnTo>
                      <a:pt x="15" y="57"/>
                    </a:lnTo>
                    <a:lnTo>
                      <a:pt x="15" y="57"/>
                    </a:lnTo>
                    <a:lnTo>
                      <a:pt x="15" y="57"/>
                    </a:lnTo>
                    <a:lnTo>
                      <a:pt x="15" y="55"/>
                    </a:lnTo>
                    <a:lnTo>
                      <a:pt x="15" y="55"/>
                    </a:lnTo>
                    <a:lnTo>
                      <a:pt x="15" y="55"/>
                    </a:lnTo>
                    <a:lnTo>
                      <a:pt x="15" y="52"/>
                    </a:lnTo>
                    <a:lnTo>
                      <a:pt x="15" y="52"/>
                    </a:lnTo>
                    <a:lnTo>
                      <a:pt x="15" y="50"/>
                    </a:lnTo>
                    <a:lnTo>
                      <a:pt x="15" y="50"/>
                    </a:lnTo>
                    <a:lnTo>
                      <a:pt x="12" y="50"/>
                    </a:lnTo>
                    <a:lnTo>
                      <a:pt x="12" y="50"/>
                    </a:lnTo>
                    <a:lnTo>
                      <a:pt x="12" y="52"/>
                    </a:lnTo>
                    <a:lnTo>
                      <a:pt x="12" y="52"/>
                    </a:lnTo>
                    <a:lnTo>
                      <a:pt x="10" y="52"/>
                    </a:lnTo>
                    <a:lnTo>
                      <a:pt x="10" y="52"/>
                    </a:lnTo>
                    <a:lnTo>
                      <a:pt x="8" y="52"/>
                    </a:lnTo>
                    <a:lnTo>
                      <a:pt x="8" y="52"/>
                    </a:lnTo>
                    <a:lnTo>
                      <a:pt x="8" y="52"/>
                    </a:lnTo>
                    <a:lnTo>
                      <a:pt x="8" y="52"/>
                    </a:lnTo>
                    <a:lnTo>
                      <a:pt x="8" y="55"/>
                    </a:lnTo>
                    <a:lnTo>
                      <a:pt x="5" y="55"/>
                    </a:lnTo>
                    <a:lnTo>
                      <a:pt x="5" y="55"/>
                    </a:lnTo>
                    <a:lnTo>
                      <a:pt x="5" y="57"/>
                    </a:lnTo>
                    <a:lnTo>
                      <a:pt x="5" y="57"/>
                    </a:lnTo>
                    <a:lnTo>
                      <a:pt x="5" y="57"/>
                    </a:lnTo>
                    <a:lnTo>
                      <a:pt x="5" y="57"/>
                    </a:lnTo>
                    <a:lnTo>
                      <a:pt x="3" y="57"/>
                    </a:lnTo>
                    <a:lnTo>
                      <a:pt x="3" y="57"/>
                    </a:lnTo>
                    <a:lnTo>
                      <a:pt x="0" y="57"/>
                    </a:lnTo>
                    <a:lnTo>
                      <a:pt x="0" y="57"/>
                    </a:lnTo>
                    <a:lnTo>
                      <a:pt x="3" y="57"/>
                    </a:lnTo>
                    <a:lnTo>
                      <a:pt x="3" y="55"/>
                    </a:lnTo>
                    <a:lnTo>
                      <a:pt x="3" y="55"/>
                    </a:lnTo>
                    <a:lnTo>
                      <a:pt x="3" y="52"/>
                    </a:lnTo>
                    <a:lnTo>
                      <a:pt x="3" y="52"/>
                    </a:lnTo>
                    <a:lnTo>
                      <a:pt x="3" y="52"/>
                    </a:lnTo>
                    <a:lnTo>
                      <a:pt x="3" y="50"/>
                    </a:lnTo>
                    <a:lnTo>
                      <a:pt x="3" y="50"/>
                    </a:lnTo>
                    <a:lnTo>
                      <a:pt x="3" y="50"/>
                    </a:lnTo>
                    <a:lnTo>
                      <a:pt x="3" y="48"/>
                    </a:lnTo>
                    <a:lnTo>
                      <a:pt x="3" y="48"/>
                    </a:lnTo>
                    <a:lnTo>
                      <a:pt x="3" y="48"/>
                    </a:lnTo>
                    <a:lnTo>
                      <a:pt x="3" y="45"/>
                    </a:lnTo>
                    <a:lnTo>
                      <a:pt x="3" y="45"/>
                    </a:lnTo>
                    <a:lnTo>
                      <a:pt x="3" y="45"/>
                    </a:lnTo>
                    <a:lnTo>
                      <a:pt x="3" y="43"/>
                    </a:lnTo>
                    <a:lnTo>
                      <a:pt x="5" y="43"/>
                    </a:lnTo>
                    <a:lnTo>
                      <a:pt x="5" y="43"/>
                    </a:lnTo>
                    <a:lnTo>
                      <a:pt x="5" y="41"/>
                    </a:lnTo>
                    <a:lnTo>
                      <a:pt x="5" y="41"/>
                    </a:lnTo>
                    <a:lnTo>
                      <a:pt x="5" y="38"/>
                    </a:lnTo>
                    <a:lnTo>
                      <a:pt x="5" y="38"/>
                    </a:lnTo>
                    <a:lnTo>
                      <a:pt x="5" y="38"/>
                    </a:lnTo>
                    <a:lnTo>
                      <a:pt x="5" y="36"/>
                    </a:lnTo>
                    <a:lnTo>
                      <a:pt x="5" y="36"/>
                    </a:lnTo>
                    <a:lnTo>
                      <a:pt x="5" y="33"/>
                    </a:lnTo>
                    <a:lnTo>
                      <a:pt x="5" y="33"/>
                    </a:lnTo>
                    <a:lnTo>
                      <a:pt x="5" y="33"/>
                    </a:lnTo>
                    <a:lnTo>
                      <a:pt x="5" y="33"/>
                    </a:lnTo>
                    <a:lnTo>
                      <a:pt x="5" y="31"/>
                    </a:lnTo>
                    <a:lnTo>
                      <a:pt x="5" y="31"/>
                    </a:lnTo>
                    <a:lnTo>
                      <a:pt x="5" y="31"/>
                    </a:lnTo>
                    <a:lnTo>
                      <a:pt x="5" y="29"/>
                    </a:lnTo>
                    <a:lnTo>
                      <a:pt x="5" y="29"/>
                    </a:lnTo>
                    <a:lnTo>
                      <a:pt x="5" y="29"/>
                    </a:lnTo>
                    <a:lnTo>
                      <a:pt x="5" y="29"/>
                    </a:lnTo>
                    <a:lnTo>
                      <a:pt x="5" y="26"/>
                    </a:lnTo>
                    <a:lnTo>
                      <a:pt x="5" y="26"/>
                    </a:lnTo>
                    <a:lnTo>
                      <a:pt x="5" y="24"/>
                    </a:lnTo>
                    <a:lnTo>
                      <a:pt x="5" y="24"/>
                    </a:lnTo>
                    <a:lnTo>
                      <a:pt x="5" y="24"/>
                    </a:lnTo>
                    <a:lnTo>
                      <a:pt x="3" y="24"/>
                    </a:lnTo>
                    <a:lnTo>
                      <a:pt x="3" y="24"/>
                    </a:lnTo>
                    <a:lnTo>
                      <a:pt x="3" y="24"/>
                    </a:lnTo>
                    <a:lnTo>
                      <a:pt x="0" y="24"/>
                    </a:lnTo>
                    <a:lnTo>
                      <a:pt x="0" y="24"/>
                    </a:lnTo>
                    <a:lnTo>
                      <a:pt x="0" y="22"/>
                    </a:lnTo>
                    <a:lnTo>
                      <a:pt x="0" y="22"/>
                    </a:lnTo>
                    <a:lnTo>
                      <a:pt x="0" y="22"/>
                    </a:lnTo>
                    <a:lnTo>
                      <a:pt x="0" y="19"/>
                    </a:lnTo>
                    <a:lnTo>
                      <a:pt x="0" y="19"/>
                    </a:lnTo>
                    <a:lnTo>
                      <a:pt x="3" y="19"/>
                    </a:lnTo>
                    <a:lnTo>
                      <a:pt x="3" y="19"/>
                    </a:lnTo>
                    <a:lnTo>
                      <a:pt x="0" y="19"/>
                    </a:lnTo>
                    <a:lnTo>
                      <a:pt x="0" y="17"/>
                    </a:lnTo>
                    <a:lnTo>
                      <a:pt x="3" y="17"/>
                    </a:lnTo>
                    <a:lnTo>
                      <a:pt x="3" y="17"/>
                    </a:lnTo>
                    <a:lnTo>
                      <a:pt x="0" y="17"/>
                    </a:lnTo>
                    <a:lnTo>
                      <a:pt x="0" y="14"/>
                    </a:lnTo>
                    <a:lnTo>
                      <a:pt x="3" y="14"/>
                    </a:lnTo>
                    <a:lnTo>
                      <a:pt x="3" y="14"/>
                    </a:lnTo>
                    <a:lnTo>
                      <a:pt x="3" y="14"/>
                    </a:lnTo>
                    <a:lnTo>
                      <a:pt x="3" y="12"/>
                    </a:lnTo>
                    <a:lnTo>
                      <a:pt x="3" y="12"/>
                    </a:lnTo>
                    <a:lnTo>
                      <a:pt x="3" y="10"/>
                    </a:lnTo>
                    <a:lnTo>
                      <a:pt x="3" y="10"/>
                    </a:lnTo>
                    <a:lnTo>
                      <a:pt x="3" y="10"/>
                    </a:lnTo>
                    <a:lnTo>
                      <a:pt x="3" y="10"/>
                    </a:lnTo>
                    <a:lnTo>
                      <a:pt x="3" y="7"/>
                    </a:lnTo>
                    <a:lnTo>
                      <a:pt x="3" y="7"/>
                    </a:lnTo>
                    <a:lnTo>
                      <a:pt x="3" y="7"/>
                    </a:lnTo>
                    <a:lnTo>
                      <a:pt x="3" y="5"/>
                    </a:lnTo>
                    <a:lnTo>
                      <a:pt x="5" y="5"/>
                    </a:lnTo>
                    <a:lnTo>
                      <a:pt x="5" y="5"/>
                    </a:lnTo>
                    <a:lnTo>
                      <a:pt x="5" y="3"/>
                    </a:lnTo>
                    <a:lnTo>
                      <a:pt x="3" y="3"/>
                    </a:lnTo>
                    <a:lnTo>
                      <a:pt x="3" y="3"/>
                    </a:lnTo>
                    <a:lnTo>
                      <a:pt x="3" y="0"/>
                    </a:lnTo>
                    <a:lnTo>
                      <a:pt x="5" y="0"/>
                    </a:lnTo>
                    <a:lnTo>
                      <a:pt x="5" y="0"/>
                    </a:lnTo>
                    <a:lnTo>
                      <a:pt x="5" y="0"/>
                    </a:lnTo>
                    <a:lnTo>
                      <a:pt x="5" y="0"/>
                    </a:lnTo>
                    <a:lnTo>
                      <a:pt x="5" y="0"/>
                    </a:lnTo>
                    <a:lnTo>
                      <a:pt x="8" y="0"/>
                    </a:lnTo>
                    <a:lnTo>
                      <a:pt x="8" y="0"/>
                    </a:lnTo>
                    <a:lnTo>
                      <a:pt x="8" y="0"/>
                    </a:lnTo>
                    <a:lnTo>
                      <a:pt x="8" y="0"/>
                    </a:lnTo>
                    <a:lnTo>
                      <a:pt x="8" y="3"/>
                    </a:lnTo>
                    <a:lnTo>
                      <a:pt x="8" y="3"/>
                    </a:lnTo>
                    <a:lnTo>
                      <a:pt x="8" y="5"/>
                    </a:lnTo>
                    <a:lnTo>
                      <a:pt x="8" y="5"/>
                    </a:lnTo>
                    <a:lnTo>
                      <a:pt x="8" y="5"/>
                    </a:lnTo>
                    <a:lnTo>
                      <a:pt x="8" y="7"/>
                    </a:lnTo>
                    <a:lnTo>
                      <a:pt x="8" y="7"/>
                    </a:lnTo>
                    <a:lnTo>
                      <a:pt x="8" y="10"/>
                    </a:lnTo>
                    <a:lnTo>
                      <a:pt x="8" y="10"/>
                    </a:lnTo>
                    <a:lnTo>
                      <a:pt x="5" y="10"/>
                    </a:lnTo>
                    <a:lnTo>
                      <a:pt x="5" y="10"/>
                    </a:lnTo>
                    <a:lnTo>
                      <a:pt x="5" y="12"/>
                    </a:lnTo>
                    <a:lnTo>
                      <a:pt x="5" y="12"/>
                    </a:lnTo>
                    <a:lnTo>
                      <a:pt x="5" y="14"/>
                    </a:lnTo>
                    <a:lnTo>
                      <a:pt x="5" y="14"/>
                    </a:lnTo>
                    <a:lnTo>
                      <a:pt x="5" y="14"/>
                    </a:lnTo>
                    <a:lnTo>
                      <a:pt x="5" y="14"/>
                    </a:lnTo>
                    <a:lnTo>
                      <a:pt x="5" y="17"/>
                    </a:lnTo>
                    <a:lnTo>
                      <a:pt x="5" y="17"/>
                    </a:lnTo>
                    <a:lnTo>
                      <a:pt x="3" y="17"/>
                    </a:lnTo>
                    <a:lnTo>
                      <a:pt x="3" y="19"/>
                    </a:lnTo>
                    <a:lnTo>
                      <a:pt x="5" y="19"/>
                    </a:lnTo>
                    <a:lnTo>
                      <a:pt x="5" y="19"/>
                    </a:lnTo>
                    <a:lnTo>
                      <a:pt x="5" y="19"/>
                    </a:lnTo>
                    <a:lnTo>
                      <a:pt x="5" y="19"/>
                    </a:lnTo>
                    <a:lnTo>
                      <a:pt x="5" y="19"/>
                    </a:lnTo>
                    <a:lnTo>
                      <a:pt x="8" y="19"/>
                    </a:lnTo>
                    <a:lnTo>
                      <a:pt x="8" y="22"/>
                    </a:lnTo>
                    <a:lnTo>
                      <a:pt x="8" y="22"/>
                    </a:lnTo>
                    <a:lnTo>
                      <a:pt x="8" y="22"/>
                    </a:lnTo>
                    <a:lnTo>
                      <a:pt x="10" y="22"/>
                    </a:lnTo>
                    <a:lnTo>
                      <a:pt x="10" y="22"/>
                    </a:lnTo>
                    <a:lnTo>
                      <a:pt x="10" y="22"/>
                    </a:lnTo>
                    <a:lnTo>
                      <a:pt x="12" y="22"/>
                    </a:lnTo>
                    <a:lnTo>
                      <a:pt x="12" y="24"/>
                    </a:lnTo>
                    <a:lnTo>
                      <a:pt x="12" y="24"/>
                    </a:lnTo>
                    <a:lnTo>
                      <a:pt x="12" y="24"/>
                    </a:lnTo>
                    <a:lnTo>
                      <a:pt x="12" y="24"/>
                    </a:lnTo>
                    <a:lnTo>
                      <a:pt x="15" y="24"/>
                    </a:lnTo>
                    <a:lnTo>
                      <a:pt x="15" y="26"/>
                    </a:lnTo>
                    <a:lnTo>
                      <a:pt x="15" y="26"/>
                    </a:lnTo>
                    <a:lnTo>
                      <a:pt x="15" y="26"/>
                    </a:lnTo>
                    <a:lnTo>
                      <a:pt x="15" y="26"/>
                    </a:lnTo>
                    <a:lnTo>
                      <a:pt x="15" y="29"/>
                    </a:lnTo>
                    <a:lnTo>
                      <a:pt x="17" y="29"/>
                    </a:lnTo>
                    <a:lnTo>
                      <a:pt x="17" y="29"/>
                    </a:lnTo>
                    <a:lnTo>
                      <a:pt x="19" y="29"/>
                    </a:lnTo>
                    <a:lnTo>
                      <a:pt x="19" y="29"/>
                    </a:lnTo>
                    <a:lnTo>
                      <a:pt x="19" y="26"/>
                    </a:lnTo>
                    <a:lnTo>
                      <a:pt x="19" y="26"/>
                    </a:lnTo>
                    <a:lnTo>
                      <a:pt x="22" y="26"/>
                    </a:lnTo>
                    <a:lnTo>
                      <a:pt x="22" y="26"/>
                    </a:lnTo>
                    <a:lnTo>
                      <a:pt x="22" y="26"/>
                    </a:lnTo>
                    <a:lnTo>
                      <a:pt x="22" y="26"/>
                    </a:lnTo>
                    <a:lnTo>
                      <a:pt x="22" y="26"/>
                    </a:lnTo>
                    <a:lnTo>
                      <a:pt x="22" y="29"/>
                    </a:lnTo>
                    <a:lnTo>
                      <a:pt x="24" y="29"/>
                    </a:lnTo>
                    <a:lnTo>
                      <a:pt x="24" y="29"/>
                    </a:lnTo>
                    <a:lnTo>
                      <a:pt x="24" y="29"/>
                    </a:lnTo>
                    <a:lnTo>
                      <a:pt x="24" y="29"/>
                    </a:lnTo>
                    <a:lnTo>
                      <a:pt x="26" y="29"/>
                    </a:lnTo>
                    <a:lnTo>
                      <a:pt x="26" y="29"/>
                    </a:lnTo>
                    <a:lnTo>
                      <a:pt x="26" y="29"/>
                    </a:lnTo>
                    <a:lnTo>
                      <a:pt x="26" y="29"/>
                    </a:lnTo>
                    <a:lnTo>
                      <a:pt x="26" y="29"/>
                    </a:lnTo>
                    <a:lnTo>
                      <a:pt x="29" y="29"/>
                    </a:lnTo>
                    <a:lnTo>
                      <a:pt x="29" y="26"/>
                    </a:lnTo>
                    <a:lnTo>
                      <a:pt x="29" y="26"/>
                    </a:lnTo>
                    <a:lnTo>
                      <a:pt x="29" y="26"/>
                    </a:lnTo>
                    <a:lnTo>
                      <a:pt x="31" y="26"/>
                    </a:lnTo>
                    <a:lnTo>
                      <a:pt x="31" y="29"/>
                    </a:lnTo>
                    <a:lnTo>
                      <a:pt x="29" y="29"/>
                    </a:lnTo>
                    <a:lnTo>
                      <a:pt x="29" y="29"/>
                    </a:lnTo>
                    <a:lnTo>
                      <a:pt x="29" y="29"/>
                    </a:lnTo>
                    <a:lnTo>
                      <a:pt x="29" y="29"/>
                    </a:lnTo>
                    <a:lnTo>
                      <a:pt x="31" y="29"/>
                    </a:lnTo>
                    <a:lnTo>
                      <a:pt x="31" y="29"/>
                    </a:lnTo>
                    <a:lnTo>
                      <a:pt x="31" y="29"/>
                    </a:lnTo>
                    <a:lnTo>
                      <a:pt x="31" y="31"/>
                    </a:lnTo>
                    <a:lnTo>
                      <a:pt x="31" y="31"/>
                    </a:lnTo>
                    <a:lnTo>
                      <a:pt x="31" y="31"/>
                    </a:lnTo>
                    <a:lnTo>
                      <a:pt x="29" y="31"/>
                    </a:lnTo>
                    <a:lnTo>
                      <a:pt x="29" y="31"/>
                    </a:lnTo>
                    <a:lnTo>
                      <a:pt x="29" y="33"/>
                    </a:lnTo>
                    <a:lnTo>
                      <a:pt x="29" y="33"/>
                    </a:lnTo>
                    <a:lnTo>
                      <a:pt x="29" y="33"/>
                    </a:lnTo>
                    <a:lnTo>
                      <a:pt x="29" y="36"/>
                    </a:lnTo>
                    <a:lnTo>
                      <a:pt x="31" y="36"/>
                    </a:lnTo>
                    <a:lnTo>
                      <a:pt x="31" y="36"/>
                    </a:lnTo>
                    <a:lnTo>
                      <a:pt x="31" y="38"/>
                    </a:lnTo>
                    <a:lnTo>
                      <a:pt x="29" y="38"/>
                    </a:lnTo>
                    <a:lnTo>
                      <a:pt x="29" y="38"/>
                    </a:lnTo>
                    <a:lnTo>
                      <a:pt x="29" y="38"/>
                    </a:lnTo>
                    <a:lnTo>
                      <a:pt x="29" y="38"/>
                    </a:lnTo>
                    <a:lnTo>
                      <a:pt x="29" y="4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9" name="Freeform 78"/>
              <p:cNvSpPr>
                <a:spLocks/>
              </p:cNvSpPr>
              <p:nvPr/>
            </p:nvSpPr>
            <p:spPr bwMode="auto">
              <a:xfrm>
                <a:off x="3446" y="2433"/>
                <a:ext cx="31" cy="59"/>
              </a:xfrm>
              <a:custGeom>
                <a:avLst/>
                <a:gdLst/>
                <a:ahLst/>
                <a:cxnLst>
                  <a:cxn ang="0">
                    <a:pos x="26" y="38"/>
                  </a:cxn>
                  <a:cxn ang="0">
                    <a:pos x="26" y="41"/>
                  </a:cxn>
                  <a:cxn ang="0">
                    <a:pos x="22" y="43"/>
                  </a:cxn>
                  <a:cxn ang="0">
                    <a:pos x="22" y="45"/>
                  </a:cxn>
                  <a:cxn ang="0">
                    <a:pos x="19" y="48"/>
                  </a:cxn>
                  <a:cxn ang="0">
                    <a:pos x="19" y="52"/>
                  </a:cxn>
                  <a:cxn ang="0">
                    <a:pos x="19" y="57"/>
                  </a:cxn>
                  <a:cxn ang="0">
                    <a:pos x="19" y="59"/>
                  </a:cxn>
                  <a:cxn ang="0">
                    <a:pos x="15" y="59"/>
                  </a:cxn>
                  <a:cxn ang="0">
                    <a:pos x="15" y="55"/>
                  </a:cxn>
                  <a:cxn ang="0">
                    <a:pos x="15" y="52"/>
                  </a:cxn>
                  <a:cxn ang="0">
                    <a:pos x="12" y="50"/>
                  </a:cxn>
                  <a:cxn ang="0">
                    <a:pos x="10" y="52"/>
                  </a:cxn>
                  <a:cxn ang="0">
                    <a:pos x="8" y="52"/>
                  </a:cxn>
                  <a:cxn ang="0">
                    <a:pos x="5" y="57"/>
                  </a:cxn>
                  <a:cxn ang="0">
                    <a:pos x="3" y="57"/>
                  </a:cxn>
                  <a:cxn ang="0">
                    <a:pos x="3" y="57"/>
                  </a:cxn>
                  <a:cxn ang="0">
                    <a:pos x="3" y="52"/>
                  </a:cxn>
                  <a:cxn ang="0">
                    <a:pos x="3" y="50"/>
                  </a:cxn>
                  <a:cxn ang="0">
                    <a:pos x="3" y="45"/>
                  </a:cxn>
                  <a:cxn ang="0">
                    <a:pos x="5" y="43"/>
                  </a:cxn>
                  <a:cxn ang="0">
                    <a:pos x="5" y="38"/>
                  </a:cxn>
                  <a:cxn ang="0">
                    <a:pos x="5" y="36"/>
                  </a:cxn>
                  <a:cxn ang="0">
                    <a:pos x="5" y="33"/>
                  </a:cxn>
                  <a:cxn ang="0">
                    <a:pos x="5" y="29"/>
                  </a:cxn>
                  <a:cxn ang="0">
                    <a:pos x="5" y="26"/>
                  </a:cxn>
                  <a:cxn ang="0">
                    <a:pos x="5" y="24"/>
                  </a:cxn>
                  <a:cxn ang="0">
                    <a:pos x="0" y="24"/>
                  </a:cxn>
                  <a:cxn ang="0">
                    <a:pos x="0" y="22"/>
                  </a:cxn>
                  <a:cxn ang="0">
                    <a:pos x="3" y="19"/>
                  </a:cxn>
                  <a:cxn ang="0">
                    <a:pos x="3" y="17"/>
                  </a:cxn>
                  <a:cxn ang="0">
                    <a:pos x="3" y="14"/>
                  </a:cxn>
                  <a:cxn ang="0">
                    <a:pos x="3" y="10"/>
                  </a:cxn>
                  <a:cxn ang="0">
                    <a:pos x="3" y="7"/>
                  </a:cxn>
                  <a:cxn ang="0">
                    <a:pos x="5" y="5"/>
                  </a:cxn>
                  <a:cxn ang="0">
                    <a:pos x="3" y="3"/>
                  </a:cxn>
                  <a:cxn ang="0">
                    <a:pos x="5" y="0"/>
                  </a:cxn>
                  <a:cxn ang="0">
                    <a:pos x="8" y="0"/>
                  </a:cxn>
                  <a:cxn ang="0">
                    <a:pos x="8" y="3"/>
                  </a:cxn>
                  <a:cxn ang="0">
                    <a:pos x="8" y="7"/>
                  </a:cxn>
                  <a:cxn ang="0">
                    <a:pos x="5" y="10"/>
                  </a:cxn>
                  <a:cxn ang="0">
                    <a:pos x="5" y="14"/>
                  </a:cxn>
                  <a:cxn ang="0">
                    <a:pos x="5" y="17"/>
                  </a:cxn>
                  <a:cxn ang="0">
                    <a:pos x="5" y="19"/>
                  </a:cxn>
                  <a:cxn ang="0">
                    <a:pos x="5" y="19"/>
                  </a:cxn>
                  <a:cxn ang="0">
                    <a:pos x="8" y="22"/>
                  </a:cxn>
                  <a:cxn ang="0">
                    <a:pos x="12" y="22"/>
                  </a:cxn>
                  <a:cxn ang="0">
                    <a:pos x="12" y="24"/>
                  </a:cxn>
                  <a:cxn ang="0">
                    <a:pos x="15" y="26"/>
                  </a:cxn>
                  <a:cxn ang="0">
                    <a:pos x="17" y="29"/>
                  </a:cxn>
                  <a:cxn ang="0">
                    <a:pos x="19" y="26"/>
                  </a:cxn>
                  <a:cxn ang="0">
                    <a:pos x="22" y="26"/>
                  </a:cxn>
                  <a:cxn ang="0">
                    <a:pos x="24" y="29"/>
                  </a:cxn>
                  <a:cxn ang="0">
                    <a:pos x="26" y="29"/>
                  </a:cxn>
                  <a:cxn ang="0">
                    <a:pos x="29" y="29"/>
                  </a:cxn>
                  <a:cxn ang="0">
                    <a:pos x="31" y="26"/>
                  </a:cxn>
                  <a:cxn ang="0">
                    <a:pos x="29" y="29"/>
                  </a:cxn>
                  <a:cxn ang="0">
                    <a:pos x="31" y="29"/>
                  </a:cxn>
                  <a:cxn ang="0">
                    <a:pos x="29" y="31"/>
                  </a:cxn>
                  <a:cxn ang="0">
                    <a:pos x="29" y="33"/>
                  </a:cxn>
                  <a:cxn ang="0">
                    <a:pos x="31" y="38"/>
                  </a:cxn>
                  <a:cxn ang="0">
                    <a:pos x="29" y="38"/>
                  </a:cxn>
                </a:cxnLst>
                <a:rect l="0" t="0" r="r" b="b"/>
                <a:pathLst>
                  <a:path w="31" h="59">
                    <a:moveTo>
                      <a:pt x="29" y="41"/>
                    </a:moveTo>
                    <a:lnTo>
                      <a:pt x="29" y="41"/>
                    </a:lnTo>
                    <a:lnTo>
                      <a:pt x="26" y="41"/>
                    </a:lnTo>
                    <a:lnTo>
                      <a:pt x="26" y="38"/>
                    </a:lnTo>
                    <a:lnTo>
                      <a:pt x="26" y="38"/>
                    </a:lnTo>
                    <a:lnTo>
                      <a:pt x="26" y="41"/>
                    </a:lnTo>
                    <a:lnTo>
                      <a:pt x="26" y="41"/>
                    </a:lnTo>
                    <a:lnTo>
                      <a:pt x="26" y="41"/>
                    </a:lnTo>
                    <a:lnTo>
                      <a:pt x="24" y="41"/>
                    </a:lnTo>
                    <a:lnTo>
                      <a:pt x="24" y="43"/>
                    </a:lnTo>
                    <a:lnTo>
                      <a:pt x="24" y="43"/>
                    </a:lnTo>
                    <a:lnTo>
                      <a:pt x="22" y="43"/>
                    </a:lnTo>
                    <a:lnTo>
                      <a:pt x="22" y="43"/>
                    </a:lnTo>
                    <a:lnTo>
                      <a:pt x="22" y="43"/>
                    </a:lnTo>
                    <a:lnTo>
                      <a:pt x="22" y="43"/>
                    </a:lnTo>
                    <a:lnTo>
                      <a:pt x="22" y="45"/>
                    </a:lnTo>
                    <a:lnTo>
                      <a:pt x="22" y="45"/>
                    </a:lnTo>
                    <a:lnTo>
                      <a:pt x="22" y="48"/>
                    </a:lnTo>
                    <a:lnTo>
                      <a:pt x="22" y="48"/>
                    </a:lnTo>
                    <a:lnTo>
                      <a:pt x="19" y="48"/>
                    </a:lnTo>
                    <a:lnTo>
                      <a:pt x="19" y="48"/>
                    </a:lnTo>
                    <a:lnTo>
                      <a:pt x="19" y="50"/>
                    </a:lnTo>
                    <a:lnTo>
                      <a:pt x="19" y="50"/>
                    </a:lnTo>
                    <a:lnTo>
                      <a:pt x="19" y="52"/>
                    </a:lnTo>
                    <a:lnTo>
                      <a:pt x="19" y="52"/>
                    </a:lnTo>
                    <a:lnTo>
                      <a:pt x="19" y="55"/>
                    </a:lnTo>
                    <a:lnTo>
                      <a:pt x="19" y="55"/>
                    </a:lnTo>
                    <a:lnTo>
                      <a:pt x="19" y="57"/>
                    </a:lnTo>
                    <a:lnTo>
                      <a:pt x="19" y="57"/>
                    </a:lnTo>
                    <a:lnTo>
                      <a:pt x="19" y="57"/>
                    </a:lnTo>
                    <a:lnTo>
                      <a:pt x="19" y="57"/>
                    </a:lnTo>
                    <a:lnTo>
                      <a:pt x="19" y="59"/>
                    </a:lnTo>
                    <a:lnTo>
                      <a:pt x="17" y="59"/>
                    </a:lnTo>
                    <a:lnTo>
                      <a:pt x="17" y="59"/>
                    </a:lnTo>
                    <a:lnTo>
                      <a:pt x="15" y="59"/>
                    </a:lnTo>
                    <a:lnTo>
                      <a:pt x="15" y="59"/>
                    </a:lnTo>
                    <a:lnTo>
                      <a:pt x="15" y="57"/>
                    </a:lnTo>
                    <a:lnTo>
                      <a:pt x="15" y="57"/>
                    </a:lnTo>
                    <a:lnTo>
                      <a:pt x="15" y="57"/>
                    </a:lnTo>
                    <a:lnTo>
                      <a:pt x="15" y="55"/>
                    </a:lnTo>
                    <a:lnTo>
                      <a:pt x="15" y="55"/>
                    </a:lnTo>
                    <a:lnTo>
                      <a:pt x="15" y="55"/>
                    </a:lnTo>
                    <a:lnTo>
                      <a:pt x="15" y="52"/>
                    </a:lnTo>
                    <a:lnTo>
                      <a:pt x="15" y="52"/>
                    </a:lnTo>
                    <a:lnTo>
                      <a:pt x="15" y="50"/>
                    </a:lnTo>
                    <a:lnTo>
                      <a:pt x="15" y="50"/>
                    </a:lnTo>
                    <a:lnTo>
                      <a:pt x="12" y="50"/>
                    </a:lnTo>
                    <a:lnTo>
                      <a:pt x="12" y="50"/>
                    </a:lnTo>
                    <a:lnTo>
                      <a:pt x="12" y="52"/>
                    </a:lnTo>
                    <a:lnTo>
                      <a:pt x="12" y="52"/>
                    </a:lnTo>
                    <a:lnTo>
                      <a:pt x="10" y="52"/>
                    </a:lnTo>
                    <a:lnTo>
                      <a:pt x="10" y="52"/>
                    </a:lnTo>
                    <a:lnTo>
                      <a:pt x="8" y="52"/>
                    </a:lnTo>
                    <a:lnTo>
                      <a:pt x="8" y="52"/>
                    </a:lnTo>
                    <a:lnTo>
                      <a:pt x="8" y="52"/>
                    </a:lnTo>
                    <a:lnTo>
                      <a:pt x="8" y="52"/>
                    </a:lnTo>
                    <a:lnTo>
                      <a:pt x="8" y="55"/>
                    </a:lnTo>
                    <a:lnTo>
                      <a:pt x="5" y="55"/>
                    </a:lnTo>
                    <a:lnTo>
                      <a:pt x="5" y="55"/>
                    </a:lnTo>
                    <a:lnTo>
                      <a:pt x="5" y="57"/>
                    </a:lnTo>
                    <a:lnTo>
                      <a:pt x="5" y="57"/>
                    </a:lnTo>
                    <a:lnTo>
                      <a:pt x="5" y="57"/>
                    </a:lnTo>
                    <a:lnTo>
                      <a:pt x="5" y="57"/>
                    </a:lnTo>
                    <a:lnTo>
                      <a:pt x="3" y="57"/>
                    </a:lnTo>
                    <a:lnTo>
                      <a:pt x="3" y="57"/>
                    </a:lnTo>
                    <a:lnTo>
                      <a:pt x="0" y="57"/>
                    </a:lnTo>
                    <a:lnTo>
                      <a:pt x="0" y="57"/>
                    </a:lnTo>
                    <a:lnTo>
                      <a:pt x="3" y="57"/>
                    </a:lnTo>
                    <a:lnTo>
                      <a:pt x="3" y="55"/>
                    </a:lnTo>
                    <a:lnTo>
                      <a:pt x="3" y="55"/>
                    </a:lnTo>
                    <a:lnTo>
                      <a:pt x="3" y="52"/>
                    </a:lnTo>
                    <a:lnTo>
                      <a:pt x="3" y="52"/>
                    </a:lnTo>
                    <a:lnTo>
                      <a:pt x="3" y="52"/>
                    </a:lnTo>
                    <a:lnTo>
                      <a:pt x="3" y="50"/>
                    </a:lnTo>
                    <a:lnTo>
                      <a:pt x="3" y="50"/>
                    </a:lnTo>
                    <a:lnTo>
                      <a:pt x="3" y="50"/>
                    </a:lnTo>
                    <a:lnTo>
                      <a:pt x="3" y="48"/>
                    </a:lnTo>
                    <a:lnTo>
                      <a:pt x="3" y="48"/>
                    </a:lnTo>
                    <a:lnTo>
                      <a:pt x="3" y="48"/>
                    </a:lnTo>
                    <a:lnTo>
                      <a:pt x="3" y="45"/>
                    </a:lnTo>
                    <a:lnTo>
                      <a:pt x="3" y="45"/>
                    </a:lnTo>
                    <a:lnTo>
                      <a:pt x="3" y="45"/>
                    </a:lnTo>
                    <a:lnTo>
                      <a:pt x="3" y="43"/>
                    </a:lnTo>
                    <a:lnTo>
                      <a:pt x="5" y="43"/>
                    </a:lnTo>
                    <a:lnTo>
                      <a:pt x="5" y="43"/>
                    </a:lnTo>
                    <a:lnTo>
                      <a:pt x="5" y="41"/>
                    </a:lnTo>
                    <a:lnTo>
                      <a:pt x="5" y="41"/>
                    </a:lnTo>
                    <a:lnTo>
                      <a:pt x="5" y="38"/>
                    </a:lnTo>
                    <a:lnTo>
                      <a:pt x="5" y="38"/>
                    </a:lnTo>
                    <a:lnTo>
                      <a:pt x="5" y="38"/>
                    </a:lnTo>
                    <a:lnTo>
                      <a:pt x="5" y="36"/>
                    </a:lnTo>
                    <a:lnTo>
                      <a:pt x="5" y="36"/>
                    </a:lnTo>
                    <a:lnTo>
                      <a:pt x="5" y="33"/>
                    </a:lnTo>
                    <a:lnTo>
                      <a:pt x="5" y="33"/>
                    </a:lnTo>
                    <a:lnTo>
                      <a:pt x="5" y="33"/>
                    </a:lnTo>
                    <a:lnTo>
                      <a:pt x="5" y="33"/>
                    </a:lnTo>
                    <a:lnTo>
                      <a:pt x="5" y="31"/>
                    </a:lnTo>
                    <a:lnTo>
                      <a:pt x="5" y="31"/>
                    </a:lnTo>
                    <a:lnTo>
                      <a:pt x="5" y="31"/>
                    </a:lnTo>
                    <a:lnTo>
                      <a:pt x="5" y="29"/>
                    </a:lnTo>
                    <a:lnTo>
                      <a:pt x="5" y="29"/>
                    </a:lnTo>
                    <a:lnTo>
                      <a:pt x="5" y="29"/>
                    </a:lnTo>
                    <a:lnTo>
                      <a:pt x="5" y="29"/>
                    </a:lnTo>
                    <a:lnTo>
                      <a:pt x="5" y="26"/>
                    </a:lnTo>
                    <a:lnTo>
                      <a:pt x="5" y="26"/>
                    </a:lnTo>
                    <a:lnTo>
                      <a:pt x="5" y="24"/>
                    </a:lnTo>
                    <a:lnTo>
                      <a:pt x="5" y="24"/>
                    </a:lnTo>
                    <a:lnTo>
                      <a:pt x="5" y="24"/>
                    </a:lnTo>
                    <a:lnTo>
                      <a:pt x="3" y="24"/>
                    </a:lnTo>
                    <a:lnTo>
                      <a:pt x="3" y="24"/>
                    </a:lnTo>
                    <a:lnTo>
                      <a:pt x="3" y="24"/>
                    </a:lnTo>
                    <a:lnTo>
                      <a:pt x="0" y="24"/>
                    </a:lnTo>
                    <a:lnTo>
                      <a:pt x="0" y="24"/>
                    </a:lnTo>
                    <a:lnTo>
                      <a:pt x="0" y="22"/>
                    </a:lnTo>
                    <a:lnTo>
                      <a:pt x="0" y="22"/>
                    </a:lnTo>
                    <a:lnTo>
                      <a:pt x="0" y="22"/>
                    </a:lnTo>
                    <a:lnTo>
                      <a:pt x="0" y="19"/>
                    </a:lnTo>
                    <a:lnTo>
                      <a:pt x="0" y="19"/>
                    </a:lnTo>
                    <a:lnTo>
                      <a:pt x="3" y="19"/>
                    </a:lnTo>
                    <a:lnTo>
                      <a:pt x="3" y="19"/>
                    </a:lnTo>
                    <a:lnTo>
                      <a:pt x="0" y="19"/>
                    </a:lnTo>
                    <a:lnTo>
                      <a:pt x="0" y="17"/>
                    </a:lnTo>
                    <a:lnTo>
                      <a:pt x="3" y="17"/>
                    </a:lnTo>
                    <a:lnTo>
                      <a:pt x="3" y="17"/>
                    </a:lnTo>
                    <a:lnTo>
                      <a:pt x="0" y="17"/>
                    </a:lnTo>
                    <a:lnTo>
                      <a:pt x="0" y="14"/>
                    </a:lnTo>
                    <a:lnTo>
                      <a:pt x="3" y="14"/>
                    </a:lnTo>
                    <a:lnTo>
                      <a:pt x="3" y="14"/>
                    </a:lnTo>
                    <a:lnTo>
                      <a:pt x="3" y="14"/>
                    </a:lnTo>
                    <a:lnTo>
                      <a:pt x="3" y="12"/>
                    </a:lnTo>
                    <a:lnTo>
                      <a:pt x="3" y="12"/>
                    </a:lnTo>
                    <a:lnTo>
                      <a:pt x="3" y="10"/>
                    </a:lnTo>
                    <a:lnTo>
                      <a:pt x="3" y="10"/>
                    </a:lnTo>
                    <a:lnTo>
                      <a:pt x="3" y="10"/>
                    </a:lnTo>
                    <a:lnTo>
                      <a:pt x="3" y="10"/>
                    </a:lnTo>
                    <a:lnTo>
                      <a:pt x="3" y="7"/>
                    </a:lnTo>
                    <a:lnTo>
                      <a:pt x="3" y="7"/>
                    </a:lnTo>
                    <a:lnTo>
                      <a:pt x="3" y="7"/>
                    </a:lnTo>
                    <a:lnTo>
                      <a:pt x="3" y="5"/>
                    </a:lnTo>
                    <a:lnTo>
                      <a:pt x="5" y="5"/>
                    </a:lnTo>
                    <a:lnTo>
                      <a:pt x="5" y="5"/>
                    </a:lnTo>
                    <a:lnTo>
                      <a:pt x="5" y="3"/>
                    </a:lnTo>
                    <a:lnTo>
                      <a:pt x="3" y="3"/>
                    </a:lnTo>
                    <a:lnTo>
                      <a:pt x="3" y="3"/>
                    </a:lnTo>
                    <a:lnTo>
                      <a:pt x="3" y="0"/>
                    </a:lnTo>
                    <a:lnTo>
                      <a:pt x="5" y="0"/>
                    </a:lnTo>
                    <a:lnTo>
                      <a:pt x="5" y="0"/>
                    </a:lnTo>
                    <a:lnTo>
                      <a:pt x="5" y="0"/>
                    </a:lnTo>
                    <a:lnTo>
                      <a:pt x="5" y="0"/>
                    </a:lnTo>
                    <a:lnTo>
                      <a:pt x="5" y="0"/>
                    </a:lnTo>
                    <a:lnTo>
                      <a:pt x="8" y="0"/>
                    </a:lnTo>
                    <a:lnTo>
                      <a:pt x="8" y="0"/>
                    </a:lnTo>
                    <a:lnTo>
                      <a:pt x="8" y="0"/>
                    </a:lnTo>
                    <a:lnTo>
                      <a:pt x="8" y="0"/>
                    </a:lnTo>
                    <a:lnTo>
                      <a:pt x="8" y="3"/>
                    </a:lnTo>
                    <a:lnTo>
                      <a:pt x="8" y="3"/>
                    </a:lnTo>
                    <a:lnTo>
                      <a:pt x="8" y="5"/>
                    </a:lnTo>
                    <a:lnTo>
                      <a:pt x="8" y="5"/>
                    </a:lnTo>
                    <a:lnTo>
                      <a:pt x="8" y="5"/>
                    </a:lnTo>
                    <a:lnTo>
                      <a:pt x="8" y="7"/>
                    </a:lnTo>
                    <a:lnTo>
                      <a:pt x="8" y="7"/>
                    </a:lnTo>
                    <a:lnTo>
                      <a:pt x="8" y="10"/>
                    </a:lnTo>
                    <a:lnTo>
                      <a:pt x="8" y="10"/>
                    </a:lnTo>
                    <a:lnTo>
                      <a:pt x="5" y="10"/>
                    </a:lnTo>
                    <a:lnTo>
                      <a:pt x="5" y="10"/>
                    </a:lnTo>
                    <a:lnTo>
                      <a:pt x="5" y="12"/>
                    </a:lnTo>
                    <a:lnTo>
                      <a:pt x="5" y="12"/>
                    </a:lnTo>
                    <a:lnTo>
                      <a:pt x="5" y="14"/>
                    </a:lnTo>
                    <a:lnTo>
                      <a:pt x="5" y="14"/>
                    </a:lnTo>
                    <a:lnTo>
                      <a:pt x="5" y="14"/>
                    </a:lnTo>
                    <a:lnTo>
                      <a:pt x="5" y="14"/>
                    </a:lnTo>
                    <a:lnTo>
                      <a:pt x="5" y="17"/>
                    </a:lnTo>
                    <a:lnTo>
                      <a:pt x="5" y="17"/>
                    </a:lnTo>
                    <a:lnTo>
                      <a:pt x="3" y="17"/>
                    </a:lnTo>
                    <a:lnTo>
                      <a:pt x="3" y="19"/>
                    </a:lnTo>
                    <a:lnTo>
                      <a:pt x="5" y="19"/>
                    </a:lnTo>
                    <a:lnTo>
                      <a:pt x="5" y="19"/>
                    </a:lnTo>
                    <a:lnTo>
                      <a:pt x="5" y="19"/>
                    </a:lnTo>
                    <a:lnTo>
                      <a:pt x="5" y="19"/>
                    </a:lnTo>
                    <a:lnTo>
                      <a:pt x="5" y="19"/>
                    </a:lnTo>
                    <a:lnTo>
                      <a:pt x="8" y="19"/>
                    </a:lnTo>
                    <a:lnTo>
                      <a:pt x="8" y="22"/>
                    </a:lnTo>
                    <a:lnTo>
                      <a:pt x="8" y="22"/>
                    </a:lnTo>
                    <a:lnTo>
                      <a:pt x="8" y="22"/>
                    </a:lnTo>
                    <a:lnTo>
                      <a:pt x="10" y="22"/>
                    </a:lnTo>
                    <a:lnTo>
                      <a:pt x="10" y="22"/>
                    </a:lnTo>
                    <a:lnTo>
                      <a:pt x="10" y="22"/>
                    </a:lnTo>
                    <a:lnTo>
                      <a:pt x="12" y="22"/>
                    </a:lnTo>
                    <a:lnTo>
                      <a:pt x="12" y="24"/>
                    </a:lnTo>
                    <a:lnTo>
                      <a:pt x="12" y="24"/>
                    </a:lnTo>
                    <a:lnTo>
                      <a:pt x="12" y="24"/>
                    </a:lnTo>
                    <a:lnTo>
                      <a:pt x="12" y="24"/>
                    </a:lnTo>
                    <a:lnTo>
                      <a:pt x="15" y="24"/>
                    </a:lnTo>
                    <a:lnTo>
                      <a:pt x="15" y="26"/>
                    </a:lnTo>
                    <a:lnTo>
                      <a:pt x="15" y="26"/>
                    </a:lnTo>
                    <a:lnTo>
                      <a:pt x="15" y="26"/>
                    </a:lnTo>
                    <a:lnTo>
                      <a:pt x="15" y="26"/>
                    </a:lnTo>
                    <a:lnTo>
                      <a:pt x="15" y="29"/>
                    </a:lnTo>
                    <a:lnTo>
                      <a:pt x="17" y="29"/>
                    </a:lnTo>
                    <a:lnTo>
                      <a:pt x="17" y="29"/>
                    </a:lnTo>
                    <a:lnTo>
                      <a:pt x="19" y="29"/>
                    </a:lnTo>
                    <a:lnTo>
                      <a:pt x="19" y="29"/>
                    </a:lnTo>
                    <a:lnTo>
                      <a:pt x="19" y="26"/>
                    </a:lnTo>
                    <a:lnTo>
                      <a:pt x="19" y="26"/>
                    </a:lnTo>
                    <a:lnTo>
                      <a:pt x="22" y="26"/>
                    </a:lnTo>
                    <a:lnTo>
                      <a:pt x="22" y="26"/>
                    </a:lnTo>
                    <a:lnTo>
                      <a:pt x="22" y="26"/>
                    </a:lnTo>
                    <a:lnTo>
                      <a:pt x="22" y="26"/>
                    </a:lnTo>
                    <a:lnTo>
                      <a:pt x="22" y="26"/>
                    </a:lnTo>
                    <a:lnTo>
                      <a:pt x="22" y="29"/>
                    </a:lnTo>
                    <a:lnTo>
                      <a:pt x="24" y="29"/>
                    </a:lnTo>
                    <a:lnTo>
                      <a:pt x="24" y="29"/>
                    </a:lnTo>
                    <a:lnTo>
                      <a:pt x="24" y="29"/>
                    </a:lnTo>
                    <a:lnTo>
                      <a:pt x="24" y="29"/>
                    </a:lnTo>
                    <a:lnTo>
                      <a:pt x="26" y="29"/>
                    </a:lnTo>
                    <a:lnTo>
                      <a:pt x="26" y="29"/>
                    </a:lnTo>
                    <a:lnTo>
                      <a:pt x="26" y="29"/>
                    </a:lnTo>
                    <a:lnTo>
                      <a:pt x="26" y="29"/>
                    </a:lnTo>
                    <a:lnTo>
                      <a:pt x="26" y="29"/>
                    </a:lnTo>
                    <a:lnTo>
                      <a:pt x="29" y="29"/>
                    </a:lnTo>
                    <a:lnTo>
                      <a:pt x="29" y="26"/>
                    </a:lnTo>
                    <a:lnTo>
                      <a:pt x="29" y="26"/>
                    </a:lnTo>
                    <a:lnTo>
                      <a:pt x="29" y="26"/>
                    </a:lnTo>
                    <a:lnTo>
                      <a:pt x="31" y="26"/>
                    </a:lnTo>
                    <a:lnTo>
                      <a:pt x="31" y="29"/>
                    </a:lnTo>
                    <a:lnTo>
                      <a:pt x="29" y="29"/>
                    </a:lnTo>
                    <a:lnTo>
                      <a:pt x="29" y="29"/>
                    </a:lnTo>
                    <a:lnTo>
                      <a:pt x="29" y="29"/>
                    </a:lnTo>
                    <a:lnTo>
                      <a:pt x="29" y="29"/>
                    </a:lnTo>
                    <a:lnTo>
                      <a:pt x="31" y="29"/>
                    </a:lnTo>
                    <a:lnTo>
                      <a:pt x="31" y="29"/>
                    </a:lnTo>
                    <a:lnTo>
                      <a:pt x="31" y="29"/>
                    </a:lnTo>
                    <a:lnTo>
                      <a:pt x="31" y="31"/>
                    </a:lnTo>
                    <a:lnTo>
                      <a:pt x="31" y="31"/>
                    </a:lnTo>
                    <a:lnTo>
                      <a:pt x="31" y="31"/>
                    </a:lnTo>
                    <a:lnTo>
                      <a:pt x="29" y="31"/>
                    </a:lnTo>
                    <a:lnTo>
                      <a:pt x="29" y="31"/>
                    </a:lnTo>
                    <a:lnTo>
                      <a:pt x="29" y="33"/>
                    </a:lnTo>
                    <a:lnTo>
                      <a:pt x="29" y="33"/>
                    </a:lnTo>
                    <a:lnTo>
                      <a:pt x="29" y="33"/>
                    </a:lnTo>
                    <a:lnTo>
                      <a:pt x="29" y="36"/>
                    </a:lnTo>
                    <a:lnTo>
                      <a:pt x="31" y="36"/>
                    </a:lnTo>
                    <a:lnTo>
                      <a:pt x="31" y="36"/>
                    </a:lnTo>
                    <a:lnTo>
                      <a:pt x="31" y="38"/>
                    </a:lnTo>
                    <a:lnTo>
                      <a:pt x="29" y="38"/>
                    </a:lnTo>
                    <a:lnTo>
                      <a:pt x="29" y="38"/>
                    </a:lnTo>
                    <a:lnTo>
                      <a:pt x="29" y="38"/>
                    </a:lnTo>
                    <a:lnTo>
                      <a:pt x="29" y="38"/>
                    </a:lnTo>
                    <a:lnTo>
                      <a:pt x="29" y="4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0" name="Freeform 79"/>
              <p:cNvSpPr>
                <a:spLocks/>
              </p:cNvSpPr>
              <p:nvPr/>
            </p:nvSpPr>
            <p:spPr bwMode="auto">
              <a:xfrm>
                <a:off x="3340" y="2459"/>
                <a:ext cx="69" cy="97"/>
              </a:xfrm>
              <a:custGeom>
                <a:avLst/>
                <a:gdLst/>
                <a:ahLst/>
                <a:cxnLst>
                  <a:cxn ang="0">
                    <a:pos x="64" y="7"/>
                  </a:cxn>
                  <a:cxn ang="0">
                    <a:pos x="61" y="10"/>
                  </a:cxn>
                  <a:cxn ang="0">
                    <a:pos x="61" y="15"/>
                  </a:cxn>
                  <a:cxn ang="0">
                    <a:pos x="59" y="19"/>
                  </a:cxn>
                  <a:cxn ang="0">
                    <a:pos x="57" y="17"/>
                  </a:cxn>
                  <a:cxn ang="0">
                    <a:pos x="59" y="19"/>
                  </a:cxn>
                  <a:cxn ang="0">
                    <a:pos x="61" y="22"/>
                  </a:cxn>
                  <a:cxn ang="0">
                    <a:pos x="61" y="26"/>
                  </a:cxn>
                  <a:cxn ang="0">
                    <a:pos x="66" y="26"/>
                  </a:cxn>
                  <a:cxn ang="0">
                    <a:pos x="66" y="29"/>
                  </a:cxn>
                  <a:cxn ang="0">
                    <a:pos x="61" y="31"/>
                  </a:cxn>
                  <a:cxn ang="0">
                    <a:pos x="59" y="31"/>
                  </a:cxn>
                  <a:cxn ang="0">
                    <a:pos x="54" y="33"/>
                  </a:cxn>
                  <a:cxn ang="0">
                    <a:pos x="57" y="36"/>
                  </a:cxn>
                  <a:cxn ang="0">
                    <a:pos x="52" y="36"/>
                  </a:cxn>
                  <a:cxn ang="0">
                    <a:pos x="50" y="41"/>
                  </a:cxn>
                  <a:cxn ang="0">
                    <a:pos x="45" y="43"/>
                  </a:cxn>
                  <a:cxn ang="0">
                    <a:pos x="40" y="45"/>
                  </a:cxn>
                  <a:cxn ang="0">
                    <a:pos x="40" y="50"/>
                  </a:cxn>
                  <a:cxn ang="0">
                    <a:pos x="38" y="55"/>
                  </a:cxn>
                  <a:cxn ang="0">
                    <a:pos x="35" y="60"/>
                  </a:cxn>
                  <a:cxn ang="0">
                    <a:pos x="33" y="62"/>
                  </a:cxn>
                  <a:cxn ang="0">
                    <a:pos x="28" y="64"/>
                  </a:cxn>
                  <a:cxn ang="0">
                    <a:pos x="26" y="67"/>
                  </a:cxn>
                  <a:cxn ang="0">
                    <a:pos x="24" y="71"/>
                  </a:cxn>
                  <a:cxn ang="0">
                    <a:pos x="19" y="74"/>
                  </a:cxn>
                  <a:cxn ang="0">
                    <a:pos x="14" y="76"/>
                  </a:cxn>
                  <a:cxn ang="0">
                    <a:pos x="12" y="81"/>
                  </a:cxn>
                  <a:cxn ang="0">
                    <a:pos x="7" y="83"/>
                  </a:cxn>
                  <a:cxn ang="0">
                    <a:pos x="12" y="88"/>
                  </a:cxn>
                  <a:cxn ang="0">
                    <a:pos x="7" y="90"/>
                  </a:cxn>
                  <a:cxn ang="0">
                    <a:pos x="5" y="93"/>
                  </a:cxn>
                  <a:cxn ang="0">
                    <a:pos x="2" y="97"/>
                  </a:cxn>
                  <a:cxn ang="0">
                    <a:pos x="0" y="93"/>
                  </a:cxn>
                  <a:cxn ang="0">
                    <a:pos x="2" y="88"/>
                  </a:cxn>
                  <a:cxn ang="0">
                    <a:pos x="7" y="83"/>
                  </a:cxn>
                  <a:cxn ang="0">
                    <a:pos x="7" y="79"/>
                  </a:cxn>
                  <a:cxn ang="0">
                    <a:pos x="9" y="74"/>
                  </a:cxn>
                  <a:cxn ang="0">
                    <a:pos x="12" y="69"/>
                  </a:cxn>
                  <a:cxn ang="0">
                    <a:pos x="16" y="67"/>
                  </a:cxn>
                  <a:cxn ang="0">
                    <a:pos x="19" y="64"/>
                  </a:cxn>
                  <a:cxn ang="0">
                    <a:pos x="21" y="60"/>
                  </a:cxn>
                  <a:cxn ang="0">
                    <a:pos x="26" y="57"/>
                  </a:cxn>
                  <a:cxn ang="0">
                    <a:pos x="28" y="52"/>
                  </a:cxn>
                  <a:cxn ang="0">
                    <a:pos x="33" y="50"/>
                  </a:cxn>
                  <a:cxn ang="0">
                    <a:pos x="35" y="45"/>
                  </a:cxn>
                  <a:cxn ang="0">
                    <a:pos x="38" y="43"/>
                  </a:cxn>
                  <a:cxn ang="0">
                    <a:pos x="40" y="38"/>
                  </a:cxn>
                  <a:cxn ang="0">
                    <a:pos x="45" y="36"/>
                  </a:cxn>
                  <a:cxn ang="0">
                    <a:pos x="45" y="31"/>
                  </a:cxn>
                  <a:cxn ang="0">
                    <a:pos x="47" y="26"/>
                  </a:cxn>
                  <a:cxn ang="0">
                    <a:pos x="52" y="26"/>
                  </a:cxn>
                  <a:cxn ang="0">
                    <a:pos x="50" y="22"/>
                  </a:cxn>
                  <a:cxn ang="0">
                    <a:pos x="52" y="17"/>
                  </a:cxn>
                  <a:cxn ang="0">
                    <a:pos x="50" y="12"/>
                  </a:cxn>
                  <a:cxn ang="0">
                    <a:pos x="54" y="10"/>
                  </a:cxn>
                  <a:cxn ang="0">
                    <a:pos x="57" y="5"/>
                  </a:cxn>
                  <a:cxn ang="0">
                    <a:pos x="59" y="10"/>
                  </a:cxn>
                  <a:cxn ang="0">
                    <a:pos x="59" y="5"/>
                  </a:cxn>
                  <a:cxn ang="0">
                    <a:pos x="61" y="3"/>
                  </a:cxn>
                  <a:cxn ang="0">
                    <a:pos x="64" y="3"/>
                  </a:cxn>
                </a:cxnLst>
                <a:rect l="0" t="0" r="r" b="b"/>
                <a:pathLst>
                  <a:path w="69" h="97">
                    <a:moveTo>
                      <a:pt x="66" y="3"/>
                    </a:moveTo>
                    <a:lnTo>
                      <a:pt x="66" y="3"/>
                    </a:lnTo>
                    <a:lnTo>
                      <a:pt x="66" y="5"/>
                    </a:lnTo>
                    <a:lnTo>
                      <a:pt x="64" y="5"/>
                    </a:lnTo>
                    <a:lnTo>
                      <a:pt x="64" y="5"/>
                    </a:lnTo>
                    <a:lnTo>
                      <a:pt x="64" y="7"/>
                    </a:lnTo>
                    <a:lnTo>
                      <a:pt x="64" y="7"/>
                    </a:lnTo>
                    <a:lnTo>
                      <a:pt x="61" y="7"/>
                    </a:lnTo>
                    <a:lnTo>
                      <a:pt x="61" y="7"/>
                    </a:lnTo>
                    <a:lnTo>
                      <a:pt x="61" y="7"/>
                    </a:lnTo>
                    <a:lnTo>
                      <a:pt x="61" y="7"/>
                    </a:lnTo>
                    <a:lnTo>
                      <a:pt x="61" y="10"/>
                    </a:lnTo>
                    <a:lnTo>
                      <a:pt x="61" y="10"/>
                    </a:lnTo>
                    <a:lnTo>
                      <a:pt x="61" y="10"/>
                    </a:lnTo>
                    <a:lnTo>
                      <a:pt x="61" y="12"/>
                    </a:lnTo>
                    <a:lnTo>
                      <a:pt x="61" y="12"/>
                    </a:lnTo>
                    <a:lnTo>
                      <a:pt x="59" y="12"/>
                    </a:lnTo>
                    <a:lnTo>
                      <a:pt x="59" y="12"/>
                    </a:lnTo>
                    <a:lnTo>
                      <a:pt x="61" y="12"/>
                    </a:lnTo>
                    <a:lnTo>
                      <a:pt x="61" y="12"/>
                    </a:lnTo>
                    <a:lnTo>
                      <a:pt x="61" y="15"/>
                    </a:lnTo>
                    <a:lnTo>
                      <a:pt x="61" y="15"/>
                    </a:lnTo>
                    <a:lnTo>
                      <a:pt x="61" y="15"/>
                    </a:lnTo>
                    <a:lnTo>
                      <a:pt x="61" y="17"/>
                    </a:lnTo>
                    <a:lnTo>
                      <a:pt x="61" y="17"/>
                    </a:lnTo>
                    <a:lnTo>
                      <a:pt x="61" y="19"/>
                    </a:lnTo>
                    <a:lnTo>
                      <a:pt x="61" y="19"/>
                    </a:lnTo>
                    <a:lnTo>
                      <a:pt x="59" y="19"/>
                    </a:lnTo>
                    <a:lnTo>
                      <a:pt x="59" y="17"/>
                    </a:lnTo>
                    <a:lnTo>
                      <a:pt x="59" y="17"/>
                    </a:lnTo>
                    <a:lnTo>
                      <a:pt x="59" y="19"/>
                    </a:lnTo>
                    <a:lnTo>
                      <a:pt x="59" y="19"/>
                    </a:lnTo>
                    <a:lnTo>
                      <a:pt x="59" y="17"/>
                    </a:lnTo>
                    <a:lnTo>
                      <a:pt x="57" y="17"/>
                    </a:lnTo>
                    <a:lnTo>
                      <a:pt x="57" y="17"/>
                    </a:lnTo>
                    <a:lnTo>
                      <a:pt x="57" y="17"/>
                    </a:lnTo>
                    <a:lnTo>
                      <a:pt x="57" y="17"/>
                    </a:lnTo>
                    <a:lnTo>
                      <a:pt x="57" y="19"/>
                    </a:lnTo>
                    <a:lnTo>
                      <a:pt x="57" y="19"/>
                    </a:lnTo>
                    <a:lnTo>
                      <a:pt x="57" y="19"/>
                    </a:lnTo>
                    <a:lnTo>
                      <a:pt x="59" y="19"/>
                    </a:lnTo>
                    <a:lnTo>
                      <a:pt x="59" y="19"/>
                    </a:lnTo>
                    <a:lnTo>
                      <a:pt x="59" y="19"/>
                    </a:lnTo>
                    <a:lnTo>
                      <a:pt x="59" y="22"/>
                    </a:lnTo>
                    <a:lnTo>
                      <a:pt x="59" y="22"/>
                    </a:lnTo>
                    <a:lnTo>
                      <a:pt x="59" y="22"/>
                    </a:lnTo>
                    <a:lnTo>
                      <a:pt x="59" y="22"/>
                    </a:lnTo>
                    <a:lnTo>
                      <a:pt x="59" y="22"/>
                    </a:lnTo>
                    <a:lnTo>
                      <a:pt x="61" y="22"/>
                    </a:lnTo>
                    <a:lnTo>
                      <a:pt x="61" y="24"/>
                    </a:lnTo>
                    <a:lnTo>
                      <a:pt x="61" y="24"/>
                    </a:lnTo>
                    <a:lnTo>
                      <a:pt x="61" y="26"/>
                    </a:lnTo>
                    <a:lnTo>
                      <a:pt x="59" y="26"/>
                    </a:lnTo>
                    <a:lnTo>
                      <a:pt x="59" y="26"/>
                    </a:lnTo>
                    <a:lnTo>
                      <a:pt x="61" y="26"/>
                    </a:lnTo>
                    <a:lnTo>
                      <a:pt x="61" y="26"/>
                    </a:lnTo>
                    <a:lnTo>
                      <a:pt x="61" y="26"/>
                    </a:lnTo>
                    <a:lnTo>
                      <a:pt x="61" y="26"/>
                    </a:lnTo>
                    <a:lnTo>
                      <a:pt x="61" y="24"/>
                    </a:lnTo>
                    <a:lnTo>
                      <a:pt x="64" y="24"/>
                    </a:lnTo>
                    <a:lnTo>
                      <a:pt x="64" y="24"/>
                    </a:lnTo>
                    <a:lnTo>
                      <a:pt x="66" y="24"/>
                    </a:lnTo>
                    <a:lnTo>
                      <a:pt x="66" y="26"/>
                    </a:lnTo>
                    <a:lnTo>
                      <a:pt x="66" y="26"/>
                    </a:lnTo>
                    <a:lnTo>
                      <a:pt x="66" y="26"/>
                    </a:lnTo>
                    <a:lnTo>
                      <a:pt x="66" y="26"/>
                    </a:lnTo>
                    <a:lnTo>
                      <a:pt x="69" y="26"/>
                    </a:lnTo>
                    <a:lnTo>
                      <a:pt x="69" y="29"/>
                    </a:lnTo>
                    <a:lnTo>
                      <a:pt x="66" y="29"/>
                    </a:lnTo>
                    <a:lnTo>
                      <a:pt x="66" y="29"/>
                    </a:lnTo>
                    <a:lnTo>
                      <a:pt x="66" y="31"/>
                    </a:lnTo>
                    <a:lnTo>
                      <a:pt x="66" y="31"/>
                    </a:lnTo>
                    <a:lnTo>
                      <a:pt x="66" y="31"/>
                    </a:lnTo>
                    <a:lnTo>
                      <a:pt x="64" y="31"/>
                    </a:lnTo>
                    <a:lnTo>
                      <a:pt x="64" y="31"/>
                    </a:lnTo>
                    <a:lnTo>
                      <a:pt x="64" y="31"/>
                    </a:lnTo>
                    <a:lnTo>
                      <a:pt x="61" y="31"/>
                    </a:lnTo>
                    <a:lnTo>
                      <a:pt x="61" y="31"/>
                    </a:lnTo>
                    <a:lnTo>
                      <a:pt x="61" y="31"/>
                    </a:lnTo>
                    <a:lnTo>
                      <a:pt x="61" y="29"/>
                    </a:lnTo>
                    <a:lnTo>
                      <a:pt x="61" y="29"/>
                    </a:lnTo>
                    <a:lnTo>
                      <a:pt x="61" y="31"/>
                    </a:lnTo>
                    <a:lnTo>
                      <a:pt x="59" y="31"/>
                    </a:lnTo>
                    <a:lnTo>
                      <a:pt x="59" y="31"/>
                    </a:lnTo>
                    <a:lnTo>
                      <a:pt x="59" y="31"/>
                    </a:lnTo>
                    <a:lnTo>
                      <a:pt x="59" y="33"/>
                    </a:lnTo>
                    <a:lnTo>
                      <a:pt x="59" y="33"/>
                    </a:lnTo>
                    <a:lnTo>
                      <a:pt x="59" y="33"/>
                    </a:lnTo>
                    <a:lnTo>
                      <a:pt x="57" y="33"/>
                    </a:lnTo>
                    <a:lnTo>
                      <a:pt x="57" y="33"/>
                    </a:lnTo>
                    <a:lnTo>
                      <a:pt x="54" y="33"/>
                    </a:lnTo>
                    <a:lnTo>
                      <a:pt x="54" y="33"/>
                    </a:lnTo>
                    <a:lnTo>
                      <a:pt x="54" y="33"/>
                    </a:lnTo>
                    <a:lnTo>
                      <a:pt x="54" y="33"/>
                    </a:lnTo>
                    <a:lnTo>
                      <a:pt x="54" y="33"/>
                    </a:lnTo>
                    <a:lnTo>
                      <a:pt x="54" y="33"/>
                    </a:lnTo>
                    <a:lnTo>
                      <a:pt x="57" y="33"/>
                    </a:lnTo>
                    <a:lnTo>
                      <a:pt x="57" y="36"/>
                    </a:lnTo>
                    <a:lnTo>
                      <a:pt x="54" y="36"/>
                    </a:lnTo>
                    <a:lnTo>
                      <a:pt x="54" y="36"/>
                    </a:lnTo>
                    <a:lnTo>
                      <a:pt x="54" y="36"/>
                    </a:lnTo>
                    <a:lnTo>
                      <a:pt x="54" y="36"/>
                    </a:lnTo>
                    <a:lnTo>
                      <a:pt x="52" y="36"/>
                    </a:lnTo>
                    <a:lnTo>
                      <a:pt x="52" y="36"/>
                    </a:lnTo>
                    <a:lnTo>
                      <a:pt x="52" y="36"/>
                    </a:lnTo>
                    <a:lnTo>
                      <a:pt x="52" y="38"/>
                    </a:lnTo>
                    <a:lnTo>
                      <a:pt x="52" y="38"/>
                    </a:lnTo>
                    <a:lnTo>
                      <a:pt x="52" y="38"/>
                    </a:lnTo>
                    <a:lnTo>
                      <a:pt x="52" y="38"/>
                    </a:lnTo>
                    <a:lnTo>
                      <a:pt x="52" y="41"/>
                    </a:lnTo>
                    <a:lnTo>
                      <a:pt x="52" y="41"/>
                    </a:lnTo>
                    <a:lnTo>
                      <a:pt x="50" y="41"/>
                    </a:lnTo>
                    <a:lnTo>
                      <a:pt x="50" y="43"/>
                    </a:lnTo>
                    <a:lnTo>
                      <a:pt x="50" y="43"/>
                    </a:lnTo>
                    <a:lnTo>
                      <a:pt x="47" y="43"/>
                    </a:lnTo>
                    <a:lnTo>
                      <a:pt x="47" y="43"/>
                    </a:lnTo>
                    <a:lnTo>
                      <a:pt x="47" y="43"/>
                    </a:lnTo>
                    <a:lnTo>
                      <a:pt x="47" y="43"/>
                    </a:lnTo>
                    <a:lnTo>
                      <a:pt x="45" y="43"/>
                    </a:lnTo>
                    <a:lnTo>
                      <a:pt x="45" y="43"/>
                    </a:lnTo>
                    <a:lnTo>
                      <a:pt x="45" y="43"/>
                    </a:lnTo>
                    <a:lnTo>
                      <a:pt x="45" y="43"/>
                    </a:lnTo>
                    <a:lnTo>
                      <a:pt x="43" y="43"/>
                    </a:lnTo>
                    <a:lnTo>
                      <a:pt x="43" y="43"/>
                    </a:lnTo>
                    <a:lnTo>
                      <a:pt x="43" y="45"/>
                    </a:lnTo>
                    <a:lnTo>
                      <a:pt x="40" y="45"/>
                    </a:lnTo>
                    <a:lnTo>
                      <a:pt x="40" y="45"/>
                    </a:lnTo>
                    <a:lnTo>
                      <a:pt x="40" y="45"/>
                    </a:lnTo>
                    <a:lnTo>
                      <a:pt x="40" y="45"/>
                    </a:lnTo>
                    <a:lnTo>
                      <a:pt x="40" y="48"/>
                    </a:lnTo>
                    <a:lnTo>
                      <a:pt x="40" y="48"/>
                    </a:lnTo>
                    <a:lnTo>
                      <a:pt x="40" y="50"/>
                    </a:lnTo>
                    <a:lnTo>
                      <a:pt x="40" y="50"/>
                    </a:lnTo>
                    <a:lnTo>
                      <a:pt x="40" y="52"/>
                    </a:lnTo>
                    <a:lnTo>
                      <a:pt x="40" y="52"/>
                    </a:lnTo>
                    <a:lnTo>
                      <a:pt x="40" y="52"/>
                    </a:lnTo>
                    <a:lnTo>
                      <a:pt x="40" y="52"/>
                    </a:lnTo>
                    <a:lnTo>
                      <a:pt x="40" y="52"/>
                    </a:lnTo>
                    <a:lnTo>
                      <a:pt x="38" y="52"/>
                    </a:lnTo>
                    <a:lnTo>
                      <a:pt x="38" y="55"/>
                    </a:lnTo>
                    <a:lnTo>
                      <a:pt x="38" y="55"/>
                    </a:lnTo>
                    <a:lnTo>
                      <a:pt x="38" y="57"/>
                    </a:lnTo>
                    <a:lnTo>
                      <a:pt x="38" y="57"/>
                    </a:lnTo>
                    <a:lnTo>
                      <a:pt x="38" y="57"/>
                    </a:lnTo>
                    <a:lnTo>
                      <a:pt x="38" y="57"/>
                    </a:lnTo>
                    <a:lnTo>
                      <a:pt x="35" y="57"/>
                    </a:lnTo>
                    <a:lnTo>
                      <a:pt x="35" y="60"/>
                    </a:lnTo>
                    <a:lnTo>
                      <a:pt x="35" y="60"/>
                    </a:lnTo>
                    <a:lnTo>
                      <a:pt x="35" y="60"/>
                    </a:lnTo>
                    <a:lnTo>
                      <a:pt x="33" y="60"/>
                    </a:lnTo>
                    <a:lnTo>
                      <a:pt x="33" y="62"/>
                    </a:lnTo>
                    <a:lnTo>
                      <a:pt x="33" y="62"/>
                    </a:lnTo>
                    <a:lnTo>
                      <a:pt x="33" y="62"/>
                    </a:lnTo>
                    <a:lnTo>
                      <a:pt x="33" y="62"/>
                    </a:lnTo>
                    <a:lnTo>
                      <a:pt x="33" y="62"/>
                    </a:lnTo>
                    <a:lnTo>
                      <a:pt x="31" y="62"/>
                    </a:lnTo>
                    <a:lnTo>
                      <a:pt x="31" y="62"/>
                    </a:lnTo>
                    <a:lnTo>
                      <a:pt x="28" y="62"/>
                    </a:lnTo>
                    <a:lnTo>
                      <a:pt x="28" y="64"/>
                    </a:lnTo>
                    <a:lnTo>
                      <a:pt x="28" y="64"/>
                    </a:lnTo>
                    <a:lnTo>
                      <a:pt x="28" y="64"/>
                    </a:lnTo>
                    <a:lnTo>
                      <a:pt x="26" y="64"/>
                    </a:lnTo>
                    <a:lnTo>
                      <a:pt x="26" y="64"/>
                    </a:lnTo>
                    <a:lnTo>
                      <a:pt x="28" y="64"/>
                    </a:lnTo>
                    <a:lnTo>
                      <a:pt x="28" y="67"/>
                    </a:lnTo>
                    <a:lnTo>
                      <a:pt x="26" y="67"/>
                    </a:lnTo>
                    <a:lnTo>
                      <a:pt x="26" y="67"/>
                    </a:lnTo>
                    <a:lnTo>
                      <a:pt x="26" y="67"/>
                    </a:lnTo>
                    <a:lnTo>
                      <a:pt x="26" y="69"/>
                    </a:lnTo>
                    <a:lnTo>
                      <a:pt x="26" y="69"/>
                    </a:lnTo>
                    <a:lnTo>
                      <a:pt x="26" y="69"/>
                    </a:lnTo>
                    <a:lnTo>
                      <a:pt x="26" y="71"/>
                    </a:lnTo>
                    <a:lnTo>
                      <a:pt x="24" y="71"/>
                    </a:lnTo>
                    <a:lnTo>
                      <a:pt x="24" y="71"/>
                    </a:lnTo>
                    <a:lnTo>
                      <a:pt x="24" y="71"/>
                    </a:lnTo>
                    <a:lnTo>
                      <a:pt x="21" y="71"/>
                    </a:lnTo>
                    <a:lnTo>
                      <a:pt x="21" y="71"/>
                    </a:lnTo>
                    <a:lnTo>
                      <a:pt x="21" y="71"/>
                    </a:lnTo>
                    <a:lnTo>
                      <a:pt x="21" y="74"/>
                    </a:lnTo>
                    <a:lnTo>
                      <a:pt x="21" y="74"/>
                    </a:lnTo>
                    <a:lnTo>
                      <a:pt x="21" y="74"/>
                    </a:lnTo>
                    <a:lnTo>
                      <a:pt x="19" y="74"/>
                    </a:lnTo>
                    <a:lnTo>
                      <a:pt x="19" y="76"/>
                    </a:lnTo>
                    <a:lnTo>
                      <a:pt x="19" y="76"/>
                    </a:lnTo>
                    <a:lnTo>
                      <a:pt x="19" y="76"/>
                    </a:lnTo>
                    <a:lnTo>
                      <a:pt x="16" y="76"/>
                    </a:lnTo>
                    <a:lnTo>
                      <a:pt x="16" y="76"/>
                    </a:lnTo>
                    <a:lnTo>
                      <a:pt x="16" y="76"/>
                    </a:lnTo>
                    <a:lnTo>
                      <a:pt x="14" y="76"/>
                    </a:lnTo>
                    <a:lnTo>
                      <a:pt x="14" y="79"/>
                    </a:lnTo>
                    <a:lnTo>
                      <a:pt x="14" y="79"/>
                    </a:lnTo>
                    <a:lnTo>
                      <a:pt x="14" y="79"/>
                    </a:lnTo>
                    <a:lnTo>
                      <a:pt x="14" y="81"/>
                    </a:lnTo>
                    <a:lnTo>
                      <a:pt x="14" y="81"/>
                    </a:lnTo>
                    <a:lnTo>
                      <a:pt x="14" y="81"/>
                    </a:lnTo>
                    <a:lnTo>
                      <a:pt x="12" y="81"/>
                    </a:lnTo>
                    <a:lnTo>
                      <a:pt x="12" y="81"/>
                    </a:lnTo>
                    <a:lnTo>
                      <a:pt x="12" y="81"/>
                    </a:lnTo>
                    <a:lnTo>
                      <a:pt x="9" y="81"/>
                    </a:lnTo>
                    <a:lnTo>
                      <a:pt x="9" y="81"/>
                    </a:lnTo>
                    <a:lnTo>
                      <a:pt x="9" y="81"/>
                    </a:lnTo>
                    <a:lnTo>
                      <a:pt x="9" y="83"/>
                    </a:lnTo>
                    <a:lnTo>
                      <a:pt x="7" y="83"/>
                    </a:lnTo>
                    <a:lnTo>
                      <a:pt x="7" y="83"/>
                    </a:lnTo>
                    <a:lnTo>
                      <a:pt x="9" y="83"/>
                    </a:lnTo>
                    <a:lnTo>
                      <a:pt x="9" y="83"/>
                    </a:lnTo>
                    <a:lnTo>
                      <a:pt x="12" y="83"/>
                    </a:lnTo>
                    <a:lnTo>
                      <a:pt x="12" y="86"/>
                    </a:lnTo>
                    <a:lnTo>
                      <a:pt x="12" y="86"/>
                    </a:lnTo>
                    <a:lnTo>
                      <a:pt x="12" y="88"/>
                    </a:lnTo>
                    <a:lnTo>
                      <a:pt x="12" y="88"/>
                    </a:lnTo>
                    <a:lnTo>
                      <a:pt x="9" y="88"/>
                    </a:lnTo>
                    <a:lnTo>
                      <a:pt x="9" y="88"/>
                    </a:lnTo>
                    <a:lnTo>
                      <a:pt x="9" y="90"/>
                    </a:lnTo>
                    <a:lnTo>
                      <a:pt x="7" y="90"/>
                    </a:lnTo>
                    <a:lnTo>
                      <a:pt x="7" y="90"/>
                    </a:lnTo>
                    <a:lnTo>
                      <a:pt x="7" y="90"/>
                    </a:lnTo>
                    <a:lnTo>
                      <a:pt x="7" y="90"/>
                    </a:lnTo>
                    <a:lnTo>
                      <a:pt x="5" y="90"/>
                    </a:lnTo>
                    <a:lnTo>
                      <a:pt x="5" y="93"/>
                    </a:lnTo>
                    <a:lnTo>
                      <a:pt x="5" y="93"/>
                    </a:lnTo>
                    <a:lnTo>
                      <a:pt x="5" y="93"/>
                    </a:lnTo>
                    <a:lnTo>
                      <a:pt x="5" y="93"/>
                    </a:lnTo>
                    <a:lnTo>
                      <a:pt x="5" y="93"/>
                    </a:lnTo>
                    <a:lnTo>
                      <a:pt x="5" y="95"/>
                    </a:lnTo>
                    <a:lnTo>
                      <a:pt x="5" y="95"/>
                    </a:lnTo>
                    <a:lnTo>
                      <a:pt x="5" y="95"/>
                    </a:lnTo>
                    <a:lnTo>
                      <a:pt x="5" y="97"/>
                    </a:lnTo>
                    <a:lnTo>
                      <a:pt x="5" y="97"/>
                    </a:lnTo>
                    <a:lnTo>
                      <a:pt x="5" y="97"/>
                    </a:lnTo>
                    <a:lnTo>
                      <a:pt x="2" y="97"/>
                    </a:lnTo>
                    <a:lnTo>
                      <a:pt x="2" y="97"/>
                    </a:lnTo>
                    <a:lnTo>
                      <a:pt x="2" y="97"/>
                    </a:lnTo>
                    <a:lnTo>
                      <a:pt x="2" y="95"/>
                    </a:lnTo>
                    <a:lnTo>
                      <a:pt x="0" y="95"/>
                    </a:lnTo>
                    <a:lnTo>
                      <a:pt x="0" y="95"/>
                    </a:lnTo>
                    <a:lnTo>
                      <a:pt x="0" y="93"/>
                    </a:lnTo>
                    <a:lnTo>
                      <a:pt x="0" y="93"/>
                    </a:lnTo>
                    <a:lnTo>
                      <a:pt x="0" y="93"/>
                    </a:lnTo>
                    <a:lnTo>
                      <a:pt x="0" y="90"/>
                    </a:lnTo>
                    <a:lnTo>
                      <a:pt x="2" y="90"/>
                    </a:lnTo>
                    <a:lnTo>
                      <a:pt x="2" y="90"/>
                    </a:lnTo>
                    <a:lnTo>
                      <a:pt x="2" y="90"/>
                    </a:lnTo>
                    <a:lnTo>
                      <a:pt x="2" y="88"/>
                    </a:lnTo>
                    <a:lnTo>
                      <a:pt x="2" y="88"/>
                    </a:lnTo>
                    <a:lnTo>
                      <a:pt x="5" y="88"/>
                    </a:lnTo>
                    <a:lnTo>
                      <a:pt x="5" y="86"/>
                    </a:lnTo>
                    <a:lnTo>
                      <a:pt x="5" y="86"/>
                    </a:lnTo>
                    <a:lnTo>
                      <a:pt x="5" y="86"/>
                    </a:lnTo>
                    <a:lnTo>
                      <a:pt x="5" y="86"/>
                    </a:lnTo>
                    <a:lnTo>
                      <a:pt x="7" y="86"/>
                    </a:lnTo>
                    <a:lnTo>
                      <a:pt x="7" y="83"/>
                    </a:lnTo>
                    <a:lnTo>
                      <a:pt x="7" y="83"/>
                    </a:lnTo>
                    <a:lnTo>
                      <a:pt x="7" y="81"/>
                    </a:lnTo>
                    <a:lnTo>
                      <a:pt x="7" y="81"/>
                    </a:lnTo>
                    <a:lnTo>
                      <a:pt x="7" y="81"/>
                    </a:lnTo>
                    <a:lnTo>
                      <a:pt x="7" y="81"/>
                    </a:lnTo>
                    <a:lnTo>
                      <a:pt x="7" y="79"/>
                    </a:lnTo>
                    <a:lnTo>
                      <a:pt x="7" y="79"/>
                    </a:lnTo>
                    <a:lnTo>
                      <a:pt x="7" y="76"/>
                    </a:lnTo>
                    <a:lnTo>
                      <a:pt x="7" y="76"/>
                    </a:lnTo>
                    <a:lnTo>
                      <a:pt x="7" y="76"/>
                    </a:lnTo>
                    <a:lnTo>
                      <a:pt x="9" y="76"/>
                    </a:lnTo>
                    <a:lnTo>
                      <a:pt x="9" y="74"/>
                    </a:lnTo>
                    <a:lnTo>
                      <a:pt x="9" y="74"/>
                    </a:lnTo>
                    <a:lnTo>
                      <a:pt x="9" y="74"/>
                    </a:lnTo>
                    <a:lnTo>
                      <a:pt x="12" y="74"/>
                    </a:lnTo>
                    <a:lnTo>
                      <a:pt x="12" y="71"/>
                    </a:lnTo>
                    <a:lnTo>
                      <a:pt x="12" y="71"/>
                    </a:lnTo>
                    <a:lnTo>
                      <a:pt x="12" y="71"/>
                    </a:lnTo>
                    <a:lnTo>
                      <a:pt x="12" y="71"/>
                    </a:lnTo>
                    <a:lnTo>
                      <a:pt x="12" y="71"/>
                    </a:lnTo>
                    <a:lnTo>
                      <a:pt x="12" y="69"/>
                    </a:lnTo>
                    <a:lnTo>
                      <a:pt x="14" y="69"/>
                    </a:lnTo>
                    <a:lnTo>
                      <a:pt x="14" y="69"/>
                    </a:lnTo>
                    <a:lnTo>
                      <a:pt x="14" y="69"/>
                    </a:lnTo>
                    <a:lnTo>
                      <a:pt x="14" y="67"/>
                    </a:lnTo>
                    <a:lnTo>
                      <a:pt x="14" y="67"/>
                    </a:lnTo>
                    <a:lnTo>
                      <a:pt x="14" y="67"/>
                    </a:lnTo>
                    <a:lnTo>
                      <a:pt x="16" y="67"/>
                    </a:lnTo>
                    <a:lnTo>
                      <a:pt x="16" y="64"/>
                    </a:lnTo>
                    <a:lnTo>
                      <a:pt x="16" y="64"/>
                    </a:lnTo>
                    <a:lnTo>
                      <a:pt x="16" y="64"/>
                    </a:lnTo>
                    <a:lnTo>
                      <a:pt x="19" y="64"/>
                    </a:lnTo>
                    <a:lnTo>
                      <a:pt x="19" y="64"/>
                    </a:lnTo>
                    <a:lnTo>
                      <a:pt x="19" y="64"/>
                    </a:lnTo>
                    <a:lnTo>
                      <a:pt x="19" y="64"/>
                    </a:lnTo>
                    <a:lnTo>
                      <a:pt x="19" y="62"/>
                    </a:lnTo>
                    <a:lnTo>
                      <a:pt x="19" y="62"/>
                    </a:lnTo>
                    <a:lnTo>
                      <a:pt x="19" y="62"/>
                    </a:lnTo>
                    <a:lnTo>
                      <a:pt x="21" y="62"/>
                    </a:lnTo>
                    <a:lnTo>
                      <a:pt x="21" y="62"/>
                    </a:lnTo>
                    <a:lnTo>
                      <a:pt x="21" y="62"/>
                    </a:lnTo>
                    <a:lnTo>
                      <a:pt x="21" y="60"/>
                    </a:lnTo>
                    <a:lnTo>
                      <a:pt x="21" y="60"/>
                    </a:lnTo>
                    <a:lnTo>
                      <a:pt x="21" y="60"/>
                    </a:lnTo>
                    <a:lnTo>
                      <a:pt x="24" y="60"/>
                    </a:lnTo>
                    <a:lnTo>
                      <a:pt x="24" y="60"/>
                    </a:lnTo>
                    <a:lnTo>
                      <a:pt x="26" y="60"/>
                    </a:lnTo>
                    <a:lnTo>
                      <a:pt x="26" y="60"/>
                    </a:lnTo>
                    <a:lnTo>
                      <a:pt x="26" y="57"/>
                    </a:lnTo>
                    <a:lnTo>
                      <a:pt x="26" y="57"/>
                    </a:lnTo>
                    <a:lnTo>
                      <a:pt x="26" y="57"/>
                    </a:lnTo>
                    <a:lnTo>
                      <a:pt x="28" y="57"/>
                    </a:lnTo>
                    <a:lnTo>
                      <a:pt x="28" y="55"/>
                    </a:lnTo>
                    <a:lnTo>
                      <a:pt x="28" y="55"/>
                    </a:lnTo>
                    <a:lnTo>
                      <a:pt x="28" y="55"/>
                    </a:lnTo>
                    <a:lnTo>
                      <a:pt x="28" y="52"/>
                    </a:lnTo>
                    <a:lnTo>
                      <a:pt x="28" y="52"/>
                    </a:lnTo>
                    <a:lnTo>
                      <a:pt x="28" y="52"/>
                    </a:lnTo>
                    <a:lnTo>
                      <a:pt x="31" y="52"/>
                    </a:lnTo>
                    <a:lnTo>
                      <a:pt x="31" y="52"/>
                    </a:lnTo>
                    <a:lnTo>
                      <a:pt x="31" y="50"/>
                    </a:lnTo>
                    <a:lnTo>
                      <a:pt x="31" y="50"/>
                    </a:lnTo>
                    <a:lnTo>
                      <a:pt x="33" y="50"/>
                    </a:lnTo>
                    <a:lnTo>
                      <a:pt x="33" y="50"/>
                    </a:lnTo>
                    <a:lnTo>
                      <a:pt x="33" y="50"/>
                    </a:lnTo>
                    <a:lnTo>
                      <a:pt x="33" y="48"/>
                    </a:lnTo>
                    <a:lnTo>
                      <a:pt x="33" y="48"/>
                    </a:lnTo>
                    <a:lnTo>
                      <a:pt x="33" y="48"/>
                    </a:lnTo>
                    <a:lnTo>
                      <a:pt x="35" y="48"/>
                    </a:lnTo>
                    <a:lnTo>
                      <a:pt x="35" y="45"/>
                    </a:lnTo>
                    <a:lnTo>
                      <a:pt x="35" y="45"/>
                    </a:lnTo>
                    <a:lnTo>
                      <a:pt x="35" y="45"/>
                    </a:lnTo>
                    <a:lnTo>
                      <a:pt x="38" y="45"/>
                    </a:lnTo>
                    <a:lnTo>
                      <a:pt x="38" y="43"/>
                    </a:lnTo>
                    <a:lnTo>
                      <a:pt x="38" y="43"/>
                    </a:lnTo>
                    <a:lnTo>
                      <a:pt x="38" y="43"/>
                    </a:lnTo>
                    <a:lnTo>
                      <a:pt x="38" y="43"/>
                    </a:lnTo>
                    <a:lnTo>
                      <a:pt x="38" y="41"/>
                    </a:lnTo>
                    <a:lnTo>
                      <a:pt x="38" y="41"/>
                    </a:lnTo>
                    <a:lnTo>
                      <a:pt x="40" y="41"/>
                    </a:lnTo>
                    <a:lnTo>
                      <a:pt x="40" y="41"/>
                    </a:lnTo>
                    <a:lnTo>
                      <a:pt x="40" y="38"/>
                    </a:lnTo>
                    <a:lnTo>
                      <a:pt x="40" y="38"/>
                    </a:lnTo>
                    <a:lnTo>
                      <a:pt x="40" y="38"/>
                    </a:lnTo>
                    <a:lnTo>
                      <a:pt x="40" y="38"/>
                    </a:lnTo>
                    <a:lnTo>
                      <a:pt x="40" y="36"/>
                    </a:lnTo>
                    <a:lnTo>
                      <a:pt x="43" y="36"/>
                    </a:lnTo>
                    <a:lnTo>
                      <a:pt x="43" y="36"/>
                    </a:lnTo>
                    <a:lnTo>
                      <a:pt x="43" y="36"/>
                    </a:lnTo>
                    <a:lnTo>
                      <a:pt x="43" y="36"/>
                    </a:lnTo>
                    <a:lnTo>
                      <a:pt x="45" y="36"/>
                    </a:lnTo>
                    <a:lnTo>
                      <a:pt x="45" y="36"/>
                    </a:lnTo>
                    <a:lnTo>
                      <a:pt x="45" y="33"/>
                    </a:lnTo>
                    <a:lnTo>
                      <a:pt x="45" y="33"/>
                    </a:lnTo>
                    <a:lnTo>
                      <a:pt x="45" y="33"/>
                    </a:lnTo>
                    <a:lnTo>
                      <a:pt x="45" y="33"/>
                    </a:lnTo>
                    <a:lnTo>
                      <a:pt x="45" y="31"/>
                    </a:lnTo>
                    <a:lnTo>
                      <a:pt x="45" y="31"/>
                    </a:lnTo>
                    <a:lnTo>
                      <a:pt x="45" y="29"/>
                    </a:lnTo>
                    <a:lnTo>
                      <a:pt x="45" y="29"/>
                    </a:lnTo>
                    <a:lnTo>
                      <a:pt x="47" y="29"/>
                    </a:lnTo>
                    <a:lnTo>
                      <a:pt x="47" y="29"/>
                    </a:lnTo>
                    <a:lnTo>
                      <a:pt x="47" y="29"/>
                    </a:lnTo>
                    <a:lnTo>
                      <a:pt x="47" y="26"/>
                    </a:lnTo>
                    <a:lnTo>
                      <a:pt x="47" y="26"/>
                    </a:lnTo>
                    <a:lnTo>
                      <a:pt x="47" y="26"/>
                    </a:lnTo>
                    <a:lnTo>
                      <a:pt x="50" y="26"/>
                    </a:lnTo>
                    <a:lnTo>
                      <a:pt x="50" y="26"/>
                    </a:lnTo>
                    <a:lnTo>
                      <a:pt x="50" y="26"/>
                    </a:lnTo>
                    <a:lnTo>
                      <a:pt x="52" y="26"/>
                    </a:lnTo>
                    <a:lnTo>
                      <a:pt x="52" y="26"/>
                    </a:lnTo>
                    <a:lnTo>
                      <a:pt x="52" y="26"/>
                    </a:lnTo>
                    <a:lnTo>
                      <a:pt x="52" y="24"/>
                    </a:lnTo>
                    <a:lnTo>
                      <a:pt x="52" y="24"/>
                    </a:lnTo>
                    <a:lnTo>
                      <a:pt x="52" y="22"/>
                    </a:lnTo>
                    <a:lnTo>
                      <a:pt x="52" y="22"/>
                    </a:lnTo>
                    <a:lnTo>
                      <a:pt x="52" y="22"/>
                    </a:lnTo>
                    <a:lnTo>
                      <a:pt x="52" y="22"/>
                    </a:lnTo>
                    <a:lnTo>
                      <a:pt x="50" y="22"/>
                    </a:lnTo>
                    <a:lnTo>
                      <a:pt x="50" y="22"/>
                    </a:lnTo>
                    <a:lnTo>
                      <a:pt x="50" y="19"/>
                    </a:lnTo>
                    <a:lnTo>
                      <a:pt x="50" y="19"/>
                    </a:lnTo>
                    <a:lnTo>
                      <a:pt x="50" y="19"/>
                    </a:lnTo>
                    <a:lnTo>
                      <a:pt x="50" y="17"/>
                    </a:lnTo>
                    <a:lnTo>
                      <a:pt x="52" y="17"/>
                    </a:lnTo>
                    <a:lnTo>
                      <a:pt x="52" y="17"/>
                    </a:lnTo>
                    <a:lnTo>
                      <a:pt x="52" y="15"/>
                    </a:lnTo>
                    <a:lnTo>
                      <a:pt x="52" y="15"/>
                    </a:lnTo>
                    <a:lnTo>
                      <a:pt x="52" y="15"/>
                    </a:lnTo>
                    <a:lnTo>
                      <a:pt x="52" y="15"/>
                    </a:lnTo>
                    <a:lnTo>
                      <a:pt x="50" y="15"/>
                    </a:lnTo>
                    <a:lnTo>
                      <a:pt x="50" y="12"/>
                    </a:lnTo>
                    <a:lnTo>
                      <a:pt x="50" y="12"/>
                    </a:lnTo>
                    <a:lnTo>
                      <a:pt x="52" y="12"/>
                    </a:lnTo>
                    <a:lnTo>
                      <a:pt x="52" y="12"/>
                    </a:lnTo>
                    <a:lnTo>
                      <a:pt x="52" y="10"/>
                    </a:lnTo>
                    <a:lnTo>
                      <a:pt x="52" y="10"/>
                    </a:lnTo>
                    <a:lnTo>
                      <a:pt x="52" y="10"/>
                    </a:lnTo>
                    <a:lnTo>
                      <a:pt x="52" y="10"/>
                    </a:lnTo>
                    <a:lnTo>
                      <a:pt x="54" y="10"/>
                    </a:lnTo>
                    <a:lnTo>
                      <a:pt x="54" y="7"/>
                    </a:lnTo>
                    <a:lnTo>
                      <a:pt x="54" y="7"/>
                    </a:lnTo>
                    <a:lnTo>
                      <a:pt x="54" y="7"/>
                    </a:lnTo>
                    <a:lnTo>
                      <a:pt x="54" y="7"/>
                    </a:lnTo>
                    <a:lnTo>
                      <a:pt x="54" y="5"/>
                    </a:lnTo>
                    <a:lnTo>
                      <a:pt x="54" y="5"/>
                    </a:lnTo>
                    <a:lnTo>
                      <a:pt x="57" y="5"/>
                    </a:lnTo>
                    <a:lnTo>
                      <a:pt x="57" y="5"/>
                    </a:lnTo>
                    <a:lnTo>
                      <a:pt x="57" y="5"/>
                    </a:lnTo>
                    <a:lnTo>
                      <a:pt x="57" y="7"/>
                    </a:lnTo>
                    <a:lnTo>
                      <a:pt x="59" y="7"/>
                    </a:lnTo>
                    <a:lnTo>
                      <a:pt x="59" y="7"/>
                    </a:lnTo>
                    <a:lnTo>
                      <a:pt x="59" y="10"/>
                    </a:lnTo>
                    <a:lnTo>
                      <a:pt x="59" y="10"/>
                    </a:lnTo>
                    <a:lnTo>
                      <a:pt x="59" y="7"/>
                    </a:lnTo>
                    <a:lnTo>
                      <a:pt x="59" y="7"/>
                    </a:lnTo>
                    <a:lnTo>
                      <a:pt x="59" y="7"/>
                    </a:lnTo>
                    <a:lnTo>
                      <a:pt x="59" y="7"/>
                    </a:lnTo>
                    <a:lnTo>
                      <a:pt x="59" y="5"/>
                    </a:lnTo>
                    <a:lnTo>
                      <a:pt x="59" y="5"/>
                    </a:lnTo>
                    <a:lnTo>
                      <a:pt x="59" y="5"/>
                    </a:lnTo>
                    <a:lnTo>
                      <a:pt x="59" y="3"/>
                    </a:lnTo>
                    <a:lnTo>
                      <a:pt x="59" y="3"/>
                    </a:lnTo>
                    <a:lnTo>
                      <a:pt x="59" y="3"/>
                    </a:lnTo>
                    <a:lnTo>
                      <a:pt x="59" y="3"/>
                    </a:lnTo>
                    <a:lnTo>
                      <a:pt x="61" y="3"/>
                    </a:lnTo>
                    <a:lnTo>
                      <a:pt x="61" y="3"/>
                    </a:lnTo>
                    <a:lnTo>
                      <a:pt x="61" y="3"/>
                    </a:lnTo>
                    <a:lnTo>
                      <a:pt x="61" y="3"/>
                    </a:lnTo>
                    <a:lnTo>
                      <a:pt x="61" y="3"/>
                    </a:lnTo>
                    <a:lnTo>
                      <a:pt x="61" y="3"/>
                    </a:lnTo>
                    <a:lnTo>
                      <a:pt x="64" y="3"/>
                    </a:lnTo>
                    <a:lnTo>
                      <a:pt x="64" y="0"/>
                    </a:lnTo>
                    <a:lnTo>
                      <a:pt x="64" y="0"/>
                    </a:lnTo>
                    <a:lnTo>
                      <a:pt x="64" y="3"/>
                    </a:lnTo>
                    <a:lnTo>
                      <a:pt x="64" y="3"/>
                    </a:lnTo>
                    <a:lnTo>
                      <a:pt x="66"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1" name="Freeform 80"/>
              <p:cNvSpPr>
                <a:spLocks/>
              </p:cNvSpPr>
              <p:nvPr/>
            </p:nvSpPr>
            <p:spPr bwMode="auto">
              <a:xfrm>
                <a:off x="3340" y="2459"/>
                <a:ext cx="69" cy="97"/>
              </a:xfrm>
              <a:custGeom>
                <a:avLst/>
                <a:gdLst/>
                <a:ahLst/>
                <a:cxnLst>
                  <a:cxn ang="0">
                    <a:pos x="64" y="7"/>
                  </a:cxn>
                  <a:cxn ang="0">
                    <a:pos x="61" y="10"/>
                  </a:cxn>
                  <a:cxn ang="0">
                    <a:pos x="61" y="15"/>
                  </a:cxn>
                  <a:cxn ang="0">
                    <a:pos x="59" y="19"/>
                  </a:cxn>
                  <a:cxn ang="0">
                    <a:pos x="57" y="17"/>
                  </a:cxn>
                  <a:cxn ang="0">
                    <a:pos x="59" y="19"/>
                  </a:cxn>
                  <a:cxn ang="0">
                    <a:pos x="61" y="22"/>
                  </a:cxn>
                  <a:cxn ang="0">
                    <a:pos x="61" y="26"/>
                  </a:cxn>
                  <a:cxn ang="0">
                    <a:pos x="66" y="26"/>
                  </a:cxn>
                  <a:cxn ang="0">
                    <a:pos x="66" y="29"/>
                  </a:cxn>
                  <a:cxn ang="0">
                    <a:pos x="61" y="31"/>
                  </a:cxn>
                  <a:cxn ang="0">
                    <a:pos x="59" y="31"/>
                  </a:cxn>
                  <a:cxn ang="0">
                    <a:pos x="54" y="33"/>
                  </a:cxn>
                  <a:cxn ang="0">
                    <a:pos x="57" y="36"/>
                  </a:cxn>
                  <a:cxn ang="0">
                    <a:pos x="52" y="36"/>
                  </a:cxn>
                  <a:cxn ang="0">
                    <a:pos x="50" y="41"/>
                  </a:cxn>
                  <a:cxn ang="0">
                    <a:pos x="45" y="43"/>
                  </a:cxn>
                  <a:cxn ang="0">
                    <a:pos x="40" y="45"/>
                  </a:cxn>
                  <a:cxn ang="0">
                    <a:pos x="40" y="50"/>
                  </a:cxn>
                  <a:cxn ang="0">
                    <a:pos x="38" y="55"/>
                  </a:cxn>
                  <a:cxn ang="0">
                    <a:pos x="35" y="60"/>
                  </a:cxn>
                  <a:cxn ang="0">
                    <a:pos x="33" y="62"/>
                  </a:cxn>
                  <a:cxn ang="0">
                    <a:pos x="28" y="64"/>
                  </a:cxn>
                  <a:cxn ang="0">
                    <a:pos x="26" y="67"/>
                  </a:cxn>
                  <a:cxn ang="0">
                    <a:pos x="24" y="71"/>
                  </a:cxn>
                  <a:cxn ang="0">
                    <a:pos x="19" y="74"/>
                  </a:cxn>
                  <a:cxn ang="0">
                    <a:pos x="14" y="76"/>
                  </a:cxn>
                  <a:cxn ang="0">
                    <a:pos x="12" y="81"/>
                  </a:cxn>
                  <a:cxn ang="0">
                    <a:pos x="7" y="83"/>
                  </a:cxn>
                  <a:cxn ang="0">
                    <a:pos x="12" y="88"/>
                  </a:cxn>
                  <a:cxn ang="0">
                    <a:pos x="7" y="90"/>
                  </a:cxn>
                  <a:cxn ang="0">
                    <a:pos x="5" y="93"/>
                  </a:cxn>
                  <a:cxn ang="0">
                    <a:pos x="2" y="97"/>
                  </a:cxn>
                  <a:cxn ang="0">
                    <a:pos x="0" y="93"/>
                  </a:cxn>
                  <a:cxn ang="0">
                    <a:pos x="2" y="88"/>
                  </a:cxn>
                  <a:cxn ang="0">
                    <a:pos x="7" y="83"/>
                  </a:cxn>
                  <a:cxn ang="0">
                    <a:pos x="7" y="79"/>
                  </a:cxn>
                  <a:cxn ang="0">
                    <a:pos x="9" y="74"/>
                  </a:cxn>
                  <a:cxn ang="0">
                    <a:pos x="12" y="69"/>
                  </a:cxn>
                  <a:cxn ang="0">
                    <a:pos x="16" y="67"/>
                  </a:cxn>
                  <a:cxn ang="0">
                    <a:pos x="19" y="64"/>
                  </a:cxn>
                  <a:cxn ang="0">
                    <a:pos x="21" y="60"/>
                  </a:cxn>
                  <a:cxn ang="0">
                    <a:pos x="26" y="57"/>
                  </a:cxn>
                  <a:cxn ang="0">
                    <a:pos x="28" y="52"/>
                  </a:cxn>
                  <a:cxn ang="0">
                    <a:pos x="33" y="50"/>
                  </a:cxn>
                  <a:cxn ang="0">
                    <a:pos x="35" y="45"/>
                  </a:cxn>
                  <a:cxn ang="0">
                    <a:pos x="38" y="43"/>
                  </a:cxn>
                  <a:cxn ang="0">
                    <a:pos x="40" y="38"/>
                  </a:cxn>
                  <a:cxn ang="0">
                    <a:pos x="45" y="36"/>
                  </a:cxn>
                  <a:cxn ang="0">
                    <a:pos x="45" y="31"/>
                  </a:cxn>
                  <a:cxn ang="0">
                    <a:pos x="47" y="26"/>
                  </a:cxn>
                  <a:cxn ang="0">
                    <a:pos x="52" y="26"/>
                  </a:cxn>
                  <a:cxn ang="0">
                    <a:pos x="50" y="22"/>
                  </a:cxn>
                  <a:cxn ang="0">
                    <a:pos x="52" y="17"/>
                  </a:cxn>
                  <a:cxn ang="0">
                    <a:pos x="50" y="12"/>
                  </a:cxn>
                  <a:cxn ang="0">
                    <a:pos x="54" y="10"/>
                  </a:cxn>
                  <a:cxn ang="0">
                    <a:pos x="57" y="5"/>
                  </a:cxn>
                  <a:cxn ang="0">
                    <a:pos x="59" y="10"/>
                  </a:cxn>
                  <a:cxn ang="0">
                    <a:pos x="59" y="5"/>
                  </a:cxn>
                  <a:cxn ang="0">
                    <a:pos x="61" y="3"/>
                  </a:cxn>
                  <a:cxn ang="0">
                    <a:pos x="64" y="3"/>
                  </a:cxn>
                </a:cxnLst>
                <a:rect l="0" t="0" r="r" b="b"/>
                <a:pathLst>
                  <a:path w="69" h="97">
                    <a:moveTo>
                      <a:pt x="66" y="3"/>
                    </a:moveTo>
                    <a:lnTo>
                      <a:pt x="66" y="3"/>
                    </a:lnTo>
                    <a:lnTo>
                      <a:pt x="66" y="5"/>
                    </a:lnTo>
                    <a:lnTo>
                      <a:pt x="64" y="5"/>
                    </a:lnTo>
                    <a:lnTo>
                      <a:pt x="64" y="5"/>
                    </a:lnTo>
                    <a:lnTo>
                      <a:pt x="64" y="7"/>
                    </a:lnTo>
                    <a:lnTo>
                      <a:pt x="64" y="7"/>
                    </a:lnTo>
                    <a:lnTo>
                      <a:pt x="61" y="7"/>
                    </a:lnTo>
                    <a:lnTo>
                      <a:pt x="61" y="7"/>
                    </a:lnTo>
                    <a:lnTo>
                      <a:pt x="61" y="7"/>
                    </a:lnTo>
                    <a:lnTo>
                      <a:pt x="61" y="7"/>
                    </a:lnTo>
                    <a:lnTo>
                      <a:pt x="61" y="10"/>
                    </a:lnTo>
                    <a:lnTo>
                      <a:pt x="61" y="10"/>
                    </a:lnTo>
                    <a:lnTo>
                      <a:pt x="61" y="10"/>
                    </a:lnTo>
                    <a:lnTo>
                      <a:pt x="61" y="12"/>
                    </a:lnTo>
                    <a:lnTo>
                      <a:pt x="61" y="12"/>
                    </a:lnTo>
                    <a:lnTo>
                      <a:pt x="59" y="12"/>
                    </a:lnTo>
                    <a:lnTo>
                      <a:pt x="59" y="12"/>
                    </a:lnTo>
                    <a:lnTo>
                      <a:pt x="61" y="12"/>
                    </a:lnTo>
                    <a:lnTo>
                      <a:pt x="61" y="12"/>
                    </a:lnTo>
                    <a:lnTo>
                      <a:pt x="61" y="15"/>
                    </a:lnTo>
                    <a:lnTo>
                      <a:pt x="61" y="15"/>
                    </a:lnTo>
                    <a:lnTo>
                      <a:pt x="61" y="15"/>
                    </a:lnTo>
                    <a:lnTo>
                      <a:pt x="61" y="17"/>
                    </a:lnTo>
                    <a:lnTo>
                      <a:pt x="61" y="17"/>
                    </a:lnTo>
                    <a:lnTo>
                      <a:pt x="61" y="19"/>
                    </a:lnTo>
                    <a:lnTo>
                      <a:pt x="61" y="19"/>
                    </a:lnTo>
                    <a:lnTo>
                      <a:pt x="59" y="19"/>
                    </a:lnTo>
                    <a:lnTo>
                      <a:pt x="59" y="17"/>
                    </a:lnTo>
                    <a:lnTo>
                      <a:pt x="59" y="17"/>
                    </a:lnTo>
                    <a:lnTo>
                      <a:pt x="59" y="19"/>
                    </a:lnTo>
                    <a:lnTo>
                      <a:pt x="59" y="19"/>
                    </a:lnTo>
                    <a:lnTo>
                      <a:pt x="59" y="17"/>
                    </a:lnTo>
                    <a:lnTo>
                      <a:pt x="57" y="17"/>
                    </a:lnTo>
                    <a:lnTo>
                      <a:pt x="57" y="17"/>
                    </a:lnTo>
                    <a:lnTo>
                      <a:pt x="57" y="17"/>
                    </a:lnTo>
                    <a:lnTo>
                      <a:pt x="57" y="17"/>
                    </a:lnTo>
                    <a:lnTo>
                      <a:pt x="57" y="19"/>
                    </a:lnTo>
                    <a:lnTo>
                      <a:pt x="57" y="19"/>
                    </a:lnTo>
                    <a:lnTo>
                      <a:pt x="57" y="19"/>
                    </a:lnTo>
                    <a:lnTo>
                      <a:pt x="59" y="19"/>
                    </a:lnTo>
                    <a:lnTo>
                      <a:pt x="59" y="19"/>
                    </a:lnTo>
                    <a:lnTo>
                      <a:pt x="59" y="19"/>
                    </a:lnTo>
                    <a:lnTo>
                      <a:pt x="59" y="22"/>
                    </a:lnTo>
                    <a:lnTo>
                      <a:pt x="59" y="22"/>
                    </a:lnTo>
                    <a:lnTo>
                      <a:pt x="59" y="22"/>
                    </a:lnTo>
                    <a:lnTo>
                      <a:pt x="59" y="22"/>
                    </a:lnTo>
                    <a:lnTo>
                      <a:pt x="59" y="22"/>
                    </a:lnTo>
                    <a:lnTo>
                      <a:pt x="61" y="22"/>
                    </a:lnTo>
                    <a:lnTo>
                      <a:pt x="61" y="24"/>
                    </a:lnTo>
                    <a:lnTo>
                      <a:pt x="61" y="24"/>
                    </a:lnTo>
                    <a:lnTo>
                      <a:pt x="61" y="26"/>
                    </a:lnTo>
                    <a:lnTo>
                      <a:pt x="59" y="26"/>
                    </a:lnTo>
                    <a:lnTo>
                      <a:pt x="59" y="26"/>
                    </a:lnTo>
                    <a:lnTo>
                      <a:pt x="61" y="26"/>
                    </a:lnTo>
                    <a:lnTo>
                      <a:pt x="61" y="26"/>
                    </a:lnTo>
                    <a:lnTo>
                      <a:pt x="61" y="26"/>
                    </a:lnTo>
                    <a:lnTo>
                      <a:pt x="61" y="26"/>
                    </a:lnTo>
                    <a:lnTo>
                      <a:pt x="61" y="24"/>
                    </a:lnTo>
                    <a:lnTo>
                      <a:pt x="64" y="24"/>
                    </a:lnTo>
                    <a:lnTo>
                      <a:pt x="64" y="24"/>
                    </a:lnTo>
                    <a:lnTo>
                      <a:pt x="66" y="24"/>
                    </a:lnTo>
                    <a:lnTo>
                      <a:pt x="66" y="26"/>
                    </a:lnTo>
                    <a:lnTo>
                      <a:pt x="66" y="26"/>
                    </a:lnTo>
                    <a:lnTo>
                      <a:pt x="66" y="26"/>
                    </a:lnTo>
                    <a:lnTo>
                      <a:pt x="66" y="26"/>
                    </a:lnTo>
                    <a:lnTo>
                      <a:pt x="69" y="26"/>
                    </a:lnTo>
                    <a:lnTo>
                      <a:pt x="69" y="29"/>
                    </a:lnTo>
                    <a:lnTo>
                      <a:pt x="66" y="29"/>
                    </a:lnTo>
                    <a:lnTo>
                      <a:pt x="66" y="29"/>
                    </a:lnTo>
                    <a:lnTo>
                      <a:pt x="66" y="31"/>
                    </a:lnTo>
                    <a:lnTo>
                      <a:pt x="66" y="31"/>
                    </a:lnTo>
                    <a:lnTo>
                      <a:pt x="66" y="31"/>
                    </a:lnTo>
                    <a:lnTo>
                      <a:pt x="64" y="31"/>
                    </a:lnTo>
                    <a:lnTo>
                      <a:pt x="64" y="31"/>
                    </a:lnTo>
                    <a:lnTo>
                      <a:pt x="64" y="31"/>
                    </a:lnTo>
                    <a:lnTo>
                      <a:pt x="61" y="31"/>
                    </a:lnTo>
                    <a:lnTo>
                      <a:pt x="61" y="31"/>
                    </a:lnTo>
                    <a:lnTo>
                      <a:pt x="61" y="31"/>
                    </a:lnTo>
                    <a:lnTo>
                      <a:pt x="61" y="29"/>
                    </a:lnTo>
                    <a:lnTo>
                      <a:pt x="61" y="29"/>
                    </a:lnTo>
                    <a:lnTo>
                      <a:pt x="61" y="31"/>
                    </a:lnTo>
                    <a:lnTo>
                      <a:pt x="59" y="31"/>
                    </a:lnTo>
                    <a:lnTo>
                      <a:pt x="59" y="31"/>
                    </a:lnTo>
                    <a:lnTo>
                      <a:pt x="59" y="31"/>
                    </a:lnTo>
                    <a:lnTo>
                      <a:pt x="59" y="33"/>
                    </a:lnTo>
                    <a:lnTo>
                      <a:pt x="59" y="33"/>
                    </a:lnTo>
                    <a:lnTo>
                      <a:pt x="59" y="33"/>
                    </a:lnTo>
                    <a:lnTo>
                      <a:pt x="57" y="33"/>
                    </a:lnTo>
                    <a:lnTo>
                      <a:pt x="57" y="33"/>
                    </a:lnTo>
                    <a:lnTo>
                      <a:pt x="54" y="33"/>
                    </a:lnTo>
                    <a:lnTo>
                      <a:pt x="54" y="33"/>
                    </a:lnTo>
                    <a:lnTo>
                      <a:pt x="54" y="33"/>
                    </a:lnTo>
                    <a:lnTo>
                      <a:pt x="54" y="33"/>
                    </a:lnTo>
                    <a:lnTo>
                      <a:pt x="54" y="33"/>
                    </a:lnTo>
                    <a:lnTo>
                      <a:pt x="54" y="33"/>
                    </a:lnTo>
                    <a:lnTo>
                      <a:pt x="57" y="33"/>
                    </a:lnTo>
                    <a:lnTo>
                      <a:pt x="57" y="36"/>
                    </a:lnTo>
                    <a:lnTo>
                      <a:pt x="54" y="36"/>
                    </a:lnTo>
                    <a:lnTo>
                      <a:pt x="54" y="36"/>
                    </a:lnTo>
                    <a:lnTo>
                      <a:pt x="54" y="36"/>
                    </a:lnTo>
                    <a:lnTo>
                      <a:pt x="54" y="36"/>
                    </a:lnTo>
                    <a:lnTo>
                      <a:pt x="52" y="36"/>
                    </a:lnTo>
                    <a:lnTo>
                      <a:pt x="52" y="36"/>
                    </a:lnTo>
                    <a:lnTo>
                      <a:pt x="52" y="36"/>
                    </a:lnTo>
                    <a:lnTo>
                      <a:pt x="52" y="38"/>
                    </a:lnTo>
                    <a:lnTo>
                      <a:pt x="52" y="38"/>
                    </a:lnTo>
                    <a:lnTo>
                      <a:pt x="52" y="38"/>
                    </a:lnTo>
                    <a:lnTo>
                      <a:pt x="52" y="38"/>
                    </a:lnTo>
                    <a:lnTo>
                      <a:pt x="52" y="41"/>
                    </a:lnTo>
                    <a:lnTo>
                      <a:pt x="52" y="41"/>
                    </a:lnTo>
                    <a:lnTo>
                      <a:pt x="50" y="41"/>
                    </a:lnTo>
                    <a:lnTo>
                      <a:pt x="50" y="43"/>
                    </a:lnTo>
                    <a:lnTo>
                      <a:pt x="50" y="43"/>
                    </a:lnTo>
                    <a:lnTo>
                      <a:pt x="47" y="43"/>
                    </a:lnTo>
                    <a:lnTo>
                      <a:pt x="47" y="43"/>
                    </a:lnTo>
                    <a:lnTo>
                      <a:pt x="47" y="43"/>
                    </a:lnTo>
                    <a:lnTo>
                      <a:pt x="47" y="43"/>
                    </a:lnTo>
                    <a:lnTo>
                      <a:pt x="45" y="43"/>
                    </a:lnTo>
                    <a:lnTo>
                      <a:pt x="45" y="43"/>
                    </a:lnTo>
                    <a:lnTo>
                      <a:pt x="45" y="43"/>
                    </a:lnTo>
                    <a:lnTo>
                      <a:pt x="45" y="43"/>
                    </a:lnTo>
                    <a:lnTo>
                      <a:pt x="43" y="43"/>
                    </a:lnTo>
                    <a:lnTo>
                      <a:pt x="43" y="43"/>
                    </a:lnTo>
                    <a:lnTo>
                      <a:pt x="43" y="45"/>
                    </a:lnTo>
                    <a:lnTo>
                      <a:pt x="40" y="45"/>
                    </a:lnTo>
                    <a:lnTo>
                      <a:pt x="40" y="45"/>
                    </a:lnTo>
                    <a:lnTo>
                      <a:pt x="40" y="45"/>
                    </a:lnTo>
                    <a:lnTo>
                      <a:pt x="40" y="45"/>
                    </a:lnTo>
                    <a:lnTo>
                      <a:pt x="40" y="48"/>
                    </a:lnTo>
                    <a:lnTo>
                      <a:pt x="40" y="48"/>
                    </a:lnTo>
                    <a:lnTo>
                      <a:pt x="40" y="50"/>
                    </a:lnTo>
                    <a:lnTo>
                      <a:pt x="40" y="50"/>
                    </a:lnTo>
                    <a:lnTo>
                      <a:pt x="40" y="52"/>
                    </a:lnTo>
                    <a:lnTo>
                      <a:pt x="40" y="52"/>
                    </a:lnTo>
                    <a:lnTo>
                      <a:pt x="40" y="52"/>
                    </a:lnTo>
                    <a:lnTo>
                      <a:pt x="40" y="52"/>
                    </a:lnTo>
                    <a:lnTo>
                      <a:pt x="40" y="52"/>
                    </a:lnTo>
                    <a:lnTo>
                      <a:pt x="38" y="52"/>
                    </a:lnTo>
                    <a:lnTo>
                      <a:pt x="38" y="55"/>
                    </a:lnTo>
                    <a:lnTo>
                      <a:pt x="38" y="55"/>
                    </a:lnTo>
                    <a:lnTo>
                      <a:pt x="38" y="57"/>
                    </a:lnTo>
                    <a:lnTo>
                      <a:pt x="38" y="57"/>
                    </a:lnTo>
                    <a:lnTo>
                      <a:pt x="38" y="57"/>
                    </a:lnTo>
                    <a:lnTo>
                      <a:pt x="38" y="57"/>
                    </a:lnTo>
                    <a:lnTo>
                      <a:pt x="35" y="57"/>
                    </a:lnTo>
                    <a:lnTo>
                      <a:pt x="35" y="60"/>
                    </a:lnTo>
                    <a:lnTo>
                      <a:pt x="35" y="60"/>
                    </a:lnTo>
                    <a:lnTo>
                      <a:pt x="35" y="60"/>
                    </a:lnTo>
                    <a:lnTo>
                      <a:pt x="33" y="60"/>
                    </a:lnTo>
                    <a:lnTo>
                      <a:pt x="33" y="62"/>
                    </a:lnTo>
                    <a:lnTo>
                      <a:pt x="33" y="62"/>
                    </a:lnTo>
                    <a:lnTo>
                      <a:pt x="33" y="62"/>
                    </a:lnTo>
                    <a:lnTo>
                      <a:pt x="33" y="62"/>
                    </a:lnTo>
                    <a:lnTo>
                      <a:pt x="33" y="62"/>
                    </a:lnTo>
                    <a:lnTo>
                      <a:pt x="31" y="62"/>
                    </a:lnTo>
                    <a:lnTo>
                      <a:pt x="31" y="62"/>
                    </a:lnTo>
                    <a:lnTo>
                      <a:pt x="28" y="62"/>
                    </a:lnTo>
                    <a:lnTo>
                      <a:pt x="28" y="64"/>
                    </a:lnTo>
                    <a:lnTo>
                      <a:pt x="28" y="64"/>
                    </a:lnTo>
                    <a:lnTo>
                      <a:pt x="28" y="64"/>
                    </a:lnTo>
                    <a:lnTo>
                      <a:pt x="26" y="64"/>
                    </a:lnTo>
                    <a:lnTo>
                      <a:pt x="26" y="64"/>
                    </a:lnTo>
                    <a:lnTo>
                      <a:pt x="28" y="64"/>
                    </a:lnTo>
                    <a:lnTo>
                      <a:pt x="28" y="67"/>
                    </a:lnTo>
                    <a:lnTo>
                      <a:pt x="26" y="67"/>
                    </a:lnTo>
                    <a:lnTo>
                      <a:pt x="26" y="67"/>
                    </a:lnTo>
                    <a:lnTo>
                      <a:pt x="26" y="67"/>
                    </a:lnTo>
                    <a:lnTo>
                      <a:pt x="26" y="69"/>
                    </a:lnTo>
                    <a:lnTo>
                      <a:pt x="26" y="69"/>
                    </a:lnTo>
                    <a:lnTo>
                      <a:pt x="26" y="69"/>
                    </a:lnTo>
                    <a:lnTo>
                      <a:pt x="26" y="71"/>
                    </a:lnTo>
                    <a:lnTo>
                      <a:pt x="24" y="71"/>
                    </a:lnTo>
                    <a:lnTo>
                      <a:pt x="24" y="71"/>
                    </a:lnTo>
                    <a:lnTo>
                      <a:pt x="24" y="71"/>
                    </a:lnTo>
                    <a:lnTo>
                      <a:pt x="21" y="71"/>
                    </a:lnTo>
                    <a:lnTo>
                      <a:pt x="21" y="71"/>
                    </a:lnTo>
                    <a:lnTo>
                      <a:pt x="21" y="71"/>
                    </a:lnTo>
                    <a:lnTo>
                      <a:pt x="21" y="74"/>
                    </a:lnTo>
                    <a:lnTo>
                      <a:pt x="21" y="74"/>
                    </a:lnTo>
                    <a:lnTo>
                      <a:pt x="21" y="74"/>
                    </a:lnTo>
                    <a:lnTo>
                      <a:pt x="19" y="74"/>
                    </a:lnTo>
                    <a:lnTo>
                      <a:pt x="19" y="76"/>
                    </a:lnTo>
                    <a:lnTo>
                      <a:pt x="19" y="76"/>
                    </a:lnTo>
                    <a:lnTo>
                      <a:pt x="19" y="76"/>
                    </a:lnTo>
                    <a:lnTo>
                      <a:pt x="16" y="76"/>
                    </a:lnTo>
                    <a:lnTo>
                      <a:pt x="16" y="76"/>
                    </a:lnTo>
                    <a:lnTo>
                      <a:pt x="16" y="76"/>
                    </a:lnTo>
                    <a:lnTo>
                      <a:pt x="14" y="76"/>
                    </a:lnTo>
                    <a:lnTo>
                      <a:pt x="14" y="79"/>
                    </a:lnTo>
                    <a:lnTo>
                      <a:pt x="14" y="79"/>
                    </a:lnTo>
                    <a:lnTo>
                      <a:pt x="14" y="79"/>
                    </a:lnTo>
                    <a:lnTo>
                      <a:pt x="14" y="81"/>
                    </a:lnTo>
                    <a:lnTo>
                      <a:pt x="14" y="81"/>
                    </a:lnTo>
                    <a:lnTo>
                      <a:pt x="14" y="81"/>
                    </a:lnTo>
                    <a:lnTo>
                      <a:pt x="12" y="81"/>
                    </a:lnTo>
                    <a:lnTo>
                      <a:pt x="12" y="81"/>
                    </a:lnTo>
                    <a:lnTo>
                      <a:pt x="12" y="81"/>
                    </a:lnTo>
                    <a:lnTo>
                      <a:pt x="9" y="81"/>
                    </a:lnTo>
                    <a:lnTo>
                      <a:pt x="9" y="81"/>
                    </a:lnTo>
                    <a:lnTo>
                      <a:pt x="9" y="81"/>
                    </a:lnTo>
                    <a:lnTo>
                      <a:pt x="9" y="83"/>
                    </a:lnTo>
                    <a:lnTo>
                      <a:pt x="7" y="83"/>
                    </a:lnTo>
                    <a:lnTo>
                      <a:pt x="7" y="83"/>
                    </a:lnTo>
                    <a:lnTo>
                      <a:pt x="9" y="83"/>
                    </a:lnTo>
                    <a:lnTo>
                      <a:pt x="9" y="83"/>
                    </a:lnTo>
                    <a:lnTo>
                      <a:pt x="12" y="83"/>
                    </a:lnTo>
                    <a:lnTo>
                      <a:pt x="12" y="86"/>
                    </a:lnTo>
                    <a:lnTo>
                      <a:pt x="12" y="86"/>
                    </a:lnTo>
                    <a:lnTo>
                      <a:pt x="12" y="88"/>
                    </a:lnTo>
                    <a:lnTo>
                      <a:pt x="12" y="88"/>
                    </a:lnTo>
                    <a:lnTo>
                      <a:pt x="9" y="88"/>
                    </a:lnTo>
                    <a:lnTo>
                      <a:pt x="9" y="88"/>
                    </a:lnTo>
                    <a:lnTo>
                      <a:pt x="9" y="90"/>
                    </a:lnTo>
                    <a:lnTo>
                      <a:pt x="7" y="90"/>
                    </a:lnTo>
                    <a:lnTo>
                      <a:pt x="7" y="90"/>
                    </a:lnTo>
                    <a:lnTo>
                      <a:pt x="7" y="90"/>
                    </a:lnTo>
                    <a:lnTo>
                      <a:pt x="7" y="90"/>
                    </a:lnTo>
                    <a:lnTo>
                      <a:pt x="5" y="90"/>
                    </a:lnTo>
                    <a:lnTo>
                      <a:pt x="5" y="93"/>
                    </a:lnTo>
                    <a:lnTo>
                      <a:pt x="5" y="93"/>
                    </a:lnTo>
                    <a:lnTo>
                      <a:pt x="5" y="93"/>
                    </a:lnTo>
                    <a:lnTo>
                      <a:pt x="5" y="93"/>
                    </a:lnTo>
                    <a:lnTo>
                      <a:pt x="5" y="93"/>
                    </a:lnTo>
                    <a:lnTo>
                      <a:pt x="5" y="95"/>
                    </a:lnTo>
                    <a:lnTo>
                      <a:pt x="5" y="95"/>
                    </a:lnTo>
                    <a:lnTo>
                      <a:pt x="5" y="95"/>
                    </a:lnTo>
                    <a:lnTo>
                      <a:pt x="5" y="97"/>
                    </a:lnTo>
                    <a:lnTo>
                      <a:pt x="5" y="97"/>
                    </a:lnTo>
                    <a:lnTo>
                      <a:pt x="5" y="97"/>
                    </a:lnTo>
                    <a:lnTo>
                      <a:pt x="2" y="97"/>
                    </a:lnTo>
                    <a:lnTo>
                      <a:pt x="2" y="97"/>
                    </a:lnTo>
                    <a:lnTo>
                      <a:pt x="2" y="97"/>
                    </a:lnTo>
                    <a:lnTo>
                      <a:pt x="2" y="95"/>
                    </a:lnTo>
                    <a:lnTo>
                      <a:pt x="0" y="95"/>
                    </a:lnTo>
                    <a:lnTo>
                      <a:pt x="0" y="95"/>
                    </a:lnTo>
                    <a:lnTo>
                      <a:pt x="0" y="93"/>
                    </a:lnTo>
                    <a:lnTo>
                      <a:pt x="0" y="93"/>
                    </a:lnTo>
                    <a:lnTo>
                      <a:pt x="0" y="93"/>
                    </a:lnTo>
                    <a:lnTo>
                      <a:pt x="0" y="90"/>
                    </a:lnTo>
                    <a:lnTo>
                      <a:pt x="2" y="90"/>
                    </a:lnTo>
                    <a:lnTo>
                      <a:pt x="2" y="90"/>
                    </a:lnTo>
                    <a:lnTo>
                      <a:pt x="2" y="90"/>
                    </a:lnTo>
                    <a:lnTo>
                      <a:pt x="2" y="88"/>
                    </a:lnTo>
                    <a:lnTo>
                      <a:pt x="2" y="88"/>
                    </a:lnTo>
                    <a:lnTo>
                      <a:pt x="5" y="88"/>
                    </a:lnTo>
                    <a:lnTo>
                      <a:pt x="5" y="86"/>
                    </a:lnTo>
                    <a:lnTo>
                      <a:pt x="5" y="86"/>
                    </a:lnTo>
                    <a:lnTo>
                      <a:pt x="5" y="86"/>
                    </a:lnTo>
                    <a:lnTo>
                      <a:pt x="5" y="86"/>
                    </a:lnTo>
                    <a:lnTo>
                      <a:pt x="7" y="86"/>
                    </a:lnTo>
                    <a:lnTo>
                      <a:pt x="7" y="83"/>
                    </a:lnTo>
                    <a:lnTo>
                      <a:pt x="7" y="83"/>
                    </a:lnTo>
                    <a:lnTo>
                      <a:pt x="7" y="81"/>
                    </a:lnTo>
                    <a:lnTo>
                      <a:pt x="7" y="81"/>
                    </a:lnTo>
                    <a:lnTo>
                      <a:pt x="7" y="81"/>
                    </a:lnTo>
                    <a:lnTo>
                      <a:pt x="7" y="81"/>
                    </a:lnTo>
                    <a:lnTo>
                      <a:pt x="7" y="79"/>
                    </a:lnTo>
                    <a:lnTo>
                      <a:pt x="7" y="79"/>
                    </a:lnTo>
                    <a:lnTo>
                      <a:pt x="7" y="76"/>
                    </a:lnTo>
                    <a:lnTo>
                      <a:pt x="7" y="76"/>
                    </a:lnTo>
                    <a:lnTo>
                      <a:pt x="7" y="76"/>
                    </a:lnTo>
                    <a:lnTo>
                      <a:pt x="9" y="76"/>
                    </a:lnTo>
                    <a:lnTo>
                      <a:pt x="9" y="74"/>
                    </a:lnTo>
                    <a:lnTo>
                      <a:pt x="9" y="74"/>
                    </a:lnTo>
                    <a:lnTo>
                      <a:pt x="9" y="74"/>
                    </a:lnTo>
                    <a:lnTo>
                      <a:pt x="12" y="74"/>
                    </a:lnTo>
                    <a:lnTo>
                      <a:pt x="12" y="71"/>
                    </a:lnTo>
                    <a:lnTo>
                      <a:pt x="12" y="71"/>
                    </a:lnTo>
                    <a:lnTo>
                      <a:pt x="12" y="71"/>
                    </a:lnTo>
                    <a:lnTo>
                      <a:pt x="12" y="71"/>
                    </a:lnTo>
                    <a:lnTo>
                      <a:pt x="12" y="71"/>
                    </a:lnTo>
                    <a:lnTo>
                      <a:pt x="12" y="69"/>
                    </a:lnTo>
                    <a:lnTo>
                      <a:pt x="14" y="69"/>
                    </a:lnTo>
                    <a:lnTo>
                      <a:pt x="14" y="69"/>
                    </a:lnTo>
                    <a:lnTo>
                      <a:pt x="14" y="69"/>
                    </a:lnTo>
                    <a:lnTo>
                      <a:pt x="14" y="67"/>
                    </a:lnTo>
                    <a:lnTo>
                      <a:pt x="14" y="67"/>
                    </a:lnTo>
                    <a:lnTo>
                      <a:pt x="14" y="67"/>
                    </a:lnTo>
                    <a:lnTo>
                      <a:pt x="16" y="67"/>
                    </a:lnTo>
                    <a:lnTo>
                      <a:pt x="16" y="64"/>
                    </a:lnTo>
                    <a:lnTo>
                      <a:pt x="16" y="64"/>
                    </a:lnTo>
                    <a:lnTo>
                      <a:pt x="16" y="64"/>
                    </a:lnTo>
                    <a:lnTo>
                      <a:pt x="19" y="64"/>
                    </a:lnTo>
                    <a:lnTo>
                      <a:pt x="19" y="64"/>
                    </a:lnTo>
                    <a:lnTo>
                      <a:pt x="19" y="64"/>
                    </a:lnTo>
                    <a:lnTo>
                      <a:pt x="19" y="64"/>
                    </a:lnTo>
                    <a:lnTo>
                      <a:pt x="19" y="62"/>
                    </a:lnTo>
                    <a:lnTo>
                      <a:pt x="19" y="62"/>
                    </a:lnTo>
                    <a:lnTo>
                      <a:pt x="19" y="62"/>
                    </a:lnTo>
                    <a:lnTo>
                      <a:pt x="21" y="62"/>
                    </a:lnTo>
                    <a:lnTo>
                      <a:pt x="21" y="62"/>
                    </a:lnTo>
                    <a:lnTo>
                      <a:pt x="21" y="62"/>
                    </a:lnTo>
                    <a:lnTo>
                      <a:pt x="21" y="60"/>
                    </a:lnTo>
                    <a:lnTo>
                      <a:pt x="21" y="60"/>
                    </a:lnTo>
                    <a:lnTo>
                      <a:pt x="21" y="60"/>
                    </a:lnTo>
                    <a:lnTo>
                      <a:pt x="24" y="60"/>
                    </a:lnTo>
                    <a:lnTo>
                      <a:pt x="24" y="60"/>
                    </a:lnTo>
                    <a:lnTo>
                      <a:pt x="26" y="60"/>
                    </a:lnTo>
                    <a:lnTo>
                      <a:pt x="26" y="60"/>
                    </a:lnTo>
                    <a:lnTo>
                      <a:pt x="26" y="57"/>
                    </a:lnTo>
                    <a:lnTo>
                      <a:pt x="26" y="57"/>
                    </a:lnTo>
                    <a:lnTo>
                      <a:pt x="26" y="57"/>
                    </a:lnTo>
                    <a:lnTo>
                      <a:pt x="28" y="57"/>
                    </a:lnTo>
                    <a:lnTo>
                      <a:pt x="28" y="55"/>
                    </a:lnTo>
                    <a:lnTo>
                      <a:pt x="28" y="55"/>
                    </a:lnTo>
                    <a:lnTo>
                      <a:pt x="28" y="55"/>
                    </a:lnTo>
                    <a:lnTo>
                      <a:pt x="28" y="52"/>
                    </a:lnTo>
                    <a:lnTo>
                      <a:pt x="28" y="52"/>
                    </a:lnTo>
                    <a:lnTo>
                      <a:pt x="28" y="52"/>
                    </a:lnTo>
                    <a:lnTo>
                      <a:pt x="31" y="52"/>
                    </a:lnTo>
                    <a:lnTo>
                      <a:pt x="31" y="52"/>
                    </a:lnTo>
                    <a:lnTo>
                      <a:pt x="31" y="50"/>
                    </a:lnTo>
                    <a:lnTo>
                      <a:pt x="31" y="50"/>
                    </a:lnTo>
                    <a:lnTo>
                      <a:pt x="33" y="50"/>
                    </a:lnTo>
                    <a:lnTo>
                      <a:pt x="33" y="50"/>
                    </a:lnTo>
                    <a:lnTo>
                      <a:pt x="33" y="50"/>
                    </a:lnTo>
                    <a:lnTo>
                      <a:pt x="33" y="48"/>
                    </a:lnTo>
                    <a:lnTo>
                      <a:pt x="33" y="48"/>
                    </a:lnTo>
                    <a:lnTo>
                      <a:pt x="33" y="48"/>
                    </a:lnTo>
                    <a:lnTo>
                      <a:pt x="35" y="48"/>
                    </a:lnTo>
                    <a:lnTo>
                      <a:pt x="35" y="45"/>
                    </a:lnTo>
                    <a:lnTo>
                      <a:pt x="35" y="45"/>
                    </a:lnTo>
                    <a:lnTo>
                      <a:pt x="35" y="45"/>
                    </a:lnTo>
                    <a:lnTo>
                      <a:pt x="38" y="45"/>
                    </a:lnTo>
                    <a:lnTo>
                      <a:pt x="38" y="43"/>
                    </a:lnTo>
                    <a:lnTo>
                      <a:pt x="38" y="43"/>
                    </a:lnTo>
                    <a:lnTo>
                      <a:pt x="38" y="43"/>
                    </a:lnTo>
                    <a:lnTo>
                      <a:pt x="38" y="43"/>
                    </a:lnTo>
                    <a:lnTo>
                      <a:pt x="38" y="41"/>
                    </a:lnTo>
                    <a:lnTo>
                      <a:pt x="38" y="41"/>
                    </a:lnTo>
                    <a:lnTo>
                      <a:pt x="40" y="41"/>
                    </a:lnTo>
                    <a:lnTo>
                      <a:pt x="40" y="41"/>
                    </a:lnTo>
                    <a:lnTo>
                      <a:pt x="40" y="38"/>
                    </a:lnTo>
                    <a:lnTo>
                      <a:pt x="40" y="38"/>
                    </a:lnTo>
                    <a:lnTo>
                      <a:pt x="40" y="38"/>
                    </a:lnTo>
                    <a:lnTo>
                      <a:pt x="40" y="38"/>
                    </a:lnTo>
                    <a:lnTo>
                      <a:pt x="40" y="36"/>
                    </a:lnTo>
                    <a:lnTo>
                      <a:pt x="43" y="36"/>
                    </a:lnTo>
                    <a:lnTo>
                      <a:pt x="43" y="36"/>
                    </a:lnTo>
                    <a:lnTo>
                      <a:pt x="43" y="36"/>
                    </a:lnTo>
                    <a:lnTo>
                      <a:pt x="43" y="36"/>
                    </a:lnTo>
                    <a:lnTo>
                      <a:pt x="45" y="36"/>
                    </a:lnTo>
                    <a:lnTo>
                      <a:pt x="45" y="36"/>
                    </a:lnTo>
                    <a:lnTo>
                      <a:pt x="45" y="33"/>
                    </a:lnTo>
                    <a:lnTo>
                      <a:pt x="45" y="33"/>
                    </a:lnTo>
                    <a:lnTo>
                      <a:pt x="45" y="33"/>
                    </a:lnTo>
                    <a:lnTo>
                      <a:pt x="45" y="33"/>
                    </a:lnTo>
                    <a:lnTo>
                      <a:pt x="45" y="31"/>
                    </a:lnTo>
                    <a:lnTo>
                      <a:pt x="45" y="31"/>
                    </a:lnTo>
                    <a:lnTo>
                      <a:pt x="45" y="29"/>
                    </a:lnTo>
                    <a:lnTo>
                      <a:pt x="45" y="29"/>
                    </a:lnTo>
                    <a:lnTo>
                      <a:pt x="47" y="29"/>
                    </a:lnTo>
                    <a:lnTo>
                      <a:pt x="47" y="29"/>
                    </a:lnTo>
                    <a:lnTo>
                      <a:pt x="47" y="29"/>
                    </a:lnTo>
                    <a:lnTo>
                      <a:pt x="47" y="26"/>
                    </a:lnTo>
                    <a:lnTo>
                      <a:pt x="47" y="26"/>
                    </a:lnTo>
                    <a:lnTo>
                      <a:pt x="47" y="26"/>
                    </a:lnTo>
                    <a:lnTo>
                      <a:pt x="50" y="26"/>
                    </a:lnTo>
                    <a:lnTo>
                      <a:pt x="50" y="26"/>
                    </a:lnTo>
                    <a:lnTo>
                      <a:pt x="50" y="26"/>
                    </a:lnTo>
                    <a:lnTo>
                      <a:pt x="52" y="26"/>
                    </a:lnTo>
                    <a:lnTo>
                      <a:pt x="52" y="26"/>
                    </a:lnTo>
                    <a:lnTo>
                      <a:pt x="52" y="26"/>
                    </a:lnTo>
                    <a:lnTo>
                      <a:pt x="52" y="24"/>
                    </a:lnTo>
                    <a:lnTo>
                      <a:pt x="52" y="24"/>
                    </a:lnTo>
                    <a:lnTo>
                      <a:pt x="52" y="22"/>
                    </a:lnTo>
                    <a:lnTo>
                      <a:pt x="52" y="22"/>
                    </a:lnTo>
                    <a:lnTo>
                      <a:pt x="52" y="22"/>
                    </a:lnTo>
                    <a:lnTo>
                      <a:pt x="52" y="22"/>
                    </a:lnTo>
                    <a:lnTo>
                      <a:pt x="50" y="22"/>
                    </a:lnTo>
                    <a:lnTo>
                      <a:pt x="50" y="22"/>
                    </a:lnTo>
                    <a:lnTo>
                      <a:pt x="50" y="19"/>
                    </a:lnTo>
                    <a:lnTo>
                      <a:pt x="50" y="19"/>
                    </a:lnTo>
                    <a:lnTo>
                      <a:pt x="50" y="19"/>
                    </a:lnTo>
                    <a:lnTo>
                      <a:pt x="50" y="17"/>
                    </a:lnTo>
                    <a:lnTo>
                      <a:pt x="52" y="17"/>
                    </a:lnTo>
                    <a:lnTo>
                      <a:pt x="52" y="17"/>
                    </a:lnTo>
                    <a:lnTo>
                      <a:pt x="52" y="15"/>
                    </a:lnTo>
                    <a:lnTo>
                      <a:pt x="52" y="15"/>
                    </a:lnTo>
                    <a:lnTo>
                      <a:pt x="52" y="15"/>
                    </a:lnTo>
                    <a:lnTo>
                      <a:pt x="52" y="15"/>
                    </a:lnTo>
                    <a:lnTo>
                      <a:pt x="50" y="15"/>
                    </a:lnTo>
                    <a:lnTo>
                      <a:pt x="50" y="12"/>
                    </a:lnTo>
                    <a:lnTo>
                      <a:pt x="50" y="12"/>
                    </a:lnTo>
                    <a:lnTo>
                      <a:pt x="52" y="12"/>
                    </a:lnTo>
                    <a:lnTo>
                      <a:pt x="52" y="12"/>
                    </a:lnTo>
                    <a:lnTo>
                      <a:pt x="52" y="10"/>
                    </a:lnTo>
                    <a:lnTo>
                      <a:pt x="52" y="10"/>
                    </a:lnTo>
                    <a:lnTo>
                      <a:pt x="52" y="10"/>
                    </a:lnTo>
                    <a:lnTo>
                      <a:pt x="52" y="10"/>
                    </a:lnTo>
                    <a:lnTo>
                      <a:pt x="54" y="10"/>
                    </a:lnTo>
                    <a:lnTo>
                      <a:pt x="54" y="7"/>
                    </a:lnTo>
                    <a:lnTo>
                      <a:pt x="54" y="7"/>
                    </a:lnTo>
                    <a:lnTo>
                      <a:pt x="54" y="7"/>
                    </a:lnTo>
                    <a:lnTo>
                      <a:pt x="54" y="7"/>
                    </a:lnTo>
                    <a:lnTo>
                      <a:pt x="54" y="5"/>
                    </a:lnTo>
                    <a:lnTo>
                      <a:pt x="54" y="5"/>
                    </a:lnTo>
                    <a:lnTo>
                      <a:pt x="57" y="5"/>
                    </a:lnTo>
                    <a:lnTo>
                      <a:pt x="57" y="5"/>
                    </a:lnTo>
                    <a:lnTo>
                      <a:pt x="57" y="5"/>
                    </a:lnTo>
                    <a:lnTo>
                      <a:pt x="57" y="7"/>
                    </a:lnTo>
                    <a:lnTo>
                      <a:pt x="59" y="7"/>
                    </a:lnTo>
                    <a:lnTo>
                      <a:pt x="59" y="7"/>
                    </a:lnTo>
                    <a:lnTo>
                      <a:pt x="59" y="10"/>
                    </a:lnTo>
                    <a:lnTo>
                      <a:pt x="59" y="10"/>
                    </a:lnTo>
                    <a:lnTo>
                      <a:pt x="59" y="7"/>
                    </a:lnTo>
                    <a:lnTo>
                      <a:pt x="59" y="7"/>
                    </a:lnTo>
                    <a:lnTo>
                      <a:pt x="59" y="7"/>
                    </a:lnTo>
                    <a:lnTo>
                      <a:pt x="59" y="7"/>
                    </a:lnTo>
                    <a:lnTo>
                      <a:pt x="59" y="5"/>
                    </a:lnTo>
                    <a:lnTo>
                      <a:pt x="59" y="5"/>
                    </a:lnTo>
                    <a:lnTo>
                      <a:pt x="59" y="5"/>
                    </a:lnTo>
                    <a:lnTo>
                      <a:pt x="59" y="3"/>
                    </a:lnTo>
                    <a:lnTo>
                      <a:pt x="59" y="3"/>
                    </a:lnTo>
                    <a:lnTo>
                      <a:pt x="59" y="3"/>
                    </a:lnTo>
                    <a:lnTo>
                      <a:pt x="59" y="3"/>
                    </a:lnTo>
                    <a:lnTo>
                      <a:pt x="61" y="3"/>
                    </a:lnTo>
                    <a:lnTo>
                      <a:pt x="61" y="3"/>
                    </a:lnTo>
                    <a:lnTo>
                      <a:pt x="61" y="3"/>
                    </a:lnTo>
                    <a:lnTo>
                      <a:pt x="61" y="3"/>
                    </a:lnTo>
                    <a:lnTo>
                      <a:pt x="61" y="3"/>
                    </a:lnTo>
                    <a:lnTo>
                      <a:pt x="61" y="3"/>
                    </a:lnTo>
                    <a:lnTo>
                      <a:pt x="64" y="3"/>
                    </a:lnTo>
                    <a:lnTo>
                      <a:pt x="64" y="0"/>
                    </a:lnTo>
                    <a:lnTo>
                      <a:pt x="64" y="0"/>
                    </a:lnTo>
                    <a:lnTo>
                      <a:pt x="64" y="3"/>
                    </a:lnTo>
                    <a:lnTo>
                      <a:pt x="64" y="3"/>
                    </a:lnTo>
                    <a:lnTo>
                      <a:pt x="66"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2" name="Freeform 81"/>
              <p:cNvSpPr>
                <a:spLocks/>
              </p:cNvSpPr>
              <p:nvPr/>
            </p:nvSpPr>
            <p:spPr bwMode="auto">
              <a:xfrm>
                <a:off x="3458" y="2469"/>
                <a:ext cx="36" cy="57"/>
              </a:xfrm>
              <a:custGeom>
                <a:avLst/>
                <a:gdLst/>
                <a:ahLst/>
                <a:cxnLst>
                  <a:cxn ang="0">
                    <a:pos x="17" y="5"/>
                  </a:cxn>
                  <a:cxn ang="0">
                    <a:pos x="22" y="7"/>
                  </a:cxn>
                  <a:cxn ang="0">
                    <a:pos x="26" y="7"/>
                  </a:cxn>
                  <a:cxn ang="0">
                    <a:pos x="26" y="9"/>
                  </a:cxn>
                  <a:cxn ang="0">
                    <a:pos x="26" y="12"/>
                  </a:cxn>
                  <a:cxn ang="0">
                    <a:pos x="24" y="16"/>
                  </a:cxn>
                  <a:cxn ang="0">
                    <a:pos x="24" y="21"/>
                  </a:cxn>
                  <a:cxn ang="0">
                    <a:pos x="22" y="23"/>
                  </a:cxn>
                  <a:cxn ang="0">
                    <a:pos x="22" y="28"/>
                  </a:cxn>
                  <a:cxn ang="0">
                    <a:pos x="19" y="31"/>
                  </a:cxn>
                  <a:cxn ang="0">
                    <a:pos x="17" y="35"/>
                  </a:cxn>
                  <a:cxn ang="0">
                    <a:pos x="17" y="40"/>
                  </a:cxn>
                  <a:cxn ang="0">
                    <a:pos x="17" y="42"/>
                  </a:cxn>
                  <a:cxn ang="0">
                    <a:pos x="19" y="47"/>
                  </a:cxn>
                  <a:cxn ang="0">
                    <a:pos x="19" y="42"/>
                  </a:cxn>
                  <a:cxn ang="0">
                    <a:pos x="22" y="38"/>
                  </a:cxn>
                  <a:cxn ang="0">
                    <a:pos x="22" y="33"/>
                  </a:cxn>
                  <a:cxn ang="0">
                    <a:pos x="22" y="28"/>
                  </a:cxn>
                  <a:cxn ang="0">
                    <a:pos x="24" y="26"/>
                  </a:cxn>
                  <a:cxn ang="0">
                    <a:pos x="26" y="23"/>
                  </a:cxn>
                  <a:cxn ang="0">
                    <a:pos x="29" y="19"/>
                  </a:cxn>
                  <a:cxn ang="0">
                    <a:pos x="29" y="14"/>
                  </a:cxn>
                  <a:cxn ang="0">
                    <a:pos x="31" y="12"/>
                  </a:cxn>
                  <a:cxn ang="0">
                    <a:pos x="33" y="9"/>
                  </a:cxn>
                  <a:cxn ang="0">
                    <a:pos x="33" y="5"/>
                  </a:cxn>
                  <a:cxn ang="0">
                    <a:pos x="33" y="2"/>
                  </a:cxn>
                  <a:cxn ang="0">
                    <a:pos x="33" y="0"/>
                  </a:cxn>
                  <a:cxn ang="0">
                    <a:pos x="36" y="2"/>
                  </a:cxn>
                  <a:cxn ang="0">
                    <a:pos x="36" y="5"/>
                  </a:cxn>
                  <a:cxn ang="0">
                    <a:pos x="36" y="9"/>
                  </a:cxn>
                  <a:cxn ang="0">
                    <a:pos x="36" y="14"/>
                  </a:cxn>
                  <a:cxn ang="0">
                    <a:pos x="36" y="19"/>
                  </a:cxn>
                  <a:cxn ang="0">
                    <a:pos x="36" y="23"/>
                  </a:cxn>
                  <a:cxn ang="0">
                    <a:pos x="36" y="26"/>
                  </a:cxn>
                  <a:cxn ang="0">
                    <a:pos x="33" y="26"/>
                  </a:cxn>
                  <a:cxn ang="0">
                    <a:pos x="31" y="28"/>
                  </a:cxn>
                  <a:cxn ang="0">
                    <a:pos x="29" y="31"/>
                  </a:cxn>
                  <a:cxn ang="0">
                    <a:pos x="26" y="33"/>
                  </a:cxn>
                  <a:cxn ang="0">
                    <a:pos x="26" y="38"/>
                  </a:cxn>
                  <a:cxn ang="0">
                    <a:pos x="24" y="42"/>
                  </a:cxn>
                  <a:cxn ang="0">
                    <a:pos x="22" y="45"/>
                  </a:cxn>
                  <a:cxn ang="0">
                    <a:pos x="22" y="47"/>
                  </a:cxn>
                  <a:cxn ang="0">
                    <a:pos x="19" y="52"/>
                  </a:cxn>
                  <a:cxn ang="0">
                    <a:pos x="19" y="57"/>
                  </a:cxn>
                  <a:cxn ang="0">
                    <a:pos x="17" y="57"/>
                  </a:cxn>
                  <a:cxn ang="0">
                    <a:pos x="14" y="57"/>
                  </a:cxn>
                  <a:cxn ang="0">
                    <a:pos x="10" y="54"/>
                  </a:cxn>
                  <a:cxn ang="0">
                    <a:pos x="10" y="50"/>
                  </a:cxn>
                  <a:cxn ang="0">
                    <a:pos x="7" y="47"/>
                  </a:cxn>
                  <a:cxn ang="0">
                    <a:pos x="3" y="47"/>
                  </a:cxn>
                  <a:cxn ang="0">
                    <a:pos x="3" y="42"/>
                  </a:cxn>
                  <a:cxn ang="0">
                    <a:pos x="0" y="40"/>
                  </a:cxn>
                  <a:cxn ang="0">
                    <a:pos x="0" y="35"/>
                  </a:cxn>
                  <a:cxn ang="0">
                    <a:pos x="3" y="33"/>
                  </a:cxn>
                  <a:cxn ang="0">
                    <a:pos x="7" y="33"/>
                  </a:cxn>
                  <a:cxn ang="0">
                    <a:pos x="10" y="31"/>
                  </a:cxn>
                  <a:cxn ang="0">
                    <a:pos x="10" y="26"/>
                  </a:cxn>
                  <a:cxn ang="0">
                    <a:pos x="10" y="21"/>
                  </a:cxn>
                  <a:cxn ang="0">
                    <a:pos x="10" y="16"/>
                  </a:cxn>
                  <a:cxn ang="0">
                    <a:pos x="12" y="14"/>
                  </a:cxn>
                  <a:cxn ang="0">
                    <a:pos x="12" y="12"/>
                  </a:cxn>
                  <a:cxn ang="0">
                    <a:pos x="14" y="7"/>
                  </a:cxn>
                  <a:cxn ang="0">
                    <a:pos x="17" y="7"/>
                  </a:cxn>
                </a:cxnLst>
                <a:rect l="0" t="0" r="r" b="b"/>
                <a:pathLst>
                  <a:path w="36" h="57">
                    <a:moveTo>
                      <a:pt x="17" y="5"/>
                    </a:moveTo>
                    <a:lnTo>
                      <a:pt x="17" y="5"/>
                    </a:lnTo>
                    <a:lnTo>
                      <a:pt x="19" y="5"/>
                    </a:lnTo>
                    <a:lnTo>
                      <a:pt x="19" y="5"/>
                    </a:lnTo>
                    <a:lnTo>
                      <a:pt x="17" y="5"/>
                    </a:lnTo>
                    <a:lnTo>
                      <a:pt x="17" y="7"/>
                    </a:lnTo>
                    <a:lnTo>
                      <a:pt x="19" y="7"/>
                    </a:lnTo>
                    <a:lnTo>
                      <a:pt x="19" y="7"/>
                    </a:lnTo>
                    <a:lnTo>
                      <a:pt x="22" y="7"/>
                    </a:lnTo>
                    <a:lnTo>
                      <a:pt x="22" y="7"/>
                    </a:lnTo>
                    <a:lnTo>
                      <a:pt x="22" y="7"/>
                    </a:lnTo>
                    <a:lnTo>
                      <a:pt x="22" y="7"/>
                    </a:lnTo>
                    <a:lnTo>
                      <a:pt x="24" y="7"/>
                    </a:lnTo>
                    <a:lnTo>
                      <a:pt x="24" y="7"/>
                    </a:lnTo>
                    <a:lnTo>
                      <a:pt x="26" y="7"/>
                    </a:lnTo>
                    <a:lnTo>
                      <a:pt x="26" y="7"/>
                    </a:lnTo>
                    <a:lnTo>
                      <a:pt x="26" y="7"/>
                    </a:lnTo>
                    <a:lnTo>
                      <a:pt x="26" y="7"/>
                    </a:lnTo>
                    <a:lnTo>
                      <a:pt x="26" y="9"/>
                    </a:lnTo>
                    <a:lnTo>
                      <a:pt x="26" y="9"/>
                    </a:lnTo>
                    <a:lnTo>
                      <a:pt x="26" y="9"/>
                    </a:lnTo>
                    <a:lnTo>
                      <a:pt x="26" y="9"/>
                    </a:lnTo>
                    <a:lnTo>
                      <a:pt x="26" y="12"/>
                    </a:lnTo>
                    <a:lnTo>
                      <a:pt x="26" y="12"/>
                    </a:lnTo>
                    <a:lnTo>
                      <a:pt x="26" y="12"/>
                    </a:lnTo>
                    <a:lnTo>
                      <a:pt x="26" y="12"/>
                    </a:lnTo>
                    <a:lnTo>
                      <a:pt x="26" y="14"/>
                    </a:lnTo>
                    <a:lnTo>
                      <a:pt x="26" y="14"/>
                    </a:lnTo>
                    <a:lnTo>
                      <a:pt x="26" y="16"/>
                    </a:lnTo>
                    <a:lnTo>
                      <a:pt x="24" y="16"/>
                    </a:lnTo>
                    <a:lnTo>
                      <a:pt x="24" y="16"/>
                    </a:lnTo>
                    <a:lnTo>
                      <a:pt x="24" y="19"/>
                    </a:lnTo>
                    <a:lnTo>
                      <a:pt x="24" y="19"/>
                    </a:lnTo>
                    <a:lnTo>
                      <a:pt x="24" y="19"/>
                    </a:lnTo>
                    <a:lnTo>
                      <a:pt x="24" y="21"/>
                    </a:lnTo>
                    <a:lnTo>
                      <a:pt x="24" y="21"/>
                    </a:lnTo>
                    <a:lnTo>
                      <a:pt x="22" y="21"/>
                    </a:lnTo>
                    <a:lnTo>
                      <a:pt x="22" y="21"/>
                    </a:lnTo>
                    <a:lnTo>
                      <a:pt x="22" y="23"/>
                    </a:lnTo>
                    <a:lnTo>
                      <a:pt x="22" y="23"/>
                    </a:lnTo>
                    <a:lnTo>
                      <a:pt x="22" y="23"/>
                    </a:lnTo>
                    <a:lnTo>
                      <a:pt x="22" y="26"/>
                    </a:lnTo>
                    <a:lnTo>
                      <a:pt x="22" y="26"/>
                    </a:lnTo>
                    <a:lnTo>
                      <a:pt x="22" y="26"/>
                    </a:lnTo>
                    <a:lnTo>
                      <a:pt x="22" y="28"/>
                    </a:lnTo>
                    <a:lnTo>
                      <a:pt x="19" y="28"/>
                    </a:lnTo>
                    <a:lnTo>
                      <a:pt x="19" y="28"/>
                    </a:lnTo>
                    <a:lnTo>
                      <a:pt x="19" y="31"/>
                    </a:lnTo>
                    <a:lnTo>
                      <a:pt x="19" y="31"/>
                    </a:lnTo>
                    <a:lnTo>
                      <a:pt x="19" y="31"/>
                    </a:lnTo>
                    <a:lnTo>
                      <a:pt x="19" y="33"/>
                    </a:lnTo>
                    <a:lnTo>
                      <a:pt x="19" y="33"/>
                    </a:lnTo>
                    <a:lnTo>
                      <a:pt x="17" y="33"/>
                    </a:lnTo>
                    <a:lnTo>
                      <a:pt x="17" y="33"/>
                    </a:lnTo>
                    <a:lnTo>
                      <a:pt x="17" y="35"/>
                    </a:lnTo>
                    <a:lnTo>
                      <a:pt x="17" y="35"/>
                    </a:lnTo>
                    <a:lnTo>
                      <a:pt x="17" y="35"/>
                    </a:lnTo>
                    <a:lnTo>
                      <a:pt x="17" y="38"/>
                    </a:lnTo>
                    <a:lnTo>
                      <a:pt x="17" y="38"/>
                    </a:lnTo>
                    <a:lnTo>
                      <a:pt x="17" y="40"/>
                    </a:lnTo>
                    <a:lnTo>
                      <a:pt x="17" y="40"/>
                    </a:lnTo>
                    <a:lnTo>
                      <a:pt x="17" y="42"/>
                    </a:lnTo>
                    <a:lnTo>
                      <a:pt x="17" y="42"/>
                    </a:lnTo>
                    <a:lnTo>
                      <a:pt x="17" y="42"/>
                    </a:lnTo>
                    <a:lnTo>
                      <a:pt x="17" y="42"/>
                    </a:lnTo>
                    <a:lnTo>
                      <a:pt x="17" y="45"/>
                    </a:lnTo>
                    <a:lnTo>
                      <a:pt x="19" y="45"/>
                    </a:lnTo>
                    <a:lnTo>
                      <a:pt x="19" y="45"/>
                    </a:lnTo>
                    <a:lnTo>
                      <a:pt x="19" y="47"/>
                    </a:lnTo>
                    <a:lnTo>
                      <a:pt x="19" y="47"/>
                    </a:lnTo>
                    <a:lnTo>
                      <a:pt x="19" y="45"/>
                    </a:lnTo>
                    <a:lnTo>
                      <a:pt x="19" y="45"/>
                    </a:lnTo>
                    <a:lnTo>
                      <a:pt x="19" y="42"/>
                    </a:lnTo>
                    <a:lnTo>
                      <a:pt x="19" y="42"/>
                    </a:lnTo>
                    <a:lnTo>
                      <a:pt x="19" y="42"/>
                    </a:lnTo>
                    <a:lnTo>
                      <a:pt x="19" y="40"/>
                    </a:lnTo>
                    <a:lnTo>
                      <a:pt x="19" y="40"/>
                    </a:lnTo>
                    <a:lnTo>
                      <a:pt x="22" y="40"/>
                    </a:lnTo>
                    <a:lnTo>
                      <a:pt x="22" y="38"/>
                    </a:lnTo>
                    <a:lnTo>
                      <a:pt x="22" y="38"/>
                    </a:lnTo>
                    <a:lnTo>
                      <a:pt x="22" y="35"/>
                    </a:lnTo>
                    <a:lnTo>
                      <a:pt x="22" y="35"/>
                    </a:lnTo>
                    <a:lnTo>
                      <a:pt x="22" y="33"/>
                    </a:lnTo>
                    <a:lnTo>
                      <a:pt x="22" y="33"/>
                    </a:lnTo>
                    <a:lnTo>
                      <a:pt x="22" y="33"/>
                    </a:lnTo>
                    <a:lnTo>
                      <a:pt x="22" y="33"/>
                    </a:lnTo>
                    <a:lnTo>
                      <a:pt x="22" y="31"/>
                    </a:lnTo>
                    <a:lnTo>
                      <a:pt x="22" y="31"/>
                    </a:lnTo>
                    <a:lnTo>
                      <a:pt x="22" y="31"/>
                    </a:lnTo>
                    <a:lnTo>
                      <a:pt x="22" y="28"/>
                    </a:lnTo>
                    <a:lnTo>
                      <a:pt x="24" y="28"/>
                    </a:lnTo>
                    <a:lnTo>
                      <a:pt x="24" y="28"/>
                    </a:lnTo>
                    <a:lnTo>
                      <a:pt x="24" y="28"/>
                    </a:lnTo>
                    <a:lnTo>
                      <a:pt x="24" y="26"/>
                    </a:lnTo>
                    <a:lnTo>
                      <a:pt x="24" y="26"/>
                    </a:lnTo>
                    <a:lnTo>
                      <a:pt x="26" y="26"/>
                    </a:lnTo>
                    <a:lnTo>
                      <a:pt x="26" y="23"/>
                    </a:lnTo>
                    <a:lnTo>
                      <a:pt x="26" y="23"/>
                    </a:lnTo>
                    <a:lnTo>
                      <a:pt x="26" y="23"/>
                    </a:lnTo>
                    <a:lnTo>
                      <a:pt x="26" y="23"/>
                    </a:lnTo>
                    <a:lnTo>
                      <a:pt x="26" y="23"/>
                    </a:lnTo>
                    <a:lnTo>
                      <a:pt x="26" y="21"/>
                    </a:lnTo>
                    <a:lnTo>
                      <a:pt x="26" y="21"/>
                    </a:lnTo>
                    <a:lnTo>
                      <a:pt x="29" y="21"/>
                    </a:lnTo>
                    <a:lnTo>
                      <a:pt x="29" y="19"/>
                    </a:lnTo>
                    <a:lnTo>
                      <a:pt x="29" y="19"/>
                    </a:lnTo>
                    <a:lnTo>
                      <a:pt x="29" y="16"/>
                    </a:lnTo>
                    <a:lnTo>
                      <a:pt x="29" y="16"/>
                    </a:lnTo>
                    <a:lnTo>
                      <a:pt x="29" y="16"/>
                    </a:lnTo>
                    <a:lnTo>
                      <a:pt x="29" y="14"/>
                    </a:lnTo>
                    <a:lnTo>
                      <a:pt x="29" y="14"/>
                    </a:lnTo>
                    <a:lnTo>
                      <a:pt x="29" y="14"/>
                    </a:lnTo>
                    <a:lnTo>
                      <a:pt x="31" y="14"/>
                    </a:lnTo>
                    <a:lnTo>
                      <a:pt x="31" y="12"/>
                    </a:lnTo>
                    <a:lnTo>
                      <a:pt x="31" y="12"/>
                    </a:lnTo>
                    <a:lnTo>
                      <a:pt x="31" y="12"/>
                    </a:lnTo>
                    <a:lnTo>
                      <a:pt x="31" y="12"/>
                    </a:lnTo>
                    <a:lnTo>
                      <a:pt x="31" y="9"/>
                    </a:lnTo>
                    <a:lnTo>
                      <a:pt x="33" y="9"/>
                    </a:lnTo>
                    <a:lnTo>
                      <a:pt x="33" y="9"/>
                    </a:lnTo>
                    <a:lnTo>
                      <a:pt x="33" y="7"/>
                    </a:lnTo>
                    <a:lnTo>
                      <a:pt x="33" y="7"/>
                    </a:lnTo>
                    <a:lnTo>
                      <a:pt x="33" y="7"/>
                    </a:lnTo>
                    <a:lnTo>
                      <a:pt x="33" y="7"/>
                    </a:lnTo>
                    <a:lnTo>
                      <a:pt x="33" y="5"/>
                    </a:lnTo>
                    <a:lnTo>
                      <a:pt x="33" y="5"/>
                    </a:lnTo>
                    <a:lnTo>
                      <a:pt x="33" y="5"/>
                    </a:lnTo>
                    <a:lnTo>
                      <a:pt x="33" y="2"/>
                    </a:lnTo>
                    <a:lnTo>
                      <a:pt x="33" y="2"/>
                    </a:lnTo>
                    <a:lnTo>
                      <a:pt x="33" y="2"/>
                    </a:lnTo>
                    <a:lnTo>
                      <a:pt x="33" y="2"/>
                    </a:lnTo>
                    <a:lnTo>
                      <a:pt x="33" y="2"/>
                    </a:lnTo>
                    <a:lnTo>
                      <a:pt x="33" y="2"/>
                    </a:lnTo>
                    <a:lnTo>
                      <a:pt x="33" y="0"/>
                    </a:lnTo>
                    <a:lnTo>
                      <a:pt x="33" y="0"/>
                    </a:lnTo>
                    <a:lnTo>
                      <a:pt x="36" y="0"/>
                    </a:lnTo>
                    <a:lnTo>
                      <a:pt x="36" y="0"/>
                    </a:lnTo>
                    <a:lnTo>
                      <a:pt x="36" y="0"/>
                    </a:lnTo>
                    <a:lnTo>
                      <a:pt x="36" y="0"/>
                    </a:lnTo>
                    <a:lnTo>
                      <a:pt x="36" y="2"/>
                    </a:lnTo>
                    <a:lnTo>
                      <a:pt x="36" y="2"/>
                    </a:lnTo>
                    <a:lnTo>
                      <a:pt x="36" y="2"/>
                    </a:lnTo>
                    <a:lnTo>
                      <a:pt x="36" y="2"/>
                    </a:lnTo>
                    <a:lnTo>
                      <a:pt x="36" y="5"/>
                    </a:lnTo>
                    <a:lnTo>
                      <a:pt x="36" y="5"/>
                    </a:lnTo>
                    <a:lnTo>
                      <a:pt x="36" y="5"/>
                    </a:lnTo>
                    <a:lnTo>
                      <a:pt x="36" y="7"/>
                    </a:lnTo>
                    <a:lnTo>
                      <a:pt x="36" y="7"/>
                    </a:lnTo>
                    <a:lnTo>
                      <a:pt x="36" y="9"/>
                    </a:lnTo>
                    <a:lnTo>
                      <a:pt x="36" y="9"/>
                    </a:lnTo>
                    <a:lnTo>
                      <a:pt x="36" y="12"/>
                    </a:lnTo>
                    <a:lnTo>
                      <a:pt x="36" y="12"/>
                    </a:lnTo>
                    <a:lnTo>
                      <a:pt x="36" y="12"/>
                    </a:lnTo>
                    <a:lnTo>
                      <a:pt x="36" y="12"/>
                    </a:lnTo>
                    <a:lnTo>
                      <a:pt x="36" y="14"/>
                    </a:lnTo>
                    <a:lnTo>
                      <a:pt x="36" y="14"/>
                    </a:lnTo>
                    <a:lnTo>
                      <a:pt x="36" y="16"/>
                    </a:lnTo>
                    <a:lnTo>
                      <a:pt x="36" y="16"/>
                    </a:lnTo>
                    <a:lnTo>
                      <a:pt x="36" y="19"/>
                    </a:lnTo>
                    <a:lnTo>
                      <a:pt x="36" y="19"/>
                    </a:lnTo>
                    <a:lnTo>
                      <a:pt x="36" y="21"/>
                    </a:lnTo>
                    <a:lnTo>
                      <a:pt x="36" y="21"/>
                    </a:lnTo>
                    <a:lnTo>
                      <a:pt x="36" y="23"/>
                    </a:lnTo>
                    <a:lnTo>
                      <a:pt x="36" y="23"/>
                    </a:lnTo>
                    <a:lnTo>
                      <a:pt x="36" y="23"/>
                    </a:lnTo>
                    <a:lnTo>
                      <a:pt x="36" y="23"/>
                    </a:lnTo>
                    <a:lnTo>
                      <a:pt x="36" y="26"/>
                    </a:lnTo>
                    <a:lnTo>
                      <a:pt x="36" y="26"/>
                    </a:lnTo>
                    <a:lnTo>
                      <a:pt x="36" y="26"/>
                    </a:lnTo>
                    <a:lnTo>
                      <a:pt x="36" y="26"/>
                    </a:lnTo>
                    <a:lnTo>
                      <a:pt x="36" y="26"/>
                    </a:lnTo>
                    <a:lnTo>
                      <a:pt x="33" y="26"/>
                    </a:lnTo>
                    <a:lnTo>
                      <a:pt x="33" y="26"/>
                    </a:lnTo>
                    <a:lnTo>
                      <a:pt x="33" y="26"/>
                    </a:lnTo>
                    <a:lnTo>
                      <a:pt x="33" y="26"/>
                    </a:lnTo>
                    <a:lnTo>
                      <a:pt x="33" y="26"/>
                    </a:lnTo>
                    <a:lnTo>
                      <a:pt x="33" y="26"/>
                    </a:lnTo>
                    <a:lnTo>
                      <a:pt x="31" y="26"/>
                    </a:lnTo>
                    <a:lnTo>
                      <a:pt x="31" y="26"/>
                    </a:lnTo>
                    <a:lnTo>
                      <a:pt x="31" y="28"/>
                    </a:lnTo>
                    <a:lnTo>
                      <a:pt x="29" y="28"/>
                    </a:lnTo>
                    <a:lnTo>
                      <a:pt x="29" y="28"/>
                    </a:lnTo>
                    <a:lnTo>
                      <a:pt x="29" y="28"/>
                    </a:lnTo>
                    <a:lnTo>
                      <a:pt x="29" y="31"/>
                    </a:lnTo>
                    <a:lnTo>
                      <a:pt x="29" y="31"/>
                    </a:lnTo>
                    <a:lnTo>
                      <a:pt x="29" y="31"/>
                    </a:lnTo>
                    <a:lnTo>
                      <a:pt x="29" y="33"/>
                    </a:lnTo>
                    <a:lnTo>
                      <a:pt x="29" y="33"/>
                    </a:lnTo>
                    <a:lnTo>
                      <a:pt x="29" y="33"/>
                    </a:lnTo>
                    <a:lnTo>
                      <a:pt x="26" y="33"/>
                    </a:lnTo>
                    <a:lnTo>
                      <a:pt x="26" y="35"/>
                    </a:lnTo>
                    <a:lnTo>
                      <a:pt x="26" y="35"/>
                    </a:lnTo>
                    <a:lnTo>
                      <a:pt x="26" y="35"/>
                    </a:lnTo>
                    <a:lnTo>
                      <a:pt x="26" y="38"/>
                    </a:lnTo>
                    <a:lnTo>
                      <a:pt x="26" y="38"/>
                    </a:lnTo>
                    <a:lnTo>
                      <a:pt x="26" y="38"/>
                    </a:lnTo>
                    <a:lnTo>
                      <a:pt x="26" y="40"/>
                    </a:lnTo>
                    <a:lnTo>
                      <a:pt x="26" y="40"/>
                    </a:lnTo>
                    <a:lnTo>
                      <a:pt x="26" y="42"/>
                    </a:lnTo>
                    <a:lnTo>
                      <a:pt x="24" y="42"/>
                    </a:lnTo>
                    <a:lnTo>
                      <a:pt x="24" y="42"/>
                    </a:lnTo>
                    <a:lnTo>
                      <a:pt x="24" y="42"/>
                    </a:lnTo>
                    <a:lnTo>
                      <a:pt x="24" y="42"/>
                    </a:lnTo>
                    <a:lnTo>
                      <a:pt x="24" y="45"/>
                    </a:lnTo>
                    <a:lnTo>
                      <a:pt x="22" y="45"/>
                    </a:lnTo>
                    <a:lnTo>
                      <a:pt x="22" y="45"/>
                    </a:lnTo>
                    <a:lnTo>
                      <a:pt x="22" y="47"/>
                    </a:lnTo>
                    <a:lnTo>
                      <a:pt x="22" y="47"/>
                    </a:lnTo>
                    <a:lnTo>
                      <a:pt x="22" y="47"/>
                    </a:lnTo>
                    <a:lnTo>
                      <a:pt x="22" y="47"/>
                    </a:lnTo>
                    <a:lnTo>
                      <a:pt x="22" y="50"/>
                    </a:lnTo>
                    <a:lnTo>
                      <a:pt x="22" y="50"/>
                    </a:lnTo>
                    <a:lnTo>
                      <a:pt x="22" y="52"/>
                    </a:lnTo>
                    <a:lnTo>
                      <a:pt x="22" y="52"/>
                    </a:lnTo>
                    <a:lnTo>
                      <a:pt x="19" y="52"/>
                    </a:lnTo>
                    <a:lnTo>
                      <a:pt x="19" y="52"/>
                    </a:lnTo>
                    <a:lnTo>
                      <a:pt x="19" y="54"/>
                    </a:lnTo>
                    <a:lnTo>
                      <a:pt x="19" y="54"/>
                    </a:lnTo>
                    <a:lnTo>
                      <a:pt x="19" y="57"/>
                    </a:lnTo>
                    <a:lnTo>
                      <a:pt x="19" y="57"/>
                    </a:lnTo>
                    <a:lnTo>
                      <a:pt x="19" y="54"/>
                    </a:lnTo>
                    <a:lnTo>
                      <a:pt x="17" y="54"/>
                    </a:lnTo>
                    <a:lnTo>
                      <a:pt x="17" y="57"/>
                    </a:lnTo>
                    <a:lnTo>
                      <a:pt x="17" y="57"/>
                    </a:lnTo>
                    <a:lnTo>
                      <a:pt x="17" y="57"/>
                    </a:lnTo>
                    <a:lnTo>
                      <a:pt x="14" y="57"/>
                    </a:lnTo>
                    <a:lnTo>
                      <a:pt x="14" y="57"/>
                    </a:lnTo>
                    <a:lnTo>
                      <a:pt x="14" y="57"/>
                    </a:lnTo>
                    <a:lnTo>
                      <a:pt x="14" y="57"/>
                    </a:lnTo>
                    <a:lnTo>
                      <a:pt x="14" y="57"/>
                    </a:lnTo>
                    <a:lnTo>
                      <a:pt x="12" y="57"/>
                    </a:lnTo>
                    <a:lnTo>
                      <a:pt x="12" y="57"/>
                    </a:lnTo>
                    <a:lnTo>
                      <a:pt x="12" y="54"/>
                    </a:lnTo>
                    <a:lnTo>
                      <a:pt x="12" y="54"/>
                    </a:lnTo>
                    <a:lnTo>
                      <a:pt x="10" y="54"/>
                    </a:lnTo>
                    <a:lnTo>
                      <a:pt x="10" y="52"/>
                    </a:lnTo>
                    <a:lnTo>
                      <a:pt x="10" y="52"/>
                    </a:lnTo>
                    <a:lnTo>
                      <a:pt x="10" y="52"/>
                    </a:lnTo>
                    <a:lnTo>
                      <a:pt x="10" y="52"/>
                    </a:lnTo>
                    <a:lnTo>
                      <a:pt x="10" y="50"/>
                    </a:lnTo>
                    <a:lnTo>
                      <a:pt x="10" y="50"/>
                    </a:lnTo>
                    <a:lnTo>
                      <a:pt x="10" y="50"/>
                    </a:lnTo>
                    <a:lnTo>
                      <a:pt x="7" y="50"/>
                    </a:lnTo>
                    <a:lnTo>
                      <a:pt x="7" y="50"/>
                    </a:lnTo>
                    <a:lnTo>
                      <a:pt x="7" y="47"/>
                    </a:lnTo>
                    <a:lnTo>
                      <a:pt x="7" y="47"/>
                    </a:lnTo>
                    <a:lnTo>
                      <a:pt x="5" y="47"/>
                    </a:lnTo>
                    <a:lnTo>
                      <a:pt x="5" y="47"/>
                    </a:lnTo>
                    <a:lnTo>
                      <a:pt x="5" y="47"/>
                    </a:lnTo>
                    <a:lnTo>
                      <a:pt x="3" y="47"/>
                    </a:lnTo>
                    <a:lnTo>
                      <a:pt x="3" y="45"/>
                    </a:lnTo>
                    <a:lnTo>
                      <a:pt x="3" y="45"/>
                    </a:lnTo>
                    <a:lnTo>
                      <a:pt x="3" y="45"/>
                    </a:lnTo>
                    <a:lnTo>
                      <a:pt x="3" y="42"/>
                    </a:lnTo>
                    <a:lnTo>
                      <a:pt x="3" y="42"/>
                    </a:lnTo>
                    <a:lnTo>
                      <a:pt x="3" y="42"/>
                    </a:lnTo>
                    <a:lnTo>
                      <a:pt x="0" y="42"/>
                    </a:lnTo>
                    <a:lnTo>
                      <a:pt x="0" y="42"/>
                    </a:lnTo>
                    <a:lnTo>
                      <a:pt x="0" y="42"/>
                    </a:lnTo>
                    <a:lnTo>
                      <a:pt x="0" y="40"/>
                    </a:lnTo>
                    <a:lnTo>
                      <a:pt x="0" y="40"/>
                    </a:lnTo>
                    <a:lnTo>
                      <a:pt x="0" y="38"/>
                    </a:lnTo>
                    <a:lnTo>
                      <a:pt x="0" y="38"/>
                    </a:lnTo>
                    <a:lnTo>
                      <a:pt x="0" y="35"/>
                    </a:lnTo>
                    <a:lnTo>
                      <a:pt x="0" y="35"/>
                    </a:lnTo>
                    <a:lnTo>
                      <a:pt x="0" y="33"/>
                    </a:lnTo>
                    <a:lnTo>
                      <a:pt x="0" y="33"/>
                    </a:lnTo>
                    <a:lnTo>
                      <a:pt x="0" y="33"/>
                    </a:lnTo>
                    <a:lnTo>
                      <a:pt x="0" y="33"/>
                    </a:lnTo>
                    <a:lnTo>
                      <a:pt x="3" y="33"/>
                    </a:lnTo>
                    <a:lnTo>
                      <a:pt x="3" y="33"/>
                    </a:lnTo>
                    <a:lnTo>
                      <a:pt x="3" y="33"/>
                    </a:lnTo>
                    <a:lnTo>
                      <a:pt x="5" y="33"/>
                    </a:lnTo>
                    <a:lnTo>
                      <a:pt x="5" y="33"/>
                    </a:lnTo>
                    <a:lnTo>
                      <a:pt x="7" y="33"/>
                    </a:lnTo>
                    <a:lnTo>
                      <a:pt x="7" y="33"/>
                    </a:lnTo>
                    <a:lnTo>
                      <a:pt x="7" y="31"/>
                    </a:lnTo>
                    <a:lnTo>
                      <a:pt x="7" y="31"/>
                    </a:lnTo>
                    <a:lnTo>
                      <a:pt x="7" y="31"/>
                    </a:lnTo>
                    <a:lnTo>
                      <a:pt x="10" y="31"/>
                    </a:lnTo>
                    <a:lnTo>
                      <a:pt x="10" y="31"/>
                    </a:lnTo>
                    <a:lnTo>
                      <a:pt x="10" y="28"/>
                    </a:lnTo>
                    <a:lnTo>
                      <a:pt x="10" y="28"/>
                    </a:lnTo>
                    <a:lnTo>
                      <a:pt x="10" y="26"/>
                    </a:lnTo>
                    <a:lnTo>
                      <a:pt x="10" y="26"/>
                    </a:lnTo>
                    <a:lnTo>
                      <a:pt x="10" y="23"/>
                    </a:lnTo>
                    <a:lnTo>
                      <a:pt x="10" y="23"/>
                    </a:lnTo>
                    <a:lnTo>
                      <a:pt x="10" y="23"/>
                    </a:lnTo>
                    <a:lnTo>
                      <a:pt x="10" y="21"/>
                    </a:lnTo>
                    <a:lnTo>
                      <a:pt x="10" y="21"/>
                    </a:lnTo>
                    <a:lnTo>
                      <a:pt x="10" y="21"/>
                    </a:lnTo>
                    <a:lnTo>
                      <a:pt x="10" y="19"/>
                    </a:lnTo>
                    <a:lnTo>
                      <a:pt x="10" y="19"/>
                    </a:lnTo>
                    <a:lnTo>
                      <a:pt x="10" y="16"/>
                    </a:lnTo>
                    <a:lnTo>
                      <a:pt x="10" y="16"/>
                    </a:lnTo>
                    <a:lnTo>
                      <a:pt x="10" y="16"/>
                    </a:lnTo>
                    <a:lnTo>
                      <a:pt x="10" y="16"/>
                    </a:lnTo>
                    <a:lnTo>
                      <a:pt x="12" y="16"/>
                    </a:lnTo>
                    <a:lnTo>
                      <a:pt x="12" y="14"/>
                    </a:lnTo>
                    <a:lnTo>
                      <a:pt x="12" y="14"/>
                    </a:lnTo>
                    <a:lnTo>
                      <a:pt x="12" y="12"/>
                    </a:lnTo>
                    <a:lnTo>
                      <a:pt x="12" y="12"/>
                    </a:lnTo>
                    <a:lnTo>
                      <a:pt x="12" y="12"/>
                    </a:lnTo>
                    <a:lnTo>
                      <a:pt x="12" y="12"/>
                    </a:lnTo>
                    <a:lnTo>
                      <a:pt x="12" y="12"/>
                    </a:lnTo>
                    <a:lnTo>
                      <a:pt x="12" y="9"/>
                    </a:lnTo>
                    <a:lnTo>
                      <a:pt x="12" y="9"/>
                    </a:lnTo>
                    <a:lnTo>
                      <a:pt x="12" y="9"/>
                    </a:lnTo>
                    <a:lnTo>
                      <a:pt x="12" y="7"/>
                    </a:lnTo>
                    <a:lnTo>
                      <a:pt x="14" y="7"/>
                    </a:lnTo>
                    <a:lnTo>
                      <a:pt x="14" y="7"/>
                    </a:lnTo>
                    <a:lnTo>
                      <a:pt x="14" y="7"/>
                    </a:lnTo>
                    <a:lnTo>
                      <a:pt x="14" y="7"/>
                    </a:lnTo>
                    <a:lnTo>
                      <a:pt x="17" y="7"/>
                    </a:lnTo>
                    <a:lnTo>
                      <a:pt x="17" y="7"/>
                    </a:lnTo>
                    <a:lnTo>
                      <a:pt x="17" y="5"/>
                    </a:lnTo>
                    <a:lnTo>
                      <a:pt x="17"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3" name="Freeform 82"/>
              <p:cNvSpPr>
                <a:spLocks/>
              </p:cNvSpPr>
              <p:nvPr/>
            </p:nvSpPr>
            <p:spPr bwMode="auto">
              <a:xfrm>
                <a:off x="3458" y="2469"/>
                <a:ext cx="36" cy="57"/>
              </a:xfrm>
              <a:custGeom>
                <a:avLst/>
                <a:gdLst/>
                <a:ahLst/>
                <a:cxnLst>
                  <a:cxn ang="0">
                    <a:pos x="17" y="5"/>
                  </a:cxn>
                  <a:cxn ang="0">
                    <a:pos x="22" y="7"/>
                  </a:cxn>
                  <a:cxn ang="0">
                    <a:pos x="26" y="7"/>
                  </a:cxn>
                  <a:cxn ang="0">
                    <a:pos x="26" y="9"/>
                  </a:cxn>
                  <a:cxn ang="0">
                    <a:pos x="26" y="12"/>
                  </a:cxn>
                  <a:cxn ang="0">
                    <a:pos x="24" y="16"/>
                  </a:cxn>
                  <a:cxn ang="0">
                    <a:pos x="24" y="21"/>
                  </a:cxn>
                  <a:cxn ang="0">
                    <a:pos x="22" y="23"/>
                  </a:cxn>
                  <a:cxn ang="0">
                    <a:pos x="22" y="28"/>
                  </a:cxn>
                  <a:cxn ang="0">
                    <a:pos x="19" y="31"/>
                  </a:cxn>
                  <a:cxn ang="0">
                    <a:pos x="17" y="35"/>
                  </a:cxn>
                  <a:cxn ang="0">
                    <a:pos x="17" y="40"/>
                  </a:cxn>
                  <a:cxn ang="0">
                    <a:pos x="17" y="42"/>
                  </a:cxn>
                  <a:cxn ang="0">
                    <a:pos x="19" y="47"/>
                  </a:cxn>
                  <a:cxn ang="0">
                    <a:pos x="19" y="42"/>
                  </a:cxn>
                  <a:cxn ang="0">
                    <a:pos x="22" y="38"/>
                  </a:cxn>
                  <a:cxn ang="0">
                    <a:pos x="22" y="33"/>
                  </a:cxn>
                  <a:cxn ang="0">
                    <a:pos x="22" y="28"/>
                  </a:cxn>
                  <a:cxn ang="0">
                    <a:pos x="24" y="26"/>
                  </a:cxn>
                  <a:cxn ang="0">
                    <a:pos x="26" y="23"/>
                  </a:cxn>
                  <a:cxn ang="0">
                    <a:pos x="29" y="19"/>
                  </a:cxn>
                  <a:cxn ang="0">
                    <a:pos x="29" y="14"/>
                  </a:cxn>
                  <a:cxn ang="0">
                    <a:pos x="31" y="12"/>
                  </a:cxn>
                  <a:cxn ang="0">
                    <a:pos x="33" y="9"/>
                  </a:cxn>
                  <a:cxn ang="0">
                    <a:pos x="33" y="5"/>
                  </a:cxn>
                  <a:cxn ang="0">
                    <a:pos x="33" y="2"/>
                  </a:cxn>
                  <a:cxn ang="0">
                    <a:pos x="33" y="0"/>
                  </a:cxn>
                  <a:cxn ang="0">
                    <a:pos x="36" y="2"/>
                  </a:cxn>
                  <a:cxn ang="0">
                    <a:pos x="36" y="5"/>
                  </a:cxn>
                  <a:cxn ang="0">
                    <a:pos x="36" y="9"/>
                  </a:cxn>
                  <a:cxn ang="0">
                    <a:pos x="36" y="14"/>
                  </a:cxn>
                  <a:cxn ang="0">
                    <a:pos x="36" y="19"/>
                  </a:cxn>
                  <a:cxn ang="0">
                    <a:pos x="36" y="23"/>
                  </a:cxn>
                  <a:cxn ang="0">
                    <a:pos x="36" y="26"/>
                  </a:cxn>
                  <a:cxn ang="0">
                    <a:pos x="33" y="26"/>
                  </a:cxn>
                  <a:cxn ang="0">
                    <a:pos x="31" y="28"/>
                  </a:cxn>
                  <a:cxn ang="0">
                    <a:pos x="29" y="31"/>
                  </a:cxn>
                  <a:cxn ang="0">
                    <a:pos x="26" y="33"/>
                  </a:cxn>
                  <a:cxn ang="0">
                    <a:pos x="26" y="38"/>
                  </a:cxn>
                  <a:cxn ang="0">
                    <a:pos x="24" y="42"/>
                  </a:cxn>
                  <a:cxn ang="0">
                    <a:pos x="22" y="45"/>
                  </a:cxn>
                  <a:cxn ang="0">
                    <a:pos x="22" y="47"/>
                  </a:cxn>
                  <a:cxn ang="0">
                    <a:pos x="19" y="52"/>
                  </a:cxn>
                  <a:cxn ang="0">
                    <a:pos x="19" y="57"/>
                  </a:cxn>
                  <a:cxn ang="0">
                    <a:pos x="17" y="57"/>
                  </a:cxn>
                  <a:cxn ang="0">
                    <a:pos x="14" y="57"/>
                  </a:cxn>
                  <a:cxn ang="0">
                    <a:pos x="10" y="54"/>
                  </a:cxn>
                  <a:cxn ang="0">
                    <a:pos x="10" y="50"/>
                  </a:cxn>
                  <a:cxn ang="0">
                    <a:pos x="7" y="47"/>
                  </a:cxn>
                  <a:cxn ang="0">
                    <a:pos x="3" y="47"/>
                  </a:cxn>
                  <a:cxn ang="0">
                    <a:pos x="3" y="42"/>
                  </a:cxn>
                  <a:cxn ang="0">
                    <a:pos x="0" y="40"/>
                  </a:cxn>
                  <a:cxn ang="0">
                    <a:pos x="0" y="35"/>
                  </a:cxn>
                  <a:cxn ang="0">
                    <a:pos x="3" y="33"/>
                  </a:cxn>
                  <a:cxn ang="0">
                    <a:pos x="7" y="33"/>
                  </a:cxn>
                  <a:cxn ang="0">
                    <a:pos x="10" y="31"/>
                  </a:cxn>
                  <a:cxn ang="0">
                    <a:pos x="10" y="26"/>
                  </a:cxn>
                  <a:cxn ang="0">
                    <a:pos x="10" y="21"/>
                  </a:cxn>
                  <a:cxn ang="0">
                    <a:pos x="10" y="16"/>
                  </a:cxn>
                  <a:cxn ang="0">
                    <a:pos x="12" y="14"/>
                  </a:cxn>
                  <a:cxn ang="0">
                    <a:pos x="12" y="12"/>
                  </a:cxn>
                  <a:cxn ang="0">
                    <a:pos x="14" y="7"/>
                  </a:cxn>
                  <a:cxn ang="0">
                    <a:pos x="17" y="7"/>
                  </a:cxn>
                </a:cxnLst>
                <a:rect l="0" t="0" r="r" b="b"/>
                <a:pathLst>
                  <a:path w="36" h="57">
                    <a:moveTo>
                      <a:pt x="17" y="5"/>
                    </a:moveTo>
                    <a:lnTo>
                      <a:pt x="17" y="5"/>
                    </a:lnTo>
                    <a:lnTo>
                      <a:pt x="19" y="5"/>
                    </a:lnTo>
                    <a:lnTo>
                      <a:pt x="19" y="5"/>
                    </a:lnTo>
                    <a:lnTo>
                      <a:pt x="17" y="5"/>
                    </a:lnTo>
                    <a:lnTo>
                      <a:pt x="17" y="7"/>
                    </a:lnTo>
                    <a:lnTo>
                      <a:pt x="19" y="7"/>
                    </a:lnTo>
                    <a:lnTo>
                      <a:pt x="19" y="7"/>
                    </a:lnTo>
                    <a:lnTo>
                      <a:pt x="22" y="7"/>
                    </a:lnTo>
                    <a:lnTo>
                      <a:pt x="22" y="7"/>
                    </a:lnTo>
                    <a:lnTo>
                      <a:pt x="22" y="7"/>
                    </a:lnTo>
                    <a:lnTo>
                      <a:pt x="22" y="7"/>
                    </a:lnTo>
                    <a:lnTo>
                      <a:pt x="24" y="7"/>
                    </a:lnTo>
                    <a:lnTo>
                      <a:pt x="24" y="7"/>
                    </a:lnTo>
                    <a:lnTo>
                      <a:pt x="26" y="7"/>
                    </a:lnTo>
                    <a:lnTo>
                      <a:pt x="26" y="7"/>
                    </a:lnTo>
                    <a:lnTo>
                      <a:pt x="26" y="7"/>
                    </a:lnTo>
                    <a:lnTo>
                      <a:pt x="26" y="7"/>
                    </a:lnTo>
                    <a:lnTo>
                      <a:pt x="26" y="9"/>
                    </a:lnTo>
                    <a:lnTo>
                      <a:pt x="26" y="9"/>
                    </a:lnTo>
                    <a:lnTo>
                      <a:pt x="26" y="9"/>
                    </a:lnTo>
                    <a:lnTo>
                      <a:pt x="26" y="9"/>
                    </a:lnTo>
                    <a:lnTo>
                      <a:pt x="26" y="12"/>
                    </a:lnTo>
                    <a:lnTo>
                      <a:pt x="26" y="12"/>
                    </a:lnTo>
                    <a:lnTo>
                      <a:pt x="26" y="12"/>
                    </a:lnTo>
                    <a:lnTo>
                      <a:pt x="26" y="12"/>
                    </a:lnTo>
                    <a:lnTo>
                      <a:pt x="26" y="14"/>
                    </a:lnTo>
                    <a:lnTo>
                      <a:pt x="26" y="14"/>
                    </a:lnTo>
                    <a:lnTo>
                      <a:pt x="26" y="16"/>
                    </a:lnTo>
                    <a:lnTo>
                      <a:pt x="24" y="16"/>
                    </a:lnTo>
                    <a:lnTo>
                      <a:pt x="24" y="16"/>
                    </a:lnTo>
                    <a:lnTo>
                      <a:pt x="24" y="19"/>
                    </a:lnTo>
                    <a:lnTo>
                      <a:pt x="24" y="19"/>
                    </a:lnTo>
                    <a:lnTo>
                      <a:pt x="24" y="19"/>
                    </a:lnTo>
                    <a:lnTo>
                      <a:pt x="24" y="21"/>
                    </a:lnTo>
                    <a:lnTo>
                      <a:pt x="24" y="21"/>
                    </a:lnTo>
                    <a:lnTo>
                      <a:pt x="22" y="21"/>
                    </a:lnTo>
                    <a:lnTo>
                      <a:pt x="22" y="21"/>
                    </a:lnTo>
                    <a:lnTo>
                      <a:pt x="22" y="23"/>
                    </a:lnTo>
                    <a:lnTo>
                      <a:pt x="22" y="23"/>
                    </a:lnTo>
                    <a:lnTo>
                      <a:pt x="22" y="23"/>
                    </a:lnTo>
                    <a:lnTo>
                      <a:pt x="22" y="26"/>
                    </a:lnTo>
                    <a:lnTo>
                      <a:pt x="22" y="26"/>
                    </a:lnTo>
                    <a:lnTo>
                      <a:pt x="22" y="26"/>
                    </a:lnTo>
                    <a:lnTo>
                      <a:pt x="22" y="28"/>
                    </a:lnTo>
                    <a:lnTo>
                      <a:pt x="19" y="28"/>
                    </a:lnTo>
                    <a:lnTo>
                      <a:pt x="19" y="28"/>
                    </a:lnTo>
                    <a:lnTo>
                      <a:pt x="19" y="31"/>
                    </a:lnTo>
                    <a:lnTo>
                      <a:pt x="19" y="31"/>
                    </a:lnTo>
                    <a:lnTo>
                      <a:pt x="19" y="31"/>
                    </a:lnTo>
                    <a:lnTo>
                      <a:pt x="19" y="33"/>
                    </a:lnTo>
                    <a:lnTo>
                      <a:pt x="19" y="33"/>
                    </a:lnTo>
                    <a:lnTo>
                      <a:pt x="17" y="33"/>
                    </a:lnTo>
                    <a:lnTo>
                      <a:pt x="17" y="33"/>
                    </a:lnTo>
                    <a:lnTo>
                      <a:pt x="17" y="35"/>
                    </a:lnTo>
                    <a:lnTo>
                      <a:pt x="17" y="35"/>
                    </a:lnTo>
                    <a:lnTo>
                      <a:pt x="17" y="35"/>
                    </a:lnTo>
                    <a:lnTo>
                      <a:pt x="17" y="38"/>
                    </a:lnTo>
                    <a:lnTo>
                      <a:pt x="17" y="38"/>
                    </a:lnTo>
                    <a:lnTo>
                      <a:pt x="17" y="40"/>
                    </a:lnTo>
                    <a:lnTo>
                      <a:pt x="17" y="40"/>
                    </a:lnTo>
                    <a:lnTo>
                      <a:pt x="17" y="42"/>
                    </a:lnTo>
                    <a:lnTo>
                      <a:pt x="17" y="42"/>
                    </a:lnTo>
                    <a:lnTo>
                      <a:pt x="17" y="42"/>
                    </a:lnTo>
                    <a:lnTo>
                      <a:pt x="17" y="42"/>
                    </a:lnTo>
                    <a:lnTo>
                      <a:pt x="17" y="45"/>
                    </a:lnTo>
                    <a:lnTo>
                      <a:pt x="19" y="45"/>
                    </a:lnTo>
                    <a:lnTo>
                      <a:pt x="19" y="45"/>
                    </a:lnTo>
                    <a:lnTo>
                      <a:pt x="19" y="47"/>
                    </a:lnTo>
                    <a:lnTo>
                      <a:pt x="19" y="47"/>
                    </a:lnTo>
                    <a:lnTo>
                      <a:pt x="19" y="45"/>
                    </a:lnTo>
                    <a:lnTo>
                      <a:pt x="19" y="45"/>
                    </a:lnTo>
                    <a:lnTo>
                      <a:pt x="19" y="42"/>
                    </a:lnTo>
                    <a:lnTo>
                      <a:pt x="19" y="42"/>
                    </a:lnTo>
                    <a:lnTo>
                      <a:pt x="19" y="42"/>
                    </a:lnTo>
                    <a:lnTo>
                      <a:pt x="19" y="40"/>
                    </a:lnTo>
                    <a:lnTo>
                      <a:pt x="19" y="40"/>
                    </a:lnTo>
                    <a:lnTo>
                      <a:pt x="22" y="40"/>
                    </a:lnTo>
                    <a:lnTo>
                      <a:pt x="22" y="38"/>
                    </a:lnTo>
                    <a:lnTo>
                      <a:pt x="22" y="38"/>
                    </a:lnTo>
                    <a:lnTo>
                      <a:pt x="22" y="35"/>
                    </a:lnTo>
                    <a:lnTo>
                      <a:pt x="22" y="35"/>
                    </a:lnTo>
                    <a:lnTo>
                      <a:pt x="22" y="33"/>
                    </a:lnTo>
                    <a:lnTo>
                      <a:pt x="22" y="33"/>
                    </a:lnTo>
                    <a:lnTo>
                      <a:pt x="22" y="33"/>
                    </a:lnTo>
                    <a:lnTo>
                      <a:pt x="22" y="33"/>
                    </a:lnTo>
                    <a:lnTo>
                      <a:pt x="22" y="31"/>
                    </a:lnTo>
                    <a:lnTo>
                      <a:pt x="22" y="31"/>
                    </a:lnTo>
                    <a:lnTo>
                      <a:pt x="22" y="31"/>
                    </a:lnTo>
                    <a:lnTo>
                      <a:pt x="22" y="28"/>
                    </a:lnTo>
                    <a:lnTo>
                      <a:pt x="24" y="28"/>
                    </a:lnTo>
                    <a:lnTo>
                      <a:pt x="24" y="28"/>
                    </a:lnTo>
                    <a:lnTo>
                      <a:pt x="24" y="28"/>
                    </a:lnTo>
                    <a:lnTo>
                      <a:pt x="24" y="26"/>
                    </a:lnTo>
                    <a:lnTo>
                      <a:pt x="24" y="26"/>
                    </a:lnTo>
                    <a:lnTo>
                      <a:pt x="26" y="26"/>
                    </a:lnTo>
                    <a:lnTo>
                      <a:pt x="26" y="23"/>
                    </a:lnTo>
                    <a:lnTo>
                      <a:pt x="26" y="23"/>
                    </a:lnTo>
                    <a:lnTo>
                      <a:pt x="26" y="23"/>
                    </a:lnTo>
                    <a:lnTo>
                      <a:pt x="26" y="23"/>
                    </a:lnTo>
                    <a:lnTo>
                      <a:pt x="26" y="23"/>
                    </a:lnTo>
                    <a:lnTo>
                      <a:pt x="26" y="21"/>
                    </a:lnTo>
                    <a:lnTo>
                      <a:pt x="26" y="21"/>
                    </a:lnTo>
                    <a:lnTo>
                      <a:pt x="29" y="21"/>
                    </a:lnTo>
                    <a:lnTo>
                      <a:pt x="29" y="19"/>
                    </a:lnTo>
                    <a:lnTo>
                      <a:pt x="29" y="19"/>
                    </a:lnTo>
                    <a:lnTo>
                      <a:pt x="29" y="16"/>
                    </a:lnTo>
                    <a:lnTo>
                      <a:pt x="29" y="16"/>
                    </a:lnTo>
                    <a:lnTo>
                      <a:pt x="29" y="16"/>
                    </a:lnTo>
                    <a:lnTo>
                      <a:pt x="29" y="14"/>
                    </a:lnTo>
                    <a:lnTo>
                      <a:pt x="29" y="14"/>
                    </a:lnTo>
                    <a:lnTo>
                      <a:pt x="29" y="14"/>
                    </a:lnTo>
                    <a:lnTo>
                      <a:pt x="31" y="14"/>
                    </a:lnTo>
                    <a:lnTo>
                      <a:pt x="31" y="12"/>
                    </a:lnTo>
                    <a:lnTo>
                      <a:pt x="31" y="12"/>
                    </a:lnTo>
                    <a:lnTo>
                      <a:pt x="31" y="12"/>
                    </a:lnTo>
                    <a:lnTo>
                      <a:pt x="31" y="12"/>
                    </a:lnTo>
                    <a:lnTo>
                      <a:pt x="31" y="9"/>
                    </a:lnTo>
                    <a:lnTo>
                      <a:pt x="33" y="9"/>
                    </a:lnTo>
                    <a:lnTo>
                      <a:pt x="33" y="9"/>
                    </a:lnTo>
                    <a:lnTo>
                      <a:pt x="33" y="7"/>
                    </a:lnTo>
                    <a:lnTo>
                      <a:pt x="33" y="7"/>
                    </a:lnTo>
                    <a:lnTo>
                      <a:pt x="33" y="7"/>
                    </a:lnTo>
                    <a:lnTo>
                      <a:pt x="33" y="7"/>
                    </a:lnTo>
                    <a:lnTo>
                      <a:pt x="33" y="5"/>
                    </a:lnTo>
                    <a:lnTo>
                      <a:pt x="33" y="5"/>
                    </a:lnTo>
                    <a:lnTo>
                      <a:pt x="33" y="5"/>
                    </a:lnTo>
                    <a:lnTo>
                      <a:pt x="33" y="2"/>
                    </a:lnTo>
                    <a:lnTo>
                      <a:pt x="33" y="2"/>
                    </a:lnTo>
                    <a:lnTo>
                      <a:pt x="33" y="2"/>
                    </a:lnTo>
                    <a:lnTo>
                      <a:pt x="33" y="2"/>
                    </a:lnTo>
                    <a:lnTo>
                      <a:pt x="33" y="2"/>
                    </a:lnTo>
                    <a:lnTo>
                      <a:pt x="33" y="2"/>
                    </a:lnTo>
                    <a:lnTo>
                      <a:pt x="33" y="0"/>
                    </a:lnTo>
                    <a:lnTo>
                      <a:pt x="33" y="0"/>
                    </a:lnTo>
                    <a:lnTo>
                      <a:pt x="36" y="0"/>
                    </a:lnTo>
                    <a:lnTo>
                      <a:pt x="36" y="0"/>
                    </a:lnTo>
                    <a:lnTo>
                      <a:pt x="36" y="0"/>
                    </a:lnTo>
                    <a:lnTo>
                      <a:pt x="36" y="0"/>
                    </a:lnTo>
                    <a:lnTo>
                      <a:pt x="36" y="2"/>
                    </a:lnTo>
                    <a:lnTo>
                      <a:pt x="36" y="2"/>
                    </a:lnTo>
                    <a:lnTo>
                      <a:pt x="36" y="2"/>
                    </a:lnTo>
                    <a:lnTo>
                      <a:pt x="36" y="2"/>
                    </a:lnTo>
                    <a:lnTo>
                      <a:pt x="36" y="5"/>
                    </a:lnTo>
                    <a:lnTo>
                      <a:pt x="36" y="5"/>
                    </a:lnTo>
                    <a:lnTo>
                      <a:pt x="36" y="5"/>
                    </a:lnTo>
                    <a:lnTo>
                      <a:pt x="36" y="7"/>
                    </a:lnTo>
                    <a:lnTo>
                      <a:pt x="36" y="7"/>
                    </a:lnTo>
                    <a:lnTo>
                      <a:pt x="36" y="9"/>
                    </a:lnTo>
                    <a:lnTo>
                      <a:pt x="36" y="9"/>
                    </a:lnTo>
                    <a:lnTo>
                      <a:pt x="36" y="12"/>
                    </a:lnTo>
                    <a:lnTo>
                      <a:pt x="36" y="12"/>
                    </a:lnTo>
                    <a:lnTo>
                      <a:pt x="36" y="12"/>
                    </a:lnTo>
                    <a:lnTo>
                      <a:pt x="36" y="12"/>
                    </a:lnTo>
                    <a:lnTo>
                      <a:pt x="36" y="14"/>
                    </a:lnTo>
                    <a:lnTo>
                      <a:pt x="36" y="14"/>
                    </a:lnTo>
                    <a:lnTo>
                      <a:pt x="36" y="16"/>
                    </a:lnTo>
                    <a:lnTo>
                      <a:pt x="36" y="16"/>
                    </a:lnTo>
                    <a:lnTo>
                      <a:pt x="36" y="19"/>
                    </a:lnTo>
                    <a:lnTo>
                      <a:pt x="36" y="19"/>
                    </a:lnTo>
                    <a:lnTo>
                      <a:pt x="36" y="21"/>
                    </a:lnTo>
                    <a:lnTo>
                      <a:pt x="36" y="21"/>
                    </a:lnTo>
                    <a:lnTo>
                      <a:pt x="36" y="23"/>
                    </a:lnTo>
                    <a:lnTo>
                      <a:pt x="36" y="23"/>
                    </a:lnTo>
                    <a:lnTo>
                      <a:pt x="36" y="23"/>
                    </a:lnTo>
                    <a:lnTo>
                      <a:pt x="36" y="23"/>
                    </a:lnTo>
                    <a:lnTo>
                      <a:pt x="36" y="26"/>
                    </a:lnTo>
                    <a:lnTo>
                      <a:pt x="36" y="26"/>
                    </a:lnTo>
                    <a:lnTo>
                      <a:pt x="36" y="26"/>
                    </a:lnTo>
                    <a:lnTo>
                      <a:pt x="36" y="26"/>
                    </a:lnTo>
                    <a:lnTo>
                      <a:pt x="36" y="26"/>
                    </a:lnTo>
                    <a:lnTo>
                      <a:pt x="33" y="26"/>
                    </a:lnTo>
                    <a:lnTo>
                      <a:pt x="33" y="26"/>
                    </a:lnTo>
                    <a:lnTo>
                      <a:pt x="33" y="26"/>
                    </a:lnTo>
                    <a:lnTo>
                      <a:pt x="33" y="26"/>
                    </a:lnTo>
                    <a:lnTo>
                      <a:pt x="33" y="26"/>
                    </a:lnTo>
                    <a:lnTo>
                      <a:pt x="33" y="26"/>
                    </a:lnTo>
                    <a:lnTo>
                      <a:pt x="31" y="26"/>
                    </a:lnTo>
                    <a:lnTo>
                      <a:pt x="31" y="26"/>
                    </a:lnTo>
                    <a:lnTo>
                      <a:pt x="31" y="28"/>
                    </a:lnTo>
                    <a:lnTo>
                      <a:pt x="29" y="28"/>
                    </a:lnTo>
                    <a:lnTo>
                      <a:pt x="29" y="28"/>
                    </a:lnTo>
                    <a:lnTo>
                      <a:pt x="29" y="28"/>
                    </a:lnTo>
                    <a:lnTo>
                      <a:pt x="29" y="31"/>
                    </a:lnTo>
                    <a:lnTo>
                      <a:pt x="29" y="31"/>
                    </a:lnTo>
                    <a:lnTo>
                      <a:pt x="29" y="31"/>
                    </a:lnTo>
                    <a:lnTo>
                      <a:pt x="29" y="33"/>
                    </a:lnTo>
                    <a:lnTo>
                      <a:pt x="29" y="33"/>
                    </a:lnTo>
                    <a:lnTo>
                      <a:pt x="29" y="33"/>
                    </a:lnTo>
                    <a:lnTo>
                      <a:pt x="26" y="33"/>
                    </a:lnTo>
                    <a:lnTo>
                      <a:pt x="26" y="35"/>
                    </a:lnTo>
                    <a:lnTo>
                      <a:pt x="26" y="35"/>
                    </a:lnTo>
                    <a:lnTo>
                      <a:pt x="26" y="35"/>
                    </a:lnTo>
                    <a:lnTo>
                      <a:pt x="26" y="38"/>
                    </a:lnTo>
                    <a:lnTo>
                      <a:pt x="26" y="38"/>
                    </a:lnTo>
                    <a:lnTo>
                      <a:pt x="26" y="38"/>
                    </a:lnTo>
                    <a:lnTo>
                      <a:pt x="26" y="40"/>
                    </a:lnTo>
                    <a:lnTo>
                      <a:pt x="26" y="40"/>
                    </a:lnTo>
                    <a:lnTo>
                      <a:pt x="26" y="42"/>
                    </a:lnTo>
                    <a:lnTo>
                      <a:pt x="24" y="42"/>
                    </a:lnTo>
                    <a:lnTo>
                      <a:pt x="24" y="42"/>
                    </a:lnTo>
                    <a:lnTo>
                      <a:pt x="24" y="42"/>
                    </a:lnTo>
                    <a:lnTo>
                      <a:pt x="24" y="42"/>
                    </a:lnTo>
                    <a:lnTo>
                      <a:pt x="24" y="45"/>
                    </a:lnTo>
                    <a:lnTo>
                      <a:pt x="22" y="45"/>
                    </a:lnTo>
                    <a:lnTo>
                      <a:pt x="22" y="45"/>
                    </a:lnTo>
                    <a:lnTo>
                      <a:pt x="22" y="47"/>
                    </a:lnTo>
                    <a:lnTo>
                      <a:pt x="22" y="47"/>
                    </a:lnTo>
                    <a:lnTo>
                      <a:pt x="22" y="47"/>
                    </a:lnTo>
                    <a:lnTo>
                      <a:pt x="22" y="47"/>
                    </a:lnTo>
                    <a:lnTo>
                      <a:pt x="22" y="50"/>
                    </a:lnTo>
                    <a:lnTo>
                      <a:pt x="22" y="50"/>
                    </a:lnTo>
                    <a:lnTo>
                      <a:pt x="22" y="52"/>
                    </a:lnTo>
                    <a:lnTo>
                      <a:pt x="22" y="52"/>
                    </a:lnTo>
                    <a:lnTo>
                      <a:pt x="19" y="52"/>
                    </a:lnTo>
                    <a:lnTo>
                      <a:pt x="19" y="52"/>
                    </a:lnTo>
                    <a:lnTo>
                      <a:pt x="19" y="54"/>
                    </a:lnTo>
                    <a:lnTo>
                      <a:pt x="19" y="54"/>
                    </a:lnTo>
                    <a:lnTo>
                      <a:pt x="19" y="57"/>
                    </a:lnTo>
                    <a:lnTo>
                      <a:pt x="19" y="57"/>
                    </a:lnTo>
                    <a:lnTo>
                      <a:pt x="19" y="54"/>
                    </a:lnTo>
                    <a:lnTo>
                      <a:pt x="17" y="54"/>
                    </a:lnTo>
                    <a:lnTo>
                      <a:pt x="17" y="57"/>
                    </a:lnTo>
                    <a:lnTo>
                      <a:pt x="17" y="57"/>
                    </a:lnTo>
                    <a:lnTo>
                      <a:pt x="17" y="57"/>
                    </a:lnTo>
                    <a:lnTo>
                      <a:pt x="14" y="57"/>
                    </a:lnTo>
                    <a:lnTo>
                      <a:pt x="14" y="57"/>
                    </a:lnTo>
                    <a:lnTo>
                      <a:pt x="14" y="57"/>
                    </a:lnTo>
                    <a:lnTo>
                      <a:pt x="14" y="57"/>
                    </a:lnTo>
                    <a:lnTo>
                      <a:pt x="14" y="57"/>
                    </a:lnTo>
                    <a:lnTo>
                      <a:pt x="12" y="57"/>
                    </a:lnTo>
                    <a:lnTo>
                      <a:pt x="12" y="57"/>
                    </a:lnTo>
                    <a:lnTo>
                      <a:pt x="12" y="54"/>
                    </a:lnTo>
                    <a:lnTo>
                      <a:pt x="12" y="54"/>
                    </a:lnTo>
                    <a:lnTo>
                      <a:pt x="10" y="54"/>
                    </a:lnTo>
                    <a:lnTo>
                      <a:pt x="10" y="52"/>
                    </a:lnTo>
                    <a:lnTo>
                      <a:pt x="10" y="52"/>
                    </a:lnTo>
                    <a:lnTo>
                      <a:pt x="10" y="52"/>
                    </a:lnTo>
                    <a:lnTo>
                      <a:pt x="10" y="52"/>
                    </a:lnTo>
                    <a:lnTo>
                      <a:pt x="10" y="50"/>
                    </a:lnTo>
                    <a:lnTo>
                      <a:pt x="10" y="50"/>
                    </a:lnTo>
                    <a:lnTo>
                      <a:pt x="10" y="50"/>
                    </a:lnTo>
                    <a:lnTo>
                      <a:pt x="7" y="50"/>
                    </a:lnTo>
                    <a:lnTo>
                      <a:pt x="7" y="50"/>
                    </a:lnTo>
                    <a:lnTo>
                      <a:pt x="7" y="47"/>
                    </a:lnTo>
                    <a:lnTo>
                      <a:pt x="7" y="47"/>
                    </a:lnTo>
                    <a:lnTo>
                      <a:pt x="5" y="47"/>
                    </a:lnTo>
                    <a:lnTo>
                      <a:pt x="5" y="47"/>
                    </a:lnTo>
                    <a:lnTo>
                      <a:pt x="5" y="47"/>
                    </a:lnTo>
                    <a:lnTo>
                      <a:pt x="3" y="47"/>
                    </a:lnTo>
                    <a:lnTo>
                      <a:pt x="3" y="45"/>
                    </a:lnTo>
                    <a:lnTo>
                      <a:pt x="3" y="45"/>
                    </a:lnTo>
                    <a:lnTo>
                      <a:pt x="3" y="45"/>
                    </a:lnTo>
                    <a:lnTo>
                      <a:pt x="3" y="42"/>
                    </a:lnTo>
                    <a:lnTo>
                      <a:pt x="3" y="42"/>
                    </a:lnTo>
                    <a:lnTo>
                      <a:pt x="3" y="42"/>
                    </a:lnTo>
                    <a:lnTo>
                      <a:pt x="0" y="42"/>
                    </a:lnTo>
                    <a:lnTo>
                      <a:pt x="0" y="42"/>
                    </a:lnTo>
                    <a:lnTo>
                      <a:pt x="0" y="42"/>
                    </a:lnTo>
                    <a:lnTo>
                      <a:pt x="0" y="40"/>
                    </a:lnTo>
                    <a:lnTo>
                      <a:pt x="0" y="40"/>
                    </a:lnTo>
                    <a:lnTo>
                      <a:pt x="0" y="38"/>
                    </a:lnTo>
                    <a:lnTo>
                      <a:pt x="0" y="38"/>
                    </a:lnTo>
                    <a:lnTo>
                      <a:pt x="0" y="35"/>
                    </a:lnTo>
                    <a:lnTo>
                      <a:pt x="0" y="35"/>
                    </a:lnTo>
                    <a:lnTo>
                      <a:pt x="0" y="33"/>
                    </a:lnTo>
                    <a:lnTo>
                      <a:pt x="0" y="33"/>
                    </a:lnTo>
                    <a:lnTo>
                      <a:pt x="0" y="33"/>
                    </a:lnTo>
                    <a:lnTo>
                      <a:pt x="0" y="33"/>
                    </a:lnTo>
                    <a:lnTo>
                      <a:pt x="3" y="33"/>
                    </a:lnTo>
                    <a:lnTo>
                      <a:pt x="3" y="33"/>
                    </a:lnTo>
                    <a:lnTo>
                      <a:pt x="3" y="33"/>
                    </a:lnTo>
                    <a:lnTo>
                      <a:pt x="5" y="33"/>
                    </a:lnTo>
                    <a:lnTo>
                      <a:pt x="5" y="33"/>
                    </a:lnTo>
                    <a:lnTo>
                      <a:pt x="7" y="33"/>
                    </a:lnTo>
                    <a:lnTo>
                      <a:pt x="7" y="33"/>
                    </a:lnTo>
                    <a:lnTo>
                      <a:pt x="7" y="31"/>
                    </a:lnTo>
                    <a:lnTo>
                      <a:pt x="7" y="31"/>
                    </a:lnTo>
                    <a:lnTo>
                      <a:pt x="7" y="31"/>
                    </a:lnTo>
                    <a:lnTo>
                      <a:pt x="10" y="31"/>
                    </a:lnTo>
                    <a:lnTo>
                      <a:pt x="10" y="31"/>
                    </a:lnTo>
                    <a:lnTo>
                      <a:pt x="10" y="28"/>
                    </a:lnTo>
                    <a:lnTo>
                      <a:pt x="10" y="28"/>
                    </a:lnTo>
                    <a:lnTo>
                      <a:pt x="10" y="26"/>
                    </a:lnTo>
                    <a:lnTo>
                      <a:pt x="10" y="26"/>
                    </a:lnTo>
                    <a:lnTo>
                      <a:pt x="10" y="23"/>
                    </a:lnTo>
                    <a:lnTo>
                      <a:pt x="10" y="23"/>
                    </a:lnTo>
                    <a:lnTo>
                      <a:pt x="10" y="23"/>
                    </a:lnTo>
                    <a:lnTo>
                      <a:pt x="10" y="21"/>
                    </a:lnTo>
                    <a:lnTo>
                      <a:pt x="10" y="21"/>
                    </a:lnTo>
                    <a:lnTo>
                      <a:pt x="10" y="21"/>
                    </a:lnTo>
                    <a:lnTo>
                      <a:pt x="10" y="19"/>
                    </a:lnTo>
                    <a:lnTo>
                      <a:pt x="10" y="19"/>
                    </a:lnTo>
                    <a:lnTo>
                      <a:pt x="10" y="16"/>
                    </a:lnTo>
                    <a:lnTo>
                      <a:pt x="10" y="16"/>
                    </a:lnTo>
                    <a:lnTo>
                      <a:pt x="10" y="16"/>
                    </a:lnTo>
                    <a:lnTo>
                      <a:pt x="10" y="16"/>
                    </a:lnTo>
                    <a:lnTo>
                      <a:pt x="12" y="16"/>
                    </a:lnTo>
                    <a:lnTo>
                      <a:pt x="12" y="14"/>
                    </a:lnTo>
                    <a:lnTo>
                      <a:pt x="12" y="14"/>
                    </a:lnTo>
                    <a:lnTo>
                      <a:pt x="12" y="12"/>
                    </a:lnTo>
                    <a:lnTo>
                      <a:pt x="12" y="12"/>
                    </a:lnTo>
                    <a:lnTo>
                      <a:pt x="12" y="12"/>
                    </a:lnTo>
                    <a:lnTo>
                      <a:pt x="12" y="12"/>
                    </a:lnTo>
                    <a:lnTo>
                      <a:pt x="12" y="12"/>
                    </a:lnTo>
                    <a:lnTo>
                      <a:pt x="12" y="9"/>
                    </a:lnTo>
                    <a:lnTo>
                      <a:pt x="12" y="9"/>
                    </a:lnTo>
                    <a:lnTo>
                      <a:pt x="12" y="9"/>
                    </a:lnTo>
                    <a:lnTo>
                      <a:pt x="12" y="7"/>
                    </a:lnTo>
                    <a:lnTo>
                      <a:pt x="14" y="7"/>
                    </a:lnTo>
                    <a:lnTo>
                      <a:pt x="14" y="7"/>
                    </a:lnTo>
                    <a:lnTo>
                      <a:pt x="14" y="7"/>
                    </a:lnTo>
                    <a:lnTo>
                      <a:pt x="14" y="7"/>
                    </a:lnTo>
                    <a:lnTo>
                      <a:pt x="17" y="7"/>
                    </a:lnTo>
                    <a:lnTo>
                      <a:pt x="17" y="7"/>
                    </a:lnTo>
                    <a:lnTo>
                      <a:pt x="17" y="5"/>
                    </a:lnTo>
                    <a:lnTo>
                      <a:pt x="17"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4" name="Freeform 83"/>
              <p:cNvSpPr>
                <a:spLocks/>
              </p:cNvSpPr>
              <p:nvPr/>
            </p:nvSpPr>
            <p:spPr bwMode="auto">
              <a:xfrm>
                <a:off x="3496" y="2433"/>
                <a:ext cx="38" cy="71"/>
              </a:xfrm>
              <a:custGeom>
                <a:avLst/>
                <a:gdLst/>
                <a:ahLst/>
                <a:cxnLst>
                  <a:cxn ang="0">
                    <a:pos x="17" y="67"/>
                  </a:cxn>
                  <a:cxn ang="0">
                    <a:pos x="12" y="62"/>
                  </a:cxn>
                  <a:cxn ang="0">
                    <a:pos x="12" y="57"/>
                  </a:cxn>
                  <a:cxn ang="0">
                    <a:pos x="12" y="50"/>
                  </a:cxn>
                  <a:cxn ang="0">
                    <a:pos x="12" y="48"/>
                  </a:cxn>
                  <a:cxn ang="0">
                    <a:pos x="10" y="45"/>
                  </a:cxn>
                  <a:cxn ang="0">
                    <a:pos x="10" y="48"/>
                  </a:cxn>
                  <a:cxn ang="0">
                    <a:pos x="5" y="52"/>
                  </a:cxn>
                  <a:cxn ang="0">
                    <a:pos x="2" y="50"/>
                  </a:cxn>
                  <a:cxn ang="0">
                    <a:pos x="7" y="48"/>
                  </a:cxn>
                  <a:cxn ang="0">
                    <a:pos x="5" y="45"/>
                  </a:cxn>
                  <a:cxn ang="0">
                    <a:pos x="5" y="38"/>
                  </a:cxn>
                  <a:cxn ang="0">
                    <a:pos x="2" y="31"/>
                  </a:cxn>
                  <a:cxn ang="0">
                    <a:pos x="2" y="26"/>
                  </a:cxn>
                  <a:cxn ang="0">
                    <a:pos x="5" y="24"/>
                  </a:cxn>
                  <a:cxn ang="0">
                    <a:pos x="10" y="24"/>
                  </a:cxn>
                  <a:cxn ang="0">
                    <a:pos x="10" y="29"/>
                  </a:cxn>
                  <a:cxn ang="0">
                    <a:pos x="10" y="33"/>
                  </a:cxn>
                  <a:cxn ang="0">
                    <a:pos x="14" y="31"/>
                  </a:cxn>
                  <a:cxn ang="0">
                    <a:pos x="12" y="26"/>
                  </a:cxn>
                  <a:cxn ang="0">
                    <a:pos x="14" y="24"/>
                  </a:cxn>
                  <a:cxn ang="0">
                    <a:pos x="12" y="22"/>
                  </a:cxn>
                  <a:cxn ang="0">
                    <a:pos x="12" y="19"/>
                  </a:cxn>
                  <a:cxn ang="0">
                    <a:pos x="7" y="14"/>
                  </a:cxn>
                  <a:cxn ang="0">
                    <a:pos x="5" y="12"/>
                  </a:cxn>
                  <a:cxn ang="0">
                    <a:pos x="2" y="10"/>
                  </a:cxn>
                  <a:cxn ang="0">
                    <a:pos x="0" y="7"/>
                  </a:cxn>
                  <a:cxn ang="0">
                    <a:pos x="2" y="5"/>
                  </a:cxn>
                  <a:cxn ang="0">
                    <a:pos x="5" y="0"/>
                  </a:cxn>
                  <a:cxn ang="0">
                    <a:pos x="7" y="3"/>
                  </a:cxn>
                  <a:cxn ang="0">
                    <a:pos x="12" y="3"/>
                  </a:cxn>
                  <a:cxn ang="0">
                    <a:pos x="17" y="3"/>
                  </a:cxn>
                  <a:cxn ang="0">
                    <a:pos x="21" y="0"/>
                  </a:cxn>
                  <a:cxn ang="0">
                    <a:pos x="24" y="3"/>
                  </a:cxn>
                  <a:cxn ang="0">
                    <a:pos x="26" y="7"/>
                  </a:cxn>
                  <a:cxn ang="0">
                    <a:pos x="29" y="10"/>
                  </a:cxn>
                  <a:cxn ang="0">
                    <a:pos x="29" y="14"/>
                  </a:cxn>
                  <a:cxn ang="0">
                    <a:pos x="31" y="17"/>
                  </a:cxn>
                  <a:cxn ang="0">
                    <a:pos x="29" y="19"/>
                  </a:cxn>
                  <a:cxn ang="0">
                    <a:pos x="29" y="26"/>
                  </a:cxn>
                  <a:cxn ang="0">
                    <a:pos x="31" y="31"/>
                  </a:cxn>
                  <a:cxn ang="0">
                    <a:pos x="31" y="36"/>
                  </a:cxn>
                  <a:cxn ang="0">
                    <a:pos x="36" y="38"/>
                  </a:cxn>
                  <a:cxn ang="0">
                    <a:pos x="38" y="43"/>
                  </a:cxn>
                  <a:cxn ang="0">
                    <a:pos x="33" y="43"/>
                  </a:cxn>
                  <a:cxn ang="0">
                    <a:pos x="31" y="41"/>
                  </a:cxn>
                  <a:cxn ang="0">
                    <a:pos x="29" y="41"/>
                  </a:cxn>
                  <a:cxn ang="0">
                    <a:pos x="24" y="41"/>
                  </a:cxn>
                  <a:cxn ang="0">
                    <a:pos x="21" y="36"/>
                  </a:cxn>
                  <a:cxn ang="0">
                    <a:pos x="21" y="41"/>
                  </a:cxn>
                  <a:cxn ang="0">
                    <a:pos x="19" y="48"/>
                  </a:cxn>
                  <a:cxn ang="0">
                    <a:pos x="21" y="50"/>
                  </a:cxn>
                  <a:cxn ang="0">
                    <a:pos x="24" y="57"/>
                  </a:cxn>
                  <a:cxn ang="0">
                    <a:pos x="24" y="62"/>
                  </a:cxn>
                  <a:cxn ang="0">
                    <a:pos x="24" y="64"/>
                  </a:cxn>
                  <a:cxn ang="0">
                    <a:pos x="26" y="69"/>
                  </a:cxn>
                  <a:cxn ang="0">
                    <a:pos x="21" y="69"/>
                  </a:cxn>
                  <a:cxn ang="0">
                    <a:pos x="21" y="64"/>
                  </a:cxn>
                  <a:cxn ang="0">
                    <a:pos x="19" y="69"/>
                  </a:cxn>
                </a:cxnLst>
                <a:rect l="0" t="0" r="r" b="b"/>
                <a:pathLst>
                  <a:path w="38" h="71">
                    <a:moveTo>
                      <a:pt x="19" y="69"/>
                    </a:moveTo>
                    <a:lnTo>
                      <a:pt x="19" y="69"/>
                    </a:lnTo>
                    <a:lnTo>
                      <a:pt x="17" y="69"/>
                    </a:lnTo>
                    <a:lnTo>
                      <a:pt x="17" y="67"/>
                    </a:lnTo>
                    <a:lnTo>
                      <a:pt x="17" y="67"/>
                    </a:lnTo>
                    <a:lnTo>
                      <a:pt x="17" y="67"/>
                    </a:lnTo>
                    <a:lnTo>
                      <a:pt x="17" y="67"/>
                    </a:lnTo>
                    <a:lnTo>
                      <a:pt x="17" y="64"/>
                    </a:lnTo>
                    <a:lnTo>
                      <a:pt x="14" y="64"/>
                    </a:lnTo>
                    <a:lnTo>
                      <a:pt x="14" y="64"/>
                    </a:lnTo>
                    <a:lnTo>
                      <a:pt x="12" y="64"/>
                    </a:lnTo>
                    <a:lnTo>
                      <a:pt x="12" y="64"/>
                    </a:lnTo>
                    <a:lnTo>
                      <a:pt x="12"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2" y="55"/>
                    </a:lnTo>
                    <a:lnTo>
                      <a:pt x="12" y="52"/>
                    </a:lnTo>
                    <a:lnTo>
                      <a:pt x="12" y="52"/>
                    </a:lnTo>
                    <a:lnTo>
                      <a:pt x="12" y="50"/>
                    </a:lnTo>
                    <a:lnTo>
                      <a:pt x="14" y="50"/>
                    </a:lnTo>
                    <a:lnTo>
                      <a:pt x="14" y="50"/>
                    </a:lnTo>
                    <a:lnTo>
                      <a:pt x="12" y="50"/>
                    </a:lnTo>
                    <a:lnTo>
                      <a:pt x="12" y="48"/>
                    </a:lnTo>
                    <a:lnTo>
                      <a:pt x="12" y="48"/>
                    </a:lnTo>
                    <a:lnTo>
                      <a:pt x="12" y="48"/>
                    </a:lnTo>
                    <a:lnTo>
                      <a:pt x="12" y="48"/>
                    </a:lnTo>
                    <a:lnTo>
                      <a:pt x="12" y="45"/>
                    </a:lnTo>
                    <a:lnTo>
                      <a:pt x="12" y="45"/>
                    </a:lnTo>
                    <a:lnTo>
                      <a:pt x="12" y="45"/>
                    </a:lnTo>
                    <a:lnTo>
                      <a:pt x="10" y="45"/>
                    </a:lnTo>
                    <a:lnTo>
                      <a:pt x="10" y="43"/>
                    </a:lnTo>
                    <a:lnTo>
                      <a:pt x="10" y="43"/>
                    </a:lnTo>
                    <a:lnTo>
                      <a:pt x="10" y="45"/>
                    </a:lnTo>
                    <a:lnTo>
                      <a:pt x="10" y="45"/>
                    </a:lnTo>
                    <a:lnTo>
                      <a:pt x="10" y="45"/>
                    </a:lnTo>
                    <a:lnTo>
                      <a:pt x="10" y="48"/>
                    </a:lnTo>
                    <a:lnTo>
                      <a:pt x="10" y="48"/>
                    </a:lnTo>
                    <a:lnTo>
                      <a:pt x="10" y="48"/>
                    </a:lnTo>
                    <a:lnTo>
                      <a:pt x="10" y="48"/>
                    </a:lnTo>
                    <a:lnTo>
                      <a:pt x="10" y="48"/>
                    </a:lnTo>
                    <a:lnTo>
                      <a:pt x="10" y="50"/>
                    </a:lnTo>
                    <a:lnTo>
                      <a:pt x="10" y="50"/>
                    </a:lnTo>
                    <a:lnTo>
                      <a:pt x="10" y="52"/>
                    </a:lnTo>
                    <a:lnTo>
                      <a:pt x="7" y="52"/>
                    </a:lnTo>
                    <a:lnTo>
                      <a:pt x="7" y="52"/>
                    </a:lnTo>
                    <a:lnTo>
                      <a:pt x="5" y="52"/>
                    </a:lnTo>
                    <a:lnTo>
                      <a:pt x="5" y="52"/>
                    </a:lnTo>
                    <a:lnTo>
                      <a:pt x="5" y="52"/>
                    </a:lnTo>
                    <a:lnTo>
                      <a:pt x="5" y="52"/>
                    </a:lnTo>
                    <a:lnTo>
                      <a:pt x="2" y="52"/>
                    </a:lnTo>
                    <a:lnTo>
                      <a:pt x="2" y="52"/>
                    </a:lnTo>
                    <a:lnTo>
                      <a:pt x="2" y="52"/>
                    </a:lnTo>
                    <a:lnTo>
                      <a:pt x="2" y="50"/>
                    </a:lnTo>
                    <a:lnTo>
                      <a:pt x="2" y="50"/>
                    </a:lnTo>
                    <a:lnTo>
                      <a:pt x="2" y="50"/>
                    </a:lnTo>
                    <a:lnTo>
                      <a:pt x="2" y="48"/>
                    </a:lnTo>
                    <a:lnTo>
                      <a:pt x="5" y="48"/>
                    </a:lnTo>
                    <a:lnTo>
                      <a:pt x="5" y="48"/>
                    </a:lnTo>
                    <a:lnTo>
                      <a:pt x="5" y="48"/>
                    </a:lnTo>
                    <a:lnTo>
                      <a:pt x="7" y="48"/>
                    </a:lnTo>
                    <a:lnTo>
                      <a:pt x="7" y="48"/>
                    </a:lnTo>
                    <a:lnTo>
                      <a:pt x="7" y="48"/>
                    </a:lnTo>
                    <a:lnTo>
                      <a:pt x="7" y="48"/>
                    </a:lnTo>
                    <a:lnTo>
                      <a:pt x="7" y="48"/>
                    </a:lnTo>
                    <a:lnTo>
                      <a:pt x="7" y="45"/>
                    </a:lnTo>
                    <a:lnTo>
                      <a:pt x="5" y="45"/>
                    </a:lnTo>
                    <a:lnTo>
                      <a:pt x="5" y="45"/>
                    </a:lnTo>
                    <a:lnTo>
                      <a:pt x="5" y="45"/>
                    </a:lnTo>
                    <a:lnTo>
                      <a:pt x="5" y="43"/>
                    </a:lnTo>
                    <a:lnTo>
                      <a:pt x="5" y="43"/>
                    </a:lnTo>
                    <a:lnTo>
                      <a:pt x="5" y="41"/>
                    </a:lnTo>
                    <a:lnTo>
                      <a:pt x="5" y="41"/>
                    </a:lnTo>
                    <a:lnTo>
                      <a:pt x="5" y="38"/>
                    </a:lnTo>
                    <a:lnTo>
                      <a:pt x="5" y="38"/>
                    </a:lnTo>
                    <a:lnTo>
                      <a:pt x="5" y="38"/>
                    </a:lnTo>
                    <a:lnTo>
                      <a:pt x="5" y="36"/>
                    </a:lnTo>
                    <a:lnTo>
                      <a:pt x="5" y="36"/>
                    </a:lnTo>
                    <a:lnTo>
                      <a:pt x="5" y="36"/>
                    </a:lnTo>
                    <a:lnTo>
                      <a:pt x="5" y="33"/>
                    </a:lnTo>
                    <a:lnTo>
                      <a:pt x="5" y="33"/>
                    </a:lnTo>
                    <a:lnTo>
                      <a:pt x="2" y="33"/>
                    </a:lnTo>
                    <a:lnTo>
                      <a:pt x="2" y="31"/>
                    </a:lnTo>
                    <a:lnTo>
                      <a:pt x="2" y="31"/>
                    </a:lnTo>
                    <a:lnTo>
                      <a:pt x="2" y="31"/>
                    </a:lnTo>
                    <a:lnTo>
                      <a:pt x="2" y="29"/>
                    </a:lnTo>
                    <a:lnTo>
                      <a:pt x="2" y="29"/>
                    </a:lnTo>
                    <a:lnTo>
                      <a:pt x="2" y="29"/>
                    </a:lnTo>
                    <a:lnTo>
                      <a:pt x="2" y="26"/>
                    </a:lnTo>
                    <a:lnTo>
                      <a:pt x="2" y="26"/>
                    </a:lnTo>
                    <a:lnTo>
                      <a:pt x="2" y="29"/>
                    </a:lnTo>
                    <a:lnTo>
                      <a:pt x="5" y="29"/>
                    </a:lnTo>
                    <a:lnTo>
                      <a:pt x="5" y="29"/>
                    </a:lnTo>
                    <a:lnTo>
                      <a:pt x="5" y="26"/>
                    </a:lnTo>
                    <a:lnTo>
                      <a:pt x="5" y="26"/>
                    </a:lnTo>
                    <a:lnTo>
                      <a:pt x="5" y="26"/>
                    </a:lnTo>
                    <a:lnTo>
                      <a:pt x="5" y="24"/>
                    </a:lnTo>
                    <a:lnTo>
                      <a:pt x="5" y="24"/>
                    </a:lnTo>
                    <a:lnTo>
                      <a:pt x="5" y="24"/>
                    </a:lnTo>
                    <a:lnTo>
                      <a:pt x="7" y="24"/>
                    </a:lnTo>
                    <a:lnTo>
                      <a:pt x="7" y="24"/>
                    </a:lnTo>
                    <a:lnTo>
                      <a:pt x="7" y="24"/>
                    </a:lnTo>
                    <a:lnTo>
                      <a:pt x="7" y="24"/>
                    </a:lnTo>
                    <a:lnTo>
                      <a:pt x="10" y="24"/>
                    </a:lnTo>
                    <a:lnTo>
                      <a:pt x="10" y="26"/>
                    </a:lnTo>
                    <a:lnTo>
                      <a:pt x="10" y="26"/>
                    </a:lnTo>
                    <a:lnTo>
                      <a:pt x="10" y="26"/>
                    </a:lnTo>
                    <a:lnTo>
                      <a:pt x="10" y="29"/>
                    </a:lnTo>
                    <a:lnTo>
                      <a:pt x="10" y="29"/>
                    </a:lnTo>
                    <a:lnTo>
                      <a:pt x="10" y="29"/>
                    </a:lnTo>
                    <a:lnTo>
                      <a:pt x="10" y="29"/>
                    </a:lnTo>
                    <a:lnTo>
                      <a:pt x="10" y="31"/>
                    </a:lnTo>
                    <a:lnTo>
                      <a:pt x="10" y="31"/>
                    </a:lnTo>
                    <a:lnTo>
                      <a:pt x="10" y="31"/>
                    </a:lnTo>
                    <a:lnTo>
                      <a:pt x="10" y="31"/>
                    </a:lnTo>
                    <a:lnTo>
                      <a:pt x="10" y="31"/>
                    </a:lnTo>
                    <a:lnTo>
                      <a:pt x="10" y="33"/>
                    </a:lnTo>
                    <a:lnTo>
                      <a:pt x="10" y="33"/>
                    </a:lnTo>
                    <a:lnTo>
                      <a:pt x="10" y="33"/>
                    </a:lnTo>
                    <a:lnTo>
                      <a:pt x="12" y="33"/>
                    </a:lnTo>
                    <a:lnTo>
                      <a:pt x="12" y="33"/>
                    </a:lnTo>
                    <a:lnTo>
                      <a:pt x="12" y="33"/>
                    </a:lnTo>
                    <a:lnTo>
                      <a:pt x="12" y="33"/>
                    </a:lnTo>
                    <a:lnTo>
                      <a:pt x="12" y="31"/>
                    </a:lnTo>
                    <a:lnTo>
                      <a:pt x="14" y="31"/>
                    </a:lnTo>
                    <a:lnTo>
                      <a:pt x="14" y="31"/>
                    </a:lnTo>
                    <a:lnTo>
                      <a:pt x="14" y="29"/>
                    </a:lnTo>
                    <a:lnTo>
                      <a:pt x="14" y="29"/>
                    </a:lnTo>
                    <a:lnTo>
                      <a:pt x="12" y="29"/>
                    </a:lnTo>
                    <a:lnTo>
                      <a:pt x="12" y="29"/>
                    </a:lnTo>
                    <a:lnTo>
                      <a:pt x="12" y="26"/>
                    </a:lnTo>
                    <a:lnTo>
                      <a:pt x="12" y="26"/>
                    </a:lnTo>
                    <a:lnTo>
                      <a:pt x="12" y="26"/>
                    </a:lnTo>
                    <a:lnTo>
                      <a:pt x="12" y="24"/>
                    </a:lnTo>
                    <a:lnTo>
                      <a:pt x="12" y="24"/>
                    </a:lnTo>
                    <a:lnTo>
                      <a:pt x="12" y="24"/>
                    </a:lnTo>
                    <a:lnTo>
                      <a:pt x="12" y="24"/>
                    </a:lnTo>
                    <a:lnTo>
                      <a:pt x="12" y="24"/>
                    </a:lnTo>
                    <a:lnTo>
                      <a:pt x="14" y="24"/>
                    </a:lnTo>
                    <a:lnTo>
                      <a:pt x="14" y="24"/>
                    </a:lnTo>
                    <a:lnTo>
                      <a:pt x="14" y="22"/>
                    </a:lnTo>
                    <a:lnTo>
                      <a:pt x="14" y="22"/>
                    </a:lnTo>
                    <a:lnTo>
                      <a:pt x="14" y="22"/>
                    </a:lnTo>
                    <a:lnTo>
                      <a:pt x="12" y="22"/>
                    </a:lnTo>
                    <a:lnTo>
                      <a:pt x="12" y="22"/>
                    </a:lnTo>
                    <a:lnTo>
                      <a:pt x="12" y="22"/>
                    </a:lnTo>
                    <a:lnTo>
                      <a:pt x="12" y="22"/>
                    </a:lnTo>
                    <a:lnTo>
                      <a:pt x="12" y="22"/>
                    </a:lnTo>
                    <a:lnTo>
                      <a:pt x="12" y="19"/>
                    </a:lnTo>
                    <a:lnTo>
                      <a:pt x="10" y="19"/>
                    </a:lnTo>
                    <a:lnTo>
                      <a:pt x="10" y="19"/>
                    </a:lnTo>
                    <a:lnTo>
                      <a:pt x="10" y="19"/>
                    </a:lnTo>
                    <a:lnTo>
                      <a:pt x="12" y="19"/>
                    </a:lnTo>
                    <a:lnTo>
                      <a:pt x="12" y="17"/>
                    </a:lnTo>
                    <a:lnTo>
                      <a:pt x="10" y="17"/>
                    </a:lnTo>
                    <a:lnTo>
                      <a:pt x="10" y="17"/>
                    </a:lnTo>
                    <a:lnTo>
                      <a:pt x="10" y="17"/>
                    </a:lnTo>
                    <a:lnTo>
                      <a:pt x="10" y="17"/>
                    </a:lnTo>
                    <a:lnTo>
                      <a:pt x="7" y="17"/>
                    </a:lnTo>
                    <a:lnTo>
                      <a:pt x="7" y="14"/>
                    </a:lnTo>
                    <a:lnTo>
                      <a:pt x="7" y="14"/>
                    </a:lnTo>
                    <a:lnTo>
                      <a:pt x="7" y="14"/>
                    </a:lnTo>
                    <a:lnTo>
                      <a:pt x="5" y="14"/>
                    </a:lnTo>
                    <a:lnTo>
                      <a:pt x="5" y="12"/>
                    </a:lnTo>
                    <a:lnTo>
                      <a:pt x="5" y="12"/>
                    </a:lnTo>
                    <a:lnTo>
                      <a:pt x="5" y="12"/>
                    </a:lnTo>
                    <a:lnTo>
                      <a:pt x="5" y="12"/>
                    </a:lnTo>
                    <a:lnTo>
                      <a:pt x="5" y="10"/>
                    </a:lnTo>
                    <a:lnTo>
                      <a:pt x="5" y="10"/>
                    </a:lnTo>
                    <a:lnTo>
                      <a:pt x="5" y="10"/>
                    </a:lnTo>
                    <a:lnTo>
                      <a:pt x="5" y="7"/>
                    </a:lnTo>
                    <a:lnTo>
                      <a:pt x="2" y="7"/>
                    </a:lnTo>
                    <a:lnTo>
                      <a:pt x="2" y="10"/>
                    </a:lnTo>
                    <a:lnTo>
                      <a:pt x="2" y="10"/>
                    </a:lnTo>
                    <a:lnTo>
                      <a:pt x="2" y="7"/>
                    </a:lnTo>
                    <a:lnTo>
                      <a:pt x="2" y="7"/>
                    </a:lnTo>
                    <a:lnTo>
                      <a:pt x="2" y="7"/>
                    </a:lnTo>
                    <a:lnTo>
                      <a:pt x="2" y="7"/>
                    </a:lnTo>
                    <a:lnTo>
                      <a:pt x="0" y="7"/>
                    </a:lnTo>
                    <a:lnTo>
                      <a:pt x="0" y="7"/>
                    </a:lnTo>
                    <a:lnTo>
                      <a:pt x="0" y="7"/>
                    </a:lnTo>
                    <a:lnTo>
                      <a:pt x="0" y="5"/>
                    </a:lnTo>
                    <a:lnTo>
                      <a:pt x="0" y="5"/>
                    </a:lnTo>
                    <a:lnTo>
                      <a:pt x="0" y="5"/>
                    </a:lnTo>
                    <a:lnTo>
                      <a:pt x="0" y="5"/>
                    </a:lnTo>
                    <a:lnTo>
                      <a:pt x="2" y="5"/>
                    </a:lnTo>
                    <a:lnTo>
                      <a:pt x="2" y="5"/>
                    </a:lnTo>
                    <a:lnTo>
                      <a:pt x="2" y="5"/>
                    </a:lnTo>
                    <a:lnTo>
                      <a:pt x="2" y="3"/>
                    </a:lnTo>
                    <a:lnTo>
                      <a:pt x="2" y="3"/>
                    </a:lnTo>
                    <a:lnTo>
                      <a:pt x="2" y="0"/>
                    </a:lnTo>
                    <a:lnTo>
                      <a:pt x="2" y="0"/>
                    </a:lnTo>
                    <a:lnTo>
                      <a:pt x="5" y="0"/>
                    </a:lnTo>
                    <a:lnTo>
                      <a:pt x="5" y="0"/>
                    </a:lnTo>
                    <a:lnTo>
                      <a:pt x="5" y="0"/>
                    </a:lnTo>
                    <a:lnTo>
                      <a:pt x="5" y="0"/>
                    </a:lnTo>
                    <a:lnTo>
                      <a:pt x="5" y="0"/>
                    </a:lnTo>
                    <a:lnTo>
                      <a:pt x="7" y="0"/>
                    </a:lnTo>
                    <a:lnTo>
                      <a:pt x="7" y="0"/>
                    </a:lnTo>
                    <a:lnTo>
                      <a:pt x="7" y="0"/>
                    </a:lnTo>
                    <a:lnTo>
                      <a:pt x="7" y="0"/>
                    </a:lnTo>
                    <a:lnTo>
                      <a:pt x="7" y="3"/>
                    </a:lnTo>
                    <a:lnTo>
                      <a:pt x="10" y="3"/>
                    </a:lnTo>
                    <a:lnTo>
                      <a:pt x="10" y="3"/>
                    </a:lnTo>
                    <a:lnTo>
                      <a:pt x="10" y="3"/>
                    </a:lnTo>
                    <a:lnTo>
                      <a:pt x="10" y="3"/>
                    </a:lnTo>
                    <a:lnTo>
                      <a:pt x="12" y="3"/>
                    </a:lnTo>
                    <a:lnTo>
                      <a:pt x="12" y="3"/>
                    </a:lnTo>
                    <a:lnTo>
                      <a:pt x="12" y="3"/>
                    </a:lnTo>
                    <a:lnTo>
                      <a:pt x="14" y="3"/>
                    </a:lnTo>
                    <a:lnTo>
                      <a:pt x="14" y="3"/>
                    </a:lnTo>
                    <a:lnTo>
                      <a:pt x="14" y="3"/>
                    </a:lnTo>
                    <a:lnTo>
                      <a:pt x="14" y="0"/>
                    </a:lnTo>
                    <a:lnTo>
                      <a:pt x="17" y="0"/>
                    </a:lnTo>
                    <a:lnTo>
                      <a:pt x="17" y="3"/>
                    </a:lnTo>
                    <a:lnTo>
                      <a:pt x="17" y="3"/>
                    </a:lnTo>
                    <a:lnTo>
                      <a:pt x="17" y="0"/>
                    </a:lnTo>
                    <a:lnTo>
                      <a:pt x="17" y="0"/>
                    </a:lnTo>
                    <a:lnTo>
                      <a:pt x="17" y="0"/>
                    </a:lnTo>
                    <a:lnTo>
                      <a:pt x="19" y="0"/>
                    </a:lnTo>
                    <a:lnTo>
                      <a:pt x="19" y="0"/>
                    </a:lnTo>
                    <a:lnTo>
                      <a:pt x="19" y="0"/>
                    </a:lnTo>
                    <a:lnTo>
                      <a:pt x="21" y="0"/>
                    </a:lnTo>
                    <a:lnTo>
                      <a:pt x="21" y="0"/>
                    </a:lnTo>
                    <a:lnTo>
                      <a:pt x="21" y="0"/>
                    </a:lnTo>
                    <a:lnTo>
                      <a:pt x="21" y="0"/>
                    </a:lnTo>
                    <a:lnTo>
                      <a:pt x="21" y="0"/>
                    </a:lnTo>
                    <a:lnTo>
                      <a:pt x="21" y="3"/>
                    </a:lnTo>
                    <a:lnTo>
                      <a:pt x="24" y="3"/>
                    </a:lnTo>
                    <a:lnTo>
                      <a:pt x="24" y="3"/>
                    </a:lnTo>
                    <a:lnTo>
                      <a:pt x="24" y="3"/>
                    </a:lnTo>
                    <a:lnTo>
                      <a:pt x="24" y="3"/>
                    </a:lnTo>
                    <a:lnTo>
                      <a:pt x="24" y="5"/>
                    </a:lnTo>
                    <a:lnTo>
                      <a:pt x="26" y="5"/>
                    </a:lnTo>
                    <a:lnTo>
                      <a:pt x="26" y="5"/>
                    </a:lnTo>
                    <a:lnTo>
                      <a:pt x="26" y="7"/>
                    </a:lnTo>
                    <a:lnTo>
                      <a:pt x="26" y="7"/>
                    </a:lnTo>
                    <a:lnTo>
                      <a:pt x="26" y="7"/>
                    </a:lnTo>
                    <a:lnTo>
                      <a:pt x="26" y="7"/>
                    </a:lnTo>
                    <a:lnTo>
                      <a:pt x="26" y="10"/>
                    </a:lnTo>
                    <a:lnTo>
                      <a:pt x="26" y="10"/>
                    </a:lnTo>
                    <a:lnTo>
                      <a:pt x="29" y="10"/>
                    </a:lnTo>
                    <a:lnTo>
                      <a:pt x="29" y="10"/>
                    </a:lnTo>
                    <a:lnTo>
                      <a:pt x="29" y="10"/>
                    </a:lnTo>
                    <a:lnTo>
                      <a:pt x="29" y="10"/>
                    </a:lnTo>
                    <a:lnTo>
                      <a:pt x="29" y="10"/>
                    </a:lnTo>
                    <a:lnTo>
                      <a:pt x="31" y="10"/>
                    </a:lnTo>
                    <a:lnTo>
                      <a:pt x="31" y="12"/>
                    </a:lnTo>
                    <a:lnTo>
                      <a:pt x="31" y="12"/>
                    </a:lnTo>
                    <a:lnTo>
                      <a:pt x="29" y="12"/>
                    </a:lnTo>
                    <a:lnTo>
                      <a:pt x="29" y="14"/>
                    </a:lnTo>
                    <a:lnTo>
                      <a:pt x="29" y="14"/>
                    </a:lnTo>
                    <a:lnTo>
                      <a:pt x="31" y="14"/>
                    </a:lnTo>
                    <a:lnTo>
                      <a:pt x="31" y="14"/>
                    </a:lnTo>
                    <a:lnTo>
                      <a:pt x="31" y="14"/>
                    </a:lnTo>
                    <a:lnTo>
                      <a:pt x="31" y="14"/>
                    </a:lnTo>
                    <a:lnTo>
                      <a:pt x="31" y="17"/>
                    </a:lnTo>
                    <a:lnTo>
                      <a:pt x="31" y="17"/>
                    </a:lnTo>
                    <a:lnTo>
                      <a:pt x="31" y="17"/>
                    </a:lnTo>
                    <a:lnTo>
                      <a:pt x="31" y="17"/>
                    </a:lnTo>
                    <a:lnTo>
                      <a:pt x="29" y="17"/>
                    </a:lnTo>
                    <a:lnTo>
                      <a:pt x="29" y="17"/>
                    </a:lnTo>
                    <a:lnTo>
                      <a:pt x="29" y="19"/>
                    </a:lnTo>
                    <a:lnTo>
                      <a:pt x="29" y="19"/>
                    </a:lnTo>
                    <a:lnTo>
                      <a:pt x="29" y="19"/>
                    </a:lnTo>
                    <a:lnTo>
                      <a:pt x="29" y="19"/>
                    </a:lnTo>
                    <a:lnTo>
                      <a:pt x="29" y="19"/>
                    </a:lnTo>
                    <a:lnTo>
                      <a:pt x="29" y="22"/>
                    </a:lnTo>
                    <a:lnTo>
                      <a:pt x="29" y="22"/>
                    </a:lnTo>
                    <a:lnTo>
                      <a:pt x="29" y="24"/>
                    </a:lnTo>
                    <a:lnTo>
                      <a:pt x="29" y="24"/>
                    </a:lnTo>
                    <a:lnTo>
                      <a:pt x="29" y="26"/>
                    </a:lnTo>
                    <a:lnTo>
                      <a:pt x="29" y="26"/>
                    </a:lnTo>
                    <a:lnTo>
                      <a:pt x="29" y="29"/>
                    </a:lnTo>
                    <a:lnTo>
                      <a:pt x="29" y="29"/>
                    </a:lnTo>
                    <a:lnTo>
                      <a:pt x="31" y="29"/>
                    </a:lnTo>
                    <a:lnTo>
                      <a:pt x="31" y="29"/>
                    </a:lnTo>
                    <a:lnTo>
                      <a:pt x="31" y="31"/>
                    </a:lnTo>
                    <a:lnTo>
                      <a:pt x="31" y="31"/>
                    </a:lnTo>
                    <a:lnTo>
                      <a:pt x="31" y="31"/>
                    </a:lnTo>
                    <a:lnTo>
                      <a:pt x="31" y="31"/>
                    </a:lnTo>
                    <a:lnTo>
                      <a:pt x="31" y="33"/>
                    </a:lnTo>
                    <a:lnTo>
                      <a:pt x="33" y="33"/>
                    </a:lnTo>
                    <a:lnTo>
                      <a:pt x="33" y="33"/>
                    </a:lnTo>
                    <a:lnTo>
                      <a:pt x="33" y="36"/>
                    </a:lnTo>
                    <a:lnTo>
                      <a:pt x="31" y="36"/>
                    </a:lnTo>
                    <a:lnTo>
                      <a:pt x="31" y="36"/>
                    </a:lnTo>
                    <a:lnTo>
                      <a:pt x="33" y="36"/>
                    </a:lnTo>
                    <a:lnTo>
                      <a:pt x="33" y="38"/>
                    </a:lnTo>
                    <a:lnTo>
                      <a:pt x="33" y="38"/>
                    </a:lnTo>
                    <a:lnTo>
                      <a:pt x="33" y="38"/>
                    </a:lnTo>
                    <a:lnTo>
                      <a:pt x="33" y="38"/>
                    </a:lnTo>
                    <a:lnTo>
                      <a:pt x="36" y="38"/>
                    </a:lnTo>
                    <a:lnTo>
                      <a:pt x="36" y="41"/>
                    </a:lnTo>
                    <a:lnTo>
                      <a:pt x="36" y="41"/>
                    </a:lnTo>
                    <a:lnTo>
                      <a:pt x="36" y="41"/>
                    </a:lnTo>
                    <a:lnTo>
                      <a:pt x="36" y="41"/>
                    </a:lnTo>
                    <a:lnTo>
                      <a:pt x="36" y="43"/>
                    </a:lnTo>
                    <a:lnTo>
                      <a:pt x="38" y="43"/>
                    </a:lnTo>
                    <a:lnTo>
                      <a:pt x="38" y="43"/>
                    </a:lnTo>
                    <a:lnTo>
                      <a:pt x="38" y="45"/>
                    </a:lnTo>
                    <a:lnTo>
                      <a:pt x="36" y="45"/>
                    </a:lnTo>
                    <a:lnTo>
                      <a:pt x="36" y="45"/>
                    </a:lnTo>
                    <a:lnTo>
                      <a:pt x="36" y="43"/>
                    </a:lnTo>
                    <a:lnTo>
                      <a:pt x="36" y="43"/>
                    </a:lnTo>
                    <a:lnTo>
                      <a:pt x="36" y="43"/>
                    </a:lnTo>
                    <a:lnTo>
                      <a:pt x="33" y="43"/>
                    </a:lnTo>
                    <a:lnTo>
                      <a:pt x="33" y="43"/>
                    </a:lnTo>
                    <a:lnTo>
                      <a:pt x="33" y="43"/>
                    </a:lnTo>
                    <a:lnTo>
                      <a:pt x="31" y="43"/>
                    </a:lnTo>
                    <a:lnTo>
                      <a:pt x="31" y="43"/>
                    </a:lnTo>
                    <a:lnTo>
                      <a:pt x="31" y="43"/>
                    </a:lnTo>
                    <a:lnTo>
                      <a:pt x="31" y="41"/>
                    </a:lnTo>
                    <a:lnTo>
                      <a:pt x="31" y="41"/>
                    </a:lnTo>
                    <a:lnTo>
                      <a:pt x="33" y="41"/>
                    </a:lnTo>
                    <a:lnTo>
                      <a:pt x="33" y="41"/>
                    </a:lnTo>
                    <a:lnTo>
                      <a:pt x="31" y="41"/>
                    </a:lnTo>
                    <a:lnTo>
                      <a:pt x="31" y="41"/>
                    </a:lnTo>
                    <a:lnTo>
                      <a:pt x="31" y="41"/>
                    </a:lnTo>
                    <a:lnTo>
                      <a:pt x="31" y="41"/>
                    </a:lnTo>
                    <a:lnTo>
                      <a:pt x="29" y="41"/>
                    </a:lnTo>
                    <a:lnTo>
                      <a:pt x="29" y="41"/>
                    </a:lnTo>
                    <a:lnTo>
                      <a:pt x="29" y="41"/>
                    </a:lnTo>
                    <a:lnTo>
                      <a:pt x="29" y="41"/>
                    </a:lnTo>
                    <a:lnTo>
                      <a:pt x="26" y="41"/>
                    </a:lnTo>
                    <a:lnTo>
                      <a:pt x="26" y="41"/>
                    </a:lnTo>
                    <a:lnTo>
                      <a:pt x="24" y="41"/>
                    </a:lnTo>
                    <a:lnTo>
                      <a:pt x="24" y="41"/>
                    </a:lnTo>
                    <a:lnTo>
                      <a:pt x="24" y="41"/>
                    </a:lnTo>
                    <a:lnTo>
                      <a:pt x="21" y="41"/>
                    </a:lnTo>
                    <a:lnTo>
                      <a:pt x="21" y="38"/>
                    </a:lnTo>
                    <a:lnTo>
                      <a:pt x="21" y="38"/>
                    </a:lnTo>
                    <a:lnTo>
                      <a:pt x="21" y="38"/>
                    </a:lnTo>
                    <a:lnTo>
                      <a:pt x="21" y="36"/>
                    </a:lnTo>
                    <a:lnTo>
                      <a:pt x="21" y="36"/>
                    </a:lnTo>
                    <a:lnTo>
                      <a:pt x="21" y="36"/>
                    </a:lnTo>
                    <a:lnTo>
                      <a:pt x="19" y="36"/>
                    </a:lnTo>
                    <a:lnTo>
                      <a:pt x="19" y="38"/>
                    </a:lnTo>
                    <a:lnTo>
                      <a:pt x="19" y="38"/>
                    </a:lnTo>
                    <a:lnTo>
                      <a:pt x="19" y="38"/>
                    </a:lnTo>
                    <a:lnTo>
                      <a:pt x="19" y="41"/>
                    </a:lnTo>
                    <a:lnTo>
                      <a:pt x="21" y="41"/>
                    </a:lnTo>
                    <a:lnTo>
                      <a:pt x="21" y="41"/>
                    </a:lnTo>
                    <a:lnTo>
                      <a:pt x="21" y="43"/>
                    </a:lnTo>
                    <a:lnTo>
                      <a:pt x="21" y="43"/>
                    </a:lnTo>
                    <a:lnTo>
                      <a:pt x="19" y="43"/>
                    </a:lnTo>
                    <a:lnTo>
                      <a:pt x="19" y="45"/>
                    </a:lnTo>
                    <a:lnTo>
                      <a:pt x="19" y="45"/>
                    </a:lnTo>
                    <a:lnTo>
                      <a:pt x="19" y="48"/>
                    </a:lnTo>
                    <a:lnTo>
                      <a:pt x="19" y="48"/>
                    </a:lnTo>
                    <a:lnTo>
                      <a:pt x="19" y="48"/>
                    </a:lnTo>
                    <a:lnTo>
                      <a:pt x="21" y="48"/>
                    </a:lnTo>
                    <a:lnTo>
                      <a:pt x="21" y="48"/>
                    </a:lnTo>
                    <a:lnTo>
                      <a:pt x="21" y="50"/>
                    </a:lnTo>
                    <a:lnTo>
                      <a:pt x="21" y="50"/>
                    </a:lnTo>
                    <a:lnTo>
                      <a:pt x="21" y="50"/>
                    </a:lnTo>
                    <a:lnTo>
                      <a:pt x="21" y="52"/>
                    </a:lnTo>
                    <a:lnTo>
                      <a:pt x="24" y="52"/>
                    </a:lnTo>
                    <a:lnTo>
                      <a:pt x="24" y="52"/>
                    </a:lnTo>
                    <a:lnTo>
                      <a:pt x="24" y="55"/>
                    </a:lnTo>
                    <a:lnTo>
                      <a:pt x="24" y="55"/>
                    </a:lnTo>
                    <a:lnTo>
                      <a:pt x="24" y="55"/>
                    </a:lnTo>
                    <a:lnTo>
                      <a:pt x="24" y="57"/>
                    </a:lnTo>
                    <a:lnTo>
                      <a:pt x="24" y="57"/>
                    </a:lnTo>
                    <a:lnTo>
                      <a:pt x="24" y="57"/>
                    </a:lnTo>
                    <a:lnTo>
                      <a:pt x="24" y="59"/>
                    </a:lnTo>
                    <a:lnTo>
                      <a:pt x="24" y="59"/>
                    </a:lnTo>
                    <a:lnTo>
                      <a:pt x="24" y="59"/>
                    </a:lnTo>
                    <a:lnTo>
                      <a:pt x="24" y="62"/>
                    </a:lnTo>
                    <a:lnTo>
                      <a:pt x="24" y="62"/>
                    </a:lnTo>
                    <a:lnTo>
                      <a:pt x="24" y="62"/>
                    </a:lnTo>
                    <a:lnTo>
                      <a:pt x="24" y="62"/>
                    </a:lnTo>
                    <a:lnTo>
                      <a:pt x="21" y="62"/>
                    </a:lnTo>
                    <a:lnTo>
                      <a:pt x="21" y="64"/>
                    </a:lnTo>
                    <a:lnTo>
                      <a:pt x="24" y="64"/>
                    </a:lnTo>
                    <a:lnTo>
                      <a:pt x="24" y="64"/>
                    </a:lnTo>
                    <a:lnTo>
                      <a:pt x="24" y="64"/>
                    </a:lnTo>
                    <a:lnTo>
                      <a:pt x="24" y="67"/>
                    </a:lnTo>
                    <a:lnTo>
                      <a:pt x="24" y="67"/>
                    </a:lnTo>
                    <a:lnTo>
                      <a:pt x="24" y="67"/>
                    </a:lnTo>
                    <a:lnTo>
                      <a:pt x="24" y="69"/>
                    </a:lnTo>
                    <a:lnTo>
                      <a:pt x="24" y="69"/>
                    </a:lnTo>
                    <a:lnTo>
                      <a:pt x="26" y="69"/>
                    </a:lnTo>
                    <a:lnTo>
                      <a:pt x="26" y="69"/>
                    </a:lnTo>
                    <a:lnTo>
                      <a:pt x="26" y="71"/>
                    </a:lnTo>
                    <a:lnTo>
                      <a:pt x="24" y="71"/>
                    </a:lnTo>
                    <a:lnTo>
                      <a:pt x="24" y="71"/>
                    </a:lnTo>
                    <a:lnTo>
                      <a:pt x="24" y="69"/>
                    </a:lnTo>
                    <a:lnTo>
                      <a:pt x="24" y="69"/>
                    </a:lnTo>
                    <a:lnTo>
                      <a:pt x="24" y="69"/>
                    </a:lnTo>
                    <a:lnTo>
                      <a:pt x="21" y="69"/>
                    </a:lnTo>
                    <a:lnTo>
                      <a:pt x="21" y="69"/>
                    </a:lnTo>
                    <a:lnTo>
                      <a:pt x="21" y="67"/>
                    </a:lnTo>
                    <a:lnTo>
                      <a:pt x="21" y="67"/>
                    </a:lnTo>
                    <a:lnTo>
                      <a:pt x="21" y="67"/>
                    </a:lnTo>
                    <a:lnTo>
                      <a:pt x="21" y="67"/>
                    </a:lnTo>
                    <a:lnTo>
                      <a:pt x="21" y="64"/>
                    </a:lnTo>
                    <a:lnTo>
                      <a:pt x="21" y="64"/>
                    </a:lnTo>
                    <a:lnTo>
                      <a:pt x="21" y="62"/>
                    </a:lnTo>
                    <a:lnTo>
                      <a:pt x="19" y="62"/>
                    </a:lnTo>
                    <a:lnTo>
                      <a:pt x="19" y="64"/>
                    </a:lnTo>
                    <a:lnTo>
                      <a:pt x="19" y="64"/>
                    </a:lnTo>
                    <a:lnTo>
                      <a:pt x="19" y="67"/>
                    </a:lnTo>
                    <a:lnTo>
                      <a:pt x="19" y="67"/>
                    </a:lnTo>
                    <a:lnTo>
                      <a:pt x="19" y="6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5" name="Freeform 84"/>
              <p:cNvSpPr>
                <a:spLocks/>
              </p:cNvSpPr>
              <p:nvPr/>
            </p:nvSpPr>
            <p:spPr bwMode="auto">
              <a:xfrm>
                <a:off x="3496" y="2433"/>
                <a:ext cx="38" cy="71"/>
              </a:xfrm>
              <a:custGeom>
                <a:avLst/>
                <a:gdLst/>
                <a:ahLst/>
                <a:cxnLst>
                  <a:cxn ang="0">
                    <a:pos x="17" y="67"/>
                  </a:cxn>
                  <a:cxn ang="0">
                    <a:pos x="12" y="62"/>
                  </a:cxn>
                  <a:cxn ang="0">
                    <a:pos x="12" y="57"/>
                  </a:cxn>
                  <a:cxn ang="0">
                    <a:pos x="12" y="50"/>
                  </a:cxn>
                  <a:cxn ang="0">
                    <a:pos x="12" y="48"/>
                  </a:cxn>
                  <a:cxn ang="0">
                    <a:pos x="10" y="45"/>
                  </a:cxn>
                  <a:cxn ang="0">
                    <a:pos x="10" y="48"/>
                  </a:cxn>
                  <a:cxn ang="0">
                    <a:pos x="5" y="52"/>
                  </a:cxn>
                  <a:cxn ang="0">
                    <a:pos x="2" y="50"/>
                  </a:cxn>
                  <a:cxn ang="0">
                    <a:pos x="7" y="48"/>
                  </a:cxn>
                  <a:cxn ang="0">
                    <a:pos x="5" y="45"/>
                  </a:cxn>
                  <a:cxn ang="0">
                    <a:pos x="5" y="38"/>
                  </a:cxn>
                  <a:cxn ang="0">
                    <a:pos x="2" y="31"/>
                  </a:cxn>
                  <a:cxn ang="0">
                    <a:pos x="2" y="26"/>
                  </a:cxn>
                  <a:cxn ang="0">
                    <a:pos x="5" y="24"/>
                  </a:cxn>
                  <a:cxn ang="0">
                    <a:pos x="10" y="24"/>
                  </a:cxn>
                  <a:cxn ang="0">
                    <a:pos x="10" y="29"/>
                  </a:cxn>
                  <a:cxn ang="0">
                    <a:pos x="10" y="33"/>
                  </a:cxn>
                  <a:cxn ang="0">
                    <a:pos x="14" y="31"/>
                  </a:cxn>
                  <a:cxn ang="0">
                    <a:pos x="12" y="26"/>
                  </a:cxn>
                  <a:cxn ang="0">
                    <a:pos x="14" y="24"/>
                  </a:cxn>
                  <a:cxn ang="0">
                    <a:pos x="12" y="22"/>
                  </a:cxn>
                  <a:cxn ang="0">
                    <a:pos x="12" y="19"/>
                  </a:cxn>
                  <a:cxn ang="0">
                    <a:pos x="7" y="14"/>
                  </a:cxn>
                  <a:cxn ang="0">
                    <a:pos x="5" y="12"/>
                  </a:cxn>
                  <a:cxn ang="0">
                    <a:pos x="2" y="10"/>
                  </a:cxn>
                  <a:cxn ang="0">
                    <a:pos x="0" y="7"/>
                  </a:cxn>
                  <a:cxn ang="0">
                    <a:pos x="2" y="5"/>
                  </a:cxn>
                  <a:cxn ang="0">
                    <a:pos x="5" y="0"/>
                  </a:cxn>
                  <a:cxn ang="0">
                    <a:pos x="7" y="3"/>
                  </a:cxn>
                  <a:cxn ang="0">
                    <a:pos x="12" y="3"/>
                  </a:cxn>
                  <a:cxn ang="0">
                    <a:pos x="17" y="3"/>
                  </a:cxn>
                  <a:cxn ang="0">
                    <a:pos x="21" y="0"/>
                  </a:cxn>
                  <a:cxn ang="0">
                    <a:pos x="24" y="3"/>
                  </a:cxn>
                  <a:cxn ang="0">
                    <a:pos x="26" y="7"/>
                  </a:cxn>
                  <a:cxn ang="0">
                    <a:pos x="29" y="10"/>
                  </a:cxn>
                  <a:cxn ang="0">
                    <a:pos x="29" y="14"/>
                  </a:cxn>
                  <a:cxn ang="0">
                    <a:pos x="31" y="17"/>
                  </a:cxn>
                  <a:cxn ang="0">
                    <a:pos x="29" y="19"/>
                  </a:cxn>
                  <a:cxn ang="0">
                    <a:pos x="29" y="26"/>
                  </a:cxn>
                  <a:cxn ang="0">
                    <a:pos x="31" y="31"/>
                  </a:cxn>
                  <a:cxn ang="0">
                    <a:pos x="31" y="36"/>
                  </a:cxn>
                  <a:cxn ang="0">
                    <a:pos x="36" y="38"/>
                  </a:cxn>
                  <a:cxn ang="0">
                    <a:pos x="38" y="43"/>
                  </a:cxn>
                  <a:cxn ang="0">
                    <a:pos x="33" y="43"/>
                  </a:cxn>
                  <a:cxn ang="0">
                    <a:pos x="31" y="41"/>
                  </a:cxn>
                  <a:cxn ang="0">
                    <a:pos x="29" y="41"/>
                  </a:cxn>
                  <a:cxn ang="0">
                    <a:pos x="24" y="41"/>
                  </a:cxn>
                  <a:cxn ang="0">
                    <a:pos x="21" y="36"/>
                  </a:cxn>
                  <a:cxn ang="0">
                    <a:pos x="21" y="41"/>
                  </a:cxn>
                  <a:cxn ang="0">
                    <a:pos x="19" y="48"/>
                  </a:cxn>
                  <a:cxn ang="0">
                    <a:pos x="21" y="50"/>
                  </a:cxn>
                  <a:cxn ang="0">
                    <a:pos x="24" y="57"/>
                  </a:cxn>
                  <a:cxn ang="0">
                    <a:pos x="24" y="62"/>
                  </a:cxn>
                  <a:cxn ang="0">
                    <a:pos x="24" y="64"/>
                  </a:cxn>
                  <a:cxn ang="0">
                    <a:pos x="26" y="69"/>
                  </a:cxn>
                  <a:cxn ang="0">
                    <a:pos x="21" y="69"/>
                  </a:cxn>
                  <a:cxn ang="0">
                    <a:pos x="21" y="64"/>
                  </a:cxn>
                  <a:cxn ang="0">
                    <a:pos x="19" y="69"/>
                  </a:cxn>
                </a:cxnLst>
                <a:rect l="0" t="0" r="r" b="b"/>
                <a:pathLst>
                  <a:path w="38" h="71">
                    <a:moveTo>
                      <a:pt x="19" y="69"/>
                    </a:moveTo>
                    <a:lnTo>
                      <a:pt x="19" y="69"/>
                    </a:lnTo>
                    <a:lnTo>
                      <a:pt x="17" y="69"/>
                    </a:lnTo>
                    <a:lnTo>
                      <a:pt x="17" y="67"/>
                    </a:lnTo>
                    <a:lnTo>
                      <a:pt x="17" y="67"/>
                    </a:lnTo>
                    <a:lnTo>
                      <a:pt x="17" y="67"/>
                    </a:lnTo>
                    <a:lnTo>
                      <a:pt x="17" y="67"/>
                    </a:lnTo>
                    <a:lnTo>
                      <a:pt x="17" y="64"/>
                    </a:lnTo>
                    <a:lnTo>
                      <a:pt x="14" y="64"/>
                    </a:lnTo>
                    <a:lnTo>
                      <a:pt x="14" y="64"/>
                    </a:lnTo>
                    <a:lnTo>
                      <a:pt x="12" y="64"/>
                    </a:lnTo>
                    <a:lnTo>
                      <a:pt x="12" y="64"/>
                    </a:lnTo>
                    <a:lnTo>
                      <a:pt x="12"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2" y="55"/>
                    </a:lnTo>
                    <a:lnTo>
                      <a:pt x="12" y="52"/>
                    </a:lnTo>
                    <a:lnTo>
                      <a:pt x="12" y="52"/>
                    </a:lnTo>
                    <a:lnTo>
                      <a:pt x="12" y="50"/>
                    </a:lnTo>
                    <a:lnTo>
                      <a:pt x="14" y="50"/>
                    </a:lnTo>
                    <a:lnTo>
                      <a:pt x="14" y="50"/>
                    </a:lnTo>
                    <a:lnTo>
                      <a:pt x="12" y="50"/>
                    </a:lnTo>
                    <a:lnTo>
                      <a:pt x="12" y="48"/>
                    </a:lnTo>
                    <a:lnTo>
                      <a:pt x="12" y="48"/>
                    </a:lnTo>
                    <a:lnTo>
                      <a:pt x="12" y="48"/>
                    </a:lnTo>
                    <a:lnTo>
                      <a:pt x="12" y="48"/>
                    </a:lnTo>
                    <a:lnTo>
                      <a:pt x="12" y="45"/>
                    </a:lnTo>
                    <a:lnTo>
                      <a:pt x="12" y="45"/>
                    </a:lnTo>
                    <a:lnTo>
                      <a:pt x="12" y="45"/>
                    </a:lnTo>
                    <a:lnTo>
                      <a:pt x="10" y="45"/>
                    </a:lnTo>
                    <a:lnTo>
                      <a:pt x="10" y="43"/>
                    </a:lnTo>
                    <a:lnTo>
                      <a:pt x="10" y="43"/>
                    </a:lnTo>
                    <a:lnTo>
                      <a:pt x="10" y="45"/>
                    </a:lnTo>
                    <a:lnTo>
                      <a:pt x="10" y="45"/>
                    </a:lnTo>
                    <a:lnTo>
                      <a:pt x="10" y="45"/>
                    </a:lnTo>
                    <a:lnTo>
                      <a:pt x="10" y="48"/>
                    </a:lnTo>
                    <a:lnTo>
                      <a:pt x="10" y="48"/>
                    </a:lnTo>
                    <a:lnTo>
                      <a:pt x="10" y="48"/>
                    </a:lnTo>
                    <a:lnTo>
                      <a:pt x="10" y="48"/>
                    </a:lnTo>
                    <a:lnTo>
                      <a:pt x="10" y="48"/>
                    </a:lnTo>
                    <a:lnTo>
                      <a:pt x="10" y="50"/>
                    </a:lnTo>
                    <a:lnTo>
                      <a:pt x="10" y="50"/>
                    </a:lnTo>
                    <a:lnTo>
                      <a:pt x="10" y="52"/>
                    </a:lnTo>
                    <a:lnTo>
                      <a:pt x="7" y="52"/>
                    </a:lnTo>
                    <a:lnTo>
                      <a:pt x="7" y="52"/>
                    </a:lnTo>
                    <a:lnTo>
                      <a:pt x="5" y="52"/>
                    </a:lnTo>
                    <a:lnTo>
                      <a:pt x="5" y="52"/>
                    </a:lnTo>
                    <a:lnTo>
                      <a:pt x="5" y="52"/>
                    </a:lnTo>
                    <a:lnTo>
                      <a:pt x="5" y="52"/>
                    </a:lnTo>
                    <a:lnTo>
                      <a:pt x="2" y="52"/>
                    </a:lnTo>
                    <a:lnTo>
                      <a:pt x="2" y="52"/>
                    </a:lnTo>
                    <a:lnTo>
                      <a:pt x="2" y="52"/>
                    </a:lnTo>
                    <a:lnTo>
                      <a:pt x="2" y="50"/>
                    </a:lnTo>
                    <a:lnTo>
                      <a:pt x="2" y="50"/>
                    </a:lnTo>
                    <a:lnTo>
                      <a:pt x="2" y="50"/>
                    </a:lnTo>
                    <a:lnTo>
                      <a:pt x="2" y="48"/>
                    </a:lnTo>
                    <a:lnTo>
                      <a:pt x="5" y="48"/>
                    </a:lnTo>
                    <a:lnTo>
                      <a:pt x="5" y="48"/>
                    </a:lnTo>
                    <a:lnTo>
                      <a:pt x="5" y="48"/>
                    </a:lnTo>
                    <a:lnTo>
                      <a:pt x="7" y="48"/>
                    </a:lnTo>
                    <a:lnTo>
                      <a:pt x="7" y="48"/>
                    </a:lnTo>
                    <a:lnTo>
                      <a:pt x="7" y="48"/>
                    </a:lnTo>
                    <a:lnTo>
                      <a:pt x="7" y="48"/>
                    </a:lnTo>
                    <a:lnTo>
                      <a:pt x="7" y="48"/>
                    </a:lnTo>
                    <a:lnTo>
                      <a:pt x="7" y="45"/>
                    </a:lnTo>
                    <a:lnTo>
                      <a:pt x="5" y="45"/>
                    </a:lnTo>
                    <a:lnTo>
                      <a:pt x="5" y="45"/>
                    </a:lnTo>
                    <a:lnTo>
                      <a:pt x="5" y="45"/>
                    </a:lnTo>
                    <a:lnTo>
                      <a:pt x="5" y="43"/>
                    </a:lnTo>
                    <a:lnTo>
                      <a:pt x="5" y="43"/>
                    </a:lnTo>
                    <a:lnTo>
                      <a:pt x="5" y="41"/>
                    </a:lnTo>
                    <a:lnTo>
                      <a:pt x="5" y="41"/>
                    </a:lnTo>
                    <a:lnTo>
                      <a:pt x="5" y="38"/>
                    </a:lnTo>
                    <a:lnTo>
                      <a:pt x="5" y="38"/>
                    </a:lnTo>
                    <a:lnTo>
                      <a:pt x="5" y="38"/>
                    </a:lnTo>
                    <a:lnTo>
                      <a:pt x="5" y="36"/>
                    </a:lnTo>
                    <a:lnTo>
                      <a:pt x="5" y="36"/>
                    </a:lnTo>
                    <a:lnTo>
                      <a:pt x="5" y="36"/>
                    </a:lnTo>
                    <a:lnTo>
                      <a:pt x="5" y="33"/>
                    </a:lnTo>
                    <a:lnTo>
                      <a:pt x="5" y="33"/>
                    </a:lnTo>
                    <a:lnTo>
                      <a:pt x="2" y="33"/>
                    </a:lnTo>
                    <a:lnTo>
                      <a:pt x="2" y="31"/>
                    </a:lnTo>
                    <a:lnTo>
                      <a:pt x="2" y="31"/>
                    </a:lnTo>
                    <a:lnTo>
                      <a:pt x="2" y="31"/>
                    </a:lnTo>
                    <a:lnTo>
                      <a:pt x="2" y="29"/>
                    </a:lnTo>
                    <a:lnTo>
                      <a:pt x="2" y="29"/>
                    </a:lnTo>
                    <a:lnTo>
                      <a:pt x="2" y="29"/>
                    </a:lnTo>
                    <a:lnTo>
                      <a:pt x="2" y="26"/>
                    </a:lnTo>
                    <a:lnTo>
                      <a:pt x="2" y="26"/>
                    </a:lnTo>
                    <a:lnTo>
                      <a:pt x="2" y="29"/>
                    </a:lnTo>
                    <a:lnTo>
                      <a:pt x="5" y="29"/>
                    </a:lnTo>
                    <a:lnTo>
                      <a:pt x="5" y="29"/>
                    </a:lnTo>
                    <a:lnTo>
                      <a:pt x="5" y="26"/>
                    </a:lnTo>
                    <a:lnTo>
                      <a:pt x="5" y="26"/>
                    </a:lnTo>
                    <a:lnTo>
                      <a:pt x="5" y="26"/>
                    </a:lnTo>
                    <a:lnTo>
                      <a:pt x="5" y="24"/>
                    </a:lnTo>
                    <a:lnTo>
                      <a:pt x="5" y="24"/>
                    </a:lnTo>
                    <a:lnTo>
                      <a:pt x="5" y="24"/>
                    </a:lnTo>
                    <a:lnTo>
                      <a:pt x="7" y="24"/>
                    </a:lnTo>
                    <a:lnTo>
                      <a:pt x="7" y="24"/>
                    </a:lnTo>
                    <a:lnTo>
                      <a:pt x="7" y="24"/>
                    </a:lnTo>
                    <a:lnTo>
                      <a:pt x="7" y="24"/>
                    </a:lnTo>
                    <a:lnTo>
                      <a:pt x="10" y="24"/>
                    </a:lnTo>
                    <a:lnTo>
                      <a:pt x="10" y="26"/>
                    </a:lnTo>
                    <a:lnTo>
                      <a:pt x="10" y="26"/>
                    </a:lnTo>
                    <a:lnTo>
                      <a:pt x="10" y="26"/>
                    </a:lnTo>
                    <a:lnTo>
                      <a:pt x="10" y="29"/>
                    </a:lnTo>
                    <a:lnTo>
                      <a:pt x="10" y="29"/>
                    </a:lnTo>
                    <a:lnTo>
                      <a:pt x="10" y="29"/>
                    </a:lnTo>
                    <a:lnTo>
                      <a:pt x="10" y="29"/>
                    </a:lnTo>
                    <a:lnTo>
                      <a:pt x="10" y="31"/>
                    </a:lnTo>
                    <a:lnTo>
                      <a:pt x="10" y="31"/>
                    </a:lnTo>
                    <a:lnTo>
                      <a:pt x="10" y="31"/>
                    </a:lnTo>
                    <a:lnTo>
                      <a:pt x="10" y="31"/>
                    </a:lnTo>
                    <a:lnTo>
                      <a:pt x="10" y="31"/>
                    </a:lnTo>
                    <a:lnTo>
                      <a:pt x="10" y="33"/>
                    </a:lnTo>
                    <a:lnTo>
                      <a:pt x="10" y="33"/>
                    </a:lnTo>
                    <a:lnTo>
                      <a:pt x="10" y="33"/>
                    </a:lnTo>
                    <a:lnTo>
                      <a:pt x="12" y="33"/>
                    </a:lnTo>
                    <a:lnTo>
                      <a:pt x="12" y="33"/>
                    </a:lnTo>
                    <a:lnTo>
                      <a:pt x="12" y="33"/>
                    </a:lnTo>
                    <a:lnTo>
                      <a:pt x="12" y="33"/>
                    </a:lnTo>
                    <a:lnTo>
                      <a:pt x="12" y="31"/>
                    </a:lnTo>
                    <a:lnTo>
                      <a:pt x="14" y="31"/>
                    </a:lnTo>
                    <a:lnTo>
                      <a:pt x="14" y="31"/>
                    </a:lnTo>
                    <a:lnTo>
                      <a:pt x="14" y="29"/>
                    </a:lnTo>
                    <a:lnTo>
                      <a:pt x="14" y="29"/>
                    </a:lnTo>
                    <a:lnTo>
                      <a:pt x="12" y="29"/>
                    </a:lnTo>
                    <a:lnTo>
                      <a:pt x="12" y="29"/>
                    </a:lnTo>
                    <a:lnTo>
                      <a:pt x="12" y="26"/>
                    </a:lnTo>
                    <a:lnTo>
                      <a:pt x="12" y="26"/>
                    </a:lnTo>
                    <a:lnTo>
                      <a:pt x="12" y="26"/>
                    </a:lnTo>
                    <a:lnTo>
                      <a:pt x="12" y="24"/>
                    </a:lnTo>
                    <a:lnTo>
                      <a:pt x="12" y="24"/>
                    </a:lnTo>
                    <a:lnTo>
                      <a:pt x="12" y="24"/>
                    </a:lnTo>
                    <a:lnTo>
                      <a:pt x="12" y="24"/>
                    </a:lnTo>
                    <a:lnTo>
                      <a:pt x="12" y="24"/>
                    </a:lnTo>
                    <a:lnTo>
                      <a:pt x="14" y="24"/>
                    </a:lnTo>
                    <a:lnTo>
                      <a:pt x="14" y="24"/>
                    </a:lnTo>
                    <a:lnTo>
                      <a:pt x="14" y="22"/>
                    </a:lnTo>
                    <a:lnTo>
                      <a:pt x="14" y="22"/>
                    </a:lnTo>
                    <a:lnTo>
                      <a:pt x="14" y="22"/>
                    </a:lnTo>
                    <a:lnTo>
                      <a:pt x="12" y="22"/>
                    </a:lnTo>
                    <a:lnTo>
                      <a:pt x="12" y="22"/>
                    </a:lnTo>
                    <a:lnTo>
                      <a:pt x="12" y="22"/>
                    </a:lnTo>
                    <a:lnTo>
                      <a:pt x="12" y="22"/>
                    </a:lnTo>
                    <a:lnTo>
                      <a:pt x="12" y="22"/>
                    </a:lnTo>
                    <a:lnTo>
                      <a:pt x="12" y="19"/>
                    </a:lnTo>
                    <a:lnTo>
                      <a:pt x="10" y="19"/>
                    </a:lnTo>
                    <a:lnTo>
                      <a:pt x="10" y="19"/>
                    </a:lnTo>
                    <a:lnTo>
                      <a:pt x="10" y="19"/>
                    </a:lnTo>
                    <a:lnTo>
                      <a:pt x="12" y="19"/>
                    </a:lnTo>
                    <a:lnTo>
                      <a:pt x="12" y="17"/>
                    </a:lnTo>
                    <a:lnTo>
                      <a:pt x="10" y="17"/>
                    </a:lnTo>
                    <a:lnTo>
                      <a:pt x="10" y="17"/>
                    </a:lnTo>
                    <a:lnTo>
                      <a:pt x="10" y="17"/>
                    </a:lnTo>
                    <a:lnTo>
                      <a:pt x="10" y="17"/>
                    </a:lnTo>
                    <a:lnTo>
                      <a:pt x="7" y="17"/>
                    </a:lnTo>
                    <a:lnTo>
                      <a:pt x="7" y="14"/>
                    </a:lnTo>
                    <a:lnTo>
                      <a:pt x="7" y="14"/>
                    </a:lnTo>
                    <a:lnTo>
                      <a:pt x="7" y="14"/>
                    </a:lnTo>
                    <a:lnTo>
                      <a:pt x="5" y="14"/>
                    </a:lnTo>
                    <a:lnTo>
                      <a:pt x="5" y="12"/>
                    </a:lnTo>
                    <a:lnTo>
                      <a:pt x="5" y="12"/>
                    </a:lnTo>
                    <a:lnTo>
                      <a:pt x="5" y="12"/>
                    </a:lnTo>
                    <a:lnTo>
                      <a:pt x="5" y="12"/>
                    </a:lnTo>
                    <a:lnTo>
                      <a:pt x="5" y="10"/>
                    </a:lnTo>
                    <a:lnTo>
                      <a:pt x="5" y="10"/>
                    </a:lnTo>
                    <a:lnTo>
                      <a:pt x="5" y="10"/>
                    </a:lnTo>
                    <a:lnTo>
                      <a:pt x="5" y="7"/>
                    </a:lnTo>
                    <a:lnTo>
                      <a:pt x="2" y="7"/>
                    </a:lnTo>
                    <a:lnTo>
                      <a:pt x="2" y="10"/>
                    </a:lnTo>
                    <a:lnTo>
                      <a:pt x="2" y="10"/>
                    </a:lnTo>
                    <a:lnTo>
                      <a:pt x="2" y="7"/>
                    </a:lnTo>
                    <a:lnTo>
                      <a:pt x="2" y="7"/>
                    </a:lnTo>
                    <a:lnTo>
                      <a:pt x="2" y="7"/>
                    </a:lnTo>
                    <a:lnTo>
                      <a:pt x="2" y="7"/>
                    </a:lnTo>
                    <a:lnTo>
                      <a:pt x="0" y="7"/>
                    </a:lnTo>
                    <a:lnTo>
                      <a:pt x="0" y="7"/>
                    </a:lnTo>
                    <a:lnTo>
                      <a:pt x="0" y="7"/>
                    </a:lnTo>
                    <a:lnTo>
                      <a:pt x="0" y="5"/>
                    </a:lnTo>
                    <a:lnTo>
                      <a:pt x="0" y="5"/>
                    </a:lnTo>
                    <a:lnTo>
                      <a:pt x="0" y="5"/>
                    </a:lnTo>
                    <a:lnTo>
                      <a:pt x="0" y="5"/>
                    </a:lnTo>
                    <a:lnTo>
                      <a:pt x="2" y="5"/>
                    </a:lnTo>
                    <a:lnTo>
                      <a:pt x="2" y="5"/>
                    </a:lnTo>
                    <a:lnTo>
                      <a:pt x="2" y="5"/>
                    </a:lnTo>
                    <a:lnTo>
                      <a:pt x="2" y="3"/>
                    </a:lnTo>
                    <a:lnTo>
                      <a:pt x="2" y="3"/>
                    </a:lnTo>
                    <a:lnTo>
                      <a:pt x="2" y="0"/>
                    </a:lnTo>
                    <a:lnTo>
                      <a:pt x="2" y="0"/>
                    </a:lnTo>
                    <a:lnTo>
                      <a:pt x="5" y="0"/>
                    </a:lnTo>
                    <a:lnTo>
                      <a:pt x="5" y="0"/>
                    </a:lnTo>
                    <a:lnTo>
                      <a:pt x="5" y="0"/>
                    </a:lnTo>
                    <a:lnTo>
                      <a:pt x="5" y="0"/>
                    </a:lnTo>
                    <a:lnTo>
                      <a:pt x="5" y="0"/>
                    </a:lnTo>
                    <a:lnTo>
                      <a:pt x="7" y="0"/>
                    </a:lnTo>
                    <a:lnTo>
                      <a:pt x="7" y="0"/>
                    </a:lnTo>
                    <a:lnTo>
                      <a:pt x="7" y="0"/>
                    </a:lnTo>
                    <a:lnTo>
                      <a:pt x="7" y="0"/>
                    </a:lnTo>
                    <a:lnTo>
                      <a:pt x="7" y="3"/>
                    </a:lnTo>
                    <a:lnTo>
                      <a:pt x="10" y="3"/>
                    </a:lnTo>
                    <a:lnTo>
                      <a:pt x="10" y="3"/>
                    </a:lnTo>
                    <a:lnTo>
                      <a:pt x="10" y="3"/>
                    </a:lnTo>
                    <a:lnTo>
                      <a:pt x="10" y="3"/>
                    </a:lnTo>
                    <a:lnTo>
                      <a:pt x="12" y="3"/>
                    </a:lnTo>
                    <a:lnTo>
                      <a:pt x="12" y="3"/>
                    </a:lnTo>
                    <a:lnTo>
                      <a:pt x="12" y="3"/>
                    </a:lnTo>
                    <a:lnTo>
                      <a:pt x="14" y="3"/>
                    </a:lnTo>
                    <a:lnTo>
                      <a:pt x="14" y="3"/>
                    </a:lnTo>
                    <a:lnTo>
                      <a:pt x="14" y="3"/>
                    </a:lnTo>
                    <a:lnTo>
                      <a:pt x="14" y="0"/>
                    </a:lnTo>
                    <a:lnTo>
                      <a:pt x="17" y="0"/>
                    </a:lnTo>
                    <a:lnTo>
                      <a:pt x="17" y="3"/>
                    </a:lnTo>
                    <a:lnTo>
                      <a:pt x="17" y="3"/>
                    </a:lnTo>
                    <a:lnTo>
                      <a:pt x="17" y="0"/>
                    </a:lnTo>
                    <a:lnTo>
                      <a:pt x="17" y="0"/>
                    </a:lnTo>
                    <a:lnTo>
                      <a:pt x="17" y="0"/>
                    </a:lnTo>
                    <a:lnTo>
                      <a:pt x="19" y="0"/>
                    </a:lnTo>
                    <a:lnTo>
                      <a:pt x="19" y="0"/>
                    </a:lnTo>
                    <a:lnTo>
                      <a:pt x="19" y="0"/>
                    </a:lnTo>
                    <a:lnTo>
                      <a:pt x="21" y="0"/>
                    </a:lnTo>
                    <a:lnTo>
                      <a:pt x="21" y="0"/>
                    </a:lnTo>
                    <a:lnTo>
                      <a:pt x="21" y="0"/>
                    </a:lnTo>
                    <a:lnTo>
                      <a:pt x="21" y="0"/>
                    </a:lnTo>
                    <a:lnTo>
                      <a:pt x="21" y="0"/>
                    </a:lnTo>
                    <a:lnTo>
                      <a:pt x="21" y="3"/>
                    </a:lnTo>
                    <a:lnTo>
                      <a:pt x="24" y="3"/>
                    </a:lnTo>
                    <a:lnTo>
                      <a:pt x="24" y="3"/>
                    </a:lnTo>
                    <a:lnTo>
                      <a:pt x="24" y="3"/>
                    </a:lnTo>
                    <a:lnTo>
                      <a:pt x="24" y="3"/>
                    </a:lnTo>
                    <a:lnTo>
                      <a:pt x="24" y="5"/>
                    </a:lnTo>
                    <a:lnTo>
                      <a:pt x="26" y="5"/>
                    </a:lnTo>
                    <a:lnTo>
                      <a:pt x="26" y="5"/>
                    </a:lnTo>
                    <a:lnTo>
                      <a:pt x="26" y="7"/>
                    </a:lnTo>
                    <a:lnTo>
                      <a:pt x="26" y="7"/>
                    </a:lnTo>
                    <a:lnTo>
                      <a:pt x="26" y="7"/>
                    </a:lnTo>
                    <a:lnTo>
                      <a:pt x="26" y="7"/>
                    </a:lnTo>
                    <a:lnTo>
                      <a:pt x="26" y="10"/>
                    </a:lnTo>
                    <a:lnTo>
                      <a:pt x="26" y="10"/>
                    </a:lnTo>
                    <a:lnTo>
                      <a:pt x="29" y="10"/>
                    </a:lnTo>
                    <a:lnTo>
                      <a:pt x="29" y="10"/>
                    </a:lnTo>
                    <a:lnTo>
                      <a:pt x="29" y="10"/>
                    </a:lnTo>
                    <a:lnTo>
                      <a:pt x="29" y="10"/>
                    </a:lnTo>
                    <a:lnTo>
                      <a:pt x="29" y="10"/>
                    </a:lnTo>
                    <a:lnTo>
                      <a:pt x="31" y="10"/>
                    </a:lnTo>
                    <a:lnTo>
                      <a:pt x="31" y="12"/>
                    </a:lnTo>
                    <a:lnTo>
                      <a:pt x="31" y="12"/>
                    </a:lnTo>
                    <a:lnTo>
                      <a:pt x="29" y="12"/>
                    </a:lnTo>
                    <a:lnTo>
                      <a:pt x="29" y="14"/>
                    </a:lnTo>
                    <a:lnTo>
                      <a:pt x="29" y="14"/>
                    </a:lnTo>
                    <a:lnTo>
                      <a:pt x="31" y="14"/>
                    </a:lnTo>
                    <a:lnTo>
                      <a:pt x="31" y="14"/>
                    </a:lnTo>
                    <a:lnTo>
                      <a:pt x="31" y="14"/>
                    </a:lnTo>
                    <a:lnTo>
                      <a:pt x="31" y="14"/>
                    </a:lnTo>
                    <a:lnTo>
                      <a:pt x="31" y="17"/>
                    </a:lnTo>
                    <a:lnTo>
                      <a:pt x="31" y="17"/>
                    </a:lnTo>
                    <a:lnTo>
                      <a:pt x="31" y="17"/>
                    </a:lnTo>
                    <a:lnTo>
                      <a:pt x="31" y="17"/>
                    </a:lnTo>
                    <a:lnTo>
                      <a:pt x="29" y="17"/>
                    </a:lnTo>
                    <a:lnTo>
                      <a:pt x="29" y="17"/>
                    </a:lnTo>
                    <a:lnTo>
                      <a:pt x="29" y="19"/>
                    </a:lnTo>
                    <a:lnTo>
                      <a:pt x="29" y="19"/>
                    </a:lnTo>
                    <a:lnTo>
                      <a:pt x="29" y="19"/>
                    </a:lnTo>
                    <a:lnTo>
                      <a:pt x="29" y="19"/>
                    </a:lnTo>
                    <a:lnTo>
                      <a:pt x="29" y="19"/>
                    </a:lnTo>
                    <a:lnTo>
                      <a:pt x="29" y="22"/>
                    </a:lnTo>
                    <a:lnTo>
                      <a:pt x="29" y="22"/>
                    </a:lnTo>
                    <a:lnTo>
                      <a:pt x="29" y="24"/>
                    </a:lnTo>
                    <a:lnTo>
                      <a:pt x="29" y="24"/>
                    </a:lnTo>
                    <a:lnTo>
                      <a:pt x="29" y="26"/>
                    </a:lnTo>
                    <a:lnTo>
                      <a:pt x="29" y="26"/>
                    </a:lnTo>
                    <a:lnTo>
                      <a:pt x="29" y="29"/>
                    </a:lnTo>
                    <a:lnTo>
                      <a:pt x="29" y="29"/>
                    </a:lnTo>
                    <a:lnTo>
                      <a:pt x="31" y="29"/>
                    </a:lnTo>
                    <a:lnTo>
                      <a:pt x="31" y="29"/>
                    </a:lnTo>
                    <a:lnTo>
                      <a:pt x="31" y="31"/>
                    </a:lnTo>
                    <a:lnTo>
                      <a:pt x="31" y="31"/>
                    </a:lnTo>
                    <a:lnTo>
                      <a:pt x="31" y="31"/>
                    </a:lnTo>
                    <a:lnTo>
                      <a:pt x="31" y="31"/>
                    </a:lnTo>
                    <a:lnTo>
                      <a:pt x="31" y="33"/>
                    </a:lnTo>
                    <a:lnTo>
                      <a:pt x="33" y="33"/>
                    </a:lnTo>
                    <a:lnTo>
                      <a:pt x="33" y="33"/>
                    </a:lnTo>
                    <a:lnTo>
                      <a:pt x="33" y="36"/>
                    </a:lnTo>
                    <a:lnTo>
                      <a:pt x="31" y="36"/>
                    </a:lnTo>
                    <a:lnTo>
                      <a:pt x="31" y="36"/>
                    </a:lnTo>
                    <a:lnTo>
                      <a:pt x="33" y="36"/>
                    </a:lnTo>
                    <a:lnTo>
                      <a:pt x="33" y="38"/>
                    </a:lnTo>
                    <a:lnTo>
                      <a:pt x="33" y="38"/>
                    </a:lnTo>
                    <a:lnTo>
                      <a:pt x="33" y="38"/>
                    </a:lnTo>
                    <a:lnTo>
                      <a:pt x="33" y="38"/>
                    </a:lnTo>
                    <a:lnTo>
                      <a:pt x="36" y="38"/>
                    </a:lnTo>
                    <a:lnTo>
                      <a:pt x="36" y="41"/>
                    </a:lnTo>
                    <a:lnTo>
                      <a:pt x="36" y="41"/>
                    </a:lnTo>
                    <a:lnTo>
                      <a:pt x="36" y="41"/>
                    </a:lnTo>
                    <a:lnTo>
                      <a:pt x="36" y="41"/>
                    </a:lnTo>
                    <a:lnTo>
                      <a:pt x="36" y="43"/>
                    </a:lnTo>
                    <a:lnTo>
                      <a:pt x="38" y="43"/>
                    </a:lnTo>
                    <a:lnTo>
                      <a:pt x="38" y="43"/>
                    </a:lnTo>
                    <a:lnTo>
                      <a:pt x="38" y="45"/>
                    </a:lnTo>
                    <a:lnTo>
                      <a:pt x="36" y="45"/>
                    </a:lnTo>
                    <a:lnTo>
                      <a:pt x="36" y="45"/>
                    </a:lnTo>
                    <a:lnTo>
                      <a:pt x="36" y="43"/>
                    </a:lnTo>
                    <a:lnTo>
                      <a:pt x="36" y="43"/>
                    </a:lnTo>
                    <a:lnTo>
                      <a:pt x="36" y="43"/>
                    </a:lnTo>
                    <a:lnTo>
                      <a:pt x="33" y="43"/>
                    </a:lnTo>
                    <a:lnTo>
                      <a:pt x="33" y="43"/>
                    </a:lnTo>
                    <a:lnTo>
                      <a:pt x="33" y="43"/>
                    </a:lnTo>
                    <a:lnTo>
                      <a:pt x="31" y="43"/>
                    </a:lnTo>
                    <a:lnTo>
                      <a:pt x="31" y="43"/>
                    </a:lnTo>
                    <a:lnTo>
                      <a:pt x="31" y="43"/>
                    </a:lnTo>
                    <a:lnTo>
                      <a:pt x="31" y="41"/>
                    </a:lnTo>
                    <a:lnTo>
                      <a:pt x="31" y="41"/>
                    </a:lnTo>
                    <a:lnTo>
                      <a:pt x="33" y="41"/>
                    </a:lnTo>
                    <a:lnTo>
                      <a:pt x="33" y="41"/>
                    </a:lnTo>
                    <a:lnTo>
                      <a:pt x="31" y="41"/>
                    </a:lnTo>
                    <a:lnTo>
                      <a:pt x="31" y="41"/>
                    </a:lnTo>
                    <a:lnTo>
                      <a:pt x="31" y="41"/>
                    </a:lnTo>
                    <a:lnTo>
                      <a:pt x="31" y="41"/>
                    </a:lnTo>
                    <a:lnTo>
                      <a:pt x="29" y="41"/>
                    </a:lnTo>
                    <a:lnTo>
                      <a:pt x="29" y="41"/>
                    </a:lnTo>
                    <a:lnTo>
                      <a:pt x="29" y="41"/>
                    </a:lnTo>
                    <a:lnTo>
                      <a:pt x="29" y="41"/>
                    </a:lnTo>
                    <a:lnTo>
                      <a:pt x="26" y="41"/>
                    </a:lnTo>
                    <a:lnTo>
                      <a:pt x="26" y="41"/>
                    </a:lnTo>
                    <a:lnTo>
                      <a:pt x="24" y="41"/>
                    </a:lnTo>
                    <a:lnTo>
                      <a:pt x="24" y="41"/>
                    </a:lnTo>
                    <a:lnTo>
                      <a:pt x="24" y="41"/>
                    </a:lnTo>
                    <a:lnTo>
                      <a:pt x="21" y="41"/>
                    </a:lnTo>
                    <a:lnTo>
                      <a:pt x="21" y="38"/>
                    </a:lnTo>
                    <a:lnTo>
                      <a:pt x="21" y="38"/>
                    </a:lnTo>
                    <a:lnTo>
                      <a:pt x="21" y="38"/>
                    </a:lnTo>
                    <a:lnTo>
                      <a:pt x="21" y="36"/>
                    </a:lnTo>
                    <a:lnTo>
                      <a:pt x="21" y="36"/>
                    </a:lnTo>
                    <a:lnTo>
                      <a:pt x="21" y="36"/>
                    </a:lnTo>
                    <a:lnTo>
                      <a:pt x="19" y="36"/>
                    </a:lnTo>
                    <a:lnTo>
                      <a:pt x="19" y="38"/>
                    </a:lnTo>
                    <a:lnTo>
                      <a:pt x="19" y="38"/>
                    </a:lnTo>
                    <a:lnTo>
                      <a:pt x="19" y="38"/>
                    </a:lnTo>
                    <a:lnTo>
                      <a:pt x="19" y="41"/>
                    </a:lnTo>
                    <a:lnTo>
                      <a:pt x="21" y="41"/>
                    </a:lnTo>
                    <a:lnTo>
                      <a:pt x="21" y="41"/>
                    </a:lnTo>
                    <a:lnTo>
                      <a:pt x="21" y="43"/>
                    </a:lnTo>
                    <a:lnTo>
                      <a:pt x="21" y="43"/>
                    </a:lnTo>
                    <a:lnTo>
                      <a:pt x="19" y="43"/>
                    </a:lnTo>
                    <a:lnTo>
                      <a:pt x="19" y="45"/>
                    </a:lnTo>
                    <a:lnTo>
                      <a:pt x="19" y="45"/>
                    </a:lnTo>
                    <a:lnTo>
                      <a:pt x="19" y="48"/>
                    </a:lnTo>
                    <a:lnTo>
                      <a:pt x="19" y="48"/>
                    </a:lnTo>
                    <a:lnTo>
                      <a:pt x="19" y="48"/>
                    </a:lnTo>
                    <a:lnTo>
                      <a:pt x="21" y="48"/>
                    </a:lnTo>
                    <a:lnTo>
                      <a:pt x="21" y="48"/>
                    </a:lnTo>
                    <a:lnTo>
                      <a:pt x="21" y="50"/>
                    </a:lnTo>
                    <a:lnTo>
                      <a:pt x="21" y="50"/>
                    </a:lnTo>
                    <a:lnTo>
                      <a:pt x="21" y="50"/>
                    </a:lnTo>
                    <a:lnTo>
                      <a:pt x="21" y="52"/>
                    </a:lnTo>
                    <a:lnTo>
                      <a:pt x="24" y="52"/>
                    </a:lnTo>
                    <a:lnTo>
                      <a:pt x="24" y="52"/>
                    </a:lnTo>
                    <a:lnTo>
                      <a:pt x="24" y="55"/>
                    </a:lnTo>
                    <a:lnTo>
                      <a:pt x="24" y="55"/>
                    </a:lnTo>
                    <a:lnTo>
                      <a:pt x="24" y="55"/>
                    </a:lnTo>
                    <a:lnTo>
                      <a:pt x="24" y="57"/>
                    </a:lnTo>
                    <a:lnTo>
                      <a:pt x="24" y="57"/>
                    </a:lnTo>
                    <a:lnTo>
                      <a:pt x="24" y="57"/>
                    </a:lnTo>
                    <a:lnTo>
                      <a:pt x="24" y="59"/>
                    </a:lnTo>
                    <a:lnTo>
                      <a:pt x="24" y="59"/>
                    </a:lnTo>
                    <a:lnTo>
                      <a:pt x="24" y="59"/>
                    </a:lnTo>
                    <a:lnTo>
                      <a:pt x="24" y="62"/>
                    </a:lnTo>
                    <a:lnTo>
                      <a:pt x="24" y="62"/>
                    </a:lnTo>
                    <a:lnTo>
                      <a:pt x="24" y="62"/>
                    </a:lnTo>
                    <a:lnTo>
                      <a:pt x="24" y="62"/>
                    </a:lnTo>
                    <a:lnTo>
                      <a:pt x="21" y="62"/>
                    </a:lnTo>
                    <a:lnTo>
                      <a:pt x="21" y="64"/>
                    </a:lnTo>
                    <a:lnTo>
                      <a:pt x="24" y="64"/>
                    </a:lnTo>
                    <a:lnTo>
                      <a:pt x="24" y="64"/>
                    </a:lnTo>
                    <a:lnTo>
                      <a:pt x="24" y="64"/>
                    </a:lnTo>
                    <a:lnTo>
                      <a:pt x="24" y="67"/>
                    </a:lnTo>
                    <a:lnTo>
                      <a:pt x="24" y="67"/>
                    </a:lnTo>
                    <a:lnTo>
                      <a:pt x="24" y="67"/>
                    </a:lnTo>
                    <a:lnTo>
                      <a:pt x="24" y="69"/>
                    </a:lnTo>
                    <a:lnTo>
                      <a:pt x="24" y="69"/>
                    </a:lnTo>
                    <a:lnTo>
                      <a:pt x="26" y="69"/>
                    </a:lnTo>
                    <a:lnTo>
                      <a:pt x="26" y="69"/>
                    </a:lnTo>
                    <a:lnTo>
                      <a:pt x="26" y="71"/>
                    </a:lnTo>
                    <a:lnTo>
                      <a:pt x="24" y="71"/>
                    </a:lnTo>
                    <a:lnTo>
                      <a:pt x="24" y="71"/>
                    </a:lnTo>
                    <a:lnTo>
                      <a:pt x="24" y="69"/>
                    </a:lnTo>
                    <a:lnTo>
                      <a:pt x="24" y="69"/>
                    </a:lnTo>
                    <a:lnTo>
                      <a:pt x="24" y="69"/>
                    </a:lnTo>
                    <a:lnTo>
                      <a:pt x="21" y="69"/>
                    </a:lnTo>
                    <a:lnTo>
                      <a:pt x="21" y="69"/>
                    </a:lnTo>
                    <a:lnTo>
                      <a:pt x="21" y="67"/>
                    </a:lnTo>
                    <a:lnTo>
                      <a:pt x="21" y="67"/>
                    </a:lnTo>
                    <a:lnTo>
                      <a:pt x="21" y="67"/>
                    </a:lnTo>
                    <a:lnTo>
                      <a:pt x="21" y="67"/>
                    </a:lnTo>
                    <a:lnTo>
                      <a:pt x="21" y="64"/>
                    </a:lnTo>
                    <a:lnTo>
                      <a:pt x="21" y="64"/>
                    </a:lnTo>
                    <a:lnTo>
                      <a:pt x="21" y="62"/>
                    </a:lnTo>
                    <a:lnTo>
                      <a:pt x="19" y="62"/>
                    </a:lnTo>
                    <a:lnTo>
                      <a:pt x="19" y="64"/>
                    </a:lnTo>
                    <a:lnTo>
                      <a:pt x="19" y="64"/>
                    </a:lnTo>
                    <a:lnTo>
                      <a:pt x="19" y="67"/>
                    </a:lnTo>
                    <a:lnTo>
                      <a:pt x="19" y="67"/>
                    </a:lnTo>
                    <a:lnTo>
                      <a:pt x="19" y="6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6" name="Freeform 85"/>
              <p:cNvSpPr>
                <a:spLocks/>
              </p:cNvSpPr>
              <p:nvPr/>
            </p:nvSpPr>
            <p:spPr bwMode="auto">
              <a:xfrm>
                <a:off x="3446" y="2488"/>
                <a:ext cx="105" cy="125"/>
              </a:xfrm>
              <a:custGeom>
                <a:avLst/>
                <a:gdLst/>
                <a:ahLst/>
                <a:cxnLst>
                  <a:cxn ang="0">
                    <a:pos x="71" y="42"/>
                  </a:cxn>
                  <a:cxn ang="0">
                    <a:pos x="74" y="38"/>
                  </a:cxn>
                  <a:cxn ang="0">
                    <a:pos x="79" y="31"/>
                  </a:cxn>
                  <a:cxn ang="0">
                    <a:pos x="76" y="19"/>
                  </a:cxn>
                  <a:cxn ang="0">
                    <a:pos x="79" y="12"/>
                  </a:cxn>
                  <a:cxn ang="0">
                    <a:pos x="81" y="2"/>
                  </a:cxn>
                  <a:cxn ang="0">
                    <a:pos x="83" y="7"/>
                  </a:cxn>
                  <a:cxn ang="0">
                    <a:pos x="83" y="19"/>
                  </a:cxn>
                  <a:cxn ang="0">
                    <a:pos x="88" y="21"/>
                  </a:cxn>
                  <a:cxn ang="0">
                    <a:pos x="90" y="12"/>
                  </a:cxn>
                  <a:cxn ang="0">
                    <a:pos x="95" y="19"/>
                  </a:cxn>
                  <a:cxn ang="0">
                    <a:pos x="90" y="23"/>
                  </a:cxn>
                  <a:cxn ang="0">
                    <a:pos x="90" y="31"/>
                  </a:cxn>
                  <a:cxn ang="0">
                    <a:pos x="95" y="33"/>
                  </a:cxn>
                  <a:cxn ang="0">
                    <a:pos x="97" y="42"/>
                  </a:cxn>
                  <a:cxn ang="0">
                    <a:pos x="95" y="50"/>
                  </a:cxn>
                  <a:cxn ang="0">
                    <a:pos x="100" y="54"/>
                  </a:cxn>
                  <a:cxn ang="0">
                    <a:pos x="100" y="64"/>
                  </a:cxn>
                  <a:cxn ang="0">
                    <a:pos x="102" y="73"/>
                  </a:cxn>
                  <a:cxn ang="0">
                    <a:pos x="105" y="83"/>
                  </a:cxn>
                  <a:cxn ang="0">
                    <a:pos x="97" y="90"/>
                  </a:cxn>
                  <a:cxn ang="0">
                    <a:pos x="95" y="99"/>
                  </a:cxn>
                  <a:cxn ang="0">
                    <a:pos x="93" y="106"/>
                  </a:cxn>
                  <a:cxn ang="0">
                    <a:pos x="90" y="97"/>
                  </a:cxn>
                  <a:cxn ang="0">
                    <a:pos x="88" y="87"/>
                  </a:cxn>
                  <a:cxn ang="0">
                    <a:pos x="86" y="92"/>
                  </a:cxn>
                  <a:cxn ang="0">
                    <a:pos x="81" y="90"/>
                  </a:cxn>
                  <a:cxn ang="0">
                    <a:pos x="79" y="99"/>
                  </a:cxn>
                  <a:cxn ang="0">
                    <a:pos x="83" y="106"/>
                  </a:cxn>
                  <a:cxn ang="0">
                    <a:pos x="83" y="118"/>
                  </a:cxn>
                  <a:cxn ang="0">
                    <a:pos x="79" y="125"/>
                  </a:cxn>
                  <a:cxn ang="0">
                    <a:pos x="74" y="121"/>
                  </a:cxn>
                  <a:cxn ang="0">
                    <a:pos x="71" y="111"/>
                  </a:cxn>
                  <a:cxn ang="0">
                    <a:pos x="67" y="118"/>
                  </a:cxn>
                  <a:cxn ang="0">
                    <a:pos x="57" y="113"/>
                  </a:cxn>
                  <a:cxn ang="0">
                    <a:pos x="50" y="109"/>
                  </a:cxn>
                  <a:cxn ang="0">
                    <a:pos x="48" y="99"/>
                  </a:cxn>
                  <a:cxn ang="0">
                    <a:pos x="45" y="92"/>
                  </a:cxn>
                  <a:cxn ang="0">
                    <a:pos x="50" y="83"/>
                  </a:cxn>
                  <a:cxn ang="0">
                    <a:pos x="48" y="73"/>
                  </a:cxn>
                  <a:cxn ang="0">
                    <a:pos x="41" y="68"/>
                  </a:cxn>
                  <a:cxn ang="0">
                    <a:pos x="36" y="73"/>
                  </a:cxn>
                  <a:cxn ang="0">
                    <a:pos x="34" y="80"/>
                  </a:cxn>
                  <a:cxn ang="0">
                    <a:pos x="26" y="76"/>
                  </a:cxn>
                  <a:cxn ang="0">
                    <a:pos x="22" y="83"/>
                  </a:cxn>
                  <a:cxn ang="0">
                    <a:pos x="19" y="76"/>
                  </a:cxn>
                  <a:cxn ang="0">
                    <a:pos x="17" y="71"/>
                  </a:cxn>
                  <a:cxn ang="0">
                    <a:pos x="12" y="78"/>
                  </a:cxn>
                  <a:cxn ang="0">
                    <a:pos x="10" y="85"/>
                  </a:cxn>
                  <a:cxn ang="0">
                    <a:pos x="10" y="92"/>
                  </a:cxn>
                  <a:cxn ang="0">
                    <a:pos x="3" y="92"/>
                  </a:cxn>
                  <a:cxn ang="0">
                    <a:pos x="5" y="83"/>
                  </a:cxn>
                  <a:cxn ang="0">
                    <a:pos x="5" y="71"/>
                  </a:cxn>
                  <a:cxn ang="0">
                    <a:pos x="12" y="64"/>
                  </a:cxn>
                  <a:cxn ang="0">
                    <a:pos x="19" y="61"/>
                  </a:cxn>
                  <a:cxn ang="0">
                    <a:pos x="24" y="54"/>
                  </a:cxn>
                  <a:cxn ang="0">
                    <a:pos x="31" y="50"/>
                  </a:cxn>
                  <a:cxn ang="0">
                    <a:pos x="38" y="47"/>
                  </a:cxn>
                  <a:cxn ang="0">
                    <a:pos x="43" y="52"/>
                  </a:cxn>
                  <a:cxn ang="0">
                    <a:pos x="48" y="59"/>
                  </a:cxn>
                  <a:cxn ang="0">
                    <a:pos x="52" y="52"/>
                  </a:cxn>
                  <a:cxn ang="0">
                    <a:pos x="60" y="50"/>
                  </a:cxn>
                  <a:cxn ang="0">
                    <a:pos x="62" y="45"/>
                  </a:cxn>
                </a:cxnLst>
                <a:rect l="0" t="0" r="r" b="b"/>
                <a:pathLst>
                  <a:path w="105" h="125">
                    <a:moveTo>
                      <a:pt x="64" y="38"/>
                    </a:moveTo>
                    <a:lnTo>
                      <a:pt x="64" y="38"/>
                    </a:lnTo>
                    <a:lnTo>
                      <a:pt x="67" y="38"/>
                    </a:lnTo>
                    <a:lnTo>
                      <a:pt x="67" y="38"/>
                    </a:lnTo>
                    <a:lnTo>
                      <a:pt x="67" y="38"/>
                    </a:lnTo>
                    <a:lnTo>
                      <a:pt x="67" y="38"/>
                    </a:lnTo>
                    <a:lnTo>
                      <a:pt x="67" y="40"/>
                    </a:lnTo>
                    <a:lnTo>
                      <a:pt x="69" y="40"/>
                    </a:lnTo>
                    <a:lnTo>
                      <a:pt x="69" y="40"/>
                    </a:lnTo>
                    <a:lnTo>
                      <a:pt x="69" y="40"/>
                    </a:lnTo>
                    <a:lnTo>
                      <a:pt x="71" y="40"/>
                    </a:lnTo>
                    <a:lnTo>
                      <a:pt x="71" y="42"/>
                    </a:lnTo>
                    <a:lnTo>
                      <a:pt x="71" y="42"/>
                    </a:lnTo>
                    <a:lnTo>
                      <a:pt x="71" y="42"/>
                    </a:lnTo>
                    <a:lnTo>
                      <a:pt x="71" y="40"/>
                    </a:lnTo>
                    <a:lnTo>
                      <a:pt x="71" y="40"/>
                    </a:lnTo>
                    <a:lnTo>
                      <a:pt x="71" y="38"/>
                    </a:lnTo>
                    <a:lnTo>
                      <a:pt x="71" y="38"/>
                    </a:lnTo>
                    <a:lnTo>
                      <a:pt x="71" y="35"/>
                    </a:lnTo>
                    <a:lnTo>
                      <a:pt x="71" y="35"/>
                    </a:lnTo>
                    <a:lnTo>
                      <a:pt x="74" y="35"/>
                    </a:lnTo>
                    <a:lnTo>
                      <a:pt x="74" y="35"/>
                    </a:lnTo>
                    <a:lnTo>
                      <a:pt x="74" y="35"/>
                    </a:lnTo>
                    <a:lnTo>
                      <a:pt x="74" y="38"/>
                    </a:lnTo>
                    <a:lnTo>
                      <a:pt x="74" y="38"/>
                    </a:lnTo>
                    <a:lnTo>
                      <a:pt x="74" y="38"/>
                    </a:lnTo>
                    <a:lnTo>
                      <a:pt x="76" y="38"/>
                    </a:lnTo>
                    <a:lnTo>
                      <a:pt x="76" y="38"/>
                    </a:lnTo>
                    <a:lnTo>
                      <a:pt x="79" y="38"/>
                    </a:lnTo>
                    <a:lnTo>
                      <a:pt x="79" y="38"/>
                    </a:lnTo>
                    <a:lnTo>
                      <a:pt x="79" y="38"/>
                    </a:lnTo>
                    <a:lnTo>
                      <a:pt x="79" y="38"/>
                    </a:lnTo>
                    <a:lnTo>
                      <a:pt x="79" y="35"/>
                    </a:lnTo>
                    <a:lnTo>
                      <a:pt x="79" y="35"/>
                    </a:lnTo>
                    <a:lnTo>
                      <a:pt x="79" y="33"/>
                    </a:lnTo>
                    <a:lnTo>
                      <a:pt x="79" y="33"/>
                    </a:lnTo>
                    <a:lnTo>
                      <a:pt x="79" y="33"/>
                    </a:lnTo>
                    <a:lnTo>
                      <a:pt x="79" y="31"/>
                    </a:lnTo>
                    <a:lnTo>
                      <a:pt x="79" y="31"/>
                    </a:lnTo>
                    <a:lnTo>
                      <a:pt x="79" y="31"/>
                    </a:lnTo>
                    <a:lnTo>
                      <a:pt x="79" y="28"/>
                    </a:lnTo>
                    <a:lnTo>
                      <a:pt x="79" y="28"/>
                    </a:lnTo>
                    <a:lnTo>
                      <a:pt x="79" y="28"/>
                    </a:lnTo>
                    <a:lnTo>
                      <a:pt x="79" y="26"/>
                    </a:lnTo>
                    <a:lnTo>
                      <a:pt x="79" y="26"/>
                    </a:lnTo>
                    <a:lnTo>
                      <a:pt x="79" y="23"/>
                    </a:lnTo>
                    <a:lnTo>
                      <a:pt x="76" y="23"/>
                    </a:lnTo>
                    <a:lnTo>
                      <a:pt x="76" y="23"/>
                    </a:lnTo>
                    <a:lnTo>
                      <a:pt x="76" y="23"/>
                    </a:lnTo>
                    <a:lnTo>
                      <a:pt x="76" y="21"/>
                    </a:lnTo>
                    <a:lnTo>
                      <a:pt x="76" y="21"/>
                    </a:lnTo>
                    <a:lnTo>
                      <a:pt x="76" y="19"/>
                    </a:lnTo>
                    <a:lnTo>
                      <a:pt x="76" y="19"/>
                    </a:lnTo>
                    <a:lnTo>
                      <a:pt x="79" y="19"/>
                    </a:lnTo>
                    <a:lnTo>
                      <a:pt x="79" y="16"/>
                    </a:lnTo>
                    <a:lnTo>
                      <a:pt x="79" y="16"/>
                    </a:lnTo>
                    <a:lnTo>
                      <a:pt x="79" y="16"/>
                    </a:lnTo>
                    <a:lnTo>
                      <a:pt x="79" y="16"/>
                    </a:lnTo>
                    <a:lnTo>
                      <a:pt x="79" y="14"/>
                    </a:lnTo>
                    <a:lnTo>
                      <a:pt x="79" y="14"/>
                    </a:lnTo>
                    <a:lnTo>
                      <a:pt x="79" y="14"/>
                    </a:lnTo>
                    <a:lnTo>
                      <a:pt x="79" y="14"/>
                    </a:lnTo>
                    <a:lnTo>
                      <a:pt x="79" y="14"/>
                    </a:lnTo>
                    <a:lnTo>
                      <a:pt x="79" y="14"/>
                    </a:lnTo>
                    <a:lnTo>
                      <a:pt x="79" y="12"/>
                    </a:lnTo>
                    <a:lnTo>
                      <a:pt x="79" y="12"/>
                    </a:lnTo>
                    <a:lnTo>
                      <a:pt x="79" y="9"/>
                    </a:lnTo>
                    <a:lnTo>
                      <a:pt x="79" y="9"/>
                    </a:lnTo>
                    <a:lnTo>
                      <a:pt x="79" y="7"/>
                    </a:lnTo>
                    <a:lnTo>
                      <a:pt x="79" y="7"/>
                    </a:lnTo>
                    <a:lnTo>
                      <a:pt x="79" y="7"/>
                    </a:lnTo>
                    <a:lnTo>
                      <a:pt x="79" y="4"/>
                    </a:lnTo>
                    <a:lnTo>
                      <a:pt x="79" y="4"/>
                    </a:lnTo>
                    <a:lnTo>
                      <a:pt x="81" y="4"/>
                    </a:lnTo>
                    <a:lnTo>
                      <a:pt x="81" y="4"/>
                    </a:lnTo>
                    <a:lnTo>
                      <a:pt x="81" y="2"/>
                    </a:lnTo>
                    <a:lnTo>
                      <a:pt x="81" y="2"/>
                    </a:lnTo>
                    <a:lnTo>
                      <a:pt x="81" y="2"/>
                    </a:lnTo>
                    <a:lnTo>
                      <a:pt x="81" y="0"/>
                    </a:lnTo>
                    <a:lnTo>
                      <a:pt x="81" y="0"/>
                    </a:lnTo>
                    <a:lnTo>
                      <a:pt x="83" y="0"/>
                    </a:lnTo>
                    <a:lnTo>
                      <a:pt x="83" y="2"/>
                    </a:lnTo>
                    <a:lnTo>
                      <a:pt x="83" y="2"/>
                    </a:lnTo>
                    <a:lnTo>
                      <a:pt x="83" y="2"/>
                    </a:lnTo>
                    <a:lnTo>
                      <a:pt x="83" y="4"/>
                    </a:lnTo>
                    <a:lnTo>
                      <a:pt x="83" y="4"/>
                    </a:lnTo>
                    <a:lnTo>
                      <a:pt x="83" y="4"/>
                    </a:lnTo>
                    <a:lnTo>
                      <a:pt x="83" y="4"/>
                    </a:lnTo>
                    <a:lnTo>
                      <a:pt x="83" y="7"/>
                    </a:lnTo>
                    <a:lnTo>
                      <a:pt x="83" y="7"/>
                    </a:lnTo>
                    <a:lnTo>
                      <a:pt x="83" y="7"/>
                    </a:lnTo>
                    <a:lnTo>
                      <a:pt x="83" y="9"/>
                    </a:lnTo>
                    <a:lnTo>
                      <a:pt x="83" y="9"/>
                    </a:lnTo>
                    <a:lnTo>
                      <a:pt x="83" y="12"/>
                    </a:lnTo>
                    <a:lnTo>
                      <a:pt x="83" y="12"/>
                    </a:lnTo>
                    <a:lnTo>
                      <a:pt x="83" y="14"/>
                    </a:lnTo>
                    <a:lnTo>
                      <a:pt x="83" y="14"/>
                    </a:lnTo>
                    <a:lnTo>
                      <a:pt x="83" y="14"/>
                    </a:lnTo>
                    <a:lnTo>
                      <a:pt x="83" y="16"/>
                    </a:lnTo>
                    <a:lnTo>
                      <a:pt x="83" y="16"/>
                    </a:lnTo>
                    <a:lnTo>
                      <a:pt x="86" y="16"/>
                    </a:lnTo>
                    <a:lnTo>
                      <a:pt x="86" y="19"/>
                    </a:lnTo>
                    <a:lnTo>
                      <a:pt x="86" y="19"/>
                    </a:lnTo>
                    <a:lnTo>
                      <a:pt x="83" y="19"/>
                    </a:lnTo>
                    <a:lnTo>
                      <a:pt x="83" y="21"/>
                    </a:lnTo>
                    <a:lnTo>
                      <a:pt x="83" y="21"/>
                    </a:lnTo>
                    <a:lnTo>
                      <a:pt x="83" y="21"/>
                    </a:lnTo>
                    <a:lnTo>
                      <a:pt x="83" y="23"/>
                    </a:lnTo>
                    <a:lnTo>
                      <a:pt x="83" y="23"/>
                    </a:lnTo>
                    <a:lnTo>
                      <a:pt x="86" y="23"/>
                    </a:lnTo>
                    <a:lnTo>
                      <a:pt x="86" y="23"/>
                    </a:lnTo>
                    <a:lnTo>
                      <a:pt x="86" y="23"/>
                    </a:lnTo>
                    <a:lnTo>
                      <a:pt x="86" y="23"/>
                    </a:lnTo>
                    <a:lnTo>
                      <a:pt x="88" y="23"/>
                    </a:lnTo>
                    <a:lnTo>
                      <a:pt x="88" y="23"/>
                    </a:lnTo>
                    <a:lnTo>
                      <a:pt x="88" y="21"/>
                    </a:lnTo>
                    <a:lnTo>
                      <a:pt x="88" y="21"/>
                    </a:lnTo>
                    <a:lnTo>
                      <a:pt x="88" y="19"/>
                    </a:lnTo>
                    <a:lnTo>
                      <a:pt x="88" y="19"/>
                    </a:lnTo>
                    <a:lnTo>
                      <a:pt x="88" y="19"/>
                    </a:lnTo>
                    <a:lnTo>
                      <a:pt x="88" y="16"/>
                    </a:lnTo>
                    <a:lnTo>
                      <a:pt x="88" y="16"/>
                    </a:lnTo>
                    <a:lnTo>
                      <a:pt x="88" y="16"/>
                    </a:lnTo>
                    <a:lnTo>
                      <a:pt x="88" y="14"/>
                    </a:lnTo>
                    <a:lnTo>
                      <a:pt x="88" y="14"/>
                    </a:lnTo>
                    <a:lnTo>
                      <a:pt x="88" y="14"/>
                    </a:lnTo>
                    <a:lnTo>
                      <a:pt x="88" y="14"/>
                    </a:lnTo>
                    <a:lnTo>
                      <a:pt x="88" y="14"/>
                    </a:lnTo>
                    <a:lnTo>
                      <a:pt x="90" y="14"/>
                    </a:lnTo>
                    <a:lnTo>
                      <a:pt x="90" y="12"/>
                    </a:lnTo>
                    <a:lnTo>
                      <a:pt x="90" y="12"/>
                    </a:lnTo>
                    <a:lnTo>
                      <a:pt x="90" y="12"/>
                    </a:lnTo>
                    <a:lnTo>
                      <a:pt x="93" y="12"/>
                    </a:lnTo>
                    <a:lnTo>
                      <a:pt x="93" y="12"/>
                    </a:lnTo>
                    <a:lnTo>
                      <a:pt x="93" y="12"/>
                    </a:lnTo>
                    <a:lnTo>
                      <a:pt x="93" y="14"/>
                    </a:lnTo>
                    <a:lnTo>
                      <a:pt x="93" y="14"/>
                    </a:lnTo>
                    <a:lnTo>
                      <a:pt x="93" y="14"/>
                    </a:lnTo>
                    <a:lnTo>
                      <a:pt x="93" y="16"/>
                    </a:lnTo>
                    <a:lnTo>
                      <a:pt x="93" y="16"/>
                    </a:lnTo>
                    <a:lnTo>
                      <a:pt x="93" y="16"/>
                    </a:lnTo>
                    <a:lnTo>
                      <a:pt x="95" y="16"/>
                    </a:lnTo>
                    <a:lnTo>
                      <a:pt x="95" y="19"/>
                    </a:lnTo>
                    <a:lnTo>
                      <a:pt x="93" y="19"/>
                    </a:lnTo>
                    <a:lnTo>
                      <a:pt x="93" y="19"/>
                    </a:lnTo>
                    <a:lnTo>
                      <a:pt x="95" y="19"/>
                    </a:lnTo>
                    <a:lnTo>
                      <a:pt x="95" y="21"/>
                    </a:lnTo>
                    <a:lnTo>
                      <a:pt x="93" y="21"/>
                    </a:lnTo>
                    <a:lnTo>
                      <a:pt x="93" y="21"/>
                    </a:lnTo>
                    <a:lnTo>
                      <a:pt x="93" y="21"/>
                    </a:lnTo>
                    <a:lnTo>
                      <a:pt x="93" y="21"/>
                    </a:lnTo>
                    <a:lnTo>
                      <a:pt x="90" y="21"/>
                    </a:lnTo>
                    <a:lnTo>
                      <a:pt x="90" y="21"/>
                    </a:lnTo>
                    <a:lnTo>
                      <a:pt x="90" y="23"/>
                    </a:lnTo>
                    <a:lnTo>
                      <a:pt x="90" y="23"/>
                    </a:lnTo>
                    <a:lnTo>
                      <a:pt x="90" y="23"/>
                    </a:lnTo>
                    <a:lnTo>
                      <a:pt x="88" y="23"/>
                    </a:lnTo>
                    <a:lnTo>
                      <a:pt x="88" y="23"/>
                    </a:lnTo>
                    <a:lnTo>
                      <a:pt x="88" y="26"/>
                    </a:lnTo>
                    <a:lnTo>
                      <a:pt x="88" y="26"/>
                    </a:lnTo>
                    <a:lnTo>
                      <a:pt x="90" y="26"/>
                    </a:lnTo>
                    <a:lnTo>
                      <a:pt x="90" y="26"/>
                    </a:lnTo>
                    <a:lnTo>
                      <a:pt x="90" y="26"/>
                    </a:lnTo>
                    <a:lnTo>
                      <a:pt x="90" y="28"/>
                    </a:lnTo>
                    <a:lnTo>
                      <a:pt x="93" y="28"/>
                    </a:lnTo>
                    <a:lnTo>
                      <a:pt x="93" y="28"/>
                    </a:lnTo>
                    <a:lnTo>
                      <a:pt x="90" y="28"/>
                    </a:lnTo>
                    <a:lnTo>
                      <a:pt x="90" y="28"/>
                    </a:lnTo>
                    <a:lnTo>
                      <a:pt x="90" y="31"/>
                    </a:lnTo>
                    <a:lnTo>
                      <a:pt x="90" y="31"/>
                    </a:lnTo>
                    <a:lnTo>
                      <a:pt x="90" y="31"/>
                    </a:lnTo>
                    <a:lnTo>
                      <a:pt x="93" y="31"/>
                    </a:lnTo>
                    <a:lnTo>
                      <a:pt x="93" y="31"/>
                    </a:lnTo>
                    <a:lnTo>
                      <a:pt x="93" y="31"/>
                    </a:lnTo>
                    <a:lnTo>
                      <a:pt x="93" y="31"/>
                    </a:lnTo>
                    <a:lnTo>
                      <a:pt x="95" y="31"/>
                    </a:lnTo>
                    <a:lnTo>
                      <a:pt x="95" y="31"/>
                    </a:lnTo>
                    <a:lnTo>
                      <a:pt x="95" y="31"/>
                    </a:lnTo>
                    <a:lnTo>
                      <a:pt x="95" y="31"/>
                    </a:lnTo>
                    <a:lnTo>
                      <a:pt x="95" y="33"/>
                    </a:lnTo>
                    <a:lnTo>
                      <a:pt x="95" y="33"/>
                    </a:lnTo>
                    <a:lnTo>
                      <a:pt x="95" y="33"/>
                    </a:lnTo>
                    <a:lnTo>
                      <a:pt x="95" y="35"/>
                    </a:lnTo>
                    <a:lnTo>
                      <a:pt x="95" y="35"/>
                    </a:lnTo>
                    <a:lnTo>
                      <a:pt x="95" y="35"/>
                    </a:lnTo>
                    <a:lnTo>
                      <a:pt x="95" y="38"/>
                    </a:lnTo>
                    <a:lnTo>
                      <a:pt x="95" y="38"/>
                    </a:lnTo>
                    <a:lnTo>
                      <a:pt x="95" y="38"/>
                    </a:lnTo>
                    <a:lnTo>
                      <a:pt x="97" y="38"/>
                    </a:lnTo>
                    <a:lnTo>
                      <a:pt x="97" y="40"/>
                    </a:lnTo>
                    <a:lnTo>
                      <a:pt x="97" y="40"/>
                    </a:lnTo>
                    <a:lnTo>
                      <a:pt x="97" y="40"/>
                    </a:lnTo>
                    <a:lnTo>
                      <a:pt x="97" y="42"/>
                    </a:lnTo>
                    <a:lnTo>
                      <a:pt x="97" y="42"/>
                    </a:lnTo>
                    <a:lnTo>
                      <a:pt x="97" y="42"/>
                    </a:lnTo>
                    <a:lnTo>
                      <a:pt x="97" y="42"/>
                    </a:lnTo>
                    <a:lnTo>
                      <a:pt x="97" y="45"/>
                    </a:lnTo>
                    <a:lnTo>
                      <a:pt x="95" y="45"/>
                    </a:lnTo>
                    <a:lnTo>
                      <a:pt x="95" y="45"/>
                    </a:lnTo>
                    <a:lnTo>
                      <a:pt x="95" y="45"/>
                    </a:lnTo>
                    <a:lnTo>
                      <a:pt x="95" y="47"/>
                    </a:lnTo>
                    <a:lnTo>
                      <a:pt x="95" y="47"/>
                    </a:lnTo>
                    <a:lnTo>
                      <a:pt x="93" y="47"/>
                    </a:lnTo>
                    <a:lnTo>
                      <a:pt x="93" y="47"/>
                    </a:lnTo>
                    <a:lnTo>
                      <a:pt x="93" y="50"/>
                    </a:lnTo>
                    <a:lnTo>
                      <a:pt x="95" y="50"/>
                    </a:lnTo>
                    <a:lnTo>
                      <a:pt x="95" y="50"/>
                    </a:lnTo>
                    <a:lnTo>
                      <a:pt x="95" y="50"/>
                    </a:lnTo>
                    <a:lnTo>
                      <a:pt x="95" y="50"/>
                    </a:lnTo>
                    <a:lnTo>
                      <a:pt x="97" y="50"/>
                    </a:lnTo>
                    <a:lnTo>
                      <a:pt x="97" y="50"/>
                    </a:lnTo>
                    <a:lnTo>
                      <a:pt x="97" y="50"/>
                    </a:lnTo>
                    <a:lnTo>
                      <a:pt x="97" y="50"/>
                    </a:lnTo>
                    <a:lnTo>
                      <a:pt x="100" y="50"/>
                    </a:lnTo>
                    <a:lnTo>
                      <a:pt x="100" y="52"/>
                    </a:lnTo>
                    <a:lnTo>
                      <a:pt x="100" y="52"/>
                    </a:lnTo>
                    <a:lnTo>
                      <a:pt x="100" y="52"/>
                    </a:lnTo>
                    <a:lnTo>
                      <a:pt x="100" y="54"/>
                    </a:lnTo>
                    <a:lnTo>
                      <a:pt x="97" y="54"/>
                    </a:lnTo>
                    <a:lnTo>
                      <a:pt x="97" y="54"/>
                    </a:lnTo>
                    <a:lnTo>
                      <a:pt x="100" y="54"/>
                    </a:lnTo>
                    <a:lnTo>
                      <a:pt x="100" y="57"/>
                    </a:lnTo>
                    <a:lnTo>
                      <a:pt x="100" y="57"/>
                    </a:lnTo>
                    <a:lnTo>
                      <a:pt x="100" y="57"/>
                    </a:lnTo>
                    <a:lnTo>
                      <a:pt x="100" y="57"/>
                    </a:lnTo>
                    <a:lnTo>
                      <a:pt x="100" y="59"/>
                    </a:lnTo>
                    <a:lnTo>
                      <a:pt x="100" y="59"/>
                    </a:lnTo>
                    <a:lnTo>
                      <a:pt x="100" y="59"/>
                    </a:lnTo>
                    <a:lnTo>
                      <a:pt x="100" y="61"/>
                    </a:lnTo>
                    <a:lnTo>
                      <a:pt x="100" y="61"/>
                    </a:lnTo>
                    <a:lnTo>
                      <a:pt x="100" y="64"/>
                    </a:lnTo>
                    <a:lnTo>
                      <a:pt x="100" y="64"/>
                    </a:lnTo>
                    <a:lnTo>
                      <a:pt x="100" y="64"/>
                    </a:lnTo>
                    <a:lnTo>
                      <a:pt x="100" y="64"/>
                    </a:lnTo>
                    <a:lnTo>
                      <a:pt x="100" y="66"/>
                    </a:lnTo>
                    <a:lnTo>
                      <a:pt x="97" y="66"/>
                    </a:lnTo>
                    <a:lnTo>
                      <a:pt x="97" y="66"/>
                    </a:lnTo>
                    <a:lnTo>
                      <a:pt x="100" y="66"/>
                    </a:lnTo>
                    <a:lnTo>
                      <a:pt x="100" y="68"/>
                    </a:lnTo>
                    <a:lnTo>
                      <a:pt x="100" y="68"/>
                    </a:lnTo>
                    <a:lnTo>
                      <a:pt x="100" y="68"/>
                    </a:lnTo>
                    <a:lnTo>
                      <a:pt x="100" y="68"/>
                    </a:lnTo>
                    <a:lnTo>
                      <a:pt x="100" y="71"/>
                    </a:lnTo>
                    <a:lnTo>
                      <a:pt x="102" y="71"/>
                    </a:lnTo>
                    <a:lnTo>
                      <a:pt x="102" y="71"/>
                    </a:lnTo>
                    <a:lnTo>
                      <a:pt x="102" y="71"/>
                    </a:lnTo>
                    <a:lnTo>
                      <a:pt x="102" y="73"/>
                    </a:lnTo>
                    <a:lnTo>
                      <a:pt x="102" y="73"/>
                    </a:lnTo>
                    <a:lnTo>
                      <a:pt x="102" y="73"/>
                    </a:lnTo>
                    <a:lnTo>
                      <a:pt x="105" y="73"/>
                    </a:lnTo>
                    <a:lnTo>
                      <a:pt x="105" y="76"/>
                    </a:lnTo>
                    <a:lnTo>
                      <a:pt x="105" y="76"/>
                    </a:lnTo>
                    <a:lnTo>
                      <a:pt x="105" y="78"/>
                    </a:lnTo>
                    <a:lnTo>
                      <a:pt x="105" y="78"/>
                    </a:lnTo>
                    <a:lnTo>
                      <a:pt x="102" y="78"/>
                    </a:lnTo>
                    <a:lnTo>
                      <a:pt x="102" y="80"/>
                    </a:lnTo>
                    <a:lnTo>
                      <a:pt x="102" y="80"/>
                    </a:lnTo>
                    <a:lnTo>
                      <a:pt x="105" y="80"/>
                    </a:lnTo>
                    <a:lnTo>
                      <a:pt x="105" y="83"/>
                    </a:lnTo>
                    <a:lnTo>
                      <a:pt x="105" y="83"/>
                    </a:lnTo>
                    <a:lnTo>
                      <a:pt x="105" y="83"/>
                    </a:lnTo>
                    <a:lnTo>
                      <a:pt x="102" y="83"/>
                    </a:lnTo>
                    <a:lnTo>
                      <a:pt x="102" y="85"/>
                    </a:lnTo>
                    <a:lnTo>
                      <a:pt x="102" y="85"/>
                    </a:lnTo>
                    <a:lnTo>
                      <a:pt x="102" y="85"/>
                    </a:lnTo>
                    <a:lnTo>
                      <a:pt x="102" y="87"/>
                    </a:lnTo>
                    <a:lnTo>
                      <a:pt x="100" y="87"/>
                    </a:lnTo>
                    <a:lnTo>
                      <a:pt x="100" y="87"/>
                    </a:lnTo>
                    <a:lnTo>
                      <a:pt x="100" y="87"/>
                    </a:lnTo>
                    <a:lnTo>
                      <a:pt x="100" y="90"/>
                    </a:lnTo>
                    <a:lnTo>
                      <a:pt x="100" y="90"/>
                    </a:lnTo>
                    <a:lnTo>
                      <a:pt x="100" y="90"/>
                    </a:lnTo>
                    <a:lnTo>
                      <a:pt x="97" y="90"/>
                    </a:lnTo>
                    <a:lnTo>
                      <a:pt x="97" y="90"/>
                    </a:lnTo>
                    <a:lnTo>
                      <a:pt x="97" y="92"/>
                    </a:lnTo>
                    <a:lnTo>
                      <a:pt x="97" y="92"/>
                    </a:lnTo>
                    <a:lnTo>
                      <a:pt x="97" y="92"/>
                    </a:lnTo>
                    <a:lnTo>
                      <a:pt x="97" y="92"/>
                    </a:lnTo>
                    <a:lnTo>
                      <a:pt x="97" y="95"/>
                    </a:lnTo>
                    <a:lnTo>
                      <a:pt x="97" y="95"/>
                    </a:lnTo>
                    <a:lnTo>
                      <a:pt x="95" y="95"/>
                    </a:lnTo>
                    <a:lnTo>
                      <a:pt x="95" y="95"/>
                    </a:lnTo>
                    <a:lnTo>
                      <a:pt x="95" y="97"/>
                    </a:lnTo>
                    <a:lnTo>
                      <a:pt x="95" y="97"/>
                    </a:lnTo>
                    <a:lnTo>
                      <a:pt x="95" y="97"/>
                    </a:lnTo>
                    <a:lnTo>
                      <a:pt x="95" y="99"/>
                    </a:lnTo>
                    <a:lnTo>
                      <a:pt x="95" y="99"/>
                    </a:lnTo>
                    <a:lnTo>
                      <a:pt x="95" y="102"/>
                    </a:lnTo>
                    <a:lnTo>
                      <a:pt x="95" y="102"/>
                    </a:lnTo>
                    <a:lnTo>
                      <a:pt x="95" y="102"/>
                    </a:lnTo>
                    <a:lnTo>
                      <a:pt x="95" y="104"/>
                    </a:lnTo>
                    <a:lnTo>
                      <a:pt x="95" y="104"/>
                    </a:lnTo>
                    <a:lnTo>
                      <a:pt x="95" y="104"/>
                    </a:lnTo>
                    <a:lnTo>
                      <a:pt x="95" y="106"/>
                    </a:lnTo>
                    <a:lnTo>
                      <a:pt x="95" y="106"/>
                    </a:lnTo>
                    <a:lnTo>
                      <a:pt x="95" y="109"/>
                    </a:lnTo>
                    <a:lnTo>
                      <a:pt x="93" y="109"/>
                    </a:lnTo>
                    <a:lnTo>
                      <a:pt x="93" y="106"/>
                    </a:lnTo>
                    <a:lnTo>
                      <a:pt x="93" y="106"/>
                    </a:lnTo>
                    <a:lnTo>
                      <a:pt x="93" y="106"/>
                    </a:lnTo>
                    <a:lnTo>
                      <a:pt x="93" y="104"/>
                    </a:lnTo>
                    <a:lnTo>
                      <a:pt x="93" y="104"/>
                    </a:lnTo>
                    <a:lnTo>
                      <a:pt x="93" y="104"/>
                    </a:lnTo>
                    <a:lnTo>
                      <a:pt x="93" y="102"/>
                    </a:lnTo>
                    <a:lnTo>
                      <a:pt x="93" y="102"/>
                    </a:lnTo>
                    <a:lnTo>
                      <a:pt x="90" y="102"/>
                    </a:lnTo>
                    <a:lnTo>
                      <a:pt x="90" y="102"/>
                    </a:lnTo>
                    <a:lnTo>
                      <a:pt x="93" y="102"/>
                    </a:lnTo>
                    <a:lnTo>
                      <a:pt x="93" y="99"/>
                    </a:lnTo>
                    <a:lnTo>
                      <a:pt x="90" y="99"/>
                    </a:lnTo>
                    <a:lnTo>
                      <a:pt x="90" y="99"/>
                    </a:lnTo>
                    <a:lnTo>
                      <a:pt x="90" y="97"/>
                    </a:lnTo>
                    <a:lnTo>
                      <a:pt x="90" y="97"/>
                    </a:lnTo>
                    <a:lnTo>
                      <a:pt x="90" y="95"/>
                    </a:lnTo>
                    <a:lnTo>
                      <a:pt x="90" y="95"/>
                    </a:lnTo>
                    <a:lnTo>
                      <a:pt x="90" y="92"/>
                    </a:lnTo>
                    <a:lnTo>
                      <a:pt x="90" y="92"/>
                    </a:lnTo>
                    <a:lnTo>
                      <a:pt x="90" y="92"/>
                    </a:lnTo>
                    <a:lnTo>
                      <a:pt x="88" y="92"/>
                    </a:lnTo>
                    <a:lnTo>
                      <a:pt x="88" y="92"/>
                    </a:lnTo>
                    <a:lnTo>
                      <a:pt x="88" y="90"/>
                    </a:lnTo>
                    <a:lnTo>
                      <a:pt x="88" y="90"/>
                    </a:lnTo>
                    <a:lnTo>
                      <a:pt x="88" y="87"/>
                    </a:lnTo>
                    <a:lnTo>
                      <a:pt x="88" y="87"/>
                    </a:lnTo>
                    <a:lnTo>
                      <a:pt x="88" y="87"/>
                    </a:lnTo>
                    <a:lnTo>
                      <a:pt x="88" y="87"/>
                    </a:lnTo>
                    <a:lnTo>
                      <a:pt x="88" y="85"/>
                    </a:lnTo>
                    <a:lnTo>
                      <a:pt x="88" y="85"/>
                    </a:lnTo>
                    <a:lnTo>
                      <a:pt x="86" y="85"/>
                    </a:lnTo>
                    <a:lnTo>
                      <a:pt x="86" y="85"/>
                    </a:lnTo>
                    <a:lnTo>
                      <a:pt x="86" y="87"/>
                    </a:lnTo>
                    <a:lnTo>
                      <a:pt x="86" y="87"/>
                    </a:lnTo>
                    <a:lnTo>
                      <a:pt x="86" y="87"/>
                    </a:lnTo>
                    <a:lnTo>
                      <a:pt x="86" y="90"/>
                    </a:lnTo>
                    <a:lnTo>
                      <a:pt x="86" y="90"/>
                    </a:lnTo>
                    <a:lnTo>
                      <a:pt x="86" y="92"/>
                    </a:lnTo>
                    <a:lnTo>
                      <a:pt x="86" y="92"/>
                    </a:lnTo>
                    <a:lnTo>
                      <a:pt x="86" y="92"/>
                    </a:lnTo>
                    <a:lnTo>
                      <a:pt x="83" y="92"/>
                    </a:lnTo>
                    <a:lnTo>
                      <a:pt x="83" y="92"/>
                    </a:lnTo>
                    <a:lnTo>
                      <a:pt x="83" y="92"/>
                    </a:lnTo>
                    <a:lnTo>
                      <a:pt x="83" y="90"/>
                    </a:lnTo>
                    <a:lnTo>
                      <a:pt x="83" y="90"/>
                    </a:lnTo>
                    <a:lnTo>
                      <a:pt x="83" y="90"/>
                    </a:lnTo>
                    <a:lnTo>
                      <a:pt x="83" y="87"/>
                    </a:lnTo>
                    <a:lnTo>
                      <a:pt x="83" y="87"/>
                    </a:lnTo>
                    <a:lnTo>
                      <a:pt x="81" y="87"/>
                    </a:lnTo>
                    <a:lnTo>
                      <a:pt x="81" y="87"/>
                    </a:lnTo>
                    <a:lnTo>
                      <a:pt x="81" y="90"/>
                    </a:lnTo>
                    <a:lnTo>
                      <a:pt x="81" y="90"/>
                    </a:lnTo>
                    <a:lnTo>
                      <a:pt x="81" y="90"/>
                    </a:lnTo>
                    <a:lnTo>
                      <a:pt x="79" y="90"/>
                    </a:lnTo>
                    <a:lnTo>
                      <a:pt x="79" y="92"/>
                    </a:lnTo>
                    <a:lnTo>
                      <a:pt x="79" y="92"/>
                    </a:lnTo>
                    <a:lnTo>
                      <a:pt x="79" y="92"/>
                    </a:lnTo>
                    <a:lnTo>
                      <a:pt x="79" y="92"/>
                    </a:lnTo>
                    <a:lnTo>
                      <a:pt x="79" y="95"/>
                    </a:lnTo>
                    <a:lnTo>
                      <a:pt x="79" y="95"/>
                    </a:lnTo>
                    <a:lnTo>
                      <a:pt x="79" y="95"/>
                    </a:lnTo>
                    <a:lnTo>
                      <a:pt x="79" y="97"/>
                    </a:lnTo>
                    <a:lnTo>
                      <a:pt x="79" y="97"/>
                    </a:lnTo>
                    <a:lnTo>
                      <a:pt x="79" y="97"/>
                    </a:lnTo>
                    <a:lnTo>
                      <a:pt x="79" y="99"/>
                    </a:lnTo>
                    <a:lnTo>
                      <a:pt x="79" y="99"/>
                    </a:lnTo>
                    <a:lnTo>
                      <a:pt x="79" y="99"/>
                    </a:lnTo>
                    <a:lnTo>
                      <a:pt x="81" y="99"/>
                    </a:lnTo>
                    <a:lnTo>
                      <a:pt x="81" y="102"/>
                    </a:lnTo>
                    <a:lnTo>
                      <a:pt x="81" y="102"/>
                    </a:lnTo>
                    <a:lnTo>
                      <a:pt x="81" y="102"/>
                    </a:lnTo>
                    <a:lnTo>
                      <a:pt x="81" y="102"/>
                    </a:lnTo>
                    <a:lnTo>
                      <a:pt x="81" y="102"/>
                    </a:lnTo>
                    <a:lnTo>
                      <a:pt x="81" y="104"/>
                    </a:lnTo>
                    <a:lnTo>
                      <a:pt x="83" y="104"/>
                    </a:lnTo>
                    <a:lnTo>
                      <a:pt x="83" y="104"/>
                    </a:lnTo>
                    <a:lnTo>
                      <a:pt x="83" y="106"/>
                    </a:lnTo>
                    <a:lnTo>
                      <a:pt x="83" y="106"/>
                    </a:lnTo>
                    <a:lnTo>
                      <a:pt x="83" y="106"/>
                    </a:lnTo>
                    <a:lnTo>
                      <a:pt x="83" y="109"/>
                    </a:lnTo>
                    <a:lnTo>
                      <a:pt x="83" y="109"/>
                    </a:lnTo>
                    <a:lnTo>
                      <a:pt x="86" y="109"/>
                    </a:lnTo>
                    <a:lnTo>
                      <a:pt x="86" y="111"/>
                    </a:lnTo>
                    <a:lnTo>
                      <a:pt x="86" y="111"/>
                    </a:lnTo>
                    <a:lnTo>
                      <a:pt x="86" y="111"/>
                    </a:lnTo>
                    <a:lnTo>
                      <a:pt x="83" y="111"/>
                    </a:lnTo>
                    <a:lnTo>
                      <a:pt x="83" y="113"/>
                    </a:lnTo>
                    <a:lnTo>
                      <a:pt x="83" y="113"/>
                    </a:lnTo>
                    <a:lnTo>
                      <a:pt x="83" y="116"/>
                    </a:lnTo>
                    <a:lnTo>
                      <a:pt x="83" y="116"/>
                    </a:lnTo>
                    <a:lnTo>
                      <a:pt x="83" y="116"/>
                    </a:lnTo>
                    <a:lnTo>
                      <a:pt x="83" y="118"/>
                    </a:lnTo>
                    <a:lnTo>
                      <a:pt x="81" y="118"/>
                    </a:lnTo>
                    <a:lnTo>
                      <a:pt x="81" y="118"/>
                    </a:lnTo>
                    <a:lnTo>
                      <a:pt x="81" y="118"/>
                    </a:lnTo>
                    <a:lnTo>
                      <a:pt x="81" y="121"/>
                    </a:lnTo>
                    <a:lnTo>
                      <a:pt x="81" y="121"/>
                    </a:lnTo>
                    <a:lnTo>
                      <a:pt x="81" y="121"/>
                    </a:lnTo>
                    <a:lnTo>
                      <a:pt x="81" y="123"/>
                    </a:lnTo>
                    <a:lnTo>
                      <a:pt x="79" y="123"/>
                    </a:lnTo>
                    <a:lnTo>
                      <a:pt x="79" y="123"/>
                    </a:lnTo>
                    <a:lnTo>
                      <a:pt x="79" y="123"/>
                    </a:lnTo>
                    <a:lnTo>
                      <a:pt x="79" y="123"/>
                    </a:lnTo>
                    <a:lnTo>
                      <a:pt x="79" y="125"/>
                    </a:lnTo>
                    <a:lnTo>
                      <a:pt x="79" y="125"/>
                    </a:lnTo>
                    <a:lnTo>
                      <a:pt x="79" y="125"/>
                    </a:lnTo>
                    <a:lnTo>
                      <a:pt x="76" y="125"/>
                    </a:lnTo>
                    <a:lnTo>
                      <a:pt x="76" y="125"/>
                    </a:lnTo>
                    <a:lnTo>
                      <a:pt x="74" y="125"/>
                    </a:lnTo>
                    <a:lnTo>
                      <a:pt x="74" y="125"/>
                    </a:lnTo>
                    <a:lnTo>
                      <a:pt x="74" y="125"/>
                    </a:lnTo>
                    <a:lnTo>
                      <a:pt x="74" y="123"/>
                    </a:lnTo>
                    <a:lnTo>
                      <a:pt x="74" y="123"/>
                    </a:lnTo>
                    <a:lnTo>
                      <a:pt x="74" y="123"/>
                    </a:lnTo>
                    <a:lnTo>
                      <a:pt x="74" y="123"/>
                    </a:lnTo>
                    <a:lnTo>
                      <a:pt x="74" y="123"/>
                    </a:lnTo>
                    <a:lnTo>
                      <a:pt x="74" y="123"/>
                    </a:lnTo>
                    <a:lnTo>
                      <a:pt x="74" y="121"/>
                    </a:lnTo>
                    <a:lnTo>
                      <a:pt x="71" y="121"/>
                    </a:lnTo>
                    <a:lnTo>
                      <a:pt x="71" y="121"/>
                    </a:lnTo>
                    <a:lnTo>
                      <a:pt x="71" y="118"/>
                    </a:lnTo>
                    <a:lnTo>
                      <a:pt x="71" y="118"/>
                    </a:lnTo>
                    <a:lnTo>
                      <a:pt x="74" y="118"/>
                    </a:lnTo>
                    <a:lnTo>
                      <a:pt x="74" y="116"/>
                    </a:lnTo>
                    <a:lnTo>
                      <a:pt x="74" y="116"/>
                    </a:lnTo>
                    <a:lnTo>
                      <a:pt x="74" y="116"/>
                    </a:lnTo>
                    <a:lnTo>
                      <a:pt x="74" y="113"/>
                    </a:lnTo>
                    <a:lnTo>
                      <a:pt x="74" y="113"/>
                    </a:lnTo>
                    <a:lnTo>
                      <a:pt x="74" y="111"/>
                    </a:lnTo>
                    <a:lnTo>
                      <a:pt x="74" y="111"/>
                    </a:lnTo>
                    <a:lnTo>
                      <a:pt x="71" y="111"/>
                    </a:lnTo>
                    <a:lnTo>
                      <a:pt x="71" y="113"/>
                    </a:lnTo>
                    <a:lnTo>
                      <a:pt x="71" y="113"/>
                    </a:lnTo>
                    <a:lnTo>
                      <a:pt x="71" y="116"/>
                    </a:lnTo>
                    <a:lnTo>
                      <a:pt x="71" y="116"/>
                    </a:lnTo>
                    <a:lnTo>
                      <a:pt x="71" y="116"/>
                    </a:lnTo>
                    <a:lnTo>
                      <a:pt x="71" y="118"/>
                    </a:lnTo>
                    <a:lnTo>
                      <a:pt x="71" y="118"/>
                    </a:lnTo>
                    <a:lnTo>
                      <a:pt x="71" y="118"/>
                    </a:lnTo>
                    <a:lnTo>
                      <a:pt x="69" y="118"/>
                    </a:lnTo>
                    <a:lnTo>
                      <a:pt x="69" y="118"/>
                    </a:lnTo>
                    <a:lnTo>
                      <a:pt x="67" y="118"/>
                    </a:lnTo>
                    <a:lnTo>
                      <a:pt x="67" y="118"/>
                    </a:lnTo>
                    <a:lnTo>
                      <a:pt x="67" y="118"/>
                    </a:lnTo>
                    <a:lnTo>
                      <a:pt x="67" y="118"/>
                    </a:lnTo>
                    <a:lnTo>
                      <a:pt x="64" y="118"/>
                    </a:lnTo>
                    <a:lnTo>
                      <a:pt x="64" y="118"/>
                    </a:lnTo>
                    <a:lnTo>
                      <a:pt x="62" y="118"/>
                    </a:lnTo>
                    <a:lnTo>
                      <a:pt x="62" y="116"/>
                    </a:lnTo>
                    <a:lnTo>
                      <a:pt x="62" y="116"/>
                    </a:lnTo>
                    <a:lnTo>
                      <a:pt x="62" y="116"/>
                    </a:lnTo>
                    <a:lnTo>
                      <a:pt x="62" y="116"/>
                    </a:lnTo>
                    <a:lnTo>
                      <a:pt x="60" y="116"/>
                    </a:lnTo>
                    <a:lnTo>
                      <a:pt x="60" y="116"/>
                    </a:lnTo>
                    <a:lnTo>
                      <a:pt x="60" y="113"/>
                    </a:lnTo>
                    <a:lnTo>
                      <a:pt x="60" y="113"/>
                    </a:lnTo>
                    <a:lnTo>
                      <a:pt x="57" y="113"/>
                    </a:lnTo>
                    <a:lnTo>
                      <a:pt x="57" y="113"/>
                    </a:lnTo>
                    <a:lnTo>
                      <a:pt x="57" y="113"/>
                    </a:lnTo>
                    <a:lnTo>
                      <a:pt x="55" y="113"/>
                    </a:lnTo>
                    <a:lnTo>
                      <a:pt x="55" y="111"/>
                    </a:lnTo>
                    <a:lnTo>
                      <a:pt x="55" y="111"/>
                    </a:lnTo>
                    <a:lnTo>
                      <a:pt x="55" y="111"/>
                    </a:lnTo>
                    <a:lnTo>
                      <a:pt x="52" y="111"/>
                    </a:lnTo>
                    <a:lnTo>
                      <a:pt x="52" y="111"/>
                    </a:lnTo>
                    <a:lnTo>
                      <a:pt x="52" y="111"/>
                    </a:lnTo>
                    <a:lnTo>
                      <a:pt x="52" y="111"/>
                    </a:lnTo>
                    <a:lnTo>
                      <a:pt x="52" y="111"/>
                    </a:lnTo>
                    <a:lnTo>
                      <a:pt x="50" y="111"/>
                    </a:lnTo>
                    <a:lnTo>
                      <a:pt x="50" y="109"/>
                    </a:lnTo>
                    <a:lnTo>
                      <a:pt x="50" y="109"/>
                    </a:lnTo>
                    <a:lnTo>
                      <a:pt x="50" y="109"/>
                    </a:lnTo>
                    <a:lnTo>
                      <a:pt x="50" y="106"/>
                    </a:lnTo>
                    <a:lnTo>
                      <a:pt x="48" y="106"/>
                    </a:lnTo>
                    <a:lnTo>
                      <a:pt x="48" y="106"/>
                    </a:lnTo>
                    <a:lnTo>
                      <a:pt x="48" y="106"/>
                    </a:lnTo>
                    <a:lnTo>
                      <a:pt x="48" y="104"/>
                    </a:lnTo>
                    <a:lnTo>
                      <a:pt x="48" y="104"/>
                    </a:lnTo>
                    <a:lnTo>
                      <a:pt x="48" y="104"/>
                    </a:lnTo>
                    <a:lnTo>
                      <a:pt x="48" y="102"/>
                    </a:lnTo>
                    <a:lnTo>
                      <a:pt x="48" y="102"/>
                    </a:lnTo>
                    <a:lnTo>
                      <a:pt x="48" y="102"/>
                    </a:lnTo>
                    <a:lnTo>
                      <a:pt x="48" y="99"/>
                    </a:lnTo>
                    <a:lnTo>
                      <a:pt x="48" y="99"/>
                    </a:lnTo>
                    <a:lnTo>
                      <a:pt x="48" y="99"/>
                    </a:lnTo>
                    <a:lnTo>
                      <a:pt x="48" y="99"/>
                    </a:lnTo>
                    <a:lnTo>
                      <a:pt x="48" y="97"/>
                    </a:lnTo>
                    <a:lnTo>
                      <a:pt x="48" y="97"/>
                    </a:lnTo>
                    <a:lnTo>
                      <a:pt x="48" y="95"/>
                    </a:lnTo>
                    <a:lnTo>
                      <a:pt x="45" y="95"/>
                    </a:lnTo>
                    <a:lnTo>
                      <a:pt x="45" y="95"/>
                    </a:lnTo>
                    <a:lnTo>
                      <a:pt x="45" y="95"/>
                    </a:lnTo>
                    <a:lnTo>
                      <a:pt x="45" y="92"/>
                    </a:lnTo>
                    <a:lnTo>
                      <a:pt x="45" y="92"/>
                    </a:lnTo>
                    <a:lnTo>
                      <a:pt x="45" y="92"/>
                    </a:lnTo>
                    <a:lnTo>
                      <a:pt x="45" y="92"/>
                    </a:lnTo>
                    <a:lnTo>
                      <a:pt x="45" y="90"/>
                    </a:lnTo>
                    <a:lnTo>
                      <a:pt x="45" y="90"/>
                    </a:lnTo>
                    <a:lnTo>
                      <a:pt x="45" y="87"/>
                    </a:lnTo>
                    <a:lnTo>
                      <a:pt x="45" y="87"/>
                    </a:lnTo>
                    <a:lnTo>
                      <a:pt x="48" y="87"/>
                    </a:lnTo>
                    <a:lnTo>
                      <a:pt x="48" y="85"/>
                    </a:lnTo>
                    <a:lnTo>
                      <a:pt x="48" y="85"/>
                    </a:lnTo>
                    <a:lnTo>
                      <a:pt x="48" y="85"/>
                    </a:lnTo>
                    <a:lnTo>
                      <a:pt x="48" y="85"/>
                    </a:lnTo>
                    <a:lnTo>
                      <a:pt x="50" y="85"/>
                    </a:lnTo>
                    <a:lnTo>
                      <a:pt x="50" y="83"/>
                    </a:lnTo>
                    <a:lnTo>
                      <a:pt x="50" y="83"/>
                    </a:lnTo>
                    <a:lnTo>
                      <a:pt x="50" y="83"/>
                    </a:lnTo>
                    <a:lnTo>
                      <a:pt x="50" y="83"/>
                    </a:lnTo>
                    <a:lnTo>
                      <a:pt x="52" y="83"/>
                    </a:lnTo>
                    <a:lnTo>
                      <a:pt x="52" y="80"/>
                    </a:lnTo>
                    <a:lnTo>
                      <a:pt x="50" y="80"/>
                    </a:lnTo>
                    <a:lnTo>
                      <a:pt x="50" y="80"/>
                    </a:lnTo>
                    <a:lnTo>
                      <a:pt x="50" y="80"/>
                    </a:lnTo>
                    <a:lnTo>
                      <a:pt x="50" y="78"/>
                    </a:lnTo>
                    <a:lnTo>
                      <a:pt x="50" y="78"/>
                    </a:lnTo>
                    <a:lnTo>
                      <a:pt x="48" y="78"/>
                    </a:lnTo>
                    <a:lnTo>
                      <a:pt x="48" y="76"/>
                    </a:lnTo>
                    <a:lnTo>
                      <a:pt x="48" y="76"/>
                    </a:lnTo>
                    <a:lnTo>
                      <a:pt x="48" y="76"/>
                    </a:lnTo>
                    <a:lnTo>
                      <a:pt x="48" y="73"/>
                    </a:lnTo>
                    <a:lnTo>
                      <a:pt x="48" y="73"/>
                    </a:lnTo>
                    <a:lnTo>
                      <a:pt x="48" y="73"/>
                    </a:lnTo>
                    <a:lnTo>
                      <a:pt x="45" y="73"/>
                    </a:lnTo>
                    <a:lnTo>
                      <a:pt x="45" y="73"/>
                    </a:lnTo>
                    <a:lnTo>
                      <a:pt x="45" y="73"/>
                    </a:lnTo>
                    <a:lnTo>
                      <a:pt x="45" y="73"/>
                    </a:lnTo>
                    <a:lnTo>
                      <a:pt x="43" y="73"/>
                    </a:lnTo>
                    <a:lnTo>
                      <a:pt x="43" y="73"/>
                    </a:lnTo>
                    <a:lnTo>
                      <a:pt x="41" y="73"/>
                    </a:lnTo>
                    <a:lnTo>
                      <a:pt x="41" y="71"/>
                    </a:lnTo>
                    <a:lnTo>
                      <a:pt x="41" y="71"/>
                    </a:lnTo>
                    <a:lnTo>
                      <a:pt x="41" y="71"/>
                    </a:lnTo>
                    <a:lnTo>
                      <a:pt x="41" y="68"/>
                    </a:lnTo>
                    <a:lnTo>
                      <a:pt x="41" y="68"/>
                    </a:lnTo>
                    <a:lnTo>
                      <a:pt x="38" y="68"/>
                    </a:lnTo>
                    <a:lnTo>
                      <a:pt x="38" y="68"/>
                    </a:lnTo>
                    <a:lnTo>
                      <a:pt x="38" y="68"/>
                    </a:lnTo>
                    <a:lnTo>
                      <a:pt x="38" y="68"/>
                    </a:lnTo>
                    <a:lnTo>
                      <a:pt x="38" y="68"/>
                    </a:lnTo>
                    <a:lnTo>
                      <a:pt x="36" y="68"/>
                    </a:lnTo>
                    <a:lnTo>
                      <a:pt x="36" y="68"/>
                    </a:lnTo>
                    <a:lnTo>
                      <a:pt x="36" y="71"/>
                    </a:lnTo>
                    <a:lnTo>
                      <a:pt x="36" y="71"/>
                    </a:lnTo>
                    <a:lnTo>
                      <a:pt x="36" y="71"/>
                    </a:lnTo>
                    <a:lnTo>
                      <a:pt x="36" y="73"/>
                    </a:lnTo>
                    <a:lnTo>
                      <a:pt x="36" y="73"/>
                    </a:lnTo>
                    <a:lnTo>
                      <a:pt x="36" y="73"/>
                    </a:lnTo>
                    <a:lnTo>
                      <a:pt x="36" y="73"/>
                    </a:lnTo>
                    <a:lnTo>
                      <a:pt x="34" y="73"/>
                    </a:lnTo>
                    <a:lnTo>
                      <a:pt x="34" y="76"/>
                    </a:lnTo>
                    <a:lnTo>
                      <a:pt x="34" y="76"/>
                    </a:lnTo>
                    <a:lnTo>
                      <a:pt x="36" y="76"/>
                    </a:lnTo>
                    <a:lnTo>
                      <a:pt x="36" y="78"/>
                    </a:lnTo>
                    <a:lnTo>
                      <a:pt x="36" y="78"/>
                    </a:lnTo>
                    <a:lnTo>
                      <a:pt x="36" y="80"/>
                    </a:lnTo>
                    <a:lnTo>
                      <a:pt x="36" y="80"/>
                    </a:lnTo>
                    <a:lnTo>
                      <a:pt x="34" y="80"/>
                    </a:lnTo>
                    <a:lnTo>
                      <a:pt x="34" y="80"/>
                    </a:lnTo>
                    <a:lnTo>
                      <a:pt x="34" y="80"/>
                    </a:lnTo>
                    <a:lnTo>
                      <a:pt x="34" y="80"/>
                    </a:lnTo>
                    <a:lnTo>
                      <a:pt x="31" y="80"/>
                    </a:lnTo>
                    <a:lnTo>
                      <a:pt x="31" y="78"/>
                    </a:lnTo>
                    <a:lnTo>
                      <a:pt x="31" y="78"/>
                    </a:lnTo>
                    <a:lnTo>
                      <a:pt x="31" y="78"/>
                    </a:lnTo>
                    <a:lnTo>
                      <a:pt x="31" y="76"/>
                    </a:lnTo>
                    <a:lnTo>
                      <a:pt x="29" y="76"/>
                    </a:lnTo>
                    <a:lnTo>
                      <a:pt x="29" y="78"/>
                    </a:lnTo>
                    <a:lnTo>
                      <a:pt x="29" y="78"/>
                    </a:lnTo>
                    <a:lnTo>
                      <a:pt x="29" y="78"/>
                    </a:lnTo>
                    <a:lnTo>
                      <a:pt x="29" y="76"/>
                    </a:lnTo>
                    <a:lnTo>
                      <a:pt x="26" y="76"/>
                    </a:lnTo>
                    <a:lnTo>
                      <a:pt x="26" y="76"/>
                    </a:lnTo>
                    <a:lnTo>
                      <a:pt x="26" y="73"/>
                    </a:lnTo>
                    <a:lnTo>
                      <a:pt x="26" y="73"/>
                    </a:lnTo>
                    <a:lnTo>
                      <a:pt x="26" y="76"/>
                    </a:lnTo>
                    <a:lnTo>
                      <a:pt x="26" y="76"/>
                    </a:lnTo>
                    <a:lnTo>
                      <a:pt x="26" y="78"/>
                    </a:lnTo>
                    <a:lnTo>
                      <a:pt x="26" y="78"/>
                    </a:lnTo>
                    <a:lnTo>
                      <a:pt x="26" y="78"/>
                    </a:lnTo>
                    <a:lnTo>
                      <a:pt x="26" y="80"/>
                    </a:lnTo>
                    <a:lnTo>
                      <a:pt x="26" y="80"/>
                    </a:lnTo>
                    <a:lnTo>
                      <a:pt x="24" y="80"/>
                    </a:lnTo>
                    <a:lnTo>
                      <a:pt x="24" y="80"/>
                    </a:lnTo>
                    <a:lnTo>
                      <a:pt x="24" y="83"/>
                    </a:lnTo>
                    <a:lnTo>
                      <a:pt x="22" y="83"/>
                    </a:lnTo>
                    <a:lnTo>
                      <a:pt x="22" y="83"/>
                    </a:lnTo>
                    <a:lnTo>
                      <a:pt x="22" y="83"/>
                    </a:lnTo>
                    <a:lnTo>
                      <a:pt x="22" y="83"/>
                    </a:lnTo>
                    <a:lnTo>
                      <a:pt x="22" y="83"/>
                    </a:lnTo>
                    <a:lnTo>
                      <a:pt x="22" y="80"/>
                    </a:lnTo>
                    <a:lnTo>
                      <a:pt x="19" y="80"/>
                    </a:lnTo>
                    <a:lnTo>
                      <a:pt x="19" y="80"/>
                    </a:lnTo>
                    <a:lnTo>
                      <a:pt x="22" y="80"/>
                    </a:lnTo>
                    <a:lnTo>
                      <a:pt x="22" y="78"/>
                    </a:lnTo>
                    <a:lnTo>
                      <a:pt x="22" y="78"/>
                    </a:lnTo>
                    <a:lnTo>
                      <a:pt x="19" y="78"/>
                    </a:lnTo>
                    <a:lnTo>
                      <a:pt x="19" y="76"/>
                    </a:lnTo>
                    <a:lnTo>
                      <a:pt x="19" y="76"/>
                    </a:lnTo>
                    <a:lnTo>
                      <a:pt x="22" y="76"/>
                    </a:lnTo>
                    <a:lnTo>
                      <a:pt x="22" y="73"/>
                    </a:lnTo>
                    <a:lnTo>
                      <a:pt x="19" y="73"/>
                    </a:lnTo>
                    <a:lnTo>
                      <a:pt x="19" y="73"/>
                    </a:lnTo>
                    <a:lnTo>
                      <a:pt x="19" y="73"/>
                    </a:lnTo>
                    <a:lnTo>
                      <a:pt x="19" y="71"/>
                    </a:lnTo>
                    <a:lnTo>
                      <a:pt x="22" y="71"/>
                    </a:lnTo>
                    <a:lnTo>
                      <a:pt x="22" y="71"/>
                    </a:lnTo>
                    <a:lnTo>
                      <a:pt x="19" y="71"/>
                    </a:lnTo>
                    <a:lnTo>
                      <a:pt x="19" y="71"/>
                    </a:lnTo>
                    <a:lnTo>
                      <a:pt x="19" y="71"/>
                    </a:lnTo>
                    <a:lnTo>
                      <a:pt x="17" y="71"/>
                    </a:lnTo>
                    <a:lnTo>
                      <a:pt x="17" y="71"/>
                    </a:lnTo>
                    <a:lnTo>
                      <a:pt x="17" y="71"/>
                    </a:lnTo>
                    <a:lnTo>
                      <a:pt x="15" y="71"/>
                    </a:lnTo>
                    <a:lnTo>
                      <a:pt x="15" y="73"/>
                    </a:lnTo>
                    <a:lnTo>
                      <a:pt x="15" y="73"/>
                    </a:lnTo>
                    <a:lnTo>
                      <a:pt x="15" y="73"/>
                    </a:lnTo>
                    <a:lnTo>
                      <a:pt x="15" y="73"/>
                    </a:lnTo>
                    <a:lnTo>
                      <a:pt x="15" y="73"/>
                    </a:lnTo>
                    <a:lnTo>
                      <a:pt x="15" y="76"/>
                    </a:lnTo>
                    <a:lnTo>
                      <a:pt x="15" y="76"/>
                    </a:lnTo>
                    <a:lnTo>
                      <a:pt x="15" y="76"/>
                    </a:lnTo>
                    <a:lnTo>
                      <a:pt x="15" y="76"/>
                    </a:lnTo>
                    <a:lnTo>
                      <a:pt x="15" y="78"/>
                    </a:lnTo>
                    <a:lnTo>
                      <a:pt x="12" y="78"/>
                    </a:lnTo>
                    <a:lnTo>
                      <a:pt x="12" y="78"/>
                    </a:lnTo>
                    <a:lnTo>
                      <a:pt x="12" y="78"/>
                    </a:lnTo>
                    <a:lnTo>
                      <a:pt x="12" y="78"/>
                    </a:lnTo>
                    <a:lnTo>
                      <a:pt x="12" y="80"/>
                    </a:lnTo>
                    <a:lnTo>
                      <a:pt x="12" y="80"/>
                    </a:lnTo>
                    <a:lnTo>
                      <a:pt x="12" y="80"/>
                    </a:lnTo>
                    <a:lnTo>
                      <a:pt x="12" y="83"/>
                    </a:lnTo>
                    <a:lnTo>
                      <a:pt x="12" y="83"/>
                    </a:lnTo>
                    <a:lnTo>
                      <a:pt x="10" y="83"/>
                    </a:lnTo>
                    <a:lnTo>
                      <a:pt x="10" y="83"/>
                    </a:lnTo>
                    <a:lnTo>
                      <a:pt x="10" y="83"/>
                    </a:lnTo>
                    <a:lnTo>
                      <a:pt x="10" y="85"/>
                    </a:lnTo>
                    <a:lnTo>
                      <a:pt x="10" y="85"/>
                    </a:lnTo>
                    <a:lnTo>
                      <a:pt x="10" y="87"/>
                    </a:lnTo>
                    <a:lnTo>
                      <a:pt x="10" y="87"/>
                    </a:lnTo>
                    <a:lnTo>
                      <a:pt x="10" y="87"/>
                    </a:lnTo>
                    <a:lnTo>
                      <a:pt x="10" y="87"/>
                    </a:lnTo>
                    <a:lnTo>
                      <a:pt x="10" y="90"/>
                    </a:lnTo>
                    <a:lnTo>
                      <a:pt x="10" y="90"/>
                    </a:lnTo>
                    <a:lnTo>
                      <a:pt x="10" y="92"/>
                    </a:lnTo>
                    <a:lnTo>
                      <a:pt x="12" y="92"/>
                    </a:lnTo>
                    <a:lnTo>
                      <a:pt x="12" y="92"/>
                    </a:lnTo>
                    <a:lnTo>
                      <a:pt x="10" y="92"/>
                    </a:lnTo>
                    <a:lnTo>
                      <a:pt x="10" y="92"/>
                    </a:lnTo>
                    <a:lnTo>
                      <a:pt x="10" y="92"/>
                    </a:lnTo>
                    <a:lnTo>
                      <a:pt x="10" y="92"/>
                    </a:lnTo>
                    <a:lnTo>
                      <a:pt x="10" y="92"/>
                    </a:lnTo>
                    <a:lnTo>
                      <a:pt x="8" y="92"/>
                    </a:lnTo>
                    <a:lnTo>
                      <a:pt x="8" y="92"/>
                    </a:lnTo>
                    <a:lnTo>
                      <a:pt x="8" y="92"/>
                    </a:lnTo>
                    <a:lnTo>
                      <a:pt x="8" y="92"/>
                    </a:lnTo>
                    <a:lnTo>
                      <a:pt x="5" y="92"/>
                    </a:lnTo>
                    <a:lnTo>
                      <a:pt x="5" y="92"/>
                    </a:lnTo>
                    <a:lnTo>
                      <a:pt x="5" y="92"/>
                    </a:lnTo>
                    <a:lnTo>
                      <a:pt x="5" y="92"/>
                    </a:lnTo>
                    <a:lnTo>
                      <a:pt x="5" y="92"/>
                    </a:lnTo>
                    <a:lnTo>
                      <a:pt x="5" y="92"/>
                    </a:lnTo>
                    <a:lnTo>
                      <a:pt x="3" y="92"/>
                    </a:lnTo>
                    <a:lnTo>
                      <a:pt x="3" y="92"/>
                    </a:lnTo>
                    <a:lnTo>
                      <a:pt x="3" y="90"/>
                    </a:lnTo>
                    <a:lnTo>
                      <a:pt x="3" y="90"/>
                    </a:lnTo>
                    <a:lnTo>
                      <a:pt x="0" y="90"/>
                    </a:lnTo>
                    <a:lnTo>
                      <a:pt x="0" y="87"/>
                    </a:lnTo>
                    <a:lnTo>
                      <a:pt x="0" y="87"/>
                    </a:lnTo>
                    <a:lnTo>
                      <a:pt x="0" y="85"/>
                    </a:lnTo>
                    <a:lnTo>
                      <a:pt x="0" y="85"/>
                    </a:lnTo>
                    <a:lnTo>
                      <a:pt x="0" y="83"/>
                    </a:lnTo>
                    <a:lnTo>
                      <a:pt x="3" y="83"/>
                    </a:lnTo>
                    <a:lnTo>
                      <a:pt x="3" y="83"/>
                    </a:lnTo>
                    <a:lnTo>
                      <a:pt x="3" y="83"/>
                    </a:lnTo>
                    <a:lnTo>
                      <a:pt x="3" y="83"/>
                    </a:lnTo>
                    <a:lnTo>
                      <a:pt x="5" y="83"/>
                    </a:lnTo>
                    <a:lnTo>
                      <a:pt x="5" y="80"/>
                    </a:lnTo>
                    <a:lnTo>
                      <a:pt x="5" y="80"/>
                    </a:lnTo>
                    <a:lnTo>
                      <a:pt x="5" y="80"/>
                    </a:lnTo>
                    <a:lnTo>
                      <a:pt x="5" y="78"/>
                    </a:lnTo>
                    <a:lnTo>
                      <a:pt x="5" y="78"/>
                    </a:lnTo>
                    <a:lnTo>
                      <a:pt x="5" y="76"/>
                    </a:lnTo>
                    <a:lnTo>
                      <a:pt x="5" y="76"/>
                    </a:lnTo>
                    <a:lnTo>
                      <a:pt x="5" y="76"/>
                    </a:lnTo>
                    <a:lnTo>
                      <a:pt x="5" y="73"/>
                    </a:lnTo>
                    <a:lnTo>
                      <a:pt x="5" y="73"/>
                    </a:lnTo>
                    <a:lnTo>
                      <a:pt x="5" y="73"/>
                    </a:lnTo>
                    <a:lnTo>
                      <a:pt x="5" y="71"/>
                    </a:lnTo>
                    <a:lnTo>
                      <a:pt x="5" y="71"/>
                    </a:lnTo>
                    <a:lnTo>
                      <a:pt x="5" y="68"/>
                    </a:lnTo>
                    <a:lnTo>
                      <a:pt x="5" y="68"/>
                    </a:lnTo>
                    <a:lnTo>
                      <a:pt x="8" y="68"/>
                    </a:lnTo>
                    <a:lnTo>
                      <a:pt x="8" y="66"/>
                    </a:lnTo>
                    <a:lnTo>
                      <a:pt x="8" y="66"/>
                    </a:lnTo>
                    <a:lnTo>
                      <a:pt x="8" y="66"/>
                    </a:lnTo>
                    <a:lnTo>
                      <a:pt x="8" y="66"/>
                    </a:lnTo>
                    <a:lnTo>
                      <a:pt x="8" y="64"/>
                    </a:lnTo>
                    <a:lnTo>
                      <a:pt x="8" y="64"/>
                    </a:lnTo>
                    <a:lnTo>
                      <a:pt x="10" y="64"/>
                    </a:lnTo>
                    <a:lnTo>
                      <a:pt x="10" y="64"/>
                    </a:lnTo>
                    <a:lnTo>
                      <a:pt x="10" y="64"/>
                    </a:lnTo>
                    <a:lnTo>
                      <a:pt x="12" y="64"/>
                    </a:lnTo>
                    <a:lnTo>
                      <a:pt x="12" y="61"/>
                    </a:lnTo>
                    <a:lnTo>
                      <a:pt x="12" y="61"/>
                    </a:lnTo>
                    <a:lnTo>
                      <a:pt x="12" y="61"/>
                    </a:lnTo>
                    <a:lnTo>
                      <a:pt x="15" y="61"/>
                    </a:lnTo>
                    <a:lnTo>
                      <a:pt x="15" y="61"/>
                    </a:lnTo>
                    <a:lnTo>
                      <a:pt x="15" y="61"/>
                    </a:lnTo>
                    <a:lnTo>
                      <a:pt x="15" y="61"/>
                    </a:lnTo>
                    <a:lnTo>
                      <a:pt x="17" y="61"/>
                    </a:lnTo>
                    <a:lnTo>
                      <a:pt x="17" y="61"/>
                    </a:lnTo>
                    <a:lnTo>
                      <a:pt x="17" y="59"/>
                    </a:lnTo>
                    <a:lnTo>
                      <a:pt x="19" y="59"/>
                    </a:lnTo>
                    <a:lnTo>
                      <a:pt x="19" y="59"/>
                    </a:lnTo>
                    <a:lnTo>
                      <a:pt x="19" y="61"/>
                    </a:lnTo>
                    <a:lnTo>
                      <a:pt x="19" y="61"/>
                    </a:lnTo>
                    <a:lnTo>
                      <a:pt x="22" y="61"/>
                    </a:lnTo>
                    <a:lnTo>
                      <a:pt x="22" y="59"/>
                    </a:lnTo>
                    <a:lnTo>
                      <a:pt x="22" y="59"/>
                    </a:lnTo>
                    <a:lnTo>
                      <a:pt x="22" y="59"/>
                    </a:lnTo>
                    <a:lnTo>
                      <a:pt x="24" y="59"/>
                    </a:lnTo>
                    <a:lnTo>
                      <a:pt x="24" y="59"/>
                    </a:lnTo>
                    <a:lnTo>
                      <a:pt x="24" y="59"/>
                    </a:lnTo>
                    <a:lnTo>
                      <a:pt x="24" y="57"/>
                    </a:lnTo>
                    <a:lnTo>
                      <a:pt x="24" y="57"/>
                    </a:lnTo>
                    <a:lnTo>
                      <a:pt x="24" y="57"/>
                    </a:lnTo>
                    <a:lnTo>
                      <a:pt x="24" y="54"/>
                    </a:lnTo>
                    <a:lnTo>
                      <a:pt x="24" y="54"/>
                    </a:lnTo>
                    <a:lnTo>
                      <a:pt x="24" y="54"/>
                    </a:lnTo>
                    <a:lnTo>
                      <a:pt x="24" y="52"/>
                    </a:lnTo>
                    <a:lnTo>
                      <a:pt x="24" y="52"/>
                    </a:lnTo>
                    <a:lnTo>
                      <a:pt x="26" y="52"/>
                    </a:lnTo>
                    <a:lnTo>
                      <a:pt x="26" y="52"/>
                    </a:lnTo>
                    <a:lnTo>
                      <a:pt x="26" y="52"/>
                    </a:lnTo>
                    <a:lnTo>
                      <a:pt x="26" y="50"/>
                    </a:lnTo>
                    <a:lnTo>
                      <a:pt x="26" y="50"/>
                    </a:lnTo>
                    <a:lnTo>
                      <a:pt x="29" y="50"/>
                    </a:lnTo>
                    <a:lnTo>
                      <a:pt x="29" y="50"/>
                    </a:lnTo>
                    <a:lnTo>
                      <a:pt x="29" y="50"/>
                    </a:lnTo>
                    <a:lnTo>
                      <a:pt x="31" y="50"/>
                    </a:lnTo>
                    <a:lnTo>
                      <a:pt x="31" y="50"/>
                    </a:lnTo>
                    <a:lnTo>
                      <a:pt x="31" y="50"/>
                    </a:lnTo>
                    <a:lnTo>
                      <a:pt x="34" y="50"/>
                    </a:lnTo>
                    <a:lnTo>
                      <a:pt x="34" y="47"/>
                    </a:lnTo>
                    <a:lnTo>
                      <a:pt x="34" y="47"/>
                    </a:lnTo>
                    <a:lnTo>
                      <a:pt x="34" y="47"/>
                    </a:lnTo>
                    <a:lnTo>
                      <a:pt x="34" y="45"/>
                    </a:lnTo>
                    <a:lnTo>
                      <a:pt x="34" y="45"/>
                    </a:lnTo>
                    <a:lnTo>
                      <a:pt x="34" y="45"/>
                    </a:lnTo>
                    <a:lnTo>
                      <a:pt x="36" y="45"/>
                    </a:lnTo>
                    <a:lnTo>
                      <a:pt x="36" y="45"/>
                    </a:lnTo>
                    <a:lnTo>
                      <a:pt x="36" y="45"/>
                    </a:lnTo>
                    <a:lnTo>
                      <a:pt x="38" y="45"/>
                    </a:lnTo>
                    <a:lnTo>
                      <a:pt x="38" y="47"/>
                    </a:lnTo>
                    <a:lnTo>
                      <a:pt x="38" y="47"/>
                    </a:lnTo>
                    <a:lnTo>
                      <a:pt x="38" y="45"/>
                    </a:lnTo>
                    <a:lnTo>
                      <a:pt x="38" y="45"/>
                    </a:lnTo>
                    <a:lnTo>
                      <a:pt x="38" y="47"/>
                    </a:lnTo>
                    <a:lnTo>
                      <a:pt x="41" y="47"/>
                    </a:lnTo>
                    <a:lnTo>
                      <a:pt x="41" y="47"/>
                    </a:lnTo>
                    <a:lnTo>
                      <a:pt x="41" y="47"/>
                    </a:lnTo>
                    <a:lnTo>
                      <a:pt x="41" y="47"/>
                    </a:lnTo>
                    <a:lnTo>
                      <a:pt x="43" y="47"/>
                    </a:lnTo>
                    <a:lnTo>
                      <a:pt x="43" y="50"/>
                    </a:lnTo>
                    <a:lnTo>
                      <a:pt x="43" y="50"/>
                    </a:lnTo>
                    <a:lnTo>
                      <a:pt x="43" y="50"/>
                    </a:lnTo>
                    <a:lnTo>
                      <a:pt x="43" y="52"/>
                    </a:lnTo>
                    <a:lnTo>
                      <a:pt x="43" y="52"/>
                    </a:lnTo>
                    <a:lnTo>
                      <a:pt x="45" y="52"/>
                    </a:lnTo>
                    <a:lnTo>
                      <a:pt x="45" y="52"/>
                    </a:lnTo>
                    <a:lnTo>
                      <a:pt x="45" y="54"/>
                    </a:lnTo>
                    <a:lnTo>
                      <a:pt x="45" y="54"/>
                    </a:lnTo>
                    <a:lnTo>
                      <a:pt x="45" y="57"/>
                    </a:lnTo>
                    <a:lnTo>
                      <a:pt x="45" y="57"/>
                    </a:lnTo>
                    <a:lnTo>
                      <a:pt x="45" y="59"/>
                    </a:lnTo>
                    <a:lnTo>
                      <a:pt x="45" y="59"/>
                    </a:lnTo>
                    <a:lnTo>
                      <a:pt x="45" y="59"/>
                    </a:lnTo>
                    <a:lnTo>
                      <a:pt x="45" y="59"/>
                    </a:lnTo>
                    <a:lnTo>
                      <a:pt x="45" y="59"/>
                    </a:lnTo>
                    <a:lnTo>
                      <a:pt x="48" y="59"/>
                    </a:lnTo>
                    <a:lnTo>
                      <a:pt x="48" y="59"/>
                    </a:lnTo>
                    <a:lnTo>
                      <a:pt x="48" y="59"/>
                    </a:lnTo>
                    <a:lnTo>
                      <a:pt x="50" y="59"/>
                    </a:lnTo>
                    <a:lnTo>
                      <a:pt x="50" y="59"/>
                    </a:lnTo>
                    <a:lnTo>
                      <a:pt x="50" y="57"/>
                    </a:lnTo>
                    <a:lnTo>
                      <a:pt x="52" y="57"/>
                    </a:lnTo>
                    <a:lnTo>
                      <a:pt x="52" y="57"/>
                    </a:lnTo>
                    <a:lnTo>
                      <a:pt x="52" y="54"/>
                    </a:lnTo>
                    <a:lnTo>
                      <a:pt x="52" y="54"/>
                    </a:lnTo>
                    <a:lnTo>
                      <a:pt x="52" y="54"/>
                    </a:lnTo>
                    <a:lnTo>
                      <a:pt x="52" y="52"/>
                    </a:lnTo>
                    <a:lnTo>
                      <a:pt x="52" y="52"/>
                    </a:lnTo>
                    <a:lnTo>
                      <a:pt x="52" y="52"/>
                    </a:lnTo>
                    <a:lnTo>
                      <a:pt x="52" y="52"/>
                    </a:lnTo>
                    <a:lnTo>
                      <a:pt x="52" y="50"/>
                    </a:lnTo>
                    <a:lnTo>
                      <a:pt x="52" y="50"/>
                    </a:lnTo>
                    <a:lnTo>
                      <a:pt x="55" y="50"/>
                    </a:lnTo>
                    <a:lnTo>
                      <a:pt x="55" y="47"/>
                    </a:lnTo>
                    <a:lnTo>
                      <a:pt x="55" y="47"/>
                    </a:lnTo>
                    <a:lnTo>
                      <a:pt x="55" y="47"/>
                    </a:lnTo>
                    <a:lnTo>
                      <a:pt x="57" y="47"/>
                    </a:lnTo>
                    <a:lnTo>
                      <a:pt x="57" y="47"/>
                    </a:lnTo>
                    <a:lnTo>
                      <a:pt x="57" y="47"/>
                    </a:lnTo>
                    <a:lnTo>
                      <a:pt x="57" y="47"/>
                    </a:lnTo>
                    <a:lnTo>
                      <a:pt x="57" y="50"/>
                    </a:lnTo>
                    <a:lnTo>
                      <a:pt x="60" y="50"/>
                    </a:lnTo>
                    <a:lnTo>
                      <a:pt x="60" y="50"/>
                    </a:lnTo>
                    <a:lnTo>
                      <a:pt x="60" y="50"/>
                    </a:lnTo>
                    <a:lnTo>
                      <a:pt x="60" y="50"/>
                    </a:lnTo>
                    <a:lnTo>
                      <a:pt x="62" y="50"/>
                    </a:lnTo>
                    <a:lnTo>
                      <a:pt x="62" y="52"/>
                    </a:lnTo>
                    <a:lnTo>
                      <a:pt x="62" y="52"/>
                    </a:lnTo>
                    <a:lnTo>
                      <a:pt x="62" y="50"/>
                    </a:lnTo>
                    <a:lnTo>
                      <a:pt x="62" y="50"/>
                    </a:lnTo>
                    <a:lnTo>
                      <a:pt x="62" y="50"/>
                    </a:lnTo>
                    <a:lnTo>
                      <a:pt x="62" y="47"/>
                    </a:lnTo>
                    <a:lnTo>
                      <a:pt x="62" y="47"/>
                    </a:lnTo>
                    <a:lnTo>
                      <a:pt x="62" y="47"/>
                    </a:lnTo>
                    <a:lnTo>
                      <a:pt x="62" y="45"/>
                    </a:lnTo>
                    <a:lnTo>
                      <a:pt x="62" y="45"/>
                    </a:lnTo>
                    <a:lnTo>
                      <a:pt x="62" y="45"/>
                    </a:lnTo>
                    <a:lnTo>
                      <a:pt x="62" y="42"/>
                    </a:lnTo>
                    <a:lnTo>
                      <a:pt x="62" y="42"/>
                    </a:lnTo>
                    <a:lnTo>
                      <a:pt x="62" y="42"/>
                    </a:lnTo>
                    <a:lnTo>
                      <a:pt x="62" y="40"/>
                    </a:lnTo>
                    <a:lnTo>
                      <a:pt x="62" y="40"/>
                    </a:lnTo>
                    <a:lnTo>
                      <a:pt x="62" y="38"/>
                    </a:lnTo>
                    <a:lnTo>
                      <a:pt x="64" y="38"/>
                    </a:lnTo>
                    <a:lnTo>
                      <a:pt x="64" y="3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7" name="Freeform 86"/>
              <p:cNvSpPr>
                <a:spLocks/>
              </p:cNvSpPr>
              <p:nvPr/>
            </p:nvSpPr>
            <p:spPr bwMode="auto">
              <a:xfrm>
                <a:off x="3446" y="2488"/>
                <a:ext cx="105" cy="125"/>
              </a:xfrm>
              <a:custGeom>
                <a:avLst/>
                <a:gdLst/>
                <a:ahLst/>
                <a:cxnLst>
                  <a:cxn ang="0">
                    <a:pos x="71" y="42"/>
                  </a:cxn>
                  <a:cxn ang="0">
                    <a:pos x="74" y="38"/>
                  </a:cxn>
                  <a:cxn ang="0">
                    <a:pos x="79" y="31"/>
                  </a:cxn>
                  <a:cxn ang="0">
                    <a:pos x="76" y="19"/>
                  </a:cxn>
                  <a:cxn ang="0">
                    <a:pos x="79" y="12"/>
                  </a:cxn>
                  <a:cxn ang="0">
                    <a:pos x="81" y="2"/>
                  </a:cxn>
                  <a:cxn ang="0">
                    <a:pos x="83" y="7"/>
                  </a:cxn>
                  <a:cxn ang="0">
                    <a:pos x="83" y="19"/>
                  </a:cxn>
                  <a:cxn ang="0">
                    <a:pos x="88" y="21"/>
                  </a:cxn>
                  <a:cxn ang="0">
                    <a:pos x="90" y="12"/>
                  </a:cxn>
                  <a:cxn ang="0">
                    <a:pos x="95" y="19"/>
                  </a:cxn>
                  <a:cxn ang="0">
                    <a:pos x="90" y="23"/>
                  </a:cxn>
                  <a:cxn ang="0">
                    <a:pos x="90" y="31"/>
                  </a:cxn>
                  <a:cxn ang="0">
                    <a:pos x="95" y="33"/>
                  </a:cxn>
                  <a:cxn ang="0">
                    <a:pos x="97" y="42"/>
                  </a:cxn>
                  <a:cxn ang="0">
                    <a:pos x="95" y="50"/>
                  </a:cxn>
                  <a:cxn ang="0">
                    <a:pos x="100" y="54"/>
                  </a:cxn>
                  <a:cxn ang="0">
                    <a:pos x="100" y="64"/>
                  </a:cxn>
                  <a:cxn ang="0">
                    <a:pos x="102" y="73"/>
                  </a:cxn>
                  <a:cxn ang="0">
                    <a:pos x="105" y="83"/>
                  </a:cxn>
                  <a:cxn ang="0">
                    <a:pos x="97" y="90"/>
                  </a:cxn>
                  <a:cxn ang="0">
                    <a:pos x="95" y="99"/>
                  </a:cxn>
                  <a:cxn ang="0">
                    <a:pos x="93" y="106"/>
                  </a:cxn>
                  <a:cxn ang="0">
                    <a:pos x="90" y="97"/>
                  </a:cxn>
                  <a:cxn ang="0">
                    <a:pos x="88" y="87"/>
                  </a:cxn>
                  <a:cxn ang="0">
                    <a:pos x="86" y="92"/>
                  </a:cxn>
                  <a:cxn ang="0">
                    <a:pos x="81" y="90"/>
                  </a:cxn>
                  <a:cxn ang="0">
                    <a:pos x="79" y="99"/>
                  </a:cxn>
                  <a:cxn ang="0">
                    <a:pos x="83" y="106"/>
                  </a:cxn>
                  <a:cxn ang="0">
                    <a:pos x="83" y="118"/>
                  </a:cxn>
                  <a:cxn ang="0">
                    <a:pos x="79" y="125"/>
                  </a:cxn>
                  <a:cxn ang="0">
                    <a:pos x="74" y="121"/>
                  </a:cxn>
                  <a:cxn ang="0">
                    <a:pos x="71" y="111"/>
                  </a:cxn>
                  <a:cxn ang="0">
                    <a:pos x="67" y="118"/>
                  </a:cxn>
                  <a:cxn ang="0">
                    <a:pos x="57" y="113"/>
                  </a:cxn>
                  <a:cxn ang="0">
                    <a:pos x="50" y="109"/>
                  </a:cxn>
                  <a:cxn ang="0">
                    <a:pos x="48" y="99"/>
                  </a:cxn>
                  <a:cxn ang="0">
                    <a:pos x="45" y="92"/>
                  </a:cxn>
                  <a:cxn ang="0">
                    <a:pos x="50" y="83"/>
                  </a:cxn>
                  <a:cxn ang="0">
                    <a:pos x="48" y="73"/>
                  </a:cxn>
                  <a:cxn ang="0">
                    <a:pos x="41" y="68"/>
                  </a:cxn>
                  <a:cxn ang="0">
                    <a:pos x="36" y="73"/>
                  </a:cxn>
                  <a:cxn ang="0">
                    <a:pos x="34" y="80"/>
                  </a:cxn>
                  <a:cxn ang="0">
                    <a:pos x="26" y="76"/>
                  </a:cxn>
                  <a:cxn ang="0">
                    <a:pos x="22" y="83"/>
                  </a:cxn>
                  <a:cxn ang="0">
                    <a:pos x="19" y="76"/>
                  </a:cxn>
                  <a:cxn ang="0">
                    <a:pos x="17" y="71"/>
                  </a:cxn>
                  <a:cxn ang="0">
                    <a:pos x="12" y="78"/>
                  </a:cxn>
                  <a:cxn ang="0">
                    <a:pos x="10" y="85"/>
                  </a:cxn>
                  <a:cxn ang="0">
                    <a:pos x="10" y="92"/>
                  </a:cxn>
                  <a:cxn ang="0">
                    <a:pos x="3" y="92"/>
                  </a:cxn>
                  <a:cxn ang="0">
                    <a:pos x="5" y="83"/>
                  </a:cxn>
                  <a:cxn ang="0">
                    <a:pos x="5" y="71"/>
                  </a:cxn>
                  <a:cxn ang="0">
                    <a:pos x="12" y="64"/>
                  </a:cxn>
                  <a:cxn ang="0">
                    <a:pos x="19" y="61"/>
                  </a:cxn>
                  <a:cxn ang="0">
                    <a:pos x="24" y="54"/>
                  </a:cxn>
                  <a:cxn ang="0">
                    <a:pos x="31" y="50"/>
                  </a:cxn>
                  <a:cxn ang="0">
                    <a:pos x="38" y="47"/>
                  </a:cxn>
                  <a:cxn ang="0">
                    <a:pos x="43" y="52"/>
                  </a:cxn>
                  <a:cxn ang="0">
                    <a:pos x="48" y="59"/>
                  </a:cxn>
                  <a:cxn ang="0">
                    <a:pos x="52" y="52"/>
                  </a:cxn>
                  <a:cxn ang="0">
                    <a:pos x="60" y="50"/>
                  </a:cxn>
                  <a:cxn ang="0">
                    <a:pos x="62" y="45"/>
                  </a:cxn>
                </a:cxnLst>
                <a:rect l="0" t="0" r="r" b="b"/>
                <a:pathLst>
                  <a:path w="105" h="125">
                    <a:moveTo>
                      <a:pt x="64" y="38"/>
                    </a:moveTo>
                    <a:lnTo>
                      <a:pt x="64" y="38"/>
                    </a:lnTo>
                    <a:lnTo>
                      <a:pt x="67" y="38"/>
                    </a:lnTo>
                    <a:lnTo>
                      <a:pt x="67" y="38"/>
                    </a:lnTo>
                    <a:lnTo>
                      <a:pt x="67" y="38"/>
                    </a:lnTo>
                    <a:lnTo>
                      <a:pt x="67" y="38"/>
                    </a:lnTo>
                    <a:lnTo>
                      <a:pt x="67" y="40"/>
                    </a:lnTo>
                    <a:lnTo>
                      <a:pt x="69" y="40"/>
                    </a:lnTo>
                    <a:lnTo>
                      <a:pt x="69" y="40"/>
                    </a:lnTo>
                    <a:lnTo>
                      <a:pt x="69" y="40"/>
                    </a:lnTo>
                    <a:lnTo>
                      <a:pt x="71" y="40"/>
                    </a:lnTo>
                    <a:lnTo>
                      <a:pt x="71" y="42"/>
                    </a:lnTo>
                    <a:lnTo>
                      <a:pt x="71" y="42"/>
                    </a:lnTo>
                    <a:lnTo>
                      <a:pt x="71" y="42"/>
                    </a:lnTo>
                    <a:lnTo>
                      <a:pt x="71" y="40"/>
                    </a:lnTo>
                    <a:lnTo>
                      <a:pt x="71" y="40"/>
                    </a:lnTo>
                    <a:lnTo>
                      <a:pt x="71" y="38"/>
                    </a:lnTo>
                    <a:lnTo>
                      <a:pt x="71" y="38"/>
                    </a:lnTo>
                    <a:lnTo>
                      <a:pt x="71" y="35"/>
                    </a:lnTo>
                    <a:lnTo>
                      <a:pt x="71" y="35"/>
                    </a:lnTo>
                    <a:lnTo>
                      <a:pt x="74" y="35"/>
                    </a:lnTo>
                    <a:lnTo>
                      <a:pt x="74" y="35"/>
                    </a:lnTo>
                    <a:lnTo>
                      <a:pt x="74" y="35"/>
                    </a:lnTo>
                    <a:lnTo>
                      <a:pt x="74" y="38"/>
                    </a:lnTo>
                    <a:lnTo>
                      <a:pt x="74" y="38"/>
                    </a:lnTo>
                    <a:lnTo>
                      <a:pt x="74" y="38"/>
                    </a:lnTo>
                    <a:lnTo>
                      <a:pt x="76" y="38"/>
                    </a:lnTo>
                    <a:lnTo>
                      <a:pt x="76" y="38"/>
                    </a:lnTo>
                    <a:lnTo>
                      <a:pt x="79" y="38"/>
                    </a:lnTo>
                    <a:lnTo>
                      <a:pt x="79" y="38"/>
                    </a:lnTo>
                    <a:lnTo>
                      <a:pt x="79" y="38"/>
                    </a:lnTo>
                    <a:lnTo>
                      <a:pt x="79" y="38"/>
                    </a:lnTo>
                    <a:lnTo>
                      <a:pt x="79" y="35"/>
                    </a:lnTo>
                    <a:lnTo>
                      <a:pt x="79" y="35"/>
                    </a:lnTo>
                    <a:lnTo>
                      <a:pt x="79" y="33"/>
                    </a:lnTo>
                    <a:lnTo>
                      <a:pt x="79" y="33"/>
                    </a:lnTo>
                    <a:lnTo>
                      <a:pt x="79" y="33"/>
                    </a:lnTo>
                    <a:lnTo>
                      <a:pt x="79" y="31"/>
                    </a:lnTo>
                    <a:lnTo>
                      <a:pt x="79" y="31"/>
                    </a:lnTo>
                    <a:lnTo>
                      <a:pt x="79" y="31"/>
                    </a:lnTo>
                    <a:lnTo>
                      <a:pt x="79" y="28"/>
                    </a:lnTo>
                    <a:lnTo>
                      <a:pt x="79" y="28"/>
                    </a:lnTo>
                    <a:lnTo>
                      <a:pt x="79" y="28"/>
                    </a:lnTo>
                    <a:lnTo>
                      <a:pt x="79" y="26"/>
                    </a:lnTo>
                    <a:lnTo>
                      <a:pt x="79" y="26"/>
                    </a:lnTo>
                    <a:lnTo>
                      <a:pt x="79" y="23"/>
                    </a:lnTo>
                    <a:lnTo>
                      <a:pt x="76" y="23"/>
                    </a:lnTo>
                    <a:lnTo>
                      <a:pt x="76" y="23"/>
                    </a:lnTo>
                    <a:lnTo>
                      <a:pt x="76" y="23"/>
                    </a:lnTo>
                    <a:lnTo>
                      <a:pt x="76" y="21"/>
                    </a:lnTo>
                    <a:lnTo>
                      <a:pt x="76" y="21"/>
                    </a:lnTo>
                    <a:lnTo>
                      <a:pt x="76" y="19"/>
                    </a:lnTo>
                    <a:lnTo>
                      <a:pt x="76" y="19"/>
                    </a:lnTo>
                    <a:lnTo>
                      <a:pt x="79" y="19"/>
                    </a:lnTo>
                    <a:lnTo>
                      <a:pt x="79" y="16"/>
                    </a:lnTo>
                    <a:lnTo>
                      <a:pt x="79" y="16"/>
                    </a:lnTo>
                    <a:lnTo>
                      <a:pt x="79" y="16"/>
                    </a:lnTo>
                    <a:lnTo>
                      <a:pt x="79" y="16"/>
                    </a:lnTo>
                    <a:lnTo>
                      <a:pt x="79" y="14"/>
                    </a:lnTo>
                    <a:lnTo>
                      <a:pt x="79" y="14"/>
                    </a:lnTo>
                    <a:lnTo>
                      <a:pt x="79" y="14"/>
                    </a:lnTo>
                    <a:lnTo>
                      <a:pt x="79" y="14"/>
                    </a:lnTo>
                    <a:lnTo>
                      <a:pt x="79" y="14"/>
                    </a:lnTo>
                    <a:lnTo>
                      <a:pt x="79" y="14"/>
                    </a:lnTo>
                    <a:lnTo>
                      <a:pt x="79" y="12"/>
                    </a:lnTo>
                    <a:lnTo>
                      <a:pt x="79" y="12"/>
                    </a:lnTo>
                    <a:lnTo>
                      <a:pt x="79" y="9"/>
                    </a:lnTo>
                    <a:lnTo>
                      <a:pt x="79" y="9"/>
                    </a:lnTo>
                    <a:lnTo>
                      <a:pt x="79" y="7"/>
                    </a:lnTo>
                    <a:lnTo>
                      <a:pt x="79" y="7"/>
                    </a:lnTo>
                    <a:lnTo>
                      <a:pt x="79" y="7"/>
                    </a:lnTo>
                    <a:lnTo>
                      <a:pt x="79" y="4"/>
                    </a:lnTo>
                    <a:lnTo>
                      <a:pt x="79" y="4"/>
                    </a:lnTo>
                    <a:lnTo>
                      <a:pt x="81" y="4"/>
                    </a:lnTo>
                    <a:lnTo>
                      <a:pt x="81" y="4"/>
                    </a:lnTo>
                    <a:lnTo>
                      <a:pt x="81" y="2"/>
                    </a:lnTo>
                    <a:lnTo>
                      <a:pt x="81" y="2"/>
                    </a:lnTo>
                    <a:lnTo>
                      <a:pt x="81" y="2"/>
                    </a:lnTo>
                    <a:lnTo>
                      <a:pt x="81" y="0"/>
                    </a:lnTo>
                    <a:lnTo>
                      <a:pt x="81" y="0"/>
                    </a:lnTo>
                    <a:lnTo>
                      <a:pt x="83" y="0"/>
                    </a:lnTo>
                    <a:lnTo>
                      <a:pt x="83" y="2"/>
                    </a:lnTo>
                    <a:lnTo>
                      <a:pt x="83" y="2"/>
                    </a:lnTo>
                    <a:lnTo>
                      <a:pt x="83" y="2"/>
                    </a:lnTo>
                    <a:lnTo>
                      <a:pt x="83" y="4"/>
                    </a:lnTo>
                    <a:lnTo>
                      <a:pt x="83" y="4"/>
                    </a:lnTo>
                    <a:lnTo>
                      <a:pt x="83" y="4"/>
                    </a:lnTo>
                    <a:lnTo>
                      <a:pt x="83" y="4"/>
                    </a:lnTo>
                    <a:lnTo>
                      <a:pt x="83" y="7"/>
                    </a:lnTo>
                    <a:lnTo>
                      <a:pt x="83" y="7"/>
                    </a:lnTo>
                    <a:lnTo>
                      <a:pt x="83" y="7"/>
                    </a:lnTo>
                    <a:lnTo>
                      <a:pt x="83" y="9"/>
                    </a:lnTo>
                    <a:lnTo>
                      <a:pt x="83" y="9"/>
                    </a:lnTo>
                    <a:lnTo>
                      <a:pt x="83" y="12"/>
                    </a:lnTo>
                    <a:lnTo>
                      <a:pt x="83" y="12"/>
                    </a:lnTo>
                    <a:lnTo>
                      <a:pt x="83" y="14"/>
                    </a:lnTo>
                    <a:lnTo>
                      <a:pt x="83" y="14"/>
                    </a:lnTo>
                    <a:lnTo>
                      <a:pt x="83" y="14"/>
                    </a:lnTo>
                    <a:lnTo>
                      <a:pt x="83" y="16"/>
                    </a:lnTo>
                    <a:lnTo>
                      <a:pt x="83" y="16"/>
                    </a:lnTo>
                    <a:lnTo>
                      <a:pt x="86" y="16"/>
                    </a:lnTo>
                    <a:lnTo>
                      <a:pt x="86" y="19"/>
                    </a:lnTo>
                    <a:lnTo>
                      <a:pt x="86" y="19"/>
                    </a:lnTo>
                    <a:lnTo>
                      <a:pt x="83" y="19"/>
                    </a:lnTo>
                    <a:lnTo>
                      <a:pt x="83" y="21"/>
                    </a:lnTo>
                    <a:lnTo>
                      <a:pt x="83" y="21"/>
                    </a:lnTo>
                    <a:lnTo>
                      <a:pt x="83" y="21"/>
                    </a:lnTo>
                    <a:lnTo>
                      <a:pt x="83" y="23"/>
                    </a:lnTo>
                    <a:lnTo>
                      <a:pt x="83" y="23"/>
                    </a:lnTo>
                    <a:lnTo>
                      <a:pt x="86" y="23"/>
                    </a:lnTo>
                    <a:lnTo>
                      <a:pt x="86" y="23"/>
                    </a:lnTo>
                    <a:lnTo>
                      <a:pt x="86" y="23"/>
                    </a:lnTo>
                    <a:lnTo>
                      <a:pt x="86" y="23"/>
                    </a:lnTo>
                    <a:lnTo>
                      <a:pt x="88" y="23"/>
                    </a:lnTo>
                    <a:lnTo>
                      <a:pt x="88" y="23"/>
                    </a:lnTo>
                    <a:lnTo>
                      <a:pt x="88" y="21"/>
                    </a:lnTo>
                    <a:lnTo>
                      <a:pt x="88" y="21"/>
                    </a:lnTo>
                    <a:lnTo>
                      <a:pt x="88" y="19"/>
                    </a:lnTo>
                    <a:lnTo>
                      <a:pt x="88" y="19"/>
                    </a:lnTo>
                    <a:lnTo>
                      <a:pt x="88" y="19"/>
                    </a:lnTo>
                    <a:lnTo>
                      <a:pt x="88" y="16"/>
                    </a:lnTo>
                    <a:lnTo>
                      <a:pt x="88" y="16"/>
                    </a:lnTo>
                    <a:lnTo>
                      <a:pt x="88" y="16"/>
                    </a:lnTo>
                    <a:lnTo>
                      <a:pt x="88" y="14"/>
                    </a:lnTo>
                    <a:lnTo>
                      <a:pt x="88" y="14"/>
                    </a:lnTo>
                    <a:lnTo>
                      <a:pt x="88" y="14"/>
                    </a:lnTo>
                    <a:lnTo>
                      <a:pt x="88" y="14"/>
                    </a:lnTo>
                    <a:lnTo>
                      <a:pt x="88" y="14"/>
                    </a:lnTo>
                    <a:lnTo>
                      <a:pt x="90" y="14"/>
                    </a:lnTo>
                    <a:lnTo>
                      <a:pt x="90" y="12"/>
                    </a:lnTo>
                    <a:lnTo>
                      <a:pt x="90" y="12"/>
                    </a:lnTo>
                    <a:lnTo>
                      <a:pt x="90" y="12"/>
                    </a:lnTo>
                    <a:lnTo>
                      <a:pt x="93" y="12"/>
                    </a:lnTo>
                    <a:lnTo>
                      <a:pt x="93" y="12"/>
                    </a:lnTo>
                    <a:lnTo>
                      <a:pt x="93" y="12"/>
                    </a:lnTo>
                    <a:lnTo>
                      <a:pt x="93" y="14"/>
                    </a:lnTo>
                    <a:lnTo>
                      <a:pt x="93" y="14"/>
                    </a:lnTo>
                    <a:lnTo>
                      <a:pt x="93" y="14"/>
                    </a:lnTo>
                    <a:lnTo>
                      <a:pt x="93" y="16"/>
                    </a:lnTo>
                    <a:lnTo>
                      <a:pt x="93" y="16"/>
                    </a:lnTo>
                    <a:lnTo>
                      <a:pt x="93" y="16"/>
                    </a:lnTo>
                    <a:lnTo>
                      <a:pt x="95" y="16"/>
                    </a:lnTo>
                    <a:lnTo>
                      <a:pt x="95" y="19"/>
                    </a:lnTo>
                    <a:lnTo>
                      <a:pt x="93" y="19"/>
                    </a:lnTo>
                    <a:lnTo>
                      <a:pt x="93" y="19"/>
                    </a:lnTo>
                    <a:lnTo>
                      <a:pt x="95" y="19"/>
                    </a:lnTo>
                    <a:lnTo>
                      <a:pt x="95" y="21"/>
                    </a:lnTo>
                    <a:lnTo>
                      <a:pt x="93" y="21"/>
                    </a:lnTo>
                    <a:lnTo>
                      <a:pt x="93" y="21"/>
                    </a:lnTo>
                    <a:lnTo>
                      <a:pt x="93" y="21"/>
                    </a:lnTo>
                    <a:lnTo>
                      <a:pt x="93" y="21"/>
                    </a:lnTo>
                    <a:lnTo>
                      <a:pt x="90" y="21"/>
                    </a:lnTo>
                    <a:lnTo>
                      <a:pt x="90" y="21"/>
                    </a:lnTo>
                    <a:lnTo>
                      <a:pt x="90" y="23"/>
                    </a:lnTo>
                    <a:lnTo>
                      <a:pt x="90" y="23"/>
                    </a:lnTo>
                    <a:lnTo>
                      <a:pt x="90" y="23"/>
                    </a:lnTo>
                    <a:lnTo>
                      <a:pt x="88" y="23"/>
                    </a:lnTo>
                    <a:lnTo>
                      <a:pt x="88" y="23"/>
                    </a:lnTo>
                    <a:lnTo>
                      <a:pt x="88" y="26"/>
                    </a:lnTo>
                    <a:lnTo>
                      <a:pt x="88" y="26"/>
                    </a:lnTo>
                    <a:lnTo>
                      <a:pt x="90" y="26"/>
                    </a:lnTo>
                    <a:lnTo>
                      <a:pt x="90" y="26"/>
                    </a:lnTo>
                    <a:lnTo>
                      <a:pt x="90" y="26"/>
                    </a:lnTo>
                    <a:lnTo>
                      <a:pt x="90" y="28"/>
                    </a:lnTo>
                    <a:lnTo>
                      <a:pt x="93" y="28"/>
                    </a:lnTo>
                    <a:lnTo>
                      <a:pt x="93" y="28"/>
                    </a:lnTo>
                    <a:lnTo>
                      <a:pt x="90" y="28"/>
                    </a:lnTo>
                    <a:lnTo>
                      <a:pt x="90" y="28"/>
                    </a:lnTo>
                    <a:lnTo>
                      <a:pt x="90" y="31"/>
                    </a:lnTo>
                    <a:lnTo>
                      <a:pt x="90" y="31"/>
                    </a:lnTo>
                    <a:lnTo>
                      <a:pt x="90" y="31"/>
                    </a:lnTo>
                    <a:lnTo>
                      <a:pt x="93" y="31"/>
                    </a:lnTo>
                    <a:lnTo>
                      <a:pt x="93" y="31"/>
                    </a:lnTo>
                    <a:lnTo>
                      <a:pt x="93" y="31"/>
                    </a:lnTo>
                    <a:lnTo>
                      <a:pt x="93" y="31"/>
                    </a:lnTo>
                    <a:lnTo>
                      <a:pt x="95" y="31"/>
                    </a:lnTo>
                    <a:lnTo>
                      <a:pt x="95" y="31"/>
                    </a:lnTo>
                    <a:lnTo>
                      <a:pt x="95" y="31"/>
                    </a:lnTo>
                    <a:lnTo>
                      <a:pt x="95" y="31"/>
                    </a:lnTo>
                    <a:lnTo>
                      <a:pt x="95" y="33"/>
                    </a:lnTo>
                    <a:lnTo>
                      <a:pt x="95" y="33"/>
                    </a:lnTo>
                    <a:lnTo>
                      <a:pt x="95" y="33"/>
                    </a:lnTo>
                    <a:lnTo>
                      <a:pt x="95" y="35"/>
                    </a:lnTo>
                    <a:lnTo>
                      <a:pt x="95" y="35"/>
                    </a:lnTo>
                    <a:lnTo>
                      <a:pt x="95" y="35"/>
                    </a:lnTo>
                    <a:lnTo>
                      <a:pt x="95" y="38"/>
                    </a:lnTo>
                    <a:lnTo>
                      <a:pt x="95" y="38"/>
                    </a:lnTo>
                    <a:lnTo>
                      <a:pt x="95" y="38"/>
                    </a:lnTo>
                    <a:lnTo>
                      <a:pt x="97" y="38"/>
                    </a:lnTo>
                    <a:lnTo>
                      <a:pt x="97" y="40"/>
                    </a:lnTo>
                    <a:lnTo>
                      <a:pt x="97" y="40"/>
                    </a:lnTo>
                    <a:lnTo>
                      <a:pt x="97" y="40"/>
                    </a:lnTo>
                    <a:lnTo>
                      <a:pt x="97" y="42"/>
                    </a:lnTo>
                    <a:lnTo>
                      <a:pt x="97" y="42"/>
                    </a:lnTo>
                    <a:lnTo>
                      <a:pt x="97" y="42"/>
                    </a:lnTo>
                    <a:lnTo>
                      <a:pt x="97" y="42"/>
                    </a:lnTo>
                    <a:lnTo>
                      <a:pt x="97" y="45"/>
                    </a:lnTo>
                    <a:lnTo>
                      <a:pt x="95" y="45"/>
                    </a:lnTo>
                    <a:lnTo>
                      <a:pt x="95" y="45"/>
                    </a:lnTo>
                    <a:lnTo>
                      <a:pt x="95" y="45"/>
                    </a:lnTo>
                    <a:lnTo>
                      <a:pt x="95" y="47"/>
                    </a:lnTo>
                    <a:lnTo>
                      <a:pt x="95" y="47"/>
                    </a:lnTo>
                    <a:lnTo>
                      <a:pt x="93" y="47"/>
                    </a:lnTo>
                    <a:lnTo>
                      <a:pt x="93" y="47"/>
                    </a:lnTo>
                    <a:lnTo>
                      <a:pt x="93" y="50"/>
                    </a:lnTo>
                    <a:lnTo>
                      <a:pt x="95" y="50"/>
                    </a:lnTo>
                    <a:lnTo>
                      <a:pt x="95" y="50"/>
                    </a:lnTo>
                    <a:lnTo>
                      <a:pt x="95" y="50"/>
                    </a:lnTo>
                    <a:lnTo>
                      <a:pt x="95" y="50"/>
                    </a:lnTo>
                    <a:lnTo>
                      <a:pt x="97" y="50"/>
                    </a:lnTo>
                    <a:lnTo>
                      <a:pt x="97" y="50"/>
                    </a:lnTo>
                    <a:lnTo>
                      <a:pt x="97" y="50"/>
                    </a:lnTo>
                    <a:lnTo>
                      <a:pt x="97" y="50"/>
                    </a:lnTo>
                    <a:lnTo>
                      <a:pt x="100" y="50"/>
                    </a:lnTo>
                    <a:lnTo>
                      <a:pt x="100" y="52"/>
                    </a:lnTo>
                    <a:lnTo>
                      <a:pt x="100" y="52"/>
                    </a:lnTo>
                    <a:lnTo>
                      <a:pt x="100" y="52"/>
                    </a:lnTo>
                    <a:lnTo>
                      <a:pt x="100" y="54"/>
                    </a:lnTo>
                    <a:lnTo>
                      <a:pt x="97" y="54"/>
                    </a:lnTo>
                    <a:lnTo>
                      <a:pt x="97" y="54"/>
                    </a:lnTo>
                    <a:lnTo>
                      <a:pt x="100" y="54"/>
                    </a:lnTo>
                    <a:lnTo>
                      <a:pt x="100" y="57"/>
                    </a:lnTo>
                    <a:lnTo>
                      <a:pt x="100" y="57"/>
                    </a:lnTo>
                    <a:lnTo>
                      <a:pt x="100" y="57"/>
                    </a:lnTo>
                    <a:lnTo>
                      <a:pt x="100" y="57"/>
                    </a:lnTo>
                    <a:lnTo>
                      <a:pt x="100" y="59"/>
                    </a:lnTo>
                    <a:lnTo>
                      <a:pt x="100" y="59"/>
                    </a:lnTo>
                    <a:lnTo>
                      <a:pt x="100" y="59"/>
                    </a:lnTo>
                    <a:lnTo>
                      <a:pt x="100" y="61"/>
                    </a:lnTo>
                    <a:lnTo>
                      <a:pt x="100" y="61"/>
                    </a:lnTo>
                    <a:lnTo>
                      <a:pt x="100" y="64"/>
                    </a:lnTo>
                    <a:lnTo>
                      <a:pt x="100" y="64"/>
                    </a:lnTo>
                    <a:lnTo>
                      <a:pt x="100" y="64"/>
                    </a:lnTo>
                    <a:lnTo>
                      <a:pt x="100" y="64"/>
                    </a:lnTo>
                    <a:lnTo>
                      <a:pt x="100" y="66"/>
                    </a:lnTo>
                    <a:lnTo>
                      <a:pt x="97" y="66"/>
                    </a:lnTo>
                    <a:lnTo>
                      <a:pt x="97" y="66"/>
                    </a:lnTo>
                    <a:lnTo>
                      <a:pt x="100" y="66"/>
                    </a:lnTo>
                    <a:lnTo>
                      <a:pt x="100" y="68"/>
                    </a:lnTo>
                    <a:lnTo>
                      <a:pt x="100" y="68"/>
                    </a:lnTo>
                    <a:lnTo>
                      <a:pt x="100" y="68"/>
                    </a:lnTo>
                    <a:lnTo>
                      <a:pt x="100" y="68"/>
                    </a:lnTo>
                    <a:lnTo>
                      <a:pt x="100" y="71"/>
                    </a:lnTo>
                    <a:lnTo>
                      <a:pt x="102" y="71"/>
                    </a:lnTo>
                    <a:lnTo>
                      <a:pt x="102" y="71"/>
                    </a:lnTo>
                    <a:lnTo>
                      <a:pt x="102" y="71"/>
                    </a:lnTo>
                    <a:lnTo>
                      <a:pt x="102" y="73"/>
                    </a:lnTo>
                    <a:lnTo>
                      <a:pt x="102" y="73"/>
                    </a:lnTo>
                    <a:lnTo>
                      <a:pt x="102" y="73"/>
                    </a:lnTo>
                    <a:lnTo>
                      <a:pt x="105" y="73"/>
                    </a:lnTo>
                    <a:lnTo>
                      <a:pt x="105" y="76"/>
                    </a:lnTo>
                    <a:lnTo>
                      <a:pt x="105" y="76"/>
                    </a:lnTo>
                    <a:lnTo>
                      <a:pt x="105" y="78"/>
                    </a:lnTo>
                    <a:lnTo>
                      <a:pt x="105" y="78"/>
                    </a:lnTo>
                    <a:lnTo>
                      <a:pt x="102" y="78"/>
                    </a:lnTo>
                    <a:lnTo>
                      <a:pt x="102" y="80"/>
                    </a:lnTo>
                    <a:lnTo>
                      <a:pt x="102" y="80"/>
                    </a:lnTo>
                    <a:lnTo>
                      <a:pt x="105" y="80"/>
                    </a:lnTo>
                    <a:lnTo>
                      <a:pt x="105" y="83"/>
                    </a:lnTo>
                    <a:lnTo>
                      <a:pt x="105" y="83"/>
                    </a:lnTo>
                    <a:lnTo>
                      <a:pt x="105" y="83"/>
                    </a:lnTo>
                    <a:lnTo>
                      <a:pt x="102" y="83"/>
                    </a:lnTo>
                    <a:lnTo>
                      <a:pt x="102" y="85"/>
                    </a:lnTo>
                    <a:lnTo>
                      <a:pt x="102" y="85"/>
                    </a:lnTo>
                    <a:lnTo>
                      <a:pt x="102" y="85"/>
                    </a:lnTo>
                    <a:lnTo>
                      <a:pt x="102" y="87"/>
                    </a:lnTo>
                    <a:lnTo>
                      <a:pt x="100" y="87"/>
                    </a:lnTo>
                    <a:lnTo>
                      <a:pt x="100" y="87"/>
                    </a:lnTo>
                    <a:lnTo>
                      <a:pt x="100" y="87"/>
                    </a:lnTo>
                    <a:lnTo>
                      <a:pt x="100" y="90"/>
                    </a:lnTo>
                    <a:lnTo>
                      <a:pt x="100" y="90"/>
                    </a:lnTo>
                    <a:lnTo>
                      <a:pt x="100" y="90"/>
                    </a:lnTo>
                    <a:lnTo>
                      <a:pt x="97" y="90"/>
                    </a:lnTo>
                    <a:lnTo>
                      <a:pt x="97" y="90"/>
                    </a:lnTo>
                    <a:lnTo>
                      <a:pt x="97" y="92"/>
                    </a:lnTo>
                    <a:lnTo>
                      <a:pt x="97" y="92"/>
                    </a:lnTo>
                    <a:lnTo>
                      <a:pt x="97" y="92"/>
                    </a:lnTo>
                    <a:lnTo>
                      <a:pt x="97" y="92"/>
                    </a:lnTo>
                    <a:lnTo>
                      <a:pt x="97" y="95"/>
                    </a:lnTo>
                    <a:lnTo>
                      <a:pt x="97" y="95"/>
                    </a:lnTo>
                    <a:lnTo>
                      <a:pt x="95" y="95"/>
                    </a:lnTo>
                    <a:lnTo>
                      <a:pt x="95" y="95"/>
                    </a:lnTo>
                    <a:lnTo>
                      <a:pt x="95" y="97"/>
                    </a:lnTo>
                    <a:lnTo>
                      <a:pt x="95" y="97"/>
                    </a:lnTo>
                    <a:lnTo>
                      <a:pt x="95" y="97"/>
                    </a:lnTo>
                    <a:lnTo>
                      <a:pt x="95" y="99"/>
                    </a:lnTo>
                    <a:lnTo>
                      <a:pt x="95" y="99"/>
                    </a:lnTo>
                    <a:lnTo>
                      <a:pt x="95" y="102"/>
                    </a:lnTo>
                    <a:lnTo>
                      <a:pt x="95" y="102"/>
                    </a:lnTo>
                    <a:lnTo>
                      <a:pt x="95" y="102"/>
                    </a:lnTo>
                    <a:lnTo>
                      <a:pt x="95" y="104"/>
                    </a:lnTo>
                    <a:lnTo>
                      <a:pt x="95" y="104"/>
                    </a:lnTo>
                    <a:lnTo>
                      <a:pt x="95" y="104"/>
                    </a:lnTo>
                    <a:lnTo>
                      <a:pt x="95" y="106"/>
                    </a:lnTo>
                    <a:lnTo>
                      <a:pt x="95" y="106"/>
                    </a:lnTo>
                    <a:lnTo>
                      <a:pt x="95" y="109"/>
                    </a:lnTo>
                    <a:lnTo>
                      <a:pt x="93" y="109"/>
                    </a:lnTo>
                    <a:lnTo>
                      <a:pt x="93" y="106"/>
                    </a:lnTo>
                    <a:lnTo>
                      <a:pt x="93" y="106"/>
                    </a:lnTo>
                    <a:lnTo>
                      <a:pt x="93" y="106"/>
                    </a:lnTo>
                    <a:lnTo>
                      <a:pt x="93" y="104"/>
                    </a:lnTo>
                    <a:lnTo>
                      <a:pt x="93" y="104"/>
                    </a:lnTo>
                    <a:lnTo>
                      <a:pt x="93" y="104"/>
                    </a:lnTo>
                    <a:lnTo>
                      <a:pt x="93" y="102"/>
                    </a:lnTo>
                    <a:lnTo>
                      <a:pt x="93" y="102"/>
                    </a:lnTo>
                    <a:lnTo>
                      <a:pt x="90" y="102"/>
                    </a:lnTo>
                    <a:lnTo>
                      <a:pt x="90" y="102"/>
                    </a:lnTo>
                    <a:lnTo>
                      <a:pt x="93" y="102"/>
                    </a:lnTo>
                    <a:lnTo>
                      <a:pt x="93" y="99"/>
                    </a:lnTo>
                    <a:lnTo>
                      <a:pt x="90" y="99"/>
                    </a:lnTo>
                    <a:lnTo>
                      <a:pt x="90" y="99"/>
                    </a:lnTo>
                    <a:lnTo>
                      <a:pt x="90" y="97"/>
                    </a:lnTo>
                    <a:lnTo>
                      <a:pt x="90" y="97"/>
                    </a:lnTo>
                    <a:lnTo>
                      <a:pt x="90" y="95"/>
                    </a:lnTo>
                    <a:lnTo>
                      <a:pt x="90" y="95"/>
                    </a:lnTo>
                    <a:lnTo>
                      <a:pt x="90" y="92"/>
                    </a:lnTo>
                    <a:lnTo>
                      <a:pt x="90" y="92"/>
                    </a:lnTo>
                    <a:lnTo>
                      <a:pt x="90" y="92"/>
                    </a:lnTo>
                    <a:lnTo>
                      <a:pt x="88" y="92"/>
                    </a:lnTo>
                    <a:lnTo>
                      <a:pt x="88" y="92"/>
                    </a:lnTo>
                    <a:lnTo>
                      <a:pt x="88" y="90"/>
                    </a:lnTo>
                    <a:lnTo>
                      <a:pt x="88" y="90"/>
                    </a:lnTo>
                    <a:lnTo>
                      <a:pt x="88" y="87"/>
                    </a:lnTo>
                    <a:lnTo>
                      <a:pt x="88" y="87"/>
                    </a:lnTo>
                    <a:lnTo>
                      <a:pt x="88" y="87"/>
                    </a:lnTo>
                    <a:lnTo>
                      <a:pt x="88" y="87"/>
                    </a:lnTo>
                    <a:lnTo>
                      <a:pt x="88" y="85"/>
                    </a:lnTo>
                    <a:lnTo>
                      <a:pt x="88" y="85"/>
                    </a:lnTo>
                    <a:lnTo>
                      <a:pt x="86" y="85"/>
                    </a:lnTo>
                    <a:lnTo>
                      <a:pt x="86" y="85"/>
                    </a:lnTo>
                    <a:lnTo>
                      <a:pt x="86" y="87"/>
                    </a:lnTo>
                    <a:lnTo>
                      <a:pt x="86" y="87"/>
                    </a:lnTo>
                    <a:lnTo>
                      <a:pt x="86" y="87"/>
                    </a:lnTo>
                    <a:lnTo>
                      <a:pt x="86" y="90"/>
                    </a:lnTo>
                    <a:lnTo>
                      <a:pt x="86" y="90"/>
                    </a:lnTo>
                    <a:lnTo>
                      <a:pt x="86" y="92"/>
                    </a:lnTo>
                    <a:lnTo>
                      <a:pt x="86" y="92"/>
                    </a:lnTo>
                    <a:lnTo>
                      <a:pt x="86" y="92"/>
                    </a:lnTo>
                    <a:lnTo>
                      <a:pt x="83" y="92"/>
                    </a:lnTo>
                    <a:lnTo>
                      <a:pt x="83" y="92"/>
                    </a:lnTo>
                    <a:lnTo>
                      <a:pt x="83" y="92"/>
                    </a:lnTo>
                    <a:lnTo>
                      <a:pt x="83" y="90"/>
                    </a:lnTo>
                    <a:lnTo>
                      <a:pt x="83" y="90"/>
                    </a:lnTo>
                    <a:lnTo>
                      <a:pt x="83" y="90"/>
                    </a:lnTo>
                    <a:lnTo>
                      <a:pt x="83" y="87"/>
                    </a:lnTo>
                    <a:lnTo>
                      <a:pt x="83" y="87"/>
                    </a:lnTo>
                    <a:lnTo>
                      <a:pt x="81" y="87"/>
                    </a:lnTo>
                    <a:lnTo>
                      <a:pt x="81" y="87"/>
                    </a:lnTo>
                    <a:lnTo>
                      <a:pt x="81" y="90"/>
                    </a:lnTo>
                    <a:lnTo>
                      <a:pt x="81" y="90"/>
                    </a:lnTo>
                    <a:lnTo>
                      <a:pt x="81" y="90"/>
                    </a:lnTo>
                    <a:lnTo>
                      <a:pt x="79" y="90"/>
                    </a:lnTo>
                    <a:lnTo>
                      <a:pt x="79" y="92"/>
                    </a:lnTo>
                    <a:lnTo>
                      <a:pt x="79" y="92"/>
                    </a:lnTo>
                    <a:lnTo>
                      <a:pt x="79" y="92"/>
                    </a:lnTo>
                    <a:lnTo>
                      <a:pt x="79" y="92"/>
                    </a:lnTo>
                    <a:lnTo>
                      <a:pt x="79" y="95"/>
                    </a:lnTo>
                    <a:lnTo>
                      <a:pt x="79" y="95"/>
                    </a:lnTo>
                    <a:lnTo>
                      <a:pt x="79" y="95"/>
                    </a:lnTo>
                    <a:lnTo>
                      <a:pt x="79" y="97"/>
                    </a:lnTo>
                    <a:lnTo>
                      <a:pt x="79" y="97"/>
                    </a:lnTo>
                    <a:lnTo>
                      <a:pt x="79" y="97"/>
                    </a:lnTo>
                    <a:lnTo>
                      <a:pt x="79" y="99"/>
                    </a:lnTo>
                    <a:lnTo>
                      <a:pt x="79" y="99"/>
                    </a:lnTo>
                    <a:lnTo>
                      <a:pt x="79" y="99"/>
                    </a:lnTo>
                    <a:lnTo>
                      <a:pt x="81" y="99"/>
                    </a:lnTo>
                    <a:lnTo>
                      <a:pt x="81" y="102"/>
                    </a:lnTo>
                    <a:lnTo>
                      <a:pt x="81" y="102"/>
                    </a:lnTo>
                    <a:lnTo>
                      <a:pt x="81" y="102"/>
                    </a:lnTo>
                    <a:lnTo>
                      <a:pt x="81" y="102"/>
                    </a:lnTo>
                    <a:lnTo>
                      <a:pt x="81" y="102"/>
                    </a:lnTo>
                    <a:lnTo>
                      <a:pt x="81" y="104"/>
                    </a:lnTo>
                    <a:lnTo>
                      <a:pt x="83" y="104"/>
                    </a:lnTo>
                    <a:lnTo>
                      <a:pt x="83" y="104"/>
                    </a:lnTo>
                    <a:lnTo>
                      <a:pt x="83" y="106"/>
                    </a:lnTo>
                    <a:lnTo>
                      <a:pt x="83" y="106"/>
                    </a:lnTo>
                    <a:lnTo>
                      <a:pt x="83" y="106"/>
                    </a:lnTo>
                    <a:lnTo>
                      <a:pt x="83" y="109"/>
                    </a:lnTo>
                    <a:lnTo>
                      <a:pt x="83" y="109"/>
                    </a:lnTo>
                    <a:lnTo>
                      <a:pt x="86" y="109"/>
                    </a:lnTo>
                    <a:lnTo>
                      <a:pt x="86" y="111"/>
                    </a:lnTo>
                    <a:lnTo>
                      <a:pt x="86" y="111"/>
                    </a:lnTo>
                    <a:lnTo>
                      <a:pt x="86" y="111"/>
                    </a:lnTo>
                    <a:lnTo>
                      <a:pt x="83" y="111"/>
                    </a:lnTo>
                    <a:lnTo>
                      <a:pt x="83" y="113"/>
                    </a:lnTo>
                    <a:lnTo>
                      <a:pt x="83" y="113"/>
                    </a:lnTo>
                    <a:lnTo>
                      <a:pt x="83" y="116"/>
                    </a:lnTo>
                    <a:lnTo>
                      <a:pt x="83" y="116"/>
                    </a:lnTo>
                    <a:lnTo>
                      <a:pt x="83" y="116"/>
                    </a:lnTo>
                    <a:lnTo>
                      <a:pt x="83" y="118"/>
                    </a:lnTo>
                    <a:lnTo>
                      <a:pt x="81" y="118"/>
                    </a:lnTo>
                    <a:lnTo>
                      <a:pt x="81" y="118"/>
                    </a:lnTo>
                    <a:lnTo>
                      <a:pt x="81" y="118"/>
                    </a:lnTo>
                    <a:lnTo>
                      <a:pt x="81" y="121"/>
                    </a:lnTo>
                    <a:lnTo>
                      <a:pt x="81" y="121"/>
                    </a:lnTo>
                    <a:lnTo>
                      <a:pt x="81" y="121"/>
                    </a:lnTo>
                    <a:lnTo>
                      <a:pt x="81" y="123"/>
                    </a:lnTo>
                    <a:lnTo>
                      <a:pt x="79" y="123"/>
                    </a:lnTo>
                    <a:lnTo>
                      <a:pt x="79" y="123"/>
                    </a:lnTo>
                    <a:lnTo>
                      <a:pt x="79" y="123"/>
                    </a:lnTo>
                    <a:lnTo>
                      <a:pt x="79" y="123"/>
                    </a:lnTo>
                    <a:lnTo>
                      <a:pt x="79" y="125"/>
                    </a:lnTo>
                    <a:lnTo>
                      <a:pt x="79" y="125"/>
                    </a:lnTo>
                    <a:lnTo>
                      <a:pt x="79" y="125"/>
                    </a:lnTo>
                    <a:lnTo>
                      <a:pt x="76" y="125"/>
                    </a:lnTo>
                    <a:lnTo>
                      <a:pt x="76" y="125"/>
                    </a:lnTo>
                    <a:lnTo>
                      <a:pt x="74" y="125"/>
                    </a:lnTo>
                    <a:lnTo>
                      <a:pt x="74" y="125"/>
                    </a:lnTo>
                    <a:lnTo>
                      <a:pt x="74" y="125"/>
                    </a:lnTo>
                    <a:lnTo>
                      <a:pt x="74" y="123"/>
                    </a:lnTo>
                    <a:lnTo>
                      <a:pt x="74" y="123"/>
                    </a:lnTo>
                    <a:lnTo>
                      <a:pt x="74" y="123"/>
                    </a:lnTo>
                    <a:lnTo>
                      <a:pt x="74" y="123"/>
                    </a:lnTo>
                    <a:lnTo>
                      <a:pt x="74" y="123"/>
                    </a:lnTo>
                    <a:lnTo>
                      <a:pt x="74" y="123"/>
                    </a:lnTo>
                    <a:lnTo>
                      <a:pt x="74" y="121"/>
                    </a:lnTo>
                    <a:lnTo>
                      <a:pt x="71" y="121"/>
                    </a:lnTo>
                    <a:lnTo>
                      <a:pt x="71" y="121"/>
                    </a:lnTo>
                    <a:lnTo>
                      <a:pt x="71" y="118"/>
                    </a:lnTo>
                    <a:lnTo>
                      <a:pt x="71" y="118"/>
                    </a:lnTo>
                    <a:lnTo>
                      <a:pt x="74" y="118"/>
                    </a:lnTo>
                    <a:lnTo>
                      <a:pt x="74" y="116"/>
                    </a:lnTo>
                    <a:lnTo>
                      <a:pt x="74" y="116"/>
                    </a:lnTo>
                    <a:lnTo>
                      <a:pt x="74" y="116"/>
                    </a:lnTo>
                    <a:lnTo>
                      <a:pt x="74" y="113"/>
                    </a:lnTo>
                    <a:lnTo>
                      <a:pt x="74" y="113"/>
                    </a:lnTo>
                    <a:lnTo>
                      <a:pt x="74" y="111"/>
                    </a:lnTo>
                    <a:lnTo>
                      <a:pt x="74" y="111"/>
                    </a:lnTo>
                    <a:lnTo>
                      <a:pt x="71" y="111"/>
                    </a:lnTo>
                    <a:lnTo>
                      <a:pt x="71" y="113"/>
                    </a:lnTo>
                    <a:lnTo>
                      <a:pt x="71" y="113"/>
                    </a:lnTo>
                    <a:lnTo>
                      <a:pt x="71" y="116"/>
                    </a:lnTo>
                    <a:lnTo>
                      <a:pt x="71" y="116"/>
                    </a:lnTo>
                    <a:lnTo>
                      <a:pt x="71" y="116"/>
                    </a:lnTo>
                    <a:lnTo>
                      <a:pt x="71" y="118"/>
                    </a:lnTo>
                    <a:lnTo>
                      <a:pt x="71" y="118"/>
                    </a:lnTo>
                    <a:lnTo>
                      <a:pt x="71" y="118"/>
                    </a:lnTo>
                    <a:lnTo>
                      <a:pt x="69" y="118"/>
                    </a:lnTo>
                    <a:lnTo>
                      <a:pt x="69" y="118"/>
                    </a:lnTo>
                    <a:lnTo>
                      <a:pt x="67" y="118"/>
                    </a:lnTo>
                    <a:lnTo>
                      <a:pt x="67" y="118"/>
                    </a:lnTo>
                    <a:lnTo>
                      <a:pt x="67" y="118"/>
                    </a:lnTo>
                    <a:lnTo>
                      <a:pt x="67" y="118"/>
                    </a:lnTo>
                    <a:lnTo>
                      <a:pt x="64" y="118"/>
                    </a:lnTo>
                    <a:lnTo>
                      <a:pt x="64" y="118"/>
                    </a:lnTo>
                    <a:lnTo>
                      <a:pt x="62" y="118"/>
                    </a:lnTo>
                    <a:lnTo>
                      <a:pt x="62" y="116"/>
                    </a:lnTo>
                    <a:lnTo>
                      <a:pt x="62" y="116"/>
                    </a:lnTo>
                    <a:lnTo>
                      <a:pt x="62" y="116"/>
                    </a:lnTo>
                    <a:lnTo>
                      <a:pt x="62" y="116"/>
                    </a:lnTo>
                    <a:lnTo>
                      <a:pt x="60" y="116"/>
                    </a:lnTo>
                    <a:lnTo>
                      <a:pt x="60" y="116"/>
                    </a:lnTo>
                    <a:lnTo>
                      <a:pt x="60" y="113"/>
                    </a:lnTo>
                    <a:lnTo>
                      <a:pt x="60" y="113"/>
                    </a:lnTo>
                    <a:lnTo>
                      <a:pt x="57" y="113"/>
                    </a:lnTo>
                    <a:lnTo>
                      <a:pt x="57" y="113"/>
                    </a:lnTo>
                    <a:lnTo>
                      <a:pt x="57" y="113"/>
                    </a:lnTo>
                    <a:lnTo>
                      <a:pt x="55" y="113"/>
                    </a:lnTo>
                    <a:lnTo>
                      <a:pt x="55" y="111"/>
                    </a:lnTo>
                    <a:lnTo>
                      <a:pt x="55" y="111"/>
                    </a:lnTo>
                    <a:lnTo>
                      <a:pt x="55" y="111"/>
                    </a:lnTo>
                    <a:lnTo>
                      <a:pt x="52" y="111"/>
                    </a:lnTo>
                    <a:lnTo>
                      <a:pt x="52" y="111"/>
                    </a:lnTo>
                    <a:lnTo>
                      <a:pt x="52" y="111"/>
                    </a:lnTo>
                    <a:lnTo>
                      <a:pt x="52" y="111"/>
                    </a:lnTo>
                    <a:lnTo>
                      <a:pt x="52" y="111"/>
                    </a:lnTo>
                    <a:lnTo>
                      <a:pt x="50" y="111"/>
                    </a:lnTo>
                    <a:lnTo>
                      <a:pt x="50" y="109"/>
                    </a:lnTo>
                    <a:lnTo>
                      <a:pt x="50" y="109"/>
                    </a:lnTo>
                    <a:lnTo>
                      <a:pt x="50" y="109"/>
                    </a:lnTo>
                    <a:lnTo>
                      <a:pt x="50" y="106"/>
                    </a:lnTo>
                    <a:lnTo>
                      <a:pt x="48" y="106"/>
                    </a:lnTo>
                    <a:lnTo>
                      <a:pt x="48" y="106"/>
                    </a:lnTo>
                    <a:lnTo>
                      <a:pt x="48" y="106"/>
                    </a:lnTo>
                    <a:lnTo>
                      <a:pt x="48" y="104"/>
                    </a:lnTo>
                    <a:lnTo>
                      <a:pt x="48" y="104"/>
                    </a:lnTo>
                    <a:lnTo>
                      <a:pt x="48" y="104"/>
                    </a:lnTo>
                    <a:lnTo>
                      <a:pt x="48" y="102"/>
                    </a:lnTo>
                    <a:lnTo>
                      <a:pt x="48" y="102"/>
                    </a:lnTo>
                    <a:lnTo>
                      <a:pt x="48" y="102"/>
                    </a:lnTo>
                    <a:lnTo>
                      <a:pt x="48" y="99"/>
                    </a:lnTo>
                    <a:lnTo>
                      <a:pt x="48" y="99"/>
                    </a:lnTo>
                    <a:lnTo>
                      <a:pt x="48" y="99"/>
                    </a:lnTo>
                    <a:lnTo>
                      <a:pt x="48" y="99"/>
                    </a:lnTo>
                    <a:lnTo>
                      <a:pt x="48" y="97"/>
                    </a:lnTo>
                    <a:lnTo>
                      <a:pt x="48" y="97"/>
                    </a:lnTo>
                    <a:lnTo>
                      <a:pt x="48" y="95"/>
                    </a:lnTo>
                    <a:lnTo>
                      <a:pt x="45" y="95"/>
                    </a:lnTo>
                    <a:lnTo>
                      <a:pt x="45" y="95"/>
                    </a:lnTo>
                    <a:lnTo>
                      <a:pt x="45" y="95"/>
                    </a:lnTo>
                    <a:lnTo>
                      <a:pt x="45" y="92"/>
                    </a:lnTo>
                    <a:lnTo>
                      <a:pt x="45" y="92"/>
                    </a:lnTo>
                    <a:lnTo>
                      <a:pt x="45" y="92"/>
                    </a:lnTo>
                    <a:lnTo>
                      <a:pt x="45" y="92"/>
                    </a:lnTo>
                    <a:lnTo>
                      <a:pt x="45" y="90"/>
                    </a:lnTo>
                    <a:lnTo>
                      <a:pt x="45" y="90"/>
                    </a:lnTo>
                    <a:lnTo>
                      <a:pt x="45" y="87"/>
                    </a:lnTo>
                    <a:lnTo>
                      <a:pt x="45" y="87"/>
                    </a:lnTo>
                    <a:lnTo>
                      <a:pt x="48" y="87"/>
                    </a:lnTo>
                    <a:lnTo>
                      <a:pt x="48" y="85"/>
                    </a:lnTo>
                    <a:lnTo>
                      <a:pt x="48" y="85"/>
                    </a:lnTo>
                    <a:lnTo>
                      <a:pt x="48" y="85"/>
                    </a:lnTo>
                    <a:lnTo>
                      <a:pt x="48" y="85"/>
                    </a:lnTo>
                    <a:lnTo>
                      <a:pt x="50" y="85"/>
                    </a:lnTo>
                    <a:lnTo>
                      <a:pt x="50" y="83"/>
                    </a:lnTo>
                    <a:lnTo>
                      <a:pt x="50" y="83"/>
                    </a:lnTo>
                    <a:lnTo>
                      <a:pt x="50" y="83"/>
                    </a:lnTo>
                    <a:lnTo>
                      <a:pt x="50" y="83"/>
                    </a:lnTo>
                    <a:lnTo>
                      <a:pt x="52" y="83"/>
                    </a:lnTo>
                    <a:lnTo>
                      <a:pt x="52" y="80"/>
                    </a:lnTo>
                    <a:lnTo>
                      <a:pt x="50" y="80"/>
                    </a:lnTo>
                    <a:lnTo>
                      <a:pt x="50" y="80"/>
                    </a:lnTo>
                    <a:lnTo>
                      <a:pt x="50" y="80"/>
                    </a:lnTo>
                    <a:lnTo>
                      <a:pt x="50" y="78"/>
                    </a:lnTo>
                    <a:lnTo>
                      <a:pt x="50" y="78"/>
                    </a:lnTo>
                    <a:lnTo>
                      <a:pt x="48" y="78"/>
                    </a:lnTo>
                    <a:lnTo>
                      <a:pt x="48" y="76"/>
                    </a:lnTo>
                    <a:lnTo>
                      <a:pt x="48" y="76"/>
                    </a:lnTo>
                    <a:lnTo>
                      <a:pt x="48" y="76"/>
                    </a:lnTo>
                    <a:lnTo>
                      <a:pt x="48" y="73"/>
                    </a:lnTo>
                    <a:lnTo>
                      <a:pt x="48" y="73"/>
                    </a:lnTo>
                    <a:lnTo>
                      <a:pt x="48" y="73"/>
                    </a:lnTo>
                    <a:lnTo>
                      <a:pt x="45" y="73"/>
                    </a:lnTo>
                    <a:lnTo>
                      <a:pt x="45" y="73"/>
                    </a:lnTo>
                    <a:lnTo>
                      <a:pt x="45" y="73"/>
                    </a:lnTo>
                    <a:lnTo>
                      <a:pt x="45" y="73"/>
                    </a:lnTo>
                    <a:lnTo>
                      <a:pt x="43" y="73"/>
                    </a:lnTo>
                    <a:lnTo>
                      <a:pt x="43" y="73"/>
                    </a:lnTo>
                    <a:lnTo>
                      <a:pt x="41" y="73"/>
                    </a:lnTo>
                    <a:lnTo>
                      <a:pt x="41" y="71"/>
                    </a:lnTo>
                    <a:lnTo>
                      <a:pt x="41" y="71"/>
                    </a:lnTo>
                    <a:lnTo>
                      <a:pt x="41" y="71"/>
                    </a:lnTo>
                    <a:lnTo>
                      <a:pt x="41" y="68"/>
                    </a:lnTo>
                    <a:lnTo>
                      <a:pt x="41" y="68"/>
                    </a:lnTo>
                    <a:lnTo>
                      <a:pt x="38" y="68"/>
                    </a:lnTo>
                    <a:lnTo>
                      <a:pt x="38" y="68"/>
                    </a:lnTo>
                    <a:lnTo>
                      <a:pt x="38" y="68"/>
                    </a:lnTo>
                    <a:lnTo>
                      <a:pt x="38" y="68"/>
                    </a:lnTo>
                    <a:lnTo>
                      <a:pt x="38" y="68"/>
                    </a:lnTo>
                    <a:lnTo>
                      <a:pt x="36" y="68"/>
                    </a:lnTo>
                    <a:lnTo>
                      <a:pt x="36" y="68"/>
                    </a:lnTo>
                    <a:lnTo>
                      <a:pt x="36" y="71"/>
                    </a:lnTo>
                    <a:lnTo>
                      <a:pt x="36" y="71"/>
                    </a:lnTo>
                    <a:lnTo>
                      <a:pt x="36" y="71"/>
                    </a:lnTo>
                    <a:lnTo>
                      <a:pt x="36" y="73"/>
                    </a:lnTo>
                    <a:lnTo>
                      <a:pt x="36" y="73"/>
                    </a:lnTo>
                    <a:lnTo>
                      <a:pt x="36" y="73"/>
                    </a:lnTo>
                    <a:lnTo>
                      <a:pt x="36" y="73"/>
                    </a:lnTo>
                    <a:lnTo>
                      <a:pt x="34" y="73"/>
                    </a:lnTo>
                    <a:lnTo>
                      <a:pt x="34" y="76"/>
                    </a:lnTo>
                    <a:lnTo>
                      <a:pt x="34" y="76"/>
                    </a:lnTo>
                    <a:lnTo>
                      <a:pt x="36" y="76"/>
                    </a:lnTo>
                    <a:lnTo>
                      <a:pt x="36" y="78"/>
                    </a:lnTo>
                    <a:lnTo>
                      <a:pt x="36" y="78"/>
                    </a:lnTo>
                    <a:lnTo>
                      <a:pt x="36" y="80"/>
                    </a:lnTo>
                    <a:lnTo>
                      <a:pt x="36" y="80"/>
                    </a:lnTo>
                    <a:lnTo>
                      <a:pt x="34" y="80"/>
                    </a:lnTo>
                    <a:lnTo>
                      <a:pt x="34" y="80"/>
                    </a:lnTo>
                    <a:lnTo>
                      <a:pt x="34" y="80"/>
                    </a:lnTo>
                    <a:lnTo>
                      <a:pt x="34" y="80"/>
                    </a:lnTo>
                    <a:lnTo>
                      <a:pt x="31" y="80"/>
                    </a:lnTo>
                    <a:lnTo>
                      <a:pt x="31" y="78"/>
                    </a:lnTo>
                    <a:lnTo>
                      <a:pt x="31" y="78"/>
                    </a:lnTo>
                    <a:lnTo>
                      <a:pt x="31" y="78"/>
                    </a:lnTo>
                    <a:lnTo>
                      <a:pt x="31" y="76"/>
                    </a:lnTo>
                    <a:lnTo>
                      <a:pt x="29" y="76"/>
                    </a:lnTo>
                    <a:lnTo>
                      <a:pt x="29" y="78"/>
                    </a:lnTo>
                    <a:lnTo>
                      <a:pt x="29" y="78"/>
                    </a:lnTo>
                    <a:lnTo>
                      <a:pt x="29" y="78"/>
                    </a:lnTo>
                    <a:lnTo>
                      <a:pt x="29" y="76"/>
                    </a:lnTo>
                    <a:lnTo>
                      <a:pt x="26" y="76"/>
                    </a:lnTo>
                    <a:lnTo>
                      <a:pt x="26" y="76"/>
                    </a:lnTo>
                    <a:lnTo>
                      <a:pt x="26" y="73"/>
                    </a:lnTo>
                    <a:lnTo>
                      <a:pt x="26" y="73"/>
                    </a:lnTo>
                    <a:lnTo>
                      <a:pt x="26" y="76"/>
                    </a:lnTo>
                    <a:lnTo>
                      <a:pt x="26" y="76"/>
                    </a:lnTo>
                    <a:lnTo>
                      <a:pt x="26" y="78"/>
                    </a:lnTo>
                    <a:lnTo>
                      <a:pt x="26" y="78"/>
                    </a:lnTo>
                    <a:lnTo>
                      <a:pt x="26" y="78"/>
                    </a:lnTo>
                    <a:lnTo>
                      <a:pt x="26" y="80"/>
                    </a:lnTo>
                    <a:lnTo>
                      <a:pt x="26" y="80"/>
                    </a:lnTo>
                    <a:lnTo>
                      <a:pt x="24" y="80"/>
                    </a:lnTo>
                    <a:lnTo>
                      <a:pt x="24" y="80"/>
                    </a:lnTo>
                    <a:lnTo>
                      <a:pt x="24" y="83"/>
                    </a:lnTo>
                    <a:lnTo>
                      <a:pt x="22" y="83"/>
                    </a:lnTo>
                    <a:lnTo>
                      <a:pt x="22" y="83"/>
                    </a:lnTo>
                    <a:lnTo>
                      <a:pt x="22" y="83"/>
                    </a:lnTo>
                    <a:lnTo>
                      <a:pt x="22" y="83"/>
                    </a:lnTo>
                    <a:lnTo>
                      <a:pt x="22" y="83"/>
                    </a:lnTo>
                    <a:lnTo>
                      <a:pt x="22" y="80"/>
                    </a:lnTo>
                    <a:lnTo>
                      <a:pt x="19" y="80"/>
                    </a:lnTo>
                    <a:lnTo>
                      <a:pt x="19" y="80"/>
                    </a:lnTo>
                    <a:lnTo>
                      <a:pt x="22" y="80"/>
                    </a:lnTo>
                    <a:lnTo>
                      <a:pt x="22" y="78"/>
                    </a:lnTo>
                    <a:lnTo>
                      <a:pt x="22" y="78"/>
                    </a:lnTo>
                    <a:lnTo>
                      <a:pt x="19" y="78"/>
                    </a:lnTo>
                    <a:lnTo>
                      <a:pt x="19" y="76"/>
                    </a:lnTo>
                    <a:lnTo>
                      <a:pt x="19" y="76"/>
                    </a:lnTo>
                    <a:lnTo>
                      <a:pt x="22" y="76"/>
                    </a:lnTo>
                    <a:lnTo>
                      <a:pt x="22" y="73"/>
                    </a:lnTo>
                    <a:lnTo>
                      <a:pt x="19" y="73"/>
                    </a:lnTo>
                    <a:lnTo>
                      <a:pt x="19" y="73"/>
                    </a:lnTo>
                    <a:lnTo>
                      <a:pt x="19" y="73"/>
                    </a:lnTo>
                    <a:lnTo>
                      <a:pt x="19" y="71"/>
                    </a:lnTo>
                    <a:lnTo>
                      <a:pt x="22" y="71"/>
                    </a:lnTo>
                    <a:lnTo>
                      <a:pt x="22" y="71"/>
                    </a:lnTo>
                    <a:lnTo>
                      <a:pt x="19" y="71"/>
                    </a:lnTo>
                    <a:lnTo>
                      <a:pt x="19" y="71"/>
                    </a:lnTo>
                    <a:lnTo>
                      <a:pt x="19" y="71"/>
                    </a:lnTo>
                    <a:lnTo>
                      <a:pt x="17" y="71"/>
                    </a:lnTo>
                    <a:lnTo>
                      <a:pt x="17" y="71"/>
                    </a:lnTo>
                    <a:lnTo>
                      <a:pt x="17" y="71"/>
                    </a:lnTo>
                    <a:lnTo>
                      <a:pt x="15" y="71"/>
                    </a:lnTo>
                    <a:lnTo>
                      <a:pt x="15" y="73"/>
                    </a:lnTo>
                    <a:lnTo>
                      <a:pt x="15" y="73"/>
                    </a:lnTo>
                    <a:lnTo>
                      <a:pt x="15" y="73"/>
                    </a:lnTo>
                    <a:lnTo>
                      <a:pt x="15" y="73"/>
                    </a:lnTo>
                    <a:lnTo>
                      <a:pt x="15" y="73"/>
                    </a:lnTo>
                    <a:lnTo>
                      <a:pt x="15" y="76"/>
                    </a:lnTo>
                    <a:lnTo>
                      <a:pt x="15" y="76"/>
                    </a:lnTo>
                    <a:lnTo>
                      <a:pt x="15" y="76"/>
                    </a:lnTo>
                    <a:lnTo>
                      <a:pt x="15" y="76"/>
                    </a:lnTo>
                    <a:lnTo>
                      <a:pt x="15" y="78"/>
                    </a:lnTo>
                    <a:lnTo>
                      <a:pt x="12" y="78"/>
                    </a:lnTo>
                    <a:lnTo>
                      <a:pt x="12" y="78"/>
                    </a:lnTo>
                    <a:lnTo>
                      <a:pt x="12" y="78"/>
                    </a:lnTo>
                    <a:lnTo>
                      <a:pt x="12" y="78"/>
                    </a:lnTo>
                    <a:lnTo>
                      <a:pt x="12" y="80"/>
                    </a:lnTo>
                    <a:lnTo>
                      <a:pt x="12" y="80"/>
                    </a:lnTo>
                    <a:lnTo>
                      <a:pt x="12" y="80"/>
                    </a:lnTo>
                    <a:lnTo>
                      <a:pt x="12" y="83"/>
                    </a:lnTo>
                    <a:lnTo>
                      <a:pt x="12" y="83"/>
                    </a:lnTo>
                    <a:lnTo>
                      <a:pt x="10" y="83"/>
                    </a:lnTo>
                    <a:lnTo>
                      <a:pt x="10" y="83"/>
                    </a:lnTo>
                    <a:lnTo>
                      <a:pt x="10" y="83"/>
                    </a:lnTo>
                    <a:lnTo>
                      <a:pt x="10" y="85"/>
                    </a:lnTo>
                    <a:lnTo>
                      <a:pt x="10" y="85"/>
                    </a:lnTo>
                    <a:lnTo>
                      <a:pt x="10" y="87"/>
                    </a:lnTo>
                    <a:lnTo>
                      <a:pt x="10" y="87"/>
                    </a:lnTo>
                    <a:lnTo>
                      <a:pt x="10" y="87"/>
                    </a:lnTo>
                    <a:lnTo>
                      <a:pt x="10" y="87"/>
                    </a:lnTo>
                    <a:lnTo>
                      <a:pt x="10" y="90"/>
                    </a:lnTo>
                    <a:lnTo>
                      <a:pt x="10" y="90"/>
                    </a:lnTo>
                    <a:lnTo>
                      <a:pt x="10" y="92"/>
                    </a:lnTo>
                    <a:lnTo>
                      <a:pt x="12" y="92"/>
                    </a:lnTo>
                    <a:lnTo>
                      <a:pt x="12" y="92"/>
                    </a:lnTo>
                    <a:lnTo>
                      <a:pt x="10" y="92"/>
                    </a:lnTo>
                    <a:lnTo>
                      <a:pt x="10" y="92"/>
                    </a:lnTo>
                    <a:lnTo>
                      <a:pt x="10" y="92"/>
                    </a:lnTo>
                    <a:lnTo>
                      <a:pt x="10" y="92"/>
                    </a:lnTo>
                    <a:lnTo>
                      <a:pt x="10" y="92"/>
                    </a:lnTo>
                    <a:lnTo>
                      <a:pt x="8" y="92"/>
                    </a:lnTo>
                    <a:lnTo>
                      <a:pt x="8" y="92"/>
                    </a:lnTo>
                    <a:lnTo>
                      <a:pt x="8" y="92"/>
                    </a:lnTo>
                    <a:lnTo>
                      <a:pt x="8" y="92"/>
                    </a:lnTo>
                    <a:lnTo>
                      <a:pt x="5" y="92"/>
                    </a:lnTo>
                    <a:lnTo>
                      <a:pt x="5" y="92"/>
                    </a:lnTo>
                    <a:lnTo>
                      <a:pt x="5" y="92"/>
                    </a:lnTo>
                    <a:lnTo>
                      <a:pt x="5" y="92"/>
                    </a:lnTo>
                    <a:lnTo>
                      <a:pt x="5" y="92"/>
                    </a:lnTo>
                    <a:lnTo>
                      <a:pt x="5" y="92"/>
                    </a:lnTo>
                    <a:lnTo>
                      <a:pt x="3" y="92"/>
                    </a:lnTo>
                    <a:lnTo>
                      <a:pt x="3" y="92"/>
                    </a:lnTo>
                    <a:lnTo>
                      <a:pt x="3" y="90"/>
                    </a:lnTo>
                    <a:lnTo>
                      <a:pt x="3" y="90"/>
                    </a:lnTo>
                    <a:lnTo>
                      <a:pt x="0" y="90"/>
                    </a:lnTo>
                    <a:lnTo>
                      <a:pt x="0" y="87"/>
                    </a:lnTo>
                    <a:lnTo>
                      <a:pt x="0" y="87"/>
                    </a:lnTo>
                    <a:lnTo>
                      <a:pt x="0" y="85"/>
                    </a:lnTo>
                    <a:lnTo>
                      <a:pt x="0" y="85"/>
                    </a:lnTo>
                    <a:lnTo>
                      <a:pt x="0" y="83"/>
                    </a:lnTo>
                    <a:lnTo>
                      <a:pt x="3" y="83"/>
                    </a:lnTo>
                    <a:lnTo>
                      <a:pt x="3" y="83"/>
                    </a:lnTo>
                    <a:lnTo>
                      <a:pt x="3" y="83"/>
                    </a:lnTo>
                    <a:lnTo>
                      <a:pt x="3" y="83"/>
                    </a:lnTo>
                    <a:lnTo>
                      <a:pt x="5" y="83"/>
                    </a:lnTo>
                    <a:lnTo>
                      <a:pt x="5" y="80"/>
                    </a:lnTo>
                    <a:lnTo>
                      <a:pt x="5" y="80"/>
                    </a:lnTo>
                    <a:lnTo>
                      <a:pt x="5" y="80"/>
                    </a:lnTo>
                    <a:lnTo>
                      <a:pt x="5" y="78"/>
                    </a:lnTo>
                    <a:lnTo>
                      <a:pt x="5" y="78"/>
                    </a:lnTo>
                    <a:lnTo>
                      <a:pt x="5" y="76"/>
                    </a:lnTo>
                    <a:lnTo>
                      <a:pt x="5" y="76"/>
                    </a:lnTo>
                    <a:lnTo>
                      <a:pt x="5" y="76"/>
                    </a:lnTo>
                    <a:lnTo>
                      <a:pt x="5" y="73"/>
                    </a:lnTo>
                    <a:lnTo>
                      <a:pt x="5" y="73"/>
                    </a:lnTo>
                    <a:lnTo>
                      <a:pt x="5" y="73"/>
                    </a:lnTo>
                    <a:lnTo>
                      <a:pt x="5" y="71"/>
                    </a:lnTo>
                    <a:lnTo>
                      <a:pt x="5" y="71"/>
                    </a:lnTo>
                    <a:lnTo>
                      <a:pt x="5" y="68"/>
                    </a:lnTo>
                    <a:lnTo>
                      <a:pt x="5" y="68"/>
                    </a:lnTo>
                    <a:lnTo>
                      <a:pt x="8" y="68"/>
                    </a:lnTo>
                    <a:lnTo>
                      <a:pt x="8" y="66"/>
                    </a:lnTo>
                    <a:lnTo>
                      <a:pt x="8" y="66"/>
                    </a:lnTo>
                    <a:lnTo>
                      <a:pt x="8" y="66"/>
                    </a:lnTo>
                    <a:lnTo>
                      <a:pt x="8" y="66"/>
                    </a:lnTo>
                    <a:lnTo>
                      <a:pt x="8" y="64"/>
                    </a:lnTo>
                    <a:lnTo>
                      <a:pt x="8" y="64"/>
                    </a:lnTo>
                    <a:lnTo>
                      <a:pt x="10" y="64"/>
                    </a:lnTo>
                    <a:lnTo>
                      <a:pt x="10" y="64"/>
                    </a:lnTo>
                    <a:lnTo>
                      <a:pt x="10" y="64"/>
                    </a:lnTo>
                    <a:lnTo>
                      <a:pt x="12" y="64"/>
                    </a:lnTo>
                    <a:lnTo>
                      <a:pt x="12" y="61"/>
                    </a:lnTo>
                    <a:lnTo>
                      <a:pt x="12" y="61"/>
                    </a:lnTo>
                    <a:lnTo>
                      <a:pt x="12" y="61"/>
                    </a:lnTo>
                    <a:lnTo>
                      <a:pt x="15" y="61"/>
                    </a:lnTo>
                    <a:lnTo>
                      <a:pt x="15" y="61"/>
                    </a:lnTo>
                    <a:lnTo>
                      <a:pt x="15" y="61"/>
                    </a:lnTo>
                    <a:lnTo>
                      <a:pt x="15" y="61"/>
                    </a:lnTo>
                    <a:lnTo>
                      <a:pt x="17" y="61"/>
                    </a:lnTo>
                    <a:lnTo>
                      <a:pt x="17" y="61"/>
                    </a:lnTo>
                    <a:lnTo>
                      <a:pt x="17" y="59"/>
                    </a:lnTo>
                    <a:lnTo>
                      <a:pt x="19" y="59"/>
                    </a:lnTo>
                    <a:lnTo>
                      <a:pt x="19" y="59"/>
                    </a:lnTo>
                    <a:lnTo>
                      <a:pt x="19" y="61"/>
                    </a:lnTo>
                    <a:lnTo>
                      <a:pt x="19" y="61"/>
                    </a:lnTo>
                    <a:lnTo>
                      <a:pt x="22" y="61"/>
                    </a:lnTo>
                    <a:lnTo>
                      <a:pt x="22" y="59"/>
                    </a:lnTo>
                    <a:lnTo>
                      <a:pt x="22" y="59"/>
                    </a:lnTo>
                    <a:lnTo>
                      <a:pt x="22" y="59"/>
                    </a:lnTo>
                    <a:lnTo>
                      <a:pt x="24" y="59"/>
                    </a:lnTo>
                    <a:lnTo>
                      <a:pt x="24" y="59"/>
                    </a:lnTo>
                    <a:lnTo>
                      <a:pt x="24" y="59"/>
                    </a:lnTo>
                    <a:lnTo>
                      <a:pt x="24" y="57"/>
                    </a:lnTo>
                    <a:lnTo>
                      <a:pt x="24" y="57"/>
                    </a:lnTo>
                    <a:lnTo>
                      <a:pt x="24" y="57"/>
                    </a:lnTo>
                    <a:lnTo>
                      <a:pt x="24" y="54"/>
                    </a:lnTo>
                    <a:lnTo>
                      <a:pt x="24" y="54"/>
                    </a:lnTo>
                    <a:lnTo>
                      <a:pt x="24" y="54"/>
                    </a:lnTo>
                    <a:lnTo>
                      <a:pt x="24" y="52"/>
                    </a:lnTo>
                    <a:lnTo>
                      <a:pt x="24" y="52"/>
                    </a:lnTo>
                    <a:lnTo>
                      <a:pt x="26" y="52"/>
                    </a:lnTo>
                    <a:lnTo>
                      <a:pt x="26" y="52"/>
                    </a:lnTo>
                    <a:lnTo>
                      <a:pt x="26" y="52"/>
                    </a:lnTo>
                    <a:lnTo>
                      <a:pt x="26" y="50"/>
                    </a:lnTo>
                    <a:lnTo>
                      <a:pt x="26" y="50"/>
                    </a:lnTo>
                    <a:lnTo>
                      <a:pt x="29" y="50"/>
                    </a:lnTo>
                    <a:lnTo>
                      <a:pt x="29" y="50"/>
                    </a:lnTo>
                    <a:lnTo>
                      <a:pt x="29" y="50"/>
                    </a:lnTo>
                    <a:lnTo>
                      <a:pt x="31" y="50"/>
                    </a:lnTo>
                    <a:lnTo>
                      <a:pt x="31" y="50"/>
                    </a:lnTo>
                    <a:lnTo>
                      <a:pt x="31" y="50"/>
                    </a:lnTo>
                    <a:lnTo>
                      <a:pt x="34" y="50"/>
                    </a:lnTo>
                    <a:lnTo>
                      <a:pt x="34" y="47"/>
                    </a:lnTo>
                    <a:lnTo>
                      <a:pt x="34" y="47"/>
                    </a:lnTo>
                    <a:lnTo>
                      <a:pt x="34" y="47"/>
                    </a:lnTo>
                    <a:lnTo>
                      <a:pt x="34" y="45"/>
                    </a:lnTo>
                    <a:lnTo>
                      <a:pt x="34" y="45"/>
                    </a:lnTo>
                    <a:lnTo>
                      <a:pt x="34" y="45"/>
                    </a:lnTo>
                    <a:lnTo>
                      <a:pt x="36" y="45"/>
                    </a:lnTo>
                    <a:lnTo>
                      <a:pt x="36" y="45"/>
                    </a:lnTo>
                    <a:lnTo>
                      <a:pt x="36" y="45"/>
                    </a:lnTo>
                    <a:lnTo>
                      <a:pt x="38" y="45"/>
                    </a:lnTo>
                    <a:lnTo>
                      <a:pt x="38" y="47"/>
                    </a:lnTo>
                    <a:lnTo>
                      <a:pt x="38" y="47"/>
                    </a:lnTo>
                    <a:lnTo>
                      <a:pt x="38" y="45"/>
                    </a:lnTo>
                    <a:lnTo>
                      <a:pt x="38" y="45"/>
                    </a:lnTo>
                    <a:lnTo>
                      <a:pt x="38" y="47"/>
                    </a:lnTo>
                    <a:lnTo>
                      <a:pt x="41" y="47"/>
                    </a:lnTo>
                    <a:lnTo>
                      <a:pt x="41" y="47"/>
                    </a:lnTo>
                    <a:lnTo>
                      <a:pt x="41" y="47"/>
                    </a:lnTo>
                    <a:lnTo>
                      <a:pt x="41" y="47"/>
                    </a:lnTo>
                    <a:lnTo>
                      <a:pt x="43" y="47"/>
                    </a:lnTo>
                    <a:lnTo>
                      <a:pt x="43" y="50"/>
                    </a:lnTo>
                    <a:lnTo>
                      <a:pt x="43" y="50"/>
                    </a:lnTo>
                    <a:lnTo>
                      <a:pt x="43" y="50"/>
                    </a:lnTo>
                    <a:lnTo>
                      <a:pt x="43" y="52"/>
                    </a:lnTo>
                    <a:lnTo>
                      <a:pt x="43" y="52"/>
                    </a:lnTo>
                    <a:lnTo>
                      <a:pt x="45" y="52"/>
                    </a:lnTo>
                    <a:lnTo>
                      <a:pt x="45" y="52"/>
                    </a:lnTo>
                    <a:lnTo>
                      <a:pt x="45" y="54"/>
                    </a:lnTo>
                    <a:lnTo>
                      <a:pt x="45" y="54"/>
                    </a:lnTo>
                    <a:lnTo>
                      <a:pt x="45" y="57"/>
                    </a:lnTo>
                    <a:lnTo>
                      <a:pt x="45" y="57"/>
                    </a:lnTo>
                    <a:lnTo>
                      <a:pt x="45" y="59"/>
                    </a:lnTo>
                    <a:lnTo>
                      <a:pt x="45" y="59"/>
                    </a:lnTo>
                    <a:lnTo>
                      <a:pt x="45" y="59"/>
                    </a:lnTo>
                    <a:lnTo>
                      <a:pt x="45" y="59"/>
                    </a:lnTo>
                    <a:lnTo>
                      <a:pt x="45" y="59"/>
                    </a:lnTo>
                    <a:lnTo>
                      <a:pt x="48" y="59"/>
                    </a:lnTo>
                    <a:lnTo>
                      <a:pt x="48" y="59"/>
                    </a:lnTo>
                    <a:lnTo>
                      <a:pt x="48" y="59"/>
                    </a:lnTo>
                    <a:lnTo>
                      <a:pt x="50" y="59"/>
                    </a:lnTo>
                    <a:lnTo>
                      <a:pt x="50" y="59"/>
                    </a:lnTo>
                    <a:lnTo>
                      <a:pt x="50" y="57"/>
                    </a:lnTo>
                    <a:lnTo>
                      <a:pt x="52" y="57"/>
                    </a:lnTo>
                    <a:lnTo>
                      <a:pt x="52" y="57"/>
                    </a:lnTo>
                    <a:lnTo>
                      <a:pt x="52" y="54"/>
                    </a:lnTo>
                    <a:lnTo>
                      <a:pt x="52" y="54"/>
                    </a:lnTo>
                    <a:lnTo>
                      <a:pt x="52" y="54"/>
                    </a:lnTo>
                    <a:lnTo>
                      <a:pt x="52" y="52"/>
                    </a:lnTo>
                    <a:lnTo>
                      <a:pt x="52" y="52"/>
                    </a:lnTo>
                    <a:lnTo>
                      <a:pt x="52" y="52"/>
                    </a:lnTo>
                    <a:lnTo>
                      <a:pt x="52" y="52"/>
                    </a:lnTo>
                    <a:lnTo>
                      <a:pt x="52" y="50"/>
                    </a:lnTo>
                    <a:lnTo>
                      <a:pt x="52" y="50"/>
                    </a:lnTo>
                    <a:lnTo>
                      <a:pt x="55" y="50"/>
                    </a:lnTo>
                    <a:lnTo>
                      <a:pt x="55" y="47"/>
                    </a:lnTo>
                    <a:lnTo>
                      <a:pt x="55" y="47"/>
                    </a:lnTo>
                    <a:lnTo>
                      <a:pt x="55" y="47"/>
                    </a:lnTo>
                    <a:lnTo>
                      <a:pt x="57" y="47"/>
                    </a:lnTo>
                    <a:lnTo>
                      <a:pt x="57" y="47"/>
                    </a:lnTo>
                    <a:lnTo>
                      <a:pt x="57" y="47"/>
                    </a:lnTo>
                    <a:lnTo>
                      <a:pt x="57" y="47"/>
                    </a:lnTo>
                    <a:lnTo>
                      <a:pt x="57" y="50"/>
                    </a:lnTo>
                    <a:lnTo>
                      <a:pt x="60" y="50"/>
                    </a:lnTo>
                    <a:lnTo>
                      <a:pt x="60" y="50"/>
                    </a:lnTo>
                    <a:lnTo>
                      <a:pt x="60" y="50"/>
                    </a:lnTo>
                    <a:lnTo>
                      <a:pt x="60" y="50"/>
                    </a:lnTo>
                    <a:lnTo>
                      <a:pt x="62" y="50"/>
                    </a:lnTo>
                    <a:lnTo>
                      <a:pt x="62" y="52"/>
                    </a:lnTo>
                    <a:lnTo>
                      <a:pt x="62" y="52"/>
                    </a:lnTo>
                    <a:lnTo>
                      <a:pt x="62" y="50"/>
                    </a:lnTo>
                    <a:lnTo>
                      <a:pt x="62" y="50"/>
                    </a:lnTo>
                    <a:lnTo>
                      <a:pt x="62" y="50"/>
                    </a:lnTo>
                    <a:lnTo>
                      <a:pt x="62" y="47"/>
                    </a:lnTo>
                    <a:lnTo>
                      <a:pt x="62" y="47"/>
                    </a:lnTo>
                    <a:lnTo>
                      <a:pt x="62" y="47"/>
                    </a:lnTo>
                    <a:lnTo>
                      <a:pt x="62" y="45"/>
                    </a:lnTo>
                    <a:lnTo>
                      <a:pt x="62" y="45"/>
                    </a:lnTo>
                    <a:lnTo>
                      <a:pt x="62" y="45"/>
                    </a:lnTo>
                    <a:lnTo>
                      <a:pt x="62" y="42"/>
                    </a:lnTo>
                    <a:lnTo>
                      <a:pt x="62" y="42"/>
                    </a:lnTo>
                    <a:lnTo>
                      <a:pt x="62" y="42"/>
                    </a:lnTo>
                    <a:lnTo>
                      <a:pt x="62" y="40"/>
                    </a:lnTo>
                    <a:lnTo>
                      <a:pt x="62" y="40"/>
                    </a:lnTo>
                    <a:lnTo>
                      <a:pt x="62" y="38"/>
                    </a:lnTo>
                    <a:lnTo>
                      <a:pt x="64" y="38"/>
                    </a:lnTo>
                    <a:lnTo>
                      <a:pt x="64" y="3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8" name="Freeform 87"/>
              <p:cNvSpPr>
                <a:spLocks/>
              </p:cNvSpPr>
              <p:nvPr/>
            </p:nvSpPr>
            <p:spPr bwMode="auto">
              <a:xfrm>
                <a:off x="3401" y="2282"/>
                <a:ext cx="97" cy="156"/>
              </a:xfrm>
              <a:custGeom>
                <a:avLst/>
                <a:gdLst/>
                <a:ahLst/>
                <a:cxnLst>
                  <a:cxn ang="0">
                    <a:pos x="83" y="125"/>
                  </a:cxn>
                  <a:cxn ang="0">
                    <a:pos x="90" y="132"/>
                  </a:cxn>
                  <a:cxn ang="0">
                    <a:pos x="97" y="139"/>
                  </a:cxn>
                  <a:cxn ang="0">
                    <a:pos x="88" y="139"/>
                  </a:cxn>
                  <a:cxn ang="0">
                    <a:pos x="97" y="142"/>
                  </a:cxn>
                  <a:cxn ang="0">
                    <a:pos x="93" y="156"/>
                  </a:cxn>
                  <a:cxn ang="0">
                    <a:pos x="88" y="146"/>
                  </a:cxn>
                  <a:cxn ang="0">
                    <a:pos x="79" y="142"/>
                  </a:cxn>
                  <a:cxn ang="0">
                    <a:pos x="74" y="132"/>
                  </a:cxn>
                  <a:cxn ang="0">
                    <a:pos x="67" y="128"/>
                  </a:cxn>
                  <a:cxn ang="0">
                    <a:pos x="60" y="120"/>
                  </a:cxn>
                  <a:cxn ang="0">
                    <a:pos x="62" y="130"/>
                  </a:cxn>
                  <a:cxn ang="0">
                    <a:pos x="62" y="139"/>
                  </a:cxn>
                  <a:cxn ang="0">
                    <a:pos x="57" y="130"/>
                  </a:cxn>
                  <a:cxn ang="0">
                    <a:pos x="50" y="123"/>
                  </a:cxn>
                  <a:cxn ang="0">
                    <a:pos x="41" y="120"/>
                  </a:cxn>
                  <a:cxn ang="0">
                    <a:pos x="34" y="128"/>
                  </a:cxn>
                  <a:cxn ang="0">
                    <a:pos x="26" y="128"/>
                  </a:cxn>
                  <a:cxn ang="0">
                    <a:pos x="24" y="128"/>
                  </a:cxn>
                  <a:cxn ang="0">
                    <a:pos x="22" y="120"/>
                  </a:cxn>
                  <a:cxn ang="0">
                    <a:pos x="19" y="113"/>
                  </a:cxn>
                  <a:cxn ang="0">
                    <a:pos x="24" y="106"/>
                  </a:cxn>
                  <a:cxn ang="0">
                    <a:pos x="24" y="99"/>
                  </a:cxn>
                  <a:cxn ang="0">
                    <a:pos x="19" y="106"/>
                  </a:cxn>
                  <a:cxn ang="0">
                    <a:pos x="15" y="106"/>
                  </a:cxn>
                  <a:cxn ang="0">
                    <a:pos x="10" y="99"/>
                  </a:cxn>
                  <a:cxn ang="0">
                    <a:pos x="5" y="87"/>
                  </a:cxn>
                  <a:cxn ang="0">
                    <a:pos x="3" y="73"/>
                  </a:cxn>
                  <a:cxn ang="0">
                    <a:pos x="3" y="71"/>
                  </a:cxn>
                  <a:cxn ang="0">
                    <a:pos x="0" y="59"/>
                  </a:cxn>
                  <a:cxn ang="0">
                    <a:pos x="8" y="61"/>
                  </a:cxn>
                  <a:cxn ang="0">
                    <a:pos x="15" y="64"/>
                  </a:cxn>
                  <a:cxn ang="0">
                    <a:pos x="12" y="52"/>
                  </a:cxn>
                  <a:cxn ang="0">
                    <a:pos x="15" y="42"/>
                  </a:cxn>
                  <a:cxn ang="0">
                    <a:pos x="15" y="28"/>
                  </a:cxn>
                  <a:cxn ang="0">
                    <a:pos x="17" y="16"/>
                  </a:cxn>
                  <a:cxn ang="0">
                    <a:pos x="17" y="4"/>
                  </a:cxn>
                  <a:cxn ang="0">
                    <a:pos x="24" y="0"/>
                  </a:cxn>
                  <a:cxn ang="0">
                    <a:pos x="34" y="0"/>
                  </a:cxn>
                  <a:cxn ang="0">
                    <a:pos x="41" y="7"/>
                  </a:cxn>
                  <a:cxn ang="0">
                    <a:pos x="50" y="7"/>
                  </a:cxn>
                  <a:cxn ang="0">
                    <a:pos x="55" y="4"/>
                  </a:cxn>
                  <a:cxn ang="0">
                    <a:pos x="53" y="14"/>
                  </a:cxn>
                  <a:cxn ang="0">
                    <a:pos x="53" y="28"/>
                  </a:cxn>
                  <a:cxn ang="0">
                    <a:pos x="60" y="37"/>
                  </a:cxn>
                  <a:cxn ang="0">
                    <a:pos x="57" y="47"/>
                  </a:cxn>
                  <a:cxn ang="0">
                    <a:pos x="55" y="59"/>
                  </a:cxn>
                  <a:cxn ang="0">
                    <a:pos x="48" y="66"/>
                  </a:cxn>
                  <a:cxn ang="0">
                    <a:pos x="41" y="71"/>
                  </a:cxn>
                  <a:cxn ang="0">
                    <a:pos x="38" y="80"/>
                  </a:cxn>
                  <a:cxn ang="0">
                    <a:pos x="38" y="90"/>
                  </a:cxn>
                  <a:cxn ang="0">
                    <a:pos x="43" y="101"/>
                  </a:cxn>
                  <a:cxn ang="0">
                    <a:pos x="43" y="111"/>
                  </a:cxn>
                  <a:cxn ang="0">
                    <a:pos x="48" y="116"/>
                  </a:cxn>
                  <a:cxn ang="0">
                    <a:pos x="50" y="116"/>
                  </a:cxn>
                  <a:cxn ang="0">
                    <a:pos x="50" y="113"/>
                  </a:cxn>
                  <a:cxn ang="0">
                    <a:pos x="57" y="109"/>
                  </a:cxn>
                  <a:cxn ang="0">
                    <a:pos x="67" y="109"/>
                  </a:cxn>
                  <a:cxn ang="0">
                    <a:pos x="74" y="116"/>
                  </a:cxn>
                  <a:cxn ang="0">
                    <a:pos x="76" y="123"/>
                  </a:cxn>
                  <a:cxn ang="0">
                    <a:pos x="76" y="113"/>
                  </a:cxn>
                  <a:cxn ang="0">
                    <a:pos x="86" y="118"/>
                  </a:cxn>
                  <a:cxn ang="0">
                    <a:pos x="90" y="120"/>
                  </a:cxn>
                </a:cxnLst>
                <a:rect l="0" t="0" r="r" b="b"/>
                <a:pathLst>
                  <a:path w="97" h="156">
                    <a:moveTo>
                      <a:pt x="93" y="125"/>
                    </a:moveTo>
                    <a:lnTo>
                      <a:pt x="90" y="125"/>
                    </a:lnTo>
                    <a:lnTo>
                      <a:pt x="90" y="125"/>
                    </a:lnTo>
                    <a:lnTo>
                      <a:pt x="90" y="125"/>
                    </a:lnTo>
                    <a:lnTo>
                      <a:pt x="90" y="125"/>
                    </a:lnTo>
                    <a:lnTo>
                      <a:pt x="88" y="125"/>
                    </a:lnTo>
                    <a:lnTo>
                      <a:pt x="88" y="125"/>
                    </a:lnTo>
                    <a:lnTo>
                      <a:pt x="86" y="125"/>
                    </a:lnTo>
                    <a:lnTo>
                      <a:pt x="86" y="125"/>
                    </a:lnTo>
                    <a:lnTo>
                      <a:pt x="86" y="125"/>
                    </a:lnTo>
                    <a:lnTo>
                      <a:pt x="86" y="125"/>
                    </a:lnTo>
                    <a:lnTo>
                      <a:pt x="86" y="125"/>
                    </a:lnTo>
                    <a:lnTo>
                      <a:pt x="83" y="125"/>
                    </a:lnTo>
                    <a:lnTo>
                      <a:pt x="83" y="125"/>
                    </a:lnTo>
                    <a:lnTo>
                      <a:pt x="83" y="125"/>
                    </a:lnTo>
                    <a:lnTo>
                      <a:pt x="83" y="125"/>
                    </a:lnTo>
                    <a:lnTo>
                      <a:pt x="83" y="128"/>
                    </a:lnTo>
                    <a:lnTo>
                      <a:pt x="83" y="128"/>
                    </a:lnTo>
                    <a:lnTo>
                      <a:pt x="83" y="128"/>
                    </a:lnTo>
                    <a:lnTo>
                      <a:pt x="83" y="130"/>
                    </a:lnTo>
                    <a:lnTo>
                      <a:pt x="83" y="130"/>
                    </a:lnTo>
                    <a:lnTo>
                      <a:pt x="86" y="130"/>
                    </a:lnTo>
                    <a:lnTo>
                      <a:pt x="86" y="130"/>
                    </a:lnTo>
                    <a:lnTo>
                      <a:pt x="86" y="130"/>
                    </a:lnTo>
                    <a:lnTo>
                      <a:pt x="86" y="130"/>
                    </a:lnTo>
                    <a:lnTo>
                      <a:pt x="86" y="132"/>
                    </a:lnTo>
                    <a:lnTo>
                      <a:pt x="88" y="132"/>
                    </a:lnTo>
                    <a:lnTo>
                      <a:pt x="88" y="132"/>
                    </a:lnTo>
                    <a:lnTo>
                      <a:pt x="88" y="132"/>
                    </a:lnTo>
                    <a:lnTo>
                      <a:pt x="90" y="132"/>
                    </a:lnTo>
                    <a:lnTo>
                      <a:pt x="90" y="132"/>
                    </a:lnTo>
                    <a:lnTo>
                      <a:pt x="90" y="135"/>
                    </a:lnTo>
                    <a:lnTo>
                      <a:pt x="90" y="135"/>
                    </a:lnTo>
                    <a:lnTo>
                      <a:pt x="93" y="135"/>
                    </a:lnTo>
                    <a:lnTo>
                      <a:pt x="93" y="135"/>
                    </a:lnTo>
                    <a:lnTo>
                      <a:pt x="93" y="135"/>
                    </a:lnTo>
                    <a:lnTo>
                      <a:pt x="93" y="135"/>
                    </a:lnTo>
                    <a:lnTo>
                      <a:pt x="95" y="135"/>
                    </a:lnTo>
                    <a:lnTo>
                      <a:pt x="95" y="137"/>
                    </a:lnTo>
                    <a:lnTo>
                      <a:pt x="95" y="137"/>
                    </a:lnTo>
                    <a:lnTo>
                      <a:pt x="97" y="137"/>
                    </a:lnTo>
                    <a:lnTo>
                      <a:pt x="97" y="137"/>
                    </a:lnTo>
                    <a:lnTo>
                      <a:pt x="97" y="137"/>
                    </a:lnTo>
                    <a:lnTo>
                      <a:pt x="97" y="139"/>
                    </a:lnTo>
                    <a:lnTo>
                      <a:pt x="97" y="139"/>
                    </a:lnTo>
                    <a:lnTo>
                      <a:pt x="95" y="139"/>
                    </a:lnTo>
                    <a:lnTo>
                      <a:pt x="95" y="139"/>
                    </a:lnTo>
                    <a:lnTo>
                      <a:pt x="93" y="139"/>
                    </a:lnTo>
                    <a:lnTo>
                      <a:pt x="93" y="139"/>
                    </a:lnTo>
                    <a:lnTo>
                      <a:pt x="93" y="137"/>
                    </a:lnTo>
                    <a:lnTo>
                      <a:pt x="93" y="137"/>
                    </a:lnTo>
                    <a:lnTo>
                      <a:pt x="90" y="137"/>
                    </a:lnTo>
                    <a:lnTo>
                      <a:pt x="90" y="137"/>
                    </a:lnTo>
                    <a:lnTo>
                      <a:pt x="90" y="137"/>
                    </a:lnTo>
                    <a:lnTo>
                      <a:pt x="88" y="137"/>
                    </a:lnTo>
                    <a:lnTo>
                      <a:pt x="88" y="137"/>
                    </a:lnTo>
                    <a:lnTo>
                      <a:pt x="88" y="139"/>
                    </a:lnTo>
                    <a:lnTo>
                      <a:pt x="88" y="139"/>
                    </a:lnTo>
                    <a:lnTo>
                      <a:pt x="88" y="139"/>
                    </a:lnTo>
                    <a:lnTo>
                      <a:pt x="88" y="139"/>
                    </a:lnTo>
                    <a:lnTo>
                      <a:pt x="88" y="139"/>
                    </a:lnTo>
                    <a:lnTo>
                      <a:pt x="88" y="139"/>
                    </a:lnTo>
                    <a:lnTo>
                      <a:pt x="90" y="139"/>
                    </a:lnTo>
                    <a:lnTo>
                      <a:pt x="90" y="139"/>
                    </a:lnTo>
                    <a:lnTo>
                      <a:pt x="90" y="139"/>
                    </a:lnTo>
                    <a:lnTo>
                      <a:pt x="90" y="139"/>
                    </a:lnTo>
                    <a:lnTo>
                      <a:pt x="93" y="139"/>
                    </a:lnTo>
                    <a:lnTo>
                      <a:pt x="93" y="139"/>
                    </a:lnTo>
                    <a:lnTo>
                      <a:pt x="93" y="139"/>
                    </a:lnTo>
                    <a:lnTo>
                      <a:pt x="93" y="139"/>
                    </a:lnTo>
                    <a:lnTo>
                      <a:pt x="95" y="139"/>
                    </a:lnTo>
                    <a:lnTo>
                      <a:pt x="95" y="139"/>
                    </a:lnTo>
                    <a:lnTo>
                      <a:pt x="97" y="139"/>
                    </a:lnTo>
                    <a:lnTo>
                      <a:pt x="97" y="142"/>
                    </a:lnTo>
                    <a:lnTo>
                      <a:pt x="97" y="142"/>
                    </a:lnTo>
                    <a:lnTo>
                      <a:pt x="95" y="142"/>
                    </a:lnTo>
                    <a:lnTo>
                      <a:pt x="95" y="144"/>
                    </a:lnTo>
                    <a:lnTo>
                      <a:pt x="95" y="144"/>
                    </a:lnTo>
                    <a:lnTo>
                      <a:pt x="95" y="146"/>
                    </a:lnTo>
                    <a:lnTo>
                      <a:pt x="95" y="146"/>
                    </a:lnTo>
                    <a:lnTo>
                      <a:pt x="95" y="149"/>
                    </a:lnTo>
                    <a:lnTo>
                      <a:pt x="95" y="149"/>
                    </a:lnTo>
                    <a:lnTo>
                      <a:pt x="95" y="151"/>
                    </a:lnTo>
                    <a:lnTo>
                      <a:pt x="95" y="151"/>
                    </a:lnTo>
                    <a:lnTo>
                      <a:pt x="95" y="151"/>
                    </a:lnTo>
                    <a:lnTo>
                      <a:pt x="95" y="151"/>
                    </a:lnTo>
                    <a:lnTo>
                      <a:pt x="95" y="154"/>
                    </a:lnTo>
                    <a:lnTo>
                      <a:pt x="95" y="154"/>
                    </a:lnTo>
                    <a:lnTo>
                      <a:pt x="95" y="156"/>
                    </a:lnTo>
                    <a:lnTo>
                      <a:pt x="93" y="156"/>
                    </a:lnTo>
                    <a:lnTo>
                      <a:pt x="93" y="156"/>
                    </a:lnTo>
                    <a:lnTo>
                      <a:pt x="93" y="156"/>
                    </a:lnTo>
                    <a:lnTo>
                      <a:pt x="93" y="154"/>
                    </a:lnTo>
                    <a:lnTo>
                      <a:pt x="90" y="154"/>
                    </a:lnTo>
                    <a:lnTo>
                      <a:pt x="90" y="154"/>
                    </a:lnTo>
                    <a:lnTo>
                      <a:pt x="90" y="154"/>
                    </a:lnTo>
                    <a:lnTo>
                      <a:pt x="90" y="151"/>
                    </a:lnTo>
                    <a:lnTo>
                      <a:pt x="90" y="151"/>
                    </a:lnTo>
                    <a:lnTo>
                      <a:pt x="90" y="151"/>
                    </a:lnTo>
                    <a:lnTo>
                      <a:pt x="88" y="151"/>
                    </a:lnTo>
                    <a:lnTo>
                      <a:pt x="88" y="151"/>
                    </a:lnTo>
                    <a:lnTo>
                      <a:pt x="88" y="149"/>
                    </a:lnTo>
                    <a:lnTo>
                      <a:pt x="88" y="149"/>
                    </a:lnTo>
                    <a:lnTo>
                      <a:pt x="88" y="149"/>
                    </a:lnTo>
                    <a:lnTo>
                      <a:pt x="88" y="146"/>
                    </a:lnTo>
                    <a:lnTo>
                      <a:pt x="86" y="146"/>
                    </a:lnTo>
                    <a:lnTo>
                      <a:pt x="86" y="146"/>
                    </a:lnTo>
                    <a:lnTo>
                      <a:pt x="86" y="146"/>
                    </a:lnTo>
                    <a:lnTo>
                      <a:pt x="83" y="146"/>
                    </a:lnTo>
                    <a:lnTo>
                      <a:pt x="83" y="146"/>
                    </a:lnTo>
                    <a:lnTo>
                      <a:pt x="83" y="146"/>
                    </a:lnTo>
                    <a:lnTo>
                      <a:pt x="83" y="146"/>
                    </a:lnTo>
                    <a:lnTo>
                      <a:pt x="83" y="144"/>
                    </a:lnTo>
                    <a:lnTo>
                      <a:pt x="81" y="144"/>
                    </a:lnTo>
                    <a:lnTo>
                      <a:pt x="81" y="144"/>
                    </a:lnTo>
                    <a:lnTo>
                      <a:pt x="81" y="144"/>
                    </a:lnTo>
                    <a:lnTo>
                      <a:pt x="81" y="142"/>
                    </a:lnTo>
                    <a:lnTo>
                      <a:pt x="79" y="142"/>
                    </a:lnTo>
                    <a:lnTo>
                      <a:pt x="79" y="142"/>
                    </a:lnTo>
                    <a:lnTo>
                      <a:pt x="79" y="142"/>
                    </a:lnTo>
                    <a:lnTo>
                      <a:pt x="76" y="142"/>
                    </a:lnTo>
                    <a:lnTo>
                      <a:pt x="76" y="142"/>
                    </a:lnTo>
                    <a:lnTo>
                      <a:pt x="76" y="142"/>
                    </a:lnTo>
                    <a:lnTo>
                      <a:pt x="76" y="139"/>
                    </a:lnTo>
                    <a:lnTo>
                      <a:pt x="76" y="139"/>
                    </a:lnTo>
                    <a:lnTo>
                      <a:pt x="76" y="139"/>
                    </a:lnTo>
                    <a:lnTo>
                      <a:pt x="76" y="139"/>
                    </a:lnTo>
                    <a:lnTo>
                      <a:pt x="76" y="137"/>
                    </a:lnTo>
                    <a:lnTo>
                      <a:pt x="76" y="137"/>
                    </a:lnTo>
                    <a:lnTo>
                      <a:pt x="76" y="137"/>
                    </a:lnTo>
                    <a:lnTo>
                      <a:pt x="74" y="137"/>
                    </a:lnTo>
                    <a:lnTo>
                      <a:pt x="74" y="135"/>
                    </a:lnTo>
                    <a:lnTo>
                      <a:pt x="74" y="135"/>
                    </a:lnTo>
                    <a:lnTo>
                      <a:pt x="74" y="135"/>
                    </a:lnTo>
                    <a:lnTo>
                      <a:pt x="74" y="132"/>
                    </a:lnTo>
                    <a:lnTo>
                      <a:pt x="74" y="132"/>
                    </a:lnTo>
                    <a:lnTo>
                      <a:pt x="74" y="132"/>
                    </a:lnTo>
                    <a:lnTo>
                      <a:pt x="74" y="130"/>
                    </a:lnTo>
                    <a:lnTo>
                      <a:pt x="71" y="130"/>
                    </a:lnTo>
                    <a:lnTo>
                      <a:pt x="71" y="130"/>
                    </a:lnTo>
                    <a:lnTo>
                      <a:pt x="71" y="130"/>
                    </a:lnTo>
                    <a:lnTo>
                      <a:pt x="71" y="130"/>
                    </a:lnTo>
                    <a:lnTo>
                      <a:pt x="69" y="130"/>
                    </a:lnTo>
                    <a:lnTo>
                      <a:pt x="69" y="130"/>
                    </a:lnTo>
                    <a:lnTo>
                      <a:pt x="69" y="130"/>
                    </a:lnTo>
                    <a:lnTo>
                      <a:pt x="67" y="130"/>
                    </a:lnTo>
                    <a:lnTo>
                      <a:pt x="67" y="128"/>
                    </a:lnTo>
                    <a:lnTo>
                      <a:pt x="67" y="128"/>
                    </a:lnTo>
                    <a:lnTo>
                      <a:pt x="67" y="128"/>
                    </a:lnTo>
                    <a:lnTo>
                      <a:pt x="67" y="128"/>
                    </a:lnTo>
                    <a:lnTo>
                      <a:pt x="67" y="125"/>
                    </a:lnTo>
                    <a:lnTo>
                      <a:pt x="67" y="125"/>
                    </a:lnTo>
                    <a:lnTo>
                      <a:pt x="67" y="125"/>
                    </a:lnTo>
                    <a:lnTo>
                      <a:pt x="67" y="125"/>
                    </a:lnTo>
                    <a:lnTo>
                      <a:pt x="67" y="123"/>
                    </a:lnTo>
                    <a:lnTo>
                      <a:pt x="64" y="123"/>
                    </a:lnTo>
                    <a:lnTo>
                      <a:pt x="64" y="123"/>
                    </a:lnTo>
                    <a:lnTo>
                      <a:pt x="64" y="123"/>
                    </a:lnTo>
                    <a:lnTo>
                      <a:pt x="64" y="123"/>
                    </a:lnTo>
                    <a:lnTo>
                      <a:pt x="62" y="123"/>
                    </a:lnTo>
                    <a:lnTo>
                      <a:pt x="62" y="120"/>
                    </a:lnTo>
                    <a:lnTo>
                      <a:pt x="62" y="120"/>
                    </a:lnTo>
                    <a:lnTo>
                      <a:pt x="62" y="120"/>
                    </a:lnTo>
                    <a:lnTo>
                      <a:pt x="60" y="120"/>
                    </a:lnTo>
                    <a:lnTo>
                      <a:pt x="60" y="120"/>
                    </a:lnTo>
                    <a:lnTo>
                      <a:pt x="60" y="120"/>
                    </a:lnTo>
                    <a:lnTo>
                      <a:pt x="60" y="120"/>
                    </a:lnTo>
                    <a:lnTo>
                      <a:pt x="60" y="120"/>
                    </a:lnTo>
                    <a:lnTo>
                      <a:pt x="60" y="120"/>
                    </a:lnTo>
                    <a:lnTo>
                      <a:pt x="60" y="123"/>
                    </a:lnTo>
                    <a:lnTo>
                      <a:pt x="60" y="123"/>
                    </a:lnTo>
                    <a:lnTo>
                      <a:pt x="60" y="125"/>
                    </a:lnTo>
                    <a:lnTo>
                      <a:pt x="60" y="125"/>
                    </a:lnTo>
                    <a:lnTo>
                      <a:pt x="60" y="125"/>
                    </a:lnTo>
                    <a:lnTo>
                      <a:pt x="60" y="125"/>
                    </a:lnTo>
                    <a:lnTo>
                      <a:pt x="60" y="128"/>
                    </a:lnTo>
                    <a:lnTo>
                      <a:pt x="62" y="128"/>
                    </a:lnTo>
                    <a:lnTo>
                      <a:pt x="62" y="128"/>
                    </a:lnTo>
                    <a:lnTo>
                      <a:pt x="62" y="128"/>
                    </a:lnTo>
                    <a:lnTo>
                      <a:pt x="62" y="130"/>
                    </a:lnTo>
                    <a:lnTo>
                      <a:pt x="64" y="130"/>
                    </a:lnTo>
                    <a:lnTo>
                      <a:pt x="64" y="130"/>
                    </a:lnTo>
                    <a:lnTo>
                      <a:pt x="64" y="130"/>
                    </a:lnTo>
                    <a:lnTo>
                      <a:pt x="64" y="132"/>
                    </a:lnTo>
                    <a:lnTo>
                      <a:pt x="64" y="132"/>
                    </a:lnTo>
                    <a:lnTo>
                      <a:pt x="64" y="132"/>
                    </a:lnTo>
                    <a:lnTo>
                      <a:pt x="64" y="132"/>
                    </a:lnTo>
                    <a:lnTo>
                      <a:pt x="64" y="135"/>
                    </a:lnTo>
                    <a:lnTo>
                      <a:pt x="64" y="135"/>
                    </a:lnTo>
                    <a:lnTo>
                      <a:pt x="64" y="135"/>
                    </a:lnTo>
                    <a:lnTo>
                      <a:pt x="64" y="137"/>
                    </a:lnTo>
                    <a:lnTo>
                      <a:pt x="64" y="137"/>
                    </a:lnTo>
                    <a:lnTo>
                      <a:pt x="64" y="137"/>
                    </a:lnTo>
                    <a:lnTo>
                      <a:pt x="64" y="139"/>
                    </a:lnTo>
                    <a:lnTo>
                      <a:pt x="62" y="139"/>
                    </a:lnTo>
                    <a:lnTo>
                      <a:pt x="62" y="139"/>
                    </a:lnTo>
                    <a:lnTo>
                      <a:pt x="62" y="139"/>
                    </a:lnTo>
                    <a:lnTo>
                      <a:pt x="62" y="139"/>
                    </a:lnTo>
                    <a:lnTo>
                      <a:pt x="60" y="139"/>
                    </a:lnTo>
                    <a:lnTo>
                      <a:pt x="60" y="137"/>
                    </a:lnTo>
                    <a:lnTo>
                      <a:pt x="60" y="137"/>
                    </a:lnTo>
                    <a:lnTo>
                      <a:pt x="60" y="137"/>
                    </a:lnTo>
                    <a:lnTo>
                      <a:pt x="60" y="135"/>
                    </a:lnTo>
                    <a:lnTo>
                      <a:pt x="60" y="135"/>
                    </a:lnTo>
                    <a:lnTo>
                      <a:pt x="60" y="135"/>
                    </a:lnTo>
                    <a:lnTo>
                      <a:pt x="60" y="132"/>
                    </a:lnTo>
                    <a:lnTo>
                      <a:pt x="60" y="132"/>
                    </a:lnTo>
                    <a:lnTo>
                      <a:pt x="57" y="132"/>
                    </a:lnTo>
                    <a:lnTo>
                      <a:pt x="57" y="130"/>
                    </a:lnTo>
                    <a:lnTo>
                      <a:pt x="57" y="130"/>
                    </a:lnTo>
                    <a:lnTo>
                      <a:pt x="57" y="130"/>
                    </a:lnTo>
                    <a:lnTo>
                      <a:pt x="57" y="130"/>
                    </a:lnTo>
                    <a:lnTo>
                      <a:pt x="57" y="130"/>
                    </a:lnTo>
                    <a:lnTo>
                      <a:pt x="55" y="130"/>
                    </a:lnTo>
                    <a:lnTo>
                      <a:pt x="55" y="130"/>
                    </a:lnTo>
                    <a:lnTo>
                      <a:pt x="55" y="128"/>
                    </a:lnTo>
                    <a:lnTo>
                      <a:pt x="53" y="128"/>
                    </a:lnTo>
                    <a:lnTo>
                      <a:pt x="53" y="128"/>
                    </a:lnTo>
                    <a:lnTo>
                      <a:pt x="53" y="128"/>
                    </a:lnTo>
                    <a:lnTo>
                      <a:pt x="53" y="125"/>
                    </a:lnTo>
                    <a:lnTo>
                      <a:pt x="53" y="125"/>
                    </a:lnTo>
                    <a:lnTo>
                      <a:pt x="53" y="125"/>
                    </a:lnTo>
                    <a:lnTo>
                      <a:pt x="50" y="125"/>
                    </a:lnTo>
                    <a:lnTo>
                      <a:pt x="50" y="123"/>
                    </a:lnTo>
                    <a:lnTo>
                      <a:pt x="50" y="123"/>
                    </a:lnTo>
                    <a:lnTo>
                      <a:pt x="50" y="123"/>
                    </a:lnTo>
                    <a:lnTo>
                      <a:pt x="50" y="123"/>
                    </a:lnTo>
                    <a:lnTo>
                      <a:pt x="48" y="123"/>
                    </a:lnTo>
                    <a:lnTo>
                      <a:pt x="48" y="120"/>
                    </a:lnTo>
                    <a:lnTo>
                      <a:pt x="48" y="120"/>
                    </a:lnTo>
                    <a:lnTo>
                      <a:pt x="45" y="120"/>
                    </a:lnTo>
                    <a:lnTo>
                      <a:pt x="45" y="120"/>
                    </a:lnTo>
                    <a:lnTo>
                      <a:pt x="45" y="120"/>
                    </a:lnTo>
                    <a:lnTo>
                      <a:pt x="45" y="120"/>
                    </a:lnTo>
                    <a:lnTo>
                      <a:pt x="43" y="120"/>
                    </a:lnTo>
                    <a:lnTo>
                      <a:pt x="43" y="120"/>
                    </a:lnTo>
                    <a:lnTo>
                      <a:pt x="43" y="120"/>
                    </a:lnTo>
                    <a:lnTo>
                      <a:pt x="43" y="120"/>
                    </a:lnTo>
                    <a:lnTo>
                      <a:pt x="43" y="120"/>
                    </a:lnTo>
                    <a:lnTo>
                      <a:pt x="41" y="120"/>
                    </a:lnTo>
                    <a:lnTo>
                      <a:pt x="41" y="120"/>
                    </a:lnTo>
                    <a:lnTo>
                      <a:pt x="41" y="120"/>
                    </a:lnTo>
                    <a:lnTo>
                      <a:pt x="38" y="120"/>
                    </a:lnTo>
                    <a:lnTo>
                      <a:pt x="38" y="120"/>
                    </a:lnTo>
                    <a:lnTo>
                      <a:pt x="38" y="123"/>
                    </a:lnTo>
                    <a:lnTo>
                      <a:pt x="38" y="123"/>
                    </a:lnTo>
                    <a:lnTo>
                      <a:pt x="38" y="123"/>
                    </a:lnTo>
                    <a:lnTo>
                      <a:pt x="38" y="125"/>
                    </a:lnTo>
                    <a:lnTo>
                      <a:pt x="38" y="125"/>
                    </a:lnTo>
                    <a:lnTo>
                      <a:pt x="38" y="125"/>
                    </a:lnTo>
                    <a:lnTo>
                      <a:pt x="38" y="125"/>
                    </a:lnTo>
                    <a:lnTo>
                      <a:pt x="38" y="128"/>
                    </a:lnTo>
                    <a:lnTo>
                      <a:pt x="36" y="128"/>
                    </a:lnTo>
                    <a:lnTo>
                      <a:pt x="36" y="128"/>
                    </a:lnTo>
                    <a:lnTo>
                      <a:pt x="34" y="128"/>
                    </a:lnTo>
                    <a:lnTo>
                      <a:pt x="34" y="128"/>
                    </a:lnTo>
                    <a:lnTo>
                      <a:pt x="34" y="128"/>
                    </a:lnTo>
                    <a:lnTo>
                      <a:pt x="34" y="128"/>
                    </a:lnTo>
                    <a:lnTo>
                      <a:pt x="31" y="128"/>
                    </a:lnTo>
                    <a:lnTo>
                      <a:pt x="31" y="128"/>
                    </a:lnTo>
                    <a:lnTo>
                      <a:pt x="31" y="128"/>
                    </a:lnTo>
                    <a:lnTo>
                      <a:pt x="31" y="128"/>
                    </a:lnTo>
                    <a:lnTo>
                      <a:pt x="31" y="128"/>
                    </a:lnTo>
                    <a:lnTo>
                      <a:pt x="31" y="130"/>
                    </a:lnTo>
                    <a:lnTo>
                      <a:pt x="31" y="130"/>
                    </a:lnTo>
                    <a:lnTo>
                      <a:pt x="29" y="130"/>
                    </a:lnTo>
                    <a:lnTo>
                      <a:pt x="29" y="130"/>
                    </a:lnTo>
                    <a:lnTo>
                      <a:pt x="29" y="130"/>
                    </a:lnTo>
                    <a:lnTo>
                      <a:pt x="26" y="130"/>
                    </a:lnTo>
                    <a:lnTo>
                      <a:pt x="26" y="128"/>
                    </a:lnTo>
                    <a:lnTo>
                      <a:pt x="29" y="128"/>
                    </a:lnTo>
                    <a:lnTo>
                      <a:pt x="29" y="128"/>
                    </a:lnTo>
                    <a:lnTo>
                      <a:pt x="26" y="128"/>
                    </a:lnTo>
                    <a:lnTo>
                      <a:pt x="26" y="125"/>
                    </a:lnTo>
                    <a:lnTo>
                      <a:pt x="29" y="125"/>
                    </a:lnTo>
                    <a:lnTo>
                      <a:pt x="29" y="125"/>
                    </a:lnTo>
                    <a:lnTo>
                      <a:pt x="29" y="123"/>
                    </a:lnTo>
                    <a:lnTo>
                      <a:pt x="26" y="123"/>
                    </a:lnTo>
                    <a:lnTo>
                      <a:pt x="26" y="123"/>
                    </a:lnTo>
                    <a:lnTo>
                      <a:pt x="26" y="125"/>
                    </a:lnTo>
                    <a:lnTo>
                      <a:pt x="26" y="125"/>
                    </a:lnTo>
                    <a:lnTo>
                      <a:pt x="26" y="128"/>
                    </a:lnTo>
                    <a:lnTo>
                      <a:pt x="26" y="128"/>
                    </a:lnTo>
                    <a:lnTo>
                      <a:pt x="24" y="128"/>
                    </a:lnTo>
                    <a:lnTo>
                      <a:pt x="24" y="128"/>
                    </a:lnTo>
                    <a:lnTo>
                      <a:pt x="24" y="125"/>
                    </a:lnTo>
                    <a:lnTo>
                      <a:pt x="24" y="125"/>
                    </a:lnTo>
                    <a:lnTo>
                      <a:pt x="24" y="125"/>
                    </a:lnTo>
                    <a:lnTo>
                      <a:pt x="24" y="125"/>
                    </a:lnTo>
                    <a:lnTo>
                      <a:pt x="24" y="123"/>
                    </a:lnTo>
                    <a:lnTo>
                      <a:pt x="24" y="123"/>
                    </a:lnTo>
                    <a:lnTo>
                      <a:pt x="24" y="123"/>
                    </a:lnTo>
                    <a:lnTo>
                      <a:pt x="24" y="120"/>
                    </a:lnTo>
                    <a:lnTo>
                      <a:pt x="24" y="120"/>
                    </a:lnTo>
                    <a:lnTo>
                      <a:pt x="24" y="120"/>
                    </a:lnTo>
                    <a:lnTo>
                      <a:pt x="24" y="120"/>
                    </a:lnTo>
                    <a:lnTo>
                      <a:pt x="24" y="120"/>
                    </a:lnTo>
                    <a:lnTo>
                      <a:pt x="22" y="120"/>
                    </a:lnTo>
                    <a:lnTo>
                      <a:pt x="22" y="120"/>
                    </a:lnTo>
                    <a:lnTo>
                      <a:pt x="22" y="120"/>
                    </a:lnTo>
                    <a:lnTo>
                      <a:pt x="22" y="120"/>
                    </a:lnTo>
                    <a:lnTo>
                      <a:pt x="22" y="123"/>
                    </a:lnTo>
                    <a:lnTo>
                      <a:pt x="22" y="123"/>
                    </a:lnTo>
                    <a:lnTo>
                      <a:pt x="19" y="123"/>
                    </a:lnTo>
                    <a:lnTo>
                      <a:pt x="19" y="123"/>
                    </a:lnTo>
                    <a:lnTo>
                      <a:pt x="19" y="123"/>
                    </a:lnTo>
                    <a:lnTo>
                      <a:pt x="19" y="123"/>
                    </a:lnTo>
                    <a:lnTo>
                      <a:pt x="19" y="120"/>
                    </a:lnTo>
                    <a:lnTo>
                      <a:pt x="19" y="120"/>
                    </a:lnTo>
                    <a:lnTo>
                      <a:pt x="19" y="120"/>
                    </a:lnTo>
                    <a:lnTo>
                      <a:pt x="19" y="118"/>
                    </a:lnTo>
                    <a:lnTo>
                      <a:pt x="19" y="118"/>
                    </a:lnTo>
                    <a:lnTo>
                      <a:pt x="19" y="116"/>
                    </a:lnTo>
                    <a:lnTo>
                      <a:pt x="19" y="116"/>
                    </a:lnTo>
                    <a:lnTo>
                      <a:pt x="19" y="113"/>
                    </a:lnTo>
                    <a:lnTo>
                      <a:pt x="17" y="113"/>
                    </a:lnTo>
                    <a:lnTo>
                      <a:pt x="17" y="113"/>
                    </a:lnTo>
                    <a:lnTo>
                      <a:pt x="17" y="111"/>
                    </a:lnTo>
                    <a:lnTo>
                      <a:pt x="19" y="111"/>
                    </a:lnTo>
                    <a:lnTo>
                      <a:pt x="19" y="111"/>
                    </a:lnTo>
                    <a:lnTo>
                      <a:pt x="19" y="111"/>
                    </a:lnTo>
                    <a:lnTo>
                      <a:pt x="19" y="111"/>
                    </a:lnTo>
                    <a:lnTo>
                      <a:pt x="19" y="111"/>
                    </a:lnTo>
                    <a:lnTo>
                      <a:pt x="22" y="111"/>
                    </a:lnTo>
                    <a:lnTo>
                      <a:pt x="22" y="109"/>
                    </a:lnTo>
                    <a:lnTo>
                      <a:pt x="22" y="109"/>
                    </a:lnTo>
                    <a:lnTo>
                      <a:pt x="22" y="109"/>
                    </a:lnTo>
                    <a:lnTo>
                      <a:pt x="24" y="109"/>
                    </a:lnTo>
                    <a:lnTo>
                      <a:pt x="24" y="106"/>
                    </a:lnTo>
                    <a:lnTo>
                      <a:pt x="24" y="106"/>
                    </a:lnTo>
                    <a:lnTo>
                      <a:pt x="24" y="106"/>
                    </a:lnTo>
                    <a:lnTo>
                      <a:pt x="24" y="106"/>
                    </a:lnTo>
                    <a:lnTo>
                      <a:pt x="24" y="104"/>
                    </a:lnTo>
                    <a:lnTo>
                      <a:pt x="26" y="104"/>
                    </a:lnTo>
                    <a:lnTo>
                      <a:pt x="26" y="104"/>
                    </a:lnTo>
                    <a:lnTo>
                      <a:pt x="26" y="104"/>
                    </a:lnTo>
                    <a:lnTo>
                      <a:pt x="26" y="101"/>
                    </a:lnTo>
                    <a:lnTo>
                      <a:pt x="26" y="101"/>
                    </a:lnTo>
                    <a:lnTo>
                      <a:pt x="26" y="101"/>
                    </a:lnTo>
                    <a:lnTo>
                      <a:pt x="26" y="101"/>
                    </a:lnTo>
                    <a:lnTo>
                      <a:pt x="24" y="101"/>
                    </a:lnTo>
                    <a:lnTo>
                      <a:pt x="24" y="99"/>
                    </a:lnTo>
                    <a:lnTo>
                      <a:pt x="24" y="99"/>
                    </a:lnTo>
                    <a:lnTo>
                      <a:pt x="24" y="99"/>
                    </a:lnTo>
                    <a:lnTo>
                      <a:pt x="24" y="99"/>
                    </a:lnTo>
                    <a:lnTo>
                      <a:pt x="22" y="99"/>
                    </a:lnTo>
                    <a:lnTo>
                      <a:pt x="22" y="99"/>
                    </a:lnTo>
                    <a:lnTo>
                      <a:pt x="19" y="99"/>
                    </a:lnTo>
                    <a:lnTo>
                      <a:pt x="19" y="99"/>
                    </a:lnTo>
                    <a:lnTo>
                      <a:pt x="19" y="97"/>
                    </a:lnTo>
                    <a:lnTo>
                      <a:pt x="19" y="97"/>
                    </a:lnTo>
                    <a:lnTo>
                      <a:pt x="19" y="99"/>
                    </a:lnTo>
                    <a:lnTo>
                      <a:pt x="19" y="99"/>
                    </a:lnTo>
                    <a:lnTo>
                      <a:pt x="19" y="101"/>
                    </a:lnTo>
                    <a:lnTo>
                      <a:pt x="19" y="101"/>
                    </a:lnTo>
                    <a:lnTo>
                      <a:pt x="19" y="101"/>
                    </a:lnTo>
                    <a:lnTo>
                      <a:pt x="19" y="101"/>
                    </a:lnTo>
                    <a:lnTo>
                      <a:pt x="19" y="104"/>
                    </a:lnTo>
                    <a:lnTo>
                      <a:pt x="19" y="104"/>
                    </a:lnTo>
                    <a:lnTo>
                      <a:pt x="19" y="106"/>
                    </a:lnTo>
                    <a:lnTo>
                      <a:pt x="19" y="106"/>
                    </a:lnTo>
                    <a:lnTo>
                      <a:pt x="19" y="109"/>
                    </a:lnTo>
                    <a:lnTo>
                      <a:pt x="19" y="109"/>
                    </a:lnTo>
                    <a:lnTo>
                      <a:pt x="19" y="109"/>
                    </a:lnTo>
                    <a:lnTo>
                      <a:pt x="19" y="109"/>
                    </a:lnTo>
                    <a:lnTo>
                      <a:pt x="19" y="109"/>
                    </a:lnTo>
                    <a:lnTo>
                      <a:pt x="17" y="109"/>
                    </a:lnTo>
                    <a:lnTo>
                      <a:pt x="17" y="109"/>
                    </a:lnTo>
                    <a:lnTo>
                      <a:pt x="17" y="106"/>
                    </a:lnTo>
                    <a:lnTo>
                      <a:pt x="17" y="106"/>
                    </a:lnTo>
                    <a:lnTo>
                      <a:pt x="17" y="109"/>
                    </a:lnTo>
                    <a:lnTo>
                      <a:pt x="17" y="109"/>
                    </a:lnTo>
                    <a:lnTo>
                      <a:pt x="17" y="106"/>
                    </a:lnTo>
                    <a:lnTo>
                      <a:pt x="15" y="106"/>
                    </a:lnTo>
                    <a:lnTo>
                      <a:pt x="15" y="106"/>
                    </a:lnTo>
                    <a:lnTo>
                      <a:pt x="15" y="106"/>
                    </a:lnTo>
                    <a:lnTo>
                      <a:pt x="15" y="104"/>
                    </a:lnTo>
                    <a:lnTo>
                      <a:pt x="12" y="104"/>
                    </a:lnTo>
                    <a:lnTo>
                      <a:pt x="12" y="104"/>
                    </a:lnTo>
                    <a:lnTo>
                      <a:pt x="15" y="104"/>
                    </a:lnTo>
                    <a:lnTo>
                      <a:pt x="15" y="101"/>
                    </a:lnTo>
                    <a:lnTo>
                      <a:pt x="12" y="101"/>
                    </a:lnTo>
                    <a:lnTo>
                      <a:pt x="12" y="101"/>
                    </a:lnTo>
                    <a:lnTo>
                      <a:pt x="12" y="101"/>
                    </a:lnTo>
                    <a:lnTo>
                      <a:pt x="12" y="101"/>
                    </a:lnTo>
                    <a:lnTo>
                      <a:pt x="12" y="101"/>
                    </a:lnTo>
                    <a:lnTo>
                      <a:pt x="10" y="101"/>
                    </a:lnTo>
                    <a:lnTo>
                      <a:pt x="10" y="99"/>
                    </a:lnTo>
                    <a:lnTo>
                      <a:pt x="10" y="99"/>
                    </a:lnTo>
                    <a:lnTo>
                      <a:pt x="10" y="99"/>
                    </a:lnTo>
                    <a:lnTo>
                      <a:pt x="10" y="99"/>
                    </a:lnTo>
                    <a:lnTo>
                      <a:pt x="8" y="99"/>
                    </a:lnTo>
                    <a:lnTo>
                      <a:pt x="8" y="99"/>
                    </a:lnTo>
                    <a:lnTo>
                      <a:pt x="8" y="97"/>
                    </a:lnTo>
                    <a:lnTo>
                      <a:pt x="8" y="97"/>
                    </a:lnTo>
                    <a:lnTo>
                      <a:pt x="8" y="94"/>
                    </a:lnTo>
                    <a:lnTo>
                      <a:pt x="8" y="94"/>
                    </a:lnTo>
                    <a:lnTo>
                      <a:pt x="8" y="92"/>
                    </a:lnTo>
                    <a:lnTo>
                      <a:pt x="8" y="92"/>
                    </a:lnTo>
                    <a:lnTo>
                      <a:pt x="8" y="92"/>
                    </a:lnTo>
                    <a:lnTo>
                      <a:pt x="8" y="90"/>
                    </a:lnTo>
                    <a:lnTo>
                      <a:pt x="8" y="90"/>
                    </a:lnTo>
                    <a:lnTo>
                      <a:pt x="5" y="90"/>
                    </a:lnTo>
                    <a:lnTo>
                      <a:pt x="5" y="87"/>
                    </a:lnTo>
                    <a:lnTo>
                      <a:pt x="5" y="87"/>
                    </a:lnTo>
                    <a:lnTo>
                      <a:pt x="5" y="85"/>
                    </a:lnTo>
                    <a:lnTo>
                      <a:pt x="5" y="85"/>
                    </a:lnTo>
                    <a:lnTo>
                      <a:pt x="5" y="85"/>
                    </a:lnTo>
                    <a:lnTo>
                      <a:pt x="5" y="83"/>
                    </a:lnTo>
                    <a:lnTo>
                      <a:pt x="5" y="83"/>
                    </a:lnTo>
                    <a:lnTo>
                      <a:pt x="5" y="83"/>
                    </a:lnTo>
                    <a:lnTo>
                      <a:pt x="3" y="83"/>
                    </a:lnTo>
                    <a:lnTo>
                      <a:pt x="3" y="80"/>
                    </a:lnTo>
                    <a:lnTo>
                      <a:pt x="3" y="80"/>
                    </a:lnTo>
                    <a:lnTo>
                      <a:pt x="3" y="80"/>
                    </a:lnTo>
                    <a:lnTo>
                      <a:pt x="3" y="78"/>
                    </a:lnTo>
                    <a:lnTo>
                      <a:pt x="3" y="78"/>
                    </a:lnTo>
                    <a:lnTo>
                      <a:pt x="3" y="75"/>
                    </a:lnTo>
                    <a:lnTo>
                      <a:pt x="3" y="75"/>
                    </a:lnTo>
                    <a:lnTo>
                      <a:pt x="3" y="73"/>
                    </a:lnTo>
                    <a:lnTo>
                      <a:pt x="3" y="73"/>
                    </a:lnTo>
                    <a:lnTo>
                      <a:pt x="0" y="73"/>
                    </a:lnTo>
                    <a:lnTo>
                      <a:pt x="0" y="73"/>
                    </a:lnTo>
                    <a:lnTo>
                      <a:pt x="0" y="73"/>
                    </a:lnTo>
                    <a:lnTo>
                      <a:pt x="0" y="71"/>
                    </a:lnTo>
                    <a:lnTo>
                      <a:pt x="0" y="71"/>
                    </a:lnTo>
                    <a:lnTo>
                      <a:pt x="0" y="71"/>
                    </a:lnTo>
                    <a:lnTo>
                      <a:pt x="3" y="71"/>
                    </a:lnTo>
                    <a:lnTo>
                      <a:pt x="3" y="71"/>
                    </a:lnTo>
                    <a:lnTo>
                      <a:pt x="3" y="73"/>
                    </a:lnTo>
                    <a:lnTo>
                      <a:pt x="3" y="73"/>
                    </a:lnTo>
                    <a:lnTo>
                      <a:pt x="3" y="71"/>
                    </a:lnTo>
                    <a:lnTo>
                      <a:pt x="3" y="71"/>
                    </a:lnTo>
                    <a:lnTo>
                      <a:pt x="3" y="71"/>
                    </a:lnTo>
                    <a:lnTo>
                      <a:pt x="3" y="71"/>
                    </a:lnTo>
                    <a:lnTo>
                      <a:pt x="3" y="68"/>
                    </a:lnTo>
                    <a:lnTo>
                      <a:pt x="0" y="68"/>
                    </a:lnTo>
                    <a:lnTo>
                      <a:pt x="0" y="68"/>
                    </a:lnTo>
                    <a:lnTo>
                      <a:pt x="0" y="68"/>
                    </a:lnTo>
                    <a:lnTo>
                      <a:pt x="0" y="68"/>
                    </a:lnTo>
                    <a:lnTo>
                      <a:pt x="0" y="66"/>
                    </a:lnTo>
                    <a:lnTo>
                      <a:pt x="0" y="66"/>
                    </a:lnTo>
                    <a:lnTo>
                      <a:pt x="0" y="66"/>
                    </a:lnTo>
                    <a:lnTo>
                      <a:pt x="0" y="64"/>
                    </a:lnTo>
                    <a:lnTo>
                      <a:pt x="0" y="64"/>
                    </a:lnTo>
                    <a:lnTo>
                      <a:pt x="0" y="61"/>
                    </a:lnTo>
                    <a:lnTo>
                      <a:pt x="0" y="61"/>
                    </a:lnTo>
                    <a:lnTo>
                      <a:pt x="0" y="61"/>
                    </a:lnTo>
                    <a:lnTo>
                      <a:pt x="0" y="59"/>
                    </a:lnTo>
                    <a:lnTo>
                      <a:pt x="0" y="59"/>
                    </a:lnTo>
                    <a:lnTo>
                      <a:pt x="0" y="59"/>
                    </a:lnTo>
                    <a:lnTo>
                      <a:pt x="0" y="56"/>
                    </a:lnTo>
                    <a:lnTo>
                      <a:pt x="3" y="56"/>
                    </a:lnTo>
                    <a:lnTo>
                      <a:pt x="3" y="56"/>
                    </a:lnTo>
                    <a:lnTo>
                      <a:pt x="3" y="56"/>
                    </a:lnTo>
                    <a:lnTo>
                      <a:pt x="3" y="54"/>
                    </a:lnTo>
                    <a:lnTo>
                      <a:pt x="5" y="54"/>
                    </a:lnTo>
                    <a:lnTo>
                      <a:pt x="5" y="54"/>
                    </a:lnTo>
                    <a:lnTo>
                      <a:pt x="5" y="56"/>
                    </a:lnTo>
                    <a:lnTo>
                      <a:pt x="5" y="56"/>
                    </a:lnTo>
                    <a:lnTo>
                      <a:pt x="5" y="56"/>
                    </a:lnTo>
                    <a:lnTo>
                      <a:pt x="8" y="56"/>
                    </a:lnTo>
                    <a:lnTo>
                      <a:pt x="8" y="59"/>
                    </a:lnTo>
                    <a:lnTo>
                      <a:pt x="8" y="59"/>
                    </a:lnTo>
                    <a:lnTo>
                      <a:pt x="8" y="61"/>
                    </a:lnTo>
                    <a:lnTo>
                      <a:pt x="8" y="61"/>
                    </a:lnTo>
                    <a:lnTo>
                      <a:pt x="8" y="61"/>
                    </a:lnTo>
                    <a:lnTo>
                      <a:pt x="8" y="61"/>
                    </a:lnTo>
                    <a:lnTo>
                      <a:pt x="10" y="61"/>
                    </a:lnTo>
                    <a:lnTo>
                      <a:pt x="10" y="64"/>
                    </a:lnTo>
                    <a:lnTo>
                      <a:pt x="10" y="64"/>
                    </a:lnTo>
                    <a:lnTo>
                      <a:pt x="10" y="64"/>
                    </a:lnTo>
                    <a:lnTo>
                      <a:pt x="10" y="66"/>
                    </a:lnTo>
                    <a:lnTo>
                      <a:pt x="10" y="66"/>
                    </a:lnTo>
                    <a:lnTo>
                      <a:pt x="12" y="66"/>
                    </a:lnTo>
                    <a:lnTo>
                      <a:pt x="12" y="64"/>
                    </a:lnTo>
                    <a:lnTo>
                      <a:pt x="12" y="64"/>
                    </a:lnTo>
                    <a:lnTo>
                      <a:pt x="12" y="64"/>
                    </a:lnTo>
                    <a:lnTo>
                      <a:pt x="12" y="64"/>
                    </a:lnTo>
                    <a:lnTo>
                      <a:pt x="15" y="64"/>
                    </a:lnTo>
                    <a:lnTo>
                      <a:pt x="15" y="61"/>
                    </a:lnTo>
                    <a:lnTo>
                      <a:pt x="15" y="61"/>
                    </a:lnTo>
                    <a:lnTo>
                      <a:pt x="12" y="61"/>
                    </a:lnTo>
                    <a:lnTo>
                      <a:pt x="12" y="61"/>
                    </a:lnTo>
                    <a:lnTo>
                      <a:pt x="12" y="59"/>
                    </a:lnTo>
                    <a:lnTo>
                      <a:pt x="12" y="59"/>
                    </a:lnTo>
                    <a:lnTo>
                      <a:pt x="12" y="59"/>
                    </a:lnTo>
                    <a:lnTo>
                      <a:pt x="12" y="56"/>
                    </a:lnTo>
                    <a:lnTo>
                      <a:pt x="12" y="56"/>
                    </a:lnTo>
                    <a:lnTo>
                      <a:pt x="12" y="54"/>
                    </a:lnTo>
                    <a:lnTo>
                      <a:pt x="12" y="54"/>
                    </a:lnTo>
                    <a:lnTo>
                      <a:pt x="12" y="52"/>
                    </a:lnTo>
                    <a:lnTo>
                      <a:pt x="12" y="52"/>
                    </a:lnTo>
                    <a:lnTo>
                      <a:pt x="12" y="52"/>
                    </a:lnTo>
                    <a:lnTo>
                      <a:pt x="12" y="52"/>
                    </a:lnTo>
                    <a:lnTo>
                      <a:pt x="12" y="52"/>
                    </a:lnTo>
                    <a:lnTo>
                      <a:pt x="12" y="49"/>
                    </a:lnTo>
                    <a:lnTo>
                      <a:pt x="12" y="49"/>
                    </a:lnTo>
                    <a:lnTo>
                      <a:pt x="12" y="49"/>
                    </a:lnTo>
                    <a:lnTo>
                      <a:pt x="12" y="47"/>
                    </a:lnTo>
                    <a:lnTo>
                      <a:pt x="12" y="47"/>
                    </a:lnTo>
                    <a:lnTo>
                      <a:pt x="12" y="47"/>
                    </a:lnTo>
                    <a:lnTo>
                      <a:pt x="12" y="45"/>
                    </a:lnTo>
                    <a:lnTo>
                      <a:pt x="12" y="45"/>
                    </a:lnTo>
                    <a:lnTo>
                      <a:pt x="12" y="45"/>
                    </a:lnTo>
                    <a:lnTo>
                      <a:pt x="15" y="45"/>
                    </a:lnTo>
                    <a:lnTo>
                      <a:pt x="15" y="42"/>
                    </a:lnTo>
                    <a:lnTo>
                      <a:pt x="15" y="42"/>
                    </a:lnTo>
                    <a:lnTo>
                      <a:pt x="15" y="42"/>
                    </a:lnTo>
                    <a:lnTo>
                      <a:pt x="15" y="42"/>
                    </a:lnTo>
                    <a:lnTo>
                      <a:pt x="15" y="40"/>
                    </a:lnTo>
                    <a:lnTo>
                      <a:pt x="15" y="40"/>
                    </a:lnTo>
                    <a:lnTo>
                      <a:pt x="15" y="37"/>
                    </a:lnTo>
                    <a:lnTo>
                      <a:pt x="15" y="37"/>
                    </a:lnTo>
                    <a:lnTo>
                      <a:pt x="15" y="37"/>
                    </a:lnTo>
                    <a:lnTo>
                      <a:pt x="15" y="35"/>
                    </a:lnTo>
                    <a:lnTo>
                      <a:pt x="15" y="35"/>
                    </a:lnTo>
                    <a:lnTo>
                      <a:pt x="15" y="33"/>
                    </a:lnTo>
                    <a:lnTo>
                      <a:pt x="15" y="33"/>
                    </a:lnTo>
                    <a:lnTo>
                      <a:pt x="15" y="33"/>
                    </a:lnTo>
                    <a:lnTo>
                      <a:pt x="15" y="30"/>
                    </a:lnTo>
                    <a:lnTo>
                      <a:pt x="15" y="30"/>
                    </a:lnTo>
                    <a:lnTo>
                      <a:pt x="15" y="30"/>
                    </a:lnTo>
                    <a:lnTo>
                      <a:pt x="15" y="30"/>
                    </a:lnTo>
                    <a:lnTo>
                      <a:pt x="15" y="28"/>
                    </a:lnTo>
                    <a:lnTo>
                      <a:pt x="12" y="28"/>
                    </a:lnTo>
                    <a:lnTo>
                      <a:pt x="12" y="28"/>
                    </a:lnTo>
                    <a:lnTo>
                      <a:pt x="12" y="26"/>
                    </a:lnTo>
                    <a:lnTo>
                      <a:pt x="12" y="26"/>
                    </a:lnTo>
                    <a:lnTo>
                      <a:pt x="12" y="23"/>
                    </a:lnTo>
                    <a:lnTo>
                      <a:pt x="12" y="23"/>
                    </a:lnTo>
                    <a:lnTo>
                      <a:pt x="15" y="23"/>
                    </a:lnTo>
                    <a:lnTo>
                      <a:pt x="15" y="21"/>
                    </a:lnTo>
                    <a:lnTo>
                      <a:pt x="15" y="21"/>
                    </a:lnTo>
                    <a:lnTo>
                      <a:pt x="15" y="21"/>
                    </a:lnTo>
                    <a:lnTo>
                      <a:pt x="15" y="21"/>
                    </a:lnTo>
                    <a:lnTo>
                      <a:pt x="15" y="19"/>
                    </a:lnTo>
                    <a:lnTo>
                      <a:pt x="15" y="19"/>
                    </a:lnTo>
                    <a:lnTo>
                      <a:pt x="15" y="16"/>
                    </a:lnTo>
                    <a:lnTo>
                      <a:pt x="17" y="16"/>
                    </a:lnTo>
                    <a:lnTo>
                      <a:pt x="17" y="16"/>
                    </a:lnTo>
                    <a:lnTo>
                      <a:pt x="17" y="14"/>
                    </a:lnTo>
                    <a:lnTo>
                      <a:pt x="17" y="14"/>
                    </a:lnTo>
                    <a:lnTo>
                      <a:pt x="17" y="11"/>
                    </a:lnTo>
                    <a:lnTo>
                      <a:pt x="17" y="11"/>
                    </a:lnTo>
                    <a:lnTo>
                      <a:pt x="17" y="11"/>
                    </a:lnTo>
                    <a:lnTo>
                      <a:pt x="17" y="11"/>
                    </a:lnTo>
                    <a:lnTo>
                      <a:pt x="17" y="9"/>
                    </a:lnTo>
                    <a:lnTo>
                      <a:pt x="17" y="9"/>
                    </a:lnTo>
                    <a:lnTo>
                      <a:pt x="17" y="9"/>
                    </a:lnTo>
                    <a:lnTo>
                      <a:pt x="17" y="7"/>
                    </a:lnTo>
                    <a:lnTo>
                      <a:pt x="19" y="7"/>
                    </a:lnTo>
                    <a:lnTo>
                      <a:pt x="19" y="7"/>
                    </a:lnTo>
                    <a:lnTo>
                      <a:pt x="19" y="4"/>
                    </a:lnTo>
                    <a:lnTo>
                      <a:pt x="17" y="4"/>
                    </a:lnTo>
                    <a:lnTo>
                      <a:pt x="17" y="4"/>
                    </a:lnTo>
                    <a:lnTo>
                      <a:pt x="17" y="2"/>
                    </a:lnTo>
                    <a:lnTo>
                      <a:pt x="17" y="2"/>
                    </a:lnTo>
                    <a:lnTo>
                      <a:pt x="19" y="2"/>
                    </a:lnTo>
                    <a:lnTo>
                      <a:pt x="19" y="2"/>
                    </a:lnTo>
                    <a:lnTo>
                      <a:pt x="19" y="2"/>
                    </a:lnTo>
                    <a:lnTo>
                      <a:pt x="19" y="2"/>
                    </a:lnTo>
                    <a:lnTo>
                      <a:pt x="19" y="2"/>
                    </a:lnTo>
                    <a:lnTo>
                      <a:pt x="22" y="2"/>
                    </a:lnTo>
                    <a:lnTo>
                      <a:pt x="22" y="2"/>
                    </a:lnTo>
                    <a:lnTo>
                      <a:pt x="22" y="2"/>
                    </a:lnTo>
                    <a:lnTo>
                      <a:pt x="22" y="0"/>
                    </a:lnTo>
                    <a:lnTo>
                      <a:pt x="22" y="0"/>
                    </a:lnTo>
                    <a:lnTo>
                      <a:pt x="24" y="0"/>
                    </a:lnTo>
                    <a:lnTo>
                      <a:pt x="24" y="0"/>
                    </a:lnTo>
                    <a:lnTo>
                      <a:pt x="24" y="0"/>
                    </a:lnTo>
                    <a:lnTo>
                      <a:pt x="24" y="0"/>
                    </a:lnTo>
                    <a:lnTo>
                      <a:pt x="26" y="0"/>
                    </a:lnTo>
                    <a:lnTo>
                      <a:pt x="26" y="2"/>
                    </a:lnTo>
                    <a:lnTo>
                      <a:pt x="26" y="2"/>
                    </a:lnTo>
                    <a:lnTo>
                      <a:pt x="26" y="0"/>
                    </a:lnTo>
                    <a:lnTo>
                      <a:pt x="26" y="0"/>
                    </a:lnTo>
                    <a:lnTo>
                      <a:pt x="29" y="0"/>
                    </a:lnTo>
                    <a:lnTo>
                      <a:pt x="29" y="0"/>
                    </a:lnTo>
                    <a:lnTo>
                      <a:pt x="29" y="0"/>
                    </a:lnTo>
                    <a:lnTo>
                      <a:pt x="31" y="0"/>
                    </a:lnTo>
                    <a:lnTo>
                      <a:pt x="31" y="0"/>
                    </a:lnTo>
                    <a:lnTo>
                      <a:pt x="31" y="0"/>
                    </a:lnTo>
                    <a:lnTo>
                      <a:pt x="31" y="0"/>
                    </a:lnTo>
                    <a:lnTo>
                      <a:pt x="34" y="0"/>
                    </a:lnTo>
                    <a:lnTo>
                      <a:pt x="34" y="2"/>
                    </a:lnTo>
                    <a:lnTo>
                      <a:pt x="34" y="2"/>
                    </a:lnTo>
                    <a:lnTo>
                      <a:pt x="34" y="2"/>
                    </a:lnTo>
                    <a:lnTo>
                      <a:pt x="34" y="2"/>
                    </a:lnTo>
                    <a:lnTo>
                      <a:pt x="36" y="2"/>
                    </a:lnTo>
                    <a:lnTo>
                      <a:pt x="36" y="2"/>
                    </a:lnTo>
                    <a:lnTo>
                      <a:pt x="36" y="2"/>
                    </a:lnTo>
                    <a:lnTo>
                      <a:pt x="38" y="2"/>
                    </a:lnTo>
                    <a:lnTo>
                      <a:pt x="38" y="4"/>
                    </a:lnTo>
                    <a:lnTo>
                      <a:pt x="38" y="4"/>
                    </a:lnTo>
                    <a:lnTo>
                      <a:pt x="38" y="4"/>
                    </a:lnTo>
                    <a:lnTo>
                      <a:pt x="38" y="4"/>
                    </a:lnTo>
                    <a:lnTo>
                      <a:pt x="41" y="4"/>
                    </a:lnTo>
                    <a:lnTo>
                      <a:pt x="41" y="4"/>
                    </a:lnTo>
                    <a:lnTo>
                      <a:pt x="41" y="7"/>
                    </a:lnTo>
                    <a:lnTo>
                      <a:pt x="43" y="7"/>
                    </a:lnTo>
                    <a:lnTo>
                      <a:pt x="43" y="7"/>
                    </a:lnTo>
                    <a:lnTo>
                      <a:pt x="43" y="7"/>
                    </a:lnTo>
                    <a:lnTo>
                      <a:pt x="43" y="7"/>
                    </a:lnTo>
                    <a:lnTo>
                      <a:pt x="45" y="7"/>
                    </a:lnTo>
                    <a:lnTo>
                      <a:pt x="45" y="7"/>
                    </a:lnTo>
                    <a:lnTo>
                      <a:pt x="45" y="9"/>
                    </a:lnTo>
                    <a:lnTo>
                      <a:pt x="45" y="9"/>
                    </a:lnTo>
                    <a:lnTo>
                      <a:pt x="48" y="9"/>
                    </a:lnTo>
                    <a:lnTo>
                      <a:pt x="48" y="9"/>
                    </a:lnTo>
                    <a:lnTo>
                      <a:pt x="50" y="9"/>
                    </a:lnTo>
                    <a:lnTo>
                      <a:pt x="50" y="7"/>
                    </a:lnTo>
                    <a:lnTo>
                      <a:pt x="50" y="7"/>
                    </a:lnTo>
                    <a:lnTo>
                      <a:pt x="50" y="7"/>
                    </a:lnTo>
                    <a:lnTo>
                      <a:pt x="50" y="7"/>
                    </a:lnTo>
                    <a:lnTo>
                      <a:pt x="50" y="4"/>
                    </a:lnTo>
                    <a:lnTo>
                      <a:pt x="50" y="4"/>
                    </a:lnTo>
                    <a:lnTo>
                      <a:pt x="53" y="4"/>
                    </a:lnTo>
                    <a:lnTo>
                      <a:pt x="53" y="2"/>
                    </a:lnTo>
                    <a:lnTo>
                      <a:pt x="50" y="2"/>
                    </a:lnTo>
                    <a:lnTo>
                      <a:pt x="50" y="2"/>
                    </a:lnTo>
                    <a:lnTo>
                      <a:pt x="50" y="2"/>
                    </a:lnTo>
                    <a:lnTo>
                      <a:pt x="53" y="2"/>
                    </a:lnTo>
                    <a:lnTo>
                      <a:pt x="53" y="2"/>
                    </a:lnTo>
                    <a:lnTo>
                      <a:pt x="53" y="2"/>
                    </a:lnTo>
                    <a:lnTo>
                      <a:pt x="53" y="2"/>
                    </a:lnTo>
                    <a:lnTo>
                      <a:pt x="55" y="2"/>
                    </a:lnTo>
                    <a:lnTo>
                      <a:pt x="55" y="2"/>
                    </a:lnTo>
                    <a:lnTo>
                      <a:pt x="55" y="4"/>
                    </a:lnTo>
                    <a:lnTo>
                      <a:pt x="55" y="4"/>
                    </a:lnTo>
                    <a:lnTo>
                      <a:pt x="55" y="4"/>
                    </a:lnTo>
                    <a:lnTo>
                      <a:pt x="57" y="4"/>
                    </a:lnTo>
                    <a:lnTo>
                      <a:pt x="57" y="7"/>
                    </a:lnTo>
                    <a:lnTo>
                      <a:pt x="57" y="7"/>
                    </a:lnTo>
                    <a:lnTo>
                      <a:pt x="57" y="7"/>
                    </a:lnTo>
                    <a:lnTo>
                      <a:pt x="57" y="9"/>
                    </a:lnTo>
                    <a:lnTo>
                      <a:pt x="57" y="9"/>
                    </a:lnTo>
                    <a:lnTo>
                      <a:pt x="57" y="9"/>
                    </a:lnTo>
                    <a:lnTo>
                      <a:pt x="57" y="11"/>
                    </a:lnTo>
                    <a:lnTo>
                      <a:pt x="57" y="11"/>
                    </a:lnTo>
                    <a:lnTo>
                      <a:pt x="55" y="11"/>
                    </a:lnTo>
                    <a:lnTo>
                      <a:pt x="55" y="11"/>
                    </a:lnTo>
                    <a:lnTo>
                      <a:pt x="55" y="11"/>
                    </a:lnTo>
                    <a:lnTo>
                      <a:pt x="53" y="11"/>
                    </a:lnTo>
                    <a:lnTo>
                      <a:pt x="53" y="14"/>
                    </a:lnTo>
                    <a:lnTo>
                      <a:pt x="53" y="14"/>
                    </a:lnTo>
                    <a:lnTo>
                      <a:pt x="53" y="16"/>
                    </a:lnTo>
                    <a:lnTo>
                      <a:pt x="53" y="16"/>
                    </a:lnTo>
                    <a:lnTo>
                      <a:pt x="53" y="19"/>
                    </a:lnTo>
                    <a:lnTo>
                      <a:pt x="53" y="19"/>
                    </a:lnTo>
                    <a:lnTo>
                      <a:pt x="53" y="21"/>
                    </a:lnTo>
                    <a:lnTo>
                      <a:pt x="53" y="21"/>
                    </a:lnTo>
                    <a:lnTo>
                      <a:pt x="53" y="21"/>
                    </a:lnTo>
                    <a:lnTo>
                      <a:pt x="53" y="21"/>
                    </a:lnTo>
                    <a:lnTo>
                      <a:pt x="53" y="23"/>
                    </a:lnTo>
                    <a:lnTo>
                      <a:pt x="53" y="23"/>
                    </a:lnTo>
                    <a:lnTo>
                      <a:pt x="53" y="23"/>
                    </a:lnTo>
                    <a:lnTo>
                      <a:pt x="53" y="26"/>
                    </a:lnTo>
                    <a:lnTo>
                      <a:pt x="53" y="26"/>
                    </a:lnTo>
                    <a:lnTo>
                      <a:pt x="53" y="28"/>
                    </a:lnTo>
                    <a:lnTo>
                      <a:pt x="53" y="28"/>
                    </a:lnTo>
                    <a:lnTo>
                      <a:pt x="55" y="28"/>
                    </a:lnTo>
                    <a:lnTo>
                      <a:pt x="55" y="30"/>
                    </a:lnTo>
                    <a:lnTo>
                      <a:pt x="55" y="30"/>
                    </a:lnTo>
                    <a:lnTo>
                      <a:pt x="55" y="30"/>
                    </a:lnTo>
                    <a:lnTo>
                      <a:pt x="55" y="30"/>
                    </a:lnTo>
                    <a:lnTo>
                      <a:pt x="57" y="30"/>
                    </a:lnTo>
                    <a:lnTo>
                      <a:pt x="57" y="30"/>
                    </a:lnTo>
                    <a:lnTo>
                      <a:pt x="57" y="30"/>
                    </a:lnTo>
                    <a:lnTo>
                      <a:pt x="57" y="33"/>
                    </a:lnTo>
                    <a:lnTo>
                      <a:pt x="60" y="33"/>
                    </a:lnTo>
                    <a:lnTo>
                      <a:pt x="60" y="33"/>
                    </a:lnTo>
                    <a:lnTo>
                      <a:pt x="60" y="35"/>
                    </a:lnTo>
                    <a:lnTo>
                      <a:pt x="60" y="35"/>
                    </a:lnTo>
                    <a:lnTo>
                      <a:pt x="60" y="37"/>
                    </a:lnTo>
                    <a:lnTo>
                      <a:pt x="60" y="37"/>
                    </a:lnTo>
                    <a:lnTo>
                      <a:pt x="60" y="37"/>
                    </a:lnTo>
                    <a:lnTo>
                      <a:pt x="60" y="37"/>
                    </a:lnTo>
                    <a:lnTo>
                      <a:pt x="60" y="40"/>
                    </a:lnTo>
                    <a:lnTo>
                      <a:pt x="60" y="40"/>
                    </a:lnTo>
                    <a:lnTo>
                      <a:pt x="60" y="42"/>
                    </a:lnTo>
                    <a:lnTo>
                      <a:pt x="60" y="42"/>
                    </a:lnTo>
                    <a:lnTo>
                      <a:pt x="60" y="42"/>
                    </a:lnTo>
                    <a:lnTo>
                      <a:pt x="60" y="42"/>
                    </a:lnTo>
                    <a:lnTo>
                      <a:pt x="60" y="45"/>
                    </a:lnTo>
                    <a:lnTo>
                      <a:pt x="60" y="45"/>
                    </a:lnTo>
                    <a:lnTo>
                      <a:pt x="60" y="45"/>
                    </a:lnTo>
                    <a:lnTo>
                      <a:pt x="60" y="47"/>
                    </a:lnTo>
                    <a:lnTo>
                      <a:pt x="60" y="47"/>
                    </a:lnTo>
                    <a:lnTo>
                      <a:pt x="57" y="47"/>
                    </a:lnTo>
                    <a:lnTo>
                      <a:pt x="57" y="49"/>
                    </a:lnTo>
                    <a:lnTo>
                      <a:pt x="57" y="49"/>
                    </a:lnTo>
                    <a:lnTo>
                      <a:pt x="57" y="49"/>
                    </a:lnTo>
                    <a:lnTo>
                      <a:pt x="57" y="52"/>
                    </a:lnTo>
                    <a:lnTo>
                      <a:pt x="57" y="52"/>
                    </a:lnTo>
                    <a:lnTo>
                      <a:pt x="57" y="52"/>
                    </a:lnTo>
                    <a:lnTo>
                      <a:pt x="57" y="52"/>
                    </a:lnTo>
                    <a:lnTo>
                      <a:pt x="57" y="54"/>
                    </a:lnTo>
                    <a:lnTo>
                      <a:pt x="55" y="54"/>
                    </a:lnTo>
                    <a:lnTo>
                      <a:pt x="55" y="54"/>
                    </a:lnTo>
                    <a:lnTo>
                      <a:pt x="55" y="54"/>
                    </a:lnTo>
                    <a:lnTo>
                      <a:pt x="55" y="56"/>
                    </a:lnTo>
                    <a:lnTo>
                      <a:pt x="55" y="56"/>
                    </a:lnTo>
                    <a:lnTo>
                      <a:pt x="55" y="59"/>
                    </a:lnTo>
                    <a:lnTo>
                      <a:pt x="55" y="59"/>
                    </a:lnTo>
                    <a:lnTo>
                      <a:pt x="55" y="61"/>
                    </a:lnTo>
                    <a:lnTo>
                      <a:pt x="53" y="61"/>
                    </a:lnTo>
                    <a:lnTo>
                      <a:pt x="53" y="61"/>
                    </a:lnTo>
                    <a:lnTo>
                      <a:pt x="53" y="61"/>
                    </a:lnTo>
                    <a:lnTo>
                      <a:pt x="53" y="61"/>
                    </a:lnTo>
                    <a:lnTo>
                      <a:pt x="53" y="61"/>
                    </a:lnTo>
                    <a:lnTo>
                      <a:pt x="53" y="64"/>
                    </a:lnTo>
                    <a:lnTo>
                      <a:pt x="50" y="64"/>
                    </a:lnTo>
                    <a:lnTo>
                      <a:pt x="50" y="64"/>
                    </a:lnTo>
                    <a:lnTo>
                      <a:pt x="50" y="66"/>
                    </a:lnTo>
                    <a:lnTo>
                      <a:pt x="50" y="66"/>
                    </a:lnTo>
                    <a:lnTo>
                      <a:pt x="50" y="66"/>
                    </a:lnTo>
                    <a:lnTo>
                      <a:pt x="50" y="66"/>
                    </a:lnTo>
                    <a:lnTo>
                      <a:pt x="48" y="66"/>
                    </a:lnTo>
                    <a:lnTo>
                      <a:pt x="48" y="66"/>
                    </a:lnTo>
                    <a:lnTo>
                      <a:pt x="48" y="64"/>
                    </a:lnTo>
                    <a:lnTo>
                      <a:pt x="48" y="64"/>
                    </a:lnTo>
                    <a:lnTo>
                      <a:pt x="45" y="64"/>
                    </a:lnTo>
                    <a:lnTo>
                      <a:pt x="45" y="64"/>
                    </a:lnTo>
                    <a:lnTo>
                      <a:pt x="45" y="66"/>
                    </a:lnTo>
                    <a:lnTo>
                      <a:pt x="45" y="66"/>
                    </a:lnTo>
                    <a:lnTo>
                      <a:pt x="43" y="66"/>
                    </a:lnTo>
                    <a:lnTo>
                      <a:pt x="43" y="66"/>
                    </a:lnTo>
                    <a:lnTo>
                      <a:pt x="43" y="66"/>
                    </a:lnTo>
                    <a:lnTo>
                      <a:pt x="43" y="66"/>
                    </a:lnTo>
                    <a:lnTo>
                      <a:pt x="43" y="68"/>
                    </a:lnTo>
                    <a:lnTo>
                      <a:pt x="41" y="68"/>
                    </a:lnTo>
                    <a:lnTo>
                      <a:pt x="41" y="68"/>
                    </a:lnTo>
                    <a:lnTo>
                      <a:pt x="41" y="68"/>
                    </a:lnTo>
                    <a:lnTo>
                      <a:pt x="41" y="71"/>
                    </a:lnTo>
                    <a:lnTo>
                      <a:pt x="41" y="71"/>
                    </a:lnTo>
                    <a:lnTo>
                      <a:pt x="41" y="71"/>
                    </a:lnTo>
                    <a:lnTo>
                      <a:pt x="41" y="71"/>
                    </a:lnTo>
                    <a:lnTo>
                      <a:pt x="43" y="71"/>
                    </a:lnTo>
                    <a:lnTo>
                      <a:pt x="43" y="73"/>
                    </a:lnTo>
                    <a:lnTo>
                      <a:pt x="43" y="73"/>
                    </a:lnTo>
                    <a:lnTo>
                      <a:pt x="41" y="73"/>
                    </a:lnTo>
                    <a:lnTo>
                      <a:pt x="41" y="75"/>
                    </a:lnTo>
                    <a:lnTo>
                      <a:pt x="41" y="75"/>
                    </a:lnTo>
                    <a:lnTo>
                      <a:pt x="41" y="78"/>
                    </a:lnTo>
                    <a:lnTo>
                      <a:pt x="41" y="78"/>
                    </a:lnTo>
                    <a:lnTo>
                      <a:pt x="41" y="78"/>
                    </a:lnTo>
                    <a:lnTo>
                      <a:pt x="38" y="78"/>
                    </a:lnTo>
                    <a:lnTo>
                      <a:pt x="38" y="80"/>
                    </a:lnTo>
                    <a:lnTo>
                      <a:pt x="38" y="80"/>
                    </a:lnTo>
                    <a:lnTo>
                      <a:pt x="38" y="80"/>
                    </a:lnTo>
                    <a:lnTo>
                      <a:pt x="38" y="80"/>
                    </a:lnTo>
                    <a:lnTo>
                      <a:pt x="38" y="83"/>
                    </a:lnTo>
                    <a:lnTo>
                      <a:pt x="38" y="83"/>
                    </a:lnTo>
                    <a:lnTo>
                      <a:pt x="38" y="83"/>
                    </a:lnTo>
                    <a:lnTo>
                      <a:pt x="36" y="83"/>
                    </a:lnTo>
                    <a:lnTo>
                      <a:pt x="36" y="85"/>
                    </a:lnTo>
                    <a:lnTo>
                      <a:pt x="36" y="85"/>
                    </a:lnTo>
                    <a:lnTo>
                      <a:pt x="38" y="85"/>
                    </a:lnTo>
                    <a:lnTo>
                      <a:pt x="38" y="87"/>
                    </a:lnTo>
                    <a:lnTo>
                      <a:pt x="38" y="87"/>
                    </a:lnTo>
                    <a:lnTo>
                      <a:pt x="38" y="87"/>
                    </a:lnTo>
                    <a:lnTo>
                      <a:pt x="38" y="90"/>
                    </a:lnTo>
                    <a:lnTo>
                      <a:pt x="38" y="90"/>
                    </a:lnTo>
                    <a:lnTo>
                      <a:pt x="38" y="90"/>
                    </a:lnTo>
                    <a:lnTo>
                      <a:pt x="38" y="92"/>
                    </a:lnTo>
                    <a:lnTo>
                      <a:pt x="41" y="92"/>
                    </a:lnTo>
                    <a:lnTo>
                      <a:pt x="41" y="92"/>
                    </a:lnTo>
                    <a:lnTo>
                      <a:pt x="41" y="92"/>
                    </a:lnTo>
                    <a:lnTo>
                      <a:pt x="41" y="94"/>
                    </a:lnTo>
                    <a:lnTo>
                      <a:pt x="41" y="94"/>
                    </a:lnTo>
                    <a:lnTo>
                      <a:pt x="41" y="94"/>
                    </a:lnTo>
                    <a:lnTo>
                      <a:pt x="41" y="97"/>
                    </a:lnTo>
                    <a:lnTo>
                      <a:pt x="43" y="97"/>
                    </a:lnTo>
                    <a:lnTo>
                      <a:pt x="43" y="97"/>
                    </a:lnTo>
                    <a:lnTo>
                      <a:pt x="43" y="97"/>
                    </a:lnTo>
                    <a:lnTo>
                      <a:pt x="43" y="99"/>
                    </a:lnTo>
                    <a:lnTo>
                      <a:pt x="43" y="99"/>
                    </a:lnTo>
                    <a:lnTo>
                      <a:pt x="43" y="99"/>
                    </a:lnTo>
                    <a:lnTo>
                      <a:pt x="43" y="101"/>
                    </a:lnTo>
                    <a:lnTo>
                      <a:pt x="43" y="101"/>
                    </a:lnTo>
                    <a:lnTo>
                      <a:pt x="43" y="101"/>
                    </a:lnTo>
                    <a:lnTo>
                      <a:pt x="43" y="101"/>
                    </a:lnTo>
                    <a:lnTo>
                      <a:pt x="41" y="101"/>
                    </a:lnTo>
                    <a:lnTo>
                      <a:pt x="41" y="101"/>
                    </a:lnTo>
                    <a:lnTo>
                      <a:pt x="43" y="101"/>
                    </a:lnTo>
                    <a:lnTo>
                      <a:pt x="43" y="104"/>
                    </a:lnTo>
                    <a:lnTo>
                      <a:pt x="43" y="104"/>
                    </a:lnTo>
                    <a:lnTo>
                      <a:pt x="43" y="106"/>
                    </a:lnTo>
                    <a:lnTo>
                      <a:pt x="43" y="106"/>
                    </a:lnTo>
                    <a:lnTo>
                      <a:pt x="43" y="106"/>
                    </a:lnTo>
                    <a:lnTo>
                      <a:pt x="43" y="109"/>
                    </a:lnTo>
                    <a:lnTo>
                      <a:pt x="43" y="109"/>
                    </a:lnTo>
                    <a:lnTo>
                      <a:pt x="43" y="109"/>
                    </a:lnTo>
                    <a:lnTo>
                      <a:pt x="43" y="111"/>
                    </a:lnTo>
                    <a:lnTo>
                      <a:pt x="45" y="111"/>
                    </a:lnTo>
                    <a:lnTo>
                      <a:pt x="45" y="109"/>
                    </a:lnTo>
                    <a:lnTo>
                      <a:pt x="45" y="109"/>
                    </a:lnTo>
                    <a:lnTo>
                      <a:pt x="45" y="109"/>
                    </a:lnTo>
                    <a:lnTo>
                      <a:pt x="45" y="111"/>
                    </a:lnTo>
                    <a:lnTo>
                      <a:pt x="45" y="111"/>
                    </a:lnTo>
                    <a:lnTo>
                      <a:pt x="45" y="111"/>
                    </a:lnTo>
                    <a:lnTo>
                      <a:pt x="45" y="111"/>
                    </a:lnTo>
                    <a:lnTo>
                      <a:pt x="45" y="111"/>
                    </a:lnTo>
                    <a:lnTo>
                      <a:pt x="45" y="113"/>
                    </a:lnTo>
                    <a:lnTo>
                      <a:pt x="45" y="113"/>
                    </a:lnTo>
                    <a:lnTo>
                      <a:pt x="45" y="113"/>
                    </a:lnTo>
                    <a:lnTo>
                      <a:pt x="45" y="116"/>
                    </a:lnTo>
                    <a:lnTo>
                      <a:pt x="45" y="116"/>
                    </a:lnTo>
                    <a:lnTo>
                      <a:pt x="48" y="116"/>
                    </a:lnTo>
                    <a:lnTo>
                      <a:pt x="48" y="116"/>
                    </a:lnTo>
                    <a:lnTo>
                      <a:pt x="48" y="116"/>
                    </a:lnTo>
                    <a:lnTo>
                      <a:pt x="48" y="118"/>
                    </a:lnTo>
                    <a:lnTo>
                      <a:pt x="50" y="118"/>
                    </a:lnTo>
                    <a:lnTo>
                      <a:pt x="50" y="118"/>
                    </a:lnTo>
                    <a:lnTo>
                      <a:pt x="50" y="118"/>
                    </a:lnTo>
                    <a:lnTo>
                      <a:pt x="50" y="118"/>
                    </a:lnTo>
                    <a:lnTo>
                      <a:pt x="53" y="118"/>
                    </a:lnTo>
                    <a:lnTo>
                      <a:pt x="53" y="118"/>
                    </a:lnTo>
                    <a:lnTo>
                      <a:pt x="53" y="118"/>
                    </a:lnTo>
                    <a:lnTo>
                      <a:pt x="53" y="118"/>
                    </a:lnTo>
                    <a:lnTo>
                      <a:pt x="50" y="118"/>
                    </a:lnTo>
                    <a:lnTo>
                      <a:pt x="50" y="116"/>
                    </a:lnTo>
                    <a:lnTo>
                      <a:pt x="50" y="116"/>
                    </a:lnTo>
                    <a:lnTo>
                      <a:pt x="50" y="116"/>
                    </a:lnTo>
                    <a:lnTo>
                      <a:pt x="50" y="116"/>
                    </a:lnTo>
                    <a:lnTo>
                      <a:pt x="48" y="116"/>
                    </a:lnTo>
                    <a:lnTo>
                      <a:pt x="48" y="113"/>
                    </a:lnTo>
                    <a:lnTo>
                      <a:pt x="48" y="113"/>
                    </a:lnTo>
                    <a:lnTo>
                      <a:pt x="48" y="113"/>
                    </a:lnTo>
                    <a:lnTo>
                      <a:pt x="45" y="113"/>
                    </a:lnTo>
                    <a:lnTo>
                      <a:pt x="45" y="111"/>
                    </a:lnTo>
                    <a:lnTo>
                      <a:pt x="48" y="111"/>
                    </a:lnTo>
                    <a:lnTo>
                      <a:pt x="48" y="111"/>
                    </a:lnTo>
                    <a:lnTo>
                      <a:pt x="48" y="111"/>
                    </a:lnTo>
                    <a:lnTo>
                      <a:pt x="48" y="111"/>
                    </a:lnTo>
                    <a:lnTo>
                      <a:pt x="50" y="111"/>
                    </a:lnTo>
                    <a:lnTo>
                      <a:pt x="50" y="111"/>
                    </a:lnTo>
                    <a:lnTo>
                      <a:pt x="50" y="113"/>
                    </a:lnTo>
                    <a:lnTo>
                      <a:pt x="50" y="113"/>
                    </a:lnTo>
                    <a:lnTo>
                      <a:pt x="50" y="113"/>
                    </a:lnTo>
                    <a:lnTo>
                      <a:pt x="53" y="113"/>
                    </a:lnTo>
                    <a:lnTo>
                      <a:pt x="53" y="113"/>
                    </a:lnTo>
                    <a:lnTo>
                      <a:pt x="53" y="113"/>
                    </a:lnTo>
                    <a:lnTo>
                      <a:pt x="53" y="111"/>
                    </a:lnTo>
                    <a:lnTo>
                      <a:pt x="53" y="111"/>
                    </a:lnTo>
                    <a:lnTo>
                      <a:pt x="53" y="111"/>
                    </a:lnTo>
                    <a:lnTo>
                      <a:pt x="55" y="111"/>
                    </a:lnTo>
                    <a:lnTo>
                      <a:pt x="55" y="111"/>
                    </a:lnTo>
                    <a:lnTo>
                      <a:pt x="55" y="111"/>
                    </a:lnTo>
                    <a:lnTo>
                      <a:pt x="57" y="111"/>
                    </a:lnTo>
                    <a:lnTo>
                      <a:pt x="57" y="111"/>
                    </a:lnTo>
                    <a:lnTo>
                      <a:pt x="57" y="111"/>
                    </a:lnTo>
                    <a:lnTo>
                      <a:pt x="57" y="111"/>
                    </a:lnTo>
                    <a:lnTo>
                      <a:pt x="57" y="109"/>
                    </a:lnTo>
                    <a:lnTo>
                      <a:pt x="57" y="109"/>
                    </a:lnTo>
                    <a:lnTo>
                      <a:pt x="60" y="109"/>
                    </a:lnTo>
                    <a:lnTo>
                      <a:pt x="60" y="109"/>
                    </a:lnTo>
                    <a:lnTo>
                      <a:pt x="60" y="109"/>
                    </a:lnTo>
                    <a:lnTo>
                      <a:pt x="60" y="109"/>
                    </a:lnTo>
                    <a:lnTo>
                      <a:pt x="62" y="109"/>
                    </a:lnTo>
                    <a:lnTo>
                      <a:pt x="62" y="109"/>
                    </a:lnTo>
                    <a:lnTo>
                      <a:pt x="62" y="109"/>
                    </a:lnTo>
                    <a:lnTo>
                      <a:pt x="62" y="109"/>
                    </a:lnTo>
                    <a:lnTo>
                      <a:pt x="64" y="109"/>
                    </a:lnTo>
                    <a:lnTo>
                      <a:pt x="64" y="109"/>
                    </a:lnTo>
                    <a:lnTo>
                      <a:pt x="64" y="109"/>
                    </a:lnTo>
                    <a:lnTo>
                      <a:pt x="64" y="109"/>
                    </a:lnTo>
                    <a:lnTo>
                      <a:pt x="67" y="109"/>
                    </a:lnTo>
                    <a:lnTo>
                      <a:pt x="67" y="109"/>
                    </a:lnTo>
                    <a:lnTo>
                      <a:pt x="67" y="111"/>
                    </a:lnTo>
                    <a:lnTo>
                      <a:pt x="67" y="111"/>
                    </a:lnTo>
                    <a:lnTo>
                      <a:pt x="69" y="111"/>
                    </a:lnTo>
                    <a:lnTo>
                      <a:pt x="69" y="111"/>
                    </a:lnTo>
                    <a:lnTo>
                      <a:pt x="69" y="111"/>
                    </a:lnTo>
                    <a:lnTo>
                      <a:pt x="69" y="111"/>
                    </a:lnTo>
                    <a:lnTo>
                      <a:pt x="69" y="113"/>
                    </a:lnTo>
                    <a:lnTo>
                      <a:pt x="71" y="113"/>
                    </a:lnTo>
                    <a:lnTo>
                      <a:pt x="71" y="113"/>
                    </a:lnTo>
                    <a:lnTo>
                      <a:pt x="71" y="113"/>
                    </a:lnTo>
                    <a:lnTo>
                      <a:pt x="71" y="113"/>
                    </a:lnTo>
                    <a:lnTo>
                      <a:pt x="71" y="113"/>
                    </a:lnTo>
                    <a:lnTo>
                      <a:pt x="71" y="113"/>
                    </a:lnTo>
                    <a:lnTo>
                      <a:pt x="74" y="113"/>
                    </a:lnTo>
                    <a:lnTo>
                      <a:pt x="74" y="116"/>
                    </a:lnTo>
                    <a:lnTo>
                      <a:pt x="74" y="116"/>
                    </a:lnTo>
                    <a:lnTo>
                      <a:pt x="74" y="118"/>
                    </a:lnTo>
                    <a:lnTo>
                      <a:pt x="74" y="118"/>
                    </a:lnTo>
                    <a:lnTo>
                      <a:pt x="74" y="120"/>
                    </a:lnTo>
                    <a:lnTo>
                      <a:pt x="74" y="120"/>
                    </a:lnTo>
                    <a:lnTo>
                      <a:pt x="71" y="120"/>
                    </a:lnTo>
                    <a:lnTo>
                      <a:pt x="71" y="120"/>
                    </a:lnTo>
                    <a:lnTo>
                      <a:pt x="71" y="123"/>
                    </a:lnTo>
                    <a:lnTo>
                      <a:pt x="71" y="123"/>
                    </a:lnTo>
                    <a:lnTo>
                      <a:pt x="74" y="123"/>
                    </a:lnTo>
                    <a:lnTo>
                      <a:pt x="74" y="123"/>
                    </a:lnTo>
                    <a:lnTo>
                      <a:pt x="74" y="123"/>
                    </a:lnTo>
                    <a:lnTo>
                      <a:pt x="76" y="123"/>
                    </a:lnTo>
                    <a:lnTo>
                      <a:pt x="76" y="123"/>
                    </a:lnTo>
                    <a:lnTo>
                      <a:pt x="76" y="123"/>
                    </a:lnTo>
                    <a:lnTo>
                      <a:pt x="76" y="120"/>
                    </a:lnTo>
                    <a:lnTo>
                      <a:pt x="76" y="120"/>
                    </a:lnTo>
                    <a:lnTo>
                      <a:pt x="76" y="120"/>
                    </a:lnTo>
                    <a:lnTo>
                      <a:pt x="76" y="120"/>
                    </a:lnTo>
                    <a:lnTo>
                      <a:pt x="76" y="118"/>
                    </a:lnTo>
                    <a:lnTo>
                      <a:pt x="74" y="118"/>
                    </a:lnTo>
                    <a:lnTo>
                      <a:pt x="74" y="118"/>
                    </a:lnTo>
                    <a:lnTo>
                      <a:pt x="74" y="118"/>
                    </a:lnTo>
                    <a:lnTo>
                      <a:pt x="74" y="116"/>
                    </a:lnTo>
                    <a:lnTo>
                      <a:pt x="74" y="116"/>
                    </a:lnTo>
                    <a:lnTo>
                      <a:pt x="76" y="116"/>
                    </a:lnTo>
                    <a:lnTo>
                      <a:pt x="76" y="116"/>
                    </a:lnTo>
                    <a:lnTo>
                      <a:pt x="76" y="113"/>
                    </a:lnTo>
                    <a:lnTo>
                      <a:pt x="76" y="113"/>
                    </a:lnTo>
                    <a:lnTo>
                      <a:pt x="76" y="113"/>
                    </a:lnTo>
                    <a:lnTo>
                      <a:pt x="79" y="113"/>
                    </a:lnTo>
                    <a:lnTo>
                      <a:pt x="79" y="113"/>
                    </a:lnTo>
                    <a:lnTo>
                      <a:pt x="79" y="113"/>
                    </a:lnTo>
                    <a:lnTo>
                      <a:pt x="79" y="116"/>
                    </a:lnTo>
                    <a:lnTo>
                      <a:pt x="79" y="116"/>
                    </a:lnTo>
                    <a:lnTo>
                      <a:pt x="79" y="116"/>
                    </a:lnTo>
                    <a:lnTo>
                      <a:pt x="79" y="118"/>
                    </a:lnTo>
                    <a:lnTo>
                      <a:pt x="81" y="118"/>
                    </a:lnTo>
                    <a:lnTo>
                      <a:pt x="81" y="118"/>
                    </a:lnTo>
                    <a:lnTo>
                      <a:pt x="83" y="118"/>
                    </a:lnTo>
                    <a:lnTo>
                      <a:pt x="83" y="116"/>
                    </a:lnTo>
                    <a:lnTo>
                      <a:pt x="83" y="116"/>
                    </a:lnTo>
                    <a:lnTo>
                      <a:pt x="83" y="116"/>
                    </a:lnTo>
                    <a:lnTo>
                      <a:pt x="83" y="118"/>
                    </a:lnTo>
                    <a:lnTo>
                      <a:pt x="86" y="118"/>
                    </a:lnTo>
                    <a:lnTo>
                      <a:pt x="86" y="118"/>
                    </a:lnTo>
                    <a:lnTo>
                      <a:pt x="86" y="118"/>
                    </a:lnTo>
                    <a:lnTo>
                      <a:pt x="86" y="118"/>
                    </a:lnTo>
                    <a:lnTo>
                      <a:pt x="86" y="120"/>
                    </a:lnTo>
                    <a:lnTo>
                      <a:pt x="88" y="120"/>
                    </a:lnTo>
                    <a:lnTo>
                      <a:pt x="88" y="118"/>
                    </a:lnTo>
                    <a:lnTo>
                      <a:pt x="88" y="118"/>
                    </a:lnTo>
                    <a:lnTo>
                      <a:pt x="88" y="118"/>
                    </a:lnTo>
                    <a:lnTo>
                      <a:pt x="90" y="118"/>
                    </a:lnTo>
                    <a:lnTo>
                      <a:pt x="90" y="118"/>
                    </a:lnTo>
                    <a:lnTo>
                      <a:pt x="90" y="120"/>
                    </a:lnTo>
                    <a:lnTo>
                      <a:pt x="90" y="120"/>
                    </a:lnTo>
                    <a:lnTo>
                      <a:pt x="90" y="120"/>
                    </a:lnTo>
                    <a:lnTo>
                      <a:pt x="90" y="120"/>
                    </a:lnTo>
                    <a:lnTo>
                      <a:pt x="90" y="120"/>
                    </a:lnTo>
                    <a:lnTo>
                      <a:pt x="90" y="123"/>
                    </a:lnTo>
                    <a:lnTo>
                      <a:pt x="93" y="123"/>
                    </a:lnTo>
                    <a:lnTo>
                      <a:pt x="93" y="123"/>
                    </a:lnTo>
                    <a:lnTo>
                      <a:pt x="93" y="12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9" name="Freeform 88"/>
              <p:cNvSpPr>
                <a:spLocks/>
              </p:cNvSpPr>
              <p:nvPr/>
            </p:nvSpPr>
            <p:spPr bwMode="auto">
              <a:xfrm>
                <a:off x="3401" y="2282"/>
                <a:ext cx="97" cy="156"/>
              </a:xfrm>
              <a:custGeom>
                <a:avLst/>
                <a:gdLst/>
                <a:ahLst/>
                <a:cxnLst>
                  <a:cxn ang="0">
                    <a:pos x="83" y="125"/>
                  </a:cxn>
                  <a:cxn ang="0">
                    <a:pos x="90" y="132"/>
                  </a:cxn>
                  <a:cxn ang="0">
                    <a:pos x="97" y="139"/>
                  </a:cxn>
                  <a:cxn ang="0">
                    <a:pos x="88" y="139"/>
                  </a:cxn>
                  <a:cxn ang="0">
                    <a:pos x="97" y="142"/>
                  </a:cxn>
                  <a:cxn ang="0">
                    <a:pos x="93" y="156"/>
                  </a:cxn>
                  <a:cxn ang="0">
                    <a:pos x="88" y="146"/>
                  </a:cxn>
                  <a:cxn ang="0">
                    <a:pos x="79" y="142"/>
                  </a:cxn>
                  <a:cxn ang="0">
                    <a:pos x="74" y="132"/>
                  </a:cxn>
                  <a:cxn ang="0">
                    <a:pos x="67" y="128"/>
                  </a:cxn>
                  <a:cxn ang="0">
                    <a:pos x="60" y="120"/>
                  </a:cxn>
                  <a:cxn ang="0">
                    <a:pos x="62" y="130"/>
                  </a:cxn>
                  <a:cxn ang="0">
                    <a:pos x="62" y="139"/>
                  </a:cxn>
                  <a:cxn ang="0">
                    <a:pos x="57" y="130"/>
                  </a:cxn>
                  <a:cxn ang="0">
                    <a:pos x="50" y="123"/>
                  </a:cxn>
                  <a:cxn ang="0">
                    <a:pos x="41" y="120"/>
                  </a:cxn>
                  <a:cxn ang="0">
                    <a:pos x="34" y="128"/>
                  </a:cxn>
                  <a:cxn ang="0">
                    <a:pos x="26" y="128"/>
                  </a:cxn>
                  <a:cxn ang="0">
                    <a:pos x="24" y="128"/>
                  </a:cxn>
                  <a:cxn ang="0">
                    <a:pos x="22" y="120"/>
                  </a:cxn>
                  <a:cxn ang="0">
                    <a:pos x="19" y="113"/>
                  </a:cxn>
                  <a:cxn ang="0">
                    <a:pos x="24" y="106"/>
                  </a:cxn>
                  <a:cxn ang="0">
                    <a:pos x="24" y="99"/>
                  </a:cxn>
                  <a:cxn ang="0">
                    <a:pos x="19" y="106"/>
                  </a:cxn>
                  <a:cxn ang="0">
                    <a:pos x="15" y="106"/>
                  </a:cxn>
                  <a:cxn ang="0">
                    <a:pos x="10" y="99"/>
                  </a:cxn>
                  <a:cxn ang="0">
                    <a:pos x="5" y="87"/>
                  </a:cxn>
                  <a:cxn ang="0">
                    <a:pos x="3" y="73"/>
                  </a:cxn>
                  <a:cxn ang="0">
                    <a:pos x="3" y="71"/>
                  </a:cxn>
                  <a:cxn ang="0">
                    <a:pos x="0" y="59"/>
                  </a:cxn>
                  <a:cxn ang="0">
                    <a:pos x="8" y="61"/>
                  </a:cxn>
                  <a:cxn ang="0">
                    <a:pos x="15" y="64"/>
                  </a:cxn>
                  <a:cxn ang="0">
                    <a:pos x="12" y="52"/>
                  </a:cxn>
                  <a:cxn ang="0">
                    <a:pos x="15" y="42"/>
                  </a:cxn>
                  <a:cxn ang="0">
                    <a:pos x="15" y="28"/>
                  </a:cxn>
                  <a:cxn ang="0">
                    <a:pos x="17" y="16"/>
                  </a:cxn>
                  <a:cxn ang="0">
                    <a:pos x="17" y="4"/>
                  </a:cxn>
                  <a:cxn ang="0">
                    <a:pos x="24" y="0"/>
                  </a:cxn>
                  <a:cxn ang="0">
                    <a:pos x="34" y="0"/>
                  </a:cxn>
                  <a:cxn ang="0">
                    <a:pos x="41" y="7"/>
                  </a:cxn>
                  <a:cxn ang="0">
                    <a:pos x="50" y="7"/>
                  </a:cxn>
                  <a:cxn ang="0">
                    <a:pos x="55" y="4"/>
                  </a:cxn>
                  <a:cxn ang="0">
                    <a:pos x="53" y="14"/>
                  </a:cxn>
                  <a:cxn ang="0">
                    <a:pos x="53" y="28"/>
                  </a:cxn>
                  <a:cxn ang="0">
                    <a:pos x="60" y="37"/>
                  </a:cxn>
                  <a:cxn ang="0">
                    <a:pos x="57" y="47"/>
                  </a:cxn>
                  <a:cxn ang="0">
                    <a:pos x="55" y="59"/>
                  </a:cxn>
                  <a:cxn ang="0">
                    <a:pos x="48" y="66"/>
                  </a:cxn>
                  <a:cxn ang="0">
                    <a:pos x="41" y="71"/>
                  </a:cxn>
                  <a:cxn ang="0">
                    <a:pos x="38" y="80"/>
                  </a:cxn>
                  <a:cxn ang="0">
                    <a:pos x="38" y="90"/>
                  </a:cxn>
                  <a:cxn ang="0">
                    <a:pos x="43" y="101"/>
                  </a:cxn>
                  <a:cxn ang="0">
                    <a:pos x="43" y="111"/>
                  </a:cxn>
                  <a:cxn ang="0">
                    <a:pos x="48" y="116"/>
                  </a:cxn>
                  <a:cxn ang="0">
                    <a:pos x="50" y="116"/>
                  </a:cxn>
                  <a:cxn ang="0">
                    <a:pos x="50" y="113"/>
                  </a:cxn>
                  <a:cxn ang="0">
                    <a:pos x="57" y="109"/>
                  </a:cxn>
                  <a:cxn ang="0">
                    <a:pos x="67" y="109"/>
                  </a:cxn>
                  <a:cxn ang="0">
                    <a:pos x="74" y="116"/>
                  </a:cxn>
                  <a:cxn ang="0">
                    <a:pos x="76" y="123"/>
                  </a:cxn>
                  <a:cxn ang="0">
                    <a:pos x="76" y="113"/>
                  </a:cxn>
                  <a:cxn ang="0">
                    <a:pos x="86" y="118"/>
                  </a:cxn>
                  <a:cxn ang="0">
                    <a:pos x="90" y="120"/>
                  </a:cxn>
                </a:cxnLst>
                <a:rect l="0" t="0" r="r" b="b"/>
                <a:pathLst>
                  <a:path w="97" h="156">
                    <a:moveTo>
                      <a:pt x="93" y="125"/>
                    </a:moveTo>
                    <a:lnTo>
                      <a:pt x="90" y="125"/>
                    </a:lnTo>
                    <a:lnTo>
                      <a:pt x="90" y="125"/>
                    </a:lnTo>
                    <a:lnTo>
                      <a:pt x="90" y="125"/>
                    </a:lnTo>
                    <a:lnTo>
                      <a:pt x="90" y="125"/>
                    </a:lnTo>
                    <a:lnTo>
                      <a:pt x="88" y="125"/>
                    </a:lnTo>
                    <a:lnTo>
                      <a:pt x="88" y="125"/>
                    </a:lnTo>
                    <a:lnTo>
                      <a:pt x="86" y="125"/>
                    </a:lnTo>
                    <a:lnTo>
                      <a:pt x="86" y="125"/>
                    </a:lnTo>
                    <a:lnTo>
                      <a:pt x="86" y="125"/>
                    </a:lnTo>
                    <a:lnTo>
                      <a:pt x="86" y="125"/>
                    </a:lnTo>
                    <a:lnTo>
                      <a:pt x="86" y="125"/>
                    </a:lnTo>
                    <a:lnTo>
                      <a:pt x="83" y="125"/>
                    </a:lnTo>
                    <a:lnTo>
                      <a:pt x="83" y="125"/>
                    </a:lnTo>
                    <a:lnTo>
                      <a:pt x="83" y="125"/>
                    </a:lnTo>
                    <a:lnTo>
                      <a:pt x="83" y="125"/>
                    </a:lnTo>
                    <a:lnTo>
                      <a:pt x="83" y="128"/>
                    </a:lnTo>
                    <a:lnTo>
                      <a:pt x="83" y="128"/>
                    </a:lnTo>
                    <a:lnTo>
                      <a:pt x="83" y="128"/>
                    </a:lnTo>
                    <a:lnTo>
                      <a:pt x="83" y="130"/>
                    </a:lnTo>
                    <a:lnTo>
                      <a:pt x="83" y="130"/>
                    </a:lnTo>
                    <a:lnTo>
                      <a:pt x="86" y="130"/>
                    </a:lnTo>
                    <a:lnTo>
                      <a:pt x="86" y="130"/>
                    </a:lnTo>
                    <a:lnTo>
                      <a:pt x="86" y="130"/>
                    </a:lnTo>
                    <a:lnTo>
                      <a:pt x="86" y="130"/>
                    </a:lnTo>
                    <a:lnTo>
                      <a:pt x="86" y="132"/>
                    </a:lnTo>
                    <a:lnTo>
                      <a:pt x="88" y="132"/>
                    </a:lnTo>
                    <a:lnTo>
                      <a:pt x="88" y="132"/>
                    </a:lnTo>
                    <a:lnTo>
                      <a:pt x="88" y="132"/>
                    </a:lnTo>
                    <a:lnTo>
                      <a:pt x="90" y="132"/>
                    </a:lnTo>
                    <a:lnTo>
                      <a:pt x="90" y="132"/>
                    </a:lnTo>
                    <a:lnTo>
                      <a:pt x="90" y="135"/>
                    </a:lnTo>
                    <a:lnTo>
                      <a:pt x="90" y="135"/>
                    </a:lnTo>
                    <a:lnTo>
                      <a:pt x="93" y="135"/>
                    </a:lnTo>
                    <a:lnTo>
                      <a:pt x="93" y="135"/>
                    </a:lnTo>
                    <a:lnTo>
                      <a:pt x="93" y="135"/>
                    </a:lnTo>
                    <a:lnTo>
                      <a:pt x="93" y="135"/>
                    </a:lnTo>
                    <a:lnTo>
                      <a:pt x="95" y="135"/>
                    </a:lnTo>
                    <a:lnTo>
                      <a:pt x="95" y="137"/>
                    </a:lnTo>
                    <a:lnTo>
                      <a:pt x="95" y="137"/>
                    </a:lnTo>
                    <a:lnTo>
                      <a:pt x="97" y="137"/>
                    </a:lnTo>
                    <a:lnTo>
                      <a:pt x="97" y="137"/>
                    </a:lnTo>
                    <a:lnTo>
                      <a:pt x="97" y="137"/>
                    </a:lnTo>
                    <a:lnTo>
                      <a:pt x="97" y="139"/>
                    </a:lnTo>
                    <a:lnTo>
                      <a:pt x="97" y="139"/>
                    </a:lnTo>
                    <a:lnTo>
                      <a:pt x="95" y="139"/>
                    </a:lnTo>
                    <a:lnTo>
                      <a:pt x="95" y="139"/>
                    </a:lnTo>
                    <a:lnTo>
                      <a:pt x="93" y="139"/>
                    </a:lnTo>
                    <a:lnTo>
                      <a:pt x="93" y="139"/>
                    </a:lnTo>
                    <a:lnTo>
                      <a:pt x="93" y="137"/>
                    </a:lnTo>
                    <a:lnTo>
                      <a:pt x="93" y="137"/>
                    </a:lnTo>
                    <a:lnTo>
                      <a:pt x="90" y="137"/>
                    </a:lnTo>
                    <a:lnTo>
                      <a:pt x="90" y="137"/>
                    </a:lnTo>
                    <a:lnTo>
                      <a:pt x="90" y="137"/>
                    </a:lnTo>
                    <a:lnTo>
                      <a:pt x="88" y="137"/>
                    </a:lnTo>
                    <a:lnTo>
                      <a:pt x="88" y="137"/>
                    </a:lnTo>
                    <a:lnTo>
                      <a:pt x="88" y="139"/>
                    </a:lnTo>
                    <a:lnTo>
                      <a:pt x="88" y="139"/>
                    </a:lnTo>
                    <a:lnTo>
                      <a:pt x="88" y="139"/>
                    </a:lnTo>
                    <a:lnTo>
                      <a:pt x="88" y="139"/>
                    </a:lnTo>
                    <a:lnTo>
                      <a:pt x="88" y="139"/>
                    </a:lnTo>
                    <a:lnTo>
                      <a:pt x="88" y="139"/>
                    </a:lnTo>
                    <a:lnTo>
                      <a:pt x="90" y="139"/>
                    </a:lnTo>
                    <a:lnTo>
                      <a:pt x="90" y="139"/>
                    </a:lnTo>
                    <a:lnTo>
                      <a:pt x="90" y="139"/>
                    </a:lnTo>
                    <a:lnTo>
                      <a:pt x="90" y="139"/>
                    </a:lnTo>
                    <a:lnTo>
                      <a:pt x="93" y="139"/>
                    </a:lnTo>
                    <a:lnTo>
                      <a:pt x="93" y="139"/>
                    </a:lnTo>
                    <a:lnTo>
                      <a:pt x="93" y="139"/>
                    </a:lnTo>
                    <a:lnTo>
                      <a:pt x="93" y="139"/>
                    </a:lnTo>
                    <a:lnTo>
                      <a:pt x="95" y="139"/>
                    </a:lnTo>
                    <a:lnTo>
                      <a:pt x="95" y="139"/>
                    </a:lnTo>
                    <a:lnTo>
                      <a:pt x="97" y="139"/>
                    </a:lnTo>
                    <a:lnTo>
                      <a:pt x="97" y="142"/>
                    </a:lnTo>
                    <a:lnTo>
                      <a:pt x="97" y="142"/>
                    </a:lnTo>
                    <a:lnTo>
                      <a:pt x="95" y="142"/>
                    </a:lnTo>
                    <a:lnTo>
                      <a:pt x="95" y="144"/>
                    </a:lnTo>
                    <a:lnTo>
                      <a:pt x="95" y="144"/>
                    </a:lnTo>
                    <a:lnTo>
                      <a:pt x="95" y="146"/>
                    </a:lnTo>
                    <a:lnTo>
                      <a:pt x="95" y="146"/>
                    </a:lnTo>
                    <a:lnTo>
                      <a:pt x="95" y="149"/>
                    </a:lnTo>
                    <a:lnTo>
                      <a:pt x="95" y="149"/>
                    </a:lnTo>
                    <a:lnTo>
                      <a:pt x="95" y="151"/>
                    </a:lnTo>
                    <a:lnTo>
                      <a:pt x="95" y="151"/>
                    </a:lnTo>
                    <a:lnTo>
                      <a:pt x="95" y="151"/>
                    </a:lnTo>
                    <a:lnTo>
                      <a:pt x="95" y="151"/>
                    </a:lnTo>
                    <a:lnTo>
                      <a:pt x="95" y="154"/>
                    </a:lnTo>
                    <a:lnTo>
                      <a:pt x="95" y="154"/>
                    </a:lnTo>
                    <a:lnTo>
                      <a:pt x="95" y="156"/>
                    </a:lnTo>
                    <a:lnTo>
                      <a:pt x="93" y="156"/>
                    </a:lnTo>
                    <a:lnTo>
                      <a:pt x="93" y="156"/>
                    </a:lnTo>
                    <a:lnTo>
                      <a:pt x="93" y="156"/>
                    </a:lnTo>
                    <a:lnTo>
                      <a:pt x="93" y="154"/>
                    </a:lnTo>
                    <a:lnTo>
                      <a:pt x="90" y="154"/>
                    </a:lnTo>
                    <a:lnTo>
                      <a:pt x="90" y="154"/>
                    </a:lnTo>
                    <a:lnTo>
                      <a:pt x="90" y="154"/>
                    </a:lnTo>
                    <a:lnTo>
                      <a:pt x="90" y="151"/>
                    </a:lnTo>
                    <a:lnTo>
                      <a:pt x="90" y="151"/>
                    </a:lnTo>
                    <a:lnTo>
                      <a:pt x="90" y="151"/>
                    </a:lnTo>
                    <a:lnTo>
                      <a:pt x="88" y="151"/>
                    </a:lnTo>
                    <a:lnTo>
                      <a:pt x="88" y="151"/>
                    </a:lnTo>
                    <a:lnTo>
                      <a:pt x="88" y="149"/>
                    </a:lnTo>
                    <a:lnTo>
                      <a:pt x="88" y="149"/>
                    </a:lnTo>
                    <a:lnTo>
                      <a:pt x="88" y="149"/>
                    </a:lnTo>
                    <a:lnTo>
                      <a:pt x="88" y="146"/>
                    </a:lnTo>
                    <a:lnTo>
                      <a:pt x="86" y="146"/>
                    </a:lnTo>
                    <a:lnTo>
                      <a:pt x="86" y="146"/>
                    </a:lnTo>
                    <a:lnTo>
                      <a:pt x="86" y="146"/>
                    </a:lnTo>
                    <a:lnTo>
                      <a:pt x="83" y="146"/>
                    </a:lnTo>
                    <a:lnTo>
                      <a:pt x="83" y="146"/>
                    </a:lnTo>
                    <a:lnTo>
                      <a:pt x="83" y="146"/>
                    </a:lnTo>
                    <a:lnTo>
                      <a:pt x="83" y="146"/>
                    </a:lnTo>
                    <a:lnTo>
                      <a:pt x="83" y="144"/>
                    </a:lnTo>
                    <a:lnTo>
                      <a:pt x="81" y="144"/>
                    </a:lnTo>
                    <a:lnTo>
                      <a:pt x="81" y="144"/>
                    </a:lnTo>
                    <a:lnTo>
                      <a:pt x="81" y="144"/>
                    </a:lnTo>
                    <a:lnTo>
                      <a:pt x="81" y="142"/>
                    </a:lnTo>
                    <a:lnTo>
                      <a:pt x="79" y="142"/>
                    </a:lnTo>
                    <a:lnTo>
                      <a:pt x="79" y="142"/>
                    </a:lnTo>
                    <a:lnTo>
                      <a:pt x="79" y="142"/>
                    </a:lnTo>
                    <a:lnTo>
                      <a:pt x="76" y="142"/>
                    </a:lnTo>
                    <a:lnTo>
                      <a:pt x="76" y="142"/>
                    </a:lnTo>
                    <a:lnTo>
                      <a:pt x="76" y="142"/>
                    </a:lnTo>
                    <a:lnTo>
                      <a:pt x="76" y="139"/>
                    </a:lnTo>
                    <a:lnTo>
                      <a:pt x="76" y="139"/>
                    </a:lnTo>
                    <a:lnTo>
                      <a:pt x="76" y="139"/>
                    </a:lnTo>
                    <a:lnTo>
                      <a:pt x="76" y="139"/>
                    </a:lnTo>
                    <a:lnTo>
                      <a:pt x="76" y="137"/>
                    </a:lnTo>
                    <a:lnTo>
                      <a:pt x="76" y="137"/>
                    </a:lnTo>
                    <a:lnTo>
                      <a:pt x="76" y="137"/>
                    </a:lnTo>
                    <a:lnTo>
                      <a:pt x="74" y="137"/>
                    </a:lnTo>
                    <a:lnTo>
                      <a:pt x="74" y="135"/>
                    </a:lnTo>
                    <a:lnTo>
                      <a:pt x="74" y="135"/>
                    </a:lnTo>
                    <a:lnTo>
                      <a:pt x="74" y="135"/>
                    </a:lnTo>
                    <a:lnTo>
                      <a:pt x="74" y="132"/>
                    </a:lnTo>
                    <a:lnTo>
                      <a:pt x="74" y="132"/>
                    </a:lnTo>
                    <a:lnTo>
                      <a:pt x="74" y="132"/>
                    </a:lnTo>
                    <a:lnTo>
                      <a:pt x="74" y="130"/>
                    </a:lnTo>
                    <a:lnTo>
                      <a:pt x="71" y="130"/>
                    </a:lnTo>
                    <a:lnTo>
                      <a:pt x="71" y="130"/>
                    </a:lnTo>
                    <a:lnTo>
                      <a:pt x="71" y="130"/>
                    </a:lnTo>
                    <a:lnTo>
                      <a:pt x="71" y="130"/>
                    </a:lnTo>
                    <a:lnTo>
                      <a:pt x="69" y="130"/>
                    </a:lnTo>
                    <a:lnTo>
                      <a:pt x="69" y="130"/>
                    </a:lnTo>
                    <a:lnTo>
                      <a:pt x="69" y="130"/>
                    </a:lnTo>
                    <a:lnTo>
                      <a:pt x="67" y="130"/>
                    </a:lnTo>
                    <a:lnTo>
                      <a:pt x="67" y="128"/>
                    </a:lnTo>
                    <a:lnTo>
                      <a:pt x="67" y="128"/>
                    </a:lnTo>
                    <a:lnTo>
                      <a:pt x="67" y="128"/>
                    </a:lnTo>
                    <a:lnTo>
                      <a:pt x="67" y="128"/>
                    </a:lnTo>
                    <a:lnTo>
                      <a:pt x="67" y="125"/>
                    </a:lnTo>
                    <a:lnTo>
                      <a:pt x="67" y="125"/>
                    </a:lnTo>
                    <a:lnTo>
                      <a:pt x="67" y="125"/>
                    </a:lnTo>
                    <a:lnTo>
                      <a:pt x="67" y="125"/>
                    </a:lnTo>
                    <a:lnTo>
                      <a:pt x="67" y="123"/>
                    </a:lnTo>
                    <a:lnTo>
                      <a:pt x="64" y="123"/>
                    </a:lnTo>
                    <a:lnTo>
                      <a:pt x="64" y="123"/>
                    </a:lnTo>
                    <a:lnTo>
                      <a:pt x="64" y="123"/>
                    </a:lnTo>
                    <a:lnTo>
                      <a:pt x="64" y="123"/>
                    </a:lnTo>
                    <a:lnTo>
                      <a:pt x="62" y="123"/>
                    </a:lnTo>
                    <a:lnTo>
                      <a:pt x="62" y="120"/>
                    </a:lnTo>
                    <a:lnTo>
                      <a:pt x="62" y="120"/>
                    </a:lnTo>
                    <a:lnTo>
                      <a:pt x="62" y="120"/>
                    </a:lnTo>
                    <a:lnTo>
                      <a:pt x="60" y="120"/>
                    </a:lnTo>
                    <a:lnTo>
                      <a:pt x="60" y="120"/>
                    </a:lnTo>
                    <a:lnTo>
                      <a:pt x="60" y="120"/>
                    </a:lnTo>
                    <a:lnTo>
                      <a:pt x="60" y="120"/>
                    </a:lnTo>
                    <a:lnTo>
                      <a:pt x="60" y="120"/>
                    </a:lnTo>
                    <a:lnTo>
                      <a:pt x="60" y="120"/>
                    </a:lnTo>
                    <a:lnTo>
                      <a:pt x="60" y="123"/>
                    </a:lnTo>
                    <a:lnTo>
                      <a:pt x="60" y="123"/>
                    </a:lnTo>
                    <a:lnTo>
                      <a:pt x="60" y="125"/>
                    </a:lnTo>
                    <a:lnTo>
                      <a:pt x="60" y="125"/>
                    </a:lnTo>
                    <a:lnTo>
                      <a:pt x="60" y="125"/>
                    </a:lnTo>
                    <a:lnTo>
                      <a:pt x="60" y="125"/>
                    </a:lnTo>
                    <a:lnTo>
                      <a:pt x="60" y="128"/>
                    </a:lnTo>
                    <a:lnTo>
                      <a:pt x="62" y="128"/>
                    </a:lnTo>
                    <a:lnTo>
                      <a:pt x="62" y="128"/>
                    </a:lnTo>
                    <a:lnTo>
                      <a:pt x="62" y="128"/>
                    </a:lnTo>
                    <a:lnTo>
                      <a:pt x="62" y="130"/>
                    </a:lnTo>
                    <a:lnTo>
                      <a:pt x="64" y="130"/>
                    </a:lnTo>
                    <a:lnTo>
                      <a:pt x="64" y="130"/>
                    </a:lnTo>
                    <a:lnTo>
                      <a:pt x="64" y="130"/>
                    </a:lnTo>
                    <a:lnTo>
                      <a:pt x="64" y="132"/>
                    </a:lnTo>
                    <a:lnTo>
                      <a:pt x="64" y="132"/>
                    </a:lnTo>
                    <a:lnTo>
                      <a:pt x="64" y="132"/>
                    </a:lnTo>
                    <a:lnTo>
                      <a:pt x="64" y="132"/>
                    </a:lnTo>
                    <a:lnTo>
                      <a:pt x="64" y="135"/>
                    </a:lnTo>
                    <a:lnTo>
                      <a:pt x="64" y="135"/>
                    </a:lnTo>
                    <a:lnTo>
                      <a:pt x="64" y="135"/>
                    </a:lnTo>
                    <a:lnTo>
                      <a:pt x="64" y="137"/>
                    </a:lnTo>
                    <a:lnTo>
                      <a:pt x="64" y="137"/>
                    </a:lnTo>
                    <a:lnTo>
                      <a:pt x="64" y="137"/>
                    </a:lnTo>
                    <a:lnTo>
                      <a:pt x="64" y="139"/>
                    </a:lnTo>
                    <a:lnTo>
                      <a:pt x="62" y="139"/>
                    </a:lnTo>
                    <a:lnTo>
                      <a:pt x="62" y="139"/>
                    </a:lnTo>
                    <a:lnTo>
                      <a:pt x="62" y="139"/>
                    </a:lnTo>
                    <a:lnTo>
                      <a:pt x="62" y="139"/>
                    </a:lnTo>
                    <a:lnTo>
                      <a:pt x="60" y="139"/>
                    </a:lnTo>
                    <a:lnTo>
                      <a:pt x="60" y="137"/>
                    </a:lnTo>
                    <a:lnTo>
                      <a:pt x="60" y="137"/>
                    </a:lnTo>
                    <a:lnTo>
                      <a:pt x="60" y="137"/>
                    </a:lnTo>
                    <a:lnTo>
                      <a:pt x="60" y="135"/>
                    </a:lnTo>
                    <a:lnTo>
                      <a:pt x="60" y="135"/>
                    </a:lnTo>
                    <a:lnTo>
                      <a:pt x="60" y="135"/>
                    </a:lnTo>
                    <a:lnTo>
                      <a:pt x="60" y="132"/>
                    </a:lnTo>
                    <a:lnTo>
                      <a:pt x="60" y="132"/>
                    </a:lnTo>
                    <a:lnTo>
                      <a:pt x="57" y="132"/>
                    </a:lnTo>
                    <a:lnTo>
                      <a:pt x="57" y="130"/>
                    </a:lnTo>
                    <a:lnTo>
                      <a:pt x="57" y="130"/>
                    </a:lnTo>
                    <a:lnTo>
                      <a:pt x="57" y="130"/>
                    </a:lnTo>
                    <a:lnTo>
                      <a:pt x="57" y="130"/>
                    </a:lnTo>
                    <a:lnTo>
                      <a:pt x="57" y="130"/>
                    </a:lnTo>
                    <a:lnTo>
                      <a:pt x="55" y="130"/>
                    </a:lnTo>
                    <a:lnTo>
                      <a:pt x="55" y="130"/>
                    </a:lnTo>
                    <a:lnTo>
                      <a:pt x="55" y="128"/>
                    </a:lnTo>
                    <a:lnTo>
                      <a:pt x="53" y="128"/>
                    </a:lnTo>
                    <a:lnTo>
                      <a:pt x="53" y="128"/>
                    </a:lnTo>
                    <a:lnTo>
                      <a:pt x="53" y="128"/>
                    </a:lnTo>
                    <a:lnTo>
                      <a:pt x="53" y="125"/>
                    </a:lnTo>
                    <a:lnTo>
                      <a:pt x="53" y="125"/>
                    </a:lnTo>
                    <a:lnTo>
                      <a:pt x="53" y="125"/>
                    </a:lnTo>
                    <a:lnTo>
                      <a:pt x="50" y="125"/>
                    </a:lnTo>
                    <a:lnTo>
                      <a:pt x="50" y="123"/>
                    </a:lnTo>
                    <a:lnTo>
                      <a:pt x="50" y="123"/>
                    </a:lnTo>
                    <a:lnTo>
                      <a:pt x="50" y="123"/>
                    </a:lnTo>
                    <a:lnTo>
                      <a:pt x="50" y="123"/>
                    </a:lnTo>
                    <a:lnTo>
                      <a:pt x="48" y="123"/>
                    </a:lnTo>
                    <a:lnTo>
                      <a:pt x="48" y="120"/>
                    </a:lnTo>
                    <a:lnTo>
                      <a:pt x="48" y="120"/>
                    </a:lnTo>
                    <a:lnTo>
                      <a:pt x="45" y="120"/>
                    </a:lnTo>
                    <a:lnTo>
                      <a:pt x="45" y="120"/>
                    </a:lnTo>
                    <a:lnTo>
                      <a:pt x="45" y="120"/>
                    </a:lnTo>
                    <a:lnTo>
                      <a:pt x="45" y="120"/>
                    </a:lnTo>
                    <a:lnTo>
                      <a:pt x="43" y="120"/>
                    </a:lnTo>
                    <a:lnTo>
                      <a:pt x="43" y="120"/>
                    </a:lnTo>
                    <a:lnTo>
                      <a:pt x="43" y="120"/>
                    </a:lnTo>
                    <a:lnTo>
                      <a:pt x="43" y="120"/>
                    </a:lnTo>
                    <a:lnTo>
                      <a:pt x="43" y="120"/>
                    </a:lnTo>
                    <a:lnTo>
                      <a:pt x="41" y="120"/>
                    </a:lnTo>
                    <a:lnTo>
                      <a:pt x="41" y="120"/>
                    </a:lnTo>
                    <a:lnTo>
                      <a:pt x="41" y="120"/>
                    </a:lnTo>
                    <a:lnTo>
                      <a:pt x="38" y="120"/>
                    </a:lnTo>
                    <a:lnTo>
                      <a:pt x="38" y="120"/>
                    </a:lnTo>
                    <a:lnTo>
                      <a:pt x="38" y="123"/>
                    </a:lnTo>
                    <a:lnTo>
                      <a:pt x="38" y="123"/>
                    </a:lnTo>
                    <a:lnTo>
                      <a:pt x="38" y="123"/>
                    </a:lnTo>
                    <a:lnTo>
                      <a:pt x="38" y="125"/>
                    </a:lnTo>
                    <a:lnTo>
                      <a:pt x="38" y="125"/>
                    </a:lnTo>
                    <a:lnTo>
                      <a:pt x="38" y="125"/>
                    </a:lnTo>
                    <a:lnTo>
                      <a:pt x="38" y="125"/>
                    </a:lnTo>
                    <a:lnTo>
                      <a:pt x="38" y="128"/>
                    </a:lnTo>
                    <a:lnTo>
                      <a:pt x="36" y="128"/>
                    </a:lnTo>
                    <a:lnTo>
                      <a:pt x="36" y="128"/>
                    </a:lnTo>
                    <a:lnTo>
                      <a:pt x="34" y="128"/>
                    </a:lnTo>
                    <a:lnTo>
                      <a:pt x="34" y="128"/>
                    </a:lnTo>
                    <a:lnTo>
                      <a:pt x="34" y="128"/>
                    </a:lnTo>
                    <a:lnTo>
                      <a:pt x="34" y="128"/>
                    </a:lnTo>
                    <a:lnTo>
                      <a:pt x="31" y="128"/>
                    </a:lnTo>
                    <a:lnTo>
                      <a:pt x="31" y="128"/>
                    </a:lnTo>
                    <a:lnTo>
                      <a:pt x="31" y="128"/>
                    </a:lnTo>
                    <a:lnTo>
                      <a:pt x="31" y="128"/>
                    </a:lnTo>
                    <a:lnTo>
                      <a:pt x="31" y="128"/>
                    </a:lnTo>
                    <a:lnTo>
                      <a:pt x="31" y="130"/>
                    </a:lnTo>
                    <a:lnTo>
                      <a:pt x="31" y="130"/>
                    </a:lnTo>
                    <a:lnTo>
                      <a:pt x="29" y="130"/>
                    </a:lnTo>
                    <a:lnTo>
                      <a:pt x="29" y="130"/>
                    </a:lnTo>
                    <a:lnTo>
                      <a:pt x="29" y="130"/>
                    </a:lnTo>
                    <a:lnTo>
                      <a:pt x="26" y="130"/>
                    </a:lnTo>
                    <a:lnTo>
                      <a:pt x="26" y="128"/>
                    </a:lnTo>
                    <a:lnTo>
                      <a:pt x="29" y="128"/>
                    </a:lnTo>
                    <a:lnTo>
                      <a:pt x="29" y="128"/>
                    </a:lnTo>
                    <a:lnTo>
                      <a:pt x="26" y="128"/>
                    </a:lnTo>
                    <a:lnTo>
                      <a:pt x="26" y="125"/>
                    </a:lnTo>
                    <a:lnTo>
                      <a:pt x="29" y="125"/>
                    </a:lnTo>
                    <a:lnTo>
                      <a:pt x="29" y="125"/>
                    </a:lnTo>
                    <a:lnTo>
                      <a:pt x="29" y="123"/>
                    </a:lnTo>
                    <a:lnTo>
                      <a:pt x="26" y="123"/>
                    </a:lnTo>
                    <a:lnTo>
                      <a:pt x="26" y="123"/>
                    </a:lnTo>
                    <a:lnTo>
                      <a:pt x="26" y="125"/>
                    </a:lnTo>
                    <a:lnTo>
                      <a:pt x="26" y="125"/>
                    </a:lnTo>
                    <a:lnTo>
                      <a:pt x="26" y="128"/>
                    </a:lnTo>
                    <a:lnTo>
                      <a:pt x="26" y="128"/>
                    </a:lnTo>
                    <a:lnTo>
                      <a:pt x="24" y="128"/>
                    </a:lnTo>
                    <a:lnTo>
                      <a:pt x="24" y="128"/>
                    </a:lnTo>
                    <a:lnTo>
                      <a:pt x="24" y="125"/>
                    </a:lnTo>
                    <a:lnTo>
                      <a:pt x="24" y="125"/>
                    </a:lnTo>
                    <a:lnTo>
                      <a:pt x="24" y="125"/>
                    </a:lnTo>
                    <a:lnTo>
                      <a:pt x="24" y="125"/>
                    </a:lnTo>
                    <a:lnTo>
                      <a:pt x="24" y="123"/>
                    </a:lnTo>
                    <a:lnTo>
                      <a:pt x="24" y="123"/>
                    </a:lnTo>
                    <a:lnTo>
                      <a:pt x="24" y="123"/>
                    </a:lnTo>
                    <a:lnTo>
                      <a:pt x="24" y="120"/>
                    </a:lnTo>
                    <a:lnTo>
                      <a:pt x="24" y="120"/>
                    </a:lnTo>
                    <a:lnTo>
                      <a:pt x="24" y="120"/>
                    </a:lnTo>
                    <a:lnTo>
                      <a:pt x="24" y="120"/>
                    </a:lnTo>
                    <a:lnTo>
                      <a:pt x="24" y="120"/>
                    </a:lnTo>
                    <a:lnTo>
                      <a:pt x="22" y="120"/>
                    </a:lnTo>
                    <a:lnTo>
                      <a:pt x="22" y="120"/>
                    </a:lnTo>
                    <a:lnTo>
                      <a:pt x="22" y="120"/>
                    </a:lnTo>
                    <a:lnTo>
                      <a:pt x="22" y="120"/>
                    </a:lnTo>
                    <a:lnTo>
                      <a:pt x="22" y="123"/>
                    </a:lnTo>
                    <a:lnTo>
                      <a:pt x="22" y="123"/>
                    </a:lnTo>
                    <a:lnTo>
                      <a:pt x="19" y="123"/>
                    </a:lnTo>
                    <a:lnTo>
                      <a:pt x="19" y="123"/>
                    </a:lnTo>
                    <a:lnTo>
                      <a:pt x="19" y="123"/>
                    </a:lnTo>
                    <a:lnTo>
                      <a:pt x="19" y="123"/>
                    </a:lnTo>
                    <a:lnTo>
                      <a:pt x="19" y="120"/>
                    </a:lnTo>
                    <a:lnTo>
                      <a:pt x="19" y="120"/>
                    </a:lnTo>
                    <a:lnTo>
                      <a:pt x="19" y="120"/>
                    </a:lnTo>
                    <a:lnTo>
                      <a:pt x="19" y="118"/>
                    </a:lnTo>
                    <a:lnTo>
                      <a:pt x="19" y="118"/>
                    </a:lnTo>
                    <a:lnTo>
                      <a:pt x="19" y="116"/>
                    </a:lnTo>
                    <a:lnTo>
                      <a:pt x="19" y="116"/>
                    </a:lnTo>
                    <a:lnTo>
                      <a:pt x="19" y="113"/>
                    </a:lnTo>
                    <a:lnTo>
                      <a:pt x="17" y="113"/>
                    </a:lnTo>
                    <a:lnTo>
                      <a:pt x="17" y="113"/>
                    </a:lnTo>
                    <a:lnTo>
                      <a:pt x="17" y="111"/>
                    </a:lnTo>
                    <a:lnTo>
                      <a:pt x="19" y="111"/>
                    </a:lnTo>
                    <a:lnTo>
                      <a:pt x="19" y="111"/>
                    </a:lnTo>
                    <a:lnTo>
                      <a:pt x="19" y="111"/>
                    </a:lnTo>
                    <a:lnTo>
                      <a:pt x="19" y="111"/>
                    </a:lnTo>
                    <a:lnTo>
                      <a:pt x="19" y="111"/>
                    </a:lnTo>
                    <a:lnTo>
                      <a:pt x="22" y="111"/>
                    </a:lnTo>
                    <a:lnTo>
                      <a:pt x="22" y="109"/>
                    </a:lnTo>
                    <a:lnTo>
                      <a:pt x="22" y="109"/>
                    </a:lnTo>
                    <a:lnTo>
                      <a:pt x="22" y="109"/>
                    </a:lnTo>
                    <a:lnTo>
                      <a:pt x="24" y="109"/>
                    </a:lnTo>
                    <a:lnTo>
                      <a:pt x="24" y="106"/>
                    </a:lnTo>
                    <a:lnTo>
                      <a:pt x="24" y="106"/>
                    </a:lnTo>
                    <a:lnTo>
                      <a:pt x="24" y="106"/>
                    </a:lnTo>
                    <a:lnTo>
                      <a:pt x="24" y="106"/>
                    </a:lnTo>
                    <a:lnTo>
                      <a:pt x="24" y="104"/>
                    </a:lnTo>
                    <a:lnTo>
                      <a:pt x="26" y="104"/>
                    </a:lnTo>
                    <a:lnTo>
                      <a:pt x="26" y="104"/>
                    </a:lnTo>
                    <a:lnTo>
                      <a:pt x="26" y="104"/>
                    </a:lnTo>
                    <a:lnTo>
                      <a:pt x="26" y="101"/>
                    </a:lnTo>
                    <a:lnTo>
                      <a:pt x="26" y="101"/>
                    </a:lnTo>
                    <a:lnTo>
                      <a:pt x="26" y="101"/>
                    </a:lnTo>
                    <a:lnTo>
                      <a:pt x="26" y="101"/>
                    </a:lnTo>
                    <a:lnTo>
                      <a:pt x="24" y="101"/>
                    </a:lnTo>
                    <a:lnTo>
                      <a:pt x="24" y="99"/>
                    </a:lnTo>
                    <a:lnTo>
                      <a:pt x="24" y="99"/>
                    </a:lnTo>
                    <a:lnTo>
                      <a:pt x="24" y="99"/>
                    </a:lnTo>
                    <a:lnTo>
                      <a:pt x="24" y="99"/>
                    </a:lnTo>
                    <a:lnTo>
                      <a:pt x="22" y="99"/>
                    </a:lnTo>
                    <a:lnTo>
                      <a:pt x="22" y="99"/>
                    </a:lnTo>
                    <a:lnTo>
                      <a:pt x="19" y="99"/>
                    </a:lnTo>
                    <a:lnTo>
                      <a:pt x="19" y="99"/>
                    </a:lnTo>
                    <a:lnTo>
                      <a:pt x="19" y="97"/>
                    </a:lnTo>
                    <a:lnTo>
                      <a:pt x="19" y="97"/>
                    </a:lnTo>
                    <a:lnTo>
                      <a:pt x="19" y="99"/>
                    </a:lnTo>
                    <a:lnTo>
                      <a:pt x="19" y="99"/>
                    </a:lnTo>
                    <a:lnTo>
                      <a:pt x="19" y="101"/>
                    </a:lnTo>
                    <a:lnTo>
                      <a:pt x="19" y="101"/>
                    </a:lnTo>
                    <a:lnTo>
                      <a:pt x="19" y="101"/>
                    </a:lnTo>
                    <a:lnTo>
                      <a:pt x="19" y="101"/>
                    </a:lnTo>
                    <a:lnTo>
                      <a:pt x="19" y="104"/>
                    </a:lnTo>
                    <a:lnTo>
                      <a:pt x="19" y="104"/>
                    </a:lnTo>
                    <a:lnTo>
                      <a:pt x="19" y="106"/>
                    </a:lnTo>
                    <a:lnTo>
                      <a:pt x="19" y="106"/>
                    </a:lnTo>
                    <a:lnTo>
                      <a:pt x="19" y="109"/>
                    </a:lnTo>
                    <a:lnTo>
                      <a:pt x="19" y="109"/>
                    </a:lnTo>
                    <a:lnTo>
                      <a:pt x="19" y="109"/>
                    </a:lnTo>
                    <a:lnTo>
                      <a:pt x="19" y="109"/>
                    </a:lnTo>
                    <a:lnTo>
                      <a:pt x="19" y="109"/>
                    </a:lnTo>
                    <a:lnTo>
                      <a:pt x="17" y="109"/>
                    </a:lnTo>
                    <a:lnTo>
                      <a:pt x="17" y="109"/>
                    </a:lnTo>
                    <a:lnTo>
                      <a:pt x="17" y="106"/>
                    </a:lnTo>
                    <a:lnTo>
                      <a:pt x="17" y="106"/>
                    </a:lnTo>
                    <a:lnTo>
                      <a:pt x="17" y="109"/>
                    </a:lnTo>
                    <a:lnTo>
                      <a:pt x="17" y="109"/>
                    </a:lnTo>
                    <a:lnTo>
                      <a:pt x="17" y="106"/>
                    </a:lnTo>
                    <a:lnTo>
                      <a:pt x="15" y="106"/>
                    </a:lnTo>
                    <a:lnTo>
                      <a:pt x="15" y="106"/>
                    </a:lnTo>
                    <a:lnTo>
                      <a:pt x="15" y="106"/>
                    </a:lnTo>
                    <a:lnTo>
                      <a:pt x="15" y="104"/>
                    </a:lnTo>
                    <a:lnTo>
                      <a:pt x="12" y="104"/>
                    </a:lnTo>
                    <a:lnTo>
                      <a:pt x="12" y="104"/>
                    </a:lnTo>
                    <a:lnTo>
                      <a:pt x="15" y="104"/>
                    </a:lnTo>
                    <a:lnTo>
                      <a:pt x="15" y="101"/>
                    </a:lnTo>
                    <a:lnTo>
                      <a:pt x="12" y="101"/>
                    </a:lnTo>
                    <a:lnTo>
                      <a:pt x="12" y="101"/>
                    </a:lnTo>
                    <a:lnTo>
                      <a:pt x="12" y="101"/>
                    </a:lnTo>
                    <a:lnTo>
                      <a:pt x="12" y="101"/>
                    </a:lnTo>
                    <a:lnTo>
                      <a:pt x="12" y="101"/>
                    </a:lnTo>
                    <a:lnTo>
                      <a:pt x="10" y="101"/>
                    </a:lnTo>
                    <a:lnTo>
                      <a:pt x="10" y="99"/>
                    </a:lnTo>
                    <a:lnTo>
                      <a:pt x="10" y="99"/>
                    </a:lnTo>
                    <a:lnTo>
                      <a:pt x="10" y="99"/>
                    </a:lnTo>
                    <a:lnTo>
                      <a:pt x="10" y="99"/>
                    </a:lnTo>
                    <a:lnTo>
                      <a:pt x="8" y="99"/>
                    </a:lnTo>
                    <a:lnTo>
                      <a:pt x="8" y="99"/>
                    </a:lnTo>
                    <a:lnTo>
                      <a:pt x="8" y="97"/>
                    </a:lnTo>
                    <a:lnTo>
                      <a:pt x="8" y="97"/>
                    </a:lnTo>
                    <a:lnTo>
                      <a:pt x="8" y="94"/>
                    </a:lnTo>
                    <a:lnTo>
                      <a:pt x="8" y="94"/>
                    </a:lnTo>
                    <a:lnTo>
                      <a:pt x="8" y="92"/>
                    </a:lnTo>
                    <a:lnTo>
                      <a:pt x="8" y="92"/>
                    </a:lnTo>
                    <a:lnTo>
                      <a:pt x="8" y="92"/>
                    </a:lnTo>
                    <a:lnTo>
                      <a:pt x="8" y="90"/>
                    </a:lnTo>
                    <a:lnTo>
                      <a:pt x="8" y="90"/>
                    </a:lnTo>
                    <a:lnTo>
                      <a:pt x="5" y="90"/>
                    </a:lnTo>
                    <a:lnTo>
                      <a:pt x="5" y="87"/>
                    </a:lnTo>
                    <a:lnTo>
                      <a:pt x="5" y="87"/>
                    </a:lnTo>
                    <a:lnTo>
                      <a:pt x="5" y="85"/>
                    </a:lnTo>
                    <a:lnTo>
                      <a:pt x="5" y="85"/>
                    </a:lnTo>
                    <a:lnTo>
                      <a:pt x="5" y="85"/>
                    </a:lnTo>
                    <a:lnTo>
                      <a:pt x="5" y="83"/>
                    </a:lnTo>
                    <a:lnTo>
                      <a:pt x="5" y="83"/>
                    </a:lnTo>
                    <a:lnTo>
                      <a:pt x="5" y="83"/>
                    </a:lnTo>
                    <a:lnTo>
                      <a:pt x="3" y="83"/>
                    </a:lnTo>
                    <a:lnTo>
                      <a:pt x="3" y="80"/>
                    </a:lnTo>
                    <a:lnTo>
                      <a:pt x="3" y="80"/>
                    </a:lnTo>
                    <a:lnTo>
                      <a:pt x="3" y="80"/>
                    </a:lnTo>
                    <a:lnTo>
                      <a:pt x="3" y="78"/>
                    </a:lnTo>
                    <a:lnTo>
                      <a:pt x="3" y="78"/>
                    </a:lnTo>
                    <a:lnTo>
                      <a:pt x="3" y="75"/>
                    </a:lnTo>
                    <a:lnTo>
                      <a:pt x="3" y="75"/>
                    </a:lnTo>
                    <a:lnTo>
                      <a:pt x="3" y="73"/>
                    </a:lnTo>
                    <a:lnTo>
                      <a:pt x="3" y="73"/>
                    </a:lnTo>
                    <a:lnTo>
                      <a:pt x="0" y="73"/>
                    </a:lnTo>
                    <a:lnTo>
                      <a:pt x="0" y="73"/>
                    </a:lnTo>
                    <a:lnTo>
                      <a:pt x="0" y="73"/>
                    </a:lnTo>
                    <a:lnTo>
                      <a:pt x="0" y="71"/>
                    </a:lnTo>
                    <a:lnTo>
                      <a:pt x="0" y="71"/>
                    </a:lnTo>
                    <a:lnTo>
                      <a:pt x="0" y="71"/>
                    </a:lnTo>
                    <a:lnTo>
                      <a:pt x="3" y="71"/>
                    </a:lnTo>
                    <a:lnTo>
                      <a:pt x="3" y="71"/>
                    </a:lnTo>
                    <a:lnTo>
                      <a:pt x="3" y="73"/>
                    </a:lnTo>
                    <a:lnTo>
                      <a:pt x="3" y="73"/>
                    </a:lnTo>
                    <a:lnTo>
                      <a:pt x="3" y="71"/>
                    </a:lnTo>
                    <a:lnTo>
                      <a:pt x="3" y="71"/>
                    </a:lnTo>
                    <a:lnTo>
                      <a:pt x="3" y="71"/>
                    </a:lnTo>
                    <a:lnTo>
                      <a:pt x="3" y="71"/>
                    </a:lnTo>
                    <a:lnTo>
                      <a:pt x="3" y="68"/>
                    </a:lnTo>
                    <a:lnTo>
                      <a:pt x="0" y="68"/>
                    </a:lnTo>
                    <a:lnTo>
                      <a:pt x="0" y="68"/>
                    </a:lnTo>
                    <a:lnTo>
                      <a:pt x="0" y="68"/>
                    </a:lnTo>
                    <a:lnTo>
                      <a:pt x="0" y="68"/>
                    </a:lnTo>
                    <a:lnTo>
                      <a:pt x="0" y="66"/>
                    </a:lnTo>
                    <a:lnTo>
                      <a:pt x="0" y="66"/>
                    </a:lnTo>
                    <a:lnTo>
                      <a:pt x="0" y="66"/>
                    </a:lnTo>
                    <a:lnTo>
                      <a:pt x="0" y="64"/>
                    </a:lnTo>
                    <a:lnTo>
                      <a:pt x="0" y="64"/>
                    </a:lnTo>
                    <a:lnTo>
                      <a:pt x="0" y="61"/>
                    </a:lnTo>
                    <a:lnTo>
                      <a:pt x="0" y="61"/>
                    </a:lnTo>
                    <a:lnTo>
                      <a:pt x="0" y="61"/>
                    </a:lnTo>
                    <a:lnTo>
                      <a:pt x="0" y="59"/>
                    </a:lnTo>
                    <a:lnTo>
                      <a:pt x="0" y="59"/>
                    </a:lnTo>
                    <a:lnTo>
                      <a:pt x="0" y="59"/>
                    </a:lnTo>
                    <a:lnTo>
                      <a:pt x="0" y="56"/>
                    </a:lnTo>
                    <a:lnTo>
                      <a:pt x="3" y="56"/>
                    </a:lnTo>
                    <a:lnTo>
                      <a:pt x="3" y="56"/>
                    </a:lnTo>
                    <a:lnTo>
                      <a:pt x="3" y="56"/>
                    </a:lnTo>
                    <a:lnTo>
                      <a:pt x="3" y="54"/>
                    </a:lnTo>
                    <a:lnTo>
                      <a:pt x="5" y="54"/>
                    </a:lnTo>
                    <a:lnTo>
                      <a:pt x="5" y="54"/>
                    </a:lnTo>
                    <a:lnTo>
                      <a:pt x="5" y="56"/>
                    </a:lnTo>
                    <a:lnTo>
                      <a:pt x="5" y="56"/>
                    </a:lnTo>
                    <a:lnTo>
                      <a:pt x="5" y="56"/>
                    </a:lnTo>
                    <a:lnTo>
                      <a:pt x="8" y="56"/>
                    </a:lnTo>
                    <a:lnTo>
                      <a:pt x="8" y="59"/>
                    </a:lnTo>
                    <a:lnTo>
                      <a:pt x="8" y="59"/>
                    </a:lnTo>
                    <a:lnTo>
                      <a:pt x="8" y="61"/>
                    </a:lnTo>
                    <a:lnTo>
                      <a:pt x="8" y="61"/>
                    </a:lnTo>
                    <a:lnTo>
                      <a:pt x="8" y="61"/>
                    </a:lnTo>
                    <a:lnTo>
                      <a:pt x="8" y="61"/>
                    </a:lnTo>
                    <a:lnTo>
                      <a:pt x="10" y="61"/>
                    </a:lnTo>
                    <a:lnTo>
                      <a:pt x="10" y="64"/>
                    </a:lnTo>
                    <a:lnTo>
                      <a:pt x="10" y="64"/>
                    </a:lnTo>
                    <a:lnTo>
                      <a:pt x="10" y="64"/>
                    </a:lnTo>
                    <a:lnTo>
                      <a:pt x="10" y="66"/>
                    </a:lnTo>
                    <a:lnTo>
                      <a:pt x="10" y="66"/>
                    </a:lnTo>
                    <a:lnTo>
                      <a:pt x="12" y="66"/>
                    </a:lnTo>
                    <a:lnTo>
                      <a:pt x="12" y="64"/>
                    </a:lnTo>
                    <a:lnTo>
                      <a:pt x="12" y="64"/>
                    </a:lnTo>
                    <a:lnTo>
                      <a:pt x="12" y="64"/>
                    </a:lnTo>
                    <a:lnTo>
                      <a:pt x="12" y="64"/>
                    </a:lnTo>
                    <a:lnTo>
                      <a:pt x="15" y="64"/>
                    </a:lnTo>
                    <a:lnTo>
                      <a:pt x="15" y="61"/>
                    </a:lnTo>
                    <a:lnTo>
                      <a:pt x="15" y="61"/>
                    </a:lnTo>
                    <a:lnTo>
                      <a:pt x="12" y="61"/>
                    </a:lnTo>
                    <a:lnTo>
                      <a:pt x="12" y="61"/>
                    </a:lnTo>
                    <a:lnTo>
                      <a:pt x="12" y="59"/>
                    </a:lnTo>
                    <a:lnTo>
                      <a:pt x="12" y="59"/>
                    </a:lnTo>
                    <a:lnTo>
                      <a:pt x="12" y="59"/>
                    </a:lnTo>
                    <a:lnTo>
                      <a:pt x="12" y="56"/>
                    </a:lnTo>
                    <a:lnTo>
                      <a:pt x="12" y="56"/>
                    </a:lnTo>
                    <a:lnTo>
                      <a:pt x="12" y="54"/>
                    </a:lnTo>
                    <a:lnTo>
                      <a:pt x="12" y="54"/>
                    </a:lnTo>
                    <a:lnTo>
                      <a:pt x="12" y="52"/>
                    </a:lnTo>
                    <a:lnTo>
                      <a:pt x="12" y="52"/>
                    </a:lnTo>
                    <a:lnTo>
                      <a:pt x="12" y="52"/>
                    </a:lnTo>
                    <a:lnTo>
                      <a:pt x="12" y="52"/>
                    </a:lnTo>
                    <a:lnTo>
                      <a:pt x="12" y="52"/>
                    </a:lnTo>
                    <a:lnTo>
                      <a:pt x="12" y="49"/>
                    </a:lnTo>
                    <a:lnTo>
                      <a:pt x="12" y="49"/>
                    </a:lnTo>
                    <a:lnTo>
                      <a:pt x="12" y="49"/>
                    </a:lnTo>
                    <a:lnTo>
                      <a:pt x="12" y="47"/>
                    </a:lnTo>
                    <a:lnTo>
                      <a:pt x="12" y="47"/>
                    </a:lnTo>
                    <a:lnTo>
                      <a:pt x="12" y="47"/>
                    </a:lnTo>
                    <a:lnTo>
                      <a:pt x="12" y="45"/>
                    </a:lnTo>
                    <a:lnTo>
                      <a:pt x="12" y="45"/>
                    </a:lnTo>
                    <a:lnTo>
                      <a:pt x="12" y="45"/>
                    </a:lnTo>
                    <a:lnTo>
                      <a:pt x="15" y="45"/>
                    </a:lnTo>
                    <a:lnTo>
                      <a:pt x="15" y="42"/>
                    </a:lnTo>
                    <a:lnTo>
                      <a:pt x="15" y="42"/>
                    </a:lnTo>
                    <a:lnTo>
                      <a:pt x="15" y="42"/>
                    </a:lnTo>
                    <a:lnTo>
                      <a:pt x="15" y="42"/>
                    </a:lnTo>
                    <a:lnTo>
                      <a:pt x="15" y="40"/>
                    </a:lnTo>
                    <a:lnTo>
                      <a:pt x="15" y="40"/>
                    </a:lnTo>
                    <a:lnTo>
                      <a:pt x="15" y="37"/>
                    </a:lnTo>
                    <a:lnTo>
                      <a:pt x="15" y="37"/>
                    </a:lnTo>
                    <a:lnTo>
                      <a:pt x="15" y="37"/>
                    </a:lnTo>
                    <a:lnTo>
                      <a:pt x="15" y="35"/>
                    </a:lnTo>
                    <a:lnTo>
                      <a:pt x="15" y="35"/>
                    </a:lnTo>
                    <a:lnTo>
                      <a:pt x="15" y="33"/>
                    </a:lnTo>
                    <a:lnTo>
                      <a:pt x="15" y="33"/>
                    </a:lnTo>
                    <a:lnTo>
                      <a:pt x="15" y="33"/>
                    </a:lnTo>
                    <a:lnTo>
                      <a:pt x="15" y="30"/>
                    </a:lnTo>
                    <a:lnTo>
                      <a:pt x="15" y="30"/>
                    </a:lnTo>
                    <a:lnTo>
                      <a:pt x="15" y="30"/>
                    </a:lnTo>
                    <a:lnTo>
                      <a:pt x="15" y="30"/>
                    </a:lnTo>
                    <a:lnTo>
                      <a:pt x="15" y="28"/>
                    </a:lnTo>
                    <a:lnTo>
                      <a:pt x="12" y="28"/>
                    </a:lnTo>
                    <a:lnTo>
                      <a:pt x="12" y="28"/>
                    </a:lnTo>
                    <a:lnTo>
                      <a:pt x="12" y="26"/>
                    </a:lnTo>
                    <a:lnTo>
                      <a:pt x="12" y="26"/>
                    </a:lnTo>
                    <a:lnTo>
                      <a:pt x="12" y="23"/>
                    </a:lnTo>
                    <a:lnTo>
                      <a:pt x="12" y="23"/>
                    </a:lnTo>
                    <a:lnTo>
                      <a:pt x="15" y="23"/>
                    </a:lnTo>
                    <a:lnTo>
                      <a:pt x="15" y="21"/>
                    </a:lnTo>
                    <a:lnTo>
                      <a:pt x="15" y="21"/>
                    </a:lnTo>
                    <a:lnTo>
                      <a:pt x="15" y="21"/>
                    </a:lnTo>
                    <a:lnTo>
                      <a:pt x="15" y="21"/>
                    </a:lnTo>
                    <a:lnTo>
                      <a:pt x="15" y="19"/>
                    </a:lnTo>
                    <a:lnTo>
                      <a:pt x="15" y="19"/>
                    </a:lnTo>
                    <a:lnTo>
                      <a:pt x="15" y="16"/>
                    </a:lnTo>
                    <a:lnTo>
                      <a:pt x="17" y="16"/>
                    </a:lnTo>
                    <a:lnTo>
                      <a:pt x="17" y="16"/>
                    </a:lnTo>
                    <a:lnTo>
                      <a:pt x="17" y="14"/>
                    </a:lnTo>
                    <a:lnTo>
                      <a:pt x="17" y="14"/>
                    </a:lnTo>
                    <a:lnTo>
                      <a:pt x="17" y="11"/>
                    </a:lnTo>
                    <a:lnTo>
                      <a:pt x="17" y="11"/>
                    </a:lnTo>
                    <a:lnTo>
                      <a:pt x="17" y="11"/>
                    </a:lnTo>
                    <a:lnTo>
                      <a:pt x="17" y="11"/>
                    </a:lnTo>
                    <a:lnTo>
                      <a:pt x="17" y="9"/>
                    </a:lnTo>
                    <a:lnTo>
                      <a:pt x="17" y="9"/>
                    </a:lnTo>
                    <a:lnTo>
                      <a:pt x="17" y="9"/>
                    </a:lnTo>
                    <a:lnTo>
                      <a:pt x="17" y="7"/>
                    </a:lnTo>
                    <a:lnTo>
                      <a:pt x="19" y="7"/>
                    </a:lnTo>
                    <a:lnTo>
                      <a:pt x="19" y="7"/>
                    </a:lnTo>
                    <a:lnTo>
                      <a:pt x="19" y="4"/>
                    </a:lnTo>
                    <a:lnTo>
                      <a:pt x="17" y="4"/>
                    </a:lnTo>
                    <a:lnTo>
                      <a:pt x="17" y="4"/>
                    </a:lnTo>
                    <a:lnTo>
                      <a:pt x="17" y="2"/>
                    </a:lnTo>
                    <a:lnTo>
                      <a:pt x="17" y="2"/>
                    </a:lnTo>
                    <a:lnTo>
                      <a:pt x="19" y="2"/>
                    </a:lnTo>
                    <a:lnTo>
                      <a:pt x="19" y="2"/>
                    </a:lnTo>
                    <a:lnTo>
                      <a:pt x="19" y="2"/>
                    </a:lnTo>
                    <a:lnTo>
                      <a:pt x="19" y="2"/>
                    </a:lnTo>
                    <a:lnTo>
                      <a:pt x="19" y="2"/>
                    </a:lnTo>
                    <a:lnTo>
                      <a:pt x="22" y="2"/>
                    </a:lnTo>
                    <a:lnTo>
                      <a:pt x="22" y="2"/>
                    </a:lnTo>
                    <a:lnTo>
                      <a:pt x="22" y="2"/>
                    </a:lnTo>
                    <a:lnTo>
                      <a:pt x="22" y="0"/>
                    </a:lnTo>
                    <a:lnTo>
                      <a:pt x="22" y="0"/>
                    </a:lnTo>
                    <a:lnTo>
                      <a:pt x="24" y="0"/>
                    </a:lnTo>
                    <a:lnTo>
                      <a:pt x="24" y="0"/>
                    </a:lnTo>
                    <a:lnTo>
                      <a:pt x="24" y="0"/>
                    </a:lnTo>
                    <a:lnTo>
                      <a:pt x="24" y="0"/>
                    </a:lnTo>
                    <a:lnTo>
                      <a:pt x="26" y="0"/>
                    </a:lnTo>
                    <a:lnTo>
                      <a:pt x="26" y="2"/>
                    </a:lnTo>
                    <a:lnTo>
                      <a:pt x="26" y="2"/>
                    </a:lnTo>
                    <a:lnTo>
                      <a:pt x="26" y="0"/>
                    </a:lnTo>
                    <a:lnTo>
                      <a:pt x="26" y="0"/>
                    </a:lnTo>
                    <a:lnTo>
                      <a:pt x="29" y="0"/>
                    </a:lnTo>
                    <a:lnTo>
                      <a:pt x="29" y="0"/>
                    </a:lnTo>
                    <a:lnTo>
                      <a:pt x="29" y="0"/>
                    </a:lnTo>
                    <a:lnTo>
                      <a:pt x="31" y="0"/>
                    </a:lnTo>
                    <a:lnTo>
                      <a:pt x="31" y="0"/>
                    </a:lnTo>
                    <a:lnTo>
                      <a:pt x="31" y="0"/>
                    </a:lnTo>
                    <a:lnTo>
                      <a:pt x="31" y="0"/>
                    </a:lnTo>
                    <a:lnTo>
                      <a:pt x="34" y="0"/>
                    </a:lnTo>
                    <a:lnTo>
                      <a:pt x="34" y="2"/>
                    </a:lnTo>
                    <a:lnTo>
                      <a:pt x="34" y="2"/>
                    </a:lnTo>
                    <a:lnTo>
                      <a:pt x="34" y="2"/>
                    </a:lnTo>
                    <a:lnTo>
                      <a:pt x="34" y="2"/>
                    </a:lnTo>
                    <a:lnTo>
                      <a:pt x="36" y="2"/>
                    </a:lnTo>
                    <a:lnTo>
                      <a:pt x="36" y="2"/>
                    </a:lnTo>
                    <a:lnTo>
                      <a:pt x="36" y="2"/>
                    </a:lnTo>
                    <a:lnTo>
                      <a:pt x="38" y="2"/>
                    </a:lnTo>
                    <a:lnTo>
                      <a:pt x="38" y="4"/>
                    </a:lnTo>
                    <a:lnTo>
                      <a:pt x="38" y="4"/>
                    </a:lnTo>
                    <a:lnTo>
                      <a:pt x="38" y="4"/>
                    </a:lnTo>
                    <a:lnTo>
                      <a:pt x="38" y="4"/>
                    </a:lnTo>
                    <a:lnTo>
                      <a:pt x="41" y="4"/>
                    </a:lnTo>
                    <a:lnTo>
                      <a:pt x="41" y="4"/>
                    </a:lnTo>
                    <a:lnTo>
                      <a:pt x="41" y="7"/>
                    </a:lnTo>
                    <a:lnTo>
                      <a:pt x="43" y="7"/>
                    </a:lnTo>
                    <a:lnTo>
                      <a:pt x="43" y="7"/>
                    </a:lnTo>
                    <a:lnTo>
                      <a:pt x="43" y="7"/>
                    </a:lnTo>
                    <a:lnTo>
                      <a:pt x="43" y="7"/>
                    </a:lnTo>
                    <a:lnTo>
                      <a:pt x="45" y="7"/>
                    </a:lnTo>
                    <a:lnTo>
                      <a:pt x="45" y="7"/>
                    </a:lnTo>
                    <a:lnTo>
                      <a:pt x="45" y="9"/>
                    </a:lnTo>
                    <a:lnTo>
                      <a:pt x="45" y="9"/>
                    </a:lnTo>
                    <a:lnTo>
                      <a:pt x="48" y="9"/>
                    </a:lnTo>
                    <a:lnTo>
                      <a:pt x="48" y="9"/>
                    </a:lnTo>
                    <a:lnTo>
                      <a:pt x="50" y="9"/>
                    </a:lnTo>
                    <a:lnTo>
                      <a:pt x="50" y="7"/>
                    </a:lnTo>
                    <a:lnTo>
                      <a:pt x="50" y="7"/>
                    </a:lnTo>
                    <a:lnTo>
                      <a:pt x="50" y="7"/>
                    </a:lnTo>
                    <a:lnTo>
                      <a:pt x="50" y="7"/>
                    </a:lnTo>
                    <a:lnTo>
                      <a:pt x="50" y="4"/>
                    </a:lnTo>
                    <a:lnTo>
                      <a:pt x="50" y="4"/>
                    </a:lnTo>
                    <a:lnTo>
                      <a:pt x="53" y="4"/>
                    </a:lnTo>
                    <a:lnTo>
                      <a:pt x="53" y="2"/>
                    </a:lnTo>
                    <a:lnTo>
                      <a:pt x="50" y="2"/>
                    </a:lnTo>
                    <a:lnTo>
                      <a:pt x="50" y="2"/>
                    </a:lnTo>
                    <a:lnTo>
                      <a:pt x="50" y="2"/>
                    </a:lnTo>
                    <a:lnTo>
                      <a:pt x="53" y="2"/>
                    </a:lnTo>
                    <a:lnTo>
                      <a:pt x="53" y="2"/>
                    </a:lnTo>
                    <a:lnTo>
                      <a:pt x="53" y="2"/>
                    </a:lnTo>
                    <a:lnTo>
                      <a:pt x="53" y="2"/>
                    </a:lnTo>
                    <a:lnTo>
                      <a:pt x="55" y="2"/>
                    </a:lnTo>
                    <a:lnTo>
                      <a:pt x="55" y="2"/>
                    </a:lnTo>
                    <a:lnTo>
                      <a:pt x="55" y="4"/>
                    </a:lnTo>
                    <a:lnTo>
                      <a:pt x="55" y="4"/>
                    </a:lnTo>
                    <a:lnTo>
                      <a:pt x="55" y="4"/>
                    </a:lnTo>
                    <a:lnTo>
                      <a:pt x="57" y="4"/>
                    </a:lnTo>
                    <a:lnTo>
                      <a:pt x="57" y="7"/>
                    </a:lnTo>
                    <a:lnTo>
                      <a:pt x="57" y="7"/>
                    </a:lnTo>
                    <a:lnTo>
                      <a:pt x="57" y="7"/>
                    </a:lnTo>
                    <a:lnTo>
                      <a:pt x="57" y="9"/>
                    </a:lnTo>
                    <a:lnTo>
                      <a:pt x="57" y="9"/>
                    </a:lnTo>
                    <a:lnTo>
                      <a:pt x="57" y="9"/>
                    </a:lnTo>
                    <a:lnTo>
                      <a:pt x="57" y="11"/>
                    </a:lnTo>
                    <a:lnTo>
                      <a:pt x="57" y="11"/>
                    </a:lnTo>
                    <a:lnTo>
                      <a:pt x="55" y="11"/>
                    </a:lnTo>
                    <a:lnTo>
                      <a:pt x="55" y="11"/>
                    </a:lnTo>
                    <a:lnTo>
                      <a:pt x="55" y="11"/>
                    </a:lnTo>
                    <a:lnTo>
                      <a:pt x="53" y="11"/>
                    </a:lnTo>
                    <a:lnTo>
                      <a:pt x="53" y="14"/>
                    </a:lnTo>
                    <a:lnTo>
                      <a:pt x="53" y="14"/>
                    </a:lnTo>
                    <a:lnTo>
                      <a:pt x="53" y="16"/>
                    </a:lnTo>
                    <a:lnTo>
                      <a:pt x="53" y="16"/>
                    </a:lnTo>
                    <a:lnTo>
                      <a:pt x="53" y="19"/>
                    </a:lnTo>
                    <a:lnTo>
                      <a:pt x="53" y="19"/>
                    </a:lnTo>
                    <a:lnTo>
                      <a:pt x="53" y="21"/>
                    </a:lnTo>
                    <a:lnTo>
                      <a:pt x="53" y="21"/>
                    </a:lnTo>
                    <a:lnTo>
                      <a:pt x="53" y="21"/>
                    </a:lnTo>
                    <a:lnTo>
                      <a:pt x="53" y="21"/>
                    </a:lnTo>
                    <a:lnTo>
                      <a:pt x="53" y="23"/>
                    </a:lnTo>
                    <a:lnTo>
                      <a:pt x="53" y="23"/>
                    </a:lnTo>
                    <a:lnTo>
                      <a:pt x="53" y="23"/>
                    </a:lnTo>
                    <a:lnTo>
                      <a:pt x="53" y="26"/>
                    </a:lnTo>
                    <a:lnTo>
                      <a:pt x="53" y="26"/>
                    </a:lnTo>
                    <a:lnTo>
                      <a:pt x="53" y="28"/>
                    </a:lnTo>
                    <a:lnTo>
                      <a:pt x="53" y="28"/>
                    </a:lnTo>
                    <a:lnTo>
                      <a:pt x="55" y="28"/>
                    </a:lnTo>
                    <a:lnTo>
                      <a:pt x="55" y="30"/>
                    </a:lnTo>
                    <a:lnTo>
                      <a:pt x="55" y="30"/>
                    </a:lnTo>
                    <a:lnTo>
                      <a:pt x="55" y="30"/>
                    </a:lnTo>
                    <a:lnTo>
                      <a:pt x="55" y="30"/>
                    </a:lnTo>
                    <a:lnTo>
                      <a:pt x="57" y="30"/>
                    </a:lnTo>
                    <a:lnTo>
                      <a:pt x="57" y="30"/>
                    </a:lnTo>
                    <a:lnTo>
                      <a:pt x="57" y="30"/>
                    </a:lnTo>
                    <a:lnTo>
                      <a:pt x="57" y="33"/>
                    </a:lnTo>
                    <a:lnTo>
                      <a:pt x="60" y="33"/>
                    </a:lnTo>
                    <a:lnTo>
                      <a:pt x="60" y="33"/>
                    </a:lnTo>
                    <a:lnTo>
                      <a:pt x="60" y="35"/>
                    </a:lnTo>
                    <a:lnTo>
                      <a:pt x="60" y="35"/>
                    </a:lnTo>
                    <a:lnTo>
                      <a:pt x="60" y="37"/>
                    </a:lnTo>
                    <a:lnTo>
                      <a:pt x="60" y="37"/>
                    </a:lnTo>
                    <a:lnTo>
                      <a:pt x="60" y="37"/>
                    </a:lnTo>
                    <a:lnTo>
                      <a:pt x="60" y="37"/>
                    </a:lnTo>
                    <a:lnTo>
                      <a:pt x="60" y="40"/>
                    </a:lnTo>
                    <a:lnTo>
                      <a:pt x="60" y="40"/>
                    </a:lnTo>
                    <a:lnTo>
                      <a:pt x="60" y="42"/>
                    </a:lnTo>
                    <a:lnTo>
                      <a:pt x="60" y="42"/>
                    </a:lnTo>
                    <a:lnTo>
                      <a:pt x="60" y="42"/>
                    </a:lnTo>
                    <a:lnTo>
                      <a:pt x="60" y="42"/>
                    </a:lnTo>
                    <a:lnTo>
                      <a:pt x="60" y="45"/>
                    </a:lnTo>
                    <a:lnTo>
                      <a:pt x="60" y="45"/>
                    </a:lnTo>
                    <a:lnTo>
                      <a:pt x="60" y="45"/>
                    </a:lnTo>
                    <a:lnTo>
                      <a:pt x="60" y="47"/>
                    </a:lnTo>
                    <a:lnTo>
                      <a:pt x="60" y="47"/>
                    </a:lnTo>
                    <a:lnTo>
                      <a:pt x="57" y="47"/>
                    </a:lnTo>
                    <a:lnTo>
                      <a:pt x="57" y="49"/>
                    </a:lnTo>
                    <a:lnTo>
                      <a:pt x="57" y="49"/>
                    </a:lnTo>
                    <a:lnTo>
                      <a:pt x="57" y="49"/>
                    </a:lnTo>
                    <a:lnTo>
                      <a:pt x="57" y="52"/>
                    </a:lnTo>
                    <a:lnTo>
                      <a:pt x="57" y="52"/>
                    </a:lnTo>
                    <a:lnTo>
                      <a:pt x="57" y="52"/>
                    </a:lnTo>
                    <a:lnTo>
                      <a:pt x="57" y="52"/>
                    </a:lnTo>
                    <a:lnTo>
                      <a:pt x="57" y="54"/>
                    </a:lnTo>
                    <a:lnTo>
                      <a:pt x="55" y="54"/>
                    </a:lnTo>
                    <a:lnTo>
                      <a:pt x="55" y="54"/>
                    </a:lnTo>
                    <a:lnTo>
                      <a:pt x="55" y="54"/>
                    </a:lnTo>
                    <a:lnTo>
                      <a:pt x="55" y="56"/>
                    </a:lnTo>
                    <a:lnTo>
                      <a:pt x="55" y="56"/>
                    </a:lnTo>
                    <a:lnTo>
                      <a:pt x="55" y="59"/>
                    </a:lnTo>
                    <a:lnTo>
                      <a:pt x="55" y="59"/>
                    </a:lnTo>
                    <a:lnTo>
                      <a:pt x="55" y="61"/>
                    </a:lnTo>
                    <a:lnTo>
                      <a:pt x="53" y="61"/>
                    </a:lnTo>
                    <a:lnTo>
                      <a:pt x="53" y="61"/>
                    </a:lnTo>
                    <a:lnTo>
                      <a:pt x="53" y="61"/>
                    </a:lnTo>
                    <a:lnTo>
                      <a:pt x="53" y="61"/>
                    </a:lnTo>
                    <a:lnTo>
                      <a:pt x="53" y="61"/>
                    </a:lnTo>
                    <a:lnTo>
                      <a:pt x="53" y="64"/>
                    </a:lnTo>
                    <a:lnTo>
                      <a:pt x="50" y="64"/>
                    </a:lnTo>
                    <a:lnTo>
                      <a:pt x="50" y="64"/>
                    </a:lnTo>
                    <a:lnTo>
                      <a:pt x="50" y="66"/>
                    </a:lnTo>
                    <a:lnTo>
                      <a:pt x="50" y="66"/>
                    </a:lnTo>
                    <a:lnTo>
                      <a:pt x="50" y="66"/>
                    </a:lnTo>
                    <a:lnTo>
                      <a:pt x="50" y="66"/>
                    </a:lnTo>
                    <a:lnTo>
                      <a:pt x="48" y="66"/>
                    </a:lnTo>
                    <a:lnTo>
                      <a:pt x="48" y="66"/>
                    </a:lnTo>
                    <a:lnTo>
                      <a:pt x="48" y="64"/>
                    </a:lnTo>
                    <a:lnTo>
                      <a:pt x="48" y="64"/>
                    </a:lnTo>
                    <a:lnTo>
                      <a:pt x="45" y="64"/>
                    </a:lnTo>
                    <a:lnTo>
                      <a:pt x="45" y="64"/>
                    </a:lnTo>
                    <a:lnTo>
                      <a:pt x="45" y="66"/>
                    </a:lnTo>
                    <a:lnTo>
                      <a:pt x="45" y="66"/>
                    </a:lnTo>
                    <a:lnTo>
                      <a:pt x="43" y="66"/>
                    </a:lnTo>
                    <a:lnTo>
                      <a:pt x="43" y="66"/>
                    </a:lnTo>
                    <a:lnTo>
                      <a:pt x="43" y="66"/>
                    </a:lnTo>
                    <a:lnTo>
                      <a:pt x="43" y="66"/>
                    </a:lnTo>
                    <a:lnTo>
                      <a:pt x="43" y="68"/>
                    </a:lnTo>
                    <a:lnTo>
                      <a:pt x="41" y="68"/>
                    </a:lnTo>
                    <a:lnTo>
                      <a:pt x="41" y="68"/>
                    </a:lnTo>
                    <a:lnTo>
                      <a:pt x="41" y="68"/>
                    </a:lnTo>
                    <a:lnTo>
                      <a:pt x="41" y="71"/>
                    </a:lnTo>
                    <a:lnTo>
                      <a:pt x="41" y="71"/>
                    </a:lnTo>
                    <a:lnTo>
                      <a:pt x="41" y="71"/>
                    </a:lnTo>
                    <a:lnTo>
                      <a:pt x="41" y="71"/>
                    </a:lnTo>
                    <a:lnTo>
                      <a:pt x="43" y="71"/>
                    </a:lnTo>
                    <a:lnTo>
                      <a:pt x="43" y="73"/>
                    </a:lnTo>
                    <a:lnTo>
                      <a:pt x="43" y="73"/>
                    </a:lnTo>
                    <a:lnTo>
                      <a:pt x="41" y="73"/>
                    </a:lnTo>
                    <a:lnTo>
                      <a:pt x="41" y="75"/>
                    </a:lnTo>
                    <a:lnTo>
                      <a:pt x="41" y="75"/>
                    </a:lnTo>
                    <a:lnTo>
                      <a:pt x="41" y="78"/>
                    </a:lnTo>
                    <a:lnTo>
                      <a:pt x="41" y="78"/>
                    </a:lnTo>
                    <a:lnTo>
                      <a:pt x="41" y="78"/>
                    </a:lnTo>
                    <a:lnTo>
                      <a:pt x="38" y="78"/>
                    </a:lnTo>
                    <a:lnTo>
                      <a:pt x="38" y="80"/>
                    </a:lnTo>
                    <a:lnTo>
                      <a:pt x="38" y="80"/>
                    </a:lnTo>
                    <a:lnTo>
                      <a:pt x="38" y="80"/>
                    </a:lnTo>
                    <a:lnTo>
                      <a:pt x="38" y="80"/>
                    </a:lnTo>
                    <a:lnTo>
                      <a:pt x="38" y="83"/>
                    </a:lnTo>
                    <a:lnTo>
                      <a:pt x="38" y="83"/>
                    </a:lnTo>
                    <a:lnTo>
                      <a:pt x="38" y="83"/>
                    </a:lnTo>
                    <a:lnTo>
                      <a:pt x="36" y="83"/>
                    </a:lnTo>
                    <a:lnTo>
                      <a:pt x="36" y="85"/>
                    </a:lnTo>
                    <a:lnTo>
                      <a:pt x="36" y="85"/>
                    </a:lnTo>
                    <a:lnTo>
                      <a:pt x="38" y="85"/>
                    </a:lnTo>
                    <a:lnTo>
                      <a:pt x="38" y="87"/>
                    </a:lnTo>
                    <a:lnTo>
                      <a:pt x="38" y="87"/>
                    </a:lnTo>
                    <a:lnTo>
                      <a:pt x="38" y="87"/>
                    </a:lnTo>
                    <a:lnTo>
                      <a:pt x="38" y="90"/>
                    </a:lnTo>
                    <a:lnTo>
                      <a:pt x="38" y="90"/>
                    </a:lnTo>
                    <a:lnTo>
                      <a:pt x="38" y="90"/>
                    </a:lnTo>
                    <a:lnTo>
                      <a:pt x="38" y="92"/>
                    </a:lnTo>
                    <a:lnTo>
                      <a:pt x="41" y="92"/>
                    </a:lnTo>
                    <a:lnTo>
                      <a:pt x="41" y="92"/>
                    </a:lnTo>
                    <a:lnTo>
                      <a:pt x="41" y="92"/>
                    </a:lnTo>
                    <a:lnTo>
                      <a:pt x="41" y="94"/>
                    </a:lnTo>
                    <a:lnTo>
                      <a:pt x="41" y="94"/>
                    </a:lnTo>
                    <a:lnTo>
                      <a:pt x="41" y="94"/>
                    </a:lnTo>
                    <a:lnTo>
                      <a:pt x="41" y="97"/>
                    </a:lnTo>
                    <a:lnTo>
                      <a:pt x="43" y="97"/>
                    </a:lnTo>
                    <a:lnTo>
                      <a:pt x="43" y="97"/>
                    </a:lnTo>
                    <a:lnTo>
                      <a:pt x="43" y="97"/>
                    </a:lnTo>
                    <a:lnTo>
                      <a:pt x="43" y="99"/>
                    </a:lnTo>
                    <a:lnTo>
                      <a:pt x="43" y="99"/>
                    </a:lnTo>
                    <a:lnTo>
                      <a:pt x="43" y="99"/>
                    </a:lnTo>
                    <a:lnTo>
                      <a:pt x="43" y="101"/>
                    </a:lnTo>
                    <a:lnTo>
                      <a:pt x="43" y="101"/>
                    </a:lnTo>
                    <a:lnTo>
                      <a:pt x="43" y="101"/>
                    </a:lnTo>
                    <a:lnTo>
                      <a:pt x="43" y="101"/>
                    </a:lnTo>
                    <a:lnTo>
                      <a:pt x="41" y="101"/>
                    </a:lnTo>
                    <a:lnTo>
                      <a:pt x="41" y="101"/>
                    </a:lnTo>
                    <a:lnTo>
                      <a:pt x="43" y="101"/>
                    </a:lnTo>
                    <a:lnTo>
                      <a:pt x="43" y="104"/>
                    </a:lnTo>
                    <a:lnTo>
                      <a:pt x="43" y="104"/>
                    </a:lnTo>
                    <a:lnTo>
                      <a:pt x="43" y="106"/>
                    </a:lnTo>
                    <a:lnTo>
                      <a:pt x="43" y="106"/>
                    </a:lnTo>
                    <a:lnTo>
                      <a:pt x="43" y="106"/>
                    </a:lnTo>
                    <a:lnTo>
                      <a:pt x="43" y="109"/>
                    </a:lnTo>
                    <a:lnTo>
                      <a:pt x="43" y="109"/>
                    </a:lnTo>
                    <a:lnTo>
                      <a:pt x="43" y="109"/>
                    </a:lnTo>
                    <a:lnTo>
                      <a:pt x="43" y="111"/>
                    </a:lnTo>
                    <a:lnTo>
                      <a:pt x="45" y="111"/>
                    </a:lnTo>
                    <a:lnTo>
                      <a:pt x="45" y="109"/>
                    </a:lnTo>
                    <a:lnTo>
                      <a:pt x="45" y="109"/>
                    </a:lnTo>
                    <a:lnTo>
                      <a:pt x="45" y="109"/>
                    </a:lnTo>
                    <a:lnTo>
                      <a:pt x="45" y="111"/>
                    </a:lnTo>
                    <a:lnTo>
                      <a:pt x="45" y="111"/>
                    </a:lnTo>
                    <a:lnTo>
                      <a:pt x="45" y="111"/>
                    </a:lnTo>
                    <a:lnTo>
                      <a:pt x="45" y="111"/>
                    </a:lnTo>
                    <a:lnTo>
                      <a:pt x="45" y="111"/>
                    </a:lnTo>
                    <a:lnTo>
                      <a:pt x="45" y="113"/>
                    </a:lnTo>
                    <a:lnTo>
                      <a:pt x="45" y="113"/>
                    </a:lnTo>
                    <a:lnTo>
                      <a:pt x="45" y="113"/>
                    </a:lnTo>
                    <a:lnTo>
                      <a:pt x="45" y="116"/>
                    </a:lnTo>
                    <a:lnTo>
                      <a:pt x="45" y="116"/>
                    </a:lnTo>
                    <a:lnTo>
                      <a:pt x="48" y="116"/>
                    </a:lnTo>
                    <a:lnTo>
                      <a:pt x="48" y="116"/>
                    </a:lnTo>
                    <a:lnTo>
                      <a:pt x="48" y="116"/>
                    </a:lnTo>
                    <a:lnTo>
                      <a:pt x="48" y="118"/>
                    </a:lnTo>
                    <a:lnTo>
                      <a:pt x="50" y="118"/>
                    </a:lnTo>
                    <a:lnTo>
                      <a:pt x="50" y="118"/>
                    </a:lnTo>
                    <a:lnTo>
                      <a:pt x="50" y="118"/>
                    </a:lnTo>
                    <a:lnTo>
                      <a:pt x="50" y="118"/>
                    </a:lnTo>
                    <a:lnTo>
                      <a:pt x="53" y="118"/>
                    </a:lnTo>
                    <a:lnTo>
                      <a:pt x="53" y="118"/>
                    </a:lnTo>
                    <a:lnTo>
                      <a:pt x="53" y="118"/>
                    </a:lnTo>
                    <a:lnTo>
                      <a:pt x="53" y="118"/>
                    </a:lnTo>
                    <a:lnTo>
                      <a:pt x="50" y="118"/>
                    </a:lnTo>
                    <a:lnTo>
                      <a:pt x="50" y="116"/>
                    </a:lnTo>
                    <a:lnTo>
                      <a:pt x="50" y="116"/>
                    </a:lnTo>
                    <a:lnTo>
                      <a:pt x="50" y="116"/>
                    </a:lnTo>
                    <a:lnTo>
                      <a:pt x="50" y="116"/>
                    </a:lnTo>
                    <a:lnTo>
                      <a:pt x="48" y="116"/>
                    </a:lnTo>
                    <a:lnTo>
                      <a:pt x="48" y="113"/>
                    </a:lnTo>
                    <a:lnTo>
                      <a:pt x="48" y="113"/>
                    </a:lnTo>
                    <a:lnTo>
                      <a:pt x="48" y="113"/>
                    </a:lnTo>
                    <a:lnTo>
                      <a:pt x="45" y="113"/>
                    </a:lnTo>
                    <a:lnTo>
                      <a:pt x="45" y="111"/>
                    </a:lnTo>
                    <a:lnTo>
                      <a:pt x="48" y="111"/>
                    </a:lnTo>
                    <a:lnTo>
                      <a:pt x="48" y="111"/>
                    </a:lnTo>
                    <a:lnTo>
                      <a:pt x="48" y="111"/>
                    </a:lnTo>
                    <a:lnTo>
                      <a:pt x="48" y="111"/>
                    </a:lnTo>
                    <a:lnTo>
                      <a:pt x="50" y="111"/>
                    </a:lnTo>
                    <a:lnTo>
                      <a:pt x="50" y="111"/>
                    </a:lnTo>
                    <a:lnTo>
                      <a:pt x="50" y="113"/>
                    </a:lnTo>
                    <a:lnTo>
                      <a:pt x="50" y="113"/>
                    </a:lnTo>
                    <a:lnTo>
                      <a:pt x="50" y="113"/>
                    </a:lnTo>
                    <a:lnTo>
                      <a:pt x="53" y="113"/>
                    </a:lnTo>
                    <a:lnTo>
                      <a:pt x="53" y="113"/>
                    </a:lnTo>
                    <a:lnTo>
                      <a:pt x="53" y="113"/>
                    </a:lnTo>
                    <a:lnTo>
                      <a:pt x="53" y="111"/>
                    </a:lnTo>
                    <a:lnTo>
                      <a:pt x="53" y="111"/>
                    </a:lnTo>
                    <a:lnTo>
                      <a:pt x="53" y="111"/>
                    </a:lnTo>
                    <a:lnTo>
                      <a:pt x="55" y="111"/>
                    </a:lnTo>
                    <a:lnTo>
                      <a:pt x="55" y="111"/>
                    </a:lnTo>
                    <a:lnTo>
                      <a:pt x="55" y="111"/>
                    </a:lnTo>
                    <a:lnTo>
                      <a:pt x="57" y="111"/>
                    </a:lnTo>
                    <a:lnTo>
                      <a:pt x="57" y="111"/>
                    </a:lnTo>
                    <a:lnTo>
                      <a:pt x="57" y="111"/>
                    </a:lnTo>
                    <a:lnTo>
                      <a:pt x="57" y="111"/>
                    </a:lnTo>
                    <a:lnTo>
                      <a:pt x="57" y="109"/>
                    </a:lnTo>
                    <a:lnTo>
                      <a:pt x="57" y="109"/>
                    </a:lnTo>
                    <a:lnTo>
                      <a:pt x="60" y="109"/>
                    </a:lnTo>
                    <a:lnTo>
                      <a:pt x="60" y="109"/>
                    </a:lnTo>
                    <a:lnTo>
                      <a:pt x="60" y="109"/>
                    </a:lnTo>
                    <a:lnTo>
                      <a:pt x="60" y="109"/>
                    </a:lnTo>
                    <a:lnTo>
                      <a:pt x="62" y="109"/>
                    </a:lnTo>
                    <a:lnTo>
                      <a:pt x="62" y="109"/>
                    </a:lnTo>
                    <a:lnTo>
                      <a:pt x="62" y="109"/>
                    </a:lnTo>
                    <a:lnTo>
                      <a:pt x="62" y="109"/>
                    </a:lnTo>
                    <a:lnTo>
                      <a:pt x="64" y="109"/>
                    </a:lnTo>
                    <a:lnTo>
                      <a:pt x="64" y="109"/>
                    </a:lnTo>
                    <a:lnTo>
                      <a:pt x="64" y="109"/>
                    </a:lnTo>
                    <a:lnTo>
                      <a:pt x="64" y="109"/>
                    </a:lnTo>
                    <a:lnTo>
                      <a:pt x="67" y="109"/>
                    </a:lnTo>
                    <a:lnTo>
                      <a:pt x="67" y="109"/>
                    </a:lnTo>
                    <a:lnTo>
                      <a:pt x="67" y="111"/>
                    </a:lnTo>
                    <a:lnTo>
                      <a:pt x="67" y="111"/>
                    </a:lnTo>
                    <a:lnTo>
                      <a:pt x="69" y="111"/>
                    </a:lnTo>
                    <a:lnTo>
                      <a:pt x="69" y="111"/>
                    </a:lnTo>
                    <a:lnTo>
                      <a:pt x="69" y="111"/>
                    </a:lnTo>
                    <a:lnTo>
                      <a:pt x="69" y="111"/>
                    </a:lnTo>
                    <a:lnTo>
                      <a:pt x="69" y="113"/>
                    </a:lnTo>
                    <a:lnTo>
                      <a:pt x="71" y="113"/>
                    </a:lnTo>
                    <a:lnTo>
                      <a:pt x="71" y="113"/>
                    </a:lnTo>
                    <a:lnTo>
                      <a:pt x="71" y="113"/>
                    </a:lnTo>
                    <a:lnTo>
                      <a:pt x="71" y="113"/>
                    </a:lnTo>
                    <a:lnTo>
                      <a:pt x="71" y="113"/>
                    </a:lnTo>
                    <a:lnTo>
                      <a:pt x="71" y="113"/>
                    </a:lnTo>
                    <a:lnTo>
                      <a:pt x="74" y="113"/>
                    </a:lnTo>
                    <a:lnTo>
                      <a:pt x="74" y="116"/>
                    </a:lnTo>
                    <a:lnTo>
                      <a:pt x="74" y="116"/>
                    </a:lnTo>
                    <a:lnTo>
                      <a:pt x="74" y="118"/>
                    </a:lnTo>
                    <a:lnTo>
                      <a:pt x="74" y="118"/>
                    </a:lnTo>
                    <a:lnTo>
                      <a:pt x="74" y="120"/>
                    </a:lnTo>
                    <a:lnTo>
                      <a:pt x="74" y="120"/>
                    </a:lnTo>
                    <a:lnTo>
                      <a:pt x="71" y="120"/>
                    </a:lnTo>
                    <a:lnTo>
                      <a:pt x="71" y="120"/>
                    </a:lnTo>
                    <a:lnTo>
                      <a:pt x="71" y="123"/>
                    </a:lnTo>
                    <a:lnTo>
                      <a:pt x="71" y="123"/>
                    </a:lnTo>
                    <a:lnTo>
                      <a:pt x="74" y="123"/>
                    </a:lnTo>
                    <a:lnTo>
                      <a:pt x="74" y="123"/>
                    </a:lnTo>
                    <a:lnTo>
                      <a:pt x="74" y="123"/>
                    </a:lnTo>
                    <a:lnTo>
                      <a:pt x="76" y="123"/>
                    </a:lnTo>
                    <a:lnTo>
                      <a:pt x="76" y="123"/>
                    </a:lnTo>
                    <a:lnTo>
                      <a:pt x="76" y="123"/>
                    </a:lnTo>
                    <a:lnTo>
                      <a:pt x="76" y="120"/>
                    </a:lnTo>
                    <a:lnTo>
                      <a:pt x="76" y="120"/>
                    </a:lnTo>
                    <a:lnTo>
                      <a:pt x="76" y="120"/>
                    </a:lnTo>
                    <a:lnTo>
                      <a:pt x="76" y="120"/>
                    </a:lnTo>
                    <a:lnTo>
                      <a:pt x="76" y="118"/>
                    </a:lnTo>
                    <a:lnTo>
                      <a:pt x="74" y="118"/>
                    </a:lnTo>
                    <a:lnTo>
                      <a:pt x="74" y="118"/>
                    </a:lnTo>
                    <a:lnTo>
                      <a:pt x="74" y="118"/>
                    </a:lnTo>
                    <a:lnTo>
                      <a:pt x="74" y="116"/>
                    </a:lnTo>
                    <a:lnTo>
                      <a:pt x="74" y="116"/>
                    </a:lnTo>
                    <a:lnTo>
                      <a:pt x="76" y="116"/>
                    </a:lnTo>
                    <a:lnTo>
                      <a:pt x="76" y="116"/>
                    </a:lnTo>
                    <a:lnTo>
                      <a:pt x="76" y="113"/>
                    </a:lnTo>
                    <a:lnTo>
                      <a:pt x="76" y="113"/>
                    </a:lnTo>
                    <a:lnTo>
                      <a:pt x="76" y="113"/>
                    </a:lnTo>
                    <a:lnTo>
                      <a:pt x="79" y="113"/>
                    </a:lnTo>
                    <a:lnTo>
                      <a:pt x="79" y="113"/>
                    </a:lnTo>
                    <a:lnTo>
                      <a:pt x="79" y="113"/>
                    </a:lnTo>
                    <a:lnTo>
                      <a:pt x="79" y="116"/>
                    </a:lnTo>
                    <a:lnTo>
                      <a:pt x="79" y="116"/>
                    </a:lnTo>
                    <a:lnTo>
                      <a:pt x="79" y="116"/>
                    </a:lnTo>
                    <a:lnTo>
                      <a:pt x="79" y="118"/>
                    </a:lnTo>
                    <a:lnTo>
                      <a:pt x="81" y="118"/>
                    </a:lnTo>
                    <a:lnTo>
                      <a:pt x="81" y="118"/>
                    </a:lnTo>
                    <a:lnTo>
                      <a:pt x="83" y="118"/>
                    </a:lnTo>
                    <a:lnTo>
                      <a:pt x="83" y="116"/>
                    </a:lnTo>
                    <a:lnTo>
                      <a:pt x="83" y="116"/>
                    </a:lnTo>
                    <a:lnTo>
                      <a:pt x="83" y="116"/>
                    </a:lnTo>
                    <a:lnTo>
                      <a:pt x="83" y="118"/>
                    </a:lnTo>
                    <a:lnTo>
                      <a:pt x="86" y="118"/>
                    </a:lnTo>
                    <a:lnTo>
                      <a:pt x="86" y="118"/>
                    </a:lnTo>
                    <a:lnTo>
                      <a:pt x="86" y="118"/>
                    </a:lnTo>
                    <a:lnTo>
                      <a:pt x="86" y="118"/>
                    </a:lnTo>
                    <a:lnTo>
                      <a:pt x="86" y="120"/>
                    </a:lnTo>
                    <a:lnTo>
                      <a:pt x="88" y="120"/>
                    </a:lnTo>
                    <a:lnTo>
                      <a:pt x="88" y="118"/>
                    </a:lnTo>
                    <a:lnTo>
                      <a:pt x="88" y="118"/>
                    </a:lnTo>
                    <a:lnTo>
                      <a:pt x="88" y="118"/>
                    </a:lnTo>
                    <a:lnTo>
                      <a:pt x="90" y="118"/>
                    </a:lnTo>
                    <a:lnTo>
                      <a:pt x="90" y="118"/>
                    </a:lnTo>
                    <a:lnTo>
                      <a:pt x="90" y="120"/>
                    </a:lnTo>
                    <a:lnTo>
                      <a:pt x="90" y="120"/>
                    </a:lnTo>
                    <a:lnTo>
                      <a:pt x="90" y="120"/>
                    </a:lnTo>
                    <a:lnTo>
                      <a:pt x="90" y="120"/>
                    </a:lnTo>
                    <a:lnTo>
                      <a:pt x="90" y="120"/>
                    </a:lnTo>
                    <a:lnTo>
                      <a:pt x="90" y="123"/>
                    </a:lnTo>
                    <a:lnTo>
                      <a:pt x="93" y="123"/>
                    </a:lnTo>
                    <a:lnTo>
                      <a:pt x="93" y="123"/>
                    </a:lnTo>
                    <a:lnTo>
                      <a:pt x="93" y="12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0" name="Rectangle 89"/>
              <p:cNvSpPr>
                <a:spLocks noChangeArrowheads="1"/>
              </p:cNvSpPr>
              <p:nvPr/>
            </p:nvSpPr>
            <p:spPr bwMode="auto">
              <a:xfrm>
                <a:off x="2261" y="2123"/>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1" name="Rectangle 90"/>
              <p:cNvSpPr>
                <a:spLocks noChangeArrowheads="1"/>
              </p:cNvSpPr>
              <p:nvPr/>
            </p:nvSpPr>
            <p:spPr bwMode="auto">
              <a:xfrm>
                <a:off x="2261" y="2123"/>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2" name="Freeform 91"/>
              <p:cNvSpPr>
                <a:spLocks/>
              </p:cNvSpPr>
              <p:nvPr/>
            </p:nvSpPr>
            <p:spPr bwMode="auto">
              <a:xfrm>
                <a:off x="2137" y="1817"/>
                <a:ext cx="311" cy="337"/>
              </a:xfrm>
              <a:custGeom>
                <a:avLst/>
                <a:gdLst/>
                <a:ahLst/>
                <a:cxnLst>
                  <a:cxn ang="0">
                    <a:pos x="114" y="292"/>
                  </a:cxn>
                  <a:cxn ang="0">
                    <a:pos x="93" y="296"/>
                  </a:cxn>
                  <a:cxn ang="0">
                    <a:pos x="74" y="296"/>
                  </a:cxn>
                  <a:cxn ang="0">
                    <a:pos x="55" y="299"/>
                  </a:cxn>
                  <a:cxn ang="0">
                    <a:pos x="34" y="299"/>
                  </a:cxn>
                  <a:cxn ang="0">
                    <a:pos x="17" y="303"/>
                  </a:cxn>
                  <a:cxn ang="0">
                    <a:pos x="19" y="277"/>
                  </a:cxn>
                  <a:cxn ang="0">
                    <a:pos x="34" y="263"/>
                  </a:cxn>
                  <a:cxn ang="0">
                    <a:pos x="50" y="254"/>
                  </a:cxn>
                  <a:cxn ang="0">
                    <a:pos x="43" y="239"/>
                  </a:cxn>
                  <a:cxn ang="0">
                    <a:pos x="36" y="218"/>
                  </a:cxn>
                  <a:cxn ang="0">
                    <a:pos x="17" y="206"/>
                  </a:cxn>
                  <a:cxn ang="0">
                    <a:pos x="5" y="187"/>
                  </a:cxn>
                  <a:cxn ang="0">
                    <a:pos x="15" y="185"/>
                  </a:cxn>
                  <a:cxn ang="0">
                    <a:pos x="36" y="192"/>
                  </a:cxn>
                  <a:cxn ang="0">
                    <a:pos x="60" y="190"/>
                  </a:cxn>
                  <a:cxn ang="0">
                    <a:pos x="81" y="187"/>
                  </a:cxn>
                  <a:cxn ang="0">
                    <a:pos x="105" y="183"/>
                  </a:cxn>
                  <a:cxn ang="0">
                    <a:pos x="116" y="171"/>
                  </a:cxn>
                  <a:cxn ang="0">
                    <a:pos x="124" y="147"/>
                  </a:cxn>
                  <a:cxn ang="0">
                    <a:pos x="145" y="142"/>
                  </a:cxn>
                  <a:cxn ang="0">
                    <a:pos x="154" y="133"/>
                  </a:cxn>
                  <a:cxn ang="0">
                    <a:pos x="171" y="135"/>
                  </a:cxn>
                  <a:cxn ang="0">
                    <a:pos x="180" y="119"/>
                  </a:cxn>
                  <a:cxn ang="0">
                    <a:pos x="187" y="97"/>
                  </a:cxn>
                  <a:cxn ang="0">
                    <a:pos x="202" y="88"/>
                  </a:cxn>
                  <a:cxn ang="0">
                    <a:pos x="197" y="74"/>
                  </a:cxn>
                  <a:cxn ang="0">
                    <a:pos x="221" y="71"/>
                  </a:cxn>
                  <a:cxn ang="0">
                    <a:pos x="225" y="52"/>
                  </a:cxn>
                  <a:cxn ang="0">
                    <a:pos x="230" y="36"/>
                  </a:cxn>
                  <a:cxn ang="0">
                    <a:pos x="225" y="19"/>
                  </a:cxn>
                  <a:cxn ang="0">
                    <a:pos x="240" y="10"/>
                  </a:cxn>
                  <a:cxn ang="0">
                    <a:pos x="258" y="2"/>
                  </a:cxn>
                  <a:cxn ang="0">
                    <a:pos x="277" y="2"/>
                  </a:cxn>
                  <a:cxn ang="0">
                    <a:pos x="263" y="10"/>
                  </a:cxn>
                  <a:cxn ang="0">
                    <a:pos x="251" y="26"/>
                  </a:cxn>
                  <a:cxn ang="0">
                    <a:pos x="268" y="33"/>
                  </a:cxn>
                  <a:cxn ang="0">
                    <a:pos x="282" y="45"/>
                  </a:cxn>
                  <a:cxn ang="0">
                    <a:pos x="270" y="62"/>
                  </a:cxn>
                  <a:cxn ang="0">
                    <a:pos x="275" y="88"/>
                  </a:cxn>
                  <a:cxn ang="0">
                    <a:pos x="285" y="102"/>
                  </a:cxn>
                  <a:cxn ang="0">
                    <a:pos x="296" y="111"/>
                  </a:cxn>
                  <a:cxn ang="0">
                    <a:pos x="311" y="121"/>
                  </a:cxn>
                  <a:cxn ang="0">
                    <a:pos x="294" y="133"/>
                  </a:cxn>
                  <a:cxn ang="0">
                    <a:pos x="292" y="152"/>
                  </a:cxn>
                  <a:cxn ang="0">
                    <a:pos x="282" y="171"/>
                  </a:cxn>
                  <a:cxn ang="0">
                    <a:pos x="266" y="185"/>
                  </a:cxn>
                  <a:cxn ang="0">
                    <a:pos x="254" y="204"/>
                  </a:cxn>
                  <a:cxn ang="0">
                    <a:pos x="242" y="220"/>
                  </a:cxn>
                  <a:cxn ang="0">
                    <a:pos x="223" y="230"/>
                  </a:cxn>
                  <a:cxn ang="0">
                    <a:pos x="204" y="228"/>
                  </a:cxn>
                  <a:cxn ang="0">
                    <a:pos x="192" y="244"/>
                  </a:cxn>
                  <a:cxn ang="0">
                    <a:pos x="192" y="261"/>
                  </a:cxn>
                  <a:cxn ang="0">
                    <a:pos x="199" y="280"/>
                  </a:cxn>
                  <a:cxn ang="0">
                    <a:pos x="211" y="296"/>
                  </a:cxn>
                  <a:cxn ang="0">
                    <a:pos x="218" y="318"/>
                  </a:cxn>
                  <a:cxn ang="0">
                    <a:pos x="204" y="320"/>
                  </a:cxn>
                  <a:cxn ang="0">
                    <a:pos x="183" y="322"/>
                  </a:cxn>
                  <a:cxn ang="0">
                    <a:pos x="166" y="327"/>
                  </a:cxn>
                  <a:cxn ang="0">
                    <a:pos x="157" y="332"/>
                  </a:cxn>
                  <a:cxn ang="0">
                    <a:pos x="140" y="329"/>
                  </a:cxn>
                  <a:cxn ang="0">
                    <a:pos x="131" y="308"/>
                  </a:cxn>
                </a:cxnLst>
                <a:rect l="0" t="0" r="r" b="b"/>
                <a:pathLst>
                  <a:path w="311" h="337">
                    <a:moveTo>
                      <a:pt x="124" y="306"/>
                    </a:moveTo>
                    <a:lnTo>
                      <a:pt x="124" y="306"/>
                    </a:lnTo>
                    <a:lnTo>
                      <a:pt x="124" y="306"/>
                    </a:lnTo>
                    <a:lnTo>
                      <a:pt x="124" y="303"/>
                    </a:lnTo>
                    <a:lnTo>
                      <a:pt x="124" y="303"/>
                    </a:lnTo>
                    <a:lnTo>
                      <a:pt x="124" y="301"/>
                    </a:lnTo>
                    <a:lnTo>
                      <a:pt x="124" y="301"/>
                    </a:lnTo>
                    <a:lnTo>
                      <a:pt x="124" y="299"/>
                    </a:lnTo>
                    <a:lnTo>
                      <a:pt x="126" y="299"/>
                    </a:lnTo>
                    <a:lnTo>
                      <a:pt x="126" y="299"/>
                    </a:lnTo>
                    <a:lnTo>
                      <a:pt x="126" y="299"/>
                    </a:lnTo>
                    <a:lnTo>
                      <a:pt x="124" y="299"/>
                    </a:lnTo>
                    <a:lnTo>
                      <a:pt x="124" y="296"/>
                    </a:lnTo>
                    <a:lnTo>
                      <a:pt x="124" y="296"/>
                    </a:lnTo>
                    <a:lnTo>
                      <a:pt x="124" y="296"/>
                    </a:lnTo>
                    <a:lnTo>
                      <a:pt x="124" y="296"/>
                    </a:lnTo>
                    <a:lnTo>
                      <a:pt x="124" y="294"/>
                    </a:lnTo>
                    <a:lnTo>
                      <a:pt x="121" y="294"/>
                    </a:lnTo>
                    <a:lnTo>
                      <a:pt x="121" y="294"/>
                    </a:lnTo>
                    <a:lnTo>
                      <a:pt x="121" y="294"/>
                    </a:lnTo>
                    <a:lnTo>
                      <a:pt x="119" y="294"/>
                    </a:lnTo>
                    <a:lnTo>
                      <a:pt x="119" y="292"/>
                    </a:lnTo>
                    <a:lnTo>
                      <a:pt x="119" y="292"/>
                    </a:lnTo>
                    <a:lnTo>
                      <a:pt x="119" y="292"/>
                    </a:lnTo>
                    <a:lnTo>
                      <a:pt x="116" y="292"/>
                    </a:lnTo>
                    <a:lnTo>
                      <a:pt x="116" y="292"/>
                    </a:lnTo>
                    <a:lnTo>
                      <a:pt x="116" y="292"/>
                    </a:lnTo>
                    <a:lnTo>
                      <a:pt x="116" y="292"/>
                    </a:lnTo>
                    <a:lnTo>
                      <a:pt x="114" y="292"/>
                    </a:lnTo>
                    <a:lnTo>
                      <a:pt x="114" y="292"/>
                    </a:lnTo>
                    <a:lnTo>
                      <a:pt x="114" y="292"/>
                    </a:lnTo>
                    <a:lnTo>
                      <a:pt x="112" y="292"/>
                    </a:lnTo>
                    <a:lnTo>
                      <a:pt x="112" y="292"/>
                    </a:lnTo>
                    <a:lnTo>
                      <a:pt x="112" y="292"/>
                    </a:lnTo>
                    <a:lnTo>
                      <a:pt x="109" y="292"/>
                    </a:lnTo>
                    <a:lnTo>
                      <a:pt x="109" y="294"/>
                    </a:lnTo>
                    <a:lnTo>
                      <a:pt x="109" y="294"/>
                    </a:lnTo>
                    <a:lnTo>
                      <a:pt x="109" y="294"/>
                    </a:lnTo>
                    <a:lnTo>
                      <a:pt x="107" y="294"/>
                    </a:lnTo>
                    <a:lnTo>
                      <a:pt x="107" y="292"/>
                    </a:lnTo>
                    <a:lnTo>
                      <a:pt x="107" y="292"/>
                    </a:lnTo>
                    <a:lnTo>
                      <a:pt x="107" y="294"/>
                    </a:lnTo>
                    <a:lnTo>
                      <a:pt x="105" y="294"/>
                    </a:lnTo>
                    <a:lnTo>
                      <a:pt x="105" y="294"/>
                    </a:lnTo>
                    <a:lnTo>
                      <a:pt x="105" y="294"/>
                    </a:lnTo>
                    <a:lnTo>
                      <a:pt x="105" y="294"/>
                    </a:lnTo>
                    <a:lnTo>
                      <a:pt x="102" y="294"/>
                    </a:lnTo>
                    <a:lnTo>
                      <a:pt x="102" y="294"/>
                    </a:lnTo>
                    <a:lnTo>
                      <a:pt x="102" y="294"/>
                    </a:lnTo>
                    <a:lnTo>
                      <a:pt x="100" y="294"/>
                    </a:lnTo>
                    <a:lnTo>
                      <a:pt x="100" y="294"/>
                    </a:lnTo>
                    <a:lnTo>
                      <a:pt x="98" y="294"/>
                    </a:lnTo>
                    <a:lnTo>
                      <a:pt x="98" y="294"/>
                    </a:lnTo>
                    <a:lnTo>
                      <a:pt x="98" y="294"/>
                    </a:lnTo>
                    <a:lnTo>
                      <a:pt x="98" y="294"/>
                    </a:lnTo>
                    <a:lnTo>
                      <a:pt x="95" y="294"/>
                    </a:lnTo>
                    <a:lnTo>
                      <a:pt x="95" y="294"/>
                    </a:lnTo>
                    <a:lnTo>
                      <a:pt x="93" y="294"/>
                    </a:lnTo>
                    <a:lnTo>
                      <a:pt x="93" y="294"/>
                    </a:lnTo>
                    <a:lnTo>
                      <a:pt x="93" y="296"/>
                    </a:lnTo>
                    <a:lnTo>
                      <a:pt x="93" y="296"/>
                    </a:lnTo>
                    <a:lnTo>
                      <a:pt x="93" y="296"/>
                    </a:lnTo>
                    <a:lnTo>
                      <a:pt x="90" y="296"/>
                    </a:lnTo>
                    <a:lnTo>
                      <a:pt x="90" y="296"/>
                    </a:lnTo>
                    <a:lnTo>
                      <a:pt x="90" y="296"/>
                    </a:lnTo>
                    <a:lnTo>
                      <a:pt x="88" y="296"/>
                    </a:lnTo>
                    <a:lnTo>
                      <a:pt x="88" y="296"/>
                    </a:lnTo>
                    <a:lnTo>
                      <a:pt x="86" y="296"/>
                    </a:lnTo>
                    <a:lnTo>
                      <a:pt x="86" y="296"/>
                    </a:lnTo>
                    <a:lnTo>
                      <a:pt x="86" y="296"/>
                    </a:lnTo>
                    <a:lnTo>
                      <a:pt x="83" y="296"/>
                    </a:lnTo>
                    <a:lnTo>
                      <a:pt x="83" y="296"/>
                    </a:lnTo>
                    <a:lnTo>
                      <a:pt x="83" y="296"/>
                    </a:lnTo>
                    <a:lnTo>
                      <a:pt x="83" y="296"/>
                    </a:lnTo>
                    <a:lnTo>
                      <a:pt x="81" y="296"/>
                    </a:lnTo>
                    <a:lnTo>
                      <a:pt x="81" y="299"/>
                    </a:lnTo>
                    <a:lnTo>
                      <a:pt x="83" y="299"/>
                    </a:lnTo>
                    <a:lnTo>
                      <a:pt x="83" y="299"/>
                    </a:lnTo>
                    <a:lnTo>
                      <a:pt x="83" y="299"/>
                    </a:lnTo>
                    <a:lnTo>
                      <a:pt x="81" y="299"/>
                    </a:lnTo>
                    <a:lnTo>
                      <a:pt x="81" y="299"/>
                    </a:lnTo>
                    <a:lnTo>
                      <a:pt x="79" y="299"/>
                    </a:lnTo>
                    <a:lnTo>
                      <a:pt x="79" y="299"/>
                    </a:lnTo>
                    <a:lnTo>
                      <a:pt x="79" y="299"/>
                    </a:lnTo>
                    <a:lnTo>
                      <a:pt x="79" y="299"/>
                    </a:lnTo>
                    <a:lnTo>
                      <a:pt x="79" y="296"/>
                    </a:lnTo>
                    <a:lnTo>
                      <a:pt x="79" y="296"/>
                    </a:lnTo>
                    <a:lnTo>
                      <a:pt x="79" y="299"/>
                    </a:lnTo>
                    <a:lnTo>
                      <a:pt x="76" y="299"/>
                    </a:lnTo>
                    <a:lnTo>
                      <a:pt x="76" y="299"/>
                    </a:lnTo>
                    <a:lnTo>
                      <a:pt x="76" y="299"/>
                    </a:lnTo>
                    <a:lnTo>
                      <a:pt x="76" y="296"/>
                    </a:lnTo>
                    <a:lnTo>
                      <a:pt x="74" y="296"/>
                    </a:lnTo>
                    <a:lnTo>
                      <a:pt x="74" y="296"/>
                    </a:lnTo>
                    <a:lnTo>
                      <a:pt x="74" y="296"/>
                    </a:lnTo>
                    <a:lnTo>
                      <a:pt x="72" y="296"/>
                    </a:lnTo>
                    <a:lnTo>
                      <a:pt x="72" y="296"/>
                    </a:lnTo>
                    <a:lnTo>
                      <a:pt x="72" y="296"/>
                    </a:lnTo>
                    <a:lnTo>
                      <a:pt x="69" y="296"/>
                    </a:lnTo>
                    <a:lnTo>
                      <a:pt x="69" y="296"/>
                    </a:lnTo>
                    <a:lnTo>
                      <a:pt x="69" y="296"/>
                    </a:lnTo>
                    <a:lnTo>
                      <a:pt x="69" y="294"/>
                    </a:lnTo>
                    <a:lnTo>
                      <a:pt x="67" y="294"/>
                    </a:lnTo>
                    <a:lnTo>
                      <a:pt x="67" y="294"/>
                    </a:lnTo>
                    <a:lnTo>
                      <a:pt x="64" y="294"/>
                    </a:lnTo>
                    <a:lnTo>
                      <a:pt x="64" y="294"/>
                    </a:lnTo>
                    <a:lnTo>
                      <a:pt x="64" y="294"/>
                    </a:lnTo>
                    <a:lnTo>
                      <a:pt x="62" y="294"/>
                    </a:lnTo>
                    <a:lnTo>
                      <a:pt x="62" y="294"/>
                    </a:lnTo>
                    <a:lnTo>
                      <a:pt x="62" y="294"/>
                    </a:lnTo>
                    <a:lnTo>
                      <a:pt x="62" y="294"/>
                    </a:lnTo>
                    <a:lnTo>
                      <a:pt x="60" y="294"/>
                    </a:lnTo>
                    <a:lnTo>
                      <a:pt x="60" y="294"/>
                    </a:lnTo>
                    <a:lnTo>
                      <a:pt x="60" y="294"/>
                    </a:lnTo>
                    <a:lnTo>
                      <a:pt x="57" y="294"/>
                    </a:lnTo>
                    <a:lnTo>
                      <a:pt x="57" y="294"/>
                    </a:lnTo>
                    <a:lnTo>
                      <a:pt x="57" y="296"/>
                    </a:lnTo>
                    <a:lnTo>
                      <a:pt x="57" y="296"/>
                    </a:lnTo>
                    <a:lnTo>
                      <a:pt x="57" y="296"/>
                    </a:lnTo>
                    <a:lnTo>
                      <a:pt x="57" y="296"/>
                    </a:lnTo>
                    <a:lnTo>
                      <a:pt x="57" y="299"/>
                    </a:lnTo>
                    <a:lnTo>
                      <a:pt x="57" y="299"/>
                    </a:lnTo>
                    <a:lnTo>
                      <a:pt x="57" y="299"/>
                    </a:lnTo>
                    <a:lnTo>
                      <a:pt x="55" y="299"/>
                    </a:lnTo>
                    <a:lnTo>
                      <a:pt x="55" y="299"/>
                    </a:lnTo>
                    <a:lnTo>
                      <a:pt x="55" y="299"/>
                    </a:lnTo>
                    <a:lnTo>
                      <a:pt x="53" y="299"/>
                    </a:lnTo>
                    <a:lnTo>
                      <a:pt x="53" y="299"/>
                    </a:lnTo>
                    <a:lnTo>
                      <a:pt x="53" y="299"/>
                    </a:lnTo>
                    <a:lnTo>
                      <a:pt x="50" y="299"/>
                    </a:lnTo>
                    <a:lnTo>
                      <a:pt x="50" y="299"/>
                    </a:lnTo>
                    <a:lnTo>
                      <a:pt x="50" y="299"/>
                    </a:lnTo>
                    <a:lnTo>
                      <a:pt x="50" y="296"/>
                    </a:lnTo>
                    <a:lnTo>
                      <a:pt x="48" y="296"/>
                    </a:lnTo>
                    <a:lnTo>
                      <a:pt x="48" y="299"/>
                    </a:lnTo>
                    <a:lnTo>
                      <a:pt x="48" y="299"/>
                    </a:lnTo>
                    <a:lnTo>
                      <a:pt x="45" y="299"/>
                    </a:lnTo>
                    <a:lnTo>
                      <a:pt x="45" y="299"/>
                    </a:lnTo>
                    <a:lnTo>
                      <a:pt x="45" y="299"/>
                    </a:lnTo>
                    <a:lnTo>
                      <a:pt x="43" y="299"/>
                    </a:lnTo>
                    <a:lnTo>
                      <a:pt x="43" y="299"/>
                    </a:lnTo>
                    <a:lnTo>
                      <a:pt x="43" y="299"/>
                    </a:lnTo>
                    <a:lnTo>
                      <a:pt x="41" y="299"/>
                    </a:lnTo>
                    <a:lnTo>
                      <a:pt x="41" y="299"/>
                    </a:lnTo>
                    <a:lnTo>
                      <a:pt x="41" y="296"/>
                    </a:lnTo>
                    <a:lnTo>
                      <a:pt x="38" y="296"/>
                    </a:lnTo>
                    <a:lnTo>
                      <a:pt x="38" y="296"/>
                    </a:lnTo>
                    <a:lnTo>
                      <a:pt x="38" y="296"/>
                    </a:lnTo>
                    <a:lnTo>
                      <a:pt x="36" y="296"/>
                    </a:lnTo>
                    <a:lnTo>
                      <a:pt x="36" y="296"/>
                    </a:lnTo>
                    <a:lnTo>
                      <a:pt x="36" y="296"/>
                    </a:lnTo>
                    <a:lnTo>
                      <a:pt x="36" y="299"/>
                    </a:lnTo>
                    <a:lnTo>
                      <a:pt x="34" y="299"/>
                    </a:lnTo>
                    <a:lnTo>
                      <a:pt x="34" y="299"/>
                    </a:lnTo>
                    <a:lnTo>
                      <a:pt x="34" y="299"/>
                    </a:lnTo>
                    <a:lnTo>
                      <a:pt x="31" y="299"/>
                    </a:lnTo>
                    <a:lnTo>
                      <a:pt x="31" y="299"/>
                    </a:lnTo>
                    <a:lnTo>
                      <a:pt x="34" y="299"/>
                    </a:lnTo>
                    <a:lnTo>
                      <a:pt x="34" y="301"/>
                    </a:lnTo>
                    <a:lnTo>
                      <a:pt x="31" y="301"/>
                    </a:lnTo>
                    <a:lnTo>
                      <a:pt x="31" y="301"/>
                    </a:lnTo>
                    <a:lnTo>
                      <a:pt x="31" y="301"/>
                    </a:lnTo>
                    <a:lnTo>
                      <a:pt x="29" y="301"/>
                    </a:lnTo>
                    <a:lnTo>
                      <a:pt x="29" y="299"/>
                    </a:lnTo>
                    <a:lnTo>
                      <a:pt x="31" y="299"/>
                    </a:lnTo>
                    <a:lnTo>
                      <a:pt x="31" y="299"/>
                    </a:lnTo>
                    <a:lnTo>
                      <a:pt x="29" y="299"/>
                    </a:lnTo>
                    <a:lnTo>
                      <a:pt x="29" y="299"/>
                    </a:lnTo>
                    <a:lnTo>
                      <a:pt x="29" y="299"/>
                    </a:lnTo>
                    <a:lnTo>
                      <a:pt x="29" y="299"/>
                    </a:lnTo>
                    <a:lnTo>
                      <a:pt x="29" y="299"/>
                    </a:lnTo>
                    <a:lnTo>
                      <a:pt x="27" y="299"/>
                    </a:lnTo>
                    <a:lnTo>
                      <a:pt x="27" y="299"/>
                    </a:lnTo>
                    <a:lnTo>
                      <a:pt x="27" y="301"/>
                    </a:lnTo>
                    <a:lnTo>
                      <a:pt x="27" y="301"/>
                    </a:lnTo>
                    <a:lnTo>
                      <a:pt x="24" y="301"/>
                    </a:lnTo>
                    <a:lnTo>
                      <a:pt x="24" y="301"/>
                    </a:lnTo>
                    <a:lnTo>
                      <a:pt x="24" y="301"/>
                    </a:lnTo>
                    <a:lnTo>
                      <a:pt x="22" y="301"/>
                    </a:lnTo>
                    <a:lnTo>
                      <a:pt x="22" y="301"/>
                    </a:lnTo>
                    <a:lnTo>
                      <a:pt x="22" y="301"/>
                    </a:lnTo>
                    <a:lnTo>
                      <a:pt x="22" y="303"/>
                    </a:lnTo>
                    <a:lnTo>
                      <a:pt x="19" y="303"/>
                    </a:lnTo>
                    <a:lnTo>
                      <a:pt x="19" y="303"/>
                    </a:lnTo>
                    <a:lnTo>
                      <a:pt x="19" y="303"/>
                    </a:lnTo>
                    <a:lnTo>
                      <a:pt x="17" y="303"/>
                    </a:lnTo>
                    <a:lnTo>
                      <a:pt x="17" y="301"/>
                    </a:lnTo>
                    <a:lnTo>
                      <a:pt x="17" y="301"/>
                    </a:lnTo>
                    <a:lnTo>
                      <a:pt x="17" y="299"/>
                    </a:lnTo>
                    <a:lnTo>
                      <a:pt x="17" y="299"/>
                    </a:lnTo>
                    <a:lnTo>
                      <a:pt x="17" y="299"/>
                    </a:lnTo>
                    <a:lnTo>
                      <a:pt x="17" y="299"/>
                    </a:lnTo>
                    <a:lnTo>
                      <a:pt x="17" y="299"/>
                    </a:lnTo>
                    <a:lnTo>
                      <a:pt x="17" y="296"/>
                    </a:lnTo>
                    <a:lnTo>
                      <a:pt x="17" y="296"/>
                    </a:lnTo>
                    <a:lnTo>
                      <a:pt x="17" y="296"/>
                    </a:lnTo>
                    <a:lnTo>
                      <a:pt x="17" y="294"/>
                    </a:lnTo>
                    <a:lnTo>
                      <a:pt x="17" y="294"/>
                    </a:lnTo>
                    <a:lnTo>
                      <a:pt x="17" y="292"/>
                    </a:lnTo>
                    <a:lnTo>
                      <a:pt x="17" y="292"/>
                    </a:lnTo>
                    <a:lnTo>
                      <a:pt x="17" y="289"/>
                    </a:lnTo>
                    <a:lnTo>
                      <a:pt x="17" y="289"/>
                    </a:lnTo>
                    <a:lnTo>
                      <a:pt x="17" y="289"/>
                    </a:lnTo>
                    <a:lnTo>
                      <a:pt x="17" y="287"/>
                    </a:lnTo>
                    <a:lnTo>
                      <a:pt x="17" y="287"/>
                    </a:lnTo>
                    <a:lnTo>
                      <a:pt x="17" y="287"/>
                    </a:lnTo>
                    <a:lnTo>
                      <a:pt x="17" y="284"/>
                    </a:lnTo>
                    <a:lnTo>
                      <a:pt x="17" y="284"/>
                    </a:lnTo>
                    <a:lnTo>
                      <a:pt x="17" y="282"/>
                    </a:lnTo>
                    <a:lnTo>
                      <a:pt x="19" y="282"/>
                    </a:lnTo>
                    <a:lnTo>
                      <a:pt x="19" y="282"/>
                    </a:lnTo>
                    <a:lnTo>
                      <a:pt x="19" y="282"/>
                    </a:lnTo>
                    <a:lnTo>
                      <a:pt x="19" y="280"/>
                    </a:lnTo>
                    <a:lnTo>
                      <a:pt x="19" y="280"/>
                    </a:lnTo>
                    <a:lnTo>
                      <a:pt x="19" y="280"/>
                    </a:lnTo>
                    <a:lnTo>
                      <a:pt x="19" y="277"/>
                    </a:lnTo>
                    <a:lnTo>
                      <a:pt x="19" y="277"/>
                    </a:lnTo>
                    <a:lnTo>
                      <a:pt x="19" y="277"/>
                    </a:lnTo>
                    <a:lnTo>
                      <a:pt x="19" y="275"/>
                    </a:lnTo>
                    <a:lnTo>
                      <a:pt x="19" y="275"/>
                    </a:lnTo>
                    <a:lnTo>
                      <a:pt x="19" y="273"/>
                    </a:lnTo>
                    <a:lnTo>
                      <a:pt x="19" y="273"/>
                    </a:lnTo>
                    <a:lnTo>
                      <a:pt x="19" y="270"/>
                    </a:lnTo>
                    <a:lnTo>
                      <a:pt x="22" y="270"/>
                    </a:lnTo>
                    <a:lnTo>
                      <a:pt x="22" y="270"/>
                    </a:lnTo>
                    <a:lnTo>
                      <a:pt x="24" y="270"/>
                    </a:lnTo>
                    <a:lnTo>
                      <a:pt x="24" y="270"/>
                    </a:lnTo>
                    <a:lnTo>
                      <a:pt x="24" y="270"/>
                    </a:lnTo>
                    <a:lnTo>
                      <a:pt x="24" y="270"/>
                    </a:lnTo>
                    <a:lnTo>
                      <a:pt x="24" y="270"/>
                    </a:lnTo>
                    <a:lnTo>
                      <a:pt x="27" y="270"/>
                    </a:lnTo>
                    <a:lnTo>
                      <a:pt x="27" y="270"/>
                    </a:lnTo>
                    <a:lnTo>
                      <a:pt x="27" y="268"/>
                    </a:lnTo>
                    <a:lnTo>
                      <a:pt x="29" y="268"/>
                    </a:lnTo>
                    <a:lnTo>
                      <a:pt x="29" y="268"/>
                    </a:lnTo>
                    <a:lnTo>
                      <a:pt x="29" y="268"/>
                    </a:lnTo>
                    <a:lnTo>
                      <a:pt x="31" y="268"/>
                    </a:lnTo>
                    <a:lnTo>
                      <a:pt x="31" y="268"/>
                    </a:lnTo>
                    <a:lnTo>
                      <a:pt x="29" y="268"/>
                    </a:lnTo>
                    <a:lnTo>
                      <a:pt x="29" y="265"/>
                    </a:lnTo>
                    <a:lnTo>
                      <a:pt x="31" y="265"/>
                    </a:lnTo>
                    <a:lnTo>
                      <a:pt x="31" y="265"/>
                    </a:lnTo>
                    <a:lnTo>
                      <a:pt x="31" y="263"/>
                    </a:lnTo>
                    <a:lnTo>
                      <a:pt x="31" y="263"/>
                    </a:lnTo>
                    <a:lnTo>
                      <a:pt x="31" y="263"/>
                    </a:lnTo>
                    <a:lnTo>
                      <a:pt x="34" y="263"/>
                    </a:lnTo>
                    <a:lnTo>
                      <a:pt x="34" y="263"/>
                    </a:lnTo>
                    <a:lnTo>
                      <a:pt x="34" y="263"/>
                    </a:lnTo>
                    <a:lnTo>
                      <a:pt x="36" y="263"/>
                    </a:lnTo>
                    <a:lnTo>
                      <a:pt x="36" y="263"/>
                    </a:lnTo>
                    <a:lnTo>
                      <a:pt x="36" y="263"/>
                    </a:lnTo>
                    <a:lnTo>
                      <a:pt x="38" y="263"/>
                    </a:lnTo>
                    <a:lnTo>
                      <a:pt x="38" y="261"/>
                    </a:lnTo>
                    <a:lnTo>
                      <a:pt x="38" y="261"/>
                    </a:lnTo>
                    <a:lnTo>
                      <a:pt x="38" y="261"/>
                    </a:lnTo>
                    <a:lnTo>
                      <a:pt x="41" y="261"/>
                    </a:lnTo>
                    <a:lnTo>
                      <a:pt x="41" y="261"/>
                    </a:lnTo>
                    <a:lnTo>
                      <a:pt x="41" y="261"/>
                    </a:lnTo>
                    <a:lnTo>
                      <a:pt x="43" y="261"/>
                    </a:lnTo>
                    <a:lnTo>
                      <a:pt x="43" y="261"/>
                    </a:lnTo>
                    <a:lnTo>
                      <a:pt x="43" y="261"/>
                    </a:lnTo>
                    <a:lnTo>
                      <a:pt x="45" y="261"/>
                    </a:lnTo>
                    <a:lnTo>
                      <a:pt x="45" y="261"/>
                    </a:lnTo>
                    <a:lnTo>
                      <a:pt x="45" y="261"/>
                    </a:lnTo>
                    <a:lnTo>
                      <a:pt x="45" y="261"/>
                    </a:lnTo>
                    <a:lnTo>
                      <a:pt x="48" y="261"/>
                    </a:lnTo>
                    <a:lnTo>
                      <a:pt x="48" y="261"/>
                    </a:lnTo>
                    <a:lnTo>
                      <a:pt x="50" y="261"/>
                    </a:lnTo>
                    <a:lnTo>
                      <a:pt x="50" y="261"/>
                    </a:lnTo>
                    <a:lnTo>
                      <a:pt x="50" y="258"/>
                    </a:lnTo>
                    <a:lnTo>
                      <a:pt x="50" y="258"/>
                    </a:lnTo>
                    <a:lnTo>
                      <a:pt x="50" y="258"/>
                    </a:lnTo>
                    <a:lnTo>
                      <a:pt x="50" y="258"/>
                    </a:lnTo>
                    <a:lnTo>
                      <a:pt x="50" y="256"/>
                    </a:lnTo>
                    <a:lnTo>
                      <a:pt x="50" y="256"/>
                    </a:lnTo>
                    <a:lnTo>
                      <a:pt x="50" y="256"/>
                    </a:lnTo>
                    <a:lnTo>
                      <a:pt x="53" y="256"/>
                    </a:lnTo>
                    <a:lnTo>
                      <a:pt x="53" y="254"/>
                    </a:lnTo>
                    <a:lnTo>
                      <a:pt x="50" y="254"/>
                    </a:lnTo>
                    <a:lnTo>
                      <a:pt x="50" y="254"/>
                    </a:lnTo>
                    <a:lnTo>
                      <a:pt x="50" y="251"/>
                    </a:lnTo>
                    <a:lnTo>
                      <a:pt x="50" y="251"/>
                    </a:lnTo>
                    <a:lnTo>
                      <a:pt x="50" y="249"/>
                    </a:lnTo>
                    <a:lnTo>
                      <a:pt x="53" y="249"/>
                    </a:lnTo>
                    <a:lnTo>
                      <a:pt x="53" y="249"/>
                    </a:lnTo>
                    <a:lnTo>
                      <a:pt x="53" y="249"/>
                    </a:lnTo>
                    <a:lnTo>
                      <a:pt x="53" y="247"/>
                    </a:lnTo>
                    <a:lnTo>
                      <a:pt x="50" y="247"/>
                    </a:lnTo>
                    <a:lnTo>
                      <a:pt x="50" y="247"/>
                    </a:lnTo>
                    <a:lnTo>
                      <a:pt x="50" y="247"/>
                    </a:lnTo>
                    <a:lnTo>
                      <a:pt x="50" y="247"/>
                    </a:lnTo>
                    <a:lnTo>
                      <a:pt x="48" y="247"/>
                    </a:lnTo>
                    <a:lnTo>
                      <a:pt x="48" y="247"/>
                    </a:lnTo>
                    <a:lnTo>
                      <a:pt x="45" y="247"/>
                    </a:lnTo>
                    <a:lnTo>
                      <a:pt x="45" y="247"/>
                    </a:lnTo>
                    <a:lnTo>
                      <a:pt x="45" y="247"/>
                    </a:lnTo>
                    <a:lnTo>
                      <a:pt x="45" y="247"/>
                    </a:lnTo>
                    <a:lnTo>
                      <a:pt x="43" y="247"/>
                    </a:lnTo>
                    <a:lnTo>
                      <a:pt x="43" y="247"/>
                    </a:lnTo>
                    <a:lnTo>
                      <a:pt x="43" y="247"/>
                    </a:lnTo>
                    <a:lnTo>
                      <a:pt x="41" y="247"/>
                    </a:lnTo>
                    <a:lnTo>
                      <a:pt x="41" y="247"/>
                    </a:lnTo>
                    <a:lnTo>
                      <a:pt x="41" y="244"/>
                    </a:lnTo>
                    <a:lnTo>
                      <a:pt x="43" y="244"/>
                    </a:lnTo>
                    <a:lnTo>
                      <a:pt x="43" y="244"/>
                    </a:lnTo>
                    <a:lnTo>
                      <a:pt x="43" y="242"/>
                    </a:lnTo>
                    <a:lnTo>
                      <a:pt x="43" y="242"/>
                    </a:lnTo>
                    <a:lnTo>
                      <a:pt x="43" y="239"/>
                    </a:lnTo>
                    <a:lnTo>
                      <a:pt x="43" y="239"/>
                    </a:lnTo>
                    <a:lnTo>
                      <a:pt x="43" y="239"/>
                    </a:lnTo>
                    <a:lnTo>
                      <a:pt x="43" y="239"/>
                    </a:lnTo>
                    <a:lnTo>
                      <a:pt x="43" y="239"/>
                    </a:lnTo>
                    <a:lnTo>
                      <a:pt x="43" y="237"/>
                    </a:lnTo>
                    <a:lnTo>
                      <a:pt x="43" y="237"/>
                    </a:lnTo>
                    <a:lnTo>
                      <a:pt x="43" y="235"/>
                    </a:lnTo>
                    <a:lnTo>
                      <a:pt x="43" y="235"/>
                    </a:lnTo>
                    <a:lnTo>
                      <a:pt x="43" y="232"/>
                    </a:lnTo>
                    <a:lnTo>
                      <a:pt x="43" y="232"/>
                    </a:lnTo>
                    <a:lnTo>
                      <a:pt x="43" y="230"/>
                    </a:lnTo>
                    <a:lnTo>
                      <a:pt x="41" y="230"/>
                    </a:lnTo>
                    <a:lnTo>
                      <a:pt x="41" y="230"/>
                    </a:lnTo>
                    <a:lnTo>
                      <a:pt x="41" y="230"/>
                    </a:lnTo>
                    <a:lnTo>
                      <a:pt x="41" y="228"/>
                    </a:lnTo>
                    <a:lnTo>
                      <a:pt x="41" y="228"/>
                    </a:lnTo>
                    <a:lnTo>
                      <a:pt x="41" y="225"/>
                    </a:lnTo>
                    <a:lnTo>
                      <a:pt x="41" y="225"/>
                    </a:lnTo>
                    <a:lnTo>
                      <a:pt x="41" y="223"/>
                    </a:lnTo>
                    <a:lnTo>
                      <a:pt x="41" y="223"/>
                    </a:lnTo>
                    <a:lnTo>
                      <a:pt x="41" y="220"/>
                    </a:lnTo>
                    <a:lnTo>
                      <a:pt x="41" y="220"/>
                    </a:lnTo>
                    <a:lnTo>
                      <a:pt x="41" y="220"/>
                    </a:lnTo>
                    <a:lnTo>
                      <a:pt x="41" y="220"/>
                    </a:lnTo>
                    <a:lnTo>
                      <a:pt x="38" y="220"/>
                    </a:lnTo>
                    <a:lnTo>
                      <a:pt x="38" y="220"/>
                    </a:lnTo>
                    <a:lnTo>
                      <a:pt x="38" y="220"/>
                    </a:lnTo>
                    <a:lnTo>
                      <a:pt x="38" y="220"/>
                    </a:lnTo>
                    <a:lnTo>
                      <a:pt x="36" y="220"/>
                    </a:lnTo>
                    <a:lnTo>
                      <a:pt x="36" y="220"/>
                    </a:lnTo>
                    <a:lnTo>
                      <a:pt x="36" y="220"/>
                    </a:lnTo>
                    <a:lnTo>
                      <a:pt x="36" y="218"/>
                    </a:lnTo>
                    <a:lnTo>
                      <a:pt x="36" y="218"/>
                    </a:lnTo>
                    <a:lnTo>
                      <a:pt x="36" y="218"/>
                    </a:lnTo>
                    <a:lnTo>
                      <a:pt x="34" y="218"/>
                    </a:lnTo>
                    <a:lnTo>
                      <a:pt x="34" y="216"/>
                    </a:lnTo>
                    <a:lnTo>
                      <a:pt x="34" y="216"/>
                    </a:lnTo>
                    <a:lnTo>
                      <a:pt x="31" y="216"/>
                    </a:lnTo>
                    <a:lnTo>
                      <a:pt x="31" y="216"/>
                    </a:lnTo>
                    <a:lnTo>
                      <a:pt x="31" y="216"/>
                    </a:lnTo>
                    <a:lnTo>
                      <a:pt x="31" y="216"/>
                    </a:lnTo>
                    <a:lnTo>
                      <a:pt x="29" y="216"/>
                    </a:lnTo>
                    <a:lnTo>
                      <a:pt x="29" y="216"/>
                    </a:lnTo>
                    <a:lnTo>
                      <a:pt x="29" y="213"/>
                    </a:lnTo>
                    <a:lnTo>
                      <a:pt x="29" y="213"/>
                    </a:lnTo>
                    <a:lnTo>
                      <a:pt x="27" y="213"/>
                    </a:lnTo>
                    <a:lnTo>
                      <a:pt x="27" y="213"/>
                    </a:lnTo>
                    <a:lnTo>
                      <a:pt x="24" y="213"/>
                    </a:lnTo>
                    <a:lnTo>
                      <a:pt x="24" y="213"/>
                    </a:lnTo>
                    <a:lnTo>
                      <a:pt x="24" y="213"/>
                    </a:lnTo>
                    <a:lnTo>
                      <a:pt x="24" y="213"/>
                    </a:lnTo>
                    <a:lnTo>
                      <a:pt x="22" y="213"/>
                    </a:lnTo>
                    <a:lnTo>
                      <a:pt x="22" y="211"/>
                    </a:lnTo>
                    <a:lnTo>
                      <a:pt x="22" y="211"/>
                    </a:lnTo>
                    <a:lnTo>
                      <a:pt x="22" y="211"/>
                    </a:lnTo>
                    <a:lnTo>
                      <a:pt x="19" y="211"/>
                    </a:lnTo>
                    <a:lnTo>
                      <a:pt x="19" y="211"/>
                    </a:lnTo>
                    <a:lnTo>
                      <a:pt x="19" y="211"/>
                    </a:lnTo>
                    <a:lnTo>
                      <a:pt x="19" y="211"/>
                    </a:lnTo>
                    <a:lnTo>
                      <a:pt x="19" y="209"/>
                    </a:lnTo>
                    <a:lnTo>
                      <a:pt x="19" y="209"/>
                    </a:lnTo>
                    <a:lnTo>
                      <a:pt x="17" y="209"/>
                    </a:lnTo>
                    <a:lnTo>
                      <a:pt x="17" y="209"/>
                    </a:lnTo>
                    <a:lnTo>
                      <a:pt x="17" y="206"/>
                    </a:lnTo>
                    <a:lnTo>
                      <a:pt x="17" y="206"/>
                    </a:lnTo>
                    <a:lnTo>
                      <a:pt x="17" y="206"/>
                    </a:lnTo>
                    <a:lnTo>
                      <a:pt x="17" y="204"/>
                    </a:lnTo>
                    <a:lnTo>
                      <a:pt x="15" y="204"/>
                    </a:lnTo>
                    <a:lnTo>
                      <a:pt x="15" y="204"/>
                    </a:lnTo>
                    <a:lnTo>
                      <a:pt x="15" y="202"/>
                    </a:lnTo>
                    <a:lnTo>
                      <a:pt x="15" y="202"/>
                    </a:lnTo>
                    <a:lnTo>
                      <a:pt x="15" y="202"/>
                    </a:lnTo>
                    <a:lnTo>
                      <a:pt x="12" y="202"/>
                    </a:lnTo>
                    <a:lnTo>
                      <a:pt x="12" y="199"/>
                    </a:lnTo>
                    <a:lnTo>
                      <a:pt x="12" y="199"/>
                    </a:lnTo>
                    <a:lnTo>
                      <a:pt x="12" y="199"/>
                    </a:lnTo>
                    <a:lnTo>
                      <a:pt x="12" y="199"/>
                    </a:lnTo>
                    <a:lnTo>
                      <a:pt x="12" y="199"/>
                    </a:lnTo>
                    <a:lnTo>
                      <a:pt x="12" y="197"/>
                    </a:lnTo>
                    <a:lnTo>
                      <a:pt x="12" y="197"/>
                    </a:lnTo>
                    <a:lnTo>
                      <a:pt x="10" y="197"/>
                    </a:lnTo>
                    <a:lnTo>
                      <a:pt x="10" y="194"/>
                    </a:lnTo>
                    <a:lnTo>
                      <a:pt x="10" y="194"/>
                    </a:lnTo>
                    <a:lnTo>
                      <a:pt x="10" y="192"/>
                    </a:lnTo>
                    <a:lnTo>
                      <a:pt x="10" y="192"/>
                    </a:lnTo>
                    <a:lnTo>
                      <a:pt x="10" y="192"/>
                    </a:lnTo>
                    <a:lnTo>
                      <a:pt x="10" y="190"/>
                    </a:lnTo>
                    <a:lnTo>
                      <a:pt x="10" y="190"/>
                    </a:lnTo>
                    <a:lnTo>
                      <a:pt x="8" y="190"/>
                    </a:lnTo>
                    <a:lnTo>
                      <a:pt x="8" y="190"/>
                    </a:lnTo>
                    <a:lnTo>
                      <a:pt x="8" y="190"/>
                    </a:lnTo>
                    <a:lnTo>
                      <a:pt x="8" y="190"/>
                    </a:lnTo>
                    <a:lnTo>
                      <a:pt x="5" y="190"/>
                    </a:lnTo>
                    <a:lnTo>
                      <a:pt x="5" y="187"/>
                    </a:lnTo>
                    <a:lnTo>
                      <a:pt x="5" y="187"/>
                    </a:lnTo>
                    <a:lnTo>
                      <a:pt x="5" y="187"/>
                    </a:lnTo>
                    <a:lnTo>
                      <a:pt x="5" y="187"/>
                    </a:lnTo>
                    <a:lnTo>
                      <a:pt x="5" y="185"/>
                    </a:lnTo>
                    <a:lnTo>
                      <a:pt x="5" y="185"/>
                    </a:lnTo>
                    <a:lnTo>
                      <a:pt x="3" y="185"/>
                    </a:lnTo>
                    <a:lnTo>
                      <a:pt x="3" y="183"/>
                    </a:lnTo>
                    <a:lnTo>
                      <a:pt x="3" y="183"/>
                    </a:lnTo>
                    <a:lnTo>
                      <a:pt x="3" y="183"/>
                    </a:lnTo>
                    <a:lnTo>
                      <a:pt x="3" y="183"/>
                    </a:lnTo>
                    <a:lnTo>
                      <a:pt x="3" y="180"/>
                    </a:lnTo>
                    <a:lnTo>
                      <a:pt x="0" y="180"/>
                    </a:lnTo>
                    <a:lnTo>
                      <a:pt x="0" y="180"/>
                    </a:lnTo>
                    <a:lnTo>
                      <a:pt x="3" y="180"/>
                    </a:lnTo>
                    <a:lnTo>
                      <a:pt x="3" y="180"/>
                    </a:lnTo>
                    <a:lnTo>
                      <a:pt x="3" y="180"/>
                    </a:lnTo>
                    <a:lnTo>
                      <a:pt x="3" y="180"/>
                    </a:lnTo>
                    <a:lnTo>
                      <a:pt x="5" y="180"/>
                    </a:lnTo>
                    <a:lnTo>
                      <a:pt x="5" y="180"/>
                    </a:lnTo>
                    <a:lnTo>
                      <a:pt x="5" y="180"/>
                    </a:lnTo>
                    <a:lnTo>
                      <a:pt x="5" y="183"/>
                    </a:lnTo>
                    <a:lnTo>
                      <a:pt x="8" y="183"/>
                    </a:lnTo>
                    <a:lnTo>
                      <a:pt x="8" y="183"/>
                    </a:lnTo>
                    <a:lnTo>
                      <a:pt x="10" y="183"/>
                    </a:lnTo>
                    <a:lnTo>
                      <a:pt x="10" y="183"/>
                    </a:lnTo>
                    <a:lnTo>
                      <a:pt x="10" y="183"/>
                    </a:lnTo>
                    <a:lnTo>
                      <a:pt x="10" y="183"/>
                    </a:lnTo>
                    <a:lnTo>
                      <a:pt x="12" y="183"/>
                    </a:lnTo>
                    <a:lnTo>
                      <a:pt x="12" y="183"/>
                    </a:lnTo>
                    <a:lnTo>
                      <a:pt x="12" y="185"/>
                    </a:lnTo>
                    <a:lnTo>
                      <a:pt x="12" y="185"/>
                    </a:lnTo>
                    <a:lnTo>
                      <a:pt x="15" y="185"/>
                    </a:lnTo>
                    <a:lnTo>
                      <a:pt x="15" y="185"/>
                    </a:lnTo>
                    <a:lnTo>
                      <a:pt x="15" y="185"/>
                    </a:lnTo>
                    <a:lnTo>
                      <a:pt x="17" y="185"/>
                    </a:lnTo>
                    <a:lnTo>
                      <a:pt x="17" y="185"/>
                    </a:lnTo>
                    <a:lnTo>
                      <a:pt x="17" y="185"/>
                    </a:lnTo>
                    <a:lnTo>
                      <a:pt x="17" y="187"/>
                    </a:lnTo>
                    <a:lnTo>
                      <a:pt x="19" y="187"/>
                    </a:lnTo>
                    <a:lnTo>
                      <a:pt x="19" y="187"/>
                    </a:lnTo>
                    <a:lnTo>
                      <a:pt x="19" y="187"/>
                    </a:lnTo>
                    <a:lnTo>
                      <a:pt x="22" y="187"/>
                    </a:lnTo>
                    <a:lnTo>
                      <a:pt x="22" y="187"/>
                    </a:lnTo>
                    <a:lnTo>
                      <a:pt x="22" y="187"/>
                    </a:lnTo>
                    <a:lnTo>
                      <a:pt x="24" y="187"/>
                    </a:lnTo>
                    <a:lnTo>
                      <a:pt x="24" y="187"/>
                    </a:lnTo>
                    <a:lnTo>
                      <a:pt x="24" y="190"/>
                    </a:lnTo>
                    <a:lnTo>
                      <a:pt x="24" y="190"/>
                    </a:lnTo>
                    <a:lnTo>
                      <a:pt x="27" y="190"/>
                    </a:lnTo>
                    <a:lnTo>
                      <a:pt x="27" y="190"/>
                    </a:lnTo>
                    <a:lnTo>
                      <a:pt x="29" y="190"/>
                    </a:lnTo>
                    <a:lnTo>
                      <a:pt x="29" y="190"/>
                    </a:lnTo>
                    <a:lnTo>
                      <a:pt x="29" y="190"/>
                    </a:lnTo>
                    <a:lnTo>
                      <a:pt x="29" y="190"/>
                    </a:lnTo>
                    <a:lnTo>
                      <a:pt x="31" y="190"/>
                    </a:lnTo>
                    <a:lnTo>
                      <a:pt x="31" y="190"/>
                    </a:lnTo>
                    <a:lnTo>
                      <a:pt x="31" y="190"/>
                    </a:lnTo>
                    <a:lnTo>
                      <a:pt x="31" y="190"/>
                    </a:lnTo>
                    <a:lnTo>
                      <a:pt x="34" y="190"/>
                    </a:lnTo>
                    <a:lnTo>
                      <a:pt x="34" y="192"/>
                    </a:lnTo>
                    <a:lnTo>
                      <a:pt x="34" y="192"/>
                    </a:lnTo>
                    <a:lnTo>
                      <a:pt x="36" y="192"/>
                    </a:lnTo>
                    <a:lnTo>
                      <a:pt x="36" y="192"/>
                    </a:lnTo>
                    <a:lnTo>
                      <a:pt x="36" y="190"/>
                    </a:lnTo>
                    <a:lnTo>
                      <a:pt x="36" y="190"/>
                    </a:lnTo>
                    <a:lnTo>
                      <a:pt x="38" y="190"/>
                    </a:lnTo>
                    <a:lnTo>
                      <a:pt x="38" y="190"/>
                    </a:lnTo>
                    <a:lnTo>
                      <a:pt x="38" y="190"/>
                    </a:lnTo>
                    <a:lnTo>
                      <a:pt x="41" y="190"/>
                    </a:lnTo>
                    <a:lnTo>
                      <a:pt x="41" y="190"/>
                    </a:lnTo>
                    <a:lnTo>
                      <a:pt x="43" y="190"/>
                    </a:lnTo>
                    <a:lnTo>
                      <a:pt x="43" y="190"/>
                    </a:lnTo>
                    <a:lnTo>
                      <a:pt x="43" y="190"/>
                    </a:lnTo>
                    <a:lnTo>
                      <a:pt x="45" y="190"/>
                    </a:lnTo>
                    <a:lnTo>
                      <a:pt x="45" y="190"/>
                    </a:lnTo>
                    <a:lnTo>
                      <a:pt x="45" y="190"/>
                    </a:lnTo>
                    <a:lnTo>
                      <a:pt x="45" y="190"/>
                    </a:lnTo>
                    <a:lnTo>
                      <a:pt x="48" y="190"/>
                    </a:lnTo>
                    <a:lnTo>
                      <a:pt x="48" y="190"/>
                    </a:lnTo>
                    <a:lnTo>
                      <a:pt x="50" y="190"/>
                    </a:lnTo>
                    <a:lnTo>
                      <a:pt x="50" y="190"/>
                    </a:lnTo>
                    <a:lnTo>
                      <a:pt x="50" y="190"/>
                    </a:lnTo>
                    <a:lnTo>
                      <a:pt x="53" y="190"/>
                    </a:lnTo>
                    <a:lnTo>
                      <a:pt x="53" y="190"/>
                    </a:lnTo>
                    <a:lnTo>
                      <a:pt x="53" y="190"/>
                    </a:lnTo>
                    <a:lnTo>
                      <a:pt x="55" y="190"/>
                    </a:lnTo>
                    <a:lnTo>
                      <a:pt x="55" y="190"/>
                    </a:lnTo>
                    <a:lnTo>
                      <a:pt x="55" y="190"/>
                    </a:lnTo>
                    <a:lnTo>
                      <a:pt x="57" y="190"/>
                    </a:lnTo>
                    <a:lnTo>
                      <a:pt x="57" y="190"/>
                    </a:lnTo>
                    <a:lnTo>
                      <a:pt x="57" y="190"/>
                    </a:lnTo>
                    <a:lnTo>
                      <a:pt x="60" y="190"/>
                    </a:lnTo>
                    <a:lnTo>
                      <a:pt x="60" y="190"/>
                    </a:lnTo>
                    <a:lnTo>
                      <a:pt x="60" y="190"/>
                    </a:lnTo>
                    <a:lnTo>
                      <a:pt x="62" y="190"/>
                    </a:lnTo>
                    <a:lnTo>
                      <a:pt x="62" y="190"/>
                    </a:lnTo>
                    <a:lnTo>
                      <a:pt x="62" y="190"/>
                    </a:lnTo>
                    <a:lnTo>
                      <a:pt x="64" y="190"/>
                    </a:lnTo>
                    <a:lnTo>
                      <a:pt x="64" y="190"/>
                    </a:lnTo>
                    <a:lnTo>
                      <a:pt x="64" y="190"/>
                    </a:lnTo>
                    <a:lnTo>
                      <a:pt x="64" y="190"/>
                    </a:lnTo>
                    <a:lnTo>
                      <a:pt x="67" y="190"/>
                    </a:lnTo>
                    <a:lnTo>
                      <a:pt x="67" y="190"/>
                    </a:lnTo>
                    <a:lnTo>
                      <a:pt x="69" y="190"/>
                    </a:lnTo>
                    <a:lnTo>
                      <a:pt x="69" y="190"/>
                    </a:lnTo>
                    <a:lnTo>
                      <a:pt x="69" y="192"/>
                    </a:lnTo>
                    <a:lnTo>
                      <a:pt x="69" y="192"/>
                    </a:lnTo>
                    <a:lnTo>
                      <a:pt x="69" y="190"/>
                    </a:lnTo>
                    <a:lnTo>
                      <a:pt x="72" y="190"/>
                    </a:lnTo>
                    <a:lnTo>
                      <a:pt x="72" y="190"/>
                    </a:lnTo>
                    <a:lnTo>
                      <a:pt x="72" y="190"/>
                    </a:lnTo>
                    <a:lnTo>
                      <a:pt x="72" y="190"/>
                    </a:lnTo>
                    <a:lnTo>
                      <a:pt x="72" y="190"/>
                    </a:lnTo>
                    <a:lnTo>
                      <a:pt x="72" y="187"/>
                    </a:lnTo>
                    <a:lnTo>
                      <a:pt x="74" y="187"/>
                    </a:lnTo>
                    <a:lnTo>
                      <a:pt x="74" y="187"/>
                    </a:lnTo>
                    <a:lnTo>
                      <a:pt x="76" y="187"/>
                    </a:lnTo>
                    <a:lnTo>
                      <a:pt x="76" y="187"/>
                    </a:lnTo>
                    <a:lnTo>
                      <a:pt x="76" y="187"/>
                    </a:lnTo>
                    <a:lnTo>
                      <a:pt x="76" y="187"/>
                    </a:lnTo>
                    <a:lnTo>
                      <a:pt x="79" y="187"/>
                    </a:lnTo>
                    <a:lnTo>
                      <a:pt x="79" y="187"/>
                    </a:lnTo>
                    <a:lnTo>
                      <a:pt x="79" y="187"/>
                    </a:lnTo>
                    <a:lnTo>
                      <a:pt x="81" y="187"/>
                    </a:lnTo>
                    <a:lnTo>
                      <a:pt x="81" y="187"/>
                    </a:lnTo>
                    <a:lnTo>
                      <a:pt x="83" y="187"/>
                    </a:lnTo>
                    <a:lnTo>
                      <a:pt x="83" y="187"/>
                    </a:lnTo>
                    <a:lnTo>
                      <a:pt x="83" y="187"/>
                    </a:lnTo>
                    <a:lnTo>
                      <a:pt x="86" y="187"/>
                    </a:lnTo>
                    <a:lnTo>
                      <a:pt x="86" y="187"/>
                    </a:lnTo>
                    <a:lnTo>
                      <a:pt x="86" y="187"/>
                    </a:lnTo>
                    <a:lnTo>
                      <a:pt x="86" y="187"/>
                    </a:lnTo>
                    <a:lnTo>
                      <a:pt x="88" y="187"/>
                    </a:lnTo>
                    <a:lnTo>
                      <a:pt x="88" y="187"/>
                    </a:lnTo>
                    <a:lnTo>
                      <a:pt x="90" y="187"/>
                    </a:lnTo>
                    <a:lnTo>
                      <a:pt x="90" y="187"/>
                    </a:lnTo>
                    <a:lnTo>
                      <a:pt x="90" y="187"/>
                    </a:lnTo>
                    <a:lnTo>
                      <a:pt x="93" y="187"/>
                    </a:lnTo>
                    <a:lnTo>
                      <a:pt x="93" y="187"/>
                    </a:lnTo>
                    <a:lnTo>
                      <a:pt x="93" y="187"/>
                    </a:lnTo>
                    <a:lnTo>
                      <a:pt x="93" y="187"/>
                    </a:lnTo>
                    <a:lnTo>
                      <a:pt x="95" y="187"/>
                    </a:lnTo>
                    <a:lnTo>
                      <a:pt x="95" y="187"/>
                    </a:lnTo>
                    <a:lnTo>
                      <a:pt x="95" y="185"/>
                    </a:lnTo>
                    <a:lnTo>
                      <a:pt x="98" y="185"/>
                    </a:lnTo>
                    <a:lnTo>
                      <a:pt x="98" y="185"/>
                    </a:lnTo>
                    <a:lnTo>
                      <a:pt x="98" y="185"/>
                    </a:lnTo>
                    <a:lnTo>
                      <a:pt x="100" y="185"/>
                    </a:lnTo>
                    <a:lnTo>
                      <a:pt x="100" y="185"/>
                    </a:lnTo>
                    <a:lnTo>
                      <a:pt x="100" y="185"/>
                    </a:lnTo>
                    <a:lnTo>
                      <a:pt x="102" y="185"/>
                    </a:lnTo>
                    <a:lnTo>
                      <a:pt x="102" y="185"/>
                    </a:lnTo>
                    <a:lnTo>
                      <a:pt x="102" y="183"/>
                    </a:lnTo>
                    <a:lnTo>
                      <a:pt x="102" y="183"/>
                    </a:lnTo>
                    <a:lnTo>
                      <a:pt x="105" y="183"/>
                    </a:lnTo>
                    <a:lnTo>
                      <a:pt x="105" y="183"/>
                    </a:lnTo>
                    <a:lnTo>
                      <a:pt x="105" y="183"/>
                    </a:lnTo>
                    <a:lnTo>
                      <a:pt x="105" y="183"/>
                    </a:lnTo>
                    <a:lnTo>
                      <a:pt x="107" y="183"/>
                    </a:lnTo>
                    <a:lnTo>
                      <a:pt x="107" y="183"/>
                    </a:lnTo>
                    <a:lnTo>
                      <a:pt x="109" y="183"/>
                    </a:lnTo>
                    <a:lnTo>
                      <a:pt x="109" y="183"/>
                    </a:lnTo>
                    <a:lnTo>
                      <a:pt x="109" y="180"/>
                    </a:lnTo>
                    <a:lnTo>
                      <a:pt x="109" y="180"/>
                    </a:lnTo>
                    <a:lnTo>
                      <a:pt x="112" y="180"/>
                    </a:lnTo>
                    <a:lnTo>
                      <a:pt x="112" y="180"/>
                    </a:lnTo>
                    <a:lnTo>
                      <a:pt x="112" y="180"/>
                    </a:lnTo>
                    <a:lnTo>
                      <a:pt x="112" y="180"/>
                    </a:lnTo>
                    <a:lnTo>
                      <a:pt x="114" y="180"/>
                    </a:lnTo>
                    <a:lnTo>
                      <a:pt x="114" y="180"/>
                    </a:lnTo>
                    <a:lnTo>
                      <a:pt x="116" y="180"/>
                    </a:lnTo>
                    <a:lnTo>
                      <a:pt x="116" y="180"/>
                    </a:lnTo>
                    <a:lnTo>
                      <a:pt x="116" y="180"/>
                    </a:lnTo>
                    <a:lnTo>
                      <a:pt x="116" y="178"/>
                    </a:lnTo>
                    <a:lnTo>
                      <a:pt x="116" y="178"/>
                    </a:lnTo>
                    <a:lnTo>
                      <a:pt x="116" y="178"/>
                    </a:lnTo>
                    <a:lnTo>
                      <a:pt x="116" y="175"/>
                    </a:lnTo>
                    <a:lnTo>
                      <a:pt x="116" y="175"/>
                    </a:lnTo>
                    <a:lnTo>
                      <a:pt x="116" y="175"/>
                    </a:lnTo>
                    <a:lnTo>
                      <a:pt x="116" y="175"/>
                    </a:lnTo>
                    <a:lnTo>
                      <a:pt x="116" y="173"/>
                    </a:lnTo>
                    <a:lnTo>
                      <a:pt x="116" y="173"/>
                    </a:lnTo>
                    <a:lnTo>
                      <a:pt x="116" y="173"/>
                    </a:lnTo>
                    <a:lnTo>
                      <a:pt x="116" y="171"/>
                    </a:lnTo>
                    <a:lnTo>
                      <a:pt x="116" y="171"/>
                    </a:lnTo>
                    <a:lnTo>
                      <a:pt x="116" y="171"/>
                    </a:lnTo>
                    <a:lnTo>
                      <a:pt x="116" y="171"/>
                    </a:lnTo>
                    <a:lnTo>
                      <a:pt x="116" y="168"/>
                    </a:lnTo>
                    <a:lnTo>
                      <a:pt x="116" y="168"/>
                    </a:lnTo>
                    <a:lnTo>
                      <a:pt x="116" y="166"/>
                    </a:lnTo>
                    <a:lnTo>
                      <a:pt x="116" y="166"/>
                    </a:lnTo>
                    <a:lnTo>
                      <a:pt x="116" y="164"/>
                    </a:lnTo>
                    <a:lnTo>
                      <a:pt x="116" y="164"/>
                    </a:lnTo>
                    <a:lnTo>
                      <a:pt x="116" y="164"/>
                    </a:lnTo>
                    <a:lnTo>
                      <a:pt x="116" y="161"/>
                    </a:lnTo>
                    <a:lnTo>
                      <a:pt x="116" y="161"/>
                    </a:lnTo>
                    <a:lnTo>
                      <a:pt x="116" y="161"/>
                    </a:lnTo>
                    <a:lnTo>
                      <a:pt x="116" y="159"/>
                    </a:lnTo>
                    <a:lnTo>
                      <a:pt x="116" y="159"/>
                    </a:lnTo>
                    <a:lnTo>
                      <a:pt x="116" y="159"/>
                    </a:lnTo>
                    <a:lnTo>
                      <a:pt x="116" y="156"/>
                    </a:lnTo>
                    <a:lnTo>
                      <a:pt x="116" y="156"/>
                    </a:lnTo>
                    <a:lnTo>
                      <a:pt x="116" y="154"/>
                    </a:lnTo>
                    <a:lnTo>
                      <a:pt x="119" y="154"/>
                    </a:lnTo>
                    <a:lnTo>
                      <a:pt x="119" y="154"/>
                    </a:lnTo>
                    <a:lnTo>
                      <a:pt x="119" y="152"/>
                    </a:lnTo>
                    <a:lnTo>
                      <a:pt x="119" y="152"/>
                    </a:lnTo>
                    <a:lnTo>
                      <a:pt x="119" y="152"/>
                    </a:lnTo>
                    <a:lnTo>
                      <a:pt x="119" y="152"/>
                    </a:lnTo>
                    <a:lnTo>
                      <a:pt x="121" y="152"/>
                    </a:lnTo>
                    <a:lnTo>
                      <a:pt x="121" y="152"/>
                    </a:lnTo>
                    <a:lnTo>
                      <a:pt x="121" y="152"/>
                    </a:lnTo>
                    <a:lnTo>
                      <a:pt x="124" y="152"/>
                    </a:lnTo>
                    <a:lnTo>
                      <a:pt x="124" y="152"/>
                    </a:lnTo>
                    <a:lnTo>
                      <a:pt x="124" y="149"/>
                    </a:lnTo>
                    <a:lnTo>
                      <a:pt x="124" y="149"/>
                    </a:lnTo>
                    <a:lnTo>
                      <a:pt x="124" y="149"/>
                    </a:lnTo>
                    <a:lnTo>
                      <a:pt x="124" y="147"/>
                    </a:lnTo>
                    <a:lnTo>
                      <a:pt x="126" y="147"/>
                    </a:lnTo>
                    <a:lnTo>
                      <a:pt x="126" y="147"/>
                    </a:lnTo>
                    <a:lnTo>
                      <a:pt x="126" y="145"/>
                    </a:lnTo>
                    <a:lnTo>
                      <a:pt x="126" y="145"/>
                    </a:lnTo>
                    <a:lnTo>
                      <a:pt x="126" y="145"/>
                    </a:lnTo>
                    <a:lnTo>
                      <a:pt x="126" y="145"/>
                    </a:lnTo>
                    <a:lnTo>
                      <a:pt x="128" y="145"/>
                    </a:lnTo>
                    <a:lnTo>
                      <a:pt x="128" y="142"/>
                    </a:lnTo>
                    <a:lnTo>
                      <a:pt x="128" y="142"/>
                    </a:lnTo>
                    <a:lnTo>
                      <a:pt x="131" y="142"/>
                    </a:lnTo>
                    <a:lnTo>
                      <a:pt x="131" y="142"/>
                    </a:lnTo>
                    <a:lnTo>
                      <a:pt x="131" y="142"/>
                    </a:lnTo>
                    <a:lnTo>
                      <a:pt x="133" y="142"/>
                    </a:lnTo>
                    <a:lnTo>
                      <a:pt x="133" y="145"/>
                    </a:lnTo>
                    <a:lnTo>
                      <a:pt x="133" y="145"/>
                    </a:lnTo>
                    <a:lnTo>
                      <a:pt x="135" y="145"/>
                    </a:lnTo>
                    <a:lnTo>
                      <a:pt x="135" y="145"/>
                    </a:lnTo>
                    <a:lnTo>
                      <a:pt x="135" y="145"/>
                    </a:lnTo>
                    <a:lnTo>
                      <a:pt x="135" y="145"/>
                    </a:lnTo>
                    <a:lnTo>
                      <a:pt x="138" y="145"/>
                    </a:lnTo>
                    <a:lnTo>
                      <a:pt x="138" y="145"/>
                    </a:lnTo>
                    <a:lnTo>
                      <a:pt x="138" y="145"/>
                    </a:lnTo>
                    <a:lnTo>
                      <a:pt x="140" y="145"/>
                    </a:lnTo>
                    <a:lnTo>
                      <a:pt x="140" y="145"/>
                    </a:lnTo>
                    <a:lnTo>
                      <a:pt x="140" y="145"/>
                    </a:lnTo>
                    <a:lnTo>
                      <a:pt x="143" y="145"/>
                    </a:lnTo>
                    <a:lnTo>
                      <a:pt x="143" y="145"/>
                    </a:lnTo>
                    <a:lnTo>
                      <a:pt x="143" y="145"/>
                    </a:lnTo>
                    <a:lnTo>
                      <a:pt x="145" y="145"/>
                    </a:lnTo>
                    <a:lnTo>
                      <a:pt x="145" y="142"/>
                    </a:lnTo>
                    <a:lnTo>
                      <a:pt x="145" y="142"/>
                    </a:lnTo>
                    <a:lnTo>
                      <a:pt x="145" y="142"/>
                    </a:lnTo>
                    <a:lnTo>
                      <a:pt x="147" y="142"/>
                    </a:lnTo>
                    <a:lnTo>
                      <a:pt x="147" y="142"/>
                    </a:lnTo>
                    <a:lnTo>
                      <a:pt x="147" y="142"/>
                    </a:lnTo>
                    <a:lnTo>
                      <a:pt x="150" y="142"/>
                    </a:lnTo>
                    <a:lnTo>
                      <a:pt x="150" y="140"/>
                    </a:lnTo>
                    <a:lnTo>
                      <a:pt x="150" y="140"/>
                    </a:lnTo>
                    <a:lnTo>
                      <a:pt x="147" y="140"/>
                    </a:lnTo>
                    <a:lnTo>
                      <a:pt x="147" y="140"/>
                    </a:lnTo>
                    <a:lnTo>
                      <a:pt x="145" y="140"/>
                    </a:lnTo>
                    <a:lnTo>
                      <a:pt x="145" y="140"/>
                    </a:lnTo>
                    <a:lnTo>
                      <a:pt x="145" y="140"/>
                    </a:lnTo>
                    <a:lnTo>
                      <a:pt x="145" y="140"/>
                    </a:lnTo>
                    <a:lnTo>
                      <a:pt x="145" y="138"/>
                    </a:lnTo>
                    <a:lnTo>
                      <a:pt x="145" y="138"/>
                    </a:lnTo>
                    <a:lnTo>
                      <a:pt x="145" y="138"/>
                    </a:lnTo>
                    <a:lnTo>
                      <a:pt x="145" y="138"/>
                    </a:lnTo>
                    <a:lnTo>
                      <a:pt x="145" y="138"/>
                    </a:lnTo>
                    <a:lnTo>
                      <a:pt x="147" y="138"/>
                    </a:lnTo>
                    <a:lnTo>
                      <a:pt x="147" y="138"/>
                    </a:lnTo>
                    <a:lnTo>
                      <a:pt x="147" y="138"/>
                    </a:lnTo>
                    <a:lnTo>
                      <a:pt x="150" y="138"/>
                    </a:lnTo>
                    <a:lnTo>
                      <a:pt x="150" y="135"/>
                    </a:lnTo>
                    <a:lnTo>
                      <a:pt x="150" y="135"/>
                    </a:lnTo>
                    <a:lnTo>
                      <a:pt x="150" y="135"/>
                    </a:lnTo>
                    <a:lnTo>
                      <a:pt x="150" y="135"/>
                    </a:lnTo>
                    <a:lnTo>
                      <a:pt x="152" y="135"/>
                    </a:lnTo>
                    <a:lnTo>
                      <a:pt x="152" y="135"/>
                    </a:lnTo>
                    <a:lnTo>
                      <a:pt x="152" y="135"/>
                    </a:lnTo>
                    <a:lnTo>
                      <a:pt x="152" y="133"/>
                    </a:lnTo>
                    <a:lnTo>
                      <a:pt x="154" y="133"/>
                    </a:lnTo>
                    <a:lnTo>
                      <a:pt x="154" y="133"/>
                    </a:lnTo>
                    <a:lnTo>
                      <a:pt x="154" y="133"/>
                    </a:lnTo>
                    <a:lnTo>
                      <a:pt x="154" y="130"/>
                    </a:lnTo>
                    <a:lnTo>
                      <a:pt x="157" y="130"/>
                    </a:lnTo>
                    <a:lnTo>
                      <a:pt x="157" y="130"/>
                    </a:lnTo>
                    <a:lnTo>
                      <a:pt x="157" y="130"/>
                    </a:lnTo>
                    <a:lnTo>
                      <a:pt x="157" y="130"/>
                    </a:lnTo>
                    <a:lnTo>
                      <a:pt x="157" y="130"/>
                    </a:lnTo>
                    <a:lnTo>
                      <a:pt x="157" y="130"/>
                    </a:lnTo>
                    <a:lnTo>
                      <a:pt x="159" y="130"/>
                    </a:lnTo>
                    <a:lnTo>
                      <a:pt x="159" y="130"/>
                    </a:lnTo>
                    <a:lnTo>
                      <a:pt x="159" y="130"/>
                    </a:lnTo>
                    <a:lnTo>
                      <a:pt x="159" y="130"/>
                    </a:lnTo>
                    <a:lnTo>
                      <a:pt x="161" y="130"/>
                    </a:lnTo>
                    <a:lnTo>
                      <a:pt x="161" y="130"/>
                    </a:lnTo>
                    <a:lnTo>
                      <a:pt x="164" y="130"/>
                    </a:lnTo>
                    <a:lnTo>
                      <a:pt x="164" y="130"/>
                    </a:lnTo>
                    <a:lnTo>
                      <a:pt x="164" y="130"/>
                    </a:lnTo>
                    <a:lnTo>
                      <a:pt x="164" y="130"/>
                    </a:lnTo>
                    <a:lnTo>
                      <a:pt x="164" y="130"/>
                    </a:lnTo>
                    <a:lnTo>
                      <a:pt x="166" y="130"/>
                    </a:lnTo>
                    <a:lnTo>
                      <a:pt x="166" y="130"/>
                    </a:lnTo>
                    <a:lnTo>
                      <a:pt x="166" y="130"/>
                    </a:lnTo>
                    <a:lnTo>
                      <a:pt x="169" y="130"/>
                    </a:lnTo>
                    <a:lnTo>
                      <a:pt x="169" y="130"/>
                    </a:lnTo>
                    <a:lnTo>
                      <a:pt x="169" y="130"/>
                    </a:lnTo>
                    <a:lnTo>
                      <a:pt x="169" y="133"/>
                    </a:lnTo>
                    <a:lnTo>
                      <a:pt x="169" y="133"/>
                    </a:lnTo>
                    <a:lnTo>
                      <a:pt x="169" y="133"/>
                    </a:lnTo>
                    <a:lnTo>
                      <a:pt x="171" y="133"/>
                    </a:lnTo>
                    <a:lnTo>
                      <a:pt x="171" y="135"/>
                    </a:lnTo>
                    <a:lnTo>
                      <a:pt x="171" y="135"/>
                    </a:lnTo>
                    <a:lnTo>
                      <a:pt x="171" y="135"/>
                    </a:lnTo>
                    <a:lnTo>
                      <a:pt x="171" y="135"/>
                    </a:lnTo>
                    <a:lnTo>
                      <a:pt x="173" y="135"/>
                    </a:lnTo>
                    <a:lnTo>
                      <a:pt x="173" y="135"/>
                    </a:lnTo>
                    <a:lnTo>
                      <a:pt x="173" y="135"/>
                    </a:lnTo>
                    <a:lnTo>
                      <a:pt x="176" y="135"/>
                    </a:lnTo>
                    <a:lnTo>
                      <a:pt x="176" y="135"/>
                    </a:lnTo>
                    <a:lnTo>
                      <a:pt x="176" y="133"/>
                    </a:lnTo>
                    <a:lnTo>
                      <a:pt x="176" y="133"/>
                    </a:lnTo>
                    <a:lnTo>
                      <a:pt x="176" y="133"/>
                    </a:lnTo>
                    <a:lnTo>
                      <a:pt x="178" y="133"/>
                    </a:lnTo>
                    <a:lnTo>
                      <a:pt x="178" y="130"/>
                    </a:lnTo>
                    <a:lnTo>
                      <a:pt x="178" y="130"/>
                    </a:lnTo>
                    <a:lnTo>
                      <a:pt x="178" y="130"/>
                    </a:lnTo>
                    <a:lnTo>
                      <a:pt x="178" y="130"/>
                    </a:lnTo>
                    <a:lnTo>
                      <a:pt x="178" y="130"/>
                    </a:lnTo>
                    <a:lnTo>
                      <a:pt x="178" y="128"/>
                    </a:lnTo>
                    <a:lnTo>
                      <a:pt x="180" y="128"/>
                    </a:lnTo>
                    <a:lnTo>
                      <a:pt x="180" y="128"/>
                    </a:lnTo>
                    <a:lnTo>
                      <a:pt x="180" y="128"/>
                    </a:lnTo>
                    <a:lnTo>
                      <a:pt x="183" y="128"/>
                    </a:lnTo>
                    <a:lnTo>
                      <a:pt x="183" y="126"/>
                    </a:lnTo>
                    <a:lnTo>
                      <a:pt x="180" y="126"/>
                    </a:lnTo>
                    <a:lnTo>
                      <a:pt x="180" y="126"/>
                    </a:lnTo>
                    <a:lnTo>
                      <a:pt x="180" y="123"/>
                    </a:lnTo>
                    <a:lnTo>
                      <a:pt x="180" y="123"/>
                    </a:lnTo>
                    <a:lnTo>
                      <a:pt x="180" y="121"/>
                    </a:lnTo>
                    <a:lnTo>
                      <a:pt x="180" y="121"/>
                    </a:lnTo>
                    <a:lnTo>
                      <a:pt x="180" y="121"/>
                    </a:lnTo>
                    <a:lnTo>
                      <a:pt x="180" y="119"/>
                    </a:lnTo>
                    <a:lnTo>
                      <a:pt x="180" y="119"/>
                    </a:lnTo>
                    <a:lnTo>
                      <a:pt x="180" y="116"/>
                    </a:lnTo>
                    <a:lnTo>
                      <a:pt x="180" y="116"/>
                    </a:lnTo>
                    <a:lnTo>
                      <a:pt x="180" y="116"/>
                    </a:lnTo>
                    <a:lnTo>
                      <a:pt x="180" y="114"/>
                    </a:lnTo>
                    <a:lnTo>
                      <a:pt x="180" y="114"/>
                    </a:lnTo>
                    <a:lnTo>
                      <a:pt x="180" y="111"/>
                    </a:lnTo>
                    <a:lnTo>
                      <a:pt x="180" y="111"/>
                    </a:lnTo>
                    <a:lnTo>
                      <a:pt x="180" y="111"/>
                    </a:lnTo>
                    <a:lnTo>
                      <a:pt x="183" y="111"/>
                    </a:lnTo>
                    <a:lnTo>
                      <a:pt x="183" y="111"/>
                    </a:lnTo>
                    <a:lnTo>
                      <a:pt x="183" y="111"/>
                    </a:lnTo>
                    <a:lnTo>
                      <a:pt x="183" y="111"/>
                    </a:lnTo>
                    <a:lnTo>
                      <a:pt x="183" y="109"/>
                    </a:lnTo>
                    <a:lnTo>
                      <a:pt x="185" y="109"/>
                    </a:lnTo>
                    <a:lnTo>
                      <a:pt x="185" y="109"/>
                    </a:lnTo>
                    <a:lnTo>
                      <a:pt x="185" y="107"/>
                    </a:lnTo>
                    <a:lnTo>
                      <a:pt x="183" y="107"/>
                    </a:lnTo>
                    <a:lnTo>
                      <a:pt x="183" y="107"/>
                    </a:lnTo>
                    <a:lnTo>
                      <a:pt x="183" y="104"/>
                    </a:lnTo>
                    <a:lnTo>
                      <a:pt x="183" y="104"/>
                    </a:lnTo>
                    <a:lnTo>
                      <a:pt x="185" y="104"/>
                    </a:lnTo>
                    <a:lnTo>
                      <a:pt x="185" y="104"/>
                    </a:lnTo>
                    <a:lnTo>
                      <a:pt x="185" y="102"/>
                    </a:lnTo>
                    <a:lnTo>
                      <a:pt x="185" y="102"/>
                    </a:lnTo>
                    <a:lnTo>
                      <a:pt x="185" y="102"/>
                    </a:lnTo>
                    <a:lnTo>
                      <a:pt x="185" y="100"/>
                    </a:lnTo>
                    <a:lnTo>
                      <a:pt x="185" y="100"/>
                    </a:lnTo>
                    <a:lnTo>
                      <a:pt x="185" y="100"/>
                    </a:lnTo>
                    <a:lnTo>
                      <a:pt x="185" y="97"/>
                    </a:lnTo>
                    <a:lnTo>
                      <a:pt x="187" y="97"/>
                    </a:lnTo>
                    <a:lnTo>
                      <a:pt x="187" y="97"/>
                    </a:lnTo>
                    <a:lnTo>
                      <a:pt x="190" y="97"/>
                    </a:lnTo>
                    <a:lnTo>
                      <a:pt x="190" y="97"/>
                    </a:lnTo>
                    <a:lnTo>
                      <a:pt x="190" y="97"/>
                    </a:lnTo>
                    <a:lnTo>
                      <a:pt x="190" y="97"/>
                    </a:lnTo>
                    <a:lnTo>
                      <a:pt x="192" y="97"/>
                    </a:lnTo>
                    <a:lnTo>
                      <a:pt x="192" y="97"/>
                    </a:lnTo>
                    <a:lnTo>
                      <a:pt x="192" y="97"/>
                    </a:lnTo>
                    <a:lnTo>
                      <a:pt x="192" y="97"/>
                    </a:lnTo>
                    <a:lnTo>
                      <a:pt x="195" y="97"/>
                    </a:lnTo>
                    <a:lnTo>
                      <a:pt x="195" y="97"/>
                    </a:lnTo>
                    <a:lnTo>
                      <a:pt x="195" y="97"/>
                    </a:lnTo>
                    <a:lnTo>
                      <a:pt x="197" y="97"/>
                    </a:lnTo>
                    <a:lnTo>
                      <a:pt x="197" y="95"/>
                    </a:lnTo>
                    <a:lnTo>
                      <a:pt x="197" y="95"/>
                    </a:lnTo>
                    <a:lnTo>
                      <a:pt x="197" y="95"/>
                    </a:lnTo>
                    <a:lnTo>
                      <a:pt x="197" y="95"/>
                    </a:lnTo>
                    <a:lnTo>
                      <a:pt x="199" y="95"/>
                    </a:lnTo>
                    <a:lnTo>
                      <a:pt x="199" y="95"/>
                    </a:lnTo>
                    <a:lnTo>
                      <a:pt x="199" y="92"/>
                    </a:lnTo>
                    <a:lnTo>
                      <a:pt x="199" y="92"/>
                    </a:lnTo>
                    <a:lnTo>
                      <a:pt x="202" y="92"/>
                    </a:lnTo>
                    <a:lnTo>
                      <a:pt x="202" y="92"/>
                    </a:lnTo>
                    <a:lnTo>
                      <a:pt x="202" y="92"/>
                    </a:lnTo>
                    <a:lnTo>
                      <a:pt x="202" y="92"/>
                    </a:lnTo>
                    <a:lnTo>
                      <a:pt x="204" y="92"/>
                    </a:lnTo>
                    <a:lnTo>
                      <a:pt x="204" y="90"/>
                    </a:lnTo>
                    <a:lnTo>
                      <a:pt x="202" y="90"/>
                    </a:lnTo>
                    <a:lnTo>
                      <a:pt x="202" y="90"/>
                    </a:lnTo>
                    <a:lnTo>
                      <a:pt x="202" y="90"/>
                    </a:lnTo>
                    <a:lnTo>
                      <a:pt x="202" y="88"/>
                    </a:lnTo>
                    <a:lnTo>
                      <a:pt x="199" y="88"/>
                    </a:lnTo>
                    <a:lnTo>
                      <a:pt x="199" y="88"/>
                    </a:lnTo>
                    <a:lnTo>
                      <a:pt x="199" y="88"/>
                    </a:lnTo>
                    <a:lnTo>
                      <a:pt x="199" y="85"/>
                    </a:lnTo>
                    <a:lnTo>
                      <a:pt x="199" y="85"/>
                    </a:lnTo>
                    <a:lnTo>
                      <a:pt x="199" y="85"/>
                    </a:lnTo>
                    <a:lnTo>
                      <a:pt x="199" y="83"/>
                    </a:lnTo>
                    <a:lnTo>
                      <a:pt x="199" y="83"/>
                    </a:lnTo>
                    <a:lnTo>
                      <a:pt x="199" y="83"/>
                    </a:lnTo>
                    <a:lnTo>
                      <a:pt x="199" y="81"/>
                    </a:lnTo>
                    <a:lnTo>
                      <a:pt x="199" y="81"/>
                    </a:lnTo>
                    <a:lnTo>
                      <a:pt x="197" y="81"/>
                    </a:lnTo>
                    <a:lnTo>
                      <a:pt x="197" y="81"/>
                    </a:lnTo>
                    <a:lnTo>
                      <a:pt x="197" y="81"/>
                    </a:lnTo>
                    <a:lnTo>
                      <a:pt x="197" y="81"/>
                    </a:lnTo>
                    <a:lnTo>
                      <a:pt x="195" y="81"/>
                    </a:lnTo>
                    <a:lnTo>
                      <a:pt x="195" y="81"/>
                    </a:lnTo>
                    <a:lnTo>
                      <a:pt x="195" y="78"/>
                    </a:lnTo>
                    <a:lnTo>
                      <a:pt x="195" y="78"/>
                    </a:lnTo>
                    <a:lnTo>
                      <a:pt x="195" y="78"/>
                    </a:lnTo>
                    <a:lnTo>
                      <a:pt x="195" y="76"/>
                    </a:lnTo>
                    <a:lnTo>
                      <a:pt x="192" y="76"/>
                    </a:lnTo>
                    <a:lnTo>
                      <a:pt x="192" y="76"/>
                    </a:lnTo>
                    <a:lnTo>
                      <a:pt x="192" y="74"/>
                    </a:lnTo>
                    <a:lnTo>
                      <a:pt x="195" y="74"/>
                    </a:lnTo>
                    <a:lnTo>
                      <a:pt x="195" y="74"/>
                    </a:lnTo>
                    <a:lnTo>
                      <a:pt x="195" y="74"/>
                    </a:lnTo>
                    <a:lnTo>
                      <a:pt x="197" y="74"/>
                    </a:lnTo>
                    <a:lnTo>
                      <a:pt x="197" y="74"/>
                    </a:lnTo>
                    <a:lnTo>
                      <a:pt x="197" y="74"/>
                    </a:lnTo>
                    <a:lnTo>
                      <a:pt x="197" y="74"/>
                    </a:lnTo>
                    <a:lnTo>
                      <a:pt x="199" y="74"/>
                    </a:lnTo>
                    <a:lnTo>
                      <a:pt x="199" y="74"/>
                    </a:lnTo>
                    <a:lnTo>
                      <a:pt x="199" y="74"/>
                    </a:lnTo>
                    <a:lnTo>
                      <a:pt x="199" y="76"/>
                    </a:lnTo>
                    <a:lnTo>
                      <a:pt x="202" y="76"/>
                    </a:lnTo>
                    <a:lnTo>
                      <a:pt x="202" y="76"/>
                    </a:lnTo>
                    <a:lnTo>
                      <a:pt x="204" y="76"/>
                    </a:lnTo>
                    <a:lnTo>
                      <a:pt x="204" y="76"/>
                    </a:lnTo>
                    <a:lnTo>
                      <a:pt x="204" y="76"/>
                    </a:lnTo>
                    <a:lnTo>
                      <a:pt x="206" y="76"/>
                    </a:lnTo>
                    <a:lnTo>
                      <a:pt x="206" y="76"/>
                    </a:lnTo>
                    <a:lnTo>
                      <a:pt x="209" y="76"/>
                    </a:lnTo>
                    <a:lnTo>
                      <a:pt x="209" y="76"/>
                    </a:lnTo>
                    <a:lnTo>
                      <a:pt x="209" y="76"/>
                    </a:lnTo>
                    <a:lnTo>
                      <a:pt x="211" y="76"/>
                    </a:lnTo>
                    <a:lnTo>
                      <a:pt x="211" y="76"/>
                    </a:lnTo>
                    <a:lnTo>
                      <a:pt x="211" y="76"/>
                    </a:lnTo>
                    <a:lnTo>
                      <a:pt x="214" y="76"/>
                    </a:lnTo>
                    <a:lnTo>
                      <a:pt x="214" y="76"/>
                    </a:lnTo>
                    <a:lnTo>
                      <a:pt x="214" y="74"/>
                    </a:lnTo>
                    <a:lnTo>
                      <a:pt x="216" y="74"/>
                    </a:lnTo>
                    <a:lnTo>
                      <a:pt x="216" y="74"/>
                    </a:lnTo>
                    <a:lnTo>
                      <a:pt x="216" y="74"/>
                    </a:lnTo>
                    <a:lnTo>
                      <a:pt x="216" y="74"/>
                    </a:lnTo>
                    <a:lnTo>
                      <a:pt x="218" y="74"/>
                    </a:lnTo>
                    <a:lnTo>
                      <a:pt x="218" y="74"/>
                    </a:lnTo>
                    <a:lnTo>
                      <a:pt x="218" y="74"/>
                    </a:lnTo>
                    <a:lnTo>
                      <a:pt x="218" y="71"/>
                    </a:lnTo>
                    <a:lnTo>
                      <a:pt x="218" y="71"/>
                    </a:lnTo>
                    <a:lnTo>
                      <a:pt x="221" y="71"/>
                    </a:lnTo>
                    <a:lnTo>
                      <a:pt x="221" y="71"/>
                    </a:lnTo>
                    <a:lnTo>
                      <a:pt x="221" y="69"/>
                    </a:lnTo>
                    <a:lnTo>
                      <a:pt x="221" y="69"/>
                    </a:lnTo>
                    <a:lnTo>
                      <a:pt x="221" y="66"/>
                    </a:lnTo>
                    <a:lnTo>
                      <a:pt x="221" y="66"/>
                    </a:lnTo>
                    <a:lnTo>
                      <a:pt x="221" y="66"/>
                    </a:lnTo>
                    <a:lnTo>
                      <a:pt x="221" y="64"/>
                    </a:lnTo>
                    <a:lnTo>
                      <a:pt x="221" y="64"/>
                    </a:lnTo>
                    <a:lnTo>
                      <a:pt x="218" y="64"/>
                    </a:lnTo>
                    <a:lnTo>
                      <a:pt x="218" y="64"/>
                    </a:lnTo>
                    <a:lnTo>
                      <a:pt x="218" y="64"/>
                    </a:lnTo>
                    <a:lnTo>
                      <a:pt x="218" y="62"/>
                    </a:lnTo>
                    <a:lnTo>
                      <a:pt x="218" y="62"/>
                    </a:lnTo>
                    <a:lnTo>
                      <a:pt x="218" y="62"/>
                    </a:lnTo>
                    <a:lnTo>
                      <a:pt x="218" y="62"/>
                    </a:lnTo>
                    <a:lnTo>
                      <a:pt x="218" y="59"/>
                    </a:lnTo>
                    <a:lnTo>
                      <a:pt x="218" y="59"/>
                    </a:lnTo>
                    <a:lnTo>
                      <a:pt x="218" y="59"/>
                    </a:lnTo>
                    <a:lnTo>
                      <a:pt x="218" y="59"/>
                    </a:lnTo>
                    <a:lnTo>
                      <a:pt x="218" y="57"/>
                    </a:lnTo>
                    <a:lnTo>
                      <a:pt x="218" y="57"/>
                    </a:lnTo>
                    <a:lnTo>
                      <a:pt x="221" y="57"/>
                    </a:lnTo>
                    <a:lnTo>
                      <a:pt x="221" y="57"/>
                    </a:lnTo>
                    <a:lnTo>
                      <a:pt x="221" y="55"/>
                    </a:lnTo>
                    <a:lnTo>
                      <a:pt x="223" y="55"/>
                    </a:lnTo>
                    <a:lnTo>
                      <a:pt x="223" y="55"/>
                    </a:lnTo>
                    <a:lnTo>
                      <a:pt x="223" y="55"/>
                    </a:lnTo>
                    <a:lnTo>
                      <a:pt x="223" y="55"/>
                    </a:lnTo>
                    <a:lnTo>
                      <a:pt x="223" y="52"/>
                    </a:lnTo>
                    <a:lnTo>
                      <a:pt x="223" y="52"/>
                    </a:lnTo>
                    <a:lnTo>
                      <a:pt x="225" y="52"/>
                    </a:lnTo>
                    <a:lnTo>
                      <a:pt x="225" y="52"/>
                    </a:lnTo>
                    <a:lnTo>
                      <a:pt x="225" y="52"/>
                    </a:lnTo>
                    <a:lnTo>
                      <a:pt x="225" y="52"/>
                    </a:lnTo>
                    <a:lnTo>
                      <a:pt x="225" y="50"/>
                    </a:lnTo>
                    <a:lnTo>
                      <a:pt x="228" y="50"/>
                    </a:lnTo>
                    <a:lnTo>
                      <a:pt x="228" y="50"/>
                    </a:lnTo>
                    <a:lnTo>
                      <a:pt x="228" y="50"/>
                    </a:lnTo>
                    <a:lnTo>
                      <a:pt x="230" y="50"/>
                    </a:lnTo>
                    <a:lnTo>
                      <a:pt x="230" y="47"/>
                    </a:lnTo>
                    <a:lnTo>
                      <a:pt x="230" y="47"/>
                    </a:lnTo>
                    <a:lnTo>
                      <a:pt x="230" y="45"/>
                    </a:lnTo>
                    <a:lnTo>
                      <a:pt x="230" y="45"/>
                    </a:lnTo>
                    <a:lnTo>
                      <a:pt x="230" y="45"/>
                    </a:lnTo>
                    <a:lnTo>
                      <a:pt x="230" y="45"/>
                    </a:lnTo>
                    <a:lnTo>
                      <a:pt x="232" y="45"/>
                    </a:lnTo>
                    <a:lnTo>
                      <a:pt x="232" y="43"/>
                    </a:lnTo>
                    <a:lnTo>
                      <a:pt x="230" y="43"/>
                    </a:lnTo>
                    <a:lnTo>
                      <a:pt x="230" y="43"/>
                    </a:lnTo>
                    <a:lnTo>
                      <a:pt x="230" y="43"/>
                    </a:lnTo>
                    <a:lnTo>
                      <a:pt x="230" y="43"/>
                    </a:lnTo>
                    <a:lnTo>
                      <a:pt x="230" y="43"/>
                    </a:lnTo>
                    <a:lnTo>
                      <a:pt x="230" y="40"/>
                    </a:lnTo>
                    <a:lnTo>
                      <a:pt x="230" y="40"/>
                    </a:lnTo>
                    <a:lnTo>
                      <a:pt x="230" y="40"/>
                    </a:lnTo>
                    <a:lnTo>
                      <a:pt x="230" y="40"/>
                    </a:lnTo>
                    <a:lnTo>
                      <a:pt x="230" y="38"/>
                    </a:lnTo>
                    <a:lnTo>
                      <a:pt x="232" y="38"/>
                    </a:lnTo>
                    <a:lnTo>
                      <a:pt x="232" y="38"/>
                    </a:lnTo>
                    <a:lnTo>
                      <a:pt x="230" y="38"/>
                    </a:lnTo>
                    <a:lnTo>
                      <a:pt x="230" y="36"/>
                    </a:lnTo>
                    <a:lnTo>
                      <a:pt x="230" y="36"/>
                    </a:lnTo>
                    <a:lnTo>
                      <a:pt x="230" y="36"/>
                    </a:lnTo>
                    <a:lnTo>
                      <a:pt x="230" y="36"/>
                    </a:lnTo>
                    <a:lnTo>
                      <a:pt x="230" y="33"/>
                    </a:lnTo>
                    <a:lnTo>
                      <a:pt x="230" y="33"/>
                    </a:lnTo>
                    <a:lnTo>
                      <a:pt x="230" y="33"/>
                    </a:lnTo>
                    <a:lnTo>
                      <a:pt x="230" y="33"/>
                    </a:lnTo>
                    <a:lnTo>
                      <a:pt x="228" y="33"/>
                    </a:lnTo>
                    <a:lnTo>
                      <a:pt x="228" y="33"/>
                    </a:lnTo>
                    <a:lnTo>
                      <a:pt x="230" y="33"/>
                    </a:lnTo>
                    <a:lnTo>
                      <a:pt x="230" y="31"/>
                    </a:lnTo>
                    <a:lnTo>
                      <a:pt x="230" y="31"/>
                    </a:lnTo>
                    <a:lnTo>
                      <a:pt x="228" y="31"/>
                    </a:lnTo>
                    <a:lnTo>
                      <a:pt x="228" y="29"/>
                    </a:lnTo>
                    <a:lnTo>
                      <a:pt x="228" y="29"/>
                    </a:lnTo>
                    <a:lnTo>
                      <a:pt x="228" y="29"/>
                    </a:lnTo>
                    <a:lnTo>
                      <a:pt x="228" y="26"/>
                    </a:lnTo>
                    <a:lnTo>
                      <a:pt x="225" y="26"/>
                    </a:lnTo>
                    <a:lnTo>
                      <a:pt x="225" y="26"/>
                    </a:lnTo>
                    <a:lnTo>
                      <a:pt x="225" y="26"/>
                    </a:lnTo>
                    <a:lnTo>
                      <a:pt x="225" y="24"/>
                    </a:lnTo>
                    <a:lnTo>
                      <a:pt x="225" y="24"/>
                    </a:lnTo>
                    <a:lnTo>
                      <a:pt x="223" y="24"/>
                    </a:lnTo>
                    <a:lnTo>
                      <a:pt x="223" y="24"/>
                    </a:lnTo>
                    <a:lnTo>
                      <a:pt x="223" y="24"/>
                    </a:lnTo>
                    <a:lnTo>
                      <a:pt x="223" y="24"/>
                    </a:lnTo>
                    <a:lnTo>
                      <a:pt x="223" y="21"/>
                    </a:lnTo>
                    <a:lnTo>
                      <a:pt x="223" y="21"/>
                    </a:lnTo>
                    <a:lnTo>
                      <a:pt x="223" y="21"/>
                    </a:lnTo>
                    <a:lnTo>
                      <a:pt x="223" y="21"/>
                    </a:lnTo>
                    <a:lnTo>
                      <a:pt x="223" y="21"/>
                    </a:lnTo>
                    <a:lnTo>
                      <a:pt x="223" y="19"/>
                    </a:lnTo>
                    <a:lnTo>
                      <a:pt x="225" y="19"/>
                    </a:lnTo>
                    <a:lnTo>
                      <a:pt x="225" y="19"/>
                    </a:lnTo>
                    <a:lnTo>
                      <a:pt x="225" y="19"/>
                    </a:lnTo>
                    <a:lnTo>
                      <a:pt x="225" y="19"/>
                    </a:lnTo>
                    <a:lnTo>
                      <a:pt x="225" y="17"/>
                    </a:lnTo>
                    <a:lnTo>
                      <a:pt x="228" y="17"/>
                    </a:lnTo>
                    <a:lnTo>
                      <a:pt x="228" y="17"/>
                    </a:lnTo>
                    <a:lnTo>
                      <a:pt x="228" y="17"/>
                    </a:lnTo>
                    <a:lnTo>
                      <a:pt x="230" y="17"/>
                    </a:lnTo>
                    <a:lnTo>
                      <a:pt x="230" y="14"/>
                    </a:lnTo>
                    <a:lnTo>
                      <a:pt x="230" y="14"/>
                    </a:lnTo>
                    <a:lnTo>
                      <a:pt x="230" y="14"/>
                    </a:lnTo>
                    <a:lnTo>
                      <a:pt x="230" y="12"/>
                    </a:lnTo>
                    <a:lnTo>
                      <a:pt x="230" y="12"/>
                    </a:lnTo>
                    <a:lnTo>
                      <a:pt x="230" y="12"/>
                    </a:lnTo>
                    <a:lnTo>
                      <a:pt x="232" y="12"/>
                    </a:lnTo>
                    <a:lnTo>
                      <a:pt x="232" y="12"/>
                    </a:lnTo>
                    <a:lnTo>
                      <a:pt x="232" y="12"/>
                    </a:lnTo>
                    <a:lnTo>
                      <a:pt x="232" y="12"/>
                    </a:lnTo>
                    <a:lnTo>
                      <a:pt x="235" y="12"/>
                    </a:lnTo>
                    <a:lnTo>
                      <a:pt x="235" y="14"/>
                    </a:lnTo>
                    <a:lnTo>
                      <a:pt x="235" y="14"/>
                    </a:lnTo>
                    <a:lnTo>
                      <a:pt x="235" y="12"/>
                    </a:lnTo>
                    <a:lnTo>
                      <a:pt x="235" y="12"/>
                    </a:lnTo>
                    <a:lnTo>
                      <a:pt x="235" y="12"/>
                    </a:lnTo>
                    <a:lnTo>
                      <a:pt x="237" y="12"/>
                    </a:lnTo>
                    <a:lnTo>
                      <a:pt x="237" y="12"/>
                    </a:lnTo>
                    <a:lnTo>
                      <a:pt x="237" y="10"/>
                    </a:lnTo>
                    <a:lnTo>
                      <a:pt x="237" y="10"/>
                    </a:lnTo>
                    <a:lnTo>
                      <a:pt x="240" y="10"/>
                    </a:lnTo>
                    <a:lnTo>
                      <a:pt x="240" y="10"/>
                    </a:lnTo>
                    <a:lnTo>
                      <a:pt x="240" y="10"/>
                    </a:lnTo>
                    <a:lnTo>
                      <a:pt x="242" y="10"/>
                    </a:lnTo>
                    <a:lnTo>
                      <a:pt x="242" y="10"/>
                    </a:lnTo>
                    <a:lnTo>
                      <a:pt x="242" y="7"/>
                    </a:lnTo>
                    <a:lnTo>
                      <a:pt x="242" y="7"/>
                    </a:lnTo>
                    <a:lnTo>
                      <a:pt x="242" y="5"/>
                    </a:lnTo>
                    <a:lnTo>
                      <a:pt x="242" y="5"/>
                    </a:lnTo>
                    <a:lnTo>
                      <a:pt x="244" y="5"/>
                    </a:lnTo>
                    <a:lnTo>
                      <a:pt x="244" y="5"/>
                    </a:lnTo>
                    <a:lnTo>
                      <a:pt x="244" y="5"/>
                    </a:lnTo>
                    <a:lnTo>
                      <a:pt x="244" y="5"/>
                    </a:lnTo>
                    <a:lnTo>
                      <a:pt x="247" y="5"/>
                    </a:lnTo>
                    <a:lnTo>
                      <a:pt x="247" y="2"/>
                    </a:lnTo>
                    <a:lnTo>
                      <a:pt x="247" y="2"/>
                    </a:lnTo>
                    <a:lnTo>
                      <a:pt x="247" y="5"/>
                    </a:lnTo>
                    <a:lnTo>
                      <a:pt x="249" y="5"/>
                    </a:lnTo>
                    <a:lnTo>
                      <a:pt x="249" y="2"/>
                    </a:lnTo>
                    <a:lnTo>
                      <a:pt x="249" y="2"/>
                    </a:lnTo>
                    <a:lnTo>
                      <a:pt x="249" y="2"/>
                    </a:lnTo>
                    <a:lnTo>
                      <a:pt x="249" y="2"/>
                    </a:lnTo>
                    <a:lnTo>
                      <a:pt x="251" y="2"/>
                    </a:lnTo>
                    <a:lnTo>
                      <a:pt x="251" y="2"/>
                    </a:lnTo>
                    <a:lnTo>
                      <a:pt x="251" y="2"/>
                    </a:lnTo>
                    <a:lnTo>
                      <a:pt x="254" y="2"/>
                    </a:lnTo>
                    <a:lnTo>
                      <a:pt x="254" y="2"/>
                    </a:lnTo>
                    <a:lnTo>
                      <a:pt x="254" y="2"/>
                    </a:lnTo>
                    <a:lnTo>
                      <a:pt x="254" y="2"/>
                    </a:lnTo>
                    <a:lnTo>
                      <a:pt x="256" y="2"/>
                    </a:lnTo>
                    <a:lnTo>
                      <a:pt x="256" y="2"/>
                    </a:lnTo>
                    <a:lnTo>
                      <a:pt x="256" y="2"/>
                    </a:lnTo>
                    <a:lnTo>
                      <a:pt x="256" y="2"/>
                    </a:lnTo>
                    <a:lnTo>
                      <a:pt x="258" y="2"/>
                    </a:lnTo>
                    <a:lnTo>
                      <a:pt x="258" y="2"/>
                    </a:lnTo>
                    <a:lnTo>
                      <a:pt x="258" y="2"/>
                    </a:lnTo>
                    <a:lnTo>
                      <a:pt x="258" y="2"/>
                    </a:lnTo>
                    <a:lnTo>
                      <a:pt x="258" y="2"/>
                    </a:lnTo>
                    <a:lnTo>
                      <a:pt x="261" y="2"/>
                    </a:lnTo>
                    <a:lnTo>
                      <a:pt x="261" y="2"/>
                    </a:lnTo>
                    <a:lnTo>
                      <a:pt x="263" y="2"/>
                    </a:lnTo>
                    <a:lnTo>
                      <a:pt x="263" y="2"/>
                    </a:lnTo>
                    <a:lnTo>
                      <a:pt x="263" y="2"/>
                    </a:lnTo>
                    <a:lnTo>
                      <a:pt x="266" y="2"/>
                    </a:lnTo>
                    <a:lnTo>
                      <a:pt x="266" y="2"/>
                    </a:lnTo>
                    <a:lnTo>
                      <a:pt x="266" y="2"/>
                    </a:lnTo>
                    <a:lnTo>
                      <a:pt x="268" y="2"/>
                    </a:lnTo>
                    <a:lnTo>
                      <a:pt x="268" y="2"/>
                    </a:lnTo>
                    <a:lnTo>
                      <a:pt x="270" y="2"/>
                    </a:lnTo>
                    <a:lnTo>
                      <a:pt x="270" y="2"/>
                    </a:lnTo>
                    <a:lnTo>
                      <a:pt x="270" y="0"/>
                    </a:lnTo>
                    <a:lnTo>
                      <a:pt x="270" y="0"/>
                    </a:lnTo>
                    <a:lnTo>
                      <a:pt x="270" y="2"/>
                    </a:lnTo>
                    <a:lnTo>
                      <a:pt x="273" y="2"/>
                    </a:lnTo>
                    <a:lnTo>
                      <a:pt x="273" y="2"/>
                    </a:lnTo>
                    <a:lnTo>
                      <a:pt x="273" y="0"/>
                    </a:lnTo>
                    <a:lnTo>
                      <a:pt x="275" y="0"/>
                    </a:lnTo>
                    <a:lnTo>
                      <a:pt x="275" y="0"/>
                    </a:lnTo>
                    <a:lnTo>
                      <a:pt x="275" y="2"/>
                    </a:lnTo>
                    <a:lnTo>
                      <a:pt x="275" y="2"/>
                    </a:lnTo>
                    <a:lnTo>
                      <a:pt x="275" y="2"/>
                    </a:lnTo>
                    <a:lnTo>
                      <a:pt x="277" y="2"/>
                    </a:lnTo>
                    <a:lnTo>
                      <a:pt x="277" y="2"/>
                    </a:lnTo>
                    <a:lnTo>
                      <a:pt x="277" y="2"/>
                    </a:lnTo>
                    <a:lnTo>
                      <a:pt x="277" y="2"/>
                    </a:lnTo>
                    <a:lnTo>
                      <a:pt x="280" y="2"/>
                    </a:lnTo>
                    <a:lnTo>
                      <a:pt x="280" y="5"/>
                    </a:lnTo>
                    <a:lnTo>
                      <a:pt x="277" y="5"/>
                    </a:lnTo>
                    <a:lnTo>
                      <a:pt x="277" y="5"/>
                    </a:lnTo>
                    <a:lnTo>
                      <a:pt x="277" y="5"/>
                    </a:lnTo>
                    <a:lnTo>
                      <a:pt x="277" y="5"/>
                    </a:lnTo>
                    <a:lnTo>
                      <a:pt x="275" y="5"/>
                    </a:lnTo>
                    <a:lnTo>
                      <a:pt x="275" y="5"/>
                    </a:lnTo>
                    <a:lnTo>
                      <a:pt x="275" y="5"/>
                    </a:lnTo>
                    <a:lnTo>
                      <a:pt x="273" y="5"/>
                    </a:lnTo>
                    <a:lnTo>
                      <a:pt x="273" y="5"/>
                    </a:lnTo>
                    <a:lnTo>
                      <a:pt x="270" y="5"/>
                    </a:lnTo>
                    <a:lnTo>
                      <a:pt x="270" y="5"/>
                    </a:lnTo>
                    <a:lnTo>
                      <a:pt x="270" y="5"/>
                    </a:lnTo>
                    <a:lnTo>
                      <a:pt x="270" y="5"/>
                    </a:lnTo>
                    <a:lnTo>
                      <a:pt x="268" y="5"/>
                    </a:lnTo>
                    <a:lnTo>
                      <a:pt x="268" y="5"/>
                    </a:lnTo>
                    <a:lnTo>
                      <a:pt x="268" y="5"/>
                    </a:lnTo>
                    <a:lnTo>
                      <a:pt x="266" y="5"/>
                    </a:lnTo>
                    <a:lnTo>
                      <a:pt x="266" y="5"/>
                    </a:lnTo>
                    <a:lnTo>
                      <a:pt x="266" y="5"/>
                    </a:lnTo>
                    <a:lnTo>
                      <a:pt x="266" y="5"/>
                    </a:lnTo>
                    <a:lnTo>
                      <a:pt x="266" y="5"/>
                    </a:lnTo>
                    <a:lnTo>
                      <a:pt x="263" y="5"/>
                    </a:lnTo>
                    <a:lnTo>
                      <a:pt x="263" y="5"/>
                    </a:lnTo>
                    <a:lnTo>
                      <a:pt x="263" y="5"/>
                    </a:lnTo>
                    <a:lnTo>
                      <a:pt x="263" y="7"/>
                    </a:lnTo>
                    <a:lnTo>
                      <a:pt x="261" y="7"/>
                    </a:lnTo>
                    <a:lnTo>
                      <a:pt x="261" y="7"/>
                    </a:lnTo>
                    <a:lnTo>
                      <a:pt x="263" y="7"/>
                    </a:lnTo>
                    <a:lnTo>
                      <a:pt x="263" y="10"/>
                    </a:lnTo>
                    <a:lnTo>
                      <a:pt x="261" y="10"/>
                    </a:lnTo>
                    <a:lnTo>
                      <a:pt x="261" y="10"/>
                    </a:lnTo>
                    <a:lnTo>
                      <a:pt x="261" y="10"/>
                    </a:lnTo>
                    <a:lnTo>
                      <a:pt x="261" y="12"/>
                    </a:lnTo>
                    <a:lnTo>
                      <a:pt x="258" y="12"/>
                    </a:lnTo>
                    <a:lnTo>
                      <a:pt x="258" y="12"/>
                    </a:lnTo>
                    <a:lnTo>
                      <a:pt x="258" y="12"/>
                    </a:lnTo>
                    <a:lnTo>
                      <a:pt x="258" y="12"/>
                    </a:lnTo>
                    <a:lnTo>
                      <a:pt x="258" y="12"/>
                    </a:lnTo>
                    <a:lnTo>
                      <a:pt x="258" y="14"/>
                    </a:lnTo>
                    <a:lnTo>
                      <a:pt x="256" y="14"/>
                    </a:lnTo>
                    <a:lnTo>
                      <a:pt x="256" y="14"/>
                    </a:lnTo>
                    <a:lnTo>
                      <a:pt x="256" y="14"/>
                    </a:lnTo>
                    <a:lnTo>
                      <a:pt x="256" y="14"/>
                    </a:lnTo>
                    <a:lnTo>
                      <a:pt x="256" y="17"/>
                    </a:lnTo>
                    <a:lnTo>
                      <a:pt x="254" y="17"/>
                    </a:lnTo>
                    <a:lnTo>
                      <a:pt x="254" y="17"/>
                    </a:lnTo>
                    <a:lnTo>
                      <a:pt x="254" y="17"/>
                    </a:lnTo>
                    <a:lnTo>
                      <a:pt x="251" y="17"/>
                    </a:lnTo>
                    <a:lnTo>
                      <a:pt x="251" y="17"/>
                    </a:lnTo>
                    <a:lnTo>
                      <a:pt x="251" y="17"/>
                    </a:lnTo>
                    <a:lnTo>
                      <a:pt x="251" y="19"/>
                    </a:lnTo>
                    <a:lnTo>
                      <a:pt x="251" y="19"/>
                    </a:lnTo>
                    <a:lnTo>
                      <a:pt x="251" y="21"/>
                    </a:lnTo>
                    <a:lnTo>
                      <a:pt x="251" y="21"/>
                    </a:lnTo>
                    <a:lnTo>
                      <a:pt x="251" y="21"/>
                    </a:lnTo>
                    <a:lnTo>
                      <a:pt x="251" y="21"/>
                    </a:lnTo>
                    <a:lnTo>
                      <a:pt x="251" y="24"/>
                    </a:lnTo>
                    <a:lnTo>
                      <a:pt x="251" y="24"/>
                    </a:lnTo>
                    <a:lnTo>
                      <a:pt x="251" y="24"/>
                    </a:lnTo>
                    <a:lnTo>
                      <a:pt x="251" y="26"/>
                    </a:lnTo>
                    <a:lnTo>
                      <a:pt x="251" y="26"/>
                    </a:lnTo>
                    <a:lnTo>
                      <a:pt x="251" y="26"/>
                    </a:lnTo>
                    <a:lnTo>
                      <a:pt x="251" y="29"/>
                    </a:lnTo>
                    <a:lnTo>
                      <a:pt x="251" y="29"/>
                    </a:lnTo>
                    <a:lnTo>
                      <a:pt x="254" y="29"/>
                    </a:lnTo>
                    <a:lnTo>
                      <a:pt x="254" y="29"/>
                    </a:lnTo>
                    <a:lnTo>
                      <a:pt x="256" y="29"/>
                    </a:lnTo>
                    <a:lnTo>
                      <a:pt x="256" y="29"/>
                    </a:lnTo>
                    <a:lnTo>
                      <a:pt x="256" y="26"/>
                    </a:lnTo>
                    <a:lnTo>
                      <a:pt x="256" y="26"/>
                    </a:lnTo>
                    <a:lnTo>
                      <a:pt x="256" y="29"/>
                    </a:lnTo>
                    <a:lnTo>
                      <a:pt x="258" y="29"/>
                    </a:lnTo>
                    <a:lnTo>
                      <a:pt x="258" y="29"/>
                    </a:lnTo>
                    <a:lnTo>
                      <a:pt x="258" y="29"/>
                    </a:lnTo>
                    <a:lnTo>
                      <a:pt x="261" y="29"/>
                    </a:lnTo>
                    <a:lnTo>
                      <a:pt x="261" y="29"/>
                    </a:lnTo>
                    <a:lnTo>
                      <a:pt x="261" y="26"/>
                    </a:lnTo>
                    <a:lnTo>
                      <a:pt x="263" y="26"/>
                    </a:lnTo>
                    <a:lnTo>
                      <a:pt x="263" y="29"/>
                    </a:lnTo>
                    <a:lnTo>
                      <a:pt x="263" y="29"/>
                    </a:lnTo>
                    <a:lnTo>
                      <a:pt x="263" y="29"/>
                    </a:lnTo>
                    <a:lnTo>
                      <a:pt x="263" y="31"/>
                    </a:lnTo>
                    <a:lnTo>
                      <a:pt x="263" y="31"/>
                    </a:lnTo>
                    <a:lnTo>
                      <a:pt x="263" y="31"/>
                    </a:lnTo>
                    <a:lnTo>
                      <a:pt x="263" y="33"/>
                    </a:lnTo>
                    <a:lnTo>
                      <a:pt x="266" y="33"/>
                    </a:lnTo>
                    <a:lnTo>
                      <a:pt x="266" y="33"/>
                    </a:lnTo>
                    <a:lnTo>
                      <a:pt x="266" y="33"/>
                    </a:lnTo>
                    <a:lnTo>
                      <a:pt x="266" y="33"/>
                    </a:lnTo>
                    <a:lnTo>
                      <a:pt x="268" y="33"/>
                    </a:lnTo>
                    <a:lnTo>
                      <a:pt x="268" y="33"/>
                    </a:lnTo>
                    <a:lnTo>
                      <a:pt x="268" y="33"/>
                    </a:lnTo>
                    <a:lnTo>
                      <a:pt x="270" y="33"/>
                    </a:lnTo>
                    <a:lnTo>
                      <a:pt x="270" y="33"/>
                    </a:lnTo>
                    <a:lnTo>
                      <a:pt x="270" y="33"/>
                    </a:lnTo>
                    <a:lnTo>
                      <a:pt x="270" y="36"/>
                    </a:lnTo>
                    <a:lnTo>
                      <a:pt x="273" y="36"/>
                    </a:lnTo>
                    <a:lnTo>
                      <a:pt x="273" y="36"/>
                    </a:lnTo>
                    <a:lnTo>
                      <a:pt x="275" y="36"/>
                    </a:lnTo>
                    <a:lnTo>
                      <a:pt x="275" y="36"/>
                    </a:lnTo>
                    <a:lnTo>
                      <a:pt x="275" y="36"/>
                    </a:lnTo>
                    <a:lnTo>
                      <a:pt x="277" y="36"/>
                    </a:lnTo>
                    <a:lnTo>
                      <a:pt x="277" y="36"/>
                    </a:lnTo>
                    <a:lnTo>
                      <a:pt x="277" y="36"/>
                    </a:lnTo>
                    <a:lnTo>
                      <a:pt x="277" y="38"/>
                    </a:lnTo>
                    <a:lnTo>
                      <a:pt x="277" y="38"/>
                    </a:lnTo>
                    <a:lnTo>
                      <a:pt x="277" y="38"/>
                    </a:lnTo>
                    <a:lnTo>
                      <a:pt x="275" y="38"/>
                    </a:lnTo>
                    <a:lnTo>
                      <a:pt x="275" y="40"/>
                    </a:lnTo>
                    <a:lnTo>
                      <a:pt x="275" y="40"/>
                    </a:lnTo>
                    <a:lnTo>
                      <a:pt x="275" y="43"/>
                    </a:lnTo>
                    <a:lnTo>
                      <a:pt x="275" y="43"/>
                    </a:lnTo>
                    <a:lnTo>
                      <a:pt x="277" y="43"/>
                    </a:lnTo>
                    <a:lnTo>
                      <a:pt x="277" y="43"/>
                    </a:lnTo>
                    <a:lnTo>
                      <a:pt x="277" y="43"/>
                    </a:lnTo>
                    <a:lnTo>
                      <a:pt x="277" y="43"/>
                    </a:lnTo>
                    <a:lnTo>
                      <a:pt x="280" y="43"/>
                    </a:lnTo>
                    <a:lnTo>
                      <a:pt x="280" y="43"/>
                    </a:lnTo>
                    <a:lnTo>
                      <a:pt x="282" y="43"/>
                    </a:lnTo>
                    <a:lnTo>
                      <a:pt x="282" y="45"/>
                    </a:lnTo>
                    <a:lnTo>
                      <a:pt x="282" y="45"/>
                    </a:lnTo>
                    <a:lnTo>
                      <a:pt x="282" y="45"/>
                    </a:lnTo>
                    <a:lnTo>
                      <a:pt x="285" y="45"/>
                    </a:lnTo>
                    <a:lnTo>
                      <a:pt x="285" y="45"/>
                    </a:lnTo>
                    <a:lnTo>
                      <a:pt x="285" y="47"/>
                    </a:lnTo>
                    <a:lnTo>
                      <a:pt x="285" y="47"/>
                    </a:lnTo>
                    <a:lnTo>
                      <a:pt x="285" y="50"/>
                    </a:lnTo>
                    <a:lnTo>
                      <a:pt x="282" y="50"/>
                    </a:lnTo>
                    <a:lnTo>
                      <a:pt x="282" y="50"/>
                    </a:lnTo>
                    <a:lnTo>
                      <a:pt x="282" y="52"/>
                    </a:lnTo>
                    <a:lnTo>
                      <a:pt x="282" y="52"/>
                    </a:lnTo>
                    <a:lnTo>
                      <a:pt x="282" y="52"/>
                    </a:lnTo>
                    <a:lnTo>
                      <a:pt x="282" y="52"/>
                    </a:lnTo>
                    <a:lnTo>
                      <a:pt x="282" y="52"/>
                    </a:lnTo>
                    <a:lnTo>
                      <a:pt x="280" y="52"/>
                    </a:lnTo>
                    <a:lnTo>
                      <a:pt x="280" y="52"/>
                    </a:lnTo>
                    <a:lnTo>
                      <a:pt x="277" y="52"/>
                    </a:lnTo>
                    <a:lnTo>
                      <a:pt x="277" y="52"/>
                    </a:lnTo>
                    <a:lnTo>
                      <a:pt x="277" y="55"/>
                    </a:lnTo>
                    <a:lnTo>
                      <a:pt x="277" y="55"/>
                    </a:lnTo>
                    <a:lnTo>
                      <a:pt x="275" y="55"/>
                    </a:lnTo>
                    <a:lnTo>
                      <a:pt x="275" y="55"/>
                    </a:lnTo>
                    <a:lnTo>
                      <a:pt x="275" y="57"/>
                    </a:lnTo>
                    <a:lnTo>
                      <a:pt x="275" y="57"/>
                    </a:lnTo>
                    <a:lnTo>
                      <a:pt x="275" y="57"/>
                    </a:lnTo>
                    <a:lnTo>
                      <a:pt x="275" y="59"/>
                    </a:lnTo>
                    <a:lnTo>
                      <a:pt x="275" y="59"/>
                    </a:lnTo>
                    <a:lnTo>
                      <a:pt x="275" y="59"/>
                    </a:lnTo>
                    <a:lnTo>
                      <a:pt x="273" y="59"/>
                    </a:lnTo>
                    <a:lnTo>
                      <a:pt x="273" y="59"/>
                    </a:lnTo>
                    <a:lnTo>
                      <a:pt x="270" y="59"/>
                    </a:lnTo>
                    <a:lnTo>
                      <a:pt x="270" y="59"/>
                    </a:lnTo>
                    <a:lnTo>
                      <a:pt x="270" y="62"/>
                    </a:lnTo>
                    <a:lnTo>
                      <a:pt x="270" y="62"/>
                    </a:lnTo>
                    <a:lnTo>
                      <a:pt x="270" y="62"/>
                    </a:lnTo>
                    <a:lnTo>
                      <a:pt x="270" y="62"/>
                    </a:lnTo>
                    <a:lnTo>
                      <a:pt x="270" y="64"/>
                    </a:lnTo>
                    <a:lnTo>
                      <a:pt x="270" y="64"/>
                    </a:lnTo>
                    <a:lnTo>
                      <a:pt x="270" y="66"/>
                    </a:lnTo>
                    <a:lnTo>
                      <a:pt x="270" y="66"/>
                    </a:lnTo>
                    <a:lnTo>
                      <a:pt x="270" y="66"/>
                    </a:lnTo>
                    <a:lnTo>
                      <a:pt x="270" y="69"/>
                    </a:lnTo>
                    <a:lnTo>
                      <a:pt x="270" y="69"/>
                    </a:lnTo>
                    <a:lnTo>
                      <a:pt x="270" y="69"/>
                    </a:lnTo>
                    <a:lnTo>
                      <a:pt x="270" y="71"/>
                    </a:lnTo>
                    <a:lnTo>
                      <a:pt x="270" y="71"/>
                    </a:lnTo>
                    <a:lnTo>
                      <a:pt x="270" y="71"/>
                    </a:lnTo>
                    <a:lnTo>
                      <a:pt x="270" y="74"/>
                    </a:lnTo>
                    <a:lnTo>
                      <a:pt x="270" y="74"/>
                    </a:lnTo>
                    <a:lnTo>
                      <a:pt x="273" y="74"/>
                    </a:lnTo>
                    <a:lnTo>
                      <a:pt x="273" y="76"/>
                    </a:lnTo>
                    <a:lnTo>
                      <a:pt x="273" y="76"/>
                    </a:lnTo>
                    <a:lnTo>
                      <a:pt x="273" y="76"/>
                    </a:lnTo>
                    <a:lnTo>
                      <a:pt x="273" y="78"/>
                    </a:lnTo>
                    <a:lnTo>
                      <a:pt x="273" y="78"/>
                    </a:lnTo>
                    <a:lnTo>
                      <a:pt x="273" y="81"/>
                    </a:lnTo>
                    <a:lnTo>
                      <a:pt x="273" y="81"/>
                    </a:lnTo>
                    <a:lnTo>
                      <a:pt x="273" y="81"/>
                    </a:lnTo>
                    <a:lnTo>
                      <a:pt x="273" y="83"/>
                    </a:lnTo>
                    <a:lnTo>
                      <a:pt x="273" y="83"/>
                    </a:lnTo>
                    <a:lnTo>
                      <a:pt x="273" y="85"/>
                    </a:lnTo>
                    <a:lnTo>
                      <a:pt x="275" y="85"/>
                    </a:lnTo>
                    <a:lnTo>
                      <a:pt x="275" y="85"/>
                    </a:lnTo>
                    <a:lnTo>
                      <a:pt x="275" y="88"/>
                    </a:lnTo>
                    <a:lnTo>
                      <a:pt x="275" y="88"/>
                    </a:lnTo>
                    <a:lnTo>
                      <a:pt x="275" y="90"/>
                    </a:lnTo>
                    <a:lnTo>
                      <a:pt x="273" y="90"/>
                    </a:lnTo>
                    <a:lnTo>
                      <a:pt x="273" y="90"/>
                    </a:lnTo>
                    <a:lnTo>
                      <a:pt x="273" y="92"/>
                    </a:lnTo>
                    <a:lnTo>
                      <a:pt x="273" y="92"/>
                    </a:lnTo>
                    <a:lnTo>
                      <a:pt x="275" y="92"/>
                    </a:lnTo>
                    <a:lnTo>
                      <a:pt x="275" y="92"/>
                    </a:lnTo>
                    <a:lnTo>
                      <a:pt x="275" y="95"/>
                    </a:lnTo>
                    <a:lnTo>
                      <a:pt x="275" y="95"/>
                    </a:lnTo>
                    <a:lnTo>
                      <a:pt x="275" y="95"/>
                    </a:lnTo>
                    <a:lnTo>
                      <a:pt x="275" y="95"/>
                    </a:lnTo>
                    <a:lnTo>
                      <a:pt x="275" y="97"/>
                    </a:lnTo>
                    <a:lnTo>
                      <a:pt x="275" y="97"/>
                    </a:lnTo>
                    <a:lnTo>
                      <a:pt x="275" y="97"/>
                    </a:lnTo>
                    <a:lnTo>
                      <a:pt x="275" y="97"/>
                    </a:lnTo>
                    <a:lnTo>
                      <a:pt x="275" y="100"/>
                    </a:lnTo>
                    <a:lnTo>
                      <a:pt x="277" y="100"/>
                    </a:lnTo>
                    <a:lnTo>
                      <a:pt x="277" y="100"/>
                    </a:lnTo>
                    <a:lnTo>
                      <a:pt x="277" y="100"/>
                    </a:lnTo>
                    <a:lnTo>
                      <a:pt x="277" y="100"/>
                    </a:lnTo>
                    <a:lnTo>
                      <a:pt x="277" y="100"/>
                    </a:lnTo>
                    <a:lnTo>
                      <a:pt x="280" y="100"/>
                    </a:lnTo>
                    <a:lnTo>
                      <a:pt x="280" y="100"/>
                    </a:lnTo>
                    <a:lnTo>
                      <a:pt x="282" y="100"/>
                    </a:lnTo>
                    <a:lnTo>
                      <a:pt x="282" y="100"/>
                    </a:lnTo>
                    <a:lnTo>
                      <a:pt x="282" y="102"/>
                    </a:lnTo>
                    <a:lnTo>
                      <a:pt x="282" y="102"/>
                    </a:lnTo>
                    <a:lnTo>
                      <a:pt x="282" y="102"/>
                    </a:lnTo>
                    <a:lnTo>
                      <a:pt x="282" y="102"/>
                    </a:lnTo>
                    <a:lnTo>
                      <a:pt x="285" y="102"/>
                    </a:lnTo>
                    <a:lnTo>
                      <a:pt x="285" y="102"/>
                    </a:lnTo>
                    <a:lnTo>
                      <a:pt x="285" y="102"/>
                    </a:lnTo>
                    <a:lnTo>
                      <a:pt x="285" y="102"/>
                    </a:lnTo>
                    <a:lnTo>
                      <a:pt x="287" y="102"/>
                    </a:lnTo>
                    <a:lnTo>
                      <a:pt x="287" y="102"/>
                    </a:lnTo>
                    <a:lnTo>
                      <a:pt x="287" y="104"/>
                    </a:lnTo>
                    <a:lnTo>
                      <a:pt x="289" y="104"/>
                    </a:lnTo>
                    <a:lnTo>
                      <a:pt x="289" y="104"/>
                    </a:lnTo>
                    <a:lnTo>
                      <a:pt x="289" y="104"/>
                    </a:lnTo>
                    <a:lnTo>
                      <a:pt x="289" y="104"/>
                    </a:lnTo>
                    <a:lnTo>
                      <a:pt x="292" y="104"/>
                    </a:lnTo>
                    <a:lnTo>
                      <a:pt x="292" y="104"/>
                    </a:lnTo>
                    <a:lnTo>
                      <a:pt x="292" y="104"/>
                    </a:lnTo>
                    <a:lnTo>
                      <a:pt x="292" y="107"/>
                    </a:lnTo>
                    <a:lnTo>
                      <a:pt x="294" y="107"/>
                    </a:lnTo>
                    <a:lnTo>
                      <a:pt x="294" y="107"/>
                    </a:lnTo>
                    <a:lnTo>
                      <a:pt x="296" y="107"/>
                    </a:lnTo>
                    <a:lnTo>
                      <a:pt x="296" y="104"/>
                    </a:lnTo>
                    <a:lnTo>
                      <a:pt x="296" y="104"/>
                    </a:lnTo>
                    <a:lnTo>
                      <a:pt x="296" y="104"/>
                    </a:lnTo>
                    <a:lnTo>
                      <a:pt x="296" y="104"/>
                    </a:lnTo>
                    <a:lnTo>
                      <a:pt x="296" y="104"/>
                    </a:lnTo>
                    <a:lnTo>
                      <a:pt x="296" y="104"/>
                    </a:lnTo>
                    <a:lnTo>
                      <a:pt x="296" y="107"/>
                    </a:lnTo>
                    <a:lnTo>
                      <a:pt x="296" y="107"/>
                    </a:lnTo>
                    <a:lnTo>
                      <a:pt x="296" y="109"/>
                    </a:lnTo>
                    <a:lnTo>
                      <a:pt x="296" y="109"/>
                    </a:lnTo>
                    <a:lnTo>
                      <a:pt x="296" y="109"/>
                    </a:lnTo>
                    <a:lnTo>
                      <a:pt x="296" y="111"/>
                    </a:lnTo>
                    <a:lnTo>
                      <a:pt x="296" y="111"/>
                    </a:lnTo>
                    <a:lnTo>
                      <a:pt x="296" y="111"/>
                    </a:lnTo>
                    <a:lnTo>
                      <a:pt x="296" y="111"/>
                    </a:lnTo>
                    <a:lnTo>
                      <a:pt x="296" y="111"/>
                    </a:lnTo>
                    <a:lnTo>
                      <a:pt x="299" y="111"/>
                    </a:lnTo>
                    <a:lnTo>
                      <a:pt x="299" y="111"/>
                    </a:lnTo>
                    <a:lnTo>
                      <a:pt x="299" y="111"/>
                    </a:lnTo>
                    <a:lnTo>
                      <a:pt x="301" y="111"/>
                    </a:lnTo>
                    <a:lnTo>
                      <a:pt x="301" y="114"/>
                    </a:lnTo>
                    <a:lnTo>
                      <a:pt x="301" y="114"/>
                    </a:lnTo>
                    <a:lnTo>
                      <a:pt x="303" y="114"/>
                    </a:lnTo>
                    <a:lnTo>
                      <a:pt x="303" y="114"/>
                    </a:lnTo>
                    <a:lnTo>
                      <a:pt x="303" y="111"/>
                    </a:lnTo>
                    <a:lnTo>
                      <a:pt x="303" y="111"/>
                    </a:lnTo>
                    <a:lnTo>
                      <a:pt x="306" y="111"/>
                    </a:lnTo>
                    <a:lnTo>
                      <a:pt x="306" y="114"/>
                    </a:lnTo>
                    <a:lnTo>
                      <a:pt x="306" y="114"/>
                    </a:lnTo>
                    <a:lnTo>
                      <a:pt x="306" y="114"/>
                    </a:lnTo>
                    <a:lnTo>
                      <a:pt x="306" y="114"/>
                    </a:lnTo>
                    <a:lnTo>
                      <a:pt x="308" y="114"/>
                    </a:lnTo>
                    <a:lnTo>
                      <a:pt x="308" y="114"/>
                    </a:lnTo>
                    <a:lnTo>
                      <a:pt x="308" y="116"/>
                    </a:lnTo>
                    <a:lnTo>
                      <a:pt x="311" y="116"/>
                    </a:lnTo>
                    <a:lnTo>
                      <a:pt x="311" y="116"/>
                    </a:lnTo>
                    <a:lnTo>
                      <a:pt x="311" y="116"/>
                    </a:lnTo>
                    <a:lnTo>
                      <a:pt x="311" y="119"/>
                    </a:lnTo>
                    <a:lnTo>
                      <a:pt x="311" y="119"/>
                    </a:lnTo>
                    <a:lnTo>
                      <a:pt x="311" y="119"/>
                    </a:lnTo>
                    <a:lnTo>
                      <a:pt x="311" y="121"/>
                    </a:lnTo>
                    <a:lnTo>
                      <a:pt x="311" y="121"/>
                    </a:lnTo>
                    <a:lnTo>
                      <a:pt x="311" y="121"/>
                    </a:lnTo>
                    <a:lnTo>
                      <a:pt x="311" y="121"/>
                    </a:lnTo>
                    <a:lnTo>
                      <a:pt x="311" y="121"/>
                    </a:lnTo>
                    <a:lnTo>
                      <a:pt x="308" y="121"/>
                    </a:lnTo>
                    <a:lnTo>
                      <a:pt x="308" y="123"/>
                    </a:lnTo>
                    <a:lnTo>
                      <a:pt x="308" y="123"/>
                    </a:lnTo>
                    <a:lnTo>
                      <a:pt x="306" y="123"/>
                    </a:lnTo>
                    <a:lnTo>
                      <a:pt x="306" y="123"/>
                    </a:lnTo>
                    <a:lnTo>
                      <a:pt x="306" y="123"/>
                    </a:lnTo>
                    <a:lnTo>
                      <a:pt x="306" y="123"/>
                    </a:lnTo>
                    <a:lnTo>
                      <a:pt x="303" y="123"/>
                    </a:lnTo>
                    <a:lnTo>
                      <a:pt x="303" y="123"/>
                    </a:lnTo>
                    <a:lnTo>
                      <a:pt x="303" y="123"/>
                    </a:lnTo>
                    <a:lnTo>
                      <a:pt x="301" y="123"/>
                    </a:lnTo>
                    <a:lnTo>
                      <a:pt x="301" y="123"/>
                    </a:lnTo>
                    <a:lnTo>
                      <a:pt x="301" y="126"/>
                    </a:lnTo>
                    <a:lnTo>
                      <a:pt x="299" y="126"/>
                    </a:lnTo>
                    <a:lnTo>
                      <a:pt x="299" y="126"/>
                    </a:lnTo>
                    <a:lnTo>
                      <a:pt x="299" y="126"/>
                    </a:lnTo>
                    <a:lnTo>
                      <a:pt x="299" y="126"/>
                    </a:lnTo>
                    <a:lnTo>
                      <a:pt x="296" y="126"/>
                    </a:lnTo>
                    <a:lnTo>
                      <a:pt x="296" y="128"/>
                    </a:lnTo>
                    <a:lnTo>
                      <a:pt x="296" y="128"/>
                    </a:lnTo>
                    <a:lnTo>
                      <a:pt x="296" y="128"/>
                    </a:lnTo>
                    <a:lnTo>
                      <a:pt x="296" y="128"/>
                    </a:lnTo>
                    <a:lnTo>
                      <a:pt x="294" y="128"/>
                    </a:lnTo>
                    <a:lnTo>
                      <a:pt x="294" y="130"/>
                    </a:lnTo>
                    <a:lnTo>
                      <a:pt x="294" y="130"/>
                    </a:lnTo>
                    <a:lnTo>
                      <a:pt x="294" y="130"/>
                    </a:lnTo>
                    <a:lnTo>
                      <a:pt x="294" y="130"/>
                    </a:lnTo>
                    <a:lnTo>
                      <a:pt x="292" y="130"/>
                    </a:lnTo>
                    <a:lnTo>
                      <a:pt x="292" y="133"/>
                    </a:lnTo>
                    <a:lnTo>
                      <a:pt x="294" y="133"/>
                    </a:lnTo>
                    <a:lnTo>
                      <a:pt x="294" y="133"/>
                    </a:lnTo>
                    <a:lnTo>
                      <a:pt x="294" y="133"/>
                    </a:lnTo>
                    <a:lnTo>
                      <a:pt x="294" y="135"/>
                    </a:lnTo>
                    <a:lnTo>
                      <a:pt x="294" y="135"/>
                    </a:lnTo>
                    <a:lnTo>
                      <a:pt x="294" y="138"/>
                    </a:lnTo>
                    <a:lnTo>
                      <a:pt x="296" y="138"/>
                    </a:lnTo>
                    <a:lnTo>
                      <a:pt x="296" y="138"/>
                    </a:lnTo>
                    <a:lnTo>
                      <a:pt x="296" y="140"/>
                    </a:lnTo>
                    <a:lnTo>
                      <a:pt x="296" y="140"/>
                    </a:lnTo>
                    <a:lnTo>
                      <a:pt x="294" y="140"/>
                    </a:lnTo>
                    <a:lnTo>
                      <a:pt x="294" y="140"/>
                    </a:lnTo>
                    <a:lnTo>
                      <a:pt x="294" y="142"/>
                    </a:lnTo>
                    <a:lnTo>
                      <a:pt x="294" y="142"/>
                    </a:lnTo>
                    <a:lnTo>
                      <a:pt x="294" y="142"/>
                    </a:lnTo>
                    <a:lnTo>
                      <a:pt x="294" y="145"/>
                    </a:lnTo>
                    <a:lnTo>
                      <a:pt x="294" y="145"/>
                    </a:lnTo>
                    <a:lnTo>
                      <a:pt x="294" y="147"/>
                    </a:lnTo>
                    <a:lnTo>
                      <a:pt x="294" y="147"/>
                    </a:lnTo>
                    <a:lnTo>
                      <a:pt x="294" y="147"/>
                    </a:lnTo>
                    <a:lnTo>
                      <a:pt x="296" y="147"/>
                    </a:lnTo>
                    <a:lnTo>
                      <a:pt x="296" y="147"/>
                    </a:lnTo>
                    <a:lnTo>
                      <a:pt x="296" y="149"/>
                    </a:lnTo>
                    <a:lnTo>
                      <a:pt x="296" y="149"/>
                    </a:lnTo>
                    <a:lnTo>
                      <a:pt x="296" y="149"/>
                    </a:lnTo>
                    <a:lnTo>
                      <a:pt x="294" y="149"/>
                    </a:lnTo>
                    <a:lnTo>
                      <a:pt x="294" y="149"/>
                    </a:lnTo>
                    <a:lnTo>
                      <a:pt x="294" y="152"/>
                    </a:lnTo>
                    <a:lnTo>
                      <a:pt x="294" y="152"/>
                    </a:lnTo>
                    <a:lnTo>
                      <a:pt x="292" y="152"/>
                    </a:lnTo>
                    <a:lnTo>
                      <a:pt x="292" y="152"/>
                    </a:lnTo>
                    <a:lnTo>
                      <a:pt x="292" y="152"/>
                    </a:lnTo>
                    <a:lnTo>
                      <a:pt x="292" y="152"/>
                    </a:lnTo>
                    <a:lnTo>
                      <a:pt x="289" y="152"/>
                    </a:lnTo>
                    <a:lnTo>
                      <a:pt x="289" y="154"/>
                    </a:lnTo>
                    <a:lnTo>
                      <a:pt x="289" y="154"/>
                    </a:lnTo>
                    <a:lnTo>
                      <a:pt x="289" y="154"/>
                    </a:lnTo>
                    <a:lnTo>
                      <a:pt x="289" y="154"/>
                    </a:lnTo>
                    <a:lnTo>
                      <a:pt x="289" y="156"/>
                    </a:lnTo>
                    <a:lnTo>
                      <a:pt x="289" y="156"/>
                    </a:lnTo>
                    <a:lnTo>
                      <a:pt x="287" y="156"/>
                    </a:lnTo>
                    <a:lnTo>
                      <a:pt x="287" y="159"/>
                    </a:lnTo>
                    <a:lnTo>
                      <a:pt x="287" y="159"/>
                    </a:lnTo>
                    <a:lnTo>
                      <a:pt x="287" y="159"/>
                    </a:lnTo>
                    <a:lnTo>
                      <a:pt x="285" y="159"/>
                    </a:lnTo>
                    <a:lnTo>
                      <a:pt x="285" y="161"/>
                    </a:lnTo>
                    <a:lnTo>
                      <a:pt x="285" y="161"/>
                    </a:lnTo>
                    <a:lnTo>
                      <a:pt x="285" y="161"/>
                    </a:lnTo>
                    <a:lnTo>
                      <a:pt x="285" y="161"/>
                    </a:lnTo>
                    <a:lnTo>
                      <a:pt x="285" y="161"/>
                    </a:lnTo>
                    <a:lnTo>
                      <a:pt x="282" y="161"/>
                    </a:lnTo>
                    <a:lnTo>
                      <a:pt x="282" y="161"/>
                    </a:lnTo>
                    <a:lnTo>
                      <a:pt x="282" y="164"/>
                    </a:lnTo>
                    <a:lnTo>
                      <a:pt x="282" y="164"/>
                    </a:lnTo>
                    <a:lnTo>
                      <a:pt x="282" y="164"/>
                    </a:lnTo>
                    <a:lnTo>
                      <a:pt x="280" y="164"/>
                    </a:lnTo>
                    <a:lnTo>
                      <a:pt x="280" y="166"/>
                    </a:lnTo>
                    <a:lnTo>
                      <a:pt x="280" y="166"/>
                    </a:lnTo>
                    <a:lnTo>
                      <a:pt x="280" y="166"/>
                    </a:lnTo>
                    <a:lnTo>
                      <a:pt x="280" y="168"/>
                    </a:lnTo>
                    <a:lnTo>
                      <a:pt x="280" y="168"/>
                    </a:lnTo>
                    <a:lnTo>
                      <a:pt x="280" y="168"/>
                    </a:lnTo>
                    <a:lnTo>
                      <a:pt x="282" y="168"/>
                    </a:lnTo>
                    <a:lnTo>
                      <a:pt x="282" y="171"/>
                    </a:lnTo>
                    <a:lnTo>
                      <a:pt x="282" y="171"/>
                    </a:lnTo>
                    <a:lnTo>
                      <a:pt x="282" y="171"/>
                    </a:lnTo>
                    <a:lnTo>
                      <a:pt x="280" y="171"/>
                    </a:lnTo>
                    <a:lnTo>
                      <a:pt x="280" y="173"/>
                    </a:lnTo>
                    <a:lnTo>
                      <a:pt x="280" y="173"/>
                    </a:lnTo>
                    <a:lnTo>
                      <a:pt x="277" y="173"/>
                    </a:lnTo>
                    <a:lnTo>
                      <a:pt x="277" y="173"/>
                    </a:lnTo>
                    <a:lnTo>
                      <a:pt x="277" y="173"/>
                    </a:lnTo>
                    <a:lnTo>
                      <a:pt x="277" y="175"/>
                    </a:lnTo>
                    <a:lnTo>
                      <a:pt x="277" y="175"/>
                    </a:lnTo>
                    <a:lnTo>
                      <a:pt x="275" y="175"/>
                    </a:lnTo>
                    <a:lnTo>
                      <a:pt x="275" y="175"/>
                    </a:lnTo>
                    <a:lnTo>
                      <a:pt x="275" y="175"/>
                    </a:lnTo>
                    <a:lnTo>
                      <a:pt x="275" y="175"/>
                    </a:lnTo>
                    <a:lnTo>
                      <a:pt x="273" y="175"/>
                    </a:lnTo>
                    <a:lnTo>
                      <a:pt x="273" y="175"/>
                    </a:lnTo>
                    <a:lnTo>
                      <a:pt x="270" y="175"/>
                    </a:lnTo>
                    <a:lnTo>
                      <a:pt x="270" y="178"/>
                    </a:lnTo>
                    <a:lnTo>
                      <a:pt x="270" y="178"/>
                    </a:lnTo>
                    <a:lnTo>
                      <a:pt x="270" y="178"/>
                    </a:lnTo>
                    <a:lnTo>
                      <a:pt x="270" y="178"/>
                    </a:lnTo>
                    <a:lnTo>
                      <a:pt x="268" y="178"/>
                    </a:lnTo>
                    <a:lnTo>
                      <a:pt x="268" y="180"/>
                    </a:lnTo>
                    <a:lnTo>
                      <a:pt x="268" y="180"/>
                    </a:lnTo>
                    <a:lnTo>
                      <a:pt x="268" y="180"/>
                    </a:lnTo>
                    <a:lnTo>
                      <a:pt x="268" y="180"/>
                    </a:lnTo>
                    <a:lnTo>
                      <a:pt x="268" y="183"/>
                    </a:lnTo>
                    <a:lnTo>
                      <a:pt x="268" y="183"/>
                    </a:lnTo>
                    <a:lnTo>
                      <a:pt x="268" y="185"/>
                    </a:lnTo>
                    <a:lnTo>
                      <a:pt x="266" y="185"/>
                    </a:lnTo>
                    <a:lnTo>
                      <a:pt x="266" y="185"/>
                    </a:lnTo>
                    <a:lnTo>
                      <a:pt x="266" y="187"/>
                    </a:lnTo>
                    <a:lnTo>
                      <a:pt x="266" y="187"/>
                    </a:lnTo>
                    <a:lnTo>
                      <a:pt x="266" y="187"/>
                    </a:lnTo>
                    <a:lnTo>
                      <a:pt x="266" y="190"/>
                    </a:lnTo>
                    <a:lnTo>
                      <a:pt x="266" y="190"/>
                    </a:lnTo>
                    <a:lnTo>
                      <a:pt x="266" y="190"/>
                    </a:lnTo>
                    <a:lnTo>
                      <a:pt x="266" y="190"/>
                    </a:lnTo>
                    <a:lnTo>
                      <a:pt x="263" y="190"/>
                    </a:lnTo>
                    <a:lnTo>
                      <a:pt x="263" y="192"/>
                    </a:lnTo>
                    <a:lnTo>
                      <a:pt x="263" y="192"/>
                    </a:lnTo>
                    <a:lnTo>
                      <a:pt x="263" y="192"/>
                    </a:lnTo>
                    <a:lnTo>
                      <a:pt x="263" y="194"/>
                    </a:lnTo>
                    <a:lnTo>
                      <a:pt x="263" y="194"/>
                    </a:lnTo>
                    <a:lnTo>
                      <a:pt x="263" y="194"/>
                    </a:lnTo>
                    <a:lnTo>
                      <a:pt x="263" y="197"/>
                    </a:lnTo>
                    <a:lnTo>
                      <a:pt x="261" y="197"/>
                    </a:lnTo>
                    <a:lnTo>
                      <a:pt x="261" y="197"/>
                    </a:lnTo>
                    <a:lnTo>
                      <a:pt x="261" y="197"/>
                    </a:lnTo>
                    <a:lnTo>
                      <a:pt x="261" y="199"/>
                    </a:lnTo>
                    <a:lnTo>
                      <a:pt x="258" y="199"/>
                    </a:lnTo>
                    <a:lnTo>
                      <a:pt x="258" y="199"/>
                    </a:lnTo>
                    <a:lnTo>
                      <a:pt x="258" y="199"/>
                    </a:lnTo>
                    <a:lnTo>
                      <a:pt x="258" y="199"/>
                    </a:lnTo>
                    <a:lnTo>
                      <a:pt x="258" y="202"/>
                    </a:lnTo>
                    <a:lnTo>
                      <a:pt x="258" y="202"/>
                    </a:lnTo>
                    <a:lnTo>
                      <a:pt x="256" y="202"/>
                    </a:lnTo>
                    <a:lnTo>
                      <a:pt x="256" y="202"/>
                    </a:lnTo>
                    <a:lnTo>
                      <a:pt x="256" y="202"/>
                    </a:lnTo>
                    <a:lnTo>
                      <a:pt x="256" y="202"/>
                    </a:lnTo>
                    <a:lnTo>
                      <a:pt x="254" y="202"/>
                    </a:lnTo>
                    <a:lnTo>
                      <a:pt x="254" y="204"/>
                    </a:lnTo>
                    <a:lnTo>
                      <a:pt x="254" y="204"/>
                    </a:lnTo>
                    <a:lnTo>
                      <a:pt x="251" y="204"/>
                    </a:lnTo>
                    <a:lnTo>
                      <a:pt x="251" y="204"/>
                    </a:lnTo>
                    <a:lnTo>
                      <a:pt x="251" y="204"/>
                    </a:lnTo>
                    <a:lnTo>
                      <a:pt x="251" y="204"/>
                    </a:lnTo>
                    <a:lnTo>
                      <a:pt x="251" y="206"/>
                    </a:lnTo>
                    <a:lnTo>
                      <a:pt x="249" y="206"/>
                    </a:lnTo>
                    <a:lnTo>
                      <a:pt x="249" y="206"/>
                    </a:lnTo>
                    <a:lnTo>
                      <a:pt x="249" y="206"/>
                    </a:lnTo>
                    <a:lnTo>
                      <a:pt x="249" y="206"/>
                    </a:lnTo>
                    <a:lnTo>
                      <a:pt x="247" y="206"/>
                    </a:lnTo>
                    <a:lnTo>
                      <a:pt x="247" y="209"/>
                    </a:lnTo>
                    <a:lnTo>
                      <a:pt x="247" y="209"/>
                    </a:lnTo>
                    <a:lnTo>
                      <a:pt x="247" y="209"/>
                    </a:lnTo>
                    <a:lnTo>
                      <a:pt x="247" y="211"/>
                    </a:lnTo>
                    <a:lnTo>
                      <a:pt x="244" y="211"/>
                    </a:lnTo>
                    <a:lnTo>
                      <a:pt x="244" y="211"/>
                    </a:lnTo>
                    <a:lnTo>
                      <a:pt x="244" y="211"/>
                    </a:lnTo>
                    <a:lnTo>
                      <a:pt x="244" y="211"/>
                    </a:lnTo>
                    <a:lnTo>
                      <a:pt x="244" y="213"/>
                    </a:lnTo>
                    <a:lnTo>
                      <a:pt x="244" y="213"/>
                    </a:lnTo>
                    <a:lnTo>
                      <a:pt x="244" y="216"/>
                    </a:lnTo>
                    <a:lnTo>
                      <a:pt x="244" y="216"/>
                    </a:lnTo>
                    <a:lnTo>
                      <a:pt x="244" y="216"/>
                    </a:lnTo>
                    <a:lnTo>
                      <a:pt x="244" y="218"/>
                    </a:lnTo>
                    <a:lnTo>
                      <a:pt x="242" y="218"/>
                    </a:lnTo>
                    <a:lnTo>
                      <a:pt x="242" y="218"/>
                    </a:lnTo>
                    <a:lnTo>
                      <a:pt x="242" y="218"/>
                    </a:lnTo>
                    <a:lnTo>
                      <a:pt x="242" y="220"/>
                    </a:lnTo>
                    <a:lnTo>
                      <a:pt x="242" y="220"/>
                    </a:lnTo>
                    <a:lnTo>
                      <a:pt x="242" y="220"/>
                    </a:lnTo>
                    <a:lnTo>
                      <a:pt x="240" y="220"/>
                    </a:lnTo>
                    <a:lnTo>
                      <a:pt x="240" y="220"/>
                    </a:lnTo>
                    <a:lnTo>
                      <a:pt x="240" y="220"/>
                    </a:lnTo>
                    <a:lnTo>
                      <a:pt x="237" y="220"/>
                    </a:lnTo>
                    <a:lnTo>
                      <a:pt x="237" y="223"/>
                    </a:lnTo>
                    <a:lnTo>
                      <a:pt x="237" y="223"/>
                    </a:lnTo>
                    <a:lnTo>
                      <a:pt x="237" y="223"/>
                    </a:lnTo>
                    <a:lnTo>
                      <a:pt x="237" y="225"/>
                    </a:lnTo>
                    <a:lnTo>
                      <a:pt x="237" y="225"/>
                    </a:lnTo>
                    <a:lnTo>
                      <a:pt x="237" y="228"/>
                    </a:lnTo>
                    <a:lnTo>
                      <a:pt x="237" y="228"/>
                    </a:lnTo>
                    <a:lnTo>
                      <a:pt x="237" y="228"/>
                    </a:lnTo>
                    <a:lnTo>
                      <a:pt x="235" y="228"/>
                    </a:lnTo>
                    <a:lnTo>
                      <a:pt x="235" y="230"/>
                    </a:lnTo>
                    <a:lnTo>
                      <a:pt x="235" y="230"/>
                    </a:lnTo>
                    <a:lnTo>
                      <a:pt x="232" y="230"/>
                    </a:lnTo>
                    <a:lnTo>
                      <a:pt x="232" y="230"/>
                    </a:lnTo>
                    <a:lnTo>
                      <a:pt x="232" y="230"/>
                    </a:lnTo>
                    <a:lnTo>
                      <a:pt x="232" y="230"/>
                    </a:lnTo>
                    <a:lnTo>
                      <a:pt x="230" y="230"/>
                    </a:lnTo>
                    <a:lnTo>
                      <a:pt x="230" y="230"/>
                    </a:lnTo>
                    <a:lnTo>
                      <a:pt x="230" y="230"/>
                    </a:lnTo>
                    <a:lnTo>
                      <a:pt x="228" y="230"/>
                    </a:lnTo>
                    <a:lnTo>
                      <a:pt x="228" y="230"/>
                    </a:lnTo>
                    <a:lnTo>
                      <a:pt x="225" y="230"/>
                    </a:lnTo>
                    <a:lnTo>
                      <a:pt x="225" y="230"/>
                    </a:lnTo>
                    <a:lnTo>
                      <a:pt x="225" y="230"/>
                    </a:lnTo>
                    <a:lnTo>
                      <a:pt x="223" y="230"/>
                    </a:lnTo>
                    <a:lnTo>
                      <a:pt x="223" y="230"/>
                    </a:lnTo>
                    <a:lnTo>
                      <a:pt x="223" y="230"/>
                    </a:lnTo>
                    <a:lnTo>
                      <a:pt x="223" y="230"/>
                    </a:lnTo>
                    <a:lnTo>
                      <a:pt x="221" y="230"/>
                    </a:lnTo>
                    <a:lnTo>
                      <a:pt x="221" y="232"/>
                    </a:lnTo>
                    <a:lnTo>
                      <a:pt x="221" y="232"/>
                    </a:lnTo>
                    <a:lnTo>
                      <a:pt x="218" y="232"/>
                    </a:lnTo>
                    <a:lnTo>
                      <a:pt x="218" y="232"/>
                    </a:lnTo>
                    <a:lnTo>
                      <a:pt x="218" y="232"/>
                    </a:lnTo>
                    <a:lnTo>
                      <a:pt x="218" y="232"/>
                    </a:lnTo>
                    <a:lnTo>
                      <a:pt x="216" y="232"/>
                    </a:lnTo>
                    <a:lnTo>
                      <a:pt x="216" y="235"/>
                    </a:lnTo>
                    <a:lnTo>
                      <a:pt x="216" y="235"/>
                    </a:lnTo>
                    <a:lnTo>
                      <a:pt x="216" y="235"/>
                    </a:lnTo>
                    <a:lnTo>
                      <a:pt x="214" y="235"/>
                    </a:lnTo>
                    <a:lnTo>
                      <a:pt x="214" y="235"/>
                    </a:lnTo>
                    <a:lnTo>
                      <a:pt x="211" y="235"/>
                    </a:lnTo>
                    <a:lnTo>
                      <a:pt x="211" y="232"/>
                    </a:lnTo>
                    <a:lnTo>
                      <a:pt x="211" y="232"/>
                    </a:lnTo>
                    <a:lnTo>
                      <a:pt x="211" y="232"/>
                    </a:lnTo>
                    <a:lnTo>
                      <a:pt x="211" y="230"/>
                    </a:lnTo>
                    <a:lnTo>
                      <a:pt x="211" y="230"/>
                    </a:lnTo>
                    <a:lnTo>
                      <a:pt x="211" y="230"/>
                    </a:lnTo>
                    <a:lnTo>
                      <a:pt x="211" y="230"/>
                    </a:lnTo>
                    <a:lnTo>
                      <a:pt x="211" y="228"/>
                    </a:lnTo>
                    <a:lnTo>
                      <a:pt x="209" y="228"/>
                    </a:lnTo>
                    <a:lnTo>
                      <a:pt x="209" y="228"/>
                    </a:lnTo>
                    <a:lnTo>
                      <a:pt x="209" y="228"/>
                    </a:lnTo>
                    <a:lnTo>
                      <a:pt x="209" y="228"/>
                    </a:lnTo>
                    <a:lnTo>
                      <a:pt x="209" y="225"/>
                    </a:lnTo>
                    <a:lnTo>
                      <a:pt x="206" y="225"/>
                    </a:lnTo>
                    <a:lnTo>
                      <a:pt x="206" y="225"/>
                    </a:lnTo>
                    <a:lnTo>
                      <a:pt x="204" y="225"/>
                    </a:lnTo>
                    <a:lnTo>
                      <a:pt x="204" y="228"/>
                    </a:lnTo>
                    <a:lnTo>
                      <a:pt x="204" y="228"/>
                    </a:lnTo>
                    <a:lnTo>
                      <a:pt x="204" y="228"/>
                    </a:lnTo>
                    <a:lnTo>
                      <a:pt x="204" y="228"/>
                    </a:lnTo>
                    <a:lnTo>
                      <a:pt x="202" y="228"/>
                    </a:lnTo>
                    <a:lnTo>
                      <a:pt x="202" y="230"/>
                    </a:lnTo>
                    <a:lnTo>
                      <a:pt x="202" y="230"/>
                    </a:lnTo>
                    <a:lnTo>
                      <a:pt x="199" y="230"/>
                    </a:lnTo>
                    <a:lnTo>
                      <a:pt x="199" y="230"/>
                    </a:lnTo>
                    <a:lnTo>
                      <a:pt x="199" y="230"/>
                    </a:lnTo>
                    <a:lnTo>
                      <a:pt x="199" y="230"/>
                    </a:lnTo>
                    <a:lnTo>
                      <a:pt x="199" y="230"/>
                    </a:lnTo>
                    <a:lnTo>
                      <a:pt x="199" y="232"/>
                    </a:lnTo>
                    <a:lnTo>
                      <a:pt x="199" y="232"/>
                    </a:lnTo>
                    <a:lnTo>
                      <a:pt x="197" y="232"/>
                    </a:lnTo>
                    <a:lnTo>
                      <a:pt x="197" y="235"/>
                    </a:lnTo>
                    <a:lnTo>
                      <a:pt x="197" y="235"/>
                    </a:lnTo>
                    <a:lnTo>
                      <a:pt x="197" y="235"/>
                    </a:lnTo>
                    <a:lnTo>
                      <a:pt x="197" y="237"/>
                    </a:lnTo>
                    <a:lnTo>
                      <a:pt x="197" y="237"/>
                    </a:lnTo>
                    <a:lnTo>
                      <a:pt x="197" y="237"/>
                    </a:lnTo>
                    <a:lnTo>
                      <a:pt x="197" y="239"/>
                    </a:lnTo>
                    <a:lnTo>
                      <a:pt x="195" y="239"/>
                    </a:lnTo>
                    <a:lnTo>
                      <a:pt x="195" y="239"/>
                    </a:lnTo>
                    <a:lnTo>
                      <a:pt x="195" y="239"/>
                    </a:lnTo>
                    <a:lnTo>
                      <a:pt x="195" y="239"/>
                    </a:lnTo>
                    <a:lnTo>
                      <a:pt x="192" y="239"/>
                    </a:lnTo>
                    <a:lnTo>
                      <a:pt x="192" y="242"/>
                    </a:lnTo>
                    <a:lnTo>
                      <a:pt x="192" y="242"/>
                    </a:lnTo>
                    <a:lnTo>
                      <a:pt x="192" y="242"/>
                    </a:lnTo>
                    <a:lnTo>
                      <a:pt x="192" y="242"/>
                    </a:lnTo>
                    <a:lnTo>
                      <a:pt x="192" y="244"/>
                    </a:lnTo>
                    <a:lnTo>
                      <a:pt x="190" y="244"/>
                    </a:lnTo>
                    <a:lnTo>
                      <a:pt x="190" y="244"/>
                    </a:lnTo>
                    <a:lnTo>
                      <a:pt x="190" y="244"/>
                    </a:lnTo>
                    <a:lnTo>
                      <a:pt x="190" y="247"/>
                    </a:lnTo>
                    <a:lnTo>
                      <a:pt x="190" y="247"/>
                    </a:lnTo>
                    <a:lnTo>
                      <a:pt x="187" y="247"/>
                    </a:lnTo>
                    <a:lnTo>
                      <a:pt x="187" y="247"/>
                    </a:lnTo>
                    <a:lnTo>
                      <a:pt x="187" y="247"/>
                    </a:lnTo>
                    <a:lnTo>
                      <a:pt x="187" y="249"/>
                    </a:lnTo>
                    <a:lnTo>
                      <a:pt x="187" y="249"/>
                    </a:lnTo>
                    <a:lnTo>
                      <a:pt x="185" y="249"/>
                    </a:lnTo>
                    <a:lnTo>
                      <a:pt x="185" y="249"/>
                    </a:lnTo>
                    <a:lnTo>
                      <a:pt x="185" y="251"/>
                    </a:lnTo>
                    <a:lnTo>
                      <a:pt x="185" y="251"/>
                    </a:lnTo>
                    <a:lnTo>
                      <a:pt x="185" y="251"/>
                    </a:lnTo>
                    <a:lnTo>
                      <a:pt x="185" y="254"/>
                    </a:lnTo>
                    <a:lnTo>
                      <a:pt x="185" y="254"/>
                    </a:lnTo>
                    <a:lnTo>
                      <a:pt x="185" y="256"/>
                    </a:lnTo>
                    <a:lnTo>
                      <a:pt x="185" y="256"/>
                    </a:lnTo>
                    <a:lnTo>
                      <a:pt x="185" y="258"/>
                    </a:lnTo>
                    <a:lnTo>
                      <a:pt x="185" y="258"/>
                    </a:lnTo>
                    <a:lnTo>
                      <a:pt x="185" y="258"/>
                    </a:lnTo>
                    <a:lnTo>
                      <a:pt x="185" y="258"/>
                    </a:lnTo>
                    <a:lnTo>
                      <a:pt x="187" y="258"/>
                    </a:lnTo>
                    <a:lnTo>
                      <a:pt x="187" y="258"/>
                    </a:lnTo>
                    <a:lnTo>
                      <a:pt x="187" y="261"/>
                    </a:lnTo>
                    <a:lnTo>
                      <a:pt x="190" y="261"/>
                    </a:lnTo>
                    <a:lnTo>
                      <a:pt x="190" y="261"/>
                    </a:lnTo>
                    <a:lnTo>
                      <a:pt x="190" y="261"/>
                    </a:lnTo>
                    <a:lnTo>
                      <a:pt x="190" y="261"/>
                    </a:lnTo>
                    <a:lnTo>
                      <a:pt x="192" y="261"/>
                    </a:lnTo>
                    <a:lnTo>
                      <a:pt x="192" y="263"/>
                    </a:lnTo>
                    <a:lnTo>
                      <a:pt x="192" y="263"/>
                    </a:lnTo>
                    <a:lnTo>
                      <a:pt x="192" y="263"/>
                    </a:lnTo>
                    <a:lnTo>
                      <a:pt x="195" y="263"/>
                    </a:lnTo>
                    <a:lnTo>
                      <a:pt x="195" y="263"/>
                    </a:lnTo>
                    <a:lnTo>
                      <a:pt x="197" y="263"/>
                    </a:lnTo>
                    <a:lnTo>
                      <a:pt x="197" y="263"/>
                    </a:lnTo>
                    <a:lnTo>
                      <a:pt x="197" y="263"/>
                    </a:lnTo>
                    <a:lnTo>
                      <a:pt x="199" y="263"/>
                    </a:lnTo>
                    <a:lnTo>
                      <a:pt x="199" y="263"/>
                    </a:lnTo>
                    <a:lnTo>
                      <a:pt x="199" y="263"/>
                    </a:lnTo>
                    <a:lnTo>
                      <a:pt x="199" y="265"/>
                    </a:lnTo>
                    <a:lnTo>
                      <a:pt x="199" y="265"/>
                    </a:lnTo>
                    <a:lnTo>
                      <a:pt x="199" y="268"/>
                    </a:lnTo>
                    <a:lnTo>
                      <a:pt x="199" y="268"/>
                    </a:lnTo>
                    <a:lnTo>
                      <a:pt x="199" y="270"/>
                    </a:lnTo>
                    <a:lnTo>
                      <a:pt x="199" y="270"/>
                    </a:lnTo>
                    <a:lnTo>
                      <a:pt x="199" y="270"/>
                    </a:lnTo>
                    <a:lnTo>
                      <a:pt x="199" y="273"/>
                    </a:lnTo>
                    <a:lnTo>
                      <a:pt x="199" y="273"/>
                    </a:lnTo>
                    <a:lnTo>
                      <a:pt x="199" y="273"/>
                    </a:lnTo>
                    <a:lnTo>
                      <a:pt x="199" y="275"/>
                    </a:lnTo>
                    <a:lnTo>
                      <a:pt x="197" y="275"/>
                    </a:lnTo>
                    <a:lnTo>
                      <a:pt x="197" y="275"/>
                    </a:lnTo>
                    <a:lnTo>
                      <a:pt x="197" y="277"/>
                    </a:lnTo>
                    <a:lnTo>
                      <a:pt x="197" y="277"/>
                    </a:lnTo>
                    <a:lnTo>
                      <a:pt x="197" y="280"/>
                    </a:lnTo>
                    <a:lnTo>
                      <a:pt x="197" y="280"/>
                    </a:lnTo>
                    <a:lnTo>
                      <a:pt x="199" y="280"/>
                    </a:lnTo>
                    <a:lnTo>
                      <a:pt x="199" y="280"/>
                    </a:lnTo>
                    <a:lnTo>
                      <a:pt x="199" y="280"/>
                    </a:lnTo>
                    <a:lnTo>
                      <a:pt x="199" y="282"/>
                    </a:lnTo>
                    <a:lnTo>
                      <a:pt x="199" y="282"/>
                    </a:lnTo>
                    <a:lnTo>
                      <a:pt x="199" y="282"/>
                    </a:lnTo>
                    <a:lnTo>
                      <a:pt x="202" y="282"/>
                    </a:lnTo>
                    <a:lnTo>
                      <a:pt x="202" y="284"/>
                    </a:lnTo>
                    <a:lnTo>
                      <a:pt x="202" y="284"/>
                    </a:lnTo>
                    <a:lnTo>
                      <a:pt x="202" y="284"/>
                    </a:lnTo>
                    <a:lnTo>
                      <a:pt x="204" y="284"/>
                    </a:lnTo>
                    <a:lnTo>
                      <a:pt x="204" y="284"/>
                    </a:lnTo>
                    <a:lnTo>
                      <a:pt x="204" y="287"/>
                    </a:lnTo>
                    <a:lnTo>
                      <a:pt x="204" y="287"/>
                    </a:lnTo>
                    <a:lnTo>
                      <a:pt x="206" y="287"/>
                    </a:lnTo>
                    <a:lnTo>
                      <a:pt x="206" y="284"/>
                    </a:lnTo>
                    <a:lnTo>
                      <a:pt x="206" y="284"/>
                    </a:lnTo>
                    <a:lnTo>
                      <a:pt x="209" y="284"/>
                    </a:lnTo>
                    <a:lnTo>
                      <a:pt x="209" y="284"/>
                    </a:lnTo>
                    <a:lnTo>
                      <a:pt x="209" y="284"/>
                    </a:lnTo>
                    <a:lnTo>
                      <a:pt x="211" y="284"/>
                    </a:lnTo>
                    <a:lnTo>
                      <a:pt x="211" y="287"/>
                    </a:lnTo>
                    <a:lnTo>
                      <a:pt x="211" y="287"/>
                    </a:lnTo>
                    <a:lnTo>
                      <a:pt x="211" y="289"/>
                    </a:lnTo>
                    <a:lnTo>
                      <a:pt x="211" y="289"/>
                    </a:lnTo>
                    <a:lnTo>
                      <a:pt x="211" y="289"/>
                    </a:lnTo>
                    <a:lnTo>
                      <a:pt x="211" y="292"/>
                    </a:lnTo>
                    <a:lnTo>
                      <a:pt x="211" y="292"/>
                    </a:lnTo>
                    <a:lnTo>
                      <a:pt x="211" y="294"/>
                    </a:lnTo>
                    <a:lnTo>
                      <a:pt x="211" y="294"/>
                    </a:lnTo>
                    <a:lnTo>
                      <a:pt x="211" y="294"/>
                    </a:lnTo>
                    <a:lnTo>
                      <a:pt x="211" y="294"/>
                    </a:lnTo>
                    <a:lnTo>
                      <a:pt x="211" y="296"/>
                    </a:lnTo>
                    <a:lnTo>
                      <a:pt x="211" y="296"/>
                    </a:lnTo>
                    <a:lnTo>
                      <a:pt x="214" y="296"/>
                    </a:lnTo>
                    <a:lnTo>
                      <a:pt x="214" y="299"/>
                    </a:lnTo>
                    <a:lnTo>
                      <a:pt x="214" y="299"/>
                    </a:lnTo>
                    <a:lnTo>
                      <a:pt x="214" y="299"/>
                    </a:lnTo>
                    <a:lnTo>
                      <a:pt x="216" y="299"/>
                    </a:lnTo>
                    <a:lnTo>
                      <a:pt x="216" y="299"/>
                    </a:lnTo>
                    <a:lnTo>
                      <a:pt x="216" y="301"/>
                    </a:lnTo>
                    <a:lnTo>
                      <a:pt x="216" y="301"/>
                    </a:lnTo>
                    <a:lnTo>
                      <a:pt x="216" y="301"/>
                    </a:lnTo>
                    <a:lnTo>
                      <a:pt x="216" y="303"/>
                    </a:lnTo>
                    <a:lnTo>
                      <a:pt x="216" y="303"/>
                    </a:lnTo>
                    <a:lnTo>
                      <a:pt x="216" y="303"/>
                    </a:lnTo>
                    <a:lnTo>
                      <a:pt x="216" y="306"/>
                    </a:lnTo>
                    <a:lnTo>
                      <a:pt x="216" y="306"/>
                    </a:lnTo>
                    <a:lnTo>
                      <a:pt x="218" y="306"/>
                    </a:lnTo>
                    <a:lnTo>
                      <a:pt x="218" y="308"/>
                    </a:lnTo>
                    <a:lnTo>
                      <a:pt x="218" y="308"/>
                    </a:lnTo>
                    <a:lnTo>
                      <a:pt x="218" y="308"/>
                    </a:lnTo>
                    <a:lnTo>
                      <a:pt x="218" y="308"/>
                    </a:lnTo>
                    <a:lnTo>
                      <a:pt x="218" y="311"/>
                    </a:lnTo>
                    <a:lnTo>
                      <a:pt x="218" y="311"/>
                    </a:lnTo>
                    <a:lnTo>
                      <a:pt x="218" y="311"/>
                    </a:lnTo>
                    <a:lnTo>
                      <a:pt x="218" y="313"/>
                    </a:lnTo>
                    <a:lnTo>
                      <a:pt x="218" y="313"/>
                    </a:lnTo>
                    <a:lnTo>
                      <a:pt x="218" y="313"/>
                    </a:lnTo>
                    <a:lnTo>
                      <a:pt x="218" y="313"/>
                    </a:lnTo>
                    <a:lnTo>
                      <a:pt x="218" y="315"/>
                    </a:lnTo>
                    <a:lnTo>
                      <a:pt x="218" y="315"/>
                    </a:lnTo>
                    <a:lnTo>
                      <a:pt x="218" y="318"/>
                    </a:lnTo>
                    <a:lnTo>
                      <a:pt x="218" y="318"/>
                    </a:lnTo>
                    <a:lnTo>
                      <a:pt x="218" y="318"/>
                    </a:lnTo>
                    <a:lnTo>
                      <a:pt x="221" y="318"/>
                    </a:lnTo>
                    <a:lnTo>
                      <a:pt x="221" y="318"/>
                    </a:lnTo>
                    <a:lnTo>
                      <a:pt x="221" y="318"/>
                    </a:lnTo>
                    <a:lnTo>
                      <a:pt x="218" y="318"/>
                    </a:lnTo>
                    <a:lnTo>
                      <a:pt x="218" y="320"/>
                    </a:lnTo>
                    <a:lnTo>
                      <a:pt x="218" y="320"/>
                    </a:lnTo>
                    <a:lnTo>
                      <a:pt x="218" y="320"/>
                    </a:lnTo>
                    <a:lnTo>
                      <a:pt x="216" y="320"/>
                    </a:lnTo>
                    <a:lnTo>
                      <a:pt x="216" y="320"/>
                    </a:lnTo>
                    <a:lnTo>
                      <a:pt x="216" y="320"/>
                    </a:lnTo>
                    <a:lnTo>
                      <a:pt x="216" y="322"/>
                    </a:lnTo>
                    <a:lnTo>
                      <a:pt x="216" y="322"/>
                    </a:lnTo>
                    <a:lnTo>
                      <a:pt x="216" y="322"/>
                    </a:lnTo>
                    <a:lnTo>
                      <a:pt x="214" y="322"/>
                    </a:lnTo>
                    <a:lnTo>
                      <a:pt x="214" y="322"/>
                    </a:lnTo>
                    <a:lnTo>
                      <a:pt x="211" y="322"/>
                    </a:lnTo>
                    <a:lnTo>
                      <a:pt x="211" y="322"/>
                    </a:lnTo>
                    <a:lnTo>
                      <a:pt x="211" y="322"/>
                    </a:lnTo>
                    <a:lnTo>
                      <a:pt x="209" y="322"/>
                    </a:lnTo>
                    <a:lnTo>
                      <a:pt x="209" y="322"/>
                    </a:lnTo>
                    <a:lnTo>
                      <a:pt x="209" y="322"/>
                    </a:lnTo>
                    <a:lnTo>
                      <a:pt x="209" y="322"/>
                    </a:lnTo>
                    <a:lnTo>
                      <a:pt x="209" y="320"/>
                    </a:lnTo>
                    <a:lnTo>
                      <a:pt x="209" y="320"/>
                    </a:lnTo>
                    <a:lnTo>
                      <a:pt x="209" y="318"/>
                    </a:lnTo>
                    <a:lnTo>
                      <a:pt x="206" y="318"/>
                    </a:lnTo>
                    <a:lnTo>
                      <a:pt x="206" y="318"/>
                    </a:lnTo>
                    <a:lnTo>
                      <a:pt x="204" y="318"/>
                    </a:lnTo>
                    <a:lnTo>
                      <a:pt x="204" y="320"/>
                    </a:lnTo>
                    <a:lnTo>
                      <a:pt x="204" y="320"/>
                    </a:lnTo>
                    <a:lnTo>
                      <a:pt x="204" y="320"/>
                    </a:lnTo>
                    <a:lnTo>
                      <a:pt x="202" y="320"/>
                    </a:lnTo>
                    <a:lnTo>
                      <a:pt x="202" y="320"/>
                    </a:lnTo>
                    <a:lnTo>
                      <a:pt x="202" y="320"/>
                    </a:lnTo>
                    <a:lnTo>
                      <a:pt x="199" y="320"/>
                    </a:lnTo>
                    <a:lnTo>
                      <a:pt x="199" y="320"/>
                    </a:lnTo>
                    <a:lnTo>
                      <a:pt x="199" y="320"/>
                    </a:lnTo>
                    <a:lnTo>
                      <a:pt x="197" y="320"/>
                    </a:lnTo>
                    <a:lnTo>
                      <a:pt x="197" y="322"/>
                    </a:lnTo>
                    <a:lnTo>
                      <a:pt x="197" y="322"/>
                    </a:lnTo>
                    <a:lnTo>
                      <a:pt x="197" y="325"/>
                    </a:lnTo>
                    <a:lnTo>
                      <a:pt x="197" y="325"/>
                    </a:lnTo>
                    <a:lnTo>
                      <a:pt x="197" y="325"/>
                    </a:lnTo>
                    <a:lnTo>
                      <a:pt x="195" y="325"/>
                    </a:lnTo>
                    <a:lnTo>
                      <a:pt x="195" y="325"/>
                    </a:lnTo>
                    <a:lnTo>
                      <a:pt x="192" y="325"/>
                    </a:lnTo>
                    <a:lnTo>
                      <a:pt x="192" y="325"/>
                    </a:lnTo>
                    <a:lnTo>
                      <a:pt x="192" y="325"/>
                    </a:lnTo>
                    <a:lnTo>
                      <a:pt x="190" y="325"/>
                    </a:lnTo>
                    <a:lnTo>
                      <a:pt x="190" y="325"/>
                    </a:lnTo>
                    <a:lnTo>
                      <a:pt x="190" y="325"/>
                    </a:lnTo>
                    <a:lnTo>
                      <a:pt x="190" y="322"/>
                    </a:lnTo>
                    <a:lnTo>
                      <a:pt x="187" y="322"/>
                    </a:lnTo>
                    <a:lnTo>
                      <a:pt x="187" y="322"/>
                    </a:lnTo>
                    <a:lnTo>
                      <a:pt x="187" y="322"/>
                    </a:lnTo>
                    <a:lnTo>
                      <a:pt x="185" y="322"/>
                    </a:lnTo>
                    <a:lnTo>
                      <a:pt x="185" y="322"/>
                    </a:lnTo>
                    <a:lnTo>
                      <a:pt x="185" y="322"/>
                    </a:lnTo>
                    <a:lnTo>
                      <a:pt x="185" y="320"/>
                    </a:lnTo>
                    <a:lnTo>
                      <a:pt x="183" y="320"/>
                    </a:lnTo>
                    <a:lnTo>
                      <a:pt x="183" y="322"/>
                    </a:lnTo>
                    <a:lnTo>
                      <a:pt x="183" y="322"/>
                    </a:lnTo>
                    <a:lnTo>
                      <a:pt x="183" y="322"/>
                    </a:lnTo>
                    <a:lnTo>
                      <a:pt x="180" y="322"/>
                    </a:lnTo>
                    <a:lnTo>
                      <a:pt x="180" y="322"/>
                    </a:lnTo>
                    <a:lnTo>
                      <a:pt x="178" y="322"/>
                    </a:lnTo>
                    <a:lnTo>
                      <a:pt x="178" y="322"/>
                    </a:lnTo>
                    <a:lnTo>
                      <a:pt x="178" y="322"/>
                    </a:lnTo>
                    <a:lnTo>
                      <a:pt x="176" y="322"/>
                    </a:lnTo>
                    <a:lnTo>
                      <a:pt x="176" y="322"/>
                    </a:lnTo>
                    <a:lnTo>
                      <a:pt x="176" y="322"/>
                    </a:lnTo>
                    <a:lnTo>
                      <a:pt x="173" y="322"/>
                    </a:lnTo>
                    <a:lnTo>
                      <a:pt x="173" y="320"/>
                    </a:lnTo>
                    <a:lnTo>
                      <a:pt x="173" y="320"/>
                    </a:lnTo>
                    <a:lnTo>
                      <a:pt x="173" y="322"/>
                    </a:lnTo>
                    <a:lnTo>
                      <a:pt x="171" y="322"/>
                    </a:lnTo>
                    <a:lnTo>
                      <a:pt x="171" y="322"/>
                    </a:lnTo>
                    <a:lnTo>
                      <a:pt x="171" y="322"/>
                    </a:lnTo>
                    <a:lnTo>
                      <a:pt x="171" y="322"/>
                    </a:lnTo>
                    <a:lnTo>
                      <a:pt x="171" y="320"/>
                    </a:lnTo>
                    <a:lnTo>
                      <a:pt x="171" y="320"/>
                    </a:lnTo>
                    <a:lnTo>
                      <a:pt x="169" y="320"/>
                    </a:lnTo>
                    <a:lnTo>
                      <a:pt x="169" y="322"/>
                    </a:lnTo>
                    <a:lnTo>
                      <a:pt x="169" y="322"/>
                    </a:lnTo>
                    <a:lnTo>
                      <a:pt x="169" y="325"/>
                    </a:lnTo>
                    <a:lnTo>
                      <a:pt x="169" y="325"/>
                    </a:lnTo>
                    <a:lnTo>
                      <a:pt x="169" y="325"/>
                    </a:lnTo>
                    <a:lnTo>
                      <a:pt x="169" y="325"/>
                    </a:lnTo>
                    <a:lnTo>
                      <a:pt x="169" y="325"/>
                    </a:lnTo>
                    <a:lnTo>
                      <a:pt x="169" y="325"/>
                    </a:lnTo>
                    <a:lnTo>
                      <a:pt x="169" y="327"/>
                    </a:lnTo>
                    <a:lnTo>
                      <a:pt x="166" y="327"/>
                    </a:lnTo>
                    <a:lnTo>
                      <a:pt x="166" y="327"/>
                    </a:lnTo>
                    <a:lnTo>
                      <a:pt x="166" y="327"/>
                    </a:lnTo>
                    <a:lnTo>
                      <a:pt x="164" y="327"/>
                    </a:lnTo>
                    <a:lnTo>
                      <a:pt x="164" y="327"/>
                    </a:lnTo>
                    <a:lnTo>
                      <a:pt x="164" y="327"/>
                    </a:lnTo>
                    <a:lnTo>
                      <a:pt x="164" y="327"/>
                    </a:lnTo>
                    <a:lnTo>
                      <a:pt x="164" y="325"/>
                    </a:lnTo>
                    <a:lnTo>
                      <a:pt x="161" y="325"/>
                    </a:lnTo>
                    <a:lnTo>
                      <a:pt x="161" y="325"/>
                    </a:lnTo>
                    <a:lnTo>
                      <a:pt x="161" y="327"/>
                    </a:lnTo>
                    <a:lnTo>
                      <a:pt x="159" y="327"/>
                    </a:lnTo>
                    <a:lnTo>
                      <a:pt x="159" y="327"/>
                    </a:lnTo>
                    <a:lnTo>
                      <a:pt x="161" y="327"/>
                    </a:lnTo>
                    <a:lnTo>
                      <a:pt x="161" y="327"/>
                    </a:lnTo>
                    <a:lnTo>
                      <a:pt x="161" y="329"/>
                    </a:lnTo>
                    <a:lnTo>
                      <a:pt x="164" y="329"/>
                    </a:lnTo>
                    <a:lnTo>
                      <a:pt x="164" y="329"/>
                    </a:lnTo>
                    <a:lnTo>
                      <a:pt x="164" y="329"/>
                    </a:lnTo>
                    <a:lnTo>
                      <a:pt x="164" y="329"/>
                    </a:lnTo>
                    <a:lnTo>
                      <a:pt x="164" y="329"/>
                    </a:lnTo>
                    <a:lnTo>
                      <a:pt x="164" y="329"/>
                    </a:lnTo>
                    <a:lnTo>
                      <a:pt x="161" y="329"/>
                    </a:lnTo>
                    <a:lnTo>
                      <a:pt x="161" y="329"/>
                    </a:lnTo>
                    <a:lnTo>
                      <a:pt x="159" y="329"/>
                    </a:lnTo>
                    <a:lnTo>
                      <a:pt x="159" y="329"/>
                    </a:lnTo>
                    <a:lnTo>
                      <a:pt x="159" y="329"/>
                    </a:lnTo>
                    <a:lnTo>
                      <a:pt x="159" y="329"/>
                    </a:lnTo>
                    <a:lnTo>
                      <a:pt x="157" y="329"/>
                    </a:lnTo>
                    <a:lnTo>
                      <a:pt x="157" y="332"/>
                    </a:lnTo>
                    <a:lnTo>
                      <a:pt x="157" y="332"/>
                    </a:lnTo>
                    <a:lnTo>
                      <a:pt x="157" y="332"/>
                    </a:lnTo>
                    <a:lnTo>
                      <a:pt x="157" y="332"/>
                    </a:lnTo>
                    <a:lnTo>
                      <a:pt x="157" y="334"/>
                    </a:lnTo>
                    <a:lnTo>
                      <a:pt x="157" y="334"/>
                    </a:lnTo>
                    <a:lnTo>
                      <a:pt x="157" y="334"/>
                    </a:lnTo>
                    <a:lnTo>
                      <a:pt x="157" y="337"/>
                    </a:lnTo>
                    <a:lnTo>
                      <a:pt x="157" y="337"/>
                    </a:lnTo>
                    <a:lnTo>
                      <a:pt x="157" y="337"/>
                    </a:lnTo>
                    <a:lnTo>
                      <a:pt x="154" y="337"/>
                    </a:lnTo>
                    <a:lnTo>
                      <a:pt x="154" y="337"/>
                    </a:lnTo>
                    <a:lnTo>
                      <a:pt x="152" y="337"/>
                    </a:lnTo>
                    <a:lnTo>
                      <a:pt x="152" y="337"/>
                    </a:lnTo>
                    <a:lnTo>
                      <a:pt x="152" y="334"/>
                    </a:lnTo>
                    <a:lnTo>
                      <a:pt x="152" y="334"/>
                    </a:lnTo>
                    <a:lnTo>
                      <a:pt x="152" y="334"/>
                    </a:lnTo>
                    <a:lnTo>
                      <a:pt x="152" y="334"/>
                    </a:lnTo>
                    <a:lnTo>
                      <a:pt x="152" y="332"/>
                    </a:lnTo>
                    <a:lnTo>
                      <a:pt x="150" y="332"/>
                    </a:lnTo>
                    <a:lnTo>
                      <a:pt x="150" y="334"/>
                    </a:lnTo>
                    <a:lnTo>
                      <a:pt x="150" y="334"/>
                    </a:lnTo>
                    <a:lnTo>
                      <a:pt x="150" y="334"/>
                    </a:lnTo>
                    <a:lnTo>
                      <a:pt x="147" y="334"/>
                    </a:lnTo>
                    <a:lnTo>
                      <a:pt x="147" y="334"/>
                    </a:lnTo>
                    <a:lnTo>
                      <a:pt x="145" y="334"/>
                    </a:lnTo>
                    <a:lnTo>
                      <a:pt x="145" y="334"/>
                    </a:lnTo>
                    <a:lnTo>
                      <a:pt x="145" y="332"/>
                    </a:lnTo>
                    <a:lnTo>
                      <a:pt x="145" y="332"/>
                    </a:lnTo>
                    <a:lnTo>
                      <a:pt x="143" y="332"/>
                    </a:lnTo>
                    <a:lnTo>
                      <a:pt x="143" y="332"/>
                    </a:lnTo>
                    <a:lnTo>
                      <a:pt x="143" y="332"/>
                    </a:lnTo>
                    <a:lnTo>
                      <a:pt x="143" y="332"/>
                    </a:lnTo>
                    <a:lnTo>
                      <a:pt x="143" y="329"/>
                    </a:lnTo>
                    <a:lnTo>
                      <a:pt x="140" y="329"/>
                    </a:lnTo>
                    <a:lnTo>
                      <a:pt x="140" y="329"/>
                    </a:lnTo>
                    <a:lnTo>
                      <a:pt x="140" y="329"/>
                    </a:lnTo>
                    <a:lnTo>
                      <a:pt x="140" y="329"/>
                    </a:lnTo>
                    <a:lnTo>
                      <a:pt x="140" y="327"/>
                    </a:lnTo>
                    <a:lnTo>
                      <a:pt x="140" y="327"/>
                    </a:lnTo>
                    <a:lnTo>
                      <a:pt x="138" y="327"/>
                    </a:lnTo>
                    <a:lnTo>
                      <a:pt x="138" y="325"/>
                    </a:lnTo>
                    <a:lnTo>
                      <a:pt x="138" y="325"/>
                    </a:lnTo>
                    <a:lnTo>
                      <a:pt x="138" y="322"/>
                    </a:lnTo>
                    <a:lnTo>
                      <a:pt x="138" y="322"/>
                    </a:lnTo>
                    <a:lnTo>
                      <a:pt x="138" y="322"/>
                    </a:lnTo>
                    <a:lnTo>
                      <a:pt x="138" y="320"/>
                    </a:lnTo>
                    <a:lnTo>
                      <a:pt x="138" y="320"/>
                    </a:lnTo>
                    <a:lnTo>
                      <a:pt x="138" y="318"/>
                    </a:lnTo>
                    <a:lnTo>
                      <a:pt x="138" y="318"/>
                    </a:lnTo>
                    <a:lnTo>
                      <a:pt x="138" y="318"/>
                    </a:lnTo>
                    <a:lnTo>
                      <a:pt x="138" y="318"/>
                    </a:lnTo>
                    <a:lnTo>
                      <a:pt x="138" y="315"/>
                    </a:lnTo>
                    <a:lnTo>
                      <a:pt x="135" y="315"/>
                    </a:lnTo>
                    <a:lnTo>
                      <a:pt x="135" y="315"/>
                    </a:lnTo>
                    <a:lnTo>
                      <a:pt x="135" y="313"/>
                    </a:lnTo>
                    <a:lnTo>
                      <a:pt x="135" y="313"/>
                    </a:lnTo>
                    <a:lnTo>
                      <a:pt x="135" y="313"/>
                    </a:lnTo>
                    <a:lnTo>
                      <a:pt x="135" y="311"/>
                    </a:lnTo>
                    <a:lnTo>
                      <a:pt x="135" y="311"/>
                    </a:lnTo>
                    <a:lnTo>
                      <a:pt x="133" y="311"/>
                    </a:lnTo>
                    <a:lnTo>
                      <a:pt x="133" y="311"/>
                    </a:lnTo>
                    <a:lnTo>
                      <a:pt x="133" y="308"/>
                    </a:lnTo>
                    <a:lnTo>
                      <a:pt x="133" y="308"/>
                    </a:lnTo>
                    <a:lnTo>
                      <a:pt x="131" y="308"/>
                    </a:lnTo>
                    <a:lnTo>
                      <a:pt x="131" y="308"/>
                    </a:lnTo>
                    <a:lnTo>
                      <a:pt x="131" y="308"/>
                    </a:lnTo>
                    <a:lnTo>
                      <a:pt x="131" y="308"/>
                    </a:lnTo>
                    <a:lnTo>
                      <a:pt x="128" y="308"/>
                    </a:lnTo>
                    <a:lnTo>
                      <a:pt x="128" y="308"/>
                    </a:lnTo>
                    <a:lnTo>
                      <a:pt x="128" y="308"/>
                    </a:lnTo>
                    <a:lnTo>
                      <a:pt x="126" y="308"/>
                    </a:lnTo>
                    <a:lnTo>
                      <a:pt x="126" y="308"/>
                    </a:lnTo>
                    <a:lnTo>
                      <a:pt x="126" y="308"/>
                    </a:lnTo>
                    <a:lnTo>
                      <a:pt x="126" y="308"/>
                    </a:lnTo>
                    <a:lnTo>
                      <a:pt x="124" y="308"/>
                    </a:lnTo>
                    <a:lnTo>
                      <a:pt x="124" y="308"/>
                    </a:lnTo>
                    <a:lnTo>
                      <a:pt x="124" y="308"/>
                    </a:lnTo>
                    <a:lnTo>
                      <a:pt x="124" y="30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3" name="Freeform 92"/>
              <p:cNvSpPr>
                <a:spLocks/>
              </p:cNvSpPr>
              <p:nvPr/>
            </p:nvSpPr>
            <p:spPr bwMode="auto">
              <a:xfrm>
                <a:off x="2137" y="1817"/>
                <a:ext cx="311" cy="337"/>
              </a:xfrm>
              <a:custGeom>
                <a:avLst/>
                <a:gdLst/>
                <a:ahLst/>
                <a:cxnLst>
                  <a:cxn ang="0">
                    <a:pos x="114" y="292"/>
                  </a:cxn>
                  <a:cxn ang="0">
                    <a:pos x="93" y="296"/>
                  </a:cxn>
                  <a:cxn ang="0">
                    <a:pos x="74" y="296"/>
                  </a:cxn>
                  <a:cxn ang="0">
                    <a:pos x="55" y="299"/>
                  </a:cxn>
                  <a:cxn ang="0">
                    <a:pos x="34" y="299"/>
                  </a:cxn>
                  <a:cxn ang="0">
                    <a:pos x="17" y="303"/>
                  </a:cxn>
                  <a:cxn ang="0">
                    <a:pos x="19" y="277"/>
                  </a:cxn>
                  <a:cxn ang="0">
                    <a:pos x="34" y="263"/>
                  </a:cxn>
                  <a:cxn ang="0">
                    <a:pos x="50" y="254"/>
                  </a:cxn>
                  <a:cxn ang="0">
                    <a:pos x="43" y="239"/>
                  </a:cxn>
                  <a:cxn ang="0">
                    <a:pos x="36" y="218"/>
                  </a:cxn>
                  <a:cxn ang="0">
                    <a:pos x="17" y="206"/>
                  </a:cxn>
                  <a:cxn ang="0">
                    <a:pos x="5" y="187"/>
                  </a:cxn>
                  <a:cxn ang="0">
                    <a:pos x="15" y="185"/>
                  </a:cxn>
                  <a:cxn ang="0">
                    <a:pos x="36" y="192"/>
                  </a:cxn>
                  <a:cxn ang="0">
                    <a:pos x="60" y="190"/>
                  </a:cxn>
                  <a:cxn ang="0">
                    <a:pos x="81" y="187"/>
                  </a:cxn>
                  <a:cxn ang="0">
                    <a:pos x="105" y="183"/>
                  </a:cxn>
                  <a:cxn ang="0">
                    <a:pos x="116" y="171"/>
                  </a:cxn>
                  <a:cxn ang="0">
                    <a:pos x="124" y="147"/>
                  </a:cxn>
                  <a:cxn ang="0">
                    <a:pos x="145" y="142"/>
                  </a:cxn>
                  <a:cxn ang="0">
                    <a:pos x="154" y="133"/>
                  </a:cxn>
                  <a:cxn ang="0">
                    <a:pos x="171" y="135"/>
                  </a:cxn>
                  <a:cxn ang="0">
                    <a:pos x="180" y="119"/>
                  </a:cxn>
                  <a:cxn ang="0">
                    <a:pos x="187" y="97"/>
                  </a:cxn>
                  <a:cxn ang="0">
                    <a:pos x="202" y="88"/>
                  </a:cxn>
                  <a:cxn ang="0">
                    <a:pos x="197" y="74"/>
                  </a:cxn>
                  <a:cxn ang="0">
                    <a:pos x="221" y="71"/>
                  </a:cxn>
                  <a:cxn ang="0">
                    <a:pos x="225" y="52"/>
                  </a:cxn>
                  <a:cxn ang="0">
                    <a:pos x="230" y="36"/>
                  </a:cxn>
                  <a:cxn ang="0">
                    <a:pos x="225" y="19"/>
                  </a:cxn>
                  <a:cxn ang="0">
                    <a:pos x="240" y="10"/>
                  </a:cxn>
                  <a:cxn ang="0">
                    <a:pos x="258" y="2"/>
                  </a:cxn>
                  <a:cxn ang="0">
                    <a:pos x="277" y="2"/>
                  </a:cxn>
                  <a:cxn ang="0">
                    <a:pos x="263" y="10"/>
                  </a:cxn>
                  <a:cxn ang="0">
                    <a:pos x="251" y="26"/>
                  </a:cxn>
                  <a:cxn ang="0">
                    <a:pos x="268" y="33"/>
                  </a:cxn>
                  <a:cxn ang="0">
                    <a:pos x="282" y="45"/>
                  </a:cxn>
                  <a:cxn ang="0">
                    <a:pos x="270" y="62"/>
                  </a:cxn>
                  <a:cxn ang="0">
                    <a:pos x="275" y="88"/>
                  </a:cxn>
                  <a:cxn ang="0">
                    <a:pos x="285" y="102"/>
                  </a:cxn>
                  <a:cxn ang="0">
                    <a:pos x="296" y="111"/>
                  </a:cxn>
                  <a:cxn ang="0">
                    <a:pos x="311" y="121"/>
                  </a:cxn>
                  <a:cxn ang="0">
                    <a:pos x="294" y="133"/>
                  </a:cxn>
                  <a:cxn ang="0">
                    <a:pos x="292" y="152"/>
                  </a:cxn>
                  <a:cxn ang="0">
                    <a:pos x="282" y="171"/>
                  </a:cxn>
                  <a:cxn ang="0">
                    <a:pos x="266" y="185"/>
                  </a:cxn>
                  <a:cxn ang="0">
                    <a:pos x="254" y="204"/>
                  </a:cxn>
                  <a:cxn ang="0">
                    <a:pos x="242" y="220"/>
                  </a:cxn>
                  <a:cxn ang="0">
                    <a:pos x="223" y="230"/>
                  </a:cxn>
                  <a:cxn ang="0">
                    <a:pos x="204" y="228"/>
                  </a:cxn>
                  <a:cxn ang="0">
                    <a:pos x="192" y="244"/>
                  </a:cxn>
                  <a:cxn ang="0">
                    <a:pos x="192" y="261"/>
                  </a:cxn>
                  <a:cxn ang="0">
                    <a:pos x="199" y="280"/>
                  </a:cxn>
                  <a:cxn ang="0">
                    <a:pos x="211" y="296"/>
                  </a:cxn>
                  <a:cxn ang="0">
                    <a:pos x="218" y="318"/>
                  </a:cxn>
                  <a:cxn ang="0">
                    <a:pos x="204" y="320"/>
                  </a:cxn>
                  <a:cxn ang="0">
                    <a:pos x="183" y="322"/>
                  </a:cxn>
                  <a:cxn ang="0">
                    <a:pos x="166" y="327"/>
                  </a:cxn>
                  <a:cxn ang="0">
                    <a:pos x="157" y="332"/>
                  </a:cxn>
                  <a:cxn ang="0">
                    <a:pos x="140" y="329"/>
                  </a:cxn>
                  <a:cxn ang="0">
                    <a:pos x="131" y="308"/>
                  </a:cxn>
                </a:cxnLst>
                <a:rect l="0" t="0" r="r" b="b"/>
                <a:pathLst>
                  <a:path w="311" h="337">
                    <a:moveTo>
                      <a:pt x="124" y="306"/>
                    </a:moveTo>
                    <a:lnTo>
                      <a:pt x="124" y="306"/>
                    </a:lnTo>
                    <a:lnTo>
                      <a:pt x="124" y="306"/>
                    </a:lnTo>
                    <a:lnTo>
                      <a:pt x="124" y="303"/>
                    </a:lnTo>
                    <a:lnTo>
                      <a:pt x="124" y="303"/>
                    </a:lnTo>
                    <a:lnTo>
                      <a:pt x="124" y="301"/>
                    </a:lnTo>
                    <a:lnTo>
                      <a:pt x="124" y="301"/>
                    </a:lnTo>
                    <a:lnTo>
                      <a:pt x="124" y="299"/>
                    </a:lnTo>
                    <a:lnTo>
                      <a:pt x="126" y="299"/>
                    </a:lnTo>
                    <a:lnTo>
                      <a:pt x="126" y="299"/>
                    </a:lnTo>
                    <a:lnTo>
                      <a:pt x="126" y="299"/>
                    </a:lnTo>
                    <a:lnTo>
                      <a:pt x="124" y="299"/>
                    </a:lnTo>
                    <a:lnTo>
                      <a:pt x="124" y="296"/>
                    </a:lnTo>
                    <a:lnTo>
                      <a:pt x="124" y="296"/>
                    </a:lnTo>
                    <a:lnTo>
                      <a:pt x="124" y="296"/>
                    </a:lnTo>
                    <a:lnTo>
                      <a:pt x="124" y="296"/>
                    </a:lnTo>
                    <a:lnTo>
                      <a:pt x="124" y="294"/>
                    </a:lnTo>
                    <a:lnTo>
                      <a:pt x="121" y="294"/>
                    </a:lnTo>
                    <a:lnTo>
                      <a:pt x="121" y="294"/>
                    </a:lnTo>
                    <a:lnTo>
                      <a:pt x="121" y="294"/>
                    </a:lnTo>
                    <a:lnTo>
                      <a:pt x="119" y="294"/>
                    </a:lnTo>
                    <a:lnTo>
                      <a:pt x="119" y="292"/>
                    </a:lnTo>
                    <a:lnTo>
                      <a:pt x="119" y="292"/>
                    </a:lnTo>
                    <a:lnTo>
                      <a:pt x="119" y="292"/>
                    </a:lnTo>
                    <a:lnTo>
                      <a:pt x="116" y="292"/>
                    </a:lnTo>
                    <a:lnTo>
                      <a:pt x="116" y="292"/>
                    </a:lnTo>
                    <a:lnTo>
                      <a:pt x="116" y="292"/>
                    </a:lnTo>
                    <a:lnTo>
                      <a:pt x="116" y="292"/>
                    </a:lnTo>
                    <a:lnTo>
                      <a:pt x="114" y="292"/>
                    </a:lnTo>
                    <a:lnTo>
                      <a:pt x="114" y="292"/>
                    </a:lnTo>
                    <a:lnTo>
                      <a:pt x="114" y="292"/>
                    </a:lnTo>
                    <a:lnTo>
                      <a:pt x="112" y="292"/>
                    </a:lnTo>
                    <a:lnTo>
                      <a:pt x="112" y="292"/>
                    </a:lnTo>
                    <a:lnTo>
                      <a:pt x="112" y="292"/>
                    </a:lnTo>
                    <a:lnTo>
                      <a:pt x="109" y="292"/>
                    </a:lnTo>
                    <a:lnTo>
                      <a:pt x="109" y="294"/>
                    </a:lnTo>
                    <a:lnTo>
                      <a:pt x="109" y="294"/>
                    </a:lnTo>
                    <a:lnTo>
                      <a:pt x="109" y="294"/>
                    </a:lnTo>
                    <a:lnTo>
                      <a:pt x="107" y="294"/>
                    </a:lnTo>
                    <a:lnTo>
                      <a:pt x="107" y="292"/>
                    </a:lnTo>
                    <a:lnTo>
                      <a:pt x="107" y="292"/>
                    </a:lnTo>
                    <a:lnTo>
                      <a:pt x="107" y="294"/>
                    </a:lnTo>
                    <a:lnTo>
                      <a:pt x="105" y="294"/>
                    </a:lnTo>
                    <a:lnTo>
                      <a:pt x="105" y="294"/>
                    </a:lnTo>
                    <a:lnTo>
                      <a:pt x="105" y="294"/>
                    </a:lnTo>
                    <a:lnTo>
                      <a:pt x="105" y="294"/>
                    </a:lnTo>
                    <a:lnTo>
                      <a:pt x="102" y="294"/>
                    </a:lnTo>
                    <a:lnTo>
                      <a:pt x="102" y="294"/>
                    </a:lnTo>
                    <a:lnTo>
                      <a:pt x="102" y="294"/>
                    </a:lnTo>
                    <a:lnTo>
                      <a:pt x="100" y="294"/>
                    </a:lnTo>
                    <a:lnTo>
                      <a:pt x="100" y="294"/>
                    </a:lnTo>
                    <a:lnTo>
                      <a:pt x="98" y="294"/>
                    </a:lnTo>
                    <a:lnTo>
                      <a:pt x="98" y="294"/>
                    </a:lnTo>
                    <a:lnTo>
                      <a:pt x="98" y="294"/>
                    </a:lnTo>
                    <a:lnTo>
                      <a:pt x="98" y="294"/>
                    </a:lnTo>
                    <a:lnTo>
                      <a:pt x="95" y="294"/>
                    </a:lnTo>
                    <a:lnTo>
                      <a:pt x="95" y="294"/>
                    </a:lnTo>
                    <a:lnTo>
                      <a:pt x="93" y="294"/>
                    </a:lnTo>
                    <a:lnTo>
                      <a:pt x="93" y="294"/>
                    </a:lnTo>
                    <a:lnTo>
                      <a:pt x="93" y="296"/>
                    </a:lnTo>
                    <a:lnTo>
                      <a:pt x="93" y="296"/>
                    </a:lnTo>
                    <a:lnTo>
                      <a:pt x="93" y="296"/>
                    </a:lnTo>
                    <a:lnTo>
                      <a:pt x="90" y="296"/>
                    </a:lnTo>
                    <a:lnTo>
                      <a:pt x="90" y="296"/>
                    </a:lnTo>
                    <a:lnTo>
                      <a:pt x="90" y="296"/>
                    </a:lnTo>
                    <a:lnTo>
                      <a:pt x="88" y="296"/>
                    </a:lnTo>
                    <a:lnTo>
                      <a:pt x="88" y="296"/>
                    </a:lnTo>
                    <a:lnTo>
                      <a:pt x="86" y="296"/>
                    </a:lnTo>
                    <a:lnTo>
                      <a:pt x="86" y="296"/>
                    </a:lnTo>
                    <a:lnTo>
                      <a:pt x="86" y="296"/>
                    </a:lnTo>
                    <a:lnTo>
                      <a:pt x="83" y="296"/>
                    </a:lnTo>
                    <a:lnTo>
                      <a:pt x="83" y="296"/>
                    </a:lnTo>
                    <a:lnTo>
                      <a:pt x="83" y="296"/>
                    </a:lnTo>
                    <a:lnTo>
                      <a:pt x="83" y="296"/>
                    </a:lnTo>
                    <a:lnTo>
                      <a:pt x="81" y="296"/>
                    </a:lnTo>
                    <a:lnTo>
                      <a:pt x="81" y="299"/>
                    </a:lnTo>
                    <a:lnTo>
                      <a:pt x="83" y="299"/>
                    </a:lnTo>
                    <a:lnTo>
                      <a:pt x="83" y="299"/>
                    </a:lnTo>
                    <a:lnTo>
                      <a:pt x="83" y="299"/>
                    </a:lnTo>
                    <a:lnTo>
                      <a:pt x="81" y="299"/>
                    </a:lnTo>
                    <a:lnTo>
                      <a:pt x="81" y="299"/>
                    </a:lnTo>
                    <a:lnTo>
                      <a:pt x="79" y="299"/>
                    </a:lnTo>
                    <a:lnTo>
                      <a:pt x="79" y="299"/>
                    </a:lnTo>
                    <a:lnTo>
                      <a:pt x="79" y="299"/>
                    </a:lnTo>
                    <a:lnTo>
                      <a:pt x="79" y="299"/>
                    </a:lnTo>
                    <a:lnTo>
                      <a:pt x="79" y="296"/>
                    </a:lnTo>
                    <a:lnTo>
                      <a:pt x="79" y="296"/>
                    </a:lnTo>
                    <a:lnTo>
                      <a:pt x="79" y="299"/>
                    </a:lnTo>
                    <a:lnTo>
                      <a:pt x="76" y="299"/>
                    </a:lnTo>
                    <a:lnTo>
                      <a:pt x="76" y="299"/>
                    </a:lnTo>
                    <a:lnTo>
                      <a:pt x="76" y="299"/>
                    </a:lnTo>
                    <a:lnTo>
                      <a:pt x="76" y="296"/>
                    </a:lnTo>
                    <a:lnTo>
                      <a:pt x="74" y="296"/>
                    </a:lnTo>
                    <a:lnTo>
                      <a:pt x="74" y="296"/>
                    </a:lnTo>
                    <a:lnTo>
                      <a:pt x="74" y="296"/>
                    </a:lnTo>
                    <a:lnTo>
                      <a:pt x="72" y="296"/>
                    </a:lnTo>
                    <a:lnTo>
                      <a:pt x="72" y="296"/>
                    </a:lnTo>
                    <a:lnTo>
                      <a:pt x="72" y="296"/>
                    </a:lnTo>
                    <a:lnTo>
                      <a:pt x="69" y="296"/>
                    </a:lnTo>
                    <a:lnTo>
                      <a:pt x="69" y="296"/>
                    </a:lnTo>
                    <a:lnTo>
                      <a:pt x="69" y="296"/>
                    </a:lnTo>
                    <a:lnTo>
                      <a:pt x="69" y="294"/>
                    </a:lnTo>
                    <a:lnTo>
                      <a:pt x="67" y="294"/>
                    </a:lnTo>
                    <a:lnTo>
                      <a:pt x="67" y="294"/>
                    </a:lnTo>
                    <a:lnTo>
                      <a:pt x="64" y="294"/>
                    </a:lnTo>
                    <a:lnTo>
                      <a:pt x="64" y="294"/>
                    </a:lnTo>
                    <a:lnTo>
                      <a:pt x="64" y="294"/>
                    </a:lnTo>
                    <a:lnTo>
                      <a:pt x="62" y="294"/>
                    </a:lnTo>
                    <a:lnTo>
                      <a:pt x="62" y="294"/>
                    </a:lnTo>
                    <a:lnTo>
                      <a:pt x="62" y="294"/>
                    </a:lnTo>
                    <a:lnTo>
                      <a:pt x="62" y="294"/>
                    </a:lnTo>
                    <a:lnTo>
                      <a:pt x="60" y="294"/>
                    </a:lnTo>
                    <a:lnTo>
                      <a:pt x="60" y="294"/>
                    </a:lnTo>
                    <a:lnTo>
                      <a:pt x="60" y="294"/>
                    </a:lnTo>
                    <a:lnTo>
                      <a:pt x="57" y="294"/>
                    </a:lnTo>
                    <a:lnTo>
                      <a:pt x="57" y="294"/>
                    </a:lnTo>
                    <a:lnTo>
                      <a:pt x="57" y="296"/>
                    </a:lnTo>
                    <a:lnTo>
                      <a:pt x="57" y="296"/>
                    </a:lnTo>
                    <a:lnTo>
                      <a:pt x="57" y="296"/>
                    </a:lnTo>
                    <a:lnTo>
                      <a:pt x="57" y="296"/>
                    </a:lnTo>
                    <a:lnTo>
                      <a:pt x="57" y="299"/>
                    </a:lnTo>
                    <a:lnTo>
                      <a:pt x="57" y="299"/>
                    </a:lnTo>
                    <a:lnTo>
                      <a:pt x="57" y="299"/>
                    </a:lnTo>
                    <a:lnTo>
                      <a:pt x="55" y="299"/>
                    </a:lnTo>
                    <a:lnTo>
                      <a:pt x="55" y="299"/>
                    </a:lnTo>
                    <a:lnTo>
                      <a:pt x="55" y="299"/>
                    </a:lnTo>
                    <a:lnTo>
                      <a:pt x="53" y="299"/>
                    </a:lnTo>
                    <a:lnTo>
                      <a:pt x="53" y="299"/>
                    </a:lnTo>
                    <a:lnTo>
                      <a:pt x="53" y="299"/>
                    </a:lnTo>
                    <a:lnTo>
                      <a:pt x="50" y="299"/>
                    </a:lnTo>
                    <a:lnTo>
                      <a:pt x="50" y="299"/>
                    </a:lnTo>
                    <a:lnTo>
                      <a:pt x="50" y="299"/>
                    </a:lnTo>
                    <a:lnTo>
                      <a:pt x="50" y="296"/>
                    </a:lnTo>
                    <a:lnTo>
                      <a:pt x="48" y="296"/>
                    </a:lnTo>
                    <a:lnTo>
                      <a:pt x="48" y="299"/>
                    </a:lnTo>
                    <a:lnTo>
                      <a:pt x="48" y="299"/>
                    </a:lnTo>
                    <a:lnTo>
                      <a:pt x="45" y="299"/>
                    </a:lnTo>
                    <a:lnTo>
                      <a:pt x="45" y="299"/>
                    </a:lnTo>
                    <a:lnTo>
                      <a:pt x="45" y="299"/>
                    </a:lnTo>
                    <a:lnTo>
                      <a:pt x="43" y="299"/>
                    </a:lnTo>
                    <a:lnTo>
                      <a:pt x="43" y="299"/>
                    </a:lnTo>
                    <a:lnTo>
                      <a:pt x="43" y="299"/>
                    </a:lnTo>
                    <a:lnTo>
                      <a:pt x="41" y="299"/>
                    </a:lnTo>
                    <a:lnTo>
                      <a:pt x="41" y="299"/>
                    </a:lnTo>
                    <a:lnTo>
                      <a:pt x="41" y="296"/>
                    </a:lnTo>
                    <a:lnTo>
                      <a:pt x="38" y="296"/>
                    </a:lnTo>
                    <a:lnTo>
                      <a:pt x="38" y="296"/>
                    </a:lnTo>
                    <a:lnTo>
                      <a:pt x="38" y="296"/>
                    </a:lnTo>
                    <a:lnTo>
                      <a:pt x="36" y="296"/>
                    </a:lnTo>
                    <a:lnTo>
                      <a:pt x="36" y="296"/>
                    </a:lnTo>
                    <a:lnTo>
                      <a:pt x="36" y="296"/>
                    </a:lnTo>
                    <a:lnTo>
                      <a:pt x="36" y="299"/>
                    </a:lnTo>
                    <a:lnTo>
                      <a:pt x="34" y="299"/>
                    </a:lnTo>
                    <a:lnTo>
                      <a:pt x="34" y="299"/>
                    </a:lnTo>
                    <a:lnTo>
                      <a:pt x="34" y="299"/>
                    </a:lnTo>
                    <a:lnTo>
                      <a:pt x="31" y="299"/>
                    </a:lnTo>
                    <a:lnTo>
                      <a:pt x="31" y="299"/>
                    </a:lnTo>
                    <a:lnTo>
                      <a:pt x="34" y="299"/>
                    </a:lnTo>
                    <a:lnTo>
                      <a:pt x="34" y="301"/>
                    </a:lnTo>
                    <a:lnTo>
                      <a:pt x="31" y="301"/>
                    </a:lnTo>
                    <a:lnTo>
                      <a:pt x="31" y="301"/>
                    </a:lnTo>
                    <a:lnTo>
                      <a:pt x="31" y="301"/>
                    </a:lnTo>
                    <a:lnTo>
                      <a:pt x="29" y="301"/>
                    </a:lnTo>
                    <a:lnTo>
                      <a:pt x="29" y="299"/>
                    </a:lnTo>
                    <a:lnTo>
                      <a:pt x="31" y="299"/>
                    </a:lnTo>
                    <a:lnTo>
                      <a:pt x="31" y="299"/>
                    </a:lnTo>
                    <a:lnTo>
                      <a:pt x="29" y="299"/>
                    </a:lnTo>
                    <a:lnTo>
                      <a:pt x="29" y="299"/>
                    </a:lnTo>
                    <a:lnTo>
                      <a:pt x="29" y="299"/>
                    </a:lnTo>
                    <a:lnTo>
                      <a:pt x="29" y="299"/>
                    </a:lnTo>
                    <a:lnTo>
                      <a:pt x="29" y="299"/>
                    </a:lnTo>
                    <a:lnTo>
                      <a:pt x="27" y="299"/>
                    </a:lnTo>
                    <a:lnTo>
                      <a:pt x="27" y="299"/>
                    </a:lnTo>
                    <a:lnTo>
                      <a:pt x="27" y="301"/>
                    </a:lnTo>
                    <a:lnTo>
                      <a:pt x="27" y="301"/>
                    </a:lnTo>
                    <a:lnTo>
                      <a:pt x="24" y="301"/>
                    </a:lnTo>
                    <a:lnTo>
                      <a:pt x="24" y="301"/>
                    </a:lnTo>
                    <a:lnTo>
                      <a:pt x="24" y="301"/>
                    </a:lnTo>
                    <a:lnTo>
                      <a:pt x="22" y="301"/>
                    </a:lnTo>
                    <a:lnTo>
                      <a:pt x="22" y="301"/>
                    </a:lnTo>
                    <a:lnTo>
                      <a:pt x="22" y="301"/>
                    </a:lnTo>
                    <a:lnTo>
                      <a:pt x="22" y="303"/>
                    </a:lnTo>
                    <a:lnTo>
                      <a:pt x="19" y="303"/>
                    </a:lnTo>
                    <a:lnTo>
                      <a:pt x="19" y="303"/>
                    </a:lnTo>
                    <a:lnTo>
                      <a:pt x="19" y="303"/>
                    </a:lnTo>
                    <a:lnTo>
                      <a:pt x="17" y="303"/>
                    </a:lnTo>
                    <a:lnTo>
                      <a:pt x="17" y="301"/>
                    </a:lnTo>
                    <a:lnTo>
                      <a:pt x="17" y="301"/>
                    </a:lnTo>
                    <a:lnTo>
                      <a:pt x="17" y="299"/>
                    </a:lnTo>
                    <a:lnTo>
                      <a:pt x="17" y="299"/>
                    </a:lnTo>
                    <a:lnTo>
                      <a:pt x="17" y="299"/>
                    </a:lnTo>
                    <a:lnTo>
                      <a:pt x="17" y="299"/>
                    </a:lnTo>
                    <a:lnTo>
                      <a:pt x="17" y="299"/>
                    </a:lnTo>
                    <a:lnTo>
                      <a:pt x="17" y="296"/>
                    </a:lnTo>
                    <a:lnTo>
                      <a:pt x="17" y="296"/>
                    </a:lnTo>
                    <a:lnTo>
                      <a:pt x="17" y="296"/>
                    </a:lnTo>
                    <a:lnTo>
                      <a:pt x="17" y="294"/>
                    </a:lnTo>
                    <a:lnTo>
                      <a:pt x="17" y="294"/>
                    </a:lnTo>
                    <a:lnTo>
                      <a:pt x="17" y="292"/>
                    </a:lnTo>
                    <a:lnTo>
                      <a:pt x="17" y="292"/>
                    </a:lnTo>
                    <a:lnTo>
                      <a:pt x="17" y="289"/>
                    </a:lnTo>
                    <a:lnTo>
                      <a:pt x="17" y="289"/>
                    </a:lnTo>
                    <a:lnTo>
                      <a:pt x="17" y="289"/>
                    </a:lnTo>
                    <a:lnTo>
                      <a:pt x="17" y="287"/>
                    </a:lnTo>
                    <a:lnTo>
                      <a:pt x="17" y="287"/>
                    </a:lnTo>
                    <a:lnTo>
                      <a:pt x="17" y="287"/>
                    </a:lnTo>
                    <a:lnTo>
                      <a:pt x="17" y="284"/>
                    </a:lnTo>
                    <a:lnTo>
                      <a:pt x="17" y="284"/>
                    </a:lnTo>
                    <a:lnTo>
                      <a:pt x="17" y="282"/>
                    </a:lnTo>
                    <a:lnTo>
                      <a:pt x="19" y="282"/>
                    </a:lnTo>
                    <a:lnTo>
                      <a:pt x="19" y="282"/>
                    </a:lnTo>
                    <a:lnTo>
                      <a:pt x="19" y="282"/>
                    </a:lnTo>
                    <a:lnTo>
                      <a:pt x="19" y="280"/>
                    </a:lnTo>
                    <a:lnTo>
                      <a:pt x="19" y="280"/>
                    </a:lnTo>
                    <a:lnTo>
                      <a:pt x="19" y="280"/>
                    </a:lnTo>
                    <a:lnTo>
                      <a:pt x="19" y="277"/>
                    </a:lnTo>
                    <a:lnTo>
                      <a:pt x="19" y="277"/>
                    </a:lnTo>
                    <a:lnTo>
                      <a:pt x="19" y="277"/>
                    </a:lnTo>
                    <a:lnTo>
                      <a:pt x="19" y="275"/>
                    </a:lnTo>
                    <a:lnTo>
                      <a:pt x="19" y="275"/>
                    </a:lnTo>
                    <a:lnTo>
                      <a:pt x="19" y="273"/>
                    </a:lnTo>
                    <a:lnTo>
                      <a:pt x="19" y="273"/>
                    </a:lnTo>
                    <a:lnTo>
                      <a:pt x="19" y="270"/>
                    </a:lnTo>
                    <a:lnTo>
                      <a:pt x="22" y="270"/>
                    </a:lnTo>
                    <a:lnTo>
                      <a:pt x="22" y="270"/>
                    </a:lnTo>
                    <a:lnTo>
                      <a:pt x="24" y="270"/>
                    </a:lnTo>
                    <a:lnTo>
                      <a:pt x="24" y="270"/>
                    </a:lnTo>
                    <a:lnTo>
                      <a:pt x="24" y="270"/>
                    </a:lnTo>
                    <a:lnTo>
                      <a:pt x="24" y="270"/>
                    </a:lnTo>
                    <a:lnTo>
                      <a:pt x="24" y="270"/>
                    </a:lnTo>
                    <a:lnTo>
                      <a:pt x="27" y="270"/>
                    </a:lnTo>
                    <a:lnTo>
                      <a:pt x="27" y="270"/>
                    </a:lnTo>
                    <a:lnTo>
                      <a:pt x="27" y="268"/>
                    </a:lnTo>
                    <a:lnTo>
                      <a:pt x="29" y="268"/>
                    </a:lnTo>
                    <a:lnTo>
                      <a:pt x="29" y="268"/>
                    </a:lnTo>
                    <a:lnTo>
                      <a:pt x="29" y="268"/>
                    </a:lnTo>
                    <a:lnTo>
                      <a:pt x="31" y="268"/>
                    </a:lnTo>
                    <a:lnTo>
                      <a:pt x="31" y="268"/>
                    </a:lnTo>
                    <a:lnTo>
                      <a:pt x="29" y="268"/>
                    </a:lnTo>
                    <a:lnTo>
                      <a:pt x="29" y="265"/>
                    </a:lnTo>
                    <a:lnTo>
                      <a:pt x="31" y="265"/>
                    </a:lnTo>
                    <a:lnTo>
                      <a:pt x="31" y="265"/>
                    </a:lnTo>
                    <a:lnTo>
                      <a:pt x="31" y="263"/>
                    </a:lnTo>
                    <a:lnTo>
                      <a:pt x="31" y="263"/>
                    </a:lnTo>
                    <a:lnTo>
                      <a:pt x="31" y="263"/>
                    </a:lnTo>
                    <a:lnTo>
                      <a:pt x="34" y="263"/>
                    </a:lnTo>
                    <a:lnTo>
                      <a:pt x="34" y="263"/>
                    </a:lnTo>
                    <a:lnTo>
                      <a:pt x="34" y="263"/>
                    </a:lnTo>
                    <a:lnTo>
                      <a:pt x="36" y="263"/>
                    </a:lnTo>
                    <a:lnTo>
                      <a:pt x="36" y="263"/>
                    </a:lnTo>
                    <a:lnTo>
                      <a:pt x="36" y="263"/>
                    </a:lnTo>
                    <a:lnTo>
                      <a:pt x="38" y="263"/>
                    </a:lnTo>
                    <a:lnTo>
                      <a:pt x="38" y="261"/>
                    </a:lnTo>
                    <a:lnTo>
                      <a:pt x="38" y="261"/>
                    </a:lnTo>
                    <a:lnTo>
                      <a:pt x="38" y="261"/>
                    </a:lnTo>
                    <a:lnTo>
                      <a:pt x="41" y="261"/>
                    </a:lnTo>
                    <a:lnTo>
                      <a:pt x="41" y="261"/>
                    </a:lnTo>
                    <a:lnTo>
                      <a:pt x="41" y="261"/>
                    </a:lnTo>
                    <a:lnTo>
                      <a:pt x="43" y="261"/>
                    </a:lnTo>
                    <a:lnTo>
                      <a:pt x="43" y="261"/>
                    </a:lnTo>
                    <a:lnTo>
                      <a:pt x="43" y="261"/>
                    </a:lnTo>
                    <a:lnTo>
                      <a:pt x="45" y="261"/>
                    </a:lnTo>
                    <a:lnTo>
                      <a:pt x="45" y="261"/>
                    </a:lnTo>
                    <a:lnTo>
                      <a:pt x="45" y="261"/>
                    </a:lnTo>
                    <a:lnTo>
                      <a:pt x="45" y="261"/>
                    </a:lnTo>
                    <a:lnTo>
                      <a:pt x="48" y="261"/>
                    </a:lnTo>
                    <a:lnTo>
                      <a:pt x="48" y="261"/>
                    </a:lnTo>
                    <a:lnTo>
                      <a:pt x="50" y="261"/>
                    </a:lnTo>
                    <a:lnTo>
                      <a:pt x="50" y="261"/>
                    </a:lnTo>
                    <a:lnTo>
                      <a:pt x="50" y="258"/>
                    </a:lnTo>
                    <a:lnTo>
                      <a:pt x="50" y="258"/>
                    </a:lnTo>
                    <a:lnTo>
                      <a:pt x="50" y="258"/>
                    </a:lnTo>
                    <a:lnTo>
                      <a:pt x="50" y="258"/>
                    </a:lnTo>
                    <a:lnTo>
                      <a:pt x="50" y="256"/>
                    </a:lnTo>
                    <a:lnTo>
                      <a:pt x="50" y="256"/>
                    </a:lnTo>
                    <a:lnTo>
                      <a:pt x="50" y="256"/>
                    </a:lnTo>
                    <a:lnTo>
                      <a:pt x="53" y="256"/>
                    </a:lnTo>
                    <a:lnTo>
                      <a:pt x="53" y="254"/>
                    </a:lnTo>
                    <a:lnTo>
                      <a:pt x="50" y="254"/>
                    </a:lnTo>
                    <a:lnTo>
                      <a:pt x="50" y="254"/>
                    </a:lnTo>
                    <a:lnTo>
                      <a:pt x="50" y="251"/>
                    </a:lnTo>
                    <a:lnTo>
                      <a:pt x="50" y="251"/>
                    </a:lnTo>
                    <a:lnTo>
                      <a:pt x="50" y="249"/>
                    </a:lnTo>
                    <a:lnTo>
                      <a:pt x="53" y="249"/>
                    </a:lnTo>
                    <a:lnTo>
                      <a:pt x="53" y="249"/>
                    </a:lnTo>
                    <a:lnTo>
                      <a:pt x="53" y="249"/>
                    </a:lnTo>
                    <a:lnTo>
                      <a:pt x="53" y="247"/>
                    </a:lnTo>
                    <a:lnTo>
                      <a:pt x="50" y="247"/>
                    </a:lnTo>
                    <a:lnTo>
                      <a:pt x="50" y="247"/>
                    </a:lnTo>
                    <a:lnTo>
                      <a:pt x="50" y="247"/>
                    </a:lnTo>
                    <a:lnTo>
                      <a:pt x="50" y="247"/>
                    </a:lnTo>
                    <a:lnTo>
                      <a:pt x="48" y="247"/>
                    </a:lnTo>
                    <a:lnTo>
                      <a:pt x="48" y="247"/>
                    </a:lnTo>
                    <a:lnTo>
                      <a:pt x="45" y="247"/>
                    </a:lnTo>
                    <a:lnTo>
                      <a:pt x="45" y="247"/>
                    </a:lnTo>
                    <a:lnTo>
                      <a:pt x="45" y="247"/>
                    </a:lnTo>
                    <a:lnTo>
                      <a:pt x="45" y="247"/>
                    </a:lnTo>
                    <a:lnTo>
                      <a:pt x="43" y="247"/>
                    </a:lnTo>
                    <a:lnTo>
                      <a:pt x="43" y="247"/>
                    </a:lnTo>
                    <a:lnTo>
                      <a:pt x="43" y="247"/>
                    </a:lnTo>
                    <a:lnTo>
                      <a:pt x="41" y="247"/>
                    </a:lnTo>
                    <a:lnTo>
                      <a:pt x="41" y="247"/>
                    </a:lnTo>
                    <a:lnTo>
                      <a:pt x="41" y="244"/>
                    </a:lnTo>
                    <a:lnTo>
                      <a:pt x="43" y="244"/>
                    </a:lnTo>
                    <a:lnTo>
                      <a:pt x="43" y="244"/>
                    </a:lnTo>
                    <a:lnTo>
                      <a:pt x="43" y="242"/>
                    </a:lnTo>
                    <a:lnTo>
                      <a:pt x="43" y="242"/>
                    </a:lnTo>
                    <a:lnTo>
                      <a:pt x="43" y="239"/>
                    </a:lnTo>
                    <a:lnTo>
                      <a:pt x="43" y="239"/>
                    </a:lnTo>
                    <a:lnTo>
                      <a:pt x="43" y="239"/>
                    </a:lnTo>
                    <a:lnTo>
                      <a:pt x="43" y="239"/>
                    </a:lnTo>
                    <a:lnTo>
                      <a:pt x="43" y="239"/>
                    </a:lnTo>
                    <a:lnTo>
                      <a:pt x="43" y="237"/>
                    </a:lnTo>
                    <a:lnTo>
                      <a:pt x="43" y="237"/>
                    </a:lnTo>
                    <a:lnTo>
                      <a:pt x="43" y="235"/>
                    </a:lnTo>
                    <a:lnTo>
                      <a:pt x="43" y="235"/>
                    </a:lnTo>
                    <a:lnTo>
                      <a:pt x="43" y="232"/>
                    </a:lnTo>
                    <a:lnTo>
                      <a:pt x="43" y="232"/>
                    </a:lnTo>
                    <a:lnTo>
                      <a:pt x="43" y="230"/>
                    </a:lnTo>
                    <a:lnTo>
                      <a:pt x="41" y="230"/>
                    </a:lnTo>
                    <a:lnTo>
                      <a:pt x="41" y="230"/>
                    </a:lnTo>
                    <a:lnTo>
                      <a:pt x="41" y="230"/>
                    </a:lnTo>
                    <a:lnTo>
                      <a:pt x="41" y="228"/>
                    </a:lnTo>
                    <a:lnTo>
                      <a:pt x="41" y="228"/>
                    </a:lnTo>
                    <a:lnTo>
                      <a:pt x="41" y="225"/>
                    </a:lnTo>
                    <a:lnTo>
                      <a:pt x="41" y="225"/>
                    </a:lnTo>
                    <a:lnTo>
                      <a:pt x="41" y="223"/>
                    </a:lnTo>
                    <a:lnTo>
                      <a:pt x="41" y="223"/>
                    </a:lnTo>
                    <a:lnTo>
                      <a:pt x="41" y="220"/>
                    </a:lnTo>
                    <a:lnTo>
                      <a:pt x="41" y="220"/>
                    </a:lnTo>
                    <a:lnTo>
                      <a:pt x="41" y="220"/>
                    </a:lnTo>
                    <a:lnTo>
                      <a:pt x="41" y="220"/>
                    </a:lnTo>
                    <a:lnTo>
                      <a:pt x="38" y="220"/>
                    </a:lnTo>
                    <a:lnTo>
                      <a:pt x="38" y="220"/>
                    </a:lnTo>
                    <a:lnTo>
                      <a:pt x="38" y="220"/>
                    </a:lnTo>
                    <a:lnTo>
                      <a:pt x="38" y="220"/>
                    </a:lnTo>
                    <a:lnTo>
                      <a:pt x="36" y="220"/>
                    </a:lnTo>
                    <a:lnTo>
                      <a:pt x="36" y="220"/>
                    </a:lnTo>
                    <a:lnTo>
                      <a:pt x="36" y="220"/>
                    </a:lnTo>
                    <a:lnTo>
                      <a:pt x="36" y="218"/>
                    </a:lnTo>
                    <a:lnTo>
                      <a:pt x="36" y="218"/>
                    </a:lnTo>
                    <a:lnTo>
                      <a:pt x="36" y="218"/>
                    </a:lnTo>
                    <a:lnTo>
                      <a:pt x="34" y="218"/>
                    </a:lnTo>
                    <a:lnTo>
                      <a:pt x="34" y="216"/>
                    </a:lnTo>
                    <a:lnTo>
                      <a:pt x="34" y="216"/>
                    </a:lnTo>
                    <a:lnTo>
                      <a:pt x="31" y="216"/>
                    </a:lnTo>
                    <a:lnTo>
                      <a:pt x="31" y="216"/>
                    </a:lnTo>
                    <a:lnTo>
                      <a:pt x="31" y="216"/>
                    </a:lnTo>
                    <a:lnTo>
                      <a:pt x="31" y="216"/>
                    </a:lnTo>
                    <a:lnTo>
                      <a:pt x="29" y="216"/>
                    </a:lnTo>
                    <a:lnTo>
                      <a:pt x="29" y="216"/>
                    </a:lnTo>
                    <a:lnTo>
                      <a:pt x="29" y="213"/>
                    </a:lnTo>
                    <a:lnTo>
                      <a:pt x="29" y="213"/>
                    </a:lnTo>
                    <a:lnTo>
                      <a:pt x="27" y="213"/>
                    </a:lnTo>
                    <a:lnTo>
                      <a:pt x="27" y="213"/>
                    </a:lnTo>
                    <a:lnTo>
                      <a:pt x="24" y="213"/>
                    </a:lnTo>
                    <a:lnTo>
                      <a:pt x="24" y="213"/>
                    </a:lnTo>
                    <a:lnTo>
                      <a:pt x="24" y="213"/>
                    </a:lnTo>
                    <a:lnTo>
                      <a:pt x="24" y="213"/>
                    </a:lnTo>
                    <a:lnTo>
                      <a:pt x="22" y="213"/>
                    </a:lnTo>
                    <a:lnTo>
                      <a:pt x="22" y="211"/>
                    </a:lnTo>
                    <a:lnTo>
                      <a:pt x="22" y="211"/>
                    </a:lnTo>
                    <a:lnTo>
                      <a:pt x="22" y="211"/>
                    </a:lnTo>
                    <a:lnTo>
                      <a:pt x="19" y="211"/>
                    </a:lnTo>
                    <a:lnTo>
                      <a:pt x="19" y="211"/>
                    </a:lnTo>
                    <a:lnTo>
                      <a:pt x="19" y="211"/>
                    </a:lnTo>
                    <a:lnTo>
                      <a:pt x="19" y="211"/>
                    </a:lnTo>
                    <a:lnTo>
                      <a:pt x="19" y="209"/>
                    </a:lnTo>
                    <a:lnTo>
                      <a:pt x="19" y="209"/>
                    </a:lnTo>
                    <a:lnTo>
                      <a:pt x="17" y="209"/>
                    </a:lnTo>
                    <a:lnTo>
                      <a:pt x="17" y="209"/>
                    </a:lnTo>
                    <a:lnTo>
                      <a:pt x="17" y="206"/>
                    </a:lnTo>
                    <a:lnTo>
                      <a:pt x="17" y="206"/>
                    </a:lnTo>
                    <a:lnTo>
                      <a:pt x="17" y="206"/>
                    </a:lnTo>
                    <a:lnTo>
                      <a:pt x="17" y="204"/>
                    </a:lnTo>
                    <a:lnTo>
                      <a:pt x="15" y="204"/>
                    </a:lnTo>
                    <a:lnTo>
                      <a:pt x="15" y="204"/>
                    </a:lnTo>
                    <a:lnTo>
                      <a:pt x="15" y="202"/>
                    </a:lnTo>
                    <a:lnTo>
                      <a:pt x="15" y="202"/>
                    </a:lnTo>
                    <a:lnTo>
                      <a:pt x="15" y="202"/>
                    </a:lnTo>
                    <a:lnTo>
                      <a:pt x="12" y="202"/>
                    </a:lnTo>
                    <a:lnTo>
                      <a:pt x="12" y="199"/>
                    </a:lnTo>
                    <a:lnTo>
                      <a:pt x="12" y="199"/>
                    </a:lnTo>
                    <a:lnTo>
                      <a:pt x="12" y="199"/>
                    </a:lnTo>
                    <a:lnTo>
                      <a:pt x="12" y="199"/>
                    </a:lnTo>
                    <a:lnTo>
                      <a:pt x="12" y="199"/>
                    </a:lnTo>
                    <a:lnTo>
                      <a:pt x="12" y="197"/>
                    </a:lnTo>
                    <a:lnTo>
                      <a:pt x="12" y="197"/>
                    </a:lnTo>
                    <a:lnTo>
                      <a:pt x="10" y="197"/>
                    </a:lnTo>
                    <a:lnTo>
                      <a:pt x="10" y="194"/>
                    </a:lnTo>
                    <a:lnTo>
                      <a:pt x="10" y="194"/>
                    </a:lnTo>
                    <a:lnTo>
                      <a:pt x="10" y="192"/>
                    </a:lnTo>
                    <a:lnTo>
                      <a:pt x="10" y="192"/>
                    </a:lnTo>
                    <a:lnTo>
                      <a:pt x="10" y="192"/>
                    </a:lnTo>
                    <a:lnTo>
                      <a:pt x="10" y="190"/>
                    </a:lnTo>
                    <a:lnTo>
                      <a:pt x="10" y="190"/>
                    </a:lnTo>
                    <a:lnTo>
                      <a:pt x="8" y="190"/>
                    </a:lnTo>
                    <a:lnTo>
                      <a:pt x="8" y="190"/>
                    </a:lnTo>
                    <a:lnTo>
                      <a:pt x="8" y="190"/>
                    </a:lnTo>
                    <a:lnTo>
                      <a:pt x="8" y="190"/>
                    </a:lnTo>
                    <a:lnTo>
                      <a:pt x="5" y="190"/>
                    </a:lnTo>
                    <a:lnTo>
                      <a:pt x="5" y="187"/>
                    </a:lnTo>
                    <a:lnTo>
                      <a:pt x="5" y="187"/>
                    </a:lnTo>
                    <a:lnTo>
                      <a:pt x="5" y="187"/>
                    </a:lnTo>
                    <a:lnTo>
                      <a:pt x="5" y="187"/>
                    </a:lnTo>
                    <a:lnTo>
                      <a:pt x="5" y="185"/>
                    </a:lnTo>
                    <a:lnTo>
                      <a:pt x="5" y="185"/>
                    </a:lnTo>
                    <a:lnTo>
                      <a:pt x="3" y="185"/>
                    </a:lnTo>
                    <a:lnTo>
                      <a:pt x="3" y="183"/>
                    </a:lnTo>
                    <a:lnTo>
                      <a:pt x="3" y="183"/>
                    </a:lnTo>
                    <a:lnTo>
                      <a:pt x="3" y="183"/>
                    </a:lnTo>
                    <a:lnTo>
                      <a:pt x="3" y="183"/>
                    </a:lnTo>
                    <a:lnTo>
                      <a:pt x="3" y="180"/>
                    </a:lnTo>
                    <a:lnTo>
                      <a:pt x="0" y="180"/>
                    </a:lnTo>
                    <a:lnTo>
                      <a:pt x="0" y="180"/>
                    </a:lnTo>
                    <a:lnTo>
                      <a:pt x="3" y="180"/>
                    </a:lnTo>
                    <a:lnTo>
                      <a:pt x="3" y="180"/>
                    </a:lnTo>
                    <a:lnTo>
                      <a:pt x="3" y="180"/>
                    </a:lnTo>
                    <a:lnTo>
                      <a:pt x="3" y="180"/>
                    </a:lnTo>
                    <a:lnTo>
                      <a:pt x="5" y="180"/>
                    </a:lnTo>
                    <a:lnTo>
                      <a:pt x="5" y="180"/>
                    </a:lnTo>
                    <a:lnTo>
                      <a:pt x="5" y="180"/>
                    </a:lnTo>
                    <a:lnTo>
                      <a:pt x="5" y="183"/>
                    </a:lnTo>
                    <a:lnTo>
                      <a:pt x="8" y="183"/>
                    </a:lnTo>
                    <a:lnTo>
                      <a:pt x="8" y="183"/>
                    </a:lnTo>
                    <a:lnTo>
                      <a:pt x="10" y="183"/>
                    </a:lnTo>
                    <a:lnTo>
                      <a:pt x="10" y="183"/>
                    </a:lnTo>
                    <a:lnTo>
                      <a:pt x="10" y="183"/>
                    </a:lnTo>
                    <a:lnTo>
                      <a:pt x="10" y="183"/>
                    </a:lnTo>
                    <a:lnTo>
                      <a:pt x="12" y="183"/>
                    </a:lnTo>
                    <a:lnTo>
                      <a:pt x="12" y="183"/>
                    </a:lnTo>
                    <a:lnTo>
                      <a:pt x="12" y="185"/>
                    </a:lnTo>
                    <a:lnTo>
                      <a:pt x="12" y="185"/>
                    </a:lnTo>
                    <a:lnTo>
                      <a:pt x="15" y="185"/>
                    </a:lnTo>
                    <a:lnTo>
                      <a:pt x="15" y="185"/>
                    </a:lnTo>
                    <a:lnTo>
                      <a:pt x="15" y="185"/>
                    </a:lnTo>
                    <a:lnTo>
                      <a:pt x="17" y="185"/>
                    </a:lnTo>
                    <a:lnTo>
                      <a:pt x="17" y="185"/>
                    </a:lnTo>
                    <a:lnTo>
                      <a:pt x="17" y="185"/>
                    </a:lnTo>
                    <a:lnTo>
                      <a:pt x="17" y="187"/>
                    </a:lnTo>
                    <a:lnTo>
                      <a:pt x="19" y="187"/>
                    </a:lnTo>
                    <a:lnTo>
                      <a:pt x="19" y="187"/>
                    </a:lnTo>
                    <a:lnTo>
                      <a:pt x="19" y="187"/>
                    </a:lnTo>
                    <a:lnTo>
                      <a:pt x="22" y="187"/>
                    </a:lnTo>
                    <a:lnTo>
                      <a:pt x="22" y="187"/>
                    </a:lnTo>
                    <a:lnTo>
                      <a:pt x="22" y="187"/>
                    </a:lnTo>
                    <a:lnTo>
                      <a:pt x="24" y="187"/>
                    </a:lnTo>
                    <a:lnTo>
                      <a:pt x="24" y="187"/>
                    </a:lnTo>
                    <a:lnTo>
                      <a:pt x="24" y="190"/>
                    </a:lnTo>
                    <a:lnTo>
                      <a:pt x="24" y="190"/>
                    </a:lnTo>
                    <a:lnTo>
                      <a:pt x="27" y="190"/>
                    </a:lnTo>
                    <a:lnTo>
                      <a:pt x="27" y="190"/>
                    </a:lnTo>
                    <a:lnTo>
                      <a:pt x="29" y="190"/>
                    </a:lnTo>
                    <a:lnTo>
                      <a:pt x="29" y="190"/>
                    </a:lnTo>
                    <a:lnTo>
                      <a:pt x="29" y="190"/>
                    </a:lnTo>
                    <a:lnTo>
                      <a:pt x="29" y="190"/>
                    </a:lnTo>
                    <a:lnTo>
                      <a:pt x="31" y="190"/>
                    </a:lnTo>
                    <a:lnTo>
                      <a:pt x="31" y="190"/>
                    </a:lnTo>
                    <a:lnTo>
                      <a:pt x="31" y="190"/>
                    </a:lnTo>
                    <a:lnTo>
                      <a:pt x="31" y="190"/>
                    </a:lnTo>
                    <a:lnTo>
                      <a:pt x="34" y="190"/>
                    </a:lnTo>
                    <a:lnTo>
                      <a:pt x="34" y="192"/>
                    </a:lnTo>
                    <a:lnTo>
                      <a:pt x="34" y="192"/>
                    </a:lnTo>
                    <a:lnTo>
                      <a:pt x="36" y="192"/>
                    </a:lnTo>
                    <a:lnTo>
                      <a:pt x="36" y="192"/>
                    </a:lnTo>
                    <a:lnTo>
                      <a:pt x="36" y="190"/>
                    </a:lnTo>
                    <a:lnTo>
                      <a:pt x="36" y="190"/>
                    </a:lnTo>
                    <a:lnTo>
                      <a:pt x="38" y="190"/>
                    </a:lnTo>
                    <a:lnTo>
                      <a:pt x="38" y="190"/>
                    </a:lnTo>
                    <a:lnTo>
                      <a:pt x="38" y="190"/>
                    </a:lnTo>
                    <a:lnTo>
                      <a:pt x="41" y="190"/>
                    </a:lnTo>
                    <a:lnTo>
                      <a:pt x="41" y="190"/>
                    </a:lnTo>
                    <a:lnTo>
                      <a:pt x="43" y="190"/>
                    </a:lnTo>
                    <a:lnTo>
                      <a:pt x="43" y="190"/>
                    </a:lnTo>
                    <a:lnTo>
                      <a:pt x="43" y="190"/>
                    </a:lnTo>
                    <a:lnTo>
                      <a:pt x="45" y="190"/>
                    </a:lnTo>
                    <a:lnTo>
                      <a:pt x="45" y="190"/>
                    </a:lnTo>
                    <a:lnTo>
                      <a:pt x="45" y="190"/>
                    </a:lnTo>
                    <a:lnTo>
                      <a:pt x="45" y="190"/>
                    </a:lnTo>
                    <a:lnTo>
                      <a:pt x="48" y="190"/>
                    </a:lnTo>
                    <a:lnTo>
                      <a:pt x="48" y="190"/>
                    </a:lnTo>
                    <a:lnTo>
                      <a:pt x="50" y="190"/>
                    </a:lnTo>
                    <a:lnTo>
                      <a:pt x="50" y="190"/>
                    </a:lnTo>
                    <a:lnTo>
                      <a:pt x="50" y="190"/>
                    </a:lnTo>
                    <a:lnTo>
                      <a:pt x="53" y="190"/>
                    </a:lnTo>
                    <a:lnTo>
                      <a:pt x="53" y="190"/>
                    </a:lnTo>
                    <a:lnTo>
                      <a:pt x="53" y="190"/>
                    </a:lnTo>
                    <a:lnTo>
                      <a:pt x="55" y="190"/>
                    </a:lnTo>
                    <a:lnTo>
                      <a:pt x="55" y="190"/>
                    </a:lnTo>
                    <a:lnTo>
                      <a:pt x="55" y="190"/>
                    </a:lnTo>
                    <a:lnTo>
                      <a:pt x="57" y="190"/>
                    </a:lnTo>
                    <a:lnTo>
                      <a:pt x="57" y="190"/>
                    </a:lnTo>
                    <a:lnTo>
                      <a:pt x="57" y="190"/>
                    </a:lnTo>
                    <a:lnTo>
                      <a:pt x="60" y="190"/>
                    </a:lnTo>
                    <a:lnTo>
                      <a:pt x="60" y="190"/>
                    </a:lnTo>
                    <a:lnTo>
                      <a:pt x="60" y="190"/>
                    </a:lnTo>
                    <a:lnTo>
                      <a:pt x="62" y="190"/>
                    </a:lnTo>
                    <a:lnTo>
                      <a:pt x="62" y="190"/>
                    </a:lnTo>
                    <a:lnTo>
                      <a:pt x="62" y="190"/>
                    </a:lnTo>
                    <a:lnTo>
                      <a:pt x="64" y="190"/>
                    </a:lnTo>
                    <a:lnTo>
                      <a:pt x="64" y="190"/>
                    </a:lnTo>
                    <a:lnTo>
                      <a:pt x="64" y="190"/>
                    </a:lnTo>
                    <a:lnTo>
                      <a:pt x="64" y="190"/>
                    </a:lnTo>
                    <a:lnTo>
                      <a:pt x="67" y="190"/>
                    </a:lnTo>
                    <a:lnTo>
                      <a:pt x="67" y="190"/>
                    </a:lnTo>
                    <a:lnTo>
                      <a:pt x="69" y="190"/>
                    </a:lnTo>
                    <a:lnTo>
                      <a:pt x="69" y="190"/>
                    </a:lnTo>
                    <a:lnTo>
                      <a:pt x="69" y="192"/>
                    </a:lnTo>
                    <a:lnTo>
                      <a:pt x="69" y="192"/>
                    </a:lnTo>
                    <a:lnTo>
                      <a:pt x="69" y="190"/>
                    </a:lnTo>
                    <a:lnTo>
                      <a:pt x="72" y="190"/>
                    </a:lnTo>
                    <a:lnTo>
                      <a:pt x="72" y="190"/>
                    </a:lnTo>
                    <a:lnTo>
                      <a:pt x="72" y="190"/>
                    </a:lnTo>
                    <a:lnTo>
                      <a:pt x="72" y="190"/>
                    </a:lnTo>
                    <a:lnTo>
                      <a:pt x="72" y="190"/>
                    </a:lnTo>
                    <a:lnTo>
                      <a:pt x="72" y="187"/>
                    </a:lnTo>
                    <a:lnTo>
                      <a:pt x="74" y="187"/>
                    </a:lnTo>
                    <a:lnTo>
                      <a:pt x="74" y="187"/>
                    </a:lnTo>
                    <a:lnTo>
                      <a:pt x="76" y="187"/>
                    </a:lnTo>
                    <a:lnTo>
                      <a:pt x="76" y="187"/>
                    </a:lnTo>
                    <a:lnTo>
                      <a:pt x="76" y="187"/>
                    </a:lnTo>
                    <a:lnTo>
                      <a:pt x="76" y="187"/>
                    </a:lnTo>
                    <a:lnTo>
                      <a:pt x="79" y="187"/>
                    </a:lnTo>
                    <a:lnTo>
                      <a:pt x="79" y="187"/>
                    </a:lnTo>
                    <a:lnTo>
                      <a:pt x="79" y="187"/>
                    </a:lnTo>
                    <a:lnTo>
                      <a:pt x="81" y="187"/>
                    </a:lnTo>
                    <a:lnTo>
                      <a:pt x="81" y="187"/>
                    </a:lnTo>
                    <a:lnTo>
                      <a:pt x="83" y="187"/>
                    </a:lnTo>
                    <a:lnTo>
                      <a:pt x="83" y="187"/>
                    </a:lnTo>
                    <a:lnTo>
                      <a:pt x="83" y="187"/>
                    </a:lnTo>
                    <a:lnTo>
                      <a:pt x="86" y="187"/>
                    </a:lnTo>
                    <a:lnTo>
                      <a:pt x="86" y="187"/>
                    </a:lnTo>
                    <a:lnTo>
                      <a:pt x="86" y="187"/>
                    </a:lnTo>
                    <a:lnTo>
                      <a:pt x="86" y="187"/>
                    </a:lnTo>
                    <a:lnTo>
                      <a:pt x="88" y="187"/>
                    </a:lnTo>
                    <a:lnTo>
                      <a:pt x="88" y="187"/>
                    </a:lnTo>
                    <a:lnTo>
                      <a:pt x="90" y="187"/>
                    </a:lnTo>
                    <a:lnTo>
                      <a:pt x="90" y="187"/>
                    </a:lnTo>
                    <a:lnTo>
                      <a:pt x="90" y="187"/>
                    </a:lnTo>
                    <a:lnTo>
                      <a:pt x="93" y="187"/>
                    </a:lnTo>
                    <a:lnTo>
                      <a:pt x="93" y="187"/>
                    </a:lnTo>
                    <a:lnTo>
                      <a:pt x="93" y="187"/>
                    </a:lnTo>
                    <a:lnTo>
                      <a:pt x="93" y="187"/>
                    </a:lnTo>
                    <a:lnTo>
                      <a:pt x="95" y="187"/>
                    </a:lnTo>
                    <a:lnTo>
                      <a:pt x="95" y="187"/>
                    </a:lnTo>
                    <a:lnTo>
                      <a:pt x="95" y="185"/>
                    </a:lnTo>
                    <a:lnTo>
                      <a:pt x="98" y="185"/>
                    </a:lnTo>
                    <a:lnTo>
                      <a:pt x="98" y="185"/>
                    </a:lnTo>
                    <a:lnTo>
                      <a:pt x="98" y="185"/>
                    </a:lnTo>
                    <a:lnTo>
                      <a:pt x="100" y="185"/>
                    </a:lnTo>
                    <a:lnTo>
                      <a:pt x="100" y="185"/>
                    </a:lnTo>
                    <a:lnTo>
                      <a:pt x="100" y="185"/>
                    </a:lnTo>
                    <a:lnTo>
                      <a:pt x="102" y="185"/>
                    </a:lnTo>
                    <a:lnTo>
                      <a:pt x="102" y="185"/>
                    </a:lnTo>
                    <a:lnTo>
                      <a:pt x="102" y="183"/>
                    </a:lnTo>
                    <a:lnTo>
                      <a:pt x="102" y="183"/>
                    </a:lnTo>
                    <a:lnTo>
                      <a:pt x="105" y="183"/>
                    </a:lnTo>
                    <a:lnTo>
                      <a:pt x="105" y="183"/>
                    </a:lnTo>
                    <a:lnTo>
                      <a:pt x="105" y="183"/>
                    </a:lnTo>
                    <a:lnTo>
                      <a:pt x="105" y="183"/>
                    </a:lnTo>
                    <a:lnTo>
                      <a:pt x="107" y="183"/>
                    </a:lnTo>
                    <a:lnTo>
                      <a:pt x="107" y="183"/>
                    </a:lnTo>
                    <a:lnTo>
                      <a:pt x="109" y="183"/>
                    </a:lnTo>
                    <a:lnTo>
                      <a:pt x="109" y="183"/>
                    </a:lnTo>
                    <a:lnTo>
                      <a:pt x="109" y="180"/>
                    </a:lnTo>
                    <a:lnTo>
                      <a:pt x="109" y="180"/>
                    </a:lnTo>
                    <a:lnTo>
                      <a:pt x="112" y="180"/>
                    </a:lnTo>
                    <a:lnTo>
                      <a:pt x="112" y="180"/>
                    </a:lnTo>
                    <a:lnTo>
                      <a:pt x="112" y="180"/>
                    </a:lnTo>
                    <a:lnTo>
                      <a:pt x="112" y="180"/>
                    </a:lnTo>
                    <a:lnTo>
                      <a:pt x="114" y="180"/>
                    </a:lnTo>
                    <a:lnTo>
                      <a:pt x="114" y="180"/>
                    </a:lnTo>
                    <a:lnTo>
                      <a:pt x="116" y="180"/>
                    </a:lnTo>
                    <a:lnTo>
                      <a:pt x="116" y="180"/>
                    </a:lnTo>
                    <a:lnTo>
                      <a:pt x="116" y="180"/>
                    </a:lnTo>
                    <a:lnTo>
                      <a:pt x="116" y="178"/>
                    </a:lnTo>
                    <a:lnTo>
                      <a:pt x="116" y="178"/>
                    </a:lnTo>
                    <a:lnTo>
                      <a:pt x="116" y="178"/>
                    </a:lnTo>
                    <a:lnTo>
                      <a:pt x="116" y="175"/>
                    </a:lnTo>
                    <a:lnTo>
                      <a:pt x="116" y="175"/>
                    </a:lnTo>
                    <a:lnTo>
                      <a:pt x="116" y="175"/>
                    </a:lnTo>
                    <a:lnTo>
                      <a:pt x="116" y="175"/>
                    </a:lnTo>
                    <a:lnTo>
                      <a:pt x="116" y="173"/>
                    </a:lnTo>
                    <a:lnTo>
                      <a:pt x="116" y="173"/>
                    </a:lnTo>
                    <a:lnTo>
                      <a:pt x="116" y="173"/>
                    </a:lnTo>
                    <a:lnTo>
                      <a:pt x="116" y="171"/>
                    </a:lnTo>
                    <a:lnTo>
                      <a:pt x="116" y="171"/>
                    </a:lnTo>
                    <a:lnTo>
                      <a:pt x="116" y="171"/>
                    </a:lnTo>
                    <a:lnTo>
                      <a:pt x="116" y="171"/>
                    </a:lnTo>
                    <a:lnTo>
                      <a:pt x="116" y="168"/>
                    </a:lnTo>
                    <a:lnTo>
                      <a:pt x="116" y="168"/>
                    </a:lnTo>
                    <a:lnTo>
                      <a:pt x="116" y="166"/>
                    </a:lnTo>
                    <a:lnTo>
                      <a:pt x="116" y="166"/>
                    </a:lnTo>
                    <a:lnTo>
                      <a:pt x="116" y="164"/>
                    </a:lnTo>
                    <a:lnTo>
                      <a:pt x="116" y="164"/>
                    </a:lnTo>
                    <a:lnTo>
                      <a:pt x="116" y="164"/>
                    </a:lnTo>
                    <a:lnTo>
                      <a:pt x="116" y="161"/>
                    </a:lnTo>
                    <a:lnTo>
                      <a:pt x="116" y="161"/>
                    </a:lnTo>
                    <a:lnTo>
                      <a:pt x="116" y="161"/>
                    </a:lnTo>
                    <a:lnTo>
                      <a:pt x="116" y="159"/>
                    </a:lnTo>
                    <a:lnTo>
                      <a:pt x="116" y="159"/>
                    </a:lnTo>
                    <a:lnTo>
                      <a:pt x="116" y="159"/>
                    </a:lnTo>
                    <a:lnTo>
                      <a:pt x="116" y="156"/>
                    </a:lnTo>
                    <a:lnTo>
                      <a:pt x="116" y="156"/>
                    </a:lnTo>
                    <a:lnTo>
                      <a:pt x="116" y="154"/>
                    </a:lnTo>
                    <a:lnTo>
                      <a:pt x="119" y="154"/>
                    </a:lnTo>
                    <a:lnTo>
                      <a:pt x="119" y="154"/>
                    </a:lnTo>
                    <a:lnTo>
                      <a:pt x="119" y="152"/>
                    </a:lnTo>
                    <a:lnTo>
                      <a:pt x="119" y="152"/>
                    </a:lnTo>
                    <a:lnTo>
                      <a:pt x="119" y="152"/>
                    </a:lnTo>
                    <a:lnTo>
                      <a:pt x="119" y="152"/>
                    </a:lnTo>
                    <a:lnTo>
                      <a:pt x="121" y="152"/>
                    </a:lnTo>
                    <a:lnTo>
                      <a:pt x="121" y="152"/>
                    </a:lnTo>
                    <a:lnTo>
                      <a:pt x="121" y="152"/>
                    </a:lnTo>
                    <a:lnTo>
                      <a:pt x="124" y="152"/>
                    </a:lnTo>
                    <a:lnTo>
                      <a:pt x="124" y="152"/>
                    </a:lnTo>
                    <a:lnTo>
                      <a:pt x="124" y="149"/>
                    </a:lnTo>
                    <a:lnTo>
                      <a:pt x="124" y="149"/>
                    </a:lnTo>
                    <a:lnTo>
                      <a:pt x="124" y="149"/>
                    </a:lnTo>
                    <a:lnTo>
                      <a:pt x="124" y="147"/>
                    </a:lnTo>
                    <a:lnTo>
                      <a:pt x="126" y="147"/>
                    </a:lnTo>
                    <a:lnTo>
                      <a:pt x="126" y="147"/>
                    </a:lnTo>
                    <a:lnTo>
                      <a:pt x="126" y="145"/>
                    </a:lnTo>
                    <a:lnTo>
                      <a:pt x="126" y="145"/>
                    </a:lnTo>
                    <a:lnTo>
                      <a:pt x="126" y="145"/>
                    </a:lnTo>
                    <a:lnTo>
                      <a:pt x="126" y="145"/>
                    </a:lnTo>
                    <a:lnTo>
                      <a:pt x="128" y="145"/>
                    </a:lnTo>
                    <a:lnTo>
                      <a:pt x="128" y="142"/>
                    </a:lnTo>
                    <a:lnTo>
                      <a:pt x="128" y="142"/>
                    </a:lnTo>
                    <a:lnTo>
                      <a:pt x="131" y="142"/>
                    </a:lnTo>
                    <a:lnTo>
                      <a:pt x="131" y="142"/>
                    </a:lnTo>
                    <a:lnTo>
                      <a:pt x="131" y="142"/>
                    </a:lnTo>
                    <a:lnTo>
                      <a:pt x="133" y="142"/>
                    </a:lnTo>
                    <a:lnTo>
                      <a:pt x="133" y="145"/>
                    </a:lnTo>
                    <a:lnTo>
                      <a:pt x="133" y="145"/>
                    </a:lnTo>
                    <a:lnTo>
                      <a:pt x="135" y="145"/>
                    </a:lnTo>
                    <a:lnTo>
                      <a:pt x="135" y="145"/>
                    </a:lnTo>
                    <a:lnTo>
                      <a:pt x="135" y="145"/>
                    </a:lnTo>
                    <a:lnTo>
                      <a:pt x="135" y="145"/>
                    </a:lnTo>
                    <a:lnTo>
                      <a:pt x="138" y="145"/>
                    </a:lnTo>
                    <a:lnTo>
                      <a:pt x="138" y="145"/>
                    </a:lnTo>
                    <a:lnTo>
                      <a:pt x="138" y="145"/>
                    </a:lnTo>
                    <a:lnTo>
                      <a:pt x="140" y="145"/>
                    </a:lnTo>
                    <a:lnTo>
                      <a:pt x="140" y="145"/>
                    </a:lnTo>
                    <a:lnTo>
                      <a:pt x="140" y="145"/>
                    </a:lnTo>
                    <a:lnTo>
                      <a:pt x="143" y="145"/>
                    </a:lnTo>
                    <a:lnTo>
                      <a:pt x="143" y="145"/>
                    </a:lnTo>
                    <a:lnTo>
                      <a:pt x="143" y="145"/>
                    </a:lnTo>
                    <a:lnTo>
                      <a:pt x="145" y="145"/>
                    </a:lnTo>
                    <a:lnTo>
                      <a:pt x="145" y="142"/>
                    </a:lnTo>
                    <a:lnTo>
                      <a:pt x="145" y="142"/>
                    </a:lnTo>
                    <a:lnTo>
                      <a:pt x="145" y="142"/>
                    </a:lnTo>
                    <a:lnTo>
                      <a:pt x="147" y="142"/>
                    </a:lnTo>
                    <a:lnTo>
                      <a:pt x="147" y="142"/>
                    </a:lnTo>
                    <a:lnTo>
                      <a:pt x="147" y="142"/>
                    </a:lnTo>
                    <a:lnTo>
                      <a:pt x="150" y="142"/>
                    </a:lnTo>
                    <a:lnTo>
                      <a:pt x="150" y="140"/>
                    </a:lnTo>
                    <a:lnTo>
                      <a:pt x="150" y="140"/>
                    </a:lnTo>
                    <a:lnTo>
                      <a:pt x="147" y="140"/>
                    </a:lnTo>
                    <a:lnTo>
                      <a:pt x="147" y="140"/>
                    </a:lnTo>
                    <a:lnTo>
                      <a:pt x="145" y="140"/>
                    </a:lnTo>
                    <a:lnTo>
                      <a:pt x="145" y="140"/>
                    </a:lnTo>
                    <a:lnTo>
                      <a:pt x="145" y="140"/>
                    </a:lnTo>
                    <a:lnTo>
                      <a:pt x="145" y="140"/>
                    </a:lnTo>
                    <a:lnTo>
                      <a:pt x="145" y="138"/>
                    </a:lnTo>
                    <a:lnTo>
                      <a:pt x="145" y="138"/>
                    </a:lnTo>
                    <a:lnTo>
                      <a:pt x="145" y="138"/>
                    </a:lnTo>
                    <a:lnTo>
                      <a:pt x="145" y="138"/>
                    </a:lnTo>
                    <a:lnTo>
                      <a:pt x="145" y="138"/>
                    </a:lnTo>
                    <a:lnTo>
                      <a:pt x="147" y="138"/>
                    </a:lnTo>
                    <a:lnTo>
                      <a:pt x="147" y="138"/>
                    </a:lnTo>
                    <a:lnTo>
                      <a:pt x="147" y="138"/>
                    </a:lnTo>
                    <a:lnTo>
                      <a:pt x="150" y="138"/>
                    </a:lnTo>
                    <a:lnTo>
                      <a:pt x="150" y="135"/>
                    </a:lnTo>
                    <a:lnTo>
                      <a:pt x="150" y="135"/>
                    </a:lnTo>
                    <a:lnTo>
                      <a:pt x="150" y="135"/>
                    </a:lnTo>
                    <a:lnTo>
                      <a:pt x="150" y="135"/>
                    </a:lnTo>
                    <a:lnTo>
                      <a:pt x="152" y="135"/>
                    </a:lnTo>
                    <a:lnTo>
                      <a:pt x="152" y="135"/>
                    </a:lnTo>
                    <a:lnTo>
                      <a:pt x="152" y="135"/>
                    </a:lnTo>
                    <a:lnTo>
                      <a:pt x="152" y="133"/>
                    </a:lnTo>
                    <a:lnTo>
                      <a:pt x="154" y="133"/>
                    </a:lnTo>
                    <a:lnTo>
                      <a:pt x="154" y="133"/>
                    </a:lnTo>
                    <a:lnTo>
                      <a:pt x="154" y="133"/>
                    </a:lnTo>
                    <a:lnTo>
                      <a:pt x="154" y="130"/>
                    </a:lnTo>
                    <a:lnTo>
                      <a:pt x="157" y="130"/>
                    </a:lnTo>
                    <a:lnTo>
                      <a:pt x="157" y="130"/>
                    </a:lnTo>
                    <a:lnTo>
                      <a:pt x="157" y="130"/>
                    </a:lnTo>
                    <a:lnTo>
                      <a:pt x="157" y="130"/>
                    </a:lnTo>
                    <a:lnTo>
                      <a:pt x="157" y="130"/>
                    </a:lnTo>
                    <a:lnTo>
                      <a:pt x="157" y="130"/>
                    </a:lnTo>
                    <a:lnTo>
                      <a:pt x="159" y="130"/>
                    </a:lnTo>
                    <a:lnTo>
                      <a:pt x="159" y="130"/>
                    </a:lnTo>
                    <a:lnTo>
                      <a:pt x="159" y="130"/>
                    </a:lnTo>
                    <a:lnTo>
                      <a:pt x="159" y="130"/>
                    </a:lnTo>
                    <a:lnTo>
                      <a:pt x="161" y="130"/>
                    </a:lnTo>
                    <a:lnTo>
                      <a:pt x="161" y="130"/>
                    </a:lnTo>
                    <a:lnTo>
                      <a:pt x="164" y="130"/>
                    </a:lnTo>
                    <a:lnTo>
                      <a:pt x="164" y="130"/>
                    </a:lnTo>
                    <a:lnTo>
                      <a:pt x="164" y="130"/>
                    </a:lnTo>
                    <a:lnTo>
                      <a:pt x="164" y="130"/>
                    </a:lnTo>
                    <a:lnTo>
                      <a:pt x="164" y="130"/>
                    </a:lnTo>
                    <a:lnTo>
                      <a:pt x="166" y="130"/>
                    </a:lnTo>
                    <a:lnTo>
                      <a:pt x="166" y="130"/>
                    </a:lnTo>
                    <a:lnTo>
                      <a:pt x="166" y="130"/>
                    </a:lnTo>
                    <a:lnTo>
                      <a:pt x="169" y="130"/>
                    </a:lnTo>
                    <a:lnTo>
                      <a:pt x="169" y="130"/>
                    </a:lnTo>
                    <a:lnTo>
                      <a:pt x="169" y="130"/>
                    </a:lnTo>
                    <a:lnTo>
                      <a:pt x="169" y="133"/>
                    </a:lnTo>
                    <a:lnTo>
                      <a:pt x="169" y="133"/>
                    </a:lnTo>
                    <a:lnTo>
                      <a:pt x="169" y="133"/>
                    </a:lnTo>
                    <a:lnTo>
                      <a:pt x="171" y="133"/>
                    </a:lnTo>
                    <a:lnTo>
                      <a:pt x="171" y="135"/>
                    </a:lnTo>
                    <a:lnTo>
                      <a:pt x="171" y="135"/>
                    </a:lnTo>
                    <a:lnTo>
                      <a:pt x="171" y="135"/>
                    </a:lnTo>
                    <a:lnTo>
                      <a:pt x="171" y="135"/>
                    </a:lnTo>
                    <a:lnTo>
                      <a:pt x="173" y="135"/>
                    </a:lnTo>
                    <a:lnTo>
                      <a:pt x="173" y="135"/>
                    </a:lnTo>
                    <a:lnTo>
                      <a:pt x="173" y="135"/>
                    </a:lnTo>
                    <a:lnTo>
                      <a:pt x="176" y="135"/>
                    </a:lnTo>
                    <a:lnTo>
                      <a:pt x="176" y="135"/>
                    </a:lnTo>
                    <a:lnTo>
                      <a:pt x="176" y="133"/>
                    </a:lnTo>
                    <a:lnTo>
                      <a:pt x="176" y="133"/>
                    </a:lnTo>
                    <a:lnTo>
                      <a:pt x="176" y="133"/>
                    </a:lnTo>
                    <a:lnTo>
                      <a:pt x="178" y="133"/>
                    </a:lnTo>
                    <a:lnTo>
                      <a:pt x="178" y="130"/>
                    </a:lnTo>
                    <a:lnTo>
                      <a:pt x="178" y="130"/>
                    </a:lnTo>
                    <a:lnTo>
                      <a:pt x="178" y="130"/>
                    </a:lnTo>
                    <a:lnTo>
                      <a:pt x="178" y="130"/>
                    </a:lnTo>
                    <a:lnTo>
                      <a:pt x="178" y="130"/>
                    </a:lnTo>
                    <a:lnTo>
                      <a:pt x="178" y="128"/>
                    </a:lnTo>
                    <a:lnTo>
                      <a:pt x="180" y="128"/>
                    </a:lnTo>
                    <a:lnTo>
                      <a:pt x="180" y="128"/>
                    </a:lnTo>
                    <a:lnTo>
                      <a:pt x="180" y="128"/>
                    </a:lnTo>
                    <a:lnTo>
                      <a:pt x="183" y="128"/>
                    </a:lnTo>
                    <a:lnTo>
                      <a:pt x="183" y="126"/>
                    </a:lnTo>
                    <a:lnTo>
                      <a:pt x="180" y="126"/>
                    </a:lnTo>
                    <a:lnTo>
                      <a:pt x="180" y="126"/>
                    </a:lnTo>
                    <a:lnTo>
                      <a:pt x="180" y="123"/>
                    </a:lnTo>
                    <a:lnTo>
                      <a:pt x="180" y="123"/>
                    </a:lnTo>
                    <a:lnTo>
                      <a:pt x="180" y="121"/>
                    </a:lnTo>
                    <a:lnTo>
                      <a:pt x="180" y="121"/>
                    </a:lnTo>
                    <a:lnTo>
                      <a:pt x="180" y="121"/>
                    </a:lnTo>
                    <a:lnTo>
                      <a:pt x="180" y="119"/>
                    </a:lnTo>
                    <a:lnTo>
                      <a:pt x="180" y="119"/>
                    </a:lnTo>
                    <a:lnTo>
                      <a:pt x="180" y="116"/>
                    </a:lnTo>
                    <a:lnTo>
                      <a:pt x="180" y="116"/>
                    </a:lnTo>
                    <a:lnTo>
                      <a:pt x="180" y="116"/>
                    </a:lnTo>
                    <a:lnTo>
                      <a:pt x="180" y="114"/>
                    </a:lnTo>
                    <a:lnTo>
                      <a:pt x="180" y="114"/>
                    </a:lnTo>
                    <a:lnTo>
                      <a:pt x="180" y="111"/>
                    </a:lnTo>
                    <a:lnTo>
                      <a:pt x="180" y="111"/>
                    </a:lnTo>
                    <a:lnTo>
                      <a:pt x="180" y="111"/>
                    </a:lnTo>
                    <a:lnTo>
                      <a:pt x="183" y="111"/>
                    </a:lnTo>
                    <a:lnTo>
                      <a:pt x="183" y="111"/>
                    </a:lnTo>
                    <a:lnTo>
                      <a:pt x="183" y="111"/>
                    </a:lnTo>
                    <a:lnTo>
                      <a:pt x="183" y="111"/>
                    </a:lnTo>
                    <a:lnTo>
                      <a:pt x="183" y="109"/>
                    </a:lnTo>
                    <a:lnTo>
                      <a:pt x="185" y="109"/>
                    </a:lnTo>
                    <a:lnTo>
                      <a:pt x="185" y="109"/>
                    </a:lnTo>
                    <a:lnTo>
                      <a:pt x="185" y="107"/>
                    </a:lnTo>
                    <a:lnTo>
                      <a:pt x="183" y="107"/>
                    </a:lnTo>
                    <a:lnTo>
                      <a:pt x="183" y="107"/>
                    </a:lnTo>
                    <a:lnTo>
                      <a:pt x="183" y="104"/>
                    </a:lnTo>
                    <a:lnTo>
                      <a:pt x="183" y="104"/>
                    </a:lnTo>
                    <a:lnTo>
                      <a:pt x="185" y="104"/>
                    </a:lnTo>
                    <a:lnTo>
                      <a:pt x="185" y="104"/>
                    </a:lnTo>
                    <a:lnTo>
                      <a:pt x="185" y="102"/>
                    </a:lnTo>
                    <a:lnTo>
                      <a:pt x="185" y="102"/>
                    </a:lnTo>
                    <a:lnTo>
                      <a:pt x="185" y="102"/>
                    </a:lnTo>
                    <a:lnTo>
                      <a:pt x="185" y="100"/>
                    </a:lnTo>
                    <a:lnTo>
                      <a:pt x="185" y="100"/>
                    </a:lnTo>
                    <a:lnTo>
                      <a:pt x="185" y="100"/>
                    </a:lnTo>
                    <a:lnTo>
                      <a:pt x="185" y="97"/>
                    </a:lnTo>
                    <a:lnTo>
                      <a:pt x="187" y="97"/>
                    </a:lnTo>
                    <a:lnTo>
                      <a:pt x="187" y="97"/>
                    </a:lnTo>
                    <a:lnTo>
                      <a:pt x="190" y="97"/>
                    </a:lnTo>
                    <a:lnTo>
                      <a:pt x="190" y="97"/>
                    </a:lnTo>
                    <a:lnTo>
                      <a:pt x="190" y="97"/>
                    </a:lnTo>
                    <a:lnTo>
                      <a:pt x="190" y="97"/>
                    </a:lnTo>
                    <a:lnTo>
                      <a:pt x="192" y="97"/>
                    </a:lnTo>
                    <a:lnTo>
                      <a:pt x="192" y="97"/>
                    </a:lnTo>
                    <a:lnTo>
                      <a:pt x="192" y="97"/>
                    </a:lnTo>
                    <a:lnTo>
                      <a:pt x="192" y="97"/>
                    </a:lnTo>
                    <a:lnTo>
                      <a:pt x="195" y="97"/>
                    </a:lnTo>
                    <a:lnTo>
                      <a:pt x="195" y="97"/>
                    </a:lnTo>
                    <a:lnTo>
                      <a:pt x="195" y="97"/>
                    </a:lnTo>
                    <a:lnTo>
                      <a:pt x="197" y="97"/>
                    </a:lnTo>
                    <a:lnTo>
                      <a:pt x="197" y="95"/>
                    </a:lnTo>
                    <a:lnTo>
                      <a:pt x="197" y="95"/>
                    </a:lnTo>
                    <a:lnTo>
                      <a:pt x="197" y="95"/>
                    </a:lnTo>
                    <a:lnTo>
                      <a:pt x="197" y="95"/>
                    </a:lnTo>
                    <a:lnTo>
                      <a:pt x="199" y="95"/>
                    </a:lnTo>
                    <a:lnTo>
                      <a:pt x="199" y="95"/>
                    </a:lnTo>
                    <a:lnTo>
                      <a:pt x="199" y="92"/>
                    </a:lnTo>
                    <a:lnTo>
                      <a:pt x="199" y="92"/>
                    </a:lnTo>
                    <a:lnTo>
                      <a:pt x="202" y="92"/>
                    </a:lnTo>
                    <a:lnTo>
                      <a:pt x="202" y="92"/>
                    </a:lnTo>
                    <a:lnTo>
                      <a:pt x="202" y="92"/>
                    </a:lnTo>
                    <a:lnTo>
                      <a:pt x="202" y="92"/>
                    </a:lnTo>
                    <a:lnTo>
                      <a:pt x="204" y="92"/>
                    </a:lnTo>
                    <a:lnTo>
                      <a:pt x="204" y="90"/>
                    </a:lnTo>
                    <a:lnTo>
                      <a:pt x="202" y="90"/>
                    </a:lnTo>
                    <a:lnTo>
                      <a:pt x="202" y="90"/>
                    </a:lnTo>
                    <a:lnTo>
                      <a:pt x="202" y="90"/>
                    </a:lnTo>
                    <a:lnTo>
                      <a:pt x="202" y="88"/>
                    </a:lnTo>
                    <a:lnTo>
                      <a:pt x="199" y="88"/>
                    </a:lnTo>
                    <a:lnTo>
                      <a:pt x="199" y="88"/>
                    </a:lnTo>
                    <a:lnTo>
                      <a:pt x="199" y="88"/>
                    </a:lnTo>
                    <a:lnTo>
                      <a:pt x="199" y="85"/>
                    </a:lnTo>
                    <a:lnTo>
                      <a:pt x="199" y="85"/>
                    </a:lnTo>
                    <a:lnTo>
                      <a:pt x="199" y="85"/>
                    </a:lnTo>
                    <a:lnTo>
                      <a:pt x="199" y="83"/>
                    </a:lnTo>
                    <a:lnTo>
                      <a:pt x="199" y="83"/>
                    </a:lnTo>
                    <a:lnTo>
                      <a:pt x="199" y="83"/>
                    </a:lnTo>
                    <a:lnTo>
                      <a:pt x="199" y="81"/>
                    </a:lnTo>
                    <a:lnTo>
                      <a:pt x="199" y="81"/>
                    </a:lnTo>
                    <a:lnTo>
                      <a:pt x="197" y="81"/>
                    </a:lnTo>
                    <a:lnTo>
                      <a:pt x="197" y="81"/>
                    </a:lnTo>
                    <a:lnTo>
                      <a:pt x="197" y="81"/>
                    </a:lnTo>
                    <a:lnTo>
                      <a:pt x="197" y="81"/>
                    </a:lnTo>
                    <a:lnTo>
                      <a:pt x="195" y="81"/>
                    </a:lnTo>
                    <a:lnTo>
                      <a:pt x="195" y="81"/>
                    </a:lnTo>
                    <a:lnTo>
                      <a:pt x="195" y="78"/>
                    </a:lnTo>
                    <a:lnTo>
                      <a:pt x="195" y="78"/>
                    </a:lnTo>
                    <a:lnTo>
                      <a:pt x="195" y="78"/>
                    </a:lnTo>
                    <a:lnTo>
                      <a:pt x="195" y="76"/>
                    </a:lnTo>
                    <a:lnTo>
                      <a:pt x="192" y="76"/>
                    </a:lnTo>
                    <a:lnTo>
                      <a:pt x="192" y="76"/>
                    </a:lnTo>
                    <a:lnTo>
                      <a:pt x="192" y="74"/>
                    </a:lnTo>
                    <a:lnTo>
                      <a:pt x="195" y="74"/>
                    </a:lnTo>
                    <a:lnTo>
                      <a:pt x="195" y="74"/>
                    </a:lnTo>
                    <a:lnTo>
                      <a:pt x="195" y="74"/>
                    </a:lnTo>
                    <a:lnTo>
                      <a:pt x="197" y="74"/>
                    </a:lnTo>
                    <a:lnTo>
                      <a:pt x="197" y="74"/>
                    </a:lnTo>
                    <a:lnTo>
                      <a:pt x="197" y="74"/>
                    </a:lnTo>
                    <a:lnTo>
                      <a:pt x="197" y="74"/>
                    </a:lnTo>
                    <a:lnTo>
                      <a:pt x="199" y="74"/>
                    </a:lnTo>
                    <a:lnTo>
                      <a:pt x="199" y="74"/>
                    </a:lnTo>
                    <a:lnTo>
                      <a:pt x="199" y="74"/>
                    </a:lnTo>
                    <a:lnTo>
                      <a:pt x="199" y="76"/>
                    </a:lnTo>
                    <a:lnTo>
                      <a:pt x="202" y="76"/>
                    </a:lnTo>
                    <a:lnTo>
                      <a:pt x="202" y="76"/>
                    </a:lnTo>
                    <a:lnTo>
                      <a:pt x="204" y="76"/>
                    </a:lnTo>
                    <a:lnTo>
                      <a:pt x="204" y="76"/>
                    </a:lnTo>
                    <a:lnTo>
                      <a:pt x="204" y="76"/>
                    </a:lnTo>
                    <a:lnTo>
                      <a:pt x="206" y="76"/>
                    </a:lnTo>
                    <a:lnTo>
                      <a:pt x="206" y="76"/>
                    </a:lnTo>
                    <a:lnTo>
                      <a:pt x="209" y="76"/>
                    </a:lnTo>
                    <a:lnTo>
                      <a:pt x="209" y="76"/>
                    </a:lnTo>
                    <a:lnTo>
                      <a:pt x="209" y="76"/>
                    </a:lnTo>
                    <a:lnTo>
                      <a:pt x="211" y="76"/>
                    </a:lnTo>
                    <a:lnTo>
                      <a:pt x="211" y="76"/>
                    </a:lnTo>
                    <a:lnTo>
                      <a:pt x="211" y="76"/>
                    </a:lnTo>
                    <a:lnTo>
                      <a:pt x="214" y="76"/>
                    </a:lnTo>
                    <a:lnTo>
                      <a:pt x="214" y="76"/>
                    </a:lnTo>
                    <a:lnTo>
                      <a:pt x="214" y="74"/>
                    </a:lnTo>
                    <a:lnTo>
                      <a:pt x="216" y="74"/>
                    </a:lnTo>
                    <a:lnTo>
                      <a:pt x="216" y="74"/>
                    </a:lnTo>
                    <a:lnTo>
                      <a:pt x="216" y="74"/>
                    </a:lnTo>
                    <a:lnTo>
                      <a:pt x="216" y="74"/>
                    </a:lnTo>
                    <a:lnTo>
                      <a:pt x="218" y="74"/>
                    </a:lnTo>
                    <a:lnTo>
                      <a:pt x="218" y="74"/>
                    </a:lnTo>
                    <a:lnTo>
                      <a:pt x="218" y="74"/>
                    </a:lnTo>
                    <a:lnTo>
                      <a:pt x="218" y="71"/>
                    </a:lnTo>
                    <a:lnTo>
                      <a:pt x="218" y="71"/>
                    </a:lnTo>
                    <a:lnTo>
                      <a:pt x="221" y="71"/>
                    </a:lnTo>
                    <a:lnTo>
                      <a:pt x="221" y="71"/>
                    </a:lnTo>
                    <a:lnTo>
                      <a:pt x="221" y="69"/>
                    </a:lnTo>
                    <a:lnTo>
                      <a:pt x="221" y="69"/>
                    </a:lnTo>
                    <a:lnTo>
                      <a:pt x="221" y="66"/>
                    </a:lnTo>
                    <a:lnTo>
                      <a:pt x="221" y="66"/>
                    </a:lnTo>
                    <a:lnTo>
                      <a:pt x="221" y="66"/>
                    </a:lnTo>
                    <a:lnTo>
                      <a:pt x="221" y="64"/>
                    </a:lnTo>
                    <a:lnTo>
                      <a:pt x="221" y="64"/>
                    </a:lnTo>
                    <a:lnTo>
                      <a:pt x="218" y="64"/>
                    </a:lnTo>
                    <a:lnTo>
                      <a:pt x="218" y="64"/>
                    </a:lnTo>
                    <a:lnTo>
                      <a:pt x="218" y="64"/>
                    </a:lnTo>
                    <a:lnTo>
                      <a:pt x="218" y="62"/>
                    </a:lnTo>
                    <a:lnTo>
                      <a:pt x="218" y="62"/>
                    </a:lnTo>
                    <a:lnTo>
                      <a:pt x="218" y="62"/>
                    </a:lnTo>
                    <a:lnTo>
                      <a:pt x="218" y="62"/>
                    </a:lnTo>
                    <a:lnTo>
                      <a:pt x="218" y="59"/>
                    </a:lnTo>
                    <a:lnTo>
                      <a:pt x="218" y="59"/>
                    </a:lnTo>
                    <a:lnTo>
                      <a:pt x="218" y="59"/>
                    </a:lnTo>
                    <a:lnTo>
                      <a:pt x="218" y="59"/>
                    </a:lnTo>
                    <a:lnTo>
                      <a:pt x="218" y="57"/>
                    </a:lnTo>
                    <a:lnTo>
                      <a:pt x="218" y="57"/>
                    </a:lnTo>
                    <a:lnTo>
                      <a:pt x="221" y="57"/>
                    </a:lnTo>
                    <a:lnTo>
                      <a:pt x="221" y="57"/>
                    </a:lnTo>
                    <a:lnTo>
                      <a:pt x="221" y="55"/>
                    </a:lnTo>
                    <a:lnTo>
                      <a:pt x="223" y="55"/>
                    </a:lnTo>
                    <a:lnTo>
                      <a:pt x="223" y="55"/>
                    </a:lnTo>
                    <a:lnTo>
                      <a:pt x="223" y="55"/>
                    </a:lnTo>
                    <a:lnTo>
                      <a:pt x="223" y="55"/>
                    </a:lnTo>
                    <a:lnTo>
                      <a:pt x="223" y="52"/>
                    </a:lnTo>
                    <a:lnTo>
                      <a:pt x="223" y="52"/>
                    </a:lnTo>
                    <a:lnTo>
                      <a:pt x="225" y="52"/>
                    </a:lnTo>
                    <a:lnTo>
                      <a:pt x="225" y="52"/>
                    </a:lnTo>
                    <a:lnTo>
                      <a:pt x="225" y="52"/>
                    </a:lnTo>
                    <a:lnTo>
                      <a:pt x="225" y="52"/>
                    </a:lnTo>
                    <a:lnTo>
                      <a:pt x="225" y="50"/>
                    </a:lnTo>
                    <a:lnTo>
                      <a:pt x="228" y="50"/>
                    </a:lnTo>
                    <a:lnTo>
                      <a:pt x="228" y="50"/>
                    </a:lnTo>
                    <a:lnTo>
                      <a:pt x="228" y="50"/>
                    </a:lnTo>
                    <a:lnTo>
                      <a:pt x="230" y="50"/>
                    </a:lnTo>
                    <a:lnTo>
                      <a:pt x="230" y="47"/>
                    </a:lnTo>
                    <a:lnTo>
                      <a:pt x="230" y="47"/>
                    </a:lnTo>
                    <a:lnTo>
                      <a:pt x="230" y="45"/>
                    </a:lnTo>
                    <a:lnTo>
                      <a:pt x="230" y="45"/>
                    </a:lnTo>
                    <a:lnTo>
                      <a:pt x="230" y="45"/>
                    </a:lnTo>
                    <a:lnTo>
                      <a:pt x="230" y="45"/>
                    </a:lnTo>
                    <a:lnTo>
                      <a:pt x="232" y="45"/>
                    </a:lnTo>
                    <a:lnTo>
                      <a:pt x="232" y="43"/>
                    </a:lnTo>
                    <a:lnTo>
                      <a:pt x="230" y="43"/>
                    </a:lnTo>
                    <a:lnTo>
                      <a:pt x="230" y="43"/>
                    </a:lnTo>
                    <a:lnTo>
                      <a:pt x="230" y="43"/>
                    </a:lnTo>
                    <a:lnTo>
                      <a:pt x="230" y="43"/>
                    </a:lnTo>
                    <a:lnTo>
                      <a:pt x="230" y="43"/>
                    </a:lnTo>
                    <a:lnTo>
                      <a:pt x="230" y="40"/>
                    </a:lnTo>
                    <a:lnTo>
                      <a:pt x="230" y="40"/>
                    </a:lnTo>
                    <a:lnTo>
                      <a:pt x="230" y="40"/>
                    </a:lnTo>
                    <a:lnTo>
                      <a:pt x="230" y="40"/>
                    </a:lnTo>
                    <a:lnTo>
                      <a:pt x="230" y="38"/>
                    </a:lnTo>
                    <a:lnTo>
                      <a:pt x="232" y="38"/>
                    </a:lnTo>
                    <a:lnTo>
                      <a:pt x="232" y="38"/>
                    </a:lnTo>
                    <a:lnTo>
                      <a:pt x="230" y="38"/>
                    </a:lnTo>
                    <a:lnTo>
                      <a:pt x="230" y="36"/>
                    </a:lnTo>
                    <a:lnTo>
                      <a:pt x="230" y="36"/>
                    </a:lnTo>
                    <a:lnTo>
                      <a:pt x="230" y="36"/>
                    </a:lnTo>
                    <a:lnTo>
                      <a:pt x="230" y="36"/>
                    </a:lnTo>
                    <a:lnTo>
                      <a:pt x="230" y="33"/>
                    </a:lnTo>
                    <a:lnTo>
                      <a:pt x="230" y="33"/>
                    </a:lnTo>
                    <a:lnTo>
                      <a:pt x="230" y="33"/>
                    </a:lnTo>
                    <a:lnTo>
                      <a:pt x="230" y="33"/>
                    </a:lnTo>
                    <a:lnTo>
                      <a:pt x="228" y="33"/>
                    </a:lnTo>
                    <a:lnTo>
                      <a:pt x="228" y="33"/>
                    </a:lnTo>
                    <a:lnTo>
                      <a:pt x="230" y="33"/>
                    </a:lnTo>
                    <a:lnTo>
                      <a:pt x="230" y="31"/>
                    </a:lnTo>
                    <a:lnTo>
                      <a:pt x="230" y="31"/>
                    </a:lnTo>
                    <a:lnTo>
                      <a:pt x="228" y="31"/>
                    </a:lnTo>
                    <a:lnTo>
                      <a:pt x="228" y="29"/>
                    </a:lnTo>
                    <a:lnTo>
                      <a:pt x="228" y="29"/>
                    </a:lnTo>
                    <a:lnTo>
                      <a:pt x="228" y="29"/>
                    </a:lnTo>
                    <a:lnTo>
                      <a:pt x="228" y="26"/>
                    </a:lnTo>
                    <a:lnTo>
                      <a:pt x="225" y="26"/>
                    </a:lnTo>
                    <a:lnTo>
                      <a:pt x="225" y="26"/>
                    </a:lnTo>
                    <a:lnTo>
                      <a:pt x="225" y="26"/>
                    </a:lnTo>
                    <a:lnTo>
                      <a:pt x="225" y="24"/>
                    </a:lnTo>
                    <a:lnTo>
                      <a:pt x="225" y="24"/>
                    </a:lnTo>
                    <a:lnTo>
                      <a:pt x="223" y="24"/>
                    </a:lnTo>
                    <a:lnTo>
                      <a:pt x="223" y="24"/>
                    </a:lnTo>
                    <a:lnTo>
                      <a:pt x="223" y="24"/>
                    </a:lnTo>
                    <a:lnTo>
                      <a:pt x="223" y="24"/>
                    </a:lnTo>
                    <a:lnTo>
                      <a:pt x="223" y="21"/>
                    </a:lnTo>
                    <a:lnTo>
                      <a:pt x="223" y="21"/>
                    </a:lnTo>
                    <a:lnTo>
                      <a:pt x="223" y="21"/>
                    </a:lnTo>
                    <a:lnTo>
                      <a:pt x="223" y="21"/>
                    </a:lnTo>
                    <a:lnTo>
                      <a:pt x="223" y="21"/>
                    </a:lnTo>
                    <a:lnTo>
                      <a:pt x="223" y="19"/>
                    </a:lnTo>
                    <a:lnTo>
                      <a:pt x="225" y="19"/>
                    </a:lnTo>
                    <a:lnTo>
                      <a:pt x="225" y="19"/>
                    </a:lnTo>
                    <a:lnTo>
                      <a:pt x="225" y="19"/>
                    </a:lnTo>
                    <a:lnTo>
                      <a:pt x="225" y="19"/>
                    </a:lnTo>
                    <a:lnTo>
                      <a:pt x="225" y="17"/>
                    </a:lnTo>
                    <a:lnTo>
                      <a:pt x="228" y="17"/>
                    </a:lnTo>
                    <a:lnTo>
                      <a:pt x="228" y="17"/>
                    </a:lnTo>
                    <a:lnTo>
                      <a:pt x="228" y="17"/>
                    </a:lnTo>
                    <a:lnTo>
                      <a:pt x="230" y="17"/>
                    </a:lnTo>
                    <a:lnTo>
                      <a:pt x="230" y="14"/>
                    </a:lnTo>
                    <a:lnTo>
                      <a:pt x="230" y="14"/>
                    </a:lnTo>
                    <a:lnTo>
                      <a:pt x="230" y="14"/>
                    </a:lnTo>
                    <a:lnTo>
                      <a:pt x="230" y="12"/>
                    </a:lnTo>
                    <a:lnTo>
                      <a:pt x="230" y="12"/>
                    </a:lnTo>
                    <a:lnTo>
                      <a:pt x="230" y="12"/>
                    </a:lnTo>
                    <a:lnTo>
                      <a:pt x="232" y="12"/>
                    </a:lnTo>
                    <a:lnTo>
                      <a:pt x="232" y="12"/>
                    </a:lnTo>
                    <a:lnTo>
                      <a:pt x="232" y="12"/>
                    </a:lnTo>
                    <a:lnTo>
                      <a:pt x="232" y="12"/>
                    </a:lnTo>
                    <a:lnTo>
                      <a:pt x="235" y="12"/>
                    </a:lnTo>
                    <a:lnTo>
                      <a:pt x="235" y="14"/>
                    </a:lnTo>
                    <a:lnTo>
                      <a:pt x="235" y="14"/>
                    </a:lnTo>
                    <a:lnTo>
                      <a:pt x="235" y="12"/>
                    </a:lnTo>
                    <a:lnTo>
                      <a:pt x="235" y="12"/>
                    </a:lnTo>
                    <a:lnTo>
                      <a:pt x="235" y="12"/>
                    </a:lnTo>
                    <a:lnTo>
                      <a:pt x="237" y="12"/>
                    </a:lnTo>
                    <a:lnTo>
                      <a:pt x="237" y="12"/>
                    </a:lnTo>
                    <a:lnTo>
                      <a:pt x="237" y="10"/>
                    </a:lnTo>
                    <a:lnTo>
                      <a:pt x="237" y="10"/>
                    </a:lnTo>
                    <a:lnTo>
                      <a:pt x="240" y="10"/>
                    </a:lnTo>
                    <a:lnTo>
                      <a:pt x="240" y="10"/>
                    </a:lnTo>
                    <a:lnTo>
                      <a:pt x="240" y="10"/>
                    </a:lnTo>
                    <a:lnTo>
                      <a:pt x="242" y="10"/>
                    </a:lnTo>
                    <a:lnTo>
                      <a:pt x="242" y="10"/>
                    </a:lnTo>
                    <a:lnTo>
                      <a:pt x="242" y="7"/>
                    </a:lnTo>
                    <a:lnTo>
                      <a:pt x="242" y="7"/>
                    </a:lnTo>
                    <a:lnTo>
                      <a:pt x="242" y="5"/>
                    </a:lnTo>
                    <a:lnTo>
                      <a:pt x="242" y="5"/>
                    </a:lnTo>
                    <a:lnTo>
                      <a:pt x="244" y="5"/>
                    </a:lnTo>
                    <a:lnTo>
                      <a:pt x="244" y="5"/>
                    </a:lnTo>
                    <a:lnTo>
                      <a:pt x="244" y="5"/>
                    </a:lnTo>
                    <a:lnTo>
                      <a:pt x="244" y="5"/>
                    </a:lnTo>
                    <a:lnTo>
                      <a:pt x="247" y="5"/>
                    </a:lnTo>
                    <a:lnTo>
                      <a:pt x="247" y="2"/>
                    </a:lnTo>
                    <a:lnTo>
                      <a:pt x="247" y="2"/>
                    </a:lnTo>
                    <a:lnTo>
                      <a:pt x="247" y="5"/>
                    </a:lnTo>
                    <a:lnTo>
                      <a:pt x="249" y="5"/>
                    </a:lnTo>
                    <a:lnTo>
                      <a:pt x="249" y="2"/>
                    </a:lnTo>
                    <a:lnTo>
                      <a:pt x="249" y="2"/>
                    </a:lnTo>
                    <a:lnTo>
                      <a:pt x="249" y="2"/>
                    </a:lnTo>
                    <a:lnTo>
                      <a:pt x="249" y="2"/>
                    </a:lnTo>
                    <a:lnTo>
                      <a:pt x="251" y="2"/>
                    </a:lnTo>
                    <a:lnTo>
                      <a:pt x="251" y="2"/>
                    </a:lnTo>
                    <a:lnTo>
                      <a:pt x="251" y="2"/>
                    </a:lnTo>
                    <a:lnTo>
                      <a:pt x="254" y="2"/>
                    </a:lnTo>
                    <a:lnTo>
                      <a:pt x="254" y="2"/>
                    </a:lnTo>
                    <a:lnTo>
                      <a:pt x="254" y="2"/>
                    </a:lnTo>
                    <a:lnTo>
                      <a:pt x="254" y="2"/>
                    </a:lnTo>
                    <a:lnTo>
                      <a:pt x="256" y="2"/>
                    </a:lnTo>
                    <a:lnTo>
                      <a:pt x="256" y="2"/>
                    </a:lnTo>
                    <a:lnTo>
                      <a:pt x="256" y="2"/>
                    </a:lnTo>
                    <a:lnTo>
                      <a:pt x="256" y="2"/>
                    </a:lnTo>
                    <a:lnTo>
                      <a:pt x="258" y="2"/>
                    </a:lnTo>
                    <a:lnTo>
                      <a:pt x="258" y="2"/>
                    </a:lnTo>
                    <a:lnTo>
                      <a:pt x="258" y="2"/>
                    </a:lnTo>
                    <a:lnTo>
                      <a:pt x="258" y="2"/>
                    </a:lnTo>
                    <a:lnTo>
                      <a:pt x="258" y="2"/>
                    </a:lnTo>
                    <a:lnTo>
                      <a:pt x="261" y="2"/>
                    </a:lnTo>
                    <a:lnTo>
                      <a:pt x="261" y="2"/>
                    </a:lnTo>
                    <a:lnTo>
                      <a:pt x="263" y="2"/>
                    </a:lnTo>
                    <a:lnTo>
                      <a:pt x="263" y="2"/>
                    </a:lnTo>
                    <a:lnTo>
                      <a:pt x="263" y="2"/>
                    </a:lnTo>
                    <a:lnTo>
                      <a:pt x="266" y="2"/>
                    </a:lnTo>
                    <a:lnTo>
                      <a:pt x="266" y="2"/>
                    </a:lnTo>
                    <a:lnTo>
                      <a:pt x="266" y="2"/>
                    </a:lnTo>
                    <a:lnTo>
                      <a:pt x="268" y="2"/>
                    </a:lnTo>
                    <a:lnTo>
                      <a:pt x="268" y="2"/>
                    </a:lnTo>
                    <a:lnTo>
                      <a:pt x="270" y="2"/>
                    </a:lnTo>
                    <a:lnTo>
                      <a:pt x="270" y="2"/>
                    </a:lnTo>
                    <a:lnTo>
                      <a:pt x="270" y="0"/>
                    </a:lnTo>
                    <a:lnTo>
                      <a:pt x="270" y="0"/>
                    </a:lnTo>
                    <a:lnTo>
                      <a:pt x="270" y="2"/>
                    </a:lnTo>
                    <a:lnTo>
                      <a:pt x="273" y="2"/>
                    </a:lnTo>
                    <a:lnTo>
                      <a:pt x="273" y="2"/>
                    </a:lnTo>
                    <a:lnTo>
                      <a:pt x="273" y="0"/>
                    </a:lnTo>
                    <a:lnTo>
                      <a:pt x="275" y="0"/>
                    </a:lnTo>
                    <a:lnTo>
                      <a:pt x="275" y="0"/>
                    </a:lnTo>
                    <a:lnTo>
                      <a:pt x="275" y="2"/>
                    </a:lnTo>
                    <a:lnTo>
                      <a:pt x="275" y="2"/>
                    </a:lnTo>
                    <a:lnTo>
                      <a:pt x="275" y="2"/>
                    </a:lnTo>
                    <a:lnTo>
                      <a:pt x="277" y="2"/>
                    </a:lnTo>
                    <a:lnTo>
                      <a:pt x="277" y="2"/>
                    </a:lnTo>
                    <a:lnTo>
                      <a:pt x="277" y="2"/>
                    </a:lnTo>
                    <a:lnTo>
                      <a:pt x="277" y="2"/>
                    </a:lnTo>
                    <a:lnTo>
                      <a:pt x="280" y="2"/>
                    </a:lnTo>
                    <a:lnTo>
                      <a:pt x="280" y="5"/>
                    </a:lnTo>
                    <a:lnTo>
                      <a:pt x="277" y="5"/>
                    </a:lnTo>
                    <a:lnTo>
                      <a:pt x="277" y="5"/>
                    </a:lnTo>
                    <a:lnTo>
                      <a:pt x="277" y="5"/>
                    </a:lnTo>
                    <a:lnTo>
                      <a:pt x="277" y="5"/>
                    </a:lnTo>
                    <a:lnTo>
                      <a:pt x="275" y="5"/>
                    </a:lnTo>
                    <a:lnTo>
                      <a:pt x="275" y="5"/>
                    </a:lnTo>
                    <a:lnTo>
                      <a:pt x="275" y="5"/>
                    </a:lnTo>
                    <a:lnTo>
                      <a:pt x="273" y="5"/>
                    </a:lnTo>
                    <a:lnTo>
                      <a:pt x="273" y="5"/>
                    </a:lnTo>
                    <a:lnTo>
                      <a:pt x="270" y="5"/>
                    </a:lnTo>
                    <a:lnTo>
                      <a:pt x="270" y="5"/>
                    </a:lnTo>
                    <a:lnTo>
                      <a:pt x="270" y="5"/>
                    </a:lnTo>
                    <a:lnTo>
                      <a:pt x="270" y="5"/>
                    </a:lnTo>
                    <a:lnTo>
                      <a:pt x="268" y="5"/>
                    </a:lnTo>
                    <a:lnTo>
                      <a:pt x="268" y="5"/>
                    </a:lnTo>
                    <a:lnTo>
                      <a:pt x="268" y="5"/>
                    </a:lnTo>
                    <a:lnTo>
                      <a:pt x="266" y="5"/>
                    </a:lnTo>
                    <a:lnTo>
                      <a:pt x="266" y="5"/>
                    </a:lnTo>
                    <a:lnTo>
                      <a:pt x="266" y="5"/>
                    </a:lnTo>
                    <a:lnTo>
                      <a:pt x="266" y="5"/>
                    </a:lnTo>
                    <a:lnTo>
                      <a:pt x="266" y="5"/>
                    </a:lnTo>
                    <a:lnTo>
                      <a:pt x="263" y="5"/>
                    </a:lnTo>
                    <a:lnTo>
                      <a:pt x="263" y="5"/>
                    </a:lnTo>
                    <a:lnTo>
                      <a:pt x="263" y="5"/>
                    </a:lnTo>
                    <a:lnTo>
                      <a:pt x="263" y="7"/>
                    </a:lnTo>
                    <a:lnTo>
                      <a:pt x="261" y="7"/>
                    </a:lnTo>
                    <a:lnTo>
                      <a:pt x="261" y="7"/>
                    </a:lnTo>
                    <a:lnTo>
                      <a:pt x="263" y="7"/>
                    </a:lnTo>
                    <a:lnTo>
                      <a:pt x="263" y="10"/>
                    </a:lnTo>
                    <a:lnTo>
                      <a:pt x="261" y="10"/>
                    </a:lnTo>
                    <a:lnTo>
                      <a:pt x="261" y="10"/>
                    </a:lnTo>
                    <a:lnTo>
                      <a:pt x="261" y="10"/>
                    </a:lnTo>
                    <a:lnTo>
                      <a:pt x="261" y="12"/>
                    </a:lnTo>
                    <a:lnTo>
                      <a:pt x="258" y="12"/>
                    </a:lnTo>
                    <a:lnTo>
                      <a:pt x="258" y="12"/>
                    </a:lnTo>
                    <a:lnTo>
                      <a:pt x="258" y="12"/>
                    </a:lnTo>
                    <a:lnTo>
                      <a:pt x="258" y="12"/>
                    </a:lnTo>
                    <a:lnTo>
                      <a:pt x="258" y="12"/>
                    </a:lnTo>
                    <a:lnTo>
                      <a:pt x="258" y="14"/>
                    </a:lnTo>
                    <a:lnTo>
                      <a:pt x="256" y="14"/>
                    </a:lnTo>
                    <a:lnTo>
                      <a:pt x="256" y="14"/>
                    </a:lnTo>
                    <a:lnTo>
                      <a:pt x="256" y="14"/>
                    </a:lnTo>
                    <a:lnTo>
                      <a:pt x="256" y="14"/>
                    </a:lnTo>
                    <a:lnTo>
                      <a:pt x="256" y="17"/>
                    </a:lnTo>
                    <a:lnTo>
                      <a:pt x="254" y="17"/>
                    </a:lnTo>
                    <a:lnTo>
                      <a:pt x="254" y="17"/>
                    </a:lnTo>
                    <a:lnTo>
                      <a:pt x="254" y="17"/>
                    </a:lnTo>
                    <a:lnTo>
                      <a:pt x="251" y="17"/>
                    </a:lnTo>
                    <a:lnTo>
                      <a:pt x="251" y="17"/>
                    </a:lnTo>
                    <a:lnTo>
                      <a:pt x="251" y="17"/>
                    </a:lnTo>
                    <a:lnTo>
                      <a:pt x="251" y="19"/>
                    </a:lnTo>
                    <a:lnTo>
                      <a:pt x="251" y="19"/>
                    </a:lnTo>
                    <a:lnTo>
                      <a:pt x="251" y="21"/>
                    </a:lnTo>
                    <a:lnTo>
                      <a:pt x="251" y="21"/>
                    </a:lnTo>
                    <a:lnTo>
                      <a:pt x="251" y="21"/>
                    </a:lnTo>
                    <a:lnTo>
                      <a:pt x="251" y="21"/>
                    </a:lnTo>
                    <a:lnTo>
                      <a:pt x="251" y="24"/>
                    </a:lnTo>
                    <a:lnTo>
                      <a:pt x="251" y="24"/>
                    </a:lnTo>
                    <a:lnTo>
                      <a:pt x="251" y="24"/>
                    </a:lnTo>
                    <a:lnTo>
                      <a:pt x="251" y="26"/>
                    </a:lnTo>
                    <a:lnTo>
                      <a:pt x="251" y="26"/>
                    </a:lnTo>
                    <a:lnTo>
                      <a:pt x="251" y="26"/>
                    </a:lnTo>
                    <a:lnTo>
                      <a:pt x="251" y="29"/>
                    </a:lnTo>
                    <a:lnTo>
                      <a:pt x="251" y="29"/>
                    </a:lnTo>
                    <a:lnTo>
                      <a:pt x="254" y="29"/>
                    </a:lnTo>
                    <a:lnTo>
                      <a:pt x="254" y="29"/>
                    </a:lnTo>
                    <a:lnTo>
                      <a:pt x="256" y="29"/>
                    </a:lnTo>
                    <a:lnTo>
                      <a:pt x="256" y="29"/>
                    </a:lnTo>
                    <a:lnTo>
                      <a:pt x="256" y="26"/>
                    </a:lnTo>
                    <a:lnTo>
                      <a:pt x="256" y="26"/>
                    </a:lnTo>
                    <a:lnTo>
                      <a:pt x="256" y="29"/>
                    </a:lnTo>
                    <a:lnTo>
                      <a:pt x="258" y="29"/>
                    </a:lnTo>
                    <a:lnTo>
                      <a:pt x="258" y="29"/>
                    </a:lnTo>
                    <a:lnTo>
                      <a:pt x="258" y="29"/>
                    </a:lnTo>
                    <a:lnTo>
                      <a:pt x="261" y="29"/>
                    </a:lnTo>
                    <a:lnTo>
                      <a:pt x="261" y="29"/>
                    </a:lnTo>
                    <a:lnTo>
                      <a:pt x="261" y="26"/>
                    </a:lnTo>
                    <a:lnTo>
                      <a:pt x="263" y="26"/>
                    </a:lnTo>
                    <a:lnTo>
                      <a:pt x="263" y="29"/>
                    </a:lnTo>
                    <a:lnTo>
                      <a:pt x="263" y="29"/>
                    </a:lnTo>
                    <a:lnTo>
                      <a:pt x="263" y="29"/>
                    </a:lnTo>
                    <a:lnTo>
                      <a:pt x="263" y="31"/>
                    </a:lnTo>
                    <a:lnTo>
                      <a:pt x="263" y="31"/>
                    </a:lnTo>
                    <a:lnTo>
                      <a:pt x="263" y="31"/>
                    </a:lnTo>
                    <a:lnTo>
                      <a:pt x="263" y="33"/>
                    </a:lnTo>
                    <a:lnTo>
                      <a:pt x="266" y="33"/>
                    </a:lnTo>
                    <a:lnTo>
                      <a:pt x="266" y="33"/>
                    </a:lnTo>
                    <a:lnTo>
                      <a:pt x="266" y="33"/>
                    </a:lnTo>
                    <a:lnTo>
                      <a:pt x="266" y="33"/>
                    </a:lnTo>
                    <a:lnTo>
                      <a:pt x="268" y="33"/>
                    </a:lnTo>
                    <a:lnTo>
                      <a:pt x="268" y="33"/>
                    </a:lnTo>
                    <a:lnTo>
                      <a:pt x="268" y="33"/>
                    </a:lnTo>
                    <a:lnTo>
                      <a:pt x="270" y="33"/>
                    </a:lnTo>
                    <a:lnTo>
                      <a:pt x="270" y="33"/>
                    </a:lnTo>
                    <a:lnTo>
                      <a:pt x="270" y="33"/>
                    </a:lnTo>
                    <a:lnTo>
                      <a:pt x="270" y="36"/>
                    </a:lnTo>
                    <a:lnTo>
                      <a:pt x="273" y="36"/>
                    </a:lnTo>
                    <a:lnTo>
                      <a:pt x="273" y="36"/>
                    </a:lnTo>
                    <a:lnTo>
                      <a:pt x="275" y="36"/>
                    </a:lnTo>
                    <a:lnTo>
                      <a:pt x="275" y="36"/>
                    </a:lnTo>
                    <a:lnTo>
                      <a:pt x="275" y="36"/>
                    </a:lnTo>
                    <a:lnTo>
                      <a:pt x="277" y="36"/>
                    </a:lnTo>
                    <a:lnTo>
                      <a:pt x="277" y="36"/>
                    </a:lnTo>
                    <a:lnTo>
                      <a:pt x="277" y="36"/>
                    </a:lnTo>
                    <a:lnTo>
                      <a:pt x="277" y="38"/>
                    </a:lnTo>
                    <a:lnTo>
                      <a:pt x="277" y="38"/>
                    </a:lnTo>
                    <a:lnTo>
                      <a:pt x="277" y="38"/>
                    </a:lnTo>
                    <a:lnTo>
                      <a:pt x="275" y="38"/>
                    </a:lnTo>
                    <a:lnTo>
                      <a:pt x="275" y="40"/>
                    </a:lnTo>
                    <a:lnTo>
                      <a:pt x="275" y="40"/>
                    </a:lnTo>
                    <a:lnTo>
                      <a:pt x="275" y="43"/>
                    </a:lnTo>
                    <a:lnTo>
                      <a:pt x="275" y="43"/>
                    </a:lnTo>
                    <a:lnTo>
                      <a:pt x="277" y="43"/>
                    </a:lnTo>
                    <a:lnTo>
                      <a:pt x="277" y="43"/>
                    </a:lnTo>
                    <a:lnTo>
                      <a:pt x="277" y="43"/>
                    </a:lnTo>
                    <a:lnTo>
                      <a:pt x="277" y="43"/>
                    </a:lnTo>
                    <a:lnTo>
                      <a:pt x="280" y="43"/>
                    </a:lnTo>
                    <a:lnTo>
                      <a:pt x="280" y="43"/>
                    </a:lnTo>
                    <a:lnTo>
                      <a:pt x="282" y="43"/>
                    </a:lnTo>
                    <a:lnTo>
                      <a:pt x="282" y="45"/>
                    </a:lnTo>
                    <a:lnTo>
                      <a:pt x="282" y="45"/>
                    </a:lnTo>
                    <a:lnTo>
                      <a:pt x="282" y="45"/>
                    </a:lnTo>
                    <a:lnTo>
                      <a:pt x="285" y="45"/>
                    </a:lnTo>
                    <a:lnTo>
                      <a:pt x="285" y="45"/>
                    </a:lnTo>
                    <a:lnTo>
                      <a:pt x="285" y="47"/>
                    </a:lnTo>
                    <a:lnTo>
                      <a:pt x="285" y="47"/>
                    </a:lnTo>
                    <a:lnTo>
                      <a:pt x="285" y="50"/>
                    </a:lnTo>
                    <a:lnTo>
                      <a:pt x="282" y="50"/>
                    </a:lnTo>
                    <a:lnTo>
                      <a:pt x="282" y="50"/>
                    </a:lnTo>
                    <a:lnTo>
                      <a:pt x="282" y="52"/>
                    </a:lnTo>
                    <a:lnTo>
                      <a:pt x="282" y="52"/>
                    </a:lnTo>
                    <a:lnTo>
                      <a:pt x="282" y="52"/>
                    </a:lnTo>
                    <a:lnTo>
                      <a:pt x="282" y="52"/>
                    </a:lnTo>
                    <a:lnTo>
                      <a:pt x="282" y="52"/>
                    </a:lnTo>
                    <a:lnTo>
                      <a:pt x="280" y="52"/>
                    </a:lnTo>
                    <a:lnTo>
                      <a:pt x="280" y="52"/>
                    </a:lnTo>
                    <a:lnTo>
                      <a:pt x="277" y="52"/>
                    </a:lnTo>
                    <a:lnTo>
                      <a:pt x="277" y="52"/>
                    </a:lnTo>
                    <a:lnTo>
                      <a:pt x="277" y="55"/>
                    </a:lnTo>
                    <a:lnTo>
                      <a:pt x="277" y="55"/>
                    </a:lnTo>
                    <a:lnTo>
                      <a:pt x="275" y="55"/>
                    </a:lnTo>
                    <a:lnTo>
                      <a:pt x="275" y="55"/>
                    </a:lnTo>
                    <a:lnTo>
                      <a:pt x="275" y="57"/>
                    </a:lnTo>
                    <a:lnTo>
                      <a:pt x="275" y="57"/>
                    </a:lnTo>
                    <a:lnTo>
                      <a:pt x="275" y="57"/>
                    </a:lnTo>
                    <a:lnTo>
                      <a:pt x="275" y="59"/>
                    </a:lnTo>
                    <a:lnTo>
                      <a:pt x="275" y="59"/>
                    </a:lnTo>
                    <a:lnTo>
                      <a:pt x="275" y="59"/>
                    </a:lnTo>
                    <a:lnTo>
                      <a:pt x="273" y="59"/>
                    </a:lnTo>
                    <a:lnTo>
                      <a:pt x="273" y="59"/>
                    </a:lnTo>
                    <a:lnTo>
                      <a:pt x="270" y="59"/>
                    </a:lnTo>
                    <a:lnTo>
                      <a:pt x="270" y="59"/>
                    </a:lnTo>
                    <a:lnTo>
                      <a:pt x="270" y="62"/>
                    </a:lnTo>
                    <a:lnTo>
                      <a:pt x="270" y="62"/>
                    </a:lnTo>
                    <a:lnTo>
                      <a:pt x="270" y="62"/>
                    </a:lnTo>
                    <a:lnTo>
                      <a:pt x="270" y="62"/>
                    </a:lnTo>
                    <a:lnTo>
                      <a:pt x="270" y="64"/>
                    </a:lnTo>
                    <a:lnTo>
                      <a:pt x="270" y="64"/>
                    </a:lnTo>
                    <a:lnTo>
                      <a:pt x="270" y="66"/>
                    </a:lnTo>
                    <a:lnTo>
                      <a:pt x="270" y="66"/>
                    </a:lnTo>
                    <a:lnTo>
                      <a:pt x="270" y="66"/>
                    </a:lnTo>
                    <a:lnTo>
                      <a:pt x="270" y="69"/>
                    </a:lnTo>
                    <a:lnTo>
                      <a:pt x="270" y="69"/>
                    </a:lnTo>
                    <a:lnTo>
                      <a:pt x="270" y="69"/>
                    </a:lnTo>
                    <a:lnTo>
                      <a:pt x="270" y="71"/>
                    </a:lnTo>
                    <a:lnTo>
                      <a:pt x="270" y="71"/>
                    </a:lnTo>
                    <a:lnTo>
                      <a:pt x="270" y="71"/>
                    </a:lnTo>
                    <a:lnTo>
                      <a:pt x="270" y="74"/>
                    </a:lnTo>
                    <a:lnTo>
                      <a:pt x="270" y="74"/>
                    </a:lnTo>
                    <a:lnTo>
                      <a:pt x="273" y="74"/>
                    </a:lnTo>
                    <a:lnTo>
                      <a:pt x="273" y="76"/>
                    </a:lnTo>
                    <a:lnTo>
                      <a:pt x="273" y="76"/>
                    </a:lnTo>
                    <a:lnTo>
                      <a:pt x="273" y="76"/>
                    </a:lnTo>
                    <a:lnTo>
                      <a:pt x="273" y="78"/>
                    </a:lnTo>
                    <a:lnTo>
                      <a:pt x="273" y="78"/>
                    </a:lnTo>
                    <a:lnTo>
                      <a:pt x="273" y="81"/>
                    </a:lnTo>
                    <a:lnTo>
                      <a:pt x="273" y="81"/>
                    </a:lnTo>
                    <a:lnTo>
                      <a:pt x="273" y="81"/>
                    </a:lnTo>
                    <a:lnTo>
                      <a:pt x="273" y="83"/>
                    </a:lnTo>
                    <a:lnTo>
                      <a:pt x="273" y="83"/>
                    </a:lnTo>
                    <a:lnTo>
                      <a:pt x="273" y="85"/>
                    </a:lnTo>
                    <a:lnTo>
                      <a:pt x="275" y="85"/>
                    </a:lnTo>
                    <a:lnTo>
                      <a:pt x="275" y="85"/>
                    </a:lnTo>
                    <a:lnTo>
                      <a:pt x="275" y="88"/>
                    </a:lnTo>
                    <a:lnTo>
                      <a:pt x="275" y="88"/>
                    </a:lnTo>
                    <a:lnTo>
                      <a:pt x="275" y="90"/>
                    </a:lnTo>
                    <a:lnTo>
                      <a:pt x="273" y="90"/>
                    </a:lnTo>
                    <a:lnTo>
                      <a:pt x="273" y="90"/>
                    </a:lnTo>
                    <a:lnTo>
                      <a:pt x="273" y="92"/>
                    </a:lnTo>
                    <a:lnTo>
                      <a:pt x="273" y="92"/>
                    </a:lnTo>
                    <a:lnTo>
                      <a:pt x="275" y="92"/>
                    </a:lnTo>
                    <a:lnTo>
                      <a:pt x="275" y="92"/>
                    </a:lnTo>
                    <a:lnTo>
                      <a:pt x="275" y="95"/>
                    </a:lnTo>
                    <a:lnTo>
                      <a:pt x="275" y="95"/>
                    </a:lnTo>
                    <a:lnTo>
                      <a:pt x="275" y="95"/>
                    </a:lnTo>
                    <a:lnTo>
                      <a:pt x="275" y="95"/>
                    </a:lnTo>
                    <a:lnTo>
                      <a:pt x="275" y="97"/>
                    </a:lnTo>
                    <a:lnTo>
                      <a:pt x="275" y="97"/>
                    </a:lnTo>
                    <a:lnTo>
                      <a:pt x="275" y="97"/>
                    </a:lnTo>
                    <a:lnTo>
                      <a:pt x="275" y="97"/>
                    </a:lnTo>
                    <a:lnTo>
                      <a:pt x="275" y="100"/>
                    </a:lnTo>
                    <a:lnTo>
                      <a:pt x="277" y="100"/>
                    </a:lnTo>
                    <a:lnTo>
                      <a:pt x="277" y="100"/>
                    </a:lnTo>
                    <a:lnTo>
                      <a:pt x="277" y="100"/>
                    </a:lnTo>
                    <a:lnTo>
                      <a:pt x="277" y="100"/>
                    </a:lnTo>
                    <a:lnTo>
                      <a:pt x="277" y="100"/>
                    </a:lnTo>
                    <a:lnTo>
                      <a:pt x="280" y="100"/>
                    </a:lnTo>
                    <a:lnTo>
                      <a:pt x="280" y="100"/>
                    </a:lnTo>
                    <a:lnTo>
                      <a:pt x="282" y="100"/>
                    </a:lnTo>
                    <a:lnTo>
                      <a:pt x="282" y="100"/>
                    </a:lnTo>
                    <a:lnTo>
                      <a:pt x="282" y="102"/>
                    </a:lnTo>
                    <a:lnTo>
                      <a:pt x="282" y="102"/>
                    </a:lnTo>
                    <a:lnTo>
                      <a:pt x="282" y="102"/>
                    </a:lnTo>
                    <a:lnTo>
                      <a:pt x="282" y="102"/>
                    </a:lnTo>
                    <a:lnTo>
                      <a:pt x="285" y="102"/>
                    </a:lnTo>
                    <a:lnTo>
                      <a:pt x="285" y="102"/>
                    </a:lnTo>
                    <a:lnTo>
                      <a:pt x="285" y="102"/>
                    </a:lnTo>
                    <a:lnTo>
                      <a:pt x="285" y="102"/>
                    </a:lnTo>
                    <a:lnTo>
                      <a:pt x="287" y="102"/>
                    </a:lnTo>
                    <a:lnTo>
                      <a:pt x="287" y="102"/>
                    </a:lnTo>
                    <a:lnTo>
                      <a:pt x="287" y="104"/>
                    </a:lnTo>
                    <a:lnTo>
                      <a:pt x="289" y="104"/>
                    </a:lnTo>
                    <a:lnTo>
                      <a:pt x="289" y="104"/>
                    </a:lnTo>
                    <a:lnTo>
                      <a:pt x="289" y="104"/>
                    </a:lnTo>
                    <a:lnTo>
                      <a:pt x="289" y="104"/>
                    </a:lnTo>
                    <a:lnTo>
                      <a:pt x="292" y="104"/>
                    </a:lnTo>
                    <a:lnTo>
                      <a:pt x="292" y="104"/>
                    </a:lnTo>
                    <a:lnTo>
                      <a:pt x="292" y="104"/>
                    </a:lnTo>
                    <a:lnTo>
                      <a:pt x="292" y="107"/>
                    </a:lnTo>
                    <a:lnTo>
                      <a:pt x="294" y="107"/>
                    </a:lnTo>
                    <a:lnTo>
                      <a:pt x="294" y="107"/>
                    </a:lnTo>
                    <a:lnTo>
                      <a:pt x="296" y="107"/>
                    </a:lnTo>
                    <a:lnTo>
                      <a:pt x="296" y="104"/>
                    </a:lnTo>
                    <a:lnTo>
                      <a:pt x="296" y="104"/>
                    </a:lnTo>
                    <a:lnTo>
                      <a:pt x="296" y="104"/>
                    </a:lnTo>
                    <a:lnTo>
                      <a:pt x="296" y="104"/>
                    </a:lnTo>
                    <a:lnTo>
                      <a:pt x="296" y="104"/>
                    </a:lnTo>
                    <a:lnTo>
                      <a:pt x="296" y="104"/>
                    </a:lnTo>
                    <a:lnTo>
                      <a:pt x="296" y="107"/>
                    </a:lnTo>
                    <a:lnTo>
                      <a:pt x="296" y="107"/>
                    </a:lnTo>
                    <a:lnTo>
                      <a:pt x="296" y="109"/>
                    </a:lnTo>
                    <a:lnTo>
                      <a:pt x="296" y="109"/>
                    </a:lnTo>
                    <a:lnTo>
                      <a:pt x="296" y="109"/>
                    </a:lnTo>
                    <a:lnTo>
                      <a:pt x="296" y="111"/>
                    </a:lnTo>
                    <a:lnTo>
                      <a:pt x="296" y="111"/>
                    </a:lnTo>
                    <a:lnTo>
                      <a:pt x="296" y="111"/>
                    </a:lnTo>
                    <a:lnTo>
                      <a:pt x="296" y="111"/>
                    </a:lnTo>
                    <a:lnTo>
                      <a:pt x="296" y="111"/>
                    </a:lnTo>
                    <a:lnTo>
                      <a:pt x="299" y="111"/>
                    </a:lnTo>
                    <a:lnTo>
                      <a:pt x="299" y="111"/>
                    </a:lnTo>
                    <a:lnTo>
                      <a:pt x="299" y="111"/>
                    </a:lnTo>
                    <a:lnTo>
                      <a:pt x="301" y="111"/>
                    </a:lnTo>
                    <a:lnTo>
                      <a:pt x="301" y="114"/>
                    </a:lnTo>
                    <a:lnTo>
                      <a:pt x="301" y="114"/>
                    </a:lnTo>
                    <a:lnTo>
                      <a:pt x="303" y="114"/>
                    </a:lnTo>
                    <a:lnTo>
                      <a:pt x="303" y="114"/>
                    </a:lnTo>
                    <a:lnTo>
                      <a:pt x="303" y="111"/>
                    </a:lnTo>
                    <a:lnTo>
                      <a:pt x="303" y="111"/>
                    </a:lnTo>
                    <a:lnTo>
                      <a:pt x="306" y="111"/>
                    </a:lnTo>
                    <a:lnTo>
                      <a:pt x="306" y="114"/>
                    </a:lnTo>
                    <a:lnTo>
                      <a:pt x="306" y="114"/>
                    </a:lnTo>
                    <a:lnTo>
                      <a:pt x="306" y="114"/>
                    </a:lnTo>
                    <a:lnTo>
                      <a:pt x="306" y="114"/>
                    </a:lnTo>
                    <a:lnTo>
                      <a:pt x="308" y="114"/>
                    </a:lnTo>
                    <a:lnTo>
                      <a:pt x="308" y="114"/>
                    </a:lnTo>
                    <a:lnTo>
                      <a:pt x="308" y="116"/>
                    </a:lnTo>
                    <a:lnTo>
                      <a:pt x="311" y="116"/>
                    </a:lnTo>
                    <a:lnTo>
                      <a:pt x="311" y="116"/>
                    </a:lnTo>
                    <a:lnTo>
                      <a:pt x="311" y="116"/>
                    </a:lnTo>
                    <a:lnTo>
                      <a:pt x="311" y="119"/>
                    </a:lnTo>
                    <a:lnTo>
                      <a:pt x="311" y="119"/>
                    </a:lnTo>
                    <a:lnTo>
                      <a:pt x="311" y="119"/>
                    </a:lnTo>
                    <a:lnTo>
                      <a:pt x="311" y="121"/>
                    </a:lnTo>
                    <a:lnTo>
                      <a:pt x="311" y="121"/>
                    </a:lnTo>
                    <a:lnTo>
                      <a:pt x="311" y="121"/>
                    </a:lnTo>
                    <a:lnTo>
                      <a:pt x="311" y="121"/>
                    </a:lnTo>
                    <a:lnTo>
                      <a:pt x="311" y="121"/>
                    </a:lnTo>
                    <a:lnTo>
                      <a:pt x="308" y="121"/>
                    </a:lnTo>
                    <a:lnTo>
                      <a:pt x="308" y="123"/>
                    </a:lnTo>
                    <a:lnTo>
                      <a:pt x="308" y="123"/>
                    </a:lnTo>
                    <a:lnTo>
                      <a:pt x="306" y="123"/>
                    </a:lnTo>
                    <a:lnTo>
                      <a:pt x="306" y="123"/>
                    </a:lnTo>
                    <a:lnTo>
                      <a:pt x="306" y="123"/>
                    </a:lnTo>
                    <a:lnTo>
                      <a:pt x="306" y="123"/>
                    </a:lnTo>
                    <a:lnTo>
                      <a:pt x="303" y="123"/>
                    </a:lnTo>
                    <a:lnTo>
                      <a:pt x="303" y="123"/>
                    </a:lnTo>
                    <a:lnTo>
                      <a:pt x="303" y="123"/>
                    </a:lnTo>
                    <a:lnTo>
                      <a:pt x="301" y="123"/>
                    </a:lnTo>
                    <a:lnTo>
                      <a:pt x="301" y="123"/>
                    </a:lnTo>
                    <a:lnTo>
                      <a:pt x="301" y="126"/>
                    </a:lnTo>
                    <a:lnTo>
                      <a:pt x="299" y="126"/>
                    </a:lnTo>
                    <a:lnTo>
                      <a:pt x="299" y="126"/>
                    </a:lnTo>
                    <a:lnTo>
                      <a:pt x="299" y="126"/>
                    </a:lnTo>
                    <a:lnTo>
                      <a:pt x="299" y="126"/>
                    </a:lnTo>
                    <a:lnTo>
                      <a:pt x="296" y="126"/>
                    </a:lnTo>
                    <a:lnTo>
                      <a:pt x="296" y="128"/>
                    </a:lnTo>
                    <a:lnTo>
                      <a:pt x="296" y="128"/>
                    </a:lnTo>
                    <a:lnTo>
                      <a:pt x="296" y="128"/>
                    </a:lnTo>
                    <a:lnTo>
                      <a:pt x="296" y="128"/>
                    </a:lnTo>
                    <a:lnTo>
                      <a:pt x="294" y="128"/>
                    </a:lnTo>
                    <a:lnTo>
                      <a:pt x="294" y="130"/>
                    </a:lnTo>
                    <a:lnTo>
                      <a:pt x="294" y="130"/>
                    </a:lnTo>
                    <a:lnTo>
                      <a:pt x="294" y="130"/>
                    </a:lnTo>
                    <a:lnTo>
                      <a:pt x="294" y="130"/>
                    </a:lnTo>
                    <a:lnTo>
                      <a:pt x="292" y="130"/>
                    </a:lnTo>
                    <a:lnTo>
                      <a:pt x="292" y="133"/>
                    </a:lnTo>
                    <a:lnTo>
                      <a:pt x="294" y="133"/>
                    </a:lnTo>
                    <a:lnTo>
                      <a:pt x="294" y="133"/>
                    </a:lnTo>
                    <a:lnTo>
                      <a:pt x="294" y="133"/>
                    </a:lnTo>
                    <a:lnTo>
                      <a:pt x="294" y="135"/>
                    </a:lnTo>
                    <a:lnTo>
                      <a:pt x="294" y="135"/>
                    </a:lnTo>
                    <a:lnTo>
                      <a:pt x="294" y="138"/>
                    </a:lnTo>
                    <a:lnTo>
                      <a:pt x="296" y="138"/>
                    </a:lnTo>
                    <a:lnTo>
                      <a:pt x="296" y="138"/>
                    </a:lnTo>
                    <a:lnTo>
                      <a:pt x="296" y="140"/>
                    </a:lnTo>
                    <a:lnTo>
                      <a:pt x="296" y="140"/>
                    </a:lnTo>
                    <a:lnTo>
                      <a:pt x="294" y="140"/>
                    </a:lnTo>
                    <a:lnTo>
                      <a:pt x="294" y="140"/>
                    </a:lnTo>
                    <a:lnTo>
                      <a:pt x="294" y="142"/>
                    </a:lnTo>
                    <a:lnTo>
                      <a:pt x="294" y="142"/>
                    </a:lnTo>
                    <a:lnTo>
                      <a:pt x="294" y="142"/>
                    </a:lnTo>
                    <a:lnTo>
                      <a:pt x="294" y="145"/>
                    </a:lnTo>
                    <a:lnTo>
                      <a:pt x="294" y="145"/>
                    </a:lnTo>
                    <a:lnTo>
                      <a:pt x="294" y="147"/>
                    </a:lnTo>
                    <a:lnTo>
                      <a:pt x="294" y="147"/>
                    </a:lnTo>
                    <a:lnTo>
                      <a:pt x="294" y="147"/>
                    </a:lnTo>
                    <a:lnTo>
                      <a:pt x="296" y="147"/>
                    </a:lnTo>
                    <a:lnTo>
                      <a:pt x="296" y="147"/>
                    </a:lnTo>
                    <a:lnTo>
                      <a:pt x="296" y="149"/>
                    </a:lnTo>
                    <a:lnTo>
                      <a:pt x="296" y="149"/>
                    </a:lnTo>
                    <a:lnTo>
                      <a:pt x="296" y="149"/>
                    </a:lnTo>
                    <a:lnTo>
                      <a:pt x="294" y="149"/>
                    </a:lnTo>
                    <a:lnTo>
                      <a:pt x="294" y="149"/>
                    </a:lnTo>
                    <a:lnTo>
                      <a:pt x="294" y="152"/>
                    </a:lnTo>
                    <a:lnTo>
                      <a:pt x="294" y="152"/>
                    </a:lnTo>
                    <a:lnTo>
                      <a:pt x="292" y="152"/>
                    </a:lnTo>
                    <a:lnTo>
                      <a:pt x="292" y="152"/>
                    </a:lnTo>
                    <a:lnTo>
                      <a:pt x="292" y="152"/>
                    </a:lnTo>
                    <a:lnTo>
                      <a:pt x="292" y="152"/>
                    </a:lnTo>
                    <a:lnTo>
                      <a:pt x="289" y="152"/>
                    </a:lnTo>
                    <a:lnTo>
                      <a:pt x="289" y="154"/>
                    </a:lnTo>
                    <a:lnTo>
                      <a:pt x="289" y="154"/>
                    </a:lnTo>
                    <a:lnTo>
                      <a:pt x="289" y="154"/>
                    </a:lnTo>
                    <a:lnTo>
                      <a:pt x="289" y="154"/>
                    </a:lnTo>
                    <a:lnTo>
                      <a:pt x="289" y="156"/>
                    </a:lnTo>
                    <a:lnTo>
                      <a:pt x="289" y="156"/>
                    </a:lnTo>
                    <a:lnTo>
                      <a:pt x="287" y="156"/>
                    </a:lnTo>
                    <a:lnTo>
                      <a:pt x="287" y="159"/>
                    </a:lnTo>
                    <a:lnTo>
                      <a:pt x="287" y="159"/>
                    </a:lnTo>
                    <a:lnTo>
                      <a:pt x="287" y="159"/>
                    </a:lnTo>
                    <a:lnTo>
                      <a:pt x="285" y="159"/>
                    </a:lnTo>
                    <a:lnTo>
                      <a:pt x="285" y="161"/>
                    </a:lnTo>
                    <a:lnTo>
                      <a:pt x="285" y="161"/>
                    </a:lnTo>
                    <a:lnTo>
                      <a:pt x="285" y="161"/>
                    </a:lnTo>
                    <a:lnTo>
                      <a:pt x="285" y="161"/>
                    </a:lnTo>
                    <a:lnTo>
                      <a:pt x="285" y="161"/>
                    </a:lnTo>
                    <a:lnTo>
                      <a:pt x="282" y="161"/>
                    </a:lnTo>
                    <a:lnTo>
                      <a:pt x="282" y="161"/>
                    </a:lnTo>
                    <a:lnTo>
                      <a:pt x="282" y="164"/>
                    </a:lnTo>
                    <a:lnTo>
                      <a:pt x="282" y="164"/>
                    </a:lnTo>
                    <a:lnTo>
                      <a:pt x="282" y="164"/>
                    </a:lnTo>
                    <a:lnTo>
                      <a:pt x="280" y="164"/>
                    </a:lnTo>
                    <a:lnTo>
                      <a:pt x="280" y="166"/>
                    </a:lnTo>
                    <a:lnTo>
                      <a:pt x="280" y="166"/>
                    </a:lnTo>
                    <a:lnTo>
                      <a:pt x="280" y="166"/>
                    </a:lnTo>
                    <a:lnTo>
                      <a:pt x="280" y="168"/>
                    </a:lnTo>
                    <a:lnTo>
                      <a:pt x="280" y="168"/>
                    </a:lnTo>
                    <a:lnTo>
                      <a:pt x="280" y="168"/>
                    </a:lnTo>
                    <a:lnTo>
                      <a:pt x="282" y="168"/>
                    </a:lnTo>
                    <a:lnTo>
                      <a:pt x="282" y="171"/>
                    </a:lnTo>
                    <a:lnTo>
                      <a:pt x="282" y="171"/>
                    </a:lnTo>
                    <a:lnTo>
                      <a:pt x="282" y="171"/>
                    </a:lnTo>
                    <a:lnTo>
                      <a:pt x="280" y="171"/>
                    </a:lnTo>
                    <a:lnTo>
                      <a:pt x="280" y="173"/>
                    </a:lnTo>
                    <a:lnTo>
                      <a:pt x="280" y="173"/>
                    </a:lnTo>
                    <a:lnTo>
                      <a:pt x="277" y="173"/>
                    </a:lnTo>
                    <a:lnTo>
                      <a:pt x="277" y="173"/>
                    </a:lnTo>
                    <a:lnTo>
                      <a:pt x="277" y="173"/>
                    </a:lnTo>
                    <a:lnTo>
                      <a:pt x="277" y="175"/>
                    </a:lnTo>
                    <a:lnTo>
                      <a:pt x="277" y="175"/>
                    </a:lnTo>
                    <a:lnTo>
                      <a:pt x="275" y="175"/>
                    </a:lnTo>
                    <a:lnTo>
                      <a:pt x="275" y="175"/>
                    </a:lnTo>
                    <a:lnTo>
                      <a:pt x="275" y="175"/>
                    </a:lnTo>
                    <a:lnTo>
                      <a:pt x="275" y="175"/>
                    </a:lnTo>
                    <a:lnTo>
                      <a:pt x="273" y="175"/>
                    </a:lnTo>
                    <a:lnTo>
                      <a:pt x="273" y="175"/>
                    </a:lnTo>
                    <a:lnTo>
                      <a:pt x="270" y="175"/>
                    </a:lnTo>
                    <a:lnTo>
                      <a:pt x="270" y="178"/>
                    </a:lnTo>
                    <a:lnTo>
                      <a:pt x="270" y="178"/>
                    </a:lnTo>
                    <a:lnTo>
                      <a:pt x="270" y="178"/>
                    </a:lnTo>
                    <a:lnTo>
                      <a:pt x="270" y="178"/>
                    </a:lnTo>
                    <a:lnTo>
                      <a:pt x="268" y="178"/>
                    </a:lnTo>
                    <a:lnTo>
                      <a:pt x="268" y="180"/>
                    </a:lnTo>
                    <a:lnTo>
                      <a:pt x="268" y="180"/>
                    </a:lnTo>
                    <a:lnTo>
                      <a:pt x="268" y="180"/>
                    </a:lnTo>
                    <a:lnTo>
                      <a:pt x="268" y="180"/>
                    </a:lnTo>
                    <a:lnTo>
                      <a:pt x="268" y="183"/>
                    </a:lnTo>
                    <a:lnTo>
                      <a:pt x="268" y="183"/>
                    </a:lnTo>
                    <a:lnTo>
                      <a:pt x="268" y="185"/>
                    </a:lnTo>
                    <a:lnTo>
                      <a:pt x="266" y="185"/>
                    </a:lnTo>
                    <a:lnTo>
                      <a:pt x="266" y="185"/>
                    </a:lnTo>
                    <a:lnTo>
                      <a:pt x="266" y="187"/>
                    </a:lnTo>
                    <a:lnTo>
                      <a:pt x="266" y="187"/>
                    </a:lnTo>
                    <a:lnTo>
                      <a:pt x="266" y="187"/>
                    </a:lnTo>
                    <a:lnTo>
                      <a:pt x="266" y="190"/>
                    </a:lnTo>
                    <a:lnTo>
                      <a:pt x="266" y="190"/>
                    </a:lnTo>
                    <a:lnTo>
                      <a:pt x="266" y="190"/>
                    </a:lnTo>
                    <a:lnTo>
                      <a:pt x="266" y="190"/>
                    </a:lnTo>
                    <a:lnTo>
                      <a:pt x="263" y="190"/>
                    </a:lnTo>
                    <a:lnTo>
                      <a:pt x="263" y="192"/>
                    </a:lnTo>
                    <a:lnTo>
                      <a:pt x="263" y="192"/>
                    </a:lnTo>
                    <a:lnTo>
                      <a:pt x="263" y="192"/>
                    </a:lnTo>
                    <a:lnTo>
                      <a:pt x="263" y="194"/>
                    </a:lnTo>
                    <a:lnTo>
                      <a:pt x="263" y="194"/>
                    </a:lnTo>
                    <a:lnTo>
                      <a:pt x="263" y="194"/>
                    </a:lnTo>
                    <a:lnTo>
                      <a:pt x="263" y="197"/>
                    </a:lnTo>
                    <a:lnTo>
                      <a:pt x="261" y="197"/>
                    </a:lnTo>
                    <a:lnTo>
                      <a:pt x="261" y="197"/>
                    </a:lnTo>
                    <a:lnTo>
                      <a:pt x="261" y="197"/>
                    </a:lnTo>
                    <a:lnTo>
                      <a:pt x="261" y="199"/>
                    </a:lnTo>
                    <a:lnTo>
                      <a:pt x="258" y="199"/>
                    </a:lnTo>
                    <a:lnTo>
                      <a:pt x="258" y="199"/>
                    </a:lnTo>
                    <a:lnTo>
                      <a:pt x="258" y="199"/>
                    </a:lnTo>
                    <a:lnTo>
                      <a:pt x="258" y="199"/>
                    </a:lnTo>
                    <a:lnTo>
                      <a:pt x="258" y="202"/>
                    </a:lnTo>
                    <a:lnTo>
                      <a:pt x="258" y="202"/>
                    </a:lnTo>
                    <a:lnTo>
                      <a:pt x="256" y="202"/>
                    </a:lnTo>
                    <a:lnTo>
                      <a:pt x="256" y="202"/>
                    </a:lnTo>
                    <a:lnTo>
                      <a:pt x="256" y="202"/>
                    </a:lnTo>
                    <a:lnTo>
                      <a:pt x="256" y="202"/>
                    </a:lnTo>
                    <a:lnTo>
                      <a:pt x="254" y="202"/>
                    </a:lnTo>
                    <a:lnTo>
                      <a:pt x="254" y="204"/>
                    </a:lnTo>
                    <a:lnTo>
                      <a:pt x="254" y="204"/>
                    </a:lnTo>
                    <a:lnTo>
                      <a:pt x="251" y="204"/>
                    </a:lnTo>
                    <a:lnTo>
                      <a:pt x="251" y="204"/>
                    </a:lnTo>
                    <a:lnTo>
                      <a:pt x="251" y="204"/>
                    </a:lnTo>
                    <a:lnTo>
                      <a:pt x="251" y="204"/>
                    </a:lnTo>
                    <a:lnTo>
                      <a:pt x="251" y="206"/>
                    </a:lnTo>
                    <a:lnTo>
                      <a:pt x="249" y="206"/>
                    </a:lnTo>
                    <a:lnTo>
                      <a:pt x="249" y="206"/>
                    </a:lnTo>
                    <a:lnTo>
                      <a:pt x="249" y="206"/>
                    </a:lnTo>
                    <a:lnTo>
                      <a:pt x="249" y="206"/>
                    </a:lnTo>
                    <a:lnTo>
                      <a:pt x="247" y="206"/>
                    </a:lnTo>
                    <a:lnTo>
                      <a:pt x="247" y="209"/>
                    </a:lnTo>
                    <a:lnTo>
                      <a:pt x="247" y="209"/>
                    </a:lnTo>
                    <a:lnTo>
                      <a:pt x="247" y="209"/>
                    </a:lnTo>
                    <a:lnTo>
                      <a:pt x="247" y="211"/>
                    </a:lnTo>
                    <a:lnTo>
                      <a:pt x="244" y="211"/>
                    </a:lnTo>
                    <a:lnTo>
                      <a:pt x="244" y="211"/>
                    </a:lnTo>
                    <a:lnTo>
                      <a:pt x="244" y="211"/>
                    </a:lnTo>
                    <a:lnTo>
                      <a:pt x="244" y="211"/>
                    </a:lnTo>
                    <a:lnTo>
                      <a:pt x="244" y="213"/>
                    </a:lnTo>
                    <a:lnTo>
                      <a:pt x="244" y="213"/>
                    </a:lnTo>
                    <a:lnTo>
                      <a:pt x="244" y="216"/>
                    </a:lnTo>
                    <a:lnTo>
                      <a:pt x="244" y="216"/>
                    </a:lnTo>
                    <a:lnTo>
                      <a:pt x="244" y="216"/>
                    </a:lnTo>
                    <a:lnTo>
                      <a:pt x="244" y="218"/>
                    </a:lnTo>
                    <a:lnTo>
                      <a:pt x="242" y="218"/>
                    </a:lnTo>
                    <a:lnTo>
                      <a:pt x="242" y="218"/>
                    </a:lnTo>
                    <a:lnTo>
                      <a:pt x="242" y="218"/>
                    </a:lnTo>
                    <a:lnTo>
                      <a:pt x="242" y="220"/>
                    </a:lnTo>
                    <a:lnTo>
                      <a:pt x="242" y="220"/>
                    </a:lnTo>
                    <a:lnTo>
                      <a:pt x="242" y="220"/>
                    </a:lnTo>
                    <a:lnTo>
                      <a:pt x="240" y="220"/>
                    </a:lnTo>
                    <a:lnTo>
                      <a:pt x="240" y="220"/>
                    </a:lnTo>
                    <a:lnTo>
                      <a:pt x="240" y="220"/>
                    </a:lnTo>
                    <a:lnTo>
                      <a:pt x="237" y="220"/>
                    </a:lnTo>
                    <a:lnTo>
                      <a:pt x="237" y="223"/>
                    </a:lnTo>
                    <a:lnTo>
                      <a:pt x="237" y="223"/>
                    </a:lnTo>
                    <a:lnTo>
                      <a:pt x="237" y="223"/>
                    </a:lnTo>
                    <a:lnTo>
                      <a:pt x="237" y="225"/>
                    </a:lnTo>
                    <a:lnTo>
                      <a:pt x="237" y="225"/>
                    </a:lnTo>
                    <a:lnTo>
                      <a:pt x="237" y="228"/>
                    </a:lnTo>
                    <a:lnTo>
                      <a:pt x="237" y="228"/>
                    </a:lnTo>
                    <a:lnTo>
                      <a:pt x="237" y="228"/>
                    </a:lnTo>
                    <a:lnTo>
                      <a:pt x="235" y="228"/>
                    </a:lnTo>
                    <a:lnTo>
                      <a:pt x="235" y="230"/>
                    </a:lnTo>
                    <a:lnTo>
                      <a:pt x="235" y="230"/>
                    </a:lnTo>
                    <a:lnTo>
                      <a:pt x="232" y="230"/>
                    </a:lnTo>
                    <a:lnTo>
                      <a:pt x="232" y="230"/>
                    </a:lnTo>
                    <a:lnTo>
                      <a:pt x="232" y="230"/>
                    </a:lnTo>
                    <a:lnTo>
                      <a:pt x="232" y="230"/>
                    </a:lnTo>
                    <a:lnTo>
                      <a:pt x="230" y="230"/>
                    </a:lnTo>
                    <a:lnTo>
                      <a:pt x="230" y="230"/>
                    </a:lnTo>
                    <a:lnTo>
                      <a:pt x="230" y="230"/>
                    </a:lnTo>
                    <a:lnTo>
                      <a:pt x="228" y="230"/>
                    </a:lnTo>
                    <a:lnTo>
                      <a:pt x="228" y="230"/>
                    </a:lnTo>
                    <a:lnTo>
                      <a:pt x="225" y="230"/>
                    </a:lnTo>
                    <a:lnTo>
                      <a:pt x="225" y="230"/>
                    </a:lnTo>
                    <a:lnTo>
                      <a:pt x="225" y="230"/>
                    </a:lnTo>
                    <a:lnTo>
                      <a:pt x="223" y="230"/>
                    </a:lnTo>
                    <a:lnTo>
                      <a:pt x="223" y="230"/>
                    </a:lnTo>
                    <a:lnTo>
                      <a:pt x="223" y="230"/>
                    </a:lnTo>
                    <a:lnTo>
                      <a:pt x="223" y="230"/>
                    </a:lnTo>
                    <a:lnTo>
                      <a:pt x="221" y="230"/>
                    </a:lnTo>
                    <a:lnTo>
                      <a:pt x="221" y="232"/>
                    </a:lnTo>
                    <a:lnTo>
                      <a:pt x="221" y="232"/>
                    </a:lnTo>
                    <a:lnTo>
                      <a:pt x="218" y="232"/>
                    </a:lnTo>
                    <a:lnTo>
                      <a:pt x="218" y="232"/>
                    </a:lnTo>
                    <a:lnTo>
                      <a:pt x="218" y="232"/>
                    </a:lnTo>
                    <a:lnTo>
                      <a:pt x="218" y="232"/>
                    </a:lnTo>
                    <a:lnTo>
                      <a:pt x="216" y="232"/>
                    </a:lnTo>
                    <a:lnTo>
                      <a:pt x="216" y="235"/>
                    </a:lnTo>
                    <a:lnTo>
                      <a:pt x="216" y="235"/>
                    </a:lnTo>
                    <a:lnTo>
                      <a:pt x="216" y="235"/>
                    </a:lnTo>
                    <a:lnTo>
                      <a:pt x="214" y="235"/>
                    </a:lnTo>
                    <a:lnTo>
                      <a:pt x="214" y="235"/>
                    </a:lnTo>
                    <a:lnTo>
                      <a:pt x="211" y="235"/>
                    </a:lnTo>
                    <a:lnTo>
                      <a:pt x="211" y="232"/>
                    </a:lnTo>
                    <a:lnTo>
                      <a:pt x="211" y="232"/>
                    </a:lnTo>
                    <a:lnTo>
                      <a:pt x="211" y="232"/>
                    </a:lnTo>
                    <a:lnTo>
                      <a:pt x="211" y="230"/>
                    </a:lnTo>
                    <a:lnTo>
                      <a:pt x="211" y="230"/>
                    </a:lnTo>
                    <a:lnTo>
                      <a:pt x="211" y="230"/>
                    </a:lnTo>
                    <a:lnTo>
                      <a:pt x="211" y="230"/>
                    </a:lnTo>
                    <a:lnTo>
                      <a:pt x="211" y="228"/>
                    </a:lnTo>
                    <a:lnTo>
                      <a:pt x="209" y="228"/>
                    </a:lnTo>
                    <a:lnTo>
                      <a:pt x="209" y="228"/>
                    </a:lnTo>
                    <a:lnTo>
                      <a:pt x="209" y="228"/>
                    </a:lnTo>
                    <a:lnTo>
                      <a:pt x="209" y="228"/>
                    </a:lnTo>
                    <a:lnTo>
                      <a:pt x="209" y="225"/>
                    </a:lnTo>
                    <a:lnTo>
                      <a:pt x="206" y="225"/>
                    </a:lnTo>
                    <a:lnTo>
                      <a:pt x="206" y="225"/>
                    </a:lnTo>
                    <a:lnTo>
                      <a:pt x="204" y="225"/>
                    </a:lnTo>
                    <a:lnTo>
                      <a:pt x="204" y="228"/>
                    </a:lnTo>
                    <a:lnTo>
                      <a:pt x="204" y="228"/>
                    </a:lnTo>
                    <a:lnTo>
                      <a:pt x="204" y="228"/>
                    </a:lnTo>
                    <a:lnTo>
                      <a:pt x="204" y="228"/>
                    </a:lnTo>
                    <a:lnTo>
                      <a:pt x="202" y="228"/>
                    </a:lnTo>
                    <a:lnTo>
                      <a:pt x="202" y="230"/>
                    </a:lnTo>
                    <a:lnTo>
                      <a:pt x="202" y="230"/>
                    </a:lnTo>
                    <a:lnTo>
                      <a:pt x="199" y="230"/>
                    </a:lnTo>
                    <a:lnTo>
                      <a:pt x="199" y="230"/>
                    </a:lnTo>
                    <a:lnTo>
                      <a:pt x="199" y="230"/>
                    </a:lnTo>
                    <a:lnTo>
                      <a:pt x="199" y="230"/>
                    </a:lnTo>
                    <a:lnTo>
                      <a:pt x="199" y="230"/>
                    </a:lnTo>
                    <a:lnTo>
                      <a:pt x="199" y="232"/>
                    </a:lnTo>
                    <a:lnTo>
                      <a:pt x="199" y="232"/>
                    </a:lnTo>
                    <a:lnTo>
                      <a:pt x="197" y="232"/>
                    </a:lnTo>
                    <a:lnTo>
                      <a:pt x="197" y="235"/>
                    </a:lnTo>
                    <a:lnTo>
                      <a:pt x="197" y="235"/>
                    </a:lnTo>
                    <a:lnTo>
                      <a:pt x="197" y="235"/>
                    </a:lnTo>
                    <a:lnTo>
                      <a:pt x="197" y="237"/>
                    </a:lnTo>
                    <a:lnTo>
                      <a:pt x="197" y="237"/>
                    </a:lnTo>
                    <a:lnTo>
                      <a:pt x="197" y="237"/>
                    </a:lnTo>
                    <a:lnTo>
                      <a:pt x="197" y="239"/>
                    </a:lnTo>
                    <a:lnTo>
                      <a:pt x="195" y="239"/>
                    </a:lnTo>
                    <a:lnTo>
                      <a:pt x="195" y="239"/>
                    </a:lnTo>
                    <a:lnTo>
                      <a:pt x="195" y="239"/>
                    </a:lnTo>
                    <a:lnTo>
                      <a:pt x="195" y="239"/>
                    </a:lnTo>
                    <a:lnTo>
                      <a:pt x="192" y="239"/>
                    </a:lnTo>
                    <a:lnTo>
                      <a:pt x="192" y="242"/>
                    </a:lnTo>
                    <a:lnTo>
                      <a:pt x="192" y="242"/>
                    </a:lnTo>
                    <a:lnTo>
                      <a:pt x="192" y="242"/>
                    </a:lnTo>
                    <a:lnTo>
                      <a:pt x="192" y="242"/>
                    </a:lnTo>
                    <a:lnTo>
                      <a:pt x="192" y="244"/>
                    </a:lnTo>
                    <a:lnTo>
                      <a:pt x="190" y="244"/>
                    </a:lnTo>
                    <a:lnTo>
                      <a:pt x="190" y="244"/>
                    </a:lnTo>
                    <a:lnTo>
                      <a:pt x="190" y="244"/>
                    </a:lnTo>
                    <a:lnTo>
                      <a:pt x="190" y="247"/>
                    </a:lnTo>
                    <a:lnTo>
                      <a:pt x="190" y="247"/>
                    </a:lnTo>
                    <a:lnTo>
                      <a:pt x="187" y="247"/>
                    </a:lnTo>
                    <a:lnTo>
                      <a:pt x="187" y="247"/>
                    </a:lnTo>
                    <a:lnTo>
                      <a:pt x="187" y="247"/>
                    </a:lnTo>
                    <a:lnTo>
                      <a:pt x="187" y="249"/>
                    </a:lnTo>
                    <a:lnTo>
                      <a:pt x="187" y="249"/>
                    </a:lnTo>
                    <a:lnTo>
                      <a:pt x="185" y="249"/>
                    </a:lnTo>
                    <a:lnTo>
                      <a:pt x="185" y="249"/>
                    </a:lnTo>
                    <a:lnTo>
                      <a:pt x="185" y="251"/>
                    </a:lnTo>
                    <a:lnTo>
                      <a:pt x="185" y="251"/>
                    </a:lnTo>
                    <a:lnTo>
                      <a:pt x="185" y="251"/>
                    </a:lnTo>
                    <a:lnTo>
                      <a:pt x="185" y="254"/>
                    </a:lnTo>
                    <a:lnTo>
                      <a:pt x="185" y="254"/>
                    </a:lnTo>
                    <a:lnTo>
                      <a:pt x="185" y="256"/>
                    </a:lnTo>
                    <a:lnTo>
                      <a:pt x="185" y="256"/>
                    </a:lnTo>
                    <a:lnTo>
                      <a:pt x="185" y="258"/>
                    </a:lnTo>
                    <a:lnTo>
                      <a:pt x="185" y="258"/>
                    </a:lnTo>
                    <a:lnTo>
                      <a:pt x="185" y="258"/>
                    </a:lnTo>
                    <a:lnTo>
                      <a:pt x="185" y="258"/>
                    </a:lnTo>
                    <a:lnTo>
                      <a:pt x="187" y="258"/>
                    </a:lnTo>
                    <a:lnTo>
                      <a:pt x="187" y="258"/>
                    </a:lnTo>
                    <a:lnTo>
                      <a:pt x="187" y="261"/>
                    </a:lnTo>
                    <a:lnTo>
                      <a:pt x="190" y="261"/>
                    </a:lnTo>
                    <a:lnTo>
                      <a:pt x="190" y="261"/>
                    </a:lnTo>
                    <a:lnTo>
                      <a:pt x="190" y="261"/>
                    </a:lnTo>
                    <a:lnTo>
                      <a:pt x="190" y="261"/>
                    </a:lnTo>
                    <a:lnTo>
                      <a:pt x="192" y="261"/>
                    </a:lnTo>
                    <a:lnTo>
                      <a:pt x="192" y="263"/>
                    </a:lnTo>
                    <a:lnTo>
                      <a:pt x="192" y="263"/>
                    </a:lnTo>
                    <a:lnTo>
                      <a:pt x="192" y="263"/>
                    </a:lnTo>
                    <a:lnTo>
                      <a:pt x="195" y="263"/>
                    </a:lnTo>
                    <a:lnTo>
                      <a:pt x="195" y="263"/>
                    </a:lnTo>
                    <a:lnTo>
                      <a:pt x="197" y="263"/>
                    </a:lnTo>
                    <a:lnTo>
                      <a:pt x="197" y="263"/>
                    </a:lnTo>
                    <a:lnTo>
                      <a:pt x="197" y="263"/>
                    </a:lnTo>
                    <a:lnTo>
                      <a:pt x="199" y="263"/>
                    </a:lnTo>
                    <a:lnTo>
                      <a:pt x="199" y="263"/>
                    </a:lnTo>
                    <a:lnTo>
                      <a:pt x="199" y="263"/>
                    </a:lnTo>
                    <a:lnTo>
                      <a:pt x="199" y="265"/>
                    </a:lnTo>
                    <a:lnTo>
                      <a:pt x="199" y="265"/>
                    </a:lnTo>
                    <a:lnTo>
                      <a:pt x="199" y="268"/>
                    </a:lnTo>
                    <a:lnTo>
                      <a:pt x="199" y="268"/>
                    </a:lnTo>
                    <a:lnTo>
                      <a:pt x="199" y="270"/>
                    </a:lnTo>
                    <a:lnTo>
                      <a:pt x="199" y="270"/>
                    </a:lnTo>
                    <a:lnTo>
                      <a:pt x="199" y="270"/>
                    </a:lnTo>
                    <a:lnTo>
                      <a:pt x="199" y="273"/>
                    </a:lnTo>
                    <a:lnTo>
                      <a:pt x="199" y="273"/>
                    </a:lnTo>
                    <a:lnTo>
                      <a:pt x="199" y="273"/>
                    </a:lnTo>
                    <a:lnTo>
                      <a:pt x="199" y="275"/>
                    </a:lnTo>
                    <a:lnTo>
                      <a:pt x="197" y="275"/>
                    </a:lnTo>
                    <a:lnTo>
                      <a:pt x="197" y="275"/>
                    </a:lnTo>
                    <a:lnTo>
                      <a:pt x="197" y="277"/>
                    </a:lnTo>
                    <a:lnTo>
                      <a:pt x="197" y="277"/>
                    </a:lnTo>
                    <a:lnTo>
                      <a:pt x="197" y="280"/>
                    </a:lnTo>
                    <a:lnTo>
                      <a:pt x="197" y="280"/>
                    </a:lnTo>
                    <a:lnTo>
                      <a:pt x="199" y="280"/>
                    </a:lnTo>
                    <a:lnTo>
                      <a:pt x="199" y="280"/>
                    </a:lnTo>
                    <a:lnTo>
                      <a:pt x="199" y="280"/>
                    </a:lnTo>
                    <a:lnTo>
                      <a:pt x="199" y="282"/>
                    </a:lnTo>
                    <a:lnTo>
                      <a:pt x="199" y="282"/>
                    </a:lnTo>
                    <a:lnTo>
                      <a:pt x="199" y="282"/>
                    </a:lnTo>
                    <a:lnTo>
                      <a:pt x="202" y="282"/>
                    </a:lnTo>
                    <a:lnTo>
                      <a:pt x="202" y="284"/>
                    </a:lnTo>
                    <a:lnTo>
                      <a:pt x="202" y="284"/>
                    </a:lnTo>
                    <a:lnTo>
                      <a:pt x="202" y="284"/>
                    </a:lnTo>
                    <a:lnTo>
                      <a:pt x="204" y="284"/>
                    </a:lnTo>
                    <a:lnTo>
                      <a:pt x="204" y="284"/>
                    </a:lnTo>
                    <a:lnTo>
                      <a:pt x="204" y="287"/>
                    </a:lnTo>
                    <a:lnTo>
                      <a:pt x="204" y="287"/>
                    </a:lnTo>
                    <a:lnTo>
                      <a:pt x="206" y="287"/>
                    </a:lnTo>
                    <a:lnTo>
                      <a:pt x="206" y="284"/>
                    </a:lnTo>
                    <a:lnTo>
                      <a:pt x="206" y="284"/>
                    </a:lnTo>
                    <a:lnTo>
                      <a:pt x="209" y="284"/>
                    </a:lnTo>
                    <a:lnTo>
                      <a:pt x="209" y="284"/>
                    </a:lnTo>
                    <a:lnTo>
                      <a:pt x="209" y="284"/>
                    </a:lnTo>
                    <a:lnTo>
                      <a:pt x="211" y="284"/>
                    </a:lnTo>
                    <a:lnTo>
                      <a:pt x="211" y="287"/>
                    </a:lnTo>
                    <a:lnTo>
                      <a:pt x="211" y="287"/>
                    </a:lnTo>
                    <a:lnTo>
                      <a:pt x="211" y="289"/>
                    </a:lnTo>
                    <a:lnTo>
                      <a:pt x="211" y="289"/>
                    </a:lnTo>
                    <a:lnTo>
                      <a:pt x="211" y="289"/>
                    </a:lnTo>
                    <a:lnTo>
                      <a:pt x="211" y="292"/>
                    </a:lnTo>
                    <a:lnTo>
                      <a:pt x="211" y="292"/>
                    </a:lnTo>
                    <a:lnTo>
                      <a:pt x="211" y="294"/>
                    </a:lnTo>
                    <a:lnTo>
                      <a:pt x="211" y="294"/>
                    </a:lnTo>
                    <a:lnTo>
                      <a:pt x="211" y="294"/>
                    </a:lnTo>
                    <a:lnTo>
                      <a:pt x="211" y="294"/>
                    </a:lnTo>
                    <a:lnTo>
                      <a:pt x="211" y="296"/>
                    </a:lnTo>
                    <a:lnTo>
                      <a:pt x="211" y="296"/>
                    </a:lnTo>
                    <a:lnTo>
                      <a:pt x="214" y="296"/>
                    </a:lnTo>
                    <a:lnTo>
                      <a:pt x="214" y="299"/>
                    </a:lnTo>
                    <a:lnTo>
                      <a:pt x="214" y="299"/>
                    </a:lnTo>
                    <a:lnTo>
                      <a:pt x="214" y="299"/>
                    </a:lnTo>
                    <a:lnTo>
                      <a:pt x="216" y="299"/>
                    </a:lnTo>
                    <a:lnTo>
                      <a:pt x="216" y="299"/>
                    </a:lnTo>
                    <a:lnTo>
                      <a:pt x="216" y="301"/>
                    </a:lnTo>
                    <a:lnTo>
                      <a:pt x="216" y="301"/>
                    </a:lnTo>
                    <a:lnTo>
                      <a:pt x="216" y="301"/>
                    </a:lnTo>
                    <a:lnTo>
                      <a:pt x="216" y="303"/>
                    </a:lnTo>
                    <a:lnTo>
                      <a:pt x="216" y="303"/>
                    </a:lnTo>
                    <a:lnTo>
                      <a:pt x="216" y="303"/>
                    </a:lnTo>
                    <a:lnTo>
                      <a:pt x="216" y="306"/>
                    </a:lnTo>
                    <a:lnTo>
                      <a:pt x="216" y="306"/>
                    </a:lnTo>
                    <a:lnTo>
                      <a:pt x="218" y="306"/>
                    </a:lnTo>
                    <a:lnTo>
                      <a:pt x="218" y="308"/>
                    </a:lnTo>
                    <a:lnTo>
                      <a:pt x="218" y="308"/>
                    </a:lnTo>
                    <a:lnTo>
                      <a:pt x="218" y="308"/>
                    </a:lnTo>
                    <a:lnTo>
                      <a:pt x="218" y="308"/>
                    </a:lnTo>
                    <a:lnTo>
                      <a:pt x="218" y="311"/>
                    </a:lnTo>
                    <a:lnTo>
                      <a:pt x="218" y="311"/>
                    </a:lnTo>
                    <a:lnTo>
                      <a:pt x="218" y="311"/>
                    </a:lnTo>
                    <a:lnTo>
                      <a:pt x="218" y="313"/>
                    </a:lnTo>
                    <a:lnTo>
                      <a:pt x="218" y="313"/>
                    </a:lnTo>
                    <a:lnTo>
                      <a:pt x="218" y="313"/>
                    </a:lnTo>
                    <a:lnTo>
                      <a:pt x="218" y="313"/>
                    </a:lnTo>
                    <a:lnTo>
                      <a:pt x="218" y="315"/>
                    </a:lnTo>
                    <a:lnTo>
                      <a:pt x="218" y="315"/>
                    </a:lnTo>
                    <a:lnTo>
                      <a:pt x="218" y="318"/>
                    </a:lnTo>
                    <a:lnTo>
                      <a:pt x="218" y="318"/>
                    </a:lnTo>
                    <a:lnTo>
                      <a:pt x="218" y="318"/>
                    </a:lnTo>
                    <a:lnTo>
                      <a:pt x="221" y="318"/>
                    </a:lnTo>
                    <a:lnTo>
                      <a:pt x="221" y="318"/>
                    </a:lnTo>
                    <a:lnTo>
                      <a:pt x="221" y="318"/>
                    </a:lnTo>
                    <a:lnTo>
                      <a:pt x="218" y="318"/>
                    </a:lnTo>
                    <a:lnTo>
                      <a:pt x="218" y="320"/>
                    </a:lnTo>
                    <a:lnTo>
                      <a:pt x="218" y="320"/>
                    </a:lnTo>
                    <a:lnTo>
                      <a:pt x="218" y="320"/>
                    </a:lnTo>
                    <a:lnTo>
                      <a:pt x="216" y="320"/>
                    </a:lnTo>
                    <a:lnTo>
                      <a:pt x="216" y="320"/>
                    </a:lnTo>
                    <a:lnTo>
                      <a:pt x="216" y="320"/>
                    </a:lnTo>
                    <a:lnTo>
                      <a:pt x="216" y="322"/>
                    </a:lnTo>
                    <a:lnTo>
                      <a:pt x="216" y="322"/>
                    </a:lnTo>
                    <a:lnTo>
                      <a:pt x="216" y="322"/>
                    </a:lnTo>
                    <a:lnTo>
                      <a:pt x="214" y="322"/>
                    </a:lnTo>
                    <a:lnTo>
                      <a:pt x="214" y="322"/>
                    </a:lnTo>
                    <a:lnTo>
                      <a:pt x="211" y="322"/>
                    </a:lnTo>
                    <a:lnTo>
                      <a:pt x="211" y="322"/>
                    </a:lnTo>
                    <a:lnTo>
                      <a:pt x="211" y="322"/>
                    </a:lnTo>
                    <a:lnTo>
                      <a:pt x="209" y="322"/>
                    </a:lnTo>
                    <a:lnTo>
                      <a:pt x="209" y="322"/>
                    </a:lnTo>
                    <a:lnTo>
                      <a:pt x="209" y="322"/>
                    </a:lnTo>
                    <a:lnTo>
                      <a:pt x="209" y="322"/>
                    </a:lnTo>
                    <a:lnTo>
                      <a:pt x="209" y="320"/>
                    </a:lnTo>
                    <a:lnTo>
                      <a:pt x="209" y="320"/>
                    </a:lnTo>
                    <a:lnTo>
                      <a:pt x="209" y="318"/>
                    </a:lnTo>
                    <a:lnTo>
                      <a:pt x="206" y="318"/>
                    </a:lnTo>
                    <a:lnTo>
                      <a:pt x="206" y="318"/>
                    </a:lnTo>
                    <a:lnTo>
                      <a:pt x="204" y="318"/>
                    </a:lnTo>
                    <a:lnTo>
                      <a:pt x="204" y="320"/>
                    </a:lnTo>
                    <a:lnTo>
                      <a:pt x="204" y="320"/>
                    </a:lnTo>
                    <a:lnTo>
                      <a:pt x="204" y="320"/>
                    </a:lnTo>
                    <a:lnTo>
                      <a:pt x="202" y="320"/>
                    </a:lnTo>
                    <a:lnTo>
                      <a:pt x="202" y="320"/>
                    </a:lnTo>
                    <a:lnTo>
                      <a:pt x="202" y="320"/>
                    </a:lnTo>
                    <a:lnTo>
                      <a:pt x="199" y="320"/>
                    </a:lnTo>
                    <a:lnTo>
                      <a:pt x="199" y="320"/>
                    </a:lnTo>
                    <a:lnTo>
                      <a:pt x="199" y="320"/>
                    </a:lnTo>
                    <a:lnTo>
                      <a:pt x="197" y="320"/>
                    </a:lnTo>
                    <a:lnTo>
                      <a:pt x="197" y="322"/>
                    </a:lnTo>
                    <a:lnTo>
                      <a:pt x="197" y="322"/>
                    </a:lnTo>
                    <a:lnTo>
                      <a:pt x="197" y="325"/>
                    </a:lnTo>
                    <a:lnTo>
                      <a:pt x="197" y="325"/>
                    </a:lnTo>
                    <a:lnTo>
                      <a:pt x="197" y="325"/>
                    </a:lnTo>
                    <a:lnTo>
                      <a:pt x="195" y="325"/>
                    </a:lnTo>
                    <a:lnTo>
                      <a:pt x="195" y="325"/>
                    </a:lnTo>
                    <a:lnTo>
                      <a:pt x="192" y="325"/>
                    </a:lnTo>
                    <a:lnTo>
                      <a:pt x="192" y="325"/>
                    </a:lnTo>
                    <a:lnTo>
                      <a:pt x="192" y="325"/>
                    </a:lnTo>
                    <a:lnTo>
                      <a:pt x="190" y="325"/>
                    </a:lnTo>
                    <a:lnTo>
                      <a:pt x="190" y="325"/>
                    </a:lnTo>
                    <a:lnTo>
                      <a:pt x="190" y="325"/>
                    </a:lnTo>
                    <a:lnTo>
                      <a:pt x="190" y="322"/>
                    </a:lnTo>
                    <a:lnTo>
                      <a:pt x="187" y="322"/>
                    </a:lnTo>
                    <a:lnTo>
                      <a:pt x="187" y="322"/>
                    </a:lnTo>
                    <a:lnTo>
                      <a:pt x="187" y="322"/>
                    </a:lnTo>
                    <a:lnTo>
                      <a:pt x="185" y="322"/>
                    </a:lnTo>
                    <a:lnTo>
                      <a:pt x="185" y="322"/>
                    </a:lnTo>
                    <a:lnTo>
                      <a:pt x="185" y="322"/>
                    </a:lnTo>
                    <a:lnTo>
                      <a:pt x="185" y="320"/>
                    </a:lnTo>
                    <a:lnTo>
                      <a:pt x="183" y="320"/>
                    </a:lnTo>
                    <a:lnTo>
                      <a:pt x="183" y="322"/>
                    </a:lnTo>
                    <a:lnTo>
                      <a:pt x="183" y="322"/>
                    </a:lnTo>
                    <a:lnTo>
                      <a:pt x="183" y="322"/>
                    </a:lnTo>
                    <a:lnTo>
                      <a:pt x="180" y="322"/>
                    </a:lnTo>
                    <a:lnTo>
                      <a:pt x="180" y="322"/>
                    </a:lnTo>
                    <a:lnTo>
                      <a:pt x="178" y="322"/>
                    </a:lnTo>
                    <a:lnTo>
                      <a:pt x="178" y="322"/>
                    </a:lnTo>
                    <a:lnTo>
                      <a:pt x="178" y="322"/>
                    </a:lnTo>
                    <a:lnTo>
                      <a:pt x="176" y="322"/>
                    </a:lnTo>
                    <a:lnTo>
                      <a:pt x="176" y="322"/>
                    </a:lnTo>
                    <a:lnTo>
                      <a:pt x="176" y="322"/>
                    </a:lnTo>
                    <a:lnTo>
                      <a:pt x="173" y="322"/>
                    </a:lnTo>
                    <a:lnTo>
                      <a:pt x="173" y="320"/>
                    </a:lnTo>
                    <a:lnTo>
                      <a:pt x="173" y="320"/>
                    </a:lnTo>
                    <a:lnTo>
                      <a:pt x="173" y="322"/>
                    </a:lnTo>
                    <a:lnTo>
                      <a:pt x="171" y="322"/>
                    </a:lnTo>
                    <a:lnTo>
                      <a:pt x="171" y="322"/>
                    </a:lnTo>
                    <a:lnTo>
                      <a:pt x="171" y="322"/>
                    </a:lnTo>
                    <a:lnTo>
                      <a:pt x="171" y="322"/>
                    </a:lnTo>
                    <a:lnTo>
                      <a:pt x="171" y="320"/>
                    </a:lnTo>
                    <a:lnTo>
                      <a:pt x="171" y="320"/>
                    </a:lnTo>
                    <a:lnTo>
                      <a:pt x="169" y="320"/>
                    </a:lnTo>
                    <a:lnTo>
                      <a:pt x="169" y="322"/>
                    </a:lnTo>
                    <a:lnTo>
                      <a:pt x="169" y="322"/>
                    </a:lnTo>
                    <a:lnTo>
                      <a:pt x="169" y="325"/>
                    </a:lnTo>
                    <a:lnTo>
                      <a:pt x="169" y="325"/>
                    </a:lnTo>
                    <a:lnTo>
                      <a:pt x="169" y="325"/>
                    </a:lnTo>
                    <a:lnTo>
                      <a:pt x="169" y="325"/>
                    </a:lnTo>
                    <a:lnTo>
                      <a:pt x="169" y="325"/>
                    </a:lnTo>
                    <a:lnTo>
                      <a:pt x="169" y="325"/>
                    </a:lnTo>
                    <a:lnTo>
                      <a:pt x="169" y="327"/>
                    </a:lnTo>
                    <a:lnTo>
                      <a:pt x="166" y="327"/>
                    </a:lnTo>
                    <a:lnTo>
                      <a:pt x="166" y="327"/>
                    </a:lnTo>
                    <a:lnTo>
                      <a:pt x="166" y="327"/>
                    </a:lnTo>
                    <a:lnTo>
                      <a:pt x="164" y="327"/>
                    </a:lnTo>
                    <a:lnTo>
                      <a:pt x="164" y="327"/>
                    </a:lnTo>
                    <a:lnTo>
                      <a:pt x="164" y="327"/>
                    </a:lnTo>
                    <a:lnTo>
                      <a:pt x="164" y="327"/>
                    </a:lnTo>
                    <a:lnTo>
                      <a:pt x="164" y="325"/>
                    </a:lnTo>
                    <a:lnTo>
                      <a:pt x="161" y="325"/>
                    </a:lnTo>
                    <a:lnTo>
                      <a:pt x="161" y="325"/>
                    </a:lnTo>
                    <a:lnTo>
                      <a:pt x="161" y="327"/>
                    </a:lnTo>
                    <a:lnTo>
                      <a:pt x="159" y="327"/>
                    </a:lnTo>
                    <a:lnTo>
                      <a:pt x="159" y="327"/>
                    </a:lnTo>
                    <a:lnTo>
                      <a:pt x="161" y="327"/>
                    </a:lnTo>
                    <a:lnTo>
                      <a:pt x="161" y="327"/>
                    </a:lnTo>
                    <a:lnTo>
                      <a:pt x="161" y="329"/>
                    </a:lnTo>
                    <a:lnTo>
                      <a:pt x="164" y="329"/>
                    </a:lnTo>
                    <a:lnTo>
                      <a:pt x="164" y="329"/>
                    </a:lnTo>
                    <a:lnTo>
                      <a:pt x="164" y="329"/>
                    </a:lnTo>
                    <a:lnTo>
                      <a:pt x="164" y="329"/>
                    </a:lnTo>
                    <a:lnTo>
                      <a:pt x="164" y="329"/>
                    </a:lnTo>
                    <a:lnTo>
                      <a:pt x="164" y="329"/>
                    </a:lnTo>
                    <a:lnTo>
                      <a:pt x="161" y="329"/>
                    </a:lnTo>
                    <a:lnTo>
                      <a:pt x="161" y="329"/>
                    </a:lnTo>
                    <a:lnTo>
                      <a:pt x="159" y="329"/>
                    </a:lnTo>
                    <a:lnTo>
                      <a:pt x="159" y="329"/>
                    </a:lnTo>
                    <a:lnTo>
                      <a:pt x="159" y="329"/>
                    </a:lnTo>
                    <a:lnTo>
                      <a:pt x="159" y="329"/>
                    </a:lnTo>
                    <a:lnTo>
                      <a:pt x="157" y="329"/>
                    </a:lnTo>
                    <a:lnTo>
                      <a:pt x="157" y="332"/>
                    </a:lnTo>
                    <a:lnTo>
                      <a:pt x="157" y="332"/>
                    </a:lnTo>
                    <a:lnTo>
                      <a:pt x="157" y="332"/>
                    </a:lnTo>
                    <a:lnTo>
                      <a:pt x="157" y="332"/>
                    </a:lnTo>
                    <a:lnTo>
                      <a:pt x="157" y="334"/>
                    </a:lnTo>
                    <a:lnTo>
                      <a:pt x="157" y="334"/>
                    </a:lnTo>
                    <a:lnTo>
                      <a:pt x="157" y="334"/>
                    </a:lnTo>
                    <a:lnTo>
                      <a:pt x="157" y="337"/>
                    </a:lnTo>
                    <a:lnTo>
                      <a:pt x="157" y="337"/>
                    </a:lnTo>
                    <a:lnTo>
                      <a:pt x="157" y="337"/>
                    </a:lnTo>
                    <a:lnTo>
                      <a:pt x="154" y="337"/>
                    </a:lnTo>
                    <a:lnTo>
                      <a:pt x="154" y="337"/>
                    </a:lnTo>
                    <a:lnTo>
                      <a:pt x="152" y="337"/>
                    </a:lnTo>
                    <a:lnTo>
                      <a:pt x="152" y="337"/>
                    </a:lnTo>
                    <a:lnTo>
                      <a:pt x="152" y="334"/>
                    </a:lnTo>
                    <a:lnTo>
                      <a:pt x="152" y="334"/>
                    </a:lnTo>
                    <a:lnTo>
                      <a:pt x="152" y="334"/>
                    </a:lnTo>
                    <a:lnTo>
                      <a:pt x="152" y="334"/>
                    </a:lnTo>
                    <a:lnTo>
                      <a:pt x="152" y="332"/>
                    </a:lnTo>
                    <a:lnTo>
                      <a:pt x="150" y="332"/>
                    </a:lnTo>
                    <a:lnTo>
                      <a:pt x="150" y="334"/>
                    </a:lnTo>
                    <a:lnTo>
                      <a:pt x="150" y="334"/>
                    </a:lnTo>
                    <a:lnTo>
                      <a:pt x="150" y="334"/>
                    </a:lnTo>
                    <a:lnTo>
                      <a:pt x="147" y="334"/>
                    </a:lnTo>
                    <a:lnTo>
                      <a:pt x="147" y="334"/>
                    </a:lnTo>
                    <a:lnTo>
                      <a:pt x="145" y="334"/>
                    </a:lnTo>
                    <a:lnTo>
                      <a:pt x="145" y="334"/>
                    </a:lnTo>
                    <a:lnTo>
                      <a:pt x="145" y="332"/>
                    </a:lnTo>
                    <a:lnTo>
                      <a:pt x="145" y="332"/>
                    </a:lnTo>
                    <a:lnTo>
                      <a:pt x="143" y="332"/>
                    </a:lnTo>
                    <a:lnTo>
                      <a:pt x="143" y="332"/>
                    </a:lnTo>
                    <a:lnTo>
                      <a:pt x="143" y="332"/>
                    </a:lnTo>
                    <a:lnTo>
                      <a:pt x="143" y="332"/>
                    </a:lnTo>
                    <a:lnTo>
                      <a:pt x="143" y="329"/>
                    </a:lnTo>
                    <a:lnTo>
                      <a:pt x="140" y="329"/>
                    </a:lnTo>
                    <a:lnTo>
                      <a:pt x="140" y="329"/>
                    </a:lnTo>
                    <a:lnTo>
                      <a:pt x="140" y="329"/>
                    </a:lnTo>
                    <a:lnTo>
                      <a:pt x="140" y="329"/>
                    </a:lnTo>
                    <a:lnTo>
                      <a:pt x="140" y="327"/>
                    </a:lnTo>
                    <a:lnTo>
                      <a:pt x="140" y="327"/>
                    </a:lnTo>
                    <a:lnTo>
                      <a:pt x="138" y="327"/>
                    </a:lnTo>
                    <a:lnTo>
                      <a:pt x="138" y="325"/>
                    </a:lnTo>
                    <a:lnTo>
                      <a:pt x="138" y="325"/>
                    </a:lnTo>
                    <a:lnTo>
                      <a:pt x="138" y="322"/>
                    </a:lnTo>
                    <a:lnTo>
                      <a:pt x="138" y="322"/>
                    </a:lnTo>
                    <a:lnTo>
                      <a:pt x="138" y="322"/>
                    </a:lnTo>
                    <a:lnTo>
                      <a:pt x="138" y="320"/>
                    </a:lnTo>
                    <a:lnTo>
                      <a:pt x="138" y="320"/>
                    </a:lnTo>
                    <a:lnTo>
                      <a:pt x="138" y="318"/>
                    </a:lnTo>
                    <a:lnTo>
                      <a:pt x="138" y="318"/>
                    </a:lnTo>
                    <a:lnTo>
                      <a:pt x="138" y="318"/>
                    </a:lnTo>
                    <a:lnTo>
                      <a:pt x="138" y="318"/>
                    </a:lnTo>
                    <a:lnTo>
                      <a:pt x="138" y="315"/>
                    </a:lnTo>
                    <a:lnTo>
                      <a:pt x="135" y="315"/>
                    </a:lnTo>
                    <a:lnTo>
                      <a:pt x="135" y="315"/>
                    </a:lnTo>
                    <a:lnTo>
                      <a:pt x="135" y="313"/>
                    </a:lnTo>
                    <a:lnTo>
                      <a:pt x="135" y="313"/>
                    </a:lnTo>
                    <a:lnTo>
                      <a:pt x="135" y="313"/>
                    </a:lnTo>
                    <a:lnTo>
                      <a:pt x="135" y="311"/>
                    </a:lnTo>
                    <a:lnTo>
                      <a:pt x="135" y="311"/>
                    </a:lnTo>
                    <a:lnTo>
                      <a:pt x="133" y="311"/>
                    </a:lnTo>
                    <a:lnTo>
                      <a:pt x="133" y="311"/>
                    </a:lnTo>
                    <a:lnTo>
                      <a:pt x="133" y="308"/>
                    </a:lnTo>
                    <a:lnTo>
                      <a:pt x="133" y="308"/>
                    </a:lnTo>
                    <a:lnTo>
                      <a:pt x="131" y="308"/>
                    </a:lnTo>
                    <a:lnTo>
                      <a:pt x="131" y="308"/>
                    </a:lnTo>
                    <a:lnTo>
                      <a:pt x="131" y="308"/>
                    </a:lnTo>
                    <a:lnTo>
                      <a:pt x="131" y="308"/>
                    </a:lnTo>
                    <a:lnTo>
                      <a:pt x="128" y="308"/>
                    </a:lnTo>
                    <a:lnTo>
                      <a:pt x="128" y="308"/>
                    </a:lnTo>
                    <a:lnTo>
                      <a:pt x="128" y="308"/>
                    </a:lnTo>
                    <a:lnTo>
                      <a:pt x="126" y="308"/>
                    </a:lnTo>
                    <a:lnTo>
                      <a:pt x="126" y="308"/>
                    </a:lnTo>
                    <a:lnTo>
                      <a:pt x="126" y="308"/>
                    </a:lnTo>
                    <a:lnTo>
                      <a:pt x="126" y="308"/>
                    </a:lnTo>
                    <a:lnTo>
                      <a:pt x="124" y="308"/>
                    </a:lnTo>
                    <a:lnTo>
                      <a:pt x="124" y="308"/>
                    </a:lnTo>
                    <a:lnTo>
                      <a:pt x="124" y="308"/>
                    </a:lnTo>
                    <a:lnTo>
                      <a:pt x="124" y="306"/>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4" name="Freeform 93"/>
              <p:cNvSpPr>
                <a:spLocks/>
              </p:cNvSpPr>
              <p:nvPr/>
            </p:nvSpPr>
            <p:spPr bwMode="auto">
              <a:xfrm>
                <a:off x="2301" y="1947"/>
                <a:ext cx="2" cy="3"/>
              </a:xfrm>
              <a:custGeom>
                <a:avLst/>
                <a:gdLst/>
                <a:ahLst/>
                <a:cxnLst>
                  <a:cxn ang="0">
                    <a:pos x="2" y="3"/>
                  </a:cxn>
                  <a:cxn ang="0">
                    <a:pos x="2" y="0"/>
                  </a:cxn>
                  <a:cxn ang="0">
                    <a:pos x="0" y="0"/>
                  </a:cxn>
                  <a:cxn ang="0">
                    <a:pos x="0" y="0"/>
                  </a:cxn>
                  <a:cxn ang="0">
                    <a:pos x="0" y="3"/>
                  </a:cxn>
                  <a:cxn ang="0">
                    <a:pos x="0" y="3"/>
                  </a:cxn>
                  <a:cxn ang="0">
                    <a:pos x="2" y="3"/>
                  </a:cxn>
                </a:cxnLst>
                <a:rect l="0" t="0" r="r" b="b"/>
                <a:pathLst>
                  <a:path w="2" h="3">
                    <a:moveTo>
                      <a:pt x="2" y="3"/>
                    </a:moveTo>
                    <a:lnTo>
                      <a:pt x="2" y="0"/>
                    </a:lnTo>
                    <a:lnTo>
                      <a:pt x="0" y="0"/>
                    </a:lnTo>
                    <a:lnTo>
                      <a:pt x="0" y="0"/>
                    </a:lnTo>
                    <a:lnTo>
                      <a:pt x="0" y="3"/>
                    </a:lnTo>
                    <a:lnTo>
                      <a:pt x="0" y="3"/>
                    </a:lnTo>
                    <a:lnTo>
                      <a:pt x="2"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5" name="Freeform 94"/>
              <p:cNvSpPr>
                <a:spLocks/>
              </p:cNvSpPr>
              <p:nvPr/>
            </p:nvSpPr>
            <p:spPr bwMode="auto">
              <a:xfrm>
                <a:off x="2301" y="1947"/>
                <a:ext cx="2" cy="3"/>
              </a:xfrm>
              <a:custGeom>
                <a:avLst/>
                <a:gdLst/>
                <a:ahLst/>
                <a:cxnLst>
                  <a:cxn ang="0">
                    <a:pos x="2" y="3"/>
                  </a:cxn>
                  <a:cxn ang="0">
                    <a:pos x="2" y="0"/>
                  </a:cxn>
                  <a:cxn ang="0">
                    <a:pos x="0" y="0"/>
                  </a:cxn>
                  <a:cxn ang="0">
                    <a:pos x="0" y="0"/>
                  </a:cxn>
                  <a:cxn ang="0">
                    <a:pos x="0" y="3"/>
                  </a:cxn>
                  <a:cxn ang="0">
                    <a:pos x="0" y="3"/>
                  </a:cxn>
                  <a:cxn ang="0">
                    <a:pos x="2" y="3"/>
                  </a:cxn>
                </a:cxnLst>
                <a:rect l="0" t="0" r="r" b="b"/>
                <a:pathLst>
                  <a:path w="2" h="3">
                    <a:moveTo>
                      <a:pt x="2" y="3"/>
                    </a:moveTo>
                    <a:lnTo>
                      <a:pt x="2" y="0"/>
                    </a:lnTo>
                    <a:lnTo>
                      <a:pt x="0" y="0"/>
                    </a:lnTo>
                    <a:lnTo>
                      <a:pt x="0" y="0"/>
                    </a:lnTo>
                    <a:lnTo>
                      <a:pt x="0" y="3"/>
                    </a:lnTo>
                    <a:lnTo>
                      <a:pt x="0" y="3"/>
                    </a:lnTo>
                    <a:lnTo>
                      <a:pt x="2"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6" name="Rectangle 95"/>
              <p:cNvSpPr>
                <a:spLocks noChangeArrowheads="1"/>
              </p:cNvSpPr>
              <p:nvPr/>
            </p:nvSpPr>
            <p:spPr bwMode="auto">
              <a:xfrm>
                <a:off x="2074" y="2149"/>
                <a:ext cx="2"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7" name="Rectangle 96"/>
              <p:cNvSpPr>
                <a:spLocks noChangeArrowheads="1"/>
              </p:cNvSpPr>
              <p:nvPr/>
            </p:nvSpPr>
            <p:spPr bwMode="auto">
              <a:xfrm>
                <a:off x="2074" y="2149"/>
                <a:ext cx="2"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8" name="Freeform 97"/>
              <p:cNvSpPr>
                <a:spLocks/>
              </p:cNvSpPr>
              <p:nvPr/>
            </p:nvSpPr>
            <p:spPr bwMode="auto">
              <a:xfrm>
                <a:off x="2043" y="2080"/>
                <a:ext cx="1" cy="2"/>
              </a:xfrm>
              <a:custGeom>
                <a:avLst/>
                <a:gdLst/>
                <a:ahLst/>
                <a:cxnLst>
                  <a:cxn ang="0">
                    <a:pos x="0" y="2"/>
                  </a:cxn>
                  <a:cxn ang="0">
                    <a:pos x="0" y="2"/>
                  </a:cxn>
                  <a:cxn ang="0">
                    <a:pos x="0" y="2"/>
                  </a:cxn>
                  <a:cxn ang="0">
                    <a:pos x="0" y="0"/>
                  </a:cxn>
                  <a:cxn ang="0">
                    <a:pos x="0" y="0"/>
                  </a:cxn>
                  <a:cxn ang="0">
                    <a:pos x="0" y="2"/>
                  </a:cxn>
                  <a:cxn ang="0">
                    <a:pos x="0" y="2"/>
                  </a:cxn>
                </a:cxnLst>
                <a:rect l="0" t="0" r="r" b="b"/>
                <a:pathLst>
                  <a:path h="2">
                    <a:moveTo>
                      <a:pt x="0" y="2"/>
                    </a:moveTo>
                    <a:lnTo>
                      <a:pt x="0" y="2"/>
                    </a:lnTo>
                    <a:lnTo>
                      <a:pt x="0" y="2"/>
                    </a:lnTo>
                    <a:lnTo>
                      <a:pt x="0" y="0"/>
                    </a:lnTo>
                    <a:lnTo>
                      <a:pt x="0" y="0"/>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9" name="Freeform 98"/>
              <p:cNvSpPr>
                <a:spLocks/>
              </p:cNvSpPr>
              <p:nvPr/>
            </p:nvSpPr>
            <p:spPr bwMode="auto">
              <a:xfrm>
                <a:off x="2043" y="2080"/>
                <a:ext cx="1" cy="2"/>
              </a:xfrm>
              <a:custGeom>
                <a:avLst/>
                <a:gdLst/>
                <a:ahLst/>
                <a:cxnLst>
                  <a:cxn ang="0">
                    <a:pos x="0" y="2"/>
                  </a:cxn>
                  <a:cxn ang="0">
                    <a:pos x="0" y="2"/>
                  </a:cxn>
                  <a:cxn ang="0">
                    <a:pos x="0" y="2"/>
                  </a:cxn>
                  <a:cxn ang="0">
                    <a:pos x="0" y="0"/>
                  </a:cxn>
                  <a:cxn ang="0">
                    <a:pos x="0" y="0"/>
                  </a:cxn>
                  <a:cxn ang="0">
                    <a:pos x="0" y="2"/>
                  </a:cxn>
                  <a:cxn ang="0">
                    <a:pos x="0" y="2"/>
                  </a:cxn>
                </a:cxnLst>
                <a:rect l="0" t="0" r="r" b="b"/>
                <a:pathLst>
                  <a:path h="2">
                    <a:moveTo>
                      <a:pt x="0" y="2"/>
                    </a:moveTo>
                    <a:lnTo>
                      <a:pt x="0" y="2"/>
                    </a:lnTo>
                    <a:lnTo>
                      <a:pt x="0" y="2"/>
                    </a:lnTo>
                    <a:lnTo>
                      <a:pt x="0" y="0"/>
                    </a:lnTo>
                    <a:lnTo>
                      <a:pt x="0" y="0"/>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0" name="Freeform 99"/>
              <p:cNvSpPr>
                <a:spLocks/>
              </p:cNvSpPr>
              <p:nvPr/>
            </p:nvSpPr>
            <p:spPr bwMode="auto">
              <a:xfrm>
                <a:off x="2038" y="2111"/>
                <a:ext cx="2" cy="2"/>
              </a:xfrm>
              <a:custGeom>
                <a:avLst/>
                <a:gdLst/>
                <a:ahLst/>
                <a:cxnLst>
                  <a:cxn ang="0">
                    <a:pos x="0" y="2"/>
                  </a:cxn>
                  <a:cxn ang="0">
                    <a:pos x="0" y="2"/>
                  </a:cxn>
                  <a:cxn ang="0">
                    <a:pos x="0" y="2"/>
                  </a:cxn>
                  <a:cxn ang="0">
                    <a:pos x="0" y="0"/>
                  </a:cxn>
                  <a:cxn ang="0">
                    <a:pos x="0" y="0"/>
                  </a:cxn>
                  <a:cxn ang="0">
                    <a:pos x="2" y="0"/>
                  </a:cxn>
                  <a:cxn ang="0">
                    <a:pos x="2" y="2"/>
                  </a:cxn>
                  <a:cxn ang="0">
                    <a:pos x="2" y="2"/>
                  </a:cxn>
                  <a:cxn ang="0">
                    <a:pos x="0" y="2"/>
                  </a:cxn>
                </a:cxnLst>
                <a:rect l="0" t="0" r="r" b="b"/>
                <a:pathLst>
                  <a:path w="2" h="2">
                    <a:moveTo>
                      <a:pt x="0" y="2"/>
                    </a:moveTo>
                    <a:lnTo>
                      <a:pt x="0" y="2"/>
                    </a:lnTo>
                    <a:lnTo>
                      <a:pt x="0" y="2"/>
                    </a:lnTo>
                    <a:lnTo>
                      <a:pt x="0" y="0"/>
                    </a:lnTo>
                    <a:lnTo>
                      <a:pt x="0" y="0"/>
                    </a:lnTo>
                    <a:lnTo>
                      <a:pt x="2" y="0"/>
                    </a:lnTo>
                    <a:lnTo>
                      <a:pt x="2" y="2"/>
                    </a:lnTo>
                    <a:lnTo>
                      <a:pt x="2"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1" name="Freeform 100"/>
              <p:cNvSpPr>
                <a:spLocks/>
              </p:cNvSpPr>
              <p:nvPr/>
            </p:nvSpPr>
            <p:spPr bwMode="auto">
              <a:xfrm>
                <a:off x="2038" y="2111"/>
                <a:ext cx="2" cy="2"/>
              </a:xfrm>
              <a:custGeom>
                <a:avLst/>
                <a:gdLst/>
                <a:ahLst/>
                <a:cxnLst>
                  <a:cxn ang="0">
                    <a:pos x="0" y="2"/>
                  </a:cxn>
                  <a:cxn ang="0">
                    <a:pos x="0" y="2"/>
                  </a:cxn>
                  <a:cxn ang="0">
                    <a:pos x="0" y="2"/>
                  </a:cxn>
                  <a:cxn ang="0">
                    <a:pos x="0" y="0"/>
                  </a:cxn>
                  <a:cxn ang="0">
                    <a:pos x="0" y="0"/>
                  </a:cxn>
                  <a:cxn ang="0">
                    <a:pos x="2" y="0"/>
                  </a:cxn>
                  <a:cxn ang="0">
                    <a:pos x="2" y="2"/>
                  </a:cxn>
                  <a:cxn ang="0">
                    <a:pos x="2" y="2"/>
                  </a:cxn>
                  <a:cxn ang="0">
                    <a:pos x="0" y="2"/>
                  </a:cxn>
                </a:cxnLst>
                <a:rect l="0" t="0" r="r" b="b"/>
                <a:pathLst>
                  <a:path w="2" h="2">
                    <a:moveTo>
                      <a:pt x="0" y="2"/>
                    </a:moveTo>
                    <a:lnTo>
                      <a:pt x="0" y="2"/>
                    </a:lnTo>
                    <a:lnTo>
                      <a:pt x="0" y="2"/>
                    </a:lnTo>
                    <a:lnTo>
                      <a:pt x="0" y="0"/>
                    </a:lnTo>
                    <a:lnTo>
                      <a:pt x="0" y="0"/>
                    </a:lnTo>
                    <a:lnTo>
                      <a:pt x="2" y="0"/>
                    </a:lnTo>
                    <a:lnTo>
                      <a:pt x="2" y="2"/>
                    </a:lnTo>
                    <a:lnTo>
                      <a:pt x="2"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2" name="Freeform 101"/>
              <p:cNvSpPr>
                <a:spLocks/>
              </p:cNvSpPr>
              <p:nvPr/>
            </p:nvSpPr>
            <p:spPr bwMode="auto">
              <a:xfrm>
                <a:off x="2033" y="2085"/>
                <a:ext cx="10" cy="19"/>
              </a:xfrm>
              <a:custGeom>
                <a:avLst/>
                <a:gdLst/>
                <a:ahLst/>
                <a:cxnLst>
                  <a:cxn ang="0">
                    <a:pos x="10" y="2"/>
                  </a:cxn>
                  <a:cxn ang="0">
                    <a:pos x="10" y="5"/>
                  </a:cxn>
                  <a:cxn ang="0">
                    <a:pos x="10" y="7"/>
                  </a:cxn>
                  <a:cxn ang="0">
                    <a:pos x="10" y="9"/>
                  </a:cxn>
                  <a:cxn ang="0">
                    <a:pos x="10" y="9"/>
                  </a:cxn>
                  <a:cxn ang="0">
                    <a:pos x="10" y="12"/>
                  </a:cxn>
                  <a:cxn ang="0">
                    <a:pos x="7" y="12"/>
                  </a:cxn>
                  <a:cxn ang="0">
                    <a:pos x="7" y="14"/>
                  </a:cxn>
                  <a:cxn ang="0">
                    <a:pos x="7" y="16"/>
                  </a:cxn>
                  <a:cxn ang="0">
                    <a:pos x="7" y="16"/>
                  </a:cxn>
                  <a:cxn ang="0">
                    <a:pos x="5" y="19"/>
                  </a:cxn>
                  <a:cxn ang="0">
                    <a:pos x="5" y="19"/>
                  </a:cxn>
                  <a:cxn ang="0">
                    <a:pos x="3" y="19"/>
                  </a:cxn>
                  <a:cxn ang="0">
                    <a:pos x="3" y="16"/>
                  </a:cxn>
                  <a:cxn ang="0">
                    <a:pos x="3" y="14"/>
                  </a:cxn>
                  <a:cxn ang="0">
                    <a:pos x="3" y="14"/>
                  </a:cxn>
                  <a:cxn ang="0">
                    <a:pos x="3" y="12"/>
                  </a:cxn>
                  <a:cxn ang="0">
                    <a:pos x="3" y="12"/>
                  </a:cxn>
                  <a:cxn ang="0">
                    <a:pos x="3" y="9"/>
                  </a:cxn>
                  <a:cxn ang="0">
                    <a:pos x="3" y="7"/>
                  </a:cxn>
                  <a:cxn ang="0">
                    <a:pos x="0" y="7"/>
                  </a:cxn>
                  <a:cxn ang="0">
                    <a:pos x="3" y="5"/>
                  </a:cxn>
                  <a:cxn ang="0">
                    <a:pos x="3" y="5"/>
                  </a:cxn>
                  <a:cxn ang="0">
                    <a:pos x="3" y="2"/>
                  </a:cxn>
                  <a:cxn ang="0">
                    <a:pos x="5" y="2"/>
                  </a:cxn>
                  <a:cxn ang="0">
                    <a:pos x="5" y="2"/>
                  </a:cxn>
                  <a:cxn ang="0">
                    <a:pos x="5" y="2"/>
                  </a:cxn>
                  <a:cxn ang="0">
                    <a:pos x="7" y="0"/>
                  </a:cxn>
                  <a:cxn ang="0">
                    <a:pos x="7" y="0"/>
                  </a:cxn>
                  <a:cxn ang="0">
                    <a:pos x="10" y="0"/>
                  </a:cxn>
                  <a:cxn ang="0">
                    <a:pos x="10" y="0"/>
                  </a:cxn>
                  <a:cxn ang="0">
                    <a:pos x="10" y="2"/>
                  </a:cxn>
                  <a:cxn ang="0">
                    <a:pos x="10" y="2"/>
                  </a:cxn>
                </a:cxnLst>
                <a:rect l="0" t="0" r="r" b="b"/>
                <a:pathLst>
                  <a:path w="10" h="19">
                    <a:moveTo>
                      <a:pt x="10" y="2"/>
                    </a:moveTo>
                    <a:lnTo>
                      <a:pt x="10" y="2"/>
                    </a:lnTo>
                    <a:lnTo>
                      <a:pt x="10" y="2"/>
                    </a:lnTo>
                    <a:lnTo>
                      <a:pt x="10" y="5"/>
                    </a:lnTo>
                    <a:lnTo>
                      <a:pt x="10" y="5"/>
                    </a:lnTo>
                    <a:lnTo>
                      <a:pt x="10" y="7"/>
                    </a:lnTo>
                    <a:lnTo>
                      <a:pt x="10" y="7"/>
                    </a:lnTo>
                    <a:lnTo>
                      <a:pt x="10" y="9"/>
                    </a:lnTo>
                    <a:lnTo>
                      <a:pt x="10" y="9"/>
                    </a:lnTo>
                    <a:lnTo>
                      <a:pt x="10" y="9"/>
                    </a:lnTo>
                    <a:lnTo>
                      <a:pt x="10" y="12"/>
                    </a:lnTo>
                    <a:lnTo>
                      <a:pt x="10" y="12"/>
                    </a:lnTo>
                    <a:lnTo>
                      <a:pt x="7" y="12"/>
                    </a:lnTo>
                    <a:lnTo>
                      <a:pt x="7" y="12"/>
                    </a:lnTo>
                    <a:lnTo>
                      <a:pt x="7" y="14"/>
                    </a:lnTo>
                    <a:lnTo>
                      <a:pt x="7" y="14"/>
                    </a:lnTo>
                    <a:lnTo>
                      <a:pt x="7" y="14"/>
                    </a:lnTo>
                    <a:lnTo>
                      <a:pt x="7" y="16"/>
                    </a:lnTo>
                    <a:lnTo>
                      <a:pt x="7" y="16"/>
                    </a:lnTo>
                    <a:lnTo>
                      <a:pt x="7" y="16"/>
                    </a:lnTo>
                    <a:lnTo>
                      <a:pt x="5" y="16"/>
                    </a:lnTo>
                    <a:lnTo>
                      <a:pt x="5" y="19"/>
                    </a:lnTo>
                    <a:lnTo>
                      <a:pt x="5" y="19"/>
                    </a:lnTo>
                    <a:lnTo>
                      <a:pt x="5" y="19"/>
                    </a:lnTo>
                    <a:lnTo>
                      <a:pt x="3" y="19"/>
                    </a:lnTo>
                    <a:lnTo>
                      <a:pt x="3" y="19"/>
                    </a:lnTo>
                    <a:lnTo>
                      <a:pt x="3" y="19"/>
                    </a:lnTo>
                    <a:lnTo>
                      <a:pt x="3" y="16"/>
                    </a:lnTo>
                    <a:lnTo>
                      <a:pt x="3" y="16"/>
                    </a:lnTo>
                    <a:lnTo>
                      <a:pt x="3" y="14"/>
                    </a:lnTo>
                    <a:lnTo>
                      <a:pt x="3" y="14"/>
                    </a:lnTo>
                    <a:lnTo>
                      <a:pt x="3" y="14"/>
                    </a:lnTo>
                    <a:lnTo>
                      <a:pt x="3" y="14"/>
                    </a:lnTo>
                    <a:lnTo>
                      <a:pt x="3" y="12"/>
                    </a:lnTo>
                    <a:lnTo>
                      <a:pt x="3" y="12"/>
                    </a:lnTo>
                    <a:lnTo>
                      <a:pt x="3" y="12"/>
                    </a:lnTo>
                    <a:lnTo>
                      <a:pt x="3" y="9"/>
                    </a:lnTo>
                    <a:lnTo>
                      <a:pt x="3" y="9"/>
                    </a:lnTo>
                    <a:lnTo>
                      <a:pt x="3" y="7"/>
                    </a:lnTo>
                    <a:lnTo>
                      <a:pt x="3" y="7"/>
                    </a:lnTo>
                    <a:lnTo>
                      <a:pt x="0" y="7"/>
                    </a:lnTo>
                    <a:lnTo>
                      <a:pt x="0" y="7"/>
                    </a:lnTo>
                    <a:lnTo>
                      <a:pt x="3" y="7"/>
                    </a:lnTo>
                    <a:lnTo>
                      <a:pt x="3" y="5"/>
                    </a:lnTo>
                    <a:lnTo>
                      <a:pt x="3" y="5"/>
                    </a:lnTo>
                    <a:lnTo>
                      <a:pt x="3" y="5"/>
                    </a:lnTo>
                    <a:lnTo>
                      <a:pt x="3" y="2"/>
                    </a:lnTo>
                    <a:lnTo>
                      <a:pt x="3" y="2"/>
                    </a:lnTo>
                    <a:lnTo>
                      <a:pt x="3" y="2"/>
                    </a:lnTo>
                    <a:lnTo>
                      <a:pt x="5" y="2"/>
                    </a:lnTo>
                    <a:lnTo>
                      <a:pt x="5" y="2"/>
                    </a:lnTo>
                    <a:lnTo>
                      <a:pt x="5" y="2"/>
                    </a:lnTo>
                    <a:lnTo>
                      <a:pt x="5" y="2"/>
                    </a:lnTo>
                    <a:lnTo>
                      <a:pt x="5" y="2"/>
                    </a:lnTo>
                    <a:lnTo>
                      <a:pt x="7" y="2"/>
                    </a:lnTo>
                    <a:lnTo>
                      <a:pt x="7" y="0"/>
                    </a:lnTo>
                    <a:lnTo>
                      <a:pt x="7" y="0"/>
                    </a:lnTo>
                    <a:lnTo>
                      <a:pt x="7" y="0"/>
                    </a:lnTo>
                    <a:lnTo>
                      <a:pt x="7" y="0"/>
                    </a:lnTo>
                    <a:lnTo>
                      <a:pt x="10" y="0"/>
                    </a:lnTo>
                    <a:lnTo>
                      <a:pt x="10" y="0"/>
                    </a:lnTo>
                    <a:lnTo>
                      <a:pt x="10" y="0"/>
                    </a:lnTo>
                    <a:lnTo>
                      <a:pt x="10" y="0"/>
                    </a:lnTo>
                    <a:lnTo>
                      <a:pt x="10" y="2"/>
                    </a:lnTo>
                    <a:lnTo>
                      <a:pt x="10" y="2"/>
                    </a:lnTo>
                    <a:lnTo>
                      <a:pt x="10" y="2"/>
                    </a:lnTo>
                    <a:lnTo>
                      <a:pt x="1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3" name="Freeform 102"/>
              <p:cNvSpPr>
                <a:spLocks/>
              </p:cNvSpPr>
              <p:nvPr/>
            </p:nvSpPr>
            <p:spPr bwMode="auto">
              <a:xfrm>
                <a:off x="2033" y="2085"/>
                <a:ext cx="10" cy="19"/>
              </a:xfrm>
              <a:custGeom>
                <a:avLst/>
                <a:gdLst/>
                <a:ahLst/>
                <a:cxnLst>
                  <a:cxn ang="0">
                    <a:pos x="10" y="2"/>
                  </a:cxn>
                  <a:cxn ang="0">
                    <a:pos x="10" y="5"/>
                  </a:cxn>
                  <a:cxn ang="0">
                    <a:pos x="10" y="7"/>
                  </a:cxn>
                  <a:cxn ang="0">
                    <a:pos x="10" y="9"/>
                  </a:cxn>
                  <a:cxn ang="0">
                    <a:pos x="10" y="9"/>
                  </a:cxn>
                  <a:cxn ang="0">
                    <a:pos x="10" y="12"/>
                  </a:cxn>
                  <a:cxn ang="0">
                    <a:pos x="7" y="12"/>
                  </a:cxn>
                  <a:cxn ang="0">
                    <a:pos x="7" y="14"/>
                  </a:cxn>
                  <a:cxn ang="0">
                    <a:pos x="7" y="16"/>
                  </a:cxn>
                  <a:cxn ang="0">
                    <a:pos x="7" y="16"/>
                  </a:cxn>
                  <a:cxn ang="0">
                    <a:pos x="5" y="19"/>
                  </a:cxn>
                  <a:cxn ang="0">
                    <a:pos x="5" y="19"/>
                  </a:cxn>
                  <a:cxn ang="0">
                    <a:pos x="3" y="19"/>
                  </a:cxn>
                  <a:cxn ang="0">
                    <a:pos x="3" y="16"/>
                  </a:cxn>
                  <a:cxn ang="0">
                    <a:pos x="3" y="14"/>
                  </a:cxn>
                  <a:cxn ang="0">
                    <a:pos x="3" y="14"/>
                  </a:cxn>
                  <a:cxn ang="0">
                    <a:pos x="3" y="12"/>
                  </a:cxn>
                  <a:cxn ang="0">
                    <a:pos x="3" y="12"/>
                  </a:cxn>
                  <a:cxn ang="0">
                    <a:pos x="3" y="9"/>
                  </a:cxn>
                  <a:cxn ang="0">
                    <a:pos x="3" y="7"/>
                  </a:cxn>
                  <a:cxn ang="0">
                    <a:pos x="0" y="7"/>
                  </a:cxn>
                  <a:cxn ang="0">
                    <a:pos x="3" y="5"/>
                  </a:cxn>
                  <a:cxn ang="0">
                    <a:pos x="3" y="5"/>
                  </a:cxn>
                  <a:cxn ang="0">
                    <a:pos x="3" y="2"/>
                  </a:cxn>
                  <a:cxn ang="0">
                    <a:pos x="5" y="2"/>
                  </a:cxn>
                  <a:cxn ang="0">
                    <a:pos x="5" y="2"/>
                  </a:cxn>
                  <a:cxn ang="0">
                    <a:pos x="5" y="2"/>
                  </a:cxn>
                  <a:cxn ang="0">
                    <a:pos x="7" y="0"/>
                  </a:cxn>
                  <a:cxn ang="0">
                    <a:pos x="7" y="0"/>
                  </a:cxn>
                  <a:cxn ang="0">
                    <a:pos x="10" y="0"/>
                  </a:cxn>
                  <a:cxn ang="0">
                    <a:pos x="10" y="0"/>
                  </a:cxn>
                  <a:cxn ang="0">
                    <a:pos x="10" y="2"/>
                  </a:cxn>
                  <a:cxn ang="0">
                    <a:pos x="10" y="2"/>
                  </a:cxn>
                </a:cxnLst>
                <a:rect l="0" t="0" r="r" b="b"/>
                <a:pathLst>
                  <a:path w="10" h="19">
                    <a:moveTo>
                      <a:pt x="10" y="2"/>
                    </a:moveTo>
                    <a:lnTo>
                      <a:pt x="10" y="2"/>
                    </a:lnTo>
                    <a:lnTo>
                      <a:pt x="10" y="2"/>
                    </a:lnTo>
                    <a:lnTo>
                      <a:pt x="10" y="5"/>
                    </a:lnTo>
                    <a:lnTo>
                      <a:pt x="10" y="5"/>
                    </a:lnTo>
                    <a:lnTo>
                      <a:pt x="10" y="7"/>
                    </a:lnTo>
                    <a:lnTo>
                      <a:pt x="10" y="7"/>
                    </a:lnTo>
                    <a:lnTo>
                      <a:pt x="10" y="9"/>
                    </a:lnTo>
                    <a:lnTo>
                      <a:pt x="10" y="9"/>
                    </a:lnTo>
                    <a:lnTo>
                      <a:pt x="10" y="9"/>
                    </a:lnTo>
                    <a:lnTo>
                      <a:pt x="10" y="12"/>
                    </a:lnTo>
                    <a:lnTo>
                      <a:pt x="10" y="12"/>
                    </a:lnTo>
                    <a:lnTo>
                      <a:pt x="7" y="12"/>
                    </a:lnTo>
                    <a:lnTo>
                      <a:pt x="7" y="12"/>
                    </a:lnTo>
                    <a:lnTo>
                      <a:pt x="7" y="14"/>
                    </a:lnTo>
                    <a:lnTo>
                      <a:pt x="7" y="14"/>
                    </a:lnTo>
                    <a:lnTo>
                      <a:pt x="7" y="14"/>
                    </a:lnTo>
                    <a:lnTo>
                      <a:pt x="7" y="16"/>
                    </a:lnTo>
                    <a:lnTo>
                      <a:pt x="7" y="16"/>
                    </a:lnTo>
                    <a:lnTo>
                      <a:pt x="7" y="16"/>
                    </a:lnTo>
                    <a:lnTo>
                      <a:pt x="5" y="16"/>
                    </a:lnTo>
                    <a:lnTo>
                      <a:pt x="5" y="19"/>
                    </a:lnTo>
                    <a:lnTo>
                      <a:pt x="5" y="19"/>
                    </a:lnTo>
                    <a:lnTo>
                      <a:pt x="5" y="19"/>
                    </a:lnTo>
                    <a:lnTo>
                      <a:pt x="3" y="19"/>
                    </a:lnTo>
                    <a:lnTo>
                      <a:pt x="3" y="19"/>
                    </a:lnTo>
                    <a:lnTo>
                      <a:pt x="3" y="19"/>
                    </a:lnTo>
                    <a:lnTo>
                      <a:pt x="3" y="16"/>
                    </a:lnTo>
                    <a:lnTo>
                      <a:pt x="3" y="16"/>
                    </a:lnTo>
                    <a:lnTo>
                      <a:pt x="3" y="14"/>
                    </a:lnTo>
                    <a:lnTo>
                      <a:pt x="3" y="14"/>
                    </a:lnTo>
                    <a:lnTo>
                      <a:pt x="3" y="14"/>
                    </a:lnTo>
                    <a:lnTo>
                      <a:pt x="3" y="14"/>
                    </a:lnTo>
                    <a:lnTo>
                      <a:pt x="3" y="12"/>
                    </a:lnTo>
                    <a:lnTo>
                      <a:pt x="3" y="12"/>
                    </a:lnTo>
                    <a:lnTo>
                      <a:pt x="3" y="12"/>
                    </a:lnTo>
                    <a:lnTo>
                      <a:pt x="3" y="9"/>
                    </a:lnTo>
                    <a:lnTo>
                      <a:pt x="3" y="9"/>
                    </a:lnTo>
                    <a:lnTo>
                      <a:pt x="3" y="7"/>
                    </a:lnTo>
                    <a:lnTo>
                      <a:pt x="3" y="7"/>
                    </a:lnTo>
                    <a:lnTo>
                      <a:pt x="0" y="7"/>
                    </a:lnTo>
                    <a:lnTo>
                      <a:pt x="0" y="7"/>
                    </a:lnTo>
                    <a:lnTo>
                      <a:pt x="3" y="7"/>
                    </a:lnTo>
                    <a:lnTo>
                      <a:pt x="3" y="5"/>
                    </a:lnTo>
                    <a:lnTo>
                      <a:pt x="3" y="5"/>
                    </a:lnTo>
                    <a:lnTo>
                      <a:pt x="3" y="5"/>
                    </a:lnTo>
                    <a:lnTo>
                      <a:pt x="3" y="2"/>
                    </a:lnTo>
                    <a:lnTo>
                      <a:pt x="3" y="2"/>
                    </a:lnTo>
                    <a:lnTo>
                      <a:pt x="3" y="2"/>
                    </a:lnTo>
                    <a:lnTo>
                      <a:pt x="5" y="2"/>
                    </a:lnTo>
                    <a:lnTo>
                      <a:pt x="5" y="2"/>
                    </a:lnTo>
                    <a:lnTo>
                      <a:pt x="5" y="2"/>
                    </a:lnTo>
                    <a:lnTo>
                      <a:pt x="5" y="2"/>
                    </a:lnTo>
                    <a:lnTo>
                      <a:pt x="5" y="2"/>
                    </a:lnTo>
                    <a:lnTo>
                      <a:pt x="7" y="2"/>
                    </a:lnTo>
                    <a:lnTo>
                      <a:pt x="7" y="0"/>
                    </a:lnTo>
                    <a:lnTo>
                      <a:pt x="7" y="0"/>
                    </a:lnTo>
                    <a:lnTo>
                      <a:pt x="7" y="0"/>
                    </a:lnTo>
                    <a:lnTo>
                      <a:pt x="7" y="0"/>
                    </a:lnTo>
                    <a:lnTo>
                      <a:pt x="10" y="0"/>
                    </a:lnTo>
                    <a:lnTo>
                      <a:pt x="10" y="0"/>
                    </a:lnTo>
                    <a:lnTo>
                      <a:pt x="10" y="0"/>
                    </a:lnTo>
                    <a:lnTo>
                      <a:pt x="10" y="0"/>
                    </a:lnTo>
                    <a:lnTo>
                      <a:pt x="10" y="2"/>
                    </a:lnTo>
                    <a:lnTo>
                      <a:pt x="10" y="2"/>
                    </a:lnTo>
                    <a:lnTo>
                      <a:pt x="10" y="2"/>
                    </a:lnTo>
                    <a:lnTo>
                      <a:pt x="1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4" name="Freeform 103"/>
              <p:cNvSpPr>
                <a:spLocks/>
              </p:cNvSpPr>
              <p:nvPr/>
            </p:nvSpPr>
            <p:spPr bwMode="auto">
              <a:xfrm>
                <a:off x="2549" y="1983"/>
                <a:ext cx="175" cy="102"/>
              </a:xfrm>
              <a:custGeom>
                <a:avLst/>
                <a:gdLst/>
                <a:ahLst/>
                <a:cxnLst>
                  <a:cxn ang="0">
                    <a:pos x="50" y="9"/>
                  </a:cxn>
                  <a:cxn ang="0">
                    <a:pos x="57" y="14"/>
                  </a:cxn>
                  <a:cxn ang="0">
                    <a:pos x="64" y="19"/>
                  </a:cxn>
                  <a:cxn ang="0">
                    <a:pos x="71" y="24"/>
                  </a:cxn>
                  <a:cxn ang="0">
                    <a:pos x="76" y="31"/>
                  </a:cxn>
                  <a:cxn ang="0">
                    <a:pos x="83" y="28"/>
                  </a:cxn>
                  <a:cxn ang="0">
                    <a:pos x="88" y="33"/>
                  </a:cxn>
                  <a:cxn ang="0">
                    <a:pos x="93" y="38"/>
                  </a:cxn>
                  <a:cxn ang="0">
                    <a:pos x="100" y="43"/>
                  </a:cxn>
                  <a:cxn ang="0">
                    <a:pos x="104" y="45"/>
                  </a:cxn>
                  <a:cxn ang="0">
                    <a:pos x="109" y="47"/>
                  </a:cxn>
                  <a:cxn ang="0">
                    <a:pos x="114" y="54"/>
                  </a:cxn>
                  <a:cxn ang="0">
                    <a:pos x="121" y="54"/>
                  </a:cxn>
                  <a:cxn ang="0">
                    <a:pos x="126" y="62"/>
                  </a:cxn>
                  <a:cxn ang="0">
                    <a:pos x="131" y="57"/>
                  </a:cxn>
                  <a:cxn ang="0">
                    <a:pos x="135" y="62"/>
                  </a:cxn>
                  <a:cxn ang="0">
                    <a:pos x="140" y="62"/>
                  </a:cxn>
                  <a:cxn ang="0">
                    <a:pos x="147" y="62"/>
                  </a:cxn>
                  <a:cxn ang="0">
                    <a:pos x="152" y="64"/>
                  </a:cxn>
                  <a:cxn ang="0">
                    <a:pos x="161" y="64"/>
                  </a:cxn>
                  <a:cxn ang="0">
                    <a:pos x="166" y="66"/>
                  </a:cxn>
                  <a:cxn ang="0">
                    <a:pos x="171" y="64"/>
                  </a:cxn>
                  <a:cxn ang="0">
                    <a:pos x="173" y="69"/>
                  </a:cxn>
                  <a:cxn ang="0">
                    <a:pos x="171" y="81"/>
                  </a:cxn>
                  <a:cxn ang="0">
                    <a:pos x="173" y="88"/>
                  </a:cxn>
                  <a:cxn ang="0">
                    <a:pos x="173" y="97"/>
                  </a:cxn>
                  <a:cxn ang="0">
                    <a:pos x="168" y="99"/>
                  </a:cxn>
                  <a:cxn ang="0">
                    <a:pos x="159" y="102"/>
                  </a:cxn>
                  <a:cxn ang="0">
                    <a:pos x="152" y="102"/>
                  </a:cxn>
                  <a:cxn ang="0">
                    <a:pos x="147" y="99"/>
                  </a:cxn>
                  <a:cxn ang="0">
                    <a:pos x="140" y="99"/>
                  </a:cxn>
                  <a:cxn ang="0">
                    <a:pos x="133" y="97"/>
                  </a:cxn>
                  <a:cxn ang="0">
                    <a:pos x="126" y="97"/>
                  </a:cxn>
                  <a:cxn ang="0">
                    <a:pos x="121" y="90"/>
                  </a:cxn>
                  <a:cxn ang="0">
                    <a:pos x="114" y="92"/>
                  </a:cxn>
                  <a:cxn ang="0">
                    <a:pos x="107" y="90"/>
                  </a:cxn>
                  <a:cxn ang="0">
                    <a:pos x="100" y="85"/>
                  </a:cxn>
                  <a:cxn ang="0">
                    <a:pos x="95" y="78"/>
                  </a:cxn>
                  <a:cxn ang="0">
                    <a:pos x="88" y="73"/>
                  </a:cxn>
                  <a:cxn ang="0">
                    <a:pos x="78" y="76"/>
                  </a:cxn>
                  <a:cxn ang="0">
                    <a:pos x="71" y="76"/>
                  </a:cxn>
                  <a:cxn ang="0">
                    <a:pos x="64" y="73"/>
                  </a:cxn>
                  <a:cxn ang="0">
                    <a:pos x="57" y="69"/>
                  </a:cxn>
                  <a:cxn ang="0">
                    <a:pos x="50" y="66"/>
                  </a:cxn>
                  <a:cxn ang="0">
                    <a:pos x="43" y="64"/>
                  </a:cxn>
                  <a:cxn ang="0">
                    <a:pos x="36" y="64"/>
                  </a:cxn>
                  <a:cxn ang="0">
                    <a:pos x="31" y="57"/>
                  </a:cxn>
                  <a:cxn ang="0">
                    <a:pos x="26" y="52"/>
                  </a:cxn>
                  <a:cxn ang="0">
                    <a:pos x="19" y="47"/>
                  </a:cxn>
                  <a:cxn ang="0">
                    <a:pos x="12" y="45"/>
                  </a:cxn>
                  <a:cxn ang="0">
                    <a:pos x="5" y="43"/>
                  </a:cxn>
                  <a:cxn ang="0">
                    <a:pos x="0" y="38"/>
                  </a:cxn>
                  <a:cxn ang="0">
                    <a:pos x="5" y="31"/>
                  </a:cxn>
                  <a:cxn ang="0">
                    <a:pos x="5" y="24"/>
                  </a:cxn>
                  <a:cxn ang="0">
                    <a:pos x="10" y="14"/>
                  </a:cxn>
                  <a:cxn ang="0">
                    <a:pos x="15" y="9"/>
                  </a:cxn>
                  <a:cxn ang="0">
                    <a:pos x="19" y="5"/>
                  </a:cxn>
                  <a:cxn ang="0">
                    <a:pos x="26" y="7"/>
                  </a:cxn>
                  <a:cxn ang="0">
                    <a:pos x="29" y="0"/>
                  </a:cxn>
                  <a:cxn ang="0">
                    <a:pos x="36" y="0"/>
                  </a:cxn>
                  <a:cxn ang="0">
                    <a:pos x="45" y="2"/>
                  </a:cxn>
                </a:cxnLst>
                <a:rect l="0" t="0" r="r" b="b"/>
                <a:pathLst>
                  <a:path w="175" h="102">
                    <a:moveTo>
                      <a:pt x="45" y="5"/>
                    </a:moveTo>
                    <a:lnTo>
                      <a:pt x="45" y="5"/>
                    </a:lnTo>
                    <a:lnTo>
                      <a:pt x="45" y="5"/>
                    </a:lnTo>
                    <a:lnTo>
                      <a:pt x="45" y="5"/>
                    </a:lnTo>
                    <a:lnTo>
                      <a:pt x="45" y="7"/>
                    </a:lnTo>
                    <a:lnTo>
                      <a:pt x="45" y="7"/>
                    </a:lnTo>
                    <a:lnTo>
                      <a:pt x="45" y="9"/>
                    </a:lnTo>
                    <a:lnTo>
                      <a:pt x="45" y="9"/>
                    </a:lnTo>
                    <a:lnTo>
                      <a:pt x="48" y="9"/>
                    </a:lnTo>
                    <a:lnTo>
                      <a:pt x="48" y="9"/>
                    </a:lnTo>
                    <a:lnTo>
                      <a:pt x="50" y="9"/>
                    </a:lnTo>
                    <a:lnTo>
                      <a:pt x="50" y="9"/>
                    </a:lnTo>
                    <a:lnTo>
                      <a:pt x="50" y="9"/>
                    </a:lnTo>
                    <a:lnTo>
                      <a:pt x="50" y="9"/>
                    </a:lnTo>
                    <a:lnTo>
                      <a:pt x="52" y="9"/>
                    </a:lnTo>
                    <a:lnTo>
                      <a:pt x="52" y="9"/>
                    </a:lnTo>
                    <a:lnTo>
                      <a:pt x="52" y="9"/>
                    </a:lnTo>
                    <a:lnTo>
                      <a:pt x="52" y="12"/>
                    </a:lnTo>
                    <a:lnTo>
                      <a:pt x="55" y="12"/>
                    </a:lnTo>
                    <a:lnTo>
                      <a:pt x="55" y="12"/>
                    </a:lnTo>
                    <a:lnTo>
                      <a:pt x="55" y="12"/>
                    </a:lnTo>
                    <a:lnTo>
                      <a:pt x="55" y="14"/>
                    </a:lnTo>
                    <a:lnTo>
                      <a:pt x="57" y="14"/>
                    </a:lnTo>
                    <a:lnTo>
                      <a:pt x="57" y="14"/>
                    </a:lnTo>
                    <a:lnTo>
                      <a:pt x="57" y="14"/>
                    </a:lnTo>
                    <a:lnTo>
                      <a:pt x="57" y="14"/>
                    </a:lnTo>
                    <a:lnTo>
                      <a:pt x="57" y="17"/>
                    </a:lnTo>
                    <a:lnTo>
                      <a:pt x="57" y="17"/>
                    </a:lnTo>
                    <a:lnTo>
                      <a:pt x="60" y="17"/>
                    </a:lnTo>
                    <a:lnTo>
                      <a:pt x="60" y="17"/>
                    </a:lnTo>
                    <a:lnTo>
                      <a:pt x="60" y="17"/>
                    </a:lnTo>
                    <a:lnTo>
                      <a:pt x="60" y="17"/>
                    </a:lnTo>
                    <a:lnTo>
                      <a:pt x="62" y="17"/>
                    </a:lnTo>
                    <a:lnTo>
                      <a:pt x="62" y="17"/>
                    </a:lnTo>
                    <a:lnTo>
                      <a:pt x="62" y="19"/>
                    </a:lnTo>
                    <a:lnTo>
                      <a:pt x="64" y="19"/>
                    </a:lnTo>
                    <a:lnTo>
                      <a:pt x="64" y="19"/>
                    </a:lnTo>
                    <a:lnTo>
                      <a:pt x="64" y="19"/>
                    </a:lnTo>
                    <a:lnTo>
                      <a:pt x="64" y="19"/>
                    </a:lnTo>
                    <a:lnTo>
                      <a:pt x="67" y="19"/>
                    </a:lnTo>
                    <a:lnTo>
                      <a:pt x="67" y="19"/>
                    </a:lnTo>
                    <a:lnTo>
                      <a:pt x="67" y="21"/>
                    </a:lnTo>
                    <a:lnTo>
                      <a:pt x="67" y="21"/>
                    </a:lnTo>
                    <a:lnTo>
                      <a:pt x="69" y="21"/>
                    </a:lnTo>
                    <a:lnTo>
                      <a:pt x="69" y="21"/>
                    </a:lnTo>
                    <a:lnTo>
                      <a:pt x="69" y="24"/>
                    </a:lnTo>
                    <a:lnTo>
                      <a:pt x="69" y="24"/>
                    </a:lnTo>
                    <a:lnTo>
                      <a:pt x="71" y="24"/>
                    </a:lnTo>
                    <a:lnTo>
                      <a:pt x="71" y="24"/>
                    </a:lnTo>
                    <a:lnTo>
                      <a:pt x="71" y="24"/>
                    </a:lnTo>
                    <a:lnTo>
                      <a:pt x="71" y="24"/>
                    </a:lnTo>
                    <a:lnTo>
                      <a:pt x="71" y="26"/>
                    </a:lnTo>
                    <a:lnTo>
                      <a:pt x="71" y="26"/>
                    </a:lnTo>
                    <a:lnTo>
                      <a:pt x="71" y="26"/>
                    </a:lnTo>
                    <a:lnTo>
                      <a:pt x="71" y="28"/>
                    </a:lnTo>
                    <a:lnTo>
                      <a:pt x="74" y="28"/>
                    </a:lnTo>
                    <a:lnTo>
                      <a:pt x="74" y="28"/>
                    </a:lnTo>
                    <a:lnTo>
                      <a:pt x="74" y="28"/>
                    </a:lnTo>
                    <a:lnTo>
                      <a:pt x="74" y="31"/>
                    </a:lnTo>
                    <a:lnTo>
                      <a:pt x="76" y="31"/>
                    </a:lnTo>
                    <a:lnTo>
                      <a:pt x="76" y="31"/>
                    </a:lnTo>
                    <a:lnTo>
                      <a:pt x="76" y="31"/>
                    </a:lnTo>
                    <a:lnTo>
                      <a:pt x="76" y="31"/>
                    </a:lnTo>
                    <a:lnTo>
                      <a:pt x="76" y="31"/>
                    </a:lnTo>
                    <a:lnTo>
                      <a:pt x="78" y="31"/>
                    </a:lnTo>
                    <a:lnTo>
                      <a:pt x="78" y="31"/>
                    </a:lnTo>
                    <a:lnTo>
                      <a:pt x="78" y="28"/>
                    </a:lnTo>
                    <a:lnTo>
                      <a:pt x="78" y="28"/>
                    </a:lnTo>
                    <a:lnTo>
                      <a:pt x="81" y="28"/>
                    </a:lnTo>
                    <a:lnTo>
                      <a:pt x="81" y="28"/>
                    </a:lnTo>
                    <a:lnTo>
                      <a:pt x="81" y="28"/>
                    </a:lnTo>
                    <a:lnTo>
                      <a:pt x="83" y="28"/>
                    </a:lnTo>
                    <a:lnTo>
                      <a:pt x="83" y="28"/>
                    </a:lnTo>
                    <a:lnTo>
                      <a:pt x="83" y="28"/>
                    </a:lnTo>
                    <a:lnTo>
                      <a:pt x="86" y="28"/>
                    </a:lnTo>
                    <a:lnTo>
                      <a:pt x="86" y="28"/>
                    </a:lnTo>
                    <a:lnTo>
                      <a:pt x="86" y="28"/>
                    </a:lnTo>
                    <a:lnTo>
                      <a:pt x="86" y="28"/>
                    </a:lnTo>
                    <a:lnTo>
                      <a:pt x="88" y="28"/>
                    </a:lnTo>
                    <a:lnTo>
                      <a:pt x="88" y="28"/>
                    </a:lnTo>
                    <a:lnTo>
                      <a:pt x="88" y="31"/>
                    </a:lnTo>
                    <a:lnTo>
                      <a:pt x="88" y="31"/>
                    </a:lnTo>
                    <a:lnTo>
                      <a:pt x="88" y="33"/>
                    </a:lnTo>
                    <a:lnTo>
                      <a:pt x="88" y="33"/>
                    </a:lnTo>
                    <a:lnTo>
                      <a:pt x="88" y="33"/>
                    </a:lnTo>
                    <a:lnTo>
                      <a:pt x="88" y="33"/>
                    </a:lnTo>
                    <a:lnTo>
                      <a:pt x="88" y="36"/>
                    </a:lnTo>
                    <a:lnTo>
                      <a:pt x="88" y="36"/>
                    </a:lnTo>
                    <a:lnTo>
                      <a:pt x="88" y="36"/>
                    </a:lnTo>
                    <a:lnTo>
                      <a:pt x="88" y="38"/>
                    </a:lnTo>
                    <a:lnTo>
                      <a:pt x="90" y="38"/>
                    </a:lnTo>
                    <a:lnTo>
                      <a:pt x="90" y="38"/>
                    </a:lnTo>
                    <a:lnTo>
                      <a:pt x="90" y="38"/>
                    </a:lnTo>
                    <a:lnTo>
                      <a:pt x="90" y="38"/>
                    </a:lnTo>
                    <a:lnTo>
                      <a:pt x="93" y="38"/>
                    </a:lnTo>
                    <a:lnTo>
                      <a:pt x="93" y="38"/>
                    </a:lnTo>
                    <a:lnTo>
                      <a:pt x="93" y="40"/>
                    </a:lnTo>
                    <a:lnTo>
                      <a:pt x="93" y="40"/>
                    </a:lnTo>
                    <a:lnTo>
                      <a:pt x="93" y="40"/>
                    </a:lnTo>
                    <a:lnTo>
                      <a:pt x="93" y="43"/>
                    </a:lnTo>
                    <a:lnTo>
                      <a:pt x="93" y="43"/>
                    </a:lnTo>
                    <a:lnTo>
                      <a:pt x="95" y="43"/>
                    </a:lnTo>
                    <a:lnTo>
                      <a:pt x="95" y="43"/>
                    </a:lnTo>
                    <a:lnTo>
                      <a:pt x="97" y="43"/>
                    </a:lnTo>
                    <a:lnTo>
                      <a:pt x="97" y="43"/>
                    </a:lnTo>
                    <a:lnTo>
                      <a:pt x="97" y="43"/>
                    </a:lnTo>
                    <a:lnTo>
                      <a:pt x="97" y="43"/>
                    </a:lnTo>
                    <a:lnTo>
                      <a:pt x="100" y="43"/>
                    </a:lnTo>
                    <a:lnTo>
                      <a:pt x="100" y="43"/>
                    </a:lnTo>
                    <a:lnTo>
                      <a:pt x="100" y="45"/>
                    </a:lnTo>
                    <a:lnTo>
                      <a:pt x="100" y="45"/>
                    </a:lnTo>
                    <a:lnTo>
                      <a:pt x="100" y="45"/>
                    </a:lnTo>
                    <a:lnTo>
                      <a:pt x="100" y="45"/>
                    </a:lnTo>
                    <a:lnTo>
                      <a:pt x="100" y="45"/>
                    </a:lnTo>
                    <a:lnTo>
                      <a:pt x="102" y="45"/>
                    </a:lnTo>
                    <a:lnTo>
                      <a:pt x="102" y="45"/>
                    </a:lnTo>
                    <a:lnTo>
                      <a:pt x="104" y="45"/>
                    </a:lnTo>
                    <a:lnTo>
                      <a:pt x="104" y="45"/>
                    </a:lnTo>
                    <a:lnTo>
                      <a:pt x="104" y="45"/>
                    </a:lnTo>
                    <a:lnTo>
                      <a:pt x="104" y="45"/>
                    </a:lnTo>
                    <a:lnTo>
                      <a:pt x="104" y="45"/>
                    </a:lnTo>
                    <a:lnTo>
                      <a:pt x="107" y="45"/>
                    </a:lnTo>
                    <a:lnTo>
                      <a:pt x="107" y="45"/>
                    </a:lnTo>
                    <a:lnTo>
                      <a:pt x="107" y="45"/>
                    </a:lnTo>
                    <a:lnTo>
                      <a:pt x="107" y="45"/>
                    </a:lnTo>
                    <a:lnTo>
                      <a:pt x="107" y="45"/>
                    </a:lnTo>
                    <a:lnTo>
                      <a:pt x="109" y="45"/>
                    </a:lnTo>
                    <a:lnTo>
                      <a:pt x="109" y="45"/>
                    </a:lnTo>
                    <a:lnTo>
                      <a:pt x="109" y="45"/>
                    </a:lnTo>
                    <a:lnTo>
                      <a:pt x="109" y="45"/>
                    </a:lnTo>
                    <a:lnTo>
                      <a:pt x="109" y="47"/>
                    </a:lnTo>
                    <a:lnTo>
                      <a:pt x="109" y="47"/>
                    </a:lnTo>
                    <a:lnTo>
                      <a:pt x="109" y="50"/>
                    </a:lnTo>
                    <a:lnTo>
                      <a:pt x="109" y="50"/>
                    </a:lnTo>
                    <a:lnTo>
                      <a:pt x="109" y="50"/>
                    </a:lnTo>
                    <a:lnTo>
                      <a:pt x="109" y="52"/>
                    </a:lnTo>
                    <a:lnTo>
                      <a:pt x="109" y="52"/>
                    </a:lnTo>
                    <a:lnTo>
                      <a:pt x="109" y="52"/>
                    </a:lnTo>
                    <a:lnTo>
                      <a:pt x="112" y="52"/>
                    </a:lnTo>
                    <a:lnTo>
                      <a:pt x="112" y="52"/>
                    </a:lnTo>
                    <a:lnTo>
                      <a:pt x="112" y="54"/>
                    </a:lnTo>
                    <a:lnTo>
                      <a:pt x="112" y="54"/>
                    </a:lnTo>
                    <a:lnTo>
                      <a:pt x="114" y="54"/>
                    </a:lnTo>
                    <a:lnTo>
                      <a:pt x="114" y="54"/>
                    </a:lnTo>
                    <a:lnTo>
                      <a:pt x="116" y="54"/>
                    </a:lnTo>
                    <a:lnTo>
                      <a:pt x="116" y="52"/>
                    </a:lnTo>
                    <a:lnTo>
                      <a:pt x="116" y="52"/>
                    </a:lnTo>
                    <a:lnTo>
                      <a:pt x="116" y="52"/>
                    </a:lnTo>
                    <a:lnTo>
                      <a:pt x="119" y="52"/>
                    </a:lnTo>
                    <a:lnTo>
                      <a:pt x="119" y="52"/>
                    </a:lnTo>
                    <a:lnTo>
                      <a:pt x="119" y="54"/>
                    </a:lnTo>
                    <a:lnTo>
                      <a:pt x="119" y="54"/>
                    </a:lnTo>
                    <a:lnTo>
                      <a:pt x="119" y="54"/>
                    </a:lnTo>
                    <a:lnTo>
                      <a:pt x="121" y="54"/>
                    </a:lnTo>
                    <a:lnTo>
                      <a:pt x="121" y="54"/>
                    </a:lnTo>
                    <a:lnTo>
                      <a:pt x="121" y="54"/>
                    </a:lnTo>
                    <a:lnTo>
                      <a:pt x="123" y="54"/>
                    </a:lnTo>
                    <a:lnTo>
                      <a:pt x="123" y="54"/>
                    </a:lnTo>
                    <a:lnTo>
                      <a:pt x="123" y="57"/>
                    </a:lnTo>
                    <a:lnTo>
                      <a:pt x="123" y="57"/>
                    </a:lnTo>
                    <a:lnTo>
                      <a:pt x="126" y="57"/>
                    </a:lnTo>
                    <a:lnTo>
                      <a:pt x="126" y="57"/>
                    </a:lnTo>
                    <a:lnTo>
                      <a:pt x="126" y="59"/>
                    </a:lnTo>
                    <a:lnTo>
                      <a:pt x="126" y="59"/>
                    </a:lnTo>
                    <a:lnTo>
                      <a:pt x="126" y="59"/>
                    </a:lnTo>
                    <a:lnTo>
                      <a:pt x="126" y="62"/>
                    </a:lnTo>
                    <a:lnTo>
                      <a:pt x="126" y="62"/>
                    </a:lnTo>
                    <a:lnTo>
                      <a:pt x="126" y="62"/>
                    </a:lnTo>
                    <a:lnTo>
                      <a:pt x="126" y="64"/>
                    </a:lnTo>
                    <a:lnTo>
                      <a:pt x="128" y="64"/>
                    </a:lnTo>
                    <a:lnTo>
                      <a:pt x="128" y="64"/>
                    </a:lnTo>
                    <a:lnTo>
                      <a:pt x="131" y="64"/>
                    </a:lnTo>
                    <a:lnTo>
                      <a:pt x="131" y="64"/>
                    </a:lnTo>
                    <a:lnTo>
                      <a:pt x="131" y="62"/>
                    </a:lnTo>
                    <a:lnTo>
                      <a:pt x="131" y="62"/>
                    </a:lnTo>
                    <a:lnTo>
                      <a:pt x="131" y="62"/>
                    </a:lnTo>
                    <a:lnTo>
                      <a:pt x="131" y="59"/>
                    </a:lnTo>
                    <a:lnTo>
                      <a:pt x="131" y="59"/>
                    </a:lnTo>
                    <a:lnTo>
                      <a:pt x="131" y="57"/>
                    </a:lnTo>
                    <a:lnTo>
                      <a:pt x="131" y="57"/>
                    </a:lnTo>
                    <a:lnTo>
                      <a:pt x="131" y="57"/>
                    </a:lnTo>
                    <a:lnTo>
                      <a:pt x="131" y="57"/>
                    </a:lnTo>
                    <a:lnTo>
                      <a:pt x="131" y="57"/>
                    </a:lnTo>
                    <a:lnTo>
                      <a:pt x="133" y="57"/>
                    </a:lnTo>
                    <a:lnTo>
                      <a:pt x="133" y="59"/>
                    </a:lnTo>
                    <a:lnTo>
                      <a:pt x="133" y="59"/>
                    </a:lnTo>
                    <a:lnTo>
                      <a:pt x="133" y="62"/>
                    </a:lnTo>
                    <a:lnTo>
                      <a:pt x="133" y="62"/>
                    </a:lnTo>
                    <a:lnTo>
                      <a:pt x="133" y="62"/>
                    </a:lnTo>
                    <a:lnTo>
                      <a:pt x="133" y="62"/>
                    </a:lnTo>
                    <a:lnTo>
                      <a:pt x="135" y="62"/>
                    </a:lnTo>
                    <a:lnTo>
                      <a:pt x="135" y="62"/>
                    </a:lnTo>
                    <a:lnTo>
                      <a:pt x="138" y="62"/>
                    </a:lnTo>
                    <a:lnTo>
                      <a:pt x="138" y="64"/>
                    </a:lnTo>
                    <a:lnTo>
                      <a:pt x="138" y="64"/>
                    </a:lnTo>
                    <a:lnTo>
                      <a:pt x="138" y="64"/>
                    </a:lnTo>
                    <a:lnTo>
                      <a:pt x="138" y="64"/>
                    </a:lnTo>
                    <a:lnTo>
                      <a:pt x="140" y="64"/>
                    </a:lnTo>
                    <a:lnTo>
                      <a:pt x="140" y="64"/>
                    </a:lnTo>
                    <a:lnTo>
                      <a:pt x="140" y="62"/>
                    </a:lnTo>
                    <a:lnTo>
                      <a:pt x="138" y="62"/>
                    </a:lnTo>
                    <a:lnTo>
                      <a:pt x="138" y="62"/>
                    </a:lnTo>
                    <a:lnTo>
                      <a:pt x="140" y="62"/>
                    </a:lnTo>
                    <a:lnTo>
                      <a:pt x="140" y="62"/>
                    </a:lnTo>
                    <a:lnTo>
                      <a:pt x="140" y="59"/>
                    </a:lnTo>
                    <a:lnTo>
                      <a:pt x="140" y="59"/>
                    </a:lnTo>
                    <a:lnTo>
                      <a:pt x="140" y="62"/>
                    </a:lnTo>
                    <a:lnTo>
                      <a:pt x="142" y="62"/>
                    </a:lnTo>
                    <a:lnTo>
                      <a:pt x="142" y="59"/>
                    </a:lnTo>
                    <a:lnTo>
                      <a:pt x="142" y="59"/>
                    </a:lnTo>
                    <a:lnTo>
                      <a:pt x="145" y="59"/>
                    </a:lnTo>
                    <a:lnTo>
                      <a:pt x="145" y="59"/>
                    </a:lnTo>
                    <a:lnTo>
                      <a:pt x="145" y="59"/>
                    </a:lnTo>
                    <a:lnTo>
                      <a:pt x="145" y="62"/>
                    </a:lnTo>
                    <a:lnTo>
                      <a:pt x="147" y="62"/>
                    </a:lnTo>
                    <a:lnTo>
                      <a:pt x="147" y="62"/>
                    </a:lnTo>
                    <a:lnTo>
                      <a:pt x="147" y="62"/>
                    </a:lnTo>
                    <a:lnTo>
                      <a:pt x="149" y="62"/>
                    </a:lnTo>
                    <a:lnTo>
                      <a:pt x="149" y="64"/>
                    </a:lnTo>
                    <a:lnTo>
                      <a:pt x="149" y="64"/>
                    </a:lnTo>
                    <a:lnTo>
                      <a:pt x="149" y="64"/>
                    </a:lnTo>
                    <a:lnTo>
                      <a:pt x="149" y="64"/>
                    </a:lnTo>
                    <a:lnTo>
                      <a:pt x="149" y="62"/>
                    </a:lnTo>
                    <a:lnTo>
                      <a:pt x="149" y="62"/>
                    </a:lnTo>
                    <a:lnTo>
                      <a:pt x="152" y="62"/>
                    </a:lnTo>
                    <a:lnTo>
                      <a:pt x="152" y="64"/>
                    </a:lnTo>
                    <a:lnTo>
                      <a:pt x="152" y="64"/>
                    </a:lnTo>
                    <a:lnTo>
                      <a:pt x="152" y="64"/>
                    </a:lnTo>
                    <a:lnTo>
                      <a:pt x="152" y="64"/>
                    </a:lnTo>
                    <a:lnTo>
                      <a:pt x="152" y="64"/>
                    </a:lnTo>
                    <a:lnTo>
                      <a:pt x="154" y="64"/>
                    </a:lnTo>
                    <a:lnTo>
                      <a:pt x="154" y="64"/>
                    </a:lnTo>
                    <a:lnTo>
                      <a:pt x="157" y="64"/>
                    </a:lnTo>
                    <a:lnTo>
                      <a:pt x="157" y="64"/>
                    </a:lnTo>
                    <a:lnTo>
                      <a:pt x="157" y="64"/>
                    </a:lnTo>
                    <a:lnTo>
                      <a:pt x="159" y="64"/>
                    </a:lnTo>
                    <a:lnTo>
                      <a:pt x="159" y="64"/>
                    </a:lnTo>
                    <a:lnTo>
                      <a:pt x="159" y="64"/>
                    </a:lnTo>
                    <a:lnTo>
                      <a:pt x="161" y="64"/>
                    </a:lnTo>
                    <a:lnTo>
                      <a:pt x="161" y="64"/>
                    </a:lnTo>
                    <a:lnTo>
                      <a:pt x="164" y="64"/>
                    </a:lnTo>
                    <a:lnTo>
                      <a:pt x="164" y="66"/>
                    </a:lnTo>
                    <a:lnTo>
                      <a:pt x="164" y="66"/>
                    </a:lnTo>
                    <a:lnTo>
                      <a:pt x="164" y="69"/>
                    </a:lnTo>
                    <a:lnTo>
                      <a:pt x="164" y="69"/>
                    </a:lnTo>
                    <a:lnTo>
                      <a:pt x="164" y="69"/>
                    </a:lnTo>
                    <a:lnTo>
                      <a:pt x="164" y="69"/>
                    </a:lnTo>
                    <a:lnTo>
                      <a:pt x="164" y="69"/>
                    </a:lnTo>
                    <a:lnTo>
                      <a:pt x="164" y="66"/>
                    </a:lnTo>
                    <a:lnTo>
                      <a:pt x="164" y="66"/>
                    </a:lnTo>
                    <a:lnTo>
                      <a:pt x="166" y="66"/>
                    </a:lnTo>
                    <a:lnTo>
                      <a:pt x="166" y="66"/>
                    </a:lnTo>
                    <a:lnTo>
                      <a:pt x="166" y="66"/>
                    </a:lnTo>
                    <a:lnTo>
                      <a:pt x="166" y="66"/>
                    </a:lnTo>
                    <a:lnTo>
                      <a:pt x="166" y="66"/>
                    </a:lnTo>
                    <a:lnTo>
                      <a:pt x="166" y="64"/>
                    </a:lnTo>
                    <a:lnTo>
                      <a:pt x="168" y="64"/>
                    </a:lnTo>
                    <a:lnTo>
                      <a:pt x="168" y="66"/>
                    </a:lnTo>
                    <a:lnTo>
                      <a:pt x="168" y="66"/>
                    </a:lnTo>
                    <a:lnTo>
                      <a:pt x="168" y="64"/>
                    </a:lnTo>
                    <a:lnTo>
                      <a:pt x="168" y="64"/>
                    </a:lnTo>
                    <a:lnTo>
                      <a:pt x="171" y="64"/>
                    </a:lnTo>
                    <a:lnTo>
                      <a:pt x="171" y="64"/>
                    </a:lnTo>
                    <a:lnTo>
                      <a:pt x="171" y="64"/>
                    </a:lnTo>
                    <a:lnTo>
                      <a:pt x="173" y="64"/>
                    </a:lnTo>
                    <a:lnTo>
                      <a:pt x="173" y="64"/>
                    </a:lnTo>
                    <a:lnTo>
                      <a:pt x="173" y="64"/>
                    </a:lnTo>
                    <a:lnTo>
                      <a:pt x="173" y="64"/>
                    </a:lnTo>
                    <a:lnTo>
                      <a:pt x="173" y="66"/>
                    </a:lnTo>
                    <a:lnTo>
                      <a:pt x="173" y="66"/>
                    </a:lnTo>
                    <a:lnTo>
                      <a:pt x="173" y="66"/>
                    </a:lnTo>
                    <a:lnTo>
                      <a:pt x="173" y="66"/>
                    </a:lnTo>
                    <a:lnTo>
                      <a:pt x="171" y="66"/>
                    </a:lnTo>
                    <a:lnTo>
                      <a:pt x="171" y="69"/>
                    </a:lnTo>
                    <a:lnTo>
                      <a:pt x="173" y="69"/>
                    </a:lnTo>
                    <a:lnTo>
                      <a:pt x="173" y="69"/>
                    </a:lnTo>
                    <a:lnTo>
                      <a:pt x="173" y="71"/>
                    </a:lnTo>
                    <a:lnTo>
                      <a:pt x="173" y="71"/>
                    </a:lnTo>
                    <a:lnTo>
                      <a:pt x="173" y="73"/>
                    </a:lnTo>
                    <a:lnTo>
                      <a:pt x="171" y="73"/>
                    </a:lnTo>
                    <a:lnTo>
                      <a:pt x="171" y="73"/>
                    </a:lnTo>
                    <a:lnTo>
                      <a:pt x="171" y="73"/>
                    </a:lnTo>
                    <a:lnTo>
                      <a:pt x="171" y="76"/>
                    </a:lnTo>
                    <a:lnTo>
                      <a:pt x="171" y="76"/>
                    </a:lnTo>
                    <a:lnTo>
                      <a:pt x="171" y="78"/>
                    </a:lnTo>
                    <a:lnTo>
                      <a:pt x="171" y="78"/>
                    </a:lnTo>
                    <a:lnTo>
                      <a:pt x="171" y="81"/>
                    </a:lnTo>
                    <a:lnTo>
                      <a:pt x="171" y="81"/>
                    </a:lnTo>
                    <a:lnTo>
                      <a:pt x="171" y="81"/>
                    </a:lnTo>
                    <a:lnTo>
                      <a:pt x="171" y="83"/>
                    </a:lnTo>
                    <a:lnTo>
                      <a:pt x="171" y="83"/>
                    </a:lnTo>
                    <a:lnTo>
                      <a:pt x="171" y="83"/>
                    </a:lnTo>
                    <a:lnTo>
                      <a:pt x="171" y="85"/>
                    </a:lnTo>
                    <a:lnTo>
                      <a:pt x="171" y="85"/>
                    </a:lnTo>
                    <a:lnTo>
                      <a:pt x="173" y="85"/>
                    </a:lnTo>
                    <a:lnTo>
                      <a:pt x="173" y="85"/>
                    </a:lnTo>
                    <a:lnTo>
                      <a:pt x="173" y="85"/>
                    </a:lnTo>
                    <a:lnTo>
                      <a:pt x="173" y="88"/>
                    </a:lnTo>
                    <a:lnTo>
                      <a:pt x="173" y="88"/>
                    </a:lnTo>
                    <a:lnTo>
                      <a:pt x="173" y="88"/>
                    </a:lnTo>
                    <a:lnTo>
                      <a:pt x="173" y="90"/>
                    </a:lnTo>
                    <a:lnTo>
                      <a:pt x="173" y="90"/>
                    </a:lnTo>
                    <a:lnTo>
                      <a:pt x="173" y="92"/>
                    </a:lnTo>
                    <a:lnTo>
                      <a:pt x="175" y="92"/>
                    </a:lnTo>
                    <a:lnTo>
                      <a:pt x="175" y="92"/>
                    </a:lnTo>
                    <a:lnTo>
                      <a:pt x="173" y="92"/>
                    </a:lnTo>
                    <a:lnTo>
                      <a:pt x="173" y="92"/>
                    </a:lnTo>
                    <a:lnTo>
                      <a:pt x="173" y="95"/>
                    </a:lnTo>
                    <a:lnTo>
                      <a:pt x="173" y="95"/>
                    </a:lnTo>
                    <a:lnTo>
                      <a:pt x="173" y="95"/>
                    </a:lnTo>
                    <a:lnTo>
                      <a:pt x="173" y="97"/>
                    </a:lnTo>
                    <a:lnTo>
                      <a:pt x="173" y="97"/>
                    </a:lnTo>
                    <a:lnTo>
                      <a:pt x="173" y="97"/>
                    </a:lnTo>
                    <a:lnTo>
                      <a:pt x="173" y="99"/>
                    </a:lnTo>
                    <a:lnTo>
                      <a:pt x="173" y="99"/>
                    </a:lnTo>
                    <a:lnTo>
                      <a:pt x="173" y="102"/>
                    </a:lnTo>
                    <a:lnTo>
                      <a:pt x="171" y="102"/>
                    </a:lnTo>
                    <a:lnTo>
                      <a:pt x="171" y="102"/>
                    </a:lnTo>
                    <a:lnTo>
                      <a:pt x="171" y="102"/>
                    </a:lnTo>
                    <a:lnTo>
                      <a:pt x="171" y="102"/>
                    </a:lnTo>
                    <a:lnTo>
                      <a:pt x="171" y="102"/>
                    </a:lnTo>
                    <a:lnTo>
                      <a:pt x="168" y="102"/>
                    </a:lnTo>
                    <a:lnTo>
                      <a:pt x="168" y="99"/>
                    </a:lnTo>
                    <a:lnTo>
                      <a:pt x="168" y="99"/>
                    </a:lnTo>
                    <a:lnTo>
                      <a:pt x="166" y="99"/>
                    </a:lnTo>
                    <a:lnTo>
                      <a:pt x="166" y="99"/>
                    </a:lnTo>
                    <a:lnTo>
                      <a:pt x="166" y="102"/>
                    </a:lnTo>
                    <a:lnTo>
                      <a:pt x="166" y="102"/>
                    </a:lnTo>
                    <a:lnTo>
                      <a:pt x="164" y="102"/>
                    </a:lnTo>
                    <a:lnTo>
                      <a:pt x="164" y="102"/>
                    </a:lnTo>
                    <a:lnTo>
                      <a:pt x="164" y="102"/>
                    </a:lnTo>
                    <a:lnTo>
                      <a:pt x="164" y="102"/>
                    </a:lnTo>
                    <a:lnTo>
                      <a:pt x="161" y="102"/>
                    </a:lnTo>
                    <a:lnTo>
                      <a:pt x="161" y="102"/>
                    </a:lnTo>
                    <a:lnTo>
                      <a:pt x="161" y="102"/>
                    </a:lnTo>
                    <a:lnTo>
                      <a:pt x="159" y="102"/>
                    </a:lnTo>
                    <a:lnTo>
                      <a:pt x="159" y="99"/>
                    </a:lnTo>
                    <a:lnTo>
                      <a:pt x="159" y="99"/>
                    </a:lnTo>
                    <a:lnTo>
                      <a:pt x="159" y="102"/>
                    </a:lnTo>
                    <a:lnTo>
                      <a:pt x="159" y="102"/>
                    </a:lnTo>
                    <a:lnTo>
                      <a:pt x="157" y="102"/>
                    </a:lnTo>
                    <a:lnTo>
                      <a:pt x="157" y="102"/>
                    </a:lnTo>
                    <a:lnTo>
                      <a:pt x="157" y="102"/>
                    </a:lnTo>
                    <a:lnTo>
                      <a:pt x="157" y="102"/>
                    </a:lnTo>
                    <a:lnTo>
                      <a:pt x="154" y="102"/>
                    </a:lnTo>
                    <a:lnTo>
                      <a:pt x="154" y="102"/>
                    </a:lnTo>
                    <a:lnTo>
                      <a:pt x="154" y="102"/>
                    </a:lnTo>
                    <a:lnTo>
                      <a:pt x="152" y="102"/>
                    </a:lnTo>
                    <a:lnTo>
                      <a:pt x="152" y="102"/>
                    </a:lnTo>
                    <a:lnTo>
                      <a:pt x="152" y="99"/>
                    </a:lnTo>
                    <a:lnTo>
                      <a:pt x="152" y="99"/>
                    </a:lnTo>
                    <a:lnTo>
                      <a:pt x="152" y="99"/>
                    </a:lnTo>
                    <a:lnTo>
                      <a:pt x="152" y="97"/>
                    </a:lnTo>
                    <a:lnTo>
                      <a:pt x="152" y="97"/>
                    </a:lnTo>
                    <a:lnTo>
                      <a:pt x="149" y="97"/>
                    </a:lnTo>
                    <a:lnTo>
                      <a:pt x="149" y="97"/>
                    </a:lnTo>
                    <a:lnTo>
                      <a:pt x="149" y="97"/>
                    </a:lnTo>
                    <a:lnTo>
                      <a:pt x="149" y="97"/>
                    </a:lnTo>
                    <a:lnTo>
                      <a:pt x="149" y="99"/>
                    </a:lnTo>
                    <a:lnTo>
                      <a:pt x="147" y="99"/>
                    </a:lnTo>
                    <a:lnTo>
                      <a:pt x="147" y="99"/>
                    </a:lnTo>
                    <a:lnTo>
                      <a:pt x="147" y="99"/>
                    </a:lnTo>
                    <a:lnTo>
                      <a:pt x="145" y="99"/>
                    </a:lnTo>
                    <a:lnTo>
                      <a:pt x="145" y="99"/>
                    </a:lnTo>
                    <a:lnTo>
                      <a:pt x="145" y="99"/>
                    </a:lnTo>
                    <a:lnTo>
                      <a:pt x="145" y="102"/>
                    </a:lnTo>
                    <a:lnTo>
                      <a:pt x="142" y="102"/>
                    </a:lnTo>
                    <a:lnTo>
                      <a:pt x="142" y="99"/>
                    </a:lnTo>
                    <a:lnTo>
                      <a:pt x="142" y="99"/>
                    </a:lnTo>
                    <a:lnTo>
                      <a:pt x="140" y="99"/>
                    </a:lnTo>
                    <a:lnTo>
                      <a:pt x="140" y="99"/>
                    </a:lnTo>
                    <a:lnTo>
                      <a:pt x="140" y="99"/>
                    </a:lnTo>
                    <a:lnTo>
                      <a:pt x="140" y="99"/>
                    </a:lnTo>
                    <a:lnTo>
                      <a:pt x="140" y="97"/>
                    </a:lnTo>
                    <a:lnTo>
                      <a:pt x="138" y="97"/>
                    </a:lnTo>
                    <a:lnTo>
                      <a:pt x="138" y="97"/>
                    </a:lnTo>
                    <a:lnTo>
                      <a:pt x="138" y="97"/>
                    </a:lnTo>
                    <a:lnTo>
                      <a:pt x="138" y="97"/>
                    </a:lnTo>
                    <a:lnTo>
                      <a:pt x="135" y="97"/>
                    </a:lnTo>
                    <a:lnTo>
                      <a:pt x="135" y="95"/>
                    </a:lnTo>
                    <a:lnTo>
                      <a:pt x="135" y="95"/>
                    </a:lnTo>
                    <a:lnTo>
                      <a:pt x="133" y="95"/>
                    </a:lnTo>
                    <a:lnTo>
                      <a:pt x="133" y="95"/>
                    </a:lnTo>
                    <a:lnTo>
                      <a:pt x="133" y="97"/>
                    </a:lnTo>
                    <a:lnTo>
                      <a:pt x="133" y="97"/>
                    </a:lnTo>
                    <a:lnTo>
                      <a:pt x="133" y="95"/>
                    </a:lnTo>
                    <a:lnTo>
                      <a:pt x="131" y="95"/>
                    </a:lnTo>
                    <a:lnTo>
                      <a:pt x="131" y="95"/>
                    </a:lnTo>
                    <a:lnTo>
                      <a:pt x="131" y="95"/>
                    </a:lnTo>
                    <a:lnTo>
                      <a:pt x="131" y="95"/>
                    </a:lnTo>
                    <a:lnTo>
                      <a:pt x="128" y="95"/>
                    </a:lnTo>
                    <a:lnTo>
                      <a:pt x="128" y="95"/>
                    </a:lnTo>
                    <a:lnTo>
                      <a:pt x="126" y="95"/>
                    </a:lnTo>
                    <a:lnTo>
                      <a:pt x="126" y="95"/>
                    </a:lnTo>
                    <a:lnTo>
                      <a:pt x="126" y="95"/>
                    </a:lnTo>
                    <a:lnTo>
                      <a:pt x="126" y="97"/>
                    </a:lnTo>
                    <a:lnTo>
                      <a:pt x="126" y="97"/>
                    </a:lnTo>
                    <a:lnTo>
                      <a:pt x="123" y="97"/>
                    </a:lnTo>
                    <a:lnTo>
                      <a:pt x="123" y="95"/>
                    </a:lnTo>
                    <a:lnTo>
                      <a:pt x="123" y="95"/>
                    </a:lnTo>
                    <a:lnTo>
                      <a:pt x="123" y="95"/>
                    </a:lnTo>
                    <a:lnTo>
                      <a:pt x="123" y="95"/>
                    </a:lnTo>
                    <a:lnTo>
                      <a:pt x="121" y="95"/>
                    </a:lnTo>
                    <a:lnTo>
                      <a:pt x="121" y="92"/>
                    </a:lnTo>
                    <a:lnTo>
                      <a:pt x="121" y="92"/>
                    </a:lnTo>
                    <a:lnTo>
                      <a:pt x="121" y="92"/>
                    </a:lnTo>
                    <a:lnTo>
                      <a:pt x="121" y="90"/>
                    </a:lnTo>
                    <a:lnTo>
                      <a:pt x="121" y="90"/>
                    </a:lnTo>
                    <a:lnTo>
                      <a:pt x="121" y="90"/>
                    </a:lnTo>
                    <a:lnTo>
                      <a:pt x="119" y="90"/>
                    </a:lnTo>
                    <a:lnTo>
                      <a:pt x="119" y="90"/>
                    </a:lnTo>
                    <a:lnTo>
                      <a:pt x="119" y="90"/>
                    </a:lnTo>
                    <a:lnTo>
                      <a:pt x="119" y="90"/>
                    </a:lnTo>
                    <a:lnTo>
                      <a:pt x="116" y="90"/>
                    </a:lnTo>
                    <a:lnTo>
                      <a:pt x="116" y="92"/>
                    </a:lnTo>
                    <a:lnTo>
                      <a:pt x="116" y="92"/>
                    </a:lnTo>
                    <a:lnTo>
                      <a:pt x="116" y="92"/>
                    </a:lnTo>
                    <a:lnTo>
                      <a:pt x="114" y="92"/>
                    </a:lnTo>
                    <a:lnTo>
                      <a:pt x="114" y="92"/>
                    </a:lnTo>
                    <a:lnTo>
                      <a:pt x="114" y="92"/>
                    </a:lnTo>
                    <a:lnTo>
                      <a:pt x="112" y="92"/>
                    </a:lnTo>
                    <a:lnTo>
                      <a:pt x="112" y="92"/>
                    </a:lnTo>
                    <a:lnTo>
                      <a:pt x="112" y="92"/>
                    </a:lnTo>
                    <a:lnTo>
                      <a:pt x="112" y="92"/>
                    </a:lnTo>
                    <a:lnTo>
                      <a:pt x="109" y="92"/>
                    </a:lnTo>
                    <a:lnTo>
                      <a:pt x="109" y="90"/>
                    </a:lnTo>
                    <a:lnTo>
                      <a:pt x="112" y="90"/>
                    </a:lnTo>
                    <a:lnTo>
                      <a:pt x="112" y="90"/>
                    </a:lnTo>
                    <a:lnTo>
                      <a:pt x="109" y="90"/>
                    </a:lnTo>
                    <a:lnTo>
                      <a:pt x="109" y="90"/>
                    </a:lnTo>
                    <a:lnTo>
                      <a:pt x="107" y="90"/>
                    </a:lnTo>
                    <a:lnTo>
                      <a:pt x="107" y="90"/>
                    </a:lnTo>
                    <a:lnTo>
                      <a:pt x="107" y="88"/>
                    </a:lnTo>
                    <a:lnTo>
                      <a:pt x="107" y="88"/>
                    </a:lnTo>
                    <a:lnTo>
                      <a:pt x="104" y="88"/>
                    </a:lnTo>
                    <a:lnTo>
                      <a:pt x="104" y="88"/>
                    </a:lnTo>
                    <a:lnTo>
                      <a:pt x="104" y="88"/>
                    </a:lnTo>
                    <a:lnTo>
                      <a:pt x="104" y="88"/>
                    </a:lnTo>
                    <a:lnTo>
                      <a:pt x="104" y="85"/>
                    </a:lnTo>
                    <a:lnTo>
                      <a:pt x="102" y="85"/>
                    </a:lnTo>
                    <a:lnTo>
                      <a:pt x="102" y="85"/>
                    </a:lnTo>
                    <a:lnTo>
                      <a:pt x="100" y="85"/>
                    </a:lnTo>
                    <a:lnTo>
                      <a:pt x="100" y="85"/>
                    </a:lnTo>
                    <a:lnTo>
                      <a:pt x="100" y="85"/>
                    </a:lnTo>
                    <a:lnTo>
                      <a:pt x="100" y="85"/>
                    </a:lnTo>
                    <a:lnTo>
                      <a:pt x="100" y="83"/>
                    </a:lnTo>
                    <a:lnTo>
                      <a:pt x="100" y="83"/>
                    </a:lnTo>
                    <a:lnTo>
                      <a:pt x="100" y="83"/>
                    </a:lnTo>
                    <a:lnTo>
                      <a:pt x="100" y="81"/>
                    </a:lnTo>
                    <a:lnTo>
                      <a:pt x="100" y="81"/>
                    </a:lnTo>
                    <a:lnTo>
                      <a:pt x="100" y="78"/>
                    </a:lnTo>
                    <a:lnTo>
                      <a:pt x="97" y="78"/>
                    </a:lnTo>
                    <a:lnTo>
                      <a:pt x="97" y="78"/>
                    </a:lnTo>
                    <a:lnTo>
                      <a:pt x="97" y="78"/>
                    </a:lnTo>
                    <a:lnTo>
                      <a:pt x="97" y="78"/>
                    </a:lnTo>
                    <a:lnTo>
                      <a:pt x="95" y="78"/>
                    </a:lnTo>
                    <a:lnTo>
                      <a:pt x="95" y="76"/>
                    </a:lnTo>
                    <a:lnTo>
                      <a:pt x="95" y="76"/>
                    </a:lnTo>
                    <a:lnTo>
                      <a:pt x="93" y="76"/>
                    </a:lnTo>
                    <a:lnTo>
                      <a:pt x="93" y="76"/>
                    </a:lnTo>
                    <a:lnTo>
                      <a:pt x="93" y="76"/>
                    </a:lnTo>
                    <a:lnTo>
                      <a:pt x="90" y="76"/>
                    </a:lnTo>
                    <a:lnTo>
                      <a:pt x="90" y="76"/>
                    </a:lnTo>
                    <a:lnTo>
                      <a:pt x="90" y="76"/>
                    </a:lnTo>
                    <a:lnTo>
                      <a:pt x="90" y="73"/>
                    </a:lnTo>
                    <a:lnTo>
                      <a:pt x="90" y="73"/>
                    </a:lnTo>
                    <a:lnTo>
                      <a:pt x="88" y="73"/>
                    </a:lnTo>
                    <a:lnTo>
                      <a:pt x="88" y="73"/>
                    </a:lnTo>
                    <a:lnTo>
                      <a:pt x="88" y="73"/>
                    </a:lnTo>
                    <a:lnTo>
                      <a:pt x="86" y="73"/>
                    </a:lnTo>
                    <a:lnTo>
                      <a:pt x="86" y="73"/>
                    </a:lnTo>
                    <a:lnTo>
                      <a:pt x="86" y="73"/>
                    </a:lnTo>
                    <a:lnTo>
                      <a:pt x="86" y="73"/>
                    </a:lnTo>
                    <a:lnTo>
                      <a:pt x="83" y="73"/>
                    </a:lnTo>
                    <a:lnTo>
                      <a:pt x="83" y="73"/>
                    </a:lnTo>
                    <a:lnTo>
                      <a:pt x="83" y="73"/>
                    </a:lnTo>
                    <a:lnTo>
                      <a:pt x="81" y="73"/>
                    </a:lnTo>
                    <a:lnTo>
                      <a:pt x="81" y="76"/>
                    </a:lnTo>
                    <a:lnTo>
                      <a:pt x="81" y="76"/>
                    </a:lnTo>
                    <a:lnTo>
                      <a:pt x="78" y="76"/>
                    </a:lnTo>
                    <a:lnTo>
                      <a:pt x="78" y="73"/>
                    </a:lnTo>
                    <a:lnTo>
                      <a:pt x="78" y="73"/>
                    </a:lnTo>
                    <a:lnTo>
                      <a:pt x="78" y="73"/>
                    </a:lnTo>
                    <a:lnTo>
                      <a:pt x="78" y="73"/>
                    </a:lnTo>
                    <a:lnTo>
                      <a:pt x="76" y="73"/>
                    </a:lnTo>
                    <a:lnTo>
                      <a:pt x="76" y="73"/>
                    </a:lnTo>
                    <a:lnTo>
                      <a:pt x="76" y="73"/>
                    </a:lnTo>
                    <a:lnTo>
                      <a:pt x="74" y="73"/>
                    </a:lnTo>
                    <a:lnTo>
                      <a:pt x="74" y="73"/>
                    </a:lnTo>
                    <a:lnTo>
                      <a:pt x="71" y="73"/>
                    </a:lnTo>
                    <a:lnTo>
                      <a:pt x="71" y="73"/>
                    </a:lnTo>
                    <a:lnTo>
                      <a:pt x="71" y="76"/>
                    </a:lnTo>
                    <a:lnTo>
                      <a:pt x="71" y="76"/>
                    </a:lnTo>
                    <a:lnTo>
                      <a:pt x="71" y="76"/>
                    </a:lnTo>
                    <a:lnTo>
                      <a:pt x="71" y="76"/>
                    </a:lnTo>
                    <a:lnTo>
                      <a:pt x="69" y="76"/>
                    </a:lnTo>
                    <a:lnTo>
                      <a:pt x="69" y="76"/>
                    </a:lnTo>
                    <a:lnTo>
                      <a:pt x="69" y="76"/>
                    </a:lnTo>
                    <a:lnTo>
                      <a:pt x="69" y="73"/>
                    </a:lnTo>
                    <a:lnTo>
                      <a:pt x="67" y="73"/>
                    </a:lnTo>
                    <a:lnTo>
                      <a:pt x="67" y="73"/>
                    </a:lnTo>
                    <a:lnTo>
                      <a:pt x="67" y="73"/>
                    </a:lnTo>
                    <a:lnTo>
                      <a:pt x="64" y="73"/>
                    </a:lnTo>
                    <a:lnTo>
                      <a:pt x="64" y="73"/>
                    </a:lnTo>
                    <a:lnTo>
                      <a:pt x="64" y="73"/>
                    </a:lnTo>
                    <a:lnTo>
                      <a:pt x="64" y="73"/>
                    </a:lnTo>
                    <a:lnTo>
                      <a:pt x="62" y="73"/>
                    </a:lnTo>
                    <a:lnTo>
                      <a:pt x="62" y="73"/>
                    </a:lnTo>
                    <a:lnTo>
                      <a:pt x="60" y="73"/>
                    </a:lnTo>
                    <a:lnTo>
                      <a:pt x="60" y="73"/>
                    </a:lnTo>
                    <a:lnTo>
                      <a:pt x="60" y="73"/>
                    </a:lnTo>
                    <a:lnTo>
                      <a:pt x="60" y="73"/>
                    </a:lnTo>
                    <a:lnTo>
                      <a:pt x="60" y="71"/>
                    </a:lnTo>
                    <a:lnTo>
                      <a:pt x="57" y="71"/>
                    </a:lnTo>
                    <a:lnTo>
                      <a:pt x="57" y="71"/>
                    </a:lnTo>
                    <a:lnTo>
                      <a:pt x="57" y="69"/>
                    </a:lnTo>
                    <a:lnTo>
                      <a:pt x="57" y="69"/>
                    </a:lnTo>
                    <a:lnTo>
                      <a:pt x="57" y="69"/>
                    </a:lnTo>
                    <a:lnTo>
                      <a:pt x="57" y="69"/>
                    </a:lnTo>
                    <a:lnTo>
                      <a:pt x="55" y="69"/>
                    </a:lnTo>
                    <a:lnTo>
                      <a:pt x="55" y="69"/>
                    </a:lnTo>
                    <a:lnTo>
                      <a:pt x="55" y="69"/>
                    </a:lnTo>
                    <a:lnTo>
                      <a:pt x="52" y="69"/>
                    </a:lnTo>
                    <a:lnTo>
                      <a:pt x="52" y="69"/>
                    </a:lnTo>
                    <a:lnTo>
                      <a:pt x="52" y="69"/>
                    </a:lnTo>
                    <a:lnTo>
                      <a:pt x="52" y="69"/>
                    </a:lnTo>
                    <a:lnTo>
                      <a:pt x="50" y="69"/>
                    </a:lnTo>
                    <a:lnTo>
                      <a:pt x="50" y="66"/>
                    </a:lnTo>
                    <a:lnTo>
                      <a:pt x="50" y="66"/>
                    </a:lnTo>
                    <a:lnTo>
                      <a:pt x="50" y="66"/>
                    </a:lnTo>
                    <a:lnTo>
                      <a:pt x="50" y="66"/>
                    </a:lnTo>
                    <a:lnTo>
                      <a:pt x="48" y="66"/>
                    </a:lnTo>
                    <a:lnTo>
                      <a:pt x="48" y="66"/>
                    </a:lnTo>
                    <a:lnTo>
                      <a:pt x="48" y="64"/>
                    </a:lnTo>
                    <a:lnTo>
                      <a:pt x="45" y="64"/>
                    </a:lnTo>
                    <a:lnTo>
                      <a:pt x="45" y="64"/>
                    </a:lnTo>
                    <a:lnTo>
                      <a:pt x="45" y="64"/>
                    </a:lnTo>
                    <a:lnTo>
                      <a:pt x="45" y="64"/>
                    </a:lnTo>
                    <a:lnTo>
                      <a:pt x="43" y="64"/>
                    </a:lnTo>
                    <a:lnTo>
                      <a:pt x="43" y="64"/>
                    </a:lnTo>
                    <a:lnTo>
                      <a:pt x="43" y="64"/>
                    </a:lnTo>
                    <a:lnTo>
                      <a:pt x="43" y="64"/>
                    </a:lnTo>
                    <a:lnTo>
                      <a:pt x="41" y="64"/>
                    </a:lnTo>
                    <a:lnTo>
                      <a:pt x="41" y="64"/>
                    </a:lnTo>
                    <a:lnTo>
                      <a:pt x="41" y="64"/>
                    </a:lnTo>
                    <a:lnTo>
                      <a:pt x="41" y="64"/>
                    </a:lnTo>
                    <a:lnTo>
                      <a:pt x="38" y="64"/>
                    </a:lnTo>
                    <a:lnTo>
                      <a:pt x="38" y="64"/>
                    </a:lnTo>
                    <a:lnTo>
                      <a:pt x="38" y="64"/>
                    </a:lnTo>
                    <a:lnTo>
                      <a:pt x="38" y="64"/>
                    </a:lnTo>
                    <a:lnTo>
                      <a:pt x="38" y="64"/>
                    </a:lnTo>
                    <a:lnTo>
                      <a:pt x="36" y="64"/>
                    </a:lnTo>
                    <a:lnTo>
                      <a:pt x="36" y="62"/>
                    </a:lnTo>
                    <a:lnTo>
                      <a:pt x="36" y="62"/>
                    </a:lnTo>
                    <a:lnTo>
                      <a:pt x="36" y="62"/>
                    </a:lnTo>
                    <a:lnTo>
                      <a:pt x="33" y="62"/>
                    </a:lnTo>
                    <a:lnTo>
                      <a:pt x="33" y="62"/>
                    </a:lnTo>
                    <a:lnTo>
                      <a:pt x="33" y="62"/>
                    </a:lnTo>
                    <a:lnTo>
                      <a:pt x="33" y="59"/>
                    </a:lnTo>
                    <a:lnTo>
                      <a:pt x="31" y="59"/>
                    </a:lnTo>
                    <a:lnTo>
                      <a:pt x="31" y="59"/>
                    </a:lnTo>
                    <a:lnTo>
                      <a:pt x="31" y="59"/>
                    </a:lnTo>
                    <a:lnTo>
                      <a:pt x="31" y="57"/>
                    </a:lnTo>
                    <a:lnTo>
                      <a:pt x="31" y="57"/>
                    </a:lnTo>
                    <a:lnTo>
                      <a:pt x="31" y="57"/>
                    </a:lnTo>
                    <a:lnTo>
                      <a:pt x="29" y="57"/>
                    </a:lnTo>
                    <a:lnTo>
                      <a:pt x="29" y="57"/>
                    </a:lnTo>
                    <a:lnTo>
                      <a:pt x="29" y="57"/>
                    </a:lnTo>
                    <a:lnTo>
                      <a:pt x="26" y="57"/>
                    </a:lnTo>
                    <a:lnTo>
                      <a:pt x="26" y="57"/>
                    </a:lnTo>
                    <a:lnTo>
                      <a:pt x="26" y="54"/>
                    </a:lnTo>
                    <a:lnTo>
                      <a:pt x="26" y="54"/>
                    </a:lnTo>
                    <a:lnTo>
                      <a:pt x="26" y="54"/>
                    </a:lnTo>
                    <a:lnTo>
                      <a:pt x="26" y="54"/>
                    </a:lnTo>
                    <a:lnTo>
                      <a:pt x="26" y="54"/>
                    </a:lnTo>
                    <a:lnTo>
                      <a:pt x="26" y="52"/>
                    </a:lnTo>
                    <a:lnTo>
                      <a:pt x="24" y="52"/>
                    </a:lnTo>
                    <a:lnTo>
                      <a:pt x="24" y="52"/>
                    </a:lnTo>
                    <a:lnTo>
                      <a:pt x="24" y="52"/>
                    </a:lnTo>
                    <a:lnTo>
                      <a:pt x="24" y="52"/>
                    </a:lnTo>
                    <a:lnTo>
                      <a:pt x="22" y="52"/>
                    </a:lnTo>
                    <a:lnTo>
                      <a:pt x="22" y="52"/>
                    </a:lnTo>
                    <a:lnTo>
                      <a:pt x="22" y="50"/>
                    </a:lnTo>
                    <a:lnTo>
                      <a:pt x="19" y="50"/>
                    </a:lnTo>
                    <a:lnTo>
                      <a:pt x="19" y="50"/>
                    </a:lnTo>
                    <a:lnTo>
                      <a:pt x="19" y="50"/>
                    </a:lnTo>
                    <a:lnTo>
                      <a:pt x="19" y="50"/>
                    </a:lnTo>
                    <a:lnTo>
                      <a:pt x="19" y="47"/>
                    </a:lnTo>
                    <a:lnTo>
                      <a:pt x="17" y="47"/>
                    </a:lnTo>
                    <a:lnTo>
                      <a:pt x="17" y="47"/>
                    </a:lnTo>
                    <a:lnTo>
                      <a:pt x="17" y="47"/>
                    </a:lnTo>
                    <a:lnTo>
                      <a:pt x="17" y="47"/>
                    </a:lnTo>
                    <a:lnTo>
                      <a:pt x="15" y="47"/>
                    </a:lnTo>
                    <a:lnTo>
                      <a:pt x="15" y="47"/>
                    </a:lnTo>
                    <a:lnTo>
                      <a:pt x="15" y="45"/>
                    </a:lnTo>
                    <a:lnTo>
                      <a:pt x="12" y="45"/>
                    </a:lnTo>
                    <a:lnTo>
                      <a:pt x="12" y="45"/>
                    </a:lnTo>
                    <a:lnTo>
                      <a:pt x="12" y="45"/>
                    </a:lnTo>
                    <a:lnTo>
                      <a:pt x="12" y="45"/>
                    </a:lnTo>
                    <a:lnTo>
                      <a:pt x="12" y="45"/>
                    </a:lnTo>
                    <a:lnTo>
                      <a:pt x="10" y="45"/>
                    </a:lnTo>
                    <a:lnTo>
                      <a:pt x="10" y="45"/>
                    </a:lnTo>
                    <a:lnTo>
                      <a:pt x="10" y="45"/>
                    </a:lnTo>
                    <a:lnTo>
                      <a:pt x="10" y="45"/>
                    </a:lnTo>
                    <a:lnTo>
                      <a:pt x="10" y="45"/>
                    </a:lnTo>
                    <a:lnTo>
                      <a:pt x="10" y="45"/>
                    </a:lnTo>
                    <a:lnTo>
                      <a:pt x="7" y="45"/>
                    </a:lnTo>
                    <a:lnTo>
                      <a:pt x="7" y="45"/>
                    </a:lnTo>
                    <a:lnTo>
                      <a:pt x="5" y="45"/>
                    </a:lnTo>
                    <a:lnTo>
                      <a:pt x="5" y="45"/>
                    </a:lnTo>
                    <a:lnTo>
                      <a:pt x="5" y="45"/>
                    </a:lnTo>
                    <a:lnTo>
                      <a:pt x="5" y="43"/>
                    </a:lnTo>
                    <a:lnTo>
                      <a:pt x="5" y="43"/>
                    </a:lnTo>
                    <a:lnTo>
                      <a:pt x="5" y="43"/>
                    </a:lnTo>
                    <a:lnTo>
                      <a:pt x="3" y="43"/>
                    </a:lnTo>
                    <a:lnTo>
                      <a:pt x="3" y="43"/>
                    </a:lnTo>
                    <a:lnTo>
                      <a:pt x="3" y="40"/>
                    </a:lnTo>
                    <a:lnTo>
                      <a:pt x="0" y="40"/>
                    </a:lnTo>
                    <a:lnTo>
                      <a:pt x="0" y="40"/>
                    </a:lnTo>
                    <a:lnTo>
                      <a:pt x="0" y="40"/>
                    </a:lnTo>
                    <a:lnTo>
                      <a:pt x="0" y="40"/>
                    </a:lnTo>
                    <a:lnTo>
                      <a:pt x="0" y="38"/>
                    </a:lnTo>
                    <a:lnTo>
                      <a:pt x="0" y="38"/>
                    </a:lnTo>
                    <a:lnTo>
                      <a:pt x="0" y="38"/>
                    </a:lnTo>
                    <a:lnTo>
                      <a:pt x="0" y="36"/>
                    </a:lnTo>
                    <a:lnTo>
                      <a:pt x="0" y="36"/>
                    </a:lnTo>
                    <a:lnTo>
                      <a:pt x="0" y="36"/>
                    </a:lnTo>
                    <a:lnTo>
                      <a:pt x="0" y="33"/>
                    </a:lnTo>
                    <a:lnTo>
                      <a:pt x="0" y="33"/>
                    </a:lnTo>
                    <a:lnTo>
                      <a:pt x="3" y="33"/>
                    </a:lnTo>
                    <a:lnTo>
                      <a:pt x="3" y="33"/>
                    </a:lnTo>
                    <a:lnTo>
                      <a:pt x="3" y="33"/>
                    </a:lnTo>
                    <a:lnTo>
                      <a:pt x="5" y="33"/>
                    </a:lnTo>
                    <a:lnTo>
                      <a:pt x="5" y="31"/>
                    </a:lnTo>
                    <a:lnTo>
                      <a:pt x="5" y="31"/>
                    </a:lnTo>
                    <a:lnTo>
                      <a:pt x="5" y="31"/>
                    </a:lnTo>
                    <a:lnTo>
                      <a:pt x="5" y="28"/>
                    </a:lnTo>
                    <a:lnTo>
                      <a:pt x="5" y="28"/>
                    </a:lnTo>
                    <a:lnTo>
                      <a:pt x="5" y="28"/>
                    </a:lnTo>
                    <a:lnTo>
                      <a:pt x="5" y="26"/>
                    </a:lnTo>
                    <a:lnTo>
                      <a:pt x="5" y="26"/>
                    </a:lnTo>
                    <a:lnTo>
                      <a:pt x="5" y="26"/>
                    </a:lnTo>
                    <a:lnTo>
                      <a:pt x="5" y="26"/>
                    </a:lnTo>
                    <a:lnTo>
                      <a:pt x="5" y="24"/>
                    </a:lnTo>
                    <a:lnTo>
                      <a:pt x="5" y="24"/>
                    </a:lnTo>
                    <a:lnTo>
                      <a:pt x="5" y="24"/>
                    </a:lnTo>
                    <a:lnTo>
                      <a:pt x="5" y="24"/>
                    </a:lnTo>
                    <a:lnTo>
                      <a:pt x="5" y="24"/>
                    </a:lnTo>
                    <a:lnTo>
                      <a:pt x="5" y="21"/>
                    </a:lnTo>
                    <a:lnTo>
                      <a:pt x="7" y="21"/>
                    </a:lnTo>
                    <a:lnTo>
                      <a:pt x="7" y="21"/>
                    </a:lnTo>
                    <a:lnTo>
                      <a:pt x="7" y="21"/>
                    </a:lnTo>
                    <a:lnTo>
                      <a:pt x="7" y="19"/>
                    </a:lnTo>
                    <a:lnTo>
                      <a:pt x="7" y="19"/>
                    </a:lnTo>
                    <a:lnTo>
                      <a:pt x="7" y="19"/>
                    </a:lnTo>
                    <a:lnTo>
                      <a:pt x="7" y="17"/>
                    </a:lnTo>
                    <a:lnTo>
                      <a:pt x="7" y="17"/>
                    </a:lnTo>
                    <a:lnTo>
                      <a:pt x="7" y="17"/>
                    </a:lnTo>
                    <a:lnTo>
                      <a:pt x="7" y="14"/>
                    </a:lnTo>
                    <a:lnTo>
                      <a:pt x="10" y="14"/>
                    </a:lnTo>
                    <a:lnTo>
                      <a:pt x="10" y="14"/>
                    </a:lnTo>
                    <a:lnTo>
                      <a:pt x="10" y="14"/>
                    </a:lnTo>
                    <a:lnTo>
                      <a:pt x="10" y="14"/>
                    </a:lnTo>
                    <a:lnTo>
                      <a:pt x="10" y="14"/>
                    </a:lnTo>
                    <a:lnTo>
                      <a:pt x="12" y="14"/>
                    </a:lnTo>
                    <a:lnTo>
                      <a:pt x="12" y="12"/>
                    </a:lnTo>
                    <a:lnTo>
                      <a:pt x="12" y="12"/>
                    </a:lnTo>
                    <a:lnTo>
                      <a:pt x="12" y="12"/>
                    </a:lnTo>
                    <a:lnTo>
                      <a:pt x="12" y="12"/>
                    </a:lnTo>
                    <a:lnTo>
                      <a:pt x="15" y="12"/>
                    </a:lnTo>
                    <a:lnTo>
                      <a:pt x="15" y="9"/>
                    </a:lnTo>
                    <a:lnTo>
                      <a:pt x="15" y="9"/>
                    </a:lnTo>
                    <a:lnTo>
                      <a:pt x="15" y="9"/>
                    </a:lnTo>
                    <a:lnTo>
                      <a:pt x="17" y="9"/>
                    </a:lnTo>
                    <a:lnTo>
                      <a:pt x="17" y="7"/>
                    </a:lnTo>
                    <a:lnTo>
                      <a:pt x="17" y="7"/>
                    </a:lnTo>
                    <a:lnTo>
                      <a:pt x="17" y="7"/>
                    </a:lnTo>
                    <a:lnTo>
                      <a:pt x="17" y="7"/>
                    </a:lnTo>
                    <a:lnTo>
                      <a:pt x="17" y="5"/>
                    </a:lnTo>
                    <a:lnTo>
                      <a:pt x="17" y="5"/>
                    </a:lnTo>
                    <a:lnTo>
                      <a:pt x="19" y="5"/>
                    </a:lnTo>
                    <a:lnTo>
                      <a:pt x="19" y="5"/>
                    </a:lnTo>
                    <a:lnTo>
                      <a:pt x="19" y="5"/>
                    </a:lnTo>
                    <a:lnTo>
                      <a:pt x="19" y="5"/>
                    </a:lnTo>
                    <a:lnTo>
                      <a:pt x="19" y="5"/>
                    </a:lnTo>
                    <a:lnTo>
                      <a:pt x="22" y="5"/>
                    </a:lnTo>
                    <a:lnTo>
                      <a:pt x="22" y="5"/>
                    </a:lnTo>
                    <a:lnTo>
                      <a:pt x="22" y="5"/>
                    </a:lnTo>
                    <a:lnTo>
                      <a:pt x="22" y="7"/>
                    </a:lnTo>
                    <a:lnTo>
                      <a:pt x="22" y="7"/>
                    </a:lnTo>
                    <a:lnTo>
                      <a:pt x="22" y="9"/>
                    </a:lnTo>
                    <a:lnTo>
                      <a:pt x="24" y="9"/>
                    </a:lnTo>
                    <a:lnTo>
                      <a:pt x="24" y="9"/>
                    </a:lnTo>
                    <a:lnTo>
                      <a:pt x="24" y="9"/>
                    </a:lnTo>
                    <a:lnTo>
                      <a:pt x="26" y="9"/>
                    </a:lnTo>
                    <a:lnTo>
                      <a:pt x="26" y="7"/>
                    </a:lnTo>
                    <a:lnTo>
                      <a:pt x="26" y="7"/>
                    </a:lnTo>
                    <a:lnTo>
                      <a:pt x="26" y="7"/>
                    </a:lnTo>
                    <a:lnTo>
                      <a:pt x="26" y="5"/>
                    </a:lnTo>
                    <a:lnTo>
                      <a:pt x="26" y="5"/>
                    </a:lnTo>
                    <a:lnTo>
                      <a:pt x="29" y="5"/>
                    </a:lnTo>
                    <a:lnTo>
                      <a:pt x="29" y="5"/>
                    </a:lnTo>
                    <a:lnTo>
                      <a:pt x="29" y="5"/>
                    </a:lnTo>
                    <a:lnTo>
                      <a:pt x="29" y="5"/>
                    </a:lnTo>
                    <a:lnTo>
                      <a:pt x="29" y="2"/>
                    </a:lnTo>
                    <a:lnTo>
                      <a:pt x="29" y="2"/>
                    </a:lnTo>
                    <a:lnTo>
                      <a:pt x="29" y="2"/>
                    </a:lnTo>
                    <a:lnTo>
                      <a:pt x="29" y="0"/>
                    </a:lnTo>
                    <a:lnTo>
                      <a:pt x="29" y="0"/>
                    </a:lnTo>
                    <a:lnTo>
                      <a:pt x="29" y="0"/>
                    </a:lnTo>
                    <a:lnTo>
                      <a:pt x="31" y="0"/>
                    </a:lnTo>
                    <a:lnTo>
                      <a:pt x="31" y="0"/>
                    </a:lnTo>
                    <a:lnTo>
                      <a:pt x="31" y="0"/>
                    </a:lnTo>
                    <a:lnTo>
                      <a:pt x="31" y="0"/>
                    </a:lnTo>
                    <a:lnTo>
                      <a:pt x="33" y="0"/>
                    </a:lnTo>
                    <a:lnTo>
                      <a:pt x="33" y="0"/>
                    </a:lnTo>
                    <a:lnTo>
                      <a:pt x="33" y="0"/>
                    </a:lnTo>
                    <a:lnTo>
                      <a:pt x="33" y="0"/>
                    </a:lnTo>
                    <a:lnTo>
                      <a:pt x="36" y="0"/>
                    </a:lnTo>
                    <a:lnTo>
                      <a:pt x="36" y="0"/>
                    </a:lnTo>
                    <a:lnTo>
                      <a:pt x="36" y="0"/>
                    </a:lnTo>
                    <a:lnTo>
                      <a:pt x="38" y="0"/>
                    </a:lnTo>
                    <a:lnTo>
                      <a:pt x="38" y="0"/>
                    </a:lnTo>
                    <a:lnTo>
                      <a:pt x="38" y="0"/>
                    </a:lnTo>
                    <a:lnTo>
                      <a:pt x="41" y="0"/>
                    </a:lnTo>
                    <a:lnTo>
                      <a:pt x="41" y="0"/>
                    </a:lnTo>
                    <a:lnTo>
                      <a:pt x="41" y="2"/>
                    </a:lnTo>
                    <a:lnTo>
                      <a:pt x="43" y="2"/>
                    </a:lnTo>
                    <a:lnTo>
                      <a:pt x="43" y="2"/>
                    </a:lnTo>
                    <a:lnTo>
                      <a:pt x="43" y="2"/>
                    </a:lnTo>
                    <a:lnTo>
                      <a:pt x="45" y="2"/>
                    </a:lnTo>
                    <a:lnTo>
                      <a:pt x="45" y="2"/>
                    </a:lnTo>
                    <a:lnTo>
                      <a:pt x="45"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5" name="Freeform 104"/>
              <p:cNvSpPr>
                <a:spLocks/>
              </p:cNvSpPr>
              <p:nvPr/>
            </p:nvSpPr>
            <p:spPr bwMode="auto">
              <a:xfrm>
                <a:off x="2549" y="1983"/>
                <a:ext cx="175" cy="102"/>
              </a:xfrm>
              <a:custGeom>
                <a:avLst/>
                <a:gdLst/>
                <a:ahLst/>
                <a:cxnLst>
                  <a:cxn ang="0">
                    <a:pos x="50" y="9"/>
                  </a:cxn>
                  <a:cxn ang="0">
                    <a:pos x="57" y="14"/>
                  </a:cxn>
                  <a:cxn ang="0">
                    <a:pos x="64" y="19"/>
                  </a:cxn>
                  <a:cxn ang="0">
                    <a:pos x="71" y="24"/>
                  </a:cxn>
                  <a:cxn ang="0">
                    <a:pos x="76" y="31"/>
                  </a:cxn>
                  <a:cxn ang="0">
                    <a:pos x="83" y="28"/>
                  </a:cxn>
                  <a:cxn ang="0">
                    <a:pos x="88" y="33"/>
                  </a:cxn>
                  <a:cxn ang="0">
                    <a:pos x="93" y="38"/>
                  </a:cxn>
                  <a:cxn ang="0">
                    <a:pos x="100" y="43"/>
                  </a:cxn>
                  <a:cxn ang="0">
                    <a:pos x="104" y="45"/>
                  </a:cxn>
                  <a:cxn ang="0">
                    <a:pos x="109" y="47"/>
                  </a:cxn>
                  <a:cxn ang="0">
                    <a:pos x="114" y="54"/>
                  </a:cxn>
                  <a:cxn ang="0">
                    <a:pos x="121" y="54"/>
                  </a:cxn>
                  <a:cxn ang="0">
                    <a:pos x="126" y="62"/>
                  </a:cxn>
                  <a:cxn ang="0">
                    <a:pos x="131" y="57"/>
                  </a:cxn>
                  <a:cxn ang="0">
                    <a:pos x="135" y="62"/>
                  </a:cxn>
                  <a:cxn ang="0">
                    <a:pos x="140" y="62"/>
                  </a:cxn>
                  <a:cxn ang="0">
                    <a:pos x="147" y="62"/>
                  </a:cxn>
                  <a:cxn ang="0">
                    <a:pos x="152" y="64"/>
                  </a:cxn>
                  <a:cxn ang="0">
                    <a:pos x="161" y="64"/>
                  </a:cxn>
                  <a:cxn ang="0">
                    <a:pos x="166" y="66"/>
                  </a:cxn>
                  <a:cxn ang="0">
                    <a:pos x="171" y="64"/>
                  </a:cxn>
                  <a:cxn ang="0">
                    <a:pos x="173" y="69"/>
                  </a:cxn>
                  <a:cxn ang="0">
                    <a:pos x="171" y="81"/>
                  </a:cxn>
                  <a:cxn ang="0">
                    <a:pos x="173" y="88"/>
                  </a:cxn>
                  <a:cxn ang="0">
                    <a:pos x="173" y="97"/>
                  </a:cxn>
                  <a:cxn ang="0">
                    <a:pos x="168" y="99"/>
                  </a:cxn>
                  <a:cxn ang="0">
                    <a:pos x="159" y="102"/>
                  </a:cxn>
                  <a:cxn ang="0">
                    <a:pos x="152" y="102"/>
                  </a:cxn>
                  <a:cxn ang="0">
                    <a:pos x="147" y="99"/>
                  </a:cxn>
                  <a:cxn ang="0">
                    <a:pos x="140" y="99"/>
                  </a:cxn>
                  <a:cxn ang="0">
                    <a:pos x="133" y="97"/>
                  </a:cxn>
                  <a:cxn ang="0">
                    <a:pos x="126" y="97"/>
                  </a:cxn>
                  <a:cxn ang="0">
                    <a:pos x="121" y="90"/>
                  </a:cxn>
                  <a:cxn ang="0">
                    <a:pos x="114" y="92"/>
                  </a:cxn>
                  <a:cxn ang="0">
                    <a:pos x="107" y="90"/>
                  </a:cxn>
                  <a:cxn ang="0">
                    <a:pos x="100" y="85"/>
                  </a:cxn>
                  <a:cxn ang="0">
                    <a:pos x="95" y="78"/>
                  </a:cxn>
                  <a:cxn ang="0">
                    <a:pos x="88" y="73"/>
                  </a:cxn>
                  <a:cxn ang="0">
                    <a:pos x="78" y="76"/>
                  </a:cxn>
                  <a:cxn ang="0">
                    <a:pos x="71" y="76"/>
                  </a:cxn>
                  <a:cxn ang="0">
                    <a:pos x="64" y="73"/>
                  </a:cxn>
                  <a:cxn ang="0">
                    <a:pos x="57" y="69"/>
                  </a:cxn>
                  <a:cxn ang="0">
                    <a:pos x="50" y="66"/>
                  </a:cxn>
                  <a:cxn ang="0">
                    <a:pos x="43" y="64"/>
                  </a:cxn>
                  <a:cxn ang="0">
                    <a:pos x="36" y="64"/>
                  </a:cxn>
                  <a:cxn ang="0">
                    <a:pos x="31" y="57"/>
                  </a:cxn>
                  <a:cxn ang="0">
                    <a:pos x="26" y="52"/>
                  </a:cxn>
                  <a:cxn ang="0">
                    <a:pos x="19" y="47"/>
                  </a:cxn>
                  <a:cxn ang="0">
                    <a:pos x="12" y="45"/>
                  </a:cxn>
                  <a:cxn ang="0">
                    <a:pos x="5" y="43"/>
                  </a:cxn>
                  <a:cxn ang="0">
                    <a:pos x="0" y="38"/>
                  </a:cxn>
                  <a:cxn ang="0">
                    <a:pos x="5" y="31"/>
                  </a:cxn>
                  <a:cxn ang="0">
                    <a:pos x="5" y="24"/>
                  </a:cxn>
                  <a:cxn ang="0">
                    <a:pos x="10" y="14"/>
                  </a:cxn>
                  <a:cxn ang="0">
                    <a:pos x="15" y="9"/>
                  </a:cxn>
                  <a:cxn ang="0">
                    <a:pos x="19" y="5"/>
                  </a:cxn>
                  <a:cxn ang="0">
                    <a:pos x="26" y="7"/>
                  </a:cxn>
                  <a:cxn ang="0">
                    <a:pos x="29" y="0"/>
                  </a:cxn>
                  <a:cxn ang="0">
                    <a:pos x="36" y="0"/>
                  </a:cxn>
                  <a:cxn ang="0">
                    <a:pos x="45" y="2"/>
                  </a:cxn>
                </a:cxnLst>
                <a:rect l="0" t="0" r="r" b="b"/>
                <a:pathLst>
                  <a:path w="175" h="102">
                    <a:moveTo>
                      <a:pt x="45" y="5"/>
                    </a:moveTo>
                    <a:lnTo>
                      <a:pt x="45" y="5"/>
                    </a:lnTo>
                    <a:lnTo>
                      <a:pt x="45" y="5"/>
                    </a:lnTo>
                    <a:lnTo>
                      <a:pt x="45" y="5"/>
                    </a:lnTo>
                    <a:lnTo>
                      <a:pt x="45" y="7"/>
                    </a:lnTo>
                    <a:lnTo>
                      <a:pt x="45" y="7"/>
                    </a:lnTo>
                    <a:lnTo>
                      <a:pt x="45" y="9"/>
                    </a:lnTo>
                    <a:lnTo>
                      <a:pt x="45" y="9"/>
                    </a:lnTo>
                    <a:lnTo>
                      <a:pt x="48" y="9"/>
                    </a:lnTo>
                    <a:lnTo>
                      <a:pt x="48" y="9"/>
                    </a:lnTo>
                    <a:lnTo>
                      <a:pt x="50" y="9"/>
                    </a:lnTo>
                    <a:lnTo>
                      <a:pt x="50" y="9"/>
                    </a:lnTo>
                    <a:lnTo>
                      <a:pt x="50" y="9"/>
                    </a:lnTo>
                    <a:lnTo>
                      <a:pt x="50" y="9"/>
                    </a:lnTo>
                    <a:lnTo>
                      <a:pt x="52" y="9"/>
                    </a:lnTo>
                    <a:lnTo>
                      <a:pt x="52" y="9"/>
                    </a:lnTo>
                    <a:lnTo>
                      <a:pt x="52" y="9"/>
                    </a:lnTo>
                    <a:lnTo>
                      <a:pt x="52" y="12"/>
                    </a:lnTo>
                    <a:lnTo>
                      <a:pt x="55" y="12"/>
                    </a:lnTo>
                    <a:lnTo>
                      <a:pt x="55" y="12"/>
                    </a:lnTo>
                    <a:lnTo>
                      <a:pt x="55" y="12"/>
                    </a:lnTo>
                    <a:lnTo>
                      <a:pt x="55" y="14"/>
                    </a:lnTo>
                    <a:lnTo>
                      <a:pt x="57" y="14"/>
                    </a:lnTo>
                    <a:lnTo>
                      <a:pt x="57" y="14"/>
                    </a:lnTo>
                    <a:lnTo>
                      <a:pt x="57" y="14"/>
                    </a:lnTo>
                    <a:lnTo>
                      <a:pt x="57" y="14"/>
                    </a:lnTo>
                    <a:lnTo>
                      <a:pt x="57" y="17"/>
                    </a:lnTo>
                    <a:lnTo>
                      <a:pt x="57" y="17"/>
                    </a:lnTo>
                    <a:lnTo>
                      <a:pt x="60" y="17"/>
                    </a:lnTo>
                    <a:lnTo>
                      <a:pt x="60" y="17"/>
                    </a:lnTo>
                    <a:lnTo>
                      <a:pt x="60" y="17"/>
                    </a:lnTo>
                    <a:lnTo>
                      <a:pt x="60" y="17"/>
                    </a:lnTo>
                    <a:lnTo>
                      <a:pt x="62" y="17"/>
                    </a:lnTo>
                    <a:lnTo>
                      <a:pt x="62" y="17"/>
                    </a:lnTo>
                    <a:lnTo>
                      <a:pt x="62" y="19"/>
                    </a:lnTo>
                    <a:lnTo>
                      <a:pt x="64" y="19"/>
                    </a:lnTo>
                    <a:lnTo>
                      <a:pt x="64" y="19"/>
                    </a:lnTo>
                    <a:lnTo>
                      <a:pt x="64" y="19"/>
                    </a:lnTo>
                    <a:lnTo>
                      <a:pt x="64" y="19"/>
                    </a:lnTo>
                    <a:lnTo>
                      <a:pt x="67" y="19"/>
                    </a:lnTo>
                    <a:lnTo>
                      <a:pt x="67" y="19"/>
                    </a:lnTo>
                    <a:lnTo>
                      <a:pt x="67" y="21"/>
                    </a:lnTo>
                    <a:lnTo>
                      <a:pt x="67" y="21"/>
                    </a:lnTo>
                    <a:lnTo>
                      <a:pt x="69" y="21"/>
                    </a:lnTo>
                    <a:lnTo>
                      <a:pt x="69" y="21"/>
                    </a:lnTo>
                    <a:lnTo>
                      <a:pt x="69" y="24"/>
                    </a:lnTo>
                    <a:lnTo>
                      <a:pt x="69" y="24"/>
                    </a:lnTo>
                    <a:lnTo>
                      <a:pt x="71" y="24"/>
                    </a:lnTo>
                    <a:lnTo>
                      <a:pt x="71" y="24"/>
                    </a:lnTo>
                    <a:lnTo>
                      <a:pt x="71" y="24"/>
                    </a:lnTo>
                    <a:lnTo>
                      <a:pt x="71" y="24"/>
                    </a:lnTo>
                    <a:lnTo>
                      <a:pt x="71" y="26"/>
                    </a:lnTo>
                    <a:lnTo>
                      <a:pt x="71" y="26"/>
                    </a:lnTo>
                    <a:lnTo>
                      <a:pt x="71" y="26"/>
                    </a:lnTo>
                    <a:lnTo>
                      <a:pt x="71" y="28"/>
                    </a:lnTo>
                    <a:lnTo>
                      <a:pt x="74" y="28"/>
                    </a:lnTo>
                    <a:lnTo>
                      <a:pt x="74" y="28"/>
                    </a:lnTo>
                    <a:lnTo>
                      <a:pt x="74" y="28"/>
                    </a:lnTo>
                    <a:lnTo>
                      <a:pt x="74" y="31"/>
                    </a:lnTo>
                    <a:lnTo>
                      <a:pt x="76" y="31"/>
                    </a:lnTo>
                    <a:lnTo>
                      <a:pt x="76" y="31"/>
                    </a:lnTo>
                    <a:lnTo>
                      <a:pt x="76" y="31"/>
                    </a:lnTo>
                    <a:lnTo>
                      <a:pt x="76" y="31"/>
                    </a:lnTo>
                    <a:lnTo>
                      <a:pt x="76" y="31"/>
                    </a:lnTo>
                    <a:lnTo>
                      <a:pt x="78" y="31"/>
                    </a:lnTo>
                    <a:lnTo>
                      <a:pt x="78" y="31"/>
                    </a:lnTo>
                    <a:lnTo>
                      <a:pt x="78" y="28"/>
                    </a:lnTo>
                    <a:lnTo>
                      <a:pt x="78" y="28"/>
                    </a:lnTo>
                    <a:lnTo>
                      <a:pt x="81" y="28"/>
                    </a:lnTo>
                    <a:lnTo>
                      <a:pt x="81" y="28"/>
                    </a:lnTo>
                    <a:lnTo>
                      <a:pt x="81" y="28"/>
                    </a:lnTo>
                    <a:lnTo>
                      <a:pt x="83" y="28"/>
                    </a:lnTo>
                    <a:lnTo>
                      <a:pt x="83" y="28"/>
                    </a:lnTo>
                    <a:lnTo>
                      <a:pt x="83" y="28"/>
                    </a:lnTo>
                    <a:lnTo>
                      <a:pt x="86" y="28"/>
                    </a:lnTo>
                    <a:lnTo>
                      <a:pt x="86" y="28"/>
                    </a:lnTo>
                    <a:lnTo>
                      <a:pt x="86" y="28"/>
                    </a:lnTo>
                    <a:lnTo>
                      <a:pt x="86" y="28"/>
                    </a:lnTo>
                    <a:lnTo>
                      <a:pt x="88" y="28"/>
                    </a:lnTo>
                    <a:lnTo>
                      <a:pt x="88" y="28"/>
                    </a:lnTo>
                    <a:lnTo>
                      <a:pt x="88" y="31"/>
                    </a:lnTo>
                    <a:lnTo>
                      <a:pt x="88" y="31"/>
                    </a:lnTo>
                    <a:lnTo>
                      <a:pt x="88" y="33"/>
                    </a:lnTo>
                    <a:lnTo>
                      <a:pt x="88" y="33"/>
                    </a:lnTo>
                    <a:lnTo>
                      <a:pt x="88" y="33"/>
                    </a:lnTo>
                    <a:lnTo>
                      <a:pt x="88" y="33"/>
                    </a:lnTo>
                    <a:lnTo>
                      <a:pt x="88" y="36"/>
                    </a:lnTo>
                    <a:lnTo>
                      <a:pt x="88" y="36"/>
                    </a:lnTo>
                    <a:lnTo>
                      <a:pt x="88" y="36"/>
                    </a:lnTo>
                    <a:lnTo>
                      <a:pt x="88" y="38"/>
                    </a:lnTo>
                    <a:lnTo>
                      <a:pt x="90" y="38"/>
                    </a:lnTo>
                    <a:lnTo>
                      <a:pt x="90" y="38"/>
                    </a:lnTo>
                    <a:lnTo>
                      <a:pt x="90" y="38"/>
                    </a:lnTo>
                    <a:lnTo>
                      <a:pt x="90" y="38"/>
                    </a:lnTo>
                    <a:lnTo>
                      <a:pt x="93" y="38"/>
                    </a:lnTo>
                    <a:lnTo>
                      <a:pt x="93" y="38"/>
                    </a:lnTo>
                    <a:lnTo>
                      <a:pt x="93" y="40"/>
                    </a:lnTo>
                    <a:lnTo>
                      <a:pt x="93" y="40"/>
                    </a:lnTo>
                    <a:lnTo>
                      <a:pt x="93" y="40"/>
                    </a:lnTo>
                    <a:lnTo>
                      <a:pt x="93" y="43"/>
                    </a:lnTo>
                    <a:lnTo>
                      <a:pt x="93" y="43"/>
                    </a:lnTo>
                    <a:lnTo>
                      <a:pt x="95" y="43"/>
                    </a:lnTo>
                    <a:lnTo>
                      <a:pt x="95" y="43"/>
                    </a:lnTo>
                    <a:lnTo>
                      <a:pt x="97" y="43"/>
                    </a:lnTo>
                    <a:lnTo>
                      <a:pt x="97" y="43"/>
                    </a:lnTo>
                    <a:lnTo>
                      <a:pt x="97" y="43"/>
                    </a:lnTo>
                    <a:lnTo>
                      <a:pt x="97" y="43"/>
                    </a:lnTo>
                    <a:lnTo>
                      <a:pt x="100" y="43"/>
                    </a:lnTo>
                    <a:lnTo>
                      <a:pt x="100" y="43"/>
                    </a:lnTo>
                    <a:lnTo>
                      <a:pt x="100" y="45"/>
                    </a:lnTo>
                    <a:lnTo>
                      <a:pt x="100" y="45"/>
                    </a:lnTo>
                    <a:lnTo>
                      <a:pt x="100" y="45"/>
                    </a:lnTo>
                    <a:lnTo>
                      <a:pt x="100" y="45"/>
                    </a:lnTo>
                    <a:lnTo>
                      <a:pt x="100" y="45"/>
                    </a:lnTo>
                    <a:lnTo>
                      <a:pt x="102" y="45"/>
                    </a:lnTo>
                    <a:lnTo>
                      <a:pt x="102" y="45"/>
                    </a:lnTo>
                    <a:lnTo>
                      <a:pt x="104" y="45"/>
                    </a:lnTo>
                    <a:lnTo>
                      <a:pt x="104" y="45"/>
                    </a:lnTo>
                    <a:lnTo>
                      <a:pt x="104" y="45"/>
                    </a:lnTo>
                    <a:lnTo>
                      <a:pt x="104" y="45"/>
                    </a:lnTo>
                    <a:lnTo>
                      <a:pt x="104" y="45"/>
                    </a:lnTo>
                    <a:lnTo>
                      <a:pt x="107" y="45"/>
                    </a:lnTo>
                    <a:lnTo>
                      <a:pt x="107" y="45"/>
                    </a:lnTo>
                    <a:lnTo>
                      <a:pt x="107" y="45"/>
                    </a:lnTo>
                    <a:lnTo>
                      <a:pt x="107" y="45"/>
                    </a:lnTo>
                    <a:lnTo>
                      <a:pt x="107" y="45"/>
                    </a:lnTo>
                    <a:lnTo>
                      <a:pt x="109" y="45"/>
                    </a:lnTo>
                    <a:lnTo>
                      <a:pt x="109" y="45"/>
                    </a:lnTo>
                    <a:lnTo>
                      <a:pt x="109" y="45"/>
                    </a:lnTo>
                    <a:lnTo>
                      <a:pt x="109" y="45"/>
                    </a:lnTo>
                    <a:lnTo>
                      <a:pt x="109" y="47"/>
                    </a:lnTo>
                    <a:lnTo>
                      <a:pt x="109" y="47"/>
                    </a:lnTo>
                    <a:lnTo>
                      <a:pt x="109" y="50"/>
                    </a:lnTo>
                    <a:lnTo>
                      <a:pt x="109" y="50"/>
                    </a:lnTo>
                    <a:lnTo>
                      <a:pt x="109" y="50"/>
                    </a:lnTo>
                    <a:lnTo>
                      <a:pt x="109" y="52"/>
                    </a:lnTo>
                    <a:lnTo>
                      <a:pt x="109" y="52"/>
                    </a:lnTo>
                    <a:lnTo>
                      <a:pt x="109" y="52"/>
                    </a:lnTo>
                    <a:lnTo>
                      <a:pt x="112" y="52"/>
                    </a:lnTo>
                    <a:lnTo>
                      <a:pt x="112" y="52"/>
                    </a:lnTo>
                    <a:lnTo>
                      <a:pt x="112" y="54"/>
                    </a:lnTo>
                    <a:lnTo>
                      <a:pt x="112" y="54"/>
                    </a:lnTo>
                    <a:lnTo>
                      <a:pt x="114" y="54"/>
                    </a:lnTo>
                    <a:lnTo>
                      <a:pt x="114" y="54"/>
                    </a:lnTo>
                    <a:lnTo>
                      <a:pt x="116" y="54"/>
                    </a:lnTo>
                    <a:lnTo>
                      <a:pt x="116" y="52"/>
                    </a:lnTo>
                    <a:lnTo>
                      <a:pt x="116" y="52"/>
                    </a:lnTo>
                    <a:lnTo>
                      <a:pt x="116" y="52"/>
                    </a:lnTo>
                    <a:lnTo>
                      <a:pt x="119" y="52"/>
                    </a:lnTo>
                    <a:lnTo>
                      <a:pt x="119" y="52"/>
                    </a:lnTo>
                    <a:lnTo>
                      <a:pt x="119" y="54"/>
                    </a:lnTo>
                    <a:lnTo>
                      <a:pt x="119" y="54"/>
                    </a:lnTo>
                    <a:lnTo>
                      <a:pt x="119" y="54"/>
                    </a:lnTo>
                    <a:lnTo>
                      <a:pt x="121" y="54"/>
                    </a:lnTo>
                    <a:lnTo>
                      <a:pt x="121" y="54"/>
                    </a:lnTo>
                    <a:lnTo>
                      <a:pt x="121" y="54"/>
                    </a:lnTo>
                    <a:lnTo>
                      <a:pt x="123" y="54"/>
                    </a:lnTo>
                    <a:lnTo>
                      <a:pt x="123" y="54"/>
                    </a:lnTo>
                    <a:lnTo>
                      <a:pt x="123" y="57"/>
                    </a:lnTo>
                    <a:lnTo>
                      <a:pt x="123" y="57"/>
                    </a:lnTo>
                    <a:lnTo>
                      <a:pt x="126" y="57"/>
                    </a:lnTo>
                    <a:lnTo>
                      <a:pt x="126" y="57"/>
                    </a:lnTo>
                    <a:lnTo>
                      <a:pt x="126" y="59"/>
                    </a:lnTo>
                    <a:lnTo>
                      <a:pt x="126" y="59"/>
                    </a:lnTo>
                    <a:lnTo>
                      <a:pt x="126" y="59"/>
                    </a:lnTo>
                    <a:lnTo>
                      <a:pt x="126" y="62"/>
                    </a:lnTo>
                    <a:lnTo>
                      <a:pt x="126" y="62"/>
                    </a:lnTo>
                    <a:lnTo>
                      <a:pt x="126" y="62"/>
                    </a:lnTo>
                    <a:lnTo>
                      <a:pt x="126" y="64"/>
                    </a:lnTo>
                    <a:lnTo>
                      <a:pt x="128" y="64"/>
                    </a:lnTo>
                    <a:lnTo>
                      <a:pt x="128" y="64"/>
                    </a:lnTo>
                    <a:lnTo>
                      <a:pt x="131" y="64"/>
                    </a:lnTo>
                    <a:lnTo>
                      <a:pt x="131" y="64"/>
                    </a:lnTo>
                    <a:lnTo>
                      <a:pt x="131" y="62"/>
                    </a:lnTo>
                    <a:lnTo>
                      <a:pt x="131" y="62"/>
                    </a:lnTo>
                    <a:lnTo>
                      <a:pt x="131" y="62"/>
                    </a:lnTo>
                    <a:lnTo>
                      <a:pt x="131" y="59"/>
                    </a:lnTo>
                    <a:lnTo>
                      <a:pt x="131" y="59"/>
                    </a:lnTo>
                    <a:lnTo>
                      <a:pt x="131" y="57"/>
                    </a:lnTo>
                    <a:lnTo>
                      <a:pt x="131" y="57"/>
                    </a:lnTo>
                    <a:lnTo>
                      <a:pt x="131" y="57"/>
                    </a:lnTo>
                    <a:lnTo>
                      <a:pt x="131" y="57"/>
                    </a:lnTo>
                    <a:lnTo>
                      <a:pt x="131" y="57"/>
                    </a:lnTo>
                    <a:lnTo>
                      <a:pt x="133" y="57"/>
                    </a:lnTo>
                    <a:lnTo>
                      <a:pt x="133" y="59"/>
                    </a:lnTo>
                    <a:lnTo>
                      <a:pt x="133" y="59"/>
                    </a:lnTo>
                    <a:lnTo>
                      <a:pt x="133" y="62"/>
                    </a:lnTo>
                    <a:lnTo>
                      <a:pt x="133" y="62"/>
                    </a:lnTo>
                    <a:lnTo>
                      <a:pt x="133" y="62"/>
                    </a:lnTo>
                    <a:lnTo>
                      <a:pt x="133" y="62"/>
                    </a:lnTo>
                    <a:lnTo>
                      <a:pt x="135" y="62"/>
                    </a:lnTo>
                    <a:lnTo>
                      <a:pt x="135" y="62"/>
                    </a:lnTo>
                    <a:lnTo>
                      <a:pt x="138" y="62"/>
                    </a:lnTo>
                    <a:lnTo>
                      <a:pt x="138" y="64"/>
                    </a:lnTo>
                    <a:lnTo>
                      <a:pt x="138" y="64"/>
                    </a:lnTo>
                    <a:lnTo>
                      <a:pt x="138" y="64"/>
                    </a:lnTo>
                    <a:lnTo>
                      <a:pt x="138" y="64"/>
                    </a:lnTo>
                    <a:lnTo>
                      <a:pt x="140" y="64"/>
                    </a:lnTo>
                    <a:lnTo>
                      <a:pt x="140" y="64"/>
                    </a:lnTo>
                    <a:lnTo>
                      <a:pt x="140" y="62"/>
                    </a:lnTo>
                    <a:lnTo>
                      <a:pt x="138" y="62"/>
                    </a:lnTo>
                    <a:lnTo>
                      <a:pt x="138" y="62"/>
                    </a:lnTo>
                    <a:lnTo>
                      <a:pt x="140" y="62"/>
                    </a:lnTo>
                    <a:lnTo>
                      <a:pt x="140" y="62"/>
                    </a:lnTo>
                    <a:lnTo>
                      <a:pt x="140" y="59"/>
                    </a:lnTo>
                    <a:lnTo>
                      <a:pt x="140" y="59"/>
                    </a:lnTo>
                    <a:lnTo>
                      <a:pt x="140" y="62"/>
                    </a:lnTo>
                    <a:lnTo>
                      <a:pt x="142" y="62"/>
                    </a:lnTo>
                    <a:lnTo>
                      <a:pt x="142" y="59"/>
                    </a:lnTo>
                    <a:lnTo>
                      <a:pt x="142" y="59"/>
                    </a:lnTo>
                    <a:lnTo>
                      <a:pt x="145" y="59"/>
                    </a:lnTo>
                    <a:lnTo>
                      <a:pt x="145" y="59"/>
                    </a:lnTo>
                    <a:lnTo>
                      <a:pt x="145" y="59"/>
                    </a:lnTo>
                    <a:lnTo>
                      <a:pt x="145" y="62"/>
                    </a:lnTo>
                    <a:lnTo>
                      <a:pt x="147" y="62"/>
                    </a:lnTo>
                    <a:lnTo>
                      <a:pt x="147" y="62"/>
                    </a:lnTo>
                    <a:lnTo>
                      <a:pt x="147" y="62"/>
                    </a:lnTo>
                    <a:lnTo>
                      <a:pt x="149" y="62"/>
                    </a:lnTo>
                    <a:lnTo>
                      <a:pt x="149" y="64"/>
                    </a:lnTo>
                    <a:lnTo>
                      <a:pt x="149" y="64"/>
                    </a:lnTo>
                    <a:lnTo>
                      <a:pt x="149" y="64"/>
                    </a:lnTo>
                    <a:lnTo>
                      <a:pt x="149" y="64"/>
                    </a:lnTo>
                    <a:lnTo>
                      <a:pt x="149" y="62"/>
                    </a:lnTo>
                    <a:lnTo>
                      <a:pt x="149" y="62"/>
                    </a:lnTo>
                    <a:lnTo>
                      <a:pt x="152" y="62"/>
                    </a:lnTo>
                    <a:lnTo>
                      <a:pt x="152" y="64"/>
                    </a:lnTo>
                    <a:lnTo>
                      <a:pt x="152" y="64"/>
                    </a:lnTo>
                    <a:lnTo>
                      <a:pt x="152" y="64"/>
                    </a:lnTo>
                    <a:lnTo>
                      <a:pt x="152" y="64"/>
                    </a:lnTo>
                    <a:lnTo>
                      <a:pt x="152" y="64"/>
                    </a:lnTo>
                    <a:lnTo>
                      <a:pt x="154" y="64"/>
                    </a:lnTo>
                    <a:lnTo>
                      <a:pt x="154" y="64"/>
                    </a:lnTo>
                    <a:lnTo>
                      <a:pt x="157" y="64"/>
                    </a:lnTo>
                    <a:lnTo>
                      <a:pt x="157" y="64"/>
                    </a:lnTo>
                    <a:lnTo>
                      <a:pt x="157" y="64"/>
                    </a:lnTo>
                    <a:lnTo>
                      <a:pt x="159" y="64"/>
                    </a:lnTo>
                    <a:lnTo>
                      <a:pt x="159" y="64"/>
                    </a:lnTo>
                    <a:lnTo>
                      <a:pt x="159" y="64"/>
                    </a:lnTo>
                    <a:lnTo>
                      <a:pt x="161" y="64"/>
                    </a:lnTo>
                    <a:lnTo>
                      <a:pt x="161" y="64"/>
                    </a:lnTo>
                    <a:lnTo>
                      <a:pt x="164" y="64"/>
                    </a:lnTo>
                    <a:lnTo>
                      <a:pt x="164" y="66"/>
                    </a:lnTo>
                    <a:lnTo>
                      <a:pt x="164" y="66"/>
                    </a:lnTo>
                    <a:lnTo>
                      <a:pt x="164" y="69"/>
                    </a:lnTo>
                    <a:lnTo>
                      <a:pt x="164" y="69"/>
                    </a:lnTo>
                    <a:lnTo>
                      <a:pt x="164" y="69"/>
                    </a:lnTo>
                    <a:lnTo>
                      <a:pt x="164" y="69"/>
                    </a:lnTo>
                    <a:lnTo>
                      <a:pt x="164" y="69"/>
                    </a:lnTo>
                    <a:lnTo>
                      <a:pt x="164" y="66"/>
                    </a:lnTo>
                    <a:lnTo>
                      <a:pt x="164" y="66"/>
                    </a:lnTo>
                    <a:lnTo>
                      <a:pt x="166" y="66"/>
                    </a:lnTo>
                    <a:lnTo>
                      <a:pt x="166" y="66"/>
                    </a:lnTo>
                    <a:lnTo>
                      <a:pt x="166" y="66"/>
                    </a:lnTo>
                    <a:lnTo>
                      <a:pt x="166" y="66"/>
                    </a:lnTo>
                    <a:lnTo>
                      <a:pt x="166" y="66"/>
                    </a:lnTo>
                    <a:lnTo>
                      <a:pt x="166" y="64"/>
                    </a:lnTo>
                    <a:lnTo>
                      <a:pt x="168" y="64"/>
                    </a:lnTo>
                    <a:lnTo>
                      <a:pt x="168" y="66"/>
                    </a:lnTo>
                    <a:lnTo>
                      <a:pt x="168" y="66"/>
                    </a:lnTo>
                    <a:lnTo>
                      <a:pt x="168" y="64"/>
                    </a:lnTo>
                    <a:lnTo>
                      <a:pt x="168" y="64"/>
                    </a:lnTo>
                    <a:lnTo>
                      <a:pt x="171" y="64"/>
                    </a:lnTo>
                    <a:lnTo>
                      <a:pt x="171" y="64"/>
                    </a:lnTo>
                    <a:lnTo>
                      <a:pt x="171" y="64"/>
                    </a:lnTo>
                    <a:lnTo>
                      <a:pt x="173" y="64"/>
                    </a:lnTo>
                    <a:lnTo>
                      <a:pt x="173" y="64"/>
                    </a:lnTo>
                    <a:lnTo>
                      <a:pt x="173" y="64"/>
                    </a:lnTo>
                    <a:lnTo>
                      <a:pt x="173" y="64"/>
                    </a:lnTo>
                    <a:lnTo>
                      <a:pt x="173" y="66"/>
                    </a:lnTo>
                    <a:lnTo>
                      <a:pt x="173" y="66"/>
                    </a:lnTo>
                    <a:lnTo>
                      <a:pt x="173" y="66"/>
                    </a:lnTo>
                    <a:lnTo>
                      <a:pt x="173" y="66"/>
                    </a:lnTo>
                    <a:lnTo>
                      <a:pt x="171" y="66"/>
                    </a:lnTo>
                    <a:lnTo>
                      <a:pt x="171" y="69"/>
                    </a:lnTo>
                    <a:lnTo>
                      <a:pt x="173" y="69"/>
                    </a:lnTo>
                    <a:lnTo>
                      <a:pt x="173" y="69"/>
                    </a:lnTo>
                    <a:lnTo>
                      <a:pt x="173" y="71"/>
                    </a:lnTo>
                    <a:lnTo>
                      <a:pt x="173" y="71"/>
                    </a:lnTo>
                    <a:lnTo>
                      <a:pt x="173" y="73"/>
                    </a:lnTo>
                    <a:lnTo>
                      <a:pt x="171" y="73"/>
                    </a:lnTo>
                    <a:lnTo>
                      <a:pt x="171" y="73"/>
                    </a:lnTo>
                    <a:lnTo>
                      <a:pt x="171" y="73"/>
                    </a:lnTo>
                    <a:lnTo>
                      <a:pt x="171" y="76"/>
                    </a:lnTo>
                    <a:lnTo>
                      <a:pt x="171" y="76"/>
                    </a:lnTo>
                    <a:lnTo>
                      <a:pt x="171" y="78"/>
                    </a:lnTo>
                    <a:lnTo>
                      <a:pt x="171" y="78"/>
                    </a:lnTo>
                    <a:lnTo>
                      <a:pt x="171" y="81"/>
                    </a:lnTo>
                    <a:lnTo>
                      <a:pt x="171" y="81"/>
                    </a:lnTo>
                    <a:lnTo>
                      <a:pt x="171" y="81"/>
                    </a:lnTo>
                    <a:lnTo>
                      <a:pt x="171" y="83"/>
                    </a:lnTo>
                    <a:lnTo>
                      <a:pt x="171" y="83"/>
                    </a:lnTo>
                    <a:lnTo>
                      <a:pt x="171" y="83"/>
                    </a:lnTo>
                    <a:lnTo>
                      <a:pt x="171" y="85"/>
                    </a:lnTo>
                    <a:lnTo>
                      <a:pt x="171" y="85"/>
                    </a:lnTo>
                    <a:lnTo>
                      <a:pt x="173" y="85"/>
                    </a:lnTo>
                    <a:lnTo>
                      <a:pt x="173" y="85"/>
                    </a:lnTo>
                    <a:lnTo>
                      <a:pt x="173" y="85"/>
                    </a:lnTo>
                    <a:lnTo>
                      <a:pt x="173" y="88"/>
                    </a:lnTo>
                    <a:lnTo>
                      <a:pt x="173" y="88"/>
                    </a:lnTo>
                    <a:lnTo>
                      <a:pt x="173" y="88"/>
                    </a:lnTo>
                    <a:lnTo>
                      <a:pt x="173" y="90"/>
                    </a:lnTo>
                    <a:lnTo>
                      <a:pt x="173" y="90"/>
                    </a:lnTo>
                    <a:lnTo>
                      <a:pt x="173" y="92"/>
                    </a:lnTo>
                    <a:lnTo>
                      <a:pt x="175" y="92"/>
                    </a:lnTo>
                    <a:lnTo>
                      <a:pt x="175" y="92"/>
                    </a:lnTo>
                    <a:lnTo>
                      <a:pt x="173" y="92"/>
                    </a:lnTo>
                    <a:lnTo>
                      <a:pt x="173" y="92"/>
                    </a:lnTo>
                    <a:lnTo>
                      <a:pt x="173" y="95"/>
                    </a:lnTo>
                    <a:lnTo>
                      <a:pt x="173" y="95"/>
                    </a:lnTo>
                    <a:lnTo>
                      <a:pt x="173" y="95"/>
                    </a:lnTo>
                    <a:lnTo>
                      <a:pt x="173" y="97"/>
                    </a:lnTo>
                    <a:lnTo>
                      <a:pt x="173" y="97"/>
                    </a:lnTo>
                    <a:lnTo>
                      <a:pt x="173" y="97"/>
                    </a:lnTo>
                    <a:lnTo>
                      <a:pt x="173" y="99"/>
                    </a:lnTo>
                    <a:lnTo>
                      <a:pt x="173" y="99"/>
                    </a:lnTo>
                    <a:lnTo>
                      <a:pt x="173" y="102"/>
                    </a:lnTo>
                    <a:lnTo>
                      <a:pt x="171" y="102"/>
                    </a:lnTo>
                    <a:lnTo>
                      <a:pt x="171" y="102"/>
                    </a:lnTo>
                    <a:lnTo>
                      <a:pt x="171" y="102"/>
                    </a:lnTo>
                    <a:lnTo>
                      <a:pt x="171" y="102"/>
                    </a:lnTo>
                    <a:lnTo>
                      <a:pt x="171" y="102"/>
                    </a:lnTo>
                    <a:lnTo>
                      <a:pt x="168" y="102"/>
                    </a:lnTo>
                    <a:lnTo>
                      <a:pt x="168" y="99"/>
                    </a:lnTo>
                    <a:lnTo>
                      <a:pt x="168" y="99"/>
                    </a:lnTo>
                    <a:lnTo>
                      <a:pt x="166" y="99"/>
                    </a:lnTo>
                    <a:lnTo>
                      <a:pt x="166" y="99"/>
                    </a:lnTo>
                    <a:lnTo>
                      <a:pt x="166" y="102"/>
                    </a:lnTo>
                    <a:lnTo>
                      <a:pt x="166" y="102"/>
                    </a:lnTo>
                    <a:lnTo>
                      <a:pt x="164" y="102"/>
                    </a:lnTo>
                    <a:lnTo>
                      <a:pt x="164" y="102"/>
                    </a:lnTo>
                    <a:lnTo>
                      <a:pt x="164" y="102"/>
                    </a:lnTo>
                    <a:lnTo>
                      <a:pt x="164" y="102"/>
                    </a:lnTo>
                    <a:lnTo>
                      <a:pt x="161" y="102"/>
                    </a:lnTo>
                    <a:lnTo>
                      <a:pt x="161" y="102"/>
                    </a:lnTo>
                    <a:lnTo>
                      <a:pt x="161" y="102"/>
                    </a:lnTo>
                    <a:lnTo>
                      <a:pt x="159" y="102"/>
                    </a:lnTo>
                    <a:lnTo>
                      <a:pt x="159" y="99"/>
                    </a:lnTo>
                    <a:lnTo>
                      <a:pt x="159" y="99"/>
                    </a:lnTo>
                    <a:lnTo>
                      <a:pt x="159" y="102"/>
                    </a:lnTo>
                    <a:lnTo>
                      <a:pt x="159" y="102"/>
                    </a:lnTo>
                    <a:lnTo>
                      <a:pt x="157" y="102"/>
                    </a:lnTo>
                    <a:lnTo>
                      <a:pt x="157" y="102"/>
                    </a:lnTo>
                    <a:lnTo>
                      <a:pt x="157" y="102"/>
                    </a:lnTo>
                    <a:lnTo>
                      <a:pt x="157" y="102"/>
                    </a:lnTo>
                    <a:lnTo>
                      <a:pt x="154" y="102"/>
                    </a:lnTo>
                    <a:lnTo>
                      <a:pt x="154" y="102"/>
                    </a:lnTo>
                    <a:lnTo>
                      <a:pt x="154" y="102"/>
                    </a:lnTo>
                    <a:lnTo>
                      <a:pt x="152" y="102"/>
                    </a:lnTo>
                    <a:lnTo>
                      <a:pt x="152" y="102"/>
                    </a:lnTo>
                    <a:lnTo>
                      <a:pt x="152" y="99"/>
                    </a:lnTo>
                    <a:lnTo>
                      <a:pt x="152" y="99"/>
                    </a:lnTo>
                    <a:lnTo>
                      <a:pt x="152" y="99"/>
                    </a:lnTo>
                    <a:lnTo>
                      <a:pt x="152" y="97"/>
                    </a:lnTo>
                    <a:lnTo>
                      <a:pt x="152" y="97"/>
                    </a:lnTo>
                    <a:lnTo>
                      <a:pt x="149" y="97"/>
                    </a:lnTo>
                    <a:lnTo>
                      <a:pt x="149" y="97"/>
                    </a:lnTo>
                    <a:lnTo>
                      <a:pt x="149" y="97"/>
                    </a:lnTo>
                    <a:lnTo>
                      <a:pt x="149" y="97"/>
                    </a:lnTo>
                    <a:lnTo>
                      <a:pt x="149" y="99"/>
                    </a:lnTo>
                    <a:lnTo>
                      <a:pt x="147" y="99"/>
                    </a:lnTo>
                    <a:lnTo>
                      <a:pt x="147" y="99"/>
                    </a:lnTo>
                    <a:lnTo>
                      <a:pt x="147" y="99"/>
                    </a:lnTo>
                    <a:lnTo>
                      <a:pt x="145" y="99"/>
                    </a:lnTo>
                    <a:lnTo>
                      <a:pt x="145" y="99"/>
                    </a:lnTo>
                    <a:lnTo>
                      <a:pt x="145" y="99"/>
                    </a:lnTo>
                    <a:lnTo>
                      <a:pt x="145" y="102"/>
                    </a:lnTo>
                    <a:lnTo>
                      <a:pt x="142" y="102"/>
                    </a:lnTo>
                    <a:lnTo>
                      <a:pt x="142" y="99"/>
                    </a:lnTo>
                    <a:lnTo>
                      <a:pt x="142" y="99"/>
                    </a:lnTo>
                    <a:lnTo>
                      <a:pt x="140" y="99"/>
                    </a:lnTo>
                    <a:lnTo>
                      <a:pt x="140" y="99"/>
                    </a:lnTo>
                    <a:lnTo>
                      <a:pt x="140" y="99"/>
                    </a:lnTo>
                    <a:lnTo>
                      <a:pt x="140" y="99"/>
                    </a:lnTo>
                    <a:lnTo>
                      <a:pt x="140" y="97"/>
                    </a:lnTo>
                    <a:lnTo>
                      <a:pt x="138" y="97"/>
                    </a:lnTo>
                    <a:lnTo>
                      <a:pt x="138" y="97"/>
                    </a:lnTo>
                    <a:lnTo>
                      <a:pt x="138" y="97"/>
                    </a:lnTo>
                    <a:lnTo>
                      <a:pt x="138" y="97"/>
                    </a:lnTo>
                    <a:lnTo>
                      <a:pt x="135" y="97"/>
                    </a:lnTo>
                    <a:lnTo>
                      <a:pt x="135" y="95"/>
                    </a:lnTo>
                    <a:lnTo>
                      <a:pt x="135" y="95"/>
                    </a:lnTo>
                    <a:lnTo>
                      <a:pt x="133" y="95"/>
                    </a:lnTo>
                    <a:lnTo>
                      <a:pt x="133" y="95"/>
                    </a:lnTo>
                    <a:lnTo>
                      <a:pt x="133" y="97"/>
                    </a:lnTo>
                    <a:lnTo>
                      <a:pt x="133" y="97"/>
                    </a:lnTo>
                    <a:lnTo>
                      <a:pt x="133" y="95"/>
                    </a:lnTo>
                    <a:lnTo>
                      <a:pt x="131" y="95"/>
                    </a:lnTo>
                    <a:lnTo>
                      <a:pt x="131" y="95"/>
                    </a:lnTo>
                    <a:lnTo>
                      <a:pt x="131" y="95"/>
                    </a:lnTo>
                    <a:lnTo>
                      <a:pt x="131" y="95"/>
                    </a:lnTo>
                    <a:lnTo>
                      <a:pt x="128" y="95"/>
                    </a:lnTo>
                    <a:lnTo>
                      <a:pt x="128" y="95"/>
                    </a:lnTo>
                    <a:lnTo>
                      <a:pt x="126" y="95"/>
                    </a:lnTo>
                    <a:lnTo>
                      <a:pt x="126" y="95"/>
                    </a:lnTo>
                    <a:lnTo>
                      <a:pt x="126" y="95"/>
                    </a:lnTo>
                    <a:lnTo>
                      <a:pt x="126" y="97"/>
                    </a:lnTo>
                    <a:lnTo>
                      <a:pt x="126" y="97"/>
                    </a:lnTo>
                    <a:lnTo>
                      <a:pt x="123" y="97"/>
                    </a:lnTo>
                    <a:lnTo>
                      <a:pt x="123" y="95"/>
                    </a:lnTo>
                    <a:lnTo>
                      <a:pt x="123" y="95"/>
                    </a:lnTo>
                    <a:lnTo>
                      <a:pt x="123" y="95"/>
                    </a:lnTo>
                    <a:lnTo>
                      <a:pt x="123" y="95"/>
                    </a:lnTo>
                    <a:lnTo>
                      <a:pt x="121" y="95"/>
                    </a:lnTo>
                    <a:lnTo>
                      <a:pt x="121" y="92"/>
                    </a:lnTo>
                    <a:lnTo>
                      <a:pt x="121" y="92"/>
                    </a:lnTo>
                    <a:lnTo>
                      <a:pt x="121" y="92"/>
                    </a:lnTo>
                    <a:lnTo>
                      <a:pt x="121" y="90"/>
                    </a:lnTo>
                    <a:lnTo>
                      <a:pt x="121" y="90"/>
                    </a:lnTo>
                    <a:lnTo>
                      <a:pt x="121" y="90"/>
                    </a:lnTo>
                    <a:lnTo>
                      <a:pt x="119" y="90"/>
                    </a:lnTo>
                    <a:lnTo>
                      <a:pt x="119" y="90"/>
                    </a:lnTo>
                    <a:lnTo>
                      <a:pt x="119" y="90"/>
                    </a:lnTo>
                    <a:lnTo>
                      <a:pt x="119" y="90"/>
                    </a:lnTo>
                    <a:lnTo>
                      <a:pt x="116" y="90"/>
                    </a:lnTo>
                    <a:lnTo>
                      <a:pt x="116" y="92"/>
                    </a:lnTo>
                    <a:lnTo>
                      <a:pt x="116" y="92"/>
                    </a:lnTo>
                    <a:lnTo>
                      <a:pt x="116" y="92"/>
                    </a:lnTo>
                    <a:lnTo>
                      <a:pt x="114" y="92"/>
                    </a:lnTo>
                    <a:lnTo>
                      <a:pt x="114" y="92"/>
                    </a:lnTo>
                    <a:lnTo>
                      <a:pt x="114" y="92"/>
                    </a:lnTo>
                    <a:lnTo>
                      <a:pt x="112" y="92"/>
                    </a:lnTo>
                    <a:lnTo>
                      <a:pt x="112" y="92"/>
                    </a:lnTo>
                    <a:lnTo>
                      <a:pt x="112" y="92"/>
                    </a:lnTo>
                    <a:lnTo>
                      <a:pt x="112" y="92"/>
                    </a:lnTo>
                    <a:lnTo>
                      <a:pt x="109" y="92"/>
                    </a:lnTo>
                    <a:lnTo>
                      <a:pt x="109" y="90"/>
                    </a:lnTo>
                    <a:lnTo>
                      <a:pt x="112" y="90"/>
                    </a:lnTo>
                    <a:lnTo>
                      <a:pt x="112" y="90"/>
                    </a:lnTo>
                    <a:lnTo>
                      <a:pt x="109" y="90"/>
                    </a:lnTo>
                    <a:lnTo>
                      <a:pt x="109" y="90"/>
                    </a:lnTo>
                    <a:lnTo>
                      <a:pt x="107" y="90"/>
                    </a:lnTo>
                    <a:lnTo>
                      <a:pt x="107" y="90"/>
                    </a:lnTo>
                    <a:lnTo>
                      <a:pt x="107" y="88"/>
                    </a:lnTo>
                    <a:lnTo>
                      <a:pt x="107" y="88"/>
                    </a:lnTo>
                    <a:lnTo>
                      <a:pt x="104" y="88"/>
                    </a:lnTo>
                    <a:lnTo>
                      <a:pt x="104" y="88"/>
                    </a:lnTo>
                    <a:lnTo>
                      <a:pt x="104" y="88"/>
                    </a:lnTo>
                    <a:lnTo>
                      <a:pt x="104" y="88"/>
                    </a:lnTo>
                    <a:lnTo>
                      <a:pt x="104" y="85"/>
                    </a:lnTo>
                    <a:lnTo>
                      <a:pt x="102" y="85"/>
                    </a:lnTo>
                    <a:lnTo>
                      <a:pt x="102" y="85"/>
                    </a:lnTo>
                    <a:lnTo>
                      <a:pt x="100" y="85"/>
                    </a:lnTo>
                    <a:lnTo>
                      <a:pt x="100" y="85"/>
                    </a:lnTo>
                    <a:lnTo>
                      <a:pt x="100" y="85"/>
                    </a:lnTo>
                    <a:lnTo>
                      <a:pt x="100" y="85"/>
                    </a:lnTo>
                    <a:lnTo>
                      <a:pt x="100" y="83"/>
                    </a:lnTo>
                    <a:lnTo>
                      <a:pt x="100" y="83"/>
                    </a:lnTo>
                    <a:lnTo>
                      <a:pt x="100" y="83"/>
                    </a:lnTo>
                    <a:lnTo>
                      <a:pt x="100" y="81"/>
                    </a:lnTo>
                    <a:lnTo>
                      <a:pt x="100" y="81"/>
                    </a:lnTo>
                    <a:lnTo>
                      <a:pt x="100" y="78"/>
                    </a:lnTo>
                    <a:lnTo>
                      <a:pt x="97" y="78"/>
                    </a:lnTo>
                    <a:lnTo>
                      <a:pt x="97" y="78"/>
                    </a:lnTo>
                    <a:lnTo>
                      <a:pt x="97" y="78"/>
                    </a:lnTo>
                    <a:lnTo>
                      <a:pt x="97" y="78"/>
                    </a:lnTo>
                    <a:lnTo>
                      <a:pt x="95" y="78"/>
                    </a:lnTo>
                    <a:lnTo>
                      <a:pt x="95" y="76"/>
                    </a:lnTo>
                    <a:lnTo>
                      <a:pt x="95" y="76"/>
                    </a:lnTo>
                    <a:lnTo>
                      <a:pt x="93" y="76"/>
                    </a:lnTo>
                    <a:lnTo>
                      <a:pt x="93" y="76"/>
                    </a:lnTo>
                    <a:lnTo>
                      <a:pt x="93" y="76"/>
                    </a:lnTo>
                    <a:lnTo>
                      <a:pt x="90" y="76"/>
                    </a:lnTo>
                    <a:lnTo>
                      <a:pt x="90" y="76"/>
                    </a:lnTo>
                    <a:lnTo>
                      <a:pt x="90" y="76"/>
                    </a:lnTo>
                    <a:lnTo>
                      <a:pt x="90" y="73"/>
                    </a:lnTo>
                    <a:lnTo>
                      <a:pt x="90" y="73"/>
                    </a:lnTo>
                    <a:lnTo>
                      <a:pt x="88" y="73"/>
                    </a:lnTo>
                    <a:lnTo>
                      <a:pt x="88" y="73"/>
                    </a:lnTo>
                    <a:lnTo>
                      <a:pt x="88" y="73"/>
                    </a:lnTo>
                    <a:lnTo>
                      <a:pt x="86" y="73"/>
                    </a:lnTo>
                    <a:lnTo>
                      <a:pt x="86" y="73"/>
                    </a:lnTo>
                    <a:lnTo>
                      <a:pt x="86" y="73"/>
                    </a:lnTo>
                    <a:lnTo>
                      <a:pt x="86" y="73"/>
                    </a:lnTo>
                    <a:lnTo>
                      <a:pt x="83" y="73"/>
                    </a:lnTo>
                    <a:lnTo>
                      <a:pt x="83" y="73"/>
                    </a:lnTo>
                    <a:lnTo>
                      <a:pt x="83" y="73"/>
                    </a:lnTo>
                    <a:lnTo>
                      <a:pt x="81" y="73"/>
                    </a:lnTo>
                    <a:lnTo>
                      <a:pt x="81" y="76"/>
                    </a:lnTo>
                    <a:lnTo>
                      <a:pt x="81" y="76"/>
                    </a:lnTo>
                    <a:lnTo>
                      <a:pt x="78" y="76"/>
                    </a:lnTo>
                    <a:lnTo>
                      <a:pt x="78" y="73"/>
                    </a:lnTo>
                    <a:lnTo>
                      <a:pt x="78" y="73"/>
                    </a:lnTo>
                    <a:lnTo>
                      <a:pt x="78" y="73"/>
                    </a:lnTo>
                    <a:lnTo>
                      <a:pt x="78" y="73"/>
                    </a:lnTo>
                    <a:lnTo>
                      <a:pt x="76" y="73"/>
                    </a:lnTo>
                    <a:lnTo>
                      <a:pt x="76" y="73"/>
                    </a:lnTo>
                    <a:lnTo>
                      <a:pt x="76" y="73"/>
                    </a:lnTo>
                    <a:lnTo>
                      <a:pt x="74" y="73"/>
                    </a:lnTo>
                    <a:lnTo>
                      <a:pt x="74" y="73"/>
                    </a:lnTo>
                    <a:lnTo>
                      <a:pt x="71" y="73"/>
                    </a:lnTo>
                    <a:lnTo>
                      <a:pt x="71" y="73"/>
                    </a:lnTo>
                    <a:lnTo>
                      <a:pt x="71" y="76"/>
                    </a:lnTo>
                    <a:lnTo>
                      <a:pt x="71" y="76"/>
                    </a:lnTo>
                    <a:lnTo>
                      <a:pt x="71" y="76"/>
                    </a:lnTo>
                    <a:lnTo>
                      <a:pt x="71" y="76"/>
                    </a:lnTo>
                    <a:lnTo>
                      <a:pt x="69" y="76"/>
                    </a:lnTo>
                    <a:lnTo>
                      <a:pt x="69" y="76"/>
                    </a:lnTo>
                    <a:lnTo>
                      <a:pt x="69" y="76"/>
                    </a:lnTo>
                    <a:lnTo>
                      <a:pt x="69" y="73"/>
                    </a:lnTo>
                    <a:lnTo>
                      <a:pt x="67" y="73"/>
                    </a:lnTo>
                    <a:lnTo>
                      <a:pt x="67" y="73"/>
                    </a:lnTo>
                    <a:lnTo>
                      <a:pt x="67" y="73"/>
                    </a:lnTo>
                    <a:lnTo>
                      <a:pt x="64" y="73"/>
                    </a:lnTo>
                    <a:lnTo>
                      <a:pt x="64" y="73"/>
                    </a:lnTo>
                    <a:lnTo>
                      <a:pt x="64" y="73"/>
                    </a:lnTo>
                    <a:lnTo>
                      <a:pt x="64" y="73"/>
                    </a:lnTo>
                    <a:lnTo>
                      <a:pt x="62" y="73"/>
                    </a:lnTo>
                    <a:lnTo>
                      <a:pt x="62" y="73"/>
                    </a:lnTo>
                    <a:lnTo>
                      <a:pt x="60" y="73"/>
                    </a:lnTo>
                    <a:lnTo>
                      <a:pt x="60" y="73"/>
                    </a:lnTo>
                    <a:lnTo>
                      <a:pt x="60" y="73"/>
                    </a:lnTo>
                    <a:lnTo>
                      <a:pt x="60" y="73"/>
                    </a:lnTo>
                    <a:lnTo>
                      <a:pt x="60" y="71"/>
                    </a:lnTo>
                    <a:lnTo>
                      <a:pt x="57" y="71"/>
                    </a:lnTo>
                    <a:lnTo>
                      <a:pt x="57" y="71"/>
                    </a:lnTo>
                    <a:lnTo>
                      <a:pt x="57" y="69"/>
                    </a:lnTo>
                    <a:lnTo>
                      <a:pt x="57" y="69"/>
                    </a:lnTo>
                    <a:lnTo>
                      <a:pt x="57" y="69"/>
                    </a:lnTo>
                    <a:lnTo>
                      <a:pt x="57" y="69"/>
                    </a:lnTo>
                    <a:lnTo>
                      <a:pt x="55" y="69"/>
                    </a:lnTo>
                    <a:lnTo>
                      <a:pt x="55" y="69"/>
                    </a:lnTo>
                    <a:lnTo>
                      <a:pt x="55" y="69"/>
                    </a:lnTo>
                    <a:lnTo>
                      <a:pt x="52" y="69"/>
                    </a:lnTo>
                    <a:lnTo>
                      <a:pt x="52" y="69"/>
                    </a:lnTo>
                    <a:lnTo>
                      <a:pt x="52" y="69"/>
                    </a:lnTo>
                    <a:lnTo>
                      <a:pt x="52" y="69"/>
                    </a:lnTo>
                    <a:lnTo>
                      <a:pt x="50" y="69"/>
                    </a:lnTo>
                    <a:lnTo>
                      <a:pt x="50" y="66"/>
                    </a:lnTo>
                    <a:lnTo>
                      <a:pt x="50" y="66"/>
                    </a:lnTo>
                    <a:lnTo>
                      <a:pt x="50" y="66"/>
                    </a:lnTo>
                    <a:lnTo>
                      <a:pt x="50" y="66"/>
                    </a:lnTo>
                    <a:lnTo>
                      <a:pt x="48" y="66"/>
                    </a:lnTo>
                    <a:lnTo>
                      <a:pt x="48" y="66"/>
                    </a:lnTo>
                    <a:lnTo>
                      <a:pt x="48" y="64"/>
                    </a:lnTo>
                    <a:lnTo>
                      <a:pt x="45" y="64"/>
                    </a:lnTo>
                    <a:lnTo>
                      <a:pt x="45" y="64"/>
                    </a:lnTo>
                    <a:lnTo>
                      <a:pt x="45" y="64"/>
                    </a:lnTo>
                    <a:lnTo>
                      <a:pt x="45" y="64"/>
                    </a:lnTo>
                    <a:lnTo>
                      <a:pt x="43" y="64"/>
                    </a:lnTo>
                    <a:lnTo>
                      <a:pt x="43" y="64"/>
                    </a:lnTo>
                    <a:lnTo>
                      <a:pt x="43" y="64"/>
                    </a:lnTo>
                    <a:lnTo>
                      <a:pt x="43" y="64"/>
                    </a:lnTo>
                    <a:lnTo>
                      <a:pt x="41" y="64"/>
                    </a:lnTo>
                    <a:lnTo>
                      <a:pt x="41" y="64"/>
                    </a:lnTo>
                    <a:lnTo>
                      <a:pt x="41" y="64"/>
                    </a:lnTo>
                    <a:lnTo>
                      <a:pt x="41" y="64"/>
                    </a:lnTo>
                    <a:lnTo>
                      <a:pt x="38" y="64"/>
                    </a:lnTo>
                    <a:lnTo>
                      <a:pt x="38" y="64"/>
                    </a:lnTo>
                    <a:lnTo>
                      <a:pt x="38" y="64"/>
                    </a:lnTo>
                    <a:lnTo>
                      <a:pt x="38" y="64"/>
                    </a:lnTo>
                    <a:lnTo>
                      <a:pt x="38" y="64"/>
                    </a:lnTo>
                    <a:lnTo>
                      <a:pt x="36" y="64"/>
                    </a:lnTo>
                    <a:lnTo>
                      <a:pt x="36" y="62"/>
                    </a:lnTo>
                    <a:lnTo>
                      <a:pt x="36" y="62"/>
                    </a:lnTo>
                    <a:lnTo>
                      <a:pt x="36" y="62"/>
                    </a:lnTo>
                    <a:lnTo>
                      <a:pt x="33" y="62"/>
                    </a:lnTo>
                    <a:lnTo>
                      <a:pt x="33" y="62"/>
                    </a:lnTo>
                    <a:lnTo>
                      <a:pt x="33" y="62"/>
                    </a:lnTo>
                    <a:lnTo>
                      <a:pt x="33" y="59"/>
                    </a:lnTo>
                    <a:lnTo>
                      <a:pt x="31" y="59"/>
                    </a:lnTo>
                    <a:lnTo>
                      <a:pt x="31" y="59"/>
                    </a:lnTo>
                    <a:lnTo>
                      <a:pt x="31" y="59"/>
                    </a:lnTo>
                    <a:lnTo>
                      <a:pt x="31" y="57"/>
                    </a:lnTo>
                    <a:lnTo>
                      <a:pt x="31" y="57"/>
                    </a:lnTo>
                    <a:lnTo>
                      <a:pt x="31" y="57"/>
                    </a:lnTo>
                    <a:lnTo>
                      <a:pt x="29" y="57"/>
                    </a:lnTo>
                    <a:lnTo>
                      <a:pt x="29" y="57"/>
                    </a:lnTo>
                    <a:lnTo>
                      <a:pt x="29" y="57"/>
                    </a:lnTo>
                    <a:lnTo>
                      <a:pt x="26" y="57"/>
                    </a:lnTo>
                    <a:lnTo>
                      <a:pt x="26" y="57"/>
                    </a:lnTo>
                    <a:lnTo>
                      <a:pt x="26" y="54"/>
                    </a:lnTo>
                    <a:lnTo>
                      <a:pt x="26" y="54"/>
                    </a:lnTo>
                    <a:lnTo>
                      <a:pt x="26" y="54"/>
                    </a:lnTo>
                    <a:lnTo>
                      <a:pt x="26" y="54"/>
                    </a:lnTo>
                    <a:lnTo>
                      <a:pt x="26" y="54"/>
                    </a:lnTo>
                    <a:lnTo>
                      <a:pt x="26" y="52"/>
                    </a:lnTo>
                    <a:lnTo>
                      <a:pt x="24" y="52"/>
                    </a:lnTo>
                    <a:lnTo>
                      <a:pt x="24" y="52"/>
                    </a:lnTo>
                    <a:lnTo>
                      <a:pt x="24" y="52"/>
                    </a:lnTo>
                    <a:lnTo>
                      <a:pt x="24" y="52"/>
                    </a:lnTo>
                    <a:lnTo>
                      <a:pt x="22" y="52"/>
                    </a:lnTo>
                    <a:lnTo>
                      <a:pt x="22" y="52"/>
                    </a:lnTo>
                    <a:lnTo>
                      <a:pt x="22" y="50"/>
                    </a:lnTo>
                    <a:lnTo>
                      <a:pt x="19" y="50"/>
                    </a:lnTo>
                    <a:lnTo>
                      <a:pt x="19" y="50"/>
                    </a:lnTo>
                    <a:lnTo>
                      <a:pt x="19" y="50"/>
                    </a:lnTo>
                    <a:lnTo>
                      <a:pt x="19" y="50"/>
                    </a:lnTo>
                    <a:lnTo>
                      <a:pt x="19" y="47"/>
                    </a:lnTo>
                    <a:lnTo>
                      <a:pt x="17" y="47"/>
                    </a:lnTo>
                    <a:lnTo>
                      <a:pt x="17" y="47"/>
                    </a:lnTo>
                    <a:lnTo>
                      <a:pt x="17" y="47"/>
                    </a:lnTo>
                    <a:lnTo>
                      <a:pt x="17" y="47"/>
                    </a:lnTo>
                    <a:lnTo>
                      <a:pt x="15" y="47"/>
                    </a:lnTo>
                    <a:lnTo>
                      <a:pt x="15" y="47"/>
                    </a:lnTo>
                    <a:lnTo>
                      <a:pt x="15" y="45"/>
                    </a:lnTo>
                    <a:lnTo>
                      <a:pt x="12" y="45"/>
                    </a:lnTo>
                    <a:lnTo>
                      <a:pt x="12" y="45"/>
                    </a:lnTo>
                    <a:lnTo>
                      <a:pt x="12" y="45"/>
                    </a:lnTo>
                    <a:lnTo>
                      <a:pt x="12" y="45"/>
                    </a:lnTo>
                    <a:lnTo>
                      <a:pt x="12" y="45"/>
                    </a:lnTo>
                    <a:lnTo>
                      <a:pt x="10" y="45"/>
                    </a:lnTo>
                    <a:lnTo>
                      <a:pt x="10" y="45"/>
                    </a:lnTo>
                    <a:lnTo>
                      <a:pt x="10" y="45"/>
                    </a:lnTo>
                    <a:lnTo>
                      <a:pt x="10" y="45"/>
                    </a:lnTo>
                    <a:lnTo>
                      <a:pt x="10" y="45"/>
                    </a:lnTo>
                    <a:lnTo>
                      <a:pt x="10" y="45"/>
                    </a:lnTo>
                    <a:lnTo>
                      <a:pt x="7" y="45"/>
                    </a:lnTo>
                    <a:lnTo>
                      <a:pt x="7" y="45"/>
                    </a:lnTo>
                    <a:lnTo>
                      <a:pt x="5" y="45"/>
                    </a:lnTo>
                    <a:lnTo>
                      <a:pt x="5" y="45"/>
                    </a:lnTo>
                    <a:lnTo>
                      <a:pt x="5" y="45"/>
                    </a:lnTo>
                    <a:lnTo>
                      <a:pt x="5" y="43"/>
                    </a:lnTo>
                    <a:lnTo>
                      <a:pt x="5" y="43"/>
                    </a:lnTo>
                    <a:lnTo>
                      <a:pt x="5" y="43"/>
                    </a:lnTo>
                    <a:lnTo>
                      <a:pt x="3" y="43"/>
                    </a:lnTo>
                    <a:lnTo>
                      <a:pt x="3" y="43"/>
                    </a:lnTo>
                    <a:lnTo>
                      <a:pt x="3" y="40"/>
                    </a:lnTo>
                    <a:lnTo>
                      <a:pt x="0" y="40"/>
                    </a:lnTo>
                    <a:lnTo>
                      <a:pt x="0" y="40"/>
                    </a:lnTo>
                    <a:lnTo>
                      <a:pt x="0" y="40"/>
                    </a:lnTo>
                    <a:lnTo>
                      <a:pt x="0" y="40"/>
                    </a:lnTo>
                    <a:lnTo>
                      <a:pt x="0" y="38"/>
                    </a:lnTo>
                    <a:lnTo>
                      <a:pt x="0" y="38"/>
                    </a:lnTo>
                    <a:lnTo>
                      <a:pt x="0" y="38"/>
                    </a:lnTo>
                    <a:lnTo>
                      <a:pt x="0" y="36"/>
                    </a:lnTo>
                    <a:lnTo>
                      <a:pt x="0" y="36"/>
                    </a:lnTo>
                    <a:lnTo>
                      <a:pt x="0" y="36"/>
                    </a:lnTo>
                    <a:lnTo>
                      <a:pt x="0" y="33"/>
                    </a:lnTo>
                    <a:lnTo>
                      <a:pt x="0" y="33"/>
                    </a:lnTo>
                    <a:lnTo>
                      <a:pt x="3" y="33"/>
                    </a:lnTo>
                    <a:lnTo>
                      <a:pt x="3" y="33"/>
                    </a:lnTo>
                    <a:lnTo>
                      <a:pt x="3" y="33"/>
                    </a:lnTo>
                    <a:lnTo>
                      <a:pt x="5" y="33"/>
                    </a:lnTo>
                    <a:lnTo>
                      <a:pt x="5" y="31"/>
                    </a:lnTo>
                    <a:lnTo>
                      <a:pt x="5" y="31"/>
                    </a:lnTo>
                    <a:lnTo>
                      <a:pt x="5" y="31"/>
                    </a:lnTo>
                    <a:lnTo>
                      <a:pt x="5" y="28"/>
                    </a:lnTo>
                    <a:lnTo>
                      <a:pt x="5" y="28"/>
                    </a:lnTo>
                    <a:lnTo>
                      <a:pt x="5" y="28"/>
                    </a:lnTo>
                    <a:lnTo>
                      <a:pt x="5" y="26"/>
                    </a:lnTo>
                    <a:lnTo>
                      <a:pt x="5" y="26"/>
                    </a:lnTo>
                    <a:lnTo>
                      <a:pt x="5" y="26"/>
                    </a:lnTo>
                    <a:lnTo>
                      <a:pt x="5" y="26"/>
                    </a:lnTo>
                    <a:lnTo>
                      <a:pt x="5" y="24"/>
                    </a:lnTo>
                    <a:lnTo>
                      <a:pt x="5" y="24"/>
                    </a:lnTo>
                    <a:lnTo>
                      <a:pt x="5" y="24"/>
                    </a:lnTo>
                    <a:lnTo>
                      <a:pt x="5" y="24"/>
                    </a:lnTo>
                    <a:lnTo>
                      <a:pt x="5" y="24"/>
                    </a:lnTo>
                    <a:lnTo>
                      <a:pt x="5" y="21"/>
                    </a:lnTo>
                    <a:lnTo>
                      <a:pt x="7" y="21"/>
                    </a:lnTo>
                    <a:lnTo>
                      <a:pt x="7" y="21"/>
                    </a:lnTo>
                    <a:lnTo>
                      <a:pt x="7" y="21"/>
                    </a:lnTo>
                    <a:lnTo>
                      <a:pt x="7" y="19"/>
                    </a:lnTo>
                    <a:lnTo>
                      <a:pt x="7" y="19"/>
                    </a:lnTo>
                    <a:lnTo>
                      <a:pt x="7" y="19"/>
                    </a:lnTo>
                    <a:lnTo>
                      <a:pt x="7" y="17"/>
                    </a:lnTo>
                    <a:lnTo>
                      <a:pt x="7" y="17"/>
                    </a:lnTo>
                    <a:lnTo>
                      <a:pt x="7" y="17"/>
                    </a:lnTo>
                    <a:lnTo>
                      <a:pt x="7" y="14"/>
                    </a:lnTo>
                    <a:lnTo>
                      <a:pt x="10" y="14"/>
                    </a:lnTo>
                    <a:lnTo>
                      <a:pt x="10" y="14"/>
                    </a:lnTo>
                    <a:lnTo>
                      <a:pt x="10" y="14"/>
                    </a:lnTo>
                    <a:lnTo>
                      <a:pt x="10" y="14"/>
                    </a:lnTo>
                    <a:lnTo>
                      <a:pt x="10" y="14"/>
                    </a:lnTo>
                    <a:lnTo>
                      <a:pt x="12" y="14"/>
                    </a:lnTo>
                    <a:lnTo>
                      <a:pt x="12" y="12"/>
                    </a:lnTo>
                    <a:lnTo>
                      <a:pt x="12" y="12"/>
                    </a:lnTo>
                    <a:lnTo>
                      <a:pt x="12" y="12"/>
                    </a:lnTo>
                    <a:lnTo>
                      <a:pt x="12" y="12"/>
                    </a:lnTo>
                    <a:lnTo>
                      <a:pt x="15" y="12"/>
                    </a:lnTo>
                    <a:lnTo>
                      <a:pt x="15" y="9"/>
                    </a:lnTo>
                    <a:lnTo>
                      <a:pt x="15" y="9"/>
                    </a:lnTo>
                    <a:lnTo>
                      <a:pt x="15" y="9"/>
                    </a:lnTo>
                    <a:lnTo>
                      <a:pt x="17" y="9"/>
                    </a:lnTo>
                    <a:lnTo>
                      <a:pt x="17" y="7"/>
                    </a:lnTo>
                    <a:lnTo>
                      <a:pt x="17" y="7"/>
                    </a:lnTo>
                    <a:lnTo>
                      <a:pt x="17" y="7"/>
                    </a:lnTo>
                    <a:lnTo>
                      <a:pt x="17" y="7"/>
                    </a:lnTo>
                    <a:lnTo>
                      <a:pt x="17" y="5"/>
                    </a:lnTo>
                    <a:lnTo>
                      <a:pt x="17" y="5"/>
                    </a:lnTo>
                    <a:lnTo>
                      <a:pt x="19" y="5"/>
                    </a:lnTo>
                    <a:lnTo>
                      <a:pt x="19" y="5"/>
                    </a:lnTo>
                    <a:lnTo>
                      <a:pt x="19" y="5"/>
                    </a:lnTo>
                    <a:lnTo>
                      <a:pt x="19" y="5"/>
                    </a:lnTo>
                    <a:lnTo>
                      <a:pt x="19" y="5"/>
                    </a:lnTo>
                    <a:lnTo>
                      <a:pt x="22" y="5"/>
                    </a:lnTo>
                    <a:lnTo>
                      <a:pt x="22" y="5"/>
                    </a:lnTo>
                    <a:lnTo>
                      <a:pt x="22" y="5"/>
                    </a:lnTo>
                    <a:lnTo>
                      <a:pt x="22" y="7"/>
                    </a:lnTo>
                    <a:lnTo>
                      <a:pt x="22" y="7"/>
                    </a:lnTo>
                    <a:lnTo>
                      <a:pt x="22" y="9"/>
                    </a:lnTo>
                    <a:lnTo>
                      <a:pt x="24" y="9"/>
                    </a:lnTo>
                    <a:lnTo>
                      <a:pt x="24" y="9"/>
                    </a:lnTo>
                    <a:lnTo>
                      <a:pt x="24" y="9"/>
                    </a:lnTo>
                    <a:lnTo>
                      <a:pt x="26" y="9"/>
                    </a:lnTo>
                    <a:lnTo>
                      <a:pt x="26" y="7"/>
                    </a:lnTo>
                    <a:lnTo>
                      <a:pt x="26" y="7"/>
                    </a:lnTo>
                    <a:lnTo>
                      <a:pt x="26" y="7"/>
                    </a:lnTo>
                    <a:lnTo>
                      <a:pt x="26" y="5"/>
                    </a:lnTo>
                    <a:lnTo>
                      <a:pt x="26" y="5"/>
                    </a:lnTo>
                    <a:lnTo>
                      <a:pt x="29" y="5"/>
                    </a:lnTo>
                    <a:lnTo>
                      <a:pt x="29" y="5"/>
                    </a:lnTo>
                    <a:lnTo>
                      <a:pt x="29" y="5"/>
                    </a:lnTo>
                    <a:lnTo>
                      <a:pt x="29" y="5"/>
                    </a:lnTo>
                    <a:lnTo>
                      <a:pt x="29" y="2"/>
                    </a:lnTo>
                    <a:lnTo>
                      <a:pt x="29" y="2"/>
                    </a:lnTo>
                    <a:lnTo>
                      <a:pt x="29" y="2"/>
                    </a:lnTo>
                    <a:lnTo>
                      <a:pt x="29" y="0"/>
                    </a:lnTo>
                    <a:lnTo>
                      <a:pt x="29" y="0"/>
                    </a:lnTo>
                    <a:lnTo>
                      <a:pt x="29" y="0"/>
                    </a:lnTo>
                    <a:lnTo>
                      <a:pt x="31" y="0"/>
                    </a:lnTo>
                    <a:lnTo>
                      <a:pt x="31" y="0"/>
                    </a:lnTo>
                    <a:lnTo>
                      <a:pt x="31" y="0"/>
                    </a:lnTo>
                    <a:lnTo>
                      <a:pt x="31" y="0"/>
                    </a:lnTo>
                    <a:lnTo>
                      <a:pt x="33" y="0"/>
                    </a:lnTo>
                    <a:lnTo>
                      <a:pt x="33" y="0"/>
                    </a:lnTo>
                    <a:lnTo>
                      <a:pt x="33" y="0"/>
                    </a:lnTo>
                    <a:lnTo>
                      <a:pt x="33" y="0"/>
                    </a:lnTo>
                    <a:lnTo>
                      <a:pt x="36" y="0"/>
                    </a:lnTo>
                    <a:lnTo>
                      <a:pt x="36" y="0"/>
                    </a:lnTo>
                    <a:lnTo>
                      <a:pt x="36" y="0"/>
                    </a:lnTo>
                    <a:lnTo>
                      <a:pt x="38" y="0"/>
                    </a:lnTo>
                    <a:lnTo>
                      <a:pt x="38" y="0"/>
                    </a:lnTo>
                    <a:lnTo>
                      <a:pt x="38" y="0"/>
                    </a:lnTo>
                    <a:lnTo>
                      <a:pt x="41" y="0"/>
                    </a:lnTo>
                    <a:lnTo>
                      <a:pt x="41" y="0"/>
                    </a:lnTo>
                    <a:lnTo>
                      <a:pt x="41" y="2"/>
                    </a:lnTo>
                    <a:lnTo>
                      <a:pt x="43" y="2"/>
                    </a:lnTo>
                    <a:lnTo>
                      <a:pt x="43" y="2"/>
                    </a:lnTo>
                    <a:lnTo>
                      <a:pt x="43" y="2"/>
                    </a:lnTo>
                    <a:lnTo>
                      <a:pt x="45" y="2"/>
                    </a:lnTo>
                    <a:lnTo>
                      <a:pt x="45" y="2"/>
                    </a:lnTo>
                    <a:lnTo>
                      <a:pt x="45"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6" name="Freeform 105"/>
              <p:cNvSpPr>
                <a:spLocks/>
              </p:cNvSpPr>
              <p:nvPr/>
            </p:nvSpPr>
            <p:spPr bwMode="auto">
              <a:xfrm>
                <a:off x="2980" y="2585"/>
                <a:ext cx="90" cy="137"/>
              </a:xfrm>
              <a:custGeom>
                <a:avLst/>
                <a:gdLst/>
                <a:ahLst/>
                <a:cxnLst>
                  <a:cxn ang="0">
                    <a:pos x="88" y="121"/>
                  </a:cxn>
                  <a:cxn ang="0">
                    <a:pos x="88" y="128"/>
                  </a:cxn>
                  <a:cxn ang="0">
                    <a:pos x="90" y="135"/>
                  </a:cxn>
                  <a:cxn ang="0">
                    <a:pos x="85" y="133"/>
                  </a:cxn>
                  <a:cxn ang="0">
                    <a:pos x="78" y="133"/>
                  </a:cxn>
                  <a:cxn ang="0">
                    <a:pos x="74" y="137"/>
                  </a:cxn>
                  <a:cxn ang="0">
                    <a:pos x="69" y="133"/>
                  </a:cxn>
                  <a:cxn ang="0">
                    <a:pos x="64" y="128"/>
                  </a:cxn>
                  <a:cxn ang="0">
                    <a:pos x="59" y="123"/>
                  </a:cxn>
                  <a:cxn ang="0">
                    <a:pos x="52" y="118"/>
                  </a:cxn>
                  <a:cxn ang="0">
                    <a:pos x="47" y="118"/>
                  </a:cxn>
                  <a:cxn ang="0">
                    <a:pos x="43" y="114"/>
                  </a:cxn>
                  <a:cxn ang="0">
                    <a:pos x="38" y="109"/>
                  </a:cxn>
                  <a:cxn ang="0">
                    <a:pos x="36" y="104"/>
                  </a:cxn>
                  <a:cxn ang="0">
                    <a:pos x="29" y="102"/>
                  </a:cxn>
                  <a:cxn ang="0">
                    <a:pos x="24" y="97"/>
                  </a:cxn>
                  <a:cxn ang="0">
                    <a:pos x="26" y="88"/>
                  </a:cxn>
                  <a:cxn ang="0">
                    <a:pos x="21" y="83"/>
                  </a:cxn>
                  <a:cxn ang="0">
                    <a:pos x="17" y="76"/>
                  </a:cxn>
                  <a:cxn ang="0">
                    <a:pos x="12" y="71"/>
                  </a:cxn>
                  <a:cxn ang="0">
                    <a:pos x="12" y="64"/>
                  </a:cxn>
                  <a:cxn ang="0">
                    <a:pos x="10" y="57"/>
                  </a:cxn>
                  <a:cxn ang="0">
                    <a:pos x="10" y="50"/>
                  </a:cxn>
                  <a:cxn ang="0">
                    <a:pos x="7" y="43"/>
                  </a:cxn>
                  <a:cxn ang="0">
                    <a:pos x="7" y="35"/>
                  </a:cxn>
                  <a:cxn ang="0">
                    <a:pos x="0" y="35"/>
                  </a:cxn>
                  <a:cxn ang="0">
                    <a:pos x="5" y="31"/>
                  </a:cxn>
                  <a:cxn ang="0">
                    <a:pos x="2" y="24"/>
                  </a:cxn>
                  <a:cxn ang="0">
                    <a:pos x="5" y="16"/>
                  </a:cxn>
                  <a:cxn ang="0">
                    <a:pos x="0" y="12"/>
                  </a:cxn>
                  <a:cxn ang="0">
                    <a:pos x="0" y="2"/>
                  </a:cxn>
                  <a:cxn ang="0">
                    <a:pos x="5" y="2"/>
                  </a:cxn>
                  <a:cxn ang="0">
                    <a:pos x="12" y="5"/>
                  </a:cxn>
                  <a:cxn ang="0">
                    <a:pos x="14" y="9"/>
                  </a:cxn>
                  <a:cxn ang="0">
                    <a:pos x="21" y="12"/>
                  </a:cxn>
                  <a:cxn ang="0">
                    <a:pos x="21" y="19"/>
                  </a:cxn>
                  <a:cxn ang="0">
                    <a:pos x="21" y="24"/>
                  </a:cxn>
                  <a:cxn ang="0">
                    <a:pos x="24" y="24"/>
                  </a:cxn>
                  <a:cxn ang="0">
                    <a:pos x="29" y="19"/>
                  </a:cxn>
                  <a:cxn ang="0">
                    <a:pos x="36" y="24"/>
                  </a:cxn>
                  <a:cxn ang="0">
                    <a:pos x="40" y="19"/>
                  </a:cxn>
                  <a:cxn ang="0">
                    <a:pos x="43" y="12"/>
                  </a:cxn>
                  <a:cxn ang="0">
                    <a:pos x="50" y="14"/>
                  </a:cxn>
                  <a:cxn ang="0">
                    <a:pos x="52" y="21"/>
                  </a:cxn>
                  <a:cxn ang="0">
                    <a:pos x="57" y="26"/>
                  </a:cxn>
                  <a:cxn ang="0">
                    <a:pos x="62" y="28"/>
                  </a:cxn>
                  <a:cxn ang="0">
                    <a:pos x="66" y="35"/>
                  </a:cxn>
                  <a:cxn ang="0">
                    <a:pos x="69" y="40"/>
                  </a:cxn>
                  <a:cxn ang="0">
                    <a:pos x="71" y="47"/>
                  </a:cxn>
                  <a:cxn ang="0">
                    <a:pos x="71" y="57"/>
                  </a:cxn>
                  <a:cxn ang="0">
                    <a:pos x="71" y="64"/>
                  </a:cxn>
                  <a:cxn ang="0">
                    <a:pos x="71" y="71"/>
                  </a:cxn>
                  <a:cxn ang="0">
                    <a:pos x="71" y="78"/>
                  </a:cxn>
                  <a:cxn ang="0">
                    <a:pos x="71" y="85"/>
                  </a:cxn>
                  <a:cxn ang="0">
                    <a:pos x="71" y="97"/>
                  </a:cxn>
                  <a:cxn ang="0">
                    <a:pos x="76" y="102"/>
                  </a:cxn>
                  <a:cxn ang="0">
                    <a:pos x="81" y="107"/>
                  </a:cxn>
                  <a:cxn ang="0">
                    <a:pos x="83" y="114"/>
                  </a:cxn>
                </a:cxnLst>
                <a:rect l="0" t="0" r="r" b="b"/>
                <a:pathLst>
                  <a:path w="90" h="137">
                    <a:moveTo>
                      <a:pt x="85" y="114"/>
                    </a:moveTo>
                    <a:lnTo>
                      <a:pt x="85" y="116"/>
                    </a:lnTo>
                    <a:lnTo>
                      <a:pt x="85" y="116"/>
                    </a:lnTo>
                    <a:lnTo>
                      <a:pt x="85" y="116"/>
                    </a:lnTo>
                    <a:lnTo>
                      <a:pt x="85" y="118"/>
                    </a:lnTo>
                    <a:lnTo>
                      <a:pt x="85" y="118"/>
                    </a:lnTo>
                    <a:lnTo>
                      <a:pt x="85" y="118"/>
                    </a:lnTo>
                    <a:lnTo>
                      <a:pt x="85" y="121"/>
                    </a:lnTo>
                    <a:lnTo>
                      <a:pt x="88" y="121"/>
                    </a:lnTo>
                    <a:lnTo>
                      <a:pt x="88" y="121"/>
                    </a:lnTo>
                    <a:lnTo>
                      <a:pt x="85" y="121"/>
                    </a:lnTo>
                    <a:lnTo>
                      <a:pt x="85" y="123"/>
                    </a:lnTo>
                    <a:lnTo>
                      <a:pt x="88" y="123"/>
                    </a:lnTo>
                    <a:lnTo>
                      <a:pt x="88" y="123"/>
                    </a:lnTo>
                    <a:lnTo>
                      <a:pt x="88" y="123"/>
                    </a:lnTo>
                    <a:lnTo>
                      <a:pt x="88" y="123"/>
                    </a:lnTo>
                    <a:lnTo>
                      <a:pt x="88" y="126"/>
                    </a:lnTo>
                    <a:lnTo>
                      <a:pt x="88" y="126"/>
                    </a:lnTo>
                    <a:lnTo>
                      <a:pt x="88" y="126"/>
                    </a:lnTo>
                    <a:lnTo>
                      <a:pt x="88" y="128"/>
                    </a:lnTo>
                    <a:lnTo>
                      <a:pt x="90" y="128"/>
                    </a:lnTo>
                    <a:lnTo>
                      <a:pt x="90" y="128"/>
                    </a:lnTo>
                    <a:lnTo>
                      <a:pt x="90" y="130"/>
                    </a:lnTo>
                    <a:lnTo>
                      <a:pt x="90" y="130"/>
                    </a:lnTo>
                    <a:lnTo>
                      <a:pt x="90" y="133"/>
                    </a:lnTo>
                    <a:lnTo>
                      <a:pt x="90" y="133"/>
                    </a:lnTo>
                    <a:lnTo>
                      <a:pt x="90" y="133"/>
                    </a:lnTo>
                    <a:lnTo>
                      <a:pt x="90" y="133"/>
                    </a:lnTo>
                    <a:lnTo>
                      <a:pt x="90" y="133"/>
                    </a:lnTo>
                    <a:lnTo>
                      <a:pt x="90" y="135"/>
                    </a:lnTo>
                    <a:lnTo>
                      <a:pt x="90" y="135"/>
                    </a:lnTo>
                    <a:lnTo>
                      <a:pt x="88" y="135"/>
                    </a:lnTo>
                    <a:lnTo>
                      <a:pt x="88" y="135"/>
                    </a:lnTo>
                    <a:lnTo>
                      <a:pt x="88" y="135"/>
                    </a:lnTo>
                    <a:lnTo>
                      <a:pt x="85" y="135"/>
                    </a:lnTo>
                    <a:lnTo>
                      <a:pt x="85" y="135"/>
                    </a:lnTo>
                    <a:lnTo>
                      <a:pt x="85" y="135"/>
                    </a:lnTo>
                    <a:lnTo>
                      <a:pt x="85" y="135"/>
                    </a:lnTo>
                    <a:lnTo>
                      <a:pt x="85" y="135"/>
                    </a:lnTo>
                    <a:lnTo>
                      <a:pt x="85" y="133"/>
                    </a:lnTo>
                    <a:lnTo>
                      <a:pt x="85" y="133"/>
                    </a:lnTo>
                    <a:lnTo>
                      <a:pt x="83" y="133"/>
                    </a:lnTo>
                    <a:lnTo>
                      <a:pt x="83" y="133"/>
                    </a:lnTo>
                    <a:lnTo>
                      <a:pt x="81" y="133"/>
                    </a:lnTo>
                    <a:lnTo>
                      <a:pt x="81" y="133"/>
                    </a:lnTo>
                    <a:lnTo>
                      <a:pt x="81" y="133"/>
                    </a:lnTo>
                    <a:lnTo>
                      <a:pt x="81" y="133"/>
                    </a:lnTo>
                    <a:lnTo>
                      <a:pt x="78" y="133"/>
                    </a:lnTo>
                    <a:lnTo>
                      <a:pt x="78" y="133"/>
                    </a:lnTo>
                    <a:lnTo>
                      <a:pt x="78" y="133"/>
                    </a:lnTo>
                    <a:lnTo>
                      <a:pt x="78" y="133"/>
                    </a:lnTo>
                    <a:lnTo>
                      <a:pt x="76" y="133"/>
                    </a:lnTo>
                    <a:lnTo>
                      <a:pt x="76" y="135"/>
                    </a:lnTo>
                    <a:lnTo>
                      <a:pt x="76" y="135"/>
                    </a:lnTo>
                    <a:lnTo>
                      <a:pt x="76" y="135"/>
                    </a:lnTo>
                    <a:lnTo>
                      <a:pt x="74" y="135"/>
                    </a:lnTo>
                    <a:lnTo>
                      <a:pt x="74" y="137"/>
                    </a:lnTo>
                    <a:lnTo>
                      <a:pt x="74" y="137"/>
                    </a:lnTo>
                    <a:lnTo>
                      <a:pt x="74" y="137"/>
                    </a:lnTo>
                    <a:lnTo>
                      <a:pt x="74" y="137"/>
                    </a:lnTo>
                    <a:lnTo>
                      <a:pt x="71" y="137"/>
                    </a:lnTo>
                    <a:lnTo>
                      <a:pt x="71" y="137"/>
                    </a:lnTo>
                    <a:lnTo>
                      <a:pt x="71" y="137"/>
                    </a:lnTo>
                    <a:lnTo>
                      <a:pt x="71" y="135"/>
                    </a:lnTo>
                    <a:lnTo>
                      <a:pt x="71" y="135"/>
                    </a:lnTo>
                    <a:lnTo>
                      <a:pt x="69" y="135"/>
                    </a:lnTo>
                    <a:lnTo>
                      <a:pt x="69" y="133"/>
                    </a:lnTo>
                    <a:lnTo>
                      <a:pt x="69" y="133"/>
                    </a:lnTo>
                    <a:lnTo>
                      <a:pt x="69" y="133"/>
                    </a:lnTo>
                    <a:lnTo>
                      <a:pt x="69" y="133"/>
                    </a:lnTo>
                    <a:lnTo>
                      <a:pt x="69" y="130"/>
                    </a:lnTo>
                    <a:lnTo>
                      <a:pt x="69" y="130"/>
                    </a:lnTo>
                    <a:lnTo>
                      <a:pt x="69" y="130"/>
                    </a:lnTo>
                    <a:lnTo>
                      <a:pt x="66" y="130"/>
                    </a:lnTo>
                    <a:lnTo>
                      <a:pt x="66" y="130"/>
                    </a:lnTo>
                    <a:lnTo>
                      <a:pt x="66" y="130"/>
                    </a:lnTo>
                    <a:lnTo>
                      <a:pt x="66" y="128"/>
                    </a:lnTo>
                    <a:lnTo>
                      <a:pt x="64" y="128"/>
                    </a:lnTo>
                    <a:lnTo>
                      <a:pt x="64" y="128"/>
                    </a:lnTo>
                    <a:lnTo>
                      <a:pt x="64" y="128"/>
                    </a:lnTo>
                    <a:lnTo>
                      <a:pt x="62" y="128"/>
                    </a:lnTo>
                    <a:lnTo>
                      <a:pt x="62" y="126"/>
                    </a:lnTo>
                    <a:lnTo>
                      <a:pt x="62" y="126"/>
                    </a:lnTo>
                    <a:lnTo>
                      <a:pt x="62" y="126"/>
                    </a:lnTo>
                    <a:lnTo>
                      <a:pt x="59" y="126"/>
                    </a:lnTo>
                    <a:lnTo>
                      <a:pt x="59" y="126"/>
                    </a:lnTo>
                    <a:lnTo>
                      <a:pt x="59" y="126"/>
                    </a:lnTo>
                    <a:lnTo>
                      <a:pt x="59" y="123"/>
                    </a:lnTo>
                    <a:lnTo>
                      <a:pt x="59" y="123"/>
                    </a:lnTo>
                    <a:lnTo>
                      <a:pt x="59" y="123"/>
                    </a:lnTo>
                    <a:lnTo>
                      <a:pt x="57" y="123"/>
                    </a:lnTo>
                    <a:lnTo>
                      <a:pt x="57" y="123"/>
                    </a:lnTo>
                    <a:lnTo>
                      <a:pt x="55" y="123"/>
                    </a:lnTo>
                    <a:lnTo>
                      <a:pt x="55" y="123"/>
                    </a:lnTo>
                    <a:lnTo>
                      <a:pt x="55" y="123"/>
                    </a:lnTo>
                    <a:lnTo>
                      <a:pt x="55" y="123"/>
                    </a:lnTo>
                    <a:lnTo>
                      <a:pt x="55" y="121"/>
                    </a:lnTo>
                    <a:lnTo>
                      <a:pt x="55" y="121"/>
                    </a:lnTo>
                    <a:lnTo>
                      <a:pt x="52" y="121"/>
                    </a:lnTo>
                    <a:lnTo>
                      <a:pt x="52" y="118"/>
                    </a:lnTo>
                    <a:lnTo>
                      <a:pt x="52" y="118"/>
                    </a:lnTo>
                    <a:lnTo>
                      <a:pt x="52" y="118"/>
                    </a:lnTo>
                    <a:lnTo>
                      <a:pt x="52" y="118"/>
                    </a:lnTo>
                    <a:lnTo>
                      <a:pt x="52" y="116"/>
                    </a:lnTo>
                    <a:lnTo>
                      <a:pt x="50" y="116"/>
                    </a:lnTo>
                    <a:lnTo>
                      <a:pt x="50" y="116"/>
                    </a:lnTo>
                    <a:lnTo>
                      <a:pt x="50" y="116"/>
                    </a:lnTo>
                    <a:lnTo>
                      <a:pt x="47" y="116"/>
                    </a:lnTo>
                    <a:lnTo>
                      <a:pt x="47" y="116"/>
                    </a:lnTo>
                    <a:lnTo>
                      <a:pt x="47" y="118"/>
                    </a:lnTo>
                    <a:lnTo>
                      <a:pt x="47" y="118"/>
                    </a:lnTo>
                    <a:lnTo>
                      <a:pt x="47" y="116"/>
                    </a:lnTo>
                    <a:lnTo>
                      <a:pt x="47" y="116"/>
                    </a:lnTo>
                    <a:lnTo>
                      <a:pt x="47" y="116"/>
                    </a:lnTo>
                    <a:lnTo>
                      <a:pt x="47" y="114"/>
                    </a:lnTo>
                    <a:lnTo>
                      <a:pt x="45" y="114"/>
                    </a:lnTo>
                    <a:lnTo>
                      <a:pt x="45" y="114"/>
                    </a:lnTo>
                    <a:lnTo>
                      <a:pt x="45" y="114"/>
                    </a:lnTo>
                    <a:lnTo>
                      <a:pt x="45" y="114"/>
                    </a:lnTo>
                    <a:lnTo>
                      <a:pt x="43" y="114"/>
                    </a:lnTo>
                    <a:lnTo>
                      <a:pt x="43" y="114"/>
                    </a:lnTo>
                    <a:lnTo>
                      <a:pt x="43" y="114"/>
                    </a:lnTo>
                    <a:lnTo>
                      <a:pt x="43" y="111"/>
                    </a:lnTo>
                    <a:lnTo>
                      <a:pt x="40" y="111"/>
                    </a:lnTo>
                    <a:lnTo>
                      <a:pt x="40" y="111"/>
                    </a:lnTo>
                    <a:lnTo>
                      <a:pt x="40" y="111"/>
                    </a:lnTo>
                    <a:lnTo>
                      <a:pt x="40" y="111"/>
                    </a:lnTo>
                    <a:lnTo>
                      <a:pt x="40" y="109"/>
                    </a:lnTo>
                    <a:lnTo>
                      <a:pt x="38" y="109"/>
                    </a:lnTo>
                    <a:lnTo>
                      <a:pt x="38" y="109"/>
                    </a:lnTo>
                    <a:lnTo>
                      <a:pt x="38" y="109"/>
                    </a:lnTo>
                    <a:lnTo>
                      <a:pt x="38" y="109"/>
                    </a:lnTo>
                    <a:lnTo>
                      <a:pt x="38" y="109"/>
                    </a:lnTo>
                    <a:lnTo>
                      <a:pt x="38" y="109"/>
                    </a:lnTo>
                    <a:lnTo>
                      <a:pt x="38" y="107"/>
                    </a:lnTo>
                    <a:lnTo>
                      <a:pt x="38" y="107"/>
                    </a:lnTo>
                    <a:lnTo>
                      <a:pt x="36" y="107"/>
                    </a:lnTo>
                    <a:lnTo>
                      <a:pt x="36" y="104"/>
                    </a:lnTo>
                    <a:lnTo>
                      <a:pt x="36" y="104"/>
                    </a:lnTo>
                    <a:lnTo>
                      <a:pt x="36" y="104"/>
                    </a:lnTo>
                    <a:lnTo>
                      <a:pt x="33" y="104"/>
                    </a:lnTo>
                    <a:lnTo>
                      <a:pt x="33" y="104"/>
                    </a:lnTo>
                    <a:lnTo>
                      <a:pt x="33" y="104"/>
                    </a:lnTo>
                    <a:lnTo>
                      <a:pt x="33" y="104"/>
                    </a:lnTo>
                    <a:lnTo>
                      <a:pt x="31" y="104"/>
                    </a:lnTo>
                    <a:lnTo>
                      <a:pt x="31" y="104"/>
                    </a:lnTo>
                    <a:lnTo>
                      <a:pt x="31" y="102"/>
                    </a:lnTo>
                    <a:lnTo>
                      <a:pt x="29" y="102"/>
                    </a:lnTo>
                    <a:lnTo>
                      <a:pt x="29" y="102"/>
                    </a:lnTo>
                    <a:lnTo>
                      <a:pt x="29" y="102"/>
                    </a:lnTo>
                    <a:lnTo>
                      <a:pt x="29" y="102"/>
                    </a:lnTo>
                    <a:lnTo>
                      <a:pt x="29" y="99"/>
                    </a:lnTo>
                    <a:lnTo>
                      <a:pt x="29" y="99"/>
                    </a:lnTo>
                    <a:lnTo>
                      <a:pt x="26" y="99"/>
                    </a:lnTo>
                    <a:lnTo>
                      <a:pt x="26" y="99"/>
                    </a:lnTo>
                    <a:lnTo>
                      <a:pt x="26" y="97"/>
                    </a:lnTo>
                    <a:lnTo>
                      <a:pt x="26" y="97"/>
                    </a:lnTo>
                    <a:lnTo>
                      <a:pt x="24" y="97"/>
                    </a:lnTo>
                    <a:lnTo>
                      <a:pt x="24" y="97"/>
                    </a:lnTo>
                    <a:lnTo>
                      <a:pt x="24" y="97"/>
                    </a:lnTo>
                    <a:lnTo>
                      <a:pt x="24" y="95"/>
                    </a:lnTo>
                    <a:lnTo>
                      <a:pt x="24" y="95"/>
                    </a:lnTo>
                    <a:lnTo>
                      <a:pt x="24" y="95"/>
                    </a:lnTo>
                    <a:lnTo>
                      <a:pt x="24" y="92"/>
                    </a:lnTo>
                    <a:lnTo>
                      <a:pt x="24" y="92"/>
                    </a:lnTo>
                    <a:lnTo>
                      <a:pt x="24" y="92"/>
                    </a:lnTo>
                    <a:lnTo>
                      <a:pt x="26" y="92"/>
                    </a:lnTo>
                    <a:lnTo>
                      <a:pt x="26" y="90"/>
                    </a:lnTo>
                    <a:lnTo>
                      <a:pt x="26" y="90"/>
                    </a:lnTo>
                    <a:lnTo>
                      <a:pt x="26" y="88"/>
                    </a:lnTo>
                    <a:lnTo>
                      <a:pt x="26" y="88"/>
                    </a:lnTo>
                    <a:lnTo>
                      <a:pt x="24" y="88"/>
                    </a:lnTo>
                    <a:lnTo>
                      <a:pt x="24" y="85"/>
                    </a:lnTo>
                    <a:lnTo>
                      <a:pt x="24" y="85"/>
                    </a:lnTo>
                    <a:lnTo>
                      <a:pt x="24" y="85"/>
                    </a:lnTo>
                    <a:lnTo>
                      <a:pt x="21" y="85"/>
                    </a:lnTo>
                    <a:lnTo>
                      <a:pt x="21" y="85"/>
                    </a:lnTo>
                    <a:lnTo>
                      <a:pt x="21" y="85"/>
                    </a:lnTo>
                    <a:lnTo>
                      <a:pt x="21" y="83"/>
                    </a:lnTo>
                    <a:lnTo>
                      <a:pt x="21" y="83"/>
                    </a:lnTo>
                    <a:lnTo>
                      <a:pt x="21" y="83"/>
                    </a:lnTo>
                    <a:lnTo>
                      <a:pt x="21" y="80"/>
                    </a:lnTo>
                    <a:lnTo>
                      <a:pt x="21" y="80"/>
                    </a:lnTo>
                    <a:lnTo>
                      <a:pt x="19" y="80"/>
                    </a:lnTo>
                    <a:lnTo>
                      <a:pt x="19" y="78"/>
                    </a:lnTo>
                    <a:lnTo>
                      <a:pt x="19" y="78"/>
                    </a:lnTo>
                    <a:lnTo>
                      <a:pt x="19" y="78"/>
                    </a:lnTo>
                    <a:lnTo>
                      <a:pt x="19" y="78"/>
                    </a:lnTo>
                    <a:lnTo>
                      <a:pt x="19" y="76"/>
                    </a:lnTo>
                    <a:lnTo>
                      <a:pt x="17" y="76"/>
                    </a:lnTo>
                    <a:lnTo>
                      <a:pt x="17" y="76"/>
                    </a:lnTo>
                    <a:lnTo>
                      <a:pt x="17" y="76"/>
                    </a:lnTo>
                    <a:lnTo>
                      <a:pt x="17" y="73"/>
                    </a:lnTo>
                    <a:lnTo>
                      <a:pt x="14" y="73"/>
                    </a:lnTo>
                    <a:lnTo>
                      <a:pt x="14" y="73"/>
                    </a:lnTo>
                    <a:lnTo>
                      <a:pt x="14" y="73"/>
                    </a:lnTo>
                    <a:lnTo>
                      <a:pt x="14" y="73"/>
                    </a:lnTo>
                    <a:lnTo>
                      <a:pt x="14" y="73"/>
                    </a:lnTo>
                    <a:lnTo>
                      <a:pt x="12" y="73"/>
                    </a:lnTo>
                    <a:lnTo>
                      <a:pt x="12" y="71"/>
                    </a:lnTo>
                    <a:lnTo>
                      <a:pt x="12" y="71"/>
                    </a:lnTo>
                    <a:lnTo>
                      <a:pt x="12" y="69"/>
                    </a:lnTo>
                    <a:lnTo>
                      <a:pt x="12" y="69"/>
                    </a:lnTo>
                    <a:lnTo>
                      <a:pt x="12" y="66"/>
                    </a:lnTo>
                    <a:lnTo>
                      <a:pt x="14" y="66"/>
                    </a:lnTo>
                    <a:lnTo>
                      <a:pt x="14" y="66"/>
                    </a:lnTo>
                    <a:lnTo>
                      <a:pt x="12" y="66"/>
                    </a:lnTo>
                    <a:lnTo>
                      <a:pt x="12" y="64"/>
                    </a:lnTo>
                    <a:lnTo>
                      <a:pt x="12" y="64"/>
                    </a:lnTo>
                    <a:lnTo>
                      <a:pt x="12" y="64"/>
                    </a:lnTo>
                    <a:lnTo>
                      <a:pt x="12" y="64"/>
                    </a:lnTo>
                    <a:lnTo>
                      <a:pt x="10" y="64"/>
                    </a:lnTo>
                    <a:lnTo>
                      <a:pt x="10" y="64"/>
                    </a:lnTo>
                    <a:lnTo>
                      <a:pt x="10" y="64"/>
                    </a:lnTo>
                    <a:lnTo>
                      <a:pt x="10" y="62"/>
                    </a:lnTo>
                    <a:lnTo>
                      <a:pt x="10" y="62"/>
                    </a:lnTo>
                    <a:lnTo>
                      <a:pt x="10" y="59"/>
                    </a:lnTo>
                    <a:lnTo>
                      <a:pt x="10" y="59"/>
                    </a:lnTo>
                    <a:lnTo>
                      <a:pt x="10" y="59"/>
                    </a:lnTo>
                    <a:lnTo>
                      <a:pt x="10" y="57"/>
                    </a:lnTo>
                    <a:lnTo>
                      <a:pt x="10" y="57"/>
                    </a:lnTo>
                    <a:lnTo>
                      <a:pt x="12" y="57"/>
                    </a:lnTo>
                    <a:lnTo>
                      <a:pt x="12" y="54"/>
                    </a:lnTo>
                    <a:lnTo>
                      <a:pt x="12" y="54"/>
                    </a:lnTo>
                    <a:lnTo>
                      <a:pt x="10" y="54"/>
                    </a:lnTo>
                    <a:lnTo>
                      <a:pt x="10" y="54"/>
                    </a:lnTo>
                    <a:lnTo>
                      <a:pt x="10" y="52"/>
                    </a:lnTo>
                    <a:lnTo>
                      <a:pt x="10" y="52"/>
                    </a:lnTo>
                    <a:lnTo>
                      <a:pt x="10" y="50"/>
                    </a:lnTo>
                    <a:lnTo>
                      <a:pt x="10" y="50"/>
                    </a:lnTo>
                    <a:lnTo>
                      <a:pt x="10" y="50"/>
                    </a:lnTo>
                    <a:lnTo>
                      <a:pt x="10" y="47"/>
                    </a:lnTo>
                    <a:lnTo>
                      <a:pt x="10" y="47"/>
                    </a:lnTo>
                    <a:lnTo>
                      <a:pt x="7" y="47"/>
                    </a:lnTo>
                    <a:lnTo>
                      <a:pt x="7" y="45"/>
                    </a:lnTo>
                    <a:lnTo>
                      <a:pt x="7" y="45"/>
                    </a:lnTo>
                    <a:lnTo>
                      <a:pt x="7" y="45"/>
                    </a:lnTo>
                    <a:lnTo>
                      <a:pt x="7" y="45"/>
                    </a:lnTo>
                    <a:lnTo>
                      <a:pt x="7" y="45"/>
                    </a:lnTo>
                    <a:lnTo>
                      <a:pt x="7" y="43"/>
                    </a:lnTo>
                    <a:lnTo>
                      <a:pt x="5" y="43"/>
                    </a:lnTo>
                    <a:lnTo>
                      <a:pt x="5" y="43"/>
                    </a:lnTo>
                    <a:lnTo>
                      <a:pt x="5" y="40"/>
                    </a:lnTo>
                    <a:lnTo>
                      <a:pt x="5" y="40"/>
                    </a:lnTo>
                    <a:lnTo>
                      <a:pt x="5" y="40"/>
                    </a:lnTo>
                    <a:lnTo>
                      <a:pt x="5" y="40"/>
                    </a:lnTo>
                    <a:lnTo>
                      <a:pt x="5" y="38"/>
                    </a:lnTo>
                    <a:lnTo>
                      <a:pt x="7" y="38"/>
                    </a:lnTo>
                    <a:lnTo>
                      <a:pt x="7" y="38"/>
                    </a:lnTo>
                    <a:lnTo>
                      <a:pt x="7" y="35"/>
                    </a:lnTo>
                    <a:lnTo>
                      <a:pt x="5" y="35"/>
                    </a:lnTo>
                    <a:lnTo>
                      <a:pt x="5" y="35"/>
                    </a:lnTo>
                    <a:lnTo>
                      <a:pt x="5" y="35"/>
                    </a:lnTo>
                    <a:lnTo>
                      <a:pt x="5" y="35"/>
                    </a:lnTo>
                    <a:lnTo>
                      <a:pt x="5" y="35"/>
                    </a:lnTo>
                    <a:lnTo>
                      <a:pt x="2" y="35"/>
                    </a:lnTo>
                    <a:lnTo>
                      <a:pt x="2" y="35"/>
                    </a:lnTo>
                    <a:lnTo>
                      <a:pt x="0" y="35"/>
                    </a:lnTo>
                    <a:lnTo>
                      <a:pt x="0" y="35"/>
                    </a:lnTo>
                    <a:lnTo>
                      <a:pt x="0" y="35"/>
                    </a:lnTo>
                    <a:lnTo>
                      <a:pt x="0" y="33"/>
                    </a:lnTo>
                    <a:lnTo>
                      <a:pt x="0" y="33"/>
                    </a:lnTo>
                    <a:lnTo>
                      <a:pt x="0" y="31"/>
                    </a:lnTo>
                    <a:lnTo>
                      <a:pt x="0" y="31"/>
                    </a:lnTo>
                    <a:lnTo>
                      <a:pt x="2" y="31"/>
                    </a:lnTo>
                    <a:lnTo>
                      <a:pt x="2" y="31"/>
                    </a:lnTo>
                    <a:lnTo>
                      <a:pt x="5" y="31"/>
                    </a:lnTo>
                    <a:lnTo>
                      <a:pt x="5" y="31"/>
                    </a:lnTo>
                    <a:lnTo>
                      <a:pt x="5" y="31"/>
                    </a:lnTo>
                    <a:lnTo>
                      <a:pt x="5" y="31"/>
                    </a:lnTo>
                    <a:lnTo>
                      <a:pt x="5" y="31"/>
                    </a:lnTo>
                    <a:lnTo>
                      <a:pt x="5" y="28"/>
                    </a:lnTo>
                    <a:lnTo>
                      <a:pt x="5" y="28"/>
                    </a:lnTo>
                    <a:lnTo>
                      <a:pt x="5" y="28"/>
                    </a:lnTo>
                    <a:lnTo>
                      <a:pt x="5" y="26"/>
                    </a:lnTo>
                    <a:lnTo>
                      <a:pt x="5" y="26"/>
                    </a:lnTo>
                    <a:lnTo>
                      <a:pt x="5" y="26"/>
                    </a:lnTo>
                    <a:lnTo>
                      <a:pt x="5" y="24"/>
                    </a:lnTo>
                    <a:lnTo>
                      <a:pt x="5" y="24"/>
                    </a:lnTo>
                    <a:lnTo>
                      <a:pt x="2" y="24"/>
                    </a:lnTo>
                    <a:lnTo>
                      <a:pt x="2" y="24"/>
                    </a:lnTo>
                    <a:lnTo>
                      <a:pt x="2" y="21"/>
                    </a:lnTo>
                    <a:lnTo>
                      <a:pt x="5" y="21"/>
                    </a:lnTo>
                    <a:lnTo>
                      <a:pt x="5" y="21"/>
                    </a:lnTo>
                    <a:lnTo>
                      <a:pt x="5" y="21"/>
                    </a:lnTo>
                    <a:lnTo>
                      <a:pt x="5" y="21"/>
                    </a:lnTo>
                    <a:lnTo>
                      <a:pt x="5" y="19"/>
                    </a:lnTo>
                    <a:lnTo>
                      <a:pt x="5" y="19"/>
                    </a:lnTo>
                    <a:lnTo>
                      <a:pt x="5" y="19"/>
                    </a:lnTo>
                    <a:lnTo>
                      <a:pt x="5" y="16"/>
                    </a:lnTo>
                    <a:lnTo>
                      <a:pt x="5" y="16"/>
                    </a:lnTo>
                    <a:lnTo>
                      <a:pt x="5" y="16"/>
                    </a:lnTo>
                    <a:lnTo>
                      <a:pt x="5" y="14"/>
                    </a:lnTo>
                    <a:lnTo>
                      <a:pt x="5" y="14"/>
                    </a:lnTo>
                    <a:lnTo>
                      <a:pt x="2" y="14"/>
                    </a:lnTo>
                    <a:lnTo>
                      <a:pt x="2" y="14"/>
                    </a:lnTo>
                    <a:lnTo>
                      <a:pt x="2" y="12"/>
                    </a:lnTo>
                    <a:lnTo>
                      <a:pt x="2" y="12"/>
                    </a:lnTo>
                    <a:lnTo>
                      <a:pt x="2" y="12"/>
                    </a:lnTo>
                    <a:lnTo>
                      <a:pt x="0" y="12"/>
                    </a:lnTo>
                    <a:lnTo>
                      <a:pt x="0" y="9"/>
                    </a:lnTo>
                    <a:lnTo>
                      <a:pt x="0" y="9"/>
                    </a:lnTo>
                    <a:lnTo>
                      <a:pt x="0" y="9"/>
                    </a:lnTo>
                    <a:lnTo>
                      <a:pt x="0" y="7"/>
                    </a:lnTo>
                    <a:lnTo>
                      <a:pt x="0" y="7"/>
                    </a:lnTo>
                    <a:lnTo>
                      <a:pt x="0" y="5"/>
                    </a:lnTo>
                    <a:lnTo>
                      <a:pt x="0" y="5"/>
                    </a:lnTo>
                    <a:lnTo>
                      <a:pt x="0" y="5"/>
                    </a:lnTo>
                    <a:lnTo>
                      <a:pt x="0" y="5"/>
                    </a:lnTo>
                    <a:lnTo>
                      <a:pt x="0" y="2"/>
                    </a:lnTo>
                    <a:lnTo>
                      <a:pt x="0" y="2"/>
                    </a:lnTo>
                    <a:lnTo>
                      <a:pt x="0" y="0"/>
                    </a:lnTo>
                    <a:lnTo>
                      <a:pt x="0" y="0"/>
                    </a:lnTo>
                    <a:lnTo>
                      <a:pt x="2" y="0"/>
                    </a:lnTo>
                    <a:lnTo>
                      <a:pt x="2" y="0"/>
                    </a:lnTo>
                    <a:lnTo>
                      <a:pt x="5" y="0"/>
                    </a:lnTo>
                    <a:lnTo>
                      <a:pt x="5" y="0"/>
                    </a:lnTo>
                    <a:lnTo>
                      <a:pt x="5" y="0"/>
                    </a:lnTo>
                    <a:lnTo>
                      <a:pt x="5" y="2"/>
                    </a:lnTo>
                    <a:lnTo>
                      <a:pt x="5" y="2"/>
                    </a:lnTo>
                    <a:lnTo>
                      <a:pt x="5" y="5"/>
                    </a:lnTo>
                    <a:lnTo>
                      <a:pt x="5" y="5"/>
                    </a:lnTo>
                    <a:lnTo>
                      <a:pt x="7" y="5"/>
                    </a:lnTo>
                    <a:lnTo>
                      <a:pt x="7" y="5"/>
                    </a:lnTo>
                    <a:lnTo>
                      <a:pt x="7" y="5"/>
                    </a:lnTo>
                    <a:lnTo>
                      <a:pt x="7" y="5"/>
                    </a:lnTo>
                    <a:lnTo>
                      <a:pt x="10" y="5"/>
                    </a:lnTo>
                    <a:lnTo>
                      <a:pt x="10" y="5"/>
                    </a:lnTo>
                    <a:lnTo>
                      <a:pt x="10" y="5"/>
                    </a:lnTo>
                    <a:lnTo>
                      <a:pt x="12" y="5"/>
                    </a:lnTo>
                    <a:lnTo>
                      <a:pt x="12" y="5"/>
                    </a:lnTo>
                    <a:lnTo>
                      <a:pt x="12" y="5"/>
                    </a:lnTo>
                    <a:lnTo>
                      <a:pt x="12" y="5"/>
                    </a:lnTo>
                    <a:lnTo>
                      <a:pt x="14" y="5"/>
                    </a:lnTo>
                    <a:lnTo>
                      <a:pt x="14" y="5"/>
                    </a:lnTo>
                    <a:lnTo>
                      <a:pt x="14" y="5"/>
                    </a:lnTo>
                    <a:lnTo>
                      <a:pt x="14" y="7"/>
                    </a:lnTo>
                    <a:lnTo>
                      <a:pt x="14" y="7"/>
                    </a:lnTo>
                    <a:lnTo>
                      <a:pt x="14" y="7"/>
                    </a:lnTo>
                    <a:lnTo>
                      <a:pt x="14" y="9"/>
                    </a:lnTo>
                    <a:lnTo>
                      <a:pt x="14" y="9"/>
                    </a:lnTo>
                    <a:lnTo>
                      <a:pt x="14" y="12"/>
                    </a:lnTo>
                    <a:lnTo>
                      <a:pt x="17" y="12"/>
                    </a:lnTo>
                    <a:lnTo>
                      <a:pt x="17" y="12"/>
                    </a:lnTo>
                    <a:lnTo>
                      <a:pt x="19" y="12"/>
                    </a:lnTo>
                    <a:lnTo>
                      <a:pt x="19" y="9"/>
                    </a:lnTo>
                    <a:lnTo>
                      <a:pt x="19" y="9"/>
                    </a:lnTo>
                    <a:lnTo>
                      <a:pt x="19" y="12"/>
                    </a:lnTo>
                    <a:lnTo>
                      <a:pt x="19" y="12"/>
                    </a:lnTo>
                    <a:lnTo>
                      <a:pt x="21" y="12"/>
                    </a:lnTo>
                    <a:lnTo>
                      <a:pt x="21" y="12"/>
                    </a:lnTo>
                    <a:lnTo>
                      <a:pt x="21" y="12"/>
                    </a:lnTo>
                    <a:lnTo>
                      <a:pt x="21" y="14"/>
                    </a:lnTo>
                    <a:lnTo>
                      <a:pt x="21" y="14"/>
                    </a:lnTo>
                    <a:lnTo>
                      <a:pt x="21" y="14"/>
                    </a:lnTo>
                    <a:lnTo>
                      <a:pt x="21" y="14"/>
                    </a:lnTo>
                    <a:lnTo>
                      <a:pt x="21" y="14"/>
                    </a:lnTo>
                    <a:lnTo>
                      <a:pt x="21" y="16"/>
                    </a:lnTo>
                    <a:lnTo>
                      <a:pt x="21" y="16"/>
                    </a:lnTo>
                    <a:lnTo>
                      <a:pt x="21" y="19"/>
                    </a:lnTo>
                    <a:lnTo>
                      <a:pt x="21" y="19"/>
                    </a:lnTo>
                    <a:lnTo>
                      <a:pt x="21" y="19"/>
                    </a:lnTo>
                    <a:lnTo>
                      <a:pt x="19" y="19"/>
                    </a:lnTo>
                    <a:lnTo>
                      <a:pt x="19" y="21"/>
                    </a:lnTo>
                    <a:lnTo>
                      <a:pt x="19" y="21"/>
                    </a:lnTo>
                    <a:lnTo>
                      <a:pt x="19" y="21"/>
                    </a:lnTo>
                    <a:lnTo>
                      <a:pt x="19" y="24"/>
                    </a:lnTo>
                    <a:lnTo>
                      <a:pt x="19" y="24"/>
                    </a:lnTo>
                    <a:lnTo>
                      <a:pt x="19" y="24"/>
                    </a:lnTo>
                    <a:lnTo>
                      <a:pt x="21" y="24"/>
                    </a:lnTo>
                    <a:lnTo>
                      <a:pt x="21" y="26"/>
                    </a:lnTo>
                    <a:lnTo>
                      <a:pt x="21" y="26"/>
                    </a:lnTo>
                    <a:lnTo>
                      <a:pt x="21" y="26"/>
                    </a:lnTo>
                    <a:lnTo>
                      <a:pt x="21" y="26"/>
                    </a:lnTo>
                    <a:lnTo>
                      <a:pt x="21" y="26"/>
                    </a:lnTo>
                    <a:lnTo>
                      <a:pt x="21" y="26"/>
                    </a:lnTo>
                    <a:lnTo>
                      <a:pt x="24" y="26"/>
                    </a:lnTo>
                    <a:lnTo>
                      <a:pt x="24" y="26"/>
                    </a:lnTo>
                    <a:lnTo>
                      <a:pt x="24" y="26"/>
                    </a:lnTo>
                    <a:lnTo>
                      <a:pt x="24" y="24"/>
                    </a:lnTo>
                    <a:lnTo>
                      <a:pt x="24" y="24"/>
                    </a:lnTo>
                    <a:lnTo>
                      <a:pt x="26" y="24"/>
                    </a:lnTo>
                    <a:lnTo>
                      <a:pt x="26" y="24"/>
                    </a:lnTo>
                    <a:lnTo>
                      <a:pt x="26" y="21"/>
                    </a:lnTo>
                    <a:lnTo>
                      <a:pt x="26" y="21"/>
                    </a:lnTo>
                    <a:lnTo>
                      <a:pt x="26" y="21"/>
                    </a:lnTo>
                    <a:lnTo>
                      <a:pt x="29" y="21"/>
                    </a:lnTo>
                    <a:lnTo>
                      <a:pt x="29" y="21"/>
                    </a:lnTo>
                    <a:lnTo>
                      <a:pt x="29" y="21"/>
                    </a:lnTo>
                    <a:lnTo>
                      <a:pt x="29" y="19"/>
                    </a:lnTo>
                    <a:lnTo>
                      <a:pt x="31" y="19"/>
                    </a:lnTo>
                    <a:lnTo>
                      <a:pt x="31" y="19"/>
                    </a:lnTo>
                    <a:lnTo>
                      <a:pt x="33" y="19"/>
                    </a:lnTo>
                    <a:lnTo>
                      <a:pt x="33" y="21"/>
                    </a:lnTo>
                    <a:lnTo>
                      <a:pt x="33" y="21"/>
                    </a:lnTo>
                    <a:lnTo>
                      <a:pt x="33" y="21"/>
                    </a:lnTo>
                    <a:lnTo>
                      <a:pt x="33" y="24"/>
                    </a:lnTo>
                    <a:lnTo>
                      <a:pt x="33" y="24"/>
                    </a:lnTo>
                    <a:lnTo>
                      <a:pt x="36" y="24"/>
                    </a:lnTo>
                    <a:lnTo>
                      <a:pt x="36" y="24"/>
                    </a:lnTo>
                    <a:lnTo>
                      <a:pt x="36" y="24"/>
                    </a:lnTo>
                    <a:lnTo>
                      <a:pt x="38" y="24"/>
                    </a:lnTo>
                    <a:lnTo>
                      <a:pt x="38" y="24"/>
                    </a:lnTo>
                    <a:lnTo>
                      <a:pt x="38" y="24"/>
                    </a:lnTo>
                    <a:lnTo>
                      <a:pt x="38" y="21"/>
                    </a:lnTo>
                    <a:lnTo>
                      <a:pt x="38" y="21"/>
                    </a:lnTo>
                    <a:lnTo>
                      <a:pt x="38" y="21"/>
                    </a:lnTo>
                    <a:lnTo>
                      <a:pt x="38" y="19"/>
                    </a:lnTo>
                    <a:lnTo>
                      <a:pt x="38" y="19"/>
                    </a:lnTo>
                    <a:lnTo>
                      <a:pt x="40" y="19"/>
                    </a:lnTo>
                    <a:lnTo>
                      <a:pt x="40" y="16"/>
                    </a:lnTo>
                    <a:lnTo>
                      <a:pt x="40" y="16"/>
                    </a:lnTo>
                    <a:lnTo>
                      <a:pt x="40" y="16"/>
                    </a:lnTo>
                    <a:lnTo>
                      <a:pt x="40" y="14"/>
                    </a:lnTo>
                    <a:lnTo>
                      <a:pt x="40" y="14"/>
                    </a:lnTo>
                    <a:lnTo>
                      <a:pt x="43" y="14"/>
                    </a:lnTo>
                    <a:lnTo>
                      <a:pt x="43" y="14"/>
                    </a:lnTo>
                    <a:lnTo>
                      <a:pt x="43" y="14"/>
                    </a:lnTo>
                    <a:lnTo>
                      <a:pt x="43" y="12"/>
                    </a:lnTo>
                    <a:lnTo>
                      <a:pt x="43" y="12"/>
                    </a:lnTo>
                    <a:lnTo>
                      <a:pt x="43" y="12"/>
                    </a:lnTo>
                    <a:lnTo>
                      <a:pt x="45" y="12"/>
                    </a:lnTo>
                    <a:lnTo>
                      <a:pt x="45" y="12"/>
                    </a:lnTo>
                    <a:lnTo>
                      <a:pt x="45" y="12"/>
                    </a:lnTo>
                    <a:lnTo>
                      <a:pt x="47" y="12"/>
                    </a:lnTo>
                    <a:lnTo>
                      <a:pt x="47" y="12"/>
                    </a:lnTo>
                    <a:lnTo>
                      <a:pt x="47" y="12"/>
                    </a:lnTo>
                    <a:lnTo>
                      <a:pt x="47" y="12"/>
                    </a:lnTo>
                    <a:lnTo>
                      <a:pt x="47" y="14"/>
                    </a:lnTo>
                    <a:lnTo>
                      <a:pt x="50" y="14"/>
                    </a:lnTo>
                    <a:lnTo>
                      <a:pt x="50" y="14"/>
                    </a:lnTo>
                    <a:lnTo>
                      <a:pt x="50" y="14"/>
                    </a:lnTo>
                    <a:lnTo>
                      <a:pt x="50" y="14"/>
                    </a:lnTo>
                    <a:lnTo>
                      <a:pt x="50" y="16"/>
                    </a:lnTo>
                    <a:lnTo>
                      <a:pt x="50" y="16"/>
                    </a:lnTo>
                    <a:lnTo>
                      <a:pt x="52" y="16"/>
                    </a:lnTo>
                    <a:lnTo>
                      <a:pt x="52" y="19"/>
                    </a:lnTo>
                    <a:lnTo>
                      <a:pt x="52" y="19"/>
                    </a:lnTo>
                    <a:lnTo>
                      <a:pt x="52" y="19"/>
                    </a:lnTo>
                    <a:lnTo>
                      <a:pt x="52" y="21"/>
                    </a:lnTo>
                    <a:lnTo>
                      <a:pt x="52" y="21"/>
                    </a:lnTo>
                    <a:lnTo>
                      <a:pt x="55" y="21"/>
                    </a:lnTo>
                    <a:lnTo>
                      <a:pt x="55" y="21"/>
                    </a:lnTo>
                    <a:lnTo>
                      <a:pt x="55" y="21"/>
                    </a:lnTo>
                    <a:lnTo>
                      <a:pt x="55" y="24"/>
                    </a:lnTo>
                    <a:lnTo>
                      <a:pt x="55" y="24"/>
                    </a:lnTo>
                    <a:lnTo>
                      <a:pt x="55" y="24"/>
                    </a:lnTo>
                    <a:lnTo>
                      <a:pt x="55" y="26"/>
                    </a:lnTo>
                    <a:lnTo>
                      <a:pt x="57" y="26"/>
                    </a:lnTo>
                    <a:lnTo>
                      <a:pt x="57" y="26"/>
                    </a:lnTo>
                    <a:lnTo>
                      <a:pt x="57" y="26"/>
                    </a:lnTo>
                    <a:lnTo>
                      <a:pt x="59" y="26"/>
                    </a:lnTo>
                    <a:lnTo>
                      <a:pt x="59" y="26"/>
                    </a:lnTo>
                    <a:lnTo>
                      <a:pt x="59" y="26"/>
                    </a:lnTo>
                    <a:lnTo>
                      <a:pt x="59" y="28"/>
                    </a:lnTo>
                    <a:lnTo>
                      <a:pt x="59" y="28"/>
                    </a:lnTo>
                    <a:lnTo>
                      <a:pt x="62" y="28"/>
                    </a:lnTo>
                    <a:lnTo>
                      <a:pt x="62" y="28"/>
                    </a:lnTo>
                    <a:lnTo>
                      <a:pt x="62" y="28"/>
                    </a:lnTo>
                    <a:lnTo>
                      <a:pt x="62" y="28"/>
                    </a:lnTo>
                    <a:lnTo>
                      <a:pt x="62" y="31"/>
                    </a:lnTo>
                    <a:lnTo>
                      <a:pt x="64" y="31"/>
                    </a:lnTo>
                    <a:lnTo>
                      <a:pt x="64" y="31"/>
                    </a:lnTo>
                    <a:lnTo>
                      <a:pt x="64" y="31"/>
                    </a:lnTo>
                    <a:lnTo>
                      <a:pt x="64" y="33"/>
                    </a:lnTo>
                    <a:lnTo>
                      <a:pt x="66" y="33"/>
                    </a:lnTo>
                    <a:lnTo>
                      <a:pt x="66" y="33"/>
                    </a:lnTo>
                    <a:lnTo>
                      <a:pt x="66" y="35"/>
                    </a:lnTo>
                    <a:lnTo>
                      <a:pt x="66" y="35"/>
                    </a:lnTo>
                    <a:lnTo>
                      <a:pt x="66" y="35"/>
                    </a:lnTo>
                    <a:lnTo>
                      <a:pt x="66" y="35"/>
                    </a:lnTo>
                    <a:lnTo>
                      <a:pt x="66" y="35"/>
                    </a:lnTo>
                    <a:lnTo>
                      <a:pt x="69" y="35"/>
                    </a:lnTo>
                    <a:lnTo>
                      <a:pt x="69" y="38"/>
                    </a:lnTo>
                    <a:lnTo>
                      <a:pt x="66" y="38"/>
                    </a:lnTo>
                    <a:lnTo>
                      <a:pt x="66" y="38"/>
                    </a:lnTo>
                    <a:lnTo>
                      <a:pt x="69" y="38"/>
                    </a:lnTo>
                    <a:lnTo>
                      <a:pt x="69" y="40"/>
                    </a:lnTo>
                    <a:lnTo>
                      <a:pt x="69" y="40"/>
                    </a:lnTo>
                    <a:lnTo>
                      <a:pt x="69" y="40"/>
                    </a:lnTo>
                    <a:lnTo>
                      <a:pt x="69" y="43"/>
                    </a:lnTo>
                    <a:lnTo>
                      <a:pt x="69" y="43"/>
                    </a:lnTo>
                    <a:lnTo>
                      <a:pt x="69" y="43"/>
                    </a:lnTo>
                    <a:lnTo>
                      <a:pt x="69" y="45"/>
                    </a:lnTo>
                    <a:lnTo>
                      <a:pt x="71" y="45"/>
                    </a:lnTo>
                    <a:lnTo>
                      <a:pt x="71" y="45"/>
                    </a:lnTo>
                    <a:lnTo>
                      <a:pt x="71" y="45"/>
                    </a:lnTo>
                    <a:lnTo>
                      <a:pt x="71" y="45"/>
                    </a:lnTo>
                    <a:lnTo>
                      <a:pt x="71" y="47"/>
                    </a:lnTo>
                    <a:lnTo>
                      <a:pt x="71" y="47"/>
                    </a:lnTo>
                    <a:lnTo>
                      <a:pt x="71" y="50"/>
                    </a:lnTo>
                    <a:lnTo>
                      <a:pt x="71" y="50"/>
                    </a:lnTo>
                    <a:lnTo>
                      <a:pt x="71" y="52"/>
                    </a:lnTo>
                    <a:lnTo>
                      <a:pt x="71" y="52"/>
                    </a:lnTo>
                    <a:lnTo>
                      <a:pt x="74" y="52"/>
                    </a:lnTo>
                    <a:lnTo>
                      <a:pt x="74" y="54"/>
                    </a:lnTo>
                    <a:lnTo>
                      <a:pt x="74" y="54"/>
                    </a:lnTo>
                    <a:lnTo>
                      <a:pt x="74" y="54"/>
                    </a:lnTo>
                    <a:lnTo>
                      <a:pt x="71" y="54"/>
                    </a:lnTo>
                    <a:lnTo>
                      <a:pt x="71" y="57"/>
                    </a:lnTo>
                    <a:lnTo>
                      <a:pt x="74" y="57"/>
                    </a:lnTo>
                    <a:lnTo>
                      <a:pt x="74" y="57"/>
                    </a:lnTo>
                    <a:lnTo>
                      <a:pt x="74" y="59"/>
                    </a:lnTo>
                    <a:lnTo>
                      <a:pt x="74" y="59"/>
                    </a:lnTo>
                    <a:lnTo>
                      <a:pt x="74" y="59"/>
                    </a:lnTo>
                    <a:lnTo>
                      <a:pt x="74" y="62"/>
                    </a:lnTo>
                    <a:lnTo>
                      <a:pt x="74" y="62"/>
                    </a:lnTo>
                    <a:lnTo>
                      <a:pt x="74" y="62"/>
                    </a:lnTo>
                    <a:lnTo>
                      <a:pt x="74" y="64"/>
                    </a:lnTo>
                    <a:lnTo>
                      <a:pt x="71" y="64"/>
                    </a:lnTo>
                    <a:lnTo>
                      <a:pt x="71" y="64"/>
                    </a:lnTo>
                    <a:lnTo>
                      <a:pt x="71" y="64"/>
                    </a:lnTo>
                    <a:lnTo>
                      <a:pt x="71" y="64"/>
                    </a:lnTo>
                    <a:lnTo>
                      <a:pt x="71" y="66"/>
                    </a:lnTo>
                    <a:lnTo>
                      <a:pt x="71" y="66"/>
                    </a:lnTo>
                    <a:lnTo>
                      <a:pt x="71" y="66"/>
                    </a:lnTo>
                    <a:lnTo>
                      <a:pt x="71" y="69"/>
                    </a:lnTo>
                    <a:lnTo>
                      <a:pt x="71" y="69"/>
                    </a:lnTo>
                    <a:lnTo>
                      <a:pt x="71" y="69"/>
                    </a:lnTo>
                    <a:lnTo>
                      <a:pt x="71" y="71"/>
                    </a:lnTo>
                    <a:lnTo>
                      <a:pt x="71" y="71"/>
                    </a:lnTo>
                    <a:lnTo>
                      <a:pt x="71" y="73"/>
                    </a:lnTo>
                    <a:lnTo>
                      <a:pt x="71" y="73"/>
                    </a:lnTo>
                    <a:lnTo>
                      <a:pt x="69" y="73"/>
                    </a:lnTo>
                    <a:lnTo>
                      <a:pt x="69" y="73"/>
                    </a:lnTo>
                    <a:lnTo>
                      <a:pt x="69" y="76"/>
                    </a:lnTo>
                    <a:lnTo>
                      <a:pt x="69" y="76"/>
                    </a:lnTo>
                    <a:lnTo>
                      <a:pt x="71" y="76"/>
                    </a:lnTo>
                    <a:lnTo>
                      <a:pt x="71" y="78"/>
                    </a:lnTo>
                    <a:lnTo>
                      <a:pt x="71" y="78"/>
                    </a:lnTo>
                    <a:lnTo>
                      <a:pt x="71" y="78"/>
                    </a:lnTo>
                    <a:lnTo>
                      <a:pt x="74" y="78"/>
                    </a:lnTo>
                    <a:lnTo>
                      <a:pt x="74" y="80"/>
                    </a:lnTo>
                    <a:lnTo>
                      <a:pt x="74" y="80"/>
                    </a:lnTo>
                    <a:lnTo>
                      <a:pt x="74" y="83"/>
                    </a:lnTo>
                    <a:lnTo>
                      <a:pt x="71" y="83"/>
                    </a:lnTo>
                    <a:lnTo>
                      <a:pt x="71" y="83"/>
                    </a:lnTo>
                    <a:lnTo>
                      <a:pt x="71" y="85"/>
                    </a:lnTo>
                    <a:lnTo>
                      <a:pt x="71" y="85"/>
                    </a:lnTo>
                    <a:lnTo>
                      <a:pt x="71" y="85"/>
                    </a:lnTo>
                    <a:lnTo>
                      <a:pt x="71" y="88"/>
                    </a:lnTo>
                    <a:lnTo>
                      <a:pt x="71" y="88"/>
                    </a:lnTo>
                    <a:lnTo>
                      <a:pt x="71" y="90"/>
                    </a:lnTo>
                    <a:lnTo>
                      <a:pt x="71" y="90"/>
                    </a:lnTo>
                    <a:lnTo>
                      <a:pt x="71" y="92"/>
                    </a:lnTo>
                    <a:lnTo>
                      <a:pt x="71" y="92"/>
                    </a:lnTo>
                    <a:lnTo>
                      <a:pt x="71" y="95"/>
                    </a:lnTo>
                    <a:lnTo>
                      <a:pt x="71" y="95"/>
                    </a:lnTo>
                    <a:lnTo>
                      <a:pt x="71" y="95"/>
                    </a:lnTo>
                    <a:lnTo>
                      <a:pt x="71" y="97"/>
                    </a:lnTo>
                    <a:lnTo>
                      <a:pt x="74" y="97"/>
                    </a:lnTo>
                    <a:lnTo>
                      <a:pt x="74" y="97"/>
                    </a:lnTo>
                    <a:lnTo>
                      <a:pt x="74" y="97"/>
                    </a:lnTo>
                    <a:lnTo>
                      <a:pt x="74" y="99"/>
                    </a:lnTo>
                    <a:lnTo>
                      <a:pt x="74" y="99"/>
                    </a:lnTo>
                    <a:lnTo>
                      <a:pt x="74" y="99"/>
                    </a:lnTo>
                    <a:lnTo>
                      <a:pt x="76" y="99"/>
                    </a:lnTo>
                    <a:lnTo>
                      <a:pt x="76" y="102"/>
                    </a:lnTo>
                    <a:lnTo>
                      <a:pt x="76" y="102"/>
                    </a:lnTo>
                    <a:lnTo>
                      <a:pt x="76" y="102"/>
                    </a:lnTo>
                    <a:lnTo>
                      <a:pt x="78" y="102"/>
                    </a:lnTo>
                    <a:lnTo>
                      <a:pt x="78" y="102"/>
                    </a:lnTo>
                    <a:lnTo>
                      <a:pt x="78" y="102"/>
                    </a:lnTo>
                    <a:lnTo>
                      <a:pt x="78" y="104"/>
                    </a:lnTo>
                    <a:lnTo>
                      <a:pt x="81" y="104"/>
                    </a:lnTo>
                    <a:lnTo>
                      <a:pt x="81" y="104"/>
                    </a:lnTo>
                    <a:lnTo>
                      <a:pt x="81" y="104"/>
                    </a:lnTo>
                    <a:lnTo>
                      <a:pt x="81" y="104"/>
                    </a:lnTo>
                    <a:lnTo>
                      <a:pt x="81" y="107"/>
                    </a:lnTo>
                    <a:lnTo>
                      <a:pt x="81" y="107"/>
                    </a:lnTo>
                    <a:lnTo>
                      <a:pt x="81" y="109"/>
                    </a:lnTo>
                    <a:lnTo>
                      <a:pt x="81" y="109"/>
                    </a:lnTo>
                    <a:lnTo>
                      <a:pt x="81" y="109"/>
                    </a:lnTo>
                    <a:lnTo>
                      <a:pt x="83" y="109"/>
                    </a:lnTo>
                    <a:lnTo>
                      <a:pt x="83" y="111"/>
                    </a:lnTo>
                    <a:lnTo>
                      <a:pt x="83" y="111"/>
                    </a:lnTo>
                    <a:lnTo>
                      <a:pt x="83" y="111"/>
                    </a:lnTo>
                    <a:lnTo>
                      <a:pt x="83" y="114"/>
                    </a:lnTo>
                    <a:lnTo>
                      <a:pt x="83" y="114"/>
                    </a:lnTo>
                    <a:lnTo>
                      <a:pt x="83" y="114"/>
                    </a:lnTo>
                    <a:lnTo>
                      <a:pt x="85" y="11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7" name="Freeform 106"/>
              <p:cNvSpPr>
                <a:spLocks/>
              </p:cNvSpPr>
              <p:nvPr/>
            </p:nvSpPr>
            <p:spPr bwMode="auto">
              <a:xfrm>
                <a:off x="2980" y="2585"/>
                <a:ext cx="90" cy="137"/>
              </a:xfrm>
              <a:custGeom>
                <a:avLst/>
                <a:gdLst/>
                <a:ahLst/>
                <a:cxnLst>
                  <a:cxn ang="0">
                    <a:pos x="88" y="121"/>
                  </a:cxn>
                  <a:cxn ang="0">
                    <a:pos x="88" y="128"/>
                  </a:cxn>
                  <a:cxn ang="0">
                    <a:pos x="90" y="135"/>
                  </a:cxn>
                  <a:cxn ang="0">
                    <a:pos x="85" y="133"/>
                  </a:cxn>
                  <a:cxn ang="0">
                    <a:pos x="78" y="133"/>
                  </a:cxn>
                  <a:cxn ang="0">
                    <a:pos x="74" y="137"/>
                  </a:cxn>
                  <a:cxn ang="0">
                    <a:pos x="69" y="133"/>
                  </a:cxn>
                  <a:cxn ang="0">
                    <a:pos x="64" y="128"/>
                  </a:cxn>
                  <a:cxn ang="0">
                    <a:pos x="59" y="123"/>
                  </a:cxn>
                  <a:cxn ang="0">
                    <a:pos x="52" y="118"/>
                  </a:cxn>
                  <a:cxn ang="0">
                    <a:pos x="47" y="118"/>
                  </a:cxn>
                  <a:cxn ang="0">
                    <a:pos x="43" y="114"/>
                  </a:cxn>
                  <a:cxn ang="0">
                    <a:pos x="38" y="109"/>
                  </a:cxn>
                  <a:cxn ang="0">
                    <a:pos x="36" y="104"/>
                  </a:cxn>
                  <a:cxn ang="0">
                    <a:pos x="29" y="102"/>
                  </a:cxn>
                  <a:cxn ang="0">
                    <a:pos x="24" y="97"/>
                  </a:cxn>
                  <a:cxn ang="0">
                    <a:pos x="26" y="88"/>
                  </a:cxn>
                  <a:cxn ang="0">
                    <a:pos x="21" y="83"/>
                  </a:cxn>
                  <a:cxn ang="0">
                    <a:pos x="17" y="76"/>
                  </a:cxn>
                  <a:cxn ang="0">
                    <a:pos x="12" y="71"/>
                  </a:cxn>
                  <a:cxn ang="0">
                    <a:pos x="12" y="64"/>
                  </a:cxn>
                  <a:cxn ang="0">
                    <a:pos x="10" y="57"/>
                  </a:cxn>
                  <a:cxn ang="0">
                    <a:pos x="10" y="50"/>
                  </a:cxn>
                  <a:cxn ang="0">
                    <a:pos x="7" y="43"/>
                  </a:cxn>
                  <a:cxn ang="0">
                    <a:pos x="7" y="35"/>
                  </a:cxn>
                  <a:cxn ang="0">
                    <a:pos x="0" y="35"/>
                  </a:cxn>
                  <a:cxn ang="0">
                    <a:pos x="5" y="31"/>
                  </a:cxn>
                  <a:cxn ang="0">
                    <a:pos x="2" y="24"/>
                  </a:cxn>
                  <a:cxn ang="0">
                    <a:pos x="5" y="16"/>
                  </a:cxn>
                  <a:cxn ang="0">
                    <a:pos x="0" y="12"/>
                  </a:cxn>
                  <a:cxn ang="0">
                    <a:pos x="0" y="2"/>
                  </a:cxn>
                  <a:cxn ang="0">
                    <a:pos x="5" y="2"/>
                  </a:cxn>
                  <a:cxn ang="0">
                    <a:pos x="12" y="5"/>
                  </a:cxn>
                  <a:cxn ang="0">
                    <a:pos x="14" y="9"/>
                  </a:cxn>
                  <a:cxn ang="0">
                    <a:pos x="21" y="12"/>
                  </a:cxn>
                  <a:cxn ang="0">
                    <a:pos x="21" y="19"/>
                  </a:cxn>
                  <a:cxn ang="0">
                    <a:pos x="21" y="24"/>
                  </a:cxn>
                  <a:cxn ang="0">
                    <a:pos x="24" y="24"/>
                  </a:cxn>
                  <a:cxn ang="0">
                    <a:pos x="29" y="19"/>
                  </a:cxn>
                  <a:cxn ang="0">
                    <a:pos x="36" y="24"/>
                  </a:cxn>
                  <a:cxn ang="0">
                    <a:pos x="40" y="19"/>
                  </a:cxn>
                  <a:cxn ang="0">
                    <a:pos x="43" y="12"/>
                  </a:cxn>
                  <a:cxn ang="0">
                    <a:pos x="50" y="14"/>
                  </a:cxn>
                  <a:cxn ang="0">
                    <a:pos x="52" y="21"/>
                  </a:cxn>
                  <a:cxn ang="0">
                    <a:pos x="57" y="26"/>
                  </a:cxn>
                  <a:cxn ang="0">
                    <a:pos x="62" y="28"/>
                  </a:cxn>
                  <a:cxn ang="0">
                    <a:pos x="66" y="35"/>
                  </a:cxn>
                  <a:cxn ang="0">
                    <a:pos x="69" y="40"/>
                  </a:cxn>
                  <a:cxn ang="0">
                    <a:pos x="71" y="47"/>
                  </a:cxn>
                  <a:cxn ang="0">
                    <a:pos x="71" y="57"/>
                  </a:cxn>
                  <a:cxn ang="0">
                    <a:pos x="71" y="64"/>
                  </a:cxn>
                  <a:cxn ang="0">
                    <a:pos x="71" y="71"/>
                  </a:cxn>
                  <a:cxn ang="0">
                    <a:pos x="71" y="78"/>
                  </a:cxn>
                  <a:cxn ang="0">
                    <a:pos x="71" y="85"/>
                  </a:cxn>
                  <a:cxn ang="0">
                    <a:pos x="71" y="97"/>
                  </a:cxn>
                  <a:cxn ang="0">
                    <a:pos x="76" y="102"/>
                  </a:cxn>
                  <a:cxn ang="0">
                    <a:pos x="81" y="107"/>
                  </a:cxn>
                  <a:cxn ang="0">
                    <a:pos x="83" y="114"/>
                  </a:cxn>
                </a:cxnLst>
                <a:rect l="0" t="0" r="r" b="b"/>
                <a:pathLst>
                  <a:path w="90" h="137">
                    <a:moveTo>
                      <a:pt x="85" y="114"/>
                    </a:moveTo>
                    <a:lnTo>
                      <a:pt x="85" y="116"/>
                    </a:lnTo>
                    <a:lnTo>
                      <a:pt x="85" y="116"/>
                    </a:lnTo>
                    <a:lnTo>
                      <a:pt x="85" y="116"/>
                    </a:lnTo>
                    <a:lnTo>
                      <a:pt x="85" y="118"/>
                    </a:lnTo>
                    <a:lnTo>
                      <a:pt x="85" y="118"/>
                    </a:lnTo>
                    <a:lnTo>
                      <a:pt x="85" y="118"/>
                    </a:lnTo>
                    <a:lnTo>
                      <a:pt x="85" y="121"/>
                    </a:lnTo>
                    <a:lnTo>
                      <a:pt x="88" y="121"/>
                    </a:lnTo>
                    <a:lnTo>
                      <a:pt x="88" y="121"/>
                    </a:lnTo>
                    <a:lnTo>
                      <a:pt x="85" y="121"/>
                    </a:lnTo>
                    <a:lnTo>
                      <a:pt x="85" y="123"/>
                    </a:lnTo>
                    <a:lnTo>
                      <a:pt x="88" y="123"/>
                    </a:lnTo>
                    <a:lnTo>
                      <a:pt x="88" y="123"/>
                    </a:lnTo>
                    <a:lnTo>
                      <a:pt x="88" y="123"/>
                    </a:lnTo>
                    <a:lnTo>
                      <a:pt x="88" y="123"/>
                    </a:lnTo>
                    <a:lnTo>
                      <a:pt x="88" y="126"/>
                    </a:lnTo>
                    <a:lnTo>
                      <a:pt x="88" y="126"/>
                    </a:lnTo>
                    <a:lnTo>
                      <a:pt x="88" y="126"/>
                    </a:lnTo>
                    <a:lnTo>
                      <a:pt x="88" y="128"/>
                    </a:lnTo>
                    <a:lnTo>
                      <a:pt x="90" y="128"/>
                    </a:lnTo>
                    <a:lnTo>
                      <a:pt x="90" y="128"/>
                    </a:lnTo>
                    <a:lnTo>
                      <a:pt x="90" y="130"/>
                    </a:lnTo>
                    <a:lnTo>
                      <a:pt x="90" y="130"/>
                    </a:lnTo>
                    <a:lnTo>
                      <a:pt x="90" y="133"/>
                    </a:lnTo>
                    <a:lnTo>
                      <a:pt x="90" y="133"/>
                    </a:lnTo>
                    <a:lnTo>
                      <a:pt x="90" y="133"/>
                    </a:lnTo>
                    <a:lnTo>
                      <a:pt x="90" y="133"/>
                    </a:lnTo>
                    <a:lnTo>
                      <a:pt x="90" y="133"/>
                    </a:lnTo>
                    <a:lnTo>
                      <a:pt x="90" y="135"/>
                    </a:lnTo>
                    <a:lnTo>
                      <a:pt x="90" y="135"/>
                    </a:lnTo>
                    <a:lnTo>
                      <a:pt x="88" y="135"/>
                    </a:lnTo>
                    <a:lnTo>
                      <a:pt x="88" y="135"/>
                    </a:lnTo>
                    <a:lnTo>
                      <a:pt x="88" y="135"/>
                    </a:lnTo>
                    <a:lnTo>
                      <a:pt x="85" y="135"/>
                    </a:lnTo>
                    <a:lnTo>
                      <a:pt x="85" y="135"/>
                    </a:lnTo>
                    <a:lnTo>
                      <a:pt x="85" y="135"/>
                    </a:lnTo>
                    <a:lnTo>
                      <a:pt x="85" y="135"/>
                    </a:lnTo>
                    <a:lnTo>
                      <a:pt x="85" y="135"/>
                    </a:lnTo>
                    <a:lnTo>
                      <a:pt x="85" y="133"/>
                    </a:lnTo>
                    <a:lnTo>
                      <a:pt x="85" y="133"/>
                    </a:lnTo>
                    <a:lnTo>
                      <a:pt x="83" y="133"/>
                    </a:lnTo>
                    <a:lnTo>
                      <a:pt x="83" y="133"/>
                    </a:lnTo>
                    <a:lnTo>
                      <a:pt x="81" y="133"/>
                    </a:lnTo>
                    <a:lnTo>
                      <a:pt x="81" y="133"/>
                    </a:lnTo>
                    <a:lnTo>
                      <a:pt x="81" y="133"/>
                    </a:lnTo>
                    <a:lnTo>
                      <a:pt x="81" y="133"/>
                    </a:lnTo>
                    <a:lnTo>
                      <a:pt x="78" y="133"/>
                    </a:lnTo>
                    <a:lnTo>
                      <a:pt x="78" y="133"/>
                    </a:lnTo>
                    <a:lnTo>
                      <a:pt x="78" y="133"/>
                    </a:lnTo>
                    <a:lnTo>
                      <a:pt x="78" y="133"/>
                    </a:lnTo>
                    <a:lnTo>
                      <a:pt x="76" y="133"/>
                    </a:lnTo>
                    <a:lnTo>
                      <a:pt x="76" y="135"/>
                    </a:lnTo>
                    <a:lnTo>
                      <a:pt x="76" y="135"/>
                    </a:lnTo>
                    <a:lnTo>
                      <a:pt x="76" y="135"/>
                    </a:lnTo>
                    <a:lnTo>
                      <a:pt x="74" y="135"/>
                    </a:lnTo>
                    <a:lnTo>
                      <a:pt x="74" y="137"/>
                    </a:lnTo>
                    <a:lnTo>
                      <a:pt x="74" y="137"/>
                    </a:lnTo>
                    <a:lnTo>
                      <a:pt x="74" y="137"/>
                    </a:lnTo>
                    <a:lnTo>
                      <a:pt x="74" y="137"/>
                    </a:lnTo>
                    <a:lnTo>
                      <a:pt x="71" y="137"/>
                    </a:lnTo>
                    <a:lnTo>
                      <a:pt x="71" y="137"/>
                    </a:lnTo>
                    <a:lnTo>
                      <a:pt x="71" y="137"/>
                    </a:lnTo>
                    <a:lnTo>
                      <a:pt x="71" y="135"/>
                    </a:lnTo>
                    <a:lnTo>
                      <a:pt x="71" y="135"/>
                    </a:lnTo>
                    <a:lnTo>
                      <a:pt x="69" y="135"/>
                    </a:lnTo>
                    <a:lnTo>
                      <a:pt x="69" y="133"/>
                    </a:lnTo>
                    <a:lnTo>
                      <a:pt x="69" y="133"/>
                    </a:lnTo>
                    <a:lnTo>
                      <a:pt x="69" y="133"/>
                    </a:lnTo>
                    <a:lnTo>
                      <a:pt x="69" y="133"/>
                    </a:lnTo>
                    <a:lnTo>
                      <a:pt x="69" y="130"/>
                    </a:lnTo>
                    <a:lnTo>
                      <a:pt x="69" y="130"/>
                    </a:lnTo>
                    <a:lnTo>
                      <a:pt x="69" y="130"/>
                    </a:lnTo>
                    <a:lnTo>
                      <a:pt x="66" y="130"/>
                    </a:lnTo>
                    <a:lnTo>
                      <a:pt x="66" y="130"/>
                    </a:lnTo>
                    <a:lnTo>
                      <a:pt x="66" y="130"/>
                    </a:lnTo>
                    <a:lnTo>
                      <a:pt x="66" y="128"/>
                    </a:lnTo>
                    <a:lnTo>
                      <a:pt x="64" y="128"/>
                    </a:lnTo>
                    <a:lnTo>
                      <a:pt x="64" y="128"/>
                    </a:lnTo>
                    <a:lnTo>
                      <a:pt x="64" y="128"/>
                    </a:lnTo>
                    <a:lnTo>
                      <a:pt x="62" y="128"/>
                    </a:lnTo>
                    <a:lnTo>
                      <a:pt x="62" y="126"/>
                    </a:lnTo>
                    <a:lnTo>
                      <a:pt x="62" y="126"/>
                    </a:lnTo>
                    <a:lnTo>
                      <a:pt x="62" y="126"/>
                    </a:lnTo>
                    <a:lnTo>
                      <a:pt x="59" y="126"/>
                    </a:lnTo>
                    <a:lnTo>
                      <a:pt x="59" y="126"/>
                    </a:lnTo>
                    <a:lnTo>
                      <a:pt x="59" y="126"/>
                    </a:lnTo>
                    <a:lnTo>
                      <a:pt x="59" y="123"/>
                    </a:lnTo>
                    <a:lnTo>
                      <a:pt x="59" y="123"/>
                    </a:lnTo>
                    <a:lnTo>
                      <a:pt x="59" y="123"/>
                    </a:lnTo>
                    <a:lnTo>
                      <a:pt x="57" y="123"/>
                    </a:lnTo>
                    <a:lnTo>
                      <a:pt x="57" y="123"/>
                    </a:lnTo>
                    <a:lnTo>
                      <a:pt x="55" y="123"/>
                    </a:lnTo>
                    <a:lnTo>
                      <a:pt x="55" y="123"/>
                    </a:lnTo>
                    <a:lnTo>
                      <a:pt x="55" y="123"/>
                    </a:lnTo>
                    <a:lnTo>
                      <a:pt x="55" y="123"/>
                    </a:lnTo>
                    <a:lnTo>
                      <a:pt x="55" y="121"/>
                    </a:lnTo>
                    <a:lnTo>
                      <a:pt x="55" y="121"/>
                    </a:lnTo>
                    <a:lnTo>
                      <a:pt x="52" y="121"/>
                    </a:lnTo>
                    <a:lnTo>
                      <a:pt x="52" y="118"/>
                    </a:lnTo>
                    <a:lnTo>
                      <a:pt x="52" y="118"/>
                    </a:lnTo>
                    <a:lnTo>
                      <a:pt x="52" y="118"/>
                    </a:lnTo>
                    <a:lnTo>
                      <a:pt x="52" y="118"/>
                    </a:lnTo>
                    <a:lnTo>
                      <a:pt x="52" y="116"/>
                    </a:lnTo>
                    <a:lnTo>
                      <a:pt x="50" y="116"/>
                    </a:lnTo>
                    <a:lnTo>
                      <a:pt x="50" y="116"/>
                    </a:lnTo>
                    <a:lnTo>
                      <a:pt x="50" y="116"/>
                    </a:lnTo>
                    <a:lnTo>
                      <a:pt x="47" y="116"/>
                    </a:lnTo>
                    <a:lnTo>
                      <a:pt x="47" y="116"/>
                    </a:lnTo>
                    <a:lnTo>
                      <a:pt x="47" y="118"/>
                    </a:lnTo>
                    <a:lnTo>
                      <a:pt x="47" y="118"/>
                    </a:lnTo>
                    <a:lnTo>
                      <a:pt x="47" y="116"/>
                    </a:lnTo>
                    <a:lnTo>
                      <a:pt x="47" y="116"/>
                    </a:lnTo>
                    <a:lnTo>
                      <a:pt x="47" y="116"/>
                    </a:lnTo>
                    <a:lnTo>
                      <a:pt x="47" y="114"/>
                    </a:lnTo>
                    <a:lnTo>
                      <a:pt x="45" y="114"/>
                    </a:lnTo>
                    <a:lnTo>
                      <a:pt x="45" y="114"/>
                    </a:lnTo>
                    <a:lnTo>
                      <a:pt x="45" y="114"/>
                    </a:lnTo>
                    <a:lnTo>
                      <a:pt x="45" y="114"/>
                    </a:lnTo>
                    <a:lnTo>
                      <a:pt x="43" y="114"/>
                    </a:lnTo>
                    <a:lnTo>
                      <a:pt x="43" y="114"/>
                    </a:lnTo>
                    <a:lnTo>
                      <a:pt x="43" y="114"/>
                    </a:lnTo>
                    <a:lnTo>
                      <a:pt x="43" y="111"/>
                    </a:lnTo>
                    <a:lnTo>
                      <a:pt x="40" y="111"/>
                    </a:lnTo>
                    <a:lnTo>
                      <a:pt x="40" y="111"/>
                    </a:lnTo>
                    <a:lnTo>
                      <a:pt x="40" y="111"/>
                    </a:lnTo>
                    <a:lnTo>
                      <a:pt x="40" y="111"/>
                    </a:lnTo>
                    <a:lnTo>
                      <a:pt x="40" y="109"/>
                    </a:lnTo>
                    <a:lnTo>
                      <a:pt x="38" y="109"/>
                    </a:lnTo>
                    <a:lnTo>
                      <a:pt x="38" y="109"/>
                    </a:lnTo>
                    <a:lnTo>
                      <a:pt x="38" y="109"/>
                    </a:lnTo>
                    <a:lnTo>
                      <a:pt x="38" y="109"/>
                    </a:lnTo>
                    <a:lnTo>
                      <a:pt x="38" y="109"/>
                    </a:lnTo>
                    <a:lnTo>
                      <a:pt x="38" y="109"/>
                    </a:lnTo>
                    <a:lnTo>
                      <a:pt x="38" y="107"/>
                    </a:lnTo>
                    <a:lnTo>
                      <a:pt x="38" y="107"/>
                    </a:lnTo>
                    <a:lnTo>
                      <a:pt x="36" y="107"/>
                    </a:lnTo>
                    <a:lnTo>
                      <a:pt x="36" y="104"/>
                    </a:lnTo>
                    <a:lnTo>
                      <a:pt x="36" y="104"/>
                    </a:lnTo>
                    <a:lnTo>
                      <a:pt x="36" y="104"/>
                    </a:lnTo>
                    <a:lnTo>
                      <a:pt x="33" y="104"/>
                    </a:lnTo>
                    <a:lnTo>
                      <a:pt x="33" y="104"/>
                    </a:lnTo>
                    <a:lnTo>
                      <a:pt x="33" y="104"/>
                    </a:lnTo>
                    <a:lnTo>
                      <a:pt x="33" y="104"/>
                    </a:lnTo>
                    <a:lnTo>
                      <a:pt x="31" y="104"/>
                    </a:lnTo>
                    <a:lnTo>
                      <a:pt x="31" y="104"/>
                    </a:lnTo>
                    <a:lnTo>
                      <a:pt x="31" y="102"/>
                    </a:lnTo>
                    <a:lnTo>
                      <a:pt x="29" y="102"/>
                    </a:lnTo>
                    <a:lnTo>
                      <a:pt x="29" y="102"/>
                    </a:lnTo>
                    <a:lnTo>
                      <a:pt x="29" y="102"/>
                    </a:lnTo>
                    <a:lnTo>
                      <a:pt x="29" y="102"/>
                    </a:lnTo>
                    <a:lnTo>
                      <a:pt x="29" y="99"/>
                    </a:lnTo>
                    <a:lnTo>
                      <a:pt x="29" y="99"/>
                    </a:lnTo>
                    <a:lnTo>
                      <a:pt x="26" y="99"/>
                    </a:lnTo>
                    <a:lnTo>
                      <a:pt x="26" y="99"/>
                    </a:lnTo>
                    <a:lnTo>
                      <a:pt x="26" y="97"/>
                    </a:lnTo>
                    <a:lnTo>
                      <a:pt x="26" y="97"/>
                    </a:lnTo>
                    <a:lnTo>
                      <a:pt x="24" y="97"/>
                    </a:lnTo>
                    <a:lnTo>
                      <a:pt x="24" y="97"/>
                    </a:lnTo>
                    <a:lnTo>
                      <a:pt x="24" y="97"/>
                    </a:lnTo>
                    <a:lnTo>
                      <a:pt x="24" y="95"/>
                    </a:lnTo>
                    <a:lnTo>
                      <a:pt x="24" y="95"/>
                    </a:lnTo>
                    <a:lnTo>
                      <a:pt x="24" y="95"/>
                    </a:lnTo>
                    <a:lnTo>
                      <a:pt x="24" y="92"/>
                    </a:lnTo>
                    <a:lnTo>
                      <a:pt x="24" y="92"/>
                    </a:lnTo>
                    <a:lnTo>
                      <a:pt x="24" y="92"/>
                    </a:lnTo>
                    <a:lnTo>
                      <a:pt x="26" y="92"/>
                    </a:lnTo>
                    <a:lnTo>
                      <a:pt x="26" y="90"/>
                    </a:lnTo>
                    <a:lnTo>
                      <a:pt x="26" y="90"/>
                    </a:lnTo>
                    <a:lnTo>
                      <a:pt x="26" y="88"/>
                    </a:lnTo>
                    <a:lnTo>
                      <a:pt x="26" y="88"/>
                    </a:lnTo>
                    <a:lnTo>
                      <a:pt x="24" y="88"/>
                    </a:lnTo>
                    <a:lnTo>
                      <a:pt x="24" y="85"/>
                    </a:lnTo>
                    <a:lnTo>
                      <a:pt x="24" y="85"/>
                    </a:lnTo>
                    <a:lnTo>
                      <a:pt x="24" y="85"/>
                    </a:lnTo>
                    <a:lnTo>
                      <a:pt x="21" y="85"/>
                    </a:lnTo>
                    <a:lnTo>
                      <a:pt x="21" y="85"/>
                    </a:lnTo>
                    <a:lnTo>
                      <a:pt x="21" y="85"/>
                    </a:lnTo>
                    <a:lnTo>
                      <a:pt x="21" y="83"/>
                    </a:lnTo>
                    <a:lnTo>
                      <a:pt x="21" y="83"/>
                    </a:lnTo>
                    <a:lnTo>
                      <a:pt x="21" y="83"/>
                    </a:lnTo>
                    <a:lnTo>
                      <a:pt x="21" y="80"/>
                    </a:lnTo>
                    <a:lnTo>
                      <a:pt x="21" y="80"/>
                    </a:lnTo>
                    <a:lnTo>
                      <a:pt x="19" y="80"/>
                    </a:lnTo>
                    <a:lnTo>
                      <a:pt x="19" y="78"/>
                    </a:lnTo>
                    <a:lnTo>
                      <a:pt x="19" y="78"/>
                    </a:lnTo>
                    <a:lnTo>
                      <a:pt x="19" y="78"/>
                    </a:lnTo>
                    <a:lnTo>
                      <a:pt x="19" y="78"/>
                    </a:lnTo>
                    <a:lnTo>
                      <a:pt x="19" y="76"/>
                    </a:lnTo>
                    <a:lnTo>
                      <a:pt x="17" y="76"/>
                    </a:lnTo>
                    <a:lnTo>
                      <a:pt x="17" y="76"/>
                    </a:lnTo>
                    <a:lnTo>
                      <a:pt x="17" y="76"/>
                    </a:lnTo>
                    <a:lnTo>
                      <a:pt x="17" y="73"/>
                    </a:lnTo>
                    <a:lnTo>
                      <a:pt x="14" y="73"/>
                    </a:lnTo>
                    <a:lnTo>
                      <a:pt x="14" y="73"/>
                    </a:lnTo>
                    <a:lnTo>
                      <a:pt x="14" y="73"/>
                    </a:lnTo>
                    <a:lnTo>
                      <a:pt x="14" y="73"/>
                    </a:lnTo>
                    <a:lnTo>
                      <a:pt x="14" y="73"/>
                    </a:lnTo>
                    <a:lnTo>
                      <a:pt x="12" y="73"/>
                    </a:lnTo>
                    <a:lnTo>
                      <a:pt x="12" y="71"/>
                    </a:lnTo>
                    <a:lnTo>
                      <a:pt x="12" y="71"/>
                    </a:lnTo>
                    <a:lnTo>
                      <a:pt x="12" y="69"/>
                    </a:lnTo>
                    <a:lnTo>
                      <a:pt x="12" y="69"/>
                    </a:lnTo>
                    <a:lnTo>
                      <a:pt x="12" y="66"/>
                    </a:lnTo>
                    <a:lnTo>
                      <a:pt x="14" y="66"/>
                    </a:lnTo>
                    <a:lnTo>
                      <a:pt x="14" y="66"/>
                    </a:lnTo>
                    <a:lnTo>
                      <a:pt x="12" y="66"/>
                    </a:lnTo>
                    <a:lnTo>
                      <a:pt x="12" y="64"/>
                    </a:lnTo>
                    <a:lnTo>
                      <a:pt x="12" y="64"/>
                    </a:lnTo>
                    <a:lnTo>
                      <a:pt x="12" y="64"/>
                    </a:lnTo>
                    <a:lnTo>
                      <a:pt x="12" y="64"/>
                    </a:lnTo>
                    <a:lnTo>
                      <a:pt x="10" y="64"/>
                    </a:lnTo>
                    <a:lnTo>
                      <a:pt x="10" y="64"/>
                    </a:lnTo>
                    <a:lnTo>
                      <a:pt x="10" y="64"/>
                    </a:lnTo>
                    <a:lnTo>
                      <a:pt x="10" y="62"/>
                    </a:lnTo>
                    <a:lnTo>
                      <a:pt x="10" y="62"/>
                    </a:lnTo>
                    <a:lnTo>
                      <a:pt x="10" y="59"/>
                    </a:lnTo>
                    <a:lnTo>
                      <a:pt x="10" y="59"/>
                    </a:lnTo>
                    <a:lnTo>
                      <a:pt x="10" y="59"/>
                    </a:lnTo>
                    <a:lnTo>
                      <a:pt x="10" y="57"/>
                    </a:lnTo>
                    <a:lnTo>
                      <a:pt x="10" y="57"/>
                    </a:lnTo>
                    <a:lnTo>
                      <a:pt x="12" y="57"/>
                    </a:lnTo>
                    <a:lnTo>
                      <a:pt x="12" y="54"/>
                    </a:lnTo>
                    <a:lnTo>
                      <a:pt x="12" y="54"/>
                    </a:lnTo>
                    <a:lnTo>
                      <a:pt x="10" y="54"/>
                    </a:lnTo>
                    <a:lnTo>
                      <a:pt x="10" y="54"/>
                    </a:lnTo>
                    <a:lnTo>
                      <a:pt x="10" y="52"/>
                    </a:lnTo>
                    <a:lnTo>
                      <a:pt x="10" y="52"/>
                    </a:lnTo>
                    <a:lnTo>
                      <a:pt x="10" y="50"/>
                    </a:lnTo>
                    <a:lnTo>
                      <a:pt x="10" y="50"/>
                    </a:lnTo>
                    <a:lnTo>
                      <a:pt x="10" y="50"/>
                    </a:lnTo>
                    <a:lnTo>
                      <a:pt x="10" y="47"/>
                    </a:lnTo>
                    <a:lnTo>
                      <a:pt x="10" y="47"/>
                    </a:lnTo>
                    <a:lnTo>
                      <a:pt x="7" y="47"/>
                    </a:lnTo>
                    <a:lnTo>
                      <a:pt x="7" y="45"/>
                    </a:lnTo>
                    <a:lnTo>
                      <a:pt x="7" y="45"/>
                    </a:lnTo>
                    <a:lnTo>
                      <a:pt x="7" y="45"/>
                    </a:lnTo>
                    <a:lnTo>
                      <a:pt x="7" y="45"/>
                    </a:lnTo>
                    <a:lnTo>
                      <a:pt x="7" y="45"/>
                    </a:lnTo>
                    <a:lnTo>
                      <a:pt x="7" y="43"/>
                    </a:lnTo>
                    <a:lnTo>
                      <a:pt x="5" y="43"/>
                    </a:lnTo>
                    <a:lnTo>
                      <a:pt x="5" y="43"/>
                    </a:lnTo>
                    <a:lnTo>
                      <a:pt x="5" y="40"/>
                    </a:lnTo>
                    <a:lnTo>
                      <a:pt x="5" y="40"/>
                    </a:lnTo>
                    <a:lnTo>
                      <a:pt x="5" y="40"/>
                    </a:lnTo>
                    <a:lnTo>
                      <a:pt x="5" y="40"/>
                    </a:lnTo>
                    <a:lnTo>
                      <a:pt x="5" y="38"/>
                    </a:lnTo>
                    <a:lnTo>
                      <a:pt x="7" y="38"/>
                    </a:lnTo>
                    <a:lnTo>
                      <a:pt x="7" y="38"/>
                    </a:lnTo>
                    <a:lnTo>
                      <a:pt x="7" y="35"/>
                    </a:lnTo>
                    <a:lnTo>
                      <a:pt x="5" y="35"/>
                    </a:lnTo>
                    <a:lnTo>
                      <a:pt x="5" y="35"/>
                    </a:lnTo>
                    <a:lnTo>
                      <a:pt x="5" y="35"/>
                    </a:lnTo>
                    <a:lnTo>
                      <a:pt x="5" y="35"/>
                    </a:lnTo>
                    <a:lnTo>
                      <a:pt x="5" y="35"/>
                    </a:lnTo>
                    <a:lnTo>
                      <a:pt x="2" y="35"/>
                    </a:lnTo>
                    <a:lnTo>
                      <a:pt x="2" y="35"/>
                    </a:lnTo>
                    <a:lnTo>
                      <a:pt x="0" y="35"/>
                    </a:lnTo>
                    <a:lnTo>
                      <a:pt x="0" y="35"/>
                    </a:lnTo>
                    <a:lnTo>
                      <a:pt x="0" y="35"/>
                    </a:lnTo>
                    <a:lnTo>
                      <a:pt x="0" y="33"/>
                    </a:lnTo>
                    <a:lnTo>
                      <a:pt x="0" y="33"/>
                    </a:lnTo>
                    <a:lnTo>
                      <a:pt x="0" y="31"/>
                    </a:lnTo>
                    <a:lnTo>
                      <a:pt x="0" y="31"/>
                    </a:lnTo>
                    <a:lnTo>
                      <a:pt x="2" y="31"/>
                    </a:lnTo>
                    <a:lnTo>
                      <a:pt x="2" y="31"/>
                    </a:lnTo>
                    <a:lnTo>
                      <a:pt x="5" y="31"/>
                    </a:lnTo>
                    <a:lnTo>
                      <a:pt x="5" y="31"/>
                    </a:lnTo>
                    <a:lnTo>
                      <a:pt x="5" y="31"/>
                    </a:lnTo>
                    <a:lnTo>
                      <a:pt x="5" y="31"/>
                    </a:lnTo>
                    <a:lnTo>
                      <a:pt x="5" y="31"/>
                    </a:lnTo>
                    <a:lnTo>
                      <a:pt x="5" y="28"/>
                    </a:lnTo>
                    <a:lnTo>
                      <a:pt x="5" y="28"/>
                    </a:lnTo>
                    <a:lnTo>
                      <a:pt x="5" y="28"/>
                    </a:lnTo>
                    <a:lnTo>
                      <a:pt x="5" y="26"/>
                    </a:lnTo>
                    <a:lnTo>
                      <a:pt x="5" y="26"/>
                    </a:lnTo>
                    <a:lnTo>
                      <a:pt x="5" y="26"/>
                    </a:lnTo>
                    <a:lnTo>
                      <a:pt x="5" y="24"/>
                    </a:lnTo>
                    <a:lnTo>
                      <a:pt x="5" y="24"/>
                    </a:lnTo>
                    <a:lnTo>
                      <a:pt x="2" y="24"/>
                    </a:lnTo>
                    <a:lnTo>
                      <a:pt x="2" y="24"/>
                    </a:lnTo>
                    <a:lnTo>
                      <a:pt x="2" y="21"/>
                    </a:lnTo>
                    <a:lnTo>
                      <a:pt x="5" y="21"/>
                    </a:lnTo>
                    <a:lnTo>
                      <a:pt x="5" y="21"/>
                    </a:lnTo>
                    <a:lnTo>
                      <a:pt x="5" y="21"/>
                    </a:lnTo>
                    <a:lnTo>
                      <a:pt x="5" y="21"/>
                    </a:lnTo>
                    <a:lnTo>
                      <a:pt x="5" y="19"/>
                    </a:lnTo>
                    <a:lnTo>
                      <a:pt x="5" y="19"/>
                    </a:lnTo>
                    <a:lnTo>
                      <a:pt x="5" y="19"/>
                    </a:lnTo>
                    <a:lnTo>
                      <a:pt x="5" y="16"/>
                    </a:lnTo>
                    <a:lnTo>
                      <a:pt x="5" y="16"/>
                    </a:lnTo>
                    <a:lnTo>
                      <a:pt x="5" y="16"/>
                    </a:lnTo>
                    <a:lnTo>
                      <a:pt x="5" y="14"/>
                    </a:lnTo>
                    <a:lnTo>
                      <a:pt x="5" y="14"/>
                    </a:lnTo>
                    <a:lnTo>
                      <a:pt x="2" y="14"/>
                    </a:lnTo>
                    <a:lnTo>
                      <a:pt x="2" y="14"/>
                    </a:lnTo>
                    <a:lnTo>
                      <a:pt x="2" y="12"/>
                    </a:lnTo>
                    <a:lnTo>
                      <a:pt x="2" y="12"/>
                    </a:lnTo>
                    <a:lnTo>
                      <a:pt x="2" y="12"/>
                    </a:lnTo>
                    <a:lnTo>
                      <a:pt x="0" y="12"/>
                    </a:lnTo>
                    <a:lnTo>
                      <a:pt x="0" y="9"/>
                    </a:lnTo>
                    <a:lnTo>
                      <a:pt x="0" y="9"/>
                    </a:lnTo>
                    <a:lnTo>
                      <a:pt x="0" y="9"/>
                    </a:lnTo>
                    <a:lnTo>
                      <a:pt x="0" y="7"/>
                    </a:lnTo>
                    <a:lnTo>
                      <a:pt x="0" y="7"/>
                    </a:lnTo>
                    <a:lnTo>
                      <a:pt x="0" y="5"/>
                    </a:lnTo>
                    <a:lnTo>
                      <a:pt x="0" y="5"/>
                    </a:lnTo>
                    <a:lnTo>
                      <a:pt x="0" y="5"/>
                    </a:lnTo>
                    <a:lnTo>
                      <a:pt x="0" y="5"/>
                    </a:lnTo>
                    <a:lnTo>
                      <a:pt x="0" y="2"/>
                    </a:lnTo>
                    <a:lnTo>
                      <a:pt x="0" y="2"/>
                    </a:lnTo>
                    <a:lnTo>
                      <a:pt x="0" y="0"/>
                    </a:lnTo>
                    <a:lnTo>
                      <a:pt x="0" y="0"/>
                    </a:lnTo>
                    <a:lnTo>
                      <a:pt x="2" y="0"/>
                    </a:lnTo>
                    <a:lnTo>
                      <a:pt x="2" y="0"/>
                    </a:lnTo>
                    <a:lnTo>
                      <a:pt x="5" y="0"/>
                    </a:lnTo>
                    <a:lnTo>
                      <a:pt x="5" y="0"/>
                    </a:lnTo>
                    <a:lnTo>
                      <a:pt x="5" y="0"/>
                    </a:lnTo>
                    <a:lnTo>
                      <a:pt x="5" y="2"/>
                    </a:lnTo>
                    <a:lnTo>
                      <a:pt x="5" y="2"/>
                    </a:lnTo>
                    <a:lnTo>
                      <a:pt x="5" y="5"/>
                    </a:lnTo>
                    <a:lnTo>
                      <a:pt x="5" y="5"/>
                    </a:lnTo>
                    <a:lnTo>
                      <a:pt x="7" y="5"/>
                    </a:lnTo>
                    <a:lnTo>
                      <a:pt x="7" y="5"/>
                    </a:lnTo>
                    <a:lnTo>
                      <a:pt x="7" y="5"/>
                    </a:lnTo>
                    <a:lnTo>
                      <a:pt x="7" y="5"/>
                    </a:lnTo>
                    <a:lnTo>
                      <a:pt x="10" y="5"/>
                    </a:lnTo>
                    <a:lnTo>
                      <a:pt x="10" y="5"/>
                    </a:lnTo>
                    <a:lnTo>
                      <a:pt x="10" y="5"/>
                    </a:lnTo>
                    <a:lnTo>
                      <a:pt x="12" y="5"/>
                    </a:lnTo>
                    <a:lnTo>
                      <a:pt x="12" y="5"/>
                    </a:lnTo>
                    <a:lnTo>
                      <a:pt x="12" y="5"/>
                    </a:lnTo>
                    <a:lnTo>
                      <a:pt x="12" y="5"/>
                    </a:lnTo>
                    <a:lnTo>
                      <a:pt x="14" y="5"/>
                    </a:lnTo>
                    <a:lnTo>
                      <a:pt x="14" y="5"/>
                    </a:lnTo>
                    <a:lnTo>
                      <a:pt x="14" y="5"/>
                    </a:lnTo>
                    <a:lnTo>
                      <a:pt x="14" y="7"/>
                    </a:lnTo>
                    <a:lnTo>
                      <a:pt x="14" y="7"/>
                    </a:lnTo>
                    <a:lnTo>
                      <a:pt x="14" y="7"/>
                    </a:lnTo>
                    <a:lnTo>
                      <a:pt x="14" y="9"/>
                    </a:lnTo>
                    <a:lnTo>
                      <a:pt x="14" y="9"/>
                    </a:lnTo>
                    <a:lnTo>
                      <a:pt x="14" y="12"/>
                    </a:lnTo>
                    <a:lnTo>
                      <a:pt x="17" y="12"/>
                    </a:lnTo>
                    <a:lnTo>
                      <a:pt x="17" y="12"/>
                    </a:lnTo>
                    <a:lnTo>
                      <a:pt x="19" y="12"/>
                    </a:lnTo>
                    <a:lnTo>
                      <a:pt x="19" y="9"/>
                    </a:lnTo>
                    <a:lnTo>
                      <a:pt x="19" y="9"/>
                    </a:lnTo>
                    <a:lnTo>
                      <a:pt x="19" y="12"/>
                    </a:lnTo>
                    <a:lnTo>
                      <a:pt x="19" y="12"/>
                    </a:lnTo>
                    <a:lnTo>
                      <a:pt x="21" y="12"/>
                    </a:lnTo>
                    <a:lnTo>
                      <a:pt x="21" y="12"/>
                    </a:lnTo>
                    <a:lnTo>
                      <a:pt x="21" y="12"/>
                    </a:lnTo>
                    <a:lnTo>
                      <a:pt x="21" y="14"/>
                    </a:lnTo>
                    <a:lnTo>
                      <a:pt x="21" y="14"/>
                    </a:lnTo>
                    <a:lnTo>
                      <a:pt x="21" y="14"/>
                    </a:lnTo>
                    <a:lnTo>
                      <a:pt x="21" y="14"/>
                    </a:lnTo>
                    <a:lnTo>
                      <a:pt x="21" y="14"/>
                    </a:lnTo>
                    <a:lnTo>
                      <a:pt x="21" y="16"/>
                    </a:lnTo>
                    <a:lnTo>
                      <a:pt x="21" y="16"/>
                    </a:lnTo>
                    <a:lnTo>
                      <a:pt x="21" y="19"/>
                    </a:lnTo>
                    <a:lnTo>
                      <a:pt x="21" y="19"/>
                    </a:lnTo>
                    <a:lnTo>
                      <a:pt x="21" y="19"/>
                    </a:lnTo>
                    <a:lnTo>
                      <a:pt x="19" y="19"/>
                    </a:lnTo>
                    <a:lnTo>
                      <a:pt x="19" y="21"/>
                    </a:lnTo>
                    <a:lnTo>
                      <a:pt x="19" y="21"/>
                    </a:lnTo>
                    <a:lnTo>
                      <a:pt x="19" y="21"/>
                    </a:lnTo>
                    <a:lnTo>
                      <a:pt x="19" y="24"/>
                    </a:lnTo>
                    <a:lnTo>
                      <a:pt x="19" y="24"/>
                    </a:lnTo>
                    <a:lnTo>
                      <a:pt x="19" y="24"/>
                    </a:lnTo>
                    <a:lnTo>
                      <a:pt x="21" y="24"/>
                    </a:lnTo>
                    <a:lnTo>
                      <a:pt x="21" y="26"/>
                    </a:lnTo>
                    <a:lnTo>
                      <a:pt x="21" y="26"/>
                    </a:lnTo>
                    <a:lnTo>
                      <a:pt x="21" y="26"/>
                    </a:lnTo>
                    <a:lnTo>
                      <a:pt x="21" y="26"/>
                    </a:lnTo>
                    <a:lnTo>
                      <a:pt x="21" y="26"/>
                    </a:lnTo>
                    <a:lnTo>
                      <a:pt x="21" y="26"/>
                    </a:lnTo>
                    <a:lnTo>
                      <a:pt x="24" y="26"/>
                    </a:lnTo>
                    <a:lnTo>
                      <a:pt x="24" y="26"/>
                    </a:lnTo>
                    <a:lnTo>
                      <a:pt x="24" y="26"/>
                    </a:lnTo>
                    <a:lnTo>
                      <a:pt x="24" y="24"/>
                    </a:lnTo>
                    <a:lnTo>
                      <a:pt x="24" y="24"/>
                    </a:lnTo>
                    <a:lnTo>
                      <a:pt x="26" y="24"/>
                    </a:lnTo>
                    <a:lnTo>
                      <a:pt x="26" y="24"/>
                    </a:lnTo>
                    <a:lnTo>
                      <a:pt x="26" y="21"/>
                    </a:lnTo>
                    <a:lnTo>
                      <a:pt x="26" y="21"/>
                    </a:lnTo>
                    <a:lnTo>
                      <a:pt x="26" y="21"/>
                    </a:lnTo>
                    <a:lnTo>
                      <a:pt x="29" y="21"/>
                    </a:lnTo>
                    <a:lnTo>
                      <a:pt x="29" y="21"/>
                    </a:lnTo>
                    <a:lnTo>
                      <a:pt x="29" y="21"/>
                    </a:lnTo>
                    <a:lnTo>
                      <a:pt x="29" y="19"/>
                    </a:lnTo>
                    <a:lnTo>
                      <a:pt x="31" y="19"/>
                    </a:lnTo>
                    <a:lnTo>
                      <a:pt x="31" y="19"/>
                    </a:lnTo>
                    <a:lnTo>
                      <a:pt x="33" y="19"/>
                    </a:lnTo>
                    <a:lnTo>
                      <a:pt x="33" y="21"/>
                    </a:lnTo>
                    <a:lnTo>
                      <a:pt x="33" y="21"/>
                    </a:lnTo>
                    <a:lnTo>
                      <a:pt x="33" y="21"/>
                    </a:lnTo>
                    <a:lnTo>
                      <a:pt x="33" y="24"/>
                    </a:lnTo>
                    <a:lnTo>
                      <a:pt x="33" y="24"/>
                    </a:lnTo>
                    <a:lnTo>
                      <a:pt x="36" y="24"/>
                    </a:lnTo>
                    <a:lnTo>
                      <a:pt x="36" y="24"/>
                    </a:lnTo>
                    <a:lnTo>
                      <a:pt x="36" y="24"/>
                    </a:lnTo>
                    <a:lnTo>
                      <a:pt x="38" y="24"/>
                    </a:lnTo>
                    <a:lnTo>
                      <a:pt x="38" y="24"/>
                    </a:lnTo>
                    <a:lnTo>
                      <a:pt x="38" y="24"/>
                    </a:lnTo>
                    <a:lnTo>
                      <a:pt x="38" y="21"/>
                    </a:lnTo>
                    <a:lnTo>
                      <a:pt x="38" y="21"/>
                    </a:lnTo>
                    <a:lnTo>
                      <a:pt x="38" y="21"/>
                    </a:lnTo>
                    <a:lnTo>
                      <a:pt x="38" y="19"/>
                    </a:lnTo>
                    <a:lnTo>
                      <a:pt x="38" y="19"/>
                    </a:lnTo>
                    <a:lnTo>
                      <a:pt x="40" y="19"/>
                    </a:lnTo>
                    <a:lnTo>
                      <a:pt x="40" y="16"/>
                    </a:lnTo>
                    <a:lnTo>
                      <a:pt x="40" y="16"/>
                    </a:lnTo>
                    <a:lnTo>
                      <a:pt x="40" y="16"/>
                    </a:lnTo>
                    <a:lnTo>
                      <a:pt x="40" y="14"/>
                    </a:lnTo>
                    <a:lnTo>
                      <a:pt x="40" y="14"/>
                    </a:lnTo>
                    <a:lnTo>
                      <a:pt x="43" y="14"/>
                    </a:lnTo>
                    <a:lnTo>
                      <a:pt x="43" y="14"/>
                    </a:lnTo>
                    <a:lnTo>
                      <a:pt x="43" y="14"/>
                    </a:lnTo>
                    <a:lnTo>
                      <a:pt x="43" y="12"/>
                    </a:lnTo>
                    <a:lnTo>
                      <a:pt x="43" y="12"/>
                    </a:lnTo>
                    <a:lnTo>
                      <a:pt x="43" y="12"/>
                    </a:lnTo>
                    <a:lnTo>
                      <a:pt x="45" y="12"/>
                    </a:lnTo>
                    <a:lnTo>
                      <a:pt x="45" y="12"/>
                    </a:lnTo>
                    <a:lnTo>
                      <a:pt x="45" y="12"/>
                    </a:lnTo>
                    <a:lnTo>
                      <a:pt x="47" y="12"/>
                    </a:lnTo>
                    <a:lnTo>
                      <a:pt x="47" y="12"/>
                    </a:lnTo>
                    <a:lnTo>
                      <a:pt x="47" y="12"/>
                    </a:lnTo>
                    <a:lnTo>
                      <a:pt x="47" y="12"/>
                    </a:lnTo>
                    <a:lnTo>
                      <a:pt x="47" y="14"/>
                    </a:lnTo>
                    <a:lnTo>
                      <a:pt x="50" y="14"/>
                    </a:lnTo>
                    <a:lnTo>
                      <a:pt x="50" y="14"/>
                    </a:lnTo>
                    <a:lnTo>
                      <a:pt x="50" y="14"/>
                    </a:lnTo>
                    <a:lnTo>
                      <a:pt x="50" y="14"/>
                    </a:lnTo>
                    <a:lnTo>
                      <a:pt x="50" y="16"/>
                    </a:lnTo>
                    <a:lnTo>
                      <a:pt x="50" y="16"/>
                    </a:lnTo>
                    <a:lnTo>
                      <a:pt x="52" y="16"/>
                    </a:lnTo>
                    <a:lnTo>
                      <a:pt x="52" y="19"/>
                    </a:lnTo>
                    <a:lnTo>
                      <a:pt x="52" y="19"/>
                    </a:lnTo>
                    <a:lnTo>
                      <a:pt x="52" y="19"/>
                    </a:lnTo>
                    <a:lnTo>
                      <a:pt x="52" y="21"/>
                    </a:lnTo>
                    <a:lnTo>
                      <a:pt x="52" y="21"/>
                    </a:lnTo>
                    <a:lnTo>
                      <a:pt x="55" y="21"/>
                    </a:lnTo>
                    <a:lnTo>
                      <a:pt x="55" y="21"/>
                    </a:lnTo>
                    <a:lnTo>
                      <a:pt x="55" y="21"/>
                    </a:lnTo>
                    <a:lnTo>
                      <a:pt x="55" y="24"/>
                    </a:lnTo>
                    <a:lnTo>
                      <a:pt x="55" y="24"/>
                    </a:lnTo>
                    <a:lnTo>
                      <a:pt x="55" y="24"/>
                    </a:lnTo>
                    <a:lnTo>
                      <a:pt x="55" y="26"/>
                    </a:lnTo>
                    <a:lnTo>
                      <a:pt x="57" y="26"/>
                    </a:lnTo>
                    <a:lnTo>
                      <a:pt x="57" y="26"/>
                    </a:lnTo>
                    <a:lnTo>
                      <a:pt x="57" y="26"/>
                    </a:lnTo>
                    <a:lnTo>
                      <a:pt x="59" y="26"/>
                    </a:lnTo>
                    <a:lnTo>
                      <a:pt x="59" y="26"/>
                    </a:lnTo>
                    <a:lnTo>
                      <a:pt x="59" y="26"/>
                    </a:lnTo>
                    <a:lnTo>
                      <a:pt x="59" y="28"/>
                    </a:lnTo>
                    <a:lnTo>
                      <a:pt x="59" y="28"/>
                    </a:lnTo>
                    <a:lnTo>
                      <a:pt x="62" y="28"/>
                    </a:lnTo>
                    <a:lnTo>
                      <a:pt x="62" y="28"/>
                    </a:lnTo>
                    <a:lnTo>
                      <a:pt x="62" y="28"/>
                    </a:lnTo>
                    <a:lnTo>
                      <a:pt x="62" y="28"/>
                    </a:lnTo>
                    <a:lnTo>
                      <a:pt x="62" y="31"/>
                    </a:lnTo>
                    <a:lnTo>
                      <a:pt x="64" y="31"/>
                    </a:lnTo>
                    <a:lnTo>
                      <a:pt x="64" y="31"/>
                    </a:lnTo>
                    <a:lnTo>
                      <a:pt x="64" y="31"/>
                    </a:lnTo>
                    <a:lnTo>
                      <a:pt x="64" y="33"/>
                    </a:lnTo>
                    <a:lnTo>
                      <a:pt x="66" y="33"/>
                    </a:lnTo>
                    <a:lnTo>
                      <a:pt x="66" y="33"/>
                    </a:lnTo>
                    <a:lnTo>
                      <a:pt x="66" y="35"/>
                    </a:lnTo>
                    <a:lnTo>
                      <a:pt x="66" y="35"/>
                    </a:lnTo>
                    <a:lnTo>
                      <a:pt x="66" y="35"/>
                    </a:lnTo>
                    <a:lnTo>
                      <a:pt x="66" y="35"/>
                    </a:lnTo>
                    <a:lnTo>
                      <a:pt x="66" y="35"/>
                    </a:lnTo>
                    <a:lnTo>
                      <a:pt x="69" y="35"/>
                    </a:lnTo>
                    <a:lnTo>
                      <a:pt x="69" y="38"/>
                    </a:lnTo>
                    <a:lnTo>
                      <a:pt x="66" y="38"/>
                    </a:lnTo>
                    <a:lnTo>
                      <a:pt x="66" y="38"/>
                    </a:lnTo>
                    <a:lnTo>
                      <a:pt x="69" y="38"/>
                    </a:lnTo>
                    <a:lnTo>
                      <a:pt x="69" y="40"/>
                    </a:lnTo>
                    <a:lnTo>
                      <a:pt x="69" y="40"/>
                    </a:lnTo>
                    <a:lnTo>
                      <a:pt x="69" y="40"/>
                    </a:lnTo>
                    <a:lnTo>
                      <a:pt x="69" y="43"/>
                    </a:lnTo>
                    <a:lnTo>
                      <a:pt x="69" y="43"/>
                    </a:lnTo>
                    <a:lnTo>
                      <a:pt x="69" y="43"/>
                    </a:lnTo>
                    <a:lnTo>
                      <a:pt x="69" y="45"/>
                    </a:lnTo>
                    <a:lnTo>
                      <a:pt x="71" y="45"/>
                    </a:lnTo>
                    <a:lnTo>
                      <a:pt x="71" y="45"/>
                    </a:lnTo>
                    <a:lnTo>
                      <a:pt x="71" y="45"/>
                    </a:lnTo>
                    <a:lnTo>
                      <a:pt x="71" y="45"/>
                    </a:lnTo>
                    <a:lnTo>
                      <a:pt x="71" y="47"/>
                    </a:lnTo>
                    <a:lnTo>
                      <a:pt x="71" y="47"/>
                    </a:lnTo>
                    <a:lnTo>
                      <a:pt x="71" y="50"/>
                    </a:lnTo>
                    <a:lnTo>
                      <a:pt x="71" y="50"/>
                    </a:lnTo>
                    <a:lnTo>
                      <a:pt x="71" y="52"/>
                    </a:lnTo>
                    <a:lnTo>
                      <a:pt x="71" y="52"/>
                    </a:lnTo>
                    <a:lnTo>
                      <a:pt x="74" y="52"/>
                    </a:lnTo>
                    <a:lnTo>
                      <a:pt x="74" y="54"/>
                    </a:lnTo>
                    <a:lnTo>
                      <a:pt x="74" y="54"/>
                    </a:lnTo>
                    <a:lnTo>
                      <a:pt x="74" y="54"/>
                    </a:lnTo>
                    <a:lnTo>
                      <a:pt x="71" y="54"/>
                    </a:lnTo>
                    <a:lnTo>
                      <a:pt x="71" y="57"/>
                    </a:lnTo>
                    <a:lnTo>
                      <a:pt x="74" y="57"/>
                    </a:lnTo>
                    <a:lnTo>
                      <a:pt x="74" y="57"/>
                    </a:lnTo>
                    <a:lnTo>
                      <a:pt x="74" y="59"/>
                    </a:lnTo>
                    <a:lnTo>
                      <a:pt x="74" y="59"/>
                    </a:lnTo>
                    <a:lnTo>
                      <a:pt x="74" y="59"/>
                    </a:lnTo>
                    <a:lnTo>
                      <a:pt x="74" y="62"/>
                    </a:lnTo>
                    <a:lnTo>
                      <a:pt x="74" y="62"/>
                    </a:lnTo>
                    <a:lnTo>
                      <a:pt x="74" y="62"/>
                    </a:lnTo>
                    <a:lnTo>
                      <a:pt x="74" y="64"/>
                    </a:lnTo>
                    <a:lnTo>
                      <a:pt x="71" y="64"/>
                    </a:lnTo>
                    <a:lnTo>
                      <a:pt x="71" y="64"/>
                    </a:lnTo>
                    <a:lnTo>
                      <a:pt x="71" y="64"/>
                    </a:lnTo>
                    <a:lnTo>
                      <a:pt x="71" y="64"/>
                    </a:lnTo>
                    <a:lnTo>
                      <a:pt x="71" y="66"/>
                    </a:lnTo>
                    <a:lnTo>
                      <a:pt x="71" y="66"/>
                    </a:lnTo>
                    <a:lnTo>
                      <a:pt x="71" y="66"/>
                    </a:lnTo>
                    <a:lnTo>
                      <a:pt x="71" y="69"/>
                    </a:lnTo>
                    <a:lnTo>
                      <a:pt x="71" y="69"/>
                    </a:lnTo>
                    <a:lnTo>
                      <a:pt x="71" y="69"/>
                    </a:lnTo>
                    <a:lnTo>
                      <a:pt x="71" y="71"/>
                    </a:lnTo>
                    <a:lnTo>
                      <a:pt x="71" y="71"/>
                    </a:lnTo>
                    <a:lnTo>
                      <a:pt x="71" y="73"/>
                    </a:lnTo>
                    <a:lnTo>
                      <a:pt x="71" y="73"/>
                    </a:lnTo>
                    <a:lnTo>
                      <a:pt x="69" y="73"/>
                    </a:lnTo>
                    <a:lnTo>
                      <a:pt x="69" y="73"/>
                    </a:lnTo>
                    <a:lnTo>
                      <a:pt x="69" y="76"/>
                    </a:lnTo>
                    <a:lnTo>
                      <a:pt x="69" y="76"/>
                    </a:lnTo>
                    <a:lnTo>
                      <a:pt x="71" y="76"/>
                    </a:lnTo>
                    <a:lnTo>
                      <a:pt x="71" y="78"/>
                    </a:lnTo>
                    <a:lnTo>
                      <a:pt x="71" y="78"/>
                    </a:lnTo>
                    <a:lnTo>
                      <a:pt x="71" y="78"/>
                    </a:lnTo>
                    <a:lnTo>
                      <a:pt x="74" y="78"/>
                    </a:lnTo>
                    <a:lnTo>
                      <a:pt x="74" y="80"/>
                    </a:lnTo>
                    <a:lnTo>
                      <a:pt x="74" y="80"/>
                    </a:lnTo>
                    <a:lnTo>
                      <a:pt x="74" y="83"/>
                    </a:lnTo>
                    <a:lnTo>
                      <a:pt x="71" y="83"/>
                    </a:lnTo>
                    <a:lnTo>
                      <a:pt x="71" y="83"/>
                    </a:lnTo>
                    <a:lnTo>
                      <a:pt x="71" y="85"/>
                    </a:lnTo>
                    <a:lnTo>
                      <a:pt x="71" y="85"/>
                    </a:lnTo>
                    <a:lnTo>
                      <a:pt x="71" y="85"/>
                    </a:lnTo>
                    <a:lnTo>
                      <a:pt x="71" y="88"/>
                    </a:lnTo>
                    <a:lnTo>
                      <a:pt x="71" y="88"/>
                    </a:lnTo>
                    <a:lnTo>
                      <a:pt x="71" y="90"/>
                    </a:lnTo>
                    <a:lnTo>
                      <a:pt x="71" y="90"/>
                    </a:lnTo>
                    <a:lnTo>
                      <a:pt x="71" y="92"/>
                    </a:lnTo>
                    <a:lnTo>
                      <a:pt x="71" y="92"/>
                    </a:lnTo>
                    <a:lnTo>
                      <a:pt x="71" y="95"/>
                    </a:lnTo>
                    <a:lnTo>
                      <a:pt x="71" y="95"/>
                    </a:lnTo>
                    <a:lnTo>
                      <a:pt x="71" y="95"/>
                    </a:lnTo>
                    <a:lnTo>
                      <a:pt x="71" y="97"/>
                    </a:lnTo>
                    <a:lnTo>
                      <a:pt x="74" y="97"/>
                    </a:lnTo>
                    <a:lnTo>
                      <a:pt x="74" y="97"/>
                    </a:lnTo>
                    <a:lnTo>
                      <a:pt x="74" y="97"/>
                    </a:lnTo>
                    <a:lnTo>
                      <a:pt x="74" y="99"/>
                    </a:lnTo>
                    <a:lnTo>
                      <a:pt x="74" y="99"/>
                    </a:lnTo>
                    <a:lnTo>
                      <a:pt x="74" y="99"/>
                    </a:lnTo>
                    <a:lnTo>
                      <a:pt x="76" y="99"/>
                    </a:lnTo>
                    <a:lnTo>
                      <a:pt x="76" y="102"/>
                    </a:lnTo>
                    <a:lnTo>
                      <a:pt x="76" y="102"/>
                    </a:lnTo>
                    <a:lnTo>
                      <a:pt x="76" y="102"/>
                    </a:lnTo>
                    <a:lnTo>
                      <a:pt x="78" y="102"/>
                    </a:lnTo>
                    <a:lnTo>
                      <a:pt x="78" y="102"/>
                    </a:lnTo>
                    <a:lnTo>
                      <a:pt x="78" y="102"/>
                    </a:lnTo>
                    <a:lnTo>
                      <a:pt x="78" y="104"/>
                    </a:lnTo>
                    <a:lnTo>
                      <a:pt x="81" y="104"/>
                    </a:lnTo>
                    <a:lnTo>
                      <a:pt x="81" y="104"/>
                    </a:lnTo>
                    <a:lnTo>
                      <a:pt x="81" y="104"/>
                    </a:lnTo>
                    <a:lnTo>
                      <a:pt x="81" y="104"/>
                    </a:lnTo>
                    <a:lnTo>
                      <a:pt x="81" y="107"/>
                    </a:lnTo>
                    <a:lnTo>
                      <a:pt x="81" y="107"/>
                    </a:lnTo>
                    <a:lnTo>
                      <a:pt x="81" y="109"/>
                    </a:lnTo>
                    <a:lnTo>
                      <a:pt x="81" y="109"/>
                    </a:lnTo>
                    <a:lnTo>
                      <a:pt x="81" y="109"/>
                    </a:lnTo>
                    <a:lnTo>
                      <a:pt x="83" y="109"/>
                    </a:lnTo>
                    <a:lnTo>
                      <a:pt x="83" y="111"/>
                    </a:lnTo>
                    <a:lnTo>
                      <a:pt x="83" y="111"/>
                    </a:lnTo>
                    <a:lnTo>
                      <a:pt x="83" y="111"/>
                    </a:lnTo>
                    <a:lnTo>
                      <a:pt x="83" y="114"/>
                    </a:lnTo>
                    <a:lnTo>
                      <a:pt x="83" y="114"/>
                    </a:lnTo>
                    <a:lnTo>
                      <a:pt x="83" y="114"/>
                    </a:lnTo>
                    <a:lnTo>
                      <a:pt x="85" y="11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8" name="Freeform 107"/>
              <p:cNvSpPr>
                <a:spLocks/>
              </p:cNvSpPr>
              <p:nvPr/>
            </p:nvSpPr>
            <p:spPr bwMode="auto">
              <a:xfrm>
                <a:off x="3181" y="2575"/>
                <a:ext cx="211" cy="157"/>
              </a:xfrm>
              <a:custGeom>
                <a:avLst/>
                <a:gdLst/>
                <a:ahLst/>
                <a:cxnLst>
                  <a:cxn ang="0">
                    <a:pos x="173" y="10"/>
                  </a:cxn>
                  <a:cxn ang="0">
                    <a:pos x="178" y="19"/>
                  </a:cxn>
                  <a:cxn ang="0">
                    <a:pos x="180" y="26"/>
                  </a:cxn>
                  <a:cxn ang="0">
                    <a:pos x="187" y="31"/>
                  </a:cxn>
                  <a:cxn ang="0">
                    <a:pos x="197" y="36"/>
                  </a:cxn>
                  <a:cxn ang="0">
                    <a:pos x="209" y="41"/>
                  </a:cxn>
                  <a:cxn ang="0">
                    <a:pos x="206" y="53"/>
                  </a:cxn>
                  <a:cxn ang="0">
                    <a:pos x="194" y="55"/>
                  </a:cxn>
                  <a:cxn ang="0">
                    <a:pos x="190" y="57"/>
                  </a:cxn>
                  <a:cxn ang="0">
                    <a:pos x="197" y="64"/>
                  </a:cxn>
                  <a:cxn ang="0">
                    <a:pos x="199" y="67"/>
                  </a:cxn>
                  <a:cxn ang="0">
                    <a:pos x="190" y="72"/>
                  </a:cxn>
                  <a:cxn ang="0">
                    <a:pos x="178" y="74"/>
                  </a:cxn>
                  <a:cxn ang="0">
                    <a:pos x="166" y="69"/>
                  </a:cxn>
                  <a:cxn ang="0">
                    <a:pos x="157" y="69"/>
                  </a:cxn>
                  <a:cxn ang="0">
                    <a:pos x="145" y="69"/>
                  </a:cxn>
                  <a:cxn ang="0">
                    <a:pos x="135" y="72"/>
                  </a:cxn>
                  <a:cxn ang="0">
                    <a:pos x="130" y="83"/>
                  </a:cxn>
                  <a:cxn ang="0">
                    <a:pos x="130" y="100"/>
                  </a:cxn>
                  <a:cxn ang="0">
                    <a:pos x="123" y="107"/>
                  </a:cxn>
                  <a:cxn ang="0">
                    <a:pos x="121" y="117"/>
                  </a:cxn>
                  <a:cxn ang="0">
                    <a:pos x="114" y="128"/>
                  </a:cxn>
                  <a:cxn ang="0">
                    <a:pos x="112" y="140"/>
                  </a:cxn>
                  <a:cxn ang="0">
                    <a:pos x="102" y="143"/>
                  </a:cxn>
                  <a:cxn ang="0">
                    <a:pos x="90" y="147"/>
                  </a:cxn>
                  <a:cxn ang="0">
                    <a:pos x="81" y="145"/>
                  </a:cxn>
                  <a:cxn ang="0">
                    <a:pos x="74" y="140"/>
                  </a:cxn>
                  <a:cxn ang="0">
                    <a:pos x="59" y="143"/>
                  </a:cxn>
                  <a:cxn ang="0">
                    <a:pos x="52" y="152"/>
                  </a:cxn>
                  <a:cxn ang="0">
                    <a:pos x="43" y="154"/>
                  </a:cxn>
                  <a:cxn ang="0">
                    <a:pos x="31" y="154"/>
                  </a:cxn>
                  <a:cxn ang="0">
                    <a:pos x="19" y="154"/>
                  </a:cxn>
                  <a:cxn ang="0">
                    <a:pos x="10" y="145"/>
                  </a:cxn>
                  <a:cxn ang="0">
                    <a:pos x="5" y="133"/>
                  </a:cxn>
                  <a:cxn ang="0">
                    <a:pos x="5" y="131"/>
                  </a:cxn>
                  <a:cxn ang="0">
                    <a:pos x="15" y="136"/>
                  </a:cxn>
                  <a:cxn ang="0">
                    <a:pos x="24" y="136"/>
                  </a:cxn>
                  <a:cxn ang="0">
                    <a:pos x="33" y="138"/>
                  </a:cxn>
                  <a:cxn ang="0">
                    <a:pos x="36" y="124"/>
                  </a:cxn>
                  <a:cxn ang="0">
                    <a:pos x="38" y="112"/>
                  </a:cxn>
                  <a:cxn ang="0">
                    <a:pos x="50" y="107"/>
                  </a:cxn>
                  <a:cxn ang="0">
                    <a:pos x="62" y="105"/>
                  </a:cxn>
                  <a:cxn ang="0">
                    <a:pos x="74" y="100"/>
                  </a:cxn>
                  <a:cxn ang="0">
                    <a:pos x="81" y="88"/>
                  </a:cxn>
                  <a:cxn ang="0">
                    <a:pos x="90" y="79"/>
                  </a:cxn>
                  <a:cxn ang="0">
                    <a:pos x="95" y="67"/>
                  </a:cxn>
                  <a:cxn ang="0">
                    <a:pos x="102" y="62"/>
                  </a:cxn>
                  <a:cxn ang="0">
                    <a:pos x="107" y="74"/>
                  </a:cxn>
                  <a:cxn ang="0">
                    <a:pos x="114" y="74"/>
                  </a:cxn>
                  <a:cxn ang="0">
                    <a:pos x="114" y="57"/>
                  </a:cxn>
                  <a:cxn ang="0">
                    <a:pos x="119" y="64"/>
                  </a:cxn>
                  <a:cxn ang="0">
                    <a:pos x="126" y="67"/>
                  </a:cxn>
                  <a:cxn ang="0">
                    <a:pos x="123" y="55"/>
                  </a:cxn>
                  <a:cxn ang="0">
                    <a:pos x="130" y="48"/>
                  </a:cxn>
                  <a:cxn ang="0">
                    <a:pos x="123" y="45"/>
                  </a:cxn>
                  <a:cxn ang="0">
                    <a:pos x="128" y="41"/>
                  </a:cxn>
                  <a:cxn ang="0">
                    <a:pos x="138" y="36"/>
                  </a:cxn>
                  <a:cxn ang="0">
                    <a:pos x="142" y="24"/>
                  </a:cxn>
                  <a:cxn ang="0">
                    <a:pos x="149" y="15"/>
                  </a:cxn>
                  <a:cxn ang="0">
                    <a:pos x="157" y="3"/>
                  </a:cxn>
                  <a:cxn ang="0">
                    <a:pos x="159" y="12"/>
                  </a:cxn>
                  <a:cxn ang="0">
                    <a:pos x="166" y="3"/>
                  </a:cxn>
                </a:cxnLst>
                <a:rect l="0" t="0" r="r" b="b"/>
                <a:pathLst>
                  <a:path w="211" h="157">
                    <a:moveTo>
                      <a:pt x="168" y="3"/>
                    </a:moveTo>
                    <a:lnTo>
                      <a:pt x="168" y="5"/>
                    </a:lnTo>
                    <a:lnTo>
                      <a:pt x="168" y="5"/>
                    </a:lnTo>
                    <a:lnTo>
                      <a:pt x="168" y="5"/>
                    </a:lnTo>
                    <a:lnTo>
                      <a:pt x="168" y="5"/>
                    </a:lnTo>
                    <a:lnTo>
                      <a:pt x="168" y="8"/>
                    </a:lnTo>
                    <a:lnTo>
                      <a:pt x="168" y="8"/>
                    </a:lnTo>
                    <a:lnTo>
                      <a:pt x="168" y="8"/>
                    </a:lnTo>
                    <a:lnTo>
                      <a:pt x="168" y="8"/>
                    </a:lnTo>
                    <a:lnTo>
                      <a:pt x="168" y="10"/>
                    </a:lnTo>
                    <a:lnTo>
                      <a:pt x="168" y="10"/>
                    </a:lnTo>
                    <a:lnTo>
                      <a:pt x="171" y="10"/>
                    </a:lnTo>
                    <a:lnTo>
                      <a:pt x="171" y="10"/>
                    </a:lnTo>
                    <a:lnTo>
                      <a:pt x="171" y="8"/>
                    </a:lnTo>
                    <a:lnTo>
                      <a:pt x="171" y="8"/>
                    </a:lnTo>
                    <a:lnTo>
                      <a:pt x="171" y="8"/>
                    </a:lnTo>
                    <a:lnTo>
                      <a:pt x="173" y="8"/>
                    </a:lnTo>
                    <a:lnTo>
                      <a:pt x="173" y="10"/>
                    </a:lnTo>
                    <a:lnTo>
                      <a:pt x="173" y="10"/>
                    </a:lnTo>
                    <a:lnTo>
                      <a:pt x="173" y="10"/>
                    </a:lnTo>
                    <a:lnTo>
                      <a:pt x="173" y="12"/>
                    </a:lnTo>
                    <a:lnTo>
                      <a:pt x="173" y="12"/>
                    </a:lnTo>
                    <a:lnTo>
                      <a:pt x="173" y="12"/>
                    </a:lnTo>
                    <a:lnTo>
                      <a:pt x="173" y="15"/>
                    </a:lnTo>
                    <a:lnTo>
                      <a:pt x="175" y="15"/>
                    </a:lnTo>
                    <a:lnTo>
                      <a:pt x="175" y="15"/>
                    </a:lnTo>
                    <a:lnTo>
                      <a:pt x="175" y="15"/>
                    </a:lnTo>
                    <a:lnTo>
                      <a:pt x="178" y="15"/>
                    </a:lnTo>
                    <a:lnTo>
                      <a:pt x="178" y="15"/>
                    </a:lnTo>
                    <a:lnTo>
                      <a:pt x="178" y="15"/>
                    </a:lnTo>
                    <a:lnTo>
                      <a:pt x="178" y="17"/>
                    </a:lnTo>
                    <a:lnTo>
                      <a:pt x="178" y="17"/>
                    </a:lnTo>
                    <a:lnTo>
                      <a:pt x="178" y="17"/>
                    </a:lnTo>
                    <a:lnTo>
                      <a:pt x="178" y="17"/>
                    </a:lnTo>
                    <a:lnTo>
                      <a:pt x="178" y="19"/>
                    </a:lnTo>
                    <a:lnTo>
                      <a:pt x="178" y="19"/>
                    </a:lnTo>
                    <a:lnTo>
                      <a:pt x="178" y="22"/>
                    </a:lnTo>
                    <a:lnTo>
                      <a:pt x="178" y="22"/>
                    </a:lnTo>
                    <a:lnTo>
                      <a:pt x="178" y="22"/>
                    </a:lnTo>
                    <a:lnTo>
                      <a:pt x="175" y="22"/>
                    </a:lnTo>
                    <a:lnTo>
                      <a:pt x="175" y="24"/>
                    </a:lnTo>
                    <a:lnTo>
                      <a:pt x="175" y="24"/>
                    </a:lnTo>
                    <a:lnTo>
                      <a:pt x="175" y="24"/>
                    </a:lnTo>
                    <a:lnTo>
                      <a:pt x="175" y="24"/>
                    </a:lnTo>
                    <a:lnTo>
                      <a:pt x="175" y="24"/>
                    </a:lnTo>
                    <a:lnTo>
                      <a:pt x="175" y="26"/>
                    </a:lnTo>
                    <a:lnTo>
                      <a:pt x="175" y="26"/>
                    </a:lnTo>
                    <a:lnTo>
                      <a:pt x="178" y="26"/>
                    </a:lnTo>
                    <a:lnTo>
                      <a:pt x="178" y="26"/>
                    </a:lnTo>
                    <a:lnTo>
                      <a:pt x="178" y="29"/>
                    </a:lnTo>
                    <a:lnTo>
                      <a:pt x="178" y="29"/>
                    </a:lnTo>
                    <a:lnTo>
                      <a:pt x="180" y="29"/>
                    </a:lnTo>
                    <a:lnTo>
                      <a:pt x="180" y="29"/>
                    </a:lnTo>
                    <a:lnTo>
                      <a:pt x="180" y="26"/>
                    </a:lnTo>
                    <a:lnTo>
                      <a:pt x="180" y="26"/>
                    </a:lnTo>
                    <a:lnTo>
                      <a:pt x="183" y="26"/>
                    </a:lnTo>
                    <a:lnTo>
                      <a:pt x="183" y="26"/>
                    </a:lnTo>
                    <a:lnTo>
                      <a:pt x="183" y="24"/>
                    </a:lnTo>
                    <a:lnTo>
                      <a:pt x="183" y="24"/>
                    </a:lnTo>
                    <a:lnTo>
                      <a:pt x="183" y="24"/>
                    </a:lnTo>
                    <a:lnTo>
                      <a:pt x="185" y="24"/>
                    </a:lnTo>
                    <a:lnTo>
                      <a:pt x="185" y="24"/>
                    </a:lnTo>
                    <a:lnTo>
                      <a:pt x="185" y="24"/>
                    </a:lnTo>
                    <a:lnTo>
                      <a:pt x="185" y="24"/>
                    </a:lnTo>
                    <a:lnTo>
                      <a:pt x="185" y="26"/>
                    </a:lnTo>
                    <a:lnTo>
                      <a:pt x="185" y="26"/>
                    </a:lnTo>
                    <a:lnTo>
                      <a:pt x="185" y="26"/>
                    </a:lnTo>
                    <a:lnTo>
                      <a:pt x="185" y="29"/>
                    </a:lnTo>
                    <a:lnTo>
                      <a:pt x="185" y="29"/>
                    </a:lnTo>
                    <a:lnTo>
                      <a:pt x="185" y="29"/>
                    </a:lnTo>
                    <a:lnTo>
                      <a:pt x="187" y="29"/>
                    </a:lnTo>
                    <a:lnTo>
                      <a:pt x="187" y="31"/>
                    </a:lnTo>
                    <a:lnTo>
                      <a:pt x="187" y="31"/>
                    </a:lnTo>
                    <a:lnTo>
                      <a:pt x="187" y="31"/>
                    </a:lnTo>
                    <a:lnTo>
                      <a:pt x="187" y="31"/>
                    </a:lnTo>
                    <a:lnTo>
                      <a:pt x="190" y="31"/>
                    </a:lnTo>
                    <a:lnTo>
                      <a:pt x="190" y="31"/>
                    </a:lnTo>
                    <a:lnTo>
                      <a:pt x="192" y="31"/>
                    </a:lnTo>
                    <a:lnTo>
                      <a:pt x="192" y="31"/>
                    </a:lnTo>
                    <a:lnTo>
                      <a:pt x="192" y="34"/>
                    </a:lnTo>
                    <a:lnTo>
                      <a:pt x="192" y="34"/>
                    </a:lnTo>
                    <a:lnTo>
                      <a:pt x="194" y="34"/>
                    </a:lnTo>
                    <a:lnTo>
                      <a:pt x="194" y="34"/>
                    </a:lnTo>
                    <a:lnTo>
                      <a:pt x="194" y="34"/>
                    </a:lnTo>
                    <a:lnTo>
                      <a:pt x="194" y="36"/>
                    </a:lnTo>
                    <a:lnTo>
                      <a:pt x="197" y="36"/>
                    </a:lnTo>
                    <a:lnTo>
                      <a:pt x="197" y="36"/>
                    </a:lnTo>
                    <a:lnTo>
                      <a:pt x="197" y="36"/>
                    </a:lnTo>
                    <a:lnTo>
                      <a:pt x="197" y="36"/>
                    </a:lnTo>
                    <a:lnTo>
                      <a:pt x="197" y="36"/>
                    </a:lnTo>
                    <a:lnTo>
                      <a:pt x="199" y="36"/>
                    </a:lnTo>
                    <a:lnTo>
                      <a:pt x="199" y="38"/>
                    </a:lnTo>
                    <a:lnTo>
                      <a:pt x="199" y="38"/>
                    </a:lnTo>
                    <a:lnTo>
                      <a:pt x="199" y="38"/>
                    </a:lnTo>
                    <a:lnTo>
                      <a:pt x="199" y="38"/>
                    </a:lnTo>
                    <a:lnTo>
                      <a:pt x="202" y="38"/>
                    </a:lnTo>
                    <a:lnTo>
                      <a:pt x="202" y="41"/>
                    </a:lnTo>
                    <a:lnTo>
                      <a:pt x="202" y="41"/>
                    </a:lnTo>
                    <a:lnTo>
                      <a:pt x="202" y="41"/>
                    </a:lnTo>
                    <a:lnTo>
                      <a:pt x="204" y="41"/>
                    </a:lnTo>
                    <a:lnTo>
                      <a:pt x="204" y="41"/>
                    </a:lnTo>
                    <a:lnTo>
                      <a:pt x="204" y="43"/>
                    </a:lnTo>
                    <a:lnTo>
                      <a:pt x="204" y="43"/>
                    </a:lnTo>
                    <a:lnTo>
                      <a:pt x="206" y="43"/>
                    </a:lnTo>
                    <a:lnTo>
                      <a:pt x="206" y="43"/>
                    </a:lnTo>
                    <a:lnTo>
                      <a:pt x="206" y="41"/>
                    </a:lnTo>
                    <a:lnTo>
                      <a:pt x="206" y="41"/>
                    </a:lnTo>
                    <a:lnTo>
                      <a:pt x="209" y="41"/>
                    </a:lnTo>
                    <a:lnTo>
                      <a:pt x="209" y="41"/>
                    </a:lnTo>
                    <a:lnTo>
                      <a:pt x="209" y="43"/>
                    </a:lnTo>
                    <a:lnTo>
                      <a:pt x="211" y="43"/>
                    </a:lnTo>
                    <a:lnTo>
                      <a:pt x="211" y="43"/>
                    </a:lnTo>
                    <a:lnTo>
                      <a:pt x="211" y="43"/>
                    </a:lnTo>
                    <a:lnTo>
                      <a:pt x="211" y="45"/>
                    </a:lnTo>
                    <a:lnTo>
                      <a:pt x="211" y="45"/>
                    </a:lnTo>
                    <a:lnTo>
                      <a:pt x="211" y="45"/>
                    </a:lnTo>
                    <a:lnTo>
                      <a:pt x="211" y="48"/>
                    </a:lnTo>
                    <a:lnTo>
                      <a:pt x="211" y="48"/>
                    </a:lnTo>
                    <a:lnTo>
                      <a:pt x="211" y="50"/>
                    </a:lnTo>
                    <a:lnTo>
                      <a:pt x="211" y="50"/>
                    </a:lnTo>
                    <a:lnTo>
                      <a:pt x="211" y="50"/>
                    </a:lnTo>
                    <a:lnTo>
                      <a:pt x="209" y="50"/>
                    </a:lnTo>
                    <a:lnTo>
                      <a:pt x="209" y="53"/>
                    </a:lnTo>
                    <a:lnTo>
                      <a:pt x="209" y="53"/>
                    </a:lnTo>
                    <a:lnTo>
                      <a:pt x="206" y="53"/>
                    </a:lnTo>
                    <a:lnTo>
                      <a:pt x="206" y="53"/>
                    </a:lnTo>
                    <a:lnTo>
                      <a:pt x="206" y="53"/>
                    </a:lnTo>
                    <a:lnTo>
                      <a:pt x="206" y="53"/>
                    </a:lnTo>
                    <a:lnTo>
                      <a:pt x="204" y="53"/>
                    </a:lnTo>
                    <a:lnTo>
                      <a:pt x="204" y="53"/>
                    </a:lnTo>
                    <a:lnTo>
                      <a:pt x="204" y="53"/>
                    </a:lnTo>
                    <a:lnTo>
                      <a:pt x="204" y="55"/>
                    </a:lnTo>
                    <a:lnTo>
                      <a:pt x="202" y="55"/>
                    </a:lnTo>
                    <a:lnTo>
                      <a:pt x="202" y="55"/>
                    </a:lnTo>
                    <a:lnTo>
                      <a:pt x="202" y="55"/>
                    </a:lnTo>
                    <a:lnTo>
                      <a:pt x="199" y="55"/>
                    </a:lnTo>
                    <a:lnTo>
                      <a:pt x="199" y="55"/>
                    </a:lnTo>
                    <a:lnTo>
                      <a:pt x="199" y="55"/>
                    </a:lnTo>
                    <a:lnTo>
                      <a:pt x="199" y="55"/>
                    </a:lnTo>
                    <a:lnTo>
                      <a:pt x="197" y="55"/>
                    </a:lnTo>
                    <a:lnTo>
                      <a:pt x="197" y="55"/>
                    </a:lnTo>
                    <a:lnTo>
                      <a:pt x="197" y="55"/>
                    </a:lnTo>
                    <a:lnTo>
                      <a:pt x="197" y="55"/>
                    </a:lnTo>
                    <a:lnTo>
                      <a:pt x="194" y="55"/>
                    </a:lnTo>
                    <a:lnTo>
                      <a:pt x="194" y="55"/>
                    </a:lnTo>
                    <a:lnTo>
                      <a:pt x="194" y="55"/>
                    </a:lnTo>
                    <a:lnTo>
                      <a:pt x="192" y="55"/>
                    </a:lnTo>
                    <a:lnTo>
                      <a:pt x="192" y="55"/>
                    </a:lnTo>
                    <a:lnTo>
                      <a:pt x="192" y="55"/>
                    </a:lnTo>
                    <a:lnTo>
                      <a:pt x="192" y="55"/>
                    </a:lnTo>
                    <a:lnTo>
                      <a:pt x="190" y="55"/>
                    </a:lnTo>
                    <a:lnTo>
                      <a:pt x="190" y="55"/>
                    </a:lnTo>
                    <a:lnTo>
                      <a:pt x="187" y="55"/>
                    </a:lnTo>
                    <a:lnTo>
                      <a:pt x="187" y="55"/>
                    </a:lnTo>
                    <a:lnTo>
                      <a:pt x="187" y="55"/>
                    </a:lnTo>
                    <a:lnTo>
                      <a:pt x="187" y="57"/>
                    </a:lnTo>
                    <a:lnTo>
                      <a:pt x="187" y="57"/>
                    </a:lnTo>
                    <a:lnTo>
                      <a:pt x="187" y="60"/>
                    </a:lnTo>
                    <a:lnTo>
                      <a:pt x="187" y="60"/>
                    </a:lnTo>
                    <a:lnTo>
                      <a:pt x="187" y="57"/>
                    </a:lnTo>
                    <a:lnTo>
                      <a:pt x="187" y="57"/>
                    </a:lnTo>
                    <a:lnTo>
                      <a:pt x="190" y="57"/>
                    </a:lnTo>
                    <a:lnTo>
                      <a:pt x="190" y="57"/>
                    </a:lnTo>
                    <a:lnTo>
                      <a:pt x="190" y="57"/>
                    </a:lnTo>
                    <a:lnTo>
                      <a:pt x="192" y="57"/>
                    </a:lnTo>
                    <a:lnTo>
                      <a:pt x="192" y="57"/>
                    </a:lnTo>
                    <a:lnTo>
                      <a:pt x="192" y="57"/>
                    </a:lnTo>
                    <a:lnTo>
                      <a:pt x="192" y="60"/>
                    </a:lnTo>
                    <a:lnTo>
                      <a:pt x="192" y="60"/>
                    </a:lnTo>
                    <a:lnTo>
                      <a:pt x="192" y="60"/>
                    </a:lnTo>
                    <a:lnTo>
                      <a:pt x="192" y="60"/>
                    </a:lnTo>
                    <a:lnTo>
                      <a:pt x="194" y="60"/>
                    </a:lnTo>
                    <a:lnTo>
                      <a:pt x="194" y="62"/>
                    </a:lnTo>
                    <a:lnTo>
                      <a:pt x="194" y="62"/>
                    </a:lnTo>
                    <a:lnTo>
                      <a:pt x="197" y="62"/>
                    </a:lnTo>
                    <a:lnTo>
                      <a:pt x="197" y="62"/>
                    </a:lnTo>
                    <a:lnTo>
                      <a:pt x="197" y="62"/>
                    </a:lnTo>
                    <a:lnTo>
                      <a:pt x="197" y="64"/>
                    </a:lnTo>
                    <a:lnTo>
                      <a:pt x="197" y="64"/>
                    </a:lnTo>
                    <a:lnTo>
                      <a:pt x="197" y="64"/>
                    </a:lnTo>
                    <a:lnTo>
                      <a:pt x="197" y="64"/>
                    </a:lnTo>
                    <a:lnTo>
                      <a:pt x="197" y="64"/>
                    </a:lnTo>
                    <a:lnTo>
                      <a:pt x="197" y="64"/>
                    </a:lnTo>
                    <a:lnTo>
                      <a:pt x="199" y="64"/>
                    </a:lnTo>
                    <a:lnTo>
                      <a:pt x="199" y="62"/>
                    </a:lnTo>
                    <a:lnTo>
                      <a:pt x="199" y="62"/>
                    </a:lnTo>
                    <a:lnTo>
                      <a:pt x="199" y="62"/>
                    </a:lnTo>
                    <a:lnTo>
                      <a:pt x="202" y="62"/>
                    </a:lnTo>
                    <a:lnTo>
                      <a:pt x="202" y="64"/>
                    </a:lnTo>
                    <a:lnTo>
                      <a:pt x="202" y="64"/>
                    </a:lnTo>
                    <a:lnTo>
                      <a:pt x="199" y="64"/>
                    </a:lnTo>
                    <a:lnTo>
                      <a:pt x="199" y="64"/>
                    </a:lnTo>
                    <a:lnTo>
                      <a:pt x="199" y="64"/>
                    </a:lnTo>
                    <a:lnTo>
                      <a:pt x="199" y="64"/>
                    </a:lnTo>
                    <a:lnTo>
                      <a:pt x="199" y="67"/>
                    </a:lnTo>
                    <a:lnTo>
                      <a:pt x="199" y="67"/>
                    </a:lnTo>
                    <a:lnTo>
                      <a:pt x="199" y="67"/>
                    </a:lnTo>
                    <a:lnTo>
                      <a:pt x="199" y="67"/>
                    </a:lnTo>
                    <a:lnTo>
                      <a:pt x="199" y="69"/>
                    </a:lnTo>
                    <a:lnTo>
                      <a:pt x="199" y="69"/>
                    </a:lnTo>
                    <a:lnTo>
                      <a:pt x="199" y="69"/>
                    </a:lnTo>
                    <a:lnTo>
                      <a:pt x="199" y="69"/>
                    </a:lnTo>
                    <a:lnTo>
                      <a:pt x="197" y="69"/>
                    </a:lnTo>
                    <a:lnTo>
                      <a:pt x="197" y="69"/>
                    </a:lnTo>
                    <a:lnTo>
                      <a:pt x="197" y="72"/>
                    </a:lnTo>
                    <a:lnTo>
                      <a:pt x="197" y="72"/>
                    </a:lnTo>
                    <a:lnTo>
                      <a:pt x="194" y="72"/>
                    </a:lnTo>
                    <a:lnTo>
                      <a:pt x="194" y="72"/>
                    </a:lnTo>
                    <a:lnTo>
                      <a:pt x="192" y="72"/>
                    </a:lnTo>
                    <a:lnTo>
                      <a:pt x="192" y="72"/>
                    </a:lnTo>
                    <a:lnTo>
                      <a:pt x="192" y="72"/>
                    </a:lnTo>
                    <a:lnTo>
                      <a:pt x="192" y="72"/>
                    </a:lnTo>
                    <a:lnTo>
                      <a:pt x="190" y="72"/>
                    </a:lnTo>
                    <a:lnTo>
                      <a:pt x="190" y="72"/>
                    </a:lnTo>
                    <a:lnTo>
                      <a:pt x="190" y="72"/>
                    </a:lnTo>
                    <a:lnTo>
                      <a:pt x="190" y="72"/>
                    </a:lnTo>
                    <a:lnTo>
                      <a:pt x="187" y="72"/>
                    </a:lnTo>
                    <a:lnTo>
                      <a:pt x="187" y="72"/>
                    </a:lnTo>
                    <a:lnTo>
                      <a:pt x="187" y="72"/>
                    </a:lnTo>
                    <a:lnTo>
                      <a:pt x="185" y="72"/>
                    </a:lnTo>
                    <a:lnTo>
                      <a:pt x="185" y="74"/>
                    </a:lnTo>
                    <a:lnTo>
                      <a:pt x="185" y="74"/>
                    </a:lnTo>
                    <a:lnTo>
                      <a:pt x="185" y="74"/>
                    </a:lnTo>
                    <a:lnTo>
                      <a:pt x="185" y="74"/>
                    </a:lnTo>
                    <a:lnTo>
                      <a:pt x="183" y="74"/>
                    </a:lnTo>
                    <a:lnTo>
                      <a:pt x="183" y="74"/>
                    </a:lnTo>
                    <a:lnTo>
                      <a:pt x="180" y="74"/>
                    </a:lnTo>
                    <a:lnTo>
                      <a:pt x="180" y="74"/>
                    </a:lnTo>
                    <a:lnTo>
                      <a:pt x="180" y="74"/>
                    </a:lnTo>
                    <a:lnTo>
                      <a:pt x="180" y="74"/>
                    </a:lnTo>
                    <a:lnTo>
                      <a:pt x="178" y="74"/>
                    </a:lnTo>
                    <a:lnTo>
                      <a:pt x="178" y="74"/>
                    </a:lnTo>
                    <a:lnTo>
                      <a:pt x="178" y="74"/>
                    </a:lnTo>
                    <a:lnTo>
                      <a:pt x="178" y="74"/>
                    </a:lnTo>
                    <a:lnTo>
                      <a:pt x="175" y="74"/>
                    </a:lnTo>
                    <a:lnTo>
                      <a:pt x="175" y="74"/>
                    </a:lnTo>
                    <a:lnTo>
                      <a:pt x="175" y="74"/>
                    </a:lnTo>
                    <a:lnTo>
                      <a:pt x="173" y="74"/>
                    </a:lnTo>
                    <a:lnTo>
                      <a:pt x="173" y="74"/>
                    </a:lnTo>
                    <a:lnTo>
                      <a:pt x="173" y="74"/>
                    </a:lnTo>
                    <a:lnTo>
                      <a:pt x="173" y="74"/>
                    </a:lnTo>
                    <a:lnTo>
                      <a:pt x="171" y="74"/>
                    </a:lnTo>
                    <a:lnTo>
                      <a:pt x="171" y="74"/>
                    </a:lnTo>
                    <a:lnTo>
                      <a:pt x="171" y="74"/>
                    </a:lnTo>
                    <a:lnTo>
                      <a:pt x="171" y="72"/>
                    </a:lnTo>
                    <a:lnTo>
                      <a:pt x="171" y="72"/>
                    </a:lnTo>
                    <a:lnTo>
                      <a:pt x="171" y="72"/>
                    </a:lnTo>
                    <a:lnTo>
                      <a:pt x="168" y="72"/>
                    </a:lnTo>
                    <a:lnTo>
                      <a:pt x="168" y="69"/>
                    </a:lnTo>
                    <a:lnTo>
                      <a:pt x="168" y="69"/>
                    </a:lnTo>
                    <a:lnTo>
                      <a:pt x="166" y="69"/>
                    </a:lnTo>
                    <a:lnTo>
                      <a:pt x="166" y="69"/>
                    </a:lnTo>
                    <a:lnTo>
                      <a:pt x="166" y="69"/>
                    </a:lnTo>
                    <a:lnTo>
                      <a:pt x="166" y="69"/>
                    </a:lnTo>
                    <a:lnTo>
                      <a:pt x="166" y="69"/>
                    </a:lnTo>
                    <a:lnTo>
                      <a:pt x="164" y="69"/>
                    </a:lnTo>
                    <a:lnTo>
                      <a:pt x="164" y="69"/>
                    </a:lnTo>
                    <a:lnTo>
                      <a:pt x="164" y="69"/>
                    </a:lnTo>
                    <a:lnTo>
                      <a:pt x="161" y="69"/>
                    </a:lnTo>
                    <a:lnTo>
                      <a:pt x="161" y="69"/>
                    </a:lnTo>
                    <a:lnTo>
                      <a:pt x="159" y="69"/>
                    </a:lnTo>
                    <a:lnTo>
                      <a:pt x="159" y="69"/>
                    </a:lnTo>
                    <a:lnTo>
                      <a:pt x="159" y="69"/>
                    </a:lnTo>
                    <a:lnTo>
                      <a:pt x="159" y="69"/>
                    </a:lnTo>
                    <a:lnTo>
                      <a:pt x="159" y="69"/>
                    </a:lnTo>
                    <a:lnTo>
                      <a:pt x="157" y="69"/>
                    </a:lnTo>
                    <a:lnTo>
                      <a:pt x="157" y="69"/>
                    </a:lnTo>
                    <a:lnTo>
                      <a:pt x="157" y="69"/>
                    </a:lnTo>
                    <a:lnTo>
                      <a:pt x="157" y="69"/>
                    </a:lnTo>
                    <a:lnTo>
                      <a:pt x="157" y="69"/>
                    </a:lnTo>
                    <a:lnTo>
                      <a:pt x="154" y="69"/>
                    </a:lnTo>
                    <a:lnTo>
                      <a:pt x="154" y="69"/>
                    </a:lnTo>
                    <a:lnTo>
                      <a:pt x="154" y="69"/>
                    </a:lnTo>
                    <a:lnTo>
                      <a:pt x="152" y="69"/>
                    </a:lnTo>
                    <a:lnTo>
                      <a:pt x="152" y="69"/>
                    </a:lnTo>
                    <a:lnTo>
                      <a:pt x="152" y="69"/>
                    </a:lnTo>
                    <a:lnTo>
                      <a:pt x="152" y="69"/>
                    </a:lnTo>
                    <a:lnTo>
                      <a:pt x="152" y="72"/>
                    </a:lnTo>
                    <a:lnTo>
                      <a:pt x="149" y="72"/>
                    </a:lnTo>
                    <a:lnTo>
                      <a:pt x="149" y="72"/>
                    </a:lnTo>
                    <a:lnTo>
                      <a:pt x="149" y="69"/>
                    </a:lnTo>
                    <a:lnTo>
                      <a:pt x="149" y="69"/>
                    </a:lnTo>
                    <a:lnTo>
                      <a:pt x="147" y="69"/>
                    </a:lnTo>
                    <a:lnTo>
                      <a:pt x="147" y="69"/>
                    </a:lnTo>
                    <a:lnTo>
                      <a:pt x="147" y="69"/>
                    </a:lnTo>
                    <a:lnTo>
                      <a:pt x="145" y="69"/>
                    </a:lnTo>
                    <a:lnTo>
                      <a:pt x="145" y="69"/>
                    </a:lnTo>
                    <a:lnTo>
                      <a:pt x="145" y="69"/>
                    </a:lnTo>
                    <a:lnTo>
                      <a:pt x="145" y="69"/>
                    </a:lnTo>
                    <a:lnTo>
                      <a:pt x="142" y="69"/>
                    </a:lnTo>
                    <a:lnTo>
                      <a:pt x="142" y="69"/>
                    </a:lnTo>
                    <a:lnTo>
                      <a:pt x="142" y="72"/>
                    </a:lnTo>
                    <a:lnTo>
                      <a:pt x="140" y="72"/>
                    </a:lnTo>
                    <a:lnTo>
                      <a:pt x="140" y="69"/>
                    </a:lnTo>
                    <a:lnTo>
                      <a:pt x="140" y="69"/>
                    </a:lnTo>
                    <a:lnTo>
                      <a:pt x="140" y="69"/>
                    </a:lnTo>
                    <a:lnTo>
                      <a:pt x="140" y="69"/>
                    </a:lnTo>
                    <a:lnTo>
                      <a:pt x="138" y="69"/>
                    </a:lnTo>
                    <a:lnTo>
                      <a:pt x="138" y="69"/>
                    </a:lnTo>
                    <a:lnTo>
                      <a:pt x="138" y="69"/>
                    </a:lnTo>
                    <a:lnTo>
                      <a:pt x="138" y="72"/>
                    </a:lnTo>
                    <a:lnTo>
                      <a:pt x="138" y="72"/>
                    </a:lnTo>
                    <a:lnTo>
                      <a:pt x="138" y="72"/>
                    </a:lnTo>
                    <a:lnTo>
                      <a:pt x="138" y="74"/>
                    </a:lnTo>
                    <a:lnTo>
                      <a:pt x="135" y="74"/>
                    </a:lnTo>
                    <a:lnTo>
                      <a:pt x="135" y="72"/>
                    </a:lnTo>
                    <a:lnTo>
                      <a:pt x="135" y="72"/>
                    </a:lnTo>
                    <a:lnTo>
                      <a:pt x="135" y="74"/>
                    </a:lnTo>
                    <a:lnTo>
                      <a:pt x="133" y="74"/>
                    </a:lnTo>
                    <a:lnTo>
                      <a:pt x="133" y="74"/>
                    </a:lnTo>
                    <a:lnTo>
                      <a:pt x="133" y="74"/>
                    </a:lnTo>
                    <a:lnTo>
                      <a:pt x="133" y="74"/>
                    </a:lnTo>
                    <a:lnTo>
                      <a:pt x="133" y="76"/>
                    </a:lnTo>
                    <a:lnTo>
                      <a:pt x="133" y="76"/>
                    </a:lnTo>
                    <a:lnTo>
                      <a:pt x="133" y="79"/>
                    </a:lnTo>
                    <a:lnTo>
                      <a:pt x="133" y="79"/>
                    </a:lnTo>
                    <a:lnTo>
                      <a:pt x="133" y="79"/>
                    </a:lnTo>
                    <a:lnTo>
                      <a:pt x="130" y="79"/>
                    </a:lnTo>
                    <a:lnTo>
                      <a:pt x="130" y="81"/>
                    </a:lnTo>
                    <a:lnTo>
                      <a:pt x="130" y="81"/>
                    </a:lnTo>
                    <a:lnTo>
                      <a:pt x="133" y="81"/>
                    </a:lnTo>
                    <a:lnTo>
                      <a:pt x="133" y="83"/>
                    </a:lnTo>
                    <a:lnTo>
                      <a:pt x="130" y="83"/>
                    </a:lnTo>
                    <a:lnTo>
                      <a:pt x="130" y="83"/>
                    </a:lnTo>
                    <a:lnTo>
                      <a:pt x="130" y="83"/>
                    </a:lnTo>
                    <a:lnTo>
                      <a:pt x="130" y="86"/>
                    </a:lnTo>
                    <a:lnTo>
                      <a:pt x="130" y="86"/>
                    </a:lnTo>
                    <a:lnTo>
                      <a:pt x="130" y="88"/>
                    </a:lnTo>
                    <a:lnTo>
                      <a:pt x="130" y="88"/>
                    </a:lnTo>
                    <a:lnTo>
                      <a:pt x="133" y="88"/>
                    </a:lnTo>
                    <a:lnTo>
                      <a:pt x="133" y="90"/>
                    </a:lnTo>
                    <a:lnTo>
                      <a:pt x="133" y="90"/>
                    </a:lnTo>
                    <a:lnTo>
                      <a:pt x="133" y="93"/>
                    </a:lnTo>
                    <a:lnTo>
                      <a:pt x="130" y="93"/>
                    </a:lnTo>
                    <a:lnTo>
                      <a:pt x="130" y="93"/>
                    </a:lnTo>
                    <a:lnTo>
                      <a:pt x="130" y="93"/>
                    </a:lnTo>
                    <a:lnTo>
                      <a:pt x="130" y="95"/>
                    </a:lnTo>
                    <a:lnTo>
                      <a:pt x="130" y="95"/>
                    </a:lnTo>
                    <a:lnTo>
                      <a:pt x="130" y="95"/>
                    </a:lnTo>
                    <a:lnTo>
                      <a:pt x="130" y="98"/>
                    </a:lnTo>
                    <a:lnTo>
                      <a:pt x="130" y="98"/>
                    </a:lnTo>
                    <a:lnTo>
                      <a:pt x="130" y="100"/>
                    </a:lnTo>
                    <a:lnTo>
                      <a:pt x="130" y="100"/>
                    </a:lnTo>
                    <a:lnTo>
                      <a:pt x="130" y="100"/>
                    </a:lnTo>
                    <a:lnTo>
                      <a:pt x="130" y="102"/>
                    </a:lnTo>
                    <a:lnTo>
                      <a:pt x="130" y="102"/>
                    </a:lnTo>
                    <a:lnTo>
                      <a:pt x="128" y="102"/>
                    </a:lnTo>
                    <a:lnTo>
                      <a:pt x="128" y="102"/>
                    </a:lnTo>
                    <a:lnTo>
                      <a:pt x="128" y="105"/>
                    </a:lnTo>
                    <a:lnTo>
                      <a:pt x="126" y="105"/>
                    </a:lnTo>
                    <a:lnTo>
                      <a:pt x="126" y="105"/>
                    </a:lnTo>
                    <a:lnTo>
                      <a:pt x="126" y="102"/>
                    </a:lnTo>
                    <a:lnTo>
                      <a:pt x="126" y="102"/>
                    </a:lnTo>
                    <a:lnTo>
                      <a:pt x="123" y="102"/>
                    </a:lnTo>
                    <a:lnTo>
                      <a:pt x="123" y="105"/>
                    </a:lnTo>
                    <a:lnTo>
                      <a:pt x="123" y="105"/>
                    </a:lnTo>
                    <a:lnTo>
                      <a:pt x="123" y="105"/>
                    </a:lnTo>
                    <a:lnTo>
                      <a:pt x="123" y="105"/>
                    </a:lnTo>
                    <a:lnTo>
                      <a:pt x="123" y="105"/>
                    </a:lnTo>
                    <a:lnTo>
                      <a:pt x="123" y="107"/>
                    </a:lnTo>
                    <a:lnTo>
                      <a:pt x="121" y="107"/>
                    </a:lnTo>
                    <a:lnTo>
                      <a:pt x="121" y="107"/>
                    </a:lnTo>
                    <a:lnTo>
                      <a:pt x="121" y="109"/>
                    </a:lnTo>
                    <a:lnTo>
                      <a:pt x="121" y="109"/>
                    </a:lnTo>
                    <a:lnTo>
                      <a:pt x="121" y="112"/>
                    </a:lnTo>
                    <a:lnTo>
                      <a:pt x="121" y="112"/>
                    </a:lnTo>
                    <a:lnTo>
                      <a:pt x="121" y="114"/>
                    </a:lnTo>
                    <a:lnTo>
                      <a:pt x="121" y="114"/>
                    </a:lnTo>
                    <a:lnTo>
                      <a:pt x="123" y="114"/>
                    </a:lnTo>
                    <a:lnTo>
                      <a:pt x="123" y="114"/>
                    </a:lnTo>
                    <a:lnTo>
                      <a:pt x="123" y="114"/>
                    </a:lnTo>
                    <a:lnTo>
                      <a:pt x="123" y="114"/>
                    </a:lnTo>
                    <a:lnTo>
                      <a:pt x="123" y="117"/>
                    </a:lnTo>
                    <a:lnTo>
                      <a:pt x="123" y="117"/>
                    </a:lnTo>
                    <a:lnTo>
                      <a:pt x="123" y="117"/>
                    </a:lnTo>
                    <a:lnTo>
                      <a:pt x="123" y="117"/>
                    </a:lnTo>
                    <a:lnTo>
                      <a:pt x="121" y="117"/>
                    </a:lnTo>
                    <a:lnTo>
                      <a:pt x="121" y="117"/>
                    </a:lnTo>
                    <a:lnTo>
                      <a:pt x="121" y="119"/>
                    </a:lnTo>
                    <a:lnTo>
                      <a:pt x="119" y="119"/>
                    </a:lnTo>
                    <a:lnTo>
                      <a:pt x="119" y="119"/>
                    </a:lnTo>
                    <a:lnTo>
                      <a:pt x="119" y="119"/>
                    </a:lnTo>
                    <a:lnTo>
                      <a:pt x="119" y="119"/>
                    </a:lnTo>
                    <a:lnTo>
                      <a:pt x="119" y="121"/>
                    </a:lnTo>
                    <a:lnTo>
                      <a:pt x="119" y="121"/>
                    </a:lnTo>
                    <a:lnTo>
                      <a:pt x="116" y="121"/>
                    </a:lnTo>
                    <a:lnTo>
                      <a:pt x="116" y="124"/>
                    </a:lnTo>
                    <a:lnTo>
                      <a:pt x="116" y="124"/>
                    </a:lnTo>
                    <a:lnTo>
                      <a:pt x="114" y="124"/>
                    </a:lnTo>
                    <a:lnTo>
                      <a:pt x="114" y="124"/>
                    </a:lnTo>
                    <a:lnTo>
                      <a:pt x="114" y="124"/>
                    </a:lnTo>
                    <a:lnTo>
                      <a:pt x="114" y="124"/>
                    </a:lnTo>
                    <a:lnTo>
                      <a:pt x="114" y="126"/>
                    </a:lnTo>
                    <a:lnTo>
                      <a:pt x="114" y="126"/>
                    </a:lnTo>
                    <a:lnTo>
                      <a:pt x="114" y="128"/>
                    </a:lnTo>
                    <a:lnTo>
                      <a:pt x="114" y="128"/>
                    </a:lnTo>
                    <a:lnTo>
                      <a:pt x="116" y="128"/>
                    </a:lnTo>
                    <a:lnTo>
                      <a:pt x="116" y="128"/>
                    </a:lnTo>
                    <a:lnTo>
                      <a:pt x="116" y="131"/>
                    </a:lnTo>
                    <a:lnTo>
                      <a:pt x="116" y="131"/>
                    </a:lnTo>
                    <a:lnTo>
                      <a:pt x="114" y="131"/>
                    </a:lnTo>
                    <a:lnTo>
                      <a:pt x="114" y="133"/>
                    </a:lnTo>
                    <a:lnTo>
                      <a:pt x="114" y="133"/>
                    </a:lnTo>
                    <a:lnTo>
                      <a:pt x="114" y="133"/>
                    </a:lnTo>
                    <a:lnTo>
                      <a:pt x="114" y="133"/>
                    </a:lnTo>
                    <a:lnTo>
                      <a:pt x="112" y="133"/>
                    </a:lnTo>
                    <a:lnTo>
                      <a:pt x="112" y="133"/>
                    </a:lnTo>
                    <a:lnTo>
                      <a:pt x="112" y="136"/>
                    </a:lnTo>
                    <a:lnTo>
                      <a:pt x="112" y="136"/>
                    </a:lnTo>
                    <a:lnTo>
                      <a:pt x="112" y="138"/>
                    </a:lnTo>
                    <a:lnTo>
                      <a:pt x="112" y="138"/>
                    </a:lnTo>
                    <a:lnTo>
                      <a:pt x="112" y="138"/>
                    </a:lnTo>
                    <a:lnTo>
                      <a:pt x="112" y="140"/>
                    </a:lnTo>
                    <a:lnTo>
                      <a:pt x="112" y="140"/>
                    </a:lnTo>
                    <a:lnTo>
                      <a:pt x="112" y="140"/>
                    </a:lnTo>
                    <a:lnTo>
                      <a:pt x="112" y="143"/>
                    </a:lnTo>
                    <a:lnTo>
                      <a:pt x="109" y="143"/>
                    </a:lnTo>
                    <a:lnTo>
                      <a:pt x="109" y="143"/>
                    </a:lnTo>
                    <a:lnTo>
                      <a:pt x="109" y="143"/>
                    </a:lnTo>
                    <a:lnTo>
                      <a:pt x="109" y="143"/>
                    </a:lnTo>
                    <a:lnTo>
                      <a:pt x="109" y="143"/>
                    </a:lnTo>
                    <a:lnTo>
                      <a:pt x="107" y="143"/>
                    </a:lnTo>
                    <a:lnTo>
                      <a:pt x="107" y="143"/>
                    </a:lnTo>
                    <a:lnTo>
                      <a:pt x="107" y="143"/>
                    </a:lnTo>
                    <a:lnTo>
                      <a:pt x="107" y="143"/>
                    </a:lnTo>
                    <a:lnTo>
                      <a:pt x="104" y="143"/>
                    </a:lnTo>
                    <a:lnTo>
                      <a:pt x="104" y="143"/>
                    </a:lnTo>
                    <a:lnTo>
                      <a:pt x="104" y="143"/>
                    </a:lnTo>
                    <a:lnTo>
                      <a:pt x="104" y="143"/>
                    </a:lnTo>
                    <a:lnTo>
                      <a:pt x="102" y="143"/>
                    </a:lnTo>
                    <a:lnTo>
                      <a:pt x="102" y="143"/>
                    </a:lnTo>
                    <a:lnTo>
                      <a:pt x="102" y="143"/>
                    </a:lnTo>
                    <a:lnTo>
                      <a:pt x="100" y="143"/>
                    </a:lnTo>
                    <a:lnTo>
                      <a:pt x="100" y="143"/>
                    </a:lnTo>
                    <a:lnTo>
                      <a:pt x="100" y="143"/>
                    </a:lnTo>
                    <a:lnTo>
                      <a:pt x="100" y="143"/>
                    </a:lnTo>
                    <a:lnTo>
                      <a:pt x="97" y="143"/>
                    </a:lnTo>
                    <a:lnTo>
                      <a:pt x="97" y="143"/>
                    </a:lnTo>
                    <a:lnTo>
                      <a:pt x="97" y="143"/>
                    </a:lnTo>
                    <a:lnTo>
                      <a:pt x="97" y="143"/>
                    </a:lnTo>
                    <a:lnTo>
                      <a:pt x="95" y="143"/>
                    </a:lnTo>
                    <a:lnTo>
                      <a:pt x="95" y="143"/>
                    </a:lnTo>
                    <a:lnTo>
                      <a:pt x="95" y="145"/>
                    </a:lnTo>
                    <a:lnTo>
                      <a:pt x="93" y="145"/>
                    </a:lnTo>
                    <a:lnTo>
                      <a:pt x="93" y="145"/>
                    </a:lnTo>
                    <a:lnTo>
                      <a:pt x="93" y="147"/>
                    </a:lnTo>
                    <a:lnTo>
                      <a:pt x="93" y="147"/>
                    </a:lnTo>
                    <a:lnTo>
                      <a:pt x="93" y="147"/>
                    </a:lnTo>
                    <a:lnTo>
                      <a:pt x="93" y="147"/>
                    </a:lnTo>
                    <a:lnTo>
                      <a:pt x="90" y="147"/>
                    </a:lnTo>
                    <a:lnTo>
                      <a:pt x="90" y="147"/>
                    </a:lnTo>
                    <a:lnTo>
                      <a:pt x="90" y="150"/>
                    </a:lnTo>
                    <a:lnTo>
                      <a:pt x="90" y="150"/>
                    </a:lnTo>
                    <a:lnTo>
                      <a:pt x="90" y="147"/>
                    </a:lnTo>
                    <a:lnTo>
                      <a:pt x="88" y="147"/>
                    </a:lnTo>
                    <a:lnTo>
                      <a:pt x="88" y="147"/>
                    </a:lnTo>
                    <a:lnTo>
                      <a:pt x="88" y="147"/>
                    </a:lnTo>
                    <a:lnTo>
                      <a:pt x="88" y="145"/>
                    </a:lnTo>
                    <a:lnTo>
                      <a:pt x="86" y="145"/>
                    </a:lnTo>
                    <a:lnTo>
                      <a:pt x="86" y="147"/>
                    </a:lnTo>
                    <a:lnTo>
                      <a:pt x="86" y="147"/>
                    </a:lnTo>
                    <a:lnTo>
                      <a:pt x="86" y="147"/>
                    </a:lnTo>
                    <a:lnTo>
                      <a:pt x="83" y="147"/>
                    </a:lnTo>
                    <a:lnTo>
                      <a:pt x="83" y="145"/>
                    </a:lnTo>
                    <a:lnTo>
                      <a:pt x="83" y="145"/>
                    </a:lnTo>
                    <a:lnTo>
                      <a:pt x="83" y="145"/>
                    </a:lnTo>
                    <a:lnTo>
                      <a:pt x="81" y="145"/>
                    </a:lnTo>
                    <a:lnTo>
                      <a:pt x="81" y="145"/>
                    </a:lnTo>
                    <a:lnTo>
                      <a:pt x="81" y="145"/>
                    </a:lnTo>
                    <a:lnTo>
                      <a:pt x="78" y="145"/>
                    </a:lnTo>
                    <a:lnTo>
                      <a:pt x="78" y="145"/>
                    </a:lnTo>
                    <a:lnTo>
                      <a:pt x="78" y="143"/>
                    </a:lnTo>
                    <a:lnTo>
                      <a:pt x="78" y="143"/>
                    </a:lnTo>
                    <a:lnTo>
                      <a:pt x="76" y="143"/>
                    </a:lnTo>
                    <a:lnTo>
                      <a:pt x="76" y="143"/>
                    </a:lnTo>
                    <a:lnTo>
                      <a:pt x="74" y="143"/>
                    </a:lnTo>
                    <a:lnTo>
                      <a:pt x="74" y="143"/>
                    </a:lnTo>
                    <a:lnTo>
                      <a:pt x="76" y="143"/>
                    </a:lnTo>
                    <a:lnTo>
                      <a:pt x="76" y="143"/>
                    </a:lnTo>
                    <a:lnTo>
                      <a:pt x="76" y="143"/>
                    </a:lnTo>
                    <a:lnTo>
                      <a:pt x="76" y="140"/>
                    </a:lnTo>
                    <a:lnTo>
                      <a:pt x="76" y="140"/>
                    </a:lnTo>
                    <a:lnTo>
                      <a:pt x="76" y="140"/>
                    </a:lnTo>
                    <a:lnTo>
                      <a:pt x="74" y="140"/>
                    </a:lnTo>
                    <a:lnTo>
                      <a:pt x="74" y="140"/>
                    </a:lnTo>
                    <a:lnTo>
                      <a:pt x="74" y="140"/>
                    </a:lnTo>
                    <a:lnTo>
                      <a:pt x="74" y="140"/>
                    </a:lnTo>
                    <a:lnTo>
                      <a:pt x="71" y="140"/>
                    </a:lnTo>
                    <a:lnTo>
                      <a:pt x="71" y="140"/>
                    </a:lnTo>
                    <a:lnTo>
                      <a:pt x="71" y="140"/>
                    </a:lnTo>
                    <a:lnTo>
                      <a:pt x="69" y="140"/>
                    </a:lnTo>
                    <a:lnTo>
                      <a:pt x="69" y="140"/>
                    </a:lnTo>
                    <a:lnTo>
                      <a:pt x="69" y="140"/>
                    </a:lnTo>
                    <a:lnTo>
                      <a:pt x="67" y="140"/>
                    </a:lnTo>
                    <a:lnTo>
                      <a:pt x="67" y="140"/>
                    </a:lnTo>
                    <a:lnTo>
                      <a:pt x="67" y="140"/>
                    </a:lnTo>
                    <a:lnTo>
                      <a:pt x="64" y="140"/>
                    </a:lnTo>
                    <a:lnTo>
                      <a:pt x="64" y="140"/>
                    </a:lnTo>
                    <a:lnTo>
                      <a:pt x="64" y="140"/>
                    </a:lnTo>
                    <a:lnTo>
                      <a:pt x="64" y="140"/>
                    </a:lnTo>
                    <a:lnTo>
                      <a:pt x="64" y="143"/>
                    </a:lnTo>
                    <a:lnTo>
                      <a:pt x="62" y="143"/>
                    </a:lnTo>
                    <a:lnTo>
                      <a:pt x="62" y="143"/>
                    </a:lnTo>
                    <a:lnTo>
                      <a:pt x="59" y="143"/>
                    </a:lnTo>
                    <a:lnTo>
                      <a:pt x="59" y="143"/>
                    </a:lnTo>
                    <a:lnTo>
                      <a:pt x="59" y="143"/>
                    </a:lnTo>
                    <a:lnTo>
                      <a:pt x="59" y="143"/>
                    </a:lnTo>
                    <a:lnTo>
                      <a:pt x="59" y="143"/>
                    </a:lnTo>
                    <a:lnTo>
                      <a:pt x="59" y="145"/>
                    </a:lnTo>
                    <a:lnTo>
                      <a:pt x="59" y="145"/>
                    </a:lnTo>
                    <a:lnTo>
                      <a:pt x="57" y="145"/>
                    </a:lnTo>
                    <a:lnTo>
                      <a:pt x="57" y="147"/>
                    </a:lnTo>
                    <a:lnTo>
                      <a:pt x="57" y="147"/>
                    </a:lnTo>
                    <a:lnTo>
                      <a:pt x="57" y="150"/>
                    </a:lnTo>
                    <a:lnTo>
                      <a:pt x="57" y="150"/>
                    </a:lnTo>
                    <a:lnTo>
                      <a:pt x="57" y="150"/>
                    </a:lnTo>
                    <a:lnTo>
                      <a:pt x="57" y="152"/>
                    </a:lnTo>
                    <a:lnTo>
                      <a:pt x="57" y="152"/>
                    </a:lnTo>
                    <a:lnTo>
                      <a:pt x="55" y="152"/>
                    </a:lnTo>
                    <a:lnTo>
                      <a:pt x="55" y="152"/>
                    </a:lnTo>
                    <a:lnTo>
                      <a:pt x="52" y="152"/>
                    </a:lnTo>
                    <a:lnTo>
                      <a:pt x="52" y="152"/>
                    </a:lnTo>
                    <a:lnTo>
                      <a:pt x="52" y="152"/>
                    </a:lnTo>
                    <a:lnTo>
                      <a:pt x="52" y="152"/>
                    </a:lnTo>
                    <a:lnTo>
                      <a:pt x="52" y="154"/>
                    </a:lnTo>
                    <a:lnTo>
                      <a:pt x="52" y="154"/>
                    </a:lnTo>
                    <a:lnTo>
                      <a:pt x="50" y="154"/>
                    </a:lnTo>
                    <a:lnTo>
                      <a:pt x="50" y="154"/>
                    </a:lnTo>
                    <a:lnTo>
                      <a:pt x="50" y="154"/>
                    </a:lnTo>
                    <a:lnTo>
                      <a:pt x="48" y="154"/>
                    </a:lnTo>
                    <a:lnTo>
                      <a:pt x="48" y="154"/>
                    </a:lnTo>
                    <a:lnTo>
                      <a:pt x="48" y="154"/>
                    </a:lnTo>
                    <a:lnTo>
                      <a:pt x="45" y="154"/>
                    </a:lnTo>
                    <a:lnTo>
                      <a:pt x="45" y="154"/>
                    </a:lnTo>
                    <a:lnTo>
                      <a:pt x="45" y="154"/>
                    </a:lnTo>
                    <a:lnTo>
                      <a:pt x="45" y="154"/>
                    </a:lnTo>
                    <a:lnTo>
                      <a:pt x="43" y="154"/>
                    </a:lnTo>
                    <a:lnTo>
                      <a:pt x="43" y="154"/>
                    </a:lnTo>
                    <a:lnTo>
                      <a:pt x="43" y="154"/>
                    </a:lnTo>
                    <a:lnTo>
                      <a:pt x="43" y="154"/>
                    </a:lnTo>
                    <a:lnTo>
                      <a:pt x="41" y="154"/>
                    </a:lnTo>
                    <a:lnTo>
                      <a:pt x="41" y="154"/>
                    </a:lnTo>
                    <a:lnTo>
                      <a:pt x="41" y="154"/>
                    </a:lnTo>
                    <a:lnTo>
                      <a:pt x="41" y="154"/>
                    </a:lnTo>
                    <a:lnTo>
                      <a:pt x="38" y="154"/>
                    </a:lnTo>
                    <a:lnTo>
                      <a:pt x="38" y="152"/>
                    </a:lnTo>
                    <a:lnTo>
                      <a:pt x="38" y="152"/>
                    </a:lnTo>
                    <a:lnTo>
                      <a:pt x="38" y="152"/>
                    </a:lnTo>
                    <a:lnTo>
                      <a:pt x="36" y="152"/>
                    </a:lnTo>
                    <a:lnTo>
                      <a:pt x="36" y="154"/>
                    </a:lnTo>
                    <a:lnTo>
                      <a:pt x="36" y="154"/>
                    </a:lnTo>
                    <a:lnTo>
                      <a:pt x="33" y="154"/>
                    </a:lnTo>
                    <a:lnTo>
                      <a:pt x="33" y="154"/>
                    </a:lnTo>
                    <a:lnTo>
                      <a:pt x="33" y="154"/>
                    </a:lnTo>
                    <a:lnTo>
                      <a:pt x="31" y="154"/>
                    </a:lnTo>
                    <a:lnTo>
                      <a:pt x="31" y="154"/>
                    </a:lnTo>
                    <a:lnTo>
                      <a:pt x="31" y="154"/>
                    </a:lnTo>
                    <a:lnTo>
                      <a:pt x="31" y="154"/>
                    </a:lnTo>
                    <a:lnTo>
                      <a:pt x="31" y="154"/>
                    </a:lnTo>
                    <a:lnTo>
                      <a:pt x="29" y="154"/>
                    </a:lnTo>
                    <a:lnTo>
                      <a:pt x="29" y="154"/>
                    </a:lnTo>
                    <a:lnTo>
                      <a:pt x="29" y="157"/>
                    </a:lnTo>
                    <a:lnTo>
                      <a:pt x="26" y="157"/>
                    </a:lnTo>
                    <a:lnTo>
                      <a:pt x="26" y="157"/>
                    </a:lnTo>
                    <a:lnTo>
                      <a:pt x="26" y="157"/>
                    </a:lnTo>
                    <a:lnTo>
                      <a:pt x="26" y="157"/>
                    </a:lnTo>
                    <a:lnTo>
                      <a:pt x="24" y="157"/>
                    </a:lnTo>
                    <a:lnTo>
                      <a:pt x="24" y="157"/>
                    </a:lnTo>
                    <a:lnTo>
                      <a:pt x="24" y="157"/>
                    </a:lnTo>
                    <a:lnTo>
                      <a:pt x="22" y="157"/>
                    </a:lnTo>
                    <a:lnTo>
                      <a:pt x="22" y="157"/>
                    </a:lnTo>
                    <a:lnTo>
                      <a:pt x="22" y="157"/>
                    </a:lnTo>
                    <a:lnTo>
                      <a:pt x="19" y="157"/>
                    </a:lnTo>
                    <a:lnTo>
                      <a:pt x="19" y="154"/>
                    </a:lnTo>
                    <a:lnTo>
                      <a:pt x="19" y="154"/>
                    </a:lnTo>
                    <a:lnTo>
                      <a:pt x="19" y="154"/>
                    </a:lnTo>
                    <a:lnTo>
                      <a:pt x="19" y="154"/>
                    </a:lnTo>
                    <a:lnTo>
                      <a:pt x="17" y="154"/>
                    </a:lnTo>
                    <a:lnTo>
                      <a:pt x="17" y="154"/>
                    </a:lnTo>
                    <a:lnTo>
                      <a:pt x="17" y="154"/>
                    </a:lnTo>
                    <a:lnTo>
                      <a:pt x="17" y="152"/>
                    </a:lnTo>
                    <a:lnTo>
                      <a:pt x="17" y="152"/>
                    </a:lnTo>
                    <a:lnTo>
                      <a:pt x="17" y="152"/>
                    </a:lnTo>
                    <a:lnTo>
                      <a:pt x="17" y="150"/>
                    </a:lnTo>
                    <a:lnTo>
                      <a:pt x="15" y="150"/>
                    </a:lnTo>
                    <a:lnTo>
                      <a:pt x="15" y="150"/>
                    </a:lnTo>
                    <a:lnTo>
                      <a:pt x="15" y="150"/>
                    </a:lnTo>
                    <a:lnTo>
                      <a:pt x="12" y="150"/>
                    </a:lnTo>
                    <a:lnTo>
                      <a:pt x="12" y="147"/>
                    </a:lnTo>
                    <a:lnTo>
                      <a:pt x="12" y="147"/>
                    </a:lnTo>
                    <a:lnTo>
                      <a:pt x="12" y="147"/>
                    </a:lnTo>
                    <a:lnTo>
                      <a:pt x="12" y="147"/>
                    </a:lnTo>
                    <a:lnTo>
                      <a:pt x="10" y="147"/>
                    </a:lnTo>
                    <a:lnTo>
                      <a:pt x="10" y="145"/>
                    </a:lnTo>
                    <a:lnTo>
                      <a:pt x="10" y="145"/>
                    </a:lnTo>
                    <a:lnTo>
                      <a:pt x="10" y="143"/>
                    </a:lnTo>
                    <a:lnTo>
                      <a:pt x="10" y="143"/>
                    </a:lnTo>
                    <a:lnTo>
                      <a:pt x="7" y="143"/>
                    </a:lnTo>
                    <a:lnTo>
                      <a:pt x="7" y="143"/>
                    </a:lnTo>
                    <a:lnTo>
                      <a:pt x="7" y="143"/>
                    </a:lnTo>
                    <a:lnTo>
                      <a:pt x="7" y="143"/>
                    </a:lnTo>
                    <a:lnTo>
                      <a:pt x="7" y="143"/>
                    </a:lnTo>
                    <a:lnTo>
                      <a:pt x="5" y="143"/>
                    </a:lnTo>
                    <a:lnTo>
                      <a:pt x="5" y="140"/>
                    </a:lnTo>
                    <a:lnTo>
                      <a:pt x="5" y="140"/>
                    </a:lnTo>
                    <a:lnTo>
                      <a:pt x="5" y="140"/>
                    </a:lnTo>
                    <a:lnTo>
                      <a:pt x="5" y="140"/>
                    </a:lnTo>
                    <a:lnTo>
                      <a:pt x="5" y="138"/>
                    </a:lnTo>
                    <a:lnTo>
                      <a:pt x="5" y="138"/>
                    </a:lnTo>
                    <a:lnTo>
                      <a:pt x="5" y="136"/>
                    </a:lnTo>
                    <a:lnTo>
                      <a:pt x="5" y="136"/>
                    </a:lnTo>
                    <a:lnTo>
                      <a:pt x="5" y="133"/>
                    </a:lnTo>
                    <a:lnTo>
                      <a:pt x="3" y="133"/>
                    </a:lnTo>
                    <a:lnTo>
                      <a:pt x="3" y="133"/>
                    </a:lnTo>
                    <a:lnTo>
                      <a:pt x="3" y="133"/>
                    </a:lnTo>
                    <a:lnTo>
                      <a:pt x="3" y="133"/>
                    </a:lnTo>
                    <a:lnTo>
                      <a:pt x="0" y="133"/>
                    </a:lnTo>
                    <a:lnTo>
                      <a:pt x="0" y="131"/>
                    </a:lnTo>
                    <a:lnTo>
                      <a:pt x="3" y="131"/>
                    </a:lnTo>
                    <a:lnTo>
                      <a:pt x="3" y="131"/>
                    </a:lnTo>
                    <a:lnTo>
                      <a:pt x="3" y="128"/>
                    </a:lnTo>
                    <a:lnTo>
                      <a:pt x="3" y="128"/>
                    </a:lnTo>
                    <a:lnTo>
                      <a:pt x="3" y="128"/>
                    </a:lnTo>
                    <a:lnTo>
                      <a:pt x="5" y="128"/>
                    </a:lnTo>
                    <a:lnTo>
                      <a:pt x="5" y="126"/>
                    </a:lnTo>
                    <a:lnTo>
                      <a:pt x="5" y="126"/>
                    </a:lnTo>
                    <a:lnTo>
                      <a:pt x="5" y="128"/>
                    </a:lnTo>
                    <a:lnTo>
                      <a:pt x="5" y="128"/>
                    </a:lnTo>
                    <a:lnTo>
                      <a:pt x="5" y="128"/>
                    </a:lnTo>
                    <a:lnTo>
                      <a:pt x="5" y="131"/>
                    </a:lnTo>
                    <a:lnTo>
                      <a:pt x="7" y="131"/>
                    </a:lnTo>
                    <a:lnTo>
                      <a:pt x="7" y="131"/>
                    </a:lnTo>
                    <a:lnTo>
                      <a:pt x="7" y="133"/>
                    </a:lnTo>
                    <a:lnTo>
                      <a:pt x="5" y="133"/>
                    </a:lnTo>
                    <a:lnTo>
                      <a:pt x="5" y="133"/>
                    </a:lnTo>
                    <a:lnTo>
                      <a:pt x="7" y="133"/>
                    </a:lnTo>
                    <a:lnTo>
                      <a:pt x="7" y="133"/>
                    </a:lnTo>
                    <a:lnTo>
                      <a:pt x="7" y="133"/>
                    </a:lnTo>
                    <a:lnTo>
                      <a:pt x="7" y="133"/>
                    </a:lnTo>
                    <a:lnTo>
                      <a:pt x="10" y="133"/>
                    </a:lnTo>
                    <a:lnTo>
                      <a:pt x="10" y="136"/>
                    </a:lnTo>
                    <a:lnTo>
                      <a:pt x="10" y="136"/>
                    </a:lnTo>
                    <a:lnTo>
                      <a:pt x="10" y="136"/>
                    </a:lnTo>
                    <a:lnTo>
                      <a:pt x="12" y="136"/>
                    </a:lnTo>
                    <a:lnTo>
                      <a:pt x="12" y="136"/>
                    </a:lnTo>
                    <a:lnTo>
                      <a:pt x="12" y="136"/>
                    </a:lnTo>
                    <a:lnTo>
                      <a:pt x="12" y="136"/>
                    </a:lnTo>
                    <a:lnTo>
                      <a:pt x="15" y="136"/>
                    </a:lnTo>
                    <a:lnTo>
                      <a:pt x="15" y="136"/>
                    </a:lnTo>
                    <a:lnTo>
                      <a:pt x="15" y="136"/>
                    </a:lnTo>
                    <a:lnTo>
                      <a:pt x="17" y="136"/>
                    </a:lnTo>
                    <a:lnTo>
                      <a:pt x="17" y="136"/>
                    </a:lnTo>
                    <a:lnTo>
                      <a:pt x="17" y="136"/>
                    </a:lnTo>
                    <a:lnTo>
                      <a:pt x="17" y="136"/>
                    </a:lnTo>
                    <a:lnTo>
                      <a:pt x="17" y="133"/>
                    </a:lnTo>
                    <a:lnTo>
                      <a:pt x="17" y="133"/>
                    </a:lnTo>
                    <a:lnTo>
                      <a:pt x="19" y="133"/>
                    </a:lnTo>
                    <a:lnTo>
                      <a:pt x="19" y="133"/>
                    </a:lnTo>
                    <a:lnTo>
                      <a:pt x="19" y="133"/>
                    </a:lnTo>
                    <a:lnTo>
                      <a:pt x="19" y="136"/>
                    </a:lnTo>
                    <a:lnTo>
                      <a:pt x="19" y="136"/>
                    </a:lnTo>
                    <a:lnTo>
                      <a:pt x="19" y="136"/>
                    </a:lnTo>
                    <a:lnTo>
                      <a:pt x="19" y="136"/>
                    </a:lnTo>
                    <a:lnTo>
                      <a:pt x="22" y="136"/>
                    </a:lnTo>
                    <a:lnTo>
                      <a:pt x="22" y="136"/>
                    </a:lnTo>
                    <a:lnTo>
                      <a:pt x="24" y="136"/>
                    </a:lnTo>
                    <a:lnTo>
                      <a:pt x="24" y="136"/>
                    </a:lnTo>
                    <a:lnTo>
                      <a:pt x="24" y="138"/>
                    </a:lnTo>
                    <a:lnTo>
                      <a:pt x="24" y="138"/>
                    </a:lnTo>
                    <a:lnTo>
                      <a:pt x="24" y="138"/>
                    </a:lnTo>
                    <a:lnTo>
                      <a:pt x="24" y="138"/>
                    </a:lnTo>
                    <a:lnTo>
                      <a:pt x="24" y="140"/>
                    </a:lnTo>
                    <a:lnTo>
                      <a:pt x="26" y="140"/>
                    </a:lnTo>
                    <a:lnTo>
                      <a:pt x="26" y="140"/>
                    </a:lnTo>
                    <a:lnTo>
                      <a:pt x="26" y="140"/>
                    </a:lnTo>
                    <a:lnTo>
                      <a:pt x="29" y="140"/>
                    </a:lnTo>
                    <a:lnTo>
                      <a:pt x="29" y="140"/>
                    </a:lnTo>
                    <a:lnTo>
                      <a:pt x="31" y="140"/>
                    </a:lnTo>
                    <a:lnTo>
                      <a:pt x="31" y="140"/>
                    </a:lnTo>
                    <a:lnTo>
                      <a:pt x="31" y="140"/>
                    </a:lnTo>
                    <a:lnTo>
                      <a:pt x="31" y="140"/>
                    </a:lnTo>
                    <a:lnTo>
                      <a:pt x="31" y="140"/>
                    </a:lnTo>
                    <a:lnTo>
                      <a:pt x="33" y="140"/>
                    </a:lnTo>
                    <a:lnTo>
                      <a:pt x="33" y="138"/>
                    </a:lnTo>
                    <a:lnTo>
                      <a:pt x="33" y="138"/>
                    </a:lnTo>
                    <a:lnTo>
                      <a:pt x="33" y="138"/>
                    </a:lnTo>
                    <a:lnTo>
                      <a:pt x="33" y="136"/>
                    </a:lnTo>
                    <a:lnTo>
                      <a:pt x="33" y="136"/>
                    </a:lnTo>
                    <a:lnTo>
                      <a:pt x="33" y="136"/>
                    </a:lnTo>
                    <a:lnTo>
                      <a:pt x="33" y="133"/>
                    </a:lnTo>
                    <a:lnTo>
                      <a:pt x="33" y="133"/>
                    </a:lnTo>
                    <a:lnTo>
                      <a:pt x="33" y="133"/>
                    </a:lnTo>
                    <a:lnTo>
                      <a:pt x="36" y="133"/>
                    </a:lnTo>
                    <a:lnTo>
                      <a:pt x="36" y="131"/>
                    </a:lnTo>
                    <a:lnTo>
                      <a:pt x="36" y="131"/>
                    </a:lnTo>
                    <a:lnTo>
                      <a:pt x="36" y="131"/>
                    </a:lnTo>
                    <a:lnTo>
                      <a:pt x="36" y="128"/>
                    </a:lnTo>
                    <a:lnTo>
                      <a:pt x="36" y="128"/>
                    </a:lnTo>
                    <a:lnTo>
                      <a:pt x="36" y="126"/>
                    </a:lnTo>
                    <a:lnTo>
                      <a:pt x="36" y="126"/>
                    </a:lnTo>
                    <a:lnTo>
                      <a:pt x="36" y="126"/>
                    </a:lnTo>
                    <a:lnTo>
                      <a:pt x="36" y="124"/>
                    </a:lnTo>
                    <a:lnTo>
                      <a:pt x="36" y="124"/>
                    </a:lnTo>
                    <a:lnTo>
                      <a:pt x="36" y="124"/>
                    </a:lnTo>
                    <a:lnTo>
                      <a:pt x="36" y="124"/>
                    </a:lnTo>
                    <a:lnTo>
                      <a:pt x="36" y="121"/>
                    </a:lnTo>
                    <a:lnTo>
                      <a:pt x="36" y="121"/>
                    </a:lnTo>
                    <a:lnTo>
                      <a:pt x="36" y="119"/>
                    </a:lnTo>
                    <a:lnTo>
                      <a:pt x="36" y="119"/>
                    </a:lnTo>
                    <a:lnTo>
                      <a:pt x="38" y="119"/>
                    </a:lnTo>
                    <a:lnTo>
                      <a:pt x="38" y="117"/>
                    </a:lnTo>
                    <a:lnTo>
                      <a:pt x="38" y="117"/>
                    </a:lnTo>
                    <a:lnTo>
                      <a:pt x="38" y="117"/>
                    </a:lnTo>
                    <a:lnTo>
                      <a:pt x="38" y="117"/>
                    </a:lnTo>
                    <a:lnTo>
                      <a:pt x="38" y="114"/>
                    </a:lnTo>
                    <a:lnTo>
                      <a:pt x="38" y="114"/>
                    </a:lnTo>
                    <a:lnTo>
                      <a:pt x="38" y="114"/>
                    </a:lnTo>
                    <a:lnTo>
                      <a:pt x="38" y="114"/>
                    </a:lnTo>
                    <a:lnTo>
                      <a:pt x="38" y="112"/>
                    </a:lnTo>
                    <a:lnTo>
                      <a:pt x="38" y="112"/>
                    </a:lnTo>
                    <a:lnTo>
                      <a:pt x="38" y="109"/>
                    </a:lnTo>
                    <a:lnTo>
                      <a:pt x="38" y="109"/>
                    </a:lnTo>
                    <a:lnTo>
                      <a:pt x="38" y="109"/>
                    </a:lnTo>
                    <a:lnTo>
                      <a:pt x="41" y="109"/>
                    </a:lnTo>
                    <a:lnTo>
                      <a:pt x="41" y="109"/>
                    </a:lnTo>
                    <a:lnTo>
                      <a:pt x="41" y="109"/>
                    </a:lnTo>
                    <a:lnTo>
                      <a:pt x="43" y="109"/>
                    </a:lnTo>
                    <a:lnTo>
                      <a:pt x="43" y="109"/>
                    </a:lnTo>
                    <a:lnTo>
                      <a:pt x="43" y="109"/>
                    </a:lnTo>
                    <a:lnTo>
                      <a:pt x="45" y="109"/>
                    </a:lnTo>
                    <a:lnTo>
                      <a:pt x="45" y="109"/>
                    </a:lnTo>
                    <a:lnTo>
                      <a:pt x="45" y="109"/>
                    </a:lnTo>
                    <a:lnTo>
                      <a:pt x="45" y="107"/>
                    </a:lnTo>
                    <a:lnTo>
                      <a:pt x="45" y="107"/>
                    </a:lnTo>
                    <a:lnTo>
                      <a:pt x="45" y="107"/>
                    </a:lnTo>
                    <a:lnTo>
                      <a:pt x="48" y="107"/>
                    </a:lnTo>
                    <a:lnTo>
                      <a:pt x="48" y="107"/>
                    </a:lnTo>
                    <a:lnTo>
                      <a:pt x="50" y="107"/>
                    </a:lnTo>
                    <a:lnTo>
                      <a:pt x="50" y="107"/>
                    </a:lnTo>
                    <a:lnTo>
                      <a:pt x="50" y="107"/>
                    </a:lnTo>
                    <a:lnTo>
                      <a:pt x="52" y="107"/>
                    </a:lnTo>
                    <a:lnTo>
                      <a:pt x="52" y="107"/>
                    </a:lnTo>
                    <a:lnTo>
                      <a:pt x="52" y="107"/>
                    </a:lnTo>
                    <a:lnTo>
                      <a:pt x="55" y="107"/>
                    </a:lnTo>
                    <a:lnTo>
                      <a:pt x="55" y="105"/>
                    </a:lnTo>
                    <a:lnTo>
                      <a:pt x="55" y="105"/>
                    </a:lnTo>
                    <a:lnTo>
                      <a:pt x="57" y="105"/>
                    </a:lnTo>
                    <a:lnTo>
                      <a:pt x="57" y="105"/>
                    </a:lnTo>
                    <a:lnTo>
                      <a:pt x="57" y="105"/>
                    </a:lnTo>
                    <a:lnTo>
                      <a:pt x="57" y="105"/>
                    </a:lnTo>
                    <a:lnTo>
                      <a:pt x="59" y="105"/>
                    </a:lnTo>
                    <a:lnTo>
                      <a:pt x="59" y="105"/>
                    </a:lnTo>
                    <a:lnTo>
                      <a:pt x="59" y="105"/>
                    </a:lnTo>
                    <a:lnTo>
                      <a:pt x="62" y="105"/>
                    </a:lnTo>
                    <a:lnTo>
                      <a:pt x="62" y="105"/>
                    </a:lnTo>
                    <a:lnTo>
                      <a:pt x="62" y="105"/>
                    </a:lnTo>
                    <a:lnTo>
                      <a:pt x="64" y="105"/>
                    </a:lnTo>
                    <a:lnTo>
                      <a:pt x="64" y="105"/>
                    </a:lnTo>
                    <a:lnTo>
                      <a:pt x="64" y="105"/>
                    </a:lnTo>
                    <a:lnTo>
                      <a:pt x="64" y="102"/>
                    </a:lnTo>
                    <a:lnTo>
                      <a:pt x="67" y="102"/>
                    </a:lnTo>
                    <a:lnTo>
                      <a:pt x="67" y="102"/>
                    </a:lnTo>
                    <a:lnTo>
                      <a:pt x="67" y="102"/>
                    </a:lnTo>
                    <a:lnTo>
                      <a:pt x="69" y="102"/>
                    </a:lnTo>
                    <a:lnTo>
                      <a:pt x="69" y="102"/>
                    </a:lnTo>
                    <a:lnTo>
                      <a:pt x="69" y="102"/>
                    </a:lnTo>
                    <a:lnTo>
                      <a:pt x="71" y="102"/>
                    </a:lnTo>
                    <a:lnTo>
                      <a:pt x="71" y="102"/>
                    </a:lnTo>
                    <a:lnTo>
                      <a:pt x="71" y="102"/>
                    </a:lnTo>
                    <a:lnTo>
                      <a:pt x="71" y="100"/>
                    </a:lnTo>
                    <a:lnTo>
                      <a:pt x="74" y="100"/>
                    </a:lnTo>
                    <a:lnTo>
                      <a:pt x="74" y="100"/>
                    </a:lnTo>
                    <a:lnTo>
                      <a:pt x="74" y="100"/>
                    </a:lnTo>
                    <a:lnTo>
                      <a:pt x="74" y="100"/>
                    </a:lnTo>
                    <a:lnTo>
                      <a:pt x="76" y="100"/>
                    </a:lnTo>
                    <a:lnTo>
                      <a:pt x="76" y="98"/>
                    </a:lnTo>
                    <a:lnTo>
                      <a:pt x="76" y="98"/>
                    </a:lnTo>
                    <a:lnTo>
                      <a:pt x="76" y="98"/>
                    </a:lnTo>
                    <a:lnTo>
                      <a:pt x="76" y="95"/>
                    </a:lnTo>
                    <a:lnTo>
                      <a:pt x="78" y="95"/>
                    </a:lnTo>
                    <a:lnTo>
                      <a:pt x="78" y="95"/>
                    </a:lnTo>
                    <a:lnTo>
                      <a:pt x="78" y="95"/>
                    </a:lnTo>
                    <a:lnTo>
                      <a:pt x="78" y="95"/>
                    </a:lnTo>
                    <a:lnTo>
                      <a:pt x="78" y="95"/>
                    </a:lnTo>
                    <a:lnTo>
                      <a:pt x="78" y="93"/>
                    </a:lnTo>
                    <a:lnTo>
                      <a:pt x="81" y="93"/>
                    </a:lnTo>
                    <a:lnTo>
                      <a:pt x="81" y="93"/>
                    </a:lnTo>
                    <a:lnTo>
                      <a:pt x="81" y="93"/>
                    </a:lnTo>
                    <a:lnTo>
                      <a:pt x="81" y="90"/>
                    </a:lnTo>
                    <a:lnTo>
                      <a:pt x="81" y="90"/>
                    </a:lnTo>
                    <a:lnTo>
                      <a:pt x="81" y="90"/>
                    </a:lnTo>
                    <a:lnTo>
                      <a:pt x="81" y="88"/>
                    </a:lnTo>
                    <a:lnTo>
                      <a:pt x="83" y="88"/>
                    </a:lnTo>
                    <a:lnTo>
                      <a:pt x="83" y="88"/>
                    </a:lnTo>
                    <a:lnTo>
                      <a:pt x="83" y="88"/>
                    </a:lnTo>
                    <a:lnTo>
                      <a:pt x="83" y="86"/>
                    </a:lnTo>
                    <a:lnTo>
                      <a:pt x="83" y="86"/>
                    </a:lnTo>
                    <a:lnTo>
                      <a:pt x="86" y="86"/>
                    </a:lnTo>
                    <a:lnTo>
                      <a:pt x="86" y="83"/>
                    </a:lnTo>
                    <a:lnTo>
                      <a:pt x="86" y="83"/>
                    </a:lnTo>
                    <a:lnTo>
                      <a:pt x="86" y="83"/>
                    </a:lnTo>
                    <a:lnTo>
                      <a:pt x="86" y="83"/>
                    </a:lnTo>
                    <a:lnTo>
                      <a:pt x="86" y="83"/>
                    </a:lnTo>
                    <a:lnTo>
                      <a:pt x="86" y="81"/>
                    </a:lnTo>
                    <a:lnTo>
                      <a:pt x="88" y="81"/>
                    </a:lnTo>
                    <a:lnTo>
                      <a:pt x="88" y="81"/>
                    </a:lnTo>
                    <a:lnTo>
                      <a:pt x="88" y="81"/>
                    </a:lnTo>
                    <a:lnTo>
                      <a:pt x="88" y="79"/>
                    </a:lnTo>
                    <a:lnTo>
                      <a:pt x="90" y="79"/>
                    </a:lnTo>
                    <a:lnTo>
                      <a:pt x="90" y="79"/>
                    </a:lnTo>
                    <a:lnTo>
                      <a:pt x="90" y="79"/>
                    </a:lnTo>
                    <a:lnTo>
                      <a:pt x="90" y="76"/>
                    </a:lnTo>
                    <a:lnTo>
                      <a:pt x="90" y="76"/>
                    </a:lnTo>
                    <a:lnTo>
                      <a:pt x="90" y="76"/>
                    </a:lnTo>
                    <a:lnTo>
                      <a:pt x="93" y="76"/>
                    </a:lnTo>
                    <a:lnTo>
                      <a:pt x="93" y="74"/>
                    </a:lnTo>
                    <a:lnTo>
                      <a:pt x="93" y="74"/>
                    </a:lnTo>
                    <a:lnTo>
                      <a:pt x="93" y="74"/>
                    </a:lnTo>
                    <a:lnTo>
                      <a:pt x="93" y="74"/>
                    </a:lnTo>
                    <a:lnTo>
                      <a:pt x="93" y="72"/>
                    </a:lnTo>
                    <a:lnTo>
                      <a:pt x="93" y="72"/>
                    </a:lnTo>
                    <a:lnTo>
                      <a:pt x="93" y="72"/>
                    </a:lnTo>
                    <a:lnTo>
                      <a:pt x="95" y="72"/>
                    </a:lnTo>
                    <a:lnTo>
                      <a:pt x="95" y="69"/>
                    </a:lnTo>
                    <a:lnTo>
                      <a:pt x="95" y="69"/>
                    </a:lnTo>
                    <a:lnTo>
                      <a:pt x="95" y="69"/>
                    </a:lnTo>
                    <a:lnTo>
                      <a:pt x="95" y="67"/>
                    </a:lnTo>
                    <a:lnTo>
                      <a:pt x="95" y="67"/>
                    </a:lnTo>
                    <a:lnTo>
                      <a:pt x="95" y="64"/>
                    </a:lnTo>
                    <a:lnTo>
                      <a:pt x="97" y="64"/>
                    </a:lnTo>
                    <a:lnTo>
                      <a:pt x="97" y="64"/>
                    </a:lnTo>
                    <a:lnTo>
                      <a:pt x="97" y="64"/>
                    </a:lnTo>
                    <a:lnTo>
                      <a:pt x="95" y="64"/>
                    </a:lnTo>
                    <a:lnTo>
                      <a:pt x="95" y="62"/>
                    </a:lnTo>
                    <a:lnTo>
                      <a:pt x="95" y="62"/>
                    </a:lnTo>
                    <a:lnTo>
                      <a:pt x="95" y="62"/>
                    </a:lnTo>
                    <a:lnTo>
                      <a:pt x="95" y="60"/>
                    </a:lnTo>
                    <a:lnTo>
                      <a:pt x="95" y="60"/>
                    </a:lnTo>
                    <a:lnTo>
                      <a:pt x="97" y="60"/>
                    </a:lnTo>
                    <a:lnTo>
                      <a:pt x="97" y="60"/>
                    </a:lnTo>
                    <a:lnTo>
                      <a:pt x="97" y="60"/>
                    </a:lnTo>
                    <a:lnTo>
                      <a:pt x="100" y="60"/>
                    </a:lnTo>
                    <a:lnTo>
                      <a:pt x="100" y="60"/>
                    </a:lnTo>
                    <a:lnTo>
                      <a:pt x="100" y="60"/>
                    </a:lnTo>
                    <a:lnTo>
                      <a:pt x="100" y="62"/>
                    </a:lnTo>
                    <a:lnTo>
                      <a:pt x="102" y="62"/>
                    </a:lnTo>
                    <a:lnTo>
                      <a:pt x="102" y="62"/>
                    </a:lnTo>
                    <a:lnTo>
                      <a:pt x="102" y="62"/>
                    </a:lnTo>
                    <a:lnTo>
                      <a:pt x="102" y="64"/>
                    </a:lnTo>
                    <a:lnTo>
                      <a:pt x="102" y="64"/>
                    </a:lnTo>
                    <a:lnTo>
                      <a:pt x="104" y="64"/>
                    </a:lnTo>
                    <a:lnTo>
                      <a:pt x="104" y="64"/>
                    </a:lnTo>
                    <a:lnTo>
                      <a:pt x="104" y="67"/>
                    </a:lnTo>
                    <a:lnTo>
                      <a:pt x="104" y="67"/>
                    </a:lnTo>
                    <a:lnTo>
                      <a:pt x="104" y="69"/>
                    </a:lnTo>
                    <a:lnTo>
                      <a:pt x="104" y="69"/>
                    </a:lnTo>
                    <a:lnTo>
                      <a:pt x="104" y="69"/>
                    </a:lnTo>
                    <a:lnTo>
                      <a:pt x="104" y="72"/>
                    </a:lnTo>
                    <a:lnTo>
                      <a:pt x="104" y="72"/>
                    </a:lnTo>
                    <a:lnTo>
                      <a:pt x="104" y="72"/>
                    </a:lnTo>
                    <a:lnTo>
                      <a:pt x="107" y="72"/>
                    </a:lnTo>
                    <a:lnTo>
                      <a:pt x="107" y="72"/>
                    </a:lnTo>
                    <a:lnTo>
                      <a:pt x="107" y="74"/>
                    </a:lnTo>
                    <a:lnTo>
                      <a:pt x="107" y="74"/>
                    </a:lnTo>
                    <a:lnTo>
                      <a:pt x="107" y="74"/>
                    </a:lnTo>
                    <a:lnTo>
                      <a:pt x="107" y="74"/>
                    </a:lnTo>
                    <a:lnTo>
                      <a:pt x="109" y="74"/>
                    </a:lnTo>
                    <a:lnTo>
                      <a:pt x="109" y="76"/>
                    </a:lnTo>
                    <a:lnTo>
                      <a:pt x="109" y="76"/>
                    </a:lnTo>
                    <a:lnTo>
                      <a:pt x="109" y="76"/>
                    </a:lnTo>
                    <a:lnTo>
                      <a:pt x="112" y="76"/>
                    </a:lnTo>
                    <a:lnTo>
                      <a:pt x="112" y="79"/>
                    </a:lnTo>
                    <a:lnTo>
                      <a:pt x="112" y="79"/>
                    </a:lnTo>
                    <a:lnTo>
                      <a:pt x="112" y="76"/>
                    </a:lnTo>
                    <a:lnTo>
                      <a:pt x="112" y="76"/>
                    </a:lnTo>
                    <a:lnTo>
                      <a:pt x="112" y="76"/>
                    </a:lnTo>
                    <a:lnTo>
                      <a:pt x="114" y="76"/>
                    </a:lnTo>
                    <a:lnTo>
                      <a:pt x="114" y="74"/>
                    </a:lnTo>
                    <a:lnTo>
                      <a:pt x="114" y="74"/>
                    </a:lnTo>
                    <a:lnTo>
                      <a:pt x="114" y="74"/>
                    </a:lnTo>
                    <a:lnTo>
                      <a:pt x="114" y="74"/>
                    </a:lnTo>
                    <a:lnTo>
                      <a:pt x="114" y="74"/>
                    </a:lnTo>
                    <a:lnTo>
                      <a:pt x="114" y="72"/>
                    </a:lnTo>
                    <a:lnTo>
                      <a:pt x="114" y="72"/>
                    </a:lnTo>
                    <a:lnTo>
                      <a:pt x="114" y="69"/>
                    </a:lnTo>
                    <a:lnTo>
                      <a:pt x="116" y="69"/>
                    </a:lnTo>
                    <a:lnTo>
                      <a:pt x="116" y="69"/>
                    </a:lnTo>
                    <a:lnTo>
                      <a:pt x="116" y="67"/>
                    </a:lnTo>
                    <a:lnTo>
                      <a:pt x="114" y="67"/>
                    </a:lnTo>
                    <a:lnTo>
                      <a:pt x="114" y="67"/>
                    </a:lnTo>
                    <a:lnTo>
                      <a:pt x="114" y="64"/>
                    </a:lnTo>
                    <a:lnTo>
                      <a:pt x="114" y="64"/>
                    </a:lnTo>
                    <a:lnTo>
                      <a:pt x="114" y="64"/>
                    </a:lnTo>
                    <a:lnTo>
                      <a:pt x="114" y="64"/>
                    </a:lnTo>
                    <a:lnTo>
                      <a:pt x="114" y="62"/>
                    </a:lnTo>
                    <a:lnTo>
                      <a:pt x="114" y="62"/>
                    </a:lnTo>
                    <a:lnTo>
                      <a:pt x="114" y="60"/>
                    </a:lnTo>
                    <a:lnTo>
                      <a:pt x="114" y="60"/>
                    </a:lnTo>
                    <a:lnTo>
                      <a:pt x="114" y="60"/>
                    </a:lnTo>
                    <a:lnTo>
                      <a:pt x="114" y="57"/>
                    </a:lnTo>
                    <a:lnTo>
                      <a:pt x="116" y="57"/>
                    </a:lnTo>
                    <a:lnTo>
                      <a:pt x="116" y="57"/>
                    </a:lnTo>
                    <a:lnTo>
                      <a:pt x="116" y="57"/>
                    </a:lnTo>
                    <a:lnTo>
                      <a:pt x="119" y="57"/>
                    </a:lnTo>
                    <a:lnTo>
                      <a:pt x="119" y="57"/>
                    </a:lnTo>
                    <a:lnTo>
                      <a:pt x="119" y="55"/>
                    </a:lnTo>
                    <a:lnTo>
                      <a:pt x="119" y="55"/>
                    </a:lnTo>
                    <a:lnTo>
                      <a:pt x="119" y="55"/>
                    </a:lnTo>
                    <a:lnTo>
                      <a:pt x="121" y="55"/>
                    </a:lnTo>
                    <a:lnTo>
                      <a:pt x="121" y="55"/>
                    </a:lnTo>
                    <a:lnTo>
                      <a:pt x="121" y="57"/>
                    </a:lnTo>
                    <a:lnTo>
                      <a:pt x="119" y="57"/>
                    </a:lnTo>
                    <a:lnTo>
                      <a:pt x="119" y="57"/>
                    </a:lnTo>
                    <a:lnTo>
                      <a:pt x="119" y="60"/>
                    </a:lnTo>
                    <a:lnTo>
                      <a:pt x="119" y="60"/>
                    </a:lnTo>
                    <a:lnTo>
                      <a:pt x="119" y="62"/>
                    </a:lnTo>
                    <a:lnTo>
                      <a:pt x="119" y="62"/>
                    </a:lnTo>
                    <a:lnTo>
                      <a:pt x="119" y="64"/>
                    </a:lnTo>
                    <a:lnTo>
                      <a:pt x="121" y="64"/>
                    </a:lnTo>
                    <a:lnTo>
                      <a:pt x="121" y="64"/>
                    </a:lnTo>
                    <a:lnTo>
                      <a:pt x="121" y="64"/>
                    </a:lnTo>
                    <a:lnTo>
                      <a:pt x="121" y="67"/>
                    </a:lnTo>
                    <a:lnTo>
                      <a:pt x="121" y="67"/>
                    </a:lnTo>
                    <a:lnTo>
                      <a:pt x="121" y="69"/>
                    </a:lnTo>
                    <a:lnTo>
                      <a:pt x="121" y="69"/>
                    </a:lnTo>
                    <a:lnTo>
                      <a:pt x="123" y="69"/>
                    </a:lnTo>
                    <a:lnTo>
                      <a:pt x="123" y="69"/>
                    </a:lnTo>
                    <a:lnTo>
                      <a:pt x="123" y="69"/>
                    </a:lnTo>
                    <a:lnTo>
                      <a:pt x="123" y="69"/>
                    </a:lnTo>
                    <a:lnTo>
                      <a:pt x="126" y="69"/>
                    </a:lnTo>
                    <a:lnTo>
                      <a:pt x="126" y="72"/>
                    </a:lnTo>
                    <a:lnTo>
                      <a:pt x="126" y="72"/>
                    </a:lnTo>
                    <a:lnTo>
                      <a:pt x="126" y="69"/>
                    </a:lnTo>
                    <a:lnTo>
                      <a:pt x="126" y="69"/>
                    </a:lnTo>
                    <a:lnTo>
                      <a:pt x="126" y="67"/>
                    </a:lnTo>
                    <a:lnTo>
                      <a:pt x="126" y="67"/>
                    </a:lnTo>
                    <a:lnTo>
                      <a:pt x="126" y="67"/>
                    </a:lnTo>
                    <a:lnTo>
                      <a:pt x="126" y="64"/>
                    </a:lnTo>
                    <a:lnTo>
                      <a:pt x="123" y="64"/>
                    </a:lnTo>
                    <a:lnTo>
                      <a:pt x="123" y="64"/>
                    </a:lnTo>
                    <a:lnTo>
                      <a:pt x="126" y="64"/>
                    </a:lnTo>
                    <a:lnTo>
                      <a:pt x="126" y="64"/>
                    </a:lnTo>
                    <a:lnTo>
                      <a:pt x="126" y="62"/>
                    </a:lnTo>
                    <a:lnTo>
                      <a:pt x="123" y="62"/>
                    </a:lnTo>
                    <a:lnTo>
                      <a:pt x="123" y="62"/>
                    </a:lnTo>
                    <a:lnTo>
                      <a:pt x="123" y="60"/>
                    </a:lnTo>
                    <a:lnTo>
                      <a:pt x="123" y="60"/>
                    </a:lnTo>
                    <a:lnTo>
                      <a:pt x="123" y="57"/>
                    </a:lnTo>
                    <a:lnTo>
                      <a:pt x="123" y="57"/>
                    </a:lnTo>
                    <a:lnTo>
                      <a:pt x="123" y="57"/>
                    </a:lnTo>
                    <a:lnTo>
                      <a:pt x="123" y="57"/>
                    </a:lnTo>
                    <a:lnTo>
                      <a:pt x="123" y="55"/>
                    </a:lnTo>
                    <a:lnTo>
                      <a:pt x="123" y="55"/>
                    </a:lnTo>
                    <a:lnTo>
                      <a:pt x="123" y="55"/>
                    </a:lnTo>
                    <a:lnTo>
                      <a:pt x="123" y="55"/>
                    </a:lnTo>
                    <a:lnTo>
                      <a:pt x="123" y="53"/>
                    </a:lnTo>
                    <a:lnTo>
                      <a:pt x="123" y="53"/>
                    </a:lnTo>
                    <a:lnTo>
                      <a:pt x="126" y="53"/>
                    </a:lnTo>
                    <a:lnTo>
                      <a:pt x="126" y="55"/>
                    </a:lnTo>
                    <a:lnTo>
                      <a:pt x="126" y="55"/>
                    </a:lnTo>
                    <a:lnTo>
                      <a:pt x="126" y="55"/>
                    </a:lnTo>
                    <a:lnTo>
                      <a:pt x="126" y="55"/>
                    </a:lnTo>
                    <a:lnTo>
                      <a:pt x="126" y="55"/>
                    </a:lnTo>
                    <a:lnTo>
                      <a:pt x="126" y="53"/>
                    </a:lnTo>
                    <a:lnTo>
                      <a:pt x="128" y="53"/>
                    </a:lnTo>
                    <a:lnTo>
                      <a:pt x="128" y="53"/>
                    </a:lnTo>
                    <a:lnTo>
                      <a:pt x="128" y="53"/>
                    </a:lnTo>
                    <a:lnTo>
                      <a:pt x="130" y="53"/>
                    </a:lnTo>
                    <a:lnTo>
                      <a:pt x="130" y="50"/>
                    </a:lnTo>
                    <a:lnTo>
                      <a:pt x="130" y="50"/>
                    </a:lnTo>
                    <a:lnTo>
                      <a:pt x="130" y="50"/>
                    </a:lnTo>
                    <a:lnTo>
                      <a:pt x="130" y="48"/>
                    </a:lnTo>
                    <a:lnTo>
                      <a:pt x="130" y="48"/>
                    </a:lnTo>
                    <a:lnTo>
                      <a:pt x="128" y="48"/>
                    </a:lnTo>
                    <a:lnTo>
                      <a:pt x="128" y="48"/>
                    </a:lnTo>
                    <a:lnTo>
                      <a:pt x="128" y="48"/>
                    </a:lnTo>
                    <a:lnTo>
                      <a:pt x="126" y="48"/>
                    </a:lnTo>
                    <a:lnTo>
                      <a:pt x="126" y="45"/>
                    </a:lnTo>
                    <a:lnTo>
                      <a:pt x="126" y="45"/>
                    </a:lnTo>
                    <a:lnTo>
                      <a:pt x="126" y="48"/>
                    </a:lnTo>
                    <a:lnTo>
                      <a:pt x="126" y="48"/>
                    </a:lnTo>
                    <a:lnTo>
                      <a:pt x="123" y="48"/>
                    </a:lnTo>
                    <a:lnTo>
                      <a:pt x="123" y="48"/>
                    </a:lnTo>
                    <a:lnTo>
                      <a:pt x="123" y="48"/>
                    </a:lnTo>
                    <a:lnTo>
                      <a:pt x="123" y="48"/>
                    </a:lnTo>
                    <a:lnTo>
                      <a:pt x="121" y="48"/>
                    </a:lnTo>
                    <a:lnTo>
                      <a:pt x="121" y="48"/>
                    </a:lnTo>
                    <a:lnTo>
                      <a:pt x="121" y="45"/>
                    </a:lnTo>
                    <a:lnTo>
                      <a:pt x="123" y="45"/>
                    </a:lnTo>
                    <a:lnTo>
                      <a:pt x="123" y="45"/>
                    </a:lnTo>
                    <a:lnTo>
                      <a:pt x="123" y="45"/>
                    </a:lnTo>
                    <a:lnTo>
                      <a:pt x="123" y="45"/>
                    </a:lnTo>
                    <a:lnTo>
                      <a:pt x="123" y="43"/>
                    </a:lnTo>
                    <a:lnTo>
                      <a:pt x="123" y="43"/>
                    </a:lnTo>
                    <a:lnTo>
                      <a:pt x="123" y="43"/>
                    </a:lnTo>
                    <a:lnTo>
                      <a:pt x="126" y="43"/>
                    </a:lnTo>
                    <a:lnTo>
                      <a:pt x="126" y="43"/>
                    </a:lnTo>
                    <a:lnTo>
                      <a:pt x="126" y="45"/>
                    </a:lnTo>
                    <a:lnTo>
                      <a:pt x="126" y="45"/>
                    </a:lnTo>
                    <a:lnTo>
                      <a:pt x="126" y="45"/>
                    </a:lnTo>
                    <a:lnTo>
                      <a:pt x="126" y="45"/>
                    </a:lnTo>
                    <a:lnTo>
                      <a:pt x="126" y="43"/>
                    </a:lnTo>
                    <a:lnTo>
                      <a:pt x="126" y="43"/>
                    </a:lnTo>
                    <a:lnTo>
                      <a:pt x="126" y="43"/>
                    </a:lnTo>
                    <a:lnTo>
                      <a:pt x="128" y="43"/>
                    </a:lnTo>
                    <a:lnTo>
                      <a:pt x="128" y="41"/>
                    </a:lnTo>
                    <a:lnTo>
                      <a:pt x="128" y="41"/>
                    </a:lnTo>
                    <a:lnTo>
                      <a:pt x="128" y="41"/>
                    </a:lnTo>
                    <a:lnTo>
                      <a:pt x="130" y="41"/>
                    </a:lnTo>
                    <a:lnTo>
                      <a:pt x="130" y="38"/>
                    </a:lnTo>
                    <a:lnTo>
                      <a:pt x="130" y="38"/>
                    </a:lnTo>
                    <a:lnTo>
                      <a:pt x="130" y="38"/>
                    </a:lnTo>
                    <a:lnTo>
                      <a:pt x="130" y="36"/>
                    </a:lnTo>
                    <a:lnTo>
                      <a:pt x="130" y="36"/>
                    </a:lnTo>
                    <a:lnTo>
                      <a:pt x="133" y="36"/>
                    </a:lnTo>
                    <a:lnTo>
                      <a:pt x="133" y="38"/>
                    </a:lnTo>
                    <a:lnTo>
                      <a:pt x="133" y="38"/>
                    </a:lnTo>
                    <a:lnTo>
                      <a:pt x="133" y="38"/>
                    </a:lnTo>
                    <a:lnTo>
                      <a:pt x="133" y="38"/>
                    </a:lnTo>
                    <a:lnTo>
                      <a:pt x="135" y="38"/>
                    </a:lnTo>
                    <a:lnTo>
                      <a:pt x="135" y="38"/>
                    </a:lnTo>
                    <a:lnTo>
                      <a:pt x="138" y="38"/>
                    </a:lnTo>
                    <a:lnTo>
                      <a:pt x="138" y="38"/>
                    </a:lnTo>
                    <a:lnTo>
                      <a:pt x="138" y="38"/>
                    </a:lnTo>
                    <a:lnTo>
                      <a:pt x="138" y="36"/>
                    </a:lnTo>
                    <a:lnTo>
                      <a:pt x="138" y="36"/>
                    </a:lnTo>
                    <a:lnTo>
                      <a:pt x="138" y="36"/>
                    </a:lnTo>
                    <a:lnTo>
                      <a:pt x="138" y="34"/>
                    </a:lnTo>
                    <a:lnTo>
                      <a:pt x="138" y="34"/>
                    </a:lnTo>
                    <a:lnTo>
                      <a:pt x="140" y="34"/>
                    </a:lnTo>
                    <a:lnTo>
                      <a:pt x="140" y="34"/>
                    </a:lnTo>
                    <a:lnTo>
                      <a:pt x="140" y="34"/>
                    </a:lnTo>
                    <a:lnTo>
                      <a:pt x="140" y="31"/>
                    </a:lnTo>
                    <a:lnTo>
                      <a:pt x="140" y="31"/>
                    </a:lnTo>
                    <a:lnTo>
                      <a:pt x="140" y="29"/>
                    </a:lnTo>
                    <a:lnTo>
                      <a:pt x="140" y="29"/>
                    </a:lnTo>
                    <a:lnTo>
                      <a:pt x="140" y="29"/>
                    </a:lnTo>
                    <a:lnTo>
                      <a:pt x="140" y="29"/>
                    </a:lnTo>
                    <a:lnTo>
                      <a:pt x="140" y="26"/>
                    </a:lnTo>
                    <a:lnTo>
                      <a:pt x="140" y="26"/>
                    </a:lnTo>
                    <a:lnTo>
                      <a:pt x="140" y="26"/>
                    </a:lnTo>
                    <a:lnTo>
                      <a:pt x="140" y="24"/>
                    </a:lnTo>
                    <a:lnTo>
                      <a:pt x="142" y="24"/>
                    </a:lnTo>
                    <a:lnTo>
                      <a:pt x="142" y="24"/>
                    </a:lnTo>
                    <a:lnTo>
                      <a:pt x="142" y="24"/>
                    </a:lnTo>
                    <a:lnTo>
                      <a:pt x="142" y="24"/>
                    </a:lnTo>
                    <a:lnTo>
                      <a:pt x="145" y="24"/>
                    </a:lnTo>
                    <a:lnTo>
                      <a:pt x="145" y="22"/>
                    </a:lnTo>
                    <a:lnTo>
                      <a:pt x="145" y="22"/>
                    </a:lnTo>
                    <a:lnTo>
                      <a:pt x="145" y="22"/>
                    </a:lnTo>
                    <a:lnTo>
                      <a:pt x="145" y="19"/>
                    </a:lnTo>
                    <a:lnTo>
                      <a:pt x="145" y="19"/>
                    </a:lnTo>
                    <a:lnTo>
                      <a:pt x="147" y="19"/>
                    </a:lnTo>
                    <a:lnTo>
                      <a:pt x="147" y="19"/>
                    </a:lnTo>
                    <a:lnTo>
                      <a:pt x="147" y="17"/>
                    </a:lnTo>
                    <a:lnTo>
                      <a:pt x="147" y="17"/>
                    </a:lnTo>
                    <a:lnTo>
                      <a:pt x="147" y="17"/>
                    </a:lnTo>
                    <a:lnTo>
                      <a:pt x="147" y="17"/>
                    </a:lnTo>
                    <a:lnTo>
                      <a:pt x="149" y="17"/>
                    </a:lnTo>
                    <a:lnTo>
                      <a:pt x="149" y="15"/>
                    </a:lnTo>
                    <a:lnTo>
                      <a:pt x="149" y="15"/>
                    </a:lnTo>
                    <a:lnTo>
                      <a:pt x="149" y="15"/>
                    </a:lnTo>
                    <a:lnTo>
                      <a:pt x="152" y="15"/>
                    </a:lnTo>
                    <a:lnTo>
                      <a:pt x="152" y="15"/>
                    </a:lnTo>
                    <a:lnTo>
                      <a:pt x="152" y="12"/>
                    </a:lnTo>
                    <a:lnTo>
                      <a:pt x="152" y="12"/>
                    </a:lnTo>
                    <a:lnTo>
                      <a:pt x="152" y="12"/>
                    </a:lnTo>
                    <a:lnTo>
                      <a:pt x="152" y="10"/>
                    </a:lnTo>
                    <a:lnTo>
                      <a:pt x="152" y="10"/>
                    </a:lnTo>
                    <a:lnTo>
                      <a:pt x="152" y="10"/>
                    </a:lnTo>
                    <a:lnTo>
                      <a:pt x="154" y="10"/>
                    </a:lnTo>
                    <a:lnTo>
                      <a:pt x="154" y="8"/>
                    </a:lnTo>
                    <a:lnTo>
                      <a:pt x="154" y="8"/>
                    </a:lnTo>
                    <a:lnTo>
                      <a:pt x="154" y="5"/>
                    </a:lnTo>
                    <a:lnTo>
                      <a:pt x="154" y="5"/>
                    </a:lnTo>
                    <a:lnTo>
                      <a:pt x="154" y="5"/>
                    </a:lnTo>
                    <a:lnTo>
                      <a:pt x="154" y="5"/>
                    </a:lnTo>
                    <a:lnTo>
                      <a:pt x="157" y="5"/>
                    </a:lnTo>
                    <a:lnTo>
                      <a:pt x="157" y="3"/>
                    </a:lnTo>
                    <a:lnTo>
                      <a:pt x="157" y="3"/>
                    </a:lnTo>
                    <a:lnTo>
                      <a:pt x="157" y="3"/>
                    </a:lnTo>
                    <a:lnTo>
                      <a:pt x="157" y="0"/>
                    </a:lnTo>
                    <a:lnTo>
                      <a:pt x="157" y="0"/>
                    </a:lnTo>
                    <a:lnTo>
                      <a:pt x="157" y="3"/>
                    </a:lnTo>
                    <a:lnTo>
                      <a:pt x="159" y="3"/>
                    </a:lnTo>
                    <a:lnTo>
                      <a:pt x="159" y="3"/>
                    </a:lnTo>
                    <a:lnTo>
                      <a:pt x="159" y="3"/>
                    </a:lnTo>
                    <a:lnTo>
                      <a:pt x="159" y="5"/>
                    </a:lnTo>
                    <a:lnTo>
                      <a:pt x="159" y="5"/>
                    </a:lnTo>
                    <a:lnTo>
                      <a:pt x="159" y="5"/>
                    </a:lnTo>
                    <a:lnTo>
                      <a:pt x="159" y="5"/>
                    </a:lnTo>
                    <a:lnTo>
                      <a:pt x="159" y="8"/>
                    </a:lnTo>
                    <a:lnTo>
                      <a:pt x="159" y="8"/>
                    </a:lnTo>
                    <a:lnTo>
                      <a:pt x="159" y="8"/>
                    </a:lnTo>
                    <a:lnTo>
                      <a:pt x="159" y="10"/>
                    </a:lnTo>
                    <a:lnTo>
                      <a:pt x="159" y="10"/>
                    </a:lnTo>
                    <a:lnTo>
                      <a:pt x="159" y="10"/>
                    </a:lnTo>
                    <a:lnTo>
                      <a:pt x="159" y="12"/>
                    </a:lnTo>
                    <a:lnTo>
                      <a:pt x="159" y="12"/>
                    </a:lnTo>
                    <a:lnTo>
                      <a:pt x="159" y="10"/>
                    </a:lnTo>
                    <a:lnTo>
                      <a:pt x="159" y="10"/>
                    </a:lnTo>
                    <a:lnTo>
                      <a:pt x="161" y="10"/>
                    </a:lnTo>
                    <a:lnTo>
                      <a:pt x="161" y="10"/>
                    </a:lnTo>
                    <a:lnTo>
                      <a:pt x="161" y="8"/>
                    </a:lnTo>
                    <a:lnTo>
                      <a:pt x="161" y="8"/>
                    </a:lnTo>
                    <a:lnTo>
                      <a:pt x="161" y="8"/>
                    </a:lnTo>
                    <a:lnTo>
                      <a:pt x="161" y="5"/>
                    </a:lnTo>
                    <a:lnTo>
                      <a:pt x="161" y="5"/>
                    </a:lnTo>
                    <a:lnTo>
                      <a:pt x="161" y="5"/>
                    </a:lnTo>
                    <a:lnTo>
                      <a:pt x="161" y="3"/>
                    </a:lnTo>
                    <a:lnTo>
                      <a:pt x="164" y="3"/>
                    </a:lnTo>
                    <a:lnTo>
                      <a:pt x="164" y="3"/>
                    </a:lnTo>
                    <a:lnTo>
                      <a:pt x="164" y="3"/>
                    </a:lnTo>
                    <a:lnTo>
                      <a:pt x="164" y="3"/>
                    </a:lnTo>
                    <a:lnTo>
                      <a:pt x="166" y="3"/>
                    </a:lnTo>
                    <a:lnTo>
                      <a:pt x="166" y="3"/>
                    </a:lnTo>
                    <a:lnTo>
                      <a:pt x="166" y="3"/>
                    </a:lnTo>
                    <a:lnTo>
                      <a:pt x="166" y="3"/>
                    </a:lnTo>
                    <a:lnTo>
                      <a:pt x="168"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9" name="Freeform 108"/>
              <p:cNvSpPr>
                <a:spLocks/>
              </p:cNvSpPr>
              <p:nvPr/>
            </p:nvSpPr>
            <p:spPr bwMode="auto">
              <a:xfrm>
                <a:off x="3181" y="2575"/>
                <a:ext cx="211" cy="157"/>
              </a:xfrm>
              <a:custGeom>
                <a:avLst/>
                <a:gdLst/>
                <a:ahLst/>
                <a:cxnLst>
                  <a:cxn ang="0">
                    <a:pos x="173" y="10"/>
                  </a:cxn>
                  <a:cxn ang="0">
                    <a:pos x="178" y="19"/>
                  </a:cxn>
                  <a:cxn ang="0">
                    <a:pos x="180" y="26"/>
                  </a:cxn>
                  <a:cxn ang="0">
                    <a:pos x="187" y="31"/>
                  </a:cxn>
                  <a:cxn ang="0">
                    <a:pos x="197" y="36"/>
                  </a:cxn>
                  <a:cxn ang="0">
                    <a:pos x="209" y="41"/>
                  </a:cxn>
                  <a:cxn ang="0">
                    <a:pos x="206" y="53"/>
                  </a:cxn>
                  <a:cxn ang="0">
                    <a:pos x="194" y="55"/>
                  </a:cxn>
                  <a:cxn ang="0">
                    <a:pos x="190" y="57"/>
                  </a:cxn>
                  <a:cxn ang="0">
                    <a:pos x="197" y="64"/>
                  </a:cxn>
                  <a:cxn ang="0">
                    <a:pos x="199" y="67"/>
                  </a:cxn>
                  <a:cxn ang="0">
                    <a:pos x="190" y="72"/>
                  </a:cxn>
                  <a:cxn ang="0">
                    <a:pos x="178" y="74"/>
                  </a:cxn>
                  <a:cxn ang="0">
                    <a:pos x="166" y="69"/>
                  </a:cxn>
                  <a:cxn ang="0">
                    <a:pos x="157" y="69"/>
                  </a:cxn>
                  <a:cxn ang="0">
                    <a:pos x="145" y="69"/>
                  </a:cxn>
                  <a:cxn ang="0">
                    <a:pos x="135" y="72"/>
                  </a:cxn>
                  <a:cxn ang="0">
                    <a:pos x="130" y="83"/>
                  </a:cxn>
                  <a:cxn ang="0">
                    <a:pos x="130" y="100"/>
                  </a:cxn>
                  <a:cxn ang="0">
                    <a:pos x="123" y="107"/>
                  </a:cxn>
                  <a:cxn ang="0">
                    <a:pos x="121" y="117"/>
                  </a:cxn>
                  <a:cxn ang="0">
                    <a:pos x="114" y="128"/>
                  </a:cxn>
                  <a:cxn ang="0">
                    <a:pos x="112" y="140"/>
                  </a:cxn>
                  <a:cxn ang="0">
                    <a:pos x="102" y="143"/>
                  </a:cxn>
                  <a:cxn ang="0">
                    <a:pos x="90" y="147"/>
                  </a:cxn>
                  <a:cxn ang="0">
                    <a:pos x="81" y="145"/>
                  </a:cxn>
                  <a:cxn ang="0">
                    <a:pos x="74" y="140"/>
                  </a:cxn>
                  <a:cxn ang="0">
                    <a:pos x="59" y="143"/>
                  </a:cxn>
                  <a:cxn ang="0">
                    <a:pos x="52" y="152"/>
                  </a:cxn>
                  <a:cxn ang="0">
                    <a:pos x="43" y="154"/>
                  </a:cxn>
                  <a:cxn ang="0">
                    <a:pos x="31" y="154"/>
                  </a:cxn>
                  <a:cxn ang="0">
                    <a:pos x="19" y="154"/>
                  </a:cxn>
                  <a:cxn ang="0">
                    <a:pos x="10" y="145"/>
                  </a:cxn>
                  <a:cxn ang="0">
                    <a:pos x="5" y="133"/>
                  </a:cxn>
                  <a:cxn ang="0">
                    <a:pos x="5" y="131"/>
                  </a:cxn>
                  <a:cxn ang="0">
                    <a:pos x="15" y="136"/>
                  </a:cxn>
                  <a:cxn ang="0">
                    <a:pos x="24" y="136"/>
                  </a:cxn>
                  <a:cxn ang="0">
                    <a:pos x="33" y="138"/>
                  </a:cxn>
                  <a:cxn ang="0">
                    <a:pos x="36" y="124"/>
                  </a:cxn>
                  <a:cxn ang="0">
                    <a:pos x="38" y="112"/>
                  </a:cxn>
                  <a:cxn ang="0">
                    <a:pos x="50" y="107"/>
                  </a:cxn>
                  <a:cxn ang="0">
                    <a:pos x="62" y="105"/>
                  </a:cxn>
                  <a:cxn ang="0">
                    <a:pos x="74" y="100"/>
                  </a:cxn>
                  <a:cxn ang="0">
                    <a:pos x="81" y="88"/>
                  </a:cxn>
                  <a:cxn ang="0">
                    <a:pos x="90" y="79"/>
                  </a:cxn>
                  <a:cxn ang="0">
                    <a:pos x="95" y="67"/>
                  </a:cxn>
                  <a:cxn ang="0">
                    <a:pos x="102" y="62"/>
                  </a:cxn>
                  <a:cxn ang="0">
                    <a:pos x="107" y="74"/>
                  </a:cxn>
                  <a:cxn ang="0">
                    <a:pos x="114" y="74"/>
                  </a:cxn>
                  <a:cxn ang="0">
                    <a:pos x="114" y="57"/>
                  </a:cxn>
                  <a:cxn ang="0">
                    <a:pos x="119" y="64"/>
                  </a:cxn>
                  <a:cxn ang="0">
                    <a:pos x="126" y="67"/>
                  </a:cxn>
                  <a:cxn ang="0">
                    <a:pos x="123" y="55"/>
                  </a:cxn>
                  <a:cxn ang="0">
                    <a:pos x="130" y="48"/>
                  </a:cxn>
                  <a:cxn ang="0">
                    <a:pos x="123" y="45"/>
                  </a:cxn>
                  <a:cxn ang="0">
                    <a:pos x="128" y="41"/>
                  </a:cxn>
                  <a:cxn ang="0">
                    <a:pos x="138" y="36"/>
                  </a:cxn>
                  <a:cxn ang="0">
                    <a:pos x="142" y="24"/>
                  </a:cxn>
                  <a:cxn ang="0">
                    <a:pos x="149" y="15"/>
                  </a:cxn>
                  <a:cxn ang="0">
                    <a:pos x="157" y="3"/>
                  </a:cxn>
                  <a:cxn ang="0">
                    <a:pos x="159" y="12"/>
                  </a:cxn>
                  <a:cxn ang="0">
                    <a:pos x="166" y="3"/>
                  </a:cxn>
                </a:cxnLst>
                <a:rect l="0" t="0" r="r" b="b"/>
                <a:pathLst>
                  <a:path w="211" h="157">
                    <a:moveTo>
                      <a:pt x="168" y="3"/>
                    </a:moveTo>
                    <a:lnTo>
                      <a:pt x="168" y="5"/>
                    </a:lnTo>
                    <a:lnTo>
                      <a:pt x="168" y="5"/>
                    </a:lnTo>
                    <a:lnTo>
                      <a:pt x="168" y="5"/>
                    </a:lnTo>
                    <a:lnTo>
                      <a:pt x="168" y="5"/>
                    </a:lnTo>
                    <a:lnTo>
                      <a:pt x="168" y="8"/>
                    </a:lnTo>
                    <a:lnTo>
                      <a:pt x="168" y="8"/>
                    </a:lnTo>
                    <a:lnTo>
                      <a:pt x="168" y="8"/>
                    </a:lnTo>
                    <a:lnTo>
                      <a:pt x="168" y="8"/>
                    </a:lnTo>
                    <a:lnTo>
                      <a:pt x="168" y="10"/>
                    </a:lnTo>
                    <a:lnTo>
                      <a:pt x="168" y="10"/>
                    </a:lnTo>
                    <a:lnTo>
                      <a:pt x="171" y="10"/>
                    </a:lnTo>
                    <a:lnTo>
                      <a:pt x="171" y="10"/>
                    </a:lnTo>
                    <a:lnTo>
                      <a:pt x="171" y="8"/>
                    </a:lnTo>
                    <a:lnTo>
                      <a:pt x="171" y="8"/>
                    </a:lnTo>
                    <a:lnTo>
                      <a:pt x="171" y="8"/>
                    </a:lnTo>
                    <a:lnTo>
                      <a:pt x="173" y="8"/>
                    </a:lnTo>
                    <a:lnTo>
                      <a:pt x="173" y="10"/>
                    </a:lnTo>
                    <a:lnTo>
                      <a:pt x="173" y="10"/>
                    </a:lnTo>
                    <a:lnTo>
                      <a:pt x="173" y="10"/>
                    </a:lnTo>
                    <a:lnTo>
                      <a:pt x="173" y="12"/>
                    </a:lnTo>
                    <a:lnTo>
                      <a:pt x="173" y="12"/>
                    </a:lnTo>
                    <a:lnTo>
                      <a:pt x="173" y="12"/>
                    </a:lnTo>
                    <a:lnTo>
                      <a:pt x="173" y="15"/>
                    </a:lnTo>
                    <a:lnTo>
                      <a:pt x="175" y="15"/>
                    </a:lnTo>
                    <a:lnTo>
                      <a:pt x="175" y="15"/>
                    </a:lnTo>
                    <a:lnTo>
                      <a:pt x="175" y="15"/>
                    </a:lnTo>
                    <a:lnTo>
                      <a:pt x="178" y="15"/>
                    </a:lnTo>
                    <a:lnTo>
                      <a:pt x="178" y="15"/>
                    </a:lnTo>
                    <a:lnTo>
                      <a:pt x="178" y="15"/>
                    </a:lnTo>
                    <a:lnTo>
                      <a:pt x="178" y="17"/>
                    </a:lnTo>
                    <a:lnTo>
                      <a:pt x="178" y="17"/>
                    </a:lnTo>
                    <a:lnTo>
                      <a:pt x="178" y="17"/>
                    </a:lnTo>
                    <a:lnTo>
                      <a:pt x="178" y="17"/>
                    </a:lnTo>
                    <a:lnTo>
                      <a:pt x="178" y="19"/>
                    </a:lnTo>
                    <a:lnTo>
                      <a:pt x="178" y="19"/>
                    </a:lnTo>
                    <a:lnTo>
                      <a:pt x="178" y="22"/>
                    </a:lnTo>
                    <a:lnTo>
                      <a:pt x="178" y="22"/>
                    </a:lnTo>
                    <a:lnTo>
                      <a:pt x="178" y="22"/>
                    </a:lnTo>
                    <a:lnTo>
                      <a:pt x="175" y="22"/>
                    </a:lnTo>
                    <a:lnTo>
                      <a:pt x="175" y="24"/>
                    </a:lnTo>
                    <a:lnTo>
                      <a:pt x="175" y="24"/>
                    </a:lnTo>
                    <a:lnTo>
                      <a:pt x="175" y="24"/>
                    </a:lnTo>
                    <a:lnTo>
                      <a:pt x="175" y="24"/>
                    </a:lnTo>
                    <a:lnTo>
                      <a:pt x="175" y="24"/>
                    </a:lnTo>
                    <a:lnTo>
                      <a:pt x="175" y="26"/>
                    </a:lnTo>
                    <a:lnTo>
                      <a:pt x="175" y="26"/>
                    </a:lnTo>
                    <a:lnTo>
                      <a:pt x="178" y="26"/>
                    </a:lnTo>
                    <a:lnTo>
                      <a:pt x="178" y="26"/>
                    </a:lnTo>
                    <a:lnTo>
                      <a:pt x="178" y="29"/>
                    </a:lnTo>
                    <a:lnTo>
                      <a:pt x="178" y="29"/>
                    </a:lnTo>
                    <a:lnTo>
                      <a:pt x="180" y="29"/>
                    </a:lnTo>
                    <a:lnTo>
                      <a:pt x="180" y="29"/>
                    </a:lnTo>
                    <a:lnTo>
                      <a:pt x="180" y="26"/>
                    </a:lnTo>
                    <a:lnTo>
                      <a:pt x="180" y="26"/>
                    </a:lnTo>
                    <a:lnTo>
                      <a:pt x="183" y="26"/>
                    </a:lnTo>
                    <a:lnTo>
                      <a:pt x="183" y="26"/>
                    </a:lnTo>
                    <a:lnTo>
                      <a:pt x="183" y="24"/>
                    </a:lnTo>
                    <a:lnTo>
                      <a:pt x="183" y="24"/>
                    </a:lnTo>
                    <a:lnTo>
                      <a:pt x="183" y="24"/>
                    </a:lnTo>
                    <a:lnTo>
                      <a:pt x="185" y="24"/>
                    </a:lnTo>
                    <a:lnTo>
                      <a:pt x="185" y="24"/>
                    </a:lnTo>
                    <a:lnTo>
                      <a:pt x="185" y="24"/>
                    </a:lnTo>
                    <a:lnTo>
                      <a:pt x="185" y="24"/>
                    </a:lnTo>
                    <a:lnTo>
                      <a:pt x="185" y="26"/>
                    </a:lnTo>
                    <a:lnTo>
                      <a:pt x="185" y="26"/>
                    </a:lnTo>
                    <a:lnTo>
                      <a:pt x="185" y="26"/>
                    </a:lnTo>
                    <a:lnTo>
                      <a:pt x="185" y="29"/>
                    </a:lnTo>
                    <a:lnTo>
                      <a:pt x="185" y="29"/>
                    </a:lnTo>
                    <a:lnTo>
                      <a:pt x="185" y="29"/>
                    </a:lnTo>
                    <a:lnTo>
                      <a:pt x="187" y="29"/>
                    </a:lnTo>
                    <a:lnTo>
                      <a:pt x="187" y="31"/>
                    </a:lnTo>
                    <a:lnTo>
                      <a:pt x="187" y="31"/>
                    </a:lnTo>
                    <a:lnTo>
                      <a:pt x="187" y="31"/>
                    </a:lnTo>
                    <a:lnTo>
                      <a:pt x="187" y="31"/>
                    </a:lnTo>
                    <a:lnTo>
                      <a:pt x="190" y="31"/>
                    </a:lnTo>
                    <a:lnTo>
                      <a:pt x="190" y="31"/>
                    </a:lnTo>
                    <a:lnTo>
                      <a:pt x="192" y="31"/>
                    </a:lnTo>
                    <a:lnTo>
                      <a:pt x="192" y="31"/>
                    </a:lnTo>
                    <a:lnTo>
                      <a:pt x="192" y="34"/>
                    </a:lnTo>
                    <a:lnTo>
                      <a:pt x="192" y="34"/>
                    </a:lnTo>
                    <a:lnTo>
                      <a:pt x="194" y="34"/>
                    </a:lnTo>
                    <a:lnTo>
                      <a:pt x="194" y="34"/>
                    </a:lnTo>
                    <a:lnTo>
                      <a:pt x="194" y="34"/>
                    </a:lnTo>
                    <a:lnTo>
                      <a:pt x="194" y="36"/>
                    </a:lnTo>
                    <a:lnTo>
                      <a:pt x="197" y="36"/>
                    </a:lnTo>
                    <a:lnTo>
                      <a:pt x="197" y="36"/>
                    </a:lnTo>
                    <a:lnTo>
                      <a:pt x="197" y="36"/>
                    </a:lnTo>
                    <a:lnTo>
                      <a:pt x="197" y="36"/>
                    </a:lnTo>
                    <a:lnTo>
                      <a:pt x="197" y="36"/>
                    </a:lnTo>
                    <a:lnTo>
                      <a:pt x="199" y="36"/>
                    </a:lnTo>
                    <a:lnTo>
                      <a:pt x="199" y="38"/>
                    </a:lnTo>
                    <a:lnTo>
                      <a:pt x="199" y="38"/>
                    </a:lnTo>
                    <a:lnTo>
                      <a:pt x="199" y="38"/>
                    </a:lnTo>
                    <a:lnTo>
                      <a:pt x="199" y="38"/>
                    </a:lnTo>
                    <a:lnTo>
                      <a:pt x="202" y="38"/>
                    </a:lnTo>
                    <a:lnTo>
                      <a:pt x="202" y="41"/>
                    </a:lnTo>
                    <a:lnTo>
                      <a:pt x="202" y="41"/>
                    </a:lnTo>
                    <a:lnTo>
                      <a:pt x="202" y="41"/>
                    </a:lnTo>
                    <a:lnTo>
                      <a:pt x="204" y="41"/>
                    </a:lnTo>
                    <a:lnTo>
                      <a:pt x="204" y="41"/>
                    </a:lnTo>
                    <a:lnTo>
                      <a:pt x="204" y="43"/>
                    </a:lnTo>
                    <a:lnTo>
                      <a:pt x="204" y="43"/>
                    </a:lnTo>
                    <a:lnTo>
                      <a:pt x="206" y="43"/>
                    </a:lnTo>
                    <a:lnTo>
                      <a:pt x="206" y="43"/>
                    </a:lnTo>
                    <a:lnTo>
                      <a:pt x="206" y="41"/>
                    </a:lnTo>
                    <a:lnTo>
                      <a:pt x="206" y="41"/>
                    </a:lnTo>
                    <a:lnTo>
                      <a:pt x="209" y="41"/>
                    </a:lnTo>
                    <a:lnTo>
                      <a:pt x="209" y="41"/>
                    </a:lnTo>
                    <a:lnTo>
                      <a:pt x="209" y="43"/>
                    </a:lnTo>
                    <a:lnTo>
                      <a:pt x="211" y="43"/>
                    </a:lnTo>
                    <a:lnTo>
                      <a:pt x="211" y="43"/>
                    </a:lnTo>
                    <a:lnTo>
                      <a:pt x="211" y="43"/>
                    </a:lnTo>
                    <a:lnTo>
                      <a:pt x="211" y="45"/>
                    </a:lnTo>
                    <a:lnTo>
                      <a:pt x="211" y="45"/>
                    </a:lnTo>
                    <a:lnTo>
                      <a:pt x="211" y="45"/>
                    </a:lnTo>
                    <a:lnTo>
                      <a:pt x="211" y="48"/>
                    </a:lnTo>
                    <a:lnTo>
                      <a:pt x="211" y="48"/>
                    </a:lnTo>
                    <a:lnTo>
                      <a:pt x="211" y="50"/>
                    </a:lnTo>
                    <a:lnTo>
                      <a:pt x="211" y="50"/>
                    </a:lnTo>
                    <a:lnTo>
                      <a:pt x="211" y="50"/>
                    </a:lnTo>
                    <a:lnTo>
                      <a:pt x="209" y="50"/>
                    </a:lnTo>
                    <a:lnTo>
                      <a:pt x="209" y="53"/>
                    </a:lnTo>
                    <a:lnTo>
                      <a:pt x="209" y="53"/>
                    </a:lnTo>
                    <a:lnTo>
                      <a:pt x="206" y="53"/>
                    </a:lnTo>
                    <a:lnTo>
                      <a:pt x="206" y="53"/>
                    </a:lnTo>
                    <a:lnTo>
                      <a:pt x="206" y="53"/>
                    </a:lnTo>
                    <a:lnTo>
                      <a:pt x="206" y="53"/>
                    </a:lnTo>
                    <a:lnTo>
                      <a:pt x="204" y="53"/>
                    </a:lnTo>
                    <a:lnTo>
                      <a:pt x="204" y="53"/>
                    </a:lnTo>
                    <a:lnTo>
                      <a:pt x="204" y="53"/>
                    </a:lnTo>
                    <a:lnTo>
                      <a:pt x="204" y="55"/>
                    </a:lnTo>
                    <a:lnTo>
                      <a:pt x="202" y="55"/>
                    </a:lnTo>
                    <a:lnTo>
                      <a:pt x="202" y="55"/>
                    </a:lnTo>
                    <a:lnTo>
                      <a:pt x="202" y="55"/>
                    </a:lnTo>
                    <a:lnTo>
                      <a:pt x="199" y="55"/>
                    </a:lnTo>
                    <a:lnTo>
                      <a:pt x="199" y="55"/>
                    </a:lnTo>
                    <a:lnTo>
                      <a:pt x="199" y="55"/>
                    </a:lnTo>
                    <a:lnTo>
                      <a:pt x="199" y="55"/>
                    </a:lnTo>
                    <a:lnTo>
                      <a:pt x="197" y="55"/>
                    </a:lnTo>
                    <a:lnTo>
                      <a:pt x="197" y="55"/>
                    </a:lnTo>
                    <a:lnTo>
                      <a:pt x="197" y="55"/>
                    </a:lnTo>
                    <a:lnTo>
                      <a:pt x="197" y="55"/>
                    </a:lnTo>
                    <a:lnTo>
                      <a:pt x="194" y="55"/>
                    </a:lnTo>
                    <a:lnTo>
                      <a:pt x="194" y="55"/>
                    </a:lnTo>
                    <a:lnTo>
                      <a:pt x="194" y="55"/>
                    </a:lnTo>
                    <a:lnTo>
                      <a:pt x="192" y="55"/>
                    </a:lnTo>
                    <a:lnTo>
                      <a:pt x="192" y="55"/>
                    </a:lnTo>
                    <a:lnTo>
                      <a:pt x="192" y="55"/>
                    </a:lnTo>
                    <a:lnTo>
                      <a:pt x="192" y="55"/>
                    </a:lnTo>
                    <a:lnTo>
                      <a:pt x="190" y="55"/>
                    </a:lnTo>
                    <a:lnTo>
                      <a:pt x="190" y="55"/>
                    </a:lnTo>
                    <a:lnTo>
                      <a:pt x="187" y="55"/>
                    </a:lnTo>
                    <a:lnTo>
                      <a:pt x="187" y="55"/>
                    </a:lnTo>
                    <a:lnTo>
                      <a:pt x="187" y="55"/>
                    </a:lnTo>
                    <a:lnTo>
                      <a:pt x="187" y="57"/>
                    </a:lnTo>
                    <a:lnTo>
                      <a:pt x="187" y="57"/>
                    </a:lnTo>
                    <a:lnTo>
                      <a:pt x="187" y="60"/>
                    </a:lnTo>
                    <a:lnTo>
                      <a:pt x="187" y="60"/>
                    </a:lnTo>
                    <a:lnTo>
                      <a:pt x="187" y="57"/>
                    </a:lnTo>
                    <a:lnTo>
                      <a:pt x="187" y="57"/>
                    </a:lnTo>
                    <a:lnTo>
                      <a:pt x="190" y="57"/>
                    </a:lnTo>
                    <a:lnTo>
                      <a:pt x="190" y="57"/>
                    </a:lnTo>
                    <a:lnTo>
                      <a:pt x="190" y="57"/>
                    </a:lnTo>
                    <a:lnTo>
                      <a:pt x="192" y="57"/>
                    </a:lnTo>
                    <a:lnTo>
                      <a:pt x="192" y="57"/>
                    </a:lnTo>
                    <a:lnTo>
                      <a:pt x="192" y="57"/>
                    </a:lnTo>
                    <a:lnTo>
                      <a:pt x="192" y="60"/>
                    </a:lnTo>
                    <a:lnTo>
                      <a:pt x="192" y="60"/>
                    </a:lnTo>
                    <a:lnTo>
                      <a:pt x="192" y="60"/>
                    </a:lnTo>
                    <a:lnTo>
                      <a:pt x="192" y="60"/>
                    </a:lnTo>
                    <a:lnTo>
                      <a:pt x="194" y="60"/>
                    </a:lnTo>
                    <a:lnTo>
                      <a:pt x="194" y="62"/>
                    </a:lnTo>
                    <a:lnTo>
                      <a:pt x="194" y="62"/>
                    </a:lnTo>
                    <a:lnTo>
                      <a:pt x="197" y="62"/>
                    </a:lnTo>
                    <a:lnTo>
                      <a:pt x="197" y="62"/>
                    </a:lnTo>
                    <a:lnTo>
                      <a:pt x="197" y="62"/>
                    </a:lnTo>
                    <a:lnTo>
                      <a:pt x="197" y="64"/>
                    </a:lnTo>
                    <a:lnTo>
                      <a:pt x="197" y="64"/>
                    </a:lnTo>
                    <a:lnTo>
                      <a:pt x="197" y="64"/>
                    </a:lnTo>
                    <a:lnTo>
                      <a:pt x="197" y="64"/>
                    </a:lnTo>
                    <a:lnTo>
                      <a:pt x="197" y="64"/>
                    </a:lnTo>
                    <a:lnTo>
                      <a:pt x="197" y="64"/>
                    </a:lnTo>
                    <a:lnTo>
                      <a:pt x="199" y="64"/>
                    </a:lnTo>
                    <a:lnTo>
                      <a:pt x="199" y="62"/>
                    </a:lnTo>
                    <a:lnTo>
                      <a:pt x="199" y="62"/>
                    </a:lnTo>
                    <a:lnTo>
                      <a:pt x="199" y="62"/>
                    </a:lnTo>
                    <a:lnTo>
                      <a:pt x="202" y="62"/>
                    </a:lnTo>
                    <a:lnTo>
                      <a:pt x="202" y="64"/>
                    </a:lnTo>
                    <a:lnTo>
                      <a:pt x="202" y="64"/>
                    </a:lnTo>
                    <a:lnTo>
                      <a:pt x="199" y="64"/>
                    </a:lnTo>
                    <a:lnTo>
                      <a:pt x="199" y="64"/>
                    </a:lnTo>
                    <a:lnTo>
                      <a:pt x="199" y="64"/>
                    </a:lnTo>
                    <a:lnTo>
                      <a:pt x="199" y="64"/>
                    </a:lnTo>
                    <a:lnTo>
                      <a:pt x="199" y="67"/>
                    </a:lnTo>
                    <a:lnTo>
                      <a:pt x="199" y="67"/>
                    </a:lnTo>
                    <a:lnTo>
                      <a:pt x="199" y="67"/>
                    </a:lnTo>
                    <a:lnTo>
                      <a:pt x="199" y="67"/>
                    </a:lnTo>
                    <a:lnTo>
                      <a:pt x="199" y="69"/>
                    </a:lnTo>
                    <a:lnTo>
                      <a:pt x="199" y="69"/>
                    </a:lnTo>
                    <a:lnTo>
                      <a:pt x="199" y="69"/>
                    </a:lnTo>
                    <a:lnTo>
                      <a:pt x="199" y="69"/>
                    </a:lnTo>
                    <a:lnTo>
                      <a:pt x="197" y="69"/>
                    </a:lnTo>
                    <a:lnTo>
                      <a:pt x="197" y="69"/>
                    </a:lnTo>
                    <a:lnTo>
                      <a:pt x="197" y="72"/>
                    </a:lnTo>
                    <a:lnTo>
                      <a:pt x="197" y="72"/>
                    </a:lnTo>
                    <a:lnTo>
                      <a:pt x="194" y="72"/>
                    </a:lnTo>
                    <a:lnTo>
                      <a:pt x="194" y="72"/>
                    </a:lnTo>
                    <a:lnTo>
                      <a:pt x="192" y="72"/>
                    </a:lnTo>
                    <a:lnTo>
                      <a:pt x="192" y="72"/>
                    </a:lnTo>
                    <a:lnTo>
                      <a:pt x="192" y="72"/>
                    </a:lnTo>
                    <a:lnTo>
                      <a:pt x="192" y="72"/>
                    </a:lnTo>
                    <a:lnTo>
                      <a:pt x="190" y="72"/>
                    </a:lnTo>
                    <a:lnTo>
                      <a:pt x="190" y="72"/>
                    </a:lnTo>
                    <a:lnTo>
                      <a:pt x="190" y="72"/>
                    </a:lnTo>
                    <a:lnTo>
                      <a:pt x="190" y="72"/>
                    </a:lnTo>
                    <a:lnTo>
                      <a:pt x="187" y="72"/>
                    </a:lnTo>
                    <a:lnTo>
                      <a:pt x="187" y="72"/>
                    </a:lnTo>
                    <a:lnTo>
                      <a:pt x="187" y="72"/>
                    </a:lnTo>
                    <a:lnTo>
                      <a:pt x="185" y="72"/>
                    </a:lnTo>
                    <a:lnTo>
                      <a:pt x="185" y="74"/>
                    </a:lnTo>
                    <a:lnTo>
                      <a:pt x="185" y="74"/>
                    </a:lnTo>
                    <a:lnTo>
                      <a:pt x="185" y="74"/>
                    </a:lnTo>
                    <a:lnTo>
                      <a:pt x="185" y="74"/>
                    </a:lnTo>
                    <a:lnTo>
                      <a:pt x="183" y="74"/>
                    </a:lnTo>
                    <a:lnTo>
                      <a:pt x="183" y="74"/>
                    </a:lnTo>
                    <a:lnTo>
                      <a:pt x="180" y="74"/>
                    </a:lnTo>
                    <a:lnTo>
                      <a:pt x="180" y="74"/>
                    </a:lnTo>
                    <a:lnTo>
                      <a:pt x="180" y="74"/>
                    </a:lnTo>
                    <a:lnTo>
                      <a:pt x="180" y="74"/>
                    </a:lnTo>
                    <a:lnTo>
                      <a:pt x="178" y="74"/>
                    </a:lnTo>
                    <a:lnTo>
                      <a:pt x="178" y="74"/>
                    </a:lnTo>
                    <a:lnTo>
                      <a:pt x="178" y="74"/>
                    </a:lnTo>
                    <a:lnTo>
                      <a:pt x="178" y="74"/>
                    </a:lnTo>
                    <a:lnTo>
                      <a:pt x="175" y="74"/>
                    </a:lnTo>
                    <a:lnTo>
                      <a:pt x="175" y="74"/>
                    </a:lnTo>
                    <a:lnTo>
                      <a:pt x="175" y="74"/>
                    </a:lnTo>
                    <a:lnTo>
                      <a:pt x="173" y="74"/>
                    </a:lnTo>
                    <a:lnTo>
                      <a:pt x="173" y="74"/>
                    </a:lnTo>
                    <a:lnTo>
                      <a:pt x="173" y="74"/>
                    </a:lnTo>
                    <a:lnTo>
                      <a:pt x="173" y="74"/>
                    </a:lnTo>
                    <a:lnTo>
                      <a:pt x="171" y="74"/>
                    </a:lnTo>
                    <a:lnTo>
                      <a:pt x="171" y="74"/>
                    </a:lnTo>
                    <a:lnTo>
                      <a:pt x="171" y="74"/>
                    </a:lnTo>
                    <a:lnTo>
                      <a:pt x="171" y="72"/>
                    </a:lnTo>
                    <a:lnTo>
                      <a:pt x="171" y="72"/>
                    </a:lnTo>
                    <a:lnTo>
                      <a:pt x="171" y="72"/>
                    </a:lnTo>
                    <a:lnTo>
                      <a:pt x="168" y="72"/>
                    </a:lnTo>
                    <a:lnTo>
                      <a:pt x="168" y="69"/>
                    </a:lnTo>
                    <a:lnTo>
                      <a:pt x="168" y="69"/>
                    </a:lnTo>
                    <a:lnTo>
                      <a:pt x="166" y="69"/>
                    </a:lnTo>
                    <a:lnTo>
                      <a:pt x="166" y="69"/>
                    </a:lnTo>
                    <a:lnTo>
                      <a:pt x="166" y="69"/>
                    </a:lnTo>
                    <a:lnTo>
                      <a:pt x="166" y="69"/>
                    </a:lnTo>
                    <a:lnTo>
                      <a:pt x="166" y="69"/>
                    </a:lnTo>
                    <a:lnTo>
                      <a:pt x="164" y="69"/>
                    </a:lnTo>
                    <a:lnTo>
                      <a:pt x="164" y="69"/>
                    </a:lnTo>
                    <a:lnTo>
                      <a:pt x="164" y="69"/>
                    </a:lnTo>
                    <a:lnTo>
                      <a:pt x="161" y="69"/>
                    </a:lnTo>
                    <a:lnTo>
                      <a:pt x="161" y="69"/>
                    </a:lnTo>
                    <a:lnTo>
                      <a:pt x="159" y="69"/>
                    </a:lnTo>
                    <a:lnTo>
                      <a:pt x="159" y="69"/>
                    </a:lnTo>
                    <a:lnTo>
                      <a:pt x="159" y="69"/>
                    </a:lnTo>
                    <a:lnTo>
                      <a:pt x="159" y="69"/>
                    </a:lnTo>
                    <a:lnTo>
                      <a:pt x="159" y="69"/>
                    </a:lnTo>
                    <a:lnTo>
                      <a:pt x="157" y="69"/>
                    </a:lnTo>
                    <a:lnTo>
                      <a:pt x="157" y="69"/>
                    </a:lnTo>
                    <a:lnTo>
                      <a:pt x="157" y="69"/>
                    </a:lnTo>
                    <a:lnTo>
                      <a:pt x="157" y="69"/>
                    </a:lnTo>
                    <a:lnTo>
                      <a:pt x="157" y="69"/>
                    </a:lnTo>
                    <a:lnTo>
                      <a:pt x="154" y="69"/>
                    </a:lnTo>
                    <a:lnTo>
                      <a:pt x="154" y="69"/>
                    </a:lnTo>
                    <a:lnTo>
                      <a:pt x="154" y="69"/>
                    </a:lnTo>
                    <a:lnTo>
                      <a:pt x="152" y="69"/>
                    </a:lnTo>
                    <a:lnTo>
                      <a:pt x="152" y="69"/>
                    </a:lnTo>
                    <a:lnTo>
                      <a:pt x="152" y="69"/>
                    </a:lnTo>
                    <a:lnTo>
                      <a:pt x="152" y="69"/>
                    </a:lnTo>
                    <a:lnTo>
                      <a:pt x="152" y="72"/>
                    </a:lnTo>
                    <a:lnTo>
                      <a:pt x="149" y="72"/>
                    </a:lnTo>
                    <a:lnTo>
                      <a:pt x="149" y="72"/>
                    </a:lnTo>
                    <a:lnTo>
                      <a:pt x="149" y="69"/>
                    </a:lnTo>
                    <a:lnTo>
                      <a:pt x="149" y="69"/>
                    </a:lnTo>
                    <a:lnTo>
                      <a:pt x="147" y="69"/>
                    </a:lnTo>
                    <a:lnTo>
                      <a:pt x="147" y="69"/>
                    </a:lnTo>
                    <a:lnTo>
                      <a:pt x="147" y="69"/>
                    </a:lnTo>
                    <a:lnTo>
                      <a:pt x="145" y="69"/>
                    </a:lnTo>
                    <a:lnTo>
                      <a:pt x="145" y="69"/>
                    </a:lnTo>
                    <a:lnTo>
                      <a:pt x="145" y="69"/>
                    </a:lnTo>
                    <a:lnTo>
                      <a:pt x="145" y="69"/>
                    </a:lnTo>
                    <a:lnTo>
                      <a:pt x="142" y="69"/>
                    </a:lnTo>
                    <a:lnTo>
                      <a:pt x="142" y="69"/>
                    </a:lnTo>
                    <a:lnTo>
                      <a:pt x="142" y="72"/>
                    </a:lnTo>
                    <a:lnTo>
                      <a:pt x="140" y="72"/>
                    </a:lnTo>
                    <a:lnTo>
                      <a:pt x="140" y="69"/>
                    </a:lnTo>
                    <a:lnTo>
                      <a:pt x="140" y="69"/>
                    </a:lnTo>
                    <a:lnTo>
                      <a:pt x="140" y="69"/>
                    </a:lnTo>
                    <a:lnTo>
                      <a:pt x="140" y="69"/>
                    </a:lnTo>
                    <a:lnTo>
                      <a:pt x="138" y="69"/>
                    </a:lnTo>
                    <a:lnTo>
                      <a:pt x="138" y="69"/>
                    </a:lnTo>
                    <a:lnTo>
                      <a:pt x="138" y="69"/>
                    </a:lnTo>
                    <a:lnTo>
                      <a:pt x="138" y="72"/>
                    </a:lnTo>
                    <a:lnTo>
                      <a:pt x="138" y="72"/>
                    </a:lnTo>
                    <a:lnTo>
                      <a:pt x="138" y="72"/>
                    </a:lnTo>
                    <a:lnTo>
                      <a:pt x="138" y="74"/>
                    </a:lnTo>
                    <a:lnTo>
                      <a:pt x="135" y="74"/>
                    </a:lnTo>
                    <a:lnTo>
                      <a:pt x="135" y="72"/>
                    </a:lnTo>
                    <a:lnTo>
                      <a:pt x="135" y="72"/>
                    </a:lnTo>
                    <a:lnTo>
                      <a:pt x="135" y="74"/>
                    </a:lnTo>
                    <a:lnTo>
                      <a:pt x="133" y="74"/>
                    </a:lnTo>
                    <a:lnTo>
                      <a:pt x="133" y="74"/>
                    </a:lnTo>
                    <a:lnTo>
                      <a:pt x="133" y="74"/>
                    </a:lnTo>
                    <a:lnTo>
                      <a:pt x="133" y="74"/>
                    </a:lnTo>
                    <a:lnTo>
                      <a:pt x="133" y="76"/>
                    </a:lnTo>
                    <a:lnTo>
                      <a:pt x="133" y="76"/>
                    </a:lnTo>
                    <a:lnTo>
                      <a:pt x="133" y="79"/>
                    </a:lnTo>
                    <a:lnTo>
                      <a:pt x="133" y="79"/>
                    </a:lnTo>
                    <a:lnTo>
                      <a:pt x="133" y="79"/>
                    </a:lnTo>
                    <a:lnTo>
                      <a:pt x="130" y="79"/>
                    </a:lnTo>
                    <a:lnTo>
                      <a:pt x="130" y="81"/>
                    </a:lnTo>
                    <a:lnTo>
                      <a:pt x="130" y="81"/>
                    </a:lnTo>
                    <a:lnTo>
                      <a:pt x="133" y="81"/>
                    </a:lnTo>
                    <a:lnTo>
                      <a:pt x="133" y="83"/>
                    </a:lnTo>
                    <a:lnTo>
                      <a:pt x="130" y="83"/>
                    </a:lnTo>
                    <a:lnTo>
                      <a:pt x="130" y="83"/>
                    </a:lnTo>
                    <a:lnTo>
                      <a:pt x="130" y="83"/>
                    </a:lnTo>
                    <a:lnTo>
                      <a:pt x="130" y="86"/>
                    </a:lnTo>
                    <a:lnTo>
                      <a:pt x="130" y="86"/>
                    </a:lnTo>
                    <a:lnTo>
                      <a:pt x="130" y="88"/>
                    </a:lnTo>
                    <a:lnTo>
                      <a:pt x="130" y="88"/>
                    </a:lnTo>
                    <a:lnTo>
                      <a:pt x="133" y="88"/>
                    </a:lnTo>
                    <a:lnTo>
                      <a:pt x="133" y="90"/>
                    </a:lnTo>
                    <a:lnTo>
                      <a:pt x="133" y="90"/>
                    </a:lnTo>
                    <a:lnTo>
                      <a:pt x="133" y="93"/>
                    </a:lnTo>
                    <a:lnTo>
                      <a:pt x="130" y="93"/>
                    </a:lnTo>
                    <a:lnTo>
                      <a:pt x="130" y="93"/>
                    </a:lnTo>
                    <a:lnTo>
                      <a:pt x="130" y="93"/>
                    </a:lnTo>
                    <a:lnTo>
                      <a:pt x="130" y="95"/>
                    </a:lnTo>
                    <a:lnTo>
                      <a:pt x="130" y="95"/>
                    </a:lnTo>
                    <a:lnTo>
                      <a:pt x="130" y="95"/>
                    </a:lnTo>
                    <a:lnTo>
                      <a:pt x="130" y="98"/>
                    </a:lnTo>
                    <a:lnTo>
                      <a:pt x="130" y="98"/>
                    </a:lnTo>
                    <a:lnTo>
                      <a:pt x="130" y="100"/>
                    </a:lnTo>
                    <a:lnTo>
                      <a:pt x="130" y="100"/>
                    </a:lnTo>
                    <a:lnTo>
                      <a:pt x="130" y="100"/>
                    </a:lnTo>
                    <a:lnTo>
                      <a:pt x="130" y="102"/>
                    </a:lnTo>
                    <a:lnTo>
                      <a:pt x="130" y="102"/>
                    </a:lnTo>
                    <a:lnTo>
                      <a:pt x="128" y="102"/>
                    </a:lnTo>
                    <a:lnTo>
                      <a:pt x="128" y="102"/>
                    </a:lnTo>
                    <a:lnTo>
                      <a:pt x="128" y="105"/>
                    </a:lnTo>
                    <a:lnTo>
                      <a:pt x="126" y="105"/>
                    </a:lnTo>
                    <a:lnTo>
                      <a:pt x="126" y="105"/>
                    </a:lnTo>
                    <a:lnTo>
                      <a:pt x="126" y="102"/>
                    </a:lnTo>
                    <a:lnTo>
                      <a:pt x="126" y="102"/>
                    </a:lnTo>
                    <a:lnTo>
                      <a:pt x="123" y="102"/>
                    </a:lnTo>
                    <a:lnTo>
                      <a:pt x="123" y="105"/>
                    </a:lnTo>
                    <a:lnTo>
                      <a:pt x="123" y="105"/>
                    </a:lnTo>
                    <a:lnTo>
                      <a:pt x="123" y="105"/>
                    </a:lnTo>
                    <a:lnTo>
                      <a:pt x="123" y="105"/>
                    </a:lnTo>
                    <a:lnTo>
                      <a:pt x="123" y="105"/>
                    </a:lnTo>
                    <a:lnTo>
                      <a:pt x="123" y="107"/>
                    </a:lnTo>
                    <a:lnTo>
                      <a:pt x="121" y="107"/>
                    </a:lnTo>
                    <a:lnTo>
                      <a:pt x="121" y="107"/>
                    </a:lnTo>
                    <a:lnTo>
                      <a:pt x="121" y="109"/>
                    </a:lnTo>
                    <a:lnTo>
                      <a:pt x="121" y="109"/>
                    </a:lnTo>
                    <a:lnTo>
                      <a:pt x="121" y="112"/>
                    </a:lnTo>
                    <a:lnTo>
                      <a:pt x="121" y="112"/>
                    </a:lnTo>
                    <a:lnTo>
                      <a:pt x="121" y="114"/>
                    </a:lnTo>
                    <a:lnTo>
                      <a:pt x="121" y="114"/>
                    </a:lnTo>
                    <a:lnTo>
                      <a:pt x="123" y="114"/>
                    </a:lnTo>
                    <a:lnTo>
                      <a:pt x="123" y="114"/>
                    </a:lnTo>
                    <a:lnTo>
                      <a:pt x="123" y="114"/>
                    </a:lnTo>
                    <a:lnTo>
                      <a:pt x="123" y="114"/>
                    </a:lnTo>
                    <a:lnTo>
                      <a:pt x="123" y="117"/>
                    </a:lnTo>
                    <a:lnTo>
                      <a:pt x="123" y="117"/>
                    </a:lnTo>
                    <a:lnTo>
                      <a:pt x="123" y="117"/>
                    </a:lnTo>
                    <a:lnTo>
                      <a:pt x="123" y="117"/>
                    </a:lnTo>
                    <a:lnTo>
                      <a:pt x="121" y="117"/>
                    </a:lnTo>
                    <a:lnTo>
                      <a:pt x="121" y="117"/>
                    </a:lnTo>
                    <a:lnTo>
                      <a:pt x="121" y="119"/>
                    </a:lnTo>
                    <a:lnTo>
                      <a:pt x="119" y="119"/>
                    </a:lnTo>
                    <a:lnTo>
                      <a:pt x="119" y="119"/>
                    </a:lnTo>
                    <a:lnTo>
                      <a:pt x="119" y="119"/>
                    </a:lnTo>
                    <a:lnTo>
                      <a:pt x="119" y="119"/>
                    </a:lnTo>
                    <a:lnTo>
                      <a:pt x="119" y="121"/>
                    </a:lnTo>
                    <a:lnTo>
                      <a:pt x="119" y="121"/>
                    </a:lnTo>
                    <a:lnTo>
                      <a:pt x="116" y="121"/>
                    </a:lnTo>
                    <a:lnTo>
                      <a:pt x="116" y="124"/>
                    </a:lnTo>
                    <a:lnTo>
                      <a:pt x="116" y="124"/>
                    </a:lnTo>
                    <a:lnTo>
                      <a:pt x="114" y="124"/>
                    </a:lnTo>
                    <a:lnTo>
                      <a:pt x="114" y="124"/>
                    </a:lnTo>
                    <a:lnTo>
                      <a:pt x="114" y="124"/>
                    </a:lnTo>
                    <a:lnTo>
                      <a:pt x="114" y="124"/>
                    </a:lnTo>
                    <a:lnTo>
                      <a:pt x="114" y="126"/>
                    </a:lnTo>
                    <a:lnTo>
                      <a:pt x="114" y="126"/>
                    </a:lnTo>
                    <a:lnTo>
                      <a:pt x="114" y="128"/>
                    </a:lnTo>
                    <a:lnTo>
                      <a:pt x="114" y="128"/>
                    </a:lnTo>
                    <a:lnTo>
                      <a:pt x="116" y="128"/>
                    </a:lnTo>
                    <a:lnTo>
                      <a:pt x="116" y="128"/>
                    </a:lnTo>
                    <a:lnTo>
                      <a:pt x="116" y="131"/>
                    </a:lnTo>
                    <a:lnTo>
                      <a:pt x="116" y="131"/>
                    </a:lnTo>
                    <a:lnTo>
                      <a:pt x="114" y="131"/>
                    </a:lnTo>
                    <a:lnTo>
                      <a:pt x="114" y="133"/>
                    </a:lnTo>
                    <a:lnTo>
                      <a:pt x="114" y="133"/>
                    </a:lnTo>
                    <a:lnTo>
                      <a:pt x="114" y="133"/>
                    </a:lnTo>
                    <a:lnTo>
                      <a:pt x="114" y="133"/>
                    </a:lnTo>
                    <a:lnTo>
                      <a:pt x="112" y="133"/>
                    </a:lnTo>
                    <a:lnTo>
                      <a:pt x="112" y="133"/>
                    </a:lnTo>
                    <a:lnTo>
                      <a:pt x="112" y="136"/>
                    </a:lnTo>
                    <a:lnTo>
                      <a:pt x="112" y="136"/>
                    </a:lnTo>
                    <a:lnTo>
                      <a:pt x="112" y="138"/>
                    </a:lnTo>
                    <a:lnTo>
                      <a:pt x="112" y="138"/>
                    </a:lnTo>
                    <a:lnTo>
                      <a:pt x="112" y="138"/>
                    </a:lnTo>
                    <a:lnTo>
                      <a:pt x="112" y="140"/>
                    </a:lnTo>
                    <a:lnTo>
                      <a:pt x="112" y="140"/>
                    </a:lnTo>
                    <a:lnTo>
                      <a:pt x="112" y="140"/>
                    </a:lnTo>
                    <a:lnTo>
                      <a:pt x="112" y="143"/>
                    </a:lnTo>
                    <a:lnTo>
                      <a:pt x="109" y="143"/>
                    </a:lnTo>
                    <a:lnTo>
                      <a:pt x="109" y="143"/>
                    </a:lnTo>
                    <a:lnTo>
                      <a:pt x="109" y="143"/>
                    </a:lnTo>
                    <a:lnTo>
                      <a:pt x="109" y="143"/>
                    </a:lnTo>
                    <a:lnTo>
                      <a:pt x="109" y="143"/>
                    </a:lnTo>
                    <a:lnTo>
                      <a:pt x="107" y="143"/>
                    </a:lnTo>
                    <a:lnTo>
                      <a:pt x="107" y="143"/>
                    </a:lnTo>
                    <a:lnTo>
                      <a:pt x="107" y="143"/>
                    </a:lnTo>
                    <a:lnTo>
                      <a:pt x="107" y="143"/>
                    </a:lnTo>
                    <a:lnTo>
                      <a:pt x="104" y="143"/>
                    </a:lnTo>
                    <a:lnTo>
                      <a:pt x="104" y="143"/>
                    </a:lnTo>
                    <a:lnTo>
                      <a:pt x="104" y="143"/>
                    </a:lnTo>
                    <a:lnTo>
                      <a:pt x="104" y="143"/>
                    </a:lnTo>
                    <a:lnTo>
                      <a:pt x="102" y="143"/>
                    </a:lnTo>
                    <a:lnTo>
                      <a:pt x="102" y="143"/>
                    </a:lnTo>
                    <a:lnTo>
                      <a:pt x="102" y="143"/>
                    </a:lnTo>
                    <a:lnTo>
                      <a:pt x="100" y="143"/>
                    </a:lnTo>
                    <a:lnTo>
                      <a:pt x="100" y="143"/>
                    </a:lnTo>
                    <a:lnTo>
                      <a:pt x="100" y="143"/>
                    </a:lnTo>
                    <a:lnTo>
                      <a:pt x="100" y="143"/>
                    </a:lnTo>
                    <a:lnTo>
                      <a:pt x="97" y="143"/>
                    </a:lnTo>
                    <a:lnTo>
                      <a:pt x="97" y="143"/>
                    </a:lnTo>
                    <a:lnTo>
                      <a:pt x="97" y="143"/>
                    </a:lnTo>
                    <a:lnTo>
                      <a:pt x="97" y="143"/>
                    </a:lnTo>
                    <a:lnTo>
                      <a:pt x="95" y="143"/>
                    </a:lnTo>
                    <a:lnTo>
                      <a:pt x="95" y="143"/>
                    </a:lnTo>
                    <a:lnTo>
                      <a:pt x="95" y="145"/>
                    </a:lnTo>
                    <a:lnTo>
                      <a:pt x="93" y="145"/>
                    </a:lnTo>
                    <a:lnTo>
                      <a:pt x="93" y="145"/>
                    </a:lnTo>
                    <a:lnTo>
                      <a:pt x="93" y="147"/>
                    </a:lnTo>
                    <a:lnTo>
                      <a:pt x="93" y="147"/>
                    </a:lnTo>
                    <a:lnTo>
                      <a:pt x="93" y="147"/>
                    </a:lnTo>
                    <a:lnTo>
                      <a:pt x="93" y="147"/>
                    </a:lnTo>
                    <a:lnTo>
                      <a:pt x="90" y="147"/>
                    </a:lnTo>
                    <a:lnTo>
                      <a:pt x="90" y="147"/>
                    </a:lnTo>
                    <a:lnTo>
                      <a:pt x="90" y="150"/>
                    </a:lnTo>
                    <a:lnTo>
                      <a:pt x="90" y="150"/>
                    </a:lnTo>
                    <a:lnTo>
                      <a:pt x="90" y="147"/>
                    </a:lnTo>
                    <a:lnTo>
                      <a:pt x="88" y="147"/>
                    </a:lnTo>
                    <a:lnTo>
                      <a:pt x="88" y="147"/>
                    </a:lnTo>
                    <a:lnTo>
                      <a:pt x="88" y="147"/>
                    </a:lnTo>
                    <a:lnTo>
                      <a:pt x="88" y="145"/>
                    </a:lnTo>
                    <a:lnTo>
                      <a:pt x="86" y="145"/>
                    </a:lnTo>
                    <a:lnTo>
                      <a:pt x="86" y="147"/>
                    </a:lnTo>
                    <a:lnTo>
                      <a:pt x="86" y="147"/>
                    </a:lnTo>
                    <a:lnTo>
                      <a:pt x="86" y="147"/>
                    </a:lnTo>
                    <a:lnTo>
                      <a:pt x="83" y="147"/>
                    </a:lnTo>
                    <a:lnTo>
                      <a:pt x="83" y="145"/>
                    </a:lnTo>
                    <a:lnTo>
                      <a:pt x="83" y="145"/>
                    </a:lnTo>
                    <a:lnTo>
                      <a:pt x="83" y="145"/>
                    </a:lnTo>
                    <a:lnTo>
                      <a:pt x="81" y="145"/>
                    </a:lnTo>
                    <a:lnTo>
                      <a:pt x="81" y="145"/>
                    </a:lnTo>
                    <a:lnTo>
                      <a:pt x="81" y="145"/>
                    </a:lnTo>
                    <a:lnTo>
                      <a:pt x="78" y="145"/>
                    </a:lnTo>
                    <a:lnTo>
                      <a:pt x="78" y="145"/>
                    </a:lnTo>
                    <a:lnTo>
                      <a:pt x="78" y="143"/>
                    </a:lnTo>
                    <a:lnTo>
                      <a:pt x="78" y="143"/>
                    </a:lnTo>
                    <a:lnTo>
                      <a:pt x="76" y="143"/>
                    </a:lnTo>
                    <a:lnTo>
                      <a:pt x="76" y="143"/>
                    </a:lnTo>
                    <a:lnTo>
                      <a:pt x="74" y="143"/>
                    </a:lnTo>
                    <a:lnTo>
                      <a:pt x="74" y="143"/>
                    </a:lnTo>
                    <a:lnTo>
                      <a:pt x="76" y="143"/>
                    </a:lnTo>
                    <a:lnTo>
                      <a:pt x="76" y="143"/>
                    </a:lnTo>
                    <a:lnTo>
                      <a:pt x="76" y="143"/>
                    </a:lnTo>
                    <a:lnTo>
                      <a:pt x="76" y="140"/>
                    </a:lnTo>
                    <a:lnTo>
                      <a:pt x="76" y="140"/>
                    </a:lnTo>
                    <a:lnTo>
                      <a:pt x="76" y="140"/>
                    </a:lnTo>
                    <a:lnTo>
                      <a:pt x="74" y="140"/>
                    </a:lnTo>
                    <a:lnTo>
                      <a:pt x="74" y="140"/>
                    </a:lnTo>
                    <a:lnTo>
                      <a:pt x="74" y="140"/>
                    </a:lnTo>
                    <a:lnTo>
                      <a:pt x="74" y="140"/>
                    </a:lnTo>
                    <a:lnTo>
                      <a:pt x="71" y="140"/>
                    </a:lnTo>
                    <a:lnTo>
                      <a:pt x="71" y="140"/>
                    </a:lnTo>
                    <a:lnTo>
                      <a:pt x="71" y="140"/>
                    </a:lnTo>
                    <a:lnTo>
                      <a:pt x="69" y="140"/>
                    </a:lnTo>
                    <a:lnTo>
                      <a:pt x="69" y="140"/>
                    </a:lnTo>
                    <a:lnTo>
                      <a:pt x="69" y="140"/>
                    </a:lnTo>
                    <a:lnTo>
                      <a:pt x="67" y="140"/>
                    </a:lnTo>
                    <a:lnTo>
                      <a:pt x="67" y="140"/>
                    </a:lnTo>
                    <a:lnTo>
                      <a:pt x="67" y="140"/>
                    </a:lnTo>
                    <a:lnTo>
                      <a:pt x="64" y="140"/>
                    </a:lnTo>
                    <a:lnTo>
                      <a:pt x="64" y="140"/>
                    </a:lnTo>
                    <a:lnTo>
                      <a:pt x="64" y="140"/>
                    </a:lnTo>
                    <a:lnTo>
                      <a:pt x="64" y="140"/>
                    </a:lnTo>
                    <a:lnTo>
                      <a:pt x="64" y="143"/>
                    </a:lnTo>
                    <a:lnTo>
                      <a:pt x="62" y="143"/>
                    </a:lnTo>
                    <a:lnTo>
                      <a:pt x="62" y="143"/>
                    </a:lnTo>
                    <a:lnTo>
                      <a:pt x="59" y="143"/>
                    </a:lnTo>
                    <a:lnTo>
                      <a:pt x="59" y="143"/>
                    </a:lnTo>
                    <a:lnTo>
                      <a:pt x="59" y="143"/>
                    </a:lnTo>
                    <a:lnTo>
                      <a:pt x="59" y="143"/>
                    </a:lnTo>
                    <a:lnTo>
                      <a:pt x="59" y="143"/>
                    </a:lnTo>
                    <a:lnTo>
                      <a:pt x="59" y="145"/>
                    </a:lnTo>
                    <a:lnTo>
                      <a:pt x="59" y="145"/>
                    </a:lnTo>
                    <a:lnTo>
                      <a:pt x="57" y="145"/>
                    </a:lnTo>
                    <a:lnTo>
                      <a:pt x="57" y="147"/>
                    </a:lnTo>
                    <a:lnTo>
                      <a:pt x="57" y="147"/>
                    </a:lnTo>
                    <a:lnTo>
                      <a:pt x="57" y="150"/>
                    </a:lnTo>
                    <a:lnTo>
                      <a:pt x="57" y="150"/>
                    </a:lnTo>
                    <a:lnTo>
                      <a:pt x="57" y="150"/>
                    </a:lnTo>
                    <a:lnTo>
                      <a:pt x="57" y="152"/>
                    </a:lnTo>
                    <a:lnTo>
                      <a:pt x="57" y="152"/>
                    </a:lnTo>
                    <a:lnTo>
                      <a:pt x="55" y="152"/>
                    </a:lnTo>
                    <a:lnTo>
                      <a:pt x="55" y="152"/>
                    </a:lnTo>
                    <a:lnTo>
                      <a:pt x="52" y="152"/>
                    </a:lnTo>
                    <a:lnTo>
                      <a:pt x="52" y="152"/>
                    </a:lnTo>
                    <a:lnTo>
                      <a:pt x="52" y="152"/>
                    </a:lnTo>
                    <a:lnTo>
                      <a:pt x="52" y="152"/>
                    </a:lnTo>
                    <a:lnTo>
                      <a:pt x="52" y="154"/>
                    </a:lnTo>
                    <a:lnTo>
                      <a:pt x="52" y="154"/>
                    </a:lnTo>
                    <a:lnTo>
                      <a:pt x="50" y="154"/>
                    </a:lnTo>
                    <a:lnTo>
                      <a:pt x="50" y="154"/>
                    </a:lnTo>
                    <a:lnTo>
                      <a:pt x="50" y="154"/>
                    </a:lnTo>
                    <a:lnTo>
                      <a:pt x="48" y="154"/>
                    </a:lnTo>
                    <a:lnTo>
                      <a:pt x="48" y="154"/>
                    </a:lnTo>
                    <a:lnTo>
                      <a:pt x="48" y="154"/>
                    </a:lnTo>
                    <a:lnTo>
                      <a:pt x="45" y="154"/>
                    </a:lnTo>
                    <a:lnTo>
                      <a:pt x="45" y="154"/>
                    </a:lnTo>
                    <a:lnTo>
                      <a:pt x="45" y="154"/>
                    </a:lnTo>
                    <a:lnTo>
                      <a:pt x="45" y="154"/>
                    </a:lnTo>
                    <a:lnTo>
                      <a:pt x="43" y="154"/>
                    </a:lnTo>
                    <a:lnTo>
                      <a:pt x="43" y="154"/>
                    </a:lnTo>
                    <a:lnTo>
                      <a:pt x="43" y="154"/>
                    </a:lnTo>
                    <a:lnTo>
                      <a:pt x="43" y="154"/>
                    </a:lnTo>
                    <a:lnTo>
                      <a:pt x="41" y="154"/>
                    </a:lnTo>
                    <a:lnTo>
                      <a:pt x="41" y="154"/>
                    </a:lnTo>
                    <a:lnTo>
                      <a:pt x="41" y="154"/>
                    </a:lnTo>
                    <a:lnTo>
                      <a:pt x="41" y="154"/>
                    </a:lnTo>
                    <a:lnTo>
                      <a:pt x="38" y="154"/>
                    </a:lnTo>
                    <a:lnTo>
                      <a:pt x="38" y="152"/>
                    </a:lnTo>
                    <a:lnTo>
                      <a:pt x="38" y="152"/>
                    </a:lnTo>
                    <a:lnTo>
                      <a:pt x="38" y="152"/>
                    </a:lnTo>
                    <a:lnTo>
                      <a:pt x="36" y="152"/>
                    </a:lnTo>
                    <a:lnTo>
                      <a:pt x="36" y="154"/>
                    </a:lnTo>
                    <a:lnTo>
                      <a:pt x="36" y="154"/>
                    </a:lnTo>
                    <a:lnTo>
                      <a:pt x="33" y="154"/>
                    </a:lnTo>
                    <a:lnTo>
                      <a:pt x="33" y="154"/>
                    </a:lnTo>
                    <a:lnTo>
                      <a:pt x="33" y="154"/>
                    </a:lnTo>
                    <a:lnTo>
                      <a:pt x="31" y="154"/>
                    </a:lnTo>
                    <a:lnTo>
                      <a:pt x="31" y="154"/>
                    </a:lnTo>
                    <a:lnTo>
                      <a:pt x="31" y="154"/>
                    </a:lnTo>
                    <a:lnTo>
                      <a:pt x="31" y="154"/>
                    </a:lnTo>
                    <a:lnTo>
                      <a:pt x="31" y="154"/>
                    </a:lnTo>
                    <a:lnTo>
                      <a:pt x="29" y="154"/>
                    </a:lnTo>
                    <a:lnTo>
                      <a:pt x="29" y="154"/>
                    </a:lnTo>
                    <a:lnTo>
                      <a:pt x="29" y="157"/>
                    </a:lnTo>
                    <a:lnTo>
                      <a:pt x="26" y="157"/>
                    </a:lnTo>
                    <a:lnTo>
                      <a:pt x="26" y="157"/>
                    </a:lnTo>
                    <a:lnTo>
                      <a:pt x="26" y="157"/>
                    </a:lnTo>
                    <a:lnTo>
                      <a:pt x="26" y="157"/>
                    </a:lnTo>
                    <a:lnTo>
                      <a:pt x="24" y="157"/>
                    </a:lnTo>
                    <a:lnTo>
                      <a:pt x="24" y="157"/>
                    </a:lnTo>
                    <a:lnTo>
                      <a:pt x="24" y="157"/>
                    </a:lnTo>
                    <a:lnTo>
                      <a:pt x="22" y="157"/>
                    </a:lnTo>
                    <a:lnTo>
                      <a:pt x="22" y="157"/>
                    </a:lnTo>
                    <a:lnTo>
                      <a:pt x="22" y="157"/>
                    </a:lnTo>
                    <a:lnTo>
                      <a:pt x="19" y="157"/>
                    </a:lnTo>
                    <a:lnTo>
                      <a:pt x="19" y="154"/>
                    </a:lnTo>
                    <a:lnTo>
                      <a:pt x="19" y="154"/>
                    </a:lnTo>
                    <a:lnTo>
                      <a:pt x="19" y="154"/>
                    </a:lnTo>
                    <a:lnTo>
                      <a:pt x="19" y="154"/>
                    </a:lnTo>
                    <a:lnTo>
                      <a:pt x="17" y="154"/>
                    </a:lnTo>
                    <a:lnTo>
                      <a:pt x="17" y="154"/>
                    </a:lnTo>
                    <a:lnTo>
                      <a:pt x="17" y="154"/>
                    </a:lnTo>
                    <a:lnTo>
                      <a:pt x="17" y="152"/>
                    </a:lnTo>
                    <a:lnTo>
                      <a:pt x="17" y="152"/>
                    </a:lnTo>
                    <a:lnTo>
                      <a:pt x="17" y="152"/>
                    </a:lnTo>
                    <a:lnTo>
                      <a:pt x="17" y="150"/>
                    </a:lnTo>
                    <a:lnTo>
                      <a:pt x="15" y="150"/>
                    </a:lnTo>
                    <a:lnTo>
                      <a:pt x="15" y="150"/>
                    </a:lnTo>
                    <a:lnTo>
                      <a:pt x="15" y="150"/>
                    </a:lnTo>
                    <a:lnTo>
                      <a:pt x="12" y="150"/>
                    </a:lnTo>
                    <a:lnTo>
                      <a:pt x="12" y="147"/>
                    </a:lnTo>
                    <a:lnTo>
                      <a:pt x="12" y="147"/>
                    </a:lnTo>
                    <a:lnTo>
                      <a:pt x="12" y="147"/>
                    </a:lnTo>
                    <a:lnTo>
                      <a:pt x="12" y="147"/>
                    </a:lnTo>
                    <a:lnTo>
                      <a:pt x="10" y="147"/>
                    </a:lnTo>
                    <a:lnTo>
                      <a:pt x="10" y="145"/>
                    </a:lnTo>
                    <a:lnTo>
                      <a:pt x="10" y="145"/>
                    </a:lnTo>
                    <a:lnTo>
                      <a:pt x="10" y="143"/>
                    </a:lnTo>
                    <a:lnTo>
                      <a:pt x="10" y="143"/>
                    </a:lnTo>
                    <a:lnTo>
                      <a:pt x="7" y="143"/>
                    </a:lnTo>
                    <a:lnTo>
                      <a:pt x="7" y="143"/>
                    </a:lnTo>
                    <a:lnTo>
                      <a:pt x="7" y="143"/>
                    </a:lnTo>
                    <a:lnTo>
                      <a:pt x="7" y="143"/>
                    </a:lnTo>
                    <a:lnTo>
                      <a:pt x="7" y="143"/>
                    </a:lnTo>
                    <a:lnTo>
                      <a:pt x="5" y="143"/>
                    </a:lnTo>
                    <a:lnTo>
                      <a:pt x="5" y="140"/>
                    </a:lnTo>
                    <a:lnTo>
                      <a:pt x="5" y="140"/>
                    </a:lnTo>
                    <a:lnTo>
                      <a:pt x="5" y="140"/>
                    </a:lnTo>
                    <a:lnTo>
                      <a:pt x="5" y="140"/>
                    </a:lnTo>
                    <a:lnTo>
                      <a:pt x="5" y="138"/>
                    </a:lnTo>
                    <a:lnTo>
                      <a:pt x="5" y="138"/>
                    </a:lnTo>
                    <a:lnTo>
                      <a:pt x="5" y="136"/>
                    </a:lnTo>
                    <a:lnTo>
                      <a:pt x="5" y="136"/>
                    </a:lnTo>
                    <a:lnTo>
                      <a:pt x="5" y="133"/>
                    </a:lnTo>
                    <a:lnTo>
                      <a:pt x="3" y="133"/>
                    </a:lnTo>
                    <a:lnTo>
                      <a:pt x="3" y="133"/>
                    </a:lnTo>
                    <a:lnTo>
                      <a:pt x="3" y="133"/>
                    </a:lnTo>
                    <a:lnTo>
                      <a:pt x="3" y="133"/>
                    </a:lnTo>
                    <a:lnTo>
                      <a:pt x="0" y="133"/>
                    </a:lnTo>
                    <a:lnTo>
                      <a:pt x="0" y="131"/>
                    </a:lnTo>
                    <a:lnTo>
                      <a:pt x="3" y="131"/>
                    </a:lnTo>
                    <a:lnTo>
                      <a:pt x="3" y="131"/>
                    </a:lnTo>
                    <a:lnTo>
                      <a:pt x="3" y="128"/>
                    </a:lnTo>
                    <a:lnTo>
                      <a:pt x="3" y="128"/>
                    </a:lnTo>
                    <a:lnTo>
                      <a:pt x="3" y="128"/>
                    </a:lnTo>
                    <a:lnTo>
                      <a:pt x="5" y="128"/>
                    </a:lnTo>
                    <a:lnTo>
                      <a:pt x="5" y="126"/>
                    </a:lnTo>
                    <a:lnTo>
                      <a:pt x="5" y="126"/>
                    </a:lnTo>
                    <a:lnTo>
                      <a:pt x="5" y="128"/>
                    </a:lnTo>
                    <a:lnTo>
                      <a:pt x="5" y="128"/>
                    </a:lnTo>
                    <a:lnTo>
                      <a:pt x="5" y="128"/>
                    </a:lnTo>
                    <a:lnTo>
                      <a:pt x="5" y="131"/>
                    </a:lnTo>
                    <a:lnTo>
                      <a:pt x="7" y="131"/>
                    </a:lnTo>
                    <a:lnTo>
                      <a:pt x="7" y="131"/>
                    </a:lnTo>
                    <a:lnTo>
                      <a:pt x="7" y="133"/>
                    </a:lnTo>
                    <a:lnTo>
                      <a:pt x="5" y="133"/>
                    </a:lnTo>
                    <a:lnTo>
                      <a:pt x="5" y="133"/>
                    </a:lnTo>
                    <a:lnTo>
                      <a:pt x="7" y="133"/>
                    </a:lnTo>
                    <a:lnTo>
                      <a:pt x="7" y="133"/>
                    </a:lnTo>
                    <a:lnTo>
                      <a:pt x="7" y="133"/>
                    </a:lnTo>
                    <a:lnTo>
                      <a:pt x="7" y="133"/>
                    </a:lnTo>
                    <a:lnTo>
                      <a:pt x="10" y="133"/>
                    </a:lnTo>
                    <a:lnTo>
                      <a:pt x="10" y="136"/>
                    </a:lnTo>
                    <a:lnTo>
                      <a:pt x="10" y="136"/>
                    </a:lnTo>
                    <a:lnTo>
                      <a:pt x="10" y="136"/>
                    </a:lnTo>
                    <a:lnTo>
                      <a:pt x="12" y="136"/>
                    </a:lnTo>
                    <a:lnTo>
                      <a:pt x="12" y="136"/>
                    </a:lnTo>
                    <a:lnTo>
                      <a:pt x="12" y="136"/>
                    </a:lnTo>
                    <a:lnTo>
                      <a:pt x="12" y="136"/>
                    </a:lnTo>
                    <a:lnTo>
                      <a:pt x="15" y="136"/>
                    </a:lnTo>
                    <a:lnTo>
                      <a:pt x="15" y="136"/>
                    </a:lnTo>
                    <a:lnTo>
                      <a:pt x="15" y="136"/>
                    </a:lnTo>
                    <a:lnTo>
                      <a:pt x="17" y="136"/>
                    </a:lnTo>
                    <a:lnTo>
                      <a:pt x="17" y="136"/>
                    </a:lnTo>
                    <a:lnTo>
                      <a:pt x="17" y="136"/>
                    </a:lnTo>
                    <a:lnTo>
                      <a:pt x="17" y="136"/>
                    </a:lnTo>
                    <a:lnTo>
                      <a:pt x="17" y="133"/>
                    </a:lnTo>
                    <a:lnTo>
                      <a:pt x="17" y="133"/>
                    </a:lnTo>
                    <a:lnTo>
                      <a:pt x="19" y="133"/>
                    </a:lnTo>
                    <a:lnTo>
                      <a:pt x="19" y="133"/>
                    </a:lnTo>
                    <a:lnTo>
                      <a:pt x="19" y="133"/>
                    </a:lnTo>
                    <a:lnTo>
                      <a:pt x="19" y="136"/>
                    </a:lnTo>
                    <a:lnTo>
                      <a:pt x="19" y="136"/>
                    </a:lnTo>
                    <a:lnTo>
                      <a:pt x="19" y="136"/>
                    </a:lnTo>
                    <a:lnTo>
                      <a:pt x="19" y="136"/>
                    </a:lnTo>
                    <a:lnTo>
                      <a:pt x="22" y="136"/>
                    </a:lnTo>
                    <a:lnTo>
                      <a:pt x="22" y="136"/>
                    </a:lnTo>
                    <a:lnTo>
                      <a:pt x="24" y="136"/>
                    </a:lnTo>
                    <a:lnTo>
                      <a:pt x="24" y="136"/>
                    </a:lnTo>
                    <a:lnTo>
                      <a:pt x="24" y="138"/>
                    </a:lnTo>
                    <a:lnTo>
                      <a:pt x="24" y="138"/>
                    </a:lnTo>
                    <a:lnTo>
                      <a:pt x="24" y="138"/>
                    </a:lnTo>
                    <a:lnTo>
                      <a:pt x="24" y="138"/>
                    </a:lnTo>
                    <a:lnTo>
                      <a:pt x="24" y="140"/>
                    </a:lnTo>
                    <a:lnTo>
                      <a:pt x="26" y="140"/>
                    </a:lnTo>
                    <a:lnTo>
                      <a:pt x="26" y="140"/>
                    </a:lnTo>
                    <a:lnTo>
                      <a:pt x="26" y="140"/>
                    </a:lnTo>
                    <a:lnTo>
                      <a:pt x="29" y="140"/>
                    </a:lnTo>
                    <a:lnTo>
                      <a:pt x="29" y="140"/>
                    </a:lnTo>
                    <a:lnTo>
                      <a:pt x="31" y="140"/>
                    </a:lnTo>
                    <a:lnTo>
                      <a:pt x="31" y="140"/>
                    </a:lnTo>
                    <a:lnTo>
                      <a:pt x="31" y="140"/>
                    </a:lnTo>
                    <a:lnTo>
                      <a:pt x="31" y="140"/>
                    </a:lnTo>
                    <a:lnTo>
                      <a:pt x="31" y="140"/>
                    </a:lnTo>
                    <a:lnTo>
                      <a:pt x="33" y="140"/>
                    </a:lnTo>
                    <a:lnTo>
                      <a:pt x="33" y="138"/>
                    </a:lnTo>
                    <a:lnTo>
                      <a:pt x="33" y="138"/>
                    </a:lnTo>
                    <a:lnTo>
                      <a:pt x="33" y="138"/>
                    </a:lnTo>
                    <a:lnTo>
                      <a:pt x="33" y="136"/>
                    </a:lnTo>
                    <a:lnTo>
                      <a:pt x="33" y="136"/>
                    </a:lnTo>
                    <a:lnTo>
                      <a:pt x="33" y="136"/>
                    </a:lnTo>
                    <a:lnTo>
                      <a:pt x="33" y="133"/>
                    </a:lnTo>
                    <a:lnTo>
                      <a:pt x="33" y="133"/>
                    </a:lnTo>
                    <a:lnTo>
                      <a:pt x="33" y="133"/>
                    </a:lnTo>
                    <a:lnTo>
                      <a:pt x="36" y="133"/>
                    </a:lnTo>
                    <a:lnTo>
                      <a:pt x="36" y="131"/>
                    </a:lnTo>
                    <a:lnTo>
                      <a:pt x="36" y="131"/>
                    </a:lnTo>
                    <a:lnTo>
                      <a:pt x="36" y="131"/>
                    </a:lnTo>
                    <a:lnTo>
                      <a:pt x="36" y="128"/>
                    </a:lnTo>
                    <a:lnTo>
                      <a:pt x="36" y="128"/>
                    </a:lnTo>
                    <a:lnTo>
                      <a:pt x="36" y="126"/>
                    </a:lnTo>
                    <a:lnTo>
                      <a:pt x="36" y="126"/>
                    </a:lnTo>
                    <a:lnTo>
                      <a:pt x="36" y="126"/>
                    </a:lnTo>
                    <a:lnTo>
                      <a:pt x="36" y="124"/>
                    </a:lnTo>
                    <a:lnTo>
                      <a:pt x="36" y="124"/>
                    </a:lnTo>
                    <a:lnTo>
                      <a:pt x="36" y="124"/>
                    </a:lnTo>
                    <a:lnTo>
                      <a:pt x="36" y="124"/>
                    </a:lnTo>
                    <a:lnTo>
                      <a:pt x="36" y="121"/>
                    </a:lnTo>
                    <a:lnTo>
                      <a:pt x="36" y="121"/>
                    </a:lnTo>
                    <a:lnTo>
                      <a:pt x="36" y="119"/>
                    </a:lnTo>
                    <a:lnTo>
                      <a:pt x="36" y="119"/>
                    </a:lnTo>
                    <a:lnTo>
                      <a:pt x="38" y="119"/>
                    </a:lnTo>
                    <a:lnTo>
                      <a:pt x="38" y="117"/>
                    </a:lnTo>
                    <a:lnTo>
                      <a:pt x="38" y="117"/>
                    </a:lnTo>
                    <a:lnTo>
                      <a:pt x="38" y="117"/>
                    </a:lnTo>
                    <a:lnTo>
                      <a:pt x="38" y="117"/>
                    </a:lnTo>
                    <a:lnTo>
                      <a:pt x="38" y="114"/>
                    </a:lnTo>
                    <a:lnTo>
                      <a:pt x="38" y="114"/>
                    </a:lnTo>
                    <a:lnTo>
                      <a:pt x="38" y="114"/>
                    </a:lnTo>
                    <a:lnTo>
                      <a:pt x="38" y="114"/>
                    </a:lnTo>
                    <a:lnTo>
                      <a:pt x="38" y="112"/>
                    </a:lnTo>
                    <a:lnTo>
                      <a:pt x="38" y="112"/>
                    </a:lnTo>
                    <a:lnTo>
                      <a:pt x="38" y="109"/>
                    </a:lnTo>
                    <a:lnTo>
                      <a:pt x="38" y="109"/>
                    </a:lnTo>
                    <a:lnTo>
                      <a:pt x="38" y="109"/>
                    </a:lnTo>
                    <a:lnTo>
                      <a:pt x="41" y="109"/>
                    </a:lnTo>
                    <a:lnTo>
                      <a:pt x="41" y="109"/>
                    </a:lnTo>
                    <a:lnTo>
                      <a:pt x="41" y="109"/>
                    </a:lnTo>
                    <a:lnTo>
                      <a:pt x="43" y="109"/>
                    </a:lnTo>
                    <a:lnTo>
                      <a:pt x="43" y="109"/>
                    </a:lnTo>
                    <a:lnTo>
                      <a:pt x="43" y="109"/>
                    </a:lnTo>
                    <a:lnTo>
                      <a:pt x="45" y="109"/>
                    </a:lnTo>
                    <a:lnTo>
                      <a:pt x="45" y="109"/>
                    </a:lnTo>
                    <a:lnTo>
                      <a:pt x="45" y="109"/>
                    </a:lnTo>
                    <a:lnTo>
                      <a:pt x="45" y="107"/>
                    </a:lnTo>
                    <a:lnTo>
                      <a:pt x="45" y="107"/>
                    </a:lnTo>
                    <a:lnTo>
                      <a:pt x="45" y="107"/>
                    </a:lnTo>
                    <a:lnTo>
                      <a:pt x="48" y="107"/>
                    </a:lnTo>
                    <a:lnTo>
                      <a:pt x="48" y="107"/>
                    </a:lnTo>
                    <a:lnTo>
                      <a:pt x="50" y="107"/>
                    </a:lnTo>
                    <a:lnTo>
                      <a:pt x="50" y="107"/>
                    </a:lnTo>
                    <a:lnTo>
                      <a:pt x="50" y="107"/>
                    </a:lnTo>
                    <a:lnTo>
                      <a:pt x="52" y="107"/>
                    </a:lnTo>
                    <a:lnTo>
                      <a:pt x="52" y="107"/>
                    </a:lnTo>
                    <a:lnTo>
                      <a:pt x="52" y="107"/>
                    </a:lnTo>
                    <a:lnTo>
                      <a:pt x="55" y="107"/>
                    </a:lnTo>
                    <a:lnTo>
                      <a:pt x="55" y="105"/>
                    </a:lnTo>
                    <a:lnTo>
                      <a:pt x="55" y="105"/>
                    </a:lnTo>
                    <a:lnTo>
                      <a:pt x="57" y="105"/>
                    </a:lnTo>
                    <a:lnTo>
                      <a:pt x="57" y="105"/>
                    </a:lnTo>
                    <a:lnTo>
                      <a:pt x="57" y="105"/>
                    </a:lnTo>
                    <a:lnTo>
                      <a:pt x="57" y="105"/>
                    </a:lnTo>
                    <a:lnTo>
                      <a:pt x="59" y="105"/>
                    </a:lnTo>
                    <a:lnTo>
                      <a:pt x="59" y="105"/>
                    </a:lnTo>
                    <a:lnTo>
                      <a:pt x="59" y="105"/>
                    </a:lnTo>
                    <a:lnTo>
                      <a:pt x="62" y="105"/>
                    </a:lnTo>
                    <a:lnTo>
                      <a:pt x="62" y="105"/>
                    </a:lnTo>
                    <a:lnTo>
                      <a:pt x="62" y="105"/>
                    </a:lnTo>
                    <a:lnTo>
                      <a:pt x="64" y="105"/>
                    </a:lnTo>
                    <a:lnTo>
                      <a:pt x="64" y="105"/>
                    </a:lnTo>
                    <a:lnTo>
                      <a:pt x="64" y="105"/>
                    </a:lnTo>
                    <a:lnTo>
                      <a:pt x="64" y="102"/>
                    </a:lnTo>
                    <a:lnTo>
                      <a:pt x="67" y="102"/>
                    </a:lnTo>
                    <a:lnTo>
                      <a:pt x="67" y="102"/>
                    </a:lnTo>
                    <a:lnTo>
                      <a:pt x="67" y="102"/>
                    </a:lnTo>
                    <a:lnTo>
                      <a:pt x="69" y="102"/>
                    </a:lnTo>
                    <a:lnTo>
                      <a:pt x="69" y="102"/>
                    </a:lnTo>
                    <a:lnTo>
                      <a:pt x="69" y="102"/>
                    </a:lnTo>
                    <a:lnTo>
                      <a:pt x="71" y="102"/>
                    </a:lnTo>
                    <a:lnTo>
                      <a:pt x="71" y="102"/>
                    </a:lnTo>
                    <a:lnTo>
                      <a:pt x="71" y="102"/>
                    </a:lnTo>
                    <a:lnTo>
                      <a:pt x="71" y="100"/>
                    </a:lnTo>
                    <a:lnTo>
                      <a:pt x="74" y="100"/>
                    </a:lnTo>
                    <a:lnTo>
                      <a:pt x="74" y="100"/>
                    </a:lnTo>
                    <a:lnTo>
                      <a:pt x="74" y="100"/>
                    </a:lnTo>
                    <a:lnTo>
                      <a:pt x="74" y="100"/>
                    </a:lnTo>
                    <a:lnTo>
                      <a:pt x="76" y="100"/>
                    </a:lnTo>
                    <a:lnTo>
                      <a:pt x="76" y="98"/>
                    </a:lnTo>
                    <a:lnTo>
                      <a:pt x="76" y="98"/>
                    </a:lnTo>
                    <a:lnTo>
                      <a:pt x="76" y="98"/>
                    </a:lnTo>
                    <a:lnTo>
                      <a:pt x="76" y="95"/>
                    </a:lnTo>
                    <a:lnTo>
                      <a:pt x="78" y="95"/>
                    </a:lnTo>
                    <a:lnTo>
                      <a:pt x="78" y="95"/>
                    </a:lnTo>
                    <a:lnTo>
                      <a:pt x="78" y="95"/>
                    </a:lnTo>
                    <a:lnTo>
                      <a:pt x="78" y="95"/>
                    </a:lnTo>
                    <a:lnTo>
                      <a:pt x="78" y="95"/>
                    </a:lnTo>
                    <a:lnTo>
                      <a:pt x="78" y="93"/>
                    </a:lnTo>
                    <a:lnTo>
                      <a:pt x="81" y="93"/>
                    </a:lnTo>
                    <a:lnTo>
                      <a:pt x="81" y="93"/>
                    </a:lnTo>
                    <a:lnTo>
                      <a:pt x="81" y="93"/>
                    </a:lnTo>
                    <a:lnTo>
                      <a:pt x="81" y="90"/>
                    </a:lnTo>
                    <a:lnTo>
                      <a:pt x="81" y="90"/>
                    </a:lnTo>
                    <a:lnTo>
                      <a:pt x="81" y="90"/>
                    </a:lnTo>
                    <a:lnTo>
                      <a:pt x="81" y="88"/>
                    </a:lnTo>
                    <a:lnTo>
                      <a:pt x="83" y="88"/>
                    </a:lnTo>
                    <a:lnTo>
                      <a:pt x="83" y="88"/>
                    </a:lnTo>
                    <a:lnTo>
                      <a:pt x="83" y="88"/>
                    </a:lnTo>
                    <a:lnTo>
                      <a:pt x="83" y="86"/>
                    </a:lnTo>
                    <a:lnTo>
                      <a:pt x="83" y="86"/>
                    </a:lnTo>
                    <a:lnTo>
                      <a:pt x="86" y="86"/>
                    </a:lnTo>
                    <a:lnTo>
                      <a:pt x="86" y="83"/>
                    </a:lnTo>
                    <a:lnTo>
                      <a:pt x="86" y="83"/>
                    </a:lnTo>
                    <a:lnTo>
                      <a:pt x="86" y="83"/>
                    </a:lnTo>
                    <a:lnTo>
                      <a:pt x="86" y="83"/>
                    </a:lnTo>
                    <a:lnTo>
                      <a:pt x="86" y="83"/>
                    </a:lnTo>
                    <a:lnTo>
                      <a:pt x="86" y="81"/>
                    </a:lnTo>
                    <a:lnTo>
                      <a:pt x="88" y="81"/>
                    </a:lnTo>
                    <a:lnTo>
                      <a:pt x="88" y="81"/>
                    </a:lnTo>
                    <a:lnTo>
                      <a:pt x="88" y="81"/>
                    </a:lnTo>
                    <a:lnTo>
                      <a:pt x="88" y="79"/>
                    </a:lnTo>
                    <a:lnTo>
                      <a:pt x="90" y="79"/>
                    </a:lnTo>
                    <a:lnTo>
                      <a:pt x="90" y="79"/>
                    </a:lnTo>
                    <a:lnTo>
                      <a:pt x="90" y="79"/>
                    </a:lnTo>
                    <a:lnTo>
                      <a:pt x="90" y="76"/>
                    </a:lnTo>
                    <a:lnTo>
                      <a:pt x="90" y="76"/>
                    </a:lnTo>
                    <a:lnTo>
                      <a:pt x="90" y="76"/>
                    </a:lnTo>
                    <a:lnTo>
                      <a:pt x="93" y="76"/>
                    </a:lnTo>
                    <a:lnTo>
                      <a:pt x="93" y="74"/>
                    </a:lnTo>
                    <a:lnTo>
                      <a:pt x="93" y="74"/>
                    </a:lnTo>
                    <a:lnTo>
                      <a:pt x="93" y="74"/>
                    </a:lnTo>
                    <a:lnTo>
                      <a:pt x="93" y="74"/>
                    </a:lnTo>
                    <a:lnTo>
                      <a:pt x="93" y="72"/>
                    </a:lnTo>
                    <a:lnTo>
                      <a:pt x="93" y="72"/>
                    </a:lnTo>
                    <a:lnTo>
                      <a:pt x="93" y="72"/>
                    </a:lnTo>
                    <a:lnTo>
                      <a:pt x="95" y="72"/>
                    </a:lnTo>
                    <a:lnTo>
                      <a:pt x="95" y="69"/>
                    </a:lnTo>
                    <a:lnTo>
                      <a:pt x="95" y="69"/>
                    </a:lnTo>
                    <a:lnTo>
                      <a:pt x="95" y="69"/>
                    </a:lnTo>
                    <a:lnTo>
                      <a:pt x="95" y="67"/>
                    </a:lnTo>
                    <a:lnTo>
                      <a:pt x="95" y="67"/>
                    </a:lnTo>
                    <a:lnTo>
                      <a:pt x="95" y="64"/>
                    </a:lnTo>
                    <a:lnTo>
                      <a:pt x="97" y="64"/>
                    </a:lnTo>
                    <a:lnTo>
                      <a:pt x="97" y="64"/>
                    </a:lnTo>
                    <a:lnTo>
                      <a:pt x="97" y="64"/>
                    </a:lnTo>
                    <a:lnTo>
                      <a:pt x="95" y="64"/>
                    </a:lnTo>
                    <a:lnTo>
                      <a:pt x="95" y="62"/>
                    </a:lnTo>
                    <a:lnTo>
                      <a:pt x="95" y="62"/>
                    </a:lnTo>
                    <a:lnTo>
                      <a:pt x="95" y="62"/>
                    </a:lnTo>
                    <a:lnTo>
                      <a:pt x="95" y="60"/>
                    </a:lnTo>
                    <a:lnTo>
                      <a:pt x="95" y="60"/>
                    </a:lnTo>
                    <a:lnTo>
                      <a:pt x="97" y="60"/>
                    </a:lnTo>
                    <a:lnTo>
                      <a:pt x="97" y="60"/>
                    </a:lnTo>
                    <a:lnTo>
                      <a:pt x="97" y="60"/>
                    </a:lnTo>
                    <a:lnTo>
                      <a:pt x="100" y="60"/>
                    </a:lnTo>
                    <a:lnTo>
                      <a:pt x="100" y="60"/>
                    </a:lnTo>
                    <a:lnTo>
                      <a:pt x="100" y="60"/>
                    </a:lnTo>
                    <a:lnTo>
                      <a:pt x="100" y="62"/>
                    </a:lnTo>
                    <a:lnTo>
                      <a:pt x="102" y="62"/>
                    </a:lnTo>
                    <a:lnTo>
                      <a:pt x="102" y="62"/>
                    </a:lnTo>
                    <a:lnTo>
                      <a:pt x="102" y="62"/>
                    </a:lnTo>
                    <a:lnTo>
                      <a:pt x="102" y="64"/>
                    </a:lnTo>
                    <a:lnTo>
                      <a:pt x="102" y="64"/>
                    </a:lnTo>
                    <a:lnTo>
                      <a:pt x="104" y="64"/>
                    </a:lnTo>
                    <a:lnTo>
                      <a:pt x="104" y="64"/>
                    </a:lnTo>
                    <a:lnTo>
                      <a:pt x="104" y="67"/>
                    </a:lnTo>
                    <a:lnTo>
                      <a:pt x="104" y="67"/>
                    </a:lnTo>
                    <a:lnTo>
                      <a:pt x="104" y="69"/>
                    </a:lnTo>
                    <a:lnTo>
                      <a:pt x="104" y="69"/>
                    </a:lnTo>
                    <a:lnTo>
                      <a:pt x="104" y="69"/>
                    </a:lnTo>
                    <a:lnTo>
                      <a:pt x="104" y="72"/>
                    </a:lnTo>
                    <a:lnTo>
                      <a:pt x="104" y="72"/>
                    </a:lnTo>
                    <a:lnTo>
                      <a:pt x="104" y="72"/>
                    </a:lnTo>
                    <a:lnTo>
                      <a:pt x="107" y="72"/>
                    </a:lnTo>
                    <a:lnTo>
                      <a:pt x="107" y="72"/>
                    </a:lnTo>
                    <a:lnTo>
                      <a:pt x="107" y="74"/>
                    </a:lnTo>
                    <a:lnTo>
                      <a:pt x="107" y="74"/>
                    </a:lnTo>
                    <a:lnTo>
                      <a:pt x="107" y="74"/>
                    </a:lnTo>
                    <a:lnTo>
                      <a:pt x="107" y="74"/>
                    </a:lnTo>
                    <a:lnTo>
                      <a:pt x="109" y="74"/>
                    </a:lnTo>
                    <a:lnTo>
                      <a:pt x="109" y="76"/>
                    </a:lnTo>
                    <a:lnTo>
                      <a:pt x="109" y="76"/>
                    </a:lnTo>
                    <a:lnTo>
                      <a:pt x="109" y="76"/>
                    </a:lnTo>
                    <a:lnTo>
                      <a:pt x="112" y="76"/>
                    </a:lnTo>
                    <a:lnTo>
                      <a:pt x="112" y="79"/>
                    </a:lnTo>
                    <a:lnTo>
                      <a:pt x="112" y="79"/>
                    </a:lnTo>
                    <a:lnTo>
                      <a:pt x="112" y="76"/>
                    </a:lnTo>
                    <a:lnTo>
                      <a:pt x="112" y="76"/>
                    </a:lnTo>
                    <a:lnTo>
                      <a:pt x="112" y="76"/>
                    </a:lnTo>
                    <a:lnTo>
                      <a:pt x="114" y="76"/>
                    </a:lnTo>
                    <a:lnTo>
                      <a:pt x="114" y="74"/>
                    </a:lnTo>
                    <a:lnTo>
                      <a:pt x="114" y="74"/>
                    </a:lnTo>
                    <a:lnTo>
                      <a:pt x="114" y="74"/>
                    </a:lnTo>
                    <a:lnTo>
                      <a:pt x="114" y="74"/>
                    </a:lnTo>
                    <a:lnTo>
                      <a:pt x="114" y="74"/>
                    </a:lnTo>
                    <a:lnTo>
                      <a:pt x="114" y="72"/>
                    </a:lnTo>
                    <a:lnTo>
                      <a:pt x="114" y="72"/>
                    </a:lnTo>
                    <a:lnTo>
                      <a:pt x="114" y="69"/>
                    </a:lnTo>
                    <a:lnTo>
                      <a:pt x="116" y="69"/>
                    </a:lnTo>
                    <a:lnTo>
                      <a:pt x="116" y="69"/>
                    </a:lnTo>
                    <a:lnTo>
                      <a:pt x="116" y="67"/>
                    </a:lnTo>
                    <a:lnTo>
                      <a:pt x="114" y="67"/>
                    </a:lnTo>
                    <a:lnTo>
                      <a:pt x="114" y="67"/>
                    </a:lnTo>
                    <a:lnTo>
                      <a:pt x="114" y="64"/>
                    </a:lnTo>
                    <a:lnTo>
                      <a:pt x="114" y="64"/>
                    </a:lnTo>
                    <a:lnTo>
                      <a:pt x="114" y="64"/>
                    </a:lnTo>
                    <a:lnTo>
                      <a:pt x="114" y="64"/>
                    </a:lnTo>
                    <a:lnTo>
                      <a:pt x="114" y="62"/>
                    </a:lnTo>
                    <a:lnTo>
                      <a:pt x="114" y="62"/>
                    </a:lnTo>
                    <a:lnTo>
                      <a:pt x="114" y="60"/>
                    </a:lnTo>
                    <a:lnTo>
                      <a:pt x="114" y="60"/>
                    </a:lnTo>
                    <a:lnTo>
                      <a:pt x="114" y="60"/>
                    </a:lnTo>
                    <a:lnTo>
                      <a:pt x="114" y="57"/>
                    </a:lnTo>
                    <a:lnTo>
                      <a:pt x="116" y="57"/>
                    </a:lnTo>
                    <a:lnTo>
                      <a:pt x="116" y="57"/>
                    </a:lnTo>
                    <a:lnTo>
                      <a:pt x="116" y="57"/>
                    </a:lnTo>
                    <a:lnTo>
                      <a:pt x="119" y="57"/>
                    </a:lnTo>
                    <a:lnTo>
                      <a:pt x="119" y="57"/>
                    </a:lnTo>
                    <a:lnTo>
                      <a:pt x="119" y="55"/>
                    </a:lnTo>
                    <a:lnTo>
                      <a:pt x="119" y="55"/>
                    </a:lnTo>
                    <a:lnTo>
                      <a:pt x="119" y="55"/>
                    </a:lnTo>
                    <a:lnTo>
                      <a:pt x="121" y="55"/>
                    </a:lnTo>
                    <a:lnTo>
                      <a:pt x="121" y="55"/>
                    </a:lnTo>
                    <a:lnTo>
                      <a:pt x="121" y="57"/>
                    </a:lnTo>
                    <a:lnTo>
                      <a:pt x="119" y="57"/>
                    </a:lnTo>
                    <a:lnTo>
                      <a:pt x="119" y="57"/>
                    </a:lnTo>
                    <a:lnTo>
                      <a:pt x="119" y="60"/>
                    </a:lnTo>
                    <a:lnTo>
                      <a:pt x="119" y="60"/>
                    </a:lnTo>
                    <a:lnTo>
                      <a:pt x="119" y="62"/>
                    </a:lnTo>
                    <a:lnTo>
                      <a:pt x="119" y="62"/>
                    </a:lnTo>
                    <a:lnTo>
                      <a:pt x="119" y="64"/>
                    </a:lnTo>
                    <a:lnTo>
                      <a:pt x="121" y="64"/>
                    </a:lnTo>
                    <a:lnTo>
                      <a:pt x="121" y="64"/>
                    </a:lnTo>
                    <a:lnTo>
                      <a:pt x="121" y="64"/>
                    </a:lnTo>
                    <a:lnTo>
                      <a:pt x="121" y="67"/>
                    </a:lnTo>
                    <a:lnTo>
                      <a:pt x="121" y="67"/>
                    </a:lnTo>
                    <a:lnTo>
                      <a:pt x="121" y="69"/>
                    </a:lnTo>
                    <a:lnTo>
                      <a:pt x="121" y="69"/>
                    </a:lnTo>
                    <a:lnTo>
                      <a:pt x="123" y="69"/>
                    </a:lnTo>
                    <a:lnTo>
                      <a:pt x="123" y="69"/>
                    </a:lnTo>
                    <a:lnTo>
                      <a:pt x="123" y="69"/>
                    </a:lnTo>
                    <a:lnTo>
                      <a:pt x="123" y="69"/>
                    </a:lnTo>
                    <a:lnTo>
                      <a:pt x="126" y="69"/>
                    </a:lnTo>
                    <a:lnTo>
                      <a:pt x="126" y="72"/>
                    </a:lnTo>
                    <a:lnTo>
                      <a:pt x="126" y="72"/>
                    </a:lnTo>
                    <a:lnTo>
                      <a:pt x="126" y="69"/>
                    </a:lnTo>
                    <a:lnTo>
                      <a:pt x="126" y="69"/>
                    </a:lnTo>
                    <a:lnTo>
                      <a:pt x="126" y="67"/>
                    </a:lnTo>
                    <a:lnTo>
                      <a:pt x="126" y="67"/>
                    </a:lnTo>
                    <a:lnTo>
                      <a:pt x="126" y="67"/>
                    </a:lnTo>
                    <a:lnTo>
                      <a:pt x="126" y="64"/>
                    </a:lnTo>
                    <a:lnTo>
                      <a:pt x="123" y="64"/>
                    </a:lnTo>
                    <a:lnTo>
                      <a:pt x="123" y="64"/>
                    </a:lnTo>
                    <a:lnTo>
                      <a:pt x="126" y="64"/>
                    </a:lnTo>
                    <a:lnTo>
                      <a:pt x="126" y="64"/>
                    </a:lnTo>
                    <a:lnTo>
                      <a:pt x="126" y="62"/>
                    </a:lnTo>
                    <a:lnTo>
                      <a:pt x="123" y="62"/>
                    </a:lnTo>
                    <a:lnTo>
                      <a:pt x="123" y="62"/>
                    </a:lnTo>
                    <a:lnTo>
                      <a:pt x="123" y="60"/>
                    </a:lnTo>
                    <a:lnTo>
                      <a:pt x="123" y="60"/>
                    </a:lnTo>
                    <a:lnTo>
                      <a:pt x="123" y="57"/>
                    </a:lnTo>
                    <a:lnTo>
                      <a:pt x="123" y="57"/>
                    </a:lnTo>
                    <a:lnTo>
                      <a:pt x="123" y="57"/>
                    </a:lnTo>
                    <a:lnTo>
                      <a:pt x="123" y="57"/>
                    </a:lnTo>
                    <a:lnTo>
                      <a:pt x="123" y="55"/>
                    </a:lnTo>
                    <a:lnTo>
                      <a:pt x="123" y="55"/>
                    </a:lnTo>
                    <a:lnTo>
                      <a:pt x="123" y="55"/>
                    </a:lnTo>
                    <a:lnTo>
                      <a:pt x="123" y="55"/>
                    </a:lnTo>
                    <a:lnTo>
                      <a:pt x="123" y="53"/>
                    </a:lnTo>
                    <a:lnTo>
                      <a:pt x="123" y="53"/>
                    </a:lnTo>
                    <a:lnTo>
                      <a:pt x="126" y="53"/>
                    </a:lnTo>
                    <a:lnTo>
                      <a:pt x="126" y="55"/>
                    </a:lnTo>
                    <a:lnTo>
                      <a:pt x="126" y="55"/>
                    </a:lnTo>
                    <a:lnTo>
                      <a:pt x="126" y="55"/>
                    </a:lnTo>
                    <a:lnTo>
                      <a:pt x="126" y="55"/>
                    </a:lnTo>
                    <a:lnTo>
                      <a:pt x="126" y="55"/>
                    </a:lnTo>
                    <a:lnTo>
                      <a:pt x="126" y="53"/>
                    </a:lnTo>
                    <a:lnTo>
                      <a:pt x="128" y="53"/>
                    </a:lnTo>
                    <a:lnTo>
                      <a:pt x="128" y="53"/>
                    </a:lnTo>
                    <a:lnTo>
                      <a:pt x="128" y="53"/>
                    </a:lnTo>
                    <a:lnTo>
                      <a:pt x="130" y="53"/>
                    </a:lnTo>
                    <a:lnTo>
                      <a:pt x="130" y="50"/>
                    </a:lnTo>
                    <a:lnTo>
                      <a:pt x="130" y="50"/>
                    </a:lnTo>
                    <a:lnTo>
                      <a:pt x="130" y="50"/>
                    </a:lnTo>
                    <a:lnTo>
                      <a:pt x="130" y="48"/>
                    </a:lnTo>
                    <a:lnTo>
                      <a:pt x="130" y="48"/>
                    </a:lnTo>
                    <a:lnTo>
                      <a:pt x="128" y="48"/>
                    </a:lnTo>
                    <a:lnTo>
                      <a:pt x="128" y="48"/>
                    </a:lnTo>
                    <a:lnTo>
                      <a:pt x="128" y="48"/>
                    </a:lnTo>
                    <a:lnTo>
                      <a:pt x="126" y="48"/>
                    </a:lnTo>
                    <a:lnTo>
                      <a:pt x="126" y="45"/>
                    </a:lnTo>
                    <a:lnTo>
                      <a:pt x="126" y="45"/>
                    </a:lnTo>
                    <a:lnTo>
                      <a:pt x="126" y="48"/>
                    </a:lnTo>
                    <a:lnTo>
                      <a:pt x="126" y="48"/>
                    </a:lnTo>
                    <a:lnTo>
                      <a:pt x="123" y="48"/>
                    </a:lnTo>
                    <a:lnTo>
                      <a:pt x="123" y="48"/>
                    </a:lnTo>
                    <a:lnTo>
                      <a:pt x="123" y="48"/>
                    </a:lnTo>
                    <a:lnTo>
                      <a:pt x="123" y="48"/>
                    </a:lnTo>
                    <a:lnTo>
                      <a:pt x="121" y="48"/>
                    </a:lnTo>
                    <a:lnTo>
                      <a:pt x="121" y="48"/>
                    </a:lnTo>
                    <a:lnTo>
                      <a:pt x="121" y="45"/>
                    </a:lnTo>
                    <a:lnTo>
                      <a:pt x="123" y="45"/>
                    </a:lnTo>
                    <a:lnTo>
                      <a:pt x="123" y="45"/>
                    </a:lnTo>
                    <a:lnTo>
                      <a:pt x="123" y="45"/>
                    </a:lnTo>
                    <a:lnTo>
                      <a:pt x="123" y="45"/>
                    </a:lnTo>
                    <a:lnTo>
                      <a:pt x="123" y="43"/>
                    </a:lnTo>
                    <a:lnTo>
                      <a:pt x="123" y="43"/>
                    </a:lnTo>
                    <a:lnTo>
                      <a:pt x="123" y="43"/>
                    </a:lnTo>
                    <a:lnTo>
                      <a:pt x="126" y="43"/>
                    </a:lnTo>
                    <a:lnTo>
                      <a:pt x="126" y="43"/>
                    </a:lnTo>
                    <a:lnTo>
                      <a:pt x="126" y="45"/>
                    </a:lnTo>
                    <a:lnTo>
                      <a:pt x="126" y="45"/>
                    </a:lnTo>
                    <a:lnTo>
                      <a:pt x="126" y="45"/>
                    </a:lnTo>
                    <a:lnTo>
                      <a:pt x="126" y="45"/>
                    </a:lnTo>
                    <a:lnTo>
                      <a:pt x="126" y="43"/>
                    </a:lnTo>
                    <a:lnTo>
                      <a:pt x="126" y="43"/>
                    </a:lnTo>
                    <a:lnTo>
                      <a:pt x="126" y="43"/>
                    </a:lnTo>
                    <a:lnTo>
                      <a:pt x="128" y="43"/>
                    </a:lnTo>
                    <a:lnTo>
                      <a:pt x="128" y="41"/>
                    </a:lnTo>
                    <a:lnTo>
                      <a:pt x="128" y="41"/>
                    </a:lnTo>
                    <a:lnTo>
                      <a:pt x="128" y="41"/>
                    </a:lnTo>
                    <a:lnTo>
                      <a:pt x="130" y="41"/>
                    </a:lnTo>
                    <a:lnTo>
                      <a:pt x="130" y="38"/>
                    </a:lnTo>
                    <a:lnTo>
                      <a:pt x="130" y="38"/>
                    </a:lnTo>
                    <a:lnTo>
                      <a:pt x="130" y="38"/>
                    </a:lnTo>
                    <a:lnTo>
                      <a:pt x="130" y="36"/>
                    </a:lnTo>
                    <a:lnTo>
                      <a:pt x="130" y="36"/>
                    </a:lnTo>
                    <a:lnTo>
                      <a:pt x="133" y="36"/>
                    </a:lnTo>
                    <a:lnTo>
                      <a:pt x="133" y="38"/>
                    </a:lnTo>
                    <a:lnTo>
                      <a:pt x="133" y="38"/>
                    </a:lnTo>
                    <a:lnTo>
                      <a:pt x="133" y="38"/>
                    </a:lnTo>
                    <a:lnTo>
                      <a:pt x="133" y="38"/>
                    </a:lnTo>
                    <a:lnTo>
                      <a:pt x="135" y="38"/>
                    </a:lnTo>
                    <a:lnTo>
                      <a:pt x="135" y="38"/>
                    </a:lnTo>
                    <a:lnTo>
                      <a:pt x="138" y="38"/>
                    </a:lnTo>
                    <a:lnTo>
                      <a:pt x="138" y="38"/>
                    </a:lnTo>
                    <a:lnTo>
                      <a:pt x="138" y="38"/>
                    </a:lnTo>
                    <a:lnTo>
                      <a:pt x="138" y="36"/>
                    </a:lnTo>
                    <a:lnTo>
                      <a:pt x="138" y="36"/>
                    </a:lnTo>
                    <a:lnTo>
                      <a:pt x="138" y="36"/>
                    </a:lnTo>
                    <a:lnTo>
                      <a:pt x="138" y="34"/>
                    </a:lnTo>
                    <a:lnTo>
                      <a:pt x="138" y="34"/>
                    </a:lnTo>
                    <a:lnTo>
                      <a:pt x="140" y="34"/>
                    </a:lnTo>
                    <a:lnTo>
                      <a:pt x="140" y="34"/>
                    </a:lnTo>
                    <a:lnTo>
                      <a:pt x="140" y="34"/>
                    </a:lnTo>
                    <a:lnTo>
                      <a:pt x="140" y="31"/>
                    </a:lnTo>
                    <a:lnTo>
                      <a:pt x="140" y="31"/>
                    </a:lnTo>
                    <a:lnTo>
                      <a:pt x="140" y="29"/>
                    </a:lnTo>
                    <a:lnTo>
                      <a:pt x="140" y="29"/>
                    </a:lnTo>
                    <a:lnTo>
                      <a:pt x="140" y="29"/>
                    </a:lnTo>
                    <a:lnTo>
                      <a:pt x="140" y="29"/>
                    </a:lnTo>
                    <a:lnTo>
                      <a:pt x="140" y="26"/>
                    </a:lnTo>
                    <a:lnTo>
                      <a:pt x="140" y="26"/>
                    </a:lnTo>
                    <a:lnTo>
                      <a:pt x="140" y="26"/>
                    </a:lnTo>
                    <a:lnTo>
                      <a:pt x="140" y="24"/>
                    </a:lnTo>
                    <a:lnTo>
                      <a:pt x="142" y="24"/>
                    </a:lnTo>
                    <a:lnTo>
                      <a:pt x="142" y="24"/>
                    </a:lnTo>
                    <a:lnTo>
                      <a:pt x="142" y="24"/>
                    </a:lnTo>
                    <a:lnTo>
                      <a:pt x="142" y="24"/>
                    </a:lnTo>
                    <a:lnTo>
                      <a:pt x="145" y="24"/>
                    </a:lnTo>
                    <a:lnTo>
                      <a:pt x="145" y="22"/>
                    </a:lnTo>
                    <a:lnTo>
                      <a:pt x="145" y="22"/>
                    </a:lnTo>
                    <a:lnTo>
                      <a:pt x="145" y="22"/>
                    </a:lnTo>
                    <a:lnTo>
                      <a:pt x="145" y="19"/>
                    </a:lnTo>
                    <a:lnTo>
                      <a:pt x="145" y="19"/>
                    </a:lnTo>
                    <a:lnTo>
                      <a:pt x="147" y="19"/>
                    </a:lnTo>
                    <a:lnTo>
                      <a:pt x="147" y="19"/>
                    </a:lnTo>
                    <a:lnTo>
                      <a:pt x="147" y="17"/>
                    </a:lnTo>
                    <a:lnTo>
                      <a:pt x="147" y="17"/>
                    </a:lnTo>
                    <a:lnTo>
                      <a:pt x="147" y="17"/>
                    </a:lnTo>
                    <a:lnTo>
                      <a:pt x="147" y="17"/>
                    </a:lnTo>
                    <a:lnTo>
                      <a:pt x="149" y="17"/>
                    </a:lnTo>
                    <a:lnTo>
                      <a:pt x="149" y="15"/>
                    </a:lnTo>
                    <a:lnTo>
                      <a:pt x="149" y="15"/>
                    </a:lnTo>
                    <a:lnTo>
                      <a:pt x="149" y="15"/>
                    </a:lnTo>
                    <a:lnTo>
                      <a:pt x="152" y="15"/>
                    </a:lnTo>
                    <a:lnTo>
                      <a:pt x="152" y="15"/>
                    </a:lnTo>
                    <a:lnTo>
                      <a:pt x="152" y="12"/>
                    </a:lnTo>
                    <a:lnTo>
                      <a:pt x="152" y="12"/>
                    </a:lnTo>
                    <a:lnTo>
                      <a:pt x="152" y="12"/>
                    </a:lnTo>
                    <a:lnTo>
                      <a:pt x="152" y="10"/>
                    </a:lnTo>
                    <a:lnTo>
                      <a:pt x="152" y="10"/>
                    </a:lnTo>
                    <a:lnTo>
                      <a:pt x="152" y="10"/>
                    </a:lnTo>
                    <a:lnTo>
                      <a:pt x="154" y="10"/>
                    </a:lnTo>
                    <a:lnTo>
                      <a:pt x="154" y="8"/>
                    </a:lnTo>
                    <a:lnTo>
                      <a:pt x="154" y="8"/>
                    </a:lnTo>
                    <a:lnTo>
                      <a:pt x="154" y="5"/>
                    </a:lnTo>
                    <a:lnTo>
                      <a:pt x="154" y="5"/>
                    </a:lnTo>
                    <a:lnTo>
                      <a:pt x="154" y="5"/>
                    </a:lnTo>
                    <a:lnTo>
                      <a:pt x="154" y="5"/>
                    </a:lnTo>
                    <a:lnTo>
                      <a:pt x="157" y="5"/>
                    </a:lnTo>
                    <a:lnTo>
                      <a:pt x="157" y="3"/>
                    </a:lnTo>
                    <a:lnTo>
                      <a:pt x="157" y="3"/>
                    </a:lnTo>
                    <a:lnTo>
                      <a:pt x="157" y="3"/>
                    </a:lnTo>
                    <a:lnTo>
                      <a:pt x="157" y="0"/>
                    </a:lnTo>
                    <a:lnTo>
                      <a:pt x="157" y="0"/>
                    </a:lnTo>
                    <a:lnTo>
                      <a:pt x="157" y="3"/>
                    </a:lnTo>
                    <a:lnTo>
                      <a:pt x="159" y="3"/>
                    </a:lnTo>
                    <a:lnTo>
                      <a:pt x="159" y="3"/>
                    </a:lnTo>
                    <a:lnTo>
                      <a:pt x="159" y="3"/>
                    </a:lnTo>
                    <a:lnTo>
                      <a:pt x="159" y="5"/>
                    </a:lnTo>
                    <a:lnTo>
                      <a:pt x="159" y="5"/>
                    </a:lnTo>
                    <a:lnTo>
                      <a:pt x="159" y="5"/>
                    </a:lnTo>
                    <a:lnTo>
                      <a:pt x="159" y="5"/>
                    </a:lnTo>
                    <a:lnTo>
                      <a:pt x="159" y="8"/>
                    </a:lnTo>
                    <a:lnTo>
                      <a:pt x="159" y="8"/>
                    </a:lnTo>
                    <a:lnTo>
                      <a:pt x="159" y="8"/>
                    </a:lnTo>
                    <a:lnTo>
                      <a:pt x="159" y="10"/>
                    </a:lnTo>
                    <a:lnTo>
                      <a:pt x="159" y="10"/>
                    </a:lnTo>
                    <a:lnTo>
                      <a:pt x="159" y="10"/>
                    </a:lnTo>
                    <a:lnTo>
                      <a:pt x="159" y="12"/>
                    </a:lnTo>
                    <a:lnTo>
                      <a:pt x="159" y="12"/>
                    </a:lnTo>
                    <a:lnTo>
                      <a:pt x="159" y="10"/>
                    </a:lnTo>
                    <a:lnTo>
                      <a:pt x="159" y="10"/>
                    </a:lnTo>
                    <a:lnTo>
                      <a:pt x="161" y="10"/>
                    </a:lnTo>
                    <a:lnTo>
                      <a:pt x="161" y="10"/>
                    </a:lnTo>
                    <a:lnTo>
                      <a:pt x="161" y="8"/>
                    </a:lnTo>
                    <a:lnTo>
                      <a:pt x="161" y="8"/>
                    </a:lnTo>
                    <a:lnTo>
                      <a:pt x="161" y="8"/>
                    </a:lnTo>
                    <a:lnTo>
                      <a:pt x="161" y="5"/>
                    </a:lnTo>
                    <a:lnTo>
                      <a:pt x="161" y="5"/>
                    </a:lnTo>
                    <a:lnTo>
                      <a:pt x="161" y="5"/>
                    </a:lnTo>
                    <a:lnTo>
                      <a:pt x="161" y="3"/>
                    </a:lnTo>
                    <a:lnTo>
                      <a:pt x="164" y="3"/>
                    </a:lnTo>
                    <a:lnTo>
                      <a:pt x="164" y="3"/>
                    </a:lnTo>
                    <a:lnTo>
                      <a:pt x="164" y="3"/>
                    </a:lnTo>
                    <a:lnTo>
                      <a:pt x="164" y="3"/>
                    </a:lnTo>
                    <a:lnTo>
                      <a:pt x="166" y="3"/>
                    </a:lnTo>
                    <a:lnTo>
                      <a:pt x="166" y="3"/>
                    </a:lnTo>
                    <a:lnTo>
                      <a:pt x="166" y="3"/>
                    </a:lnTo>
                    <a:lnTo>
                      <a:pt x="166" y="3"/>
                    </a:lnTo>
                    <a:lnTo>
                      <a:pt x="168"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0" name="Freeform 109"/>
              <p:cNvSpPr>
                <a:spLocks/>
              </p:cNvSpPr>
              <p:nvPr/>
            </p:nvSpPr>
            <p:spPr bwMode="auto">
              <a:xfrm>
                <a:off x="2715" y="1431"/>
                <a:ext cx="691" cy="268"/>
              </a:xfrm>
              <a:custGeom>
                <a:avLst/>
                <a:gdLst/>
                <a:ahLst/>
                <a:cxnLst>
                  <a:cxn ang="0">
                    <a:pos x="267" y="9"/>
                  </a:cxn>
                  <a:cxn ang="0">
                    <a:pos x="296" y="16"/>
                  </a:cxn>
                  <a:cxn ang="0">
                    <a:pos x="312" y="33"/>
                  </a:cxn>
                  <a:cxn ang="0">
                    <a:pos x="334" y="50"/>
                  </a:cxn>
                  <a:cxn ang="0">
                    <a:pos x="362" y="45"/>
                  </a:cxn>
                  <a:cxn ang="0">
                    <a:pos x="391" y="42"/>
                  </a:cxn>
                  <a:cxn ang="0">
                    <a:pos x="417" y="54"/>
                  </a:cxn>
                  <a:cxn ang="0">
                    <a:pos x="440" y="66"/>
                  </a:cxn>
                  <a:cxn ang="0">
                    <a:pos x="469" y="73"/>
                  </a:cxn>
                  <a:cxn ang="0">
                    <a:pos x="497" y="76"/>
                  </a:cxn>
                  <a:cxn ang="0">
                    <a:pos x="523" y="69"/>
                  </a:cxn>
                  <a:cxn ang="0">
                    <a:pos x="549" y="57"/>
                  </a:cxn>
                  <a:cxn ang="0">
                    <a:pos x="578" y="47"/>
                  </a:cxn>
                  <a:cxn ang="0">
                    <a:pos x="604" y="54"/>
                  </a:cxn>
                  <a:cxn ang="0">
                    <a:pos x="615" y="66"/>
                  </a:cxn>
                  <a:cxn ang="0">
                    <a:pos x="604" y="92"/>
                  </a:cxn>
                  <a:cxn ang="0">
                    <a:pos x="604" y="111"/>
                  </a:cxn>
                  <a:cxn ang="0">
                    <a:pos x="630" y="111"/>
                  </a:cxn>
                  <a:cxn ang="0">
                    <a:pos x="656" y="104"/>
                  </a:cxn>
                  <a:cxn ang="0">
                    <a:pos x="679" y="121"/>
                  </a:cxn>
                  <a:cxn ang="0">
                    <a:pos x="691" y="135"/>
                  </a:cxn>
                  <a:cxn ang="0">
                    <a:pos x="672" y="137"/>
                  </a:cxn>
                  <a:cxn ang="0">
                    <a:pos x="646" y="142"/>
                  </a:cxn>
                  <a:cxn ang="0">
                    <a:pos x="623" y="149"/>
                  </a:cxn>
                  <a:cxn ang="0">
                    <a:pos x="604" y="168"/>
                  </a:cxn>
                  <a:cxn ang="0">
                    <a:pos x="573" y="173"/>
                  </a:cxn>
                  <a:cxn ang="0">
                    <a:pos x="552" y="187"/>
                  </a:cxn>
                  <a:cxn ang="0">
                    <a:pos x="521" y="180"/>
                  </a:cxn>
                  <a:cxn ang="0">
                    <a:pos x="511" y="201"/>
                  </a:cxn>
                  <a:cxn ang="0">
                    <a:pos x="509" y="220"/>
                  </a:cxn>
                  <a:cxn ang="0">
                    <a:pos x="485" y="237"/>
                  </a:cxn>
                  <a:cxn ang="0">
                    <a:pos x="459" y="246"/>
                  </a:cxn>
                  <a:cxn ang="0">
                    <a:pos x="426" y="246"/>
                  </a:cxn>
                  <a:cxn ang="0">
                    <a:pos x="398" y="253"/>
                  </a:cxn>
                  <a:cxn ang="0">
                    <a:pos x="372" y="268"/>
                  </a:cxn>
                  <a:cxn ang="0">
                    <a:pos x="346" y="260"/>
                  </a:cxn>
                  <a:cxn ang="0">
                    <a:pos x="315" y="253"/>
                  </a:cxn>
                  <a:cxn ang="0">
                    <a:pos x="286" y="242"/>
                  </a:cxn>
                  <a:cxn ang="0">
                    <a:pos x="256" y="242"/>
                  </a:cxn>
                  <a:cxn ang="0">
                    <a:pos x="220" y="242"/>
                  </a:cxn>
                  <a:cxn ang="0">
                    <a:pos x="189" y="239"/>
                  </a:cxn>
                  <a:cxn ang="0">
                    <a:pos x="173" y="218"/>
                  </a:cxn>
                  <a:cxn ang="0">
                    <a:pos x="156" y="201"/>
                  </a:cxn>
                  <a:cxn ang="0">
                    <a:pos x="130" y="187"/>
                  </a:cxn>
                  <a:cxn ang="0">
                    <a:pos x="99" y="180"/>
                  </a:cxn>
                  <a:cxn ang="0">
                    <a:pos x="69" y="175"/>
                  </a:cxn>
                  <a:cxn ang="0">
                    <a:pos x="69" y="151"/>
                  </a:cxn>
                  <a:cxn ang="0">
                    <a:pos x="59" y="125"/>
                  </a:cxn>
                  <a:cxn ang="0">
                    <a:pos x="40" y="106"/>
                  </a:cxn>
                  <a:cxn ang="0">
                    <a:pos x="17" y="97"/>
                  </a:cxn>
                  <a:cxn ang="0">
                    <a:pos x="0" y="83"/>
                  </a:cxn>
                  <a:cxn ang="0">
                    <a:pos x="19" y="66"/>
                  </a:cxn>
                  <a:cxn ang="0">
                    <a:pos x="40" y="61"/>
                  </a:cxn>
                  <a:cxn ang="0">
                    <a:pos x="64" y="47"/>
                  </a:cxn>
                  <a:cxn ang="0">
                    <a:pos x="83" y="38"/>
                  </a:cxn>
                  <a:cxn ang="0">
                    <a:pos x="107" y="35"/>
                  </a:cxn>
                  <a:cxn ang="0">
                    <a:pos x="130" y="40"/>
                  </a:cxn>
                  <a:cxn ang="0">
                    <a:pos x="154" y="52"/>
                  </a:cxn>
                  <a:cxn ang="0">
                    <a:pos x="185" y="54"/>
                  </a:cxn>
                  <a:cxn ang="0">
                    <a:pos x="211" y="57"/>
                  </a:cxn>
                  <a:cxn ang="0">
                    <a:pos x="227" y="40"/>
                  </a:cxn>
                  <a:cxn ang="0">
                    <a:pos x="220" y="16"/>
                  </a:cxn>
                </a:cxnLst>
                <a:rect l="0" t="0" r="r" b="b"/>
                <a:pathLst>
                  <a:path w="691" h="268">
                    <a:moveTo>
                      <a:pt x="239" y="0"/>
                    </a:moveTo>
                    <a:lnTo>
                      <a:pt x="239" y="0"/>
                    </a:lnTo>
                    <a:lnTo>
                      <a:pt x="241" y="0"/>
                    </a:lnTo>
                    <a:lnTo>
                      <a:pt x="241" y="2"/>
                    </a:lnTo>
                    <a:lnTo>
                      <a:pt x="241" y="2"/>
                    </a:lnTo>
                    <a:lnTo>
                      <a:pt x="244" y="2"/>
                    </a:lnTo>
                    <a:lnTo>
                      <a:pt x="244" y="2"/>
                    </a:lnTo>
                    <a:lnTo>
                      <a:pt x="244" y="2"/>
                    </a:lnTo>
                    <a:lnTo>
                      <a:pt x="244" y="2"/>
                    </a:lnTo>
                    <a:lnTo>
                      <a:pt x="246" y="2"/>
                    </a:lnTo>
                    <a:lnTo>
                      <a:pt x="246" y="2"/>
                    </a:lnTo>
                    <a:lnTo>
                      <a:pt x="246" y="2"/>
                    </a:lnTo>
                    <a:lnTo>
                      <a:pt x="246" y="2"/>
                    </a:lnTo>
                    <a:lnTo>
                      <a:pt x="246" y="5"/>
                    </a:lnTo>
                    <a:lnTo>
                      <a:pt x="249" y="5"/>
                    </a:lnTo>
                    <a:lnTo>
                      <a:pt x="249" y="5"/>
                    </a:lnTo>
                    <a:lnTo>
                      <a:pt x="251" y="5"/>
                    </a:lnTo>
                    <a:lnTo>
                      <a:pt x="251" y="5"/>
                    </a:lnTo>
                    <a:lnTo>
                      <a:pt x="251" y="5"/>
                    </a:lnTo>
                    <a:lnTo>
                      <a:pt x="251" y="5"/>
                    </a:lnTo>
                    <a:lnTo>
                      <a:pt x="253" y="5"/>
                    </a:lnTo>
                    <a:lnTo>
                      <a:pt x="253" y="5"/>
                    </a:lnTo>
                    <a:lnTo>
                      <a:pt x="253" y="5"/>
                    </a:lnTo>
                    <a:lnTo>
                      <a:pt x="256" y="5"/>
                    </a:lnTo>
                    <a:lnTo>
                      <a:pt x="256" y="5"/>
                    </a:lnTo>
                    <a:lnTo>
                      <a:pt x="258" y="5"/>
                    </a:lnTo>
                    <a:lnTo>
                      <a:pt x="258" y="7"/>
                    </a:lnTo>
                    <a:lnTo>
                      <a:pt x="258" y="7"/>
                    </a:lnTo>
                    <a:lnTo>
                      <a:pt x="258" y="7"/>
                    </a:lnTo>
                    <a:lnTo>
                      <a:pt x="258" y="7"/>
                    </a:lnTo>
                    <a:lnTo>
                      <a:pt x="258" y="9"/>
                    </a:lnTo>
                    <a:lnTo>
                      <a:pt x="260" y="9"/>
                    </a:lnTo>
                    <a:lnTo>
                      <a:pt x="260" y="9"/>
                    </a:lnTo>
                    <a:lnTo>
                      <a:pt x="260" y="9"/>
                    </a:lnTo>
                    <a:lnTo>
                      <a:pt x="260" y="9"/>
                    </a:lnTo>
                    <a:lnTo>
                      <a:pt x="263" y="9"/>
                    </a:lnTo>
                    <a:lnTo>
                      <a:pt x="263" y="9"/>
                    </a:lnTo>
                    <a:lnTo>
                      <a:pt x="265" y="9"/>
                    </a:lnTo>
                    <a:lnTo>
                      <a:pt x="265" y="9"/>
                    </a:lnTo>
                    <a:lnTo>
                      <a:pt x="265" y="9"/>
                    </a:lnTo>
                    <a:lnTo>
                      <a:pt x="267" y="9"/>
                    </a:lnTo>
                    <a:lnTo>
                      <a:pt x="267" y="9"/>
                    </a:lnTo>
                    <a:lnTo>
                      <a:pt x="270" y="9"/>
                    </a:lnTo>
                    <a:lnTo>
                      <a:pt x="270" y="9"/>
                    </a:lnTo>
                    <a:lnTo>
                      <a:pt x="270" y="9"/>
                    </a:lnTo>
                    <a:lnTo>
                      <a:pt x="272" y="9"/>
                    </a:lnTo>
                    <a:lnTo>
                      <a:pt x="272" y="9"/>
                    </a:lnTo>
                    <a:lnTo>
                      <a:pt x="272" y="9"/>
                    </a:lnTo>
                    <a:lnTo>
                      <a:pt x="275" y="9"/>
                    </a:lnTo>
                    <a:lnTo>
                      <a:pt x="275" y="9"/>
                    </a:lnTo>
                    <a:lnTo>
                      <a:pt x="275" y="12"/>
                    </a:lnTo>
                    <a:lnTo>
                      <a:pt x="277" y="12"/>
                    </a:lnTo>
                    <a:lnTo>
                      <a:pt x="277" y="12"/>
                    </a:lnTo>
                    <a:lnTo>
                      <a:pt x="277" y="12"/>
                    </a:lnTo>
                    <a:lnTo>
                      <a:pt x="277" y="12"/>
                    </a:lnTo>
                    <a:lnTo>
                      <a:pt x="279" y="12"/>
                    </a:lnTo>
                    <a:lnTo>
                      <a:pt x="279" y="12"/>
                    </a:lnTo>
                    <a:lnTo>
                      <a:pt x="279" y="12"/>
                    </a:lnTo>
                    <a:lnTo>
                      <a:pt x="279" y="14"/>
                    </a:lnTo>
                    <a:lnTo>
                      <a:pt x="282" y="14"/>
                    </a:lnTo>
                    <a:lnTo>
                      <a:pt x="282" y="14"/>
                    </a:lnTo>
                    <a:lnTo>
                      <a:pt x="284" y="14"/>
                    </a:lnTo>
                    <a:lnTo>
                      <a:pt x="284" y="14"/>
                    </a:lnTo>
                    <a:lnTo>
                      <a:pt x="284" y="14"/>
                    </a:lnTo>
                    <a:lnTo>
                      <a:pt x="284" y="14"/>
                    </a:lnTo>
                    <a:lnTo>
                      <a:pt x="286" y="14"/>
                    </a:lnTo>
                    <a:lnTo>
                      <a:pt x="286" y="14"/>
                    </a:lnTo>
                    <a:lnTo>
                      <a:pt x="286" y="14"/>
                    </a:lnTo>
                    <a:lnTo>
                      <a:pt x="286" y="14"/>
                    </a:lnTo>
                    <a:lnTo>
                      <a:pt x="289" y="14"/>
                    </a:lnTo>
                    <a:lnTo>
                      <a:pt x="289" y="14"/>
                    </a:lnTo>
                    <a:lnTo>
                      <a:pt x="291" y="14"/>
                    </a:lnTo>
                    <a:lnTo>
                      <a:pt x="291" y="16"/>
                    </a:lnTo>
                    <a:lnTo>
                      <a:pt x="291" y="16"/>
                    </a:lnTo>
                    <a:lnTo>
                      <a:pt x="291" y="16"/>
                    </a:lnTo>
                    <a:lnTo>
                      <a:pt x="291" y="16"/>
                    </a:lnTo>
                    <a:lnTo>
                      <a:pt x="294" y="16"/>
                    </a:lnTo>
                    <a:lnTo>
                      <a:pt x="294" y="16"/>
                    </a:lnTo>
                    <a:lnTo>
                      <a:pt x="294" y="16"/>
                    </a:lnTo>
                    <a:lnTo>
                      <a:pt x="294" y="16"/>
                    </a:lnTo>
                    <a:lnTo>
                      <a:pt x="296" y="16"/>
                    </a:lnTo>
                    <a:lnTo>
                      <a:pt x="296" y="16"/>
                    </a:lnTo>
                    <a:lnTo>
                      <a:pt x="298" y="16"/>
                    </a:lnTo>
                    <a:lnTo>
                      <a:pt x="298" y="16"/>
                    </a:lnTo>
                    <a:lnTo>
                      <a:pt x="298" y="16"/>
                    </a:lnTo>
                    <a:lnTo>
                      <a:pt x="298" y="16"/>
                    </a:lnTo>
                    <a:lnTo>
                      <a:pt x="301" y="16"/>
                    </a:lnTo>
                    <a:lnTo>
                      <a:pt x="301" y="16"/>
                    </a:lnTo>
                    <a:lnTo>
                      <a:pt x="301" y="19"/>
                    </a:lnTo>
                    <a:lnTo>
                      <a:pt x="303" y="19"/>
                    </a:lnTo>
                    <a:lnTo>
                      <a:pt x="303" y="19"/>
                    </a:lnTo>
                    <a:lnTo>
                      <a:pt x="303" y="19"/>
                    </a:lnTo>
                    <a:lnTo>
                      <a:pt x="305" y="19"/>
                    </a:lnTo>
                    <a:lnTo>
                      <a:pt x="305" y="19"/>
                    </a:lnTo>
                    <a:lnTo>
                      <a:pt x="305" y="19"/>
                    </a:lnTo>
                    <a:lnTo>
                      <a:pt x="305" y="19"/>
                    </a:lnTo>
                    <a:lnTo>
                      <a:pt x="305" y="19"/>
                    </a:lnTo>
                    <a:lnTo>
                      <a:pt x="308" y="19"/>
                    </a:lnTo>
                    <a:lnTo>
                      <a:pt x="308" y="19"/>
                    </a:lnTo>
                    <a:lnTo>
                      <a:pt x="308" y="19"/>
                    </a:lnTo>
                    <a:lnTo>
                      <a:pt x="310" y="19"/>
                    </a:lnTo>
                    <a:lnTo>
                      <a:pt x="310" y="21"/>
                    </a:lnTo>
                    <a:lnTo>
                      <a:pt x="310" y="21"/>
                    </a:lnTo>
                    <a:lnTo>
                      <a:pt x="310" y="21"/>
                    </a:lnTo>
                    <a:lnTo>
                      <a:pt x="310" y="21"/>
                    </a:lnTo>
                    <a:lnTo>
                      <a:pt x="310" y="23"/>
                    </a:lnTo>
                    <a:lnTo>
                      <a:pt x="310" y="23"/>
                    </a:lnTo>
                    <a:lnTo>
                      <a:pt x="310" y="23"/>
                    </a:lnTo>
                    <a:lnTo>
                      <a:pt x="310" y="26"/>
                    </a:lnTo>
                    <a:lnTo>
                      <a:pt x="310" y="26"/>
                    </a:lnTo>
                    <a:lnTo>
                      <a:pt x="310" y="26"/>
                    </a:lnTo>
                    <a:lnTo>
                      <a:pt x="310" y="28"/>
                    </a:lnTo>
                    <a:lnTo>
                      <a:pt x="310" y="28"/>
                    </a:lnTo>
                    <a:lnTo>
                      <a:pt x="310" y="28"/>
                    </a:lnTo>
                    <a:lnTo>
                      <a:pt x="310" y="31"/>
                    </a:lnTo>
                    <a:lnTo>
                      <a:pt x="310" y="31"/>
                    </a:lnTo>
                    <a:lnTo>
                      <a:pt x="310" y="33"/>
                    </a:lnTo>
                    <a:lnTo>
                      <a:pt x="310" y="33"/>
                    </a:lnTo>
                    <a:lnTo>
                      <a:pt x="310" y="33"/>
                    </a:lnTo>
                    <a:lnTo>
                      <a:pt x="310" y="33"/>
                    </a:lnTo>
                    <a:lnTo>
                      <a:pt x="310" y="33"/>
                    </a:lnTo>
                    <a:lnTo>
                      <a:pt x="312" y="33"/>
                    </a:lnTo>
                    <a:lnTo>
                      <a:pt x="312" y="33"/>
                    </a:lnTo>
                    <a:lnTo>
                      <a:pt x="312" y="35"/>
                    </a:lnTo>
                    <a:lnTo>
                      <a:pt x="312" y="35"/>
                    </a:lnTo>
                    <a:lnTo>
                      <a:pt x="312" y="38"/>
                    </a:lnTo>
                    <a:lnTo>
                      <a:pt x="312" y="38"/>
                    </a:lnTo>
                    <a:lnTo>
                      <a:pt x="312" y="38"/>
                    </a:lnTo>
                    <a:lnTo>
                      <a:pt x="312" y="40"/>
                    </a:lnTo>
                    <a:lnTo>
                      <a:pt x="312" y="40"/>
                    </a:lnTo>
                    <a:lnTo>
                      <a:pt x="312" y="40"/>
                    </a:lnTo>
                    <a:lnTo>
                      <a:pt x="312" y="40"/>
                    </a:lnTo>
                    <a:lnTo>
                      <a:pt x="315" y="40"/>
                    </a:lnTo>
                    <a:lnTo>
                      <a:pt x="315" y="40"/>
                    </a:lnTo>
                    <a:lnTo>
                      <a:pt x="317" y="40"/>
                    </a:lnTo>
                    <a:lnTo>
                      <a:pt x="317" y="40"/>
                    </a:lnTo>
                    <a:lnTo>
                      <a:pt x="317" y="42"/>
                    </a:lnTo>
                    <a:lnTo>
                      <a:pt x="317" y="42"/>
                    </a:lnTo>
                    <a:lnTo>
                      <a:pt x="317" y="42"/>
                    </a:lnTo>
                    <a:lnTo>
                      <a:pt x="320" y="42"/>
                    </a:lnTo>
                    <a:lnTo>
                      <a:pt x="320" y="42"/>
                    </a:lnTo>
                    <a:lnTo>
                      <a:pt x="320" y="42"/>
                    </a:lnTo>
                    <a:lnTo>
                      <a:pt x="320" y="42"/>
                    </a:lnTo>
                    <a:lnTo>
                      <a:pt x="322" y="42"/>
                    </a:lnTo>
                    <a:lnTo>
                      <a:pt x="322" y="45"/>
                    </a:lnTo>
                    <a:lnTo>
                      <a:pt x="322" y="45"/>
                    </a:lnTo>
                    <a:lnTo>
                      <a:pt x="324" y="45"/>
                    </a:lnTo>
                    <a:lnTo>
                      <a:pt x="324" y="45"/>
                    </a:lnTo>
                    <a:lnTo>
                      <a:pt x="324" y="45"/>
                    </a:lnTo>
                    <a:lnTo>
                      <a:pt x="324" y="45"/>
                    </a:lnTo>
                    <a:lnTo>
                      <a:pt x="324" y="47"/>
                    </a:lnTo>
                    <a:lnTo>
                      <a:pt x="327" y="47"/>
                    </a:lnTo>
                    <a:lnTo>
                      <a:pt x="327" y="47"/>
                    </a:lnTo>
                    <a:lnTo>
                      <a:pt x="327" y="47"/>
                    </a:lnTo>
                    <a:lnTo>
                      <a:pt x="329" y="47"/>
                    </a:lnTo>
                    <a:lnTo>
                      <a:pt x="329" y="47"/>
                    </a:lnTo>
                    <a:lnTo>
                      <a:pt x="329" y="45"/>
                    </a:lnTo>
                    <a:lnTo>
                      <a:pt x="331" y="45"/>
                    </a:lnTo>
                    <a:lnTo>
                      <a:pt x="331" y="45"/>
                    </a:lnTo>
                    <a:lnTo>
                      <a:pt x="331" y="47"/>
                    </a:lnTo>
                    <a:lnTo>
                      <a:pt x="331" y="47"/>
                    </a:lnTo>
                    <a:lnTo>
                      <a:pt x="331" y="47"/>
                    </a:lnTo>
                    <a:lnTo>
                      <a:pt x="334" y="47"/>
                    </a:lnTo>
                    <a:lnTo>
                      <a:pt x="334" y="50"/>
                    </a:lnTo>
                    <a:lnTo>
                      <a:pt x="334" y="50"/>
                    </a:lnTo>
                    <a:lnTo>
                      <a:pt x="334" y="50"/>
                    </a:lnTo>
                    <a:lnTo>
                      <a:pt x="336" y="50"/>
                    </a:lnTo>
                    <a:lnTo>
                      <a:pt x="336" y="50"/>
                    </a:lnTo>
                    <a:lnTo>
                      <a:pt x="339" y="50"/>
                    </a:lnTo>
                    <a:lnTo>
                      <a:pt x="339" y="50"/>
                    </a:lnTo>
                    <a:lnTo>
                      <a:pt x="339" y="50"/>
                    </a:lnTo>
                    <a:lnTo>
                      <a:pt x="339" y="50"/>
                    </a:lnTo>
                    <a:lnTo>
                      <a:pt x="341" y="50"/>
                    </a:lnTo>
                    <a:lnTo>
                      <a:pt x="341" y="52"/>
                    </a:lnTo>
                    <a:lnTo>
                      <a:pt x="341" y="52"/>
                    </a:lnTo>
                    <a:lnTo>
                      <a:pt x="343" y="52"/>
                    </a:lnTo>
                    <a:lnTo>
                      <a:pt x="343" y="50"/>
                    </a:lnTo>
                    <a:lnTo>
                      <a:pt x="343" y="50"/>
                    </a:lnTo>
                    <a:lnTo>
                      <a:pt x="343" y="50"/>
                    </a:lnTo>
                    <a:lnTo>
                      <a:pt x="343" y="50"/>
                    </a:lnTo>
                    <a:lnTo>
                      <a:pt x="346" y="50"/>
                    </a:lnTo>
                    <a:lnTo>
                      <a:pt x="346" y="50"/>
                    </a:lnTo>
                    <a:lnTo>
                      <a:pt x="346" y="50"/>
                    </a:lnTo>
                    <a:lnTo>
                      <a:pt x="346" y="50"/>
                    </a:lnTo>
                    <a:lnTo>
                      <a:pt x="348" y="50"/>
                    </a:lnTo>
                    <a:lnTo>
                      <a:pt x="348" y="50"/>
                    </a:lnTo>
                    <a:lnTo>
                      <a:pt x="350" y="50"/>
                    </a:lnTo>
                    <a:lnTo>
                      <a:pt x="350" y="50"/>
                    </a:lnTo>
                    <a:lnTo>
                      <a:pt x="350" y="50"/>
                    </a:lnTo>
                    <a:lnTo>
                      <a:pt x="353" y="50"/>
                    </a:lnTo>
                    <a:lnTo>
                      <a:pt x="353" y="50"/>
                    </a:lnTo>
                    <a:lnTo>
                      <a:pt x="353" y="50"/>
                    </a:lnTo>
                    <a:lnTo>
                      <a:pt x="353" y="50"/>
                    </a:lnTo>
                    <a:lnTo>
                      <a:pt x="353" y="47"/>
                    </a:lnTo>
                    <a:lnTo>
                      <a:pt x="355" y="47"/>
                    </a:lnTo>
                    <a:lnTo>
                      <a:pt x="355" y="47"/>
                    </a:lnTo>
                    <a:lnTo>
                      <a:pt x="355" y="47"/>
                    </a:lnTo>
                    <a:lnTo>
                      <a:pt x="357" y="47"/>
                    </a:lnTo>
                    <a:lnTo>
                      <a:pt x="357" y="47"/>
                    </a:lnTo>
                    <a:lnTo>
                      <a:pt x="357" y="47"/>
                    </a:lnTo>
                    <a:lnTo>
                      <a:pt x="357" y="45"/>
                    </a:lnTo>
                    <a:lnTo>
                      <a:pt x="360" y="45"/>
                    </a:lnTo>
                    <a:lnTo>
                      <a:pt x="360" y="45"/>
                    </a:lnTo>
                    <a:lnTo>
                      <a:pt x="360" y="45"/>
                    </a:lnTo>
                    <a:lnTo>
                      <a:pt x="362" y="45"/>
                    </a:lnTo>
                    <a:lnTo>
                      <a:pt x="362" y="45"/>
                    </a:lnTo>
                    <a:lnTo>
                      <a:pt x="365" y="45"/>
                    </a:lnTo>
                    <a:lnTo>
                      <a:pt x="365" y="45"/>
                    </a:lnTo>
                    <a:lnTo>
                      <a:pt x="365" y="45"/>
                    </a:lnTo>
                    <a:lnTo>
                      <a:pt x="365" y="45"/>
                    </a:lnTo>
                    <a:lnTo>
                      <a:pt x="367" y="45"/>
                    </a:lnTo>
                    <a:lnTo>
                      <a:pt x="367" y="45"/>
                    </a:lnTo>
                    <a:lnTo>
                      <a:pt x="367" y="45"/>
                    </a:lnTo>
                    <a:lnTo>
                      <a:pt x="369" y="45"/>
                    </a:lnTo>
                    <a:lnTo>
                      <a:pt x="369" y="42"/>
                    </a:lnTo>
                    <a:lnTo>
                      <a:pt x="369" y="42"/>
                    </a:lnTo>
                    <a:lnTo>
                      <a:pt x="372" y="42"/>
                    </a:lnTo>
                    <a:lnTo>
                      <a:pt x="372" y="45"/>
                    </a:lnTo>
                    <a:lnTo>
                      <a:pt x="372" y="45"/>
                    </a:lnTo>
                    <a:lnTo>
                      <a:pt x="372" y="45"/>
                    </a:lnTo>
                    <a:lnTo>
                      <a:pt x="372" y="42"/>
                    </a:lnTo>
                    <a:lnTo>
                      <a:pt x="374" y="42"/>
                    </a:lnTo>
                    <a:lnTo>
                      <a:pt x="374" y="42"/>
                    </a:lnTo>
                    <a:lnTo>
                      <a:pt x="374" y="42"/>
                    </a:lnTo>
                    <a:lnTo>
                      <a:pt x="376" y="42"/>
                    </a:lnTo>
                    <a:lnTo>
                      <a:pt x="376" y="42"/>
                    </a:lnTo>
                    <a:lnTo>
                      <a:pt x="376" y="42"/>
                    </a:lnTo>
                    <a:lnTo>
                      <a:pt x="376" y="42"/>
                    </a:lnTo>
                    <a:lnTo>
                      <a:pt x="379" y="42"/>
                    </a:lnTo>
                    <a:lnTo>
                      <a:pt x="379" y="42"/>
                    </a:lnTo>
                    <a:lnTo>
                      <a:pt x="379" y="42"/>
                    </a:lnTo>
                    <a:lnTo>
                      <a:pt x="379" y="42"/>
                    </a:lnTo>
                    <a:lnTo>
                      <a:pt x="381" y="42"/>
                    </a:lnTo>
                    <a:lnTo>
                      <a:pt x="381" y="42"/>
                    </a:lnTo>
                    <a:lnTo>
                      <a:pt x="383" y="42"/>
                    </a:lnTo>
                    <a:lnTo>
                      <a:pt x="383" y="42"/>
                    </a:lnTo>
                    <a:lnTo>
                      <a:pt x="383" y="42"/>
                    </a:lnTo>
                    <a:lnTo>
                      <a:pt x="383" y="42"/>
                    </a:lnTo>
                    <a:lnTo>
                      <a:pt x="386" y="42"/>
                    </a:lnTo>
                    <a:lnTo>
                      <a:pt x="386" y="42"/>
                    </a:lnTo>
                    <a:lnTo>
                      <a:pt x="386" y="42"/>
                    </a:lnTo>
                    <a:lnTo>
                      <a:pt x="388" y="42"/>
                    </a:lnTo>
                    <a:lnTo>
                      <a:pt x="388" y="42"/>
                    </a:lnTo>
                    <a:lnTo>
                      <a:pt x="391" y="42"/>
                    </a:lnTo>
                    <a:lnTo>
                      <a:pt x="391" y="42"/>
                    </a:lnTo>
                    <a:lnTo>
                      <a:pt x="391" y="42"/>
                    </a:lnTo>
                    <a:lnTo>
                      <a:pt x="393" y="42"/>
                    </a:lnTo>
                    <a:lnTo>
                      <a:pt x="393" y="42"/>
                    </a:lnTo>
                    <a:lnTo>
                      <a:pt x="393" y="45"/>
                    </a:lnTo>
                    <a:lnTo>
                      <a:pt x="393" y="45"/>
                    </a:lnTo>
                    <a:lnTo>
                      <a:pt x="393" y="45"/>
                    </a:lnTo>
                    <a:lnTo>
                      <a:pt x="395" y="45"/>
                    </a:lnTo>
                    <a:lnTo>
                      <a:pt x="395" y="45"/>
                    </a:lnTo>
                    <a:lnTo>
                      <a:pt x="395" y="47"/>
                    </a:lnTo>
                    <a:lnTo>
                      <a:pt x="398" y="47"/>
                    </a:lnTo>
                    <a:lnTo>
                      <a:pt x="398" y="47"/>
                    </a:lnTo>
                    <a:lnTo>
                      <a:pt x="398" y="47"/>
                    </a:lnTo>
                    <a:lnTo>
                      <a:pt x="398" y="45"/>
                    </a:lnTo>
                    <a:lnTo>
                      <a:pt x="400" y="45"/>
                    </a:lnTo>
                    <a:lnTo>
                      <a:pt x="400" y="45"/>
                    </a:lnTo>
                    <a:lnTo>
                      <a:pt x="400" y="45"/>
                    </a:lnTo>
                    <a:lnTo>
                      <a:pt x="402" y="45"/>
                    </a:lnTo>
                    <a:lnTo>
                      <a:pt x="402" y="45"/>
                    </a:lnTo>
                    <a:lnTo>
                      <a:pt x="405" y="45"/>
                    </a:lnTo>
                    <a:lnTo>
                      <a:pt x="405" y="45"/>
                    </a:lnTo>
                    <a:lnTo>
                      <a:pt x="405" y="45"/>
                    </a:lnTo>
                    <a:lnTo>
                      <a:pt x="407" y="45"/>
                    </a:lnTo>
                    <a:lnTo>
                      <a:pt x="407" y="45"/>
                    </a:lnTo>
                    <a:lnTo>
                      <a:pt x="410" y="45"/>
                    </a:lnTo>
                    <a:lnTo>
                      <a:pt x="410" y="47"/>
                    </a:lnTo>
                    <a:lnTo>
                      <a:pt x="410" y="47"/>
                    </a:lnTo>
                    <a:lnTo>
                      <a:pt x="410" y="47"/>
                    </a:lnTo>
                    <a:lnTo>
                      <a:pt x="410" y="47"/>
                    </a:lnTo>
                    <a:lnTo>
                      <a:pt x="412" y="47"/>
                    </a:lnTo>
                    <a:lnTo>
                      <a:pt x="412" y="47"/>
                    </a:lnTo>
                    <a:lnTo>
                      <a:pt x="412" y="50"/>
                    </a:lnTo>
                    <a:lnTo>
                      <a:pt x="412" y="50"/>
                    </a:lnTo>
                    <a:lnTo>
                      <a:pt x="412" y="50"/>
                    </a:lnTo>
                    <a:lnTo>
                      <a:pt x="414" y="50"/>
                    </a:lnTo>
                    <a:lnTo>
                      <a:pt x="414" y="52"/>
                    </a:lnTo>
                    <a:lnTo>
                      <a:pt x="414" y="52"/>
                    </a:lnTo>
                    <a:lnTo>
                      <a:pt x="414" y="52"/>
                    </a:lnTo>
                    <a:lnTo>
                      <a:pt x="414" y="52"/>
                    </a:lnTo>
                    <a:lnTo>
                      <a:pt x="417" y="52"/>
                    </a:lnTo>
                    <a:lnTo>
                      <a:pt x="417" y="52"/>
                    </a:lnTo>
                    <a:lnTo>
                      <a:pt x="417" y="54"/>
                    </a:lnTo>
                    <a:lnTo>
                      <a:pt x="417" y="54"/>
                    </a:lnTo>
                    <a:lnTo>
                      <a:pt x="419" y="54"/>
                    </a:lnTo>
                    <a:lnTo>
                      <a:pt x="419" y="54"/>
                    </a:lnTo>
                    <a:lnTo>
                      <a:pt x="419" y="54"/>
                    </a:lnTo>
                    <a:lnTo>
                      <a:pt x="421" y="54"/>
                    </a:lnTo>
                    <a:lnTo>
                      <a:pt x="421" y="54"/>
                    </a:lnTo>
                    <a:lnTo>
                      <a:pt x="421" y="54"/>
                    </a:lnTo>
                    <a:lnTo>
                      <a:pt x="424" y="54"/>
                    </a:lnTo>
                    <a:lnTo>
                      <a:pt x="424" y="54"/>
                    </a:lnTo>
                    <a:lnTo>
                      <a:pt x="424" y="54"/>
                    </a:lnTo>
                    <a:lnTo>
                      <a:pt x="424" y="54"/>
                    </a:lnTo>
                    <a:lnTo>
                      <a:pt x="424" y="54"/>
                    </a:lnTo>
                    <a:lnTo>
                      <a:pt x="426" y="54"/>
                    </a:lnTo>
                    <a:lnTo>
                      <a:pt x="426" y="54"/>
                    </a:lnTo>
                    <a:lnTo>
                      <a:pt x="426" y="54"/>
                    </a:lnTo>
                    <a:lnTo>
                      <a:pt x="428" y="54"/>
                    </a:lnTo>
                    <a:lnTo>
                      <a:pt x="428" y="54"/>
                    </a:lnTo>
                    <a:lnTo>
                      <a:pt x="431" y="54"/>
                    </a:lnTo>
                    <a:lnTo>
                      <a:pt x="431" y="54"/>
                    </a:lnTo>
                    <a:lnTo>
                      <a:pt x="431" y="57"/>
                    </a:lnTo>
                    <a:lnTo>
                      <a:pt x="431" y="57"/>
                    </a:lnTo>
                    <a:lnTo>
                      <a:pt x="433" y="57"/>
                    </a:lnTo>
                    <a:lnTo>
                      <a:pt x="433" y="57"/>
                    </a:lnTo>
                    <a:lnTo>
                      <a:pt x="433" y="57"/>
                    </a:lnTo>
                    <a:lnTo>
                      <a:pt x="433" y="59"/>
                    </a:lnTo>
                    <a:lnTo>
                      <a:pt x="433" y="59"/>
                    </a:lnTo>
                    <a:lnTo>
                      <a:pt x="433" y="61"/>
                    </a:lnTo>
                    <a:lnTo>
                      <a:pt x="433" y="61"/>
                    </a:lnTo>
                    <a:lnTo>
                      <a:pt x="433" y="61"/>
                    </a:lnTo>
                    <a:lnTo>
                      <a:pt x="433" y="61"/>
                    </a:lnTo>
                    <a:lnTo>
                      <a:pt x="433" y="64"/>
                    </a:lnTo>
                    <a:lnTo>
                      <a:pt x="436" y="64"/>
                    </a:lnTo>
                    <a:lnTo>
                      <a:pt x="436" y="64"/>
                    </a:lnTo>
                    <a:lnTo>
                      <a:pt x="436" y="64"/>
                    </a:lnTo>
                    <a:lnTo>
                      <a:pt x="438" y="64"/>
                    </a:lnTo>
                    <a:lnTo>
                      <a:pt x="438" y="66"/>
                    </a:lnTo>
                    <a:lnTo>
                      <a:pt x="438" y="66"/>
                    </a:lnTo>
                    <a:lnTo>
                      <a:pt x="438" y="66"/>
                    </a:lnTo>
                    <a:lnTo>
                      <a:pt x="440" y="66"/>
                    </a:lnTo>
                    <a:lnTo>
                      <a:pt x="440" y="66"/>
                    </a:lnTo>
                    <a:lnTo>
                      <a:pt x="440" y="66"/>
                    </a:lnTo>
                    <a:lnTo>
                      <a:pt x="440" y="66"/>
                    </a:lnTo>
                    <a:lnTo>
                      <a:pt x="440" y="69"/>
                    </a:lnTo>
                    <a:lnTo>
                      <a:pt x="443" y="69"/>
                    </a:lnTo>
                    <a:lnTo>
                      <a:pt x="443" y="69"/>
                    </a:lnTo>
                    <a:lnTo>
                      <a:pt x="443" y="69"/>
                    </a:lnTo>
                    <a:lnTo>
                      <a:pt x="445" y="69"/>
                    </a:lnTo>
                    <a:lnTo>
                      <a:pt x="445" y="71"/>
                    </a:lnTo>
                    <a:lnTo>
                      <a:pt x="445" y="71"/>
                    </a:lnTo>
                    <a:lnTo>
                      <a:pt x="445" y="71"/>
                    </a:lnTo>
                    <a:lnTo>
                      <a:pt x="445" y="71"/>
                    </a:lnTo>
                    <a:lnTo>
                      <a:pt x="447" y="71"/>
                    </a:lnTo>
                    <a:lnTo>
                      <a:pt x="447" y="71"/>
                    </a:lnTo>
                    <a:lnTo>
                      <a:pt x="450" y="71"/>
                    </a:lnTo>
                    <a:lnTo>
                      <a:pt x="450" y="71"/>
                    </a:lnTo>
                    <a:lnTo>
                      <a:pt x="450" y="71"/>
                    </a:lnTo>
                    <a:lnTo>
                      <a:pt x="452" y="71"/>
                    </a:lnTo>
                    <a:lnTo>
                      <a:pt x="452" y="71"/>
                    </a:lnTo>
                    <a:lnTo>
                      <a:pt x="452" y="71"/>
                    </a:lnTo>
                    <a:lnTo>
                      <a:pt x="454" y="71"/>
                    </a:lnTo>
                    <a:lnTo>
                      <a:pt x="454" y="71"/>
                    </a:lnTo>
                    <a:lnTo>
                      <a:pt x="454" y="71"/>
                    </a:lnTo>
                    <a:lnTo>
                      <a:pt x="457" y="71"/>
                    </a:lnTo>
                    <a:lnTo>
                      <a:pt x="457" y="71"/>
                    </a:lnTo>
                    <a:lnTo>
                      <a:pt x="457" y="71"/>
                    </a:lnTo>
                    <a:lnTo>
                      <a:pt x="457" y="71"/>
                    </a:lnTo>
                    <a:lnTo>
                      <a:pt x="459" y="71"/>
                    </a:lnTo>
                    <a:lnTo>
                      <a:pt x="459" y="71"/>
                    </a:lnTo>
                    <a:lnTo>
                      <a:pt x="459" y="71"/>
                    </a:lnTo>
                    <a:lnTo>
                      <a:pt x="459" y="71"/>
                    </a:lnTo>
                    <a:lnTo>
                      <a:pt x="462" y="71"/>
                    </a:lnTo>
                    <a:lnTo>
                      <a:pt x="462" y="71"/>
                    </a:lnTo>
                    <a:lnTo>
                      <a:pt x="462" y="71"/>
                    </a:lnTo>
                    <a:lnTo>
                      <a:pt x="464" y="71"/>
                    </a:lnTo>
                    <a:lnTo>
                      <a:pt x="464" y="71"/>
                    </a:lnTo>
                    <a:lnTo>
                      <a:pt x="464" y="71"/>
                    </a:lnTo>
                    <a:lnTo>
                      <a:pt x="464" y="73"/>
                    </a:lnTo>
                    <a:lnTo>
                      <a:pt x="466" y="73"/>
                    </a:lnTo>
                    <a:lnTo>
                      <a:pt x="466" y="73"/>
                    </a:lnTo>
                    <a:lnTo>
                      <a:pt x="466" y="73"/>
                    </a:lnTo>
                    <a:lnTo>
                      <a:pt x="466" y="73"/>
                    </a:lnTo>
                    <a:lnTo>
                      <a:pt x="466" y="73"/>
                    </a:lnTo>
                    <a:lnTo>
                      <a:pt x="469" y="73"/>
                    </a:lnTo>
                    <a:lnTo>
                      <a:pt x="469" y="73"/>
                    </a:lnTo>
                    <a:lnTo>
                      <a:pt x="471" y="73"/>
                    </a:lnTo>
                    <a:lnTo>
                      <a:pt x="471" y="73"/>
                    </a:lnTo>
                    <a:lnTo>
                      <a:pt x="471" y="73"/>
                    </a:lnTo>
                    <a:lnTo>
                      <a:pt x="471" y="73"/>
                    </a:lnTo>
                    <a:lnTo>
                      <a:pt x="471" y="73"/>
                    </a:lnTo>
                    <a:lnTo>
                      <a:pt x="473" y="73"/>
                    </a:lnTo>
                    <a:lnTo>
                      <a:pt x="473" y="73"/>
                    </a:lnTo>
                    <a:lnTo>
                      <a:pt x="473" y="73"/>
                    </a:lnTo>
                    <a:lnTo>
                      <a:pt x="476" y="73"/>
                    </a:lnTo>
                    <a:lnTo>
                      <a:pt x="476" y="73"/>
                    </a:lnTo>
                    <a:lnTo>
                      <a:pt x="478" y="73"/>
                    </a:lnTo>
                    <a:lnTo>
                      <a:pt x="478" y="73"/>
                    </a:lnTo>
                    <a:lnTo>
                      <a:pt x="478" y="73"/>
                    </a:lnTo>
                    <a:lnTo>
                      <a:pt x="478" y="76"/>
                    </a:lnTo>
                    <a:lnTo>
                      <a:pt x="481" y="76"/>
                    </a:lnTo>
                    <a:lnTo>
                      <a:pt x="481" y="76"/>
                    </a:lnTo>
                    <a:lnTo>
                      <a:pt x="483" y="76"/>
                    </a:lnTo>
                    <a:lnTo>
                      <a:pt x="483" y="76"/>
                    </a:lnTo>
                    <a:lnTo>
                      <a:pt x="483" y="76"/>
                    </a:lnTo>
                    <a:lnTo>
                      <a:pt x="485" y="76"/>
                    </a:lnTo>
                    <a:lnTo>
                      <a:pt x="485" y="73"/>
                    </a:lnTo>
                    <a:lnTo>
                      <a:pt x="485" y="73"/>
                    </a:lnTo>
                    <a:lnTo>
                      <a:pt x="485" y="73"/>
                    </a:lnTo>
                    <a:lnTo>
                      <a:pt x="485" y="73"/>
                    </a:lnTo>
                    <a:lnTo>
                      <a:pt x="488" y="73"/>
                    </a:lnTo>
                    <a:lnTo>
                      <a:pt x="488" y="73"/>
                    </a:lnTo>
                    <a:lnTo>
                      <a:pt x="488" y="73"/>
                    </a:lnTo>
                    <a:lnTo>
                      <a:pt x="490" y="73"/>
                    </a:lnTo>
                    <a:lnTo>
                      <a:pt x="490" y="76"/>
                    </a:lnTo>
                    <a:lnTo>
                      <a:pt x="490" y="76"/>
                    </a:lnTo>
                    <a:lnTo>
                      <a:pt x="490" y="76"/>
                    </a:lnTo>
                    <a:lnTo>
                      <a:pt x="492" y="76"/>
                    </a:lnTo>
                    <a:lnTo>
                      <a:pt x="492" y="76"/>
                    </a:lnTo>
                    <a:lnTo>
                      <a:pt x="492" y="76"/>
                    </a:lnTo>
                    <a:lnTo>
                      <a:pt x="492" y="76"/>
                    </a:lnTo>
                    <a:lnTo>
                      <a:pt x="492" y="76"/>
                    </a:lnTo>
                    <a:lnTo>
                      <a:pt x="495" y="76"/>
                    </a:lnTo>
                    <a:lnTo>
                      <a:pt x="495" y="76"/>
                    </a:lnTo>
                    <a:lnTo>
                      <a:pt x="497" y="76"/>
                    </a:lnTo>
                    <a:lnTo>
                      <a:pt x="497" y="76"/>
                    </a:lnTo>
                    <a:lnTo>
                      <a:pt x="497" y="76"/>
                    </a:lnTo>
                    <a:lnTo>
                      <a:pt x="497" y="73"/>
                    </a:lnTo>
                    <a:lnTo>
                      <a:pt x="499" y="73"/>
                    </a:lnTo>
                    <a:lnTo>
                      <a:pt x="499" y="73"/>
                    </a:lnTo>
                    <a:lnTo>
                      <a:pt x="499" y="73"/>
                    </a:lnTo>
                    <a:lnTo>
                      <a:pt x="499" y="73"/>
                    </a:lnTo>
                    <a:lnTo>
                      <a:pt x="502" y="73"/>
                    </a:lnTo>
                    <a:lnTo>
                      <a:pt x="502" y="73"/>
                    </a:lnTo>
                    <a:lnTo>
                      <a:pt x="502" y="73"/>
                    </a:lnTo>
                    <a:lnTo>
                      <a:pt x="504" y="73"/>
                    </a:lnTo>
                    <a:lnTo>
                      <a:pt x="504" y="71"/>
                    </a:lnTo>
                    <a:lnTo>
                      <a:pt x="504" y="71"/>
                    </a:lnTo>
                    <a:lnTo>
                      <a:pt x="504" y="71"/>
                    </a:lnTo>
                    <a:lnTo>
                      <a:pt x="507" y="71"/>
                    </a:lnTo>
                    <a:lnTo>
                      <a:pt x="507" y="71"/>
                    </a:lnTo>
                    <a:lnTo>
                      <a:pt x="507" y="71"/>
                    </a:lnTo>
                    <a:lnTo>
                      <a:pt x="507" y="71"/>
                    </a:lnTo>
                    <a:lnTo>
                      <a:pt x="509" y="71"/>
                    </a:lnTo>
                    <a:lnTo>
                      <a:pt x="509" y="71"/>
                    </a:lnTo>
                    <a:lnTo>
                      <a:pt x="509" y="71"/>
                    </a:lnTo>
                    <a:lnTo>
                      <a:pt x="511" y="71"/>
                    </a:lnTo>
                    <a:lnTo>
                      <a:pt x="511" y="71"/>
                    </a:lnTo>
                    <a:lnTo>
                      <a:pt x="511" y="71"/>
                    </a:lnTo>
                    <a:lnTo>
                      <a:pt x="511" y="71"/>
                    </a:lnTo>
                    <a:lnTo>
                      <a:pt x="514" y="71"/>
                    </a:lnTo>
                    <a:lnTo>
                      <a:pt x="514" y="69"/>
                    </a:lnTo>
                    <a:lnTo>
                      <a:pt x="514" y="69"/>
                    </a:lnTo>
                    <a:lnTo>
                      <a:pt x="516" y="69"/>
                    </a:lnTo>
                    <a:lnTo>
                      <a:pt x="516" y="69"/>
                    </a:lnTo>
                    <a:lnTo>
                      <a:pt x="516" y="71"/>
                    </a:lnTo>
                    <a:lnTo>
                      <a:pt x="516" y="71"/>
                    </a:lnTo>
                    <a:lnTo>
                      <a:pt x="518" y="71"/>
                    </a:lnTo>
                    <a:lnTo>
                      <a:pt x="518" y="71"/>
                    </a:lnTo>
                    <a:lnTo>
                      <a:pt x="518" y="69"/>
                    </a:lnTo>
                    <a:lnTo>
                      <a:pt x="518" y="69"/>
                    </a:lnTo>
                    <a:lnTo>
                      <a:pt x="521" y="69"/>
                    </a:lnTo>
                    <a:lnTo>
                      <a:pt x="521" y="69"/>
                    </a:lnTo>
                    <a:lnTo>
                      <a:pt x="523" y="69"/>
                    </a:lnTo>
                    <a:lnTo>
                      <a:pt x="523" y="69"/>
                    </a:lnTo>
                    <a:lnTo>
                      <a:pt x="523" y="69"/>
                    </a:lnTo>
                    <a:lnTo>
                      <a:pt x="523" y="69"/>
                    </a:lnTo>
                    <a:lnTo>
                      <a:pt x="525" y="69"/>
                    </a:lnTo>
                    <a:lnTo>
                      <a:pt x="525" y="69"/>
                    </a:lnTo>
                    <a:lnTo>
                      <a:pt x="525" y="66"/>
                    </a:lnTo>
                    <a:lnTo>
                      <a:pt x="525" y="66"/>
                    </a:lnTo>
                    <a:lnTo>
                      <a:pt x="528" y="66"/>
                    </a:lnTo>
                    <a:lnTo>
                      <a:pt x="528" y="66"/>
                    </a:lnTo>
                    <a:lnTo>
                      <a:pt x="530" y="66"/>
                    </a:lnTo>
                    <a:lnTo>
                      <a:pt x="530" y="66"/>
                    </a:lnTo>
                    <a:lnTo>
                      <a:pt x="530" y="66"/>
                    </a:lnTo>
                    <a:lnTo>
                      <a:pt x="530" y="66"/>
                    </a:lnTo>
                    <a:lnTo>
                      <a:pt x="533" y="66"/>
                    </a:lnTo>
                    <a:lnTo>
                      <a:pt x="533" y="66"/>
                    </a:lnTo>
                    <a:lnTo>
                      <a:pt x="533" y="66"/>
                    </a:lnTo>
                    <a:lnTo>
                      <a:pt x="535" y="66"/>
                    </a:lnTo>
                    <a:lnTo>
                      <a:pt x="535" y="66"/>
                    </a:lnTo>
                    <a:lnTo>
                      <a:pt x="535" y="66"/>
                    </a:lnTo>
                    <a:lnTo>
                      <a:pt x="537" y="66"/>
                    </a:lnTo>
                    <a:lnTo>
                      <a:pt x="537" y="66"/>
                    </a:lnTo>
                    <a:lnTo>
                      <a:pt x="537" y="66"/>
                    </a:lnTo>
                    <a:lnTo>
                      <a:pt x="537" y="66"/>
                    </a:lnTo>
                    <a:lnTo>
                      <a:pt x="540" y="66"/>
                    </a:lnTo>
                    <a:lnTo>
                      <a:pt x="540" y="66"/>
                    </a:lnTo>
                    <a:lnTo>
                      <a:pt x="540" y="64"/>
                    </a:lnTo>
                    <a:lnTo>
                      <a:pt x="540" y="64"/>
                    </a:lnTo>
                    <a:lnTo>
                      <a:pt x="542" y="64"/>
                    </a:lnTo>
                    <a:lnTo>
                      <a:pt x="542" y="64"/>
                    </a:lnTo>
                    <a:lnTo>
                      <a:pt x="544" y="64"/>
                    </a:lnTo>
                    <a:lnTo>
                      <a:pt x="544" y="64"/>
                    </a:lnTo>
                    <a:lnTo>
                      <a:pt x="544" y="61"/>
                    </a:lnTo>
                    <a:lnTo>
                      <a:pt x="544" y="61"/>
                    </a:lnTo>
                    <a:lnTo>
                      <a:pt x="544" y="61"/>
                    </a:lnTo>
                    <a:lnTo>
                      <a:pt x="544" y="61"/>
                    </a:lnTo>
                    <a:lnTo>
                      <a:pt x="544" y="61"/>
                    </a:lnTo>
                    <a:lnTo>
                      <a:pt x="544" y="59"/>
                    </a:lnTo>
                    <a:lnTo>
                      <a:pt x="547" y="59"/>
                    </a:lnTo>
                    <a:lnTo>
                      <a:pt x="547" y="59"/>
                    </a:lnTo>
                    <a:lnTo>
                      <a:pt x="547" y="59"/>
                    </a:lnTo>
                    <a:lnTo>
                      <a:pt x="547" y="59"/>
                    </a:lnTo>
                    <a:lnTo>
                      <a:pt x="547" y="57"/>
                    </a:lnTo>
                    <a:lnTo>
                      <a:pt x="549" y="57"/>
                    </a:lnTo>
                    <a:lnTo>
                      <a:pt x="549" y="57"/>
                    </a:lnTo>
                    <a:lnTo>
                      <a:pt x="549" y="57"/>
                    </a:lnTo>
                    <a:lnTo>
                      <a:pt x="552" y="57"/>
                    </a:lnTo>
                    <a:lnTo>
                      <a:pt x="552" y="57"/>
                    </a:lnTo>
                    <a:lnTo>
                      <a:pt x="552" y="54"/>
                    </a:lnTo>
                    <a:lnTo>
                      <a:pt x="552" y="54"/>
                    </a:lnTo>
                    <a:lnTo>
                      <a:pt x="554" y="54"/>
                    </a:lnTo>
                    <a:lnTo>
                      <a:pt x="554" y="54"/>
                    </a:lnTo>
                    <a:lnTo>
                      <a:pt x="554" y="54"/>
                    </a:lnTo>
                    <a:lnTo>
                      <a:pt x="554" y="52"/>
                    </a:lnTo>
                    <a:lnTo>
                      <a:pt x="556" y="52"/>
                    </a:lnTo>
                    <a:lnTo>
                      <a:pt x="556" y="52"/>
                    </a:lnTo>
                    <a:lnTo>
                      <a:pt x="556" y="52"/>
                    </a:lnTo>
                    <a:lnTo>
                      <a:pt x="556" y="52"/>
                    </a:lnTo>
                    <a:lnTo>
                      <a:pt x="559" y="52"/>
                    </a:lnTo>
                    <a:lnTo>
                      <a:pt x="559" y="52"/>
                    </a:lnTo>
                    <a:lnTo>
                      <a:pt x="559" y="52"/>
                    </a:lnTo>
                    <a:lnTo>
                      <a:pt x="561" y="52"/>
                    </a:lnTo>
                    <a:lnTo>
                      <a:pt x="561" y="52"/>
                    </a:lnTo>
                    <a:lnTo>
                      <a:pt x="561" y="52"/>
                    </a:lnTo>
                    <a:lnTo>
                      <a:pt x="563" y="52"/>
                    </a:lnTo>
                    <a:lnTo>
                      <a:pt x="563" y="50"/>
                    </a:lnTo>
                    <a:lnTo>
                      <a:pt x="563" y="50"/>
                    </a:lnTo>
                    <a:lnTo>
                      <a:pt x="563" y="50"/>
                    </a:lnTo>
                    <a:lnTo>
                      <a:pt x="566" y="50"/>
                    </a:lnTo>
                    <a:lnTo>
                      <a:pt x="566" y="50"/>
                    </a:lnTo>
                    <a:lnTo>
                      <a:pt x="566" y="50"/>
                    </a:lnTo>
                    <a:lnTo>
                      <a:pt x="566" y="50"/>
                    </a:lnTo>
                    <a:lnTo>
                      <a:pt x="566" y="47"/>
                    </a:lnTo>
                    <a:lnTo>
                      <a:pt x="568" y="47"/>
                    </a:lnTo>
                    <a:lnTo>
                      <a:pt x="568" y="47"/>
                    </a:lnTo>
                    <a:lnTo>
                      <a:pt x="570" y="47"/>
                    </a:lnTo>
                    <a:lnTo>
                      <a:pt x="570" y="47"/>
                    </a:lnTo>
                    <a:lnTo>
                      <a:pt x="570" y="47"/>
                    </a:lnTo>
                    <a:lnTo>
                      <a:pt x="570" y="47"/>
                    </a:lnTo>
                    <a:lnTo>
                      <a:pt x="570" y="47"/>
                    </a:lnTo>
                    <a:lnTo>
                      <a:pt x="573" y="47"/>
                    </a:lnTo>
                    <a:lnTo>
                      <a:pt x="573" y="47"/>
                    </a:lnTo>
                    <a:lnTo>
                      <a:pt x="573" y="47"/>
                    </a:lnTo>
                    <a:lnTo>
                      <a:pt x="575" y="47"/>
                    </a:lnTo>
                    <a:lnTo>
                      <a:pt x="575" y="47"/>
                    </a:lnTo>
                    <a:lnTo>
                      <a:pt x="578" y="47"/>
                    </a:lnTo>
                    <a:lnTo>
                      <a:pt x="578" y="47"/>
                    </a:lnTo>
                    <a:lnTo>
                      <a:pt x="578" y="47"/>
                    </a:lnTo>
                    <a:lnTo>
                      <a:pt x="580" y="47"/>
                    </a:lnTo>
                    <a:lnTo>
                      <a:pt x="580" y="47"/>
                    </a:lnTo>
                    <a:lnTo>
                      <a:pt x="580" y="47"/>
                    </a:lnTo>
                    <a:lnTo>
                      <a:pt x="580" y="50"/>
                    </a:lnTo>
                    <a:lnTo>
                      <a:pt x="582" y="50"/>
                    </a:lnTo>
                    <a:lnTo>
                      <a:pt x="582" y="50"/>
                    </a:lnTo>
                    <a:lnTo>
                      <a:pt x="585" y="50"/>
                    </a:lnTo>
                    <a:lnTo>
                      <a:pt x="585" y="50"/>
                    </a:lnTo>
                    <a:lnTo>
                      <a:pt x="585" y="50"/>
                    </a:lnTo>
                    <a:lnTo>
                      <a:pt x="585" y="50"/>
                    </a:lnTo>
                    <a:lnTo>
                      <a:pt x="585" y="52"/>
                    </a:lnTo>
                    <a:lnTo>
                      <a:pt x="587" y="52"/>
                    </a:lnTo>
                    <a:lnTo>
                      <a:pt x="587" y="52"/>
                    </a:lnTo>
                    <a:lnTo>
                      <a:pt x="587" y="52"/>
                    </a:lnTo>
                    <a:lnTo>
                      <a:pt x="587" y="52"/>
                    </a:lnTo>
                    <a:lnTo>
                      <a:pt x="589" y="52"/>
                    </a:lnTo>
                    <a:lnTo>
                      <a:pt x="589" y="54"/>
                    </a:lnTo>
                    <a:lnTo>
                      <a:pt x="589" y="54"/>
                    </a:lnTo>
                    <a:lnTo>
                      <a:pt x="589" y="54"/>
                    </a:lnTo>
                    <a:lnTo>
                      <a:pt x="589" y="54"/>
                    </a:lnTo>
                    <a:lnTo>
                      <a:pt x="592" y="54"/>
                    </a:lnTo>
                    <a:lnTo>
                      <a:pt x="592" y="54"/>
                    </a:lnTo>
                    <a:lnTo>
                      <a:pt x="592" y="57"/>
                    </a:lnTo>
                    <a:lnTo>
                      <a:pt x="592" y="57"/>
                    </a:lnTo>
                    <a:lnTo>
                      <a:pt x="594" y="57"/>
                    </a:lnTo>
                    <a:lnTo>
                      <a:pt x="594" y="57"/>
                    </a:lnTo>
                    <a:lnTo>
                      <a:pt x="596" y="57"/>
                    </a:lnTo>
                    <a:lnTo>
                      <a:pt x="596" y="57"/>
                    </a:lnTo>
                    <a:lnTo>
                      <a:pt x="596" y="57"/>
                    </a:lnTo>
                    <a:lnTo>
                      <a:pt x="599" y="57"/>
                    </a:lnTo>
                    <a:lnTo>
                      <a:pt x="599" y="57"/>
                    </a:lnTo>
                    <a:lnTo>
                      <a:pt x="599" y="57"/>
                    </a:lnTo>
                    <a:lnTo>
                      <a:pt x="599" y="57"/>
                    </a:lnTo>
                    <a:lnTo>
                      <a:pt x="601" y="57"/>
                    </a:lnTo>
                    <a:lnTo>
                      <a:pt x="601" y="57"/>
                    </a:lnTo>
                    <a:lnTo>
                      <a:pt x="601" y="57"/>
                    </a:lnTo>
                    <a:lnTo>
                      <a:pt x="604" y="57"/>
                    </a:lnTo>
                    <a:lnTo>
                      <a:pt x="604" y="57"/>
                    </a:lnTo>
                    <a:lnTo>
                      <a:pt x="604" y="54"/>
                    </a:lnTo>
                    <a:lnTo>
                      <a:pt x="604" y="54"/>
                    </a:lnTo>
                    <a:lnTo>
                      <a:pt x="606" y="54"/>
                    </a:lnTo>
                    <a:lnTo>
                      <a:pt x="606" y="54"/>
                    </a:lnTo>
                    <a:lnTo>
                      <a:pt x="606" y="54"/>
                    </a:lnTo>
                    <a:lnTo>
                      <a:pt x="606" y="54"/>
                    </a:lnTo>
                    <a:lnTo>
                      <a:pt x="608" y="54"/>
                    </a:lnTo>
                    <a:lnTo>
                      <a:pt x="608" y="54"/>
                    </a:lnTo>
                    <a:lnTo>
                      <a:pt x="608" y="52"/>
                    </a:lnTo>
                    <a:lnTo>
                      <a:pt x="611" y="52"/>
                    </a:lnTo>
                    <a:lnTo>
                      <a:pt x="611" y="52"/>
                    </a:lnTo>
                    <a:lnTo>
                      <a:pt x="611" y="52"/>
                    </a:lnTo>
                    <a:lnTo>
                      <a:pt x="613" y="52"/>
                    </a:lnTo>
                    <a:lnTo>
                      <a:pt x="613" y="54"/>
                    </a:lnTo>
                    <a:lnTo>
                      <a:pt x="613" y="54"/>
                    </a:lnTo>
                    <a:lnTo>
                      <a:pt x="613" y="54"/>
                    </a:lnTo>
                    <a:lnTo>
                      <a:pt x="615" y="54"/>
                    </a:lnTo>
                    <a:lnTo>
                      <a:pt x="615" y="54"/>
                    </a:lnTo>
                    <a:lnTo>
                      <a:pt x="615" y="54"/>
                    </a:lnTo>
                    <a:lnTo>
                      <a:pt x="618" y="54"/>
                    </a:lnTo>
                    <a:lnTo>
                      <a:pt x="618" y="54"/>
                    </a:lnTo>
                    <a:lnTo>
                      <a:pt x="618" y="54"/>
                    </a:lnTo>
                    <a:lnTo>
                      <a:pt x="620" y="54"/>
                    </a:lnTo>
                    <a:lnTo>
                      <a:pt x="620" y="57"/>
                    </a:lnTo>
                    <a:lnTo>
                      <a:pt x="620" y="57"/>
                    </a:lnTo>
                    <a:lnTo>
                      <a:pt x="620" y="57"/>
                    </a:lnTo>
                    <a:lnTo>
                      <a:pt x="623" y="57"/>
                    </a:lnTo>
                    <a:lnTo>
                      <a:pt x="623" y="59"/>
                    </a:lnTo>
                    <a:lnTo>
                      <a:pt x="620" y="59"/>
                    </a:lnTo>
                    <a:lnTo>
                      <a:pt x="620" y="59"/>
                    </a:lnTo>
                    <a:lnTo>
                      <a:pt x="620" y="61"/>
                    </a:lnTo>
                    <a:lnTo>
                      <a:pt x="620" y="61"/>
                    </a:lnTo>
                    <a:lnTo>
                      <a:pt x="620" y="61"/>
                    </a:lnTo>
                    <a:lnTo>
                      <a:pt x="618" y="61"/>
                    </a:lnTo>
                    <a:lnTo>
                      <a:pt x="618" y="61"/>
                    </a:lnTo>
                    <a:lnTo>
                      <a:pt x="618" y="64"/>
                    </a:lnTo>
                    <a:lnTo>
                      <a:pt x="618" y="64"/>
                    </a:lnTo>
                    <a:lnTo>
                      <a:pt x="618" y="64"/>
                    </a:lnTo>
                    <a:lnTo>
                      <a:pt x="618" y="64"/>
                    </a:lnTo>
                    <a:lnTo>
                      <a:pt x="618" y="66"/>
                    </a:lnTo>
                    <a:lnTo>
                      <a:pt x="618" y="66"/>
                    </a:lnTo>
                    <a:lnTo>
                      <a:pt x="615" y="66"/>
                    </a:lnTo>
                    <a:lnTo>
                      <a:pt x="615" y="69"/>
                    </a:lnTo>
                    <a:lnTo>
                      <a:pt x="615" y="69"/>
                    </a:lnTo>
                    <a:lnTo>
                      <a:pt x="615" y="69"/>
                    </a:lnTo>
                    <a:lnTo>
                      <a:pt x="613" y="69"/>
                    </a:lnTo>
                    <a:lnTo>
                      <a:pt x="613" y="71"/>
                    </a:lnTo>
                    <a:lnTo>
                      <a:pt x="613" y="71"/>
                    </a:lnTo>
                    <a:lnTo>
                      <a:pt x="613" y="71"/>
                    </a:lnTo>
                    <a:lnTo>
                      <a:pt x="613" y="73"/>
                    </a:lnTo>
                    <a:lnTo>
                      <a:pt x="613" y="73"/>
                    </a:lnTo>
                    <a:lnTo>
                      <a:pt x="613" y="73"/>
                    </a:lnTo>
                    <a:lnTo>
                      <a:pt x="613" y="73"/>
                    </a:lnTo>
                    <a:lnTo>
                      <a:pt x="611" y="73"/>
                    </a:lnTo>
                    <a:lnTo>
                      <a:pt x="611" y="76"/>
                    </a:lnTo>
                    <a:lnTo>
                      <a:pt x="611" y="76"/>
                    </a:lnTo>
                    <a:lnTo>
                      <a:pt x="611" y="76"/>
                    </a:lnTo>
                    <a:lnTo>
                      <a:pt x="611" y="78"/>
                    </a:lnTo>
                    <a:lnTo>
                      <a:pt x="611" y="78"/>
                    </a:lnTo>
                    <a:lnTo>
                      <a:pt x="611" y="78"/>
                    </a:lnTo>
                    <a:lnTo>
                      <a:pt x="611" y="80"/>
                    </a:lnTo>
                    <a:lnTo>
                      <a:pt x="608" y="80"/>
                    </a:lnTo>
                    <a:lnTo>
                      <a:pt x="608" y="80"/>
                    </a:lnTo>
                    <a:lnTo>
                      <a:pt x="608" y="80"/>
                    </a:lnTo>
                    <a:lnTo>
                      <a:pt x="608" y="83"/>
                    </a:lnTo>
                    <a:lnTo>
                      <a:pt x="608" y="83"/>
                    </a:lnTo>
                    <a:lnTo>
                      <a:pt x="608" y="83"/>
                    </a:lnTo>
                    <a:lnTo>
                      <a:pt x="608" y="83"/>
                    </a:lnTo>
                    <a:lnTo>
                      <a:pt x="608" y="85"/>
                    </a:lnTo>
                    <a:lnTo>
                      <a:pt x="608" y="85"/>
                    </a:lnTo>
                    <a:lnTo>
                      <a:pt x="608" y="85"/>
                    </a:lnTo>
                    <a:lnTo>
                      <a:pt x="606" y="85"/>
                    </a:lnTo>
                    <a:lnTo>
                      <a:pt x="606" y="87"/>
                    </a:lnTo>
                    <a:lnTo>
                      <a:pt x="606" y="87"/>
                    </a:lnTo>
                    <a:lnTo>
                      <a:pt x="606" y="87"/>
                    </a:lnTo>
                    <a:lnTo>
                      <a:pt x="606" y="87"/>
                    </a:lnTo>
                    <a:lnTo>
                      <a:pt x="606" y="90"/>
                    </a:lnTo>
                    <a:lnTo>
                      <a:pt x="604" y="90"/>
                    </a:lnTo>
                    <a:lnTo>
                      <a:pt x="604" y="90"/>
                    </a:lnTo>
                    <a:lnTo>
                      <a:pt x="604" y="90"/>
                    </a:lnTo>
                    <a:lnTo>
                      <a:pt x="604" y="92"/>
                    </a:lnTo>
                    <a:lnTo>
                      <a:pt x="604" y="92"/>
                    </a:lnTo>
                    <a:lnTo>
                      <a:pt x="604" y="92"/>
                    </a:lnTo>
                    <a:lnTo>
                      <a:pt x="604" y="92"/>
                    </a:lnTo>
                    <a:lnTo>
                      <a:pt x="604" y="95"/>
                    </a:lnTo>
                    <a:lnTo>
                      <a:pt x="604" y="95"/>
                    </a:lnTo>
                    <a:lnTo>
                      <a:pt x="604" y="97"/>
                    </a:lnTo>
                    <a:lnTo>
                      <a:pt x="604" y="97"/>
                    </a:lnTo>
                    <a:lnTo>
                      <a:pt x="604" y="99"/>
                    </a:lnTo>
                    <a:lnTo>
                      <a:pt x="601" y="99"/>
                    </a:lnTo>
                    <a:lnTo>
                      <a:pt x="601" y="99"/>
                    </a:lnTo>
                    <a:lnTo>
                      <a:pt x="599" y="99"/>
                    </a:lnTo>
                    <a:lnTo>
                      <a:pt x="599" y="99"/>
                    </a:lnTo>
                    <a:lnTo>
                      <a:pt x="599" y="99"/>
                    </a:lnTo>
                    <a:lnTo>
                      <a:pt x="599" y="99"/>
                    </a:lnTo>
                    <a:lnTo>
                      <a:pt x="596" y="99"/>
                    </a:lnTo>
                    <a:lnTo>
                      <a:pt x="596" y="99"/>
                    </a:lnTo>
                    <a:lnTo>
                      <a:pt x="596" y="102"/>
                    </a:lnTo>
                    <a:lnTo>
                      <a:pt x="596" y="102"/>
                    </a:lnTo>
                    <a:lnTo>
                      <a:pt x="596" y="102"/>
                    </a:lnTo>
                    <a:lnTo>
                      <a:pt x="596" y="102"/>
                    </a:lnTo>
                    <a:lnTo>
                      <a:pt x="596" y="102"/>
                    </a:lnTo>
                    <a:lnTo>
                      <a:pt x="596" y="104"/>
                    </a:lnTo>
                    <a:lnTo>
                      <a:pt x="596" y="104"/>
                    </a:lnTo>
                    <a:lnTo>
                      <a:pt x="596" y="104"/>
                    </a:lnTo>
                    <a:lnTo>
                      <a:pt x="594" y="104"/>
                    </a:lnTo>
                    <a:lnTo>
                      <a:pt x="594" y="106"/>
                    </a:lnTo>
                    <a:lnTo>
                      <a:pt x="596" y="106"/>
                    </a:lnTo>
                    <a:lnTo>
                      <a:pt x="596" y="106"/>
                    </a:lnTo>
                    <a:lnTo>
                      <a:pt x="596" y="106"/>
                    </a:lnTo>
                    <a:lnTo>
                      <a:pt x="596" y="106"/>
                    </a:lnTo>
                    <a:lnTo>
                      <a:pt x="599" y="106"/>
                    </a:lnTo>
                    <a:lnTo>
                      <a:pt x="599" y="109"/>
                    </a:lnTo>
                    <a:lnTo>
                      <a:pt x="599" y="109"/>
                    </a:lnTo>
                    <a:lnTo>
                      <a:pt x="599" y="109"/>
                    </a:lnTo>
                    <a:lnTo>
                      <a:pt x="599" y="109"/>
                    </a:lnTo>
                    <a:lnTo>
                      <a:pt x="601" y="109"/>
                    </a:lnTo>
                    <a:lnTo>
                      <a:pt x="601" y="111"/>
                    </a:lnTo>
                    <a:lnTo>
                      <a:pt x="601" y="111"/>
                    </a:lnTo>
                    <a:lnTo>
                      <a:pt x="601" y="111"/>
                    </a:lnTo>
                    <a:lnTo>
                      <a:pt x="604" y="111"/>
                    </a:lnTo>
                    <a:lnTo>
                      <a:pt x="604" y="111"/>
                    </a:lnTo>
                    <a:lnTo>
                      <a:pt x="604" y="111"/>
                    </a:lnTo>
                    <a:lnTo>
                      <a:pt x="604" y="111"/>
                    </a:lnTo>
                    <a:lnTo>
                      <a:pt x="604" y="114"/>
                    </a:lnTo>
                    <a:lnTo>
                      <a:pt x="606" y="114"/>
                    </a:lnTo>
                    <a:lnTo>
                      <a:pt x="606" y="111"/>
                    </a:lnTo>
                    <a:lnTo>
                      <a:pt x="606" y="111"/>
                    </a:lnTo>
                    <a:lnTo>
                      <a:pt x="606" y="111"/>
                    </a:lnTo>
                    <a:lnTo>
                      <a:pt x="606" y="111"/>
                    </a:lnTo>
                    <a:lnTo>
                      <a:pt x="606" y="111"/>
                    </a:lnTo>
                    <a:lnTo>
                      <a:pt x="608" y="111"/>
                    </a:lnTo>
                    <a:lnTo>
                      <a:pt x="608" y="111"/>
                    </a:lnTo>
                    <a:lnTo>
                      <a:pt x="608" y="109"/>
                    </a:lnTo>
                    <a:lnTo>
                      <a:pt x="611" y="109"/>
                    </a:lnTo>
                    <a:lnTo>
                      <a:pt x="611" y="109"/>
                    </a:lnTo>
                    <a:lnTo>
                      <a:pt x="611" y="109"/>
                    </a:lnTo>
                    <a:lnTo>
                      <a:pt x="611" y="109"/>
                    </a:lnTo>
                    <a:lnTo>
                      <a:pt x="613" y="109"/>
                    </a:lnTo>
                    <a:lnTo>
                      <a:pt x="613" y="109"/>
                    </a:lnTo>
                    <a:lnTo>
                      <a:pt x="613" y="109"/>
                    </a:lnTo>
                    <a:lnTo>
                      <a:pt x="613" y="109"/>
                    </a:lnTo>
                    <a:lnTo>
                      <a:pt x="615" y="109"/>
                    </a:lnTo>
                    <a:lnTo>
                      <a:pt x="615" y="109"/>
                    </a:lnTo>
                    <a:lnTo>
                      <a:pt x="618" y="109"/>
                    </a:lnTo>
                    <a:lnTo>
                      <a:pt x="618" y="109"/>
                    </a:lnTo>
                    <a:lnTo>
                      <a:pt x="618" y="109"/>
                    </a:lnTo>
                    <a:lnTo>
                      <a:pt x="618" y="109"/>
                    </a:lnTo>
                    <a:lnTo>
                      <a:pt x="620" y="109"/>
                    </a:lnTo>
                    <a:lnTo>
                      <a:pt x="620" y="109"/>
                    </a:lnTo>
                    <a:lnTo>
                      <a:pt x="623" y="109"/>
                    </a:lnTo>
                    <a:lnTo>
                      <a:pt x="623" y="106"/>
                    </a:lnTo>
                    <a:lnTo>
                      <a:pt x="623" y="106"/>
                    </a:lnTo>
                    <a:lnTo>
                      <a:pt x="623" y="106"/>
                    </a:lnTo>
                    <a:lnTo>
                      <a:pt x="625" y="106"/>
                    </a:lnTo>
                    <a:lnTo>
                      <a:pt x="625" y="109"/>
                    </a:lnTo>
                    <a:lnTo>
                      <a:pt x="625" y="109"/>
                    </a:lnTo>
                    <a:lnTo>
                      <a:pt x="625" y="109"/>
                    </a:lnTo>
                    <a:lnTo>
                      <a:pt x="627" y="109"/>
                    </a:lnTo>
                    <a:lnTo>
                      <a:pt x="627" y="109"/>
                    </a:lnTo>
                    <a:lnTo>
                      <a:pt x="627" y="109"/>
                    </a:lnTo>
                    <a:lnTo>
                      <a:pt x="630" y="109"/>
                    </a:lnTo>
                    <a:lnTo>
                      <a:pt x="630" y="109"/>
                    </a:lnTo>
                    <a:lnTo>
                      <a:pt x="630" y="111"/>
                    </a:lnTo>
                    <a:lnTo>
                      <a:pt x="630" y="111"/>
                    </a:lnTo>
                    <a:lnTo>
                      <a:pt x="632" y="111"/>
                    </a:lnTo>
                    <a:lnTo>
                      <a:pt x="632" y="111"/>
                    </a:lnTo>
                    <a:lnTo>
                      <a:pt x="632" y="111"/>
                    </a:lnTo>
                    <a:lnTo>
                      <a:pt x="632" y="111"/>
                    </a:lnTo>
                    <a:lnTo>
                      <a:pt x="632" y="111"/>
                    </a:lnTo>
                    <a:lnTo>
                      <a:pt x="634" y="111"/>
                    </a:lnTo>
                    <a:lnTo>
                      <a:pt x="634" y="114"/>
                    </a:lnTo>
                    <a:lnTo>
                      <a:pt x="634" y="114"/>
                    </a:lnTo>
                    <a:lnTo>
                      <a:pt x="637" y="114"/>
                    </a:lnTo>
                    <a:lnTo>
                      <a:pt x="637" y="114"/>
                    </a:lnTo>
                    <a:lnTo>
                      <a:pt x="637" y="111"/>
                    </a:lnTo>
                    <a:lnTo>
                      <a:pt x="637" y="111"/>
                    </a:lnTo>
                    <a:lnTo>
                      <a:pt x="637" y="111"/>
                    </a:lnTo>
                    <a:lnTo>
                      <a:pt x="639" y="111"/>
                    </a:lnTo>
                    <a:lnTo>
                      <a:pt x="639" y="111"/>
                    </a:lnTo>
                    <a:lnTo>
                      <a:pt x="639" y="111"/>
                    </a:lnTo>
                    <a:lnTo>
                      <a:pt x="639" y="111"/>
                    </a:lnTo>
                    <a:lnTo>
                      <a:pt x="639" y="109"/>
                    </a:lnTo>
                    <a:lnTo>
                      <a:pt x="641" y="109"/>
                    </a:lnTo>
                    <a:lnTo>
                      <a:pt x="641" y="109"/>
                    </a:lnTo>
                    <a:lnTo>
                      <a:pt x="641" y="109"/>
                    </a:lnTo>
                    <a:lnTo>
                      <a:pt x="641" y="106"/>
                    </a:lnTo>
                    <a:lnTo>
                      <a:pt x="644" y="106"/>
                    </a:lnTo>
                    <a:lnTo>
                      <a:pt x="644" y="106"/>
                    </a:lnTo>
                    <a:lnTo>
                      <a:pt x="644" y="106"/>
                    </a:lnTo>
                    <a:lnTo>
                      <a:pt x="644" y="104"/>
                    </a:lnTo>
                    <a:lnTo>
                      <a:pt x="644" y="104"/>
                    </a:lnTo>
                    <a:lnTo>
                      <a:pt x="646" y="104"/>
                    </a:lnTo>
                    <a:lnTo>
                      <a:pt x="646" y="104"/>
                    </a:lnTo>
                    <a:lnTo>
                      <a:pt x="646" y="104"/>
                    </a:lnTo>
                    <a:lnTo>
                      <a:pt x="646" y="104"/>
                    </a:lnTo>
                    <a:lnTo>
                      <a:pt x="649" y="104"/>
                    </a:lnTo>
                    <a:lnTo>
                      <a:pt x="649" y="104"/>
                    </a:lnTo>
                    <a:lnTo>
                      <a:pt x="651" y="104"/>
                    </a:lnTo>
                    <a:lnTo>
                      <a:pt x="651" y="104"/>
                    </a:lnTo>
                    <a:lnTo>
                      <a:pt x="651" y="104"/>
                    </a:lnTo>
                    <a:lnTo>
                      <a:pt x="653" y="104"/>
                    </a:lnTo>
                    <a:lnTo>
                      <a:pt x="653" y="104"/>
                    </a:lnTo>
                    <a:lnTo>
                      <a:pt x="653" y="104"/>
                    </a:lnTo>
                    <a:lnTo>
                      <a:pt x="653" y="104"/>
                    </a:lnTo>
                    <a:lnTo>
                      <a:pt x="656" y="104"/>
                    </a:lnTo>
                    <a:lnTo>
                      <a:pt x="656" y="104"/>
                    </a:lnTo>
                    <a:lnTo>
                      <a:pt x="658" y="104"/>
                    </a:lnTo>
                    <a:lnTo>
                      <a:pt x="658" y="104"/>
                    </a:lnTo>
                    <a:lnTo>
                      <a:pt x="658" y="104"/>
                    </a:lnTo>
                    <a:lnTo>
                      <a:pt x="660" y="104"/>
                    </a:lnTo>
                    <a:lnTo>
                      <a:pt x="660" y="106"/>
                    </a:lnTo>
                    <a:lnTo>
                      <a:pt x="660" y="106"/>
                    </a:lnTo>
                    <a:lnTo>
                      <a:pt x="663" y="106"/>
                    </a:lnTo>
                    <a:lnTo>
                      <a:pt x="663" y="106"/>
                    </a:lnTo>
                    <a:lnTo>
                      <a:pt x="663" y="106"/>
                    </a:lnTo>
                    <a:lnTo>
                      <a:pt x="663" y="109"/>
                    </a:lnTo>
                    <a:lnTo>
                      <a:pt x="663" y="109"/>
                    </a:lnTo>
                    <a:lnTo>
                      <a:pt x="665" y="109"/>
                    </a:lnTo>
                    <a:lnTo>
                      <a:pt x="665" y="109"/>
                    </a:lnTo>
                    <a:lnTo>
                      <a:pt x="665" y="109"/>
                    </a:lnTo>
                    <a:lnTo>
                      <a:pt x="665" y="111"/>
                    </a:lnTo>
                    <a:lnTo>
                      <a:pt x="665" y="111"/>
                    </a:lnTo>
                    <a:lnTo>
                      <a:pt x="668" y="111"/>
                    </a:lnTo>
                    <a:lnTo>
                      <a:pt x="668" y="111"/>
                    </a:lnTo>
                    <a:lnTo>
                      <a:pt x="668" y="111"/>
                    </a:lnTo>
                    <a:lnTo>
                      <a:pt x="670" y="111"/>
                    </a:lnTo>
                    <a:lnTo>
                      <a:pt x="670" y="111"/>
                    </a:lnTo>
                    <a:lnTo>
                      <a:pt x="670" y="111"/>
                    </a:lnTo>
                    <a:lnTo>
                      <a:pt x="670" y="111"/>
                    </a:lnTo>
                    <a:lnTo>
                      <a:pt x="672" y="111"/>
                    </a:lnTo>
                    <a:lnTo>
                      <a:pt x="672" y="111"/>
                    </a:lnTo>
                    <a:lnTo>
                      <a:pt x="672" y="111"/>
                    </a:lnTo>
                    <a:lnTo>
                      <a:pt x="672" y="114"/>
                    </a:lnTo>
                    <a:lnTo>
                      <a:pt x="672" y="114"/>
                    </a:lnTo>
                    <a:lnTo>
                      <a:pt x="675" y="114"/>
                    </a:lnTo>
                    <a:lnTo>
                      <a:pt x="675" y="116"/>
                    </a:lnTo>
                    <a:lnTo>
                      <a:pt x="675" y="116"/>
                    </a:lnTo>
                    <a:lnTo>
                      <a:pt x="675" y="116"/>
                    </a:lnTo>
                    <a:lnTo>
                      <a:pt x="677" y="116"/>
                    </a:lnTo>
                    <a:lnTo>
                      <a:pt x="677" y="116"/>
                    </a:lnTo>
                    <a:lnTo>
                      <a:pt x="677" y="116"/>
                    </a:lnTo>
                    <a:lnTo>
                      <a:pt x="677" y="118"/>
                    </a:lnTo>
                    <a:lnTo>
                      <a:pt x="677" y="118"/>
                    </a:lnTo>
                    <a:lnTo>
                      <a:pt x="677" y="121"/>
                    </a:lnTo>
                    <a:lnTo>
                      <a:pt x="679" y="121"/>
                    </a:lnTo>
                    <a:lnTo>
                      <a:pt x="679" y="121"/>
                    </a:lnTo>
                    <a:lnTo>
                      <a:pt x="679" y="121"/>
                    </a:lnTo>
                    <a:lnTo>
                      <a:pt x="679" y="121"/>
                    </a:lnTo>
                    <a:lnTo>
                      <a:pt x="679" y="121"/>
                    </a:lnTo>
                    <a:lnTo>
                      <a:pt x="682" y="121"/>
                    </a:lnTo>
                    <a:lnTo>
                      <a:pt x="682" y="121"/>
                    </a:lnTo>
                    <a:lnTo>
                      <a:pt x="684" y="121"/>
                    </a:lnTo>
                    <a:lnTo>
                      <a:pt x="684" y="121"/>
                    </a:lnTo>
                    <a:lnTo>
                      <a:pt x="684" y="121"/>
                    </a:lnTo>
                    <a:lnTo>
                      <a:pt x="686" y="121"/>
                    </a:lnTo>
                    <a:lnTo>
                      <a:pt x="686" y="121"/>
                    </a:lnTo>
                    <a:lnTo>
                      <a:pt x="686" y="123"/>
                    </a:lnTo>
                    <a:lnTo>
                      <a:pt x="686" y="123"/>
                    </a:lnTo>
                    <a:lnTo>
                      <a:pt x="689" y="123"/>
                    </a:lnTo>
                    <a:lnTo>
                      <a:pt x="689" y="123"/>
                    </a:lnTo>
                    <a:lnTo>
                      <a:pt x="689" y="125"/>
                    </a:lnTo>
                    <a:lnTo>
                      <a:pt x="689" y="125"/>
                    </a:lnTo>
                    <a:lnTo>
                      <a:pt x="689" y="125"/>
                    </a:lnTo>
                    <a:lnTo>
                      <a:pt x="689" y="125"/>
                    </a:lnTo>
                    <a:lnTo>
                      <a:pt x="686" y="125"/>
                    </a:lnTo>
                    <a:lnTo>
                      <a:pt x="686" y="125"/>
                    </a:lnTo>
                    <a:lnTo>
                      <a:pt x="686" y="125"/>
                    </a:lnTo>
                    <a:lnTo>
                      <a:pt x="686" y="125"/>
                    </a:lnTo>
                    <a:lnTo>
                      <a:pt x="686" y="125"/>
                    </a:lnTo>
                    <a:lnTo>
                      <a:pt x="686" y="125"/>
                    </a:lnTo>
                    <a:lnTo>
                      <a:pt x="686" y="128"/>
                    </a:lnTo>
                    <a:lnTo>
                      <a:pt x="686" y="128"/>
                    </a:lnTo>
                    <a:lnTo>
                      <a:pt x="689" y="128"/>
                    </a:lnTo>
                    <a:lnTo>
                      <a:pt x="689" y="128"/>
                    </a:lnTo>
                    <a:lnTo>
                      <a:pt x="689" y="130"/>
                    </a:lnTo>
                    <a:lnTo>
                      <a:pt x="686" y="130"/>
                    </a:lnTo>
                    <a:lnTo>
                      <a:pt x="686" y="130"/>
                    </a:lnTo>
                    <a:lnTo>
                      <a:pt x="689" y="130"/>
                    </a:lnTo>
                    <a:lnTo>
                      <a:pt x="689" y="132"/>
                    </a:lnTo>
                    <a:lnTo>
                      <a:pt x="686" y="132"/>
                    </a:lnTo>
                    <a:lnTo>
                      <a:pt x="686" y="132"/>
                    </a:lnTo>
                    <a:lnTo>
                      <a:pt x="689" y="132"/>
                    </a:lnTo>
                    <a:lnTo>
                      <a:pt x="689" y="132"/>
                    </a:lnTo>
                    <a:lnTo>
                      <a:pt x="689" y="132"/>
                    </a:lnTo>
                    <a:lnTo>
                      <a:pt x="689" y="135"/>
                    </a:lnTo>
                    <a:lnTo>
                      <a:pt x="689" y="135"/>
                    </a:lnTo>
                    <a:lnTo>
                      <a:pt x="691" y="135"/>
                    </a:lnTo>
                    <a:lnTo>
                      <a:pt x="691" y="137"/>
                    </a:lnTo>
                    <a:lnTo>
                      <a:pt x="689" y="137"/>
                    </a:lnTo>
                    <a:lnTo>
                      <a:pt x="689" y="137"/>
                    </a:lnTo>
                    <a:lnTo>
                      <a:pt x="689" y="137"/>
                    </a:lnTo>
                    <a:lnTo>
                      <a:pt x="689" y="140"/>
                    </a:lnTo>
                    <a:lnTo>
                      <a:pt x="686" y="140"/>
                    </a:lnTo>
                    <a:lnTo>
                      <a:pt x="686" y="140"/>
                    </a:lnTo>
                    <a:lnTo>
                      <a:pt x="686" y="140"/>
                    </a:lnTo>
                    <a:lnTo>
                      <a:pt x="686" y="140"/>
                    </a:lnTo>
                    <a:lnTo>
                      <a:pt x="686" y="142"/>
                    </a:lnTo>
                    <a:lnTo>
                      <a:pt x="684" y="142"/>
                    </a:lnTo>
                    <a:lnTo>
                      <a:pt x="684" y="142"/>
                    </a:lnTo>
                    <a:lnTo>
                      <a:pt x="684" y="142"/>
                    </a:lnTo>
                    <a:lnTo>
                      <a:pt x="684" y="142"/>
                    </a:lnTo>
                    <a:lnTo>
                      <a:pt x="684" y="142"/>
                    </a:lnTo>
                    <a:lnTo>
                      <a:pt x="682" y="142"/>
                    </a:lnTo>
                    <a:lnTo>
                      <a:pt x="682" y="144"/>
                    </a:lnTo>
                    <a:lnTo>
                      <a:pt x="682" y="144"/>
                    </a:lnTo>
                    <a:lnTo>
                      <a:pt x="682" y="144"/>
                    </a:lnTo>
                    <a:lnTo>
                      <a:pt x="679" y="144"/>
                    </a:lnTo>
                    <a:lnTo>
                      <a:pt x="679" y="144"/>
                    </a:lnTo>
                    <a:lnTo>
                      <a:pt x="679" y="144"/>
                    </a:lnTo>
                    <a:lnTo>
                      <a:pt x="679" y="142"/>
                    </a:lnTo>
                    <a:lnTo>
                      <a:pt x="679" y="142"/>
                    </a:lnTo>
                    <a:lnTo>
                      <a:pt x="679" y="142"/>
                    </a:lnTo>
                    <a:lnTo>
                      <a:pt x="679" y="142"/>
                    </a:lnTo>
                    <a:lnTo>
                      <a:pt x="679" y="142"/>
                    </a:lnTo>
                    <a:lnTo>
                      <a:pt x="679" y="140"/>
                    </a:lnTo>
                    <a:lnTo>
                      <a:pt x="679" y="140"/>
                    </a:lnTo>
                    <a:lnTo>
                      <a:pt x="679" y="140"/>
                    </a:lnTo>
                    <a:lnTo>
                      <a:pt x="677" y="140"/>
                    </a:lnTo>
                    <a:lnTo>
                      <a:pt x="677" y="140"/>
                    </a:lnTo>
                    <a:lnTo>
                      <a:pt x="677" y="137"/>
                    </a:lnTo>
                    <a:lnTo>
                      <a:pt x="677" y="137"/>
                    </a:lnTo>
                    <a:lnTo>
                      <a:pt x="675" y="137"/>
                    </a:lnTo>
                    <a:lnTo>
                      <a:pt x="675" y="137"/>
                    </a:lnTo>
                    <a:lnTo>
                      <a:pt x="675" y="137"/>
                    </a:lnTo>
                    <a:lnTo>
                      <a:pt x="675" y="137"/>
                    </a:lnTo>
                    <a:lnTo>
                      <a:pt x="672" y="137"/>
                    </a:lnTo>
                    <a:lnTo>
                      <a:pt x="672" y="137"/>
                    </a:lnTo>
                    <a:lnTo>
                      <a:pt x="672" y="137"/>
                    </a:lnTo>
                    <a:lnTo>
                      <a:pt x="672" y="135"/>
                    </a:lnTo>
                    <a:lnTo>
                      <a:pt x="672" y="135"/>
                    </a:lnTo>
                    <a:lnTo>
                      <a:pt x="670" y="135"/>
                    </a:lnTo>
                    <a:lnTo>
                      <a:pt x="670" y="135"/>
                    </a:lnTo>
                    <a:lnTo>
                      <a:pt x="670" y="135"/>
                    </a:lnTo>
                    <a:lnTo>
                      <a:pt x="670" y="135"/>
                    </a:lnTo>
                    <a:lnTo>
                      <a:pt x="670" y="135"/>
                    </a:lnTo>
                    <a:lnTo>
                      <a:pt x="668" y="135"/>
                    </a:lnTo>
                    <a:lnTo>
                      <a:pt x="668" y="135"/>
                    </a:lnTo>
                    <a:lnTo>
                      <a:pt x="665" y="135"/>
                    </a:lnTo>
                    <a:lnTo>
                      <a:pt x="665" y="135"/>
                    </a:lnTo>
                    <a:lnTo>
                      <a:pt x="665" y="135"/>
                    </a:lnTo>
                    <a:lnTo>
                      <a:pt x="663" y="135"/>
                    </a:lnTo>
                    <a:lnTo>
                      <a:pt x="663" y="135"/>
                    </a:lnTo>
                    <a:lnTo>
                      <a:pt x="663" y="137"/>
                    </a:lnTo>
                    <a:lnTo>
                      <a:pt x="663" y="137"/>
                    </a:lnTo>
                    <a:lnTo>
                      <a:pt x="663" y="135"/>
                    </a:lnTo>
                    <a:lnTo>
                      <a:pt x="660" y="135"/>
                    </a:lnTo>
                    <a:lnTo>
                      <a:pt x="660" y="135"/>
                    </a:lnTo>
                    <a:lnTo>
                      <a:pt x="658" y="135"/>
                    </a:lnTo>
                    <a:lnTo>
                      <a:pt x="658" y="135"/>
                    </a:lnTo>
                    <a:lnTo>
                      <a:pt x="658" y="135"/>
                    </a:lnTo>
                    <a:lnTo>
                      <a:pt x="656" y="135"/>
                    </a:lnTo>
                    <a:lnTo>
                      <a:pt x="656" y="135"/>
                    </a:lnTo>
                    <a:lnTo>
                      <a:pt x="653" y="135"/>
                    </a:lnTo>
                    <a:lnTo>
                      <a:pt x="653" y="137"/>
                    </a:lnTo>
                    <a:lnTo>
                      <a:pt x="653" y="137"/>
                    </a:lnTo>
                    <a:lnTo>
                      <a:pt x="653" y="137"/>
                    </a:lnTo>
                    <a:lnTo>
                      <a:pt x="653" y="137"/>
                    </a:lnTo>
                    <a:lnTo>
                      <a:pt x="651" y="137"/>
                    </a:lnTo>
                    <a:lnTo>
                      <a:pt x="651" y="140"/>
                    </a:lnTo>
                    <a:lnTo>
                      <a:pt x="651" y="140"/>
                    </a:lnTo>
                    <a:lnTo>
                      <a:pt x="651" y="140"/>
                    </a:lnTo>
                    <a:lnTo>
                      <a:pt x="651" y="140"/>
                    </a:lnTo>
                    <a:lnTo>
                      <a:pt x="649" y="140"/>
                    </a:lnTo>
                    <a:lnTo>
                      <a:pt x="649" y="140"/>
                    </a:lnTo>
                    <a:lnTo>
                      <a:pt x="649" y="142"/>
                    </a:lnTo>
                    <a:lnTo>
                      <a:pt x="646" y="142"/>
                    </a:lnTo>
                    <a:lnTo>
                      <a:pt x="646" y="142"/>
                    </a:lnTo>
                    <a:lnTo>
                      <a:pt x="646" y="142"/>
                    </a:lnTo>
                    <a:lnTo>
                      <a:pt x="646" y="142"/>
                    </a:lnTo>
                    <a:lnTo>
                      <a:pt x="646" y="142"/>
                    </a:lnTo>
                    <a:lnTo>
                      <a:pt x="644" y="142"/>
                    </a:lnTo>
                    <a:lnTo>
                      <a:pt x="644" y="142"/>
                    </a:lnTo>
                    <a:lnTo>
                      <a:pt x="644" y="142"/>
                    </a:lnTo>
                    <a:lnTo>
                      <a:pt x="641" y="142"/>
                    </a:lnTo>
                    <a:lnTo>
                      <a:pt x="641" y="142"/>
                    </a:lnTo>
                    <a:lnTo>
                      <a:pt x="641" y="142"/>
                    </a:lnTo>
                    <a:lnTo>
                      <a:pt x="641" y="142"/>
                    </a:lnTo>
                    <a:lnTo>
                      <a:pt x="639" y="142"/>
                    </a:lnTo>
                    <a:lnTo>
                      <a:pt x="639" y="142"/>
                    </a:lnTo>
                    <a:lnTo>
                      <a:pt x="639" y="142"/>
                    </a:lnTo>
                    <a:lnTo>
                      <a:pt x="637" y="142"/>
                    </a:lnTo>
                    <a:lnTo>
                      <a:pt x="637" y="142"/>
                    </a:lnTo>
                    <a:lnTo>
                      <a:pt x="637" y="142"/>
                    </a:lnTo>
                    <a:lnTo>
                      <a:pt x="637" y="142"/>
                    </a:lnTo>
                    <a:lnTo>
                      <a:pt x="637" y="144"/>
                    </a:lnTo>
                    <a:lnTo>
                      <a:pt x="637" y="144"/>
                    </a:lnTo>
                    <a:lnTo>
                      <a:pt x="637" y="144"/>
                    </a:lnTo>
                    <a:lnTo>
                      <a:pt x="637" y="147"/>
                    </a:lnTo>
                    <a:lnTo>
                      <a:pt x="637" y="147"/>
                    </a:lnTo>
                    <a:lnTo>
                      <a:pt x="634" y="147"/>
                    </a:lnTo>
                    <a:lnTo>
                      <a:pt x="634" y="147"/>
                    </a:lnTo>
                    <a:lnTo>
                      <a:pt x="634" y="147"/>
                    </a:lnTo>
                    <a:lnTo>
                      <a:pt x="632" y="147"/>
                    </a:lnTo>
                    <a:lnTo>
                      <a:pt x="632" y="147"/>
                    </a:lnTo>
                    <a:lnTo>
                      <a:pt x="632" y="147"/>
                    </a:lnTo>
                    <a:lnTo>
                      <a:pt x="632" y="147"/>
                    </a:lnTo>
                    <a:lnTo>
                      <a:pt x="630" y="147"/>
                    </a:lnTo>
                    <a:lnTo>
                      <a:pt x="630" y="147"/>
                    </a:lnTo>
                    <a:lnTo>
                      <a:pt x="630" y="147"/>
                    </a:lnTo>
                    <a:lnTo>
                      <a:pt x="627" y="147"/>
                    </a:lnTo>
                    <a:lnTo>
                      <a:pt x="627" y="147"/>
                    </a:lnTo>
                    <a:lnTo>
                      <a:pt x="625" y="147"/>
                    </a:lnTo>
                    <a:lnTo>
                      <a:pt x="625" y="147"/>
                    </a:lnTo>
                    <a:lnTo>
                      <a:pt x="625" y="147"/>
                    </a:lnTo>
                    <a:lnTo>
                      <a:pt x="625" y="147"/>
                    </a:lnTo>
                    <a:lnTo>
                      <a:pt x="625" y="147"/>
                    </a:lnTo>
                    <a:lnTo>
                      <a:pt x="623" y="147"/>
                    </a:lnTo>
                    <a:lnTo>
                      <a:pt x="623" y="147"/>
                    </a:lnTo>
                    <a:lnTo>
                      <a:pt x="623" y="149"/>
                    </a:lnTo>
                    <a:lnTo>
                      <a:pt x="623" y="149"/>
                    </a:lnTo>
                    <a:lnTo>
                      <a:pt x="620" y="149"/>
                    </a:lnTo>
                    <a:lnTo>
                      <a:pt x="620" y="149"/>
                    </a:lnTo>
                    <a:lnTo>
                      <a:pt x="618" y="149"/>
                    </a:lnTo>
                    <a:lnTo>
                      <a:pt x="618" y="149"/>
                    </a:lnTo>
                    <a:lnTo>
                      <a:pt x="618" y="149"/>
                    </a:lnTo>
                    <a:lnTo>
                      <a:pt x="618" y="151"/>
                    </a:lnTo>
                    <a:lnTo>
                      <a:pt x="618" y="151"/>
                    </a:lnTo>
                    <a:lnTo>
                      <a:pt x="618" y="151"/>
                    </a:lnTo>
                    <a:lnTo>
                      <a:pt x="615" y="151"/>
                    </a:lnTo>
                    <a:lnTo>
                      <a:pt x="615" y="151"/>
                    </a:lnTo>
                    <a:lnTo>
                      <a:pt x="615" y="151"/>
                    </a:lnTo>
                    <a:lnTo>
                      <a:pt x="613" y="151"/>
                    </a:lnTo>
                    <a:lnTo>
                      <a:pt x="613" y="154"/>
                    </a:lnTo>
                    <a:lnTo>
                      <a:pt x="613" y="154"/>
                    </a:lnTo>
                    <a:lnTo>
                      <a:pt x="613" y="154"/>
                    </a:lnTo>
                    <a:lnTo>
                      <a:pt x="613" y="156"/>
                    </a:lnTo>
                    <a:lnTo>
                      <a:pt x="613" y="156"/>
                    </a:lnTo>
                    <a:lnTo>
                      <a:pt x="613" y="156"/>
                    </a:lnTo>
                    <a:lnTo>
                      <a:pt x="611" y="156"/>
                    </a:lnTo>
                    <a:lnTo>
                      <a:pt x="611" y="159"/>
                    </a:lnTo>
                    <a:lnTo>
                      <a:pt x="611" y="159"/>
                    </a:lnTo>
                    <a:lnTo>
                      <a:pt x="611" y="161"/>
                    </a:lnTo>
                    <a:lnTo>
                      <a:pt x="613" y="161"/>
                    </a:lnTo>
                    <a:lnTo>
                      <a:pt x="613" y="161"/>
                    </a:lnTo>
                    <a:lnTo>
                      <a:pt x="613" y="161"/>
                    </a:lnTo>
                    <a:lnTo>
                      <a:pt x="611" y="161"/>
                    </a:lnTo>
                    <a:lnTo>
                      <a:pt x="611" y="163"/>
                    </a:lnTo>
                    <a:lnTo>
                      <a:pt x="611" y="163"/>
                    </a:lnTo>
                    <a:lnTo>
                      <a:pt x="611" y="163"/>
                    </a:lnTo>
                    <a:lnTo>
                      <a:pt x="611" y="163"/>
                    </a:lnTo>
                    <a:lnTo>
                      <a:pt x="608" y="163"/>
                    </a:lnTo>
                    <a:lnTo>
                      <a:pt x="608" y="163"/>
                    </a:lnTo>
                    <a:lnTo>
                      <a:pt x="606" y="163"/>
                    </a:lnTo>
                    <a:lnTo>
                      <a:pt x="606" y="163"/>
                    </a:lnTo>
                    <a:lnTo>
                      <a:pt x="606" y="166"/>
                    </a:lnTo>
                    <a:lnTo>
                      <a:pt x="606" y="166"/>
                    </a:lnTo>
                    <a:lnTo>
                      <a:pt x="604" y="166"/>
                    </a:lnTo>
                    <a:lnTo>
                      <a:pt x="604" y="166"/>
                    </a:lnTo>
                    <a:lnTo>
                      <a:pt x="604" y="166"/>
                    </a:lnTo>
                    <a:lnTo>
                      <a:pt x="604" y="168"/>
                    </a:lnTo>
                    <a:lnTo>
                      <a:pt x="604" y="168"/>
                    </a:lnTo>
                    <a:lnTo>
                      <a:pt x="601" y="168"/>
                    </a:lnTo>
                    <a:lnTo>
                      <a:pt x="601" y="168"/>
                    </a:lnTo>
                    <a:lnTo>
                      <a:pt x="601" y="168"/>
                    </a:lnTo>
                    <a:lnTo>
                      <a:pt x="601" y="170"/>
                    </a:lnTo>
                    <a:lnTo>
                      <a:pt x="599" y="170"/>
                    </a:lnTo>
                    <a:lnTo>
                      <a:pt x="599" y="170"/>
                    </a:lnTo>
                    <a:lnTo>
                      <a:pt x="599" y="170"/>
                    </a:lnTo>
                    <a:lnTo>
                      <a:pt x="599" y="170"/>
                    </a:lnTo>
                    <a:lnTo>
                      <a:pt x="596" y="170"/>
                    </a:lnTo>
                    <a:lnTo>
                      <a:pt x="596" y="170"/>
                    </a:lnTo>
                    <a:lnTo>
                      <a:pt x="596" y="170"/>
                    </a:lnTo>
                    <a:lnTo>
                      <a:pt x="594" y="170"/>
                    </a:lnTo>
                    <a:lnTo>
                      <a:pt x="594" y="170"/>
                    </a:lnTo>
                    <a:lnTo>
                      <a:pt x="594" y="170"/>
                    </a:lnTo>
                    <a:lnTo>
                      <a:pt x="592" y="170"/>
                    </a:lnTo>
                    <a:lnTo>
                      <a:pt x="592" y="170"/>
                    </a:lnTo>
                    <a:lnTo>
                      <a:pt x="592" y="170"/>
                    </a:lnTo>
                    <a:lnTo>
                      <a:pt x="589" y="170"/>
                    </a:lnTo>
                    <a:lnTo>
                      <a:pt x="589" y="170"/>
                    </a:lnTo>
                    <a:lnTo>
                      <a:pt x="589" y="170"/>
                    </a:lnTo>
                    <a:lnTo>
                      <a:pt x="587" y="170"/>
                    </a:lnTo>
                    <a:lnTo>
                      <a:pt x="587" y="170"/>
                    </a:lnTo>
                    <a:lnTo>
                      <a:pt x="585" y="170"/>
                    </a:lnTo>
                    <a:lnTo>
                      <a:pt x="585" y="170"/>
                    </a:lnTo>
                    <a:lnTo>
                      <a:pt x="585" y="170"/>
                    </a:lnTo>
                    <a:lnTo>
                      <a:pt x="585" y="170"/>
                    </a:lnTo>
                    <a:lnTo>
                      <a:pt x="582" y="170"/>
                    </a:lnTo>
                    <a:lnTo>
                      <a:pt x="582" y="170"/>
                    </a:lnTo>
                    <a:lnTo>
                      <a:pt x="580" y="170"/>
                    </a:lnTo>
                    <a:lnTo>
                      <a:pt x="580" y="170"/>
                    </a:lnTo>
                    <a:lnTo>
                      <a:pt x="580" y="170"/>
                    </a:lnTo>
                    <a:lnTo>
                      <a:pt x="580" y="170"/>
                    </a:lnTo>
                    <a:lnTo>
                      <a:pt x="578" y="170"/>
                    </a:lnTo>
                    <a:lnTo>
                      <a:pt x="578" y="170"/>
                    </a:lnTo>
                    <a:lnTo>
                      <a:pt x="578" y="170"/>
                    </a:lnTo>
                    <a:lnTo>
                      <a:pt x="578" y="170"/>
                    </a:lnTo>
                    <a:lnTo>
                      <a:pt x="575" y="170"/>
                    </a:lnTo>
                    <a:lnTo>
                      <a:pt x="575" y="170"/>
                    </a:lnTo>
                    <a:lnTo>
                      <a:pt x="575" y="170"/>
                    </a:lnTo>
                    <a:lnTo>
                      <a:pt x="573" y="170"/>
                    </a:lnTo>
                    <a:lnTo>
                      <a:pt x="573" y="173"/>
                    </a:lnTo>
                    <a:lnTo>
                      <a:pt x="573" y="173"/>
                    </a:lnTo>
                    <a:lnTo>
                      <a:pt x="573" y="173"/>
                    </a:lnTo>
                    <a:lnTo>
                      <a:pt x="573" y="175"/>
                    </a:lnTo>
                    <a:lnTo>
                      <a:pt x="573" y="175"/>
                    </a:lnTo>
                    <a:lnTo>
                      <a:pt x="573" y="175"/>
                    </a:lnTo>
                    <a:lnTo>
                      <a:pt x="573" y="178"/>
                    </a:lnTo>
                    <a:lnTo>
                      <a:pt x="570" y="178"/>
                    </a:lnTo>
                    <a:lnTo>
                      <a:pt x="570" y="178"/>
                    </a:lnTo>
                    <a:lnTo>
                      <a:pt x="570" y="178"/>
                    </a:lnTo>
                    <a:lnTo>
                      <a:pt x="570" y="178"/>
                    </a:lnTo>
                    <a:lnTo>
                      <a:pt x="570" y="180"/>
                    </a:lnTo>
                    <a:lnTo>
                      <a:pt x="568" y="180"/>
                    </a:lnTo>
                    <a:lnTo>
                      <a:pt x="568" y="180"/>
                    </a:lnTo>
                    <a:lnTo>
                      <a:pt x="568" y="180"/>
                    </a:lnTo>
                    <a:lnTo>
                      <a:pt x="566" y="180"/>
                    </a:lnTo>
                    <a:lnTo>
                      <a:pt x="566" y="180"/>
                    </a:lnTo>
                    <a:lnTo>
                      <a:pt x="566" y="180"/>
                    </a:lnTo>
                    <a:lnTo>
                      <a:pt x="566" y="180"/>
                    </a:lnTo>
                    <a:lnTo>
                      <a:pt x="566" y="182"/>
                    </a:lnTo>
                    <a:lnTo>
                      <a:pt x="563" y="182"/>
                    </a:lnTo>
                    <a:lnTo>
                      <a:pt x="563" y="182"/>
                    </a:lnTo>
                    <a:lnTo>
                      <a:pt x="563" y="182"/>
                    </a:lnTo>
                    <a:lnTo>
                      <a:pt x="563" y="182"/>
                    </a:lnTo>
                    <a:lnTo>
                      <a:pt x="561" y="182"/>
                    </a:lnTo>
                    <a:lnTo>
                      <a:pt x="561" y="185"/>
                    </a:lnTo>
                    <a:lnTo>
                      <a:pt x="561" y="185"/>
                    </a:lnTo>
                    <a:lnTo>
                      <a:pt x="559" y="185"/>
                    </a:lnTo>
                    <a:lnTo>
                      <a:pt x="559" y="185"/>
                    </a:lnTo>
                    <a:lnTo>
                      <a:pt x="559" y="185"/>
                    </a:lnTo>
                    <a:lnTo>
                      <a:pt x="559" y="185"/>
                    </a:lnTo>
                    <a:lnTo>
                      <a:pt x="556" y="185"/>
                    </a:lnTo>
                    <a:lnTo>
                      <a:pt x="556" y="187"/>
                    </a:lnTo>
                    <a:lnTo>
                      <a:pt x="556" y="187"/>
                    </a:lnTo>
                    <a:lnTo>
                      <a:pt x="556" y="187"/>
                    </a:lnTo>
                    <a:lnTo>
                      <a:pt x="556" y="187"/>
                    </a:lnTo>
                    <a:lnTo>
                      <a:pt x="554" y="187"/>
                    </a:lnTo>
                    <a:lnTo>
                      <a:pt x="554" y="187"/>
                    </a:lnTo>
                    <a:lnTo>
                      <a:pt x="554" y="187"/>
                    </a:lnTo>
                    <a:lnTo>
                      <a:pt x="552" y="187"/>
                    </a:lnTo>
                    <a:lnTo>
                      <a:pt x="552" y="187"/>
                    </a:lnTo>
                    <a:lnTo>
                      <a:pt x="552" y="187"/>
                    </a:lnTo>
                    <a:lnTo>
                      <a:pt x="549" y="187"/>
                    </a:lnTo>
                    <a:lnTo>
                      <a:pt x="549" y="187"/>
                    </a:lnTo>
                    <a:lnTo>
                      <a:pt x="547" y="187"/>
                    </a:lnTo>
                    <a:lnTo>
                      <a:pt x="547" y="187"/>
                    </a:lnTo>
                    <a:lnTo>
                      <a:pt x="547" y="187"/>
                    </a:lnTo>
                    <a:lnTo>
                      <a:pt x="544" y="187"/>
                    </a:lnTo>
                    <a:lnTo>
                      <a:pt x="544" y="187"/>
                    </a:lnTo>
                    <a:lnTo>
                      <a:pt x="544" y="187"/>
                    </a:lnTo>
                    <a:lnTo>
                      <a:pt x="544" y="185"/>
                    </a:lnTo>
                    <a:lnTo>
                      <a:pt x="542" y="185"/>
                    </a:lnTo>
                    <a:lnTo>
                      <a:pt x="542" y="185"/>
                    </a:lnTo>
                    <a:lnTo>
                      <a:pt x="540" y="185"/>
                    </a:lnTo>
                    <a:lnTo>
                      <a:pt x="540" y="185"/>
                    </a:lnTo>
                    <a:lnTo>
                      <a:pt x="540" y="185"/>
                    </a:lnTo>
                    <a:lnTo>
                      <a:pt x="540" y="185"/>
                    </a:lnTo>
                    <a:lnTo>
                      <a:pt x="537" y="185"/>
                    </a:lnTo>
                    <a:lnTo>
                      <a:pt x="537" y="185"/>
                    </a:lnTo>
                    <a:lnTo>
                      <a:pt x="537" y="185"/>
                    </a:lnTo>
                    <a:lnTo>
                      <a:pt x="535" y="185"/>
                    </a:lnTo>
                    <a:lnTo>
                      <a:pt x="535" y="182"/>
                    </a:lnTo>
                    <a:lnTo>
                      <a:pt x="535" y="182"/>
                    </a:lnTo>
                    <a:lnTo>
                      <a:pt x="533" y="182"/>
                    </a:lnTo>
                    <a:lnTo>
                      <a:pt x="533" y="182"/>
                    </a:lnTo>
                    <a:lnTo>
                      <a:pt x="533" y="182"/>
                    </a:lnTo>
                    <a:lnTo>
                      <a:pt x="533" y="182"/>
                    </a:lnTo>
                    <a:lnTo>
                      <a:pt x="533" y="180"/>
                    </a:lnTo>
                    <a:lnTo>
                      <a:pt x="530" y="180"/>
                    </a:lnTo>
                    <a:lnTo>
                      <a:pt x="530" y="180"/>
                    </a:lnTo>
                    <a:lnTo>
                      <a:pt x="530" y="180"/>
                    </a:lnTo>
                    <a:lnTo>
                      <a:pt x="530" y="180"/>
                    </a:lnTo>
                    <a:lnTo>
                      <a:pt x="530" y="180"/>
                    </a:lnTo>
                    <a:lnTo>
                      <a:pt x="528" y="180"/>
                    </a:lnTo>
                    <a:lnTo>
                      <a:pt x="528" y="180"/>
                    </a:lnTo>
                    <a:lnTo>
                      <a:pt x="525" y="180"/>
                    </a:lnTo>
                    <a:lnTo>
                      <a:pt x="525" y="180"/>
                    </a:lnTo>
                    <a:lnTo>
                      <a:pt x="525" y="180"/>
                    </a:lnTo>
                    <a:lnTo>
                      <a:pt x="523" y="180"/>
                    </a:lnTo>
                    <a:lnTo>
                      <a:pt x="523" y="180"/>
                    </a:lnTo>
                    <a:lnTo>
                      <a:pt x="523" y="180"/>
                    </a:lnTo>
                    <a:lnTo>
                      <a:pt x="521" y="180"/>
                    </a:lnTo>
                    <a:lnTo>
                      <a:pt x="521" y="180"/>
                    </a:lnTo>
                    <a:lnTo>
                      <a:pt x="518" y="180"/>
                    </a:lnTo>
                    <a:lnTo>
                      <a:pt x="518" y="180"/>
                    </a:lnTo>
                    <a:lnTo>
                      <a:pt x="518" y="180"/>
                    </a:lnTo>
                    <a:lnTo>
                      <a:pt x="518" y="180"/>
                    </a:lnTo>
                    <a:lnTo>
                      <a:pt x="516" y="180"/>
                    </a:lnTo>
                    <a:lnTo>
                      <a:pt x="516" y="180"/>
                    </a:lnTo>
                    <a:lnTo>
                      <a:pt x="516" y="180"/>
                    </a:lnTo>
                    <a:lnTo>
                      <a:pt x="516" y="180"/>
                    </a:lnTo>
                    <a:lnTo>
                      <a:pt x="516" y="182"/>
                    </a:lnTo>
                    <a:lnTo>
                      <a:pt x="514" y="182"/>
                    </a:lnTo>
                    <a:lnTo>
                      <a:pt x="514" y="182"/>
                    </a:lnTo>
                    <a:lnTo>
                      <a:pt x="514" y="185"/>
                    </a:lnTo>
                    <a:lnTo>
                      <a:pt x="514" y="185"/>
                    </a:lnTo>
                    <a:lnTo>
                      <a:pt x="514" y="185"/>
                    </a:lnTo>
                    <a:lnTo>
                      <a:pt x="511" y="185"/>
                    </a:lnTo>
                    <a:lnTo>
                      <a:pt x="511" y="187"/>
                    </a:lnTo>
                    <a:lnTo>
                      <a:pt x="511" y="187"/>
                    </a:lnTo>
                    <a:lnTo>
                      <a:pt x="511" y="187"/>
                    </a:lnTo>
                    <a:lnTo>
                      <a:pt x="511" y="189"/>
                    </a:lnTo>
                    <a:lnTo>
                      <a:pt x="511" y="189"/>
                    </a:lnTo>
                    <a:lnTo>
                      <a:pt x="511" y="189"/>
                    </a:lnTo>
                    <a:lnTo>
                      <a:pt x="511" y="192"/>
                    </a:lnTo>
                    <a:lnTo>
                      <a:pt x="511" y="192"/>
                    </a:lnTo>
                    <a:lnTo>
                      <a:pt x="509" y="192"/>
                    </a:lnTo>
                    <a:lnTo>
                      <a:pt x="509" y="192"/>
                    </a:lnTo>
                    <a:lnTo>
                      <a:pt x="509" y="192"/>
                    </a:lnTo>
                    <a:lnTo>
                      <a:pt x="509" y="194"/>
                    </a:lnTo>
                    <a:lnTo>
                      <a:pt x="509" y="194"/>
                    </a:lnTo>
                    <a:lnTo>
                      <a:pt x="507" y="194"/>
                    </a:lnTo>
                    <a:lnTo>
                      <a:pt x="507" y="196"/>
                    </a:lnTo>
                    <a:lnTo>
                      <a:pt x="507" y="196"/>
                    </a:lnTo>
                    <a:lnTo>
                      <a:pt x="507" y="196"/>
                    </a:lnTo>
                    <a:lnTo>
                      <a:pt x="507" y="199"/>
                    </a:lnTo>
                    <a:lnTo>
                      <a:pt x="507" y="199"/>
                    </a:lnTo>
                    <a:lnTo>
                      <a:pt x="507" y="199"/>
                    </a:lnTo>
                    <a:lnTo>
                      <a:pt x="509" y="199"/>
                    </a:lnTo>
                    <a:lnTo>
                      <a:pt x="509" y="201"/>
                    </a:lnTo>
                    <a:lnTo>
                      <a:pt x="509" y="201"/>
                    </a:lnTo>
                    <a:lnTo>
                      <a:pt x="509" y="201"/>
                    </a:lnTo>
                    <a:lnTo>
                      <a:pt x="509" y="201"/>
                    </a:lnTo>
                    <a:lnTo>
                      <a:pt x="511" y="201"/>
                    </a:lnTo>
                    <a:lnTo>
                      <a:pt x="511" y="204"/>
                    </a:lnTo>
                    <a:lnTo>
                      <a:pt x="511" y="204"/>
                    </a:lnTo>
                    <a:lnTo>
                      <a:pt x="511" y="204"/>
                    </a:lnTo>
                    <a:lnTo>
                      <a:pt x="511" y="204"/>
                    </a:lnTo>
                    <a:lnTo>
                      <a:pt x="511" y="206"/>
                    </a:lnTo>
                    <a:lnTo>
                      <a:pt x="514" y="206"/>
                    </a:lnTo>
                    <a:lnTo>
                      <a:pt x="514" y="206"/>
                    </a:lnTo>
                    <a:lnTo>
                      <a:pt x="516" y="206"/>
                    </a:lnTo>
                    <a:lnTo>
                      <a:pt x="516" y="206"/>
                    </a:lnTo>
                    <a:lnTo>
                      <a:pt x="516" y="206"/>
                    </a:lnTo>
                    <a:lnTo>
                      <a:pt x="516" y="206"/>
                    </a:lnTo>
                    <a:lnTo>
                      <a:pt x="518" y="206"/>
                    </a:lnTo>
                    <a:lnTo>
                      <a:pt x="518" y="208"/>
                    </a:lnTo>
                    <a:lnTo>
                      <a:pt x="518" y="208"/>
                    </a:lnTo>
                    <a:lnTo>
                      <a:pt x="518" y="208"/>
                    </a:lnTo>
                    <a:lnTo>
                      <a:pt x="518" y="208"/>
                    </a:lnTo>
                    <a:lnTo>
                      <a:pt x="518" y="211"/>
                    </a:lnTo>
                    <a:lnTo>
                      <a:pt x="518" y="211"/>
                    </a:lnTo>
                    <a:lnTo>
                      <a:pt x="521" y="211"/>
                    </a:lnTo>
                    <a:lnTo>
                      <a:pt x="521" y="211"/>
                    </a:lnTo>
                    <a:lnTo>
                      <a:pt x="521" y="213"/>
                    </a:lnTo>
                    <a:lnTo>
                      <a:pt x="518" y="213"/>
                    </a:lnTo>
                    <a:lnTo>
                      <a:pt x="518" y="213"/>
                    </a:lnTo>
                    <a:lnTo>
                      <a:pt x="518" y="213"/>
                    </a:lnTo>
                    <a:lnTo>
                      <a:pt x="518" y="213"/>
                    </a:lnTo>
                    <a:lnTo>
                      <a:pt x="516" y="213"/>
                    </a:lnTo>
                    <a:lnTo>
                      <a:pt x="516" y="213"/>
                    </a:lnTo>
                    <a:lnTo>
                      <a:pt x="516" y="213"/>
                    </a:lnTo>
                    <a:lnTo>
                      <a:pt x="516" y="215"/>
                    </a:lnTo>
                    <a:lnTo>
                      <a:pt x="514" y="215"/>
                    </a:lnTo>
                    <a:lnTo>
                      <a:pt x="514" y="215"/>
                    </a:lnTo>
                    <a:lnTo>
                      <a:pt x="514" y="218"/>
                    </a:lnTo>
                    <a:lnTo>
                      <a:pt x="514" y="218"/>
                    </a:lnTo>
                    <a:lnTo>
                      <a:pt x="514" y="218"/>
                    </a:lnTo>
                    <a:lnTo>
                      <a:pt x="511" y="218"/>
                    </a:lnTo>
                    <a:lnTo>
                      <a:pt x="511" y="220"/>
                    </a:lnTo>
                    <a:lnTo>
                      <a:pt x="511" y="220"/>
                    </a:lnTo>
                    <a:lnTo>
                      <a:pt x="511" y="220"/>
                    </a:lnTo>
                    <a:lnTo>
                      <a:pt x="511" y="220"/>
                    </a:lnTo>
                    <a:lnTo>
                      <a:pt x="509" y="220"/>
                    </a:lnTo>
                    <a:lnTo>
                      <a:pt x="509" y="220"/>
                    </a:lnTo>
                    <a:lnTo>
                      <a:pt x="507" y="220"/>
                    </a:lnTo>
                    <a:lnTo>
                      <a:pt x="507" y="220"/>
                    </a:lnTo>
                    <a:lnTo>
                      <a:pt x="507" y="220"/>
                    </a:lnTo>
                    <a:lnTo>
                      <a:pt x="507" y="220"/>
                    </a:lnTo>
                    <a:lnTo>
                      <a:pt x="504" y="220"/>
                    </a:lnTo>
                    <a:lnTo>
                      <a:pt x="504" y="220"/>
                    </a:lnTo>
                    <a:lnTo>
                      <a:pt x="504" y="220"/>
                    </a:lnTo>
                    <a:lnTo>
                      <a:pt x="504" y="223"/>
                    </a:lnTo>
                    <a:lnTo>
                      <a:pt x="502" y="223"/>
                    </a:lnTo>
                    <a:lnTo>
                      <a:pt x="502" y="223"/>
                    </a:lnTo>
                    <a:lnTo>
                      <a:pt x="499" y="223"/>
                    </a:lnTo>
                    <a:lnTo>
                      <a:pt x="499" y="223"/>
                    </a:lnTo>
                    <a:lnTo>
                      <a:pt x="499" y="223"/>
                    </a:lnTo>
                    <a:lnTo>
                      <a:pt x="499" y="223"/>
                    </a:lnTo>
                    <a:lnTo>
                      <a:pt x="499" y="225"/>
                    </a:lnTo>
                    <a:lnTo>
                      <a:pt x="497" y="225"/>
                    </a:lnTo>
                    <a:lnTo>
                      <a:pt x="497" y="225"/>
                    </a:lnTo>
                    <a:lnTo>
                      <a:pt x="497" y="225"/>
                    </a:lnTo>
                    <a:lnTo>
                      <a:pt x="497" y="227"/>
                    </a:lnTo>
                    <a:lnTo>
                      <a:pt x="497" y="227"/>
                    </a:lnTo>
                    <a:lnTo>
                      <a:pt x="497" y="227"/>
                    </a:lnTo>
                    <a:lnTo>
                      <a:pt x="495" y="227"/>
                    </a:lnTo>
                    <a:lnTo>
                      <a:pt x="495" y="230"/>
                    </a:lnTo>
                    <a:lnTo>
                      <a:pt x="495" y="230"/>
                    </a:lnTo>
                    <a:lnTo>
                      <a:pt x="495" y="230"/>
                    </a:lnTo>
                    <a:lnTo>
                      <a:pt x="492" y="230"/>
                    </a:lnTo>
                    <a:lnTo>
                      <a:pt x="492" y="230"/>
                    </a:lnTo>
                    <a:lnTo>
                      <a:pt x="492" y="230"/>
                    </a:lnTo>
                    <a:lnTo>
                      <a:pt x="492" y="232"/>
                    </a:lnTo>
                    <a:lnTo>
                      <a:pt x="492" y="232"/>
                    </a:lnTo>
                    <a:lnTo>
                      <a:pt x="492" y="232"/>
                    </a:lnTo>
                    <a:lnTo>
                      <a:pt x="490" y="232"/>
                    </a:lnTo>
                    <a:lnTo>
                      <a:pt x="490" y="234"/>
                    </a:lnTo>
                    <a:lnTo>
                      <a:pt x="490" y="234"/>
                    </a:lnTo>
                    <a:lnTo>
                      <a:pt x="490" y="234"/>
                    </a:lnTo>
                    <a:lnTo>
                      <a:pt x="490" y="234"/>
                    </a:lnTo>
                    <a:lnTo>
                      <a:pt x="488" y="234"/>
                    </a:lnTo>
                    <a:lnTo>
                      <a:pt x="488" y="234"/>
                    </a:lnTo>
                    <a:lnTo>
                      <a:pt x="488" y="237"/>
                    </a:lnTo>
                    <a:lnTo>
                      <a:pt x="488" y="237"/>
                    </a:lnTo>
                    <a:lnTo>
                      <a:pt x="485" y="237"/>
                    </a:lnTo>
                    <a:lnTo>
                      <a:pt x="485" y="239"/>
                    </a:lnTo>
                    <a:lnTo>
                      <a:pt x="485" y="239"/>
                    </a:lnTo>
                    <a:lnTo>
                      <a:pt x="485" y="239"/>
                    </a:lnTo>
                    <a:lnTo>
                      <a:pt x="485" y="239"/>
                    </a:lnTo>
                    <a:lnTo>
                      <a:pt x="483" y="239"/>
                    </a:lnTo>
                    <a:lnTo>
                      <a:pt x="483" y="239"/>
                    </a:lnTo>
                    <a:lnTo>
                      <a:pt x="483" y="242"/>
                    </a:lnTo>
                    <a:lnTo>
                      <a:pt x="483" y="242"/>
                    </a:lnTo>
                    <a:lnTo>
                      <a:pt x="481" y="242"/>
                    </a:lnTo>
                    <a:lnTo>
                      <a:pt x="481" y="242"/>
                    </a:lnTo>
                    <a:lnTo>
                      <a:pt x="481" y="242"/>
                    </a:lnTo>
                    <a:lnTo>
                      <a:pt x="478" y="242"/>
                    </a:lnTo>
                    <a:lnTo>
                      <a:pt x="478" y="242"/>
                    </a:lnTo>
                    <a:lnTo>
                      <a:pt x="478" y="242"/>
                    </a:lnTo>
                    <a:lnTo>
                      <a:pt x="476" y="242"/>
                    </a:lnTo>
                    <a:lnTo>
                      <a:pt x="476" y="242"/>
                    </a:lnTo>
                    <a:lnTo>
                      <a:pt x="473" y="242"/>
                    </a:lnTo>
                    <a:lnTo>
                      <a:pt x="473" y="242"/>
                    </a:lnTo>
                    <a:lnTo>
                      <a:pt x="473" y="242"/>
                    </a:lnTo>
                    <a:lnTo>
                      <a:pt x="473" y="242"/>
                    </a:lnTo>
                    <a:lnTo>
                      <a:pt x="471" y="242"/>
                    </a:lnTo>
                    <a:lnTo>
                      <a:pt x="471" y="242"/>
                    </a:lnTo>
                    <a:lnTo>
                      <a:pt x="471" y="244"/>
                    </a:lnTo>
                    <a:lnTo>
                      <a:pt x="471" y="244"/>
                    </a:lnTo>
                    <a:lnTo>
                      <a:pt x="469" y="244"/>
                    </a:lnTo>
                    <a:lnTo>
                      <a:pt x="469" y="244"/>
                    </a:lnTo>
                    <a:lnTo>
                      <a:pt x="469" y="244"/>
                    </a:lnTo>
                    <a:lnTo>
                      <a:pt x="466" y="244"/>
                    </a:lnTo>
                    <a:lnTo>
                      <a:pt x="466" y="246"/>
                    </a:lnTo>
                    <a:lnTo>
                      <a:pt x="466" y="246"/>
                    </a:lnTo>
                    <a:lnTo>
                      <a:pt x="466" y="246"/>
                    </a:lnTo>
                    <a:lnTo>
                      <a:pt x="464" y="246"/>
                    </a:lnTo>
                    <a:lnTo>
                      <a:pt x="464" y="246"/>
                    </a:lnTo>
                    <a:lnTo>
                      <a:pt x="464" y="246"/>
                    </a:lnTo>
                    <a:lnTo>
                      <a:pt x="464" y="246"/>
                    </a:lnTo>
                    <a:lnTo>
                      <a:pt x="462" y="246"/>
                    </a:lnTo>
                    <a:lnTo>
                      <a:pt x="462" y="246"/>
                    </a:lnTo>
                    <a:lnTo>
                      <a:pt x="459" y="246"/>
                    </a:lnTo>
                    <a:lnTo>
                      <a:pt x="459" y="246"/>
                    </a:lnTo>
                    <a:lnTo>
                      <a:pt x="459" y="246"/>
                    </a:lnTo>
                    <a:lnTo>
                      <a:pt x="459" y="246"/>
                    </a:lnTo>
                    <a:lnTo>
                      <a:pt x="457" y="246"/>
                    </a:lnTo>
                    <a:lnTo>
                      <a:pt x="457" y="246"/>
                    </a:lnTo>
                    <a:lnTo>
                      <a:pt x="457" y="246"/>
                    </a:lnTo>
                    <a:lnTo>
                      <a:pt x="454" y="246"/>
                    </a:lnTo>
                    <a:lnTo>
                      <a:pt x="454" y="246"/>
                    </a:lnTo>
                    <a:lnTo>
                      <a:pt x="454" y="246"/>
                    </a:lnTo>
                    <a:lnTo>
                      <a:pt x="452" y="246"/>
                    </a:lnTo>
                    <a:lnTo>
                      <a:pt x="452" y="246"/>
                    </a:lnTo>
                    <a:lnTo>
                      <a:pt x="452" y="249"/>
                    </a:lnTo>
                    <a:lnTo>
                      <a:pt x="452" y="249"/>
                    </a:lnTo>
                    <a:lnTo>
                      <a:pt x="452" y="246"/>
                    </a:lnTo>
                    <a:lnTo>
                      <a:pt x="450" y="246"/>
                    </a:lnTo>
                    <a:lnTo>
                      <a:pt x="450" y="246"/>
                    </a:lnTo>
                    <a:lnTo>
                      <a:pt x="450" y="246"/>
                    </a:lnTo>
                    <a:lnTo>
                      <a:pt x="447" y="246"/>
                    </a:lnTo>
                    <a:lnTo>
                      <a:pt x="447" y="246"/>
                    </a:lnTo>
                    <a:lnTo>
                      <a:pt x="447" y="246"/>
                    </a:lnTo>
                    <a:lnTo>
                      <a:pt x="445" y="246"/>
                    </a:lnTo>
                    <a:lnTo>
                      <a:pt x="445" y="246"/>
                    </a:lnTo>
                    <a:lnTo>
                      <a:pt x="445" y="246"/>
                    </a:lnTo>
                    <a:lnTo>
                      <a:pt x="443" y="246"/>
                    </a:lnTo>
                    <a:lnTo>
                      <a:pt x="443" y="246"/>
                    </a:lnTo>
                    <a:lnTo>
                      <a:pt x="440" y="246"/>
                    </a:lnTo>
                    <a:lnTo>
                      <a:pt x="440" y="246"/>
                    </a:lnTo>
                    <a:lnTo>
                      <a:pt x="440" y="246"/>
                    </a:lnTo>
                    <a:lnTo>
                      <a:pt x="438" y="246"/>
                    </a:lnTo>
                    <a:lnTo>
                      <a:pt x="438" y="246"/>
                    </a:lnTo>
                    <a:lnTo>
                      <a:pt x="438" y="246"/>
                    </a:lnTo>
                    <a:lnTo>
                      <a:pt x="436" y="246"/>
                    </a:lnTo>
                    <a:lnTo>
                      <a:pt x="436" y="246"/>
                    </a:lnTo>
                    <a:lnTo>
                      <a:pt x="433" y="246"/>
                    </a:lnTo>
                    <a:lnTo>
                      <a:pt x="433" y="246"/>
                    </a:lnTo>
                    <a:lnTo>
                      <a:pt x="433" y="246"/>
                    </a:lnTo>
                    <a:lnTo>
                      <a:pt x="433" y="246"/>
                    </a:lnTo>
                    <a:lnTo>
                      <a:pt x="431" y="246"/>
                    </a:lnTo>
                    <a:lnTo>
                      <a:pt x="431" y="246"/>
                    </a:lnTo>
                    <a:lnTo>
                      <a:pt x="431" y="246"/>
                    </a:lnTo>
                    <a:lnTo>
                      <a:pt x="428" y="246"/>
                    </a:lnTo>
                    <a:lnTo>
                      <a:pt x="428" y="246"/>
                    </a:lnTo>
                    <a:lnTo>
                      <a:pt x="426" y="246"/>
                    </a:lnTo>
                    <a:lnTo>
                      <a:pt x="426" y="246"/>
                    </a:lnTo>
                    <a:lnTo>
                      <a:pt x="426" y="246"/>
                    </a:lnTo>
                    <a:lnTo>
                      <a:pt x="424" y="246"/>
                    </a:lnTo>
                    <a:lnTo>
                      <a:pt x="424" y="246"/>
                    </a:lnTo>
                    <a:lnTo>
                      <a:pt x="424" y="246"/>
                    </a:lnTo>
                    <a:lnTo>
                      <a:pt x="424" y="246"/>
                    </a:lnTo>
                    <a:lnTo>
                      <a:pt x="421" y="246"/>
                    </a:lnTo>
                    <a:lnTo>
                      <a:pt x="421" y="246"/>
                    </a:lnTo>
                    <a:lnTo>
                      <a:pt x="421" y="246"/>
                    </a:lnTo>
                    <a:lnTo>
                      <a:pt x="419" y="246"/>
                    </a:lnTo>
                    <a:lnTo>
                      <a:pt x="419" y="246"/>
                    </a:lnTo>
                    <a:lnTo>
                      <a:pt x="419" y="249"/>
                    </a:lnTo>
                    <a:lnTo>
                      <a:pt x="419" y="249"/>
                    </a:lnTo>
                    <a:lnTo>
                      <a:pt x="419" y="249"/>
                    </a:lnTo>
                    <a:lnTo>
                      <a:pt x="417" y="249"/>
                    </a:lnTo>
                    <a:lnTo>
                      <a:pt x="417" y="249"/>
                    </a:lnTo>
                    <a:lnTo>
                      <a:pt x="417" y="249"/>
                    </a:lnTo>
                    <a:lnTo>
                      <a:pt x="414" y="249"/>
                    </a:lnTo>
                    <a:lnTo>
                      <a:pt x="414" y="249"/>
                    </a:lnTo>
                    <a:lnTo>
                      <a:pt x="412" y="249"/>
                    </a:lnTo>
                    <a:lnTo>
                      <a:pt x="412" y="251"/>
                    </a:lnTo>
                    <a:lnTo>
                      <a:pt x="412" y="251"/>
                    </a:lnTo>
                    <a:lnTo>
                      <a:pt x="412" y="251"/>
                    </a:lnTo>
                    <a:lnTo>
                      <a:pt x="410" y="251"/>
                    </a:lnTo>
                    <a:lnTo>
                      <a:pt x="410" y="251"/>
                    </a:lnTo>
                    <a:lnTo>
                      <a:pt x="410" y="251"/>
                    </a:lnTo>
                    <a:lnTo>
                      <a:pt x="407" y="251"/>
                    </a:lnTo>
                    <a:lnTo>
                      <a:pt x="407" y="251"/>
                    </a:lnTo>
                    <a:lnTo>
                      <a:pt x="407" y="251"/>
                    </a:lnTo>
                    <a:lnTo>
                      <a:pt x="405" y="251"/>
                    </a:lnTo>
                    <a:lnTo>
                      <a:pt x="405" y="251"/>
                    </a:lnTo>
                    <a:lnTo>
                      <a:pt x="405" y="251"/>
                    </a:lnTo>
                    <a:lnTo>
                      <a:pt x="405" y="251"/>
                    </a:lnTo>
                    <a:lnTo>
                      <a:pt x="402" y="251"/>
                    </a:lnTo>
                    <a:lnTo>
                      <a:pt x="402" y="251"/>
                    </a:lnTo>
                    <a:lnTo>
                      <a:pt x="402" y="253"/>
                    </a:lnTo>
                    <a:lnTo>
                      <a:pt x="400" y="253"/>
                    </a:lnTo>
                    <a:lnTo>
                      <a:pt x="400" y="253"/>
                    </a:lnTo>
                    <a:lnTo>
                      <a:pt x="400" y="253"/>
                    </a:lnTo>
                    <a:lnTo>
                      <a:pt x="400" y="253"/>
                    </a:lnTo>
                    <a:lnTo>
                      <a:pt x="398" y="253"/>
                    </a:lnTo>
                    <a:lnTo>
                      <a:pt x="398" y="253"/>
                    </a:lnTo>
                    <a:lnTo>
                      <a:pt x="398" y="253"/>
                    </a:lnTo>
                    <a:lnTo>
                      <a:pt x="398" y="256"/>
                    </a:lnTo>
                    <a:lnTo>
                      <a:pt x="395" y="256"/>
                    </a:lnTo>
                    <a:lnTo>
                      <a:pt x="395" y="256"/>
                    </a:lnTo>
                    <a:lnTo>
                      <a:pt x="393" y="256"/>
                    </a:lnTo>
                    <a:lnTo>
                      <a:pt x="393" y="256"/>
                    </a:lnTo>
                    <a:lnTo>
                      <a:pt x="393" y="256"/>
                    </a:lnTo>
                    <a:lnTo>
                      <a:pt x="393" y="256"/>
                    </a:lnTo>
                    <a:lnTo>
                      <a:pt x="391" y="256"/>
                    </a:lnTo>
                    <a:lnTo>
                      <a:pt x="391" y="258"/>
                    </a:lnTo>
                    <a:lnTo>
                      <a:pt x="391" y="258"/>
                    </a:lnTo>
                    <a:lnTo>
                      <a:pt x="391" y="258"/>
                    </a:lnTo>
                    <a:lnTo>
                      <a:pt x="388" y="258"/>
                    </a:lnTo>
                    <a:lnTo>
                      <a:pt x="388" y="258"/>
                    </a:lnTo>
                    <a:lnTo>
                      <a:pt x="388" y="258"/>
                    </a:lnTo>
                    <a:lnTo>
                      <a:pt x="386" y="258"/>
                    </a:lnTo>
                    <a:lnTo>
                      <a:pt x="386" y="258"/>
                    </a:lnTo>
                    <a:lnTo>
                      <a:pt x="386" y="260"/>
                    </a:lnTo>
                    <a:lnTo>
                      <a:pt x="386" y="260"/>
                    </a:lnTo>
                    <a:lnTo>
                      <a:pt x="383" y="260"/>
                    </a:lnTo>
                    <a:lnTo>
                      <a:pt x="383" y="260"/>
                    </a:lnTo>
                    <a:lnTo>
                      <a:pt x="383" y="260"/>
                    </a:lnTo>
                    <a:lnTo>
                      <a:pt x="383" y="260"/>
                    </a:lnTo>
                    <a:lnTo>
                      <a:pt x="381" y="260"/>
                    </a:lnTo>
                    <a:lnTo>
                      <a:pt x="381" y="260"/>
                    </a:lnTo>
                    <a:lnTo>
                      <a:pt x="381" y="260"/>
                    </a:lnTo>
                    <a:lnTo>
                      <a:pt x="379" y="260"/>
                    </a:lnTo>
                    <a:lnTo>
                      <a:pt x="379" y="263"/>
                    </a:lnTo>
                    <a:lnTo>
                      <a:pt x="379" y="263"/>
                    </a:lnTo>
                    <a:lnTo>
                      <a:pt x="379" y="263"/>
                    </a:lnTo>
                    <a:lnTo>
                      <a:pt x="379" y="263"/>
                    </a:lnTo>
                    <a:lnTo>
                      <a:pt x="376" y="263"/>
                    </a:lnTo>
                    <a:lnTo>
                      <a:pt x="376" y="263"/>
                    </a:lnTo>
                    <a:lnTo>
                      <a:pt x="376" y="263"/>
                    </a:lnTo>
                    <a:lnTo>
                      <a:pt x="376" y="265"/>
                    </a:lnTo>
                    <a:lnTo>
                      <a:pt x="374" y="265"/>
                    </a:lnTo>
                    <a:lnTo>
                      <a:pt x="374" y="265"/>
                    </a:lnTo>
                    <a:lnTo>
                      <a:pt x="374" y="265"/>
                    </a:lnTo>
                    <a:lnTo>
                      <a:pt x="372" y="265"/>
                    </a:lnTo>
                    <a:lnTo>
                      <a:pt x="372" y="268"/>
                    </a:lnTo>
                    <a:lnTo>
                      <a:pt x="372" y="268"/>
                    </a:lnTo>
                    <a:lnTo>
                      <a:pt x="372" y="268"/>
                    </a:lnTo>
                    <a:lnTo>
                      <a:pt x="372" y="268"/>
                    </a:lnTo>
                    <a:lnTo>
                      <a:pt x="369" y="268"/>
                    </a:lnTo>
                    <a:lnTo>
                      <a:pt x="369" y="268"/>
                    </a:lnTo>
                    <a:lnTo>
                      <a:pt x="369" y="268"/>
                    </a:lnTo>
                    <a:lnTo>
                      <a:pt x="367" y="268"/>
                    </a:lnTo>
                    <a:lnTo>
                      <a:pt x="367" y="268"/>
                    </a:lnTo>
                    <a:lnTo>
                      <a:pt x="367" y="268"/>
                    </a:lnTo>
                    <a:lnTo>
                      <a:pt x="365" y="268"/>
                    </a:lnTo>
                    <a:lnTo>
                      <a:pt x="365" y="268"/>
                    </a:lnTo>
                    <a:lnTo>
                      <a:pt x="365" y="268"/>
                    </a:lnTo>
                    <a:lnTo>
                      <a:pt x="365" y="265"/>
                    </a:lnTo>
                    <a:lnTo>
                      <a:pt x="362" y="265"/>
                    </a:lnTo>
                    <a:lnTo>
                      <a:pt x="362" y="265"/>
                    </a:lnTo>
                    <a:lnTo>
                      <a:pt x="360" y="265"/>
                    </a:lnTo>
                    <a:lnTo>
                      <a:pt x="360" y="265"/>
                    </a:lnTo>
                    <a:lnTo>
                      <a:pt x="360" y="265"/>
                    </a:lnTo>
                    <a:lnTo>
                      <a:pt x="360" y="263"/>
                    </a:lnTo>
                    <a:lnTo>
                      <a:pt x="360" y="263"/>
                    </a:lnTo>
                    <a:lnTo>
                      <a:pt x="360" y="260"/>
                    </a:lnTo>
                    <a:lnTo>
                      <a:pt x="360" y="260"/>
                    </a:lnTo>
                    <a:lnTo>
                      <a:pt x="360" y="260"/>
                    </a:lnTo>
                    <a:lnTo>
                      <a:pt x="357" y="260"/>
                    </a:lnTo>
                    <a:lnTo>
                      <a:pt x="357" y="260"/>
                    </a:lnTo>
                    <a:lnTo>
                      <a:pt x="357" y="260"/>
                    </a:lnTo>
                    <a:lnTo>
                      <a:pt x="355" y="260"/>
                    </a:lnTo>
                    <a:lnTo>
                      <a:pt x="355" y="260"/>
                    </a:lnTo>
                    <a:lnTo>
                      <a:pt x="355" y="260"/>
                    </a:lnTo>
                    <a:lnTo>
                      <a:pt x="353" y="260"/>
                    </a:lnTo>
                    <a:lnTo>
                      <a:pt x="353" y="260"/>
                    </a:lnTo>
                    <a:lnTo>
                      <a:pt x="353" y="260"/>
                    </a:lnTo>
                    <a:lnTo>
                      <a:pt x="350" y="260"/>
                    </a:lnTo>
                    <a:lnTo>
                      <a:pt x="350" y="260"/>
                    </a:lnTo>
                    <a:lnTo>
                      <a:pt x="350" y="260"/>
                    </a:lnTo>
                    <a:lnTo>
                      <a:pt x="350" y="263"/>
                    </a:lnTo>
                    <a:lnTo>
                      <a:pt x="348" y="263"/>
                    </a:lnTo>
                    <a:lnTo>
                      <a:pt x="348" y="263"/>
                    </a:lnTo>
                    <a:lnTo>
                      <a:pt x="346" y="263"/>
                    </a:lnTo>
                    <a:lnTo>
                      <a:pt x="346" y="263"/>
                    </a:lnTo>
                    <a:lnTo>
                      <a:pt x="346" y="263"/>
                    </a:lnTo>
                    <a:lnTo>
                      <a:pt x="346" y="260"/>
                    </a:lnTo>
                    <a:lnTo>
                      <a:pt x="343" y="260"/>
                    </a:lnTo>
                    <a:lnTo>
                      <a:pt x="343" y="260"/>
                    </a:lnTo>
                    <a:lnTo>
                      <a:pt x="343" y="260"/>
                    </a:lnTo>
                    <a:lnTo>
                      <a:pt x="341" y="260"/>
                    </a:lnTo>
                    <a:lnTo>
                      <a:pt x="341" y="260"/>
                    </a:lnTo>
                    <a:lnTo>
                      <a:pt x="341" y="260"/>
                    </a:lnTo>
                    <a:lnTo>
                      <a:pt x="339" y="260"/>
                    </a:lnTo>
                    <a:lnTo>
                      <a:pt x="339" y="260"/>
                    </a:lnTo>
                    <a:lnTo>
                      <a:pt x="339" y="260"/>
                    </a:lnTo>
                    <a:lnTo>
                      <a:pt x="336" y="260"/>
                    </a:lnTo>
                    <a:lnTo>
                      <a:pt x="336" y="260"/>
                    </a:lnTo>
                    <a:lnTo>
                      <a:pt x="334" y="260"/>
                    </a:lnTo>
                    <a:lnTo>
                      <a:pt x="334" y="260"/>
                    </a:lnTo>
                    <a:lnTo>
                      <a:pt x="334" y="260"/>
                    </a:lnTo>
                    <a:lnTo>
                      <a:pt x="334" y="260"/>
                    </a:lnTo>
                    <a:lnTo>
                      <a:pt x="331" y="260"/>
                    </a:lnTo>
                    <a:lnTo>
                      <a:pt x="331" y="258"/>
                    </a:lnTo>
                    <a:lnTo>
                      <a:pt x="331" y="258"/>
                    </a:lnTo>
                    <a:lnTo>
                      <a:pt x="331" y="258"/>
                    </a:lnTo>
                    <a:lnTo>
                      <a:pt x="329" y="258"/>
                    </a:lnTo>
                    <a:lnTo>
                      <a:pt x="329" y="258"/>
                    </a:lnTo>
                    <a:lnTo>
                      <a:pt x="329" y="258"/>
                    </a:lnTo>
                    <a:lnTo>
                      <a:pt x="327" y="258"/>
                    </a:lnTo>
                    <a:lnTo>
                      <a:pt x="327" y="258"/>
                    </a:lnTo>
                    <a:lnTo>
                      <a:pt x="327" y="256"/>
                    </a:lnTo>
                    <a:lnTo>
                      <a:pt x="327" y="256"/>
                    </a:lnTo>
                    <a:lnTo>
                      <a:pt x="324" y="256"/>
                    </a:lnTo>
                    <a:lnTo>
                      <a:pt x="324" y="256"/>
                    </a:lnTo>
                    <a:lnTo>
                      <a:pt x="324" y="256"/>
                    </a:lnTo>
                    <a:lnTo>
                      <a:pt x="324" y="256"/>
                    </a:lnTo>
                    <a:lnTo>
                      <a:pt x="322" y="256"/>
                    </a:lnTo>
                    <a:lnTo>
                      <a:pt x="322" y="253"/>
                    </a:lnTo>
                    <a:lnTo>
                      <a:pt x="322" y="253"/>
                    </a:lnTo>
                    <a:lnTo>
                      <a:pt x="320" y="253"/>
                    </a:lnTo>
                    <a:lnTo>
                      <a:pt x="320" y="253"/>
                    </a:lnTo>
                    <a:lnTo>
                      <a:pt x="320" y="253"/>
                    </a:lnTo>
                    <a:lnTo>
                      <a:pt x="317" y="253"/>
                    </a:lnTo>
                    <a:lnTo>
                      <a:pt x="317" y="253"/>
                    </a:lnTo>
                    <a:lnTo>
                      <a:pt x="317" y="253"/>
                    </a:lnTo>
                    <a:lnTo>
                      <a:pt x="315" y="253"/>
                    </a:lnTo>
                    <a:lnTo>
                      <a:pt x="315" y="253"/>
                    </a:lnTo>
                    <a:lnTo>
                      <a:pt x="312" y="253"/>
                    </a:lnTo>
                    <a:lnTo>
                      <a:pt x="312" y="253"/>
                    </a:lnTo>
                    <a:lnTo>
                      <a:pt x="312" y="253"/>
                    </a:lnTo>
                    <a:lnTo>
                      <a:pt x="312" y="253"/>
                    </a:lnTo>
                    <a:lnTo>
                      <a:pt x="310" y="253"/>
                    </a:lnTo>
                    <a:lnTo>
                      <a:pt x="310" y="253"/>
                    </a:lnTo>
                    <a:lnTo>
                      <a:pt x="310" y="251"/>
                    </a:lnTo>
                    <a:lnTo>
                      <a:pt x="310" y="251"/>
                    </a:lnTo>
                    <a:lnTo>
                      <a:pt x="308" y="251"/>
                    </a:lnTo>
                    <a:lnTo>
                      <a:pt x="308" y="251"/>
                    </a:lnTo>
                    <a:lnTo>
                      <a:pt x="305" y="251"/>
                    </a:lnTo>
                    <a:lnTo>
                      <a:pt x="305" y="251"/>
                    </a:lnTo>
                    <a:lnTo>
                      <a:pt x="305" y="251"/>
                    </a:lnTo>
                    <a:lnTo>
                      <a:pt x="305" y="251"/>
                    </a:lnTo>
                    <a:lnTo>
                      <a:pt x="305" y="251"/>
                    </a:lnTo>
                    <a:lnTo>
                      <a:pt x="305" y="249"/>
                    </a:lnTo>
                    <a:lnTo>
                      <a:pt x="303" y="249"/>
                    </a:lnTo>
                    <a:lnTo>
                      <a:pt x="303" y="249"/>
                    </a:lnTo>
                    <a:lnTo>
                      <a:pt x="303" y="249"/>
                    </a:lnTo>
                    <a:lnTo>
                      <a:pt x="303" y="246"/>
                    </a:lnTo>
                    <a:lnTo>
                      <a:pt x="303" y="246"/>
                    </a:lnTo>
                    <a:lnTo>
                      <a:pt x="303" y="246"/>
                    </a:lnTo>
                    <a:lnTo>
                      <a:pt x="301" y="246"/>
                    </a:lnTo>
                    <a:lnTo>
                      <a:pt x="301" y="244"/>
                    </a:lnTo>
                    <a:lnTo>
                      <a:pt x="301" y="244"/>
                    </a:lnTo>
                    <a:lnTo>
                      <a:pt x="298" y="244"/>
                    </a:lnTo>
                    <a:lnTo>
                      <a:pt x="298" y="244"/>
                    </a:lnTo>
                    <a:lnTo>
                      <a:pt x="298" y="244"/>
                    </a:lnTo>
                    <a:lnTo>
                      <a:pt x="296" y="244"/>
                    </a:lnTo>
                    <a:lnTo>
                      <a:pt x="296" y="244"/>
                    </a:lnTo>
                    <a:lnTo>
                      <a:pt x="296" y="244"/>
                    </a:lnTo>
                    <a:lnTo>
                      <a:pt x="294" y="244"/>
                    </a:lnTo>
                    <a:lnTo>
                      <a:pt x="294" y="244"/>
                    </a:lnTo>
                    <a:lnTo>
                      <a:pt x="294" y="244"/>
                    </a:lnTo>
                    <a:lnTo>
                      <a:pt x="291" y="244"/>
                    </a:lnTo>
                    <a:lnTo>
                      <a:pt x="291" y="244"/>
                    </a:lnTo>
                    <a:lnTo>
                      <a:pt x="291" y="242"/>
                    </a:lnTo>
                    <a:lnTo>
                      <a:pt x="291" y="242"/>
                    </a:lnTo>
                    <a:lnTo>
                      <a:pt x="289" y="242"/>
                    </a:lnTo>
                    <a:lnTo>
                      <a:pt x="289" y="242"/>
                    </a:lnTo>
                    <a:lnTo>
                      <a:pt x="286" y="242"/>
                    </a:lnTo>
                    <a:lnTo>
                      <a:pt x="286" y="242"/>
                    </a:lnTo>
                    <a:lnTo>
                      <a:pt x="286" y="242"/>
                    </a:lnTo>
                    <a:lnTo>
                      <a:pt x="286" y="242"/>
                    </a:lnTo>
                    <a:lnTo>
                      <a:pt x="284" y="242"/>
                    </a:lnTo>
                    <a:lnTo>
                      <a:pt x="284" y="242"/>
                    </a:lnTo>
                    <a:lnTo>
                      <a:pt x="284" y="242"/>
                    </a:lnTo>
                    <a:lnTo>
                      <a:pt x="282" y="242"/>
                    </a:lnTo>
                    <a:lnTo>
                      <a:pt x="282" y="242"/>
                    </a:lnTo>
                    <a:lnTo>
                      <a:pt x="282" y="242"/>
                    </a:lnTo>
                    <a:lnTo>
                      <a:pt x="279" y="242"/>
                    </a:lnTo>
                    <a:lnTo>
                      <a:pt x="279" y="242"/>
                    </a:lnTo>
                    <a:lnTo>
                      <a:pt x="279" y="242"/>
                    </a:lnTo>
                    <a:lnTo>
                      <a:pt x="277" y="242"/>
                    </a:lnTo>
                    <a:lnTo>
                      <a:pt x="277" y="242"/>
                    </a:lnTo>
                    <a:lnTo>
                      <a:pt x="277" y="242"/>
                    </a:lnTo>
                    <a:lnTo>
                      <a:pt x="275" y="242"/>
                    </a:lnTo>
                    <a:lnTo>
                      <a:pt x="275" y="242"/>
                    </a:lnTo>
                    <a:lnTo>
                      <a:pt x="272" y="242"/>
                    </a:lnTo>
                    <a:lnTo>
                      <a:pt x="272" y="242"/>
                    </a:lnTo>
                    <a:lnTo>
                      <a:pt x="272" y="242"/>
                    </a:lnTo>
                    <a:lnTo>
                      <a:pt x="270" y="242"/>
                    </a:lnTo>
                    <a:lnTo>
                      <a:pt x="270" y="242"/>
                    </a:lnTo>
                    <a:lnTo>
                      <a:pt x="270" y="242"/>
                    </a:lnTo>
                    <a:lnTo>
                      <a:pt x="270" y="242"/>
                    </a:lnTo>
                    <a:lnTo>
                      <a:pt x="267" y="242"/>
                    </a:lnTo>
                    <a:lnTo>
                      <a:pt x="267" y="242"/>
                    </a:lnTo>
                    <a:lnTo>
                      <a:pt x="265" y="242"/>
                    </a:lnTo>
                    <a:lnTo>
                      <a:pt x="265" y="242"/>
                    </a:lnTo>
                    <a:lnTo>
                      <a:pt x="265" y="242"/>
                    </a:lnTo>
                    <a:lnTo>
                      <a:pt x="263" y="242"/>
                    </a:lnTo>
                    <a:lnTo>
                      <a:pt x="263" y="242"/>
                    </a:lnTo>
                    <a:lnTo>
                      <a:pt x="263" y="242"/>
                    </a:lnTo>
                    <a:lnTo>
                      <a:pt x="263" y="242"/>
                    </a:lnTo>
                    <a:lnTo>
                      <a:pt x="260" y="242"/>
                    </a:lnTo>
                    <a:lnTo>
                      <a:pt x="260" y="242"/>
                    </a:lnTo>
                    <a:lnTo>
                      <a:pt x="260" y="242"/>
                    </a:lnTo>
                    <a:lnTo>
                      <a:pt x="258" y="242"/>
                    </a:lnTo>
                    <a:lnTo>
                      <a:pt x="258" y="242"/>
                    </a:lnTo>
                    <a:lnTo>
                      <a:pt x="258" y="242"/>
                    </a:lnTo>
                    <a:lnTo>
                      <a:pt x="256" y="242"/>
                    </a:lnTo>
                    <a:lnTo>
                      <a:pt x="256" y="242"/>
                    </a:lnTo>
                    <a:lnTo>
                      <a:pt x="256" y="242"/>
                    </a:lnTo>
                    <a:lnTo>
                      <a:pt x="253" y="242"/>
                    </a:lnTo>
                    <a:lnTo>
                      <a:pt x="253" y="242"/>
                    </a:lnTo>
                    <a:lnTo>
                      <a:pt x="253" y="242"/>
                    </a:lnTo>
                    <a:lnTo>
                      <a:pt x="251" y="242"/>
                    </a:lnTo>
                    <a:lnTo>
                      <a:pt x="251" y="242"/>
                    </a:lnTo>
                    <a:lnTo>
                      <a:pt x="251" y="242"/>
                    </a:lnTo>
                    <a:lnTo>
                      <a:pt x="249" y="242"/>
                    </a:lnTo>
                    <a:lnTo>
                      <a:pt x="249" y="242"/>
                    </a:lnTo>
                    <a:lnTo>
                      <a:pt x="246" y="242"/>
                    </a:lnTo>
                    <a:lnTo>
                      <a:pt x="246" y="242"/>
                    </a:lnTo>
                    <a:lnTo>
                      <a:pt x="246" y="242"/>
                    </a:lnTo>
                    <a:lnTo>
                      <a:pt x="244" y="242"/>
                    </a:lnTo>
                    <a:lnTo>
                      <a:pt x="244" y="242"/>
                    </a:lnTo>
                    <a:lnTo>
                      <a:pt x="244" y="242"/>
                    </a:lnTo>
                    <a:lnTo>
                      <a:pt x="241" y="242"/>
                    </a:lnTo>
                    <a:lnTo>
                      <a:pt x="241" y="242"/>
                    </a:lnTo>
                    <a:lnTo>
                      <a:pt x="241" y="242"/>
                    </a:lnTo>
                    <a:lnTo>
                      <a:pt x="239" y="242"/>
                    </a:lnTo>
                    <a:lnTo>
                      <a:pt x="239" y="242"/>
                    </a:lnTo>
                    <a:lnTo>
                      <a:pt x="239" y="242"/>
                    </a:lnTo>
                    <a:lnTo>
                      <a:pt x="237" y="242"/>
                    </a:lnTo>
                    <a:lnTo>
                      <a:pt x="237" y="242"/>
                    </a:lnTo>
                    <a:lnTo>
                      <a:pt x="237" y="242"/>
                    </a:lnTo>
                    <a:lnTo>
                      <a:pt x="234" y="242"/>
                    </a:lnTo>
                    <a:lnTo>
                      <a:pt x="234" y="242"/>
                    </a:lnTo>
                    <a:lnTo>
                      <a:pt x="232" y="242"/>
                    </a:lnTo>
                    <a:lnTo>
                      <a:pt x="232" y="242"/>
                    </a:lnTo>
                    <a:lnTo>
                      <a:pt x="232" y="242"/>
                    </a:lnTo>
                    <a:lnTo>
                      <a:pt x="230" y="242"/>
                    </a:lnTo>
                    <a:lnTo>
                      <a:pt x="230" y="242"/>
                    </a:lnTo>
                    <a:lnTo>
                      <a:pt x="227" y="242"/>
                    </a:lnTo>
                    <a:lnTo>
                      <a:pt x="227" y="242"/>
                    </a:lnTo>
                    <a:lnTo>
                      <a:pt x="227" y="242"/>
                    </a:lnTo>
                    <a:lnTo>
                      <a:pt x="225" y="242"/>
                    </a:lnTo>
                    <a:lnTo>
                      <a:pt x="225" y="242"/>
                    </a:lnTo>
                    <a:lnTo>
                      <a:pt x="225" y="242"/>
                    </a:lnTo>
                    <a:lnTo>
                      <a:pt x="225" y="242"/>
                    </a:lnTo>
                    <a:lnTo>
                      <a:pt x="223" y="242"/>
                    </a:lnTo>
                    <a:lnTo>
                      <a:pt x="223" y="242"/>
                    </a:lnTo>
                    <a:lnTo>
                      <a:pt x="220" y="242"/>
                    </a:lnTo>
                    <a:lnTo>
                      <a:pt x="220" y="242"/>
                    </a:lnTo>
                    <a:lnTo>
                      <a:pt x="220" y="242"/>
                    </a:lnTo>
                    <a:lnTo>
                      <a:pt x="218" y="242"/>
                    </a:lnTo>
                    <a:lnTo>
                      <a:pt x="218" y="239"/>
                    </a:lnTo>
                    <a:lnTo>
                      <a:pt x="218" y="239"/>
                    </a:lnTo>
                    <a:lnTo>
                      <a:pt x="218" y="239"/>
                    </a:lnTo>
                    <a:lnTo>
                      <a:pt x="215" y="239"/>
                    </a:lnTo>
                    <a:lnTo>
                      <a:pt x="215" y="239"/>
                    </a:lnTo>
                    <a:lnTo>
                      <a:pt x="213" y="239"/>
                    </a:lnTo>
                    <a:lnTo>
                      <a:pt x="213" y="239"/>
                    </a:lnTo>
                    <a:lnTo>
                      <a:pt x="213" y="239"/>
                    </a:lnTo>
                    <a:lnTo>
                      <a:pt x="211" y="239"/>
                    </a:lnTo>
                    <a:lnTo>
                      <a:pt x="211" y="239"/>
                    </a:lnTo>
                    <a:lnTo>
                      <a:pt x="211" y="239"/>
                    </a:lnTo>
                    <a:lnTo>
                      <a:pt x="208" y="239"/>
                    </a:lnTo>
                    <a:lnTo>
                      <a:pt x="208" y="239"/>
                    </a:lnTo>
                    <a:lnTo>
                      <a:pt x="208" y="239"/>
                    </a:lnTo>
                    <a:lnTo>
                      <a:pt x="206" y="239"/>
                    </a:lnTo>
                    <a:lnTo>
                      <a:pt x="206" y="239"/>
                    </a:lnTo>
                    <a:lnTo>
                      <a:pt x="206" y="239"/>
                    </a:lnTo>
                    <a:lnTo>
                      <a:pt x="204" y="239"/>
                    </a:lnTo>
                    <a:lnTo>
                      <a:pt x="204" y="239"/>
                    </a:lnTo>
                    <a:lnTo>
                      <a:pt x="204" y="239"/>
                    </a:lnTo>
                    <a:lnTo>
                      <a:pt x="204" y="237"/>
                    </a:lnTo>
                    <a:lnTo>
                      <a:pt x="201" y="237"/>
                    </a:lnTo>
                    <a:lnTo>
                      <a:pt x="201" y="237"/>
                    </a:lnTo>
                    <a:lnTo>
                      <a:pt x="201" y="239"/>
                    </a:lnTo>
                    <a:lnTo>
                      <a:pt x="199" y="239"/>
                    </a:lnTo>
                    <a:lnTo>
                      <a:pt x="199" y="239"/>
                    </a:lnTo>
                    <a:lnTo>
                      <a:pt x="199" y="239"/>
                    </a:lnTo>
                    <a:lnTo>
                      <a:pt x="199" y="239"/>
                    </a:lnTo>
                    <a:lnTo>
                      <a:pt x="196" y="239"/>
                    </a:lnTo>
                    <a:lnTo>
                      <a:pt x="196" y="239"/>
                    </a:lnTo>
                    <a:lnTo>
                      <a:pt x="196" y="239"/>
                    </a:lnTo>
                    <a:lnTo>
                      <a:pt x="194" y="239"/>
                    </a:lnTo>
                    <a:lnTo>
                      <a:pt x="194" y="239"/>
                    </a:lnTo>
                    <a:lnTo>
                      <a:pt x="194" y="239"/>
                    </a:lnTo>
                    <a:lnTo>
                      <a:pt x="192" y="239"/>
                    </a:lnTo>
                    <a:lnTo>
                      <a:pt x="192" y="239"/>
                    </a:lnTo>
                    <a:lnTo>
                      <a:pt x="192" y="239"/>
                    </a:lnTo>
                    <a:lnTo>
                      <a:pt x="189" y="239"/>
                    </a:lnTo>
                    <a:lnTo>
                      <a:pt x="189" y="239"/>
                    </a:lnTo>
                    <a:lnTo>
                      <a:pt x="189" y="239"/>
                    </a:lnTo>
                    <a:lnTo>
                      <a:pt x="187" y="239"/>
                    </a:lnTo>
                    <a:lnTo>
                      <a:pt x="187" y="239"/>
                    </a:lnTo>
                    <a:lnTo>
                      <a:pt x="187" y="239"/>
                    </a:lnTo>
                    <a:lnTo>
                      <a:pt x="185" y="239"/>
                    </a:lnTo>
                    <a:lnTo>
                      <a:pt x="185" y="239"/>
                    </a:lnTo>
                    <a:lnTo>
                      <a:pt x="185" y="239"/>
                    </a:lnTo>
                    <a:lnTo>
                      <a:pt x="185" y="239"/>
                    </a:lnTo>
                    <a:lnTo>
                      <a:pt x="185" y="237"/>
                    </a:lnTo>
                    <a:lnTo>
                      <a:pt x="185" y="237"/>
                    </a:lnTo>
                    <a:lnTo>
                      <a:pt x="185" y="234"/>
                    </a:lnTo>
                    <a:lnTo>
                      <a:pt x="182" y="234"/>
                    </a:lnTo>
                    <a:lnTo>
                      <a:pt x="182" y="234"/>
                    </a:lnTo>
                    <a:lnTo>
                      <a:pt x="182" y="234"/>
                    </a:lnTo>
                    <a:lnTo>
                      <a:pt x="182" y="232"/>
                    </a:lnTo>
                    <a:lnTo>
                      <a:pt x="180" y="232"/>
                    </a:lnTo>
                    <a:lnTo>
                      <a:pt x="180" y="232"/>
                    </a:lnTo>
                    <a:lnTo>
                      <a:pt x="180" y="232"/>
                    </a:lnTo>
                    <a:lnTo>
                      <a:pt x="180" y="232"/>
                    </a:lnTo>
                    <a:lnTo>
                      <a:pt x="180" y="230"/>
                    </a:lnTo>
                    <a:lnTo>
                      <a:pt x="180" y="230"/>
                    </a:lnTo>
                    <a:lnTo>
                      <a:pt x="178" y="230"/>
                    </a:lnTo>
                    <a:lnTo>
                      <a:pt x="178" y="230"/>
                    </a:lnTo>
                    <a:lnTo>
                      <a:pt x="178" y="230"/>
                    </a:lnTo>
                    <a:lnTo>
                      <a:pt x="178" y="227"/>
                    </a:lnTo>
                    <a:lnTo>
                      <a:pt x="178" y="227"/>
                    </a:lnTo>
                    <a:lnTo>
                      <a:pt x="178" y="227"/>
                    </a:lnTo>
                    <a:lnTo>
                      <a:pt x="175" y="227"/>
                    </a:lnTo>
                    <a:lnTo>
                      <a:pt x="175" y="227"/>
                    </a:lnTo>
                    <a:lnTo>
                      <a:pt x="175" y="225"/>
                    </a:lnTo>
                    <a:lnTo>
                      <a:pt x="173" y="225"/>
                    </a:lnTo>
                    <a:lnTo>
                      <a:pt x="173" y="225"/>
                    </a:lnTo>
                    <a:lnTo>
                      <a:pt x="173" y="223"/>
                    </a:lnTo>
                    <a:lnTo>
                      <a:pt x="173" y="223"/>
                    </a:lnTo>
                    <a:lnTo>
                      <a:pt x="173" y="220"/>
                    </a:lnTo>
                    <a:lnTo>
                      <a:pt x="173" y="220"/>
                    </a:lnTo>
                    <a:lnTo>
                      <a:pt x="173" y="220"/>
                    </a:lnTo>
                    <a:lnTo>
                      <a:pt x="173" y="220"/>
                    </a:lnTo>
                    <a:lnTo>
                      <a:pt x="173" y="220"/>
                    </a:lnTo>
                    <a:lnTo>
                      <a:pt x="173" y="218"/>
                    </a:lnTo>
                    <a:lnTo>
                      <a:pt x="170" y="218"/>
                    </a:lnTo>
                    <a:lnTo>
                      <a:pt x="170" y="218"/>
                    </a:lnTo>
                    <a:lnTo>
                      <a:pt x="170" y="215"/>
                    </a:lnTo>
                    <a:lnTo>
                      <a:pt x="170" y="215"/>
                    </a:lnTo>
                    <a:lnTo>
                      <a:pt x="170" y="215"/>
                    </a:lnTo>
                    <a:lnTo>
                      <a:pt x="170" y="215"/>
                    </a:lnTo>
                    <a:lnTo>
                      <a:pt x="170" y="213"/>
                    </a:lnTo>
                    <a:lnTo>
                      <a:pt x="170" y="213"/>
                    </a:lnTo>
                    <a:lnTo>
                      <a:pt x="170" y="211"/>
                    </a:lnTo>
                    <a:lnTo>
                      <a:pt x="170" y="211"/>
                    </a:lnTo>
                    <a:lnTo>
                      <a:pt x="168" y="211"/>
                    </a:lnTo>
                    <a:lnTo>
                      <a:pt x="168" y="211"/>
                    </a:lnTo>
                    <a:lnTo>
                      <a:pt x="168" y="211"/>
                    </a:lnTo>
                    <a:lnTo>
                      <a:pt x="168" y="208"/>
                    </a:lnTo>
                    <a:lnTo>
                      <a:pt x="168" y="208"/>
                    </a:lnTo>
                    <a:lnTo>
                      <a:pt x="166" y="208"/>
                    </a:lnTo>
                    <a:lnTo>
                      <a:pt x="166" y="206"/>
                    </a:lnTo>
                    <a:lnTo>
                      <a:pt x="166" y="206"/>
                    </a:lnTo>
                    <a:lnTo>
                      <a:pt x="166" y="206"/>
                    </a:lnTo>
                    <a:lnTo>
                      <a:pt x="163" y="206"/>
                    </a:lnTo>
                    <a:lnTo>
                      <a:pt x="163" y="206"/>
                    </a:lnTo>
                    <a:lnTo>
                      <a:pt x="163" y="206"/>
                    </a:lnTo>
                    <a:lnTo>
                      <a:pt x="163" y="206"/>
                    </a:lnTo>
                    <a:lnTo>
                      <a:pt x="163" y="204"/>
                    </a:lnTo>
                    <a:lnTo>
                      <a:pt x="163" y="204"/>
                    </a:lnTo>
                    <a:lnTo>
                      <a:pt x="163" y="204"/>
                    </a:lnTo>
                    <a:lnTo>
                      <a:pt x="163" y="201"/>
                    </a:lnTo>
                    <a:lnTo>
                      <a:pt x="163" y="201"/>
                    </a:lnTo>
                    <a:lnTo>
                      <a:pt x="163" y="201"/>
                    </a:lnTo>
                    <a:lnTo>
                      <a:pt x="163" y="201"/>
                    </a:lnTo>
                    <a:lnTo>
                      <a:pt x="163" y="199"/>
                    </a:lnTo>
                    <a:lnTo>
                      <a:pt x="163" y="199"/>
                    </a:lnTo>
                    <a:lnTo>
                      <a:pt x="163" y="199"/>
                    </a:lnTo>
                    <a:lnTo>
                      <a:pt x="161" y="199"/>
                    </a:lnTo>
                    <a:lnTo>
                      <a:pt x="161" y="199"/>
                    </a:lnTo>
                    <a:lnTo>
                      <a:pt x="161" y="201"/>
                    </a:lnTo>
                    <a:lnTo>
                      <a:pt x="159" y="201"/>
                    </a:lnTo>
                    <a:lnTo>
                      <a:pt x="159" y="201"/>
                    </a:lnTo>
                    <a:lnTo>
                      <a:pt x="159" y="201"/>
                    </a:lnTo>
                    <a:lnTo>
                      <a:pt x="156" y="201"/>
                    </a:lnTo>
                    <a:lnTo>
                      <a:pt x="156" y="201"/>
                    </a:lnTo>
                    <a:lnTo>
                      <a:pt x="154" y="201"/>
                    </a:lnTo>
                    <a:lnTo>
                      <a:pt x="154" y="201"/>
                    </a:lnTo>
                    <a:lnTo>
                      <a:pt x="154" y="199"/>
                    </a:lnTo>
                    <a:lnTo>
                      <a:pt x="154" y="199"/>
                    </a:lnTo>
                    <a:lnTo>
                      <a:pt x="152" y="199"/>
                    </a:lnTo>
                    <a:lnTo>
                      <a:pt x="152" y="199"/>
                    </a:lnTo>
                    <a:lnTo>
                      <a:pt x="152" y="199"/>
                    </a:lnTo>
                    <a:lnTo>
                      <a:pt x="152" y="199"/>
                    </a:lnTo>
                    <a:lnTo>
                      <a:pt x="149" y="199"/>
                    </a:lnTo>
                    <a:lnTo>
                      <a:pt x="149" y="199"/>
                    </a:lnTo>
                    <a:lnTo>
                      <a:pt x="149" y="196"/>
                    </a:lnTo>
                    <a:lnTo>
                      <a:pt x="147" y="196"/>
                    </a:lnTo>
                    <a:lnTo>
                      <a:pt x="147" y="196"/>
                    </a:lnTo>
                    <a:lnTo>
                      <a:pt x="147" y="196"/>
                    </a:lnTo>
                    <a:lnTo>
                      <a:pt x="147" y="196"/>
                    </a:lnTo>
                    <a:lnTo>
                      <a:pt x="147" y="194"/>
                    </a:lnTo>
                    <a:lnTo>
                      <a:pt x="144" y="194"/>
                    </a:lnTo>
                    <a:lnTo>
                      <a:pt x="144" y="194"/>
                    </a:lnTo>
                    <a:lnTo>
                      <a:pt x="144" y="194"/>
                    </a:lnTo>
                    <a:lnTo>
                      <a:pt x="144" y="194"/>
                    </a:lnTo>
                    <a:lnTo>
                      <a:pt x="142" y="194"/>
                    </a:lnTo>
                    <a:lnTo>
                      <a:pt x="142" y="194"/>
                    </a:lnTo>
                    <a:lnTo>
                      <a:pt x="140" y="194"/>
                    </a:lnTo>
                    <a:lnTo>
                      <a:pt x="140" y="192"/>
                    </a:lnTo>
                    <a:lnTo>
                      <a:pt x="140" y="192"/>
                    </a:lnTo>
                    <a:lnTo>
                      <a:pt x="140" y="192"/>
                    </a:lnTo>
                    <a:lnTo>
                      <a:pt x="140" y="192"/>
                    </a:lnTo>
                    <a:lnTo>
                      <a:pt x="140" y="192"/>
                    </a:lnTo>
                    <a:lnTo>
                      <a:pt x="137" y="192"/>
                    </a:lnTo>
                    <a:lnTo>
                      <a:pt x="137" y="189"/>
                    </a:lnTo>
                    <a:lnTo>
                      <a:pt x="137" y="189"/>
                    </a:lnTo>
                    <a:lnTo>
                      <a:pt x="137" y="189"/>
                    </a:lnTo>
                    <a:lnTo>
                      <a:pt x="137" y="189"/>
                    </a:lnTo>
                    <a:lnTo>
                      <a:pt x="135" y="189"/>
                    </a:lnTo>
                    <a:lnTo>
                      <a:pt x="135" y="189"/>
                    </a:lnTo>
                    <a:lnTo>
                      <a:pt x="135" y="187"/>
                    </a:lnTo>
                    <a:lnTo>
                      <a:pt x="133" y="187"/>
                    </a:lnTo>
                    <a:lnTo>
                      <a:pt x="133" y="187"/>
                    </a:lnTo>
                    <a:lnTo>
                      <a:pt x="133" y="187"/>
                    </a:lnTo>
                    <a:lnTo>
                      <a:pt x="133" y="187"/>
                    </a:lnTo>
                    <a:lnTo>
                      <a:pt x="130" y="187"/>
                    </a:lnTo>
                    <a:lnTo>
                      <a:pt x="130" y="187"/>
                    </a:lnTo>
                    <a:lnTo>
                      <a:pt x="130" y="185"/>
                    </a:lnTo>
                    <a:lnTo>
                      <a:pt x="130" y="185"/>
                    </a:lnTo>
                    <a:lnTo>
                      <a:pt x="128" y="185"/>
                    </a:lnTo>
                    <a:lnTo>
                      <a:pt x="128" y="185"/>
                    </a:lnTo>
                    <a:lnTo>
                      <a:pt x="128" y="185"/>
                    </a:lnTo>
                    <a:lnTo>
                      <a:pt x="128" y="182"/>
                    </a:lnTo>
                    <a:lnTo>
                      <a:pt x="125" y="182"/>
                    </a:lnTo>
                    <a:lnTo>
                      <a:pt x="125" y="182"/>
                    </a:lnTo>
                    <a:lnTo>
                      <a:pt x="125" y="182"/>
                    </a:lnTo>
                    <a:lnTo>
                      <a:pt x="125" y="182"/>
                    </a:lnTo>
                    <a:lnTo>
                      <a:pt x="123" y="182"/>
                    </a:lnTo>
                    <a:lnTo>
                      <a:pt x="123" y="182"/>
                    </a:lnTo>
                    <a:lnTo>
                      <a:pt x="123" y="182"/>
                    </a:lnTo>
                    <a:lnTo>
                      <a:pt x="121" y="182"/>
                    </a:lnTo>
                    <a:lnTo>
                      <a:pt x="121" y="182"/>
                    </a:lnTo>
                    <a:lnTo>
                      <a:pt x="121" y="180"/>
                    </a:lnTo>
                    <a:lnTo>
                      <a:pt x="118" y="180"/>
                    </a:lnTo>
                    <a:lnTo>
                      <a:pt x="118" y="180"/>
                    </a:lnTo>
                    <a:lnTo>
                      <a:pt x="118" y="180"/>
                    </a:lnTo>
                    <a:lnTo>
                      <a:pt x="116" y="180"/>
                    </a:lnTo>
                    <a:lnTo>
                      <a:pt x="116" y="180"/>
                    </a:lnTo>
                    <a:lnTo>
                      <a:pt x="114" y="180"/>
                    </a:lnTo>
                    <a:lnTo>
                      <a:pt x="114" y="180"/>
                    </a:lnTo>
                    <a:lnTo>
                      <a:pt x="114" y="180"/>
                    </a:lnTo>
                    <a:lnTo>
                      <a:pt x="111" y="180"/>
                    </a:lnTo>
                    <a:lnTo>
                      <a:pt x="111" y="180"/>
                    </a:lnTo>
                    <a:lnTo>
                      <a:pt x="111" y="180"/>
                    </a:lnTo>
                    <a:lnTo>
                      <a:pt x="109" y="180"/>
                    </a:lnTo>
                    <a:lnTo>
                      <a:pt x="109" y="180"/>
                    </a:lnTo>
                    <a:lnTo>
                      <a:pt x="107" y="180"/>
                    </a:lnTo>
                    <a:lnTo>
                      <a:pt x="107" y="180"/>
                    </a:lnTo>
                    <a:lnTo>
                      <a:pt x="107" y="180"/>
                    </a:lnTo>
                    <a:lnTo>
                      <a:pt x="104" y="180"/>
                    </a:lnTo>
                    <a:lnTo>
                      <a:pt x="104" y="180"/>
                    </a:lnTo>
                    <a:lnTo>
                      <a:pt x="104" y="180"/>
                    </a:lnTo>
                    <a:lnTo>
                      <a:pt x="102" y="180"/>
                    </a:lnTo>
                    <a:lnTo>
                      <a:pt x="102" y="180"/>
                    </a:lnTo>
                    <a:lnTo>
                      <a:pt x="99" y="180"/>
                    </a:lnTo>
                    <a:lnTo>
                      <a:pt x="99" y="180"/>
                    </a:lnTo>
                    <a:lnTo>
                      <a:pt x="99" y="180"/>
                    </a:lnTo>
                    <a:lnTo>
                      <a:pt x="99" y="180"/>
                    </a:lnTo>
                    <a:lnTo>
                      <a:pt x="97" y="180"/>
                    </a:lnTo>
                    <a:lnTo>
                      <a:pt x="97" y="180"/>
                    </a:lnTo>
                    <a:lnTo>
                      <a:pt x="97" y="180"/>
                    </a:lnTo>
                    <a:lnTo>
                      <a:pt x="95" y="180"/>
                    </a:lnTo>
                    <a:lnTo>
                      <a:pt x="95" y="180"/>
                    </a:lnTo>
                    <a:lnTo>
                      <a:pt x="92" y="180"/>
                    </a:lnTo>
                    <a:lnTo>
                      <a:pt x="92" y="180"/>
                    </a:lnTo>
                    <a:lnTo>
                      <a:pt x="92" y="180"/>
                    </a:lnTo>
                    <a:lnTo>
                      <a:pt x="92" y="180"/>
                    </a:lnTo>
                    <a:lnTo>
                      <a:pt x="90" y="180"/>
                    </a:lnTo>
                    <a:lnTo>
                      <a:pt x="90" y="180"/>
                    </a:lnTo>
                    <a:lnTo>
                      <a:pt x="90" y="180"/>
                    </a:lnTo>
                    <a:lnTo>
                      <a:pt x="88" y="180"/>
                    </a:lnTo>
                    <a:lnTo>
                      <a:pt x="88" y="180"/>
                    </a:lnTo>
                    <a:lnTo>
                      <a:pt x="85" y="180"/>
                    </a:lnTo>
                    <a:lnTo>
                      <a:pt x="85" y="180"/>
                    </a:lnTo>
                    <a:lnTo>
                      <a:pt x="85" y="180"/>
                    </a:lnTo>
                    <a:lnTo>
                      <a:pt x="85" y="180"/>
                    </a:lnTo>
                    <a:lnTo>
                      <a:pt x="83" y="180"/>
                    </a:lnTo>
                    <a:lnTo>
                      <a:pt x="83" y="180"/>
                    </a:lnTo>
                    <a:lnTo>
                      <a:pt x="81" y="180"/>
                    </a:lnTo>
                    <a:lnTo>
                      <a:pt x="81" y="180"/>
                    </a:lnTo>
                    <a:lnTo>
                      <a:pt x="81" y="180"/>
                    </a:lnTo>
                    <a:lnTo>
                      <a:pt x="81" y="180"/>
                    </a:lnTo>
                    <a:lnTo>
                      <a:pt x="81" y="178"/>
                    </a:lnTo>
                    <a:lnTo>
                      <a:pt x="78" y="178"/>
                    </a:lnTo>
                    <a:lnTo>
                      <a:pt x="78" y="178"/>
                    </a:lnTo>
                    <a:lnTo>
                      <a:pt x="78" y="178"/>
                    </a:lnTo>
                    <a:lnTo>
                      <a:pt x="76" y="178"/>
                    </a:lnTo>
                    <a:lnTo>
                      <a:pt x="76" y="178"/>
                    </a:lnTo>
                    <a:lnTo>
                      <a:pt x="73" y="178"/>
                    </a:lnTo>
                    <a:lnTo>
                      <a:pt x="73" y="178"/>
                    </a:lnTo>
                    <a:lnTo>
                      <a:pt x="73" y="178"/>
                    </a:lnTo>
                    <a:lnTo>
                      <a:pt x="73" y="178"/>
                    </a:lnTo>
                    <a:lnTo>
                      <a:pt x="73" y="175"/>
                    </a:lnTo>
                    <a:lnTo>
                      <a:pt x="71" y="175"/>
                    </a:lnTo>
                    <a:lnTo>
                      <a:pt x="71" y="175"/>
                    </a:lnTo>
                    <a:lnTo>
                      <a:pt x="71" y="175"/>
                    </a:lnTo>
                    <a:lnTo>
                      <a:pt x="69" y="175"/>
                    </a:lnTo>
                    <a:lnTo>
                      <a:pt x="69" y="175"/>
                    </a:lnTo>
                    <a:lnTo>
                      <a:pt x="69" y="178"/>
                    </a:lnTo>
                    <a:lnTo>
                      <a:pt x="66" y="178"/>
                    </a:lnTo>
                    <a:lnTo>
                      <a:pt x="66" y="175"/>
                    </a:lnTo>
                    <a:lnTo>
                      <a:pt x="66" y="175"/>
                    </a:lnTo>
                    <a:lnTo>
                      <a:pt x="66" y="175"/>
                    </a:lnTo>
                    <a:lnTo>
                      <a:pt x="66" y="173"/>
                    </a:lnTo>
                    <a:lnTo>
                      <a:pt x="66" y="173"/>
                    </a:lnTo>
                    <a:lnTo>
                      <a:pt x="64" y="173"/>
                    </a:lnTo>
                    <a:lnTo>
                      <a:pt x="64" y="173"/>
                    </a:lnTo>
                    <a:lnTo>
                      <a:pt x="64" y="170"/>
                    </a:lnTo>
                    <a:lnTo>
                      <a:pt x="64" y="170"/>
                    </a:lnTo>
                    <a:lnTo>
                      <a:pt x="64" y="170"/>
                    </a:lnTo>
                    <a:lnTo>
                      <a:pt x="64" y="170"/>
                    </a:lnTo>
                    <a:lnTo>
                      <a:pt x="64" y="170"/>
                    </a:lnTo>
                    <a:lnTo>
                      <a:pt x="64" y="168"/>
                    </a:lnTo>
                    <a:lnTo>
                      <a:pt x="62" y="168"/>
                    </a:lnTo>
                    <a:lnTo>
                      <a:pt x="62" y="168"/>
                    </a:lnTo>
                    <a:lnTo>
                      <a:pt x="62" y="166"/>
                    </a:lnTo>
                    <a:lnTo>
                      <a:pt x="64" y="166"/>
                    </a:lnTo>
                    <a:lnTo>
                      <a:pt x="64" y="166"/>
                    </a:lnTo>
                    <a:lnTo>
                      <a:pt x="64" y="163"/>
                    </a:lnTo>
                    <a:lnTo>
                      <a:pt x="64" y="163"/>
                    </a:lnTo>
                    <a:lnTo>
                      <a:pt x="64" y="161"/>
                    </a:lnTo>
                    <a:lnTo>
                      <a:pt x="64" y="161"/>
                    </a:lnTo>
                    <a:lnTo>
                      <a:pt x="64" y="161"/>
                    </a:lnTo>
                    <a:lnTo>
                      <a:pt x="64" y="161"/>
                    </a:lnTo>
                    <a:lnTo>
                      <a:pt x="64" y="161"/>
                    </a:lnTo>
                    <a:lnTo>
                      <a:pt x="66" y="161"/>
                    </a:lnTo>
                    <a:lnTo>
                      <a:pt x="66" y="159"/>
                    </a:lnTo>
                    <a:lnTo>
                      <a:pt x="66" y="159"/>
                    </a:lnTo>
                    <a:lnTo>
                      <a:pt x="66" y="159"/>
                    </a:lnTo>
                    <a:lnTo>
                      <a:pt x="66" y="159"/>
                    </a:lnTo>
                    <a:lnTo>
                      <a:pt x="66" y="156"/>
                    </a:lnTo>
                    <a:lnTo>
                      <a:pt x="69" y="156"/>
                    </a:lnTo>
                    <a:lnTo>
                      <a:pt x="69" y="156"/>
                    </a:lnTo>
                    <a:lnTo>
                      <a:pt x="69" y="156"/>
                    </a:lnTo>
                    <a:lnTo>
                      <a:pt x="69" y="154"/>
                    </a:lnTo>
                    <a:lnTo>
                      <a:pt x="69" y="154"/>
                    </a:lnTo>
                    <a:lnTo>
                      <a:pt x="69" y="151"/>
                    </a:lnTo>
                    <a:lnTo>
                      <a:pt x="69" y="151"/>
                    </a:lnTo>
                    <a:lnTo>
                      <a:pt x="69" y="151"/>
                    </a:lnTo>
                    <a:lnTo>
                      <a:pt x="69" y="151"/>
                    </a:lnTo>
                    <a:lnTo>
                      <a:pt x="69" y="149"/>
                    </a:lnTo>
                    <a:lnTo>
                      <a:pt x="66" y="149"/>
                    </a:lnTo>
                    <a:lnTo>
                      <a:pt x="66" y="149"/>
                    </a:lnTo>
                    <a:lnTo>
                      <a:pt x="66" y="147"/>
                    </a:lnTo>
                    <a:lnTo>
                      <a:pt x="69" y="147"/>
                    </a:lnTo>
                    <a:lnTo>
                      <a:pt x="69" y="147"/>
                    </a:lnTo>
                    <a:lnTo>
                      <a:pt x="69" y="147"/>
                    </a:lnTo>
                    <a:lnTo>
                      <a:pt x="69" y="144"/>
                    </a:lnTo>
                    <a:lnTo>
                      <a:pt x="69" y="144"/>
                    </a:lnTo>
                    <a:lnTo>
                      <a:pt x="71" y="144"/>
                    </a:lnTo>
                    <a:lnTo>
                      <a:pt x="71" y="142"/>
                    </a:lnTo>
                    <a:lnTo>
                      <a:pt x="71" y="142"/>
                    </a:lnTo>
                    <a:lnTo>
                      <a:pt x="71" y="142"/>
                    </a:lnTo>
                    <a:lnTo>
                      <a:pt x="71" y="142"/>
                    </a:lnTo>
                    <a:lnTo>
                      <a:pt x="71" y="142"/>
                    </a:lnTo>
                    <a:lnTo>
                      <a:pt x="71" y="140"/>
                    </a:lnTo>
                    <a:lnTo>
                      <a:pt x="71" y="140"/>
                    </a:lnTo>
                    <a:lnTo>
                      <a:pt x="71" y="137"/>
                    </a:lnTo>
                    <a:lnTo>
                      <a:pt x="71" y="137"/>
                    </a:lnTo>
                    <a:lnTo>
                      <a:pt x="69" y="137"/>
                    </a:lnTo>
                    <a:lnTo>
                      <a:pt x="69" y="135"/>
                    </a:lnTo>
                    <a:lnTo>
                      <a:pt x="69" y="135"/>
                    </a:lnTo>
                    <a:lnTo>
                      <a:pt x="69" y="135"/>
                    </a:lnTo>
                    <a:lnTo>
                      <a:pt x="69" y="132"/>
                    </a:lnTo>
                    <a:lnTo>
                      <a:pt x="69" y="132"/>
                    </a:lnTo>
                    <a:lnTo>
                      <a:pt x="66" y="132"/>
                    </a:lnTo>
                    <a:lnTo>
                      <a:pt x="66" y="132"/>
                    </a:lnTo>
                    <a:lnTo>
                      <a:pt x="66" y="132"/>
                    </a:lnTo>
                    <a:lnTo>
                      <a:pt x="66" y="130"/>
                    </a:lnTo>
                    <a:lnTo>
                      <a:pt x="66" y="130"/>
                    </a:lnTo>
                    <a:lnTo>
                      <a:pt x="64" y="130"/>
                    </a:lnTo>
                    <a:lnTo>
                      <a:pt x="64" y="130"/>
                    </a:lnTo>
                    <a:lnTo>
                      <a:pt x="64" y="130"/>
                    </a:lnTo>
                    <a:lnTo>
                      <a:pt x="64" y="130"/>
                    </a:lnTo>
                    <a:lnTo>
                      <a:pt x="64" y="128"/>
                    </a:lnTo>
                    <a:lnTo>
                      <a:pt x="62" y="128"/>
                    </a:lnTo>
                    <a:lnTo>
                      <a:pt x="62" y="128"/>
                    </a:lnTo>
                    <a:lnTo>
                      <a:pt x="62" y="128"/>
                    </a:lnTo>
                    <a:lnTo>
                      <a:pt x="62" y="125"/>
                    </a:lnTo>
                    <a:lnTo>
                      <a:pt x="59" y="125"/>
                    </a:lnTo>
                    <a:lnTo>
                      <a:pt x="59" y="125"/>
                    </a:lnTo>
                    <a:lnTo>
                      <a:pt x="59" y="125"/>
                    </a:lnTo>
                    <a:lnTo>
                      <a:pt x="59" y="123"/>
                    </a:lnTo>
                    <a:lnTo>
                      <a:pt x="59" y="123"/>
                    </a:lnTo>
                    <a:lnTo>
                      <a:pt x="59" y="123"/>
                    </a:lnTo>
                    <a:lnTo>
                      <a:pt x="59" y="121"/>
                    </a:lnTo>
                    <a:lnTo>
                      <a:pt x="59" y="121"/>
                    </a:lnTo>
                    <a:lnTo>
                      <a:pt x="59" y="121"/>
                    </a:lnTo>
                    <a:lnTo>
                      <a:pt x="57" y="121"/>
                    </a:lnTo>
                    <a:lnTo>
                      <a:pt x="57" y="118"/>
                    </a:lnTo>
                    <a:lnTo>
                      <a:pt x="57" y="118"/>
                    </a:lnTo>
                    <a:lnTo>
                      <a:pt x="57" y="118"/>
                    </a:lnTo>
                    <a:lnTo>
                      <a:pt x="57" y="116"/>
                    </a:lnTo>
                    <a:lnTo>
                      <a:pt x="57" y="116"/>
                    </a:lnTo>
                    <a:lnTo>
                      <a:pt x="57" y="116"/>
                    </a:lnTo>
                    <a:lnTo>
                      <a:pt x="54" y="116"/>
                    </a:lnTo>
                    <a:lnTo>
                      <a:pt x="54" y="114"/>
                    </a:lnTo>
                    <a:lnTo>
                      <a:pt x="54" y="114"/>
                    </a:lnTo>
                    <a:lnTo>
                      <a:pt x="54" y="114"/>
                    </a:lnTo>
                    <a:lnTo>
                      <a:pt x="52" y="114"/>
                    </a:lnTo>
                    <a:lnTo>
                      <a:pt x="52" y="111"/>
                    </a:lnTo>
                    <a:lnTo>
                      <a:pt x="52" y="111"/>
                    </a:lnTo>
                    <a:lnTo>
                      <a:pt x="52" y="111"/>
                    </a:lnTo>
                    <a:lnTo>
                      <a:pt x="50" y="111"/>
                    </a:lnTo>
                    <a:lnTo>
                      <a:pt x="50" y="111"/>
                    </a:lnTo>
                    <a:lnTo>
                      <a:pt x="50" y="111"/>
                    </a:lnTo>
                    <a:lnTo>
                      <a:pt x="50" y="111"/>
                    </a:lnTo>
                    <a:lnTo>
                      <a:pt x="50" y="109"/>
                    </a:lnTo>
                    <a:lnTo>
                      <a:pt x="50" y="109"/>
                    </a:lnTo>
                    <a:lnTo>
                      <a:pt x="47" y="109"/>
                    </a:lnTo>
                    <a:lnTo>
                      <a:pt x="47" y="109"/>
                    </a:lnTo>
                    <a:lnTo>
                      <a:pt x="47" y="109"/>
                    </a:lnTo>
                    <a:lnTo>
                      <a:pt x="47" y="109"/>
                    </a:lnTo>
                    <a:lnTo>
                      <a:pt x="45" y="109"/>
                    </a:lnTo>
                    <a:lnTo>
                      <a:pt x="45" y="109"/>
                    </a:lnTo>
                    <a:lnTo>
                      <a:pt x="45" y="109"/>
                    </a:lnTo>
                    <a:lnTo>
                      <a:pt x="43" y="109"/>
                    </a:lnTo>
                    <a:lnTo>
                      <a:pt x="43" y="109"/>
                    </a:lnTo>
                    <a:lnTo>
                      <a:pt x="43" y="109"/>
                    </a:lnTo>
                    <a:lnTo>
                      <a:pt x="40" y="109"/>
                    </a:lnTo>
                    <a:lnTo>
                      <a:pt x="40" y="106"/>
                    </a:lnTo>
                    <a:lnTo>
                      <a:pt x="40" y="106"/>
                    </a:lnTo>
                    <a:lnTo>
                      <a:pt x="40" y="106"/>
                    </a:lnTo>
                    <a:lnTo>
                      <a:pt x="40" y="106"/>
                    </a:lnTo>
                    <a:lnTo>
                      <a:pt x="38" y="106"/>
                    </a:lnTo>
                    <a:lnTo>
                      <a:pt x="38" y="104"/>
                    </a:lnTo>
                    <a:lnTo>
                      <a:pt x="38" y="104"/>
                    </a:lnTo>
                    <a:lnTo>
                      <a:pt x="38" y="104"/>
                    </a:lnTo>
                    <a:lnTo>
                      <a:pt x="38" y="104"/>
                    </a:lnTo>
                    <a:lnTo>
                      <a:pt x="36" y="104"/>
                    </a:lnTo>
                    <a:lnTo>
                      <a:pt x="36" y="104"/>
                    </a:lnTo>
                    <a:lnTo>
                      <a:pt x="33" y="104"/>
                    </a:lnTo>
                    <a:lnTo>
                      <a:pt x="33" y="104"/>
                    </a:lnTo>
                    <a:lnTo>
                      <a:pt x="33" y="104"/>
                    </a:lnTo>
                    <a:lnTo>
                      <a:pt x="33" y="104"/>
                    </a:lnTo>
                    <a:lnTo>
                      <a:pt x="31" y="104"/>
                    </a:lnTo>
                    <a:lnTo>
                      <a:pt x="31" y="106"/>
                    </a:lnTo>
                    <a:lnTo>
                      <a:pt x="31" y="106"/>
                    </a:lnTo>
                    <a:lnTo>
                      <a:pt x="31" y="106"/>
                    </a:lnTo>
                    <a:lnTo>
                      <a:pt x="28" y="106"/>
                    </a:lnTo>
                    <a:lnTo>
                      <a:pt x="28" y="106"/>
                    </a:lnTo>
                    <a:lnTo>
                      <a:pt x="26" y="106"/>
                    </a:lnTo>
                    <a:lnTo>
                      <a:pt x="26" y="104"/>
                    </a:lnTo>
                    <a:lnTo>
                      <a:pt x="26" y="104"/>
                    </a:lnTo>
                    <a:lnTo>
                      <a:pt x="26" y="104"/>
                    </a:lnTo>
                    <a:lnTo>
                      <a:pt x="26" y="102"/>
                    </a:lnTo>
                    <a:lnTo>
                      <a:pt x="26" y="102"/>
                    </a:lnTo>
                    <a:lnTo>
                      <a:pt x="24" y="102"/>
                    </a:lnTo>
                    <a:lnTo>
                      <a:pt x="24" y="102"/>
                    </a:lnTo>
                    <a:lnTo>
                      <a:pt x="24" y="102"/>
                    </a:lnTo>
                    <a:lnTo>
                      <a:pt x="24" y="102"/>
                    </a:lnTo>
                    <a:lnTo>
                      <a:pt x="21" y="102"/>
                    </a:lnTo>
                    <a:lnTo>
                      <a:pt x="21" y="102"/>
                    </a:lnTo>
                    <a:lnTo>
                      <a:pt x="21" y="102"/>
                    </a:lnTo>
                    <a:lnTo>
                      <a:pt x="19" y="102"/>
                    </a:lnTo>
                    <a:lnTo>
                      <a:pt x="19" y="102"/>
                    </a:lnTo>
                    <a:lnTo>
                      <a:pt x="19" y="99"/>
                    </a:lnTo>
                    <a:lnTo>
                      <a:pt x="19" y="99"/>
                    </a:lnTo>
                    <a:lnTo>
                      <a:pt x="19" y="99"/>
                    </a:lnTo>
                    <a:lnTo>
                      <a:pt x="17" y="99"/>
                    </a:lnTo>
                    <a:lnTo>
                      <a:pt x="17" y="97"/>
                    </a:lnTo>
                    <a:lnTo>
                      <a:pt x="17" y="97"/>
                    </a:lnTo>
                    <a:lnTo>
                      <a:pt x="17" y="95"/>
                    </a:lnTo>
                    <a:lnTo>
                      <a:pt x="17" y="95"/>
                    </a:lnTo>
                    <a:lnTo>
                      <a:pt x="17" y="95"/>
                    </a:lnTo>
                    <a:lnTo>
                      <a:pt x="17" y="95"/>
                    </a:lnTo>
                    <a:lnTo>
                      <a:pt x="14" y="95"/>
                    </a:lnTo>
                    <a:lnTo>
                      <a:pt x="14" y="95"/>
                    </a:lnTo>
                    <a:lnTo>
                      <a:pt x="14" y="95"/>
                    </a:lnTo>
                    <a:lnTo>
                      <a:pt x="14" y="95"/>
                    </a:lnTo>
                    <a:lnTo>
                      <a:pt x="12" y="95"/>
                    </a:lnTo>
                    <a:lnTo>
                      <a:pt x="12" y="92"/>
                    </a:lnTo>
                    <a:lnTo>
                      <a:pt x="12" y="92"/>
                    </a:lnTo>
                    <a:lnTo>
                      <a:pt x="12" y="92"/>
                    </a:lnTo>
                    <a:lnTo>
                      <a:pt x="12" y="92"/>
                    </a:lnTo>
                    <a:lnTo>
                      <a:pt x="9" y="92"/>
                    </a:lnTo>
                    <a:lnTo>
                      <a:pt x="9" y="92"/>
                    </a:lnTo>
                    <a:lnTo>
                      <a:pt x="7" y="92"/>
                    </a:lnTo>
                    <a:lnTo>
                      <a:pt x="7" y="92"/>
                    </a:lnTo>
                    <a:lnTo>
                      <a:pt x="7" y="92"/>
                    </a:lnTo>
                    <a:lnTo>
                      <a:pt x="7" y="92"/>
                    </a:lnTo>
                    <a:lnTo>
                      <a:pt x="5" y="92"/>
                    </a:lnTo>
                    <a:lnTo>
                      <a:pt x="5" y="92"/>
                    </a:lnTo>
                    <a:lnTo>
                      <a:pt x="5" y="92"/>
                    </a:lnTo>
                    <a:lnTo>
                      <a:pt x="5" y="90"/>
                    </a:lnTo>
                    <a:lnTo>
                      <a:pt x="5" y="90"/>
                    </a:lnTo>
                    <a:lnTo>
                      <a:pt x="5" y="90"/>
                    </a:lnTo>
                    <a:lnTo>
                      <a:pt x="5" y="87"/>
                    </a:lnTo>
                    <a:lnTo>
                      <a:pt x="5" y="87"/>
                    </a:lnTo>
                    <a:lnTo>
                      <a:pt x="7" y="87"/>
                    </a:lnTo>
                    <a:lnTo>
                      <a:pt x="7" y="87"/>
                    </a:lnTo>
                    <a:lnTo>
                      <a:pt x="5" y="87"/>
                    </a:lnTo>
                    <a:lnTo>
                      <a:pt x="5" y="85"/>
                    </a:lnTo>
                    <a:lnTo>
                      <a:pt x="5" y="85"/>
                    </a:lnTo>
                    <a:lnTo>
                      <a:pt x="5" y="85"/>
                    </a:lnTo>
                    <a:lnTo>
                      <a:pt x="2" y="85"/>
                    </a:lnTo>
                    <a:lnTo>
                      <a:pt x="2" y="85"/>
                    </a:lnTo>
                    <a:lnTo>
                      <a:pt x="2" y="85"/>
                    </a:lnTo>
                    <a:lnTo>
                      <a:pt x="0" y="85"/>
                    </a:lnTo>
                    <a:lnTo>
                      <a:pt x="0" y="83"/>
                    </a:lnTo>
                    <a:lnTo>
                      <a:pt x="0" y="83"/>
                    </a:lnTo>
                    <a:lnTo>
                      <a:pt x="0" y="83"/>
                    </a:lnTo>
                    <a:lnTo>
                      <a:pt x="0" y="83"/>
                    </a:lnTo>
                    <a:lnTo>
                      <a:pt x="0" y="83"/>
                    </a:lnTo>
                    <a:lnTo>
                      <a:pt x="0" y="83"/>
                    </a:lnTo>
                    <a:lnTo>
                      <a:pt x="0" y="80"/>
                    </a:lnTo>
                    <a:lnTo>
                      <a:pt x="0" y="80"/>
                    </a:lnTo>
                    <a:lnTo>
                      <a:pt x="2" y="80"/>
                    </a:lnTo>
                    <a:lnTo>
                      <a:pt x="2" y="80"/>
                    </a:lnTo>
                    <a:lnTo>
                      <a:pt x="2" y="80"/>
                    </a:lnTo>
                    <a:lnTo>
                      <a:pt x="2" y="80"/>
                    </a:lnTo>
                    <a:lnTo>
                      <a:pt x="2" y="78"/>
                    </a:lnTo>
                    <a:lnTo>
                      <a:pt x="2" y="78"/>
                    </a:lnTo>
                    <a:lnTo>
                      <a:pt x="2" y="76"/>
                    </a:lnTo>
                    <a:lnTo>
                      <a:pt x="2" y="76"/>
                    </a:lnTo>
                    <a:lnTo>
                      <a:pt x="2" y="76"/>
                    </a:lnTo>
                    <a:lnTo>
                      <a:pt x="5" y="76"/>
                    </a:lnTo>
                    <a:lnTo>
                      <a:pt x="5" y="76"/>
                    </a:lnTo>
                    <a:lnTo>
                      <a:pt x="5" y="73"/>
                    </a:lnTo>
                    <a:lnTo>
                      <a:pt x="5" y="73"/>
                    </a:lnTo>
                    <a:lnTo>
                      <a:pt x="5" y="73"/>
                    </a:lnTo>
                    <a:lnTo>
                      <a:pt x="7" y="73"/>
                    </a:lnTo>
                    <a:lnTo>
                      <a:pt x="7" y="73"/>
                    </a:lnTo>
                    <a:lnTo>
                      <a:pt x="7" y="73"/>
                    </a:lnTo>
                    <a:lnTo>
                      <a:pt x="7" y="73"/>
                    </a:lnTo>
                    <a:lnTo>
                      <a:pt x="7" y="71"/>
                    </a:lnTo>
                    <a:lnTo>
                      <a:pt x="7" y="71"/>
                    </a:lnTo>
                    <a:lnTo>
                      <a:pt x="7" y="71"/>
                    </a:lnTo>
                    <a:lnTo>
                      <a:pt x="7" y="69"/>
                    </a:lnTo>
                    <a:lnTo>
                      <a:pt x="7" y="69"/>
                    </a:lnTo>
                    <a:lnTo>
                      <a:pt x="7" y="69"/>
                    </a:lnTo>
                    <a:lnTo>
                      <a:pt x="9" y="69"/>
                    </a:lnTo>
                    <a:lnTo>
                      <a:pt x="9" y="66"/>
                    </a:lnTo>
                    <a:lnTo>
                      <a:pt x="9" y="66"/>
                    </a:lnTo>
                    <a:lnTo>
                      <a:pt x="12" y="66"/>
                    </a:lnTo>
                    <a:lnTo>
                      <a:pt x="12" y="66"/>
                    </a:lnTo>
                    <a:lnTo>
                      <a:pt x="12" y="66"/>
                    </a:lnTo>
                    <a:lnTo>
                      <a:pt x="14" y="66"/>
                    </a:lnTo>
                    <a:lnTo>
                      <a:pt x="14" y="66"/>
                    </a:lnTo>
                    <a:lnTo>
                      <a:pt x="17" y="66"/>
                    </a:lnTo>
                    <a:lnTo>
                      <a:pt x="17" y="66"/>
                    </a:lnTo>
                    <a:lnTo>
                      <a:pt x="17" y="66"/>
                    </a:lnTo>
                    <a:lnTo>
                      <a:pt x="17" y="66"/>
                    </a:lnTo>
                    <a:lnTo>
                      <a:pt x="19" y="66"/>
                    </a:lnTo>
                    <a:lnTo>
                      <a:pt x="19" y="66"/>
                    </a:lnTo>
                    <a:lnTo>
                      <a:pt x="19" y="66"/>
                    </a:lnTo>
                    <a:lnTo>
                      <a:pt x="19" y="69"/>
                    </a:lnTo>
                    <a:lnTo>
                      <a:pt x="19" y="69"/>
                    </a:lnTo>
                    <a:lnTo>
                      <a:pt x="21" y="69"/>
                    </a:lnTo>
                    <a:lnTo>
                      <a:pt x="21" y="69"/>
                    </a:lnTo>
                    <a:lnTo>
                      <a:pt x="24" y="69"/>
                    </a:lnTo>
                    <a:lnTo>
                      <a:pt x="24" y="69"/>
                    </a:lnTo>
                    <a:lnTo>
                      <a:pt x="24" y="66"/>
                    </a:lnTo>
                    <a:lnTo>
                      <a:pt x="24" y="66"/>
                    </a:lnTo>
                    <a:lnTo>
                      <a:pt x="24" y="66"/>
                    </a:lnTo>
                    <a:lnTo>
                      <a:pt x="24" y="66"/>
                    </a:lnTo>
                    <a:lnTo>
                      <a:pt x="24" y="66"/>
                    </a:lnTo>
                    <a:lnTo>
                      <a:pt x="26" y="66"/>
                    </a:lnTo>
                    <a:lnTo>
                      <a:pt x="26" y="66"/>
                    </a:lnTo>
                    <a:lnTo>
                      <a:pt x="26" y="66"/>
                    </a:lnTo>
                    <a:lnTo>
                      <a:pt x="26" y="66"/>
                    </a:lnTo>
                    <a:lnTo>
                      <a:pt x="28" y="66"/>
                    </a:lnTo>
                    <a:lnTo>
                      <a:pt x="28" y="66"/>
                    </a:lnTo>
                    <a:lnTo>
                      <a:pt x="31" y="66"/>
                    </a:lnTo>
                    <a:lnTo>
                      <a:pt x="31" y="66"/>
                    </a:lnTo>
                    <a:lnTo>
                      <a:pt x="31" y="66"/>
                    </a:lnTo>
                    <a:lnTo>
                      <a:pt x="31" y="64"/>
                    </a:lnTo>
                    <a:lnTo>
                      <a:pt x="31" y="64"/>
                    </a:lnTo>
                    <a:lnTo>
                      <a:pt x="31" y="61"/>
                    </a:lnTo>
                    <a:lnTo>
                      <a:pt x="31" y="61"/>
                    </a:lnTo>
                    <a:lnTo>
                      <a:pt x="33" y="61"/>
                    </a:lnTo>
                    <a:lnTo>
                      <a:pt x="33" y="64"/>
                    </a:lnTo>
                    <a:lnTo>
                      <a:pt x="33" y="64"/>
                    </a:lnTo>
                    <a:lnTo>
                      <a:pt x="33" y="64"/>
                    </a:lnTo>
                    <a:lnTo>
                      <a:pt x="36" y="64"/>
                    </a:lnTo>
                    <a:lnTo>
                      <a:pt x="36" y="61"/>
                    </a:lnTo>
                    <a:lnTo>
                      <a:pt x="36" y="61"/>
                    </a:lnTo>
                    <a:lnTo>
                      <a:pt x="38" y="61"/>
                    </a:lnTo>
                    <a:lnTo>
                      <a:pt x="38" y="61"/>
                    </a:lnTo>
                    <a:lnTo>
                      <a:pt x="38" y="61"/>
                    </a:lnTo>
                    <a:lnTo>
                      <a:pt x="38" y="61"/>
                    </a:lnTo>
                    <a:lnTo>
                      <a:pt x="40" y="61"/>
                    </a:lnTo>
                    <a:lnTo>
                      <a:pt x="40" y="61"/>
                    </a:lnTo>
                    <a:lnTo>
                      <a:pt x="40" y="61"/>
                    </a:lnTo>
                    <a:lnTo>
                      <a:pt x="40" y="61"/>
                    </a:lnTo>
                    <a:lnTo>
                      <a:pt x="40" y="59"/>
                    </a:lnTo>
                    <a:lnTo>
                      <a:pt x="40" y="59"/>
                    </a:lnTo>
                    <a:lnTo>
                      <a:pt x="40" y="59"/>
                    </a:lnTo>
                    <a:lnTo>
                      <a:pt x="40" y="59"/>
                    </a:lnTo>
                    <a:lnTo>
                      <a:pt x="40" y="57"/>
                    </a:lnTo>
                    <a:lnTo>
                      <a:pt x="40" y="57"/>
                    </a:lnTo>
                    <a:lnTo>
                      <a:pt x="40" y="54"/>
                    </a:lnTo>
                    <a:lnTo>
                      <a:pt x="40" y="54"/>
                    </a:lnTo>
                    <a:lnTo>
                      <a:pt x="40" y="54"/>
                    </a:lnTo>
                    <a:lnTo>
                      <a:pt x="40" y="54"/>
                    </a:lnTo>
                    <a:lnTo>
                      <a:pt x="43" y="54"/>
                    </a:lnTo>
                    <a:lnTo>
                      <a:pt x="43" y="54"/>
                    </a:lnTo>
                    <a:lnTo>
                      <a:pt x="45" y="54"/>
                    </a:lnTo>
                    <a:lnTo>
                      <a:pt x="45" y="54"/>
                    </a:lnTo>
                    <a:lnTo>
                      <a:pt x="45" y="54"/>
                    </a:lnTo>
                    <a:lnTo>
                      <a:pt x="47" y="54"/>
                    </a:lnTo>
                    <a:lnTo>
                      <a:pt x="47" y="54"/>
                    </a:lnTo>
                    <a:lnTo>
                      <a:pt x="47" y="54"/>
                    </a:lnTo>
                    <a:lnTo>
                      <a:pt x="47" y="52"/>
                    </a:lnTo>
                    <a:lnTo>
                      <a:pt x="50" y="52"/>
                    </a:lnTo>
                    <a:lnTo>
                      <a:pt x="50" y="52"/>
                    </a:lnTo>
                    <a:lnTo>
                      <a:pt x="52" y="52"/>
                    </a:lnTo>
                    <a:lnTo>
                      <a:pt x="52" y="52"/>
                    </a:lnTo>
                    <a:lnTo>
                      <a:pt x="52" y="52"/>
                    </a:lnTo>
                    <a:lnTo>
                      <a:pt x="54" y="52"/>
                    </a:lnTo>
                    <a:lnTo>
                      <a:pt x="54" y="52"/>
                    </a:lnTo>
                    <a:lnTo>
                      <a:pt x="54" y="52"/>
                    </a:lnTo>
                    <a:lnTo>
                      <a:pt x="54" y="52"/>
                    </a:lnTo>
                    <a:lnTo>
                      <a:pt x="57" y="52"/>
                    </a:lnTo>
                    <a:lnTo>
                      <a:pt x="57" y="50"/>
                    </a:lnTo>
                    <a:lnTo>
                      <a:pt x="57" y="50"/>
                    </a:lnTo>
                    <a:lnTo>
                      <a:pt x="57" y="50"/>
                    </a:lnTo>
                    <a:lnTo>
                      <a:pt x="59" y="50"/>
                    </a:lnTo>
                    <a:lnTo>
                      <a:pt x="59" y="50"/>
                    </a:lnTo>
                    <a:lnTo>
                      <a:pt x="59" y="50"/>
                    </a:lnTo>
                    <a:lnTo>
                      <a:pt x="62" y="50"/>
                    </a:lnTo>
                    <a:lnTo>
                      <a:pt x="62" y="50"/>
                    </a:lnTo>
                    <a:lnTo>
                      <a:pt x="62" y="50"/>
                    </a:lnTo>
                    <a:lnTo>
                      <a:pt x="64" y="50"/>
                    </a:lnTo>
                    <a:lnTo>
                      <a:pt x="64" y="47"/>
                    </a:lnTo>
                    <a:lnTo>
                      <a:pt x="64" y="47"/>
                    </a:lnTo>
                    <a:lnTo>
                      <a:pt x="64" y="47"/>
                    </a:lnTo>
                    <a:lnTo>
                      <a:pt x="64" y="47"/>
                    </a:lnTo>
                    <a:lnTo>
                      <a:pt x="64" y="47"/>
                    </a:lnTo>
                    <a:lnTo>
                      <a:pt x="64" y="45"/>
                    </a:lnTo>
                    <a:lnTo>
                      <a:pt x="64" y="45"/>
                    </a:lnTo>
                    <a:lnTo>
                      <a:pt x="62" y="45"/>
                    </a:lnTo>
                    <a:lnTo>
                      <a:pt x="62" y="45"/>
                    </a:lnTo>
                    <a:lnTo>
                      <a:pt x="62" y="42"/>
                    </a:lnTo>
                    <a:lnTo>
                      <a:pt x="64" y="42"/>
                    </a:lnTo>
                    <a:lnTo>
                      <a:pt x="64" y="42"/>
                    </a:lnTo>
                    <a:lnTo>
                      <a:pt x="64" y="42"/>
                    </a:lnTo>
                    <a:lnTo>
                      <a:pt x="64" y="42"/>
                    </a:lnTo>
                    <a:lnTo>
                      <a:pt x="66" y="42"/>
                    </a:lnTo>
                    <a:lnTo>
                      <a:pt x="66" y="42"/>
                    </a:lnTo>
                    <a:lnTo>
                      <a:pt x="66" y="42"/>
                    </a:lnTo>
                    <a:lnTo>
                      <a:pt x="69" y="42"/>
                    </a:lnTo>
                    <a:lnTo>
                      <a:pt x="69" y="42"/>
                    </a:lnTo>
                    <a:lnTo>
                      <a:pt x="71" y="42"/>
                    </a:lnTo>
                    <a:lnTo>
                      <a:pt x="71" y="42"/>
                    </a:lnTo>
                    <a:lnTo>
                      <a:pt x="71" y="42"/>
                    </a:lnTo>
                    <a:lnTo>
                      <a:pt x="73" y="42"/>
                    </a:lnTo>
                    <a:lnTo>
                      <a:pt x="73" y="42"/>
                    </a:lnTo>
                    <a:lnTo>
                      <a:pt x="73" y="42"/>
                    </a:lnTo>
                    <a:lnTo>
                      <a:pt x="73" y="42"/>
                    </a:lnTo>
                    <a:lnTo>
                      <a:pt x="76" y="42"/>
                    </a:lnTo>
                    <a:lnTo>
                      <a:pt x="76" y="42"/>
                    </a:lnTo>
                    <a:lnTo>
                      <a:pt x="76" y="42"/>
                    </a:lnTo>
                    <a:lnTo>
                      <a:pt x="78" y="42"/>
                    </a:lnTo>
                    <a:lnTo>
                      <a:pt x="78" y="42"/>
                    </a:lnTo>
                    <a:lnTo>
                      <a:pt x="78" y="42"/>
                    </a:lnTo>
                    <a:lnTo>
                      <a:pt x="78" y="42"/>
                    </a:lnTo>
                    <a:lnTo>
                      <a:pt x="78" y="40"/>
                    </a:lnTo>
                    <a:lnTo>
                      <a:pt x="81" y="40"/>
                    </a:lnTo>
                    <a:lnTo>
                      <a:pt x="81" y="40"/>
                    </a:lnTo>
                    <a:lnTo>
                      <a:pt x="81" y="40"/>
                    </a:lnTo>
                    <a:lnTo>
                      <a:pt x="81" y="40"/>
                    </a:lnTo>
                    <a:lnTo>
                      <a:pt x="81" y="40"/>
                    </a:lnTo>
                    <a:lnTo>
                      <a:pt x="81" y="40"/>
                    </a:lnTo>
                    <a:lnTo>
                      <a:pt x="83" y="40"/>
                    </a:lnTo>
                    <a:lnTo>
                      <a:pt x="83" y="40"/>
                    </a:lnTo>
                    <a:lnTo>
                      <a:pt x="83" y="38"/>
                    </a:lnTo>
                    <a:lnTo>
                      <a:pt x="83" y="38"/>
                    </a:lnTo>
                    <a:lnTo>
                      <a:pt x="85" y="38"/>
                    </a:lnTo>
                    <a:lnTo>
                      <a:pt x="85" y="35"/>
                    </a:lnTo>
                    <a:lnTo>
                      <a:pt x="85" y="35"/>
                    </a:lnTo>
                    <a:lnTo>
                      <a:pt x="85" y="35"/>
                    </a:lnTo>
                    <a:lnTo>
                      <a:pt x="88" y="35"/>
                    </a:lnTo>
                    <a:lnTo>
                      <a:pt x="88" y="35"/>
                    </a:lnTo>
                    <a:lnTo>
                      <a:pt x="88" y="35"/>
                    </a:lnTo>
                    <a:lnTo>
                      <a:pt x="88" y="35"/>
                    </a:lnTo>
                    <a:lnTo>
                      <a:pt x="90" y="35"/>
                    </a:lnTo>
                    <a:lnTo>
                      <a:pt x="90" y="35"/>
                    </a:lnTo>
                    <a:lnTo>
                      <a:pt x="90" y="35"/>
                    </a:lnTo>
                    <a:lnTo>
                      <a:pt x="90" y="38"/>
                    </a:lnTo>
                    <a:lnTo>
                      <a:pt x="92" y="38"/>
                    </a:lnTo>
                    <a:lnTo>
                      <a:pt x="92" y="38"/>
                    </a:lnTo>
                    <a:lnTo>
                      <a:pt x="92" y="38"/>
                    </a:lnTo>
                    <a:lnTo>
                      <a:pt x="95" y="38"/>
                    </a:lnTo>
                    <a:lnTo>
                      <a:pt x="95" y="38"/>
                    </a:lnTo>
                    <a:lnTo>
                      <a:pt x="95" y="35"/>
                    </a:lnTo>
                    <a:lnTo>
                      <a:pt x="97" y="35"/>
                    </a:lnTo>
                    <a:lnTo>
                      <a:pt x="97" y="35"/>
                    </a:lnTo>
                    <a:lnTo>
                      <a:pt x="97" y="35"/>
                    </a:lnTo>
                    <a:lnTo>
                      <a:pt x="97" y="33"/>
                    </a:lnTo>
                    <a:lnTo>
                      <a:pt x="97" y="33"/>
                    </a:lnTo>
                    <a:lnTo>
                      <a:pt x="97" y="33"/>
                    </a:lnTo>
                    <a:lnTo>
                      <a:pt x="97" y="33"/>
                    </a:lnTo>
                    <a:lnTo>
                      <a:pt x="99" y="33"/>
                    </a:lnTo>
                    <a:lnTo>
                      <a:pt x="99" y="33"/>
                    </a:lnTo>
                    <a:lnTo>
                      <a:pt x="99" y="33"/>
                    </a:lnTo>
                    <a:lnTo>
                      <a:pt x="99" y="33"/>
                    </a:lnTo>
                    <a:lnTo>
                      <a:pt x="99" y="33"/>
                    </a:lnTo>
                    <a:lnTo>
                      <a:pt x="102" y="33"/>
                    </a:lnTo>
                    <a:lnTo>
                      <a:pt x="102" y="35"/>
                    </a:lnTo>
                    <a:lnTo>
                      <a:pt x="102" y="35"/>
                    </a:lnTo>
                    <a:lnTo>
                      <a:pt x="102" y="33"/>
                    </a:lnTo>
                    <a:lnTo>
                      <a:pt x="104" y="33"/>
                    </a:lnTo>
                    <a:lnTo>
                      <a:pt x="104" y="35"/>
                    </a:lnTo>
                    <a:lnTo>
                      <a:pt x="104" y="35"/>
                    </a:lnTo>
                    <a:lnTo>
                      <a:pt x="104" y="35"/>
                    </a:lnTo>
                    <a:lnTo>
                      <a:pt x="104" y="35"/>
                    </a:lnTo>
                    <a:lnTo>
                      <a:pt x="107" y="35"/>
                    </a:lnTo>
                    <a:lnTo>
                      <a:pt x="107" y="35"/>
                    </a:lnTo>
                    <a:lnTo>
                      <a:pt x="107" y="35"/>
                    </a:lnTo>
                    <a:lnTo>
                      <a:pt x="107" y="35"/>
                    </a:lnTo>
                    <a:lnTo>
                      <a:pt x="107" y="33"/>
                    </a:lnTo>
                    <a:lnTo>
                      <a:pt x="109" y="33"/>
                    </a:lnTo>
                    <a:lnTo>
                      <a:pt x="109" y="33"/>
                    </a:lnTo>
                    <a:lnTo>
                      <a:pt x="111" y="33"/>
                    </a:lnTo>
                    <a:lnTo>
                      <a:pt x="111" y="33"/>
                    </a:lnTo>
                    <a:lnTo>
                      <a:pt x="111" y="33"/>
                    </a:lnTo>
                    <a:lnTo>
                      <a:pt x="114" y="33"/>
                    </a:lnTo>
                    <a:lnTo>
                      <a:pt x="114" y="35"/>
                    </a:lnTo>
                    <a:lnTo>
                      <a:pt x="111" y="35"/>
                    </a:lnTo>
                    <a:lnTo>
                      <a:pt x="111" y="35"/>
                    </a:lnTo>
                    <a:lnTo>
                      <a:pt x="111" y="38"/>
                    </a:lnTo>
                    <a:lnTo>
                      <a:pt x="111" y="38"/>
                    </a:lnTo>
                    <a:lnTo>
                      <a:pt x="111" y="38"/>
                    </a:lnTo>
                    <a:lnTo>
                      <a:pt x="111" y="38"/>
                    </a:lnTo>
                    <a:lnTo>
                      <a:pt x="111" y="40"/>
                    </a:lnTo>
                    <a:lnTo>
                      <a:pt x="114" y="40"/>
                    </a:lnTo>
                    <a:lnTo>
                      <a:pt x="114" y="40"/>
                    </a:lnTo>
                    <a:lnTo>
                      <a:pt x="114" y="40"/>
                    </a:lnTo>
                    <a:lnTo>
                      <a:pt x="114" y="40"/>
                    </a:lnTo>
                    <a:lnTo>
                      <a:pt x="116" y="40"/>
                    </a:lnTo>
                    <a:lnTo>
                      <a:pt x="116" y="40"/>
                    </a:lnTo>
                    <a:lnTo>
                      <a:pt x="116" y="40"/>
                    </a:lnTo>
                    <a:lnTo>
                      <a:pt x="118" y="40"/>
                    </a:lnTo>
                    <a:lnTo>
                      <a:pt x="118" y="40"/>
                    </a:lnTo>
                    <a:lnTo>
                      <a:pt x="118" y="40"/>
                    </a:lnTo>
                    <a:lnTo>
                      <a:pt x="121" y="40"/>
                    </a:lnTo>
                    <a:lnTo>
                      <a:pt x="121" y="40"/>
                    </a:lnTo>
                    <a:lnTo>
                      <a:pt x="123" y="40"/>
                    </a:lnTo>
                    <a:lnTo>
                      <a:pt x="123" y="40"/>
                    </a:lnTo>
                    <a:lnTo>
                      <a:pt x="123" y="40"/>
                    </a:lnTo>
                    <a:lnTo>
                      <a:pt x="125" y="40"/>
                    </a:lnTo>
                    <a:lnTo>
                      <a:pt x="125" y="40"/>
                    </a:lnTo>
                    <a:lnTo>
                      <a:pt x="125" y="40"/>
                    </a:lnTo>
                    <a:lnTo>
                      <a:pt x="128" y="40"/>
                    </a:lnTo>
                    <a:lnTo>
                      <a:pt x="128" y="40"/>
                    </a:lnTo>
                    <a:lnTo>
                      <a:pt x="130" y="40"/>
                    </a:lnTo>
                    <a:lnTo>
                      <a:pt x="130" y="40"/>
                    </a:lnTo>
                    <a:lnTo>
                      <a:pt x="130" y="40"/>
                    </a:lnTo>
                    <a:lnTo>
                      <a:pt x="133" y="40"/>
                    </a:lnTo>
                    <a:lnTo>
                      <a:pt x="133" y="40"/>
                    </a:lnTo>
                    <a:lnTo>
                      <a:pt x="133" y="40"/>
                    </a:lnTo>
                    <a:lnTo>
                      <a:pt x="135" y="40"/>
                    </a:lnTo>
                    <a:lnTo>
                      <a:pt x="135" y="40"/>
                    </a:lnTo>
                    <a:lnTo>
                      <a:pt x="137" y="40"/>
                    </a:lnTo>
                    <a:lnTo>
                      <a:pt x="137" y="40"/>
                    </a:lnTo>
                    <a:lnTo>
                      <a:pt x="137" y="40"/>
                    </a:lnTo>
                    <a:lnTo>
                      <a:pt x="140" y="40"/>
                    </a:lnTo>
                    <a:lnTo>
                      <a:pt x="140" y="40"/>
                    </a:lnTo>
                    <a:lnTo>
                      <a:pt x="140" y="40"/>
                    </a:lnTo>
                    <a:lnTo>
                      <a:pt x="140" y="42"/>
                    </a:lnTo>
                    <a:lnTo>
                      <a:pt x="140" y="42"/>
                    </a:lnTo>
                    <a:lnTo>
                      <a:pt x="140" y="42"/>
                    </a:lnTo>
                    <a:lnTo>
                      <a:pt x="140" y="42"/>
                    </a:lnTo>
                    <a:lnTo>
                      <a:pt x="142" y="42"/>
                    </a:lnTo>
                    <a:lnTo>
                      <a:pt x="142" y="45"/>
                    </a:lnTo>
                    <a:lnTo>
                      <a:pt x="142" y="45"/>
                    </a:lnTo>
                    <a:lnTo>
                      <a:pt x="142" y="47"/>
                    </a:lnTo>
                    <a:lnTo>
                      <a:pt x="142" y="47"/>
                    </a:lnTo>
                    <a:lnTo>
                      <a:pt x="142" y="47"/>
                    </a:lnTo>
                    <a:lnTo>
                      <a:pt x="142" y="50"/>
                    </a:lnTo>
                    <a:lnTo>
                      <a:pt x="144" y="50"/>
                    </a:lnTo>
                    <a:lnTo>
                      <a:pt x="144" y="50"/>
                    </a:lnTo>
                    <a:lnTo>
                      <a:pt x="144" y="50"/>
                    </a:lnTo>
                    <a:lnTo>
                      <a:pt x="144" y="50"/>
                    </a:lnTo>
                    <a:lnTo>
                      <a:pt x="144" y="52"/>
                    </a:lnTo>
                    <a:lnTo>
                      <a:pt x="144" y="52"/>
                    </a:lnTo>
                    <a:lnTo>
                      <a:pt x="147" y="52"/>
                    </a:lnTo>
                    <a:lnTo>
                      <a:pt x="147" y="52"/>
                    </a:lnTo>
                    <a:lnTo>
                      <a:pt x="147" y="52"/>
                    </a:lnTo>
                    <a:lnTo>
                      <a:pt x="147" y="52"/>
                    </a:lnTo>
                    <a:lnTo>
                      <a:pt x="149" y="52"/>
                    </a:lnTo>
                    <a:lnTo>
                      <a:pt x="149" y="52"/>
                    </a:lnTo>
                    <a:lnTo>
                      <a:pt x="152" y="52"/>
                    </a:lnTo>
                    <a:lnTo>
                      <a:pt x="152" y="52"/>
                    </a:lnTo>
                    <a:lnTo>
                      <a:pt x="152" y="52"/>
                    </a:lnTo>
                    <a:lnTo>
                      <a:pt x="152" y="52"/>
                    </a:lnTo>
                    <a:lnTo>
                      <a:pt x="154" y="52"/>
                    </a:lnTo>
                    <a:lnTo>
                      <a:pt x="154" y="52"/>
                    </a:lnTo>
                    <a:lnTo>
                      <a:pt x="154" y="52"/>
                    </a:lnTo>
                    <a:lnTo>
                      <a:pt x="154" y="52"/>
                    </a:lnTo>
                    <a:lnTo>
                      <a:pt x="154" y="54"/>
                    </a:lnTo>
                    <a:lnTo>
                      <a:pt x="156" y="54"/>
                    </a:lnTo>
                    <a:lnTo>
                      <a:pt x="156" y="54"/>
                    </a:lnTo>
                    <a:lnTo>
                      <a:pt x="156" y="54"/>
                    </a:lnTo>
                    <a:lnTo>
                      <a:pt x="159" y="54"/>
                    </a:lnTo>
                    <a:lnTo>
                      <a:pt x="159" y="54"/>
                    </a:lnTo>
                    <a:lnTo>
                      <a:pt x="159" y="54"/>
                    </a:lnTo>
                    <a:lnTo>
                      <a:pt x="161" y="54"/>
                    </a:lnTo>
                    <a:lnTo>
                      <a:pt x="161" y="54"/>
                    </a:lnTo>
                    <a:lnTo>
                      <a:pt x="163" y="54"/>
                    </a:lnTo>
                    <a:lnTo>
                      <a:pt x="163" y="54"/>
                    </a:lnTo>
                    <a:lnTo>
                      <a:pt x="163" y="54"/>
                    </a:lnTo>
                    <a:lnTo>
                      <a:pt x="163" y="57"/>
                    </a:lnTo>
                    <a:lnTo>
                      <a:pt x="166" y="57"/>
                    </a:lnTo>
                    <a:lnTo>
                      <a:pt x="166" y="57"/>
                    </a:lnTo>
                    <a:lnTo>
                      <a:pt x="166" y="57"/>
                    </a:lnTo>
                    <a:lnTo>
                      <a:pt x="168" y="57"/>
                    </a:lnTo>
                    <a:lnTo>
                      <a:pt x="168" y="54"/>
                    </a:lnTo>
                    <a:lnTo>
                      <a:pt x="168" y="54"/>
                    </a:lnTo>
                    <a:lnTo>
                      <a:pt x="170" y="54"/>
                    </a:lnTo>
                    <a:lnTo>
                      <a:pt x="170" y="54"/>
                    </a:lnTo>
                    <a:lnTo>
                      <a:pt x="170" y="54"/>
                    </a:lnTo>
                    <a:lnTo>
                      <a:pt x="170" y="54"/>
                    </a:lnTo>
                    <a:lnTo>
                      <a:pt x="173" y="54"/>
                    </a:lnTo>
                    <a:lnTo>
                      <a:pt x="173" y="52"/>
                    </a:lnTo>
                    <a:lnTo>
                      <a:pt x="173" y="52"/>
                    </a:lnTo>
                    <a:lnTo>
                      <a:pt x="173" y="52"/>
                    </a:lnTo>
                    <a:lnTo>
                      <a:pt x="175" y="52"/>
                    </a:lnTo>
                    <a:lnTo>
                      <a:pt x="175" y="54"/>
                    </a:lnTo>
                    <a:lnTo>
                      <a:pt x="175" y="54"/>
                    </a:lnTo>
                    <a:lnTo>
                      <a:pt x="178" y="54"/>
                    </a:lnTo>
                    <a:lnTo>
                      <a:pt x="178" y="54"/>
                    </a:lnTo>
                    <a:lnTo>
                      <a:pt x="178" y="54"/>
                    </a:lnTo>
                    <a:lnTo>
                      <a:pt x="180" y="54"/>
                    </a:lnTo>
                    <a:lnTo>
                      <a:pt x="180" y="54"/>
                    </a:lnTo>
                    <a:lnTo>
                      <a:pt x="180" y="54"/>
                    </a:lnTo>
                    <a:lnTo>
                      <a:pt x="182" y="54"/>
                    </a:lnTo>
                    <a:lnTo>
                      <a:pt x="182" y="54"/>
                    </a:lnTo>
                    <a:lnTo>
                      <a:pt x="182" y="54"/>
                    </a:lnTo>
                    <a:lnTo>
                      <a:pt x="185" y="54"/>
                    </a:lnTo>
                    <a:lnTo>
                      <a:pt x="185" y="54"/>
                    </a:lnTo>
                    <a:lnTo>
                      <a:pt x="185" y="57"/>
                    </a:lnTo>
                    <a:lnTo>
                      <a:pt x="185" y="57"/>
                    </a:lnTo>
                    <a:lnTo>
                      <a:pt x="187" y="57"/>
                    </a:lnTo>
                    <a:lnTo>
                      <a:pt x="187" y="57"/>
                    </a:lnTo>
                    <a:lnTo>
                      <a:pt x="187" y="54"/>
                    </a:lnTo>
                    <a:lnTo>
                      <a:pt x="187" y="54"/>
                    </a:lnTo>
                    <a:lnTo>
                      <a:pt x="189" y="54"/>
                    </a:lnTo>
                    <a:lnTo>
                      <a:pt x="189" y="54"/>
                    </a:lnTo>
                    <a:lnTo>
                      <a:pt x="192" y="54"/>
                    </a:lnTo>
                    <a:lnTo>
                      <a:pt x="192" y="57"/>
                    </a:lnTo>
                    <a:lnTo>
                      <a:pt x="192" y="57"/>
                    </a:lnTo>
                    <a:lnTo>
                      <a:pt x="192" y="57"/>
                    </a:lnTo>
                    <a:lnTo>
                      <a:pt x="192" y="54"/>
                    </a:lnTo>
                    <a:lnTo>
                      <a:pt x="194" y="54"/>
                    </a:lnTo>
                    <a:lnTo>
                      <a:pt x="194" y="54"/>
                    </a:lnTo>
                    <a:lnTo>
                      <a:pt x="196" y="54"/>
                    </a:lnTo>
                    <a:lnTo>
                      <a:pt x="196" y="57"/>
                    </a:lnTo>
                    <a:lnTo>
                      <a:pt x="196" y="57"/>
                    </a:lnTo>
                    <a:lnTo>
                      <a:pt x="196" y="57"/>
                    </a:lnTo>
                    <a:lnTo>
                      <a:pt x="199" y="57"/>
                    </a:lnTo>
                    <a:lnTo>
                      <a:pt x="199" y="57"/>
                    </a:lnTo>
                    <a:lnTo>
                      <a:pt x="199" y="57"/>
                    </a:lnTo>
                    <a:lnTo>
                      <a:pt x="199" y="57"/>
                    </a:lnTo>
                    <a:lnTo>
                      <a:pt x="199" y="59"/>
                    </a:lnTo>
                    <a:lnTo>
                      <a:pt x="201" y="59"/>
                    </a:lnTo>
                    <a:lnTo>
                      <a:pt x="201" y="59"/>
                    </a:lnTo>
                    <a:lnTo>
                      <a:pt x="201" y="59"/>
                    </a:lnTo>
                    <a:lnTo>
                      <a:pt x="204" y="59"/>
                    </a:lnTo>
                    <a:lnTo>
                      <a:pt x="204" y="61"/>
                    </a:lnTo>
                    <a:lnTo>
                      <a:pt x="204" y="61"/>
                    </a:lnTo>
                    <a:lnTo>
                      <a:pt x="204" y="61"/>
                    </a:lnTo>
                    <a:lnTo>
                      <a:pt x="206" y="61"/>
                    </a:lnTo>
                    <a:lnTo>
                      <a:pt x="206" y="59"/>
                    </a:lnTo>
                    <a:lnTo>
                      <a:pt x="206" y="59"/>
                    </a:lnTo>
                    <a:lnTo>
                      <a:pt x="206" y="59"/>
                    </a:lnTo>
                    <a:lnTo>
                      <a:pt x="208" y="59"/>
                    </a:lnTo>
                    <a:lnTo>
                      <a:pt x="208" y="59"/>
                    </a:lnTo>
                    <a:lnTo>
                      <a:pt x="208" y="59"/>
                    </a:lnTo>
                    <a:lnTo>
                      <a:pt x="211" y="59"/>
                    </a:lnTo>
                    <a:lnTo>
                      <a:pt x="211" y="57"/>
                    </a:lnTo>
                    <a:lnTo>
                      <a:pt x="211" y="57"/>
                    </a:lnTo>
                    <a:lnTo>
                      <a:pt x="211" y="57"/>
                    </a:lnTo>
                    <a:lnTo>
                      <a:pt x="211" y="57"/>
                    </a:lnTo>
                    <a:lnTo>
                      <a:pt x="211" y="57"/>
                    </a:lnTo>
                    <a:lnTo>
                      <a:pt x="211" y="54"/>
                    </a:lnTo>
                    <a:lnTo>
                      <a:pt x="211" y="54"/>
                    </a:lnTo>
                    <a:lnTo>
                      <a:pt x="213" y="54"/>
                    </a:lnTo>
                    <a:lnTo>
                      <a:pt x="213" y="54"/>
                    </a:lnTo>
                    <a:lnTo>
                      <a:pt x="213" y="54"/>
                    </a:lnTo>
                    <a:lnTo>
                      <a:pt x="213" y="54"/>
                    </a:lnTo>
                    <a:lnTo>
                      <a:pt x="215" y="54"/>
                    </a:lnTo>
                    <a:lnTo>
                      <a:pt x="215" y="54"/>
                    </a:lnTo>
                    <a:lnTo>
                      <a:pt x="215" y="54"/>
                    </a:lnTo>
                    <a:lnTo>
                      <a:pt x="218" y="54"/>
                    </a:lnTo>
                    <a:lnTo>
                      <a:pt x="218" y="54"/>
                    </a:lnTo>
                    <a:lnTo>
                      <a:pt x="218" y="54"/>
                    </a:lnTo>
                    <a:lnTo>
                      <a:pt x="218" y="54"/>
                    </a:lnTo>
                    <a:lnTo>
                      <a:pt x="218" y="52"/>
                    </a:lnTo>
                    <a:lnTo>
                      <a:pt x="220" y="52"/>
                    </a:lnTo>
                    <a:lnTo>
                      <a:pt x="220" y="52"/>
                    </a:lnTo>
                    <a:lnTo>
                      <a:pt x="220" y="52"/>
                    </a:lnTo>
                    <a:lnTo>
                      <a:pt x="220" y="52"/>
                    </a:lnTo>
                    <a:lnTo>
                      <a:pt x="223" y="52"/>
                    </a:lnTo>
                    <a:lnTo>
                      <a:pt x="223" y="52"/>
                    </a:lnTo>
                    <a:lnTo>
                      <a:pt x="223" y="50"/>
                    </a:lnTo>
                    <a:lnTo>
                      <a:pt x="223" y="50"/>
                    </a:lnTo>
                    <a:lnTo>
                      <a:pt x="223" y="50"/>
                    </a:lnTo>
                    <a:lnTo>
                      <a:pt x="225" y="50"/>
                    </a:lnTo>
                    <a:lnTo>
                      <a:pt x="225" y="47"/>
                    </a:lnTo>
                    <a:lnTo>
                      <a:pt x="225" y="47"/>
                    </a:lnTo>
                    <a:lnTo>
                      <a:pt x="225" y="47"/>
                    </a:lnTo>
                    <a:lnTo>
                      <a:pt x="225" y="47"/>
                    </a:lnTo>
                    <a:lnTo>
                      <a:pt x="225" y="45"/>
                    </a:lnTo>
                    <a:lnTo>
                      <a:pt x="225" y="45"/>
                    </a:lnTo>
                    <a:lnTo>
                      <a:pt x="225" y="45"/>
                    </a:lnTo>
                    <a:lnTo>
                      <a:pt x="225" y="42"/>
                    </a:lnTo>
                    <a:lnTo>
                      <a:pt x="225" y="42"/>
                    </a:lnTo>
                    <a:lnTo>
                      <a:pt x="225" y="42"/>
                    </a:lnTo>
                    <a:lnTo>
                      <a:pt x="225" y="42"/>
                    </a:lnTo>
                    <a:lnTo>
                      <a:pt x="227" y="42"/>
                    </a:lnTo>
                    <a:lnTo>
                      <a:pt x="227" y="40"/>
                    </a:lnTo>
                    <a:lnTo>
                      <a:pt x="225" y="40"/>
                    </a:lnTo>
                    <a:lnTo>
                      <a:pt x="225" y="40"/>
                    </a:lnTo>
                    <a:lnTo>
                      <a:pt x="225" y="40"/>
                    </a:lnTo>
                    <a:lnTo>
                      <a:pt x="225" y="40"/>
                    </a:lnTo>
                    <a:lnTo>
                      <a:pt x="223" y="40"/>
                    </a:lnTo>
                    <a:lnTo>
                      <a:pt x="223" y="40"/>
                    </a:lnTo>
                    <a:lnTo>
                      <a:pt x="223" y="38"/>
                    </a:lnTo>
                    <a:lnTo>
                      <a:pt x="220" y="38"/>
                    </a:lnTo>
                    <a:lnTo>
                      <a:pt x="220" y="38"/>
                    </a:lnTo>
                    <a:lnTo>
                      <a:pt x="220" y="38"/>
                    </a:lnTo>
                    <a:lnTo>
                      <a:pt x="220" y="35"/>
                    </a:lnTo>
                    <a:lnTo>
                      <a:pt x="220" y="35"/>
                    </a:lnTo>
                    <a:lnTo>
                      <a:pt x="220" y="35"/>
                    </a:lnTo>
                    <a:lnTo>
                      <a:pt x="218" y="35"/>
                    </a:lnTo>
                    <a:lnTo>
                      <a:pt x="218" y="33"/>
                    </a:lnTo>
                    <a:lnTo>
                      <a:pt x="218" y="33"/>
                    </a:lnTo>
                    <a:lnTo>
                      <a:pt x="220" y="33"/>
                    </a:lnTo>
                    <a:lnTo>
                      <a:pt x="220" y="33"/>
                    </a:lnTo>
                    <a:lnTo>
                      <a:pt x="218" y="33"/>
                    </a:lnTo>
                    <a:lnTo>
                      <a:pt x="218" y="31"/>
                    </a:lnTo>
                    <a:lnTo>
                      <a:pt x="218" y="31"/>
                    </a:lnTo>
                    <a:lnTo>
                      <a:pt x="218" y="31"/>
                    </a:lnTo>
                    <a:lnTo>
                      <a:pt x="218" y="31"/>
                    </a:lnTo>
                    <a:lnTo>
                      <a:pt x="218" y="28"/>
                    </a:lnTo>
                    <a:lnTo>
                      <a:pt x="215" y="28"/>
                    </a:lnTo>
                    <a:lnTo>
                      <a:pt x="215" y="28"/>
                    </a:lnTo>
                    <a:lnTo>
                      <a:pt x="218" y="28"/>
                    </a:lnTo>
                    <a:lnTo>
                      <a:pt x="218" y="26"/>
                    </a:lnTo>
                    <a:lnTo>
                      <a:pt x="218" y="26"/>
                    </a:lnTo>
                    <a:lnTo>
                      <a:pt x="218" y="26"/>
                    </a:lnTo>
                    <a:lnTo>
                      <a:pt x="218" y="23"/>
                    </a:lnTo>
                    <a:lnTo>
                      <a:pt x="218" y="23"/>
                    </a:lnTo>
                    <a:lnTo>
                      <a:pt x="218" y="23"/>
                    </a:lnTo>
                    <a:lnTo>
                      <a:pt x="218" y="23"/>
                    </a:lnTo>
                    <a:lnTo>
                      <a:pt x="218" y="21"/>
                    </a:lnTo>
                    <a:lnTo>
                      <a:pt x="218" y="21"/>
                    </a:lnTo>
                    <a:lnTo>
                      <a:pt x="218" y="19"/>
                    </a:lnTo>
                    <a:lnTo>
                      <a:pt x="220" y="19"/>
                    </a:lnTo>
                    <a:lnTo>
                      <a:pt x="220" y="19"/>
                    </a:lnTo>
                    <a:lnTo>
                      <a:pt x="220" y="19"/>
                    </a:lnTo>
                    <a:lnTo>
                      <a:pt x="220" y="16"/>
                    </a:lnTo>
                    <a:lnTo>
                      <a:pt x="220" y="16"/>
                    </a:lnTo>
                    <a:lnTo>
                      <a:pt x="223" y="16"/>
                    </a:lnTo>
                    <a:lnTo>
                      <a:pt x="223" y="16"/>
                    </a:lnTo>
                    <a:lnTo>
                      <a:pt x="225" y="16"/>
                    </a:lnTo>
                    <a:lnTo>
                      <a:pt x="225" y="16"/>
                    </a:lnTo>
                    <a:lnTo>
                      <a:pt x="225" y="16"/>
                    </a:lnTo>
                    <a:lnTo>
                      <a:pt x="225" y="14"/>
                    </a:lnTo>
                    <a:lnTo>
                      <a:pt x="225" y="14"/>
                    </a:lnTo>
                    <a:lnTo>
                      <a:pt x="225" y="14"/>
                    </a:lnTo>
                    <a:lnTo>
                      <a:pt x="225" y="14"/>
                    </a:lnTo>
                    <a:lnTo>
                      <a:pt x="225" y="12"/>
                    </a:lnTo>
                    <a:lnTo>
                      <a:pt x="225" y="12"/>
                    </a:lnTo>
                    <a:lnTo>
                      <a:pt x="227" y="12"/>
                    </a:lnTo>
                    <a:lnTo>
                      <a:pt x="227" y="9"/>
                    </a:lnTo>
                    <a:lnTo>
                      <a:pt x="227" y="9"/>
                    </a:lnTo>
                    <a:lnTo>
                      <a:pt x="227" y="9"/>
                    </a:lnTo>
                    <a:lnTo>
                      <a:pt x="230" y="9"/>
                    </a:lnTo>
                    <a:lnTo>
                      <a:pt x="230" y="9"/>
                    </a:lnTo>
                    <a:lnTo>
                      <a:pt x="230" y="9"/>
                    </a:lnTo>
                    <a:lnTo>
                      <a:pt x="232" y="9"/>
                    </a:lnTo>
                    <a:lnTo>
                      <a:pt x="232" y="9"/>
                    </a:lnTo>
                    <a:lnTo>
                      <a:pt x="232" y="9"/>
                    </a:lnTo>
                    <a:lnTo>
                      <a:pt x="234" y="9"/>
                    </a:lnTo>
                    <a:lnTo>
                      <a:pt x="234" y="7"/>
                    </a:lnTo>
                    <a:lnTo>
                      <a:pt x="234" y="7"/>
                    </a:lnTo>
                    <a:lnTo>
                      <a:pt x="237" y="7"/>
                    </a:lnTo>
                    <a:lnTo>
                      <a:pt x="237" y="7"/>
                    </a:lnTo>
                    <a:lnTo>
                      <a:pt x="237" y="5"/>
                    </a:lnTo>
                    <a:lnTo>
                      <a:pt x="237" y="5"/>
                    </a:lnTo>
                    <a:lnTo>
                      <a:pt x="237" y="5"/>
                    </a:lnTo>
                    <a:lnTo>
                      <a:pt x="237" y="2"/>
                    </a:lnTo>
                    <a:lnTo>
                      <a:pt x="237" y="2"/>
                    </a:lnTo>
                    <a:lnTo>
                      <a:pt x="237" y="2"/>
                    </a:lnTo>
                    <a:lnTo>
                      <a:pt x="239" y="2"/>
                    </a:lnTo>
                    <a:lnTo>
                      <a:pt x="239" y="2"/>
                    </a:lnTo>
                    <a:lnTo>
                      <a:pt x="239" y="0"/>
                    </a:lnTo>
                    <a:lnTo>
                      <a:pt x="239" y="0"/>
                    </a:lnTo>
                    <a:lnTo>
                      <a:pt x="239" y="0"/>
                    </a:lnTo>
                    <a:lnTo>
                      <a:pt x="23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1" name="Freeform 110"/>
              <p:cNvSpPr>
                <a:spLocks/>
              </p:cNvSpPr>
              <p:nvPr/>
            </p:nvSpPr>
            <p:spPr bwMode="auto">
              <a:xfrm>
                <a:off x="2715" y="1431"/>
                <a:ext cx="691" cy="268"/>
              </a:xfrm>
              <a:custGeom>
                <a:avLst/>
                <a:gdLst/>
                <a:ahLst/>
                <a:cxnLst>
                  <a:cxn ang="0">
                    <a:pos x="267" y="9"/>
                  </a:cxn>
                  <a:cxn ang="0">
                    <a:pos x="296" y="16"/>
                  </a:cxn>
                  <a:cxn ang="0">
                    <a:pos x="312" y="33"/>
                  </a:cxn>
                  <a:cxn ang="0">
                    <a:pos x="334" y="50"/>
                  </a:cxn>
                  <a:cxn ang="0">
                    <a:pos x="362" y="45"/>
                  </a:cxn>
                  <a:cxn ang="0">
                    <a:pos x="391" y="42"/>
                  </a:cxn>
                  <a:cxn ang="0">
                    <a:pos x="417" y="54"/>
                  </a:cxn>
                  <a:cxn ang="0">
                    <a:pos x="440" y="66"/>
                  </a:cxn>
                  <a:cxn ang="0">
                    <a:pos x="469" y="73"/>
                  </a:cxn>
                  <a:cxn ang="0">
                    <a:pos x="497" y="76"/>
                  </a:cxn>
                  <a:cxn ang="0">
                    <a:pos x="523" y="69"/>
                  </a:cxn>
                  <a:cxn ang="0">
                    <a:pos x="549" y="57"/>
                  </a:cxn>
                  <a:cxn ang="0">
                    <a:pos x="578" y="47"/>
                  </a:cxn>
                  <a:cxn ang="0">
                    <a:pos x="604" y="54"/>
                  </a:cxn>
                  <a:cxn ang="0">
                    <a:pos x="615" y="66"/>
                  </a:cxn>
                  <a:cxn ang="0">
                    <a:pos x="604" y="92"/>
                  </a:cxn>
                  <a:cxn ang="0">
                    <a:pos x="604" y="111"/>
                  </a:cxn>
                  <a:cxn ang="0">
                    <a:pos x="630" y="111"/>
                  </a:cxn>
                  <a:cxn ang="0">
                    <a:pos x="656" y="104"/>
                  </a:cxn>
                  <a:cxn ang="0">
                    <a:pos x="679" y="121"/>
                  </a:cxn>
                  <a:cxn ang="0">
                    <a:pos x="691" y="135"/>
                  </a:cxn>
                  <a:cxn ang="0">
                    <a:pos x="672" y="137"/>
                  </a:cxn>
                  <a:cxn ang="0">
                    <a:pos x="646" y="142"/>
                  </a:cxn>
                  <a:cxn ang="0">
                    <a:pos x="623" y="149"/>
                  </a:cxn>
                  <a:cxn ang="0">
                    <a:pos x="604" y="168"/>
                  </a:cxn>
                  <a:cxn ang="0">
                    <a:pos x="573" y="173"/>
                  </a:cxn>
                  <a:cxn ang="0">
                    <a:pos x="552" y="187"/>
                  </a:cxn>
                  <a:cxn ang="0">
                    <a:pos x="521" y="180"/>
                  </a:cxn>
                  <a:cxn ang="0">
                    <a:pos x="511" y="201"/>
                  </a:cxn>
                  <a:cxn ang="0">
                    <a:pos x="509" y="220"/>
                  </a:cxn>
                  <a:cxn ang="0">
                    <a:pos x="485" y="237"/>
                  </a:cxn>
                  <a:cxn ang="0">
                    <a:pos x="459" y="246"/>
                  </a:cxn>
                  <a:cxn ang="0">
                    <a:pos x="426" y="246"/>
                  </a:cxn>
                  <a:cxn ang="0">
                    <a:pos x="398" y="253"/>
                  </a:cxn>
                  <a:cxn ang="0">
                    <a:pos x="372" y="268"/>
                  </a:cxn>
                  <a:cxn ang="0">
                    <a:pos x="346" y="260"/>
                  </a:cxn>
                  <a:cxn ang="0">
                    <a:pos x="315" y="253"/>
                  </a:cxn>
                  <a:cxn ang="0">
                    <a:pos x="286" y="242"/>
                  </a:cxn>
                  <a:cxn ang="0">
                    <a:pos x="256" y="242"/>
                  </a:cxn>
                  <a:cxn ang="0">
                    <a:pos x="220" y="242"/>
                  </a:cxn>
                  <a:cxn ang="0">
                    <a:pos x="189" y="239"/>
                  </a:cxn>
                  <a:cxn ang="0">
                    <a:pos x="173" y="218"/>
                  </a:cxn>
                  <a:cxn ang="0">
                    <a:pos x="156" y="201"/>
                  </a:cxn>
                  <a:cxn ang="0">
                    <a:pos x="130" y="187"/>
                  </a:cxn>
                  <a:cxn ang="0">
                    <a:pos x="99" y="180"/>
                  </a:cxn>
                  <a:cxn ang="0">
                    <a:pos x="69" y="175"/>
                  </a:cxn>
                  <a:cxn ang="0">
                    <a:pos x="69" y="151"/>
                  </a:cxn>
                  <a:cxn ang="0">
                    <a:pos x="59" y="125"/>
                  </a:cxn>
                  <a:cxn ang="0">
                    <a:pos x="40" y="106"/>
                  </a:cxn>
                  <a:cxn ang="0">
                    <a:pos x="17" y="97"/>
                  </a:cxn>
                  <a:cxn ang="0">
                    <a:pos x="0" y="83"/>
                  </a:cxn>
                  <a:cxn ang="0">
                    <a:pos x="19" y="66"/>
                  </a:cxn>
                  <a:cxn ang="0">
                    <a:pos x="40" y="61"/>
                  </a:cxn>
                  <a:cxn ang="0">
                    <a:pos x="64" y="47"/>
                  </a:cxn>
                  <a:cxn ang="0">
                    <a:pos x="83" y="38"/>
                  </a:cxn>
                  <a:cxn ang="0">
                    <a:pos x="107" y="35"/>
                  </a:cxn>
                  <a:cxn ang="0">
                    <a:pos x="130" y="40"/>
                  </a:cxn>
                  <a:cxn ang="0">
                    <a:pos x="154" y="52"/>
                  </a:cxn>
                  <a:cxn ang="0">
                    <a:pos x="185" y="54"/>
                  </a:cxn>
                  <a:cxn ang="0">
                    <a:pos x="211" y="57"/>
                  </a:cxn>
                  <a:cxn ang="0">
                    <a:pos x="227" y="40"/>
                  </a:cxn>
                  <a:cxn ang="0">
                    <a:pos x="220" y="16"/>
                  </a:cxn>
                </a:cxnLst>
                <a:rect l="0" t="0" r="r" b="b"/>
                <a:pathLst>
                  <a:path w="691" h="268">
                    <a:moveTo>
                      <a:pt x="239" y="0"/>
                    </a:moveTo>
                    <a:lnTo>
                      <a:pt x="239" y="0"/>
                    </a:lnTo>
                    <a:lnTo>
                      <a:pt x="241" y="0"/>
                    </a:lnTo>
                    <a:lnTo>
                      <a:pt x="241" y="2"/>
                    </a:lnTo>
                    <a:lnTo>
                      <a:pt x="241" y="2"/>
                    </a:lnTo>
                    <a:lnTo>
                      <a:pt x="244" y="2"/>
                    </a:lnTo>
                    <a:lnTo>
                      <a:pt x="244" y="2"/>
                    </a:lnTo>
                    <a:lnTo>
                      <a:pt x="244" y="2"/>
                    </a:lnTo>
                    <a:lnTo>
                      <a:pt x="244" y="2"/>
                    </a:lnTo>
                    <a:lnTo>
                      <a:pt x="246" y="2"/>
                    </a:lnTo>
                    <a:lnTo>
                      <a:pt x="246" y="2"/>
                    </a:lnTo>
                    <a:lnTo>
                      <a:pt x="246" y="2"/>
                    </a:lnTo>
                    <a:lnTo>
                      <a:pt x="246" y="2"/>
                    </a:lnTo>
                    <a:lnTo>
                      <a:pt x="246" y="5"/>
                    </a:lnTo>
                    <a:lnTo>
                      <a:pt x="249" y="5"/>
                    </a:lnTo>
                    <a:lnTo>
                      <a:pt x="249" y="5"/>
                    </a:lnTo>
                    <a:lnTo>
                      <a:pt x="251" y="5"/>
                    </a:lnTo>
                    <a:lnTo>
                      <a:pt x="251" y="5"/>
                    </a:lnTo>
                    <a:lnTo>
                      <a:pt x="251" y="5"/>
                    </a:lnTo>
                    <a:lnTo>
                      <a:pt x="251" y="5"/>
                    </a:lnTo>
                    <a:lnTo>
                      <a:pt x="253" y="5"/>
                    </a:lnTo>
                    <a:lnTo>
                      <a:pt x="253" y="5"/>
                    </a:lnTo>
                    <a:lnTo>
                      <a:pt x="253" y="5"/>
                    </a:lnTo>
                    <a:lnTo>
                      <a:pt x="256" y="5"/>
                    </a:lnTo>
                    <a:lnTo>
                      <a:pt x="256" y="5"/>
                    </a:lnTo>
                    <a:lnTo>
                      <a:pt x="258" y="5"/>
                    </a:lnTo>
                    <a:lnTo>
                      <a:pt x="258" y="7"/>
                    </a:lnTo>
                    <a:lnTo>
                      <a:pt x="258" y="7"/>
                    </a:lnTo>
                    <a:lnTo>
                      <a:pt x="258" y="7"/>
                    </a:lnTo>
                    <a:lnTo>
                      <a:pt x="258" y="7"/>
                    </a:lnTo>
                    <a:lnTo>
                      <a:pt x="258" y="9"/>
                    </a:lnTo>
                    <a:lnTo>
                      <a:pt x="260" y="9"/>
                    </a:lnTo>
                    <a:lnTo>
                      <a:pt x="260" y="9"/>
                    </a:lnTo>
                    <a:lnTo>
                      <a:pt x="260" y="9"/>
                    </a:lnTo>
                    <a:lnTo>
                      <a:pt x="260" y="9"/>
                    </a:lnTo>
                    <a:lnTo>
                      <a:pt x="263" y="9"/>
                    </a:lnTo>
                    <a:lnTo>
                      <a:pt x="263" y="9"/>
                    </a:lnTo>
                    <a:lnTo>
                      <a:pt x="265" y="9"/>
                    </a:lnTo>
                    <a:lnTo>
                      <a:pt x="265" y="9"/>
                    </a:lnTo>
                    <a:lnTo>
                      <a:pt x="265" y="9"/>
                    </a:lnTo>
                    <a:lnTo>
                      <a:pt x="267" y="9"/>
                    </a:lnTo>
                    <a:lnTo>
                      <a:pt x="267" y="9"/>
                    </a:lnTo>
                    <a:lnTo>
                      <a:pt x="270" y="9"/>
                    </a:lnTo>
                    <a:lnTo>
                      <a:pt x="270" y="9"/>
                    </a:lnTo>
                    <a:lnTo>
                      <a:pt x="270" y="9"/>
                    </a:lnTo>
                    <a:lnTo>
                      <a:pt x="272" y="9"/>
                    </a:lnTo>
                    <a:lnTo>
                      <a:pt x="272" y="9"/>
                    </a:lnTo>
                    <a:lnTo>
                      <a:pt x="272" y="9"/>
                    </a:lnTo>
                    <a:lnTo>
                      <a:pt x="275" y="9"/>
                    </a:lnTo>
                    <a:lnTo>
                      <a:pt x="275" y="9"/>
                    </a:lnTo>
                    <a:lnTo>
                      <a:pt x="275" y="12"/>
                    </a:lnTo>
                    <a:lnTo>
                      <a:pt x="277" y="12"/>
                    </a:lnTo>
                    <a:lnTo>
                      <a:pt x="277" y="12"/>
                    </a:lnTo>
                    <a:lnTo>
                      <a:pt x="277" y="12"/>
                    </a:lnTo>
                    <a:lnTo>
                      <a:pt x="277" y="12"/>
                    </a:lnTo>
                    <a:lnTo>
                      <a:pt x="279" y="12"/>
                    </a:lnTo>
                    <a:lnTo>
                      <a:pt x="279" y="12"/>
                    </a:lnTo>
                    <a:lnTo>
                      <a:pt x="279" y="12"/>
                    </a:lnTo>
                    <a:lnTo>
                      <a:pt x="279" y="14"/>
                    </a:lnTo>
                    <a:lnTo>
                      <a:pt x="282" y="14"/>
                    </a:lnTo>
                    <a:lnTo>
                      <a:pt x="282" y="14"/>
                    </a:lnTo>
                    <a:lnTo>
                      <a:pt x="284" y="14"/>
                    </a:lnTo>
                    <a:lnTo>
                      <a:pt x="284" y="14"/>
                    </a:lnTo>
                    <a:lnTo>
                      <a:pt x="284" y="14"/>
                    </a:lnTo>
                    <a:lnTo>
                      <a:pt x="284" y="14"/>
                    </a:lnTo>
                    <a:lnTo>
                      <a:pt x="286" y="14"/>
                    </a:lnTo>
                    <a:lnTo>
                      <a:pt x="286" y="14"/>
                    </a:lnTo>
                    <a:lnTo>
                      <a:pt x="286" y="14"/>
                    </a:lnTo>
                    <a:lnTo>
                      <a:pt x="286" y="14"/>
                    </a:lnTo>
                    <a:lnTo>
                      <a:pt x="289" y="14"/>
                    </a:lnTo>
                    <a:lnTo>
                      <a:pt x="289" y="14"/>
                    </a:lnTo>
                    <a:lnTo>
                      <a:pt x="291" y="14"/>
                    </a:lnTo>
                    <a:lnTo>
                      <a:pt x="291" y="16"/>
                    </a:lnTo>
                    <a:lnTo>
                      <a:pt x="291" y="16"/>
                    </a:lnTo>
                    <a:lnTo>
                      <a:pt x="291" y="16"/>
                    </a:lnTo>
                    <a:lnTo>
                      <a:pt x="291" y="16"/>
                    </a:lnTo>
                    <a:lnTo>
                      <a:pt x="294" y="16"/>
                    </a:lnTo>
                    <a:lnTo>
                      <a:pt x="294" y="16"/>
                    </a:lnTo>
                    <a:lnTo>
                      <a:pt x="294" y="16"/>
                    </a:lnTo>
                    <a:lnTo>
                      <a:pt x="294" y="16"/>
                    </a:lnTo>
                    <a:lnTo>
                      <a:pt x="296" y="16"/>
                    </a:lnTo>
                    <a:lnTo>
                      <a:pt x="296" y="16"/>
                    </a:lnTo>
                    <a:lnTo>
                      <a:pt x="298" y="16"/>
                    </a:lnTo>
                    <a:lnTo>
                      <a:pt x="298" y="16"/>
                    </a:lnTo>
                    <a:lnTo>
                      <a:pt x="298" y="16"/>
                    </a:lnTo>
                    <a:lnTo>
                      <a:pt x="298" y="16"/>
                    </a:lnTo>
                    <a:lnTo>
                      <a:pt x="301" y="16"/>
                    </a:lnTo>
                    <a:lnTo>
                      <a:pt x="301" y="16"/>
                    </a:lnTo>
                    <a:lnTo>
                      <a:pt x="301" y="19"/>
                    </a:lnTo>
                    <a:lnTo>
                      <a:pt x="303" y="19"/>
                    </a:lnTo>
                    <a:lnTo>
                      <a:pt x="303" y="19"/>
                    </a:lnTo>
                    <a:lnTo>
                      <a:pt x="303" y="19"/>
                    </a:lnTo>
                    <a:lnTo>
                      <a:pt x="305" y="19"/>
                    </a:lnTo>
                    <a:lnTo>
                      <a:pt x="305" y="19"/>
                    </a:lnTo>
                    <a:lnTo>
                      <a:pt x="305" y="19"/>
                    </a:lnTo>
                    <a:lnTo>
                      <a:pt x="305" y="19"/>
                    </a:lnTo>
                    <a:lnTo>
                      <a:pt x="305" y="19"/>
                    </a:lnTo>
                    <a:lnTo>
                      <a:pt x="308" y="19"/>
                    </a:lnTo>
                    <a:lnTo>
                      <a:pt x="308" y="19"/>
                    </a:lnTo>
                    <a:lnTo>
                      <a:pt x="308" y="19"/>
                    </a:lnTo>
                    <a:lnTo>
                      <a:pt x="310" y="19"/>
                    </a:lnTo>
                    <a:lnTo>
                      <a:pt x="310" y="21"/>
                    </a:lnTo>
                    <a:lnTo>
                      <a:pt x="310" y="21"/>
                    </a:lnTo>
                    <a:lnTo>
                      <a:pt x="310" y="21"/>
                    </a:lnTo>
                    <a:lnTo>
                      <a:pt x="310" y="21"/>
                    </a:lnTo>
                    <a:lnTo>
                      <a:pt x="310" y="23"/>
                    </a:lnTo>
                    <a:lnTo>
                      <a:pt x="310" y="23"/>
                    </a:lnTo>
                    <a:lnTo>
                      <a:pt x="310" y="23"/>
                    </a:lnTo>
                    <a:lnTo>
                      <a:pt x="310" y="26"/>
                    </a:lnTo>
                    <a:lnTo>
                      <a:pt x="310" y="26"/>
                    </a:lnTo>
                    <a:lnTo>
                      <a:pt x="310" y="26"/>
                    </a:lnTo>
                    <a:lnTo>
                      <a:pt x="310" y="28"/>
                    </a:lnTo>
                    <a:lnTo>
                      <a:pt x="310" y="28"/>
                    </a:lnTo>
                    <a:lnTo>
                      <a:pt x="310" y="28"/>
                    </a:lnTo>
                    <a:lnTo>
                      <a:pt x="310" y="31"/>
                    </a:lnTo>
                    <a:lnTo>
                      <a:pt x="310" y="31"/>
                    </a:lnTo>
                    <a:lnTo>
                      <a:pt x="310" y="33"/>
                    </a:lnTo>
                    <a:lnTo>
                      <a:pt x="310" y="33"/>
                    </a:lnTo>
                    <a:lnTo>
                      <a:pt x="310" y="33"/>
                    </a:lnTo>
                    <a:lnTo>
                      <a:pt x="310" y="33"/>
                    </a:lnTo>
                    <a:lnTo>
                      <a:pt x="310" y="33"/>
                    </a:lnTo>
                    <a:lnTo>
                      <a:pt x="312" y="33"/>
                    </a:lnTo>
                    <a:lnTo>
                      <a:pt x="312" y="33"/>
                    </a:lnTo>
                    <a:lnTo>
                      <a:pt x="312" y="35"/>
                    </a:lnTo>
                    <a:lnTo>
                      <a:pt x="312" y="35"/>
                    </a:lnTo>
                    <a:lnTo>
                      <a:pt x="312" y="38"/>
                    </a:lnTo>
                    <a:lnTo>
                      <a:pt x="312" y="38"/>
                    </a:lnTo>
                    <a:lnTo>
                      <a:pt x="312" y="38"/>
                    </a:lnTo>
                    <a:lnTo>
                      <a:pt x="312" y="40"/>
                    </a:lnTo>
                    <a:lnTo>
                      <a:pt x="312" y="40"/>
                    </a:lnTo>
                    <a:lnTo>
                      <a:pt x="312" y="40"/>
                    </a:lnTo>
                    <a:lnTo>
                      <a:pt x="312" y="40"/>
                    </a:lnTo>
                    <a:lnTo>
                      <a:pt x="315" y="40"/>
                    </a:lnTo>
                    <a:lnTo>
                      <a:pt x="315" y="40"/>
                    </a:lnTo>
                    <a:lnTo>
                      <a:pt x="317" y="40"/>
                    </a:lnTo>
                    <a:lnTo>
                      <a:pt x="317" y="40"/>
                    </a:lnTo>
                    <a:lnTo>
                      <a:pt x="317" y="42"/>
                    </a:lnTo>
                    <a:lnTo>
                      <a:pt x="317" y="42"/>
                    </a:lnTo>
                    <a:lnTo>
                      <a:pt x="317" y="42"/>
                    </a:lnTo>
                    <a:lnTo>
                      <a:pt x="320" y="42"/>
                    </a:lnTo>
                    <a:lnTo>
                      <a:pt x="320" y="42"/>
                    </a:lnTo>
                    <a:lnTo>
                      <a:pt x="320" y="42"/>
                    </a:lnTo>
                    <a:lnTo>
                      <a:pt x="320" y="42"/>
                    </a:lnTo>
                    <a:lnTo>
                      <a:pt x="322" y="42"/>
                    </a:lnTo>
                    <a:lnTo>
                      <a:pt x="322" y="45"/>
                    </a:lnTo>
                    <a:lnTo>
                      <a:pt x="322" y="45"/>
                    </a:lnTo>
                    <a:lnTo>
                      <a:pt x="324" y="45"/>
                    </a:lnTo>
                    <a:lnTo>
                      <a:pt x="324" y="45"/>
                    </a:lnTo>
                    <a:lnTo>
                      <a:pt x="324" y="45"/>
                    </a:lnTo>
                    <a:lnTo>
                      <a:pt x="324" y="45"/>
                    </a:lnTo>
                    <a:lnTo>
                      <a:pt x="324" y="47"/>
                    </a:lnTo>
                    <a:lnTo>
                      <a:pt x="327" y="47"/>
                    </a:lnTo>
                    <a:lnTo>
                      <a:pt x="327" y="47"/>
                    </a:lnTo>
                    <a:lnTo>
                      <a:pt x="327" y="47"/>
                    </a:lnTo>
                    <a:lnTo>
                      <a:pt x="329" y="47"/>
                    </a:lnTo>
                    <a:lnTo>
                      <a:pt x="329" y="47"/>
                    </a:lnTo>
                    <a:lnTo>
                      <a:pt x="329" y="45"/>
                    </a:lnTo>
                    <a:lnTo>
                      <a:pt x="331" y="45"/>
                    </a:lnTo>
                    <a:lnTo>
                      <a:pt x="331" y="45"/>
                    </a:lnTo>
                    <a:lnTo>
                      <a:pt x="331" y="47"/>
                    </a:lnTo>
                    <a:lnTo>
                      <a:pt x="331" y="47"/>
                    </a:lnTo>
                    <a:lnTo>
                      <a:pt x="331" y="47"/>
                    </a:lnTo>
                    <a:lnTo>
                      <a:pt x="334" y="47"/>
                    </a:lnTo>
                    <a:lnTo>
                      <a:pt x="334" y="50"/>
                    </a:lnTo>
                    <a:lnTo>
                      <a:pt x="334" y="50"/>
                    </a:lnTo>
                    <a:lnTo>
                      <a:pt x="334" y="50"/>
                    </a:lnTo>
                    <a:lnTo>
                      <a:pt x="336" y="50"/>
                    </a:lnTo>
                    <a:lnTo>
                      <a:pt x="336" y="50"/>
                    </a:lnTo>
                    <a:lnTo>
                      <a:pt x="339" y="50"/>
                    </a:lnTo>
                    <a:lnTo>
                      <a:pt x="339" y="50"/>
                    </a:lnTo>
                    <a:lnTo>
                      <a:pt x="339" y="50"/>
                    </a:lnTo>
                    <a:lnTo>
                      <a:pt x="339" y="50"/>
                    </a:lnTo>
                    <a:lnTo>
                      <a:pt x="341" y="50"/>
                    </a:lnTo>
                    <a:lnTo>
                      <a:pt x="341" y="52"/>
                    </a:lnTo>
                    <a:lnTo>
                      <a:pt x="341" y="52"/>
                    </a:lnTo>
                    <a:lnTo>
                      <a:pt x="343" y="52"/>
                    </a:lnTo>
                    <a:lnTo>
                      <a:pt x="343" y="50"/>
                    </a:lnTo>
                    <a:lnTo>
                      <a:pt x="343" y="50"/>
                    </a:lnTo>
                    <a:lnTo>
                      <a:pt x="343" y="50"/>
                    </a:lnTo>
                    <a:lnTo>
                      <a:pt x="343" y="50"/>
                    </a:lnTo>
                    <a:lnTo>
                      <a:pt x="346" y="50"/>
                    </a:lnTo>
                    <a:lnTo>
                      <a:pt x="346" y="50"/>
                    </a:lnTo>
                    <a:lnTo>
                      <a:pt x="346" y="50"/>
                    </a:lnTo>
                    <a:lnTo>
                      <a:pt x="346" y="50"/>
                    </a:lnTo>
                    <a:lnTo>
                      <a:pt x="348" y="50"/>
                    </a:lnTo>
                    <a:lnTo>
                      <a:pt x="348" y="50"/>
                    </a:lnTo>
                    <a:lnTo>
                      <a:pt x="350" y="50"/>
                    </a:lnTo>
                    <a:lnTo>
                      <a:pt x="350" y="50"/>
                    </a:lnTo>
                    <a:lnTo>
                      <a:pt x="350" y="50"/>
                    </a:lnTo>
                    <a:lnTo>
                      <a:pt x="353" y="50"/>
                    </a:lnTo>
                    <a:lnTo>
                      <a:pt x="353" y="50"/>
                    </a:lnTo>
                    <a:lnTo>
                      <a:pt x="353" y="50"/>
                    </a:lnTo>
                    <a:lnTo>
                      <a:pt x="353" y="50"/>
                    </a:lnTo>
                    <a:lnTo>
                      <a:pt x="353" y="47"/>
                    </a:lnTo>
                    <a:lnTo>
                      <a:pt x="355" y="47"/>
                    </a:lnTo>
                    <a:lnTo>
                      <a:pt x="355" y="47"/>
                    </a:lnTo>
                    <a:lnTo>
                      <a:pt x="355" y="47"/>
                    </a:lnTo>
                    <a:lnTo>
                      <a:pt x="357" y="47"/>
                    </a:lnTo>
                    <a:lnTo>
                      <a:pt x="357" y="47"/>
                    </a:lnTo>
                    <a:lnTo>
                      <a:pt x="357" y="47"/>
                    </a:lnTo>
                    <a:lnTo>
                      <a:pt x="357" y="45"/>
                    </a:lnTo>
                    <a:lnTo>
                      <a:pt x="360" y="45"/>
                    </a:lnTo>
                    <a:lnTo>
                      <a:pt x="360" y="45"/>
                    </a:lnTo>
                    <a:lnTo>
                      <a:pt x="360" y="45"/>
                    </a:lnTo>
                    <a:lnTo>
                      <a:pt x="362" y="45"/>
                    </a:lnTo>
                    <a:lnTo>
                      <a:pt x="362" y="45"/>
                    </a:lnTo>
                    <a:lnTo>
                      <a:pt x="365" y="45"/>
                    </a:lnTo>
                    <a:lnTo>
                      <a:pt x="365" y="45"/>
                    </a:lnTo>
                    <a:lnTo>
                      <a:pt x="365" y="45"/>
                    </a:lnTo>
                    <a:lnTo>
                      <a:pt x="365" y="45"/>
                    </a:lnTo>
                    <a:lnTo>
                      <a:pt x="367" y="45"/>
                    </a:lnTo>
                    <a:lnTo>
                      <a:pt x="367" y="45"/>
                    </a:lnTo>
                    <a:lnTo>
                      <a:pt x="367" y="45"/>
                    </a:lnTo>
                    <a:lnTo>
                      <a:pt x="369" y="45"/>
                    </a:lnTo>
                    <a:lnTo>
                      <a:pt x="369" y="42"/>
                    </a:lnTo>
                    <a:lnTo>
                      <a:pt x="369" y="42"/>
                    </a:lnTo>
                    <a:lnTo>
                      <a:pt x="372" y="42"/>
                    </a:lnTo>
                    <a:lnTo>
                      <a:pt x="372" y="45"/>
                    </a:lnTo>
                    <a:lnTo>
                      <a:pt x="372" y="45"/>
                    </a:lnTo>
                    <a:lnTo>
                      <a:pt x="372" y="45"/>
                    </a:lnTo>
                    <a:lnTo>
                      <a:pt x="372" y="42"/>
                    </a:lnTo>
                    <a:lnTo>
                      <a:pt x="374" y="42"/>
                    </a:lnTo>
                    <a:lnTo>
                      <a:pt x="374" y="42"/>
                    </a:lnTo>
                    <a:lnTo>
                      <a:pt x="374" y="42"/>
                    </a:lnTo>
                    <a:lnTo>
                      <a:pt x="376" y="42"/>
                    </a:lnTo>
                    <a:lnTo>
                      <a:pt x="376" y="42"/>
                    </a:lnTo>
                    <a:lnTo>
                      <a:pt x="376" y="42"/>
                    </a:lnTo>
                    <a:lnTo>
                      <a:pt x="376" y="42"/>
                    </a:lnTo>
                    <a:lnTo>
                      <a:pt x="379" y="42"/>
                    </a:lnTo>
                    <a:lnTo>
                      <a:pt x="379" y="42"/>
                    </a:lnTo>
                    <a:lnTo>
                      <a:pt x="379" y="42"/>
                    </a:lnTo>
                    <a:lnTo>
                      <a:pt x="379" y="42"/>
                    </a:lnTo>
                    <a:lnTo>
                      <a:pt x="381" y="42"/>
                    </a:lnTo>
                    <a:lnTo>
                      <a:pt x="381" y="42"/>
                    </a:lnTo>
                    <a:lnTo>
                      <a:pt x="383" y="42"/>
                    </a:lnTo>
                    <a:lnTo>
                      <a:pt x="383" y="42"/>
                    </a:lnTo>
                    <a:lnTo>
                      <a:pt x="383" y="42"/>
                    </a:lnTo>
                    <a:lnTo>
                      <a:pt x="383" y="42"/>
                    </a:lnTo>
                    <a:lnTo>
                      <a:pt x="386" y="42"/>
                    </a:lnTo>
                    <a:lnTo>
                      <a:pt x="386" y="42"/>
                    </a:lnTo>
                    <a:lnTo>
                      <a:pt x="386" y="42"/>
                    </a:lnTo>
                    <a:lnTo>
                      <a:pt x="388" y="42"/>
                    </a:lnTo>
                    <a:lnTo>
                      <a:pt x="388" y="42"/>
                    </a:lnTo>
                    <a:lnTo>
                      <a:pt x="391" y="42"/>
                    </a:lnTo>
                    <a:lnTo>
                      <a:pt x="391" y="42"/>
                    </a:lnTo>
                    <a:lnTo>
                      <a:pt x="391" y="42"/>
                    </a:lnTo>
                    <a:lnTo>
                      <a:pt x="393" y="42"/>
                    </a:lnTo>
                    <a:lnTo>
                      <a:pt x="393" y="42"/>
                    </a:lnTo>
                    <a:lnTo>
                      <a:pt x="393" y="45"/>
                    </a:lnTo>
                    <a:lnTo>
                      <a:pt x="393" y="45"/>
                    </a:lnTo>
                    <a:lnTo>
                      <a:pt x="393" y="45"/>
                    </a:lnTo>
                    <a:lnTo>
                      <a:pt x="395" y="45"/>
                    </a:lnTo>
                    <a:lnTo>
                      <a:pt x="395" y="45"/>
                    </a:lnTo>
                    <a:lnTo>
                      <a:pt x="395" y="47"/>
                    </a:lnTo>
                    <a:lnTo>
                      <a:pt x="398" y="47"/>
                    </a:lnTo>
                    <a:lnTo>
                      <a:pt x="398" y="47"/>
                    </a:lnTo>
                    <a:lnTo>
                      <a:pt x="398" y="47"/>
                    </a:lnTo>
                    <a:lnTo>
                      <a:pt x="398" y="45"/>
                    </a:lnTo>
                    <a:lnTo>
                      <a:pt x="400" y="45"/>
                    </a:lnTo>
                    <a:lnTo>
                      <a:pt x="400" y="45"/>
                    </a:lnTo>
                    <a:lnTo>
                      <a:pt x="400" y="45"/>
                    </a:lnTo>
                    <a:lnTo>
                      <a:pt x="402" y="45"/>
                    </a:lnTo>
                    <a:lnTo>
                      <a:pt x="402" y="45"/>
                    </a:lnTo>
                    <a:lnTo>
                      <a:pt x="405" y="45"/>
                    </a:lnTo>
                    <a:lnTo>
                      <a:pt x="405" y="45"/>
                    </a:lnTo>
                    <a:lnTo>
                      <a:pt x="405" y="45"/>
                    </a:lnTo>
                    <a:lnTo>
                      <a:pt x="407" y="45"/>
                    </a:lnTo>
                    <a:lnTo>
                      <a:pt x="407" y="45"/>
                    </a:lnTo>
                    <a:lnTo>
                      <a:pt x="410" y="45"/>
                    </a:lnTo>
                    <a:lnTo>
                      <a:pt x="410" y="47"/>
                    </a:lnTo>
                    <a:lnTo>
                      <a:pt x="410" y="47"/>
                    </a:lnTo>
                    <a:lnTo>
                      <a:pt x="410" y="47"/>
                    </a:lnTo>
                    <a:lnTo>
                      <a:pt x="410" y="47"/>
                    </a:lnTo>
                    <a:lnTo>
                      <a:pt x="412" y="47"/>
                    </a:lnTo>
                    <a:lnTo>
                      <a:pt x="412" y="47"/>
                    </a:lnTo>
                    <a:lnTo>
                      <a:pt x="412" y="50"/>
                    </a:lnTo>
                    <a:lnTo>
                      <a:pt x="412" y="50"/>
                    </a:lnTo>
                    <a:lnTo>
                      <a:pt x="412" y="50"/>
                    </a:lnTo>
                    <a:lnTo>
                      <a:pt x="414" y="50"/>
                    </a:lnTo>
                    <a:lnTo>
                      <a:pt x="414" y="52"/>
                    </a:lnTo>
                    <a:lnTo>
                      <a:pt x="414" y="52"/>
                    </a:lnTo>
                    <a:lnTo>
                      <a:pt x="414" y="52"/>
                    </a:lnTo>
                    <a:lnTo>
                      <a:pt x="414" y="52"/>
                    </a:lnTo>
                    <a:lnTo>
                      <a:pt x="417" y="52"/>
                    </a:lnTo>
                    <a:lnTo>
                      <a:pt x="417" y="52"/>
                    </a:lnTo>
                    <a:lnTo>
                      <a:pt x="417" y="54"/>
                    </a:lnTo>
                    <a:lnTo>
                      <a:pt x="417" y="54"/>
                    </a:lnTo>
                    <a:lnTo>
                      <a:pt x="419" y="54"/>
                    </a:lnTo>
                    <a:lnTo>
                      <a:pt x="419" y="54"/>
                    </a:lnTo>
                    <a:lnTo>
                      <a:pt x="419" y="54"/>
                    </a:lnTo>
                    <a:lnTo>
                      <a:pt x="421" y="54"/>
                    </a:lnTo>
                    <a:lnTo>
                      <a:pt x="421" y="54"/>
                    </a:lnTo>
                    <a:lnTo>
                      <a:pt x="421" y="54"/>
                    </a:lnTo>
                    <a:lnTo>
                      <a:pt x="424" y="54"/>
                    </a:lnTo>
                    <a:lnTo>
                      <a:pt x="424" y="54"/>
                    </a:lnTo>
                    <a:lnTo>
                      <a:pt x="424" y="54"/>
                    </a:lnTo>
                    <a:lnTo>
                      <a:pt x="424" y="54"/>
                    </a:lnTo>
                    <a:lnTo>
                      <a:pt x="424" y="54"/>
                    </a:lnTo>
                    <a:lnTo>
                      <a:pt x="426" y="54"/>
                    </a:lnTo>
                    <a:lnTo>
                      <a:pt x="426" y="54"/>
                    </a:lnTo>
                    <a:lnTo>
                      <a:pt x="426" y="54"/>
                    </a:lnTo>
                    <a:lnTo>
                      <a:pt x="428" y="54"/>
                    </a:lnTo>
                    <a:lnTo>
                      <a:pt x="428" y="54"/>
                    </a:lnTo>
                    <a:lnTo>
                      <a:pt x="431" y="54"/>
                    </a:lnTo>
                    <a:lnTo>
                      <a:pt x="431" y="54"/>
                    </a:lnTo>
                    <a:lnTo>
                      <a:pt x="431" y="57"/>
                    </a:lnTo>
                    <a:lnTo>
                      <a:pt x="431" y="57"/>
                    </a:lnTo>
                    <a:lnTo>
                      <a:pt x="433" y="57"/>
                    </a:lnTo>
                    <a:lnTo>
                      <a:pt x="433" y="57"/>
                    </a:lnTo>
                    <a:lnTo>
                      <a:pt x="433" y="57"/>
                    </a:lnTo>
                    <a:lnTo>
                      <a:pt x="433" y="59"/>
                    </a:lnTo>
                    <a:lnTo>
                      <a:pt x="433" y="59"/>
                    </a:lnTo>
                    <a:lnTo>
                      <a:pt x="433" y="61"/>
                    </a:lnTo>
                    <a:lnTo>
                      <a:pt x="433" y="61"/>
                    </a:lnTo>
                    <a:lnTo>
                      <a:pt x="433" y="61"/>
                    </a:lnTo>
                    <a:lnTo>
                      <a:pt x="433" y="61"/>
                    </a:lnTo>
                    <a:lnTo>
                      <a:pt x="433" y="64"/>
                    </a:lnTo>
                    <a:lnTo>
                      <a:pt x="436" y="64"/>
                    </a:lnTo>
                    <a:lnTo>
                      <a:pt x="436" y="64"/>
                    </a:lnTo>
                    <a:lnTo>
                      <a:pt x="436" y="64"/>
                    </a:lnTo>
                    <a:lnTo>
                      <a:pt x="438" y="64"/>
                    </a:lnTo>
                    <a:lnTo>
                      <a:pt x="438" y="66"/>
                    </a:lnTo>
                    <a:lnTo>
                      <a:pt x="438" y="66"/>
                    </a:lnTo>
                    <a:lnTo>
                      <a:pt x="438" y="66"/>
                    </a:lnTo>
                    <a:lnTo>
                      <a:pt x="440" y="66"/>
                    </a:lnTo>
                    <a:lnTo>
                      <a:pt x="440" y="66"/>
                    </a:lnTo>
                    <a:lnTo>
                      <a:pt x="440" y="66"/>
                    </a:lnTo>
                    <a:lnTo>
                      <a:pt x="440" y="66"/>
                    </a:lnTo>
                    <a:lnTo>
                      <a:pt x="440" y="69"/>
                    </a:lnTo>
                    <a:lnTo>
                      <a:pt x="443" y="69"/>
                    </a:lnTo>
                    <a:lnTo>
                      <a:pt x="443" y="69"/>
                    </a:lnTo>
                    <a:lnTo>
                      <a:pt x="443" y="69"/>
                    </a:lnTo>
                    <a:lnTo>
                      <a:pt x="445" y="69"/>
                    </a:lnTo>
                    <a:lnTo>
                      <a:pt x="445" y="71"/>
                    </a:lnTo>
                    <a:lnTo>
                      <a:pt x="445" y="71"/>
                    </a:lnTo>
                    <a:lnTo>
                      <a:pt x="445" y="71"/>
                    </a:lnTo>
                    <a:lnTo>
                      <a:pt x="445" y="71"/>
                    </a:lnTo>
                    <a:lnTo>
                      <a:pt x="447" y="71"/>
                    </a:lnTo>
                    <a:lnTo>
                      <a:pt x="447" y="71"/>
                    </a:lnTo>
                    <a:lnTo>
                      <a:pt x="450" y="71"/>
                    </a:lnTo>
                    <a:lnTo>
                      <a:pt x="450" y="71"/>
                    </a:lnTo>
                    <a:lnTo>
                      <a:pt x="450" y="71"/>
                    </a:lnTo>
                    <a:lnTo>
                      <a:pt x="452" y="71"/>
                    </a:lnTo>
                    <a:lnTo>
                      <a:pt x="452" y="71"/>
                    </a:lnTo>
                    <a:lnTo>
                      <a:pt x="452" y="71"/>
                    </a:lnTo>
                    <a:lnTo>
                      <a:pt x="454" y="71"/>
                    </a:lnTo>
                    <a:lnTo>
                      <a:pt x="454" y="71"/>
                    </a:lnTo>
                    <a:lnTo>
                      <a:pt x="454" y="71"/>
                    </a:lnTo>
                    <a:lnTo>
                      <a:pt x="457" y="71"/>
                    </a:lnTo>
                    <a:lnTo>
                      <a:pt x="457" y="71"/>
                    </a:lnTo>
                    <a:lnTo>
                      <a:pt x="457" y="71"/>
                    </a:lnTo>
                    <a:lnTo>
                      <a:pt x="457" y="71"/>
                    </a:lnTo>
                    <a:lnTo>
                      <a:pt x="459" y="71"/>
                    </a:lnTo>
                    <a:lnTo>
                      <a:pt x="459" y="71"/>
                    </a:lnTo>
                    <a:lnTo>
                      <a:pt x="459" y="71"/>
                    </a:lnTo>
                    <a:lnTo>
                      <a:pt x="459" y="71"/>
                    </a:lnTo>
                    <a:lnTo>
                      <a:pt x="462" y="71"/>
                    </a:lnTo>
                    <a:lnTo>
                      <a:pt x="462" y="71"/>
                    </a:lnTo>
                    <a:lnTo>
                      <a:pt x="462" y="71"/>
                    </a:lnTo>
                    <a:lnTo>
                      <a:pt x="464" y="71"/>
                    </a:lnTo>
                    <a:lnTo>
                      <a:pt x="464" y="71"/>
                    </a:lnTo>
                    <a:lnTo>
                      <a:pt x="464" y="71"/>
                    </a:lnTo>
                    <a:lnTo>
                      <a:pt x="464" y="73"/>
                    </a:lnTo>
                    <a:lnTo>
                      <a:pt x="466" y="73"/>
                    </a:lnTo>
                    <a:lnTo>
                      <a:pt x="466" y="73"/>
                    </a:lnTo>
                    <a:lnTo>
                      <a:pt x="466" y="73"/>
                    </a:lnTo>
                    <a:lnTo>
                      <a:pt x="466" y="73"/>
                    </a:lnTo>
                    <a:lnTo>
                      <a:pt x="466" y="73"/>
                    </a:lnTo>
                    <a:lnTo>
                      <a:pt x="469" y="73"/>
                    </a:lnTo>
                    <a:lnTo>
                      <a:pt x="469" y="73"/>
                    </a:lnTo>
                    <a:lnTo>
                      <a:pt x="471" y="73"/>
                    </a:lnTo>
                    <a:lnTo>
                      <a:pt x="471" y="73"/>
                    </a:lnTo>
                    <a:lnTo>
                      <a:pt x="471" y="73"/>
                    </a:lnTo>
                    <a:lnTo>
                      <a:pt x="471" y="73"/>
                    </a:lnTo>
                    <a:lnTo>
                      <a:pt x="471" y="73"/>
                    </a:lnTo>
                    <a:lnTo>
                      <a:pt x="473" y="73"/>
                    </a:lnTo>
                    <a:lnTo>
                      <a:pt x="473" y="73"/>
                    </a:lnTo>
                    <a:lnTo>
                      <a:pt x="473" y="73"/>
                    </a:lnTo>
                    <a:lnTo>
                      <a:pt x="476" y="73"/>
                    </a:lnTo>
                    <a:lnTo>
                      <a:pt x="476" y="73"/>
                    </a:lnTo>
                    <a:lnTo>
                      <a:pt x="478" y="73"/>
                    </a:lnTo>
                    <a:lnTo>
                      <a:pt x="478" y="73"/>
                    </a:lnTo>
                    <a:lnTo>
                      <a:pt x="478" y="73"/>
                    </a:lnTo>
                    <a:lnTo>
                      <a:pt x="478" y="76"/>
                    </a:lnTo>
                    <a:lnTo>
                      <a:pt x="481" y="76"/>
                    </a:lnTo>
                    <a:lnTo>
                      <a:pt x="481" y="76"/>
                    </a:lnTo>
                    <a:lnTo>
                      <a:pt x="483" y="76"/>
                    </a:lnTo>
                    <a:lnTo>
                      <a:pt x="483" y="76"/>
                    </a:lnTo>
                    <a:lnTo>
                      <a:pt x="483" y="76"/>
                    </a:lnTo>
                    <a:lnTo>
                      <a:pt x="485" y="76"/>
                    </a:lnTo>
                    <a:lnTo>
                      <a:pt x="485" y="73"/>
                    </a:lnTo>
                    <a:lnTo>
                      <a:pt x="485" y="73"/>
                    </a:lnTo>
                    <a:lnTo>
                      <a:pt x="485" y="73"/>
                    </a:lnTo>
                    <a:lnTo>
                      <a:pt x="485" y="73"/>
                    </a:lnTo>
                    <a:lnTo>
                      <a:pt x="488" y="73"/>
                    </a:lnTo>
                    <a:lnTo>
                      <a:pt x="488" y="73"/>
                    </a:lnTo>
                    <a:lnTo>
                      <a:pt x="488" y="73"/>
                    </a:lnTo>
                    <a:lnTo>
                      <a:pt x="490" y="73"/>
                    </a:lnTo>
                    <a:lnTo>
                      <a:pt x="490" y="76"/>
                    </a:lnTo>
                    <a:lnTo>
                      <a:pt x="490" y="76"/>
                    </a:lnTo>
                    <a:lnTo>
                      <a:pt x="490" y="76"/>
                    </a:lnTo>
                    <a:lnTo>
                      <a:pt x="492" y="76"/>
                    </a:lnTo>
                    <a:lnTo>
                      <a:pt x="492" y="76"/>
                    </a:lnTo>
                    <a:lnTo>
                      <a:pt x="492" y="76"/>
                    </a:lnTo>
                    <a:lnTo>
                      <a:pt x="492" y="76"/>
                    </a:lnTo>
                    <a:lnTo>
                      <a:pt x="492" y="76"/>
                    </a:lnTo>
                    <a:lnTo>
                      <a:pt x="495" y="76"/>
                    </a:lnTo>
                    <a:lnTo>
                      <a:pt x="495" y="76"/>
                    </a:lnTo>
                    <a:lnTo>
                      <a:pt x="497" y="76"/>
                    </a:lnTo>
                    <a:lnTo>
                      <a:pt x="497" y="76"/>
                    </a:lnTo>
                    <a:lnTo>
                      <a:pt x="497" y="76"/>
                    </a:lnTo>
                    <a:lnTo>
                      <a:pt x="497" y="73"/>
                    </a:lnTo>
                    <a:lnTo>
                      <a:pt x="499" y="73"/>
                    </a:lnTo>
                    <a:lnTo>
                      <a:pt x="499" y="73"/>
                    </a:lnTo>
                    <a:lnTo>
                      <a:pt x="499" y="73"/>
                    </a:lnTo>
                    <a:lnTo>
                      <a:pt x="499" y="73"/>
                    </a:lnTo>
                    <a:lnTo>
                      <a:pt x="502" y="73"/>
                    </a:lnTo>
                    <a:lnTo>
                      <a:pt x="502" y="73"/>
                    </a:lnTo>
                    <a:lnTo>
                      <a:pt x="502" y="73"/>
                    </a:lnTo>
                    <a:lnTo>
                      <a:pt x="504" y="73"/>
                    </a:lnTo>
                    <a:lnTo>
                      <a:pt x="504" y="71"/>
                    </a:lnTo>
                    <a:lnTo>
                      <a:pt x="504" y="71"/>
                    </a:lnTo>
                    <a:lnTo>
                      <a:pt x="504" y="71"/>
                    </a:lnTo>
                    <a:lnTo>
                      <a:pt x="507" y="71"/>
                    </a:lnTo>
                    <a:lnTo>
                      <a:pt x="507" y="71"/>
                    </a:lnTo>
                    <a:lnTo>
                      <a:pt x="507" y="71"/>
                    </a:lnTo>
                    <a:lnTo>
                      <a:pt x="507" y="71"/>
                    </a:lnTo>
                    <a:lnTo>
                      <a:pt x="509" y="71"/>
                    </a:lnTo>
                    <a:lnTo>
                      <a:pt x="509" y="71"/>
                    </a:lnTo>
                    <a:lnTo>
                      <a:pt x="509" y="71"/>
                    </a:lnTo>
                    <a:lnTo>
                      <a:pt x="511" y="71"/>
                    </a:lnTo>
                    <a:lnTo>
                      <a:pt x="511" y="71"/>
                    </a:lnTo>
                    <a:lnTo>
                      <a:pt x="511" y="71"/>
                    </a:lnTo>
                    <a:lnTo>
                      <a:pt x="511" y="71"/>
                    </a:lnTo>
                    <a:lnTo>
                      <a:pt x="514" y="71"/>
                    </a:lnTo>
                    <a:lnTo>
                      <a:pt x="514" y="69"/>
                    </a:lnTo>
                    <a:lnTo>
                      <a:pt x="514" y="69"/>
                    </a:lnTo>
                    <a:lnTo>
                      <a:pt x="516" y="69"/>
                    </a:lnTo>
                    <a:lnTo>
                      <a:pt x="516" y="69"/>
                    </a:lnTo>
                    <a:lnTo>
                      <a:pt x="516" y="71"/>
                    </a:lnTo>
                    <a:lnTo>
                      <a:pt x="516" y="71"/>
                    </a:lnTo>
                    <a:lnTo>
                      <a:pt x="518" y="71"/>
                    </a:lnTo>
                    <a:lnTo>
                      <a:pt x="518" y="71"/>
                    </a:lnTo>
                    <a:lnTo>
                      <a:pt x="518" y="69"/>
                    </a:lnTo>
                    <a:lnTo>
                      <a:pt x="518" y="69"/>
                    </a:lnTo>
                    <a:lnTo>
                      <a:pt x="521" y="69"/>
                    </a:lnTo>
                    <a:lnTo>
                      <a:pt x="521" y="69"/>
                    </a:lnTo>
                    <a:lnTo>
                      <a:pt x="523" y="69"/>
                    </a:lnTo>
                    <a:lnTo>
                      <a:pt x="523" y="69"/>
                    </a:lnTo>
                    <a:lnTo>
                      <a:pt x="523" y="69"/>
                    </a:lnTo>
                    <a:lnTo>
                      <a:pt x="523" y="69"/>
                    </a:lnTo>
                    <a:lnTo>
                      <a:pt x="525" y="69"/>
                    </a:lnTo>
                    <a:lnTo>
                      <a:pt x="525" y="69"/>
                    </a:lnTo>
                    <a:lnTo>
                      <a:pt x="525" y="66"/>
                    </a:lnTo>
                    <a:lnTo>
                      <a:pt x="525" y="66"/>
                    </a:lnTo>
                    <a:lnTo>
                      <a:pt x="528" y="66"/>
                    </a:lnTo>
                    <a:lnTo>
                      <a:pt x="528" y="66"/>
                    </a:lnTo>
                    <a:lnTo>
                      <a:pt x="530" y="66"/>
                    </a:lnTo>
                    <a:lnTo>
                      <a:pt x="530" y="66"/>
                    </a:lnTo>
                    <a:lnTo>
                      <a:pt x="530" y="66"/>
                    </a:lnTo>
                    <a:lnTo>
                      <a:pt x="530" y="66"/>
                    </a:lnTo>
                    <a:lnTo>
                      <a:pt x="533" y="66"/>
                    </a:lnTo>
                    <a:lnTo>
                      <a:pt x="533" y="66"/>
                    </a:lnTo>
                    <a:lnTo>
                      <a:pt x="533" y="66"/>
                    </a:lnTo>
                    <a:lnTo>
                      <a:pt x="535" y="66"/>
                    </a:lnTo>
                    <a:lnTo>
                      <a:pt x="535" y="66"/>
                    </a:lnTo>
                    <a:lnTo>
                      <a:pt x="535" y="66"/>
                    </a:lnTo>
                    <a:lnTo>
                      <a:pt x="537" y="66"/>
                    </a:lnTo>
                    <a:lnTo>
                      <a:pt x="537" y="66"/>
                    </a:lnTo>
                    <a:lnTo>
                      <a:pt x="537" y="66"/>
                    </a:lnTo>
                    <a:lnTo>
                      <a:pt x="537" y="66"/>
                    </a:lnTo>
                    <a:lnTo>
                      <a:pt x="540" y="66"/>
                    </a:lnTo>
                    <a:lnTo>
                      <a:pt x="540" y="66"/>
                    </a:lnTo>
                    <a:lnTo>
                      <a:pt x="540" y="64"/>
                    </a:lnTo>
                    <a:lnTo>
                      <a:pt x="540" y="64"/>
                    </a:lnTo>
                    <a:lnTo>
                      <a:pt x="542" y="64"/>
                    </a:lnTo>
                    <a:lnTo>
                      <a:pt x="542" y="64"/>
                    </a:lnTo>
                    <a:lnTo>
                      <a:pt x="544" y="64"/>
                    </a:lnTo>
                    <a:lnTo>
                      <a:pt x="544" y="64"/>
                    </a:lnTo>
                    <a:lnTo>
                      <a:pt x="544" y="61"/>
                    </a:lnTo>
                    <a:lnTo>
                      <a:pt x="544" y="61"/>
                    </a:lnTo>
                    <a:lnTo>
                      <a:pt x="544" y="61"/>
                    </a:lnTo>
                    <a:lnTo>
                      <a:pt x="544" y="61"/>
                    </a:lnTo>
                    <a:lnTo>
                      <a:pt x="544" y="61"/>
                    </a:lnTo>
                    <a:lnTo>
                      <a:pt x="544" y="59"/>
                    </a:lnTo>
                    <a:lnTo>
                      <a:pt x="547" y="59"/>
                    </a:lnTo>
                    <a:lnTo>
                      <a:pt x="547" y="59"/>
                    </a:lnTo>
                    <a:lnTo>
                      <a:pt x="547" y="59"/>
                    </a:lnTo>
                    <a:lnTo>
                      <a:pt x="547" y="59"/>
                    </a:lnTo>
                    <a:lnTo>
                      <a:pt x="547" y="57"/>
                    </a:lnTo>
                    <a:lnTo>
                      <a:pt x="549" y="57"/>
                    </a:lnTo>
                    <a:lnTo>
                      <a:pt x="549" y="57"/>
                    </a:lnTo>
                    <a:lnTo>
                      <a:pt x="549" y="57"/>
                    </a:lnTo>
                    <a:lnTo>
                      <a:pt x="552" y="57"/>
                    </a:lnTo>
                    <a:lnTo>
                      <a:pt x="552" y="57"/>
                    </a:lnTo>
                    <a:lnTo>
                      <a:pt x="552" y="54"/>
                    </a:lnTo>
                    <a:lnTo>
                      <a:pt x="552" y="54"/>
                    </a:lnTo>
                    <a:lnTo>
                      <a:pt x="554" y="54"/>
                    </a:lnTo>
                    <a:lnTo>
                      <a:pt x="554" y="54"/>
                    </a:lnTo>
                    <a:lnTo>
                      <a:pt x="554" y="54"/>
                    </a:lnTo>
                    <a:lnTo>
                      <a:pt x="554" y="52"/>
                    </a:lnTo>
                    <a:lnTo>
                      <a:pt x="556" y="52"/>
                    </a:lnTo>
                    <a:lnTo>
                      <a:pt x="556" y="52"/>
                    </a:lnTo>
                    <a:lnTo>
                      <a:pt x="556" y="52"/>
                    </a:lnTo>
                    <a:lnTo>
                      <a:pt x="556" y="52"/>
                    </a:lnTo>
                    <a:lnTo>
                      <a:pt x="559" y="52"/>
                    </a:lnTo>
                    <a:lnTo>
                      <a:pt x="559" y="52"/>
                    </a:lnTo>
                    <a:lnTo>
                      <a:pt x="559" y="52"/>
                    </a:lnTo>
                    <a:lnTo>
                      <a:pt x="561" y="52"/>
                    </a:lnTo>
                    <a:lnTo>
                      <a:pt x="561" y="52"/>
                    </a:lnTo>
                    <a:lnTo>
                      <a:pt x="561" y="52"/>
                    </a:lnTo>
                    <a:lnTo>
                      <a:pt x="563" y="52"/>
                    </a:lnTo>
                    <a:lnTo>
                      <a:pt x="563" y="50"/>
                    </a:lnTo>
                    <a:lnTo>
                      <a:pt x="563" y="50"/>
                    </a:lnTo>
                    <a:lnTo>
                      <a:pt x="563" y="50"/>
                    </a:lnTo>
                    <a:lnTo>
                      <a:pt x="566" y="50"/>
                    </a:lnTo>
                    <a:lnTo>
                      <a:pt x="566" y="50"/>
                    </a:lnTo>
                    <a:lnTo>
                      <a:pt x="566" y="50"/>
                    </a:lnTo>
                    <a:lnTo>
                      <a:pt x="566" y="50"/>
                    </a:lnTo>
                    <a:lnTo>
                      <a:pt x="566" y="47"/>
                    </a:lnTo>
                    <a:lnTo>
                      <a:pt x="568" y="47"/>
                    </a:lnTo>
                    <a:lnTo>
                      <a:pt x="568" y="47"/>
                    </a:lnTo>
                    <a:lnTo>
                      <a:pt x="570" y="47"/>
                    </a:lnTo>
                    <a:lnTo>
                      <a:pt x="570" y="47"/>
                    </a:lnTo>
                    <a:lnTo>
                      <a:pt x="570" y="47"/>
                    </a:lnTo>
                    <a:lnTo>
                      <a:pt x="570" y="47"/>
                    </a:lnTo>
                    <a:lnTo>
                      <a:pt x="570" y="47"/>
                    </a:lnTo>
                    <a:lnTo>
                      <a:pt x="573" y="47"/>
                    </a:lnTo>
                    <a:lnTo>
                      <a:pt x="573" y="47"/>
                    </a:lnTo>
                    <a:lnTo>
                      <a:pt x="573" y="47"/>
                    </a:lnTo>
                    <a:lnTo>
                      <a:pt x="575" y="47"/>
                    </a:lnTo>
                    <a:lnTo>
                      <a:pt x="575" y="47"/>
                    </a:lnTo>
                    <a:lnTo>
                      <a:pt x="578" y="47"/>
                    </a:lnTo>
                    <a:lnTo>
                      <a:pt x="578" y="47"/>
                    </a:lnTo>
                    <a:lnTo>
                      <a:pt x="578" y="47"/>
                    </a:lnTo>
                    <a:lnTo>
                      <a:pt x="580" y="47"/>
                    </a:lnTo>
                    <a:lnTo>
                      <a:pt x="580" y="47"/>
                    </a:lnTo>
                    <a:lnTo>
                      <a:pt x="580" y="47"/>
                    </a:lnTo>
                    <a:lnTo>
                      <a:pt x="580" y="50"/>
                    </a:lnTo>
                    <a:lnTo>
                      <a:pt x="582" y="50"/>
                    </a:lnTo>
                    <a:lnTo>
                      <a:pt x="582" y="50"/>
                    </a:lnTo>
                    <a:lnTo>
                      <a:pt x="585" y="50"/>
                    </a:lnTo>
                    <a:lnTo>
                      <a:pt x="585" y="50"/>
                    </a:lnTo>
                    <a:lnTo>
                      <a:pt x="585" y="50"/>
                    </a:lnTo>
                    <a:lnTo>
                      <a:pt x="585" y="50"/>
                    </a:lnTo>
                    <a:lnTo>
                      <a:pt x="585" y="52"/>
                    </a:lnTo>
                    <a:lnTo>
                      <a:pt x="587" y="52"/>
                    </a:lnTo>
                    <a:lnTo>
                      <a:pt x="587" y="52"/>
                    </a:lnTo>
                    <a:lnTo>
                      <a:pt x="587" y="52"/>
                    </a:lnTo>
                    <a:lnTo>
                      <a:pt x="587" y="52"/>
                    </a:lnTo>
                    <a:lnTo>
                      <a:pt x="589" y="52"/>
                    </a:lnTo>
                    <a:lnTo>
                      <a:pt x="589" y="54"/>
                    </a:lnTo>
                    <a:lnTo>
                      <a:pt x="589" y="54"/>
                    </a:lnTo>
                    <a:lnTo>
                      <a:pt x="589" y="54"/>
                    </a:lnTo>
                    <a:lnTo>
                      <a:pt x="589" y="54"/>
                    </a:lnTo>
                    <a:lnTo>
                      <a:pt x="592" y="54"/>
                    </a:lnTo>
                    <a:lnTo>
                      <a:pt x="592" y="54"/>
                    </a:lnTo>
                    <a:lnTo>
                      <a:pt x="592" y="57"/>
                    </a:lnTo>
                    <a:lnTo>
                      <a:pt x="592" y="57"/>
                    </a:lnTo>
                    <a:lnTo>
                      <a:pt x="594" y="57"/>
                    </a:lnTo>
                    <a:lnTo>
                      <a:pt x="594" y="57"/>
                    </a:lnTo>
                    <a:lnTo>
                      <a:pt x="596" y="57"/>
                    </a:lnTo>
                    <a:lnTo>
                      <a:pt x="596" y="57"/>
                    </a:lnTo>
                    <a:lnTo>
                      <a:pt x="596" y="57"/>
                    </a:lnTo>
                    <a:lnTo>
                      <a:pt x="599" y="57"/>
                    </a:lnTo>
                    <a:lnTo>
                      <a:pt x="599" y="57"/>
                    </a:lnTo>
                    <a:lnTo>
                      <a:pt x="599" y="57"/>
                    </a:lnTo>
                    <a:lnTo>
                      <a:pt x="599" y="57"/>
                    </a:lnTo>
                    <a:lnTo>
                      <a:pt x="601" y="57"/>
                    </a:lnTo>
                    <a:lnTo>
                      <a:pt x="601" y="57"/>
                    </a:lnTo>
                    <a:lnTo>
                      <a:pt x="601" y="57"/>
                    </a:lnTo>
                    <a:lnTo>
                      <a:pt x="604" y="57"/>
                    </a:lnTo>
                    <a:lnTo>
                      <a:pt x="604" y="57"/>
                    </a:lnTo>
                    <a:lnTo>
                      <a:pt x="604" y="54"/>
                    </a:lnTo>
                    <a:lnTo>
                      <a:pt x="604" y="54"/>
                    </a:lnTo>
                    <a:lnTo>
                      <a:pt x="606" y="54"/>
                    </a:lnTo>
                    <a:lnTo>
                      <a:pt x="606" y="54"/>
                    </a:lnTo>
                    <a:lnTo>
                      <a:pt x="606" y="54"/>
                    </a:lnTo>
                    <a:lnTo>
                      <a:pt x="606" y="54"/>
                    </a:lnTo>
                    <a:lnTo>
                      <a:pt x="608" y="54"/>
                    </a:lnTo>
                    <a:lnTo>
                      <a:pt x="608" y="54"/>
                    </a:lnTo>
                    <a:lnTo>
                      <a:pt x="608" y="52"/>
                    </a:lnTo>
                    <a:lnTo>
                      <a:pt x="611" y="52"/>
                    </a:lnTo>
                    <a:lnTo>
                      <a:pt x="611" y="52"/>
                    </a:lnTo>
                    <a:lnTo>
                      <a:pt x="611" y="52"/>
                    </a:lnTo>
                    <a:lnTo>
                      <a:pt x="613" y="52"/>
                    </a:lnTo>
                    <a:lnTo>
                      <a:pt x="613" y="54"/>
                    </a:lnTo>
                    <a:lnTo>
                      <a:pt x="613" y="54"/>
                    </a:lnTo>
                    <a:lnTo>
                      <a:pt x="613" y="54"/>
                    </a:lnTo>
                    <a:lnTo>
                      <a:pt x="615" y="54"/>
                    </a:lnTo>
                    <a:lnTo>
                      <a:pt x="615" y="54"/>
                    </a:lnTo>
                    <a:lnTo>
                      <a:pt x="615" y="54"/>
                    </a:lnTo>
                    <a:lnTo>
                      <a:pt x="618" y="54"/>
                    </a:lnTo>
                    <a:lnTo>
                      <a:pt x="618" y="54"/>
                    </a:lnTo>
                    <a:lnTo>
                      <a:pt x="618" y="54"/>
                    </a:lnTo>
                    <a:lnTo>
                      <a:pt x="620" y="54"/>
                    </a:lnTo>
                    <a:lnTo>
                      <a:pt x="620" y="57"/>
                    </a:lnTo>
                    <a:lnTo>
                      <a:pt x="620" y="57"/>
                    </a:lnTo>
                    <a:lnTo>
                      <a:pt x="620" y="57"/>
                    </a:lnTo>
                    <a:lnTo>
                      <a:pt x="623" y="57"/>
                    </a:lnTo>
                    <a:lnTo>
                      <a:pt x="623" y="59"/>
                    </a:lnTo>
                    <a:lnTo>
                      <a:pt x="620" y="59"/>
                    </a:lnTo>
                    <a:lnTo>
                      <a:pt x="620" y="59"/>
                    </a:lnTo>
                    <a:lnTo>
                      <a:pt x="620" y="61"/>
                    </a:lnTo>
                    <a:lnTo>
                      <a:pt x="620" y="61"/>
                    </a:lnTo>
                    <a:lnTo>
                      <a:pt x="620" y="61"/>
                    </a:lnTo>
                    <a:lnTo>
                      <a:pt x="618" y="61"/>
                    </a:lnTo>
                    <a:lnTo>
                      <a:pt x="618" y="61"/>
                    </a:lnTo>
                    <a:lnTo>
                      <a:pt x="618" y="64"/>
                    </a:lnTo>
                    <a:lnTo>
                      <a:pt x="618" y="64"/>
                    </a:lnTo>
                    <a:lnTo>
                      <a:pt x="618" y="64"/>
                    </a:lnTo>
                    <a:lnTo>
                      <a:pt x="618" y="64"/>
                    </a:lnTo>
                    <a:lnTo>
                      <a:pt x="618" y="66"/>
                    </a:lnTo>
                    <a:lnTo>
                      <a:pt x="618" y="66"/>
                    </a:lnTo>
                    <a:lnTo>
                      <a:pt x="615" y="66"/>
                    </a:lnTo>
                    <a:lnTo>
                      <a:pt x="615" y="69"/>
                    </a:lnTo>
                    <a:lnTo>
                      <a:pt x="615" y="69"/>
                    </a:lnTo>
                    <a:lnTo>
                      <a:pt x="615" y="69"/>
                    </a:lnTo>
                    <a:lnTo>
                      <a:pt x="613" y="69"/>
                    </a:lnTo>
                    <a:lnTo>
                      <a:pt x="613" y="71"/>
                    </a:lnTo>
                    <a:lnTo>
                      <a:pt x="613" y="71"/>
                    </a:lnTo>
                    <a:lnTo>
                      <a:pt x="613" y="71"/>
                    </a:lnTo>
                    <a:lnTo>
                      <a:pt x="613" y="73"/>
                    </a:lnTo>
                    <a:lnTo>
                      <a:pt x="613" y="73"/>
                    </a:lnTo>
                    <a:lnTo>
                      <a:pt x="613" y="73"/>
                    </a:lnTo>
                    <a:lnTo>
                      <a:pt x="613" y="73"/>
                    </a:lnTo>
                    <a:lnTo>
                      <a:pt x="611" y="73"/>
                    </a:lnTo>
                    <a:lnTo>
                      <a:pt x="611" y="76"/>
                    </a:lnTo>
                    <a:lnTo>
                      <a:pt x="611" y="76"/>
                    </a:lnTo>
                    <a:lnTo>
                      <a:pt x="611" y="76"/>
                    </a:lnTo>
                    <a:lnTo>
                      <a:pt x="611" y="78"/>
                    </a:lnTo>
                    <a:lnTo>
                      <a:pt x="611" y="78"/>
                    </a:lnTo>
                    <a:lnTo>
                      <a:pt x="611" y="78"/>
                    </a:lnTo>
                    <a:lnTo>
                      <a:pt x="611" y="80"/>
                    </a:lnTo>
                    <a:lnTo>
                      <a:pt x="608" y="80"/>
                    </a:lnTo>
                    <a:lnTo>
                      <a:pt x="608" y="80"/>
                    </a:lnTo>
                    <a:lnTo>
                      <a:pt x="608" y="80"/>
                    </a:lnTo>
                    <a:lnTo>
                      <a:pt x="608" y="83"/>
                    </a:lnTo>
                    <a:lnTo>
                      <a:pt x="608" y="83"/>
                    </a:lnTo>
                    <a:lnTo>
                      <a:pt x="608" y="83"/>
                    </a:lnTo>
                    <a:lnTo>
                      <a:pt x="608" y="83"/>
                    </a:lnTo>
                    <a:lnTo>
                      <a:pt x="608" y="85"/>
                    </a:lnTo>
                    <a:lnTo>
                      <a:pt x="608" y="85"/>
                    </a:lnTo>
                    <a:lnTo>
                      <a:pt x="608" y="85"/>
                    </a:lnTo>
                    <a:lnTo>
                      <a:pt x="606" y="85"/>
                    </a:lnTo>
                    <a:lnTo>
                      <a:pt x="606" y="87"/>
                    </a:lnTo>
                    <a:lnTo>
                      <a:pt x="606" y="87"/>
                    </a:lnTo>
                    <a:lnTo>
                      <a:pt x="606" y="87"/>
                    </a:lnTo>
                    <a:lnTo>
                      <a:pt x="606" y="87"/>
                    </a:lnTo>
                    <a:lnTo>
                      <a:pt x="606" y="90"/>
                    </a:lnTo>
                    <a:lnTo>
                      <a:pt x="604" y="90"/>
                    </a:lnTo>
                    <a:lnTo>
                      <a:pt x="604" y="90"/>
                    </a:lnTo>
                    <a:lnTo>
                      <a:pt x="604" y="90"/>
                    </a:lnTo>
                    <a:lnTo>
                      <a:pt x="604" y="92"/>
                    </a:lnTo>
                    <a:lnTo>
                      <a:pt x="604" y="92"/>
                    </a:lnTo>
                    <a:lnTo>
                      <a:pt x="604" y="92"/>
                    </a:lnTo>
                    <a:lnTo>
                      <a:pt x="604" y="92"/>
                    </a:lnTo>
                    <a:lnTo>
                      <a:pt x="604" y="95"/>
                    </a:lnTo>
                    <a:lnTo>
                      <a:pt x="604" y="95"/>
                    </a:lnTo>
                    <a:lnTo>
                      <a:pt x="604" y="97"/>
                    </a:lnTo>
                    <a:lnTo>
                      <a:pt x="604" y="97"/>
                    </a:lnTo>
                    <a:lnTo>
                      <a:pt x="604" y="99"/>
                    </a:lnTo>
                    <a:lnTo>
                      <a:pt x="601" y="99"/>
                    </a:lnTo>
                    <a:lnTo>
                      <a:pt x="601" y="99"/>
                    </a:lnTo>
                    <a:lnTo>
                      <a:pt x="599" y="99"/>
                    </a:lnTo>
                    <a:lnTo>
                      <a:pt x="599" y="99"/>
                    </a:lnTo>
                    <a:lnTo>
                      <a:pt x="599" y="99"/>
                    </a:lnTo>
                    <a:lnTo>
                      <a:pt x="599" y="99"/>
                    </a:lnTo>
                    <a:lnTo>
                      <a:pt x="596" y="99"/>
                    </a:lnTo>
                    <a:lnTo>
                      <a:pt x="596" y="99"/>
                    </a:lnTo>
                    <a:lnTo>
                      <a:pt x="596" y="102"/>
                    </a:lnTo>
                    <a:lnTo>
                      <a:pt x="596" y="102"/>
                    </a:lnTo>
                    <a:lnTo>
                      <a:pt x="596" y="102"/>
                    </a:lnTo>
                    <a:lnTo>
                      <a:pt x="596" y="102"/>
                    </a:lnTo>
                    <a:lnTo>
                      <a:pt x="596" y="102"/>
                    </a:lnTo>
                    <a:lnTo>
                      <a:pt x="596" y="104"/>
                    </a:lnTo>
                    <a:lnTo>
                      <a:pt x="596" y="104"/>
                    </a:lnTo>
                    <a:lnTo>
                      <a:pt x="596" y="104"/>
                    </a:lnTo>
                    <a:lnTo>
                      <a:pt x="594" y="104"/>
                    </a:lnTo>
                    <a:lnTo>
                      <a:pt x="594" y="106"/>
                    </a:lnTo>
                    <a:lnTo>
                      <a:pt x="596" y="106"/>
                    </a:lnTo>
                    <a:lnTo>
                      <a:pt x="596" y="106"/>
                    </a:lnTo>
                    <a:lnTo>
                      <a:pt x="596" y="106"/>
                    </a:lnTo>
                    <a:lnTo>
                      <a:pt x="596" y="106"/>
                    </a:lnTo>
                    <a:lnTo>
                      <a:pt x="599" y="106"/>
                    </a:lnTo>
                    <a:lnTo>
                      <a:pt x="599" y="109"/>
                    </a:lnTo>
                    <a:lnTo>
                      <a:pt x="599" y="109"/>
                    </a:lnTo>
                    <a:lnTo>
                      <a:pt x="599" y="109"/>
                    </a:lnTo>
                    <a:lnTo>
                      <a:pt x="599" y="109"/>
                    </a:lnTo>
                    <a:lnTo>
                      <a:pt x="601" y="109"/>
                    </a:lnTo>
                    <a:lnTo>
                      <a:pt x="601" y="111"/>
                    </a:lnTo>
                    <a:lnTo>
                      <a:pt x="601" y="111"/>
                    </a:lnTo>
                    <a:lnTo>
                      <a:pt x="601" y="111"/>
                    </a:lnTo>
                    <a:lnTo>
                      <a:pt x="604" y="111"/>
                    </a:lnTo>
                    <a:lnTo>
                      <a:pt x="604" y="111"/>
                    </a:lnTo>
                    <a:lnTo>
                      <a:pt x="604" y="111"/>
                    </a:lnTo>
                    <a:lnTo>
                      <a:pt x="604" y="111"/>
                    </a:lnTo>
                    <a:lnTo>
                      <a:pt x="604" y="114"/>
                    </a:lnTo>
                    <a:lnTo>
                      <a:pt x="606" y="114"/>
                    </a:lnTo>
                    <a:lnTo>
                      <a:pt x="606" y="111"/>
                    </a:lnTo>
                    <a:lnTo>
                      <a:pt x="606" y="111"/>
                    </a:lnTo>
                    <a:lnTo>
                      <a:pt x="606" y="111"/>
                    </a:lnTo>
                    <a:lnTo>
                      <a:pt x="606" y="111"/>
                    </a:lnTo>
                    <a:lnTo>
                      <a:pt x="606" y="111"/>
                    </a:lnTo>
                    <a:lnTo>
                      <a:pt x="608" y="111"/>
                    </a:lnTo>
                    <a:lnTo>
                      <a:pt x="608" y="111"/>
                    </a:lnTo>
                    <a:lnTo>
                      <a:pt x="608" y="109"/>
                    </a:lnTo>
                    <a:lnTo>
                      <a:pt x="611" y="109"/>
                    </a:lnTo>
                    <a:lnTo>
                      <a:pt x="611" y="109"/>
                    </a:lnTo>
                    <a:lnTo>
                      <a:pt x="611" y="109"/>
                    </a:lnTo>
                    <a:lnTo>
                      <a:pt x="611" y="109"/>
                    </a:lnTo>
                    <a:lnTo>
                      <a:pt x="613" y="109"/>
                    </a:lnTo>
                    <a:lnTo>
                      <a:pt x="613" y="109"/>
                    </a:lnTo>
                    <a:lnTo>
                      <a:pt x="613" y="109"/>
                    </a:lnTo>
                    <a:lnTo>
                      <a:pt x="613" y="109"/>
                    </a:lnTo>
                    <a:lnTo>
                      <a:pt x="615" y="109"/>
                    </a:lnTo>
                    <a:lnTo>
                      <a:pt x="615" y="109"/>
                    </a:lnTo>
                    <a:lnTo>
                      <a:pt x="618" y="109"/>
                    </a:lnTo>
                    <a:lnTo>
                      <a:pt x="618" y="109"/>
                    </a:lnTo>
                    <a:lnTo>
                      <a:pt x="618" y="109"/>
                    </a:lnTo>
                    <a:lnTo>
                      <a:pt x="618" y="109"/>
                    </a:lnTo>
                    <a:lnTo>
                      <a:pt x="620" y="109"/>
                    </a:lnTo>
                    <a:lnTo>
                      <a:pt x="620" y="109"/>
                    </a:lnTo>
                    <a:lnTo>
                      <a:pt x="623" y="109"/>
                    </a:lnTo>
                    <a:lnTo>
                      <a:pt x="623" y="106"/>
                    </a:lnTo>
                    <a:lnTo>
                      <a:pt x="623" y="106"/>
                    </a:lnTo>
                    <a:lnTo>
                      <a:pt x="623" y="106"/>
                    </a:lnTo>
                    <a:lnTo>
                      <a:pt x="625" y="106"/>
                    </a:lnTo>
                    <a:lnTo>
                      <a:pt x="625" y="109"/>
                    </a:lnTo>
                    <a:lnTo>
                      <a:pt x="625" y="109"/>
                    </a:lnTo>
                    <a:lnTo>
                      <a:pt x="625" y="109"/>
                    </a:lnTo>
                    <a:lnTo>
                      <a:pt x="627" y="109"/>
                    </a:lnTo>
                    <a:lnTo>
                      <a:pt x="627" y="109"/>
                    </a:lnTo>
                    <a:lnTo>
                      <a:pt x="627" y="109"/>
                    </a:lnTo>
                    <a:lnTo>
                      <a:pt x="630" y="109"/>
                    </a:lnTo>
                    <a:lnTo>
                      <a:pt x="630" y="109"/>
                    </a:lnTo>
                    <a:lnTo>
                      <a:pt x="630" y="111"/>
                    </a:lnTo>
                    <a:lnTo>
                      <a:pt x="630" y="111"/>
                    </a:lnTo>
                    <a:lnTo>
                      <a:pt x="632" y="111"/>
                    </a:lnTo>
                    <a:lnTo>
                      <a:pt x="632" y="111"/>
                    </a:lnTo>
                    <a:lnTo>
                      <a:pt x="632" y="111"/>
                    </a:lnTo>
                    <a:lnTo>
                      <a:pt x="632" y="111"/>
                    </a:lnTo>
                    <a:lnTo>
                      <a:pt x="632" y="111"/>
                    </a:lnTo>
                    <a:lnTo>
                      <a:pt x="634" y="111"/>
                    </a:lnTo>
                    <a:lnTo>
                      <a:pt x="634" y="114"/>
                    </a:lnTo>
                    <a:lnTo>
                      <a:pt x="634" y="114"/>
                    </a:lnTo>
                    <a:lnTo>
                      <a:pt x="637" y="114"/>
                    </a:lnTo>
                    <a:lnTo>
                      <a:pt x="637" y="114"/>
                    </a:lnTo>
                    <a:lnTo>
                      <a:pt x="637" y="111"/>
                    </a:lnTo>
                    <a:lnTo>
                      <a:pt x="637" y="111"/>
                    </a:lnTo>
                    <a:lnTo>
                      <a:pt x="637" y="111"/>
                    </a:lnTo>
                    <a:lnTo>
                      <a:pt x="639" y="111"/>
                    </a:lnTo>
                    <a:lnTo>
                      <a:pt x="639" y="111"/>
                    </a:lnTo>
                    <a:lnTo>
                      <a:pt x="639" y="111"/>
                    </a:lnTo>
                    <a:lnTo>
                      <a:pt x="639" y="111"/>
                    </a:lnTo>
                    <a:lnTo>
                      <a:pt x="639" y="109"/>
                    </a:lnTo>
                    <a:lnTo>
                      <a:pt x="641" y="109"/>
                    </a:lnTo>
                    <a:lnTo>
                      <a:pt x="641" y="109"/>
                    </a:lnTo>
                    <a:lnTo>
                      <a:pt x="641" y="109"/>
                    </a:lnTo>
                    <a:lnTo>
                      <a:pt x="641" y="106"/>
                    </a:lnTo>
                    <a:lnTo>
                      <a:pt x="644" y="106"/>
                    </a:lnTo>
                    <a:lnTo>
                      <a:pt x="644" y="106"/>
                    </a:lnTo>
                    <a:lnTo>
                      <a:pt x="644" y="106"/>
                    </a:lnTo>
                    <a:lnTo>
                      <a:pt x="644" y="104"/>
                    </a:lnTo>
                    <a:lnTo>
                      <a:pt x="644" y="104"/>
                    </a:lnTo>
                    <a:lnTo>
                      <a:pt x="646" y="104"/>
                    </a:lnTo>
                    <a:lnTo>
                      <a:pt x="646" y="104"/>
                    </a:lnTo>
                    <a:lnTo>
                      <a:pt x="646" y="104"/>
                    </a:lnTo>
                    <a:lnTo>
                      <a:pt x="646" y="104"/>
                    </a:lnTo>
                    <a:lnTo>
                      <a:pt x="649" y="104"/>
                    </a:lnTo>
                    <a:lnTo>
                      <a:pt x="649" y="104"/>
                    </a:lnTo>
                    <a:lnTo>
                      <a:pt x="651" y="104"/>
                    </a:lnTo>
                    <a:lnTo>
                      <a:pt x="651" y="104"/>
                    </a:lnTo>
                    <a:lnTo>
                      <a:pt x="651" y="104"/>
                    </a:lnTo>
                    <a:lnTo>
                      <a:pt x="653" y="104"/>
                    </a:lnTo>
                    <a:lnTo>
                      <a:pt x="653" y="104"/>
                    </a:lnTo>
                    <a:lnTo>
                      <a:pt x="653" y="104"/>
                    </a:lnTo>
                    <a:lnTo>
                      <a:pt x="653" y="104"/>
                    </a:lnTo>
                    <a:lnTo>
                      <a:pt x="656" y="104"/>
                    </a:lnTo>
                    <a:lnTo>
                      <a:pt x="656" y="104"/>
                    </a:lnTo>
                    <a:lnTo>
                      <a:pt x="658" y="104"/>
                    </a:lnTo>
                    <a:lnTo>
                      <a:pt x="658" y="104"/>
                    </a:lnTo>
                    <a:lnTo>
                      <a:pt x="658" y="104"/>
                    </a:lnTo>
                    <a:lnTo>
                      <a:pt x="660" y="104"/>
                    </a:lnTo>
                    <a:lnTo>
                      <a:pt x="660" y="106"/>
                    </a:lnTo>
                    <a:lnTo>
                      <a:pt x="660" y="106"/>
                    </a:lnTo>
                    <a:lnTo>
                      <a:pt x="663" y="106"/>
                    </a:lnTo>
                    <a:lnTo>
                      <a:pt x="663" y="106"/>
                    </a:lnTo>
                    <a:lnTo>
                      <a:pt x="663" y="106"/>
                    </a:lnTo>
                    <a:lnTo>
                      <a:pt x="663" y="109"/>
                    </a:lnTo>
                    <a:lnTo>
                      <a:pt x="663" y="109"/>
                    </a:lnTo>
                    <a:lnTo>
                      <a:pt x="665" y="109"/>
                    </a:lnTo>
                    <a:lnTo>
                      <a:pt x="665" y="109"/>
                    </a:lnTo>
                    <a:lnTo>
                      <a:pt x="665" y="109"/>
                    </a:lnTo>
                    <a:lnTo>
                      <a:pt x="665" y="111"/>
                    </a:lnTo>
                    <a:lnTo>
                      <a:pt x="665" y="111"/>
                    </a:lnTo>
                    <a:lnTo>
                      <a:pt x="668" y="111"/>
                    </a:lnTo>
                    <a:lnTo>
                      <a:pt x="668" y="111"/>
                    </a:lnTo>
                    <a:lnTo>
                      <a:pt x="668" y="111"/>
                    </a:lnTo>
                    <a:lnTo>
                      <a:pt x="670" y="111"/>
                    </a:lnTo>
                    <a:lnTo>
                      <a:pt x="670" y="111"/>
                    </a:lnTo>
                    <a:lnTo>
                      <a:pt x="670" y="111"/>
                    </a:lnTo>
                    <a:lnTo>
                      <a:pt x="670" y="111"/>
                    </a:lnTo>
                    <a:lnTo>
                      <a:pt x="672" y="111"/>
                    </a:lnTo>
                    <a:lnTo>
                      <a:pt x="672" y="111"/>
                    </a:lnTo>
                    <a:lnTo>
                      <a:pt x="672" y="111"/>
                    </a:lnTo>
                    <a:lnTo>
                      <a:pt x="672" y="114"/>
                    </a:lnTo>
                    <a:lnTo>
                      <a:pt x="672" y="114"/>
                    </a:lnTo>
                    <a:lnTo>
                      <a:pt x="675" y="114"/>
                    </a:lnTo>
                    <a:lnTo>
                      <a:pt x="675" y="116"/>
                    </a:lnTo>
                    <a:lnTo>
                      <a:pt x="675" y="116"/>
                    </a:lnTo>
                    <a:lnTo>
                      <a:pt x="675" y="116"/>
                    </a:lnTo>
                    <a:lnTo>
                      <a:pt x="677" y="116"/>
                    </a:lnTo>
                    <a:lnTo>
                      <a:pt x="677" y="116"/>
                    </a:lnTo>
                    <a:lnTo>
                      <a:pt x="677" y="116"/>
                    </a:lnTo>
                    <a:lnTo>
                      <a:pt x="677" y="118"/>
                    </a:lnTo>
                    <a:lnTo>
                      <a:pt x="677" y="118"/>
                    </a:lnTo>
                    <a:lnTo>
                      <a:pt x="677" y="121"/>
                    </a:lnTo>
                    <a:lnTo>
                      <a:pt x="679" y="121"/>
                    </a:lnTo>
                    <a:lnTo>
                      <a:pt x="679" y="121"/>
                    </a:lnTo>
                    <a:lnTo>
                      <a:pt x="679" y="121"/>
                    </a:lnTo>
                    <a:lnTo>
                      <a:pt x="679" y="121"/>
                    </a:lnTo>
                    <a:lnTo>
                      <a:pt x="679" y="121"/>
                    </a:lnTo>
                    <a:lnTo>
                      <a:pt x="682" y="121"/>
                    </a:lnTo>
                    <a:lnTo>
                      <a:pt x="682" y="121"/>
                    </a:lnTo>
                    <a:lnTo>
                      <a:pt x="684" y="121"/>
                    </a:lnTo>
                    <a:lnTo>
                      <a:pt x="684" y="121"/>
                    </a:lnTo>
                    <a:lnTo>
                      <a:pt x="684" y="121"/>
                    </a:lnTo>
                    <a:lnTo>
                      <a:pt x="686" y="121"/>
                    </a:lnTo>
                    <a:lnTo>
                      <a:pt x="686" y="121"/>
                    </a:lnTo>
                    <a:lnTo>
                      <a:pt x="686" y="123"/>
                    </a:lnTo>
                    <a:lnTo>
                      <a:pt x="686" y="123"/>
                    </a:lnTo>
                    <a:lnTo>
                      <a:pt x="689" y="123"/>
                    </a:lnTo>
                    <a:lnTo>
                      <a:pt x="689" y="123"/>
                    </a:lnTo>
                    <a:lnTo>
                      <a:pt x="689" y="125"/>
                    </a:lnTo>
                    <a:lnTo>
                      <a:pt x="689" y="125"/>
                    </a:lnTo>
                    <a:lnTo>
                      <a:pt x="689" y="125"/>
                    </a:lnTo>
                    <a:lnTo>
                      <a:pt x="689" y="125"/>
                    </a:lnTo>
                    <a:lnTo>
                      <a:pt x="686" y="125"/>
                    </a:lnTo>
                    <a:lnTo>
                      <a:pt x="686" y="125"/>
                    </a:lnTo>
                    <a:lnTo>
                      <a:pt x="686" y="125"/>
                    </a:lnTo>
                    <a:lnTo>
                      <a:pt x="686" y="125"/>
                    </a:lnTo>
                    <a:lnTo>
                      <a:pt x="686" y="125"/>
                    </a:lnTo>
                    <a:lnTo>
                      <a:pt x="686" y="125"/>
                    </a:lnTo>
                    <a:lnTo>
                      <a:pt x="686" y="128"/>
                    </a:lnTo>
                    <a:lnTo>
                      <a:pt x="686" y="128"/>
                    </a:lnTo>
                    <a:lnTo>
                      <a:pt x="689" y="128"/>
                    </a:lnTo>
                    <a:lnTo>
                      <a:pt x="689" y="128"/>
                    </a:lnTo>
                    <a:lnTo>
                      <a:pt x="689" y="130"/>
                    </a:lnTo>
                    <a:lnTo>
                      <a:pt x="686" y="130"/>
                    </a:lnTo>
                    <a:lnTo>
                      <a:pt x="686" y="130"/>
                    </a:lnTo>
                    <a:lnTo>
                      <a:pt x="689" y="130"/>
                    </a:lnTo>
                    <a:lnTo>
                      <a:pt x="689" y="132"/>
                    </a:lnTo>
                    <a:lnTo>
                      <a:pt x="686" y="132"/>
                    </a:lnTo>
                    <a:lnTo>
                      <a:pt x="686" y="132"/>
                    </a:lnTo>
                    <a:lnTo>
                      <a:pt x="689" y="132"/>
                    </a:lnTo>
                    <a:lnTo>
                      <a:pt x="689" y="132"/>
                    </a:lnTo>
                    <a:lnTo>
                      <a:pt x="689" y="132"/>
                    </a:lnTo>
                    <a:lnTo>
                      <a:pt x="689" y="135"/>
                    </a:lnTo>
                    <a:lnTo>
                      <a:pt x="689" y="135"/>
                    </a:lnTo>
                    <a:lnTo>
                      <a:pt x="691" y="135"/>
                    </a:lnTo>
                    <a:lnTo>
                      <a:pt x="691" y="137"/>
                    </a:lnTo>
                    <a:lnTo>
                      <a:pt x="689" y="137"/>
                    </a:lnTo>
                    <a:lnTo>
                      <a:pt x="689" y="137"/>
                    </a:lnTo>
                    <a:lnTo>
                      <a:pt x="689" y="137"/>
                    </a:lnTo>
                    <a:lnTo>
                      <a:pt x="689" y="140"/>
                    </a:lnTo>
                    <a:lnTo>
                      <a:pt x="686" y="140"/>
                    </a:lnTo>
                    <a:lnTo>
                      <a:pt x="686" y="140"/>
                    </a:lnTo>
                    <a:lnTo>
                      <a:pt x="686" y="140"/>
                    </a:lnTo>
                    <a:lnTo>
                      <a:pt x="686" y="140"/>
                    </a:lnTo>
                    <a:lnTo>
                      <a:pt x="686" y="142"/>
                    </a:lnTo>
                    <a:lnTo>
                      <a:pt x="684" y="142"/>
                    </a:lnTo>
                    <a:lnTo>
                      <a:pt x="684" y="142"/>
                    </a:lnTo>
                    <a:lnTo>
                      <a:pt x="684" y="142"/>
                    </a:lnTo>
                    <a:lnTo>
                      <a:pt x="684" y="142"/>
                    </a:lnTo>
                    <a:lnTo>
                      <a:pt x="684" y="142"/>
                    </a:lnTo>
                    <a:lnTo>
                      <a:pt x="682" y="142"/>
                    </a:lnTo>
                    <a:lnTo>
                      <a:pt x="682" y="144"/>
                    </a:lnTo>
                    <a:lnTo>
                      <a:pt x="682" y="144"/>
                    </a:lnTo>
                    <a:lnTo>
                      <a:pt x="682" y="144"/>
                    </a:lnTo>
                    <a:lnTo>
                      <a:pt x="679" y="144"/>
                    </a:lnTo>
                    <a:lnTo>
                      <a:pt x="679" y="144"/>
                    </a:lnTo>
                    <a:lnTo>
                      <a:pt x="679" y="144"/>
                    </a:lnTo>
                    <a:lnTo>
                      <a:pt x="679" y="142"/>
                    </a:lnTo>
                    <a:lnTo>
                      <a:pt x="679" y="142"/>
                    </a:lnTo>
                    <a:lnTo>
                      <a:pt x="679" y="142"/>
                    </a:lnTo>
                    <a:lnTo>
                      <a:pt x="679" y="142"/>
                    </a:lnTo>
                    <a:lnTo>
                      <a:pt x="679" y="142"/>
                    </a:lnTo>
                    <a:lnTo>
                      <a:pt x="679" y="140"/>
                    </a:lnTo>
                    <a:lnTo>
                      <a:pt x="679" y="140"/>
                    </a:lnTo>
                    <a:lnTo>
                      <a:pt x="679" y="140"/>
                    </a:lnTo>
                    <a:lnTo>
                      <a:pt x="677" y="140"/>
                    </a:lnTo>
                    <a:lnTo>
                      <a:pt x="677" y="140"/>
                    </a:lnTo>
                    <a:lnTo>
                      <a:pt x="677" y="137"/>
                    </a:lnTo>
                    <a:lnTo>
                      <a:pt x="677" y="137"/>
                    </a:lnTo>
                    <a:lnTo>
                      <a:pt x="675" y="137"/>
                    </a:lnTo>
                    <a:lnTo>
                      <a:pt x="675" y="137"/>
                    </a:lnTo>
                    <a:lnTo>
                      <a:pt x="675" y="137"/>
                    </a:lnTo>
                    <a:lnTo>
                      <a:pt x="675" y="137"/>
                    </a:lnTo>
                    <a:lnTo>
                      <a:pt x="672" y="137"/>
                    </a:lnTo>
                    <a:lnTo>
                      <a:pt x="672" y="137"/>
                    </a:lnTo>
                    <a:lnTo>
                      <a:pt x="672" y="137"/>
                    </a:lnTo>
                    <a:lnTo>
                      <a:pt x="672" y="135"/>
                    </a:lnTo>
                    <a:lnTo>
                      <a:pt x="672" y="135"/>
                    </a:lnTo>
                    <a:lnTo>
                      <a:pt x="670" y="135"/>
                    </a:lnTo>
                    <a:lnTo>
                      <a:pt x="670" y="135"/>
                    </a:lnTo>
                    <a:lnTo>
                      <a:pt x="670" y="135"/>
                    </a:lnTo>
                    <a:lnTo>
                      <a:pt x="670" y="135"/>
                    </a:lnTo>
                    <a:lnTo>
                      <a:pt x="670" y="135"/>
                    </a:lnTo>
                    <a:lnTo>
                      <a:pt x="668" y="135"/>
                    </a:lnTo>
                    <a:lnTo>
                      <a:pt x="668" y="135"/>
                    </a:lnTo>
                    <a:lnTo>
                      <a:pt x="665" y="135"/>
                    </a:lnTo>
                    <a:lnTo>
                      <a:pt x="665" y="135"/>
                    </a:lnTo>
                    <a:lnTo>
                      <a:pt x="665" y="135"/>
                    </a:lnTo>
                    <a:lnTo>
                      <a:pt x="663" y="135"/>
                    </a:lnTo>
                    <a:lnTo>
                      <a:pt x="663" y="135"/>
                    </a:lnTo>
                    <a:lnTo>
                      <a:pt x="663" y="137"/>
                    </a:lnTo>
                    <a:lnTo>
                      <a:pt x="663" y="137"/>
                    </a:lnTo>
                    <a:lnTo>
                      <a:pt x="663" y="135"/>
                    </a:lnTo>
                    <a:lnTo>
                      <a:pt x="660" y="135"/>
                    </a:lnTo>
                    <a:lnTo>
                      <a:pt x="660" y="135"/>
                    </a:lnTo>
                    <a:lnTo>
                      <a:pt x="658" y="135"/>
                    </a:lnTo>
                    <a:lnTo>
                      <a:pt x="658" y="135"/>
                    </a:lnTo>
                    <a:lnTo>
                      <a:pt x="658" y="135"/>
                    </a:lnTo>
                    <a:lnTo>
                      <a:pt x="656" y="135"/>
                    </a:lnTo>
                    <a:lnTo>
                      <a:pt x="656" y="135"/>
                    </a:lnTo>
                    <a:lnTo>
                      <a:pt x="653" y="135"/>
                    </a:lnTo>
                    <a:lnTo>
                      <a:pt x="653" y="137"/>
                    </a:lnTo>
                    <a:lnTo>
                      <a:pt x="653" y="137"/>
                    </a:lnTo>
                    <a:lnTo>
                      <a:pt x="653" y="137"/>
                    </a:lnTo>
                    <a:lnTo>
                      <a:pt x="653" y="137"/>
                    </a:lnTo>
                    <a:lnTo>
                      <a:pt x="651" y="137"/>
                    </a:lnTo>
                    <a:lnTo>
                      <a:pt x="651" y="140"/>
                    </a:lnTo>
                    <a:lnTo>
                      <a:pt x="651" y="140"/>
                    </a:lnTo>
                    <a:lnTo>
                      <a:pt x="651" y="140"/>
                    </a:lnTo>
                    <a:lnTo>
                      <a:pt x="651" y="140"/>
                    </a:lnTo>
                    <a:lnTo>
                      <a:pt x="649" y="140"/>
                    </a:lnTo>
                    <a:lnTo>
                      <a:pt x="649" y="140"/>
                    </a:lnTo>
                    <a:lnTo>
                      <a:pt x="649" y="142"/>
                    </a:lnTo>
                    <a:lnTo>
                      <a:pt x="646" y="142"/>
                    </a:lnTo>
                    <a:lnTo>
                      <a:pt x="646" y="142"/>
                    </a:lnTo>
                    <a:lnTo>
                      <a:pt x="646" y="142"/>
                    </a:lnTo>
                    <a:lnTo>
                      <a:pt x="646" y="142"/>
                    </a:lnTo>
                    <a:lnTo>
                      <a:pt x="646" y="142"/>
                    </a:lnTo>
                    <a:lnTo>
                      <a:pt x="644" y="142"/>
                    </a:lnTo>
                    <a:lnTo>
                      <a:pt x="644" y="142"/>
                    </a:lnTo>
                    <a:lnTo>
                      <a:pt x="644" y="142"/>
                    </a:lnTo>
                    <a:lnTo>
                      <a:pt x="641" y="142"/>
                    </a:lnTo>
                    <a:lnTo>
                      <a:pt x="641" y="142"/>
                    </a:lnTo>
                    <a:lnTo>
                      <a:pt x="641" y="142"/>
                    </a:lnTo>
                    <a:lnTo>
                      <a:pt x="641" y="142"/>
                    </a:lnTo>
                    <a:lnTo>
                      <a:pt x="639" y="142"/>
                    </a:lnTo>
                    <a:lnTo>
                      <a:pt x="639" y="142"/>
                    </a:lnTo>
                    <a:lnTo>
                      <a:pt x="639" y="142"/>
                    </a:lnTo>
                    <a:lnTo>
                      <a:pt x="637" y="142"/>
                    </a:lnTo>
                    <a:lnTo>
                      <a:pt x="637" y="142"/>
                    </a:lnTo>
                    <a:lnTo>
                      <a:pt x="637" y="142"/>
                    </a:lnTo>
                    <a:lnTo>
                      <a:pt x="637" y="142"/>
                    </a:lnTo>
                    <a:lnTo>
                      <a:pt x="637" y="144"/>
                    </a:lnTo>
                    <a:lnTo>
                      <a:pt x="637" y="144"/>
                    </a:lnTo>
                    <a:lnTo>
                      <a:pt x="637" y="144"/>
                    </a:lnTo>
                    <a:lnTo>
                      <a:pt x="637" y="147"/>
                    </a:lnTo>
                    <a:lnTo>
                      <a:pt x="637" y="147"/>
                    </a:lnTo>
                    <a:lnTo>
                      <a:pt x="634" y="147"/>
                    </a:lnTo>
                    <a:lnTo>
                      <a:pt x="634" y="147"/>
                    </a:lnTo>
                    <a:lnTo>
                      <a:pt x="634" y="147"/>
                    </a:lnTo>
                    <a:lnTo>
                      <a:pt x="632" y="147"/>
                    </a:lnTo>
                    <a:lnTo>
                      <a:pt x="632" y="147"/>
                    </a:lnTo>
                    <a:lnTo>
                      <a:pt x="632" y="147"/>
                    </a:lnTo>
                    <a:lnTo>
                      <a:pt x="632" y="147"/>
                    </a:lnTo>
                    <a:lnTo>
                      <a:pt x="630" y="147"/>
                    </a:lnTo>
                    <a:lnTo>
                      <a:pt x="630" y="147"/>
                    </a:lnTo>
                    <a:lnTo>
                      <a:pt x="630" y="147"/>
                    </a:lnTo>
                    <a:lnTo>
                      <a:pt x="627" y="147"/>
                    </a:lnTo>
                    <a:lnTo>
                      <a:pt x="627" y="147"/>
                    </a:lnTo>
                    <a:lnTo>
                      <a:pt x="625" y="147"/>
                    </a:lnTo>
                    <a:lnTo>
                      <a:pt x="625" y="147"/>
                    </a:lnTo>
                    <a:lnTo>
                      <a:pt x="625" y="147"/>
                    </a:lnTo>
                    <a:lnTo>
                      <a:pt x="625" y="147"/>
                    </a:lnTo>
                    <a:lnTo>
                      <a:pt x="625" y="147"/>
                    </a:lnTo>
                    <a:lnTo>
                      <a:pt x="623" y="147"/>
                    </a:lnTo>
                    <a:lnTo>
                      <a:pt x="623" y="147"/>
                    </a:lnTo>
                    <a:lnTo>
                      <a:pt x="623" y="149"/>
                    </a:lnTo>
                    <a:lnTo>
                      <a:pt x="623" y="149"/>
                    </a:lnTo>
                    <a:lnTo>
                      <a:pt x="620" y="149"/>
                    </a:lnTo>
                    <a:lnTo>
                      <a:pt x="620" y="149"/>
                    </a:lnTo>
                    <a:lnTo>
                      <a:pt x="618" y="149"/>
                    </a:lnTo>
                    <a:lnTo>
                      <a:pt x="618" y="149"/>
                    </a:lnTo>
                    <a:lnTo>
                      <a:pt x="618" y="149"/>
                    </a:lnTo>
                    <a:lnTo>
                      <a:pt x="618" y="151"/>
                    </a:lnTo>
                    <a:lnTo>
                      <a:pt x="618" y="151"/>
                    </a:lnTo>
                    <a:lnTo>
                      <a:pt x="618" y="151"/>
                    </a:lnTo>
                    <a:lnTo>
                      <a:pt x="615" y="151"/>
                    </a:lnTo>
                    <a:lnTo>
                      <a:pt x="615" y="151"/>
                    </a:lnTo>
                    <a:lnTo>
                      <a:pt x="615" y="151"/>
                    </a:lnTo>
                    <a:lnTo>
                      <a:pt x="613" y="151"/>
                    </a:lnTo>
                    <a:lnTo>
                      <a:pt x="613" y="154"/>
                    </a:lnTo>
                    <a:lnTo>
                      <a:pt x="613" y="154"/>
                    </a:lnTo>
                    <a:lnTo>
                      <a:pt x="613" y="154"/>
                    </a:lnTo>
                    <a:lnTo>
                      <a:pt x="613" y="156"/>
                    </a:lnTo>
                    <a:lnTo>
                      <a:pt x="613" y="156"/>
                    </a:lnTo>
                    <a:lnTo>
                      <a:pt x="613" y="156"/>
                    </a:lnTo>
                    <a:lnTo>
                      <a:pt x="611" y="156"/>
                    </a:lnTo>
                    <a:lnTo>
                      <a:pt x="611" y="159"/>
                    </a:lnTo>
                    <a:lnTo>
                      <a:pt x="611" y="159"/>
                    </a:lnTo>
                    <a:lnTo>
                      <a:pt x="611" y="161"/>
                    </a:lnTo>
                    <a:lnTo>
                      <a:pt x="613" y="161"/>
                    </a:lnTo>
                    <a:lnTo>
                      <a:pt x="613" y="161"/>
                    </a:lnTo>
                    <a:lnTo>
                      <a:pt x="613" y="161"/>
                    </a:lnTo>
                    <a:lnTo>
                      <a:pt x="611" y="161"/>
                    </a:lnTo>
                    <a:lnTo>
                      <a:pt x="611" y="163"/>
                    </a:lnTo>
                    <a:lnTo>
                      <a:pt x="611" y="163"/>
                    </a:lnTo>
                    <a:lnTo>
                      <a:pt x="611" y="163"/>
                    </a:lnTo>
                    <a:lnTo>
                      <a:pt x="611" y="163"/>
                    </a:lnTo>
                    <a:lnTo>
                      <a:pt x="608" y="163"/>
                    </a:lnTo>
                    <a:lnTo>
                      <a:pt x="608" y="163"/>
                    </a:lnTo>
                    <a:lnTo>
                      <a:pt x="606" y="163"/>
                    </a:lnTo>
                    <a:lnTo>
                      <a:pt x="606" y="163"/>
                    </a:lnTo>
                    <a:lnTo>
                      <a:pt x="606" y="166"/>
                    </a:lnTo>
                    <a:lnTo>
                      <a:pt x="606" y="166"/>
                    </a:lnTo>
                    <a:lnTo>
                      <a:pt x="604" y="166"/>
                    </a:lnTo>
                    <a:lnTo>
                      <a:pt x="604" y="166"/>
                    </a:lnTo>
                    <a:lnTo>
                      <a:pt x="604" y="166"/>
                    </a:lnTo>
                    <a:lnTo>
                      <a:pt x="604" y="168"/>
                    </a:lnTo>
                    <a:lnTo>
                      <a:pt x="604" y="168"/>
                    </a:lnTo>
                    <a:lnTo>
                      <a:pt x="601" y="168"/>
                    </a:lnTo>
                    <a:lnTo>
                      <a:pt x="601" y="168"/>
                    </a:lnTo>
                    <a:lnTo>
                      <a:pt x="601" y="168"/>
                    </a:lnTo>
                    <a:lnTo>
                      <a:pt x="601" y="170"/>
                    </a:lnTo>
                    <a:lnTo>
                      <a:pt x="599" y="170"/>
                    </a:lnTo>
                    <a:lnTo>
                      <a:pt x="599" y="170"/>
                    </a:lnTo>
                    <a:lnTo>
                      <a:pt x="599" y="170"/>
                    </a:lnTo>
                    <a:lnTo>
                      <a:pt x="599" y="170"/>
                    </a:lnTo>
                    <a:lnTo>
                      <a:pt x="596" y="170"/>
                    </a:lnTo>
                    <a:lnTo>
                      <a:pt x="596" y="170"/>
                    </a:lnTo>
                    <a:lnTo>
                      <a:pt x="596" y="170"/>
                    </a:lnTo>
                    <a:lnTo>
                      <a:pt x="594" y="170"/>
                    </a:lnTo>
                    <a:lnTo>
                      <a:pt x="594" y="170"/>
                    </a:lnTo>
                    <a:lnTo>
                      <a:pt x="594" y="170"/>
                    </a:lnTo>
                    <a:lnTo>
                      <a:pt x="592" y="170"/>
                    </a:lnTo>
                    <a:lnTo>
                      <a:pt x="592" y="170"/>
                    </a:lnTo>
                    <a:lnTo>
                      <a:pt x="592" y="170"/>
                    </a:lnTo>
                    <a:lnTo>
                      <a:pt x="589" y="170"/>
                    </a:lnTo>
                    <a:lnTo>
                      <a:pt x="589" y="170"/>
                    </a:lnTo>
                    <a:lnTo>
                      <a:pt x="589" y="170"/>
                    </a:lnTo>
                    <a:lnTo>
                      <a:pt x="587" y="170"/>
                    </a:lnTo>
                    <a:lnTo>
                      <a:pt x="587" y="170"/>
                    </a:lnTo>
                    <a:lnTo>
                      <a:pt x="585" y="170"/>
                    </a:lnTo>
                    <a:lnTo>
                      <a:pt x="585" y="170"/>
                    </a:lnTo>
                    <a:lnTo>
                      <a:pt x="585" y="170"/>
                    </a:lnTo>
                    <a:lnTo>
                      <a:pt x="585" y="170"/>
                    </a:lnTo>
                    <a:lnTo>
                      <a:pt x="582" y="170"/>
                    </a:lnTo>
                    <a:lnTo>
                      <a:pt x="582" y="170"/>
                    </a:lnTo>
                    <a:lnTo>
                      <a:pt x="580" y="170"/>
                    </a:lnTo>
                    <a:lnTo>
                      <a:pt x="580" y="170"/>
                    </a:lnTo>
                    <a:lnTo>
                      <a:pt x="580" y="170"/>
                    </a:lnTo>
                    <a:lnTo>
                      <a:pt x="580" y="170"/>
                    </a:lnTo>
                    <a:lnTo>
                      <a:pt x="578" y="170"/>
                    </a:lnTo>
                    <a:lnTo>
                      <a:pt x="578" y="170"/>
                    </a:lnTo>
                    <a:lnTo>
                      <a:pt x="578" y="170"/>
                    </a:lnTo>
                    <a:lnTo>
                      <a:pt x="578" y="170"/>
                    </a:lnTo>
                    <a:lnTo>
                      <a:pt x="575" y="170"/>
                    </a:lnTo>
                    <a:lnTo>
                      <a:pt x="575" y="170"/>
                    </a:lnTo>
                    <a:lnTo>
                      <a:pt x="575" y="170"/>
                    </a:lnTo>
                    <a:lnTo>
                      <a:pt x="573" y="170"/>
                    </a:lnTo>
                    <a:lnTo>
                      <a:pt x="573" y="173"/>
                    </a:lnTo>
                    <a:lnTo>
                      <a:pt x="573" y="173"/>
                    </a:lnTo>
                    <a:lnTo>
                      <a:pt x="573" y="173"/>
                    </a:lnTo>
                    <a:lnTo>
                      <a:pt x="573" y="175"/>
                    </a:lnTo>
                    <a:lnTo>
                      <a:pt x="573" y="175"/>
                    </a:lnTo>
                    <a:lnTo>
                      <a:pt x="573" y="175"/>
                    </a:lnTo>
                    <a:lnTo>
                      <a:pt x="573" y="178"/>
                    </a:lnTo>
                    <a:lnTo>
                      <a:pt x="570" y="178"/>
                    </a:lnTo>
                    <a:lnTo>
                      <a:pt x="570" y="178"/>
                    </a:lnTo>
                    <a:lnTo>
                      <a:pt x="570" y="178"/>
                    </a:lnTo>
                    <a:lnTo>
                      <a:pt x="570" y="178"/>
                    </a:lnTo>
                    <a:lnTo>
                      <a:pt x="570" y="180"/>
                    </a:lnTo>
                    <a:lnTo>
                      <a:pt x="568" y="180"/>
                    </a:lnTo>
                    <a:lnTo>
                      <a:pt x="568" y="180"/>
                    </a:lnTo>
                    <a:lnTo>
                      <a:pt x="568" y="180"/>
                    </a:lnTo>
                    <a:lnTo>
                      <a:pt x="566" y="180"/>
                    </a:lnTo>
                    <a:lnTo>
                      <a:pt x="566" y="180"/>
                    </a:lnTo>
                    <a:lnTo>
                      <a:pt x="566" y="180"/>
                    </a:lnTo>
                    <a:lnTo>
                      <a:pt x="566" y="180"/>
                    </a:lnTo>
                    <a:lnTo>
                      <a:pt x="566" y="182"/>
                    </a:lnTo>
                    <a:lnTo>
                      <a:pt x="563" y="182"/>
                    </a:lnTo>
                    <a:lnTo>
                      <a:pt x="563" y="182"/>
                    </a:lnTo>
                    <a:lnTo>
                      <a:pt x="563" y="182"/>
                    </a:lnTo>
                    <a:lnTo>
                      <a:pt x="563" y="182"/>
                    </a:lnTo>
                    <a:lnTo>
                      <a:pt x="561" y="182"/>
                    </a:lnTo>
                    <a:lnTo>
                      <a:pt x="561" y="185"/>
                    </a:lnTo>
                    <a:lnTo>
                      <a:pt x="561" y="185"/>
                    </a:lnTo>
                    <a:lnTo>
                      <a:pt x="559" y="185"/>
                    </a:lnTo>
                    <a:lnTo>
                      <a:pt x="559" y="185"/>
                    </a:lnTo>
                    <a:lnTo>
                      <a:pt x="559" y="185"/>
                    </a:lnTo>
                    <a:lnTo>
                      <a:pt x="559" y="185"/>
                    </a:lnTo>
                    <a:lnTo>
                      <a:pt x="556" y="185"/>
                    </a:lnTo>
                    <a:lnTo>
                      <a:pt x="556" y="187"/>
                    </a:lnTo>
                    <a:lnTo>
                      <a:pt x="556" y="187"/>
                    </a:lnTo>
                    <a:lnTo>
                      <a:pt x="556" y="187"/>
                    </a:lnTo>
                    <a:lnTo>
                      <a:pt x="556" y="187"/>
                    </a:lnTo>
                    <a:lnTo>
                      <a:pt x="554" y="187"/>
                    </a:lnTo>
                    <a:lnTo>
                      <a:pt x="554" y="187"/>
                    </a:lnTo>
                    <a:lnTo>
                      <a:pt x="554" y="187"/>
                    </a:lnTo>
                    <a:lnTo>
                      <a:pt x="552" y="187"/>
                    </a:lnTo>
                    <a:lnTo>
                      <a:pt x="552" y="187"/>
                    </a:lnTo>
                    <a:lnTo>
                      <a:pt x="552" y="187"/>
                    </a:lnTo>
                    <a:lnTo>
                      <a:pt x="549" y="187"/>
                    </a:lnTo>
                    <a:lnTo>
                      <a:pt x="549" y="187"/>
                    </a:lnTo>
                    <a:lnTo>
                      <a:pt x="547" y="187"/>
                    </a:lnTo>
                    <a:lnTo>
                      <a:pt x="547" y="187"/>
                    </a:lnTo>
                    <a:lnTo>
                      <a:pt x="547" y="187"/>
                    </a:lnTo>
                    <a:lnTo>
                      <a:pt x="544" y="187"/>
                    </a:lnTo>
                    <a:lnTo>
                      <a:pt x="544" y="187"/>
                    </a:lnTo>
                    <a:lnTo>
                      <a:pt x="544" y="187"/>
                    </a:lnTo>
                    <a:lnTo>
                      <a:pt x="544" y="185"/>
                    </a:lnTo>
                    <a:lnTo>
                      <a:pt x="542" y="185"/>
                    </a:lnTo>
                    <a:lnTo>
                      <a:pt x="542" y="185"/>
                    </a:lnTo>
                    <a:lnTo>
                      <a:pt x="540" y="185"/>
                    </a:lnTo>
                    <a:lnTo>
                      <a:pt x="540" y="185"/>
                    </a:lnTo>
                    <a:lnTo>
                      <a:pt x="540" y="185"/>
                    </a:lnTo>
                    <a:lnTo>
                      <a:pt x="540" y="185"/>
                    </a:lnTo>
                    <a:lnTo>
                      <a:pt x="537" y="185"/>
                    </a:lnTo>
                    <a:lnTo>
                      <a:pt x="537" y="185"/>
                    </a:lnTo>
                    <a:lnTo>
                      <a:pt x="537" y="185"/>
                    </a:lnTo>
                    <a:lnTo>
                      <a:pt x="535" y="185"/>
                    </a:lnTo>
                    <a:lnTo>
                      <a:pt x="535" y="182"/>
                    </a:lnTo>
                    <a:lnTo>
                      <a:pt x="535" y="182"/>
                    </a:lnTo>
                    <a:lnTo>
                      <a:pt x="533" y="182"/>
                    </a:lnTo>
                    <a:lnTo>
                      <a:pt x="533" y="182"/>
                    </a:lnTo>
                    <a:lnTo>
                      <a:pt x="533" y="182"/>
                    </a:lnTo>
                    <a:lnTo>
                      <a:pt x="533" y="182"/>
                    </a:lnTo>
                    <a:lnTo>
                      <a:pt x="533" y="180"/>
                    </a:lnTo>
                    <a:lnTo>
                      <a:pt x="530" y="180"/>
                    </a:lnTo>
                    <a:lnTo>
                      <a:pt x="530" y="180"/>
                    </a:lnTo>
                    <a:lnTo>
                      <a:pt x="530" y="180"/>
                    </a:lnTo>
                    <a:lnTo>
                      <a:pt x="530" y="180"/>
                    </a:lnTo>
                    <a:lnTo>
                      <a:pt x="530" y="180"/>
                    </a:lnTo>
                    <a:lnTo>
                      <a:pt x="528" y="180"/>
                    </a:lnTo>
                    <a:lnTo>
                      <a:pt x="528" y="180"/>
                    </a:lnTo>
                    <a:lnTo>
                      <a:pt x="525" y="180"/>
                    </a:lnTo>
                    <a:lnTo>
                      <a:pt x="525" y="180"/>
                    </a:lnTo>
                    <a:lnTo>
                      <a:pt x="525" y="180"/>
                    </a:lnTo>
                    <a:lnTo>
                      <a:pt x="523" y="180"/>
                    </a:lnTo>
                    <a:lnTo>
                      <a:pt x="523" y="180"/>
                    </a:lnTo>
                    <a:lnTo>
                      <a:pt x="523" y="180"/>
                    </a:lnTo>
                    <a:lnTo>
                      <a:pt x="521" y="180"/>
                    </a:lnTo>
                    <a:lnTo>
                      <a:pt x="521" y="180"/>
                    </a:lnTo>
                    <a:lnTo>
                      <a:pt x="518" y="180"/>
                    </a:lnTo>
                    <a:lnTo>
                      <a:pt x="518" y="180"/>
                    </a:lnTo>
                    <a:lnTo>
                      <a:pt x="518" y="180"/>
                    </a:lnTo>
                    <a:lnTo>
                      <a:pt x="518" y="180"/>
                    </a:lnTo>
                    <a:lnTo>
                      <a:pt x="516" y="180"/>
                    </a:lnTo>
                    <a:lnTo>
                      <a:pt x="516" y="180"/>
                    </a:lnTo>
                    <a:lnTo>
                      <a:pt x="516" y="180"/>
                    </a:lnTo>
                    <a:lnTo>
                      <a:pt x="516" y="180"/>
                    </a:lnTo>
                    <a:lnTo>
                      <a:pt x="516" y="182"/>
                    </a:lnTo>
                    <a:lnTo>
                      <a:pt x="514" y="182"/>
                    </a:lnTo>
                    <a:lnTo>
                      <a:pt x="514" y="182"/>
                    </a:lnTo>
                    <a:lnTo>
                      <a:pt x="514" y="185"/>
                    </a:lnTo>
                    <a:lnTo>
                      <a:pt x="514" y="185"/>
                    </a:lnTo>
                    <a:lnTo>
                      <a:pt x="514" y="185"/>
                    </a:lnTo>
                    <a:lnTo>
                      <a:pt x="511" y="185"/>
                    </a:lnTo>
                    <a:lnTo>
                      <a:pt x="511" y="187"/>
                    </a:lnTo>
                    <a:lnTo>
                      <a:pt x="511" y="187"/>
                    </a:lnTo>
                    <a:lnTo>
                      <a:pt x="511" y="187"/>
                    </a:lnTo>
                    <a:lnTo>
                      <a:pt x="511" y="189"/>
                    </a:lnTo>
                    <a:lnTo>
                      <a:pt x="511" y="189"/>
                    </a:lnTo>
                    <a:lnTo>
                      <a:pt x="511" y="189"/>
                    </a:lnTo>
                    <a:lnTo>
                      <a:pt x="511" y="192"/>
                    </a:lnTo>
                    <a:lnTo>
                      <a:pt x="511" y="192"/>
                    </a:lnTo>
                    <a:lnTo>
                      <a:pt x="509" y="192"/>
                    </a:lnTo>
                    <a:lnTo>
                      <a:pt x="509" y="192"/>
                    </a:lnTo>
                    <a:lnTo>
                      <a:pt x="509" y="192"/>
                    </a:lnTo>
                    <a:lnTo>
                      <a:pt x="509" y="194"/>
                    </a:lnTo>
                    <a:lnTo>
                      <a:pt x="509" y="194"/>
                    </a:lnTo>
                    <a:lnTo>
                      <a:pt x="507" y="194"/>
                    </a:lnTo>
                    <a:lnTo>
                      <a:pt x="507" y="196"/>
                    </a:lnTo>
                    <a:lnTo>
                      <a:pt x="507" y="196"/>
                    </a:lnTo>
                    <a:lnTo>
                      <a:pt x="507" y="196"/>
                    </a:lnTo>
                    <a:lnTo>
                      <a:pt x="507" y="199"/>
                    </a:lnTo>
                    <a:lnTo>
                      <a:pt x="507" y="199"/>
                    </a:lnTo>
                    <a:lnTo>
                      <a:pt x="507" y="199"/>
                    </a:lnTo>
                    <a:lnTo>
                      <a:pt x="509" y="199"/>
                    </a:lnTo>
                    <a:lnTo>
                      <a:pt x="509" y="201"/>
                    </a:lnTo>
                    <a:lnTo>
                      <a:pt x="509" y="201"/>
                    </a:lnTo>
                    <a:lnTo>
                      <a:pt x="509" y="201"/>
                    </a:lnTo>
                    <a:lnTo>
                      <a:pt x="509" y="201"/>
                    </a:lnTo>
                    <a:lnTo>
                      <a:pt x="511" y="201"/>
                    </a:lnTo>
                    <a:lnTo>
                      <a:pt x="511" y="204"/>
                    </a:lnTo>
                    <a:lnTo>
                      <a:pt x="511" y="204"/>
                    </a:lnTo>
                    <a:lnTo>
                      <a:pt x="511" y="204"/>
                    </a:lnTo>
                    <a:lnTo>
                      <a:pt x="511" y="204"/>
                    </a:lnTo>
                    <a:lnTo>
                      <a:pt x="511" y="206"/>
                    </a:lnTo>
                    <a:lnTo>
                      <a:pt x="514" y="206"/>
                    </a:lnTo>
                    <a:lnTo>
                      <a:pt x="514" y="206"/>
                    </a:lnTo>
                    <a:lnTo>
                      <a:pt x="516" y="206"/>
                    </a:lnTo>
                    <a:lnTo>
                      <a:pt x="516" y="206"/>
                    </a:lnTo>
                    <a:lnTo>
                      <a:pt x="516" y="206"/>
                    </a:lnTo>
                    <a:lnTo>
                      <a:pt x="516" y="206"/>
                    </a:lnTo>
                    <a:lnTo>
                      <a:pt x="518" y="206"/>
                    </a:lnTo>
                    <a:lnTo>
                      <a:pt x="518" y="208"/>
                    </a:lnTo>
                    <a:lnTo>
                      <a:pt x="518" y="208"/>
                    </a:lnTo>
                    <a:lnTo>
                      <a:pt x="518" y="208"/>
                    </a:lnTo>
                    <a:lnTo>
                      <a:pt x="518" y="208"/>
                    </a:lnTo>
                    <a:lnTo>
                      <a:pt x="518" y="211"/>
                    </a:lnTo>
                    <a:lnTo>
                      <a:pt x="518" y="211"/>
                    </a:lnTo>
                    <a:lnTo>
                      <a:pt x="521" y="211"/>
                    </a:lnTo>
                    <a:lnTo>
                      <a:pt x="521" y="211"/>
                    </a:lnTo>
                    <a:lnTo>
                      <a:pt x="521" y="213"/>
                    </a:lnTo>
                    <a:lnTo>
                      <a:pt x="518" y="213"/>
                    </a:lnTo>
                    <a:lnTo>
                      <a:pt x="518" y="213"/>
                    </a:lnTo>
                    <a:lnTo>
                      <a:pt x="518" y="213"/>
                    </a:lnTo>
                    <a:lnTo>
                      <a:pt x="518" y="213"/>
                    </a:lnTo>
                    <a:lnTo>
                      <a:pt x="516" y="213"/>
                    </a:lnTo>
                    <a:lnTo>
                      <a:pt x="516" y="213"/>
                    </a:lnTo>
                    <a:lnTo>
                      <a:pt x="516" y="213"/>
                    </a:lnTo>
                    <a:lnTo>
                      <a:pt x="516" y="215"/>
                    </a:lnTo>
                    <a:lnTo>
                      <a:pt x="514" y="215"/>
                    </a:lnTo>
                    <a:lnTo>
                      <a:pt x="514" y="215"/>
                    </a:lnTo>
                    <a:lnTo>
                      <a:pt x="514" y="218"/>
                    </a:lnTo>
                    <a:lnTo>
                      <a:pt x="514" y="218"/>
                    </a:lnTo>
                    <a:lnTo>
                      <a:pt x="514" y="218"/>
                    </a:lnTo>
                    <a:lnTo>
                      <a:pt x="511" y="218"/>
                    </a:lnTo>
                    <a:lnTo>
                      <a:pt x="511" y="220"/>
                    </a:lnTo>
                    <a:lnTo>
                      <a:pt x="511" y="220"/>
                    </a:lnTo>
                    <a:lnTo>
                      <a:pt x="511" y="220"/>
                    </a:lnTo>
                    <a:lnTo>
                      <a:pt x="511" y="220"/>
                    </a:lnTo>
                    <a:lnTo>
                      <a:pt x="509" y="220"/>
                    </a:lnTo>
                    <a:lnTo>
                      <a:pt x="509" y="220"/>
                    </a:lnTo>
                    <a:lnTo>
                      <a:pt x="507" y="220"/>
                    </a:lnTo>
                    <a:lnTo>
                      <a:pt x="507" y="220"/>
                    </a:lnTo>
                    <a:lnTo>
                      <a:pt x="507" y="220"/>
                    </a:lnTo>
                    <a:lnTo>
                      <a:pt x="507" y="220"/>
                    </a:lnTo>
                    <a:lnTo>
                      <a:pt x="504" y="220"/>
                    </a:lnTo>
                    <a:lnTo>
                      <a:pt x="504" y="220"/>
                    </a:lnTo>
                    <a:lnTo>
                      <a:pt x="504" y="220"/>
                    </a:lnTo>
                    <a:lnTo>
                      <a:pt x="504" y="223"/>
                    </a:lnTo>
                    <a:lnTo>
                      <a:pt x="502" y="223"/>
                    </a:lnTo>
                    <a:lnTo>
                      <a:pt x="502" y="223"/>
                    </a:lnTo>
                    <a:lnTo>
                      <a:pt x="499" y="223"/>
                    </a:lnTo>
                    <a:lnTo>
                      <a:pt x="499" y="223"/>
                    </a:lnTo>
                    <a:lnTo>
                      <a:pt x="499" y="223"/>
                    </a:lnTo>
                    <a:lnTo>
                      <a:pt x="499" y="223"/>
                    </a:lnTo>
                    <a:lnTo>
                      <a:pt x="499" y="225"/>
                    </a:lnTo>
                    <a:lnTo>
                      <a:pt x="497" y="225"/>
                    </a:lnTo>
                    <a:lnTo>
                      <a:pt x="497" y="225"/>
                    </a:lnTo>
                    <a:lnTo>
                      <a:pt x="497" y="225"/>
                    </a:lnTo>
                    <a:lnTo>
                      <a:pt x="497" y="227"/>
                    </a:lnTo>
                    <a:lnTo>
                      <a:pt x="497" y="227"/>
                    </a:lnTo>
                    <a:lnTo>
                      <a:pt x="497" y="227"/>
                    </a:lnTo>
                    <a:lnTo>
                      <a:pt x="495" y="227"/>
                    </a:lnTo>
                    <a:lnTo>
                      <a:pt x="495" y="230"/>
                    </a:lnTo>
                    <a:lnTo>
                      <a:pt x="495" y="230"/>
                    </a:lnTo>
                    <a:lnTo>
                      <a:pt x="495" y="230"/>
                    </a:lnTo>
                    <a:lnTo>
                      <a:pt x="492" y="230"/>
                    </a:lnTo>
                    <a:lnTo>
                      <a:pt x="492" y="230"/>
                    </a:lnTo>
                    <a:lnTo>
                      <a:pt x="492" y="230"/>
                    </a:lnTo>
                    <a:lnTo>
                      <a:pt x="492" y="232"/>
                    </a:lnTo>
                    <a:lnTo>
                      <a:pt x="492" y="232"/>
                    </a:lnTo>
                    <a:lnTo>
                      <a:pt x="492" y="232"/>
                    </a:lnTo>
                    <a:lnTo>
                      <a:pt x="490" y="232"/>
                    </a:lnTo>
                    <a:lnTo>
                      <a:pt x="490" y="234"/>
                    </a:lnTo>
                    <a:lnTo>
                      <a:pt x="490" y="234"/>
                    </a:lnTo>
                    <a:lnTo>
                      <a:pt x="490" y="234"/>
                    </a:lnTo>
                    <a:lnTo>
                      <a:pt x="490" y="234"/>
                    </a:lnTo>
                    <a:lnTo>
                      <a:pt x="488" y="234"/>
                    </a:lnTo>
                    <a:lnTo>
                      <a:pt x="488" y="234"/>
                    </a:lnTo>
                    <a:lnTo>
                      <a:pt x="488" y="237"/>
                    </a:lnTo>
                    <a:lnTo>
                      <a:pt x="488" y="237"/>
                    </a:lnTo>
                    <a:lnTo>
                      <a:pt x="485" y="237"/>
                    </a:lnTo>
                    <a:lnTo>
                      <a:pt x="485" y="239"/>
                    </a:lnTo>
                    <a:lnTo>
                      <a:pt x="485" y="239"/>
                    </a:lnTo>
                    <a:lnTo>
                      <a:pt x="485" y="239"/>
                    </a:lnTo>
                    <a:lnTo>
                      <a:pt x="485" y="239"/>
                    </a:lnTo>
                    <a:lnTo>
                      <a:pt x="483" y="239"/>
                    </a:lnTo>
                    <a:lnTo>
                      <a:pt x="483" y="239"/>
                    </a:lnTo>
                    <a:lnTo>
                      <a:pt x="483" y="242"/>
                    </a:lnTo>
                    <a:lnTo>
                      <a:pt x="483" y="242"/>
                    </a:lnTo>
                    <a:lnTo>
                      <a:pt x="481" y="242"/>
                    </a:lnTo>
                    <a:lnTo>
                      <a:pt x="481" y="242"/>
                    </a:lnTo>
                    <a:lnTo>
                      <a:pt x="481" y="242"/>
                    </a:lnTo>
                    <a:lnTo>
                      <a:pt x="478" y="242"/>
                    </a:lnTo>
                    <a:lnTo>
                      <a:pt x="478" y="242"/>
                    </a:lnTo>
                    <a:lnTo>
                      <a:pt x="478" y="242"/>
                    </a:lnTo>
                    <a:lnTo>
                      <a:pt x="476" y="242"/>
                    </a:lnTo>
                    <a:lnTo>
                      <a:pt x="476" y="242"/>
                    </a:lnTo>
                    <a:lnTo>
                      <a:pt x="473" y="242"/>
                    </a:lnTo>
                    <a:lnTo>
                      <a:pt x="473" y="242"/>
                    </a:lnTo>
                    <a:lnTo>
                      <a:pt x="473" y="242"/>
                    </a:lnTo>
                    <a:lnTo>
                      <a:pt x="473" y="242"/>
                    </a:lnTo>
                    <a:lnTo>
                      <a:pt x="471" y="242"/>
                    </a:lnTo>
                    <a:lnTo>
                      <a:pt x="471" y="242"/>
                    </a:lnTo>
                    <a:lnTo>
                      <a:pt x="471" y="244"/>
                    </a:lnTo>
                    <a:lnTo>
                      <a:pt x="471" y="244"/>
                    </a:lnTo>
                    <a:lnTo>
                      <a:pt x="469" y="244"/>
                    </a:lnTo>
                    <a:lnTo>
                      <a:pt x="469" y="244"/>
                    </a:lnTo>
                    <a:lnTo>
                      <a:pt x="469" y="244"/>
                    </a:lnTo>
                    <a:lnTo>
                      <a:pt x="466" y="244"/>
                    </a:lnTo>
                    <a:lnTo>
                      <a:pt x="466" y="246"/>
                    </a:lnTo>
                    <a:lnTo>
                      <a:pt x="466" y="246"/>
                    </a:lnTo>
                    <a:lnTo>
                      <a:pt x="466" y="246"/>
                    </a:lnTo>
                    <a:lnTo>
                      <a:pt x="464" y="246"/>
                    </a:lnTo>
                    <a:lnTo>
                      <a:pt x="464" y="246"/>
                    </a:lnTo>
                    <a:lnTo>
                      <a:pt x="464" y="246"/>
                    </a:lnTo>
                    <a:lnTo>
                      <a:pt x="464" y="246"/>
                    </a:lnTo>
                    <a:lnTo>
                      <a:pt x="462" y="246"/>
                    </a:lnTo>
                    <a:lnTo>
                      <a:pt x="462" y="246"/>
                    </a:lnTo>
                    <a:lnTo>
                      <a:pt x="459" y="246"/>
                    </a:lnTo>
                    <a:lnTo>
                      <a:pt x="459" y="246"/>
                    </a:lnTo>
                    <a:lnTo>
                      <a:pt x="459" y="246"/>
                    </a:lnTo>
                    <a:lnTo>
                      <a:pt x="459" y="246"/>
                    </a:lnTo>
                    <a:lnTo>
                      <a:pt x="457" y="246"/>
                    </a:lnTo>
                    <a:lnTo>
                      <a:pt x="457" y="246"/>
                    </a:lnTo>
                    <a:lnTo>
                      <a:pt x="457" y="246"/>
                    </a:lnTo>
                    <a:lnTo>
                      <a:pt x="454" y="246"/>
                    </a:lnTo>
                    <a:lnTo>
                      <a:pt x="454" y="246"/>
                    </a:lnTo>
                    <a:lnTo>
                      <a:pt x="454" y="246"/>
                    </a:lnTo>
                    <a:lnTo>
                      <a:pt x="452" y="246"/>
                    </a:lnTo>
                    <a:lnTo>
                      <a:pt x="452" y="246"/>
                    </a:lnTo>
                    <a:lnTo>
                      <a:pt x="452" y="249"/>
                    </a:lnTo>
                    <a:lnTo>
                      <a:pt x="452" y="249"/>
                    </a:lnTo>
                    <a:lnTo>
                      <a:pt x="452" y="246"/>
                    </a:lnTo>
                    <a:lnTo>
                      <a:pt x="450" y="246"/>
                    </a:lnTo>
                    <a:lnTo>
                      <a:pt x="450" y="246"/>
                    </a:lnTo>
                    <a:lnTo>
                      <a:pt x="450" y="246"/>
                    </a:lnTo>
                    <a:lnTo>
                      <a:pt x="447" y="246"/>
                    </a:lnTo>
                    <a:lnTo>
                      <a:pt x="447" y="246"/>
                    </a:lnTo>
                    <a:lnTo>
                      <a:pt x="447" y="246"/>
                    </a:lnTo>
                    <a:lnTo>
                      <a:pt x="445" y="246"/>
                    </a:lnTo>
                    <a:lnTo>
                      <a:pt x="445" y="246"/>
                    </a:lnTo>
                    <a:lnTo>
                      <a:pt x="445" y="246"/>
                    </a:lnTo>
                    <a:lnTo>
                      <a:pt x="443" y="246"/>
                    </a:lnTo>
                    <a:lnTo>
                      <a:pt x="443" y="246"/>
                    </a:lnTo>
                    <a:lnTo>
                      <a:pt x="440" y="246"/>
                    </a:lnTo>
                    <a:lnTo>
                      <a:pt x="440" y="246"/>
                    </a:lnTo>
                    <a:lnTo>
                      <a:pt x="440" y="246"/>
                    </a:lnTo>
                    <a:lnTo>
                      <a:pt x="438" y="246"/>
                    </a:lnTo>
                    <a:lnTo>
                      <a:pt x="438" y="246"/>
                    </a:lnTo>
                    <a:lnTo>
                      <a:pt x="438" y="246"/>
                    </a:lnTo>
                    <a:lnTo>
                      <a:pt x="436" y="246"/>
                    </a:lnTo>
                    <a:lnTo>
                      <a:pt x="436" y="246"/>
                    </a:lnTo>
                    <a:lnTo>
                      <a:pt x="433" y="246"/>
                    </a:lnTo>
                    <a:lnTo>
                      <a:pt x="433" y="246"/>
                    </a:lnTo>
                    <a:lnTo>
                      <a:pt x="433" y="246"/>
                    </a:lnTo>
                    <a:lnTo>
                      <a:pt x="433" y="246"/>
                    </a:lnTo>
                    <a:lnTo>
                      <a:pt x="431" y="246"/>
                    </a:lnTo>
                    <a:lnTo>
                      <a:pt x="431" y="246"/>
                    </a:lnTo>
                    <a:lnTo>
                      <a:pt x="431" y="246"/>
                    </a:lnTo>
                    <a:lnTo>
                      <a:pt x="428" y="246"/>
                    </a:lnTo>
                    <a:lnTo>
                      <a:pt x="428" y="246"/>
                    </a:lnTo>
                    <a:lnTo>
                      <a:pt x="426" y="246"/>
                    </a:lnTo>
                    <a:lnTo>
                      <a:pt x="426" y="246"/>
                    </a:lnTo>
                    <a:lnTo>
                      <a:pt x="426" y="246"/>
                    </a:lnTo>
                    <a:lnTo>
                      <a:pt x="424" y="246"/>
                    </a:lnTo>
                    <a:lnTo>
                      <a:pt x="424" y="246"/>
                    </a:lnTo>
                    <a:lnTo>
                      <a:pt x="424" y="246"/>
                    </a:lnTo>
                    <a:lnTo>
                      <a:pt x="424" y="246"/>
                    </a:lnTo>
                    <a:lnTo>
                      <a:pt x="421" y="246"/>
                    </a:lnTo>
                    <a:lnTo>
                      <a:pt x="421" y="246"/>
                    </a:lnTo>
                    <a:lnTo>
                      <a:pt x="421" y="246"/>
                    </a:lnTo>
                    <a:lnTo>
                      <a:pt x="419" y="246"/>
                    </a:lnTo>
                    <a:lnTo>
                      <a:pt x="419" y="246"/>
                    </a:lnTo>
                    <a:lnTo>
                      <a:pt x="419" y="249"/>
                    </a:lnTo>
                    <a:lnTo>
                      <a:pt x="419" y="249"/>
                    </a:lnTo>
                    <a:lnTo>
                      <a:pt x="419" y="249"/>
                    </a:lnTo>
                    <a:lnTo>
                      <a:pt x="417" y="249"/>
                    </a:lnTo>
                    <a:lnTo>
                      <a:pt x="417" y="249"/>
                    </a:lnTo>
                    <a:lnTo>
                      <a:pt x="417" y="249"/>
                    </a:lnTo>
                    <a:lnTo>
                      <a:pt x="414" y="249"/>
                    </a:lnTo>
                    <a:lnTo>
                      <a:pt x="414" y="249"/>
                    </a:lnTo>
                    <a:lnTo>
                      <a:pt x="412" y="249"/>
                    </a:lnTo>
                    <a:lnTo>
                      <a:pt x="412" y="251"/>
                    </a:lnTo>
                    <a:lnTo>
                      <a:pt x="412" y="251"/>
                    </a:lnTo>
                    <a:lnTo>
                      <a:pt x="412" y="251"/>
                    </a:lnTo>
                    <a:lnTo>
                      <a:pt x="410" y="251"/>
                    </a:lnTo>
                    <a:lnTo>
                      <a:pt x="410" y="251"/>
                    </a:lnTo>
                    <a:lnTo>
                      <a:pt x="410" y="251"/>
                    </a:lnTo>
                    <a:lnTo>
                      <a:pt x="407" y="251"/>
                    </a:lnTo>
                    <a:lnTo>
                      <a:pt x="407" y="251"/>
                    </a:lnTo>
                    <a:lnTo>
                      <a:pt x="407" y="251"/>
                    </a:lnTo>
                    <a:lnTo>
                      <a:pt x="405" y="251"/>
                    </a:lnTo>
                    <a:lnTo>
                      <a:pt x="405" y="251"/>
                    </a:lnTo>
                    <a:lnTo>
                      <a:pt x="405" y="251"/>
                    </a:lnTo>
                    <a:lnTo>
                      <a:pt x="405" y="251"/>
                    </a:lnTo>
                    <a:lnTo>
                      <a:pt x="402" y="251"/>
                    </a:lnTo>
                    <a:lnTo>
                      <a:pt x="402" y="251"/>
                    </a:lnTo>
                    <a:lnTo>
                      <a:pt x="402" y="253"/>
                    </a:lnTo>
                    <a:lnTo>
                      <a:pt x="400" y="253"/>
                    </a:lnTo>
                    <a:lnTo>
                      <a:pt x="400" y="253"/>
                    </a:lnTo>
                    <a:lnTo>
                      <a:pt x="400" y="253"/>
                    </a:lnTo>
                    <a:lnTo>
                      <a:pt x="400" y="253"/>
                    </a:lnTo>
                    <a:lnTo>
                      <a:pt x="398" y="253"/>
                    </a:lnTo>
                    <a:lnTo>
                      <a:pt x="398" y="253"/>
                    </a:lnTo>
                    <a:lnTo>
                      <a:pt x="398" y="253"/>
                    </a:lnTo>
                    <a:lnTo>
                      <a:pt x="398" y="256"/>
                    </a:lnTo>
                    <a:lnTo>
                      <a:pt x="395" y="256"/>
                    </a:lnTo>
                    <a:lnTo>
                      <a:pt x="395" y="256"/>
                    </a:lnTo>
                    <a:lnTo>
                      <a:pt x="393" y="256"/>
                    </a:lnTo>
                    <a:lnTo>
                      <a:pt x="393" y="256"/>
                    </a:lnTo>
                    <a:lnTo>
                      <a:pt x="393" y="256"/>
                    </a:lnTo>
                    <a:lnTo>
                      <a:pt x="393" y="256"/>
                    </a:lnTo>
                    <a:lnTo>
                      <a:pt x="391" y="256"/>
                    </a:lnTo>
                    <a:lnTo>
                      <a:pt x="391" y="258"/>
                    </a:lnTo>
                    <a:lnTo>
                      <a:pt x="391" y="258"/>
                    </a:lnTo>
                    <a:lnTo>
                      <a:pt x="391" y="258"/>
                    </a:lnTo>
                    <a:lnTo>
                      <a:pt x="388" y="258"/>
                    </a:lnTo>
                    <a:lnTo>
                      <a:pt x="388" y="258"/>
                    </a:lnTo>
                    <a:lnTo>
                      <a:pt x="388" y="258"/>
                    </a:lnTo>
                    <a:lnTo>
                      <a:pt x="386" y="258"/>
                    </a:lnTo>
                    <a:lnTo>
                      <a:pt x="386" y="258"/>
                    </a:lnTo>
                    <a:lnTo>
                      <a:pt x="386" y="260"/>
                    </a:lnTo>
                    <a:lnTo>
                      <a:pt x="386" y="260"/>
                    </a:lnTo>
                    <a:lnTo>
                      <a:pt x="383" y="260"/>
                    </a:lnTo>
                    <a:lnTo>
                      <a:pt x="383" y="260"/>
                    </a:lnTo>
                    <a:lnTo>
                      <a:pt x="383" y="260"/>
                    </a:lnTo>
                    <a:lnTo>
                      <a:pt x="383" y="260"/>
                    </a:lnTo>
                    <a:lnTo>
                      <a:pt x="381" y="260"/>
                    </a:lnTo>
                    <a:lnTo>
                      <a:pt x="381" y="260"/>
                    </a:lnTo>
                    <a:lnTo>
                      <a:pt x="381" y="260"/>
                    </a:lnTo>
                    <a:lnTo>
                      <a:pt x="379" y="260"/>
                    </a:lnTo>
                    <a:lnTo>
                      <a:pt x="379" y="263"/>
                    </a:lnTo>
                    <a:lnTo>
                      <a:pt x="379" y="263"/>
                    </a:lnTo>
                    <a:lnTo>
                      <a:pt x="379" y="263"/>
                    </a:lnTo>
                    <a:lnTo>
                      <a:pt x="379" y="263"/>
                    </a:lnTo>
                    <a:lnTo>
                      <a:pt x="376" y="263"/>
                    </a:lnTo>
                    <a:lnTo>
                      <a:pt x="376" y="263"/>
                    </a:lnTo>
                    <a:lnTo>
                      <a:pt x="376" y="263"/>
                    </a:lnTo>
                    <a:lnTo>
                      <a:pt x="376" y="265"/>
                    </a:lnTo>
                    <a:lnTo>
                      <a:pt x="374" y="265"/>
                    </a:lnTo>
                    <a:lnTo>
                      <a:pt x="374" y="265"/>
                    </a:lnTo>
                    <a:lnTo>
                      <a:pt x="374" y="265"/>
                    </a:lnTo>
                    <a:lnTo>
                      <a:pt x="372" y="265"/>
                    </a:lnTo>
                    <a:lnTo>
                      <a:pt x="372" y="268"/>
                    </a:lnTo>
                    <a:lnTo>
                      <a:pt x="372" y="268"/>
                    </a:lnTo>
                    <a:lnTo>
                      <a:pt x="372" y="268"/>
                    </a:lnTo>
                    <a:lnTo>
                      <a:pt x="372" y="268"/>
                    </a:lnTo>
                    <a:lnTo>
                      <a:pt x="369" y="268"/>
                    </a:lnTo>
                    <a:lnTo>
                      <a:pt x="369" y="268"/>
                    </a:lnTo>
                    <a:lnTo>
                      <a:pt x="369" y="268"/>
                    </a:lnTo>
                    <a:lnTo>
                      <a:pt x="367" y="268"/>
                    </a:lnTo>
                    <a:lnTo>
                      <a:pt x="367" y="268"/>
                    </a:lnTo>
                    <a:lnTo>
                      <a:pt x="367" y="268"/>
                    </a:lnTo>
                    <a:lnTo>
                      <a:pt x="365" y="268"/>
                    </a:lnTo>
                    <a:lnTo>
                      <a:pt x="365" y="268"/>
                    </a:lnTo>
                    <a:lnTo>
                      <a:pt x="365" y="268"/>
                    </a:lnTo>
                    <a:lnTo>
                      <a:pt x="365" y="265"/>
                    </a:lnTo>
                    <a:lnTo>
                      <a:pt x="362" y="265"/>
                    </a:lnTo>
                    <a:lnTo>
                      <a:pt x="362" y="265"/>
                    </a:lnTo>
                    <a:lnTo>
                      <a:pt x="360" y="265"/>
                    </a:lnTo>
                    <a:lnTo>
                      <a:pt x="360" y="265"/>
                    </a:lnTo>
                    <a:lnTo>
                      <a:pt x="360" y="265"/>
                    </a:lnTo>
                    <a:lnTo>
                      <a:pt x="360" y="263"/>
                    </a:lnTo>
                    <a:lnTo>
                      <a:pt x="360" y="263"/>
                    </a:lnTo>
                    <a:lnTo>
                      <a:pt x="360" y="260"/>
                    </a:lnTo>
                    <a:lnTo>
                      <a:pt x="360" y="260"/>
                    </a:lnTo>
                    <a:lnTo>
                      <a:pt x="360" y="260"/>
                    </a:lnTo>
                    <a:lnTo>
                      <a:pt x="357" y="260"/>
                    </a:lnTo>
                    <a:lnTo>
                      <a:pt x="357" y="260"/>
                    </a:lnTo>
                    <a:lnTo>
                      <a:pt x="357" y="260"/>
                    </a:lnTo>
                    <a:lnTo>
                      <a:pt x="355" y="260"/>
                    </a:lnTo>
                    <a:lnTo>
                      <a:pt x="355" y="260"/>
                    </a:lnTo>
                    <a:lnTo>
                      <a:pt x="355" y="260"/>
                    </a:lnTo>
                    <a:lnTo>
                      <a:pt x="353" y="260"/>
                    </a:lnTo>
                    <a:lnTo>
                      <a:pt x="353" y="260"/>
                    </a:lnTo>
                    <a:lnTo>
                      <a:pt x="353" y="260"/>
                    </a:lnTo>
                    <a:lnTo>
                      <a:pt x="350" y="260"/>
                    </a:lnTo>
                    <a:lnTo>
                      <a:pt x="350" y="260"/>
                    </a:lnTo>
                    <a:lnTo>
                      <a:pt x="350" y="260"/>
                    </a:lnTo>
                    <a:lnTo>
                      <a:pt x="350" y="263"/>
                    </a:lnTo>
                    <a:lnTo>
                      <a:pt x="348" y="263"/>
                    </a:lnTo>
                    <a:lnTo>
                      <a:pt x="348" y="263"/>
                    </a:lnTo>
                    <a:lnTo>
                      <a:pt x="346" y="263"/>
                    </a:lnTo>
                    <a:lnTo>
                      <a:pt x="346" y="263"/>
                    </a:lnTo>
                    <a:lnTo>
                      <a:pt x="346" y="263"/>
                    </a:lnTo>
                    <a:lnTo>
                      <a:pt x="346" y="260"/>
                    </a:lnTo>
                    <a:lnTo>
                      <a:pt x="343" y="260"/>
                    </a:lnTo>
                    <a:lnTo>
                      <a:pt x="343" y="260"/>
                    </a:lnTo>
                    <a:lnTo>
                      <a:pt x="343" y="260"/>
                    </a:lnTo>
                    <a:lnTo>
                      <a:pt x="341" y="260"/>
                    </a:lnTo>
                    <a:lnTo>
                      <a:pt x="341" y="260"/>
                    </a:lnTo>
                    <a:lnTo>
                      <a:pt x="341" y="260"/>
                    </a:lnTo>
                    <a:lnTo>
                      <a:pt x="339" y="260"/>
                    </a:lnTo>
                    <a:lnTo>
                      <a:pt x="339" y="260"/>
                    </a:lnTo>
                    <a:lnTo>
                      <a:pt x="339" y="260"/>
                    </a:lnTo>
                    <a:lnTo>
                      <a:pt x="336" y="260"/>
                    </a:lnTo>
                    <a:lnTo>
                      <a:pt x="336" y="260"/>
                    </a:lnTo>
                    <a:lnTo>
                      <a:pt x="334" y="260"/>
                    </a:lnTo>
                    <a:lnTo>
                      <a:pt x="334" y="260"/>
                    </a:lnTo>
                    <a:lnTo>
                      <a:pt x="334" y="260"/>
                    </a:lnTo>
                    <a:lnTo>
                      <a:pt x="334" y="260"/>
                    </a:lnTo>
                    <a:lnTo>
                      <a:pt x="331" y="260"/>
                    </a:lnTo>
                    <a:lnTo>
                      <a:pt x="331" y="258"/>
                    </a:lnTo>
                    <a:lnTo>
                      <a:pt x="331" y="258"/>
                    </a:lnTo>
                    <a:lnTo>
                      <a:pt x="331" y="258"/>
                    </a:lnTo>
                    <a:lnTo>
                      <a:pt x="329" y="258"/>
                    </a:lnTo>
                    <a:lnTo>
                      <a:pt x="329" y="258"/>
                    </a:lnTo>
                    <a:lnTo>
                      <a:pt x="329" y="258"/>
                    </a:lnTo>
                    <a:lnTo>
                      <a:pt x="327" y="258"/>
                    </a:lnTo>
                    <a:lnTo>
                      <a:pt x="327" y="258"/>
                    </a:lnTo>
                    <a:lnTo>
                      <a:pt x="327" y="256"/>
                    </a:lnTo>
                    <a:lnTo>
                      <a:pt x="327" y="256"/>
                    </a:lnTo>
                    <a:lnTo>
                      <a:pt x="324" y="256"/>
                    </a:lnTo>
                    <a:lnTo>
                      <a:pt x="324" y="256"/>
                    </a:lnTo>
                    <a:lnTo>
                      <a:pt x="324" y="256"/>
                    </a:lnTo>
                    <a:lnTo>
                      <a:pt x="324" y="256"/>
                    </a:lnTo>
                    <a:lnTo>
                      <a:pt x="322" y="256"/>
                    </a:lnTo>
                    <a:lnTo>
                      <a:pt x="322" y="253"/>
                    </a:lnTo>
                    <a:lnTo>
                      <a:pt x="322" y="253"/>
                    </a:lnTo>
                    <a:lnTo>
                      <a:pt x="320" y="253"/>
                    </a:lnTo>
                    <a:lnTo>
                      <a:pt x="320" y="253"/>
                    </a:lnTo>
                    <a:lnTo>
                      <a:pt x="320" y="253"/>
                    </a:lnTo>
                    <a:lnTo>
                      <a:pt x="317" y="253"/>
                    </a:lnTo>
                    <a:lnTo>
                      <a:pt x="317" y="253"/>
                    </a:lnTo>
                    <a:lnTo>
                      <a:pt x="317" y="253"/>
                    </a:lnTo>
                    <a:lnTo>
                      <a:pt x="315" y="253"/>
                    </a:lnTo>
                    <a:lnTo>
                      <a:pt x="315" y="253"/>
                    </a:lnTo>
                    <a:lnTo>
                      <a:pt x="312" y="253"/>
                    </a:lnTo>
                    <a:lnTo>
                      <a:pt x="312" y="253"/>
                    </a:lnTo>
                    <a:lnTo>
                      <a:pt x="312" y="253"/>
                    </a:lnTo>
                    <a:lnTo>
                      <a:pt x="312" y="253"/>
                    </a:lnTo>
                    <a:lnTo>
                      <a:pt x="310" y="253"/>
                    </a:lnTo>
                    <a:lnTo>
                      <a:pt x="310" y="253"/>
                    </a:lnTo>
                    <a:lnTo>
                      <a:pt x="310" y="251"/>
                    </a:lnTo>
                    <a:lnTo>
                      <a:pt x="310" y="251"/>
                    </a:lnTo>
                    <a:lnTo>
                      <a:pt x="308" y="251"/>
                    </a:lnTo>
                    <a:lnTo>
                      <a:pt x="308" y="251"/>
                    </a:lnTo>
                    <a:lnTo>
                      <a:pt x="305" y="251"/>
                    </a:lnTo>
                    <a:lnTo>
                      <a:pt x="305" y="251"/>
                    </a:lnTo>
                    <a:lnTo>
                      <a:pt x="305" y="251"/>
                    </a:lnTo>
                    <a:lnTo>
                      <a:pt x="305" y="251"/>
                    </a:lnTo>
                    <a:lnTo>
                      <a:pt x="305" y="251"/>
                    </a:lnTo>
                    <a:lnTo>
                      <a:pt x="305" y="249"/>
                    </a:lnTo>
                    <a:lnTo>
                      <a:pt x="303" y="249"/>
                    </a:lnTo>
                    <a:lnTo>
                      <a:pt x="303" y="249"/>
                    </a:lnTo>
                    <a:lnTo>
                      <a:pt x="303" y="249"/>
                    </a:lnTo>
                    <a:lnTo>
                      <a:pt x="303" y="246"/>
                    </a:lnTo>
                    <a:lnTo>
                      <a:pt x="303" y="246"/>
                    </a:lnTo>
                    <a:lnTo>
                      <a:pt x="303" y="246"/>
                    </a:lnTo>
                    <a:lnTo>
                      <a:pt x="301" y="246"/>
                    </a:lnTo>
                    <a:lnTo>
                      <a:pt x="301" y="244"/>
                    </a:lnTo>
                    <a:lnTo>
                      <a:pt x="301" y="244"/>
                    </a:lnTo>
                    <a:lnTo>
                      <a:pt x="298" y="244"/>
                    </a:lnTo>
                    <a:lnTo>
                      <a:pt x="298" y="244"/>
                    </a:lnTo>
                    <a:lnTo>
                      <a:pt x="298" y="244"/>
                    </a:lnTo>
                    <a:lnTo>
                      <a:pt x="296" y="244"/>
                    </a:lnTo>
                    <a:lnTo>
                      <a:pt x="296" y="244"/>
                    </a:lnTo>
                    <a:lnTo>
                      <a:pt x="296" y="244"/>
                    </a:lnTo>
                    <a:lnTo>
                      <a:pt x="294" y="244"/>
                    </a:lnTo>
                    <a:lnTo>
                      <a:pt x="294" y="244"/>
                    </a:lnTo>
                    <a:lnTo>
                      <a:pt x="294" y="244"/>
                    </a:lnTo>
                    <a:lnTo>
                      <a:pt x="291" y="244"/>
                    </a:lnTo>
                    <a:lnTo>
                      <a:pt x="291" y="244"/>
                    </a:lnTo>
                    <a:lnTo>
                      <a:pt x="291" y="242"/>
                    </a:lnTo>
                    <a:lnTo>
                      <a:pt x="291" y="242"/>
                    </a:lnTo>
                    <a:lnTo>
                      <a:pt x="289" y="242"/>
                    </a:lnTo>
                    <a:lnTo>
                      <a:pt x="289" y="242"/>
                    </a:lnTo>
                    <a:lnTo>
                      <a:pt x="286" y="242"/>
                    </a:lnTo>
                    <a:lnTo>
                      <a:pt x="286" y="242"/>
                    </a:lnTo>
                    <a:lnTo>
                      <a:pt x="286" y="242"/>
                    </a:lnTo>
                    <a:lnTo>
                      <a:pt x="286" y="242"/>
                    </a:lnTo>
                    <a:lnTo>
                      <a:pt x="284" y="242"/>
                    </a:lnTo>
                    <a:lnTo>
                      <a:pt x="284" y="242"/>
                    </a:lnTo>
                    <a:lnTo>
                      <a:pt x="284" y="242"/>
                    </a:lnTo>
                    <a:lnTo>
                      <a:pt x="282" y="242"/>
                    </a:lnTo>
                    <a:lnTo>
                      <a:pt x="282" y="242"/>
                    </a:lnTo>
                    <a:lnTo>
                      <a:pt x="282" y="242"/>
                    </a:lnTo>
                    <a:lnTo>
                      <a:pt x="279" y="242"/>
                    </a:lnTo>
                    <a:lnTo>
                      <a:pt x="279" y="242"/>
                    </a:lnTo>
                    <a:lnTo>
                      <a:pt x="279" y="242"/>
                    </a:lnTo>
                    <a:lnTo>
                      <a:pt x="277" y="242"/>
                    </a:lnTo>
                    <a:lnTo>
                      <a:pt x="277" y="242"/>
                    </a:lnTo>
                    <a:lnTo>
                      <a:pt x="277" y="242"/>
                    </a:lnTo>
                    <a:lnTo>
                      <a:pt x="275" y="242"/>
                    </a:lnTo>
                    <a:lnTo>
                      <a:pt x="275" y="242"/>
                    </a:lnTo>
                    <a:lnTo>
                      <a:pt x="272" y="242"/>
                    </a:lnTo>
                    <a:lnTo>
                      <a:pt x="272" y="242"/>
                    </a:lnTo>
                    <a:lnTo>
                      <a:pt x="272" y="242"/>
                    </a:lnTo>
                    <a:lnTo>
                      <a:pt x="270" y="242"/>
                    </a:lnTo>
                    <a:lnTo>
                      <a:pt x="270" y="242"/>
                    </a:lnTo>
                    <a:lnTo>
                      <a:pt x="270" y="242"/>
                    </a:lnTo>
                    <a:lnTo>
                      <a:pt x="270" y="242"/>
                    </a:lnTo>
                    <a:lnTo>
                      <a:pt x="267" y="242"/>
                    </a:lnTo>
                    <a:lnTo>
                      <a:pt x="267" y="242"/>
                    </a:lnTo>
                    <a:lnTo>
                      <a:pt x="265" y="242"/>
                    </a:lnTo>
                    <a:lnTo>
                      <a:pt x="265" y="242"/>
                    </a:lnTo>
                    <a:lnTo>
                      <a:pt x="265" y="242"/>
                    </a:lnTo>
                    <a:lnTo>
                      <a:pt x="263" y="242"/>
                    </a:lnTo>
                    <a:lnTo>
                      <a:pt x="263" y="242"/>
                    </a:lnTo>
                    <a:lnTo>
                      <a:pt x="263" y="242"/>
                    </a:lnTo>
                    <a:lnTo>
                      <a:pt x="263" y="242"/>
                    </a:lnTo>
                    <a:lnTo>
                      <a:pt x="260" y="242"/>
                    </a:lnTo>
                    <a:lnTo>
                      <a:pt x="260" y="242"/>
                    </a:lnTo>
                    <a:lnTo>
                      <a:pt x="260" y="242"/>
                    </a:lnTo>
                    <a:lnTo>
                      <a:pt x="258" y="242"/>
                    </a:lnTo>
                    <a:lnTo>
                      <a:pt x="258" y="242"/>
                    </a:lnTo>
                    <a:lnTo>
                      <a:pt x="258" y="242"/>
                    </a:lnTo>
                    <a:lnTo>
                      <a:pt x="256" y="242"/>
                    </a:lnTo>
                    <a:lnTo>
                      <a:pt x="256" y="242"/>
                    </a:lnTo>
                    <a:lnTo>
                      <a:pt x="256" y="242"/>
                    </a:lnTo>
                    <a:lnTo>
                      <a:pt x="253" y="242"/>
                    </a:lnTo>
                    <a:lnTo>
                      <a:pt x="253" y="242"/>
                    </a:lnTo>
                    <a:lnTo>
                      <a:pt x="253" y="242"/>
                    </a:lnTo>
                    <a:lnTo>
                      <a:pt x="251" y="242"/>
                    </a:lnTo>
                    <a:lnTo>
                      <a:pt x="251" y="242"/>
                    </a:lnTo>
                    <a:lnTo>
                      <a:pt x="251" y="242"/>
                    </a:lnTo>
                    <a:lnTo>
                      <a:pt x="249" y="242"/>
                    </a:lnTo>
                    <a:lnTo>
                      <a:pt x="249" y="242"/>
                    </a:lnTo>
                    <a:lnTo>
                      <a:pt x="246" y="242"/>
                    </a:lnTo>
                    <a:lnTo>
                      <a:pt x="246" y="242"/>
                    </a:lnTo>
                    <a:lnTo>
                      <a:pt x="246" y="242"/>
                    </a:lnTo>
                    <a:lnTo>
                      <a:pt x="244" y="242"/>
                    </a:lnTo>
                    <a:lnTo>
                      <a:pt x="244" y="242"/>
                    </a:lnTo>
                    <a:lnTo>
                      <a:pt x="244" y="242"/>
                    </a:lnTo>
                    <a:lnTo>
                      <a:pt x="241" y="242"/>
                    </a:lnTo>
                    <a:lnTo>
                      <a:pt x="241" y="242"/>
                    </a:lnTo>
                    <a:lnTo>
                      <a:pt x="241" y="242"/>
                    </a:lnTo>
                    <a:lnTo>
                      <a:pt x="239" y="242"/>
                    </a:lnTo>
                    <a:lnTo>
                      <a:pt x="239" y="242"/>
                    </a:lnTo>
                    <a:lnTo>
                      <a:pt x="239" y="242"/>
                    </a:lnTo>
                    <a:lnTo>
                      <a:pt x="237" y="242"/>
                    </a:lnTo>
                    <a:lnTo>
                      <a:pt x="237" y="242"/>
                    </a:lnTo>
                    <a:lnTo>
                      <a:pt x="237" y="242"/>
                    </a:lnTo>
                    <a:lnTo>
                      <a:pt x="234" y="242"/>
                    </a:lnTo>
                    <a:lnTo>
                      <a:pt x="234" y="242"/>
                    </a:lnTo>
                    <a:lnTo>
                      <a:pt x="232" y="242"/>
                    </a:lnTo>
                    <a:lnTo>
                      <a:pt x="232" y="242"/>
                    </a:lnTo>
                    <a:lnTo>
                      <a:pt x="232" y="242"/>
                    </a:lnTo>
                    <a:lnTo>
                      <a:pt x="230" y="242"/>
                    </a:lnTo>
                    <a:lnTo>
                      <a:pt x="230" y="242"/>
                    </a:lnTo>
                    <a:lnTo>
                      <a:pt x="227" y="242"/>
                    </a:lnTo>
                    <a:lnTo>
                      <a:pt x="227" y="242"/>
                    </a:lnTo>
                    <a:lnTo>
                      <a:pt x="227" y="242"/>
                    </a:lnTo>
                    <a:lnTo>
                      <a:pt x="225" y="242"/>
                    </a:lnTo>
                    <a:lnTo>
                      <a:pt x="225" y="242"/>
                    </a:lnTo>
                    <a:lnTo>
                      <a:pt x="225" y="242"/>
                    </a:lnTo>
                    <a:lnTo>
                      <a:pt x="225" y="242"/>
                    </a:lnTo>
                    <a:lnTo>
                      <a:pt x="223" y="242"/>
                    </a:lnTo>
                    <a:lnTo>
                      <a:pt x="223" y="242"/>
                    </a:lnTo>
                    <a:lnTo>
                      <a:pt x="220" y="242"/>
                    </a:lnTo>
                    <a:lnTo>
                      <a:pt x="220" y="242"/>
                    </a:lnTo>
                    <a:lnTo>
                      <a:pt x="220" y="242"/>
                    </a:lnTo>
                    <a:lnTo>
                      <a:pt x="218" y="242"/>
                    </a:lnTo>
                    <a:lnTo>
                      <a:pt x="218" y="239"/>
                    </a:lnTo>
                    <a:lnTo>
                      <a:pt x="218" y="239"/>
                    </a:lnTo>
                    <a:lnTo>
                      <a:pt x="218" y="239"/>
                    </a:lnTo>
                    <a:lnTo>
                      <a:pt x="215" y="239"/>
                    </a:lnTo>
                    <a:lnTo>
                      <a:pt x="215" y="239"/>
                    </a:lnTo>
                    <a:lnTo>
                      <a:pt x="213" y="239"/>
                    </a:lnTo>
                    <a:lnTo>
                      <a:pt x="213" y="239"/>
                    </a:lnTo>
                    <a:lnTo>
                      <a:pt x="213" y="239"/>
                    </a:lnTo>
                    <a:lnTo>
                      <a:pt x="211" y="239"/>
                    </a:lnTo>
                    <a:lnTo>
                      <a:pt x="211" y="239"/>
                    </a:lnTo>
                    <a:lnTo>
                      <a:pt x="211" y="239"/>
                    </a:lnTo>
                    <a:lnTo>
                      <a:pt x="208" y="239"/>
                    </a:lnTo>
                    <a:lnTo>
                      <a:pt x="208" y="239"/>
                    </a:lnTo>
                    <a:lnTo>
                      <a:pt x="208" y="239"/>
                    </a:lnTo>
                    <a:lnTo>
                      <a:pt x="206" y="239"/>
                    </a:lnTo>
                    <a:lnTo>
                      <a:pt x="206" y="239"/>
                    </a:lnTo>
                    <a:lnTo>
                      <a:pt x="206" y="239"/>
                    </a:lnTo>
                    <a:lnTo>
                      <a:pt x="204" y="239"/>
                    </a:lnTo>
                    <a:lnTo>
                      <a:pt x="204" y="239"/>
                    </a:lnTo>
                    <a:lnTo>
                      <a:pt x="204" y="239"/>
                    </a:lnTo>
                    <a:lnTo>
                      <a:pt x="204" y="237"/>
                    </a:lnTo>
                    <a:lnTo>
                      <a:pt x="201" y="237"/>
                    </a:lnTo>
                    <a:lnTo>
                      <a:pt x="201" y="237"/>
                    </a:lnTo>
                    <a:lnTo>
                      <a:pt x="201" y="239"/>
                    </a:lnTo>
                    <a:lnTo>
                      <a:pt x="199" y="239"/>
                    </a:lnTo>
                    <a:lnTo>
                      <a:pt x="199" y="239"/>
                    </a:lnTo>
                    <a:lnTo>
                      <a:pt x="199" y="239"/>
                    </a:lnTo>
                    <a:lnTo>
                      <a:pt x="199" y="239"/>
                    </a:lnTo>
                    <a:lnTo>
                      <a:pt x="196" y="239"/>
                    </a:lnTo>
                    <a:lnTo>
                      <a:pt x="196" y="239"/>
                    </a:lnTo>
                    <a:lnTo>
                      <a:pt x="196" y="239"/>
                    </a:lnTo>
                    <a:lnTo>
                      <a:pt x="194" y="239"/>
                    </a:lnTo>
                    <a:lnTo>
                      <a:pt x="194" y="239"/>
                    </a:lnTo>
                    <a:lnTo>
                      <a:pt x="194" y="239"/>
                    </a:lnTo>
                    <a:lnTo>
                      <a:pt x="192" y="239"/>
                    </a:lnTo>
                    <a:lnTo>
                      <a:pt x="192" y="239"/>
                    </a:lnTo>
                    <a:lnTo>
                      <a:pt x="192" y="239"/>
                    </a:lnTo>
                    <a:lnTo>
                      <a:pt x="189" y="239"/>
                    </a:lnTo>
                    <a:lnTo>
                      <a:pt x="189" y="239"/>
                    </a:lnTo>
                    <a:lnTo>
                      <a:pt x="189" y="239"/>
                    </a:lnTo>
                    <a:lnTo>
                      <a:pt x="187" y="239"/>
                    </a:lnTo>
                    <a:lnTo>
                      <a:pt x="187" y="239"/>
                    </a:lnTo>
                    <a:lnTo>
                      <a:pt x="187" y="239"/>
                    </a:lnTo>
                    <a:lnTo>
                      <a:pt x="185" y="239"/>
                    </a:lnTo>
                    <a:lnTo>
                      <a:pt x="185" y="239"/>
                    </a:lnTo>
                    <a:lnTo>
                      <a:pt x="185" y="239"/>
                    </a:lnTo>
                    <a:lnTo>
                      <a:pt x="185" y="239"/>
                    </a:lnTo>
                    <a:lnTo>
                      <a:pt x="185" y="237"/>
                    </a:lnTo>
                    <a:lnTo>
                      <a:pt x="185" y="237"/>
                    </a:lnTo>
                    <a:lnTo>
                      <a:pt x="185" y="234"/>
                    </a:lnTo>
                    <a:lnTo>
                      <a:pt x="182" y="234"/>
                    </a:lnTo>
                    <a:lnTo>
                      <a:pt x="182" y="234"/>
                    </a:lnTo>
                    <a:lnTo>
                      <a:pt x="182" y="234"/>
                    </a:lnTo>
                    <a:lnTo>
                      <a:pt x="182" y="232"/>
                    </a:lnTo>
                    <a:lnTo>
                      <a:pt x="180" y="232"/>
                    </a:lnTo>
                    <a:lnTo>
                      <a:pt x="180" y="232"/>
                    </a:lnTo>
                    <a:lnTo>
                      <a:pt x="180" y="232"/>
                    </a:lnTo>
                    <a:lnTo>
                      <a:pt x="180" y="232"/>
                    </a:lnTo>
                    <a:lnTo>
                      <a:pt x="180" y="230"/>
                    </a:lnTo>
                    <a:lnTo>
                      <a:pt x="180" y="230"/>
                    </a:lnTo>
                    <a:lnTo>
                      <a:pt x="178" y="230"/>
                    </a:lnTo>
                    <a:lnTo>
                      <a:pt x="178" y="230"/>
                    </a:lnTo>
                    <a:lnTo>
                      <a:pt x="178" y="230"/>
                    </a:lnTo>
                    <a:lnTo>
                      <a:pt x="178" y="227"/>
                    </a:lnTo>
                    <a:lnTo>
                      <a:pt x="178" y="227"/>
                    </a:lnTo>
                    <a:lnTo>
                      <a:pt x="178" y="227"/>
                    </a:lnTo>
                    <a:lnTo>
                      <a:pt x="175" y="227"/>
                    </a:lnTo>
                    <a:lnTo>
                      <a:pt x="175" y="227"/>
                    </a:lnTo>
                    <a:lnTo>
                      <a:pt x="175" y="225"/>
                    </a:lnTo>
                    <a:lnTo>
                      <a:pt x="173" y="225"/>
                    </a:lnTo>
                    <a:lnTo>
                      <a:pt x="173" y="225"/>
                    </a:lnTo>
                    <a:lnTo>
                      <a:pt x="173" y="223"/>
                    </a:lnTo>
                    <a:lnTo>
                      <a:pt x="173" y="223"/>
                    </a:lnTo>
                    <a:lnTo>
                      <a:pt x="173" y="220"/>
                    </a:lnTo>
                    <a:lnTo>
                      <a:pt x="173" y="220"/>
                    </a:lnTo>
                    <a:lnTo>
                      <a:pt x="173" y="220"/>
                    </a:lnTo>
                    <a:lnTo>
                      <a:pt x="173" y="220"/>
                    </a:lnTo>
                    <a:lnTo>
                      <a:pt x="173" y="220"/>
                    </a:lnTo>
                    <a:lnTo>
                      <a:pt x="173" y="218"/>
                    </a:lnTo>
                    <a:lnTo>
                      <a:pt x="170" y="218"/>
                    </a:lnTo>
                    <a:lnTo>
                      <a:pt x="170" y="218"/>
                    </a:lnTo>
                    <a:lnTo>
                      <a:pt x="170" y="215"/>
                    </a:lnTo>
                    <a:lnTo>
                      <a:pt x="170" y="215"/>
                    </a:lnTo>
                    <a:lnTo>
                      <a:pt x="170" y="215"/>
                    </a:lnTo>
                    <a:lnTo>
                      <a:pt x="170" y="215"/>
                    </a:lnTo>
                    <a:lnTo>
                      <a:pt x="170" y="213"/>
                    </a:lnTo>
                    <a:lnTo>
                      <a:pt x="170" y="213"/>
                    </a:lnTo>
                    <a:lnTo>
                      <a:pt x="170" y="211"/>
                    </a:lnTo>
                    <a:lnTo>
                      <a:pt x="170" y="211"/>
                    </a:lnTo>
                    <a:lnTo>
                      <a:pt x="168" y="211"/>
                    </a:lnTo>
                    <a:lnTo>
                      <a:pt x="168" y="211"/>
                    </a:lnTo>
                    <a:lnTo>
                      <a:pt x="168" y="211"/>
                    </a:lnTo>
                    <a:lnTo>
                      <a:pt x="168" y="208"/>
                    </a:lnTo>
                    <a:lnTo>
                      <a:pt x="168" y="208"/>
                    </a:lnTo>
                    <a:lnTo>
                      <a:pt x="166" y="208"/>
                    </a:lnTo>
                    <a:lnTo>
                      <a:pt x="166" y="206"/>
                    </a:lnTo>
                    <a:lnTo>
                      <a:pt x="166" y="206"/>
                    </a:lnTo>
                    <a:lnTo>
                      <a:pt x="166" y="206"/>
                    </a:lnTo>
                    <a:lnTo>
                      <a:pt x="163" y="206"/>
                    </a:lnTo>
                    <a:lnTo>
                      <a:pt x="163" y="206"/>
                    </a:lnTo>
                    <a:lnTo>
                      <a:pt x="163" y="206"/>
                    </a:lnTo>
                    <a:lnTo>
                      <a:pt x="163" y="206"/>
                    </a:lnTo>
                    <a:lnTo>
                      <a:pt x="163" y="204"/>
                    </a:lnTo>
                    <a:lnTo>
                      <a:pt x="163" y="204"/>
                    </a:lnTo>
                    <a:lnTo>
                      <a:pt x="163" y="204"/>
                    </a:lnTo>
                    <a:lnTo>
                      <a:pt x="163" y="201"/>
                    </a:lnTo>
                    <a:lnTo>
                      <a:pt x="163" y="201"/>
                    </a:lnTo>
                    <a:lnTo>
                      <a:pt x="163" y="201"/>
                    </a:lnTo>
                    <a:lnTo>
                      <a:pt x="163" y="201"/>
                    </a:lnTo>
                    <a:lnTo>
                      <a:pt x="163" y="199"/>
                    </a:lnTo>
                    <a:lnTo>
                      <a:pt x="163" y="199"/>
                    </a:lnTo>
                    <a:lnTo>
                      <a:pt x="163" y="199"/>
                    </a:lnTo>
                    <a:lnTo>
                      <a:pt x="161" y="199"/>
                    </a:lnTo>
                    <a:lnTo>
                      <a:pt x="161" y="199"/>
                    </a:lnTo>
                    <a:lnTo>
                      <a:pt x="161" y="201"/>
                    </a:lnTo>
                    <a:lnTo>
                      <a:pt x="159" y="201"/>
                    </a:lnTo>
                    <a:lnTo>
                      <a:pt x="159" y="201"/>
                    </a:lnTo>
                    <a:lnTo>
                      <a:pt x="159" y="201"/>
                    </a:lnTo>
                    <a:lnTo>
                      <a:pt x="156" y="201"/>
                    </a:lnTo>
                    <a:lnTo>
                      <a:pt x="156" y="201"/>
                    </a:lnTo>
                    <a:lnTo>
                      <a:pt x="154" y="201"/>
                    </a:lnTo>
                    <a:lnTo>
                      <a:pt x="154" y="201"/>
                    </a:lnTo>
                    <a:lnTo>
                      <a:pt x="154" y="199"/>
                    </a:lnTo>
                    <a:lnTo>
                      <a:pt x="154" y="199"/>
                    </a:lnTo>
                    <a:lnTo>
                      <a:pt x="152" y="199"/>
                    </a:lnTo>
                    <a:lnTo>
                      <a:pt x="152" y="199"/>
                    </a:lnTo>
                    <a:lnTo>
                      <a:pt x="152" y="199"/>
                    </a:lnTo>
                    <a:lnTo>
                      <a:pt x="152" y="199"/>
                    </a:lnTo>
                    <a:lnTo>
                      <a:pt x="149" y="199"/>
                    </a:lnTo>
                    <a:lnTo>
                      <a:pt x="149" y="199"/>
                    </a:lnTo>
                    <a:lnTo>
                      <a:pt x="149" y="196"/>
                    </a:lnTo>
                    <a:lnTo>
                      <a:pt x="147" y="196"/>
                    </a:lnTo>
                    <a:lnTo>
                      <a:pt x="147" y="196"/>
                    </a:lnTo>
                    <a:lnTo>
                      <a:pt x="147" y="196"/>
                    </a:lnTo>
                    <a:lnTo>
                      <a:pt x="147" y="196"/>
                    </a:lnTo>
                    <a:lnTo>
                      <a:pt x="147" y="194"/>
                    </a:lnTo>
                    <a:lnTo>
                      <a:pt x="144" y="194"/>
                    </a:lnTo>
                    <a:lnTo>
                      <a:pt x="144" y="194"/>
                    </a:lnTo>
                    <a:lnTo>
                      <a:pt x="144" y="194"/>
                    </a:lnTo>
                    <a:lnTo>
                      <a:pt x="144" y="194"/>
                    </a:lnTo>
                    <a:lnTo>
                      <a:pt x="142" y="194"/>
                    </a:lnTo>
                    <a:lnTo>
                      <a:pt x="142" y="194"/>
                    </a:lnTo>
                    <a:lnTo>
                      <a:pt x="140" y="194"/>
                    </a:lnTo>
                    <a:lnTo>
                      <a:pt x="140" y="192"/>
                    </a:lnTo>
                    <a:lnTo>
                      <a:pt x="140" y="192"/>
                    </a:lnTo>
                    <a:lnTo>
                      <a:pt x="140" y="192"/>
                    </a:lnTo>
                    <a:lnTo>
                      <a:pt x="140" y="192"/>
                    </a:lnTo>
                    <a:lnTo>
                      <a:pt x="140" y="192"/>
                    </a:lnTo>
                    <a:lnTo>
                      <a:pt x="137" y="192"/>
                    </a:lnTo>
                    <a:lnTo>
                      <a:pt x="137" y="189"/>
                    </a:lnTo>
                    <a:lnTo>
                      <a:pt x="137" y="189"/>
                    </a:lnTo>
                    <a:lnTo>
                      <a:pt x="137" y="189"/>
                    </a:lnTo>
                    <a:lnTo>
                      <a:pt x="137" y="189"/>
                    </a:lnTo>
                    <a:lnTo>
                      <a:pt x="135" y="189"/>
                    </a:lnTo>
                    <a:lnTo>
                      <a:pt x="135" y="189"/>
                    </a:lnTo>
                    <a:lnTo>
                      <a:pt x="135" y="187"/>
                    </a:lnTo>
                    <a:lnTo>
                      <a:pt x="133" y="187"/>
                    </a:lnTo>
                    <a:lnTo>
                      <a:pt x="133" y="187"/>
                    </a:lnTo>
                    <a:lnTo>
                      <a:pt x="133" y="187"/>
                    </a:lnTo>
                    <a:lnTo>
                      <a:pt x="133" y="187"/>
                    </a:lnTo>
                    <a:lnTo>
                      <a:pt x="130" y="187"/>
                    </a:lnTo>
                    <a:lnTo>
                      <a:pt x="130" y="187"/>
                    </a:lnTo>
                    <a:lnTo>
                      <a:pt x="130" y="185"/>
                    </a:lnTo>
                    <a:lnTo>
                      <a:pt x="130" y="185"/>
                    </a:lnTo>
                    <a:lnTo>
                      <a:pt x="128" y="185"/>
                    </a:lnTo>
                    <a:lnTo>
                      <a:pt x="128" y="185"/>
                    </a:lnTo>
                    <a:lnTo>
                      <a:pt x="128" y="185"/>
                    </a:lnTo>
                    <a:lnTo>
                      <a:pt x="128" y="182"/>
                    </a:lnTo>
                    <a:lnTo>
                      <a:pt x="125" y="182"/>
                    </a:lnTo>
                    <a:lnTo>
                      <a:pt x="125" y="182"/>
                    </a:lnTo>
                    <a:lnTo>
                      <a:pt x="125" y="182"/>
                    </a:lnTo>
                    <a:lnTo>
                      <a:pt x="125" y="182"/>
                    </a:lnTo>
                    <a:lnTo>
                      <a:pt x="123" y="182"/>
                    </a:lnTo>
                    <a:lnTo>
                      <a:pt x="123" y="182"/>
                    </a:lnTo>
                    <a:lnTo>
                      <a:pt x="123" y="182"/>
                    </a:lnTo>
                    <a:lnTo>
                      <a:pt x="121" y="182"/>
                    </a:lnTo>
                    <a:lnTo>
                      <a:pt x="121" y="182"/>
                    </a:lnTo>
                    <a:lnTo>
                      <a:pt x="121" y="180"/>
                    </a:lnTo>
                    <a:lnTo>
                      <a:pt x="118" y="180"/>
                    </a:lnTo>
                    <a:lnTo>
                      <a:pt x="118" y="180"/>
                    </a:lnTo>
                    <a:lnTo>
                      <a:pt x="118" y="180"/>
                    </a:lnTo>
                    <a:lnTo>
                      <a:pt x="116" y="180"/>
                    </a:lnTo>
                    <a:lnTo>
                      <a:pt x="116" y="180"/>
                    </a:lnTo>
                    <a:lnTo>
                      <a:pt x="114" y="180"/>
                    </a:lnTo>
                    <a:lnTo>
                      <a:pt x="114" y="180"/>
                    </a:lnTo>
                    <a:lnTo>
                      <a:pt x="114" y="180"/>
                    </a:lnTo>
                    <a:lnTo>
                      <a:pt x="111" y="180"/>
                    </a:lnTo>
                    <a:lnTo>
                      <a:pt x="111" y="180"/>
                    </a:lnTo>
                    <a:lnTo>
                      <a:pt x="111" y="180"/>
                    </a:lnTo>
                    <a:lnTo>
                      <a:pt x="109" y="180"/>
                    </a:lnTo>
                    <a:lnTo>
                      <a:pt x="109" y="180"/>
                    </a:lnTo>
                    <a:lnTo>
                      <a:pt x="107" y="180"/>
                    </a:lnTo>
                    <a:lnTo>
                      <a:pt x="107" y="180"/>
                    </a:lnTo>
                    <a:lnTo>
                      <a:pt x="107" y="180"/>
                    </a:lnTo>
                    <a:lnTo>
                      <a:pt x="104" y="180"/>
                    </a:lnTo>
                    <a:lnTo>
                      <a:pt x="104" y="180"/>
                    </a:lnTo>
                    <a:lnTo>
                      <a:pt x="104" y="180"/>
                    </a:lnTo>
                    <a:lnTo>
                      <a:pt x="102" y="180"/>
                    </a:lnTo>
                    <a:lnTo>
                      <a:pt x="102" y="180"/>
                    </a:lnTo>
                    <a:lnTo>
                      <a:pt x="99" y="180"/>
                    </a:lnTo>
                    <a:lnTo>
                      <a:pt x="99" y="180"/>
                    </a:lnTo>
                    <a:lnTo>
                      <a:pt x="99" y="180"/>
                    </a:lnTo>
                    <a:lnTo>
                      <a:pt x="99" y="180"/>
                    </a:lnTo>
                    <a:lnTo>
                      <a:pt x="97" y="180"/>
                    </a:lnTo>
                    <a:lnTo>
                      <a:pt x="97" y="180"/>
                    </a:lnTo>
                    <a:lnTo>
                      <a:pt x="97" y="180"/>
                    </a:lnTo>
                    <a:lnTo>
                      <a:pt x="95" y="180"/>
                    </a:lnTo>
                    <a:lnTo>
                      <a:pt x="95" y="180"/>
                    </a:lnTo>
                    <a:lnTo>
                      <a:pt x="92" y="180"/>
                    </a:lnTo>
                    <a:lnTo>
                      <a:pt x="92" y="180"/>
                    </a:lnTo>
                    <a:lnTo>
                      <a:pt x="92" y="180"/>
                    </a:lnTo>
                    <a:lnTo>
                      <a:pt x="92" y="180"/>
                    </a:lnTo>
                    <a:lnTo>
                      <a:pt x="90" y="180"/>
                    </a:lnTo>
                    <a:lnTo>
                      <a:pt x="90" y="180"/>
                    </a:lnTo>
                    <a:lnTo>
                      <a:pt x="90" y="180"/>
                    </a:lnTo>
                    <a:lnTo>
                      <a:pt x="88" y="180"/>
                    </a:lnTo>
                    <a:lnTo>
                      <a:pt x="88" y="180"/>
                    </a:lnTo>
                    <a:lnTo>
                      <a:pt x="85" y="180"/>
                    </a:lnTo>
                    <a:lnTo>
                      <a:pt x="85" y="180"/>
                    </a:lnTo>
                    <a:lnTo>
                      <a:pt x="85" y="180"/>
                    </a:lnTo>
                    <a:lnTo>
                      <a:pt x="85" y="180"/>
                    </a:lnTo>
                    <a:lnTo>
                      <a:pt x="83" y="180"/>
                    </a:lnTo>
                    <a:lnTo>
                      <a:pt x="83" y="180"/>
                    </a:lnTo>
                    <a:lnTo>
                      <a:pt x="81" y="180"/>
                    </a:lnTo>
                    <a:lnTo>
                      <a:pt x="81" y="180"/>
                    </a:lnTo>
                    <a:lnTo>
                      <a:pt x="81" y="180"/>
                    </a:lnTo>
                    <a:lnTo>
                      <a:pt x="81" y="180"/>
                    </a:lnTo>
                    <a:lnTo>
                      <a:pt x="81" y="178"/>
                    </a:lnTo>
                    <a:lnTo>
                      <a:pt x="78" y="178"/>
                    </a:lnTo>
                    <a:lnTo>
                      <a:pt x="78" y="178"/>
                    </a:lnTo>
                    <a:lnTo>
                      <a:pt x="78" y="178"/>
                    </a:lnTo>
                    <a:lnTo>
                      <a:pt x="76" y="178"/>
                    </a:lnTo>
                    <a:lnTo>
                      <a:pt x="76" y="178"/>
                    </a:lnTo>
                    <a:lnTo>
                      <a:pt x="73" y="178"/>
                    </a:lnTo>
                    <a:lnTo>
                      <a:pt x="73" y="178"/>
                    </a:lnTo>
                    <a:lnTo>
                      <a:pt x="73" y="178"/>
                    </a:lnTo>
                    <a:lnTo>
                      <a:pt x="73" y="178"/>
                    </a:lnTo>
                    <a:lnTo>
                      <a:pt x="73" y="175"/>
                    </a:lnTo>
                    <a:lnTo>
                      <a:pt x="71" y="175"/>
                    </a:lnTo>
                    <a:lnTo>
                      <a:pt x="71" y="175"/>
                    </a:lnTo>
                    <a:lnTo>
                      <a:pt x="71" y="175"/>
                    </a:lnTo>
                    <a:lnTo>
                      <a:pt x="69" y="175"/>
                    </a:lnTo>
                    <a:lnTo>
                      <a:pt x="69" y="175"/>
                    </a:lnTo>
                    <a:lnTo>
                      <a:pt x="69" y="178"/>
                    </a:lnTo>
                    <a:lnTo>
                      <a:pt x="66" y="178"/>
                    </a:lnTo>
                    <a:lnTo>
                      <a:pt x="66" y="175"/>
                    </a:lnTo>
                    <a:lnTo>
                      <a:pt x="66" y="175"/>
                    </a:lnTo>
                    <a:lnTo>
                      <a:pt x="66" y="175"/>
                    </a:lnTo>
                    <a:lnTo>
                      <a:pt x="66" y="173"/>
                    </a:lnTo>
                    <a:lnTo>
                      <a:pt x="66" y="173"/>
                    </a:lnTo>
                    <a:lnTo>
                      <a:pt x="64" y="173"/>
                    </a:lnTo>
                    <a:lnTo>
                      <a:pt x="64" y="173"/>
                    </a:lnTo>
                    <a:lnTo>
                      <a:pt x="64" y="170"/>
                    </a:lnTo>
                    <a:lnTo>
                      <a:pt x="64" y="170"/>
                    </a:lnTo>
                    <a:lnTo>
                      <a:pt x="64" y="170"/>
                    </a:lnTo>
                    <a:lnTo>
                      <a:pt x="64" y="170"/>
                    </a:lnTo>
                    <a:lnTo>
                      <a:pt x="64" y="170"/>
                    </a:lnTo>
                    <a:lnTo>
                      <a:pt x="64" y="168"/>
                    </a:lnTo>
                    <a:lnTo>
                      <a:pt x="62" y="168"/>
                    </a:lnTo>
                    <a:lnTo>
                      <a:pt x="62" y="168"/>
                    </a:lnTo>
                    <a:lnTo>
                      <a:pt x="62" y="166"/>
                    </a:lnTo>
                    <a:lnTo>
                      <a:pt x="64" y="166"/>
                    </a:lnTo>
                    <a:lnTo>
                      <a:pt x="64" y="166"/>
                    </a:lnTo>
                    <a:lnTo>
                      <a:pt x="64" y="163"/>
                    </a:lnTo>
                    <a:lnTo>
                      <a:pt x="64" y="163"/>
                    </a:lnTo>
                    <a:lnTo>
                      <a:pt x="64" y="161"/>
                    </a:lnTo>
                    <a:lnTo>
                      <a:pt x="64" y="161"/>
                    </a:lnTo>
                    <a:lnTo>
                      <a:pt x="64" y="161"/>
                    </a:lnTo>
                    <a:lnTo>
                      <a:pt x="64" y="161"/>
                    </a:lnTo>
                    <a:lnTo>
                      <a:pt x="64" y="161"/>
                    </a:lnTo>
                    <a:lnTo>
                      <a:pt x="66" y="161"/>
                    </a:lnTo>
                    <a:lnTo>
                      <a:pt x="66" y="159"/>
                    </a:lnTo>
                    <a:lnTo>
                      <a:pt x="66" y="159"/>
                    </a:lnTo>
                    <a:lnTo>
                      <a:pt x="66" y="159"/>
                    </a:lnTo>
                    <a:lnTo>
                      <a:pt x="66" y="159"/>
                    </a:lnTo>
                    <a:lnTo>
                      <a:pt x="66" y="156"/>
                    </a:lnTo>
                    <a:lnTo>
                      <a:pt x="69" y="156"/>
                    </a:lnTo>
                    <a:lnTo>
                      <a:pt x="69" y="156"/>
                    </a:lnTo>
                    <a:lnTo>
                      <a:pt x="69" y="156"/>
                    </a:lnTo>
                    <a:lnTo>
                      <a:pt x="69" y="154"/>
                    </a:lnTo>
                    <a:lnTo>
                      <a:pt x="69" y="154"/>
                    </a:lnTo>
                    <a:lnTo>
                      <a:pt x="69" y="151"/>
                    </a:lnTo>
                    <a:lnTo>
                      <a:pt x="69" y="151"/>
                    </a:lnTo>
                    <a:lnTo>
                      <a:pt x="69" y="151"/>
                    </a:lnTo>
                    <a:lnTo>
                      <a:pt x="69" y="151"/>
                    </a:lnTo>
                    <a:lnTo>
                      <a:pt x="69" y="149"/>
                    </a:lnTo>
                    <a:lnTo>
                      <a:pt x="66" y="149"/>
                    </a:lnTo>
                    <a:lnTo>
                      <a:pt x="66" y="149"/>
                    </a:lnTo>
                    <a:lnTo>
                      <a:pt x="66" y="147"/>
                    </a:lnTo>
                    <a:lnTo>
                      <a:pt x="69" y="147"/>
                    </a:lnTo>
                    <a:lnTo>
                      <a:pt x="69" y="147"/>
                    </a:lnTo>
                    <a:lnTo>
                      <a:pt x="69" y="147"/>
                    </a:lnTo>
                    <a:lnTo>
                      <a:pt x="69" y="144"/>
                    </a:lnTo>
                    <a:lnTo>
                      <a:pt x="69" y="144"/>
                    </a:lnTo>
                    <a:lnTo>
                      <a:pt x="71" y="144"/>
                    </a:lnTo>
                    <a:lnTo>
                      <a:pt x="71" y="142"/>
                    </a:lnTo>
                    <a:lnTo>
                      <a:pt x="71" y="142"/>
                    </a:lnTo>
                    <a:lnTo>
                      <a:pt x="71" y="142"/>
                    </a:lnTo>
                    <a:lnTo>
                      <a:pt x="71" y="142"/>
                    </a:lnTo>
                    <a:lnTo>
                      <a:pt x="71" y="142"/>
                    </a:lnTo>
                    <a:lnTo>
                      <a:pt x="71" y="140"/>
                    </a:lnTo>
                    <a:lnTo>
                      <a:pt x="71" y="140"/>
                    </a:lnTo>
                    <a:lnTo>
                      <a:pt x="71" y="137"/>
                    </a:lnTo>
                    <a:lnTo>
                      <a:pt x="71" y="137"/>
                    </a:lnTo>
                    <a:lnTo>
                      <a:pt x="69" y="137"/>
                    </a:lnTo>
                    <a:lnTo>
                      <a:pt x="69" y="135"/>
                    </a:lnTo>
                    <a:lnTo>
                      <a:pt x="69" y="135"/>
                    </a:lnTo>
                    <a:lnTo>
                      <a:pt x="69" y="135"/>
                    </a:lnTo>
                    <a:lnTo>
                      <a:pt x="69" y="132"/>
                    </a:lnTo>
                    <a:lnTo>
                      <a:pt x="69" y="132"/>
                    </a:lnTo>
                    <a:lnTo>
                      <a:pt x="66" y="132"/>
                    </a:lnTo>
                    <a:lnTo>
                      <a:pt x="66" y="132"/>
                    </a:lnTo>
                    <a:lnTo>
                      <a:pt x="66" y="132"/>
                    </a:lnTo>
                    <a:lnTo>
                      <a:pt x="66" y="130"/>
                    </a:lnTo>
                    <a:lnTo>
                      <a:pt x="66" y="130"/>
                    </a:lnTo>
                    <a:lnTo>
                      <a:pt x="64" y="130"/>
                    </a:lnTo>
                    <a:lnTo>
                      <a:pt x="64" y="130"/>
                    </a:lnTo>
                    <a:lnTo>
                      <a:pt x="64" y="130"/>
                    </a:lnTo>
                    <a:lnTo>
                      <a:pt x="64" y="130"/>
                    </a:lnTo>
                    <a:lnTo>
                      <a:pt x="64" y="128"/>
                    </a:lnTo>
                    <a:lnTo>
                      <a:pt x="62" y="128"/>
                    </a:lnTo>
                    <a:lnTo>
                      <a:pt x="62" y="128"/>
                    </a:lnTo>
                    <a:lnTo>
                      <a:pt x="62" y="128"/>
                    </a:lnTo>
                    <a:lnTo>
                      <a:pt x="62" y="125"/>
                    </a:lnTo>
                    <a:lnTo>
                      <a:pt x="59" y="125"/>
                    </a:lnTo>
                    <a:lnTo>
                      <a:pt x="59" y="125"/>
                    </a:lnTo>
                    <a:lnTo>
                      <a:pt x="59" y="125"/>
                    </a:lnTo>
                    <a:lnTo>
                      <a:pt x="59" y="123"/>
                    </a:lnTo>
                    <a:lnTo>
                      <a:pt x="59" y="123"/>
                    </a:lnTo>
                    <a:lnTo>
                      <a:pt x="59" y="123"/>
                    </a:lnTo>
                    <a:lnTo>
                      <a:pt x="59" y="121"/>
                    </a:lnTo>
                    <a:lnTo>
                      <a:pt x="59" y="121"/>
                    </a:lnTo>
                    <a:lnTo>
                      <a:pt x="59" y="121"/>
                    </a:lnTo>
                    <a:lnTo>
                      <a:pt x="57" y="121"/>
                    </a:lnTo>
                    <a:lnTo>
                      <a:pt x="57" y="118"/>
                    </a:lnTo>
                    <a:lnTo>
                      <a:pt x="57" y="118"/>
                    </a:lnTo>
                    <a:lnTo>
                      <a:pt x="57" y="118"/>
                    </a:lnTo>
                    <a:lnTo>
                      <a:pt x="57" y="116"/>
                    </a:lnTo>
                    <a:lnTo>
                      <a:pt x="57" y="116"/>
                    </a:lnTo>
                    <a:lnTo>
                      <a:pt x="57" y="116"/>
                    </a:lnTo>
                    <a:lnTo>
                      <a:pt x="54" y="116"/>
                    </a:lnTo>
                    <a:lnTo>
                      <a:pt x="54" y="114"/>
                    </a:lnTo>
                    <a:lnTo>
                      <a:pt x="54" y="114"/>
                    </a:lnTo>
                    <a:lnTo>
                      <a:pt x="54" y="114"/>
                    </a:lnTo>
                    <a:lnTo>
                      <a:pt x="52" y="114"/>
                    </a:lnTo>
                    <a:lnTo>
                      <a:pt x="52" y="111"/>
                    </a:lnTo>
                    <a:lnTo>
                      <a:pt x="52" y="111"/>
                    </a:lnTo>
                    <a:lnTo>
                      <a:pt x="52" y="111"/>
                    </a:lnTo>
                    <a:lnTo>
                      <a:pt x="50" y="111"/>
                    </a:lnTo>
                    <a:lnTo>
                      <a:pt x="50" y="111"/>
                    </a:lnTo>
                    <a:lnTo>
                      <a:pt x="50" y="111"/>
                    </a:lnTo>
                    <a:lnTo>
                      <a:pt x="50" y="111"/>
                    </a:lnTo>
                    <a:lnTo>
                      <a:pt x="50" y="109"/>
                    </a:lnTo>
                    <a:lnTo>
                      <a:pt x="50" y="109"/>
                    </a:lnTo>
                    <a:lnTo>
                      <a:pt x="47" y="109"/>
                    </a:lnTo>
                    <a:lnTo>
                      <a:pt x="47" y="109"/>
                    </a:lnTo>
                    <a:lnTo>
                      <a:pt x="47" y="109"/>
                    </a:lnTo>
                    <a:lnTo>
                      <a:pt x="47" y="109"/>
                    </a:lnTo>
                    <a:lnTo>
                      <a:pt x="45" y="109"/>
                    </a:lnTo>
                    <a:lnTo>
                      <a:pt x="45" y="109"/>
                    </a:lnTo>
                    <a:lnTo>
                      <a:pt x="45" y="109"/>
                    </a:lnTo>
                    <a:lnTo>
                      <a:pt x="43" y="109"/>
                    </a:lnTo>
                    <a:lnTo>
                      <a:pt x="43" y="109"/>
                    </a:lnTo>
                    <a:lnTo>
                      <a:pt x="43" y="109"/>
                    </a:lnTo>
                    <a:lnTo>
                      <a:pt x="40" y="109"/>
                    </a:lnTo>
                    <a:lnTo>
                      <a:pt x="40" y="106"/>
                    </a:lnTo>
                    <a:lnTo>
                      <a:pt x="40" y="106"/>
                    </a:lnTo>
                    <a:lnTo>
                      <a:pt x="40" y="106"/>
                    </a:lnTo>
                    <a:lnTo>
                      <a:pt x="40" y="106"/>
                    </a:lnTo>
                    <a:lnTo>
                      <a:pt x="38" y="106"/>
                    </a:lnTo>
                    <a:lnTo>
                      <a:pt x="38" y="104"/>
                    </a:lnTo>
                    <a:lnTo>
                      <a:pt x="38" y="104"/>
                    </a:lnTo>
                    <a:lnTo>
                      <a:pt x="38" y="104"/>
                    </a:lnTo>
                    <a:lnTo>
                      <a:pt x="38" y="104"/>
                    </a:lnTo>
                    <a:lnTo>
                      <a:pt x="36" y="104"/>
                    </a:lnTo>
                    <a:lnTo>
                      <a:pt x="36" y="104"/>
                    </a:lnTo>
                    <a:lnTo>
                      <a:pt x="33" y="104"/>
                    </a:lnTo>
                    <a:lnTo>
                      <a:pt x="33" y="104"/>
                    </a:lnTo>
                    <a:lnTo>
                      <a:pt x="33" y="104"/>
                    </a:lnTo>
                    <a:lnTo>
                      <a:pt x="33" y="104"/>
                    </a:lnTo>
                    <a:lnTo>
                      <a:pt x="31" y="104"/>
                    </a:lnTo>
                    <a:lnTo>
                      <a:pt x="31" y="106"/>
                    </a:lnTo>
                    <a:lnTo>
                      <a:pt x="31" y="106"/>
                    </a:lnTo>
                    <a:lnTo>
                      <a:pt x="31" y="106"/>
                    </a:lnTo>
                    <a:lnTo>
                      <a:pt x="28" y="106"/>
                    </a:lnTo>
                    <a:lnTo>
                      <a:pt x="28" y="106"/>
                    </a:lnTo>
                    <a:lnTo>
                      <a:pt x="26" y="106"/>
                    </a:lnTo>
                    <a:lnTo>
                      <a:pt x="26" y="104"/>
                    </a:lnTo>
                    <a:lnTo>
                      <a:pt x="26" y="104"/>
                    </a:lnTo>
                    <a:lnTo>
                      <a:pt x="26" y="104"/>
                    </a:lnTo>
                    <a:lnTo>
                      <a:pt x="26" y="102"/>
                    </a:lnTo>
                    <a:lnTo>
                      <a:pt x="26" y="102"/>
                    </a:lnTo>
                    <a:lnTo>
                      <a:pt x="24" y="102"/>
                    </a:lnTo>
                    <a:lnTo>
                      <a:pt x="24" y="102"/>
                    </a:lnTo>
                    <a:lnTo>
                      <a:pt x="24" y="102"/>
                    </a:lnTo>
                    <a:lnTo>
                      <a:pt x="24" y="102"/>
                    </a:lnTo>
                    <a:lnTo>
                      <a:pt x="21" y="102"/>
                    </a:lnTo>
                    <a:lnTo>
                      <a:pt x="21" y="102"/>
                    </a:lnTo>
                    <a:lnTo>
                      <a:pt x="21" y="102"/>
                    </a:lnTo>
                    <a:lnTo>
                      <a:pt x="19" y="102"/>
                    </a:lnTo>
                    <a:lnTo>
                      <a:pt x="19" y="102"/>
                    </a:lnTo>
                    <a:lnTo>
                      <a:pt x="19" y="99"/>
                    </a:lnTo>
                    <a:lnTo>
                      <a:pt x="19" y="99"/>
                    </a:lnTo>
                    <a:lnTo>
                      <a:pt x="19" y="99"/>
                    </a:lnTo>
                    <a:lnTo>
                      <a:pt x="17" y="99"/>
                    </a:lnTo>
                    <a:lnTo>
                      <a:pt x="17" y="97"/>
                    </a:lnTo>
                    <a:lnTo>
                      <a:pt x="17" y="97"/>
                    </a:lnTo>
                    <a:lnTo>
                      <a:pt x="17" y="95"/>
                    </a:lnTo>
                    <a:lnTo>
                      <a:pt x="17" y="95"/>
                    </a:lnTo>
                    <a:lnTo>
                      <a:pt x="17" y="95"/>
                    </a:lnTo>
                    <a:lnTo>
                      <a:pt x="17" y="95"/>
                    </a:lnTo>
                    <a:lnTo>
                      <a:pt x="14" y="95"/>
                    </a:lnTo>
                    <a:lnTo>
                      <a:pt x="14" y="95"/>
                    </a:lnTo>
                    <a:lnTo>
                      <a:pt x="14" y="95"/>
                    </a:lnTo>
                    <a:lnTo>
                      <a:pt x="14" y="95"/>
                    </a:lnTo>
                    <a:lnTo>
                      <a:pt x="12" y="95"/>
                    </a:lnTo>
                    <a:lnTo>
                      <a:pt x="12" y="92"/>
                    </a:lnTo>
                    <a:lnTo>
                      <a:pt x="12" y="92"/>
                    </a:lnTo>
                    <a:lnTo>
                      <a:pt x="12" y="92"/>
                    </a:lnTo>
                    <a:lnTo>
                      <a:pt x="12" y="92"/>
                    </a:lnTo>
                    <a:lnTo>
                      <a:pt x="9" y="92"/>
                    </a:lnTo>
                    <a:lnTo>
                      <a:pt x="9" y="92"/>
                    </a:lnTo>
                    <a:lnTo>
                      <a:pt x="7" y="92"/>
                    </a:lnTo>
                    <a:lnTo>
                      <a:pt x="7" y="92"/>
                    </a:lnTo>
                    <a:lnTo>
                      <a:pt x="7" y="92"/>
                    </a:lnTo>
                    <a:lnTo>
                      <a:pt x="7" y="92"/>
                    </a:lnTo>
                    <a:lnTo>
                      <a:pt x="5" y="92"/>
                    </a:lnTo>
                    <a:lnTo>
                      <a:pt x="5" y="92"/>
                    </a:lnTo>
                    <a:lnTo>
                      <a:pt x="5" y="92"/>
                    </a:lnTo>
                    <a:lnTo>
                      <a:pt x="5" y="90"/>
                    </a:lnTo>
                    <a:lnTo>
                      <a:pt x="5" y="90"/>
                    </a:lnTo>
                    <a:lnTo>
                      <a:pt x="5" y="90"/>
                    </a:lnTo>
                    <a:lnTo>
                      <a:pt x="5" y="87"/>
                    </a:lnTo>
                    <a:lnTo>
                      <a:pt x="5" y="87"/>
                    </a:lnTo>
                    <a:lnTo>
                      <a:pt x="7" y="87"/>
                    </a:lnTo>
                    <a:lnTo>
                      <a:pt x="7" y="87"/>
                    </a:lnTo>
                    <a:lnTo>
                      <a:pt x="5" y="87"/>
                    </a:lnTo>
                    <a:lnTo>
                      <a:pt x="5" y="85"/>
                    </a:lnTo>
                    <a:lnTo>
                      <a:pt x="5" y="85"/>
                    </a:lnTo>
                    <a:lnTo>
                      <a:pt x="5" y="85"/>
                    </a:lnTo>
                    <a:lnTo>
                      <a:pt x="2" y="85"/>
                    </a:lnTo>
                    <a:lnTo>
                      <a:pt x="2" y="85"/>
                    </a:lnTo>
                    <a:lnTo>
                      <a:pt x="2" y="85"/>
                    </a:lnTo>
                    <a:lnTo>
                      <a:pt x="0" y="85"/>
                    </a:lnTo>
                    <a:lnTo>
                      <a:pt x="0" y="83"/>
                    </a:lnTo>
                    <a:lnTo>
                      <a:pt x="0" y="83"/>
                    </a:lnTo>
                    <a:lnTo>
                      <a:pt x="0" y="83"/>
                    </a:lnTo>
                    <a:lnTo>
                      <a:pt x="0" y="83"/>
                    </a:lnTo>
                    <a:lnTo>
                      <a:pt x="0" y="83"/>
                    </a:lnTo>
                    <a:lnTo>
                      <a:pt x="0" y="83"/>
                    </a:lnTo>
                    <a:lnTo>
                      <a:pt x="0" y="80"/>
                    </a:lnTo>
                    <a:lnTo>
                      <a:pt x="0" y="80"/>
                    </a:lnTo>
                    <a:lnTo>
                      <a:pt x="2" y="80"/>
                    </a:lnTo>
                    <a:lnTo>
                      <a:pt x="2" y="80"/>
                    </a:lnTo>
                    <a:lnTo>
                      <a:pt x="2" y="80"/>
                    </a:lnTo>
                    <a:lnTo>
                      <a:pt x="2" y="80"/>
                    </a:lnTo>
                    <a:lnTo>
                      <a:pt x="2" y="78"/>
                    </a:lnTo>
                    <a:lnTo>
                      <a:pt x="2" y="78"/>
                    </a:lnTo>
                    <a:lnTo>
                      <a:pt x="2" y="76"/>
                    </a:lnTo>
                    <a:lnTo>
                      <a:pt x="2" y="76"/>
                    </a:lnTo>
                    <a:lnTo>
                      <a:pt x="2" y="76"/>
                    </a:lnTo>
                    <a:lnTo>
                      <a:pt x="5" y="76"/>
                    </a:lnTo>
                    <a:lnTo>
                      <a:pt x="5" y="76"/>
                    </a:lnTo>
                    <a:lnTo>
                      <a:pt x="5" y="73"/>
                    </a:lnTo>
                    <a:lnTo>
                      <a:pt x="5" y="73"/>
                    </a:lnTo>
                    <a:lnTo>
                      <a:pt x="5" y="73"/>
                    </a:lnTo>
                    <a:lnTo>
                      <a:pt x="7" y="73"/>
                    </a:lnTo>
                    <a:lnTo>
                      <a:pt x="7" y="73"/>
                    </a:lnTo>
                    <a:lnTo>
                      <a:pt x="7" y="73"/>
                    </a:lnTo>
                    <a:lnTo>
                      <a:pt x="7" y="73"/>
                    </a:lnTo>
                    <a:lnTo>
                      <a:pt x="7" y="71"/>
                    </a:lnTo>
                    <a:lnTo>
                      <a:pt x="7" y="71"/>
                    </a:lnTo>
                    <a:lnTo>
                      <a:pt x="7" y="71"/>
                    </a:lnTo>
                    <a:lnTo>
                      <a:pt x="7" y="69"/>
                    </a:lnTo>
                    <a:lnTo>
                      <a:pt x="7" y="69"/>
                    </a:lnTo>
                    <a:lnTo>
                      <a:pt x="7" y="69"/>
                    </a:lnTo>
                    <a:lnTo>
                      <a:pt x="9" y="69"/>
                    </a:lnTo>
                    <a:lnTo>
                      <a:pt x="9" y="66"/>
                    </a:lnTo>
                    <a:lnTo>
                      <a:pt x="9" y="66"/>
                    </a:lnTo>
                    <a:lnTo>
                      <a:pt x="12" y="66"/>
                    </a:lnTo>
                    <a:lnTo>
                      <a:pt x="12" y="66"/>
                    </a:lnTo>
                    <a:lnTo>
                      <a:pt x="12" y="66"/>
                    </a:lnTo>
                    <a:lnTo>
                      <a:pt x="14" y="66"/>
                    </a:lnTo>
                    <a:lnTo>
                      <a:pt x="14" y="66"/>
                    </a:lnTo>
                    <a:lnTo>
                      <a:pt x="17" y="66"/>
                    </a:lnTo>
                    <a:lnTo>
                      <a:pt x="17" y="66"/>
                    </a:lnTo>
                    <a:lnTo>
                      <a:pt x="17" y="66"/>
                    </a:lnTo>
                    <a:lnTo>
                      <a:pt x="17" y="66"/>
                    </a:lnTo>
                    <a:lnTo>
                      <a:pt x="19" y="66"/>
                    </a:lnTo>
                    <a:lnTo>
                      <a:pt x="19" y="66"/>
                    </a:lnTo>
                    <a:lnTo>
                      <a:pt x="19" y="66"/>
                    </a:lnTo>
                    <a:lnTo>
                      <a:pt x="19" y="69"/>
                    </a:lnTo>
                    <a:lnTo>
                      <a:pt x="19" y="69"/>
                    </a:lnTo>
                    <a:lnTo>
                      <a:pt x="21" y="69"/>
                    </a:lnTo>
                    <a:lnTo>
                      <a:pt x="21" y="69"/>
                    </a:lnTo>
                    <a:lnTo>
                      <a:pt x="24" y="69"/>
                    </a:lnTo>
                    <a:lnTo>
                      <a:pt x="24" y="69"/>
                    </a:lnTo>
                    <a:lnTo>
                      <a:pt x="24" y="66"/>
                    </a:lnTo>
                    <a:lnTo>
                      <a:pt x="24" y="66"/>
                    </a:lnTo>
                    <a:lnTo>
                      <a:pt x="24" y="66"/>
                    </a:lnTo>
                    <a:lnTo>
                      <a:pt x="24" y="66"/>
                    </a:lnTo>
                    <a:lnTo>
                      <a:pt x="24" y="66"/>
                    </a:lnTo>
                    <a:lnTo>
                      <a:pt x="26" y="66"/>
                    </a:lnTo>
                    <a:lnTo>
                      <a:pt x="26" y="66"/>
                    </a:lnTo>
                    <a:lnTo>
                      <a:pt x="26" y="66"/>
                    </a:lnTo>
                    <a:lnTo>
                      <a:pt x="26" y="66"/>
                    </a:lnTo>
                    <a:lnTo>
                      <a:pt x="28" y="66"/>
                    </a:lnTo>
                    <a:lnTo>
                      <a:pt x="28" y="66"/>
                    </a:lnTo>
                    <a:lnTo>
                      <a:pt x="31" y="66"/>
                    </a:lnTo>
                    <a:lnTo>
                      <a:pt x="31" y="66"/>
                    </a:lnTo>
                    <a:lnTo>
                      <a:pt x="31" y="66"/>
                    </a:lnTo>
                    <a:lnTo>
                      <a:pt x="31" y="64"/>
                    </a:lnTo>
                    <a:lnTo>
                      <a:pt x="31" y="64"/>
                    </a:lnTo>
                    <a:lnTo>
                      <a:pt x="31" y="61"/>
                    </a:lnTo>
                    <a:lnTo>
                      <a:pt x="31" y="61"/>
                    </a:lnTo>
                    <a:lnTo>
                      <a:pt x="33" y="61"/>
                    </a:lnTo>
                    <a:lnTo>
                      <a:pt x="33" y="64"/>
                    </a:lnTo>
                    <a:lnTo>
                      <a:pt x="33" y="64"/>
                    </a:lnTo>
                    <a:lnTo>
                      <a:pt x="33" y="64"/>
                    </a:lnTo>
                    <a:lnTo>
                      <a:pt x="36" y="64"/>
                    </a:lnTo>
                    <a:lnTo>
                      <a:pt x="36" y="61"/>
                    </a:lnTo>
                    <a:lnTo>
                      <a:pt x="36" y="61"/>
                    </a:lnTo>
                    <a:lnTo>
                      <a:pt x="38" y="61"/>
                    </a:lnTo>
                    <a:lnTo>
                      <a:pt x="38" y="61"/>
                    </a:lnTo>
                    <a:lnTo>
                      <a:pt x="38" y="61"/>
                    </a:lnTo>
                    <a:lnTo>
                      <a:pt x="38" y="61"/>
                    </a:lnTo>
                    <a:lnTo>
                      <a:pt x="40" y="61"/>
                    </a:lnTo>
                    <a:lnTo>
                      <a:pt x="40" y="61"/>
                    </a:lnTo>
                    <a:lnTo>
                      <a:pt x="40" y="61"/>
                    </a:lnTo>
                    <a:lnTo>
                      <a:pt x="40" y="61"/>
                    </a:lnTo>
                    <a:lnTo>
                      <a:pt x="40" y="59"/>
                    </a:lnTo>
                    <a:lnTo>
                      <a:pt x="40" y="59"/>
                    </a:lnTo>
                    <a:lnTo>
                      <a:pt x="40" y="59"/>
                    </a:lnTo>
                    <a:lnTo>
                      <a:pt x="40" y="59"/>
                    </a:lnTo>
                    <a:lnTo>
                      <a:pt x="40" y="57"/>
                    </a:lnTo>
                    <a:lnTo>
                      <a:pt x="40" y="57"/>
                    </a:lnTo>
                    <a:lnTo>
                      <a:pt x="40" y="54"/>
                    </a:lnTo>
                    <a:lnTo>
                      <a:pt x="40" y="54"/>
                    </a:lnTo>
                    <a:lnTo>
                      <a:pt x="40" y="54"/>
                    </a:lnTo>
                    <a:lnTo>
                      <a:pt x="40" y="54"/>
                    </a:lnTo>
                    <a:lnTo>
                      <a:pt x="43" y="54"/>
                    </a:lnTo>
                    <a:lnTo>
                      <a:pt x="43" y="54"/>
                    </a:lnTo>
                    <a:lnTo>
                      <a:pt x="45" y="54"/>
                    </a:lnTo>
                    <a:lnTo>
                      <a:pt x="45" y="54"/>
                    </a:lnTo>
                    <a:lnTo>
                      <a:pt x="45" y="54"/>
                    </a:lnTo>
                    <a:lnTo>
                      <a:pt x="47" y="54"/>
                    </a:lnTo>
                    <a:lnTo>
                      <a:pt x="47" y="54"/>
                    </a:lnTo>
                    <a:lnTo>
                      <a:pt x="47" y="54"/>
                    </a:lnTo>
                    <a:lnTo>
                      <a:pt x="47" y="52"/>
                    </a:lnTo>
                    <a:lnTo>
                      <a:pt x="50" y="52"/>
                    </a:lnTo>
                    <a:lnTo>
                      <a:pt x="50" y="52"/>
                    </a:lnTo>
                    <a:lnTo>
                      <a:pt x="52" y="52"/>
                    </a:lnTo>
                    <a:lnTo>
                      <a:pt x="52" y="52"/>
                    </a:lnTo>
                    <a:lnTo>
                      <a:pt x="52" y="52"/>
                    </a:lnTo>
                    <a:lnTo>
                      <a:pt x="54" y="52"/>
                    </a:lnTo>
                    <a:lnTo>
                      <a:pt x="54" y="52"/>
                    </a:lnTo>
                    <a:lnTo>
                      <a:pt x="54" y="52"/>
                    </a:lnTo>
                    <a:lnTo>
                      <a:pt x="54" y="52"/>
                    </a:lnTo>
                    <a:lnTo>
                      <a:pt x="57" y="52"/>
                    </a:lnTo>
                    <a:lnTo>
                      <a:pt x="57" y="50"/>
                    </a:lnTo>
                    <a:lnTo>
                      <a:pt x="57" y="50"/>
                    </a:lnTo>
                    <a:lnTo>
                      <a:pt x="57" y="50"/>
                    </a:lnTo>
                    <a:lnTo>
                      <a:pt x="59" y="50"/>
                    </a:lnTo>
                    <a:lnTo>
                      <a:pt x="59" y="50"/>
                    </a:lnTo>
                    <a:lnTo>
                      <a:pt x="59" y="50"/>
                    </a:lnTo>
                    <a:lnTo>
                      <a:pt x="62" y="50"/>
                    </a:lnTo>
                    <a:lnTo>
                      <a:pt x="62" y="50"/>
                    </a:lnTo>
                    <a:lnTo>
                      <a:pt x="62" y="50"/>
                    </a:lnTo>
                    <a:lnTo>
                      <a:pt x="64" y="50"/>
                    </a:lnTo>
                    <a:lnTo>
                      <a:pt x="64" y="47"/>
                    </a:lnTo>
                    <a:lnTo>
                      <a:pt x="64" y="47"/>
                    </a:lnTo>
                    <a:lnTo>
                      <a:pt x="64" y="47"/>
                    </a:lnTo>
                    <a:lnTo>
                      <a:pt x="64" y="47"/>
                    </a:lnTo>
                    <a:lnTo>
                      <a:pt x="64" y="47"/>
                    </a:lnTo>
                    <a:lnTo>
                      <a:pt x="64" y="45"/>
                    </a:lnTo>
                    <a:lnTo>
                      <a:pt x="64" y="45"/>
                    </a:lnTo>
                    <a:lnTo>
                      <a:pt x="62" y="45"/>
                    </a:lnTo>
                    <a:lnTo>
                      <a:pt x="62" y="45"/>
                    </a:lnTo>
                    <a:lnTo>
                      <a:pt x="62" y="42"/>
                    </a:lnTo>
                    <a:lnTo>
                      <a:pt x="64" y="42"/>
                    </a:lnTo>
                    <a:lnTo>
                      <a:pt x="64" y="42"/>
                    </a:lnTo>
                    <a:lnTo>
                      <a:pt x="64" y="42"/>
                    </a:lnTo>
                    <a:lnTo>
                      <a:pt x="64" y="42"/>
                    </a:lnTo>
                    <a:lnTo>
                      <a:pt x="66" y="42"/>
                    </a:lnTo>
                    <a:lnTo>
                      <a:pt x="66" y="42"/>
                    </a:lnTo>
                    <a:lnTo>
                      <a:pt x="66" y="42"/>
                    </a:lnTo>
                    <a:lnTo>
                      <a:pt x="69" y="42"/>
                    </a:lnTo>
                    <a:lnTo>
                      <a:pt x="69" y="42"/>
                    </a:lnTo>
                    <a:lnTo>
                      <a:pt x="71" y="42"/>
                    </a:lnTo>
                    <a:lnTo>
                      <a:pt x="71" y="42"/>
                    </a:lnTo>
                    <a:lnTo>
                      <a:pt x="71" y="42"/>
                    </a:lnTo>
                    <a:lnTo>
                      <a:pt x="73" y="42"/>
                    </a:lnTo>
                    <a:lnTo>
                      <a:pt x="73" y="42"/>
                    </a:lnTo>
                    <a:lnTo>
                      <a:pt x="73" y="42"/>
                    </a:lnTo>
                    <a:lnTo>
                      <a:pt x="73" y="42"/>
                    </a:lnTo>
                    <a:lnTo>
                      <a:pt x="76" y="42"/>
                    </a:lnTo>
                    <a:lnTo>
                      <a:pt x="76" y="42"/>
                    </a:lnTo>
                    <a:lnTo>
                      <a:pt x="76" y="42"/>
                    </a:lnTo>
                    <a:lnTo>
                      <a:pt x="78" y="42"/>
                    </a:lnTo>
                    <a:lnTo>
                      <a:pt x="78" y="42"/>
                    </a:lnTo>
                    <a:lnTo>
                      <a:pt x="78" y="42"/>
                    </a:lnTo>
                    <a:lnTo>
                      <a:pt x="78" y="42"/>
                    </a:lnTo>
                    <a:lnTo>
                      <a:pt x="78" y="40"/>
                    </a:lnTo>
                    <a:lnTo>
                      <a:pt x="81" y="40"/>
                    </a:lnTo>
                    <a:lnTo>
                      <a:pt x="81" y="40"/>
                    </a:lnTo>
                    <a:lnTo>
                      <a:pt x="81" y="40"/>
                    </a:lnTo>
                    <a:lnTo>
                      <a:pt x="81" y="40"/>
                    </a:lnTo>
                    <a:lnTo>
                      <a:pt x="81" y="40"/>
                    </a:lnTo>
                    <a:lnTo>
                      <a:pt x="81" y="40"/>
                    </a:lnTo>
                    <a:lnTo>
                      <a:pt x="83" y="40"/>
                    </a:lnTo>
                    <a:lnTo>
                      <a:pt x="83" y="40"/>
                    </a:lnTo>
                    <a:lnTo>
                      <a:pt x="83" y="38"/>
                    </a:lnTo>
                    <a:lnTo>
                      <a:pt x="83" y="38"/>
                    </a:lnTo>
                    <a:lnTo>
                      <a:pt x="85" y="38"/>
                    </a:lnTo>
                    <a:lnTo>
                      <a:pt x="85" y="35"/>
                    </a:lnTo>
                    <a:lnTo>
                      <a:pt x="85" y="35"/>
                    </a:lnTo>
                    <a:lnTo>
                      <a:pt x="85" y="35"/>
                    </a:lnTo>
                    <a:lnTo>
                      <a:pt x="88" y="35"/>
                    </a:lnTo>
                    <a:lnTo>
                      <a:pt x="88" y="35"/>
                    </a:lnTo>
                    <a:lnTo>
                      <a:pt x="88" y="35"/>
                    </a:lnTo>
                    <a:lnTo>
                      <a:pt x="88" y="35"/>
                    </a:lnTo>
                    <a:lnTo>
                      <a:pt x="90" y="35"/>
                    </a:lnTo>
                    <a:lnTo>
                      <a:pt x="90" y="35"/>
                    </a:lnTo>
                    <a:lnTo>
                      <a:pt x="90" y="35"/>
                    </a:lnTo>
                    <a:lnTo>
                      <a:pt x="90" y="38"/>
                    </a:lnTo>
                    <a:lnTo>
                      <a:pt x="92" y="38"/>
                    </a:lnTo>
                    <a:lnTo>
                      <a:pt x="92" y="38"/>
                    </a:lnTo>
                    <a:lnTo>
                      <a:pt x="92" y="38"/>
                    </a:lnTo>
                    <a:lnTo>
                      <a:pt x="95" y="38"/>
                    </a:lnTo>
                    <a:lnTo>
                      <a:pt x="95" y="38"/>
                    </a:lnTo>
                    <a:lnTo>
                      <a:pt x="95" y="35"/>
                    </a:lnTo>
                    <a:lnTo>
                      <a:pt x="97" y="35"/>
                    </a:lnTo>
                    <a:lnTo>
                      <a:pt x="97" y="35"/>
                    </a:lnTo>
                    <a:lnTo>
                      <a:pt x="97" y="35"/>
                    </a:lnTo>
                    <a:lnTo>
                      <a:pt x="97" y="33"/>
                    </a:lnTo>
                    <a:lnTo>
                      <a:pt x="97" y="33"/>
                    </a:lnTo>
                    <a:lnTo>
                      <a:pt x="97" y="33"/>
                    </a:lnTo>
                    <a:lnTo>
                      <a:pt x="97" y="33"/>
                    </a:lnTo>
                    <a:lnTo>
                      <a:pt x="99" y="33"/>
                    </a:lnTo>
                    <a:lnTo>
                      <a:pt x="99" y="33"/>
                    </a:lnTo>
                    <a:lnTo>
                      <a:pt x="99" y="33"/>
                    </a:lnTo>
                    <a:lnTo>
                      <a:pt x="99" y="33"/>
                    </a:lnTo>
                    <a:lnTo>
                      <a:pt x="99" y="33"/>
                    </a:lnTo>
                    <a:lnTo>
                      <a:pt x="102" y="33"/>
                    </a:lnTo>
                    <a:lnTo>
                      <a:pt x="102" y="35"/>
                    </a:lnTo>
                    <a:lnTo>
                      <a:pt x="102" y="35"/>
                    </a:lnTo>
                    <a:lnTo>
                      <a:pt x="102" y="33"/>
                    </a:lnTo>
                    <a:lnTo>
                      <a:pt x="104" y="33"/>
                    </a:lnTo>
                    <a:lnTo>
                      <a:pt x="104" y="35"/>
                    </a:lnTo>
                    <a:lnTo>
                      <a:pt x="104" y="35"/>
                    </a:lnTo>
                    <a:lnTo>
                      <a:pt x="104" y="35"/>
                    </a:lnTo>
                    <a:lnTo>
                      <a:pt x="104" y="35"/>
                    </a:lnTo>
                    <a:lnTo>
                      <a:pt x="107" y="35"/>
                    </a:lnTo>
                    <a:lnTo>
                      <a:pt x="107" y="35"/>
                    </a:lnTo>
                    <a:lnTo>
                      <a:pt x="107" y="35"/>
                    </a:lnTo>
                    <a:lnTo>
                      <a:pt x="107" y="35"/>
                    </a:lnTo>
                    <a:lnTo>
                      <a:pt x="107" y="33"/>
                    </a:lnTo>
                    <a:lnTo>
                      <a:pt x="109" y="33"/>
                    </a:lnTo>
                    <a:lnTo>
                      <a:pt x="109" y="33"/>
                    </a:lnTo>
                    <a:lnTo>
                      <a:pt x="111" y="33"/>
                    </a:lnTo>
                    <a:lnTo>
                      <a:pt x="111" y="33"/>
                    </a:lnTo>
                    <a:lnTo>
                      <a:pt x="111" y="33"/>
                    </a:lnTo>
                    <a:lnTo>
                      <a:pt x="114" y="33"/>
                    </a:lnTo>
                    <a:lnTo>
                      <a:pt x="114" y="35"/>
                    </a:lnTo>
                    <a:lnTo>
                      <a:pt x="111" y="35"/>
                    </a:lnTo>
                    <a:lnTo>
                      <a:pt x="111" y="35"/>
                    </a:lnTo>
                    <a:lnTo>
                      <a:pt x="111" y="38"/>
                    </a:lnTo>
                    <a:lnTo>
                      <a:pt x="111" y="38"/>
                    </a:lnTo>
                    <a:lnTo>
                      <a:pt x="111" y="38"/>
                    </a:lnTo>
                    <a:lnTo>
                      <a:pt x="111" y="38"/>
                    </a:lnTo>
                    <a:lnTo>
                      <a:pt x="111" y="40"/>
                    </a:lnTo>
                    <a:lnTo>
                      <a:pt x="114" y="40"/>
                    </a:lnTo>
                    <a:lnTo>
                      <a:pt x="114" y="40"/>
                    </a:lnTo>
                    <a:lnTo>
                      <a:pt x="114" y="40"/>
                    </a:lnTo>
                    <a:lnTo>
                      <a:pt x="114" y="40"/>
                    </a:lnTo>
                    <a:lnTo>
                      <a:pt x="116" y="40"/>
                    </a:lnTo>
                    <a:lnTo>
                      <a:pt x="116" y="40"/>
                    </a:lnTo>
                    <a:lnTo>
                      <a:pt x="116" y="40"/>
                    </a:lnTo>
                    <a:lnTo>
                      <a:pt x="118" y="40"/>
                    </a:lnTo>
                    <a:lnTo>
                      <a:pt x="118" y="40"/>
                    </a:lnTo>
                    <a:lnTo>
                      <a:pt x="118" y="40"/>
                    </a:lnTo>
                    <a:lnTo>
                      <a:pt x="121" y="40"/>
                    </a:lnTo>
                    <a:lnTo>
                      <a:pt x="121" y="40"/>
                    </a:lnTo>
                    <a:lnTo>
                      <a:pt x="123" y="40"/>
                    </a:lnTo>
                    <a:lnTo>
                      <a:pt x="123" y="40"/>
                    </a:lnTo>
                    <a:lnTo>
                      <a:pt x="123" y="40"/>
                    </a:lnTo>
                    <a:lnTo>
                      <a:pt x="125" y="40"/>
                    </a:lnTo>
                    <a:lnTo>
                      <a:pt x="125" y="40"/>
                    </a:lnTo>
                    <a:lnTo>
                      <a:pt x="125" y="40"/>
                    </a:lnTo>
                    <a:lnTo>
                      <a:pt x="128" y="40"/>
                    </a:lnTo>
                    <a:lnTo>
                      <a:pt x="128" y="40"/>
                    </a:lnTo>
                    <a:lnTo>
                      <a:pt x="130" y="40"/>
                    </a:lnTo>
                    <a:lnTo>
                      <a:pt x="130" y="40"/>
                    </a:lnTo>
                    <a:lnTo>
                      <a:pt x="130" y="40"/>
                    </a:lnTo>
                    <a:lnTo>
                      <a:pt x="133" y="40"/>
                    </a:lnTo>
                    <a:lnTo>
                      <a:pt x="133" y="40"/>
                    </a:lnTo>
                    <a:lnTo>
                      <a:pt x="133" y="40"/>
                    </a:lnTo>
                    <a:lnTo>
                      <a:pt x="135" y="40"/>
                    </a:lnTo>
                    <a:lnTo>
                      <a:pt x="135" y="40"/>
                    </a:lnTo>
                    <a:lnTo>
                      <a:pt x="137" y="40"/>
                    </a:lnTo>
                    <a:lnTo>
                      <a:pt x="137" y="40"/>
                    </a:lnTo>
                    <a:lnTo>
                      <a:pt x="137" y="40"/>
                    </a:lnTo>
                    <a:lnTo>
                      <a:pt x="140" y="40"/>
                    </a:lnTo>
                    <a:lnTo>
                      <a:pt x="140" y="40"/>
                    </a:lnTo>
                    <a:lnTo>
                      <a:pt x="140" y="40"/>
                    </a:lnTo>
                    <a:lnTo>
                      <a:pt x="140" y="42"/>
                    </a:lnTo>
                    <a:lnTo>
                      <a:pt x="140" y="42"/>
                    </a:lnTo>
                    <a:lnTo>
                      <a:pt x="140" y="42"/>
                    </a:lnTo>
                    <a:lnTo>
                      <a:pt x="140" y="42"/>
                    </a:lnTo>
                    <a:lnTo>
                      <a:pt x="142" y="42"/>
                    </a:lnTo>
                    <a:lnTo>
                      <a:pt x="142" y="45"/>
                    </a:lnTo>
                    <a:lnTo>
                      <a:pt x="142" y="45"/>
                    </a:lnTo>
                    <a:lnTo>
                      <a:pt x="142" y="47"/>
                    </a:lnTo>
                    <a:lnTo>
                      <a:pt x="142" y="47"/>
                    </a:lnTo>
                    <a:lnTo>
                      <a:pt x="142" y="47"/>
                    </a:lnTo>
                    <a:lnTo>
                      <a:pt x="142" y="50"/>
                    </a:lnTo>
                    <a:lnTo>
                      <a:pt x="144" y="50"/>
                    </a:lnTo>
                    <a:lnTo>
                      <a:pt x="144" y="50"/>
                    </a:lnTo>
                    <a:lnTo>
                      <a:pt x="144" y="50"/>
                    </a:lnTo>
                    <a:lnTo>
                      <a:pt x="144" y="50"/>
                    </a:lnTo>
                    <a:lnTo>
                      <a:pt x="144" y="52"/>
                    </a:lnTo>
                    <a:lnTo>
                      <a:pt x="144" y="52"/>
                    </a:lnTo>
                    <a:lnTo>
                      <a:pt x="147" y="52"/>
                    </a:lnTo>
                    <a:lnTo>
                      <a:pt x="147" y="52"/>
                    </a:lnTo>
                    <a:lnTo>
                      <a:pt x="147" y="52"/>
                    </a:lnTo>
                    <a:lnTo>
                      <a:pt x="147" y="52"/>
                    </a:lnTo>
                    <a:lnTo>
                      <a:pt x="149" y="52"/>
                    </a:lnTo>
                    <a:lnTo>
                      <a:pt x="149" y="52"/>
                    </a:lnTo>
                    <a:lnTo>
                      <a:pt x="152" y="52"/>
                    </a:lnTo>
                    <a:lnTo>
                      <a:pt x="152" y="52"/>
                    </a:lnTo>
                    <a:lnTo>
                      <a:pt x="152" y="52"/>
                    </a:lnTo>
                    <a:lnTo>
                      <a:pt x="152" y="52"/>
                    </a:lnTo>
                    <a:lnTo>
                      <a:pt x="154" y="52"/>
                    </a:lnTo>
                    <a:lnTo>
                      <a:pt x="154" y="52"/>
                    </a:lnTo>
                    <a:lnTo>
                      <a:pt x="154" y="52"/>
                    </a:lnTo>
                    <a:lnTo>
                      <a:pt x="154" y="52"/>
                    </a:lnTo>
                    <a:lnTo>
                      <a:pt x="154" y="54"/>
                    </a:lnTo>
                    <a:lnTo>
                      <a:pt x="156" y="54"/>
                    </a:lnTo>
                    <a:lnTo>
                      <a:pt x="156" y="54"/>
                    </a:lnTo>
                    <a:lnTo>
                      <a:pt x="156" y="54"/>
                    </a:lnTo>
                    <a:lnTo>
                      <a:pt x="159" y="54"/>
                    </a:lnTo>
                    <a:lnTo>
                      <a:pt x="159" y="54"/>
                    </a:lnTo>
                    <a:lnTo>
                      <a:pt x="159" y="54"/>
                    </a:lnTo>
                    <a:lnTo>
                      <a:pt x="161" y="54"/>
                    </a:lnTo>
                    <a:lnTo>
                      <a:pt x="161" y="54"/>
                    </a:lnTo>
                    <a:lnTo>
                      <a:pt x="163" y="54"/>
                    </a:lnTo>
                    <a:lnTo>
                      <a:pt x="163" y="54"/>
                    </a:lnTo>
                    <a:lnTo>
                      <a:pt x="163" y="54"/>
                    </a:lnTo>
                    <a:lnTo>
                      <a:pt x="163" y="57"/>
                    </a:lnTo>
                    <a:lnTo>
                      <a:pt x="166" y="57"/>
                    </a:lnTo>
                    <a:lnTo>
                      <a:pt x="166" y="57"/>
                    </a:lnTo>
                    <a:lnTo>
                      <a:pt x="166" y="57"/>
                    </a:lnTo>
                    <a:lnTo>
                      <a:pt x="168" y="57"/>
                    </a:lnTo>
                    <a:lnTo>
                      <a:pt x="168" y="54"/>
                    </a:lnTo>
                    <a:lnTo>
                      <a:pt x="168" y="54"/>
                    </a:lnTo>
                    <a:lnTo>
                      <a:pt x="170" y="54"/>
                    </a:lnTo>
                    <a:lnTo>
                      <a:pt x="170" y="54"/>
                    </a:lnTo>
                    <a:lnTo>
                      <a:pt x="170" y="54"/>
                    </a:lnTo>
                    <a:lnTo>
                      <a:pt x="170" y="54"/>
                    </a:lnTo>
                    <a:lnTo>
                      <a:pt x="173" y="54"/>
                    </a:lnTo>
                    <a:lnTo>
                      <a:pt x="173" y="52"/>
                    </a:lnTo>
                    <a:lnTo>
                      <a:pt x="173" y="52"/>
                    </a:lnTo>
                    <a:lnTo>
                      <a:pt x="173" y="52"/>
                    </a:lnTo>
                    <a:lnTo>
                      <a:pt x="175" y="52"/>
                    </a:lnTo>
                    <a:lnTo>
                      <a:pt x="175" y="54"/>
                    </a:lnTo>
                    <a:lnTo>
                      <a:pt x="175" y="54"/>
                    </a:lnTo>
                    <a:lnTo>
                      <a:pt x="178" y="54"/>
                    </a:lnTo>
                    <a:lnTo>
                      <a:pt x="178" y="54"/>
                    </a:lnTo>
                    <a:lnTo>
                      <a:pt x="178" y="54"/>
                    </a:lnTo>
                    <a:lnTo>
                      <a:pt x="180" y="54"/>
                    </a:lnTo>
                    <a:lnTo>
                      <a:pt x="180" y="54"/>
                    </a:lnTo>
                    <a:lnTo>
                      <a:pt x="180" y="54"/>
                    </a:lnTo>
                    <a:lnTo>
                      <a:pt x="182" y="54"/>
                    </a:lnTo>
                    <a:lnTo>
                      <a:pt x="182" y="54"/>
                    </a:lnTo>
                    <a:lnTo>
                      <a:pt x="182" y="54"/>
                    </a:lnTo>
                    <a:lnTo>
                      <a:pt x="185" y="54"/>
                    </a:lnTo>
                    <a:lnTo>
                      <a:pt x="185" y="54"/>
                    </a:lnTo>
                    <a:lnTo>
                      <a:pt x="185" y="57"/>
                    </a:lnTo>
                    <a:lnTo>
                      <a:pt x="185" y="57"/>
                    </a:lnTo>
                    <a:lnTo>
                      <a:pt x="187" y="57"/>
                    </a:lnTo>
                    <a:lnTo>
                      <a:pt x="187" y="57"/>
                    </a:lnTo>
                    <a:lnTo>
                      <a:pt x="187" y="54"/>
                    </a:lnTo>
                    <a:lnTo>
                      <a:pt x="187" y="54"/>
                    </a:lnTo>
                    <a:lnTo>
                      <a:pt x="189" y="54"/>
                    </a:lnTo>
                    <a:lnTo>
                      <a:pt x="189" y="54"/>
                    </a:lnTo>
                    <a:lnTo>
                      <a:pt x="192" y="54"/>
                    </a:lnTo>
                    <a:lnTo>
                      <a:pt x="192" y="57"/>
                    </a:lnTo>
                    <a:lnTo>
                      <a:pt x="192" y="57"/>
                    </a:lnTo>
                    <a:lnTo>
                      <a:pt x="192" y="57"/>
                    </a:lnTo>
                    <a:lnTo>
                      <a:pt x="192" y="54"/>
                    </a:lnTo>
                    <a:lnTo>
                      <a:pt x="194" y="54"/>
                    </a:lnTo>
                    <a:lnTo>
                      <a:pt x="194" y="54"/>
                    </a:lnTo>
                    <a:lnTo>
                      <a:pt x="196" y="54"/>
                    </a:lnTo>
                    <a:lnTo>
                      <a:pt x="196" y="57"/>
                    </a:lnTo>
                    <a:lnTo>
                      <a:pt x="196" y="57"/>
                    </a:lnTo>
                    <a:lnTo>
                      <a:pt x="196" y="57"/>
                    </a:lnTo>
                    <a:lnTo>
                      <a:pt x="199" y="57"/>
                    </a:lnTo>
                    <a:lnTo>
                      <a:pt x="199" y="57"/>
                    </a:lnTo>
                    <a:lnTo>
                      <a:pt x="199" y="57"/>
                    </a:lnTo>
                    <a:lnTo>
                      <a:pt x="199" y="57"/>
                    </a:lnTo>
                    <a:lnTo>
                      <a:pt x="199" y="59"/>
                    </a:lnTo>
                    <a:lnTo>
                      <a:pt x="201" y="59"/>
                    </a:lnTo>
                    <a:lnTo>
                      <a:pt x="201" y="59"/>
                    </a:lnTo>
                    <a:lnTo>
                      <a:pt x="201" y="59"/>
                    </a:lnTo>
                    <a:lnTo>
                      <a:pt x="204" y="59"/>
                    </a:lnTo>
                    <a:lnTo>
                      <a:pt x="204" y="61"/>
                    </a:lnTo>
                    <a:lnTo>
                      <a:pt x="204" y="61"/>
                    </a:lnTo>
                    <a:lnTo>
                      <a:pt x="204" y="61"/>
                    </a:lnTo>
                    <a:lnTo>
                      <a:pt x="206" y="61"/>
                    </a:lnTo>
                    <a:lnTo>
                      <a:pt x="206" y="59"/>
                    </a:lnTo>
                    <a:lnTo>
                      <a:pt x="206" y="59"/>
                    </a:lnTo>
                    <a:lnTo>
                      <a:pt x="206" y="59"/>
                    </a:lnTo>
                    <a:lnTo>
                      <a:pt x="208" y="59"/>
                    </a:lnTo>
                    <a:lnTo>
                      <a:pt x="208" y="59"/>
                    </a:lnTo>
                    <a:lnTo>
                      <a:pt x="208" y="59"/>
                    </a:lnTo>
                    <a:lnTo>
                      <a:pt x="211" y="59"/>
                    </a:lnTo>
                    <a:lnTo>
                      <a:pt x="211" y="57"/>
                    </a:lnTo>
                    <a:lnTo>
                      <a:pt x="211" y="57"/>
                    </a:lnTo>
                    <a:lnTo>
                      <a:pt x="211" y="57"/>
                    </a:lnTo>
                    <a:lnTo>
                      <a:pt x="211" y="57"/>
                    </a:lnTo>
                    <a:lnTo>
                      <a:pt x="211" y="57"/>
                    </a:lnTo>
                    <a:lnTo>
                      <a:pt x="211" y="54"/>
                    </a:lnTo>
                    <a:lnTo>
                      <a:pt x="211" y="54"/>
                    </a:lnTo>
                    <a:lnTo>
                      <a:pt x="213" y="54"/>
                    </a:lnTo>
                    <a:lnTo>
                      <a:pt x="213" y="54"/>
                    </a:lnTo>
                    <a:lnTo>
                      <a:pt x="213" y="54"/>
                    </a:lnTo>
                    <a:lnTo>
                      <a:pt x="213" y="54"/>
                    </a:lnTo>
                    <a:lnTo>
                      <a:pt x="215" y="54"/>
                    </a:lnTo>
                    <a:lnTo>
                      <a:pt x="215" y="54"/>
                    </a:lnTo>
                    <a:lnTo>
                      <a:pt x="215" y="54"/>
                    </a:lnTo>
                    <a:lnTo>
                      <a:pt x="218" y="54"/>
                    </a:lnTo>
                    <a:lnTo>
                      <a:pt x="218" y="54"/>
                    </a:lnTo>
                    <a:lnTo>
                      <a:pt x="218" y="54"/>
                    </a:lnTo>
                    <a:lnTo>
                      <a:pt x="218" y="54"/>
                    </a:lnTo>
                    <a:lnTo>
                      <a:pt x="218" y="52"/>
                    </a:lnTo>
                    <a:lnTo>
                      <a:pt x="220" y="52"/>
                    </a:lnTo>
                    <a:lnTo>
                      <a:pt x="220" y="52"/>
                    </a:lnTo>
                    <a:lnTo>
                      <a:pt x="220" y="52"/>
                    </a:lnTo>
                    <a:lnTo>
                      <a:pt x="220" y="52"/>
                    </a:lnTo>
                    <a:lnTo>
                      <a:pt x="223" y="52"/>
                    </a:lnTo>
                    <a:lnTo>
                      <a:pt x="223" y="52"/>
                    </a:lnTo>
                    <a:lnTo>
                      <a:pt x="223" y="50"/>
                    </a:lnTo>
                    <a:lnTo>
                      <a:pt x="223" y="50"/>
                    </a:lnTo>
                    <a:lnTo>
                      <a:pt x="223" y="50"/>
                    </a:lnTo>
                    <a:lnTo>
                      <a:pt x="225" y="50"/>
                    </a:lnTo>
                    <a:lnTo>
                      <a:pt x="225" y="47"/>
                    </a:lnTo>
                    <a:lnTo>
                      <a:pt x="225" y="47"/>
                    </a:lnTo>
                    <a:lnTo>
                      <a:pt x="225" y="47"/>
                    </a:lnTo>
                    <a:lnTo>
                      <a:pt x="225" y="47"/>
                    </a:lnTo>
                    <a:lnTo>
                      <a:pt x="225" y="45"/>
                    </a:lnTo>
                    <a:lnTo>
                      <a:pt x="225" y="45"/>
                    </a:lnTo>
                    <a:lnTo>
                      <a:pt x="225" y="45"/>
                    </a:lnTo>
                    <a:lnTo>
                      <a:pt x="225" y="42"/>
                    </a:lnTo>
                    <a:lnTo>
                      <a:pt x="225" y="42"/>
                    </a:lnTo>
                    <a:lnTo>
                      <a:pt x="225" y="42"/>
                    </a:lnTo>
                    <a:lnTo>
                      <a:pt x="225" y="42"/>
                    </a:lnTo>
                    <a:lnTo>
                      <a:pt x="227" y="42"/>
                    </a:lnTo>
                    <a:lnTo>
                      <a:pt x="227" y="40"/>
                    </a:lnTo>
                    <a:lnTo>
                      <a:pt x="225" y="40"/>
                    </a:lnTo>
                    <a:lnTo>
                      <a:pt x="225" y="40"/>
                    </a:lnTo>
                    <a:lnTo>
                      <a:pt x="225" y="40"/>
                    </a:lnTo>
                    <a:lnTo>
                      <a:pt x="225" y="40"/>
                    </a:lnTo>
                    <a:lnTo>
                      <a:pt x="223" y="40"/>
                    </a:lnTo>
                    <a:lnTo>
                      <a:pt x="223" y="40"/>
                    </a:lnTo>
                    <a:lnTo>
                      <a:pt x="223" y="38"/>
                    </a:lnTo>
                    <a:lnTo>
                      <a:pt x="220" y="38"/>
                    </a:lnTo>
                    <a:lnTo>
                      <a:pt x="220" y="38"/>
                    </a:lnTo>
                    <a:lnTo>
                      <a:pt x="220" y="38"/>
                    </a:lnTo>
                    <a:lnTo>
                      <a:pt x="220" y="35"/>
                    </a:lnTo>
                    <a:lnTo>
                      <a:pt x="220" y="35"/>
                    </a:lnTo>
                    <a:lnTo>
                      <a:pt x="220" y="35"/>
                    </a:lnTo>
                    <a:lnTo>
                      <a:pt x="218" y="35"/>
                    </a:lnTo>
                    <a:lnTo>
                      <a:pt x="218" y="33"/>
                    </a:lnTo>
                    <a:lnTo>
                      <a:pt x="218" y="33"/>
                    </a:lnTo>
                    <a:lnTo>
                      <a:pt x="220" y="33"/>
                    </a:lnTo>
                    <a:lnTo>
                      <a:pt x="220" y="33"/>
                    </a:lnTo>
                    <a:lnTo>
                      <a:pt x="218" y="33"/>
                    </a:lnTo>
                    <a:lnTo>
                      <a:pt x="218" y="31"/>
                    </a:lnTo>
                    <a:lnTo>
                      <a:pt x="218" y="31"/>
                    </a:lnTo>
                    <a:lnTo>
                      <a:pt x="218" y="31"/>
                    </a:lnTo>
                    <a:lnTo>
                      <a:pt x="218" y="31"/>
                    </a:lnTo>
                    <a:lnTo>
                      <a:pt x="218" y="28"/>
                    </a:lnTo>
                    <a:lnTo>
                      <a:pt x="215" y="28"/>
                    </a:lnTo>
                    <a:lnTo>
                      <a:pt x="215" y="28"/>
                    </a:lnTo>
                    <a:lnTo>
                      <a:pt x="218" y="28"/>
                    </a:lnTo>
                    <a:lnTo>
                      <a:pt x="218" y="26"/>
                    </a:lnTo>
                    <a:lnTo>
                      <a:pt x="218" y="26"/>
                    </a:lnTo>
                    <a:lnTo>
                      <a:pt x="218" y="26"/>
                    </a:lnTo>
                    <a:lnTo>
                      <a:pt x="218" y="23"/>
                    </a:lnTo>
                    <a:lnTo>
                      <a:pt x="218" y="23"/>
                    </a:lnTo>
                    <a:lnTo>
                      <a:pt x="218" y="23"/>
                    </a:lnTo>
                    <a:lnTo>
                      <a:pt x="218" y="23"/>
                    </a:lnTo>
                    <a:lnTo>
                      <a:pt x="218" y="21"/>
                    </a:lnTo>
                    <a:lnTo>
                      <a:pt x="218" y="21"/>
                    </a:lnTo>
                    <a:lnTo>
                      <a:pt x="218" y="19"/>
                    </a:lnTo>
                    <a:lnTo>
                      <a:pt x="220" y="19"/>
                    </a:lnTo>
                    <a:lnTo>
                      <a:pt x="220" y="19"/>
                    </a:lnTo>
                    <a:lnTo>
                      <a:pt x="220" y="19"/>
                    </a:lnTo>
                    <a:lnTo>
                      <a:pt x="220" y="16"/>
                    </a:lnTo>
                    <a:lnTo>
                      <a:pt x="220" y="16"/>
                    </a:lnTo>
                    <a:lnTo>
                      <a:pt x="223" y="16"/>
                    </a:lnTo>
                    <a:lnTo>
                      <a:pt x="223" y="16"/>
                    </a:lnTo>
                    <a:lnTo>
                      <a:pt x="225" y="16"/>
                    </a:lnTo>
                    <a:lnTo>
                      <a:pt x="225" y="16"/>
                    </a:lnTo>
                    <a:lnTo>
                      <a:pt x="225" y="16"/>
                    </a:lnTo>
                    <a:lnTo>
                      <a:pt x="225" y="14"/>
                    </a:lnTo>
                    <a:lnTo>
                      <a:pt x="225" y="14"/>
                    </a:lnTo>
                    <a:lnTo>
                      <a:pt x="225" y="14"/>
                    </a:lnTo>
                    <a:lnTo>
                      <a:pt x="225" y="14"/>
                    </a:lnTo>
                    <a:lnTo>
                      <a:pt x="225" y="12"/>
                    </a:lnTo>
                    <a:lnTo>
                      <a:pt x="225" y="12"/>
                    </a:lnTo>
                    <a:lnTo>
                      <a:pt x="227" y="12"/>
                    </a:lnTo>
                    <a:lnTo>
                      <a:pt x="227" y="9"/>
                    </a:lnTo>
                    <a:lnTo>
                      <a:pt x="227" y="9"/>
                    </a:lnTo>
                    <a:lnTo>
                      <a:pt x="227" y="9"/>
                    </a:lnTo>
                    <a:lnTo>
                      <a:pt x="230" y="9"/>
                    </a:lnTo>
                    <a:lnTo>
                      <a:pt x="230" y="9"/>
                    </a:lnTo>
                    <a:lnTo>
                      <a:pt x="230" y="9"/>
                    </a:lnTo>
                    <a:lnTo>
                      <a:pt x="232" y="9"/>
                    </a:lnTo>
                    <a:lnTo>
                      <a:pt x="232" y="9"/>
                    </a:lnTo>
                    <a:lnTo>
                      <a:pt x="232" y="9"/>
                    </a:lnTo>
                    <a:lnTo>
                      <a:pt x="234" y="9"/>
                    </a:lnTo>
                    <a:lnTo>
                      <a:pt x="234" y="7"/>
                    </a:lnTo>
                    <a:lnTo>
                      <a:pt x="234" y="7"/>
                    </a:lnTo>
                    <a:lnTo>
                      <a:pt x="237" y="7"/>
                    </a:lnTo>
                    <a:lnTo>
                      <a:pt x="237" y="7"/>
                    </a:lnTo>
                    <a:lnTo>
                      <a:pt x="237" y="5"/>
                    </a:lnTo>
                    <a:lnTo>
                      <a:pt x="237" y="5"/>
                    </a:lnTo>
                    <a:lnTo>
                      <a:pt x="237" y="5"/>
                    </a:lnTo>
                    <a:lnTo>
                      <a:pt x="237" y="2"/>
                    </a:lnTo>
                    <a:lnTo>
                      <a:pt x="237" y="2"/>
                    </a:lnTo>
                    <a:lnTo>
                      <a:pt x="237" y="2"/>
                    </a:lnTo>
                    <a:lnTo>
                      <a:pt x="239" y="2"/>
                    </a:lnTo>
                    <a:lnTo>
                      <a:pt x="239" y="2"/>
                    </a:lnTo>
                    <a:lnTo>
                      <a:pt x="239" y="0"/>
                    </a:lnTo>
                    <a:lnTo>
                      <a:pt x="239" y="0"/>
                    </a:lnTo>
                    <a:lnTo>
                      <a:pt x="239" y="0"/>
                    </a:lnTo>
                    <a:lnTo>
                      <a:pt x="23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2" name="Freeform 111"/>
              <p:cNvSpPr>
                <a:spLocks/>
              </p:cNvSpPr>
              <p:nvPr/>
            </p:nvSpPr>
            <p:spPr bwMode="auto">
              <a:xfrm>
                <a:off x="2810" y="2030"/>
                <a:ext cx="191" cy="472"/>
              </a:xfrm>
              <a:custGeom>
                <a:avLst/>
                <a:gdLst/>
                <a:ahLst/>
                <a:cxnLst>
                  <a:cxn ang="0">
                    <a:pos x="120" y="273"/>
                  </a:cxn>
                  <a:cxn ang="0">
                    <a:pos x="135" y="294"/>
                  </a:cxn>
                  <a:cxn ang="0">
                    <a:pos x="144" y="308"/>
                  </a:cxn>
                  <a:cxn ang="0">
                    <a:pos x="137" y="332"/>
                  </a:cxn>
                  <a:cxn ang="0">
                    <a:pos x="132" y="353"/>
                  </a:cxn>
                  <a:cxn ang="0">
                    <a:pos x="149" y="372"/>
                  </a:cxn>
                  <a:cxn ang="0">
                    <a:pos x="151" y="403"/>
                  </a:cxn>
                  <a:cxn ang="0">
                    <a:pos x="161" y="425"/>
                  </a:cxn>
                  <a:cxn ang="0">
                    <a:pos x="146" y="446"/>
                  </a:cxn>
                  <a:cxn ang="0">
                    <a:pos x="137" y="472"/>
                  </a:cxn>
                  <a:cxn ang="0">
                    <a:pos x="132" y="446"/>
                  </a:cxn>
                  <a:cxn ang="0">
                    <a:pos x="137" y="432"/>
                  </a:cxn>
                  <a:cxn ang="0">
                    <a:pos x="132" y="441"/>
                  </a:cxn>
                  <a:cxn ang="0">
                    <a:pos x="130" y="422"/>
                  </a:cxn>
                  <a:cxn ang="0">
                    <a:pos x="130" y="415"/>
                  </a:cxn>
                  <a:cxn ang="0">
                    <a:pos x="123" y="413"/>
                  </a:cxn>
                  <a:cxn ang="0">
                    <a:pos x="132" y="401"/>
                  </a:cxn>
                  <a:cxn ang="0">
                    <a:pos x="137" y="391"/>
                  </a:cxn>
                  <a:cxn ang="0">
                    <a:pos x="125" y="375"/>
                  </a:cxn>
                  <a:cxn ang="0">
                    <a:pos x="120" y="349"/>
                  </a:cxn>
                  <a:cxn ang="0">
                    <a:pos x="118" y="325"/>
                  </a:cxn>
                  <a:cxn ang="0">
                    <a:pos x="111" y="304"/>
                  </a:cxn>
                  <a:cxn ang="0">
                    <a:pos x="101" y="292"/>
                  </a:cxn>
                  <a:cxn ang="0">
                    <a:pos x="85" y="311"/>
                  </a:cxn>
                  <a:cxn ang="0">
                    <a:pos x="66" y="327"/>
                  </a:cxn>
                  <a:cxn ang="0">
                    <a:pos x="49" y="323"/>
                  </a:cxn>
                  <a:cxn ang="0">
                    <a:pos x="45" y="304"/>
                  </a:cxn>
                  <a:cxn ang="0">
                    <a:pos x="49" y="275"/>
                  </a:cxn>
                  <a:cxn ang="0">
                    <a:pos x="42" y="254"/>
                  </a:cxn>
                  <a:cxn ang="0">
                    <a:pos x="30" y="240"/>
                  </a:cxn>
                  <a:cxn ang="0">
                    <a:pos x="26" y="223"/>
                  </a:cxn>
                  <a:cxn ang="0">
                    <a:pos x="16" y="223"/>
                  </a:cxn>
                  <a:cxn ang="0">
                    <a:pos x="4" y="199"/>
                  </a:cxn>
                  <a:cxn ang="0">
                    <a:pos x="9" y="183"/>
                  </a:cxn>
                  <a:cxn ang="0">
                    <a:pos x="14" y="164"/>
                  </a:cxn>
                  <a:cxn ang="0">
                    <a:pos x="19" y="145"/>
                  </a:cxn>
                  <a:cxn ang="0">
                    <a:pos x="26" y="116"/>
                  </a:cxn>
                  <a:cxn ang="0">
                    <a:pos x="42" y="119"/>
                  </a:cxn>
                  <a:cxn ang="0">
                    <a:pos x="52" y="93"/>
                  </a:cxn>
                  <a:cxn ang="0">
                    <a:pos x="59" y="71"/>
                  </a:cxn>
                  <a:cxn ang="0">
                    <a:pos x="64" y="48"/>
                  </a:cxn>
                  <a:cxn ang="0">
                    <a:pos x="85" y="34"/>
                  </a:cxn>
                  <a:cxn ang="0">
                    <a:pos x="106" y="36"/>
                  </a:cxn>
                  <a:cxn ang="0">
                    <a:pos x="109" y="17"/>
                  </a:cxn>
                  <a:cxn ang="0">
                    <a:pos x="118" y="5"/>
                  </a:cxn>
                  <a:cxn ang="0">
                    <a:pos x="130" y="24"/>
                  </a:cxn>
                  <a:cxn ang="0">
                    <a:pos x="142" y="43"/>
                  </a:cxn>
                  <a:cxn ang="0">
                    <a:pos x="139" y="69"/>
                  </a:cxn>
                  <a:cxn ang="0">
                    <a:pos x="123" y="83"/>
                  </a:cxn>
                  <a:cxn ang="0">
                    <a:pos x="116" y="105"/>
                  </a:cxn>
                  <a:cxn ang="0">
                    <a:pos x="120" y="116"/>
                  </a:cxn>
                  <a:cxn ang="0">
                    <a:pos x="142" y="116"/>
                  </a:cxn>
                  <a:cxn ang="0">
                    <a:pos x="149" y="138"/>
                  </a:cxn>
                  <a:cxn ang="0">
                    <a:pos x="154" y="154"/>
                  </a:cxn>
                  <a:cxn ang="0">
                    <a:pos x="165" y="164"/>
                  </a:cxn>
                  <a:cxn ang="0">
                    <a:pos x="177" y="180"/>
                  </a:cxn>
                  <a:cxn ang="0">
                    <a:pos x="189" y="180"/>
                  </a:cxn>
                  <a:cxn ang="0">
                    <a:pos x="177" y="195"/>
                  </a:cxn>
                  <a:cxn ang="0">
                    <a:pos x="158" y="209"/>
                  </a:cxn>
                  <a:cxn ang="0">
                    <a:pos x="146" y="223"/>
                  </a:cxn>
                  <a:cxn ang="0">
                    <a:pos x="125" y="225"/>
                  </a:cxn>
                  <a:cxn ang="0">
                    <a:pos x="118" y="249"/>
                  </a:cxn>
                </a:cxnLst>
                <a:rect l="0" t="0" r="r" b="b"/>
                <a:pathLst>
                  <a:path w="191" h="472">
                    <a:moveTo>
                      <a:pt x="111" y="254"/>
                    </a:moveTo>
                    <a:lnTo>
                      <a:pt x="111" y="256"/>
                    </a:lnTo>
                    <a:lnTo>
                      <a:pt x="111" y="256"/>
                    </a:lnTo>
                    <a:lnTo>
                      <a:pt x="113" y="256"/>
                    </a:lnTo>
                    <a:lnTo>
                      <a:pt x="113" y="259"/>
                    </a:lnTo>
                    <a:lnTo>
                      <a:pt x="113" y="259"/>
                    </a:lnTo>
                    <a:lnTo>
                      <a:pt x="113" y="261"/>
                    </a:lnTo>
                    <a:lnTo>
                      <a:pt x="113" y="261"/>
                    </a:lnTo>
                    <a:lnTo>
                      <a:pt x="113" y="261"/>
                    </a:lnTo>
                    <a:lnTo>
                      <a:pt x="116" y="261"/>
                    </a:lnTo>
                    <a:lnTo>
                      <a:pt x="116" y="261"/>
                    </a:lnTo>
                    <a:lnTo>
                      <a:pt x="116" y="259"/>
                    </a:lnTo>
                    <a:lnTo>
                      <a:pt x="116" y="259"/>
                    </a:lnTo>
                    <a:lnTo>
                      <a:pt x="116" y="259"/>
                    </a:lnTo>
                    <a:lnTo>
                      <a:pt x="116" y="261"/>
                    </a:lnTo>
                    <a:lnTo>
                      <a:pt x="116" y="261"/>
                    </a:lnTo>
                    <a:lnTo>
                      <a:pt x="116" y="263"/>
                    </a:lnTo>
                    <a:lnTo>
                      <a:pt x="118" y="263"/>
                    </a:lnTo>
                    <a:lnTo>
                      <a:pt x="118" y="263"/>
                    </a:lnTo>
                    <a:lnTo>
                      <a:pt x="118" y="263"/>
                    </a:lnTo>
                    <a:lnTo>
                      <a:pt x="118" y="263"/>
                    </a:lnTo>
                    <a:lnTo>
                      <a:pt x="118" y="266"/>
                    </a:lnTo>
                    <a:lnTo>
                      <a:pt x="118" y="266"/>
                    </a:lnTo>
                    <a:lnTo>
                      <a:pt x="118" y="268"/>
                    </a:lnTo>
                    <a:lnTo>
                      <a:pt x="118" y="268"/>
                    </a:lnTo>
                    <a:lnTo>
                      <a:pt x="118" y="268"/>
                    </a:lnTo>
                    <a:lnTo>
                      <a:pt x="118" y="268"/>
                    </a:lnTo>
                    <a:lnTo>
                      <a:pt x="118" y="271"/>
                    </a:lnTo>
                    <a:lnTo>
                      <a:pt x="118" y="271"/>
                    </a:lnTo>
                    <a:lnTo>
                      <a:pt x="118" y="271"/>
                    </a:lnTo>
                    <a:lnTo>
                      <a:pt x="118" y="273"/>
                    </a:lnTo>
                    <a:lnTo>
                      <a:pt x="118" y="273"/>
                    </a:lnTo>
                    <a:lnTo>
                      <a:pt x="118" y="273"/>
                    </a:lnTo>
                    <a:lnTo>
                      <a:pt x="118" y="273"/>
                    </a:lnTo>
                    <a:lnTo>
                      <a:pt x="118" y="273"/>
                    </a:lnTo>
                    <a:lnTo>
                      <a:pt x="120" y="273"/>
                    </a:lnTo>
                    <a:lnTo>
                      <a:pt x="120" y="275"/>
                    </a:lnTo>
                    <a:lnTo>
                      <a:pt x="120" y="275"/>
                    </a:lnTo>
                    <a:lnTo>
                      <a:pt x="120" y="275"/>
                    </a:lnTo>
                    <a:lnTo>
                      <a:pt x="120" y="278"/>
                    </a:lnTo>
                    <a:lnTo>
                      <a:pt x="123" y="278"/>
                    </a:lnTo>
                    <a:lnTo>
                      <a:pt x="123" y="278"/>
                    </a:lnTo>
                    <a:lnTo>
                      <a:pt x="123" y="278"/>
                    </a:lnTo>
                    <a:lnTo>
                      <a:pt x="123" y="280"/>
                    </a:lnTo>
                    <a:lnTo>
                      <a:pt x="123" y="280"/>
                    </a:lnTo>
                    <a:lnTo>
                      <a:pt x="123" y="280"/>
                    </a:lnTo>
                    <a:lnTo>
                      <a:pt x="125" y="280"/>
                    </a:lnTo>
                    <a:lnTo>
                      <a:pt x="125" y="282"/>
                    </a:lnTo>
                    <a:lnTo>
                      <a:pt x="125" y="282"/>
                    </a:lnTo>
                    <a:lnTo>
                      <a:pt x="125" y="282"/>
                    </a:lnTo>
                    <a:lnTo>
                      <a:pt x="125" y="282"/>
                    </a:lnTo>
                    <a:lnTo>
                      <a:pt x="125" y="282"/>
                    </a:lnTo>
                    <a:lnTo>
                      <a:pt x="128" y="282"/>
                    </a:lnTo>
                    <a:lnTo>
                      <a:pt x="128" y="285"/>
                    </a:lnTo>
                    <a:lnTo>
                      <a:pt x="128" y="285"/>
                    </a:lnTo>
                    <a:lnTo>
                      <a:pt x="128" y="285"/>
                    </a:lnTo>
                    <a:lnTo>
                      <a:pt x="128" y="287"/>
                    </a:lnTo>
                    <a:lnTo>
                      <a:pt x="130" y="287"/>
                    </a:lnTo>
                    <a:lnTo>
                      <a:pt x="130" y="287"/>
                    </a:lnTo>
                    <a:lnTo>
                      <a:pt x="130" y="287"/>
                    </a:lnTo>
                    <a:lnTo>
                      <a:pt x="130" y="289"/>
                    </a:lnTo>
                    <a:lnTo>
                      <a:pt x="130" y="289"/>
                    </a:lnTo>
                    <a:lnTo>
                      <a:pt x="130" y="289"/>
                    </a:lnTo>
                    <a:lnTo>
                      <a:pt x="130" y="292"/>
                    </a:lnTo>
                    <a:lnTo>
                      <a:pt x="132" y="292"/>
                    </a:lnTo>
                    <a:lnTo>
                      <a:pt x="132" y="292"/>
                    </a:lnTo>
                    <a:lnTo>
                      <a:pt x="132" y="292"/>
                    </a:lnTo>
                    <a:lnTo>
                      <a:pt x="132" y="292"/>
                    </a:lnTo>
                    <a:lnTo>
                      <a:pt x="135" y="292"/>
                    </a:lnTo>
                    <a:lnTo>
                      <a:pt x="135" y="294"/>
                    </a:lnTo>
                    <a:lnTo>
                      <a:pt x="135" y="294"/>
                    </a:lnTo>
                    <a:lnTo>
                      <a:pt x="135" y="294"/>
                    </a:lnTo>
                    <a:lnTo>
                      <a:pt x="135" y="294"/>
                    </a:lnTo>
                    <a:lnTo>
                      <a:pt x="137" y="294"/>
                    </a:lnTo>
                    <a:lnTo>
                      <a:pt x="137" y="297"/>
                    </a:lnTo>
                    <a:lnTo>
                      <a:pt x="135" y="297"/>
                    </a:lnTo>
                    <a:lnTo>
                      <a:pt x="135" y="297"/>
                    </a:lnTo>
                    <a:lnTo>
                      <a:pt x="137" y="297"/>
                    </a:lnTo>
                    <a:lnTo>
                      <a:pt x="137" y="299"/>
                    </a:lnTo>
                    <a:lnTo>
                      <a:pt x="135" y="299"/>
                    </a:lnTo>
                    <a:lnTo>
                      <a:pt x="135" y="299"/>
                    </a:lnTo>
                    <a:lnTo>
                      <a:pt x="135" y="299"/>
                    </a:lnTo>
                    <a:lnTo>
                      <a:pt x="135" y="301"/>
                    </a:lnTo>
                    <a:lnTo>
                      <a:pt x="135" y="301"/>
                    </a:lnTo>
                    <a:lnTo>
                      <a:pt x="135" y="301"/>
                    </a:lnTo>
                    <a:lnTo>
                      <a:pt x="137" y="301"/>
                    </a:lnTo>
                    <a:lnTo>
                      <a:pt x="137" y="304"/>
                    </a:lnTo>
                    <a:lnTo>
                      <a:pt x="137" y="304"/>
                    </a:lnTo>
                    <a:lnTo>
                      <a:pt x="137" y="304"/>
                    </a:lnTo>
                    <a:lnTo>
                      <a:pt x="137" y="304"/>
                    </a:lnTo>
                    <a:lnTo>
                      <a:pt x="137" y="304"/>
                    </a:lnTo>
                    <a:lnTo>
                      <a:pt x="137" y="306"/>
                    </a:lnTo>
                    <a:lnTo>
                      <a:pt x="137" y="306"/>
                    </a:lnTo>
                    <a:lnTo>
                      <a:pt x="139" y="306"/>
                    </a:lnTo>
                    <a:lnTo>
                      <a:pt x="139" y="308"/>
                    </a:lnTo>
                    <a:lnTo>
                      <a:pt x="139" y="308"/>
                    </a:lnTo>
                    <a:lnTo>
                      <a:pt x="139" y="311"/>
                    </a:lnTo>
                    <a:lnTo>
                      <a:pt x="139" y="311"/>
                    </a:lnTo>
                    <a:lnTo>
                      <a:pt x="139" y="311"/>
                    </a:lnTo>
                    <a:lnTo>
                      <a:pt x="142" y="311"/>
                    </a:lnTo>
                    <a:lnTo>
                      <a:pt x="142" y="311"/>
                    </a:lnTo>
                    <a:lnTo>
                      <a:pt x="142" y="311"/>
                    </a:lnTo>
                    <a:lnTo>
                      <a:pt x="142" y="308"/>
                    </a:lnTo>
                    <a:lnTo>
                      <a:pt x="142" y="308"/>
                    </a:lnTo>
                    <a:lnTo>
                      <a:pt x="142" y="308"/>
                    </a:lnTo>
                    <a:lnTo>
                      <a:pt x="144" y="308"/>
                    </a:lnTo>
                    <a:lnTo>
                      <a:pt x="144" y="308"/>
                    </a:lnTo>
                    <a:lnTo>
                      <a:pt x="144" y="308"/>
                    </a:lnTo>
                    <a:lnTo>
                      <a:pt x="144" y="311"/>
                    </a:lnTo>
                    <a:lnTo>
                      <a:pt x="144" y="311"/>
                    </a:lnTo>
                    <a:lnTo>
                      <a:pt x="144" y="313"/>
                    </a:lnTo>
                    <a:lnTo>
                      <a:pt x="144" y="313"/>
                    </a:lnTo>
                    <a:lnTo>
                      <a:pt x="144" y="313"/>
                    </a:lnTo>
                    <a:lnTo>
                      <a:pt x="144" y="313"/>
                    </a:lnTo>
                    <a:lnTo>
                      <a:pt x="142" y="313"/>
                    </a:lnTo>
                    <a:lnTo>
                      <a:pt x="142" y="316"/>
                    </a:lnTo>
                    <a:lnTo>
                      <a:pt x="142" y="316"/>
                    </a:lnTo>
                    <a:lnTo>
                      <a:pt x="142" y="316"/>
                    </a:lnTo>
                    <a:lnTo>
                      <a:pt x="139" y="316"/>
                    </a:lnTo>
                    <a:lnTo>
                      <a:pt x="139" y="316"/>
                    </a:lnTo>
                    <a:lnTo>
                      <a:pt x="139" y="316"/>
                    </a:lnTo>
                    <a:lnTo>
                      <a:pt x="137" y="316"/>
                    </a:lnTo>
                    <a:lnTo>
                      <a:pt x="137" y="318"/>
                    </a:lnTo>
                    <a:lnTo>
                      <a:pt x="137" y="318"/>
                    </a:lnTo>
                    <a:lnTo>
                      <a:pt x="137" y="318"/>
                    </a:lnTo>
                    <a:lnTo>
                      <a:pt x="137" y="318"/>
                    </a:lnTo>
                    <a:lnTo>
                      <a:pt x="137" y="320"/>
                    </a:lnTo>
                    <a:lnTo>
                      <a:pt x="137" y="320"/>
                    </a:lnTo>
                    <a:lnTo>
                      <a:pt x="137" y="320"/>
                    </a:lnTo>
                    <a:lnTo>
                      <a:pt x="137" y="323"/>
                    </a:lnTo>
                    <a:lnTo>
                      <a:pt x="137" y="323"/>
                    </a:lnTo>
                    <a:lnTo>
                      <a:pt x="137" y="323"/>
                    </a:lnTo>
                    <a:lnTo>
                      <a:pt x="137" y="323"/>
                    </a:lnTo>
                    <a:lnTo>
                      <a:pt x="137" y="323"/>
                    </a:lnTo>
                    <a:lnTo>
                      <a:pt x="137" y="325"/>
                    </a:lnTo>
                    <a:lnTo>
                      <a:pt x="137" y="325"/>
                    </a:lnTo>
                    <a:lnTo>
                      <a:pt x="137" y="325"/>
                    </a:lnTo>
                    <a:lnTo>
                      <a:pt x="137" y="327"/>
                    </a:lnTo>
                    <a:lnTo>
                      <a:pt x="137" y="327"/>
                    </a:lnTo>
                    <a:lnTo>
                      <a:pt x="137" y="327"/>
                    </a:lnTo>
                    <a:lnTo>
                      <a:pt x="137" y="330"/>
                    </a:lnTo>
                    <a:lnTo>
                      <a:pt x="137" y="330"/>
                    </a:lnTo>
                    <a:lnTo>
                      <a:pt x="137" y="332"/>
                    </a:lnTo>
                    <a:lnTo>
                      <a:pt x="137" y="332"/>
                    </a:lnTo>
                    <a:lnTo>
                      <a:pt x="137" y="332"/>
                    </a:lnTo>
                    <a:lnTo>
                      <a:pt x="137" y="335"/>
                    </a:lnTo>
                    <a:lnTo>
                      <a:pt x="137" y="335"/>
                    </a:lnTo>
                    <a:lnTo>
                      <a:pt x="137" y="335"/>
                    </a:lnTo>
                    <a:lnTo>
                      <a:pt x="137" y="335"/>
                    </a:lnTo>
                    <a:lnTo>
                      <a:pt x="135" y="335"/>
                    </a:lnTo>
                    <a:lnTo>
                      <a:pt x="135" y="335"/>
                    </a:lnTo>
                    <a:lnTo>
                      <a:pt x="132" y="335"/>
                    </a:lnTo>
                    <a:lnTo>
                      <a:pt x="132" y="335"/>
                    </a:lnTo>
                    <a:lnTo>
                      <a:pt x="132" y="337"/>
                    </a:lnTo>
                    <a:lnTo>
                      <a:pt x="132" y="337"/>
                    </a:lnTo>
                    <a:lnTo>
                      <a:pt x="132" y="337"/>
                    </a:lnTo>
                    <a:lnTo>
                      <a:pt x="132" y="337"/>
                    </a:lnTo>
                    <a:lnTo>
                      <a:pt x="132" y="337"/>
                    </a:lnTo>
                    <a:lnTo>
                      <a:pt x="130" y="337"/>
                    </a:lnTo>
                    <a:lnTo>
                      <a:pt x="130" y="337"/>
                    </a:lnTo>
                    <a:lnTo>
                      <a:pt x="130" y="337"/>
                    </a:lnTo>
                    <a:lnTo>
                      <a:pt x="130" y="339"/>
                    </a:lnTo>
                    <a:lnTo>
                      <a:pt x="130" y="339"/>
                    </a:lnTo>
                    <a:lnTo>
                      <a:pt x="130" y="339"/>
                    </a:lnTo>
                    <a:lnTo>
                      <a:pt x="130" y="342"/>
                    </a:lnTo>
                    <a:lnTo>
                      <a:pt x="130" y="342"/>
                    </a:lnTo>
                    <a:lnTo>
                      <a:pt x="130" y="344"/>
                    </a:lnTo>
                    <a:lnTo>
                      <a:pt x="130" y="344"/>
                    </a:lnTo>
                    <a:lnTo>
                      <a:pt x="130" y="344"/>
                    </a:lnTo>
                    <a:lnTo>
                      <a:pt x="130" y="344"/>
                    </a:lnTo>
                    <a:lnTo>
                      <a:pt x="130" y="346"/>
                    </a:lnTo>
                    <a:lnTo>
                      <a:pt x="130" y="346"/>
                    </a:lnTo>
                    <a:lnTo>
                      <a:pt x="130" y="349"/>
                    </a:lnTo>
                    <a:lnTo>
                      <a:pt x="130" y="349"/>
                    </a:lnTo>
                    <a:lnTo>
                      <a:pt x="130" y="349"/>
                    </a:lnTo>
                    <a:lnTo>
                      <a:pt x="130" y="351"/>
                    </a:lnTo>
                    <a:lnTo>
                      <a:pt x="132" y="351"/>
                    </a:lnTo>
                    <a:lnTo>
                      <a:pt x="132" y="351"/>
                    </a:lnTo>
                    <a:lnTo>
                      <a:pt x="132" y="351"/>
                    </a:lnTo>
                    <a:lnTo>
                      <a:pt x="132" y="353"/>
                    </a:lnTo>
                    <a:lnTo>
                      <a:pt x="132" y="353"/>
                    </a:lnTo>
                    <a:lnTo>
                      <a:pt x="132" y="353"/>
                    </a:lnTo>
                    <a:lnTo>
                      <a:pt x="135" y="353"/>
                    </a:lnTo>
                    <a:lnTo>
                      <a:pt x="135" y="353"/>
                    </a:lnTo>
                    <a:lnTo>
                      <a:pt x="135" y="356"/>
                    </a:lnTo>
                    <a:lnTo>
                      <a:pt x="135" y="356"/>
                    </a:lnTo>
                    <a:lnTo>
                      <a:pt x="135" y="356"/>
                    </a:lnTo>
                    <a:lnTo>
                      <a:pt x="135" y="358"/>
                    </a:lnTo>
                    <a:lnTo>
                      <a:pt x="137" y="358"/>
                    </a:lnTo>
                    <a:lnTo>
                      <a:pt x="137" y="358"/>
                    </a:lnTo>
                    <a:lnTo>
                      <a:pt x="137" y="358"/>
                    </a:lnTo>
                    <a:lnTo>
                      <a:pt x="137" y="361"/>
                    </a:lnTo>
                    <a:lnTo>
                      <a:pt x="137" y="361"/>
                    </a:lnTo>
                    <a:lnTo>
                      <a:pt x="137" y="361"/>
                    </a:lnTo>
                    <a:lnTo>
                      <a:pt x="137" y="363"/>
                    </a:lnTo>
                    <a:lnTo>
                      <a:pt x="139" y="363"/>
                    </a:lnTo>
                    <a:lnTo>
                      <a:pt x="139" y="363"/>
                    </a:lnTo>
                    <a:lnTo>
                      <a:pt x="139" y="363"/>
                    </a:lnTo>
                    <a:lnTo>
                      <a:pt x="142" y="363"/>
                    </a:lnTo>
                    <a:lnTo>
                      <a:pt x="142" y="363"/>
                    </a:lnTo>
                    <a:lnTo>
                      <a:pt x="142" y="363"/>
                    </a:lnTo>
                    <a:lnTo>
                      <a:pt x="142" y="365"/>
                    </a:lnTo>
                    <a:lnTo>
                      <a:pt x="142" y="365"/>
                    </a:lnTo>
                    <a:lnTo>
                      <a:pt x="144" y="365"/>
                    </a:lnTo>
                    <a:lnTo>
                      <a:pt x="144" y="365"/>
                    </a:lnTo>
                    <a:lnTo>
                      <a:pt x="144" y="365"/>
                    </a:lnTo>
                    <a:lnTo>
                      <a:pt x="144" y="368"/>
                    </a:lnTo>
                    <a:lnTo>
                      <a:pt x="144" y="368"/>
                    </a:lnTo>
                    <a:lnTo>
                      <a:pt x="144" y="368"/>
                    </a:lnTo>
                    <a:lnTo>
                      <a:pt x="146" y="368"/>
                    </a:lnTo>
                    <a:lnTo>
                      <a:pt x="146" y="370"/>
                    </a:lnTo>
                    <a:lnTo>
                      <a:pt x="146" y="370"/>
                    </a:lnTo>
                    <a:lnTo>
                      <a:pt x="146" y="370"/>
                    </a:lnTo>
                    <a:lnTo>
                      <a:pt x="146" y="372"/>
                    </a:lnTo>
                    <a:lnTo>
                      <a:pt x="149" y="372"/>
                    </a:lnTo>
                    <a:lnTo>
                      <a:pt x="149" y="372"/>
                    </a:lnTo>
                    <a:lnTo>
                      <a:pt x="149" y="372"/>
                    </a:lnTo>
                    <a:lnTo>
                      <a:pt x="149" y="372"/>
                    </a:lnTo>
                    <a:lnTo>
                      <a:pt x="149" y="375"/>
                    </a:lnTo>
                    <a:lnTo>
                      <a:pt x="149" y="375"/>
                    </a:lnTo>
                    <a:lnTo>
                      <a:pt x="149" y="375"/>
                    </a:lnTo>
                    <a:lnTo>
                      <a:pt x="149" y="377"/>
                    </a:lnTo>
                    <a:lnTo>
                      <a:pt x="149" y="377"/>
                    </a:lnTo>
                    <a:lnTo>
                      <a:pt x="149" y="380"/>
                    </a:lnTo>
                    <a:lnTo>
                      <a:pt x="149" y="380"/>
                    </a:lnTo>
                    <a:lnTo>
                      <a:pt x="149" y="382"/>
                    </a:lnTo>
                    <a:lnTo>
                      <a:pt x="151" y="382"/>
                    </a:lnTo>
                    <a:lnTo>
                      <a:pt x="151" y="382"/>
                    </a:lnTo>
                    <a:lnTo>
                      <a:pt x="151" y="382"/>
                    </a:lnTo>
                    <a:lnTo>
                      <a:pt x="151" y="384"/>
                    </a:lnTo>
                    <a:lnTo>
                      <a:pt x="151" y="384"/>
                    </a:lnTo>
                    <a:lnTo>
                      <a:pt x="151" y="387"/>
                    </a:lnTo>
                    <a:lnTo>
                      <a:pt x="151" y="387"/>
                    </a:lnTo>
                    <a:lnTo>
                      <a:pt x="151" y="389"/>
                    </a:lnTo>
                    <a:lnTo>
                      <a:pt x="151" y="389"/>
                    </a:lnTo>
                    <a:lnTo>
                      <a:pt x="149" y="389"/>
                    </a:lnTo>
                    <a:lnTo>
                      <a:pt x="149" y="389"/>
                    </a:lnTo>
                    <a:lnTo>
                      <a:pt x="149" y="391"/>
                    </a:lnTo>
                    <a:lnTo>
                      <a:pt x="149" y="391"/>
                    </a:lnTo>
                    <a:lnTo>
                      <a:pt x="149" y="391"/>
                    </a:lnTo>
                    <a:lnTo>
                      <a:pt x="149" y="394"/>
                    </a:lnTo>
                    <a:lnTo>
                      <a:pt x="149" y="394"/>
                    </a:lnTo>
                    <a:lnTo>
                      <a:pt x="149" y="394"/>
                    </a:lnTo>
                    <a:lnTo>
                      <a:pt x="151" y="394"/>
                    </a:lnTo>
                    <a:lnTo>
                      <a:pt x="151" y="396"/>
                    </a:lnTo>
                    <a:lnTo>
                      <a:pt x="151" y="396"/>
                    </a:lnTo>
                    <a:lnTo>
                      <a:pt x="151" y="398"/>
                    </a:lnTo>
                    <a:lnTo>
                      <a:pt x="151" y="398"/>
                    </a:lnTo>
                    <a:lnTo>
                      <a:pt x="151" y="401"/>
                    </a:lnTo>
                    <a:lnTo>
                      <a:pt x="151" y="401"/>
                    </a:lnTo>
                    <a:lnTo>
                      <a:pt x="151" y="401"/>
                    </a:lnTo>
                    <a:lnTo>
                      <a:pt x="151" y="403"/>
                    </a:lnTo>
                    <a:lnTo>
                      <a:pt x="151" y="403"/>
                    </a:lnTo>
                    <a:lnTo>
                      <a:pt x="151" y="403"/>
                    </a:lnTo>
                    <a:lnTo>
                      <a:pt x="154" y="403"/>
                    </a:lnTo>
                    <a:lnTo>
                      <a:pt x="154" y="403"/>
                    </a:lnTo>
                    <a:lnTo>
                      <a:pt x="154" y="403"/>
                    </a:lnTo>
                    <a:lnTo>
                      <a:pt x="156" y="403"/>
                    </a:lnTo>
                    <a:lnTo>
                      <a:pt x="156" y="406"/>
                    </a:lnTo>
                    <a:lnTo>
                      <a:pt x="156" y="406"/>
                    </a:lnTo>
                    <a:lnTo>
                      <a:pt x="156" y="406"/>
                    </a:lnTo>
                    <a:lnTo>
                      <a:pt x="156" y="406"/>
                    </a:lnTo>
                    <a:lnTo>
                      <a:pt x="156" y="408"/>
                    </a:lnTo>
                    <a:lnTo>
                      <a:pt x="156" y="408"/>
                    </a:lnTo>
                    <a:lnTo>
                      <a:pt x="156" y="410"/>
                    </a:lnTo>
                    <a:lnTo>
                      <a:pt x="156" y="410"/>
                    </a:lnTo>
                    <a:lnTo>
                      <a:pt x="156" y="410"/>
                    </a:lnTo>
                    <a:lnTo>
                      <a:pt x="156" y="413"/>
                    </a:lnTo>
                    <a:lnTo>
                      <a:pt x="156" y="413"/>
                    </a:lnTo>
                    <a:lnTo>
                      <a:pt x="156" y="413"/>
                    </a:lnTo>
                    <a:lnTo>
                      <a:pt x="156" y="413"/>
                    </a:lnTo>
                    <a:lnTo>
                      <a:pt x="156" y="415"/>
                    </a:lnTo>
                    <a:lnTo>
                      <a:pt x="156" y="415"/>
                    </a:lnTo>
                    <a:lnTo>
                      <a:pt x="156" y="417"/>
                    </a:lnTo>
                    <a:lnTo>
                      <a:pt x="158" y="417"/>
                    </a:lnTo>
                    <a:lnTo>
                      <a:pt x="158" y="417"/>
                    </a:lnTo>
                    <a:lnTo>
                      <a:pt x="158" y="417"/>
                    </a:lnTo>
                    <a:lnTo>
                      <a:pt x="158" y="417"/>
                    </a:lnTo>
                    <a:lnTo>
                      <a:pt x="158" y="420"/>
                    </a:lnTo>
                    <a:lnTo>
                      <a:pt x="158" y="420"/>
                    </a:lnTo>
                    <a:lnTo>
                      <a:pt x="158" y="420"/>
                    </a:lnTo>
                    <a:lnTo>
                      <a:pt x="158" y="422"/>
                    </a:lnTo>
                    <a:lnTo>
                      <a:pt x="158" y="422"/>
                    </a:lnTo>
                    <a:lnTo>
                      <a:pt x="158" y="422"/>
                    </a:lnTo>
                    <a:lnTo>
                      <a:pt x="158" y="422"/>
                    </a:lnTo>
                    <a:lnTo>
                      <a:pt x="158" y="425"/>
                    </a:lnTo>
                    <a:lnTo>
                      <a:pt x="161" y="425"/>
                    </a:lnTo>
                    <a:lnTo>
                      <a:pt x="161" y="425"/>
                    </a:lnTo>
                    <a:lnTo>
                      <a:pt x="161" y="427"/>
                    </a:lnTo>
                    <a:lnTo>
                      <a:pt x="158" y="427"/>
                    </a:lnTo>
                    <a:lnTo>
                      <a:pt x="158" y="427"/>
                    </a:lnTo>
                    <a:lnTo>
                      <a:pt x="158" y="427"/>
                    </a:lnTo>
                    <a:lnTo>
                      <a:pt x="158" y="429"/>
                    </a:lnTo>
                    <a:lnTo>
                      <a:pt x="158" y="429"/>
                    </a:lnTo>
                    <a:lnTo>
                      <a:pt x="158" y="429"/>
                    </a:lnTo>
                    <a:lnTo>
                      <a:pt x="156" y="429"/>
                    </a:lnTo>
                    <a:lnTo>
                      <a:pt x="156" y="429"/>
                    </a:lnTo>
                    <a:lnTo>
                      <a:pt x="156" y="432"/>
                    </a:lnTo>
                    <a:lnTo>
                      <a:pt x="156" y="432"/>
                    </a:lnTo>
                    <a:lnTo>
                      <a:pt x="156" y="432"/>
                    </a:lnTo>
                    <a:lnTo>
                      <a:pt x="156" y="432"/>
                    </a:lnTo>
                    <a:lnTo>
                      <a:pt x="156" y="434"/>
                    </a:lnTo>
                    <a:lnTo>
                      <a:pt x="156" y="434"/>
                    </a:lnTo>
                    <a:lnTo>
                      <a:pt x="156" y="436"/>
                    </a:lnTo>
                    <a:lnTo>
                      <a:pt x="154" y="436"/>
                    </a:lnTo>
                    <a:lnTo>
                      <a:pt x="154" y="436"/>
                    </a:lnTo>
                    <a:lnTo>
                      <a:pt x="154" y="436"/>
                    </a:lnTo>
                    <a:lnTo>
                      <a:pt x="154" y="439"/>
                    </a:lnTo>
                    <a:lnTo>
                      <a:pt x="154" y="439"/>
                    </a:lnTo>
                    <a:lnTo>
                      <a:pt x="151" y="439"/>
                    </a:lnTo>
                    <a:lnTo>
                      <a:pt x="151" y="441"/>
                    </a:lnTo>
                    <a:lnTo>
                      <a:pt x="151" y="441"/>
                    </a:lnTo>
                    <a:lnTo>
                      <a:pt x="151" y="441"/>
                    </a:lnTo>
                    <a:lnTo>
                      <a:pt x="151" y="441"/>
                    </a:lnTo>
                    <a:lnTo>
                      <a:pt x="151" y="441"/>
                    </a:lnTo>
                    <a:lnTo>
                      <a:pt x="151" y="444"/>
                    </a:lnTo>
                    <a:lnTo>
                      <a:pt x="149" y="444"/>
                    </a:lnTo>
                    <a:lnTo>
                      <a:pt x="149" y="444"/>
                    </a:lnTo>
                    <a:lnTo>
                      <a:pt x="149" y="444"/>
                    </a:lnTo>
                    <a:lnTo>
                      <a:pt x="149" y="446"/>
                    </a:lnTo>
                    <a:lnTo>
                      <a:pt x="149" y="446"/>
                    </a:lnTo>
                    <a:lnTo>
                      <a:pt x="149" y="446"/>
                    </a:lnTo>
                    <a:lnTo>
                      <a:pt x="146" y="446"/>
                    </a:lnTo>
                    <a:lnTo>
                      <a:pt x="146" y="446"/>
                    </a:lnTo>
                    <a:lnTo>
                      <a:pt x="146" y="448"/>
                    </a:lnTo>
                    <a:lnTo>
                      <a:pt x="146" y="448"/>
                    </a:lnTo>
                    <a:lnTo>
                      <a:pt x="146" y="451"/>
                    </a:lnTo>
                    <a:lnTo>
                      <a:pt x="144" y="451"/>
                    </a:lnTo>
                    <a:lnTo>
                      <a:pt x="144" y="451"/>
                    </a:lnTo>
                    <a:lnTo>
                      <a:pt x="144" y="451"/>
                    </a:lnTo>
                    <a:lnTo>
                      <a:pt x="144" y="451"/>
                    </a:lnTo>
                    <a:lnTo>
                      <a:pt x="144" y="451"/>
                    </a:lnTo>
                    <a:lnTo>
                      <a:pt x="142" y="451"/>
                    </a:lnTo>
                    <a:lnTo>
                      <a:pt x="142" y="453"/>
                    </a:lnTo>
                    <a:lnTo>
                      <a:pt x="142" y="453"/>
                    </a:lnTo>
                    <a:lnTo>
                      <a:pt x="142" y="453"/>
                    </a:lnTo>
                    <a:lnTo>
                      <a:pt x="142" y="455"/>
                    </a:lnTo>
                    <a:lnTo>
                      <a:pt x="142" y="455"/>
                    </a:lnTo>
                    <a:lnTo>
                      <a:pt x="142" y="458"/>
                    </a:lnTo>
                    <a:lnTo>
                      <a:pt x="142" y="458"/>
                    </a:lnTo>
                    <a:lnTo>
                      <a:pt x="142" y="458"/>
                    </a:lnTo>
                    <a:lnTo>
                      <a:pt x="142" y="458"/>
                    </a:lnTo>
                    <a:lnTo>
                      <a:pt x="142" y="460"/>
                    </a:lnTo>
                    <a:lnTo>
                      <a:pt x="142" y="460"/>
                    </a:lnTo>
                    <a:lnTo>
                      <a:pt x="142" y="460"/>
                    </a:lnTo>
                    <a:lnTo>
                      <a:pt x="142" y="462"/>
                    </a:lnTo>
                    <a:lnTo>
                      <a:pt x="142" y="462"/>
                    </a:lnTo>
                    <a:lnTo>
                      <a:pt x="142" y="462"/>
                    </a:lnTo>
                    <a:lnTo>
                      <a:pt x="139" y="462"/>
                    </a:lnTo>
                    <a:lnTo>
                      <a:pt x="139" y="465"/>
                    </a:lnTo>
                    <a:lnTo>
                      <a:pt x="139" y="465"/>
                    </a:lnTo>
                    <a:lnTo>
                      <a:pt x="139" y="467"/>
                    </a:lnTo>
                    <a:lnTo>
                      <a:pt x="139" y="467"/>
                    </a:lnTo>
                    <a:lnTo>
                      <a:pt x="139" y="467"/>
                    </a:lnTo>
                    <a:lnTo>
                      <a:pt x="137" y="467"/>
                    </a:lnTo>
                    <a:lnTo>
                      <a:pt x="137" y="470"/>
                    </a:lnTo>
                    <a:lnTo>
                      <a:pt x="137" y="470"/>
                    </a:lnTo>
                    <a:lnTo>
                      <a:pt x="137" y="470"/>
                    </a:lnTo>
                    <a:lnTo>
                      <a:pt x="137" y="472"/>
                    </a:lnTo>
                    <a:lnTo>
                      <a:pt x="137" y="472"/>
                    </a:lnTo>
                    <a:lnTo>
                      <a:pt x="137" y="472"/>
                    </a:lnTo>
                    <a:lnTo>
                      <a:pt x="137" y="472"/>
                    </a:lnTo>
                    <a:lnTo>
                      <a:pt x="135" y="472"/>
                    </a:lnTo>
                    <a:lnTo>
                      <a:pt x="135" y="472"/>
                    </a:lnTo>
                    <a:lnTo>
                      <a:pt x="135" y="472"/>
                    </a:lnTo>
                    <a:lnTo>
                      <a:pt x="135" y="472"/>
                    </a:lnTo>
                    <a:lnTo>
                      <a:pt x="135" y="470"/>
                    </a:lnTo>
                    <a:lnTo>
                      <a:pt x="135" y="470"/>
                    </a:lnTo>
                    <a:lnTo>
                      <a:pt x="135" y="470"/>
                    </a:lnTo>
                    <a:lnTo>
                      <a:pt x="135" y="467"/>
                    </a:lnTo>
                    <a:lnTo>
                      <a:pt x="135" y="467"/>
                    </a:lnTo>
                    <a:lnTo>
                      <a:pt x="135" y="467"/>
                    </a:lnTo>
                    <a:lnTo>
                      <a:pt x="135" y="465"/>
                    </a:lnTo>
                    <a:lnTo>
                      <a:pt x="135" y="465"/>
                    </a:lnTo>
                    <a:lnTo>
                      <a:pt x="135" y="465"/>
                    </a:lnTo>
                    <a:lnTo>
                      <a:pt x="135" y="462"/>
                    </a:lnTo>
                    <a:lnTo>
                      <a:pt x="135" y="462"/>
                    </a:lnTo>
                    <a:lnTo>
                      <a:pt x="135" y="462"/>
                    </a:lnTo>
                    <a:lnTo>
                      <a:pt x="135" y="460"/>
                    </a:lnTo>
                    <a:lnTo>
                      <a:pt x="135" y="460"/>
                    </a:lnTo>
                    <a:lnTo>
                      <a:pt x="135" y="460"/>
                    </a:lnTo>
                    <a:lnTo>
                      <a:pt x="135" y="458"/>
                    </a:lnTo>
                    <a:lnTo>
                      <a:pt x="135" y="458"/>
                    </a:lnTo>
                    <a:lnTo>
                      <a:pt x="135" y="455"/>
                    </a:lnTo>
                    <a:lnTo>
                      <a:pt x="132" y="455"/>
                    </a:lnTo>
                    <a:lnTo>
                      <a:pt x="132" y="455"/>
                    </a:lnTo>
                    <a:lnTo>
                      <a:pt x="132" y="453"/>
                    </a:lnTo>
                    <a:lnTo>
                      <a:pt x="132" y="453"/>
                    </a:lnTo>
                    <a:lnTo>
                      <a:pt x="135" y="453"/>
                    </a:lnTo>
                    <a:lnTo>
                      <a:pt x="135" y="451"/>
                    </a:lnTo>
                    <a:lnTo>
                      <a:pt x="135" y="451"/>
                    </a:lnTo>
                    <a:lnTo>
                      <a:pt x="135" y="451"/>
                    </a:lnTo>
                    <a:lnTo>
                      <a:pt x="135" y="448"/>
                    </a:lnTo>
                    <a:lnTo>
                      <a:pt x="135" y="448"/>
                    </a:lnTo>
                    <a:lnTo>
                      <a:pt x="132" y="448"/>
                    </a:lnTo>
                    <a:lnTo>
                      <a:pt x="132" y="446"/>
                    </a:lnTo>
                    <a:lnTo>
                      <a:pt x="132" y="446"/>
                    </a:lnTo>
                    <a:lnTo>
                      <a:pt x="132" y="444"/>
                    </a:lnTo>
                    <a:lnTo>
                      <a:pt x="135" y="444"/>
                    </a:lnTo>
                    <a:lnTo>
                      <a:pt x="135" y="444"/>
                    </a:lnTo>
                    <a:lnTo>
                      <a:pt x="135" y="444"/>
                    </a:lnTo>
                    <a:lnTo>
                      <a:pt x="135" y="441"/>
                    </a:lnTo>
                    <a:lnTo>
                      <a:pt x="137" y="441"/>
                    </a:lnTo>
                    <a:lnTo>
                      <a:pt x="137" y="444"/>
                    </a:lnTo>
                    <a:lnTo>
                      <a:pt x="137" y="444"/>
                    </a:lnTo>
                    <a:lnTo>
                      <a:pt x="137" y="444"/>
                    </a:lnTo>
                    <a:lnTo>
                      <a:pt x="137" y="441"/>
                    </a:lnTo>
                    <a:lnTo>
                      <a:pt x="137" y="441"/>
                    </a:lnTo>
                    <a:lnTo>
                      <a:pt x="139" y="441"/>
                    </a:lnTo>
                    <a:lnTo>
                      <a:pt x="139" y="441"/>
                    </a:lnTo>
                    <a:lnTo>
                      <a:pt x="139" y="441"/>
                    </a:lnTo>
                    <a:lnTo>
                      <a:pt x="139" y="439"/>
                    </a:lnTo>
                    <a:lnTo>
                      <a:pt x="139" y="439"/>
                    </a:lnTo>
                    <a:lnTo>
                      <a:pt x="139" y="436"/>
                    </a:lnTo>
                    <a:lnTo>
                      <a:pt x="139" y="436"/>
                    </a:lnTo>
                    <a:lnTo>
                      <a:pt x="139" y="436"/>
                    </a:lnTo>
                    <a:lnTo>
                      <a:pt x="139" y="434"/>
                    </a:lnTo>
                    <a:lnTo>
                      <a:pt x="139" y="434"/>
                    </a:lnTo>
                    <a:lnTo>
                      <a:pt x="139" y="432"/>
                    </a:lnTo>
                    <a:lnTo>
                      <a:pt x="139" y="432"/>
                    </a:lnTo>
                    <a:lnTo>
                      <a:pt x="139" y="432"/>
                    </a:lnTo>
                    <a:lnTo>
                      <a:pt x="139" y="432"/>
                    </a:lnTo>
                    <a:lnTo>
                      <a:pt x="139" y="429"/>
                    </a:lnTo>
                    <a:lnTo>
                      <a:pt x="139" y="429"/>
                    </a:lnTo>
                    <a:lnTo>
                      <a:pt x="139" y="429"/>
                    </a:lnTo>
                    <a:lnTo>
                      <a:pt x="137" y="429"/>
                    </a:lnTo>
                    <a:lnTo>
                      <a:pt x="137" y="427"/>
                    </a:lnTo>
                    <a:lnTo>
                      <a:pt x="137" y="427"/>
                    </a:lnTo>
                    <a:lnTo>
                      <a:pt x="137" y="429"/>
                    </a:lnTo>
                    <a:lnTo>
                      <a:pt x="137" y="429"/>
                    </a:lnTo>
                    <a:lnTo>
                      <a:pt x="137" y="432"/>
                    </a:lnTo>
                    <a:lnTo>
                      <a:pt x="137" y="432"/>
                    </a:lnTo>
                    <a:lnTo>
                      <a:pt x="137" y="432"/>
                    </a:lnTo>
                    <a:lnTo>
                      <a:pt x="137" y="432"/>
                    </a:lnTo>
                    <a:lnTo>
                      <a:pt x="137" y="434"/>
                    </a:lnTo>
                    <a:lnTo>
                      <a:pt x="137" y="434"/>
                    </a:lnTo>
                    <a:lnTo>
                      <a:pt x="137" y="436"/>
                    </a:lnTo>
                    <a:lnTo>
                      <a:pt x="135" y="436"/>
                    </a:lnTo>
                    <a:lnTo>
                      <a:pt x="135" y="436"/>
                    </a:lnTo>
                    <a:lnTo>
                      <a:pt x="135" y="434"/>
                    </a:lnTo>
                    <a:lnTo>
                      <a:pt x="135" y="434"/>
                    </a:lnTo>
                    <a:lnTo>
                      <a:pt x="135" y="434"/>
                    </a:lnTo>
                    <a:lnTo>
                      <a:pt x="135" y="432"/>
                    </a:lnTo>
                    <a:lnTo>
                      <a:pt x="135" y="432"/>
                    </a:lnTo>
                    <a:lnTo>
                      <a:pt x="135" y="432"/>
                    </a:lnTo>
                    <a:lnTo>
                      <a:pt x="132" y="432"/>
                    </a:lnTo>
                    <a:lnTo>
                      <a:pt x="132" y="432"/>
                    </a:lnTo>
                    <a:lnTo>
                      <a:pt x="132" y="432"/>
                    </a:lnTo>
                    <a:lnTo>
                      <a:pt x="132" y="429"/>
                    </a:lnTo>
                    <a:lnTo>
                      <a:pt x="132" y="429"/>
                    </a:lnTo>
                    <a:lnTo>
                      <a:pt x="132" y="427"/>
                    </a:lnTo>
                    <a:lnTo>
                      <a:pt x="132" y="427"/>
                    </a:lnTo>
                    <a:lnTo>
                      <a:pt x="132" y="429"/>
                    </a:lnTo>
                    <a:lnTo>
                      <a:pt x="132" y="429"/>
                    </a:lnTo>
                    <a:lnTo>
                      <a:pt x="130" y="429"/>
                    </a:lnTo>
                    <a:lnTo>
                      <a:pt x="130" y="432"/>
                    </a:lnTo>
                    <a:lnTo>
                      <a:pt x="132" y="432"/>
                    </a:lnTo>
                    <a:lnTo>
                      <a:pt x="132" y="432"/>
                    </a:lnTo>
                    <a:lnTo>
                      <a:pt x="132" y="432"/>
                    </a:lnTo>
                    <a:lnTo>
                      <a:pt x="130" y="432"/>
                    </a:lnTo>
                    <a:lnTo>
                      <a:pt x="130" y="434"/>
                    </a:lnTo>
                    <a:lnTo>
                      <a:pt x="130" y="434"/>
                    </a:lnTo>
                    <a:lnTo>
                      <a:pt x="130" y="436"/>
                    </a:lnTo>
                    <a:lnTo>
                      <a:pt x="130" y="436"/>
                    </a:lnTo>
                    <a:lnTo>
                      <a:pt x="130" y="439"/>
                    </a:lnTo>
                    <a:lnTo>
                      <a:pt x="130" y="439"/>
                    </a:lnTo>
                    <a:lnTo>
                      <a:pt x="132" y="439"/>
                    </a:lnTo>
                    <a:lnTo>
                      <a:pt x="132" y="441"/>
                    </a:lnTo>
                    <a:lnTo>
                      <a:pt x="130" y="441"/>
                    </a:lnTo>
                    <a:lnTo>
                      <a:pt x="130" y="441"/>
                    </a:lnTo>
                    <a:lnTo>
                      <a:pt x="130" y="441"/>
                    </a:lnTo>
                    <a:lnTo>
                      <a:pt x="130" y="441"/>
                    </a:lnTo>
                    <a:lnTo>
                      <a:pt x="130" y="441"/>
                    </a:lnTo>
                    <a:lnTo>
                      <a:pt x="130" y="439"/>
                    </a:lnTo>
                    <a:lnTo>
                      <a:pt x="130" y="439"/>
                    </a:lnTo>
                    <a:lnTo>
                      <a:pt x="130" y="436"/>
                    </a:lnTo>
                    <a:lnTo>
                      <a:pt x="130" y="436"/>
                    </a:lnTo>
                    <a:lnTo>
                      <a:pt x="130" y="434"/>
                    </a:lnTo>
                    <a:lnTo>
                      <a:pt x="128" y="434"/>
                    </a:lnTo>
                    <a:lnTo>
                      <a:pt x="128" y="436"/>
                    </a:lnTo>
                    <a:lnTo>
                      <a:pt x="128" y="436"/>
                    </a:lnTo>
                    <a:lnTo>
                      <a:pt x="128" y="436"/>
                    </a:lnTo>
                    <a:lnTo>
                      <a:pt x="128" y="436"/>
                    </a:lnTo>
                    <a:lnTo>
                      <a:pt x="125" y="436"/>
                    </a:lnTo>
                    <a:lnTo>
                      <a:pt x="125" y="434"/>
                    </a:lnTo>
                    <a:lnTo>
                      <a:pt x="125" y="434"/>
                    </a:lnTo>
                    <a:lnTo>
                      <a:pt x="125" y="432"/>
                    </a:lnTo>
                    <a:lnTo>
                      <a:pt x="128" y="432"/>
                    </a:lnTo>
                    <a:lnTo>
                      <a:pt x="128" y="432"/>
                    </a:lnTo>
                    <a:lnTo>
                      <a:pt x="128" y="432"/>
                    </a:lnTo>
                    <a:lnTo>
                      <a:pt x="128" y="432"/>
                    </a:lnTo>
                    <a:lnTo>
                      <a:pt x="128" y="429"/>
                    </a:lnTo>
                    <a:lnTo>
                      <a:pt x="130" y="429"/>
                    </a:lnTo>
                    <a:lnTo>
                      <a:pt x="130" y="429"/>
                    </a:lnTo>
                    <a:lnTo>
                      <a:pt x="130" y="427"/>
                    </a:lnTo>
                    <a:lnTo>
                      <a:pt x="130" y="427"/>
                    </a:lnTo>
                    <a:lnTo>
                      <a:pt x="130" y="427"/>
                    </a:lnTo>
                    <a:lnTo>
                      <a:pt x="130" y="425"/>
                    </a:lnTo>
                    <a:lnTo>
                      <a:pt x="130" y="425"/>
                    </a:lnTo>
                    <a:lnTo>
                      <a:pt x="130" y="425"/>
                    </a:lnTo>
                    <a:lnTo>
                      <a:pt x="128" y="425"/>
                    </a:lnTo>
                    <a:lnTo>
                      <a:pt x="128" y="422"/>
                    </a:lnTo>
                    <a:lnTo>
                      <a:pt x="130" y="422"/>
                    </a:lnTo>
                    <a:lnTo>
                      <a:pt x="130" y="422"/>
                    </a:lnTo>
                    <a:lnTo>
                      <a:pt x="130" y="422"/>
                    </a:lnTo>
                    <a:lnTo>
                      <a:pt x="130" y="422"/>
                    </a:lnTo>
                    <a:lnTo>
                      <a:pt x="130" y="422"/>
                    </a:lnTo>
                    <a:lnTo>
                      <a:pt x="130" y="420"/>
                    </a:lnTo>
                    <a:lnTo>
                      <a:pt x="130" y="420"/>
                    </a:lnTo>
                    <a:lnTo>
                      <a:pt x="130" y="420"/>
                    </a:lnTo>
                    <a:lnTo>
                      <a:pt x="130" y="422"/>
                    </a:lnTo>
                    <a:lnTo>
                      <a:pt x="130" y="422"/>
                    </a:lnTo>
                    <a:lnTo>
                      <a:pt x="132" y="422"/>
                    </a:lnTo>
                    <a:lnTo>
                      <a:pt x="132" y="422"/>
                    </a:lnTo>
                    <a:lnTo>
                      <a:pt x="132" y="425"/>
                    </a:lnTo>
                    <a:lnTo>
                      <a:pt x="132" y="425"/>
                    </a:lnTo>
                    <a:lnTo>
                      <a:pt x="132" y="425"/>
                    </a:lnTo>
                    <a:lnTo>
                      <a:pt x="132" y="425"/>
                    </a:lnTo>
                    <a:lnTo>
                      <a:pt x="132" y="422"/>
                    </a:lnTo>
                    <a:lnTo>
                      <a:pt x="132" y="422"/>
                    </a:lnTo>
                    <a:lnTo>
                      <a:pt x="135" y="422"/>
                    </a:lnTo>
                    <a:lnTo>
                      <a:pt x="135" y="422"/>
                    </a:lnTo>
                    <a:lnTo>
                      <a:pt x="132" y="422"/>
                    </a:lnTo>
                    <a:lnTo>
                      <a:pt x="132" y="422"/>
                    </a:lnTo>
                    <a:lnTo>
                      <a:pt x="132" y="420"/>
                    </a:lnTo>
                    <a:lnTo>
                      <a:pt x="132" y="420"/>
                    </a:lnTo>
                    <a:lnTo>
                      <a:pt x="132" y="420"/>
                    </a:lnTo>
                    <a:lnTo>
                      <a:pt x="132" y="417"/>
                    </a:lnTo>
                    <a:lnTo>
                      <a:pt x="132" y="417"/>
                    </a:lnTo>
                    <a:lnTo>
                      <a:pt x="132" y="415"/>
                    </a:lnTo>
                    <a:lnTo>
                      <a:pt x="132" y="415"/>
                    </a:lnTo>
                    <a:lnTo>
                      <a:pt x="132" y="413"/>
                    </a:lnTo>
                    <a:lnTo>
                      <a:pt x="132" y="413"/>
                    </a:lnTo>
                    <a:lnTo>
                      <a:pt x="132" y="413"/>
                    </a:lnTo>
                    <a:lnTo>
                      <a:pt x="130" y="413"/>
                    </a:lnTo>
                    <a:lnTo>
                      <a:pt x="130" y="413"/>
                    </a:lnTo>
                    <a:lnTo>
                      <a:pt x="130" y="413"/>
                    </a:lnTo>
                    <a:lnTo>
                      <a:pt x="130" y="415"/>
                    </a:lnTo>
                    <a:lnTo>
                      <a:pt x="130" y="415"/>
                    </a:lnTo>
                    <a:lnTo>
                      <a:pt x="130" y="415"/>
                    </a:lnTo>
                    <a:lnTo>
                      <a:pt x="130" y="415"/>
                    </a:lnTo>
                    <a:lnTo>
                      <a:pt x="130" y="415"/>
                    </a:lnTo>
                    <a:lnTo>
                      <a:pt x="128" y="415"/>
                    </a:lnTo>
                    <a:lnTo>
                      <a:pt x="128" y="417"/>
                    </a:lnTo>
                    <a:lnTo>
                      <a:pt x="128" y="417"/>
                    </a:lnTo>
                    <a:lnTo>
                      <a:pt x="125" y="417"/>
                    </a:lnTo>
                    <a:lnTo>
                      <a:pt x="125" y="417"/>
                    </a:lnTo>
                    <a:lnTo>
                      <a:pt x="125" y="417"/>
                    </a:lnTo>
                    <a:lnTo>
                      <a:pt x="125" y="420"/>
                    </a:lnTo>
                    <a:lnTo>
                      <a:pt x="125" y="420"/>
                    </a:lnTo>
                    <a:lnTo>
                      <a:pt x="125" y="420"/>
                    </a:lnTo>
                    <a:lnTo>
                      <a:pt x="125" y="420"/>
                    </a:lnTo>
                    <a:lnTo>
                      <a:pt x="125" y="422"/>
                    </a:lnTo>
                    <a:lnTo>
                      <a:pt x="125" y="422"/>
                    </a:lnTo>
                    <a:lnTo>
                      <a:pt x="125" y="422"/>
                    </a:lnTo>
                    <a:lnTo>
                      <a:pt x="123" y="422"/>
                    </a:lnTo>
                    <a:lnTo>
                      <a:pt x="123" y="422"/>
                    </a:lnTo>
                    <a:lnTo>
                      <a:pt x="123" y="422"/>
                    </a:lnTo>
                    <a:lnTo>
                      <a:pt x="123" y="420"/>
                    </a:lnTo>
                    <a:lnTo>
                      <a:pt x="123" y="420"/>
                    </a:lnTo>
                    <a:lnTo>
                      <a:pt x="123" y="417"/>
                    </a:lnTo>
                    <a:lnTo>
                      <a:pt x="123" y="417"/>
                    </a:lnTo>
                    <a:lnTo>
                      <a:pt x="123" y="417"/>
                    </a:lnTo>
                    <a:lnTo>
                      <a:pt x="123" y="415"/>
                    </a:lnTo>
                    <a:lnTo>
                      <a:pt x="123" y="415"/>
                    </a:lnTo>
                    <a:lnTo>
                      <a:pt x="123" y="415"/>
                    </a:lnTo>
                    <a:lnTo>
                      <a:pt x="123" y="415"/>
                    </a:lnTo>
                    <a:lnTo>
                      <a:pt x="120" y="415"/>
                    </a:lnTo>
                    <a:lnTo>
                      <a:pt x="120" y="413"/>
                    </a:lnTo>
                    <a:lnTo>
                      <a:pt x="120" y="413"/>
                    </a:lnTo>
                    <a:lnTo>
                      <a:pt x="118" y="413"/>
                    </a:lnTo>
                    <a:lnTo>
                      <a:pt x="118" y="413"/>
                    </a:lnTo>
                    <a:lnTo>
                      <a:pt x="118" y="413"/>
                    </a:lnTo>
                    <a:lnTo>
                      <a:pt x="120" y="413"/>
                    </a:lnTo>
                    <a:lnTo>
                      <a:pt x="120" y="413"/>
                    </a:lnTo>
                    <a:lnTo>
                      <a:pt x="123" y="413"/>
                    </a:lnTo>
                    <a:lnTo>
                      <a:pt x="123" y="413"/>
                    </a:lnTo>
                    <a:lnTo>
                      <a:pt x="123" y="410"/>
                    </a:lnTo>
                    <a:lnTo>
                      <a:pt x="123" y="410"/>
                    </a:lnTo>
                    <a:lnTo>
                      <a:pt x="123" y="410"/>
                    </a:lnTo>
                    <a:lnTo>
                      <a:pt x="125" y="410"/>
                    </a:lnTo>
                    <a:lnTo>
                      <a:pt x="125" y="408"/>
                    </a:lnTo>
                    <a:lnTo>
                      <a:pt x="125" y="408"/>
                    </a:lnTo>
                    <a:lnTo>
                      <a:pt x="125" y="408"/>
                    </a:lnTo>
                    <a:lnTo>
                      <a:pt x="128" y="408"/>
                    </a:lnTo>
                    <a:lnTo>
                      <a:pt x="128" y="408"/>
                    </a:lnTo>
                    <a:lnTo>
                      <a:pt x="128" y="408"/>
                    </a:lnTo>
                    <a:lnTo>
                      <a:pt x="128" y="408"/>
                    </a:lnTo>
                    <a:lnTo>
                      <a:pt x="128" y="410"/>
                    </a:lnTo>
                    <a:lnTo>
                      <a:pt x="128" y="410"/>
                    </a:lnTo>
                    <a:lnTo>
                      <a:pt x="130" y="410"/>
                    </a:lnTo>
                    <a:lnTo>
                      <a:pt x="130" y="410"/>
                    </a:lnTo>
                    <a:lnTo>
                      <a:pt x="130" y="413"/>
                    </a:lnTo>
                    <a:lnTo>
                      <a:pt x="130" y="413"/>
                    </a:lnTo>
                    <a:lnTo>
                      <a:pt x="130" y="410"/>
                    </a:lnTo>
                    <a:lnTo>
                      <a:pt x="130" y="410"/>
                    </a:lnTo>
                    <a:lnTo>
                      <a:pt x="130" y="408"/>
                    </a:lnTo>
                    <a:lnTo>
                      <a:pt x="130" y="408"/>
                    </a:lnTo>
                    <a:lnTo>
                      <a:pt x="130" y="408"/>
                    </a:lnTo>
                    <a:lnTo>
                      <a:pt x="130" y="408"/>
                    </a:lnTo>
                    <a:lnTo>
                      <a:pt x="130" y="406"/>
                    </a:lnTo>
                    <a:lnTo>
                      <a:pt x="130" y="406"/>
                    </a:lnTo>
                    <a:lnTo>
                      <a:pt x="130" y="406"/>
                    </a:lnTo>
                    <a:lnTo>
                      <a:pt x="130" y="406"/>
                    </a:lnTo>
                    <a:lnTo>
                      <a:pt x="130" y="403"/>
                    </a:lnTo>
                    <a:lnTo>
                      <a:pt x="130" y="403"/>
                    </a:lnTo>
                    <a:lnTo>
                      <a:pt x="130" y="403"/>
                    </a:lnTo>
                    <a:lnTo>
                      <a:pt x="132" y="403"/>
                    </a:lnTo>
                    <a:lnTo>
                      <a:pt x="132" y="401"/>
                    </a:lnTo>
                    <a:lnTo>
                      <a:pt x="130" y="401"/>
                    </a:lnTo>
                    <a:lnTo>
                      <a:pt x="130" y="401"/>
                    </a:lnTo>
                    <a:lnTo>
                      <a:pt x="132" y="401"/>
                    </a:lnTo>
                    <a:lnTo>
                      <a:pt x="132" y="401"/>
                    </a:lnTo>
                    <a:lnTo>
                      <a:pt x="132" y="401"/>
                    </a:lnTo>
                    <a:lnTo>
                      <a:pt x="132" y="403"/>
                    </a:lnTo>
                    <a:lnTo>
                      <a:pt x="132" y="403"/>
                    </a:lnTo>
                    <a:lnTo>
                      <a:pt x="132" y="403"/>
                    </a:lnTo>
                    <a:lnTo>
                      <a:pt x="132" y="403"/>
                    </a:lnTo>
                    <a:lnTo>
                      <a:pt x="135" y="403"/>
                    </a:lnTo>
                    <a:lnTo>
                      <a:pt x="135" y="403"/>
                    </a:lnTo>
                    <a:lnTo>
                      <a:pt x="135" y="406"/>
                    </a:lnTo>
                    <a:lnTo>
                      <a:pt x="135" y="406"/>
                    </a:lnTo>
                    <a:lnTo>
                      <a:pt x="137" y="406"/>
                    </a:lnTo>
                    <a:lnTo>
                      <a:pt x="137" y="408"/>
                    </a:lnTo>
                    <a:lnTo>
                      <a:pt x="137" y="408"/>
                    </a:lnTo>
                    <a:lnTo>
                      <a:pt x="137" y="406"/>
                    </a:lnTo>
                    <a:lnTo>
                      <a:pt x="137" y="406"/>
                    </a:lnTo>
                    <a:lnTo>
                      <a:pt x="137" y="406"/>
                    </a:lnTo>
                    <a:lnTo>
                      <a:pt x="137" y="403"/>
                    </a:lnTo>
                    <a:lnTo>
                      <a:pt x="137" y="403"/>
                    </a:lnTo>
                    <a:lnTo>
                      <a:pt x="137" y="403"/>
                    </a:lnTo>
                    <a:lnTo>
                      <a:pt x="137" y="403"/>
                    </a:lnTo>
                    <a:lnTo>
                      <a:pt x="137" y="401"/>
                    </a:lnTo>
                    <a:lnTo>
                      <a:pt x="137" y="401"/>
                    </a:lnTo>
                    <a:lnTo>
                      <a:pt x="137" y="401"/>
                    </a:lnTo>
                    <a:lnTo>
                      <a:pt x="137" y="398"/>
                    </a:lnTo>
                    <a:lnTo>
                      <a:pt x="137" y="398"/>
                    </a:lnTo>
                    <a:lnTo>
                      <a:pt x="137" y="398"/>
                    </a:lnTo>
                    <a:lnTo>
                      <a:pt x="137" y="398"/>
                    </a:lnTo>
                    <a:lnTo>
                      <a:pt x="137" y="396"/>
                    </a:lnTo>
                    <a:lnTo>
                      <a:pt x="135" y="396"/>
                    </a:lnTo>
                    <a:lnTo>
                      <a:pt x="135" y="396"/>
                    </a:lnTo>
                    <a:lnTo>
                      <a:pt x="137" y="396"/>
                    </a:lnTo>
                    <a:lnTo>
                      <a:pt x="137" y="396"/>
                    </a:lnTo>
                    <a:lnTo>
                      <a:pt x="137" y="394"/>
                    </a:lnTo>
                    <a:lnTo>
                      <a:pt x="137" y="394"/>
                    </a:lnTo>
                    <a:lnTo>
                      <a:pt x="137" y="394"/>
                    </a:lnTo>
                    <a:lnTo>
                      <a:pt x="137" y="391"/>
                    </a:lnTo>
                    <a:lnTo>
                      <a:pt x="135" y="391"/>
                    </a:lnTo>
                    <a:lnTo>
                      <a:pt x="135" y="391"/>
                    </a:lnTo>
                    <a:lnTo>
                      <a:pt x="135" y="391"/>
                    </a:lnTo>
                    <a:lnTo>
                      <a:pt x="135" y="391"/>
                    </a:lnTo>
                    <a:lnTo>
                      <a:pt x="135" y="389"/>
                    </a:lnTo>
                    <a:lnTo>
                      <a:pt x="135" y="389"/>
                    </a:lnTo>
                    <a:lnTo>
                      <a:pt x="135" y="387"/>
                    </a:lnTo>
                    <a:lnTo>
                      <a:pt x="135" y="387"/>
                    </a:lnTo>
                    <a:lnTo>
                      <a:pt x="132" y="387"/>
                    </a:lnTo>
                    <a:lnTo>
                      <a:pt x="132" y="384"/>
                    </a:lnTo>
                    <a:lnTo>
                      <a:pt x="132" y="384"/>
                    </a:lnTo>
                    <a:lnTo>
                      <a:pt x="132" y="384"/>
                    </a:lnTo>
                    <a:lnTo>
                      <a:pt x="132" y="382"/>
                    </a:lnTo>
                    <a:lnTo>
                      <a:pt x="132" y="382"/>
                    </a:lnTo>
                    <a:lnTo>
                      <a:pt x="132" y="382"/>
                    </a:lnTo>
                    <a:lnTo>
                      <a:pt x="132" y="382"/>
                    </a:lnTo>
                    <a:lnTo>
                      <a:pt x="132" y="380"/>
                    </a:lnTo>
                    <a:lnTo>
                      <a:pt x="132" y="380"/>
                    </a:lnTo>
                    <a:lnTo>
                      <a:pt x="130" y="380"/>
                    </a:lnTo>
                    <a:lnTo>
                      <a:pt x="130" y="380"/>
                    </a:lnTo>
                    <a:lnTo>
                      <a:pt x="130" y="380"/>
                    </a:lnTo>
                    <a:lnTo>
                      <a:pt x="130" y="380"/>
                    </a:lnTo>
                    <a:lnTo>
                      <a:pt x="130" y="382"/>
                    </a:lnTo>
                    <a:lnTo>
                      <a:pt x="130" y="382"/>
                    </a:lnTo>
                    <a:lnTo>
                      <a:pt x="128" y="382"/>
                    </a:lnTo>
                    <a:lnTo>
                      <a:pt x="128" y="382"/>
                    </a:lnTo>
                    <a:lnTo>
                      <a:pt x="128" y="382"/>
                    </a:lnTo>
                    <a:lnTo>
                      <a:pt x="125" y="382"/>
                    </a:lnTo>
                    <a:lnTo>
                      <a:pt x="125" y="380"/>
                    </a:lnTo>
                    <a:lnTo>
                      <a:pt x="125" y="380"/>
                    </a:lnTo>
                    <a:lnTo>
                      <a:pt x="128" y="380"/>
                    </a:lnTo>
                    <a:lnTo>
                      <a:pt x="128" y="377"/>
                    </a:lnTo>
                    <a:lnTo>
                      <a:pt x="125" y="377"/>
                    </a:lnTo>
                    <a:lnTo>
                      <a:pt x="125" y="377"/>
                    </a:lnTo>
                    <a:lnTo>
                      <a:pt x="125" y="377"/>
                    </a:lnTo>
                    <a:lnTo>
                      <a:pt x="125" y="375"/>
                    </a:lnTo>
                    <a:lnTo>
                      <a:pt x="125" y="375"/>
                    </a:lnTo>
                    <a:lnTo>
                      <a:pt x="125" y="372"/>
                    </a:lnTo>
                    <a:lnTo>
                      <a:pt x="125" y="372"/>
                    </a:lnTo>
                    <a:lnTo>
                      <a:pt x="125" y="372"/>
                    </a:lnTo>
                    <a:lnTo>
                      <a:pt x="125" y="372"/>
                    </a:lnTo>
                    <a:lnTo>
                      <a:pt x="125" y="372"/>
                    </a:lnTo>
                    <a:lnTo>
                      <a:pt x="125" y="370"/>
                    </a:lnTo>
                    <a:lnTo>
                      <a:pt x="125" y="370"/>
                    </a:lnTo>
                    <a:lnTo>
                      <a:pt x="125" y="368"/>
                    </a:lnTo>
                    <a:lnTo>
                      <a:pt x="125" y="368"/>
                    </a:lnTo>
                    <a:lnTo>
                      <a:pt x="125" y="365"/>
                    </a:lnTo>
                    <a:lnTo>
                      <a:pt x="125" y="365"/>
                    </a:lnTo>
                    <a:lnTo>
                      <a:pt x="125" y="365"/>
                    </a:lnTo>
                    <a:lnTo>
                      <a:pt x="125" y="365"/>
                    </a:lnTo>
                    <a:lnTo>
                      <a:pt x="125" y="363"/>
                    </a:lnTo>
                    <a:lnTo>
                      <a:pt x="125" y="363"/>
                    </a:lnTo>
                    <a:lnTo>
                      <a:pt x="125" y="363"/>
                    </a:lnTo>
                    <a:lnTo>
                      <a:pt x="123" y="363"/>
                    </a:lnTo>
                    <a:lnTo>
                      <a:pt x="123" y="363"/>
                    </a:lnTo>
                    <a:lnTo>
                      <a:pt x="123" y="361"/>
                    </a:lnTo>
                    <a:lnTo>
                      <a:pt x="123" y="361"/>
                    </a:lnTo>
                    <a:lnTo>
                      <a:pt x="123" y="358"/>
                    </a:lnTo>
                    <a:lnTo>
                      <a:pt x="123" y="358"/>
                    </a:lnTo>
                    <a:lnTo>
                      <a:pt x="123" y="358"/>
                    </a:lnTo>
                    <a:lnTo>
                      <a:pt x="123" y="356"/>
                    </a:lnTo>
                    <a:lnTo>
                      <a:pt x="123" y="356"/>
                    </a:lnTo>
                    <a:lnTo>
                      <a:pt x="123" y="356"/>
                    </a:lnTo>
                    <a:lnTo>
                      <a:pt x="123" y="353"/>
                    </a:lnTo>
                    <a:lnTo>
                      <a:pt x="123" y="353"/>
                    </a:lnTo>
                    <a:lnTo>
                      <a:pt x="120" y="353"/>
                    </a:lnTo>
                    <a:lnTo>
                      <a:pt x="120" y="353"/>
                    </a:lnTo>
                    <a:lnTo>
                      <a:pt x="120" y="351"/>
                    </a:lnTo>
                    <a:lnTo>
                      <a:pt x="120" y="351"/>
                    </a:lnTo>
                    <a:lnTo>
                      <a:pt x="120" y="351"/>
                    </a:lnTo>
                    <a:lnTo>
                      <a:pt x="120" y="349"/>
                    </a:lnTo>
                    <a:lnTo>
                      <a:pt x="120" y="349"/>
                    </a:lnTo>
                    <a:lnTo>
                      <a:pt x="118" y="349"/>
                    </a:lnTo>
                    <a:lnTo>
                      <a:pt x="118" y="346"/>
                    </a:lnTo>
                    <a:lnTo>
                      <a:pt x="118" y="346"/>
                    </a:lnTo>
                    <a:lnTo>
                      <a:pt x="120" y="346"/>
                    </a:lnTo>
                    <a:lnTo>
                      <a:pt x="120" y="344"/>
                    </a:lnTo>
                    <a:lnTo>
                      <a:pt x="118" y="344"/>
                    </a:lnTo>
                    <a:lnTo>
                      <a:pt x="118" y="344"/>
                    </a:lnTo>
                    <a:lnTo>
                      <a:pt x="118" y="344"/>
                    </a:lnTo>
                    <a:lnTo>
                      <a:pt x="118" y="344"/>
                    </a:lnTo>
                    <a:lnTo>
                      <a:pt x="118" y="342"/>
                    </a:lnTo>
                    <a:lnTo>
                      <a:pt x="118" y="342"/>
                    </a:lnTo>
                    <a:lnTo>
                      <a:pt x="118" y="342"/>
                    </a:lnTo>
                    <a:lnTo>
                      <a:pt x="118" y="342"/>
                    </a:lnTo>
                    <a:lnTo>
                      <a:pt x="120" y="342"/>
                    </a:lnTo>
                    <a:lnTo>
                      <a:pt x="120" y="342"/>
                    </a:lnTo>
                    <a:lnTo>
                      <a:pt x="120" y="339"/>
                    </a:lnTo>
                    <a:lnTo>
                      <a:pt x="118" y="339"/>
                    </a:lnTo>
                    <a:lnTo>
                      <a:pt x="118" y="339"/>
                    </a:lnTo>
                    <a:lnTo>
                      <a:pt x="118" y="339"/>
                    </a:lnTo>
                    <a:lnTo>
                      <a:pt x="118" y="337"/>
                    </a:lnTo>
                    <a:lnTo>
                      <a:pt x="118" y="337"/>
                    </a:lnTo>
                    <a:lnTo>
                      <a:pt x="118" y="335"/>
                    </a:lnTo>
                    <a:lnTo>
                      <a:pt x="118" y="335"/>
                    </a:lnTo>
                    <a:lnTo>
                      <a:pt x="118" y="332"/>
                    </a:lnTo>
                    <a:lnTo>
                      <a:pt x="118" y="332"/>
                    </a:lnTo>
                    <a:lnTo>
                      <a:pt x="118" y="332"/>
                    </a:lnTo>
                    <a:lnTo>
                      <a:pt x="118" y="332"/>
                    </a:lnTo>
                    <a:lnTo>
                      <a:pt x="118" y="332"/>
                    </a:lnTo>
                    <a:lnTo>
                      <a:pt x="118" y="332"/>
                    </a:lnTo>
                    <a:lnTo>
                      <a:pt x="118" y="330"/>
                    </a:lnTo>
                    <a:lnTo>
                      <a:pt x="118" y="330"/>
                    </a:lnTo>
                    <a:lnTo>
                      <a:pt x="118" y="330"/>
                    </a:lnTo>
                    <a:lnTo>
                      <a:pt x="118" y="327"/>
                    </a:lnTo>
                    <a:lnTo>
                      <a:pt x="118" y="327"/>
                    </a:lnTo>
                    <a:lnTo>
                      <a:pt x="118" y="325"/>
                    </a:lnTo>
                    <a:lnTo>
                      <a:pt x="118" y="325"/>
                    </a:lnTo>
                    <a:lnTo>
                      <a:pt x="118" y="325"/>
                    </a:lnTo>
                    <a:lnTo>
                      <a:pt x="118" y="323"/>
                    </a:lnTo>
                    <a:lnTo>
                      <a:pt x="118" y="323"/>
                    </a:lnTo>
                    <a:lnTo>
                      <a:pt x="118" y="323"/>
                    </a:lnTo>
                    <a:lnTo>
                      <a:pt x="118" y="323"/>
                    </a:lnTo>
                    <a:lnTo>
                      <a:pt x="118" y="323"/>
                    </a:lnTo>
                    <a:lnTo>
                      <a:pt x="118" y="320"/>
                    </a:lnTo>
                    <a:lnTo>
                      <a:pt x="116" y="320"/>
                    </a:lnTo>
                    <a:lnTo>
                      <a:pt x="116" y="320"/>
                    </a:lnTo>
                    <a:lnTo>
                      <a:pt x="116" y="320"/>
                    </a:lnTo>
                    <a:lnTo>
                      <a:pt x="116" y="318"/>
                    </a:lnTo>
                    <a:lnTo>
                      <a:pt x="116" y="318"/>
                    </a:lnTo>
                    <a:lnTo>
                      <a:pt x="116" y="318"/>
                    </a:lnTo>
                    <a:lnTo>
                      <a:pt x="116" y="316"/>
                    </a:lnTo>
                    <a:lnTo>
                      <a:pt x="116" y="316"/>
                    </a:lnTo>
                    <a:lnTo>
                      <a:pt x="116" y="316"/>
                    </a:lnTo>
                    <a:lnTo>
                      <a:pt x="116" y="313"/>
                    </a:lnTo>
                    <a:lnTo>
                      <a:pt x="116" y="313"/>
                    </a:lnTo>
                    <a:lnTo>
                      <a:pt x="116" y="313"/>
                    </a:lnTo>
                    <a:lnTo>
                      <a:pt x="113" y="313"/>
                    </a:lnTo>
                    <a:lnTo>
                      <a:pt x="113" y="313"/>
                    </a:lnTo>
                    <a:lnTo>
                      <a:pt x="113" y="313"/>
                    </a:lnTo>
                    <a:lnTo>
                      <a:pt x="113" y="311"/>
                    </a:lnTo>
                    <a:lnTo>
                      <a:pt x="111" y="311"/>
                    </a:lnTo>
                    <a:lnTo>
                      <a:pt x="111" y="311"/>
                    </a:lnTo>
                    <a:lnTo>
                      <a:pt x="113" y="311"/>
                    </a:lnTo>
                    <a:lnTo>
                      <a:pt x="113" y="308"/>
                    </a:lnTo>
                    <a:lnTo>
                      <a:pt x="111" y="308"/>
                    </a:lnTo>
                    <a:lnTo>
                      <a:pt x="111" y="308"/>
                    </a:lnTo>
                    <a:lnTo>
                      <a:pt x="111" y="306"/>
                    </a:lnTo>
                    <a:lnTo>
                      <a:pt x="111" y="306"/>
                    </a:lnTo>
                    <a:lnTo>
                      <a:pt x="111" y="306"/>
                    </a:lnTo>
                    <a:lnTo>
                      <a:pt x="111" y="306"/>
                    </a:lnTo>
                    <a:lnTo>
                      <a:pt x="111" y="306"/>
                    </a:lnTo>
                    <a:lnTo>
                      <a:pt x="111" y="306"/>
                    </a:lnTo>
                    <a:lnTo>
                      <a:pt x="111" y="304"/>
                    </a:lnTo>
                    <a:lnTo>
                      <a:pt x="111" y="304"/>
                    </a:lnTo>
                    <a:lnTo>
                      <a:pt x="109" y="304"/>
                    </a:lnTo>
                    <a:lnTo>
                      <a:pt x="109" y="304"/>
                    </a:lnTo>
                    <a:lnTo>
                      <a:pt x="109" y="301"/>
                    </a:lnTo>
                    <a:lnTo>
                      <a:pt x="109" y="301"/>
                    </a:lnTo>
                    <a:lnTo>
                      <a:pt x="109" y="301"/>
                    </a:lnTo>
                    <a:lnTo>
                      <a:pt x="109" y="301"/>
                    </a:lnTo>
                    <a:lnTo>
                      <a:pt x="109" y="299"/>
                    </a:lnTo>
                    <a:lnTo>
                      <a:pt x="109" y="299"/>
                    </a:lnTo>
                    <a:lnTo>
                      <a:pt x="106" y="299"/>
                    </a:lnTo>
                    <a:lnTo>
                      <a:pt x="106" y="297"/>
                    </a:lnTo>
                    <a:lnTo>
                      <a:pt x="106" y="297"/>
                    </a:lnTo>
                    <a:lnTo>
                      <a:pt x="106" y="294"/>
                    </a:lnTo>
                    <a:lnTo>
                      <a:pt x="106" y="294"/>
                    </a:lnTo>
                    <a:lnTo>
                      <a:pt x="106" y="294"/>
                    </a:lnTo>
                    <a:lnTo>
                      <a:pt x="106" y="292"/>
                    </a:lnTo>
                    <a:lnTo>
                      <a:pt x="106" y="292"/>
                    </a:lnTo>
                    <a:lnTo>
                      <a:pt x="104" y="292"/>
                    </a:lnTo>
                    <a:lnTo>
                      <a:pt x="104" y="292"/>
                    </a:lnTo>
                    <a:lnTo>
                      <a:pt x="104" y="289"/>
                    </a:lnTo>
                    <a:lnTo>
                      <a:pt x="104" y="289"/>
                    </a:lnTo>
                    <a:lnTo>
                      <a:pt x="104" y="289"/>
                    </a:lnTo>
                    <a:lnTo>
                      <a:pt x="104" y="287"/>
                    </a:lnTo>
                    <a:lnTo>
                      <a:pt x="104" y="287"/>
                    </a:lnTo>
                    <a:lnTo>
                      <a:pt x="104" y="287"/>
                    </a:lnTo>
                    <a:lnTo>
                      <a:pt x="101" y="287"/>
                    </a:lnTo>
                    <a:lnTo>
                      <a:pt x="101" y="285"/>
                    </a:lnTo>
                    <a:lnTo>
                      <a:pt x="101" y="285"/>
                    </a:lnTo>
                    <a:lnTo>
                      <a:pt x="101" y="287"/>
                    </a:lnTo>
                    <a:lnTo>
                      <a:pt x="101" y="287"/>
                    </a:lnTo>
                    <a:lnTo>
                      <a:pt x="101" y="287"/>
                    </a:lnTo>
                    <a:lnTo>
                      <a:pt x="101" y="289"/>
                    </a:lnTo>
                    <a:lnTo>
                      <a:pt x="101" y="289"/>
                    </a:lnTo>
                    <a:lnTo>
                      <a:pt x="101" y="289"/>
                    </a:lnTo>
                    <a:lnTo>
                      <a:pt x="101" y="292"/>
                    </a:lnTo>
                    <a:lnTo>
                      <a:pt x="101" y="292"/>
                    </a:lnTo>
                    <a:lnTo>
                      <a:pt x="101" y="294"/>
                    </a:lnTo>
                    <a:lnTo>
                      <a:pt x="101" y="294"/>
                    </a:lnTo>
                    <a:lnTo>
                      <a:pt x="101" y="294"/>
                    </a:lnTo>
                    <a:lnTo>
                      <a:pt x="101" y="297"/>
                    </a:lnTo>
                    <a:lnTo>
                      <a:pt x="101" y="297"/>
                    </a:lnTo>
                    <a:lnTo>
                      <a:pt x="101" y="297"/>
                    </a:lnTo>
                    <a:lnTo>
                      <a:pt x="101" y="299"/>
                    </a:lnTo>
                    <a:lnTo>
                      <a:pt x="99" y="299"/>
                    </a:lnTo>
                    <a:lnTo>
                      <a:pt x="99" y="299"/>
                    </a:lnTo>
                    <a:lnTo>
                      <a:pt x="99" y="301"/>
                    </a:lnTo>
                    <a:lnTo>
                      <a:pt x="99" y="301"/>
                    </a:lnTo>
                    <a:lnTo>
                      <a:pt x="99" y="301"/>
                    </a:lnTo>
                    <a:lnTo>
                      <a:pt x="97" y="301"/>
                    </a:lnTo>
                    <a:lnTo>
                      <a:pt x="97" y="304"/>
                    </a:lnTo>
                    <a:lnTo>
                      <a:pt x="97" y="304"/>
                    </a:lnTo>
                    <a:lnTo>
                      <a:pt x="97" y="304"/>
                    </a:lnTo>
                    <a:lnTo>
                      <a:pt x="97" y="304"/>
                    </a:lnTo>
                    <a:lnTo>
                      <a:pt x="97" y="304"/>
                    </a:lnTo>
                    <a:lnTo>
                      <a:pt x="94" y="304"/>
                    </a:lnTo>
                    <a:lnTo>
                      <a:pt x="94" y="306"/>
                    </a:lnTo>
                    <a:lnTo>
                      <a:pt x="94" y="306"/>
                    </a:lnTo>
                    <a:lnTo>
                      <a:pt x="92" y="306"/>
                    </a:lnTo>
                    <a:lnTo>
                      <a:pt x="92" y="306"/>
                    </a:lnTo>
                    <a:lnTo>
                      <a:pt x="92" y="306"/>
                    </a:lnTo>
                    <a:lnTo>
                      <a:pt x="90" y="306"/>
                    </a:lnTo>
                    <a:lnTo>
                      <a:pt x="90" y="306"/>
                    </a:lnTo>
                    <a:lnTo>
                      <a:pt x="90" y="306"/>
                    </a:lnTo>
                    <a:lnTo>
                      <a:pt x="90" y="308"/>
                    </a:lnTo>
                    <a:lnTo>
                      <a:pt x="90" y="308"/>
                    </a:lnTo>
                    <a:lnTo>
                      <a:pt x="90" y="308"/>
                    </a:lnTo>
                    <a:lnTo>
                      <a:pt x="87" y="308"/>
                    </a:lnTo>
                    <a:lnTo>
                      <a:pt x="87" y="308"/>
                    </a:lnTo>
                    <a:lnTo>
                      <a:pt x="87" y="311"/>
                    </a:lnTo>
                    <a:lnTo>
                      <a:pt x="85" y="311"/>
                    </a:lnTo>
                    <a:lnTo>
                      <a:pt x="85" y="311"/>
                    </a:lnTo>
                    <a:lnTo>
                      <a:pt x="85" y="311"/>
                    </a:lnTo>
                    <a:lnTo>
                      <a:pt x="85" y="311"/>
                    </a:lnTo>
                    <a:lnTo>
                      <a:pt x="83" y="311"/>
                    </a:lnTo>
                    <a:lnTo>
                      <a:pt x="83" y="313"/>
                    </a:lnTo>
                    <a:lnTo>
                      <a:pt x="83" y="313"/>
                    </a:lnTo>
                    <a:lnTo>
                      <a:pt x="83" y="313"/>
                    </a:lnTo>
                    <a:lnTo>
                      <a:pt x="83" y="313"/>
                    </a:lnTo>
                    <a:lnTo>
                      <a:pt x="80" y="313"/>
                    </a:lnTo>
                    <a:lnTo>
                      <a:pt x="80" y="313"/>
                    </a:lnTo>
                    <a:lnTo>
                      <a:pt x="80" y="313"/>
                    </a:lnTo>
                    <a:lnTo>
                      <a:pt x="78" y="313"/>
                    </a:lnTo>
                    <a:lnTo>
                      <a:pt x="78" y="313"/>
                    </a:lnTo>
                    <a:lnTo>
                      <a:pt x="78" y="316"/>
                    </a:lnTo>
                    <a:lnTo>
                      <a:pt x="78" y="316"/>
                    </a:lnTo>
                    <a:lnTo>
                      <a:pt x="75" y="316"/>
                    </a:lnTo>
                    <a:lnTo>
                      <a:pt x="75" y="316"/>
                    </a:lnTo>
                    <a:lnTo>
                      <a:pt x="75" y="318"/>
                    </a:lnTo>
                    <a:lnTo>
                      <a:pt x="75" y="318"/>
                    </a:lnTo>
                    <a:lnTo>
                      <a:pt x="75" y="318"/>
                    </a:lnTo>
                    <a:lnTo>
                      <a:pt x="75" y="320"/>
                    </a:lnTo>
                    <a:lnTo>
                      <a:pt x="75" y="320"/>
                    </a:lnTo>
                    <a:lnTo>
                      <a:pt x="75" y="320"/>
                    </a:lnTo>
                    <a:lnTo>
                      <a:pt x="75" y="323"/>
                    </a:lnTo>
                    <a:lnTo>
                      <a:pt x="73" y="323"/>
                    </a:lnTo>
                    <a:lnTo>
                      <a:pt x="73" y="323"/>
                    </a:lnTo>
                    <a:lnTo>
                      <a:pt x="73" y="323"/>
                    </a:lnTo>
                    <a:lnTo>
                      <a:pt x="73" y="323"/>
                    </a:lnTo>
                    <a:lnTo>
                      <a:pt x="71" y="323"/>
                    </a:lnTo>
                    <a:lnTo>
                      <a:pt x="71" y="325"/>
                    </a:lnTo>
                    <a:lnTo>
                      <a:pt x="71" y="325"/>
                    </a:lnTo>
                    <a:lnTo>
                      <a:pt x="71" y="325"/>
                    </a:lnTo>
                    <a:lnTo>
                      <a:pt x="71" y="325"/>
                    </a:lnTo>
                    <a:lnTo>
                      <a:pt x="68" y="325"/>
                    </a:lnTo>
                    <a:lnTo>
                      <a:pt x="68" y="327"/>
                    </a:lnTo>
                    <a:lnTo>
                      <a:pt x="68" y="327"/>
                    </a:lnTo>
                    <a:lnTo>
                      <a:pt x="68" y="327"/>
                    </a:lnTo>
                    <a:lnTo>
                      <a:pt x="66" y="327"/>
                    </a:lnTo>
                    <a:lnTo>
                      <a:pt x="66" y="327"/>
                    </a:lnTo>
                    <a:lnTo>
                      <a:pt x="66" y="325"/>
                    </a:lnTo>
                    <a:lnTo>
                      <a:pt x="66" y="325"/>
                    </a:lnTo>
                    <a:lnTo>
                      <a:pt x="64" y="325"/>
                    </a:lnTo>
                    <a:lnTo>
                      <a:pt x="64" y="325"/>
                    </a:lnTo>
                    <a:lnTo>
                      <a:pt x="64" y="325"/>
                    </a:lnTo>
                    <a:lnTo>
                      <a:pt x="61" y="325"/>
                    </a:lnTo>
                    <a:lnTo>
                      <a:pt x="61" y="325"/>
                    </a:lnTo>
                    <a:lnTo>
                      <a:pt x="64" y="325"/>
                    </a:lnTo>
                    <a:lnTo>
                      <a:pt x="64" y="327"/>
                    </a:lnTo>
                    <a:lnTo>
                      <a:pt x="64" y="327"/>
                    </a:lnTo>
                    <a:lnTo>
                      <a:pt x="61" y="327"/>
                    </a:lnTo>
                    <a:lnTo>
                      <a:pt x="61" y="327"/>
                    </a:lnTo>
                    <a:lnTo>
                      <a:pt x="61" y="327"/>
                    </a:lnTo>
                    <a:lnTo>
                      <a:pt x="61" y="325"/>
                    </a:lnTo>
                    <a:lnTo>
                      <a:pt x="59" y="325"/>
                    </a:lnTo>
                    <a:lnTo>
                      <a:pt x="59" y="325"/>
                    </a:lnTo>
                    <a:lnTo>
                      <a:pt x="59" y="325"/>
                    </a:lnTo>
                    <a:lnTo>
                      <a:pt x="57" y="325"/>
                    </a:lnTo>
                    <a:lnTo>
                      <a:pt x="57" y="325"/>
                    </a:lnTo>
                    <a:lnTo>
                      <a:pt x="57" y="325"/>
                    </a:lnTo>
                    <a:lnTo>
                      <a:pt x="57" y="325"/>
                    </a:lnTo>
                    <a:lnTo>
                      <a:pt x="54" y="325"/>
                    </a:lnTo>
                    <a:lnTo>
                      <a:pt x="54" y="325"/>
                    </a:lnTo>
                    <a:lnTo>
                      <a:pt x="54" y="323"/>
                    </a:lnTo>
                    <a:lnTo>
                      <a:pt x="54" y="323"/>
                    </a:lnTo>
                    <a:lnTo>
                      <a:pt x="52" y="323"/>
                    </a:lnTo>
                    <a:lnTo>
                      <a:pt x="52" y="323"/>
                    </a:lnTo>
                    <a:lnTo>
                      <a:pt x="52" y="323"/>
                    </a:lnTo>
                    <a:lnTo>
                      <a:pt x="52" y="323"/>
                    </a:lnTo>
                    <a:lnTo>
                      <a:pt x="52" y="320"/>
                    </a:lnTo>
                    <a:lnTo>
                      <a:pt x="49" y="320"/>
                    </a:lnTo>
                    <a:lnTo>
                      <a:pt x="49" y="323"/>
                    </a:lnTo>
                    <a:lnTo>
                      <a:pt x="49" y="323"/>
                    </a:lnTo>
                    <a:lnTo>
                      <a:pt x="49" y="323"/>
                    </a:lnTo>
                    <a:lnTo>
                      <a:pt x="49" y="323"/>
                    </a:lnTo>
                    <a:lnTo>
                      <a:pt x="47" y="323"/>
                    </a:lnTo>
                    <a:lnTo>
                      <a:pt x="47" y="323"/>
                    </a:lnTo>
                    <a:lnTo>
                      <a:pt x="47" y="323"/>
                    </a:lnTo>
                    <a:lnTo>
                      <a:pt x="47" y="323"/>
                    </a:lnTo>
                    <a:lnTo>
                      <a:pt x="47" y="323"/>
                    </a:lnTo>
                    <a:lnTo>
                      <a:pt x="47" y="320"/>
                    </a:lnTo>
                    <a:lnTo>
                      <a:pt x="47" y="320"/>
                    </a:lnTo>
                    <a:lnTo>
                      <a:pt x="45" y="320"/>
                    </a:lnTo>
                    <a:lnTo>
                      <a:pt x="45" y="320"/>
                    </a:lnTo>
                    <a:lnTo>
                      <a:pt x="45" y="320"/>
                    </a:lnTo>
                    <a:lnTo>
                      <a:pt x="45" y="320"/>
                    </a:lnTo>
                    <a:lnTo>
                      <a:pt x="42" y="320"/>
                    </a:lnTo>
                    <a:lnTo>
                      <a:pt x="42" y="320"/>
                    </a:lnTo>
                    <a:lnTo>
                      <a:pt x="42" y="318"/>
                    </a:lnTo>
                    <a:lnTo>
                      <a:pt x="42" y="318"/>
                    </a:lnTo>
                    <a:lnTo>
                      <a:pt x="42" y="318"/>
                    </a:lnTo>
                    <a:lnTo>
                      <a:pt x="42" y="316"/>
                    </a:lnTo>
                    <a:lnTo>
                      <a:pt x="42" y="316"/>
                    </a:lnTo>
                    <a:lnTo>
                      <a:pt x="42" y="316"/>
                    </a:lnTo>
                    <a:lnTo>
                      <a:pt x="42" y="313"/>
                    </a:lnTo>
                    <a:lnTo>
                      <a:pt x="42" y="313"/>
                    </a:lnTo>
                    <a:lnTo>
                      <a:pt x="42" y="313"/>
                    </a:lnTo>
                    <a:lnTo>
                      <a:pt x="42" y="311"/>
                    </a:lnTo>
                    <a:lnTo>
                      <a:pt x="42" y="311"/>
                    </a:lnTo>
                    <a:lnTo>
                      <a:pt x="42" y="308"/>
                    </a:lnTo>
                    <a:lnTo>
                      <a:pt x="42" y="308"/>
                    </a:lnTo>
                    <a:lnTo>
                      <a:pt x="45" y="308"/>
                    </a:lnTo>
                    <a:lnTo>
                      <a:pt x="45" y="306"/>
                    </a:lnTo>
                    <a:lnTo>
                      <a:pt x="45" y="306"/>
                    </a:lnTo>
                    <a:lnTo>
                      <a:pt x="42" y="306"/>
                    </a:lnTo>
                    <a:lnTo>
                      <a:pt x="42" y="304"/>
                    </a:lnTo>
                    <a:lnTo>
                      <a:pt x="45" y="304"/>
                    </a:lnTo>
                    <a:lnTo>
                      <a:pt x="45" y="304"/>
                    </a:lnTo>
                    <a:lnTo>
                      <a:pt x="45" y="304"/>
                    </a:lnTo>
                    <a:lnTo>
                      <a:pt x="45" y="304"/>
                    </a:lnTo>
                    <a:lnTo>
                      <a:pt x="45" y="304"/>
                    </a:lnTo>
                    <a:lnTo>
                      <a:pt x="45" y="304"/>
                    </a:lnTo>
                    <a:lnTo>
                      <a:pt x="45" y="304"/>
                    </a:lnTo>
                    <a:lnTo>
                      <a:pt x="45" y="301"/>
                    </a:lnTo>
                    <a:lnTo>
                      <a:pt x="45" y="301"/>
                    </a:lnTo>
                    <a:lnTo>
                      <a:pt x="45" y="299"/>
                    </a:lnTo>
                    <a:lnTo>
                      <a:pt x="47" y="299"/>
                    </a:lnTo>
                    <a:lnTo>
                      <a:pt x="47" y="299"/>
                    </a:lnTo>
                    <a:lnTo>
                      <a:pt x="47" y="297"/>
                    </a:lnTo>
                    <a:lnTo>
                      <a:pt x="47" y="297"/>
                    </a:lnTo>
                    <a:lnTo>
                      <a:pt x="47" y="294"/>
                    </a:lnTo>
                    <a:lnTo>
                      <a:pt x="47" y="294"/>
                    </a:lnTo>
                    <a:lnTo>
                      <a:pt x="47" y="294"/>
                    </a:lnTo>
                    <a:lnTo>
                      <a:pt x="47" y="294"/>
                    </a:lnTo>
                    <a:lnTo>
                      <a:pt x="47" y="292"/>
                    </a:lnTo>
                    <a:lnTo>
                      <a:pt x="47" y="292"/>
                    </a:lnTo>
                    <a:lnTo>
                      <a:pt x="49" y="292"/>
                    </a:lnTo>
                    <a:lnTo>
                      <a:pt x="49" y="289"/>
                    </a:lnTo>
                    <a:lnTo>
                      <a:pt x="47" y="289"/>
                    </a:lnTo>
                    <a:lnTo>
                      <a:pt x="47" y="289"/>
                    </a:lnTo>
                    <a:lnTo>
                      <a:pt x="47" y="287"/>
                    </a:lnTo>
                    <a:lnTo>
                      <a:pt x="49" y="287"/>
                    </a:lnTo>
                    <a:lnTo>
                      <a:pt x="49" y="287"/>
                    </a:lnTo>
                    <a:lnTo>
                      <a:pt x="49" y="287"/>
                    </a:lnTo>
                    <a:lnTo>
                      <a:pt x="49" y="285"/>
                    </a:lnTo>
                    <a:lnTo>
                      <a:pt x="49" y="285"/>
                    </a:lnTo>
                    <a:lnTo>
                      <a:pt x="49" y="285"/>
                    </a:lnTo>
                    <a:lnTo>
                      <a:pt x="49" y="282"/>
                    </a:lnTo>
                    <a:lnTo>
                      <a:pt x="49" y="282"/>
                    </a:lnTo>
                    <a:lnTo>
                      <a:pt x="49" y="282"/>
                    </a:lnTo>
                    <a:lnTo>
                      <a:pt x="49" y="280"/>
                    </a:lnTo>
                    <a:lnTo>
                      <a:pt x="49" y="280"/>
                    </a:lnTo>
                    <a:lnTo>
                      <a:pt x="49" y="280"/>
                    </a:lnTo>
                    <a:lnTo>
                      <a:pt x="49" y="278"/>
                    </a:lnTo>
                    <a:lnTo>
                      <a:pt x="49" y="278"/>
                    </a:lnTo>
                    <a:lnTo>
                      <a:pt x="49" y="278"/>
                    </a:lnTo>
                    <a:lnTo>
                      <a:pt x="49" y="275"/>
                    </a:lnTo>
                    <a:lnTo>
                      <a:pt x="49" y="275"/>
                    </a:lnTo>
                    <a:lnTo>
                      <a:pt x="49" y="275"/>
                    </a:lnTo>
                    <a:lnTo>
                      <a:pt x="49" y="273"/>
                    </a:lnTo>
                    <a:lnTo>
                      <a:pt x="49" y="273"/>
                    </a:lnTo>
                    <a:lnTo>
                      <a:pt x="49" y="273"/>
                    </a:lnTo>
                    <a:lnTo>
                      <a:pt x="49" y="273"/>
                    </a:lnTo>
                    <a:lnTo>
                      <a:pt x="49" y="271"/>
                    </a:lnTo>
                    <a:lnTo>
                      <a:pt x="49" y="271"/>
                    </a:lnTo>
                    <a:lnTo>
                      <a:pt x="47" y="271"/>
                    </a:lnTo>
                    <a:lnTo>
                      <a:pt x="47" y="268"/>
                    </a:lnTo>
                    <a:lnTo>
                      <a:pt x="47" y="268"/>
                    </a:lnTo>
                    <a:lnTo>
                      <a:pt x="49" y="268"/>
                    </a:lnTo>
                    <a:lnTo>
                      <a:pt x="49" y="266"/>
                    </a:lnTo>
                    <a:lnTo>
                      <a:pt x="49" y="266"/>
                    </a:lnTo>
                    <a:lnTo>
                      <a:pt x="47" y="266"/>
                    </a:lnTo>
                    <a:lnTo>
                      <a:pt x="47" y="263"/>
                    </a:lnTo>
                    <a:lnTo>
                      <a:pt x="47" y="263"/>
                    </a:lnTo>
                    <a:lnTo>
                      <a:pt x="47" y="263"/>
                    </a:lnTo>
                    <a:lnTo>
                      <a:pt x="47" y="263"/>
                    </a:lnTo>
                    <a:lnTo>
                      <a:pt x="45" y="263"/>
                    </a:lnTo>
                    <a:lnTo>
                      <a:pt x="45" y="263"/>
                    </a:lnTo>
                    <a:lnTo>
                      <a:pt x="45" y="261"/>
                    </a:lnTo>
                    <a:lnTo>
                      <a:pt x="45" y="261"/>
                    </a:lnTo>
                    <a:lnTo>
                      <a:pt x="45" y="259"/>
                    </a:lnTo>
                    <a:lnTo>
                      <a:pt x="45" y="259"/>
                    </a:lnTo>
                    <a:lnTo>
                      <a:pt x="45" y="259"/>
                    </a:lnTo>
                    <a:lnTo>
                      <a:pt x="45" y="259"/>
                    </a:lnTo>
                    <a:lnTo>
                      <a:pt x="45" y="256"/>
                    </a:lnTo>
                    <a:lnTo>
                      <a:pt x="45" y="256"/>
                    </a:lnTo>
                    <a:lnTo>
                      <a:pt x="45" y="256"/>
                    </a:lnTo>
                    <a:lnTo>
                      <a:pt x="45" y="254"/>
                    </a:lnTo>
                    <a:lnTo>
                      <a:pt x="42" y="254"/>
                    </a:lnTo>
                    <a:lnTo>
                      <a:pt x="42" y="254"/>
                    </a:lnTo>
                    <a:lnTo>
                      <a:pt x="45" y="254"/>
                    </a:lnTo>
                    <a:lnTo>
                      <a:pt x="45" y="254"/>
                    </a:lnTo>
                    <a:lnTo>
                      <a:pt x="42" y="254"/>
                    </a:lnTo>
                    <a:lnTo>
                      <a:pt x="42" y="252"/>
                    </a:lnTo>
                    <a:lnTo>
                      <a:pt x="42" y="252"/>
                    </a:lnTo>
                    <a:lnTo>
                      <a:pt x="42" y="252"/>
                    </a:lnTo>
                    <a:lnTo>
                      <a:pt x="42" y="252"/>
                    </a:lnTo>
                    <a:lnTo>
                      <a:pt x="42" y="249"/>
                    </a:lnTo>
                    <a:lnTo>
                      <a:pt x="42" y="249"/>
                    </a:lnTo>
                    <a:lnTo>
                      <a:pt x="42" y="249"/>
                    </a:lnTo>
                    <a:lnTo>
                      <a:pt x="42" y="247"/>
                    </a:lnTo>
                    <a:lnTo>
                      <a:pt x="42" y="247"/>
                    </a:lnTo>
                    <a:lnTo>
                      <a:pt x="40" y="247"/>
                    </a:lnTo>
                    <a:lnTo>
                      <a:pt x="40" y="247"/>
                    </a:lnTo>
                    <a:lnTo>
                      <a:pt x="40" y="247"/>
                    </a:lnTo>
                    <a:lnTo>
                      <a:pt x="38" y="247"/>
                    </a:lnTo>
                    <a:lnTo>
                      <a:pt x="38" y="247"/>
                    </a:lnTo>
                    <a:lnTo>
                      <a:pt x="38" y="249"/>
                    </a:lnTo>
                    <a:lnTo>
                      <a:pt x="40" y="249"/>
                    </a:lnTo>
                    <a:lnTo>
                      <a:pt x="40" y="249"/>
                    </a:lnTo>
                    <a:lnTo>
                      <a:pt x="38" y="249"/>
                    </a:lnTo>
                    <a:lnTo>
                      <a:pt x="38" y="249"/>
                    </a:lnTo>
                    <a:lnTo>
                      <a:pt x="38" y="249"/>
                    </a:lnTo>
                    <a:lnTo>
                      <a:pt x="38" y="249"/>
                    </a:lnTo>
                    <a:lnTo>
                      <a:pt x="38" y="247"/>
                    </a:lnTo>
                    <a:lnTo>
                      <a:pt x="38" y="247"/>
                    </a:lnTo>
                    <a:lnTo>
                      <a:pt x="35" y="247"/>
                    </a:lnTo>
                    <a:lnTo>
                      <a:pt x="35" y="244"/>
                    </a:lnTo>
                    <a:lnTo>
                      <a:pt x="35" y="244"/>
                    </a:lnTo>
                    <a:lnTo>
                      <a:pt x="35" y="244"/>
                    </a:lnTo>
                    <a:lnTo>
                      <a:pt x="35" y="244"/>
                    </a:lnTo>
                    <a:lnTo>
                      <a:pt x="33" y="244"/>
                    </a:lnTo>
                    <a:lnTo>
                      <a:pt x="33" y="244"/>
                    </a:lnTo>
                    <a:lnTo>
                      <a:pt x="33" y="244"/>
                    </a:lnTo>
                    <a:lnTo>
                      <a:pt x="33" y="242"/>
                    </a:lnTo>
                    <a:lnTo>
                      <a:pt x="30" y="242"/>
                    </a:lnTo>
                    <a:lnTo>
                      <a:pt x="30" y="242"/>
                    </a:lnTo>
                    <a:lnTo>
                      <a:pt x="30" y="242"/>
                    </a:lnTo>
                    <a:lnTo>
                      <a:pt x="30" y="240"/>
                    </a:lnTo>
                    <a:lnTo>
                      <a:pt x="30" y="240"/>
                    </a:lnTo>
                    <a:lnTo>
                      <a:pt x="30" y="240"/>
                    </a:lnTo>
                    <a:lnTo>
                      <a:pt x="30" y="237"/>
                    </a:lnTo>
                    <a:lnTo>
                      <a:pt x="28" y="237"/>
                    </a:lnTo>
                    <a:lnTo>
                      <a:pt x="28" y="237"/>
                    </a:lnTo>
                    <a:lnTo>
                      <a:pt x="28" y="235"/>
                    </a:lnTo>
                    <a:lnTo>
                      <a:pt x="28" y="235"/>
                    </a:lnTo>
                    <a:lnTo>
                      <a:pt x="28" y="235"/>
                    </a:lnTo>
                    <a:lnTo>
                      <a:pt x="28" y="235"/>
                    </a:lnTo>
                    <a:lnTo>
                      <a:pt x="28" y="235"/>
                    </a:lnTo>
                    <a:lnTo>
                      <a:pt x="28" y="233"/>
                    </a:lnTo>
                    <a:lnTo>
                      <a:pt x="28" y="233"/>
                    </a:lnTo>
                    <a:lnTo>
                      <a:pt x="28" y="230"/>
                    </a:lnTo>
                    <a:lnTo>
                      <a:pt x="28" y="230"/>
                    </a:lnTo>
                    <a:lnTo>
                      <a:pt x="28" y="230"/>
                    </a:lnTo>
                    <a:lnTo>
                      <a:pt x="28" y="228"/>
                    </a:lnTo>
                    <a:lnTo>
                      <a:pt x="28" y="228"/>
                    </a:lnTo>
                    <a:lnTo>
                      <a:pt x="28" y="228"/>
                    </a:lnTo>
                    <a:lnTo>
                      <a:pt x="28" y="228"/>
                    </a:lnTo>
                    <a:lnTo>
                      <a:pt x="28" y="228"/>
                    </a:lnTo>
                    <a:lnTo>
                      <a:pt x="28" y="228"/>
                    </a:lnTo>
                    <a:lnTo>
                      <a:pt x="28" y="230"/>
                    </a:lnTo>
                    <a:lnTo>
                      <a:pt x="30" y="230"/>
                    </a:lnTo>
                    <a:lnTo>
                      <a:pt x="30" y="230"/>
                    </a:lnTo>
                    <a:lnTo>
                      <a:pt x="30" y="228"/>
                    </a:lnTo>
                    <a:lnTo>
                      <a:pt x="30" y="228"/>
                    </a:lnTo>
                    <a:lnTo>
                      <a:pt x="30" y="228"/>
                    </a:lnTo>
                    <a:lnTo>
                      <a:pt x="30" y="225"/>
                    </a:lnTo>
                    <a:lnTo>
                      <a:pt x="28" y="225"/>
                    </a:lnTo>
                    <a:lnTo>
                      <a:pt x="28" y="225"/>
                    </a:lnTo>
                    <a:lnTo>
                      <a:pt x="28" y="225"/>
                    </a:lnTo>
                    <a:lnTo>
                      <a:pt x="28" y="225"/>
                    </a:lnTo>
                    <a:lnTo>
                      <a:pt x="26" y="225"/>
                    </a:lnTo>
                    <a:lnTo>
                      <a:pt x="26" y="225"/>
                    </a:lnTo>
                    <a:lnTo>
                      <a:pt x="26" y="225"/>
                    </a:lnTo>
                    <a:lnTo>
                      <a:pt x="26" y="223"/>
                    </a:lnTo>
                    <a:lnTo>
                      <a:pt x="26" y="223"/>
                    </a:lnTo>
                    <a:lnTo>
                      <a:pt x="26" y="223"/>
                    </a:lnTo>
                    <a:lnTo>
                      <a:pt x="26" y="223"/>
                    </a:lnTo>
                    <a:lnTo>
                      <a:pt x="26" y="221"/>
                    </a:lnTo>
                    <a:lnTo>
                      <a:pt x="26" y="221"/>
                    </a:lnTo>
                    <a:lnTo>
                      <a:pt x="26" y="221"/>
                    </a:lnTo>
                    <a:lnTo>
                      <a:pt x="26" y="221"/>
                    </a:lnTo>
                    <a:lnTo>
                      <a:pt x="26" y="218"/>
                    </a:lnTo>
                    <a:lnTo>
                      <a:pt x="26" y="218"/>
                    </a:lnTo>
                    <a:lnTo>
                      <a:pt x="26" y="216"/>
                    </a:lnTo>
                    <a:lnTo>
                      <a:pt x="23" y="216"/>
                    </a:lnTo>
                    <a:lnTo>
                      <a:pt x="23" y="216"/>
                    </a:lnTo>
                    <a:lnTo>
                      <a:pt x="23" y="216"/>
                    </a:lnTo>
                    <a:lnTo>
                      <a:pt x="23" y="216"/>
                    </a:lnTo>
                    <a:lnTo>
                      <a:pt x="23" y="216"/>
                    </a:lnTo>
                    <a:lnTo>
                      <a:pt x="21" y="216"/>
                    </a:lnTo>
                    <a:lnTo>
                      <a:pt x="21" y="218"/>
                    </a:lnTo>
                    <a:lnTo>
                      <a:pt x="21" y="218"/>
                    </a:lnTo>
                    <a:lnTo>
                      <a:pt x="23" y="218"/>
                    </a:lnTo>
                    <a:lnTo>
                      <a:pt x="23" y="221"/>
                    </a:lnTo>
                    <a:lnTo>
                      <a:pt x="23" y="221"/>
                    </a:lnTo>
                    <a:lnTo>
                      <a:pt x="23" y="221"/>
                    </a:lnTo>
                    <a:lnTo>
                      <a:pt x="23" y="223"/>
                    </a:lnTo>
                    <a:lnTo>
                      <a:pt x="23" y="223"/>
                    </a:lnTo>
                    <a:lnTo>
                      <a:pt x="21" y="223"/>
                    </a:lnTo>
                    <a:lnTo>
                      <a:pt x="21" y="223"/>
                    </a:lnTo>
                    <a:lnTo>
                      <a:pt x="21" y="223"/>
                    </a:lnTo>
                    <a:lnTo>
                      <a:pt x="21" y="223"/>
                    </a:lnTo>
                    <a:lnTo>
                      <a:pt x="19" y="223"/>
                    </a:lnTo>
                    <a:lnTo>
                      <a:pt x="19" y="221"/>
                    </a:lnTo>
                    <a:lnTo>
                      <a:pt x="19" y="221"/>
                    </a:lnTo>
                    <a:lnTo>
                      <a:pt x="19" y="221"/>
                    </a:lnTo>
                    <a:lnTo>
                      <a:pt x="19" y="221"/>
                    </a:lnTo>
                    <a:lnTo>
                      <a:pt x="19" y="221"/>
                    </a:lnTo>
                    <a:lnTo>
                      <a:pt x="19" y="223"/>
                    </a:lnTo>
                    <a:lnTo>
                      <a:pt x="16" y="223"/>
                    </a:lnTo>
                    <a:lnTo>
                      <a:pt x="16" y="221"/>
                    </a:lnTo>
                    <a:lnTo>
                      <a:pt x="16" y="221"/>
                    </a:lnTo>
                    <a:lnTo>
                      <a:pt x="16" y="221"/>
                    </a:lnTo>
                    <a:lnTo>
                      <a:pt x="16" y="218"/>
                    </a:lnTo>
                    <a:lnTo>
                      <a:pt x="16" y="218"/>
                    </a:lnTo>
                    <a:lnTo>
                      <a:pt x="16" y="218"/>
                    </a:lnTo>
                    <a:lnTo>
                      <a:pt x="16" y="216"/>
                    </a:lnTo>
                    <a:lnTo>
                      <a:pt x="16" y="216"/>
                    </a:lnTo>
                    <a:lnTo>
                      <a:pt x="14" y="216"/>
                    </a:lnTo>
                    <a:lnTo>
                      <a:pt x="14" y="214"/>
                    </a:lnTo>
                    <a:lnTo>
                      <a:pt x="14" y="214"/>
                    </a:lnTo>
                    <a:lnTo>
                      <a:pt x="14" y="214"/>
                    </a:lnTo>
                    <a:lnTo>
                      <a:pt x="12" y="214"/>
                    </a:lnTo>
                    <a:lnTo>
                      <a:pt x="12" y="214"/>
                    </a:lnTo>
                    <a:lnTo>
                      <a:pt x="12" y="214"/>
                    </a:lnTo>
                    <a:lnTo>
                      <a:pt x="12" y="211"/>
                    </a:lnTo>
                    <a:lnTo>
                      <a:pt x="12" y="211"/>
                    </a:lnTo>
                    <a:lnTo>
                      <a:pt x="12" y="211"/>
                    </a:lnTo>
                    <a:lnTo>
                      <a:pt x="9" y="211"/>
                    </a:lnTo>
                    <a:lnTo>
                      <a:pt x="9" y="209"/>
                    </a:lnTo>
                    <a:lnTo>
                      <a:pt x="9" y="209"/>
                    </a:lnTo>
                    <a:lnTo>
                      <a:pt x="9" y="209"/>
                    </a:lnTo>
                    <a:lnTo>
                      <a:pt x="9" y="207"/>
                    </a:lnTo>
                    <a:lnTo>
                      <a:pt x="9" y="207"/>
                    </a:lnTo>
                    <a:lnTo>
                      <a:pt x="9" y="207"/>
                    </a:lnTo>
                    <a:lnTo>
                      <a:pt x="9" y="204"/>
                    </a:lnTo>
                    <a:lnTo>
                      <a:pt x="7" y="204"/>
                    </a:lnTo>
                    <a:lnTo>
                      <a:pt x="7" y="204"/>
                    </a:lnTo>
                    <a:lnTo>
                      <a:pt x="7" y="204"/>
                    </a:lnTo>
                    <a:lnTo>
                      <a:pt x="7" y="204"/>
                    </a:lnTo>
                    <a:lnTo>
                      <a:pt x="7" y="202"/>
                    </a:lnTo>
                    <a:lnTo>
                      <a:pt x="4" y="202"/>
                    </a:lnTo>
                    <a:lnTo>
                      <a:pt x="4" y="202"/>
                    </a:lnTo>
                    <a:lnTo>
                      <a:pt x="4" y="202"/>
                    </a:lnTo>
                    <a:lnTo>
                      <a:pt x="4" y="199"/>
                    </a:lnTo>
                    <a:lnTo>
                      <a:pt x="4" y="199"/>
                    </a:lnTo>
                    <a:lnTo>
                      <a:pt x="4" y="199"/>
                    </a:lnTo>
                    <a:lnTo>
                      <a:pt x="4" y="197"/>
                    </a:lnTo>
                    <a:lnTo>
                      <a:pt x="2" y="197"/>
                    </a:lnTo>
                    <a:lnTo>
                      <a:pt x="2" y="197"/>
                    </a:lnTo>
                    <a:lnTo>
                      <a:pt x="2" y="195"/>
                    </a:lnTo>
                    <a:lnTo>
                      <a:pt x="2" y="195"/>
                    </a:lnTo>
                    <a:lnTo>
                      <a:pt x="2" y="195"/>
                    </a:lnTo>
                    <a:lnTo>
                      <a:pt x="2" y="195"/>
                    </a:lnTo>
                    <a:lnTo>
                      <a:pt x="2" y="192"/>
                    </a:lnTo>
                    <a:lnTo>
                      <a:pt x="2" y="192"/>
                    </a:lnTo>
                    <a:lnTo>
                      <a:pt x="2" y="192"/>
                    </a:lnTo>
                    <a:lnTo>
                      <a:pt x="2" y="190"/>
                    </a:lnTo>
                    <a:lnTo>
                      <a:pt x="2" y="190"/>
                    </a:lnTo>
                    <a:lnTo>
                      <a:pt x="0" y="190"/>
                    </a:lnTo>
                    <a:lnTo>
                      <a:pt x="0" y="188"/>
                    </a:lnTo>
                    <a:lnTo>
                      <a:pt x="0" y="188"/>
                    </a:lnTo>
                    <a:lnTo>
                      <a:pt x="0" y="185"/>
                    </a:lnTo>
                    <a:lnTo>
                      <a:pt x="0" y="185"/>
                    </a:lnTo>
                    <a:lnTo>
                      <a:pt x="0" y="185"/>
                    </a:lnTo>
                    <a:lnTo>
                      <a:pt x="0" y="183"/>
                    </a:lnTo>
                    <a:lnTo>
                      <a:pt x="2" y="183"/>
                    </a:lnTo>
                    <a:lnTo>
                      <a:pt x="2" y="183"/>
                    </a:lnTo>
                    <a:lnTo>
                      <a:pt x="2" y="180"/>
                    </a:lnTo>
                    <a:lnTo>
                      <a:pt x="2" y="180"/>
                    </a:lnTo>
                    <a:lnTo>
                      <a:pt x="2" y="180"/>
                    </a:lnTo>
                    <a:lnTo>
                      <a:pt x="2" y="180"/>
                    </a:lnTo>
                    <a:lnTo>
                      <a:pt x="4" y="180"/>
                    </a:lnTo>
                    <a:lnTo>
                      <a:pt x="4" y="180"/>
                    </a:lnTo>
                    <a:lnTo>
                      <a:pt x="4" y="180"/>
                    </a:lnTo>
                    <a:lnTo>
                      <a:pt x="4" y="183"/>
                    </a:lnTo>
                    <a:lnTo>
                      <a:pt x="4" y="183"/>
                    </a:lnTo>
                    <a:lnTo>
                      <a:pt x="4" y="183"/>
                    </a:lnTo>
                    <a:lnTo>
                      <a:pt x="7" y="183"/>
                    </a:lnTo>
                    <a:lnTo>
                      <a:pt x="7" y="183"/>
                    </a:lnTo>
                    <a:lnTo>
                      <a:pt x="7" y="183"/>
                    </a:lnTo>
                    <a:lnTo>
                      <a:pt x="9" y="183"/>
                    </a:lnTo>
                    <a:lnTo>
                      <a:pt x="9" y="183"/>
                    </a:lnTo>
                    <a:lnTo>
                      <a:pt x="9" y="185"/>
                    </a:lnTo>
                    <a:lnTo>
                      <a:pt x="9" y="185"/>
                    </a:lnTo>
                    <a:lnTo>
                      <a:pt x="9" y="185"/>
                    </a:lnTo>
                    <a:lnTo>
                      <a:pt x="9" y="185"/>
                    </a:lnTo>
                    <a:lnTo>
                      <a:pt x="9" y="185"/>
                    </a:lnTo>
                    <a:lnTo>
                      <a:pt x="9" y="183"/>
                    </a:lnTo>
                    <a:lnTo>
                      <a:pt x="9" y="183"/>
                    </a:lnTo>
                    <a:lnTo>
                      <a:pt x="9" y="183"/>
                    </a:lnTo>
                    <a:lnTo>
                      <a:pt x="9" y="180"/>
                    </a:lnTo>
                    <a:lnTo>
                      <a:pt x="9" y="180"/>
                    </a:lnTo>
                    <a:lnTo>
                      <a:pt x="9" y="178"/>
                    </a:lnTo>
                    <a:lnTo>
                      <a:pt x="9" y="178"/>
                    </a:lnTo>
                    <a:lnTo>
                      <a:pt x="9" y="176"/>
                    </a:lnTo>
                    <a:lnTo>
                      <a:pt x="9" y="176"/>
                    </a:lnTo>
                    <a:lnTo>
                      <a:pt x="9" y="176"/>
                    </a:lnTo>
                    <a:lnTo>
                      <a:pt x="9" y="176"/>
                    </a:lnTo>
                    <a:lnTo>
                      <a:pt x="9" y="173"/>
                    </a:lnTo>
                    <a:lnTo>
                      <a:pt x="9" y="173"/>
                    </a:lnTo>
                    <a:lnTo>
                      <a:pt x="9" y="173"/>
                    </a:lnTo>
                    <a:lnTo>
                      <a:pt x="9" y="171"/>
                    </a:lnTo>
                    <a:lnTo>
                      <a:pt x="9" y="171"/>
                    </a:lnTo>
                    <a:lnTo>
                      <a:pt x="9" y="169"/>
                    </a:lnTo>
                    <a:lnTo>
                      <a:pt x="9" y="169"/>
                    </a:lnTo>
                    <a:lnTo>
                      <a:pt x="9" y="166"/>
                    </a:lnTo>
                    <a:lnTo>
                      <a:pt x="9" y="166"/>
                    </a:lnTo>
                    <a:lnTo>
                      <a:pt x="9" y="166"/>
                    </a:lnTo>
                    <a:lnTo>
                      <a:pt x="9" y="164"/>
                    </a:lnTo>
                    <a:lnTo>
                      <a:pt x="9" y="164"/>
                    </a:lnTo>
                    <a:lnTo>
                      <a:pt x="12" y="164"/>
                    </a:lnTo>
                    <a:lnTo>
                      <a:pt x="12" y="164"/>
                    </a:lnTo>
                    <a:lnTo>
                      <a:pt x="12" y="164"/>
                    </a:lnTo>
                    <a:lnTo>
                      <a:pt x="12" y="164"/>
                    </a:lnTo>
                    <a:lnTo>
                      <a:pt x="12" y="164"/>
                    </a:lnTo>
                    <a:lnTo>
                      <a:pt x="14" y="164"/>
                    </a:lnTo>
                    <a:lnTo>
                      <a:pt x="14" y="164"/>
                    </a:lnTo>
                    <a:lnTo>
                      <a:pt x="14" y="164"/>
                    </a:lnTo>
                    <a:lnTo>
                      <a:pt x="14" y="166"/>
                    </a:lnTo>
                    <a:lnTo>
                      <a:pt x="16" y="166"/>
                    </a:lnTo>
                    <a:lnTo>
                      <a:pt x="16" y="166"/>
                    </a:lnTo>
                    <a:lnTo>
                      <a:pt x="16" y="166"/>
                    </a:lnTo>
                    <a:lnTo>
                      <a:pt x="16" y="164"/>
                    </a:lnTo>
                    <a:lnTo>
                      <a:pt x="16" y="164"/>
                    </a:lnTo>
                    <a:lnTo>
                      <a:pt x="19" y="164"/>
                    </a:lnTo>
                    <a:lnTo>
                      <a:pt x="19" y="164"/>
                    </a:lnTo>
                    <a:lnTo>
                      <a:pt x="19" y="162"/>
                    </a:lnTo>
                    <a:lnTo>
                      <a:pt x="19" y="162"/>
                    </a:lnTo>
                    <a:lnTo>
                      <a:pt x="19" y="162"/>
                    </a:lnTo>
                    <a:lnTo>
                      <a:pt x="19" y="162"/>
                    </a:lnTo>
                    <a:lnTo>
                      <a:pt x="19" y="162"/>
                    </a:lnTo>
                    <a:lnTo>
                      <a:pt x="21" y="162"/>
                    </a:lnTo>
                    <a:lnTo>
                      <a:pt x="21" y="162"/>
                    </a:lnTo>
                    <a:lnTo>
                      <a:pt x="21" y="159"/>
                    </a:lnTo>
                    <a:lnTo>
                      <a:pt x="21" y="159"/>
                    </a:lnTo>
                    <a:lnTo>
                      <a:pt x="21" y="159"/>
                    </a:lnTo>
                    <a:lnTo>
                      <a:pt x="21" y="157"/>
                    </a:lnTo>
                    <a:lnTo>
                      <a:pt x="21" y="157"/>
                    </a:lnTo>
                    <a:lnTo>
                      <a:pt x="21" y="157"/>
                    </a:lnTo>
                    <a:lnTo>
                      <a:pt x="21" y="154"/>
                    </a:lnTo>
                    <a:lnTo>
                      <a:pt x="21" y="154"/>
                    </a:lnTo>
                    <a:lnTo>
                      <a:pt x="19" y="154"/>
                    </a:lnTo>
                    <a:lnTo>
                      <a:pt x="19" y="154"/>
                    </a:lnTo>
                    <a:lnTo>
                      <a:pt x="19" y="152"/>
                    </a:lnTo>
                    <a:lnTo>
                      <a:pt x="19" y="152"/>
                    </a:lnTo>
                    <a:lnTo>
                      <a:pt x="19" y="150"/>
                    </a:lnTo>
                    <a:lnTo>
                      <a:pt x="19" y="150"/>
                    </a:lnTo>
                    <a:lnTo>
                      <a:pt x="19" y="150"/>
                    </a:lnTo>
                    <a:lnTo>
                      <a:pt x="19" y="147"/>
                    </a:lnTo>
                    <a:lnTo>
                      <a:pt x="19" y="147"/>
                    </a:lnTo>
                    <a:lnTo>
                      <a:pt x="19" y="145"/>
                    </a:lnTo>
                    <a:lnTo>
                      <a:pt x="19" y="145"/>
                    </a:lnTo>
                    <a:lnTo>
                      <a:pt x="19" y="145"/>
                    </a:lnTo>
                    <a:lnTo>
                      <a:pt x="19" y="145"/>
                    </a:lnTo>
                    <a:lnTo>
                      <a:pt x="19" y="143"/>
                    </a:lnTo>
                    <a:lnTo>
                      <a:pt x="19" y="143"/>
                    </a:lnTo>
                    <a:lnTo>
                      <a:pt x="19" y="140"/>
                    </a:lnTo>
                    <a:lnTo>
                      <a:pt x="19" y="140"/>
                    </a:lnTo>
                    <a:lnTo>
                      <a:pt x="21" y="140"/>
                    </a:lnTo>
                    <a:lnTo>
                      <a:pt x="21" y="140"/>
                    </a:lnTo>
                    <a:lnTo>
                      <a:pt x="21" y="140"/>
                    </a:lnTo>
                    <a:lnTo>
                      <a:pt x="23" y="140"/>
                    </a:lnTo>
                    <a:lnTo>
                      <a:pt x="23" y="140"/>
                    </a:lnTo>
                    <a:lnTo>
                      <a:pt x="23" y="140"/>
                    </a:lnTo>
                    <a:lnTo>
                      <a:pt x="23" y="140"/>
                    </a:lnTo>
                    <a:lnTo>
                      <a:pt x="23" y="138"/>
                    </a:lnTo>
                    <a:lnTo>
                      <a:pt x="26" y="138"/>
                    </a:lnTo>
                    <a:lnTo>
                      <a:pt x="26" y="138"/>
                    </a:lnTo>
                    <a:lnTo>
                      <a:pt x="26" y="135"/>
                    </a:lnTo>
                    <a:lnTo>
                      <a:pt x="26" y="135"/>
                    </a:lnTo>
                    <a:lnTo>
                      <a:pt x="26" y="135"/>
                    </a:lnTo>
                    <a:lnTo>
                      <a:pt x="26" y="133"/>
                    </a:lnTo>
                    <a:lnTo>
                      <a:pt x="26" y="133"/>
                    </a:lnTo>
                    <a:lnTo>
                      <a:pt x="26" y="131"/>
                    </a:lnTo>
                    <a:lnTo>
                      <a:pt x="26" y="131"/>
                    </a:lnTo>
                    <a:lnTo>
                      <a:pt x="26" y="128"/>
                    </a:lnTo>
                    <a:lnTo>
                      <a:pt x="26" y="128"/>
                    </a:lnTo>
                    <a:lnTo>
                      <a:pt x="26" y="128"/>
                    </a:lnTo>
                    <a:lnTo>
                      <a:pt x="26" y="126"/>
                    </a:lnTo>
                    <a:lnTo>
                      <a:pt x="26" y="126"/>
                    </a:lnTo>
                    <a:lnTo>
                      <a:pt x="26" y="126"/>
                    </a:lnTo>
                    <a:lnTo>
                      <a:pt x="26" y="124"/>
                    </a:lnTo>
                    <a:lnTo>
                      <a:pt x="26" y="124"/>
                    </a:lnTo>
                    <a:lnTo>
                      <a:pt x="26" y="121"/>
                    </a:lnTo>
                    <a:lnTo>
                      <a:pt x="26" y="121"/>
                    </a:lnTo>
                    <a:lnTo>
                      <a:pt x="26" y="121"/>
                    </a:lnTo>
                    <a:lnTo>
                      <a:pt x="26" y="119"/>
                    </a:lnTo>
                    <a:lnTo>
                      <a:pt x="26" y="119"/>
                    </a:lnTo>
                    <a:lnTo>
                      <a:pt x="26" y="116"/>
                    </a:lnTo>
                    <a:lnTo>
                      <a:pt x="23" y="116"/>
                    </a:lnTo>
                    <a:lnTo>
                      <a:pt x="23" y="116"/>
                    </a:lnTo>
                    <a:lnTo>
                      <a:pt x="23" y="116"/>
                    </a:lnTo>
                    <a:lnTo>
                      <a:pt x="23" y="114"/>
                    </a:lnTo>
                    <a:lnTo>
                      <a:pt x="23" y="114"/>
                    </a:lnTo>
                    <a:lnTo>
                      <a:pt x="26" y="114"/>
                    </a:lnTo>
                    <a:lnTo>
                      <a:pt x="26" y="114"/>
                    </a:lnTo>
                    <a:lnTo>
                      <a:pt x="26" y="114"/>
                    </a:lnTo>
                    <a:lnTo>
                      <a:pt x="28" y="114"/>
                    </a:lnTo>
                    <a:lnTo>
                      <a:pt x="28" y="116"/>
                    </a:lnTo>
                    <a:lnTo>
                      <a:pt x="28" y="116"/>
                    </a:lnTo>
                    <a:lnTo>
                      <a:pt x="28" y="116"/>
                    </a:lnTo>
                    <a:lnTo>
                      <a:pt x="28" y="116"/>
                    </a:lnTo>
                    <a:lnTo>
                      <a:pt x="30" y="116"/>
                    </a:lnTo>
                    <a:lnTo>
                      <a:pt x="30" y="116"/>
                    </a:lnTo>
                    <a:lnTo>
                      <a:pt x="30" y="116"/>
                    </a:lnTo>
                    <a:lnTo>
                      <a:pt x="30" y="116"/>
                    </a:lnTo>
                    <a:lnTo>
                      <a:pt x="33" y="116"/>
                    </a:lnTo>
                    <a:lnTo>
                      <a:pt x="33" y="116"/>
                    </a:lnTo>
                    <a:lnTo>
                      <a:pt x="35" y="116"/>
                    </a:lnTo>
                    <a:lnTo>
                      <a:pt x="35" y="116"/>
                    </a:lnTo>
                    <a:lnTo>
                      <a:pt x="35" y="116"/>
                    </a:lnTo>
                    <a:lnTo>
                      <a:pt x="35" y="116"/>
                    </a:lnTo>
                    <a:lnTo>
                      <a:pt x="35" y="116"/>
                    </a:lnTo>
                    <a:lnTo>
                      <a:pt x="35" y="116"/>
                    </a:lnTo>
                    <a:lnTo>
                      <a:pt x="38" y="116"/>
                    </a:lnTo>
                    <a:lnTo>
                      <a:pt x="38" y="116"/>
                    </a:lnTo>
                    <a:lnTo>
                      <a:pt x="38" y="116"/>
                    </a:lnTo>
                    <a:lnTo>
                      <a:pt x="38" y="116"/>
                    </a:lnTo>
                    <a:lnTo>
                      <a:pt x="40" y="116"/>
                    </a:lnTo>
                    <a:lnTo>
                      <a:pt x="40" y="119"/>
                    </a:lnTo>
                    <a:lnTo>
                      <a:pt x="40" y="119"/>
                    </a:lnTo>
                    <a:lnTo>
                      <a:pt x="42" y="119"/>
                    </a:lnTo>
                    <a:lnTo>
                      <a:pt x="42" y="119"/>
                    </a:lnTo>
                    <a:lnTo>
                      <a:pt x="42" y="119"/>
                    </a:lnTo>
                    <a:lnTo>
                      <a:pt x="42" y="119"/>
                    </a:lnTo>
                    <a:lnTo>
                      <a:pt x="42" y="116"/>
                    </a:lnTo>
                    <a:lnTo>
                      <a:pt x="42" y="116"/>
                    </a:lnTo>
                    <a:lnTo>
                      <a:pt x="42" y="116"/>
                    </a:lnTo>
                    <a:lnTo>
                      <a:pt x="42" y="116"/>
                    </a:lnTo>
                    <a:lnTo>
                      <a:pt x="42" y="114"/>
                    </a:lnTo>
                    <a:lnTo>
                      <a:pt x="45" y="114"/>
                    </a:lnTo>
                    <a:lnTo>
                      <a:pt x="45" y="114"/>
                    </a:lnTo>
                    <a:lnTo>
                      <a:pt x="45" y="112"/>
                    </a:lnTo>
                    <a:lnTo>
                      <a:pt x="45" y="112"/>
                    </a:lnTo>
                    <a:lnTo>
                      <a:pt x="45" y="112"/>
                    </a:lnTo>
                    <a:lnTo>
                      <a:pt x="45" y="109"/>
                    </a:lnTo>
                    <a:lnTo>
                      <a:pt x="45" y="109"/>
                    </a:lnTo>
                    <a:lnTo>
                      <a:pt x="45" y="109"/>
                    </a:lnTo>
                    <a:lnTo>
                      <a:pt x="45" y="107"/>
                    </a:lnTo>
                    <a:lnTo>
                      <a:pt x="45" y="107"/>
                    </a:lnTo>
                    <a:lnTo>
                      <a:pt x="47" y="107"/>
                    </a:lnTo>
                    <a:lnTo>
                      <a:pt x="47" y="105"/>
                    </a:lnTo>
                    <a:lnTo>
                      <a:pt x="47" y="105"/>
                    </a:lnTo>
                    <a:lnTo>
                      <a:pt x="47" y="105"/>
                    </a:lnTo>
                    <a:lnTo>
                      <a:pt x="47" y="105"/>
                    </a:lnTo>
                    <a:lnTo>
                      <a:pt x="47" y="102"/>
                    </a:lnTo>
                    <a:lnTo>
                      <a:pt x="47" y="102"/>
                    </a:lnTo>
                    <a:lnTo>
                      <a:pt x="49" y="102"/>
                    </a:lnTo>
                    <a:lnTo>
                      <a:pt x="49" y="100"/>
                    </a:lnTo>
                    <a:lnTo>
                      <a:pt x="49" y="100"/>
                    </a:lnTo>
                    <a:lnTo>
                      <a:pt x="49" y="100"/>
                    </a:lnTo>
                    <a:lnTo>
                      <a:pt x="49" y="100"/>
                    </a:lnTo>
                    <a:lnTo>
                      <a:pt x="49" y="98"/>
                    </a:lnTo>
                    <a:lnTo>
                      <a:pt x="49" y="98"/>
                    </a:lnTo>
                    <a:lnTo>
                      <a:pt x="52" y="98"/>
                    </a:lnTo>
                    <a:lnTo>
                      <a:pt x="52" y="98"/>
                    </a:lnTo>
                    <a:lnTo>
                      <a:pt x="52" y="95"/>
                    </a:lnTo>
                    <a:lnTo>
                      <a:pt x="52" y="95"/>
                    </a:lnTo>
                    <a:lnTo>
                      <a:pt x="52" y="95"/>
                    </a:lnTo>
                    <a:lnTo>
                      <a:pt x="52" y="95"/>
                    </a:lnTo>
                    <a:lnTo>
                      <a:pt x="52" y="93"/>
                    </a:lnTo>
                    <a:lnTo>
                      <a:pt x="52" y="93"/>
                    </a:lnTo>
                    <a:lnTo>
                      <a:pt x="54" y="93"/>
                    </a:lnTo>
                    <a:lnTo>
                      <a:pt x="54" y="90"/>
                    </a:lnTo>
                    <a:lnTo>
                      <a:pt x="54" y="90"/>
                    </a:lnTo>
                    <a:lnTo>
                      <a:pt x="54" y="90"/>
                    </a:lnTo>
                    <a:lnTo>
                      <a:pt x="54" y="88"/>
                    </a:lnTo>
                    <a:lnTo>
                      <a:pt x="54" y="88"/>
                    </a:lnTo>
                    <a:lnTo>
                      <a:pt x="54" y="86"/>
                    </a:lnTo>
                    <a:lnTo>
                      <a:pt x="54" y="86"/>
                    </a:lnTo>
                    <a:lnTo>
                      <a:pt x="54" y="86"/>
                    </a:lnTo>
                    <a:lnTo>
                      <a:pt x="52" y="86"/>
                    </a:lnTo>
                    <a:lnTo>
                      <a:pt x="52" y="86"/>
                    </a:lnTo>
                    <a:lnTo>
                      <a:pt x="52" y="86"/>
                    </a:lnTo>
                    <a:lnTo>
                      <a:pt x="52" y="86"/>
                    </a:lnTo>
                    <a:lnTo>
                      <a:pt x="52" y="83"/>
                    </a:lnTo>
                    <a:lnTo>
                      <a:pt x="52" y="83"/>
                    </a:lnTo>
                    <a:lnTo>
                      <a:pt x="52" y="83"/>
                    </a:lnTo>
                    <a:lnTo>
                      <a:pt x="52" y="81"/>
                    </a:lnTo>
                    <a:lnTo>
                      <a:pt x="52" y="81"/>
                    </a:lnTo>
                    <a:lnTo>
                      <a:pt x="52" y="79"/>
                    </a:lnTo>
                    <a:lnTo>
                      <a:pt x="52" y="79"/>
                    </a:lnTo>
                    <a:lnTo>
                      <a:pt x="52" y="79"/>
                    </a:lnTo>
                    <a:lnTo>
                      <a:pt x="54" y="79"/>
                    </a:lnTo>
                    <a:lnTo>
                      <a:pt x="54" y="76"/>
                    </a:lnTo>
                    <a:lnTo>
                      <a:pt x="54" y="76"/>
                    </a:lnTo>
                    <a:lnTo>
                      <a:pt x="57" y="76"/>
                    </a:lnTo>
                    <a:lnTo>
                      <a:pt x="57" y="76"/>
                    </a:lnTo>
                    <a:lnTo>
                      <a:pt x="57" y="76"/>
                    </a:lnTo>
                    <a:lnTo>
                      <a:pt x="57" y="76"/>
                    </a:lnTo>
                    <a:lnTo>
                      <a:pt x="57" y="76"/>
                    </a:lnTo>
                    <a:lnTo>
                      <a:pt x="57" y="74"/>
                    </a:lnTo>
                    <a:lnTo>
                      <a:pt x="59" y="74"/>
                    </a:lnTo>
                    <a:lnTo>
                      <a:pt x="59" y="74"/>
                    </a:lnTo>
                    <a:lnTo>
                      <a:pt x="59" y="74"/>
                    </a:lnTo>
                    <a:lnTo>
                      <a:pt x="59" y="71"/>
                    </a:lnTo>
                    <a:lnTo>
                      <a:pt x="59" y="71"/>
                    </a:lnTo>
                    <a:lnTo>
                      <a:pt x="59" y="71"/>
                    </a:lnTo>
                    <a:lnTo>
                      <a:pt x="61" y="71"/>
                    </a:lnTo>
                    <a:lnTo>
                      <a:pt x="61" y="69"/>
                    </a:lnTo>
                    <a:lnTo>
                      <a:pt x="61" y="69"/>
                    </a:lnTo>
                    <a:lnTo>
                      <a:pt x="59" y="69"/>
                    </a:lnTo>
                    <a:lnTo>
                      <a:pt x="59" y="67"/>
                    </a:lnTo>
                    <a:lnTo>
                      <a:pt x="59" y="67"/>
                    </a:lnTo>
                    <a:lnTo>
                      <a:pt x="59" y="67"/>
                    </a:lnTo>
                    <a:lnTo>
                      <a:pt x="61" y="67"/>
                    </a:lnTo>
                    <a:lnTo>
                      <a:pt x="61" y="67"/>
                    </a:lnTo>
                    <a:lnTo>
                      <a:pt x="61" y="64"/>
                    </a:lnTo>
                    <a:lnTo>
                      <a:pt x="64" y="64"/>
                    </a:lnTo>
                    <a:lnTo>
                      <a:pt x="64" y="64"/>
                    </a:lnTo>
                    <a:lnTo>
                      <a:pt x="64" y="62"/>
                    </a:lnTo>
                    <a:lnTo>
                      <a:pt x="64" y="62"/>
                    </a:lnTo>
                    <a:lnTo>
                      <a:pt x="61" y="62"/>
                    </a:lnTo>
                    <a:lnTo>
                      <a:pt x="61" y="60"/>
                    </a:lnTo>
                    <a:lnTo>
                      <a:pt x="61" y="60"/>
                    </a:lnTo>
                    <a:lnTo>
                      <a:pt x="64" y="60"/>
                    </a:lnTo>
                    <a:lnTo>
                      <a:pt x="64" y="57"/>
                    </a:lnTo>
                    <a:lnTo>
                      <a:pt x="61" y="57"/>
                    </a:lnTo>
                    <a:lnTo>
                      <a:pt x="61" y="57"/>
                    </a:lnTo>
                    <a:lnTo>
                      <a:pt x="61" y="57"/>
                    </a:lnTo>
                    <a:lnTo>
                      <a:pt x="61" y="55"/>
                    </a:lnTo>
                    <a:lnTo>
                      <a:pt x="61" y="55"/>
                    </a:lnTo>
                    <a:lnTo>
                      <a:pt x="61" y="52"/>
                    </a:lnTo>
                    <a:lnTo>
                      <a:pt x="61" y="52"/>
                    </a:lnTo>
                    <a:lnTo>
                      <a:pt x="61" y="52"/>
                    </a:lnTo>
                    <a:lnTo>
                      <a:pt x="61" y="52"/>
                    </a:lnTo>
                    <a:lnTo>
                      <a:pt x="61" y="50"/>
                    </a:lnTo>
                    <a:lnTo>
                      <a:pt x="64" y="50"/>
                    </a:lnTo>
                    <a:lnTo>
                      <a:pt x="64" y="50"/>
                    </a:lnTo>
                    <a:lnTo>
                      <a:pt x="64" y="48"/>
                    </a:lnTo>
                    <a:lnTo>
                      <a:pt x="64" y="48"/>
                    </a:lnTo>
                    <a:lnTo>
                      <a:pt x="64" y="48"/>
                    </a:lnTo>
                    <a:lnTo>
                      <a:pt x="64" y="48"/>
                    </a:lnTo>
                    <a:lnTo>
                      <a:pt x="66" y="48"/>
                    </a:lnTo>
                    <a:lnTo>
                      <a:pt x="66" y="48"/>
                    </a:lnTo>
                    <a:lnTo>
                      <a:pt x="68" y="48"/>
                    </a:lnTo>
                    <a:lnTo>
                      <a:pt x="68" y="48"/>
                    </a:lnTo>
                    <a:lnTo>
                      <a:pt x="68" y="45"/>
                    </a:lnTo>
                    <a:lnTo>
                      <a:pt x="68" y="45"/>
                    </a:lnTo>
                    <a:lnTo>
                      <a:pt x="71" y="45"/>
                    </a:lnTo>
                    <a:lnTo>
                      <a:pt x="71" y="45"/>
                    </a:lnTo>
                    <a:lnTo>
                      <a:pt x="71" y="45"/>
                    </a:lnTo>
                    <a:lnTo>
                      <a:pt x="71" y="45"/>
                    </a:lnTo>
                    <a:lnTo>
                      <a:pt x="71" y="43"/>
                    </a:lnTo>
                    <a:lnTo>
                      <a:pt x="71" y="43"/>
                    </a:lnTo>
                    <a:lnTo>
                      <a:pt x="73" y="43"/>
                    </a:lnTo>
                    <a:lnTo>
                      <a:pt x="73" y="43"/>
                    </a:lnTo>
                    <a:lnTo>
                      <a:pt x="73" y="43"/>
                    </a:lnTo>
                    <a:lnTo>
                      <a:pt x="75" y="43"/>
                    </a:lnTo>
                    <a:lnTo>
                      <a:pt x="75" y="43"/>
                    </a:lnTo>
                    <a:lnTo>
                      <a:pt x="75" y="43"/>
                    </a:lnTo>
                    <a:lnTo>
                      <a:pt x="75" y="41"/>
                    </a:lnTo>
                    <a:lnTo>
                      <a:pt x="75" y="41"/>
                    </a:lnTo>
                    <a:lnTo>
                      <a:pt x="78" y="41"/>
                    </a:lnTo>
                    <a:lnTo>
                      <a:pt x="78" y="38"/>
                    </a:lnTo>
                    <a:lnTo>
                      <a:pt x="78" y="38"/>
                    </a:lnTo>
                    <a:lnTo>
                      <a:pt x="78" y="38"/>
                    </a:lnTo>
                    <a:lnTo>
                      <a:pt x="78" y="38"/>
                    </a:lnTo>
                    <a:lnTo>
                      <a:pt x="80" y="38"/>
                    </a:lnTo>
                    <a:lnTo>
                      <a:pt x="80" y="38"/>
                    </a:lnTo>
                    <a:lnTo>
                      <a:pt x="80" y="36"/>
                    </a:lnTo>
                    <a:lnTo>
                      <a:pt x="80" y="36"/>
                    </a:lnTo>
                    <a:lnTo>
                      <a:pt x="83" y="36"/>
                    </a:lnTo>
                    <a:lnTo>
                      <a:pt x="83" y="36"/>
                    </a:lnTo>
                    <a:lnTo>
                      <a:pt x="83" y="36"/>
                    </a:lnTo>
                    <a:lnTo>
                      <a:pt x="83" y="34"/>
                    </a:lnTo>
                    <a:lnTo>
                      <a:pt x="83" y="34"/>
                    </a:lnTo>
                    <a:lnTo>
                      <a:pt x="85" y="34"/>
                    </a:lnTo>
                    <a:lnTo>
                      <a:pt x="85" y="34"/>
                    </a:lnTo>
                    <a:lnTo>
                      <a:pt x="85" y="34"/>
                    </a:lnTo>
                    <a:lnTo>
                      <a:pt x="85" y="34"/>
                    </a:lnTo>
                    <a:lnTo>
                      <a:pt x="85" y="31"/>
                    </a:lnTo>
                    <a:lnTo>
                      <a:pt x="87" y="31"/>
                    </a:lnTo>
                    <a:lnTo>
                      <a:pt x="87" y="31"/>
                    </a:lnTo>
                    <a:lnTo>
                      <a:pt x="90" y="31"/>
                    </a:lnTo>
                    <a:lnTo>
                      <a:pt x="90" y="31"/>
                    </a:lnTo>
                    <a:lnTo>
                      <a:pt x="90" y="31"/>
                    </a:lnTo>
                    <a:lnTo>
                      <a:pt x="92" y="31"/>
                    </a:lnTo>
                    <a:lnTo>
                      <a:pt x="92" y="31"/>
                    </a:lnTo>
                    <a:lnTo>
                      <a:pt x="92" y="31"/>
                    </a:lnTo>
                    <a:lnTo>
                      <a:pt x="94" y="31"/>
                    </a:lnTo>
                    <a:lnTo>
                      <a:pt x="94" y="31"/>
                    </a:lnTo>
                    <a:lnTo>
                      <a:pt x="94" y="31"/>
                    </a:lnTo>
                    <a:lnTo>
                      <a:pt x="97" y="31"/>
                    </a:lnTo>
                    <a:lnTo>
                      <a:pt x="97" y="31"/>
                    </a:lnTo>
                    <a:lnTo>
                      <a:pt x="97" y="29"/>
                    </a:lnTo>
                    <a:lnTo>
                      <a:pt x="97" y="29"/>
                    </a:lnTo>
                    <a:lnTo>
                      <a:pt x="97" y="31"/>
                    </a:lnTo>
                    <a:lnTo>
                      <a:pt x="99" y="31"/>
                    </a:lnTo>
                    <a:lnTo>
                      <a:pt x="99" y="31"/>
                    </a:lnTo>
                    <a:lnTo>
                      <a:pt x="99" y="31"/>
                    </a:lnTo>
                    <a:lnTo>
                      <a:pt x="99" y="34"/>
                    </a:lnTo>
                    <a:lnTo>
                      <a:pt x="101" y="34"/>
                    </a:lnTo>
                    <a:lnTo>
                      <a:pt x="101" y="34"/>
                    </a:lnTo>
                    <a:lnTo>
                      <a:pt x="101" y="36"/>
                    </a:lnTo>
                    <a:lnTo>
                      <a:pt x="101" y="36"/>
                    </a:lnTo>
                    <a:lnTo>
                      <a:pt x="101" y="36"/>
                    </a:lnTo>
                    <a:lnTo>
                      <a:pt x="101" y="36"/>
                    </a:lnTo>
                    <a:lnTo>
                      <a:pt x="104" y="36"/>
                    </a:lnTo>
                    <a:lnTo>
                      <a:pt x="104" y="36"/>
                    </a:lnTo>
                    <a:lnTo>
                      <a:pt x="104" y="36"/>
                    </a:lnTo>
                    <a:lnTo>
                      <a:pt x="104" y="36"/>
                    </a:lnTo>
                    <a:lnTo>
                      <a:pt x="106" y="36"/>
                    </a:lnTo>
                    <a:lnTo>
                      <a:pt x="106" y="36"/>
                    </a:lnTo>
                    <a:lnTo>
                      <a:pt x="106" y="36"/>
                    </a:lnTo>
                    <a:lnTo>
                      <a:pt x="106" y="36"/>
                    </a:lnTo>
                    <a:lnTo>
                      <a:pt x="106" y="36"/>
                    </a:lnTo>
                    <a:lnTo>
                      <a:pt x="106" y="34"/>
                    </a:lnTo>
                    <a:lnTo>
                      <a:pt x="104" y="34"/>
                    </a:lnTo>
                    <a:lnTo>
                      <a:pt x="104" y="34"/>
                    </a:lnTo>
                    <a:lnTo>
                      <a:pt x="104" y="34"/>
                    </a:lnTo>
                    <a:lnTo>
                      <a:pt x="104" y="31"/>
                    </a:lnTo>
                    <a:lnTo>
                      <a:pt x="104" y="31"/>
                    </a:lnTo>
                    <a:lnTo>
                      <a:pt x="104" y="31"/>
                    </a:lnTo>
                    <a:lnTo>
                      <a:pt x="101" y="31"/>
                    </a:lnTo>
                    <a:lnTo>
                      <a:pt x="101" y="29"/>
                    </a:lnTo>
                    <a:lnTo>
                      <a:pt x="101" y="29"/>
                    </a:lnTo>
                    <a:lnTo>
                      <a:pt x="101" y="29"/>
                    </a:lnTo>
                    <a:lnTo>
                      <a:pt x="101" y="26"/>
                    </a:lnTo>
                    <a:lnTo>
                      <a:pt x="101" y="26"/>
                    </a:lnTo>
                    <a:lnTo>
                      <a:pt x="101" y="26"/>
                    </a:lnTo>
                    <a:lnTo>
                      <a:pt x="101" y="24"/>
                    </a:lnTo>
                    <a:lnTo>
                      <a:pt x="101" y="24"/>
                    </a:lnTo>
                    <a:lnTo>
                      <a:pt x="101" y="24"/>
                    </a:lnTo>
                    <a:lnTo>
                      <a:pt x="101" y="24"/>
                    </a:lnTo>
                    <a:lnTo>
                      <a:pt x="101" y="22"/>
                    </a:lnTo>
                    <a:lnTo>
                      <a:pt x="101" y="22"/>
                    </a:lnTo>
                    <a:lnTo>
                      <a:pt x="104" y="22"/>
                    </a:lnTo>
                    <a:lnTo>
                      <a:pt x="104" y="22"/>
                    </a:lnTo>
                    <a:lnTo>
                      <a:pt x="104" y="19"/>
                    </a:lnTo>
                    <a:lnTo>
                      <a:pt x="104" y="19"/>
                    </a:lnTo>
                    <a:lnTo>
                      <a:pt x="104" y="19"/>
                    </a:lnTo>
                    <a:lnTo>
                      <a:pt x="104" y="19"/>
                    </a:lnTo>
                    <a:lnTo>
                      <a:pt x="106" y="19"/>
                    </a:lnTo>
                    <a:lnTo>
                      <a:pt x="106" y="19"/>
                    </a:lnTo>
                    <a:lnTo>
                      <a:pt x="106" y="17"/>
                    </a:lnTo>
                    <a:lnTo>
                      <a:pt x="109" y="17"/>
                    </a:lnTo>
                    <a:lnTo>
                      <a:pt x="109" y="17"/>
                    </a:lnTo>
                    <a:lnTo>
                      <a:pt x="109" y="17"/>
                    </a:lnTo>
                    <a:lnTo>
                      <a:pt x="109" y="17"/>
                    </a:lnTo>
                    <a:lnTo>
                      <a:pt x="109" y="17"/>
                    </a:lnTo>
                    <a:lnTo>
                      <a:pt x="111" y="17"/>
                    </a:lnTo>
                    <a:lnTo>
                      <a:pt x="111" y="17"/>
                    </a:lnTo>
                    <a:lnTo>
                      <a:pt x="111" y="17"/>
                    </a:lnTo>
                    <a:lnTo>
                      <a:pt x="111" y="17"/>
                    </a:lnTo>
                    <a:lnTo>
                      <a:pt x="111" y="15"/>
                    </a:lnTo>
                    <a:lnTo>
                      <a:pt x="111" y="15"/>
                    </a:lnTo>
                    <a:lnTo>
                      <a:pt x="111" y="12"/>
                    </a:lnTo>
                    <a:lnTo>
                      <a:pt x="111" y="12"/>
                    </a:lnTo>
                    <a:lnTo>
                      <a:pt x="111" y="12"/>
                    </a:lnTo>
                    <a:lnTo>
                      <a:pt x="111" y="10"/>
                    </a:lnTo>
                    <a:lnTo>
                      <a:pt x="111" y="10"/>
                    </a:lnTo>
                    <a:lnTo>
                      <a:pt x="111" y="10"/>
                    </a:lnTo>
                    <a:lnTo>
                      <a:pt x="111" y="7"/>
                    </a:lnTo>
                    <a:lnTo>
                      <a:pt x="111" y="7"/>
                    </a:lnTo>
                    <a:lnTo>
                      <a:pt x="111" y="7"/>
                    </a:lnTo>
                    <a:lnTo>
                      <a:pt x="111" y="7"/>
                    </a:lnTo>
                    <a:lnTo>
                      <a:pt x="113" y="7"/>
                    </a:lnTo>
                    <a:lnTo>
                      <a:pt x="113" y="7"/>
                    </a:lnTo>
                    <a:lnTo>
                      <a:pt x="113" y="5"/>
                    </a:lnTo>
                    <a:lnTo>
                      <a:pt x="113" y="5"/>
                    </a:lnTo>
                    <a:lnTo>
                      <a:pt x="113" y="3"/>
                    </a:lnTo>
                    <a:lnTo>
                      <a:pt x="113" y="3"/>
                    </a:lnTo>
                    <a:lnTo>
                      <a:pt x="116" y="3"/>
                    </a:lnTo>
                    <a:lnTo>
                      <a:pt x="116" y="0"/>
                    </a:lnTo>
                    <a:lnTo>
                      <a:pt x="116" y="0"/>
                    </a:lnTo>
                    <a:lnTo>
                      <a:pt x="116" y="0"/>
                    </a:lnTo>
                    <a:lnTo>
                      <a:pt x="116" y="0"/>
                    </a:lnTo>
                    <a:lnTo>
                      <a:pt x="116" y="0"/>
                    </a:lnTo>
                    <a:lnTo>
                      <a:pt x="116" y="3"/>
                    </a:lnTo>
                    <a:lnTo>
                      <a:pt x="118" y="3"/>
                    </a:lnTo>
                    <a:lnTo>
                      <a:pt x="118" y="0"/>
                    </a:lnTo>
                    <a:lnTo>
                      <a:pt x="118" y="0"/>
                    </a:lnTo>
                    <a:lnTo>
                      <a:pt x="118" y="3"/>
                    </a:lnTo>
                    <a:lnTo>
                      <a:pt x="118" y="3"/>
                    </a:lnTo>
                    <a:lnTo>
                      <a:pt x="118" y="3"/>
                    </a:lnTo>
                    <a:lnTo>
                      <a:pt x="118" y="5"/>
                    </a:lnTo>
                    <a:lnTo>
                      <a:pt x="120" y="5"/>
                    </a:lnTo>
                    <a:lnTo>
                      <a:pt x="120" y="5"/>
                    </a:lnTo>
                    <a:lnTo>
                      <a:pt x="120" y="5"/>
                    </a:lnTo>
                    <a:lnTo>
                      <a:pt x="120" y="5"/>
                    </a:lnTo>
                    <a:lnTo>
                      <a:pt x="123" y="5"/>
                    </a:lnTo>
                    <a:lnTo>
                      <a:pt x="123" y="5"/>
                    </a:lnTo>
                    <a:lnTo>
                      <a:pt x="123" y="5"/>
                    </a:lnTo>
                    <a:lnTo>
                      <a:pt x="123" y="5"/>
                    </a:lnTo>
                    <a:lnTo>
                      <a:pt x="123" y="7"/>
                    </a:lnTo>
                    <a:lnTo>
                      <a:pt x="125" y="7"/>
                    </a:lnTo>
                    <a:lnTo>
                      <a:pt x="125" y="7"/>
                    </a:lnTo>
                    <a:lnTo>
                      <a:pt x="125" y="7"/>
                    </a:lnTo>
                    <a:lnTo>
                      <a:pt x="125" y="7"/>
                    </a:lnTo>
                    <a:lnTo>
                      <a:pt x="125" y="7"/>
                    </a:lnTo>
                    <a:lnTo>
                      <a:pt x="125" y="10"/>
                    </a:lnTo>
                    <a:lnTo>
                      <a:pt x="128" y="10"/>
                    </a:lnTo>
                    <a:lnTo>
                      <a:pt x="128" y="10"/>
                    </a:lnTo>
                    <a:lnTo>
                      <a:pt x="128" y="10"/>
                    </a:lnTo>
                    <a:lnTo>
                      <a:pt x="128" y="12"/>
                    </a:lnTo>
                    <a:lnTo>
                      <a:pt x="128" y="12"/>
                    </a:lnTo>
                    <a:lnTo>
                      <a:pt x="128" y="12"/>
                    </a:lnTo>
                    <a:lnTo>
                      <a:pt x="128" y="15"/>
                    </a:lnTo>
                    <a:lnTo>
                      <a:pt x="128" y="15"/>
                    </a:lnTo>
                    <a:lnTo>
                      <a:pt x="128" y="15"/>
                    </a:lnTo>
                    <a:lnTo>
                      <a:pt x="128" y="17"/>
                    </a:lnTo>
                    <a:lnTo>
                      <a:pt x="128" y="17"/>
                    </a:lnTo>
                    <a:lnTo>
                      <a:pt x="128" y="17"/>
                    </a:lnTo>
                    <a:lnTo>
                      <a:pt x="130" y="17"/>
                    </a:lnTo>
                    <a:lnTo>
                      <a:pt x="130" y="19"/>
                    </a:lnTo>
                    <a:lnTo>
                      <a:pt x="130" y="19"/>
                    </a:lnTo>
                    <a:lnTo>
                      <a:pt x="130" y="22"/>
                    </a:lnTo>
                    <a:lnTo>
                      <a:pt x="130" y="22"/>
                    </a:lnTo>
                    <a:lnTo>
                      <a:pt x="130" y="22"/>
                    </a:lnTo>
                    <a:lnTo>
                      <a:pt x="130" y="22"/>
                    </a:lnTo>
                    <a:lnTo>
                      <a:pt x="130" y="24"/>
                    </a:lnTo>
                    <a:lnTo>
                      <a:pt x="130" y="24"/>
                    </a:lnTo>
                    <a:lnTo>
                      <a:pt x="130" y="26"/>
                    </a:lnTo>
                    <a:lnTo>
                      <a:pt x="132" y="26"/>
                    </a:lnTo>
                    <a:lnTo>
                      <a:pt x="132" y="26"/>
                    </a:lnTo>
                    <a:lnTo>
                      <a:pt x="132" y="26"/>
                    </a:lnTo>
                    <a:lnTo>
                      <a:pt x="132" y="24"/>
                    </a:lnTo>
                    <a:lnTo>
                      <a:pt x="132" y="24"/>
                    </a:lnTo>
                    <a:lnTo>
                      <a:pt x="132" y="22"/>
                    </a:lnTo>
                    <a:lnTo>
                      <a:pt x="135" y="22"/>
                    </a:lnTo>
                    <a:lnTo>
                      <a:pt x="135" y="22"/>
                    </a:lnTo>
                    <a:lnTo>
                      <a:pt x="135" y="24"/>
                    </a:lnTo>
                    <a:lnTo>
                      <a:pt x="137" y="24"/>
                    </a:lnTo>
                    <a:lnTo>
                      <a:pt x="137" y="24"/>
                    </a:lnTo>
                    <a:lnTo>
                      <a:pt x="137" y="24"/>
                    </a:lnTo>
                    <a:lnTo>
                      <a:pt x="137" y="24"/>
                    </a:lnTo>
                    <a:lnTo>
                      <a:pt x="137" y="24"/>
                    </a:lnTo>
                    <a:lnTo>
                      <a:pt x="139" y="24"/>
                    </a:lnTo>
                    <a:lnTo>
                      <a:pt x="139" y="24"/>
                    </a:lnTo>
                    <a:lnTo>
                      <a:pt x="139" y="24"/>
                    </a:lnTo>
                    <a:lnTo>
                      <a:pt x="139" y="26"/>
                    </a:lnTo>
                    <a:lnTo>
                      <a:pt x="139" y="26"/>
                    </a:lnTo>
                    <a:lnTo>
                      <a:pt x="139" y="26"/>
                    </a:lnTo>
                    <a:lnTo>
                      <a:pt x="139" y="29"/>
                    </a:lnTo>
                    <a:lnTo>
                      <a:pt x="139" y="29"/>
                    </a:lnTo>
                    <a:lnTo>
                      <a:pt x="139" y="31"/>
                    </a:lnTo>
                    <a:lnTo>
                      <a:pt x="139" y="31"/>
                    </a:lnTo>
                    <a:lnTo>
                      <a:pt x="139" y="34"/>
                    </a:lnTo>
                    <a:lnTo>
                      <a:pt x="139" y="34"/>
                    </a:lnTo>
                    <a:lnTo>
                      <a:pt x="139" y="36"/>
                    </a:lnTo>
                    <a:lnTo>
                      <a:pt x="139" y="36"/>
                    </a:lnTo>
                    <a:lnTo>
                      <a:pt x="139" y="36"/>
                    </a:lnTo>
                    <a:lnTo>
                      <a:pt x="142" y="36"/>
                    </a:lnTo>
                    <a:lnTo>
                      <a:pt x="142" y="38"/>
                    </a:lnTo>
                    <a:lnTo>
                      <a:pt x="142" y="38"/>
                    </a:lnTo>
                    <a:lnTo>
                      <a:pt x="142" y="41"/>
                    </a:lnTo>
                    <a:lnTo>
                      <a:pt x="142" y="41"/>
                    </a:lnTo>
                    <a:lnTo>
                      <a:pt x="142" y="43"/>
                    </a:lnTo>
                    <a:lnTo>
                      <a:pt x="142" y="43"/>
                    </a:lnTo>
                    <a:lnTo>
                      <a:pt x="142" y="45"/>
                    </a:lnTo>
                    <a:lnTo>
                      <a:pt x="142" y="45"/>
                    </a:lnTo>
                    <a:lnTo>
                      <a:pt x="142" y="45"/>
                    </a:lnTo>
                    <a:lnTo>
                      <a:pt x="142" y="45"/>
                    </a:lnTo>
                    <a:lnTo>
                      <a:pt x="142" y="48"/>
                    </a:lnTo>
                    <a:lnTo>
                      <a:pt x="142" y="48"/>
                    </a:lnTo>
                    <a:lnTo>
                      <a:pt x="142" y="50"/>
                    </a:lnTo>
                    <a:lnTo>
                      <a:pt x="142" y="50"/>
                    </a:lnTo>
                    <a:lnTo>
                      <a:pt x="142" y="50"/>
                    </a:lnTo>
                    <a:lnTo>
                      <a:pt x="142" y="52"/>
                    </a:lnTo>
                    <a:lnTo>
                      <a:pt x="142" y="52"/>
                    </a:lnTo>
                    <a:lnTo>
                      <a:pt x="142" y="55"/>
                    </a:lnTo>
                    <a:lnTo>
                      <a:pt x="142" y="55"/>
                    </a:lnTo>
                    <a:lnTo>
                      <a:pt x="139" y="55"/>
                    </a:lnTo>
                    <a:lnTo>
                      <a:pt x="139" y="57"/>
                    </a:lnTo>
                    <a:lnTo>
                      <a:pt x="139" y="57"/>
                    </a:lnTo>
                    <a:lnTo>
                      <a:pt x="139" y="57"/>
                    </a:lnTo>
                    <a:lnTo>
                      <a:pt x="139" y="57"/>
                    </a:lnTo>
                    <a:lnTo>
                      <a:pt x="139" y="57"/>
                    </a:lnTo>
                    <a:lnTo>
                      <a:pt x="139" y="60"/>
                    </a:lnTo>
                    <a:lnTo>
                      <a:pt x="139" y="60"/>
                    </a:lnTo>
                    <a:lnTo>
                      <a:pt x="139" y="62"/>
                    </a:lnTo>
                    <a:lnTo>
                      <a:pt x="139" y="62"/>
                    </a:lnTo>
                    <a:lnTo>
                      <a:pt x="137" y="62"/>
                    </a:lnTo>
                    <a:lnTo>
                      <a:pt x="137" y="62"/>
                    </a:lnTo>
                    <a:lnTo>
                      <a:pt x="137" y="62"/>
                    </a:lnTo>
                    <a:lnTo>
                      <a:pt x="137" y="64"/>
                    </a:lnTo>
                    <a:lnTo>
                      <a:pt x="137" y="64"/>
                    </a:lnTo>
                    <a:lnTo>
                      <a:pt x="137" y="64"/>
                    </a:lnTo>
                    <a:lnTo>
                      <a:pt x="137" y="67"/>
                    </a:lnTo>
                    <a:lnTo>
                      <a:pt x="139" y="67"/>
                    </a:lnTo>
                    <a:lnTo>
                      <a:pt x="139" y="67"/>
                    </a:lnTo>
                    <a:lnTo>
                      <a:pt x="139" y="67"/>
                    </a:lnTo>
                    <a:lnTo>
                      <a:pt x="139" y="67"/>
                    </a:lnTo>
                    <a:lnTo>
                      <a:pt x="139" y="69"/>
                    </a:lnTo>
                    <a:lnTo>
                      <a:pt x="139" y="69"/>
                    </a:lnTo>
                    <a:lnTo>
                      <a:pt x="137" y="69"/>
                    </a:lnTo>
                    <a:lnTo>
                      <a:pt x="137" y="69"/>
                    </a:lnTo>
                    <a:lnTo>
                      <a:pt x="137" y="69"/>
                    </a:lnTo>
                    <a:lnTo>
                      <a:pt x="135" y="69"/>
                    </a:lnTo>
                    <a:lnTo>
                      <a:pt x="135" y="69"/>
                    </a:lnTo>
                    <a:lnTo>
                      <a:pt x="135" y="69"/>
                    </a:lnTo>
                    <a:lnTo>
                      <a:pt x="135" y="71"/>
                    </a:lnTo>
                    <a:lnTo>
                      <a:pt x="135" y="71"/>
                    </a:lnTo>
                    <a:lnTo>
                      <a:pt x="132" y="71"/>
                    </a:lnTo>
                    <a:lnTo>
                      <a:pt x="132" y="74"/>
                    </a:lnTo>
                    <a:lnTo>
                      <a:pt x="132" y="74"/>
                    </a:lnTo>
                    <a:lnTo>
                      <a:pt x="132" y="74"/>
                    </a:lnTo>
                    <a:lnTo>
                      <a:pt x="132" y="76"/>
                    </a:lnTo>
                    <a:lnTo>
                      <a:pt x="132" y="76"/>
                    </a:lnTo>
                    <a:lnTo>
                      <a:pt x="132" y="76"/>
                    </a:lnTo>
                    <a:lnTo>
                      <a:pt x="130" y="76"/>
                    </a:lnTo>
                    <a:lnTo>
                      <a:pt x="130" y="76"/>
                    </a:lnTo>
                    <a:lnTo>
                      <a:pt x="130" y="76"/>
                    </a:lnTo>
                    <a:lnTo>
                      <a:pt x="130" y="76"/>
                    </a:lnTo>
                    <a:lnTo>
                      <a:pt x="130" y="74"/>
                    </a:lnTo>
                    <a:lnTo>
                      <a:pt x="128" y="74"/>
                    </a:lnTo>
                    <a:lnTo>
                      <a:pt x="128" y="76"/>
                    </a:lnTo>
                    <a:lnTo>
                      <a:pt x="128" y="76"/>
                    </a:lnTo>
                    <a:lnTo>
                      <a:pt x="128" y="76"/>
                    </a:lnTo>
                    <a:lnTo>
                      <a:pt x="128" y="76"/>
                    </a:lnTo>
                    <a:lnTo>
                      <a:pt x="128" y="79"/>
                    </a:lnTo>
                    <a:lnTo>
                      <a:pt x="128" y="79"/>
                    </a:lnTo>
                    <a:lnTo>
                      <a:pt x="128" y="81"/>
                    </a:lnTo>
                    <a:lnTo>
                      <a:pt x="125" y="81"/>
                    </a:lnTo>
                    <a:lnTo>
                      <a:pt x="125" y="81"/>
                    </a:lnTo>
                    <a:lnTo>
                      <a:pt x="125" y="81"/>
                    </a:lnTo>
                    <a:lnTo>
                      <a:pt x="125" y="83"/>
                    </a:lnTo>
                    <a:lnTo>
                      <a:pt x="125" y="83"/>
                    </a:lnTo>
                    <a:lnTo>
                      <a:pt x="125" y="83"/>
                    </a:lnTo>
                    <a:lnTo>
                      <a:pt x="123" y="83"/>
                    </a:lnTo>
                    <a:lnTo>
                      <a:pt x="123" y="86"/>
                    </a:lnTo>
                    <a:lnTo>
                      <a:pt x="123" y="86"/>
                    </a:lnTo>
                    <a:lnTo>
                      <a:pt x="123" y="83"/>
                    </a:lnTo>
                    <a:lnTo>
                      <a:pt x="123" y="83"/>
                    </a:lnTo>
                    <a:lnTo>
                      <a:pt x="120" y="83"/>
                    </a:lnTo>
                    <a:lnTo>
                      <a:pt x="120" y="86"/>
                    </a:lnTo>
                    <a:lnTo>
                      <a:pt x="120" y="86"/>
                    </a:lnTo>
                    <a:lnTo>
                      <a:pt x="120" y="86"/>
                    </a:lnTo>
                    <a:lnTo>
                      <a:pt x="120" y="86"/>
                    </a:lnTo>
                    <a:lnTo>
                      <a:pt x="118" y="86"/>
                    </a:lnTo>
                    <a:lnTo>
                      <a:pt x="118" y="88"/>
                    </a:lnTo>
                    <a:lnTo>
                      <a:pt x="118" y="88"/>
                    </a:lnTo>
                    <a:lnTo>
                      <a:pt x="118" y="88"/>
                    </a:lnTo>
                    <a:lnTo>
                      <a:pt x="118" y="90"/>
                    </a:lnTo>
                    <a:lnTo>
                      <a:pt x="118" y="90"/>
                    </a:lnTo>
                    <a:lnTo>
                      <a:pt x="118" y="90"/>
                    </a:lnTo>
                    <a:lnTo>
                      <a:pt x="118" y="93"/>
                    </a:lnTo>
                    <a:lnTo>
                      <a:pt x="118" y="93"/>
                    </a:lnTo>
                    <a:lnTo>
                      <a:pt x="120" y="93"/>
                    </a:lnTo>
                    <a:lnTo>
                      <a:pt x="120" y="95"/>
                    </a:lnTo>
                    <a:lnTo>
                      <a:pt x="118" y="95"/>
                    </a:lnTo>
                    <a:lnTo>
                      <a:pt x="118" y="95"/>
                    </a:lnTo>
                    <a:lnTo>
                      <a:pt x="118" y="95"/>
                    </a:lnTo>
                    <a:lnTo>
                      <a:pt x="118" y="95"/>
                    </a:lnTo>
                    <a:lnTo>
                      <a:pt x="116" y="95"/>
                    </a:lnTo>
                    <a:lnTo>
                      <a:pt x="116" y="95"/>
                    </a:lnTo>
                    <a:lnTo>
                      <a:pt x="116" y="95"/>
                    </a:lnTo>
                    <a:lnTo>
                      <a:pt x="116" y="98"/>
                    </a:lnTo>
                    <a:lnTo>
                      <a:pt x="116" y="98"/>
                    </a:lnTo>
                    <a:lnTo>
                      <a:pt x="116" y="100"/>
                    </a:lnTo>
                    <a:lnTo>
                      <a:pt x="116" y="100"/>
                    </a:lnTo>
                    <a:lnTo>
                      <a:pt x="116" y="102"/>
                    </a:lnTo>
                    <a:lnTo>
                      <a:pt x="116" y="102"/>
                    </a:lnTo>
                    <a:lnTo>
                      <a:pt x="116" y="102"/>
                    </a:lnTo>
                    <a:lnTo>
                      <a:pt x="116" y="105"/>
                    </a:lnTo>
                    <a:lnTo>
                      <a:pt x="116" y="105"/>
                    </a:lnTo>
                    <a:lnTo>
                      <a:pt x="116" y="105"/>
                    </a:lnTo>
                    <a:lnTo>
                      <a:pt x="116" y="105"/>
                    </a:lnTo>
                    <a:lnTo>
                      <a:pt x="116" y="105"/>
                    </a:lnTo>
                    <a:lnTo>
                      <a:pt x="118" y="105"/>
                    </a:lnTo>
                    <a:lnTo>
                      <a:pt x="118" y="105"/>
                    </a:lnTo>
                    <a:lnTo>
                      <a:pt x="118" y="105"/>
                    </a:lnTo>
                    <a:lnTo>
                      <a:pt x="118" y="105"/>
                    </a:lnTo>
                    <a:lnTo>
                      <a:pt x="118" y="107"/>
                    </a:lnTo>
                    <a:lnTo>
                      <a:pt x="118" y="107"/>
                    </a:lnTo>
                    <a:lnTo>
                      <a:pt x="118" y="107"/>
                    </a:lnTo>
                    <a:lnTo>
                      <a:pt x="118" y="107"/>
                    </a:lnTo>
                    <a:lnTo>
                      <a:pt x="118" y="107"/>
                    </a:lnTo>
                    <a:lnTo>
                      <a:pt x="118" y="109"/>
                    </a:lnTo>
                    <a:lnTo>
                      <a:pt x="118" y="109"/>
                    </a:lnTo>
                    <a:lnTo>
                      <a:pt x="118" y="112"/>
                    </a:lnTo>
                    <a:lnTo>
                      <a:pt x="118" y="112"/>
                    </a:lnTo>
                    <a:lnTo>
                      <a:pt x="118" y="112"/>
                    </a:lnTo>
                    <a:lnTo>
                      <a:pt x="118" y="114"/>
                    </a:lnTo>
                    <a:lnTo>
                      <a:pt x="118" y="114"/>
                    </a:lnTo>
                    <a:lnTo>
                      <a:pt x="118" y="114"/>
                    </a:lnTo>
                    <a:lnTo>
                      <a:pt x="116" y="114"/>
                    </a:lnTo>
                    <a:lnTo>
                      <a:pt x="116" y="116"/>
                    </a:lnTo>
                    <a:lnTo>
                      <a:pt x="116" y="116"/>
                    </a:lnTo>
                    <a:lnTo>
                      <a:pt x="116" y="116"/>
                    </a:lnTo>
                    <a:lnTo>
                      <a:pt x="116" y="116"/>
                    </a:lnTo>
                    <a:lnTo>
                      <a:pt x="116" y="116"/>
                    </a:lnTo>
                    <a:lnTo>
                      <a:pt x="116" y="116"/>
                    </a:lnTo>
                    <a:lnTo>
                      <a:pt x="116" y="116"/>
                    </a:lnTo>
                    <a:lnTo>
                      <a:pt x="116" y="119"/>
                    </a:lnTo>
                    <a:lnTo>
                      <a:pt x="118" y="119"/>
                    </a:lnTo>
                    <a:lnTo>
                      <a:pt x="118" y="119"/>
                    </a:lnTo>
                    <a:lnTo>
                      <a:pt x="118" y="119"/>
                    </a:lnTo>
                    <a:lnTo>
                      <a:pt x="118" y="116"/>
                    </a:lnTo>
                    <a:lnTo>
                      <a:pt x="120" y="116"/>
                    </a:lnTo>
                    <a:lnTo>
                      <a:pt x="120" y="116"/>
                    </a:lnTo>
                    <a:lnTo>
                      <a:pt x="120" y="116"/>
                    </a:lnTo>
                    <a:lnTo>
                      <a:pt x="123" y="116"/>
                    </a:lnTo>
                    <a:lnTo>
                      <a:pt x="123" y="116"/>
                    </a:lnTo>
                    <a:lnTo>
                      <a:pt x="123" y="116"/>
                    </a:lnTo>
                    <a:lnTo>
                      <a:pt x="123" y="114"/>
                    </a:lnTo>
                    <a:lnTo>
                      <a:pt x="123" y="114"/>
                    </a:lnTo>
                    <a:lnTo>
                      <a:pt x="125" y="114"/>
                    </a:lnTo>
                    <a:lnTo>
                      <a:pt x="125" y="114"/>
                    </a:lnTo>
                    <a:lnTo>
                      <a:pt x="125" y="114"/>
                    </a:lnTo>
                    <a:lnTo>
                      <a:pt x="125" y="114"/>
                    </a:lnTo>
                    <a:lnTo>
                      <a:pt x="128" y="114"/>
                    </a:lnTo>
                    <a:lnTo>
                      <a:pt x="128" y="114"/>
                    </a:lnTo>
                    <a:lnTo>
                      <a:pt x="130" y="114"/>
                    </a:lnTo>
                    <a:lnTo>
                      <a:pt x="130" y="112"/>
                    </a:lnTo>
                    <a:lnTo>
                      <a:pt x="130" y="112"/>
                    </a:lnTo>
                    <a:lnTo>
                      <a:pt x="130" y="112"/>
                    </a:lnTo>
                    <a:lnTo>
                      <a:pt x="132" y="112"/>
                    </a:lnTo>
                    <a:lnTo>
                      <a:pt x="132" y="112"/>
                    </a:lnTo>
                    <a:lnTo>
                      <a:pt x="132" y="112"/>
                    </a:lnTo>
                    <a:lnTo>
                      <a:pt x="135" y="112"/>
                    </a:lnTo>
                    <a:lnTo>
                      <a:pt x="135" y="112"/>
                    </a:lnTo>
                    <a:lnTo>
                      <a:pt x="137" y="112"/>
                    </a:lnTo>
                    <a:lnTo>
                      <a:pt x="137" y="112"/>
                    </a:lnTo>
                    <a:lnTo>
                      <a:pt x="137" y="114"/>
                    </a:lnTo>
                    <a:lnTo>
                      <a:pt x="137" y="114"/>
                    </a:lnTo>
                    <a:lnTo>
                      <a:pt x="137" y="112"/>
                    </a:lnTo>
                    <a:lnTo>
                      <a:pt x="139" y="112"/>
                    </a:lnTo>
                    <a:lnTo>
                      <a:pt x="139" y="112"/>
                    </a:lnTo>
                    <a:lnTo>
                      <a:pt x="142" y="112"/>
                    </a:lnTo>
                    <a:lnTo>
                      <a:pt x="142" y="112"/>
                    </a:lnTo>
                    <a:lnTo>
                      <a:pt x="142" y="112"/>
                    </a:lnTo>
                    <a:lnTo>
                      <a:pt x="144" y="112"/>
                    </a:lnTo>
                    <a:lnTo>
                      <a:pt x="144" y="114"/>
                    </a:lnTo>
                    <a:lnTo>
                      <a:pt x="142" y="114"/>
                    </a:lnTo>
                    <a:lnTo>
                      <a:pt x="142" y="114"/>
                    </a:lnTo>
                    <a:lnTo>
                      <a:pt x="142" y="114"/>
                    </a:lnTo>
                    <a:lnTo>
                      <a:pt x="142" y="116"/>
                    </a:lnTo>
                    <a:lnTo>
                      <a:pt x="142" y="116"/>
                    </a:lnTo>
                    <a:lnTo>
                      <a:pt x="142" y="116"/>
                    </a:lnTo>
                    <a:lnTo>
                      <a:pt x="139" y="116"/>
                    </a:lnTo>
                    <a:lnTo>
                      <a:pt x="139" y="116"/>
                    </a:lnTo>
                    <a:lnTo>
                      <a:pt x="139" y="119"/>
                    </a:lnTo>
                    <a:lnTo>
                      <a:pt x="139" y="119"/>
                    </a:lnTo>
                    <a:lnTo>
                      <a:pt x="139" y="121"/>
                    </a:lnTo>
                    <a:lnTo>
                      <a:pt x="142" y="121"/>
                    </a:lnTo>
                    <a:lnTo>
                      <a:pt x="142" y="121"/>
                    </a:lnTo>
                    <a:lnTo>
                      <a:pt x="142" y="121"/>
                    </a:lnTo>
                    <a:lnTo>
                      <a:pt x="142" y="121"/>
                    </a:lnTo>
                    <a:lnTo>
                      <a:pt x="142" y="124"/>
                    </a:lnTo>
                    <a:lnTo>
                      <a:pt x="142" y="124"/>
                    </a:lnTo>
                    <a:lnTo>
                      <a:pt x="144" y="124"/>
                    </a:lnTo>
                    <a:lnTo>
                      <a:pt x="144" y="126"/>
                    </a:lnTo>
                    <a:lnTo>
                      <a:pt x="144" y="126"/>
                    </a:lnTo>
                    <a:lnTo>
                      <a:pt x="142" y="126"/>
                    </a:lnTo>
                    <a:lnTo>
                      <a:pt x="142" y="126"/>
                    </a:lnTo>
                    <a:lnTo>
                      <a:pt x="142" y="128"/>
                    </a:lnTo>
                    <a:lnTo>
                      <a:pt x="144" y="128"/>
                    </a:lnTo>
                    <a:lnTo>
                      <a:pt x="144" y="128"/>
                    </a:lnTo>
                    <a:lnTo>
                      <a:pt x="144" y="128"/>
                    </a:lnTo>
                    <a:lnTo>
                      <a:pt x="144" y="131"/>
                    </a:lnTo>
                    <a:lnTo>
                      <a:pt x="144" y="131"/>
                    </a:lnTo>
                    <a:lnTo>
                      <a:pt x="144" y="133"/>
                    </a:lnTo>
                    <a:lnTo>
                      <a:pt x="144" y="133"/>
                    </a:lnTo>
                    <a:lnTo>
                      <a:pt x="144" y="135"/>
                    </a:lnTo>
                    <a:lnTo>
                      <a:pt x="144" y="135"/>
                    </a:lnTo>
                    <a:lnTo>
                      <a:pt x="144" y="135"/>
                    </a:lnTo>
                    <a:lnTo>
                      <a:pt x="144" y="135"/>
                    </a:lnTo>
                    <a:lnTo>
                      <a:pt x="146" y="135"/>
                    </a:lnTo>
                    <a:lnTo>
                      <a:pt x="146" y="135"/>
                    </a:lnTo>
                    <a:lnTo>
                      <a:pt x="146" y="138"/>
                    </a:lnTo>
                    <a:lnTo>
                      <a:pt x="149" y="138"/>
                    </a:lnTo>
                    <a:lnTo>
                      <a:pt x="149" y="138"/>
                    </a:lnTo>
                    <a:lnTo>
                      <a:pt x="149" y="138"/>
                    </a:lnTo>
                    <a:lnTo>
                      <a:pt x="149" y="138"/>
                    </a:lnTo>
                    <a:lnTo>
                      <a:pt x="149" y="138"/>
                    </a:lnTo>
                    <a:lnTo>
                      <a:pt x="149" y="138"/>
                    </a:lnTo>
                    <a:lnTo>
                      <a:pt x="151" y="138"/>
                    </a:lnTo>
                    <a:lnTo>
                      <a:pt x="151" y="138"/>
                    </a:lnTo>
                    <a:lnTo>
                      <a:pt x="151" y="138"/>
                    </a:lnTo>
                    <a:lnTo>
                      <a:pt x="151" y="138"/>
                    </a:lnTo>
                    <a:lnTo>
                      <a:pt x="154" y="138"/>
                    </a:lnTo>
                    <a:lnTo>
                      <a:pt x="154" y="138"/>
                    </a:lnTo>
                    <a:lnTo>
                      <a:pt x="156" y="138"/>
                    </a:lnTo>
                    <a:lnTo>
                      <a:pt x="156" y="138"/>
                    </a:lnTo>
                    <a:lnTo>
                      <a:pt x="156" y="138"/>
                    </a:lnTo>
                    <a:lnTo>
                      <a:pt x="156" y="138"/>
                    </a:lnTo>
                    <a:lnTo>
                      <a:pt x="156" y="140"/>
                    </a:lnTo>
                    <a:lnTo>
                      <a:pt x="156" y="140"/>
                    </a:lnTo>
                    <a:lnTo>
                      <a:pt x="158" y="140"/>
                    </a:lnTo>
                    <a:lnTo>
                      <a:pt x="158" y="143"/>
                    </a:lnTo>
                    <a:lnTo>
                      <a:pt x="158" y="143"/>
                    </a:lnTo>
                    <a:lnTo>
                      <a:pt x="156" y="143"/>
                    </a:lnTo>
                    <a:lnTo>
                      <a:pt x="156" y="143"/>
                    </a:lnTo>
                    <a:lnTo>
                      <a:pt x="156" y="145"/>
                    </a:lnTo>
                    <a:lnTo>
                      <a:pt x="156" y="145"/>
                    </a:lnTo>
                    <a:lnTo>
                      <a:pt x="156" y="145"/>
                    </a:lnTo>
                    <a:lnTo>
                      <a:pt x="156" y="145"/>
                    </a:lnTo>
                    <a:lnTo>
                      <a:pt x="154" y="145"/>
                    </a:lnTo>
                    <a:lnTo>
                      <a:pt x="154" y="147"/>
                    </a:lnTo>
                    <a:lnTo>
                      <a:pt x="154" y="147"/>
                    </a:lnTo>
                    <a:lnTo>
                      <a:pt x="154" y="147"/>
                    </a:lnTo>
                    <a:lnTo>
                      <a:pt x="154" y="150"/>
                    </a:lnTo>
                    <a:lnTo>
                      <a:pt x="154" y="150"/>
                    </a:lnTo>
                    <a:lnTo>
                      <a:pt x="154" y="150"/>
                    </a:lnTo>
                    <a:lnTo>
                      <a:pt x="154" y="152"/>
                    </a:lnTo>
                    <a:lnTo>
                      <a:pt x="154" y="152"/>
                    </a:lnTo>
                    <a:lnTo>
                      <a:pt x="154" y="154"/>
                    </a:lnTo>
                    <a:lnTo>
                      <a:pt x="154" y="154"/>
                    </a:lnTo>
                    <a:lnTo>
                      <a:pt x="154" y="154"/>
                    </a:lnTo>
                    <a:lnTo>
                      <a:pt x="154" y="154"/>
                    </a:lnTo>
                    <a:lnTo>
                      <a:pt x="151" y="154"/>
                    </a:lnTo>
                    <a:lnTo>
                      <a:pt x="151" y="157"/>
                    </a:lnTo>
                    <a:lnTo>
                      <a:pt x="151" y="157"/>
                    </a:lnTo>
                    <a:lnTo>
                      <a:pt x="151" y="157"/>
                    </a:lnTo>
                    <a:lnTo>
                      <a:pt x="151" y="159"/>
                    </a:lnTo>
                    <a:lnTo>
                      <a:pt x="151" y="159"/>
                    </a:lnTo>
                    <a:lnTo>
                      <a:pt x="151" y="159"/>
                    </a:lnTo>
                    <a:lnTo>
                      <a:pt x="151" y="162"/>
                    </a:lnTo>
                    <a:lnTo>
                      <a:pt x="151" y="162"/>
                    </a:lnTo>
                    <a:lnTo>
                      <a:pt x="151" y="164"/>
                    </a:lnTo>
                    <a:lnTo>
                      <a:pt x="151" y="164"/>
                    </a:lnTo>
                    <a:lnTo>
                      <a:pt x="151" y="164"/>
                    </a:lnTo>
                    <a:lnTo>
                      <a:pt x="154" y="164"/>
                    </a:lnTo>
                    <a:lnTo>
                      <a:pt x="154" y="164"/>
                    </a:lnTo>
                    <a:lnTo>
                      <a:pt x="154" y="164"/>
                    </a:lnTo>
                    <a:lnTo>
                      <a:pt x="154" y="164"/>
                    </a:lnTo>
                    <a:lnTo>
                      <a:pt x="156" y="164"/>
                    </a:lnTo>
                    <a:lnTo>
                      <a:pt x="156" y="164"/>
                    </a:lnTo>
                    <a:lnTo>
                      <a:pt x="156" y="164"/>
                    </a:lnTo>
                    <a:lnTo>
                      <a:pt x="158" y="164"/>
                    </a:lnTo>
                    <a:lnTo>
                      <a:pt x="158" y="164"/>
                    </a:lnTo>
                    <a:lnTo>
                      <a:pt x="158" y="164"/>
                    </a:lnTo>
                    <a:lnTo>
                      <a:pt x="158" y="164"/>
                    </a:lnTo>
                    <a:lnTo>
                      <a:pt x="161" y="164"/>
                    </a:lnTo>
                    <a:lnTo>
                      <a:pt x="161" y="164"/>
                    </a:lnTo>
                    <a:lnTo>
                      <a:pt x="161" y="164"/>
                    </a:lnTo>
                    <a:lnTo>
                      <a:pt x="163" y="164"/>
                    </a:lnTo>
                    <a:lnTo>
                      <a:pt x="163" y="164"/>
                    </a:lnTo>
                    <a:lnTo>
                      <a:pt x="163" y="164"/>
                    </a:lnTo>
                    <a:lnTo>
                      <a:pt x="163" y="164"/>
                    </a:lnTo>
                    <a:lnTo>
                      <a:pt x="163" y="164"/>
                    </a:lnTo>
                    <a:lnTo>
                      <a:pt x="165" y="164"/>
                    </a:lnTo>
                    <a:lnTo>
                      <a:pt x="165" y="164"/>
                    </a:lnTo>
                    <a:lnTo>
                      <a:pt x="165" y="164"/>
                    </a:lnTo>
                    <a:lnTo>
                      <a:pt x="165" y="164"/>
                    </a:lnTo>
                    <a:lnTo>
                      <a:pt x="165" y="164"/>
                    </a:lnTo>
                    <a:lnTo>
                      <a:pt x="165" y="166"/>
                    </a:lnTo>
                    <a:lnTo>
                      <a:pt x="168" y="166"/>
                    </a:lnTo>
                    <a:lnTo>
                      <a:pt x="168" y="166"/>
                    </a:lnTo>
                    <a:lnTo>
                      <a:pt x="168" y="169"/>
                    </a:lnTo>
                    <a:lnTo>
                      <a:pt x="165" y="169"/>
                    </a:lnTo>
                    <a:lnTo>
                      <a:pt x="165" y="169"/>
                    </a:lnTo>
                    <a:lnTo>
                      <a:pt x="165" y="171"/>
                    </a:lnTo>
                    <a:lnTo>
                      <a:pt x="165" y="171"/>
                    </a:lnTo>
                    <a:lnTo>
                      <a:pt x="165" y="173"/>
                    </a:lnTo>
                    <a:lnTo>
                      <a:pt x="168" y="173"/>
                    </a:lnTo>
                    <a:lnTo>
                      <a:pt x="168" y="173"/>
                    </a:lnTo>
                    <a:lnTo>
                      <a:pt x="168" y="173"/>
                    </a:lnTo>
                    <a:lnTo>
                      <a:pt x="170" y="173"/>
                    </a:lnTo>
                    <a:lnTo>
                      <a:pt x="170" y="173"/>
                    </a:lnTo>
                    <a:lnTo>
                      <a:pt x="170" y="176"/>
                    </a:lnTo>
                    <a:lnTo>
                      <a:pt x="170" y="176"/>
                    </a:lnTo>
                    <a:lnTo>
                      <a:pt x="170" y="176"/>
                    </a:lnTo>
                    <a:lnTo>
                      <a:pt x="170" y="176"/>
                    </a:lnTo>
                    <a:lnTo>
                      <a:pt x="170" y="176"/>
                    </a:lnTo>
                    <a:lnTo>
                      <a:pt x="170" y="178"/>
                    </a:lnTo>
                    <a:lnTo>
                      <a:pt x="170" y="178"/>
                    </a:lnTo>
                    <a:lnTo>
                      <a:pt x="170" y="178"/>
                    </a:lnTo>
                    <a:lnTo>
                      <a:pt x="170" y="180"/>
                    </a:lnTo>
                    <a:lnTo>
                      <a:pt x="172" y="180"/>
                    </a:lnTo>
                    <a:lnTo>
                      <a:pt x="172" y="180"/>
                    </a:lnTo>
                    <a:lnTo>
                      <a:pt x="175" y="180"/>
                    </a:lnTo>
                    <a:lnTo>
                      <a:pt x="175" y="178"/>
                    </a:lnTo>
                    <a:lnTo>
                      <a:pt x="175" y="178"/>
                    </a:lnTo>
                    <a:lnTo>
                      <a:pt x="175" y="178"/>
                    </a:lnTo>
                    <a:lnTo>
                      <a:pt x="175" y="178"/>
                    </a:lnTo>
                    <a:lnTo>
                      <a:pt x="177" y="178"/>
                    </a:lnTo>
                    <a:lnTo>
                      <a:pt x="177" y="178"/>
                    </a:lnTo>
                    <a:lnTo>
                      <a:pt x="177" y="178"/>
                    </a:lnTo>
                    <a:lnTo>
                      <a:pt x="177" y="180"/>
                    </a:lnTo>
                    <a:lnTo>
                      <a:pt x="177" y="180"/>
                    </a:lnTo>
                    <a:lnTo>
                      <a:pt x="180" y="180"/>
                    </a:lnTo>
                    <a:lnTo>
                      <a:pt x="180" y="180"/>
                    </a:lnTo>
                    <a:lnTo>
                      <a:pt x="182" y="180"/>
                    </a:lnTo>
                    <a:lnTo>
                      <a:pt x="182" y="178"/>
                    </a:lnTo>
                    <a:lnTo>
                      <a:pt x="182" y="178"/>
                    </a:lnTo>
                    <a:lnTo>
                      <a:pt x="182" y="178"/>
                    </a:lnTo>
                    <a:lnTo>
                      <a:pt x="184" y="178"/>
                    </a:lnTo>
                    <a:lnTo>
                      <a:pt x="184" y="178"/>
                    </a:lnTo>
                    <a:lnTo>
                      <a:pt x="184" y="178"/>
                    </a:lnTo>
                    <a:lnTo>
                      <a:pt x="184" y="176"/>
                    </a:lnTo>
                    <a:lnTo>
                      <a:pt x="184" y="176"/>
                    </a:lnTo>
                    <a:lnTo>
                      <a:pt x="184" y="176"/>
                    </a:lnTo>
                    <a:lnTo>
                      <a:pt x="184" y="176"/>
                    </a:lnTo>
                    <a:lnTo>
                      <a:pt x="187" y="176"/>
                    </a:lnTo>
                    <a:lnTo>
                      <a:pt x="187" y="176"/>
                    </a:lnTo>
                    <a:lnTo>
                      <a:pt x="187" y="173"/>
                    </a:lnTo>
                    <a:lnTo>
                      <a:pt x="189" y="173"/>
                    </a:lnTo>
                    <a:lnTo>
                      <a:pt x="189" y="173"/>
                    </a:lnTo>
                    <a:lnTo>
                      <a:pt x="189" y="173"/>
                    </a:lnTo>
                    <a:lnTo>
                      <a:pt x="189" y="173"/>
                    </a:lnTo>
                    <a:lnTo>
                      <a:pt x="191" y="173"/>
                    </a:lnTo>
                    <a:lnTo>
                      <a:pt x="191" y="171"/>
                    </a:lnTo>
                    <a:lnTo>
                      <a:pt x="191" y="171"/>
                    </a:lnTo>
                    <a:lnTo>
                      <a:pt x="191" y="173"/>
                    </a:lnTo>
                    <a:lnTo>
                      <a:pt x="191" y="173"/>
                    </a:lnTo>
                    <a:lnTo>
                      <a:pt x="191" y="176"/>
                    </a:lnTo>
                    <a:lnTo>
                      <a:pt x="191" y="176"/>
                    </a:lnTo>
                    <a:lnTo>
                      <a:pt x="191" y="176"/>
                    </a:lnTo>
                    <a:lnTo>
                      <a:pt x="191" y="176"/>
                    </a:lnTo>
                    <a:lnTo>
                      <a:pt x="191" y="178"/>
                    </a:lnTo>
                    <a:lnTo>
                      <a:pt x="191" y="178"/>
                    </a:lnTo>
                    <a:lnTo>
                      <a:pt x="191" y="178"/>
                    </a:lnTo>
                    <a:lnTo>
                      <a:pt x="191" y="180"/>
                    </a:lnTo>
                    <a:lnTo>
                      <a:pt x="191" y="180"/>
                    </a:lnTo>
                    <a:lnTo>
                      <a:pt x="189" y="180"/>
                    </a:lnTo>
                    <a:lnTo>
                      <a:pt x="189" y="180"/>
                    </a:lnTo>
                    <a:lnTo>
                      <a:pt x="189" y="180"/>
                    </a:lnTo>
                    <a:lnTo>
                      <a:pt x="189" y="183"/>
                    </a:lnTo>
                    <a:lnTo>
                      <a:pt x="189" y="183"/>
                    </a:lnTo>
                    <a:lnTo>
                      <a:pt x="187" y="183"/>
                    </a:lnTo>
                    <a:lnTo>
                      <a:pt x="187" y="183"/>
                    </a:lnTo>
                    <a:lnTo>
                      <a:pt x="187" y="183"/>
                    </a:lnTo>
                    <a:lnTo>
                      <a:pt x="187" y="185"/>
                    </a:lnTo>
                    <a:lnTo>
                      <a:pt x="184" y="185"/>
                    </a:lnTo>
                    <a:lnTo>
                      <a:pt x="184" y="185"/>
                    </a:lnTo>
                    <a:lnTo>
                      <a:pt x="184" y="185"/>
                    </a:lnTo>
                    <a:lnTo>
                      <a:pt x="182" y="185"/>
                    </a:lnTo>
                    <a:lnTo>
                      <a:pt x="182" y="185"/>
                    </a:lnTo>
                    <a:lnTo>
                      <a:pt x="182" y="185"/>
                    </a:lnTo>
                    <a:lnTo>
                      <a:pt x="182" y="188"/>
                    </a:lnTo>
                    <a:lnTo>
                      <a:pt x="182" y="188"/>
                    </a:lnTo>
                    <a:lnTo>
                      <a:pt x="182" y="188"/>
                    </a:lnTo>
                    <a:lnTo>
                      <a:pt x="182" y="190"/>
                    </a:lnTo>
                    <a:lnTo>
                      <a:pt x="182" y="190"/>
                    </a:lnTo>
                    <a:lnTo>
                      <a:pt x="182" y="190"/>
                    </a:lnTo>
                    <a:lnTo>
                      <a:pt x="180" y="190"/>
                    </a:lnTo>
                    <a:lnTo>
                      <a:pt x="180" y="190"/>
                    </a:lnTo>
                    <a:lnTo>
                      <a:pt x="180" y="192"/>
                    </a:lnTo>
                    <a:lnTo>
                      <a:pt x="180" y="192"/>
                    </a:lnTo>
                    <a:lnTo>
                      <a:pt x="180" y="195"/>
                    </a:lnTo>
                    <a:lnTo>
                      <a:pt x="177" y="195"/>
                    </a:lnTo>
                    <a:lnTo>
                      <a:pt x="177" y="195"/>
                    </a:lnTo>
                    <a:lnTo>
                      <a:pt x="180" y="195"/>
                    </a:lnTo>
                    <a:lnTo>
                      <a:pt x="180" y="195"/>
                    </a:lnTo>
                    <a:lnTo>
                      <a:pt x="182" y="195"/>
                    </a:lnTo>
                    <a:lnTo>
                      <a:pt x="182" y="195"/>
                    </a:lnTo>
                    <a:lnTo>
                      <a:pt x="180" y="195"/>
                    </a:lnTo>
                    <a:lnTo>
                      <a:pt x="180" y="195"/>
                    </a:lnTo>
                    <a:lnTo>
                      <a:pt x="180" y="197"/>
                    </a:lnTo>
                    <a:lnTo>
                      <a:pt x="177" y="197"/>
                    </a:lnTo>
                    <a:lnTo>
                      <a:pt x="177" y="195"/>
                    </a:lnTo>
                    <a:lnTo>
                      <a:pt x="177" y="195"/>
                    </a:lnTo>
                    <a:lnTo>
                      <a:pt x="177" y="195"/>
                    </a:lnTo>
                    <a:lnTo>
                      <a:pt x="175" y="195"/>
                    </a:lnTo>
                    <a:lnTo>
                      <a:pt x="175" y="197"/>
                    </a:lnTo>
                    <a:lnTo>
                      <a:pt x="175" y="197"/>
                    </a:lnTo>
                    <a:lnTo>
                      <a:pt x="175" y="197"/>
                    </a:lnTo>
                    <a:lnTo>
                      <a:pt x="175" y="197"/>
                    </a:lnTo>
                    <a:lnTo>
                      <a:pt x="172" y="197"/>
                    </a:lnTo>
                    <a:lnTo>
                      <a:pt x="172" y="199"/>
                    </a:lnTo>
                    <a:lnTo>
                      <a:pt x="172" y="199"/>
                    </a:lnTo>
                    <a:lnTo>
                      <a:pt x="172" y="199"/>
                    </a:lnTo>
                    <a:lnTo>
                      <a:pt x="172" y="202"/>
                    </a:lnTo>
                    <a:lnTo>
                      <a:pt x="170" y="202"/>
                    </a:lnTo>
                    <a:lnTo>
                      <a:pt x="170" y="202"/>
                    </a:lnTo>
                    <a:lnTo>
                      <a:pt x="170" y="204"/>
                    </a:lnTo>
                    <a:lnTo>
                      <a:pt x="170" y="204"/>
                    </a:lnTo>
                    <a:lnTo>
                      <a:pt x="170" y="204"/>
                    </a:lnTo>
                    <a:lnTo>
                      <a:pt x="170" y="204"/>
                    </a:lnTo>
                    <a:lnTo>
                      <a:pt x="170" y="207"/>
                    </a:lnTo>
                    <a:lnTo>
                      <a:pt x="170" y="207"/>
                    </a:lnTo>
                    <a:lnTo>
                      <a:pt x="170" y="207"/>
                    </a:lnTo>
                    <a:lnTo>
                      <a:pt x="168" y="207"/>
                    </a:lnTo>
                    <a:lnTo>
                      <a:pt x="168" y="207"/>
                    </a:lnTo>
                    <a:lnTo>
                      <a:pt x="168" y="207"/>
                    </a:lnTo>
                    <a:lnTo>
                      <a:pt x="168" y="204"/>
                    </a:lnTo>
                    <a:lnTo>
                      <a:pt x="165" y="204"/>
                    </a:lnTo>
                    <a:lnTo>
                      <a:pt x="165" y="204"/>
                    </a:lnTo>
                    <a:lnTo>
                      <a:pt x="165" y="204"/>
                    </a:lnTo>
                    <a:lnTo>
                      <a:pt x="165" y="207"/>
                    </a:lnTo>
                    <a:lnTo>
                      <a:pt x="163" y="207"/>
                    </a:lnTo>
                    <a:lnTo>
                      <a:pt x="163" y="207"/>
                    </a:lnTo>
                    <a:lnTo>
                      <a:pt x="163" y="209"/>
                    </a:lnTo>
                    <a:lnTo>
                      <a:pt x="163" y="209"/>
                    </a:lnTo>
                    <a:lnTo>
                      <a:pt x="163" y="209"/>
                    </a:lnTo>
                    <a:lnTo>
                      <a:pt x="161" y="209"/>
                    </a:lnTo>
                    <a:lnTo>
                      <a:pt x="161" y="209"/>
                    </a:lnTo>
                    <a:lnTo>
                      <a:pt x="158" y="209"/>
                    </a:lnTo>
                    <a:lnTo>
                      <a:pt x="158" y="209"/>
                    </a:lnTo>
                    <a:lnTo>
                      <a:pt x="158" y="209"/>
                    </a:lnTo>
                    <a:lnTo>
                      <a:pt x="158" y="207"/>
                    </a:lnTo>
                    <a:lnTo>
                      <a:pt x="156" y="207"/>
                    </a:lnTo>
                    <a:lnTo>
                      <a:pt x="156" y="207"/>
                    </a:lnTo>
                    <a:lnTo>
                      <a:pt x="156" y="209"/>
                    </a:lnTo>
                    <a:lnTo>
                      <a:pt x="156" y="209"/>
                    </a:lnTo>
                    <a:lnTo>
                      <a:pt x="156" y="209"/>
                    </a:lnTo>
                    <a:lnTo>
                      <a:pt x="156" y="211"/>
                    </a:lnTo>
                    <a:lnTo>
                      <a:pt x="158" y="211"/>
                    </a:lnTo>
                    <a:lnTo>
                      <a:pt x="158" y="211"/>
                    </a:lnTo>
                    <a:lnTo>
                      <a:pt x="158" y="214"/>
                    </a:lnTo>
                    <a:lnTo>
                      <a:pt x="158" y="214"/>
                    </a:lnTo>
                    <a:lnTo>
                      <a:pt x="156" y="214"/>
                    </a:lnTo>
                    <a:lnTo>
                      <a:pt x="156" y="214"/>
                    </a:lnTo>
                    <a:lnTo>
                      <a:pt x="156" y="214"/>
                    </a:lnTo>
                    <a:lnTo>
                      <a:pt x="156" y="214"/>
                    </a:lnTo>
                    <a:lnTo>
                      <a:pt x="154" y="214"/>
                    </a:lnTo>
                    <a:lnTo>
                      <a:pt x="154" y="214"/>
                    </a:lnTo>
                    <a:lnTo>
                      <a:pt x="151" y="214"/>
                    </a:lnTo>
                    <a:lnTo>
                      <a:pt x="151" y="214"/>
                    </a:lnTo>
                    <a:lnTo>
                      <a:pt x="151" y="214"/>
                    </a:lnTo>
                    <a:lnTo>
                      <a:pt x="151" y="214"/>
                    </a:lnTo>
                    <a:lnTo>
                      <a:pt x="149" y="214"/>
                    </a:lnTo>
                    <a:lnTo>
                      <a:pt x="149" y="214"/>
                    </a:lnTo>
                    <a:lnTo>
                      <a:pt x="149" y="214"/>
                    </a:lnTo>
                    <a:lnTo>
                      <a:pt x="149" y="214"/>
                    </a:lnTo>
                    <a:lnTo>
                      <a:pt x="149" y="216"/>
                    </a:lnTo>
                    <a:lnTo>
                      <a:pt x="146" y="216"/>
                    </a:lnTo>
                    <a:lnTo>
                      <a:pt x="146" y="216"/>
                    </a:lnTo>
                    <a:lnTo>
                      <a:pt x="146" y="218"/>
                    </a:lnTo>
                    <a:lnTo>
                      <a:pt x="146" y="218"/>
                    </a:lnTo>
                    <a:lnTo>
                      <a:pt x="146" y="221"/>
                    </a:lnTo>
                    <a:lnTo>
                      <a:pt x="146" y="221"/>
                    </a:lnTo>
                    <a:lnTo>
                      <a:pt x="146" y="221"/>
                    </a:lnTo>
                    <a:lnTo>
                      <a:pt x="146" y="223"/>
                    </a:lnTo>
                    <a:lnTo>
                      <a:pt x="144" y="223"/>
                    </a:lnTo>
                    <a:lnTo>
                      <a:pt x="144" y="223"/>
                    </a:lnTo>
                    <a:lnTo>
                      <a:pt x="144" y="223"/>
                    </a:lnTo>
                    <a:lnTo>
                      <a:pt x="144" y="223"/>
                    </a:lnTo>
                    <a:lnTo>
                      <a:pt x="144" y="223"/>
                    </a:lnTo>
                    <a:lnTo>
                      <a:pt x="142" y="223"/>
                    </a:lnTo>
                    <a:lnTo>
                      <a:pt x="142" y="223"/>
                    </a:lnTo>
                    <a:lnTo>
                      <a:pt x="142" y="223"/>
                    </a:lnTo>
                    <a:lnTo>
                      <a:pt x="142" y="223"/>
                    </a:lnTo>
                    <a:lnTo>
                      <a:pt x="139" y="223"/>
                    </a:lnTo>
                    <a:lnTo>
                      <a:pt x="139" y="223"/>
                    </a:lnTo>
                    <a:lnTo>
                      <a:pt x="137" y="223"/>
                    </a:lnTo>
                    <a:lnTo>
                      <a:pt x="137" y="225"/>
                    </a:lnTo>
                    <a:lnTo>
                      <a:pt x="137" y="225"/>
                    </a:lnTo>
                    <a:lnTo>
                      <a:pt x="137" y="225"/>
                    </a:lnTo>
                    <a:lnTo>
                      <a:pt x="135" y="225"/>
                    </a:lnTo>
                    <a:lnTo>
                      <a:pt x="135" y="225"/>
                    </a:lnTo>
                    <a:lnTo>
                      <a:pt x="132" y="225"/>
                    </a:lnTo>
                    <a:lnTo>
                      <a:pt x="132" y="225"/>
                    </a:lnTo>
                    <a:lnTo>
                      <a:pt x="132" y="225"/>
                    </a:lnTo>
                    <a:lnTo>
                      <a:pt x="130" y="225"/>
                    </a:lnTo>
                    <a:lnTo>
                      <a:pt x="130" y="225"/>
                    </a:lnTo>
                    <a:lnTo>
                      <a:pt x="130" y="225"/>
                    </a:lnTo>
                    <a:lnTo>
                      <a:pt x="130" y="225"/>
                    </a:lnTo>
                    <a:lnTo>
                      <a:pt x="130" y="225"/>
                    </a:lnTo>
                    <a:lnTo>
                      <a:pt x="130" y="223"/>
                    </a:lnTo>
                    <a:lnTo>
                      <a:pt x="128" y="223"/>
                    </a:lnTo>
                    <a:lnTo>
                      <a:pt x="128" y="223"/>
                    </a:lnTo>
                    <a:lnTo>
                      <a:pt x="128" y="223"/>
                    </a:lnTo>
                    <a:lnTo>
                      <a:pt x="125" y="223"/>
                    </a:lnTo>
                    <a:lnTo>
                      <a:pt x="125" y="223"/>
                    </a:lnTo>
                    <a:lnTo>
                      <a:pt x="125" y="223"/>
                    </a:lnTo>
                    <a:lnTo>
                      <a:pt x="125" y="225"/>
                    </a:lnTo>
                    <a:lnTo>
                      <a:pt x="125" y="225"/>
                    </a:lnTo>
                    <a:lnTo>
                      <a:pt x="125" y="225"/>
                    </a:lnTo>
                    <a:lnTo>
                      <a:pt x="125" y="225"/>
                    </a:lnTo>
                    <a:lnTo>
                      <a:pt x="123" y="225"/>
                    </a:lnTo>
                    <a:lnTo>
                      <a:pt x="123" y="228"/>
                    </a:lnTo>
                    <a:lnTo>
                      <a:pt x="123" y="228"/>
                    </a:lnTo>
                    <a:lnTo>
                      <a:pt x="123" y="228"/>
                    </a:lnTo>
                    <a:lnTo>
                      <a:pt x="123" y="228"/>
                    </a:lnTo>
                    <a:lnTo>
                      <a:pt x="123" y="230"/>
                    </a:lnTo>
                    <a:lnTo>
                      <a:pt x="123" y="230"/>
                    </a:lnTo>
                    <a:lnTo>
                      <a:pt x="120" y="230"/>
                    </a:lnTo>
                    <a:lnTo>
                      <a:pt x="120" y="233"/>
                    </a:lnTo>
                    <a:lnTo>
                      <a:pt x="120" y="233"/>
                    </a:lnTo>
                    <a:lnTo>
                      <a:pt x="120" y="233"/>
                    </a:lnTo>
                    <a:lnTo>
                      <a:pt x="120" y="235"/>
                    </a:lnTo>
                    <a:lnTo>
                      <a:pt x="120" y="235"/>
                    </a:lnTo>
                    <a:lnTo>
                      <a:pt x="120" y="235"/>
                    </a:lnTo>
                    <a:lnTo>
                      <a:pt x="120" y="235"/>
                    </a:lnTo>
                    <a:lnTo>
                      <a:pt x="120" y="235"/>
                    </a:lnTo>
                    <a:lnTo>
                      <a:pt x="120" y="235"/>
                    </a:lnTo>
                    <a:lnTo>
                      <a:pt x="120" y="237"/>
                    </a:lnTo>
                    <a:lnTo>
                      <a:pt x="120" y="237"/>
                    </a:lnTo>
                    <a:lnTo>
                      <a:pt x="120" y="240"/>
                    </a:lnTo>
                    <a:lnTo>
                      <a:pt x="120" y="240"/>
                    </a:lnTo>
                    <a:lnTo>
                      <a:pt x="120" y="240"/>
                    </a:lnTo>
                    <a:lnTo>
                      <a:pt x="120" y="242"/>
                    </a:lnTo>
                    <a:lnTo>
                      <a:pt x="118" y="242"/>
                    </a:lnTo>
                    <a:lnTo>
                      <a:pt x="118" y="242"/>
                    </a:lnTo>
                    <a:lnTo>
                      <a:pt x="118" y="244"/>
                    </a:lnTo>
                    <a:lnTo>
                      <a:pt x="118" y="244"/>
                    </a:lnTo>
                    <a:lnTo>
                      <a:pt x="118" y="244"/>
                    </a:lnTo>
                    <a:lnTo>
                      <a:pt x="118" y="244"/>
                    </a:lnTo>
                    <a:lnTo>
                      <a:pt x="118" y="244"/>
                    </a:lnTo>
                    <a:lnTo>
                      <a:pt x="118" y="244"/>
                    </a:lnTo>
                    <a:lnTo>
                      <a:pt x="118" y="244"/>
                    </a:lnTo>
                    <a:lnTo>
                      <a:pt x="118" y="247"/>
                    </a:lnTo>
                    <a:lnTo>
                      <a:pt x="118" y="247"/>
                    </a:lnTo>
                    <a:lnTo>
                      <a:pt x="118" y="249"/>
                    </a:lnTo>
                    <a:lnTo>
                      <a:pt x="118" y="249"/>
                    </a:lnTo>
                    <a:lnTo>
                      <a:pt x="118" y="252"/>
                    </a:lnTo>
                    <a:lnTo>
                      <a:pt x="118" y="252"/>
                    </a:lnTo>
                    <a:lnTo>
                      <a:pt x="120" y="252"/>
                    </a:lnTo>
                    <a:lnTo>
                      <a:pt x="120" y="254"/>
                    </a:lnTo>
                    <a:lnTo>
                      <a:pt x="118" y="254"/>
                    </a:lnTo>
                    <a:lnTo>
                      <a:pt x="118" y="254"/>
                    </a:lnTo>
                    <a:lnTo>
                      <a:pt x="118" y="254"/>
                    </a:lnTo>
                    <a:lnTo>
                      <a:pt x="116" y="254"/>
                    </a:lnTo>
                    <a:lnTo>
                      <a:pt x="116" y="254"/>
                    </a:lnTo>
                    <a:lnTo>
                      <a:pt x="116" y="254"/>
                    </a:lnTo>
                    <a:lnTo>
                      <a:pt x="116" y="254"/>
                    </a:lnTo>
                    <a:lnTo>
                      <a:pt x="116" y="254"/>
                    </a:lnTo>
                    <a:lnTo>
                      <a:pt x="113" y="254"/>
                    </a:lnTo>
                    <a:lnTo>
                      <a:pt x="113" y="254"/>
                    </a:lnTo>
                    <a:lnTo>
                      <a:pt x="111" y="25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3" name="Freeform 112"/>
              <p:cNvSpPr>
                <a:spLocks/>
              </p:cNvSpPr>
              <p:nvPr/>
            </p:nvSpPr>
            <p:spPr bwMode="auto">
              <a:xfrm>
                <a:off x="2810" y="2030"/>
                <a:ext cx="191" cy="472"/>
              </a:xfrm>
              <a:custGeom>
                <a:avLst/>
                <a:gdLst/>
                <a:ahLst/>
                <a:cxnLst>
                  <a:cxn ang="0">
                    <a:pos x="120" y="273"/>
                  </a:cxn>
                  <a:cxn ang="0">
                    <a:pos x="135" y="294"/>
                  </a:cxn>
                  <a:cxn ang="0">
                    <a:pos x="144" y="308"/>
                  </a:cxn>
                  <a:cxn ang="0">
                    <a:pos x="137" y="332"/>
                  </a:cxn>
                  <a:cxn ang="0">
                    <a:pos x="132" y="353"/>
                  </a:cxn>
                  <a:cxn ang="0">
                    <a:pos x="149" y="372"/>
                  </a:cxn>
                  <a:cxn ang="0">
                    <a:pos x="151" y="403"/>
                  </a:cxn>
                  <a:cxn ang="0">
                    <a:pos x="161" y="425"/>
                  </a:cxn>
                  <a:cxn ang="0">
                    <a:pos x="146" y="446"/>
                  </a:cxn>
                  <a:cxn ang="0">
                    <a:pos x="137" y="472"/>
                  </a:cxn>
                  <a:cxn ang="0">
                    <a:pos x="132" y="446"/>
                  </a:cxn>
                  <a:cxn ang="0">
                    <a:pos x="137" y="432"/>
                  </a:cxn>
                  <a:cxn ang="0">
                    <a:pos x="132" y="441"/>
                  </a:cxn>
                  <a:cxn ang="0">
                    <a:pos x="130" y="422"/>
                  </a:cxn>
                  <a:cxn ang="0">
                    <a:pos x="130" y="415"/>
                  </a:cxn>
                  <a:cxn ang="0">
                    <a:pos x="123" y="413"/>
                  </a:cxn>
                  <a:cxn ang="0">
                    <a:pos x="132" y="401"/>
                  </a:cxn>
                  <a:cxn ang="0">
                    <a:pos x="137" y="391"/>
                  </a:cxn>
                  <a:cxn ang="0">
                    <a:pos x="125" y="375"/>
                  </a:cxn>
                  <a:cxn ang="0">
                    <a:pos x="120" y="349"/>
                  </a:cxn>
                  <a:cxn ang="0">
                    <a:pos x="118" y="325"/>
                  </a:cxn>
                  <a:cxn ang="0">
                    <a:pos x="111" y="304"/>
                  </a:cxn>
                  <a:cxn ang="0">
                    <a:pos x="101" y="292"/>
                  </a:cxn>
                  <a:cxn ang="0">
                    <a:pos x="85" y="311"/>
                  </a:cxn>
                  <a:cxn ang="0">
                    <a:pos x="66" y="327"/>
                  </a:cxn>
                  <a:cxn ang="0">
                    <a:pos x="49" y="323"/>
                  </a:cxn>
                  <a:cxn ang="0">
                    <a:pos x="45" y="304"/>
                  </a:cxn>
                  <a:cxn ang="0">
                    <a:pos x="49" y="275"/>
                  </a:cxn>
                  <a:cxn ang="0">
                    <a:pos x="42" y="254"/>
                  </a:cxn>
                  <a:cxn ang="0">
                    <a:pos x="30" y="240"/>
                  </a:cxn>
                  <a:cxn ang="0">
                    <a:pos x="26" y="223"/>
                  </a:cxn>
                  <a:cxn ang="0">
                    <a:pos x="16" y="223"/>
                  </a:cxn>
                  <a:cxn ang="0">
                    <a:pos x="4" y="199"/>
                  </a:cxn>
                  <a:cxn ang="0">
                    <a:pos x="9" y="183"/>
                  </a:cxn>
                  <a:cxn ang="0">
                    <a:pos x="14" y="164"/>
                  </a:cxn>
                  <a:cxn ang="0">
                    <a:pos x="19" y="145"/>
                  </a:cxn>
                  <a:cxn ang="0">
                    <a:pos x="26" y="116"/>
                  </a:cxn>
                  <a:cxn ang="0">
                    <a:pos x="42" y="119"/>
                  </a:cxn>
                  <a:cxn ang="0">
                    <a:pos x="52" y="93"/>
                  </a:cxn>
                  <a:cxn ang="0">
                    <a:pos x="59" y="71"/>
                  </a:cxn>
                  <a:cxn ang="0">
                    <a:pos x="64" y="48"/>
                  </a:cxn>
                  <a:cxn ang="0">
                    <a:pos x="85" y="34"/>
                  </a:cxn>
                  <a:cxn ang="0">
                    <a:pos x="106" y="36"/>
                  </a:cxn>
                  <a:cxn ang="0">
                    <a:pos x="109" y="17"/>
                  </a:cxn>
                  <a:cxn ang="0">
                    <a:pos x="118" y="5"/>
                  </a:cxn>
                  <a:cxn ang="0">
                    <a:pos x="130" y="24"/>
                  </a:cxn>
                  <a:cxn ang="0">
                    <a:pos x="142" y="43"/>
                  </a:cxn>
                  <a:cxn ang="0">
                    <a:pos x="139" y="69"/>
                  </a:cxn>
                  <a:cxn ang="0">
                    <a:pos x="123" y="83"/>
                  </a:cxn>
                  <a:cxn ang="0">
                    <a:pos x="116" y="105"/>
                  </a:cxn>
                  <a:cxn ang="0">
                    <a:pos x="120" y="116"/>
                  </a:cxn>
                  <a:cxn ang="0">
                    <a:pos x="142" y="116"/>
                  </a:cxn>
                  <a:cxn ang="0">
                    <a:pos x="149" y="138"/>
                  </a:cxn>
                  <a:cxn ang="0">
                    <a:pos x="154" y="154"/>
                  </a:cxn>
                  <a:cxn ang="0">
                    <a:pos x="165" y="164"/>
                  </a:cxn>
                  <a:cxn ang="0">
                    <a:pos x="177" y="180"/>
                  </a:cxn>
                  <a:cxn ang="0">
                    <a:pos x="189" y="180"/>
                  </a:cxn>
                  <a:cxn ang="0">
                    <a:pos x="177" y="195"/>
                  </a:cxn>
                  <a:cxn ang="0">
                    <a:pos x="158" y="209"/>
                  </a:cxn>
                  <a:cxn ang="0">
                    <a:pos x="146" y="223"/>
                  </a:cxn>
                  <a:cxn ang="0">
                    <a:pos x="125" y="225"/>
                  </a:cxn>
                  <a:cxn ang="0">
                    <a:pos x="118" y="249"/>
                  </a:cxn>
                </a:cxnLst>
                <a:rect l="0" t="0" r="r" b="b"/>
                <a:pathLst>
                  <a:path w="191" h="472">
                    <a:moveTo>
                      <a:pt x="111" y="254"/>
                    </a:moveTo>
                    <a:lnTo>
                      <a:pt x="111" y="256"/>
                    </a:lnTo>
                    <a:lnTo>
                      <a:pt x="111" y="256"/>
                    </a:lnTo>
                    <a:lnTo>
                      <a:pt x="113" y="256"/>
                    </a:lnTo>
                    <a:lnTo>
                      <a:pt x="113" y="259"/>
                    </a:lnTo>
                    <a:lnTo>
                      <a:pt x="113" y="259"/>
                    </a:lnTo>
                    <a:lnTo>
                      <a:pt x="113" y="261"/>
                    </a:lnTo>
                    <a:lnTo>
                      <a:pt x="113" y="261"/>
                    </a:lnTo>
                    <a:lnTo>
                      <a:pt x="113" y="261"/>
                    </a:lnTo>
                    <a:lnTo>
                      <a:pt x="116" y="261"/>
                    </a:lnTo>
                    <a:lnTo>
                      <a:pt x="116" y="261"/>
                    </a:lnTo>
                    <a:lnTo>
                      <a:pt x="116" y="259"/>
                    </a:lnTo>
                    <a:lnTo>
                      <a:pt x="116" y="259"/>
                    </a:lnTo>
                    <a:lnTo>
                      <a:pt x="116" y="259"/>
                    </a:lnTo>
                    <a:lnTo>
                      <a:pt x="116" y="261"/>
                    </a:lnTo>
                    <a:lnTo>
                      <a:pt x="116" y="261"/>
                    </a:lnTo>
                    <a:lnTo>
                      <a:pt x="116" y="263"/>
                    </a:lnTo>
                    <a:lnTo>
                      <a:pt x="118" y="263"/>
                    </a:lnTo>
                    <a:lnTo>
                      <a:pt x="118" y="263"/>
                    </a:lnTo>
                    <a:lnTo>
                      <a:pt x="118" y="263"/>
                    </a:lnTo>
                    <a:lnTo>
                      <a:pt x="118" y="263"/>
                    </a:lnTo>
                    <a:lnTo>
                      <a:pt x="118" y="266"/>
                    </a:lnTo>
                    <a:lnTo>
                      <a:pt x="118" y="266"/>
                    </a:lnTo>
                    <a:lnTo>
                      <a:pt x="118" y="268"/>
                    </a:lnTo>
                    <a:lnTo>
                      <a:pt x="118" y="268"/>
                    </a:lnTo>
                    <a:lnTo>
                      <a:pt x="118" y="268"/>
                    </a:lnTo>
                    <a:lnTo>
                      <a:pt x="118" y="268"/>
                    </a:lnTo>
                    <a:lnTo>
                      <a:pt x="118" y="271"/>
                    </a:lnTo>
                    <a:lnTo>
                      <a:pt x="118" y="271"/>
                    </a:lnTo>
                    <a:lnTo>
                      <a:pt x="118" y="271"/>
                    </a:lnTo>
                    <a:lnTo>
                      <a:pt x="118" y="273"/>
                    </a:lnTo>
                    <a:lnTo>
                      <a:pt x="118" y="273"/>
                    </a:lnTo>
                    <a:lnTo>
                      <a:pt x="118" y="273"/>
                    </a:lnTo>
                    <a:lnTo>
                      <a:pt x="118" y="273"/>
                    </a:lnTo>
                    <a:lnTo>
                      <a:pt x="118" y="273"/>
                    </a:lnTo>
                    <a:lnTo>
                      <a:pt x="120" y="273"/>
                    </a:lnTo>
                    <a:lnTo>
                      <a:pt x="120" y="275"/>
                    </a:lnTo>
                    <a:lnTo>
                      <a:pt x="120" y="275"/>
                    </a:lnTo>
                    <a:lnTo>
                      <a:pt x="120" y="275"/>
                    </a:lnTo>
                    <a:lnTo>
                      <a:pt x="120" y="278"/>
                    </a:lnTo>
                    <a:lnTo>
                      <a:pt x="123" y="278"/>
                    </a:lnTo>
                    <a:lnTo>
                      <a:pt x="123" y="278"/>
                    </a:lnTo>
                    <a:lnTo>
                      <a:pt x="123" y="278"/>
                    </a:lnTo>
                    <a:lnTo>
                      <a:pt x="123" y="280"/>
                    </a:lnTo>
                    <a:lnTo>
                      <a:pt x="123" y="280"/>
                    </a:lnTo>
                    <a:lnTo>
                      <a:pt x="123" y="280"/>
                    </a:lnTo>
                    <a:lnTo>
                      <a:pt x="125" y="280"/>
                    </a:lnTo>
                    <a:lnTo>
                      <a:pt x="125" y="282"/>
                    </a:lnTo>
                    <a:lnTo>
                      <a:pt x="125" y="282"/>
                    </a:lnTo>
                    <a:lnTo>
                      <a:pt x="125" y="282"/>
                    </a:lnTo>
                    <a:lnTo>
                      <a:pt x="125" y="282"/>
                    </a:lnTo>
                    <a:lnTo>
                      <a:pt x="125" y="282"/>
                    </a:lnTo>
                    <a:lnTo>
                      <a:pt x="128" y="282"/>
                    </a:lnTo>
                    <a:lnTo>
                      <a:pt x="128" y="285"/>
                    </a:lnTo>
                    <a:lnTo>
                      <a:pt x="128" y="285"/>
                    </a:lnTo>
                    <a:lnTo>
                      <a:pt x="128" y="285"/>
                    </a:lnTo>
                    <a:lnTo>
                      <a:pt x="128" y="287"/>
                    </a:lnTo>
                    <a:lnTo>
                      <a:pt x="130" y="287"/>
                    </a:lnTo>
                    <a:lnTo>
                      <a:pt x="130" y="287"/>
                    </a:lnTo>
                    <a:lnTo>
                      <a:pt x="130" y="287"/>
                    </a:lnTo>
                    <a:lnTo>
                      <a:pt x="130" y="289"/>
                    </a:lnTo>
                    <a:lnTo>
                      <a:pt x="130" y="289"/>
                    </a:lnTo>
                    <a:lnTo>
                      <a:pt x="130" y="289"/>
                    </a:lnTo>
                    <a:lnTo>
                      <a:pt x="130" y="292"/>
                    </a:lnTo>
                    <a:lnTo>
                      <a:pt x="132" y="292"/>
                    </a:lnTo>
                    <a:lnTo>
                      <a:pt x="132" y="292"/>
                    </a:lnTo>
                    <a:lnTo>
                      <a:pt x="132" y="292"/>
                    </a:lnTo>
                    <a:lnTo>
                      <a:pt x="132" y="292"/>
                    </a:lnTo>
                    <a:lnTo>
                      <a:pt x="135" y="292"/>
                    </a:lnTo>
                    <a:lnTo>
                      <a:pt x="135" y="294"/>
                    </a:lnTo>
                    <a:lnTo>
                      <a:pt x="135" y="294"/>
                    </a:lnTo>
                    <a:lnTo>
                      <a:pt x="135" y="294"/>
                    </a:lnTo>
                    <a:lnTo>
                      <a:pt x="135" y="294"/>
                    </a:lnTo>
                    <a:lnTo>
                      <a:pt x="137" y="294"/>
                    </a:lnTo>
                    <a:lnTo>
                      <a:pt x="137" y="297"/>
                    </a:lnTo>
                    <a:lnTo>
                      <a:pt x="135" y="297"/>
                    </a:lnTo>
                    <a:lnTo>
                      <a:pt x="135" y="297"/>
                    </a:lnTo>
                    <a:lnTo>
                      <a:pt x="137" y="297"/>
                    </a:lnTo>
                    <a:lnTo>
                      <a:pt x="137" y="299"/>
                    </a:lnTo>
                    <a:lnTo>
                      <a:pt x="135" y="299"/>
                    </a:lnTo>
                    <a:lnTo>
                      <a:pt x="135" y="299"/>
                    </a:lnTo>
                    <a:lnTo>
                      <a:pt x="135" y="299"/>
                    </a:lnTo>
                    <a:lnTo>
                      <a:pt x="135" y="301"/>
                    </a:lnTo>
                    <a:lnTo>
                      <a:pt x="135" y="301"/>
                    </a:lnTo>
                    <a:lnTo>
                      <a:pt x="135" y="301"/>
                    </a:lnTo>
                    <a:lnTo>
                      <a:pt x="137" y="301"/>
                    </a:lnTo>
                    <a:lnTo>
                      <a:pt x="137" y="304"/>
                    </a:lnTo>
                    <a:lnTo>
                      <a:pt x="137" y="304"/>
                    </a:lnTo>
                    <a:lnTo>
                      <a:pt x="137" y="304"/>
                    </a:lnTo>
                    <a:lnTo>
                      <a:pt x="137" y="304"/>
                    </a:lnTo>
                    <a:lnTo>
                      <a:pt x="137" y="304"/>
                    </a:lnTo>
                    <a:lnTo>
                      <a:pt x="137" y="306"/>
                    </a:lnTo>
                    <a:lnTo>
                      <a:pt x="137" y="306"/>
                    </a:lnTo>
                    <a:lnTo>
                      <a:pt x="139" y="306"/>
                    </a:lnTo>
                    <a:lnTo>
                      <a:pt x="139" y="308"/>
                    </a:lnTo>
                    <a:lnTo>
                      <a:pt x="139" y="308"/>
                    </a:lnTo>
                    <a:lnTo>
                      <a:pt x="139" y="311"/>
                    </a:lnTo>
                    <a:lnTo>
                      <a:pt x="139" y="311"/>
                    </a:lnTo>
                    <a:lnTo>
                      <a:pt x="139" y="311"/>
                    </a:lnTo>
                    <a:lnTo>
                      <a:pt x="142" y="311"/>
                    </a:lnTo>
                    <a:lnTo>
                      <a:pt x="142" y="311"/>
                    </a:lnTo>
                    <a:lnTo>
                      <a:pt x="142" y="311"/>
                    </a:lnTo>
                    <a:lnTo>
                      <a:pt x="142" y="308"/>
                    </a:lnTo>
                    <a:lnTo>
                      <a:pt x="142" y="308"/>
                    </a:lnTo>
                    <a:lnTo>
                      <a:pt x="142" y="308"/>
                    </a:lnTo>
                    <a:lnTo>
                      <a:pt x="144" y="308"/>
                    </a:lnTo>
                    <a:lnTo>
                      <a:pt x="144" y="308"/>
                    </a:lnTo>
                    <a:lnTo>
                      <a:pt x="144" y="308"/>
                    </a:lnTo>
                    <a:lnTo>
                      <a:pt x="144" y="311"/>
                    </a:lnTo>
                    <a:lnTo>
                      <a:pt x="144" y="311"/>
                    </a:lnTo>
                    <a:lnTo>
                      <a:pt x="144" y="313"/>
                    </a:lnTo>
                    <a:lnTo>
                      <a:pt x="144" y="313"/>
                    </a:lnTo>
                    <a:lnTo>
                      <a:pt x="144" y="313"/>
                    </a:lnTo>
                    <a:lnTo>
                      <a:pt x="144" y="313"/>
                    </a:lnTo>
                    <a:lnTo>
                      <a:pt x="142" y="313"/>
                    </a:lnTo>
                    <a:lnTo>
                      <a:pt x="142" y="316"/>
                    </a:lnTo>
                    <a:lnTo>
                      <a:pt x="142" y="316"/>
                    </a:lnTo>
                    <a:lnTo>
                      <a:pt x="142" y="316"/>
                    </a:lnTo>
                    <a:lnTo>
                      <a:pt x="139" y="316"/>
                    </a:lnTo>
                    <a:lnTo>
                      <a:pt x="139" y="316"/>
                    </a:lnTo>
                    <a:lnTo>
                      <a:pt x="139" y="316"/>
                    </a:lnTo>
                    <a:lnTo>
                      <a:pt x="137" y="316"/>
                    </a:lnTo>
                    <a:lnTo>
                      <a:pt x="137" y="318"/>
                    </a:lnTo>
                    <a:lnTo>
                      <a:pt x="137" y="318"/>
                    </a:lnTo>
                    <a:lnTo>
                      <a:pt x="137" y="318"/>
                    </a:lnTo>
                    <a:lnTo>
                      <a:pt x="137" y="318"/>
                    </a:lnTo>
                    <a:lnTo>
                      <a:pt x="137" y="320"/>
                    </a:lnTo>
                    <a:lnTo>
                      <a:pt x="137" y="320"/>
                    </a:lnTo>
                    <a:lnTo>
                      <a:pt x="137" y="320"/>
                    </a:lnTo>
                    <a:lnTo>
                      <a:pt x="137" y="323"/>
                    </a:lnTo>
                    <a:lnTo>
                      <a:pt x="137" y="323"/>
                    </a:lnTo>
                    <a:lnTo>
                      <a:pt x="137" y="323"/>
                    </a:lnTo>
                    <a:lnTo>
                      <a:pt x="137" y="323"/>
                    </a:lnTo>
                    <a:lnTo>
                      <a:pt x="137" y="323"/>
                    </a:lnTo>
                    <a:lnTo>
                      <a:pt x="137" y="325"/>
                    </a:lnTo>
                    <a:lnTo>
                      <a:pt x="137" y="325"/>
                    </a:lnTo>
                    <a:lnTo>
                      <a:pt x="137" y="325"/>
                    </a:lnTo>
                    <a:lnTo>
                      <a:pt x="137" y="327"/>
                    </a:lnTo>
                    <a:lnTo>
                      <a:pt x="137" y="327"/>
                    </a:lnTo>
                    <a:lnTo>
                      <a:pt x="137" y="327"/>
                    </a:lnTo>
                    <a:lnTo>
                      <a:pt x="137" y="330"/>
                    </a:lnTo>
                    <a:lnTo>
                      <a:pt x="137" y="330"/>
                    </a:lnTo>
                    <a:lnTo>
                      <a:pt x="137" y="332"/>
                    </a:lnTo>
                    <a:lnTo>
                      <a:pt x="137" y="332"/>
                    </a:lnTo>
                    <a:lnTo>
                      <a:pt x="137" y="332"/>
                    </a:lnTo>
                    <a:lnTo>
                      <a:pt x="137" y="335"/>
                    </a:lnTo>
                    <a:lnTo>
                      <a:pt x="137" y="335"/>
                    </a:lnTo>
                    <a:lnTo>
                      <a:pt x="137" y="335"/>
                    </a:lnTo>
                    <a:lnTo>
                      <a:pt x="137" y="335"/>
                    </a:lnTo>
                    <a:lnTo>
                      <a:pt x="135" y="335"/>
                    </a:lnTo>
                    <a:lnTo>
                      <a:pt x="135" y="335"/>
                    </a:lnTo>
                    <a:lnTo>
                      <a:pt x="132" y="335"/>
                    </a:lnTo>
                    <a:lnTo>
                      <a:pt x="132" y="335"/>
                    </a:lnTo>
                    <a:lnTo>
                      <a:pt x="132" y="337"/>
                    </a:lnTo>
                    <a:lnTo>
                      <a:pt x="132" y="337"/>
                    </a:lnTo>
                    <a:lnTo>
                      <a:pt x="132" y="337"/>
                    </a:lnTo>
                    <a:lnTo>
                      <a:pt x="132" y="337"/>
                    </a:lnTo>
                    <a:lnTo>
                      <a:pt x="132" y="337"/>
                    </a:lnTo>
                    <a:lnTo>
                      <a:pt x="130" y="337"/>
                    </a:lnTo>
                    <a:lnTo>
                      <a:pt x="130" y="337"/>
                    </a:lnTo>
                    <a:lnTo>
                      <a:pt x="130" y="337"/>
                    </a:lnTo>
                    <a:lnTo>
                      <a:pt x="130" y="339"/>
                    </a:lnTo>
                    <a:lnTo>
                      <a:pt x="130" y="339"/>
                    </a:lnTo>
                    <a:lnTo>
                      <a:pt x="130" y="339"/>
                    </a:lnTo>
                    <a:lnTo>
                      <a:pt x="130" y="342"/>
                    </a:lnTo>
                    <a:lnTo>
                      <a:pt x="130" y="342"/>
                    </a:lnTo>
                    <a:lnTo>
                      <a:pt x="130" y="344"/>
                    </a:lnTo>
                    <a:lnTo>
                      <a:pt x="130" y="344"/>
                    </a:lnTo>
                    <a:lnTo>
                      <a:pt x="130" y="344"/>
                    </a:lnTo>
                    <a:lnTo>
                      <a:pt x="130" y="344"/>
                    </a:lnTo>
                    <a:lnTo>
                      <a:pt x="130" y="346"/>
                    </a:lnTo>
                    <a:lnTo>
                      <a:pt x="130" y="346"/>
                    </a:lnTo>
                    <a:lnTo>
                      <a:pt x="130" y="349"/>
                    </a:lnTo>
                    <a:lnTo>
                      <a:pt x="130" y="349"/>
                    </a:lnTo>
                    <a:lnTo>
                      <a:pt x="130" y="349"/>
                    </a:lnTo>
                    <a:lnTo>
                      <a:pt x="130" y="351"/>
                    </a:lnTo>
                    <a:lnTo>
                      <a:pt x="132" y="351"/>
                    </a:lnTo>
                    <a:lnTo>
                      <a:pt x="132" y="351"/>
                    </a:lnTo>
                    <a:lnTo>
                      <a:pt x="132" y="351"/>
                    </a:lnTo>
                    <a:lnTo>
                      <a:pt x="132" y="353"/>
                    </a:lnTo>
                    <a:lnTo>
                      <a:pt x="132" y="353"/>
                    </a:lnTo>
                    <a:lnTo>
                      <a:pt x="132" y="353"/>
                    </a:lnTo>
                    <a:lnTo>
                      <a:pt x="135" y="353"/>
                    </a:lnTo>
                    <a:lnTo>
                      <a:pt x="135" y="353"/>
                    </a:lnTo>
                    <a:lnTo>
                      <a:pt x="135" y="356"/>
                    </a:lnTo>
                    <a:lnTo>
                      <a:pt x="135" y="356"/>
                    </a:lnTo>
                    <a:lnTo>
                      <a:pt x="135" y="356"/>
                    </a:lnTo>
                    <a:lnTo>
                      <a:pt x="135" y="358"/>
                    </a:lnTo>
                    <a:lnTo>
                      <a:pt x="137" y="358"/>
                    </a:lnTo>
                    <a:lnTo>
                      <a:pt x="137" y="358"/>
                    </a:lnTo>
                    <a:lnTo>
                      <a:pt x="137" y="358"/>
                    </a:lnTo>
                    <a:lnTo>
                      <a:pt x="137" y="361"/>
                    </a:lnTo>
                    <a:lnTo>
                      <a:pt x="137" y="361"/>
                    </a:lnTo>
                    <a:lnTo>
                      <a:pt x="137" y="361"/>
                    </a:lnTo>
                    <a:lnTo>
                      <a:pt x="137" y="363"/>
                    </a:lnTo>
                    <a:lnTo>
                      <a:pt x="139" y="363"/>
                    </a:lnTo>
                    <a:lnTo>
                      <a:pt x="139" y="363"/>
                    </a:lnTo>
                    <a:lnTo>
                      <a:pt x="139" y="363"/>
                    </a:lnTo>
                    <a:lnTo>
                      <a:pt x="142" y="363"/>
                    </a:lnTo>
                    <a:lnTo>
                      <a:pt x="142" y="363"/>
                    </a:lnTo>
                    <a:lnTo>
                      <a:pt x="142" y="363"/>
                    </a:lnTo>
                    <a:lnTo>
                      <a:pt x="142" y="365"/>
                    </a:lnTo>
                    <a:lnTo>
                      <a:pt x="142" y="365"/>
                    </a:lnTo>
                    <a:lnTo>
                      <a:pt x="144" y="365"/>
                    </a:lnTo>
                    <a:lnTo>
                      <a:pt x="144" y="365"/>
                    </a:lnTo>
                    <a:lnTo>
                      <a:pt x="144" y="365"/>
                    </a:lnTo>
                    <a:lnTo>
                      <a:pt x="144" y="368"/>
                    </a:lnTo>
                    <a:lnTo>
                      <a:pt x="144" y="368"/>
                    </a:lnTo>
                    <a:lnTo>
                      <a:pt x="144" y="368"/>
                    </a:lnTo>
                    <a:lnTo>
                      <a:pt x="146" y="368"/>
                    </a:lnTo>
                    <a:lnTo>
                      <a:pt x="146" y="370"/>
                    </a:lnTo>
                    <a:lnTo>
                      <a:pt x="146" y="370"/>
                    </a:lnTo>
                    <a:lnTo>
                      <a:pt x="146" y="370"/>
                    </a:lnTo>
                    <a:lnTo>
                      <a:pt x="146" y="372"/>
                    </a:lnTo>
                    <a:lnTo>
                      <a:pt x="149" y="372"/>
                    </a:lnTo>
                    <a:lnTo>
                      <a:pt x="149" y="372"/>
                    </a:lnTo>
                    <a:lnTo>
                      <a:pt x="149" y="372"/>
                    </a:lnTo>
                    <a:lnTo>
                      <a:pt x="149" y="372"/>
                    </a:lnTo>
                    <a:lnTo>
                      <a:pt x="149" y="375"/>
                    </a:lnTo>
                    <a:lnTo>
                      <a:pt x="149" y="375"/>
                    </a:lnTo>
                    <a:lnTo>
                      <a:pt x="149" y="375"/>
                    </a:lnTo>
                    <a:lnTo>
                      <a:pt x="149" y="377"/>
                    </a:lnTo>
                    <a:lnTo>
                      <a:pt x="149" y="377"/>
                    </a:lnTo>
                    <a:lnTo>
                      <a:pt x="149" y="380"/>
                    </a:lnTo>
                    <a:lnTo>
                      <a:pt x="149" y="380"/>
                    </a:lnTo>
                    <a:lnTo>
                      <a:pt x="149" y="382"/>
                    </a:lnTo>
                    <a:lnTo>
                      <a:pt x="151" y="382"/>
                    </a:lnTo>
                    <a:lnTo>
                      <a:pt x="151" y="382"/>
                    </a:lnTo>
                    <a:lnTo>
                      <a:pt x="151" y="382"/>
                    </a:lnTo>
                    <a:lnTo>
                      <a:pt x="151" y="384"/>
                    </a:lnTo>
                    <a:lnTo>
                      <a:pt x="151" y="384"/>
                    </a:lnTo>
                    <a:lnTo>
                      <a:pt x="151" y="387"/>
                    </a:lnTo>
                    <a:lnTo>
                      <a:pt x="151" y="387"/>
                    </a:lnTo>
                    <a:lnTo>
                      <a:pt x="151" y="389"/>
                    </a:lnTo>
                    <a:lnTo>
                      <a:pt x="151" y="389"/>
                    </a:lnTo>
                    <a:lnTo>
                      <a:pt x="149" y="389"/>
                    </a:lnTo>
                    <a:lnTo>
                      <a:pt x="149" y="389"/>
                    </a:lnTo>
                    <a:lnTo>
                      <a:pt x="149" y="391"/>
                    </a:lnTo>
                    <a:lnTo>
                      <a:pt x="149" y="391"/>
                    </a:lnTo>
                    <a:lnTo>
                      <a:pt x="149" y="391"/>
                    </a:lnTo>
                    <a:lnTo>
                      <a:pt x="149" y="394"/>
                    </a:lnTo>
                    <a:lnTo>
                      <a:pt x="149" y="394"/>
                    </a:lnTo>
                    <a:lnTo>
                      <a:pt x="149" y="394"/>
                    </a:lnTo>
                    <a:lnTo>
                      <a:pt x="151" y="394"/>
                    </a:lnTo>
                    <a:lnTo>
                      <a:pt x="151" y="396"/>
                    </a:lnTo>
                    <a:lnTo>
                      <a:pt x="151" y="396"/>
                    </a:lnTo>
                    <a:lnTo>
                      <a:pt x="151" y="398"/>
                    </a:lnTo>
                    <a:lnTo>
                      <a:pt x="151" y="398"/>
                    </a:lnTo>
                    <a:lnTo>
                      <a:pt x="151" y="401"/>
                    </a:lnTo>
                    <a:lnTo>
                      <a:pt x="151" y="401"/>
                    </a:lnTo>
                    <a:lnTo>
                      <a:pt x="151" y="401"/>
                    </a:lnTo>
                    <a:lnTo>
                      <a:pt x="151" y="403"/>
                    </a:lnTo>
                    <a:lnTo>
                      <a:pt x="151" y="403"/>
                    </a:lnTo>
                    <a:lnTo>
                      <a:pt x="151" y="403"/>
                    </a:lnTo>
                    <a:lnTo>
                      <a:pt x="154" y="403"/>
                    </a:lnTo>
                    <a:lnTo>
                      <a:pt x="154" y="403"/>
                    </a:lnTo>
                    <a:lnTo>
                      <a:pt x="154" y="403"/>
                    </a:lnTo>
                    <a:lnTo>
                      <a:pt x="156" y="403"/>
                    </a:lnTo>
                    <a:lnTo>
                      <a:pt x="156" y="406"/>
                    </a:lnTo>
                    <a:lnTo>
                      <a:pt x="156" y="406"/>
                    </a:lnTo>
                    <a:lnTo>
                      <a:pt x="156" y="406"/>
                    </a:lnTo>
                    <a:lnTo>
                      <a:pt x="156" y="406"/>
                    </a:lnTo>
                    <a:lnTo>
                      <a:pt x="156" y="408"/>
                    </a:lnTo>
                    <a:lnTo>
                      <a:pt x="156" y="408"/>
                    </a:lnTo>
                    <a:lnTo>
                      <a:pt x="156" y="410"/>
                    </a:lnTo>
                    <a:lnTo>
                      <a:pt x="156" y="410"/>
                    </a:lnTo>
                    <a:lnTo>
                      <a:pt x="156" y="410"/>
                    </a:lnTo>
                    <a:lnTo>
                      <a:pt x="156" y="413"/>
                    </a:lnTo>
                    <a:lnTo>
                      <a:pt x="156" y="413"/>
                    </a:lnTo>
                    <a:lnTo>
                      <a:pt x="156" y="413"/>
                    </a:lnTo>
                    <a:lnTo>
                      <a:pt x="156" y="413"/>
                    </a:lnTo>
                    <a:lnTo>
                      <a:pt x="156" y="415"/>
                    </a:lnTo>
                    <a:lnTo>
                      <a:pt x="156" y="415"/>
                    </a:lnTo>
                    <a:lnTo>
                      <a:pt x="156" y="417"/>
                    </a:lnTo>
                    <a:lnTo>
                      <a:pt x="158" y="417"/>
                    </a:lnTo>
                    <a:lnTo>
                      <a:pt x="158" y="417"/>
                    </a:lnTo>
                    <a:lnTo>
                      <a:pt x="158" y="417"/>
                    </a:lnTo>
                    <a:lnTo>
                      <a:pt x="158" y="417"/>
                    </a:lnTo>
                    <a:lnTo>
                      <a:pt x="158" y="420"/>
                    </a:lnTo>
                    <a:lnTo>
                      <a:pt x="158" y="420"/>
                    </a:lnTo>
                    <a:lnTo>
                      <a:pt x="158" y="420"/>
                    </a:lnTo>
                    <a:lnTo>
                      <a:pt x="158" y="422"/>
                    </a:lnTo>
                    <a:lnTo>
                      <a:pt x="158" y="422"/>
                    </a:lnTo>
                    <a:lnTo>
                      <a:pt x="158" y="422"/>
                    </a:lnTo>
                    <a:lnTo>
                      <a:pt x="158" y="422"/>
                    </a:lnTo>
                    <a:lnTo>
                      <a:pt x="158" y="425"/>
                    </a:lnTo>
                    <a:lnTo>
                      <a:pt x="161" y="425"/>
                    </a:lnTo>
                    <a:lnTo>
                      <a:pt x="161" y="425"/>
                    </a:lnTo>
                    <a:lnTo>
                      <a:pt x="161" y="427"/>
                    </a:lnTo>
                    <a:lnTo>
                      <a:pt x="158" y="427"/>
                    </a:lnTo>
                    <a:lnTo>
                      <a:pt x="158" y="427"/>
                    </a:lnTo>
                    <a:lnTo>
                      <a:pt x="158" y="427"/>
                    </a:lnTo>
                    <a:lnTo>
                      <a:pt x="158" y="429"/>
                    </a:lnTo>
                    <a:lnTo>
                      <a:pt x="158" y="429"/>
                    </a:lnTo>
                    <a:lnTo>
                      <a:pt x="158" y="429"/>
                    </a:lnTo>
                    <a:lnTo>
                      <a:pt x="156" y="429"/>
                    </a:lnTo>
                    <a:lnTo>
                      <a:pt x="156" y="429"/>
                    </a:lnTo>
                    <a:lnTo>
                      <a:pt x="156" y="432"/>
                    </a:lnTo>
                    <a:lnTo>
                      <a:pt x="156" y="432"/>
                    </a:lnTo>
                    <a:lnTo>
                      <a:pt x="156" y="432"/>
                    </a:lnTo>
                    <a:lnTo>
                      <a:pt x="156" y="432"/>
                    </a:lnTo>
                    <a:lnTo>
                      <a:pt x="156" y="434"/>
                    </a:lnTo>
                    <a:lnTo>
                      <a:pt x="156" y="434"/>
                    </a:lnTo>
                    <a:lnTo>
                      <a:pt x="156" y="436"/>
                    </a:lnTo>
                    <a:lnTo>
                      <a:pt x="154" y="436"/>
                    </a:lnTo>
                    <a:lnTo>
                      <a:pt x="154" y="436"/>
                    </a:lnTo>
                    <a:lnTo>
                      <a:pt x="154" y="436"/>
                    </a:lnTo>
                    <a:lnTo>
                      <a:pt x="154" y="439"/>
                    </a:lnTo>
                    <a:lnTo>
                      <a:pt x="154" y="439"/>
                    </a:lnTo>
                    <a:lnTo>
                      <a:pt x="151" y="439"/>
                    </a:lnTo>
                    <a:lnTo>
                      <a:pt x="151" y="441"/>
                    </a:lnTo>
                    <a:lnTo>
                      <a:pt x="151" y="441"/>
                    </a:lnTo>
                    <a:lnTo>
                      <a:pt x="151" y="441"/>
                    </a:lnTo>
                    <a:lnTo>
                      <a:pt x="151" y="441"/>
                    </a:lnTo>
                    <a:lnTo>
                      <a:pt x="151" y="441"/>
                    </a:lnTo>
                    <a:lnTo>
                      <a:pt x="151" y="444"/>
                    </a:lnTo>
                    <a:lnTo>
                      <a:pt x="149" y="444"/>
                    </a:lnTo>
                    <a:lnTo>
                      <a:pt x="149" y="444"/>
                    </a:lnTo>
                    <a:lnTo>
                      <a:pt x="149" y="444"/>
                    </a:lnTo>
                    <a:lnTo>
                      <a:pt x="149" y="446"/>
                    </a:lnTo>
                    <a:lnTo>
                      <a:pt x="149" y="446"/>
                    </a:lnTo>
                    <a:lnTo>
                      <a:pt x="149" y="446"/>
                    </a:lnTo>
                    <a:lnTo>
                      <a:pt x="146" y="446"/>
                    </a:lnTo>
                    <a:lnTo>
                      <a:pt x="146" y="446"/>
                    </a:lnTo>
                    <a:lnTo>
                      <a:pt x="146" y="448"/>
                    </a:lnTo>
                    <a:lnTo>
                      <a:pt x="146" y="448"/>
                    </a:lnTo>
                    <a:lnTo>
                      <a:pt x="146" y="451"/>
                    </a:lnTo>
                    <a:lnTo>
                      <a:pt x="144" y="451"/>
                    </a:lnTo>
                    <a:lnTo>
                      <a:pt x="144" y="451"/>
                    </a:lnTo>
                    <a:lnTo>
                      <a:pt x="144" y="451"/>
                    </a:lnTo>
                    <a:lnTo>
                      <a:pt x="144" y="451"/>
                    </a:lnTo>
                    <a:lnTo>
                      <a:pt x="144" y="451"/>
                    </a:lnTo>
                    <a:lnTo>
                      <a:pt x="142" y="451"/>
                    </a:lnTo>
                    <a:lnTo>
                      <a:pt x="142" y="453"/>
                    </a:lnTo>
                    <a:lnTo>
                      <a:pt x="142" y="453"/>
                    </a:lnTo>
                    <a:lnTo>
                      <a:pt x="142" y="453"/>
                    </a:lnTo>
                    <a:lnTo>
                      <a:pt x="142" y="455"/>
                    </a:lnTo>
                    <a:lnTo>
                      <a:pt x="142" y="455"/>
                    </a:lnTo>
                    <a:lnTo>
                      <a:pt x="142" y="458"/>
                    </a:lnTo>
                    <a:lnTo>
                      <a:pt x="142" y="458"/>
                    </a:lnTo>
                    <a:lnTo>
                      <a:pt x="142" y="458"/>
                    </a:lnTo>
                    <a:lnTo>
                      <a:pt x="142" y="458"/>
                    </a:lnTo>
                    <a:lnTo>
                      <a:pt x="142" y="460"/>
                    </a:lnTo>
                    <a:lnTo>
                      <a:pt x="142" y="460"/>
                    </a:lnTo>
                    <a:lnTo>
                      <a:pt x="142" y="460"/>
                    </a:lnTo>
                    <a:lnTo>
                      <a:pt x="142" y="462"/>
                    </a:lnTo>
                    <a:lnTo>
                      <a:pt x="142" y="462"/>
                    </a:lnTo>
                    <a:lnTo>
                      <a:pt x="142" y="462"/>
                    </a:lnTo>
                    <a:lnTo>
                      <a:pt x="139" y="462"/>
                    </a:lnTo>
                    <a:lnTo>
                      <a:pt x="139" y="465"/>
                    </a:lnTo>
                    <a:lnTo>
                      <a:pt x="139" y="465"/>
                    </a:lnTo>
                    <a:lnTo>
                      <a:pt x="139" y="467"/>
                    </a:lnTo>
                    <a:lnTo>
                      <a:pt x="139" y="467"/>
                    </a:lnTo>
                    <a:lnTo>
                      <a:pt x="139" y="467"/>
                    </a:lnTo>
                    <a:lnTo>
                      <a:pt x="137" y="467"/>
                    </a:lnTo>
                    <a:lnTo>
                      <a:pt x="137" y="470"/>
                    </a:lnTo>
                    <a:lnTo>
                      <a:pt x="137" y="470"/>
                    </a:lnTo>
                    <a:lnTo>
                      <a:pt x="137" y="470"/>
                    </a:lnTo>
                    <a:lnTo>
                      <a:pt x="137" y="472"/>
                    </a:lnTo>
                    <a:lnTo>
                      <a:pt x="137" y="472"/>
                    </a:lnTo>
                    <a:lnTo>
                      <a:pt x="137" y="472"/>
                    </a:lnTo>
                    <a:lnTo>
                      <a:pt x="137" y="472"/>
                    </a:lnTo>
                    <a:lnTo>
                      <a:pt x="135" y="472"/>
                    </a:lnTo>
                    <a:lnTo>
                      <a:pt x="135" y="472"/>
                    </a:lnTo>
                    <a:lnTo>
                      <a:pt x="135" y="472"/>
                    </a:lnTo>
                    <a:lnTo>
                      <a:pt x="135" y="472"/>
                    </a:lnTo>
                    <a:lnTo>
                      <a:pt x="135" y="470"/>
                    </a:lnTo>
                    <a:lnTo>
                      <a:pt x="135" y="470"/>
                    </a:lnTo>
                    <a:lnTo>
                      <a:pt x="135" y="470"/>
                    </a:lnTo>
                    <a:lnTo>
                      <a:pt x="135" y="467"/>
                    </a:lnTo>
                    <a:lnTo>
                      <a:pt x="135" y="467"/>
                    </a:lnTo>
                    <a:lnTo>
                      <a:pt x="135" y="467"/>
                    </a:lnTo>
                    <a:lnTo>
                      <a:pt x="135" y="465"/>
                    </a:lnTo>
                    <a:lnTo>
                      <a:pt x="135" y="465"/>
                    </a:lnTo>
                    <a:lnTo>
                      <a:pt x="135" y="465"/>
                    </a:lnTo>
                    <a:lnTo>
                      <a:pt x="135" y="462"/>
                    </a:lnTo>
                    <a:lnTo>
                      <a:pt x="135" y="462"/>
                    </a:lnTo>
                    <a:lnTo>
                      <a:pt x="135" y="462"/>
                    </a:lnTo>
                    <a:lnTo>
                      <a:pt x="135" y="460"/>
                    </a:lnTo>
                    <a:lnTo>
                      <a:pt x="135" y="460"/>
                    </a:lnTo>
                    <a:lnTo>
                      <a:pt x="135" y="460"/>
                    </a:lnTo>
                    <a:lnTo>
                      <a:pt x="135" y="458"/>
                    </a:lnTo>
                    <a:lnTo>
                      <a:pt x="135" y="458"/>
                    </a:lnTo>
                    <a:lnTo>
                      <a:pt x="135" y="455"/>
                    </a:lnTo>
                    <a:lnTo>
                      <a:pt x="132" y="455"/>
                    </a:lnTo>
                    <a:lnTo>
                      <a:pt x="132" y="455"/>
                    </a:lnTo>
                    <a:lnTo>
                      <a:pt x="132" y="453"/>
                    </a:lnTo>
                    <a:lnTo>
                      <a:pt x="132" y="453"/>
                    </a:lnTo>
                    <a:lnTo>
                      <a:pt x="135" y="453"/>
                    </a:lnTo>
                    <a:lnTo>
                      <a:pt x="135" y="451"/>
                    </a:lnTo>
                    <a:lnTo>
                      <a:pt x="135" y="451"/>
                    </a:lnTo>
                    <a:lnTo>
                      <a:pt x="135" y="451"/>
                    </a:lnTo>
                    <a:lnTo>
                      <a:pt x="135" y="448"/>
                    </a:lnTo>
                    <a:lnTo>
                      <a:pt x="135" y="448"/>
                    </a:lnTo>
                    <a:lnTo>
                      <a:pt x="132" y="448"/>
                    </a:lnTo>
                    <a:lnTo>
                      <a:pt x="132" y="446"/>
                    </a:lnTo>
                    <a:lnTo>
                      <a:pt x="132" y="446"/>
                    </a:lnTo>
                    <a:lnTo>
                      <a:pt x="132" y="444"/>
                    </a:lnTo>
                    <a:lnTo>
                      <a:pt x="135" y="444"/>
                    </a:lnTo>
                    <a:lnTo>
                      <a:pt x="135" y="444"/>
                    </a:lnTo>
                    <a:lnTo>
                      <a:pt x="135" y="444"/>
                    </a:lnTo>
                    <a:lnTo>
                      <a:pt x="135" y="441"/>
                    </a:lnTo>
                    <a:lnTo>
                      <a:pt x="137" y="441"/>
                    </a:lnTo>
                    <a:lnTo>
                      <a:pt x="137" y="444"/>
                    </a:lnTo>
                    <a:lnTo>
                      <a:pt x="137" y="444"/>
                    </a:lnTo>
                    <a:lnTo>
                      <a:pt x="137" y="444"/>
                    </a:lnTo>
                    <a:lnTo>
                      <a:pt x="137" y="441"/>
                    </a:lnTo>
                    <a:lnTo>
                      <a:pt x="137" y="441"/>
                    </a:lnTo>
                    <a:lnTo>
                      <a:pt x="139" y="441"/>
                    </a:lnTo>
                    <a:lnTo>
                      <a:pt x="139" y="441"/>
                    </a:lnTo>
                    <a:lnTo>
                      <a:pt x="139" y="441"/>
                    </a:lnTo>
                    <a:lnTo>
                      <a:pt x="139" y="439"/>
                    </a:lnTo>
                    <a:lnTo>
                      <a:pt x="139" y="439"/>
                    </a:lnTo>
                    <a:lnTo>
                      <a:pt x="139" y="436"/>
                    </a:lnTo>
                    <a:lnTo>
                      <a:pt x="139" y="436"/>
                    </a:lnTo>
                    <a:lnTo>
                      <a:pt x="139" y="436"/>
                    </a:lnTo>
                    <a:lnTo>
                      <a:pt x="139" y="434"/>
                    </a:lnTo>
                    <a:lnTo>
                      <a:pt x="139" y="434"/>
                    </a:lnTo>
                    <a:lnTo>
                      <a:pt x="139" y="432"/>
                    </a:lnTo>
                    <a:lnTo>
                      <a:pt x="139" y="432"/>
                    </a:lnTo>
                    <a:lnTo>
                      <a:pt x="139" y="432"/>
                    </a:lnTo>
                    <a:lnTo>
                      <a:pt x="139" y="432"/>
                    </a:lnTo>
                    <a:lnTo>
                      <a:pt x="139" y="429"/>
                    </a:lnTo>
                    <a:lnTo>
                      <a:pt x="139" y="429"/>
                    </a:lnTo>
                    <a:lnTo>
                      <a:pt x="139" y="429"/>
                    </a:lnTo>
                    <a:lnTo>
                      <a:pt x="137" y="429"/>
                    </a:lnTo>
                    <a:lnTo>
                      <a:pt x="137" y="427"/>
                    </a:lnTo>
                    <a:lnTo>
                      <a:pt x="137" y="427"/>
                    </a:lnTo>
                    <a:lnTo>
                      <a:pt x="137" y="429"/>
                    </a:lnTo>
                    <a:lnTo>
                      <a:pt x="137" y="429"/>
                    </a:lnTo>
                    <a:lnTo>
                      <a:pt x="137" y="432"/>
                    </a:lnTo>
                    <a:lnTo>
                      <a:pt x="137" y="432"/>
                    </a:lnTo>
                    <a:lnTo>
                      <a:pt x="137" y="432"/>
                    </a:lnTo>
                    <a:lnTo>
                      <a:pt x="137" y="432"/>
                    </a:lnTo>
                    <a:lnTo>
                      <a:pt x="137" y="434"/>
                    </a:lnTo>
                    <a:lnTo>
                      <a:pt x="137" y="434"/>
                    </a:lnTo>
                    <a:lnTo>
                      <a:pt x="137" y="436"/>
                    </a:lnTo>
                    <a:lnTo>
                      <a:pt x="135" y="436"/>
                    </a:lnTo>
                    <a:lnTo>
                      <a:pt x="135" y="436"/>
                    </a:lnTo>
                    <a:lnTo>
                      <a:pt x="135" y="434"/>
                    </a:lnTo>
                    <a:lnTo>
                      <a:pt x="135" y="434"/>
                    </a:lnTo>
                    <a:lnTo>
                      <a:pt x="135" y="434"/>
                    </a:lnTo>
                    <a:lnTo>
                      <a:pt x="135" y="432"/>
                    </a:lnTo>
                    <a:lnTo>
                      <a:pt x="135" y="432"/>
                    </a:lnTo>
                    <a:lnTo>
                      <a:pt x="135" y="432"/>
                    </a:lnTo>
                    <a:lnTo>
                      <a:pt x="132" y="432"/>
                    </a:lnTo>
                    <a:lnTo>
                      <a:pt x="132" y="432"/>
                    </a:lnTo>
                    <a:lnTo>
                      <a:pt x="132" y="432"/>
                    </a:lnTo>
                    <a:lnTo>
                      <a:pt x="132" y="429"/>
                    </a:lnTo>
                    <a:lnTo>
                      <a:pt x="132" y="429"/>
                    </a:lnTo>
                    <a:lnTo>
                      <a:pt x="132" y="427"/>
                    </a:lnTo>
                    <a:lnTo>
                      <a:pt x="132" y="427"/>
                    </a:lnTo>
                    <a:lnTo>
                      <a:pt x="132" y="429"/>
                    </a:lnTo>
                    <a:lnTo>
                      <a:pt x="132" y="429"/>
                    </a:lnTo>
                    <a:lnTo>
                      <a:pt x="130" y="429"/>
                    </a:lnTo>
                    <a:lnTo>
                      <a:pt x="130" y="432"/>
                    </a:lnTo>
                    <a:lnTo>
                      <a:pt x="132" y="432"/>
                    </a:lnTo>
                    <a:lnTo>
                      <a:pt x="132" y="432"/>
                    </a:lnTo>
                    <a:lnTo>
                      <a:pt x="132" y="432"/>
                    </a:lnTo>
                    <a:lnTo>
                      <a:pt x="130" y="432"/>
                    </a:lnTo>
                    <a:lnTo>
                      <a:pt x="130" y="434"/>
                    </a:lnTo>
                    <a:lnTo>
                      <a:pt x="130" y="434"/>
                    </a:lnTo>
                    <a:lnTo>
                      <a:pt x="130" y="436"/>
                    </a:lnTo>
                    <a:lnTo>
                      <a:pt x="130" y="436"/>
                    </a:lnTo>
                    <a:lnTo>
                      <a:pt x="130" y="439"/>
                    </a:lnTo>
                    <a:lnTo>
                      <a:pt x="130" y="439"/>
                    </a:lnTo>
                    <a:lnTo>
                      <a:pt x="132" y="439"/>
                    </a:lnTo>
                    <a:lnTo>
                      <a:pt x="132" y="441"/>
                    </a:lnTo>
                    <a:lnTo>
                      <a:pt x="130" y="441"/>
                    </a:lnTo>
                    <a:lnTo>
                      <a:pt x="130" y="441"/>
                    </a:lnTo>
                    <a:lnTo>
                      <a:pt x="130" y="441"/>
                    </a:lnTo>
                    <a:lnTo>
                      <a:pt x="130" y="441"/>
                    </a:lnTo>
                    <a:lnTo>
                      <a:pt x="130" y="441"/>
                    </a:lnTo>
                    <a:lnTo>
                      <a:pt x="130" y="439"/>
                    </a:lnTo>
                    <a:lnTo>
                      <a:pt x="130" y="439"/>
                    </a:lnTo>
                    <a:lnTo>
                      <a:pt x="130" y="436"/>
                    </a:lnTo>
                    <a:lnTo>
                      <a:pt x="130" y="436"/>
                    </a:lnTo>
                    <a:lnTo>
                      <a:pt x="130" y="434"/>
                    </a:lnTo>
                    <a:lnTo>
                      <a:pt x="128" y="434"/>
                    </a:lnTo>
                    <a:lnTo>
                      <a:pt x="128" y="436"/>
                    </a:lnTo>
                    <a:lnTo>
                      <a:pt x="128" y="436"/>
                    </a:lnTo>
                    <a:lnTo>
                      <a:pt x="128" y="436"/>
                    </a:lnTo>
                    <a:lnTo>
                      <a:pt x="128" y="436"/>
                    </a:lnTo>
                    <a:lnTo>
                      <a:pt x="125" y="436"/>
                    </a:lnTo>
                    <a:lnTo>
                      <a:pt x="125" y="434"/>
                    </a:lnTo>
                    <a:lnTo>
                      <a:pt x="125" y="434"/>
                    </a:lnTo>
                    <a:lnTo>
                      <a:pt x="125" y="432"/>
                    </a:lnTo>
                    <a:lnTo>
                      <a:pt x="128" y="432"/>
                    </a:lnTo>
                    <a:lnTo>
                      <a:pt x="128" y="432"/>
                    </a:lnTo>
                    <a:lnTo>
                      <a:pt x="128" y="432"/>
                    </a:lnTo>
                    <a:lnTo>
                      <a:pt x="128" y="432"/>
                    </a:lnTo>
                    <a:lnTo>
                      <a:pt x="128" y="429"/>
                    </a:lnTo>
                    <a:lnTo>
                      <a:pt x="130" y="429"/>
                    </a:lnTo>
                    <a:lnTo>
                      <a:pt x="130" y="429"/>
                    </a:lnTo>
                    <a:lnTo>
                      <a:pt x="130" y="427"/>
                    </a:lnTo>
                    <a:lnTo>
                      <a:pt x="130" y="427"/>
                    </a:lnTo>
                    <a:lnTo>
                      <a:pt x="130" y="427"/>
                    </a:lnTo>
                    <a:lnTo>
                      <a:pt x="130" y="425"/>
                    </a:lnTo>
                    <a:lnTo>
                      <a:pt x="130" y="425"/>
                    </a:lnTo>
                    <a:lnTo>
                      <a:pt x="130" y="425"/>
                    </a:lnTo>
                    <a:lnTo>
                      <a:pt x="128" y="425"/>
                    </a:lnTo>
                    <a:lnTo>
                      <a:pt x="128" y="422"/>
                    </a:lnTo>
                    <a:lnTo>
                      <a:pt x="130" y="422"/>
                    </a:lnTo>
                    <a:lnTo>
                      <a:pt x="130" y="422"/>
                    </a:lnTo>
                    <a:lnTo>
                      <a:pt x="130" y="422"/>
                    </a:lnTo>
                    <a:lnTo>
                      <a:pt x="130" y="422"/>
                    </a:lnTo>
                    <a:lnTo>
                      <a:pt x="130" y="422"/>
                    </a:lnTo>
                    <a:lnTo>
                      <a:pt x="130" y="420"/>
                    </a:lnTo>
                    <a:lnTo>
                      <a:pt x="130" y="420"/>
                    </a:lnTo>
                    <a:lnTo>
                      <a:pt x="130" y="420"/>
                    </a:lnTo>
                    <a:lnTo>
                      <a:pt x="130" y="422"/>
                    </a:lnTo>
                    <a:lnTo>
                      <a:pt x="130" y="422"/>
                    </a:lnTo>
                    <a:lnTo>
                      <a:pt x="132" y="422"/>
                    </a:lnTo>
                    <a:lnTo>
                      <a:pt x="132" y="422"/>
                    </a:lnTo>
                    <a:lnTo>
                      <a:pt x="132" y="425"/>
                    </a:lnTo>
                    <a:lnTo>
                      <a:pt x="132" y="425"/>
                    </a:lnTo>
                    <a:lnTo>
                      <a:pt x="132" y="425"/>
                    </a:lnTo>
                    <a:lnTo>
                      <a:pt x="132" y="425"/>
                    </a:lnTo>
                    <a:lnTo>
                      <a:pt x="132" y="422"/>
                    </a:lnTo>
                    <a:lnTo>
                      <a:pt x="132" y="422"/>
                    </a:lnTo>
                    <a:lnTo>
                      <a:pt x="135" y="422"/>
                    </a:lnTo>
                    <a:lnTo>
                      <a:pt x="135" y="422"/>
                    </a:lnTo>
                    <a:lnTo>
                      <a:pt x="132" y="422"/>
                    </a:lnTo>
                    <a:lnTo>
                      <a:pt x="132" y="422"/>
                    </a:lnTo>
                    <a:lnTo>
                      <a:pt x="132" y="420"/>
                    </a:lnTo>
                    <a:lnTo>
                      <a:pt x="132" y="420"/>
                    </a:lnTo>
                    <a:lnTo>
                      <a:pt x="132" y="420"/>
                    </a:lnTo>
                    <a:lnTo>
                      <a:pt x="132" y="417"/>
                    </a:lnTo>
                    <a:lnTo>
                      <a:pt x="132" y="417"/>
                    </a:lnTo>
                    <a:lnTo>
                      <a:pt x="132" y="415"/>
                    </a:lnTo>
                    <a:lnTo>
                      <a:pt x="132" y="415"/>
                    </a:lnTo>
                    <a:lnTo>
                      <a:pt x="132" y="413"/>
                    </a:lnTo>
                    <a:lnTo>
                      <a:pt x="132" y="413"/>
                    </a:lnTo>
                    <a:lnTo>
                      <a:pt x="132" y="413"/>
                    </a:lnTo>
                    <a:lnTo>
                      <a:pt x="130" y="413"/>
                    </a:lnTo>
                    <a:lnTo>
                      <a:pt x="130" y="413"/>
                    </a:lnTo>
                    <a:lnTo>
                      <a:pt x="130" y="413"/>
                    </a:lnTo>
                    <a:lnTo>
                      <a:pt x="130" y="415"/>
                    </a:lnTo>
                    <a:lnTo>
                      <a:pt x="130" y="415"/>
                    </a:lnTo>
                    <a:lnTo>
                      <a:pt x="130" y="415"/>
                    </a:lnTo>
                    <a:lnTo>
                      <a:pt x="130" y="415"/>
                    </a:lnTo>
                    <a:lnTo>
                      <a:pt x="130" y="415"/>
                    </a:lnTo>
                    <a:lnTo>
                      <a:pt x="128" y="415"/>
                    </a:lnTo>
                    <a:lnTo>
                      <a:pt x="128" y="417"/>
                    </a:lnTo>
                    <a:lnTo>
                      <a:pt x="128" y="417"/>
                    </a:lnTo>
                    <a:lnTo>
                      <a:pt x="125" y="417"/>
                    </a:lnTo>
                    <a:lnTo>
                      <a:pt x="125" y="417"/>
                    </a:lnTo>
                    <a:lnTo>
                      <a:pt x="125" y="417"/>
                    </a:lnTo>
                    <a:lnTo>
                      <a:pt x="125" y="420"/>
                    </a:lnTo>
                    <a:lnTo>
                      <a:pt x="125" y="420"/>
                    </a:lnTo>
                    <a:lnTo>
                      <a:pt x="125" y="420"/>
                    </a:lnTo>
                    <a:lnTo>
                      <a:pt x="125" y="420"/>
                    </a:lnTo>
                    <a:lnTo>
                      <a:pt x="125" y="422"/>
                    </a:lnTo>
                    <a:lnTo>
                      <a:pt x="125" y="422"/>
                    </a:lnTo>
                    <a:lnTo>
                      <a:pt x="125" y="422"/>
                    </a:lnTo>
                    <a:lnTo>
                      <a:pt x="123" y="422"/>
                    </a:lnTo>
                    <a:lnTo>
                      <a:pt x="123" y="422"/>
                    </a:lnTo>
                    <a:lnTo>
                      <a:pt x="123" y="422"/>
                    </a:lnTo>
                    <a:lnTo>
                      <a:pt x="123" y="420"/>
                    </a:lnTo>
                    <a:lnTo>
                      <a:pt x="123" y="420"/>
                    </a:lnTo>
                    <a:lnTo>
                      <a:pt x="123" y="417"/>
                    </a:lnTo>
                    <a:lnTo>
                      <a:pt x="123" y="417"/>
                    </a:lnTo>
                    <a:lnTo>
                      <a:pt x="123" y="417"/>
                    </a:lnTo>
                    <a:lnTo>
                      <a:pt x="123" y="415"/>
                    </a:lnTo>
                    <a:lnTo>
                      <a:pt x="123" y="415"/>
                    </a:lnTo>
                    <a:lnTo>
                      <a:pt x="123" y="415"/>
                    </a:lnTo>
                    <a:lnTo>
                      <a:pt x="123" y="415"/>
                    </a:lnTo>
                    <a:lnTo>
                      <a:pt x="120" y="415"/>
                    </a:lnTo>
                    <a:lnTo>
                      <a:pt x="120" y="413"/>
                    </a:lnTo>
                    <a:lnTo>
                      <a:pt x="120" y="413"/>
                    </a:lnTo>
                    <a:lnTo>
                      <a:pt x="118" y="413"/>
                    </a:lnTo>
                    <a:lnTo>
                      <a:pt x="118" y="413"/>
                    </a:lnTo>
                    <a:lnTo>
                      <a:pt x="118" y="413"/>
                    </a:lnTo>
                    <a:lnTo>
                      <a:pt x="120" y="413"/>
                    </a:lnTo>
                    <a:lnTo>
                      <a:pt x="120" y="413"/>
                    </a:lnTo>
                    <a:lnTo>
                      <a:pt x="123" y="413"/>
                    </a:lnTo>
                    <a:lnTo>
                      <a:pt x="123" y="413"/>
                    </a:lnTo>
                    <a:lnTo>
                      <a:pt x="123" y="410"/>
                    </a:lnTo>
                    <a:lnTo>
                      <a:pt x="123" y="410"/>
                    </a:lnTo>
                    <a:lnTo>
                      <a:pt x="123" y="410"/>
                    </a:lnTo>
                    <a:lnTo>
                      <a:pt x="125" y="410"/>
                    </a:lnTo>
                    <a:lnTo>
                      <a:pt x="125" y="408"/>
                    </a:lnTo>
                    <a:lnTo>
                      <a:pt x="125" y="408"/>
                    </a:lnTo>
                    <a:lnTo>
                      <a:pt x="125" y="408"/>
                    </a:lnTo>
                    <a:lnTo>
                      <a:pt x="128" y="408"/>
                    </a:lnTo>
                    <a:lnTo>
                      <a:pt x="128" y="408"/>
                    </a:lnTo>
                    <a:lnTo>
                      <a:pt x="128" y="408"/>
                    </a:lnTo>
                    <a:lnTo>
                      <a:pt x="128" y="408"/>
                    </a:lnTo>
                    <a:lnTo>
                      <a:pt x="128" y="410"/>
                    </a:lnTo>
                    <a:lnTo>
                      <a:pt x="128" y="410"/>
                    </a:lnTo>
                    <a:lnTo>
                      <a:pt x="130" y="410"/>
                    </a:lnTo>
                    <a:lnTo>
                      <a:pt x="130" y="410"/>
                    </a:lnTo>
                    <a:lnTo>
                      <a:pt x="130" y="413"/>
                    </a:lnTo>
                    <a:lnTo>
                      <a:pt x="130" y="413"/>
                    </a:lnTo>
                    <a:lnTo>
                      <a:pt x="130" y="410"/>
                    </a:lnTo>
                    <a:lnTo>
                      <a:pt x="130" y="410"/>
                    </a:lnTo>
                    <a:lnTo>
                      <a:pt x="130" y="408"/>
                    </a:lnTo>
                    <a:lnTo>
                      <a:pt x="130" y="408"/>
                    </a:lnTo>
                    <a:lnTo>
                      <a:pt x="130" y="408"/>
                    </a:lnTo>
                    <a:lnTo>
                      <a:pt x="130" y="408"/>
                    </a:lnTo>
                    <a:lnTo>
                      <a:pt x="130" y="406"/>
                    </a:lnTo>
                    <a:lnTo>
                      <a:pt x="130" y="406"/>
                    </a:lnTo>
                    <a:lnTo>
                      <a:pt x="130" y="406"/>
                    </a:lnTo>
                    <a:lnTo>
                      <a:pt x="130" y="406"/>
                    </a:lnTo>
                    <a:lnTo>
                      <a:pt x="130" y="403"/>
                    </a:lnTo>
                    <a:lnTo>
                      <a:pt x="130" y="403"/>
                    </a:lnTo>
                    <a:lnTo>
                      <a:pt x="130" y="403"/>
                    </a:lnTo>
                    <a:lnTo>
                      <a:pt x="132" y="403"/>
                    </a:lnTo>
                    <a:lnTo>
                      <a:pt x="132" y="401"/>
                    </a:lnTo>
                    <a:lnTo>
                      <a:pt x="130" y="401"/>
                    </a:lnTo>
                    <a:lnTo>
                      <a:pt x="130" y="401"/>
                    </a:lnTo>
                    <a:lnTo>
                      <a:pt x="132" y="401"/>
                    </a:lnTo>
                    <a:lnTo>
                      <a:pt x="132" y="401"/>
                    </a:lnTo>
                    <a:lnTo>
                      <a:pt x="132" y="401"/>
                    </a:lnTo>
                    <a:lnTo>
                      <a:pt x="132" y="403"/>
                    </a:lnTo>
                    <a:lnTo>
                      <a:pt x="132" y="403"/>
                    </a:lnTo>
                    <a:lnTo>
                      <a:pt x="132" y="403"/>
                    </a:lnTo>
                    <a:lnTo>
                      <a:pt x="132" y="403"/>
                    </a:lnTo>
                    <a:lnTo>
                      <a:pt x="135" y="403"/>
                    </a:lnTo>
                    <a:lnTo>
                      <a:pt x="135" y="403"/>
                    </a:lnTo>
                    <a:lnTo>
                      <a:pt x="135" y="406"/>
                    </a:lnTo>
                    <a:lnTo>
                      <a:pt x="135" y="406"/>
                    </a:lnTo>
                    <a:lnTo>
                      <a:pt x="137" y="406"/>
                    </a:lnTo>
                    <a:lnTo>
                      <a:pt x="137" y="408"/>
                    </a:lnTo>
                    <a:lnTo>
                      <a:pt x="137" y="408"/>
                    </a:lnTo>
                    <a:lnTo>
                      <a:pt x="137" y="406"/>
                    </a:lnTo>
                    <a:lnTo>
                      <a:pt x="137" y="406"/>
                    </a:lnTo>
                    <a:lnTo>
                      <a:pt x="137" y="406"/>
                    </a:lnTo>
                    <a:lnTo>
                      <a:pt x="137" y="403"/>
                    </a:lnTo>
                    <a:lnTo>
                      <a:pt x="137" y="403"/>
                    </a:lnTo>
                    <a:lnTo>
                      <a:pt x="137" y="403"/>
                    </a:lnTo>
                    <a:lnTo>
                      <a:pt x="137" y="403"/>
                    </a:lnTo>
                    <a:lnTo>
                      <a:pt x="137" y="401"/>
                    </a:lnTo>
                    <a:lnTo>
                      <a:pt x="137" y="401"/>
                    </a:lnTo>
                    <a:lnTo>
                      <a:pt x="137" y="401"/>
                    </a:lnTo>
                    <a:lnTo>
                      <a:pt x="137" y="398"/>
                    </a:lnTo>
                    <a:lnTo>
                      <a:pt x="137" y="398"/>
                    </a:lnTo>
                    <a:lnTo>
                      <a:pt x="137" y="398"/>
                    </a:lnTo>
                    <a:lnTo>
                      <a:pt x="137" y="398"/>
                    </a:lnTo>
                    <a:lnTo>
                      <a:pt x="137" y="396"/>
                    </a:lnTo>
                    <a:lnTo>
                      <a:pt x="135" y="396"/>
                    </a:lnTo>
                    <a:lnTo>
                      <a:pt x="135" y="396"/>
                    </a:lnTo>
                    <a:lnTo>
                      <a:pt x="137" y="396"/>
                    </a:lnTo>
                    <a:lnTo>
                      <a:pt x="137" y="396"/>
                    </a:lnTo>
                    <a:lnTo>
                      <a:pt x="137" y="394"/>
                    </a:lnTo>
                    <a:lnTo>
                      <a:pt x="137" y="394"/>
                    </a:lnTo>
                    <a:lnTo>
                      <a:pt x="137" y="394"/>
                    </a:lnTo>
                    <a:lnTo>
                      <a:pt x="137" y="391"/>
                    </a:lnTo>
                    <a:lnTo>
                      <a:pt x="135" y="391"/>
                    </a:lnTo>
                    <a:lnTo>
                      <a:pt x="135" y="391"/>
                    </a:lnTo>
                    <a:lnTo>
                      <a:pt x="135" y="391"/>
                    </a:lnTo>
                    <a:lnTo>
                      <a:pt x="135" y="391"/>
                    </a:lnTo>
                    <a:lnTo>
                      <a:pt x="135" y="389"/>
                    </a:lnTo>
                    <a:lnTo>
                      <a:pt x="135" y="389"/>
                    </a:lnTo>
                    <a:lnTo>
                      <a:pt x="135" y="387"/>
                    </a:lnTo>
                    <a:lnTo>
                      <a:pt x="135" y="387"/>
                    </a:lnTo>
                    <a:lnTo>
                      <a:pt x="132" y="387"/>
                    </a:lnTo>
                    <a:lnTo>
                      <a:pt x="132" y="384"/>
                    </a:lnTo>
                    <a:lnTo>
                      <a:pt x="132" y="384"/>
                    </a:lnTo>
                    <a:lnTo>
                      <a:pt x="132" y="384"/>
                    </a:lnTo>
                    <a:lnTo>
                      <a:pt x="132" y="382"/>
                    </a:lnTo>
                    <a:lnTo>
                      <a:pt x="132" y="382"/>
                    </a:lnTo>
                    <a:lnTo>
                      <a:pt x="132" y="382"/>
                    </a:lnTo>
                    <a:lnTo>
                      <a:pt x="132" y="382"/>
                    </a:lnTo>
                    <a:lnTo>
                      <a:pt x="132" y="380"/>
                    </a:lnTo>
                    <a:lnTo>
                      <a:pt x="132" y="380"/>
                    </a:lnTo>
                    <a:lnTo>
                      <a:pt x="130" y="380"/>
                    </a:lnTo>
                    <a:lnTo>
                      <a:pt x="130" y="380"/>
                    </a:lnTo>
                    <a:lnTo>
                      <a:pt x="130" y="380"/>
                    </a:lnTo>
                    <a:lnTo>
                      <a:pt x="130" y="380"/>
                    </a:lnTo>
                    <a:lnTo>
                      <a:pt x="130" y="382"/>
                    </a:lnTo>
                    <a:lnTo>
                      <a:pt x="130" y="382"/>
                    </a:lnTo>
                    <a:lnTo>
                      <a:pt x="128" y="382"/>
                    </a:lnTo>
                    <a:lnTo>
                      <a:pt x="128" y="382"/>
                    </a:lnTo>
                    <a:lnTo>
                      <a:pt x="128" y="382"/>
                    </a:lnTo>
                    <a:lnTo>
                      <a:pt x="125" y="382"/>
                    </a:lnTo>
                    <a:lnTo>
                      <a:pt x="125" y="380"/>
                    </a:lnTo>
                    <a:lnTo>
                      <a:pt x="125" y="380"/>
                    </a:lnTo>
                    <a:lnTo>
                      <a:pt x="128" y="380"/>
                    </a:lnTo>
                    <a:lnTo>
                      <a:pt x="128" y="377"/>
                    </a:lnTo>
                    <a:lnTo>
                      <a:pt x="125" y="377"/>
                    </a:lnTo>
                    <a:lnTo>
                      <a:pt x="125" y="377"/>
                    </a:lnTo>
                    <a:lnTo>
                      <a:pt x="125" y="377"/>
                    </a:lnTo>
                    <a:lnTo>
                      <a:pt x="125" y="375"/>
                    </a:lnTo>
                    <a:lnTo>
                      <a:pt x="125" y="375"/>
                    </a:lnTo>
                    <a:lnTo>
                      <a:pt x="125" y="372"/>
                    </a:lnTo>
                    <a:lnTo>
                      <a:pt x="125" y="372"/>
                    </a:lnTo>
                    <a:lnTo>
                      <a:pt x="125" y="372"/>
                    </a:lnTo>
                    <a:lnTo>
                      <a:pt x="125" y="372"/>
                    </a:lnTo>
                    <a:lnTo>
                      <a:pt x="125" y="372"/>
                    </a:lnTo>
                    <a:lnTo>
                      <a:pt x="125" y="370"/>
                    </a:lnTo>
                    <a:lnTo>
                      <a:pt x="125" y="370"/>
                    </a:lnTo>
                    <a:lnTo>
                      <a:pt x="125" y="368"/>
                    </a:lnTo>
                    <a:lnTo>
                      <a:pt x="125" y="368"/>
                    </a:lnTo>
                    <a:lnTo>
                      <a:pt x="125" y="365"/>
                    </a:lnTo>
                    <a:lnTo>
                      <a:pt x="125" y="365"/>
                    </a:lnTo>
                    <a:lnTo>
                      <a:pt x="125" y="365"/>
                    </a:lnTo>
                    <a:lnTo>
                      <a:pt x="125" y="365"/>
                    </a:lnTo>
                    <a:lnTo>
                      <a:pt x="125" y="363"/>
                    </a:lnTo>
                    <a:lnTo>
                      <a:pt x="125" y="363"/>
                    </a:lnTo>
                    <a:lnTo>
                      <a:pt x="125" y="363"/>
                    </a:lnTo>
                    <a:lnTo>
                      <a:pt x="123" y="363"/>
                    </a:lnTo>
                    <a:lnTo>
                      <a:pt x="123" y="363"/>
                    </a:lnTo>
                    <a:lnTo>
                      <a:pt x="123" y="361"/>
                    </a:lnTo>
                    <a:lnTo>
                      <a:pt x="123" y="361"/>
                    </a:lnTo>
                    <a:lnTo>
                      <a:pt x="123" y="358"/>
                    </a:lnTo>
                    <a:lnTo>
                      <a:pt x="123" y="358"/>
                    </a:lnTo>
                    <a:lnTo>
                      <a:pt x="123" y="358"/>
                    </a:lnTo>
                    <a:lnTo>
                      <a:pt x="123" y="356"/>
                    </a:lnTo>
                    <a:lnTo>
                      <a:pt x="123" y="356"/>
                    </a:lnTo>
                    <a:lnTo>
                      <a:pt x="123" y="356"/>
                    </a:lnTo>
                    <a:lnTo>
                      <a:pt x="123" y="353"/>
                    </a:lnTo>
                    <a:lnTo>
                      <a:pt x="123" y="353"/>
                    </a:lnTo>
                    <a:lnTo>
                      <a:pt x="120" y="353"/>
                    </a:lnTo>
                    <a:lnTo>
                      <a:pt x="120" y="353"/>
                    </a:lnTo>
                    <a:lnTo>
                      <a:pt x="120" y="351"/>
                    </a:lnTo>
                    <a:lnTo>
                      <a:pt x="120" y="351"/>
                    </a:lnTo>
                    <a:lnTo>
                      <a:pt x="120" y="351"/>
                    </a:lnTo>
                    <a:lnTo>
                      <a:pt x="120" y="349"/>
                    </a:lnTo>
                    <a:lnTo>
                      <a:pt x="120" y="349"/>
                    </a:lnTo>
                    <a:lnTo>
                      <a:pt x="118" y="349"/>
                    </a:lnTo>
                    <a:lnTo>
                      <a:pt x="118" y="346"/>
                    </a:lnTo>
                    <a:lnTo>
                      <a:pt x="118" y="346"/>
                    </a:lnTo>
                    <a:lnTo>
                      <a:pt x="120" y="346"/>
                    </a:lnTo>
                    <a:lnTo>
                      <a:pt x="120" y="344"/>
                    </a:lnTo>
                    <a:lnTo>
                      <a:pt x="118" y="344"/>
                    </a:lnTo>
                    <a:lnTo>
                      <a:pt x="118" y="344"/>
                    </a:lnTo>
                    <a:lnTo>
                      <a:pt x="118" y="344"/>
                    </a:lnTo>
                    <a:lnTo>
                      <a:pt x="118" y="344"/>
                    </a:lnTo>
                    <a:lnTo>
                      <a:pt x="118" y="342"/>
                    </a:lnTo>
                    <a:lnTo>
                      <a:pt x="118" y="342"/>
                    </a:lnTo>
                    <a:lnTo>
                      <a:pt x="118" y="342"/>
                    </a:lnTo>
                    <a:lnTo>
                      <a:pt x="118" y="342"/>
                    </a:lnTo>
                    <a:lnTo>
                      <a:pt x="120" y="342"/>
                    </a:lnTo>
                    <a:lnTo>
                      <a:pt x="120" y="342"/>
                    </a:lnTo>
                    <a:lnTo>
                      <a:pt x="120" y="339"/>
                    </a:lnTo>
                    <a:lnTo>
                      <a:pt x="118" y="339"/>
                    </a:lnTo>
                    <a:lnTo>
                      <a:pt x="118" y="339"/>
                    </a:lnTo>
                    <a:lnTo>
                      <a:pt x="118" y="339"/>
                    </a:lnTo>
                    <a:lnTo>
                      <a:pt x="118" y="337"/>
                    </a:lnTo>
                    <a:lnTo>
                      <a:pt x="118" y="337"/>
                    </a:lnTo>
                    <a:lnTo>
                      <a:pt x="118" y="335"/>
                    </a:lnTo>
                    <a:lnTo>
                      <a:pt x="118" y="335"/>
                    </a:lnTo>
                    <a:lnTo>
                      <a:pt x="118" y="332"/>
                    </a:lnTo>
                    <a:lnTo>
                      <a:pt x="118" y="332"/>
                    </a:lnTo>
                    <a:lnTo>
                      <a:pt x="118" y="332"/>
                    </a:lnTo>
                    <a:lnTo>
                      <a:pt x="118" y="332"/>
                    </a:lnTo>
                    <a:lnTo>
                      <a:pt x="118" y="332"/>
                    </a:lnTo>
                    <a:lnTo>
                      <a:pt x="118" y="332"/>
                    </a:lnTo>
                    <a:lnTo>
                      <a:pt x="118" y="330"/>
                    </a:lnTo>
                    <a:lnTo>
                      <a:pt x="118" y="330"/>
                    </a:lnTo>
                    <a:lnTo>
                      <a:pt x="118" y="330"/>
                    </a:lnTo>
                    <a:lnTo>
                      <a:pt x="118" y="327"/>
                    </a:lnTo>
                    <a:lnTo>
                      <a:pt x="118" y="327"/>
                    </a:lnTo>
                    <a:lnTo>
                      <a:pt x="118" y="325"/>
                    </a:lnTo>
                    <a:lnTo>
                      <a:pt x="118" y="325"/>
                    </a:lnTo>
                    <a:lnTo>
                      <a:pt x="118" y="325"/>
                    </a:lnTo>
                    <a:lnTo>
                      <a:pt x="118" y="323"/>
                    </a:lnTo>
                    <a:lnTo>
                      <a:pt x="118" y="323"/>
                    </a:lnTo>
                    <a:lnTo>
                      <a:pt x="118" y="323"/>
                    </a:lnTo>
                    <a:lnTo>
                      <a:pt x="118" y="323"/>
                    </a:lnTo>
                    <a:lnTo>
                      <a:pt x="118" y="323"/>
                    </a:lnTo>
                    <a:lnTo>
                      <a:pt x="118" y="320"/>
                    </a:lnTo>
                    <a:lnTo>
                      <a:pt x="116" y="320"/>
                    </a:lnTo>
                    <a:lnTo>
                      <a:pt x="116" y="320"/>
                    </a:lnTo>
                    <a:lnTo>
                      <a:pt x="116" y="320"/>
                    </a:lnTo>
                    <a:lnTo>
                      <a:pt x="116" y="318"/>
                    </a:lnTo>
                    <a:lnTo>
                      <a:pt x="116" y="318"/>
                    </a:lnTo>
                    <a:lnTo>
                      <a:pt x="116" y="318"/>
                    </a:lnTo>
                    <a:lnTo>
                      <a:pt x="116" y="316"/>
                    </a:lnTo>
                    <a:lnTo>
                      <a:pt x="116" y="316"/>
                    </a:lnTo>
                    <a:lnTo>
                      <a:pt x="116" y="316"/>
                    </a:lnTo>
                    <a:lnTo>
                      <a:pt x="116" y="313"/>
                    </a:lnTo>
                    <a:lnTo>
                      <a:pt x="116" y="313"/>
                    </a:lnTo>
                    <a:lnTo>
                      <a:pt x="116" y="313"/>
                    </a:lnTo>
                    <a:lnTo>
                      <a:pt x="113" y="313"/>
                    </a:lnTo>
                    <a:lnTo>
                      <a:pt x="113" y="313"/>
                    </a:lnTo>
                    <a:lnTo>
                      <a:pt x="113" y="313"/>
                    </a:lnTo>
                    <a:lnTo>
                      <a:pt x="113" y="311"/>
                    </a:lnTo>
                    <a:lnTo>
                      <a:pt x="111" y="311"/>
                    </a:lnTo>
                    <a:lnTo>
                      <a:pt x="111" y="311"/>
                    </a:lnTo>
                    <a:lnTo>
                      <a:pt x="113" y="311"/>
                    </a:lnTo>
                    <a:lnTo>
                      <a:pt x="113" y="308"/>
                    </a:lnTo>
                    <a:lnTo>
                      <a:pt x="111" y="308"/>
                    </a:lnTo>
                    <a:lnTo>
                      <a:pt x="111" y="308"/>
                    </a:lnTo>
                    <a:lnTo>
                      <a:pt x="111" y="306"/>
                    </a:lnTo>
                    <a:lnTo>
                      <a:pt x="111" y="306"/>
                    </a:lnTo>
                    <a:lnTo>
                      <a:pt x="111" y="306"/>
                    </a:lnTo>
                    <a:lnTo>
                      <a:pt x="111" y="306"/>
                    </a:lnTo>
                    <a:lnTo>
                      <a:pt x="111" y="306"/>
                    </a:lnTo>
                    <a:lnTo>
                      <a:pt x="111" y="306"/>
                    </a:lnTo>
                    <a:lnTo>
                      <a:pt x="111" y="304"/>
                    </a:lnTo>
                    <a:lnTo>
                      <a:pt x="111" y="304"/>
                    </a:lnTo>
                    <a:lnTo>
                      <a:pt x="109" y="304"/>
                    </a:lnTo>
                    <a:lnTo>
                      <a:pt x="109" y="304"/>
                    </a:lnTo>
                    <a:lnTo>
                      <a:pt x="109" y="301"/>
                    </a:lnTo>
                    <a:lnTo>
                      <a:pt x="109" y="301"/>
                    </a:lnTo>
                    <a:lnTo>
                      <a:pt x="109" y="301"/>
                    </a:lnTo>
                    <a:lnTo>
                      <a:pt x="109" y="301"/>
                    </a:lnTo>
                    <a:lnTo>
                      <a:pt x="109" y="299"/>
                    </a:lnTo>
                    <a:lnTo>
                      <a:pt x="109" y="299"/>
                    </a:lnTo>
                    <a:lnTo>
                      <a:pt x="106" y="299"/>
                    </a:lnTo>
                    <a:lnTo>
                      <a:pt x="106" y="297"/>
                    </a:lnTo>
                    <a:lnTo>
                      <a:pt x="106" y="297"/>
                    </a:lnTo>
                    <a:lnTo>
                      <a:pt x="106" y="294"/>
                    </a:lnTo>
                    <a:lnTo>
                      <a:pt x="106" y="294"/>
                    </a:lnTo>
                    <a:lnTo>
                      <a:pt x="106" y="294"/>
                    </a:lnTo>
                    <a:lnTo>
                      <a:pt x="106" y="292"/>
                    </a:lnTo>
                    <a:lnTo>
                      <a:pt x="106" y="292"/>
                    </a:lnTo>
                    <a:lnTo>
                      <a:pt x="104" y="292"/>
                    </a:lnTo>
                    <a:lnTo>
                      <a:pt x="104" y="292"/>
                    </a:lnTo>
                    <a:lnTo>
                      <a:pt x="104" y="289"/>
                    </a:lnTo>
                    <a:lnTo>
                      <a:pt x="104" y="289"/>
                    </a:lnTo>
                    <a:lnTo>
                      <a:pt x="104" y="289"/>
                    </a:lnTo>
                    <a:lnTo>
                      <a:pt x="104" y="287"/>
                    </a:lnTo>
                    <a:lnTo>
                      <a:pt x="104" y="287"/>
                    </a:lnTo>
                    <a:lnTo>
                      <a:pt x="104" y="287"/>
                    </a:lnTo>
                    <a:lnTo>
                      <a:pt x="101" y="287"/>
                    </a:lnTo>
                    <a:lnTo>
                      <a:pt x="101" y="285"/>
                    </a:lnTo>
                    <a:lnTo>
                      <a:pt x="101" y="285"/>
                    </a:lnTo>
                    <a:lnTo>
                      <a:pt x="101" y="287"/>
                    </a:lnTo>
                    <a:lnTo>
                      <a:pt x="101" y="287"/>
                    </a:lnTo>
                    <a:lnTo>
                      <a:pt x="101" y="287"/>
                    </a:lnTo>
                    <a:lnTo>
                      <a:pt x="101" y="289"/>
                    </a:lnTo>
                    <a:lnTo>
                      <a:pt x="101" y="289"/>
                    </a:lnTo>
                    <a:lnTo>
                      <a:pt x="101" y="289"/>
                    </a:lnTo>
                    <a:lnTo>
                      <a:pt x="101" y="292"/>
                    </a:lnTo>
                    <a:lnTo>
                      <a:pt x="101" y="292"/>
                    </a:lnTo>
                    <a:lnTo>
                      <a:pt x="101" y="294"/>
                    </a:lnTo>
                    <a:lnTo>
                      <a:pt x="101" y="294"/>
                    </a:lnTo>
                    <a:lnTo>
                      <a:pt x="101" y="294"/>
                    </a:lnTo>
                    <a:lnTo>
                      <a:pt x="101" y="297"/>
                    </a:lnTo>
                    <a:lnTo>
                      <a:pt x="101" y="297"/>
                    </a:lnTo>
                    <a:lnTo>
                      <a:pt x="101" y="297"/>
                    </a:lnTo>
                    <a:lnTo>
                      <a:pt x="101" y="299"/>
                    </a:lnTo>
                    <a:lnTo>
                      <a:pt x="99" y="299"/>
                    </a:lnTo>
                    <a:lnTo>
                      <a:pt x="99" y="299"/>
                    </a:lnTo>
                    <a:lnTo>
                      <a:pt x="99" y="301"/>
                    </a:lnTo>
                    <a:lnTo>
                      <a:pt x="99" y="301"/>
                    </a:lnTo>
                    <a:lnTo>
                      <a:pt x="99" y="301"/>
                    </a:lnTo>
                    <a:lnTo>
                      <a:pt x="97" y="301"/>
                    </a:lnTo>
                    <a:lnTo>
                      <a:pt x="97" y="304"/>
                    </a:lnTo>
                    <a:lnTo>
                      <a:pt x="97" y="304"/>
                    </a:lnTo>
                    <a:lnTo>
                      <a:pt x="97" y="304"/>
                    </a:lnTo>
                    <a:lnTo>
                      <a:pt x="97" y="304"/>
                    </a:lnTo>
                    <a:lnTo>
                      <a:pt x="97" y="304"/>
                    </a:lnTo>
                    <a:lnTo>
                      <a:pt x="94" y="304"/>
                    </a:lnTo>
                    <a:lnTo>
                      <a:pt x="94" y="306"/>
                    </a:lnTo>
                    <a:lnTo>
                      <a:pt x="94" y="306"/>
                    </a:lnTo>
                    <a:lnTo>
                      <a:pt x="92" y="306"/>
                    </a:lnTo>
                    <a:lnTo>
                      <a:pt x="92" y="306"/>
                    </a:lnTo>
                    <a:lnTo>
                      <a:pt x="92" y="306"/>
                    </a:lnTo>
                    <a:lnTo>
                      <a:pt x="90" y="306"/>
                    </a:lnTo>
                    <a:lnTo>
                      <a:pt x="90" y="306"/>
                    </a:lnTo>
                    <a:lnTo>
                      <a:pt x="90" y="306"/>
                    </a:lnTo>
                    <a:lnTo>
                      <a:pt x="90" y="308"/>
                    </a:lnTo>
                    <a:lnTo>
                      <a:pt x="90" y="308"/>
                    </a:lnTo>
                    <a:lnTo>
                      <a:pt x="90" y="308"/>
                    </a:lnTo>
                    <a:lnTo>
                      <a:pt x="87" y="308"/>
                    </a:lnTo>
                    <a:lnTo>
                      <a:pt x="87" y="308"/>
                    </a:lnTo>
                    <a:lnTo>
                      <a:pt x="87" y="311"/>
                    </a:lnTo>
                    <a:lnTo>
                      <a:pt x="85" y="311"/>
                    </a:lnTo>
                    <a:lnTo>
                      <a:pt x="85" y="311"/>
                    </a:lnTo>
                    <a:lnTo>
                      <a:pt x="85" y="311"/>
                    </a:lnTo>
                    <a:lnTo>
                      <a:pt x="85" y="311"/>
                    </a:lnTo>
                    <a:lnTo>
                      <a:pt x="83" y="311"/>
                    </a:lnTo>
                    <a:lnTo>
                      <a:pt x="83" y="313"/>
                    </a:lnTo>
                    <a:lnTo>
                      <a:pt x="83" y="313"/>
                    </a:lnTo>
                    <a:lnTo>
                      <a:pt x="83" y="313"/>
                    </a:lnTo>
                    <a:lnTo>
                      <a:pt x="83" y="313"/>
                    </a:lnTo>
                    <a:lnTo>
                      <a:pt x="80" y="313"/>
                    </a:lnTo>
                    <a:lnTo>
                      <a:pt x="80" y="313"/>
                    </a:lnTo>
                    <a:lnTo>
                      <a:pt x="80" y="313"/>
                    </a:lnTo>
                    <a:lnTo>
                      <a:pt x="78" y="313"/>
                    </a:lnTo>
                    <a:lnTo>
                      <a:pt x="78" y="313"/>
                    </a:lnTo>
                    <a:lnTo>
                      <a:pt x="78" y="316"/>
                    </a:lnTo>
                    <a:lnTo>
                      <a:pt x="78" y="316"/>
                    </a:lnTo>
                    <a:lnTo>
                      <a:pt x="75" y="316"/>
                    </a:lnTo>
                    <a:lnTo>
                      <a:pt x="75" y="316"/>
                    </a:lnTo>
                    <a:lnTo>
                      <a:pt x="75" y="318"/>
                    </a:lnTo>
                    <a:lnTo>
                      <a:pt x="75" y="318"/>
                    </a:lnTo>
                    <a:lnTo>
                      <a:pt x="75" y="318"/>
                    </a:lnTo>
                    <a:lnTo>
                      <a:pt x="75" y="320"/>
                    </a:lnTo>
                    <a:lnTo>
                      <a:pt x="75" y="320"/>
                    </a:lnTo>
                    <a:lnTo>
                      <a:pt x="75" y="320"/>
                    </a:lnTo>
                    <a:lnTo>
                      <a:pt x="75" y="323"/>
                    </a:lnTo>
                    <a:lnTo>
                      <a:pt x="73" y="323"/>
                    </a:lnTo>
                    <a:lnTo>
                      <a:pt x="73" y="323"/>
                    </a:lnTo>
                    <a:lnTo>
                      <a:pt x="73" y="323"/>
                    </a:lnTo>
                    <a:lnTo>
                      <a:pt x="73" y="323"/>
                    </a:lnTo>
                    <a:lnTo>
                      <a:pt x="71" y="323"/>
                    </a:lnTo>
                    <a:lnTo>
                      <a:pt x="71" y="325"/>
                    </a:lnTo>
                    <a:lnTo>
                      <a:pt x="71" y="325"/>
                    </a:lnTo>
                    <a:lnTo>
                      <a:pt x="71" y="325"/>
                    </a:lnTo>
                    <a:lnTo>
                      <a:pt x="71" y="325"/>
                    </a:lnTo>
                    <a:lnTo>
                      <a:pt x="68" y="325"/>
                    </a:lnTo>
                    <a:lnTo>
                      <a:pt x="68" y="327"/>
                    </a:lnTo>
                    <a:lnTo>
                      <a:pt x="68" y="327"/>
                    </a:lnTo>
                    <a:lnTo>
                      <a:pt x="68" y="327"/>
                    </a:lnTo>
                    <a:lnTo>
                      <a:pt x="66" y="327"/>
                    </a:lnTo>
                    <a:lnTo>
                      <a:pt x="66" y="327"/>
                    </a:lnTo>
                    <a:lnTo>
                      <a:pt x="66" y="325"/>
                    </a:lnTo>
                    <a:lnTo>
                      <a:pt x="66" y="325"/>
                    </a:lnTo>
                    <a:lnTo>
                      <a:pt x="64" y="325"/>
                    </a:lnTo>
                    <a:lnTo>
                      <a:pt x="64" y="325"/>
                    </a:lnTo>
                    <a:lnTo>
                      <a:pt x="64" y="325"/>
                    </a:lnTo>
                    <a:lnTo>
                      <a:pt x="61" y="325"/>
                    </a:lnTo>
                    <a:lnTo>
                      <a:pt x="61" y="325"/>
                    </a:lnTo>
                    <a:lnTo>
                      <a:pt x="64" y="325"/>
                    </a:lnTo>
                    <a:lnTo>
                      <a:pt x="64" y="327"/>
                    </a:lnTo>
                    <a:lnTo>
                      <a:pt x="64" y="327"/>
                    </a:lnTo>
                    <a:lnTo>
                      <a:pt x="61" y="327"/>
                    </a:lnTo>
                    <a:lnTo>
                      <a:pt x="61" y="327"/>
                    </a:lnTo>
                    <a:lnTo>
                      <a:pt x="61" y="327"/>
                    </a:lnTo>
                    <a:lnTo>
                      <a:pt x="61" y="325"/>
                    </a:lnTo>
                    <a:lnTo>
                      <a:pt x="59" y="325"/>
                    </a:lnTo>
                    <a:lnTo>
                      <a:pt x="59" y="325"/>
                    </a:lnTo>
                    <a:lnTo>
                      <a:pt x="59" y="325"/>
                    </a:lnTo>
                    <a:lnTo>
                      <a:pt x="57" y="325"/>
                    </a:lnTo>
                    <a:lnTo>
                      <a:pt x="57" y="325"/>
                    </a:lnTo>
                    <a:lnTo>
                      <a:pt x="57" y="325"/>
                    </a:lnTo>
                    <a:lnTo>
                      <a:pt x="57" y="325"/>
                    </a:lnTo>
                    <a:lnTo>
                      <a:pt x="54" y="325"/>
                    </a:lnTo>
                    <a:lnTo>
                      <a:pt x="54" y="325"/>
                    </a:lnTo>
                    <a:lnTo>
                      <a:pt x="54" y="323"/>
                    </a:lnTo>
                    <a:lnTo>
                      <a:pt x="54" y="323"/>
                    </a:lnTo>
                    <a:lnTo>
                      <a:pt x="52" y="323"/>
                    </a:lnTo>
                    <a:lnTo>
                      <a:pt x="52" y="323"/>
                    </a:lnTo>
                    <a:lnTo>
                      <a:pt x="52" y="323"/>
                    </a:lnTo>
                    <a:lnTo>
                      <a:pt x="52" y="323"/>
                    </a:lnTo>
                    <a:lnTo>
                      <a:pt x="52" y="320"/>
                    </a:lnTo>
                    <a:lnTo>
                      <a:pt x="49" y="320"/>
                    </a:lnTo>
                    <a:lnTo>
                      <a:pt x="49" y="323"/>
                    </a:lnTo>
                    <a:lnTo>
                      <a:pt x="49" y="323"/>
                    </a:lnTo>
                    <a:lnTo>
                      <a:pt x="49" y="323"/>
                    </a:lnTo>
                    <a:lnTo>
                      <a:pt x="49" y="323"/>
                    </a:lnTo>
                    <a:lnTo>
                      <a:pt x="47" y="323"/>
                    </a:lnTo>
                    <a:lnTo>
                      <a:pt x="47" y="323"/>
                    </a:lnTo>
                    <a:lnTo>
                      <a:pt x="47" y="323"/>
                    </a:lnTo>
                    <a:lnTo>
                      <a:pt x="47" y="323"/>
                    </a:lnTo>
                    <a:lnTo>
                      <a:pt x="47" y="323"/>
                    </a:lnTo>
                    <a:lnTo>
                      <a:pt x="47" y="320"/>
                    </a:lnTo>
                    <a:lnTo>
                      <a:pt x="47" y="320"/>
                    </a:lnTo>
                    <a:lnTo>
                      <a:pt x="45" y="320"/>
                    </a:lnTo>
                    <a:lnTo>
                      <a:pt x="45" y="320"/>
                    </a:lnTo>
                    <a:lnTo>
                      <a:pt x="45" y="320"/>
                    </a:lnTo>
                    <a:lnTo>
                      <a:pt x="45" y="320"/>
                    </a:lnTo>
                    <a:lnTo>
                      <a:pt x="42" y="320"/>
                    </a:lnTo>
                    <a:lnTo>
                      <a:pt x="42" y="320"/>
                    </a:lnTo>
                    <a:lnTo>
                      <a:pt x="42" y="318"/>
                    </a:lnTo>
                    <a:lnTo>
                      <a:pt x="42" y="318"/>
                    </a:lnTo>
                    <a:lnTo>
                      <a:pt x="42" y="318"/>
                    </a:lnTo>
                    <a:lnTo>
                      <a:pt x="42" y="316"/>
                    </a:lnTo>
                    <a:lnTo>
                      <a:pt x="42" y="316"/>
                    </a:lnTo>
                    <a:lnTo>
                      <a:pt x="42" y="316"/>
                    </a:lnTo>
                    <a:lnTo>
                      <a:pt x="42" y="313"/>
                    </a:lnTo>
                    <a:lnTo>
                      <a:pt x="42" y="313"/>
                    </a:lnTo>
                    <a:lnTo>
                      <a:pt x="42" y="313"/>
                    </a:lnTo>
                    <a:lnTo>
                      <a:pt x="42" y="311"/>
                    </a:lnTo>
                    <a:lnTo>
                      <a:pt x="42" y="311"/>
                    </a:lnTo>
                    <a:lnTo>
                      <a:pt x="42" y="308"/>
                    </a:lnTo>
                    <a:lnTo>
                      <a:pt x="42" y="308"/>
                    </a:lnTo>
                    <a:lnTo>
                      <a:pt x="45" y="308"/>
                    </a:lnTo>
                    <a:lnTo>
                      <a:pt x="45" y="306"/>
                    </a:lnTo>
                    <a:lnTo>
                      <a:pt x="45" y="306"/>
                    </a:lnTo>
                    <a:lnTo>
                      <a:pt x="42" y="306"/>
                    </a:lnTo>
                    <a:lnTo>
                      <a:pt x="42" y="304"/>
                    </a:lnTo>
                    <a:lnTo>
                      <a:pt x="45" y="304"/>
                    </a:lnTo>
                    <a:lnTo>
                      <a:pt x="45" y="304"/>
                    </a:lnTo>
                    <a:lnTo>
                      <a:pt x="45" y="304"/>
                    </a:lnTo>
                    <a:lnTo>
                      <a:pt x="45" y="304"/>
                    </a:lnTo>
                    <a:lnTo>
                      <a:pt x="45" y="304"/>
                    </a:lnTo>
                    <a:lnTo>
                      <a:pt x="45" y="304"/>
                    </a:lnTo>
                    <a:lnTo>
                      <a:pt x="45" y="304"/>
                    </a:lnTo>
                    <a:lnTo>
                      <a:pt x="45" y="301"/>
                    </a:lnTo>
                    <a:lnTo>
                      <a:pt x="45" y="301"/>
                    </a:lnTo>
                    <a:lnTo>
                      <a:pt x="45" y="299"/>
                    </a:lnTo>
                    <a:lnTo>
                      <a:pt x="47" y="299"/>
                    </a:lnTo>
                    <a:lnTo>
                      <a:pt x="47" y="299"/>
                    </a:lnTo>
                    <a:lnTo>
                      <a:pt x="47" y="297"/>
                    </a:lnTo>
                    <a:lnTo>
                      <a:pt x="47" y="297"/>
                    </a:lnTo>
                    <a:lnTo>
                      <a:pt x="47" y="294"/>
                    </a:lnTo>
                    <a:lnTo>
                      <a:pt x="47" y="294"/>
                    </a:lnTo>
                    <a:lnTo>
                      <a:pt x="47" y="294"/>
                    </a:lnTo>
                    <a:lnTo>
                      <a:pt x="47" y="294"/>
                    </a:lnTo>
                    <a:lnTo>
                      <a:pt x="47" y="292"/>
                    </a:lnTo>
                    <a:lnTo>
                      <a:pt x="47" y="292"/>
                    </a:lnTo>
                    <a:lnTo>
                      <a:pt x="49" y="292"/>
                    </a:lnTo>
                    <a:lnTo>
                      <a:pt x="49" y="289"/>
                    </a:lnTo>
                    <a:lnTo>
                      <a:pt x="47" y="289"/>
                    </a:lnTo>
                    <a:lnTo>
                      <a:pt x="47" y="289"/>
                    </a:lnTo>
                    <a:lnTo>
                      <a:pt x="47" y="287"/>
                    </a:lnTo>
                    <a:lnTo>
                      <a:pt x="49" y="287"/>
                    </a:lnTo>
                    <a:lnTo>
                      <a:pt x="49" y="287"/>
                    </a:lnTo>
                    <a:lnTo>
                      <a:pt x="49" y="287"/>
                    </a:lnTo>
                    <a:lnTo>
                      <a:pt x="49" y="285"/>
                    </a:lnTo>
                    <a:lnTo>
                      <a:pt x="49" y="285"/>
                    </a:lnTo>
                    <a:lnTo>
                      <a:pt x="49" y="285"/>
                    </a:lnTo>
                    <a:lnTo>
                      <a:pt x="49" y="282"/>
                    </a:lnTo>
                    <a:lnTo>
                      <a:pt x="49" y="282"/>
                    </a:lnTo>
                    <a:lnTo>
                      <a:pt x="49" y="282"/>
                    </a:lnTo>
                    <a:lnTo>
                      <a:pt x="49" y="280"/>
                    </a:lnTo>
                    <a:lnTo>
                      <a:pt x="49" y="280"/>
                    </a:lnTo>
                    <a:lnTo>
                      <a:pt x="49" y="280"/>
                    </a:lnTo>
                    <a:lnTo>
                      <a:pt x="49" y="278"/>
                    </a:lnTo>
                    <a:lnTo>
                      <a:pt x="49" y="278"/>
                    </a:lnTo>
                    <a:lnTo>
                      <a:pt x="49" y="278"/>
                    </a:lnTo>
                    <a:lnTo>
                      <a:pt x="49" y="275"/>
                    </a:lnTo>
                    <a:lnTo>
                      <a:pt x="49" y="275"/>
                    </a:lnTo>
                    <a:lnTo>
                      <a:pt x="49" y="275"/>
                    </a:lnTo>
                    <a:lnTo>
                      <a:pt x="49" y="273"/>
                    </a:lnTo>
                    <a:lnTo>
                      <a:pt x="49" y="273"/>
                    </a:lnTo>
                    <a:lnTo>
                      <a:pt x="49" y="273"/>
                    </a:lnTo>
                    <a:lnTo>
                      <a:pt x="49" y="273"/>
                    </a:lnTo>
                    <a:lnTo>
                      <a:pt x="49" y="271"/>
                    </a:lnTo>
                    <a:lnTo>
                      <a:pt x="49" y="271"/>
                    </a:lnTo>
                    <a:lnTo>
                      <a:pt x="47" y="271"/>
                    </a:lnTo>
                    <a:lnTo>
                      <a:pt x="47" y="268"/>
                    </a:lnTo>
                    <a:lnTo>
                      <a:pt x="47" y="268"/>
                    </a:lnTo>
                    <a:lnTo>
                      <a:pt x="49" y="268"/>
                    </a:lnTo>
                    <a:lnTo>
                      <a:pt x="49" y="266"/>
                    </a:lnTo>
                    <a:lnTo>
                      <a:pt x="49" y="266"/>
                    </a:lnTo>
                    <a:lnTo>
                      <a:pt x="47" y="266"/>
                    </a:lnTo>
                    <a:lnTo>
                      <a:pt x="47" y="263"/>
                    </a:lnTo>
                    <a:lnTo>
                      <a:pt x="47" y="263"/>
                    </a:lnTo>
                    <a:lnTo>
                      <a:pt x="47" y="263"/>
                    </a:lnTo>
                    <a:lnTo>
                      <a:pt x="47" y="263"/>
                    </a:lnTo>
                    <a:lnTo>
                      <a:pt x="45" y="263"/>
                    </a:lnTo>
                    <a:lnTo>
                      <a:pt x="45" y="263"/>
                    </a:lnTo>
                    <a:lnTo>
                      <a:pt x="45" y="261"/>
                    </a:lnTo>
                    <a:lnTo>
                      <a:pt x="45" y="261"/>
                    </a:lnTo>
                    <a:lnTo>
                      <a:pt x="45" y="259"/>
                    </a:lnTo>
                    <a:lnTo>
                      <a:pt x="45" y="259"/>
                    </a:lnTo>
                    <a:lnTo>
                      <a:pt x="45" y="259"/>
                    </a:lnTo>
                    <a:lnTo>
                      <a:pt x="45" y="259"/>
                    </a:lnTo>
                    <a:lnTo>
                      <a:pt x="45" y="256"/>
                    </a:lnTo>
                    <a:lnTo>
                      <a:pt x="45" y="256"/>
                    </a:lnTo>
                    <a:lnTo>
                      <a:pt x="45" y="256"/>
                    </a:lnTo>
                    <a:lnTo>
                      <a:pt x="45" y="254"/>
                    </a:lnTo>
                    <a:lnTo>
                      <a:pt x="42" y="254"/>
                    </a:lnTo>
                    <a:lnTo>
                      <a:pt x="42" y="254"/>
                    </a:lnTo>
                    <a:lnTo>
                      <a:pt x="45" y="254"/>
                    </a:lnTo>
                    <a:lnTo>
                      <a:pt x="45" y="254"/>
                    </a:lnTo>
                    <a:lnTo>
                      <a:pt x="42" y="254"/>
                    </a:lnTo>
                    <a:lnTo>
                      <a:pt x="42" y="252"/>
                    </a:lnTo>
                    <a:lnTo>
                      <a:pt x="42" y="252"/>
                    </a:lnTo>
                    <a:lnTo>
                      <a:pt x="42" y="252"/>
                    </a:lnTo>
                    <a:lnTo>
                      <a:pt x="42" y="252"/>
                    </a:lnTo>
                    <a:lnTo>
                      <a:pt x="42" y="249"/>
                    </a:lnTo>
                    <a:lnTo>
                      <a:pt x="42" y="249"/>
                    </a:lnTo>
                    <a:lnTo>
                      <a:pt x="42" y="249"/>
                    </a:lnTo>
                    <a:lnTo>
                      <a:pt x="42" y="247"/>
                    </a:lnTo>
                    <a:lnTo>
                      <a:pt x="42" y="247"/>
                    </a:lnTo>
                    <a:lnTo>
                      <a:pt x="40" y="247"/>
                    </a:lnTo>
                    <a:lnTo>
                      <a:pt x="40" y="247"/>
                    </a:lnTo>
                    <a:lnTo>
                      <a:pt x="40" y="247"/>
                    </a:lnTo>
                    <a:lnTo>
                      <a:pt x="38" y="247"/>
                    </a:lnTo>
                    <a:lnTo>
                      <a:pt x="38" y="247"/>
                    </a:lnTo>
                    <a:lnTo>
                      <a:pt x="38" y="249"/>
                    </a:lnTo>
                    <a:lnTo>
                      <a:pt x="40" y="249"/>
                    </a:lnTo>
                    <a:lnTo>
                      <a:pt x="40" y="249"/>
                    </a:lnTo>
                    <a:lnTo>
                      <a:pt x="38" y="249"/>
                    </a:lnTo>
                    <a:lnTo>
                      <a:pt x="38" y="249"/>
                    </a:lnTo>
                    <a:lnTo>
                      <a:pt x="38" y="249"/>
                    </a:lnTo>
                    <a:lnTo>
                      <a:pt x="38" y="249"/>
                    </a:lnTo>
                    <a:lnTo>
                      <a:pt x="38" y="247"/>
                    </a:lnTo>
                    <a:lnTo>
                      <a:pt x="38" y="247"/>
                    </a:lnTo>
                    <a:lnTo>
                      <a:pt x="35" y="247"/>
                    </a:lnTo>
                    <a:lnTo>
                      <a:pt x="35" y="244"/>
                    </a:lnTo>
                    <a:lnTo>
                      <a:pt x="35" y="244"/>
                    </a:lnTo>
                    <a:lnTo>
                      <a:pt x="35" y="244"/>
                    </a:lnTo>
                    <a:lnTo>
                      <a:pt x="35" y="244"/>
                    </a:lnTo>
                    <a:lnTo>
                      <a:pt x="33" y="244"/>
                    </a:lnTo>
                    <a:lnTo>
                      <a:pt x="33" y="244"/>
                    </a:lnTo>
                    <a:lnTo>
                      <a:pt x="33" y="244"/>
                    </a:lnTo>
                    <a:lnTo>
                      <a:pt x="33" y="242"/>
                    </a:lnTo>
                    <a:lnTo>
                      <a:pt x="30" y="242"/>
                    </a:lnTo>
                    <a:lnTo>
                      <a:pt x="30" y="242"/>
                    </a:lnTo>
                    <a:lnTo>
                      <a:pt x="30" y="242"/>
                    </a:lnTo>
                    <a:lnTo>
                      <a:pt x="30" y="240"/>
                    </a:lnTo>
                    <a:lnTo>
                      <a:pt x="30" y="240"/>
                    </a:lnTo>
                    <a:lnTo>
                      <a:pt x="30" y="240"/>
                    </a:lnTo>
                    <a:lnTo>
                      <a:pt x="30" y="237"/>
                    </a:lnTo>
                    <a:lnTo>
                      <a:pt x="28" y="237"/>
                    </a:lnTo>
                    <a:lnTo>
                      <a:pt x="28" y="237"/>
                    </a:lnTo>
                    <a:lnTo>
                      <a:pt x="28" y="235"/>
                    </a:lnTo>
                    <a:lnTo>
                      <a:pt x="28" y="235"/>
                    </a:lnTo>
                    <a:lnTo>
                      <a:pt x="28" y="235"/>
                    </a:lnTo>
                    <a:lnTo>
                      <a:pt x="28" y="235"/>
                    </a:lnTo>
                    <a:lnTo>
                      <a:pt x="28" y="235"/>
                    </a:lnTo>
                    <a:lnTo>
                      <a:pt x="28" y="233"/>
                    </a:lnTo>
                    <a:lnTo>
                      <a:pt x="28" y="233"/>
                    </a:lnTo>
                    <a:lnTo>
                      <a:pt x="28" y="230"/>
                    </a:lnTo>
                    <a:lnTo>
                      <a:pt x="28" y="230"/>
                    </a:lnTo>
                    <a:lnTo>
                      <a:pt x="28" y="230"/>
                    </a:lnTo>
                    <a:lnTo>
                      <a:pt x="28" y="228"/>
                    </a:lnTo>
                    <a:lnTo>
                      <a:pt x="28" y="228"/>
                    </a:lnTo>
                    <a:lnTo>
                      <a:pt x="28" y="228"/>
                    </a:lnTo>
                    <a:lnTo>
                      <a:pt x="28" y="228"/>
                    </a:lnTo>
                    <a:lnTo>
                      <a:pt x="28" y="228"/>
                    </a:lnTo>
                    <a:lnTo>
                      <a:pt x="28" y="228"/>
                    </a:lnTo>
                    <a:lnTo>
                      <a:pt x="28" y="230"/>
                    </a:lnTo>
                    <a:lnTo>
                      <a:pt x="30" y="230"/>
                    </a:lnTo>
                    <a:lnTo>
                      <a:pt x="30" y="230"/>
                    </a:lnTo>
                    <a:lnTo>
                      <a:pt x="30" y="228"/>
                    </a:lnTo>
                    <a:lnTo>
                      <a:pt x="30" y="228"/>
                    </a:lnTo>
                    <a:lnTo>
                      <a:pt x="30" y="228"/>
                    </a:lnTo>
                    <a:lnTo>
                      <a:pt x="30" y="225"/>
                    </a:lnTo>
                    <a:lnTo>
                      <a:pt x="28" y="225"/>
                    </a:lnTo>
                    <a:lnTo>
                      <a:pt x="28" y="225"/>
                    </a:lnTo>
                    <a:lnTo>
                      <a:pt x="28" y="225"/>
                    </a:lnTo>
                    <a:lnTo>
                      <a:pt x="28" y="225"/>
                    </a:lnTo>
                    <a:lnTo>
                      <a:pt x="26" y="225"/>
                    </a:lnTo>
                    <a:lnTo>
                      <a:pt x="26" y="225"/>
                    </a:lnTo>
                    <a:lnTo>
                      <a:pt x="26" y="225"/>
                    </a:lnTo>
                    <a:lnTo>
                      <a:pt x="26" y="223"/>
                    </a:lnTo>
                    <a:lnTo>
                      <a:pt x="26" y="223"/>
                    </a:lnTo>
                    <a:lnTo>
                      <a:pt x="26" y="223"/>
                    </a:lnTo>
                    <a:lnTo>
                      <a:pt x="26" y="223"/>
                    </a:lnTo>
                    <a:lnTo>
                      <a:pt x="26" y="221"/>
                    </a:lnTo>
                    <a:lnTo>
                      <a:pt x="26" y="221"/>
                    </a:lnTo>
                    <a:lnTo>
                      <a:pt x="26" y="221"/>
                    </a:lnTo>
                    <a:lnTo>
                      <a:pt x="26" y="221"/>
                    </a:lnTo>
                    <a:lnTo>
                      <a:pt x="26" y="218"/>
                    </a:lnTo>
                    <a:lnTo>
                      <a:pt x="26" y="218"/>
                    </a:lnTo>
                    <a:lnTo>
                      <a:pt x="26" y="216"/>
                    </a:lnTo>
                    <a:lnTo>
                      <a:pt x="23" y="216"/>
                    </a:lnTo>
                    <a:lnTo>
                      <a:pt x="23" y="216"/>
                    </a:lnTo>
                    <a:lnTo>
                      <a:pt x="23" y="216"/>
                    </a:lnTo>
                    <a:lnTo>
                      <a:pt x="23" y="216"/>
                    </a:lnTo>
                    <a:lnTo>
                      <a:pt x="23" y="216"/>
                    </a:lnTo>
                    <a:lnTo>
                      <a:pt x="21" y="216"/>
                    </a:lnTo>
                    <a:lnTo>
                      <a:pt x="21" y="218"/>
                    </a:lnTo>
                    <a:lnTo>
                      <a:pt x="21" y="218"/>
                    </a:lnTo>
                    <a:lnTo>
                      <a:pt x="23" y="218"/>
                    </a:lnTo>
                    <a:lnTo>
                      <a:pt x="23" y="221"/>
                    </a:lnTo>
                    <a:lnTo>
                      <a:pt x="23" y="221"/>
                    </a:lnTo>
                    <a:lnTo>
                      <a:pt x="23" y="221"/>
                    </a:lnTo>
                    <a:lnTo>
                      <a:pt x="23" y="223"/>
                    </a:lnTo>
                    <a:lnTo>
                      <a:pt x="23" y="223"/>
                    </a:lnTo>
                    <a:lnTo>
                      <a:pt x="21" y="223"/>
                    </a:lnTo>
                    <a:lnTo>
                      <a:pt x="21" y="223"/>
                    </a:lnTo>
                    <a:lnTo>
                      <a:pt x="21" y="223"/>
                    </a:lnTo>
                    <a:lnTo>
                      <a:pt x="21" y="223"/>
                    </a:lnTo>
                    <a:lnTo>
                      <a:pt x="19" y="223"/>
                    </a:lnTo>
                    <a:lnTo>
                      <a:pt x="19" y="221"/>
                    </a:lnTo>
                    <a:lnTo>
                      <a:pt x="19" y="221"/>
                    </a:lnTo>
                    <a:lnTo>
                      <a:pt x="19" y="221"/>
                    </a:lnTo>
                    <a:lnTo>
                      <a:pt x="19" y="221"/>
                    </a:lnTo>
                    <a:lnTo>
                      <a:pt x="19" y="221"/>
                    </a:lnTo>
                    <a:lnTo>
                      <a:pt x="19" y="223"/>
                    </a:lnTo>
                    <a:lnTo>
                      <a:pt x="16" y="223"/>
                    </a:lnTo>
                    <a:lnTo>
                      <a:pt x="16" y="221"/>
                    </a:lnTo>
                    <a:lnTo>
                      <a:pt x="16" y="221"/>
                    </a:lnTo>
                    <a:lnTo>
                      <a:pt x="16" y="221"/>
                    </a:lnTo>
                    <a:lnTo>
                      <a:pt x="16" y="218"/>
                    </a:lnTo>
                    <a:lnTo>
                      <a:pt x="16" y="218"/>
                    </a:lnTo>
                    <a:lnTo>
                      <a:pt x="16" y="218"/>
                    </a:lnTo>
                    <a:lnTo>
                      <a:pt x="16" y="216"/>
                    </a:lnTo>
                    <a:lnTo>
                      <a:pt x="16" y="216"/>
                    </a:lnTo>
                    <a:lnTo>
                      <a:pt x="14" y="216"/>
                    </a:lnTo>
                    <a:lnTo>
                      <a:pt x="14" y="214"/>
                    </a:lnTo>
                    <a:lnTo>
                      <a:pt x="14" y="214"/>
                    </a:lnTo>
                    <a:lnTo>
                      <a:pt x="14" y="214"/>
                    </a:lnTo>
                    <a:lnTo>
                      <a:pt x="12" y="214"/>
                    </a:lnTo>
                    <a:lnTo>
                      <a:pt x="12" y="214"/>
                    </a:lnTo>
                    <a:lnTo>
                      <a:pt x="12" y="214"/>
                    </a:lnTo>
                    <a:lnTo>
                      <a:pt x="12" y="211"/>
                    </a:lnTo>
                    <a:lnTo>
                      <a:pt x="12" y="211"/>
                    </a:lnTo>
                    <a:lnTo>
                      <a:pt x="12" y="211"/>
                    </a:lnTo>
                    <a:lnTo>
                      <a:pt x="9" y="211"/>
                    </a:lnTo>
                    <a:lnTo>
                      <a:pt x="9" y="209"/>
                    </a:lnTo>
                    <a:lnTo>
                      <a:pt x="9" y="209"/>
                    </a:lnTo>
                    <a:lnTo>
                      <a:pt x="9" y="209"/>
                    </a:lnTo>
                    <a:lnTo>
                      <a:pt x="9" y="207"/>
                    </a:lnTo>
                    <a:lnTo>
                      <a:pt x="9" y="207"/>
                    </a:lnTo>
                    <a:lnTo>
                      <a:pt x="9" y="207"/>
                    </a:lnTo>
                    <a:lnTo>
                      <a:pt x="9" y="204"/>
                    </a:lnTo>
                    <a:lnTo>
                      <a:pt x="7" y="204"/>
                    </a:lnTo>
                    <a:lnTo>
                      <a:pt x="7" y="204"/>
                    </a:lnTo>
                    <a:lnTo>
                      <a:pt x="7" y="204"/>
                    </a:lnTo>
                    <a:lnTo>
                      <a:pt x="7" y="204"/>
                    </a:lnTo>
                    <a:lnTo>
                      <a:pt x="7" y="202"/>
                    </a:lnTo>
                    <a:lnTo>
                      <a:pt x="4" y="202"/>
                    </a:lnTo>
                    <a:lnTo>
                      <a:pt x="4" y="202"/>
                    </a:lnTo>
                    <a:lnTo>
                      <a:pt x="4" y="202"/>
                    </a:lnTo>
                    <a:lnTo>
                      <a:pt x="4" y="199"/>
                    </a:lnTo>
                    <a:lnTo>
                      <a:pt x="4" y="199"/>
                    </a:lnTo>
                    <a:lnTo>
                      <a:pt x="4" y="199"/>
                    </a:lnTo>
                    <a:lnTo>
                      <a:pt x="4" y="197"/>
                    </a:lnTo>
                    <a:lnTo>
                      <a:pt x="2" y="197"/>
                    </a:lnTo>
                    <a:lnTo>
                      <a:pt x="2" y="197"/>
                    </a:lnTo>
                    <a:lnTo>
                      <a:pt x="2" y="195"/>
                    </a:lnTo>
                    <a:lnTo>
                      <a:pt x="2" y="195"/>
                    </a:lnTo>
                    <a:lnTo>
                      <a:pt x="2" y="195"/>
                    </a:lnTo>
                    <a:lnTo>
                      <a:pt x="2" y="195"/>
                    </a:lnTo>
                    <a:lnTo>
                      <a:pt x="2" y="192"/>
                    </a:lnTo>
                    <a:lnTo>
                      <a:pt x="2" y="192"/>
                    </a:lnTo>
                    <a:lnTo>
                      <a:pt x="2" y="192"/>
                    </a:lnTo>
                    <a:lnTo>
                      <a:pt x="2" y="190"/>
                    </a:lnTo>
                    <a:lnTo>
                      <a:pt x="2" y="190"/>
                    </a:lnTo>
                    <a:lnTo>
                      <a:pt x="0" y="190"/>
                    </a:lnTo>
                    <a:lnTo>
                      <a:pt x="0" y="188"/>
                    </a:lnTo>
                    <a:lnTo>
                      <a:pt x="0" y="188"/>
                    </a:lnTo>
                    <a:lnTo>
                      <a:pt x="0" y="185"/>
                    </a:lnTo>
                    <a:lnTo>
                      <a:pt x="0" y="185"/>
                    </a:lnTo>
                    <a:lnTo>
                      <a:pt x="0" y="185"/>
                    </a:lnTo>
                    <a:lnTo>
                      <a:pt x="0" y="183"/>
                    </a:lnTo>
                    <a:lnTo>
                      <a:pt x="2" y="183"/>
                    </a:lnTo>
                    <a:lnTo>
                      <a:pt x="2" y="183"/>
                    </a:lnTo>
                    <a:lnTo>
                      <a:pt x="2" y="180"/>
                    </a:lnTo>
                    <a:lnTo>
                      <a:pt x="2" y="180"/>
                    </a:lnTo>
                    <a:lnTo>
                      <a:pt x="2" y="180"/>
                    </a:lnTo>
                    <a:lnTo>
                      <a:pt x="2" y="180"/>
                    </a:lnTo>
                    <a:lnTo>
                      <a:pt x="4" y="180"/>
                    </a:lnTo>
                    <a:lnTo>
                      <a:pt x="4" y="180"/>
                    </a:lnTo>
                    <a:lnTo>
                      <a:pt x="4" y="180"/>
                    </a:lnTo>
                    <a:lnTo>
                      <a:pt x="4" y="183"/>
                    </a:lnTo>
                    <a:lnTo>
                      <a:pt x="4" y="183"/>
                    </a:lnTo>
                    <a:lnTo>
                      <a:pt x="4" y="183"/>
                    </a:lnTo>
                    <a:lnTo>
                      <a:pt x="7" y="183"/>
                    </a:lnTo>
                    <a:lnTo>
                      <a:pt x="7" y="183"/>
                    </a:lnTo>
                    <a:lnTo>
                      <a:pt x="7" y="183"/>
                    </a:lnTo>
                    <a:lnTo>
                      <a:pt x="9" y="183"/>
                    </a:lnTo>
                    <a:lnTo>
                      <a:pt x="9" y="183"/>
                    </a:lnTo>
                    <a:lnTo>
                      <a:pt x="9" y="185"/>
                    </a:lnTo>
                    <a:lnTo>
                      <a:pt x="9" y="185"/>
                    </a:lnTo>
                    <a:lnTo>
                      <a:pt x="9" y="185"/>
                    </a:lnTo>
                    <a:lnTo>
                      <a:pt x="9" y="185"/>
                    </a:lnTo>
                    <a:lnTo>
                      <a:pt x="9" y="185"/>
                    </a:lnTo>
                    <a:lnTo>
                      <a:pt x="9" y="183"/>
                    </a:lnTo>
                    <a:lnTo>
                      <a:pt x="9" y="183"/>
                    </a:lnTo>
                    <a:lnTo>
                      <a:pt x="9" y="183"/>
                    </a:lnTo>
                    <a:lnTo>
                      <a:pt x="9" y="180"/>
                    </a:lnTo>
                    <a:lnTo>
                      <a:pt x="9" y="180"/>
                    </a:lnTo>
                    <a:lnTo>
                      <a:pt x="9" y="178"/>
                    </a:lnTo>
                    <a:lnTo>
                      <a:pt x="9" y="178"/>
                    </a:lnTo>
                    <a:lnTo>
                      <a:pt x="9" y="176"/>
                    </a:lnTo>
                    <a:lnTo>
                      <a:pt x="9" y="176"/>
                    </a:lnTo>
                    <a:lnTo>
                      <a:pt x="9" y="176"/>
                    </a:lnTo>
                    <a:lnTo>
                      <a:pt x="9" y="176"/>
                    </a:lnTo>
                    <a:lnTo>
                      <a:pt x="9" y="173"/>
                    </a:lnTo>
                    <a:lnTo>
                      <a:pt x="9" y="173"/>
                    </a:lnTo>
                    <a:lnTo>
                      <a:pt x="9" y="173"/>
                    </a:lnTo>
                    <a:lnTo>
                      <a:pt x="9" y="171"/>
                    </a:lnTo>
                    <a:lnTo>
                      <a:pt x="9" y="171"/>
                    </a:lnTo>
                    <a:lnTo>
                      <a:pt x="9" y="169"/>
                    </a:lnTo>
                    <a:lnTo>
                      <a:pt x="9" y="169"/>
                    </a:lnTo>
                    <a:lnTo>
                      <a:pt x="9" y="166"/>
                    </a:lnTo>
                    <a:lnTo>
                      <a:pt x="9" y="166"/>
                    </a:lnTo>
                    <a:lnTo>
                      <a:pt x="9" y="166"/>
                    </a:lnTo>
                    <a:lnTo>
                      <a:pt x="9" y="164"/>
                    </a:lnTo>
                    <a:lnTo>
                      <a:pt x="9" y="164"/>
                    </a:lnTo>
                    <a:lnTo>
                      <a:pt x="12" y="164"/>
                    </a:lnTo>
                    <a:lnTo>
                      <a:pt x="12" y="164"/>
                    </a:lnTo>
                    <a:lnTo>
                      <a:pt x="12" y="164"/>
                    </a:lnTo>
                    <a:lnTo>
                      <a:pt x="12" y="164"/>
                    </a:lnTo>
                    <a:lnTo>
                      <a:pt x="12" y="164"/>
                    </a:lnTo>
                    <a:lnTo>
                      <a:pt x="14" y="164"/>
                    </a:lnTo>
                    <a:lnTo>
                      <a:pt x="14" y="164"/>
                    </a:lnTo>
                    <a:lnTo>
                      <a:pt x="14" y="164"/>
                    </a:lnTo>
                    <a:lnTo>
                      <a:pt x="14" y="166"/>
                    </a:lnTo>
                    <a:lnTo>
                      <a:pt x="16" y="166"/>
                    </a:lnTo>
                    <a:lnTo>
                      <a:pt x="16" y="166"/>
                    </a:lnTo>
                    <a:lnTo>
                      <a:pt x="16" y="166"/>
                    </a:lnTo>
                    <a:lnTo>
                      <a:pt x="16" y="164"/>
                    </a:lnTo>
                    <a:lnTo>
                      <a:pt x="16" y="164"/>
                    </a:lnTo>
                    <a:lnTo>
                      <a:pt x="19" y="164"/>
                    </a:lnTo>
                    <a:lnTo>
                      <a:pt x="19" y="164"/>
                    </a:lnTo>
                    <a:lnTo>
                      <a:pt x="19" y="162"/>
                    </a:lnTo>
                    <a:lnTo>
                      <a:pt x="19" y="162"/>
                    </a:lnTo>
                    <a:lnTo>
                      <a:pt x="19" y="162"/>
                    </a:lnTo>
                    <a:lnTo>
                      <a:pt x="19" y="162"/>
                    </a:lnTo>
                    <a:lnTo>
                      <a:pt x="19" y="162"/>
                    </a:lnTo>
                    <a:lnTo>
                      <a:pt x="21" y="162"/>
                    </a:lnTo>
                    <a:lnTo>
                      <a:pt x="21" y="162"/>
                    </a:lnTo>
                    <a:lnTo>
                      <a:pt x="21" y="159"/>
                    </a:lnTo>
                    <a:lnTo>
                      <a:pt x="21" y="159"/>
                    </a:lnTo>
                    <a:lnTo>
                      <a:pt x="21" y="159"/>
                    </a:lnTo>
                    <a:lnTo>
                      <a:pt x="21" y="157"/>
                    </a:lnTo>
                    <a:lnTo>
                      <a:pt x="21" y="157"/>
                    </a:lnTo>
                    <a:lnTo>
                      <a:pt x="21" y="157"/>
                    </a:lnTo>
                    <a:lnTo>
                      <a:pt x="21" y="154"/>
                    </a:lnTo>
                    <a:lnTo>
                      <a:pt x="21" y="154"/>
                    </a:lnTo>
                    <a:lnTo>
                      <a:pt x="19" y="154"/>
                    </a:lnTo>
                    <a:lnTo>
                      <a:pt x="19" y="154"/>
                    </a:lnTo>
                    <a:lnTo>
                      <a:pt x="19" y="152"/>
                    </a:lnTo>
                    <a:lnTo>
                      <a:pt x="19" y="152"/>
                    </a:lnTo>
                    <a:lnTo>
                      <a:pt x="19" y="150"/>
                    </a:lnTo>
                    <a:lnTo>
                      <a:pt x="19" y="150"/>
                    </a:lnTo>
                    <a:lnTo>
                      <a:pt x="19" y="150"/>
                    </a:lnTo>
                    <a:lnTo>
                      <a:pt x="19" y="147"/>
                    </a:lnTo>
                    <a:lnTo>
                      <a:pt x="19" y="147"/>
                    </a:lnTo>
                    <a:lnTo>
                      <a:pt x="19" y="145"/>
                    </a:lnTo>
                    <a:lnTo>
                      <a:pt x="19" y="145"/>
                    </a:lnTo>
                    <a:lnTo>
                      <a:pt x="19" y="145"/>
                    </a:lnTo>
                    <a:lnTo>
                      <a:pt x="19" y="145"/>
                    </a:lnTo>
                    <a:lnTo>
                      <a:pt x="19" y="143"/>
                    </a:lnTo>
                    <a:lnTo>
                      <a:pt x="19" y="143"/>
                    </a:lnTo>
                    <a:lnTo>
                      <a:pt x="19" y="140"/>
                    </a:lnTo>
                    <a:lnTo>
                      <a:pt x="19" y="140"/>
                    </a:lnTo>
                    <a:lnTo>
                      <a:pt x="21" y="140"/>
                    </a:lnTo>
                    <a:lnTo>
                      <a:pt x="21" y="140"/>
                    </a:lnTo>
                    <a:lnTo>
                      <a:pt x="21" y="140"/>
                    </a:lnTo>
                    <a:lnTo>
                      <a:pt x="23" y="140"/>
                    </a:lnTo>
                    <a:lnTo>
                      <a:pt x="23" y="140"/>
                    </a:lnTo>
                    <a:lnTo>
                      <a:pt x="23" y="140"/>
                    </a:lnTo>
                    <a:lnTo>
                      <a:pt x="23" y="140"/>
                    </a:lnTo>
                    <a:lnTo>
                      <a:pt x="23" y="138"/>
                    </a:lnTo>
                    <a:lnTo>
                      <a:pt x="26" y="138"/>
                    </a:lnTo>
                    <a:lnTo>
                      <a:pt x="26" y="138"/>
                    </a:lnTo>
                    <a:lnTo>
                      <a:pt x="26" y="135"/>
                    </a:lnTo>
                    <a:lnTo>
                      <a:pt x="26" y="135"/>
                    </a:lnTo>
                    <a:lnTo>
                      <a:pt x="26" y="135"/>
                    </a:lnTo>
                    <a:lnTo>
                      <a:pt x="26" y="133"/>
                    </a:lnTo>
                    <a:lnTo>
                      <a:pt x="26" y="133"/>
                    </a:lnTo>
                    <a:lnTo>
                      <a:pt x="26" y="131"/>
                    </a:lnTo>
                    <a:lnTo>
                      <a:pt x="26" y="131"/>
                    </a:lnTo>
                    <a:lnTo>
                      <a:pt x="26" y="128"/>
                    </a:lnTo>
                    <a:lnTo>
                      <a:pt x="26" y="128"/>
                    </a:lnTo>
                    <a:lnTo>
                      <a:pt x="26" y="128"/>
                    </a:lnTo>
                    <a:lnTo>
                      <a:pt x="26" y="126"/>
                    </a:lnTo>
                    <a:lnTo>
                      <a:pt x="26" y="126"/>
                    </a:lnTo>
                    <a:lnTo>
                      <a:pt x="26" y="126"/>
                    </a:lnTo>
                    <a:lnTo>
                      <a:pt x="26" y="124"/>
                    </a:lnTo>
                    <a:lnTo>
                      <a:pt x="26" y="124"/>
                    </a:lnTo>
                    <a:lnTo>
                      <a:pt x="26" y="121"/>
                    </a:lnTo>
                    <a:lnTo>
                      <a:pt x="26" y="121"/>
                    </a:lnTo>
                    <a:lnTo>
                      <a:pt x="26" y="121"/>
                    </a:lnTo>
                    <a:lnTo>
                      <a:pt x="26" y="119"/>
                    </a:lnTo>
                    <a:lnTo>
                      <a:pt x="26" y="119"/>
                    </a:lnTo>
                    <a:lnTo>
                      <a:pt x="26" y="116"/>
                    </a:lnTo>
                    <a:lnTo>
                      <a:pt x="23" y="116"/>
                    </a:lnTo>
                    <a:lnTo>
                      <a:pt x="23" y="116"/>
                    </a:lnTo>
                    <a:lnTo>
                      <a:pt x="23" y="116"/>
                    </a:lnTo>
                    <a:lnTo>
                      <a:pt x="23" y="114"/>
                    </a:lnTo>
                    <a:lnTo>
                      <a:pt x="23" y="114"/>
                    </a:lnTo>
                    <a:lnTo>
                      <a:pt x="26" y="114"/>
                    </a:lnTo>
                    <a:lnTo>
                      <a:pt x="26" y="114"/>
                    </a:lnTo>
                    <a:lnTo>
                      <a:pt x="26" y="114"/>
                    </a:lnTo>
                    <a:lnTo>
                      <a:pt x="28" y="114"/>
                    </a:lnTo>
                    <a:lnTo>
                      <a:pt x="28" y="116"/>
                    </a:lnTo>
                    <a:lnTo>
                      <a:pt x="28" y="116"/>
                    </a:lnTo>
                    <a:lnTo>
                      <a:pt x="28" y="116"/>
                    </a:lnTo>
                    <a:lnTo>
                      <a:pt x="28" y="116"/>
                    </a:lnTo>
                    <a:lnTo>
                      <a:pt x="30" y="116"/>
                    </a:lnTo>
                    <a:lnTo>
                      <a:pt x="30" y="116"/>
                    </a:lnTo>
                    <a:lnTo>
                      <a:pt x="30" y="116"/>
                    </a:lnTo>
                    <a:lnTo>
                      <a:pt x="30" y="116"/>
                    </a:lnTo>
                    <a:lnTo>
                      <a:pt x="33" y="116"/>
                    </a:lnTo>
                    <a:lnTo>
                      <a:pt x="33" y="116"/>
                    </a:lnTo>
                    <a:lnTo>
                      <a:pt x="35" y="116"/>
                    </a:lnTo>
                    <a:lnTo>
                      <a:pt x="35" y="116"/>
                    </a:lnTo>
                    <a:lnTo>
                      <a:pt x="35" y="116"/>
                    </a:lnTo>
                    <a:lnTo>
                      <a:pt x="35" y="116"/>
                    </a:lnTo>
                    <a:lnTo>
                      <a:pt x="35" y="116"/>
                    </a:lnTo>
                    <a:lnTo>
                      <a:pt x="35" y="116"/>
                    </a:lnTo>
                    <a:lnTo>
                      <a:pt x="38" y="116"/>
                    </a:lnTo>
                    <a:lnTo>
                      <a:pt x="38" y="116"/>
                    </a:lnTo>
                    <a:lnTo>
                      <a:pt x="38" y="116"/>
                    </a:lnTo>
                    <a:lnTo>
                      <a:pt x="38" y="116"/>
                    </a:lnTo>
                    <a:lnTo>
                      <a:pt x="40" y="116"/>
                    </a:lnTo>
                    <a:lnTo>
                      <a:pt x="40" y="119"/>
                    </a:lnTo>
                    <a:lnTo>
                      <a:pt x="40" y="119"/>
                    </a:lnTo>
                    <a:lnTo>
                      <a:pt x="42" y="119"/>
                    </a:lnTo>
                    <a:lnTo>
                      <a:pt x="42" y="119"/>
                    </a:lnTo>
                    <a:lnTo>
                      <a:pt x="42" y="119"/>
                    </a:lnTo>
                    <a:lnTo>
                      <a:pt x="42" y="119"/>
                    </a:lnTo>
                    <a:lnTo>
                      <a:pt x="42" y="116"/>
                    </a:lnTo>
                    <a:lnTo>
                      <a:pt x="42" y="116"/>
                    </a:lnTo>
                    <a:lnTo>
                      <a:pt x="42" y="116"/>
                    </a:lnTo>
                    <a:lnTo>
                      <a:pt x="42" y="116"/>
                    </a:lnTo>
                    <a:lnTo>
                      <a:pt x="42" y="114"/>
                    </a:lnTo>
                    <a:lnTo>
                      <a:pt x="45" y="114"/>
                    </a:lnTo>
                    <a:lnTo>
                      <a:pt x="45" y="114"/>
                    </a:lnTo>
                    <a:lnTo>
                      <a:pt x="45" y="112"/>
                    </a:lnTo>
                    <a:lnTo>
                      <a:pt x="45" y="112"/>
                    </a:lnTo>
                    <a:lnTo>
                      <a:pt x="45" y="112"/>
                    </a:lnTo>
                    <a:lnTo>
                      <a:pt x="45" y="109"/>
                    </a:lnTo>
                    <a:lnTo>
                      <a:pt x="45" y="109"/>
                    </a:lnTo>
                    <a:lnTo>
                      <a:pt x="45" y="109"/>
                    </a:lnTo>
                    <a:lnTo>
                      <a:pt x="45" y="107"/>
                    </a:lnTo>
                    <a:lnTo>
                      <a:pt x="45" y="107"/>
                    </a:lnTo>
                    <a:lnTo>
                      <a:pt x="47" y="107"/>
                    </a:lnTo>
                    <a:lnTo>
                      <a:pt x="47" y="105"/>
                    </a:lnTo>
                    <a:lnTo>
                      <a:pt x="47" y="105"/>
                    </a:lnTo>
                    <a:lnTo>
                      <a:pt x="47" y="105"/>
                    </a:lnTo>
                    <a:lnTo>
                      <a:pt x="47" y="105"/>
                    </a:lnTo>
                    <a:lnTo>
                      <a:pt x="47" y="102"/>
                    </a:lnTo>
                    <a:lnTo>
                      <a:pt x="47" y="102"/>
                    </a:lnTo>
                    <a:lnTo>
                      <a:pt x="49" y="102"/>
                    </a:lnTo>
                    <a:lnTo>
                      <a:pt x="49" y="100"/>
                    </a:lnTo>
                    <a:lnTo>
                      <a:pt x="49" y="100"/>
                    </a:lnTo>
                    <a:lnTo>
                      <a:pt x="49" y="100"/>
                    </a:lnTo>
                    <a:lnTo>
                      <a:pt x="49" y="100"/>
                    </a:lnTo>
                    <a:lnTo>
                      <a:pt x="49" y="98"/>
                    </a:lnTo>
                    <a:lnTo>
                      <a:pt x="49" y="98"/>
                    </a:lnTo>
                    <a:lnTo>
                      <a:pt x="52" y="98"/>
                    </a:lnTo>
                    <a:lnTo>
                      <a:pt x="52" y="98"/>
                    </a:lnTo>
                    <a:lnTo>
                      <a:pt x="52" y="95"/>
                    </a:lnTo>
                    <a:lnTo>
                      <a:pt x="52" y="95"/>
                    </a:lnTo>
                    <a:lnTo>
                      <a:pt x="52" y="95"/>
                    </a:lnTo>
                    <a:lnTo>
                      <a:pt x="52" y="95"/>
                    </a:lnTo>
                    <a:lnTo>
                      <a:pt x="52" y="93"/>
                    </a:lnTo>
                    <a:lnTo>
                      <a:pt x="52" y="93"/>
                    </a:lnTo>
                    <a:lnTo>
                      <a:pt x="54" y="93"/>
                    </a:lnTo>
                    <a:lnTo>
                      <a:pt x="54" y="90"/>
                    </a:lnTo>
                    <a:lnTo>
                      <a:pt x="54" y="90"/>
                    </a:lnTo>
                    <a:lnTo>
                      <a:pt x="54" y="90"/>
                    </a:lnTo>
                    <a:lnTo>
                      <a:pt x="54" y="88"/>
                    </a:lnTo>
                    <a:lnTo>
                      <a:pt x="54" y="88"/>
                    </a:lnTo>
                    <a:lnTo>
                      <a:pt x="54" y="86"/>
                    </a:lnTo>
                    <a:lnTo>
                      <a:pt x="54" y="86"/>
                    </a:lnTo>
                    <a:lnTo>
                      <a:pt x="54" y="86"/>
                    </a:lnTo>
                    <a:lnTo>
                      <a:pt x="52" y="86"/>
                    </a:lnTo>
                    <a:lnTo>
                      <a:pt x="52" y="86"/>
                    </a:lnTo>
                    <a:lnTo>
                      <a:pt x="52" y="86"/>
                    </a:lnTo>
                    <a:lnTo>
                      <a:pt x="52" y="86"/>
                    </a:lnTo>
                    <a:lnTo>
                      <a:pt x="52" y="83"/>
                    </a:lnTo>
                    <a:lnTo>
                      <a:pt x="52" y="83"/>
                    </a:lnTo>
                    <a:lnTo>
                      <a:pt x="52" y="83"/>
                    </a:lnTo>
                    <a:lnTo>
                      <a:pt x="52" y="81"/>
                    </a:lnTo>
                    <a:lnTo>
                      <a:pt x="52" y="81"/>
                    </a:lnTo>
                    <a:lnTo>
                      <a:pt x="52" y="79"/>
                    </a:lnTo>
                    <a:lnTo>
                      <a:pt x="52" y="79"/>
                    </a:lnTo>
                    <a:lnTo>
                      <a:pt x="52" y="79"/>
                    </a:lnTo>
                    <a:lnTo>
                      <a:pt x="54" y="79"/>
                    </a:lnTo>
                    <a:lnTo>
                      <a:pt x="54" y="76"/>
                    </a:lnTo>
                    <a:lnTo>
                      <a:pt x="54" y="76"/>
                    </a:lnTo>
                    <a:lnTo>
                      <a:pt x="57" y="76"/>
                    </a:lnTo>
                    <a:lnTo>
                      <a:pt x="57" y="76"/>
                    </a:lnTo>
                    <a:lnTo>
                      <a:pt x="57" y="76"/>
                    </a:lnTo>
                    <a:lnTo>
                      <a:pt x="57" y="76"/>
                    </a:lnTo>
                    <a:lnTo>
                      <a:pt x="57" y="76"/>
                    </a:lnTo>
                    <a:lnTo>
                      <a:pt x="57" y="74"/>
                    </a:lnTo>
                    <a:lnTo>
                      <a:pt x="59" y="74"/>
                    </a:lnTo>
                    <a:lnTo>
                      <a:pt x="59" y="74"/>
                    </a:lnTo>
                    <a:lnTo>
                      <a:pt x="59" y="74"/>
                    </a:lnTo>
                    <a:lnTo>
                      <a:pt x="59" y="71"/>
                    </a:lnTo>
                    <a:lnTo>
                      <a:pt x="59" y="71"/>
                    </a:lnTo>
                    <a:lnTo>
                      <a:pt x="59" y="71"/>
                    </a:lnTo>
                    <a:lnTo>
                      <a:pt x="61" y="71"/>
                    </a:lnTo>
                    <a:lnTo>
                      <a:pt x="61" y="69"/>
                    </a:lnTo>
                    <a:lnTo>
                      <a:pt x="61" y="69"/>
                    </a:lnTo>
                    <a:lnTo>
                      <a:pt x="59" y="69"/>
                    </a:lnTo>
                    <a:lnTo>
                      <a:pt x="59" y="67"/>
                    </a:lnTo>
                    <a:lnTo>
                      <a:pt x="59" y="67"/>
                    </a:lnTo>
                    <a:lnTo>
                      <a:pt x="59" y="67"/>
                    </a:lnTo>
                    <a:lnTo>
                      <a:pt x="61" y="67"/>
                    </a:lnTo>
                    <a:lnTo>
                      <a:pt x="61" y="67"/>
                    </a:lnTo>
                    <a:lnTo>
                      <a:pt x="61" y="64"/>
                    </a:lnTo>
                    <a:lnTo>
                      <a:pt x="64" y="64"/>
                    </a:lnTo>
                    <a:lnTo>
                      <a:pt x="64" y="64"/>
                    </a:lnTo>
                    <a:lnTo>
                      <a:pt x="64" y="62"/>
                    </a:lnTo>
                    <a:lnTo>
                      <a:pt x="64" y="62"/>
                    </a:lnTo>
                    <a:lnTo>
                      <a:pt x="61" y="62"/>
                    </a:lnTo>
                    <a:lnTo>
                      <a:pt x="61" y="60"/>
                    </a:lnTo>
                    <a:lnTo>
                      <a:pt x="61" y="60"/>
                    </a:lnTo>
                    <a:lnTo>
                      <a:pt x="64" y="60"/>
                    </a:lnTo>
                    <a:lnTo>
                      <a:pt x="64" y="57"/>
                    </a:lnTo>
                    <a:lnTo>
                      <a:pt x="61" y="57"/>
                    </a:lnTo>
                    <a:lnTo>
                      <a:pt x="61" y="57"/>
                    </a:lnTo>
                    <a:lnTo>
                      <a:pt x="61" y="57"/>
                    </a:lnTo>
                    <a:lnTo>
                      <a:pt x="61" y="55"/>
                    </a:lnTo>
                    <a:lnTo>
                      <a:pt x="61" y="55"/>
                    </a:lnTo>
                    <a:lnTo>
                      <a:pt x="61" y="52"/>
                    </a:lnTo>
                    <a:lnTo>
                      <a:pt x="61" y="52"/>
                    </a:lnTo>
                    <a:lnTo>
                      <a:pt x="61" y="52"/>
                    </a:lnTo>
                    <a:lnTo>
                      <a:pt x="61" y="52"/>
                    </a:lnTo>
                    <a:lnTo>
                      <a:pt x="61" y="50"/>
                    </a:lnTo>
                    <a:lnTo>
                      <a:pt x="64" y="50"/>
                    </a:lnTo>
                    <a:lnTo>
                      <a:pt x="64" y="50"/>
                    </a:lnTo>
                    <a:lnTo>
                      <a:pt x="64" y="48"/>
                    </a:lnTo>
                    <a:lnTo>
                      <a:pt x="64" y="48"/>
                    </a:lnTo>
                    <a:lnTo>
                      <a:pt x="64" y="48"/>
                    </a:lnTo>
                    <a:lnTo>
                      <a:pt x="64" y="48"/>
                    </a:lnTo>
                    <a:lnTo>
                      <a:pt x="66" y="48"/>
                    </a:lnTo>
                    <a:lnTo>
                      <a:pt x="66" y="48"/>
                    </a:lnTo>
                    <a:lnTo>
                      <a:pt x="68" y="48"/>
                    </a:lnTo>
                    <a:lnTo>
                      <a:pt x="68" y="48"/>
                    </a:lnTo>
                    <a:lnTo>
                      <a:pt x="68" y="45"/>
                    </a:lnTo>
                    <a:lnTo>
                      <a:pt x="68" y="45"/>
                    </a:lnTo>
                    <a:lnTo>
                      <a:pt x="71" y="45"/>
                    </a:lnTo>
                    <a:lnTo>
                      <a:pt x="71" y="45"/>
                    </a:lnTo>
                    <a:lnTo>
                      <a:pt x="71" y="45"/>
                    </a:lnTo>
                    <a:lnTo>
                      <a:pt x="71" y="45"/>
                    </a:lnTo>
                    <a:lnTo>
                      <a:pt x="71" y="43"/>
                    </a:lnTo>
                    <a:lnTo>
                      <a:pt x="71" y="43"/>
                    </a:lnTo>
                    <a:lnTo>
                      <a:pt x="73" y="43"/>
                    </a:lnTo>
                    <a:lnTo>
                      <a:pt x="73" y="43"/>
                    </a:lnTo>
                    <a:lnTo>
                      <a:pt x="73" y="43"/>
                    </a:lnTo>
                    <a:lnTo>
                      <a:pt x="75" y="43"/>
                    </a:lnTo>
                    <a:lnTo>
                      <a:pt x="75" y="43"/>
                    </a:lnTo>
                    <a:lnTo>
                      <a:pt x="75" y="43"/>
                    </a:lnTo>
                    <a:lnTo>
                      <a:pt x="75" y="41"/>
                    </a:lnTo>
                    <a:lnTo>
                      <a:pt x="75" y="41"/>
                    </a:lnTo>
                    <a:lnTo>
                      <a:pt x="78" y="41"/>
                    </a:lnTo>
                    <a:lnTo>
                      <a:pt x="78" y="38"/>
                    </a:lnTo>
                    <a:lnTo>
                      <a:pt x="78" y="38"/>
                    </a:lnTo>
                    <a:lnTo>
                      <a:pt x="78" y="38"/>
                    </a:lnTo>
                    <a:lnTo>
                      <a:pt x="78" y="38"/>
                    </a:lnTo>
                    <a:lnTo>
                      <a:pt x="80" y="38"/>
                    </a:lnTo>
                    <a:lnTo>
                      <a:pt x="80" y="38"/>
                    </a:lnTo>
                    <a:lnTo>
                      <a:pt x="80" y="36"/>
                    </a:lnTo>
                    <a:lnTo>
                      <a:pt x="80" y="36"/>
                    </a:lnTo>
                    <a:lnTo>
                      <a:pt x="83" y="36"/>
                    </a:lnTo>
                    <a:lnTo>
                      <a:pt x="83" y="36"/>
                    </a:lnTo>
                    <a:lnTo>
                      <a:pt x="83" y="36"/>
                    </a:lnTo>
                    <a:lnTo>
                      <a:pt x="83" y="34"/>
                    </a:lnTo>
                    <a:lnTo>
                      <a:pt x="83" y="34"/>
                    </a:lnTo>
                    <a:lnTo>
                      <a:pt x="85" y="34"/>
                    </a:lnTo>
                    <a:lnTo>
                      <a:pt x="85" y="34"/>
                    </a:lnTo>
                    <a:lnTo>
                      <a:pt x="85" y="34"/>
                    </a:lnTo>
                    <a:lnTo>
                      <a:pt x="85" y="34"/>
                    </a:lnTo>
                    <a:lnTo>
                      <a:pt x="85" y="31"/>
                    </a:lnTo>
                    <a:lnTo>
                      <a:pt x="87" y="31"/>
                    </a:lnTo>
                    <a:lnTo>
                      <a:pt x="87" y="31"/>
                    </a:lnTo>
                    <a:lnTo>
                      <a:pt x="90" y="31"/>
                    </a:lnTo>
                    <a:lnTo>
                      <a:pt x="90" y="31"/>
                    </a:lnTo>
                    <a:lnTo>
                      <a:pt x="90" y="31"/>
                    </a:lnTo>
                    <a:lnTo>
                      <a:pt x="92" y="31"/>
                    </a:lnTo>
                    <a:lnTo>
                      <a:pt x="92" y="31"/>
                    </a:lnTo>
                    <a:lnTo>
                      <a:pt x="92" y="31"/>
                    </a:lnTo>
                    <a:lnTo>
                      <a:pt x="94" y="31"/>
                    </a:lnTo>
                    <a:lnTo>
                      <a:pt x="94" y="31"/>
                    </a:lnTo>
                    <a:lnTo>
                      <a:pt x="94" y="31"/>
                    </a:lnTo>
                    <a:lnTo>
                      <a:pt x="97" y="31"/>
                    </a:lnTo>
                    <a:lnTo>
                      <a:pt x="97" y="31"/>
                    </a:lnTo>
                    <a:lnTo>
                      <a:pt x="97" y="29"/>
                    </a:lnTo>
                    <a:lnTo>
                      <a:pt x="97" y="29"/>
                    </a:lnTo>
                    <a:lnTo>
                      <a:pt x="97" y="31"/>
                    </a:lnTo>
                    <a:lnTo>
                      <a:pt x="99" y="31"/>
                    </a:lnTo>
                    <a:lnTo>
                      <a:pt x="99" y="31"/>
                    </a:lnTo>
                    <a:lnTo>
                      <a:pt x="99" y="31"/>
                    </a:lnTo>
                    <a:lnTo>
                      <a:pt x="99" y="34"/>
                    </a:lnTo>
                    <a:lnTo>
                      <a:pt x="101" y="34"/>
                    </a:lnTo>
                    <a:lnTo>
                      <a:pt x="101" y="34"/>
                    </a:lnTo>
                    <a:lnTo>
                      <a:pt x="101" y="36"/>
                    </a:lnTo>
                    <a:lnTo>
                      <a:pt x="101" y="36"/>
                    </a:lnTo>
                    <a:lnTo>
                      <a:pt x="101" y="36"/>
                    </a:lnTo>
                    <a:lnTo>
                      <a:pt x="101" y="36"/>
                    </a:lnTo>
                    <a:lnTo>
                      <a:pt x="104" y="36"/>
                    </a:lnTo>
                    <a:lnTo>
                      <a:pt x="104" y="36"/>
                    </a:lnTo>
                    <a:lnTo>
                      <a:pt x="104" y="36"/>
                    </a:lnTo>
                    <a:lnTo>
                      <a:pt x="104" y="36"/>
                    </a:lnTo>
                    <a:lnTo>
                      <a:pt x="106" y="36"/>
                    </a:lnTo>
                    <a:lnTo>
                      <a:pt x="106" y="36"/>
                    </a:lnTo>
                    <a:lnTo>
                      <a:pt x="106" y="36"/>
                    </a:lnTo>
                    <a:lnTo>
                      <a:pt x="106" y="36"/>
                    </a:lnTo>
                    <a:lnTo>
                      <a:pt x="106" y="36"/>
                    </a:lnTo>
                    <a:lnTo>
                      <a:pt x="106" y="34"/>
                    </a:lnTo>
                    <a:lnTo>
                      <a:pt x="104" y="34"/>
                    </a:lnTo>
                    <a:lnTo>
                      <a:pt x="104" y="34"/>
                    </a:lnTo>
                    <a:lnTo>
                      <a:pt x="104" y="34"/>
                    </a:lnTo>
                    <a:lnTo>
                      <a:pt x="104" y="31"/>
                    </a:lnTo>
                    <a:lnTo>
                      <a:pt x="104" y="31"/>
                    </a:lnTo>
                    <a:lnTo>
                      <a:pt x="104" y="31"/>
                    </a:lnTo>
                    <a:lnTo>
                      <a:pt x="101" y="31"/>
                    </a:lnTo>
                    <a:lnTo>
                      <a:pt x="101" y="29"/>
                    </a:lnTo>
                    <a:lnTo>
                      <a:pt x="101" y="29"/>
                    </a:lnTo>
                    <a:lnTo>
                      <a:pt x="101" y="29"/>
                    </a:lnTo>
                    <a:lnTo>
                      <a:pt x="101" y="26"/>
                    </a:lnTo>
                    <a:lnTo>
                      <a:pt x="101" y="26"/>
                    </a:lnTo>
                    <a:lnTo>
                      <a:pt x="101" y="26"/>
                    </a:lnTo>
                    <a:lnTo>
                      <a:pt x="101" y="24"/>
                    </a:lnTo>
                    <a:lnTo>
                      <a:pt x="101" y="24"/>
                    </a:lnTo>
                    <a:lnTo>
                      <a:pt x="101" y="24"/>
                    </a:lnTo>
                    <a:lnTo>
                      <a:pt x="101" y="24"/>
                    </a:lnTo>
                    <a:lnTo>
                      <a:pt x="101" y="22"/>
                    </a:lnTo>
                    <a:lnTo>
                      <a:pt x="101" y="22"/>
                    </a:lnTo>
                    <a:lnTo>
                      <a:pt x="104" y="22"/>
                    </a:lnTo>
                    <a:lnTo>
                      <a:pt x="104" y="22"/>
                    </a:lnTo>
                    <a:lnTo>
                      <a:pt x="104" y="19"/>
                    </a:lnTo>
                    <a:lnTo>
                      <a:pt x="104" y="19"/>
                    </a:lnTo>
                    <a:lnTo>
                      <a:pt x="104" y="19"/>
                    </a:lnTo>
                    <a:lnTo>
                      <a:pt x="104" y="19"/>
                    </a:lnTo>
                    <a:lnTo>
                      <a:pt x="106" y="19"/>
                    </a:lnTo>
                    <a:lnTo>
                      <a:pt x="106" y="19"/>
                    </a:lnTo>
                    <a:lnTo>
                      <a:pt x="106" y="17"/>
                    </a:lnTo>
                    <a:lnTo>
                      <a:pt x="109" y="17"/>
                    </a:lnTo>
                    <a:lnTo>
                      <a:pt x="109" y="17"/>
                    </a:lnTo>
                    <a:lnTo>
                      <a:pt x="109" y="17"/>
                    </a:lnTo>
                    <a:lnTo>
                      <a:pt x="109" y="17"/>
                    </a:lnTo>
                    <a:lnTo>
                      <a:pt x="109" y="17"/>
                    </a:lnTo>
                    <a:lnTo>
                      <a:pt x="111" y="17"/>
                    </a:lnTo>
                    <a:lnTo>
                      <a:pt x="111" y="17"/>
                    </a:lnTo>
                    <a:lnTo>
                      <a:pt x="111" y="17"/>
                    </a:lnTo>
                    <a:lnTo>
                      <a:pt x="111" y="17"/>
                    </a:lnTo>
                    <a:lnTo>
                      <a:pt x="111" y="15"/>
                    </a:lnTo>
                    <a:lnTo>
                      <a:pt x="111" y="15"/>
                    </a:lnTo>
                    <a:lnTo>
                      <a:pt x="111" y="12"/>
                    </a:lnTo>
                    <a:lnTo>
                      <a:pt x="111" y="12"/>
                    </a:lnTo>
                    <a:lnTo>
                      <a:pt x="111" y="12"/>
                    </a:lnTo>
                    <a:lnTo>
                      <a:pt x="111" y="10"/>
                    </a:lnTo>
                    <a:lnTo>
                      <a:pt x="111" y="10"/>
                    </a:lnTo>
                    <a:lnTo>
                      <a:pt x="111" y="10"/>
                    </a:lnTo>
                    <a:lnTo>
                      <a:pt x="111" y="7"/>
                    </a:lnTo>
                    <a:lnTo>
                      <a:pt x="111" y="7"/>
                    </a:lnTo>
                    <a:lnTo>
                      <a:pt x="111" y="7"/>
                    </a:lnTo>
                    <a:lnTo>
                      <a:pt x="111" y="7"/>
                    </a:lnTo>
                    <a:lnTo>
                      <a:pt x="113" y="7"/>
                    </a:lnTo>
                    <a:lnTo>
                      <a:pt x="113" y="7"/>
                    </a:lnTo>
                    <a:lnTo>
                      <a:pt x="113" y="5"/>
                    </a:lnTo>
                    <a:lnTo>
                      <a:pt x="113" y="5"/>
                    </a:lnTo>
                    <a:lnTo>
                      <a:pt x="113" y="3"/>
                    </a:lnTo>
                    <a:lnTo>
                      <a:pt x="113" y="3"/>
                    </a:lnTo>
                    <a:lnTo>
                      <a:pt x="116" y="3"/>
                    </a:lnTo>
                    <a:lnTo>
                      <a:pt x="116" y="0"/>
                    </a:lnTo>
                    <a:lnTo>
                      <a:pt x="116" y="0"/>
                    </a:lnTo>
                    <a:lnTo>
                      <a:pt x="116" y="0"/>
                    </a:lnTo>
                    <a:lnTo>
                      <a:pt x="116" y="0"/>
                    </a:lnTo>
                    <a:lnTo>
                      <a:pt x="116" y="0"/>
                    </a:lnTo>
                    <a:lnTo>
                      <a:pt x="116" y="3"/>
                    </a:lnTo>
                    <a:lnTo>
                      <a:pt x="118" y="3"/>
                    </a:lnTo>
                    <a:lnTo>
                      <a:pt x="118" y="0"/>
                    </a:lnTo>
                    <a:lnTo>
                      <a:pt x="118" y="0"/>
                    </a:lnTo>
                    <a:lnTo>
                      <a:pt x="118" y="3"/>
                    </a:lnTo>
                    <a:lnTo>
                      <a:pt x="118" y="3"/>
                    </a:lnTo>
                    <a:lnTo>
                      <a:pt x="118" y="3"/>
                    </a:lnTo>
                    <a:lnTo>
                      <a:pt x="118" y="5"/>
                    </a:lnTo>
                    <a:lnTo>
                      <a:pt x="120" y="5"/>
                    </a:lnTo>
                    <a:lnTo>
                      <a:pt x="120" y="5"/>
                    </a:lnTo>
                    <a:lnTo>
                      <a:pt x="120" y="5"/>
                    </a:lnTo>
                    <a:lnTo>
                      <a:pt x="120" y="5"/>
                    </a:lnTo>
                    <a:lnTo>
                      <a:pt x="123" y="5"/>
                    </a:lnTo>
                    <a:lnTo>
                      <a:pt x="123" y="5"/>
                    </a:lnTo>
                    <a:lnTo>
                      <a:pt x="123" y="5"/>
                    </a:lnTo>
                    <a:lnTo>
                      <a:pt x="123" y="5"/>
                    </a:lnTo>
                    <a:lnTo>
                      <a:pt x="123" y="7"/>
                    </a:lnTo>
                    <a:lnTo>
                      <a:pt x="125" y="7"/>
                    </a:lnTo>
                    <a:lnTo>
                      <a:pt x="125" y="7"/>
                    </a:lnTo>
                    <a:lnTo>
                      <a:pt x="125" y="7"/>
                    </a:lnTo>
                    <a:lnTo>
                      <a:pt x="125" y="7"/>
                    </a:lnTo>
                    <a:lnTo>
                      <a:pt x="125" y="7"/>
                    </a:lnTo>
                    <a:lnTo>
                      <a:pt x="125" y="10"/>
                    </a:lnTo>
                    <a:lnTo>
                      <a:pt x="128" y="10"/>
                    </a:lnTo>
                    <a:lnTo>
                      <a:pt x="128" y="10"/>
                    </a:lnTo>
                    <a:lnTo>
                      <a:pt x="128" y="10"/>
                    </a:lnTo>
                    <a:lnTo>
                      <a:pt x="128" y="12"/>
                    </a:lnTo>
                    <a:lnTo>
                      <a:pt x="128" y="12"/>
                    </a:lnTo>
                    <a:lnTo>
                      <a:pt x="128" y="12"/>
                    </a:lnTo>
                    <a:lnTo>
                      <a:pt x="128" y="15"/>
                    </a:lnTo>
                    <a:lnTo>
                      <a:pt x="128" y="15"/>
                    </a:lnTo>
                    <a:lnTo>
                      <a:pt x="128" y="15"/>
                    </a:lnTo>
                    <a:lnTo>
                      <a:pt x="128" y="17"/>
                    </a:lnTo>
                    <a:lnTo>
                      <a:pt x="128" y="17"/>
                    </a:lnTo>
                    <a:lnTo>
                      <a:pt x="128" y="17"/>
                    </a:lnTo>
                    <a:lnTo>
                      <a:pt x="130" y="17"/>
                    </a:lnTo>
                    <a:lnTo>
                      <a:pt x="130" y="19"/>
                    </a:lnTo>
                    <a:lnTo>
                      <a:pt x="130" y="19"/>
                    </a:lnTo>
                    <a:lnTo>
                      <a:pt x="130" y="22"/>
                    </a:lnTo>
                    <a:lnTo>
                      <a:pt x="130" y="22"/>
                    </a:lnTo>
                    <a:lnTo>
                      <a:pt x="130" y="22"/>
                    </a:lnTo>
                    <a:lnTo>
                      <a:pt x="130" y="22"/>
                    </a:lnTo>
                    <a:lnTo>
                      <a:pt x="130" y="24"/>
                    </a:lnTo>
                    <a:lnTo>
                      <a:pt x="130" y="24"/>
                    </a:lnTo>
                    <a:lnTo>
                      <a:pt x="130" y="26"/>
                    </a:lnTo>
                    <a:lnTo>
                      <a:pt x="132" y="26"/>
                    </a:lnTo>
                    <a:lnTo>
                      <a:pt x="132" y="26"/>
                    </a:lnTo>
                    <a:lnTo>
                      <a:pt x="132" y="26"/>
                    </a:lnTo>
                    <a:lnTo>
                      <a:pt x="132" y="24"/>
                    </a:lnTo>
                    <a:lnTo>
                      <a:pt x="132" y="24"/>
                    </a:lnTo>
                    <a:lnTo>
                      <a:pt x="132" y="22"/>
                    </a:lnTo>
                    <a:lnTo>
                      <a:pt x="135" y="22"/>
                    </a:lnTo>
                    <a:lnTo>
                      <a:pt x="135" y="22"/>
                    </a:lnTo>
                    <a:lnTo>
                      <a:pt x="135" y="24"/>
                    </a:lnTo>
                    <a:lnTo>
                      <a:pt x="137" y="24"/>
                    </a:lnTo>
                    <a:lnTo>
                      <a:pt x="137" y="24"/>
                    </a:lnTo>
                    <a:lnTo>
                      <a:pt x="137" y="24"/>
                    </a:lnTo>
                    <a:lnTo>
                      <a:pt x="137" y="24"/>
                    </a:lnTo>
                    <a:lnTo>
                      <a:pt x="137" y="24"/>
                    </a:lnTo>
                    <a:lnTo>
                      <a:pt x="139" y="24"/>
                    </a:lnTo>
                    <a:lnTo>
                      <a:pt x="139" y="24"/>
                    </a:lnTo>
                    <a:lnTo>
                      <a:pt x="139" y="24"/>
                    </a:lnTo>
                    <a:lnTo>
                      <a:pt x="139" y="26"/>
                    </a:lnTo>
                    <a:lnTo>
                      <a:pt x="139" y="26"/>
                    </a:lnTo>
                    <a:lnTo>
                      <a:pt x="139" y="26"/>
                    </a:lnTo>
                    <a:lnTo>
                      <a:pt x="139" y="29"/>
                    </a:lnTo>
                    <a:lnTo>
                      <a:pt x="139" y="29"/>
                    </a:lnTo>
                    <a:lnTo>
                      <a:pt x="139" y="31"/>
                    </a:lnTo>
                    <a:lnTo>
                      <a:pt x="139" y="31"/>
                    </a:lnTo>
                    <a:lnTo>
                      <a:pt x="139" y="34"/>
                    </a:lnTo>
                    <a:lnTo>
                      <a:pt x="139" y="34"/>
                    </a:lnTo>
                    <a:lnTo>
                      <a:pt x="139" y="36"/>
                    </a:lnTo>
                    <a:lnTo>
                      <a:pt x="139" y="36"/>
                    </a:lnTo>
                    <a:lnTo>
                      <a:pt x="139" y="36"/>
                    </a:lnTo>
                    <a:lnTo>
                      <a:pt x="142" y="36"/>
                    </a:lnTo>
                    <a:lnTo>
                      <a:pt x="142" y="38"/>
                    </a:lnTo>
                    <a:lnTo>
                      <a:pt x="142" y="38"/>
                    </a:lnTo>
                    <a:lnTo>
                      <a:pt x="142" y="41"/>
                    </a:lnTo>
                    <a:lnTo>
                      <a:pt x="142" y="41"/>
                    </a:lnTo>
                    <a:lnTo>
                      <a:pt x="142" y="43"/>
                    </a:lnTo>
                    <a:lnTo>
                      <a:pt x="142" y="43"/>
                    </a:lnTo>
                    <a:lnTo>
                      <a:pt x="142" y="45"/>
                    </a:lnTo>
                    <a:lnTo>
                      <a:pt x="142" y="45"/>
                    </a:lnTo>
                    <a:lnTo>
                      <a:pt x="142" y="45"/>
                    </a:lnTo>
                    <a:lnTo>
                      <a:pt x="142" y="45"/>
                    </a:lnTo>
                    <a:lnTo>
                      <a:pt x="142" y="48"/>
                    </a:lnTo>
                    <a:lnTo>
                      <a:pt x="142" y="48"/>
                    </a:lnTo>
                    <a:lnTo>
                      <a:pt x="142" y="50"/>
                    </a:lnTo>
                    <a:lnTo>
                      <a:pt x="142" y="50"/>
                    </a:lnTo>
                    <a:lnTo>
                      <a:pt x="142" y="50"/>
                    </a:lnTo>
                    <a:lnTo>
                      <a:pt x="142" y="52"/>
                    </a:lnTo>
                    <a:lnTo>
                      <a:pt x="142" y="52"/>
                    </a:lnTo>
                    <a:lnTo>
                      <a:pt x="142" y="55"/>
                    </a:lnTo>
                    <a:lnTo>
                      <a:pt x="142" y="55"/>
                    </a:lnTo>
                    <a:lnTo>
                      <a:pt x="139" y="55"/>
                    </a:lnTo>
                    <a:lnTo>
                      <a:pt x="139" y="57"/>
                    </a:lnTo>
                    <a:lnTo>
                      <a:pt x="139" y="57"/>
                    </a:lnTo>
                    <a:lnTo>
                      <a:pt x="139" y="57"/>
                    </a:lnTo>
                    <a:lnTo>
                      <a:pt x="139" y="57"/>
                    </a:lnTo>
                    <a:lnTo>
                      <a:pt x="139" y="57"/>
                    </a:lnTo>
                    <a:lnTo>
                      <a:pt x="139" y="60"/>
                    </a:lnTo>
                    <a:lnTo>
                      <a:pt x="139" y="60"/>
                    </a:lnTo>
                    <a:lnTo>
                      <a:pt x="139" y="62"/>
                    </a:lnTo>
                    <a:lnTo>
                      <a:pt x="139" y="62"/>
                    </a:lnTo>
                    <a:lnTo>
                      <a:pt x="137" y="62"/>
                    </a:lnTo>
                    <a:lnTo>
                      <a:pt x="137" y="62"/>
                    </a:lnTo>
                    <a:lnTo>
                      <a:pt x="137" y="62"/>
                    </a:lnTo>
                    <a:lnTo>
                      <a:pt x="137" y="64"/>
                    </a:lnTo>
                    <a:lnTo>
                      <a:pt x="137" y="64"/>
                    </a:lnTo>
                    <a:lnTo>
                      <a:pt x="137" y="64"/>
                    </a:lnTo>
                    <a:lnTo>
                      <a:pt x="137" y="67"/>
                    </a:lnTo>
                    <a:lnTo>
                      <a:pt x="139" y="67"/>
                    </a:lnTo>
                    <a:lnTo>
                      <a:pt x="139" y="67"/>
                    </a:lnTo>
                    <a:lnTo>
                      <a:pt x="139" y="67"/>
                    </a:lnTo>
                    <a:lnTo>
                      <a:pt x="139" y="67"/>
                    </a:lnTo>
                    <a:lnTo>
                      <a:pt x="139" y="69"/>
                    </a:lnTo>
                    <a:lnTo>
                      <a:pt x="139" y="69"/>
                    </a:lnTo>
                    <a:lnTo>
                      <a:pt x="137" y="69"/>
                    </a:lnTo>
                    <a:lnTo>
                      <a:pt x="137" y="69"/>
                    </a:lnTo>
                    <a:lnTo>
                      <a:pt x="137" y="69"/>
                    </a:lnTo>
                    <a:lnTo>
                      <a:pt x="135" y="69"/>
                    </a:lnTo>
                    <a:lnTo>
                      <a:pt x="135" y="69"/>
                    </a:lnTo>
                    <a:lnTo>
                      <a:pt x="135" y="69"/>
                    </a:lnTo>
                    <a:lnTo>
                      <a:pt x="135" y="71"/>
                    </a:lnTo>
                    <a:lnTo>
                      <a:pt x="135" y="71"/>
                    </a:lnTo>
                    <a:lnTo>
                      <a:pt x="132" y="71"/>
                    </a:lnTo>
                    <a:lnTo>
                      <a:pt x="132" y="74"/>
                    </a:lnTo>
                    <a:lnTo>
                      <a:pt x="132" y="74"/>
                    </a:lnTo>
                    <a:lnTo>
                      <a:pt x="132" y="74"/>
                    </a:lnTo>
                    <a:lnTo>
                      <a:pt x="132" y="76"/>
                    </a:lnTo>
                    <a:lnTo>
                      <a:pt x="132" y="76"/>
                    </a:lnTo>
                    <a:lnTo>
                      <a:pt x="132" y="76"/>
                    </a:lnTo>
                    <a:lnTo>
                      <a:pt x="130" y="76"/>
                    </a:lnTo>
                    <a:lnTo>
                      <a:pt x="130" y="76"/>
                    </a:lnTo>
                    <a:lnTo>
                      <a:pt x="130" y="76"/>
                    </a:lnTo>
                    <a:lnTo>
                      <a:pt x="130" y="76"/>
                    </a:lnTo>
                    <a:lnTo>
                      <a:pt x="130" y="74"/>
                    </a:lnTo>
                    <a:lnTo>
                      <a:pt x="128" y="74"/>
                    </a:lnTo>
                    <a:lnTo>
                      <a:pt x="128" y="76"/>
                    </a:lnTo>
                    <a:lnTo>
                      <a:pt x="128" y="76"/>
                    </a:lnTo>
                    <a:lnTo>
                      <a:pt x="128" y="76"/>
                    </a:lnTo>
                    <a:lnTo>
                      <a:pt x="128" y="76"/>
                    </a:lnTo>
                    <a:lnTo>
                      <a:pt x="128" y="79"/>
                    </a:lnTo>
                    <a:lnTo>
                      <a:pt x="128" y="79"/>
                    </a:lnTo>
                    <a:lnTo>
                      <a:pt x="128" y="81"/>
                    </a:lnTo>
                    <a:lnTo>
                      <a:pt x="125" y="81"/>
                    </a:lnTo>
                    <a:lnTo>
                      <a:pt x="125" y="81"/>
                    </a:lnTo>
                    <a:lnTo>
                      <a:pt x="125" y="81"/>
                    </a:lnTo>
                    <a:lnTo>
                      <a:pt x="125" y="83"/>
                    </a:lnTo>
                    <a:lnTo>
                      <a:pt x="125" y="83"/>
                    </a:lnTo>
                    <a:lnTo>
                      <a:pt x="125" y="83"/>
                    </a:lnTo>
                    <a:lnTo>
                      <a:pt x="123" y="83"/>
                    </a:lnTo>
                    <a:lnTo>
                      <a:pt x="123" y="86"/>
                    </a:lnTo>
                    <a:lnTo>
                      <a:pt x="123" y="86"/>
                    </a:lnTo>
                    <a:lnTo>
                      <a:pt x="123" y="83"/>
                    </a:lnTo>
                    <a:lnTo>
                      <a:pt x="123" y="83"/>
                    </a:lnTo>
                    <a:lnTo>
                      <a:pt x="120" y="83"/>
                    </a:lnTo>
                    <a:lnTo>
                      <a:pt x="120" y="86"/>
                    </a:lnTo>
                    <a:lnTo>
                      <a:pt x="120" y="86"/>
                    </a:lnTo>
                    <a:lnTo>
                      <a:pt x="120" y="86"/>
                    </a:lnTo>
                    <a:lnTo>
                      <a:pt x="120" y="86"/>
                    </a:lnTo>
                    <a:lnTo>
                      <a:pt x="118" y="86"/>
                    </a:lnTo>
                    <a:lnTo>
                      <a:pt x="118" y="88"/>
                    </a:lnTo>
                    <a:lnTo>
                      <a:pt x="118" y="88"/>
                    </a:lnTo>
                    <a:lnTo>
                      <a:pt x="118" y="88"/>
                    </a:lnTo>
                    <a:lnTo>
                      <a:pt x="118" y="90"/>
                    </a:lnTo>
                    <a:lnTo>
                      <a:pt x="118" y="90"/>
                    </a:lnTo>
                    <a:lnTo>
                      <a:pt x="118" y="90"/>
                    </a:lnTo>
                    <a:lnTo>
                      <a:pt x="118" y="93"/>
                    </a:lnTo>
                    <a:lnTo>
                      <a:pt x="118" y="93"/>
                    </a:lnTo>
                    <a:lnTo>
                      <a:pt x="120" y="93"/>
                    </a:lnTo>
                    <a:lnTo>
                      <a:pt x="120" y="95"/>
                    </a:lnTo>
                    <a:lnTo>
                      <a:pt x="118" y="95"/>
                    </a:lnTo>
                    <a:lnTo>
                      <a:pt x="118" y="95"/>
                    </a:lnTo>
                    <a:lnTo>
                      <a:pt x="118" y="95"/>
                    </a:lnTo>
                    <a:lnTo>
                      <a:pt x="118" y="95"/>
                    </a:lnTo>
                    <a:lnTo>
                      <a:pt x="116" y="95"/>
                    </a:lnTo>
                    <a:lnTo>
                      <a:pt x="116" y="95"/>
                    </a:lnTo>
                    <a:lnTo>
                      <a:pt x="116" y="95"/>
                    </a:lnTo>
                    <a:lnTo>
                      <a:pt x="116" y="98"/>
                    </a:lnTo>
                    <a:lnTo>
                      <a:pt x="116" y="98"/>
                    </a:lnTo>
                    <a:lnTo>
                      <a:pt x="116" y="100"/>
                    </a:lnTo>
                    <a:lnTo>
                      <a:pt x="116" y="100"/>
                    </a:lnTo>
                    <a:lnTo>
                      <a:pt x="116" y="102"/>
                    </a:lnTo>
                    <a:lnTo>
                      <a:pt x="116" y="102"/>
                    </a:lnTo>
                    <a:lnTo>
                      <a:pt x="116" y="102"/>
                    </a:lnTo>
                    <a:lnTo>
                      <a:pt x="116" y="105"/>
                    </a:lnTo>
                    <a:lnTo>
                      <a:pt x="116" y="105"/>
                    </a:lnTo>
                    <a:lnTo>
                      <a:pt x="116" y="105"/>
                    </a:lnTo>
                    <a:lnTo>
                      <a:pt x="116" y="105"/>
                    </a:lnTo>
                    <a:lnTo>
                      <a:pt x="116" y="105"/>
                    </a:lnTo>
                    <a:lnTo>
                      <a:pt x="118" y="105"/>
                    </a:lnTo>
                    <a:lnTo>
                      <a:pt x="118" y="105"/>
                    </a:lnTo>
                    <a:lnTo>
                      <a:pt x="118" y="105"/>
                    </a:lnTo>
                    <a:lnTo>
                      <a:pt x="118" y="105"/>
                    </a:lnTo>
                    <a:lnTo>
                      <a:pt x="118" y="107"/>
                    </a:lnTo>
                    <a:lnTo>
                      <a:pt x="118" y="107"/>
                    </a:lnTo>
                    <a:lnTo>
                      <a:pt x="118" y="107"/>
                    </a:lnTo>
                    <a:lnTo>
                      <a:pt x="118" y="107"/>
                    </a:lnTo>
                    <a:lnTo>
                      <a:pt x="118" y="107"/>
                    </a:lnTo>
                    <a:lnTo>
                      <a:pt x="118" y="109"/>
                    </a:lnTo>
                    <a:lnTo>
                      <a:pt x="118" y="109"/>
                    </a:lnTo>
                    <a:lnTo>
                      <a:pt x="118" y="112"/>
                    </a:lnTo>
                    <a:lnTo>
                      <a:pt x="118" y="112"/>
                    </a:lnTo>
                    <a:lnTo>
                      <a:pt x="118" y="112"/>
                    </a:lnTo>
                    <a:lnTo>
                      <a:pt x="118" y="114"/>
                    </a:lnTo>
                    <a:lnTo>
                      <a:pt x="118" y="114"/>
                    </a:lnTo>
                    <a:lnTo>
                      <a:pt x="118" y="114"/>
                    </a:lnTo>
                    <a:lnTo>
                      <a:pt x="116" y="114"/>
                    </a:lnTo>
                    <a:lnTo>
                      <a:pt x="116" y="116"/>
                    </a:lnTo>
                    <a:lnTo>
                      <a:pt x="116" y="116"/>
                    </a:lnTo>
                    <a:lnTo>
                      <a:pt x="116" y="116"/>
                    </a:lnTo>
                    <a:lnTo>
                      <a:pt x="116" y="116"/>
                    </a:lnTo>
                    <a:lnTo>
                      <a:pt x="116" y="116"/>
                    </a:lnTo>
                    <a:lnTo>
                      <a:pt x="116" y="116"/>
                    </a:lnTo>
                    <a:lnTo>
                      <a:pt x="116" y="116"/>
                    </a:lnTo>
                    <a:lnTo>
                      <a:pt x="116" y="119"/>
                    </a:lnTo>
                    <a:lnTo>
                      <a:pt x="118" y="119"/>
                    </a:lnTo>
                    <a:lnTo>
                      <a:pt x="118" y="119"/>
                    </a:lnTo>
                    <a:lnTo>
                      <a:pt x="118" y="119"/>
                    </a:lnTo>
                    <a:lnTo>
                      <a:pt x="118" y="116"/>
                    </a:lnTo>
                    <a:lnTo>
                      <a:pt x="120" y="116"/>
                    </a:lnTo>
                    <a:lnTo>
                      <a:pt x="120" y="116"/>
                    </a:lnTo>
                    <a:lnTo>
                      <a:pt x="120" y="116"/>
                    </a:lnTo>
                    <a:lnTo>
                      <a:pt x="123" y="116"/>
                    </a:lnTo>
                    <a:lnTo>
                      <a:pt x="123" y="116"/>
                    </a:lnTo>
                    <a:lnTo>
                      <a:pt x="123" y="116"/>
                    </a:lnTo>
                    <a:lnTo>
                      <a:pt x="123" y="114"/>
                    </a:lnTo>
                    <a:lnTo>
                      <a:pt x="123" y="114"/>
                    </a:lnTo>
                    <a:lnTo>
                      <a:pt x="125" y="114"/>
                    </a:lnTo>
                    <a:lnTo>
                      <a:pt x="125" y="114"/>
                    </a:lnTo>
                    <a:lnTo>
                      <a:pt x="125" y="114"/>
                    </a:lnTo>
                    <a:lnTo>
                      <a:pt x="125" y="114"/>
                    </a:lnTo>
                    <a:lnTo>
                      <a:pt x="128" y="114"/>
                    </a:lnTo>
                    <a:lnTo>
                      <a:pt x="128" y="114"/>
                    </a:lnTo>
                    <a:lnTo>
                      <a:pt x="130" y="114"/>
                    </a:lnTo>
                    <a:lnTo>
                      <a:pt x="130" y="112"/>
                    </a:lnTo>
                    <a:lnTo>
                      <a:pt x="130" y="112"/>
                    </a:lnTo>
                    <a:lnTo>
                      <a:pt x="130" y="112"/>
                    </a:lnTo>
                    <a:lnTo>
                      <a:pt x="132" y="112"/>
                    </a:lnTo>
                    <a:lnTo>
                      <a:pt x="132" y="112"/>
                    </a:lnTo>
                    <a:lnTo>
                      <a:pt x="132" y="112"/>
                    </a:lnTo>
                    <a:lnTo>
                      <a:pt x="135" y="112"/>
                    </a:lnTo>
                    <a:lnTo>
                      <a:pt x="135" y="112"/>
                    </a:lnTo>
                    <a:lnTo>
                      <a:pt x="137" y="112"/>
                    </a:lnTo>
                    <a:lnTo>
                      <a:pt x="137" y="112"/>
                    </a:lnTo>
                    <a:lnTo>
                      <a:pt x="137" y="114"/>
                    </a:lnTo>
                    <a:lnTo>
                      <a:pt x="137" y="114"/>
                    </a:lnTo>
                    <a:lnTo>
                      <a:pt x="137" y="112"/>
                    </a:lnTo>
                    <a:lnTo>
                      <a:pt x="139" y="112"/>
                    </a:lnTo>
                    <a:lnTo>
                      <a:pt x="139" y="112"/>
                    </a:lnTo>
                    <a:lnTo>
                      <a:pt x="142" y="112"/>
                    </a:lnTo>
                    <a:lnTo>
                      <a:pt x="142" y="112"/>
                    </a:lnTo>
                    <a:lnTo>
                      <a:pt x="142" y="112"/>
                    </a:lnTo>
                    <a:lnTo>
                      <a:pt x="144" y="112"/>
                    </a:lnTo>
                    <a:lnTo>
                      <a:pt x="144" y="114"/>
                    </a:lnTo>
                    <a:lnTo>
                      <a:pt x="142" y="114"/>
                    </a:lnTo>
                    <a:lnTo>
                      <a:pt x="142" y="114"/>
                    </a:lnTo>
                    <a:lnTo>
                      <a:pt x="142" y="114"/>
                    </a:lnTo>
                    <a:lnTo>
                      <a:pt x="142" y="116"/>
                    </a:lnTo>
                    <a:lnTo>
                      <a:pt x="142" y="116"/>
                    </a:lnTo>
                    <a:lnTo>
                      <a:pt x="142" y="116"/>
                    </a:lnTo>
                    <a:lnTo>
                      <a:pt x="139" y="116"/>
                    </a:lnTo>
                    <a:lnTo>
                      <a:pt x="139" y="116"/>
                    </a:lnTo>
                    <a:lnTo>
                      <a:pt x="139" y="119"/>
                    </a:lnTo>
                    <a:lnTo>
                      <a:pt x="139" y="119"/>
                    </a:lnTo>
                    <a:lnTo>
                      <a:pt x="139" y="121"/>
                    </a:lnTo>
                    <a:lnTo>
                      <a:pt x="142" y="121"/>
                    </a:lnTo>
                    <a:lnTo>
                      <a:pt x="142" y="121"/>
                    </a:lnTo>
                    <a:lnTo>
                      <a:pt x="142" y="121"/>
                    </a:lnTo>
                    <a:lnTo>
                      <a:pt x="142" y="121"/>
                    </a:lnTo>
                    <a:lnTo>
                      <a:pt x="142" y="124"/>
                    </a:lnTo>
                    <a:lnTo>
                      <a:pt x="142" y="124"/>
                    </a:lnTo>
                    <a:lnTo>
                      <a:pt x="144" y="124"/>
                    </a:lnTo>
                    <a:lnTo>
                      <a:pt x="144" y="126"/>
                    </a:lnTo>
                    <a:lnTo>
                      <a:pt x="144" y="126"/>
                    </a:lnTo>
                    <a:lnTo>
                      <a:pt x="142" y="126"/>
                    </a:lnTo>
                    <a:lnTo>
                      <a:pt x="142" y="126"/>
                    </a:lnTo>
                    <a:lnTo>
                      <a:pt x="142" y="128"/>
                    </a:lnTo>
                    <a:lnTo>
                      <a:pt x="144" y="128"/>
                    </a:lnTo>
                    <a:lnTo>
                      <a:pt x="144" y="128"/>
                    </a:lnTo>
                    <a:lnTo>
                      <a:pt x="144" y="128"/>
                    </a:lnTo>
                    <a:lnTo>
                      <a:pt x="144" y="131"/>
                    </a:lnTo>
                    <a:lnTo>
                      <a:pt x="144" y="131"/>
                    </a:lnTo>
                    <a:lnTo>
                      <a:pt x="144" y="133"/>
                    </a:lnTo>
                    <a:lnTo>
                      <a:pt x="144" y="133"/>
                    </a:lnTo>
                    <a:lnTo>
                      <a:pt x="144" y="135"/>
                    </a:lnTo>
                    <a:lnTo>
                      <a:pt x="144" y="135"/>
                    </a:lnTo>
                    <a:lnTo>
                      <a:pt x="144" y="135"/>
                    </a:lnTo>
                    <a:lnTo>
                      <a:pt x="144" y="135"/>
                    </a:lnTo>
                    <a:lnTo>
                      <a:pt x="146" y="135"/>
                    </a:lnTo>
                    <a:lnTo>
                      <a:pt x="146" y="135"/>
                    </a:lnTo>
                    <a:lnTo>
                      <a:pt x="146" y="138"/>
                    </a:lnTo>
                    <a:lnTo>
                      <a:pt x="149" y="138"/>
                    </a:lnTo>
                    <a:lnTo>
                      <a:pt x="149" y="138"/>
                    </a:lnTo>
                    <a:lnTo>
                      <a:pt x="149" y="138"/>
                    </a:lnTo>
                    <a:lnTo>
                      <a:pt x="149" y="138"/>
                    </a:lnTo>
                    <a:lnTo>
                      <a:pt x="149" y="138"/>
                    </a:lnTo>
                    <a:lnTo>
                      <a:pt x="149" y="138"/>
                    </a:lnTo>
                    <a:lnTo>
                      <a:pt x="151" y="138"/>
                    </a:lnTo>
                    <a:lnTo>
                      <a:pt x="151" y="138"/>
                    </a:lnTo>
                    <a:lnTo>
                      <a:pt x="151" y="138"/>
                    </a:lnTo>
                    <a:lnTo>
                      <a:pt x="151" y="138"/>
                    </a:lnTo>
                    <a:lnTo>
                      <a:pt x="154" y="138"/>
                    </a:lnTo>
                    <a:lnTo>
                      <a:pt x="154" y="138"/>
                    </a:lnTo>
                    <a:lnTo>
                      <a:pt x="156" y="138"/>
                    </a:lnTo>
                    <a:lnTo>
                      <a:pt x="156" y="138"/>
                    </a:lnTo>
                    <a:lnTo>
                      <a:pt x="156" y="138"/>
                    </a:lnTo>
                    <a:lnTo>
                      <a:pt x="156" y="138"/>
                    </a:lnTo>
                    <a:lnTo>
                      <a:pt x="156" y="140"/>
                    </a:lnTo>
                    <a:lnTo>
                      <a:pt x="156" y="140"/>
                    </a:lnTo>
                    <a:lnTo>
                      <a:pt x="158" y="140"/>
                    </a:lnTo>
                    <a:lnTo>
                      <a:pt x="158" y="143"/>
                    </a:lnTo>
                    <a:lnTo>
                      <a:pt x="158" y="143"/>
                    </a:lnTo>
                    <a:lnTo>
                      <a:pt x="156" y="143"/>
                    </a:lnTo>
                    <a:lnTo>
                      <a:pt x="156" y="143"/>
                    </a:lnTo>
                    <a:lnTo>
                      <a:pt x="156" y="145"/>
                    </a:lnTo>
                    <a:lnTo>
                      <a:pt x="156" y="145"/>
                    </a:lnTo>
                    <a:lnTo>
                      <a:pt x="156" y="145"/>
                    </a:lnTo>
                    <a:lnTo>
                      <a:pt x="156" y="145"/>
                    </a:lnTo>
                    <a:lnTo>
                      <a:pt x="154" y="145"/>
                    </a:lnTo>
                    <a:lnTo>
                      <a:pt x="154" y="147"/>
                    </a:lnTo>
                    <a:lnTo>
                      <a:pt x="154" y="147"/>
                    </a:lnTo>
                    <a:lnTo>
                      <a:pt x="154" y="147"/>
                    </a:lnTo>
                    <a:lnTo>
                      <a:pt x="154" y="150"/>
                    </a:lnTo>
                    <a:lnTo>
                      <a:pt x="154" y="150"/>
                    </a:lnTo>
                    <a:lnTo>
                      <a:pt x="154" y="150"/>
                    </a:lnTo>
                    <a:lnTo>
                      <a:pt x="154" y="152"/>
                    </a:lnTo>
                    <a:lnTo>
                      <a:pt x="154" y="152"/>
                    </a:lnTo>
                    <a:lnTo>
                      <a:pt x="154" y="154"/>
                    </a:lnTo>
                    <a:lnTo>
                      <a:pt x="154" y="154"/>
                    </a:lnTo>
                    <a:lnTo>
                      <a:pt x="154" y="154"/>
                    </a:lnTo>
                    <a:lnTo>
                      <a:pt x="154" y="154"/>
                    </a:lnTo>
                    <a:lnTo>
                      <a:pt x="151" y="154"/>
                    </a:lnTo>
                    <a:lnTo>
                      <a:pt x="151" y="157"/>
                    </a:lnTo>
                    <a:lnTo>
                      <a:pt x="151" y="157"/>
                    </a:lnTo>
                    <a:lnTo>
                      <a:pt x="151" y="157"/>
                    </a:lnTo>
                    <a:lnTo>
                      <a:pt x="151" y="159"/>
                    </a:lnTo>
                    <a:lnTo>
                      <a:pt x="151" y="159"/>
                    </a:lnTo>
                    <a:lnTo>
                      <a:pt x="151" y="159"/>
                    </a:lnTo>
                    <a:lnTo>
                      <a:pt x="151" y="162"/>
                    </a:lnTo>
                    <a:lnTo>
                      <a:pt x="151" y="162"/>
                    </a:lnTo>
                    <a:lnTo>
                      <a:pt x="151" y="164"/>
                    </a:lnTo>
                    <a:lnTo>
                      <a:pt x="151" y="164"/>
                    </a:lnTo>
                    <a:lnTo>
                      <a:pt x="151" y="164"/>
                    </a:lnTo>
                    <a:lnTo>
                      <a:pt x="154" y="164"/>
                    </a:lnTo>
                    <a:lnTo>
                      <a:pt x="154" y="164"/>
                    </a:lnTo>
                    <a:lnTo>
                      <a:pt x="154" y="164"/>
                    </a:lnTo>
                    <a:lnTo>
                      <a:pt x="154" y="164"/>
                    </a:lnTo>
                    <a:lnTo>
                      <a:pt x="156" y="164"/>
                    </a:lnTo>
                    <a:lnTo>
                      <a:pt x="156" y="164"/>
                    </a:lnTo>
                    <a:lnTo>
                      <a:pt x="156" y="164"/>
                    </a:lnTo>
                    <a:lnTo>
                      <a:pt x="158" y="164"/>
                    </a:lnTo>
                    <a:lnTo>
                      <a:pt x="158" y="164"/>
                    </a:lnTo>
                    <a:lnTo>
                      <a:pt x="158" y="164"/>
                    </a:lnTo>
                    <a:lnTo>
                      <a:pt x="158" y="164"/>
                    </a:lnTo>
                    <a:lnTo>
                      <a:pt x="161" y="164"/>
                    </a:lnTo>
                    <a:lnTo>
                      <a:pt x="161" y="164"/>
                    </a:lnTo>
                    <a:lnTo>
                      <a:pt x="161" y="164"/>
                    </a:lnTo>
                    <a:lnTo>
                      <a:pt x="163" y="164"/>
                    </a:lnTo>
                    <a:lnTo>
                      <a:pt x="163" y="164"/>
                    </a:lnTo>
                    <a:lnTo>
                      <a:pt x="163" y="164"/>
                    </a:lnTo>
                    <a:lnTo>
                      <a:pt x="163" y="164"/>
                    </a:lnTo>
                    <a:lnTo>
                      <a:pt x="163" y="164"/>
                    </a:lnTo>
                    <a:lnTo>
                      <a:pt x="165" y="164"/>
                    </a:lnTo>
                    <a:lnTo>
                      <a:pt x="165" y="164"/>
                    </a:lnTo>
                    <a:lnTo>
                      <a:pt x="165" y="164"/>
                    </a:lnTo>
                    <a:lnTo>
                      <a:pt x="165" y="164"/>
                    </a:lnTo>
                    <a:lnTo>
                      <a:pt x="165" y="164"/>
                    </a:lnTo>
                    <a:lnTo>
                      <a:pt x="165" y="166"/>
                    </a:lnTo>
                    <a:lnTo>
                      <a:pt x="168" y="166"/>
                    </a:lnTo>
                    <a:lnTo>
                      <a:pt x="168" y="166"/>
                    </a:lnTo>
                    <a:lnTo>
                      <a:pt x="168" y="169"/>
                    </a:lnTo>
                    <a:lnTo>
                      <a:pt x="165" y="169"/>
                    </a:lnTo>
                    <a:lnTo>
                      <a:pt x="165" y="169"/>
                    </a:lnTo>
                    <a:lnTo>
                      <a:pt x="165" y="171"/>
                    </a:lnTo>
                    <a:lnTo>
                      <a:pt x="165" y="171"/>
                    </a:lnTo>
                    <a:lnTo>
                      <a:pt x="165" y="173"/>
                    </a:lnTo>
                    <a:lnTo>
                      <a:pt x="168" y="173"/>
                    </a:lnTo>
                    <a:lnTo>
                      <a:pt x="168" y="173"/>
                    </a:lnTo>
                    <a:lnTo>
                      <a:pt x="168" y="173"/>
                    </a:lnTo>
                    <a:lnTo>
                      <a:pt x="170" y="173"/>
                    </a:lnTo>
                    <a:lnTo>
                      <a:pt x="170" y="173"/>
                    </a:lnTo>
                    <a:lnTo>
                      <a:pt x="170" y="176"/>
                    </a:lnTo>
                    <a:lnTo>
                      <a:pt x="170" y="176"/>
                    </a:lnTo>
                    <a:lnTo>
                      <a:pt x="170" y="176"/>
                    </a:lnTo>
                    <a:lnTo>
                      <a:pt x="170" y="176"/>
                    </a:lnTo>
                    <a:lnTo>
                      <a:pt x="170" y="176"/>
                    </a:lnTo>
                    <a:lnTo>
                      <a:pt x="170" y="178"/>
                    </a:lnTo>
                    <a:lnTo>
                      <a:pt x="170" y="178"/>
                    </a:lnTo>
                    <a:lnTo>
                      <a:pt x="170" y="178"/>
                    </a:lnTo>
                    <a:lnTo>
                      <a:pt x="170" y="180"/>
                    </a:lnTo>
                    <a:lnTo>
                      <a:pt x="172" y="180"/>
                    </a:lnTo>
                    <a:lnTo>
                      <a:pt x="172" y="180"/>
                    </a:lnTo>
                    <a:lnTo>
                      <a:pt x="175" y="180"/>
                    </a:lnTo>
                    <a:lnTo>
                      <a:pt x="175" y="178"/>
                    </a:lnTo>
                    <a:lnTo>
                      <a:pt x="175" y="178"/>
                    </a:lnTo>
                    <a:lnTo>
                      <a:pt x="175" y="178"/>
                    </a:lnTo>
                    <a:lnTo>
                      <a:pt x="175" y="178"/>
                    </a:lnTo>
                    <a:lnTo>
                      <a:pt x="177" y="178"/>
                    </a:lnTo>
                    <a:lnTo>
                      <a:pt x="177" y="178"/>
                    </a:lnTo>
                    <a:lnTo>
                      <a:pt x="177" y="178"/>
                    </a:lnTo>
                    <a:lnTo>
                      <a:pt x="177" y="180"/>
                    </a:lnTo>
                    <a:lnTo>
                      <a:pt x="177" y="180"/>
                    </a:lnTo>
                    <a:lnTo>
                      <a:pt x="180" y="180"/>
                    </a:lnTo>
                    <a:lnTo>
                      <a:pt x="180" y="180"/>
                    </a:lnTo>
                    <a:lnTo>
                      <a:pt x="182" y="180"/>
                    </a:lnTo>
                    <a:lnTo>
                      <a:pt x="182" y="178"/>
                    </a:lnTo>
                    <a:lnTo>
                      <a:pt x="182" y="178"/>
                    </a:lnTo>
                    <a:lnTo>
                      <a:pt x="182" y="178"/>
                    </a:lnTo>
                    <a:lnTo>
                      <a:pt x="184" y="178"/>
                    </a:lnTo>
                    <a:lnTo>
                      <a:pt x="184" y="178"/>
                    </a:lnTo>
                    <a:lnTo>
                      <a:pt x="184" y="178"/>
                    </a:lnTo>
                    <a:lnTo>
                      <a:pt x="184" y="176"/>
                    </a:lnTo>
                    <a:lnTo>
                      <a:pt x="184" y="176"/>
                    </a:lnTo>
                    <a:lnTo>
                      <a:pt x="184" y="176"/>
                    </a:lnTo>
                    <a:lnTo>
                      <a:pt x="184" y="176"/>
                    </a:lnTo>
                    <a:lnTo>
                      <a:pt x="187" y="176"/>
                    </a:lnTo>
                    <a:lnTo>
                      <a:pt x="187" y="176"/>
                    </a:lnTo>
                    <a:lnTo>
                      <a:pt x="187" y="173"/>
                    </a:lnTo>
                    <a:lnTo>
                      <a:pt x="189" y="173"/>
                    </a:lnTo>
                    <a:lnTo>
                      <a:pt x="189" y="173"/>
                    </a:lnTo>
                    <a:lnTo>
                      <a:pt x="189" y="173"/>
                    </a:lnTo>
                    <a:lnTo>
                      <a:pt x="189" y="173"/>
                    </a:lnTo>
                    <a:lnTo>
                      <a:pt x="191" y="173"/>
                    </a:lnTo>
                    <a:lnTo>
                      <a:pt x="191" y="171"/>
                    </a:lnTo>
                    <a:lnTo>
                      <a:pt x="191" y="171"/>
                    </a:lnTo>
                    <a:lnTo>
                      <a:pt x="191" y="173"/>
                    </a:lnTo>
                    <a:lnTo>
                      <a:pt x="191" y="173"/>
                    </a:lnTo>
                    <a:lnTo>
                      <a:pt x="191" y="176"/>
                    </a:lnTo>
                    <a:lnTo>
                      <a:pt x="191" y="176"/>
                    </a:lnTo>
                    <a:lnTo>
                      <a:pt x="191" y="176"/>
                    </a:lnTo>
                    <a:lnTo>
                      <a:pt x="191" y="176"/>
                    </a:lnTo>
                    <a:lnTo>
                      <a:pt x="191" y="178"/>
                    </a:lnTo>
                    <a:lnTo>
                      <a:pt x="191" y="178"/>
                    </a:lnTo>
                    <a:lnTo>
                      <a:pt x="191" y="178"/>
                    </a:lnTo>
                    <a:lnTo>
                      <a:pt x="191" y="180"/>
                    </a:lnTo>
                    <a:lnTo>
                      <a:pt x="191" y="180"/>
                    </a:lnTo>
                    <a:lnTo>
                      <a:pt x="189" y="180"/>
                    </a:lnTo>
                    <a:lnTo>
                      <a:pt x="189" y="180"/>
                    </a:lnTo>
                    <a:lnTo>
                      <a:pt x="189" y="180"/>
                    </a:lnTo>
                    <a:lnTo>
                      <a:pt x="189" y="183"/>
                    </a:lnTo>
                    <a:lnTo>
                      <a:pt x="189" y="183"/>
                    </a:lnTo>
                    <a:lnTo>
                      <a:pt x="187" y="183"/>
                    </a:lnTo>
                    <a:lnTo>
                      <a:pt x="187" y="183"/>
                    </a:lnTo>
                    <a:lnTo>
                      <a:pt x="187" y="183"/>
                    </a:lnTo>
                    <a:lnTo>
                      <a:pt x="187" y="185"/>
                    </a:lnTo>
                    <a:lnTo>
                      <a:pt x="184" y="185"/>
                    </a:lnTo>
                    <a:lnTo>
                      <a:pt x="184" y="185"/>
                    </a:lnTo>
                    <a:lnTo>
                      <a:pt x="184" y="185"/>
                    </a:lnTo>
                    <a:lnTo>
                      <a:pt x="182" y="185"/>
                    </a:lnTo>
                    <a:lnTo>
                      <a:pt x="182" y="185"/>
                    </a:lnTo>
                    <a:lnTo>
                      <a:pt x="182" y="185"/>
                    </a:lnTo>
                    <a:lnTo>
                      <a:pt x="182" y="188"/>
                    </a:lnTo>
                    <a:lnTo>
                      <a:pt x="182" y="188"/>
                    </a:lnTo>
                    <a:lnTo>
                      <a:pt x="182" y="188"/>
                    </a:lnTo>
                    <a:lnTo>
                      <a:pt x="182" y="190"/>
                    </a:lnTo>
                    <a:lnTo>
                      <a:pt x="182" y="190"/>
                    </a:lnTo>
                    <a:lnTo>
                      <a:pt x="182" y="190"/>
                    </a:lnTo>
                    <a:lnTo>
                      <a:pt x="180" y="190"/>
                    </a:lnTo>
                    <a:lnTo>
                      <a:pt x="180" y="190"/>
                    </a:lnTo>
                    <a:lnTo>
                      <a:pt x="180" y="192"/>
                    </a:lnTo>
                    <a:lnTo>
                      <a:pt x="180" y="192"/>
                    </a:lnTo>
                    <a:lnTo>
                      <a:pt x="180" y="195"/>
                    </a:lnTo>
                    <a:lnTo>
                      <a:pt x="177" y="195"/>
                    </a:lnTo>
                    <a:lnTo>
                      <a:pt x="177" y="195"/>
                    </a:lnTo>
                    <a:lnTo>
                      <a:pt x="180" y="195"/>
                    </a:lnTo>
                    <a:lnTo>
                      <a:pt x="180" y="195"/>
                    </a:lnTo>
                    <a:lnTo>
                      <a:pt x="182" y="195"/>
                    </a:lnTo>
                    <a:lnTo>
                      <a:pt x="182" y="195"/>
                    </a:lnTo>
                    <a:lnTo>
                      <a:pt x="180" y="195"/>
                    </a:lnTo>
                    <a:lnTo>
                      <a:pt x="180" y="195"/>
                    </a:lnTo>
                    <a:lnTo>
                      <a:pt x="180" y="197"/>
                    </a:lnTo>
                    <a:lnTo>
                      <a:pt x="177" y="197"/>
                    </a:lnTo>
                    <a:lnTo>
                      <a:pt x="177" y="195"/>
                    </a:lnTo>
                    <a:lnTo>
                      <a:pt x="177" y="195"/>
                    </a:lnTo>
                    <a:lnTo>
                      <a:pt x="177" y="195"/>
                    </a:lnTo>
                    <a:lnTo>
                      <a:pt x="175" y="195"/>
                    </a:lnTo>
                    <a:lnTo>
                      <a:pt x="175" y="197"/>
                    </a:lnTo>
                    <a:lnTo>
                      <a:pt x="175" y="197"/>
                    </a:lnTo>
                    <a:lnTo>
                      <a:pt x="175" y="197"/>
                    </a:lnTo>
                    <a:lnTo>
                      <a:pt x="175" y="197"/>
                    </a:lnTo>
                    <a:lnTo>
                      <a:pt x="172" y="197"/>
                    </a:lnTo>
                    <a:lnTo>
                      <a:pt x="172" y="199"/>
                    </a:lnTo>
                    <a:lnTo>
                      <a:pt x="172" y="199"/>
                    </a:lnTo>
                    <a:lnTo>
                      <a:pt x="172" y="199"/>
                    </a:lnTo>
                    <a:lnTo>
                      <a:pt x="172" y="202"/>
                    </a:lnTo>
                    <a:lnTo>
                      <a:pt x="170" y="202"/>
                    </a:lnTo>
                    <a:lnTo>
                      <a:pt x="170" y="202"/>
                    </a:lnTo>
                    <a:lnTo>
                      <a:pt x="170" y="204"/>
                    </a:lnTo>
                    <a:lnTo>
                      <a:pt x="170" y="204"/>
                    </a:lnTo>
                    <a:lnTo>
                      <a:pt x="170" y="204"/>
                    </a:lnTo>
                    <a:lnTo>
                      <a:pt x="170" y="204"/>
                    </a:lnTo>
                    <a:lnTo>
                      <a:pt x="170" y="207"/>
                    </a:lnTo>
                    <a:lnTo>
                      <a:pt x="170" y="207"/>
                    </a:lnTo>
                    <a:lnTo>
                      <a:pt x="170" y="207"/>
                    </a:lnTo>
                    <a:lnTo>
                      <a:pt x="168" y="207"/>
                    </a:lnTo>
                    <a:lnTo>
                      <a:pt x="168" y="207"/>
                    </a:lnTo>
                    <a:lnTo>
                      <a:pt x="168" y="207"/>
                    </a:lnTo>
                    <a:lnTo>
                      <a:pt x="168" y="204"/>
                    </a:lnTo>
                    <a:lnTo>
                      <a:pt x="165" y="204"/>
                    </a:lnTo>
                    <a:lnTo>
                      <a:pt x="165" y="204"/>
                    </a:lnTo>
                    <a:lnTo>
                      <a:pt x="165" y="204"/>
                    </a:lnTo>
                    <a:lnTo>
                      <a:pt x="165" y="207"/>
                    </a:lnTo>
                    <a:lnTo>
                      <a:pt x="163" y="207"/>
                    </a:lnTo>
                    <a:lnTo>
                      <a:pt x="163" y="207"/>
                    </a:lnTo>
                    <a:lnTo>
                      <a:pt x="163" y="209"/>
                    </a:lnTo>
                    <a:lnTo>
                      <a:pt x="163" y="209"/>
                    </a:lnTo>
                    <a:lnTo>
                      <a:pt x="163" y="209"/>
                    </a:lnTo>
                    <a:lnTo>
                      <a:pt x="161" y="209"/>
                    </a:lnTo>
                    <a:lnTo>
                      <a:pt x="161" y="209"/>
                    </a:lnTo>
                    <a:lnTo>
                      <a:pt x="158" y="209"/>
                    </a:lnTo>
                    <a:lnTo>
                      <a:pt x="158" y="209"/>
                    </a:lnTo>
                    <a:lnTo>
                      <a:pt x="158" y="209"/>
                    </a:lnTo>
                    <a:lnTo>
                      <a:pt x="158" y="207"/>
                    </a:lnTo>
                    <a:lnTo>
                      <a:pt x="156" y="207"/>
                    </a:lnTo>
                    <a:lnTo>
                      <a:pt x="156" y="207"/>
                    </a:lnTo>
                    <a:lnTo>
                      <a:pt x="156" y="209"/>
                    </a:lnTo>
                    <a:lnTo>
                      <a:pt x="156" y="209"/>
                    </a:lnTo>
                    <a:lnTo>
                      <a:pt x="156" y="209"/>
                    </a:lnTo>
                    <a:lnTo>
                      <a:pt x="156" y="211"/>
                    </a:lnTo>
                    <a:lnTo>
                      <a:pt x="158" y="211"/>
                    </a:lnTo>
                    <a:lnTo>
                      <a:pt x="158" y="211"/>
                    </a:lnTo>
                    <a:lnTo>
                      <a:pt x="158" y="214"/>
                    </a:lnTo>
                    <a:lnTo>
                      <a:pt x="158" y="214"/>
                    </a:lnTo>
                    <a:lnTo>
                      <a:pt x="156" y="214"/>
                    </a:lnTo>
                    <a:lnTo>
                      <a:pt x="156" y="214"/>
                    </a:lnTo>
                    <a:lnTo>
                      <a:pt x="156" y="214"/>
                    </a:lnTo>
                    <a:lnTo>
                      <a:pt x="156" y="214"/>
                    </a:lnTo>
                    <a:lnTo>
                      <a:pt x="154" y="214"/>
                    </a:lnTo>
                    <a:lnTo>
                      <a:pt x="154" y="214"/>
                    </a:lnTo>
                    <a:lnTo>
                      <a:pt x="151" y="214"/>
                    </a:lnTo>
                    <a:lnTo>
                      <a:pt x="151" y="214"/>
                    </a:lnTo>
                    <a:lnTo>
                      <a:pt x="151" y="214"/>
                    </a:lnTo>
                    <a:lnTo>
                      <a:pt x="151" y="214"/>
                    </a:lnTo>
                    <a:lnTo>
                      <a:pt x="149" y="214"/>
                    </a:lnTo>
                    <a:lnTo>
                      <a:pt x="149" y="214"/>
                    </a:lnTo>
                    <a:lnTo>
                      <a:pt x="149" y="214"/>
                    </a:lnTo>
                    <a:lnTo>
                      <a:pt x="149" y="214"/>
                    </a:lnTo>
                    <a:lnTo>
                      <a:pt x="149" y="216"/>
                    </a:lnTo>
                    <a:lnTo>
                      <a:pt x="146" y="216"/>
                    </a:lnTo>
                    <a:lnTo>
                      <a:pt x="146" y="216"/>
                    </a:lnTo>
                    <a:lnTo>
                      <a:pt x="146" y="218"/>
                    </a:lnTo>
                    <a:lnTo>
                      <a:pt x="146" y="218"/>
                    </a:lnTo>
                    <a:lnTo>
                      <a:pt x="146" y="221"/>
                    </a:lnTo>
                    <a:lnTo>
                      <a:pt x="146" y="221"/>
                    </a:lnTo>
                    <a:lnTo>
                      <a:pt x="146" y="221"/>
                    </a:lnTo>
                    <a:lnTo>
                      <a:pt x="146" y="223"/>
                    </a:lnTo>
                    <a:lnTo>
                      <a:pt x="144" y="223"/>
                    </a:lnTo>
                    <a:lnTo>
                      <a:pt x="144" y="223"/>
                    </a:lnTo>
                    <a:lnTo>
                      <a:pt x="144" y="223"/>
                    </a:lnTo>
                    <a:lnTo>
                      <a:pt x="144" y="223"/>
                    </a:lnTo>
                    <a:lnTo>
                      <a:pt x="144" y="223"/>
                    </a:lnTo>
                    <a:lnTo>
                      <a:pt x="142" y="223"/>
                    </a:lnTo>
                    <a:lnTo>
                      <a:pt x="142" y="223"/>
                    </a:lnTo>
                    <a:lnTo>
                      <a:pt x="142" y="223"/>
                    </a:lnTo>
                    <a:lnTo>
                      <a:pt x="142" y="223"/>
                    </a:lnTo>
                    <a:lnTo>
                      <a:pt x="139" y="223"/>
                    </a:lnTo>
                    <a:lnTo>
                      <a:pt x="139" y="223"/>
                    </a:lnTo>
                    <a:lnTo>
                      <a:pt x="137" y="223"/>
                    </a:lnTo>
                    <a:lnTo>
                      <a:pt x="137" y="225"/>
                    </a:lnTo>
                    <a:lnTo>
                      <a:pt x="137" y="225"/>
                    </a:lnTo>
                    <a:lnTo>
                      <a:pt x="137" y="225"/>
                    </a:lnTo>
                    <a:lnTo>
                      <a:pt x="135" y="225"/>
                    </a:lnTo>
                    <a:lnTo>
                      <a:pt x="135" y="225"/>
                    </a:lnTo>
                    <a:lnTo>
                      <a:pt x="132" y="225"/>
                    </a:lnTo>
                    <a:lnTo>
                      <a:pt x="132" y="225"/>
                    </a:lnTo>
                    <a:lnTo>
                      <a:pt x="132" y="225"/>
                    </a:lnTo>
                    <a:lnTo>
                      <a:pt x="130" y="225"/>
                    </a:lnTo>
                    <a:lnTo>
                      <a:pt x="130" y="225"/>
                    </a:lnTo>
                    <a:lnTo>
                      <a:pt x="130" y="225"/>
                    </a:lnTo>
                    <a:lnTo>
                      <a:pt x="130" y="225"/>
                    </a:lnTo>
                    <a:lnTo>
                      <a:pt x="130" y="225"/>
                    </a:lnTo>
                    <a:lnTo>
                      <a:pt x="130" y="223"/>
                    </a:lnTo>
                    <a:lnTo>
                      <a:pt x="128" y="223"/>
                    </a:lnTo>
                    <a:lnTo>
                      <a:pt x="128" y="223"/>
                    </a:lnTo>
                    <a:lnTo>
                      <a:pt x="128" y="223"/>
                    </a:lnTo>
                    <a:lnTo>
                      <a:pt x="125" y="223"/>
                    </a:lnTo>
                    <a:lnTo>
                      <a:pt x="125" y="223"/>
                    </a:lnTo>
                    <a:lnTo>
                      <a:pt x="125" y="223"/>
                    </a:lnTo>
                    <a:lnTo>
                      <a:pt x="125" y="225"/>
                    </a:lnTo>
                    <a:lnTo>
                      <a:pt x="125" y="225"/>
                    </a:lnTo>
                    <a:lnTo>
                      <a:pt x="125" y="225"/>
                    </a:lnTo>
                    <a:lnTo>
                      <a:pt x="125" y="225"/>
                    </a:lnTo>
                    <a:lnTo>
                      <a:pt x="123" y="225"/>
                    </a:lnTo>
                    <a:lnTo>
                      <a:pt x="123" y="228"/>
                    </a:lnTo>
                    <a:lnTo>
                      <a:pt x="123" y="228"/>
                    </a:lnTo>
                    <a:lnTo>
                      <a:pt x="123" y="228"/>
                    </a:lnTo>
                    <a:lnTo>
                      <a:pt x="123" y="228"/>
                    </a:lnTo>
                    <a:lnTo>
                      <a:pt x="123" y="230"/>
                    </a:lnTo>
                    <a:lnTo>
                      <a:pt x="123" y="230"/>
                    </a:lnTo>
                    <a:lnTo>
                      <a:pt x="120" y="230"/>
                    </a:lnTo>
                    <a:lnTo>
                      <a:pt x="120" y="233"/>
                    </a:lnTo>
                    <a:lnTo>
                      <a:pt x="120" y="233"/>
                    </a:lnTo>
                    <a:lnTo>
                      <a:pt x="120" y="233"/>
                    </a:lnTo>
                    <a:lnTo>
                      <a:pt x="120" y="235"/>
                    </a:lnTo>
                    <a:lnTo>
                      <a:pt x="120" y="235"/>
                    </a:lnTo>
                    <a:lnTo>
                      <a:pt x="120" y="235"/>
                    </a:lnTo>
                    <a:lnTo>
                      <a:pt x="120" y="235"/>
                    </a:lnTo>
                    <a:lnTo>
                      <a:pt x="120" y="235"/>
                    </a:lnTo>
                    <a:lnTo>
                      <a:pt x="120" y="235"/>
                    </a:lnTo>
                    <a:lnTo>
                      <a:pt x="120" y="237"/>
                    </a:lnTo>
                    <a:lnTo>
                      <a:pt x="120" y="237"/>
                    </a:lnTo>
                    <a:lnTo>
                      <a:pt x="120" y="240"/>
                    </a:lnTo>
                    <a:lnTo>
                      <a:pt x="120" y="240"/>
                    </a:lnTo>
                    <a:lnTo>
                      <a:pt x="120" y="240"/>
                    </a:lnTo>
                    <a:lnTo>
                      <a:pt x="120" y="242"/>
                    </a:lnTo>
                    <a:lnTo>
                      <a:pt x="118" y="242"/>
                    </a:lnTo>
                    <a:lnTo>
                      <a:pt x="118" y="242"/>
                    </a:lnTo>
                    <a:lnTo>
                      <a:pt x="118" y="244"/>
                    </a:lnTo>
                    <a:lnTo>
                      <a:pt x="118" y="244"/>
                    </a:lnTo>
                    <a:lnTo>
                      <a:pt x="118" y="244"/>
                    </a:lnTo>
                    <a:lnTo>
                      <a:pt x="118" y="244"/>
                    </a:lnTo>
                    <a:lnTo>
                      <a:pt x="118" y="244"/>
                    </a:lnTo>
                    <a:lnTo>
                      <a:pt x="118" y="244"/>
                    </a:lnTo>
                    <a:lnTo>
                      <a:pt x="118" y="244"/>
                    </a:lnTo>
                    <a:lnTo>
                      <a:pt x="118" y="247"/>
                    </a:lnTo>
                    <a:lnTo>
                      <a:pt x="118" y="247"/>
                    </a:lnTo>
                    <a:lnTo>
                      <a:pt x="118" y="249"/>
                    </a:lnTo>
                    <a:lnTo>
                      <a:pt x="118" y="249"/>
                    </a:lnTo>
                    <a:lnTo>
                      <a:pt x="118" y="252"/>
                    </a:lnTo>
                    <a:lnTo>
                      <a:pt x="118" y="252"/>
                    </a:lnTo>
                    <a:lnTo>
                      <a:pt x="120" y="252"/>
                    </a:lnTo>
                    <a:lnTo>
                      <a:pt x="120" y="254"/>
                    </a:lnTo>
                    <a:lnTo>
                      <a:pt x="118" y="254"/>
                    </a:lnTo>
                    <a:lnTo>
                      <a:pt x="118" y="254"/>
                    </a:lnTo>
                    <a:lnTo>
                      <a:pt x="118" y="254"/>
                    </a:lnTo>
                    <a:lnTo>
                      <a:pt x="116" y="254"/>
                    </a:lnTo>
                    <a:lnTo>
                      <a:pt x="116" y="254"/>
                    </a:lnTo>
                    <a:lnTo>
                      <a:pt x="116" y="254"/>
                    </a:lnTo>
                    <a:lnTo>
                      <a:pt x="116" y="254"/>
                    </a:lnTo>
                    <a:lnTo>
                      <a:pt x="116" y="254"/>
                    </a:lnTo>
                    <a:lnTo>
                      <a:pt x="113" y="254"/>
                    </a:lnTo>
                    <a:lnTo>
                      <a:pt x="113" y="254"/>
                    </a:lnTo>
                    <a:lnTo>
                      <a:pt x="111" y="25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4" name="Rectangle 113"/>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5" name="Rectangle 114"/>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6" name="Freeform 115"/>
              <p:cNvSpPr>
                <a:spLocks/>
              </p:cNvSpPr>
              <p:nvPr/>
            </p:nvSpPr>
            <p:spPr bwMode="auto">
              <a:xfrm>
                <a:off x="1401" y="1523"/>
                <a:ext cx="76" cy="78"/>
              </a:xfrm>
              <a:custGeom>
                <a:avLst/>
                <a:gdLst/>
                <a:ahLst/>
                <a:cxnLst>
                  <a:cxn ang="0">
                    <a:pos x="55" y="50"/>
                  </a:cxn>
                  <a:cxn ang="0">
                    <a:pos x="50" y="52"/>
                  </a:cxn>
                  <a:cxn ang="0">
                    <a:pos x="52" y="59"/>
                  </a:cxn>
                  <a:cxn ang="0">
                    <a:pos x="52" y="62"/>
                  </a:cxn>
                  <a:cxn ang="0">
                    <a:pos x="48" y="64"/>
                  </a:cxn>
                  <a:cxn ang="0">
                    <a:pos x="45" y="69"/>
                  </a:cxn>
                  <a:cxn ang="0">
                    <a:pos x="41" y="71"/>
                  </a:cxn>
                  <a:cxn ang="0">
                    <a:pos x="41" y="76"/>
                  </a:cxn>
                  <a:cxn ang="0">
                    <a:pos x="36" y="76"/>
                  </a:cxn>
                  <a:cxn ang="0">
                    <a:pos x="34" y="76"/>
                  </a:cxn>
                  <a:cxn ang="0">
                    <a:pos x="34" y="69"/>
                  </a:cxn>
                  <a:cxn ang="0">
                    <a:pos x="34" y="64"/>
                  </a:cxn>
                  <a:cxn ang="0">
                    <a:pos x="34" y="59"/>
                  </a:cxn>
                  <a:cxn ang="0">
                    <a:pos x="34" y="55"/>
                  </a:cxn>
                  <a:cxn ang="0">
                    <a:pos x="34" y="50"/>
                  </a:cxn>
                  <a:cxn ang="0">
                    <a:pos x="34" y="45"/>
                  </a:cxn>
                  <a:cxn ang="0">
                    <a:pos x="31" y="40"/>
                  </a:cxn>
                  <a:cxn ang="0">
                    <a:pos x="29" y="38"/>
                  </a:cxn>
                  <a:cxn ang="0">
                    <a:pos x="26" y="33"/>
                  </a:cxn>
                  <a:cxn ang="0">
                    <a:pos x="22" y="29"/>
                  </a:cxn>
                  <a:cxn ang="0">
                    <a:pos x="19" y="26"/>
                  </a:cxn>
                  <a:cxn ang="0">
                    <a:pos x="15" y="22"/>
                  </a:cxn>
                  <a:cxn ang="0">
                    <a:pos x="15" y="17"/>
                  </a:cxn>
                  <a:cxn ang="0">
                    <a:pos x="10" y="12"/>
                  </a:cxn>
                  <a:cxn ang="0">
                    <a:pos x="7" y="10"/>
                  </a:cxn>
                  <a:cxn ang="0">
                    <a:pos x="3" y="7"/>
                  </a:cxn>
                  <a:cxn ang="0">
                    <a:pos x="0" y="5"/>
                  </a:cxn>
                  <a:cxn ang="0">
                    <a:pos x="5" y="3"/>
                  </a:cxn>
                  <a:cxn ang="0">
                    <a:pos x="7" y="3"/>
                  </a:cxn>
                  <a:cxn ang="0">
                    <a:pos x="10" y="0"/>
                  </a:cxn>
                  <a:cxn ang="0">
                    <a:pos x="15" y="3"/>
                  </a:cxn>
                  <a:cxn ang="0">
                    <a:pos x="17" y="0"/>
                  </a:cxn>
                  <a:cxn ang="0">
                    <a:pos x="22" y="0"/>
                  </a:cxn>
                  <a:cxn ang="0">
                    <a:pos x="26" y="0"/>
                  </a:cxn>
                  <a:cxn ang="0">
                    <a:pos x="29" y="5"/>
                  </a:cxn>
                  <a:cxn ang="0">
                    <a:pos x="34" y="7"/>
                  </a:cxn>
                  <a:cxn ang="0">
                    <a:pos x="38" y="7"/>
                  </a:cxn>
                  <a:cxn ang="0">
                    <a:pos x="41" y="10"/>
                  </a:cxn>
                  <a:cxn ang="0">
                    <a:pos x="43" y="10"/>
                  </a:cxn>
                  <a:cxn ang="0">
                    <a:pos x="48" y="12"/>
                  </a:cxn>
                  <a:cxn ang="0">
                    <a:pos x="52" y="14"/>
                  </a:cxn>
                  <a:cxn ang="0">
                    <a:pos x="55" y="14"/>
                  </a:cxn>
                  <a:cxn ang="0">
                    <a:pos x="57" y="19"/>
                  </a:cxn>
                  <a:cxn ang="0">
                    <a:pos x="55" y="24"/>
                  </a:cxn>
                  <a:cxn ang="0">
                    <a:pos x="55" y="26"/>
                  </a:cxn>
                  <a:cxn ang="0">
                    <a:pos x="60" y="29"/>
                  </a:cxn>
                  <a:cxn ang="0">
                    <a:pos x="62" y="29"/>
                  </a:cxn>
                  <a:cxn ang="0">
                    <a:pos x="64" y="33"/>
                  </a:cxn>
                  <a:cxn ang="0">
                    <a:pos x="64" y="36"/>
                  </a:cxn>
                  <a:cxn ang="0">
                    <a:pos x="67" y="40"/>
                  </a:cxn>
                  <a:cxn ang="0">
                    <a:pos x="69" y="40"/>
                  </a:cxn>
                  <a:cxn ang="0">
                    <a:pos x="71" y="48"/>
                  </a:cxn>
                  <a:cxn ang="0">
                    <a:pos x="74" y="50"/>
                  </a:cxn>
                  <a:cxn ang="0">
                    <a:pos x="76" y="55"/>
                  </a:cxn>
                  <a:cxn ang="0">
                    <a:pos x="71" y="52"/>
                  </a:cxn>
                  <a:cxn ang="0">
                    <a:pos x="67" y="52"/>
                  </a:cxn>
                  <a:cxn ang="0">
                    <a:pos x="64" y="52"/>
                  </a:cxn>
                  <a:cxn ang="0">
                    <a:pos x="60" y="52"/>
                  </a:cxn>
                  <a:cxn ang="0">
                    <a:pos x="57" y="52"/>
                  </a:cxn>
                </a:cxnLst>
                <a:rect l="0" t="0" r="r" b="b"/>
                <a:pathLst>
                  <a:path w="76" h="78">
                    <a:moveTo>
                      <a:pt x="57" y="52"/>
                    </a:moveTo>
                    <a:lnTo>
                      <a:pt x="57" y="52"/>
                    </a:lnTo>
                    <a:lnTo>
                      <a:pt x="57" y="50"/>
                    </a:lnTo>
                    <a:lnTo>
                      <a:pt x="57" y="50"/>
                    </a:lnTo>
                    <a:lnTo>
                      <a:pt x="55" y="50"/>
                    </a:lnTo>
                    <a:lnTo>
                      <a:pt x="55" y="50"/>
                    </a:lnTo>
                    <a:lnTo>
                      <a:pt x="55" y="50"/>
                    </a:lnTo>
                    <a:lnTo>
                      <a:pt x="55" y="50"/>
                    </a:lnTo>
                    <a:lnTo>
                      <a:pt x="52" y="50"/>
                    </a:lnTo>
                    <a:lnTo>
                      <a:pt x="52" y="50"/>
                    </a:lnTo>
                    <a:lnTo>
                      <a:pt x="52" y="50"/>
                    </a:lnTo>
                    <a:lnTo>
                      <a:pt x="52" y="52"/>
                    </a:lnTo>
                    <a:lnTo>
                      <a:pt x="50" y="52"/>
                    </a:lnTo>
                    <a:lnTo>
                      <a:pt x="50" y="52"/>
                    </a:lnTo>
                    <a:lnTo>
                      <a:pt x="50" y="55"/>
                    </a:lnTo>
                    <a:lnTo>
                      <a:pt x="50" y="55"/>
                    </a:lnTo>
                    <a:lnTo>
                      <a:pt x="50" y="57"/>
                    </a:lnTo>
                    <a:lnTo>
                      <a:pt x="50" y="57"/>
                    </a:lnTo>
                    <a:lnTo>
                      <a:pt x="52" y="57"/>
                    </a:lnTo>
                    <a:lnTo>
                      <a:pt x="52" y="59"/>
                    </a:lnTo>
                    <a:lnTo>
                      <a:pt x="52" y="59"/>
                    </a:lnTo>
                    <a:lnTo>
                      <a:pt x="52" y="59"/>
                    </a:lnTo>
                    <a:lnTo>
                      <a:pt x="52" y="59"/>
                    </a:lnTo>
                    <a:lnTo>
                      <a:pt x="52" y="59"/>
                    </a:lnTo>
                    <a:lnTo>
                      <a:pt x="50" y="59"/>
                    </a:lnTo>
                    <a:lnTo>
                      <a:pt x="50" y="62"/>
                    </a:lnTo>
                    <a:lnTo>
                      <a:pt x="52" y="62"/>
                    </a:lnTo>
                    <a:lnTo>
                      <a:pt x="52" y="62"/>
                    </a:lnTo>
                    <a:lnTo>
                      <a:pt x="52" y="64"/>
                    </a:lnTo>
                    <a:lnTo>
                      <a:pt x="50" y="64"/>
                    </a:lnTo>
                    <a:lnTo>
                      <a:pt x="50" y="64"/>
                    </a:lnTo>
                    <a:lnTo>
                      <a:pt x="48" y="64"/>
                    </a:lnTo>
                    <a:lnTo>
                      <a:pt x="48" y="64"/>
                    </a:lnTo>
                    <a:lnTo>
                      <a:pt x="48" y="64"/>
                    </a:lnTo>
                    <a:lnTo>
                      <a:pt x="48" y="64"/>
                    </a:lnTo>
                    <a:lnTo>
                      <a:pt x="45" y="64"/>
                    </a:lnTo>
                    <a:lnTo>
                      <a:pt x="45" y="67"/>
                    </a:lnTo>
                    <a:lnTo>
                      <a:pt x="45" y="67"/>
                    </a:lnTo>
                    <a:lnTo>
                      <a:pt x="48" y="67"/>
                    </a:lnTo>
                    <a:lnTo>
                      <a:pt x="48" y="69"/>
                    </a:lnTo>
                    <a:lnTo>
                      <a:pt x="45" y="69"/>
                    </a:lnTo>
                    <a:lnTo>
                      <a:pt x="45" y="69"/>
                    </a:lnTo>
                    <a:lnTo>
                      <a:pt x="45" y="69"/>
                    </a:lnTo>
                    <a:lnTo>
                      <a:pt x="45" y="69"/>
                    </a:lnTo>
                    <a:lnTo>
                      <a:pt x="43" y="69"/>
                    </a:lnTo>
                    <a:lnTo>
                      <a:pt x="43" y="69"/>
                    </a:lnTo>
                    <a:lnTo>
                      <a:pt x="43" y="69"/>
                    </a:lnTo>
                    <a:lnTo>
                      <a:pt x="43" y="71"/>
                    </a:lnTo>
                    <a:lnTo>
                      <a:pt x="41" y="71"/>
                    </a:lnTo>
                    <a:lnTo>
                      <a:pt x="41" y="71"/>
                    </a:lnTo>
                    <a:lnTo>
                      <a:pt x="41" y="71"/>
                    </a:lnTo>
                    <a:lnTo>
                      <a:pt x="41" y="74"/>
                    </a:lnTo>
                    <a:lnTo>
                      <a:pt x="41" y="74"/>
                    </a:lnTo>
                    <a:lnTo>
                      <a:pt x="41" y="74"/>
                    </a:lnTo>
                    <a:lnTo>
                      <a:pt x="41" y="74"/>
                    </a:lnTo>
                    <a:lnTo>
                      <a:pt x="41" y="76"/>
                    </a:lnTo>
                    <a:lnTo>
                      <a:pt x="41" y="76"/>
                    </a:lnTo>
                    <a:lnTo>
                      <a:pt x="41" y="76"/>
                    </a:lnTo>
                    <a:lnTo>
                      <a:pt x="38" y="76"/>
                    </a:lnTo>
                    <a:lnTo>
                      <a:pt x="38" y="76"/>
                    </a:lnTo>
                    <a:lnTo>
                      <a:pt x="38" y="76"/>
                    </a:lnTo>
                    <a:lnTo>
                      <a:pt x="36" y="76"/>
                    </a:lnTo>
                    <a:lnTo>
                      <a:pt x="36" y="76"/>
                    </a:lnTo>
                    <a:lnTo>
                      <a:pt x="36" y="76"/>
                    </a:lnTo>
                    <a:lnTo>
                      <a:pt x="36" y="76"/>
                    </a:lnTo>
                    <a:lnTo>
                      <a:pt x="36" y="78"/>
                    </a:lnTo>
                    <a:lnTo>
                      <a:pt x="34" y="78"/>
                    </a:lnTo>
                    <a:lnTo>
                      <a:pt x="34" y="76"/>
                    </a:lnTo>
                    <a:lnTo>
                      <a:pt x="34" y="76"/>
                    </a:lnTo>
                    <a:lnTo>
                      <a:pt x="34" y="76"/>
                    </a:lnTo>
                    <a:lnTo>
                      <a:pt x="34" y="74"/>
                    </a:lnTo>
                    <a:lnTo>
                      <a:pt x="34" y="74"/>
                    </a:lnTo>
                    <a:lnTo>
                      <a:pt x="34" y="74"/>
                    </a:lnTo>
                    <a:lnTo>
                      <a:pt x="34" y="74"/>
                    </a:lnTo>
                    <a:lnTo>
                      <a:pt x="34" y="71"/>
                    </a:lnTo>
                    <a:lnTo>
                      <a:pt x="34" y="71"/>
                    </a:lnTo>
                    <a:lnTo>
                      <a:pt x="34" y="69"/>
                    </a:lnTo>
                    <a:lnTo>
                      <a:pt x="34" y="69"/>
                    </a:lnTo>
                    <a:lnTo>
                      <a:pt x="34" y="69"/>
                    </a:lnTo>
                    <a:lnTo>
                      <a:pt x="34" y="69"/>
                    </a:lnTo>
                    <a:lnTo>
                      <a:pt x="34" y="67"/>
                    </a:lnTo>
                    <a:lnTo>
                      <a:pt x="34" y="67"/>
                    </a:lnTo>
                    <a:lnTo>
                      <a:pt x="34" y="64"/>
                    </a:lnTo>
                    <a:lnTo>
                      <a:pt x="34" y="64"/>
                    </a:lnTo>
                    <a:lnTo>
                      <a:pt x="31" y="64"/>
                    </a:lnTo>
                    <a:lnTo>
                      <a:pt x="31" y="62"/>
                    </a:lnTo>
                    <a:lnTo>
                      <a:pt x="31" y="62"/>
                    </a:lnTo>
                    <a:lnTo>
                      <a:pt x="34" y="62"/>
                    </a:lnTo>
                    <a:lnTo>
                      <a:pt x="34" y="59"/>
                    </a:lnTo>
                    <a:lnTo>
                      <a:pt x="34" y="59"/>
                    </a:lnTo>
                    <a:lnTo>
                      <a:pt x="34" y="59"/>
                    </a:lnTo>
                    <a:lnTo>
                      <a:pt x="31" y="59"/>
                    </a:lnTo>
                    <a:lnTo>
                      <a:pt x="31" y="57"/>
                    </a:lnTo>
                    <a:lnTo>
                      <a:pt x="34" y="57"/>
                    </a:lnTo>
                    <a:lnTo>
                      <a:pt x="34" y="57"/>
                    </a:lnTo>
                    <a:lnTo>
                      <a:pt x="34" y="57"/>
                    </a:lnTo>
                    <a:lnTo>
                      <a:pt x="34" y="57"/>
                    </a:lnTo>
                    <a:lnTo>
                      <a:pt x="34" y="55"/>
                    </a:lnTo>
                    <a:lnTo>
                      <a:pt x="34" y="55"/>
                    </a:lnTo>
                    <a:lnTo>
                      <a:pt x="34" y="52"/>
                    </a:lnTo>
                    <a:lnTo>
                      <a:pt x="36" y="52"/>
                    </a:lnTo>
                    <a:lnTo>
                      <a:pt x="36" y="52"/>
                    </a:lnTo>
                    <a:lnTo>
                      <a:pt x="36" y="50"/>
                    </a:lnTo>
                    <a:lnTo>
                      <a:pt x="34" y="50"/>
                    </a:lnTo>
                    <a:lnTo>
                      <a:pt x="34" y="50"/>
                    </a:lnTo>
                    <a:lnTo>
                      <a:pt x="34" y="50"/>
                    </a:lnTo>
                    <a:lnTo>
                      <a:pt x="36" y="50"/>
                    </a:lnTo>
                    <a:lnTo>
                      <a:pt x="36" y="48"/>
                    </a:lnTo>
                    <a:lnTo>
                      <a:pt x="36" y="48"/>
                    </a:lnTo>
                    <a:lnTo>
                      <a:pt x="34" y="48"/>
                    </a:lnTo>
                    <a:lnTo>
                      <a:pt x="34" y="45"/>
                    </a:lnTo>
                    <a:lnTo>
                      <a:pt x="34" y="45"/>
                    </a:lnTo>
                    <a:lnTo>
                      <a:pt x="34" y="45"/>
                    </a:lnTo>
                    <a:lnTo>
                      <a:pt x="34" y="43"/>
                    </a:lnTo>
                    <a:lnTo>
                      <a:pt x="34" y="43"/>
                    </a:lnTo>
                    <a:lnTo>
                      <a:pt x="34" y="43"/>
                    </a:lnTo>
                    <a:lnTo>
                      <a:pt x="34" y="40"/>
                    </a:lnTo>
                    <a:lnTo>
                      <a:pt x="31" y="40"/>
                    </a:lnTo>
                    <a:lnTo>
                      <a:pt x="31" y="40"/>
                    </a:lnTo>
                    <a:lnTo>
                      <a:pt x="31" y="40"/>
                    </a:lnTo>
                    <a:lnTo>
                      <a:pt x="31" y="40"/>
                    </a:lnTo>
                    <a:lnTo>
                      <a:pt x="31" y="38"/>
                    </a:lnTo>
                    <a:lnTo>
                      <a:pt x="29" y="38"/>
                    </a:lnTo>
                    <a:lnTo>
                      <a:pt x="29" y="38"/>
                    </a:lnTo>
                    <a:lnTo>
                      <a:pt x="29" y="38"/>
                    </a:lnTo>
                    <a:lnTo>
                      <a:pt x="29" y="38"/>
                    </a:lnTo>
                    <a:lnTo>
                      <a:pt x="29" y="36"/>
                    </a:lnTo>
                    <a:lnTo>
                      <a:pt x="26" y="36"/>
                    </a:lnTo>
                    <a:lnTo>
                      <a:pt x="26" y="36"/>
                    </a:lnTo>
                    <a:lnTo>
                      <a:pt x="26" y="36"/>
                    </a:lnTo>
                    <a:lnTo>
                      <a:pt x="26" y="36"/>
                    </a:lnTo>
                    <a:lnTo>
                      <a:pt x="26" y="33"/>
                    </a:lnTo>
                    <a:lnTo>
                      <a:pt x="26" y="33"/>
                    </a:lnTo>
                    <a:lnTo>
                      <a:pt x="24" y="33"/>
                    </a:lnTo>
                    <a:lnTo>
                      <a:pt x="24" y="31"/>
                    </a:lnTo>
                    <a:lnTo>
                      <a:pt x="24" y="31"/>
                    </a:lnTo>
                    <a:lnTo>
                      <a:pt x="24" y="31"/>
                    </a:lnTo>
                    <a:lnTo>
                      <a:pt x="22" y="31"/>
                    </a:lnTo>
                    <a:lnTo>
                      <a:pt x="22" y="31"/>
                    </a:lnTo>
                    <a:lnTo>
                      <a:pt x="22" y="29"/>
                    </a:lnTo>
                    <a:lnTo>
                      <a:pt x="22" y="29"/>
                    </a:lnTo>
                    <a:lnTo>
                      <a:pt x="22" y="29"/>
                    </a:lnTo>
                    <a:lnTo>
                      <a:pt x="22" y="29"/>
                    </a:lnTo>
                    <a:lnTo>
                      <a:pt x="22" y="26"/>
                    </a:lnTo>
                    <a:lnTo>
                      <a:pt x="19" y="26"/>
                    </a:lnTo>
                    <a:lnTo>
                      <a:pt x="19" y="26"/>
                    </a:lnTo>
                    <a:lnTo>
                      <a:pt x="19" y="26"/>
                    </a:lnTo>
                    <a:lnTo>
                      <a:pt x="19" y="26"/>
                    </a:lnTo>
                    <a:lnTo>
                      <a:pt x="19" y="24"/>
                    </a:lnTo>
                    <a:lnTo>
                      <a:pt x="17" y="24"/>
                    </a:lnTo>
                    <a:lnTo>
                      <a:pt x="17" y="24"/>
                    </a:lnTo>
                    <a:lnTo>
                      <a:pt x="17" y="24"/>
                    </a:lnTo>
                    <a:lnTo>
                      <a:pt x="17" y="22"/>
                    </a:lnTo>
                    <a:lnTo>
                      <a:pt x="15" y="22"/>
                    </a:lnTo>
                    <a:lnTo>
                      <a:pt x="15" y="22"/>
                    </a:lnTo>
                    <a:lnTo>
                      <a:pt x="15" y="22"/>
                    </a:lnTo>
                    <a:lnTo>
                      <a:pt x="15" y="19"/>
                    </a:lnTo>
                    <a:lnTo>
                      <a:pt x="15" y="19"/>
                    </a:lnTo>
                    <a:lnTo>
                      <a:pt x="15" y="19"/>
                    </a:lnTo>
                    <a:lnTo>
                      <a:pt x="15" y="19"/>
                    </a:lnTo>
                    <a:lnTo>
                      <a:pt x="15" y="17"/>
                    </a:lnTo>
                    <a:lnTo>
                      <a:pt x="12" y="17"/>
                    </a:lnTo>
                    <a:lnTo>
                      <a:pt x="12" y="17"/>
                    </a:lnTo>
                    <a:lnTo>
                      <a:pt x="12" y="14"/>
                    </a:lnTo>
                    <a:lnTo>
                      <a:pt x="12" y="14"/>
                    </a:lnTo>
                    <a:lnTo>
                      <a:pt x="12" y="14"/>
                    </a:lnTo>
                    <a:lnTo>
                      <a:pt x="12" y="12"/>
                    </a:lnTo>
                    <a:lnTo>
                      <a:pt x="10" y="12"/>
                    </a:lnTo>
                    <a:lnTo>
                      <a:pt x="10" y="12"/>
                    </a:lnTo>
                    <a:lnTo>
                      <a:pt x="10" y="12"/>
                    </a:lnTo>
                    <a:lnTo>
                      <a:pt x="10" y="10"/>
                    </a:lnTo>
                    <a:lnTo>
                      <a:pt x="10" y="10"/>
                    </a:lnTo>
                    <a:lnTo>
                      <a:pt x="10" y="10"/>
                    </a:lnTo>
                    <a:lnTo>
                      <a:pt x="7" y="10"/>
                    </a:lnTo>
                    <a:lnTo>
                      <a:pt x="7" y="10"/>
                    </a:lnTo>
                    <a:lnTo>
                      <a:pt x="7" y="10"/>
                    </a:lnTo>
                    <a:lnTo>
                      <a:pt x="7" y="7"/>
                    </a:lnTo>
                    <a:lnTo>
                      <a:pt x="7" y="7"/>
                    </a:lnTo>
                    <a:lnTo>
                      <a:pt x="5" y="7"/>
                    </a:lnTo>
                    <a:lnTo>
                      <a:pt x="5" y="7"/>
                    </a:lnTo>
                    <a:lnTo>
                      <a:pt x="5" y="7"/>
                    </a:lnTo>
                    <a:lnTo>
                      <a:pt x="3" y="7"/>
                    </a:lnTo>
                    <a:lnTo>
                      <a:pt x="3" y="7"/>
                    </a:lnTo>
                    <a:lnTo>
                      <a:pt x="3" y="7"/>
                    </a:lnTo>
                    <a:lnTo>
                      <a:pt x="0" y="7"/>
                    </a:lnTo>
                    <a:lnTo>
                      <a:pt x="0" y="7"/>
                    </a:lnTo>
                    <a:lnTo>
                      <a:pt x="0" y="5"/>
                    </a:lnTo>
                    <a:lnTo>
                      <a:pt x="0" y="5"/>
                    </a:lnTo>
                    <a:lnTo>
                      <a:pt x="0" y="5"/>
                    </a:lnTo>
                    <a:lnTo>
                      <a:pt x="3" y="5"/>
                    </a:lnTo>
                    <a:lnTo>
                      <a:pt x="3" y="5"/>
                    </a:lnTo>
                    <a:lnTo>
                      <a:pt x="3" y="5"/>
                    </a:lnTo>
                    <a:lnTo>
                      <a:pt x="3" y="5"/>
                    </a:lnTo>
                    <a:lnTo>
                      <a:pt x="5" y="5"/>
                    </a:lnTo>
                    <a:lnTo>
                      <a:pt x="5" y="5"/>
                    </a:lnTo>
                    <a:lnTo>
                      <a:pt x="5" y="3"/>
                    </a:lnTo>
                    <a:lnTo>
                      <a:pt x="3" y="3"/>
                    </a:lnTo>
                    <a:lnTo>
                      <a:pt x="3" y="3"/>
                    </a:lnTo>
                    <a:lnTo>
                      <a:pt x="3" y="3"/>
                    </a:lnTo>
                    <a:lnTo>
                      <a:pt x="3" y="3"/>
                    </a:lnTo>
                    <a:lnTo>
                      <a:pt x="5" y="3"/>
                    </a:lnTo>
                    <a:lnTo>
                      <a:pt x="5" y="3"/>
                    </a:lnTo>
                    <a:lnTo>
                      <a:pt x="7" y="3"/>
                    </a:lnTo>
                    <a:lnTo>
                      <a:pt x="7" y="3"/>
                    </a:lnTo>
                    <a:lnTo>
                      <a:pt x="7" y="3"/>
                    </a:lnTo>
                    <a:lnTo>
                      <a:pt x="7" y="3"/>
                    </a:lnTo>
                    <a:lnTo>
                      <a:pt x="10" y="3"/>
                    </a:lnTo>
                    <a:lnTo>
                      <a:pt x="10" y="3"/>
                    </a:lnTo>
                    <a:lnTo>
                      <a:pt x="10" y="0"/>
                    </a:lnTo>
                    <a:lnTo>
                      <a:pt x="10" y="0"/>
                    </a:lnTo>
                    <a:lnTo>
                      <a:pt x="10" y="3"/>
                    </a:lnTo>
                    <a:lnTo>
                      <a:pt x="10" y="3"/>
                    </a:lnTo>
                    <a:lnTo>
                      <a:pt x="10" y="3"/>
                    </a:lnTo>
                    <a:lnTo>
                      <a:pt x="12" y="3"/>
                    </a:lnTo>
                    <a:lnTo>
                      <a:pt x="12" y="3"/>
                    </a:lnTo>
                    <a:lnTo>
                      <a:pt x="12" y="3"/>
                    </a:lnTo>
                    <a:lnTo>
                      <a:pt x="15" y="3"/>
                    </a:lnTo>
                    <a:lnTo>
                      <a:pt x="15" y="3"/>
                    </a:lnTo>
                    <a:lnTo>
                      <a:pt x="15" y="3"/>
                    </a:lnTo>
                    <a:lnTo>
                      <a:pt x="15" y="3"/>
                    </a:lnTo>
                    <a:lnTo>
                      <a:pt x="15" y="0"/>
                    </a:lnTo>
                    <a:lnTo>
                      <a:pt x="15" y="0"/>
                    </a:lnTo>
                    <a:lnTo>
                      <a:pt x="17" y="0"/>
                    </a:lnTo>
                    <a:lnTo>
                      <a:pt x="17" y="0"/>
                    </a:lnTo>
                    <a:lnTo>
                      <a:pt x="17" y="3"/>
                    </a:lnTo>
                    <a:lnTo>
                      <a:pt x="19" y="3"/>
                    </a:lnTo>
                    <a:lnTo>
                      <a:pt x="19" y="0"/>
                    </a:lnTo>
                    <a:lnTo>
                      <a:pt x="19" y="0"/>
                    </a:lnTo>
                    <a:lnTo>
                      <a:pt x="19" y="0"/>
                    </a:lnTo>
                    <a:lnTo>
                      <a:pt x="19" y="0"/>
                    </a:lnTo>
                    <a:lnTo>
                      <a:pt x="22" y="0"/>
                    </a:lnTo>
                    <a:lnTo>
                      <a:pt x="22" y="0"/>
                    </a:lnTo>
                    <a:lnTo>
                      <a:pt x="22" y="0"/>
                    </a:lnTo>
                    <a:lnTo>
                      <a:pt x="22" y="0"/>
                    </a:lnTo>
                    <a:lnTo>
                      <a:pt x="24" y="0"/>
                    </a:lnTo>
                    <a:lnTo>
                      <a:pt x="24" y="0"/>
                    </a:lnTo>
                    <a:lnTo>
                      <a:pt x="26" y="0"/>
                    </a:lnTo>
                    <a:lnTo>
                      <a:pt x="26" y="0"/>
                    </a:lnTo>
                    <a:lnTo>
                      <a:pt x="26" y="3"/>
                    </a:lnTo>
                    <a:lnTo>
                      <a:pt x="26" y="3"/>
                    </a:lnTo>
                    <a:lnTo>
                      <a:pt x="26" y="3"/>
                    </a:lnTo>
                    <a:lnTo>
                      <a:pt x="29" y="3"/>
                    </a:lnTo>
                    <a:lnTo>
                      <a:pt x="29" y="5"/>
                    </a:lnTo>
                    <a:lnTo>
                      <a:pt x="29" y="5"/>
                    </a:lnTo>
                    <a:lnTo>
                      <a:pt x="29" y="5"/>
                    </a:lnTo>
                    <a:lnTo>
                      <a:pt x="31" y="5"/>
                    </a:lnTo>
                    <a:lnTo>
                      <a:pt x="31" y="5"/>
                    </a:lnTo>
                    <a:lnTo>
                      <a:pt x="31" y="5"/>
                    </a:lnTo>
                    <a:lnTo>
                      <a:pt x="31" y="7"/>
                    </a:lnTo>
                    <a:lnTo>
                      <a:pt x="34" y="7"/>
                    </a:lnTo>
                    <a:lnTo>
                      <a:pt x="34" y="7"/>
                    </a:lnTo>
                    <a:lnTo>
                      <a:pt x="34" y="7"/>
                    </a:lnTo>
                    <a:lnTo>
                      <a:pt x="34" y="7"/>
                    </a:lnTo>
                    <a:lnTo>
                      <a:pt x="36" y="7"/>
                    </a:lnTo>
                    <a:lnTo>
                      <a:pt x="36" y="7"/>
                    </a:lnTo>
                    <a:lnTo>
                      <a:pt x="36" y="7"/>
                    </a:lnTo>
                    <a:lnTo>
                      <a:pt x="36" y="7"/>
                    </a:lnTo>
                    <a:lnTo>
                      <a:pt x="38" y="7"/>
                    </a:lnTo>
                    <a:lnTo>
                      <a:pt x="38" y="7"/>
                    </a:lnTo>
                    <a:lnTo>
                      <a:pt x="36" y="7"/>
                    </a:lnTo>
                    <a:lnTo>
                      <a:pt x="36" y="10"/>
                    </a:lnTo>
                    <a:lnTo>
                      <a:pt x="38" y="10"/>
                    </a:lnTo>
                    <a:lnTo>
                      <a:pt x="38" y="10"/>
                    </a:lnTo>
                    <a:lnTo>
                      <a:pt x="38" y="10"/>
                    </a:lnTo>
                    <a:lnTo>
                      <a:pt x="38" y="10"/>
                    </a:lnTo>
                    <a:lnTo>
                      <a:pt x="41" y="10"/>
                    </a:lnTo>
                    <a:lnTo>
                      <a:pt x="41" y="10"/>
                    </a:lnTo>
                    <a:lnTo>
                      <a:pt x="41" y="10"/>
                    </a:lnTo>
                    <a:lnTo>
                      <a:pt x="41" y="10"/>
                    </a:lnTo>
                    <a:lnTo>
                      <a:pt x="41" y="10"/>
                    </a:lnTo>
                    <a:lnTo>
                      <a:pt x="43" y="10"/>
                    </a:lnTo>
                    <a:lnTo>
                      <a:pt x="43" y="10"/>
                    </a:lnTo>
                    <a:lnTo>
                      <a:pt x="43" y="10"/>
                    </a:lnTo>
                    <a:lnTo>
                      <a:pt x="43" y="10"/>
                    </a:lnTo>
                    <a:lnTo>
                      <a:pt x="45" y="10"/>
                    </a:lnTo>
                    <a:lnTo>
                      <a:pt x="45" y="10"/>
                    </a:lnTo>
                    <a:lnTo>
                      <a:pt x="48" y="10"/>
                    </a:lnTo>
                    <a:lnTo>
                      <a:pt x="48" y="10"/>
                    </a:lnTo>
                    <a:lnTo>
                      <a:pt x="48" y="10"/>
                    </a:lnTo>
                    <a:lnTo>
                      <a:pt x="48" y="12"/>
                    </a:lnTo>
                    <a:lnTo>
                      <a:pt x="48" y="12"/>
                    </a:lnTo>
                    <a:lnTo>
                      <a:pt x="48" y="12"/>
                    </a:lnTo>
                    <a:lnTo>
                      <a:pt x="50" y="12"/>
                    </a:lnTo>
                    <a:lnTo>
                      <a:pt x="50" y="14"/>
                    </a:lnTo>
                    <a:lnTo>
                      <a:pt x="50" y="14"/>
                    </a:lnTo>
                    <a:lnTo>
                      <a:pt x="52" y="14"/>
                    </a:lnTo>
                    <a:lnTo>
                      <a:pt x="52" y="14"/>
                    </a:lnTo>
                    <a:lnTo>
                      <a:pt x="52" y="14"/>
                    </a:lnTo>
                    <a:lnTo>
                      <a:pt x="55" y="14"/>
                    </a:lnTo>
                    <a:lnTo>
                      <a:pt x="55" y="12"/>
                    </a:lnTo>
                    <a:lnTo>
                      <a:pt x="55" y="12"/>
                    </a:lnTo>
                    <a:lnTo>
                      <a:pt x="55" y="14"/>
                    </a:lnTo>
                    <a:lnTo>
                      <a:pt x="55" y="14"/>
                    </a:lnTo>
                    <a:lnTo>
                      <a:pt x="55" y="14"/>
                    </a:lnTo>
                    <a:lnTo>
                      <a:pt x="55" y="17"/>
                    </a:lnTo>
                    <a:lnTo>
                      <a:pt x="57" y="17"/>
                    </a:lnTo>
                    <a:lnTo>
                      <a:pt x="57" y="17"/>
                    </a:lnTo>
                    <a:lnTo>
                      <a:pt x="55" y="17"/>
                    </a:lnTo>
                    <a:lnTo>
                      <a:pt x="55" y="19"/>
                    </a:lnTo>
                    <a:lnTo>
                      <a:pt x="57" y="19"/>
                    </a:lnTo>
                    <a:lnTo>
                      <a:pt x="57" y="19"/>
                    </a:lnTo>
                    <a:lnTo>
                      <a:pt x="57" y="19"/>
                    </a:lnTo>
                    <a:lnTo>
                      <a:pt x="57" y="19"/>
                    </a:lnTo>
                    <a:lnTo>
                      <a:pt x="57" y="19"/>
                    </a:lnTo>
                    <a:lnTo>
                      <a:pt x="55" y="19"/>
                    </a:lnTo>
                    <a:lnTo>
                      <a:pt x="55" y="22"/>
                    </a:lnTo>
                    <a:lnTo>
                      <a:pt x="55" y="22"/>
                    </a:lnTo>
                    <a:lnTo>
                      <a:pt x="55" y="24"/>
                    </a:lnTo>
                    <a:lnTo>
                      <a:pt x="55" y="24"/>
                    </a:lnTo>
                    <a:lnTo>
                      <a:pt x="55" y="24"/>
                    </a:lnTo>
                    <a:lnTo>
                      <a:pt x="55" y="24"/>
                    </a:lnTo>
                    <a:lnTo>
                      <a:pt x="55" y="26"/>
                    </a:lnTo>
                    <a:lnTo>
                      <a:pt x="55" y="26"/>
                    </a:lnTo>
                    <a:lnTo>
                      <a:pt x="55" y="26"/>
                    </a:lnTo>
                    <a:lnTo>
                      <a:pt x="55" y="26"/>
                    </a:lnTo>
                    <a:lnTo>
                      <a:pt x="55" y="26"/>
                    </a:lnTo>
                    <a:lnTo>
                      <a:pt x="55" y="29"/>
                    </a:lnTo>
                    <a:lnTo>
                      <a:pt x="55" y="29"/>
                    </a:lnTo>
                    <a:lnTo>
                      <a:pt x="57" y="29"/>
                    </a:lnTo>
                    <a:lnTo>
                      <a:pt x="57" y="29"/>
                    </a:lnTo>
                    <a:lnTo>
                      <a:pt x="60" y="29"/>
                    </a:lnTo>
                    <a:lnTo>
                      <a:pt x="60" y="29"/>
                    </a:lnTo>
                    <a:lnTo>
                      <a:pt x="60" y="29"/>
                    </a:lnTo>
                    <a:lnTo>
                      <a:pt x="60" y="29"/>
                    </a:lnTo>
                    <a:lnTo>
                      <a:pt x="60" y="29"/>
                    </a:lnTo>
                    <a:lnTo>
                      <a:pt x="60" y="31"/>
                    </a:lnTo>
                    <a:lnTo>
                      <a:pt x="62" y="31"/>
                    </a:lnTo>
                    <a:lnTo>
                      <a:pt x="62" y="31"/>
                    </a:lnTo>
                    <a:lnTo>
                      <a:pt x="62" y="29"/>
                    </a:lnTo>
                    <a:lnTo>
                      <a:pt x="62" y="29"/>
                    </a:lnTo>
                    <a:lnTo>
                      <a:pt x="62" y="29"/>
                    </a:lnTo>
                    <a:lnTo>
                      <a:pt x="64" y="29"/>
                    </a:lnTo>
                    <a:lnTo>
                      <a:pt x="64" y="29"/>
                    </a:lnTo>
                    <a:lnTo>
                      <a:pt x="64" y="31"/>
                    </a:lnTo>
                    <a:lnTo>
                      <a:pt x="64" y="31"/>
                    </a:lnTo>
                    <a:lnTo>
                      <a:pt x="64" y="33"/>
                    </a:lnTo>
                    <a:lnTo>
                      <a:pt x="64" y="33"/>
                    </a:lnTo>
                    <a:lnTo>
                      <a:pt x="64" y="36"/>
                    </a:lnTo>
                    <a:lnTo>
                      <a:pt x="62" y="36"/>
                    </a:lnTo>
                    <a:lnTo>
                      <a:pt x="62" y="36"/>
                    </a:lnTo>
                    <a:lnTo>
                      <a:pt x="62" y="36"/>
                    </a:lnTo>
                    <a:lnTo>
                      <a:pt x="62" y="36"/>
                    </a:lnTo>
                    <a:lnTo>
                      <a:pt x="64" y="36"/>
                    </a:lnTo>
                    <a:lnTo>
                      <a:pt x="64" y="36"/>
                    </a:lnTo>
                    <a:lnTo>
                      <a:pt x="64" y="38"/>
                    </a:lnTo>
                    <a:lnTo>
                      <a:pt x="64" y="38"/>
                    </a:lnTo>
                    <a:lnTo>
                      <a:pt x="64" y="38"/>
                    </a:lnTo>
                    <a:lnTo>
                      <a:pt x="64" y="40"/>
                    </a:lnTo>
                    <a:lnTo>
                      <a:pt x="64" y="40"/>
                    </a:lnTo>
                    <a:lnTo>
                      <a:pt x="67" y="40"/>
                    </a:lnTo>
                    <a:lnTo>
                      <a:pt x="67" y="40"/>
                    </a:lnTo>
                    <a:lnTo>
                      <a:pt x="67" y="40"/>
                    </a:lnTo>
                    <a:lnTo>
                      <a:pt x="67" y="40"/>
                    </a:lnTo>
                    <a:lnTo>
                      <a:pt x="67" y="40"/>
                    </a:lnTo>
                    <a:lnTo>
                      <a:pt x="69" y="40"/>
                    </a:lnTo>
                    <a:lnTo>
                      <a:pt x="69" y="40"/>
                    </a:lnTo>
                    <a:lnTo>
                      <a:pt x="69" y="40"/>
                    </a:lnTo>
                    <a:lnTo>
                      <a:pt x="69" y="43"/>
                    </a:lnTo>
                    <a:lnTo>
                      <a:pt x="71" y="43"/>
                    </a:lnTo>
                    <a:lnTo>
                      <a:pt x="71" y="43"/>
                    </a:lnTo>
                    <a:lnTo>
                      <a:pt x="71" y="43"/>
                    </a:lnTo>
                    <a:lnTo>
                      <a:pt x="71" y="45"/>
                    </a:lnTo>
                    <a:lnTo>
                      <a:pt x="71" y="45"/>
                    </a:lnTo>
                    <a:lnTo>
                      <a:pt x="71" y="48"/>
                    </a:lnTo>
                    <a:lnTo>
                      <a:pt x="71" y="48"/>
                    </a:lnTo>
                    <a:lnTo>
                      <a:pt x="71" y="50"/>
                    </a:lnTo>
                    <a:lnTo>
                      <a:pt x="71" y="50"/>
                    </a:lnTo>
                    <a:lnTo>
                      <a:pt x="71" y="50"/>
                    </a:lnTo>
                    <a:lnTo>
                      <a:pt x="71" y="50"/>
                    </a:lnTo>
                    <a:lnTo>
                      <a:pt x="71" y="50"/>
                    </a:lnTo>
                    <a:lnTo>
                      <a:pt x="74" y="50"/>
                    </a:lnTo>
                    <a:lnTo>
                      <a:pt x="74" y="50"/>
                    </a:lnTo>
                    <a:lnTo>
                      <a:pt x="74" y="52"/>
                    </a:lnTo>
                    <a:lnTo>
                      <a:pt x="74" y="52"/>
                    </a:lnTo>
                    <a:lnTo>
                      <a:pt x="74" y="52"/>
                    </a:lnTo>
                    <a:lnTo>
                      <a:pt x="76" y="52"/>
                    </a:lnTo>
                    <a:lnTo>
                      <a:pt x="76" y="52"/>
                    </a:lnTo>
                    <a:lnTo>
                      <a:pt x="76" y="55"/>
                    </a:lnTo>
                    <a:lnTo>
                      <a:pt x="76" y="55"/>
                    </a:lnTo>
                    <a:lnTo>
                      <a:pt x="74" y="55"/>
                    </a:lnTo>
                    <a:lnTo>
                      <a:pt x="74" y="55"/>
                    </a:lnTo>
                    <a:lnTo>
                      <a:pt x="74" y="55"/>
                    </a:lnTo>
                    <a:lnTo>
                      <a:pt x="71" y="55"/>
                    </a:lnTo>
                    <a:lnTo>
                      <a:pt x="71" y="52"/>
                    </a:lnTo>
                    <a:lnTo>
                      <a:pt x="71" y="52"/>
                    </a:lnTo>
                    <a:lnTo>
                      <a:pt x="71" y="55"/>
                    </a:lnTo>
                    <a:lnTo>
                      <a:pt x="69" y="55"/>
                    </a:lnTo>
                    <a:lnTo>
                      <a:pt x="69" y="55"/>
                    </a:lnTo>
                    <a:lnTo>
                      <a:pt x="69" y="52"/>
                    </a:lnTo>
                    <a:lnTo>
                      <a:pt x="69" y="52"/>
                    </a:lnTo>
                    <a:lnTo>
                      <a:pt x="69" y="52"/>
                    </a:lnTo>
                    <a:lnTo>
                      <a:pt x="67" y="52"/>
                    </a:lnTo>
                    <a:lnTo>
                      <a:pt x="67" y="52"/>
                    </a:lnTo>
                    <a:lnTo>
                      <a:pt x="67" y="52"/>
                    </a:lnTo>
                    <a:lnTo>
                      <a:pt x="67" y="52"/>
                    </a:lnTo>
                    <a:lnTo>
                      <a:pt x="67" y="55"/>
                    </a:lnTo>
                    <a:lnTo>
                      <a:pt x="64" y="55"/>
                    </a:lnTo>
                    <a:lnTo>
                      <a:pt x="64" y="55"/>
                    </a:lnTo>
                    <a:lnTo>
                      <a:pt x="64" y="52"/>
                    </a:lnTo>
                    <a:lnTo>
                      <a:pt x="62" y="52"/>
                    </a:lnTo>
                    <a:lnTo>
                      <a:pt x="62" y="52"/>
                    </a:lnTo>
                    <a:lnTo>
                      <a:pt x="62" y="52"/>
                    </a:lnTo>
                    <a:lnTo>
                      <a:pt x="62" y="52"/>
                    </a:lnTo>
                    <a:lnTo>
                      <a:pt x="62" y="50"/>
                    </a:lnTo>
                    <a:lnTo>
                      <a:pt x="60" y="50"/>
                    </a:lnTo>
                    <a:lnTo>
                      <a:pt x="60" y="52"/>
                    </a:lnTo>
                    <a:lnTo>
                      <a:pt x="60" y="52"/>
                    </a:lnTo>
                    <a:lnTo>
                      <a:pt x="60" y="50"/>
                    </a:lnTo>
                    <a:lnTo>
                      <a:pt x="60" y="50"/>
                    </a:lnTo>
                    <a:lnTo>
                      <a:pt x="60" y="52"/>
                    </a:lnTo>
                    <a:lnTo>
                      <a:pt x="57" y="52"/>
                    </a:lnTo>
                    <a:lnTo>
                      <a:pt x="57" y="52"/>
                    </a:lnTo>
                    <a:lnTo>
                      <a:pt x="57"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7" name="Freeform 116"/>
              <p:cNvSpPr>
                <a:spLocks/>
              </p:cNvSpPr>
              <p:nvPr/>
            </p:nvSpPr>
            <p:spPr bwMode="auto">
              <a:xfrm>
                <a:off x="1401" y="1523"/>
                <a:ext cx="76" cy="78"/>
              </a:xfrm>
              <a:custGeom>
                <a:avLst/>
                <a:gdLst/>
                <a:ahLst/>
                <a:cxnLst>
                  <a:cxn ang="0">
                    <a:pos x="55" y="50"/>
                  </a:cxn>
                  <a:cxn ang="0">
                    <a:pos x="50" y="52"/>
                  </a:cxn>
                  <a:cxn ang="0">
                    <a:pos x="52" y="59"/>
                  </a:cxn>
                  <a:cxn ang="0">
                    <a:pos x="52" y="62"/>
                  </a:cxn>
                  <a:cxn ang="0">
                    <a:pos x="48" y="64"/>
                  </a:cxn>
                  <a:cxn ang="0">
                    <a:pos x="45" y="69"/>
                  </a:cxn>
                  <a:cxn ang="0">
                    <a:pos x="41" y="71"/>
                  </a:cxn>
                  <a:cxn ang="0">
                    <a:pos x="41" y="76"/>
                  </a:cxn>
                  <a:cxn ang="0">
                    <a:pos x="36" y="76"/>
                  </a:cxn>
                  <a:cxn ang="0">
                    <a:pos x="34" y="76"/>
                  </a:cxn>
                  <a:cxn ang="0">
                    <a:pos x="34" y="69"/>
                  </a:cxn>
                  <a:cxn ang="0">
                    <a:pos x="34" y="64"/>
                  </a:cxn>
                  <a:cxn ang="0">
                    <a:pos x="34" y="59"/>
                  </a:cxn>
                  <a:cxn ang="0">
                    <a:pos x="34" y="55"/>
                  </a:cxn>
                  <a:cxn ang="0">
                    <a:pos x="34" y="50"/>
                  </a:cxn>
                  <a:cxn ang="0">
                    <a:pos x="34" y="45"/>
                  </a:cxn>
                  <a:cxn ang="0">
                    <a:pos x="31" y="40"/>
                  </a:cxn>
                  <a:cxn ang="0">
                    <a:pos x="29" y="38"/>
                  </a:cxn>
                  <a:cxn ang="0">
                    <a:pos x="26" y="33"/>
                  </a:cxn>
                  <a:cxn ang="0">
                    <a:pos x="22" y="29"/>
                  </a:cxn>
                  <a:cxn ang="0">
                    <a:pos x="19" y="26"/>
                  </a:cxn>
                  <a:cxn ang="0">
                    <a:pos x="15" y="22"/>
                  </a:cxn>
                  <a:cxn ang="0">
                    <a:pos x="15" y="17"/>
                  </a:cxn>
                  <a:cxn ang="0">
                    <a:pos x="10" y="12"/>
                  </a:cxn>
                  <a:cxn ang="0">
                    <a:pos x="7" y="10"/>
                  </a:cxn>
                  <a:cxn ang="0">
                    <a:pos x="3" y="7"/>
                  </a:cxn>
                  <a:cxn ang="0">
                    <a:pos x="0" y="5"/>
                  </a:cxn>
                  <a:cxn ang="0">
                    <a:pos x="5" y="3"/>
                  </a:cxn>
                  <a:cxn ang="0">
                    <a:pos x="7" y="3"/>
                  </a:cxn>
                  <a:cxn ang="0">
                    <a:pos x="10" y="0"/>
                  </a:cxn>
                  <a:cxn ang="0">
                    <a:pos x="15" y="3"/>
                  </a:cxn>
                  <a:cxn ang="0">
                    <a:pos x="17" y="0"/>
                  </a:cxn>
                  <a:cxn ang="0">
                    <a:pos x="22" y="0"/>
                  </a:cxn>
                  <a:cxn ang="0">
                    <a:pos x="26" y="0"/>
                  </a:cxn>
                  <a:cxn ang="0">
                    <a:pos x="29" y="5"/>
                  </a:cxn>
                  <a:cxn ang="0">
                    <a:pos x="34" y="7"/>
                  </a:cxn>
                  <a:cxn ang="0">
                    <a:pos x="38" y="7"/>
                  </a:cxn>
                  <a:cxn ang="0">
                    <a:pos x="41" y="10"/>
                  </a:cxn>
                  <a:cxn ang="0">
                    <a:pos x="43" y="10"/>
                  </a:cxn>
                  <a:cxn ang="0">
                    <a:pos x="48" y="12"/>
                  </a:cxn>
                  <a:cxn ang="0">
                    <a:pos x="52" y="14"/>
                  </a:cxn>
                  <a:cxn ang="0">
                    <a:pos x="55" y="14"/>
                  </a:cxn>
                  <a:cxn ang="0">
                    <a:pos x="57" y="19"/>
                  </a:cxn>
                  <a:cxn ang="0">
                    <a:pos x="55" y="24"/>
                  </a:cxn>
                  <a:cxn ang="0">
                    <a:pos x="55" y="26"/>
                  </a:cxn>
                  <a:cxn ang="0">
                    <a:pos x="60" y="29"/>
                  </a:cxn>
                  <a:cxn ang="0">
                    <a:pos x="62" y="29"/>
                  </a:cxn>
                  <a:cxn ang="0">
                    <a:pos x="64" y="33"/>
                  </a:cxn>
                  <a:cxn ang="0">
                    <a:pos x="64" y="36"/>
                  </a:cxn>
                  <a:cxn ang="0">
                    <a:pos x="67" y="40"/>
                  </a:cxn>
                  <a:cxn ang="0">
                    <a:pos x="69" y="40"/>
                  </a:cxn>
                  <a:cxn ang="0">
                    <a:pos x="71" y="48"/>
                  </a:cxn>
                  <a:cxn ang="0">
                    <a:pos x="74" y="50"/>
                  </a:cxn>
                  <a:cxn ang="0">
                    <a:pos x="76" y="55"/>
                  </a:cxn>
                  <a:cxn ang="0">
                    <a:pos x="71" y="52"/>
                  </a:cxn>
                  <a:cxn ang="0">
                    <a:pos x="67" y="52"/>
                  </a:cxn>
                  <a:cxn ang="0">
                    <a:pos x="64" y="52"/>
                  </a:cxn>
                  <a:cxn ang="0">
                    <a:pos x="60" y="52"/>
                  </a:cxn>
                  <a:cxn ang="0">
                    <a:pos x="57" y="52"/>
                  </a:cxn>
                </a:cxnLst>
                <a:rect l="0" t="0" r="r" b="b"/>
                <a:pathLst>
                  <a:path w="76" h="78">
                    <a:moveTo>
                      <a:pt x="57" y="52"/>
                    </a:moveTo>
                    <a:lnTo>
                      <a:pt x="57" y="52"/>
                    </a:lnTo>
                    <a:lnTo>
                      <a:pt x="57" y="50"/>
                    </a:lnTo>
                    <a:lnTo>
                      <a:pt x="57" y="50"/>
                    </a:lnTo>
                    <a:lnTo>
                      <a:pt x="55" y="50"/>
                    </a:lnTo>
                    <a:lnTo>
                      <a:pt x="55" y="50"/>
                    </a:lnTo>
                    <a:lnTo>
                      <a:pt x="55" y="50"/>
                    </a:lnTo>
                    <a:lnTo>
                      <a:pt x="55" y="50"/>
                    </a:lnTo>
                    <a:lnTo>
                      <a:pt x="52" y="50"/>
                    </a:lnTo>
                    <a:lnTo>
                      <a:pt x="52" y="50"/>
                    </a:lnTo>
                    <a:lnTo>
                      <a:pt x="52" y="50"/>
                    </a:lnTo>
                    <a:lnTo>
                      <a:pt x="52" y="52"/>
                    </a:lnTo>
                    <a:lnTo>
                      <a:pt x="50" y="52"/>
                    </a:lnTo>
                    <a:lnTo>
                      <a:pt x="50" y="52"/>
                    </a:lnTo>
                    <a:lnTo>
                      <a:pt x="50" y="55"/>
                    </a:lnTo>
                    <a:lnTo>
                      <a:pt x="50" y="55"/>
                    </a:lnTo>
                    <a:lnTo>
                      <a:pt x="50" y="57"/>
                    </a:lnTo>
                    <a:lnTo>
                      <a:pt x="50" y="57"/>
                    </a:lnTo>
                    <a:lnTo>
                      <a:pt x="52" y="57"/>
                    </a:lnTo>
                    <a:lnTo>
                      <a:pt x="52" y="59"/>
                    </a:lnTo>
                    <a:lnTo>
                      <a:pt x="52" y="59"/>
                    </a:lnTo>
                    <a:lnTo>
                      <a:pt x="52" y="59"/>
                    </a:lnTo>
                    <a:lnTo>
                      <a:pt x="52" y="59"/>
                    </a:lnTo>
                    <a:lnTo>
                      <a:pt x="52" y="59"/>
                    </a:lnTo>
                    <a:lnTo>
                      <a:pt x="50" y="59"/>
                    </a:lnTo>
                    <a:lnTo>
                      <a:pt x="50" y="62"/>
                    </a:lnTo>
                    <a:lnTo>
                      <a:pt x="52" y="62"/>
                    </a:lnTo>
                    <a:lnTo>
                      <a:pt x="52" y="62"/>
                    </a:lnTo>
                    <a:lnTo>
                      <a:pt x="52" y="64"/>
                    </a:lnTo>
                    <a:lnTo>
                      <a:pt x="50" y="64"/>
                    </a:lnTo>
                    <a:lnTo>
                      <a:pt x="50" y="64"/>
                    </a:lnTo>
                    <a:lnTo>
                      <a:pt x="48" y="64"/>
                    </a:lnTo>
                    <a:lnTo>
                      <a:pt x="48" y="64"/>
                    </a:lnTo>
                    <a:lnTo>
                      <a:pt x="48" y="64"/>
                    </a:lnTo>
                    <a:lnTo>
                      <a:pt x="48" y="64"/>
                    </a:lnTo>
                    <a:lnTo>
                      <a:pt x="45" y="64"/>
                    </a:lnTo>
                    <a:lnTo>
                      <a:pt x="45" y="67"/>
                    </a:lnTo>
                    <a:lnTo>
                      <a:pt x="45" y="67"/>
                    </a:lnTo>
                    <a:lnTo>
                      <a:pt x="48" y="67"/>
                    </a:lnTo>
                    <a:lnTo>
                      <a:pt x="48" y="69"/>
                    </a:lnTo>
                    <a:lnTo>
                      <a:pt x="45" y="69"/>
                    </a:lnTo>
                    <a:lnTo>
                      <a:pt x="45" y="69"/>
                    </a:lnTo>
                    <a:lnTo>
                      <a:pt x="45" y="69"/>
                    </a:lnTo>
                    <a:lnTo>
                      <a:pt x="45" y="69"/>
                    </a:lnTo>
                    <a:lnTo>
                      <a:pt x="43" y="69"/>
                    </a:lnTo>
                    <a:lnTo>
                      <a:pt x="43" y="69"/>
                    </a:lnTo>
                    <a:lnTo>
                      <a:pt x="43" y="69"/>
                    </a:lnTo>
                    <a:lnTo>
                      <a:pt x="43" y="71"/>
                    </a:lnTo>
                    <a:lnTo>
                      <a:pt x="41" y="71"/>
                    </a:lnTo>
                    <a:lnTo>
                      <a:pt x="41" y="71"/>
                    </a:lnTo>
                    <a:lnTo>
                      <a:pt x="41" y="71"/>
                    </a:lnTo>
                    <a:lnTo>
                      <a:pt x="41" y="74"/>
                    </a:lnTo>
                    <a:lnTo>
                      <a:pt x="41" y="74"/>
                    </a:lnTo>
                    <a:lnTo>
                      <a:pt x="41" y="74"/>
                    </a:lnTo>
                    <a:lnTo>
                      <a:pt x="41" y="74"/>
                    </a:lnTo>
                    <a:lnTo>
                      <a:pt x="41" y="76"/>
                    </a:lnTo>
                    <a:lnTo>
                      <a:pt x="41" y="76"/>
                    </a:lnTo>
                    <a:lnTo>
                      <a:pt x="41" y="76"/>
                    </a:lnTo>
                    <a:lnTo>
                      <a:pt x="38" y="76"/>
                    </a:lnTo>
                    <a:lnTo>
                      <a:pt x="38" y="76"/>
                    </a:lnTo>
                    <a:lnTo>
                      <a:pt x="38" y="76"/>
                    </a:lnTo>
                    <a:lnTo>
                      <a:pt x="36" y="76"/>
                    </a:lnTo>
                    <a:lnTo>
                      <a:pt x="36" y="76"/>
                    </a:lnTo>
                    <a:lnTo>
                      <a:pt x="36" y="76"/>
                    </a:lnTo>
                    <a:lnTo>
                      <a:pt x="36" y="76"/>
                    </a:lnTo>
                    <a:lnTo>
                      <a:pt x="36" y="78"/>
                    </a:lnTo>
                    <a:lnTo>
                      <a:pt x="34" y="78"/>
                    </a:lnTo>
                    <a:lnTo>
                      <a:pt x="34" y="76"/>
                    </a:lnTo>
                    <a:lnTo>
                      <a:pt x="34" y="76"/>
                    </a:lnTo>
                    <a:lnTo>
                      <a:pt x="34" y="76"/>
                    </a:lnTo>
                    <a:lnTo>
                      <a:pt x="34" y="74"/>
                    </a:lnTo>
                    <a:lnTo>
                      <a:pt x="34" y="74"/>
                    </a:lnTo>
                    <a:lnTo>
                      <a:pt x="34" y="74"/>
                    </a:lnTo>
                    <a:lnTo>
                      <a:pt x="34" y="74"/>
                    </a:lnTo>
                    <a:lnTo>
                      <a:pt x="34" y="71"/>
                    </a:lnTo>
                    <a:lnTo>
                      <a:pt x="34" y="71"/>
                    </a:lnTo>
                    <a:lnTo>
                      <a:pt x="34" y="69"/>
                    </a:lnTo>
                    <a:lnTo>
                      <a:pt x="34" y="69"/>
                    </a:lnTo>
                    <a:lnTo>
                      <a:pt x="34" y="69"/>
                    </a:lnTo>
                    <a:lnTo>
                      <a:pt x="34" y="69"/>
                    </a:lnTo>
                    <a:lnTo>
                      <a:pt x="34" y="67"/>
                    </a:lnTo>
                    <a:lnTo>
                      <a:pt x="34" y="67"/>
                    </a:lnTo>
                    <a:lnTo>
                      <a:pt x="34" y="64"/>
                    </a:lnTo>
                    <a:lnTo>
                      <a:pt x="34" y="64"/>
                    </a:lnTo>
                    <a:lnTo>
                      <a:pt x="31" y="64"/>
                    </a:lnTo>
                    <a:lnTo>
                      <a:pt x="31" y="62"/>
                    </a:lnTo>
                    <a:lnTo>
                      <a:pt x="31" y="62"/>
                    </a:lnTo>
                    <a:lnTo>
                      <a:pt x="34" y="62"/>
                    </a:lnTo>
                    <a:lnTo>
                      <a:pt x="34" y="59"/>
                    </a:lnTo>
                    <a:lnTo>
                      <a:pt x="34" y="59"/>
                    </a:lnTo>
                    <a:lnTo>
                      <a:pt x="34" y="59"/>
                    </a:lnTo>
                    <a:lnTo>
                      <a:pt x="31" y="59"/>
                    </a:lnTo>
                    <a:lnTo>
                      <a:pt x="31" y="57"/>
                    </a:lnTo>
                    <a:lnTo>
                      <a:pt x="34" y="57"/>
                    </a:lnTo>
                    <a:lnTo>
                      <a:pt x="34" y="57"/>
                    </a:lnTo>
                    <a:lnTo>
                      <a:pt x="34" y="57"/>
                    </a:lnTo>
                    <a:lnTo>
                      <a:pt x="34" y="57"/>
                    </a:lnTo>
                    <a:lnTo>
                      <a:pt x="34" y="55"/>
                    </a:lnTo>
                    <a:lnTo>
                      <a:pt x="34" y="55"/>
                    </a:lnTo>
                    <a:lnTo>
                      <a:pt x="34" y="52"/>
                    </a:lnTo>
                    <a:lnTo>
                      <a:pt x="36" y="52"/>
                    </a:lnTo>
                    <a:lnTo>
                      <a:pt x="36" y="52"/>
                    </a:lnTo>
                    <a:lnTo>
                      <a:pt x="36" y="50"/>
                    </a:lnTo>
                    <a:lnTo>
                      <a:pt x="34" y="50"/>
                    </a:lnTo>
                    <a:lnTo>
                      <a:pt x="34" y="50"/>
                    </a:lnTo>
                    <a:lnTo>
                      <a:pt x="34" y="50"/>
                    </a:lnTo>
                    <a:lnTo>
                      <a:pt x="36" y="50"/>
                    </a:lnTo>
                    <a:lnTo>
                      <a:pt x="36" y="48"/>
                    </a:lnTo>
                    <a:lnTo>
                      <a:pt x="36" y="48"/>
                    </a:lnTo>
                    <a:lnTo>
                      <a:pt x="34" y="48"/>
                    </a:lnTo>
                    <a:lnTo>
                      <a:pt x="34" y="45"/>
                    </a:lnTo>
                    <a:lnTo>
                      <a:pt x="34" y="45"/>
                    </a:lnTo>
                    <a:lnTo>
                      <a:pt x="34" y="45"/>
                    </a:lnTo>
                    <a:lnTo>
                      <a:pt x="34" y="43"/>
                    </a:lnTo>
                    <a:lnTo>
                      <a:pt x="34" y="43"/>
                    </a:lnTo>
                    <a:lnTo>
                      <a:pt x="34" y="43"/>
                    </a:lnTo>
                    <a:lnTo>
                      <a:pt x="34" y="40"/>
                    </a:lnTo>
                    <a:lnTo>
                      <a:pt x="31" y="40"/>
                    </a:lnTo>
                    <a:lnTo>
                      <a:pt x="31" y="40"/>
                    </a:lnTo>
                    <a:lnTo>
                      <a:pt x="31" y="40"/>
                    </a:lnTo>
                    <a:lnTo>
                      <a:pt x="31" y="40"/>
                    </a:lnTo>
                    <a:lnTo>
                      <a:pt x="31" y="38"/>
                    </a:lnTo>
                    <a:lnTo>
                      <a:pt x="29" y="38"/>
                    </a:lnTo>
                    <a:lnTo>
                      <a:pt x="29" y="38"/>
                    </a:lnTo>
                    <a:lnTo>
                      <a:pt x="29" y="38"/>
                    </a:lnTo>
                    <a:lnTo>
                      <a:pt x="29" y="38"/>
                    </a:lnTo>
                    <a:lnTo>
                      <a:pt x="29" y="36"/>
                    </a:lnTo>
                    <a:lnTo>
                      <a:pt x="26" y="36"/>
                    </a:lnTo>
                    <a:lnTo>
                      <a:pt x="26" y="36"/>
                    </a:lnTo>
                    <a:lnTo>
                      <a:pt x="26" y="36"/>
                    </a:lnTo>
                    <a:lnTo>
                      <a:pt x="26" y="36"/>
                    </a:lnTo>
                    <a:lnTo>
                      <a:pt x="26" y="33"/>
                    </a:lnTo>
                    <a:lnTo>
                      <a:pt x="26" y="33"/>
                    </a:lnTo>
                    <a:lnTo>
                      <a:pt x="24" y="33"/>
                    </a:lnTo>
                    <a:lnTo>
                      <a:pt x="24" y="31"/>
                    </a:lnTo>
                    <a:lnTo>
                      <a:pt x="24" y="31"/>
                    </a:lnTo>
                    <a:lnTo>
                      <a:pt x="24" y="31"/>
                    </a:lnTo>
                    <a:lnTo>
                      <a:pt x="22" y="31"/>
                    </a:lnTo>
                    <a:lnTo>
                      <a:pt x="22" y="31"/>
                    </a:lnTo>
                    <a:lnTo>
                      <a:pt x="22" y="29"/>
                    </a:lnTo>
                    <a:lnTo>
                      <a:pt x="22" y="29"/>
                    </a:lnTo>
                    <a:lnTo>
                      <a:pt x="22" y="29"/>
                    </a:lnTo>
                    <a:lnTo>
                      <a:pt x="22" y="29"/>
                    </a:lnTo>
                    <a:lnTo>
                      <a:pt x="22" y="26"/>
                    </a:lnTo>
                    <a:lnTo>
                      <a:pt x="19" y="26"/>
                    </a:lnTo>
                    <a:lnTo>
                      <a:pt x="19" y="26"/>
                    </a:lnTo>
                    <a:lnTo>
                      <a:pt x="19" y="26"/>
                    </a:lnTo>
                    <a:lnTo>
                      <a:pt x="19" y="26"/>
                    </a:lnTo>
                    <a:lnTo>
                      <a:pt x="19" y="24"/>
                    </a:lnTo>
                    <a:lnTo>
                      <a:pt x="17" y="24"/>
                    </a:lnTo>
                    <a:lnTo>
                      <a:pt x="17" y="24"/>
                    </a:lnTo>
                    <a:lnTo>
                      <a:pt x="17" y="24"/>
                    </a:lnTo>
                    <a:lnTo>
                      <a:pt x="17" y="22"/>
                    </a:lnTo>
                    <a:lnTo>
                      <a:pt x="15" y="22"/>
                    </a:lnTo>
                    <a:lnTo>
                      <a:pt x="15" y="22"/>
                    </a:lnTo>
                    <a:lnTo>
                      <a:pt x="15" y="22"/>
                    </a:lnTo>
                    <a:lnTo>
                      <a:pt x="15" y="19"/>
                    </a:lnTo>
                    <a:lnTo>
                      <a:pt x="15" y="19"/>
                    </a:lnTo>
                    <a:lnTo>
                      <a:pt x="15" y="19"/>
                    </a:lnTo>
                    <a:lnTo>
                      <a:pt x="15" y="19"/>
                    </a:lnTo>
                    <a:lnTo>
                      <a:pt x="15" y="17"/>
                    </a:lnTo>
                    <a:lnTo>
                      <a:pt x="12" y="17"/>
                    </a:lnTo>
                    <a:lnTo>
                      <a:pt x="12" y="17"/>
                    </a:lnTo>
                    <a:lnTo>
                      <a:pt x="12" y="14"/>
                    </a:lnTo>
                    <a:lnTo>
                      <a:pt x="12" y="14"/>
                    </a:lnTo>
                    <a:lnTo>
                      <a:pt x="12" y="14"/>
                    </a:lnTo>
                    <a:lnTo>
                      <a:pt x="12" y="12"/>
                    </a:lnTo>
                    <a:lnTo>
                      <a:pt x="10" y="12"/>
                    </a:lnTo>
                    <a:lnTo>
                      <a:pt x="10" y="12"/>
                    </a:lnTo>
                    <a:lnTo>
                      <a:pt x="10" y="12"/>
                    </a:lnTo>
                    <a:lnTo>
                      <a:pt x="10" y="10"/>
                    </a:lnTo>
                    <a:lnTo>
                      <a:pt x="10" y="10"/>
                    </a:lnTo>
                    <a:lnTo>
                      <a:pt x="10" y="10"/>
                    </a:lnTo>
                    <a:lnTo>
                      <a:pt x="7" y="10"/>
                    </a:lnTo>
                    <a:lnTo>
                      <a:pt x="7" y="10"/>
                    </a:lnTo>
                    <a:lnTo>
                      <a:pt x="7" y="10"/>
                    </a:lnTo>
                    <a:lnTo>
                      <a:pt x="7" y="7"/>
                    </a:lnTo>
                    <a:lnTo>
                      <a:pt x="7" y="7"/>
                    </a:lnTo>
                    <a:lnTo>
                      <a:pt x="5" y="7"/>
                    </a:lnTo>
                    <a:lnTo>
                      <a:pt x="5" y="7"/>
                    </a:lnTo>
                    <a:lnTo>
                      <a:pt x="5" y="7"/>
                    </a:lnTo>
                    <a:lnTo>
                      <a:pt x="3" y="7"/>
                    </a:lnTo>
                    <a:lnTo>
                      <a:pt x="3" y="7"/>
                    </a:lnTo>
                    <a:lnTo>
                      <a:pt x="3" y="7"/>
                    </a:lnTo>
                    <a:lnTo>
                      <a:pt x="0" y="7"/>
                    </a:lnTo>
                    <a:lnTo>
                      <a:pt x="0" y="7"/>
                    </a:lnTo>
                    <a:lnTo>
                      <a:pt x="0" y="5"/>
                    </a:lnTo>
                    <a:lnTo>
                      <a:pt x="0" y="5"/>
                    </a:lnTo>
                    <a:lnTo>
                      <a:pt x="0" y="5"/>
                    </a:lnTo>
                    <a:lnTo>
                      <a:pt x="3" y="5"/>
                    </a:lnTo>
                    <a:lnTo>
                      <a:pt x="3" y="5"/>
                    </a:lnTo>
                    <a:lnTo>
                      <a:pt x="3" y="5"/>
                    </a:lnTo>
                    <a:lnTo>
                      <a:pt x="3" y="5"/>
                    </a:lnTo>
                    <a:lnTo>
                      <a:pt x="5" y="5"/>
                    </a:lnTo>
                    <a:lnTo>
                      <a:pt x="5" y="5"/>
                    </a:lnTo>
                    <a:lnTo>
                      <a:pt x="5" y="3"/>
                    </a:lnTo>
                    <a:lnTo>
                      <a:pt x="3" y="3"/>
                    </a:lnTo>
                    <a:lnTo>
                      <a:pt x="3" y="3"/>
                    </a:lnTo>
                    <a:lnTo>
                      <a:pt x="3" y="3"/>
                    </a:lnTo>
                    <a:lnTo>
                      <a:pt x="3" y="3"/>
                    </a:lnTo>
                    <a:lnTo>
                      <a:pt x="5" y="3"/>
                    </a:lnTo>
                    <a:lnTo>
                      <a:pt x="5" y="3"/>
                    </a:lnTo>
                    <a:lnTo>
                      <a:pt x="7" y="3"/>
                    </a:lnTo>
                    <a:lnTo>
                      <a:pt x="7" y="3"/>
                    </a:lnTo>
                    <a:lnTo>
                      <a:pt x="7" y="3"/>
                    </a:lnTo>
                    <a:lnTo>
                      <a:pt x="7" y="3"/>
                    </a:lnTo>
                    <a:lnTo>
                      <a:pt x="10" y="3"/>
                    </a:lnTo>
                    <a:lnTo>
                      <a:pt x="10" y="3"/>
                    </a:lnTo>
                    <a:lnTo>
                      <a:pt x="10" y="0"/>
                    </a:lnTo>
                    <a:lnTo>
                      <a:pt x="10" y="0"/>
                    </a:lnTo>
                    <a:lnTo>
                      <a:pt x="10" y="3"/>
                    </a:lnTo>
                    <a:lnTo>
                      <a:pt x="10" y="3"/>
                    </a:lnTo>
                    <a:lnTo>
                      <a:pt x="10" y="3"/>
                    </a:lnTo>
                    <a:lnTo>
                      <a:pt x="12" y="3"/>
                    </a:lnTo>
                    <a:lnTo>
                      <a:pt x="12" y="3"/>
                    </a:lnTo>
                    <a:lnTo>
                      <a:pt x="12" y="3"/>
                    </a:lnTo>
                    <a:lnTo>
                      <a:pt x="15" y="3"/>
                    </a:lnTo>
                    <a:lnTo>
                      <a:pt x="15" y="3"/>
                    </a:lnTo>
                    <a:lnTo>
                      <a:pt x="15" y="3"/>
                    </a:lnTo>
                    <a:lnTo>
                      <a:pt x="15" y="3"/>
                    </a:lnTo>
                    <a:lnTo>
                      <a:pt x="15" y="0"/>
                    </a:lnTo>
                    <a:lnTo>
                      <a:pt x="15" y="0"/>
                    </a:lnTo>
                    <a:lnTo>
                      <a:pt x="17" y="0"/>
                    </a:lnTo>
                    <a:lnTo>
                      <a:pt x="17" y="0"/>
                    </a:lnTo>
                    <a:lnTo>
                      <a:pt x="17" y="3"/>
                    </a:lnTo>
                    <a:lnTo>
                      <a:pt x="19" y="3"/>
                    </a:lnTo>
                    <a:lnTo>
                      <a:pt x="19" y="0"/>
                    </a:lnTo>
                    <a:lnTo>
                      <a:pt x="19" y="0"/>
                    </a:lnTo>
                    <a:lnTo>
                      <a:pt x="19" y="0"/>
                    </a:lnTo>
                    <a:lnTo>
                      <a:pt x="19" y="0"/>
                    </a:lnTo>
                    <a:lnTo>
                      <a:pt x="22" y="0"/>
                    </a:lnTo>
                    <a:lnTo>
                      <a:pt x="22" y="0"/>
                    </a:lnTo>
                    <a:lnTo>
                      <a:pt x="22" y="0"/>
                    </a:lnTo>
                    <a:lnTo>
                      <a:pt x="22" y="0"/>
                    </a:lnTo>
                    <a:lnTo>
                      <a:pt x="24" y="0"/>
                    </a:lnTo>
                    <a:lnTo>
                      <a:pt x="24" y="0"/>
                    </a:lnTo>
                    <a:lnTo>
                      <a:pt x="26" y="0"/>
                    </a:lnTo>
                    <a:lnTo>
                      <a:pt x="26" y="0"/>
                    </a:lnTo>
                    <a:lnTo>
                      <a:pt x="26" y="3"/>
                    </a:lnTo>
                    <a:lnTo>
                      <a:pt x="26" y="3"/>
                    </a:lnTo>
                    <a:lnTo>
                      <a:pt x="26" y="3"/>
                    </a:lnTo>
                    <a:lnTo>
                      <a:pt x="29" y="3"/>
                    </a:lnTo>
                    <a:lnTo>
                      <a:pt x="29" y="5"/>
                    </a:lnTo>
                    <a:lnTo>
                      <a:pt x="29" y="5"/>
                    </a:lnTo>
                    <a:lnTo>
                      <a:pt x="29" y="5"/>
                    </a:lnTo>
                    <a:lnTo>
                      <a:pt x="31" y="5"/>
                    </a:lnTo>
                    <a:lnTo>
                      <a:pt x="31" y="5"/>
                    </a:lnTo>
                    <a:lnTo>
                      <a:pt x="31" y="5"/>
                    </a:lnTo>
                    <a:lnTo>
                      <a:pt x="31" y="7"/>
                    </a:lnTo>
                    <a:lnTo>
                      <a:pt x="34" y="7"/>
                    </a:lnTo>
                    <a:lnTo>
                      <a:pt x="34" y="7"/>
                    </a:lnTo>
                    <a:lnTo>
                      <a:pt x="34" y="7"/>
                    </a:lnTo>
                    <a:lnTo>
                      <a:pt x="34" y="7"/>
                    </a:lnTo>
                    <a:lnTo>
                      <a:pt x="36" y="7"/>
                    </a:lnTo>
                    <a:lnTo>
                      <a:pt x="36" y="7"/>
                    </a:lnTo>
                    <a:lnTo>
                      <a:pt x="36" y="7"/>
                    </a:lnTo>
                    <a:lnTo>
                      <a:pt x="36" y="7"/>
                    </a:lnTo>
                    <a:lnTo>
                      <a:pt x="38" y="7"/>
                    </a:lnTo>
                    <a:lnTo>
                      <a:pt x="38" y="7"/>
                    </a:lnTo>
                    <a:lnTo>
                      <a:pt x="36" y="7"/>
                    </a:lnTo>
                    <a:lnTo>
                      <a:pt x="36" y="10"/>
                    </a:lnTo>
                    <a:lnTo>
                      <a:pt x="38" y="10"/>
                    </a:lnTo>
                    <a:lnTo>
                      <a:pt x="38" y="10"/>
                    </a:lnTo>
                    <a:lnTo>
                      <a:pt x="38" y="10"/>
                    </a:lnTo>
                    <a:lnTo>
                      <a:pt x="38" y="10"/>
                    </a:lnTo>
                    <a:lnTo>
                      <a:pt x="41" y="10"/>
                    </a:lnTo>
                    <a:lnTo>
                      <a:pt x="41" y="10"/>
                    </a:lnTo>
                    <a:lnTo>
                      <a:pt x="41" y="10"/>
                    </a:lnTo>
                    <a:lnTo>
                      <a:pt x="41" y="10"/>
                    </a:lnTo>
                    <a:lnTo>
                      <a:pt x="41" y="10"/>
                    </a:lnTo>
                    <a:lnTo>
                      <a:pt x="43" y="10"/>
                    </a:lnTo>
                    <a:lnTo>
                      <a:pt x="43" y="10"/>
                    </a:lnTo>
                    <a:lnTo>
                      <a:pt x="43" y="10"/>
                    </a:lnTo>
                    <a:lnTo>
                      <a:pt x="43" y="10"/>
                    </a:lnTo>
                    <a:lnTo>
                      <a:pt x="45" y="10"/>
                    </a:lnTo>
                    <a:lnTo>
                      <a:pt x="45" y="10"/>
                    </a:lnTo>
                    <a:lnTo>
                      <a:pt x="48" y="10"/>
                    </a:lnTo>
                    <a:lnTo>
                      <a:pt x="48" y="10"/>
                    </a:lnTo>
                    <a:lnTo>
                      <a:pt x="48" y="10"/>
                    </a:lnTo>
                    <a:lnTo>
                      <a:pt x="48" y="12"/>
                    </a:lnTo>
                    <a:lnTo>
                      <a:pt x="48" y="12"/>
                    </a:lnTo>
                    <a:lnTo>
                      <a:pt x="48" y="12"/>
                    </a:lnTo>
                    <a:lnTo>
                      <a:pt x="50" y="12"/>
                    </a:lnTo>
                    <a:lnTo>
                      <a:pt x="50" y="14"/>
                    </a:lnTo>
                    <a:lnTo>
                      <a:pt x="50" y="14"/>
                    </a:lnTo>
                    <a:lnTo>
                      <a:pt x="52" y="14"/>
                    </a:lnTo>
                    <a:lnTo>
                      <a:pt x="52" y="14"/>
                    </a:lnTo>
                    <a:lnTo>
                      <a:pt x="52" y="14"/>
                    </a:lnTo>
                    <a:lnTo>
                      <a:pt x="55" y="14"/>
                    </a:lnTo>
                    <a:lnTo>
                      <a:pt x="55" y="12"/>
                    </a:lnTo>
                    <a:lnTo>
                      <a:pt x="55" y="12"/>
                    </a:lnTo>
                    <a:lnTo>
                      <a:pt x="55" y="14"/>
                    </a:lnTo>
                    <a:lnTo>
                      <a:pt x="55" y="14"/>
                    </a:lnTo>
                    <a:lnTo>
                      <a:pt x="55" y="14"/>
                    </a:lnTo>
                    <a:lnTo>
                      <a:pt x="55" y="17"/>
                    </a:lnTo>
                    <a:lnTo>
                      <a:pt x="57" y="17"/>
                    </a:lnTo>
                    <a:lnTo>
                      <a:pt x="57" y="17"/>
                    </a:lnTo>
                    <a:lnTo>
                      <a:pt x="55" y="17"/>
                    </a:lnTo>
                    <a:lnTo>
                      <a:pt x="55" y="19"/>
                    </a:lnTo>
                    <a:lnTo>
                      <a:pt x="57" y="19"/>
                    </a:lnTo>
                    <a:lnTo>
                      <a:pt x="57" y="19"/>
                    </a:lnTo>
                    <a:lnTo>
                      <a:pt x="57" y="19"/>
                    </a:lnTo>
                    <a:lnTo>
                      <a:pt x="57" y="19"/>
                    </a:lnTo>
                    <a:lnTo>
                      <a:pt x="57" y="19"/>
                    </a:lnTo>
                    <a:lnTo>
                      <a:pt x="55" y="19"/>
                    </a:lnTo>
                    <a:lnTo>
                      <a:pt x="55" y="22"/>
                    </a:lnTo>
                    <a:lnTo>
                      <a:pt x="55" y="22"/>
                    </a:lnTo>
                    <a:lnTo>
                      <a:pt x="55" y="24"/>
                    </a:lnTo>
                    <a:lnTo>
                      <a:pt x="55" y="24"/>
                    </a:lnTo>
                    <a:lnTo>
                      <a:pt x="55" y="24"/>
                    </a:lnTo>
                    <a:lnTo>
                      <a:pt x="55" y="24"/>
                    </a:lnTo>
                    <a:lnTo>
                      <a:pt x="55" y="26"/>
                    </a:lnTo>
                    <a:lnTo>
                      <a:pt x="55" y="26"/>
                    </a:lnTo>
                    <a:lnTo>
                      <a:pt x="55" y="26"/>
                    </a:lnTo>
                    <a:lnTo>
                      <a:pt x="55" y="26"/>
                    </a:lnTo>
                    <a:lnTo>
                      <a:pt x="55" y="26"/>
                    </a:lnTo>
                    <a:lnTo>
                      <a:pt x="55" y="29"/>
                    </a:lnTo>
                    <a:lnTo>
                      <a:pt x="55" y="29"/>
                    </a:lnTo>
                    <a:lnTo>
                      <a:pt x="57" y="29"/>
                    </a:lnTo>
                    <a:lnTo>
                      <a:pt x="57" y="29"/>
                    </a:lnTo>
                    <a:lnTo>
                      <a:pt x="60" y="29"/>
                    </a:lnTo>
                    <a:lnTo>
                      <a:pt x="60" y="29"/>
                    </a:lnTo>
                    <a:lnTo>
                      <a:pt x="60" y="29"/>
                    </a:lnTo>
                    <a:lnTo>
                      <a:pt x="60" y="29"/>
                    </a:lnTo>
                    <a:lnTo>
                      <a:pt x="60" y="29"/>
                    </a:lnTo>
                    <a:lnTo>
                      <a:pt x="60" y="31"/>
                    </a:lnTo>
                    <a:lnTo>
                      <a:pt x="62" y="31"/>
                    </a:lnTo>
                    <a:lnTo>
                      <a:pt x="62" y="31"/>
                    </a:lnTo>
                    <a:lnTo>
                      <a:pt x="62" y="29"/>
                    </a:lnTo>
                    <a:lnTo>
                      <a:pt x="62" y="29"/>
                    </a:lnTo>
                    <a:lnTo>
                      <a:pt x="62" y="29"/>
                    </a:lnTo>
                    <a:lnTo>
                      <a:pt x="64" y="29"/>
                    </a:lnTo>
                    <a:lnTo>
                      <a:pt x="64" y="29"/>
                    </a:lnTo>
                    <a:lnTo>
                      <a:pt x="64" y="31"/>
                    </a:lnTo>
                    <a:lnTo>
                      <a:pt x="64" y="31"/>
                    </a:lnTo>
                    <a:lnTo>
                      <a:pt x="64" y="33"/>
                    </a:lnTo>
                    <a:lnTo>
                      <a:pt x="64" y="33"/>
                    </a:lnTo>
                    <a:lnTo>
                      <a:pt x="64" y="36"/>
                    </a:lnTo>
                    <a:lnTo>
                      <a:pt x="62" y="36"/>
                    </a:lnTo>
                    <a:lnTo>
                      <a:pt x="62" y="36"/>
                    </a:lnTo>
                    <a:lnTo>
                      <a:pt x="62" y="36"/>
                    </a:lnTo>
                    <a:lnTo>
                      <a:pt x="62" y="36"/>
                    </a:lnTo>
                    <a:lnTo>
                      <a:pt x="64" y="36"/>
                    </a:lnTo>
                    <a:lnTo>
                      <a:pt x="64" y="36"/>
                    </a:lnTo>
                    <a:lnTo>
                      <a:pt x="64" y="38"/>
                    </a:lnTo>
                    <a:lnTo>
                      <a:pt x="64" y="38"/>
                    </a:lnTo>
                    <a:lnTo>
                      <a:pt x="64" y="38"/>
                    </a:lnTo>
                    <a:lnTo>
                      <a:pt x="64" y="40"/>
                    </a:lnTo>
                    <a:lnTo>
                      <a:pt x="64" y="40"/>
                    </a:lnTo>
                    <a:lnTo>
                      <a:pt x="67" y="40"/>
                    </a:lnTo>
                    <a:lnTo>
                      <a:pt x="67" y="40"/>
                    </a:lnTo>
                    <a:lnTo>
                      <a:pt x="67" y="40"/>
                    </a:lnTo>
                    <a:lnTo>
                      <a:pt x="67" y="40"/>
                    </a:lnTo>
                    <a:lnTo>
                      <a:pt x="67" y="40"/>
                    </a:lnTo>
                    <a:lnTo>
                      <a:pt x="69" y="40"/>
                    </a:lnTo>
                    <a:lnTo>
                      <a:pt x="69" y="40"/>
                    </a:lnTo>
                    <a:lnTo>
                      <a:pt x="69" y="40"/>
                    </a:lnTo>
                    <a:lnTo>
                      <a:pt x="69" y="43"/>
                    </a:lnTo>
                    <a:lnTo>
                      <a:pt x="71" y="43"/>
                    </a:lnTo>
                    <a:lnTo>
                      <a:pt x="71" y="43"/>
                    </a:lnTo>
                    <a:lnTo>
                      <a:pt x="71" y="43"/>
                    </a:lnTo>
                    <a:lnTo>
                      <a:pt x="71" y="45"/>
                    </a:lnTo>
                    <a:lnTo>
                      <a:pt x="71" y="45"/>
                    </a:lnTo>
                    <a:lnTo>
                      <a:pt x="71" y="48"/>
                    </a:lnTo>
                    <a:lnTo>
                      <a:pt x="71" y="48"/>
                    </a:lnTo>
                    <a:lnTo>
                      <a:pt x="71" y="50"/>
                    </a:lnTo>
                    <a:lnTo>
                      <a:pt x="71" y="50"/>
                    </a:lnTo>
                    <a:lnTo>
                      <a:pt x="71" y="50"/>
                    </a:lnTo>
                    <a:lnTo>
                      <a:pt x="71" y="50"/>
                    </a:lnTo>
                    <a:lnTo>
                      <a:pt x="71" y="50"/>
                    </a:lnTo>
                    <a:lnTo>
                      <a:pt x="74" y="50"/>
                    </a:lnTo>
                    <a:lnTo>
                      <a:pt x="74" y="50"/>
                    </a:lnTo>
                    <a:lnTo>
                      <a:pt x="74" y="52"/>
                    </a:lnTo>
                    <a:lnTo>
                      <a:pt x="74" y="52"/>
                    </a:lnTo>
                    <a:lnTo>
                      <a:pt x="74" y="52"/>
                    </a:lnTo>
                    <a:lnTo>
                      <a:pt x="76" y="52"/>
                    </a:lnTo>
                    <a:lnTo>
                      <a:pt x="76" y="52"/>
                    </a:lnTo>
                    <a:lnTo>
                      <a:pt x="76" y="55"/>
                    </a:lnTo>
                    <a:lnTo>
                      <a:pt x="76" y="55"/>
                    </a:lnTo>
                    <a:lnTo>
                      <a:pt x="74" y="55"/>
                    </a:lnTo>
                    <a:lnTo>
                      <a:pt x="74" y="55"/>
                    </a:lnTo>
                    <a:lnTo>
                      <a:pt x="74" y="55"/>
                    </a:lnTo>
                    <a:lnTo>
                      <a:pt x="71" y="55"/>
                    </a:lnTo>
                    <a:lnTo>
                      <a:pt x="71" y="52"/>
                    </a:lnTo>
                    <a:lnTo>
                      <a:pt x="71" y="52"/>
                    </a:lnTo>
                    <a:lnTo>
                      <a:pt x="71" y="55"/>
                    </a:lnTo>
                    <a:lnTo>
                      <a:pt x="69" y="55"/>
                    </a:lnTo>
                    <a:lnTo>
                      <a:pt x="69" y="55"/>
                    </a:lnTo>
                    <a:lnTo>
                      <a:pt x="69" y="52"/>
                    </a:lnTo>
                    <a:lnTo>
                      <a:pt x="69" y="52"/>
                    </a:lnTo>
                    <a:lnTo>
                      <a:pt x="69" y="52"/>
                    </a:lnTo>
                    <a:lnTo>
                      <a:pt x="67" y="52"/>
                    </a:lnTo>
                    <a:lnTo>
                      <a:pt x="67" y="52"/>
                    </a:lnTo>
                    <a:lnTo>
                      <a:pt x="67" y="52"/>
                    </a:lnTo>
                    <a:lnTo>
                      <a:pt x="67" y="52"/>
                    </a:lnTo>
                    <a:lnTo>
                      <a:pt x="67" y="55"/>
                    </a:lnTo>
                    <a:lnTo>
                      <a:pt x="64" y="55"/>
                    </a:lnTo>
                    <a:lnTo>
                      <a:pt x="64" y="55"/>
                    </a:lnTo>
                    <a:lnTo>
                      <a:pt x="64" y="52"/>
                    </a:lnTo>
                    <a:lnTo>
                      <a:pt x="62" y="52"/>
                    </a:lnTo>
                    <a:lnTo>
                      <a:pt x="62" y="52"/>
                    </a:lnTo>
                    <a:lnTo>
                      <a:pt x="62" y="52"/>
                    </a:lnTo>
                    <a:lnTo>
                      <a:pt x="62" y="52"/>
                    </a:lnTo>
                    <a:lnTo>
                      <a:pt x="62" y="50"/>
                    </a:lnTo>
                    <a:lnTo>
                      <a:pt x="60" y="50"/>
                    </a:lnTo>
                    <a:lnTo>
                      <a:pt x="60" y="52"/>
                    </a:lnTo>
                    <a:lnTo>
                      <a:pt x="60" y="52"/>
                    </a:lnTo>
                    <a:lnTo>
                      <a:pt x="60" y="50"/>
                    </a:lnTo>
                    <a:lnTo>
                      <a:pt x="60" y="50"/>
                    </a:lnTo>
                    <a:lnTo>
                      <a:pt x="60" y="52"/>
                    </a:lnTo>
                    <a:lnTo>
                      <a:pt x="57" y="52"/>
                    </a:lnTo>
                    <a:lnTo>
                      <a:pt x="57" y="52"/>
                    </a:lnTo>
                    <a:lnTo>
                      <a:pt x="57" y="5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8" name="Freeform 117"/>
              <p:cNvSpPr>
                <a:spLocks/>
              </p:cNvSpPr>
              <p:nvPr/>
            </p:nvSpPr>
            <p:spPr bwMode="auto">
              <a:xfrm>
                <a:off x="2538" y="2504"/>
                <a:ext cx="52" cy="100"/>
              </a:xfrm>
              <a:custGeom>
                <a:avLst/>
                <a:gdLst/>
                <a:ahLst/>
                <a:cxnLst>
                  <a:cxn ang="0">
                    <a:pos x="11" y="10"/>
                  </a:cxn>
                  <a:cxn ang="0">
                    <a:pos x="11" y="7"/>
                  </a:cxn>
                  <a:cxn ang="0">
                    <a:pos x="7" y="7"/>
                  </a:cxn>
                  <a:cxn ang="0">
                    <a:pos x="4" y="5"/>
                  </a:cxn>
                  <a:cxn ang="0">
                    <a:pos x="9" y="3"/>
                  </a:cxn>
                  <a:cxn ang="0">
                    <a:pos x="11" y="0"/>
                  </a:cxn>
                  <a:cxn ang="0">
                    <a:pos x="16" y="0"/>
                  </a:cxn>
                  <a:cxn ang="0">
                    <a:pos x="18" y="5"/>
                  </a:cxn>
                  <a:cxn ang="0">
                    <a:pos x="21" y="7"/>
                  </a:cxn>
                  <a:cxn ang="0">
                    <a:pos x="23" y="10"/>
                  </a:cxn>
                  <a:cxn ang="0">
                    <a:pos x="28" y="15"/>
                  </a:cxn>
                  <a:cxn ang="0">
                    <a:pos x="28" y="17"/>
                  </a:cxn>
                  <a:cxn ang="0">
                    <a:pos x="30" y="22"/>
                  </a:cxn>
                  <a:cxn ang="0">
                    <a:pos x="33" y="26"/>
                  </a:cxn>
                  <a:cxn ang="0">
                    <a:pos x="35" y="29"/>
                  </a:cxn>
                  <a:cxn ang="0">
                    <a:pos x="37" y="34"/>
                  </a:cxn>
                  <a:cxn ang="0">
                    <a:pos x="40" y="36"/>
                  </a:cxn>
                  <a:cxn ang="0">
                    <a:pos x="42" y="41"/>
                  </a:cxn>
                  <a:cxn ang="0">
                    <a:pos x="42" y="48"/>
                  </a:cxn>
                  <a:cxn ang="0">
                    <a:pos x="44" y="50"/>
                  </a:cxn>
                  <a:cxn ang="0">
                    <a:pos x="47" y="55"/>
                  </a:cxn>
                  <a:cxn ang="0">
                    <a:pos x="49" y="57"/>
                  </a:cxn>
                  <a:cxn ang="0">
                    <a:pos x="49" y="62"/>
                  </a:cxn>
                  <a:cxn ang="0">
                    <a:pos x="49" y="69"/>
                  </a:cxn>
                  <a:cxn ang="0">
                    <a:pos x="49" y="74"/>
                  </a:cxn>
                  <a:cxn ang="0">
                    <a:pos x="49" y="79"/>
                  </a:cxn>
                  <a:cxn ang="0">
                    <a:pos x="49" y="83"/>
                  </a:cxn>
                  <a:cxn ang="0">
                    <a:pos x="44" y="86"/>
                  </a:cxn>
                  <a:cxn ang="0">
                    <a:pos x="42" y="90"/>
                  </a:cxn>
                  <a:cxn ang="0">
                    <a:pos x="40" y="93"/>
                  </a:cxn>
                  <a:cxn ang="0">
                    <a:pos x="37" y="95"/>
                  </a:cxn>
                  <a:cxn ang="0">
                    <a:pos x="33" y="95"/>
                  </a:cxn>
                  <a:cxn ang="0">
                    <a:pos x="28" y="97"/>
                  </a:cxn>
                  <a:cxn ang="0">
                    <a:pos x="26" y="100"/>
                  </a:cxn>
                  <a:cxn ang="0">
                    <a:pos x="21" y="100"/>
                  </a:cxn>
                  <a:cxn ang="0">
                    <a:pos x="16" y="100"/>
                  </a:cxn>
                  <a:cxn ang="0">
                    <a:pos x="11" y="95"/>
                  </a:cxn>
                  <a:cxn ang="0">
                    <a:pos x="9" y="93"/>
                  </a:cxn>
                  <a:cxn ang="0">
                    <a:pos x="9" y="88"/>
                  </a:cxn>
                  <a:cxn ang="0">
                    <a:pos x="9" y="83"/>
                  </a:cxn>
                  <a:cxn ang="0">
                    <a:pos x="7" y="79"/>
                  </a:cxn>
                  <a:cxn ang="0">
                    <a:pos x="7" y="71"/>
                  </a:cxn>
                  <a:cxn ang="0">
                    <a:pos x="4" y="67"/>
                  </a:cxn>
                  <a:cxn ang="0">
                    <a:pos x="4" y="62"/>
                  </a:cxn>
                  <a:cxn ang="0">
                    <a:pos x="4" y="57"/>
                  </a:cxn>
                  <a:cxn ang="0">
                    <a:pos x="4" y="52"/>
                  </a:cxn>
                  <a:cxn ang="0">
                    <a:pos x="4" y="48"/>
                  </a:cxn>
                  <a:cxn ang="0">
                    <a:pos x="2" y="43"/>
                  </a:cxn>
                  <a:cxn ang="0">
                    <a:pos x="4" y="38"/>
                  </a:cxn>
                  <a:cxn ang="0">
                    <a:pos x="4" y="36"/>
                  </a:cxn>
                  <a:cxn ang="0">
                    <a:pos x="7" y="34"/>
                  </a:cxn>
                  <a:cxn ang="0">
                    <a:pos x="9" y="26"/>
                  </a:cxn>
                  <a:cxn ang="0">
                    <a:pos x="7" y="24"/>
                  </a:cxn>
                  <a:cxn ang="0">
                    <a:pos x="2" y="22"/>
                  </a:cxn>
                  <a:cxn ang="0">
                    <a:pos x="0" y="19"/>
                  </a:cxn>
                  <a:cxn ang="0">
                    <a:pos x="2" y="19"/>
                  </a:cxn>
                  <a:cxn ang="0">
                    <a:pos x="7" y="19"/>
                  </a:cxn>
                  <a:cxn ang="0">
                    <a:pos x="11" y="19"/>
                  </a:cxn>
                  <a:cxn ang="0">
                    <a:pos x="11" y="15"/>
                  </a:cxn>
                </a:cxnLst>
                <a:rect l="0" t="0" r="r" b="b"/>
                <a:pathLst>
                  <a:path w="52" h="100">
                    <a:moveTo>
                      <a:pt x="11" y="15"/>
                    </a:moveTo>
                    <a:lnTo>
                      <a:pt x="11" y="15"/>
                    </a:lnTo>
                    <a:lnTo>
                      <a:pt x="11" y="12"/>
                    </a:lnTo>
                    <a:lnTo>
                      <a:pt x="11" y="12"/>
                    </a:lnTo>
                    <a:lnTo>
                      <a:pt x="11" y="12"/>
                    </a:lnTo>
                    <a:lnTo>
                      <a:pt x="11" y="10"/>
                    </a:lnTo>
                    <a:lnTo>
                      <a:pt x="11" y="10"/>
                    </a:lnTo>
                    <a:lnTo>
                      <a:pt x="11" y="10"/>
                    </a:lnTo>
                    <a:lnTo>
                      <a:pt x="11" y="7"/>
                    </a:lnTo>
                    <a:lnTo>
                      <a:pt x="11" y="7"/>
                    </a:lnTo>
                    <a:lnTo>
                      <a:pt x="11" y="7"/>
                    </a:lnTo>
                    <a:lnTo>
                      <a:pt x="11" y="7"/>
                    </a:lnTo>
                    <a:lnTo>
                      <a:pt x="9" y="7"/>
                    </a:lnTo>
                    <a:lnTo>
                      <a:pt x="9" y="7"/>
                    </a:lnTo>
                    <a:lnTo>
                      <a:pt x="9" y="7"/>
                    </a:lnTo>
                    <a:lnTo>
                      <a:pt x="7" y="7"/>
                    </a:lnTo>
                    <a:lnTo>
                      <a:pt x="7" y="7"/>
                    </a:lnTo>
                    <a:lnTo>
                      <a:pt x="7" y="7"/>
                    </a:lnTo>
                    <a:lnTo>
                      <a:pt x="4" y="7"/>
                    </a:lnTo>
                    <a:lnTo>
                      <a:pt x="4" y="7"/>
                    </a:lnTo>
                    <a:lnTo>
                      <a:pt x="4" y="7"/>
                    </a:lnTo>
                    <a:lnTo>
                      <a:pt x="4" y="7"/>
                    </a:lnTo>
                    <a:lnTo>
                      <a:pt x="4" y="5"/>
                    </a:lnTo>
                    <a:lnTo>
                      <a:pt x="4" y="5"/>
                    </a:lnTo>
                    <a:lnTo>
                      <a:pt x="4" y="5"/>
                    </a:lnTo>
                    <a:lnTo>
                      <a:pt x="4" y="3"/>
                    </a:lnTo>
                    <a:lnTo>
                      <a:pt x="7" y="3"/>
                    </a:lnTo>
                    <a:lnTo>
                      <a:pt x="7" y="3"/>
                    </a:lnTo>
                    <a:lnTo>
                      <a:pt x="7" y="3"/>
                    </a:lnTo>
                    <a:lnTo>
                      <a:pt x="9" y="3"/>
                    </a:lnTo>
                    <a:lnTo>
                      <a:pt x="9" y="0"/>
                    </a:lnTo>
                    <a:lnTo>
                      <a:pt x="9" y="0"/>
                    </a:lnTo>
                    <a:lnTo>
                      <a:pt x="9" y="0"/>
                    </a:lnTo>
                    <a:lnTo>
                      <a:pt x="11" y="0"/>
                    </a:lnTo>
                    <a:lnTo>
                      <a:pt x="11" y="0"/>
                    </a:lnTo>
                    <a:lnTo>
                      <a:pt x="11" y="0"/>
                    </a:lnTo>
                    <a:lnTo>
                      <a:pt x="14" y="0"/>
                    </a:lnTo>
                    <a:lnTo>
                      <a:pt x="14" y="0"/>
                    </a:lnTo>
                    <a:lnTo>
                      <a:pt x="14" y="0"/>
                    </a:lnTo>
                    <a:lnTo>
                      <a:pt x="16" y="0"/>
                    </a:lnTo>
                    <a:lnTo>
                      <a:pt x="16" y="0"/>
                    </a:lnTo>
                    <a:lnTo>
                      <a:pt x="16" y="0"/>
                    </a:lnTo>
                    <a:lnTo>
                      <a:pt x="16" y="3"/>
                    </a:lnTo>
                    <a:lnTo>
                      <a:pt x="16" y="3"/>
                    </a:lnTo>
                    <a:lnTo>
                      <a:pt x="16" y="3"/>
                    </a:lnTo>
                    <a:lnTo>
                      <a:pt x="16" y="5"/>
                    </a:lnTo>
                    <a:lnTo>
                      <a:pt x="18" y="5"/>
                    </a:lnTo>
                    <a:lnTo>
                      <a:pt x="18" y="5"/>
                    </a:lnTo>
                    <a:lnTo>
                      <a:pt x="18" y="5"/>
                    </a:lnTo>
                    <a:lnTo>
                      <a:pt x="18" y="7"/>
                    </a:lnTo>
                    <a:lnTo>
                      <a:pt x="21" y="7"/>
                    </a:lnTo>
                    <a:lnTo>
                      <a:pt x="21" y="7"/>
                    </a:lnTo>
                    <a:lnTo>
                      <a:pt x="21" y="7"/>
                    </a:lnTo>
                    <a:lnTo>
                      <a:pt x="21" y="7"/>
                    </a:lnTo>
                    <a:lnTo>
                      <a:pt x="21" y="7"/>
                    </a:lnTo>
                    <a:lnTo>
                      <a:pt x="23" y="7"/>
                    </a:lnTo>
                    <a:lnTo>
                      <a:pt x="23" y="10"/>
                    </a:lnTo>
                    <a:lnTo>
                      <a:pt x="23" y="10"/>
                    </a:lnTo>
                    <a:lnTo>
                      <a:pt x="23" y="10"/>
                    </a:lnTo>
                    <a:lnTo>
                      <a:pt x="23" y="10"/>
                    </a:lnTo>
                    <a:lnTo>
                      <a:pt x="26" y="10"/>
                    </a:lnTo>
                    <a:lnTo>
                      <a:pt x="26" y="12"/>
                    </a:lnTo>
                    <a:lnTo>
                      <a:pt x="26" y="12"/>
                    </a:lnTo>
                    <a:lnTo>
                      <a:pt x="26" y="12"/>
                    </a:lnTo>
                    <a:lnTo>
                      <a:pt x="28" y="12"/>
                    </a:lnTo>
                    <a:lnTo>
                      <a:pt x="28" y="15"/>
                    </a:lnTo>
                    <a:lnTo>
                      <a:pt x="28" y="15"/>
                    </a:lnTo>
                    <a:lnTo>
                      <a:pt x="28" y="15"/>
                    </a:lnTo>
                    <a:lnTo>
                      <a:pt x="28" y="17"/>
                    </a:lnTo>
                    <a:lnTo>
                      <a:pt x="28" y="17"/>
                    </a:lnTo>
                    <a:lnTo>
                      <a:pt x="28" y="17"/>
                    </a:lnTo>
                    <a:lnTo>
                      <a:pt x="28" y="17"/>
                    </a:lnTo>
                    <a:lnTo>
                      <a:pt x="30" y="17"/>
                    </a:lnTo>
                    <a:lnTo>
                      <a:pt x="30" y="19"/>
                    </a:lnTo>
                    <a:lnTo>
                      <a:pt x="30" y="19"/>
                    </a:lnTo>
                    <a:lnTo>
                      <a:pt x="30" y="19"/>
                    </a:lnTo>
                    <a:lnTo>
                      <a:pt x="30" y="22"/>
                    </a:lnTo>
                    <a:lnTo>
                      <a:pt x="30" y="22"/>
                    </a:lnTo>
                    <a:lnTo>
                      <a:pt x="30" y="22"/>
                    </a:lnTo>
                    <a:lnTo>
                      <a:pt x="30" y="24"/>
                    </a:lnTo>
                    <a:lnTo>
                      <a:pt x="33" y="24"/>
                    </a:lnTo>
                    <a:lnTo>
                      <a:pt x="33" y="24"/>
                    </a:lnTo>
                    <a:lnTo>
                      <a:pt x="33" y="24"/>
                    </a:lnTo>
                    <a:lnTo>
                      <a:pt x="33" y="26"/>
                    </a:lnTo>
                    <a:lnTo>
                      <a:pt x="35" y="26"/>
                    </a:lnTo>
                    <a:lnTo>
                      <a:pt x="35" y="26"/>
                    </a:lnTo>
                    <a:lnTo>
                      <a:pt x="35" y="26"/>
                    </a:lnTo>
                    <a:lnTo>
                      <a:pt x="35" y="26"/>
                    </a:lnTo>
                    <a:lnTo>
                      <a:pt x="35" y="29"/>
                    </a:lnTo>
                    <a:lnTo>
                      <a:pt x="35" y="29"/>
                    </a:lnTo>
                    <a:lnTo>
                      <a:pt x="35" y="29"/>
                    </a:lnTo>
                    <a:lnTo>
                      <a:pt x="37" y="29"/>
                    </a:lnTo>
                    <a:lnTo>
                      <a:pt x="37" y="31"/>
                    </a:lnTo>
                    <a:lnTo>
                      <a:pt x="37" y="31"/>
                    </a:lnTo>
                    <a:lnTo>
                      <a:pt x="37" y="34"/>
                    </a:lnTo>
                    <a:lnTo>
                      <a:pt x="37" y="34"/>
                    </a:lnTo>
                    <a:lnTo>
                      <a:pt x="37" y="34"/>
                    </a:lnTo>
                    <a:lnTo>
                      <a:pt x="37" y="34"/>
                    </a:lnTo>
                    <a:lnTo>
                      <a:pt x="40" y="34"/>
                    </a:lnTo>
                    <a:lnTo>
                      <a:pt x="40" y="36"/>
                    </a:lnTo>
                    <a:lnTo>
                      <a:pt x="40" y="36"/>
                    </a:lnTo>
                    <a:lnTo>
                      <a:pt x="40" y="36"/>
                    </a:lnTo>
                    <a:lnTo>
                      <a:pt x="40" y="36"/>
                    </a:lnTo>
                    <a:lnTo>
                      <a:pt x="40" y="38"/>
                    </a:lnTo>
                    <a:lnTo>
                      <a:pt x="40" y="38"/>
                    </a:lnTo>
                    <a:lnTo>
                      <a:pt x="40" y="41"/>
                    </a:lnTo>
                    <a:lnTo>
                      <a:pt x="40" y="41"/>
                    </a:lnTo>
                    <a:lnTo>
                      <a:pt x="42" y="41"/>
                    </a:lnTo>
                    <a:lnTo>
                      <a:pt x="42" y="43"/>
                    </a:lnTo>
                    <a:lnTo>
                      <a:pt x="42" y="43"/>
                    </a:lnTo>
                    <a:lnTo>
                      <a:pt x="42" y="45"/>
                    </a:lnTo>
                    <a:lnTo>
                      <a:pt x="42" y="45"/>
                    </a:lnTo>
                    <a:lnTo>
                      <a:pt x="42" y="45"/>
                    </a:lnTo>
                    <a:lnTo>
                      <a:pt x="42" y="48"/>
                    </a:lnTo>
                    <a:lnTo>
                      <a:pt x="42" y="48"/>
                    </a:lnTo>
                    <a:lnTo>
                      <a:pt x="42" y="48"/>
                    </a:lnTo>
                    <a:lnTo>
                      <a:pt x="44" y="48"/>
                    </a:lnTo>
                    <a:lnTo>
                      <a:pt x="44" y="48"/>
                    </a:lnTo>
                    <a:lnTo>
                      <a:pt x="44" y="50"/>
                    </a:lnTo>
                    <a:lnTo>
                      <a:pt x="44" y="50"/>
                    </a:lnTo>
                    <a:lnTo>
                      <a:pt x="44" y="50"/>
                    </a:lnTo>
                    <a:lnTo>
                      <a:pt x="44" y="52"/>
                    </a:lnTo>
                    <a:lnTo>
                      <a:pt x="44" y="52"/>
                    </a:lnTo>
                    <a:lnTo>
                      <a:pt x="44" y="52"/>
                    </a:lnTo>
                    <a:lnTo>
                      <a:pt x="47" y="52"/>
                    </a:lnTo>
                    <a:lnTo>
                      <a:pt x="47" y="55"/>
                    </a:lnTo>
                    <a:lnTo>
                      <a:pt x="47" y="55"/>
                    </a:lnTo>
                    <a:lnTo>
                      <a:pt x="47" y="55"/>
                    </a:lnTo>
                    <a:lnTo>
                      <a:pt x="49" y="55"/>
                    </a:lnTo>
                    <a:lnTo>
                      <a:pt x="49" y="57"/>
                    </a:lnTo>
                    <a:lnTo>
                      <a:pt x="49" y="57"/>
                    </a:lnTo>
                    <a:lnTo>
                      <a:pt x="49" y="57"/>
                    </a:lnTo>
                    <a:lnTo>
                      <a:pt x="49" y="57"/>
                    </a:lnTo>
                    <a:lnTo>
                      <a:pt x="49" y="60"/>
                    </a:lnTo>
                    <a:lnTo>
                      <a:pt x="49" y="60"/>
                    </a:lnTo>
                    <a:lnTo>
                      <a:pt x="49" y="62"/>
                    </a:lnTo>
                    <a:lnTo>
                      <a:pt x="49" y="62"/>
                    </a:lnTo>
                    <a:lnTo>
                      <a:pt x="49" y="62"/>
                    </a:lnTo>
                    <a:lnTo>
                      <a:pt x="49" y="64"/>
                    </a:lnTo>
                    <a:lnTo>
                      <a:pt x="49" y="64"/>
                    </a:lnTo>
                    <a:lnTo>
                      <a:pt x="49" y="67"/>
                    </a:lnTo>
                    <a:lnTo>
                      <a:pt x="49" y="67"/>
                    </a:lnTo>
                    <a:lnTo>
                      <a:pt x="49" y="67"/>
                    </a:lnTo>
                    <a:lnTo>
                      <a:pt x="49" y="69"/>
                    </a:lnTo>
                    <a:lnTo>
                      <a:pt x="49" y="69"/>
                    </a:lnTo>
                    <a:lnTo>
                      <a:pt x="49" y="71"/>
                    </a:lnTo>
                    <a:lnTo>
                      <a:pt x="49" y="71"/>
                    </a:lnTo>
                    <a:lnTo>
                      <a:pt x="52" y="71"/>
                    </a:lnTo>
                    <a:lnTo>
                      <a:pt x="52" y="74"/>
                    </a:lnTo>
                    <a:lnTo>
                      <a:pt x="49" y="74"/>
                    </a:lnTo>
                    <a:lnTo>
                      <a:pt x="49" y="74"/>
                    </a:lnTo>
                    <a:lnTo>
                      <a:pt x="49" y="76"/>
                    </a:lnTo>
                    <a:lnTo>
                      <a:pt x="49" y="76"/>
                    </a:lnTo>
                    <a:lnTo>
                      <a:pt x="49" y="76"/>
                    </a:lnTo>
                    <a:lnTo>
                      <a:pt x="49" y="79"/>
                    </a:lnTo>
                    <a:lnTo>
                      <a:pt x="49" y="79"/>
                    </a:lnTo>
                    <a:lnTo>
                      <a:pt x="49" y="79"/>
                    </a:lnTo>
                    <a:lnTo>
                      <a:pt x="49" y="81"/>
                    </a:lnTo>
                    <a:lnTo>
                      <a:pt x="49" y="81"/>
                    </a:lnTo>
                    <a:lnTo>
                      <a:pt x="49" y="81"/>
                    </a:lnTo>
                    <a:lnTo>
                      <a:pt x="49" y="83"/>
                    </a:lnTo>
                    <a:lnTo>
                      <a:pt x="49" y="83"/>
                    </a:lnTo>
                    <a:lnTo>
                      <a:pt x="47" y="83"/>
                    </a:lnTo>
                    <a:lnTo>
                      <a:pt x="47" y="86"/>
                    </a:lnTo>
                    <a:lnTo>
                      <a:pt x="47" y="86"/>
                    </a:lnTo>
                    <a:lnTo>
                      <a:pt x="47" y="86"/>
                    </a:lnTo>
                    <a:lnTo>
                      <a:pt x="47" y="86"/>
                    </a:lnTo>
                    <a:lnTo>
                      <a:pt x="44" y="86"/>
                    </a:lnTo>
                    <a:lnTo>
                      <a:pt x="44" y="88"/>
                    </a:lnTo>
                    <a:lnTo>
                      <a:pt x="44" y="88"/>
                    </a:lnTo>
                    <a:lnTo>
                      <a:pt x="44" y="88"/>
                    </a:lnTo>
                    <a:lnTo>
                      <a:pt x="44" y="88"/>
                    </a:lnTo>
                    <a:lnTo>
                      <a:pt x="44" y="90"/>
                    </a:lnTo>
                    <a:lnTo>
                      <a:pt x="42" y="90"/>
                    </a:lnTo>
                    <a:lnTo>
                      <a:pt x="42" y="90"/>
                    </a:lnTo>
                    <a:lnTo>
                      <a:pt x="42" y="90"/>
                    </a:lnTo>
                    <a:lnTo>
                      <a:pt x="42" y="90"/>
                    </a:lnTo>
                    <a:lnTo>
                      <a:pt x="42" y="93"/>
                    </a:lnTo>
                    <a:lnTo>
                      <a:pt x="40" y="93"/>
                    </a:lnTo>
                    <a:lnTo>
                      <a:pt x="40" y="93"/>
                    </a:lnTo>
                    <a:lnTo>
                      <a:pt x="40" y="93"/>
                    </a:lnTo>
                    <a:lnTo>
                      <a:pt x="37" y="93"/>
                    </a:lnTo>
                    <a:lnTo>
                      <a:pt x="37" y="95"/>
                    </a:lnTo>
                    <a:lnTo>
                      <a:pt x="37" y="95"/>
                    </a:lnTo>
                    <a:lnTo>
                      <a:pt x="37" y="95"/>
                    </a:lnTo>
                    <a:lnTo>
                      <a:pt x="37" y="95"/>
                    </a:lnTo>
                    <a:lnTo>
                      <a:pt x="35" y="95"/>
                    </a:lnTo>
                    <a:lnTo>
                      <a:pt x="35" y="95"/>
                    </a:lnTo>
                    <a:lnTo>
                      <a:pt x="35" y="95"/>
                    </a:lnTo>
                    <a:lnTo>
                      <a:pt x="35" y="95"/>
                    </a:lnTo>
                    <a:lnTo>
                      <a:pt x="33" y="95"/>
                    </a:lnTo>
                    <a:lnTo>
                      <a:pt x="33" y="95"/>
                    </a:lnTo>
                    <a:lnTo>
                      <a:pt x="30" y="95"/>
                    </a:lnTo>
                    <a:lnTo>
                      <a:pt x="30" y="95"/>
                    </a:lnTo>
                    <a:lnTo>
                      <a:pt x="30" y="97"/>
                    </a:lnTo>
                    <a:lnTo>
                      <a:pt x="30" y="97"/>
                    </a:lnTo>
                    <a:lnTo>
                      <a:pt x="28" y="97"/>
                    </a:lnTo>
                    <a:lnTo>
                      <a:pt x="28" y="97"/>
                    </a:lnTo>
                    <a:lnTo>
                      <a:pt x="28" y="97"/>
                    </a:lnTo>
                    <a:lnTo>
                      <a:pt x="28" y="97"/>
                    </a:lnTo>
                    <a:lnTo>
                      <a:pt x="28" y="100"/>
                    </a:lnTo>
                    <a:lnTo>
                      <a:pt x="26" y="100"/>
                    </a:lnTo>
                    <a:lnTo>
                      <a:pt x="26" y="100"/>
                    </a:lnTo>
                    <a:lnTo>
                      <a:pt x="26" y="100"/>
                    </a:lnTo>
                    <a:lnTo>
                      <a:pt x="23" y="100"/>
                    </a:lnTo>
                    <a:lnTo>
                      <a:pt x="23" y="100"/>
                    </a:lnTo>
                    <a:lnTo>
                      <a:pt x="23" y="100"/>
                    </a:lnTo>
                    <a:lnTo>
                      <a:pt x="21" y="100"/>
                    </a:lnTo>
                    <a:lnTo>
                      <a:pt x="21" y="100"/>
                    </a:lnTo>
                    <a:lnTo>
                      <a:pt x="21" y="100"/>
                    </a:lnTo>
                    <a:lnTo>
                      <a:pt x="18" y="100"/>
                    </a:lnTo>
                    <a:lnTo>
                      <a:pt x="18" y="100"/>
                    </a:lnTo>
                    <a:lnTo>
                      <a:pt x="18" y="100"/>
                    </a:lnTo>
                    <a:lnTo>
                      <a:pt x="16" y="100"/>
                    </a:lnTo>
                    <a:lnTo>
                      <a:pt x="16" y="100"/>
                    </a:lnTo>
                    <a:lnTo>
                      <a:pt x="16" y="100"/>
                    </a:lnTo>
                    <a:lnTo>
                      <a:pt x="16" y="97"/>
                    </a:lnTo>
                    <a:lnTo>
                      <a:pt x="14" y="97"/>
                    </a:lnTo>
                    <a:lnTo>
                      <a:pt x="14" y="97"/>
                    </a:lnTo>
                    <a:lnTo>
                      <a:pt x="14" y="97"/>
                    </a:lnTo>
                    <a:lnTo>
                      <a:pt x="11" y="97"/>
                    </a:lnTo>
                    <a:lnTo>
                      <a:pt x="11" y="95"/>
                    </a:lnTo>
                    <a:lnTo>
                      <a:pt x="11" y="95"/>
                    </a:lnTo>
                    <a:lnTo>
                      <a:pt x="11" y="95"/>
                    </a:lnTo>
                    <a:lnTo>
                      <a:pt x="11" y="95"/>
                    </a:lnTo>
                    <a:lnTo>
                      <a:pt x="11" y="95"/>
                    </a:lnTo>
                    <a:lnTo>
                      <a:pt x="11" y="93"/>
                    </a:lnTo>
                    <a:lnTo>
                      <a:pt x="9" y="93"/>
                    </a:lnTo>
                    <a:lnTo>
                      <a:pt x="9" y="93"/>
                    </a:lnTo>
                    <a:lnTo>
                      <a:pt x="9" y="90"/>
                    </a:lnTo>
                    <a:lnTo>
                      <a:pt x="9" y="90"/>
                    </a:lnTo>
                    <a:lnTo>
                      <a:pt x="9" y="88"/>
                    </a:lnTo>
                    <a:lnTo>
                      <a:pt x="9" y="88"/>
                    </a:lnTo>
                    <a:lnTo>
                      <a:pt x="9" y="88"/>
                    </a:lnTo>
                    <a:lnTo>
                      <a:pt x="9" y="86"/>
                    </a:lnTo>
                    <a:lnTo>
                      <a:pt x="9" y="86"/>
                    </a:lnTo>
                    <a:lnTo>
                      <a:pt x="9" y="86"/>
                    </a:lnTo>
                    <a:lnTo>
                      <a:pt x="9" y="86"/>
                    </a:lnTo>
                    <a:lnTo>
                      <a:pt x="9" y="83"/>
                    </a:lnTo>
                    <a:lnTo>
                      <a:pt x="9" y="83"/>
                    </a:lnTo>
                    <a:lnTo>
                      <a:pt x="9" y="81"/>
                    </a:lnTo>
                    <a:lnTo>
                      <a:pt x="7" y="81"/>
                    </a:lnTo>
                    <a:lnTo>
                      <a:pt x="7" y="81"/>
                    </a:lnTo>
                    <a:lnTo>
                      <a:pt x="7" y="79"/>
                    </a:lnTo>
                    <a:lnTo>
                      <a:pt x="7" y="79"/>
                    </a:lnTo>
                    <a:lnTo>
                      <a:pt x="7" y="79"/>
                    </a:lnTo>
                    <a:lnTo>
                      <a:pt x="7" y="76"/>
                    </a:lnTo>
                    <a:lnTo>
                      <a:pt x="7" y="76"/>
                    </a:lnTo>
                    <a:lnTo>
                      <a:pt x="7" y="76"/>
                    </a:lnTo>
                    <a:lnTo>
                      <a:pt x="7" y="74"/>
                    </a:lnTo>
                    <a:lnTo>
                      <a:pt x="7" y="74"/>
                    </a:lnTo>
                    <a:lnTo>
                      <a:pt x="7" y="71"/>
                    </a:lnTo>
                    <a:lnTo>
                      <a:pt x="7" y="71"/>
                    </a:lnTo>
                    <a:lnTo>
                      <a:pt x="7" y="69"/>
                    </a:lnTo>
                    <a:lnTo>
                      <a:pt x="4" y="69"/>
                    </a:lnTo>
                    <a:lnTo>
                      <a:pt x="4" y="69"/>
                    </a:lnTo>
                    <a:lnTo>
                      <a:pt x="4" y="67"/>
                    </a:lnTo>
                    <a:lnTo>
                      <a:pt x="4" y="67"/>
                    </a:lnTo>
                    <a:lnTo>
                      <a:pt x="7" y="67"/>
                    </a:lnTo>
                    <a:lnTo>
                      <a:pt x="7" y="67"/>
                    </a:lnTo>
                    <a:lnTo>
                      <a:pt x="4" y="67"/>
                    </a:lnTo>
                    <a:lnTo>
                      <a:pt x="4" y="64"/>
                    </a:lnTo>
                    <a:lnTo>
                      <a:pt x="4" y="64"/>
                    </a:lnTo>
                    <a:lnTo>
                      <a:pt x="4" y="62"/>
                    </a:lnTo>
                    <a:lnTo>
                      <a:pt x="4" y="62"/>
                    </a:lnTo>
                    <a:lnTo>
                      <a:pt x="4" y="60"/>
                    </a:lnTo>
                    <a:lnTo>
                      <a:pt x="4" y="60"/>
                    </a:lnTo>
                    <a:lnTo>
                      <a:pt x="4" y="60"/>
                    </a:lnTo>
                    <a:lnTo>
                      <a:pt x="4" y="57"/>
                    </a:lnTo>
                    <a:lnTo>
                      <a:pt x="4" y="57"/>
                    </a:lnTo>
                    <a:lnTo>
                      <a:pt x="4" y="57"/>
                    </a:lnTo>
                    <a:lnTo>
                      <a:pt x="4" y="57"/>
                    </a:lnTo>
                    <a:lnTo>
                      <a:pt x="4" y="55"/>
                    </a:lnTo>
                    <a:lnTo>
                      <a:pt x="4" y="55"/>
                    </a:lnTo>
                    <a:lnTo>
                      <a:pt x="4" y="55"/>
                    </a:lnTo>
                    <a:lnTo>
                      <a:pt x="4" y="52"/>
                    </a:lnTo>
                    <a:lnTo>
                      <a:pt x="4" y="52"/>
                    </a:lnTo>
                    <a:lnTo>
                      <a:pt x="4" y="50"/>
                    </a:lnTo>
                    <a:lnTo>
                      <a:pt x="4" y="50"/>
                    </a:lnTo>
                    <a:lnTo>
                      <a:pt x="4" y="50"/>
                    </a:lnTo>
                    <a:lnTo>
                      <a:pt x="4" y="48"/>
                    </a:lnTo>
                    <a:lnTo>
                      <a:pt x="4" y="48"/>
                    </a:lnTo>
                    <a:lnTo>
                      <a:pt x="4" y="48"/>
                    </a:lnTo>
                    <a:lnTo>
                      <a:pt x="2" y="48"/>
                    </a:lnTo>
                    <a:lnTo>
                      <a:pt x="2" y="45"/>
                    </a:lnTo>
                    <a:lnTo>
                      <a:pt x="2" y="45"/>
                    </a:lnTo>
                    <a:lnTo>
                      <a:pt x="2" y="43"/>
                    </a:lnTo>
                    <a:lnTo>
                      <a:pt x="2" y="43"/>
                    </a:lnTo>
                    <a:lnTo>
                      <a:pt x="2" y="41"/>
                    </a:lnTo>
                    <a:lnTo>
                      <a:pt x="4" y="41"/>
                    </a:lnTo>
                    <a:lnTo>
                      <a:pt x="4" y="41"/>
                    </a:lnTo>
                    <a:lnTo>
                      <a:pt x="4" y="38"/>
                    </a:lnTo>
                    <a:lnTo>
                      <a:pt x="4" y="38"/>
                    </a:lnTo>
                    <a:lnTo>
                      <a:pt x="4" y="38"/>
                    </a:lnTo>
                    <a:lnTo>
                      <a:pt x="4" y="36"/>
                    </a:lnTo>
                    <a:lnTo>
                      <a:pt x="4" y="36"/>
                    </a:lnTo>
                    <a:lnTo>
                      <a:pt x="4" y="36"/>
                    </a:lnTo>
                    <a:lnTo>
                      <a:pt x="4" y="34"/>
                    </a:lnTo>
                    <a:lnTo>
                      <a:pt x="4" y="34"/>
                    </a:lnTo>
                    <a:lnTo>
                      <a:pt x="4" y="36"/>
                    </a:lnTo>
                    <a:lnTo>
                      <a:pt x="4" y="36"/>
                    </a:lnTo>
                    <a:lnTo>
                      <a:pt x="7" y="36"/>
                    </a:lnTo>
                    <a:lnTo>
                      <a:pt x="7" y="36"/>
                    </a:lnTo>
                    <a:lnTo>
                      <a:pt x="7" y="34"/>
                    </a:lnTo>
                    <a:lnTo>
                      <a:pt x="7" y="34"/>
                    </a:lnTo>
                    <a:lnTo>
                      <a:pt x="7" y="34"/>
                    </a:lnTo>
                    <a:lnTo>
                      <a:pt x="7" y="31"/>
                    </a:lnTo>
                    <a:lnTo>
                      <a:pt x="9" y="31"/>
                    </a:lnTo>
                    <a:lnTo>
                      <a:pt x="9" y="31"/>
                    </a:lnTo>
                    <a:lnTo>
                      <a:pt x="9" y="29"/>
                    </a:lnTo>
                    <a:lnTo>
                      <a:pt x="9" y="29"/>
                    </a:lnTo>
                    <a:lnTo>
                      <a:pt x="9" y="26"/>
                    </a:lnTo>
                    <a:lnTo>
                      <a:pt x="7" y="26"/>
                    </a:lnTo>
                    <a:lnTo>
                      <a:pt x="7" y="26"/>
                    </a:lnTo>
                    <a:lnTo>
                      <a:pt x="7" y="26"/>
                    </a:lnTo>
                    <a:lnTo>
                      <a:pt x="7" y="24"/>
                    </a:lnTo>
                    <a:lnTo>
                      <a:pt x="7" y="24"/>
                    </a:lnTo>
                    <a:lnTo>
                      <a:pt x="7" y="24"/>
                    </a:lnTo>
                    <a:lnTo>
                      <a:pt x="7" y="22"/>
                    </a:lnTo>
                    <a:lnTo>
                      <a:pt x="4" y="22"/>
                    </a:lnTo>
                    <a:lnTo>
                      <a:pt x="4" y="22"/>
                    </a:lnTo>
                    <a:lnTo>
                      <a:pt x="4" y="22"/>
                    </a:lnTo>
                    <a:lnTo>
                      <a:pt x="4" y="22"/>
                    </a:lnTo>
                    <a:lnTo>
                      <a:pt x="2" y="22"/>
                    </a:lnTo>
                    <a:lnTo>
                      <a:pt x="2" y="22"/>
                    </a:lnTo>
                    <a:lnTo>
                      <a:pt x="2" y="22"/>
                    </a:lnTo>
                    <a:lnTo>
                      <a:pt x="0" y="22"/>
                    </a:lnTo>
                    <a:lnTo>
                      <a:pt x="0" y="19"/>
                    </a:lnTo>
                    <a:lnTo>
                      <a:pt x="0" y="19"/>
                    </a:lnTo>
                    <a:lnTo>
                      <a:pt x="0" y="19"/>
                    </a:lnTo>
                    <a:lnTo>
                      <a:pt x="0" y="19"/>
                    </a:lnTo>
                    <a:lnTo>
                      <a:pt x="2" y="19"/>
                    </a:lnTo>
                    <a:lnTo>
                      <a:pt x="2" y="19"/>
                    </a:lnTo>
                    <a:lnTo>
                      <a:pt x="2" y="19"/>
                    </a:lnTo>
                    <a:lnTo>
                      <a:pt x="2" y="19"/>
                    </a:lnTo>
                    <a:lnTo>
                      <a:pt x="2" y="19"/>
                    </a:lnTo>
                    <a:lnTo>
                      <a:pt x="4" y="19"/>
                    </a:lnTo>
                    <a:lnTo>
                      <a:pt x="4" y="19"/>
                    </a:lnTo>
                    <a:lnTo>
                      <a:pt x="4" y="19"/>
                    </a:lnTo>
                    <a:lnTo>
                      <a:pt x="7" y="19"/>
                    </a:lnTo>
                    <a:lnTo>
                      <a:pt x="7" y="19"/>
                    </a:lnTo>
                    <a:lnTo>
                      <a:pt x="7" y="19"/>
                    </a:lnTo>
                    <a:lnTo>
                      <a:pt x="9" y="19"/>
                    </a:lnTo>
                    <a:lnTo>
                      <a:pt x="9" y="22"/>
                    </a:lnTo>
                    <a:lnTo>
                      <a:pt x="9" y="22"/>
                    </a:lnTo>
                    <a:lnTo>
                      <a:pt x="9" y="22"/>
                    </a:lnTo>
                    <a:lnTo>
                      <a:pt x="11" y="22"/>
                    </a:lnTo>
                    <a:lnTo>
                      <a:pt x="11" y="19"/>
                    </a:lnTo>
                    <a:lnTo>
                      <a:pt x="11" y="19"/>
                    </a:lnTo>
                    <a:lnTo>
                      <a:pt x="11" y="17"/>
                    </a:lnTo>
                    <a:lnTo>
                      <a:pt x="11" y="17"/>
                    </a:lnTo>
                    <a:lnTo>
                      <a:pt x="11" y="17"/>
                    </a:lnTo>
                    <a:lnTo>
                      <a:pt x="11" y="17"/>
                    </a:lnTo>
                    <a:lnTo>
                      <a:pt x="11" y="15"/>
                    </a:lnTo>
                    <a:lnTo>
                      <a:pt x="11" y="1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9" name="Freeform 118"/>
              <p:cNvSpPr>
                <a:spLocks/>
              </p:cNvSpPr>
              <p:nvPr/>
            </p:nvSpPr>
            <p:spPr bwMode="auto">
              <a:xfrm>
                <a:off x="2538" y="2504"/>
                <a:ext cx="52" cy="100"/>
              </a:xfrm>
              <a:custGeom>
                <a:avLst/>
                <a:gdLst/>
                <a:ahLst/>
                <a:cxnLst>
                  <a:cxn ang="0">
                    <a:pos x="11" y="10"/>
                  </a:cxn>
                  <a:cxn ang="0">
                    <a:pos x="11" y="7"/>
                  </a:cxn>
                  <a:cxn ang="0">
                    <a:pos x="7" y="7"/>
                  </a:cxn>
                  <a:cxn ang="0">
                    <a:pos x="4" y="5"/>
                  </a:cxn>
                  <a:cxn ang="0">
                    <a:pos x="9" y="3"/>
                  </a:cxn>
                  <a:cxn ang="0">
                    <a:pos x="11" y="0"/>
                  </a:cxn>
                  <a:cxn ang="0">
                    <a:pos x="16" y="0"/>
                  </a:cxn>
                  <a:cxn ang="0">
                    <a:pos x="18" y="5"/>
                  </a:cxn>
                  <a:cxn ang="0">
                    <a:pos x="21" y="7"/>
                  </a:cxn>
                  <a:cxn ang="0">
                    <a:pos x="23" y="10"/>
                  </a:cxn>
                  <a:cxn ang="0">
                    <a:pos x="28" y="15"/>
                  </a:cxn>
                  <a:cxn ang="0">
                    <a:pos x="28" y="17"/>
                  </a:cxn>
                  <a:cxn ang="0">
                    <a:pos x="30" y="22"/>
                  </a:cxn>
                  <a:cxn ang="0">
                    <a:pos x="33" y="26"/>
                  </a:cxn>
                  <a:cxn ang="0">
                    <a:pos x="35" y="29"/>
                  </a:cxn>
                  <a:cxn ang="0">
                    <a:pos x="37" y="34"/>
                  </a:cxn>
                  <a:cxn ang="0">
                    <a:pos x="40" y="36"/>
                  </a:cxn>
                  <a:cxn ang="0">
                    <a:pos x="42" y="41"/>
                  </a:cxn>
                  <a:cxn ang="0">
                    <a:pos x="42" y="48"/>
                  </a:cxn>
                  <a:cxn ang="0">
                    <a:pos x="44" y="50"/>
                  </a:cxn>
                  <a:cxn ang="0">
                    <a:pos x="47" y="55"/>
                  </a:cxn>
                  <a:cxn ang="0">
                    <a:pos x="49" y="57"/>
                  </a:cxn>
                  <a:cxn ang="0">
                    <a:pos x="49" y="62"/>
                  </a:cxn>
                  <a:cxn ang="0">
                    <a:pos x="49" y="69"/>
                  </a:cxn>
                  <a:cxn ang="0">
                    <a:pos x="49" y="74"/>
                  </a:cxn>
                  <a:cxn ang="0">
                    <a:pos x="49" y="79"/>
                  </a:cxn>
                  <a:cxn ang="0">
                    <a:pos x="49" y="83"/>
                  </a:cxn>
                  <a:cxn ang="0">
                    <a:pos x="44" y="86"/>
                  </a:cxn>
                  <a:cxn ang="0">
                    <a:pos x="42" y="90"/>
                  </a:cxn>
                  <a:cxn ang="0">
                    <a:pos x="40" y="93"/>
                  </a:cxn>
                  <a:cxn ang="0">
                    <a:pos x="37" y="95"/>
                  </a:cxn>
                  <a:cxn ang="0">
                    <a:pos x="33" y="95"/>
                  </a:cxn>
                  <a:cxn ang="0">
                    <a:pos x="28" y="97"/>
                  </a:cxn>
                  <a:cxn ang="0">
                    <a:pos x="26" y="100"/>
                  </a:cxn>
                  <a:cxn ang="0">
                    <a:pos x="21" y="100"/>
                  </a:cxn>
                  <a:cxn ang="0">
                    <a:pos x="16" y="100"/>
                  </a:cxn>
                  <a:cxn ang="0">
                    <a:pos x="11" y="95"/>
                  </a:cxn>
                  <a:cxn ang="0">
                    <a:pos x="9" y="93"/>
                  </a:cxn>
                  <a:cxn ang="0">
                    <a:pos x="9" y="88"/>
                  </a:cxn>
                  <a:cxn ang="0">
                    <a:pos x="9" y="83"/>
                  </a:cxn>
                  <a:cxn ang="0">
                    <a:pos x="7" y="79"/>
                  </a:cxn>
                  <a:cxn ang="0">
                    <a:pos x="7" y="71"/>
                  </a:cxn>
                  <a:cxn ang="0">
                    <a:pos x="4" y="67"/>
                  </a:cxn>
                  <a:cxn ang="0">
                    <a:pos x="4" y="62"/>
                  </a:cxn>
                  <a:cxn ang="0">
                    <a:pos x="4" y="57"/>
                  </a:cxn>
                  <a:cxn ang="0">
                    <a:pos x="4" y="52"/>
                  </a:cxn>
                  <a:cxn ang="0">
                    <a:pos x="4" y="48"/>
                  </a:cxn>
                  <a:cxn ang="0">
                    <a:pos x="2" y="43"/>
                  </a:cxn>
                  <a:cxn ang="0">
                    <a:pos x="4" y="38"/>
                  </a:cxn>
                  <a:cxn ang="0">
                    <a:pos x="4" y="36"/>
                  </a:cxn>
                  <a:cxn ang="0">
                    <a:pos x="7" y="34"/>
                  </a:cxn>
                  <a:cxn ang="0">
                    <a:pos x="9" y="26"/>
                  </a:cxn>
                  <a:cxn ang="0">
                    <a:pos x="7" y="24"/>
                  </a:cxn>
                  <a:cxn ang="0">
                    <a:pos x="2" y="22"/>
                  </a:cxn>
                  <a:cxn ang="0">
                    <a:pos x="0" y="19"/>
                  </a:cxn>
                  <a:cxn ang="0">
                    <a:pos x="2" y="19"/>
                  </a:cxn>
                  <a:cxn ang="0">
                    <a:pos x="7" y="19"/>
                  </a:cxn>
                  <a:cxn ang="0">
                    <a:pos x="11" y="19"/>
                  </a:cxn>
                  <a:cxn ang="0">
                    <a:pos x="11" y="15"/>
                  </a:cxn>
                </a:cxnLst>
                <a:rect l="0" t="0" r="r" b="b"/>
                <a:pathLst>
                  <a:path w="52" h="100">
                    <a:moveTo>
                      <a:pt x="11" y="15"/>
                    </a:moveTo>
                    <a:lnTo>
                      <a:pt x="11" y="15"/>
                    </a:lnTo>
                    <a:lnTo>
                      <a:pt x="11" y="12"/>
                    </a:lnTo>
                    <a:lnTo>
                      <a:pt x="11" y="12"/>
                    </a:lnTo>
                    <a:lnTo>
                      <a:pt x="11" y="12"/>
                    </a:lnTo>
                    <a:lnTo>
                      <a:pt x="11" y="10"/>
                    </a:lnTo>
                    <a:lnTo>
                      <a:pt x="11" y="10"/>
                    </a:lnTo>
                    <a:lnTo>
                      <a:pt x="11" y="10"/>
                    </a:lnTo>
                    <a:lnTo>
                      <a:pt x="11" y="7"/>
                    </a:lnTo>
                    <a:lnTo>
                      <a:pt x="11" y="7"/>
                    </a:lnTo>
                    <a:lnTo>
                      <a:pt x="11" y="7"/>
                    </a:lnTo>
                    <a:lnTo>
                      <a:pt x="11" y="7"/>
                    </a:lnTo>
                    <a:lnTo>
                      <a:pt x="9" y="7"/>
                    </a:lnTo>
                    <a:lnTo>
                      <a:pt x="9" y="7"/>
                    </a:lnTo>
                    <a:lnTo>
                      <a:pt x="9" y="7"/>
                    </a:lnTo>
                    <a:lnTo>
                      <a:pt x="7" y="7"/>
                    </a:lnTo>
                    <a:lnTo>
                      <a:pt x="7" y="7"/>
                    </a:lnTo>
                    <a:lnTo>
                      <a:pt x="7" y="7"/>
                    </a:lnTo>
                    <a:lnTo>
                      <a:pt x="4" y="7"/>
                    </a:lnTo>
                    <a:lnTo>
                      <a:pt x="4" y="7"/>
                    </a:lnTo>
                    <a:lnTo>
                      <a:pt x="4" y="7"/>
                    </a:lnTo>
                    <a:lnTo>
                      <a:pt x="4" y="7"/>
                    </a:lnTo>
                    <a:lnTo>
                      <a:pt x="4" y="5"/>
                    </a:lnTo>
                    <a:lnTo>
                      <a:pt x="4" y="5"/>
                    </a:lnTo>
                    <a:lnTo>
                      <a:pt x="4" y="5"/>
                    </a:lnTo>
                    <a:lnTo>
                      <a:pt x="4" y="3"/>
                    </a:lnTo>
                    <a:lnTo>
                      <a:pt x="7" y="3"/>
                    </a:lnTo>
                    <a:lnTo>
                      <a:pt x="7" y="3"/>
                    </a:lnTo>
                    <a:lnTo>
                      <a:pt x="7" y="3"/>
                    </a:lnTo>
                    <a:lnTo>
                      <a:pt x="9" y="3"/>
                    </a:lnTo>
                    <a:lnTo>
                      <a:pt x="9" y="0"/>
                    </a:lnTo>
                    <a:lnTo>
                      <a:pt x="9" y="0"/>
                    </a:lnTo>
                    <a:lnTo>
                      <a:pt x="9" y="0"/>
                    </a:lnTo>
                    <a:lnTo>
                      <a:pt x="11" y="0"/>
                    </a:lnTo>
                    <a:lnTo>
                      <a:pt x="11" y="0"/>
                    </a:lnTo>
                    <a:lnTo>
                      <a:pt x="11" y="0"/>
                    </a:lnTo>
                    <a:lnTo>
                      <a:pt x="14" y="0"/>
                    </a:lnTo>
                    <a:lnTo>
                      <a:pt x="14" y="0"/>
                    </a:lnTo>
                    <a:lnTo>
                      <a:pt x="14" y="0"/>
                    </a:lnTo>
                    <a:lnTo>
                      <a:pt x="16" y="0"/>
                    </a:lnTo>
                    <a:lnTo>
                      <a:pt x="16" y="0"/>
                    </a:lnTo>
                    <a:lnTo>
                      <a:pt x="16" y="0"/>
                    </a:lnTo>
                    <a:lnTo>
                      <a:pt x="16" y="3"/>
                    </a:lnTo>
                    <a:lnTo>
                      <a:pt x="16" y="3"/>
                    </a:lnTo>
                    <a:lnTo>
                      <a:pt x="16" y="3"/>
                    </a:lnTo>
                    <a:lnTo>
                      <a:pt x="16" y="5"/>
                    </a:lnTo>
                    <a:lnTo>
                      <a:pt x="18" y="5"/>
                    </a:lnTo>
                    <a:lnTo>
                      <a:pt x="18" y="5"/>
                    </a:lnTo>
                    <a:lnTo>
                      <a:pt x="18" y="5"/>
                    </a:lnTo>
                    <a:lnTo>
                      <a:pt x="18" y="7"/>
                    </a:lnTo>
                    <a:lnTo>
                      <a:pt x="21" y="7"/>
                    </a:lnTo>
                    <a:lnTo>
                      <a:pt x="21" y="7"/>
                    </a:lnTo>
                    <a:lnTo>
                      <a:pt x="21" y="7"/>
                    </a:lnTo>
                    <a:lnTo>
                      <a:pt x="21" y="7"/>
                    </a:lnTo>
                    <a:lnTo>
                      <a:pt x="21" y="7"/>
                    </a:lnTo>
                    <a:lnTo>
                      <a:pt x="23" y="7"/>
                    </a:lnTo>
                    <a:lnTo>
                      <a:pt x="23" y="10"/>
                    </a:lnTo>
                    <a:lnTo>
                      <a:pt x="23" y="10"/>
                    </a:lnTo>
                    <a:lnTo>
                      <a:pt x="23" y="10"/>
                    </a:lnTo>
                    <a:lnTo>
                      <a:pt x="23" y="10"/>
                    </a:lnTo>
                    <a:lnTo>
                      <a:pt x="26" y="10"/>
                    </a:lnTo>
                    <a:lnTo>
                      <a:pt x="26" y="12"/>
                    </a:lnTo>
                    <a:lnTo>
                      <a:pt x="26" y="12"/>
                    </a:lnTo>
                    <a:lnTo>
                      <a:pt x="26" y="12"/>
                    </a:lnTo>
                    <a:lnTo>
                      <a:pt x="28" y="12"/>
                    </a:lnTo>
                    <a:lnTo>
                      <a:pt x="28" y="15"/>
                    </a:lnTo>
                    <a:lnTo>
                      <a:pt x="28" y="15"/>
                    </a:lnTo>
                    <a:lnTo>
                      <a:pt x="28" y="15"/>
                    </a:lnTo>
                    <a:lnTo>
                      <a:pt x="28" y="17"/>
                    </a:lnTo>
                    <a:lnTo>
                      <a:pt x="28" y="17"/>
                    </a:lnTo>
                    <a:lnTo>
                      <a:pt x="28" y="17"/>
                    </a:lnTo>
                    <a:lnTo>
                      <a:pt x="28" y="17"/>
                    </a:lnTo>
                    <a:lnTo>
                      <a:pt x="30" y="17"/>
                    </a:lnTo>
                    <a:lnTo>
                      <a:pt x="30" y="19"/>
                    </a:lnTo>
                    <a:lnTo>
                      <a:pt x="30" y="19"/>
                    </a:lnTo>
                    <a:lnTo>
                      <a:pt x="30" y="19"/>
                    </a:lnTo>
                    <a:lnTo>
                      <a:pt x="30" y="22"/>
                    </a:lnTo>
                    <a:lnTo>
                      <a:pt x="30" y="22"/>
                    </a:lnTo>
                    <a:lnTo>
                      <a:pt x="30" y="22"/>
                    </a:lnTo>
                    <a:lnTo>
                      <a:pt x="30" y="24"/>
                    </a:lnTo>
                    <a:lnTo>
                      <a:pt x="33" y="24"/>
                    </a:lnTo>
                    <a:lnTo>
                      <a:pt x="33" y="24"/>
                    </a:lnTo>
                    <a:lnTo>
                      <a:pt x="33" y="24"/>
                    </a:lnTo>
                    <a:lnTo>
                      <a:pt x="33" y="26"/>
                    </a:lnTo>
                    <a:lnTo>
                      <a:pt x="35" y="26"/>
                    </a:lnTo>
                    <a:lnTo>
                      <a:pt x="35" y="26"/>
                    </a:lnTo>
                    <a:lnTo>
                      <a:pt x="35" y="26"/>
                    </a:lnTo>
                    <a:lnTo>
                      <a:pt x="35" y="26"/>
                    </a:lnTo>
                    <a:lnTo>
                      <a:pt x="35" y="29"/>
                    </a:lnTo>
                    <a:lnTo>
                      <a:pt x="35" y="29"/>
                    </a:lnTo>
                    <a:lnTo>
                      <a:pt x="35" y="29"/>
                    </a:lnTo>
                    <a:lnTo>
                      <a:pt x="37" y="29"/>
                    </a:lnTo>
                    <a:lnTo>
                      <a:pt x="37" y="31"/>
                    </a:lnTo>
                    <a:lnTo>
                      <a:pt x="37" y="31"/>
                    </a:lnTo>
                    <a:lnTo>
                      <a:pt x="37" y="34"/>
                    </a:lnTo>
                    <a:lnTo>
                      <a:pt x="37" y="34"/>
                    </a:lnTo>
                    <a:lnTo>
                      <a:pt x="37" y="34"/>
                    </a:lnTo>
                    <a:lnTo>
                      <a:pt x="37" y="34"/>
                    </a:lnTo>
                    <a:lnTo>
                      <a:pt x="40" y="34"/>
                    </a:lnTo>
                    <a:lnTo>
                      <a:pt x="40" y="36"/>
                    </a:lnTo>
                    <a:lnTo>
                      <a:pt x="40" y="36"/>
                    </a:lnTo>
                    <a:lnTo>
                      <a:pt x="40" y="36"/>
                    </a:lnTo>
                    <a:lnTo>
                      <a:pt x="40" y="36"/>
                    </a:lnTo>
                    <a:lnTo>
                      <a:pt x="40" y="38"/>
                    </a:lnTo>
                    <a:lnTo>
                      <a:pt x="40" y="38"/>
                    </a:lnTo>
                    <a:lnTo>
                      <a:pt x="40" y="41"/>
                    </a:lnTo>
                    <a:lnTo>
                      <a:pt x="40" y="41"/>
                    </a:lnTo>
                    <a:lnTo>
                      <a:pt x="42" y="41"/>
                    </a:lnTo>
                    <a:lnTo>
                      <a:pt x="42" y="43"/>
                    </a:lnTo>
                    <a:lnTo>
                      <a:pt x="42" y="43"/>
                    </a:lnTo>
                    <a:lnTo>
                      <a:pt x="42" y="45"/>
                    </a:lnTo>
                    <a:lnTo>
                      <a:pt x="42" y="45"/>
                    </a:lnTo>
                    <a:lnTo>
                      <a:pt x="42" y="45"/>
                    </a:lnTo>
                    <a:lnTo>
                      <a:pt x="42" y="48"/>
                    </a:lnTo>
                    <a:lnTo>
                      <a:pt x="42" y="48"/>
                    </a:lnTo>
                    <a:lnTo>
                      <a:pt x="42" y="48"/>
                    </a:lnTo>
                    <a:lnTo>
                      <a:pt x="44" y="48"/>
                    </a:lnTo>
                    <a:lnTo>
                      <a:pt x="44" y="48"/>
                    </a:lnTo>
                    <a:lnTo>
                      <a:pt x="44" y="50"/>
                    </a:lnTo>
                    <a:lnTo>
                      <a:pt x="44" y="50"/>
                    </a:lnTo>
                    <a:lnTo>
                      <a:pt x="44" y="50"/>
                    </a:lnTo>
                    <a:lnTo>
                      <a:pt x="44" y="52"/>
                    </a:lnTo>
                    <a:lnTo>
                      <a:pt x="44" y="52"/>
                    </a:lnTo>
                    <a:lnTo>
                      <a:pt x="44" y="52"/>
                    </a:lnTo>
                    <a:lnTo>
                      <a:pt x="47" y="52"/>
                    </a:lnTo>
                    <a:lnTo>
                      <a:pt x="47" y="55"/>
                    </a:lnTo>
                    <a:lnTo>
                      <a:pt x="47" y="55"/>
                    </a:lnTo>
                    <a:lnTo>
                      <a:pt x="47" y="55"/>
                    </a:lnTo>
                    <a:lnTo>
                      <a:pt x="49" y="55"/>
                    </a:lnTo>
                    <a:lnTo>
                      <a:pt x="49" y="57"/>
                    </a:lnTo>
                    <a:lnTo>
                      <a:pt x="49" y="57"/>
                    </a:lnTo>
                    <a:lnTo>
                      <a:pt x="49" y="57"/>
                    </a:lnTo>
                    <a:lnTo>
                      <a:pt x="49" y="57"/>
                    </a:lnTo>
                    <a:lnTo>
                      <a:pt x="49" y="60"/>
                    </a:lnTo>
                    <a:lnTo>
                      <a:pt x="49" y="60"/>
                    </a:lnTo>
                    <a:lnTo>
                      <a:pt x="49" y="62"/>
                    </a:lnTo>
                    <a:lnTo>
                      <a:pt x="49" y="62"/>
                    </a:lnTo>
                    <a:lnTo>
                      <a:pt x="49" y="62"/>
                    </a:lnTo>
                    <a:lnTo>
                      <a:pt x="49" y="64"/>
                    </a:lnTo>
                    <a:lnTo>
                      <a:pt x="49" y="64"/>
                    </a:lnTo>
                    <a:lnTo>
                      <a:pt x="49" y="67"/>
                    </a:lnTo>
                    <a:lnTo>
                      <a:pt x="49" y="67"/>
                    </a:lnTo>
                    <a:lnTo>
                      <a:pt x="49" y="67"/>
                    </a:lnTo>
                    <a:lnTo>
                      <a:pt x="49" y="69"/>
                    </a:lnTo>
                    <a:lnTo>
                      <a:pt x="49" y="69"/>
                    </a:lnTo>
                    <a:lnTo>
                      <a:pt x="49" y="71"/>
                    </a:lnTo>
                    <a:lnTo>
                      <a:pt x="49" y="71"/>
                    </a:lnTo>
                    <a:lnTo>
                      <a:pt x="52" y="71"/>
                    </a:lnTo>
                    <a:lnTo>
                      <a:pt x="52" y="74"/>
                    </a:lnTo>
                    <a:lnTo>
                      <a:pt x="49" y="74"/>
                    </a:lnTo>
                    <a:lnTo>
                      <a:pt x="49" y="74"/>
                    </a:lnTo>
                    <a:lnTo>
                      <a:pt x="49" y="76"/>
                    </a:lnTo>
                    <a:lnTo>
                      <a:pt x="49" y="76"/>
                    </a:lnTo>
                    <a:lnTo>
                      <a:pt x="49" y="76"/>
                    </a:lnTo>
                    <a:lnTo>
                      <a:pt x="49" y="79"/>
                    </a:lnTo>
                    <a:lnTo>
                      <a:pt x="49" y="79"/>
                    </a:lnTo>
                    <a:lnTo>
                      <a:pt x="49" y="79"/>
                    </a:lnTo>
                    <a:lnTo>
                      <a:pt x="49" y="81"/>
                    </a:lnTo>
                    <a:lnTo>
                      <a:pt x="49" y="81"/>
                    </a:lnTo>
                    <a:lnTo>
                      <a:pt x="49" y="81"/>
                    </a:lnTo>
                    <a:lnTo>
                      <a:pt x="49" y="83"/>
                    </a:lnTo>
                    <a:lnTo>
                      <a:pt x="49" y="83"/>
                    </a:lnTo>
                    <a:lnTo>
                      <a:pt x="47" y="83"/>
                    </a:lnTo>
                    <a:lnTo>
                      <a:pt x="47" y="86"/>
                    </a:lnTo>
                    <a:lnTo>
                      <a:pt x="47" y="86"/>
                    </a:lnTo>
                    <a:lnTo>
                      <a:pt x="47" y="86"/>
                    </a:lnTo>
                    <a:lnTo>
                      <a:pt x="47" y="86"/>
                    </a:lnTo>
                    <a:lnTo>
                      <a:pt x="44" y="86"/>
                    </a:lnTo>
                    <a:lnTo>
                      <a:pt x="44" y="88"/>
                    </a:lnTo>
                    <a:lnTo>
                      <a:pt x="44" y="88"/>
                    </a:lnTo>
                    <a:lnTo>
                      <a:pt x="44" y="88"/>
                    </a:lnTo>
                    <a:lnTo>
                      <a:pt x="44" y="88"/>
                    </a:lnTo>
                    <a:lnTo>
                      <a:pt x="44" y="90"/>
                    </a:lnTo>
                    <a:lnTo>
                      <a:pt x="42" y="90"/>
                    </a:lnTo>
                    <a:lnTo>
                      <a:pt x="42" y="90"/>
                    </a:lnTo>
                    <a:lnTo>
                      <a:pt x="42" y="90"/>
                    </a:lnTo>
                    <a:lnTo>
                      <a:pt x="42" y="90"/>
                    </a:lnTo>
                    <a:lnTo>
                      <a:pt x="42" y="93"/>
                    </a:lnTo>
                    <a:lnTo>
                      <a:pt x="40" y="93"/>
                    </a:lnTo>
                    <a:lnTo>
                      <a:pt x="40" y="93"/>
                    </a:lnTo>
                    <a:lnTo>
                      <a:pt x="40" y="93"/>
                    </a:lnTo>
                    <a:lnTo>
                      <a:pt x="37" y="93"/>
                    </a:lnTo>
                    <a:lnTo>
                      <a:pt x="37" y="95"/>
                    </a:lnTo>
                    <a:lnTo>
                      <a:pt x="37" y="95"/>
                    </a:lnTo>
                    <a:lnTo>
                      <a:pt x="37" y="95"/>
                    </a:lnTo>
                    <a:lnTo>
                      <a:pt x="37" y="95"/>
                    </a:lnTo>
                    <a:lnTo>
                      <a:pt x="35" y="95"/>
                    </a:lnTo>
                    <a:lnTo>
                      <a:pt x="35" y="95"/>
                    </a:lnTo>
                    <a:lnTo>
                      <a:pt x="35" y="95"/>
                    </a:lnTo>
                    <a:lnTo>
                      <a:pt x="35" y="95"/>
                    </a:lnTo>
                    <a:lnTo>
                      <a:pt x="33" y="95"/>
                    </a:lnTo>
                    <a:lnTo>
                      <a:pt x="33" y="95"/>
                    </a:lnTo>
                    <a:lnTo>
                      <a:pt x="30" y="95"/>
                    </a:lnTo>
                    <a:lnTo>
                      <a:pt x="30" y="95"/>
                    </a:lnTo>
                    <a:lnTo>
                      <a:pt x="30" y="97"/>
                    </a:lnTo>
                    <a:lnTo>
                      <a:pt x="30" y="97"/>
                    </a:lnTo>
                    <a:lnTo>
                      <a:pt x="28" y="97"/>
                    </a:lnTo>
                    <a:lnTo>
                      <a:pt x="28" y="97"/>
                    </a:lnTo>
                    <a:lnTo>
                      <a:pt x="28" y="97"/>
                    </a:lnTo>
                    <a:lnTo>
                      <a:pt x="28" y="97"/>
                    </a:lnTo>
                    <a:lnTo>
                      <a:pt x="28" y="100"/>
                    </a:lnTo>
                    <a:lnTo>
                      <a:pt x="26" y="100"/>
                    </a:lnTo>
                    <a:lnTo>
                      <a:pt x="26" y="100"/>
                    </a:lnTo>
                    <a:lnTo>
                      <a:pt x="26" y="100"/>
                    </a:lnTo>
                    <a:lnTo>
                      <a:pt x="23" y="100"/>
                    </a:lnTo>
                    <a:lnTo>
                      <a:pt x="23" y="100"/>
                    </a:lnTo>
                    <a:lnTo>
                      <a:pt x="23" y="100"/>
                    </a:lnTo>
                    <a:lnTo>
                      <a:pt x="21" y="100"/>
                    </a:lnTo>
                    <a:lnTo>
                      <a:pt x="21" y="100"/>
                    </a:lnTo>
                    <a:lnTo>
                      <a:pt x="21" y="100"/>
                    </a:lnTo>
                    <a:lnTo>
                      <a:pt x="18" y="100"/>
                    </a:lnTo>
                    <a:lnTo>
                      <a:pt x="18" y="100"/>
                    </a:lnTo>
                    <a:lnTo>
                      <a:pt x="18" y="100"/>
                    </a:lnTo>
                    <a:lnTo>
                      <a:pt x="16" y="100"/>
                    </a:lnTo>
                    <a:lnTo>
                      <a:pt x="16" y="100"/>
                    </a:lnTo>
                    <a:lnTo>
                      <a:pt x="16" y="100"/>
                    </a:lnTo>
                    <a:lnTo>
                      <a:pt x="16" y="97"/>
                    </a:lnTo>
                    <a:lnTo>
                      <a:pt x="14" y="97"/>
                    </a:lnTo>
                    <a:lnTo>
                      <a:pt x="14" y="97"/>
                    </a:lnTo>
                    <a:lnTo>
                      <a:pt x="14" y="97"/>
                    </a:lnTo>
                    <a:lnTo>
                      <a:pt x="11" y="97"/>
                    </a:lnTo>
                    <a:lnTo>
                      <a:pt x="11" y="95"/>
                    </a:lnTo>
                    <a:lnTo>
                      <a:pt x="11" y="95"/>
                    </a:lnTo>
                    <a:lnTo>
                      <a:pt x="11" y="95"/>
                    </a:lnTo>
                    <a:lnTo>
                      <a:pt x="11" y="95"/>
                    </a:lnTo>
                    <a:lnTo>
                      <a:pt x="11" y="95"/>
                    </a:lnTo>
                    <a:lnTo>
                      <a:pt x="11" y="93"/>
                    </a:lnTo>
                    <a:lnTo>
                      <a:pt x="9" y="93"/>
                    </a:lnTo>
                    <a:lnTo>
                      <a:pt x="9" y="93"/>
                    </a:lnTo>
                    <a:lnTo>
                      <a:pt x="9" y="90"/>
                    </a:lnTo>
                    <a:lnTo>
                      <a:pt x="9" y="90"/>
                    </a:lnTo>
                    <a:lnTo>
                      <a:pt x="9" y="88"/>
                    </a:lnTo>
                    <a:lnTo>
                      <a:pt x="9" y="88"/>
                    </a:lnTo>
                    <a:lnTo>
                      <a:pt x="9" y="88"/>
                    </a:lnTo>
                    <a:lnTo>
                      <a:pt x="9" y="86"/>
                    </a:lnTo>
                    <a:lnTo>
                      <a:pt x="9" y="86"/>
                    </a:lnTo>
                    <a:lnTo>
                      <a:pt x="9" y="86"/>
                    </a:lnTo>
                    <a:lnTo>
                      <a:pt x="9" y="86"/>
                    </a:lnTo>
                    <a:lnTo>
                      <a:pt x="9" y="83"/>
                    </a:lnTo>
                    <a:lnTo>
                      <a:pt x="9" y="83"/>
                    </a:lnTo>
                    <a:lnTo>
                      <a:pt x="9" y="81"/>
                    </a:lnTo>
                    <a:lnTo>
                      <a:pt x="7" y="81"/>
                    </a:lnTo>
                    <a:lnTo>
                      <a:pt x="7" y="81"/>
                    </a:lnTo>
                    <a:lnTo>
                      <a:pt x="7" y="79"/>
                    </a:lnTo>
                    <a:lnTo>
                      <a:pt x="7" y="79"/>
                    </a:lnTo>
                    <a:lnTo>
                      <a:pt x="7" y="79"/>
                    </a:lnTo>
                    <a:lnTo>
                      <a:pt x="7" y="76"/>
                    </a:lnTo>
                    <a:lnTo>
                      <a:pt x="7" y="76"/>
                    </a:lnTo>
                    <a:lnTo>
                      <a:pt x="7" y="76"/>
                    </a:lnTo>
                    <a:lnTo>
                      <a:pt x="7" y="74"/>
                    </a:lnTo>
                    <a:lnTo>
                      <a:pt x="7" y="74"/>
                    </a:lnTo>
                    <a:lnTo>
                      <a:pt x="7" y="71"/>
                    </a:lnTo>
                    <a:lnTo>
                      <a:pt x="7" y="71"/>
                    </a:lnTo>
                    <a:lnTo>
                      <a:pt x="7" y="69"/>
                    </a:lnTo>
                    <a:lnTo>
                      <a:pt x="4" y="69"/>
                    </a:lnTo>
                    <a:lnTo>
                      <a:pt x="4" y="69"/>
                    </a:lnTo>
                    <a:lnTo>
                      <a:pt x="4" y="67"/>
                    </a:lnTo>
                    <a:lnTo>
                      <a:pt x="4" y="67"/>
                    </a:lnTo>
                    <a:lnTo>
                      <a:pt x="7" y="67"/>
                    </a:lnTo>
                    <a:lnTo>
                      <a:pt x="7" y="67"/>
                    </a:lnTo>
                    <a:lnTo>
                      <a:pt x="4" y="67"/>
                    </a:lnTo>
                    <a:lnTo>
                      <a:pt x="4" y="64"/>
                    </a:lnTo>
                    <a:lnTo>
                      <a:pt x="4" y="64"/>
                    </a:lnTo>
                    <a:lnTo>
                      <a:pt x="4" y="62"/>
                    </a:lnTo>
                    <a:lnTo>
                      <a:pt x="4" y="62"/>
                    </a:lnTo>
                    <a:lnTo>
                      <a:pt x="4" y="60"/>
                    </a:lnTo>
                    <a:lnTo>
                      <a:pt x="4" y="60"/>
                    </a:lnTo>
                    <a:lnTo>
                      <a:pt x="4" y="60"/>
                    </a:lnTo>
                    <a:lnTo>
                      <a:pt x="4" y="57"/>
                    </a:lnTo>
                    <a:lnTo>
                      <a:pt x="4" y="57"/>
                    </a:lnTo>
                    <a:lnTo>
                      <a:pt x="4" y="57"/>
                    </a:lnTo>
                    <a:lnTo>
                      <a:pt x="4" y="57"/>
                    </a:lnTo>
                    <a:lnTo>
                      <a:pt x="4" y="55"/>
                    </a:lnTo>
                    <a:lnTo>
                      <a:pt x="4" y="55"/>
                    </a:lnTo>
                    <a:lnTo>
                      <a:pt x="4" y="55"/>
                    </a:lnTo>
                    <a:lnTo>
                      <a:pt x="4" y="52"/>
                    </a:lnTo>
                    <a:lnTo>
                      <a:pt x="4" y="52"/>
                    </a:lnTo>
                    <a:lnTo>
                      <a:pt x="4" y="50"/>
                    </a:lnTo>
                    <a:lnTo>
                      <a:pt x="4" y="50"/>
                    </a:lnTo>
                    <a:lnTo>
                      <a:pt x="4" y="50"/>
                    </a:lnTo>
                    <a:lnTo>
                      <a:pt x="4" y="48"/>
                    </a:lnTo>
                    <a:lnTo>
                      <a:pt x="4" y="48"/>
                    </a:lnTo>
                    <a:lnTo>
                      <a:pt x="4" y="48"/>
                    </a:lnTo>
                    <a:lnTo>
                      <a:pt x="2" y="48"/>
                    </a:lnTo>
                    <a:lnTo>
                      <a:pt x="2" y="45"/>
                    </a:lnTo>
                    <a:lnTo>
                      <a:pt x="2" y="45"/>
                    </a:lnTo>
                    <a:lnTo>
                      <a:pt x="2" y="43"/>
                    </a:lnTo>
                    <a:lnTo>
                      <a:pt x="2" y="43"/>
                    </a:lnTo>
                    <a:lnTo>
                      <a:pt x="2" y="41"/>
                    </a:lnTo>
                    <a:lnTo>
                      <a:pt x="4" y="41"/>
                    </a:lnTo>
                    <a:lnTo>
                      <a:pt x="4" y="41"/>
                    </a:lnTo>
                    <a:lnTo>
                      <a:pt x="4" y="38"/>
                    </a:lnTo>
                    <a:lnTo>
                      <a:pt x="4" y="38"/>
                    </a:lnTo>
                    <a:lnTo>
                      <a:pt x="4" y="38"/>
                    </a:lnTo>
                    <a:lnTo>
                      <a:pt x="4" y="36"/>
                    </a:lnTo>
                    <a:lnTo>
                      <a:pt x="4" y="36"/>
                    </a:lnTo>
                    <a:lnTo>
                      <a:pt x="4" y="36"/>
                    </a:lnTo>
                    <a:lnTo>
                      <a:pt x="4" y="34"/>
                    </a:lnTo>
                    <a:lnTo>
                      <a:pt x="4" y="34"/>
                    </a:lnTo>
                    <a:lnTo>
                      <a:pt x="4" y="36"/>
                    </a:lnTo>
                    <a:lnTo>
                      <a:pt x="4" y="36"/>
                    </a:lnTo>
                    <a:lnTo>
                      <a:pt x="7" y="36"/>
                    </a:lnTo>
                    <a:lnTo>
                      <a:pt x="7" y="36"/>
                    </a:lnTo>
                    <a:lnTo>
                      <a:pt x="7" y="34"/>
                    </a:lnTo>
                    <a:lnTo>
                      <a:pt x="7" y="34"/>
                    </a:lnTo>
                    <a:lnTo>
                      <a:pt x="7" y="34"/>
                    </a:lnTo>
                    <a:lnTo>
                      <a:pt x="7" y="31"/>
                    </a:lnTo>
                    <a:lnTo>
                      <a:pt x="9" y="31"/>
                    </a:lnTo>
                    <a:lnTo>
                      <a:pt x="9" y="31"/>
                    </a:lnTo>
                    <a:lnTo>
                      <a:pt x="9" y="29"/>
                    </a:lnTo>
                    <a:lnTo>
                      <a:pt x="9" y="29"/>
                    </a:lnTo>
                    <a:lnTo>
                      <a:pt x="9" y="26"/>
                    </a:lnTo>
                    <a:lnTo>
                      <a:pt x="7" y="26"/>
                    </a:lnTo>
                    <a:lnTo>
                      <a:pt x="7" y="26"/>
                    </a:lnTo>
                    <a:lnTo>
                      <a:pt x="7" y="26"/>
                    </a:lnTo>
                    <a:lnTo>
                      <a:pt x="7" y="24"/>
                    </a:lnTo>
                    <a:lnTo>
                      <a:pt x="7" y="24"/>
                    </a:lnTo>
                    <a:lnTo>
                      <a:pt x="7" y="24"/>
                    </a:lnTo>
                    <a:lnTo>
                      <a:pt x="7" y="22"/>
                    </a:lnTo>
                    <a:lnTo>
                      <a:pt x="4" y="22"/>
                    </a:lnTo>
                    <a:lnTo>
                      <a:pt x="4" y="22"/>
                    </a:lnTo>
                    <a:lnTo>
                      <a:pt x="4" y="22"/>
                    </a:lnTo>
                    <a:lnTo>
                      <a:pt x="4" y="22"/>
                    </a:lnTo>
                    <a:lnTo>
                      <a:pt x="2" y="22"/>
                    </a:lnTo>
                    <a:lnTo>
                      <a:pt x="2" y="22"/>
                    </a:lnTo>
                    <a:lnTo>
                      <a:pt x="2" y="22"/>
                    </a:lnTo>
                    <a:lnTo>
                      <a:pt x="0" y="22"/>
                    </a:lnTo>
                    <a:lnTo>
                      <a:pt x="0" y="19"/>
                    </a:lnTo>
                    <a:lnTo>
                      <a:pt x="0" y="19"/>
                    </a:lnTo>
                    <a:lnTo>
                      <a:pt x="0" y="19"/>
                    </a:lnTo>
                    <a:lnTo>
                      <a:pt x="0" y="19"/>
                    </a:lnTo>
                    <a:lnTo>
                      <a:pt x="2" y="19"/>
                    </a:lnTo>
                    <a:lnTo>
                      <a:pt x="2" y="19"/>
                    </a:lnTo>
                    <a:lnTo>
                      <a:pt x="2" y="19"/>
                    </a:lnTo>
                    <a:lnTo>
                      <a:pt x="2" y="19"/>
                    </a:lnTo>
                    <a:lnTo>
                      <a:pt x="2" y="19"/>
                    </a:lnTo>
                    <a:lnTo>
                      <a:pt x="4" y="19"/>
                    </a:lnTo>
                    <a:lnTo>
                      <a:pt x="4" y="19"/>
                    </a:lnTo>
                    <a:lnTo>
                      <a:pt x="4" y="19"/>
                    </a:lnTo>
                    <a:lnTo>
                      <a:pt x="7" y="19"/>
                    </a:lnTo>
                    <a:lnTo>
                      <a:pt x="7" y="19"/>
                    </a:lnTo>
                    <a:lnTo>
                      <a:pt x="7" y="19"/>
                    </a:lnTo>
                    <a:lnTo>
                      <a:pt x="9" y="19"/>
                    </a:lnTo>
                    <a:lnTo>
                      <a:pt x="9" y="22"/>
                    </a:lnTo>
                    <a:lnTo>
                      <a:pt x="9" y="22"/>
                    </a:lnTo>
                    <a:lnTo>
                      <a:pt x="9" y="22"/>
                    </a:lnTo>
                    <a:lnTo>
                      <a:pt x="11" y="22"/>
                    </a:lnTo>
                    <a:lnTo>
                      <a:pt x="11" y="19"/>
                    </a:lnTo>
                    <a:lnTo>
                      <a:pt x="11" y="19"/>
                    </a:lnTo>
                    <a:lnTo>
                      <a:pt x="11" y="17"/>
                    </a:lnTo>
                    <a:lnTo>
                      <a:pt x="11" y="17"/>
                    </a:lnTo>
                    <a:lnTo>
                      <a:pt x="11" y="17"/>
                    </a:lnTo>
                    <a:lnTo>
                      <a:pt x="11" y="17"/>
                    </a:lnTo>
                    <a:lnTo>
                      <a:pt x="11" y="15"/>
                    </a:lnTo>
                    <a:lnTo>
                      <a:pt x="11" y="1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0" name="Freeform 119"/>
              <p:cNvSpPr>
                <a:spLocks/>
              </p:cNvSpPr>
              <p:nvPr/>
            </p:nvSpPr>
            <p:spPr bwMode="auto">
              <a:xfrm>
                <a:off x="1584" y="1874"/>
                <a:ext cx="33" cy="43"/>
              </a:xfrm>
              <a:custGeom>
                <a:avLst/>
                <a:gdLst/>
                <a:ahLst/>
                <a:cxnLst>
                  <a:cxn ang="0">
                    <a:pos x="19" y="2"/>
                  </a:cxn>
                  <a:cxn ang="0">
                    <a:pos x="21" y="2"/>
                  </a:cxn>
                  <a:cxn ang="0">
                    <a:pos x="23" y="2"/>
                  </a:cxn>
                  <a:cxn ang="0">
                    <a:pos x="26" y="0"/>
                  </a:cxn>
                  <a:cxn ang="0">
                    <a:pos x="28" y="2"/>
                  </a:cxn>
                  <a:cxn ang="0">
                    <a:pos x="28" y="2"/>
                  </a:cxn>
                  <a:cxn ang="0">
                    <a:pos x="26" y="5"/>
                  </a:cxn>
                  <a:cxn ang="0">
                    <a:pos x="28" y="5"/>
                  </a:cxn>
                  <a:cxn ang="0">
                    <a:pos x="30" y="7"/>
                  </a:cxn>
                  <a:cxn ang="0">
                    <a:pos x="30" y="9"/>
                  </a:cxn>
                  <a:cxn ang="0">
                    <a:pos x="33" y="12"/>
                  </a:cxn>
                  <a:cxn ang="0">
                    <a:pos x="30" y="14"/>
                  </a:cxn>
                  <a:cxn ang="0">
                    <a:pos x="30" y="14"/>
                  </a:cxn>
                  <a:cxn ang="0">
                    <a:pos x="28" y="17"/>
                  </a:cxn>
                  <a:cxn ang="0">
                    <a:pos x="26" y="17"/>
                  </a:cxn>
                  <a:cxn ang="0">
                    <a:pos x="26" y="19"/>
                  </a:cxn>
                  <a:cxn ang="0">
                    <a:pos x="26" y="21"/>
                  </a:cxn>
                  <a:cxn ang="0">
                    <a:pos x="26" y="21"/>
                  </a:cxn>
                  <a:cxn ang="0">
                    <a:pos x="23" y="21"/>
                  </a:cxn>
                  <a:cxn ang="0">
                    <a:pos x="21" y="21"/>
                  </a:cxn>
                  <a:cxn ang="0">
                    <a:pos x="19" y="24"/>
                  </a:cxn>
                  <a:cxn ang="0">
                    <a:pos x="19" y="24"/>
                  </a:cxn>
                  <a:cxn ang="0">
                    <a:pos x="19" y="26"/>
                  </a:cxn>
                  <a:cxn ang="0">
                    <a:pos x="19" y="28"/>
                  </a:cxn>
                  <a:cxn ang="0">
                    <a:pos x="19" y="31"/>
                  </a:cxn>
                  <a:cxn ang="0">
                    <a:pos x="16" y="33"/>
                  </a:cxn>
                  <a:cxn ang="0">
                    <a:pos x="16" y="33"/>
                  </a:cxn>
                  <a:cxn ang="0">
                    <a:pos x="14" y="35"/>
                  </a:cxn>
                  <a:cxn ang="0">
                    <a:pos x="11" y="35"/>
                  </a:cxn>
                  <a:cxn ang="0">
                    <a:pos x="9" y="35"/>
                  </a:cxn>
                  <a:cxn ang="0">
                    <a:pos x="9" y="38"/>
                  </a:cxn>
                  <a:cxn ang="0">
                    <a:pos x="7" y="40"/>
                  </a:cxn>
                  <a:cxn ang="0">
                    <a:pos x="7" y="43"/>
                  </a:cxn>
                  <a:cxn ang="0">
                    <a:pos x="4" y="40"/>
                  </a:cxn>
                  <a:cxn ang="0">
                    <a:pos x="2" y="40"/>
                  </a:cxn>
                  <a:cxn ang="0">
                    <a:pos x="0" y="40"/>
                  </a:cxn>
                  <a:cxn ang="0">
                    <a:pos x="0" y="38"/>
                  </a:cxn>
                  <a:cxn ang="0">
                    <a:pos x="2" y="38"/>
                  </a:cxn>
                  <a:cxn ang="0">
                    <a:pos x="0" y="35"/>
                  </a:cxn>
                  <a:cxn ang="0">
                    <a:pos x="2" y="33"/>
                  </a:cxn>
                  <a:cxn ang="0">
                    <a:pos x="2" y="31"/>
                  </a:cxn>
                  <a:cxn ang="0">
                    <a:pos x="4" y="31"/>
                  </a:cxn>
                  <a:cxn ang="0">
                    <a:pos x="4" y="28"/>
                  </a:cxn>
                  <a:cxn ang="0">
                    <a:pos x="7" y="26"/>
                  </a:cxn>
                  <a:cxn ang="0">
                    <a:pos x="7" y="24"/>
                  </a:cxn>
                  <a:cxn ang="0">
                    <a:pos x="7" y="21"/>
                  </a:cxn>
                  <a:cxn ang="0">
                    <a:pos x="9" y="19"/>
                  </a:cxn>
                  <a:cxn ang="0">
                    <a:pos x="9" y="17"/>
                  </a:cxn>
                  <a:cxn ang="0">
                    <a:pos x="11" y="14"/>
                  </a:cxn>
                  <a:cxn ang="0">
                    <a:pos x="11" y="12"/>
                  </a:cxn>
                  <a:cxn ang="0">
                    <a:pos x="11" y="9"/>
                  </a:cxn>
                  <a:cxn ang="0">
                    <a:pos x="11" y="7"/>
                  </a:cxn>
                  <a:cxn ang="0">
                    <a:pos x="14" y="7"/>
                  </a:cxn>
                  <a:cxn ang="0">
                    <a:pos x="16" y="5"/>
                  </a:cxn>
                  <a:cxn ang="0">
                    <a:pos x="16" y="5"/>
                  </a:cxn>
                  <a:cxn ang="0">
                    <a:pos x="19" y="2"/>
                  </a:cxn>
                </a:cxnLst>
                <a:rect l="0" t="0" r="r" b="b"/>
                <a:pathLst>
                  <a:path w="33" h="43">
                    <a:moveTo>
                      <a:pt x="19" y="0"/>
                    </a:moveTo>
                    <a:lnTo>
                      <a:pt x="19" y="0"/>
                    </a:lnTo>
                    <a:lnTo>
                      <a:pt x="19" y="2"/>
                    </a:lnTo>
                    <a:lnTo>
                      <a:pt x="19" y="2"/>
                    </a:lnTo>
                    <a:lnTo>
                      <a:pt x="21" y="2"/>
                    </a:lnTo>
                    <a:lnTo>
                      <a:pt x="21" y="2"/>
                    </a:lnTo>
                    <a:lnTo>
                      <a:pt x="23" y="2"/>
                    </a:lnTo>
                    <a:lnTo>
                      <a:pt x="23" y="2"/>
                    </a:lnTo>
                    <a:lnTo>
                      <a:pt x="23" y="2"/>
                    </a:lnTo>
                    <a:lnTo>
                      <a:pt x="26" y="2"/>
                    </a:lnTo>
                    <a:lnTo>
                      <a:pt x="26" y="0"/>
                    </a:lnTo>
                    <a:lnTo>
                      <a:pt x="26" y="0"/>
                    </a:lnTo>
                    <a:lnTo>
                      <a:pt x="26" y="0"/>
                    </a:lnTo>
                    <a:lnTo>
                      <a:pt x="26" y="2"/>
                    </a:lnTo>
                    <a:lnTo>
                      <a:pt x="28" y="2"/>
                    </a:lnTo>
                    <a:lnTo>
                      <a:pt x="28" y="2"/>
                    </a:lnTo>
                    <a:lnTo>
                      <a:pt x="28" y="2"/>
                    </a:lnTo>
                    <a:lnTo>
                      <a:pt x="28" y="2"/>
                    </a:lnTo>
                    <a:lnTo>
                      <a:pt x="28" y="5"/>
                    </a:lnTo>
                    <a:lnTo>
                      <a:pt x="26" y="5"/>
                    </a:lnTo>
                    <a:lnTo>
                      <a:pt x="26" y="5"/>
                    </a:lnTo>
                    <a:lnTo>
                      <a:pt x="28" y="5"/>
                    </a:lnTo>
                    <a:lnTo>
                      <a:pt x="28" y="5"/>
                    </a:lnTo>
                    <a:lnTo>
                      <a:pt x="28" y="5"/>
                    </a:lnTo>
                    <a:lnTo>
                      <a:pt x="30" y="5"/>
                    </a:lnTo>
                    <a:lnTo>
                      <a:pt x="30" y="5"/>
                    </a:lnTo>
                    <a:lnTo>
                      <a:pt x="30" y="7"/>
                    </a:lnTo>
                    <a:lnTo>
                      <a:pt x="30" y="7"/>
                    </a:lnTo>
                    <a:lnTo>
                      <a:pt x="30" y="9"/>
                    </a:lnTo>
                    <a:lnTo>
                      <a:pt x="30" y="9"/>
                    </a:lnTo>
                    <a:lnTo>
                      <a:pt x="30" y="9"/>
                    </a:lnTo>
                    <a:lnTo>
                      <a:pt x="30" y="12"/>
                    </a:lnTo>
                    <a:lnTo>
                      <a:pt x="33" y="12"/>
                    </a:lnTo>
                    <a:lnTo>
                      <a:pt x="33" y="12"/>
                    </a:lnTo>
                    <a:lnTo>
                      <a:pt x="33" y="14"/>
                    </a:lnTo>
                    <a:lnTo>
                      <a:pt x="30" y="14"/>
                    </a:lnTo>
                    <a:lnTo>
                      <a:pt x="30" y="14"/>
                    </a:lnTo>
                    <a:lnTo>
                      <a:pt x="30" y="14"/>
                    </a:lnTo>
                    <a:lnTo>
                      <a:pt x="30" y="14"/>
                    </a:lnTo>
                    <a:lnTo>
                      <a:pt x="30" y="14"/>
                    </a:lnTo>
                    <a:lnTo>
                      <a:pt x="30" y="17"/>
                    </a:lnTo>
                    <a:lnTo>
                      <a:pt x="28" y="17"/>
                    </a:lnTo>
                    <a:lnTo>
                      <a:pt x="28" y="17"/>
                    </a:lnTo>
                    <a:lnTo>
                      <a:pt x="28" y="17"/>
                    </a:lnTo>
                    <a:lnTo>
                      <a:pt x="26" y="17"/>
                    </a:lnTo>
                    <a:lnTo>
                      <a:pt x="26" y="17"/>
                    </a:lnTo>
                    <a:lnTo>
                      <a:pt x="26" y="19"/>
                    </a:lnTo>
                    <a:lnTo>
                      <a:pt x="26" y="19"/>
                    </a:lnTo>
                    <a:lnTo>
                      <a:pt x="26" y="19"/>
                    </a:lnTo>
                    <a:lnTo>
                      <a:pt x="26" y="21"/>
                    </a:lnTo>
                    <a:lnTo>
                      <a:pt x="26" y="21"/>
                    </a:lnTo>
                    <a:lnTo>
                      <a:pt x="26" y="21"/>
                    </a:lnTo>
                    <a:lnTo>
                      <a:pt x="26" y="21"/>
                    </a:lnTo>
                    <a:lnTo>
                      <a:pt x="26" y="21"/>
                    </a:lnTo>
                    <a:lnTo>
                      <a:pt x="26" y="21"/>
                    </a:lnTo>
                    <a:lnTo>
                      <a:pt x="23" y="21"/>
                    </a:lnTo>
                    <a:lnTo>
                      <a:pt x="23" y="21"/>
                    </a:lnTo>
                    <a:lnTo>
                      <a:pt x="23" y="21"/>
                    </a:lnTo>
                    <a:lnTo>
                      <a:pt x="21" y="21"/>
                    </a:lnTo>
                    <a:lnTo>
                      <a:pt x="21" y="21"/>
                    </a:lnTo>
                    <a:lnTo>
                      <a:pt x="21" y="24"/>
                    </a:lnTo>
                    <a:lnTo>
                      <a:pt x="19" y="24"/>
                    </a:lnTo>
                    <a:lnTo>
                      <a:pt x="19" y="24"/>
                    </a:lnTo>
                    <a:lnTo>
                      <a:pt x="19" y="24"/>
                    </a:lnTo>
                    <a:lnTo>
                      <a:pt x="19" y="24"/>
                    </a:lnTo>
                    <a:lnTo>
                      <a:pt x="19" y="24"/>
                    </a:lnTo>
                    <a:lnTo>
                      <a:pt x="19" y="26"/>
                    </a:lnTo>
                    <a:lnTo>
                      <a:pt x="19" y="26"/>
                    </a:lnTo>
                    <a:lnTo>
                      <a:pt x="19" y="26"/>
                    </a:lnTo>
                    <a:lnTo>
                      <a:pt x="19" y="26"/>
                    </a:lnTo>
                    <a:lnTo>
                      <a:pt x="19" y="28"/>
                    </a:lnTo>
                    <a:lnTo>
                      <a:pt x="19" y="28"/>
                    </a:lnTo>
                    <a:lnTo>
                      <a:pt x="19" y="28"/>
                    </a:lnTo>
                    <a:lnTo>
                      <a:pt x="19" y="28"/>
                    </a:lnTo>
                    <a:lnTo>
                      <a:pt x="19" y="31"/>
                    </a:lnTo>
                    <a:lnTo>
                      <a:pt x="19" y="31"/>
                    </a:lnTo>
                    <a:lnTo>
                      <a:pt x="16" y="31"/>
                    </a:lnTo>
                    <a:lnTo>
                      <a:pt x="16" y="33"/>
                    </a:lnTo>
                    <a:lnTo>
                      <a:pt x="16" y="33"/>
                    </a:lnTo>
                    <a:lnTo>
                      <a:pt x="16" y="33"/>
                    </a:lnTo>
                    <a:lnTo>
                      <a:pt x="16" y="33"/>
                    </a:lnTo>
                    <a:lnTo>
                      <a:pt x="16" y="35"/>
                    </a:lnTo>
                    <a:lnTo>
                      <a:pt x="14" y="35"/>
                    </a:lnTo>
                    <a:lnTo>
                      <a:pt x="14" y="35"/>
                    </a:lnTo>
                    <a:lnTo>
                      <a:pt x="11" y="35"/>
                    </a:lnTo>
                    <a:lnTo>
                      <a:pt x="11" y="35"/>
                    </a:lnTo>
                    <a:lnTo>
                      <a:pt x="11" y="35"/>
                    </a:lnTo>
                    <a:lnTo>
                      <a:pt x="11" y="35"/>
                    </a:lnTo>
                    <a:lnTo>
                      <a:pt x="11" y="35"/>
                    </a:lnTo>
                    <a:lnTo>
                      <a:pt x="9" y="35"/>
                    </a:lnTo>
                    <a:lnTo>
                      <a:pt x="9" y="35"/>
                    </a:lnTo>
                    <a:lnTo>
                      <a:pt x="9" y="38"/>
                    </a:lnTo>
                    <a:lnTo>
                      <a:pt x="9" y="38"/>
                    </a:lnTo>
                    <a:lnTo>
                      <a:pt x="9" y="40"/>
                    </a:lnTo>
                    <a:lnTo>
                      <a:pt x="7" y="40"/>
                    </a:lnTo>
                    <a:lnTo>
                      <a:pt x="7" y="40"/>
                    </a:lnTo>
                    <a:lnTo>
                      <a:pt x="7" y="40"/>
                    </a:lnTo>
                    <a:lnTo>
                      <a:pt x="7" y="40"/>
                    </a:lnTo>
                    <a:lnTo>
                      <a:pt x="7" y="43"/>
                    </a:lnTo>
                    <a:lnTo>
                      <a:pt x="4" y="43"/>
                    </a:lnTo>
                    <a:lnTo>
                      <a:pt x="4" y="40"/>
                    </a:lnTo>
                    <a:lnTo>
                      <a:pt x="4" y="40"/>
                    </a:lnTo>
                    <a:lnTo>
                      <a:pt x="4" y="40"/>
                    </a:lnTo>
                    <a:lnTo>
                      <a:pt x="2" y="40"/>
                    </a:lnTo>
                    <a:lnTo>
                      <a:pt x="2" y="40"/>
                    </a:lnTo>
                    <a:lnTo>
                      <a:pt x="0" y="40"/>
                    </a:lnTo>
                    <a:lnTo>
                      <a:pt x="0" y="40"/>
                    </a:lnTo>
                    <a:lnTo>
                      <a:pt x="0" y="40"/>
                    </a:lnTo>
                    <a:lnTo>
                      <a:pt x="0" y="40"/>
                    </a:lnTo>
                    <a:lnTo>
                      <a:pt x="0" y="40"/>
                    </a:lnTo>
                    <a:lnTo>
                      <a:pt x="0" y="38"/>
                    </a:lnTo>
                    <a:lnTo>
                      <a:pt x="0" y="38"/>
                    </a:lnTo>
                    <a:lnTo>
                      <a:pt x="0" y="38"/>
                    </a:lnTo>
                    <a:lnTo>
                      <a:pt x="2" y="38"/>
                    </a:lnTo>
                    <a:lnTo>
                      <a:pt x="2" y="35"/>
                    </a:lnTo>
                    <a:lnTo>
                      <a:pt x="0" y="35"/>
                    </a:lnTo>
                    <a:lnTo>
                      <a:pt x="0" y="35"/>
                    </a:lnTo>
                    <a:lnTo>
                      <a:pt x="2" y="35"/>
                    </a:lnTo>
                    <a:lnTo>
                      <a:pt x="2" y="35"/>
                    </a:lnTo>
                    <a:lnTo>
                      <a:pt x="2" y="33"/>
                    </a:lnTo>
                    <a:lnTo>
                      <a:pt x="2" y="33"/>
                    </a:lnTo>
                    <a:lnTo>
                      <a:pt x="2" y="33"/>
                    </a:lnTo>
                    <a:lnTo>
                      <a:pt x="2" y="31"/>
                    </a:lnTo>
                    <a:lnTo>
                      <a:pt x="4" y="31"/>
                    </a:lnTo>
                    <a:lnTo>
                      <a:pt x="4" y="31"/>
                    </a:lnTo>
                    <a:lnTo>
                      <a:pt x="4" y="31"/>
                    </a:lnTo>
                    <a:lnTo>
                      <a:pt x="4" y="28"/>
                    </a:lnTo>
                    <a:lnTo>
                      <a:pt x="4" y="28"/>
                    </a:lnTo>
                    <a:lnTo>
                      <a:pt x="4" y="28"/>
                    </a:lnTo>
                    <a:lnTo>
                      <a:pt x="4" y="26"/>
                    </a:lnTo>
                    <a:lnTo>
                      <a:pt x="4" y="26"/>
                    </a:lnTo>
                    <a:lnTo>
                      <a:pt x="7" y="26"/>
                    </a:lnTo>
                    <a:lnTo>
                      <a:pt x="7" y="24"/>
                    </a:lnTo>
                    <a:lnTo>
                      <a:pt x="7" y="24"/>
                    </a:lnTo>
                    <a:lnTo>
                      <a:pt x="7" y="24"/>
                    </a:lnTo>
                    <a:lnTo>
                      <a:pt x="7" y="24"/>
                    </a:lnTo>
                    <a:lnTo>
                      <a:pt x="7" y="21"/>
                    </a:lnTo>
                    <a:lnTo>
                      <a:pt x="7" y="21"/>
                    </a:lnTo>
                    <a:lnTo>
                      <a:pt x="7" y="19"/>
                    </a:lnTo>
                    <a:lnTo>
                      <a:pt x="7" y="19"/>
                    </a:lnTo>
                    <a:lnTo>
                      <a:pt x="9" y="19"/>
                    </a:lnTo>
                    <a:lnTo>
                      <a:pt x="9" y="19"/>
                    </a:lnTo>
                    <a:lnTo>
                      <a:pt x="9" y="19"/>
                    </a:lnTo>
                    <a:lnTo>
                      <a:pt x="9" y="17"/>
                    </a:lnTo>
                    <a:lnTo>
                      <a:pt x="11" y="17"/>
                    </a:lnTo>
                    <a:lnTo>
                      <a:pt x="11" y="17"/>
                    </a:lnTo>
                    <a:lnTo>
                      <a:pt x="11" y="14"/>
                    </a:lnTo>
                    <a:lnTo>
                      <a:pt x="11" y="14"/>
                    </a:lnTo>
                    <a:lnTo>
                      <a:pt x="11" y="14"/>
                    </a:lnTo>
                    <a:lnTo>
                      <a:pt x="11" y="12"/>
                    </a:lnTo>
                    <a:lnTo>
                      <a:pt x="11" y="12"/>
                    </a:lnTo>
                    <a:lnTo>
                      <a:pt x="11" y="9"/>
                    </a:lnTo>
                    <a:lnTo>
                      <a:pt x="11" y="9"/>
                    </a:lnTo>
                    <a:lnTo>
                      <a:pt x="11" y="9"/>
                    </a:lnTo>
                    <a:lnTo>
                      <a:pt x="11" y="9"/>
                    </a:lnTo>
                    <a:lnTo>
                      <a:pt x="11" y="7"/>
                    </a:lnTo>
                    <a:lnTo>
                      <a:pt x="11" y="7"/>
                    </a:lnTo>
                    <a:lnTo>
                      <a:pt x="14" y="7"/>
                    </a:lnTo>
                    <a:lnTo>
                      <a:pt x="14" y="7"/>
                    </a:lnTo>
                    <a:lnTo>
                      <a:pt x="14" y="5"/>
                    </a:lnTo>
                    <a:lnTo>
                      <a:pt x="14" y="5"/>
                    </a:lnTo>
                    <a:lnTo>
                      <a:pt x="16" y="5"/>
                    </a:lnTo>
                    <a:lnTo>
                      <a:pt x="16" y="5"/>
                    </a:lnTo>
                    <a:lnTo>
                      <a:pt x="16" y="5"/>
                    </a:lnTo>
                    <a:lnTo>
                      <a:pt x="16" y="5"/>
                    </a:lnTo>
                    <a:lnTo>
                      <a:pt x="19" y="5"/>
                    </a:lnTo>
                    <a:lnTo>
                      <a:pt x="19" y="2"/>
                    </a:lnTo>
                    <a:lnTo>
                      <a:pt x="19" y="2"/>
                    </a:lnTo>
                    <a:lnTo>
                      <a:pt x="1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1" name="Freeform 120"/>
              <p:cNvSpPr>
                <a:spLocks/>
              </p:cNvSpPr>
              <p:nvPr/>
            </p:nvSpPr>
            <p:spPr bwMode="auto">
              <a:xfrm>
                <a:off x="1584" y="1874"/>
                <a:ext cx="33" cy="43"/>
              </a:xfrm>
              <a:custGeom>
                <a:avLst/>
                <a:gdLst/>
                <a:ahLst/>
                <a:cxnLst>
                  <a:cxn ang="0">
                    <a:pos x="19" y="2"/>
                  </a:cxn>
                  <a:cxn ang="0">
                    <a:pos x="21" y="2"/>
                  </a:cxn>
                  <a:cxn ang="0">
                    <a:pos x="23" y="2"/>
                  </a:cxn>
                  <a:cxn ang="0">
                    <a:pos x="26" y="0"/>
                  </a:cxn>
                  <a:cxn ang="0">
                    <a:pos x="28" y="2"/>
                  </a:cxn>
                  <a:cxn ang="0">
                    <a:pos x="28" y="2"/>
                  </a:cxn>
                  <a:cxn ang="0">
                    <a:pos x="26" y="5"/>
                  </a:cxn>
                  <a:cxn ang="0">
                    <a:pos x="28" y="5"/>
                  </a:cxn>
                  <a:cxn ang="0">
                    <a:pos x="30" y="7"/>
                  </a:cxn>
                  <a:cxn ang="0">
                    <a:pos x="30" y="9"/>
                  </a:cxn>
                  <a:cxn ang="0">
                    <a:pos x="33" y="12"/>
                  </a:cxn>
                  <a:cxn ang="0">
                    <a:pos x="30" y="14"/>
                  </a:cxn>
                  <a:cxn ang="0">
                    <a:pos x="30" y="14"/>
                  </a:cxn>
                  <a:cxn ang="0">
                    <a:pos x="28" y="17"/>
                  </a:cxn>
                  <a:cxn ang="0">
                    <a:pos x="26" y="17"/>
                  </a:cxn>
                  <a:cxn ang="0">
                    <a:pos x="26" y="19"/>
                  </a:cxn>
                  <a:cxn ang="0">
                    <a:pos x="26" y="21"/>
                  </a:cxn>
                  <a:cxn ang="0">
                    <a:pos x="26" y="21"/>
                  </a:cxn>
                  <a:cxn ang="0">
                    <a:pos x="23" y="21"/>
                  </a:cxn>
                  <a:cxn ang="0">
                    <a:pos x="21" y="21"/>
                  </a:cxn>
                  <a:cxn ang="0">
                    <a:pos x="19" y="24"/>
                  </a:cxn>
                  <a:cxn ang="0">
                    <a:pos x="19" y="24"/>
                  </a:cxn>
                  <a:cxn ang="0">
                    <a:pos x="19" y="26"/>
                  </a:cxn>
                  <a:cxn ang="0">
                    <a:pos x="19" y="28"/>
                  </a:cxn>
                  <a:cxn ang="0">
                    <a:pos x="19" y="31"/>
                  </a:cxn>
                  <a:cxn ang="0">
                    <a:pos x="16" y="33"/>
                  </a:cxn>
                  <a:cxn ang="0">
                    <a:pos x="16" y="33"/>
                  </a:cxn>
                  <a:cxn ang="0">
                    <a:pos x="14" y="35"/>
                  </a:cxn>
                  <a:cxn ang="0">
                    <a:pos x="11" y="35"/>
                  </a:cxn>
                  <a:cxn ang="0">
                    <a:pos x="9" y="35"/>
                  </a:cxn>
                  <a:cxn ang="0">
                    <a:pos x="9" y="38"/>
                  </a:cxn>
                  <a:cxn ang="0">
                    <a:pos x="7" y="40"/>
                  </a:cxn>
                  <a:cxn ang="0">
                    <a:pos x="7" y="43"/>
                  </a:cxn>
                  <a:cxn ang="0">
                    <a:pos x="4" y="40"/>
                  </a:cxn>
                  <a:cxn ang="0">
                    <a:pos x="2" y="40"/>
                  </a:cxn>
                  <a:cxn ang="0">
                    <a:pos x="0" y="40"/>
                  </a:cxn>
                  <a:cxn ang="0">
                    <a:pos x="0" y="38"/>
                  </a:cxn>
                  <a:cxn ang="0">
                    <a:pos x="2" y="38"/>
                  </a:cxn>
                  <a:cxn ang="0">
                    <a:pos x="0" y="35"/>
                  </a:cxn>
                  <a:cxn ang="0">
                    <a:pos x="2" y="33"/>
                  </a:cxn>
                  <a:cxn ang="0">
                    <a:pos x="2" y="31"/>
                  </a:cxn>
                  <a:cxn ang="0">
                    <a:pos x="4" y="31"/>
                  </a:cxn>
                  <a:cxn ang="0">
                    <a:pos x="4" y="28"/>
                  </a:cxn>
                  <a:cxn ang="0">
                    <a:pos x="7" y="26"/>
                  </a:cxn>
                  <a:cxn ang="0">
                    <a:pos x="7" y="24"/>
                  </a:cxn>
                  <a:cxn ang="0">
                    <a:pos x="7" y="21"/>
                  </a:cxn>
                  <a:cxn ang="0">
                    <a:pos x="9" y="19"/>
                  </a:cxn>
                  <a:cxn ang="0">
                    <a:pos x="9" y="17"/>
                  </a:cxn>
                  <a:cxn ang="0">
                    <a:pos x="11" y="14"/>
                  </a:cxn>
                  <a:cxn ang="0">
                    <a:pos x="11" y="12"/>
                  </a:cxn>
                  <a:cxn ang="0">
                    <a:pos x="11" y="9"/>
                  </a:cxn>
                  <a:cxn ang="0">
                    <a:pos x="11" y="7"/>
                  </a:cxn>
                  <a:cxn ang="0">
                    <a:pos x="14" y="7"/>
                  </a:cxn>
                  <a:cxn ang="0">
                    <a:pos x="16" y="5"/>
                  </a:cxn>
                  <a:cxn ang="0">
                    <a:pos x="16" y="5"/>
                  </a:cxn>
                  <a:cxn ang="0">
                    <a:pos x="19" y="2"/>
                  </a:cxn>
                </a:cxnLst>
                <a:rect l="0" t="0" r="r" b="b"/>
                <a:pathLst>
                  <a:path w="33" h="43">
                    <a:moveTo>
                      <a:pt x="19" y="0"/>
                    </a:moveTo>
                    <a:lnTo>
                      <a:pt x="19" y="0"/>
                    </a:lnTo>
                    <a:lnTo>
                      <a:pt x="19" y="2"/>
                    </a:lnTo>
                    <a:lnTo>
                      <a:pt x="19" y="2"/>
                    </a:lnTo>
                    <a:lnTo>
                      <a:pt x="21" y="2"/>
                    </a:lnTo>
                    <a:lnTo>
                      <a:pt x="21" y="2"/>
                    </a:lnTo>
                    <a:lnTo>
                      <a:pt x="23" y="2"/>
                    </a:lnTo>
                    <a:lnTo>
                      <a:pt x="23" y="2"/>
                    </a:lnTo>
                    <a:lnTo>
                      <a:pt x="23" y="2"/>
                    </a:lnTo>
                    <a:lnTo>
                      <a:pt x="26" y="2"/>
                    </a:lnTo>
                    <a:lnTo>
                      <a:pt x="26" y="0"/>
                    </a:lnTo>
                    <a:lnTo>
                      <a:pt x="26" y="0"/>
                    </a:lnTo>
                    <a:lnTo>
                      <a:pt x="26" y="0"/>
                    </a:lnTo>
                    <a:lnTo>
                      <a:pt x="26" y="2"/>
                    </a:lnTo>
                    <a:lnTo>
                      <a:pt x="28" y="2"/>
                    </a:lnTo>
                    <a:lnTo>
                      <a:pt x="28" y="2"/>
                    </a:lnTo>
                    <a:lnTo>
                      <a:pt x="28" y="2"/>
                    </a:lnTo>
                    <a:lnTo>
                      <a:pt x="28" y="2"/>
                    </a:lnTo>
                    <a:lnTo>
                      <a:pt x="28" y="5"/>
                    </a:lnTo>
                    <a:lnTo>
                      <a:pt x="26" y="5"/>
                    </a:lnTo>
                    <a:lnTo>
                      <a:pt x="26" y="5"/>
                    </a:lnTo>
                    <a:lnTo>
                      <a:pt x="28" y="5"/>
                    </a:lnTo>
                    <a:lnTo>
                      <a:pt x="28" y="5"/>
                    </a:lnTo>
                    <a:lnTo>
                      <a:pt x="28" y="5"/>
                    </a:lnTo>
                    <a:lnTo>
                      <a:pt x="30" y="5"/>
                    </a:lnTo>
                    <a:lnTo>
                      <a:pt x="30" y="5"/>
                    </a:lnTo>
                    <a:lnTo>
                      <a:pt x="30" y="7"/>
                    </a:lnTo>
                    <a:lnTo>
                      <a:pt x="30" y="7"/>
                    </a:lnTo>
                    <a:lnTo>
                      <a:pt x="30" y="9"/>
                    </a:lnTo>
                    <a:lnTo>
                      <a:pt x="30" y="9"/>
                    </a:lnTo>
                    <a:lnTo>
                      <a:pt x="30" y="9"/>
                    </a:lnTo>
                    <a:lnTo>
                      <a:pt x="30" y="12"/>
                    </a:lnTo>
                    <a:lnTo>
                      <a:pt x="33" y="12"/>
                    </a:lnTo>
                    <a:lnTo>
                      <a:pt x="33" y="12"/>
                    </a:lnTo>
                    <a:lnTo>
                      <a:pt x="33" y="14"/>
                    </a:lnTo>
                    <a:lnTo>
                      <a:pt x="30" y="14"/>
                    </a:lnTo>
                    <a:lnTo>
                      <a:pt x="30" y="14"/>
                    </a:lnTo>
                    <a:lnTo>
                      <a:pt x="30" y="14"/>
                    </a:lnTo>
                    <a:lnTo>
                      <a:pt x="30" y="14"/>
                    </a:lnTo>
                    <a:lnTo>
                      <a:pt x="30" y="14"/>
                    </a:lnTo>
                    <a:lnTo>
                      <a:pt x="30" y="17"/>
                    </a:lnTo>
                    <a:lnTo>
                      <a:pt x="28" y="17"/>
                    </a:lnTo>
                    <a:lnTo>
                      <a:pt x="28" y="17"/>
                    </a:lnTo>
                    <a:lnTo>
                      <a:pt x="28" y="17"/>
                    </a:lnTo>
                    <a:lnTo>
                      <a:pt x="26" y="17"/>
                    </a:lnTo>
                    <a:lnTo>
                      <a:pt x="26" y="17"/>
                    </a:lnTo>
                    <a:lnTo>
                      <a:pt x="26" y="19"/>
                    </a:lnTo>
                    <a:lnTo>
                      <a:pt x="26" y="19"/>
                    </a:lnTo>
                    <a:lnTo>
                      <a:pt x="26" y="19"/>
                    </a:lnTo>
                    <a:lnTo>
                      <a:pt x="26" y="21"/>
                    </a:lnTo>
                    <a:lnTo>
                      <a:pt x="26" y="21"/>
                    </a:lnTo>
                    <a:lnTo>
                      <a:pt x="26" y="21"/>
                    </a:lnTo>
                    <a:lnTo>
                      <a:pt x="26" y="21"/>
                    </a:lnTo>
                    <a:lnTo>
                      <a:pt x="26" y="21"/>
                    </a:lnTo>
                    <a:lnTo>
                      <a:pt x="26" y="21"/>
                    </a:lnTo>
                    <a:lnTo>
                      <a:pt x="23" y="21"/>
                    </a:lnTo>
                    <a:lnTo>
                      <a:pt x="23" y="21"/>
                    </a:lnTo>
                    <a:lnTo>
                      <a:pt x="23" y="21"/>
                    </a:lnTo>
                    <a:lnTo>
                      <a:pt x="21" y="21"/>
                    </a:lnTo>
                    <a:lnTo>
                      <a:pt x="21" y="21"/>
                    </a:lnTo>
                    <a:lnTo>
                      <a:pt x="21" y="24"/>
                    </a:lnTo>
                    <a:lnTo>
                      <a:pt x="19" y="24"/>
                    </a:lnTo>
                    <a:lnTo>
                      <a:pt x="19" y="24"/>
                    </a:lnTo>
                    <a:lnTo>
                      <a:pt x="19" y="24"/>
                    </a:lnTo>
                    <a:lnTo>
                      <a:pt x="19" y="24"/>
                    </a:lnTo>
                    <a:lnTo>
                      <a:pt x="19" y="24"/>
                    </a:lnTo>
                    <a:lnTo>
                      <a:pt x="19" y="26"/>
                    </a:lnTo>
                    <a:lnTo>
                      <a:pt x="19" y="26"/>
                    </a:lnTo>
                    <a:lnTo>
                      <a:pt x="19" y="26"/>
                    </a:lnTo>
                    <a:lnTo>
                      <a:pt x="19" y="26"/>
                    </a:lnTo>
                    <a:lnTo>
                      <a:pt x="19" y="28"/>
                    </a:lnTo>
                    <a:lnTo>
                      <a:pt x="19" y="28"/>
                    </a:lnTo>
                    <a:lnTo>
                      <a:pt x="19" y="28"/>
                    </a:lnTo>
                    <a:lnTo>
                      <a:pt x="19" y="28"/>
                    </a:lnTo>
                    <a:lnTo>
                      <a:pt x="19" y="31"/>
                    </a:lnTo>
                    <a:lnTo>
                      <a:pt x="19" y="31"/>
                    </a:lnTo>
                    <a:lnTo>
                      <a:pt x="16" y="31"/>
                    </a:lnTo>
                    <a:lnTo>
                      <a:pt x="16" y="33"/>
                    </a:lnTo>
                    <a:lnTo>
                      <a:pt x="16" y="33"/>
                    </a:lnTo>
                    <a:lnTo>
                      <a:pt x="16" y="33"/>
                    </a:lnTo>
                    <a:lnTo>
                      <a:pt x="16" y="33"/>
                    </a:lnTo>
                    <a:lnTo>
                      <a:pt x="16" y="35"/>
                    </a:lnTo>
                    <a:lnTo>
                      <a:pt x="14" y="35"/>
                    </a:lnTo>
                    <a:lnTo>
                      <a:pt x="14" y="35"/>
                    </a:lnTo>
                    <a:lnTo>
                      <a:pt x="11" y="35"/>
                    </a:lnTo>
                    <a:lnTo>
                      <a:pt x="11" y="35"/>
                    </a:lnTo>
                    <a:lnTo>
                      <a:pt x="11" y="35"/>
                    </a:lnTo>
                    <a:lnTo>
                      <a:pt x="11" y="35"/>
                    </a:lnTo>
                    <a:lnTo>
                      <a:pt x="11" y="35"/>
                    </a:lnTo>
                    <a:lnTo>
                      <a:pt x="9" y="35"/>
                    </a:lnTo>
                    <a:lnTo>
                      <a:pt x="9" y="35"/>
                    </a:lnTo>
                    <a:lnTo>
                      <a:pt x="9" y="38"/>
                    </a:lnTo>
                    <a:lnTo>
                      <a:pt x="9" y="38"/>
                    </a:lnTo>
                    <a:lnTo>
                      <a:pt x="9" y="40"/>
                    </a:lnTo>
                    <a:lnTo>
                      <a:pt x="7" y="40"/>
                    </a:lnTo>
                    <a:lnTo>
                      <a:pt x="7" y="40"/>
                    </a:lnTo>
                    <a:lnTo>
                      <a:pt x="7" y="40"/>
                    </a:lnTo>
                    <a:lnTo>
                      <a:pt x="7" y="40"/>
                    </a:lnTo>
                    <a:lnTo>
                      <a:pt x="7" y="43"/>
                    </a:lnTo>
                    <a:lnTo>
                      <a:pt x="4" y="43"/>
                    </a:lnTo>
                    <a:lnTo>
                      <a:pt x="4" y="40"/>
                    </a:lnTo>
                    <a:lnTo>
                      <a:pt x="4" y="40"/>
                    </a:lnTo>
                    <a:lnTo>
                      <a:pt x="4" y="40"/>
                    </a:lnTo>
                    <a:lnTo>
                      <a:pt x="2" y="40"/>
                    </a:lnTo>
                    <a:lnTo>
                      <a:pt x="2" y="40"/>
                    </a:lnTo>
                    <a:lnTo>
                      <a:pt x="0" y="40"/>
                    </a:lnTo>
                    <a:lnTo>
                      <a:pt x="0" y="40"/>
                    </a:lnTo>
                    <a:lnTo>
                      <a:pt x="0" y="40"/>
                    </a:lnTo>
                    <a:lnTo>
                      <a:pt x="0" y="40"/>
                    </a:lnTo>
                    <a:lnTo>
                      <a:pt x="0" y="40"/>
                    </a:lnTo>
                    <a:lnTo>
                      <a:pt x="0" y="38"/>
                    </a:lnTo>
                    <a:lnTo>
                      <a:pt x="0" y="38"/>
                    </a:lnTo>
                    <a:lnTo>
                      <a:pt x="0" y="38"/>
                    </a:lnTo>
                    <a:lnTo>
                      <a:pt x="2" y="38"/>
                    </a:lnTo>
                    <a:lnTo>
                      <a:pt x="2" y="35"/>
                    </a:lnTo>
                    <a:lnTo>
                      <a:pt x="0" y="35"/>
                    </a:lnTo>
                    <a:lnTo>
                      <a:pt x="0" y="35"/>
                    </a:lnTo>
                    <a:lnTo>
                      <a:pt x="2" y="35"/>
                    </a:lnTo>
                    <a:lnTo>
                      <a:pt x="2" y="35"/>
                    </a:lnTo>
                    <a:lnTo>
                      <a:pt x="2" y="33"/>
                    </a:lnTo>
                    <a:lnTo>
                      <a:pt x="2" y="33"/>
                    </a:lnTo>
                    <a:lnTo>
                      <a:pt x="2" y="33"/>
                    </a:lnTo>
                    <a:lnTo>
                      <a:pt x="2" y="31"/>
                    </a:lnTo>
                    <a:lnTo>
                      <a:pt x="4" y="31"/>
                    </a:lnTo>
                    <a:lnTo>
                      <a:pt x="4" y="31"/>
                    </a:lnTo>
                    <a:lnTo>
                      <a:pt x="4" y="31"/>
                    </a:lnTo>
                    <a:lnTo>
                      <a:pt x="4" y="28"/>
                    </a:lnTo>
                    <a:lnTo>
                      <a:pt x="4" y="28"/>
                    </a:lnTo>
                    <a:lnTo>
                      <a:pt x="4" y="28"/>
                    </a:lnTo>
                    <a:lnTo>
                      <a:pt x="4" y="26"/>
                    </a:lnTo>
                    <a:lnTo>
                      <a:pt x="4" y="26"/>
                    </a:lnTo>
                    <a:lnTo>
                      <a:pt x="7" y="26"/>
                    </a:lnTo>
                    <a:lnTo>
                      <a:pt x="7" y="24"/>
                    </a:lnTo>
                    <a:lnTo>
                      <a:pt x="7" y="24"/>
                    </a:lnTo>
                    <a:lnTo>
                      <a:pt x="7" y="24"/>
                    </a:lnTo>
                    <a:lnTo>
                      <a:pt x="7" y="24"/>
                    </a:lnTo>
                    <a:lnTo>
                      <a:pt x="7" y="21"/>
                    </a:lnTo>
                    <a:lnTo>
                      <a:pt x="7" y="21"/>
                    </a:lnTo>
                    <a:lnTo>
                      <a:pt x="7" y="19"/>
                    </a:lnTo>
                    <a:lnTo>
                      <a:pt x="7" y="19"/>
                    </a:lnTo>
                    <a:lnTo>
                      <a:pt x="9" y="19"/>
                    </a:lnTo>
                    <a:lnTo>
                      <a:pt x="9" y="19"/>
                    </a:lnTo>
                    <a:lnTo>
                      <a:pt x="9" y="19"/>
                    </a:lnTo>
                    <a:lnTo>
                      <a:pt x="9" y="17"/>
                    </a:lnTo>
                    <a:lnTo>
                      <a:pt x="11" y="17"/>
                    </a:lnTo>
                    <a:lnTo>
                      <a:pt x="11" y="17"/>
                    </a:lnTo>
                    <a:lnTo>
                      <a:pt x="11" y="14"/>
                    </a:lnTo>
                    <a:lnTo>
                      <a:pt x="11" y="14"/>
                    </a:lnTo>
                    <a:lnTo>
                      <a:pt x="11" y="14"/>
                    </a:lnTo>
                    <a:lnTo>
                      <a:pt x="11" y="12"/>
                    </a:lnTo>
                    <a:lnTo>
                      <a:pt x="11" y="12"/>
                    </a:lnTo>
                    <a:lnTo>
                      <a:pt x="11" y="9"/>
                    </a:lnTo>
                    <a:lnTo>
                      <a:pt x="11" y="9"/>
                    </a:lnTo>
                    <a:lnTo>
                      <a:pt x="11" y="9"/>
                    </a:lnTo>
                    <a:lnTo>
                      <a:pt x="11" y="9"/>
                    </a:lnTo>
                    <a:lnTo>
                      <a:pt x="11" y="7"/>
                    </a:lnTo>
                    <a:lnTo>
                      <a:pt x="11" y="7"/>
                    </a:lnTo>
                    <a:lnTo>
                      <a:pt x="14" y="7"/>
                    </a:lnTo>
                    <a:lnTo>
                      <a:pt x="14" y="7"/>
                    </a:lnTo>
                    <a:lnTo>
                      <a:pt x="14" y="5"/>
                    </a:lnTo>
                    <a:lnTo>
                      <a:pt x="14" y="5"/>
                    </a:lnTo>
                    <a:lnTo>
                      <a:pt x="16" y="5"/>
                    </a:lnTo>
                    <a:lnTo>
                      <a:pt x="16" y="5"/>
                    </a:lnTo>
                    <a:lnTo>
                      <a:pt x="16" y="5"/>
                    </a:lnTo>
                    <a:lnTo>
                      <a:pt x="16" y="5"/>
                    </a:lnTo>
                    <a:lnTo>
                      <a:pt x="19" y="5"/>
                    </a:lnTo>
                    <a:lnTo>
                      <a:pt x="19" y="2"/>
                    </a:lnTo>
                    <a:lnTo>
                      <a:pt x="19" y="2"/>
                    </a:lnTo>
                    <a:lnTo>
                      <a:pt x="1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2" name="Freeform 121"/>
              <p:cNvSpPr>
                <a:spLocks/>
              </p:cNvSpPr>
              <p:nvPr/>
            </p:nvSpPr>
            <p:spPr bwMode="auto">
              <a:xfrm>
                <a:off x="2980" y="2184"/>
                <a:ext cx="163" cy="218"/>
              </a:xfrm>
              <a:custGeom>
                <a:avLst/>
                <a:gdLst/>
                <a:ahLst/>
                <a:cxnLst>
                  <a:cxn ang="0">
                    <a:pos x="52" y="12"/>
                  </a:cxn>
                  <a:cxn ang="0">
                    <a:pos x="59" y="17"/>
                  </a:cxn>
                  <a:cxn ang="0">
                    <a:pos x="59" y="26"/>
                  </a:cxn>
                  <a:cxn ang="0">
                    <a:pos x="64" y="38"/>
                  </a:cxn>
                  <a:cxn ang="0">
                    <a:pos x="76" y="45"/>
                  </a:cxn>
                  <a:cxn ang="0">
                    <a:pos x="85" y="38"/>
                  </a:cxn>
                  <a:cxn ang="0">
                    <a:pos x="95" y="45"/>
                  </a:cxn>
                  <a:cxn ang="0">
                    <a:pos x="97" y="53"/>
                  </a:cxn>
                  <a:cxn ang="0">
                    <a:pos x="104" y="62"/>
                  </a:cxn>
                  <a:cxn ang="0">
                    <a:pos x="97" y="71"/>
                  </a:cxn>
                  <a:cxn ang="0">
                    <a:pos x="85" y="71"/>
                  </a:cxn>
                  <a:cxn ang="0">
                    <a:pos x="83" y="81"/>
                  </a:cxn>
                  <a:cxn ang="0">
                    <a:pos x="95" y="88"/>
                  </a:cxn>
                  <a:cxn ang="0">
                    <a:pos x="107" y="95"/>
                  </a:cxn>
                  <a:cxn ang="0">
                    <a:pos x="109" y="107"/>
                  </a:cxn>
                  <a:cxn ang="0">
                    <a:pos x="118" y="114"/>
                  </a:cxn>
                  <a:cxn ang="0">
                    <a:pos x="126" y="126"/>
                  </a:cxn>
                  <a:cxn ang="0">
                    <a:pos x="135" y="135"/>
                  </a:cxn>
                  <a:cxn ang="0">
                    <a:pos x="140" y="150"/>
                  </a:cxn>
                  <a:cxn ang="0">
                    <a:pos x="147" y="154"/>
                  </a:cxn>
                  <a:cxn ang="0">
                    <a:pos x="156" y="164"/>
                  </a:cxn>
                  <a:cxn ang="0">
                    <a:pos x="154" y="171"/>
                  </a:cxn>
                  <a:cxn ang="0">
                    <a:pos x="161" y="183"/>
                  </a:cxn>
                  <a:cxn ang="0">
                    <a:pos x="159" y="192"/>
                  </a:cxn>
                  <a:cxn ang="0">
                    <a:pos x="154" y="202"/>
                  </a:cxn>
                  <a:cxn ang="0">
                    <a:pos x="145" y="209"/>
                  </a:cxn>
                  <a:cxn ang="0">
                    <a:pos x="135" y="202"/>
                  </a:cxn>
                  <a:cxn ang="0">
                    <a:pos x="128" y="209"/>
                  </a:cxn>
                  <a:cxn ang="0">
                    <a:pos x="123" y="216"/>
                  </a:cxn>
                  <a:cxn ang="0">
                    <a:pos x="114" y="214"/>
                  </a:cxn>
                  <a:cxn ang="0">
                    <a:pos x="114" y="204"/>
                  </a:cxn>
                  <a:cxn ang="0">
                    <a:pos x="118" y="190"/>
                  </a:cxn>
                  <a:cxn ang="0">
                    <a:pos x="114" y="181"/>
                  </a:cxn>
                  <a:cxn ang="0">
                    <a:pos x="114" y="169"/>
                  </a:cxn>
                  <a:cxn ang="0">
                    <a:pos x="104" y="159"/>
                  </a:cxn>
                  <a:cxn ang="0">
                    <a:pos x="100" y="147"/>
                  </a:cxn>
                  <a:cxn ang="0">
                    <a:pos x="102" y="131"/>
                  </a:cxn>
                  <a:cxn ang="0">
                    <a:pos x="92" y="121"/>
                  </a:cxn>
                  <a:cxn ang="0">
                    <a:pos x="85" y="109"/>
                  </a:cxn>
                  <a:cxn ang="0">
                    <a:pos x="76" y="102"/>
                  </a:cxn>
                  <a:cxn ang="0">
                    <a:pos x="66" y="107"/>
                  </a:cxn>
                  <a:cxn ang="0">
                    <a:pos x="57" y="117"/>
                  </a:cxn>
                  <a:cxn ang="0">
                    <a:pos x="47" y="112"/>
                  </a:cxn>
                  <a:cxn ang="0">
                    <a:pos x="38" y="112"/>
                  </a:cxn>
                  <a:cxn ang="0">
                    <a:pos x="26" y="121"/>
                  </a:cxn>
                  <a:cxn ang="0">
                    <a:pos x="19" y="124"/>
                  </a:cxn>
                  <a:cxn ang="0">
                    <a:pos x="21" y="107"/>
                  </a:cxn>
                  <a:cxn ang="0">
                    <a:pos x="24" y="95"/>
                  </a:cxn>
                  <a:cxn ang="0">
                    <a:pos x="24" y="81"/>
                  </a:cxn>
                  <a:cxn ang="0">
                    <a:pos x="17" y="71"/>
                  </a:cxn>
                  <a:cxn ang="0">
                    <a:pos x="7" y="71"/>
                  </a:cxn>
                  <a:cxn ang="0">
                    <a:pos x="10" y="60"/>
                  </a:cxn>
                  <a:cxn ang="0">
                    <a:pos x="0" y="57"/>
                  </a:cxn>
                  <a:cxn ang="0">
                    <a:pos x="5" y="43"/>
                  </a:cxn>
                  <a:cxn ang="0">
                    <a:pos x="10" y="36"/>
                  </a:cxn>
                  <a:cxn ang="0">
                    <a:pos x="19" y="29"/>
                  </a:cxn>
                  <a:cxn ang="0">
                    <a:pos x="26" y="31"/>
                  </a:cxn>
                  <a:cxn ang="0">
                    <a:pos x="36" y="34"/>
                  </a:cxn>
                  <a:cxn ang="0">
                    <a:pos x="36" y="22"/>
                  </a:cxn>
                  <a:cxn ang="0">
                    <a:pos x="31" y="10"/>
                  </a:cxn>
                  <a:cxn ang="0">
                    <a:pos x="38" y="0"/>
                  </a:cxn>
                </a:cxnLst>
                <a:rect l="0" t="0" r="r" b="b"/>
                <a:pathLst>
                  <a:path w="163" h="218">
                    <a:moveTo>
                      <a:pt x="45" y="0"/>
                    </a:moveTo>
                    <a:lnTo>
                      <a:pt x="45" y="3"/>
                    </a:lnTo>
                    <a:lnTo>
                      <a:pt x="45" y="3"/>
                    </a:lnTo>
                    <a:lnTo>
                      <a:pt x="45" y="3"/>
                    </a:lnTo>
                    <a:lnTo>
                      <a:pt x="45" y="5"/>
                    </a:lnTo>
                    <a:lnTo>
                      <a:pt x="45" y="5"/>
                    </a:lnTo>
                    <a:lnTo>
                      <a:pt x="45" y="5"/>
                    </a:lnTo>
                    <a:lnTo>
                      <a:pt x="47" y="5"/>
                    </a:lnTo>
                    <a:lnTo>
                      <a:pt x="47" y="8"/>
                    </a:lnTo>
                    <a:lnTo>
                      <a:pt x="47" y="8"/>
                    </a:lnTo>
                    <a:lnTo>
                      <a:pt x="47" y="8"/>
                    </a:lnTo>
                    <a:lnTo>
                      <a:pt x="47" y="8"/>
                    </a:lnTo>
                    <a:lnTo>
                      <a:pt x="47" y="10"/>
                    </a:lnTo>
                    <a:lnTo>
                      <a:pt x="50" y="10"/>
                    </a:lnTo>
                    <a:lnTo>
                      <a:pt x="50" y="10"/>
                    </a:lnTo>
                    <a:lnTo>
                      <a:pt x="50" y="10"/>
                    </a:lnTo>
                    <a:lnTo>
                      <a:pt x="50" y="10"/>
                    </a:lnTo>
                    <a:lnTo>
                      <a:pt x="52" y="10"/>
                    </a:lnTo>
                    <a:lnTo>
                      <a:pt x="52" y="12"/>
                    </a:lnTo>
                    <a:lnTo>
                      <a:pt x="52" y="12"/>
                    </a:lnTo>
                    <a:lnTo>
                      <a:pt x="52" y="12"/>
                    </a:lnTo>
                    <a:lnTo>
                      <a:pt x="52" y="12"/>
                    </a:lnTo>
                    <a:lnTo>
                      <a:pt x="52" y="15"/>
                    </a:lnTo>
                    <a:lnTo>
                      <a:pt x="55" y="15"/>
                    </a:lnTo>
                    <a:lnTo>
                      <a:pt x="55" y="15"/>
                    </a:lnTo>
                    <a:lnTo>
                      <a:pt x="55" y="17"/>
                    </a:lnTo>
                    <a:lnTo>
                      <a:pt x="55" y="17"/>
                    </a:lnTo>
                    <a:lnTo>
                      <a:pt x="55" y="17"/>
                    </a:lnTo>
                    <a:lnTo>
                      <a:pt x="55" y="19"/>
                    </a:lnTo>
                    <a:lnTo>
                      <a:pt x="55" y="19"/>
                    </a:lnTo>
                    <a:lnTo>
                      <a:pt x="55" y="22"/>
                    </a:lnTo>
                    <a:lnTo>
                      <a:pt x="55" y="22"/>
                    </a:lnTo>
                    <a:lnTo>
                      <a:pt x="57" y="22"/>
                    </a:lnTo>
                    <a:lnTo>
                      <a:pt x="57" y="22"/>
                    </a:lnTo>
                    <a:lnTo>
                      <a:pt x="57" y="19"/>
                    </a:lnTo>
                    <a:lnTo>
                      <a:pt x="59" y="19"/>
                    </a:lnTo>
                    <a:lnTo>
                      <a:pt x="59" y="19"/>
                    </a:lnTo>
                    <a:lnTo>
                      <a:pt x="59" y="17"/>
                    </a:lnTo>
                    <a:lnTo>
                      <a:pt x="59" y="17"/>
                    </a:lnTo>
                    <a:lnTo>
                      <a:pt x="59" y="17"/>
                    </a:lnTo>
                    <a:lnTo>
                      <a:pt x="59" y="17"/>
                    </a:lnTo>
                    <a:lnTo>
                      <a:pt x="59" y="19"/>
                    </a:lnTo>
                    <a:lnTo>
                      <a:pt x="59" y="19"/>
                    </a:lnTo>
                    <a:lnTo>
                      <a:pt x="59" y="19"/>
                    </a:lnTo>
                    <a:lnTo>
                      <a:pt x="62" y="19"/>
                    </a:lnTo>
                    <a:lnTo>
                      <a:pt x="62" y="22"/>
                    </a:lnTo>
                    <a:lnTo>
                      <a:pt x="62" y="22"/>
                    </a:lnTo>
                    <a:lnTo>
                      <a:pt x="62" y="22"/>
                    </a:lnTo>
                    <a:lnTo>
                      <a:pt x="62" y="22"/>
                    </a:lnTo>
                    <a:lnTo>
                      <a:pt x="62" y="22"/>
                    </a:lnTo>
                    <a:lnTo>
                      <a:pt x="62" y="24"/>
                    </a:lnTo>
                    <a:lnTo>
                      <a:pt x="59" y="24"/>
                    </a:lnTo>
                    <a:lnTo>
                      <a:pt x="59" y="24"/>
                    </a:lnTo>
                    <a:lnTo>
                      <a:pt x="59" y="26"/>
                    </a:lnTo>
                    <a:lnTo>
                      <a:pt x="59" y="26"/>
                    </a:lnTo>
                    <a:lnTo>
                      <a:pt x="59" y="26"/>
                    </a:lnTo>
                    <a:lnTo>
                      <a:pt x="59" y="26"/>
                    </a:lnTo>
                    <a:lnTo>
                      <a:pt x="59" y="29"/>
                    </a:lnTo>
                    <a:lnTo>
                      <a:pt x="59" y="29"/>
                    </a:lnTo>
                    <a:lnTo>
                      <a:pt x="59" y="29"/>
                    </a:lnTo>
                    <a:lnTo>
                      <a:pt x="59" y="31"/>
                    </a:lnTo>
                    <a:lnTo>
                      <a:pt x="59" y="31"/>
                    </a:lnTo>
                    <a:lnTo>
                      <a:pt x="59" y="31"/>
                    </a:lnTo>
                    <a:lnTo>
                      <a:pt x="59" y="31"/>
                    </a:lnTo>
                    <a:lnTo>
                      <a:pt x="59" y="31"/>
                    </a:lnTo>
                    <a:lnTo>
                      <a:pt x="59" y="31"/>
                    </a:lnTo>
                    <a:lnTo>
                      <a:pt x="59" y="34"/>
                    </a:lnTo>
                    <a:lnTo>
                      <a:pt x="62" y="34"/>
                    </a:lnTo>
                    <a:lnTo>
                      <a:pt x="62" y="34"/>
                    </a:lnTo>
                    <a:lnTo>
                      <a:pt x="62" y="36"/>
                    </a:lnTo>
                    <a:lnTo>
                      <a:pt x="62" y="36"/>
                    </a:lnTo>
                    <a:lnTo>
                      <a:pt x="62" y="36"/>
                    </a:lnTo>
                    <a:lnTo>
                      <a:pt x="62" y="36"/>
                    </a:lnTo>
                    <a:lnTo>
                      <a:pt x="62" y="38"/>
                    </a:lnTo>
                    <a:lnTo>
                      <a:pt x="64" y="38"/>
                    </a:lnTo>
                    <a:lnTo>
                      <a:pt x="64" y="38"/>
                    </a:lnTo>
                    <a:lnTo>
                      <a:pt x="64" y="41"/>
                    </a:lnTo>
                    <a:lnTo>
                      <a:pt x="64" y="41"/>
                    </a:lnTo>
                    <a:lnTo>
                      <a:pt x="64" y="41"/>
                    </a:lnTo>
                    <a:lnTo>
                      <a:pt x="66" y="41"/>
                    </a:lnTo>
                    <a:lnTo>
                      <a:pt x="66" y="41"/>
                    </a:lnTo>
                    <a:lnTo>
                      <a:pt x="66" y="41"/>
                    </a:lnTo>
                    <a:lnTo>
                      <a:pt x="66" y="41"/>
                    </a:lnTo>
                    <a:lnTo>
                      <a:pt x="69" y="41"/>
                    </a:lnTo>
                    <a:lnTo>
                      <a:pt x="69" y="41"/>
                    </a:lnTo>
                    <a:lnTo>
                      <a:pt x="69" y="43"/>
                    </a:lnTo>
                    <a:lnTo>
                      <a:pt x="69" y="43"/>
                    </a:lnTo>
                    <a:lnTo>
                      <a:pt x="71" y="43"/>
                    </a:lnTo>
                    <a:lnTo>
                      <a:pt x="71" y="43"/>
                    </a:lnTo>
                    <a:lnTo>
                      <a:pt x="74" y="43"/>
                    </a:lnTo>
                    <a:lnTo>
                      <a:pt x="74" y="43"/>
                    </a:lnTo>
                    <a:lnTo>
                      <a:pt x="74" y="43"/>
                    </a:lnTo>
                    <a:lnTo>
                      <a:pt x="74" y="43"/>
                    </a:lnTo>
                    <a:lnTo>
                      <a:pt x="76" y="43"/>
                    </a:lnTo>
                    <a:lnTo>
                      <a:pt x="76" y="45"/>
                    </a:lnTo>
                    <a:lnTo>
                      <a:pt x="76" y="45"/>
                    </a:lnTo>
                    <a:lnTo>
                      <a:pt x="76" y="45"/>
                    </a:lnTo>
                    <a:lnTo>
                      <a:pt x="78" y="45"/>
                    </a:lnTo>
                    <a:lnTo>
                      <a:pt x="78" y="45"/>
                    </a:lnTo>
                    <a:lnTo>
                      <a:pt x="78" y="45"/>
                    </a:lnTo>
                    <a:lnTo>
                      <a:pt x="78" y="43"/>
                    </a:lnTo>
                    <a:lnTo>
                      <a:pt x="78" y="43"/>
                    </a:lnTo>
                    <a:lnTo>
                      <a:pt x="78" y="43"/>
                    </a:lnTo>
                    <a:lnTo>
                      <a:pt x="78" y="41"/>
                    </a:lnTo>
                    <a:lnTo>
                      <a:pt x="81" y="41"/>
                    </a:lnTo>
                    <a:lnTo>
                      <a:pt x="81" y="41"/>
                    </a:lnTo>
                    <a:lnTo>
                      <a:pt x="81" y="41"/>
                    </a:lnTo>
                    <a:lnTo>
                      <a:pt x="81" y="41"/>
                    </a:lnTo>
                    <a:lnTo>
                      <a:pt x="83" y="41"/>
                    </a:lnTo>
                    <a:lnTo>
                      <a:pt x="83" y="41"/>
                    </a:lnTo>
                    <a:lnTo>
                      <a:pt x="83" y="41"/>
                    </a:lnTo>
                    <a:lnTo>
                      <a:pt x="85" y="41"/>
                    </a:lnTo>
                    <a:lnTo>
                      <a:pt x="85" y="38"/>
                    </a:lnTo>
                    <a:lnTo>
                      <a:pt x="85" y="38"/>
                    </a:lnTo>
                    <a:lnTo>
                      <a:pt x="85" y="38"/>
                    </a:lnTo>
                    <a:lnTo>
                      <a:pt x="88" y="38"/>
                    </a:lnTo>
                    <a:lnTo>
                      <a:pt x="88" y="38"/>
                    </a:lnTo>
                    <a:lnTo>
                      <a:pt x="88" y="38"/>
                    </a:lnTo>
                    <a:lnTo>
                      <a:pt x="88" y="41"/>
                    </a:lnTo>
                    <a:lnTo>
                      <a:pt x="90" y="41"/>
                    </a:lnTo>
                    <a:lnTo>
                      <a:pt x="90" y="41"/>
                    </a:lnTo>
                    <a:lnTo>
                      <a:pt x="90" y="41"/>
                    </a:lnTo>
                    <a:lnTo>
                      <a:pt x="90" y="41"/>
                    </a:lnTo>
                    <a:lnTo>
                      <a:pt x="92" y="41"/>
                    </a:lnTo>
                    <a:lnTo>
                      <a:pt x="92" y="43"/>
                    </a:lnTo>
                    <a:lnTo>
                      <a:pt x="92" y="43"/>
                    </a:lnTo>
                    <a:lnTo>
                      <a:pt x="92" y="43"/>
                    </a:lnTo>
                    <a:lnTo>
                      <a:pt x="92" y="43"/>
                    </a:lnTo>
                    <a:lnTo>
                      <a:pt x="95" y="43"/>
                    </a:lnTo>
                    <a:lnTo>
                      <a:pt x="95" y="45"/>
                    </a:lnTo>
                    <a:lnTo>
                      <a:pt x="95" y="45"/>
                    </a:lnTo>
                    <a:lnTo>
                      <a:pt x="95" y="45"/>
                    </a:lnTo>
                    <a:lnTo>
                      <a:pt x="95" y="45"/>
                    </a:lnTo>
                    <a:lnTo>
                      <a:pt x="97" y="45"/>
                    </a:lnTo>
                    <a:lnTo>
                      <a:pt x="97" y="48"/>
                    </a:lnTo>
                    <a:lnTo>
                      <a:pt x="95" y="48"/>
                    </a:lnTo>
                    <a:lnTo>
                      <a:pt x="95" y="48"/>
                    </a:lnTo>
                    <a:lnTo>
                      <a:pt x="95" y="50"/>
                    </a:lnTo>
                    <a:lnTo>
                      <a:pt x="95" y="50"/>
                    </a:lnTo>
                    <a:lnTo>
                      <a:pt x="95" y="50"/>
                    </a:lnTo>
                    <a:lnTo>
                      <a:pt x="92" y="50"/>
                    </a:lnTo>
                    <a:lnTo>
                      <a:pt x="92" y="50"/>
                    </a:lnTo>
                    <a:lnTo>
                      <a:pt x="92" y="50"/>
                    </a:lnTo>
                    <a:lnTo>
                      <a:pt x="92" y="50"/>
                    </a:lnTo>
                    <a:lnTo>
                      <a:pt x="92" y="50"/>
                    </a:lnTo>
                    <a:lnTo>
                      <a:pt x="92" y="50"/>
                    </a:lnTo>
                    <a:lnTo>
                      <a:pt x="92" y="53"/>
                    </a:lnTo>
                    <a:lnTo>
                      <a:pt x="92" y="53"/>
                    </a:lnTo>
                    <a:lnTo>
                      <a:pt x="95" y="53"/>
                    </a:lnTo>
                    <a:lnTo>
                      <a:pt x="95" y="53"/>
                    </a:lnTo>
                    <a:lnTo>
                      <a:pt x="95" y="53"/>
                    </a:lnTo>
                    <a:lnTo>
                      <a:pt x="97" y="53"/>
                    </a:lnTo>
                    <a:lnTo>
                      <a:pt x="97" y="53"/>
                    </a:lnTo>
                    <a:lnTo>
                      <a:pt x="97" y="53"/>
                    </a:lnTo>
                    <a:lnTo>
                      <a:pt x="100" y="53"/>
                    </a:lnTo>
                    <a:lnTo>
                      <a:pt x="100" y="55"/>
                    </a:lnTo>
                    <a:lnTo>
                      <a:pt x="100" y="55"/>
                    </a:lnTo>
                    <a:lnTo>
                      <a:pt x="97" y="55"/>
                    </a:lnTo>
                    <a:lnTo>
                      <a:pt x="97" y="57"/>
                    </a:lnTo>
                    <a:lnTo>
                      <a:pt x="97" y="57"/>
                    </a:lnTo>
                    <a:lnTo>
                      <a:pt x="100" y="57"/>
                    </a:lnTo>
                    <a:lnTo>
                      <a:pt x="100" y="57"/>
                    </a:lnTo>
                    <a:lnTo>
                      <a:pt x="100" y="57"/>
                    </a:lnTo>
                    <a:lnTo>
                      <a:pt x="102" y="57"/>
                    </a:lnTo>
                    <a:lnTo>
                      <a:pt x="102" y="57"/>
                    </a:lnTo>
                    <a:lnTo>
                      <a:pt x="102" y="57"/>
                    </a:lnTo>
                    <a:lnTo>
                      <a:pt x="102" y="60"/>
                    </a:lnTo>
                    <a:lnTo>
                      <a:pt x="102" y="60"/>
                    </a:lnTo>
                    <a:lnTo>
                      <a:pt x="104" y="60"/>
                    </a:lnTo>
                    <a:lnTo>
                      <a:pt x="104" y="60"/>
                    </a:lnTo>
                    <a:lnTo>
                      <a:pt x="104" y="62"/>
                    </a:lnTo>
                    <a:lnTo>
                      <a:pt x="104" y="62"/>
                    </a:lnTo>
                    <a:lnTo>
                      <a:pt x="102" y="62"/>
                    </a:lnTo>
                    <a:lnTo>
                      <a:pt x="102" y="62"/>
                    </a:lnTo>
                    <a:lnTo>
                      <a:pt x="102" y="64"/>
                    </a:lnTo>
                    <a:lnTo>
                      <a:pt x="102" y="64"/>
                    </a:lnTo>
                    <a:lnTo>
                      <a:pt x="102" y="64"/>
                    </a:lnTo>
                    <a:lnTo>
                      <a:pt x="100" y="64"/>
                    </a:lnTo>
                    <a:lnTo>
                      <a:pt x="100" y="67"/>
                    </a:lnTo>
                    <a:lnTo>
                      <a:pt x="102" y="67"/>
                    </a:lnTo>
                    <a:lnTo>
                      <a:pt x="102" y="67"/>
                    </a:lnTo>
                    <a:lnTo>
                      <a:pt x="102" y="69"/>
                    </a:lnTo>
                    <a:lnTo>
                      <a:pt x="100" y="69"/>
                    </a:lnTo>
                    <a:lnTo>
                      <a:pt x="100" y="69"/>
                    </a:lnTo>
                    <a:lnTo>
                      <a:pt x="100" y="69"/>
                    </a:lnTo>
                    <a:lnTo>
                      <a:pt x="100" y="69"/>
                    </a:lnTo>
                    <a:lnTo>
                      <a:pt x="100" y="71"/>
                    </a:lnTo>
                    <a:lnTo>
                      <a:pt x="97" y="71"/>
                    </a:lnTo>
                    <a:lnTo>
                      <a:pt x="97" y="71"/>
                    </a:lnTo>
                    <a:lnTo>
                      <a:pt x="97" y="71"/>
                    </a:lnTo>
                    <a:lnTo>
                      <a:pt x="97" y="71"/>
                    </a:lnTo>
                    <a:lnTo>
                      <a:pt x="95" y="71"/>
                    </a:lnTo>
                    <a:lnTo>
                      <a:pt x="95" y="71"/>
                    </a:lnTo>
                    <a:lnTo>
                      <a:pt x="95" y="71"/>
                    </a:lnTo>
                    <a:lnTo>
                      <a:pt x="95" y="71"/>
                    </a:lnTo>
                    <a:lnTo>
                      <a:pt x="92" y="71"/>
                    </a:lnTo>
                    <a:lnTo>
                      <a:pt x="92" y="71"/>
                    </a:lnTo>
                    <a:lnTo>
                      <a:pt x="92" y="71"/>
                    </a:lnTo>
                    <a:lnTo>
                      <a:pt x="92" y="71"/>
                    </a:lnTo>
                    <a:lnTo>
                      <a:pt x="90" y="71"/>
                    </a:lnTo>
                    <a:lnTo>
                      <a:pt x="90" y="71"/>
                    </a:lnTo>
                    <a:lnTo>
                      <a:pt x="88" y="71"/>
                    </a:lnTo>
                    <a:lnTo>
                      <a:pt x="88" y="71"/>
                    </a:lnTo>
                    <a:lnTo>
                      <a:pt x="88" y="71"/>
                    </a:lnTo>
                    <a:lnTo>
                      <a:pt x="88" y="71"/>
                    </a:lnTo>
                    <a:lnTo>
                      <a:pt x="85" y="71"/>
                    </a:lnTo>
                    <a:lnTo>
                      <a:pt x="85" y="71"/>
                    </a:lnTo>
                    <a:lnTo>
                      <a:pt x="85" y="71"/>
                    </a:lnTo>
                    <a:lnTo>
                      <a:pt x="85" y="71"/>
                    </a:lnTo>
                    <a:lnTo>
                      <a:pt x="85" y="71"/>
                    </a:lnTo>
                    <a:lnTo>
                      <a:pt x="85" y="71"/>
                    </a:lnTo>
                    <a:lnTo>
                      <a:pt x="85" y="74"/>
                    </a:lnTo>
                    <a:lnTo>
                      <a:pt x="85" y="74"/>
                    </a:lnTo>
                    <a:lnTo>
                      <a:pt x="85" y="74"/>
                    </a:lnTo>
                    <a:lnTo>
                      <a:pt x="85" y="74"/>
                    </a:lnTo>
                    <a:lnTo>
                      <a:pt x="85" y="76"/>
                    </a:lnTo>
                    <a:lnTo>
                      <a:pt x="85" y="76"/>
                    </a:lnTo>
                    <a:lnTo>
                      <a:pt x="85" y="76"/>
                    </a:lnTo>
                    <a:lnTo>
                      <a:pt x="85" y="79"/>
                    </a:lnTo>
                    <a:lnTo>
                      <a:pt x="85" y="79"/>
                    </a:lnTo>
                    <a:lnTo>
                      <a:pt x="83" y="79"/>
                    </a:lnTo>
                    <a:lnTo>
                      <a:pt x="83" y="79"/>
                    </a:lnTo>
                    <a:lnTo>
                      <a:pt x="83" y="79"/>
                    </a:lnTo>
                    <a:lnTo>
                      <a:pt x="83" y="81"/>
                    </a:lnTo>
                    <a:lnTo>
                      <a:pt x="81" y="81"/>
                    </a:lnTo>
                    <a:lnTo>
                      <a:pt x="81" y="81"/>
                    </a:lnTo>
                    <a:lnTo>
                      <a:pt x="83" y="81"/>
                    </a:lnTo>
                    <a:lnTo>
                      <a:pt x="83" y="81"/>
                    </a:lnTo>
                    <a:lnTo>
                      <a:pt x="83" y="81"/>
                    </a:lnTo>
                    <a:lnTo>
                      <a:pt x="85" y="81"/>
                    </a:lnTo>
                    <a:lnTo>
                      <a:pt x="85" y="81"/>
                    </a:lnTo>
                    <a:lnTo>
                      <a:pt x="85" y="83"/>
                    </a:lnTo>
                    <a:lnTo>
                      <a:pt x="85" y="83"/>
                    </a:lnTo>
                    <a:lnTo>
                      <a:pt x="88" y="83"/>
                    </a:lnTo>
                    <a:lnTo>
                      <a:pt x="88" y="83"/>
                    </a:lnTo>
                    <a:lnTo>
                      <a:pt x="88" y="83"/>
                    </a:lnTo>
                    <a:lnTo>
                      <a:pt x="88" y="86"/>
                    </a:lnTo>
                    <a:lnTo>
                      <a:pt x="88" y="86"/>
                    </a:lnTo>
                    <a:lnTo>
                      <a:pt x="90" y="86"/>
                    </a:lnTo>
                    <a:lnTo>
                      <a:pt x="90" y="86"/>
                    </a:lnTo>
                    <a:lnTo>
                      <a:pt x="90" y="86"/>
                    </a:lnTo>
                    <a:lnTo>
                      <a:pt x="92" y="86"/>
                    </a:lnTo>
                    <a:lnTo>
                      <a:pt x="92" y="88"/>
                    </a:lnTo>
                    <a:lnTo>
                      <a:pt x="92" y="88"/>
                    </a:lnTo>
                    <a:lnTo>
                      <a:pt x="92" y="88"/>
                    </a:lnTo>
                    <a:lnTo>
                      <a:pt x="92" y="88"/>
                    </a:lnTo>
                    <a:lnTo>
                      <a:pt x="95" y="88"/>
                    </a:lnTo>
                    <a:lnTo>
                      <a:pt x="95" y="88"/>
                    </a:lnTo>
                    <a:lnTo>
                      <a:pt x="95" y="90"/>
                    </a:lnTo>
                    <a:lnTo>
                      <a:pt x="95" y="90"/>
                    </a:lnTo>
                    <a:lnTo>
                      <a:pt x="95" y="90"/>
                    </a:lnTo>
                    <a:lnTo>
                      <a:pt x="97" y="90"/>
                    </a:lnTo>
                    <a:lnTo>
                      <a:pt x="97" y="90"/>
                    </a:lnTo>
                    <a:lnTo>
                      <a:pt x="97" y="90"/>
                    </a:lnTo>
                    <a:lnTo>
                      <a:pt x="97" y="93"/>
                    </a:lnTo>
                    <a:lnTo>
                      <a:pt x="100" y="93"/>
                    </a:lnTo>
                    <a:lnTo>
                      <a:pt x="100" y="93"/>
                    </a:lnTo>
                    <a:lnTo>
                      <a:pt x="100" y="93"/>
                    </a:lnTo>
                    <a:lnTo>
                      <a:pt x="100" y="93"/>
                    </a:lnTo>
                    <a:lnTo>
                      <a:pt x="102" y="93"/>
                    </a:lnTo>
                    <a:lnTo>
                      <a:pt x="102" y="93"/>
                    </a:lnTo>
                    <a:lnTo>
                      <a:pt x="102" y="93"/>
                    </a:lnTo>
                    <a:lnTo>
                      <a:pt x="104" y="93"/>
                    </a:lnTo>
                    <a:lnTo>
                      <a:pt x="104" y="95"/>
                    </a:lnTo>
                    <a:lnTo>
                      <a:pt x="104" y="95"/>
                    </a:lnTo>
                    <a:lnTo>
                      <a:pt x="107" y="95"/>
                    </a:lnTo>
                    <a:lnTo>
                      <a:pt x="107" y="95"/>
                    </a:lnTo>
                    <a:lnTo>
                      <a:pt x="107" y="95"/>
                    </a:lnTo>
                    <a:lnTo>
                      <a:pt x="107" y="95"/>
                    </a:lnTo>
                    <a:lnTo>
                      <a:pt x="109" y="95"/>
                    </a:lnTo>
                    <a:lnTo>
                      <a:pt x="109" y="98"/>
                    </a:lnTo>
                    <a:lnTo>
                      <a:pt x="109" y="98"/>
                    </a:lnTo>
                    <a:lnTo>
                      <a:pt x="109" y="98"/>
                    </a:lnTo>
                    <a:lnTo>
                      <a:pt x="109" y="98"/>
                    </a:lnTo>
                    <a:lnTo>
                      <a:pt x="109" y="100"/>
                    </a:lnTo>
                    <a:lnTo>
                      <a:pt x="107" y="100"/>
                    </a:lnTo>
                    <a:lnTo>
                      <a:pt x="107" y="100"/>
                    </a:lnTo>
                    <a:lnTo>
                      <a:pt x="107" y="100"/>
                    </a:lnTo>
                    <a:lnTo>
                      <a:pt x="107" y="102"/>
                    </a:lnTo>
                    <a:lnTo>
                      <a:pt x="107" y="102"/>
                    </a:lnTo>
                    <a:lnTo>
                      <a:pt x="109" y="102"/>
                    </a:lnTo>
                    <a:lnTo>
                      <a:pt x="109" y="105"/>
                    </a:lnTo>
                    <a:lnTo>
                      <a:pt x="109" y="105"/>
                    </a:lnTo>
                    <a:lnTo>
                      <a:pt x="109" y="105"/>
                    </a:lnTo>
                    <a:lnTo>
                      <a:pt x="109" y="107"/>
                    </a:lnTo>
                    <a:lnTo>
                      <a:pt x="111" y="107"/>
                    </a:lnTo>
                    <a:lnTo>
                      <a:pt x="111" y="107"/>
                    </a:lnTo>
                    <a:lnTo>
                      <a:pt x="111" y="107"/>
                    </a:lnTo>
                    <a:lnTo>
                      <a:pt x="111" y="107"/>
                    </a:lnTo>
                    <a:lnTo>
                      <a:pt x="111" y="109"/>
                    </a:lnTo>
                    <a:lnTo>
                      <a:pt x="111" y="109"/>
                    </a:lnTo>
                    <a:lnTo>
                      <a:pt x="114" y="109"/>
                    </a:lnTo>
                    <a:lnTo>
                      <a:pt x="114" y="109"/>
                    </a:lnTo>
                    <a:lnTo>
                      <a:pt x="114" y="109"/>
                    </a:lnTo>
                    <a:lnTo>
                      <a:pt x="114" y="109"/>
                    </a:lnTo>
                    <a:lnTo>
                      <a:pt x="116" y="109"/>
                    </a:lnTo>
                    <a:lnTo>
                      <a:pt x="116" y="109"/>
                    </a:lnTo>
                    <a:lnTo>
                      <a:pt x="116" y="109"/>
                    </a:lnTo>
                    <a:lnTo>
                      <a:pt x="116" y="109"/>
                    </a:lnTo>
                    <a:lnTo>
                      <a:pt x="116" y="112"/>
                    </a:lnTo>
                    <a:lnTo>
                      <a:pt x="118" y="112"/>
                    </a:lnTo>
                    <a:lnTo>
                      <a:pt x="118" y="112"/>
                    </a:lnTo>
                    <a:lnTo>
                      <a:pt x="118" y="114"/>
                    </a:lnTo>
                    <a:lnTo>
                      <a:pt x="118" y="114"/>
                    </a:lnTo>
                    <a:lnTo>
                      <a:pt x="118" y="114"/>
                    </a:lnTo>
                    <a:lnTo>
                      <a:pt x="118" y="117"/>
                    </a:lnTo>
                    <a:lnTo>
                      <a:pt x="118" y="117"/>
                    </a:lnTo>
                    <a:lnTo>
                      <a:pt x="118" y="117"/>
                    </a:lnTo>
                    <a:lnTo>
                      <a:pt x="118" y="119"/>
                    </a:lnTo>
                    <a:lnTo>
                      <a:pt x="118" y="119"/>
                    </a:lnTo>
                    <a:lnTo>
                      <a:pt x="121" y="119"/>
                    </a:lnTo>
                    <a:lnTo>
                      <a:pt x="121" y="119"/>
                    </a:lnTo>
                    <a:lnTo>
                      <a:pt x="121" y="119"/>
                    </a:lnTo>
                    <a:lnTo>
                      <a:pt x="121" y="121"/>
                    </a:lnTo>
                    <a:lnTo>
                      <a:pt x="121" y="121"/>
                    </a:lnTo>
                    <a:lnTo>
                      <a:pt x="121" y="121"/>
                    </a:lnTo>
                    <a:lnTo>
                      <a:pt x="123" y="121"/>
                    </a:lnTo>
                    <a:lnTo>
                      <a:pt x="123" y="124"/>
                    </a:lnTo>
                    <a:lnTo>
                      <a:pt x="123" y="124"/>
                    </a:lnTo>
                    <a:lnTo>
                      <a:pt x="123" y="124"/>
                    </a:lnTo>
                    <a:lnTo>
                      <a:pt x="126" y="124"/>
                    </a:lnTo>
                    <a:lnTo>
                      <a:pt x="126" y="126"/>
                    </a:lnTo>
                    <a:lnTo>
                      <a:pt x="126" y="126"/>
                    </a:lnTo>
                    <a:lnTo>
                      <a:pt x="126" y="126"/>
                    </a:lnTo>
                    <a:lnTo>
                      <a:pt x="126" y="126"/>
                    </a:lnTo>
                    <a:lnTo>
                      <a:pt x="126" y="128"/>
                    </a:lnTo>
                    <a:lnTo>
                      <a:pt x="128" y="128"/>
                    </a:lnTo>
                    <a:lnTo>
                      <a:pt x="128" y="128"/>
                    </a:lnTo>
                    <a:lnTo>
                      <a:pt x="128" y="128"/>
                    </a:lnTo>
                    <a:lnTo>
                      <a:pt x="128" y="128"/>
                    </a:lnTo>
                    <a:lnTo>
                      <a:pt x="128" y="128"/>
                    </a:lnTo>
                    <a:lnTo>
                      <a:pt x="128" y="131"/>
                    </a:lnTo>
                    <a:lnTo>
                      <a:pt x="130" y="131"/>
                    </a:lnTo>
                    <a:lnTo>
                      <a:pt x="130" y="131"/>
                    </a:lnTo>
                    <a:lnTo>
                      <a:pt x="130" y="131"/>
                    </a:lnTo>
                    <a:lnTo>
                      <a:pt x="130" y="133"/>
                    </a:lnTo>
                    <a:lnTo>
                      <a:pt x="133" y="133"/>
                    </a:lnTo>
                    <a:lnTo>
                      <a:pt x="133" y="133"/>
                    </a:lnTo>
                    <a:lnTo>
                      <a:pt x="133" y="133"/>
                    </a:lnTo>
                    <a:lnTo>
                      <a:pt x="133" y="133"/>
                    </a:lnTo>
                    <a:lnTo>
                      <a:pt x="133" y="135"/>
                    </a:lnTo>
                    <a:lnTo>
                      <a:pt x="135" y="135"/>
                    </a:lnTo>
                    <a:lnTo>
                      <a:pt x="135" y="135"/>
                    </a:lnTo>
                    <a:lnTo>
                      <a:pt x="135" y="138"/>
                    </a:lnTo>
                    <a:lnTo>
                      <a:pt x="135" y="138"/>
                    </a:lnTo>
                    <a:lnTo>
                      <a:pt x="135" y="138"/>
                    </a:lnTo>
                    <a:lnTo>
                      <a:pt x="135" y="140"/>
                    </a:lnTo>
                    <a:lnTo>
                      <a:pt x="135" y="140"/>
                    </a:lnTo>
                    <a:lnTo>
                      <a:pt x="137" y="140"/>
                    </a:lnTo>
                    <a:lnTo>
                      <a:pt x="137" y="140"/>
                    </a:lnTo>
                    <a:lnTo>
                      <a:pt x="137" y="140"/>
                    </a:lnTo>
                    <a:lnTo>
                      <a:pt x="137" y="140"/>
                    </a:lnTo>
                    <a:lnTo>
                      <a:pt x="137" y="143"/>
                    </a:lnTo>
                    <a:lnTo>
                      <a:pt x="137" y="143"/>
                    </a:lnTo>
                    <a:lnTo>
                      <a:pt x="137" y="145"/>
                    </a:lnTo>
                    <a:lnTo>
                      <a:pt x="137" y="145"/>
                    </a:lnTo>
                    <a:lnTo>
                      <a:pt x="137" y="147"/>
                    </a:lnTo>
                    <a:lnTo>
                      <a:pt x="137" y="147"/>
                    </a:lnTo>
                    <a:lnTo>
                      <a:pt x="140" y="147"/>
                    </a:lnTo>
                    <a:lnTo>
                      <a:pt x="140" y="150"/>
                    </a:lnTo>
                    <a:lnTo>
                      <a:pt x="140" y="150"/>
                    </a:lnTo>
                    <a:lnTo>
                      <a:pt x="140" y="150"/>
                    </a:lnTo>
                    <a:lnTo>
                      <a:pt x="140" y="150"/>
                    </a:lnTo>
                    <a:lnTo>
                      <a:pt x="140" y="150"/>
                    </a:lnTo>
                    <a:lnTo>
                      <a:pt x="140" y="152"/>
                    </a:lnTo>
                    <a:lnTo>
                      <a:pt x="140" y="152"/>
                    </a:lnTo>
                    <a:lnTo>
                      <a:pt x="142" y="152"/>
                    </a:lnTo>
                    <a:lnTo>
                      <a:pt x="142" y="154"/>
                    </a:lnTo>
                    <a:lnTo>
                      <a:pt x="142" y="154"/>
                    </a:lnTo>
                    <a:lnTo>
                      <a:pt x="145" y="154"/>
                    </a:lnTo>
                    <a:lnTo>
                      <a:pt x="145" y="152"/>
                    </a:lnTo>
                    <a:lnTo>
                      <a:pt x="145" y="152"/>
                    </a:lnTo>
                    <a:lnTo>
                      <a:pt x="145" y="152"/>
                    </a:lnTo>
                    <a:lnTo>
                      <a:pt x="145" y="150"/>
                    </a:lnTo>
                    <a:lnTo>
                      <a:pt x="145" y="150"/>
                    </a:lnTo>
                    <a:lnTo>
                      <a:pt x="145" y="152"/>
                    </a:lnTo>
                    <a:lnTo>
                      <a:pt x="145" y="152"/>
                    </a:lnTo>
                    <a:lnTo>
                      <a:pt x="145" y="154"/>
                    </a:lnTo>
                    <a:lnTo>
                      <a:pt x="147" y="154"/>
                    </a:lnTo>
                    <a:lnTo>
                      <a:pt x="147" y="154"/>
                    </a:lnTo>
                    <a:lnTo>
                      <a:pt x="147" y="154"/>
                    </a:lnTo>
                    <a:lnTo>
                      <a:pt x="147" y="157"/>
                    </a:lnTo>
                    <a:lnTo>
                      <a:pt x="147" y="157"/>
                    </a:lnTo>
                    <a:lnTo>
                      <a:pt x="147" y="157"/>
                    </a:lnTo>
                    <a:lnTo>
                      <a:pt x="149" y="157"/>
                    </a:lnTo>
                    <a:lnTo>
                      <a:pt x="149" y="157"/>
                    </a:lnTo>
                    <a:lnTo>
                      <a:pt x="152" y="157"/>
                    </a:lnTo>
                    <a:lnTo>
                      <a:pt x="152" y="157"/>
                    </a:lnTo>
                    <a:lnTo>
                      <a:pt x="152" y="159"/>
                    </a:lnTo>
                    <a:lnTo>
                      <a:pt x="152" y="159"/>
                    </a:lnTo>
                    <a:lnTo>
                      <a:pt x="152" y="159"/>
                    </a:lnTo>
                    <a:lnTo>
                      <a:pt x="152" y="159"/>
                    </a:lnTo>
                    <a:lnTo>
                      <a:pt x="152" y="162"/>
                    </a:lnTo>
                    <a:lnTo>
                      <a:pt x="154" y="162"/>
                    </a:lnTo>
                    <a:lnTo>
                      <a:pt x="154" y="162"/>
                    </a:lnTo>
                    <a:lnTo>
                      <a:pt x="154" y="162"/>
                    </a:lnTo>
                    <a:lnTo>
                      <a:pt x="154" y="162"/>
                    </a:lnTo>
                    <a:lnTo>
                      <a:pt x="154" y="164"/>
                    </a:lnTo>
                    <a:lnTo>
                      <a:pt x="156" y="164"/>
                    </a:lnTo>
                    <a:lnTo>
                      <a:pt x="156" y="162"/>
                    </a:lnTo>
                    <a:lnTo>
                      <a:pt x="156" y="162"/>
                    </a:lnTo>
                    <a:lnTo>
                      <a:pt x="159" y="162"/>
                    </a:lnTo>
                    <a:lnTo>
                      <a:pt x="159" y="164"/>
                    </a:lnTo>
                    <a:lnTo>
                      <a:pt x="159" y="164"/>
                    </a:lnTo>
                    <a:lnTo>
                      <a:pt x="159" y="166"/>
                    </a:lnTo>
                    <a:lnTo>
                      <a:pt x="156" y="166"/>
                    </a:lnTo>
                    <a:lnTo>
                      <a:pt x="156" y="166"/>
                    </a:lnTo>
                    <a:lnTo>
                      <a:pt x="156" y="169"/>
                    </a:lnTo>
                    <a:lnTo>
                      <a:pt x="156" y="169"/>
                    </a:lnTo>
                    <a:lnTo>
                      <a:pt x="154" y="169"/>
                    </a:lnTo>
                    <a:lnTo>
                      <a:pt x="154" y="169"/>
                    </a:lnTo>
                    <a:lnTo>
                      <a:pt x="154" y="169"/>
                    </a:lnTo>
                    <a:lnTo>
                      <a:pt x="154" y="169"/>
                    </a:lnTo>
                    <a:lnTo>
                      <a:pt x="152" y="169"/>
                    </a:lnTo>
                    <a:lnTo>
                      <a:pt x="152" y="169"/>
                    </a:lnTo>
                    <a:lnTo>
                      <a:pt x="152" y="171"/>
                    </a:lnTo>
                    <a:lnTo>
                      <a:pt x="152" y="171"/>
                    </a:lnTo>
                    <a:lnTo>
                      <a:pt x="154" y="171"/>
                    </a:lnTo>
                    <a:lnTo>
                      <a:pt x="154" y="171"/>
                    </a:lnTo>
                    <a:lnTo>
                      <a:pt x="154" y="173"/>
                    </a:lnTo>
                    <a:lnTo>
                      <a:pt x="154" y="173"/>
                    </a:lnTo>
                    <a:lnTo>
                      <a:pt x="154" y="173"/>
                    </a:lnTo>
                    <a:lnTo>
                      <a:pt x="154" y="176"/>
                    </a:lnTo>
                    <a:lnTo>
                      <a:pt x="156" y="176"/>
                    </a:lnTo>
                    <a:lnTo>
                      <a:pt x="156" y="176"/>
                    </a:lnTo>
                    <a:lnTo>
                      <a:pt x="156" y="178"/>
                    </a:lnTo>
                    <a:lnTo>
                      <a:pt x="156" y="178"/>
                    </a:lnTo>
                    <a:lnTo>
                      <a:pt x="159" y="178"/>
                    </a:lnTo>
                    <a:lnTo>
                      <a:pt x="159" y="178"/>
                    </a:lnTo>
                    <a:lnTo>
                      <a:pt x="159" y="178"/>
                    </a:lnTo>
                    <a:lnTo>
                      <a:pt x="159" y="178"/>
                    </a:lnTo>
                    <a:lnTo>
                      <a:pt x="159" y="178"/>
                    </a:lnTo>
                    <a:lnTo>
                      <a:pt x="161" y="178"/>
                    </a:lnTo>
                    <a:lnTo>
                      <a:pt x="161" y="181"/>
                    </a:lnTo>
                    <a:lnTo>
                      <a:pt x="161" y="181"/>
                    </a:lnTo>
                    <a:lnTo>
                      <a:pt x="161" y="181"/>
                    </a:lnTo>
                    <a:lnTo>
                      <a:pt x="161" y="183"/>
                    </a:lnTo>
                    <a:lnTo>
                      <a:pt x="161" y="183"/>
                    </a:lnTo>
                    <a:lnTo>
                      <a:pt x="161" y="183"/>
                    </a:lnTo>
                    <a:lnTo>
                      <a:pt x="163" y="183"/>
                    </a:lnTo>
                    <a:lnTo>
                      <a:pt x="163" y="185"/>
                    </a:lnTo>
                    <a:lnTo>
                      <a:pt x="161" y="185"/>
                    </a:lnTo>
                    <a:lnTo>
                      <a:pt x="161" y="185"/>
                    </a:lnTo>
                    <a:lnTo>
                      <a:pt x="161" y="188"/>
                    </a:lnTo>
                    <a:lnTo>
                      <a:pt x="161" y="188"/>
                    </a:lnTo>
                    <a:lnTo>
                      <a:pt x="161" y="188"/>
                    </a:lnTo>
                    <a:lnTo>
                      <a:pt x="161" y="190"/>
                    </a:lnTo>
                    <a:lnTo>
                      <a:pt x="161" y="190"/>
                    </a:lnTo>
                    <a:lnTo>
                      <a:pt x="159" y="190"/>
                    </a:lnTo>
                    <a:lnTo>
                      <a:pt x="159" y="190"/>
                    </a:lnTo>
                    <a:lnTo>
                      <a:pt x="159" y="190"/>
                    </a:lnTo>
                    <a:lnTo>
                      <a:pt x="159" y="190"/>
                    </a:lnTo>
                    <a:lnTo>
                      <a:pt x="159" y="190"/>
                    </a:lnTo>
                    <a:lnTo>
                      <a:pt x="159" y="190"/>
                    </a:lnTo>
                    <a:lnTo>
                      <a:pt x="159" y="192"/>
                    </a:lnTo>
                    <a:lnTo>
                      <a:pt x="159" y="192"/>
                    </a:lnTo>
                    <a:lnTo>
                      <a:pt x="161" y="192"/>
                    </a:lnTo>
                    <a:lnTo>
                      <a:pt x="161" y="192"/>
                    </a:lnTo>
                    <a:lnTo>
                      <a:pt x="161" y="195"/>
                    </a:lnTo>
                    <a:lnTo>
                      <a:pt x="159" y="195"/>
                    </a:lnTo>
                    <a:lnTo>
                      <a:pt x="159" y="195"/>
                    </a:lnTo>
                    <a:lnTo>
                      <a:pt x="159" y="197"/>
                    </a:lnTo>
                    <a:lnTo>
                      <a:pt x="159" y="197"/>
                    </a:lnTo>
                    <a:lnTo>
                      <a:pt x="159" y="199"/>
                    </a:lnTo>
                    <a:lnTo>
                      <a:pt x="159" y="199"/>
                    </a:lnTo>
                    <a:lnTo>
                      <a:pt x="159" y="199"/>
                    </a:lnTo>
                    <a:lnTo>
                      <a:pt x="159" y="199"/>
                    </a:lnTo>
                    <a:lnTo>
                      <a:pt x="159" y="199"/>
                    </a:lnTo>
                    <a:lnTo>
                      <a:pt x="159" y="202"/>
                    </a:lnTo>
                    <a:lnTo>
                      <a:pt x="156" y="202"/>
                    </a:lnTo>
                    <a:lnTo>
                      <a:pt x="156" y="202"/>
                    </a:lnTo>
                    <a:lnTo>
                      <a:pt x="156" y="199"/>
                    </a:lnTo>
                    <a:lnTo>
                      <a:pt x="154" y="199"/>
                    </a:lnTo>
                    <a:lnTo>
                      <a:pt x="154" y="199"/>
                    </a:lnTo>
                    <a:lnTo>
                      <a:pt x="154" y="202"/>
                    </a:lnTo>
                    <a:lnTo>
                      <a:pt x="154" y="202"/>
                    </a:lnTo>
                    <a:lnTo>
                      <a:pt x="154" y="202"/>
                    </a:lnTo>
                    <a:lnTo>
                      <a:pt x="154" y="204"/>
                    </a:lnTo>
                    <a:lnTo>
                      <a:pt x="152" y="204"/>
                    </a:lnTo>
                    <a:lnTo>
                      <a:pt x="152" y="204"/>
                    </a:lnTo>
                    <a:lnTo>
                      <a:pt x="152" y="204"/>
                    </a:lnTo>
                    <a:lnTo>
                      <a:pt x="152" y="204"/>
                    </a:lnTo>
                    <a:lnTo>
                      <a:pt x="152" y="207"/>
                    </a:lnTo>
                    <a:lnTo>
                      <a:pt x="149" y="207"/>
                    </a:lnTo>
                    <a:lnTo>
                      <a:pt x="149" y="204"/>
                    </a:lnTo>
                    <a:lnTo>
                      <a:pt x="149" y="204"/>
                    </a:lnTo>
                    <a:lnTo>
                      <a:pt x="149" y="207"/>
                    </a:lnTo>
                    <a:lnTo>
                      <a:pt x="147" y="207"/>
                    </a:lnTo>
                    <a:lnTo>
                      <a:pt x="147" y="207"/>
                    </a:lnTo>
                    <a:lnTo>
                      <a:pt x="147" y="207"/>
                    </a:lnTo>
                    <a:lnTo>
                      <a:pt x="147" y="207"/>
                    </a:lnTo>
                    <a:lnTo>
                      <a:pt x="145" y="207"/>
                    </a:lnTo>
                    <a:lnTo>
                      <a:pt x="145" y="209"/>
                    </a:lnTo>
                    <a:lnTo>
                      <a:pt x="145" y="209"/>
                    </a:lnTo>
                    <a:lnTo>
                      <a:pt x="145" y="207"/>
                    </a:lnTo>
                    <a:lnTo>
                      <a:pt x="145" y="207"/>
                    </a:lnTo>
                    <a:lnTo>
                      <a:pt x="145" y="207"/>
                    </a:lnTo>
                    <a:lnTo>
                      <a:pt x="142" y="207"/>
                    </a:lnTo>
                    <a:lnTo>
                      <a:pt x="142" y="204"/>
                    </a:lnTo>
                    <a:lnTo>
                      <a:pt x="142" y="204"/>
                    </a:lnTo>
                    <a:lnTo>
                      <a:pt x="140" y="204"/>
                    </a:lnTo>
                    <a:lnTo>
                      <a:pt x="140" y="204"/>
                    </a:lnTo>
                    <a:lnTo>
                      <a:pt x="140" y="204"/>
                    </a:lnTo>
                    <a:lnTo>
                      <a:pt x="140" y="202"/>
                    </a:lnTo>
                    <a:lnTo>
                      <a:pt x="140" y="202"/>
                    </a:lnTo>
                    <a:lnTo>
                      <a:pt x="140" y="202"/>
                    </a:lnTo>
                    <a:lnTo>
                      <a:pt x="137" y="202"/>
                    </a:lnTo>
                    <a:lnTo>
                      <a:pt x="137" y="199"/>
                    </a:lnTo>
                    <a:lnTo>
                      <a:pt x="137" y="199"/>
                    </a:lnTo>
                    <a:lnTo>
                      <a:pt x="137" y="202"/>
                    </a:lnTo>
                    <a:lnTo>
                      <a:pt x="135" y="202"/>
                    </a:lnTo>
                    <a:lnTo>
                      <a:pt x="135" y="202"/>
                    </a:lnTo>
                    <a:lnTo>
                      <a:pt x="135" y="202"/>
                    </a:lnTo>
                    <a:lnTo>
                      <a:pt x="135" y="204"/>
                    </a:lnTo>
                    <a:lnTo>
                      <a:pt x="135" y="204"/>
                    </a:lnTo>
                    <a:lnTo>
                      <a:pt x="133" y="204"/>
                    </a:lnTo>
                    <a:lnTo>
                      <a:pt x="133" y="204"/>
                    </a:lnTo>
                    <a:lnTo>
                      <a:pt x="133" y="204"/>
                    </a:lnTo>
                    <a:lnTo>
                      <a:pt x="133" y="204"/>
                    </a:lnTo>
                    <a:lnTo>
                      <a:pt x="133" y="207"/>
                    </a:lnTo>
                    <a:lnTo>
                      <a:pt x="130" y="207"/>
                    </a:lnTo>
                    <a:lnTo>
                      <a:pt x="130" y="207"/>
                    </a:lnTo>
                    <a:lnTo>
                      <a:pt x="130" y="207"/>
                    </a:lnTo>
                    <a:lnTo>
                      <a:pt x="130" y="207"/>
                    </a:lnTo>
                    <a:lnTo>
                      <a:pt x="128" y="207"/>
                    </a:lnTo>
                    <a:lnTo>
                      <a:pt x="128" y="207"/>
                    </a:lnTo>
                    <a:lnTo>
                      <a:pt x="128" y="207"/>
                    </a:lnTo>
                    <a:lnTo>
                      <a:pt x="128" y="207"/>
                    </a:lnTo>
                    <a:lnTo>
                      <a:pt x="126" y="207"/>
                    </a:lnTo>
                    <a:lnTo>
                      <a:pt x="126" y="209"/>
                    </a:lnTo>
                    <a:lnTo>
                      <a:pt x="128" y="209"/>
                    </a:lnTo>
                    <a:lnTo>
                      <a:pt x="128" y="209"/>
                    </a:lnTo>
                    <a:lnTo>
                      <a:pt x="128" y="209"/>
                    </a:lnTo>
                    <a:lnTo>
                      <a:pt x="128" y="209"/>
                    </a:lnTo>
                    <a:lnTo>
                      <a:pt x="128" y="211"/>
                    </a:lnTo>
                    <a:lnTo>
                      <a:pt x="128" y="211"/>
                    </a:lnTo>
                    <a:lnTo>
                      <a:pt x="128" y="211"/>
                    </a:lnTo>
                    <a:lnTo>
                      <a:pt x="128" y="214"/>
                    </a:lnTo>
                    <a:lnTo>
                      <a:pt x="130" y="214"/>
                    </a:lnTo>
                    <a:lnTo>
                      <a:pt x="130" y="214"/>
                    </a:lnTo>
                    <a:lnTo>
                      <a:pt x="130" y="216"/>
                    </a:lnTo>
                    <a:lnTo>
                      <a:pt x="128" y="216"/>
                    </a:lnTo>
                    <a:lnTo>
                      <a:pt x="128" y="216"/>
                    </a:lnTo>
                    <a:lnTo>
                      <a:pt x="128" y="218"/>
                    </a:lnTo>
                    <a:lnTo>
                      <a:pt x="128" y="218"/>
                    </a:lnTo>
                    <a:lnTo>
                      <a:pt x="128" y="218"/>
                    </a:lnTo>
                    <a:lnTo>
                      <a:pt x="126" y="218"/>
                    </a:lnTo>
                    <a:lnTo>
                      <a:pt x="126" y="218"/>
                    </a:lnTo>
                    <a:lnTo>
                      <a:pt x="126" y="218"/>
                    </a:lnTo>
                    <a:lnTo>
                      <a:pt x="126" y="216"/>
                    </a:lnTo>
                    <a:lnTo>
                      <a:pt x="123" y="216"/>
                    </a:lnTo>
                    <a:lnTo>
                      <a:pt x="123" y="216"/>
                    </a:lnTo>
                    <a:lnTo>
                      <a:pt x="123" y="216"/>
                    </a:lnTo>
                    <a:lnTo>
                      <a:pt x="121" y="216"/>
                    </a:lnTo>
                    <a:lnTo>
                      <a:pt x="121" y="214"/>
                    </a:lnTo>
                    <a:lnTo>
                      <a:pt x="121" y="214"/>
                    </a:lnTo>
                    <a:lnTo>
                      <a:pt x="121" y="214"/>
                    </a:lnTo>
                    <a:lnTo>
                      <a:pt x="121" y="214"/>
                    </a:lnTo>
                    <a:lnTo>
                      <a:pt x="118" y="214"/>
                    </a:lnTo>
                    <a:lnTo>
                      <a:pt x="118" y="211"/>
                    </a:lnTo>
                    <a:lnTo>
                      <a:pt x="118" y="211"/>
                    </a:lnTo>
                    <a:lnTo>
                      <a:pt x="118" y="211"/>
                    </a:lnTo>
                    <a:lnTo>
                      <a:pt x="118" y="211"/>
                    </a:lnTo>
                    <a:lnTo>
                      <a:pt x="116" y="211"/>
                    </a:lnTo>
                    <a:lnTo>
                      <a:pt x="116" y="211"/>
                    </a:lnTo>
                    <a:lnTo>
                      <a:pt x="116" y="211"/>
                    </a:lnTo>
                    <a:lnTo>
                      <a:pt x="114" y="211"/>
                    </a:lnTo>
                    <a:lnTo>
                      <a:pt x="114" y="214"/>
                    </a:lnTo>
                    <a:lnTo>
                      <a:pt x="114" y="214"/>
                    </a:lnTo>
                    <a:lnTo>
                      <a:pt x="114" y="214"/>
                    </a:lnTo>
                    <a:lnTo>
                      <a:pt x="114" y="211"/>
                    </a:lnTo>
                    <a:lnTo>
                      <a:pt x="111" y="211"/>
                    </a:lnTo>
                    <a:lnTo>
                      <a:pt x="111" y="211"/>
                    </a:lnTo>
                    <a:lnTo>
                      <a:pt x="111" y="211"/>
                    </a:lnTo>
                    <a:lnTo>
                      <a:pt x="111" y="209"/>
                    </a:lnTo>
                    <a:lnTo>
                      <a:pt x="111" y="209"/>
                    </a:lnTo>
                    <a:lnTo>
                      <a:pt x="111" y="209"/>
                    </a:lnTo>
                    <a:lnTo>
                      <a:pt x="109" y="209"/>
                    </a:lnTo>
                    <a:lnTo>
                      <a:pt x="109" y="209"/>
                    </a:lnTo>
                    <a:lnTo>
                      <a:pt x="109" y="207"/>
                    </a:lnTo>
                    <a:lnTo>
                      <a:pt x="111" y="207"/>
                    </a:lnTo>
                    <a:lnTo>
                      <a:pt x="111" y="207"/>
                    </a:lnTo>
                    <a:lnTo>
                      <a:pt x="111" y="207"/>
                    </a:lnTo>
                    <a:lnTo>
                      <a:pt x="111" y="207"/>
                    </a:lnTo>
                    <a:lnTo>
                      <a:pt x="114" y="207"/>
                    </a:lnTo>
                    <a:lnTo>
                      <a:pt x="114" y="204"/>
                    </a:lnTo>
                    <a:lnTo>
                      <a:pt x="114" y="204"/>
                    </a:lnTo>
                    <a:lnTo>
                      <a:pt x="114" y="204"/>
                    </a:lnTo>
                    <a:lnTo>
                      <a:pt x="114" y="204"/>
                    </a:lnTo>
                    <a:lnTo>
                      <a:pt x="116" y="204"/>
                    </a:lnTo>
                    <a:lnTo>
                      <a:pt x="116" y="202"/>
                    </a:lnTo>
                    <a:lnTo>
                      <a:pt x="116" y="202"/>
                    </a:lnTo>
                    <a:lnTo>
                      <a:pt x="116" y="202"/>
                    </a:lnTo>
                    <a:lnTo>
                      <a:pt x="116" y="199"/>
                    </a:lnTo>
                    <a:lnTo>
                      <a:pt x="116" y="199"/>
                    </a:lnTo>
                    <a:lnTo>
                      <a:pt x="116" y="199"/>
                    </a:lnTo>
                    <a:lnTo>
                      <a:pt x="116" y="197"/>
                    </a:lnTo>
                    <a:lnTo>
                      <a:pt x="116" y="197"/>
                    </a:lnTo>
                    <a:lnTo>
                      <a:pt x="116" y="197"/>
                    </a:lnTo>
                    <a:lnTo>
                      <a:pt x="116" y="195"/>
                    </a:lnTo>
                    <a:lnTo>
                      <a:pt x="116" y="195"/>
                    </a:lnTo>
                    <a:lnTo>
                      <a:pt x="116" y="195"/>
                    </a:lnTo>
                    <a:lnTo>
                      <a:pt x="116" y="192"/>
                    </a:lnTo>
                    <a:lnTo>
                      <a:pt x="118" y="192"/>
                    </a:lnTo>
                    <a:lnTo>
                      <a:pt x="118" y="192"/>
                    </a:lnTo>
                    <a:lnTo>
                      <a:pt x="118" y="190"/>
                    </a:lnTo>
                    <a:lnTo>
                      <a:pt x="118" y="190"/>
                    </a:lnTo>
                    <a:lnTo>
                      <a:pt x="118" y="190"/>
                    </a:lnTo>
                    <a:lnTo>
                      <a:pt x="118" y="190"/>
                    </a:lnTo>
                    <a:lnTo>
                      <a:pt x="118" y="190"/>
                    </a:lnTo>
                    <a:lnTo>
                      <a:pt x="116" y="190"/>
                    </a:lnTo>
                    <a:lnTo>
                      <a:pt x="116" y="188"/>
                    </a:lnTo>
                    <a:lnTo>
                      <a:pt x="116" y="188"/>
                    </a:lnTo>
                    <a:lnTo>
                      <a:pt x="114" y="188"/>
                    </a:lnTo>
                    <a:lnTo>
                      <a:pt x="114" y="188"/>
                    </a:lnTo>
                    <a:lnTo>
                      <a:pt x="114" y="185"/>
                    </a:lnTo>
                    <a:lnTo>
                      <a:pt x="116" y="185"/>
                    </a:lnTo>
                    <a:lnTo>
                      <a:pt x="116" y="185"/>
                    </a:lnTo>
                    <a:lnTo>
                      <a:pt x="116" y="185"/>
                    </a:lnTo>
                    <a:lnTo>
                      <a:pt x="116" y="183"/>
                    </a:lnTo>
                    <a:lnTo>
                      <a:pt x="118" y="183"/>
                    </a:lnTo>
                    <a:lnTo>
                      <a:pt x="118" y="183"/>
                    </a:lnTo>
                    <a:lnTo>
                      <a:pt x="118" y="181"/>
                    </a:lnTo>
                    <a:lnTo>
                      <a:pt x="116" y="181"/>
                    </a:lnTo>
                    <a:lnTo>
                      <a:pt x="116" y="181"/>
                    </a:lnTo>
                    <a:lnTo>
                      <a:pt x="114" y="181"/>
                    </a:lnTo>
                    <a:lnTo>
                      <a:pt x="114" y="181"/>
                    </a:lnTo>
                    <a:lnTo>
                      <a:pt x="116" y="181"/>
                    </a:lnTo>
                    <a:lnTo>
                      <a:pt x="116" y="181"/>
                    </a:lnTo>
                    <a:lnTo>
                      <a:pt x="118" y="181"/>
                    </a:lnTo>
                    <a:lnTo>
                      <a:pt x="118" y="178"/>
                    </a:lnTo>
                    <a:lnTo>
                      <a:pt x="118" y="178"/>
                    </a:lnTo>
                    <a:lnTo>
                      <a:pt x="118" y="178"/>
                    </a:lnTo>
                    <a:lnTo>
                      <a:pt x="118" y="178"/>
                    </a:lnTo>
                    <a:lnTo>
                      <a:pt x="118" y="176"/>
                    </a:lnTo>
                    <a:lnTo>
                      <a:pt x="118" y="176"/>
                    </a:lnTo>
                    <a:lnTo>
                      <a:pt x="118" y="173"/>
                    </a:lnTo>
                    <a:lnTo>
                      <a:pt x="118" y="173"/>
                    </a:lnTo>
                    <a:lnTo>
                      <a:pt x="118" y="171"/>
                    </a:lnTo>
                    <a:lnTo>
                      <a:pt x="118" y="171"/>
                    </a:lnTo>
                    <a:lnTo>
                      <a:pt x="118" y="171"/>
                    </a:lnTo>
                    <a:lnTo>
                      <a:pt x="116" y="171"/>
                    </a:lnTo>
                    <a:lnTo>
                      <a:pt x="116" y="171"/>
                    </a:lnTo>
                    <a:lnTo>
                      <a:pt x="114" y="171"/>
                    </a:lnTo>
                    <a:lnTo>
                      <a:pt x="114" y="171"/>
                    </a:lnTo>
                    <a:lnTo>
                      <a:pt x="114" y="169"/>
                    </a:lnTo>
                    <a:lnTo>
                      <a:pt x="114" y="169"/>
                    </a:lnTo>
                    <a:lnTo>
                      <a:pt x="114" y="169"/>
                    </a:lnTo>
                    <a:lnTo>
                      <a:pt x="114" y="169"/>
                    </a:lnTo>
                    <a:lnTo>
                      <a:pt x="114" y="166"/>
                    </a:lnTo>
                    <a:lnTo>
                      <a:pt x="114" y="166"/>
                    </a:lnTo>
                    <a:lnTo>
                      <a:pt x="114" y="164"/>
                    </a:lnTo>
                    <a:lnTo>
                      <a:pt x="114" y="164"/>
                    </a:lnTo>
                    <a:lnTo>
                      <a:pt x="111" y="164"/>
                    </a:lnTo>
                    <a:lnTo>
                      <a:pt x="111" y="164"/>
                    </a:lnTo>
                    <a:lnTo>
                      <a:pt x="111" y="164"/>
                    </a:lnTo>
                    <a:lnTo>
                      <a:pt x="109" y="164"/>
                    </a:lnTo>
                    <a:lnTo>
                      <a:pt x="109" y="164"/>
                    </a:lnTo>
                    <a:lnTo>
                      <a:pt x="109" y="162"/>
                    </a:lnTo>
                    <a:lnTo>
                      <a:pt x="107" y="162"/>
                    </a:lnTo>
                    <a:lnTo>
                      <a:pt x="107" y="162"/>
                    </a:lnTo>
                    <a:lnTo>
                      <a:pt x="107" y="162"/>
                    </a:lnTo>
                    <a:lnTo>
                      <a:pt x="107" y="162"/>
                    </a:lnTo>
                    <a:lnTo>
                      <a:pt x="107" y="159"/>
                    </a:lnTo>
                    <a:lnTo>
                      <a:pt x="104" y="159"/>
                    </a:lnTo>
                    <a:lnTo>
                      <a:pt x="104" y="159"/>
                    </a:lnTo>
                    <a:lnTo>
                      <a:pt x="104" y="159"/>
                    </a:lnTo>
                    <a:lnTo>
                      <a:pt x="104" y="157"/>
                    </a:lnTo>
                    <a:lnTo>
                      <a:pt x="104" y="157"/>
                    </a:lnTo>
                    <a:lnTo>
                      <a:pt x="104" y="157"/>
                    </a:lnTo>
                    <a:lnTo>
                      <a:pt x="102" y="157"/>
                    </a:lnTo>
                    <a:lnTo>
                      <a:pt x="102" y="154"/>
                    </a:lnTo>
                    <a:lnTo>
                      <a:pt x="102" y="154"/>
                    </a:lnTo>
                    <a:lnTo>
                      <a:pt x="102" y="154"/>
                    </a:lnTo>
                    <a:lnTo>
                      <a:pt x="102" y="152"/>
                    </a:lnTo>
                    <a:lnTo>
                      <a:pt x="102" y="152"/>
                    </a:lnTo>
                    <a:lnTo>
                      <a:pt x="100" y="152"/>
                    </a:lnTo>
                    <a:lnTo>
                      <a:pt x="100" y="152"/>
                    </a:lnTo>
                    <a:lnTo>
                      <a:pt x="100" y="152"/>
                    </a:lnTo>
                    <a:lnTo>
                      <a:pt x="100" y="150"/>
                    </a:lnTo>
                    <a:lnTo>
                      <a:pt x="100" y="150"/>
                    </a:lnTo>
                    <a:lnTo>
                      <a:pt x="100" y="150"/>
                    </a:lnTo>
                    <a:lnTo>
                      <a:pt x="100" y="147"/>
                    </a:lnTo>
                    <a:lnTo>
                      <a:pt x="100" y="147"/>
                    </a:lnTo>
                    <a:lnTo>
                      <a:pt x="100" y="147"/>
                    </a:lnTo>
                    <a:lnTo>
                      <a:pt x="100" y="145"/>
                    </a:lnTo>
                    <a:lnTo>
                      <a:pt x="100" y="145"/>
                    </a:lnTo>
                    <a:lnTo>
                      <a:pt x="100" y="145"/>
                    </a:lnTo>
                    <a:lnTo>
                      <a:pt x="100" y="143"/>
                    </a:lnTo>
                    <a:lnTo>
                      <a:pt x="100" y="143"/>
                    </a:lnTo>
                    <a:lnTo>
                      <a:pt x="100" y="140"/>
                    </a:lnTo>
                    <a:lnTo>
                      <a:pt x="100" y="140"/>
                    </a:lnTo>
                    <a:lnTo>
                      <a:pt x="100" y="140"/>
                    </a:lnTo>
                    <a:lnTo>
                      <a:pt x="100" y="138"/>
                    </a:lnTo>
                    <a:lnTo>
                      <a:pt x="100" y="138"/>
                    </a:lnTo>
                    <a:lnTo>
                      <a:pt x="100" y="138"/>
                    </a:lnTo>
                    <a:lnTo>
                      <a:pt x="100" y="135"/>
                    </a:lnTo>
                    <a:lnTo>
                      <a:pt x="100" y="135"/>
                    </a:lnTo>
                    <a:lnTo>
                      <a:pt x="100" y="133"/>
                    </a:lnTo>
                    <a:lnTo>
                      <a:pt x="102" y="133"/>
                    </a:lnTo>
                    <a:lnTo>
                      <a:pt x="102" y="133"/>
                    </a:lnTo>
                    <a:lnTo>
                      <a:pt x="102" y="131"/>
                    </a:lnTo>
                    <a:lnTo>
                      <a:pt x="102" y="131"/>
                    </a:lnTo>
                    <a:lnTo>
                      <a:pt x="100" y="131"/>
                    </a:lnTo>
                    <a:lnTo>
                      <a:pt x="100" y="128"/>
                    </a:lnTo>
                    <a:lnTo>
                      <a:pt x="100" y="128"/>
                    </a:lnTo>
                    <a:lnTo>
                      <a:pt x="100" y="128"/>
                    </a:lnTo>
                    <a:lnTo>
                      <a:pt x="100" y="128"/>
                    </a:lnTo>
                    <a:lnTo>
                      <a:pt x="100" y="126"/>
                    </a:lnTo>
                    <a:lnTo>
                      <a:pt x="100" y="126"/>
                    </a:lnTo>
                    <a:lnTo>
                      <a:pt x="100" y="126"/>
                    </a:lnTo>
                    <a:lnTo>
                      <a:pt x="97" y="126"/>
                    </a:lnTo>
                    <a:lnTo>
                      <a:pt x="97" y="124"/>
                    </a:lnTo>
                    <a:lnTo>
                      <a:pt x="97" y="124"/>
                    </a:lnTo>
                    <a:lnTo>
                      <a:pt x="95" y="124"/>
                    </a:lnTo>
                    <a:lnTo>
                      <a:pt x="95" y="124"/>
                    </a:lnTo>
                    <a:lnTo>
                      <a:pt x="95" y="124"/>
                    </a:lnTo>
                    <a:lnTo>
                      <a:pt x="95" y="124"/>
                    </a:lnTo>
                    <a:lnTo>
                      <a:pt x="95" y="121"/>
                    </a:lnTo>
                    <a:lnTo>
                      <a:pt x="92" y="121"/>
                    </a:lnTo>
                    <a:lnTo>
                      <a:pt x="92" y="121"/>
                    </a:lnTo>
                    <a:lnTo>
                      <a:pt x="92" y="121"/>
                    </a:lnTo>
                    <a:lnTo>
                      <a:pt x="92" y="119"/>
                    </a:lnTo>
                    <a:lnTo>
                      <a:pt x="92" y="119"/>
                    </a:lnTo>
                    <a:lnTo>
                      <a:pt x="92" y="119"/>
                    </a:lnTo>
                    <a:lnTo>
                      <a:pt x="92" y="119"/>
                    </a:lnTo>
                    <a:lnTo>
                      <a:pt x="90" y="119"/>
                    </a:lnTo>
                    <a:lnTo>
                      <a:pt x="90" y="119"/>
                    </a:lnTo>
                    <a:lnTo>
                      <a:pt x="90" y="117"/>
                    </a:lnTo>
                    <a:lnTo>
                      <a:pt x="88" y="117"/>
                    </a:lnTo>
                    <a:lnTo>
                      <a:pt x="88" y="117"/>
                    </a:lnTo>
                    <a:lnTo>
                      <a:pt x="88" y="114"/>
                    </a:lnTo>
                    <a:lnTo>
                      <a:pt x="88" y="114"/>
                    </a:lnTo>
                    <a:lnTo>
                      <a:pt x="88" y="114"/>
                    </a:lnTo>
                    <a:lnTo>
                      <a:pt x="88" y="112"/>
                    </a:lnTo>
                    <a:lnTo>
                      <a:pt x="88" y="112"/>
                    </a:lnTo>
                    <a:lnTo>
                      <a:pt x="88" y="112"/>
                    </a:lnTo>
                    <a:lnTo>
                      <a:pt x="85" y="112"/>
                    </a:lnTo>
                    <a:lnTo>
                      <a:pt x="85" y="109"/>
                    </a:lnTo>
                    <a:lnTo>
                      <a:pt x="85" y="109"/>
                    </a:lnTo>
                    <a:lnTo>
                      <a:pt x="85" y="109"/>
                    </a:lnTo>
                    <a:lnTo>
                      <a:pt x="85" y="109"/>
                    </a:lnTo>
                    <a:lnTo>
                      <a:pt x="85" y="109"/>
                    </a:lnTo>
                    <a:lnTo>
                      <a:pt x="85" y="107"/>
                    </a:lnTo>
                    <a:lnTo>
                      <a:pt x="85" y="107"/>
                    </a:lnTo>
                    <a:lnTo>
                      <a:pt x="83" y="107"/>
                    </a:lnTo>
                    <a:lnTo>
                      <a:pt x="83" y="105"/>
                    </a:lnTo>
                    <a:lnTo>
                      <a:pt x="83" y="105"/>
                    </a:lnTo>
                    <a:lnTo>
                      <a:pt x="81" y="105"/>
                    </a:lnTo>
                    <a:lnTo>
                      <a:pt x="81" y="107"/>
                    </a:lnTo>
                    <a:lnTo>
                      <a:pt x="81" y="107"/>
                    </a:lnTo>
                    <a:lnTo>
                      <a:pt x="81" y="107"/>
                    </a:lnTo>
                    <a:lnTo>
                      <a:pt x="81" y="105"/>
                    </a:lnTo>
                    <a:lnTo>
                      <a:pt x="78" y="105"/>
                    </a:lnTo>
                    <a:lnTo>
                      <a:pt x="78" y="105"/>
                    </a:lnTo>
                    <a:lnTo>
                      <a:pt x="78" y="105"/>
                    </a:lnTo>
                    <a:lnTo>
                      <a:pt x="78" y="105"/>
                    </a:lnTo>
                    <a:lnTo>
                      <a:pt x="76" y="105"/>
                    </a:lnTo>
                    <a:lnTo>
                      <a:pt x="76" y="105"/>
                    </a:lnTo>
                    <a:lnTo>
                      <a:pt x="76" y="102"/>
                    </a:lnTo>
                    <a:lnTo>
                      <a:pt x="74" y="102"/>
                    </a:lnTo>
                    <a:lnTo>
                      <a:pt x="74" y="102"/>
                    </a:lnTo>
                    <a:lnTo>
                      <a:pt x="74" y="102"/>
                    </a:lnTo>
                    <a:lnTo>
                      <a:pt x="71" y="102"/>
                    </a:lnTo>
                    <a:lnTo>
                      <a:pt x="71" y="102"/>
                    </a:lnTo>
                    <a:lnTo>
                      <a:pt x="71" y="102"/>
                    </a:lnTo>
                    <a:lnTo>
                      <a:pt x="69" y="102"/>
                    </a:lnTo>
                    <a:lnTo>
                      <a:pt x="69" y="102"/>
                    </a:lnTo>
                    <a:lnTo>
                      <a:pt x="69" y="102"/>
                    </a:lnTo>
                    <a:lnTo>
                      <a:pt x="69" y="102"/>
                    </a:lnTo>
                    <a:lnTo>
                      <a:pt x="66" y="102"/>
                    </a:lnTo>
                    <a:lnTo>
                      <a:pt x="66" y="105"/>
                    </a:lnTo>
                    <a:lnTo>
                      <a:pt x="66" y="105"/>
                    </a:lnTo>
                    <a:lnTo>
                      <a:pt x="69" y="105"/>
                    </a:lnTo>
                    <a:lnTo>
                      <a:pt x="69" y="107"/>
                    </a:lnTo>
                    <a:lnTo>
                      <a:pt x="66" y="107"/>
                    </a:lnTo>
                    <a:lnTo>
                      <a:pt x="66" y="107"/>
                    </a:lnTo>
                    <a:lnTo>
                      <a:pt x="66" y="107"/>
                    </a:lnTo>
                    <a:lnTo>
                      <a:pt x="66" y="107"/>
                    </a:lnTo>
                    <a:lnTo>
                      <a:pt x="66" y="109"/>
                    </a:lnTo>
                    <a:lnTo>
                      <a:pt x="66" y="109"/>
                    </a:lnTo>
                    <a:lnTo>
                      <a:pt x="64" y="109"/>
                    </a:lnTo>
                    <a:lnTo>
                      <a:pt x="64" y="109"/>
                    </a:lnTo>
                    <a:lnTo>
                      <a:pt x="64" y="109"/>
                    </a:lnTo>
                    <a:lnTo>
                      <a:pt x="64" y="112"/>
                    </a:lnTo>
                    <a:lnTo>
                      <a:pt x="64" y="112"/>
                    </a:lnTo>
                    <a:lnTo>
                      <a:pt x="64" y="114"/>
                    </a:lnTo>
                    <a:lnTo>
                      <a:pt x="62" y="114"/>
                    </a:lnTo>
                    <a:lnTo>
                      <a:pt x="62" y="114"/>
                    </a:lnTo>
                    <a:lnTo>
                      <a:pt x="62" y="114"/>
                    </a:lnTo>
                    <a:lnTo>
                      <a:pt x="59" y="114"/>
                    </a:lnTo>
                    <a:lnTo>
                      <a:pt x="59" y="114"/>
                    </a:lnTo>
                    <a:lnTo>
                      <a:pt x="59" y="114"/>
                    </a:lnTo>
                    <a:lnTo>
                      <a:pt x="59" y="114"/>
                    </a:lnTo>
                    <a:lnTo>
                      <a:pt x="57" y="114"/>
                    </a:lnTo>
                    <a:lnTo>
                      <a:pt x="57" y="117"/>
                    </a:lnTo>
                    <a:lnTo>
                      <a:pt x="57" y="117"/>
                    </a:lnTo>
                    <a:lnTo>
                      <a:pt x="57" y="117"/>
                    </a:lnTo>
                    <a:lnTo>
                      <a:pt x="55" y="117"/>
                    </a:lnTo>
                    <a:lnTo>
                      <a:pt x="55" y="117"/>
                    </a:lnTo>
                    <a:lnTo>
                      <a:pt x="55" y="119"/>
                    </a:lnTo>
                    <a:lnTo>
                      <a:pt x="55" y="119"/>
                    </a:lnTo>
                    <a:lnTo>
                      <a:pt x="52" y="119"/>
                    </a:lnTo>
                    <a:lnTo>
                      <a:pt x="52" y="117"/>
                    </a:lnTo>
                    <a:lnTo>
                      <a:pt x="55" y="117"/>
                    </a:lnTo>
                    <a:lnTo>
                      <a:pt x="55" y="117"/>
                    </a:lnTo>
                    <a:lnTo>
                      <a:pt x="55" y="114"/>
                    </a:lnTo>
                    <a:lnTo>
                      <a:pt x="52" y="114"/>
                    </a:lnTo>
                    <a:lnTo>
                      <a:pt x="52" y="114"/>
                    </a:lnTo>
                    <a:lnTo>
                      <a:pt x="52" y="114"/>
                    </a:lnTo>
                    <a:lnTo>
                      <a:pt x="50" y="114"/>
                    </a:lnTo>
                    <a:lnTo>
                      <a:pt x="50" y="114"/>
                    </a:lnTo>
                    <a:lnTo>
                      <a:pt x="50" y="114"/>
                    </a:lnTo>
                    <a:lnTo>
                      <a:pt x="47" y="114"/>
                    </a:lnTo>
                    <a:lnTo>
                      <a:pt x="47" y="112"/>
                    </a:lnTo>
                    <a:lnTo>
                      <a:pt x="47" y="112"/>
                    </a:lnTo>
                    <a:lnTo>
                      <a:pt x="47" y="112"/>
                    </a:lnTo>
                    <a:lnTo>
                      <a:pt x="47" y="112"/>
                    </a:lnTo>
                    <a:lnTo>
                      <a:pt x="45" y="112"/>
                    </a:lnTo>
                    <a:lnTo>
                      <a:pt x="45" y="109"/>
                    </a:lnTo>
                    <a:lnTo>
                      <a:pt x="45" y="109"/>
                    </a:lnTo>
                    <a:lnTo>
                      <a:pt x="45" y="109"/>
                    </a:lnTo>
                    <a:lnTo>
                      <a:pt x="45" y="109"/>
                    </a:lnTo>
                    <a:lnTo>
                      <a:pt x="45" y="109"/>
                    </a:lnTo>
                    <a:lnTo>
                      <a:pt x="43" y="109"/>
                    </a:lnTo>
                    <a:lnTo>
                      <a:pt x="43" y="109"/>
                    </a:lnTo>
                    <a:lnTo>
                      <a:pt x="40" y="109"/>
                    </a:lnTo>
                    <a:lnTo>
                      <a:pt x="40" y="109"/>
                    </a:lnTo>
                    <a:lnTo>
                      <a:pt x="40" y="109"/>
                    </a:lnTo>
                    <a:lnTo>
                      <a:pt x="40" y="109"/>
                    </a:lnTo>
                    <a:lnTo>
                      <a:pt x="40" y="109"/>
                    </a:lnTo>
                    <a:lnTo>
                      <a:pt x="40" y="112"/>
                    </a:lnTo>
                    <a:lnTo>
                      <a:pt x="38" y="112"/>
                    </a:lnTo>
                    <a:lnTo>
                      <a:pt x="38" y="112"/>
                    </a:lnTo>
                    <a:lnTo>
                      <a:pt x="38" y="112"/>
                    </a:lnTo>
                    <a:lnTo>
                      <a:pt x="38" y="112"/>
                    </a:lnTo>
                    <a:lnTo>
                      <a:pt x="36" y="112"/>
                    </a:lnTo>
                    <a:lnTo>
                      <a:pt x="36" y="112"/>
                    </a:lnTo>
                    <a:lnTo>
                      <a:pt x="36" y="114"/>
                    </a:lnTo>
                    <a:lnTo>
                      <a:pt x="36" y="114"/>
                    </a:lnTo>
                    <a:lnTo>
                      <a:pt x="36" y="117"/>
                    </a:lnTo>
                    <a:lnTo>
                      <a:pt x="33" y="117"/>
                    </a:lnTo>
                    <a:lnTo>
                      <a:pt x="33" y="117"/>
                    </a:lnTo>
                    <a:lnTo>
                      <a:pt x="33" y="117"/>
                    </a:lnTo>
                    <a:lnTo>
                      <a:pt x="33" y="117"/>
                    </a:lnTo>
                    <a:lnTo>
                      <a:pt x="31" y="117"/>
                    </a:lnTo>
                    <a:lnTo>
                      <a:pt x="31" y="119"/>
                    </a:lnTo>
                    <a:lnTo>
                      <a:pt x="31" y="119"/>
                    </a:lnTo>
                    <a:lnTo>
                      <a:pt x="31" y="119"/>
                    </a:lnTo>
                    <a:lnTo>
                      <a:pt x="31" y="119"/>
                    </a:lnTo>
                    <a:lnTo>
                      <a:pt x="29" y="119"/>
                    </a:lnTo>
                    <a:lnTo>
                      <a:pt x="29" y="119"/>
                    </a:lnTo>
                    <a:lnTo>
                      <a:pt x="29" y="121"/>
                    </a:lnTo>
                    <a:lnTo>
                      <a:pt x="29" y="121"/>
                    </a:lnTo>
                    <a:lnTo>
                      <a:pt x="26" y="121"/>
                    </a:lnTo>
                    <a:lnTo>
                      <a:pt x="26" y="121"/>
                    </a:lnTo>
                    <a:lnTo>
                      <a:pt x="26" y="121"/>
                    </a:lnTo>
                    <a:lnTo>
                      <a:pt x="26" y="124"/>
                    </a:lnTo>
                    <a:lnTo>
                      <a:pt x="26" y="124"/>
                    </a:lnTo>
                    <a:lnTo>
                      <a:pt x="26" y="124"/>
                    </a:lnTo>
                    <a:lnTo>
                      <a:pt x="24" y="124"/>
                    </a:lnTo>
                    <a:lnTo>
                      <a:pt x="24" y="126"/>
                    </a:lnTo>
                    <a:lnTo>
                      <a:pt x="24" y="126"/>
                    </a:lnTo>
                    <a:lnTo>
                      <a:pt x="24" y="126"/>
                    </a:lnTo>
                    <a:lnTo>
                      <a:pt x="21" y="126"/>
                    </a:lnTo>
                    <a:lnTo>
                      <a:pt x="21" y="128"/>
                    </a:lnTo>
                    <a:lnTo>
                      <a:pt x="21" y="128"/>
                    </a:lnTo>
                    <a:lnTo>
                      <a:pt x="21" y="126"/>
                    </a:lnTo>
                    <a:lnTo>
                      <a:pt x="21" y="126"/>
                    </a:lnTo>
                    <a:lnTo>
                      <a:pt x="21" y="126"/>
                    </a:lnTo>
                    <a:lnTo>
                      <a:pt x="19" y="126"/>
                    </a:lnTo>
                    <a:lnTo>
                      <a:pt x="19" y="126"/>
                    </a:lnTo>
                    <a:lnTo>
                      <a:pt x="19" y="124"/>
                    </a:lnTo>
                    <a:lnTo>
                      <a:pt x="19" y="124"/>
                    </a:lnTo>
                    <a:lnTo>
                      <a:pt x="19" y="121"/>
                    </a:lnTo>
                    <a:lnTo>
                      <a:pt x="19" y="121"/>
                    </a:lnTo>
                    <a:lnTo>
                      <a:pt x="19" y="119"/>
                    </a:lnTo>
                    <a:lnTo>
                      <a:pt x="19" y="119"/>
                    </a:lnTo>
                    <a:lnTo>
                      <a:pt x="19" y="119"/>
                    </a:lnTo>
                    <a:lnTo>
                      <a:pt x="19" y="119"/>
                    </a:lnTo>
                    <a:lnTo>
                      <a:pt x="19" y="117"/>
                    </a:lnTo>
                    <a:lnTo>
                      <a:pt x="19" y="117"/>
                    </a:lnTo>
                    <a:lnTo>
                      <a:pt x="21" y="117"/>
                    </a:lnTo>
                    <a:lnTo>
                      <a:pt x="21" y="114"/>
                    </a:lnTo>
                    <a:lnTo>
                      <a:pt x="21" y="114"/>
                    </a:lnTo>
                    <a:lnTo>
                      <a:pt x="21" y="114"/>
                    </a:lnTo>
                    <a:lnTo>
                      <a:pt x="21" y="112"/>
                    </a:lnTo>
                    <a:lnTo>
                      <a:pt x="21" y="112"/>
                    </a:lnTo>
                    <a:lnTo>
                      <a:pt x="21" y="112"/>
                    </a:lnTo>
                    <a:lnTo>
                      <a:pt x="21" y="109"/>
                    </a:lnTo>
                    <a:lnTo>
                      <a:pt x="21" y="109"/>
                    </a:lnTo>
                    <a:lnTo>
                      <a:pt x="21" y="109"/>
                    </a:lnTo>
                    <a:lnTo>
                      <a:pt x="21" y="107"/>
                    </a:lnTo>
                    <a:lnTo>
                      <a:pt x="21" y="107"/>
                    </a:lnTo>
                    <a:lnTo>
                      <a:pt x="21" y="105"/>
                    </a:lnTo>
                    <a:lnTo>
                      <a:pt x="21" y="105"/>
                    </a:lnTo>
                    <a:lnTo>
                      <a:pt x="21" y="105"/>
                    </a:lnTo>
                    <a:lnTo>
                      <a:pt x="21" y="105"/>
                    </a:lnTo>
                    <a:lnTo>
                      <a:pt x="21" y="102"/>
                    </a:lnTo>
                    <a:lnTo>
                      <a:pt x="19" y="102"/>
                    </a:lnTo>
                    <a:lnTo>
                      <a:pt x="19" y="102"/>
                    </a:lnTo>
                    <a:lnTo>
                      <a:pt x="21" y="102"/>
                    </a:lnTo>
                    <a:lnTo>
                      <a:pt x="21" y="100"/>
                    </a:lnTo>
                    <a:lnTo>
                      <a:pt x="21" y="100"/>
                    </a:lnTo>
                    <a:lnTo>
                      <a:pt x="21" y="100"/>
                    </a:lnTo>
                    <a:lnTo>
                      <a:pt x="21" y="100"/>
                    </a:lnTo>
                    <a:lnTo>
                      <a:pt x="21" y="100"/>
                    </a:lnTo>
                    <a:lnTo>
                      <a:pt x="24" y="100"/>
                    </a:lnTo>
                    <a:lnTo>
                      <a:pt x="24" y="98"/>
                    </a:lnTo>
                    <a:lnTo>
                      <a:pt x="24" y="98"/>
                    </a:lnTo>
                    <a:lnTo>
                      <a:pt x="24" y="98"/>
                    </a:lnTo>
                    <a:lnTo>
                      <a:pt x="24" y="95"/>
                    </a:lnTo>
                    <a:lnTo>
                      <a:pt x="24" y="95"/>
                    </a:lnTo>
                    <a:lnTo>
                      <a:pt x="24" y="93"/>
                    </a:lnTo>
                    <a:lnTo>
                      <a:pt x="24" y="93"/>
                    </a:lnTo>
                    <a:lnTo>
                      <a:pt x="24" y="90"/>
                    </a:lnTo>
                    <a:lnTo>
                      <a:pt x="24" y="90"/>
                    </a:lnTo>
                    <a:lnTo>
                      <a:pt x="26" y="90"/>
                    </a:lnTo>
                    <a:lnTo>
                      <a:pt x="26" y="90"/>
                    </a:lnTo>
                    <a:lnTo>
                      <a:pt x="26" y="88"/>
                    </a:lnTo>
                    <a:lnTo>
                      <a:pt x="26" y="88"/>
                    </a:lnTo>
                    <a:lnTo>
                      <a:pt x="26" y="88"/>
                    </a:lnTo>
                    <a:lnTo>
                      <a:pt x="26" y="86"/>
                    </a:lnTo>
                    <a:lnTo>
                      <a:pt x="26" y="86"/>
                    </a:lnTo>
                    <a:lnTo>
                      <a:pt x="26" y="86"/>
                    </a:lnTo>
                    <a:lnTo>
                      <a:pt x="24" y="86"/>
                    </a:lnTo>
                    <a:lnTo>
                      <a:pt x="24" y="83"/>
                    </a:lnTo>
                    <a:lnTo>
                      <a:pt x="24" y="83"/>
                    </a:lnTo>
                    <a:lnTo>
                      <a:pt x="24" y="81"/>
                    </a:lnTo>
                    <a:lnTo>
                      <a:pt x="24" y="81"/>
                    </a:lnTo>
                    <a:lnTo>
                      <a:pt x="24" y="81"/>
                    </a:lnTo>
                    <a:lnTo>
                      <a:pt x="24" y="81"/>
                    </a:lnTo>
                    <a:lnTo>
                      <a:pt x="24" y="79"/>
                    </a:lnTo>
                    <a:lnTo>
                      <a:pt x="24" y="79"/>
                    </a:lnTo>
                    <a:lnTo>
                      <a:pt x="24" y="76"/>
                    </a:lnTo>
                    <a:lnTo>
                      <a:pt x="24" y="76"/>
                    </a:lnTo>
                    <a:lnTo>
                      <a:pt x="24" y="76"/>
                    </a:lnTo>
                    <a:lnTo>
                      <a:pt x="26" y="76"/>
                    </a:lnTo>
                    <a:lnTo>
                      <a:pt x="26" y="74"/>
                    </a:lnTo>
                    <a:lnTo>
                      <a:pt x="26" y="74"/>
                    </a:lnTo>
                    <a:lnTo>
                      <a:pt x="24" y="74"/>
                    </a:lnTo>
                    <a:lnTo>
                      <a:pt x="24" y="74"/>
                    </a:lnTo>
                    <a:lnTo>
                      <a:pt x="21" y="74"/>
                    </a:lnTo>
                    <a:lnTo>
                      <a:pt x="21" y="74"/>
                    </a:lnTo>
                    <a:lnTo>
                      <a:pt x="21" y="74"/>
                    </a:lnTo>
                    <a:lnTo>
                      <a:pt x="21" y="71"/>
                    </a:lnTo>
                    <a:lnTo>
                      <a:pt x="19" y="71"/>
                    </a:lnTo>
                    <a:lnTo>
                      <a:pt x="19" y="71"/>
                    </a:lnTo>
                    <a:lnTo>
                      <a:pt x="19" y="71"/>
                    </a:lnTo>
                    <a:lnTo>
                      <a:pt x="17" y="71"/>
                    </a:lnTo>
                    <a:lnTo>
                      <a:pt x="17" y="71"/>
                    </a:lnTo>
                    <a:lnTo>
                      <a:pt x="17" y="74"/>
                    </a:lnTo>
                    <a:lnTo>
                      <a:pt x="14" y="74"/>
                    </a:lnTo>
                    <a:lnTo>
                      <a:pt x="14" y="74"/>
                    </a:lnTo>
                    <a:lnTo>
                      <a:pt x="14" y="74"/>
                    </a:lnTo>
                    <a:lnTo>
                      <a:pt x="14" y="76"/>
                    </a:lnTo>
                    <a:lnTo>
                      <a:pt x="14" y="76"/>
                    </a:lnTo>
                    <a:lnTo>
                      <a:pt x="14" y="74"/>
                    </a:lnTo>
                    <a:lnTo>
                      <a:pt x="12" y="74"/>
                    </a:lnTo>
                    <a:lnTo>
                      <a:pt x="12" y="74"/>
                    </a:lnTo>
                    <a:lnTo>
                      <a:pt x="12" y="74"/>
                    </a:lnTo>
                    <a:lnTo>
                      <a:pt x="10" y="74"/>
                    </a:lnTo>
                    <a:lnTo>
                      <a:pt x="10" y="76"/>
                    </a:lnTo>
                    <a:lnTo>
                      <a:pt x="10" y="76"/>
                    </a:lnTo>
                    <a:lnTo>
                      <a:pt x="10" y="74"/>
                    </a:lnTo>
                    <a:lnTo>
                      <a:pt x="7" y="74"/>
                    </a:lnTo>
                    <a:lnTo>
                      <a:pt x="7" y="74"/>
                    </a:lnTo>
                    <a:lnTo>
                      <a:pt x="7" y="71"/>
                    </a:lnTo>
                    <a:lnTo>
                      <a:pt x="7" y="71"/>
                    </a:lnTo>
                    <a:lnTo>
                      <a:pt x="7" y="71"/>
                    </a:lnTo>
                    <a:lnTo>
                      <a:pt x="7" y="71"/>
                    </a:lnTo>
                    <a:lnTo>
                      <a:pt x="7" y="71"/>
                    </a:lnTo>
                    <a:lnTo>
                      <a:pt x="7" y="69"/>
                    </a:lnTo>
                    <a:lnTo>
                      <a:pt x="7" y="69"/>
                    </a:lnTo>
                    <a:lnTo>
                      <a:pt x="7" y="69"/>
                    </a:lnTo>
                    <a:lnTo>
                      <a:pt x="7" y="67"/>
                    </a:lnTo>
                    <a:lnTo>
                      <a:pt x="7" y="67"/>
                    </a:lnTo>
                    <a:lnTo>
                      <a:pt x="7" y="67"/>
                    </a:lnTo>
                    <a:lnTo>
                      <a:pt x="7" y="64"/>
                    </a:lnTo>
                    <a:lnTo>
                      <a:pt x="10" y="64"/>
                    </a:lnTo>
                    <a:lnTo>
                      <a:pt x="10" y="64"/>
                    </a:lnTo>
                    <a:lnTo>
                      <a:pt x="10" y="62"/>
                    </a:lnTo>
                    <a:lnTo>
                      <a:pt x="10" y="62"/>
                    </a:lnTo>
                    <a:lnTo>
                      <a:pt x="10" y="60"/>
                    </a:lnTo>
                    <a:lnTo>
                      <a:pt x="10" y="60"/>
                    </a:lnTo>
                    <a:lnTo>
                      <a:pt x="10" y="60"/>
                    </a:lnTo>
                    <a:lnTo>
                      <a:pt x="10" y="60"/>
                    </a:lnTo>
                    <a:lnTo>
                      <a:pt x="10" y="60"/>
                    </a:lnTo>
                    <a:lnTo>
                      <a:pt x="7" y="60"/>
                    </a:lnTo>
                    <a:lnTo>
                      <a:pt x="7" y="60"/>
                    </a:lnTo>
                    <a:lnTo>
                      <a:pt x="7" y="57"/>
                    </a:lnTo>
                    <a:lnTo>
                      <a:pt x="7" y="57"/>
                    </a:lnTo>
                    <a:lnTo>
                      <a:pt x="7" y="57"/>
                    </a:lnTo>
                    <a:lnTo>
                      <a:pt x="7" y="55"/>
                    </a:lnTo>
                    <a:lnTo>
                      <a:pt x="5" y="55"/>
                    </a:lnTo>
                    <a:lnTo>
                      <a:pt x="5" y="55"/>
                    </a:lnTo>
                    <a:lnTo>
                      <a:pt x="5" y="53"/>
                    </a:lnTo>
                    <a:lnTo>
                      <a:pt x="5" y="53"/>
                    </a:lnTo>
                    <a:lnTo>
                      <a:pt x="5" y="53"/>
                    </a:lnTo>
                    <a:lnTo>
                      <a:pt x="2" y="53"/>
                    </a:lnTo>
                    <a:lnTo>
                      <a:pt x="2" y="55"/>
                    </a:lnTo>
                    <a:lnTo>
                      <a:pt x="2" y="55"/>
                    </a:lnTo>
                    <a:lnTo>
                      <a:pt x="2" y="55"/>
                    </a:lnTo>
                    <a:lnTo>
                      <a:pt x="0" y="55"/>
                    </a:lnTo>
                    <a:lnTo>
                      <a:pt x="0" y="57"/>
                    </a:lnTo>
                    <a:lnTo>
                      <a:pt x="0" y="57"/>
                    </a:lnTo>
                    <a:lnTo>
                      <a:pt x="0" y="57"/>
                    </a:lnTo>
                    <a:lnTo>
                      <a:pt x="0" y="55"/>
                    </a:lnTo>
                    <a:lnTo>
                      <a:pt x="0" y="55"/>
                    </a:lnTo>
                    <a:lnTo>
                      <a:pt x="0" y="53"/>
                    </a:lnTo>
                    <a:lnTo>
                      <a:pt x="0" y="53"/>
                    </a:lnTo>
                    <a:lnTo>
                      <a:pt x="0" y="53"/>
                    </a:lnTo>
                    <a:lnTo>
                      <a:pt x="0" y="50"/>
                    </a:lnTo>
                    <a:lnTo>
                      <a:pt x="0" y="50"/>
                    </a:lnTo>
                    <a:lnTo>
                      <a:pt x="0" y="50"/>
                    </a:lnTo>
                    <a:lnTo>
                      <a:pt x="0" y="50"/>
                    </a:lnTo>
                    <a:lnTo>
                      <a:pt x="0" y="48"/>
                    </a:lnTo>
                    <a:lnTo>
                      <a:pt x="0" y="48"/>
                    </a:lnTo>
                    <a:lnTo>
                      <a:pt x="2" y="48"/>
                    </a:lnTo>
                    <a:lnTo>
                      <a:pt x="2" y="45"/>
                    </a:lnTo>
                    <a:lnTo>
                      <a:pt x="2" y="45"/>
                    </a:lnTo>
                    <a:lnTo>
                      <a:pt x="2" y="45"/>
                    </a:lnTo>
                    <a:lnTo>
                      <a:pt x="2" y="43"/>
                    </a:lnTo>
                    <a:lnTo>
                      <a:pt x="5" y="43"/>
                    </a:lnTo>
                    <a:lnTo>
                      <a:pt x="5" y="43"/>
                    </a:lnTo>
                    <a:lnTo>
                      <a:pt x="5" y="43"/>
                    </a:lnTo>
                    <a:lnTo>
                      <a:pt x="5" y="43"/>
                    </a:lnTo>
                    <a:lnTo>
                      <a:pt x="5" y="41"/>
                    </a:lnTo>
                    <a:lnTo>
                      <a:pt x="7" y="41"/>
                    </a:lnTo>
                    <a:lnTo>
                      <a:pt x="7" y="41"/>
                    </a:lnTo>
                    <a:lnTo>
                      <a:pt x="7" y="41"/>
                    </a:lnTo>
                    <a:lnTo>
                      <a:pt x="7" y="43"/>
                    </a:lnTo>
                    <a:lnTo>
                      <a:pt x="10" y="43"/>
                    </a:lnTo>
                    <a:lnTo>
                      <a:pt x="10" y="41"/>
                    </a:lnTo>
                    <a:lnTo>
                      <a:pt x="10" y="41"/>
                    </a:lnTo>
                    <a:lnTo>
                      <a:pt x="12" y="41"/>
                    </a:lnTo>
                    <a:lnTo>
                      <a:pt x="12" y="41"/>
                    </a:lnTo>
                    <a:lnTo>
                      <a:pt x="10" y="41"/>
                    </a:lnTo>
                    <a:lnTo>
                      <a:pt x="10" y="41"/>
                    </a:lnTo>
                    <a:lnTo>
                      <a:pt x="7" y="41"/>
                    </a:lnTo>
                    <a:lnTo>
                      <a:pt x="7" y="41"/>
                    </a:lnTo>
                    <a:lnTo>
                      <a:pt x="10" y="41"/>
                    </a:lnTo>
                    <a:lnTo>
                      <a:pt x="10" y="38"/>
                    </a:lnTo>
                    <a:lnTo>
                      <a:pt x="10" y="38"/>
                    </a:lnTo>
                    <a:lnTo>
                      <a:pt x="10" y="36"/>
                    </a:lnTo>
                    <a:lnTo>
                      <a:pt x="10" y="36"/>
                    </a:lnTo>
                    <a:lnTo>
                      <a:pt x="12" y="36"/>
                    </a:lnTo>
                    <a:lnTo>
                      <a:pt x="12" y="36"/>
                    </a:lnTo>
                    <a:lnTo>
                      <a:pt x="12" y="36"/>
                    </a:lnTo>
                    <a:lnTo>
                      <a:pt x="12" y="34"/>
                    </a:lnTo>
                    <a:lnTo>
                      <a:pt x="12" y="34"/>
                    </a:lnTo>
                    <a:lnTo>
                      <a:pt x="12" y="34"/>
                    </a:lnTo>
                    <a:lnTo>
                      <a:pt x="12" y="31"/>
                    </a:lnTo>
                    <a:lnTo>
                      <a:pt x="12" y="31"/>
                    </a:lnTo>
                    <a:lnTo>
                      <a:pt x="12" y="31"/>
                    </a:lnTo>
                    <a:lnTo>
                      <a:pt x="14" y="31"/>
                    </a:lnTo>
                    <a:lnTo>
                      <a:pt x="14" y="31"/>
                    </a:lnTo>
                    <a:lnTo>
                      <a:pt x="14" y="31"/>
                    </a:lnTo>
                    <a:lnTo>
                      <a:pt x="17" y="31"/>
                    </a:lnTo>
                    <a:lnTo>
                      <a:pt x="17" y="29"/>
                    </a:lnTo>
                    <a:lnTo>
                      <a:pt x="17" y="29"/>
                    </a:lnTo>
                    <a:lnTo>
                      <a:pt x="17" y="29"/>
                    </a:lnTo>
                    <a:lnTo>
                      <a:pt x="19" y="29"/>
                    </a:lnTo>
                    <a:lnTo>
                      <a:pt x="19" y="29"/>
                    </a:lnTo>
                    <a:lnTo>
                      <a:pt x="19" y="26"/>
                    </a:lnTo>
                    <a:lnTo>
                      <a:pt x="19" y="26"/>
                    </a:lnTo>
                    <a:lnTo>
                      <a:pt x="19" y="26"/>
                    </a:lnTo>
                    <a:lnTo>
                      <a:pt x="21" y="26"/>
                    </a:lnTo>
                    <a:lnTo>
                      <a:pt x="21" y="26"/>
                    </a:lnTo>
                    <a:lnTo>
                      <a:pt x="21" y="24"/>
                    </a:lnTo>
                    <a:lnTo>
                      <a:pt x="21" y="24"/>
                    </a:lnTo>
                    <a:lnTo>
                      <a:pt x="21" y="24"/>
                    </a:lnTo>
                    <a:lnTo>
                      <a:pt x="24" y="24"/>
                    </a:lnTo>
                    <a:lnTo>
                      <a:pt x="24" y="24"/>
                    </a:lnTo>
                    <a:lnTo>
                      <a:pt x="24" y="26"/>
                    </a:lnTo>
                    <a:lnTo>
                      <a:pt x="24" y="26"/>
                    </a:lnTo>
                    <a:lnTo>
                      <a:pt x="24" y="26"/>
                    </a:lnTo>
                    <a:lnTo>
                      <a:pt x="24" y="29"/>
                    </a:lnTo>
                    <a:lnTo>
                      <a:pt x="24" y="29"/>
                    </a:lnTo>
                    <a:lnTo>
                      <a:pt x="24" y="31"/>
                    </a:lnTo>
                    <a:lnTo>
                      <a:pt x="24" y="31"/>
                    </a:lnTo>
                    <a:lnTo>
                      <a:pt x="24" y="31"/>
                    </a:lnTo>
                    <a:lnTo>
                      <a:pt x="26" y="31"/>
                    </a:lnTo>
                    <a:lnTo>
                      <a:pt x="26" y="34"/>
                    </a:lnTo>
                    <a:lnTo>
                      <a:pt x="26" y="34"/>
                    </a:lnTo>
                    <a:lnTo>
                      <a:pt x="26" y="31"/>
                    </a:lnTo>
                    <a:lnTo>
                      <a:pt x="26" y="31"/>
                    </a:lnTo>
                    <a:lnTo>
                      <a:pt x="29" y="31"/>
                    </a:lnTo>
                    <a:lnTo>
                      <a:pt x="29" y="31"/>
                    </a:lnTo>
                    <a:lnTo>
                      <a:pt x="29" y="31"/>
                    </a:lnTo>
                    <a:lnTo>
                      <a:pt x="29" y="31"/>
                    </a:lnTo>
                    <a:lnTo>
                      <a:pt x="31" y="31"/>
                    </a:lnTo>
                    <a:lnTo>
                      <a:pt x="31" y="31"/>
                    </a:lnTo>
                    <a:lnTo>
                      <a:pt x="31" y="31"/>
                    </a:lnTo>
                    <a:lnTo>
                      <a:pt x="33" y="31"/>
                    </a:lnTo>
                    <a:lnTo>
                      <a:pt x="33" y="31"/>
                    </a:lnTo>
                    <a:lnTo>
                      <a:pt x="33" y="34"/>
                    </a:lnTo>
                    <a:lnTo>
                      <a:pt x="33" y="34"/>
                    </a:lnTo>
                    <a:lnTo>
                      <a:pt x="33" y="34"/>
                    </a:lnTo>
                    <a:lnTo>
                      <a:pt x="36" y="34"/>
                    </a:lnTo>
                    <a:lnTo>
                      <a:pt x="36" y="34"/>
                    </a:lnTo>
                    <a:lnTo>
                      <a:pt x="36" y="34"/>
                    </a:lnTo>
                    <a:lnTo>
                      <a:pt x="36" y="31"/>
                    </a:lnTo>
                    <a:lnTo>
                      <a:pt x="38" y="31"/>
                    </a:lnTo>
                    <a:lnTo>
                      <a:pt x="38" y="31"/>
                    </a:lnTo>
                    <a:lnTo>
                      <a:pt x="38" y="31"/>
                    </a:lnTo>
                    <a:lnTo>
                      <a:pt x="36" y="31"/>
                    </a:lnTo>
                    <a:lnTo>
                      <a:pt x="36" y="31"/>
                    </a:lnTo>
                    <a:lnTo>
                      <a:pt x="36" y="29"/>
                    </a:lnTo>
                    <a:lnTo>
                      <a:pt x="36" y="29"/>
                    </a:lnTo>
                    <a:lnTo>
                      <a:pt x="36" y="26"/>
                    </a:lnTo>
                    <a:lnTo>
                      <a:pt x="36" y="26"/>
                    </a:lnTo>
                    <a:lnTo>
                      <a:pt x="36" y="24"/>
                    </a:lnTo>
                    <a:lnTo>
                      <a:pt x="36" y="24"/>
                    </a:lnTo>
                    <a:lnTo>
                      <a:pt x="36" y="24"/>
                    </a:lnTo>
                    <a:lnTo>
                      <a:pt x="36" y="24"/>
                    </a:lnTo>
                    <a:lnTo>
                      <a:pt x="36" y="22"/>
                    </a:lnTo>
                    <a:lnTo>
                      <a:pt x="36" y="22"/>
                    </a:lnTo>
                    <a:lnTo>
                      <a:pt x="38" y="22"/>
                    </a:lnTo>
                    <a:lnTo>
                      <a:pt x="38" y="22"/>
                    </a:lnTo>
                    <a:lnTo>
                      <a:pt x="36" y="22"/>
                    </a:lnTo>
                    <a:lnTo>
                      <a:pt x="36" y="22"/>
                    </a:lnTo>
                    <a:lnTo>
                      <a:pt x="36" y="22"/>
                    </a:lnTo>
                    <a:lnTo>
                      <a:pt x="36" y="19"/>
                    </a:lnTo>
                    <a:lnTo>
                      <a:pt x="36" y="19"/>
                    </a:lnTo>
                    <a:lnTo>
                      <a:pt x="36" y="17"/>
                    </a:lnTo>
                    <a:lnTo>
                      <a:pt x="36" y="17"/>
                    </a:lnTo>
                    <a:lnTo>
                      <a:pt x="36" y="17"/>
                    </a:lnTo>
                    <a:lnTo>
                      <a:pt x="36" y="17"/>
                    </a:lnTo>
                    <a:lnTo>
                      <a:pt x="36" y="15"/>
                    </a:lnTo>
                    <a:lnTo>
                      <a:pt x="33" y="15"/>
                    </a:lnTo>
                    <a:lnTo>
                      <a:pt x="33" y="15"/>
                    </a:lnTo>
                    <a:lnTo>
                      <a:pt x="33" y="12"/>
                    </a:lnTo>
                    <a:lnTo>
                      <a:pt x="33" y="12"/>
                    </a:lnTo>
                    <a:lnTo>
                      <a:pt x="33" y="12"/>
                    </a:lnTo>
                    <a:lnTo>
                      <a:pt x="33" y="12"/>
                    </a:lnTo>
                    <a:lnTo>
                      <a:pt x="33" y="10"/>
                    </a:lnTo>
                    <a:lnTo>
                      <a:pt x="33" y="10"/>
                    </a:lnTo>
                    <a:lnTo>
                      <a:pt x="31" y="10"/>
                    </a:lnTo>
                    <a:lnTo>
                      <a:pt x="31" y="10"/>
                    </a:lnTo>
                    <a:lnTo>
                      <a:pt x="31" y="8"/>
                    </a:lnTo>
                    <a:lnTo>
                      <a:pt x="31" y="8"/>
                    </a:lnTo>
                    <a:lnTo>
                      <a:pt x="31" y="8"/>
                    </a:lnTo>
                    <a:lnTo>
                      <a:pt x="31" y="5"/>
                    </a:lnTo>
                    <a:lnTo>
                      <a:pt x="31" y="5"/>
                    </a:lnTo>
                    <a:lnTo>
                      <a:pt x="31" y="5"/>
                    </a:lnTo>
                    <a:lnTo>
                      <a:pt x="33" y="5"/>
                    </a:lnTo>
                    <a:lnTo>
                      <a:pt x="33" y="3"/>
                    </a:lnTo>
                    <a:lnTo>
                      <a:pt x="33" y="3"/>
                    </a:lnTo>
                    <a:lnTo>
                      <a:pt x="33" y="3"/>
                    </a:lnTo>
                    <a:lnTo>
                      <a:pt x="33" y="0"/>
                    </a:lnTo>
                    <a:lnTo>
                      <a:pt x="33" y="0"/>
                    </a:lnTo>
                    <a:lnTo>
                      <a:pt x="33" y="0"/>
                    </a:lnTo>
                    <a:lnTo>
                      <a:pt x="33" y="0"/>
                    </a:lnTo>
                    <a:lnTo>
                      <a:pt x="36" y="0"/>
                    </a:lnTo>
                    <a:lnTo>
                      <a:pt x="36" y="0"/>
                    </a:lnTo>
                    <a:lnTo>
                      <a:pt x="36" y="0"/>
                    </a:lnTo>
                    <a:lnTo>
                      <a:pt x="38" y="0"/>
                    </a:lnTo>
                    <a:lnTo>
                      <a:pt x="38" y="0"/>
                    </a:lnTo>
                    <a:lnTo>
                      <a:pt x="38" y="0"/>
                    </a:lnTo>
                    <a:lnTo>
                      <a:pt x="38" y="3"/>
                    </a:lnTo>
                    <a:lnTo>
                      <a:pt x="38" y="3"/>
                    </a:lnTo>
                    <a:lnTo>
                      <a:pt x="38" y="0"/>
                    </a:lnTo>
                    <a:lnTo>
                      <a:pt x="40" y="0"/>
                    </a:lnTo>
                    <a:lnTo>
                      <a:pt x="40" y="0"/>
                    </a:lnTo>
                    <a:lnTo>
                      <a:pt x="40" y="0"/>
                    </a:lnTo>
                    <a:lnTo>
                      <a:pt x="40" y="0"/>
                    </a:lnTo>
                    <a:lnTo>
                      <a:pt x="43" y="0"/>
                    </a:lnTo>
                    <a:lnTo>
                      <a:pt x="43" y="0"/>
                    </a:lnTo>
                    <a:lnTo>
                      <a:pt x="43" y="0"/>
                    </a:lnTo>
                    <a:lnTo>
                      <a:pt x="4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3" name="Freeform 122"/>
              <p:cNvSpPr>
                <a:spLocks/>
              </p:cNvSpPr>
              <p:nvPr/>
            </p:nvSpPr>
            <p:spPr bwMode="auto">
              <a:xfrm>
                <a:off x="2980" y="2184"/>
                <a:ext cx="163" cy="218"/>
              </a:xfrm>
              <a:custGeom>
                <a:avLst/>
                <a:gdLst/>
                <a:ahLst/>
                <a:cxnLst>
                  <a:cxn ang="0">
                    <a:pos x="52" y="12"/>
                  </a:cxn>
                  <a:cxn ang="0">
                    <a:pos x="59" y="17"/>
                  </a:cxn>
                  <a:cxn ang="0">
                    <a:pos x="59" y="26"/>
                  </a:cxn>
                  <a:cxn ang="0">
                    <a:pos x="64" y="38"/>
                  </a:cxn>
                  <a:cxn ang="0">
                    <a:pos x="76" y="45"/>
                  </a:cxn>
                  <a:cxn ang="0">
                    <a:pos x="85" y="38"/>
                  </a:cxn>
                  <a:cxn ang="0">
                    <a:pos x="95" y="45"/>
                  </a:cxn>
                  <a:cxn ang="0">
                    <a:pos x="97" y="53"/>
                  </a:cxn>
                  <a:cxn ang="0">
                    <a:pos x="104" y="62"/>
                  </a:cxn>
                  <a:cxn ang="0">
                    <a:pos x="97" y="71"/>
                  </a:cxn>
                  <a:cxn ang="0">
                    <a:pos x="85" y="71"/>
                  </a:cxn>
                  <a:cxn ang="0">
                    <a:pos x="83" y="81"/>
                  </a:cxn>
                  <a:cxn ang="0">
                    <a:pos x="95" y="88"/>
                  </a:cxn>
                  <a:cxn ang="0">
                    <a:pos x="107" y="95"/>
                  </a:cxn>
                  <a:cxn ang="0">
                    <a:pos x="109" y="107"/>
                  </a:cxn>
                  <a:cxn ang="0">
                    <a:pos x="118" y="114"/>
                  </a:cxn>
                  <a:cxn ang="0">
                    <a:pos x="126" y="126"/>
                  </a:cxn>
                  <a:cxn ang="0">
                    <a:pos x="135" y="135"/>
                  </a:cxn>
                  <a:cxn ang="0">
                    <a:pos x="140" y="150"/>
                  </a:cxn>
                  <a:cxn ang="0">
                    <a:pos x="147" y="154"/>
                  </a:cxn>
                  <a:cxn ang="0">
                    <a:pos x="156" y="164"/>
                  </a:cxn>
                  <a:cxn ang="0">
                    <a:pos x="154" y="171"/>
                  </a:cxn>
                  <a:cxn ang="0">
                    <a:pos x="161" y="183"/>
                  </a:cxn>
                  <a:cxn ang="0">
                    <a:pos x="159" y="192"/>
                  </a:cxn>
                  <a:cxn ang="0">
                    <a:pos x="154" y="202"/>
                  </a:cxn>
                  <a:cxn ang="0">
                    <a:pos x="145" y="209"/>
                  </a:cxn>
                  <a:cxn ang="0">
                    <a:pos x="135" y="202"/>
                  </a:cxn>
                  <a:cxn ang="0">
                    <a:pos x="128" y="209"/>
                  </a:cxn>
                  <a:cxn ang="0">
                    <a:pos x="123" y="216"/>
                  </a:cxn>
                  <a:cxn ang="0">
                    <a:pos x="114" y="214"/>
                  </a:cxn>
                  <a:cxn ang="0">
                    <a:pos x="114" y="204"/>
                  </a:cxn>
                  <a:cxn ang="0">
                    <a:pos x="118" y="190"/>
                  </a:cxn>
                  <a:cxn ang="0">
                    <a:pos x="114" y="181"/>
                  </a:cxn>
                  <a:cxn ang="0">
                    <a:pos x="114" y="169"/>
                  </a:cxn>
                  <a:cxn ang="0">
                    <a:pos x="104" y="159"/>
                  </a:cxn>
                  <a:cxn ang="0">
                    <a:pos x="100" y="147"/>
                  </a:cxn>
                  <a:cxn ang="0">
                    <a:pos x="102" y="131"/>
                  </a:cxn>
                  <a:cxn ang="0">
                    <a:pos x="92" y="121"/>
                  </a:cxn>
                  <a:cxn ang="0">
                    <a:pos x="85" y="109"/>
                  </a:cxn>
                  <a:cxn ang="0">
                    <a:pos x="76" y="102"/>
                  </a:cxn>
                  <a:cxn ang="0">
                    <a:pos x="66" y="107"/>
                  </a:cxn>
                  <a:cxn ang="0">
                    <a:pos x="57" y="117"/>
                  </a:cxn>
                  <a:cxn ang="0">
                    <a:pos x="47" y="112"/>
                  </a:cxn>
                  <a:cxn ang="0">
                    <a:pos x="38" y="112"/>
                  </a:cxn>
                  <a:cxn ang="0">
                    <a:pos x="26" y="121"/>
                  </a:cxn>
                  <a:cxn ang="0">
                    <a:pos x="19" y="124"/>
                  </a:cxn>
                  <a:cxn ang="0">
                    <a:pos x="21" y="107"/>
                  </a:cxn>
                  <a:cxn ang="0">
                    <a:pos x="24" y="95"/>
                  </a:cxn>
                  <a:cxn ang="0">
                    <a:pos x="24" y="81"/>
                  </a:cxn>
                  <a:cxn ang="0">
                    <a:pos x="17" y="71"/>
                  </a:cxn>
                  <a:cxn ang="0">
                    <a:pos x="7" y="71"/>
                  </a:cxn>
                  <a:cxn ang="0">
                    <a:pos x="10" y="60"/>
                  </a:cxn>
                  <a:cxn ang="0">
                    <a:pos x="0" y="57"/>
                  </a:cxn>
                  <a:cxn ang="0">
                    <a:pos x="5" y="43"/>
                  </a:cxn>
                  <a:cxn ang="0">
                    <a:pos x="10" y="36"/>
                  </a:cxn>
                  <a:cxn ang="0">
                    <a:pos x="19" y="29"/>
                  </a:cxn>
                  <a:cxn ang="0">
                    <a:pos x="26" y="31"/>
                  </a:cxn>
                  <a:cxn ang="0">
                    <a:pos x="36" y="34"/>
                  </a:cxn>
                  <a:cxn ang="0">
                    <a:pos x="36" y="22"/>
                  </a:cxn>
                  <a:cxn ang="0">
                    <a:pos x="31" y="10"/>
                  </a:cxn>
                  <a:cxn ang="0">
                    <a:pos x="38" y="0"/>
                  </a:cxn>
                </a:cxnLst>
                <a:rect l="0" t="0" r="r" b="b"/>
                <a:pathLst>
                  <a:path w="163" h="218">
                    <a:moveTo>
                      <a:pt x="45" y="0"/>
                    </a:moveTo>
                    <a:lnTo>
                      <a:pt x="45" y="3"/>
                    </a:lnTo>
                    <a:lnTo>
                      <a:pt x="45" y="3"/>
                    </a:lnTo>
                    <a:lnTo>
                      <a:pt x="45" y="3"/>
                    </a:lnTo>
                    <a:lnTo>
                      <a:pt x="45" y="5"/>
                    </a:lnTo>
                    <a:lnTo>
                      <a:pt x="45" y="5"/>
                    </a:lnTo>
                    <a:lnTo>
                      <a:pt x="45" y="5"/>
                    </a:lnTo>
                    <a:lnTo>
                      <a:pt x="47" y="5"/>
                    </a:lnTo>
                    <a:lnTo>
                      <a:pt x="47" y="8"/>
                    </a:lnTo>
                    <a:lnTo>
                      <a:pt x="47" y="8"/>
                    </a:lnTo>
                    <a:lnTo>
                      <a:pt x="47" y="8"/>
                    </a:lnTo>
                    <a:lnTo>
                      <a:pt x="47" y="8"/>
                    </a:lnTo>
                    <a:lnTo>
                      <a:pt x="47" y="10"/>
                    </a:lnTo>
                    <a:lnTo>
                      <a:pt x="50" y="10"/>
                    </a:lnTo>
                    <a:lnTo>
                      <a:pt x="50" y="10"/>
                    </a:lnTo>
                    <a:lnTo>
                      <a:pt x="50" y="10"/>
                    </a:lnTo>
                    <a:lnTo>
                      <a:pt x="50" y="10"/>
                    </a:lnTo>
                    <a:lnTo>
                      <a:pt x="52" y="10"/>
                    </a:lnTo>
                    <a:lnTo>
                      <a:pt x="52" y="12"/>
                    </a:lnTo>
                    <a:lnTo>
                      <a:pt x="52" y="12"/>
                    </a:lnTo>
                    <a:lnTo>
                      <a:pt x="52" y="12"/>
                    </a:lnTo>
                    <a:lnTo>
                      <a:pt x="52" y="12"/>
                    </a:lnTo>
                    <a:lnTo>
                      <a:pt x="52" y="15"/>
                    </a:lnTo>
                    <a:lnTo>
                      <a:pt x="55" y="15"/>
                    </a:lnTo>
                    <a:lnTo>
                      <a:pt x="55" y="15"/>
                    </a:lnTo>
                    <a:lnTo>
                      <a:pt x="55" y="17"/>
                    </a:lnTo>
                    <a:lnTo>
                      <a:pt x="55" y="17"/>
                    </a:lnTo>
                    <a:lnTo>
                      <a:pt x="55" y="17"/>
                    </a:lnTo>
                    <a:lnTo>
                      <a:pt x="55" y="19"/>
                    </a:lnTo>
                    <a:lnTo>
                      <a:pt x="55" y="19"/>
                    </a:lnTo>
                    <a:lnTo>
                      <a:pt x="55" y="22"/>
                    </a:lnTo>
                    <a:lnTo>
                      <a:pt x="55" y="22"/>
                    </a:lnTo>
                    <a:lnTo>
                      <a:pt x="57" y="22"/>
                    </a:lnTo>
                    <a:lnTo>
                      <a:pt x="57" y="22"/>
                    </a:lnTo>
                    <a:lnTo>
                      <a:pt x="57" y="19"/>
                    </a:lnTo>
                    <a:lnTo>
                      <a:pt x="59" y="19"/>
                    </a:lnTo>
                    <a:lnTo>
                      <a:pt x="59" y="19"/>
                    </a:lnTo>
                    <a:lnTo>
                      <a:pt x="59" y="17"/>
                    </a:lnTo>
                    <a:lnTo>
                      <a:pt x="59" y="17"/>
                    </a:lnTo>
                    <a:lnTo>
                      <a:pt x="59" y="17"/>
                    </a:lnTo>
                    <a:lnTo>
                      <a:pt x="59" y="17"/>
                    </a:lnTo>
                    <a:lnTo>
                      <a:pt x="59" y="19"/>
                    </a:lnTo>
                    <a:lnTo>
                      <a:pt x="59" y="19"/>
                    </a:lnTo>
                    <a:lnTo>
                      <a:pt x="59" y="19"/>
                    </a:lnTo>
                    <a:lnTo>
                      <a:pt x="62" y="19"/>
                    </a:lnTo>
                    <a:lnTo>
                      <a:pt x="62" y="22"/>
                    </a:lnTo>
                    <a:lnTo>
                      <a:pt x="62" y="22"/>
                    </a:lnTo>
                    <a:lnTo>
                      <a:pt x="62" y="22"/>
                    </a:lnTo>
                    <a:lnTo>
                      <a:pt x="62" y="22"/>
                    </a:lnTo>
                    <a:lnTo>
                      <a:pt x="62" y="22"/>
                    </a:lnTo>
                    <a:lnTo>
                      <a:pt x="62" y="24"/>
                    </a:lnTo>
                    <a:lnTo>
                      <a:pt x="59" y="24"/>
                    </a:lnTo>
                    <a:lnTo>
                      <a:pt x="59" y="24"/>
                    </a:lnTo>
                    <a:lnTo>
                      <a:pt x="59" y="26"/>
                    </a:lnTo>
                    <a:lnTo>
                      <a:pt x="59" y="26"/>
                    </a:lnTo>
                    <a:lnTo>
                      <a:pt x="59" y="26"/>
                    </a:lnTo>
                    <a:lnTo>
                      <a:pt x="59" y="26"/>
                    </a:lnTo>
                    <a:lnTo>
                      <a:pt x="59" y="29"/>
                    </a:lnTo>
                    <a:lnTo>
                      <a:pt x="59" y="29"/>
                    </a:lnTo>
                    <a:lnTo>
                      <a:pt x="59" y="29"/>
                    </a:lnTo>
                    <a:lnTo>
                      <a:pt x="59" y="31"/>
                    </a:lnTo>
                    <a:lnTo>
                      <a:pt x="59" y="31"/>
                    </a:lnTo>
                    <a:lnTo>
                      <a:pt x="59" y="31"/>
                    </a:lnTo>
                    <a:lnTo>
                      <a:pt x="59" y="31"/>
                    </a:lnTo>
                    <a:lnTo>
                      <a:pt x="59" y="31"/>
                    </a:lnTo>
                    <a:lnTo>
                      <a:pt x="59" y="31"/>
                    </a:lnTo>
                    <a:lnTo>
                      <a:pt x="59" y="34"/>
                    </a:lnTo>
                    <a:lnTo>
                      <a:pt x="62" y="34"/>
                    </a:lnTo>
                    <a:lnTo>
                      <a:pt x="62" y="34"/>
                    </a:lnTo>
                    <a:lnTo>
                      <a:pt x="62" y="36"/>
                    </a:lnTo>
                    <a:lnTo>
                      <a:pt x="62" y="36"/>
                    </a:lnTo>
                    <a:lnTo>
                      <a:pt x="62" y="36"/>
                    </a:lnTo>
                    <a:lnTo>
                      <a:pt x="62" y="36"/>
                    </a:lnTo>
                    <a:lnTo>
                      <a:pt x="62" y="38"/>
                    </a:lnTo>
                    <a:lnTo>
                      <a:pt x="64" y="38"/>
                    </a:lnTo>
                    <a:lnTo>
                      <a:pt x="64" y="38"/>
                    </a:lnTo>
                    <a:lnTo>
                      <a:pt x="64" y="41"/>
                    </a:lnTo>
                    <a:lnTo>
                      <a:pt x="64" y="41"/>
                    </a:lnTo>
                    <a:lnTo>
                      <a:pt x="64" y="41"/>
                    </a:lnTo>
                    <a:lnTo>
                      <a:pt x="66" y="41"/>
                    </a:lnTo>
                    <a:lnTo>
                      <a:pt x="66" y="41"/>
                    </a:lnTo>
                    <a:lnTo>
                      <a:pt x="66" y="41"/>
                    </a:lnTo>
                    <a:lnTo>
                      <a:pt x="66" y="41"/>
                    </a:lnTo>
                    <a:lnTo>
                      <a:pt x="69" y="41"/>
                    </a:lnTo>
                    <a:lnTo>
                      <a:pt x="69" y="41"/>
                    </a:lnTo>
                    <a:lnTo>
                      <a:pt x="69" y="43"/>
                    </a:lnTo>
                    <a:lnTo>
                      <a:pt x="69" y="43"/>
                    </a:lnTo>
                    <a:lnTo>
                      <a:pt x="71" y="43"/>
                    </a:lnTo>
                    <a:lnTo>
                      <a:pt x="71" y="43"/>
                    </a:lnTo>
                    <a:lnTo>
                      <a:pt x="74" y="43"/>
                    </a:lnTo>
                    <a:lnTo>
                      <a:pt x="74" y="43"/>
                    </a:lnTo>
                    <a:lnTo>
                      <a:pt x="74" y="43"/>
                    </a:lnTo>
                    <a:lnTo>
                      <a:pt x="74" y="43"/>
                    </a:lnTo>
                    <a:lnTo>
                      <a:pt x="76" y="43"/>
                    </a:lnTo>
                    <a:lnTo>
                      <a:pt x="76" y="45"/>
                    </a:lnTo>
                    <a:lnTo>
                      <a:pt x="76" y="45"/>
                    </a:lnTo>
                    <a:lnTo>
                      <a:pt x="76" y="45"/>
                    </a:lnTo>
                    <a:lnTo>
                      <a:pt x="78" y="45"/>
                    </a:lnTo>
                    <a:lnTo>
                      <a:pt x="78" y="45"/>
                    </a:lnTo>
                    <a:lnTo>
                      <a:pt x="78" y="45"/>
                    </a:lnTo>
                    <a:lnTo>
                      <a:pt x="78" y="43"/>
                    </a:lnTo>
                    <a:lnTo>
                      <a:pt x="78" y="43"/>
                    </a:lnTo>
                    <a:lnTo>
                      <a:pt x="78" y="43"/>
                    </a:lnTo>
                    <a:lnTo>
                      <a:pt x="78" y="41"/>
                    </a:lnTo>
                    <a:lnTo>
                      <a:pt x="81" y="41"/>
                    </a:lnTo>
                    <a:lnTo>
                      <a:pt x="81" y="41"/>
                    </a:lnTo>
                    <a:lnTo>
                      <a:pt x="81" y="41"/>
                    </a:lnTo>
                    <a:lnTo>
                      <a:pt x="81" y="41"/>
                    </a:lnTo>
                    <a:lnTo>
                      <a:pt x="83" y="41"/>
                    </a:lnTo>
                    <a:lnTo>
                      <a:pt x="83" y="41"/>
                    </a:lnTo>
                    <a:lnTo>
                      <a:pt x="83" y="41"/>
                    </a:lnTo>
                    <a:lnTo>
                      <a:pt x="85" y="41"/>
                    </a:lnTo>
                    <a:lnTo>
                      <a:pt x="85" y="38"/>
                    </a:lnTo>
                    <a:lnTo>
                      <a:pt x="85" y="38"/>
                    </a:lnTo>
                    <a:lnTo>
                      <a:pt x="85" y="38"/>
                    </a:lnTo>
                    <a:lnTo>
                      <a:pt x="88" y="38"/>
                    </a:lnTo>
                    <a:lnTo>
                      <a:pt x="88" y="38"/>
                    </a:lnTo>
                    <a:lnTo>
                      <a:pt x="88" y="38"/>
                    </a:lnTo>
                    <a:lnTo>
                      <a:pt x="88" y="41"/>
                    </a:lnTo>
                    <a:lnTo>
                      <a:pt x="90" y="41"/>
                    </a:lnTo>
                    <a:lnTo>
                      <a:pt x="90" y="41"/>
                    </a:lnTo>
                    <a:lnTo>
                      <a:pt x="90" y="41"/>
                    </a:lnTo>
                    <a:lnTo>
                      <a:pt x="90" y="41"/>
                    </a:lnTo>
                    <a:lnTo>
                      <a:pt x="92" y="41"/>
                    </a:lnTo>
                    <a:lnTo>
                      <a:pt x="92" y="43"/>
                    </a:lnTo>
                    <a:lnTo>
                      <a:pt x="92" y="43"/>
                    </a:lnTo>
                    <a:lnTo>
                      <a:pt x="92" y="43"/>
                    </a:lnTo>
                    <a:lnTo>
                      <a:pt x="92" y="43"/>
                    </a:lnTo>
                    <a:lnTo>
                      <a:pt x="95" y="43"/>
                    </a:lnTo>
                    <a:lnTo>
                      <a:pt x="95" y="45"/>
                    </a:lnTo>
                    <a:lnTo>
                      <a:pt x="95" y="45"/>
                    </a:lnTo>
                    <a:lnTo>
                      <a:pt x="95" y="45"/>
                    </a:lnTo>
                    <a:lnTo>
                      <a:pt x="95" y="45"/>
                    </a:lnTo>
                    <a:lnTo>
                      <a:pt x="97" y="45"/>
                    </a:lnTo>
                    <a:lnTo>
                      <a:pt x="97" y="48"/>
                    </a:lnTo>
                    <a:lnTo>
                      <a:pt x="95" y="48"/>
                    </a:lnTo>
                    <a:lnTo>
                      <a:pt x="95" y="48"/>
                    </a:lnTo>
                    <a:lnTo>
                      <a:pt x="95" y="50"/>
                    </a:lnTo>
                    <a:lnTo>
                      <a:pt x="95" y="50"/>
                    </a:lnTo>
                    <a:lnTo>
                      <a:pt x="95" y="50"/>
                    </a:lnTo>
                    <a:lnTo>
                      <a:pt x="92" y="50"/>
                    </a:lnTo>
                    <a:lnTo>
                      <a:pt x="92" y="50"/>
                    </a:lnTo>
                    <a:lnTo>
                      <a:pt x="92" y="50"/>
                    </a:lnTo>
                    <a:lnTo>
                      <a:pt x="92" y="50"/>
                    </a:lnTo>
                    <a:lnTo>
                      <a:pt x="92" y="50"/>
                    </a:lnTo>
                    <a:lnTo>
                      <a:pt x="92" y="50"/>
                    </a:lnTo>
                    <a:lnTo>
                      <a:pt x="92" y="53"/>
                    </a:lnTo>
                    <a:lnTo>
                      <a:pt x="92" y="53"/>
                    </a:lnTo>
                    <a:lnTo>
                      <a:pt x="95" y="53"/>
                    </a:lnTo>
                    <a:lnTo>
                      <a:pt x="95" y="53"/>
                    </a:lnTo>
                    <a:lnTo>
                      <a:pt x="95" y="53"/>
                    </a:lnTo>
                    <a:lnTo>
                      <a:pt x="97" y="53"/>
                    </a:lnTo>
                    <a:lnTo>
                      <a:pt x="97" y="53"/>
                    </a:lnTo>
                    <a:lnTo>
                      <a:pt x="97" y="53"/>
                    </a:lnTo>
                    <a:lnTo>
                      <a:pt x="100" y="53"/>
                    </a:lnTo>
                    <a:lnTo>
                      <a:pt x="100" y="55"/>
                    </a:lnTo>
                    <a:lnTo>
                      <a:pt x="100" y="55"/>
                    </a:lnTo>
                    <a:lnTo>
                      <a:pt x="97" y="55"/>
                    </a:lnTo>
                    <a:lnTo>
                      <a:pt x="97" y="57"/>
                    </a:lnTo>
                    <a:lnTo>
                      <a:pt x="97" y="57"/>
                    </a:lnTo>
                    <a:lnTo>
                      <a:pt x="100" y="57"/>
                    </a:lnTo>
                    <a:lnTo>
                      <a:pt x="100" y="57"/>
                    </a:lnTo>
                    <a:lnTo>
                      <a:pt x="100" y="57"/>
                    </a:lnTo>
                    <a:lnTo>
                      <a:pt x="102" y="57"/>
                    </a:lnTo>
                    <a:lnTo>
                      <a:pt x="102" y="57"/>
                    </a:lnTo>
                    <a:lnTo>
                      <a:pt x="102" y="57"/>
                    </a:lnTo>
                    <a:lnTo>
                      <a:pt x="102" y="60"/>
                    </a:lnTo>
                    <a:lnTo>
                      <a:pt x="102" y="60"/>
                    </a:lnTo>
                    <a:lnTo>
                      <a:pt x="104" y="60"/>
                    </a:lnTo>
                    <a:lnTo>
                      <a:pt x="104" y="60"/>
                    </a:lnTo>
                    <a:lnTo>
                      <a:pt x="104" y="62"/>
                    </a:lnTo>
                    <a:lnTo>
                      <a:pt x="104" y="62"/>
                    </a:lnTo>
                    <a:lnTo>
                      <a:pt x="102" y="62"/>
                    </a:lnTo>
                    <a:lnTo>
                      <a:pt x="102" y="62"/>
                    </a:lnTo>
                    <a:lnTo>
                      <a:pt x="102" y="64"/>
                    </a:lnTo>
                    <a:lnTo>
                      <a:pt x="102" y="64"/>
                    </a:lnTo>
                    <a:lnTo>
                      <a:pt x="102" y="64"/>
                    </a:lnTo>
                    <a:lnTo>
                      <a:pt x="100" y="64"/>
                    </a:lnTo>
                    <a:lnTo>
                      <a:pt x="100" y="67"/>
                    </a:lnTo>
                    <a:lnTo>
                      <a:pt x="102" y="67"/>
                    </a:lnTo>
                    <a:lnTo>
                      <a:pt x="102" y="67"/>
                    </a:lnTo>
                    <a:lnTo>
                      <a:pt x="102" y="69"/>
                    </a:lnTo>
                    <a:lnTo>
                      <a:pt x="100" y="69"/>
                    </a:lnTo>
                    <a:lnTo>
                      <a:pt x="100" y="69"/>
                    </a:lnTo>
                    <a:lnTo>
                      <a:pt x="100" y="69"/>
                    </a:lnTo>
                    <a:lnTo>
                      <a:pt x="100" y="69"/>
                    </a:lnTo>
                    <a:lnTo>
                      <a:pt x="100" y="71"/>
                    </a:lnTo>
                    <a:lnTo>
                      <a:pt x="97" y="71"/>
                    </a:lnTo>
                    <a:lnTo>
                      <a:pt x="97" y="71"/>
                    </a:lnTo>
                    <a:lnTo>
                      <a:pt x="97" y="71"/>
                    </a:lnTo>
                    <a:lnTo>
                      <a:pt x="97" y="71"/>
                    </a:lnTo>
                    <a:lnTo>
                      <a:pt x="95" y="71"/>
                    </a:lnTo>
                    <a:lnTo>
                      <a:pt x="95" y="71"/>
                    </a:lnTo>
                    <a:lnTo>
                      <a:pt x="95" y="71"/>
                    </a:lnTo>
                    <a:lnTo>
                      <a:pt x="95" y="71"/>
                    </a:lnTo>
                    <a:lnTo>
                      <a:pt x="92" y="71"/>
                    </a:lnTo>
                    <a:lnTo>
                      <a:pt x="92" y="71"/>
                    </a:lnTo>
                    <a:lnTo>
                      <a:pt x="92" y="71"/>
                    </a:lnTo>
                    <a:lnTo>
                      <a:pt x="92" y="71"/>
                    </a:lnTo>
                    <a:lnTo>
                      <a:pt x="90" y="71"/>
                    </a:lnTo>
                    <a:lnTo>
                      <a:pt x="90" y="71"/>
                    </a:lnTo>
                    <a:lnTo>
                      <a:pt x="88" y="71"/>
                    </a:lnTo>
                    <a:lnTo>
                      <a:pt x="88" y="71"/>
                    </a:lnTo>
                    <a:lnTo>
                      <a:pt x="88" y="71"/>
                    </a:lnTo>
                    <a:lnTo>
                      <a:pt x="88" y="71"/>
                    </a:lnTo>
                    <a:lnTo>
                      <a:pt x="85" y="71"/>
                    </a:lnTo>
                    <a:lnTo>
                      <a:pt x="85" y="71"/>
                    </a:lnTo>
                    <a:lnTo>
                      <a:pt x="85" y="71"/>
                    </a:lnTo>
                    <a:lnTo>
                      <a:pt x="85" y="71"/>
                    </a:lnTo>
                    <a:lnTo>
                      <a:pt x="85" y="71"/>
                    </a:lnTo>
                    <a:lnTo>
                      <a:pt x="85" y="71"/>
                    </a:lnTo>
                    <a:lnTo>
                      <a:pt x="85" y="74"/>
                    </a:lnTo>
                    <a:lnTo>
                      <a:pt x="85" y="74"/>
                    </a:lnTo>
                    <a:lnTo>
                      <a:pt x="85" y="74"/>
                    </a:lnTo>
                    <a:lnTo>
                      <a:pt x="85" y="74"/>
                    </a:lnTo>
                    <a:lnTo>
                      <a:pt x="85" y="76"/>
                    </a:lnTo>
                    <a:lnTo>
                      <a:pt x="85" y="76"/>
                    </a:lnTo>
                    <a:lnTo>
                      <a:pt x="85" y="76"/>
                    </a:lnTo>
                    <a:lnTo>
                      <a:pt x="85" y="79"/>
                    </a:lnTo>
                    <a:lnTo>
                      <a:pt x="85" y="79"/>
                    </a:lnTo>
                    <a:lnTo>
                      <a:pt x="83" y="79"/>
                    </a:lnTo>
                    <a:lnTo>
                      <a:pt x="83" y="79"/>
                    </a:lnTo>
                    <a:lnTo>
                      <a:pt x="83" y="79"/>
                    </a:lnTo>
                    <a:lnTo>
                      <a:pt x="83" y="81"/>
                    </a:lnTo>
                    <a:lnTo>
                      <a:pt x="81" y="81"/>
                    </a:lnTo>
                    <a:lnTo>
                      <a:pt x="81" y="81"/>
                    </a:lnTo>
                    <a:lnTo>
                      <a:pt x="83" y="81"/>
                    </a:lnTo>
                    <a:lnTo>
                      <a:pt x="83" y="81"/>
                    </a:lnTo>
                    <a:lnTo>
                      <a:pt x="83" y="81"/>
                    </a:lnTo>
                    <a:lnTo>
                      <a:pt x="85" y="81"/>
                    </a:lnTo>
                    <a:lnTo>
                      <a:pt x="85" y="81"/>
                    </a:lnTo>
                    <a:lnTo>
                      <a:pt x="85" y="83"/>
                    </a:lnTo>
                    <a:lnTo>
                      <a:pt x="85" y="83"/>
                    </a:lnTo>
                    <a:lnTo>
                      <a:pt x="88" y="83"/>
                    </a:lnTo>
                    <a:lnTo>
                      <a:pt x="88" y="83"/>
                    </a:lnTo>
                    <a:lnTo>
                      <a:pt x="88" y="83"/>
                    </a:lnTo>
                    <a:lnTo>
                      <a:pt x="88" y="86"/>
                    </a:lnTo>
                    <a:lnTo>
                      <a:pt x="88" y="86"/>
                    </a:lnTo>
                    <a:lnTo>
                      <a:pt x="90" y="86"/>
                    </a:lnTo>
                    <a:lnTo>
                      <a:pt x="90" y="86"/>
                    </a:lnTo>
                    <a:lnTo>
                      <a:pt x="90" y="86"/>
                    </a:lnTo>
                    <a:lnTo>
                      <a:pt x="92" y="86"/>
                    </a:lnTo>
                    <a:lnTo>
                      <a:pt x="92" y="88"/>
                    </a:lnTo>
                    <a:lnTo>
                      <a:pt x="92" y="88"/>
                    </a:lnTo>
                    <a:lnTo>
                      <a:pt x="92" y="88"/>
                    </a:lnTo>
                    <a:lnTo>
                      <a:pt x="92" y="88"/>
                    </a:lnTo>
                    <a:lnTo>
                      <a:pt x="95" y="88"/>
                    </a:lnTo>
                    <a:lnTo>
                      <a:pt x="95" y="88"/>
                    </a:lnTo>
                    <a:lnTo>
                      <a:pt x="95" y="90"/>
                    </a:lnTo>
                    <a:lnTo>
                      <a:pt x="95" y="90"/>
                    </a:lnTo>
                    <a:lnTo>
                      <a:pt x="95" y="90"/>
                    </a:lnTo>
                    <a:lnTo>
                      <a:pt x="97" y="90"/>
                    </a:lnTo>
                    <a:lnTo>
                      <a:pt x="97" y="90"/>
                    </a:lnTo>
                    <a:lnTo>
                      <a:pt x="97" y="90"/>
                    </a:lnTo>
                    <a:lnTo>
                      <a:pt x="97" y="93"/>
                    </a:lnTo>
                    <a:lnTo>
                      <a:pt x="100" y="93"/>
                    </a:lnTo>
                    <a:lnTo>
                      <a:pt x="100" y="93"/>
                    </a:lnTo>
                    <a:lnTo>
                      <a:pt x="100" y="93"/>
                    </a:lnTo>
                    <a:lnTo>
                      <a:pt x="100" y="93"/>
                    </a:lnTo>
                    <a:lnTo>
                      <a:pt x="102" y="93"/>
                    </a:lnTo>
                    <a:lnTo>
                      <a:pt x="102" y="93"/>
                    </a:lnTo>
                    <a:lnTo>
                      <a:pt x="102" y="93"/>
                    </a:lnTo>
                    <a:lnTo>
                      <a:pt x="104" y="93"/>
                    </a:lnTo>
                    <a:lnTo>
                      <a:pt x="104" y="95"/>
                    </a:lnTo>
                    <a:lnTo>
                      <a:pt x="104" y="95"/>
                    </a:lnTo>
                    <a:lnTo>
                      <a:pt x="107" y="95"/>
                    </a:lnTo>
                    <a:lnTo>
                      <a:pt x="107" y="95"/>
                    </a:lnTo>
                    <a:lnTo>
                      <a:pt x="107" y="95"/>
                    </a:lnTo>
                    <a:lnTo>
                      <a:pt x="107" y="95"/>
                    </a:lnTo>
                    <a:lnTo>
                      <a:pt x="109" y="95"/>
                    </a:lnTo>
                    <a:lnTo>
                      <a:pt x="109" y="98"/>
                    </a:lnTo>
                    <a:lnTo>
                      <a:pt x="109" y="98"/>
                    </a:lnTo>
                    <a:lnTo>
                      <a:pt x="109" y="98"/>
                    </a:lnTo>
                    <a:lnTo>
                      <a:pt x="109" y="98"/>
                    </a:lnTo>
                    <a:lnTo>
                      <a:pt x="109" y="100"/>
                    </a:lnTo>
                    <a:lnTo>
                      <a:pt x="107" y="100"/>
                    </a:lnTo>
                    <a:lnTo>
                      <a:pt x="107" y="100"/>
                    </a:lnTo>
                    <a:lnTo>
                      <a:pt x="107" y="100"/>
                    </a:lnTo>
                    <a:lnTo>
                      <a:pt x="107" y="102"/>
                    </a:lnTo>
                    <a:lnTo>
                      <a:pt x="107" y="102"/>
                    </a:lnTo>
                    <a:lnTo>
                      <a:pt x="109" y="102"/>
                    </a:lnTo>
                    <a:lnTo>
                      <a:pt x="109" y="105"/>
                    </a:lnTo>
                    <a:lnTo>
                      <a:pt x="109" y="105"/>
                    </a:lnTo>
                    <a:lnTo>
                      <a:pt x="109" y="105"/>
                    </a:lnTo>
                    <a:lnTo>
                      <a:pt x="109" y="107"/>
                    </a:lnTo>
                    <a:lnTo>
                      <a:pt x="111" y="107"/>
                    </a:lnTo>
                    <a:lnTo>
                      <a:pt x="111" y="107"/>
                    </a:lnTo>
                    <a:lnTo>
                      <a:pt x="111" y="107"/>
                    </a:lnTo>
                    <a:lnTo>
                      <a:pt x="111" y="107"/>
                    </a:lnTo>
                    <a:lnTo>
                      <a:pt x="111" y="109"/>
                    </a:lnTo>
                    <a:lnTo>
                      <a:pt x="111" y="109"/>
                    </a:lnTo>
                    <a:lnTo>
                      <a:pt x="114" y="109"/>
                    </a:lnTo>
                    <a:lnTo>
                      <a:pt x="114" y="109"/>
                    </a:lnTo>
                    <a:lnTo>
                      <a:pt x="114" y="109"/>
                    </a:lnTo>
                    <a:lnTo>
                      <a:pt x="114" y="109"/>
                    </a:lnTo>
                    <a:lnTo>
                      <a:pt x="116" y="109"/>
                    </a:lnTo>
                    <a:lnTo>
                      <a:pt x="116" y="109"/>
                    </a:lnTo>
                    <a:lnTo>
                      <a:pt x="116" y="109"/>
                    </a:lnTo>
                    <a:lnTo>
                      <a:pt x="116" y="109"/>
                    </a:lnTo>
                    <a:lnTo>
                      <a:pt x="116" y="112"/>
                    </a:lnTo>
                    <a:lnTo>
                      <a:pt x="118" y="112"/>
                    </a:lnTo>
                    <a:lnTo>
                      <a:pt x="118" y="112"/>
                    </a:lnTo>
                    <a:lnTo>
                      <a:pt x="118" y="114"/>
                    </a:lnTo>
                    <a:lnTo>
                      <a:pt x="118" y="114"/>
                    </a:lnTo>
                    <a:lnTo>
                      <a:pt x="118" y="114"/>
                    </a:lnTo>
                    <a:lnTo>
                      <a:pt x="118" y="117"/>
                    </a:lnTo>
                    <a:lnTo>
                      <a:pt x="118" y="117"/>
                    </a:lnTo>
                    <a:lnTo>
                      <a:pt x="118" y="117"/>
                    </a:lnTo>
                    <a:lnTo>
                      <a:pt x="118" y="119"/>
                    </a:lnTo>
                    <a:lnTo>
                      <a:pt x="118" y="119"/>
                    </a:lnTo>
                    <a:lnTo>
                      <a:pt x="121" y="119"/>
                    </a:lnTo>
                    <a:lnTo>
                      <a:pt x="121" y="119"/>
                    </a:lnTo>
                    <a:lnTo>
                      <a:pt x="121" y="119"/>
                    </a:lnTo>
                    <a:lnTo>
                      <a:pt x="121" y="121"/>
                    </a:lnTo>
                    <a:lnTo>
                      <a:pt x="121" y="121"/>
                    </a:lnTo>
                    <a:lnTo>
                      <a:pt x="121" y="121"/>
                    </a:lnTo>
                    <a:lnTo>
                      <a:pt x="123" y="121"/>
                    </a:lnTo>
                    <a:lnTo>
                      <a:pt x="123" y="124"/>
                    </a:lnTo>
                    <a:lnTo>
                      <a:pt x="123" y="124"/>
                    </a:lnTo>
                    <a:lnTo>
                      <a:pt x="123" y="124"/>
                    </a:lnTo>
                    <a:lnTo>
                      <a:pt x="126" y="124"/>
                    </a:lnTo>
                    <a:lnTo>
                      <a:pt x="126" y="126"/>
                    </a:lnTo>
                    <a:lnTo>
                      <a:pt x="126" y="126"/>
                    </a:lnTo>
                    <a:lnTo>
                      <a:pt x="126" y="126"/>
                    </a:lnTo>
                    <a:lnTo>
                      <a:pt x="126" y="126"/>
                    </a:lnTo>
                    <a:lnTo>
                      <a:pt x="126" y="128"/>
                    </a:lnTo>
                    <a:lnTo>
                      <a:pt x="128" y="128"/>
                    </a:lnTo>
                    <a:lnTo>
                      <a:pt x="128" y="128"/>
                    </a:lnTo>
                    <a:lnTo>
                      <a:pt x="128" y="128"/>
                    </a:lnTo>
                    <a:lnTo>
                      <a:pt x="128" y="128"/>
                    </a:lnTo>
                    <a:lnTo>
                      <a:pt x="128" y="128"/>
                    </a:lnTo>
                    <a:lnTo>
                      <a:pt x="128" y="131"/>
                    </a:lnTo>
                    <a:lnTo>
                      <a:pt x="130" y="131"/>
                    </a:lnTo>
                    <a:lnTo>
                      <a:pt x="130" y="131"/>
                    </a:lnTo>
                    <a:lnTo>
                      <a:pt x="130" y="131"/>
                    </a:lnTo>
                    <a:lnTo>
                      <a:pt x="130" y="133"/>
                    </a:lnTo>
                    <a:lnTo>
                      <a:pt x="133" y="133"/>
                    </a:lnTo>
                    <a:lnTo>
                      <a:pt x="133" y="133"/>
                    </a:lnTo>
                    <a:lnTo>
                      <a:pt x="133" y="133"/>
                    </a:lnTo>
                    <a:lnTo>
                      <a:pt x="133" y="133"/>
                    </a:lnTo>
                    <a:lnTo>
                      <a:pt x="133" y="135"/>
                    </a:lnTo>
                    <a:lnTo>
                      <a:pt x="135" y="135"/>
                    </a:lnTo>
                    <a:lnTo>
                      <a:pt x="135" y="135"/>
                    </a:lnTo>
                    <a:lnTo>
                      <a:pt x="135" y="138"/>
                    </a:lnTo>
                    <a:lnTo>
                      <a:pt x="135" y="138"/>
                    </a:lnTo>
                    <a:lnTo>
                      <a:pt x="135" y="138"/>
                    </a:lnTo>
                    <a:lnTo>
                      <a:pt x="135" y="140"/>
                    </a:lnTo>
                    <a:lnTo>
                      <a:pt x="135" y="140"/>
                    </a:lnTo>
                    <a:lnTo>
                      <a:pt x="137" y="140"/>
                    </a:lnTo>
                    <a:lnTo>
                      <a:pt x="137" y="140"/>
                    </a:lnTo>
                    <a:lnTo>
                      <a:pt x="137" y="140"/>
                    </a:lnTo>
                    <a:lnTo>
                      <a:pt x="137" y="140"/>
                    </a:lnTo>
                    <a:lnTo>
                      <a:pt x="137" y="143"/>
                    </a:lnTo>
                    <a:lnTo>
                      <a:pt x="137" y="143"/>
                    </a:lnTo>
                    <a:lnTo>
                      <a:pt x="137" y="145"/>
                    </a:lnTo>
                    <a:lnTo>
                      <a:pt x="137" y="145"/>
                    </a:lnTo>
                    <a:lnTo>
                      <a:pt x="137" y="147"/>
                    </a:lnTo>
                    <a:lnTo>
                      <a:pt x="137" y="147"/>
                    </a:lnTo>
                    <a:lnTo>
                      <a:pt x="140" y="147"/>
                    </a:lnTo>
                    <a:lnTo>
                      <a:pt x="140" y="150"/>
                    </a:lnTo>
                    <a:lnTo>
                      <a:pt x="140" y="150"/>
                    </a:lnTo>
                    <a:lnTo>
                      <a:pt x="140" y="150"/>
                    </a:lnTo>
                    <a:lnTo>
                      <a:pt x="140" y="150"/>
                    </a:lnTo>
                    <a:lnTo>
                      <a:pt x="140" y="150"/>
                    </a:lnTo>
                    <a:lnTo>
                      <a:pt x="140" y="152"/>
                    </a:lnTo>
                    <a:lnTo>
                      <a:pt x="140" y="152"/>
                    </a:lnTo>
                    <a:lnTo>
                      <a:pt x="142" y="152"/>
                    </a:lnTo>
                    <a:lnTo>
                      <a:pt x="142" y="154"/>
                    </a:lnTo>
                    <a:lnTo>
                      <a:pt x="142" y="154"/>
                    </a:lnTo>
                    <a:lnTo>
                      <a:pt x="145" y="154"/>
                    </a:lnTo>
                    <a:lnTo>
                      <a:pt x="145" y="152"/>
                    </a:lnTo>
                    <a:lnTo>
                      <a:pt x="145" y="152"/>
                    </a:lnTo>
                    <a:lnTo>
                      <a:pt x="145" y="152"/>
                    </a:lnTo>
                    <a:lnTo>
                      <a:pt x="145" y="150"/>
                    </a:lnTo>
                    <a:lnTo>
                      <a:pt x="145" y="150"/>
                    </a:lnTo>
                    <a:lnTo>
                      <a:pt x="145" y="152"/>
                    </a:lnTo>
                    <a:lnTo>
                      <a:pt x="145" y="152"/>
                    </a:lnTo>
                    <a:lnTo>
                      <a:pt x="145" y="154"/>
                    </a:lnTo>
                    <a:lnTo>
                      <a:pt x="147" y="154"/>
                    </a:lnTo>
                    <a:lnTo>
                      <a:pt x="147" y="154"/>
                    </a:lnTo>
                    <a:lnTo>
                      <a:pt x="147" y="154"/>
                    </a:lnTo>
                    <a:lnTo>
                      <a:pt x="147" y="157"/>
                    </a:lnTo>
                    <a:lnTo>
                      <a:pt x="147" y="157"/>
                    </a:lnTo>
                    <a:lnTo>
                      <a:pt x="147" y="157"/>
                    </a:lnTo>
                    <a:lnTo>
                      <a:pt x="149" y="157"/>
                    </a:lnTo>
                    <a:lnTo>
                      <a:pt x="149" y="157"/>
                    </a:lnTo>
                    <a:lnTo>
                      <a:pt x="152" y="157"/>
                    </a:lnTo>
                    <a:lnTo>
                      <a:pt x="152" y="157"/>
                    </a:lnTo>
                    <a:lnTo>
                      <a:pt x="152" y="159"/>
                    </a:lnTo>
                    <a:lnTo>
                      <a:pt x="152" y="159"/>
                    </a:lnTo>
                    <a:lnTo>
                      <a:pt x="152" y="159"/>
                    </a:lnTo>
                    <a:lnTo>
                      <a:pt x="152" y="159"/>
                    </a:lnTo>
                    <a:lnTo>
                      <a:pt x="152" y="162"/>
                    </a:lnTo>
                    <a:lnTo>
                      <a:pt x="154" y="162"/>
                    </a:lnTo>
                    <a:lnTo>
                      <a:pt x="154" y="162"/>
                    </a:lnTo>
                    <a:lnTo>
                      <a:pt x="154" y="162"/>
                    </a:lnTo>
                    <a:lnTo>
                      <a:pt x="154" y="162"/>
                    </a:lnTo>
                    <a:lnTo>
                      <a:pt x="154" y="164"/>
                    </a:lnTo>
                    <a:lnTo>
                      <a:pt x="156" y="164"/>
                    </a:lnTo>
                    <a:lnTo>
                      <a:pt x="156" y="162"/>
                    </a:lnTo>
                    <a:lnTo>
                      <a:pt x="156" y="162"/>
                    </a:lnTo>
                    <a:lnTo>
                      <a:pt x="159" y="162"/>
                    </a:lnTo>
                    <a:lnTo>
                      <a:pt x="159" y="164"/>
                    </a:lnTo>
                    <a:lnTo>
                      <a:pt x="159" y="164"/>
                    </a:lnTo>
                    <a:lnTo>
                      <a:pt x="159" y="166"/>
                    </a:lnTo>
                    <a:lnTo>
                      <a:pt x="156" y="166"/>
                    </a:lnTo>
                    <a:lnTo>
                      <a:pt x="156" y="166"/>
                    </a:lnTo>
                    <a:lnTo>
                      <a:pt x="156" y="169"/>
                    </a:lnTo>
                    <a:lnTo>
                      <a:pt x="156" y="169"/>
                    </a:lnTo>
                    <a:lnTo>
                      <a:pt x="154" y="169"/>
                    </a:lnTo>
                    <a:lnTo>
                      <a:pt x="154" y="169"/>
                    </a:lnTo>
                    <a:lnTo>
                      <a:pt x="154" y="169"/>
                    </a:lnTo>
                    <a:lnTo>
                      <a:pt x="154" y="169"/>
                    </a:lnTo>
                    <a:lnTo>
                      <a:pt x="152" y="169"/>
                    </a:lnTo>
                    <a:lnTo>
                      <a:pt x="152" y="169"/>
                    </a:lnTo>
                    <a:lnTo>
                      <a:pt x="152" y="171"/>
                    </a:lnTo>
                    <a:lnTo>
                      <a:pt x="152" y="171"/>
                    </a:lnTo>
                    <a:lnTo>
                      <a:pt x="154" y="171"/>
                    </a:lnTo>
                    <a:lnTo>
                      <a:pt x="154" y="171"/>
                    </a:lnTo>
                    <a:lnTo>
                      <a:pt x="154" y="173"/>
                    </a:lnTo>
                    <a:lnTo>
                      <a:pt x="154" y="173"/>
                    </a:lnTo>
                    <a:lnTo>
                      <a:pt x="154" y="173"/>
                    </a:lnTo>
                    <a:lnTo>
                      <a:pt x="154" y="176"/>
                    </a:lnTo>
                    <a:lnTo>
                      <a:pt x="156" y="176"/>
                    </a:lnTo>
                    <a:lnTo>
                      <a:pt x="156" y="176"/>
                    </a:lnTo>
                    <a:lnTo>
                      <a:pt x="156" y="178"/>
                    </a:lnTo>
                    <a:lnTo>
                      <a:pt x="156" y="178"/>
                    </a:lnTo>
                    <a:lnTo>
                      <a:pt x="159" y="178"/>
                    </a:lnTo>
                    <a:lnTo>
                      <a:pt x="159" y="178"/>
                    </a:lnTo>
                    <a:lnTo>
                      <a:pt x="159" y="178"/>
                    </a:lnTo>
                    <a:lnTo>
                      <a:pt x="159" y="178"/>
                    </a:lnTo>
                    <a:lnTo>
                      <a:pt x="159" y="178"/>
                    </a:lnTo>
                    <a:lnTo>
                      <a:pt x="161" y="178"/>
                    </a:lnTo>
                    <a:lnTo>
                      <a:pt x="161" y="181"/>
                    </a:lnTo>
                    <a:lnTo>
                      <a:pt x="161" y="181"/>
                    </a:lnTo>
                    <a:lnTo>
                      <a:pt x="161" y="181"/>
                    </a:lnTo>
                    <a:lnTo>
                      <a:pt x="161" y="183"/>
                    </a:lnTo>
                    <a:lnTo>
                      <a:pt x="161" y="183"/>
                    </a:lnTo>
                    <a:lnTo>
                      <a:pt x="161" y="183"/>
                    </a:lnTo>
                    <a:lnTo>
                      <a:pt x="163" y="183"/>
                    </a:lnTo>
                    <a:lnTo>
                      <a:pt x="163" y="185"/>
                    </a:lnTo>
                    <a:lnTo>
                      <a:pt x="161" y="185"/>
                    </a:lnTo>
                    <a:lnTo>
                      <a:pt x="161" y="185"/>
                    </a:lnTo>
                    <a:lnTo>
                      <a:pt x="161" y="188"/>
                    </a:lnTo>
                    <a:lnTo>
                      <a:pt x="161" y="188"/>
                    </a:lnTo>
                    <a:lnTo>
                      <a:pt x="161" y="188"/>
                    </a:lnTo>
                    <a:lnTo>
                      <a:pt x="161" y="190"/>
                    </a:lnTo>
                    <a:lnTo>
                      <a:pt x="161" y="190"/>
                    </a:lnTo>
                    <a:lnTo>
                      <a:pt x="159" y="190"/>
                    </a:lnTo>
                    <a:lnTo>
                      <a:pt x="159" y="190"/>
                    </a:lnTo>
                    <a:lnTo>
                      <a:pt x="159" y="190"/>
                    </a:lnTo>
                    <a:lnTo>
                      <a:pt x="159" y="190"/>
                    </a:lnTo>
                    <a:lnTo>
                      <a:pt x="159" y="190"/>
                    </a:lnTo>
                    <a:lnTo>
                      <a:pt x="159" y="190"/>
                    </a:lnTo>
                    <a:lnTo>
                      <a:pt x="159" y="192"/>
                    </a:lnTo>
                    <a:lnTo>
                      <a:pt x="159" y="192"/>
                    </a:lnTo>
                    <a:lnTo>
                      <a:pt x="161" y="192"/>
                    </a:lnTo>
                    <a:lnTo>
                      <a:pt x="161" y="192"/>
                    </a:lnTo>
                    <a:lnTo>
                      <a:pt x="161" y="195"/>
                    </a:lnTo>
                    <a:lnTo>
                      <a:pt x="159" y="195"/>
                    </a:lnTo>
                    <a:lnTo>
                      <a:pt x="159" y="195"/>
                    </a:lnTo>
                    <a:lnTo>
                      <a:pt x="159" y="197"/>
                    </a:lnTo>
                    <a:lnTo>
                      <a:pt x="159" y="197"/>
                    </a:lnTo>
                    <a:lnTo>
                      <a:pt x="159" y="199"/>
                    </a:lnTo>
                    <a:lnTo>
                      <a:pt x="159" y="199"/>
                    </a:lnTo>
                    <a:lnTo>
                      <a:pt x="159" y="199"/>
                    </a:lnTo>
                    <a:lnTo>
                      <a:pt x="159" y="199"/>
                    </a:lnTo>
                    <a:lnTo>
                      <a:pt x="159" y="199"/>
                    </a:lnTo>
                    <a:lnTo>
                      <a:pt x="159" y="202"/>
                    </a:lnTo>
                    <a:lnTo>
                      <a:pt x="156" y="202"/>
                    </a:lnTo>
                    <a:lnTo>
                      <a:pt x="156" y="202"/>
                    </a:lnTo>
                    <a:lnTo>
                      <a:pt x="156" y="199"/>
                    </a:lnTo>
                    <a:lnTo>
                      <a:pt x="154" y="199"/>
                    </a:lnTo>
                    <a:lnTo>
                      <a:pt x="154" y="199"/>
                    </a:lnTo>
                    <a:lnTo>
                      <a:pt x="154" y="202"/>
                    </a:lnTo>
                    <a:lnTo>
                      <a:pt x="154" y="202"/>
                    </a:lnTo>
                    <a:lnTo>
                      <a:pt x="154" y="202"/>
                    </a:lnTo>
                    <a:lnTo>
                      <a:pt x="154" y="204"/>
                    </a:lnTo>
                    <a:lnTo>
                      <a:pt x="152" y="204"/>
                    </a:lnTo>
                    <a:lnTo>
                      <a:pt x="152" y="204"/>
                    </a:lnTo>
                    <a:lnTo>
                      <a:pt x="152" y="204"/>
                    </a:lnTo>
                    <a:lnTo>
                      <a:pt x="152" y="204"/>
                    </a:lnTo>
                    <a:lnTo>
                      <a:pt x="152" y="207"/>
                    </a:lnTo>
                    <a:lnTo>
                      <a:pt x="149" y="207"/>
                    </a:lnTo>
                    <a:lnTo>
                      <a:pt x="149" y="204"/>
                    </a:lnTo>
                    <a:lnTo>
                      <a:pt x="149" y="204"/>
                    </a:lnTo>
                    <a:lnTo>
                      <a:pt x="149" y="207"/>
                    </a:lnTo>
                    <a:lnTo>
                      <a:pt x="147" y="207"/>
                    </a:lnTo>
                    <a:lnTo>
                      <a:pt x="147" y="207"/>
                    </a:lnTo>
                    <a:lnTo>
                      <a:pt x="147" y="207"/>
                    </a:lnTo>
                    <a:lnTo>
                      <a:pt x="147" y="207"/>
                    </a:lnTo>
                    <a:lnTo>
                      <a:pt x="145" y="207"/>
                    </a:lnTo>
                    <a:lnTo>
                      <a:pt x="145" y="209"/>
                    </a:lnTo>
                    <a:lnTo>
                      <a:pt x="145" y="209"/>
                    </a:lnTo>
                    <a:lnTo>
                      <a:pt x="145" y="207"/>
                    </a:lnTo>
                    <a:lnTo>
                      <a:pt x="145" y="207"/>
                    </a:lnTo>
                    <a:lnTo>
                      <a:pt x="145" y="207"/>
                    </a:lnTo>
                    <a:lnTo>
                      <a:pt x="142" y="207"/>
                    </a:lnTo>
                    <a:lnTo>
                      <a:pt x="142" y="204"/>
                    </a:lnTo>
                    <a:lnTo>
                      <a:pt x="142" y="204"/>
                    </a:lnTo>
                    <a:lnTo>
                      <a:pt x="140" y="204"/>
                    </a:lnTo>
                    <a:lnTo>
                      <a:pt x="140" y="204"/>
                    </a:lnTo>
                    <a:lnTo>
                      <a:pt x="140" y="204"/>
                    </a:lnTo>
                    <a:lnTo>
                      <a:pt x="140" y="202"/>
                    </a:lnTo>
                    <a:lnTo>
                      <a:pt x="140" y="202"/>
                    </a:lnTo>
                    <a:lnTo>
                      <a:pt x="140" y="202"/>
                    </a:lnTo>
                    <a:lnTo>
                      <a:pt x="137" y="202"/>
                    </a:lnTo>
                    <a:lnTo>
                      <a:pt x="137" y="199"/>
                    </a:lnTo>
                    <a:lnTo>
                      <a:pt x="137" y="199"/>
                    </a:lnTo>
                    <a:lnTo>
                      <a:pt x="137" y="202"/>
                    </a:lnTo>
                    <a:lnTo>
                      <a:pt x="135" y="202"/>
                    </a:lnTo>
                    <a:lnTo>
                      <a:pt x="135" y="202"/>
                    </a:lnTo>
                    <a:lnTo>
                      <a:pt x="135" y="202"/>
                    </a:lnTo>
                    <a:lnTo>
                      <a:pt x="135" y="204"/>
                    </a:lnTo>
                    <a:lnTo>
                      <a:pt x="135" y="204"/>
                    </a:lnTo>
                    <a:lnTo>
                      <a:pt x="133" y="204"/>
                    </a:lnTo>
                    <a:lnTo>
                      <a:pt x="133" y="204"/>
                    </a:lnTo>
                    <a:lnTo>
                      <a:pt x="133" y="204"/>
                    </a:lnTo>
                    <a:lnTo>
                      <a:pt x="133" y="204"/>
                    </a:lnTo>
                    <a:lnTo>
                      <a:pt x="133" y="207"/>
                    </a:lnTo>
                    <a:lnTo>
                      <a:pt x="130" y="207"/>
                    </a:lnTo>
                    <a:lnTo>
                      <a:pt x="130" y="207"/>
                    </a:lnTo>
                    <a:lnTo>
                      <a:pt x="130" y="207"/>
                    </a:lnTo>
                    <a:lnTo>
                      <a:pt x="130" y="207"/>
                    </a:lnTo>
                    <a:lnTo>
                      <a:pt x="128" y="207"/>
                    </a:lnTo>
                    <a:lnTo>
                      <a:pt x="128" y="207"/>
                    </a:lnTo>
                    <a:lnTo>
                      <a:pt x="128" y="207"/>
                    </a:lnTo>
                    <a:lnTo>
                      <a:pt x="128" y="207"/>
                    </a:lnTo>
                    <a:lnTo>
                      <a:pt x="126" y="207"/>
                    </a:lnTo>
                    <a:lnTo>
                      <a:pt x="126" y="209"/>
                    </a:lnTo>
                    <a:lnTo>
                      <a:pt x="128" y="209"/>
                    </a:lnTo>
                    <a:lnTo>
                      <a:pt x="128" y="209"/>
                    </a:lnTo>
                    <a:lnTo>
                      <a:pt x="128" y="209"/>
                    </a:lnTo>
                    <a:lnTo>
                      <a:pt x="128" y="209"/>
                    </a:lnTo>
                    <a:lnTo>
                      <a:pt x="128" y="211"/>
                    </a:lnTo>
                    <a:lnTo>
                      <a:pt x="128" y="211"/>
                    </a:lnTo>
                    <a:lnTo>
                      <a:pt x="128" y="211"/>
                    </a:lnTo>
                    <a:lnTo>
                      <a:pt x="128" y="214"/>
                    </a:lnTo>
                    <a:lnTo>
                      <a:pt x="130" y="214"/>
                    </a:lnTo>
                    <a:lnTo>
                      <a:pt x="130" y="214"/>
                    </a:lnTo>
                    <a:lnTo>
                      <a:pt x="130" y="216"/>
                    </a:lnTo>
                    <a:lnTo>
                      <a:pt x="128" y="216"/>
                    </a:lnTo>
                    <a:lnTo>
                      <a:pt x="128" y="216"/>
                    </a:lnTo>
                    <a:lnTo>
                      <a:pt x="128" y="218"/>
                    </a:lnTo>
                    <a:lnTo>
                      <a:pt x="128" y="218"/>
                    </a:lnTo>
                    <a:lnTo>
                      <a:pt x="128" y="218"/>
                    </a:lnTo>
                    <a:lnTo>
                      <a:pt x="126" y="218"/>
                    </a:lnTo>
                    <a:lnTo>
                      <a:pt x="126" y="218"/>
                    </a:lnTo>
                    <a:lnTo>
                      <a:pt x="126" y="218"/>
                    </a:lnTo>
                    <a:lnTo>
                      <a:pt x="126" y="216"/>
                    </a:lnTo>
                    <a:lnTo>
                      <a:pt x="123" y="216"/>
                    </a:lnTo>
                    <a:lnTo>
                      <a:pt x="123" y="216"/>
                    </a:lnTo>
                    <a:lnTo>
                      <a:pt x="123" y="216"/>
                    </a:lnTo>
                    <a:lnTo>
                      <a:pt x="121" y="216"/>
                    </a:lnTo>
                    <a:lnTo>
                      <a:pt x="121" y="214"/>
                    </a:lnTo>
                    <a:lnTo>
                      <a:pt x="121" y="214"/>
                    </a:lnTo>
                    <a:lnTo>
                      <a:pt x="121" y="214"/>
                    </a:lnTo>
                    <a:lnTo>
                      <a:pt x="121" y="214"/>
                    </a:lnTo>
                    <a:lnTo>
                      <a:pt x="118" y="214"/>
                    </a:lnTo>
                    <a:lnTo>
                      <a:pt x="118" y="211"/>
                    </a:lnTo>
                    <a:lnTo>
                      <a:pt x="118" y="211"/>
                    </a:lnTo>
                    <a:lnTo>
                      <a:pt x="118" y="211"/>
                    </a:lnTo>
                    <a:lnTo>
                      <a:pt x="118" y="211"/>
                    </a:lnTo>
                    <a:lnTo>
                      <a:pt x="116" y="211"/>
                    </a:lnTo>
                    <a:lnTo>
                      <a:pt x="116" y="211"/>
                    </a:lnTo>
                    <a:lnTo>
                      <a:pt x="116" y="211"/>
                    </a:lnTo>
                    <a:lnTo>
                      <a:pt x="114" y="211"/>
                    </a:lnTo>
                    <a:lnTo>
                      <a:pt x="114" y="214"/>
                    </a:lnTo>
                    <a:lnTo>
                      <a:pt x="114" y="214"/>
                    </a:lnTo>
                    <a:lnTo>
                      <a:pt x="114" y="214"/>
                    </a:lnTo>
                    <a:lnTo>
                      <a:pt x="114" y="211"/>
                    </a:lnTo>
                    <a:lnTo>
                      <a:pt x="111" y="211"/>
                    </a:lnTo>
                    <a:lnTo>
                      <a:pt x="111" y="211"/>
                    </a:lnTo>
                    <a:lnTo>
                      <a:pt x="111" y="211"/>
                    </a:lnTo>
                    <a:lnTo>
                      <a:pt x="111" y="209"/>
                    </a:lnTo>
                    <a:lnTo>
                      <a:pt x="111" y="209"/>
                    </a:lnTo>
                    <a:lnTo>
                      <a:pt x="111" y="209"/>
                    </a:lnTo>
                    <a:lnTo>
                      <a:pt x="109" y="209"/>
                    </a:lnTo>
                    <a:lnTo>
                      <a:pt x="109" y="209"/>
                    </a:lnTo>
                    <a:lnTo>
                      <a:pt x="109" y="207"/>
                    </a:lnTo>
                    <a:lnTo>
                      <a:pt x="111" y="207"/>
                    </a:lnTo>
                    <a:lnTo>
                      <a:pt x="111" y="207"/>
                    </a:lnTo>
                    <a:lnTo>
                      <a:pt x="111" y="207"/>
                    </a:lnTo>
                    <a:lnTo>
                      <a:pt x="111" y="207"/>
                    </a:lnTo>
                    <a:lnTo>
                      <a:pt x="114" y="207"/>
                    </a:lnTo>
                    <a:lnTo>
                      <a:pt x="114" y="204"/>
                    </a:lnTo>
                    <a:lnTo>
                      <a:pt x="114" y="204"/>
                    </a:lnTo>
                    <a:lnTo>
                      <a:pt x="114" y="204"/>
                    </a:lnTo>
                    <a:lnTo>
                      <a:pt x="114" y="204"/>
                    </a:lnTo>
                    <a:lnTo>
                      <a:pt x="116" y="204"/>
                    </a:lnTo>
                    <a:lnTo>
                      <a:pt x="116" y="202"/>
                    </a:lnTo>
                    <a:lnTo>
                      <a:pt x="116" y="202"/>
                    </a:lnTo>
                    <a:lnTo>
                      <a:pt x="116" y="202"/>
                    </a:lnTo>
                    <a:lnTo>
                      <a:pt x="116" y="199"/>
                    </a:lnTo>
                    <a:lnTo>
                      <a:pt x="116" y="199"/>
                    </a:lnTo>
                    <a:lnTo>
                      <a:pt x="116" y="199"/>
                    </a:lnTo>
                    <a:lnTo>
                      <a:pt x="116" y="197"/>
                    </a:lnTo>
                    <a:lnTo>
                      <a:pt x="116" y="197"/>
                    </a:lnTo>
                    <a:lnTo>
                      <a:pt x="116" y="197"/>
                    </a:lnTo>
                    <a:lnTo>
                      <a:pt x="116" y="195"/>
                    </a:lnTo>
                    <a:lnTo>
                      <a:pt x="116" y="195"/>
                    </a:lnTo>
                    <a:lnTo>
                      <a:pt x="116" y="195"/>
                    </a:lnTo>
                    <a:lnTo>
                      <a:pt x="116" y="192"/>
                    </a:lnTo>
                    <a:lnTo>
                      <a:pt x="118" y="192"/>
                    </a:lnTo>
                    <a:lnTo>
                      <a:pt x="118" y="192"/>
                    </a:lnTo>
                    <a:lnTo>
                      <a:pt x="118" y="190"/>
                    </a:lnTo>
                    <a:lnTo>
                      <a:pt x="118" y="190"/>
                    </a:lnTo>
                    <a:lnTo>
                      <a:pt x="118" y="190"/>
                    </a:lnTo>
                    <a:lnTo>
                      <a:pt x="118" y="190"/>
                    </a:lnTo>
                    <a:lnTo>
                      <a:pt x="118" y="190"/>
                    </a:lnTo>
                    <a:lnTo>
                      <a:pt x="116" y="190"/>
                    </a:lnTo>
                    <a:lnTo>
                      <a:pt x="116" y="188"/>
                    </a:lnTo>
                    <a:lnTo>
                      <a:pt x="116" y="188"/>
                    </a:lnTo>
                    <a:lnTo>
                      <a:pt x="114" y="188"/>
                    </a:lnTo>
                    <a:lnTo>
                      <a:pt x="114" y="188"/>
                    </a:lnTo>
                    <a:lnTo>
                      <a:pt x="114" y="185"/>
                    </a:lnTo>
                    <a:lnTo>
                      <a:pt x="116" y="185"/>
                    </a:lnTo>
                    <a:lnTo>
                      <a:pt x="116" y="185"/>
                    </a:lnTo>
                    <a:lnTo>
                      <a:pt x="116" y="185"/>
                    </a:lnTo>
                    <a:lnTo>
                      <a:pt x="116" y="183"/>
                    </a:lnTo>
                    <a:lnTo>
                      <a:pt x="118" y="183"/>
                    </a:lnTo>
                    <a:lnTo>
                      <a:pt x="118" y="183"/>
                    </a:lnTo>
                    <a:lnTo>
                      <a:pt x="118" y="181"/>
                    </a:lnTo>
                    <a:lnTo>
                      <a:pt x="116" y="181"/>
                    </a:lnTo>
                    <a:lnTo>
                      <a:pt x="116" y="181"/>
                    </a:lnTo>
                    <a:lnTo>
                      <a:pt x="114" y="181"/>
                    </a:lnTo>
                    <a:lnTo>
                      <a:pt x="114" y="181"/>
                    </a:lnTo>
                    <a:lnTo>
                      <a:pt x="116" y="181"/>
                    </a:lnTo>
                    <a:lnTo>
                      <a:pt x="116" y="181"/>
                    </a:lnTo>
                    <a:lnTo>
                      <a:pt x="118" y="181"/>
                    </a:lnTo>
                    <a:lnTo>
                      <a:pt x="118" y="178"/>
                    </a:lnTo>
                    <a:lnTo>
                      <a:pt x="118" y="178"/>
                    </a:lnTo>
                    <a:lnTo>
                      <a:pt x="118" y="178"/>
                    </a:lnTo>
                    <a:lnTo>
                      <a:pt x="118" y="178"/>
                    </a:lnTo>
                    <a:lnTo>
                      <a:pt x="118" y="176"/>
                    </a:lnTo>
                    <a:lnTo>
                      <a:pt x="118" y="176"/>
                    </a:lnTo>
                    <a:lnTo>
                      <a:pt x="118" y="173"/>
                    </a:lnTo>
                    <a:lnTo>
                      <a:pt x="118" y="173"/>
                    </a:lnTo>
                    <a:lnTo>
                      <a:pt x="118" y="171"/>
                    </a:lnTo>
                    <a:lnTo>
                      <a:pt x="118" y="171"/>
                    </a:lnTo>
                    <a:lnTo>
                      <a:pt x="118" y="171"/>
                    </a:lnTo>
                    <a:lnTo>
                      <a:pt x="116" y="171"/>
                    </a:lnTo>
                    <a:lnTo>
                      <a:pt x="116" y="171"/>
                    </a:lnTo>
                    <a:lnTo>
                      <a:pt x="114" y="171"/>
                    </a:lnTo>
                    <a:lnTo>
                      <a:pt x="114" y="171"/>
                    </a:lnTo>
                    <a:lnTo>
                      <a:pt x="114" y="169"/>
                    </a:lnTo>
                    <a:lnTo>
                      <a:pt x="114" y="169"/>
                    </a:lnTo>
                    <a:lnTo>
                      <a:pt x="114" y="169"/>
                    </a:lnTo>
                    <a:lnTo>
                      <a:pt x="114" y="169"/>
                    </a:lnTo>
                    <a:lnTo>
                      <a:pt x="114" y="166"/>
                    </a:lnTo>
                    <a:lnTo>
                      <a:pt x="114" y="166"/>
                    </a:lnTo>
                    <a:lnTo>
                      <a:pt x="114" y="164"/>
                    </a:lnTo>
                    <a:lnTo>
                      <a:pt x="114" y="164"/>
                    </a:lnTo>
                    <a:lnTo>
                      <a:pt x="111" y="164"/>
                    </a:lnTo>
                    <a:lnTo>
                      <a:pt x="111" y="164"/>
                    </a:lnTo>
                    <a:lnTo>
                      <a:pt x="111" y="164"/>
                    </a:lnTo>
                    <a:lnTo>
                      <a:pt x="109" y="164"/>
                    </a:lnTo>
                    <a:lnTo>
                      <a:pt x="109" y="164"/>
                    </a:lnTo>
                    <a:lnTo>
                      <a:pt x="109" y="162"/>
                    </a:lnTo>
                    <a:lnTo>
                      <a:pt x="107" y="162"/>
                    </a:lnTo>
                    <a:lnTo>
                      <a:pt x="107" y="162"/>
                    </a:lnTo>
                    <a:lnTo>
                      <a:pt x="107" y="162"/>
                    </a:lnTo>
                    <a:lnTo>
                      <a:pt x="107" y="162"/>
                    </a:lnTo>
                    <a:lnTo>
                      <a:pt x="107" y="159"/>
                    </a:lnTo>
                    <a:lnTo>
                      <a:pt x="104" y="159"/>
                    </a:lnTo>
                    <a:lnTo>
                      <a:pt x="104" y="159"/>
                    </a:lnTo>
                    <a:lnTo>
                      <a:pt x="104" y="159"/>
                    </a:lnTo>
                    <a:lnTo>
                      <a:pt x="104" y="157"/>
                    </a:lnTo>
                    <a:lnTo>
                      <a:pt x="104" y="157"/>
                    </a:lnTo>
                    <a:lnTo>
                      <a:pt x="104" y="157"/>
                    </a:lnTo>
                    <a:lnTo>
                      <a:pt x="102" y="157"/>
                    </a:lnTo>
                    <a:lnTo>
                      <a:pt x="102" y="154"/>
                    </a:lnTo>
                    <a:lnTo>
                      <a:pt x="102" y="154"/>
                    </a:lnTo>
                    <a:lnTo>
                      <a:pt x="102" y="154"/>
                    </a:lnTo>
                    <a:lnTo>
                      <a:pt x="102" y="152"/>
                    </a:lnTo>
                    <a:lnTo>
                      <a:pt x="102" y="152"/>
                    </a:lnTo>
                    <a:lnTo>
                      <a:pt x="100" y="152"/>
                    </a:lnTo>
                    <a:lnTo>
                      <a:pt x="100" y="152"/>
                    </a:lnTo>
                    <a:lnTo>
                      <a:pt x="100" y="152"/>
                    </a:lnTo>
                    <a:lnTo>
                      <a:pt x="100" y="150"/>
                    </a:lnTo>
                    <a:lnTo>
                      <a:pt x="100" y="150"/>
                    </a:lnTo>
                    <a:lnTo>
                      <a:pt x="100" y="150"/>
                    </a:lnTo>
                    <a:lnTo>
                      <a:pt x="100" y="147"/>
                    </a:lnTo>
                    <a:lnTo>
                      <a:pt x="100" y="147"/>
                    </a:lnTo>
                    <a:lnTo>
                      <a:pt x="100" y="147"/>
                    </a:lnTo>
                    <a:lnTo>
                      <a:pt x="100" y="145"/>
                    </a:lnTo>
                    <a:lnTo>
                      <a:pt x="100" y="145"/>
                    </a:lnTo>
                    <a:lnTo>
                      <a:pt x="100" y="145"/>
                    </a:lnTo>
                    <a:lnTo>
                      <a:pt x="100" y="143"/>
                    </a:lnTo>
                    <a:lnTo>
                      <a:pt x="100" y="143"/>
                    </a:lnTo>
                    <a:lnTo>
                      <a:pt x="100" y="140"/>
                    </a:lnTo>
                    <a:lnTo>
                      <a:pt x="100" y="140"/>
                    </a:lnTo>
                    <a:lnTo>
                      <a:pt x="100" y="140"/>
                    </a:lnTo>
                    <a:lnTo>
                      <a:pt x="100" y="138"/>
                    </a:lnTo>
                    <a:lnTo>
                      <a:pt x="100" y="138"/>
                    </a:lnTo>
                    <a:lnTo>
                      <a:pt x="100" y="138"/>
                    </a:lnTo>
                    <a:lnTo>
                      <a:pt x="100" y="135"/>
                    </a:lnTo>
                    <a:lnTo>
                      <a:pt x="100" y="135"/>
                    </a:lnTo>
                    <a:lnTo>
                      <a:pt x="100" y="133"/>
                    </a:lnTo>
                    <a:lnTo>
                      <a:pt x="102" y="133"/>
                    </a:lnTo>
                    <a:lnTo>
                      <a:pt x="102" y="133"/>
                    </a:lnTo>
                    <a:lnTo>
                      <a:pt x="102" y="131"/>
                    </a:lnTo>
                    <a:lnTo>
                      <a:pt x="102" y="131"/>
                    </a:lnTo>
                    <a:lnTo>
                      <a:pt x="100" y="131"/>
                    </a:lnTo>
                    <a:lnTo>
                      <a:pt x="100" y="128"/>
                    </a:lnTo>
                    <a:lnTo>
                      <a:pt x="100" y="128"/>
                    </a:lnTo>
                    <a:lnTo>
                      <a:pt x="100" y="128"/>
                    </a:lnTo>
                    <a:lnTo>
                      <a:pt x="100" y="128"/>
                    </a:lnTo>
                    <a:lnTo>
                      <a:pt x="100" y="126"/>
                    </a:lnTo>
                    <a:lnTo>
                      <a:pt x="100" y="126"/>
                    </a:lnTo>
                    <a:lnTo>
                      <a:pt x="100" y="126"/>
                    </a:lnTo>
                    <a:lnTo>
                      <a:pt x="97" y="126"/>
                    </a:lnTo>
                    <a:lnTo>
                      <a:pt x="97" y="124"/>
                    </a:lnTo>
                    <a:lnTo>
                      <a:pt x="97" y="124"/>
                    </a:lnTo>
                    <a:lnTo>
                      <a:pt x="95" y="124"/>
                    </a:lnTo>
                    <a:lnTo>
                      <a:pt x="95" y="124"/>
                    </a:lnTo>
                    <a:lnTo>
                      <a:pt x="95" y="124"/>
                    </a:lnTo>
                    <a:lnTo>
                      <a:pt x="95" y="124"/>
                    </a:lnTo>
                    <a:lnTo>
                      <a:pt x="95" y="121"/>
                    </a:lnTo>
                    <a:lnTo>
                      <a:pt x="92" y="121"/>
                    </a:lnTo>
                    <a:lnTo>
                      <a:pt x="92" y="121"/>
                    </a:lnTo>
                    <a:lnTo>
                      <a:pt x="92" y="121"/>
                    </a:lnTo>
                    <a:lnTo>
                      <a:pt x="92" y="119"/>
                    </a:lnTo>
                    <a:lnTo>
                      <a:pt x="92" y="119"/>
                    </a:lnTo>
                    <a:lnTo>
                      <a:pt x="92" y="119"/>
                    </a:lnTo>
                    <a:lnTo>
                      <a:pt x="92" y="119"/>
                    </a:lnTo>
                    <a:lnTo>
                      <a:pt x="90" y="119"/>
                    </a:lnTo>
                    <a:lnTo>
                      <a:pt x="90" y="119"/>
                    </a:lnTo>
                    <a:lnTo>
                      <a:pt x="90" y="117"/>
                    </a:lnTo>
                    <a:lnTo>
                      <a:pt x="88" y="117"/>
                    </a:lnTo>
                    <a:lnTo>
                      <a:pt x="88" y="117"/>
                    </a:lnTo>
                    <a:lnTo>
                      <a:pt x="88" y="114"/>
                    </a:lnTo>
                    <a:lnTo>
                      <a:pt x="88" y="114"/>
                    </a:lnTo>
                    <a:lnTo>
                      <a:pt x="88" y="114"/>
                    </a:lnTo>
                    <a:lnTo>
                      <a:pt x="88" y="112"/>
                    </a:lnTo>
                    <a:lnTo>
                      <a:pt x="88" y="112"/>
                    </a:lnTo>
                    <a:lnTo>
                      <a:pt x="88" y="112"/>
                    </a:lnTo>
                    <a:lnTo>
                      <a:pt x="85" y="112"/>
                    </a:lnTo>
                    <a:lnTo>
                      <a:pt x="85" y="109"/>
                    </a:lnTo>
                    <a:lnTo>
                      <a:pt x="85" y="109"/>
                    </a:lnTo>
                    <a:lnTo>
                      <a:pt x="85" y="109"/>
                    </a:lnTo>
                    <a:lnTo>
                      <a:pt x="85" y="109"/>
                    </a:lnTo>
                    <a:lnTo>
                      <a:pt x="85" y="109"/>
                    </a:lnTo>
                    <a:lnTo>
                      <a:pt x="85" y="107"/>
                    </a:lnTo>
                    <a:lnTo>
                      <a:pt x="85" y="107"/>
                    </a:lnTo>
                    <a:lnTo>
                      <a:pt x="83" y="107"/>
                    </a:lnTo>
                    <a:lnTo>
                      <a:pt x="83" y="105"/>
                    </a:lnTo>
                    <a:lnTo>
                      <a:pt x="83" y="105"/>
                    </a:lnTo>
                    <a:lnTo>
                      <a:pt x="81" y="105"/>
                    </a:lnTo>
                    <a:lnTo>
                      <a:pt x="81" y="107"/>
                    </a:lnTo>
                    <a:lnTo>
                      <a:pt x="81" y="107"/>
                    </a:lnTo>
                    <a:lnTo>
                      <a:pt x="81" y="107"/>
                    </a:lnTo>
                    <a:lnTo>
                      <a:pt x="81" y="105"/>
                    </a:lnTo>
                    <a:lnTo>
                      <a:pt x="78" y="105"/>
                    </a:lnTo>
                    <a:lnTo>
                      <a:pt x="78" y="105"/>
                    </a:lnTo>
                    <a:lnTo>
                      <a:pt x="78" y="105"/>
                    </a:lnTo>
                    <a:lnTo>
                      <a:pt x="78" y="105"/>
                    </a:lnTo>
                    <a:lnTo>
                      <a:pt x="76" y="105"/>
                    </a:lnTo>
                    <a:lnTo>
                      <a:pt x="76" y="105"/>
                    </a:lnTo>
                    <a:lnTo>
                      <a:pt x="76" y="102"/>
                    </a:lnTo>
                    <a:lnTo>
                      <a:pt x="74" y="102"/>
                    </a:lnTo>
                    <a:lnTo>
                      <a:pt x="74" y="102"/>
                    </a:lnTo>
                    <a:lnTo>
                      <a:pt x="74" y="102"/>
                    </a:lnTo>
                    <a:lnTo>
                      <a:pt x="71" y="102"/>
                    </a:lnTo>
                    <a:lnTo>
                      <a:pt x="71" y="102"/>
                    </a:lnTo>
                    <a:lnTo>
                      <a:pt x="71" y="102"/>
                    </a:lnTo>
                    <a:lnTo>
                      <a:pt x="69" y="102"/>
                    </a:lnTo>
                    <a:lnTo>
                      <a:pt x="69" y="102"/>
                    </a:lnTo>
                    <a:lnTo>
                      <a:pt x="69" y="102"/>
                    </a:lnTo>
                    <a:lnTo>
                      <a:pt x="69" y="102"/>
                    </a:lnTo>
                    <a:lnTo>
                      <a:pt x="66" y="102"/>
                    </a:lnTo>
                    <a:lnTo>
                      <a:pt x="66" y="105"/>
                    </a:lnTo>
                    <a:lnTo>
                      <a:pt x="66" y="105"/>
                    </a:lnTo>
                    <a:lnTo>
                      <a:pt x="69" y="105"/>
                    </a:lnTo>
                    <a:lnTo>
                      <a:pt x="69" y="107"/>
                    </a:lnTo>
                    <a:lnTo>
                      <a:pt x="66" y="107"/>
                    </a:lnTo>
                    <a:lnTo>
                      <a:pt x="66" y="107"/>
                    </a:lnTo>
                    <a:lnTo>
                      <a:pt x="66" y="107"/>
                    </a:lnTo>
                    <a:lnTo>
                      <a:pt x="66" y="107"/>
                    </a:lnTo>
                    <a:lnTo>
                      <a:pt x="66" y="109"/>
                    </a:lnTo>
                    <a:lnTo>
                      <a:pt x="66" y="109"/>
                    </a:lnTo>
                    <a:lnTo>
                      <a:pt x="64" y="109"/>
                    </a:lnTo>
                    <a:lnTo>
                      <a:pt x="64" y="109"/>
                    </a:lnTo>
                    <a:lnTo>
                      <a:pt x="64" y="109"/>
                    </a:lnTo>
                    <a:lnTo>
                      <a:pt x="64" y="112"/>
                    </a:lnTo>
                    <a:lnTo>
                      <a:pt x="64" y="112"/>
                    </a:lnTo>
                    <a:lnTo>
                      <a:pt x="64" y="114"/>
                    </a:lnTo>
                    <a:lnTo>
                      <a:pt x="62" y="114"/>
                    </a:lnTo>
                    <a:lnTo>
                      <a:pt x="62" y="114"/>
                    </a:lnTo>
                    <a:lnTo>
                      <a:pt x="62" y="114"/>
                    </a:lnTo>
                    <a:lnTo>
                      <a:pt x="59" y="114"/>
                    </a:lnTo>
                    <a:lnTo>
                      <a:pt x="59" y="114"/>
                    </a:lnTo>
                    <a:lnTo>
                      <a:pt x="59" y="114"/>
                    </a:lnTo>
                    <a:lnTo>
                      <a:pt x="59" y="114"/>
                    </a:lnTo>
                    <a:lnTo>
                      <a:pt x="57" y="114"/>
                    </a:lnTo>
                    <a:lnTo>
                      <a:pt x="57" y="117"/>
                    </a:lnTo>
                    <a:lnTo>
                      <a:pt x="57" y="117"/>
                    </a:lnTo>
                    <a:lnTo>
                      <a:pt x="57" y="117"/>
                    </a:lnTo>
                    <a:lnTo>
                      <a:pt x="55" y="117"/>
                    </a:lnTo>
                    <a:lnTo>
                      <a:pt x="55" y="117"/>
                    </a:lnTo>
                    <a:lnTo>
                      <a:pt x="55" y="119"/>
                    </a:lnTo>
                    <a:lnTo>
                      <a:pt x="55" y="119"/>
                    </a:lnTo>
                    <a:lnTo>
                      <a:pt x="52" y="119"/>
                    </a:lnTo>
                    <a:lnTo>
                      <a:pt x="52" y="117"/>
                    </a:lnTo>
                    <a:lnTo>
                      <a:pt x="55" y="117"/>
                    </a:lnTo>
                    <a:lnTo>
                      <a:pt x="55" y="117"/>
                    </a:lnTo>
                    <a:lnTo>
                      <a:pt x="55" y="114"/>
                    </a:lnTo>
                    <a:lnTo>
                      <a:pt x="52" y="114"/>
                    </a:lnTo>
                    <a:lnTo>
                      <a:pt x="52" y="114"/>
                    </a:lnTo>
                    <a:lnTo>
                      <a:pt x="52" y="114"/>
                    </a:lnTo>
                    <a:lnTo>
                      <a:pt x="50" y="114"/>
                    </a:lnTo>
                    <a:lnTo>
                      <a:pt x="50" y="114"/>
                    </a:lnTo>
                    <a:lnTo>
                      <a:pt x="50" y="114"/>
                    </a:lnTo>
                    <a:lnTo>
                      <a:pt x="47" y="114"/>
                    </a:lnTo>
                    <a:lnTo>
                      <a:pt x="47" y="112"/>
                    </a:lnTo>
                    <a:lnTo>
                      <a:pt x="47" y="112"/>
                    </a:lnTo>
                    <a:lnTo>
                      <a:pt x="47" y="112"/>
                    </a:lnTo>
                    <a:lnTo>
                      <a:pt x="47" y="112"/>
                    </a:lnTo>
                    <a:lnTo>
                      <a:pt x="45" y="112"/>
                    </a:lnTo>
                    <a:lnTo>
                      <a:pt x="45" y="109"/>
                    </a:lnTo>
                    <a:lnTo>
                      <a:pt x="45" y="109"/>
                    </a:lnTo>
                    <a:lnTo>
                      <a:pt x="45" y="109"/>
                    </a:lnTo>
                    <a:lnTo>
                      <a:pt x="45" y="109"/>
                    </a:lnTo>
                    <a:lnTo>
                      <a:pt x="45" y="109"/>
                    </a:lnTo>
                    <a:lnTo>
                      <a:pt x="43" y="109"/>
                    </a:lnTo>
                    <a:lnTo>
                      <a:pt x="43" y="109"/>
                    </a:lnTo>
                    <a:lnTo>
                      <a:pt x="40" y="109"/>
                    </a:lnTo>
                    <a:lnTo>
                      <a:pt x="40" y="109"/>
                    </a:lnTo>
                    <a:lnTo>
                      <a:pt x="40" y="109"/>
                    </a:lnTo>
                    <a:lnTo>
                      <a:pt x="40" y="109"/>
                    </a:lnTo>
                    <a:lnTo>
                      <a:pt x="40" y="109"/>
                    </a:lnTo>
                    <a:lnTo>
                      <a:pt x="40" y="112"/>
                    </a:lnTo>
                    <a:lnTo>
                      <a:pt x="38" y="112"/>
                    </a:lnTo>
                    <a:lnTo>
                      <a:pt x="38" y="112"/>
                    </a:lnTo>
                    <a:lnTo>
                      <a:pt x="38" y="112"/>
                    </a:lnTo>
                    <a:lnTo>
                      <a:pt x="38" y="112"/>
                    </a:lnTo>
                    <a:lnTo>
                      <a:pt x="36" y="112"/>
                    </a:lnTo>
                    <a:lnTo>
                      <a:pt x="36" y="112"/>
                    </a:lnTo>
                    <a:lnTo>
                      <a:pt x="36" y="114"/>
                    </a:lnTo>
                    <a:lnTo>
                      <a:pt x="36" y="114"/>
                    </a:lnTo>
                    <a:lnTo>
                      <a:pt x="36" y="117"/>
                    </a:lnTo>
                    <a:lnTo>
                      <a:pt x="33" y="117"/>
                    </a:lnTo>
                    <a:lnTo>
                      <a:pt x="33" y="117"/>
                    </a:lnTo>
                    <a:lnTo>
                      <a:pt x="33" y="117"/>
                    </a:lnTo>
                    <a:lnTo>
                      <a:pt x="33" y="117"/>
                    </a:lnTo>
                    <a:lnTo>
                      <a:pt x="31" y="117"/>
                    </a:lnTo>
                    <a:lnTo>
                      <a:pt x="31" y="119"/>
                    </a:lnTo>
                    <a:lnTo>
                      <a:pt x="31" y="119"/>
                    </a:lnTo>
                    <a:lnTo>
                      <a:pt x="31" y="119"/>
                    </a:lnTo>
                    <a:lnTo>
                      <a:pt x="31" y="119"/>
                    </a:lnTo>
                    <a:lnTo>
                      <a:pt x="29" y="119"/>
                    </a:lnTo>
                    <a:lnTo>
                      <a:pt x="29" y="119"/>
                    </a:lnTo>
                    <a:lnTo>
                      <a:pt x="29" y="121"/>
                    </a:lnTo>
                    <a:lnTo>
                      <a:pt x="29" y="121"/>
                    </a:lnTo>
                    <a:lnTo>
                      <a:pt x="26" y="121"/>
                    </a:lnTo>
                    <a:lnTo>
                      <a:pt x="26" y="121"/>
                    </a:lnTo>
                    <a:lnTo>
                      <a:pt x="26" y="121"/>
                    </a:lnTo>
                    <a:lnTo>
                      <a:pt x="26" y="124"/>
                    </a:lnTo>
                    <a:lnTo>
                      <a:pt x="26" y="124"/>
                    </a:lnTo>
                    <a:lnTo>
                      <a:pt x="26" y="124"/>
                    </a:lnTo>
                    <a:lnTo>
                      <a:pt x="24" y="124"/>
                    </a:lnTo>
                    <a:lnTo>
                      <a:pt x="24" y="126"/>
                    </a:lnTo>
                    <a:lnTo>
                      <a:pt x="24" y="126"/>
                    </a:lnTo>
                    <a:lnTo>
                      <a:pt x="24" y="126"/>
                    </a:lnTo>
                    <a:lnTo>
                      <a:pt x="21" y="126"/>
                    </a:lnTo>
                    <a:lnTo>
                      <a:pt x="21" y="128"/>
                    </a:lnTo>
                    <a:lnTo>
                      <a:pt x="21" y="128"/>
                    </a:lnTo>
                    <a:lnTo>
                      <a:pt x="21" y="126"/>
                    </a:lnTo>
                    <a:lnTo>
                      <a:pt x="21" y="126"/>
                    </a:lnTo>
                    <a:lnTo>
                      <a:pt x="21" y="126"/>
                    </a:lnTo>
                    <a:lnTo>
                      <a:pt x="19" y="126"/>
                    </a:lnTo>
                    <a:lnTo>
                      <a:pt x="19" y="126"/>
                    </a:lnTo>
                    <a:lnTo>
                      <a:pt x="19" y="124"/>
                    </a:lnTo>
                    <a:lnTo>
                      <a:pt x="19" y="124"/>
                    </a:lnTo>
                    <a:lnTo>
                      <a:pt x="19" y="121"/>
                    </a:lnTo>
                    <a:lnTo>
                      <a:pt x="19" y="121"/>
                    </a:lnTo>
                    <a:lnTo>
                      <a:pt x="19" y="119"/>
                    </a:lnTo>
                    <a:lnTo>
                      <a:pt x="19" y="119"/>
                    </a:lnTo>
                    <a:lnTo>
                      <a:pt x="19" y="119"/>
                    </a:lnTo>
                    <a:lnTo>
                      <a:pt x="19" y="119"/>
                    </a:lnTo>
                    <a:lnTo>
                      <a:pt x="19" y="117"/>
                    </a:lnTo>
                    <a:lnTo>
                      <a:pt x="19" y="117"/>
                    </a:lnTo>
                    <a:lnTo>
                      <a:pt x="21" y="117"/>
                    </a:lnTo>
                    <a:lnTo>
                      <a:pt x="21" y="114"/>
                    </a:lnTo>
                    <a:lnTo>
                      <a:pt x="21" y="114"/>
                    </a:lnTo>
                    <a:lnTo>
                      <a:pt x="21" y="114"/>
                    </a:lnTo>
                    <a:lnTo>
                      <a:pt x="21" y="112"/>
                    </a:lnTo>
                    <a:lnTo>
                      <a:pt x="21" y="112"/>
                    </a:lnTo>
                    <a:lnTo>
                      <a:pt x="21" y="112"/>
                    </a:lnTo>
                    <a:lnTo>
                      <a:pt x="21" y="109"/>
                    </a:lnTo>
                    <a:lnTo>
                      <a:pt x="21" y="109"/>
                    </a:lnTo>
                    <a:lnTo>
                      <a:pt x="21" y="109"/>
                    </a:lnTo>
                    <a:lnTo>
                      <a:pt x="21" y="107"/>
                    </a:lnTo>
                    <a:lnTo>
                      <a:pt x="21" y="107"/>
                    </a:lnTo>
                    <a:lnTo>
                      <a:pt x="21" y="105"/>
                    </a:lnTo>
                    <a:lnTo>
                      <a:pt x="21" y="105"/>
                    </a:lnTo>
                    <a:lnTo>
                      <a:pt x="21" y="105"/>
                    </a:lnTo>
                    <a:lnTo>
                      <a:pt x="21" y="105"/>
                    </a:lnTo>
                    <a:lnTo>
                      <a:pt x="21" y="102"/>
                    </a:lnTo>
                    <a:lnTo>
                      <a:pt x="19" y="102"/>
                    </a:lnTo>
                    <a:lnTo>
                      <a:pt x="19" y="102"/>
                    </a:lnTo>
                    <a:lnTo>
                      <a:pt x="21" y="102"/>
                    </a:lnTo>
                    <a:lnTo>
                      <a:pt x="21" y="100"/>
                    </a:lnTo>
                    <a:lnTo>
                      <a:pt x="21" y="100"/>
                    </a:lnTo>
                    <a:lnTo>
                      <a:pt x="21" y="100"/>
                    </a:lnTo>
                    <a:lnTo>
                      <a:pt x="21" y="100"/>
                    </a:lnTo>
                    <a:lnTo>
                      <a:pt x="21" y="100"/>
                    </a:lnTo>
                    <a:lnTo>
                      <a:pt x="24" y="100"/>
                    </a:lnTo>
                    <a:lnTo>
                      <a:pt x="24" y="98"/>
                    </a:lnTo>
                    <a:lnTo>
                      <a:pt x="24" y="98"/>
                    </a:lnTo>
                    <a:lnTo>
                      <a:pt x="24" y="98"/>
                    </a:lnTo>
                    <a:lnTo>
                      <a:pt x="24" y="95"/>
                    </a:lnTo>
                    <a:lnTo>
                      <a:pt x="24" y="95"/>
                    </a:lnTo>
                    <a:lnTo>
                      <a:pt x="24" y="93"/>
                    </a:lnTo>
                    <a:lnTo>
                      <a:pt x="24" y="93"/>
                    </a:lnTo>
                    <a:lnTo>
                      <a:pt x="24" y="90"/>
                    </a:lnTo>
                    <a:lnTo>
                      <a:pt x="24" y="90"/>
                    </a:lnTo>
                    <a:lnTo>
                      <a:pt x="26" y="90"/>
                    </a:lnTo>
                    <a:lnTo>
                      <a:pt x="26" y="90"/>
                    </a:lnTo>
                    <a:lnTo>
                      <a:pt x="26" y="88"/>
                    </a:lnTo>
                    <a:lnTo>
                      <a:pt x="26" y="88"/>
                    </a:lnTo>
                    <a:lnTo>
                      <a:pt x="26" y="88"/>
                    </a:lnTo>
                    <a:lnTo>
                      <a:pt x="26" y="86"/>
                    </a:lnTo>
                    <a:lnTo>
                      <a:pt x="26" y="86"/>
                    </a:lnTo>
                    <a:lnTo>
                      <a:pt x="26" y="86"/>
                    </a:lnTo>
                    <a:lnTo>
                      <a:pt x="24" y="86"/>
                    </a:lnTo>
                    <a:lnTo>
                      <a:pt x="24" y="83"/>
                    </a:lnTo>
                    <a:lnTo>
                      <a:pt x="24" y="83"/>
                    </a:lnTo>
                    <a:lnTo>
                      <a:pt x="24" y="81"/>
                    </a:lnTo>
                    <a:lnTo>
                      <a:pt x="24" y="81"/>
                    </a:lnTo>
                    <a:lnTo>
                      <a:pt x="24" y="81"/>
                    </a:lnTo>
                    <a:lnTo>
                      <a:pt x="24" y="81"/>
                    </a:lnTo>
                    <a:lnTo>
                      <a:pt x="24" y="79"/>
                    </a:lnTo>
                    <a:lnTo>
                      <a:pt x="24" y="79"/>
                    </a:lnTo>
                    <a:lnTo>
                      <a:pt x="24" y="76"/>
                    </a:lnTo>
                    <a:lnTo>
                      <a:pt x="24" y="76"/>
                    </a:lnTo>
                    <a:lnTo>
                      <a:pt x="24" y="76"/>
                    </a:lnTo>
                    <a:lnTo>
                      <a:pt x="26" y="76"/>
                    </a:lnTo>
                    <a:lnTo>
                      <a:pt x="26" y="74"/>
                    </a:lnTo>
                    <a:lnTo>
                      <a:pt x="26" y="74"/>
                    </a:lnTo>
                    <a:lnTo>
                      <a:pt x="24" y="74"/>
                    </a:lnTo>
                    <a:lnTo>
                      <a:pt x="24" y="74"/>
                    </a:lnTo>
                    <a:lnTo>
                      <a:pt x="21" y="74"/>
                    </a:lnTo>
                    <a:lnTo>
                      <a:pt x="21" y="74"/>
                    </a:lnTo>
                    <a:lnTo>
                      <a:pt x="21" y="74"/>
                    </a:lnTo>
                    <a:lnTo>
                      <a:pt x="21" y="71"/>
                    </a:lnTo>
                    <a:lnTo>
                      <a:pt x="19" y="71"/>
                    </a:lnTo>
                    <a:lnTo>
                      <a:pt x="19" y="71"/>
                    </a:lnTo>
                    <a:lnTo>
                      <a:pt x="19" y="71"/>
                    </a:lnTo>
                    <a:lnTo>
                      <a:pt x="17" y="71"/>
                    </a:lnTo>
                    <a:lnTo>
                      <a:pt x="17" y="71"/>
                    </a:lnTo>
                    <a:lnTo>
                      <a:pt x="17" y="74"/>
                    </a:lnTo>
                    <a:lnTo>
                      <a:pt x="14" y="74"/>
                    </a:lnTo>
                    <a:lnTo>
                      <a:pt x="14" y="74"/>
                    </a:lnTo>
                    <a:lnTo>
                      <a:pt x="14" y="74"/>
                    </a:lnTo>
                    <a:lnTo>
                      <a:pt x="14" y="76"/>
                    </a:lnTo>
                    <a:lnTo>
                      <a:pt x="14" y="76"/>
                    </a:lnTo>
                    <a:lnTo>
                      <a:pt x="14" y="74"/>
                    </a:lnTo>
                    <a:lnTo>
                      <a:pt x="12" y="74"/>
                    </a:lnTo>
                    <a:lnTo>
                      <a:pt x="12" y="74"/>
                    </a:lnTo>
                    <a:lnTo>
                      <a:pt x="12" y="74"/>
                    </a:lnTo>
                    <a:lnTo>
                      <a:pt x="10" y="74"/>
                    </a:lnTo>
                    <a:lnTo>
                      <a:pt x="10" y="76"/>
                    </a:lnTo>
                    <a:lnTo>
                      <a:pt x="10" y="76"/>
                    </a:lnTo>
                    <a:lnTo>
                      <a:pt x="10" y="74"/>
                    </a:lnTo>
                    <a:lnTo>
                      <a:pt x="7" y="74"/>
                    </a:lnTo>
                    <a:lnTo>
                      <a:pt x="7" y="74"/>
                    </a:lnTo>
                    <a:lnTo>
                      <a:pt x="7" y="71"/>
                    </a:lnTo>
                    <a:lnTo>
                      <a:pt x="7" y="71"/>
                    </a:lnTo>
                    <a:lnTo>
                      <a:pt x="7" y="71"/>
                    </a:lnTo>
                    <a:lnTo>
                      <a:pt x="7" y="71"/>
                    </a:lnTo>
                    <a:lnTo>
                      <a:pt x="7" y="71"/>
                    </a:lnTo>
                    <a:lnTo>
                      <a:pt x="7" y="69"/>
                    </a:lnTo>
                    <a:lnTo>
                      <a:pt x="7" y="69"/>
                    </a:lnTo>
                    <a:lnTo>
                      <a:pt x="7" y="69"/>
                    </a:lnTo>
                    <a:lnTo>
                      <a:pt x="7" y="67"/>
                    </a:lnTo>
                    <a:lnTo>
                      <a:pt x="7" y="67"/>
                    </a:lnTo>
                    <a:lnTo>
                      <a:pt x="7" y="67"/>
                    </a:lnTo>
                    <a:lnTo>
                      <a:pt x="7" y="64"/>
                    </a:lnTo>
                    <a:lnTo>
                      <a:pt x="10" y="64"/>
                    </a:lnTo>
                    <a:lnTo>
                      <a:pt x="10" y="64"/>
                    </a:lnTo>
                    <a:lnTo>
                      <a:pt x="10" y="62"/>
                    </a:lnTo>
                    <a:lnTo>
                      <a:pt x="10" y="62"/>
                    </a:lnTo>
                    <a:lnTo>
                      <a:pt x="10" y="60"/>
                    </a:lnTo>
                    <a:lnTo>
                      <a:pt x="10" y="60"/>
                    </a:lnTo>
                    <a:lnTo>
                      <a:pt x="10" y="60"/>
                    </a:lnTo>
                    <a:lnTo>
                      <a:pt x="10" y="60"/>
                    </a:lnTo>
                    <a:lnTo>
                      <a:pt x="10" y="60"/>
                    </a:lnTo>
                    <a:lnTo>
                      <a:pt x="7" y="60"/>
                    </a:lnTo>
                    <a:lnTo>
                      <a:pt x="7" y="60"/>
                    </a:lnTo>
                    <a:lnTo>
                      <a:pt x="7" y="57"/>
                    </a:lnTo>
                    <a:lnTo>
                      <a:pt x="7" y="57"/>
                    </a:lnTo>
                    <a:lnTo>
                      <a:pt x="7" y="57"/>
                    </a:lnTo>
                    <a:lnTo>
                      <a:pt x="7" y="55"/>
                    </a:lnTo>
                    <a:lnTo>
                      <a:pt x="5" y="55"/>
                    </a:lnTo>
                    <a:lnTo>
                      <a:pt x="5" y="55"/>
                    </a:lnTo>
                    <a:lnTo>
                      <a:pt x="5" y="53"/>
                    </a:lnTo>
                    <a:lnTo>
                      <a:pt x="5" y="53"/>
                    </a:lnTo>
                    <a:lnTo>
                      <a:pt x="5" y="53"/>
                    </a:lnTo>
                    <a:lnTo>
                      <a:pt x="2" y="53"/>
                    </a:lnTo>
                    <a:lnTo>
                      <a:pt x="2" y="55"/>
                    </a:lnTo>
                    <a:lnTo>
                      <a:pt x="2" y="55"/>
                    </a:lnTo>
                    <a:lnTo>
                      <a:pt x="2" y="55"/>
                    </a:lnTo>
                    <a:lnTo>
                      <a:pt x="0" y="55"/>
                    </a:lnTo>
                    <a:lnTo>
                      <a:pt x="0" y="57"/>
                    </a:lnTo>
                    <a:lnTo>
                      <a:pt x="0" y="57"/>
                    </a:lnTo>
                    <a:lnTo>
                      <a:pt x="0" y="57"/>
                    </a:lnTo>
                    <a:lnTo>
                      <a:pt x="0" y="55"/>
                    </a:lnTo>
                    <a:lnTo>
                      <a:pt x="0" y="55"/>
                    </a:lnTo>
                    <a:lnTo>
                      <a:pt x="0" y="53"/>
                    </a:lnTo>
                    <a:lnTo>
                      <a:pt x="0" y="53"/>
                    </a:lnTo>
                    <a:lnTo>
                      <a:pt x="0" y="53"/>
                    </a:lnTo>
                    <a:lnTo>
                      <a:pt x="0" y="50"/>
                    </a:lnTo>
                    <a:lnTo>
                      <a:pt x="0" y="50"/>
                    </a:lnTo>
                    <a:lnTo>
                      <a:pt x="0" y="50"/>
                    </a:lnTo>
                    <a:lnTo>
                      <a:pt x="0" y="50"/>
                    </a:lnTo>
                    <a:lnTo>
                      <a:pt x="0" y="48"/>
                    </a:lnTo>
                    <a:lnTo>
                      <a:pt x="0" y="48"/>
                    </a:lnTo>
                    <a:lnTo>
                      <a:pt x="2" y="48"/>
                    </a:lnTo>
                    <a:lnTo>
                      <a:pt x="2" y="45"/>
                    </a:lnTo>
                    <a:lnTo>
                      <a:pt x="2" y="45"/>
                    </a:lnTo>
                    <a:lnTo>
                      <a:pt x="2" y="45"/>
                    </a:lnTo>
                    <a:lnTo>
                      <a:pt x="2" y="43"/>
                    </a:lnTo>
                    <a:lnTo>
                      <a:pt x="5" y="43"/>
                    </a:lnTo>
                    <a:lnTo>
                      <a:pt x="5" y="43"/>
                    </a:lnTo>
                    <a:lnTo>
                      <a:pt x="5" y="43"/>
                    </a:lnTo>
                    <a:lnTo>
                      <a:pt x="5" y="43"/>
                    </a:lnTo>
                    <a:lnTo>
                      <a:pt x="5" y="41"/>
                    </a:lnTo>
                    <a:lnTo>
                      <a:pt x="7" y="41"/>
                    </a:lnTo>
                    <a:lnTo>
                      <a:pt x="7" y="41"/>
                    </a:lnTo>
                    <a:lnTo>
                      <a:pt x="7" y="41"/>
                    </a:lnTo>
                    <a:lnTo>
                      <a:pt x="7" y="43"/>
                    </a:lnTo>
                    <a:lnTo>
                      <a:pt x="10" y="43"/>
                    </a:lnTo>
                    <a:lnTo>
                      <a:pt x="10" y="41"/>
                    </a:lnTo>
                    <a:lnTo>
                      <a:pt x="10" y="41"/>
                    </a:lnTo>
                    <a:lnTo>
                      <a:pt x="12" y="41"/>
                    </a:lnTo>
                    <a:lnTo>
                      <a:pt x="12" y="41"/>
                    </a:lnTo>
                    <a:lnTo>
                      <a:pt x="10" y="41"/>
                    </a:lnTo>
                    <a:lnTo>
                      <a:pt x="10" y="41"/>
                    </a:lnTo>
                    <a:lnTo>
                      <a:pt x="7" y="41"/>
                    </a:lnTo>
                    <a:lnTo>
                      <a:pt x="7" y="41"/>
                    </a:lnTo>
                    <a:lnTo>
                      <a:pt x="10" y="41"/>
                    </a:lnTo>
                    <a:lnTo>
                      <a:pt x="10" y="38"/>
                    </a:lnTo>
                    <a:lnTo>
                      <a:pt x="10" y="38"/>
                    </a:lnTo>
                    <a:lnTo>
                      <a:pt x="10" y="36"/>
                    </a:lnTo>
                    <a:lnTo>
                      <a:pt x="10" y="36"/>
                    </a:lnTo>
                    <a:lnTo>
                      <a:pt x="12" y="36"/>
                    </a:lnTo>
                    <a:lnTo>
                      <a:pt x="12" y="36"/>
                    </a:lnTo>
                    <a:lnTo>
                      <a:pt x="12" y="36"/>
                    </a:lnTo>
                    <a:lnTo>
                      <a:pt x="12" y="34"/>
                    </a:lnTo>
                    <a:lnTo>
                      <a:pt x="12" y="34"/>
                    </a:lnTo>
                    <a:lnTo>
                      <a:pt x="12" y="34"/>
                    </a:lnTo>
                    <a:lnTo>
                      <a:pt x="12" y="31"/>
                    </a:lnTo>
                    <a:lnTo>
                      <a:pt x="12" y="31"/>
                    </a:lnTo>
                    <a:lnTo>
                      <a:pt x="12" y="31"/>
                    </a:lnTo>
                    <a:lnTo>
                      <a:pt x="14" y="31"/>
                    </a:lnTo>
                    <a:lnTo>
                      <a:pt x="14" y="31"/>
                    </a:lnTo>
                    <a:lnTo>
                      <a:pt x="14" y="31"/>
                    </a:lnTo>
                    <a:lnTo>
                      <a:pt x="17" y="31"/>
                    </a:lnTo>
                    <a:lnTo>
                      <a:pt x="17" y="29"/>
                    </a:lnTo>
                    <a:lnTo>
                      <a:pt x="17" y="29"/>
                    </a:lnTo>
                    <a:lnTo>
                      <a:pt x="17" y="29"/>
                    </a:lnTo>
                    <a:lnTo>
                      <a:pt x="19" y="29"/>
                    </a:lnTo>
                    <a:lnTo>
                      <a:pt x="19" y="29"/>
                    </a:lnTo>
                    <a:lnTo>
                      <a:pt x="19" y="26"/>
                    </a:lnTo>
                    <a:lnTo>
                      <a:pt x="19" y="26"/>
                    </a:lnTo>
                    <a:lnTo>
                      <a:pt x="19" y="26"/>
                    </a:lnTo>
                    <a:lnTo>
                      <a:pt x="21" y="26"/>
                    </a:lnTo>
                    <a:lnTo>
                      <a:pt x="21" y="26"/>
                    </a:lnTo>
                    <a:lnTo>
                      <a:pt x="21" y="24"/>
                    </a:lnTo>
                    <a:lnTo>
                      <a:pt x="21" y="24"/>
                    </a:lnTo>
                    <a:lnTo>
                      <a:pt x="21" y="24"/>
                    </a:lnTo>
                    <a:lnTo>
                      <a:pt x="24" y="24"/>
                    </a:lnTo>
                    <a:lnTo>
                      <a:pt x="24" y="24"/>
                    </a:lnTo>
                    <a:lnTo>
                      <a:pt x="24" y="26"/>
                    </a:lnTo>
                    <a:lnTo>
                      <a:pt x="24" y="26"/>
                    </a:lnTo>
                    <a:lnTo>
                      <a:pt x="24" y="26"/>
                    </a:lnTo>
                    <a:lnTo>
                      <a:pt x="24" y="29"/>
                    </a:lnTo>
                    <a:lnTo>
                      <a:pt x="24" y="29"/>
                    </a:lnTo>
                    <a:lnTo>
                      <a:pt x="24" y="31"/>
                    </a:lnTo>
                    <a:lnTo>
                      <a:pt x="24" y="31"/>
                    </a:lnTo>
                    <a:lnTo>
                      <a:pt x="24" y="31"/>
                    </a:lnTo>
                    <a:lnTo>
                      <a:pt x="26" y="31"/>
                    </a:lnTo>
                    <a:lnTo>
                      <a:pt x="26" y="34"/>
                    </a:lnTo>
                    <a:lnTo>
                      <a:pt x="26" y="34"/>
                    </a:lnTo>
                    <a:lnTo>
                      <a:pt x="26" y="31"/>
                    </a:lnTo>
                    <a:lnTo>
                      <a:pt x="26" y="31"/>
                    </a:lnTo>
                    <a:lnTo>
                      <a:pt x="29" y="31"/>
                    </a:lnTo>
                    <a:lnTo>
                      <a:pt x="29" y="31"/>
                    </a:lnTo>
                    <a:lnTo>
                      <a:pt x="29" y="31"/>
                    </a:lnTo>
                    <a:lnTo>
                      <a:pt x="29" y="31"/>
                    </a:lnTo>
                    <a:lnTo>
                      <a:pt x="31" y="31"/>
                    </a:lnTo>
                    <a:lnTo>
                      <a:pt x="31" y="31"/>
                    </a:lnTo>
                    <a:lnTo>
                      <a:pt x="31" y="31"/>
                    </a:lnTo>
                    <a:lnTo>
                      <a:pt x="33" y="31"/>
                    </a:lnTo>
                    <a:lnTo>
                      <a:pt x="33" y="31"/>
                    </a:lnTo>
                    <a:lnTo>
                      <a:pt x="33" y="34"/>
                    </a:lnTo>
                    <a:lnTo>
                      <a:pt x="33" y="34"/>
                    </a:lnTo>
                    <a:lnTo>
                      <a:pt x="33" y="34"/>
                    </a:lnTo>
                    <a:lnTo>
                      <a:pt x="36" y="34"/>
                    </a:lnTo>
                    <a:lnTo>
                      <a:pt x="36" y="34"/>
                    </a:lnTo>
                    <a:lnTo>
                      <a:pt x="36" y="34"/>
                    </a:lnTo>
                    <a:lnTo>
                      <a:pt x="36" y="31"/>
                    </a:lnTo>
                    <a:lnTo>
                      <a:pt x="38" y="31"/>
                    </a:lnTo>
                    <a:lnTo>
                      <a:pt x="38" y="31"/>
                    </a:lnTo>
                    <a:lnTo>
                      <a:pt x="38" y="31"/>
                    </a:lnTo>
                    <a:lnTo>
                      <a:pt x="36" y="31"/>
                    </a:lnTo>
                    <a:lnTo>
                      <a:pt x="36" y="31"/>
                    </a:lnTo>
                    <a:lnTo>
                      <a:pt x="36" y="29"/>
                    </a:lnTo>
                    <a:lnTo>
                      <a:pt x="36" y="29"/>
                    </a:lnTo>
                    <a:lnTo>
                      <a:pt x="36" y="26"/>
                    </a:lnTo>
                    <a:lnTo>
                      <a:pt x="36" y="26"/>
                    </a:lnTo>
                    <a:lnTo>
                      <a:pt x="36" y="24"/>
                    </a:lnTo>
                    <a:lnTo>
                      <a:pt x="36" y="24"/>
                    </a:lnTo>
                    <a:lnTo>
                      <a:pt x="36" y="24"/>
                    </a:lnTo>
                    <a:lnTo>
                      <a:pt x="36" y="24"/>
                    </a:lnTo>
                    <a:lnTo>
                      <a:pt x="36" y="22"/>
                    </a:lnTo>
                    <a:lnTo>
                      <a:pt x="36" y="22"/>
                    </a:lnTo>
                    <a:lnTo>
                      <a:pt x="38" y="22"/>
                    </a:lnTo>
                    <a:lnTo>
                      <a:pt x="38" y="22"/>
                    </a:lnTo>
                    <a:lnTo>
                      <a:pt x="36" y="22"/>
                    </a:lnTo>
                    <a:lnTo>
                      <a:pt x="36" y="22"/>
                    </a:lnTo>
                    <a:lnTo>
                      <a:pt x="36" y="22"/>
                    </a:lnTo>
                    <a:lnTo>
                      <a:pt x="36" y="19"/>
                    </a:lnTo>
                    <a:lnTo>
                      <a:pt x="36" y="19"/>
                    </a:lnTo>
                    <a:lnTo>
                      <a:pt x="36" y="17"/>
                    </a:lnTo>
                    <a:lnTo>
                      <a:pt x="36" y="17"/>
                    </a:lnTo>
                    <a:lnTo>
                      <a:pt x="36" y="17"/>
                    </a:lnTo>
                    <a:lnTo>
                      <a:pt x="36" y="17"/>
                    </a:lnTo>
                    <a:lnTo>
                      <a:pt x="36" y="15"/>
                    </a:lnTo>
                    <a:lnTo>
                      <a:pt x="33" y="15"/>
                    </a:lnTo>
                    <a:lnTo>
                      <a:pt x="33" y="15"/>
                    </a:lnTo>
                    <a:lnTo>
                      <a:pt x="33" y="12"/>
                    </a:lnTo>
                    <a:lnTo>
                      <a:pt x="33" y="12"/>
                    </a:lnTo>
                    <a:lnTo>
                      <a:pt x="33" y="12"/>
                    </a:lnTo>
                    <a:lnTo>
                      <a:pt x="33" y="12"/>
                    </a:lnTo>
                    <a:lnTo>
                      <a:pt x="33" y="10"/>
                    </a:lnTo>
                    <a:lnTo>
                      <a:pt x="33" y="10"/>
                    </a:lnTo>
                    <a:lnTo>
                      <a:pt x="31" y="10"/>
                    </a:lnTo>
                    <a:lnTo>
                      <a:pt x="31" y="10"/>
                    </a:lnTo>
                    <a:lnTo>
                      <a:pt x="31" y="8"/>
                    </a:lnTo>
                    <a:lnTo>
                      <a:pt x="31" y="8"/>
                    </a:lnTo>
                    <a:lnTo>
                      <a:pt x="31" y="8"/>
                    </a:lnTo>
                    <a:lnTo>
                      <a:pt x="31" y="5"/>
                    </a:lnTo>
                    <a:lnTo>
                      <a:pt x="31" y="5"/>
                    </a:lnTo>
                    <a:lnTo>
                      <a:pt x="31" y="5"/>
                    </a:lnTo>
                    <a:lnTo>
                      <a:pt x="33" y="5"/>
                    </a:lnTo>
                    <a:lnTo>
                      <a:pt x="33" y="3"/>
                    </a:lnTo>
                    <a:lnTo>
                      <a:pt x="33" y="3"/>
                    </a:lnTo>
                    <a:lnTo>
                      <a:pt x="33" y="3"/>
                    </a:lnTo>
                    <a:lnTo>
                      <a:pt x="33" y="0"/>
                    </a:lnTo>
                    <a:lnTo>
                      <a:pt x="33" y="0"/>
                    </a:lnTo>
                    <a:lnTo>
                      <a:pt x="33" y="0"/>
                    </a:lnTo>
                    <a:lnTo>
                      <a:pt x="33" y="0"/>
                    </a:lnTo>
                    <a:lnTo>
                      <a:pt x="36" y="0"/>
                    </a:lnTo>
                    <a:lnTo>
                      <a:pt x="36" y="0"/>
                    </a:lnTo>
                    <a:lnTo>
                      <a:pt x="36" y="0"/>
                    </a:lnTo>
                    <a:lnTo>
                      <a:pt x="38" y="0"/>
                    </a:lnTo>
                    <a:lnTo>
                      <a:pt x="38" y="0"/>
                    </a:lnTo>
                    <a:lnTo>
                      <a:pt x="38" y="0"/>
                    </a:lnTo>
                    <a:lnTo>
                      <a:pt x="38" y="3"/>
                    </a:lnTo>
                    <a:lnTo>
                      <a:pt x="38" y="3"/>
                    </a:lnTo>
                    <a:lnTo>
                      <a:pt x="38" y="0"/>
                    </a:lnTo>
                    <a:lnTo>
                      <a:pt x="40" y="0"/>
                    </a:lnTo>
                    <a:lnTo>
                      <a:pt x="40" y="0"/>
                    </a:lnTo>
                    <a:lnTo>
                      <a:pt x="40" y="0"/>
                    </a:lnTo>
                    <a:lnTo>
                      <a:pt x="40" y="0"/>
                    </a:lnTo>
                    <a:lnTo>
                      <a:pt x="43" y="0"/>
                    </a:lnTo>
                    <a:lnTo>
                      <a:pt x="43" y="0"/>
                    </a:lnTo>
                    <a:lnTo>
                      <a:pt x="43" y="0"/>
                    </a:lnTo>
                    <a:lnTo>
                      <a:pt x="4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123"/>
              <p:cNvSpPr>
                <a:spLocks/>
              </p:cNvSpPr>
              <p:nvPr/>
            </p:nvSpPr>
            <p:spPr bwMode="auto">
              <a:xfrm>
                <a:off x="1830" y="1990"/>
                <a:ext cx="40" cy="40"/>
              </a:xfrm>
              <a:custGeom>
                <a:avLst/>
                <a:gdLst/>
                <a:ahLst/>
                <a:cxnLst>
                  <a:cxn ang="0">
                    <a:pos x="28" y="2"/>
                  </a:cxn>
                  <a:cxn ang="0">
                    <a:pos x="31" y="2"/>
                  </a:cxn>
                  <a:cxn ang="0">
                    <a:pos x="33" y="2"/>
                  </a:cxn>
                  <a:cxn ang="0">
                    <a:pos x="35" y="2"/>
                  </a:cxn>
                  <a:cxn ang="0">
                    <a:pos x="38" y="5"/>
                  </a:cxn>
                  <a:cxn ang="0">
                    <a:pos x="38" y="7"/>
                  </a:cxn>
                  <a:cxn ang="0">
                    <a:pos x="38" y="10"/>
                  </a:cxn>
                  <a:cxn ang="0">
                    <a:pos x="38" y="14"/>
                  </a:cxn>
                  <a:cxn ang="0">
                    <a:pos x="35" y="14"/>
                  </a:cxn>
                  <a:cxn ang="0">
                    <a:pos x="33" y="14"/>
                  </a:cxn>
                  <a:cxn ang="0">
                    <a:pos x="31" y="14"/>
                  </a:cxn>
                  <a:cxn ang="0">
                    <a:pos x="28" y="17"/>
                  </a:cxn>
                  <a:cxn ang="0">
                    <a:pos x="28" y="19"/>
                  </a:cxn>
                  <a:cxn ang="0">
                    <a:pos x="31" y="17"/>
                  </a:cxn>
                  <a:cxn ang="0">
                    <a:pos x="33" y="19"/>
                  </a:cxn>
                  <a:cxn ang="0">
                    <a:pos x="33" y="24"/>
                  </a:cxn>
                  <a:cxn ang="0">
                    <a:pos x="33" y="26"/>
                  </a:cxn>
                  <a:cxn ang="0">
                    <a:pos x="35" y="29"/>
                  </a:cxn>
                  <a:cxn ang="0">
                    <a:pos x="38" y="31"/>
                  </a:cxn>
                  <a:cxn ang="0">
                    <a:pos x="38" y="33"/>
                  </a:cxn>
                  <a:cxn ang="0">
                    <a:pos x="40" y="36"/>
                  </a:cxn>
                  <a:cxn ang="0">
                    <a:pos x="40" y="38"/>
                  </a:cxn>
                  <a:cxn ang="0">
                    <a:pos x="38" y="40"/>
                  </a:cxn>
                  <a:cxn ang="0">
                    <a:pos x="35" y="40"/>
                  </a:cxn>
                  <a:cxn ang="0">
                    <a:pos x="31" y="40"/>
                  </a:cxn>
                  <a:cxn ang="0">
                    <a:pos x="28" y="40"/>
                  </a:cxn>
                  <a:cxn ang="0">
                    <a:pos x="23" y="40"/>
                  </a:cxn>
                  <a:cxn ang="0">
                    <a:pos x="23" y="38"/>
                  </a:cxn>
                  <a:cxn ang="0">
                    <a:pos x="21" y="36"/>
                  </a:cxn>
                  <a:cxn ang="0">
                    <a:pos x="21" y="31"/>
                  </a:cxn>
                  <a:cxn ang="0">
                    <a:pos x="19" y="29"/>
                  </a:cxn>
                  <a:cxn ang="0">
                    <a:pos x="16" y="29"/>
                  </a:cxn>
                  <a:cxn ang="0">
                    <a:pos x="14" y="26"/>
                  </a:cxn>
                  <a:cxn ang="0">
                    <a:pos x="9" y="26"/>
                  </a:cxn>
                  <a:cxn ang="0">
                    <a:pos x="7" y="26"/>
                  </a:cxn>
                  <a:cxn ang="0">
                    <a:pos x="5" y="26"/>
                  </a:cxn>
                  <a:cxn ang="0">
                    <a:pos x="2" y="26"/>
                  </a:cxn>
                  <a:cxn ang="0">
                    <a:pos x="0" y="24"/>
                  </a:cxn>
                  <a:cxn ang="0">
                    <a:pos x="2" y="21"/>
                  </a:cxn>
                  <a:cxn ang="0">
                    <a:pos x="5" y="19"/>
                  </a:cxn>
                  <a:cxn ang="0">
                    <a:pos x="5" y="17"/>
                  </a:cxn>
                  <a:cxn ang="0">
                    <a:pos x="7" y="17"/>
                  </a:cxn>
                  <a:cxn ang="0">
                    <a:pos x="7" y="12"/>
                  </a:cxn>
                  <a:cxn ang="0">
                    <a:pos x="9" y="10"/>
                  </a:cxn>
                  <a:cxn ang="0">
                    <a:pos x="12" y="7"/>
                  </a:cxn>
                  <a:cxn ang="0">
                    <a:pos x="12" y="5"/>
                  </a:cxn>
                  <a:cxn ang="0">
                    <a:pos x="14" y="2"/>
                  </a:cxn>
                  <a:cxn ang="0">
                    <a:pos x="16" y="0"/>
                  </a:cxn>
                  <a:cxn ang="0">
                    <a:pos x="19" y="0"/>
                  </a:cxn>
                  <a:cxn ang="0">
                    <a:pos x="23" y="0"/>
                  </a:cxn>
                </a:cxnLst>
                <a:rect l="0" t="0" r="r" b="b"/>
                <a:pathLst>
                  <a:path w="40" h="40">
                    <a:moveTo>
                      <a:pt x="26" y="0"/>
                    </a:moveTo>
                    <a:lnTo>
                      <a:pt x="26" y="2"/>
                    </a:lnTo>
                    <a:lnTo>
                      <a:pt x="26" y="2"/>
                    </a:lnTo>
                    <a:lnTo>
                      <a:pt x="28" y="2"/>
                    </a:lnTo>
                    <a:lnTo>
                      <a:pt x="28" y="2"/>
                    </a:lnTo>
                    <a:lnTo>
                      <a:pt x="28" y="2"/>
                    </a:lnTo>
                    <a:lnTo>
                      <a:pt x="31" y="2"/>
                    </a:lnTo>
                    <a:lnTo>
                      <a:pt x="31" y="2"/>
                    </a:lnTo>
                    <a:lnTo>
                      <a:pt x="31" y="2"/>
                    </a:lnTo>
                    <a:lnTo>
                      <a:pt x="33" y="2"/>
                    </a:lnTo>
                    <a:lnTo>
                      <a:pt x="33" y="2"/>
                    </a:lnTo>
                    <a:lnTo>
                      <a:pt x="33" y="2"/>
                    </a:lnTo>
                    <a:lnTo>
                      <a:pt x="33" y="2"/>
                    </a:lnTo>
                    <a:lnTo>
                      <a:pt x="33" y="2"/>
                    </a:lnTo>
                    <a:lnTo>
                      <a:pt x="35" y="2"/>
                    </a:lnTo>
                    <a:lnTo>
                      <a:pt x="35" y="2"/>
                    </a:lnTo>
                    <a:lnTo>
                      <a:pt x="35" y="5"/>
                    </a:lnTo>
                    <a:lnTo>
                      <a:pt x="38" y="5"/>
                    </a:lnTo>
                    <a:lnTo>
                      <a:pt x="38" y="5"/>
                    </a:lnTo>
                    <a:lnTo>
                      <a:pt x="38" y="5"/>
                    </a:lnTo>
                    <a:lnTo>
                      <a:pt x="38" y="7"/>
                    </a:lnTo>
                    <a:lnTo>
                      <a:pt x="38" y="7"/>
                    </a:lnTo>
                    <a:lnTo>
                      <a:pt x="38" y="7"/>
                    </a:lnTo>
                    <a:lnTo>
                      <a:pt x="38" y="7"/>
                    </a:lnTo>
                    <a:lnTo>
                      <a:pt x="40" y="7"/>
                    </a:lnTo>
                    <a:lnTo>
                      <a:pt x="40" y="10"/>
                    </a:lnTo>
                    <a:lnTo>
                      <a:pt x="40" y="10"/>
                    </a:lnTo>
                    <a:lnTo>
                      <a:pt x="38" y="10"/>
                    </a:lnTo>
                    <a:lnTo>
                      <a:pt x="38" y="12"/>
                    </a:lnTo>
                    <a:lnTo>
                      <a:pt x="38" y="12"/>
                    </a:lnTo>
                    <a:lnTo>
                      <a:pt x="38" y="12"/>
                    </a:lnTo>
                    <a:lnTo>
                      <a:pt x="38" y="14"/>
                    </a:lnTo>
                    <a:lnTo>
                      <a:pt x="38" y="14"/>
                    </a:lnTo>
                    <a:lnTo>
                      <a:pt x="35" y="14"/>
                    </a:lnTo>
                    <a:lnTo>
                      <a:pt x="35" y="14"/>
                    </a:lnTo>
                    <a:lnTo>
                      <a:pt x="35" y="14"/>
                    </a:lnTo>
                    <a:lnTo>
                      <a:pt x="35" y="17"/>
                    </a:lnTo>
                    <a:lnTo>
                      <a:pt x="33" y="17"/>
                    </a:lnTo>
                    <a:lnTo>
                      <a:pt x="33" y="17"/>
                    </a:lnTo>
                    <a:lnTo>
                      <a:pt x="33" y="14"/>
                    </a:lnTo>
                    <a:lnTo>
                      <a:pt x="33" y="14"/>
                    </a:lnTo>
                    <a:lnTo>
                      <a:pt x="31" y="14"/>
                    </a:lnTo>
                    <a:lnTo>
                      <a:pt x="31" y="14"/>
                    </a:lnTo>
                    <a:lnTo>
                      <a:pt x="31" y="14"/>
                    </a:lnTo>
                    <a:lnTo>
                      <a:pt x="31" y="17"/>
                    </a:lnTo>
                    <a:lnTo>
                      <a:pt x="28" y="17"/>
                    </a:lnTo>
                    <a:lnTo>
                      <a:pt x="28" y="17"/>
                    </a:lnTo>
                    <a:lnTo>
                      <a:pt x="28" y="17"/>
                    </a:lnTo>
                    <a:lnTo>
                      <a:pt x="26" y="17"/>
                    </a:lnTo>
                    <a:lnTo>
                      <a:pt x="26" y="17"/>
                    </a:lnTo>
                    <a:lnTo>
                      <a:pt x="28" y="17"/>
                    </a:lnTo>
                    <a:lnTo>
                      <a:pt x="28" y="19"/>
                    </a:lnTo>
                    <a:lnTo>
                      <a:pt x="28" y="19"/>
                    </a:lnTo>
                    <a:lnTo>
                      <a:pt x="31" y="19"/>
                    </a:lnTo>
                    <a:lnTo>
                      <a:pt x="31" y="17"/>
                    </a:lnTo>
                    <a:lnTo>
                      <a:pt x="31" y="17"/>
                    </a:lnTo>
                    <a:lnTo>
                      <a:pt x="31" y="17"/>
                    </a:lnTo>
                    <a:lnTo>
                      <a:pt x="31" y="19"/>
                    </a:lnTo>
                    <a:lnTo>
                      <a:pt x="33" y="19"/>
                    </a:lnTo>
                    <a:lnTo>
                      <a:pt x="33" y="19"/>
                    </a:lnTo>
                    <a:lnTo>
                      <a:pt x="33" y="19"/>
                    </a:lnTo>
                    <a:lnTo>
                      <a:pt x="33" y="21"/>
                    </a:lnTo>
                    <a:lnTo>
                      <a:pt x="33" y="21"/>
                    </a:lnTo>
                    <a:lnTo>
                      <a:pt x="33" y="24"/>
                    </a:lnTo>
                    <a:lnTo>
                      <a:pt x="33" y="24"/>
                    </a:lnTo>
                    <a:lnTo>
                      <a:pt x="33" y="24"/>
                    </a:lnTo>
                    <a:lnTo>
                      <a:pt x="33" y="26"/>
                    </a:lnTo>
                    <a:lnTo>
                      <a:pt x="33" y="26"/>
                    </a:lnTo>
                    <a:lnTo>
                      <a:pt x="33" y="26"/>
                    </a:lnTo>
                    <a:lnTo>
                      <a:pt x="35" y="26"/>
                    </a:lnTo>
                    <a:lnTo>
                      <a:pt x="35" y="29"/>
                    </a:lnTo>
                    <a:lnTo>
                      <a:pt x="35" y="29"/>
                    </a:lnTo>
                    <a:lnTo>
                      <a:pt x="35" y="29"/>
                    </a:lnTo>
                    <a:lnTo>
                      <a:pt x="35" y="31"/>
                    </a:lnTo>
                    <a:lnTo>
                      <a:pt x="38" y="31"/>
                    </a:lnTo>
                    <a:lnTo>
                      <a:pt x="38" y="31"/>
                    </a:lnTo>
                    <a:lnTo>
                      <a:pt x="38" y="31"/>
                    </a:lnTo>
                    <a:lnTo>
                      <a:pt x="38" y="33"/>
                    </a:lnTo>
                    <a:lnTo>
                      <a:pt x="38" y="33"/>
                    </a:lnTo>
                    <a:lnTo>
                      <a:pt x="38" y="33"/>
                    </a:lnTo>
                    <a:lnTo>
                      <a:pt x="38" y="33"/>
                    </a:lnTo>
                    <a:lnTo>
                      <a:pt x="38" y="33"/>
                    </a:lnTo>
                    <a:lnTo>
                      <a:pt x="38" y="36"/>
                    </a:lnTo>
                    <a:lnTo>
                      <a:pt x="40" y="36"/>
                    </a:lnTo>
                    <a:lnTo>
                      <a:pt x="40" y="36"/>
                    </a:lnTo>
                    <a:lnTo>
                      <a:pt x="40" y="38"/>
                    </a:lnTo>
                    <a:lnTo>
                      <a:pt x="40" y="38"/>
                    </a:lnTo>
                    <a:lnTo>
                      <a:pt x="40" y="38"/>
                    </a:lnTo>
                    <a:lnTo>
                      <a:pt x="40" y="38"/>
                    </a:lnTo>
                    <a:lnTo>
                      <a:pt x="40" y="40"/>
                    </a:lnTo>
                    <a:lnTo>
                      <a:pt x="40" y="40"/>
                    </a:lnTo>
                    <a:lnTo>
                      <a:pt x="38" y="40"/>
                    </a:lnTo>
                    <a:lnTo>
                      <a:pt x="38" y="40"/>
                    </a:lnTo>
                    <a:lnTo>
                      <a:pt x="38" y="40"/>
                    </a:lnTo>
                    <a:lnTo>
                      <a:pt x="35" y="40"/>
                    </a:lnTo>
                    <a:lnTo>
                      <a:pt x="35" y="40"/>
                    </a:lnTo>
                    <a:lnTo>
                      <a:pt x="33" y="40"/>
                    </a:lnTo>
                    <a:lnTo>
                      <a:pt x="33" y="40"/>
                    </a:lnTo>
                    <a:lnTo>
                      <a:pt x="33" y="40"/>
                    </a:lnTo>
                    <a:lnTo>
                      <a:pt x="31" y="40"/>
                    </a:lnTo>
                    <a:lnTo>
                      <a:pt x="31" y="40"/>
                    </a:lnTo>
                    <a:lnTo>
                      <a:pt x="31" y="40"/>
                    </a:lnTo>
                    <a:lnTo>
                      <a:pt x="28" y="40"/>
                    </a:lnTo>
                    <a:lnTo>
                      <a:pt x="28" y="40"/>
                    </a:lnTo>
                    <a:lnTo>
                      <a:pt x="26" y="40"/>
                    </a:lnTo>
                    <a:lnTo>
                      <a:pt x="26" y="40"/>
                    </a:lnTo>
                    <a:lnTo>
                      <a:pt x="26" y="40"/>
                    </a:lnTo>
                    <a:lnTo>
                      <a:pt x="23" y="40"/>
                    </a:lnTo>
                    <a:lnTo>
                      <a:pt x="23" y="38"/>
                    </a:lnTo>
                    <a:lnTo>
                      <a:pt x="23" y="38"/>
                    </a:lnTo>
                    <a:lnTo>
                      <a:pt x="23" y="38"/>
                    </a:lnTo>
                    <a:lnTo>
                      <a:pt x="23" y="38"/>
                    </a:lnTo>
                    <a:lnTo>
                      <a:pt x="23" y="38"/>
                    </a:lnTo>
                    <a:lnTo>
                      <a:pt x="21" y="38"/>
                    </a:lnTo>
                    <a:lnTo>
                      <a:pt x="21" y="36"/>
                    </a:lnTo>
                    <a:lnTo>
                      <a:pt x="21" y="36"/>
                    </a:lnTo>
                    <a:lnTo>
                      <a:pt x="21" y="33"/>
                    </a:lnTo>
                    <a:lnTo>
                      <a:pt x="21" y="33"/>
                    </a:lnTo>
                    <a:lnTo>
                      <a:pt x="21" y="31"/>
                    </a:lnTo>
                    <a:lnTo>
                      <a:pt x="21" y="31"/>
                    </a:lnTo>
                    <a:lnTo>
                      <a:pt x="21" y="31"/>
                    </a:lnTo>
                    <a:lnTo>
                      <a:pt x="19" y="31"/>
                    </a:lnTo>
                    <a:lnTo>
                      <a:pt x="19" y="29"/>
                    </a:lnTo>
                    <a:lnTo>
                      <a:pt x="19" y="29"/>
                    </a:lnTo>
                    <a:lnTo>
                      <a:pt x="19" y="29"/>
                    </a:lnTo>
                    <a:lnTo>
                      <a:pt x="19" y="29"/>
                    </a:lnTo>
                    <a:lnTo>
                      <a:pt x="16" y="29"/>
                    </a:lnTo>
                    <a:lnTo>
                      <a:pt x="16" y="29"/>
                    </a:lnTo>
                    <a:lnTo>
                      <a:pt x="16" y="29"/>
                    </a:lnTo>
                    <a:lnTo>
                      <a:pt x="16" y="26"/>
                    </a:lnTo>
                    <a:lnTo>
                      <a:pt x="14" y="26"/>
                    </a:lnTo>
                    <a:lnTo>
                      <a:pt x="14" y="26"/>
                    </a:lnTo>
                    <a:lnTo>
                      <a:pt x="12" y="26"/>
                    </a:lnTo>
                    <a:lnTo>
                      <a:pt x="12" y="26"/>
                    </a:lnTo>
                    <a:lnTo>
                      <a:pt x="12" y="26"/>
                    </a:lnTo>
                    <a:lnTo>
                      <a:pt x="9" y="26"/>
                    </a:lnTo>
                    <a:lnTo>
                      <a:pt x="9" y="26"/>
                    </a:lnTo>
                    <a:lnTo>
                      <a:pt x="7" y="26"/>
                    </a:lnTo>
                    <a:lnTo>
                      <a:pt x="7" y="26"/>
                    </a:lnTo>
                    <a:lnTo>
                      <a:pt x="7" y="26"/>
                    </a:lnTo>
                    <a:lnTo>
                      <a:pt x="7" y="26"/>
                    </a:lnTo>
                    <a:lnTo>
                      <a:pt x="7" y="26"/>
                    </a:lnTo>
                    <a:lnTo>
                      <a:pt x="5" y="26"/>
                    </a:lnTo>
                    <a:lnTo>
                      <a:pt x="5" y="26"/>
                    </a:lnTo>
                    <a:lnTo>
                      <a:pt x="5" y="26"/>
                    </a:lnTo>
                    <a:lnTo>
                      <a:pt x="5" y="26"/>
                    </a:lnTo>
                    <a:lnTo>
                      <a:pt x="2" y="26"/>
                    </a:lnTo>
                    <a:lnTo>
                      <a:pt x="2" y="26"/>
                    </a:lnTo>
                    <a:lnTo>
                      <a:pt x="0" y="26"/>
                    </a:lnTo>
                    <a:lnTo>
                      <a:pt x="0" y="26"/>
                    </a:lnTo>
                    <a:lnTo>
                      <a:pt x="0" y="26"/>
                    </a:lnTo>
                    <a:lnTo>
                      <a:pt x="0" y="24"/>
                    </a:lnTo>
                    <a:lnTo>
                      <a:pt x="0" y="24"/>
                    </a:lnTo>
                    <a:lnTo>
                      <a:pt x="2" y="24"/>
                    </a:lnTo>
                    <a:lnTo>
                      <a:pt x="2" y="24"/>
                    </a:lnTo>
                    <a:lnTo>
                      <a:pt x="2" y="21"/>
                    </a:lnTo>
                    <a:lnTo>
                      <a:pt x="2" y="21"/>
                    </a:lnTo>
                    <a:lnTo>
                      <a:pt x="2" y="21"/>
                    </a:lnTo>
                    <a:lnTo>
                      <a:pt x="5" y="21"/>
                    </a:lnTo>
                    <a:lnTo>
                      <a:pt x="5" y="19"/>
                    </a:lnTo>
                    <a:lnTo>
                      <a:pt x="5" y="19"/>
                    </a:lnTo>
                    <a:lnTo>
                      <a:pt x="5" y="19"/>
                    </a:lnTo>
                    <a:lnTo>
                      <a:pt x="5" y="19"/>
                    </a:lnTo>
                    <a:lnTo>
                      <a:pt x="5" y="17"/>
                    </a:lnTo>
                    <a:lnTo>
                      <a:pt x="7" y="17"/>
                    </a:lnTo>
                    <a:lnTo>
                      <a:pt x="7" y="17"/>
                    </a:lnTo>
                    <a:lnTo>
                      <a:pt x="7" y="17"/>
                    </a:lnTo>
                    <a:lnTo>
                      <a:pt x="7" y="17"/>
                    </a:lnTo>
                    <a:lnTo>
                      <a:pt x="7" y="14"/>
                    </a:lnTo>
                    <a:lnTo>
                      <a:pt x="7" y="14"/>
                    </a:lnTo>
                    <a:lnTo>
                      <a:pt x="7" y="14"/>
                    </a:lnTo>
                    <a:lnTo>
                      <a:pt x="7" y="12"/>
                    </a:lnTo>
                    <a:lnTo>
                      <a:pt x="9" y="12"/>
                    </a:lnTo>
                    <a:lnTo>
                      <a:pt x="9" y="12"/>
                    </a:lnTo>
                    <a:lnTo>
                      <a:pt x="9" y="10"/>
                    </a:lnTo>
                    <a:lnTo>
                      <a:pt x="9" y="10"/>
                    </a:lnTo>
                    <a:lnTo>
                      <a:pt x="9" y="10"/>
                    </a:lnTo>
                    <a:lnTo>
                      <a:pt x="9" y="7"/>
                    </a:lnTo>
                    <a:lnTo>
                      <a:pt x="12" y="7"/>
                    </a:lnTo>
                    <a:lnTo>
                      <a:pt x="12" y="7"/>
                    </a:lnTo>
                    <a:lnTo>
                      <a:pt x="12" y="7"/>
                    </a:lnTo>
                    <a:lnTo>
                      <a:pt x="12" y="5"/>
                    </a:lnTo>
                    <a:lnTo>
                      <a:pt x="12" y="5"/>
                    </a:lnTo>
                    <a:lnTo>
                      <a:pt x="12" y="5"/>
                    </a:lnTo>
                    <a:lnTo>
                      <a:pt x="12" y="2"/>
                    </a:lnTo>
                    <a:lnTo>
                      <a:pt x="12" y="2"/>
                    </a:lnTo>
                    <a:lnTo>
                      <a:pt x="12" y="2"/>
                    </a:lnTo>
                    <a:lnTo>
                      <a:pt x="14" y="2"/>
                    </a:lnTo>
                    <a:lnTo>
                      <a:pt x="14" y="2"/>
                    </a:lnTo>
                    <a:lnTo>
                      <a:pt x="16" y="2"/>
                    </a:lnTo>
                    <a:lnTo>
                      <a:pt x="16" y="2"/>
                    </a:lnTo>
                    <a:lnTo>
                      <a:pt x="16" y="0"/>
                    </a:lnTo>
                    <a:lnTo>
                      <a:pt x="16" y="0"/>
                    </a:lnTo>
                    <a:lnTo>
                      <a:pt x="19" y="0"/>
                    </a:lnTo>
                    <a:lnTo>
                      <a:pt x="19" y="0"/>
                    </a:lnTo>
                    <a:lnTo>
                      <a:pt x="19" y="0"/>
                    </a:lnTo>
                    <a:lnTo>
                      <a:pt x="21" y="0"/>
                    </a:lnTo>
                    <a:lnTo>
                      <a:pt x="21" y="0"/>
                    </a:lnTo>
                    <a:lnTo>
                      <a:pt x="23" y="0"/>
                    </a:lnTo>
                    <a:lnTo>
                      <a:pt x="23" y="0"/>
                    </a:lnTo>
                    <a:lnTo>
                      <a:pt x="23" y="0"/>
                    </a:lnTo>
                    <a:lnTo>
                      <a:pt x="26" y="0"/>
                    </a:lnTo>
                    <a:lnTo>
                      <a:pt x="26"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5" name="Freeform 124"/>
              <p:cNvSpPr>
                <a:spLocks/>
              </p:cNvSpPr>
              <p:nvPr/>
            </p:nvSpPr>
            <p:spPr bwMode="auto">
              <a:xfrm>
                <a:off x="1830" y="1990"/>
                <a:ext cx="40" cy="40"/>
              </a:xfrm>
              <a:custGeom>
                <a:avLst/>
                <a:gdLst/>
                <a:ahLst/>
                <a:cxnLst>
                  <a:cxn ang="0">
                    <a:pos x="28" y="2"/>
                  </a:cxn>
                  <a:cxn ang="0">
                    <a:pos x="31" y="2"/>
                  </a:cxn>
                  <a:cxn ang="0">
                    <a:pos x="33" y="2"/>
                  </a:cxn>
                  <a:cxn ang="0">
                    <a:pos x="35" y="2"/>
                  </a:cxn>
                  <a:cxn ang="0">
                    <a:pos x="38" y="5"/>
                  </a:cxn>
                  <a:cxn ang="0">
                    <a:pos x="38" y="7"/>
                  </a:cxn>
                  <a:cxn ang="0">
                    <a:pos x="38" y="10"/>
                  </a:cxn>
                  <a:cxn ang="0">
                    <a:pos x="38" y="14"/>
                  </a:cxn>
                  <a:cxn ang="0">
                    <a:pos x="35" y="14"/>
                  </a:cxn>
                  <a:cxn ang="0">
                    <a:pos x="33" y="14"/>
                  </a:cxn>
                  <a:cxn ang="0">
                    <a:pos x="31" y="14"/>
                  </a:cxn>
                  <a:cxn ang="0">
                    <a:pos x="28" y="17"/>
                  </a:cxn>
                  <a:cxn ang="0">
                    <a:pos x="28" y="19"/>
                  </a:cxn>
                  <a:cxn ang="0">
                    <a:pos x="31" y="17"/>
                  </a:cxn>
                  <a:cxn ang="0">
                    <a:pos x="33" y="19"/>
                  </a:cxn>
                  <a:cxn ang="0">
                    <a:pos x="33" y="24"/>
                  </a:cxn>
                  <a:cxn ang="0">
                    <a:pos x="33" y="26"/>
                  </a:cxn>
                  <a:cxn ang="0">
                    <a:pos x="35" y="29"/>
                  </a:cxn>
                  <a:cxn ang="0">
                    <a:pos x="38" y="31"/>
                  </a:cxn>
                  <a:cxn ang="0">
                    <a:pos x="38" y="33"/>
                  </a:cxn>
                  <a:cxn ang="0">
                    <a:pos x="40" y="36"/>
                  </a:cxn>
                  <a:cxn ang="0">
                    <a:pos x="40" y="38"/>
                  </a:cxn>
                  <a:cxn ang="0">
                    <a:pos x="38" y="40"/>
                  </a:cxn>
                  <a:cxn ang="0">
                    <a:pos x="35" y="40"/>
                  </a:cxn>
                  <a:cxn ang="0">
                    <a:pos x="31" y="40"/>
                  </a:cxn>
                  <a:cxn ang="0">
                    <a:pos x="28" y="40"/>
                  </a:cxn>
                  <a:cxn ang="0">
                    <a:pos x="23" y="40"/>
                  </a:cxn>
                  <a:cxn ang="0">
                    <a:pos x="23" y="38"/>
                  </a:cxn>
                  <a:cxn ang="0">
                    <a:pos x="21" y="36"/>
                  </a:cxn>
                  <a:cxn ang="0">
                    <a:pos x="21" y="31"/>
                  </a:cxn>
                  <a:cxn ang="0">
                    <a:pos x="19" y="29"/>
                  </a:cxn>
                  <a:cxn ang="0">
                    <a:pos x="16" y="29"/>
                  </a:cxn>
                  <a:cxn ang="0">
                    <a:pos x="14" y="26"/>
                  </a:cxn>
                  <a:cxn ang="0">
                    <a:pos x="9" y="26"/>
                  </a:cxn>
                  <a:cxn ang="0">
                    <a:pos x="7" y="26"/>
                  </a:cxn>
                  <a:cxn ang="0">
                    <a:pos x="5" y="26"/>
                  </a:cxn>
                  <a:cxn ang="0">
                    <a:pos x="2" y="26"/>
                  </a:cxn>
                  <a:cxn ang="0">
                    <a:pos x="0" y="24"/>
                  </a:cxn>
                  <a:cxn ang="0">
                    <a:pos x="2" y="21"/>
                  </a:cxn>
                  <a:cxn ang="0">
                    <a:pos x="5" y="19"/>
                  </a:cxn>
                  <a:cxn ang="0">
                    <a:pos x="5" y="17"/>
                  </a:cxn>
                  <a:cxn ang="0">
                    <a:pos x="7" y="17"/>
                  </a:cxn>
                  <a:cxn ang="0">
                    <a:pos x="7" y="12"/>
                  </a:cxn>
                  <a:cxn ang="0">
                    <a:pos x="9" y="10"/>
                  </a:cxn>
                  <a:cxn ang="0">
                    <a:pos x="12" y="7"/>
                  </a:cxn>
                  <a:cxn ang="0">
                    <a:pos x="12" y="5"/>
                  </a:cxn>
                  <a:cxn ang="0">
                    <a:pos x="14" y="2"/>
                  </a:cxn>
                  <a:cxn ang="0">
                    <a:pos x="16" y="0"/>
                  </a:cxn>
                  <a:cxn ang="0">
                    <a:pos x="19" y="0"/>
                  </a:cxn>
                  <a:cxn ang="0">
                    <a:pos x="23" y="0"/>
                  </a:cxn>
                </a:cxnLst>
                <a:rect l="0" t="0" r="r" b="b"/>
                <a:pathLst>
                  <a:path w="40" h="40">
                    <a:moveTo>
                      <a:pt x="26" y="0"/>
                    </a:moveTo>
                    <a:lnTo>
                      <a:pt x="26" y="2"/>
                    </a:lnTo>
                    <a:lnTo>
                      <a:pt x="26" y="2"/>
                    </a:lnTo>
                    <a:lnTo>
                      <a:pt x="28" y="2"/>
                    </a:lnTo>
                    <a:lnTo>
                      <a:pt x="28" y="2"/>
                    </a:lnTo>
                    <a:lnTo>
                      <a:pt x="28" y="2"/>
                    </a:lnTo>
                    <a:lnTo>
                      <a:pt x="31" y="2"/>
                    </a:lnTo>
                    <a:lnTo>
                      <a:pt x="31" y="2"/>
                    </a:lnTo>
                    <a:lnTo>
                      <a:pt x="31" y="2"/>
                    </a:lnTo>
                    <a:lnTo>
                      <a:pt x="33" y="2"/>
                    </a:lnTo>
                    <a:lnTo>
                      <a:pt x="33" y="2"/>
                    </a:lnTo>
                    <a:lnTo>
                      <a:pt x="33" y="2"/>
                    </a:lnTo>
                    <a:lnTo>
                      <a:pt x="33" y="2"/>
                    </a:lnTo>
                    <a:lnTo>
                      <a:pt x="33" y="2"/>
                    </a:lnTo>
                    <a:lnTo>
                      <a:pt x="35" y="2"/>
                    </a:lnTo>
                    <a:lnTo>
                      <a:pt x="35" y="2"/>
                    </a:lnTo>
                    <a:lnTo>
                      <a:pt x="35" y="5"/>
                    </a:lnTo>
                    <a:lnTo>
                      <a:pt x="38" y="5"/>
                    </a:lnTo>
                    <a:lnTo>
                      <a:pt x="38" y="5"/>
                    </a:lnTo>
                    <a:lnTo>
                      <a:pt x="38" y="5"/>
                    </a:lnTo>
                    <a:lnTo>
                      <a:pt x="38" y="7"/>
                    </a:lnTo>
                    <a:lnTo>
                      <a:pt x="38" y="7"/>
                    </a:lnTo>
                    <a:lnTo>
                      <a:pt x="38" y="7"/>
                    </a:lnTo>
                    <a:lnTo>
                      <a:pt x="38" y="7"/>
                    </a:lnTo>
                    <a:lnTo>
                      <a:pt x="40" y="7"/>
                    </a:lnTo>
                    <a:lnTo>
                      <a:pt x="40" y="10"/>
                    </a:lnTo>
                    <a:lnTo>
                      <a:pt x="40" y="10"/>
                    </a:lnTo>
                    <a:lnTo>
                      <a:pt x="38" y="10"/>
                    </a:lnTo>
                    <a:lnTo>
                      <a:pt x="38" y="12"/>
                    </a:lnTo>
                    <a:lnTo>
                      <a:pt x="38" y="12"/>
                    </a:lnTo>
                    <a:lnTo>
                      <a:pt x="38" y="12"/>
                    </a:lnTo>
                    <a:lnTo>
                      <a:pt x="38" y="14"/>
                    </a:lnTo>
                    <a:lnTo>
                      <a:pt x="38" y="14"/>
                    </a:lnTo>
                    <a:lnTo>
                      <a:pt x="35" y="14"/>
                    </a:lnTo>
                    <a:lnTo>
                      <a:pt x="35" y="14"/>
                    </a:lnTo>
                    <a:lnTo>
                      <a:pt x="35" y="14"/>
                    </a:lnTo>
                    <a:lnTo>
                      <a:pt x="35" y="17"/>
                    </a:lnTo>
                    <a:lnTo>
                      <a:pt x="33" y="17"/>
                    </a:lnTo>
                    <a:lnTo>
                      <a:pt x="33" y="17"/>
                    </a:lnTo>
                    <a:lnTo>
                      <a:pt x="33" y="14"/>
                    </a:lnTo>
                    <a:lnTo>
                      <a:pt x="33" y="14"/>
                    </a:lnTo>
                    <a:lnTo>
                      <a:pt x="31" y="14"/>
                    </a:lnTo>
                    <a:lnTo>
                      <a:pt x="31" y="14"/>
                    </a:lnTo>
                    <a:lnTo>
                      <a:pt x="31" y="14"/>
                    </a:lnTo>
                    <a:lnTo>
                      <a:pt x="31" y="17"/>
                    </a:lnTo>
                    <a:lnTo>
                      <a:pt x="28" y="17"/>
                    </a:lnTo>
                    <a:lnTo>
                      <a:pt x="28" y="17"/>
                    </a:lnTo>
                    <a:lnTo>
                      <a:pt x="28" y="17"/>
                    </a:lnTo>
                    <a:lnTo>
                      <a:pt x="26" y="17"/>
                    </a:lnTo>
                    <a:lnTo>
                      <a:pt x="26" y="17"/>
                    </a:lnTo>
                    <a:lnTo>
                      <a:pt x="28" y="17"/>
                    </a:lnTo>
                    <a:lnTo>
                      <a:pt x="28" y="19"/>
                    </a:lnTo>
                    <a:lnTo>
                      <a:pt x="28" y="19"/>
                    </a:lnTo>
                    <a:lnTo>
                      <a:pt x="31" y="19"/>
                    </a:lnTo>
                    <a:lnTo>
                      <a:pt x="31" y="17"/>
                    </a:lnTo>
                    <a:lnTo>
                      <a:pt x="31" y="17"/>
                    </a:lnTo>
                    <a:lnTo>
                      <a:pt x="31" y="17"/>
                    </a:lnTo>
                    <a:lnTo>
                      <a:pt x="31" y="19"/>
                    </a:lnTo>
                    <a:lnTo>
                      <a:pt x="33" y="19"/>
                    </a:lnTo>
                    <a:lnTo>
                      <a:pt x="33" y="19"/>
                    </a:lnTo>
                    <a:lnTo>
                      <a:pt x="33" y="19"/>
                    </a:lnTo>
                    <a:lnTo>
                      <a:pt x="33" y="21"/>
                    </a:lnTo>
                    <a:lnTo>
                      <a:pt x="33" y="21"/>
                    </a:lnTo>
                    <a:lnTo>
                      <a:pt x="33" y="24"/>
                    </a:lnTo>
                    <a:lnTo>
                      <a:pt x="33" y="24"/>
                    </a:lnTo>
                    <a:lnTo>
                      <a:pt x="33" y="24"/>
                    </a:lnTo>
                    <a:lnTo>
                      <a:pt x="33" y="26"/>
                    </a:lnTo>
                    <a:lnTo>
                      <a:pt x="33" y="26"/>
                    </a:lnTo>
                    <a:lnTo>
                      <a:pt x="33" y="26"/>
                    </a:lnTo>
                    <a:lnTo>
                      <a:pt x="35" y="26"/>
                    </a:lnTo>
                    <a:lnTo>
                      <a:pt x="35" y="29"/>
                    </a:lnTo>
                    <a:lnTo>
                      <a:pt x="35" y="29"/>
                    </a:lnTo>
                    <a:lnTo>
                      <a:pt x="35" y="29"/>
                    </a:lnTo>
                    <a:lnTo>
                      <a:pt x="35" y="31"/>
                    </a:lnTo>
                    <a:lnTo>
                      <a:pt x="38" y="31"/>
                    </a:lnTo>
                    <a:lnTo>
                      <a:pt x="38" y="31"/>
                    </a:lnTo>
                    <a:lnTo>
                      <a:pt x="38" y="31"/>
                    </a:lnTo>
                    <a:lnTo>
                      <a:pt x="38" y="33"/>
                    </a:lnTo>
                    <a:lnTo>
                      <a:pt x="38" y="33"/>
                    </a:lnTo>
                    <a:lnTo>
                      <a:pt x="38" y="33"/>
                    </a:lnTo>
                    <a:lnTo>
                      <a:pt x="38" y="33"/>
                    </a:lnTo>
                    <a:lnTo>
                      <a:pt x="38" y="33"/>
                    </a:lnTo>
                    <a:lnTo>
                      <a:pt x="38" y="36"/>
                    </a:lnTo>
                    <a:lnTo>
                      <a:pt x="40" y="36"/>
                    </a:lnTo>
                    <a:lnTo>
                      <a:pt x="40" y="36"/>
                    </a:lnTo>
                    <a:lnTo>
                      <a:pt x="40" y="38"/>
                    </a:lnTo>
                    <a:lnTo>
                      <a:pt x="40" y="38"/>
                    </a:lnTo>
                    <a:lnTo>
                      <a:pt x="40" y="38"/>
                    </a:lnTo>
                    <a:lnTo>
                      <a:pt x="40" y="38"/>
                    </a:lnTo>
                    <a:lnTo>
                      <a:pt x="40" y="40"/>
                    </a:lnTo>
                    <a:lnTo>
                      <a:pt x="40" y="40"/>
                    </a:lnTo>
                    <a:lnTo>
                      <a:pt x="38" y="40"/>
                    </a:lnTo>
                    <a:lnTo>
                      <a:pt x="38" y="40"/>
                    </a:lnTo>
                    <a:lnTo>
                      <a:pt x="38" y="40"/>
                    </a:lnTo>
                    <a:lnTo>
                      <a:pt x="35" y="40"/>
                    </a:lnTo>
                    <a:lnTo>
                      <a:pt x="35" y="40"/>
                    </a:lnTo>
                    <a:lnTo>
                      <a:pt x="33" y="40"/>
                    </a:lnTo>
                    <a:lnTo>
                      <a:pt x="33" y="40"/>
                    </a:lnTo>
                    <a:lnTo>
                      <a:pt x="33" y="40"/>
                    </a:lnTo>
                    <a:lnTo>
                      <a:pt x="31" y="40"/>
                    </a:lnTo>
                    <a:lnTo>
                      <a:pt x="31" y="40"/>
                    </a:lnTo>
                    <a:lnTo>
                      <a:pt x="31" y="40"/>
                    </a:lnTo>
                    <a:lnTo>
                      <a:pt x="28" y="40"/>
                    </a:lnTo>
                    <a:lnTo>
                      <a:pt x="28" y="40"/>
                    </a:lnTo>
                    <a:lnTo>
                      <a:pt x="26" y="40"/>
                    </a:lnTo>
                    <a:lnTo>
                      <a:pt x="26" y="40"/>
                    </a:lnTo>
                    <a:lnTo>
                      <a:pt x="26" y="40"/>
                    </a:lnTo>
                    <a:lnTo>
                      <a:pt x="23" y="40"/>
                    </a:lnTo>
                    <a:lnTo>
                      <a:pt x="23" y="38"/>
                    </a:lnTo>
                    <a:lnTo>
                      <a:pt x="23" y="38"/>
                    </a:lnTo>
                    <a:lnTo>
                      <a:pt x="23" y="38"/>
                    </a:lnTo>
                    <a:lnTo>
                      <a:pt x="23" y="38"/>
                    </a:lnTo>
                    <a:lnTo>
                      <a:pt x="23" y="38"/>
                    </a:lnTo>
                    <a:lnTo>
                      <a:pt x="21" y="38"/>
                    </a:lnTo>
                    <a:lnTo>
                      <a:pt x="21" y="36"/>
                    </a:lnTo>
                    <a:lnTo>
                      <a:pt x="21" y="36"/>
                    </a:lnTo>
                    <a:lnTo>
                      <a:pt x="21" y="33"/>
                    </a:lnTo>
                    <a:lnTo>
                      <a:pt x="21" y="33"/>
                    </a:lnTo>
                    <a:lnTo>
                      <a:pt x="21" y="31"/>
                    </a:lnTo>
                    <a:lnTo>
                      <a:pt x="21" y="31"/>
                    </a:lnTo>
                    <a:lnTo>
                      <a:pt x="21" y="31"/>
                    </a:lnTo>
                    <a:lnTo>
                      <a:pt x="19" y="31"/>
                    </a:lnTo>
                    <a:lnTo>
                      <a:pt x="19" y="29"/>
                    </a:lnTo>
                    <a:lnTo>
                      <a:pt x="19" y="29"/>
                    </a:lnTo>
                    <a:lnTo>
                      <a:pt x="19" y="29"/>
                    </a:lnTo>
                    <a:lnTo>
                      <a:pt x="19" y="29"/>
                    </a:lnTo>
                    <a:lnTo>
                      <a:pt x="16" y="29"/>
                    </a:lnTo>
                    <a:lnTo>
                      <a:pt x="16" y="29"/>
                    </a:lnTo>
                    <a:lnTo>
                      <a:pt x="16" y="29"/>
                    </a:lnTo>
                    <a:lnTo>
                      <a:pt x="16" y="26"/>
                    </a:lnTo>
                    <a:lnTo>
                      <a:pt x="14" y="26"/>
                    </a:lnTo>
                    <a:lnTo>
                      <a:pt x="14" y="26"/>
                    </a:lnTo>
                    <a:lnTo>
                      <a:pt x="12" y="26"/>
                    </a:lnTo>
                    <a:lnTo>
                      <a:pt x="12" y="26"/>
                    </a:lnTo>
                    <a:lnTo>
                      <a:pt x="12" y="26"/>
                    </a:lnTo>
                    <a:lnTo>
                      <a:pt x="9" y="26"/>
                    </a:lnTo>
                    <a:lnTo>
                      <a:pt x="9" y="26"/>
                    </a:lnTo>
                    <a:lnTo>
                      <a:pt x="7" y="26"/>
                    </a:lnTo>
                    <a:lnTo>
                      <a:pt x="7" y="26"/>
                    </a:lnTo>
                    <a:lnTo>
                      <a:pt x="7" y="26"/>
                    </a:lnTo>
                    <a:lnTo>
                      <a:pt x="7" y="26"/>
                    </a:lnTo>
                    <a:lnTo>
                      <a:pt x="7" y="26"/>
                    </a:lnTo>
                    <a:lnTo>
                      <a:pt x="5" y="26"/>
                    </a:lnTo>
                    <a:lnTo>
                      <a:pt x="5" y="26"/>
                    </a:lnTo>
                    <a:lnTo>
                      <a:pt x="5" y="26"/>
                    </a:lnTo>
                    <a:lnTo>
                      <a:pt x="5" y="26"/>
                    </a:lnTo>
                    <a:lnTo>
                      <a:pt x="2" y="26"/>
                    </a:lnTo>
                    <a:lnTo>
                      <a:pt x="2" y="26"/>
                    </a:lnTo>
                    <a:lnTo>
                      <a:pt x="0" y="26"/>
                    </a:lnTo>
                    <a:lnTo>
                      <a:pt x="0" y="26"/>
                    </a:lnTo>
                    <a:lnTo>
                      <a:pt x="0" y="26"/>
                    </a:lnTo>
                    <a:lnTo>
                      <a:pt x="0" y="24"/>
                    </a:lnTo>
                    <a:lnTo>
                      <a:pt x="0" y="24"/>
                    </a:lnTo>
                    <a:lnTo>
                      <a:pt x="2" y="24"/>
                    </a:lnTo>
                    <a:lnTo>
                      <a:pt x="2" y="24"/>
                    </a:lnTo>
                    <a:lnTo>
                      <a:pt x="2" y="21"/>
                    </a:lnTo>
                    <a:lnTo>
                      <a:pt x="2" y="21"/>
                    </a:lnTo>
                    <a:lnTo>
                      <a:pt x="2" y="21"/>
                    </a:lnTo>
                    <a:lnTo>
                      <a:pt x="5" y="21"/>
                    </a:lnTo>
                    <a:lnTo>
                      <a:pt x="5" y="19"/>
                    </a:lnTo>
                    <a:lnTo>
                      <a:pt x="5" y="19"/>
                    </a:lnTo>
                    <a:lnTo>
                      <a:pt x="5" y="19"/>
                    </a:lnTo>
                    <a:lnTo>
                      <a:pt x="5" y="19"/>
                    </a:lnTo>
                    <a:lnTo>
                      <a:pt x="5" y="17"/>
                    </a:lnTo>
                    <a:lnTo>
                      <a:pt x="7" y="17"/>
                    </a:lnTo>
                    <a:lnTo>
                      <a:pt x="7" y="17"/>
                    </a:lnTo>
                    <a:lnTo>
                      <a:pt x="7" y="17"/>
                    </a:lnTo>
                    <a:lnTo>
                      <a:pt x="7" y="17"/>
                    </a:lnTo>
                    <a:lnTo>
                      <a:pt x="7" y="14"/>
                    </a:lnTo>
                    <a:lnTo>
                      <a:pt x="7" y="14"/>
                    </a:lnTo>
                    <a:lnTo>
                      <a:pt x="7" y="14"/>
                    </a:lnTo>
                    <a:lnTo>
                      <a:pt x="7" y="12"/>
                    </a:lnTo>
                    <a:lnTo>
                      <a:pt x="9" y="12"/>
                    </a:lnTo>
                    <a:lnTo>
                      <a:pt x="9" y="12"/>
                    </a:lnTo>
                    <a:lnTo>
                      <a:pt x="9" y="10"/>
                    </a:lnTo>
                    <a:lnTo>
                      <a:pt x="9" y="10"/>
                    </a:lnTo>
                    <a:lnTo>
                      <a:pt x="9" y="10"/>
                    </a:lnTo>
                    <a:lnTo>
                      <a:pt x="9" y="7"/>
                    </a:lnTo>
                    <a:lnTo>
                      <a:pt x="12" y="7"/>
                    </a:lnTo>
                    <a:lnTo>
                      <a:pt x="12" y="7"/>
                    </a:lnTo>
                    <a:lnTo>
                      <a:pt x="12" y="7"/>
                    </a:lnTo>
                    <a:lnTo>
                      <a:pt x="12" y="5"/>
                    </a:lnTo>
                    <a:lnTo>
                      <a:pt x="12" y="5"/>
                    </a:lnTo>
                    <a:lnTo>
                      <a:pt x="12" y="5"/>
                    </a:lnTo>
                    <a:lnTo>
                      <a:pt x="12" y="2"/>
                    </a:lnTo>
                    <a:lnTo>
                      <a:pt x="12" y="2"/>
                    </a:lnTo>
                    <a:lnTo>
                      <a:pt x="12" y="2"/>
                    </a:lnTo>
                    <a:lnTo>
                      <a:pt x="14" y="2"/>
                    </a:lnTo>
                    <a:lnTo>
                      <a:pt x="14" y="2"/>
                    </a:lnTo>
                    <a:lnTo>
                      <a:pt x="16" y="2"/>
                    </a:lnTo>
                    <a:lnTo>
                      <a:pt x="16" y="2"/>
                    </a:lnTo>
                    <a:lnTo>
                      <a:pt x="16" y="0"/>
                    </a:lnTo>
                    <a:lnTo>
                      <a:pt x="16" y="0"/>
                    </a:lnTo>
                    <a:lnTo>
                      <a:pt x="19" y="0"/>
                    </a:lnTo>
                    <a:lnTo>
                      <a:pt x="19" y="0"/>
                    </a:lnTo>
                    <a:lnTo>
                      <a:pt x="19" y="0"/>
                    </a:lnTo>
                    <a:lnTo>
                      <a:pt x="21" y="0"/>
                    </a:lnTo>
                    <a:lnTo>
                      <a:pt x="21" y="0"/>
                    </a:lnTo>
                    <a:lnTo>
                      <a:pt x="23" y="0"/>
                    </a:lnTo>
                    <a:lnTo>
                      <a:pt x="23" y="0"/>
                    </a:lnTo>
                    <a:lnTo>
                      <a:pt x="23" y="0"/>
                    </a:lnTo>
                    <a:lnTo>
                      <a:pt x="26" y="0"/>
                    </a:lnTo>
                    <a:lnTo>
                      <a:pt x="26"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6" name="Freeform 125"/>
              <p:cNvSpPr>
                <a:spLocks/>
              </p:cNvSpPr>
              <p:nvPr/>
            </p:nvSpPr>
            <p:spPr bwMode="auto">
              <a:xfrm>
                <a:off x="3532" y="1774"/>
                <a:ext cx="82" cy="114"/>
              </a:xfrm>
              <a:custGeom>
                <a:avLst/>
                <a:gdLst/>
                <a:ahLst/>
                <a:cxnLst>
                  <a:cxn ang="0">
                    <a:pos x="49" y="98"/>
                  </a:cxn>
                  <a:cxn ang="0">
                    <a:pos x="45" y="100"/>
                  </a:cxn>
                  <a:cxn ang="0">
                    <a:pos x="42" y="107"/>
                  </a:cxn>
                  <a:cxn ang="0">
                    <a:pos x="37" y="105"/>
                  </a:cxn>
                  <a:cxn ang="0">
                    <a:pos x="35" y="105"/>
                  </a:cxn>
                  <a:cxn ang="0">
                    <a:pos x="28" y="107"/>
                  </a:cxn>
                  <a:cxn ang="0">
                    <a:pos x="21" y="109"/>
                  </a:cxn>
                  <a:cxn ang="0">
                    <a:pos x="16" y="114"/>
                  </a:cxn>
                  <a:cxn ang="0">
                    <a:pos x="14" y="109"/>
                  </a:cxn>
                  <a:cxn ang="0">
                    <a:pos x="11" y="109"/>
                  </a:cxn>
                  <a:cxn ang="0">
                    <a:pos x="4" y="112"/>
                  </a:cxn>
                  <a:cxn ang="0">
                    <a:pos x="2" y="109"/>
                  </a:cxn>
                  <a:cxn ang="0">
                    <a:pos x="4" y="105"/>
                  </a:cxn>
                  <a:cxn ang="0">
                    <a:pos x="0" y="100"/>
                  </a:cxn>
                  <a:cxn ang="0">
                    <a:pos x="4" y="93"/>
                  </a:cxn>
                  <a:cxn ang="0">
                    <a:pos x="7" y="88"/>
                  </a:cxn>
                  <a:cxn ang="0">
                    <a:pos x="9" y="88"/>
                  </a:cxn>
                  <a:cxn ang="0">
                    <a:pos x="11" y="83"/>
                  </a:cxn>
                  <a:cxn ang="0">
                    <a:pos x="14" y="76"/>
                  </a:cxn>
                  <a:cxn ang="0">
                    <a:pos x="19" y="69"/>
                  </a:cxn>
                  <a:cxn ang="0">
                    <a:pos x="16" y="64"/>
                  </a:cxn>
                  <a:cxn ang="0">
                    <a:pos x="14" y="57"/>
                  </a:cxn>
                  <a:cxn ang="0">
                    <a:pos x="11" y="55"/>
                  </a:cxn>
                  <a:cxn ang="0">
                    <a:pos x="7" y="50"/>
                  </a:cxn>
                  <a:cxn ang="0">
                    <a:pos x="7" y="45"/>
                  </a:cxn>
                  <a:cxn ang="0">
                    <a:pos x="11" y="41"/>
                  </a:cxn>
                  <a:cxn ang="0">
                    <a:pos x="16" y="36"/>
                  </a:cxn>
                  <a:cxn ang="0">
                    <a:pos x="9" y="36"/>
                  </a:cxn>
                  <a:cxn ang="0">
                    <a:pos x="2" y="41"/>
                  </a:cxn>
                  <a:cxn ang="0">
                    <a:pos x="7" y="36"/>
                  </a:cxn>
                  <a:cxn ang="0">
                    <a:pos x="9" y="36"/>
                  </a:cxn>
                  <a:cxn ang="0">
                    <a:pos x="14" y="34"/>
                  </a:cxn>
                  <a:cxn ang="0">
                    <a:pos x="19" y="31"/>
                  </a:cxn>
                  <a:cxn ang="0">
                    <a:pos x="11" y="31"/>
                  </a:cxn>
                  <a:cxn ang="0">
                    <a:pos x="7" y="26"/>
                  </a:cxn>
                  <a:cxn ang="0">
                    <a:pos x="11" y="19"/>
                  </a:cxn>
                  <a:cxn ang="0">
                    <a:pos x="19" y="22"/>
                  </a:cxn>
                  <a:cxn ang="0">
                    <a:pos x="23" y="15"/>
                  </a:cxn>
                  <a:cxn ang="0">
                    <a:pos x="28" y="8"/>
                  </a:cxn>
                  <a:cxn ang="0">
                    <a:pos x="35" y="8"/>
                  </a:cxn>
                  <a:cxn ang="0">
                    <a:pos x="42" y="8"/>
                  </a:cxn>
                  <a:cxn ang="0">
                    <a:pos x="49" y="8"/>
                  </a:cxn>
                  <a:cxn ang="0">
                    <a:pos x="54" y="0"/>
                  </a:cxn>
                  <a:cxn ang="0">
                    <a:pos x="59" y="5"/>
                  </a:cxn>
                  <a:cxn ang="0">
                    <a:pos x="61" y="15"/>
                  </a:cxn>
                  <a:cxn ang="0">
                    <a:pos x="66" y="19"/>
                  </a:cxn>
                  <a:cxn ang="0">
                    <a:pos x="71" y="26"/>
                  </a:cxn>
                  <a:cxn ang="0">
                    <a:pos x="75" y="34"/>
                  </a:cxn>
                  <a:cxn ang="0">
                    <a:pos x="78" y="41"/>
                  </a:cxn>
                  <a:cxn ang="0">
                    <a:pos x="80" y="50"/>
                  </a:cxn>
                  <a:cxn ang="0">
                    <a:pos x="78" y="60"/>
                  </a:cxn>
                  <a:cxn ang="0">
                    <a:pos x="80" y="64"/>
                  </a:cxn>
                  <a:cxn ang="0">
                    <a:pos x="80" y="74"/>
                  </a:cxn>
                  <a:cxn ang="0">
                    <a:pos x="75" y="81"/>
                  </a:cxn>
                  <a:cxn ang="0">
                    <a:pos x="73" y="88"/>
                  </a:cxn>
                  <a:cxn ang="0">
                    <a:pos x="68" y="90"/>
                  </a:cxn>
                  <a:cxn ang="0">
                    <a:pos x="64" y="93"/>
                  </a:cxn>
                  <a:cxn ang="0">
                    <a:pos x="61" y="100"/>
                  </a:cxn>
                  <a:cxn ang="0">
                    <a:pos x="56" y="100"/>
                  </a:cxn>
                </a:cxnLst>
                <a:rect l="0" t="0" r="r" b="b"/>
                <a:pathLst>
                  <a:path w="82" h="114">
                    <a:moveTo>
                      <a:pt x="52" y="102"/>
                    </a:moveTo>
                    <a:lnTo>
                      <a:pt x="52" y="102"/>
                    </a:lnTo>
                    <a:lnTo>
                      <a:pt x="52" y="100"/>
                    </a:lnTo>
                    <a:lnTo>
                      <a:pt x="49" y="100"/>
                    </a:lnTo>
                    <a:lnTo>
                      <a:pt x="49" y="100"/>
                    </a:lnTo>
                    <a:lnTo>
                      <a:pt x="52" y="100"/>
                    </a:lnTo>
                    <a:lnTo>
                      <a:pt x="52" y="100"/>
                    </a:lnTo>
                    <a:lnTo>
                      <a:pt x="52" y="98"/>
                    </a:lnTo>
                    <a:lnTo>
                      <a:pt x="52" y="98"/>
                    </a:lnTo>
                    <a:lnTo>
                      <a:pt x="52" y="98"/>
                    </a:lnTo>
                    <a:lnTo>
                      <a:pt x="49" y="98"/>
                    </a:lnTo>
                    <a:lnTo>
                      <a:pt x="49" y="98"/>
                    </a:lnTo>
                    <a:lnTo>
                      <a:pt x="49" y="98"/>
                    </a:lnTo>
                    <a:lnTo>
                      <a:pt x="49" y="98"/>
                    </a:lnTo>
                    <a:lnTo>
                      <a:pt x="49" y="100"/>
                    </a:lnTo>
                    <a:lnTo>
                      <a:pt x="49" y="100"/>
                    </a:lnTo>
                    <a:lnTo>
                      <a:pt x="47" y="100"/>
                    </a:lnTo>
                    <a:lnTo>
                      <a:pt x="47" y="100"/>
                    </a:lnTo>
                    <a:lnTo>
                      <a:pt x="47" y="100"/>
                    </a:lnTo>
                    <a:lnTo>
                      <a:pt x="47" y="100"/>
                    </a:lnTo>
                    <a:lnTo>
                      <a:pt x="45" y="100"/>
                    </a:lnTo>
                    <a:lnTo>
                      <a:pt x="45" y="100"/>
                    </a:lnTo>
                    <a:lnTo>
                      <a:pt x="42" y="100"/>
                    </a:lnTo>
                    <a:lnTo>
                      <a:pt x="42" y="100"/>
                    </a:lnTo>
                    <a:lnTo>
                      <a:pt x="42" y="102"/>
                    </a:lnTo>
                    <a:lnTo>
                      <a:pt x="42" y="102"/>
                    </a:lnTo>
                    <a:lnTo>
                      <a:pt x="42" y="105"/>
                    </a:lnTo>
                    <a:lnTo>
                      <a:pt x="42" y="105"/>
                    </a:lnTo>
                    <a:lnTo>
                      <a:pt x="42" y="105"/>
                    </a:lnTo>
                    <a:lnTo>
                      <a:pt x="42" y="107"/>
                    </a:lnTo>
                    <a:lnTo>
                      <a:pt x="42" y="107"/>
                    </a:lnTo>
                    <a:lnTo>
                      <a:pt x="42" y="107"/>
                    </a:lnTo>
                    <a:lnTo>
                      <a:pt x="42" y="107"/>
                    </a:lnTo>
                    <a:lnTo>
                      <a:pt x="42" y="107"/>
                    </a:lnTo>
                    <a:lnTo>
                      <a:pt x="42" y="105"/>
                    </a:lnTo>
                    <a:lnTo>
                      <a:pt x="40" y="105"/>
                    </a:lnTo>
                    <a:lnTo>
                      <a:pt x="40" y="105"/>
                    </a:lnTo>
                    <a:lnTo>
                      <a:pt x="40" y="105"/>
                    </a:lnTo>
                    <a:lnTo>
                      <a:pt x="40" y="105"/>
                    </a:lnTo>
                    <a:lnTo>
                      <a:pt x="40" y="105"/>
                    </a:lnTo>
                    <a:lnTo>
                      <a:pt x="37" y="105"/>
                    </a:lnTo>
                    <a:lnTo>
                      <a:pt x="37" y="102"/>
                    </a:lnTo>
                    <a:lnTo>
                      <a:pt x="37" y="102"/>
                    </a:lnTo>
                    <a:lnTo>
                      <a:pt x="37" y="105"/>
                    </a:lnTo>
                    <a:lnTo>
                      <a:pt x="35" y="105"/>
                    </a:lnTo>
                    <a:lnTo>
                      <a:pt x="35" y="105"/>
                    </a:lnTo>
                    <a:lnTo>
                      <a:pt x="37" y="105"/>
                    </a:lnTo>
                    <a:lnTo>
                      <a:pt x="37" y="105"/>
                    </a:lnTo>
                    <a:lnTo>
                      <a:pt x="37" y="107"/>
                    </a:lnTo>
                    <a:lnTo>
                      <a:pt x="37" y="107"/>
                    </a:lnTo>
                    <a:lnTo>
                      <a:pt x="35" y="107"/>
                    </a:lnTo>
                    <a:lnTo>
                      <a:pt x="35" y="107"/>
                    </a:lnTo>
                    <a:lnTo>
                      <a:pt x="35" y="107"/>
                    </a:lnTo>
                    <a:lnTo>
                      <a:pt x="35" y="107"/>
                    </a:lnTo>
                    <a:lnTo>
                      <a:pt x="35" y="105"/>
                    </a:lnTo>
                    <a:lnTo>
                      <a:pt x="33" y="105"/>
                    </a:lnTo>
                    <a:lnTo>
                      <a:pt x="33" y="107"/>
                    </a:lnTo>
                    <a:lnTo>
                      <a:pt x="33" y="107"/>
                    </a:lnTo>
                    <a:lnTo>
                      <a:pt x="33" y="107"/>
                    </a:lnTo>
                    <a:lnTo>
                      <a:pt x="33" y="107"/>
                    </a:lnTo>
                    <a:lnTo>
                      <a:pt x="33" y="109"/>
                    </a:lnTo>
                    <a:lnTo>
                      <a:pt x="30" y="109"/>
                    </a:lnTo>
                    <a:lnTo>
                      <a:pt x="30" y="107"/>
                    </a:lnTo>
                    <a:lnTo>
                      <a:pt x="30" y="107"/>
                    </a:lnTo>
                    <a:lnTo>
                      <a:pt x="30" y="107"/>
                    </a:lnTo>
                    <a:lnTo>
                      <a:pt x="28" y="107"/>
                    </a:lnTo>
                    <a:lnTo>
                      <a:pt x="28" y="107"/>
                    </a:lnTo>
                    <a:lnTo>
                      <a:pt x="28" y="107"/>
                    </a:lnTo>
                    <a:lnTo>
                      <a:pt x="28" y="109"/>
                    </a:lnTo>
                    <a:lnTo>
                      <a:pt x="28" y="109"/>
                    </a:lnTo>
                    <a:lnTo>
                      <a:pt x="28" y="109"/>
                    </a:lnTo>
                    <a:lnTo>
                      <a:pt x="26" y="109"/>
                    </a:lnTo>
                    <a:lnTo>
                      <a:pt x="26" y="109"/>
                    </a:lnTo>
                    <a:lnTo>
                      <a:pt x="26" y="109"/>
                    </a:lnTo>
                    <a:lnTo>
                      <a:pt x="23" y="109"/>
                    </a:lnTo>
                    <a:lnTo>
                      <a:pt x="23" y="109"/>
                    </a:lnTo>
                    <a:lnTo>
                      <a:pt x="21" y="109"/>
                    </a:lnTo>
                    <a:lnTo>
                      <a:pt x="21" y="109"/>
                    </a:lnTo>
                    <a:lnTo>
                      <a:pt x="21" y="112"/>
                    </a:lnTo>
                    <a:lnTo>
                      <a:pt x="21" y="112"/>
                    </a:lnTo>
                    <a:lnTo>
                      <a:pt x="21" y="114"/>
                    </a:lnTo>
                    <a:lnTo>
                      <a:pt x="21" y="114"/>
                    </a:lnTo>
                    <a:lnTo>
                      <a:pt x="19" y="114"/>
                    </a:lnTo>
                    <a:lnTo>
                      <a:pt x="19" y="114"/>
                    </a:lnTo>
                    <a:lnTo>
                      <a:pt x="19" y="114"/>
                    </a:lnTo>
                    <a:lnTo>
                      <a:pt x="19" y="114"/>
                    </a:lnTo>
                    <a:lnTo>
                      <a:pt x="19" y="114"/>
                    </a:lnTo>
                    <a:lnTo>
                      <a:pt x="16" y="114"/>
                    </a:lnTo>
                    <a:lnTo>
                      <a:pt x="16" y="114"/>
                    </a:lnTo>
                    <a:lnTo>
                      <a:pt x="14" y="114"/>
                    </a:lnTo>
                    <a:lnTo>
                      <a:pt x="14" y="114"/>
                    </a:lnTo>
                    <a:lnTo>
                      <a:pt x="14" y="114"/>
                    </a:lnTo>
                    <a:lnTo>
                      <a:pt x="14" y="114"/>
                    </a:lnTo>
                    <a:lnTo>
                      <a:pt x="14" y="112"/>
                    </a:lnTo>
                    <a:lnTo>
                      <a:pt x="14" y="112"/>
                    </a:lnTo>
                    <a:lnTo>
                      <a:pt x="16" y="112"/>
                    </a:lnTo>
                    <a:lnTo>
                      <a:pt x="16" y="112"/>
                    </a:lnTo>
                    <a:lnTo>
                      <a:pt x="14" y="112"/>
                    </a:lnTo>
                    <a:lnTo>
                      <a:pt x="14" y="109"/>
                    </a:lnTo>
                    <a:lnTo>
                      <a:pt x="14" y="109"/>
                    </a:lnTo>
                    <a:lnTo>
                      <a:pt x="14" y="109"/>
                    </a:lnTo>
                    <a:lnTo>
                      <a:pt x="14" y="107"/>
                    </a:lnTo>
                    <a:lnTo>
                      <a:pt x="14" y="107"/>
                    </a:lnTo>
                    <a:lnTo>
                      <a:pt x="14" y="107"/>
                    </a:lnTo>
                    <a:lnTo>
                      <a:pt x="14" y="105"/>
                    </a:lnTo>
                    <a:lnTo>
                      <a:pt x="11" y="105"/>
                    </a:lnTo>
                    <a:lnTo>
                      <a:pt x="11" y="107"/>
                    </a:lnTo>
                    <a:lnTo>
                      <a:pt x="11" y="107"/>
                    </a:lnTo>
                    <a:lnTo>
                      <a:pt x="11" y="107"/>
                    </a:lnTo>
                    <a:lnTo>
                      <a:pt x="11" y="109"/>
                    </a:lnTo>
                    <a:lnTo>
                      <a:pt x="9" y="109"/>
                    </a:lnTo>
                    <a:lnTo>
                      <a:pt x="9" y="109"/>
                    </a:lnTo>
                    <a:lnTo>
                      <a:pt x="9" y="109"/>
                    </a:lnTo>
                    <a:lnTo>
                      <a:pt x="7" y="109"/>
                    </a:lnTo>
                    <a:lnTo>
                      <a:pt x="7" y="109"/>
                    </a:lnTo>
                    <a:lnTo>
                      <a:pt x="7" y="109"/>
                    </a:lnTo>
                    <a:lnTo>
                      <a:pt x="7" y="112"/>
                    </a:lnTo>
                    <a:lnTo>
                      <a:pt x="7" y="112"/>
                    </a:lnTo>
                    <a:lnTo>
                      <a:pt x="7" y="112"/>
                    </a:lnTo>
                    <a:lnTo>
                      <a:pt x="4" y="112"/>
                    </a:lnTo>
                    <a:lnTo>
                      <a:pt x="4" y="112"/>
                    </a:lnTo>
                    <a:lnTo>
                      <a:pt x="2" y="112"/>
                    </a:lnTo>
                    <a:lnTo>
                      <a:pt x="2" y="112"/>
                    </a:lnTo>
                    <a:lnTo>
                      <a:pt x="2" y="112"/>
                    </a:lnTo>
                    <a:lnTo>
                      <a:pt x="2" y="114"/>
                    </a:lnTo>
                    <a:lnTo>
                      <a:pt x="0" y="114"/>
                    </a:lnTo>
                    <a:lnTo>
                      <a:pt x="0" y="112"/>
                    </a:lnTo>
                    <a:lnTo>
                      <a:pt x="0" y="112"/>
                    </a:lnTo>
                    <a:lnTo>
                      <a:pt x="2" y="112"/>
                    </a:lnTo>
                    <a:lnTo>
                      <a:pt x="2" y="109"/>
                    </a:lnTo>
                    <a:lnTo>
                      <a:pt x="2" y="109"/>
                    </a:lnTo>
                    <a:lnTo>
                      <a:pt x="2" y="109"/>
                    </a:lnTo>
                    <a:lnTo>
                      <a:pt x="2" y="109"/>
                    </a:lnTo>
                    <a:lnTo>
                      <a:pt x="2" y="109"/>
                    </a:lnTo>
                    <a:lnTo>
                      <a:pt x="2" y="107"/>
                    </a:lnTo>
                    <a:lnTo>
                      <a:pt x="2" y="107"/>
                    </a:lnTo>
                    <a:lnTo>
                      <a:pt x="2" y="107"/>
                    </a:lnTo>
                    <a:lnTo>
                      <a:pt x="4" y="107"/>
                    </a:lnTo>
                    <a:lnTo>
                      <a:pt x="4" y="107"/>
                    </a:lnTo>
                    <a:lnTo>
                      <a:pt x="4" y="107"/>
                    </a:lnTo>
                    <a:lnTo>
                      <a:pt x="4" y="107"/>
                    </a:lnTo>
                    <a:lnTo>
                      <a:pt x="4" y="105"/>
                    </a:lnTo>
                    <a:lnTo>
                      <a:pt x="4" y="105"/>
                    </a:lnTo>
                    <a:lnTo>
                      <a:pt x="4" y="105"/>
                    </a:lnTo>
                    <a:lnTo>
                      <a:pt x="4" y="105"/>
                    </a:lnTo>
                    <a:lnTo>
                      <a:pt x="2" y="105"/>
                    </a:lnTo>
                    <a:lnTo>
                      <a:pt x="2" y="102"/>
                    </a:lnTo>
                    <a:lnTo>
                      <a:pt x="2" y="102"/>
                    </a:lnTo>
                    <a:lnTo>
                      <a:pt x="2" y="102"/>
                    </a:lnTo>
                    <a:lnTo>
                      <a:pt x="0" y="102"/>
                    </a:lnTo>
                    <a:lnTo>
                      <a:pt x="0" y="102"/>
                    </a:lnTo>
                    <a:lnTo>
                      <a:pt x="0" y="102"/>
                    </a:lnTo>
                    <a:lnTo>
                      <a:pt x="0" y="102"/>
                    </a:lnTo>
                    <a:lnTo>
                      <a:pt x="0" y="100"/>
                    </a:lnTo>
                    <a:lnTo>
                      <a:pt x="2" y="100"/>
                    </a:lnTo>
                    <a:lnTo>
                      <a:pt x="2" y="100"/>
                    </a:lnTo>
                    <a:lnTo>
                      <a:pt x="2" y="98"/>
                    </a:lnTo>
                    <a:lnTo>
                      <a:pt x="2" y="98"/>
                    </a:lnTo>
                    <a:lnTo>
                      <a:pt x="2" y="98"/>
                    </a:lnTo>
                    <a:lnTo>
                      <a:pt x="2" y="98"/>
                    </a:lnTo>
                    <a:lnTo>
                      <a:pt x="2" y="95"/>
                    </a:lnTo>
                    <a:lnTo>
                      <a:pt x="2" y="95"/>
                    </a:lnTo>
                    <a:lnTo>
                      <a:pt x="2" y="95"/>
                    </a:lnTo>
                    <a:lnTo>
                      <a:pt x="4" y="95"/>
                    </a:lnTo>
                    <a:lnTo>
                      <a:pt x="4" y="93"/>
                    </a:lnTo>
                    <a:lnTo>
                      <a:pt x="4" y="93"/>
                    </a:lnTo>
                    <a:lnTo>
                      <a:pt x="7" y="93"/>
                    </a:lnTo>
                    <a:lnTo>
                      <a:pt x="7" y="93"/>
                    </a:lnTo>
                    <a:lnTo>
                      <a:pt x="7" y="90"/>
                    </a:lnTo>
                    <a:lnTo>
                      <a:pt x="4" y="90"/>
                    </a:lnTo>
                    <a:lnTo>
                      <a:pt x="4" y="90"/>
                    </a:lnTo>
                    <a:lnTo>
                      <a:pt x="4" y="90"/>
                    </a:lnTo>
                    <a:lnTo>
                      <a:pt x="4" y="88"/>
                    </a:lnTo>
                    <a:lnTo>
                      <a:pt x="4" y="88"/>
                    </a:lnTo>
                    <a:lnTo>
                      <a:pt x="7" y="88"/>
                    </a:lnTo>
                    <a:lnTo>
                      <a:pt x="7" y="88"/>
                    </a:lnTo>
                    <a:lnTo>
                      <a:pt x="7" y="88"/>
                    </a:lnTo>
                    <a:lnTo>
                      <a:pt x="7" y="86"/>
                    </a:lnTo>
                    <a:lnTo>
                      <a:pt x="7" y="86"/>
                    </a:lnTo>
                    <a:lnTo>
                      <a:pt x="7" y="86"/>
                    </a:lnTo>
                    <a:lnTo>
                      <a:pt x="7" y="83"/>
                    </a:lnTo>
                    <a:lnTo>
                      <a:pt x="7" y="83"/>
                    </a:lnTo>
                    <a:lnTo>
                      <a:pt x="7" y="86"/>
                    </a:lnTo>
                    <a:lnTo>
                      <a:pt x="7" y="86"/>
                    </a:lnTo>
                    <a:lnTo>
                      <a:pt x="7" y="86"/>
                    </a:lnTo>
                    <a:lnTo>
                      <a:pt x="7" y="88"/>
                    </a:lnTo>
                    <a:lnTo>
                      <a:pt x="9" y="88"/>
                    </a:lnTo>
                    <a:lnTo>
                      <a:pt x="9" y="88"/>
                    </a:lnTo>
                    <a:lnTo>
                      <a:pt x="9" y="88"/>
                    </a:lnTo>
                    <a:lnTo>
                      <a:pt x="9" y="88"/>
                    </a:lnTo>
                    <a:lnTo>
                      <a:pt x="9" y="88"/>
                    </a:lnTo>
                    <a:lnTo>
                      <a:pt x="9" y="86"/>
                    </a:lnTo>
                    <a:lnTo>
                      <a:pt x="9" y="86"/>
                    </a:lnTo>
                    <a:lnTo>
                      <a:pt x="11" y="86"/>
                    </a:lnTo>
                    <a:lnTo>
                      <a:pt x="11" y="86"/>
                    </a:lnTo>
                    <a:lnTo>
                      <a:pt x="11" y="83"/>
                    </a:lnTo>
                    <a:lnTo>
                      <a:pt x="11" y="83"/>
                    </a:lnTo>
                    <a:lnTo>
                      <a:pt x="11" y="83"/>
                    </a:lnTo>
                    <a:lnTo>
                      <a:pt x="11" y="81"/>
                    </a:lnTo>
                    <a:lnTo>
                      <a:pt x="14" y="81"/>
                    </a:lnTo>
                    <a:lnTo>
                      <a:pt x="14" y="81"/>
                    </a:lnTo>
                    <a:lnTo>
                      <a:pt x="14" y="79"/>
                    </a:lnTo>
                    <a:lnTo>
                      <a:pt x="14" y="79"/>
                    </a:lnTo>
                    <a:lnTo>
                      <a:pt x="14" y="79"/>
                    </a:lnTo>
                    <a:lnTo>
                      <a:pt x="14" y="76"/>
                    </a:lnTo>
                    <a:lnTo>
                      <a:pt x="14" y="76"/>
                    </a:lnTo>
                    <a:lnTo>
                      <a:pt x="14" y="76"/>
                    </a:lnTo>
                    <a:lnTo>
                      <a:pt x="14" y="76"/>
                    </a:lnTo>
                    <a:lnTo>
                      <a:pt x="14" y="76"/>
                    </a:lnTo>
                    <a:lnTo>
                      <a:pt x="14" y="76"/>
                    </a:lnTo>
                    <a:lnTo>
                      <a:pt x="14" y="74"/>
                    </a:lnTo>
                    <a:lnTo>
                      <a:pt x="16" y="74"/>
                    </a:lnTo>
                    <a:lnTo>
                      <a:pt x="16" y="74"/>
                    </a:lnTo>
                    <a:lnTo>
                      <a:pt x="16" y="74"/>
                    </a:lnTo>
                    <a:lnTo>
                      <a:pt x="16" y="72"/>
                    </a:lnTo>
                    <a:lnTo>
                      <a:pt x="16" y="72"/>
                    </a:lnTo>
                    <a:lnTo>
                      <a:pt x="19" y="72"/>
                    </a:lnTo>
                    <a:lnTo>
                      <a:pt x="19" y="72"/>
                    </a:lnTo>
                    <a:lnTo>
                      <a:pt x="19" y="69"/>
                    </a:lnTo>
                    <a:lnTo>
                      <a:pt x="19" y="69"/>
                    </a:lnTo>
                    <a:lnTo>
                      <a:pt x="16" y="69"/>
                    </a:lnTo>
                    <a:lnTo>
                      <a:pt x="16" y="69"/>
                    </a:lnTo>
                    <a:lnTo>
                      <a:pt x="16" y="69"/>
                    </a:lnTo>
                    <a:lnTo>
                      <a:pt x="14" y="69"/>
                    </a:lnTo>
                    <a:lnTo>
                      <a:pt x="14" y="67"/>
                    </a:lnTo>
                    <a:lnTo>
                      <a:pt x="16" y="67"/>
                    </a:lnTo>
                    <a:lnTo>
                      <a:pt x="16" y="67"/>
                    </a:lnTo>
                    <a:lnTo>
                      <a:pt x="16" y="64"/>
                    </a:lnTo>
                    <a:lnTo>
                      <a:pt x="16" y="64"/>
                    </a:lnTo>
                    <a:lnTo>
                      <a:pt x="16" y="64"/>
                    </a:lnTo>
                    <a:lnTo>
                      <a:pt x="16" y="64"/>
                    </a:lnTo>
                    <a:lnTo>
                      <a:pt x="16" y="64"/>
                    </a:lnTo>
                    <a:lnTo>
                      <a:pt x="14" y="64"/>
                    </a:lnTo>
                    <a:lnTo>
                      <a:pt x="14" y="64"/>
                    </a:lnTo>
                    <a:lnTo>
                      <a:pt x="14" y="62"/>
                    </a:lnTo>
                    <a:lnTo>
                      <a:pt x="14" y="62"/>
                    </a:lnTo>
                    <a:lnTo>
                      <a:pt x="14" y="62"/>
                    </a:lnTo>
                    <a:lnTo>
                      <a:pt x="14" y="60"/>
                    </a:lnTo>
                    <a:lnTo>
                      <a:pt x="14" y="60"/>
                    </a:lnTo>
                    <a:lnTo>
                      <a:pt x="14" y="57"/>
                    </a:lnTo>
                    <a:lnTo>
                      <a:pt x="14" y="57"/>
                    </a:lnTo>
                    <a:lnTo>
                      <a:pt x="14" y="57"/>
                    </a:lnTo>
                    <a:lnTo>
                      <a:pt x="14" y="57"/>
                    </a:lnTo>
                    <a:lnTo>
                      <a:pt x="14" y="57"/>
                    </a:lnTo>
                    <a:lnTo>
                      <a:pt x="11" y="57"/>
                    </a:lnTo>
                    <a:lnTo>
                      <a:pt x="11" y="60"/>
                    </a:lnTo>
                    <a:lnTo>
                      <a:pt x="11" y="60"/>
                    </a:lnTo>
                    <a:lnTo>
                      <a:pt x="11" y="57"/>
                    </a:lnTo>
                    <a:lnTo>
                      <a:pt x="11" y="57"/>
                    </a:lnTo>
                    <a:lnTo>
                      <a:pt x="9" y="57"/>
                    </a:lnTo>
                    <a:lnTo>
                      <a:pt x="9" y="55"/>
                    </a:lnTo>
                    <a:lnTo>
                      <a:pt x="11" y="55"/>
                    </a:lnTo>
                    <a:lnTo>
                      <a:pt x="11" y="55"/>
                    </a:lnTo>
                    <a:lnTo>
                      <a:pt x="9" y="55"/>
                    </a:lnTo>
                    <a:lnTo>
                      <a:pt x="9" y="55"/>
                    </a:lnTo>
                    <a:lnTo>
                      <a:pt x="9" y="53"/>
                    </a:lnTo>
                    <a:lnTo>
                      <a:pt x="9" y="53"/>
                    </a:lnTo>
                    <a:lnTo>
                      <a:pt x="9" y="53"/>
                    </a:lnTo>
                    <a:lnTo>
                      <a:pt x="9" y="53"/>
                    </a:lnTo>
                    <a:lnTo>
                      <a:pt x="9" y="50"/>
                    </a:lnTo>
                    <a:lnTo>
                      <a:pt x="9" y="50"/>
                    </a:lnTo>
                    <a:lnTo>
                      <a:pt x="9" y="50"/>
                    </a:lnTo>
                    <a:lnTo>
                      <a:pt x="9" y="50"/>
                    </a:lnTo>
                    <a:lnTo>
                      <a:pt x="7" y="50"/>
                    </a:lnTo>
                    <a:lnTo>
                      <a:pt x="7" y="50"/>
                    </a:lnTo>
                    <a:lnTo>
                      <a:pt x="7" y="50"/>
                    </a:lnTo>
                    <a:lnTo>
                      <a:pt x="7" y="50"/>
                    </a:lnTo>
                    <a:lnTo>
                      <a:pt x="4" y="50"/>
                    </a:lnTo>
                    <a:lnTo>
                      <a:pt x="4" y="50"/>
                    </a:lnTo>
                    <a:lnTo>
                      <a:pt x="4" y="48"/>
                    </a:lnTo>
                    <a:lnTo>
                      <a:pt x="7" y="48"/>
                    </a:lnTo>
                    <a:lnTo>
                      <a:pt x="7" y="48"/>
                    </a:lnTo>
                    <a:lnTo>
                      <a:pt x="7" y="45"/>
                    </a:lnTo>
                    <a:lnTo>
                      <a:pt x="7" y="45"/>
                    </a:lnTo>
                    <a:lnTo>
                      <a:pt x="7" y="45"/>
                    </a:lnTo>
                    <a:lnTo>
                      <a:pt x="7" y="45"/>
                    </a:lnTo>
                    <a:lnTo>
                      <a:pt x="7" y="45"/>
                    </a:lnTo>
                    <a:lnTo>
                      <a:pt x="7" y="43"/>
                    </a:lnTo>
                    <a:lnTo>
                      <a:pt x="9" y="43"/>
                    </a:lnTo>
                    <a:lnTo>
                      <a:pt x="9" y="43"/>
                    </a:lnTo>
                    <a:lnTo>
                      <a:pt x="9" y="43"/>
                    </a:lnTo>
                    <a:lnTo>
                      <a:pt x="9" y="41"/>
                    </a:lnTo>
                    <a:lnTo>
                      <a:pt x="9" y="41"/>
                    </a:lnTo>
                    <a:lnTo>
                      <a:pt x="11" y="41"/>
                    </a:lnTo>
                    <a:lnTo>
                      <a:pt x="11" y="41"/>
                    </a:lnTo>
                    <a:lnTo>
                      <a:pt x="11" y="41"/>
                    </a:lnTo>
                    <a:lnTo>
                      <a:pt x="11" y="38"/>
                    </a:lnTo>
                    <a:lnTo>
                      <a:pt x="11" y="38"/>
                    </a:lnTo>
                    <a:lnTo>
                      <a:pt x="14" y="38"/>
                    </a:lnTo>
                    <a:lnTo>
                      <a:pt x="14" y="38"/>
                    </a:lnTo>
                    <a:lnTo>
                      <a:pt x="14" y="38"/>
                    </a:lnTo>
                    <a:lnTo>
                      <a:pt x="14" y="38"/>
                    </a:lnTo>
                    <a:lnTo>
                      <a:pt x="14" y="38"/>
                    </a:lnTo>
                    <a:lnTo>
                      <a:pt x="16" y="38"/>
                    </a:lnTo>
                    <a:lnTo>
                      <a:pt x="16" y="38"/>
                    </a:lnTo>
                    <a:lnTo>
                      <a:pt x="16" y="36"/>
                    </a:lnTo>
                    <a:lnTo>
                      <a:pt x="16" y="36"/>
                    </a:lnTo>
                    <a:lnTo>
                      <a:pt x="14" y="36"/>
                    </a:lnTo>
                    <a:lnTo>
                      <a:pt x="14" y="36"/>
                    </a:lnTo>
                    <a:lnTo>
                      <a:pt x="14" y="36"/>
                    </a:lnTo>
                    <a:lnTo>
                      <a:pt x="14" y="36"/>
                    </a:lnTo>
                    <a:lnTo>
                      <a:pt x="11" y="36"/>
                    </a:lnTo>
                    <a:lnTo>
                      <a:pt x="11" y="36"/>
                    </a:lnTo>
                    <a:lnTo>
                      <a:pt x="11" y="36"/>
                    </a:lnTo>
                    <a:lnTo>
                      <a:pt x="11" y="38"/>
                    </a:lnTo>
                    <a:lnTo>
                      <a:pt x="9" y="38"/>
                    </a:lnTo>
                    <a:lnTo>
                      <a:pt x="9" y="38"/>
                    </a:lnTo>
                    <a:lnTo>
                      <a:pt x="9" y="36"/>
                    </a:lnTo>
                    <a:lnTo>
                      <a:pt x="9" y="36"/>
                    </a:lnTo>
                    <a:lnTo>
                      <a:pt x="7" y="36"/>
                    </a:lnTo>
                    <a:lnTo>
                      <a:pt x="7" y="36"/>
                    </a:lnTo>
                    <a:lnTo>
                      <a:pt x="7" y="38"/>
                    </a:lnTo>
                    <a:lnTo>
                      <a:pt x="7" y="38"/>
                    </a:lnTo>
                    <a:lnTo>
                      <a:pt x="7" y="38"/>
                    </a:lnTo>
                    <a:lnTo>
                      <a:pt x="7" y="41"/>
                    </a:lnTo>
                    <a:lnTo>
                      <a:pt x="4" y="41"/>
                    </a:lnTo>
                    <a:lnTo>
                      <a:pt x="4" y="41"/>
                    </a:lnTo>
                    <a:lnTo>
                      <a:pt x="4" y="41"/>
                    </a:lnTo>
                    <a:lnTo>
                      <a:pt x="2" y="41"/>
                    </a:lnTo>
                    <a:lnTo>
                      <a:pt x="2" y="41"/>
                    </a:lnTo>
                    <a:lnTo>
                      <a:pt x="2" y="41"/>
                    </a:lnTo>
                    <a:lnTo>
                      <a:pt x="2" y="38"/>
                    </a:lnTo>
                    <a:lnTo>
                      <a:pt x="2" y="38"/>
                    </a:lnTo>
                    <a:lnTo>
                      <a:pt x="2" y="38"/>
                    </a:lnTo>
                    <a:lnTo>
                      <a:pt x="4" y="38"/>
                    </a:lnTo>
                    <a:lnTo>
                      <a:pt x="4" y="38"/>
                    </a:lnTo>
                    <a:lnTo>
                      <a:pt x="4" y="38"/>
                    </a:lnTo>
                    <a:lnTo>
                      <a:pt x="4" y="38"/>
                    </a:lnTo>
                    <a:lnTo>
                      <a:pt x="7" y="38"/>
                    </a:lnTo>
                    <a:lnTo>
                      <a:pt x="7" y="36"/>
                    </a:lnTo>
                    <a:lnTo>
                      <a:pt x="7" y="36"/>
                    </a:lnTo>
                    <a:lnTo>
                      <a:pt x="7" y="36"/>
                    </a:lnTo>
                    <a:lnTo>
                      <a:pt x="4" y="36"/>
                    </a:lnTo>
                    <a:lnTo>
                      <a:pt x="4" y="34"/>
                    </a:lnTo>
                    <a:lnTo>
                      <a:pt x="7" y="34"/>
                    </a:lnTo>
                    <a:lnTo>
                      <a:pt x="7" y="34"/>
                    </a:lnTo>
                    <a:lnTo>
                      <a:pt x="7" y="36"/>
                    </a:lnTo>
                    <a:lnTo>
                      <a:pt x="7" y="36"/>
                    </a:lnTo>
                    <a:lnTo>
                      <a:pt x="9" y="36"/>
                    </a:lnTo>
                    <a:lnTo>
                      <a:pt x="9" y="36"/>
                    </a:lnTo>
                    <a:lnTo>
                      <a:pt x="9" y="36"/>
                    </a:lnTo>
                    <a:lnTo>
                      <a:pt x="9" y="36"/>
                    </a:lnTo>
                    <a:lnTo>
                      <a:pt x="9" y="36"/>
                    </a:lnTo>
                    <a:lnTo>
                      <a:pt x="9" y="36"/>
                    </a:lnTo>
                    <a:lnTo>
                      <a:pt x="9" y="34"/>
                    </a:lnTo>
                    <a:lnTo>
                      <a:pt x="9" y="34"/>
                    </a:lnTo>
                    <a:lnTo>
                      <a:pt x="11" y="34"/>
                    </a:lnTo>
                    <a:lnTo>
                      <a:pt x="11" y="34"/>
                    </a:lnTo>
                    <a:lnTo>
                      <a:pt x="11" y="36"/>
                    </a:lnTo>
                    <a:lnTo>
                      <a:pt x="14" y="36"/>
                    </a:lnTo>
                    <a:lnTo>
                      <a:pt x="14" y="34"/>
                    </a:lnTo>
                    <a:lnTo>
                      <a:pt x="14" y="34"/>
                    </a:lnTo>
                    <a:lnTo>
                      <a:pt x="14" y="34"/>
                    </a:lnTo>
                    <a:lnTo>
                      <a:pt x="16" y="34"/>
                    </a:lnTo>
                    <a:lnTo>
                      <a:pt x="16" y="34"/>
                    </a:lnTo>
                    <a:lnTo>
                      <a:pt x="19" y="34"/>
                    </a:lnTo>
                    <a:lnTo>
                      <a:pt x="19" y="36"/>
                    </a:lnTo>
                    <a:lnTo>
                      <a:pt x="19" y="36"/>
                    </a:lnTo>
                    <a:lnTo>
                      <a:pt x="19" y="34"/>
                    </a:lnTo>
                    <a:lnTo>
                      <a:pt x="19" y="34"/>
                    </a:lnTo>
                    <a:lnTo>
                      <a:pt x="19" y="31"/>
                    </a:lnTo>
                    <a:lnTo>
                      <a:pt x="19" y="31"/>
                    </a:lnTo>
                    <a:lnTo>
                      <a:pt x="19" y="31"/>
                    </a:lnTo>
                    <a:lnTo>
                      <a:pt x="16" y="31"/>
                    </a:lnTo>
                    <a:lnTo>
                      <a:pt x="16" y="29"/>
                    </a:lnTo>
                    <a:lnTo>
                      <a:pt x="16" y="29"/>
                    </a:lnTo>
                    <a:lnTo>
                      <a:pt x="14" y="29"/>
                    </a:lnTo>
                    <a:lnTo>
                      <a:pt x="14" y="31"/>
                    </a:lnTo>
                    <a:lnTo>
                      <a:pt x="14" y="31"/>
                    </a:lnTo>
                    <a:lnTo>
                      <a:pt x="14" y="31"/>
                    </a:lnTo>
                    <a:lnTo>
                      <a:pt x="14" y="34"/>
                    </a:lnTo>
                    <a:lnTo>
                      <a:pt x="14" y="34"/>
                    </a:lnTo>
                    <a:lnTo>
                      <a:pt x="11" y="34"/>
                    </a:lnTo>
                    <a:lnTo>
                      <a:pt x="11" y="31"/>
                    </a:lnTo>
                    <a:lnTo>
                      <a:pt x="11" y="31"/>
                    </a:lnTo>
                    <a:lnTo>
                      <a:pt x="11" y="31"/>
                    </a:lnTo>
                    <a:lnTo>
                      <a:pt x="11" y="29"/>
                    </a:lnTo>
                    <a:lnTo>
                      <a:pt x="11" y="29"/>
                    </a:lnTo>
                    <a:lnTo>
                      <a:pt x="9" y="29"/>
                    </a:lnTo>
                    <a:lnTo>
                      <a:pt x="9" y="26"/>
                    </a:lnTo>
                    <a:lnTo>
                      <a:pt x="9" y="26"/>
                    </a:lnTo>
                    <a:lnTo>
                      <a:pt x="9" y="26"/>
                    </a:lnTo>
                    <a:lnTo>
                      <a:pt x="9" y="26"/>
                    </a:lnTo>
                    <a:lnTo>
                      <a:pt x="9" y="26"/>
                    </a:lnTo>
                    <a:lnTo>
                      <a:pt x="7" y="26"/>
                    </a:lnTo>
                    <a:lnTo>
                      <a:pt x="7" y="26"/>
                    </a:lnTo>
                    <a:lnTo>
                      <a:pt x="7" y="24"/>
                    </a:lnTo>
                    <a:lnTo>
                      <a:pt x="7" y="24"/>
                    </a:lnTo>
                    <a:lnTo>
                      <a:pt x="7" y="24"/>
                    </a:lnTo>
                    <a:lnTo>
                      <a:pt x="7" y="22"/>
                    </a:lnTo>
                    <a:lnTo>
                      <a:pt x="7" y="22"/>
                    </a:lnTo>
                    <a:lnTo>
                      <a:pt x="9" y="22"/>
                    </a:lnTo>
                    <a:lnTo>
                      <a:pt x="9" y="19"/>
                    </a:lnTo>
                    <a:lnTo>
                      <a:pt x="9" y="19"/>
                    </a:lnTo>
                    <a:lnTo>
                      <a:pt x="9" y="19"/>
                    </a:lnTo>
                    <a:lnTo>
                      <a:pt x="11" y="19"/>
                    </a:lnTo>
                    <a:lnTo>
                      <a:pt x="11" y="19"/>
                    </a:lnTo>
                    <a:lnTo>
                      <a:pt x="14" y="19"/>
                    </a:lnTo>
                    <a:lnTo>
                      <a:pt x="14" y="19"/>
                    </a:lnTo>
                    <a:lnTo>
                      <a:pt x="14" y="22"/>
                    </a:lnTo>
                    <a:lnTo>
                      <a:pt x="14" y="22"/>
                    </a:lnTo>
                    <a:lnTo>
                      <a:pt x="16" y="22"/>
                    </a:lnTo>
                    <a:lnTo>
                      <a:pt x="16" y="22"/>
                    </a:lnTo>
                    <a:lnTo>
                      <a:pt x="16" y="22"/>
                    </a:lnTo>
                    <a:lnTo>
                      <a:pt x="19" y="22"/>
                    </a:lnTo>
                    <a:lnTo>
                      <a:pt x="19" y="22"/>
                    </a:lnTo>
                    <a:lnTo>
                      <a:pt x="19" y="22"/>
                    </a:lnTo>
                    <a:lnTo>
                      <a:pt x="19" y="19"/>
                    </a:lnTo>
                    <a:lnTo>
                      <a:pt x="19" y="19"/>
                    </a:lnTo>
                    <a:lnTo>
                      <a:pt x="19" y="19"/>
                    </a:lnTo>
                    <a:lnTo>
                      <a:pt x="19" y="17"/>
                    </a:lnTo>
                    <a:lnTo>
                      <a:pt x="19" y="17"/>
                    </a:lnTo>
                    <a:lnTo>
                      <a:pt x="21" y="17"/>
                    </a:lnTo>
                    <a:lnTo>
                      <a:pt x="21" y="17"/>
                    </a:lnTo>
                    <a:lnTo>
                      <a:pt x="21" y="17"/>
                    </a:lnTo>
                    <a:lnTo>
                      <a:pt x="21" y="17"/>
                    </a:lnTo>
                    <a:lnTo>
                      <a:pt x="21" y="15"/>
                    </a:lnTo>
                    <a:lnTo>
                      <a:pt x="23" y="15"/>
                    </a:lnTo>
                    <a:lnTo>
                      <a:pt x="23" y="15"/>
                    </a:lnTo>
                    <a:lnTo>
                      <a:pt x="23" y="15"/>
                    </a:lnTo>
                    <a:lnTo>
                      <a:pt x="23" y="12"/>
                    </a:lnTo>
                    <a:lnTo>
                      <a:pt x="26" y="12"/>
                    </a:lnTo>
                    <a:lnTo>
                      <a:pt x="26" y="12"/>
                    </a:lnTo>
                    <a:lnTo>
                      <a:pt x="26" y="10"/>
                    </a:lnTo>
                    <a:lnTo>
                      <a:pt x="26" y="10"/>
                    </a:lnTo>
                    <a:lnTo>
                      <a:pt x="26" y="10"/>
                    </a:lnTo>
                    <a:lnTo>
                      <a:pt x="26" y="10"/>
                    </a:lnTo>
                    <a:lnTo>
                      <a:pt x="28" y="10"/>
                    </a:lnTo>
                    <a:lnTo>
                      <a:pt x="28" y="8"/>
                    </a:lnTo>
                    <a:lnTo>
                      <a:pt x="28" y="8"/>
                    </a:lnTo>
                    <a:lnTo>
                      <a:pt x="28" y="8"/>
                    </a:lnTo>
                    <a:lnTo>
                      <a:pt x="30" y="8"/>
                    </a:lnTo>
                    <a:lnTo>
                      <a:pt x="30" y="8"/>
                    </a:lnTo>
                    <a:lnTo>
                      <a:pt x="30" y="8"/>
                    </a:lnTo>
                    <a:lnTo>
                      <a:pt x="33" y="8"/>
                    </a:lnTo>
                    <a:lnTo>
                      <a:pt x="33" y="8"/>
                    </a:lnTo>
                    <a:lnTo>
                      <a:pt x="33" y="8"/>
                    </a:lnTo>
                    <a:lnTo>
                      <a:pt x="35" y="8"/>
                    </a:lnTo>
                    <a:lnTo>
                      <a:pt x="35" y="8"/>
                    </a:lnTo>
                    <a:lnTo>
                      <a:pt x="35" y="8"/>
                    </a:lnTo>
                    <a:lnTo>
                      <a:pt x="35" y="8"/>
                    </a:lnTo>
                    <a:lnTo>
                      <a:pt x="37" y="8"/>
                    </a:lnTo>
                    <a:lnTo>
                      <a:pt x="37" y="8"/>
                    </a:lnTo>
                    <a:lnTo>
                      <a:pt x="37" y="8"/>
                    </a:lnTo>
                    <a:lnTo>
                      <a:pt x="40" y="8"/>
                    </a:lnTo>
                    <a:lnTo>
                      <a:pt x="40" y="8"/>
                    </a:lnTo>
                    <a:lnTo>
                      <a:pt x="40" y="8"/>
                    </a:lnTo>
                    <a:lnTo>
                      <a:pt x="42" y="8"/>
                    </a:lnTo>
                    <a:lnTo>
                      <a:pt x="42" y="8"/>
                    </a:lnTo>
                    <a:lnTo>
                      <a:pt x="42" y="8"/>
                    </a:lnTo>
                    <a:lnTo>
                      <a:pt x="42" y="8"/>
                    </a:lnTo>
                    <a:lnTo>
                      <a:pt x="45" y="8"/>
                    </a:lnTo>
                    <a:lnTo>
                      <a:pt x="45" y="8"/>
                    </a:lnTo>
                    <a:lnTo>
                      <a:pt x="45" y="8"/>
                    </a:lnTo>
                    <a:lnTo>
                      <a:pt x="47" y="8"/>
                    </a:lnTo>
                    <a:lnTo>
                      <a:pt x="47" y="8"/>
                    </a:lnTo>
                    <a:lnTo>
                      <a:pt x="47" y="8"/>
                    </a:lnTo>
                    <a:lnTo>
                      <a:pt x="47" y="8"/>
                    </a:lnTo>
                    <a:lnTo>
                      <a:pt x="49" y="8"/>
                    </a:lnTo>
                    <a:lnTo>
                      <a:pt x="49" y="8"/>
                    </a:lnTo>
                    <a:lnTo>
                      <a:pt x="49" y="8"/>
                    </a:lnTo>
                    <a:lnTo>
                      <a:pt x="49" y="8"/>
                    </a:lnTo>
                    <a:lnTo>
                      <a:pt x="49" y="5"/>
                    </a:lnTo>
                    <a:lnTo>
                      <a:pt x="52" y="5"/>
                    </a:lnTo>
                    <a:lnTo>
                      <a:pt x="52" y="5"/>
                    </a:lnTo>
                    <a:lnTo>
                      <a:pt x="52" y="5"/>
                    </a:lnTo>
                    <a:lnTo>
                      <a:pt x="54" y="5"/>
                    </a:lnTo>
                    <a:lnTo>
                      <a:pt x="54" y="5"/>
                    </a:lnTo>
                    <a:lnTo>
                      <a:pt x="54" y="3"/>
                    </a:lnTo>
                    <a:lnTo>
                      <a:pt x="54" y="3"/>
                    </a:lnTo>
                    <a:lnTo>
                      <a:pt x="54" y="3"/>
                    </a:lnTo>
                    <a:lnTo>
                      <a:pt x="54" y="0"/>
                    </a:lnTo>
                    <a:lnTo>
                      <a:pt x="54" y="0"/>
                    </a:lnTo>
                    <a:lnTo>
                      <a:pt x="54" y="0"/>
                    </a:lnTo>
                    <a:lnTo>
                      <a:pt x="56" y="0"/>
                    </a:lnTo>
                    <a:lnTo>
                      <a:pt x="56" y="0"/>
                    </a:lnTo>
                    <a:lnTo>
                      <a:pt x="56" y="3"/>
                    </a:lnTo>
                    <a:lnTo>
                      <a:pt x="56" y="3"/>
                    </a:lnTo>
                    <a:lnTo>
                      <a:pt x="56" y="3"/>
                    </a:lnTo>
                    <a:lnTo>
                      <a:pt x="56" y="5"/>
                    </a:lnTo>
                    <a:lnTo>
                      <a:pt x="59" y="5"/>
                    </a:lnTo>
                    <a:lnTo>
                      <a:pt x="59" y="5"/>
                    </a:lnTo>
                    <a:lnTo>
                      <a:pt x="59" y="5"/>
                    </a:lnTo>
                    <a:lnTo>
                      <a:pt x="59" y="5"/>
                    </a:lnTo>
                    <a:lnTo>
                      <a:pt x="59" y="8"/>
                    </a:lnTo>
                    <a:lnTo>
                      <a:pt x="59" y="8"/>
                    </a:lnTo>
                    <a:lnTo>
                      <a:pt x="59" y="8"/>
                    </a:lnTo>
                    <a:lnTo>
                      <a:pt x="59" y="10"/>
                    </a:lnTo>
                    <a:lnTo>
                      <a:pt x="61" y="10"/>
                    </a:lnTo>
                    <a:lnTo>
                      <a:pt x="61" y="10"/>
                    </a:lnTo>
                    <a:lnTo>
                      <a:pt x="61" y="12"/>
                    </a:lnTo>
                    <a:lnTo>
                      <a:pt x="61" y="12"/>
                    </a:lnTo>
                    <a:lnTo>
                      <a:pt x="61" y="12"/>
                    </a:lnTo>
                    <a:lnTo>
                      <a:pt x="61" y="12"/>
                    </a:lnTo>
                    <a:lnTo>
                      <a:pt x="61" y="15"/>
                    </a:lnTo>
                    <a:lnTo>
                      <a:pt x="61" y="15"/>
                    </a:lnTo>
                    <a:lnTo>
                      <a:pt x="64" y="15"/>
                    </a:lnTo>
                    <a:lnTo>
                      <a:pt x="64" y="17"/>
                    </a:lnTo>
                    <a:lnTo>
                      <a:pt x="64" y="17"/>
                    </a:lnTo>
                    <a:lnTo>
                      <a:pt x="64" y="17"/>
                    </a:lnTo>
                    <a:lnTo>
                      <a:pt x="66" y="17"/>
                    </a:lnTo>
                    <a:lnTo>
                      <a:pt x="66" y="17"/>
                    </a:lnTo>
                    <a:lnTo>
                      <a:pt x="66" y="19"/>
                    </a:lnTo>
                    <a:lnTo>
                      <a:pt x="66" y="19"/>
                    </a:lnTo>
                    <a:lnTo>
                      <a:pt x="66" y="19"/>
                    </a:lnTo>
                    <a:lnTo>
                      <a:pt x="66" y="19"/>
                    </a:lnTo>
                    <a:lnTo>
                      <a:pt x="66" y="22"/>
                    </a:lnTo>
                    <a:lnTo>
                      <a:pt x="68" y="22"/>
                    </a:lnTo>
                    <a:lnTo>
                      <a:pt x="68" y="22"/>
                    </a:lnTo>
                    <a:lnTo>
                      <a:pt x="68" y="22"/>
                    </a:lnTo>
                    <a:lnTo>
                      <a:pt x="68" y="22"/>
                    </a:lnTo>
                    <a:lnTo>
                      <a:pt x="68" y="24"/>
                    </a:lnTo>
                    <a:lnTo>
                      <a:pt x="71" y="24"/>
                    </a:lnTo>
                    <a:lnTo>
                      <a:pt x="71" y="24"/>
                    </a:lnTo>
                    <a:lnTo>
                      <a:pt x="71" y="26"/>
                    </a:lnTo>
                    <a:lnTo>
                      <a:pt x="71" y="26"/>
                    </a:lnTo>
                    <a:lnTo>
                      <a:pt x="71" y="26"/>
                    </a:lnTo>
                    <a:lnTo>
                      <a:pt x="71" y="26"/>
                    </a:lnTo>
                    <a:lnTo>
                      <a:pt x="73" y="26"/>
                    </a:lnTo>
                    <a:lnTo>
                      <a:pt x="73" y="29"/>
                    </a:lnTo>
                    <a:lnTo>
                      <a:pt x="73" y="29"/>
                    </a:lnTo>
                    <a:lnTo>
                      <a:pt x="73" y="29"/>
                    </a:lnTo>
                    <a:lnTo>
                      <a:pt x="73" y="31"/>
                    </a:lnTo>
                    <a:lnTo>
                      <a:pt x="73" y="31"/>
                    </a:lnTo>
                    <a:lnTo>
                      <a:pt x="75" y="31"/>
                    </a:lnTo>
                    <a:lnTo>
                      <a:pt x="75" y="31"/>
                    </a:lnTo>
                    <a:lnTo>
                      <a:pt x="75" y="34"/>
                    </a:lnTo>
                    <a:lnTo>
                      <a:pt x="75" y="34"/>
                    </a:lnTo>
                    <a:lnTo>
                      <a:pt x="75" y="34"/>
                    </a:lnTo>
                    <a:lnTo>
                      <a:pt x="75" y="34"/>
                    </a:lnTo>
                    <a:lnTo>
                      <a:pt x="75" y="36"/>
                    </a:lnTo>
                    <a:lnTo>
                      <a:pt x="75" y="36"/>
                    </a:lnTo>
                    <a:lnTo>
                      <a:pt x="75" y="36"/>
                    </a:lnTo>
                    <a:lnTo>
                      <a:pt x="75" y="38"/>
                    </a:lnTo>
                    <a:lnTo>
                      <a:pt x="78" y="38"/>
                    </a:lnTo>
                    <a:lnTo>
                      <a:pt x="78" y="38"/>
                    </a:lnTo>
                    <a:lnTo>
                      <a:pt x="78" y="38"/>
                    </a:lnTo>
                    <a:lnTo>
                      <a:pt x="78" y="41"/>
                    </a:lnTo>
                    <a:lnTo>
                      <a:pt x="78" y="41"/>
                    </a:lnTo>
                    <a:lnTo>
                      <a:pt x="78" y="41"/>
                    </a:lnTo>
                    <a:lnTo>
                      <a:pt x="78" y="41"/>
                    </a:lnTo>
                    <a:lnTo>
                      <a:pt x="78" y="43"/>
                    </a:lnTo>
                    <a:lnTo>
                      <a:pt x="78" y="43"/>
                    </a:lnTo>
                    <a:lnTo>
                      <a:pt x="78" y="45"/>
                    </a:lnTo>
                    <a:lnTo>
                      <a:pt x="78" y="45"/>
                    </a:lnTo>
                    <a:lnTo>
                      <a:pt x="80" y="45"/>
                    </a:lnTo>
                    <a:lnTo>
                      <a:pt x="80" y="45"/>
                    </a:lnTo>
                    <a:lnTo>
                      <a:pt x="80" y="48"/>
                    </a:lnTo>
                    <a:lnTo>
                      <a:pt x="80" y="48"/>
                    </a:lnTo>
                    <a:lnTo>
                      <a:pt x="80" y="50"/>
                    </a:lnTo>
                    <a:lnTo>
                      <a:pt x="78" y="50"/>
                    </a:lnTo>
                    <a:lnTo>
                      <a:pt x="78" y="50"/>
                    </a:lnTo>
                    <a:lnTo>
                      <a:pt x="78" y="53"/>
                    </a:lnTo>
                    <a:lnTo>
                      <a:pt x="78" y="53"/>
                    </a:lnTo>
                    <a:lnTo>
                      <a:pt x="78" y="55"/>
                    </a:lnTo>
                    <a:lnTo>
                      <a:pt x="78" y="55"/>
                    </a:lnTo>
                    <a:lnTo>
                      <a:pt x="78" y="55"/>
                    </a:lnTo>
                    <a:lnTo>
                      <a:pt x="78" y="57"/>
                    </a:lnTo>
                    <a:lnTo>
                      <a:pt x="78" y="57"/>
                    </a:lnTo>
                    <a:lnTo>
                      <a:pt x="78" y="57"/>
                    </a:lnTo>
                    <a:lnTo>
                      <a:pt x="78" y="60"/>
                    </a:lnTo>
                    <a:lnTo>
                      <a:pt x="78" y="60"/>
                    </a:lnTo>
                    <a:lnTo>
                      <a:pt x="78" y="62"/>
                    </a:lnTo>
                    <a:lnTo>
                      <a:pt x="78" y="62"/>
                    </a:lnTo>
                    <a:lnTo>
                      <a:pt x="78" y="64"/>
                    </a:lnTo>
                    <a:lnTo>
                      <a:pt x="78" y="64"/>
                    </a:lnTo>
                    <a:lnTo>
                      <a:pt x="78" y="64"/>
                    </a:lnTo>
                    <a:lnTo>
                      <a:pt x="78" y="64"/>
                    </a:lnTo>
                    <a:lnTo>
                      <a:pt x="80" y="64"/>
                    </a:lnTo>
                    <a:lnTo>
                      <a:pt x="80" y="64"/>
                    </a:lnTo>
                    <a:lnTo>
                      <a:pt x="80" y="64"/>
                    </a:lnTo>
                    <a:lnTo>
                      <a:pt x="80" y="64"/>
                    </a:lnTo>
                    <a:lnTo>
                      <a:pt x="80" y="64"/>
                    </a:lnTo>
                    <a:lnTo>
                      <a:pt x="82" y="64"/>
                    </a:lnTo>
                    <a:lnTo>
                      <a:pt x="82" y="67"/>
                    </a:lnTo>
                    <a:lnTo>
                      <a:pt x="80" y="67"/>
                    </a:lnTo>
                    <a:lnTo>
                      <a:pt x="80" y="67"/>
                    </a:lnTo>
                    <a:lnTo>
                      <a:pt x="80" y="69"/>
                    </a:lnTo>
                    <a:lnTo>
                      <a:pt x="80" y="69"/>
                    </a:lnTo>
                    <a:lnTo>
                      <a:pt x="80" y="69"/>
                    </a:lnTo>
                    <a:lnTo>
                      <a:pt x="80" y="72"/>
                    </a:lnTo>
                    <a:lnTo>
                      <a:pt x="80" y="72"/>
                    </a:lnTo>
                    <a:lnTo>
                      <a:pt x="80" y="74"/>
                    </a:lnTo>
                    <a:lnTo>
                      <a:pt x="80" y="74"/>
                    </a:lnTo>
                    <a:lnTo>
                      <a:pt x="80" y="74"/>
                    </a:lnTo>
                    <a:lnTo>
                      <a:pt x="80" y="76"/>
                    </a:lnTo>
                    <a:lnTo>
                      <a:pt x="80" y="76"/>
                    </a:lnTo>
                    <a:lnTo>
                      <a:pt x="80" y="76"/>
                    </a:lnTo>
                    <a:lnTo>
                      <a:pt x="80" y="79"/>
                    </a:lnTo>
                    <a:lnTo>
                      <a:pt x="78" y="79"/>
                    </a:lnTo>
                    <a:lnTo>
                      <a:pt x="78" y="79"/>
                    </a:lnTo>
                    <a:lnTo>
                      <a:pt x="78" y="81"/>
                    </a:lnTo>
                    <a:lnTo>
                      <a:pt x="78" y="81"/>
                    </a:lnTo>
                    <a:lnTo>
                      <a:pt x="75" y="81"/>
                    </a:lnTo>
                    <a:lnTo>
                      <a:pt x="75" y="81"/>
                    </a:lnTo>
                    <a:lnTo>
                      <a:pt x="75" y="83"/>
                    </a:lnTo>
                    <a:lnTo>
                      <a:pt x="75" y="83"/>
                    </a:lnTo>
                    <a:lnTo>
                      <a:pt x="75" y="83"/>
                    </a:lnTo>
                    <a:lnTo>
                      <a:pt x="75" y="86"/>
                    </a:lnTo>
                    <a:lnTo>
                      <a:pt x="75" y="86"/>
                    </a:lnTo>
                    <a:lnTo>
                      <a:pt x="75" y="86"/>
                    </a:lnTo>
                    <a:lnTo>
                      <a:pt x="75" y="86"/>
                    </a:lnTo>
                    <a:lnTo>
                      <a:pt x="73" y="86"/>
                    </a:lnTo>
                    <a:lnTo>
                      <a:pt x="73" y="88"/>
                    </a:lnTo>
                    <a:lnTo>
                      <a:pt x="73" y="88"/>
                    </a:lnTo>
                    <a:lnTo>
                      <a:pt x="73" y="88"/>
                    </a:lnTo>
                    <a:lnTo>
                      <a:pt x="73" y="88"/>
                    </a:lnTo>
                    <a:lnTo>
                      <a:pt x="73" y="90"/>
                    </a:lnTo>
                    <a:lnTo>
                      <a:pt x="71" y="90"/>
                    </a:lnTo>
                    <a:lnTo>
                      <a:pt x="71" y="90"/>
                    </a:lnTo>
                    <a:lnTo>
                      <a:pt x="71" y="90"/>
                    </a:lnTo>
                    <a:lnTo>
                      <a:pt x="68" y="90"/>
                    </a:lnTo>
                    <a:lnTo>
                      <a:pt x="68" y="93"/>
                    </a:lnTo>
                    <a:lnTo>
                      <a:pt x="68" y="93"/>
                    </a:lnTo>
                    <a:lnTo>
                      <a:pt x="68" y="93"/>
                    </a:lnTo>
                    <a:lnTo>
                      <a:pt x="68" y="90"/>
                    </a:lnTo>
                    <a:lnTo>
                      <a:pt x="66" y="90"/>
                    </a:lnTo>
                    <a:lnTo>
                      <a:pt x="66" y="90"/>
                    </a:lnTo>
                    <a:lnTo>
                      <a:pt x="66" y="93"/>
                    </a:lnTo>
                    <a:lnTo>
                      <a:pt x="66" y="93"/>
                    </a:lnTo>
                    <a:lnTo>
                      <a:pt x="66" y="93"/>
                    </a:lnTo>
                    <a:lnTo>
                      <a:pt x="64" y="93"/>
                    </a:lnTo>
                    <a:lnTo>
                      <a:pt x="64" y="93"/>
                    </a:lnTo>
                    <a:lnTo>
                      <a:pt x="64" y="90"/>
                    </a:lnTo>
                    <a:lnTo>
                      <a:pt x="64" y="90"/>
                    </a:lnTo>
                    <a:lnTo>
                      <a:pt x="64" y="93"/>
                    </a:lnTo>
                    <a:lnTo>
                      <a:pt x="64" y="93"/>
                    </a:lnTo>
                    <a:lnTo>
                      <a:pt x="64" y="95"/>
                    </a:lnTo>
                    <a:lnTo>
                      <a:pt x="64" y="95"/>
                    </a:lnTo>
                    <a:lnTo>
                      <a:pt x="64" y="95"/>
                    </a:lnTo>
                    <a:lnTo>
                      <a:pt x="64" y="95"/>
                    </a:lnTo>
                    <a:lnTo>
                      <a:pt x="64" y="95"/>
                    </a:lnTo>
                    <a:lnTo>
                      <a:pt x="64" y="98"/>
                    </a:lnTo>
                    <a:lnTo>
                      <a:pt x="64" y="98"/>
                    </a:lnTo>
                    <a:lnTo>
                      <a:pt x="61" y="98"/>
                    </a:lnTo>
                    <a:lnTo>
                      <a:pt x="61" y="100"/>
                    </a:lnTo>
                    <a:lnTo>
                      <a:pt x="61" y="100"/>
                    </a:lnTo>
                    <a:lnTo>
                      <a:pt x="61" y="100"/>
                    </a:lnTo>
                    <a:lnTo>
                      <a:pt x="61" y="100"/>
                    </a:lnTo>
                    <a:lnTo>
                      <a:pt x="61" y="102"/>
                    </a:lnTo>
                    <a:lnTo>
                      <a:pt x="59" y="102"/>
                    </a:lnTo>
                    <a:lnTo>
                      <a:pt x="59" y="102"/>
                    </a:lnTo>
                    <a:lnTo>
                      <a:pt x="59" y="102"/>
                    </a:lnTo>
                    <a:lnTo>
                      <a:pt x="59" y="102"/>
                    </a:lnTo>
                    <a:lnTo>
                      <a:pt x="59" y="100"/>
                    </a:lnTo>
                    <a:lnTo>
                      <a:pt x="59" y="100"/>
                    </a:lnTo>
                    <a:lnTo>
                      <a:pt x="59" y="100"/>
                    </a:lnTo>
                    <a:lnTo>
                      <a:pt x="59" y="100"/>
                    </a:lnTo>
                    <a:lnTo>
                      <a:pt x="56" y="100"/>
                    </a:lnTo>
                    <a:lnTo>
                      <a:pt x="56" y="100"/>
                    </a:lnTo>
                    <a:lnTo>
                      <a:pt x="56" y="102"/>
                    </a:lnTo>
                    <a:lnTo>
                      <a:pt x="54" y="102"/>
                    </a:lnTo>
                    <a:lnTo>
                      <a:pt x="54" y="102"/>
                    </a:lnTo>
                    <a:lnTo>
                      <a:pt x="54" y="102"/>
                    </a:lnTo>
                    <a:lnTo>
                      <a:pt x="54" y="102"/>
                    </a:lnTo>
                    <a:lnTo>
                      <a:pt x="52" y="102"/>
                    </a:lnTo>
                    <a:lnTo>
                      <a:pt x="52" y="10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7" name="Freeform 126"/>
              <p:cNvSpPr>
                <a:spLocks/>
              </p:cNvSpPr>
              <p:nvPr/>
            </p:nvSpPr>
            <p:spPr bwMode="auto">
              <a:xfrm>
                <a:off x="3532" y="1774"/>
                <a:ext cx="82" cy="114"/>
              </a:xfrm>
              <a:custGeom>
                <a:avLst/>
                <a:gdLst/>
                <a:ahLst/>
                <a:cxnLst>
                  <a:cxn ang="0">
                    <a:pos x="49" y="98"/>
                  </a:cxn>
                  <a:cxn ang="0">
                    <a:pos x="45" y="100"/>
                  </a:cxn>
                  <a:cxn ang="0">
                    <a:pos x="42" y="107"/>
                  </a:cxn>
                  <a:cxn ang="0">
                    <a:pos x="37" y="105"/>
                  </a:cxn>
                  <a:cxn ang="0">
                    <a:pos x="35" y="105"/>
                  </a:cxn>
                  <a:cxn ang="0">
                    <a:pos x="28" y="107"/>
                  </a:cxn>
                  <a:cxn ang="0">
                    <a:pos x="21" y="109"/>
                  </a:cxn>
                  <a:cxn ang="0">
                    <a:pos x="16" y="114"/>
                  </a:cxn>
                  <a:cxn ang="0">
                    <a:pos x="14" y="109"/>
                  </a:cxn>
                  <a:cxn ang="0">
                    <a:pos x="11" y="109"/>
                  </a:cxn>
                  <a:cxn ang="0">
                    <a:pos x="4" y="112"/>
                  </a:cxn>
                  <a:cxn ang="0">
                    <a:pos x="2" y="109"/>
                  </a:cxn>
                  <a:cxn ang="0">
                    <a:pos x="4" y="105"/>
                  </a:cxn>
                  <a:cxn ang="0">
                    <a:pos x="0" y="100"/>
                  </a:cxn>
                  <a:cxn ang="0">
                    <a:pos x="4" y="93"/>
                  </a:cxn>
                  <a:cxn ang="0">
                    <a:pos x="7" y="88"/>
                  </a:cxn>
                  <a:cxn ang="0">
                    <a:pos x="9" y="88"/>
                  </a:cxn>
                  <a:cxn ang="0">
                    <a:pos x="11" y="83"/>
                  </a:cxn>
                  <a:cxn ang="0">
                    <a:pos x="14" y="76"/>
                  </a:cxn>
                  <a:cxn ang="0">
                    <a:pos x="19" y="69"/>
                  </a:cxn>
                  <a:cxn ang="0">
                    <a:pos x="16" y="64"/>
                  </a:cxn>
                  <a:cxn ang="0">
                    <a:pos x="14" y="57"/>
                  </a:cxn>
                  <a:cxn ang="0">
                    <a:pos x="11" y="55"/>
                  </a:cxn>
                  <a:cxn ang="0">
                    <a:pos x="7" y="50"/>
                  </a:cxn>
                  <a:cxn ang="0">
                    <a:pos x="7" y="45"/>
                  </a:cxn>
                  <a:cxn ang="0">
                    <a:pos x="11" y="41"/>
                  </a:cxn>
                  <a:cxn ang="0">
                    <a:pos x="16" y="36"/>
                  </a:cxn>
                  <a:cxn ang="0">
                    <a:pos x="9" y="36"/>
                  </a:cxn>
                  <a:cxn ang="0">
                    <a:pos x="2" y="41"/>
                  </a:cxn>
                  <a:cxn ang="0">
                    <a:pos x="7" y="36"/>
                  </a:cxn>
                  <a:cxn ang="0">
                    <a:pos x="9" y="36"/>
                  </a:cxn>
                  <a:cxn ang="0">
                    <a:pos x="14" y="34"/>
                  </a:cxn>
                  <a:cxn ang="0">
                    <a:pos x="19" y="31"/>
                  </a:cxn>
                  <a:cxn ang="0">
                    <a:pos x="11" y="31"/>
                  </a:cxn>
                  <a:cxn ang="0">
                    <a:pos x="7" y="26"/>
                  </a:cxn>
                  <a:cxn ang="0">
                    <a:pos x="11" y="19"/>
                  </a:cxn>
                  <a:cxn ang="0">
                    <a:pos x="19" y="22"/>
                  </a:cxn>
                  <a:cxn ang="0">
                    <a:pos x="23" y="15"/>
                  </a:cxn>
                  <a:cxn ang="0">
                    <a:pos x="28" y="8"/>
                  </a:cxn>
                  <a:cxn ang="0">
                    <a:pos x="35" y="8"/>
                  </a:cxn>
                  <a:cxn ang="0">
                    <a:pos x="42" y="8"/>
                  </a:cxn>
                  <a:cxn ang="0">
                    <a:pos x="49" y="8"/>
                  </a:cxn>
                  <a:cxn ang="0">
                    <a:pos x="54" y="0"/>
                  </a:cxn>
                  <a:cxn ang="0">
                    <a:pos x="59" y="5"/>
                  </a:cxn>
                  <a:cxn ang="0">
                    <a:pos x="61" y="15"/>
                  </a:cxn>
                  <a:cxn ang="0">
                    <a:pos x="66" y="19"/>
                  </a:cxn>
                  <a:cxn ang="0">
                    <a:pos x="71" y="26"/>
                  </a:cxn>
                  <a:cxn ang="0">
                    <a:pos x="75" y="34"/>
                  </a:cxn>
                  <a:cxn ang="0">
                    <a:pos x="78" y="41"/>
                  </a:cxn>
                  <a:cxn ang="0">
                    <a:pos x="80" y="50"/>
                  </a:cxn>
                  <a:cxn ang="0">
                    <a:pos x="78" y="60"/>
                  </a:cxn>
                  <a:cxn ang="0">
                    <a:pos x="80" y="64"/>
                  </a:cxn>
                  <a:cxn ang="0">
                    <a:pos x="80" y="74"/>
                  </a:cxn>
                  <a:cxn ang="0">
                    <a:pos x="75" y="81"/>
                  </a:cxn>
                  <a:cxn ang="0">
                    <a:pos x="73" y="88"/>
                  </a:cxn>
                  <a:cxn ang="0">
                    <a:pos x="68" y="90"/>
                  </a:cxn>
                  <a:cxn ang="0">
                    <a:pos x="64" y="93"/>
                  </a:cxn>
                  <a:cxn ang="0">
                    <a:pos x="61" y="100"/>
                  </a:cxn>
                  <a:cxn ang="0">
                    <a:pos x="56" y="100"/>
                  </a:cxn>
                </a:cxnLst>
                <a:rect l="0" t="0" r="r" b="b"/>
                <a:pathLst>
                  <a:path w="82" h="114">
                    <a:moveTo>
                      <a:pt x="52" y="102"/>
                    </a:moveTo>
                    <a:lnTo>
                      <a:pt x="52" y="102"/>
                    </a:lnTo>
                    <a:lnTo>
                      <a:pt x="52" y="100"/>
                    </a:lnTo>
                    <a:lnTo>
                      <a:pt x="49" y="100"/>
                    </a:lnTo>
                    <a:lnTo>
                      <a:pt x="49" y="100"/>
                    </a:lnTo>
                    <a:lnTo>
                      <a:pt x="52" y="100"/>
                    </a:lnTo>
                    <a:lnTo>
                      <a:pt x="52" y="100"/>
                    </a:lnTo>
                    <a:lnTo>
                      <a:pt x="52" y="98"/>
                    </a:lnTo>
                    <a:lnTo>
                      <a:pt x="52" y="98"/>
                    </a:lnTo>
                    <a:lnTo>
                      <a:pt x="52" y="98"/>
                    </a:lnTo>
                    <a:lnTo>
                      <a:pt x="49" y="98"/>
                    </a:lnTo>
                    <a:lnTo>
                      <a:pt x="49" y="98"/>
                    </a:lnTo>
                    <a:lnTo>
                      <a:pt x="49" y="98"/>
                    </a:lnTo>
                    <a:lnTo>
                      <a:pt x="49" y="98"/>
                    </a:lnTo>
                    <a:lnTo>
                      <a:pt x="49" y="100"/>
                    </a:lnTo>
                    <a:lnTo>
                      <a:pt x="49" y="100"/>
                    </a:lnTo>
                    <a:lnTo>
                      <a:pt x="47" y="100"/>
                    </a:lnTo>
                    <a:lnTo>
                      <a:pt x="47" y="100"/>
                    </a:lnTo>
                    <a:lnTo>
                      <a:pt x="47" y="100"/>
                    </a:lnTo>
                    <a:lnTo>
                      <a:pt x="47" y="100"/>
                    </a:lnTo>
                    <a:lnTo>
                      <a:pt x="45" y="100"/>
                    </a:lnTo>
                    <a:lnTo>
                      <a:pt x="45" y="100"/>
                    </a:lnTo>
                    <a:lnTo>
                      <a:pt x="42" y="100"/>
                    </a:lnTo>
                    <a:lnTo>
                      <a:pt x="42" y="100"/>
                    </a:lnTo>
                    <a:lnTo>
                      <a:pt x="42" y="102"/>
                    </a:lnTo>
                    <a:lnTo>
                      <a:pt x="42" y="102"/>
                    </a:lnTo>
                    <a:lnTo>
                      <a:pt x="42" y="105"/>
                    </a:lnTo>
                    <a:lnTo>
                      <a:pt x="42" y="105"/>
                    </a:lnTo>
                    <a:lnTo>
                      <a:pt x="42" y="105"/>
                    </a:lnTo>
                    <a:lnTo>
                      <a:pt x="42" y="107"/>
                    </a:lnTo>
                    <a:lnTo>
                      <a:pt x="42" y="107"/>
                    </a:lnTo>
                    <a:lnTo>
                      <a:pt x="42" y="107"/>
                    </a:lnTo>
                    <a:lnTo>
                      <a:pt x="42" y="107"/>
                    </a:lnTo>
                    <a:lnTo>
                      <a:pt x="42" y="107"/>
                    </a:lnTo>
                    <a:lnTo>
                      <a:pt x="42" y="105"/>
                    </a:lnTo>
                    <a:lnTo>
                      <a:pt x="40" y="105"/>
                    </a:lnTo>
                    <a:lnTo>
                      <a:pt x="40" y="105"/>
                    </a:lnTo>
                    <a:lnTo>
                      <a:pt x="40" y="105"/>
                    </a:lnTo>
                    <a:lnTo>
                      <a:pt x="40" y="105"/>
                    </a:lnTo>
                    <a:lnTo>
                      <a:pt x="40" y="105"/>
                    </a:lnTo>
                    <a:lnTo>
                      <a:pt x="37" y="105"/>
                    </a:lnTo>
                    <a:lnTo>
                      <a:pt x="37" y="102"/>
                    </a:lnTo>
                    <a:lnTo>
                      <a:pt x="37" y="102"/>
                    </a:lnTo>
                    <a:lnTo>
                      <a:pt x="37" y="105"/>
                    </a:lnTo>
                    <a:lnTo>
                      <a:pt x="35" y="105"/>
                    </a:lnTo>
                    <a:lnTo>
                      <a:pt x="35" y="105"/>
                    </a:lnTo>
                    <a:lnTo>
                      <a:pt x="37" y="105"/>
                    </a:lnTo>
                    <a:lnTo>
                      <a:pt x="37" y="105"/>
                    </a:lnTo>
                    <a:lnTo>
                      <a:pt x="37" y="107"/>
                    </a:lnTo>
                    <a:lnTo>
                      <a:pt x="37" y="107"/>
                    </a:lnTo>
                    <a:lnTo>
                      <a:pt x="35" y="107"/>
                    </a:lnTo>
                    <a:lnTo>
                      <a:pt x="35" y="107"/>
                    </a:lnTo>
                    <a:lnTo>
                      <a:pt x="35" y="107"/>
                    </a:lnTo>
                    <a:lnTo>
                      <a:pt x="35" y="107"/>
                    </a:lnTo>
                    <a:lnTo>
                      <a:pt x="35" y="105"/>
                    </a:lnTo>
                    <a:lnTo>
                      <a:pt x="33" y="105"/>
                    </a:lnTo>
                    <a:lnTo>
                      <a:pt x="33" y="107"/>
                    </a:lnTo>
                    <a:lnTo>
                      <a:pt x="33" y="107"/>
                    </a:lnTo>
                    <a:lnTo>
                      <a:pt x="33" y="107"/>
                    </a:lnTo>
                    <a:lnTo>
                      <a:pt x="33" y="107"/>
                    </a:lnTo>
                    <a:lnTo>
                      <a:pt x="33" y="109"/>
                    </a:lnTo>
                    <a:lnTo>
                      <a:pt x="30" y="109"/>
                    </a:lnTo>
                    <a:lnTo>
                      <a:pt x="30" y="107"/>
                    </a:lnTo>
                    <a:lnTo>
                      <a:pt x="30" y="107"/>
                    </a:lnTo>
                    <a:lnTo>
                      <a:pt x="30" y="107"/>
                    </a:lnTo>
                    <a:lnTo>
                      <a:pt x="28" y="107"/>
                    </a:lnTo>
                    <a:lnTo>
                      <a:pt x="28" y="107"/>
                    </a:lnTo>
                    <a:lnTo>
                      <a:pt x="28" y="107"/>
                    </a:lnTo>
                    <a:lnTo>
                      <a:pt x="28" y="109"/>
                    </a:lnTo>
                    <a:lnTo>
                      <a:pt x="28" y="109"/>
                    </a:lnTo>
                    <a:lnTo>
                      <a:pt x="28" y="109"/>
                    </a:lnTo>
                    <a:lnTo>
                      <a:pt x="26" y="109"/>
                    </a:lnTo>
                    <a:lnTo>
                      <a:pt x="26" y="109"/>
                    </a:lnTo>
                    <a:lnTo>
                      <a:pt x="26" y="109"/>
                    </a:lnTo>
                    <a:lnTo>
                      <a:pt x="23" y="109"/>
                    </a:lnTo>
                    <a:lnTo>
                      <a:pt x="23" y="109"/>
                    </a:lnTo>
                    <a:lnTo>
                      <a:pt x="21" y="109"/>
                    </a:lnTo>
                    <a:lnTo>
                      <a:pt x="21" y="109"/>
                    </a:lnTo>
                    <a:lnTo>
                      <a:pt x="21" y="112"/>
                    </a:lnTo>
                    <a:lnTo>
                      <a:pt x="21" y="112"/>
                    </a:lnTo>
                    <a:lnTo>
                      <a:pt x="21" y="114"/>
                    </a:lnTo>
                    <a:lnTo>
                      <a:pt x="21" y="114"/>
                    </a:lnTo>
                    <a:lnTo>
                      <a:pt x="19" y="114"/>
                    </a:lnTo>
                    <a:lnTo>
                      <a:pt x="19" y="114"/>
                    </a:lnTo>
                    <a:lnTo>
                      <a:pt x="19" y="114"/>
                    </a:lnTo>
                    <a:lnTo>
                      <a:pt x="19" y="114"/>
                    </a:lnTo>
                    <a:lnTo>
                      <a:pt x="19" y="114"/>
                    </a:lnTo>
                    <a:lnTo>
                      <a:pt x="16" y="114"/>
                    </a:lnTo>
                    <a:lnTo>
                      <a:pt x="16" y="114"/>
                    </a:lnTo>
                    <a:lnTo>
                      <a:pt x="14" y="114"/>
                    </a:lnTo>
                    <a:lnTo>
                      <a:pt x="14" y="114"/>
                    </a:lnTo>
                    <a:lnTo>
                      <a:pt x="14" y="114"/>
                    </a:lnTo>
                    <a:lnTo>
                      <a:pt x="14" y="114"/>
                    </a:lnTo>
                    <a:lnTo>
                      <a:pt x="14" y="112"/>
                    </a:lnTo>
                    <a:lnTo>
                      <a:pt x="14" y="112"/>
                    </a:lnTo>
                    <a:lnTo>
                      <a:pt x="16" y="112"/>
                    </a:lnTo>
                    <a:lnTo>
                      <a:pt x="16" y="112"/>
                    </a:lnTo>
                    <a:lnTo>
                      <a:pt x="14" y="112"/>
                    </a:lnTo>
                    <a:lnTo>
                      <a:pt x="14" y="109"/>
                    </a:lnTo>
                    <a:lnTo>
                      <a:pt x="14" y="109"/>
                    </a:lnTo>
                    <a:lnTo>
                      <a:pt x="14" y="109"/>
                    </a:lnTo>
                    <a:lnTo>
                      <a:pt x="14" y="107"/>
                    </a:lnTo>
                    <a:lnTo>
                      <a:pt x="14" y="107"/>
                    </a:lnTo>
                    <a:lnTo>
                      <a:pt x="14" y="107"/>
                    </a:lnTo>
                    <a:lnTo>
                      <a:pt x="14" y="105"/>
                    </a:lnTo>
                    <a:lnTo>
                      <a:pt x="11" y="105"/>
                    </a:lnTo>
                    <a:lnTo>
                      <a:pt x="11" y="107"/>
                    </a:lnTo>
                    <a:lnTo>
                      <a:pt x="11" y="107"/>
                    </a:lnTo>
                    <a:lnTo>
                      <a:pt x="11" y="107"/>
                    </a:lnTo>
                    <a:lnTo>
                      <a:pt x="11" y="109"/>
                    </a:lnTo>
                    <a:lnTo>
                      <a:pt x="9" y="109"/>
                    </a:lnTo>
                    <a:lnTo>
                      <a:pt x="9" y="109"/>
                    </a:lnTo>
                    <a:lnTo>
                      <a:pt x="9" y="109"/>
                    </a:lnTo>
                    <a:lnTo>
                      <a:pt x="7" y="109"/>
                    </a:lnTo>
                    <a:lnTo>
                      <a:pt x="7" y="109"/>
                    </a:lnTo>
                    <a:lnTo>
                      <a:pt x="7" y="109"/>
                    </a:lnTo>
                    <a:lnTo>
                      <a:pt x="7" y="112"/>
                    </a:lnTo>
                    <a:lnTo>
                      <a:pt x="7" y="112"/>
                    </a:lnTo>
                    <a:lnTo>
                      <a:pt x="7" y="112"/>
                    </a:lnTo>
                    <a:lnTo>
                      <a:pt x="4" y="112"/>
                    </a:lnTo>
                    <a:lnTo>
                      <a:pt x="4" y="112"/>
                    </a:lnTo>
                    <a:lnTo>
                      <a:pt x="2" y="112"/>
                    </a:lnTo>
                    <a:lnTo>
                      <a:pt x="2" y="112"/>
                    </a:lnTo>
                    <a:lnTo>
                      <a:pt x="2" y="112"/>
                    </a:lnTo>
                    <a:lnTo>
                      <a:pt x="2" y="114"/>
                    </a:lnTo>
                    <a:lnTo>
                      <a:pt x="0" y="114"/>
                    </a:lnTo>
                    <a:lnTo>
                      <a:pt x="0" y="112"/>
                    </a:lnTo>
                    <a:lnTo>
                      <a:pt x="0" y="112"/>
                    </a:lnTo>
                    <a:lnTo>
                      <a:pt x="2" y="112"/>
                    </a:lnTo>
                    <a:lnTo>
                      <a:pt x="2" y="109"/>
                    </a:lnTo>
                    <a:lnTo>
                      <a:pt x="2" y="109"/>
                    </a:lnTo>
                    <a:lnTo>
                      <a:pt x="2" y="109"/>
                    </a:lnTo>
                    <a:lnTo>
                      <a:pt x="2" y="109"/>
                    </a:lnTo>
                    <a:lnTo>
                      <a:pt x="2" y="109"/>
                    </a:lnTo>
                    <a:lnTo>
                      <a:pt x="2" y="107"/>
                    </a:lnTo>
                    <a:lnTo>
                      <a:pt x="2" y="107"/>
                    </a:lnTo>
                    <a:lnTo>
                      <a:pt x="2" y="107"/>
                    </a:lnTo>
                    <a:lnTo>
                      <a:pt x="4" y="107"/>
                    </a:lnTo>
                    <a:lnTo>
                      <a:pt x="4" y="107"/>
                    </a:lnTo>
                    <a:lnTo>
                      <a:pt x="4" y="107"/>
                    </a:lnTo>
                    <a:lnTo>
                      <a:pt x="4" y="107"/>
                    </a:lnTo>
                    <a:lnTo>
                      <a:pt x="4" y="105"/>
                    </a:lnTo>
                    <a:lnTo>
                      <a:pt x="4" y="105"/>
                    </a:lnTo>
                    <a:lnTo>
                      <a:pt x="4" y="105"/>
                    </a:lnTo>
                    <a:lnTo>
                      <a:pt x="4" y="105"/>
                    </a:lnTo>
                    <a:lnTo>
                      <a:pt x="2" y="105"/>
                    </a:lnTo>
                    <a:lnTo>
                      <a:pt x="2" y="102"/>
                    </a:lnTo>
                    <a:lnTo>
                      <a:pt x="2" y="102"/>
                    </a:lnTo>
                    <a:lnTo>
                      <a:pt x="2" y="102"/>
                    </a:lnTo>
                    <a:lnTo>
                      <a:pt x="0" y="102"/>
                    </a:lnTo>
                    <a:lnTo>
                      <a:pt x="0" y="102"/>
                    </a:lnTo>
                    <a:lnTo>
                      <a:pt x="0" y="102"/>
                    </a:lnTo>
                    <a:lnTo>
                      <a:pt x="0" y="102"/>
                    </a:lnTo>
                    <a:lnTo>
                      <a:pt x="0" y="100"/>
                    </a:lnTo>
                    <a:lnTo>
                      <a:pt x="2" y="100"/>
                    </a:lnTo>
                    <a:lnTo>
                      <a:pt x="2" y="100"/>
                    </a:lnTo>
                    <a:lnTo>
                      <a:pt x="2" y="98"/>
                    </a:lnTo>
                    <a:lnTo>
                      <a:pt x="2" y="98"/>
                    </a:lnTo>
                    <a:lnTo>
                      <a:pt x="2" y="98"/>
                    </a:lnTo>
                    <a:lnTo>
                      <a:pt x="2" y="98"/>
                    </a:lnTo>
                    <a:lnTo>
                      <a:pt x="2" y="95"/>
                    </a:lnTo>
                    <a:lnTo>
                      <a:pt x="2" y="95"/>
                    </a:lnTo>
                    <a:lnTo>
                      <a:pt x="2" y="95"/>
                    </a:lnTo>
                    <a:lnTo>
                      <a:pt x="4" y="95"/>
                    </a:lnTo>
                    <a:lnTo>
                      <a:pt x="4" y="93"/>
                    </a:lnTo>
                    <a:lnTo>
                      <a:pt x="4" y="93"/>
                    </a:lnTo>
                    <a:lnTo>
                      <a:pt x="7" y="93"/>
                    </a:lnTo>
                    <a:lnTo>
                      <a:pt x="7" y="93"/>
                    </a:lnTo>
                    <a:lnTo>
                      <a:pt x="7" y="90"/>
                    </a:lnTo>
                    <a:lnTo>
                      <a:pt x="4" y="90"/>
                    </a:lnTo>
                    <a:lnTo>
                      <a:pt x="4" y="90"/>
                    </a:lnTo>
                    <a:lnTo>
                      <a:pt x="4" y="90"/>
                    </a:lnTo>
                    <a:lnTo>
                      <a:pt x="4" y="88"/>
                    </a:lnTo>
                    <a:lnTo>
                      <a:pt x="4" y="88"/>
                    </a:lnTo>
                    <a:lnTo>
                      <a:pt x="7" y="88"/>
                    </a:lnTo>
                    <a:lnTo>
                      <a:pt x="7" y="88"/>
                    </a:lnTo>
                    <a:lnTo>
                      <a:pt x="7" y="88"/>
                    </a:lnTo>
                    <a:lnTo>
                      <a:pt x="7" y="86"/>
                    </a:lnTo>
                    <a:lnTo>
                      <a:pt x="7" y="86"/>
                    </a:lnTo>
                    <a:lnTo>
                      <a:pt x="7" y="86"/>
                    </a:lnTo>
                    <a:lnTo>
                      <a:pt x="7" y="83"/>
                    </a:lnTo>
                    <a:lnTo>
                      <a:pt x="7" y="83"/>
                    </a:lnTo>
                    <a:lnTo>
                      <a:pt x="7" y="86"/>
                    </a:lnTo>
                    <a:lnTo>
                      <a:pt x="7" y="86"/>
                    </a:lnTo>
                    <a:lnTo>
                      <a:pt x="7" y="86"/>
                    </a:lnTo>
                    <a:lnTo>
                      <a:pt x="7" y="88"/>
                    </a:lnTo>
                    <a:lnTo>
                      <a:pt x="9" y="88"/>
                    </a:lnTo>
                    <a:lnTo>
                      <a:pt x="9" y="88"/>
                    </a:lnTo>
                    <a:lnTo>
                      <a:pt x="9" y="88"/>
                    </a:lnTo>
                    <a:lnTo>
                      <a:pt x="9" y="88"/>
                    </a:lnTo>
                    <a:lnTo>
                      <a:pt x="9" y="88"/>
                    </a:lnTo>
                    <a:lnTo>
                      <a:pt x="9" y="86"/>
                    </a:lnTo>
                    <a:lnTo>
                      <a:pt x="9" y="86"/>
                    </a:lnTo>
                    <a:lnTo>
                      <a:pt x="11" y="86"/>
                    </a:lnTo>
                    <a:lnTo>
                      <a:pt x="11" y="86"/>
                    </a:lnTo>
                    <a:lnTo>
                      <a:pt x="11" y="83"/>
                    </a:lnTo>
                    <a:lnTo>
                      <a:pt x="11" y="83"/>
                    </a:lnTo>
                    <a:lnTo>
                      <a:pt x="11" y="83"/>
                    </a:lnTo>
                    <a:lnTo>
                      <a:pt x="11" y="81"/>
                    </a:lnTo>
                    <a:lnTo>
                      <a:pt x="14" y="81"/>
                    </a:lnTo>
                    <a:lnTo>
                      <a:pt x="14" y="81"/>
                    </a:lnTo>
                    <a:lnTo>
                      <a:pt x="14" y="79"/>
                    </a:lnTo>
                    <a:lnTo>
                      <a:pt x="14" y="79"/>
                    </a:lnTo>
                    <a:lnTo>
                      <a:pt x="14" y="79"/>
                    </a:lnTo>
                    <a:lnTo>
                      <a:pt x="14" y="76"/>
                    </a:lnTo>
                    <a:lnTo>
                      <a:pt x="14" y="76"/>
                    </a:lnTo>
                    <a:lnTo>
                      <a:pt x="14" y="76"/>
                    </a:lnTo>
                    <a:lnTo>
                      <a:pt x="14" y="76"/>
                    </a:lnTo>
                    <a:lnTo>
                      <a:pt x="14" y="76"/>
                    </a:lnTo>
                    <a:lnTo>
                      <a:pt x="14" y="76"/>
                    </a:lnTo>
                    <a:lnTo>
                      <a:pt x="14" y="74"/>
                    </a:lnTo>
                    <a:lnTo>
                      <a:pt x="16" y="74"/>
                    </a:lnTo>
                    <a:lnTo>
                      <a:pt x="16" y="74"/>
                    </a:lnTo>
                    <a:lnTo>
                      <a:pt x="16" y="74"/>
                    </a:lnTo>
                    <a:lnTo>
                      <a:pt x="16" y="72"/>
                    </a:lnTo>
                    <a:lnTo>
                      <a:pt x="16" y="72"/>
                    </a:lnTo>
                    <a:lnTo>
                      <a:pt x="19" y="72"/>
                    </a:lnTo>
                    <a:lnTo>
                      <a:pt x="19" y="72"/>
                    </a:lnTo>
                    <a:lnTo>
                      <a:pt x="19" y="69"/>
                    </a:lnTo>
                    <a:lnTo>
                      <a:pt x="19" y="69"/>
                    </a:lnTo>
                    <a:lnTo>
                      <a:pt x="16" y="69"/>
                    </a:lnTo>
                    <a:lnTo>
                      <a:pt x="16" y="69"/>
                    </a:lnTo>
                    <a:lnTo>
                      <a:pt x="16" y="69"/>
                    </a:lnTo>
                    <a:lnTo>
                      <a:pt x="14" y="69"/>
                    </a:lnTo>
                    <a:lnTo>
                      <a:pt x="14" y="67"/>
                    </a:lnTo>
                    <a:lnTo>
                      <a:pt x="16" y="67"/>
                    </a:lnTo>
                    <a:lnTo>
                      <a:pt x="16" y="67"/>
                    </a:lnTo>
                    <a:lnTo>
                      <a:pt x="16" y="64"/>
                    </a:lnTo>
                    <a:lnTo>
                      <a:pt x="16" y="64"/>
                    </a:lnTo>
                    <a:lnTo>
                      <a:pt x="16" y="64"/>
                    </a:lnTo>
                    <a:lnTo>
                      <a:pt x="16" y="64"/>
                    </a:lnTo>
                    <a:lnTo>
                      <a:pt x="16" y="64"/>
                    </a:lnTo>
                    <a:lnTo>
                      <a:pt x="14" y="64"/>
                    </a:lnTo>
                    <a:lnTo>
                      <a:pt x="14" y="64"/>
                    </a:lnTo>
                    <a:lnTo>
                      <a:pt x="14" y="62"/>
                    </a:lnTo>
                    <a:lnTo>
                      <a:pt x="14" y="62"/>
                    </a:lnTo>
                    <a:lnTo>
                      <a:pt x="14" y="62"/>
                    </a:lnTo>
                    <a:lnTo>
                      <a:pt x="14" y="60"/>
                    </a:lnTo>
                    <a:lnTo>
                      <a:pt x="14" y="60"/>
                    </a:lnTo>
                    <a:lnTo>
                      <a:pt x="14" y="57"/>
                    </a:lnTo>
                    <a:lnTo>
                      <a:pt x="14" y="57"/>
                    </a:lnTo>
                    <a:lnTo>
                      <a:pt x="14" y="57"/>
                    </a:lnTo>
                    <a:lnTo>
                      <a:pt x="14" y="57"/>
                    </a:lnTo>
                    <a:lnTo>
                      <a:pt x="14" y="57"/>
                    </a:lnTo>
                    <a:lnTo>
                      <a:pt x="11" y="57"/>
                    </a:lnTo>
                    <a:lnTo>
                      <a:pt x="11" y="60"/>
                    </a:lnTo>
                    <a:lnTo>
                      <a:pt x="11" y="60"/>
                    </a:lnTo>
                    <a:lnTo>
                      <a:pt x="11" y="57"/>
                    </a:lnTo>
                    <a:lnTo>
                      <a:pt x="11" y="57"/>
                    </a:lnTo>
                    <a:lnTo>
                      <a:pt x="9" y="57"/>
                    </a:lnTo>
                    <a:lnTo>
                      <a:pt x="9" y="55"/>
                    </a:lnTo>
                    <a:lnTo>
                      <a:pt x="11" y="55"/>
                    </a:lnTo>
                    <a:lnTo>
                      <a:pt x="11" y="55"/>
                    </a:lnTo>
                    <a:lnTo>
                      <a:pt x="9" y="55"/>
                    </a:lnTo>
                    <a:lnTo>
                      <a:pt x="9" y="55"/>
                    </a:lnTo>
                    <a:lnTo>
                      <a:pt x="9" y="53"/>
                    </a:lnTo>
                    <a:lnTo>
                      <a:pt x="9" y="53"/>
                    </a:lnTo>
                    <a:lnTo>
                      <a:pt x="9" y="53"/>
                    </a:lnTo>
                    <a:lnTo>
                      <a:pt x="9" y="53"/>
                    </a:lnTo>
                    <a:lnTo>
                      <a:pt x="9" y="50"/>
                    </a:lnTo>
                    <a:lnTo>
                      <a:pt x="9" y="50"/>
                    </a:lnTo>
                    <a:lnTo>
                      <a:pt x="9" y="50"/>
                    </a:lnTo>
                    <a:lnTo>
                      <a:pt x="9" y="50"/>
                    </a:lnTo>
                    <a:lnTo>
                      <a:pt x="7" y="50"/>
                    </a:lnTo>
                    <a:lnTo>
                      <a:pt x="7" y="50"/>
                    </a:lnTo>
                    <a:lnTo>
                      <a:pt x="7" y="50"/>
                    </a:lnTo>
                    <a:lnTo>
                      <a:pt x="7" y="50"/>
                    </a:lnTo>
                    <a:lnTo>
                      <a:pt x="4" y="50"/>
                    </a:lnTo>
                    <a:lnTo>
                      <a:pt x="4" y="50"/>
                    </a:lnTo>
                    <a:lnTo>
                      <a:pt x="4" y="48"/>
                    </a:lnTo>
                    <a:lnTo>
                      <a:pt x="7" y="48"/>
                    </a:lnTo>
                    <a:lnTo>
                      <a:pt x="7" y="48"/>
                    </a:lnTo>
                    <a:lnTo>
                      <a:pt x="7" y="45"/>
                    </a:lnTo>
                    <a:lnTo>
                      <a:pt x="7" y="45"/>
                    </a:lnTo>
                    <a:lnTo>
                      <a:pt x="7" y="45"/>
                    </a:lnTo>
                    <a:lnTo>
                      <a:pt x="7" y="45"/>
                    </a:lnTo>
                    <a:lnTo>
                      <a:pt x="7" y="45"/>
                    </a:lnTo>
                    <a:lnTo>
                      <a:pt x="7" y="43"/>
                    </a:lnTo>
                    <a:lnTo>
                      <a:pt x="9" y="43"/>
                    </a:lnTo>
                    <a:lnTo>
                      <a:pt x="9" y="43"/>
                    </a:lnTo>
                    <a:lnTo>
                      <a:pt x="9" y="43"/>
                    </a:lnTo>
                    <a:lnTo>
                      <a:pt x="9" y="41"/>
                    </a:lnTo>
                    <a:lnTo>
                      <a:pt x="9" y="41"/>
                    </a:lnTo>
                    <a:lnTo>
                      <a:pt x="11" y="41"/>
                    </a:lnTo>
                    <a:lnTo>
                      <a:pt x="11" y="41"/>
                    </a:lnTo>
                    <a:lnTo>
                      <a:pt x="11" y="41"/>
                    </a:lnTo>
                    <a:lnTo>
                      <a:pt x="11" y="38"/>
                    </a:lnTo>
                    <a:lnTo>
                      <a:pt x="11" y="38"/>
                    </a:lnTo>
                    <a:lnTo>
                      <a:pt x="14" y="38"/>
                    </a:lnTo>
                    <a:lnTo>
                      <a:pt x="14" y="38"/>
                    </a:lnTo>
                    <a:lnTo>
                      <a:pt x="14" y="38"/>
                    </a:lnTo>
                    <a:lnTo>
                      <a:pt x="14" y="38"/>
                    </a:lnTo>
                    <a:lnTo>
                      <a:pt x="14" y="38"/>
                    </a:lnTo>
                    <a:lnTo>
                      <a:pt x="16" y="38"/>
                    </a:lnTo>
                    <a:lnTo>
                      <a:pt x="16" y="38"/>
                    </a:lnTo>
                    <a:lnTo>
                      <a:pt x="16" y="36"/>
                    </a:lnTo>
                    <a:lnTo>
                      <a:pt x="16" y="36"/>
                    </a:lnTo>
                    <a:lnTo>
                      <a:pt x="14" y="36"/>
                    </a:lnTo>
                    <a:lnTo>
                      <a:pt x="14" y="36"/>
                    </a:lnTo>
                    <a:lnTo>
                      <a:pt x="14" y="36"/>
                    </a:lnTo>
                    <a:lnTo>
                      <a:pt x="14" y="36"/>
                    </a:lnTo>
                    <a:lnTo>
                      <a:pt x="11" y="36"/>
                    </a:lnTo>
                    <a:lnTo>
                      <a:pt x="11" y="36"/>
                    </a:lnTo>
                    <a:lnTo>
                      <a:pt x="11" y="36"/>
                    </a:lnTo>
                    <a:lnTo>
                      <a:pt x="11" y="38"/>
                    </a:lnTo>
                    <a:lnTo>
                      <a:pt x="9" y="38"/>
                    </a:lnTo>
                    <a:lnTo>
                      <a:pt x="9" y="38"/>
                    </a:lnTo>
                    <a:lnTo>
                      <a:pt x="9" y="36"/>
                    </a:lnTo>
                    <a:lnTo>
                      <a:pt x="9" y="36"/>
                    </a:lnTo>
                    <a:lnTo>
                      <a:pt x="7" y="36"/>
                    </a:lnTo>
                    <a:lnTo>
                      <a:pt x="7" y="36"/>
                    </a:lnTo>
                    <a:lnTo>
                      <a:pt x="7" y="38"/>
                    </a:lnTo>
                    <a:lnTo>
                      <a:pt x="7" y="38"/>
                    </a:lnTo>
                    <a:lnTo>
                      <a:pt x="7" y="38"/>
                    </a:lnTo>
                    <a:lnTo>
                      <a:pt x="7" y="41"/>
                    </a:lnTo>
                    <a:lnTo>
                      <a:pt x="4" y="41"/>
                    </a:lnTo>
                    <a:lnTo>
                      <a:pt x="4" y="41"/>
                    </a:lnTo>
                    <a:lnTo>
                      <a:pt x="4" y="41"/>
                    </a:lnTo>
                    <a:lnTo>
                      <a:pt x="2" y="41"/>
                    </a:lnTo>
                    <a:lnTo>
                      <a:pt x="2" y="41"/>
                    </a:lnTo>
                    <a:lnTo>
                      <a:pt x="2" y="41"/>
                    </a:lnTo>
                    <a:lnTo>
                      <a:pt x="2" y="38"/>
                    </a:lnTo>
                    <a:lnTo>
                      <a:pt x="2" y="38"/>
                    </a:lnTo>
                    <a:lnTo>
                      <a:pt x="2" y="38"/>
                    </a:lnTo>
                    <a:lnTo>
                      <a:pt x="4" y="38"/>
                    </a:lnTo>
                    <a:lnTo>
                      <a:pt x="4" y="38"/>
                    </a:lnTo>
                    <a:lnTo>
                      <a:pt x="4" y="38"/>
                    </a:lnTo>
                    <a:lnTo>
                      <a:pt x="4" y="38"/>
                    </a:lnTo>
                    <a:lnTo>
                      <a:pt x="7" y="38"/>
                    </a:lnTo>
                    <a:lnTo>
                      <a:pt x="7" y="36"/>
                    </a:lnTo>
                    <a:lnTo>
                      <a:pt x="7" y="36"/>
                    </a:lnTo>
                    <a:lnTo>
                      <a:pt x="7" y="36"/>
                    </a:lnTo>
                    <a:lnTo>
                      <a:pt x="4" y="36"/>
                    </a:lnTo>
                    <a:lnTo>
                      <a:pt x="4" y="34"/>
                    </a:lnTo>
                    <a:lnTo>
                      <a:pt x="7" y="34"/>
                    </a:lnTo>
                    <a:lnTo>
                      <a:pt x="7" y="34"/>
                    </a:lnTo>
                    <a:lnTo>
                      <a:pt x="7" y="36"/>
                    </a:lnTo>
                    <a:lnTo>
                      <a:pt x="7" y="36"/>
                    </a:lnTo>
                    <a:lnTo>
                      <a:pt x="9" y="36"/>
                    </a:lnTo>
                    <a:lnTo>
                      <a:pt x="9" y="36"/>
                    </a:lnTo>
                    <a:lnTo>
                      <a:pt x="9" y="36"/>
                    </a:lnTo>
                    <a:lnTo>
                      <a:pt x="9" y="36"/>
                    </a:lnTo>
                    <a:lnTo>
                      <a:pt x="9" y="36"/>
                    </a:lnTo>
                    <a:lnTo>
                      <a:pt x="9" y="36"/>
                    </a:lnTo>
                    <a:lnTo>
                      <a:pt x="9" y="34"/>
                    </a:lnTo>
                    <a:lnTo>
                      <a:pt x="9" y="34"/>
                    </a:lnTo>
                    <a:lnTo>
                      <a:pt x="11" y="34"/>
                    </a:lnTo>
                    <a:lnTo>
                      <a:pt x="11" y="34"/>
                    </a:lnTo>
                    <a:lnTo>
                      <a:pt x="11" y="36"/>
                    </a:lnTo>
                    <a:lnTo>
                      <a:pt x="14" y="36"/>
                    </a:lnTo>
                    <a:lnTo>
                      <a:pt x="14" y="34"/>
                    </a:lnTo>
                    <a:lnTo>
                      <a:pt x="14" y="34"/>
                    </a:lnTo>
                    <a:lnTo>
                      <a:pt x="14" y="34"/>
                    </a:lnTo>
                    <a:lnTo>
                      <a:pt x="16" y="34"/>
                    </a:lnTo>
                    <a:lnTo>
                      <a:pt x="16" y="34"/>
                    </a:lnTo>
                    <a:lnTo>
                      <a:pt x="19" y="34"/>
                    </a:lnTo>
                    <a:lnTo>
                      <a:pt x="19" y="36"/>
                    </a:lnTo>
                    <a:lnTo>
                      <a:pt x="19" y="36"/>
                    </a:lnTo>
                    <a:lnTo>
                      <a:pt x="19" y="34"/>
                    </a:lnTo>
                    <a:lnTo>
                      <a:pt x="19" y="34"/>
                    </a:lnTo>
                    <a:lnTo>
                      <a:pt x="19" y="31"/>
                    </a:lnTo>
                    <a:lnTo>
                      <a:pt x="19" y="31"/>
                    </a:lnTo>
                    <a:lnTo>
                      <a:pt x="19" y="31"/>
                    </a:lnTo>
                    <a:lnTo>
                      <a:pt x="16" y="31"/>
                    </a:lnTo>
                    <a:lnTo>
                      <a:pt x="16" y="29"/>
                    </a:lnTo>
                    <a:lnTo>
                      <a:pt x="16" y="29"/>
                    </a:lnTo>
                    <a:lnTo>
                      <a:pt x="14" y="29"/>
                    </a:lnTo>
                    <a:lnTo>
                      <a:pt x="14" y="31"/>
                    </a:lnTo>
                    <a:lnTo>
                      <a:pt x="14" y="31"/>
                    </a:lnTo>
                    <a:lnTo>
                      <a:pt x="14" y="31"/>
                    </a:lnTo>
                    <a:lnTo>
                      <a:pt x="14" y="34"/>
                    </a:lnTo>
                    <a:lnTo>
                      <a:pt x="14" y="34"/>
                    </a:lnTo>
                    <a:lnTo>
                      <a:pt x="11" y="34"/>
                    </a:lnTo>
                    <a:lnTo>
                      <a:pt x="11" y="31"/>
                    </a:lnTo>
                    <a:lnTo>
                      <a:pt x="11" y="31"/>
                    </a:lnTo>
                    <a:lnTo>
                      <a:pt x="11" y="31"/>
                    </a:lnTo>
                    <a:lnTo>
                      <a:pt x="11" y="29"/>
                    </a:lnTo>
                    <a:lnTo>
                      <a:pt x="11" y="29"/>
                    </a:lnTo>
                    <a:lnTo>
                      <a:pt x="9" y="29"/>
                    </a:lnTo>
                    <a:lnTo>
                      <a:pt x="9" y="26"/>
                    </a:lnTo>
                    <a:lnTo>
                      <a:pt x="9" y="26"/>
                    </a:lnTo>
                    <a:lnTo>
                      <a:pt x="9" y="26"/>
                    </a:lnTo>
                    <a:lnTo>
                      <a:pt x="9" y="26"/>
                    </a:lnTo>
                    <a:lnTo>
                      <a:pt x="9" y="26"/>
                    </a:lnTo>
                    <a:lnTo>
                      <a:pt x="7" y="26"/>
                    </a:lnTo>
                    <a:lnTo>
                      <a:pt x="7" y="26"/>
                    </a:lnTo>
                    <a:lnTo>
                      <a:pt x="7" y="24"/>
                    </a:lnTo>
                    <a:lnTo>
                      <a:pt x="7" y="24"/>
                    </a:lnTo>
                    <a:lnTo>
                      <a:pt x="7" y="24"/>
                    </a:lnTo>
                    <a:lnTo>
                      <a:pt x="7" y="22"/>
                    </a:lnTo>
                    <a:lnTo>
                      <a:pt x="7" y="22"/>
                    </a:lnTo>
                    <a:lnTo>
                      <a:pt x="9" y="22"/>
                    </a:lnTo>
                    <a:lnTo>
                      <a:pt x="9" y="19"/>
                    </a:lnTo>
                    <a:lnTo>
                      <a:pt x="9" y="19"/>
                    </a:lnTo>
                    <a:lnTo>
                      <a:pt x="9" y="19"/>
                    </a:lnTo>
                    <a:lnTo>
                      <a:pt x="11" y="19"/>
                    </a:lnTo>
                    <a:lnTo>
                      <a:pt x="11" y="19"/>
                    </a:lnTo>
                    <a:lnTo>
                      <a:pt x="14" y="19"/>
                    </a:lnTo>
                    <a:lnTo>
                      <a:pt x="14" y="19"/>
                    </a:lnTo>
                    <a:lnTo>
                      <a:pt x="14" y="22"/>
                    </a:lnTo>
                    <a:lnTo>
                      <a:pt x="14" y="22"/>
                    </a:lnTo>
                    <a:lnTo>
                      <a:pt x="16" y="22"/>
                    </a:lnTo>
                    <a:lnTo>
                      <a:pt x="16" y="22"/>
                    </a:lnTo>
                    <a:lnTo>
                      <a:pt x="16" y="22"/>
                    </a:lnTo>
                    <a:lnTo>
                      <a:pt x="19" y="22"/>
                    </a:lnTo>
                    <a:lnTo>
                      <a:pt x="19" y="22"/>
                    </a:lnTo>
                    <a:lnTo>
                      <a:pt x="19" y="22"/>
                    </a:lnTo>
                    <a:lnTo>
                      <a:pt x="19" y="19"/>
                    </a:lnTo>
                    <a:lnTo>
                      <a:pt x="19" y="19"/>
                    </a:lnTo>
                    <a:lnTo>
                      <a:pt x="19" y="19"/>
                    </a:lnTo>
                    <a:lnTo>
                      <a:pt x="19" y="17"/>
                    </a:lnTo>
                    <a:lnTo>
                      <a:pt x="19" y="17"/>
                    </a:lnTo>
                    <a:lnTo>
                      <a:pt x="21" y="17"/>
                    </a:lnTo>
                    <a:lnTo>
                      <a:pt x="21" y="17"/>
                    </a:lnTo>
                    <a:lnTo>
                      <a:pt x="21" y="17"/>
                    </a:lnTo>
                    <a:lnTo>
                      <a:pt x="21" y="17"/>
                    </a:lnTo>
                    <a:lnTo>
                      <a:pt x="21" y="15"/>
                    </a:lnTo>
                    <a:lnTo>
                      <a:pt x="23" y="15"/>
                    </a:lnTo>
                    <a:lnTo>
                      <a:pt x="23" y="15"/>
                    </a:lnTo>
                    <a:lnTo>
                      <a:pt x="23" y="15"/>
                    </a:lnTo>
                    <a:lnTo>
                      <a:pt x="23" y="12"/>
                    </a:lnTo>
                    <a:lnTo>
                      <a:pt x="26" y="12"/>
                    </a:lnTo>
                    <a:lnTo>
                      <a:pt x="26" y="12"/>
                    </a:lnTo>
                    <a:lnTo>
                      <a:pt x="26" y="10"/>
                    </a:lnTo>
                    <a:lnTo>
                      <a:pt x="26" y="10"/>
                    </a:lnTo>
                    <a:lnTo>
                      <a:pt x="26" y="10"/>
                    </a:lnTo>
                    <a:lnTo>
                      <a:pt x="26" y="10"/>
                    </a:lnTo>
                    <a:lnTo>
                      <a:pt x="28" y="10"/>
                    </a:lnTo>
                    <a:lnTo>
                      <a:pt x="28" y="8"/>
                    </a:lnTo>
                    <a:lnTo>
                      <a:pt x="28" y="8"/>
                    </a:lnTo>
                    <a:lnTo>
                      <a:pt x="28" y="8"/>
                    </a:lnTo>
                    <a:lnTo>
                      <a:pt x="30" y="8"/>
                    </a:lnTo>
                    <a:lnTo>
                      <a:pt x="30" y="8"/>
                    </a:lnTo>
                    <a:lnTo>
                      <a:pt x="30" y="8"/>
                    </a:lnTo>
                    <a:lnTo>
                      <a:pt x="33" y="8"/>
                    </a:lnTo>
                    <a:lnTo>
                      <a:pt x="33" y="8"/>
                    </a:lnTo>
                    <a:lnTo>
                      <a:pt x="33" y="8"/>
                    </a:lnTo>
                    <a:lnTo>
                      <a:pt x="35" y="8"/>
                    </a:lnTo>
                    <a:lnTo>
                      <a:pt x="35" y="8"/>
                    </a:lnTo>
                    <a:lnTo>
                      <a:pt x="35" y="8"/>
                    </a:lnTo>
                    <a:lnTo>
                      <a:pt x="35" y="8"/>
                    </a:lnTo>
                    <a:lnTo>
                      <a:pt x="37" y="8"/>
                    </a:lnTo>
                    <a:lnTo>
                      <a:pt x="37" y="8"/>
                    </a:lnTo>
                    <a:lnTo>
                      <a:pt x="37" y="8"/>
                    </a:lnTo>
                    <a:lnTo>
                      <a:pt x="40" y="8"/>
                    </a:lnTo>
                    <a:lnTo>
                      <a:pt x="40" y="8"/>
                    </a:lnTo>
                    <a:lnTo>
                      <a:pt x="40" y="8"/>
                    </a:lnTo>
                    <a:lnTo>
                      <a:pt x="42" y="8"/>
                    </a:lnTo>
                    <a:lnTo>
                      <a:pt x="42" y="8"/>
                    </a:lnTo>
                    <a:lnTo>
                      <a:pt x="42" y="8"/>
                    </a:lnTo>
                    <a:lnTo>
                      <a:pt x="42" y="8"/>
                    </a:lnTo>
                    <a:lnTo>
                      <a:pt x="45" y="8"/>
                    </a:lnTo>
                    <a:lnTo>
                      <a:pt x="45" y="8"/>
                    </a:lnTo>
                    <a:lnTo>
                      <a:pt x="45" y="8"/>
                    </a:lnTo>
                    <a:lnTo>
                      <a:pt x="47" y="8"/>
                    </a:lnTo>
                    <a:lnTo>
                      <a:pt x="47" y="8"/>
                    </a:lnTo>
                    <a:lnTo>
                      <a:pt x="47" y="8"/>
                    </a:lnTo>
                    <a:lnTo>
                      <a:pt x="47" y="8"/>
                    </a:lnTo>
                    <a:lnTo>
                      <a:pt x="49" y="8"/>
                    </a:lnTo>
                    <a:lnTo>
                      <a:pt x="49" y="8"/>
                    </a:lnTo>
                    <a:lnTo>
                      <a:pt x="49" y="8"/>
                    </a:lnTo>
                    <a:lnTo>
                      <a:pt x="49" y="8"/>
                    </a:lnTo>
                    <a:lnTo>
                      <a:pt x="49" y="5"/>
                    </a:lnTo>
                    <a:lnTo>
                      <a:pt x="52" y="5"/>
                    </a:lnTo>
                    <a:lnTo>
                      <a:pt x="52" y="5"/>
                    </a:lnTo>
                    <a:lnTo>
                      <a:pt x="52" y="5"/>
                    </a:lnTo>
                    <a:lnTo>
                      <a:pt x="54" y="5"/>
                    </a:lnTo>
                    <a:lnTo>
                      <a:pt x="54" y="5"/>
                    </a:lnTo>
                    <a:lnTo>
                      <a:pt x="54" y="3"/>
                    </a:lnTo>
                    <a:lnTo>
                      <a:pt x="54" y="3"/>
                    </a:lnTo>
                    <a:lnTo>
                      <a:pt x="54" y="3"/>
                    </a:lnTo>
                    <a:lnTo>
                      <a:pt x="54" y="0"/>
                    </a:lnTo>
                    <a:lnTo>
                      <a:pt x="54" y="0"/>
                    </a:lnTo>
                    <a:lnTo>
                      <a:pt x="54" y="0"/>
                    </a:lnTo>
                    <a:lnTo>
                      <a:pt x="56" y="0"/>
                    </a:lnTo>
                    <a:lnTo>
                      <a:pt x="56" y="0"/>
                    </a:lnTo>
                    <a:lnTo>
                      <a:pt x="56" y="3"/>
                    </a:lnTo>
                    <a:lnTo>
                      <a:pt x="56" y="3"/>
                    </a:lnTo>
                    <a:lnTo>
                      <a:pt x="56" y="3"/>
                    </a:lnTo>
                    <a:lnTo>
                      <a:pt x="56" y="5"/>
                    </a:lnTo>
                    <a:lnTo>
                      <a:pt x="59" y="5"/>
                    </a:lnTo>
                    <a:lnTo>
                      <a:pt x="59" y="5"/>
                    </a:lnTo>
                    <a:lnTo>
                      <a:pt x="59" y="5"/>
                    </a:lnTo>
                    <a:lnTo>
                      <a:pt x="59" y="5"/>
                    </a:lnTo>
                    <a:lnTo>
                      <a:pt x="59" y="8"/>
                    </a:lnTo>
                    <a:lnTo>
                      <a:pt x="59" y="8"/>
                    </a:lnTo>
                    <a:lnTo>
                      <a:pt x="59" y="8"/>
                    </a:lnTo>
                    <a:lnTo>
                      <a:pt x="59" y="10"/>
                    </a:lnTo>
                    <a:lnTo>
                      <a:pt x="61" y="10"/>
                    </a:lnTo>
                    <a:lnTo>
                      <a:pt x="61" y="10"/>
                    </a:lnTo>
                    <a:lnTo>
                      <a:pt x="61" y="12"/>
                    </a:lnTo>
                    <a:lnTo>
                      <a:pt x="61" y="12"/>
                    </a:lnTo>
                    <a:lnTo>
                      <a:pt x="61" y="12"/>
                    </a:lnTo>
                    <a:lnTo>
                      <a:pt x="61" y="12"/>
                    </a:lnTo>
                    <a:lnTo>
                      <a:pt x="61" y="15"/>
                    </a:lnTo>
                    <a:lnTo>
                      <a:pt x="61" y="15"/>
                    </a:lnTo>
                    <a:lnTo>
                      <a:pt x="64" y="15"/>
                    </a:lnTo>
                    <a:lnTo>
                      <a:pt x="64" y="17"/>
                    </a:lnTo>
                    <a:lnTo>
                      <a:pt x="64" y="17"/>
                    </a:lnTo>
                    <a:lnTo>
                      <a:pt x="64" y="17"/>
                    </a:lnTo>
                    <a:lnTo>
                      <a:pt x="66" y="17"/>
                    </a:lnTo>
                    <a:lnTo>
                      <a:pt x="66" y="17"/>
                    </a:lnTo>
                    <a:lnTo>
                      <a:pt x="66" y="19"/>
                    </a:lnTo>
                    <a:lnTo>
                      <a:pt x="66" y="19"/>
                    </a:lnTo>
                    <a:lnTo>
                      <a:pt x="66" y="19"/>
                    </a:lnTo>
                    <a:lnTo>
                      <a:pt x="66" y="19"/>
                    </a:lnTo>
                    <a:lnTo>
                      <a:pt x="66" y="22"/>
                    </a:lnTo>
                    <a:lnTo>
                      <a:pt x="68" y="22"/>
                    </a:lnTo>
                    <a:lnTo>
                      <a:pt x="68" y="22"/>
                    </a:lnTo>
                    <a:lnTo>
                      <a:pt x="68" y="22"/>
                    </a:lnTo>
                    <a:lnTo>
                      <a:pt x="68" y="22"/>
                    </a:lnTo>
                    <a:lnTo>
                      <a:pt x="68" y="24"/>
                    </a:lnTo>
                    <a:lnTo>
                      <a:pt x="71" y="24"/>
                    </a:lnTo>
                    <a:lnTo>
                      <a:pt x="71" y="24"/>
                    </a:lnTo>
                    <a:lnTo>
                      <a:pt x="71" y="26"/>
                    </a:lnTo>
                    <a:lnTo>
                      <a:pt x="71" y="26"/>
                    </a:lnTo>
                    <a:lnTo>
                      <a:pt x="71" y="26"/>
                    </a:lnTo>
                    <a:lnTo>
                      <a:pt x="71" y="26"/>
                    </a:lnTo>
                    <a:lnTo>
                      <a:pt x="73" y="26"/>
                    </a:lnTo>
                    <a:lnTo>
                      <a:pt x="73" y="29"/>
                    </a:lnTo>
                    <a:lnTo>
                      <a:pt x="73" y="29"/>
                    </a:lnTo>
                    <a:lnTo>
                      <a:pt x="73" y="29"/>
                    </a:lnTo>
                    <a:lnTo>
                      <a:pt x="73" y="31"/>
                    </a:lnTo>
                    <a:lnTo>
                      <a:pt x="73" y="31"/>
                    </a:lnTo>
                    <a:lnTo>
                      <a:pt x="75" y="31"/>
                    </a:lnTo>
                    <a:lnTo>
                      <a:pt x="75" y="31"/>
                    </a:lnTo>
                    <a:lnTo>
                      <a:pt x="75" y="34"/>
                    </a:lnTo>
                    <a:lnTo>
                      <a:pt x="75" y="34"/>
                    </a:lnTo>
                    <a:lnTo>
                      <a:pt x="75" y="34"/>
                    </a:lnTo>
                    <a:lnTo>
                      <a:pt x="75" y="34"/>
                    </a:lnTo>
                    <a:lnTo>
                      <a:pt x="75" y="36"/>
                    </a:lnTo>
                    <a:lnTo>
                      <a:pt x="75" y="36"/>
                    </a:lnTo>
                    <a:lnTo>
                      <a:pt x="75" y="36"/>
                    </a:lnTo>
                    <a:lnTo>
                      <a:pt x="75" y="38"/>
                    </a:lnTo>
                    <a:lnTo>
                      <a:pt x="78" y="38"/>
                    </a:lnTo>
                    <a:lnTo>
                      <a:pt x="78" y="38"/>
                    </a:lnTo>
                    <a:lnTo>
                      <a:pt x="78" y="38"/>
                    </a:lnTo>
                    <a:lnTo>
                      <a:pt x="78" y="41"/>
                    </a:lnTo>
                    <a:lnTo>
                      <a:pt x="78" y="41"/>
                    </a:lnTo>
                    <a:lnTo>
                      <a:pt x="78" y="41"/>
                    </a:lnTo>
                    <a:lnTo>
                      <a:pt x="78" y="41"/>
                    </a:lnTo>
                    <a:lnTo>
                      <a:pt x="78" y="43"/>
                    </a:lnTo>
                    <a:lnTo>
                      <a:pt x="78" y="43"/>
                    </a:lnTo>
                    <a:lnTo>
                      <a:pt x="78" y="45"/>
                    </a:lnTo>
                    <a:lnTo>
                      <a:pt x="78" y="45"/>
                    </a:lnTo>
                    <a:lnTo>
                      <a:pt x="80" y="45"/>
                    </a:lnTo>
                    <a:lnTo>
                      <a:pt x="80" y="45"/>
                    </a:lnTo>
                    <a:lnTo>
                      <a:pt x="80" y="48"/>
                    </a:lnTo>
                    <a:lnTo>
                      <a:pt x="80" y="48"/>
                    </a:lnTo>
                    <a:lnTo>
                      <a:pt x="80" y="50"/>
                    </a:lnTo>
                    <a:lnTo>
                      <a:pt x="78" y="50"/>
                    </a:lnTo>
                    <a:lnTo>
                      <a:pt x="78" y="50"/>
                    </a:lnTo>
                    <a:lnTo>
                      <a:pt x="78" y="53"/>
                    </a:lnTo>
                    <a:lnTo>
                      <a:pt x="78" y="53"/>
                    </a:lnTo>
                    <a:lnTo>
                      <a:pt x="78" y="55"/>
                    </a:lnTo>
                    <a:lnTo>
                      <a:pt x="78" y="55"/>
                    </a:lnTo>
                    <a:lnTo>
                      <a:pt x="78" y="55"/>
                    </a:lnTo>
                    <a:lnTo>
                      <a:pt x="78" y="57"/>
                    </a:lnTo>
                    <a:lnTo>
                      <a:pt x="78" y="57"/>
                    </a:lnTo>
                    <a:lnTo>
                      <a:pt x="78" y="57"/>
                    </a:lnTo>
                    <a:lnTo>
                      <a:pt x="78" y="60"/>
                    </a:lnTo>
                    <a:lnTo>
                      <a:pt x="78" y="60"/>
                    </a:lnTo>
                    <a:lnTo>
                      <a:pt x="78" y="62"/>
                    </a:lnTo>
                    <a:lnTo>
                      <a:pt x="78" y="62"/>
                    </a:lnTo>
                    <a:lnTo>
                      <a:pt x="78" y="64"/>
                    </a:lnTo>
                    <a:lnTo>
                      <a:pt x="78" y="64"/>
                    </a:lnTo>
                    <a:lnTo>
                      <a:pt x="78" y="64"/>
                    </a:lnTo>
                    <a:lnTo>
                      <a:pt x="78" y="64"/>
                    </a:lnTo>
                    <a:lnTo>
                      <a:pt x="80" y="64"/>
                    </a:lnTo>
                    <a:lnTo>
                      <a:pt x="80" y="64"/>
                    </a:lnTo>
                    <a:lnTo>
                      <a:pt x="80" y="64"/>
                    </a:lnTo>
                    <a:lnTo>
                      <a:pt x="80" y="64"/>
                    </a:lnTo>
                    <a:lnTo>
                      <a:pt x="80" y="64"/>
                    </a:lnTo>
                    <a:lnTo>
                      <a:pt x="82" y="64"/>
                    </a:lnTo>
                    <a:lnTo>
                      <a:pt x="82" y="67"/>
                    </a:lnTo>
                    <a:lnTo>
                      <a:pt x="80" y="67"/>
                    </a:lnTo>
                    <a:lnTo>
                      <a:pt x="80" y="67"/>
                    </a:lnTo>
                    <a:lnTo>
                      <a:pt x="80" y="69"/>
                    </a:lnTo>
                    <a:lnTo>
                      <a:pt x="80" y="69"/>
                    </a:lnTo>
                    <a:lnTo>
                      <a:pt x="80" y="69"/>
                    </a:lnTo>
                    <a:lnTo>
                      <a:pt x="80" y="72"/>
                    </a:lnTo>
                    <a:lnTo>
                      <a:pt x="80" y="72"/>
                    </a:lnTo>
                    <a:lnTo>
                      <a:pt x="80" y="74"/>
                    </a:lnTo>
                    <a:lnTo>
                      <a:pt x="80" y="74"/>
                    </a:lnTo>
                    <a:lnTo>
                      <a:pt x="80" y="74"/>
                    </a:lnTo>
                    <a:lnTo>
                      <a:pt x="80" y="76"/>
                    </a:lnTo>
                    <a:lnTo>
                      <a:pt x="80" y="76"/>
                    </a:lnTo>
                    <a:lnTo>
                      <a:pt x="80" y="76"/>
                    </a:lnTo>
                    <a:lnTo>
                      <a:pt x="80" y="79"/>
                    </a:lnTo>
                    <a:lnTo>
                      <a:pt x="78" y="79"/>
                    </a:lnTo>
                    <a:lnTo>
                      <a:pt x="78" y="79"/>
                    </a:lnTo>
                    <a:lnTo>
                      <a:pt x="78" y="81"/>
                    </a:lnTo>
                    <a:lnTo>
                      <a:pt x="78" y="81"/>
                    </a:lnTo>
                    <a:lnTo>
                      <a:pt x="75" y="81"/>
                    </a:lnTo>
                    <a:lnTo>
                      <a:pt x="75" y="81"/>
                    </a:lnTo>
                    <a:lnTo>
                      <a:pt x="75" y="83"/>
                    </a:lnTo>
                    <a:lnTo>
                      <a:pt x="75" y="83"/>
                    </a:lnTo>
                    <a:lnTo>
                      <a:pt x="75" y="83"/>
                    </a:lnTo>
                    <a:lnTo>
                      <a:pt x="75" y="86"/>
                    </a:lnTo>
                    <a:lnTo>
                      <a:pt x="75" y="86"/>
                    </a:lnTo>
                    <a:lnTo>
                      <a:pt x="75" y="86"/>
                    </a:lnTo>
                    <a:lnTo>
                      <a:pt x="75" y="86"/>
                    </a:lnTo>
                    <a:lnTo>
                      <a:pt x="73" y="86"/>
                    </a:lnTo>
                    <a:lnTo>
                      <a:pt x="73" y="88"/>
                    </a:lnTo>
                    <a:lnTo>
                      <a:pt x="73" y="88"/>
                    </a:lnTo>
                    <a:lnTo>
                      <a:pt x="73" y="88"/>
                    </a:lnTo>
                    <a:lnTo>
                      <a:pt x="73" y="88"/>
                    </a:lnTo>
                    <a:lnTo>
                      <a:pt x="73" y="90"/>
                    </a:lnTo>
                    <a:lnTo>
                      <a:pt x="71" y="90"/>
                    </a:lnTo>
                    <a:lnTo>
                      <a:pt x="71" y="90"/>
                    </a:lnTo>
                    <a:lnTo>
                      <a:pt x="71" y="90"/>
                    </a:lnTo>
                    <a:lnTo>
                      <a:pt x="68" y="90"/>
                    </a:lnTo>
                    <a:lnTo>
                      <a:pt x="68" y="93"/>
                    </a:lnTo>
                    <a:lnTo>
                      <a:pt x="68" y="93"/>
                    </a:lnTo>
                    <a:lnTo>
                      <a:pt x="68" y="93"/>
                    </a:lnTo>
                    <a:lnTo>
                      <a:pt x="68" y="90"/>
                    </a:lnTo>
                    <a:lnTo>
                      <a:pt x="66" y="90"/>
                    </a:lnTo>
                    <a:lnTo>
                      <a:pt x="66" y="90"/>
                    </a:lnTo>
                    <a:lnTo>
                      <a:pt x="66" y="93"/>
                    </a:lnTo>
                    <a:lnTo>
                      <a:pt x="66" y="93"/>
                    </a:lnTo>
                    <a:lnTo>
                      <a:pt x="66" y="93"/>
                    </a:lnTo>
                    <a:lnTo>
                      <a:pt x="64" y="93"/>
                    </a:lnTo>
                    <a:lnTo>
                      <a:pt x="64" y="93"/>
                    </a:lnTo>
                    <a:lnTo>
                      <a:pt x="64" y="90"/>
                    </a:lnTo>
                    <a:lnTo>
                      <a:pt x="64" y="90"/>
                    </a:lnTo>
                    <a:lnTo>
                      <a:pt x="64" y="93"/>
                    </a:lnTo>
                    <a:lnTo>
                      <a:pt x="64" y="93"/>
                    </a:lnTo>
                    <a:lnTo>
                      <a:pt x="64" y="95"/>
                    </a:lnTo>
                    <a:lnTo>
                      <a:pt x="64" y="95"/>
                    </a:lnTo>
                    <a:lnTo>
                      <a:pt x="64" y="95"/>
                    </a:lnTo>
                    <a:lnTo>
                      <a:pt x="64" y="95"/>
                    </a:lnTo>
                    <a:lnTo>
                      <a:pt x="64" y="95"/>
                    </a:lnTo>
                    <a:lnTo>
                      <a:pt x="64" y="98"/>
                    </a:lnTo>
                    <a:lnTo>
                      <a:pt x="64" y="98"/>
                    </a:lnTo>
                    <a:lnTo>
                      <a:pt x="61" y="98"/>
                    </a:lnTo>
                    <a:lnTo>
                      <a:pt x="61" y="100"/>
                    </a:lnTo>
                    <a:lnTo>
                      <a:pt x="61" y="100"/>
                    </a:lnTo>
                    <a:lnTo>
                      <a:pt x="61" y="100"/>
                    </a:lnTo>
                    <a:lnTo>
                      <a:pt x="61" y="100"/>
                    </a:lnTo>
                    <a:lnTo>
                      <a:pt x="61" y="102"/>
                    </a:lnTo>
                    <a:lnTo>
                      <a:pt x="59" y="102"/>
                    </a:lnTo>
                    <a:lnTo>
                      <a:pt x="59" y="102"/>
                    </a:lnTo>
                    <a:lnTo>
                      <a:pt x="59" y="102"/>
                    </a:lnTo>
                    <a:lnTo>
                      <a:pt x="59" y="102"/>
                    </a:lnTo>
                    <a:lnTo>
                      <a:pt x="59" y="100"/>
                    </a:lnTo>
                    <a:lnTo>
                      <a:pt x="59" y="100"/>
                    </a:lnTo>
                    <a:lnTo>
                      <a:pt x="59" y="100"/>
                    </a:lnTo>
                    <a:lnTo>
                      <a:pt x="59" y="100"/>
                    </a:lnTo>
                    <a:lnTo>
                      <a:pt x="56" y="100"/>
                    </a:lnTo>
                    <a:lnTo>
                      <a:pt x="56" y="100"/>
                    </a:lnTo>
                    <a:lnTo>
                      <a:pt x="56" y="102"/>
                    </a:lnTo>
                    <a:lnTo>
                      <a:pt x="54" y="102"/>
                    </a:lnTo>
                    <a:lnTo>
                      <a:pt x="54" y="102"/>
                    </a:lnTo>
                    <a:lnTo>
                      <a:pt x="54" y="102"/>
                    </a:lnTo>
                    <a:lnTo>
                      <a:pt x="54" y="102"/>
                    </a:lnTo>
                    <a:lnTo>
                      <a:pt x="52" y="102"/>
                    </a:lnTo>
                    <a:lnTo>
                      <a:pt x="52" y="10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8" name="Freeform 127"/>
              <p:cNvSpPr>
                <a:spLocks/>
              </p:cNvSpPr>
              <p:nvPr/>
            </p:nvSpPr>
            <p:spPr bwMode="auto">
              <a:xfrm>
                <a:off x="3027" y="2383"/>
                <a:ext cx="114" cy="109"/>
              </a:xfrm>
              <a:custGeom>
                <a:avLst/>
                <a:gdLst/>
                <a:ahLst/>
                <a:cxnLst>
                  <a:cxn ang="0">
                    <a:pos x="83" y="74"/>
                  </a:cxn>
                  <a:cxn ang="0">
                    <a:pos x="79" y="76"/>
                  </a:cxn>
                  <a:cxn ang="0">
                    <a:pos x="76" y="83"/>
                  </a:cxn>
                  <a:cxn ang="0">
                    <a:pos x="81" y="88"/>
                  </a:cxn>
                  <a:cxn ang="0">
                    <a:pos x="83" y="95"/>
                  </a:cxn>
                  <a:cxn ang="0">
                    <a:pos x="79" y="95"/>
                  </a:cxn>
                  <a:cxn ang="0">
                    <a:pos x="74" y="93"/>
                  </a:cxn>
                  <a:cxn ang="0">
                    <a:pos x="67" y="95"/>
                  </a:cxn>
                  <a:cxn ang="0">
                    <a:pos x="60" y="93"/>
                  </a:cxn>
                  <a:cxn ang="0">
                    <a:pos x="60" y="100"/>
                  </a:cxn>
                  <a:cxn ang="0">
                    <a:pos x="53" y="105"/>
                  </a:cxn>
                  <a:cxn ang="0">
                    <a:pos x="48" y="107"/>
                  </a:cxn>
                  <a:cxn ang="0">
                    <a:pos x="43" y="107"/>
                  </a:cxn>
                  <a:cxn ang="0">
                    <a:pos x="38" y="105"/>
                  </a:cxn>
                  <a:cxn ang="0">
                    <a:pos x="34" y="107"/>
                  </a:cxn>
                  <a:cxn ang="0">
                    <a:pos x="27" y="107"/>
                  </a:cxn>
                  <a:cxn ang="0">
                    <a:pos x="22" y="105"/>
                  </a:cxn>
                  <a:cxn ang="0">
                    <a:pos x="19" y="98"/>
                  </a:cxn>
                  <a:cxn ang="0">
                    <a:pos x="17" y="93"/>
                  </a:cxn>
                  <a:cxn ang="0">
                    <a:pos x="15" y="86"/>
                  </a:cxn>
                  <a:cxn ang="0">
                    <a:pos x="12" y="76"/>
                  </a:cxn>
                  <a:cxn ang="0">
                    <a:pos x="10" y="69"/>
                  </a:cxn>
                  <a:cxn ang="0">
                    <a:pos x="10" y="60"/>
                  </a:cxn>
                  <a:cxn ang="0">
                    <a:pos x="8" y="53"/>
                  </a:cxn>
                  <a:cxn ang="0">
                    <a:pos x="5" y="48"/>
                  </a:cxn>
                  <a:cxn ang="0">
                    <a:pos x="3" y="41"/>
                  </a:cxn>
                  <a:cxn ang="0">
                    <a:pos x="0" y="31"/>
                  </a:cxn>
                  <a:cxn ang="0">
                    <a:pos x="3" y="29"/>
                  </a:cxn>
                  <a:cxn ang="0">
                    <a:pos x="8" y="22"/>
                  </a:cxn>
                  <a:cxn ang="0">
                    <a:pos x="12" y="17"/>
                  </a:cxn>
                  <a:cxn ang="0">
                    <a:pos x="15" y="10"/>
                  </a:cxn>
                  <a:cxn ang="0">
                    <a:pos x="22" y="8"/>
                  </a:cxn>
                  <a:cxn ang="0">
                    <a:pos x="29" y="5"/>
                  </a:cxn>
                  <a:cxn ang="0">
                    <a:pos x="36" y="8"/>
                  </a:cxn>
                  <a:cxn ang="0">
                    <a:pos x="45" y="8"/>
                  </a:cxn>
                  <a:cxn ang="0">
                    <a:pos x="50" y="8"/>
                  </a:cxn>
                  <a:cxn ang="0">
                    <a:pos x="57" y="8"/>
                  </a:cxn>
                  <a:cxn ang="0">
                    <a:pos x="62" y="10"/>
                  </a:cxn>
                  <a:cxn ang="0">
                    <a:pos x="64" y="12"/>
                  </a:cxn>
                  <a:cxn ang="0">
                    <a:pos x="71" y="12"/>
                  </a:cxn>
                  <a:cxn ang="0">
                    <a:pos x="76" y="17"/>
                  </a:cxn>
                  <a:cxn ang="0">
                    <a:pos x="81" y="17"/>
                  </a:cxn>
                  <a:cxn ang="0">
                    <a:pos x="81" y="10"/>
                  </a:cxn>
                  <a:cxn ang="0">
                    <a:pos x="83" y="8"/>
                  </a:cxn>
                  <a:cxn ang="0">
                    <a:pos x="88" y="3"/>
                  </a:cxn>
                  <a:cxn ang="0">
                    <a:pos x="93" y="5"/>
                  </a:cxn>
                  <a:cxn ang="0">
                    <a:pos x="98" y="10"/>
                  </a:cxn>
                  <a:cxn ang="0">
                    <a:pos x="105" y="8"/>
                  </a:cxn>
                  <a:cxn ang="0">
                    <a:pos x="107" y="0"/>
                  </a:cxn>
                  <a:cxn ang="0">
                    <a:pos x="112" y="0"/>
                  </a:cxn>
                  <a:cxn ang="0">
                    <a:pos x="109" y="8"/>
                  </a:cxn>
                  <a:cxn ang="0">
                    <a:pos x="109" y="15"/>
                  </a:cxn>
                  <a:cxn ang="0">
                    <a:pos x="112" y="22"/>
                  </a:cxn>
                  <a:cxn ang="0">
                    <a:pos x="114" y="29"/>
                  </a:cxn>
                  <a:cxn ang="0">
                    <a:pos x="112" y="38"/>
                  </a:cxn>
                  <a:cxn ang="0">
                    <a:pos x="112" y="48"/>
                  </a:cxn>
                  <a:cxn ang="0">
                    <a:pos x="114" y="57"/>
                  </a:cxn>
                  <a:cxn ang="0">
                    <a:pos x="109" y="60"/>
                  </a:cxn>
                  <a:cxn ang="0">
                    <a:pos x="105" y="62"/>
                  </a:cxn>
                  <a:cxn ang="0">
                    <a:pos x="98" y="64"/>
                  </a:cxn>
                  <a:cxn ang="0">
                    <a:pos x="90" y="69"/>
                  </a:cxn>
                  <a:cxn ang="0">
                    <a:pos x="88" y="74"/>
                  </a:cxn>
                </a:cxnLst>
                <a:rect l="0" t="0" r="r" b="b"/>
                <a:pathLst>
                  <a:path w="114" h="109">
                    <a:moveTo>
                      <a:pt x="88" y="74"/>
                    </a:moveTo>
                    <a:lnTo>
                      <a:pt x="88" y="74"/>
                    </a:lnTo>
                    <a:lnTo>
                      <a:pt x="88" y="76"/>
                    </a:lnTo>
                    <a:lnTo>
                      <a:pt x="86" y="76"/>
                    </a:lnTo>
                    <a:lnTo>
                      <a:pt x="86" y="76"/>
                    </a:lnTo>
                    <a:lnTo>
                      <a:pt x="86" y="74"/>
                    </a:lnTo>
                    <a:lnTo>
                      <a:pt x="86" y="74"/>
                    </a:lnTo>
                    <a:lnTo>
                      <a:pt x="86" y="74"/>
                    </a:lnTo>
                    <a:lnTo>
                      <a:pt x="83" y="74"/>
                    </a:lnTo>
                    <a:lnTo>
                      <a:pt x="83" y="74"/>
                    </a:lnTo>
                    <a:lnTo>
                      <a:pt x="81" y="74"/>
                    </a:lnTo>
                    <a:lnTo>
                      <a:pt x="81" y="74"/>
                    </a:lnTo>
                    <a:lnTo>
                      <a:pt x="81" y="72"/>
                    </a:lnTo>
                    <a:lnTo>
                      <a:pt x="81" y="72"/>
                    </a:lnTo>
                    <a:lnTo>
                      <a:pt x="81" y="74"/>
                    </a:lnTo>
                    <a:lnTo>
                      <a:pt x="79" y="74"/>
                    </a:lnTo>
                    <a:lnTo>
                      <a:pt x="79" y="74"/>
                    </a:lnTo>
                    <a:lnTo>
                      <a:pt x="79" y="76"/>
                    </a:lnTo>
                    <a:lnTo>
                      <a:pt x="79" y="76"/>
                    </a:lnTo>
                    <a:lnTo>
                      <a:pt x="79" y="76"/>
                    </a:lnTo>
                    <a:lnTo>
                      <a:pt x="76" y="76"/>
                    </a:lnTo>
                    <a:lnTo>
                      <a:pt x="76" y="76"/>
                    </a:lnTo>
                    <a:lnTo>
                      <a:pt x="76" y="76"/>
                    </a:lnTo>
                    <a:lnTo>
                      <a:pt x="76" y="79"/>
                    </a:lnTo>
                    <a:lnTo>
                      <a:pt x="76" y="79"/>
                    </a:lnTo>
                    <a:lnTo>
                      <a:pt x="76" y="79"/>
                    </a:lnTo>
                    <a:lnTo>
                      <a:pt x="76" y="79"/>
                    </a:lnTo>
                    <a:lnTo>
                      <a:pt x="76" y="81"/>
                    </a:lnTo>
                    <a:lnTo>
                      <a:pt x="76" y="81"/>
                    </a:lnTo>
                    <a:lnTo>
                      <a:pt x="76" y="83"/>
                    </a:lnTo>
                    <a:lnTo>
                      <a:pt x="76" y="83"/>
                    </a:lnTo>
                    <a:lnTo>
                      <a:pt x="76" y="86"/>
                    </a:lnTo>
                    <a:lnTo>
                      <a:pt x="79" y="86"/>
                    </a:lnTo>
                    <a:lnTo>
                      <a:pt x="79" y="86"/>
                    </a:lnTo>
                    <a:lnTo>
                      <a:pt x="79" y="88"/>
                    </a:lnTo>
                    <a:lnTo>
                      <a:pt x="79" y="88"/>
                    </a:lnTo>
                    <a:lnTo>
                      <a:pt x="79" y="88"/>
                    </a:lnTo>
                    <a:lnTo>
                      <a:pt x="79" y="88"/>
                    </a:lnTo>
                    <a:lnTo>
                      <a:pt x="81" y="88"/>
                    </a:lnTo>
                    <a:lnTo>
                      <a:pt x="81" y="88"/>
                    </a:lnTo>
                    <a:lnTo>
                      <a:pt x="81" y="88"/>
                    </a:lnTo>
                    <a:lnTo>
                      <a:pt x="81" y="91"/>
                    </a:lnTo>
                    <a:lnTo>
                      <a:pt x="81" y="91"/>
                    </a:lnTo>
                    <a:lnTo>
                      <a:pt x="83" y="91"/>
                    </a:lnTo>
                    <a:lnTo>
                      <a:pt x="83" y="91"/>
                    </a:lnTo>
                    <a:lnTo>
                      <a:pt x="83" y="91"/>
                    </a:lnTo>
                    <a:lnTo>
                      <a:pt x="83" y="93"/>
                    </a:lnTo>
                    <a:lnTo>
                      <a:pt x="83" y="93"/>
                    </a:lnTo>
                    <a:lnTo>
                      <a:pt x="83" y="93"/>
                    </a:lnTo>
                    <a:lnTo>
                      <a:pt x="83" y="95"/>
                    </a:lnTo>
                    <a:lnTo>
                      <a:pt x="83" y="95"/>
                    </a:lnTo>
                    <a:lnTo>
                      <a:pt x="83" y="98"/>
                    </a:lnTo>
                    <a:lnTo>
                      <a:pt x="83" y="98"/>
                    </a:lnTo>
                    <a:lnTo>
                      <a:pt x="81" y="98"/>
                    </a:lnTo>
                    <a:lnTo>
                      <a:pt x="81" y="98"/>
                    </a:lnTo>
                    <a:lnTo>
                      <a:pt x="81" y="98"/>
                    </a:lnTo>
                    <a:lnTo>
                      <a:pt x="81" y="98"/>
                    </a:lnTo>
                    <a:lnTo>
                      <a:pt x="79" y="98"/>
                    </a:lnTo>
                    <a:lnTo>
                      <a:pt x="79" y="95"/>
                    </a:lnTo>
                    <a:lnTo>
                      <a:pt x="79" y="95"/>
                    </a:lnTo>
                    <a:lnTo>
                      <a:pt x="79" y="95"/>
                    </a:lnTo>
                    <a:lnTo>
                      <a:pt x="79" y="98"/>
                    </a:lnTo>
                    <a:lnTo>
                      <a:pt x="76" y="98"/>
                    </a:lnTo>
                    <a:lnTo>
                      <a:pt x="76" y="95"/>
                    </a:lnTo>
                    <a:lnTo>
                      <a:pt x="76" y="95"/>
                    </a:lnTo>
                    <a:lnTo>
                      <a:pt x="76" y="95"/>
                    </a:lnTo>
                    <a:lnTo>
                      <a:pt x="76" y="93"/>
                    </a:lnTo>
                    <a:lnTo>
                      <a:pt x="74" y="93"/>
                    </a:lnTo>
                    <a:lnTo>
                      <a:pt x="74" y="93"/>
                    </a:lnTo>
                    <a:lnTo>
                      <a:pt x="74" y="93"/>
                    </a:lnTo>
                    <a:lnTo>
                      <a:pt x="74" y="93"/>
                    </a:lnTo>
                    <a:lnTo>
                      <a:pt x="71" y="93"/>
                    </a:lnTo>
                    <a:lnTo>
                      <a:pt x="71" y="93"/>
                    </a:lnTo>
                    <a:lnTo>
                      <a:pt x="71" y="93"/>
                    </a:lnTo>
                    <a:lnTo>
                      <a:pt x="71" y="93"/>
                    </a:lnTo>
                    <a:lnTo>
                      <a:pt x="69" y="93"/>
                    </a:lnTo>
                    <a:lnTo>
                      <a:pt x="69" y="93"/>
                    </a:lnTo>
                    <a:lnTo>
                      <a:pt x="67" y="93"/>
                    </a:lnTo>
                    <a:lnTo>
                      <a:pt x="67" y="93"/>
                    </a:lnTo>
                    <a:lnTo>
                      <a:pt x="67" y="95"/>
                    </a:lnTo>
                    <a:lnTo>
                      <a:pt x="67" y="95"/>
                    </a:lnTo>
                    <a:lnTo>
                      <a:pt x="67" y="95"/>
                    </a:lnTo>
                    <a:lnTo>
                      <a:pt x="64" y="95"/>
                    </a:lnTo>
                    <a:lnTo>
                      <a:pt x="64" y="95"/>
                    </a:lnTo>
                    <a:lnTo>
                      <a:pt x="64" y="95"/>
                    </a:lnTo>
                    <a:lnTo>
                      <a:pt x="64" y="95"/>
                    </a:lnTo>
                    <a:lnTo>
                      <a:pt x="62" y="95"/>
                    </a:lnTo>
                    <a:lnTo>
                      <a:pt x="62" y="95"/>
                    </a:lnTo>
                    <a:lnTo>
                      <a:pt x="60" y="95"/>
                    </a:lnTo>
                    <a:lnTo>
                      <a:pt x="60" y="93"/>
                    </a:lnTo>
                    <a:lnTo>
                      <a:pt x="60" y="93"/>
                    </a:lnTo>
                    <a:lnTo>
                      <a:pt x="60" y="95"/>
                    </a:lnTo>
                    <a:lnTo>
                      <a:pt x="60" y="95"/>
                    </a:lnTo>
                    <a:lnTo>
                      <a:pt x="60" y="95"/>
                    </a:lnTo>
                    <a:lnTo>
                      <a:pt x="60" y="98"/>
                    </a:lnTo>
                    <a:lnTo>
                      <a:pt x="60" y="98"/>
                    </a:lnTo>
                    <a:lnTo>
                      <a:pt x="60" y="98"/>
                    </a:lnTo>
                    <a:lnTo>
                      <a:pt x="60" y="98"/>
                    </a:lnTo>
                    <a:lnTo>
                      <a:pt x="60" y="100"/>
                    </a:lnTo>
                    <a:lnTo>
                      <a:pt x="60" y="100"/>
                    </a:lnTo>
                    <a:lnTo>
                      <a:pt x="60" y="100"/>
                    </a:lnTo>
                    <a:lnTo>
                      <a:pt x="57" y="100"/>
                    </a:lnTo>
                    <a:lnTo>
                      <a:pt x="57" y="100"/>
                    </a:lnTo>
                    <a:lnTo>
                      <a:pt x="57" y="102"/>
                    </a:lnTo>
                    <a:lnTo>
                      <a:pt x="55" y="102"/>
                    </a:lnTo>
                    <a:lnTo>
                      <a:pt x="55" y="102"/>
                    </a:lnTo>
                    <a:lnTo>
                      <a:pt x="55" y="105"/>
                    </a:lnTo>
                    <a:lnTo>
                      <a:pt x="55" y="105"/>
                    </a:lnTo>
                    <a:lnTo>
                      <a:pt x="55" y="105"/>
                    </a:lnTo>
                    <a:lnTo>
                      <a:pt x="53" y="105"/>
                    </a:lnTo>
                    <a:lnTo>
                      <a:pt x="53" y="105"/>
                    </a:lnTo>
                    <a:lnTo>
                      <a:pt x="53" y="105"/>
                    </a:lnTo>
                    <a:lnTo>
                      <a:pt x="53" y="105"/>
                    </a:lnTo>
                    <a:lnTo>
                      <a:pt x="53" y="105"/>
                    </a:lnTo>
                    <a:lnTo>
                      <a:pt x="50" y="105"/>
                    </a:lnTo>
                    <a:lnTo>
                      <a:pt x="50" y="105"/>
                    </a:lnTo>
                    <a:lnTo>
                      <a:pt x="48" y="105"/>
                    </a:lnTo>
                    <a:lnTo>
                      <a:pt x="48" y="105"/>
                    </a:lnTo>
                    <a:lnTo>
                      <a:pt x="48" y="105"/>
                    </a:lnTo>
                    <a:lnTo>
                      <a:pt x="48" y="107"/>
                    </a:lnTo>
                    <a:lnTo>
                      <a:pt x="48" y="107"/>
                    </a:lnTo>
                    <a:lnTo>
                      <a:pt x="48" y="107"/>
                    </a:lnTo>
                    <a:lnTo>
                      <a:pt x="45" y="107"/>
                    </a:lnTo>
                    <a:lnTo>
                      <a:pt x="45" y="107"/>
                    </a:lnTo>
                    <a:lnTo>
                      <a:pt x="45" y="107"/>
                    </a:lnTo>
                    <a:lnTo>
                      <a:pt x="45" y="107"/>
                    </a:lnTo>
                    <a:lnTo>
                      <a:pt x="43" y="107"/>
                    </a:lnTo>
                    <a:lnTo>
                      <a:pt x="43" y="107"/>
                    </a:lnTo>
                    <a:lnTo>
                      <a:pt x="43" y="107"/>
                    </a:lnTo>
                    <a:lnTo>
                      <a:pt x="43" y="107"/>
                    </a:lnTo>
                    <a:lnTo>
                      <a:pt x="41" y="107"/>
                    </a:lnTo>
                    <a:lnTo>
                      <a:pt x="41" y="105"/>
                    </a:lnTo>
                    <a:lnTo>
                      <a:pt x="41" y="105"/>
                    </a:lnTo>
                    <a:lnTo>
                      <a:pt x="41" y="105"/>
                    </a:lnTo>
                    <a:lnTo>
                      <a:pt x="41" y="105"/>
                    </a:lnTo>
                    <a:lnTo>
                      <a:pt x="41" y="105"/>
                    </a:lnTo>
                    <a:lnTo>
                      <a:pt x="41" y="105"/>
                    </a:lnTo>
                    <a:lnTo>
                      <a:pt x="38" y="105"/>
                    </a:lnTo>
                    <a:lnTo>
                      <a:pt x="38" y="105"/>
                    </a:lnTo>
                    <a:lnTo>
                      <a:pt x="38" y="105"/>
                    </a:lnTo>
                    <a:lnTo>
                      <a:pt x="36" y="105"/>
                    </a:lnTo>
                    <a:lnTo>
                      <a:pt x="36" y="105"/>
                    </a:lnTo>
                    <a:lnTo>
                      <a:pt x="36" y="102"/>
                    </a:lnTo>
                    <a:lnTo>
                      <a:pt x="34" y="102"/>
                    </a:lnTo>
                    <a:lnTo>
                      <a:pt x="34" y="102"/>
                    </a:lnTo>
                    <a:lnTo>
                      <a:pt x="34" y="105"/>
                    </a:lnTo>
                    <a:lnTo>
                      <a:pt x="34" y="105"/>
                    </a:lnTo>
                    <a:lnTo>
                      <a:pt x="34" y="105"/>
                    </a:lnTo>
                    <a:lnTo>
                      <a:pt x="34" y="107"/>
                    </a:lnTo>
                    <a:lnTo>
                      <a:pt x="34" y="107"/>
                    </a:lnTo>
                    <a:lnTo>
                      <a:pt x="34" y="109"/>
                    </a:lnTo>
                    <a:lnTo>
                      <a:pt x="31" y="109"/>
                    </a:lnTo>
                    <a:lnTo>
                      <a:pt x="31" y="109"/>
                    </a:lnTo>
                    <a:lnTo>
                      <a:pt x="31" y="107"/>
                    </a:lnTo>
                    <a:lnTo>
                      <a:pt x="31" y="107"/>
                    </a:lnTo>
                    <a:lnTo>
                      <a:pt x="31" y="107"/>
                    </a:lnTo>
                    <a:lnTo>
                      <a:pt x="29" y="107"/>
                    </a:lnTo>
                    <a:lnTo>
                      <a:pt x="29" y="107"/>
                    </a:lnTo>
                    <a:lnTo>
                      <a:pt x="27" y="107"/>
                    </a:lnTo>
                    <a:lnTo>
                      <a:pt x="27" y="107"/>
                    </a:lnTo>
                    <a:lnTo>
                      <a:pt x="27" y="105"/>
                    </a:lnTo>
                    <a:lnTo>
                      <a:pt x="27" y="105"/>
                    </a:lnTo>
                    <a:lnTo>
                      <a:pt x="27" y="102"/>
                    </a:lnTo>
                    <a:lnTo>
                      <a:pt x="27" y="102"/>
                    </a:lnTo>
                    <a:lnTo>
                      <a:pt x="24" y="102"/>
                    </a:lnTo>
                    <a:lnTo>
                      <a:pt x="24" y="102"/>
                    </a:lnTo>
                    <a:lnTo>
                      <a:pt x="22" y="102"/>
                    </a:lnTo>
                    <a:lnTo>
                      <a:pt x="22" y="105"/>
                    </a:lnTo>
                    <a:lnTo>
                      <a:pt x="22" y="105"/>
                    </a:lnTo>
                    <a:lnTo>
                      <a:pt x="22" y="105"/>
                    </a:lnTo>
                    <a:lnTo>
                      <a:pt x="22" y="105"/>
                    </a:lnTo>
                    <a:lnTo>
                      <a:pt x="22" y="105"/>
                    </a:lnTo>
                    <a:lnTo>
                      <a:pt x="19" y="105"/>
                    </a:lnTo>
                    <a:lnTo>
                      <a:pt x="19" y="102"/>
                    </a:lnTo>
                    <a:lnTo>
                      <a:pt x="19" y="102"/>
                    </a:lnTo>
                    <a:lnTo>
                      <a:pt x="19" y="100"/>
                    </a:lnTo>
                    <a:lnTo>
                      <a:pt x="19" y="100"/>
                    </a:lnTo>
                    <a:lnTo>
                      <a:pt x="19" y="100"/>
                    </a:lnTo>
                    <a:lnTo>
                      <a:pt x="19" y="100"/>
                    </a:lnTo>
                    <a:lnTo>
                      <a:pt x="19" y="98"/>
                    </a:lnTo>
                    <a:lnTo>
                      <a:pt x="19" y="98"/>
                    </a:lnTo>
                    <a:lnTo>
                      <a:pt x="19" y="98"/>
                    </a:lnTo>
                    <a:lnTo>
                      <a:pt x="17" y="98"/>
                    </a:lnTo>
                    <a:lnTo>
                      <a:pt x="17" y="98"/>
                    </a:lnTo>
                    <a:lnTo>
                      <a:pt x="17" y="95"/>
                    </a:lnTo>
                    <a:lnTo>
                      <a:pt x="15" y="95"/>
                    </a:lnTo>
                    <a:lnTo>
                      <a:pt x="15" y="95"/>
                    </a:lnTo>
                    <a:lnTo>
                      <a:pt x="15" y="93"/>
                    </a:lnTo>
                    <a:lnTo>
                      <a:pt x="15" y="93"/>
                    </a:lnTo>
                    <a:lnTo>
                      <a:pt x="17" y="93"/>
                    </a:lnTo>
                    <a:lnTo>
                      <a:pt x="17" y="91"/>
                    </a:lnTo>
                    <a:lnTo>
                      <a:pt x="17" y="91"/>
                    </a:lnTo>
                    <a:lnTo>
                      <a:pt x="17" y="88"/>
                    </a:lnTo>
                    <a:lnTo>
                      <a:pt x="17" y="88"/>
                    </a:lnTo>
                    <a:lnTo>
                      <a:pt x="17" y="88"/>
                    </a:lnTo>
                    <a:lnTo>
                      <a:pt x="15" y="88"/>
                    </a:lnTo>
                    <a:lnTo>
                      <a:pt x="15" y="88"/>
                    </a:lnTo>
                    <a:lnTo>
                      <a:pt x="15" y="88"/>
                    </a:lnTo>
                    <a:lnTo>
                      <a:pt x="15" y="86"/>
                    </a:lnTo>
                    <a:lnTo>
                      <a:pt x="15" y="86"/>
                    </a:lnTo>
                    <a:lnTo>
                      <a:pt x="15" y="83"/>
                    </a:lnTo>
                    <a:lnTo>
                      <a:pt x="15" y="83"/>
                    </a:lnTo>
                    <a:lnTo>
                      <a:pt x="15" y="81"/>
                    </a:lnTo>
                    <a:lnTo>
                      <a:pt x="15" y="81"/>
                    </a:lnTo>
                    <a:lnTo>
                      <a:pt x="15" y="79"/>
                    </a:lnTo>
                    <a:lnTo>
                      <a:pt x="12" y="79"/>
                    </a:lnTo>
                    <a:lnTo>
                      <a:pt x="12" y="79"/>
                    </a:lnTo>
                    <a:lnTo>
                      <a:pt x="12" y="79"/>
                    </a:lnTo>
                    <a:lnTo>
                      <a:pt x="12" y="76"/>
                    </a:lnTo>
                    <a:lnTo>
                      <a:pt x="12" y="76"/>
                    </a:lnTo>
                    <a:lnTo>
                      <a:pt x="12" y="74"/>
                    </a:lnTo>
                    <a:lnTo>
                      <a:pt x="12" y="74"/>
                    </a:lnTo>
                    <a:lnTo>
                      <a:pt x="12" y="72"/>
                    </a:lnTo>
                    <a:lnTo>
                      <a:pt x="12" y="72"/>
                    </a:lnTo>
                    <a:lnTo>
                      <a:pt x="12" y="72"/>
                    </a:lnTo>
                    <a:lnTo>
                      <a:pt x="12" y="72"/>
                    </a:lnTo>
                    <a:lnTo>
                      <a:pt x="12" y="69"/>
                    </a:lnTo>
                    <a:lnTo>
                      <a:pt x="12" y="69"/>
                    </a:lnTo>
                    <a:lnTo>
                      <a:pt x="10" y="69"/>
                    </a:lnTo>
                    <a:lnTo>
                      <a:pt x="10" y="69"/>
                    </a:lnTo>
                    <a:lnTo>
                      <a:pt x="10" y="67"/>
                    </a:lnTo>
                    <a:lnTo>
                      <a:pt x="10" y="67"/>
                    </a:lnTo>
                    <a:lnTo>
                      <a:pt x="10" y="64"/>
                    </a:lnTo>
                    <a:lnTo>
                      <a:pt x="10" y="64"/>
                    </a:lnTo>
                    <a:lnTo>
                      <a:pt x="10" y="64"/>
                    </a:lnTo>
                    <a:lnTo>
                      <a:pt x="8" y="64"/>
                    </a:lnTo>
                    <a:lnTo>
                      <a:pt x="8" y="62"/>
                    </a:lnTo>
                    <a:lnTo>
                      <a:pt x="8" y="62"/>
                    </a:lnTo>
                    <a:lnTo>
                      <a:pt x="8" y="60"/>
                    </a:lnTo>
                    <a:lnTo>
                      <a:pt x="10" y="60"/>
                    </a:lnTo>
                    <a:lnTo>
                      <a:pt x="10" y="60"/>
                    </a:lnTo>
                    <a:lnTo>
                      <a:pt x="10" y="60"/>
                    </a:lnTo>
                    <a:lnTo>
                      <a:pt x="10" y="57"/>
                    </a:lnTo>
                    <a:lnTo>
                      <a:pt x="10" y="57"/>
                    </a:lnTo>
                    <a:lnTo>
                      <a:pt x="10" y="57"/>
                    </a:lnTo>
                    <a:lnTo>
                      <a:pt x="10" y="55"/>
                    </a:lnTo>
                    <a:lnTo>
                      <a:pt x="10" y="55"/>
                    </a:lnTo>
                    <a:lnTo>
                      <a:pt x="10" y="55"/>
                    </a:lnTo>
                    <a:lnTo>
                      <a:pt x="8" y="55"/>
                    </a:lnTo>
                    <a:lnTo>
                      <a:pt x="8" y="53"/>
                    </a:lnTo>
                    <a:lnTo>
                      <a:pt x="8" y="53"/>
                    </a:lnTo>
                    <a:lnTo>
                      <a:pt x="8" y="53"/>
                    </a:lnTo>
                    <a:lnTo>
                      <a:pt x="8" y="53"/>
                    </a:lnTo>
                    <a:lnTo>
                      <a:pt x="8" y="50"/>
                    </a:lnTo>
                    <a:lnTo>
                      <a:pt x="5" y="50"/>
                    </a:lnTo>
                    <a:lnTo>
                      <a:pt x="5" y="50"/>
                    </a:lnTo>
                    <a:lnTo>
                      <a:pt x="5" y="50"/>
                    </a:lnTo>
                    <a:lnTo>
                      <a:pt x="5" y="50"/>
                    </a:lnTo>
                    <a:lnTo>
                      <a:pt x="5" y="50"/>
                    </a:lnTo>
                    <a:lnTo>
                      <a:pt x="5" y="48"/>
                    </a:lnTo>
                    <a:lnTo>
                      <a:pt x="5" y="48"/>
                    </a:lnTo>
                    <a:lnTo>
                      <a:pt x="5" y="48"/>
                    </a:lnTo>
                    <a:lnTo>
                      <a:pt x="5" y="45"/>
                    </a:lnTo>
                    <a:lnTo>
                      <a:pt x="5" y="45"/>
                    </a:lnTo>
                    <a:lnTo>
                      <a:pt x="5" y="45"/>
                    </a:lnTo>
                    <a:lnTo>
                      <a:pt x="5" y="43"/>
                    </a:lnTo>
                    <a:lnTo>
                      <a:pt x="5" y="43"/>
                    </a:lnTo>
                    <a:lnTo>
                      <a:pt x="5" y="41"/>
                    </a:lnTo>
                    <a:lnTo>
                      <a:pt x="5" y="41"/>
                    </a:lnTo>
                    <a:lnTo>
                      <a:pt x="3" y="41"/>
                    </a:lnTo>
                    <a:lnTo>
                      <a:pt x="3" y="38"/>
                    </a:lnTo>
                    <a:lnTo>
                      <a:pt x="3" y="38"/>
                    </a:lnTo>
                    <a:lnTo>
                      <a:pt x="3" y="38"/>
                    </a:lnTo>
                    <a:lnTo>
                      <a:pt x="3" y="38"/>
                    </a:lnTo>
                    <a:lnTo>
                      <a:pt x="0" y="38"/>
                    </a:lnTo>
                    <a:lnTo>
                      <a:pt x="0" y="36"/>
                    </a:lnTo>
                    <a:lnTo>
                      <a:pt x="0" y="36"/>
                    </a:lnTo>
                    <a:lnTo>
                      <a:pt x="0" y="34"/>
                    </a:lnTo>
                    <a:lnTo>
                      <a:pt x="0" y="34"/>
                    </a:lnTo>
                    <a:lnTo>
                      <a:pt x="0" y="31"/>
                    </a:lnTo>
                    <a:lnTo>
                      <a:pt x="0" y="31"/>
                    </a:lnTo>
                    <a:lnTo>
                      <a:pt x="0" y="29"/>
                    </a:lnTo>
                    <a:lnTo>
                      <a:pt x="0" y="29"/>
                    </a:lnTo>
                    <a:lnTo>
                      <a:pt x="0" y="29"/>
                    </a:lnTo>
                    <a:lnTo>
                      <a:pt x="0" y="29"/>
                    </a:lnTo>
                    <a:lnTo>
                      <a:pt x="0" y="29"/>
                    </a:lnTo>
                    <a:lnTo>
                      <a:pt x="0" y="27"/>
                    </a:lnTo>
                    <a:lnTo>
                      <a:pt x="3" y="27"/>
                    </a:lnTo>
                    <a:lnTo>
                      <a:pt x="3" y="29"/>
                    </a:lnTo>
                    <a:lnTo>
                      <a:pt x="3" y="29"/>
                    </a:lnTo>
                    <a:lnTo>
                      <a:pt x="3" y="27"/>
                    </a:lnTo>
                    <a:lnTo>
                      <a:pt x="5" y="27"/>
                    </a:lnTo>
                    <a:lnTo>
                      <a:pt x="5" y="27"/>
                    </a:lnTo>
                    <a:lnTo>
                      <a:pt x="5" y="27"/>
                    </a:lnTo>
                    <a:lnTo>
                      <a:pt x="5" y="27"/>
                    </a:lnTo>
                    <a:lnTo>
                      <a:pt x="5" y="24"/>
                    </a:lnTo>
                    <a:lnTo>
                      <a:pt x="5" y="24"/>
                    </a:lnTo>
                    <a:lnTo>
                      <a:pt x="8" y="24"/>
                    </a:lnTo>
                    <a:lnTo>
                      <a:pt x="8" y="24"/>
                    </a:lnTo>
                    <a:lnTo>
                      <a:pt x="8" y="22"/>
                    </a:lnTo>
                    <a:lnTo>
                      <a:pt x="8" y="22"/>
                    </a:lnTo>
                    <a:lnTo>
                      <a:pt x="8" y="22"/>
                    </a:lnTo>
                    <a:lnTo>
                      <a:pt x="10" y="22"/>
                    </a:lnTo>
                    <a:lnTo>
                      <a:pt x="10" y="19"/>
                    </a:lnTo>
                    <a:lnTo>
                      <a:pt x="10" y="19"/>
                    </a:lnTo>
                    <a:lnTo>
                      <a:pt x="10" y="19"/>
                    </a:lnTo>
                    <a:lnTo>
                      <a:pt x="10" y="19"/>
                    </a:lnTo>
                    <a:lnTo>
                      <a:pt x="10" y="17"/>
                    </a:lnTo>
                    <a:lnTo>
                      <a:pt x="12" y="17"/>
                    </a:lnTo>
                    <a:lnTo>
                      <a:pt x="12" y="17"/>
                    </a:lnTo>
                    <a:lnTo>
                      <a:pt x="12" y="17"/>
                    </a:lnTo>
                    <a:lnTo>
                      <a:pt x="12" y="17"/>
                    </a:lnTo>
                    <a:lnTo>
                      <a:pt x="12" y="15"/>
                    </a:lnTo>
                    <a:lnTo>
                      <a:pt x="12" y="15"/>
                    </a:lnTo>
                    <a:lnTo>
                      <a:pt x="12" y="12"/>
                    </a:lnTo>
                    <a:lnTo>
                      <a:pt x="15" y="12"/>
                    </a:lnTo>
                    <a:lnTo>
                      <a:pt x="15" y="12"/>
                    </a:lnTo>
                    <a:lnTo>
                      <a:pt x="15" y="10"/>
                    </a:lnTo>
                    <a:lnTo>
                      <a:pt x="15" y="10"/>
                    </a:lnTo>
                    <a:lnTo>
                      <a:pt x="15" y="10"/>
                    </a:lnTo>
                    <a:lnTo>
                      <a:pt x="15" y="10"/>
                    </a:lnTo>
                    <a:lnTo>
                      <a:pt x="15" y="10"/>
                    </a:lnTo>
                    <a:lnTo>
                      <a:pt x="17" y="10"/>
                    </a:lnTo>
                    <a:lnTo>
                      <a:pt x="17" y="10"/>
                    </a:lnTo>
                    <a:lnTo>
                      <a:pt x="17" y="8"/>
                    </a:lnTo>
                    <a:lnTo>
                      <a:pt x="19" y="8"/>
                    </a:lnTo>
                    <a:lnTo>
                      <a:pt x="19" y="8"/>
                    </a:lnTo>
                    <a:lnTo>
                      <a:pt x="19" y="8"/>
                    </a:lnTo>
                    <a:lnTo>
                      <a:pt x="22" y="8"/>
                    </a:lnTo>
                    <a:lnTo>
                      <a:pt x="22" y="8"/>
                    </a:lnTo>
                    <a:lnTo>
                      <a:pt x="22" y="8"/>
                    </a:lnTo>
                    <a:lnTo>
                      <a:pt x="22" y="8"/>
                    </a:lnTo>
                    <a:lnTo>
                      <a:pt x="24" y="8"/>
                    </a:lnTo>
                    <a:lnTo>
                      <a:pt x="24" y="8"/>
                    </a:lnTo>
                    <a:lnTo>
                      <a:pt x="27" y="8"/>
                    </a:lnTo>
                    <a:lnTo>
                      <a:pt x="27" y="5"/>
                    </a:lnTo>
                    <a:lnTo>
                      <a:pt x="27" y="5"/>
                    </a:lnTo>
                    <a:lnTo>
                      <a:pt x="27" y="5"/>
                    </a:lnTo>
                    <a:lnTo>
                      <a:pt x="29" y="5"/>
                    </a:lnTo>
                    <a:lnTo>
                      <a:pt x="29" y="5"/>
                    </a:lnTo>
                    <a:lnTo>
                      <a:pt x="31" y="5"/>
                    </a:lnTo>
                    <a:lnTo>
                      <a:pt x="31" y="8"/>
                    </a:lnTo>
                    <a:lnTo>
                      <a:pt x="31" y="8"/>
                    </a:lnTo>
                    <a:lnTo>
                      <a:pt x="31" y="8"/>
                    </a:lnTo>
                    <a:lnTo>
                      <a:pt x="34" y="8"/>
                    </a:lnTo>
                    <a:lnTo>
                      <a:pt x="34" y="8"/>
                    </a:lnTo>
                    <a:lnTo>
                      <a:pt x="34" y="8"/>
                    </a:lnTo>
                    <a:lnTo>
                      <a:pt x="34" y="8"/>
                    </a:lnTo>
                    <a:lnTo>
                      <a:pt x="36" y="8"/>
                    </a:lnTo>
                    <a:lnTo>
                      <a:pt x="36" y="8"/>
                    </a:lnTo>
                    <a:lnTo>
                      <a:pt x="38" y="8"/>
                    </a:lnTo>
                    <a:lnTo>
                      <a:pt x="38" y="8"/>
                    </a:lnTo>
                    <a:lnTo>
                      <a:pt x="38" y="8"/>
                    </a:lnTo>
                    <a:lnTo>
                      <a:pt x="38" y="8"/>
                    </a:lnTo>
                    <a:lnTo>
                      <a:pt x="41" y="8"/>
                    </a:lnTo>
                    <a:lnTo>
                      <a:pt x="41" y="8"/>
                    </a:lnTo>
                    <a:lnTo>
                      <a:pt x="41" y="8"/>
                    </a:lnTo>
                    <a:lnTo>
                      <a:pt x="43" y="8"/>
                    </a:lnTo>
                    <a:lnTo>
                      <a:pt x="43" y="8"/>
                    </a:lnTo>
                    <a:lnTo>
                      <a:pt x="45" y="8"/>
                    </a:lnTo>
                    <a:lnTo>
                      <a:pt x="45" y="8"/>
                    </a:lnTo>
                    <a:lnTo>
                      <a:pt x="45" y="8"/>
                    </a:lnTo>
                    <a:lnTo>
                      <a:pt x="45" y="8"/>
                    </a:lnTo>
                    <a:lnTo>
                      <a:pt x="48" y="8"/>
                    </a:lnTo>
                    <a:lnTo>
                      <a:pt x="48" y="8"/>
                    </a:lnTo>
                    <a:lnTo>
                      <a:pt x="48" y="8"/>
                    </a:lnTo>
                    <a:lnTo>
                      <a:pt x="48" y="8"/>
                    </a:lnTo>
                    <a:lnTo>
                      <a:pt x="48" y="8"/>
                    </a:lnTo>
                    <a:lnTo>
                      <a:pt x="48" y="8"/>
                    </a:lnTo>
                    <a:lnTo>
                      <a:pt x="50" y="8"/>
                    </a:lnTo>
                    <a:lnTo>
                      <a:pt x="50" y="5"/>
                    </a:lnTo>
                    <a:lnTo>
                      <a:pt x="50" y="5"/>
                    </a:lnTo>
                    <a:lnTo>
                      <a:pt x="53" y="5"/>
                    </a:lnTo>
                    <a:lnTo>
                      <a:pt x="53" y="5"/>
                    </a:lnTo>
                    <a:lnTo>
                      <a:pt x="53" y="5"/>
                    </a:lnTo>
                    <a:lnTo>
                      <a:pt x="55" y="5"/>
                    </a:lnTo>
                    <a:lnTo>
                      <a:pt x="55" y="5"/>
                    </a:lnTo>
                    <a:lnTo>
                      <a:pt x="55" y="5"/>
                    </a:lnTo>
                    <a:lnTo>
                      <a:pt x="55" y="8"/>
                    </a:lnTo>
                    <a:lnTo>
                      <a:pt x="57" y="8"/>
                    </a:lnTo>
                    <a:lnTo>
                      <a:pt x="57" y="8"/>
                    </a:lnTo>
                    <a:lnTo>
                      <a:pt x="57" y="8"/>
                    </a:lnTo>
                    <a:lnTo>
                      <a:pt x="57" y="10"/>
                    </a:lnTo>
                    <a:lnTo>
                      <a:pt x="57" y="10"/>
                    </a:lnTo>
                    <a:lnTo>
                      <a:pt x="60" y="10"/>
                    </a:lnTo>
                    <a:lnTo>
                      <a:pt x="60" y="10"/>
                    </a:lnTo>
                    <a:lnTo>
                      <a:pt x="60" y="10"/>
                    </a:lnTo>
                    <a:lnTo>
                      <a:pt x="60" y="10"/>
                    </a:lnTo>
                    <a:lnTo>
                      <a:pt x="60" y="10"/>
                    </a:lnTo>
                    <a:lnTo>
                      <a:pt x="62" y="10"/>
                    </a:lnTo>
                    <a:lnTo>
                      <a:pt x="62" y="10"/>
                    </a:lnTo>
                    <a:lnTo>
                      <a:pt x="62" y="8"/>
                    </a:lnTo>
                    <a:lnTo>
                      <a:pt x="62" y="8"/>
                    </a:lnTo>
                    <a:lnTo>
                      <a:pt x="62" y="10"/>
                    </a:lnTo>
                    <a:lnTo>
                      <a:pt x="62" y="10"/>
                    </a:lnTo>
                    <a:lnTo>
                      <a:pt x="64" y="10"/>
                    </a:lnTo>
                    <a:lnTo>
                      <a:pt x="64" y="10"/>
                    </a:lnTo>
                    <a:lnTo>
                      <a:pt x="64" y="10"/>
                    </a:lnTo>
                    <a:lnTo>
                      <a:pt x="64" y="12"/>
                    </a:lnTo>
                    <a:lnTo>
                      <a:pt x="64" y="12"/>
                    </a:lnTo>
                    <a:lnTo>
                      <a:pt x="64" y="12"/>
                    </a:lnTo>
                    <a:lnTo>
                      <a:pt x="67" y="12"/>
                    </a:lnTo>
                    <a:lnTo>
                      <a:pt x="67" y="15"/>
                    </a:lnTo>
                    <a:lnTo>
                      <a:pt x="67" y="15"/>
                    </a:lnTo>
                    <a:lnTo>
                      <a:pt x="67" y="15"/>
                    </a:lnTo>
                    <a:lnTo>
                      <a:pt x="67" y="12"/>
                    </a:lnTo>
                    <a:lnTo>
                      <a:pt x="69" y="12"/>
                    </a:lnTo>
                    <a:lnTo>
                      <a:pt x="69" y="12"/>
                    </a:lnTo>
                    <a:lnTo>
                      <a:pt x="69" y="12"/>
                    </a:lnTo>
                    <a:lnTo>
                      <a:pt x="71" y="12"/>
                    </a:lnTo>
                    <a:lnTo>
                      <a:pt x="71" y="12"/>
                    </a:lnTo>
                    <a:lnTo>
                      <a:pt x="71" y="12"/>
                    </a:lnTo>
                    <a:lnTo>
                      <a:pt x="71" y="12"/>
                    </a:lnTo>
                    <a:lnTo>
                      <a:pt x="71" y="15"/>
                    </a:lnTo>
                    <a:lnTo>
                      <a:pt x="74" y="15"/>
                    </a:lnTo>
                    <a:lnTo>
                      <a:pt x="74" y="15"/>
                    </a:lnTo>
                    <a:lnTo>
                      <a:pt x="74" y="15"/>
                    </a:lnTo>
                    <a:lnTo>
                      <a:pt x="74" y="15"/>
                    </a:lnTo>
                    <a:lnTo>
                      <a:pt x="74" y="17"/>
                    </a:lnTo>
                    <a:lnTo>
                      <a:pt x="76" y="17"/>
                    </a:lnTo>
                    <a:lnTo>
                      <a:pt x="76" y="17"/>
                    </a:lnTo>
                    <a:lnTo>
                      <a:pt x="76" y="17"/>
                    </a:lnTo>
                    <a:lnTo>
                      <a:pt x="79" y="17"/>
                    </a:lnTo>
                    <a:lnTo>
                      <a:pt x="79" y="19"/>
                    </a:lnTo>
                    <a:lnTo>
                      <a:pt x="79" y="19"/>
                    </a:lnTo>
                    <a:lnTo>
                      <a:pt x="79" y="19"/>
                    </a:lnTo>
                    <a:lnTo>
                      <a:pt x="81" y="19"/>
                    </a:lnTo>
                    <a:lnTo>
                      <a:pt x="81" y="19"/>
                    </a:lnTo>
                    <a:lnTo>
                      <a:pt x="81" y="19"/>
                    </a:lnTo>
                    <a:lnTo>
                      <a:pt x="81" y="17"/>
                    </a:lnTo>
                    <a:lnTo>
                      <a:pt x="81" y="17"/>
                    </a:lnTo>
                    <a:lnTo>
                      <a:pt x="83" y="17"/>
                    </a:lnTo>
                    <a:lnTo>
                      <a:pt x="83" y="15"/>
                    </a:lnTo>
                    <a:lnTo>
                      <a:pt x="83" y="15"/>
                    </a:lnTo>
                    <a:lnTo>
                      <a:pt x="81" y="15"/>
                    </a:lnTo>
                    <a:lnTo>
                      <a:pt x="81" y="12"/>
                    </a:lnTo>
                    <a:lnTo>
                      <a:pt x="81" y="12"/>
                    </a:lnTo>
                    <a:lnTo>
                      <a:pt x="81" y="12"/>
                    </a:lnTo>
                    <a:lnTo>
                      <a:pt x="81" y="10"/>
                    </a:lnTo>
                    <a:lnTo>
                      <a:pt x="81" y="10"/>
                    </a:lnTo>
                    <a:lnTo>
                      <a:pt x="81" y="10"/>
                    </a:lnTo>
                    <a:lnTo>
                      <a:pt x="81" y="10"/>
                    </a:lnTo>
                    <a:lnTo>
                      <a:pt x="79" y="10"/>
                    </a:lnTo>
                    <a:lnTo>
                      <a:pt x="79" y="8"/>
                    </a:lnTo>
                    <a:lnTo>
                      <a:pt x="81" y="8"/>
                    </a:lnTo>
                    <a:lnTo>
                      <a:pt x="81" y="8"/>
                    </a:lnTo>
                    <a:lnTo>
                      <a:pt x="81" y="8"/>
                    </a:lnTo>
                    <a:lnTo>
                      <a:pt x="81" y="8"/>
                    </a:lnTo>
                    <a:lnTo>
                      <a:pt x="83" y="8"/>
                    </a:lnTo>
                    <a:lnTo>
                      <a:pt x="83" y="8"/>
                    </a:lnTo>
                    <a:lnTo>
                      <a:pt x="83" y="8"/>
                    </a:lnTo>
                    <a:lnTo>
                      <a:pt x="83" y="8"/>
                    </a:lnTo>
                    <a:lnTo>
                      <a:pt x="86" y="8"/>
                    </a:lnTo>
                    <a:lnTo>
                      <a:pt x="86" y="5"/>
                    </a:lnTo>
                    <a:lnTo>
                      <a:pt x="86" y="5"/>
                    </a:lnTo>
                    <a:lnTo>
                      <a:pt x="86" y="5"/>
                    </a:lnTo>
                    <a:lnTo>
                      <a:pt x="86" y="5"/>
                    </a:lnTo>
                    <a:lnTo>
                      <a:pt x="88" y="5"/>
                    </a:lnTo>
                    <a:lnTo>
                      <a:pt x="88" y="5"/>
                    </a:lnTo>
                    <a:lnTo>
                      <a:pt x="88" y="3"/>
                    </a:lnTo>
                    <a:lnTo>
                      <a:pt x="88" y="3"/>
                    </a:lnTo>
                    <a:lnTo>
                      <a:pt x="88" y="3"/>
                    </a:lnTo>
                    <a:lnTo>
                      <a:pt x="90" y="3"/>
                    </a:lnTo>
                    <a:lnTo>
                      <a:pt x="90" y="0"/>
                    </a:lnTo>
                    <a:lnTo>
                      <a:pt x="90" y="0"/>
                    </a:lnTo>
                    <a:lnTo>
                      <a:pt x="90" y="3"/>
                    </a:lnTo>
                    <a:lnTo>
                      <a:pt x="93" y="3"/>
                    </a:lnTo>
                    <a:lnTo>
                      <a:pt x="93" y="3"/>
                    </a:lnTo>
                    <a:lnTo>
                      <a:pt x="93" y="3"/>
                    </a:lnTo>
                    <a:lnTo>
                      <a:pt x="93" y="5"/>
                    </a:lnTo>
                    <a:lnTo>
                      <a:pt x="93" y="5"/>
                    </a:lnTo>
                    <a:lnTo>
                      <a:pt x="93" y="5"/>
                    </a:lnTo>
                    <a:lnTo>
                      <a:pt x="95" y="5"/>
                    </a:lnTo>
                    <a:lnTo>
                      <a:pt x="95" y="5"/>
                    </a:lnTo>
                    <a:lnTo>
                      <a:pt x="95" y="8"/>
                    </a:lnTo>
                    <a:lnTo>
                      <a:pt x="98" y="8"/>
                    </a:lnTo>
                    <a:lnTo>
                      <a:pt x="98" y="8"/>
                    </a:lnTo>
                    <a:lnTo>
                      <a:pt x="98" y="8"/>
                    </a:lnTo>
                    <a:lnTo>
                      <a:pt x="98" y="10"/>
                    </a:lnTo>
                    <a:lnTo>
                      <a:pt x="98" y="10"/>
                    </a:lnTo>
                    <a:lnTo>
                      <a:pt x="98" y="8"/>
                    </a:lnTo>
                    <a:lnTo>
                      <a:pt x="100" y="8"/>
                    </a:lnTo>
                    <a:lnTo>
                      <a:pt x="100" y="8"/>
                    </a:lnTo>
                    <a:lnTo>
                      <a:pt x="100" y="8"/>
                    </a:lnTo>
                    <a:lnTo>
                      <a:pt x="100" y="8"/>
                    </a:lnTo>
                    <a:lnTo>
                      <a:pt x="102" y="8"/>
                    </a:lnTo>
                    <a:lnTo>
                      <a:pt x="102" y="5"/>
                    </a:lnTo>
                    <a:lnTo>
                      <a:pt x="102" y="5"/>
                    </a:lnTo>
                    <a:lnTo>
                      <a:pt x="102" y="8"/>
                    </a:lnTo>
                    <a:lnTo>
                      <a:pt x="105" y="8"/>
                    </a:lnTo>
                    <a:lnTo>
                      <a:pt x="105" y="5"/>
                    </a:lnTo>
                    <a:lnTo>
                      <a:pt x="105" y="5"/>
                    </a:lnTo>
                    <a:lnTo>
                      <a:pt x="105" y="5"/>
                    </a:lnTo>
                    <a:lnTo>
                      <a:pt x="105" y="5"/>
                    </a:lnTo>
                    <a:lnTo>
                      <a:pt x="107" y="5"/>
                    </a:lnTo>
                    <a:lnTo>
                      <a:pt x="107" y="3"/>
                    </a:lnTo>
                    <a:lnTo>
                      <a:pt x="107" y="3"/>
                    </a:lnTo>
                    <a:lnTo>
                      <a:pt x="107" y="3"/>
                    </a:lnTo>
                    <a:lnTo>
                      <a:pt x="107" y="0"/>
                    </a:lnTo>
                    <a:lnTo>
                      <a:pt x="107" y="0"/>
                    </a:lnTo>
                    <a:lnTo>
                      <a:pt x="109" y="0"/>
                    </a:lnTo>
                    <a:lnTo>
                      <a:pt x="109" y="3"/>
                    </a:lnTo>
                    <a:lnTo>
                      <a:pt x="109" y="3"/>
                    </a:lnTo>
                    <a:lnTo>
                      <a:pt x="112" y="3"/>
                    </a:lnTo>
                    <a:lnTo>
                      <a:pt x="112" y="0"/>
                    </a:lnTo>
                    <a:lnTo>
                      <a:pt x="112" y="0"/>
                    </a:lnTo>
                    <a:lnTo>
                      <a:pt x="112" y="0"/>
                    </a:lnTo>
                    <a:lnTo>
                      <a:pt x="112" y="0"/>
                    </a:lnTo>
                    <a:lnTo>
                      <a:pt x="112" y="0"/>
                    </a:lnTo>
                    <a:lnTo>
                      <a:pt x="112" y="0"/>
                    </a:lnTo>
                    <a:lnTo>
                      <a:pt x="112" y="0"/>
                    </a:lnTo>
                    <a:lnTo>
                      <a:pt x="112" y="3"/>
                    </a:lnTo>
                    <a:lnTo>
                      <a:pt x="112" y="3"/>
                    </a:lnTo>
                    <a:lnTo>
                      <a:pt x="112" y="3"/>
                    </a:lnTo>
                    <a:lnTo>
                      <a:pt x="112" y="5"/>
                    </a:lnTo>
                    <a:lnTo>
                      <a:pt x="112" y="5"/>
                    </a:lnTo>
                    <a:lnTo>
                      <a:pt x="112" y="5"/>
                    </a:lnTo>
                    <a:lnTo>
                      <a:pt x="112" y="8"/>
                    </a:lnTo>
                    <a:lnTo>
                      <a:pt x="109" y="8"/>
                    </a:lnTo>
                    <a:lnTo>
                      <a:pt x="109" y="8"/>
                    </a:lnTo>
                    <a:lnTo>
                      <a:pt x="109" y="10"/>
                    </a:lnTo>
                    <a:lnTo>
                      <a:pt x="109" y="10"/>
                    </a:lnTo>
                    <a:lnTo>
                      <a:pt x="109" y="10"/>
                    </a:lnTo>
                    <a:lnTo>
                      <a:pt x="109" y="10"/>
                    </a:lnTo>
                    <a:lnTo>
                      <a:pt x="109" y="12"/>
                    </a:lnTo>
                    <a:lnTo>
                      <a:pt x="107" y="12"/>
                    </a:lnTo>
                    <a:lnTo>
                      <a:pt x="107" y="12"/>
                    </a:lnTo>
                    <a:lnTo>
                      <a:pt x="107" y="15"/>
                    </a:lnTo>
                    <a:lnTo>
                      <a:pt x="109" y="15"/>
                    </a:lnTo>
                    <a:lnTo>
                      <a:pt x="109" y="15"/>
                    </a:lnTo>
                    <a:lnTo>
                      <a:pt x="109" y="17"/>
                    </a:lnTo>
                    <a:lnTo>
                      <a:pt x="109" y="17"/>
                    </a:lnTo>
                    <a:lnTo>
                      <a:pt x="112" y="17"/>
                    </a:lnTo>
                    <a:lnTo>
                      <a:pt x="112" y="17"/>
                    </a:lnTo>
                    <a:lnTo>
                      <a:pt x="112" y="19"/>
                    </a:lnTo>
                    <a:lnTo>
                      <a:pt x="112" y="19"/>
                    </a:lnTo>
                    <a:lnTo>
                      <a:pt x="112" y="19"/>
                    </a:lnTo>
                    <a:lnTo>
                      <a:pt x="112" y="22"/>
                    </a:lnTo>
                    <a:lnTo>
                      <a:pt x="112" y="22"/>
                    </a:lnTo>
                    <a:lnTo>
                      <a:pt x="112" y="22"/>
                    </a:lnTo>
                    <a:lnTo>
                      <a:pt x="112" y="22"/>
                    </a:lnTo>
                    <a:lnTo>
                      <a:pt x="112" y="24"/>
                    </a:lnTo>
                    <a:lnTo>
                      <a:pt x="112" y="24"/>
                    </a:lnTo>
                    <a:lnTo>
                      <a:pt x="114" y="24"/>
                    </a:lnTo>
                    <a:lnTo>
                      <a:pt x="114" y="27"/>
                    </a:lnTo>
                    <a:lnTo>
                      <a:pt x="114" y="27"/>
                    </a:lnTo>
                    <a:lnTo>
                      <a:pt x="114" y="29"/>
                    </a:lnTo>
                    <a:lnTo>
                      <a:pt x="114" y="29"/>
                    </a:lnTo>
                    <a:lnTo>
                      <a:pt x="114" y="29"/>
                    </a:lnTo>
                    <a:lnTo>
                      <a:pt x="114" y="29"/>
                    </a:lnTo>
                    <a:lnTo>
                      <a:pt x="114" y="31"/>
                    </a:lnTo>
                    <a:lnTo>
                      <a:pt x="114" y="31"/>
                    </a:lnTo>
                    <a:lnTo>
                      <a:pt x="114" y="34"/>
                    </a:lnTo>
                    <a:lnTo>
                      <a:pt x="114" y="34"/>
                    </a:lnTo>
                    <a:lnTo>
                      <a:pt x="114" y="34"/>
                    </a:lnTo>
                    <a:lnTo>
                      <a:pt x="114" y="36"/>
                    </a:lnTo>
                    <a:lnTo>
                      <a:pt x="114" y="36"/>
                    </a:lnTo>
                    <a:lnTo>
                      <a:pt x="112" y="36"/>
                    </a:lnTo>
                    <a:lnTo>
                      <a:pt x="112" y="38"/>
                    </a:lnTo>
                    <a:lnTo>
                      <a:pt x="112" y="38"/>
                    </a:lnTo>
                    <a:lnTo>
                      <a:pt x="112" y="38"/>
                    </a:lnTo>
                    <a:lnTo>
                      <a:pt x="112" y="38"/>
                    </a:lnTo>
                    <a:lnTo>
                      <a:pt x="112" y="41"/>
                    </a:lnTo>
                    <a:lnTo>
                      <a:pt x="112" y="41"/>
                    </a:lnTo>
                    <a:lnTo>
                      <a:pt x="112" y="43"/>
                    </a:lnTo>
                    <a:lnTo>
                      <a:pt x="112" y="43"/>
                    </a:lnTo>
                    <a:lnTo>
                      <a:pt x="112" y="45"/>
                    </a:lnTo>
                    <a:lnTo>
                      <a:pt x="112" y="45"/>
                    </a:lnTo>
                    <a:lnTo>
                      <a:pt x="112" y="45"/>
                    </a:lnTo>
                    <a:lnTo>
                      <a:pt x="112" y="48"/>
                    </a:lnTo>
                    <a:lnTo>
                      <a:pt x="114" y="48"/>
                    </a:lnTo>
                    <a:lnTo>
                      <a:pt x="114" y="48"/>
                    </a:lnTo>
                    <a:lnTo>
                      <a:pt x="114" y="50"/>
                    </a:lnTo>
                    <a:lnTo>
                      <a:pt x="114" y="50"/>
                    </a:lnTo>
                    <a:lnTo>
                      <a:pt x="114" y="50"/>
                    </a:lnTo>
                    <a:lnTo>
                      <a:pt x="114" y="53"/>
                    </a:lnTo>
                    <a:lnTo>
                      <a:pt x="114" y="53"/>
                    </a:lnTo>
                    <a:lnTo>
                      <a:pt x="114" y="55"/>
                    </a:lnTo>
                    <a:lnTo>
                      <a:pt x="114" y="55"/>
                    </a:lnTo>
                    <a:lnTo>
                      <a:pt x="114" y="57"/>
                    </a:lnTo>
                    <a:lnTo>
                      <a:pt x="112" y="57"/>
                    </a:lnTo>
                    <a:lnTo>
                      <a:pt x="112" y="57"/>
                    </a:lnTo>
                    <a:lnTo>
                      <a:pt x="112" y="60"/>
                    </a:lnTo>
                    <a:lnTo>
                      <a:pt x="112" y="60"/>
                    </a:lnTo>
                    <a:lnTo>
                      <a:pt x="112" y="60"/>
                    </a:lnTo>
                    <a:lnTo>
                      <a:pt x="112" y="60"/>
                    </a:lnTo>
                    <a:lnTo>
                      <a:pt x="112" y="60"/>
                    </a:lnTo>
                    <a:lnTo>
                      <a:pt x="109" y="60"/>
                    </a:lnTo>
                    <a:lnTo>
                      <a:pt x="109" y="60"/>
                    </a:lnTo>
                    <a:lnTo>
                      <a:pt x="109" y="60"/>
                    </a:lnTo>
                    <a:lnTo>
                      <a:pt x="109" y="60"/>
                    </a:lnTo>
                    <a:lnTo>
                      <a:pt x="107" y="60"/>
                    </a:lnTo>
                    <a:lnTo>
                      <a:pt x="107" y="60"/>
                    </a:lnTo>
                    <a:lnTo>
                      <a:pt x="107" y="60"/>
                    </a:lnTo>
                    <a:lnTo>
                      <a:pt x="107" y="60"/>
                    </a:lnTo>
                    <a:lnTo>
                      <a:pt x="105" y="60"/>
                    </a:lnTo>
                    <a:lnTo>
                      <a:pt x="105" y="60"/>
                    </a:lnTo>
                    <a:lnTo>
                      <a:pt x="105" y="60"/>
                    </a:lnTo>
                    <a:lnTo>
                      <a:pt x="105" y="60"/>
                    </a:lnTo>
                    <a:lnTo>
                      <a:pt x="105" y="62"/>
                    </a:lnTo>
                    <a:lnTo>
                      <a:pt x="102" y="62"/>
                    </a:lnTo>
                    <a:lnTo>
                      <a:pt x="102" y="62"/>
                    </a:lnTo>
                    <a:lnTo>
                      <a:pt x="102" y="62"/>
                    </a:lnTo>
                    <a:lnTo>
                      <a:pt x="102" y="64"/>
                    </a:lnTo>
                    <a:lnTo>
                      <a:pt x="100" y="64"/>
                    </a:lnTo>
                    <a:lnTo>
                      <a:pt x="100" y="64"/>
                    </a:lnTo>
                    <a:lnTo>
                      <a:pt x="100" y="64"/>
                    </a:lnTo>
                    <a:lnTo>
                      <a:pt x="100" y="64"/>
                    </a:lnTo>
                    <a:lnTo>
                      <a:pt x="98" y="64"/>
                    </a:lnTo>
                    <a:lnTo>
                      <a:pt x="98" y="64"/>
                    </a:lnTo>
                    <a:lnTo>
                      <a:pt x="98" y="64"/>
                    </a:lnTo>
                    <a:lnTo>
                      <a:pt x="98" y="67"/>
                    </a:lnTo>
                    <a:lnTo>
                      <a:pt x="95" y="67"/>
                    </a:lnTo>
                    <a:lnTo>
                      <a:pt x="95" y="67"/>
                    </a:lnTo>
                    <a:lnTo>
                      <a:pt x="95" y="67"/>
                    </a:lnTo>
                    <a:lnTo>
                      <a:pt x="95" y="69"/>
                    </a:lnTo>
                    <a:lnTo>
                      <a:pt x="93" y="69"/>
                    </a:lnTo>
                    <a:lnTo>
                      <a:pt x="93" y="69"/>
                    </a:lnTo>
                    <a:lnTo>
                      <a:pt x="93" y="69"/>
                    </a:lnTo>
                    <a:lnTo>
                      <a:pt x="90" y="69"/>
                    </a:lnTo>
                    <a:lnTo>
                      <a:pt x="90" y="69"/>
                    </a:lnTo>
                    <a:lnTo>
                      <a:pt x="88" y="69"/>
                    </a:lnTo>
                    <a:lnTo>
                      <a:pt x="88" y="69"/>
                    </a:lnTo>
                    <a:lnTo>
                      <a:pt x="88" y="69"/>
                    </a:lnTo>
                    <a:lnTo>
                      <a:pt x="88" y="69"/>
                    </a:lnTo>
                    <a:lnTo>
                      <a:pt x="88" y="69"/>
                    </a:lnTo>
                    <a:lnTo>
                      <a:pt x="88" y="72"/>
                    </a:lnTo>
                    <a:lnTo>
                      <a:pt x="88" y="72"/>
                    </a:lnTo>
                    <a:lnTo>
                      <a:pt x="88" y="72"/>
                    </a:lnTo>
                    <a:lnTo>
                      <a:pt x="88" y="74"/>
                    </a:lnTo>
                    <a:lnTo>
                      <a:pt x="88" y="7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9" name="Freeform 128"/>
              <p:cNvSpPr>
                <a:spLocks/>
              </p:cNvSpPr>
              <p:nvPr/>
            </p:nvSpPr>
            <p:spPr bwMode="auto">
              <a:xfrm>
                <a:off x="3027" y="2383"/>
                <a:ext cx="114" cy="109"/>
              </a:xfrm>
              <a:custGeom>
                <a:avLst/>
                <a:gdLst/>
                <a:ahLst/>
                <a:cxnLst>
                  <a:cxn ang="0">
                    <a:pos x="83" y="74"/>
                  </a:cxn>
                  <a:cxn ang="0">
                    <a:pos x="79" y="76"/>
                  </a:cxn>
                  <a:cxn ang="0">
                    <a:pos x="76" y="83"/>
                  </a:cxn>
                  <a:cxn ang="0">
                    <a:pos x="81" y="88"/>
                  </a:cxn>
                  <a:cxn ang="0">
                    <a:pos x="83" y="95"/>
                  </a:cxn>
                  <a:cxn ang="0">
                    <a:pos x="79" y="95"/>
                  </a:cxn>
                  <a:cxn ang="0">
                    <a:pos x="74" y="93"/>
                  </a:cxn>
                  <a:cxn ang="0">
                    <a:pos x="67" y="95"/>
                  </a:cxn>
                  <a:cxn ang="0">
                    <a:pos x="60" y="93"/>
                  </a:cxn>
                  <a:cxn ang="0">
                    <a:pos x="60" y="100"/>
                  </a:cxn>
                  <a:cxn ang="0">
                    <a:pos x="53" y="105"/>
                  </a:cxn>
                  <a:cxn ang="0">
                    <a:pos x="48" y="107"/>
                  </a:cxn>
                  <a:cxn ang="0">
                    <a:pos x="43" y="107"/>
                  </a:cxn>
                  <a:cxn ang="0">
                    <a:pos x="38" y="105"/>
                  </a:cxn>
                  <a:cxn ang="0">
                    <a:pos x="34" y="107"/>
                  </a:cxn>
                  <a:cxn ang="0">
                    <a:pos x="27" y="107"/>
                  </a:cxn>
                  <a:cxn ang="0">
                    <a:pos x="22" y="105"/>
                  </a:cxn>
                  <a:cxn ang="0">
                    <a:pos x="19" y="98"/>
                  </a:cxn>
                  <a:cxn ang="0">
                    <a:pos x="17" y="93"/>
                  </a:cxn>
                  <a:cxn ang="0">
                    <a:pos x="15" y="86"/>
                  </a:cxn>
                  <a:cxn ang="0">
                    <a:pos x="12" y="76"/>
                  </a:cxn>
                  <a:cxn ang="0">
                    <a:pos x="10" y="69"/>
                  </a:cxn>
                  <a:cxn ang="0">
                    <a:pos x="10" y="60"/>
                  </a:cxn>
                  <a:cxn ang="0">
                    <a:pos x="8" y="53"/>
                  </a:cxn>
                  <a:cxn ang="0">
                    <a:pos x="5" y="48"/>
                  </a:cxn>
                  <a:cxn ang="0">
                    <a:pos x="3" y="41"/>
                  </a:cxn>
                  <a:cxn ang="0">
                    <a:pos x="0" y="31"/>
                  </a:cxn>
                  <a:cxn ang="0">
                    <a:pos x="3" y="29"/>
                  </a:cxn>
                  <a:cxn ang="0">
                    <a:pos x="8" y="22"/>
                  </a:cxn>
                  <a:cxn ang="0">
                    <a:pos x="12" y="17"/>
                  </a:cxn>
                  <a:cxn ang="0">
                    <a:pos x="15" y="10"/>
                  </a:cxn>
                  <a:cxn ang="0">
                    <a:pos x="22" y="8"/>
                  </a:cxn>
                  <a:cxn ang="0">
                    <a:pos x="29" y="5"/>
                  </a:cxn>
                  <a:cxn ang="0">
                    <a:pos x="36" y="8"/>
                  </a:cxn>
                  <a:cxn ang="0">
                    <a:pos x="45" y="8"/>
                  </a:cxn>
                  <a:cxn ang="0">
                    <a:pos x="50" y="8"/>
                  </a:cxn>
                  <a:cxn ang="0">
                    <a:pos x="57" y="8"/>
                  </a:cxn>
                  <a:cxn ang="0">
                    <a:pos x="62" y="10"/>
                  </a:cxn>
                  <a:cxn ang="0">
                    <a:pos x="64" y="12"/>
                  </a:cxn>
                  <a:cxn ang="0">
                    <a:pos x="71" y="12"/>
                  </a:cxn>
                  <a:cxn ang="0">
                    <a:pos x="76" y="17"/>
                  </a:cxn>
                  <a:cxn ang="0">
                    <a:pos x="81" y="17"/>
                  </a:cxn>
                  <a:cxn ang="0">
                    <a:pos x="81" y="10"/>
                  </a:cxn>
                  <a:cxn ang="0">
                    <a:pos x="83" y="8"/>
                  </a:cxn>
                  <a:cxn ang="0">
                    <a:pos x="88" y="3"/>
                  </a:cxn>
                  <a:cxn ang="0">
                    <a:pos x="93" y="5"/>
                  </a:cxn>
                  <a:cxn ang="0">
                    <a:pos x="98" y="10"/>
                  </a:cxn>
                  <a:cxn ang="0">
                    <a:pos x="105" y="8"/>
                  </a:cxn>
                  <a:cxn ang="0">
                    <a:pos x="107" y="0"/>
                  </a:cxn>
                  <a:cxn ang="0">
                    <a:pos x="112" y="0"/>
                  </a:cxn>
                  <a:cxn ang="0">
                    <a:pos x="109" y="8"/>
                  </a:cxn>
                  <a:cxn ang="0">
                    <a:pos x="109" y="15"/>
                  </a:cxn>
                  <a:cxn ang="0">
                    <a:pos x="112" y="22"/>
                  </a:cxn>
                  <a:cxn ang="0">
                    <a:pos x="114" y="29"/>
                  </a:cxn>
                  <a:cxn ang="0">
                    <a:pos x="112" y="38"/>
                  </a:cxn>
                  <a:cxn ang="0">
                    <a:pos x="112" y="48"/>
                  </a:cxn>
                  <a:cxn ang="0">
                    <a:pos x="114" y="57"/>
                  </a:cxn>
                  <a:cxn ang="0">
                    <a:pos x="109" y="60"/>
                  </a:cxn>
                  <a:cxn ang="0">
                    <a:pos x="105" y="62"/>
                  </a:cxn>
                  <a:cxn ang="0">
                    <a:pos x="98" y="64"/>
                  </a:cxn>
                  <a:cxn ang="0">
                    <a:pos x="90" y="69"/>
                  </a:cxn>
                  <a:cxn ang="0">
                    <a:pos x="88" y="74"/>
                  </a:cxn>
                </a:cxnLst>
                <a:rect l="0" t="0" r="r" b="b"/>
                <a:pathLst>
                  <a:path w="114" h="109">
                    <a:moveTo>
                      <a:pt x="88" y="74"/>
                    </a:moveTo>
                    <a:lnTo>
                      <a:pt x="88" y="74"/>
                    </a:lnTo>
                    <a:lnTo>
                      <a:pt x="88" y="76"/>
                    </a:lnTo>
                    <a:lnTo>
                      <a:pt x="86" y="76"/>
                    </a:lnTo>
                    <a:lnTo>
                      <a:pt x="86" y="76"/>
                    </a:lnTo>
                    <a:lnTo>
                      <a:pt x="86" y="74"/>
                    </a:lnTo>
                    <a:lnTo>
                      <a:pt x="86" y="74"/>
                    </a:lnTo>
                    <a:lnTo>
                      <a:pt x="86" y="74"/>
                    </a:lnTo>
                    <a:lnTo>
                      <a:pt x="83" y="74"/>
                    </a:lnTo>
                    <a:lnTo>
                      <a:pt x="83" y="74"/>
                    </a:lnTo>
                    <a:lnTo>
                      <a:pt x="81" y="74"/>
                    </a:lnTo>
                    <a:lnTo>
                      <a:pt x="81" y="74"/>
                    </a:lnTo>
                    <a:lnTo>
                      <a:pt x="81" y="72"/>
                    </a:lnTo>
                    <a:lnTo>
                      <a:pt x="81" y="72"/>
                    </a:lnTo>
                    <a:lnTo>
                      <a:pt x="81" y="74"/>
                    </a:lnTo>
                    <a:lnTo>
                      <a:pt x="79" y="74"/>
                    </a:lnTo>
                    <a:lnTo>
                      <a:pt x="79" y="74"/>
                    </a:lnTo>
                    <a:lnTo>
                      <a:pt x="79" y="76"/>
                    </a:lnTo>
                    <a:lnTo>
                      <a:pt x="79" y="76"/>
                    </a:lnTo>
                    <a:lnTo>
                      <a:pt x="79" y="76"/>
                    </a:lnTo>
                    <a:lnTo>
                      <a:pt x="76" y="76"/>
                    </a:lnTo>
                    <a:lnTo>
                      <a:pt x="76" y="76"/>
                    </a:lnTo>
                    <a:lnTo>
                      <a:pt x="76" y="76"/>
                    </a:lnTo>
                    <a:lnTo>
                      <a:pt x="76" y="79"/>
                    </a:lnTo>
                    <a:lnTo>
                      <a:pt x="76" y="79"/>
                    </a:lnTo>
                    <a:lnTo>
                      <a:pt x="76" y="79"/>
                    </a:lnTo>
                    <a:lnTo>
                      <a:pt x="76" y="79"/>
                    </a:lnTo>
                    <a:lnTo>
                      <a:pt x="76" y="81"/>
                    </a:lnTo>
                    <a:lnTo>
                      <a:pt x="76" y="81"/>
                    </a:lnTo>
                    <a:lnTo>
                      <a:pt x="76" y="83"/>
                    </a:lnTo>
                    <a:lnTo>
                      <a:pt x="76" y="83"/>
                    </a:lnTo>
                    <a:lnTo>
                      <a:pt x="76" y="86"/>
                    </a:lnTo>
                    <a:lnTo>
                      <a:pt x="79" y="86"/>
                    </a:lnTo>
                    <a:lnTo>
                      <a:pt x="79" y="86"/>
                    </a:lnTo>
                    <a:lnTo>
                      <a:pt x="79" y="88"/>
                    </a:lnTo>
                    <a:lnTo>
                      <a:pt x="79" y="88"/>
                    </a:lnTo>
                    <a:lnTo>
                      <a:pt x="79" y="88"/>
                    </a:lnTo>
                    <a:lnTo>
                      <a:pt x="79" y="88"/>
                    </a:lnTo>
                    <a:lnTo>
                      <a:pt x="81" y="88"/>
                    </a:lnTo>
                    <a:lnTo>
                      <a:pt x="81" y="88"/>
                    </a:lnTo>
                    <a:lnTo>
                      <a:pt x="81" y="88"/>
                    </a:lnTo>
                    <a:lnTo>
                      <a:pt x="81" y="91"/>
                    </a:lnTo>
                    <a:lnTo>
                      <a:pt x="81" y="91"/>
                    </a:lnTo>
                    <a:lnTo>
                      <a:pt x="83" y="91"/>
                    </a:lnTo>
                    <a:lnTo>
                      <a:pt x="83" y="91"/>
                    </a:lnTo>
                    <a:lnTo>
                      <a:pt x="83" y="91"/>
                    </a:lnTo>
                    <a:lnTo>
                      <a:pt x="83" y="93"/>
                    </a:lnTo>
                    <a:lnTo>
                      <a:pt x="83" y="93"/>
                    </a:lnTo>
                    <a:lnTo>
                      <a:pt x="83" y="93"/>
                    </a:lnTo>
                    <a:lnTo>
                      <a:pt x="83" y="95"/>
                    </a:lnTo>
                    <a:lnTo>
                      <a:pt x="83" y="95"/>
                    </a:lnTo>
                    <a:lnTo>
                      <a:pt x="83" y="98"/>
                    </a:lnTo>
                    <a:lnTo>
                      <a:pt x="83" y="98"/>
                    </a:lnTo>
                    <a:lnTo>
                      <a:pt x="81" y="98"/>
                    </a:lnTo>
                    <a:lnTo>
                      <a:pt x="81" y="98"/>
                    </a:lnTo>
                    <a:lnTo>
                      <a:pt x="81" y="98"/>
                    </a:lnTo>
                    <a:lnTo>
                      <a:pt x="81" y="98"/>
                    </a:lnTo>
                    <a:lnTo>
                      <a:pt x="79" y="98"/>
                    </a:lnTo>
                    <a:lnTo>
                      <a:pt x="79" y="95"/>
                    </a:lnTo>
                    <a:lnTo>
                      <a:pt x="79" y="95"/>
                    </a:lnTo>
                    <a:lnTo>
                      <a:pt x="79" y="95"/>
                    </a:lnTo>
                    <a:lnTo>
                      <a:pt x="79" y="98"/>
                    </a:lnTo>
                    <a:lnTo>
                      <a:pt x="76" y="98"/>
                    </a:lnTo>
                    <a:lnTo>
                      <a:pt x="76" y="95"/>
                    </a:lnTo>
                    <a:lnTo>
                      <a:pt x="76" y="95"/>
                    </a:lnTo>
                    <a:lnTo>
                      <a:pt x="76" y="95"/>
                    </a:lnTo>
                    <a:lnTo>
                      <a:pt x="76" y="93"/>
                    </a:lnTo>
                    <a:lnTo>
                      <a:pt x="74" y="93"/>
                    </a:lnTo>
                    <a:lnTo>
                      <a:pt x="74" y="93"/>
                    </a:lnTo>
                    <a:lnTo>
                      <a:pt x="74" y="93"/>
                    </a:lnTo>
                    <a:lnTo>
                      <a:pt x="74" y="93"/>
                    </a:lnTo>
                    <a:lnTo>
                      <a:pt x="71" y="93"/>
                    </a:lnTo>
                    <a:lnTo>
                      <a:pt x="71" y="93"/>
                    </a:lnTo>
                    <a:lnTo>
                      <a:pt x="71" y="93"/>
                    </a:lnTo>
                    <a:lnTo>
                      <a:pt x="71" y="93"/>
                    </a:lnTo>
                    <a:lnTo>
                      <a:pt x="69" y="93"/>
                    </a:lnTo>
                    <a:lnTo>
                      <a:pt x="69" y="93"/>
                    </a:lnTo>
                    <a:lnTo>
                      <a:pt x="67" y="93"/>
                    </a:lnTo>
                    <a:lnTo>
                      <a:pt x="67" y="93"/>
                    </a:lnTo>
                    <a:lnTo>
                      <a:pt x="67" y="95"/>
                    </a:lnTo>
                    <a:lnTo>
                      <a:pt x="67" y="95"/>
                    </a:lnTo>
                    <a:lnTo>
                      <a:pt x="67" y="95"/>
                    </a:lnTo>
                    <a:lnTo>
                      <a:pt x="64" y="95"/>
                    </a:lnTo>
                    <a:lnTo>
                      <a:pt x="64" y="95"/>
                    </a:lnTo>
                    <a:lnTo>
                      <a:pt x="64" y="95"/>
                    </a:lnTo>
                    <a:lnTo>
                      <a:pt x="64" y="95"/>
                    </a:lnTo>
                    <a:lnTo>
                      <a:pt x="62" y="95"/>
                    </a:lnTo>
                    <a:lnTo>
                      <a:pt x="62" y="95"/>
                    </a:lnTo>
                    <a:lnTo>
                      <a:pt x="60" y="95"/>
                    </a:lnTo>
                    <a:lnTo>
                      <a:pt x="60" y="93"/>
                    </a:lnTo>
                    <a:lnTo>
                      <a:pt x="60" y="93"/>
                    </a:lnTo>
                    <a:lnTo>
                      <a:pt x="60" y="95"/>
                    </a:lnTo>
                    <a:lnTo>
                      <a:pt x="60" y="95"/>
                    </a:lnTo>
                    <a:lnTo>
                      <a:pt x="60" y="95"/>
                    </a:lnTo>
                    <a:lnTo>
                      <a:pt x="60" y="98"/>
                    </a:lnTo>
                    <a:lnTo>
                      <a:pt x="60" y="98"/>
                    </a:lnTo>
                    <a:lnTo>
                      <a:pt x="60" y="98"/>
                    </a:lnTo>
                    <a:lnTo>
                      <a:pt x="60" y="98"/>
                    </a:lnTo>
                    <a:lnTo>
                      <a:pt x="60" y="100"/>
                    </a:lnTo>
                    <a:lnTo>
                      <a:pt x="60" y="100"/>
                    </a:lnTo>
                    <a:lnTo>
                      <a:pt x="60" y="100"/>
                    </a:lnTo>
                    <a:lnTo>
                      <a:pt x="57" y="100"/>
                    </a:lnTo>
                    <a:lnTo>
                      <a:pt x="57" y="100"/>
                    </a:lnTo>
                    <a:lnTo>
                      <a:pt x="57" y="102"/>
                    </a:lnTo>
                    <a:lnTo>
                      <a:pt x="55" y="102"/>
                    </a:lnTo>
                    <a:lnTo>
                      <a:pt x="55" y="102"/>
                    </a:lnTo>
                    <a:lnTo>
                      <a:pt x="55" y="105"/>
                    </a:lnTo>
                    <a:lnTo>
                      <a:pt x="55" y="105"/>
                    </a:lnTo>
                    <a:lnTo>
                      <a:pt x="55" y="105"/>
                    </a:lnTo>
                    <a:lnTo>
                      <a:pt x="53" y="105"/>
                    </a:lnTo>
                    <a:lnTo>
                      <a:pt x="53" y="105"/>
                    </a:lnTo>
                    <a:lnTo>
                      <a:pt x="53" y="105"/>
                    </a:lnTo>
                    <a:lnTo>
                      <a:pt x="53" y="105"/>
                    </a:lnTo>
                    <a:lnTo>
                      <a:pt x="53" y="105"/>
                    </a:lnTo>
                    <a:lnTo>
                      <a:pt x="50" y="105"/>
                    </a:lnTo>
                    <a:lnTo>
                      <a:pt x="50" y="105"/>
                    </a:lnTo>
                    <a:lnTo>
                      <a:pt x="48" y="105"/>
                    </a:lnTo>
                    <a:lnTo>
                      <a:pt x="48" y="105"/>
                    </a:lnTo>
                    <a:lnTo>
                      <a:pt x="48" y="105"/>
                    </a:lnTo>
                    <a:lnTo>
                      <a:pt x="48" y="107"/>
                    </a:lnTo>
                    <a:lnTo>
                      <a:pt x="48" y="107"/>
                    </a:lnTo>
                    <a:lnTo>
                      <a:pt x="48" y="107"/>
                    </a:lnTo>
                    <a:lnTo>
                      <a:pt x="45" y="107"/>
                    </a:lnTo>
                    <a:lnTo>
                      <a:pt x="45" y="107"/>
                    </a:lnTo>
                    <a:lnTo>
                      <a:pt x="45" y="107"/>
                    </a:lnTo>
                    <a:lnTo>
                      <a:pt x="45" y="107"/>
                    </a:lnTo>
                    <a:lnTo>
                      <a:pt x="43" y="107"/>
                    </a:lnTo>
                    <a:lnTo>
                      <a:pt x="43" y="107"/>
                    </a:lnTo>
                    <a:lnTo>
                      <a:pt x="43" y="107"/>
                    </a:lnTo>
                    <a:lnTo>
                      <a:pt x="43" y="107"/>
                    </a:lnTo>
                    <a:lnTo>
                      <a:pt x="41" y="107"/>
                    </a:lnTo>
                    <a:lnTo>
                      <a:pt x="41" y="105"/>
                    </a:lnTo>
                    <a:lnTo>
                      <a:pt x="41" y="105"/>
                    </a:lnTo>
                    <a:lnTo>
                      <a:pt x="41" y="105"/>
                    </a:lnTo>
                    <a:lnTo>
                      <a:pt x="41" y="105"/>
                    </a:lnTo>
                    <a:lnTo>
                      <a:pt x="41" y="105"/>
                    </a:lnTo>
                    <a:lnTo>
                      <a:pt x="41" y="105"/>
                    </a:lnTo>
                    <a:lnTo>
                      <a:pt x="38" y="105"/>
                    </a:lnTo>
                    <a:lnTo>
                      <a:pt x="38" y="105"/>
                    </a:lnTo>
                    <a:lnTo>
                      <a:pt x="38" y="105"/>
                    </a:lnTo>
                    <a:lnTo>
                      <a:pt x="36" y="105"/>
                    </a:lnTo>
                    <a:lnTo>
                      <a:pt x="36" y="105"/>
                    </a:lnTo>
                    <a:lnTo>
                      <a:pt x="36" y="102"/>
                    </a:lnTo>
                    <a:lnTo>
                      <a:pt x="34" y="102"/>
                    </a:lnTo>
                    <a:lnTo>
                      <a:pt x="34" y="102"/>
                    </a:lnTo>
                    <a:lnTo>
                      <a:pt x="34" y="105"/>
                    </a:lnTo>
                    <a:lnTo>
                      <a:pt x="34" y="105"/>
                    </a:lnTo>
                    <a:lnTo>
                      <a:pt x="34" y="105"/>
                    </a:lnTo>
                    <a:lnTo>
                      <a:pt x="34" y="107"/>
                    </a:lnTo>
                    <a:lnTo>
                      <a:pt x="34" y="107"/>
                    </a:lnTo>
                    <a:lnTo>
                      <a:pt x="34" y="109"/>
                    </a:lnTo>
                    <a:lnTo>
                      <a:pt x="31" y="109"/>
                    </a:lnTo>
                    <a:lnTo>
                      <a:pt x="31" y="109"/>
                    </a:lnTo>
                    <a:lnTo>
                      <a:pt x="31" y="107"/>
                    </a:lnTo>
                    <a:lnTo>
                      <a:pt x="31" y="107"/>
                    </a:lnTo>
                    <a:lnTo>
                      <a:pt x="31" y="107"/>
                    </a:lnTo>
                    <a:lnTo>
                      <a:pt x="29" y="107"/>
                    </a:lnTo>
                    <a:lnTo>
                      <a:pt x="29" y="107"/>
                    </a:lnTo>
                    <a:lnTo>
                      <a:pt x="27" y="107"/>
                    </a:lnTo>
                    <a:lnTo>
                      <a:pt x="27" y="107"/>
                    </a:lnTo>
                    <a:lnTo>
                      <a:pt x="27" y="105"/>
                    </a:lnTo>
                    <a:lnTo>
                      <a:pt x="27" y="105"/>
                    </a:lnTo>
                    <a:lnTo>
                      <a:pt x="27" y="102"/>
                    </a:lnTo>
                    <a:lnTo>
                      <a:pt x="27" y="102"/>
                    </a:lnTo>
                    <a:lnTo>
                      <a:pt x="24" y="102"/>
                    </a:lnTo>
                    <a:lnTo>
                      <a:pt x="24" y="102"/>
                    </a:lnTo>
                    <a:lnTo>
                      <a:pt x="22" y="102"/>
                    </a:lnTo>
                    <a:lnTo>
                      <a:pt x="22" y="105"/>
                    </a:lnTo>
                    <a:lnTo>
                      <a:pt x="22" y="105"/>
                    </a:lnTo>
                    <a:lnTo>
                      <a:pt x="22" y="105"/>
                    </a:lnTo>
                    <a:lnTo>
                      <a:pt x="22" y="105"/>
                    </a:lnTo>
                    <a:lnTo>
                      <a:pt x="22" y="105"/>
                    </a:lnTo>
                    <a:lnTo>
                      <a:pt x="19" y="105"/>
                    </a:lnTo>
                    <a:lnTo>
                      <a:pt x="19" y="102"/>
                    </a:lnTo>
                    <a:lnTo>
                      <a:pt x="19" y="102"/>
                    </a:lnTo>
                    <a:lnTo>
                      <a:pt x="19" y="100"/>
                    </a:lnTo>
                    <a:lnTo>
                      <a:pt x="19" y="100"/>
                    </a:lnTo>
                    <a:lnTo>
                      <a:pt x="19" y="100"/>
                    </a:lnTo>
                    <a:lnTo>
                      <a:pt x="19" y="100"/>
                    </a:lnTo>
                    <a:lnTo>
                      <a:pt x="19" y="98"/>
                    </a:lnTo>
                    <a:lnTo>
                      <a:pt x="19" y="98"/>
                    </a:lnTo>
                    <a:lnTo>
                      <a:pt x="19" y="98"/>
                    </a:lnTo>
                    <a:lnTo>
                      <a:pt x="17" y="98"/>
                    </a:lnTo>
                    <a:lnTo>
                      <a:pt x="17" y="98"/>
                    </a:lnTo>
                    <a:lnTo>
                      <a:pt x="17" y="95"/>
                    </a:lnTo>
                    <a:lnTo>
                      <a:pt x="15" y="95"/>
                    </a:lnTo>
                    <a:lnTo>
                      <a:pt x="15" y="95"/>
                    </a:lnTo>
                    <a:lnTo>
                      <a:pt x="15" y="93"/>
                    </a:lnTo>
                    <a:lnTo>
                      <a:pt x="15" y="93"/>
                    </a:lnTo>
                    <a:lnTo>
                      <a:pt x="17" y="93"/>
                    </a:lnTo>
                    <a:lnTo>
                      <a:pt x="17" y="91"/>
                    </a:lnTo>
                    <a:lnTo>
                      <a:pt x="17" y="91"/>
                    </a:lnTo>
                    <a:lnTo>
                      <a:pt x="17" y="88"/>
                    </a:lnTo>
                    <a:lnTo>
                      <a:pt x="17" y="88"/>
                    </a:lnTo>
                    <a:lnTo>
                      <a:pt x="17" y="88"/>
                    </a:lnTo>
                    <a:lnTo>
                      <a:pt x="15" y="88"/>
                    </a:lnTo>
                    <a:lnTo>
                      <a:pt x="15" y="88"/>
                    </a:lnTo>
                    <a:lnTo>
                      <a:pt x="15" y="88"/>
                    </a:lnTo>
                    <a:lnTo>
                      <a:pt x="15" y="86"/>
                    </a:lnTo>
                    <a:lnTo>
                      <a:pt x="15" y="86"/>
                    </a:lnTo>
                    <a:lnTo>
                      <a:pt x="15" y="83"/>
                    </a:lnTo>
                    <a:lnTo>
                      <a:pt x="15" y="83"/>
                    </a:lnTo>
                    <a:lnTo>
                      <a:pt x="15" y="81"/>
                    </a:lnTo>
                    <a:lnTo>
                      <a:pt x="15" y="81"/>
                    </a:lnTo>
                    <a:lnTo>
                      <a:pt x="15" y="79"/>
                    </a:lnTo>
                    <a:lnTo>
                      <a:pt x="12" y="79"/>
                    </a:lnTo>
                    <a:lnTo>
                      <a:pt x="12" y="79"/>
                    </a:lnTo>
                    <a:lnTo>
                      <a:pt x="12" y="79"/>
                    </a:lnTo>
                    <a:lnTo>
                      <a:pt x="12" y="76"/>
                    </a:lnTo>
                    <a:lnTo>
                      <a:pt x="12" y="76"/>
                    </a:lnTo>
                    <a:lnTo>
                      <a:pt x="12" y="74"/>
                    </a:lnTo>
                    <a:lnTo>
                      <a:pt x="12" y="74"/>
                    </a:lnTo>
                    <a:lnTo>
                      <a:pt x="12" y="72"/>
                    </a:lnTo>
                    <a:lnTo>
                      <a:pt x="12" y="72"/>
                    </a:lnTo>
                    <a:lnTo>
                      <a:pt x="12" y="72"/>
                    </a:lnTo>
                    <a:lnTo>
                      <a:pt x="12" y="72"/>
                    </a:lnTo>
                    <a:lnTo>
                      <a:pt x="12" y="69"/>
                    </a:lnTo>
                    <a:lnTo>
                      <a:pt x="12" y="69"/>
                    </a:lnTo>
                    <a:lnTo>
                      <a:pt x="10" y="69"/>
                    </a:lnTo>
                    <a:lnTo>
                      <a:pt x="10" y="69"/>
                    </a:lnTo>
                    <a:lnTo>
                      <a:pt x="10" y="67"/>
                    </a:lnTo>
                    <a:lnTo>
                      <a:pt x="10" y="67"/>
                    </a:lnTo>
                    <a:lnTo>
                      <a:pt x="10" y="64"/>
                    </a:lnTo>
                    <a:lnTo>
                      <a:pt x="10" y="64"/>
                    </a:lnTo>
                    <a:lnTo>
                      <a:pt x="10" y="64"/>
                    </a:lnTo>
                    <a:lnTo>
                      <a:pt x="8" y="64"/>
                    </a:lnTo>
                    <a:lnTo>
                      <a:pt x="8" y="62"/>
                    </a:lnTo>
                    <a:lnTo>
                      <a:pt x="8" y="62"/>
                    </a:lnTo>
                    <a:lnTo>
                      <a:pt x="8" y="60"/>
                    </a:lnTo>
                    <a:lnTo>
                      <a:pt x="10" y="60"/>
                    </a:lnTo>
                    <a:lnTo>
                      <a:pt x="10" y="60"/>
                    </a:lnTo>
                    <a:lnTo>
                      <a:pt x="10" y="60"/>
                    </a:lnTo>
                    <a:lnTo>
                      <a:pt x="10" y="57"/>
                    </a:lnTo>
                    <a:lnTo>
                      <a:pt x="10" y="57"/>
                    </a:lnTo>
                    <a:lnTo>
                      <a:pt x="10" y="57"/>
                    </a:lnTo>
                    <a:lnTo>
                      <a:pt x="10" y="55"/>
                    </a:lnTo>
                    <a:lnTo>
                      <a:pt x="10" y="55"/>
                    </a:lnTo>
                    <a:lnTo>
                      <a:pt x="10" y="55"/>
                    </a:lnTo>
                    <a:lnTo>
                      <a:pt x="8" y="55"/>
                    </a:lnTo>
                    <a:lnTo>
                      <a:pt x="8" y="53"/>
                    </a:lnTo>
                    <a:lnTo>
                      <a:pt x="8" y="53"/>
                    </a:lnTo>
                    <a:lnTo>
                      <a:pt x="8" y="53"/>
                    </a:lnTo>
                    <a:lnTo>
                      <a:pt x="8" y="53"/>
                    </a:lnTo>
                    <a:lnTo>
                      <a:pt x="8" y="50"/>
                    </a:lnTo>
                    <a:lnTo>
                      <a:pt x="5" y="50"/>
                    </a:lnTo>
                    <a:lnTo>
                      <a:pt x="5" y="50"/>
                    </a:lnTo>
                    <a:lnTo>
                      <a:pt x="5" y="50"/>
                    </a:lnTo>
                    <a:lnTo>
                      <a:pt x="5" y="50"/>
                    </a:lnTo>
                    <a:lnTo>
                      <a:pt x="5" y="50"/>
                    </a:lnTo>
                    <a:lnTo>
                      <a:pt x="5" y="48"/>
                    </a:lnTo>
                    <a:lnTo>
                      <a:pt x="5" y="48"/>
                    </a:lnTo>
                    <a:lnTo>
                      <a:pt x="5" y="48"/>
                    </a:lnTo>
                    <a:lnTo>
                      <a:pt x="5" y="45"/>
                    </a:lnTo>
                    <a:lnTo>
                      <a:pt x="5" y="45"/>
                    </a:lnTo>
                    <a:lnTo>
                      <a:pt x="5" y="45"/>
                    </a:lnTo>
                    <a:lnTo>
                      <a:pt x="5" y="43"/>
                    </a:lnTo>
                    <a:lnTo>
                      <a:pt x="5" y="43"/>
                    </a:lnTo>
                    <a:lnTo>
                      <a:pt x="5" y="41"/>
                    </a:lnTo>
                    <a:lnTo>
                      <a:pt x="5" y="41"/>
                    </a:lnTo>
                    <a:lnTo>
                      <a:pt x="3" y="41"/>
                    </a:lnTo>
                    <a:lnTo>
                      <a:pt x="3" y="38"/>
                    </a:lnTo>
                    <a:lnTo>
                      <a:pt x="3" y="38"/>
                    </a:lnTo>
                    <a:lnTo>
                      <a:pt x="3" y="38"/>
                    </a:lnTo>
                    <a:lnTo>
                      <a:pt x="3" y="38"/>
                    </a:lnTo>
                    <a:lnTo>
                      <a:pt x="0" y="38"/>
                    </a:lnTo>
                    <a:lnTo>
                      <a:pt x="0" y="36"/>
                    </a:lnTo>
                    <a:lnTo>
                      <a:pt x="0" y="36"/>
                    </a:lnTo>
                    <a:lnTo>
                      <a:pt x="0" y="34"/>
                    </a:lnTo>
                    <a:lnTo>
                      <a:pt x="0" y="34"/>
                    </a:lnTo>
                    <a:lnTo>
                      <a:pt x="0" y="31"/>
                    </a:lnTo>
                    <a:lnTo>
                      <a:pt x="0" y="31"/>
                    </a:lnTo>
                    <a:lnTo>
                      <a:pt x="0" y="29"/>
                    </a:lnTo>
                    <a:lnTo>
                      <a:pt x="0" y="29"/>
                    </a:lnTo>
                    <a:lnTo>
                      <a:pt x="0" y="29"/>
                    </a:lnTo>
                    <a:lnTo>
                      <a:pt x="0" y="29"/>
                    </a:lnTo>
                    <a:lnTo>
                      <a:pt x="0" y="29"/>
                    </a:lnTo>
                    <a:lnTo>
                      <a:pt x="0" y="27"/>
                    </a:lnTo>
                    <a:lnTo>
                      <a:pt x="3" y="27"/>
                    </a:lnTo>
                    <a:lnTo>
                      <a:pt x="3" y="29"/>
                    </a:lnTo>
                    <a:lnTo>
                      <a:pt x="3" y="29"/>
                    </a:lnTo>
                    <a:lnTo>
                      <a:pt x="3" y="27"/>
                    </a:lnTo>
                    <a:lnTo>
                      <a:pt x="5" y="27"/>
                    </a:lnTo>
                    <a:lnTo>
                      <a:pt x="5" y="27"/>
                    </a:lnTo>
                    <a:lnTo>
                      <a:pt x="5" y="27"/>
                    </a:lnTo>
                    <a:lnTo>
                      <a:pt x="5" y="27"/>
                    </a:lnTo>
                    <a:lnTo>
                      <a:pt x="5" y="24"/>
                    </a:lnTo>
                    <a:lnTo>
                      <a:pt x="5" y="24"/>
                    </a:lnTo>
                    <a:lnTo>
                      <a:pt x="8" y="24"/>
                    </a:lnTo>
                    <a:lnTo>
                      <a:pt x="8" y="24"/>
                    </a:lnTo>
                    <a:lnTo>
                      <a:pt x="8" y="22"/>
                    </a:lnTo>
                    <a:lnTo>
                      <a:pt x="8" y="22"/>
                    </a:lnTo>
                    <a:lnTo>
                      <a:pt x="8" y="22"/>
                    </a:lnTo>
                    <a:lnTo>
                      <a:pt x="10" y="22"/>
                    </a:lnTo>
                    <a:lnTo>
                      <a:pt x="10" y="19"/>
                    </a:lnTo>
                    <a:lnTo>
                      <a:pt x="10" y="19"/>
                    </a:lnTo>
                    <a:lnTo>
                      <a:pt x="10" y="19"/>
                    </a:lnTo>
                    <a:lnTo>
                      <a:pt x="10" y="19"/>
                    </a:lnTo>
                    <a:lnTo>
                      <a:pt x="10" y="17"/>
                    </a:lnTo>
                    <a:lnTo>
                      <a:pt x="12" y="17"/>
                    </a:lnTo>
                    <a:lnTo>
                      <a:pt x="12" y="17"/>
                    </a:lnTo>
                    <a:lnTo>
                      <a:pt x="12" y="17"/>
                    </a:lnTo>
                    <a:lnTo>
                      <a:pt x="12" y="17"/>
                    </a:lnTo>
                    <a:lnTo>
                      <a:pt x="12" y="15"/>
                    </a:lnTo>
                    <a:lnTo>
                      <a:pt x="12" y="15"/>
                    </a:lnTo>
                    <a:lnTo>
                      <a:pt x="12" y="12"/>
                    </a:lnTo>
                    <a:lnTo>
                      <a:pt x="15" y="12"/>
                    </a:lnTo>
                    <a:lnTo>
                      <a:pt x="15" y="12"/>
                    </a:lnTo>
                    <a:lnTo>
                      <a:pt x="15" y="10"/>
                    </a:lnTo>
                    <a:lnTo>
                      <a:pt x="15" y="10"/>
                    </a:lnTo>
                    <a:lnTo>
                      <a:pt x="15" y="10"/>
                    </a:lnTo>
                    <a:lnTo>
                      <a:pt x="15" y="10"/>
                    </a:lnTo>
                    <a:lnTo>
                      <a:pt x="15" y="10"/>
                    </a:lnTo>
                    <a:lnTo>
                      <a:pt x="17" y="10"/>
                    </a:lnTo>
                    <a:lnTo>
                      <a:pt x="17" y="10"/>
                    </a:lnTo>
                    <a:lnTo>
                      <a:pt x="17" y="8"/>
                    </a:lnTo>
                    <a:lnTo>
                      <a:pt x="19" y="8"/>
                    </a:lnTo>
                    <a:lnTo>
                      <a:pt x="19" y="8"/>
                    </a:lnTo>
                    <a:lnTo>
                      <a:pt x="19" y="8"/>
                    </a:lnTo>
                    <a:lnTo>
                      <a:pt x="22" y="8"/>
                    </a:lnTo>
                    <a:lnTo>
                      <a:pt x="22" y="8"/>
                    </a:lnTo>
                    <a:lnTo>
                      <a:pt x="22" y="8"/>
                    </a:lnTo>
                    <a:lnTo>
                      <a:pt x="22" y="8"/>
                    </a:lnTo>
                    <a:lnTo>
                      <a:pt x="24" y="8"/>
                    </a:lnTo>
                    <a:lnTo>
                      <a:pt x="24" y="8"/>
                    </a:lnTo>
                    <a:lnTo>
                      <a:pt x="27" y="8"/>
                    </a:lnTo>
                    <a:lnTo>
                      <a:pt x="27" y="5"/>
                    </a:lnTo>
                    <a:lnTo>
                      <a:pt x="27" y="5"/>
                    </a:lnTo>
                    <a:lnTo>
                      <a:pt x="27" y="5"/>
                    </a:lnTo>
                    <a:lnTo>
                      <a:pt x="29" y="5"/>
                    </a:lnTo>
                    <a:lnTo>
                      <a:pt x="29" y="5"/>
                    </a:lnTo>
                    <a:lnTo>
                      <a:pt x="31" y="5"/>
                    </a:lnTo>
                    <a:lnTo>
                      <a:pt x="31" y="8"/>
                    </a:lnTo>
                    <a:lnTo>
                      <a:pt x="31" y="8"/>
                    </a:lnTo>
                    <a:lnTo>
                      <a:pt x="31" y="8"/>
                    </a:lnTo>
                    <a:lnTo>
                      <a:pt x="34" y="8"/>
                    </a:lnTo>
                    <a:lnTo>
                      <a:pt x="34" y="8"/>
                    </a:lnTo>
                    <a:lnTo>
                      <a:pt x="34" y="8"/>
                    </a:lnTo>
                    <a:lnTo>
                      <a:pt x="34" y="8"/>
                    </a:lnTo>
                    <a:lnTo>
                      <a:pt x="36" y="8"/>
                    </a:lnTo>
                    <a:lnTo>
                      <a:pt x="36" y="8"/>
                    </a:lnTo>
                    <a:lnTo>
                      <a:pt x="38" y="8"/>
                    </a:lnTo>
                    <a:lnTo>
                      <a:pt x="38" y="8"/>
                    </a:lnTo>
                    <a:lnTo>
                      <a:pt x="38" y="8"/>
                    </a:lnTo>
                    <a:lnTo>
                      <a:pt x="38" y="8"/>
                    </a:lnTo>
                    <a:lnTo>
                      <a:pt x="41" y="8"/>
                    </a:lnTo>
                    <a:lnTo>
                      <a:pt x="41" y="8"/>
                    </a:lnTo>
                    <a:lnTo>
                      <a:pt x="41" y="8"/>
                    </a:lnTo>
                    <a:lnTo>
                      <a:pt x="43" y="8"/>
                    </a:lnTo>
                    <a:lnTo>
                      <a:pt x="43" y="8"/>
                    </a:lnTo>
                    <a:lnTo>
                      <a:pt x="45" y="8"/>
                    </a:lnTo>
                    <a:lnTo>
                      <a:pt x="45" y="8"/>
                    </a:lnTo>
                    <a:lnTo>
                      <a:pt x="45" y="8"/>
                    </a:lnTo>
                    <a:lnTo>
                      <a:pt x="45" y="8"/>
                    </a:lnTo>
                    <a:lnTo>
                      <a:pt x="48" y="8"/>
                    </a:lnTo>
                    <a:lnTo>
                      <a:pt x="48" y="8"/>
                    </a:lnTo>
                    <a:lnTo>
                      <a:pt x="48" y="8"/>
                    </a:lnTo>
                    <a:lnTo>
                      <a:pt x="48" y="8"/>
                    </a:lnTo>
                    <a:lnTo>
                      <a:pt x="48" y="8"/>
                    </a:lnTo>
                    <a:lnTo>
                      <a:pt x="48" y="8"/>
                    </a:lnTo>
                    <a:lnTo>
                      <a:pt x="50" y="8"/>
                    </a:lnTo>
                    <a:lnTo>
                      <a:pt x="50" y="5"/>
                    </a:lnTo>
                    <a:lnTo>
                      <a:pt x="50" y="5"/>
                    </a:lnTo>
                    <a:lnTo>
                      <a:pt x="53" y="5"/>
                    </a:lnTo>
                    <a:lnTo>
                      <a:pt x="53" y="5"/>
                    </a:lnTo>
                    <a:lnTo>
                      <a:pt x="53" y="5"/>
                    </a:lnTo>
                    <a:lnTo>
                      <a:pt x="55" y="5"/>
                    </a:lnTo>
                    <a:lnTo>
                      <a:pt x="55" y="5"/>
                    </a:lnTo>
                    <a:lnTo>
                      <a:pt x="55" y="5"/>
                    </a:lnTo>
                    <a:lnTo>
                      <a:pt x="55" y="8"/>
                    </a:lnTo>
                    <a:lnTo>
                      <a:pt x="57" y="8"/>
                    </a:lnTo>
                    <a:lnTo>
                      <a:pt x="57" y="8"/>
                    </a:lnTo>
                    <a:lnTo>
                      <a:pt x="57" y="8"/>
                    </a:lnTo>
                    <a:lnTo>
                      <a:pt x="57" y="10"/>
                    </a:lnTo>
                    <a:lnTo>
                      <a:pt x="57" y="10"/>
                    </a:lnTo>
                    <a:lnTo>
                      <a:pt x="60" y="10"/>
                    </a:lnTo>
                    <a:lnTo>
                      <a:pt x="60" y="10"/>
                    </a:lnTo>
                    <a:lnTo>
                      <a:pt x="60" y="10"/>
                    </a:lnTo>
                    <a:lnTo>
                      <a:pt x="60" y="10"/>
                    </a:lnTo>
                    <a:lnTo>
                      <a:pt x="60" y="10"/>
                    </a:lnTo>
                    <a:lnTo>
                      <a:pt x="62" y="10"/>
                    </a:lnTo>
                    <a:lnTo>
                      <a:pt x="62" y="10"/>
                    </a:lnTo>
                    <a:lnTo>
                      <a:pt x="62" y="8"/>
                    </a:lnTo>
                    <a:lnTo>
                      <a:pt x="62" y="8"/>
                    </a:lnTo>
                    <a:lnTo>
                      <a:pt x="62" y="10"/>
                    </a:lnTo>
                    <a:lnTo>
                      <a:pt x="62" y="10"/>
                    </a:lnTo>
                    <a:lnTo>
                      <a:pt x="64" y="10"/>
                    </a:lnTo>
                    <a:lnTo>
                      <a:pt x="64" y="10"/>
                    </a:lnTo>
                    <a:lnTo>
                      <a:pt x="64" y="10"/>
                    </a:lnTo>
                    <a:lnTo>
                      <a:pt x="64" y="12"/>
                    </a:lnTo>
                    <a:lnTo>
                      <a:pt x="64" y="12"/>
                    </a:lnTo>
                    <a:lnTo>
                      <a:pt x="64" y="12"/>
                    </a:lnTo>
                    <a:lnTo>
                      <a:pt x="67" y="12"/>
                    </a:lnTo>
                    <a:lnTo>
                      <a:pt x="67" y="15"/>
                    </a:lnTo>
                    <a:lnTo>
                      <a:pt x="67" y="15"/>
                    </a:lnTo>
                    <a:lnTo>
                      <a:pt x="67" y="15"/>
                    </a:lnTo>
                    <a:lnTo>
                      <a:pt x="67" y="12"/>
                    </a:lnTo>
                    <a:lnTo>
                      <a:pt x="69" y="12"/>
                    </a:lnTo>
                    <a:lnTo>
                      <a:pt x="69" y="12"/>
                    </a:lnTo>
                    <a:lnTo>
                      <a:pt x="69" y="12"/>
                    </a:lnTo>
                    <a:lnTo>
                      <a:pt x="71" y="12"/>
                    </a:lnTo>
                    <a:lnTo>
                      <a:pt x="71" y="12"/>
                    </a:lnTo>
                    <a:lnTo>
                      <a:pt x="71" y="12"/>
                    </a:lnTo>
                    <a:lnTo>
                      <a:pt x="71" y="12"/>
                    </a:lnTo>
                    <a:lnTo>
                      <a:pt x="71" y="15"/>
                    </a:lnTo>
                    <a:lnTo>
                      <a:pt x="74" y="15"/>
                    </a:lnTo>
                    <a:lnTo>
                      <a:pt x="74" y="15"/>
                    </a:lnTo>
                    <a:lnTo>
                      <a:pt x="74" y="15"/>
                    </a:lnTo>
                    <a:lnTo>
                      <a:pt x="74" y="15"/>
                    </a:lnTo>
                    <a:lnTo>
                      <a:pt x="74" y="17"/>
                    </a:lnTo>
                    <a:lnTo>
                      <a:pt x="76" y="17"/>
                    </a:lnTo>
                    <a:lnTo>
                      <a:pt x="76" y="17"/>
                    </a:lnTo>
                    <a:lnTo>
                      <a:pt x="76" y="17"/>
                    </a:lnTo>
                    <a:lnTo>
                      <a:pt x="79" y="17"/>
                    </a:lnTo>
                    <a:lnTo>
                      <a:pt x="79" y="19"/>
                    </a:lnTo>
                    <a:lnTo>
                      <a:pt x="79" y="19"/>
                    </a:lnTo>
                    <a:lnTo>
                      <a:pt x="79" y="19"/>
                    </a:lnTo>
                    <a:lnTo>
                      <a:pt x="81" y="19"/>
                    </a:lnTo>
                    <a:lnTo>
                      <a:pt x="81" y="19"/>
                    </a:lnTo>
                    <a:lnTo>
                      <a:pt x="81" y="19"/>
                    </a:lnTo>
                    <a:lnTo>
                      <a:pt x="81" y="17"/>
                    </a:lnTo>
                    <a:lnTo>
                      <a:pt x="81" y="17"/>
                    </a:lnTo>
                    <a:lnTo>
                      <a:pt x="83" y="17"/>
                    </a:lnTo>
                    <a:lnTo>
                      <a:pt x="83" y="15"/>
                    </a:lnTo>
                    <a:lnTo>
                      <a:pt x="83" y="15"/>
                    </a:lnTo>
                    <a:lnTo>
                      <a:pt x="81" y="15"/>
                    </a:lnTo>
                    <a:lnTo>
                      <a:pt x="81" y="12"/>
                    </a:lnTo>
                    <a:lnTo>
                      <a:pt x="81" y="12"/>
                    </a:lnTo>
                    <a:lnTo>
                      <a:pt x="81" y="12"/>
                    </a:lnTo>
                    <a:lnTo>
                      <a:pt x="81" y="10"/>
                    </a:lnTo>
                    <a:lnTo>
                      <a:pt x="81" y="10"/>
                    </a:lnTo>
                    <a:lnTo>
                      <a:pt x="81" y="10"/>
                    </a:lnTo>
                    <a:lnTo>
                      <a:pt x="81" y="10"/>
                    </a:lnTo>
                    <a:lnTo>
                      <a:pt x="79" y="10"/>
                    </a:lnTo>
                    <a:lnTo>
                      <a:pt x="79" y="8"/>
                    </a:lnTo>
                    <a:lnTo>
                      <a:pt x="81" y="8"/>
                    </a:lnTo>
                    <a:lnTo>
                      <a:pt x="81" y="8"/>
                    </a:lnTo>
                    <a:lnTo>
                      <a:pt x="81" y="8"/>
                    </a:lnTo>
                    <a:lnTo>
                      <a:pt x="81" y="8"/>
                    </a:lnTo>
                    <a:lnTo>
                      <a:pt x="83" y="8"/>
                    </a:lnTo>
                    <a:lnTo>
                      <a:pt x="83" y="8"/>
                    </a:lnTo>
                    <a:lnTo>
                      <a:pt x="83" y="8"/>
                    </a:lnTo>
                    <a:lnTo>
                      <a:pt x="83" y="8"/>
                    </a:lnTo>
                    <a:lnTo>
                      <a:pt x="86" y="8"/>
                    </a:lnTo>
                    <a:lnTo>
                      <a:pt x="86" y="5"/>
                    </a:lnTo>
                    <a:lnTo>
                      <a:pt x="86" y="5"/>
                    </a:lnTo>
                    <a:lnTo>
                      <a:pt x="86" y="5"/>
                    </a:lnTo>
                    <a:lnTo>
                      <a:pt x="86" y="5"/>
                    </a:lnTo>
                    <a:lnTo>
                      <a:pt x="88" y="5"/>
                    </a:lnTo>
                    <a:lnTo>
                      <a:pt x="88" y="5"/>
                    </a:lnTo>
                    <a:lnTo>
                      <a:pt x="88" y="3"/>
                    </a:lnTo>
                    <a:lnTo>
                      <a:pt x="88" y="3"/>
                    </a:lnTo>
                    <a:lnTo>
                      <a:pt x="88" y="3"/>
                    </a:lnTo>
                    <a:lnTo>
                      <a:pt x="90" y="3"/>
                    </a:lnTo>
                    <a:lnTo>
                      <a:pt x="90" y="0"/>
                    </a:lnTo>
                    <a:lnTo>
                      <a:pt x="90" y="0"/>
                    </a:lnTo>
                    <a:lnTo>
                      <a:pt x="90" y="3"/>
                    </a:lnTo>
                    <a:lnTo>
                      <a:pt x="93" y="3"/>
                    </a:lnTo>
                    <a:lnTo>
                      <a:pt x="93" y="3"/>
                    </a:lnTo>
                    <a:lnTo>
                      <a:pt x="93" y="3"/>
                    </a:lnTo>
                    <a:lnTo>
                      <a:pt x="93" y="5"/>
                    </a:lnTo>
                    <a:lnTo>
                      <a:pt x="93" y="5"/>
                    </a:lnTo>
                    <a:lnTo>
                      <a:pt x="93" y="5"/>
                    </a:lnTo>
                    <a:lnTo>
                      <a:pt x="95" y="5"/>
                    </a:lnTo>
                    <a:lnTo>
                      <a:pt x="95" y="5"/>
                    </a:lnTo>
                    <a:lnTo>
                      <a:pt x="95" y="8"/>
                    </a:lnTo>
                    <a:lnTo>
                      <a:pt x="98" y="8"/>
                    </a:lnTo>
                    <a:lnTo>
                      <a:pt x="98" y="8"/>
                    </a:lnTo>
                    <a:lnTo>
                      <a:pt x="98" y="8"/>
                    </a:lnTo>
                    <a:lnTo>
                      <a:pt x="98" y="10"/>
                    </a:lnTo>
                    <a:lnTo>
                      <a:pt x="98" y="10"/>
                    </a:lnTo>
                    <a:lnTo>
                      <a:pt x="98" y="8"/>
                    </a:lnTo>
                    <a:lnTo>
                      <a:pt x="100" y="8"/>
                    </a:lnTo>
                    <a:lnTo>
                      <a:pt x="100" y="8"/>
                    </a:lnTo>
                    <a:lnTo>
                      <a:pt x="100" y="8"/>
                    </a:lnTo>
                    <a:lnTo>
                      <a:pt x="100" y="8"/>
                    </a:lnTo>
                    <a:lnTo>
                      <a:pt x="102" y="8"/>
                    </a:lnTo>
                    <a:lnTo>
                      <a:pt x="102" y="5"/>
                    </a:lnTo>
                    <a:lnTo>
                      <a:pt x="102" y="5"/>
                    </a:lnTo>
                    <a:lnTo>
                      <a:pt x="102" y="8"/>
                    </a:lnTo>
                    <a:lnTo>
                      <a:pt x="105" y="8"/>
                    </a:lnTo>
                    <a:lnTo>
                      <a:pt x="105" y="5"/>
                    </a:lnTo>
                    <a:lnTo>
                      <a:pt x="105" y="5"/>
                    </a:lnTo>
                    <a:lnTo>
                      <a:pt x="105" y="5"/>
                    </a:lnTo>
                    <a:lnTo>
                      <a:pt x="105" y="5"/>
                    </a:lnTo>
                    <a:lnTo>
                      <a:pt x="107" y="5"/>
                    </a:lnTo>
                    <a:lnTo>
                      <a:pt x="107" y="3"/>
                    </a:lnTo>
                    <a:lnTo>
                      <a:pt x="107" y="3"/>
                    </a:lnTo>
                    <a:lnTo>
                      <a:pt x="107" y="3"/>
                    </a:lnTo>
                    <a:lnTo>
                      <a:pt x="107" y="0"/>
                    </a:lnTo>
                    <a:lnTo>
                      <a:pt x="107" y="0"/>
                    </a:lnTo>
                    <a:lnTo>
                      <a:pt x="109" y="0"/>
                    </a:lnTo>
                    <a:lnTo>
                      <a:pt x="109" y="3"/>
                    </a:lnTo>
                    <a:lnTo>
                      <a:pt x="109" y="3"/>
                    </a:lnTo>
                    <a:lnTo>
                      <a:pt x="112" y="3"/>
                    </a:lnTo>
                    <a:lnTo>
                      <a:pt x="112" y="0"/>
                    </a:lnTo>
                    <a:lnTo>
                      <a:pt x="112" y="0"/>
                    </a:lnTo>
                    <a:lnTo>
                      <a:pt x="112" y="0"/>
                    </a:lnTo>
                    <a:lnTo>
                      <a:pt x="112" y="0"/>
                    </a:lnTo>
                    <a:lnTo>
                      <a:pt x="112" y="0"/>
                    </a:lnTo>
                    <a:lnTo>
                      <a:pt x="112" y="0"/>
                    </a:lnTo>
                    <a:lnTo>
                      <a:pt x="112" y="0"/>
                    </a:lnTo>
                    <a:lnTo>
                      <a:pt x="112" y="3"/>
                    </a:lnTo>
                    <a:lnTo>
                      <a:pt x="112" y="3"/>
                    </a:lnTo>
                    <a:lnTo>
                      <a:pt x="112" y="3"/>
                    </a:lnTo>
                    <a:lnTo>
                      <a:pt x="112" y="5"/>
                    </a:lnTo>
                    <a:lnTo>
                      <a:pt x="112" y="5"/>
                    </a:lnTo>
                    <a:lnTo>
                      <a:pt x="112" y="5"/>
                    </a:lnTo>
                    <a:lnTo>
                      <a:pt x="112" y="8"/>
                    </a:lnTo>
                    <a:lnTo>
                      <a:pt x="109" y="8"/>
                    </a:lnTo>
                    <a:lnTo>
                      <a:pt x="109" y="8"/>
                    </a:lnTo>
                    <a:lnTo>
                      <a:pt x="109" y="10"/>
                    </a:lnTo>
                    <a:lnTo>
                      <a:pt x="109" y="10"/>
                    </a:lnTo>
                    <a:lnTo>
                      <a:pt x="109" y="10"/>
                    </a:lnTo>
                    <a:lnTo>
                      <a:pt x="109" y="10"/>
                    </a:lnTo>
                    <a:lnTo>
                      <a:pt x="109" y="12"/>
                    </a:lnTo>
                    <a:lnTo>
                      <a:pt x="107" y="12"/>
                    </a:lnTo>
                    <a:lnTo>
                      <a:pt x="107" y="12"/>
                    </a:lnTo>
                    <a:lnTo>
                      <a:pt x="107" y="15"/>
                    </a:lnTo>
                    <a:lnTo>
                      <a:pt x="109" y="15"/>
                    </a:lnTo>
                    <a:lnTo>
                      <a:pt x="109" y="15"/>
                    </a:lnTo>
                    <a:lnTo>
                      <a:pt x="109" y="17"/>
                    </a:lnTo>
                    <a:lnTo>
                      <a:pt x="109" y="17"/>
                    </a:lnTo>
                    <a:lnTo>
                      <a:pt x="112" y="17"/>
                    </a:lnTo>
                    <a:lnTo>
                      <a:pt x="112" y="17"/>
                    </a:lnTo>
                    <a:lnTo>
                      <a:pt x="112" y="19"/>
                    </a:lnTo>
                    <a:lnTo>
                      <a:pt x="112" y="19"/>
                    </a:lnTo>
                    <a:lnTo>
                      <a:pt x="112" y="19"/>
                    </a:lnTo>
                    <a:lnTo>
                      <a:pt x="112" y="22"/>
                    </a:lnTo>
                    <a:lnTo>
                      <a:pt x="112" y="22"/>
                    </a:lnTo>
                    <a:lnTo>
                      <a:pt x="112" y="22"/>
                    </a:lnTo>
                    <a:lnTo>
                      <a:pt x="112" y="22"/>
                    </a:lnTo>
                    <a:lnTo>
                      <a:pt x="112" y="24"/>
                    </a:lnTo>
                    <a:lnTo>
                      <a:pt x="112" y="24"/>
                    </a:lnTo>
                    <a:lnTo>
                      <a:pt x="114" y="24"/>
                    </a:lnTo>
                    <a:lnTo>
                      <a:pt x="114" y="27"/>
                    </a:lnTo>
                    <a:lnTo>
                      <a:pt x="114" y="27"/>
                    </a:lnTo>
                    <a:lnTo>
                      <a:pt x="114" y="29"/>
                    </a:lnTo>
                    <a:lnTo>
                      <a:pt x="114" y="29"/>
                    </a:lnTo>
                    <a:lnTo>
                      <a:pt x="114" y="29"/>
                    </a:lnTo>
                    <a:lnTo>
                      <a:pt x="114" y="29"/>
                    </a:lnTo>
                    <a:lnTo>
                      <a:pt x="114" y="31"/>
                    </a:lnTo>
                    <a:lnTo>
                      <a:pt x="114" y="31"/>
                    </a:lnTo>
                    <a:lnTo>
                      <a:pt x="114" y="34"/>
                    </a:lnTo>
                    <a:lnTo>
                      <a:pt x="114" y="34"/>
                    </a:lnTo>
                    <a:lnTo>
                      <a:pt x="114" y="34"/>
                    </a:lnTo>
                    <a:lnTo>
                      <a:pt x="114" y="36"/>
                    </a:lnTo>
                    <a:lnTo>
                      <a:pt x="114" y="36"/>
                    </a:lnTo>
                    <a:lnTo>
                      <a:pt x="112" y="36"/>
                    </a:lnTo>
                    <a:lnTo>
                      <a:pt x="112" y="38"/>
                    </a:lnTo>
                    <a:lnTo>
                      <a:pt x="112" y="38"/>
                    </a:lnTo>
                    <a:lnTo>
                      <a:pt x="112" y="38"/>
                    </a:lnTo>
                    <a:lnTo>
                      <a:pt x="112" y="38"/>
                    </a:lnTo>
                    <a:lnTo>
                      <a:pt x="112" y="41"/>
                    </a:lnTo>
                    <a:lnTo>
                      <a:pt x="112" y="41"/>
                    </a:lnTo>
                    <a:lnTo>
                      <a:pt x="112" y="43"/>
                    </a:lnTo>
                    <a:lnTo>
                      <a:pt x="112" y="43"/>
                    </a:lnTo>
                    <a:lnTo>
                      <a:pt x="112" y="45"/>
                    </a:lnTo>
                    <a:lnTo>
                      <a:pt x="112" y="45"/>
                    </a:lnTo>
                    <a:lnTo>
                      <a:pt x="112" y="45"/>
                    </a:lnTo>
                    <a:lnTo>
                      <a:pt x="112" y="48"/>
                    </a:lnTo>
                    <a:lnTo>
                      <a:pt x="114" y="48"/>
                    </a:lnTo>
                    <a:lnTo>
                      <a:pt x="114" y="48"/>
                    </a:lnTo>
                    <a:lnTo>
                      <a:pt x="114" y="50"/>
                    </a:lnTo>
                    <a:lnTo>
                      <a:pt x="114" y="50"/>
                    </a:lnTo>
                    <a:lnTo>
                      <a:pt x="114" y="50"/>
                    </a:lnTo>
                    <a:lnTo>
                      <a:pt x="114" y="53"/>
                    </a:lnTo>
                    <a:lnTo>
                      <a:pt x="114" y="53"/>
                    </a:lnTo>
                    <a:lnTo>
                      <a:pt x="114" y="55"/>
                    </a:lnTo>
                    <a:lnTo>
                      <a:pt x="114" y="55"/>
                    </a:lnTo>
                    <a:lnTo>
                      <a:pt x="114" y="57"/>
                    </a:lnTo>
                    <a:lnTo>
                      <a:pt x="112" y="57"/>
                    </a:lnTo>
                    <a:lnTo>
                      <a:pt x="112" y="57"/>
                    </a:lnTo>
                    <a:lnTo>
                      <a:pt x="112" y="60"/>
                    </a:lnTo>
                    <a:lnTo>
                      <a:pt x="112" y="60"/>
                    </a:lnTo>
                    <a:lnTo>
                      <a:pt x="112" y="60"/>
                    </a:lnTo>
                    <a:lnTo>
                      <a:pt x="112" y="60"/>
                    </a:lnTo>
                    <a:lnTo>
                      <a:pt x="112" y="60"/>
                    </a:lnTo>
                    <a:lnTo>
                      <a:pt x="109" y="60"/>
                    </a:lnTo>
                    <a:lnTo>
                      <a:pt x="109" y="60"/>
                    </a:lnTo>
                    <a:lnTo>
                      <a:pt x="109" y="60"/>
                    </a:lnTo>
                    <a:lnTo>
                      <a:pt x="109" y="60"/>
                    </a:lnTo>
                    <a:lnTo>
                      <a:pt x="107" y="60"/>
                    </a:lnTo>
                    <a:lnTo>
                      <a:pt x="107" y="60"/>
                    </a:lnTo>
                    <a:lnTo>
                      <a:pt x="107" y="60"/>
                    </a:lnTo>
                    <a:lnTo>
                      <a:pt x="107" y="60"/>
                    </a:lnTo>
                    <a:lnTo>
                      <a:pt x="105" y="60"/>
                    </a:lnTo>
                    <a:lnTo>
                      <a:pt x="105" y="60"/>
                    </a:lnTo>
                    <a:lnTo>
                      <a:pt x="105" y="60"/>
                    </a:lnTo>
                    <a:lnTo>
                      <a:pt x="105" y="60"/>
                    </a:lnTo>
                    <a:lnTo>
                      <a:pt x="105" y="62"/>
                    </a:lnTo>
                    <a:lnTo>
                      <a:pt x="102" y="62"/>
                    </a:lnTo>
                    <a:lnTo>
                      <a:pt x="102" y="62"/>
                    </a:lnTo>
                    <a:lnTo>
                      <a:pt x="102" y="62"/>
                    </a:lnTo>
                    <a:lnTo>
                      <a:pt x="102" y="64"/>
                    </a:lnTo>
                    <a:lnTo>
                      <a:pt x="100" y="64"/>
                    </a:lnTo>
                    <a:lnTo>
                      <a:pt x="100" y="64"/>
                    </a:lnTo>
                    <a:lnTo>
                      <a:pt x="100" y="64"/>
                    </a:lnTo>
                    <a:lnTo>
                      <a:pt x="100" y="64"/>
                    </a:lnTo>
                    <a:lnTo>
                      <a:pt x="98" y="64"/>
                    </a:lnTo>
                    <a:lnTo>
                      <a:pt x="98" y="64"/>
                    </a:lnTo>
                    <a:lnTo>
                      <a:pt x="98" y="64"/>
                    </a:lnTo>
                    <a:lnTo>
                      <a:pt x="98" y="67"/>
                    </a:lnTo>
                    <a:lnTo>
                      <a:pt x="95" y="67"/>
                    </a:lnTo>
                    <a:lnTo>
                      <a:pt x="95" y="67"/>
                    </a:lnTo>
                    <a:lnTo>
                      <a:pt x="95" y="67"/>
                    </a:lnTo>
                    <a:lnTo>
                      <a:pt x="95" y="69"/>
                    </a:lnTo>
                    <a:lnTo>
                      <a:pt x="93" y="69"/>
                    </a:lnTo>
                    <a:lnTo>
                      <a:pt x="93" y="69"/>
                    </a:lnTo>
                    <a:lnTo>
                      <a:pt x="93" y="69"/>
                    </a:lnTo>
                    <a:lnTo>
                      <a:pt x="90" y="69"/>
                    </a:lnTo>
                    <a:lnTo>
                      <a:pt x="90" y="69"/>
                    </a:lnTo>
                    <a:lnTo>
                      <a:pt x="88" y="69"/>
                    </a:lnTo>
                    <a:lnTo>
                      <a:pt x="88" y="69"/>
                    </a:lnTo>
                    <a:lnTo>
                      <a:pt x="88" y="69"/>
                    </a:lnTo>
                    <a:lnTo>
                      <a:pt x="88" y="69"/>
                    </a:lnTo>
                    <a:lnTo>
                      <a:pt x="88" y="69"/>
                    </a:lnTo>
                    <a:lnTo>
                      <a:pt x="88" y="72"/>
                    </a:lnTo>
                    <a:lnTo>
                      <a:pt x="88" y="72"/>
                    </a:lnTo>
                    <a:lnTo>
                      <a:pt x="88" y="72"/>
                    </a:lnTo>
                    <a:lnTo>
                      <a:pt x="88" y="74"/>
                    </a:lnTo>
                    <a:lnTo>
                      <a:pt x="88" y="7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0" name="Rectangle 129"/>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1" name="Rectangle 130"/>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2" name="Freeform 131"/>
              <p:cNvSpPr>
                <a:spLocks/>
              </p:cNvSpPr>
              <p:nvPr/>
            </p:nvSpPr>
            <p:spPr bwMode="auto">
              <a:xfrm>
                <a:off x="2317" y="1656"/>
                <a:ext cx="237" cy="104"/>
              </a:xfrm>
              <a:custGeom>
                <a:avLst/>
                <a:gdLst/>
                <a:ahLst/>
                <a:cxnLst>
                  <a:cxn ang="0">
                    <a:pos x="78" y="64"/>
                  </a:cxn>
                  <a:cxn ang="0">
                    <a:pos x="78" y="62"/>
                  </a:cxn>
                  <a:cxn ang="0">
                    <a:pos x="67" y="57"/>
                  </a:cxn>
                  <a:cxn ang="0">
                    <a:pos x="57" y="54"/>
                  </a:cxn>
                  <a:cxn ang="0">
                    <a:pos x="52" y="45"/>
                  </a:cxn>
                  <a:cxn ang="0">
                    <a:pos x="45" y="54"/>
                  </a:cxn>
                  <a:cxn ang="0">
                    <a:pos x="34" y="54"/>
                  </a:cxn>
                  <a:cxn ang="0">
                    <a:pos x="24" y="45"/>
                  </a:cxn>
                  <a:cxn ang="0">
                    <a:pos x="24" y="40"/>
                  </a:cxn>
                  <a:cxn ang="0">
                    <a:pos x="34" y="31"/>
                  </a:cxn>
                  <a:cxn ang="0">
                    <a:pos x="41" y="26"/>
                  </a:cxn>
                  <a:cxn ang="0">
                    <a:pos x="38" y="19"/>
                  </a:cxn>
                  <a:cxn ang="0">
                    <a:pos x="43" y="14"/>
                  </a:cxn>
                  <a:cxn ang="0">
                    <a:pos x="57" y="12"/>
                  </a:cxn>
                  <a:cxn ang="0">
                    <a:pos x="69" y="14"/>
                  </a:cxn>
                  <a:cxn ang="0">
                    <a:pos x="83" y="19"/>
                  </a:cxn>
                  <a:cxn ang="0">
                    <a:pos x="90" y="19"/>
                  </a:cxn>
                  <a:cxn ang="0">
                    <a:pos x="95" y="5"/>
                  </a:cxn>
                  <a:cxn ang="0">
                    <a:pos x="105" y="2"/>
                  </a:cxn>
                  <a:cxn ang="0">
                    <a:pos x="116" y="5"/>
                  </a:cxn>
                  <a:cxn ang="0">
                    <a:pos x="128" y="12"/>
                  </a:cxn>
                  <a:cxn ang="0">
                    <a:pos x="140" y="12"/>
                  </a:cxn>
                  <a:cxn ang="0">
                    <a:pos x="152" y="9"/>
                  </a:cxn>
                  <a:cxn ang="0">
                    <a:pos x="166" y="7"/>
                  </a:cxn>
                  <a:cxn ang="0">
                    <a:pos x="178" y="7"/>
                  </a:cxn>
                  <a:cxn ang="0">
                    <a:pos x="190" y="9"/>
                  </a:cxn>
                  <a:cxn ang="0">
                    <a:pos x="204" y="12"/>
                  </a:cxn>
                  <a:cxn ang="0">
                    <a:pos x="213" y="17"/>
                  </a:cxn>
                  <a:cxn ang="0">
                    <a:pos x="225" y="21"/>
                  </a:cxn>
                  <a:cxn ang="0">
                    <a:pos x="237" y="26"/>
                  </a:cxn>
                  <a:cxn ang="0">
                    <a:pos x="228" y="33"/>
                  </a:cxn>
                  <a:cxn ang="0">
                    <a:pos x="216" y="38"/>
                  </a:cxn>
                  <a:cxn ang="0">
                    <a:pos x="204" y="43"/>
                  </a:cxn>
                  <a:cxn ang="0">
                    <a:pos x="197" y="50"/>
                  </a:cxn>
                  <a:cxn ang="0">
                    <a:pos x="187" y="54"/>
                  </a:cxn>
                  <a:cxn ang="0">
                    <a:pos x="176" y="57"/>
                  </a:cxn>
                  <a:cxn ang="0">
                    <a:pos x="164" y="59"/>
                  </a:cxn>
                  <a:cxn ang="0">
                    <a:pos x="157" y="71"/>
                  </a:cxn>
                  <a:cxn ang="0">
                    <a:pos x="147" y="73"/>
                  </a:cxn>
                  <a:cxn ang="0">
                    <a:pos x="138" y="73"/>
                  </a:cxn>
                  <a:cxn ang="0">
                    <a:pos x="133" y="69"/>
                  </a:cxn>
                  <a:cxn ang="0">
                    <a:pos x="119" y="69"/>
                  </a:cxn>
                  <a:cxn ang="0">
                    <a:pos x="114" y="76"/>
                  </a:cxn>
                  <a:cxn ang="0">
                    <a:pos x="102" y="80"/>
                  </a:cxn>
                  <a:cxn ang="0">
                    <a:pos x="100" y="92"/>
                  </a:cxn>
                  <a:cxn ang="0">
                    <a:pos x="90" y="97"/>
                  </a:cxn>
                  <a:cxn ang="0">
                    <a:pos x="78" y="99"/>
                  </a:cxn>
                  <a:cxn ang="0">
                    <a:pos x="67" y="102"/>
                  </a:cxn>
                  <a:cxn ang="0">
                    <a:pos x="57" y="99"/>
                  </a:cxn>
                  <a:cxn ang="0">
                    <a:pos x="50" y="97"/>
                  </a:cxn>
                  <a:cxn ang="0">
                    <a:pos x="38" y="97"/>
                  </a:cxn>
                  <a:cxn ang="0">
                    <a:pos x="29" y="95"/>
                  </a:cxn>
                  <a:cxn ang="0">
                    <a:pos x="17" y="95"/>
                  </a:cxn>
                  <a:cxn ang="0">
                    <a:pos x="5" y="95"/>
                  </a:cxn>
                  <a:cxn ang="0">
                    <a:pos x="3" y="83"/>
                  </a:cxn>
                  <a:cxn ang="0">
                    <a:pos x="10" y="80"/>
                  </a:cxn>
                  <a:cxn ang="0">
                    <a:pos x="22" y="80"/>
                  </a:cxn>
                  <a:cxn ang="0">
                    <a:pos x="29" y="85"/>
                  </a:cxn>
                  <a:cxn ang="0">
                    <a:pos x="38" y="76"/>
                  </a:cxn>
                  <a:cxn ang="0">
                    <a:pos x="50" y="78"/>
                  </a:cxn>
                  <a:cxn ang="0">
                    <a:pos x="60" y="76"/>
                  </a:cxn>
                  <a:cxn ang="0">
                    <a:pos x="67" y="73"/>
                  </a:cxn>
                </a:cxnLst>
                <a:rect l="0" t="0" r="r" b="b"/>
                <a:pathLst>
                  <a:path w="237" h="104">
                    <a:moveTo>
                      <a:pt x="69" y="69"/>
                    </a:moveTo>
                    <a:lnTo>
                      <a:pt x="69" y="69"/>
                    </a:lnTo>
                    <a:lnTo>
                      <a:pt x="69" y="69"/>
                    </a:lnTo>
                    <a:lnTo>
                      <a:pt x="69" y="69"/>
                    </a:lnTo>
                    <a:lnTo>
                      <a:pt x="71" y="69"/>
                    </a:lnTo>
                    <a:lnTo>
                      <a:pt x="71" y="69"/>
                    </a:lnTo>
                    <a:lnTo>
                      <a:pt x="71" y="69"/>
                    </a:lnTo>
                    <a:lnTo>
                      <a:pt x="74" y="69"/>
                    </a:lnTo>
                    <a:lnTo>
                      <a:pt x="74" y="69"/>
                    </a:lnTo>
                    <a:lnTo>
                      <a:pt x="74" y="69"/>
                    </a:lnTo>
                    <a:lnTo>
                      <a:pt x="76" y="69"/>
                    </a:lnTo>
                    <a:lnTo>
                      <a:pt x="76" y="66"/>
                    </a:lnTo>
                    <a:lnTo>
                      <a:pt x="76" y="66"/>
                    </a:lnTo>
                    <a:lnTo>
                      <a:pt x="76" y="66"/>
                    </a:lnTo>
                    <a:lnTo>
                      <a:pt x="76" y="66"/>
                    </a:lnTo>
                    <a:lnTo>
                      <a:pt x="76" y="64"/>
                    </a:lnTo>
                    <a:lnTo>
                      <a:pt x="78" y="64"/>
                    </a:lnTo>
                    <a:lnTo>
                      <a:pt x="78" y="64"/>
                    </a:lnTo>
                    <a:lnTo>
                      <a:pt x="78" y="64"/>
                    </a:lnTo>
                    <a:lnTo>
                      <a:pt x="78" y="64"/>
                    </a:lnTo>
                    <a:lnTo>
                      <a:pt x="81" y="64"/>
                    </a:lnTo>
                    <a:lnTo>
                      <a:pt x="81" y="64"/>
                    </a:lnTo>
                    <a:lnTo>
                      <a:pt x="81" y="64"/>
                    </a:lnTo>
                    <a:lnTo>
                      <a:pt x="83" y="64"/>
                    </a:lnTo>
                    <a:lnTo>
                      <a:pt x="83" y="64"/>
                    </a:lnTo>
                    <a:lnTo>
                      <a:pt x="83" y="62"/>
                    </a:lnTo>
                    <a:lnTo>
                      <a:pt x="83" y="62"/>
                    </a:lnTo>
                    <a:lnTo>
                      <a:pt x="83" y="62"/>
                    </a:lnTo>
                    <a:lnTo>
                      <a:pt x="83" y="62"/>
                    </a:lnTo>
                    <a:lnTo>
                      <a:pt x="81" y="62"/>
                    </a:lnTo>
                    <a:lnTo>
                      <a:pt x="81" y="62"/>
                    </a:lnTo>
                    <a:lnTo>
                      <a:pt x="81" y="62"/>
                    </a:lnTo>
                    <a:lnTo>
                      <a:pt x="81" y="62"/>
                    </a:lnTo>
                    <a:lnTo>
                      <a:pt x="78" y="62"/>
                    </a:lnTo>
                    <a:lnTo>
                      <a:pt x="78" y="62"/>
                    </a:lnTo>
                    <a:lnTo>
                      <a:pt x="78" y="62"/>
                    </a:lnTo>
                    <a:lnTo>
                      <a:pt x="78" y="62"/>
                    </a:lnTo>
                    <a:lnTo>
                      <a:pt x="76" y="62"/>
                    </a:lnTo>
                    <a:lnTo>
                      <a:pt x="76" y="62"/>
                    </a:lnTo>
                    <a:lnTo>
                      <a:pt x="76" y="62"/>
                    </a:lnTo>
                    <a:lnTo>
                      <a:pt x="74" y="62"/>
                    </a:lnTo>
                    <a:lnTo>
                      <a:pt x="74" y="62"/>
                    </a:lnTo>
                    <a:lnTo>
                      <a:pt x="71" y="62"/>
                    </a:lnTo>
                    <a:lnTo>
                      <a:pt x="71" y="62"/>
                    </a:lnTo>
                    <a:lnTo>
                      <a:pt x="71" y="59"/>
                    </a:lnTo>
                    <a:lnTo>
                      <a:pt x="71" y="59"/>
                    </a:lnTo>
                    <a:lnTo>
                      <a:pt x="71" y="59"/>
                    </a:lnTo>
                    <a:lnTo>
                      <a:pt x="69" y="59"/>
                    </a:lnTo>
                    <a:lnTo>
                      <a:pt x="69" y="57"/>
                    </a:lnTo>
                    <a:lnTo>
                      <a:pt x="69" y="57"/>
                    </a:lnTo>
                    <a:lnTo>
                      <a:pt x="69" y="57"/>
                    </a:lnTo>
                    <a:lnTo>
                      <a:pt x="69" y="57"/>
                    </a:lnTo>
                    <a:lnTo>
                      <a:pt x="67" y="57"/>
                    </a:lnTo>
                    <a:lnTo>
                      <a:pt x="67" y="57"/>
                    </a:lnTo>
                    <a:lnTo>
                      <a:pt x="64" y="57"/>
                    </a:lnTo>
                    <a:lnTo>
                      <a:pt x="64" y="57"/>
                    </a:lnTo>
                    <a:lnTo>
                      <a:pt x="64" y="57"/>
                    </a:lnTo>
                    <a:lnTo>
                      <a:pt x="64" y="57"/>
                    </a:lnTo>
                    <a:lnTo>
                      <a:pt x="64" y="57"/>
                    </a:lnTo>
                    <a:lnTo>
                      <a:pt x="64" y="54"/>
                    </a:lnTo>
                    <a:lnTo>
                      <a:pt x="64" y="54"/>
                    </a:lnTo>
                    <a:lnTo>
                      <a:pt x="64" y="54"/>
                    </a:lnTo>
                    <a:lnTo>
                      <a:pt x="62" y="54"/>
                    </a:lnTo>
                    <a:lnTo>
                      <a:pt x="62" y="54"/>
                    </a:lnTo>
                    <a:lnTo>
                      <a:pt x="62" y="54"/>
                    </a:lnTo>
                    <a:lnTo>
                      <a:pt x="62" y="54"/>
                    </a:lnTo>
                    <a:lnTo>
                      <a:pt x="60" y="54"/>
                    </a:lnTo>
                    <a:lnTo>
                      <a:pt x="60" y="54"/>
                    </a:lnTo>
                    <a:lnTo>
                      <a:pt x="60" y="54"/>
                    </a:lnTo>
                    <a:lnTo>
                      <a:pt x="57" y="54"/>
                    </a:lnTo>
                    <a:lnTo>
                      <a:pt x="57" y="54"/>
                    </a:lnTo>
                    <a:lnTo>
                      <a:pt x="57" y="54"/>
                    </a:lnTo>
                    <a:lnTo>
                      <a:pt x="57" y="52"/>
                    </a:lnTo>
                    <a:lnTo>
                      <a:pt x="57" y="52"/>
                    </a:lnTo>
                    <a:lnTo>
                      <a:pt x="57" y="52"/>
                    </a:lnTo>
                    <a:lnTo>
                      <a:pt x="57" y="50"/>
                    </a:lnTo>
                    <a:lnTo>
                      <a:pt x="57" y="50"/>
                    </a:lnTo>
                    <a:lnTo>
                      <a:pt x="57" y="50"/>
                    </a:lnTo>
                    <a:lnTo>
                      <a:pt x="57" y="47"/>
                    </a:lnTo>
                    <a:lnTo>
                      <a:pt x="55" y="47"/>
                    </a:lnTo>
                    <a:lnTo>
                      <a:pt x="55" y="47"/>
                    </a:lnTo>
                    <a:lnTo>
                      <a:pt x="55" y="47"/>
                    </a:lnTo>
                    <a:lnTo>
                      <a:pt x="55" y="45"/>
                    </a:lnTo>
                    <a:lnTo>
                      <a:pt x="52" y="45"/>
                    </a:lnTo>
                    <a:lnTo>
                      <a:pt x="52" y="45"/>
                    </a:lnTo>
                    <a:lnTo>
                      <a:pt x="52" y="45"/>
                    </a:lnTo>
                    <a:lnTo>
                      <a:pt x="52" y="45"/>
                    </a:lnTo>
                    <a:lnTo>
                      <a:pt x="52" y="45"/>
                    </a:lnTo>
                    <a:lnTo>
                      <a:pt x="52" y="45"/>
                    </a:lnTo>
                    <a:lnTo>
                      <a:pt x="52" y="45"/>
                    </a:lnTo>
                    <a:lnTo>
                      <a:pt x="52" y="47"/>
                    </a:lnTo>
                    <a:lnTo>
                      <a:pt x="52" y="47"/>
                    </a:lnTo>
                    <a:lnTo>
                      <a:pt x="50" y="47"/>
                    </a:lnTo>
                    <a:lnTo>
                      <a:pt x="50" y="50"/>
                    </a:lnTo>
                    <a:lnTo>
                      <a:pt x="50" y="50"/>
                    </a:lnTo>
                    <a:lnTo>
                      <a:pt x="50" y="50"/>
                    </a:lnTo>
                    <a:lnTo>
                      <a:pt x="50" y="50"/>
                    </a:lnTo>
                    <a:lnTo>
                      <a:pt x="48" y="50"/>
                    </a:lnTo>
                    <a:lnTo>
                      <a:pt x="48" y="50"/>
                    </a:lnTo>
                    <a:lnTo>
                      <a:pt x="48" y="52"/>
                    </a:lnTo>
                    <a:lnTo>
                      <a:pt x="48" y="52"/>
                    </a:lnTo>
                    <a:lnTo>
                      <a:pt x="48" y="54"/>
                    </a:lnTo>
                    <a:lnTo>
                      <a:pt x="48" y="54"/>
                    </a:lnTo>
                    <a:lnTo>
                      <a:pt x="45" y="54"/>
                    </a:lnTo>
                    <a:lnTo>
                      <a:pt x="45" y="54"/>
                    </a:lnTo>
                    <a:lnTo>
                      <a:pt x="45" y="54"/>
                    </a:lnTo>
                    <a:lnTo>
                      <a:pt x="45" y="54"/>
                    </a:lnTo>
                    <a:lnTo>
                      <a:pt x="45" y="54"/>
                    </a:lnTo>
                    <a:lnTo>
                      <a:pt x="43" y="54"/>
                    </a:lnTo>
                    <a:lnTo>
                      <a:pt x="43" y="54"/>
                    </a:lnTo>
                    <a:lnTo>
                      <a:pt x="43" y="54"/>
                    </a:lnTo>
                    <a:lnTo>
                      <a:pt x="43" y="54"/>
                    </a:lnTo>
                    <a:lnTo>
                      <a:pt x="41" y="54"/>
                    </a:lnTo>
                    <a:lnTo>
                      <a:pt x="41" y="54"/>
                    </a:lnTo>
                    <a:lnTo>
                      <a:pt x="38" y="54"/>
                    </a:lnTo>
                    <a:lnTo>
                      <a:pt x="38" y="54"/>
                    </a:lnTo>
                    <a:lnTo>
                      <a:pt x="38" y="52"/>
                    </a:lnTo>
                    <a:lnTo>
                      <a:pt x="38" y="52"/>
                    </a:lnTo>
                    <a:lnTo>
                      <a:pt x="38" y="54"/>
                    </a:lnTo>
                    <a:lnTo>
                      <a:pt x="36" y="54"/>
                    </a:lnTo>
                    <a:lnTo>
                      <a:pt x="36" y="54"/>
                    </a:lnTo>
                    <a:lnTo>
                      <a:pt x="36" y="52"/>
                    </a:lnTo>
                    <a:lnTo>
                      <a:pt x="36" y="52"/>
                    </a:lnTo>
                    <a:lnTo>
                      <a:pt x="34" y="52"/>
                    </a:lnTo>
                    <a:lnTo>
                      <a:pt x="34" y="54"/>
                    </a:lnTo>
                    <a:lnTo>
                      <a:pt x="34" y="54"/>
                    </a:lnTo>
                    <a:lnTo>
                      <a:pt x="34" y="52"/>
                    </a:lnTo>
                    <a:lnTo>
                      <a:pt x="34" y="52"/>
                    </a:lnTo>
                    <a:lnTo>
                      <a:pt x="34" y="50"/>
                    </a:lnTo>
                    <a:lnTo>
                      <a:pt x="34" y="50"/>
                    </a:lnTo>
                    <a:lnTo>
                      <a:pt x="34" y="47"/>
                    </a:lnTo>
                    <a:lnTo>
                      <a:pt x="31" y="47"/>
                    </a:lnTo>
                    <a:lnTo>
                      <a:pt x="31" y="47"/>
                    </a:lnTo>
                    <a:lnTo>
                      <a:pt x="31" y="45"/>
                    </a:lnTo>
                    <a:lnTo>
                      <a:pt x="31" y="45"/>
                    </a:lnTo>
                    <a:lnTo>
                      <a:pt x="31" y="45"/>
                    </a:lnTo>
                    <a:lnTo>
                      <a:pt x="29" y="45"/>
                    </a:lnTo>
                    <a:lnTo>
                      <a:pt x="29" y="45"/>
                    </a:lnTo>
                    <a:lnTo>
                      <a:pt x="29" y="47"/>
                    </a:lnTo>
                    <a:lnTo>
                      <a:pt x="29" y="47"/>
                    </a:lnTo>
                    <a:lnTo>
                      <a:pt x="26" y="47"/>
                    </a:lnTo>
                    <a:lnTo>
                      <a:pt x="26" y="47"/>
                    </a:lnTo>
                    <a:lnTo>
                      <a:pt x="26" y="45"/>
                    </a:lnTo>
                    <a:lnTo>
                      <a:pt x="24" y="45"/>
                    </a:lnTo>
                    <a:lnTo>
                      <a:pt x="24" y="45"/>
                    </a:lnTo>
                    <a:lnTo>
                      <a:pt x="24" y="45"/>
                    </a:lnTo>
                    <a:lnTo>
                      <a:pt x="24" y="45"/>
                    </a:lnTo>
                    <a:lnTo>
                      <a:pt x="22" y="45"/>
                    </a:lnTo>
                    <a:lnTo>
                      <a:pt x="22" y="45"/>
                    </a:lnTo>
                    <a:lnTo>
                      <a:pt x="19" y="45"/>
                    </a:lnTo>
                    <a:lnTo>
                      <a:pt x="19" y="45"/>
                    </a:lnTo>
                    <a:lnTo>
                      <a:pt x="19" y="45"/>
                    </a:lnTo>
                    <a:lnTo>
                      <a:pt x="19" y="43"/>
                    </a:lnTo>
                    <a:lnTo>
                      <a:pt x="19" y="43"/>
                    </a:lnTo>
                    <a:lnTo>
                      <a:pt x="19" y="43"/>
                    </a:lnTo>
                    <a:lnTo>
                      <a:pt x="22" y="43"/>
                    </a:lnTo>
                    <a:lnTo>
                      <a:pt x="22" y="43"/>
                    </a:lnTo>
                    <a:lnTo>
                      <a:pt x="24" y="43"/>
                    </a:lnTo>
                    <a:lnTo>
                      <a:pt x="24" y="43"/>
                    </a:lnTo>
                    <a:lnTo>
                      <a:pt x="24" y="40"/>
                    </a:lnTo>
                    <a:lnTo>
                      <a:pt x="24" y="40"/>
                    </a:lnTo>
                    <a:lnTo>
                      <a:pt x="24" y="40"/>
                    </a:lnTo>
                    <a:lnTo>
                      <a:pt x="26" y="40"/>
                    </a:lnTo>
                    <a:lnTo>
                      <a:pt x="26" y="40"/>
                    </a:lnTo>
                    <a:lnTo>
                      <a:pt x="26" y="38"/>
                    </a:lnTo>
                    <a:lnTo>
                      <a:pt x="26" y="38"/>
                    </a:lnTo>
                    <a:lnTo>
                      <a:pt x="29" y="38"/>
                    </a:lnTo>
                    <a:lnTo>
                      <a:pt x="29" y="38"/>
                    </a:lnTo>
                    <a:lnTo>
                      <a:pt x="29" y="35"/>
                    </a:lnTo>
                    <a:lnTo>
                      <a:pt x="29" y="35"/>
                    </a:lnTo>
                    <a:lnTo>
                      <a:pt x="29" y="35"/>
                    </a:lnTo>
                    <a:lnTo>
                      <a:pt x="31" y="35"/>
                    </a:lnTo>
                    <a:lnTo>
                      <a:pt x="31" y="35"/>
                    </a:lnTo>
                    <a:lnTo>
                      <a:pt x="31" y="35"/>
                    </a:lnTo>
                    <a:lnTo>
                      <a:pt x="31" y="35"/>
                    </a:lnTo>
                    <a:lnTo>
                      <a:pt x="34" y="35"/>
                    </a:lnTo>
                    <a:lnTo>
                      <a:pt x="34" y="35"/>
                    </a:lnTo>
                    <a:lnTo>
                      <a:pt x="34" y="33"/>
                    </a:lnTo>
                    <a:lnTo>
                      <a:pt x="34" y="33"/>
                    </a:lnTo>
                    <a:lnTo>
                      <a:pt x="34" y="31"/>
                    </a:lnTo>
                    <a:lnTo>
                      <a:pt x="36" y="31"/>
                    </a:lnTo>
                    <a:lnTo>
                      <a:pt x="36" y="31"/>
                    </a:lnTo>
                    <a:lnTo>
                      <a:pt x="36" y="31"/>
                    </a:lnTo>
                    <a:lnTo>
                      <a:pt x="38" y="31"/>
                    </a:lnTo>
                    <a:lnTo>
                      <a:pt x="38" y="31"/>
                    </a:lnTo>
                    <a:lnTo>
                      <a:pt x="38" y="31"/>
                    </a:lnTo>
                    <a:lnTo>
                      <a:pt x="38" y="31"/>
                    </a:lnTo>
                    <a:lnTo>
                      <a:pt x="41" y="31"/>
                    </a:lnTo>
                    <a:lnTo>
                      <a:pt x="41" y="28"/>
                    </a:lnTo>
                    <a:lnTo>
                      <a:pt x="41" y="28"/>
                    </a:lnTo>
                    <a:lnTo>
                      <a:pt x="43" y="28"/>
                    </a:lnTo>
                    <a:lnTo>
                      <a:pt x="43" y="28"/>
                    </a:lnTo>
                    <a:lnTo>
                      <a:pt x="43" y="28"/>
                    </a:lnTo>
                    <a:lnTo>
                      <a:pt x="43" y="26"/>
                    </a:lnTo>
                    <a:lnTo>
                      <a:pt x="43" y="26"/>
                    </a:lnTo>
                    <a:lnTo>
                      <a:pt x="43" y="26"/>
                    </a:lnTo>
                    <a:lnTo>
                      <a:pt x="41" y="26"/>
                    </a:lnTo>
                    <a:lnTo>
                      <a:pt x="41" y="26"/>
                    </a:lnTo>
                    <a:lnTo>
                      <a:pt x="41" y="26"/>
                    </a:lnTo>
                    <a:lnTo>
                      <a:pt x="38" y="26"/>
                    </a:lnTo>
                    <a:lnTo>
                      <a:pt x="38" y="26"/>
                    </a:lnTo>
                    <a:lnTo>
                      <a:pt x="38" y="26"/>
                    </a:lnTo>
                    <a:lnTo>
                      <a:pt x="38" y="26"/>
                    </a:lnTo>
                    <a:lnTo>
                      <a:pt x="36" y="26"/>
                    </a:lnTo>
                    <a:lnTo>
                      <a:pt x="36" y="26"/>
                    </a:lnTo>
                    <a:lnTo>
                      <a:pt x="36" y="26"/>
                    </a:lnTo>
                    <a:lnTo>
                      <a:pt x="36" y="26"/>
                    </a:lnTo>
                    <a:lnTo>
                      <a:pt x="36" y="24"/>
                    </a:lnTo>
                    <a:lnTo>
                      <a:pt x="36" y="24"/>
                    </a:lnTo>
                    <a:lnTo>
                      <a:pt x="36" y="24"/>
                    </a:lnTo>
                    <a:lnTo>
                      <a:pt x="36" y="21"/>
                    </a:lnTo>
                    <a:lnTo>
                      <a:pt x="36" y="21"/>
                    </a:lnTo>
                    <a:lnTo>
                      <a:pt x="36" y="21"/>
                    </a:lnTo>
                    <a:lnTo>
                      <a:pt x="36" y="19"/>
                    </a:lnTo>
                    <a:lnTo>
                      <a:pt x="38" y="19"/>
                    </a:lnTo>
                    <a:lnTo>
                      <a:pt x="38" y="19"/>
                    </a:lnTo>
                    <a:lnTo>
                      <a:pt x="38" y="21"/>
                    </a:lnTo>
                    <a:lnTo>
                      <a:pt x="38" y="21"/>
                    </a:lnTo>
                    <a:lnTo>
                      <a:pt x="38" y="19"/>
                    </a:lnTo>
                    <a:lnTo>
                      <a:pt x="38" y="19"/>
                    </a:lnTo>
                    <a:lnTo>
                      <a:pt x="38" y="19"/>
                    </a:lnTo>
                    <a:lnTo>
                      <a:pt x="38" y="19"/>
                    </a:lnTo>
                    <a:lnTo>
                      <a:pt x="38" y="17"/>
                    </a:lnTo>
                    <a:lnTo>
                      <a:pt x="38" y="17"/>
                    </a:lnTo>
                    <a:lnTo>
                      <a:pt x="38" y="17"/>
                    </a:lnTo>
                    <a:lnTo>
                      <a:pt x="41" y="17"/>
                    </a:lnTo>
                    <a:lnTo>
                      <a:pt x="41" y="17"/>
                    </a:lnTo>
                    <a:lnTo>
                      <a:pt x="41" y="17"/>
                    </a:lnTo>
                    <a:lnTo>
                      <a:pt x="41" y="17"/>
                    </a:lnTo>
                    <a:lnTo>
                      <a:pt x="43" y="17"/>
                    </a:lnTo>
                    <a:lnTo>
                      <a:pt x="43" y="14"/>
                    </a:lnTo>
                    <a:lnTo>
                      <a:pt x="43" y="14"/>
                    </a:lnTo>
                    <a:lnTo>
                      <a:pt x="43" y="14"/>
                    </a:lnTo>
                    <a:lnTo>
                      <a:pt x="43" y="14"/>
                    </a:lnTo>
                    <a:lnTo>
                      <a:pt x="43" y="12"/>
                    </a:lnTo>
                    <a:lnTo>
                      <a:pt x="45" y="12"/>
                    </a:lnTo>
                    <a:lnTo>
                      <a:pt x="45" y="12"/>
                    </a:lnTo>
                    <a:lnTo>
                      <a:pt x="45" y="12"/>
                    </a:lnTo>
                    <a:lnTo>
                      <a:pt x="48" y="12"/>
                    </a:lnTo>
                    <a:lnTo>
                      <a:pt x="48" y="12"/>
                    </a:lnTo>
                    <a:lnTo>
                      <a:pt x="50" y="12"/>
                    </a:lnTo>
                    <a:lnTo>
                      <a:pt x="50" y="12"/>
                    </a:lnTo>
                    <a:lnTo>
                      <a:pt x="50" y="14"/>
                    </a:lnTo>
                    <a:lnTo>
                      <a:pt x="50" y="14"/>
                    </a:lnTo>
                    <a:lnTo>
                      <a:pt x="50" y="12"/>
                    </a:lnTo>
                    <a:lnTo>
                      <a:pt x="52" y="12"/>
                    </a:lnTo>
                    <a:lnTo>
                      <a:pt x="52" y="12"/>
                    </a:lnTo>
                    <a:lnTo>
                      <a:pt x="52" y="12"/>
                    </a:lnTo>
                    <a:lnTo>
                      <a:pt x="55" y="12"/>
                    </a:lnTo>
                    <a:lnTo>
                      <a:pt x="55" y="12"/>
                    </a:lnTo>
                    <a:lnTo>
                      <a:pt x="55" y="12"/>
                    </a:lnTo>
                    <a:lnTo>
                      <a:pt x="57" y="12"/>
                    </a:lnTo>
                    <a:lnTo>
                      <a:pt x="57" y="12"/>
                    </a:lnTo>
                    <a:lnTo>
                      <a:pt x="57" y="12"/>
                    </a:lnTo>
                    <a:lnTo>
                      <a:pt x="57" y="12"/>
                    </a:lnTo>
                    <a:lnTo>
                      <a:pt x="60" y="12"/>
                    </a:lnTo>
                    <a:lnTo>
                      <a:pt x="60" y="12"/>
                    </a:lnTo>
                    <a:lnTo>
                      <a:pt x="60" y="14"/>
                    </a:lnTo>
                    <a:lnTo>
                      <a:pt x="62" y="14"/>
                    </a:lnTo>
                    <a:lnTo>
                      <a:pt x="62" y="14"/>
                    </a:lnTo>
                    <a:lnTo>
                      <a:pt x="62" y="14"/>
                    </a:lnTo>
                    <a:lnTo>
                      <a:pt x="64" y="14"/>
                    </a:lnTo>
                    <a:lnTo>
                      <a:pt x="64" y="14"/>
                    </a:lnTo>
                    <a:lnTo>
                      <a:pt x="64" y="14"/>
                    </a:lnTo>
                    <a:lnTo>
                      <a:pt x="67" y="14"/>
                    </a:lnTo>
                    <a:lnTo>
                      <a:pt x="67" y="14"/>
                    </a:lnTo>
                    <a:lnTo>
                      <a:pt x="67" y="14"/>
                    </a:lnTo>
                    <a:lnTo>
                      <a:pt x="69" y="14"/>
                    </a:lnTo>
                    <a:lnTo>
                      <a:pt x="69" y="14"/>
                    </a:lnTo>
                    <a:lnTo>
                      <a:pt x="69" y="14"/>
                    </a:lnTo>
                    <a:lnTo>
                      <a:pt x="69" y="17"/>
                    </a:lnTo>
                    <a:lnTo>
                      <a:pt x="71" y="17"/>
                    </a:lnTo>
                    <a:lnTo>
                      <a:pt x="71" y="17"/>
                    </a:lnTo>
                    <a:lnTo>
                      <a:pt x="71" y="17"/>
                    </a:lnTo>
                    <a:lnTo>
                      <a:pt x="74" y="17"/>
                    </a:lnTo>
                    <a:lnTo>
                      <a:pt x="74" y="17"/>
                    </a:lnTo>
                    <a:lnTo>
                      <a:pt x="74" y="17"/>
                    </a:lnTo>
                    <a:lnTo>
                      <a:pt x="76" y="17"/>
                    </a:lnTo>
                    <a:lnTo>
                      <a:pt x="76" y="17"/>
                    </a:lnTo>
                    <a:lnTo>
                      <a:pt x="76" y="17"/>
                    </a:lnTo>
                    <a:lnTo>
                      <a:pt x="76" y="17"/>
                    </a:lnTo>
                    <a:lnTo>
                      <a:pt x="76" y="19"/>
                    </a:lnTo>
                    <a:lnTo>
                      <a:pt x="78" y="19"/>
                    </a:lnTo>
                    <a:lnTo>
                      <a:pt x="78" y="19"/>
                    </a:lnTo>
                    <a:lnTo>
                      <a:pt x="78" y="19"/>
                    </a:lnTo>
                    <a:lnTo>
                      <a:pt x="81" y="19"/>
                    </a:lnTo>
                    <a:lnTo>
                      <a:pt x="81" y="19"/>
                    </a:lnTo>
                    <a:lnTo>
                      <a:pt x="83" y="19"/>
                    </a:lnTo>
                    <a:lnTo>
                      <a:pt x="83" y="19"/>
                    </a:lnTo>
                    <a:lnTo>
                      <a:pt x="83" y="19"/>
                    </a:lnTo>
                    <a:lnTo>
                      <a:pt x="83" y="19"/>
                    </a:lnTo>
                    <a:lnTo>
                      <a:pt x="86" y="19"/>
                    </a:lnTo>
                    <a:lnTo>
                      <a:pt x="86" y="19"/>
                    </a:lnTo>
                    <a:lnTo>
                      <a:pt x="86" y="19"/>
                    </a:lnTo>
                    <a:lnTo>
                      <a:pt x="86" y="21"/>
                    </a:lnTo>
                    <a:lnTo>
                      <a:pt x="88" y="21"/>
                    </a:lnTo>
                    <a:lnTo>
                      <a:pt x="88" y="21"/>
                    </a:lnTo>
                    <a:lnTo>
                      <a:pt x="88" y="21"/>
                    </a:lnTo>
                    <a:lnTo>
                      <a:pt x="90" y="21"/>
                    </a:lnTo>
                    <a:lnTo>
                      <a:pt x="90" y="21"/>
                    </a:lnTo>
                    <a:lnTo>
                      <a:pt x="90" y="21"/>
                    </a:lnTo>
                    <a:lnTo>
                      <a:pt x="90" y="21"/>
                    </a:lnTo>
                    <a:lnTo>
                      <a:pt x="90" y="21"/>
                    </a:lnTo>
                    <a:lnTo>
                      <a:pt x="90" y="19"/>
                    </a:lnTo>
                    <a:lnTo>
                      <a:pt x="90" y="19"/>
                    </a:lnTo>
                    <a:lnTo>
                      <a:pt x="90" y="19"/>
                    </a:lnTo>
                    <a:lnTo>
                      <a:pt x="90" y="17"/>
                    </a:lnTo>
                    <a:lnTo>
                      <a:pt x="90" y="17"/>
                    </a:lnTo>
                    <a:lnTo>
                      <a:pt x="90" y="17"/>
                    </a:lnTo>
                    <a:lnTo>
                      <a:pt x="90" y="17"/>
                    </a:lnTo>
                    <a:lnTo>
                      <a:pt x="90" y="14"/>
                    </a:lnTo>
                    <a:lnTo>
                      <a:pt x="90" y="14"/>
                    </a:lnTo>
                    <a:lnTo>
                      <a:pt x="90" y="14"/>
                    </a:lnTo>
                    <a:lnTo>
                      <a:pt x="90" y="12"/>
                    </a:lnTo>
                    <a:lnTo>
                      <a:pt x="90" y="12"/>
                    </a:lnTo>
                    <a:lnTo>
                      <a:pt x="90" y="9"/>
                    </a:lnTo>
                    <a:lnTo>
                      <a:pt x="90" y="9"/>
                    </a:lnTo>
                    <a:lnTo>
                      <a:pt x="90" y="7"/>
                    </a:lnTo>
                    <a:lnTo>
                      <a:pt x="93" y="7"/>
                    </a:lnTo>
                    <a:lnTo>
                      <a:pt x="93" y="7"/>
                    </a:lnTo>
                    <a:lnTo>
                      <a:pt x="93" y="7"/>
                    </a:lnTo>
                    <a:lnTo>
                      <a:pt x="93" y="5"/>
                    </a:lnTo>
                    <a:lnTo>
                      <a:pt x="95" y="5"/>
                    </a:lnTo>
                    <a:lnTo>
                      <a:pt x="95" y="5"/>
                    </a:lnTo>
                    <a:lnTo>
                      <a:pt x="95" y="5"/>
                    </a:lnTo>
                    <a:lnTo>
                      <a:pt x="95" y="5"/>
                    </a:lnTo>
                    <a:lnTo>
                      <a:pt x="97" y="5"/>
                    </a:lnTo>
                    <a:lnTo>
                      <a:pt x="97" y="5"/>
                    </a:lnTo>
                    <a:lnTo>
                      <a:pt x="97" y="5"/>
                    </a:lnTo>
                    <a:lnTo>
                      <a:pt x="97" y="5"/>
                    </a:lnTo>
                    <a:lnTo>
                      <a:pt x="97" y="5"/>
                    </a:lnTo>
                    <a:lnTo>
                      <a:pt x="100" y="5"/>
                    </a:lnTo>
                    <a:lnTo>
                      <a:pt x="100" y="5"/>
                    </a:lnTo>
                    <a:lnTo>
                      <a:pt x="100" y="5"/>
                    </a:lnTo>
                    <a:lnTo>
                      <a:pt x="100" y="2"/>
                    </a:lnTo>
                    <a:lnTo>
                      <a:pt x="102" y="2"/>
                    </a:lnTo>
                    <a:lnTo>
                      <a:pt x="102" y="2"/>
                    </a:lnTo>
                    <a:lnTo>
                      <a:pt x="102" y="2"/>
                    </a:lnTo>
                    <a:lnTo>
                      <a:pt x="105" y="2"/>
                    </a:lnTo>
                    <a:lnTo>
                      <a:pt x="105" y="2"/>
                    </a:lnTo>
                    <a:lnTo>
                      <a:pt x="105" y="2"/>
                    </a:lnTo>
                    <a:lnTo>
                      <a:pt x="105" y="2"/>
                    </a:lnTo>
                    <a:lnTo>
                      <a:pt x="105" y="0"/>
                    </a:lnTo>
                    <a:lnTo>
                      <a:pt x="107" y="0"/>
                    </a:lnTo>
                    <a:lnTo>
                      <a:pt x="107" y="0"/>
                    </a:lnTo>
                    <a:lnTo>
                      <a:pt x="109" y="0"/>
                    </a:lnTo>
                    <a:lnTo>
                      <a:pt x="109" y="2"/>
                    </a:lnTo>
                    <a:lnTo>
                      <a:pt x="109" y="2"/>
                    </a:lnTo>
                    <a:lnTo>
                      <a:pt x="109" y="2"/>
                    </a:lnTo>
                    <a:lnTo>
                      <a:pt x="112" y="2"/>
                    </a:lnTo>
                    <a:lnTo>
                      <a:pt x="112" y="2"/>
                    </a:lnTo>
                    <a:lnTo>
                      <a:pt x="112" y="2"/>
                    </a:lnTo>
                    <a:lnTo>
                      <a:pt x="112" y="2"/>
                    </a:lnTo>
                    <a:lnTo>
                      <a:pt x="114" y="2"/>
                    </a:lnTo>
                    <a:lnTo>
                      <a:pt x="114" y="2"/>
                    </a:lnTo>
                    <a:lnTo>
                      <a:pt x="114" y="5"/>
                    </a:lnTo>
                    <a:lnTo>
                      <a:pt x="116" y="5"/>
                    </a:lnTo>
                    <a:lnTo>
                      <a:pt x="116" y="5"/>
                    </a:lnTo>
                    <a:lnTo>
                      <a:pt x="116" y="5"/>
                    </a:lnTo>
                    <a:lnTo>
                      <a:pt x="116" y="5"/>
                    </a:lnTo>
                    <a:lnTo>
                      <a:pt x="116" y="5"/>
                    </a:lnTo>
                    <a:lnTo>
                      <a:pt x="116" y="7"/>
                    </a:lnTo>
                    <a:lnTo>
                      <a:pt x="119" y="7"/>
                    </a:lnTo>
                    <a:lnTo>
                      <a:pt x="119" y="7"/>
                    </a:lnTo>
                    <a:lnTo>
                      <a:pt x="119" y="7"/>
                    </a:lnTo>
                    <a:lnTo>
                      <a:pt x="121" y="7"/>
                    </a:lnTo>
                    <a:lnTo>
                      <a:pt x="121" y="7"/>
                    </a:lnTo>
                    <a:lnTo>
                      <a:pt x="121" y="7"/>
                    </a:lnTo>
                    <a:lnTo>
                      <a:pt x="123" y="7"/>
                    </a:lnTo>
                    <a:lnTo>
                      <a:pt x="123" y="7"/>
                    </a:lnTo>
                    <a:lnTo>
                      <a:pt x="123" y="9"/>
                    </a:lnTo>
                    <a:lnTo>
                      <a:pt x="123" y="9"/>
                    </a:lnTo>
                    <a:lnTo>
                      <a:pt x="126" y="9"/>
                    </a:lnTo>
                    <a:lnTo>
                      <a:pt x="126" y="9"/>
                    </a:lnTo>
                    <a:lnTo>
                      <a:pt x="126" y="9"/>
                    </a:lnTo>
                    <a:lnTo>
                      <a:pt x="126" y="9"/>
                    </a:lnTo>
                    <a:lnTo>
                      <a:pt x="126" y="12"/>
                    </a:lnTo>
                    <a:lnTo>
                      <a:pt x="128" y="12"/>
                    </a:lnTo>
                    <a:lnTo>
                      <a:pt x="128" y="12"/>
                    </a:lnTo>
                    <a:lnTo>
                      <a:pt x="131" y="12"/>
                    </a:lnTo>
                    <a:lnTo>
                      <a:pt x="131" y="9"/>
                    </a:lnTo>
                    <a:lnTo>
                      <a:pt x="131" y="9"/>
                    </a:lnTo>
                    <a:lnTo>
                      <a:pt x="131" y="12"/>
                    </a:lnTo>
                    <a:lnTo>
                      <a:pt x="131" y="12"/>
                    </a:lnTo>
                    <a:lnTo>
                      <a:pt x="133" y="12"/>
                    </a:lnTo>
                    <a:lnTo>
                      <a:pt x="133" y="12"/>
                    </a:lnTo>
                    <a:lnTo>
                      <a:pt x="135" y="12"/>
                    </a:lnTo>
                    <a:lnTo>
                      <a:pt x="135" y="12"/>
                    </a:lnTo>
                    <a:lnTo>
                      <a:pt x="135" y="12"/>
                    </a:lnTo>
                    <a:lnTo>
                      <a:pt x="138" y="12"/>
                    </a:lnTo>
                    <a:lnTo>
                      <a:pt x="138" y="12"/>
                    </a:lnTo>
                    <a:lnTo>
                      <a:pt x="138" y="12"/>
                    </a:lnTo>
                    <a:lnTo>
                      <a:pt x="138" y="12"/>
                    </a:lnTo>
                    <a:lnTo>
                      <a:pt x="140" y="12"/>
                    </a:lnTo>
                    <a:lnTo>
                      <a:pt x="140" y="12"/>
                    </a:lnTo>
                    <a:lnTo>
                      <a:pt x="140" y="12"/>
                    </a:lnTo>
                    <a:lnTo>
                      <a:pt x="140" y="9"/>
                    </a:lnTo>
                    <a:lnTo>
                      <a:pt x="140" y="9"/>
                    </a:lnTo>
                    <a:lnTo>
                      <a:pt x="142" y="9"/>
                    </a:lnTo>
                    <a:lnTo>
                      <a:pt x="142" y="7"/>
                    </a:lnTo>
                    <a:lnTo>
                      <a:pt x="142" y="7"/>
                    </a:lnTo>
                    <a:lnTo>
                      <a:pt x="142" y="7"/>
                    </a:lnTo>
                    <a:lnTo>
                      <a:pt x="145" y="7"/>
                    </a:lnTo>
                    <a:lnTo>
                      <a:pt x="145" y="9"/>
                    </a:lnTo>
                    <a:lnTo>
                      <a:pt x="145" y="9"/>
                    </a:lnTo>
                    <a:lnTo>
                      <a:pt x="145" y="9"/>
                    </a:lnTo>
                    <a:lnTo>
                      <a:pt x="147" y="9"/>
                    </a:lnTo>
                    <a:lnTo>
                      <a:pt x="147" y="9"/>
                    </a:lnTo>
                    <a:lnTo>
                      <a:pt x="150" y="9"/>
                    </a:lnTo>
                    <a:lnTo>
                      <a:pt x="150" y="9"/>
                    </a:lnTo>
                    <a:lnTo>
                      <a:pt x="150" y="9"/>
                    </a:lnTo>
                    <a:lnTo>
                      <a:pt x="152" y="9"/>
                    </a:lnTo>
                    <a:lnTo>
                      <a:pt x="152" y="9"/>
                    </a:lnTo>
                    <a:lnTo>
                      <a:pt x="152" y="9"/>
                    </a:lnTo>
                    <a:lnTo>
                      <a:pt x="152" y="9"/>
                    </a:lnTo>
                    <a:lnTo>
                      <a:pt x="154" y="9"/>
                    </a:lnTo>
                    <a:lnTo>
                      <a:pt x="154" y="9"/>
                    </a:lnTo>
                    <a:lnTo>
                      <a:pt x="157" y="9"/>
                    </a:lnTo>
                    <a:lnTo>
                      <a:pt x="157" y="9"/>
                    </a:lnTo>
                    <a:lnTo>
                      <a:pt x="157" y="9"/>
                    </a:lnTo>
                    <a:lnTo>
                      <a:pt x="157" y="9"/>
                    </a:lnTo>
                    <a:lnTo>
                      <a:pt x="159" y="9"/>
                    </a:lnTo>
                    <a:lnTo>
                      <a:pt x="159" y="9"/>
                    </a:lnTo>
                    <a:lnTo>
                      <a:pt x="159" y="9"/>
                    </a:lnTo>
                    <a:lnTo>
                      <a:pt x="161" y="9"/>
                    </a:lnTo>
                    <a:lnTo>
                      <a:pt x="161" y="7"/>
                    </a:lnTo>
                    <a:lnTo>
                      <a:pt x="161" y="7"/>
                    </a:lnTo>
                    <a:lnTo>
                      <a:pt x="164" y="7"/>
                    </a:lnTo>
                    <a:lnTo>
                      <a:pt x="164" y="7"/>
                    </a:lnTo>
                    <a:lnTo>
                      <a:pt x="164" y="7"/>
                    </a:lnTo>
                    <a:lnTo>
                      <a:pt x="164" y="7"/>
                    </a:lnTo>
                    <a:lnTo>
                      <a:pt x="166" y="7"/>
                    </a:lnTo>
                    <a:lnTo>
                      <a:pt x="166" y="7"/>
                    </a:lnTo>
                    <a:lnTo>
                      <a:pt x="166" y="7"/>
                    </a:lnTo>
                    <a:lnTo>
                      <a:pt x="168" y="7"/>
                    </a:lnTo>
                    <a:lnTo>
                      <a:pt x="168" y="7"/>
                    </a:lnTo>
                    <a:lnTo>
                      <a:pt x="168" y="7"/>
                    </a:lnTo>
                    <a:lnTo>
                      <a:pt x="168" y="7"/>
                    </a:lnTo>
                    <a:lnTo>
                      <a:pt x="168" y="7"/>
                    </a:lnTo>
                    <a:lnTo>
                      <a:pt x="171" y="7"/>
                    </a:lnTo>
                    <a:lnTo>
                      <a:pt x="171" y="7"/>
                    </a:lnTo>
                    <a:lnTo>
                      <a:pt x="171" y="9"/>
                    </a:lnTo>
                    <a:lnTo>
                      <a:pt x="171" y="9"/>
                    </a:lnTo>
                    <a:lnTo>
                      <a:pt x="173" y="9"/>
                    </a:lnTo>
                    <a:lnTo>
                      <a:pt x="173" y="9"/>
                    </a:lnTo>
                    <a:lnTo>
                      <a:pt x="176" y="9"/>
                    </a:lnTo>
                    <a:lnTo>
                      <a:pt x="176" y="9"/>
                    </a:lnTo>
                    <a:lnTo>
                      <a:pt x="176" y="9"/>
                    </a:lnTo>
                    <a:lnTo>
                      <a:pt x="178" y="9"/>
                    </a:lnTo>
                    <a:lnTo>
                      <a:pt x="178" y="7"/>
                    </a:lnTo>
                    <a:lnTo>
                      <a:pt x="178" y="7"/>
                    </a:lnTo>
                    <a:lnTo>
                      <a:pt x="178" y="7"/>
                    </a:lnTo>
                    <a:lnTo>
                      <a:pt x="178" y="9"/>
                    </a:lnTo>
                    <a:lnTo>
                      <a:pt x="180" y="9"/>
                    </a:lnTo>
                    <a:lnTo>
                      <a:pt x="180" y="9"/>
                    </a:lnTo>
                    <a:lnTo>
                      <a:pt x="183" y="9"/>
                    </a:lnTo>
                    <a:lnTo>
                      <a:pt x="183" y="9"/>
                    </a:lnTo>
                    <a:lnTo>
                      <a:pt x="183" y="9"/>
                    </a:lnTo>
                    <a:lnTo>
                      <a:pt x="183" y="9"/>
                    </a:lnTo>
                    <a:lnTo>
                      <a:pt x="185" y="9"/>
                    </a:lnTo>
                    <a:lnTo>
                      <a:pt x="185" y="9"/>
                    </a:lnTo>
                    <a:lnTo>
                      <a:pt x="185" y="9"/>
                    </a:lnTo>
                    <a:lnTo>
                      <a:pt x="187" y="9"/>
                    </a:lnTo>
                    <a:lnTo>
                      <a:pt x="187" y="9"/>
                    </a:lnTo>
                    <a:lnTo>
                      <a:pt x="190" y="9"/>
                    </a:lnTo>
                    <a:lnTo>
                      <a:pt x="190" y="12"/>
                    </a:lnTo>
                    <a:lnTo>
                      <a:pt x="190" y="12"/>
                    </a:lnTo>
                    <a:lnTo>
                      <a:pt x="190" y="9"/>
                    </a:lnTo>
                    <a:lnTo>
                      <a:pt x="190" y="9"/>
                    </a:lnTo>
                    <a:lnTo>
                      <a:pt x="192" y="9"/>
                    </a:lnTo>
                    <a:lnTo>
                      <a:pt x="192" y="9"/>
                    </a:lnTo>
                    <a:lnTo>
                      <a:pt x="192" y="9"/>
                    </a:lnTo>
                    <a:lnTo>
                      <a:pt x="194" y="9"/>
                    </a:lnTo>
                    <a:lnTo>
                      <a:pt x="194" y="9"/>
                    </a:lnTo>
                    <a:lnTo>
                      <a:pt x="197" y="9"/>
                    </a:lnTo>
                    <a:lnTo>
                      <a:pt x="197" y="9"/>
                    </a:lnTo>
                    <a:lnTo>
                      <a:pt x="197" y="9"/>
                    </a:lnTo>
                    <a:lnTo>
                      <a:pt x="197" y="9"/>
                    </a:lnTo>
                    <a:lnTo>
                      <a:pt x="199" y="9"/>
                    </a:lnTo>
                    <a:lnTo>
                      <a:pt x="199" y="9"/>
                    </a:lnTo>
                    <a:lnTo>
                      <a:pt x="199" y="9"/>
                    </a:lnTo>
                    <a:lnTo>
                      <a:pt x="202" y="9"/>
                    </a:lnTo>
                    <a:lnTo>
                      <a:pt x="202" y="9"/>
                    </a:lnTo>
                    <a:lnTo>
                      <a:pt x="202" y="12"/>
                    </a:lnTo>
                    <a:lnTo>
                      <a:pt x="202" y="12"/>
                    </a:lnTo>
                    <a:lnTo>
                      <a:pt x="204" y="12"/>
                    </a:lnTo>
                    <a:lnTo>
                      <a:pt x="204" y="12"/>
                    </a:lnTo>
                    <a:lnTo>
                      <a:pt x="204" y="12"/>
                    </a:lnTo>
                    <a:lnTo>
                      <a:pt x="204" y="12"/>
                    </a:lnTo>
                    <a:lnTo>
                      <a:pt x="206" y="12"/>
                    </a:lnTo>
                    <a:lnTo>
                      <a:pt x="206" y="12"/>
                    </a:lnTo>
                    <a:lnTo>
                      <a:pt x="209" y="12"/>
                    </a:lnTo>
                    <a:lnTo>
                      <a:pt x="209" y="12"/>
                    </a:lnTo>
                    <a:lnTo>
                      <a:pt x="209" y="12"/>
                    </a:lnTo>
                    <a:lnTo>
                      <a:pt x="211" y="12"/>
                    </a:lnTo>
                    <a:lnTo>
                      <a:pt x="211" y="14"/>
                    </a:lnTo>
                    <a:lnTo>
                      <a:pt x="211" y="14"/>
                    </a:lnTo>
                    <a:lnTo>
                      <a:pt x="211" y="14"/>
                    </a:lnTo>
                    <a:lnTo>
                      <a:pt x="211" y="12"/>
                    </a:lnTo>
                    <a:lnTo>
                      <a:pt x="213" y="12"/>
                    </a:lnTo>
                    <a:lnTo>
                      <a:pt x="213" y="14"/>
                    </a:lnTo>
                    <a:lnTo>
                      <a:pt x="213" y="14"/>
                    </a:lnTo>
                    <a:lnTo>
                      <a:pt x="213" y="14"/>
                    </a:lnTo>
                    <a:lnTo>
                      <a:pt x="213" y="17"/>
                    </a:lnTo>
                    <a:lnTo>
                      <a:pt x="216" y="17"/>
                    </a:lnTo>
                    <a:lnTo>
                      <a:pt x="216" y="17"/>
                    </a:lnTo>
                    <a:lnTo>
                      <a:pt x="216" y="17"/>
                    </a:lnTo>
                    <a:lnTo>
                      <a:pt x="216" y="17"/>
                    </a:lnTo>
                    <a:lnTo>
                      <a:pt x="216" y="17"/>
                    </a:lnTo>
                    <a:lnTo>
                      <a:pt x="218" y="17"/>
                    </a:lnTo>
                    <a:lnTo>
                      <a:pt x="218" y="19"/>
                    </a:lnTo>
                    <a:lnTo>
                      <a:pt x="218" y="19"/>
                    </a:lnTo>
                    <a:lnTo>
                      <a:pt x="218" y="19"/>
                    </a:lnTo>
                    <a:lnTo>
                      <a:pt x="218" y="19"/>
                    </a:lnTo>
                    <a:lnTo>
                      <a:pt x="221" y="19"/>
                    </a:lnTo>
                    <a:lnTo>
                      <a:pt x="221" y="21"/>
                    </a:lnTo>
                    <a:lnTo>
                      <a:pt x="221" y="21"/>
                    </a:lnTo>
                    <a:lnTo>
                      <a:pt x="223" y="21"/>
                    </a:lnTo>
                    <a:lnTo>
                      <a:pt x="223" y="21"/>
                    </a:lnTo>
                    <a:lnTo>
                      <a:pt x="223" y="21"/>
                    </a:lnTo>
                    <a:lnTo>
                      <a:pt x="225" y="21"/>
                    </a:lnTo>
                    <a:lnTo>
                      <a:pt x="225" y="21"/>
                    </a:lnTo>
                    <a:lnTo>
                      <a:pt x="225" y="21"/>
                    </a:lnTo>
                    <a:lnTo>
                      <a:pt x="228" y="21"/>
                    </a:lnTo>
                    <a:lnTo>
                      <a:pt x="228" y="21"/>
                    </a:lnTo>
                    <a:lnTo>
                      <a:pt x="228" y="21"/>
                    </a:lnTo>
                    <a:lnTo>
                      <a:pt x="230" y="21"/>
                    </a:lnTo>
                    <a:lnTo>
                      <a:pt x="230" y="21"/>
                    </a:lnTo>
                    <a:lnTo>
                      <a:pt x="230" y="24"/>
                    </a:lnTo>
                    <a:lnTo>
                      <a:pt x="230" y="24"/>
                    </a:lnTo>
                    <a:lnTo>
                      <a:pt x="230" y="24"/>
                    </a:lnTo>
                    <a:lnTo>
                      <a:pt x="232" y="24"/>
                    </a:lnTo>
                    <a:lnTo>
                      <a:pt x="232" y="24"/>
                    </a:lnTo>
                    <a:lnTo>
                      <a:pt x="232" y="26"/>
                    </a:lnTo>
                    <a:lnTo>
                      <a:pt x="232" y="26"/>
                    </a:lnTo>
                    <a:lnTo>
                      <a:pt x="232" y="26"/>
                    </a:lnTo>
                    <a:lnTo>
                      <a:pt x="232" y="26"/>
                    </a:lnTo>
                    <a:lnTo>
                      <a:pt x="235" y="26"/>
                    </a:lnTo>
                    <a:lnTo>
                      <a:pt x="235" y="26"/>
                    </a:lnTo>
                    <a:lnTo>
                      <a:pt x="237" y="26"/>
                    </a:lnTo>
                    <a:lnTo>
                      <a:pt x="237" y="28"/>
                    </a:lnTo>
                    <a:lnTo>
                      <a:pt x="237" y="28"/>
                    </a:lnTo>
                    <a:lnTo>
                      <a:pt x="237" y="31"/>
                    </a:lnTo>
                    <a:lnTo>
                      <a:pt x="237" y="31"/>
                    </a:lnTo>
                    <a:lnTo>
                      <a:pt x="235" y="31"/>
                    </a:lnTo>
                    <a:lnTo>
                      <a:pt x="235" y="31"/>
                    </a:lnTo>
                    <a:lnTo>
                      <a:pt x="232" y="31"/>
                    </a:lnTo>
                    <a:lnTo>
                      <a:pt x="232" y="31"/>
                    </a:lnTo>
                    <a:lnTo>
                      <a:pt x="232" y="31"/>
                    </a:lnTo>
                    <a:lnTo>
                      <a:pt x="230" y="31"/>
                    </a:lnTo>
                    <a:lnTo>
                      <a:pt x="230" y="31"/>
                    </a:lnTo>
                    <a:lnTo>
                      <a:pt x="230" y="31"/>
                    </a:lnTo>
                    <a:lnTo>
                      <a:pt x="230" y="33"/>
                    </a:lnTo>
                    <a:lnTo>
                      <a:pt x="230" y="33"/>
                    </a:lnTo>
                    <a:lnTo>
                      <a:pt x="230" y="35"/>
                    </a:lnTo>
                    <a:lnTo>
                      <a:pt x="228" y="35"/>
                    </a:lnTo>
                    <a:lnTo>
                      <a:pt x="228" y="35"/>
                    </a:lnTo>
                    <a:lnTo>
                      <a:pt x="228" y="33"/>
                    </a:lnTo>
                    <a:lnTo>
                      <a:pt x="225" y="33"/>
                    </a:lnTo>
                    <a:lnTo>
                      <a:pt x="225" y="35"/>
                    </a:lnTo>
                    <a:lnTo>
                      <a:pt x="225" y="35"/>
                    </a:lnTo>
                    <a:lnTo>
                      <a:pt x="225" y="35"/>
                    </a:lnTo>
                    <a:lnTo>
                      <a:pt x="225" y="35"/>
                    </a:lnTo>
                    <a:lnTo>
                      <a:pt x="225" y="35"/>
                    </a:lnTo>
                    <a:lnTo>
                      <a:pt x="225" y="38"/>
                    </a:lnTo>
                    <a:lnTo>
                      <a:pt x="223" y="38"/>
                    </a:lnTo>
                    <a:lnTo>
                      <a:pt x="223" y="38"/>
                    </a:lnTo>
                    <a:lnTo>
                      <a:pt x="223" y="38"/>
                    </a:lnTo>
                    <a:lnTo>
                      <a:pt x="221" y="38"/>
                    </a:lnTo>
                    <a:lnTo>
                      <a:pt x="221" y="38"/>
                    </a:lnTo>
                    <a:lnTo>
                      <a:pt x="221" y="35"/>
                    </a:lnTo>
                    <a:lnTo>
                      <a:pt x="218" y="35"/>
                    </a:lnTo>
                    <a:lnTo>
                      <a:pt x="218" y="35"/>
                    </a:lnTo>
                    <a:lnTo>
                      <a:pt x="218" y="35"/>
                    </a:lnTo>
                    <a:lnTo>
                      <a:pt x="218" y="38"/>
                    </a:lnTo>
                    <a:lnTo>
                      <a:pt x="216" y="38"/>
                    </a:lnTo>
                    <a:lnTo>
                      <a:pt x="216" y="38"/>
                    </a:lnTo>
                    <a:lnTo>
                      <a:pt x="216" y="38"/>
                    </a:lnTo>
                    <a:lnTo>
                      <a:pt x="216" y="38"/>
                    </a:lnTo>
                    <a:lnTo>
                      <a:pt x="213" y="38"/>
                    </a:lnTo>
                    <a:lnTo>
                      <a:pt x="213" y="38"/>
                    </a:lnTo>
                    <a:lnTo>
                      <a:pt x="211" y="38"/>
                    </a:lnTo>
                    <a:lnTo>
                      <a:pt x="211" y="40"/>
                    </a:lnTo>
                    <a:lnTo>
                      <a:pt x="211" y="40"/>
                    </a:lnTo>
                    <a:lnTo>
                      <a:pt x="211" y="40"/>
                    </a:lnTo>
                    <a:lnTo>
                      <a:pt x="211" y="40"/>
                    </a:lnTo>
                    <a:lnTo>
                      <a:pt x="209" y="40"/>
                    </a:lnTo>
                    <a:lnTo>
                      <a:pt x="209" y="40"/>
                    </a:lnTo>
                    <a:lnTo>
                      <a:pt x="209" y="40"/>
                    </a:lnTo>
                    <a:lnTo>
                      <a:pt x="209" y="43"/>
                    </a:lnTo>
                    <a:lnTo>
                      <a:pt x="206" y="43"/>
                    </a:lnTo>
                    <a:lnTo>
                      <a:pt x="206" y="43"/>
                    </a:lnTo>
                    <a:lnTo>
                      <a:pt x="206" y="43"/>
                    </a:lnTo>
                    <a:lnTo>
                      <a:pt x="204" y="43"/>
                    </a:lnTo>
                    <a:lnTo>
                      <a:pt x="204" y="45"/>
                    </a:lnTo>
                    <a:lnTo>
                      <a:pt x="204" y="45"/>
                    </a:lnTo>
                    <a:lnTo>
                      <a:pt x="204" y="45"/>
                    </a:lnTo>
                    <a:lnTo>
                      <a:pt x="202" y="45"/>
                    </a:lnTo>
                    <a:lnTo>
                      <a:pt x="202" y="45"/>
                    </a:lnTo>
                    <a:lnTo>
                      <a:pt x="202" y="45"/>
                    </a:lnTo>
                    <a:lnTo>
                      <a:pt x="202" y="45"/>
                    </a:lnTo>
                    <a:lnTo>
                      <a:pt x="202" y="45"/>
                    </a:lnTo>
                    <a:lnTo>
                      <a:pt x="199" y="45"/>
                    </a:lnTo>
                    <a:lnTo>
                      <a:pt x="199" y="45"/>
                    </a:lnTo>
                    <a:lnTo>
                      <a:pt x="199" y="47"/>
                    </a:lnTo>
                    <a:lnTo>
                      <a:pt x="197" y="47"/>
                    </a:lnTo>
                    <a:lnTo>
                      <a:pt x="197" y="47"/>
                    </a:lnTo>
                    <a:lnTo>
                      <a:pt x="197" y="47"/>
                    </a:lnTo>
                    <a:lnTo>
                      <a:pt x="197" y="47"/>
                    </a:lnTo>
                    <a:lnTo>
                      <a:pt x="197" y="50"/>
                    </a:lnTo>
                    <a:lnTo>
                      <a:pt x="197" y="50"/>
                    </a:lnTo>
                    <a:lnTo>
                      <a:pt x="197" y="50"/>
                    </a:lnTo>
                    <a:lnTo>
                      <a:pt x="197" y="50"/>
                    </a:lnTo>
                    <a:lnTo>
                      <a:pt x="197" y="52"/>
                    </a:lnTo>
                    <a:lnTo>
                      <a:pt x="194" y="52"/>
                    </a:lnTo>
                    <a:lnTo>
                      <a:pt x="194" y="52"/>
                    </a:lnTo>
                    <a:lnTo>
                      <a:pt x="194" y="52"/>
                    </a:lnTo>
                    <a:lnTo>
                      <a:pt x="192" y="52"/>
                    </a:lnTo>
                    <a:lnTo>
                      <a:pt x="192" y="54"/>
                    </a:lnTo>
                    <a:lnTo>
                      <a:pt x="192" y="54"/>
                    </a:lnTo>
                    <a:lnTo>
                      <a:pt x="192" y="54"/>
                    </a:lnTo>
                    <a:lnTo>
                      <a:pt x="192" y="54"/>
                    </a:lnTo>
                    <a:lnTo>
                      <a:pt x="192" y="54"/>
                    </a:lnTo>
                    <a:lnTo>
                      <a:pt x="190" y="54"/>
                    </a:lnTo>
                    <a:lnTo>
                      <a:pt x="190" y="57"/>
                    </a:lnTo>
                    <a:lnTo>
                      <a:pt x="190" y="57"/>
                    </a:lnTo>
                    <a:lnTo>
                      <a:pt x="190" y="57"/>
                    </a:lnTo>
                    <a:lnTo>
                      <a:pt x="187" y="57"/>
                    </a:lnTo>
                    <a:lnTo>
                      <a:pt x="187" y="54"/>
                    </a:lnTo>
                    <a:lnTo>
                      <a:pt x="187" y="54"/>
                    </a:lnTo>
                    <a:lnTo>
                      <a:pt x="185" y="54"/>
                    </a:lnTo>
                    <a:lnTo>
                      <a:pt x="185" y="54"/>
                    </a:lnTo>
                    <a:lnTo>
                      <a:pt x="185" y="54"/>
                    </a:lnTo>
                    <a:lnTo>
                      <a:pt x="185" y="57"/>
                    </a:lnTo>
                    <a:lnTo>
                      <a:pt x="183" y="57"/>
                    </a:lnTo>
                    <a:lnTo>
                      <a:pt x="183" y="57"/>
                    </a:lnTo>
                    <a:lnTo>
                      <a:pt x="183" y="57"/>
                    </a:lnTo>
                    <a:lnTo>
                      <a:pt x="180" y="57"/>
                    </a:lnTo>
                    <a:lnTo>
                      <a:pt x="180" y="57"/>
                    </a:lnTo>
                    <a:lnTo>
                      <a:pt x="178" y="57"/>
                    </a:lnTo>
                    <a:lnTo>
                      <a:pt x="178" y="57"/>
                    </a:lnTo>
                    <a:lnTo>
                      <a:pt x="178" y="57"/>
                    </a:lnTo>
                    <a:lnTo>
                      <a:pt x="178" y="57"/>
                    </a:lnTo>
                    <a:lnTo>
                      <a:pt x="176" y="57"/>
                    </a:lnTo>
                    <a:lnTo>
                      <a:pt x="176" y="59"/>
                    </a:lnTo>
                    <a:lnTo>
                      <a:pt x="176" y="59"/>
                    </a:lnTo>
                    <a:lnTo>
                      <a:pt x="176" y="57"/>
                    </a:lnTo>
                    <a:lnTo>
                      <a:pt x="176" y="57"/>
                    </a:lnTo>
                    <a:lnTo>
                      <a:pt x="173" y="57"/>
                    </a:lnTo>
                    <a:lnTo>
                      <a:pt x="173" y="57"/>
                    </a:lnTo>
                    <a:lnTo>
                      <a:pt x="171" y="57"/>
                    </a:lnTo>
                    <a:lnTo>
                      <a:pt x="171" y="57"/>
                    </a:lnTo>
                    <a:lnTo>
                      <a:pt x="171" y="57"/>
                    </a:lnTo>
                    <a:lnTo>
                      <a:pt x="168" y="57"/>
                    </a:lnTo>
                    <a:lnTo>
                      <a:pt x="168" y="57"/>
                    </a:lnTo>
                    <a:lnTo>
                      <a:pt x="168" y="57"/>
                    </a:lnTo>
                    <a:lnTo>
                      <a:pt x="168" y="57"/>
                    </a:lnTo>
                    <a:lnTo>
                      <a:pt x="166" y="57"/>
                    </a:lnTo>
                    <a:lnTo>
                      <a:pt x="166" y="57"/>
                    </a:lnTo>
                    <a:lnTo>
                      <a:pt x="164" y="57"/>
                    </a:lnTo>
                    <a:lnTo>
                      <a:pt x="164" y="57"/>
                    </a:lnTo>
                    <a:lnTo>
                      <a:pt x="164" y="57"/>
                    </a:lnTo>
                    <a:lnTo>
                      <a:pt x="164" y="57"/>
                    </a:lnTo>
                    <a:lnTo>
                      <a:pt x="164" y="57"/>
                    </a:lnTo>
                    <a:lnTo>
                      <a:pt x="164" y="57"/>
                    </a:lnTo>
                    <a:lnTo>
                      <a:pt x="164" y="59"/>
                    </a:lnTo>
                    <a:lnTo>
                      <a:pt x="161" y="59"/>
                    </a:lnTo>
                    <a:lnTo>
                      <a:pt x="161" y="59"/>
                    </a:lnTo>
                    <a:lnTo>
                      <a:pt x="161" y="62"/>
                    </a:lnTo>
                    <a:lnTo>
                      <a:pt x="161" y="62"/>
                    </a:lnTo>
                    <a:lnTo>
                      <a:pt x="161" y="62"/>
                    </a:lnTo>
                    <a:lnTo>
                      <a:pt x="159" y="62"/>
                    </a:lnTo>
                    <a:lnTo>
                      <a:pt x="159" y="64"/>
                    </a:lnTo>
                    <a:lnTo>
                      <a:pt x="159" y="64"/>
                    </a:lnTo>
                    <a:lnTo>
                      <a:pt x="159" y="64"/>
                    </a:lnTo>
                    <a:lnTo>
                      <a:pt x="159" y="64"/>
                    </a:lnTo>
                    <a:lnTo>
                      <a:pt x="159" y="64"/>
                    </a:lnTo>
                    <a:lnTo>
                      <a:pt x="159" y="66"/>
                    </a:lnTo>
                    <a:lnTo>
                      <a:pt x="159" y="66"/>
                    </a:lnTo>
                    <a:lnTo>
                      <a:pt x="159" y="69"/>
                    </a:lnTo>
                    <a:lnTo>
                      <a:pt x="157" y="69"/>
                    </a:lnTo>
                    <a:lnTo>
                      <a:pt x="157" y="69"/>
                    </a:lnTo>
                    <a:lnTo>
                      <a:pt x="157" y="69"/>
                    </a:lnTo>
                    <a:lnTo>
                      <a:pt x="157" y="71"/>
                    </a:lnTo>
                    <a:lnTo>
                      <a:pt x="157" y="71"/>
                    </a:lnTo>
                    <a:lnTo>
                      <a:pt x="157" y="71"/>
                    </a:lnTo>
                    <a:lnTo>
                      <a:pt x="157" y="73"/>
                    </a:lnTo>
                    <a:lnTo>
                      <a:pt x="154" y="73"/>
                    </a:lnTo>
                    <a:lnTo>
                      <a:pt x="154" y="73"/>
                    </a:lnTo>
                    <a:lnTo>
                      <a:pt x="154" y="73"/>
                    </a:lnTo>
                    <a:lnTo>
                      <a:pt x="152" y="73"/>
                    </a:lnTo>
                    <a:lnTo>
                      <a:pt x="152" y="73"/>
                    </a:lnTo>
                    <a:lnTo>
                      <a:pt x="152" y="73"/>
                    </a:lnTo>
                    <a:lnTo>
                      <a:pt x="152" y="71"/>
                    </a:lnTo>
                    <a:lnTo>
                      <a:pt x="152" y="71"/>
                    </a:lnTo>
                    <a:lnTo>
                      <a:pt x="150" y="71"/>
                    </a:lnTo>
                    <a:lnTo>
                      <a:pt x="150" y="73"/>
                    </a:lnTo>
                    <a:lnTo>
                      <a:pt x="150" y="73"/>
                    </a:lnTo>
                    <a:lnTo>
                      <a:pt x="150" y="73"/>
                    </a:lnTo>
                    <a:lnTo>
                      <a:pt x="150" y="73"/>
                    </a:lnTo>
                    <a:lnTo>
                      <a:pt x="147" y="73"/>
                    </a:lnTo>
                    <a:lnTo>
                      <a:pt x="147" y="73"/>
                    </a:lnTo>
                    <a:lnTo>
                      <a:pt x="147" y="73"/>
                    </a:lnTo>
                    <a:lnTo>
                      <a:pt x="145" y="73"/>
                    </a:lnTo>
                    <a:lnTo>
                      <a:pt x="145" y="73"/>
                    </a:lnTo>
                    <a:lnTo>
                      <a:pt x="145" y="73"/>
                    </a:lnTo>
                    <a:lnTo>
                      <a:pt x="145" y="73"/>
                    </a:lnTo>
                    <a:lnTo>
                      <a:pt x="145" y="76"/>
                    </a:lnTo>
                    <a:lnTo>
                      <a:pt x="142" y="76"/>
                    </a:lnTo>
                    <a:lnTo>
                      <a:pt x="142" y="76"/>
                    </a:lnTo>
                    <a:lnTo>
                      <a:pt x="142" y="76"/>
                    </a:lnTo>
                    <a:lnTo>
                      <a:pt x="142" y="76"/>
                    </a:lnTo>
                    <a:lnTo>
                      <a:pt x="142" y="76"/>
                    </a:lnTo>
                    <a:lnTo>
                      <a:pt x="140" y="76"/>
                    </a:lnTo>
                    <a:lnTo>
                      <a:pt x="140" y="76"/>
                    </a:lnTo>
                    <a:lnTo>
                      <a:pt x="140" y="76"/>
                    </a:lnTo>
                    <a:lnTo>
                      <a:pt x="138" y="76"/>
                    </a:lnTo>
                    <a:lnTo>
                      <a:pt x="138" y="76"/>
                    </a:lnTo>
                    <a:lnTo>
                      <a:pt x="138" y="76"/>
                    </a:lnTo>
                    <a:lnTo>
                      <a:pt x="138" y="73"/>
                    </a:lnTo>
                    <a:lnTo>
                      <a:pt x="138" y="73"/>
                    </a:lnTo>
                    <a:lnTo>
                      <a:pt x="138" y="73"/>
                    </a:lnTo>
                    <a:lnTo>
                      <a:pt x="138" y="71"/>
                    </a:lnTo>
                    <a:lnTo>
                      <a:pt x="138" y="71"/>
                    </a:lnTo>
                    <a:lnTo>
                      <a:pt x="138" y="71"/>
                    </a:lnTo>
                    <a:lnTo>
                      <a:pt x="138" y="71"/>
                    </a:lnTo>
                    <a:lnTo>
                      <a:pt x="138" y="69"/>
                    </a:lnTo>
                    <a:lnTo>
                      <a:pt x="138" y="69"/>
                    </a:lnTo>
                    <a:lnTo>
                      <a:pt x="138" y="66"/>
                    </a:lnTo>
                    <a:lnTo>
                      <a:pt x="135" y="66"/>
                    </a:lnTo>
                    <a:lnTo>
                      <a:pt x="135" y="66"/>
                    </a:lnTo>
                    <a:lnTo>
                      <a:pt x="135" y="66"/>
                    </a:lnTo>
                    <a:lnTo>
                      <a:pt x="135" y="66"/>
                    </a:lnTo>
                    <a:lnTo>
                      <a:pt x="135" y="66"/>
                    </a:lnTo>
                    <a:lnTo>
                      <a:pt x="133" y="66"/>
                    </a:lnTo>
                    <a:lnTo>
                      <a:pt x="133" y="69"/>
                    </a:lnTo>
                    <a:lnTo>
                      <a:pt x="133" y="69"/>
                    </a:lnTo>
                    <a:lnTo>
                      <a:pt x="133" y="69"/>
                    </a:lnTo>
                    <a:lnTo>
                      <a:pt x="131" y="69"/>
                    </a:lnTo>
                    <a:lnTo>
                      <a:pt x="131" y="69"/>
                    </a:lnTo>
                    <a:lnTo>
                      <a:pt x="131" y="71"/>
                    </a:lnTo>
                    <a:lnTo>
                      <a:pt x="131" y="71"/>
                    </a:lnTo>
                    <a:lnTo>
                      <a:pt x="131" y="71"/>
                    </a:lnTo>
                    <a:lnTo>
                      <a:pt x="128" y="71"/>
                    </a:lnTo>
                    <a:lnTo>
                      <a:pt x="128" y="71"/>
                    </a:lnTo>
                    <a:lnTo>
                      <a:pt x="126" y="71"/>
                    </a:lnTo>
                    <a:lnTo>
                      <a:pt x="126" y="71"/>
                    </a:lnTo>
                    <a:lnTo>
                      <a:pt x="126" y="71"/>
                    </a:lnTo>
                    <a:lnTo>
                      <a:pt x="123" y="71"/>
                    </a:lnTo>
                    <a:lnTo>
                      <a:pt x="123" y="71"/>
                    </a:lnTo>
                    <a:lnTo>
                      <a:pt x="123" y="71"/>
                    </a:lnTo>
                    <a:lnTo>
                      <a:pt x="123" y="71"/>
                    </a:lnTo>
                    <a:lnTo>
                      <a:pt x="121" y="71"/>
                    </a:lnTo>
                    <a:lnTo>
                      <a:pt x="121" y="71"/>
                    </a:lnTo>
                    <a:lnTo>
                      <a:pt x="121" y="69"/>
                    </a:lnTo>
                    <a:lnTo>
                      <a:pt x="119" y="69"/>
                    </a:lnTo>
                    <a:lnTo>
                      <a:pt x="119" y="71"/>
                    </a:lnTo>
                    <a:lnTo>
                      <a:pt x="119" y="71"/>
                    </a:lnTo>
                    <a:lnTo>
                      <a:pt x="119" y="71"/>
                    </a:lnTo>
                    <a:lnTo>
                      <a:pt x="119" y="73"/>
                    </a:lnTo>
                    <a:lnTo>
                      <a:pt x="119" y="73"/>
                    </a:lnTo>
                    <a:lnTo>
                      <a:pt x="119" y="73"/>
                    </a:lnTo>
                    <a:lnTo>
                      <a:pt x="121" y="73"/>
                    </a:lnTo>
                    <a:lnTo>
                      <a:pt x="121" y="76"/>
                    </a:lnTo>
                    <a:lnTo>
                      <a:pt x="119" y="76"/>
                    </a:lnTo>
                    <a:lnTo>
                      <a:pt x="119" y="76"/>
                    </a:lnTo>
                    <a:lnTo>
                      <a:pt x="119" y="76"/>
                    </a:lnTo>
                    <a:lnTo>
                      <a:pt x="116" y="76"/>
                    </a:lnTo>
                    <a:lnTo>
                      <a:pt x="116" y="76"/>
                    </a:lnTo>
                    <a:lnTo>
                      <a:pt x="116" y="76"/>
                    </a:lnTo>
                    <a:lnTo>
                      <a:pt x="116" y="76"/>
                    </a:lnTo>
                    <a:lnTo>
                      <a:pt x="114" y="76"/>
                    </a:lnTo>
                    <a:lnTo>
                      <a:pt x="114" y="76"/>
                    </a:lnTo>
                    <a:lnTo>
                      <a:pt x="114" y="76"/>
                    </a:lnTo>
                    <a:lnTo>
                      <a:pt x="114" y="78"/>
                    </a:lnTo>
                    <a:lnTo>
                      <a:pt x="112" y="78"/>
                    </a:lnTo>
                    <a:lnTo>
                      <a:pt x="112" y="78"/>
                    </a:lnTo>
                    <a:lnTo>
                      <a:pt x="112" y="78"/>
                    </a:lnTo>
                    <a:lnTo>
                      <a:pt x="112" y="80"/>
                    </a:lnTo>
                    <a:lnTo>
                      <a:pt x="112" y="80"/>
                    </a:lnTo>
                    <a:lnTo>
                      <a:pt x="109" y="80"/>
                    </a:lnTo>
                    <a:lnTo>
                      <a:pt x="109" y="80"/>
                    </a:lnTo>
                    <a:lnTo>
                      <a:pt x="109" y="80"/>
                    </a:lnTo>
                    <a:lnTo>
                      <a:pt x="109" y="80"/>
                    </a:lnTo>
                    <a:lnTo>
                      <a:pt x="109" y="80"/>
                    </a:lnTo>
                    <a:lnTo>
                      <a:pt x="107" y="80"/>
                    </a:lnTo>
                    <a:lnTo>
                      <a:pt x="107" y="80"/>
                    </a:lnTo>
                    <a:lnTo>
                      <a:pt x="105" y="80"/>
                    </a:lnTo>
                    <a:lnTo>
                      <a:pt x="105" y="80"/>
                    </a:lnTo>
                    <a:lnTo>
                      <a:pt x="105" y="80"/>
                    </a:lnTo>
                    <a:lnTo>
                      <a:pt x="105" y="80"/>
                    </a:lnTo>
                    <a:lnTo>
                      <a:pt x="102" y="80"/>
                    </a:lnTo>
                    <a:lnTo>
                      <a:pt x="102" y="80"/>
                    </a:lnTo>
                    <a:lnTo>
                      <a:pt x="102" y="83"/>
                    </a:lnTo>
                    <a:lnTo>
                      <a:pt x="102" y="83"/>
                    </a:lnTo>
                    <a:lnTo>
                      <a:pt x="102" y="83"/>
                    </a:lnTo>
                    <a:lnTo>
                      <a:pt x="102" y="85"/>
                    </a:lnTo>
                    <a:lnTo>
                      <a:pt x="100" y="85"/>
                    </a:lnTo>
                    <a:lnTo>
                      <a:pt x="100" y="85"/>
                    </a:lnTo>
                    <a:lnTo>
                      <a:pt x="100" y="85"/>
                    </a:lnTo>
                    <a:lnTo>
                      <a:pt x="100" y="85"/>
                    </a:lnTo>
                    <a:lnTo>
                      <a:pt x="100" y="88"/>
                    </a:lnTo>
                    <a:lnTo>
                      <a:pt x="97" y="88"/>
                    </a:lnTo>
                    <a:lnTo>
                      <a:pt x="97" y="88"/>
                    </a:lnTo>
                    <a:lnTo>
                      <a:pt x="97" y="90"/>
                    </a:lnTo>
                    <a:lnTo>
                      <a:pt x="100" y="90"/>
                    </a:lnTo>
                    <a:lnTo>
                      <a:pt x="100" y="90"/>
                    </a:lnTo>
                    <a:lnTo>
                      <a:pt x="100" y="90"/>
                    </a:lnTo>
                    <a:lnTo>
                      <a:pt x="100" y="92"/>
                    </a:lnTo>
                    <a:lnTo>
                      <a:pt x="100" y="92"/>
                    </a:lnTo>
                    <a:lnTo>
                      <a:pt x="102" y="92"/>
                    </a:lnTo>
                    <a:lnTo>
                      <a:pt x="102" y="95"/>
                    </a:lnTo>
                    <a:lnTo>
                      <a:pt x="100" y="95"/>
                    </a:lnTo>
                    <a:lnTo>
                      <a:pt x="100" y="95"/>
                    </a:lnTo>
                    <a:lnTo>
                      <a:pt x="100" y="95"/>
                    </a:lnTo>
                    <a:lnTo>
                      <a:pt x="100" y="95"/>
                    </a:lnTo>
                    <a:lnTo>
                      <a:pt x="100" y="97"/>
                    </a:lnTo>
                    <a:lnTo>
                      <a:pt x="97" y="97"/>
                    </a:lnTo>
                    <a:lnTo>
                      <a:pt x="97" y="97"/>
                    </a:lnTo>
                    <a:lnTo>
                      <a:pt x="97" y="97"/>
                    </a:lnTo>
                    <a:lnTo>
                      <a:pt x="95" y="97"/>
                    </a:lnTo>
                    <a:lnTo>
                      <a:pt x="95" y="97"/>
                    </a:lnTo>
                    <a:lnTo>
                      <a:pt x="95" y="97"/>
                    </a:lnTo>
                    <a:lnTo>
                      <a:pt x="93" y="97"/>
                    </a:lnTo>
                    <a:lnTo>
                      <a:pt x="93" y="97"/>
                    </a:lnTo>
                    <a:lnTo>
                      <a:pt x="90" y="97"/>
                    </a:lnTo>
                    <a:lnTo>
                      <a:pt x="90" y="97"/>
                    </a:lnTo>
                    <a:lnTo>
                      <a:pt x="90" y="97"/>
                    </a:lnTo>
                    <a:lnTo>
                      <a:pt x="88" y="97"/>
                    </a:lnTo>
                    <a:lnTo>
                      <a:pt x="88" y="97"/>
                    </a:lnTo>
                    <a:lnTo>
                      <a:pt x="88" y="97"/>
                    </a:lnTo>
                    <a:lnTo>
                      <a:pt x="88" y="99"/>
                    </a:lnTo>
                    <a:lnTo>
                      <a:pt x="86" y="99"/>
                    </a:lnTo>
                    <a:lnTo>
                      <a:pt x="86" y="99"/>
                    </a:lnTo>
                    <a:lnTo>
                      <a:pt x="86" y="99"/>
                    </a:lnTo>
                    <a:lnTo>
                      <a:pt x="83" y="99"/>
                    </a:lnTo>
                    <a:lnTo>
                      <a:pt x="83" y="99"/>
                    </a:lnTo>
                    <a:lnTo>
                      <a:pt x="83" y="99"/>
                    </a:lnTo>
                    <a:lnTo>
                      <a:pt x="83" y="99"/>
                    </a:lnTo>
                    <a:lnTo>
                      <a:pt x="81" y="99"/>
                    </a:lnTo>
                    <a:lnTo>
                      <a:pt x="81" y="99"/>
                    </a:lnTo>
                    <a:lnTo>
                      <a:pt x="78" y="99"/>
                    </a:lnTo>
                    <a:lnTo>
                      <a:pt x="78" y="99"/>
                    </a:lnTo>
                    <a:lnTo>
                      <a:pt x="78" y="102"/>
                    </a:lnTo>
                    <a:lnTo>
                      <a:pt x="78" y="102"/>
                    </a:lnTo>
                    <a:lnTo>
                      <a:pt x="78" y="99"/>
                    </a:lnTo>
                    <a:lnTo>
                      <a:pt x="76" y="99"/>
                    </a:lnTo>
                    <a:lnTo>
                      <a:pt x="76" y="99"/>
                    </a:lnTo>
                    <a:lnTo>
                      <a:pt x="76" y="99"/>
                    </a:lnTo>
                    <a:lnTo>
                      <a:pt x="76" y="99"/>
                    </a:lnTo>
                    <a:lnTo>
                      <a:pt x="74" y="99"/>
                    </a:lnTo>
                    <a:lnTo>
                      <a:pt x="74" y="99"/>
                    </a:lnTo>
                    <a:lnTo>
                      <a:pt x="71" y="99"/>
                    </a:lnTo>
                    <a:lnTo>
                      <a:pt x="71" y="99"/>
                    </a:lnTo>
                    <a:lnTo>
                      <a:pt x="71" y="99"/>
                    </a:lnTo>
                    <a:lnTo>
                      <a:pt x="71" y="99"/>
                    </a:lnTo>
                    <a:lnTo>
                      <a:pt x="71" y="99"/>
                    </a:lnTo>
                    <a:lnTo>
                      <a:pt x="69" y="99"/>
                    </a:lnTo>
                    <a:lnTo>
                      <a:pt x="69" y="99"/>
                    </a:lnTo>
                    <a:lnTo>
                      <a:pt x="69" y="99"/>
                    </a:lnTo>
                    <a:lnTo>
                      <a:pt x="69" y="99"/>
                    </a:lnTo>
                    <a:lnTo>
                      <a:pt x="67" y="99"/>
                    </a:lnTo>
                    <a:lnTo>
                      <a:pt x="67" y="99"/>
                    </a:lnTo>
                    <a:lnTo>
                      <a:pt x="67" y="102"/>
                    </a:lnTo>
                    <a:lnTo>
                      <a:pt x="64" y="102"/>
                    </a:lnTo>
                    <a:lnTo>
                      <a:pt x="64" y="102"/>
                    </a:lnTo>
                    <a:lnTo>
                      <a:pt x="64" y="104"/>
                    </a:lnTo>
                    <a:lnTo>
                      <a:pt x="64" y="104"/>
                    </a:lnTo>
                    <a:lnTo>
                      <a:pt x="64" y="104"/>
                    </a:lnTo>
                    <a:lnTo>
                      <a:pt x="64" y="104"/>
                    </a:lnTo>
                    <a:lnTo>
                      <a:pt x="64" y="104"/>
                    </a:lnTo>
                    <a:lnTo>
                      <a:pt x="64" y="102"/>
                    </a:lnTo>
                    <a:lnTo>
                      <a:pt x="62" y="102"/>
                    </a:lnTo>
                    <a:lnTo>
                      <a:pt x="62" y="102"/>
                    </a:lnTo>
                    <a:lnTo>
                      <a:pt x="62" y="102"/>
                    </a:lnTo>
                    <a:lnTo>
                      <a:pt x="62" y="102"/>
                    </a:lnTo>
                    <a:lnTo>
                      <a:pt x="62" y="99"/>
                    </a:lnTo>
                    <a:lnTo>
                      <a:pt x="60" y="99"/>
                    </a:lnTo>
                    <a:lnTo>
                      <a:pt x="60" y="99"/>
                    </a:lnTo>
                    <a:lnTo>
                      <a:pt x="60" y="99"/>
                    </a:lnTo>
                    <a:lnTo>
                      <a:pt x="60" y="99"/>
                    </a:lnTo>
                    <a:lnTo>
                      <a:pt x="57" y="99"/>
                    </a:lnTo>
                    <a:lnTo>
                      <a:pt x="57" y="102"/>
                    </a:lnTo>
                    <a:lnTo>
                      <a:pt x="57" y="102"/>
                    </a:lnTo>
                    <a:lnTo>
                      <a:pt x="57" y="102"/>
                    </a:lnTo>
                    <a:lnTo>
                      <a:pt x="55" y="102"/>
                    </a:lnTo>
                    <a:lnTo>
                      <a:pt x="55" y="102"/>
                    </a:lnTo>
                    <a:lnTo>
                      <a:pt x="55" y="102"/>
                    </a:lnTo>
                    <a:lnTo>
                      <a:pt x="55" y="102"/>
                    </a:lnTo>
                    <a:lnTo>
                      <a:pt x="52" y="102"/>
                    </a:lnTo>
                    <a:lnTo>
                      <a:pt x="52" y="99"/>
                    </a:lnTo>
                    <a:lnTo>
                      <a:pt x="52" y="99"/>
                    </a:lnTo>
                    <a:lnTo>
                      <a:pt x="55" y="99"/>
                    </a:lnTo>
                    <a:lnTo>
                      <a:pt x="55" y="97"/>
                    </a:lnTo>
                    <a:lnTo>
                      <a:pt x="55" y="97"/>
                    </a:lnTo>
                    <a:lnTo>
                      <a:pt x="52" y="97"/>
                    </a:lnTo>
                    <a:lnTo>
                      <a:pt x="52" y="97"/>
                    </a:lnTo>
                    <a:lnTo>
                      <a:pt x="52" y="97"/>
                    </a:lnTo>
                    <a:lnTo>
                      <a:pt x="50" y="97"/>
                    </a:lnTo>
                    <a:lnTo>
                      <a:pt x="50" y="97"/>
                    </a:lnTo>
                    <a:lnTo>
                      <a:pt x="50" y="97"/>
                    </a:lnTo>
                    <a:lnTo>
                      <a:pt x="50" y="95"/>
                    </a:lnTo>
                    <a:lnTo>
                      <a:pt x="50" y="95"/>
                    </a:lnTo>
                    <a:lnTo>
                      <a:pt x="50" y="95"/>
                    </a:lnTo>
                    <a:lnTo>
                      <a:pt x="48" y="95"/>
                    </a:lnTo>
                    <a:lnTo>
                      <a:pt x="48" y="95"/>
                    </a:lnTo>
                    <a:lnTo>
                      <a:pt x="45" y="95"/>
                    </a:lnTo>
                    <a:lnTo>
                      <a:pt x="45" y="95"/>
                    </a:lnTo>
                    <a:lnTo>
                      <a:pt x="45" y="95"/>
                    </a:lnTo>
                    <a:lnTo>
                      <a:pt x="45" y="95"/>
                    </a:lnTo>
                    <a:lnTo>
                      <a:pt x="43" y="95"/>
                    </a:lnTo>
                    <a:lnTo>
                      <a:pt x="43" y="95"/>
                    </a:lnTo>
                    <a:lnTo>
                      <a:pt x="43" y="95"/>
                    </a:lnTo>
                    <a:lnTo>
                      <a:pt x="43" y="95"/>
                    </a:lnTo>
                    <a:lnTo>
                      <a:pt x="41" y="95"/>
                    </a:lnTo>
                    <a:lnTo>
                      <a:pt x="41" y="95"/>
                    </a:lnTo>
                    <a:lnTo>
                      <a:pt x="38" y="95"/>
                    </a:lnTo>
                    <a:lnTo>
                      <a:pt x="38" y="97"/>
                    </a:lnTo>
                    <a:lnTo>
                      <a:pt x="38" y="97"/>
                    </a:lnTo>
                    <a:lnTo>
                      <a:pt x="38" y="97"/>
                    </a:lnTo>
                    <a:lnTo>
                      <a:pt x="38" y="97"/>
                    </a:lnTo>
                    <a:lnTo>
                      <a:pt x="36" y="97"/>
                    </a:lnTo>
                    <a:lnTo>
                      <a:pt x="36" y="99"/>
                    </a:lnTo>
                    <a:lnTo>
                      <a:pt x="36" y="99"/>
                    </a:lnTo>
                    <a:lnTo>
                      <a:pt x="36" y="99"/>
                    </a:lnTo>
                    <a:lnTo>
                      <a:pt x="34" y="99"/>
                    </a:lnTo>
                    <a:lnTo>
                      <a:pt x="34" y="99"/>
                    </a:lnTo>
                    <a:lnTo>
                      <a:pt x="31" y="99"/>
                    </a:lnTo>
                    <a:lnTo>
                      <a:pt x="31" y="97"/>
                    </a:lnTo>
                    <a:lnTo>
                      <a:pt x="31" y="97"/>
                    </a:lnTo>
                    <a:lnTo>
                      <a:pt x="31" y="95"/>
                    </a:lnTo>
                    <a:lnTo>
                      <a:pt x="31" y="95"/>
                    </a:lnTo>
                    <a:lnTo>
                      <a:pt x="31" y="95"/>
                    </a:lnTo>
                    <a:lnTo>
                      <a:pt x="31" y="95"/>
                    </a:lnTo>
                    <a:lnTo>
                      <a:pt x="31" y="95"/>
                    </a:lnTo>
                    <a:lnTo>
                      <a:pt x="29" y="95"/>
                    </a:lnTo>
                    <a:lnTo>
                      <a:pt x="29" y="95"/>
                    </a:lnTo>
                    <a:lnTo>
                      <a:pt x="29" y="95"/>
                    </a:lnTo>
                    <a:lnTo>
                      <a:pt x="29" y="92"/>
                    </a:lnTo>
                    <a:lnTo>
                      <a:pt x="26" y="92"/>
                    </a:lnTo>
                    <a:lnTo>
                      <a:pt x="26" y="95"/>
                    </a:lnTo>
                    <a:lnTo>
                      <a:pt x="26" y="95"/>
                    </a:lnTo>
                    <a:lnTo>
                      <a:pt x="24" y="95"/>
                    </a:lnTo>
                    <a:lnTo>
                      <a:pt x="24" y="95"/>
                    </a:lnTo>
                    <a:lnTo>
                      <a:pt x="24" y="95"/>
                    </a:lnTo>
                    <a:lnTo>
                      <a:pt x="24" y="95"/>
                    </a:lnTo>
                    <a:lnTo>
                      <a:pt x="22" y="95"/>
                    </a:lnTo>
                    <a:lnTo>
                      <a:pt x="22" y="95"/>
                    </a:lnTo>
                    <a:lnTo>
                      <a:pt x="22" y="95"/>
                    </a:lnTo>
                    <a:lnTo>
                      <a:pt x="19" y="95"/>
                    </a:lnTo>
                    <a:lnTo>
                      <a:pt x="19" y="95"/>
                    </a:lnTo>
                    <a:lnTo>
                      <a:pt x="19" y="95"/>
                    </a:lnTo>
                    <a:lnTo>
                      <a:pt x="17" y="95"/>
                    </a:lnTo>
                    <a:lnTo>
                      <a:pt x="17" y="95"/>
                    </a:lnTo>
                    <a:lnTo>
                      <a:pt x="17" y="95"/>
                    </a:lnTo>
                    <a:lnTo>
                      <a:pt x="17" y="95"/>
                    </a:lnTo>
                    <a:lnTo>
                      <a:pt x="15" y="95"/>
                    </a:lnTo>
                    <a:lnTo>
                      <a:pt x="15" y="95"/>
                    </a:lnTo>
                    <a:lnTo>
                      <a:pt x="15" y="95"/>
                    </a:lnTo>
                    <a:lnTo>
                      <a:pt x="15" y="95"/>
                    </a:lnTo>
                    <a:lnTo>
                      <a:pt x="12" y="95"/>
                    </a:lnTo>
                    <a:lnTo>
                      <a:pt x="12" y="95"/>
                    </a:lnTo>
                    <a:lnTo>
                      <a:pt x="12" y="95"/>
                    </a:lnTo>
                    <a:lnTo>
                      <a:pt x="12" y="95"/>
                    </a:lnTo>
                    <a:lnTo>
                      <a:pt x="10" y="95"/>
                    </a:lnTo>
                    <a:lnTo>
                      <a:pt x="10" y="95"/>
                    </a:lnTo>
                    <a:lnTo>
                      <a:pt x="10" y="95"/>
                    </a:lnTo>
                    <a:lnTo>
                      <a:pt x="7" y="95"/>
                    </a:lnTo>
                    <a:lnTo>
                      <a:pt x="7" y="95"/>
                    </a:lnTo>
                    <a:lnTo>
                      <a:pt x="7" y="95"/>
                    </a:lnTo>
                    <a:lnTo>
                      <a:pt x="5" y="95"/>
                    </a:lnTo>
                    <a:lnTo>
                      <a:pt x="5" y="95"/>
                    </a:lnTo>
                    <a:lnTo>
                      <a:pt x="5" y="95"/>
                    </a:lnTo>
                    <a:lnTo>
                      <a:pt x="3" y="95"/>
                    </a:lnTo>
                    <a:lnTo>
                      <a:pt x="3" y="95"/>
                    </a:lnTo>
                    <a:lnTo>
                      <a:pt x="3" y="95"/>
                    </a:lnTo>
                    <a:lnTo>
                      <a:pt x="3" y="95"/>
                    </a:lnTo>
                    <a:lnTo>
                      <a:pt x="3" y="92"/>
                    </a:lnTo>
                    <a:lnTo>
                      <a:pt x="3" y="92"/>
                    </a:lnTo>
                    <a:lnTo>
                      <a:pt x="3" y="90"/>
                    </a:lnTo>
                    <a:lnTo>
                      <a:pt x="0" y="90"/>
                    </a:lnTo>
                    <a:lnTo>
                      <a:pt x="0" y="90"/>
                    </a:lnTo>
                    <a:lnTo>
                      <a:pt x="0" y="88"/>
                    </a:lnTo>
                    <a:lnTo>
                      <a:pt x="0" y="88"/>
                    </a:lnTo>
                    <a:lnTo>
                      <a:pt x="0" y="85"/>
                    </a:lnTo>
                    <a:lnTo>
                      <a:pt x="3" y="85"/>
                    </a:lnTo>
                    <a:lnTo>
                      <a:pt x="3" y="85"/>
                    </a:lnTo>
                    <a:lnTo>
                      <a:pt x="3" y="85"/>
                    </a:lnTo>
                    <a:lnTo>
                      <a:pt x="3" y="83"/>
                    </a:lnTo>
                    <a:lnTo>
                      <a:pt x="3" y="83"/>
                    </a:lnTo>
                    <a:lnTo>
                      <a:pt x="3" y="85"/>
                    </a:lnTo>
                    <a:lnTo>
                      <a:pt x="3" y="85"/>
                    </a:lnTo>
                    <a:lnTo>
                      <a:pt x="3" y="85"/>
                    </a:lnTo>
                    <a:lnTo>
                      <a:pt x="5" y="85"/>
                    </a:lnTo>
                    <a:lnTo>
                      <a:pt x="5" y="85"/>
                    </a:lnTo>
                    <a:lnTo>
                      <a:pt x="5" y="85"/>
                    </a:lnTo>
                    <a:lnTo>
                      <a:pt x="5" y="85"/>
                    </a:lnTo>
                    <a:lnTo>
                      <a:pt x="5" y="83"/>
                    </a:lnTo>
                    <a:lnTo>
                      <a:pt x="5" y="83"/>
                    </a:lnTo>
                    <a:lnTo>
                      <a:pt x="5" y="83"/>
                    </a:lnTo>
                    <a:lnTo>
                      <a:pt x="5" y="80"/>
                    </a:lnTo>
                    <a:lnTo>
                      <a:pt x="5" y="80"/>
                    </a:lnTo>
                    <a:lnTo>
                      <a:pt x="7" y="80"/>
                    </a:lnTo>
                    <a:lnTo>
                      <a:pt x="7" y="80"/>
                    </a:lnTo>
                    <a:lnTo>
                      <a:pt x="7" y="80"/>
                    </a:lnTo>
                    <a:lnTo>
                      <a:pt x="10" y="80"/>
                    </a:lnTo>
                    <a:lnTo>
                      <a:pt x="10" y="80"/>
                    </a:lnTo>
                    <a:lnTo>
                      <a:pt x="10" y="80"/>
                    </a:lnTo>
                    <a:lnTo>
                      <a:pt x="10" y="78"/>
                    </a:lnTo>
                    <a:lnTo>
                      <a:pt x="12" y="78"/>
                    </a:lnTo>
                    <a:lnTo>
                      <a:pt x="12" y="78"/>
                    </a:lnTo>
                    <a:lnTo>
                      <a:pt x="12" y="78"/>
                    </a:lnTo>
                    <a:lnTo>
                      <a:pt x="15" y="78"/>
                    </a:lnTo>
                    <a:lnTo>
                      <a:pt x="15" y="78"/>
                    </a:lnTo>
                    <a:lnTo>
                      <a:pt x="15" y="78"/>
                    </a:lnTo>
                    <a:lnTo>
                      <a:pt x="17" y="78"/>
                    </a:lnTo>
                    <a:lnTo>
                      <a:pt x="17" y="76"/>
                    </a:lnTo>
                    <a:lnTo>
                      <a:pt x="17" y="76"/>
                    </a:lnTo>
                    <a:lnTo>
                      <a:pt x="17" y="78"/>
                    </a:lnTo>
                    <a:lnTo>
                      <a:pt x="17" y="78"/>
                    </a:lnTo>
                    <a:lnTo>
                      <a:pt x="19" y="78"/>
                    </a:lnTo>
                    <a:lnTo>
                      <a:pt x="19" y="78"/>
                    </a:lnTo>
                    <a:lnTo>
                      <a:pt x="19" y="78"/>
                    </a:lnTo>
                    <a:lnTo>
                      <a:pt x="19" y="80"/>
                    </a:lnTo>
                    <a:lnTo>
                      <a:pt x="19" y="80"/>
                    </a:lnTo>
                    <a:lnTo>
                      <a:pt x="22" y="80"/>
                    </a:lnTo>
                    <a:lnTo>
                      <a:pt x="22" y="80"/>
                    </a:lnTo>
                    <a:lnTo>
                      <a:pt x="24" y="80"/>
                    </a:lnTo>
                    <a:lnTo>
                      <a:pt x="24" y="80"/>
                    </a:lnTo>
                    <a:lnTo>
                      <a:pt x="24" y="80"/>
                    </a:lnTo>
                    <a:lnTo>
                      <a:pt x="24" y="80"/>
                    </a:lnTo>
                    <a:lnTo>
                      <a:pt x="24" y="83"/>
                    </a:lnTo>
                    <a:lnTo>
                      <a:pt x="26" y="83"/>
                    </a:lnTo>
                    <a:lnTo>
                      <a:pt x="26" y="83"/>
                    </a:lnTo>
                    <a:lnTo>
                      <a:pt x="29" y="83"/>
                    </a:lnTo>
                    <a:lnTo>
                      <a:pt x="29" y="83"/>
                    </a:lnTo>
                    <a:lnTo>
                      <a:pt x="26" y="83"/>
                    </a:lnTo>
                    <a:lnTo>
                      <a:pt x="26" y="85"/>
                    </a:lnTo>
                    <a:lnTo>
                      <a:pt x="26" y="85"/>
                    </a:lnTo>
                    <a:lnTo>
                      <a:pt x="26" y="85"/>
                    </a:lnTo>
                    <a:lnTo>
                      <a:pt x="26" y="85"/>
                    </a:lnTo>
                    <a:lnTo>
                      <a:pt x="29" y="85"/>
                    </a:lnTo>
                    <a:lnTo>
                      <a:pt x="29" y="85"/>
                    </a:lnTo>
                    <a:lnTo>
                      <a:pt x="29" y="85"/>
                    </a:lnTo>
                    <a:lnTo>
                      <a:pt x="29" y="85"/>
                    </a:lnTo>
                    <a:lnTo>
                      <a:pt x="29" y="83"/>
                    </a:lnTo>
                    <a:lnTo>
                      <a:pt x="31" y="83"/>
                    </a:lnTo>
                    <a:lnTo>
                      <a:pt x="31" y="83"/>
                    </a:lnTo>
                    <a:lnTo>
                      <a:pt x="31" y="80"/>
                    </a:lnTo>
                    <a:lnTo>
                      <a:pt x="31" y="80"/>
                    </a:lnTo>
                    <a:lnTo>
                      <a:pt x="31" y="80"/>
                    </a:lnTo>
                    <a:lnTo>
                      <a:pt x="34" y="80"/>
                    </a:lnTo>
                    <a:lnTo>
                      <a:pt x="34" y="80"/>
                    </a:lnTo>
                    <a:lnTo>
                      <a:pt x="34" y="80"/>
                    </a:lnTo>
                    <a:lnTo>
                      <a:pt x="34" y="78"/>
                    </a:lnTo>
                    <a:lnTo>
                      <a:pt x="36" y="78"/>
                    </a:lnTo>
                    <a:lnTo>
                      <a:pt x="36" y="78"/>
                    </a:lnTo>
                    <a:lnTo>
                      <a:pt x="36" y="78"/>
                    </a:lnTo>
                    <a:lnTo>
                      <a:pt x="36" y="78"/>
                    </a:lnTo>
                    <a:lnTo>
                      <a:pt x="36" y="76"/>
                    </a:lnTo>
                    <a:lnTo>
                      <a:pt x="38" y="76"/>
                    </a:lnTo>
                    <a:lnTo>
                      <a:pt x="38" y="76"/>
                    </a:lnTo>
                    <a:lnTo>
                      <a:pt x="38" y="76"/>
                    </a:lnTo>
                    <a:lnTo>
                      <a:pt x="38" y="76"/>
                    </a:lnTo>
                    <a:lnTo>
                      <a:pt x="41" y="76"/>
                    </a:lnTo>
                    <a:lnTo>
                      <a:pt x="41" y="76"/>
                    </a:lnTo>
                    <a:lnTo>
                      <a:pt x="41" y="76"/>
                    </a:lnTo>
                    <a:lnTo>
                      <a:pt x="43" y="76"/>
                    </a:lnTo>
                    <a:lnTo>
                      <a:pt x="43" y="76"/>
                    </a:lnTo>
                    <a:lnTo>
                      <a:pt x="43" y="76"/>
                    </a:lnTo>
                    <a:lnTo>
                      <a:pt x="43" y="76"/>
                    </a:lnTo>
                    <a:lnTo>
                      <a:pt x="45" y="76"/>
                    </a:lnTo>
                    <a:lnTo>
                      <a:pt x="45" y="76"/>
                    </a:lnTo>
                    <a:lnTo>
                      <a:pt x="45" y="76"/>
                    </a:lnTo>
                    <a:lnTo>
                      <a:pt x="45" y="76"/>
                    </a:lnTo>
                    <a:lnTo>
                      <a:pt x="48" y="76"/>
                    </a:lnTo>
                    <a:lnTo>
                      <a:pt x="48" y="76"/>
                    </a:lnTo>
                    <a:lnTo>
                      <a:pt x="48" y="78"/>
                    </a:lnTo>
                    <a:lnTo>
                      <a:pt x="50" y="78"/>
                    </a:lnTo>
                    <a:lnTo>
                      <a:pt x="50" y="78"/>
                    </a:lnTo>
                    <a:lnTo>
                      <a:pt x="50" y="78"/>
                    </a:lnTo>
                    <a:lnTo>
                      <a:pt x="50" y="76"/>
                    </a:lnTo>
                    <a:lnTo>
                      <a:pt x="52" y="76"/>
                    </a:lnTo>
                    <a:lnTo>
                      <a:pt x="52" y="78"/>
                    </a:lnTo>
                    <a:lnTo>
                      <a:pt x="52" y="78"/>
                    </a:lnTo>
                    <a:lnTo>
                      <a:pt x="52" y="78"/>
                    </a:lnTo>
                    <a:lnTo>
                      <a:pt x="52" y="78"/>
                    </a:lnTo>
                    <a:lnTo>
                      <a:pt x="55" y="78"/>
                    </a:lnTo>
                    <a:lnTo>
                      <a:pt x="55" y="78"/>
                    </a:lnTo>
                    <a:lnTo>
                      <a:pt x="55" y="78"/>
                    </a:lnTo>
                    <a:lnTo>
                      <a:pt x="55" y="76"/>
                    </a:lnTo>
                    <a:lnTo>
                      <a:pt x="57" y="76"/>
                    </a:lnTo>
                    <a:lnTo>
                      <a:pt x="57" y="76"/>
                    </a:lnTo>
                    <a:lnTo>
                      <a:pt x="57" y="78"/>
                    </a:lnTo>
                    <a:lnTo>
                      <a:pt x="57" y="78"/>
                    </a:lnTo>
                    <a:lnTo>
                      <a:pt x="57" y="76"/>
                    </a:lnTo>
                    <a:lnTo>
                      <a:pt x="60" y="76"/>
                    </a:lnTo>
                    <a:lnTo>
                      <a:pt x="60" y="76"/>
                    </a:lnTo>
                    <a:lnTo>
                      <a:pt x="57" y="76"/>
                    </a:lnTo>
                    <a:lnTo>
                      <a:pt x="57" y="76"/>
                    </a:lnTo>
                    <a:lnTo>
                      <a:pt x="60" y="76"/>
                    </a:lnTo>
                    <a:lnTo>
                      <a:pt x="60" y="73"/>
                    </a:lnTo>
                    <a:lnTo>
                      <a:pt x="60" y="73"/>
                    </a:lnTo>
                    <a:lnTo>
                      <a:pt x="62" y="73"/>
                    </a:lnTo>
                    <a:lnTo>
                      <a:pt x="62" y="73"/>
                    </a:lnTo>
                    <a:lnTo>
                      <a:pt x="62" y="71"/>
                    </a:lnTo>
                    <a:lnTo>
                      <a:pt x="62" y="71"/>
                    </a:lnTo>
                    <a:lnTo>
                      <a:pt x="62" y="71"/>
                    </a:lnTo>
                    <a:lnTo>
                      <a:pt x="62" y="71"/>
                    </a:lnTo>
                    <a:lnTo>
                      <a:pt x="64" y="71"/>
                    </a:lnTo>
                    <a:lnTo>
                      <a:pt x="64" y="71"/>
                    </a:lnTo>
                    <a:lnTo>
                      <a:pt x="64" y="71"/>
                    </a:lnTo>
                    <a:lnTo>
                      <a:pt x="64" y="71"/>
                    </a:lnTo>
                    <a:lnTo>
                      <a:pt x="67" y="71"/>
                    </a:lnTo>
                    <a:lnTo>
                      <a:pt x="67" y="73"/>
                    </a:lnTo>
                    <a:lnTo>
                      <a:pt x="67" y="73"/>
                    </a:lnTo>
                    <a:lnTo>
                      <a:pt x="69" y="73"/>
                    </a:lnTo>
                    <a:lnTo>
                      <a:pt x="69" y="71"/>
                    </a:lnTo>
                    <a:lnTo>
                      <a:pt x="69" y="71"/>
                    </a:lnTo>
                    <a:lnTo>
                      <a:pt x="69" y="69"/>
                    </a:lnTo>
                    <a:lnTo>
                      <a:pt x="69" y="6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3" name="Freeform 132"/>
              <p:cNvSpPr>
                <a:spLocks/>
              </p:cNvSpPr>
              <p:nvPr/>
            </p:nvSpPr>
            <p:spPr bwMode="auto">
              <a:xfrm>
                <a:off x="2317" y="1656"/>
                <a:ext cx="237" cy="104"/>
              </a:xfrm>
              <a:custGeom>
                <a:avLst/>
                <a:gdLst/>
                <a:ahLst/>
                <a:cxnLst>
                  <a:cxn ang="0">
                    <a:pos x="78" y="64"/>
                  </a:cxn>
                  <a:cxn ang="0">
                    <a:pos x="78" y="62"/>
                  </a:cxn>
                  <a:cxn ang="0">
                    <a:pos x="67" y="57"/>
                  </a:cxn>
                  <a:cxn ang="0">
                    <a:pos x="57" y="54"/>
                  </a:cxn>
                  <a:cxn ang="0">
                    <a:pos x="52" y="45"/>
                  </a:cxn>
                  <a:cxn ang="0">
                    <a:pos x="45" y="54"/>
                  </a:cxn>
                  <a:cxn ang="0">
                    <a:pos x="34" y="54"/>
                  </a:cxn>
                  <a:cxn ang="0">
                    <a:pos x="24" y="45"/>
                  </a:cxn>
                  <a:cxn ang="0">
                    <a:pos x="24" y="40"/>
                  </a:cxn>
                  <a:cxn ang="0">
                    <a:pos x="34" y="31"/>
                  </a:cxn>
                  <a:cxn ang="0">
                    <a:pos x="41" y="26"/>
                  </a:cxn>
                  <a:cxn ang="0">
                    <a:pos x="38" y="19"/>
                  </a:cxn>
                  <a:cxn ang="0">
                    <a:pos x="43" y="14"/>
                  </a:cxn>
                  <a:cxn ang="0">
                    <a:pos x="57" y="12"/>
                  </a:cxn>
                  <a:cxn ang="0">
                    <a:pos x="69" y="14"/>
                  </a:cxn>
                  <a:cxn ang="0">
                    <a:pos x="83" y="19"/>
                  </a:cxn>
                  <a:cxn ang="0">
                    <a:pos x="90" y="19"/>
                  </a:cxn>
                  <a:cxn ang="0">
                    <a:pos x="95" y="5"/>
                  </a:cxn>
                  <a:cxn ang="0">
                    <a:pos x="105" y="2"/>
                  </a:cxn>
                  <a:cxn ang="0">
                    <a:pos x="116" y="5"/>
                  </a:cxn>
                  <a:cxn ang="0">
                    <a:pos x="128" y="12"/>
                  </a:cxn>
                  <a:cxn ang="0">
                    <a:pos x="140" y="12"/>
                  </a:cxn>
                  <a:cxn ang="0">
                    <a:pos x="152" y="9"/>
                  </a:cxn>
                  <a:cxn ang="0">
                    <a:pos x="166" y="7"/>
                  </a:cxn>
                  <a:cxn ang="0">
                    <a:pos x="178" y="7"/>
                  </a:cxn>
                  <a:cxn ang="0">
                    <a:pos x="190" y="9"/>
                  </a:cxn>
                  <a:cxn ang="0">
                    <a:pos x="204" y="12"/>
                  </a:cxn>
                  <a:cxn ang="0">
                    <a:pos x="213" y="17"/>
                  </a:cxn>
                  <a:cxn ang="0">
                    <a:pos x="225" y="21"/>
                  </a:cxn>
                  <a:cxn ang="0">
                    <a:pos x="237" y="26"/>
                  </a:cxn>
                  <a:cxn ang="0">
                    <a:pos x="228" y="33"/>
                  </a:cxn>
                  <a:cxn ang="0">
                    <a:pos x="216" y="38"/>
                  </a:cxn>
                  <a:cxn ang="0">
                    <a:pos x="204" y="43"/>
                  </a:cxn>
                  <a:cxn ang="0">
                    <a:pos x="197" y="50"/>
                  </a:cxn>
                  <a:cxn ang="0">
                    <a:pos x="187" y="54"/>
                  </a:cxn>
                  <a:cxn ang="0">
                    <a:pos x="176" y="57"/>
                  </a:cxn>
                  <a:cxn ang="0">
                    <a:pos x="164" y="59"/>
                  </a:cxn>
                  <a:cxn ang="0">
                    <a:pos x="157" y="71"/>
                  </a:cxn>
                  <a:cxn ang="0">
                    <a:pos x="147" y="73"/>
                  </a:cxn>
                  <a:cxn ang="0">
                    <a:pos x="138" y="73"/>
                  </a:cxn>
                  <a:cxn ang="0">
                    <a:pos x="133" y="69"/>
                  </a:cxn>
                  <a:cxn ang="0">
                    <a:pos x="119" y="69"/>
                  </a:cxn>
                  <a:cxn ang="0">
                    <a:pos x="114" y="76"/>
                  </a:cxn>
                  <a:cxn ang="0">
                    <a:pos x="102" y="80"/>
                  </a:cxn>
                  <a:cxn ang="0">
                    <a:pos x="100" y="92"/>
                  </a:cxn>
                  <a:cxn ang="0">
                    <a:pos x="90" y="97"/>
                  </a:cxn>
                  <a:cxn ang="0">
                    <a:pos x="78" y="99"/>
                  </a:cxn>
                  <a:cxn ang="0">
                    <a:pos x="67" y="102"/>
                  </a:cxn>
                  <a:cxn ang="0">
                    <a:pos x="57" y="99"/>
                  </a:cxn>
                  <a:cxn ang="0">
                    <a:pos x="50" y="97"/>
                  </a:cxn>
                  <a:cxn ang="0">
                    <a:pos x="38" y="97"/>
                  </a:cxn>
                  <a:cxn ang="0">
                    <a:pos x="29" y="95"/>
                  </a:cxn>
                  <a:cxn ang="0">
                    <a:pos x="17" y="95"/>
                  </a:cxn>
                  <a:cxn ang="0">
                    <a:pos x="5" y="95"/>
                  </a:cxn>
                  <a:cxn ang="0">
                    <a:pos x="3" y="83"/>
                  </a:cxn>
                  <a:cxn ang="0">
                    <a:pos x="10" y="80"/>
                  </a:cxn>
                  <a:cxn ang="0">
                    <a:pos x="22" y="80"/>
                  </a:cxn>
                  <a:cxn ang="0">
                    <a:pos x="29" y="85"/>
                  </a:cxn>
                  <a:cxn ang="0">
                    <a:pos x="38" y="76"/>
                  </a:cxn>
                  <a:cxn ang="0">
                    <a:pos x="50" y="78"/>
                  </a:cxn>
                  <a:cxn ang="0">
                    <a:pos x="60" y="76"/>
                  </a:cxn>
                  <a:cxn ang="0">
                    <a:pos x="67" y="73"/>
                  </a:cxn>
                </a:cxnLst>
                <a:rect l="0" t="0" r="r" b="b"/>
                <a:pathLst>
                  <a:path w="237" h="104">
                    <a:moveTo>
                      <a:pt x="69" y="69"/>
                    </a:moveTo>
                    <a:lnTo>
                      <a:pt x="69" y="69"/>
                    </a:lnTo>
                    <a:lnTo>
                      <a:pt x="69" y="69"/>
                    </a:lnTo>
                    <a:lnTo>
                      <a:pt x="69" y="69"/>
                    </a:lnTo>
                    <a:lnTo>
                      <a:pt x="71" y="69"/>
                    </a:lnTo>
                    <a:lnTo>
                      <a:pt x="71" y="69"/>
                    </a:lnTo>
                    <a:lnTo>
                      <a:pt x="71" y="69"/>
                    </a:lnTo>
                    <a:lnTo>
                      <a:pt x="74" y="69"/>
                    </a:lnTo>
                    <a:lnTo>
                      <a:pt x="74" y="69"/>
                    </a:lnTo>
                    <a:lnTo>
                      <a:pt x="74" y="69"/>
                    </a:lnTo>
                    <a:lnTo>
                      <a:pt x="76" y="69"/>
                    </a:lnTo>
                    <a:lnTo>
                      <a:pt x="76" y="66"/>
                    </a:lnTo>
                    <a:lnTo>
                      <a:pt x="76" y="66"/>
                    </a:lnTo>
                    <a:lnTo>
                      <a:pt x="76" y="66"/>
                    </a:lnTo>
                    <a:lnTo>
                      <a:pt x="76" y="66"/>
                    </a:lnTo>
                    <a:lnTo>
                      <a:pt x="76" y="64"/>
                    </a:lnTo>
                    <a:lnTo>
                      <a:pt x="78" y="64"/>
                    </a:lnTo>
                    <a:lnTo>
                      <a:pt x="78" y="64"/>
                    </a:lnTo>
                    <a:lnTo>
                      <a:pt x="78" y="64"/>
                    </a:lnTo>
                    <a:lnTo>
                      <a:pt x="78" y="64"/>
                    </a:lnTo>
                    <a:lnTo>
                      <a:pt x="81" y="64"/>
                    </a:lnTo>
                    <a:lnTo>
                      <a:pt x="81" y="64"/>
                    </a:lnTo>
                    <a:lnTo>
                      <a:pt x="81" y="64"/>
                    </a:lnTo>
                    <a:lnTo>
                      <a:pt x="83" y="64"/>
                    </a:lnTo>
                    <a:lnTo>
                      <a:pt x="83" y="64"/>
                    </a:lnTo>
                    <a:lnTo>
                      <a:pt x="83" y="62"/>
                    </a:lnTo>
                    <a:lnTo>
                      <a:pt x="83" y="62"/>
                    </a:lnTo>
                    <a:lnTo>
                      <a:pt x="83" y="62"/>
                    </a:lnTo>
                    <a:lnTo>
                      <a:pt x="83" y="62"/>
                    </a:lnTo>
                    <a:lnTo>
                      <a:pt x="81" y="62"/>
                    </a:lnTo>
                    <a:lnTo>
                      <a:pt x="81" y="62"/>
                    </a:lnTo>
                    <a:lnTo>
                      <a:pt x="81" y="62"/>
                    </a:lnTo>
                    <a:lnTo>
                      <a:pt x="81" y="62"/>
                    </a:lnTo>
                    <a:lnTo>
                      <a:pt x="78" y="62"/>
                    </a:lnTo>
                    <a:lnTo>
                      <a:pt x="78" y="62"/>
                    </a:lnTo>
                    <a:lnTo>
                      <a:pt x="78" y="62"/>
                    </a:lnTo>
                    <a:lnTo>
                      <a:pt x="78" y="62"/>
                    </a:lnTo>
                    <a:lnTo>
                      <a:pt x="76" y="62"/>
                    </a:lnTo>
                    <a:lnTo>
                      <a:pt x="76" y="62"/>
                    </a:lnTo>
                    <a:lnTo>
                      <a:pt x="76" y="62"/>
                    </a:lnTo>
                    <a:lnTo>
                      <a:pt x="74" y="62"/>
                    </a:lnTo>
                    <a:lnTo>
                      <a:pt x="74" y="62"/>
                    </a:lnTo>
                    <a:lnTo>
                      <a:pt x="71" y="62"/>
                    </a:lnTo>
                    <a:lnTo>
                      <a:pt x="71" y="62"/>
                    </a:lnTo>
                    <a:lnTo>
                      <a:pt x="71" y="59"/>
                    </a:lnTo>
                    <a:lnTo>
                      <a:pt x="71" y="59"/>
                    </a:lnTo>
                    <a:lnTo>
                      <a:pt x="71" y="59"/>
                    </a:lnTo>
                    <a:lnTo>
                      <a:pt x="69" y="59"/>
                    </a:lnTo>
                    <a:lnTo>
                      <a:pt x="69" y="57"/>
                    </a:lnTo>
                    <a:lnTo>
                      <a:pt x="69" y="57"/>
                    </a:lnTo>
                    <a:lnTo>
                      <a:pt x="69" y="57"/>
                    </a:lnTo>
                    <a:lnTo>
                      <a:pt x="69" y="57"/>
                    </a:lnTo>
                    <a:lnTo>
                      <a:pt x="67" y="57"/>
                    </a:lnTo>
                    <a:lnTo>
                      <a:pt x="67" y="57"/>
                    </a:lnTo>
                    <a:lnTo>
                      <a:pt x="64" y="57"/>
                    </a:lnTo>
                    <a:lnTo>
                      <a:pt x="64" y="57"/>
                    </a:lnTo>
                    <a:lnTo>
                      <a:pt x="64" y="57"/>
                    </a:lnTo>
                    <a:lnTo>
                      <a:pt x="64" y="57"/>
                    </a:lnTo>
                    <a:lnTo>
                      <a:pt x="64" y="57"/>
                    </a:lnTo>
                    <a:lnTo>
                      <a:pt x="64" y="54"/>
                    </a:lnTo>
                    <a:lnTo>
                      <a:pt x="64" y="54"/>
                    </a:lnTo>
                    <a:lnTo>
                      <a:pt x="64" y="54"/>
                    </a:lnTo>
                    <a:lnTo>
                      <a:pt x="62" y="54"/>
                    </a:lnTo>
                    <a:lnTo>
                      <a:pt x="62" y="54"/>
                    </a:lnTo>
                    <a:lnTo>
                      <a:pt x="62" y="54"/>
                    </a:lnTo>
                    <a:lnTo>
                      <a:pt x="62" y="54"/>
                    </a:lnTo>
                    <a:lnTo>
                      <a:pt x="60" y="54"/>
                    </a:lnTo>
                    <a:lnTo>
                      <a:pt x="60" y="54"/>
                    </a:lnTo>
                    <a:lnTo>
                      <a:pt x="60" y="54"/>
                    </a:lnTo>
                    <a:lnTo>
                      <a:pt x="57" y="54"/>
                    </a:lnTo>
                    <a:lnTo>
                      <a:pt x="57" y="54"/>
                    </a:lnTo>
                    <a:lnTo>
                      <a:pt x="57" y="54"/>
                    </a:lnTo>
                    <a:lnTo>
                      <a:pt x="57" y="52"/>
                    </a:lnTo>
                    <a:lnTo>
                      <a:pt x="57" y="52"/>
                    </a:lnTo>
                    <a:lnTo>
                      <a:pt x="57" y="52"/>
                    </a:lnTo>
                    <a:lnTo>
                      <a:pt x="57" y="50"/>
                    </a:lnTo>
                    <a:lnTo>
                      <a:pt x="57" y="50"/>
                    </a:lnTo>
                    <a:lnTo>
                      <a:pt x="57" y="50"/>
                    </a:lnTo>
                    <a:lnTo>
                      <a:pt x="57" y="47"/>
                    </a:lnTo>
                    <a:lnTo>
                      <a:pt x="55" y="47"/>
                    </a:lnTo>
                    <a:lnTo>
                      <a:pt x="55" y="47"/>
                    </a:lnTo>
                    <a:lnTo>
                      <a:pt x="55" y="47"/>
                    </a:lnTo>
                    <a:lnTo>
                      <a:pt x="55" y="45"/>
                    </a:lnTo>
                    <a:lnTo>
                      <a:pt x="52" y="45"/>
                    </a:lnTo>
                    <a:lnTo>
                      <a:pt x="52" y="45"/>
                    </a:lnTo>
                    <a:lnTo>
                      <a:pt x="52" y="45"/>
                    </a:lnTo>
                    <a:lnTo>
                      <a:pt x="52" y="45"/>
                    </a:lnTo>
                    <a:lnTo>
                      <a:pt x="52" y="45"/>
                    </a:lnTo>
                    <a:lnTo>
                      <a:pt x="52" y="45"/>
                    </a:lnTo>
                    <a:lnTo>
                      <a:pt x="52" y="45"/>
                    </a:lnTo>
                    <a:lnTo>
                      <a:pt x="52" y="47"/>
                    </a:lnTo>
                    <a:lnTo>
                      <a:pt x="52" y="47"/>
                    </a:lnTo>
                    <a:lnTo>
                      <a:pt x="50" y="47"/>
                    </a:lnTo>
                    <a:lnTo>
                      <a:pt x="50" y="50"/>
                    </a:lnTo>
                    <a:lnTo>
                      <a:pt x="50" y="50"/>
                    </a:lnTo>
                    <a:lnTo>
                      <a:pt x="50" y="50"/>
                    </a:lnTo>
                    <a:lnTo>
                      <a:pt x="50" y="50"/>
                    </a:lnTo>
                    <a:lnTo>
                      <a:pt x="48" y="50"/>
                    </a:lnTo>
                    <a:lnTo>
                      <a:pt x="48" y="50"/>
                    </a:lnTo>
                    <a:lnTo>
                      <a:pt x="48" y="52"/>
                    </a:lnTo>
                    <a:lnTo>
                      <a:pt x="48" y="52"/>
                    </a:lnTo>
                    <a:lnTo>
                      <a:pt x="48" y="54"/>
                    </a:lnTo>
                    <a:lnTo>
                      <a:pt x="48" y="54"/>
                    </a:lnTo>
                    <a:lnTo>
                      <a:pt x="45" y="54"/>
                    </a:lnTo>
                    <a:lnTo>
                      <a:pt x="45" y="54"/>
                    </a:lnTo>
                    <a:lnTo>
                      <a:pt x="45" y="54"/>
                    </a:lnTo>
                    <a:lnTo>
                      <a:pt x="45" y="54"/>
                    </a:lnTo>
                    <a:lnTo>
                      <a:pt x="45" y="54"/>
                    </a:lnTo>
                    <a:lnTo>
                      <a:pt x="43" y="54"/>
                    </a:lnTo>
                    <a:lnTo>
                      <a:pt x="43" y="54"/>
                    </a:lnTo>
                    <a:lnTo>
                      <a:pt x="43" y="54"/>
                    </a:lnTo>
                    <a:lnTo>
                      <a:pt x="43" y="54"/>
                    </a:lnTo>
                    <a:lnTo>
                      <a:pt x="41" y="54"/>
                    </a:lnTo>
                    <a:lnTo>
                      <a:pt x="41" y="54"/>
                    </a:lnTo>
                    <a:lnTo>
                      <a:pt x="38" y="54"/>
                    </a:lnTo>
                    <a:lnTo>
                      <a:pt x="38" y="54"/>
                    </a:lnTo>
                    <a:lnTo>
                      <a:pt x="38" y="52"/>
                    </a:lnTo>
                    <a:lnTo>
                      <a:pt x="38" y="52"/>
                    </a:lnTo>
                    <a:lnTo>
                      <a:pt x="38" y="54"/>
                    </a:lnTo>
                    <a:lnTo>
                      <a:pt x="36" y="54"/>
                    </a:lnTo>
                    <a:lnTo>
                      <a:pt x="36" y="54"/>
                    </a:lnTo>
                    <a:lnTo>
                      <a:pt x="36" y="52"/>
                    </a:lnTo>
                    <a:lnTo>
                      <a:pt x="36" y="52"/>
                    </a:lnTo>
                    <a:lnTo>
                      <a:pt x="34" y="52"/>
                    </a:lnTo>
                    <a:lnTo>
                      <a:pt x="34" y="54"/>
                    </a:lnTo>
                    <a:lnTo>
                      <a:pt x="34" y="54"/>
                    </a:lnTo>
                    <a:lnTo>
                      <a:pt x="34" y="52"/>
                    </a:lnTo>
                    <a:lnTo>
                      <a:pt x="34" y="52"/>
                    </a:lnTo>
                    <a:lnTo>
                      <a:pt x="34" y="50"/>
                    </a:lnTo>
                    <a:lnTo>
                      <a:pt x="34" y="50"/>
                    </a:lnTo>
                    <a:lnTo>
                      <a:pt x="34" y="47"/>
                    </a:lnTo>
                    <a:lnTo>
                      <a:pt x="31" y="47"/>
                    </a:lnTo>
                    <a:lnTo>
                      <a:pt x="31" y="47"/>
                    </a:lnTo>
                    <a:lnTo>
                      <a:pt x="31" y="45"/>
                    </a:lnTo>
                    <a:lnTo>
                      <a:pt x="31" y="45"/>
                    </a:lnTo>
                    <a:lnTo>
                      <a:pt x="31" y="45"/>
                    </a:lnTo>
                    <a:lnTo>
                      <a:pt x="29" y="45"/>
                    </a:lnTo>
                    <a:lnTo>
                      <a:pt x="29" y="45"/>
                    </a:lnTo>
                    <a:lnTo>
                      <a:pt x="29" y="47"/>
                    </a:lnTo>
                    <a:lnTo>
                      <a:pt x="29" y="47"/>
                    </a:lnTo>
                    <a:lnTo>
                      <a:pt x="26" y="47"/>
                    </a:lnTo>
                    <a:lnTo>
                      <a:pt x="26" y="47"/>
                    </a:lnTo>
                    <a:lnTo>
                      <a:pt x="26" y="45"/>
                    </a:lnTo>
                    <a:lnTo>
                      <a:pt x="24" y="45"/>
                    </a:lnTo>
                    <a:lnTo>
                      <a:pt x="24" y="45"/>
                    </a:lnTo>
                    <a:lnTo>
                      <a:pt x="24" y="45"/>
                    </a:lnTo>
                    <a:lnTo>
                      <a:pt x="24" y="45"/>
                    </a:lnTo>
                    <a:lnTo>
                      <a:pt x="22" y="45"/>
                    </a:lnTo>
                    <a:lnTo>
                      <a:pt x="22" y="45"/>
                    </a:lnTo>
                    <a:lnTo>
                      <a:pt x="19" y="45"/>
                    </a:lnTo>
                    <a:lnTo>
                      <a:pt x="19" y="45"/>
                    </a:lnTo>
                    <a:lnTo>
                      <a:pt x="19" y="45"/>
                    </a:lnTo>
                    <a:lnTo>
                      <a:pt x="19" y="43"/>
                    </a:lnTo>
                    <a:lnTo>
                      <a:pt x="19" y="43"/>
                    </a:lnTo>
                    <a:lnTo>
                      <a:pt x="19" y="43"/>
                    </a:lnTo>
                    <a:lnTo>
                      <a:pt x="22" y="43"/>
                    </a:lnTo>
                    <a:lnTo>
                      <a:pt x="22" y="43"/>
                    </a:lnTo>
                    <a:lnTo>
                      <a:pt x="24" y="43"/>
                    </a:lnTo>
                    <a:lnTo>
                      <a:pt x="24" y="43"/>
                    </a:lnTo>
                    <a:lnTo>
                      <a:pt x="24" y="40"/>
                    </a:lnTo>
                    <a:lnTo>
                      <a:pt x="24" y="40"/>
                    </a:lnTo>
                    <a:lnTo>
                      <a:pt x="24" y="40"/>
                    </a:lnTo>
                    <a:lnTo>
                      <a:pt x="26" y="40"/>
                    </a:lnTo>
                    <a:lnTo>
                      <a:pt x="26" y="40"/>
                    </a:lnTo>
                    <a:lnTo>
                      <a:pt x="26" y="38"/>
                    </a:lnTo>
                    <a:lnTo>
                      <a:pt x="26" y="38"/>
                    </a:lnTo>
                    <a:lnTo>
                      <a:pt x="29" y="38"/>
                    </a:lnTo>
                    <a:lnTo>
                      <a:pt x="29" y="38"/>
                    </a:lnTo>
                    <a:lnTo>
                      <a:pt x="29" y="35"/>
                    </a:lnTo>
                    <a:lnTo>
                      <a:pt x="29" y="35"/>
                    </a:lnTo>
                    <a:lnTo>
                      <a:pt x="29" y="35"/>
                    </a:lnTo>
                    <a:lnTo>
                      <a:pt x="31" y="35"/>
                    </a:lnTo>
                    <a:lnTo>
                      <a:pt x="31" y="35"/>
                    </a:lnTo>
                    <a:lnTo>
                      <a:pt x="31" y="35"/>
                    </a:lnTo>
                    <a:lnTo>
                      <a:pt x="31" y="35"/>
                    </a:lnTo>
                    <a:lnTo>
                      <a:pt x="34" y="35"/>
                    </a:lnTo>
                    <a:lnTo>
                      <a:pt x="34" y="35"/>
                    </a:lnTo>
                    <a:lnTo>
                      <a:pt x="34" y="33"/>
                    </a:lnTo>
                    <a:lnTo>
                      <a:pt x="34" y="33"/>
                    </a:lnTo>
                    <a:lnTo>
                      <a:pt x="34" y="31"/>
                    </a:lnTo>
                    <a:lnTo>
                      <a:pt x="36" y="31"/>
                    </a:lnTo>
                    <a:lnTo>
                      <a:pt x="36" y="31"/>
                    </a:lnTo>
                    <a:lnTo>
                      <a:pt x="36" y="31"/>
                    </a:lnTo>
                    <a:lnTo>
                      <a:pt x="38" y="31"/>
                    </a:lnTo>
                    <a:lnTo>
                      <a:pt x="38" y="31"/>
                    </a:lnTo>
                    <a:lnTo>
                      <a:pt x="38" y="31"/>
                    </a:lnTo>
                    <a:lnTo>
                      <a:pt x="38" y="31"/>
                    </a:lnTo>
                    <a:lnTo>
                      <a:pt x="41" y="31"/>
                    </a:lnTo>
                    <a:lnTo>
                      <a:pt x="41" y="28"/>
                    </a:lnTo>
                    <a:lnTo>
                      <a:pt x="41" y="28"/>
                    </a:lnTo>
                    <a:lnTo>
                      <a:pt x="43" y="28"/>
                    </a:lnTo>
                    <a:lnTo>
                      <a:pt x="43" y="28"/>
                    </a:lnTo>
                    <a:lnTo>
                      <a:pt x="43" y="28"/>
                    </a:lnTo>
                    <a:lnTo>
                      <a:pt x="43" y="26"/>
                    </a:lnTo>
                    <a:lnTo>
                      <a:pt x="43" y="26"/>
                    </a:lnTo>
                    <a:lnTo>
                      <a:pt x="43" y="26"/>
                    </a:lnTo>
                    <a:lnTo>
                      <a:pt x="41" y="26"/>
                    </a:lnTo>
                    <a:lnTo>
                      <a:pt x="41" y="26"/>
                    </a:lnTo>
                    <a:lnTo>
                      <a:pt x="41" y="26"/>
                    </a:lnTo>
                    <a:lnTo>
                      <a:pt x="38" y="26"/>
                    </a:lnTo>
                    <a:lnTo>
                      <a:pt x="38" y="26"/>
                    </a:lnTo>
                    <a:lnTo>
                      <a:pt x="38" y="26"/>
                    </a:lnTo>
                    <a:lnTo>
                      <a:pt x="38" y="26"/>
                    </a:lnTo>
                    <a:lnTo>
                      <a:pt x="36" y="26"/>
                    </a:lnTo>
                    <a:lnTo>
                      <a:pt x="36" y="26"/>
                    </a:lnTo>
                    <a:lnTo>
                      <a:pt x="36" y="26"/>
                    </a:lnTo>
                    <a:lnTo>
                      <a:pt x="36" y="26"/>
                    </a:lnTo>
                    <a:lnTo>
                      <a:pt x="36" y="24"/>
                    </a:lnTo>
                    <a:lnTo>
                      <a:pt x="36" y="24"/>
                    </a:lnTo>
                    <a:lnTo>
                      <a:pt x="36" y="24"/>
                    </a:lnTo>
                    <a:lnTo>
                      <a:pt x="36" y="21"/>
                    </a:lnTo>
                    <a:lnTo>
                      <a:pt x="36" y="21"/>
                    </a:lnTo>
                    <a:lnTo>
                      <a:pt x="36" y="21"/>
                    </a:lnTo>
                    <a:lnTo>
                      <a:pt x="36" y="19"/>
                    </a:lnTo>
                    <a:lnTo>
                      <a:pt x="38" y="19"/>
                    </a:lnTo>
                    <a:lnTo>
                      <a:pt x="38" y="19"/>
                    </a:lnTo>
                    <a:lnTo>
                      <a:pt x="38" y="21"/>
                    </a:lnTo>
                    <a:lnTo>
                      <a:pt x="38" y="21"/>
                    </a:lnTo>
                    <a:lnTo>
                      <a:pt x="38" y="19"/>
                    </a:lnTo>
                    <a:lnTo>
                      <a:pt x="38" y="19"/>
                    </a:lnTo>
                    <a:lnTo>
                      <a:pt x="38" y="19"/>
                    </a:lnTo>
                    <a:lnTo>
                      <a:pt x="38" y="19"/>
                    </a:lnTo>
                    <a:lnTo>
                      <a:pt x="38" y="17"/>
                    </a:lnTo>
                    <a:lnTo>
                      <a:pt x="38" y="17"/>
                    </a:lnTo>
                    <a:lnTo>
                      <a:pt x="38" y="17"/>
                    </a:lnTo>
                    <a:lnTo>
                      <a:pt x="41" y="17"/>
                    </a:lnTo>
                    <a:lnTo>
                      <a:pt x="41" y="17"/>
                    </a:lnTo>
                    <a:lnTo>
                      <a:pt x="41" y="17"/>
                    </a:lnTo>
                    <a:lnTo>
                      <a:pt x="41" y="17"/>
                    </a:lnTo>
                    <a:lnTo>
                      <a:pt x="43" y="17"/>
                    </a:lnTo>
                    <a:lnTo>
                      <a:pt x="43" y="14"/>
                    </a:lnTo>
                    <a:lnTo>
                      <a:pt x="43" y="14"/>
                    </a:lnTo>
                    <a:lnTo>
                      <a:pt x="43" y="14"/>
                    </a:lnTo>
                    <a:lnTo>
                      <a:pt x="43" y="14"/>
                    </a:lnTo>
                    <a:lnTo>
                      <a:pt x="43" y="12"/>
                    </a:lnTo>
                    <a:lnTo>
                      <a:pt x="45" y="12"/>
                    </a:lnTo>
                    <a:lnTo>
                      <a:pt x="45" y="12"/>
                    </a:lnTo>
                    <a:lnTo>
                      <a:pt x="45" y="12"/>
                    </a:lnTo>
                    <a:lnTo>
                      <a:pt x="48" y="12"/>
                    </a:lnTo>
                    <a:lnTo>
                      <a:pt x="48" y="12"/>
                    </a:lnTo>
                    <a:lnTo>
                      <a:pt x="50" y="12"/>
                    </a:lnTo>
                    <a:lnTo>
                      <a:pt x="50" y="12"/>
                    </a:lnTo>
                    <a:lnTo>
                      <a:pt x="50" y="14"/>
                    </a:lnTo>
                    <a:lnTo>
                      <a:pt x="50" y="14"/>
                    </a:lnTo>
                    <a:lnTo>
                      <a:pt x="50" y="12"/>
                    </a:lnTo>
                    <a:lnTo>
                      <a:pt x="52" y="12"/>
                    </a:lnTo>
                    <a:lnTo>
                      <a:pt x="52" y="12"/>
                    </a:lnTo>
                    <a:lnTo>
                      <a:pt x="52" y="12"/>
                    </a:lnTo>
                    <a:lnTo>
                      <a:pt x="55" y="12"/>
                    </a:lnTo>
                    <a:lnTo>
                      <a:pt x="55" y="12"/>
                    </a:lnTo>
                    <a:lnTo>
                      <a:pt x="55" y="12"/>
                    </a:lnTo>
                    <a:lnTo>
                      <a:pt x="57" y="12"/>
                    </a:lnTo>
                    <a:lnTo>
                      <a:pt x="57" y="12"/>
                    </a:lnTo>
                    <a:lnTo>
                      <a:pt x="57" y="12"/>
                    </a:lnTo>
                    <a:lnTo>
                      <a:pt x="57" y="12"/>
                    </a:lnTo>
                    <a:lnTo>
                      <a:pt x="60" y="12"/>
                    </a:lnTo>
                    <a:lnTo>
                      <a:pt x="60" y="12"/>
                    </a:lnTo>
                    <a:lnTo>
                      <a:pt x="60" y="14"/>
                    </a:lnTo>
                    <a:lnTo>
                      <a:pt x="62" y="14"/>
                    </a:lnTo>
                    <a:lnTo>
                      <a:pt x="62" y="14"/>
                    </a:lnTo>
                    <a:lnTo>
                      <a:pt x="62" y="14"/>
                    </a:lnTo>
                    <a:lnTo>
                      <a:pt x="64" y="14"/>
                    </a:lnTo>
                    <a:lnTo>
                      <a:pt x="64" y="14"/>
                    </a:lnTo>
                    <a:lnTo>
                      <a:pt x="64" y="14"/>
                    </a:lnTo>
                    <a:lnTo>
                      <a:pt x="67" y="14"/>
                    </a:lnTo>
                    <a:lnTo>
                      <a:pt x="67" y="14"/>
                    </a:lnTo>
                    <a:lnTo>
                      <a:pt x="67" y="14"/>
                    </a:lnTo>
                    <a:lnTo>
                      <a:pt x="69" y="14"/>
                    </a:lnTo>
                    <a:lnTo>
                      <a:pt x="69" y="14"/>
                    </a:lnTo>
                    <a:lnTo>
                      <a:pt x="69" y="14"/>
                    </a:lnTo>
                    <a:lnTo>
                      <a:pt x="69" y="17"/>
                    </a:lnTo>
                    <a:lnTo>
                      <a:pt x="71" y="17"/>
                    </a:lnTo>
                    <a:lnTo>
                      <a:pt x="71" y="17"/>
                    </a:lnTo>
                    <a:lnTo>
                      <a:pt x="71" y="17"/>
                    </a:lnTo>
                    <a:lnTo>
                      <a:pt x="74" y="17"/>
                    </a:lnTo>
                    <a:lnTo>
                      <a:pt x="74" y="17"/>
                    </a:lnTo>
                    <a:lnTo>
                      <a:pt x="74" y="17"/>
                    </a:lnTo>
                    <a:lnTo>
                      <a:pt x="76" y="17"/>
                    </a:lnTo>
                    <a:lnTo>
                      <a:pt x="76" y="17"/>
                    </a:lnTo>
                    <a:lnTo>
                      <a:pt x="76" y="17"/>
                    </a:lnTo>
                    <a:lnTo>
                      <a:pt x="76" y="17"/>
                    </a:lnTo>
                    <a:lnTo>
                      <a:pt x="76" y="19"/>
                    </a:lnTo>
                    <a:lnTo>
                      <a:pt x="78" y="19"/>
                    </a:lnTo>
                    <a:lnTo>
                      <a:pt x="78" y="19"/>
                    </a:lnTo>
                    <a:lnTo>
                      <a:pt x="78" y="19"/>
                    </a:lnTo>
                    <a:lnTo>
                      <a:pt x="81" y="19"/>
                    </a:lnTo>
                    <a:lnTo>
                      <a:pt x="81" y="19"/>
                    </a:lnTo>
                    <a:lnTo>
                      <a:pt x="83" y="19"/>
                    </a:lnTo>
                    <a:lnTo>
                      <a:pt x="83" y="19"/>
                    </a:lnTo>
                    <a:lnTo>
                      <a:pt x="83" y="19"/>
                    </a:lnTo>
                    <a:lnTo>
                      <a:pt x="83" y="19"/>
                    </a:lnTo>
                    <a:lnTo>
                      <a:pt x="86" y="19"/>
                    </a:lnTo>
                    <a:lnTo>
                      <a:pt x="86" y="19"/>
                    </a:lnTo>
                    <a:lnTo>
                      <a:pt x="86" y="19"/>
                    </a:lnTo>
                    <a:lnTo>
                      <a:pt x="86" y="21"/>
                    </a:lnTo>
                    <a:lnTo>
                      <a:pt x="88" y="21"/>
                    </a:lnTo>
                    <a:lnTo>
                      <a:pt x="88" y="21"/>
                    </a:lnTo>
                    <a:lnTo>
                      <a:pt x="88" y="21"/>
                    </a:lnTo>
                    <a:lnTo>
                      <a:pt x="90" y="21"/>
                    </a:lnTo>
                    <a:lnTo>
                      <a:pt x="90" y="21"/>
                    </a:lnTo>
                    <a:lnTo>
                      <a:pt x="90" y="21"/>
                    </a:lnTo>
                    <a:lnTo>
                      <a:pt x="90" y="21"/>
                    </a:lnTo>
                    <a:lnTo>
                      <a:pt x="90" y="21"/>
                    </a:lnTo>
                    <a:lnTo>
                      <a:pt x="90" y="19"/>
                    </a:lnTo>
                    <a:lnTo>
                      <a:pt x="90" y="19"/>
                    </a:lnTo>
                    <a:lnTo>
                      <a:pt x="90" y="19"/>
                    </a:lnTo>
                    <a:lnTo>
                      <a:pt x="90" y="17"/>
                    </a:lnTo>
                    <a:lnTo>
                      <a:pt x="90" y="17"/>
                    </a:lnTo>
                    <a:lnTo>
                      <a:pt x="90" y="17"/>
                    </a:lnTo>
                    <a:lnTo>
                      <a:pt x="90" y="17"/>
                    </a:lnTo>
                    <a:lnTo>
                      <a:pt x="90" y="14"/>
                    </a:lnTo>
                    <a:lnTo>
                      <a:pt x="90" y="14"/>
                    </a:lnTo>
                    <a:lnTo>
                      <a:pt x="90" y="14"/>
                    </a:lnTo>
                    <a:lnTo>
                      <a:pt x="90" y="12"/>
                    </a:lnTo>
                    <a:lnTo>
                      <a:pt x="90" y="12"/>
                    </a:lnTo>
                    <a:lnTo>
                      <a:pt x="90" y="9"/>
                    </a:lnTo>
                    <a:lnTo>
                      <a:pt x="90" y="9"/>
                    </a:lnTo>
                    <a:lnTo>
                      <a:pt x="90" y="7"/>
                    </a:lnTo>
                    <a:lnTo>
                      <a:pt x="93" y="7"/>
                    </a:lnTo>
                    <a:lnTo>
                      <a:pt x="93" y="7"/>
                    </a:lnTo>
                    <a:lnTo>
                      <a:pt x="93" y="7"/>
                    </a:lnTo>
                    <a:lnTo>
                      <a:pt x="93" y="5"/>
                    </a:lnTo>
                    <a:lnTo>
                      <a:pt x="95" y="5"/>
                    </a:lnTo>
                    <a:lnTo>
                      <a:pt x="95" y="5"/>
                    </a:lnTo>
                    <a:lnTo>
                      <a:pt x="95" y="5"/>
                    </a:lnTo>
                    <a:lnTo>
                      <a:pt x="95" y="5"/>
                    </a:lnTo>
                    <a:lnTo>
                      <a:pt x="97" y="5"/>
                    </a:lnTo>
                    <a:lnTo>
                      <a:pt x="97" y="5"/>
                    </a:lnTo>
                    <a:lnTo>
                      <a:pt x="97" y="5"/>
                    </a:lnTo>
                    <a:lnTo>
                      <a:pt x="97" y="5"/>
                    </a:lnTo>
                    <a:lnTo>
                      <a:pt x="97" y="5"/>
                    </a:lnTo>
                    <a:lnTo>
                      <a:pt x="100" y="5"/>
                    </a:lnTo>
                    <a:lnTo>
                      <a:pt x="100" y="5"/>
                    </a:lnTo>
                    <a:lnTo>
                      <a:pt x="100" y="5"/>
                    </a:lnTo>
                    <a:lnTo>
                      <a:pt x="100" y="2"/>
                    </a:lnTo>
                    <a:lnTo>
                      <a:pt x="102" y="2"/>
                    </a:lnTo>
                    <a:lnTo>
                      <a:pt x="102" y="2"/>
                    </a:lnTo>
                    <a:lnTo>
                      <a:pt x="102" y="2"/>
                    </a:lnTo>
                    <a:lnTo>
                      <a:pt x="105" y="2"/>
                    </a:lnTo>
                    <a:lnTo>
                      <a:pt x="105" y="2"/>
                    </a:lnTo>
                    <a:lnTo>
                      <a:pt x="105" y="2"/>
                    </a:lnTo>
                    <a:lnTo>
                      <a:pt x="105" y="2"/>
                    </a:lnTo>
                    <a:lnTo>
                      <a:pt x="105" y="0"/>
                    </a:lnTo>
                    <a:lnTo>
                      <a:pt x="107" y="0"/>
                    </a:lnTo>
                    <a:lnTo>
                      <a:pt x="107" y="0"/>
                    </a:lnTo>
                    <a:lnTo>
                      <a:pt x="109" y="0"/>
                    </a:lnTo>
                    <a:lnTo>
                      <a:pt x="109" y="2"/>
                    </a:lnTo>
                    <a:lnTo>
                      <a:pt x="109" y="2"/>
                    </a:lnTo>
                    <a:lnTo>
                      <a:pt x="109" y="2"/>
                    </a:lnTo>
                    <a:lnTo>
                      <a:pt x="112" y="2"/>
                    </a:lnTo>
                    <a:lnTo>
                      <a:pt x="112" y="2"/>
                    </a:lnTo>
                    <a:lnTo>
                      <a:pt x="112" y="2"/>
                    </a:lnTo>
                    <a:lnTo>
                      <a:pt x="112" y="2"/>
                    </a:lnTo>
                    <a:lnTo>
                      <a:pt x="114" y="2"/>
                    </a:lnTo>
                    <a:lnTo>
                      <a:pt x="114" y="2"/>
                    </a:lnTo>
                    <a:lnTo>
                      <a:pt x="114" y="5"/>
                    </a:lnTo>
                    <a:lnTo>
                      <a:pt x="116" y="5"/>
                    </a:lnTo>
                    <a:lnTo>
                      <a:pt x="116" y="5"/>
                    </a:lnTo>
                    <a:lnTo>
                      <a:pt x="116" y="5"/>
                    </a:lnTo>
                    <a:lnTo>
                      <a:pt x="116" y="5"/>
                    </a:lnTo>
                    <a:lnTo>
                      <a:pt x="116" y="5"/>
                    </a:lnTo>
                    <a:lnTo>
                      <a:pt x="116" y="7"/>
                    </a:lnTo>
                    <a:lnTo>
                      <a:pt x="119" y="7"/>
                    </a:lnTo>
                    <a:lnTo>
                      <a:pt x="119" y="7"/>
                    </a:lnTo>
                    <a:lnTo>
                      <a:pt x="119" y="7"/>
                    </a:lnTo>
                    <a:lnTo>
                      <a:pt x="121" y="7"/>
                    </a:lnTo>
                    <a:lnTo>
                      <a:pt x="121" y="7"/>
                    </a:lnTo>
                    <a:lnTo>
                      <a:pt x="121" y="7"/>
                    </a:lnTo>
                    <a:lnTo>
                      <a:pt x="123" y="7"/>
                    </a:lnTo>
                    <a:lnTo>
                      <a:pt x="123" y="7"/>
                    </a:lnTo>
                    <a:lnTo>
                      <a:pt x="123" y="9"/>
                    </a:lnTo>
                    <a:lnTo>
                      <a:pt x="123" y="9"/>
                    </a:lnTo>
                    <a:lnTo>
                      <a:pt x="126" y="9"/>
                    </a:lnTo>
                    <a:lnTo>
                      <a:pt x="126" y="9"/>
                    </a:lnTo>
                    <a:lnTo>
                      <a:pt x="126" y="9"/>
                    </a:lnTo>
                    <a:lnTo>
                      <a:pt x="126" y="9"/>
                    </a:lnTo>
                    <a:lnTo>
                      <a:pt x="126" y="12"/>
                    </a:lnTo>
                    <a:lnTo>
                      <a:pt x="128" y="12"/>
                    </a:lnTo>
                    <a:lnTo>
                      <a:pt x="128" y="12"/>
                    </a:lnTo>
                    <a:lnTo>
                      <a:pt x="131" y="12"/>
                    </a:lnTo>
                    <a:lnTo>
                      <a:pt x="131" y="9"/>
                    </a:lnTo>
                    <a:lnTo>
                      <a:pt x="131" y="9"/>
                    </a:lnTo>
                    <a:lnTo>
                      <a:pt x="131" y="12"/>
                    </a:lnTo>
                    <a:lnTo>
                      <a:pt x="131" y="12"/>
                    </a:lnTo>
                    <a:lnTo>
                      <a:pt x="133" y="12"/>
                    </a:lnTo>
                    <a:lnTo>
                      <a:pt x="133" y="12"/>
                    </a:lnTo>
                    <a:lnTo>
                      <a:pt x="135" y="12"/>
                    </a:lnTo>
                    <a:lnTo>
                      <a:pt x="135" y="12"/>
                    </a:lnTo>
                    <a:lnTo>
                      <a:pt x="135" y="12"/>
                    </a:lnTo>
                    <a:lnTo>
                      <a:pt x="138" y="12"/>
                    </a:lnTo>
                    <a:lnTo>
                      <a:pt x="138" y="12"/>
                    </a:lnTo>
                    <a:lnTo>
                      <a:pt x="138" y="12"/>
                    </a:lnTo>
                    <a:lnTo>
                      <a:pt x="138" y="12"/>
                    </a:lnTo>
                    <a:lnTo>
                      <a:pt x="140" y="12"/>
                    </a:lnTo>
                    <a:lnTo>
                      <a:pt x="140" y="12"/>
                    </a:lnTo>
                    <a:lnTo>
                      <a:pt x="140" y="12"/>
                    </a:lnTo>
                    <a:lnTo>
                      <a:pt x="140" y="9"/>
                    </a:lnTo>
                    <a:lnTo>
                      <a:pt x="140" y="9"/>
                    </a:lnTo>
                    <a:lnTo>
                      <a:pt x="142" y="9"/>
                    </a:lnTo>
                    <a:lnTo>
                      <a:pt x="142" y="7"/>
                    </a:lnTo>
                    <a:lnTo>
                      <a:pt x="142" y="7"/>
                    </a:lnTo>
                    <a:lnTo>
                      <a:pt x="142" y="7"/>
                    </a:lnTo>
                    <a:lnTo>
                      <a:pt x="145" y="7"/>
                    </a:lnTo>
                    <a:lnTo>
                      <a:pt x="145" y="9"/>
                    </a:lnTo>
                    <a:lnTo>
                      <a:pt x="145" y="9"/>
                    </a:lnTo>
                    <a:lnTo>
                      <a:pt x="145" y="9"/>
                    </a:lnTo>
                    <a:lnTo>
                      <a:pt x="147" y="9"/>
                    </a:lnTo>
                    <a:lnTo>
                      <a:pt x="147" y="9"/>
                    </a:lnTo>
                    <a:lnTo>
                      <a:pt x="150" y="9"/>
                    </a:lnTo>
                    <a:lnTo>
                      <a:pt x="150" y="9"/>
                    </a:lnTo>
                    <a:lnTo>
                      <a:pt x="150" y="9"/>
                    </a:lnTo>
                    <a:lnTo>
                      <a:pt x="152" y="9"/>
                    </a:lnTo>
                    <a:lnTo>
                      <a:pt x="152" y="9"/>
                    </a:lnTo>
                    <a:lnTo>
                      <a:pt x="152" y="9"/>
                    </a:lnTo>
                    <a:lnTo>
                      <a:pt x="152" y="9"/>
                    </a:lnTo>
                    <a:lnTo>
                      <a:pt x="154" y="9"/>
                    </a:lnTo>
                    <a:lnTo>
                      <a:pt x="154" y="9"/>
                    </a:lnTo>
                    <a:lnTo>
                      <a:pt x="157" y="9"/>
                    </a:lnTo>
                    <a:lnTo>
                      <a:pt x="157" y="9"/>
                    </a:lnTo>
                    <a:lnTo>
                      <a:pt x="157" y="9"/>
                    </a:lnTo>
                    <a:lnTo>
                      <a:pt x="157" y="9"/>
                    </a:lnTo>
                    <a:lnTo>
                      <a:pt x="159" y="9"/>
                    </a:lnTo>
                    <a:lnTo>
                      <a:pt x="159" y="9"/>
                    </a:lnTo>
                    <a:lnTo>
                      <a:pt x="159" y="9"/>
                    </a:lnTo>
                    <a:lnTo>
                      <a:pt x="161" y="9"/>
                    </a:lnTo>
                    <a:lnTo>
                      <a:pt x="161" y="7"/>
                    </a:lnTo>
                    <a:lnTo>
                      <a:pt x="161" y="7"/>
                    </a:lnTo>
                    <a:lnTo>
                      <a:pt x="164" y="7"/>
                    </a:lnTo>
                    <a:lnTo>
                      <a:pt x="164" y="7"/>
                    </a:lnTo>
                    <a:lnTo>
                      <a:pt x="164" y="7"/>
                    </a:lnTo>
                    <a:lnTo>
                      <a:pt x="164" y="7"/>
                    </a:lnTo>
                    <a:lnTo>
                      <a:pt x="166" y="7"/>
                    </a:lnTo>
                    <a:lnTo>
                      <a:pt x="166" y="7"/>
                    </a:lnTo>
                    <a:lnTo>
                      <a:pt x="166" y="7"/>
                    </a:lnTo>
                    <a:lnTo>
                      <a:pt x="168" y="7"/>
                    </a:lnTo>
                    <a:lnTo>
                      <a:pt x="168" y="7"/>
                    </a:lnTo>
                    <a:lnTo>
                      <a:pt x="168" y="7"/>
                    </a:lnTo>
                    <a:lnTo>
                      <a:pt x="168" y="7"/>
                    </a:lnTo>
                    <a:lnTo>
                      <a:pt x="168" y="7"/>
                    </a:lnTo>
                    <a:lnTo>
                      <a:pt x="171" y="7"/>
                    </a:lnTo>
                    <a:lnTo>
                      <a:pt x="171" y="7"/>
                    </a:lnTo>
                    <a:lnTo>
                      <a:pt x="171" y="9"/>
                    </a:lnTo>
                    <a:lnTo>
                      <a:pt x="171" y="9"/>
                    </a:lnTo>
                    <a:lnTo>
                      <a:pt x="173" y="9"/>
                    </a:lnTo>
                    <a:lnTo>
                      <a:pt x="173" y="9"/>
                    </a:lnTo>
                    <a:lnTo>
                      <a:pt x="176" y="9"/>
                    </a:lnTo>
                    <a:lnTo>
                      <a:pt x="176" y="9"/>
                    </a:lnTo>
                    <a:lnTo>
                      <a:pt x="176" y="9"/>
                    </a:lnTo>
                    <a:lnTo>
                      <a:pt x="178" y="9"/>
                    </a:lnTo>
                    <a:lnTo>
                      <a:pt x="178" y="7"/>
                    </a:lnTo>
                    <a:lnTo>
                      <a:pt x="178" y="7"/>
                    </a:lnTo>
                    <a:lnTo>
                      <a:pt x="178" y="7"/>
                    </a:lnTo>
                    <a:lnTo>
                      <a:pt x="178" y="9"/>
                    </a:lnTo>
                    <a:lnTo>
                      <a:pt x="180" y="9"/>
                    </a:lnTo>
                    <a:lnTo>
                      <a:pt x="180" y="9"/>
                    </a:lnTo>
                    <a:lnTo>
                      <a:pt x="183" y="9"/>
                    </a:lnTo>
                    <a:lnTo>
                      <a:pt x="183" y="9"/>
                    </a:lnTo>
                    <a:lnTo>
                      <a:pt x="183" y="9"/>
                    </a:lnTo>
                    <a:lnTo>
                      <a:pt x="183" y="9"/>
                    </a:lnTo>
                    <a:lnTo>
                      <a:pt x="185" y="9"/>
                    </a:lnTo>
                    <a:lnTo>
                      <a:pt x="185" y="9"/>
                    </a:lnTo>
                    <a:lnTo>
                      <a:pt x="185" y="9"/>
                    </a:lnTo>
                    <a:lnTo>
                      <a:pt x="187" y="9"/>
                    </a:lnTo>
                    <a:lnTo>
                      <a:pt x="187" y="9"/>
                    </a:lnTo>
                    <a:lnTo>
                      <a:pt x="190" y="9"/>
                    </a:lnTo>
                    <a:lnTo>
                      <a:pt x="190" y="12"/>
                    </a:lnTo>
                    <a:lnTo>
                      <a:pt x="190" y="12"/>
                    </a:lnTo>
                    <a:lnTo>
                      <a:pt x="190" y="9"/>
                    </a:lnTo>
                    <a:lnTo>
                      <a:pt x="190" y="9"/>
                    </a:lnTo>
                    <a:lnTo>
                      <a:pt x="192" y="9"/>
                    </a:lnTo>
                    <a:lnTo>
                      <a:pt x="192" y="9"/>
                    </a:lnTo>
                    <a:lnTo>
                      <a:pt x="192" y="9"/>
                    </a:lnTo>
                    <a:lnTo>
                      <a:pt x="194" y="9"/>
                    </a:lnTo>
                    <a:lnTo>
                      <a:pt x="194" y="9"/>
                    </a:lnTo>
                    <a:lnTo>
                      <a:pt x="197" y="9"/>
                    </a:lnTo>
                    <a:lnTo>
                      <a:pt x="197" y="9"/>
                    </a:lnTo>
                    <a:lnTo>
                      <a:pt x="197" y="9"/>
                    </a:lnTo>
                    <a:lnTo>
                      <a:pt x="197" y="9"/>
                    </a:lnTo>
                    <a:lnTo>
                      <a:pt x="199" y="9"/>
                    </a:lnTo>
                    <a:lnTo>
                      <a:pt x="199" y="9"/>
                    </a:lnTo>
                    <a:lnTo>
                      <a:pt x="199" y="9"/>
                    </a:lnTo>
                    <a:lnTo>
                      <a:pt x="202" y="9"/>
                    </a:lnTo>
                    <a:lnTo>
                      <a:pt x="202" y="9"/>
                    </a:lnTo>
                    <a:lnTo>
                      <a:pt x="202" y="12"/>
                    </a:lnTo>
                    <a:lnTo>
                      <a:pt x="202" y="12"/>
                    </a:lnTo>
                    <a:lnTo>
                      <a:pt x="204" y="12"/>
                    </a:lnTo>
                    <a:lnTo>
                      <a:pt x="204" y="12"/>
                    </a:lnTo>
                    <a:lnTo>
                      <a:pt x="204" y="12"/>
                    </a:lnTo>
                    <a:lnTo>
                      <a:pt x="204" y="12"/>
                    </a:lnTo>
                    <a:lnTo>
                      <a:pt x="206" y="12"/>
                    </a:lnTo>
                    <a:lnTo>
                      <a:pt x="206" y="12"/>
                    </a:lnTo>
                    <a:lnTo>
                      <a:pt x="209" y="12"/>
                    </a:lnTo>
                    <a:lnTo>
                      <a:pt x="209" y="12"/>
                    </a:lnTo>
                    <a:lnTo>
                      <a:pt x="209" y="12"/>
                    </a:lnTo>
                    <a:lnTo>
                      <a:pt x="211" y="12"/>
                    </a:lnTo>
                    <a:lnTo>
                      <a:pt x="211" y="14"/>
                    </a:lnTo>
                    <a:lnTo>
                      <a:pt x="211" y="14"/>
                    </a:lnTo>
                    <a:lnTo>
                      <a:pt x="211" y="14"/>
                    </a:lnTo>
                    <a:lnTo>
                      <a:pt x="211" y="12"/>
                    </a:lnTo>
                    <a:lnTo>
                      <a:pt x="213" y="12"/>
                    </a:lnTo>
                    <a:lnTo>
                      <a:pt x="213" y="14"/>
                    </a:lnTo>
                    <a:lnTo>
                      <a:pt x="213" y="14"/>
                    </a:lnTo>
                    <a:lnTo>
                      <a:pt x="213" y="14"/>
                    </a:lnTo>
                    <a:lnTo>
                      <a:pt x="213" y="17"/>
                    </a:lnTo>
                    <a:lnTo>
                      <a:pt x="216" y="17"/>
                    </a:lnTo>
                    <a:lnTo>
                      <a:pt x="216" y="17"/>
                    </a:lnTo>
                    <a:lnTo>
                      <a:pt x="216" y="17"/>
                    </a:lnTo>
                    <a:lnTo>
                      <a:pt x="216" y="17"/>
                    </a:lnTo>
                    <a:lnTo>
                      <a:pt x="216" y="17"/>
                    </a:lnTo>
                    <a:lnTo>
                      <a:pt x="218" y="17"/>
                    </a:lnTo>
                    <a:lnTo>
                      <a:pt x="218" y="19"/>
                    </a:lnTo>
                    <a:lnTo>
                      <a:pt x="218" y="19"/>
                    </a:lnTo>
                    <a:lnTo>
                      <a:pt x="218" y="19"/>
                    </a:lnTo>
                    <a:lnTo>
                      <a:pt x="218" y="19"/>
                    </a:lnTo>
                    <a:lnTo>
                      <a:pt x="221" y="19"/>
                    </a:lnTo>
                    <a:lnTo>
                      <a:pt x="221" y="21"/>
                    </a:lnTo>
                    <a:lnTo>
                      <a:pt x="221" y="21"/>
                    </a:lnTo>
                    <a:lnTo>
                      <a:pt x="223" y="21"/>
                    </a:lnTo>
                    <a:lnTo>
                      <a:pt x="223" y="21"/>
                    </a:lnTo>
                    <a:lnTo>
                      <a:pt x="223" y="21"/>
                    </a:lnTo>
                    <a:lnTo>
                      <a:pt x="225" y="21"/>
                    </a:lnTo>
                    <a:lnTo>
                      <a:pt x="225" y="21"/>
                    </a:lnTo>
                    <a:lnTo>
                      <a:pt x="225" y="21"/>
                    </a:lnTo>
                    <a:lnTo>
                      <a:pt x="228" y="21"/>
                    </a:lnTo>
                    <a:lnTo>
                      <a:pt x="228" y="21"/>
                    </a:lnTo>
                    <a:lnTo>
                      <a:pt x="228" y="21"/>
                    </a:lnTo>
                    <a:lnTo>
                      <a:pt x="230" y="21"/>
                    </a:lnTo>
                    <a:lnTo>
                      <a:pt x="230" y="21"/>
                    </a:lnTo>
                    <a:lnTo>
                      <a:pt x="230" y="24"/>
                    </a:lnTo>
                    <a:lnTo>
                      <a:pt x="230" y="24"/>
                    </a:lnTo>
                    <a:lnTo>
                      <a:pt x="230" y="24"/>
                    </a:lnTo>
                    <a:lnTo>
                      <a:pt x="232" y="24"/>
                    </a:lnTo>
                    <a:lnTo>
                      <a:pt x="232" y="24"/>
                    </a:lnTo>
                    <a:lnTo>
                      <a:pt x="232" y="26"/>
                    </a:lnTo>
                    <a:lnTo>
                      <a:pt x="232" y="26"/>
                    </a:lnTo>
                    <a:lnTo>
                      <a:pt x="232" y="26"/>
                    </a:lnTo>
                    <a:lnTo>
                      <a:pt x="232" y="26"/>
                    </a:lnTo>
                    <a:lnTo>
                      <a:pt x="235" y="26"/>
                    </a:lnTo>
                    <a:lnTo>
                      <a:pt x="235" y="26"/>
                    </a:lnTo>
                    <a:lnTo>
                      <a:pt x="237" y="26"/>
                    </a:lnTo>
                    <a:lnTo>
                      <a:pt x="237" y="28"/>
                    </a:lnTo>
                    <a:lnTo>
                      <a:pt x="237" y="28"/>
                    </a:lnTo>
                    <a:lnTo>
                      <a:pt x="237" y="31"/>
                    </a:lnTo>
                    <a:lnTo>
                      <a:pt x="237" y="31"/>
                    </a:lnTo>
                    <a:lnTo>
                      <a:pt x="235" y="31"/>
                    </a:lnTo>
                    <a:lnTo>
                      <a:pt x="235" y="31"/>
                    </a:lnTo>
                    <a:lnTo>
                      <a:pt x="232" y="31"/>
                    </a:lnTo>
                    <a:lnTo>
                      <a:pt x="232" y="31"/>
                    </a:lnTo>
                    <a:lnTo>
                      <a:pt x="232" y="31"/>
                    </a:lnTo>
                    <a:lnTo>
                      <a:pt x="230" y="31"/>
                    </a:lnTo>
                    <a:lnTo>
                      <a:pt x="230" y="31"/>
                    </a:lnTo>
                    <a:lnTo>
                      <a:pt x="230" y="31"/>
                    </a:lnTo>
                    <a:lnTo>
                      <a:pt x="230" y="33"/>
                    </a:lnTo>
                    <a:lnTo>
                      <a:pt x="230" y="33"/>
                    </a:lnTo>
                    <a:lnTo>
                      <a:pt x="230" y="35"/>
                    </a:lnTo>
                    <a:lnTo>
                      <a:pt x="228" y="35"/>
                    </a:lnTo>
                    <a:lnTo>
                      <a:pt x="228" y="35"/>
                    </a:lnTo>
                    <a:lnTo>
                      <a:pt x="228" y="33"/>
                    </a:lnTo>
                    <a:lnTo>
                      <a:pt x="225" y="33"/>
                    </a:lnTo>
                    <a:lnTo>
                      <a:pt x="225" y="35"/>
                    </a:lnTo>
                    <a:lnTo>
                      <a:pt x="225" y="35"/>
                    </a:lnTo>
                    <a:lnTo>
                      <a:pt x="225" y="35"/>
                    </a:lnTo>
                    <a:lnTo>
                      <a:pt x="225" y="35"/>
                    </a:lnTo>
                    <a:lnTo>
                      <a:pt x="225" y="35"/>
                    </a:lnTo>
                    <a:lnTo>
                      <a:pt x="225" y="38"/>
                    </a:lnTo>
                    <a:lnTo>
                      <a:pt x="223" y="38"/>
                    </a:lnTo>
                    <a:lnTo>
                      <a:pt x="223" y="38"/>
                    </a:lnTo>
                    <a:lnTo>
                      <a:pt x="223" y="38"/>
                    </a:lnTo>
                    <a:lnTo>
                      <a:pt x="221" y="38"/>
                    </a:lnTo>
                    <a:lnTo>
                      <a:pt x="221" y="38"/>
                    </a:lnTo>
                    <a:lnTo>
                      <a:pt x="221" y="35"/>
                    </a:lnTo>
                    <a:lnTo>
                      <a:pt x="218" y="35"/>
                    </a:lnTo>
                    <a:lnTo>
                      <a:pt x="218" y="35"/>
                    </a:lnTo>
                    <a:lnTo>
                      <a:pt x="218" y="35"/>
                    </a:lnTo>
                    <a:lnTo>
                      <a:pt x="218" y="38"/>
                    </a:lnTo>
                    <a:lnTo>
                      <a:pt x="216" y="38"/>
                    </a:lnTo>
                    <a:lnTo>
                      <a:pt x="216" y="38"/>
                    </a:lnTo>
                    <a:lnTo>
                      <a:pt x="216" y="38"/>
                    </a:lnTo>
                    <a:lnTo>
                      <a:pt x="216" y="38"/>
                    </a:lnTo>
                    <a:lnTo>
                      <a:pt x="213" y="38"/>
                    </a:lnTo>
                    <a:lnTo>
                      <a:pt x="213" y="38"/>
                    </a:lnTo>
                    <a:lnTo>
                      <a:pt x="211" y="38"/>
                    </a:lnTo>
                    <a:lnTo>
                      <a:pt x="211" y="40"/>
                    </a:lnTo>
                    <a:lnTo>
                      <a:pt x="211" y="40"/>
                    </a:lnTo>
                    <a:lnTo>
                      <a:pt x="211" y="40"/>
                    </a:lnTo>
                    <a:lnTo>
                      <a:pt x="211" y="40"/>
                    </a:lnTo>
                    <a:lnTo>
                      <a:pt x="209" y="40"/>
                    </a:lnTo>
                    <a:lnTo>
                      <a:pt x="209" y="40"/>
                    </a:lnTo>
                    <a:lnTo>
                      <a:pt x="209" y="40"/>
                    </a:lnTo>
                    <a:lnTo>
                      <a:pt x="209" y="43"/>
                    </a:lnTo>
                    <a:lnTo>
                      <a:pt x="206" y="43"/>
                    </a:lnTo>
                    <a:lnTo>
                      <a:pt x="206" y="43"/>
                    </a:lnTo>
                    <a:lnTo>
                      <a:pt x="206" y="43"/>
                    </a:lnTo>
                    <a:lnTo>
                      <a:pt x="204" y="43"/>
                    </a:lnTo>
                    <a:lnTo>
                      <a:pt x="204" y="45"/>
                    </a:lnTo>
                    <a:lnTo>
                      <a:pt x="204" y="45"/>
                    </a:lnTo>
                    <a:lnTo>
                      <a:pt x="204" y="45"/>
                    </a:lnTo>
                    <a:lnTo>
                      <a:pt x="202" y="45"/>
                    </a:lnTo>
                    <a:lnTo>
                      <a:pt x="202" y="45"/>
                    </a:lnTo>
                    <a:lnTo>
                      <a:pt x="202" y="45"/>
                    </a:lnTo>
                    <a:lnTo>
                      <a:pt x="202" y="45"/>
                    </a:lnTo>
                    <a:lnTo>
                      <a:pt x="202" y="45"/>
                    </a:lnTo>
                    <a:lnTo>
                      <a:pt x="199" y="45"/>
                    </a:lnTo>
                    <a:lnTo>
                      <a:pt x="199" y="45"/>
                    </a:lnTo>
                    <a:lnTo>
                      <a:pt x="199" y="47"/>
                    </a:lnTo>
                    <a:lnTo>
                      <a:pt x="197" y="47"/>
                    </a:lnTo>
                    <a:lnTo>
                      <a:pt x="197" y="47"/>
                    </a:lnTo>
                    <a:lnTo>
                      <a:pt x="197" y="47"/>
                    </a:lnTo>
                    <a:lnTo>
                      <a:pt x="197" y="47"/>
                    </a:lnTo>
                    <a:lnTo>
                      <a:pt x="197" y="50"/>
                    </a:lnTo>
                    <a:lnTo>
                      <a:pt x="197" y="50"/>
                    </a:lnTo>
                    <a:lnTo>
                      <a:pt x="197" y="50"/>
                    </a:lnTo>
                    <a:lnTo>
                      <a:pt x="197" y="50"/>
                    </a:lnTo>
                    <a:lnTo>
                      <a:pt x="197" y="52"/>
                    </a:lnTo>
                    <a:lnTo>
                      <a:pt x="194" y="52"/>
                    </a:lnTo>
                    <a:lnTo>
                      <a:pt x="194" y="52"/>
                    </a:lnTo>
                    <a:lnTo>
                      <a:pt x="194" y="52"/>
                    </a:lnTo>
                    <a:lnTo>
                      <a:pt x="192" y="52"/>
                    </a:lnTo>
                    <a:lnTo>
                      <a:pt x="192" y="54"/>
                    </a:lnTo>
                    <a:lnTo>
                      <a:pt x="192" y="54"/>
                    </a:lnTo>
                    <a:lnTo>
                      <a:pt x="192" y="54"/>
                    </a:lnTo>
                    <a:lnTo>
                      <a:pt x="192" y="54"/>
                    </a:lnTo>
                    <a:lnTo>
                      <a:pt x="192" y="54"/>
                    </a:lnTo>
                    <a:lnTo>
                      <a:pt x="190" y="54"/>
                    </a:lnTo>
                    <a:lnTo>
                      <a:pt x="190" y="57"/>
                    </a:lnTo>
                    <a:lnTo>
                      <a:pt x="190" y="57"/>
                    </a:lnTo>
                    <a:lnTo>
                      <a:pt x="190" y="57"/>
                    </a:lnTo>
                    <a:lnTo>
                      <a:pt x="187" y="57"/>
                    </a:lnTo>
                    <a:lnTo>
                      <a:pt x="187" y="54"/>
                    </a:lnTo>
                    <a:lnTo>
                      <a:pt x="187" y="54"/>
                    </a:lnTo>
                    <a:lnTo>
                      <a:pt x="185" y="54"/>
                    </a:lnTo>
                    <a:lnTo>
                      <a:pt x="185" y="54"/>
                    </a:lnTo>
                    <a:lnTo>
                      <a:pt x="185" y="54"/>
                    </a:lnTo>
                    <a:lnTo>
                      <a:pt x="185" y="57"/>
                    </a:lnTo>
                    <a:lnTo>
                      <a:pt x="183" y="57"/>
                    </a:lnTo>
                    <a:lnTo>
                      <a:pt x="183" y="57"/>
                    </a:lnTo>
                    <a:lnTo>
                      <a:pt x="183" y="57"/>
                    </a:lnTo>
                    <a:lnTo>
                      <a:pt x="180" y="57"/>
                    </a:lnTo>
                    <a:lnTo>
                      <a:pt x="180" y="57"/>
                    </a:lnTo>
                    <a:lnTo>
                      <a:pt x="178" y="57"/>
                    </a:lnTo>
                    <a:lnTo>
                      <a:pt x="178" y="57"/>
                    </a:lnTo>
                    <a:lnTo>
                      <a:pt x="178" y="57"/>
                    </a:lnTo>
                    <a:lnTo>
                      <a:pt x="178" y="57"/>
                    </a:lnTo>
                    <a:lnTo>
                      <a:pt x="176" y="57"/>
                    </a:lnTo>
                    <a:lnTo>
                      <a:pt x="176" y="59"/>
                    </a:lnTo>
                    <a:lnTo>
                      <a:pt x="176" y="59"/>
                    </a:lnTo>
                    <a:lnTo>
                      <a:pt x="176" y="57"/>
                    </a:lnTo>
                    <a:lnTo>
                      <a:pt x="176" y="57"/>
                    </a:lnTo>
                    <a:lnTo>
                      <a:pt x="173" y="57"/>
                    </a:lnTo>
                    <a:lnTo>
                      <a:pt x="173" y="57"/>
                    </a:lnTo>
                    <a:lnTo>
                      <a:pt x="171" y="57"/>
                    </a:lnTo>
                    <a:lnTo>
                      <a:pt x="171" y="57"/>
                    </a:lnTo>
                    <a:lnTo>
                      <a:pt x="171" y="57"/>
                    </a:lnTo>
                    <a:lnTo>
                      <a:pt x="168" y="57"/>
                    </a:lnTo>
                    <a:lnTo>
                      <a:pt x="168" y="57"/>
                    </a:lnTo>
                    <a:lnTo>
                      <a:pt x="168" y="57"/>
                    </a:lnTo>
                    <a:lnTo>
                      <a:pt x="168" y="57"/>
                    </a:lnTo>
                    <a:lnTo>
                      <a:pt x="166" y="57"/>
                    </a:lnTo>
                    <a:lnTo>
                      <a:pt x="166" y="57"/>
                    </a:lnTo>
                    <a:lnTo>
                      <a:pt x="164" y="57"/>
                    </a:lnTo>
                    <a:lnTo>
                      <a:pt x="164" y="57"/>
                    </a:lnTo>
                    <a:lnTo>
                      <a:pt x="164" y="57"/>
                    </a:lnTo>
                    <a:lnTo>
                      <a:pt x="164" y="57"/>
                    </a:lnTo>
                    <a:lnTo>
                      <a:pt x="164" y="57"/>
                    </a:lnTo>
                    <a:lnTo>
                      <a:pt x="164" y="57"/>
                    </a:lnTo>
                    <a:lnTo>
                      <a:pt x="164" y="59"/>
                    </a:lnTo>
                    <a:lnTo>
                      <a:pt x="161" y="59"/>
                    </a:lnTo>
                    <a:lnTo>
                      <a:pt x="161" y="59"/>
                    </a:lnTo>
                    <a:lnTo>
                      <a:pt x="161" y="62"/>
                    </a:lnTo>
                    <a:lnTo>
                      <a:pt x="161" y="62"/>
                    </a:lnTo>
                    <a:lnTo>
                      <a:pt x="161" y="62"/>
                    </a:lnTo>
                    <a:lnTo>
                      <a:pt x="159" y="62"/>
                    </a:lnTo>
                    <a:lnTo>
                      <a:pt x="159" y="64"/>
                    </a:lnTo>
                    <a:lnTo>
                      <a:pt x="159" y="64"/>
                    </a:lnTo>
                    <a:lnTo>
                      <a:pt x="159" y="64"/>
                    </a:lnTo>
                    <a:lnTo>
                      <a:pt x="159" y="64"/>
                    </a:lnTo>
                    <a:lnTo>
                      <a:pt x="159" y="64"/>
                    </a:lnTo>
                    <a:lnTo>
                      <a:pt x="159" y="66"/>
                    </a:lnTo>
                    <a:lnTo>
                      <a:pt x="159" y="66"/>
                    </a:lnTo>
                    <a:lnTo>
                      <a:pt x="159" y="69"/>
                    </a:lnTo>
                    <a:lnTo>
                      <a:pt x="157" y="69"/>
                    </a:lnTo>
                    <a:lnTo>
                      <a:pt x="157" y="69"/>
                    </a:lnTo>
                    <a:lnTo>
                      <a:pt x="157" y="69"/>
                    </a:lnTo>
                    <a:lnTo>
                      <a:pt x="157" y="71"/>
                    </a:lnTo>
                    <a:lnTo>
                      <a:pt x="157" y="71"/>
                    </a:lnTo>
                    <a:lnTo>
                      <a:pt x="157" y="71"/>
                    </a:lnTo>
                    <a:lnTo>
                      <a:pt x="157" y="73"/>
                    </a:lnTo>
                    <a:lnTo>
                      <a:pt x="154" y="73"/>
                    </a:lnTo>
                    <a:lnTo>
                      <a:pt x="154" y="73"/>
                    </a:lnTo>
                    <a:lnTo>
                      <a:pt x="154" y="73"/>
                    </a:lnTo>
                    <a:lnTo>
                      <a:pt x="152" y="73"/>
                    </a:lnTo>
                    <a:lnTo>
                      <a:pt x="152" y="73"/>
                    </a:lnTo>
                    <a:lnTo>
                      <a:pt x="152" y="73"/>
                    </a:lnTo>
                    <a:lnTo>
                      <a:pt x="152" y="71"/>
                    </a:lnTo>
                    <a:lnTo>
                      <a:pt x="152" y="71"/>
                    </a:lnTo>
                    <a:lnTo>
                      <a:pt x="150" y="71"/>
                    </a:lnTo>
                    <a:lnTo>
                      <a:pt x="150" y="73"/>
                    </a:lnTo>
                    <a:lnTo>
                      <a:pt x="150" y="73"/>
                    </a:lnTo>
                    <a:lnTo>
                      <a:pt x="150" y="73"/>
                    </a:lnTo>
                    <a:lnTo>
                      <a:pt x="150" y="73"/>
                    </a:lnTo>
                    <a:lnTo>
                      <a:pt x="147" y="73"/>
                    </a:lnTo>
                    <a:lnTo>
                      <a:pt x="147" y="73"/>
                    </a:lnTo>
                    <a:lnTo>
                      <a:pt x="147" y="73"/>
                    </a:lnTo>
                    <a:lnTo>
                      <a:pt x="145" y="73"/>
                    </a:lnTo>
                    <a:lnTo>
                      <a:pt x="145" y="73"/>
                    </a:lnTo>
                    <a:lnTo>
                      <a:pt x="145" y="73"/>
                    </a:lnTo>
                    <a:lnTo>
                      <a:pt x="145" y="73"/>
                    </a:lnTo>
                    <a:lnTo>
                      <a:pt x="145" y="76"/>
                    </a:lnTo>
                    <a:lnTo>
                      <a:pt x="142" y="76"/>
                    </a:lnTo>
                    <a:lnTo>
                      <a:pt x="142" y="76"/>
                    </a:lnTo>
                    <a:lnTo>
                      <a:pt x="142" y="76"/>
                    </a:lnTo>
                    <a:lnTo>
                      <a:pt x="142" y="76"/>
                    </a:lnTo>
                    <a:lnTo>
                      <a:pt x="142" y="76"/>
                    </a:lnTo>
                    <a:lnTo>
                      <a:pt x="140" y="76"/>
                    </a:lnTo>
                    <a:lnTo>
                      <a:pt x="140" y="76"/>
                    </a:lnTo>
                    <a:lnTo>
                      <a:pt x="140" y="76"/>
                    </a:lnTo>
                    <a:lnTo>
                      <a:pt x="138" y="76"/>
                    </a:lnTo>
                    <a:lnTo>
                      <a:pt x="138" y="76"/>
                    </a:lnTo>
                    <a:lnTo>
                      <a:pt x="138" y="76"/>
                    </a:lnTo>
                    <a:lnTo>
                      <a:pt x="138" y="73"/>
                    </a:lnTo>
                    <a:lnTo>
                      <a:pt x="138" y="73"/>
                    </a:lnTo>
                    <a:lnTo>
                      <a:pt x="138" y="73"/>
                    </a:lnTo>
                    <a:lnTo>
                      <a:pt x="138" y="71"/>
                    </a:lnTo>
                    <a:lnTo>
                      <a:pt x="138" y="71"/>
                    </a:lnTo>
                    <a:lnTo>
                      <a:pt x="138" y="71"/>
                    </a:lnTo>
                    <a:lnTo>
                      <a:pt x="138" y="71"/>
                    </a:lnTo>
                    <a:lnTo>
                      <a:pt x="138" y="69"/>
                    </a:lnTo>
                    <a:lnTo>
                      <a:pt x="138" y="69"/>
                    </a:lnTo>
                    <a:lnTo>
                      <a:pt x="138" y="66"/>
                    </a:lnTo>
                    <a:lnTo>
                      <a:pt x="135" y="66"/>
                    </a:lnTo>
                    <a:lnTo>
                      <a:pt x="135" y="66"/>
                    </a:lnTo>
                    <a:lnTo>
                      <a:pt x="135" y="66"/>
                    </a:lnTo>
                    <a:lnTo>
                      <a:pt x="135" y="66"/>
                    </a:lnTo>
                    <a:lnTo>
                      <a:pt x="135" y="66"/>
                    </a:lnTo>
                    <a:lnTo>
                      <a:pt x="133" y="66"/>
                    </a:lnTo>
                    <a:lnTo>
                      <a:pt x="133" y="69"/>
                    </a:lnTo>
                    <a:lnTo>
                      <a:pt x="133" y="69"/>
                    </a:lnTo>
                    <a:lnTo>
                      <a:pt x="133" y="69"/>
                    </a:lnTo>
                    <a:lnTo>
                      <a:pt x="131" y="69"/>
                    </a:lnTo>
                    <a:lnTo>
                      <a:pt x="131" y="69"/>
                    </a:lnTo>
                    <a:lnTo>
                      <a:pt x="131" y="71"/>
                    </a:lnTo>
                    <a:lnTo>
                      <a:pt x="131" y="71"/>
                    </a:lnTo>
                    <a:lnTo>
                      <a:pt x="131" y="71"/>
                    </a:lnTo>
                    <a:lnTo>
                      <a:pt x="128" y="71"/>
                    </a:lnTo>
                    <a:lnTo>
                      <a:pt x="128" y="71"/>
                    </a:lnTo>
                    <a:lnTo>
                      <a:pt x="126" y="71"/>
                    </a:lnTo>
                    <a:lnTo>
                      <a:pt x="126" y="71"/>
                    </a:lnTo>
                    <a:lnTo>
                      <a:pt x="126" y="71"/>
                    </a:lnTo>
                    <a:lnTo>
                      <a:pt x="123" y="71"/>
                    </a:lnTo>
                    <a:lnTo>
                      <a:pt x="123" y="71"/>
                    </a:lnTo>
                    <a:lnTo>
                      <a:pt x="123" y="71"/>
                    </a:lnTo>
                    <a:lnTo>
                      <a:pt x="123" y="71"/>
                    </a:lnTo>
                    <a:lnTo>
                      <a:pt x="121" y="71"/>
                    </a:lnTo>
                    <a:lnTo>
                      <a:pt x="121" y="71"/>
                    </a:lnTo>
                    <a:lnTo>
                      <a:pt x="121" y="69"/>
                    </a:lnTo>
                    <a:lnTo>
                      <a:pt x="119" y="69"/>
                    </a:lnTo>
                    <a:lnTo>
                      <a:pt x="119" y="71"/>
                    </a:lnTo>
                    <a:lnTo>
                      <a:pt x="119" y="71"/>
                    </a:lnTo>
                    <a:lnTo>
                      <a:pt x="119" y="71"/>
                    </a:lnTo>
                    <a:lnTo>
                      <a:pt x="119" y="73"/>
                    </a:lnTo>
                    <a:lnTo>
                      <a:pt x="119" y="73"/>
                    </a:lnTo>
                    <a:lnTo>
                      <a:pt x="119" y="73"/>
                    </a:lnTo>
                    <a:lnTo>
                      <a:pt x="121" y="73"/>
                    </a:lnTo>
                    <a:lnTo>
                      <a:pt x="121" y="76"/>
                    </a:lnTo>
                    <a:lnTo>
                      <a:pt x="119" y="76"/>
                    </a:lnTo>
                    <a:lnTo>
                      <a:pt x="119" y="76"/>
                    </a:lnTo>
                    <a:lnTo>
                      <a:pt x="119" y="76"/>
                    </a:lnTo>
                    <a:lnTo>
                      <a:pt x="116" y="76"/>
                    </a:lnTo>
                    <a:lnTo>
                      <a:pt x="116" y="76"/>
                    </a:lnTo>
                    <a:lnTo>
                      <a:pt x="116" y="76"/>
                    </a:lnTo>
                    <a:lnTo>
                      <a:pt x="116" y="76"/>
                    </a:lnTo>
                    <a:lnTo>
                      <a:pt x="114" y="76"/>
                    </a:lnTo>
                    <a:lnTo>
                      <a:pt x="114" y="76"/>
                    </a:lnTo>
                    <a:lnTo>
                      <a:pt x="114" y="76"/>
                    </a:lnTo>
                    <a:lnTo>
                      <a:pt x="114" y="78"/>
                    </a:lnTo>
                    <a:lnTo>
                      <a:pt x="112" y="78"/>
                    </a:lnTo>
                    <a:lnTo>
                      <a:pt x="112" y="78"/>
                    </a:lnTo>
                    <a:lnTo>
                      <a:pt x="112" y="78"/>
                    </a:lnTo>
                    <a:lnTo>
                      <a:pt x="112" y="80"/>
                    </a:lnTo>
                    <a:lnTo>
                      <a:pt x="112" y="80"/>
                    </a:lnTo>
                    <a:lnTo>
                      <a:pt x="109" y="80"/>
                    </a:lnTo>
                    <a:lnTo>
                      <a:pt x="109" y="80"/>
                    </a:lnTo>
                    <a:lnTo>
                      <a:pt x="109" y="80"/>
                    </a:lnTo>
                    <a:lnTo>
                      <a:pt x="109" y="80"/>
                    </a:lnTo>
                    <a:lnTo>
                      <a:pt x="109" y="80"/>
                    </a:lnTo>
                    <a:lnTo>
                      <a:pt x="107" y="80"/>
                    </a:lnTo>
                    <a:lnTo>
                      <a:pt x="107" y="80"/>
                    </a:lnTo>
                    <a:lnTo>
                      <a:pt x="105" y="80"/>
                    </a:lnTo>
                    <a:lnTo>
                      <a:pt x="105" y="80"/>
                    </a:lnTo>
                    <a:lnTo>
                      <a:pt x="105" y="80"/>
                    </a:lnTo>
                    <a:lnTo>
                      <a:pt x="105" y="80"/>
                    </a:lnTo>
                    <a:lnTo>
                      <a:pt x="102" y="80"/>
                    </a:lnTo>
                    <a:lnTo>
                      <a:pt x="102" y="80"/>
                    </a:lnTo>
                    <a:lnTo>
                      <a:pt x="102" y="83"/>
                    </a:lnTo>
                    <a:lnTo>
                      <a:pt x="102" y="83"/>
                    </a:lnTo>
                    <a:lnTo>
                      <a:pt x="102" y="83"/>
                    </a:lnTo>
                    <a:lnTo>
                      <a:pt x="102" y="85"/>
                    </a:lnTo>
                    <a:lnTo>
                      <a:pt x="100" y="85"/>
                    </a:lnTo>
                    <a:lnTo>
                      <a:pt x="100" y="85"/>
                    </a:lnTo>
                    <a:lnTo>
                      <a:pt x="100" y="85"/>
                    </a:lnTo>
                    <a:lnTo>
                      <a:pt x="100" y="85"/>
                    </a:lnTo>
                    <a:lnTo>
                      <a:pt x="100" y="88"/>
                    </a:lnTo>
                    <a:lnTo>
                      <a:pt x="97" y="88"/>
                    </a:lnTo>
                    <a:lnTo>
                      <a:pt x="97" y="88"/>
                    </a:lnTo>
                    <a:lnTo>
                      <a:pt x="97" y="90"/>
                    </a:lnTo>
                    <a:lnTo>
                      <a:pt x="100" y="90"/>
                    </a:lnTo>
                    <a:lnTo>
                      <a:pt x="100" y="90"/>
                    </a:lnTo>
                    <a:lnTo>
                      <a:pt x="100" y="90"/>
                    </a:lnTo>
                    <a:lnTo>
                      <a:pt x="100" y="92"/>
                    </a:lnTo>
                    <a:lnTo>
                      <a:pt x="100" y="92"/>
                    </a:lnTo>
                    <a:lnTo>
                      <a:pt x="102" y="92"/>
                    </a:lnTo>
                    <a:lnTo>
                      <a:pt x="102" y="95"/>
                    </a:lnTo>
                    <a:lnTo>
                      <a:pt x="100" y="95"/>
                    </a:lnTo>
                    <a:lnTo>
                      <a:pt x="100" y="95"/>
                    </a:lnTo>
                    <a:lnTo>
                      <a:pt x="100" y="95"/>
                    </a:lnTo>
                    <a:lnTo>
                      <a:pt x="100" y="95"/>
                    </a:lnTo>
                    <a:lnTo>
                      <a:pt x="100" y="97"/>
                    </a:lnTo>
                    <a:lnTo>
                      <a:pt x="97" y="97"/>
                    </a:lnTo>
                    <a:lnTo>
                      <a:pt x="97" y="97"/>
                    </a:lnTo>
                    <a:lnTo>
                      <a:pt x="97" y="97"/>
                    </a:lnTo>
                    <a:lnTo>
                      <a:pt x="95" y="97"/>
                    </a:lnTo>
                    <a:lnTo>
                      <a:pt x="95" y="97"/>
                    </a:lnTo>
                    <a:lnTo>
                      <a:pt x="95" y="97"/>
                    </a:lnTo>
                    <a:lnTo>
                      <a:pt x="93" y="97"/>
                    </a:lnTo>
                    <a:lnTo>
                      <a:pt x="93" y="97"/>
                    </a:lnTo>
                    <a:lnTo>
                      <a:pt x="90" y="97"/>
                    </a:lnTo>
                    <a:lnTo>
                      <a:pt x="90" y="97"/>
                    </a:lnTo>
                    <a:lnTo>
                      <a:pt x="90" y="97"/>
                    </a:lnTo>
                    <a:lnTo>
                      <a:pt x="88" y="97"/>
                    </a:lnTo>
                    <a:lnTo>
                      <a:pt x="88" y="97"/>
                    </a:lnTo>
                    <a:lnTo>
                      <a:pt x="88" y="97"/>
                    </a:lnTo>
                    <a:lnTo>
                      <a:pt x="88" y="99"/>
                    </a:lnTo>
                    <a:lnTo>
                      <a:pt x="86" y="99"/>
                    </a:lnTo>
                    <a:lnTo>
                      <a:pt x="86" y="99"/>
                    </a:lnTo>
                    <a:lnTo>
                      <a:pt x="86" y="99"/>
                    </a:lnTo>
                    <a:lnTo>
                      <a:pt x="83" y="99"/>
                    </a:lnTo>
                    <a:lnTo>
                      <a:pt x="83" y="99"/>
                    </a:lnTo>
                    <a:lnTo>
                      <a:pt x="83" y="99"/>
                    </a:lnTo>
                    <a:lnTo>
                      <a:pt x="83" y="99"/>
                    </a:lnTo>
                    <a:lnTo>
                      <a:pt x="81" y="99"/>
                    </a:lnTo>
                    <a:lnTo>
                      <a:pt x="81" y="99"/>
                    </a:lnTo>
                    <a:lnTo>
                      <a:pt x="78" y="99"/>
                    </a:lnTo>
                    <a:lnTo>
                      <a:pt x="78" y="99"/>
                    </a:lnTo>
                    <a:lnTo>
                      <a:pt x="78" y="102"/>
                    </a:lnTo>
                    <a:lnTo>
                      <a:pt x="78" y="102"/>
                    </a:lnTo>
                    <a:lnTo>
                      <a:pt x="78" y="99"/>
                    </a:lnTo>
                    <a:lnTo>
                      <a:pt x="76" y="99"/>
                    </a:lnTo>
                    <a:lnTo>
                      <a:pt x="76" y="99"/>
                    </a:lnTo>
                    <a:lnTo>
                      <a:pt x="76" y="99"/>
                    </a:lnTo>
                    <a:lnTo>
                      <a:pt x="76" y="99"/>
                    </a:lnTo>
                    <a:lnTo>
                      <a:pt x="74" y="99"/>
                    </a:lnTo>
                    <a:lnTo>
                      <a:pt x="74" y="99"/>
                    </a:lnTo>
                    <a:lnTo>
                      <a:pt x="71" y="99"/>
                    </a:lnTo>
                    <a:lnTo>
                      <a:pt x="71" y="99"/>
                    </a:lnTo>
                    <a:lnTo>
                      <a:pt x="71" y="99"/>
                    </a:lnTo>
                    <a:lnTo>
                      <a:pt x="71" y="99"/>
                    </a:lnTo>
                    <a:lnTo>
                      <a:pt x="71" y="99"/>
                    </a:lnTo>
                    <a:lnTo>
                      <a:pt x="69" y="99"/>
                    </a:lnTo>
                    <a:lnTo>
                      <a:pt x="69" y="99"/>
                    </a:lnTo>
                    <a:lnTo>
                      <a:pt x="69" y="99"/>
                    </a:lnTo>
                    <a:lnTo>
                      <a:pt x="69" y="99"/>
                    </a:lnTo>
                    <a:lnTo>
                      <a:pt x="67" y="99"/>
                    </a:lnTo>
                    <a:lnTo>
                      <a:pt x="67" y="99"/>
                    </a:lnTo>
                    <a:lnTo>
                      <a:pt x="67" y="102"/>
                    </a:lnTo>
                    <a:lnTo>
                      <a:pt x="64" y="102"/>
                    </a:lnTo>
                    <a:lnTo>
                      <a:pt x="64" y="102"/>
                    </a:lnTo>
                    <a:lnTo>
                      <a:pt x="64" y="104"/>
                    </a:lnTo>
                    <a:lnTo>
                      <a:pt x="64" y="104"/>
                    </a:lnTo>
                    <a:lnTo>
                      <a:pt x="64" y="104"/>
                    </a:lnTo>
                    <a:lnTo>
                      <a:pt x="64" y="104"/>
                    </a:lnTo>
                    <a:lnTo>
                      <a:pt x="64" y="104"/>
                    </a:lnTo>
                    <a:lnTo>
                      <a:pt x="64" y="102"/>
                    </a:lnTo>
                    <a:lnTo>
                      <a:pt x="62" y="102"/>
                    </a:lnTo>
                    <a:lnTo>
                      <a:pt x="62" y="102"/>
                    </a:lnTo>
                    <a:lnTo>
                      <a:pt x="62" y="102"/>
                    </a:lnTo>
                    <a:lnTo>
                      <a:pt x="62" y="102"/>
                    </a:lnTo>
                    <a:lnTo>
                      <a:pt x="62" y="99"/>
                    </a:lnTo>
                    <a:lnTo>
                      <a:pt x="60" y="99"/>
                    </a:lnTo>
                    <a:lnTo>
                      <a:pt x="60" y="99"/>
                    </a:lnTo>
                    <a:lnTo>
                      <a:pt x="60" y="99"/>
                    </a:lnTo>
                    <a:lnTo>
                      <a:pt x="60" y="99"/>
                    </a:lnTo>
                    <a:lnTo>
                      <a:pt x="57" y="99"/>
                    </a:lnTo>
                    <a:lnTo>
                      <a:pt x="57" y="102"/>
                    </a:lnTo>
                    <a:lnTo>
                      <a:pt x="57" y="102"/>
                    </a:lnTo>
                    <a:lnTo>
                      <a:pt x="57" y="102"/>
                    </a:lnTo>
                    <a:lnTo>
                      <a:pt x="55" y="102"/>
                    </a:lnTo>
                    <a:lnTo>
                      <a:pt x="55" y="102"/>
                    </a:lnTo>
                    <a:lnTo>
                      <a:pt x="55" y="102"/>
                    </a:lnTo>
                    <a:lnTo>
                      <a:pt x="55" y="102"/>
                    </a:lnTo>
                    <a:lnTo>
                      <a:pt x="52" y="102"/>
                    </a:lnTo>
                    <a:lnTo>
                      <a:pt x="52" y="99"/>
                    </a:lnTo>
                    <a:lnTo>
                      <a:pt x="52" y="99"/>
                    </a:lnTo>
                    <a:lnTo>
                      <a:pt x="55" y="99"/>
                    </a:lnTo>
                    <a:lnTo>
                      <a:pt x="55" y="97"/>
                    </a:lnTo>
                    <a:lnTo>
                      <a:pt x="55" y="97"/>
                    </a:lnTo>
                    <a:lnTo>
                      <a:pt x="52" y="97"/>
                    </a:lnTo>
                    <a:lnTo>
                      <a:pt x="52" y="97"/>
                    </a:lnTo>
                    <a:lnTo>
                      <a:pt x="52" y="97"/>
                    </a:lnTo>
                    <a:lnTo>
                      <a:pt x="50" y="97"/>
                    </a:lnTo>
                    <a:lnTo>
                      <a:pt x="50" y="97"/>
                    </a:lnTo>
                    <a:lnTo>
                      <a:pt x="50" y="97"/>
                    </a:lnTo>
                    <a:lnTo>
                      <a:pt x="50" y="95"/>
                    </a:lnTo>
                    <a:lnTo>
                      <a:pt x="50" y="95"/>
                    </a:lnTo>
                    <a:lnTo>
                      <a:pt x="50" y="95"/>
                    </a:lnTo>
                    <a:lnTo>
                      <a:pt x="48" y="95"/>
                    </a:lnTo>
                    <a:lnTo>
                      <a:pt x="48" y="95"/>
                    </a:lnTo>
                    <a:lnTo>
                      <a:pt x="45" y="95"/>
                    </a:lnTo>
                    <a:lnTo>
                      <a:pt x="45" y="95"/>
                    </a:lnTo>
                    <a:lnTo>
                      <a:pt x="45" y="95"/>
                    </a:lnTo>
                    <a:lnTo>
                      <a:pt x="45" y="95"/>
                    </a:lnTo>
                    <a:lnTo>
                      <a:pt x="43" y="95"/>
                    </a:lnTo>
                    <a:lnTo>
                      <a:pt x="43" y="95"/>
                    </a:lnTo>
                    <a:lnTo>
                      <a:pt x="43" y="95"/>
                    </a:lnTo>
                    <a:lnTo>
                      <a:pt x="43" y="95"/>
                    </a:lnTo>
                    <a:lnTo>
                      <a:pt x="41" y="95"/>
                    </a:lnTo>
                    <a:lnTo>
                      <a:pt x="41" y="95"/>
                    </a:lnTo>
                    <a:lnTo>
                      <a:pt x="38" y="95"/>
                    </a:lnTo>
                    <a:lnTo>
                      <a:pt x="38" y="97"/>
                    </a:lnTo>
                    <a:lnTo>
                      <a:pt x="38" y="97"/>
                    </a:lnTo>
                    <a:lnTo>
                      <a:pt x="38" y="97"/>
                    </a:lnTo>
                    <a:lnTo>
                      <a:pt x="38" y="97"/>
                    </a:lnTo>
                    <a:lnTo>
                      <a:pt x="36" y="97"/>
                    </a:lnTo>
                    <a:lnTo>
                      <a:pt x="36" y="99"/>
                    </a:lnTo>
                    <a:lnTo>
                      <a:pt x="36" y="99"/>
                    </a:lnTo>
                    <a:lnTo>
                      <a:pt x="36" y="99"/>
                    </a:lnTo>
                    <a:lnTo>
                      <a:pt x="34" y="99"/>
                    </a:lnTo>
                    <a:lnTo>
                      <a:pt x="34" y="99"/>
                    </a:lnTo>
                    <a:lnTo>
                      <a:pt x="31" y="99"/>
                    </a:lnTo>
                    <a:lnTo>
                      <a:pt x="31" y="97"/>
                    </a:lnTo>
                    <a:lnTo>
                      <a:pt x="31" y="97"/>
                    </a:lnTo>
                    <a:lnTo>
                      <a:pt x="31" y="95"/>
                    </a:lnTo>
                    <a:lnTo>
                      <a:pt x="31" y="95"/>
                    </a:lnTo>
                    <a:lnTo>
                      <a:pt x="31" y="95"/>
                    </a:lnTo>
                    <a:lnTo>
                      <a:pt x="31" y="95"/>
                    </a:lnTo>
                    <a:lnTo>
                      <a:pt x="31" y="95"/>
                    </a:lnTo>
                    <a:lnTo>
                      <a:pt x="29" y="95"/>
                    </a:lnTo>
                    <a:lnTo>
                      <a:pt x="29" y="95"/>
                    </a:lnTo>
                    <a:lnTo>
                      <a:pt x="29" y="95"/>
                    </a:lnTo>
                    <a:lnTo>
                      <a:pt x="29" y="92"/>
                    </a:lnTo>
                    <a:lnTo>
                      <a:pt x="26" y="92"/>
                    </a:lnTo>
                    <a:lnTo>
                      <a:pt x="26" y="95"/>
                    </a:lnTo>
                    <a:lnTo>
                      <a:pt x="26" y="95"/>
                    </a:lnTo>
                    <a:lnTo>
                      <a:pt x="24" y="95"/>
                    </a:lnTo>
                    <a:lnTo>
                      <a:pt x="24" y="95"/>
                    </a:lnTo>
                    <a:lnTo>
                      <a:pt x="24" y="95"/>
                    </a:lnTo>
                    <a:lnTo>
                      <a:pt x="24" y="95"/>
                    </a:lnTo>
                    <a:lnTo>
                      <a:pt x="22" y="95"/>
                    </a:lnTo>
                    <a:lnTo>
                      <a:pt x="22" y="95"/>
                    </a:lnTo>
                    <a:lnTo>
                      <a:pt x="22" y="95"/>
                    </a:lnTo>
                    <a:lnTo>
                      <a:pt x="19" y="95"/>
                    </a:lnTo>
                    <a:lnTo>
                      <a:pt x="19" y="95"/>
                    </a:lnTo>
                    <a:lnTo>
                      <a:pt x="19" y="95"/>
                    </a:lnTo>
                    <a:lnTo>
                      <a:pt x="17" y="95"/>
                    </a:lnTo>
                    <a:lnTo>
                      <a:pt x="17" y="95"/>
                    </a:lnTo>
                    <a:lnTo>
                      <a:pt x="17" y="95"/>
                    </a:lnTo>
                    <a:lnTo>
                      <a:pt x="17" y="95"/>
                    </a:lnTo>
                    <a:lnTo>
                      <a:pt x="15" y="95"/>
                    </a:lnTo>
                    <a:lnTo>
                      <a:pt x="15" y="95"/>
                    </a:lnTo>
                    <a:lnTo>
                      <a:pt x="15" y="95"/>
                    </a:lnTo>
                    <a:lnTo>
                      <a:pt x="15" y="95"/>
                    </a:lnTo>
                    <a:lnTo>
                      <a:pt x="12" y="95"/>
                    </a:lnTo>
                    <a:lnTo>
                      <a:pt x="12" y="95"/>
                    </a:lnTo>
                    <a:lnTo>
                      <a:pt x="12" y="95"/>
                    </a:lnTo>
                    <a:lnTo>
                      <a:pt x="12" y="95"/>
                    </a:lnTo>
                    <a:lnTo>
                      <a:pt x="10" y="95"/>
                    </a:lnTo>
                    <a:lnTo>
                      <a:pt x="10" y="95"/>
                    </a:lnTo>
                    <a:lnTo>
                      <a:pt x="10" y="95"/>
                    </a:lnTo>
                    <a:lnTo>
                      <a:pt x="7" y="95"/>
                    </a:lnTo>
                    <a:lnTo>
                      <a:pt x="7" y="95"/>
                    </a:lnTo>
                    <a:lnTo>
                      <a:pt x="7" y="95"/>
                    </a:lnTo>
                    <a:lnTo>
                      <a:pt x="5" y="95"/>
                    </a:lnTo>
                    <a:lnTo>
                      <a:pt x="5" y="95"/>
                    </a:lnTo>
                    <a:lnTo>
                      <a:pt x="5" y="95"/>
                    </a:lnTo>
                    <a:lnTo>
                      <a:pt x="3" y="95"/>
                    </a:lnTo>
                    <a:lnTo>
                      <a:pt x="3" y="95"/>
                    </a:lnTo>
                    <a:lnTo>
                      <a:pt x="3" y="95"/>
                    </a:lnTo>
                    <a:lnTo>
                      <a:pt x="3" y="95"/>
                    </a:lnTo>
                    <a:lnTo>
                      <a:pt x="3" y="92"/>
                    </a:lnTo>
                    <a:lnTo>
                      <a:pt x="3" y="92"/>
                    </a:lnTo>
                    <a:lnTo>
                      <a:pt x="3" y="90"/>
                    </a:lnTo>
                    <a:lnTo>
                      <a:pt x="0" y="90"/>
                    </a:lnTo>
                    <a:lnTo>
                      <a:pt x="0" y="90"/>
                    </a:lnTo>
                    <a:lnTo>
                      <a:pt x="0" y="88"/>
                    </a:lnTo>
                    <a:lnTo>
                      <a:pt x="0" y="88"/>
                    </a:lnTo>
                    <a:lnTo>
                      <a:pt x="0" y="85"/>
                    </a:lnTo>
                    <a:lnTo>
                      <a:pt x="3" y="85"/>
                    </a:lnTo>
                    <a:lnTo>
                      <a:pt x="3" y="85"/>
                    </a:lnTo>
                    <a:lnTo>
                      <a:pt x="3" y="85"/>
                    </a:lnTo>
                    <a:lnTo>
                      <a:pt x="3" y="83"/>
                    </a:lnTo>
                    <a:lnTo>
                      <a:pt x="3" y="83"/>
                    </a:lnTo>
                    <a:lnTo>
                      <a:pt x="3" y="85"/>
                    </a:lnTo>
                    <a:lnTo>
                      <a:pt x="3" y="85"/>
                    </a:lnTo>
                    <a:lnTo>
                      <a:pt x="3" y="85"/>
                    </a:lnTo>
                    <a:lnTo>
                      <a:pt x="5" y="85"/>
                    </a:lnTo>
                    <a:lnTo>
                      <a:pt x="5" y="85"/>
                    </a:lnTo>
                    <a:lnTo>
                      <a:pt x="5" y="85"/>
                    </a:lnTo>
                    <a:lnTo>
                      <a:pt x="5" y="85"/>
                    </a:lnTo>
                    <a:lnTo>
                      <a:pt x="5" y="83"/>
                    </a:lnTo>
                    <a:lnTo>
                      <a:pt x="5" y="83"/>
                    </a:lnTo>
                    <a:lnTo>
                      <a:pt x="5" y="83"/>
                    </a:lnTo>
                    <a:lnTo>
                      <a:pt x="5" y="80"/>
                    </a:lnTo>
                    <a:lnTo>
                      <a:pt x="5" y="80"/>
                    </a:lnTo>
                    <a:lnTo>
                      <a:pt x="7" y="80"/>
                    </a:lnTo>
                    <a:lnTo>
                      <a:pt x="7" y="80"/>
                    </a:lnTo>
                    <a:lnTo>
                      <a:pt x="7" y="80"/>
                    </a:lnTo>
                    <a:lnTo>
                      <a:pt x="10" y="80"/>
                    </a:lnTo>
                    <a:lnTo>
                      <a:pt x="10" y="80"/>
                    </a:lnTo>
                    <a:lnTo>
                      <a:pt x="10" y="80"/>
                    </a:lnTo>
                    <a:lnTo>
                      <a:pt x="10" y="78"/>
                    </a:lnTo>
                    <a:lnTo>
                      <a:pt x="12" y="78"/>
                    </a:lnTo>
                    <a:lnTo>
                      <a:pt x="12" y="78"/>
                    </a:lnTo>
                    <a:lnTo>
                      <a:pt x="12" y="78"/>
                    </a:lnTo>
                    <a:lnTo>
                      <a:pt x="15" y="78"/>
                    </a:lnTo>
                    <a:lnTo>
                      <a:pt x="15" y="78"/>
                    </a:lnTo>
                    <a:lnTo>
                      <a:pt x="15" y="78"/>
                    </a:lnTo>
                    <a:lnTo>
                      <a:pt x="17" y="78"/>
                    </a:lnTo>
                    <a:lnTo>
                      <a:pt x="17" y="76"/>
                    </a:lnTo>
                    <a:lnTo>
                      <a:pt x="17" y="76"/>
                    </a:lnTo>
                    <a:lnTo>
                      <a:pt x="17" y="78"/>
                    </a:lnTo>
                    <a:lnTo>
                      <a:pt x="17" y="78"/>
                    </a:lnTo>
                    <a:lnTo>
                      <a:pt x="19" y="78"/>
                    </a:lnTo>
                    <a:lnTo>
                      <a:pt x="19" y="78"/>
                    </a:lnTo>
                    <a:lnTo>
                      <a:pt x="19" y="78"/>
                    </a:lnTo>
                    <a:lnTo>
                      <a:pt x="19" y="80"/>
                    </a:lnTo>
                    <a:lnTo>
                      <a:pt x="19" y="80"/>
                    </a:lnTo>
                    <a:lnTo>
                      <a:pt x="22" y="80"/>
                    </a:lnTo>
                    <a:lnTo>
                      <a:pt x="22" y="80"/>
                    </a:lnTo>
                    <a:lnTo>
                      <a:pt x="24" y="80"/>
                    </a:lnTo>
                    <a:lnTo>
                      <a:pt x="24" y="80"/>
                    </a:lnTo>
                    <a:lnTo>
                      <a:pt x="24" y="80"/>
                    </a:lnTo>
                    <a:lnTo>
                      <a:pt x="24" y="80"/>
                    </a:lnTo>
                    <a:lnTo>
                      <a:pt x="24" y="83"/>
                    </a:lnTo>
                    <a:lnTo>
                      <a:pt x="26" y="83"/>
                    </a:lnTo>
                    <a:lnTo>
                      <a:pt x="26" y="83"/>
                    </a:lnTo>
                    <a:lnTo>
                      <a:pt x="29" y="83"/>
                    </a:lnTo>
                    <a:lnTo>
                      <a:pt x="29" y="83"/>
                    </a:lnTo>
                    <a:lnTo>
                      <a:pt x="26" y="83"/>
                    </a:lnTo>
                    <a:lnTo>
                      <a:pt x="26" y="85"/>
                    </a:lnTo>
                    <a:lnTo>
                      <a:pt x="26" y="85"/>
                    </a:lnTo>
                    <a:lnTo>
                      <a:pt x="26" y="85"/>
                    </a:lnTo>
                    <a:lnTo>
                      <a:pt x="26" y="85"/>
                    </a:lnTo>
                    <a:lnTo>
                      <a:pt x="29" y="85"/>
                    </a:lnTo>
                    <a:lnTo>
                      <a:pt x="29" y="85"/>
                    </a:lnTo>
                    <a:lnTo>
                      <a:pt x="29" y="85"/>
                    </a:lnTo>
                    <a:lnTo>
                      <a:pt x="29" y="85"/>
                    </a:lnTo>
                    <a:lnTo>
                      <a:pt x="29" y="83"/>
                    </a:lnTo>
                    <a:lnTo>
                      <a:pt x="31" y="83"/>
                    </a:lnTo>
                    <a:lnTo>
                      <a:pt x="31" y="83"/>
                    </a:lnTo>
                    <a:lnTo>
                      <a:pt x="31" y="80"/>
                    </a:lnTo>
                    <a:lnTo>
                      <a:pt x="31" y="80"/>
                    </a:lnTo>
                    <a:lnTo>
                      <a:pt x="31" y="80"/>
                    </a:lnTo>
                    <a:lnTo>
                      <a:pt x="34" y="80"/>
                    </a:lnTo>
                    <a:lnTo>
                      <a:pt x="34" y="80"/>
                    </a:lnTo>
                    <a:lnTo>
                      <a:pt x="34" y="80"/>
                    </a:lnTo>
                    <a:lnTo>
                      <a:pt x="34" y="78"/>
                    </a:lnTo>
                    <a:lnTo>
                      <a:pt x="36" y="78"/>
                    </a:lnTo>
                    <a:lnTo>
                      <a:pt x="36" y="78"/>
                    </a:lnTo>
                    <a:lnTo>
                      <a:pt x="36" y="78"/>
                    </a:lnTo>
                    <a:lnTo>
                      <a:pt x="36" y="78"/>
                    </a:lnTo>
                    <a:lnTo>
                      <a:pt x="36" y="76"/>
                    </a:lnTo>
                    <a:lnTo>
                      <a:pt x="38" y="76"/>
                    </a:lnTo>
                    <a:lnTo>
                      <a:pt x="38" y="76"/>
                    </a:lnTo>
                    <a:lnTo>
                      <a:pt x="38" y="76"/>
                    </a:lnTo>
                    <a:lnTo>
                      <a:pt x="38" y="76"/>
                    </a:lnTo>
                    <a:lnTo>
                      <a:pt x="41" y="76"/>
                    </a:lnTo>
                    <a:lnTo>
                      <a:pt x="41" y="76"/>
                    </a:lnTo>
                    <a:lnTo>
                      <a:pt x="41" y="76"/>
                    </a:lnTo>
                    <a:lnTo>
                      <a:pt x="43" y="76"/>
                    </a:lnTo>
                    <a:lnTo>
                      <a:pt x="43" y="76"/>
                    </a:lnTo>
                    <a:lnTo>
                      <a:pt x="43" y="76"/>
                    </a:lnTo>
                    <a:lnTo>
                      <a:pt x="43" y="76"/>
                    </a:lnTo>
                    <a:lnTo>
                      <a:pt x="45" y="76"/>
                    </a:lnTo>
                    <a:lnTo>
                      <a:pt x="45" y="76"/>
                    </a:lnTo>
                    <a:lnTo>
                      <a:pt x="45" y="76"/>
                    </a:lnTo>
                    <a:lnTo>
                      <a:pt x="45" y="76"/>
                    </a:lnTo>
                    <a:lnTo>
                      <a:pt x="48" y="76"/>
                    </a:lnTo>
                    <a:lnTo>
                      <a:pt x="48" y="76"/>
                    </a:lnTo>
                    <a:lnTo>
                      <a:pt x="48" y="78"/>
                    </a:lnTo>
                    <a:lnTo>
                      <a:pt x="50" y="78"/>
                    </a:lnTo>
                    <a:lnTo>
                      <a:pt x="50" y="78"/>
                    </a:lnTo>
                    <a:lnTo>
                      <a:pt x="50" y="78"/>
                    </a:lnTo>
                    <a:lnTo>
                      <a:pt x="50" y="76"/>
                    </a:lnTo>
                    <a:lnTo>
                      <a:pt x="52" y="76"/>
                    </a:lnTo>
                    <a:lnTo>
                      <a:pt x="52" y="78"/>
                    </a:lnTo>
                    <a:lnTo>
                      <a:pt x="52" y="78"/>
                    </a:lnTo>
                    <a:lnTo>
                      <a:pt x="52" y="78"/>
                    </a:lnTo>
                    <a:lnTo>
                      <a:pt x="52" y="78"/>
                    </a:lnTo>
                    <a:lnTo>
                      <a:pt x="55" y="78"/>
                    </a:lnTo>
                    <a:lnTo>
                      <a:pt x="55" y="78"/>
                    </a:lnTo>
                    <a:lnTo>
                      <a:pt x="55" y="78"/>
                    </a:lnTo>
                    <a:lnTo>
                      <a:pt x="55" y="76"/>
                    </a:lnTo>
                    <a:lnTo>
                      <a:pt x="57" y="76"/>
                    </a:lnTo>
                    <a:lnTo>
                      <a:pt x="57" y="76"/>
                    </a:lnTo>
                    <a:lnTo>
                      <a:pt x="57" y="78"/>
                    </a:lnTo>
                    <a:lnTo>
                      <a:pt x="57" y="78"/>
                    </a:lnTo>
                    <a:lnTo>
                      <a:pt x="57" y="76"/>
                    </a:lnTo>
                    <a:lnTo>
                      <a:pt x="60" y="76"/>
                    </a:lnTo>
                    <a:lnTo>
                      <a:pt x="60" y="76"/>
                    </a:lnTo>
                    <a:lnTo>
                      <a:pt x="57" y="76"/>
                    </a:lnTo>
                    <a:lnTo>
                      <a:pt x="57" y="76"/>
                    </a:lnTo>
                    <a:lnTo>
                      <a:pt x="60" y="76"/>
                    </a:lnTo>
                    <a:lnTo>
                      <a:pt x="60" y="73"/>
                    </a:lnTo>
                    <a:lnTo>
                      <a:pt x="60" y="73"/>
                    </a:lnTo>
                    <a:lnTo>
                      <a:pt x="62" y="73"/>
                    </a:lnTo>
                    <a:lnTo>
                      <a:pt x="62" y="73"/>
                    </a:lnTo>
                    <a:lnTo>
                      <a:pt x="62" y="71"/>
                    </a:lnTo>
                    <a:lnTo>
                      <a:pt x="62" y="71"/>
                    </a:lnTo>
                    <a:lnTo>
                      <a:pt x="62" y="71"/>
                    </a:lnTo>
                    <a:lnTo>
                      <a:pt x="62" y="71"/>
                    </a:lnTo>
                    <a:lnTo>
                      <a:pt x="64" y="71"/>
                    </a:lnTo>
                    <a:lnTo>
                      <a:pt x="64" y="71"/>
                    </a:lnTo>
                    <a:lnTo>
                      <a:pt x="64" y="71"/>
                    </a:lnTo>
                    <a:lnTo>
                      <a:pt x="64" y="71"/>
                    </a:lnTo>
                    <a:lnTo>
                      <a:pt x="67" y="71"/>
                    </a:lnTo>
                    <a:lnTo>
                      <a:pt x="67" y="73"/>
                    </a:lnTo>
                    <a:lnTo>
                      <a:pt x="67" y="73"/>
                    </a:lnTo>
                    <a:lnTo>
                      <a:pt x="69" y="73"/>
                    </a:lnTo>
                    <a:lnTo>
                      <a:pt x="69" y="71"/>
                    </a:lnTo>
                    <a:lnTo>
                      <a:pt x="69" y="71"/>
                    </a:lnTo>
                    <a:lnTo>
                      <a:pt x="69" y="69"/>
                    </a:lnTo>
                    <a:lnTo>
                      <a:pt x="69" y="6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4" name="Freeform 133"/>
              <p:cNvSpPr>
                <a:spLocks/>
              </p:cNvSpPr>
              <p:nvPr/>
            </p:nvSpPr>
            <p:spPr bwMode="auto">
              <a:xfrm>
                <a:off x="2481" y="1372"/>
                <a:ext cx="1" cy="2"/>
              </a:xfrm>
              <a:custGeom>
                <a:avLst/>
                <a:gdLst/>
                <a:ahLst/>
                <a:cxnLst>
                  <a:cxn ang="0">
                    <a:pos x="0" y="2"/>
                  </a:cxn>
                  <a:cxn ang="0">
                    <a:pos x="0" y="0"/>
                  </a:cxn>
                  <a:cxn ang="0">
                    <a:pos x="0" y="0"/>
                  </a:cxn>
                  <a:cxn ang="0">
                    <a:pos x="0" y="0"/>
                  </a:cxn>
                  <a:cxn ang="0">
                    <a:pos x="0" y="2"/>
                  </a:cxn>
                  <a:cxn ang="0">
                    <a:pos x="0" y="2"/>
                  </a:cxn>
                  <a:cxn ang="0">
                    <a:pos x="0" y="2"/>
                  </a:cxn>
                </a:cxnLst>
                <a:rect l="0" t="0" r="r" b="b"/>
                <a:pathLst>
                  <a:path h="2">
                    <a:moveTo>
                      <a:pt x="0" y="2"/>
                    </a:moveTo>
                    <a:lnTo>
                      <a:pt x="0" y="0"/>
                    </a:lnTo>
                    <a:lnTo>
                      <a:pt x="0" y="0"/>
                    </a:lnTo>
                    <a:lnTo>
                      <a:pt x="0" y="0"/>
                    </a:lnTo>
                    <a:lnTo>
                      <a:pt x="0" y="2"/>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5" name="Freeform 134"/>
              <p:cNvSpPr>
                <a:spLocks/>
              </p:cNvSpPr>
              <p:nvPr/>
            </p:nvSpPr>
            <p:spPr bwMode="auto">
              <a:xfrm>
                <a:off x="2481" y="1372"/>
                <a:ext cx="1" cy="2"/>
              </a:xfrm>
              <a:custGeom>
                <a:avLst/>
                <a:gdLst/>
                <a:ahLst/>
                <a:cxnLst>
                  <a:cxn ang="0">
                    <a:pos x="0" y="2"/>
                  </a:cxn>
                  <a:cxn ang="0">
                    <a:pos x="0" y="0"/>
                  </a:cxn>
                  <a:cxn ang="0">
                    <a:pos x="0" y="0"/>
                  </a:cxn>
                  <a:cxn ang="0">
                    <a:pos x="0" y="0"/>
                  </a:cxn>
                  <a:cxn ang="0">
                    <a:pos x="0" y="2"/>
                  </a:cxn>
                  <a:cxn ang="0">
                    <a:pos x="0" y="2"/>
                  </a:cxn>
                  <a:cxn ang="0">
                    <a:pos x="0" y="2"/>
                  </a:cxn>
                </a:cxnLst>
                <a:rect l="0" t="0" r="r" b="b"/>
                <a:pathLst>
                  <a:path h="2">
                    <a:moveTo>
                      <a:pt x="0" y="2"/>
                    </a:moveTo>
                    <a:lnTo>
                      <a:pt x="0" y="0"/>
                    </a:lnTo>
                    <a:lnTo>
                      <a:pt x="0" y="0"/>
                    </a:lnTo>
                    <a:lnTo>
                      <a:pt x="0" y="0"/>
                    </a:lnTo>
                    <a:lnTo>
                      <a:pt x="0" y="2"/>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6" name="Freeform 135"/>
              <p:cNvSpPr>
                <a:spLocks/>
              </p:cNvSpPr>
              <p:nvPr/>
            </p:nvSpPr>
            <p:spPr bwMode="auto">
              <a:xfrm>
                <a:off x="1827" y="1348"/>
                <a:ext cx="879" cy="377"/>
              </a:xfrm>
              <a:custGeom>
                <a:avLst/>
                <a:gdLst/>
                <a:ahLst/>
                <a:cxnLst>
                  <a:cxn ang="0">
                    <a:pos x="576" y="38"/>
                  </a:cxn>
                  <a:cxn ang="0">
                    <a:pos x="595" y="47"/>
                  </a:cxn>
                  <a:cxn ang="0">
                    <a:pos x="637" y="31"/>
                  </a:cxn>
                  <a:cxn ang="0">
                    <a:pos x="661" y="45"/>
                  </a:cxn>
                  <a:cxn ang="0">
                    <a:pos x="696" y="78"/>
                  </a:cxn>
                  <a:cxn ang="0">
                    <a:pos x="727" y="114"/>
                  </a:cxn>
                  <a:cxn ang="0">
                    <a:pos x="763" y="116"/>
                  </a:cxn>
                  <a:cxn ang="0">
                    <a:pos x="810" y="123"/>
                  </a:cxn>
                  <a:cxn ang="0">
                    <a:pos x="848" y="149"/>
                  </a:cxn>
                  <a:cxn ang="0">
                    <a:pos x="874" y="159"/>
                  </a:cxn>
                  <a:cxn ang="0">
                    <a:pos x="841" y="187"/>
                  </a:cxn>
                  <a:cxn ang="0">
                    <a:pos x="812" y="213"/>
                  </a:cxn>
                  <a:cxn ang="0">
                    <a:pos x="774" y="234"/>
                  </a:cxn>
                  <a:cxn ang="0">
                    <a:pos x="755" y="256"/>
                  </a:cxn>
                  <a:cxn ang="0">
                    <a:pos x="729" y="270"/>
                  </a:cxn>
                  <a:cxn ang="0">
                    <a:pos x="729" y="313"/>
                  </a:cxn>
                  <a:cxn ang="0">
                    <a:pos x="708" y="325"/>
                  </a:cxn>
                  <a:cxn ang="0">
                    <a:pos x="658" y="315"/>
                  </a:cxn>
                  <a:cxn ang="0">
                    <a:pos x="609" y="315"/>
                  </a:cxn>
                  <a:cxn ang="0">
                    <a:pos x="573" y="327"/>
                  </a:cxn>
                  <a:cxn ang="0">
                    <a:pos x="528" y="329"/>
                  </a:cxn>
                  <a:cxn ang="0">
                    <a:pos x="493" y="353"/>
                  </a:cxn>
                  <a:cxn ang="0">
                    <a:pos x="462" y="370"/>
                  </a:cxn>
                  <a:cxn ang="0">
                    <a:pos x="426" y="343"/>
                  </a:cxn>
                  <a:cxn ang="0">
                    <a:pos x="405" y="301"/>
                  </a:cxn>
                  <a:cxn ang="0">
                    <a:pos x="353" y="298"/>
                  </a:cxn>
                  <a:cxn ang="0">
                    <a:pos x="313" y="277"/>
                  </a:cxn>
                  <a:cxn ang="0">
                    <a:pos x="310" y="246"/>
                  </a:cxn>
                  <a:cxn ang="0">
                    <a:pos x="315" y="227"/>
                  </a:cxn>
                  <a:cxn ang="0">
                    <a:pos x="301" y="227"/>
                  </a:cxn>
                  <a:cxn ang="0">
                    <a:pos x="282" y="239"/>
                  </a:cxn>
                  <a:cxn ang="0">
                    <a:pos x="247" y="253"/>
                  </a:cxn>
                  <a:cxn ang="0">
                    <a:pos x="206" y="282"/>
                  </a:cxn>
                  <a:cxn ang="0">
                    <a:pos x="204" y="358"/>
                  </a:cxn>
                  <a:cxn ang="0">
                    <a:pos x="164" y="332"/>
                  </a:cxn>
                  <a:cxn ang="0">
                    <a:pos x="131" y="332"/>
                  </a:cxn>
                  <a:cxn ang="0">
                    <a:pos x="105" y="303"/>
                  </a:cxn>
                  <a:cxn ang="0">
                    <a:pos x="95" y="272"/>
                  </a:cxn>
                  <a:cxn ang="0">
                    <a:pos x="102" y="256"/>
                  </a:cxn>
                  <a:cxn ang="0">
                    <a:pos x="135" y="239"/>
                  </a:cxn>
                  <a:cxn ang="0">
                    <a:pos x="112" y="218"/>
                  </a:cxn>
                  <a:cxn ang="0">
                    <a:pos x="74" y="227"/>
                  </a:cxn>
                  <a:cxn ang="0">
                    <a:pos x="55" y="220"/>
                  </a:cxn>
                  <a:cxn ang="0">
                    <a:pos x="17" y="194"/>
                  </a:cxn>
                  <a:cxn ang="0">
                    <a:pos x="12" y="159"/>
                  </a:cxn>
                  <a:cxn ang="0">
                    <a:pos x="34" y="133"/>
                  </a:cxn>
                  <a:cxn ang="0">
                    <a:pos x="55" y="121"/>
                  </a:cxn>
                  <a:cxn ang="0">
                    <a:pos x="93" y="97"/>
                  </a:cxn>
                  <a:cxn ang="0">
                    <a:pos x="128" y="97"/>
                  </a:cxn>
                  <a:cxn ang="0">
                    <a:pos x="173" y="116"/>
                  </a:cxn>
                  <a:cxn ang="0">
                    <a:pos x="206" y="118"/>
                  </a:cxn>
                  <a:cxn ang="0">
                    <a:pos x="242" y="109"/>
                  </a:cxn>
                  <a:cxn ang="0">
                    <a:pos x="287" y="123"/>
                  </a:cxn>
                  <a:cxn ang="0">
                    <a:pos x="327" y="104"/>
                  </a:cxn>
                  <a:cxn ang="0">
                    <a:pos x="301" y="83"/>
                  </a:cxn>
                  <a:cxn ang="0">
                    <a:pos x="327" y="61"/>
                  </a:cxn>
                  <a:cxn ang="0">
                    <a:pos x="320" y="47"/>
                  </a:cxn>
                  <a:cxn ang="0">
                    <a:pos x="334" y="35"/>
                  </a:cxn>
                  <a:cxn ang="0">
                    <a:pos x="384" y="26"/>
                  </a:cxn>
                  <a:cxn ang="0">
                    <a:pos x="429" y="16"/>
                  </a:cxn>
                  <a:cxn ang="0">
                    <a:pos x="476" y="5"/>
                  </a:cxn>
                  <a:cxn ang="0">
                    <a:pos x="519" y="2"/>
                  </a:cxn>
                  <a:cxn ang="0">
                    <a:pos x="542" y="33"/>
                  </a:cxn>
                </a:cxnLst>
                <a:rect l="0" t="0" r="r" b="b"/>
                <a:pathLst>
                  <a:path w="879" h="377">
                    <a:moveTo>
                      <a:pt x="552" y="31"/>
                    </a:moveTo>
                    <a:lnTo>
                      <a:pt x="552" y="28"/>
                    </a:lnTo>
                    <a:lnTo>
                      <a:pt x="552" y="28"/>
                    </a:lnTo>
                    <a:lnTo>
                      <a:pt x="552" y="28"/>
                    </a:lnTo>
                    <a:lnTo>
                      <a:pt x="552" y="28"/>
                    </a:lnTo>
                    <a:lnTo>
                      <a:pt x="552" y="26"/>
                    </a:lnTo>
                    <a:lnTo>
                      <a:pt x="550" y="26"/>
                    </a:lnTo>
                    <a:lnTo>
                      <a:pt x="550" y="26"/>
                    </a:lnTo>
                    <a:lnTo>
                      <a:pt x="552" y="26"/>
                    </a:lnTo>
                    <a:lnTo>
                      <a:pt x="552" y="26"/>
                    </a:lnTo>
                    <a:lnTo>
                      <a:pt x="552" y="26"/>
                    </a:lnTo>
                    <a:lnTo>
                      <a:pt x="552" y="26"/>
                    </a:lnTo>
                    <a:lnTo>
                      <a:pt x="554" y="26"/>
                    </a:lnTo>
                    <a:lnTo>
                      <a:pt x="554" y="26"/>
                    </a:lnTo>
                    <a:lnTo>
                      <a:pt x="554" y="28"/>
                    </a:lnTo>
                    <a:lnTo>
                      <a:pt x="554" y="28"/>
                    </a:lnTo>
                    <a:lnTo>
                      <a:pt x="554" y="28"/>
                    </a:lnTo>
                    <a:lnTo>
                      <a:pt x="554" y="31"/>
                    </a:lnTo>
                    <a:lnTo>
                      <a:pt x="557" y="31"/>
                    </a:lnTo>
                    <a:lnTo>
                      <a:pt x="557" y="31"/>
                    </a:lnTo>
                    <a:lnTo>
                      <a:pt x="557" y="31"/>
                    </a:lnTo>
                    <a:lnTo>
                      <a:pt x="559" y="31"/>
                    </a:lnTo>
                    <a:lnTo>
                      <a:pt x="559" y="31"/>
                    </a:lnTo>
                    <a:lnTo>
                      <a:pt x="559" y="33"/>
                    </a:lnTo>
                    <a:lnTo>
                      <a:pt x="559" y="33"/>
                    </a:lnTo>
                    <a:lnTo>
                      <a:pt x="557" y="33"/>
                    </a:lnTo>
                    <a:lnTo>
                      <a:pt x="557" y="33"/>
                    </a:lnTo>
                    <a:lnTo>
                      <a:pt x="557" y="35"/>
                    </a:lnTo>
                    <a:lnTo>
                      <a:pt x="559" y="35"/>
                    </a:lnTo>
                    <a:lnTo>
                      <a:pt x="559" y="35"/>
                    </a:lnTo>
                    <a:lnTo>
                      <a:pt x="557" y="35"/>
                    </a:lnTo>
                    <a:lnTo>
                      <a:pt x="557" y="38"/>
                    </a:lnTo>
                    <a:lnTo>
                      <a:pt x="559" y="38"/>
                    </a:lnTo>
                    <a:lnTo>
                      <a:pt x="559" y="38"/>
                    </a:lnTo>
                    <a:lnTo>
                      <a:pt x="559" y="38"/>
                    </a:lnTo>
                    <a:lnTo>
                      <a:pt x="559" y="38"/>
                    </a:lnTo>
                    <a:lnTo>
                      <a:pt x="559" y="38"/>
                    </a:lnTo>
                    <a:lnTo>
                      <a:pt x="561" y="38"/>
                    </a:lnTo>
                    <a:lnTo>
                      <a:pt x="561" y="35"/>
                    </a:lnTo>
                    <a:lnTo>
                      <a:pt x="561" y="35"/>
                    </a:lnTo>
                    <a:lnTo>
                      <a:pt x="561" y="38"/>
                    </a:lnTo>
                    <a:lnTo>
                      <a:pt x="561" y="38"/>
                    </a:lnTo>
                    <a:lnTo>
                      <a:pt x="564" y="38"/>
                    </a:lnTo>
                    <a:lnTo>
                      <a:pt x="564" y="38"/>
                    </a:lnTo>
                    <a:lnTo>
                      <a:pt x="564" y="35"/>
                    </a:lnTo>
                    <a:lnTo>
                      <a:pt x="564" y="35"/>
                    </a:lnTo>
                    <a:lnTo>
                      <a:pt x="564" y="35"/>
                    </a:lnTo>
                    <a:lnTo>
                      <a:pt x="561" y="35"/>
                    </a:lnTo>
                    <a:lnTo>
                      <a:pt x="561" y="35"/>
                    </a:lnTo>
                    <a:lnTo>
                      <a:pt x="561" y="35"/>
                    </a:lnTo>
                    <a:lnTo>
                      <a:pt x="561" y="33"/>
                    </a:lnTo>
                    <a:lnTo>
                      <a:pt x="561" y="33"/>
                    </a:lnTo>
                    <a:lnTo>
                      <a:pt x="561" y="33"/>
                    </a:lnTo>
                    <a:lnTo>
                      <a:pt x="561" y="33"/>
                    </a:lnTo>
                    <a:lnTo>
                      <a:pt x="564" y="33"/>
                    </a:lnTo>
                    <a:lnTo>
                      <a:pt x="564" y="33"/>
                    </a:lnTo>
                    <a:lnTo>
                      <a:pt x="566" y="33"/>
                    </a:lnTo>
                    <a:lnTo>
                      <a:pt x="566" y="33"/>
                    </a:lnTo>
                    <a:lnTo>
                      <a:pt x="566" y="33"/>
                    </a:lnTo>
                    <a:lnTo>
                      <a:pt x="568" y="33"/>
                    </a:lnTo>
                    <a:lnTo>
                      <a:pt x="568" y="33"/>
                    </a:lnTo>
                    <a:lnTo>
                      <a:pt x="568" y="33"/>
                    </a:lnTo>
                    <a:lnTo>
                      <a:pt x="568" y="33"/>
                    </a:lnTo>
                    <a:lnTo>
                      <a:pt x="571" y="33"/>
                    </a:lnTo>
                    <a:lnTo>
                      <a:pt x="571" y="35"/>
                    </a:lnTo>
                    <a:lnTo>
                      <a:pt x="571" y="35"/>
                    </a:lnTo>
                    <a:lnTo>
                      <a:pt x="571" y="35"/>
                    </a:lnTo>
                    <a:lnTo>
                      <a:pt x="573" y="35"/>
                    </a:lnTo>
                    <a:lnTo>
                      <a:pt x="573" y="35"/>
                    </a:lnTo>
                    <a:lnTo>
                      <a:pt x="573" y="35"/>
                    </a:lnTo>
                    <a:lnTo>
                      <a:pt x="573" y="38"/>
                    </a:lnTo>
                    <a:lnTo>
                      <a:pt x="576" y="38"/>
                    </a:lnTo>
                    <a:lnTo>
                      <a:pt x="576" y="38"/>
                    </a:lnTo>
                    <a:lnTo>
                      <a:pt x="576" y="38"/>
                    </a:lnTo>
                    <a:lnTo>
                      <a:pt x="578" y="38"/>
                    </a:lnTo>
                    <a:lnTo>
                      <a:pt x="578" y="38"/>
                    </a:lnTo>
                    <a:lnTo>
                      <a:pt x="580" y="38"/>
                    </a:lnTo>
                    <a:lnTo>
                      <a:pt x="580" y="35"/>
                    </a:lnTo>
                    <a:lnTo>
                      <a:pt x="580" y="35"/>
                    </a:lnTo>
                    <a:lnTo>
                      <a:pt x="580" y="38"/>
                    </a:lnTo>
                    <a:lnTo>
                      <a:pt x="580" y="38"/>
                    </a:lnTo>
                    <a:lnTo>
                      <a:pt x="583" y="38"/>
                    </a:lnTo>
                    <a:lnTo>
                      <a:pt x="583" y="35"/>
                    </a:lnTo>
                    <a:lnTo>
                      <a:pt x="583" y="35"/>
                    </a:lnTo>
                    <a:lnTo>
                      <a:pt x="583" y="35"/>
                    </a:lnTo>
                    <a:lnTo>
                      <a:pt x="585" y="35"/>
                    </a:lnTo>
                    <a:lnTo>
                      <a:pt x="585" y="33"/>
                    </a:lnTo>
                    <a:lnTo>
                      <a:pt x="585" y="33"/>
                    </a:lnTo>
                    <a:lnTo>
                      <a:pt x="585" y="33"/>
                    </a:lnTo>
                    <a:lnTo>
                      <a:pt x="585" y="35"/>
                    </a:lnTo>
                    <a:lnTo>
                      <a:pt x="587" y="35"/>
                    </a:lnTo>
                    <a:lnTo>
                      <a:pt x="587" y="35"/>
                    </a:lnTo>
                    <a:lnTo>
                      <a:pt x="587" y="38"/>
                    </a:lnTo>
                    <a:lnTo>
                      <a:pt x="585" y="38"/>
                    </a:lnTo>
                    <a:lnTo>
                      <a:pt x="585" y="38"/>
                    </a:lnTo>
                    <a:lnTo>
                      <a:pt x="585" y="38"/>
                    </a:lnTo>
                    <a:lnTo>
                      <a:pt x="585" y="38"/>
                    </a:lnTo>
                    <a:lnTo>
                      <a:pt x="585" y="38"/>
                    </a:lnTo>
                    <a:lnTo>
                      <a:pt x="583" y="38"/>
                    </a:lnTo>
                    <a:lnTo>
                      <a:pt x="583" y="38"/>
                    </a:lnTo>
                    <a:lnTo>
                      <a:pt x="580" y="38"/>
                    </a:lnTo>
                    <a:lnTo>
                      <a:pt x="580" y="38"/>
                    </a:lnTo>
                    <a:lnTo>
                      <a:pt x="580" y="40"/>
                    </a:lnTo>
                    <a:lnTo>
                      <a:pt x="580" y="40"/>
                    </a:lnTo>
                    <a:lnTo>
                      <a:pt x="580" y="40"/>
                    </a:lnTo>
                    <a:lnTo>
                      <a:pt x="578" y="40"/>
                    </a:lnTo>
                    <a:lnTo>
                      <a:pt x="578" y="42"/>
                    </a:lnTo>
                    <a:lnTo>
                      <a:pt x="578" y="42"/>
                    </a:lnTo>
                    <a:lnTo>
                      <a:pt x="578" y="42"/>
                    </a:lnTo>
                    <a:lnTo>
                      <a:pt x="578" y="45"/>
                    </a:lnTo>
                    <a:lnTo>
                      <a:pt x="576" y="45"/>
                    </a:lnTo>
                    <a:lnTo>
                      <a:pt x="576" y="45"/>
                    </a:lnTo>
                    <a:lnTo>
                      <a:pt x="576" y="45"/>
                    </a:lnTo>
                    <a:lnTo>
                      <a:pt x="576" y="47"/>
                    </a:lnTo>
                    <a:lnTo>
                      <a:pt x="576" y="47"/>
                    </a:lnTo>
                    <a:lnTo>
                      <a:pt x="576" y="47"/>
                    </a:lnTo>
                    <a:lnTo>
                      <a:pt x="578" y="47"/>
                    </a:lnTo>
                    <a:lnTo>
                      <a:pt x="578" y="47"/>
                    </a:lnTo>
                    <a:lnTo>
                      <a:pt x="578" y="47"/>
                    </a:lnTo>
                    <a:lnTo>
                      <a:pt x="578" y="50"/>
                    </a:lnTo>
                    <a:lnTo>
                      <a:pt x="580" y="50"/>
                    </a:lnTo>
                    <a:lnTo>
                      <a:pt x="580" y="50"/>
                    </a:lnTo>
                    <a:lnTo>
                      <a:pt x="580" y="50"/>
                    </a:lnTo>
                    <a:lnTo>
                      <a:pt x="580" y="47"/>
                    </a:lnTo>
                    <a:lnTo>
                      <a:pt x="583" y="47"/>
                    </a:lnTo>
                    <a:lnTo>
                      <a:pt x="583" y="47"/>
                    </a:lnTo>
                    <a:lnTo>
                      <a:pt x="583" y="47"/>
                    </a:lnTo>
                    <a:lnTo>
                      <a:pt x="585" y="47"/>
                    </a:lnTo>
                    <a:lnTo>
                      <a:pt x="585" y="47"/>
                    </a:lnTo>
                    <a:lnTo>
                      <a:pt x="585" y="47"/>
                    </a:lnTo>
                    <a:lnTo>
                      <a:pt x="585" y="45"/>
                    </a:lnTo>
                    <a:lnTo>
                      <a:pt x="585" y="45"/>
                    </a:lnTo>
                    <a:lnTo>
                      <a:pt x="587" y="45"/>
                    </a:lnTo>
                    <a:lnTo>
                      <a:pt x="587" y="45"/>
                    </a:lnTo>
                    <a:lnTo>
                      <a:pt x="587" y="47"/>
                    </a:lnTo>
                    <a:lnTo>
                      <a:pt x="587" y="47"/>
                    </a:lnTo>
                    <a:lnTo>
                      <a:pt x="590" y="47"/>
                    </a:lnTo>
                    <a:lnTo>
                      <a:pt x="590" y="45"/>
                    </a:lnTo>
                    <a:lnTo>
                      <a:pt x="590" y="45"/>
                    </a:lnTo>
                    <a:lnTo>
                      <a:pt x="592" y="45"/>
                    </a:lnTo>
                    <a:lnTo>
                      <a:pt x="592" y="45"/>
                    </a:lnTo>
                    <a:lnTo>
                      <a:pt x="592" y="45"/>
                    </a:lnTo>
                    <a:lnTo>
                      <a:pt x="595" y="45"/>
                    </a:lnTo>
                    <a:lnTo>
                      <a:pt x="595" y="47"/>
                    </a:lnTo>
                    <a:lnTo>
                      <a:pt x="595" y="47"/>
                    </a:lnTo>
                    <a:lnTo>
                      <a:pt x="595" y="47"/>
                    </a:lnTo>
                    <a:lnTo>
                      <a:pt x="595" y="47"/>
                    </a:lnTo>
                    <a:lnTo>
                      <a:pt x="595" y="47"/>
                    </a:lnTo>
                    <a:lnTo>
                      <a:pt x="597" y="47"/>
                    </a:lnTo>
                    <a:lnTo>
                      <a:pt x="597" y="47"/>
                    </a:lnTo>
                    <a:lnTo>
                      <a:pt x="597" y="47"/>
                    </a:lnTo>
                    <a:lnTo>
                      <a:pt x="599" y="47"/>
                    </a:lnTo>
                    <a:lnTo>
                      <a:pt x="599" y="47"/>
                    </a:lnTo>
                    <a:lnTo>
                      <a:pt x="599" y="47"/>
                    </a:lnTo>
                    <a:lnTo>
                      <a:pt x="599" y="50"/>
                    </a:lnTo>
                    <a:lnTo>
                      <a:pt x="599" y="50"/>
                    </a:lnTo>
                    <a:lnTo>
                      <a:pt x="602" y="50"/>
                    </a:lnTo>
                    <a:lnTo>
                      <a:pt x="602" y="47"/>
                    </a:lnTo>
                    <a:lnTo>
                      <a:pt x="602" y="47"/>
                    </a:lnTo>
                    <a:lnTo>
                      <a:pt x="602" y="47"/>
                    </a:lnTo>
                    <a:lnTo>
                      <a:pt x="602" y="47"/>
                    </a:lnTo>
                    <a:lnTo>
                      <a:pt x="602" y="45"/>
                    </a:lnTo>
                    <a:lnTo>
                      <a:pt x="602" y="45"/>
                    </a:lnTo>
                    <a:lnTo>
                      <a:pt x="602" y="45"/>
                    </a:lnTo>
                    <a:lnTo>
                      <a:pt x="604" y="45"/>
                    </a:lnTo>
                    <a:lnTo>
                      <a:pt x="604" y="45"/>
                    </a:lnTo>
                    <a:lnTo>
                      <a:pt x="606" y="45"/>
                    </a:lnTo>
                    <a:lnTo>
                      <a:pt x="606" y="45"/>
                    </a:lnTo>
                    <a:lnTo>
                      <a:pt x="606" y="42"/>
                    </a:lnTo>
                    <a:lnTo>
                      <a:pt x="606" y="42"/>
                    </a:lnTo>
                    <a:lnTo>
                      <a:pt x="606" y="42"/>
                    </a:lnTo>
                    <a:lnTo>
                      <a:pt x="609" y="42"/>
                    </a:lnTo>
                    <a:lnTo>
                      <a:pt x="609" y="42"/>
                    </a:lnTo>
                    <a:lnTo>
                      <a:pt x="609" y="40"/>
                    </a:lnTo>
                    <a:lnTo>
                      <a:pt x="609" y="40"/>
                    </a:lnTo>
                    <a:lnTo>
                      <a:pt x="609" y="40"/>
                    </a:lnTo>
                    <a:lnTo>
                      <a:pt x="611" y="40"/>
                    </a:lnTo>
                    <a:lnTo>
                      <a:pt x="611" y="40"/>
                    </a:lnTo>
                    <a:lnTo>
                      <a:pt x="613" y="40"/>
                    </a:lnTo>
                    <a:lnTo>
                      <a:pt x="613" y="40"/>
                    </a:lnTo>
                    <a:lnTo>
                      <a:pt x="613" y="40"/>
                    </a:lnTo>
                    <a:lnTo>
                      <a:pt x="613" y="40"/>
                    </a:lnTo>
                    <a:lnTo>
                      <a:pt x="616" y="40"/>
                    </a:lnTo>
                    <a:lnTo>
                      <a:pt x="616" y="40"/>
                    </a:lnTo>
                    <a:lnTo>
                      <a:pt x="616" y="40"/>
                    </a:lnTo>
                    <a:lnTo>
                      <a:pt x="616" y="40"/>
                    </a:lnTo>
                    <a:lnTo>
                      <a:pt x="616" y="38"/>
                    </a:lnTo>
                    <a:lnTo>
                      <a:pt x="618" y="38"/>
                    </a:lnTo>
                    <a:lnTo>
                      <a:pt x="618" y="38"/>
                    </a:lnTo>
                    <a:lnTo>
                      <a:pt x="618" y="38"/>
                    </a:lnTo>
                    <a:lnTo>
                      <a:pt x="621" y="38"/>
                    </a:lnTo>
                    <a:lnTo>
                      <a:pt x="621" y="38"/>
                    </a:lnTo>
                    <a:lnTo>
                      <a:pt x="621" y="38"/>
                    </a:lnTo>
                    <a:lnTo>
                      <a:pt x="621" y="38"/>
                    </a:lnTo>
                    <a:lnTo>
                      <a:pt x="623" y="38"/>
                    </a:lnTo>
                    <a:lnTo>
                      <a:pt x="623" y="38"/>
                    </a:lnTo>
                    <a:lnTo>
                      <a:pt x="623" y="35"/>
                    </a:lnTo>
                    <a:lnTo>
                      <a:pt x="623" y="35"/>
                    </a:lnTo>
                    <a:lnTo>
                      <a:pt x="623" y="35"/>
                    </a:lnTo>
                    <a:lnTo>
                      <a:pt x="623" y="33"/>
                    </a:lnTo>
                    <a:lnTo>
                      <a:pt x="623" y="33"/>
                    </a:lnTo>
                    <a:lnTo>
                      <a:pt x="623" y="33"/>
                    </a:lnTo>
                    <a:lnTo>
                      <a:pt x="625" y="33"/>
                    </a:lnTo>
                    <a:lnTo>
                      <a:pt x="625" y="33"/>
                    </a:lnTo>
                    <a:lnTo>
                      <a:pt x="625" y="33"/>
                    </a:lnTo>
                    <a:lnTo>
                      <a:pt x="628" y="33"/>
                    </a:lnTo>
                    <a:lnTo>
                      <a:pt x="628" y="33"/>
                    </a:lnTo>
                    <a:lnTo>
                      <a:pt x="628" y="33"/>
                    </a:lnTo>
                    <a:lnTo>
                      <a:pt x="630" y="33"/>
                    </a:lnTo>
                    <a:lnTo>
                      <a:pt x="630" y="31"/>
                    </a:lnTo>
                    <a:lnTo>
                      <a:pt x="630" y="31"/>
                    </a:lnTo>
                    <a:lnTo>
                      <a:pt x="632" y="31"/>
                    </a:lnTo>
                    <a:lnTo>
                      <a:pt x="632" y="31"/>
                    </a:lnTo>
                    <a:lnTo>
                      <a:pt x="632" y="31"/>
                    </a:lnTo>
                    <a:lnTo>
                      <a:pt x="632" y="31"/>
                    </a:lnTo>
                    <a:lnTo>
                      <a:pt x="635" y="31"/>
                    </a:lnTo>
                    <a:lnTo>
                      <a:pt x="635" y="31"/>
                    </a:lnTo>
                    <a:lnTo>
                      <a:pt x="635" y="31"/>
                    </a:lnTo>
                    <a:lnTo>
                      <a:pt x="637" y="31"/>
                    </a:lnTo>
                    <a:lnTo>
                      <a:pt x="637" y="28"/>
                    </a:lnTo>
                    <a:lnTo>
                      <a:pt x="637" y="28"/>
                    </a:lnTo>
                    <a:lnTo>
                      <a:pt x="640" y="28"/>
                    </a:lnTo>
                    <a:lnTo>
                      <a:pt x="640" y="28"/>
                    </a:lnTo>
                    <a:lnTo>
                      <a:pt x="640" y="28"/>
                    </a:lnTo>
                    <a:lnTo>
                      <a:pt x="640" y="26"/>
                    </a:lnTo>
                    <a:lnTo>
                      <a:pt x="640" y="26"/>
                    </a:lnTo>
                    <a:lnTo>
                      <a:pt x="642" y="26"/>
                    </a:lnTo>
                    <a:lnTo>
                      <a:pt x="642" y="26"/>
                    </a:lnTo>
                    <a:lnTo>
                      <a:pt x="642" y="26"/>
                    </a:lnTo>
                    <a:lnTo>
                      <a:pt x="644" y="26"/>
                    </a:lnTo>
                    <a:lnTo>
                      <a:pt x="644" y="26"/>
                    </a:lnTo>
                    <a:lnTo>
                      <a:pt x="647" y="26"/>
                    </a:lnTo>
                    <a:lnTo>
                      <a:pt x="647" y="26"/>
                    </a:lnTo>
                    <a:lnTo>
                      <a:pt x="647" y="26"/>
                    </a:lnTo>
                    <a:lnTo>
                      <a:pt x="649" y="26"/>
                    </a:lnTo>
                    <a:lnTo>
                      <a:pt x="649" y="26"/>
                    </a:lnTo>
                    <a:lnTo>
                      <a:pt x="649" y="26"/>
                    </a:lnTo>
                    <a:lnTo>
                      <a:pt x="649" y="26"/>
                    </a:lnTo>
                    <a:lnTo>
                      <a:pt x="649" y="26"/>
                    </a:lnTo>
                    <a:lnTo>
                      <a:pt x="651" y="26"/>
                    </a:lnTo>
                    <a:lnTo>
                      <a:pt x="651" y="26"/>
                    </a:lnTo>
                    <a:lnTo>
                      <a:pt x="654" y="26"/>
                    </a:lnTo>
                    <a:lnTo>
                      <a:pt x="654" y="26"/>
                    </a:lnTo>
                    <a:lnTo>
                      <a:pt x="654" y="26"/>
                    </a:lnTo>
                    <a:lnTo>
                      <a:pt x="654" y="26"/>
                    </a:lnTo>
                    <a:lnTo>
                      <a:pt x="654" y="28"/>
                    </a:lnTo>
                    <a:lnTo>
                      <a:pt x="654" y="28"/>
                    </a:lnTo>
                    <a:lnTo>
                      <a:pt x="654" y="28"/>
                    </a:lnTo>
                    <a:lnTo>
                      <a:pt x="654" y="31"/>
                    </a:lnTo>
                    <a:lnTo>
                      <a:pt x="651" y="31"/>
                    </a:lnTo>
                    <a:lnTo>
                      <a:pt x="651" y="31"/>
                    </a:lnTo>
                    <a:lnTo>
                      <a:pt x="651" y="31"/>
                    </a:lnTo>
                    <a:lnTo>
                      <a:pt x="649" y="31"/>
                    </a:lnTo>
                    <a:lnTo>
                      <a:pt x="649" y="33"/>
                    </a:lnTo>
                    <a:lnTo>
                      <a:pt x="649" y="33"/>
                    </a:lnTo>
                    <a:lnTo>
                      <a:pt x="649" y="33"/>
                    </a:lnTo>
                    <a:lnTo>
                      <a:pt x="649" y="31"/>
                    </a:lnTo>
                    <a:lnTo>
                      <a:pt x="647" y="31"/>
                    </a:lnTo>
                    <a:lnTo>
                      <a:pt x="647" y="31"/>
                    </a:lnTo>
                    <a:lnTo>
                      <a:pt x="647" y="31"/>
                    </a:lnTo>
                    <a:lnTo>
                      <a:pt x="644" y="31"/>
                    </a:lnTo>
                    <a:lnTo>
                      <a:pt x="644" y="31"/>
                    </a:lnTo>
                    <a:lnTo>
                      <a:pt x="644" y="33"/>
                    </a:lnTo>
                    <a:lnTo>
                      <a:pt x="644" y="33"/>
                    </a:lnTo>
                    <a:lnTo>
                      <a:pt x="644" y="33"/>
                    </a:lnTo>
                    <a:lnTo>
                      <a:pt x="647" y="33"/>
                    </a:lnTo>
                    <a:lnTo>
                      <a:pt x="647" y="35"/>
                    </a:lnTo>
                    <a:lnTo>
                      <a:pt x="647" y="35"/>
                    </a:lnTo>
                    <a:lnTo>
                      <a:pt x="647" y="35"/>
                    </a:lnTo>
                    <a:lnTo>
                      <a:pt x="647" y="35"/>
                    </a:lnTo>
                    <a:lnTo>
                      <a:pt x="647" y="38"/>
                    </a:lnTo>
                    <a:lnTo>
                      <a:pt x="649" y="38"/>
                    </a:lnTo>
                    <a:lnTo>
                      <a:pt x="649" y="38"/>
                    </a:lnTo>
                    <a:lnTo>
                      <a:pt x="649" y="38"/>
                    </a:lnTo>
                    <a:lnTo>
                      <a:pt x="649" y="38"/>
                    </a:lnTo>
                    <a:lnTo>
                      <a:pt x="649" y="38"/>
                    </a:lnTo>
                    <a:lnTo>
                      <a:pt x="651" y="38"/>
                    </a:lnTo>
                    <a:lnTo>
                      <a:pt x="651" y="38"/>
                    </a:lnTo>
                    <a:lnTo>
                      <a:pt x="651" y="40"/>
                    </a:lnTo>
                    <a:lnTo>
                      <a:pt x="654" y="40"/>
                    </a:lnTo>
                    <a:lnTo>
                      <a:pt x="654" y="40"/>
                    </a:lnTo>
                    <a:lnTo>
                      <a:pt x="654" y="40"/>
                    </a:lnTo>
                    <a:lnTo>
                      <a:pt x="654" y="40"/>
                    </a:lnTo>
                    <a:lnTo>
                      <a:pt x="656" y="40"/>
                    </a:lnTo>
                    <a:lnTo>
                      <a:pt x="656" y="42"/>
                    </a:lnTo>
                    <a:lnTo>
                      <a:pt x="656" y="42"/>
                    </a:lnTo>
                    <a:lnTo>
                      <a:pt x="658" y="42"/>
                    </a:lnTo>
                    <a:lnTo>
                      <a:pt x="658" y="42"/>
                    </a:lnTo>
                    <a:lnTo>
                      <a:pt x="658" y="42"/>
                    </a:lnTo>
                    <a:lnTo>
                      <a:pt x="658" y="42"/>
                    </a:lnTo>
                    <a:lnTo>
                      <a:pt x="658" y="45"/>
                    </a:lnTo>
                    <a:lnTo>
                      <a:pt x="661" y="45"/>
                    </a:lnTo>
                    <a:lnTo>
                      <a:pt x="661" y="45"/>
                    </a:lnTo>
                    <a:lnTo>
                      <a:pt x="661" y="45"/>
                    </a:lnTo>
                    <a:lnTo>
                      <a:pt x="661" y="45"/>
                    </a:lnTo>
                    <a:lnTo>
                      <a:pt x="663" y="45"/>
                    </a:lnTo>
                    <a:lnTo>
                      <a:pt x="663" y="45"/>
                    </a:lnTo>
                    <a:lnTo>
                      <a:pt x="663" y="47"/>
                    </a:lnTo>
                    <a:lnTo>
                      <a:pt x="666" y="47"/>
                    </a:lnTo>
                    <a:lnTo>
                      <a:pt x="666" y="47"/>
                    </a:lnTo>
                    <a:lnTo>
                      <a:pt x="666" y="47"/>
                    </a:lnTo>
                    <a:lnTo>
                      <a:pt x="666" y="47"/>
                    </a:lnTo>
                    <a:lnTo>
                      <a:pt x="668" y="47"/>
                    </a:lnTo>
                    <a:lnTo>
                      <a:pt x="668" y="47"/>
                    </a:lnTo>
                    <a:lnTo>
                      <a:pt x="668" y="47"/>
                    </a:lnTo>
                    <a:lnTo>
                      <a:pt x="668" y="47"/>
                    </a:lnTo>
                    <a:lnTo>
                      <a:pt x="668" y="50"/>
                    </a:lnTo>
                    <a:lnTo>
                      <a:pt x="670" y="50"/>
                    </a:lnTo>
                    <a:lnTo>
                      <a:pt x="670" y="50"/>
                    </a:lnTo>
                    <a:lnTo>
                      <a:pt x="670" y="50"/>
                    </a:lnTo>
                    <a:lnTo>
                      <a:pt x="673" y="50"/>
                    </a:lnTo>
                    <a:lnTo>
                      <a:pt x="673" y="52"/>
                    </a:lnTo>
                    <a:lnTo>
                      <a:pt x="673" y="52"/>
                    </a:lnTo>
                    <a:lnTo>
                      <a:pt x="673" y="52"/>
                    </a:lnTo>
                    <a:lnTo>
                      <a:pt x="673" y="52"/>
                    </a:lnTo>
                    <a:lnTo>
                      <a:pt x="675" y="52"/>
                    </a:lnTo>
                    <a:lnTo>
                      <a:pt x="675" y="52"/>
                    </a:lnTo>
                    <a:lnTo>
                      <a:pt x="675" y="54"/>
                    </a:lnTo>
                    <a:lnTo>
                      <a:pt x="675" y="54"/>
                    </a:lnTo>
                    <a:lnTo>
                      <a:pt x="675" y="54"/>
                    </a:lnTo>
                    <a:lnTo>
                      <a:pt x="677" y="54"/>
                    </a:lnTo>
                    <a:lnTo>
                      <a:pt x="677" y="57"/>
                    </a:lnTo>
                    <a:lnTo>
                      <a:pt x="677" y="57"/>
                    </a:lnTo>
                    <a:lnTo>
                      <a:pt x="677" y="57"/>
                    </a:lnTo>
                    <a:lnTo>
                      <a:pt x="680" y="57"/>
                    </a:lnTo>
                    <a:lnTo>
                      <a:pt x="680" y="57"/>
                    </a:lnTo>
                    <a:lnTo>
                      <a:pt x="680" y="57"/>
                    </a:lnTo>
                    <a:lnTo>
                      <a:pt x="680" y="59"/>
                    </a:lnTo>
                    <a:lnTo>
                      <a:pt x="680" y="59"/>
                    </a:lnTo>
                    <a:lnTo>
                      <a:pt x="680" y="59"/>
                    </a:lnTo>
                    <a:lnTo>
                      <a:pt x="682" y="59"/>
                    </a:lnTo>
                    <a:lnTo>
                      <a:pt x="682" y="61"/>
                    </a:lnTo>
                    <a:lnTo>
                      <a:pt x="682" y="61"/>
                    </a:lnTo>
                    <a:lnTo>
                      <a:pt x="682" y="61"/>
                    </a:lnTo>
                    <a:lnTo>
                      <a:pt x="682" y="61"/>
                    </a:lnTo>
                    <a:lnTo>
                      <a:pt x="682" y="64"/>
                    </a:lnTo>
                    <a:lnTo>
                      <a:pt x="684" y="64"/>
                    </a:lnTo>
                    <a:lnTo>
                      <a:pt x="684" y="64"/>
                    </a:lnTo>
                    <a:lnTo>
                      <a:pt x="684" y="64"/>
                    </a:lnTo>
                    <a:lnTo>
                      <a:pt x="684" y="66"/>
                    </a:lnTo>
                    <a:lnTo>
                      <a:pt x="687" y="66"/>
                    </a:lnTo>
                    <a:lnTo>
                      <a:pt x="687" y="66"/>
                    </a:lnTo>
                    <a:lnTo>
                      <a:pt x="687" y="66"/>
                    </a:lnTo>
                    <a:lnTo>
                      <a:pt x="687" y="66"/>
                    </a:lnTo>
                    <a:lnTo>
                      <a:pt x="687" y="66"/>
                    </a:lnTo>
                    <a:lnTo>
                      <a:pt x="687" y="69"/>
                    </a:lnTo>
                    <a:lnTo>
                      <a:pt x="689" y="69"/>
                    </a:lnTo>
                    <a:lnTo>
                      <a:pt x="689" y="69"/>
                    </a:lnTo>
                    <a:lnTo>
                      <a:pt x="689" y="69"/>
                    </a:lnTo>
                    <a:lnTo>
                      <a:pt x="689" y="71"/>
                    </a:lnTo>
                    <a:lnTo>
                      <a:pt x="692" y="71"/>
                    </a:lnTo>
                    <a:lnTo>
                      <a:pt x="692" y="71"/>
                    </a:lnTo>
                    <a:lnTo>
                      <a:pt x="692" y="71"/>
                    </a:lnTo>
                    <a:lnTo>
                      <a:pt x="692" y="73"/>
                    </a:lnTo>
                    <a:lnTo>
                      <a:pt x="692" y="73"/>
                    </a:lnTo>
                    <a:lnTo>
                      <a:pt x="692" y="73"/>
                    </a:lnTo>
                    <a:lnTo>
                      <a:pt x="692" y="76"/>
                    </a:lnTo>
                    <a:lnTo>
                      <a:pt x="694" y="76"/>
                    </a:lnTo>
                    <a:lnTo>
                      <a:pt x="694" y="76"/>
                    </a:lnTo>
                    <a:lnTo>
                      <a:pt x="694" y="76"/>
                    </a:lnTo>
                    <a:lnTo>
                      <a:pt x="694" y="76"/>
                    </a:lnTo>
                    <a:lnTo>
                      <a:pt x="694" y="76"/>
                    </a:lnTo>
                    <a:lnTo>
                      <a:pt x="694" y="78"/>
                    </a:lnTo>
                    <a:lnTo>
                      <a:pt x="696" y="78"/>
                    </a:lnTo>
                    <a:lnTo>
                      <a:pt x="696" y="78"/>
                    </a:lnTo>
                    <a:lnTo>
                      <a:pt x="696" y="78"/>
                    </a:lnTo>
                    <a:lnTo>
                      <a:pt x="696" y="80"/>
                    </a:lnTo>
                    <a:lnTo>
                      <a:pt x="699" y="80"/>
                    </a:lnTo>
                    <a:lnTo>
                      <a:pt x="699" y="80"/>
                    </a:lnTo>
                    <a:lnTo>
                      <a:pt x="699" y="80"/>
                    </a:lnTo>
                    <a:lnTo>
                      <a:pt x="699" y="83"/>
                    </a:lnTo>
                    <a:lnTo>
                      <a:pt x="699" y="83"/>
                    </a:lnTo>
                    <a:lnTo>
                      <a:pt x="699" y="83"/>
                    </a:lnTo>
                    <a:lnTo>
                      <a:pt x="701" y="83"/>
                    </a:lnTo>
                    <a:lnTo>
                      <a:pt x="701" y="85"/>
                    </a:lnTo>
                    <a:lnTo>
                      <a:pt x="701" y="85"/>
                    </a:lnTo>
                    <a:lnTo>
                      <a:pt x="701" y="85"/>
                    </a:lnTo>
                    <a:lnTo>
                      <a:pt x="701" y="85"/>
                    </a:lnTo>
                    <a:lnTo>
                      <a:pt x="701" y="85"/>
                    </a:lnTo>
                    <a:lnTo>
                      <a:pt x="701" y="88"/>
                    </a:lnTo>
                    <a:lnTo>
                      <a:pt x="703" y="88"/>
                    </a:lnTo>
                    <a:lnTo>
                      <a:pt x="703" y="88"/>
                    </a:lnTo>
                    <a:lnTo>
                      <a:pt x="703" y="88"/>
                    </a:lnTo>
                    <a:lnTo>
                      <a:pt x="703" y="90"/>
                    </a:lnTo>
                    <a:lnTo>
                      <a:pt x="706" y="90"/>
                    </a:lnTo>
                    <a:lnTo>
                      <a:pt x="706" y="90"/>
                    </a:lnTo>
                    <a:lnTo>
                      <a:pt x="706" y="90"/>
                    </a:lnTo>
                    <a:lnTo>
                      <a:pt x="706" y="92"/>
                    </a:lnTo>
                    <a:lnTo>
                      <a:pt x="706" y="92"/>
                    </a:lnTo>
                    <a:lnTo>
                      <a:pt x="706" y="92"/>
                    </a:lnTo>
                    <a:lnTo>
                      <a:pt x="706" y="95"/>
                    </a:lnTo>
                    <a:lnTo>
                      <a:pt x="708" y="95"/>
                    </a:lnTo>
                    <a:lnTo>
                      <a:pt x="708" y="95"/>
                    </a:lnTo>
                    <a:lnTo>
                      <a:pt x="708" y="95"/>
                    </a:lnTo>
                    <a:lnTo>
                      <a:pt x="708" y="97"/>
                    </a:lnTo>
                    <a:lnTo>
                      <a:pt x="708" y="97"/>
                    </a:lnTo>
                    <a:lnTo>
                      <a:pt x="708" y="97"/>
                    </a:lnTo>
                    <a:lnTo>
                      <a:pt x="708" y="97"/>
                    </a:lnTo>
                    <a:lnTo>
                      <a:pt x="711" y="97"/>
                    </a:lnTo>
                    <a:lnTo>
                      <a:pt x="711" y="99"/>
                    </a:lnTo>
                    <a:lnTo>
                      <a:pt x="711" y="99"/>
                    </a:lnTo>
                    <a:lnTo>
                      <a:pt x="711" y="99"/>
                    </a:lnTo>
                    <a:lnTo>
                      <a:pt x="711" y="102"/>
                    </a:lnTo>
                    <a:lnTo>
                      <a:pt x="713" y="102"/>
                    </a:lnTo>
                    <a:lnTo>
                      <a:pt x="713" y="102"/>
                    </a:lnTo>
                    <a:lnTo>
                      <a:pt x="713" y="102"/>
                    </a:lnTo>
                    <a:lnTo>
                      <a:pt x="713" y="104"/>
                    </a:lnTo>
                    <a:lnTo>
                      <a:pt x="713" y="104"/>
                    </a:lnTo>
                    <a:lnTo>
                      <a:pt x="713" y="104"/>
                    </a:lnTo>
                    <a:lnTo>
                      <a:pt x="713" y="106"/>
                    </a:lnTo>
                    <a:lnTo>
                      <a:pt x="715" y="106"/>
                    </a:lnTo>
                    <a:lnTo>
                      <a:pt x="715" y="106"/>
                    </a:lnTo>
                    <a:lnTo>
                      <a:pt x="715" y="106"/>
                    </a:lnTo>
                    <a:lnTo>
                      <a:pt x="715" y="106"/>
                    </a:lnTo>
                    <a:lnTo>
                      <a:pt x="715" y="106"/>
                    </a:lnTo>
                    <a:lnTo>
                      <a:pt x="715" y="109"/>
                    </a:lnTo>
                    <a:lnTo>
                      <a:pt x="718" y="109"/>
                    </a:lnTo>
                    <a:lnTo>
                      <a:pt x="718" y="109"/>
                    </a:lnTo>
                    <a:lnTo>
                      <a:pt x="718" y="111"/>
                    </a:lnTo>
                    <a:lnTo>
                      <a:pt x="718" y="111"/>
                    </a:lnTo>
                    <a:lnTo>
                      <a:pt x="718" y="111"/>
                    </a:lnTo>
                    <a:lnTo>
                      <a:pt x="720" y="111"/>
                    </a:lnTo>
                    <a:lnTo>
                      <a:pt x="720" y="114"/>
                    </a:lnTo>
                    <a:lnTo>
                      <a:pt x="720" y="114"/>
                    </a:lnTo>
                    <a:lnTo>
                      <a:pt x="720" y="114"/>
                    </a:lnTo>
                    <a:lnTo>
                      <a:pt x="720" y="116"/>
                    </a:lnTo>
                    <a:lnTo>
                      <a:pt x="720" y="116"/>
                    </a:lnTo>
                    <a:lnTo>
                      <a:pt x="720" y="116"/>
                    </a:lnTo>
                    <a:lnTo>
                      <a:pt x="722" y="116"/>
                    </a:lnTo>
                    <a:lnTo>
                      <a:pt x="722" y="116"/>
                    </a:lnTo>
                    <a:lnTo>
                      <a:pt x="722" y="116"/>
                    </a:lnTo>
                    <a:lnTo>
                      <a:pt x="722" y="116"/>
                    </a:lnTo>
                    <a:lnTo>
                      <a:pt x="722" y="116"/>
                    </a:lnTo>
                    <a:lnTo>
                      <a:pt x="725" y="116"/>
                    </a:lnTo>
                    <a:lnTo>
                      <a:pt x="725" y="116"/>
                    </a:lnTo>
                    <a:lnTo>
                      <a:pt x="725" y="116"/>
                    </a:lnTo>
                    <a:lnTo>
                      <a:pt x="725" y="114"/>
                    </a:lnTo>
                    <a:lnTo>
                      <a:pt x="727" y="114"/>
                    </a:lnTo>
                    <a:lnTo>
                      <a:pt x="727" y="114"/>
                    </a:lnTo>
                    <a:lnTo>
                      <a:pt x="727" y="114"/>
                    </a:lnTo>
                    <a:lnTo>
                      <a:pt x="729" y="114"/>
                    </a:lnTo>
                    <a:lnTo>
                      <a:pt x="729" y="114"/>
                    </a:lnTo>
                    <a:lnTo>
                      <a:pt x="729" y="114"/>
                    </a:lnTo>
                    <a:lnTo>
                      <a:pt x="732" y="114"/>
                    </a:lnTo>
                    <a:lnTo>
                      <a:pt x="732" y="111"/>
                    </a:lnTo>
                    <a:lnTo>
                      <a:pt x="732" y="111"/>
                    </a:lnTo>
                    <a:lnTo>
                      <a:pt x="732" y="109"/>
                    </a:lnTo>
                    <a:lnTo>
                      <a:pt x="732" y="109"/>
                    </a:lnTo>
                    <a:lnTo>
                      <a:pt x="729" y="109"/>
                    </a:lnTo>
                    <a:lnTo>
                      <a:pt x="729" y="106"/>
                    </a:lnTo>
                    <a:lnTo>
                      <a:pt x="732" y="106"/>
                    </a:lnTo>
                    <a:lnTo>
                      <a:pt x="732" y="106"/>
                    </a:lnTo>
                    <a:lnTo>
                      <a:pt x="732" y="106"/>
                    </a:lnTo>
                    <a:lnTo>
                      <a:pt x="732" y="106"/>
                    </a:lnTo>
                    <a:lnTo>
                      <a:pt x="734" y="106"/>
                    </a:lnTo>
                    <a:lnTo>
                      <a:pt x="734" y="106"/>
                    </a:lnTo>
                    <a:lnTo>
                      <a:pt x="734" y="106"/>
                    </a:lnTo>
                    <a:lnTo>
                      <a:pt x="734" y="104"/>
                    </a:lnTo>
                    <a:lnTo>
                      <a:pt x="734" y="104"/>
                    </a:lnTo>
                    <a:lnTo>
                      <a:pt x="737" y="104"/>
                    </a:lnTo>
                    <a:lnTo>
                      <a:pt x="737" y="104"/>
                    </a:lnTo>
                    <a:lnTo>
                      <a:pt x="739" y="104"/>
                    </a:lnTo>
                    <a:lnTo>
                      <a:pt x="739" y="104"/>
                    </a:lnTo>
                    <a:lnTo>
                      <a:pt x="739" y="106"/>
                    </a:lnTo>
                    <a:lnTo>
                      <a:pt x="739" y="106"/>
                    </a:lnTo>
                    <a:lnTo>
                      <a:pt x="741" y="106"/>
                    </a:lnTo>
                    <a:lnTo>
                      <a:pt x="741" y="106"/>
                    </a:lnTo>
                    <a:lnTo>
                      <a:pt x="741" y="106"/>
                    </a:lnTo>
                    <a:lnTo>
                      <a:pt x="741" y="106"/>
                    </a:lnTo>
                    <a:lnTo>
                      <a:pt x="744" y="106"/>
                    </a:lnTo>
                    <a:lnTo>
                      <a:pt x="744" y="106"/>
                    </a:lnTo>
                    <a:lnTo>
                      <a:pt x="744" y="106"/>
                    </a:lnTo>
                    <a:lnTo>
                      <a:pt x="744" y="106"/>
                    </a:lnTo>
                    <a:lnTo>
                      <a:pt x="746" y="106"/>
                    </a:lnTo>
                    <a:lnTo>
                      <a:pt x="746" y="106"/>
                    </a:lnTo>
                    <a:lnTo>
                      <a:pt x="746" y="106"/>
                    </a:lnTo>
                    <a:lnTo>
                      <a:pt x="746" y="109"/>
                    </a:lnTo>
                    <a:lnTo>
                      <a:pt x="746" y="109"/>
                    </a:lnTo>
                    <a:lnTo>
                      <a:pt x="746" y="109"/>
                    </a:lnTo>
                    <a:lnTo>
                      <a:pt x="746" y="111"/>
                    </a:lnTo>
                    <a:lnTo>
                      <a:pt x="744" y="111"/>
                    </a:lnTo>
                    <a:lnTo>
                      <a:pt x="744" y="111"/>
                    </a:lnTo>
                    <a:lnTo>
                      <a:pt x="744" y="114"/>
                    </a:lnTo>
                    <a:lnTo>
                      <a:pt x="746" y="114"/>
                    </a:lnTo>
                    <a:lnTo>
                      <a:pt x="746" y="114"/>
                    </a:lnTo>
                    <a:lnTo>
                      <a:pt x="746" y="114"/>
                    </a:lnTo>
                    <a:lnTo>
                      <a:pt x="748" y="114"/>
                    </a:lnTo>
                    <a:lnTo>
                      <a:pt x="748" y="114"/>
                    </a:lnTo>
                    <a:lnTo>
                      <a:pt x="748" y="114"/>
                    </a:lnTo>
                    <a:lnTo>
                      <a:pt x="748" y="111"/>
                    </a:lnTo>
                    <a:lnTo>
                      <a:pt x="751" y="111"/>
                    </a:lnTo>
                    <a:lnTo>
                      <a:pt x="751" y="114"/>
                    </a:lnTo>
                    <a:lnTo>
                      <a:pt x="751" y="114"/>
                    </a:lnTo>
                    <a:lnTo>
                      <a:pt x="751" y="114"/>
                    </a:lnTo>
                    <a:lnTo>
                      <a:pt x="753" y="114"/>
                    </a:lnTo>
                    <a:lnTo>
                      <a:pt x="753" y="116"/>
                    </a:lnTo>
                    <a:lnTo>
                      <a:pt x="753" y="116"/>
                    </a:lnTo>
                    <a:lnTo>
                      <a:pt x="753" y="116"/>
                    </a:lnTo>
                    <a:lnTo>
                      <a:pt x="753" y="118"/>
                    </a:lnTo>
                    <a:lnTo>
                      <a:pt x="753" y="118"/>
                    </a:lnTo>
                    <a:lnTo>
                      <a:pt x="753" y="118"/>
                    </a:lnTo>
                    <a:lnTo>
                      <a:pt x="755" y="118"/>
                    </a:lnTo>
                    <a:lnTo>
                      <a:pt x="755" y="118"/>
                    </a:lnTo>
                    <a:lnTo>
                      <a:pt x="755" y="118"/>
                    </a:lnTo>
                    <a:lnTo>
                      <a:pt x="758" y="118"/>
                    </a:lnTo>
                    <a:lnTo>
                      <a:pt x="758" y="118"/>
                    </a:lnTo>
                    <a:lnTo>
                      <a:pt x="758" y="116"/>
                    </a:lnTo>
                    <a:lnTo>
                      <a:pt x="760" y="116"/>
                    </a:lnTo>
                    <a:lnTo>
                      <a:pt x="760" y="116"/>
                    </a:lnTo>
                    <a:lnTo>
                      <a:pt x="760" y="116"/>
                    </a:lnTo>
                    <a:lnTo>
                      <a:pt x="763" y="116"/>
                    </a:lnTo>
                    <a:lnTo>
                      <a:pt x="763" y="116"/>
                    </a:lnTo>
                    <a:lnTo>
                      <a:pt x="765" y="116"/>
                    </a:lnTo>
                    <a:lnTo>
                      <a:pt x="765" y="116"/>
                    </a:lnTo>
                    <a:lnTo>
                      <a:pt x="765" y="116"/>
                    </a:lnTo>
                    <a:lnTo>
                      <a:pt x="765" y="118"/>
                    </a:lnTo>
                    <a:lnTo>
                      <a:pt x="767" y="118"/>
                    </a:lnTo>
                    <a:lnTo>
                      <a:pt x="767" y="118"/>
                    </a:lnTo>
                    <a:lnTo>
                      <a:pt x="767" y="118"/>
                    </a:lnTo>
                    <a:lnTo>
                      <a:pt x="770" y="118"/>
                    </a:lnTo>
                    <a:lnTo>
                      <a:pt x="770" y="116"/>
                    </a:lnTo>
                    <a:lnTo>
                      <a:pt x="770" y="116"/>
                    </a:lnTo>
                    <a:lnTo>
                      <a:pt x="772" y="116"/>
                    </a:lnTo>
                    <a:lnTo>
                      <a:pt x="772" y="116"/>
                    </a:lnTo>
                    <a:lnTo>
                      <a:pt x="772" y="116"/>
                    </a:lnTo>
                    <a:lnTo>
                      <a:pt x="772" y="118"/>
                    </a:lnTo>
                    <a:lnTo>
                      <a:pt x="774" y="118"/>
                    </a:lnTo>
                    <a:lnTo>
                      <a:pt x="774" y="118"/>
                    </a:lnTo>
                    <a:lnTo>
                      <a:pt x="774" y="118"/>
                    </a:lnTo>
                    <a:lnTo>
                      <a:pt x="777" y="118"/>
                    </a:lnTo>
                    <a:lnTo>
                      <a:pt x="777" y="116"/>
                    </a:lnTo>
                    <a:lnTo>
                      <a:pt x="777" y="116"/>
                    </a:lnTo>
                    <a:lnTo>
                      <a:pt x="779" y="116"/>
                    </a:lnTo>
                    <a:lnTo>
                      <a:pt x="779" y="116"/>
                    </a:lnTo>
                    <a:lnTo>
                      <a:pt x="779" y="116"/>
                    </a:lnTo>
                    <a:lnTo>
                      <a:pt x="779" y="116"/>
                    </a:lnTo>
                    <a:lnTo>
                      <a:pt x="779" y="114"/>
                    </a:lnTo>
                    <a:lnTo>
                      <a:pt x="779" y="114"/>
                    </a:lnTo>
                    <a:lnTo>
                      <a:pt x="782" y="114"/>
                    </a:lnTo>
                    <a:lnTo>
                      <a:pt x="782" y="114"/>
                    </a:lnTo>
                    <a:lnTo>
                      <a:pt x="782" y="114"/>
                    </a:lnTo>
                    <a:lnTo>
                      <a:pt x="784" y="114"/>
                    </a:lnTo>
                    <a:lnTo>
                      <a:pt x="784" y="114"/>
                    </a:lnTo>
                    <a:lnTo>
                      <a:pt x="786" y="114"/>
                    </a:lnTo>
                    <a:lnTo>
                      <a:pt x="786" y="114"/>
                    </a:lnTo>
                    <a:lnTo>
                      <a:pt x="786" y="114"/>
                    </a:lnTo>
                    <a:lnTo>
                      <a:pt x="786" y="114"/>
                    </a:lnTo>
                    <a:lnTo>
                      <a:pt x="789" y="114"/>
                    </a:lnTo>
                    <a:lnTo>
                      <a:pt x="789" y="111"/>
                    </a:lnTo>
                    <a:lnTo>
                      <a:pt x="789" y="111"/>
                    </a:lnTo>
                    <a:lnTo>
                      <a:pt x="789" y="111"/>
                    </a:lnTo>
                    <a:lnTo>
                      <a:pt x="791" y="111"/>
                    </a:lnTo>
                    <a:lnTo>
                      <a:pt x="791" y="111"/>
                    </a:lnTo>
                    <a:lnTo>
                      <a:pt x="793" y="111"/>
                    </a:lnTo>
                    <a:lnTo>
                      <a:pt x="793" y="111"/>
                    </a:lnTo>
                    <a:lnTo>
                      <a:pt x="793" y="111"/>
                    </a:lnTo>
                    <a:lnTo>
                      <a:pt x="793" y="114"/>
                    </a:lnTo>
                    <a:lnTo>
                      <a:pt x="796" y="114"/>
                    </a:lnTo>
                    <a:lnTo>
                      <a:pt x="796" y="114"/>
                    </a:lnTo>
                    <a:lnTo>
                      <a:pt x="798" y="114"/>
                    </a:lnTo>
                    <a:lnTo>
                      <a:pt x="798" y="114"/>
                    </a:lnTo>
                    <a:lnTo>
                      <a:pt x="798" y="114"/>
                    </a:lnTo>
                    <a:lnTo>
                      <a:pt x="798" y="114"/>
                    </a:lnTo>
                    <a:lnTo>
                      <a:pt x="800" y="114"/>
                    </a:lnTo>
                    <a:lnTo>
                      <a:pt x="800" y="114"/>
                    </a:lnTo>
                    <a:lnTo>
                      <a:pt x="800" y="116"/>
                    </a:lnTo>
                    <a:lnTo>
                      <a:pt x="800" y="116"/>
                    </a:lnTo>
                    <a:lnTo>
                      <a:pt x="803" y="116"/>
                    </a:lnTo>
                    <a:lnTo>
                      <a:pt x="803" y="116"/>
                    </a:lnTo>
                    <a:lnTo>
                      <a:pt x="805" y="116"/>
                    </a:lnTo>
                    <a:lnTo>
                      <a:pt x="805" y="116"/>
                    </a:lnTo>
                    <a:lnTo>
                      <a:pt x="805" y="116"/>
                    </a:lnTo>
                    <a:lnTo>
                      <a:pt x="805" y="116"/>
                    </a:lnTo>
                    <a:lnTo>
                      <a:pt x="805" y="116"/>
                    </a:lnTo>
                    <a:lnTo>
                      <a:pt x="805" y="118"/>
                    </a:lnTo>
                    <a:lnTo>
                      <a:pt x="805" y="118"/>
                    </a:lnTo>
                    <a:lnTo>
                      <a:pt x="808" y="118"/>
                    </a:lnTo>
                    <a:lnTo>
                      <a:pt x="808" y="118"/>
                    </a:lnTo>
                    <a:lnTo>
                      <a:pt x="808" y="121"/>
                    </a:lnTo>
                    <a:lnTo>
                      <a:pt x="808" y="121"/>
                    </a:lnTo>
                    <a:lnTo>
                      <a:pt x="808" y="121"/>
                    </a:lnTo>
                    <a:lnTo>
                      <a:pt x="810" y="121"/>
                    </a:lnTo>
                    <a:lnTo>
                      <a:pt x="810" y="123"/>
                    </a:lnTo>
                    <a:lnTo>
                      <a:pt x="810" y="123"/>
                    </a:lnTo>
                    <a:lnTo>
                      <a:pt x="810" y="123"/>
                    </a:lnTo>
                    <a:lnTo>
                      <a:pt x="812" y="123"/>
                    </a:lnTo>
                    <a:lnTo>
                      <a:pt x="812" y="125"/>
                    </a:lnTo>
                    <a:lnTo>
                      <a:pt x="812" y="125"/>
                    </a:lnTo>
                    <a:lnTo>
                      <a:pt x="812" y="125"/>
                    </a:lnTo>
                    <a:lnTo>
                      <a:pt x="812" y="125"/>
                    </a:lnTo>
                    <a:lnTo>
                      <a:pt x="812" y="128"/>
                    </a:lnTo>
                    <a:lnTo>
                      <a:pt x="812" y="128"/>
                    </a:lnTo>
                    <a:lnTo>
                      <a:pt x="812" y="130"/>
                    </a:lnTo>
                    <a:lnTo>
                      <a:pt x="812" y="130"/>
                    </a:lnTo>
                    <a:lnTo>
                      <a:pt x="812" y="130"/>
                    </a:lnTo>
                    <a:lnTo>
                      <a:pt x="815" y="130"/>
                    </a:lnTo>
                    <a:lnTo>
                      <a:pt x="815" y="133"/>
                    </a:lnTo>
                    <a:lnTo>
                      <a:pt x="815" y="133"/>
                    </a:lnTo>
                    <a:lnTo>
                      <a:pt x="815" y="133"/>
                    </a:lnTo>
                    <a:lnTo>
                      <a:pt x="815" y="130"/>
                    </a:lnTo>
                    <a:lnTo>
                      <a:pt x="817" y="130"/>
                    </a:lnTo>
                    <a:lnTo>
                      <a:pt x="817" y="130"/>
                    </a:lnTo>
                    <a:lnTo>
                      <a:pt x="817" y="133"/>
                    </a:lnTo>
                    <a:lnTo>
                      <a:pt x="819" y="133"/>
                    </a:lnTo>
                    <a:lnTo>
                      <a:pt x="819" y="133"/>
                    </a:lnTo>
                    <a:lnTo>
                      <a:pt x="819" y="133"/>
                    </a:lnTo>
                    <a:lnTo>
                      <a:pt x="819" y="133"/>
                    </a:lnTo>
                    <a:lnTo>
                      <a:pt x="822" y="133"/>
                    </a:lnTo>
                    <a:lnTo>
                      <a:pt x="822" y="133"/>
                    </a:lnTo>
                    <a:lnTo>
                      <a:pt x="822" y="133"/>
                    </a:lnTo>
                    <a:lnTo>
                      <a:pt x="822" y="135"/>
                    </a:lnTo>
                    <a:lnTo>
                      <a:pt x="824" y="135"/>
                    </a:lnTo>
                    <a:lnTo>
                      <a:pt x="824" y="135"/>
                    </a:lnTo>
                    <a:lnTo>
                      <a:pt x="824" y="135"/>
                    </a:lnTo>
                    <a:lnTo>
                      <a:pt x="826" y="135"/>
                    </a:lnTo>
                    <a:lnTo>
                      <a:pt x="826" y="135"/>
                    </a:lnTo>
                    <a:lnTo>
                      <a:pt x="826" y="135"/>
                    </a:lnTo>
                    <a:lnTo>
                      <a:pt x="829" y="135"/>
                    </a:lnTo>
                    <a:lnTo>
                      <a:pt x="829" y="135"/>
                    </a:lnTo>
                    <a:lnTo>
                      <a:pt x="829" y="135"/>
                    </a:lnTo>
                    <a:lnTo>
                      <a:pt x="829" y="137"/>
                    </a:lnTo>
                    <a:lnTo>
                      <a:pt x="829" y="137"/>
                    </a:lnTo>
                    <a:lnTo>
                      <a:pt x="829" y="137"/>
                    </a:lnTo>
                    <a:lnTo>
                      <a:pt x="829" y="140"/>
                    </a:lnTo>
                    <a:lnTo>
                      <a:pt x="829" y="140"/>
                    </a:lnTo>
                    <a:lnTo>
                      <a:pt x="829" y="140"/>
                    </a:lnTo>
                    <a:lnTo>
                      <a:pt x="829" y="140"/>
                    </a:lnTo>
                    <a:lnTo>
                      <a:pt x="831" y="140"/>
                    </a:lnTo>
                    <a:lnTo>
                      <a:pt x="831" y="142"/>
                    </a:lnTo>
                    <a:lnTo>
                      <a:pt x="831" y="142"/>
                    </a:lnTo>
                    <a:lnTo>
                      <a:pt x="831" y="142"/>
                    </a:lnTo>
                    <a:lnTo>
                      <a:pt x="831" y="144"/>
                    </a:lnTo>
                    <a:lnTo>
                      <a:pt x="834" y="144"/>
                    </a:lnTo>
                    <a:lnTo>
                      <a:pt x="834" y="144"/>
                    </a:lnTo>
                    <a:lnTo>
                      <a:pt x="834" y="144"/>
                    </a:lnTo>
                    <a:lnTo>
                      <a:pt x="834" y="147"/>
                    </a:lnTo>
                    <a:lnTo>
                      <a:pt x="834" y="147"/>
                    </a:lnTo>
                    <a:lnTo>
                      <a:pt x="834" y="147"/>
                    </a:lnTo>
                    <a:lnTo>
                      <a:pt x="834" y="147"/>
                    </a:lnTo>
                    <a:lnTo>
                      <a:pt x="836" y="147"/>
                    </a:lnTo>
                    <a:lnTo>
                      <a:pt x="836" y="147"/>
                    </a:lnTo>
                    <a:lnTo>
                      <a:pt x="838" y="147"/>
                    </a:lnTo>
                    <a:lnTo>
                      <a:pt x="838" y="147"/>
                    </a:lnTo>
                    <a:lnTo>
                      <a:pt x="838" y="147"/>
                    </a:lnTo>
                    <a:lnTo>
                      <a:pt x="841" y="147"/>
                    </a:lnTo>
                    <a:lnTo>
                      <a:pt x="841" y="147"/>
                    </a:lnTo>
                    <a:lnTo>
                      <a:pt x="841" y="147"/>
                    </a:lnTo>
                    <a:lnTo>
                      <a:pt x="843" y="147"/>
                    </a:lnTo>
                    <a:lnTo>
                      <a:pt x="843" y="149"/>
                    </a:lnTo>
                    <a:lnTo>
                      <a:pt x="843" y="149"/>
                    </a:lnTo>
                    <a:lnTo>
                      <a:pt x="843" y="147"/>
                    </a:lnTo>
                    <a:lnTo>
                      <a:pt x="845" y="147"/>
                    </a:lnTo>
                    <a:lnTo>
                      <a:pt x="845" y="147"/>
                    </a:lnTo>
                    <a:lnTo>
                      <a:pt x="845" y="149"/>
                    </a:lnTo>
                    <a:lnTo>
                      <a:pt x="845" y="149"/>
                    </a:lnTo>
                    <a:lnTo>
                      <a:pt x="848" y="149"/>
                    </a:lnTo>
                    <a:lnTo>
                      <a:pt x="848" y="149"/>
                    </a:lnTo>
                    <a:lnTo>
                      <a:pt x="848" y="149"/>
                    </a:lnTo>
                    <a:lnTo>
                      <a:pt x="848" y="149"/>
                    </a:lnTo>
                    <a:lnTo>
                      <a:pt x="850" y="149"/>
                    </a:lnTo>
                    <a:lnTo>
                      <a:pt x="850" y="149"/>
                    </a:lnTo>
                    <a:lnTo>
                      <a:pt x="853" y="149"/>
                    </a:lnTo>
                    <a:lnTo>
                      <a:pt x="853" y="149"/>
                    </a:lnTo>
                    <a:lnTo>
                      <a:pt x="853" y="152"/>
                    </a:lnTo>
                    <a:lnTo>
                      <a:pt x="853" y="152"/>
                    </a:lnTo>
                    <a:lnTo>
                      <a:pt x="855" y="152"/>
                    </a:lnTo>
                    <a:lnTo>
                      <a:pt x="855" y="149"/>
                    </a:lnTo>
                    <a:lnTo>
                      <a:pt x="855" y="149"/>
                    </a:lnTo>
                    <a:lnTo>
                      <a:pt x="855" y="149"/>
                    </a:lnTo>
                    <a:lnTo>
                      <a:pt x="855" y="147"/>
                    </a:lnTo>
                    <a:lnTo>
                      <a:pt x="855" y="147"/>
                    </a:lnTo>
                    <a:lnTo>
                      <a:pt x="857" y="147"/>
                    </a:lnTo>
                    <a:lnTo>
                      <a:pt x="857" y="147"/>
                    </a:lnTo>
                    <a:lnTo>
                      <a:pt x="857" y="147"/>
                    </a:lnTo>
                    <a:lnTo>
                      <a:pt x="860" y="147"/>
                    </a:lnTo>
                    <a:lnTo>
                      <a:pt x="860" y="144"/>
                    </a:lnTo>
                    <a:lnTo>
                      <a:pt x="860" y="144"/>
                    </a:lnTo>
                    <a:lnTo>
                      <a:pt x="860" y="144"/>
                    </a:lnTo>
                    <a:lnTo>
                      <a:pt x="860" y="144"/>
                    </a:lnTo>
                    <a:lnTo>
                      <a:pt x="862" y="144"/>
                    </a:lnTo>
                    <a:lnTo>
                      <a:pt x="862" y="144"/>
                    </a:lnTo>
                    <a:lnTo>
                      <a:pt x="862" y="144"/>
                    </a:lnTo>
                    <a:lnTo>
                      <a:pt x="862" y="144"/>
                    </a:lnTo>
                    <a:lnTo>
                      <a:pt x="862" y="142"/>
                    </a:lnTo>
                    <a:lnTo>
                      <a:pt x="864" y="142"/>
                    </a:lnTo>
                    <a:lnTo>
                      <a:pt x="864" y="142"/>
                    </a:lnTo>
                    <a:lnTo>
                      <a:pt x="867" y="142"/>
                    </a:lnTo>
                    <a:lnTo>
                      <a:pt x="867" y="142"/>
                    </a:lnTo>
                    <a:lnTo>
                      <a:pt x="867" y="144"/>
                    </a:lnTo>
                    <a:lnTo>
                      <a:pt x="867" y="144"/>
                    </a:lnTo>
                    <a:lnTo>
                      <a:pt x="867" y="144"/>
                    </a:lnTo>
                    <a:lnTo>
                      <a:pt x="867" y="144"/>
                    </a:lnTo>
                    <a:lnTo>
                      <a:pt x="864" y="144"/>
                    </a:lnTo>
                    <a:lnTo>
                      <a:pt x="864" y="144"/>
                    </a:lnTo>
                    <a:lnTo>
                      <a:pt x="862" y="144"/>
                    </a:lnTo>
                    <a:lnTo>
                      <a:pt x="862" y="147"/>
                    </a:lnTo>
                    <a:lnTo>
                      <a:pt x="862" y="147"/>
                    </a:lnTo>
                    <a:lnTo>
                      <a:pt x="864" y="147"/>
                    </a:lnTo>
                    <a:lnTo>
                      <a:pt x="864" y="147"/>
                    </a:lnTo>
                    <a:lnTo>
                      <a:pt x="867" y="147"/>
                    </a:lnTo>
                    <a:lnTo>
                      <a:pt x="867" y="149"/>
                    </a:lnTo>
                    <a:lnTo>
                      <a:pt x="867" y="149"/>
                    </a:lnTo>
                    <a:lnTo>
                      <a:pt x="867" y="149"/>
                    </a:lnTo>
                    <a:lnTo>
                      <a:pt x="867" y="149"/>
                    </a:lnTo>
                    <a:lnTo>
                      <a:pt x="867" y="152"/>
                    </a:lnTo>
                    <a:lnTo>
                      <a:pt x="867" y="152"/>
                    </a:lnTo>
                    <a:lnTo>
                      <a:pt x="869" y="152"/>
                    </a:lnTo>
                    <a:lnTo>
                      <a:pt x="869" y="152"/>
                    </a:lnTo>
                    <a:lnTo>
                      <a:pt x="869" y="154"/>
                    </a:lnTo>
                    <a:lnTo>
                      <a:pt x="869" y="154"/>
                    </a:lnTo>
                    <a:lnTo>
                      <a:pt x="871" y="154"/>
                    </a:lnTo>
                    <a:lnTo>
                      <a:pt x="871" y="156"/>
                    </a:lnTo>
                    <a:lnTo>
                      <a:pt x="871" y="156"/>
                    </a:lnTo>
                    <a:lnTo>
                      <a:pt x="871" y="156"/>
                    </a:lnTo>
                    <a:lnTo>
                      <a:pt x="871" y="156"/>
                    </a:lnTo>
                    <a:lnTo>
                      <a:pt x="874" y="156"/>
                    </a:lnTo>
                    <a:lnTo>
                      <a:pt x="874" y="156"/>
                    </a:lnTo>
                    <a:lnTo>
                      <a:pt x="874" y="156"/>
                    </a:lnTo>
                    <a:lnTo>
                      <a:pt x="876" y="156"/>
                    </a:lnTo>
                    <a:lnTo>
                      <a:pt x="876" y="156"/>
                    </a:lnTo>
                    <a:lnTo>
                      <a:pt x="876" y="156"/>
                    </a:lnTo>
                    <a:lnTo>
                      <a:pt x="879" y="156"/>
                    </a:lnTo>
                    <a:lnTo>
                      <a:pt x="879" y="159"/>
                    </a:lnTo>
                    <a:lnTo>
                      <a:pt x="879" y="159"/>
                    </a:lnTo>
                    <a:lnTo>
                      <a:pt x="876" y="159"/>
                    </a:lnTo>
                    <a:lnTo>
                      <a:pt x="876" y="159"/>
                    </a:lnTo>
                    <a:lnTo>
                      <a:pt x="874" y="159"/>
                    </a:lnTo>
                    <a:lnTo>
                      <a:pt x="874" y="159"/>
                    </a:lnTo>
                    <a:lnTo>
                      <a:pt x="874" y="159"/>
                    </a:lnTo>
                    <a:lnTo>
                      <a:pt x="874" y="159"/>
                    </a:lnTo>
                    <a:lnTo>
                      <a:pt x="874" y="159"/>
                    </a:lnTo>
                    <a:lnTo>
                      <a:pt x="871" y="159"/>
                    </a:lnTo>
                    <a:lnTo>
                      <a:pt x="871" y="159"/>
                    </a:lnTo>
                    <a:lnTo>
                      <a:pt x="871" y="161"/>
                    </a:lnTo>
                    <a:lnTo>
                      <a:pt x="871" y="161"/>
                    </a:lnTo>
                    <a:lnTo>
                      <a:pt x="869" y="161"/>
                    </a:lnTo>
                    <a:lnTo>
                      <a:pt x="869" y="159"/>
                    </a:lnTo>
                    <a:lnTo>
                      <a:pt x="869" y="159"/>
                    </a:lnTo>
                    <a:lnTo>
                      <a:pt x="869" y="161"/>
                    </a:lnTo>
                    <a:lnTo>
                      <a:pt x="867" y="161"/>
                    </a:lnTo>
                    <a:lnTo>
                      <a:pt x="867" y="161"/>
                    </a:lnTo>
                    <a:lnTo>
                      <a:pt x="867" y="161"/>
                    </a:lnTo>
                    <a:lnTo>
                      <a:pt x="867" y="161"/>
                    </a:lnTo>
                    <a:lnTo>
                      <a:pt x="867" y="163"/>
                    </a:lnTo>
                    <a:lnTo>
                      <a:pt x="864" y="163"/>
                    </a:lnTo>
                    <a:lnTo>
                      <a:pt x="864" y="163"/>
                    </a:lnTo>
                    <a:lnTo>
                      <a:pt x="864" y="166"/>
                    </a:lnTo>
                    <a:lnTo>
                      <a:pt x="867" y="166"/>
                    </a:lnTo>
                    <a:lnTo>
                      <a:pt x="867" y="166"/>
                    </a:lnTo>
                    <a:lnTo>
                      <a:pt x="867" y="166"/>
                    </a:lnTo>
                    <a:lnTo>
                      <a:pt x="867" y="166"/>
                    </a:lnTo>
                    <a:lnTo>
                      <a:pt x="867" y="168"/>
                    </a:lnTo>
                    <a:lnTo>
                      <a:pt x="867" y="168"/>
                    </a:lnTo>
                    <a:lnTo>
                      <a:pt x="867" y="168"/>
                    </a:lnTo>
                    <a:lnTo>
                      <a:pt x="867" y="170"/>
                    </a:lnTo>
                    <a:lnTo>
                      <a:pt x="867" y="170"/>
                    </a:lnTo>
                    <a:lnTo>
                      <a:pt x="864" y="170"/>
                    </a:lnTo>
                    <a:lnTo>
                      <a:pt x="864" y="170"/>
                    </a:lnTo>
                    <a:lnTo>
                      <a:pt x="864" y="173"/>
                    </a:lnTo>
                    <a:lnTo>
                      <a:pt x="862" y="173"/>
                    </a:lnTo>
                    <a:lnTo>
                      <a:pt x="862" y="173"/>
                    </a:lnTo>
                    <a:lnTo>
                      <a:pt x="862" y="173"/>
                    </a:lnTo>
                    <a:lnTo>
                      <a:pt x="862" y="175"/>
                    </a:lnTo>
                    <a:lnTo>
                      <a:pt x="862" y="175"/>
                    </a:lnTo>
                    <a:lnTo>
                      <a:pt x="860" y="175"/>
                    </a:lnTo>
                    <a:lnTo>
                      <a:pt x="860" y="175"/>
                    </a:lnTo>
                    <a:lnTo>
                      <a:pt x="860" y="175"/>
                    </a:lnTo>
                    <a:lnTo>
                      <a:pt x="860" y="175"/>
                    </a:lnTo>
                    <a:lnTo>
                      <a:pt x="857" y="175"/>
                    </a:lnTo>
                    <a:lnTo>
                      <a:pt x="857" y="175"/>
                    </a:lnTo>
                    <a:lnTo>
                      <a:pt x="855" y="175"/>
                    </a:lnTo>
                    <a:lnTo>
                      <a:pt x="855" y="175"/>
                    </a:lnTo>
                    <a:lnTo>
                      <a:pt x="855" y="175"/>
                    </a:lnTo>
                    <a:lnTo>
                      <a:pt x="855" y="175"/>
                    </a:lnTo>
                    <a:lnTo>
                      <a:pt x="855" y="178"/>
                    </a:lnTo>
                    <a:lnTo>
                      <a:pt x="853" y="178"/>
                    </a:lnTo>
                    <a:lnTo>
                      <a:pt x="853" y="175"/>
                    </a:lnTo>
                    <a:lnTo>
                      <a:pt x="853" y="175"/>
                    </a:lnTo>
                    <a:lnTo>
                      <a:pt x="853" y="175"/>
                    </a:lnTo>
                    <a:lnTo>
                      <a:pt x="850" y="175"/>
                    </a:lnTo>
                    <a:lnTo>
                      <a:pt x="850" y="175"/>
                    </a:lnTo>
                    <a:lnTo>
                      <a:pt x="848" y="175"/>
                    </a:lnTo>
                    <a:lnTo>
                      <a:pt x="848" y="178"/>
                    </a:lnTo>
                    <a:lnTo>
                      <a:pt x="848" y="178"/>
                    </a:lnTo>
                    <a:lnTo>
                      <a:pt x="848" y="178"/>
                    </a:lnTo>
                    <a:lnTo>
                      <a:pt x="845" y="178"/>
                    </a:lnTo>
                    <a:lnTo>
                      <a:pt x="845" y="178"/>
                    </a:lnTo>
                    <a:lnTo>
                      <a:pt x="845" y="178"/>
                    </a:lnTo>
                    <a:lnTo>
                      <a:pt x="845" y="178"/>
                    </a:lnTo>
                    <a:lnTo>
                      <a:pt x="843" y="178"/>
                    </a:lnTo>
                    <a:lnTo>
                      <a:pt x="843" y="180"/>
                    </a:lnTo>
                    <a:lnTo>
                      <a:pt x="843" y="180"/>
                    </a:lnTo>
                    <a:lnTo>
                      <a:pt x="843" y="180"/>
                    </a:lnTo>
                    <a:lnTo>
                      <a:pt x="843" y="182"/>
                    </a:lnTo>
                    <a:lnTo>
                      <a:pt x="843" y="182"/>
                    </a:lnTo>
                    <a:lnTo>
                      <a:pt x="841" y="182"/>
                    </a:lnTo>
                    <a:lnTo>
                      <a:pt x="841" y="185"/>
                    </a:lnTo>
                    <a:lnTo>
                      <a:pt x="841" y="185"/>
                    </a:lnTo>
                    <a:lnTo>
                      <a:pt x="841" y="185"/>
                    </a:lnTo>
                    <a:lnTo>
                      <a:pt x="841" y="185"/>
                    </a:lnTo>
                    <a:lnTo>
                      <a:pt x="841" y="187"/>
                    </a:lnTo>
                    <a:lnTo>
                      <a:pt x="841" y="187"/>
                    </a:lnTo>
                    <a:lnTo>
                      <a:pt x="841" y="187"/>
                    </a:lnTo>
                    <a:lnTo>
                      <a:pt x="841" y="189"/>
                    </a:lnTo>
                    <a:lnTo>
                      <a:pt x="841" y="189"/>
                    </a:lnTo>
                    <a:lnTo>
                      <a:pt x="841" y="192"/>
                    </a:lnTo>
                    <a:lnTo>
                      <a:pt x="841" y="192"/>
                    </a:lnTo>
                    <a:lnTo>
                      <a:pt x="841" y="192"/>
                    </a:lnTo>
                    <a:lnTo>
                      <a:pt x="841" y="194"/>
                    </a:lnTo>
                    <a:lnTo>
                      <a:pt x="841" y="194"/>
                    </a:lnTo>
                    <a:lnTo>
                      <a:pt x="841" y="194"/>
                    </a:lnTo>
                    <a:lnTo>
                      <a:pt x="841" y="197"/>
                    </a:lnTo>
                    <a:lnTo>
                      <a:pt x="841" y="197"/>
                    </a:lnTo>
                    <a:lnTo>
                      <a:pt x="841" y="197"/>
                    </a:lnTo>
                    <a:lnTo>
                      <a:pt x="841" y="199"/>
                    </a:lnTo>
                    <a:lnTo>
                      <a:pt x="841" y="199"/>
                    </a:lnTo>
                    <a:lnTo>
                      <a:pt x="841" y="201"/>
                    </a:lnTo>
                    <a:lnTo>
                      <a:pt x="841" y="201"/>
                    </a:lnTo>
                    <a:lnTo>
                      <a:pt x="843" y="201"/>
                    </a:lnTo>
                    <a:lnTo>
                      <a:pt x="843" y="204"/>
                    </a:lnTo>
                    <a:lnTo>
                      <a:pt x="843" y="204"/>
                    </a:lnTo>
                    <a:lnTo>
                      <a:pt x="843" y="204"/>
                    </a:lnTo>
                    <a:lnTo>
                      <a:pt x="843" y="204"/>
                    </a:lnTo>
                    <a:lnTo>
                      <a:pt x="843" y="206"/>
                    </a:lnTo>
                    <a:lnTo>
                      <a:pt x="843" y="206"/>
                    </a:lnTo>
                    <a:lnTo>
                      <a:pt x="843" y="208"/>
                    </a:lnTo>
                    <a:lnTo>
                      <a:pt x="843" y="208"/>
                    </a:lnTo>
                    <a:lnTo>
                      <a:pt x="841" y="208"/>
                    </a:lnTo>
                    <a:lnTo>
                      <a:pt x="841" y="208"/>
                    </a:lnTo>
                    <a:lnTo>
                      <a:pt x="841" y="208"/>
                    </a:lnTo>
                    <a:lnTo>
                      <a:pt x="841" y="211"/>
                    </a:lnTo>
                    <a:lnTo>
                      <a:pt x="841" y="211"/>
                    </a:lnTo>
                    <a:lnTo>
                      <a:pt x="841" y="211"/>
                    </a:lnTo>
                    <a:lnTo>
                      <a:pt x="838" y="211"/>
                    </a:lnTo>
                    <a:lnTo>
                      <a:pt x="838" y="211"/>
                    </a:lnTo>
                    <a:lnTo>
                      <a:pt x="838" y="211"/>
                    </a:lnTo>
                    <a:lnTo>
                      <a:pt x="838" y="213"/>
                    </a:lnTo>
                    <a:lnTo>
                      <a:pt x="836" y="213"/>
                    </a:lnTo>
                    <a:lnTo>
                      <a:pt x="836" y="213"/>
                    </a:lnTo>
                    <a:lnTo>
                      <a:pt x="834" y="213"/>
                    </a:lnTo>
                    <a:lnTo>
                      <a:pt x="834" y="213"/>
                    </a:lnTo>
                    <a:lnTo>
                      <a:pt x="834" y="213"/>
                    </a:lnTo>
                    <a:lnTo>
                      <a:pt x="834" y="213"/>
                    </a:lnTo>
                    <a:lnTo>
                      <a:pt x="831" y="213"/>
                    </a:lnTo>
                    <a:lnTo>
                      <a:pt x="831" y="213"/>
                    </a:lnTo>
                    <a:lnTo>
                      <a:pt x="831" y="215"/>
                    </a:lnTo>
                    <a:lnTo>
                      <a:pt x="829" y="215"/>
                    </a:lnTo>
                    <a:lnTo>
                      <a:pt x="829" y="215"/>
                    </a:lnTo>
                    <a:lnTo>
                      <a:pt x="829" y="215"/>
                    </a:lnTo>
                    <a:lnTo>
                      <a:pt x="829" y="215"/>
                    </a:lnTo>
                    <a:lnTo>
                      <a:pt x="826" y="215"/>
                    </a:lnTo>
                    <a:lnTo>
                      <a:pt x="826" y="215"/>
                    </a:lnTo>
                    <a:lnTo>
                      <a:pt x="826" y="215"/>
                    </a:lnTo>
                    <a:lnTo>
                      <a:pt x="826" y="215"/>
                    </a:lnTo>
                    <a:lnTo>
                      <a:pt x="826" y="218"/>
                    </a:lnTo>
                    <a:lnTo>
                      <a:pt x="824" y="218"/>
                    </a:lnTo>
                    <a:lnTo>
                      <a:pt x="824" y="218"/>
                    </a:lnTo>
                    <a:lnTo>
                      <a:pt x="822" y="218"/>
                    </a:lnTo>
                    <a:lnTo>
                      <a:pt x="822" y="218"/>
                    </a:lnTo>
                    <a:lnTo>
                      <a:pt x="822" y="215"/>
                    </a:lnTo>
                    <a:lnTo>
                      <a:pt x="822" y="215"/>
                    </a:lnTo>
                    <a:lnTo>
                      <a:pt x="822" y="215"/>
                    </a:lnTo>
                    <a:lnTo>
                      <a:pt x="822" y="215"/>
                    </a:lnTo>
                    <a:lnTo>
                      <a:pt x="822" y="215"/>
                    </a:lnTo>
                    <a:lnTo>
                      <a:pt x="822" y="213"/>
                    </a:lnTo>
                    <a:lnTo>
                      <a:pt x="822" y="213"/>
                    </a:lnTo>
                    <a:lnTo>
                      <a:pt x="819" y="213"/>
                    </a:lnTo>
                    <a:lnTo>
                      <a:pt x="819" y="213"/>
                    </a:lnTo>
                    <a:lnTo>
                      <a:pt x="819" y="213"/>
                    </a:lnTo>
                    <a:lnTo>
                      <a:pt x="817" y="213"/>
                    </a:lnTo>
                    <a:lnTo>
                      <a:pt x="817" y="213"/>
                    </a:lnTo>
                    <a:lnTo>
                      <a:pt x="815" y="213"/>
                    </a:lnTo>
                    <a:lnTo>
                      <a:pt x="815" y="213"/>
                    </a:lnTo>
                    <a:lnTo>
                      <a:pt x="815" y="213"/>
                    </a:lnTo>
                    <a:lnTo>
                      <a:pt x="812" y="213"/>
                    </a:lnTo>
                    <a:lnTo>
                      <a:pt x="812" y="213"/>
                    </a:lnTo>
                    <a:lnTo>
                      <a:pt x="812" y="213"/>
                    </a:lnTo>
                    <a:lnTo>
                      <a:pt x="810" y="213"/>
                    </a:lnTo>
                    <a:lnTo>
                      <a:pt x="810" y="213"/>
                    </a:lnTo>
                    <a:lnTo>
                      <a:pt x="810" y="215"/>
                    </a:lnTo>
                    <a:lnTo>
                      <a:pt x="808" y="215"/>
                    </a:lnTo>
                    <a:lnTo>
                      <a:pt x="808" y="215"/>
                    </a:lnTo>
                    <a:lnTo>
                      <a:pt x="808" y="215"/>
                    </a:lnTo>
                    <a:lnTo>
                      <a:pt x="808" y="213"/>
                    </a:lnTo>
                    <a:lnTo>
                      <a:pt x="805" y="213"/>
                    </a:lnTo>
                    <a:lnTo>
                      <a:pt x="805" y="213"/>
                    </a:lnTo>
                    <a:lnTo>
                      <a:pt x="805" y="213"/>
                    </a:lnTo>
                    <a:lnTo>
                      <a:pt x="803" y="213"/>
                    </a:lnTo>
                    <a:lnTo>
                      <a:pt x="803" y="213"/>
                    </a:lnTo>
                    <a:lnTo>
                      <a:pt x="803" y="213"/>
                    </a:lnTo>
                    <a:lnTo>
                      <a:pt x="800" y="213"/>
                    </a:lnTo>
                    <a:lnTo>
                      <a:pt x="800" y="213"/>
                    </a:lnTo>
                    <a:lnTo>
                      <a:pt x="800" y="213"/>
                    </a:lnTo>
                    <a:lnTo>
                      <a:pt x="798" y="213"/>
                    </a:lnTo>
                    <a:lnTo>
                      <a:pt x="798" y="213"/>
                    </a:lnTo>
                    <a:lnTo>
                      <a:pt x="798" y="211"/>
                    </a:lnTo>
                    <a:lnTo>
                      <a:pt x="798" y="211"/>
                    </a:lnTo>
                    <a:lnTo>
                      <a:pt x="796" y="211"/>
                    </a:lnTo>
                    <a:lnTo>
                      <a:pt x="796" y="211"/>
                    </a:lnTo>
                    <a:lnTo>
                      <a:pt x="796" y="211"/>
                    </a:lnTo>
                    <a:lnTo>
                      <a:pt x="793" y="211"/>
                    </a:lnTo>
                    <a:lnTo>
                      <a:pt x="793" y="211"/>
                    </a:lnTo>
                    <a:lnTo>
                      <a:pt x="793" y="208"/>
                    </a:lnTo>
                    <a:lnTo>
                      <a:pt x="793" y="208"/>
                    </a:lnTo>
                    <a:lnTo>
                      <a:pt x="791" y="208"/>
                    </a:lnTo>
                    <a:lnTo>
                      <a:pt x="791" y="208"/>
                    </a:lnTo>
                    <a:lnTo>
                      <a:pt x="789" y="208"/>
                    </a:lnTo>
                    <a:lnTo>
                      <a:pt x="789" y="208"/>
                    </a:lnTo>
                    <a:lnTo>
                      <a:pt x="789" y="208"/>
                    </a:lnTo>
                    <a:lnTo>
                      <a:pt x="789" y="208"/>
                    </a:lnTo>
                    <a:lnTo>
                      <a:pt x="786" y="208"/>
                    </a:lnTo>
                    <a:lnTo>
                      <a:pt x="786" y="208"/>
                    </a:lnTo>
                    <a:lnTo>
                      <a:pt x="786" y="208"/>
                    </a:lnTo>
                    <a:lnTo>
                      <a:pt x="786" y="208"/>
                    </a:lnTo>
                    <a:lnTo>
                      <a:pt x="786" y="211"/>
                    </a:lnTo>
                    <a:lnTo>
                      <a:pt x="786" y="211"/>
                    </a:lnTo>
                    <a:lnTo>
                      <a:pt x="786" y="213"/>
                    </a:lnTo>
                    <a:lnTo>
                      <a:pt x="784" y="213"/>
                    </a:lnTo>
                    <a:lnTo>
                      <a:pt x="784" y="213"/>
                    </a:lnTo>
                    <a:lnTo>
                      <a:pt x="784" y="213"/>
                    </a:lnTo>
                    <a:lnTo>
                      <a:pt x="784" y="215"/>
                    </a:lnTo>
                    <a:lnTo>
                      <a:pt x="784" y="215"/>
                    </a:lnTo>
                    <a:lnTo>
                      <a:pt x="784" y="215"/>
                    </a:lnTo>
                    <a:lnTo>
                      <a:pt x="782" y="215"/>
                    </a:lnTo>
                    <a:lnTo>
                      <a:pt x="782" y="218"/>
                    </a:lnTo>
                    <a:lnTo>
                      <a:pt x="782" y="218"/>
                    </a:lnTo>
                    <a:lnTo>
                      <a:pt x="782" y="218"/>
                    </a:lnTo>
                    <a:lnTo>
                      <a:pt x="782" y="220"/>
                    </a:lnTo>
                    <a:lnTo>
                      <a:pt x="782" y="220"/>
                    </a:lnTo>
                    <a:lnTo>
                      <a:pt x="782" y="220"/>
                    </a:lnTo>
                    <a:lnTo>
                      <a:pt x="782" y="223"/>
                    </a:lnTo>
                    <a:lnTo>
                      <a:pt x="782" y="223"/>
                    </a:lnTo>
                    <a:lnTo>
                      <a:pt x="779" y="223"/>
                    </a:lnTo>
                    <a:lnTo>
                      <a:pt x="779" y="225"/>
                    </a:lnTo>
                    <a:lnTo>
                      <a:pt x="779" y="225"/>
                    </a:lnTo>
                    <a:lnTo>
                      <a:pt x="779" y="225"/>
                    </a:lnTo>
                    <a:lnTo>
                      <a:pt x="779" y="225"/>
                    </a:lnTo>
                    <a:lnTo>
                      <a:pt x="779" y="227"/>
                    </a:lnTo>
                    <a:lnTo>
                      <a:pt x="779" y="227"/>
                    </a:lnTo>
                    <a:lnTo>
                      <a:pt x="779" y="227"/>
                    </a:lnTo>
                    <a:lnTo>
                      <a:pt x="779" y="230"/>
                    </a:lnTo>
                    <a:lnTo>
                      <a:pt x="777" y="230"/>
                    </a:lnTo>
                    <a:lnTo>
                      <a:pt x="777" y="230"/>
                    </a:lnTo>
                    <a:lnTo>
                      <a:pt x="777" y="230"/>
                    </a:lnTo>
                    <a:lnTo>
                      <a:pt x="777" y="232"/>
                    </a:lnTo>
                    <a:lnTo>
                      <a:pt x="777" y="232"/>
                    </a:lnTo>
                    <a:lnTo>
                      <a:pt x="774" y="232"/>
                    </a:lnTo>
                    <a:lnTo>
                      <a:pt x="774" y="234"/>
                    </a:lnTo>
                    <a:lnTo>
                      <a:pt x="774" y="234"/>
                    </a:lnTo>
                    <a:lnTo>
                      <a:pt x="774" y="234"/>
                    </a:lnTo>
                    <a:lnTo>
                      <a:pt x="774" y="234"/>
                    </a:lnTo>
                    <a:lnTo>
                      <a:pt x="774" y="237"/>
                    </a:lnTo>
                    <a:lnTo>
                      <a:pt x="774" y="237"/>
                    </a:lnTo>
                    <a:lnTo>
                      <a:pt x="774" y="239"/>
                    </a:lnTo>
                    <a:lnTo>
                      <a:pt x="774" y="239"/>
                    </a:lnTo>
                    <a:lnTo>
                      <a:pt x="774" y="239"/>
                    </a:lnTo>
                    <a:lnTo>
                      <a:pt x="774" y="242"/>
                    </a:lnTo>
                    <a:lnTo>
                      <a:pt x="774" y="242"/>
                    </a:lnTo>
                    <a:lnTo>
                      <a:pt x="772" y="242"/>
                    </a:lnTo>
                    <a:lnTo>
                      <a:pt x="772" y="244"/>
                    </a:lnTo>
                    <a:lnTo>
                      <a:pt x="772" y="244"/>
                    </a:lnTo>
                    <a:lnTo>
                      <a:pt x="772" y="244"/>
                    </a:lnTo>
                    <a:lnTo>
                      <a:pt x="772" y="244"/>
                    </a:lnTo>
                    <a:lnTo>
                      <a:pt x="772" y="244"/>
                    </a:lnTo>
                    <a:lnTo>
                      <a:pt x="772" y="246"/>
                    </a:lnTo>
                    <a:lnTo>
                      <a:pt x="772" y="246"/>
                    </a:lnTo>
                    <a:lnTo>
                      <a:pt x="770" y="246"/>
                    </a:lnTo>
                    <a:lnTo>
                      <a:pt x="770" y="249"/>
                    </a:lnTo>
                    <a:lnTo>
                      <a:pt x="770" y="249"/>
                    </a:lnTo>
                    <a:lnTo>
                      <a:pt x="770" y="251"/>
                    </a:lnTo>
                    <a:lnTo>
                      <a:pt x="772" y="251"/>
                    </a:lnTo>
                    <a:lnTo>
                      <a:pt x="772" y="251"/>
                    </a:lnTo>
                    <a:lnTo>
                      <a:pt x="772" y="251"/>
                    </a:lnTo>
                    <a:lnTo>
                      <a:pt x="772" y="251"/>
                    </a:lnTo>
                    <a:lnTo>
                      <a:pt x="772" y="253"/>
                    </a:lnTo>
                    <a:lnTo>
                      <a:pt x="774" y="253"/>
                    </a:lnTo>
                    <a:lnTo>
                      <a:pt x="774" y="253"/>
                    </a:lnTo>
                    <a:lnTo>
                      <a:pt x="774" y="253"/>
                    </a:lnTo>
                    <a:lnTo>
                      <a:pt x="777" y="253"/>
                    </a:lnTo>
                    <a:lnTo>
                      <a:pt x="777" y="253"/>
                    </a:lnTo>
                    <a:lnTo>
                      <a:pt x="777" y="253"/>
                    </a:lnTo>
                    <a:lnTo>
                      <a:pt x="777" y="253"/>
                    </a:lnTo>
                    <a:lnTo>
                      <a:pt x="777" y="256"/>
                    </a:lnTo>
                    <a:lnTo>
                      <a:pt x="777" y="256"/>
                    </a:lnTo>
                    <a:lnTo>
                      <a:pt x="777" y="256"/>
                    </a:lnTo>
                    <a:lnTo>
                      <a:pt x="777" y="258"/>
                    </a:lnTo>
                    <a:lnTo>
                      <a:pt x="777" y="258"/>
                    </a:lnTo>
                    <a:lnTo>
                      <a:pt x="774" y="258"/>
                    </a:lnTo>
                    <a:lnTo>
                      <a:pt x="774" y="261"/>
                    </a:lnTo>
                    <a:lnTo>
                      <a:pt x="774" y="261"/>
                    </a:lnTo>
                    <a:lnTo>
                      <a:pt x="774" y="261"/>
                    </a:lnTo>
                    <a:lnTo>
                      <a:pt x="774" y="261"/>
                    </a:lnTo>
                    <a:lnTo>
                      <a:pt x="772" y="261"/>
                    </a:lnTo>
                    <a:lnTo>
                      <a:pt x="772" y="261"/>
                    </a:lnTo>
                    <a:lnTo>
                      <a:pt x="772" y="261"/>
                    </a:lnTo>
                    <a:lnTo>
                      <a:pt x="772" y="258"/>
                    </a:lnTo>
                    <a:lnTo>
                      <a:pt x="772" y="258"/>
                    </a:lnTo>
                    <a:lnTo>
                      <a:pt x="770" y="258"/>
                    </a:lnTo>
                    <a:lnTo>
                      <a:pt x="770" y="258"/>
                    </a:lnTo>
                    <a:lnTo>
                      <a:pt x="770" y="258"/>
                    </a:lnTo>
                    <a:lnTo>
                      <a:pt x="767" y="258"/>
                    </a:lnTo>
                    <a:lnTo>
                      <a:pt x="767" y="258"/>
                    </a:lnTo>
                    <a:lnTo>
                      <a:pt x="767" y="258"/>
                    </a:lnTo>
                    <a:lnTo>
                      <a:pt x="767" y="258"/>
                    </a:lnTo>
                    <a:lnTo>
                      <a:pt x="765" y="258"/>
                    </a:lnTo>
                    <a:lnTo>
                      <a:pt x="765" y="261"/>
                    </a:lnTo>
                    <a:lnTo>
                      <a:pt x="765" y="261"/>
                    </a:lnTo>
                    <a:lnTo>
                      <a:pt x="765" y="261"/>
                    </a:lnTo>
                    <a:lnTo>
                      <a:pt x="763" y="261"/>
                    </a:lnTo>
                    <a:lnTo>
                      <a:pt x="763" y="261"/>
                    </a:lnTo>
                    <a:lnTo>
                      <a:pt x="763" y="258"/>
                    </a:lnTo>
                    <a:lnTo>
                      <a:pt x="760" y="258"/>
                    </a:lnTo>
                    <a:lnTo>
                      <a:pt x="760" y="258"/>
                    </a:lnTo>
                    <a:lnTo>
                      <a:pt x="760" y="258"/>
                    </a:lnTo>
                    <a:lnTo>
                      <a:pt x="760" y="258"/>
                    </a:lnTo>
                    <a:lnTo>
                      <a:pt x="760" y="256"/>
                    </a:lnTo>
                    <a:lnTo>
                      <a:pt x="760" y="256"/>
                    </a:lnTo>
                    <a:lnTo>
                      <a:pt x="758" y="256"/>
                    </a:lnTo>
                    <a:lnTo>
                      <a:pt x="758" y="256"/>
                    </a:lnTo>
                    <a:lnTo>
                      <a:pt x="758" y="253"/>
                    </a:lnTo>
                    <a:lnTo>
                      <a:pt x="755" y="253"/>
                    </a:lnTo>
                    <a:lnTo>
                      <a:pt x="755" y="256"/>
                    </a:lnTo>
                    <a:lnTo>
                      <a:pt x="755" y="256"/>
                    </a:lnTo>
                    <a:lnTo>
                      <a:pt x="755" y="256"/>
                    </a:lnTo>
                    <a:lnTo>
                      <a:pt x="755" y="256"/>
                    </a:lnTo>
                    <a:lnTo>
                      <a:pt x="753" y="256"/>
                    </a:lnTo>
                    <a:lnTo>
                      <a:pt x="753" y="256"/>
                    </a:lnTo>
                    <a:lnTo>
                      <a:pt x="753" y="256"/>
                    </a:lnTo>
                    <a:lnTo>
                      <a:pt x="751" y="256"/>
                    </a:lnTo>
                    <a:lnTo>
                      <a:pt x="751" y="256"/>
                    </a:lnTo>
                    <a:lnTo>
                      <a:pt x="751" y="258"/>
                    </a:lnTo>
                    <a:lnTo>
                      <a:pt x="748" y="258"/>
                    </a:lnTo>
                    <a:lnTo>
                      <a:pt x="748" y="258"/>
                    </a:lnTo>
                    <a:lnTo>
                      <a:pt x="748" y="258"/>
                    </a:lnTo>
                    <a:lnTo>
                      <a:pt x="746" y="258"/>
                    </a:lnTo>
                    <a:lnTo>
                      <a:pt x="746" y="258"/>
                    </a:lnTo>
                    <a:lnTo>
                      <a:pt x="746" y="258"/>
                    </a:lnTo>
                    <a:lnTo>
                      <a:pt x="746" y="258"/>
                    </a:lnTo>
                    <a:lnTo>
                      <a:pt x="744" y="258"/>
                    </a:lnTo>
                    <a:lnTo>
                      <a:pt x="744" y="261"/>
                    </a:lnTo>
                    <a:lnTo>
                      <a:pt x="744" y="261"/>
                    </a:lnTo>
                    <a:lnTo>
                      <a:pt x="741" y="261"/>
                    </a:lnTo>
                    <a:lnTo>
                      <a:pt x="741" y="261"/>
                    </a:lnTo>
                    <a:lnTo>
                      <a:pt x="741" y="261"/>
                    </a:lnTo>
                    <a:lnTo>
                      <a:pt x="741" y="261"/>
                    </a:lnTo>
                    <a:lnTo>
                      <a:pt x="739" y="261"/>
                    </a:lnTo>
                    <a:lnTo>
                      <a:pt x="739" y="261"/>
                    </a:lnTo>
                    <a:lnTo>
                      <a:pt x="739" y="261"/>
                    </a:lnTo>
                    <a:lnTo>
                      <a:pt x="739" y="261"/>
                    </a:lnTo>
                    <a:lnTo>
                      <a:pt x="737" y="261"/>
                    </a:lnTo>
                    <a:lnTo>
                      <a:pt x="737" y="261"/>
                    </a:lnTo>
                    <a:lnTo>
                      <a:pt x="737" y="261"/>
                    </a:lnTo>
                    <a:lnTo>
                      <a:pt x="734" y="261"/>
                    </a:lnTo>
                    <a:lnTo>
                      <a:pt x="734" y="261"/>
                    </a:lnTo>
                    <a:lnTo>
                      <a:pt x="734" y="261"/>
                    </a:lnTo>
                    <a:lnTo>
                      <a:pt x="732" y="261"/>
                    </a:lnTo>
                    <a:lnTo>
                      <a:pt x="732" y="261"/>
                    </a:lnTo>
                    <a:lnTo>
                      <a:pt x="732" y="261"/>
                    </a:lnTo>
                    <a:lnTo>
                      <a:pt x="732" y="263"/>
                    </a:lnTo>
                    <a:lnTo>
                      <a:pt x="729" y="263"/>
                    </a:lnTo>
                    <a:lnTo>
                      <a:pt x="729" y="263"/>
                    </a:lnTo>
                    <a:lnTo>
                      <a:pt x="729" y="263"/>
                    </a:lnTo>
                    <a:lnTo>
                      <a:pt x="727" y="263"/>
                    </a:lnTo>
                    <a:lnTo>
                      <a:pt x="727" y="263"/>
                    </a:lnTo>
                    <a:lnTo>
                      <a:pt x="727" y="263"/>
                    </a:lnTo>
                    <a:lnTo>
                      <a:pt x="727" y="263"/>
                    </a:lnTo>
                    <a:lnTo>
                      <a:pt x="727" y="263"/>
                    </a:lnTo>
                    <a:lnTo>
                      <a:pt x="725" y="263"/>
                    </a:lnTo>
                    <a:lnTo>
                      <a:pt x="725" y="263"/>
                    </a:lnTo>
                    <a:lnTo>
                      <a:pt x="722" y="263"/>
                    </a:lnTo>
                    <a:lnTo>
                      <a:pt x="722" y="263"/>
                    </a:lnTo>
                    <a:lnTo>
                      <a:pt x="722" y="263"/>
                    </a:lnTo>
                    <a:lnTo>
                      <a:pt x="722" y="263"/>
                    </a:lnTo>
                    <a:lnTo>
                      <a:pt x="720" y="263"/>
                    </a:lnTo>
                    <a:lnTo>
                      <a:pt x="720" y="265"/>
                    </a:lnTo>
                    <a:lnTo>
                      <a:pt x="720" y="265"/>
                    </a:lnTo>
                    <a:lnTo>
                      <a:pt x="720" y="265"/>
                    </a:lnTo>
                    <a:lnTo>
                      <a:pt x="720" y="265"/>
                    </a:lnTo>
                    <a:lnTo>
                      <a:pt x="720" y="268"/>
                    </a:lnTo>
                    <a:lnTo>
                      <a:pt x="720" y="268"/>
                    </a:lnTo>
                    <a:lnTo>
                      <a:pt x="720" y="268"/>
                    </a:lnTo>
                    <a:lnTo>
                      <a:pt x="720" y="268"/>
                    </a:lnTo>
                    <a:lnTo>
                      <a:pt x="720" y="270"/>
                    </a:lnTo>
                    <a:lnTo>
                      <a:pt x="722" y="270"/>
                    </a:lnTo>
                    <a:lnTo>
                      <a:pt x="722" y="270"/>
                    </a:lnTo>
                    <a:lnTo>
                      <a:pt x="722" y="270"/>
                    </a:lnTo>
                    <a:lnTo>
                      <a:pt x="722" y="268"/>
                    </a:lnTo>
                    <a:lnTo>
                      <a:pt x="725" y="268"/>
                    </a:lnTo>
                    <a:lnTo>
                      <a:pt x="725" y="268"/>
                    </a:lnTo>
                    <a:lnTo>
                      <a:pt x="727" y="268"/>
                    </a:lnTo>
                    <a:lnTo>
                      <a:pt x="727" y="268"/>
                    </a:lnTo>
                    <a:lnTo>
                      <a:pt x="727" y="268"/>
                    </a:lnTo>
                    <a:lnTo>
                      <a:pt x="727" y="270"/>
                    </a:lnTo>
                    <a:lnTo>
                      <a:pt x="729" y="270"/>
                    </a:lnTo>
                    <a:lnTo>
                      <a:pt x="729" y="270"/>
                    </a:lnTo>
                    <a:lnTo>
                      <a:pt x="729" y="270"/>
                    </a:lnTo>
                    <a:lnTo>
                      <a:pt x="732" y="270"/>
                    </a:lnTo>
                    <a:lnTo>
                      <a:pt x="732" y="270"/>
                    </a:lnTo>
                    <a:lnTo>
                      <a:pt x="732" y="272"/>
                    </a:lnTo>
                    <a:lnTo>
                      <a:pt x="732" y="272"/>
                    </a:lnTo>
                    <a:lnTo>
                      <a:pt x="729" y="272"/>
                    </a:lnTo>
                    <a:lnTo>
                      <a:pt x="729" y="272"/>
                    </a:lnTo>
                    <a:lnTo>
                      <a:pt x="729" y="272"/>
                    </a:lnTo>
                    <a:lnTo>
                      <a:pt x="729" y="275"/>
                    </a:lnTo>
                    <a:lnTo>
                      <a:pt x="729" y="275"/>
                    </a:lnTo>
                    <a:lnTo>
                      <a:pt x="729" y="275"/>
                    </a:lnTo>
                    <a:lnTo>
                      <a:pt x="729" y="275"/>
                    </a:lnTo>
                    <a:lnTo>
                      <a:pt x="729" y="275"/>
                    </a:lnTo>
                    <a:lnTo>
                      <a:pt x="729" y="277"/>
                    </a:lnTo>
                    <a:lnTo>
                      <a:pt x="727" y="277"/>
                    </a:lnTo>
                    <a:lnTo>
                      <a:pt x="727" y="277"/>
                    </a:lnTo>
                    <a:lnTo>
                      <a:pt x="729" y="277"/>
                    </a:lnTo>
                    <a:lnTo>
                      <a:pt x="729" y="279"/>
                    </a:lnTo>
                    <a:lnTo>
                      <a:pt x="729" y="279"/>
                    </a:lnTo>
                    <a:lnTo>
                      <a:pt x="729" y="282"/>
                    </a:lnTo>
                    <a:lnTo>
                      <a:pt x="729" y="282"/>
                    </a:lnTo>
                    <a:lnTo>
                      <a:pt x="729" y="282"/>
                    </a:lnTo>
                    <a:lnTo>
                      <a:pt x="729" y="284"/>
                    </a:lnTo>
                    <a:lnTo>
                      <a:pt x="729" y="284"/>
                    </a:lnTo>
                    <a:lnTo>
                      <a:pt x="729" y="284"/>
                    </a:lnTo>
                    <a:lnTo>
                      <a:pt x="729" y="287"/>
                    </a:lnTo>
                    <a:lnTo>
                      <a:pt x="729" y="287"/>
                    </a:lnTo>
                    <a:lnTo>
                      <a:pt x="732" y="287"/>
                    </a:lnTo>
                    <a:lnTo>
                      <a:pt x="732" y="289"/>
                    </a:lnTo>
                    <a:lnTo>
                      <a:pt x="732" y="289"/>
                    </a:lnTo>
                    <a:lnTo>
                      <a:pt x="732" y="291"/>
                    </a:lnTo>
                    <a:lnTo>
                      <a:pt x="732" y="291"/>
                    </a:lnTo>
                    <a:lnTo>
                      <a:pt x="732" y="291"/>
                    </a:lnTo>
                    <a:lnTo>
                      <a:pt x="732" y="294"/>
                    </a:lnTo>
                    <a:lnTo>
                      <a:pt x="732" y="294"/>
                    </a:lnTo>
                    <a:lnTo>
                      <a:pt x="732" y="294"/>
                    </a:lnTo>
                    <a:lnTo>
                      <a:pt x="732" y="294"/>
                    </a:lnTo>
                    <a:lnTo>
                      <a:pt x="734" y="294"/>
                    </a:lnTo>
                    <a:lnTo>
                      <a:pt x="734" y="296"/>
                    </a:lnTo>
                    <a:lnTo>
                      <a:pt x="734" y="296"/>
                    </a:lnTo>
                    <a:lnTo>
                      <a:pt x="734" y="296"/>
                    </a:lnTo>
                    <a:lnTo>
                      <a:pt x="734" y="298"/>
                    </a:lnTo>
                    <a:lnTo>
                      <a:pt x="734" y="298"/>
                    </a:lnTo>
                    <a:lnTo>
                      <a:pt x="734" y="298"/>
                    </a:lnTo>
                    <a:lnTo>
                      <a:pt x="734" y="301"/>
                    </a:lnTo>
                    <a:lnTo>
                      <a:pt x="737" y="301"/>
                    </a:lnTo>
                    <a:lnTo>
                      <a:pt x="737" y="301"/>
                    </a:lnTo>
                    <a:lnTo>
                      <a:pt x="737" y="303"/>
                    </a:lnTo>
                    <a:lnTo>
                      <a:pt x="737" y="303"/>
                    </a:lnTo>
                    <a:lnTo>
                      <a:pt x="737" y="303"/>
                    </a:lnTo>
                    <a:lnTo>
                      <a:pt x="737" y="303"/>
                    </a:lnTo>
                    <a:lnTo>
                      <a:pt x="737" y="303"/>
                    </a:lnTo>
                    <a:lnTo>
                      <a:pt x="737" y="306"/>
                    </a:lnTo>
                    <a:lnTo>
                      <a:pt x="737" y="306"/>
                    </a:lnTo>
                    <a:lnTo>
                      <a:pt x="734" y="306"/>
                    </a:lnTo>
                    <a:lnTo>
                      <a:pt x="734" y="308"/>
                    </a:lnTo>
                    <a:lnTo>
                      <a:pt x="737" y="308"/>
                    </a:lnTo>
                    <a:lnTo>
                      <a:pt x="737" y="308"/>
                    </a:lnTo>
                    <a:lnTo>
                      <a:pt x="737" y="308"/>
                    </a:lnTo>
                    <a:lnTo>
                      <a:pt x="739" y="308"/>
                    </a:lnTo>
                    <a:lnTo>
                      <a:pt x="739" y="310"/>
                    </a:lnTo>
                    <a:lnTo>
                      <a:pt x="739" y="310"/>
                    </a:lnTo>
                    <a:lnTo>
                      <a:pt x="737" y="310"/>
                    </a:lnTo>
                    <a:lnTo>
                      <a:pt x="737" y="313"/>
                    </a:lnTo>
                    <a:lnTo>
                      <a:pt x="737" y="313"/>
                    </a:lnTo>
                    <a:lnTo>
                      <a:pt x="734" y="313"/>
                    </a:lnTo>
                    <a:lnTo>
                      <a:pt x="734" y="313"/>
                    </a:lnTo>
                    <a:lnTo>
                      <a:pt x="734" y="313"/>
                    </a:lnTo>
                    <a:lnTo>
                      <a:pt x="732" y="313"/>
                    </a:lnTo>
                    <a:lnTo>
                      <a:pt x="732" y="313"/>
                    </a:lnTo>
                    <a:lnTo>
                      <a:pt x="732" y="313"/>
                    </a:lnTo>
                    <a:lnTo>
                      <a:pt x="732" y="313"/>
                    </a:lnTo>
                    <a:lnTo>
                      <a:pt x="729" y="313"/>
                    </a:lnTo>
                    <a:lnTo>
                      <a:pt x="729" y="313"/>
                    </a:lnTo>
                    <a:lnTo>
                      <a:pt x="729" y="313"/>
                    </a:lnTo>
                    <a:lnTo>
                      <a:pt x="729" y="315"/>
                    </a:lnTo>
                    <a:lnTo>
                      <a:pt x="729" y="315"/>
                    </a:lnTo>
                    <a:lnTo>
                      <a:pt x="729" y="315"/>
                    </a:lnTo>
                    <a:lnTo>
                      <a:pt x="732" y="315"/>
                    </a:lnTo>
                    <a:lnTo>
                      <a:pt x="732" y="315"/>
                    </a:lnTo>
                    <a:lnTo>
                      <a:pt x="732" y="317"/>
                    </a:lnTo>
                    <a:lnTo>
                      <a:pt x="732" y="317"/>
                    </a:lnTo>
                    <a:lnTo>
                      <a:pt x="734" y="317"/>
                    </a:lnTo>
                    <a:lnTo>
                      <a:pt x="734" y="317"/>
                    </a:lnTo>
                    <a:lnTo>
                      <a:pt x="732" y="317"/>
                    </a:lnTo>
                    <a:lnTo>
                      <a:pt x="732" y="317"/>
                    </a:lnTo>
                    <a:lnTo>
                      <a:pt x="732" y="317"/>
                    </a:lnTo>
                    <a:lnTo>
                      <a:pt x="732" y="320"/>
                    </a:lnTo>
                    <a:lnTo>
                      <a:pt x="729" y="320"/>
                    </a:lnTo>
                    <a:lnTo>
                      <a:pt x="729" y="320"/>
                    </a:lnTo>
                    <a:lnTo>
                      <a:pt x="727" y="320"/>
                    </a:lnTo>
                    <a:lnTo>
                      <a:pt x="727" y="320"/>
                    </a:lnTo>
                    <a:lnTo>
                      <a:pt x="727" y="320"/>
                    </a:lnTo>
                    <a:lnTo>
                      <a:pt x="727" y="320"/>
                    </a:lnTo>
                    <a:lnTo>
                      <a:pt x="727" y="322"/>
                    </a:lnTo>
                    <a:lnTo>
                      <a:pt x="725" y="322"/>
                    </a:lnTo>
                    <a:lnTo>
                      <a:pt x="725" y="322"/>
                    </a:lnTo>
                    <a:lnTo>
                      <a:pt x="725" y="325"/>
                    </a:lnTo>
                    <a:lnTo>
                      <a:pt x="725" y="325"/>
                    </a:lnTo>
                    <a:lnTo>
                      <a:pt x="725" y="325"/>
                    </a:lnTo>
                    <a:lnTo>
                      <a:pt x="725" y="325"/>
                    </a:lnTo>
                    <a:lnTo>
                      <a:pt x="725" y="325"/>
                    </a:lnTo>
                    <a:lnTo>
                      <a:pt x="725" y="327"/>
                    </a:lnTo>
                    <a:lnTo>
                      <a:pt x="727" y="327"/>
                    </a:lnTo>
                    <a:lnTo>
                      <a:pt x="727" y="327"/>
                    </a:lnTo>
                    <a:lnTo>
                      <a:pt x="725" y="327"/>
                    </a:lnTo>
                    <a:lnTo>
                      <a:pt x="725" y="329"/>
                    </a:lnTo>
                    <a:lnTo>
                      <a:pt x="725" y="329"/>
                    </a:lnTo>
                    <a:lnTo>
                      <a:pt x="725" y="332"/>
                    </a:lnTo>
                    <a:lnTo>
                      <a:pt x="727" y="332"/>
                    </a:lnTo>
                    <a:lnTo>
                      <a:pt x="727" y="332"/>
                    </a:lnTo>
                    <a:lnTo>
                      <a:pt x="727" y="334"/>
                    </a:lnTo>
                    <a:lnTo>
                      <a:pt x="727" y="334"/>
                    </a:lnTo>
                    <a:lnTo>
                      <a:pt x="727" y="334"/>
                    </a:lnTo>
                    <a:lnTo>
                      <a:pt x="727" y="334"/>
                    </a:lnTo>
                    <a:lnTo>
                      <a:pt x="727" y="334"/>
                    </a:lnTo>
                    <a:lnTo>
                      <a:pt x="725" y="334"/>
                    </a:lnTo>
                    <a:lnTo>
                      <a:pt x="725" y="334"/>
                    </a:lnTo>
                    <a:lnTo>
                      <a:pt x="722" y="334"/>
                    </a:lnTo>
                    <a:lnTo>
                      <a:pt x="722" y="334"/>
                    </a:lnTo>
                    <a:lnTo>
                      <a:pt x="722" y="334"/>
                    </a:lnTo>
                    <a:lnTo>
                      <a:pt x="722" y="334"/>
                    </a:lnTo>
                    <a:lnTo>
                      <a:pt x="722" y="332"/>
                    </a:lnTo>
                    <a:lnTo>
                      <a:pt x="722" y="332"/>
                    </a:lnTo>
                    <a:lnTo>
                      <a:pt x="720" y="332"/>
                    </a:lnTo>
                    <a:lnTo>
                      <a:pt x="720" y="332"/>
                    </a:lnTo>
                    <a:lnTo>
                      <a:pt x="720" y="332"/>
                    </a:lnTo>
                    <a:lnTo>
                      <a:pt x="720" y="329"/>
                    </a:lnTo>
                    <a:lnTo>
                      <a:pt x="720" y="329"/>
                    </a:lnTo>
                    <a:lnTo>
                      <a:pt x="718" y="329"/>
                    </a:lnTo>
                    <a:lnTo>
                      <a:pt x="718" y="329"/>
                    </a:lnTo>
                    <a:lnTo>
                      <a:pt x="718" y="329"/>
                    </a:lnTo>
                    <a:lnTo>
                      <a:pt x="715" y="329"/>
                    </a:lnTo>
                    <a:lnTo>
                      <a:pt x="715" y="329"/>
                    </a:lnTo>
                    <a:lnTo>
                      <a:pt x="715" y="329"/>
                    </a:lnTo>
                    <a:lnTo>
                      <a:pt x="713" y="329"/>
                    </a:lnTo>
                    <a:lnTo>
                      <a:pt x="713" y="329"/>
                    </a:lnTo>
                    <a:lnTo>
                      <a:pt x="713" y="329"/>
                    </a:lnTo>
                    <a:lnTo>
                      <a:pt x="711" y="329"/>
                    </a:lnTo>
                    <a:lnTo>
                      <a:pt x="711" y="329"/>
                    </a:lnTo>
                    <a:lnTo>
                      <a:pt x="711" y="327"/>
                    </a:lnTo>
                    <a:lnTo>
                      <a:pt x="708" y="327"/>
                    </a:lnTo>
                    <a:lnTo>
                      <a:pt x="708" y="327"/>
                    </a:lnTo>
                    <a:lnTo>
                      <a:pt x="708" y="327"/>
                    </a:lnTo>
                    <a:lnTo>
                      <a:pt x="708" y="327"/>
                    </a:lnTo>
                    <a:lnTo>
                      <a:pt x="708" y="325"/>
                    </a:lnTo>
                    <a:lnTo>
                      <a:pt x="706" y="325"/>
                    </a:lnTo>
                    <a:lnTo>
                      <a:pt x="706" y="325"/>
                    </a:lnTo>
                    <a:lnTo>
                      <a:pt x="706" y="325"/>
                    </a:lnTo>
                    <a:lnTo>
                      <a:pt x="706" y="325"/>
                    </a:lnTo>
                    <a:lnTo>
                      <a:pt x="706" y="325"/>
                    </a:lnTo>
                    <a:lnTo>
                      <a:pt x="703" y="325"/>
                    </a:lnTo>
                    <a:lnTo>
                      <a:pt x="703" y="322"/>
                    </a:lnTo>
                    <a:lnTo>
                      <a:pt x="703" y="322"/>
                    </a:lnTo>
                    <a:lnTo>
                      <a:pt x="703" y="322"/>
                    </a:lnTo>
                    <a:lnTo>
                      <a:pt x="703" y="320"/>
                    </a:lnTo>
                    <a:lnTo>
                      <a:pt x="701" y="320"/>
                    </a:lnTo>
                    <a:lnTo>
                      <a:pt x="701" y="322"/>
                    </a:lnTo>
                    <a:lnTo>
                      <a:pt x="701" y="322"/>
                    </a:lnTo>
                    <a:lnTo>
                      <a:pt x="701" y="322"/>
                    </a:lnTo>
                    <a:lnTo>
                      <a:pt x="701" y="320"/>
                    </a:lnTo>
                    <a:lnTo>
                      <a:pt x="699" y="320"/>
                    </a:lnTo>
                    <a:lnTo>
                      <a:pt x="699" y="320"/>
                    </a:lnTo>
                    <a:lnTo>
                      <a:pt x="699" y="320"/>
                    </a:lnTo>
                    <a:lnTo>
                      <a:pt x="696" y="320"/>
                    </a:lnTo>
                    <a:lnTo>
                      <a:pt x="696" y="320"/>
                    </a:lnTo>
                    <a:lnTo>
                      <a:pt x="694" y="320"/>
                    </a:lnTo>
                    <a:lnTo>
                      <a:pt x="694" y="320"/>
                    </a:lnTo>
                    <a:lnTo>
                      <a:pt x="694" y="320"/>
                    </a:lnTo>
                    <a:lnTo>
                      <a:pt x="694" y="320"/>
                    </a:lnTo>
                    <a:lnTo>
                      <a:pt x="692" y="320"/>
                    </a:lnTo>
                    <a:lnTo>
                      <a:pt x="692" y="320"/>
                    </a:lnTo>
                    <a:lnTo>
                      <a:pt x="692" y="317"/>
                    </a:lnTo>
                    <a:lnTo>
                      <a:pt x="692" y="317"/>
                    </a:lnTo>
                    <a:lnTo>
                      <a:pt x="689" y="317"/>
                    </a:lnTo>
                    <a:lnTo>
                      <a:pt x="689" y="317"/>
                    </a:lnTo>
                    <a:lnTo>
                      <a:pt x="689" y="317"/>
                    </a:lnTo>
                    <a:lnTo>
                      <a:pt x="687" y="317"/>
                    </a:lnTo>
                    <a:lnTo>
                      <a:pt x="687" y="317"/>
                    </a:lnTo>
                    <a:lnTo>
                      <a:pt x="687" y="317"/>
                    </a:lnTo>
                    <a:lnTo>
                      <a:pt x="687" y="317"/>
                    </a:lnTo>
                    <a:lnTo>
                      <a:pt x="684" y="317"/>
                    </a:lnTo>
                    <a:lnTo>
                      <a:pt x="684" y="317"/>
                    </a:lnTo>
                    <a:lnTo>
                      <a:pt x="682" y="317"/>
                    </a:lnTo>
                    <a:lnTo>
                      <a:pt x="682" y="317"/>
                    </a:lnTo>
                    <a:lnTo>
                      <a:pt x="682" y="317"/>
                    </a:lnTo>
                    <a:lnTo>
                      <a:pt x="680" y="317"/>
                    </a:lnTo>
                    <a:lnTo>
                      <a:pt x="680" y="317"/>
                    </a:lnTo>
                    <a:lnTo>
                      <a:pt x="680" y="320"/>
                    </a:lnTo>
                    <a:lnTo>
                      <a:pt x="680" y="320"/>
                    </a:lnTo>
                    <a:lnTo>
                      <a:pt x="680" y="317"/>
                    </a:lnTo>
                    <a:lnTo>
                      <a:pt x="677" y="317"/>
                    </a:lnTo>
                    <a:lnTo>
                      <a:pt x="677" y="317"/>
                    </a:lnTo>
                    <a:lnTo>
                      <a:pt x="675" y="317"/>
                    </a:lnTo>
                    <a:lnTo>
                      <a:pt x="675" y="317"/>
                    </a:lnTo>
                    <a:lnTo>
                      <a:pt x="675" y="317"/>
                    </a:lnTo>
                    <a:lnTo>
                      <a:pt x="673" y="317"/>
                    </a:lnTo>
                    <a:lnTo>
                      <a:pt x="673" y="317"/>
                    </a:lnTo>
                    <a:lnTo>
                      <a:pt x="673" y="317"/>
                    </a:lnTo>
                    <a:lnTo>
                      <a:pt x="673" y="317"/>
                    </a:lnTo>
                    <a:lnTo>
                      <a:pt x="670" y="317"/>
                    </a:lnTo>
                    <a:lnTo>
                      <a:pt x="670" y="317"/>
                    </a:lnTo>
                    <a:lnTo>
                      <a:pt x="668" y="317"/>
                    </a:lnTo>
                    <a:lnTo>
                      <a:pt x="668" y="315"/>
                    </a:lnTo>
                    <a:lnTo>
                      <a:pt x="668" y="315"/>
                    </a:lnTo>
                    <a:lnTo>
                      <a:pt x="668" y="315"/>
                    </a:lnTo>
                    <a:lnTo>
                      <a:pt x="668" y="317"/>
                    </a:lnTo>
                    <a:lnTo>
                      <a:pt x="666" y="317"/>
                    </a:lnTo>
                    <a:lnTo>
                      <a:pt x="666" y="317"/>
                    </a:lnTo>
                    <a:lnTo>
                      <a:pt x="666" y="317"/>
                    </a:lnTo>
                    <a:lnTo>
                      <a:pt x="663" y="317"/>
                    </a:lnTo>
                    <a:lnTo>
                      <a:pt x="663" y="317"/>
                    </a:lnTo>
                    <a:lnTo>
                      <a:pt x="661" y="317"/>
                    </a:lnTo>
                    <a:lnTo>
                      <a:pt x="661" y="317"/>
                    </a:lnTo>
                    <a:lnTo>
                      <a:pt x="661" y="315"/>
                    </a:lnTo>
                    <a:lnTo>
                      <a:pt x="661" y="315"/>
                    </a:lnTo>
                    <a:lnTo>
                      <a:pt x="658" y="315"/>
                    </a:lnTo>
                    <a:lnTo>
                      <a:pt x="658" y="315"/>
                    </a:lnTo>
                    <a:lnTo>
                      <a:pt x="658" y="315"/>
                    </a:lnTo>
                    <a:lnTo>
                      <a:pt x="658" y="315"/>
                    </a:lnTo>
                    <a:lnTo>
                      <a:pt x="658" y="315"/>
                    </a:lnTo>
                    <a:lnTo>
                      <a:pt x="656" y="315"/>
                    </a:lnTo>
                    <a:lnTo>
                      <a:pt x="656" y="315"/>
                    </a:lnTo>
                    <a:lnTo>
                      <a:pt x="656" y="315"/>
                    </a:lnTo>
                    <a:lnTo>
                      <a:pt x="654" y="315"/>
                    </a:lnTo>
                    <a:lnTo>
                      <a:pt x="654" y="315"/>
                    </a:lnTo>
                    <a:lnTo>
                      <a:pt x="654" y="315"/>
                    </a:lnTo>
                    <a:lnTo>
                      <a:pt x="654" y="315"/>
                    </a:lnTo>
                    <a:lnTo>
                      <a:pt x="651" y="315"/>
                    </a:lnTo>
                    <a:lnTo>
                      <a:pt x="651" y="315"/>
                    </a:lnTo>
                    <a:lnTo>
                      <a:pt x="651" y="317"/>
                    </a:lnTo>
                    <a:lnTo>
                      <a:pt x="649" y="317"/>
                    </a:lnTo>
                    <a:lnTo>
                      <a:pt x="649" y="317"/>
                    </a:lnTo>
                    <a:lnTo>
                      <a:pt x="649" y="317"/>
                    </a:lnTo>
                    <a:lnTo>
                      <a:pt x="647" y="317"/>
                    </a:lnTo>
                    <a:lnTo>
                      <a:pt x="647" y="317"/>
                    </a:lnTo>
                    <a:lnTo>
                      <a:pt x="647" y="317"/>
                    </a:lnTo>
                    <a:lnTo>
                      <a:pt x="647" y="317"/>
                    </a:lnTo>
                    <a:lnTo>
                      <a:pt x="644" y="317"/>
                    </a:lnTo>
                    <a:lnTo>
                      <a:pt x="644" y="317"/>
                    </a:lnTo>
                    <a:lnTo>
                      <a:pt x="642" y="317"/>
                    </a:lnTo>
                    <a:lnTo>
                      <a:pt x="642" y="317"/>
                    </a:lnTo>
                    <a:lnTo>
                      <a:pt x="642" y="317"/>
                    </a:lnTo>
                    <a:lnTo>
                      <a:pt x="642" y="317"/>
                    </a:lnTo>
                    <a:lnTo>
                      <a:pt x="640" y="317"/>
                    </a:lnTo>
                    <a:lnTo>
                      <a:pt x="640" y="317"/>
                    </a:lnTo>
                    <a:lnTo>
                      <a:pt x="640" y="317"/>
                    </a:lnTo>
                    <a:lnTo>
                      <a:pt x="637" y="317"/>
                    </a:lnTo>
                    <a:lnTo>
                      <a:pt x="637" y="317"/>
                    </a:lnTo>
                    <a:lnTo>
                      <a:pt x="635" y="317"/>
                    </a:lnTo>
                    <a:lnTo>
                      <a:pt x="635" y="317"/>
                    </a:lnTo>
                    <a:lnTo>
                      <a:pt x="635" y="317"/>
                    </a:lnTo>
                    <a:lnTo>
                      <a:pt x="635" y="315"/>
                    </a:lnTo>
                    <a:lnTo>
                      <a:pt x="632" y="315"/>
                    </a:lnTo>
                    <a:lnTo>
                      <a:pt x="632" y="315"/>
                    </a:lnTo>
                    <a:lnTo>
                      <a:pt x="632" y="315"/>
                    </a:lnTo>
                    <a:lnTo>
                      <a:pt x="632" y="317"/>
                    </a:lnTo>
                    <a:lnTo>
                      <a:pt x="630" y="317"/>
                    </a:lnTo>
                    <a:lnTo>
                      <a:pt x="630" y="317"/>
                    </a:lnTo>
                    <a:lnTo>
                      <a:pt x="630" y="320"/>
                    </a:lnTo>
                    <a:lnTo>
                      <a:pt x="630" y="320"/>
                    </a:lnTo>
                    <a:lnTo>
                      <a:pt x="630" y="320"/>
                    </a:lnTo>
                    <a:lnTo>
                      <a:pt x="628" y="320"/>
                    </a:lnTo>
                    <a:lnTo>
                      <a:pt x="628" y="320"/>
                    </a:lnTo>
                    <a:lnTo>
                      <a:pt x="628" y="320"/>
                    </a:lnTo>
                    <a:lnTo>
                      <a:pt x="628" y="320"/>
                    </a:lnTo>
                    <a:lnTo>
                      <a:pt x="625" y="320"/>
                    </a:lnTo>
                    <a:lnTo>
                      <a:pt x="625" y="320"/>
                    </a:lnTo>
                    <a:lnTo>
                      <a:pt x="625" y="320"/>
                    </a:lnTo>
                    <a:lnTo>
                      <a:pt x="623" y="320"/>
                    </a:lnTo>
                    <a:lnTo>
                      <a:pt x="623" y="320"/>
                    </a:lnTo>
                    <a:lnTo>
                      <a:pt x="621" y="320"/>
                    </a:lnTo>
                    <a:lnTo>
                      <a:pt x="621" y="320"/>
                    </a:lnTo>
                    <a:lnTo>
                      <a:pt x="621" y="317"/>
                    </a:lnTo>
                    <a:lnTo>
                      <a:pt x="621" y="317"/>
                    </a:lnTo>
                    <a:lnTo>
                      <a:pt x="621" y="320"/>
                    </a:lnTo>
                    <a:lnTo>
                      <a:pt x="618" y="320"/>
                    </a:lnTo>
                    <a:lnTo>
                      <a:pt x="618" y="320"/>
                    </a:lnTo>
                    <a:lnTo>
                      <a:pt x="616" y="320"/>
                    </a:lnTo>
                    <a:lnTo>
                      <a:pt x="616" y="317"/>
                    </a:lnTo>
                    <a:lnTo>
                      <a:pt x="616" y="317"/>
                    </a:lnTo>
                    <a:lnTo>
                      <a:pt x="616" y="317"/>
                    </a:lnTo>
                    <a:lnTo>
                      <a:pt x="616" y="317"/>
                    </a:lnTo>
                    <a:lnTo>
                      <a:pt x="613" y="317"/>
                    </a:lnTo>
                    <a:lnTo>
                      <a:pt x="613" y="317"/>
                    </a:lnTo>
                    <a:lnTo>
                      <a:pt x="613" y="315"/>
                    </a:lnTo>
                    <a:lnTo>
                      <a:pt x="613" y="315"/>
                    </a:lnTo>
                    <a:lnTo>
                      <a:pt x="611" y="315"/>
                    </a:lnTo>
                    <a:lnTo>
                      <a:pt x="611" y="315"/>
                    </a:lnTo>
                    <a:lnTo>
                      <a:pt x="611" y="315"/>
                    </a:lnTo>
                    <a:lnTo>
                      <a:pt x="609" y="315"/>
                    </a:lnTo>
                    <a:lnTo>
                      <a:pt x="609" y="315"/>
                    </a:lnTo>
                    <a:lnTo>
                      <a:pt x="609" y="315"/>
                    </a:lnTo>
                    <a:lnTo>
                      <a:pt x="606" y="315"/>
                    </a:lnTo>
                    <a:lnTo>
                      <a:pt x="606" y="313"/>
                    </a:lnTo>
                    <a:lnTo>
                      <a:pt x="606" y="313"/>
                    </a:lnTo>
                    <a:lnTo>
                      <a:pt x="606" y="313"/>
                    </a:lnTo>
                    <a:lnTo>
                      <a:pt x="606" y="313"/>
                    </a:lnTo>
                    <a:lnTo>
                      <a:pt x="606" y="313"/>
                    </a:lnTo>
                    <a:lnTo>
                      <a:pt x="604" y="313"/>
                    </a:lnTo>
                    <a:lnTo>
                      <a:pt x="604" y="310"/>
                    </a:lnTo>
                    <a:lnTo>
                      <a:pt x="604" y="310"/>
                    </a:lnTo>
                    <a:lnTo>
                      <a:pt x="602" y="310"/>
                    </a:lnTo>
                    <a:lnTo>
                      <a:pt x="602" y="310"/>
                    </a:lnTo>
                    <a:lnTo>
                      <a:pt x="602" y="310"/>
                    </a:lnTo>
                    <a:lnTo>
                      <a:pt x="602" y="310"/>
                    </a:lnTo>
                    <a:lnTo>
                      <a:pt x="599" y="310"/>
                    </a:lnTo>
                    <a:lnTo>
                      <a:pt x="599" y="310"/>
                    </a:lnTo>
                    <a:lnTo>
                      <a:pt x="599" y="310"/>
                    </a:lnTo>
                    <a:lnTo>
                      <a:pt x="599" y="308"/>
                    </a:lnTo>
                    <a:lnTo>
                      <a:pt x="597" y="308"/>
                    </a:lnTo>
                    <a:lnTo>
                      <a:pt x="597" y="308"/>
                    </a:lnTo>
                    <a:lnTo>
                      <a:pt x="595" y="308"/>
                    </a:lnTo>
                    <a:lnTo>
                      <a:pt x="595" y="310"/>
                    </a:lnTo>
                    <a:lnTo>
                      <a:pt x="595" y="310"/>
                    </a:lnTo>
                    <a:lnTo>
                      <a:pt x="595" y="310"/>
                    </a:lnTo>
                    <a:lnTo>
                      <a:pt x="595" y="310"/>
                    </a:lnTo>
                    <a:lnTo>
                      <a:pt x="592" y="310"/>
                    </a:lnTo>
                    <a:lnTo>
                      <a:pt x="592" y="310"/>
                    </a:lnTo>
                    <a:lnTo>
                      <a:pt x="592" y="310"/>
                    </a:lnTo>
                    <a:lnTo>
                      <a:pt x="590" y="310"/>
                    </a:lnTo>
                    <a:lnTo>
                      <a:pt x="590" y="313"/>
                    </a:lnTo>
                    <a:lnTo>
                      <a:pt x="590" y="313"/>
                    </a:lnTo>
                    <a:lnTo>
                      <a:pt x="590" y="313"/>
                    </a:lnTo>
                    <a:lnTo>
                      <a:pt x="587" y="313"/>
                    </a:lnTo>
                    <a:lnTo>
                      <a:pt x="587" y="313"/>
                    </a:lnTo>
                    <a:lnTo>
                      <a:pt x="587" y="313"/>
                    </a:lnTo>
                    <a:lnTo>
                      <a:pt x="587" y="313"/>
                    </a:lnTo>
                    <a:lnTo>
                      <a:pt x="587" y="313"/>
                    </a:lnTo>
                    <a:lnTo>
                      <a:pt x="585" y="313"/>
                    </a:lnTo>
                    <a:lnTo>
                      <a:pt x="585" y="313"/>
                    </a:lnTo>
                    <a:lnTo>
                      <a:pt x="585" y="313"/>
                    </a:lnTo>
                    <a:lnTo>
                      <a:pt x="585" y="313"/>
                    </a:lnTo>
                    <a:lnTo>
                      <a:pt x="583" y="313"/>
                    </a:lnTo>
                    <a:lnTo>
                      <a:pt x="583" y="315"/>
                    </a:lnTo>
                    <a:lnTo>
                      <a:pt x="583" y="315"/>
                    </a:lnTo>
                    <a:lnTo>
                      <a:pt x="583" y="315"/>
                    </a:lnTo>
                    <a:lnTo>
                      <a:pt x="580" y="315"/>
                    </a:lnTo>
                    <a:lnTo>
                      <a:pt x="580" y="317"/>
                    </a:lnTo>
                    <a:lnTo>
                      <a:pt x="580" y="317"/>
                    </a:lnTo>
                    <a:lnTo>
                      <a:pt x="580" y="320"/>
                    </a:lnTo>
                    <a:lnTo>
                      <a:pt x="580" y="320"/>
                    </a:lnTo>
                    <a:lnTo>
                      <a:pt x="580" y="322"/>
                    </a:lnTo>
                    <a:lnTo>
                      <a:pt x="580" y="322"/>
                    </a:lnTo>
                    <a:lnTo>
                      <a:pt x="580" y="322"/>
                    </a:lnTo>
                    <a:lnTo>
                      <a:pt x="580" y="325"/>
                    </a:lnTo>
                    <a:lnTo>
                      <a:pt x="580" y="325"/>
                    </a:lnTo>
                    <a:lnTo>
                      <a:pt x="580" y="325"/>
                    </a:lnTo>
                    <a:lnTo>
                      <a:pt x="580" y="325"/>
                    </a:lnTo>
                    <a:lnTo>
                      <a:pt x="580" y="327"/>
                    </a:lnTo>
                    <a:lnTo>
                      <a:pt x="580" y="327"/>
                    </a:lnTo>
                    <a:lnTo>
                      <a:pt x="580" y="327"/>
                    </a:lnTo>
                    <a:lnTo>
                      <a:pt x="580" y="329"/>
                    </a:lnTo>
                    <a:lnTo>
                      <a:pt x="580" y="329"/>
                    </a:lnTo>
                    <a:lnTo>
                      <a:pt x="580" y="329"/>
                    </a:lnTo>
                    <a:lnTo>
                      <a:pt x="580" y="329"/>
                    </a:lnTo>
                    <a:lnTo>
                      <a:pt x="580" y="329"/>
                    </a:lnTo>
                    <a:lnTo>
                      <a:pt x="578" y="329"/>
                    </a:lnTo>
                    <a:lnTo>
                      <a:pt x="578" y="329"/>
                    </a:lnTo>
                    <a:lnTo>
                      <a:pt x="578" y="329"/>
                    </a:lnTo>
                    <a:lnTo>
                      <a:pt x="576" y="329"/>
                    </a:lnTo>
                    <a:lnTo>
                      <a:pt x="576" y="327"/>
                    </a:lnTo>
                    <a:lnTo>
                      <a:pt x="576" y="327"/>
                    </a:lnTo>
                    <a:lnTo>
                      <a:pt x="576" y="327"/>
                    </a:lnTo>
                    <a:lnTo>
                      <a:pt x="573" y="327"/>
                    </a:lnTo>
                    <a:lnTo>
                      <a:pt x="573" y="327"/>
                    </a:lnTo>
                    <a:lnTo>
                      <a:pt x="573" y="327"/>
                    </a:lnTo>
                    <a:lnTo>
                      <a:pt x="573" y="327"/>
                    </a:lnTo>
                    <a:lnTo>
                      <a:pt x="571" y="327"/>
                    </a:lnTo>
                    <a:lnTo>
                      <a:pt x="571" y="327"/>
                    </a:lnTo>
                    <a:lnTo>
                      <a:pt x="568" y="327"/>
                    </a:lnTo>
                    <a:lnTo>
                      <a:pt x="568" y="327"/>
                    </a:lnTo>
                    <a:lnTo>
                      <a:pt x="568" y="327"/>
                    </a:lnTo>
                    <a:lnTo>
                      <a:pt x="566" y="327"/>
                    </a:lnTo>
                    <a:lnTo>
                      <a:pt x="566" y="325"/>
                    </a:lnTo>
                    <a:lnTo>
                      <a:pt x="566" y="325"/>
                    </a:lnTo>
                    <a:lnTo>
                      <a:pt x="566" y="325"/>
                    </a:lnTo>
                    <a:lnTo>
                      <a:pt x="566" y="325"/>
                    </a:lnTo>
                    <a:lnTo>
                      <a:pt x="564" y="325"/>
                    </a:lnTo>
                    <a:lnTo>
                      <a:pt x="564" y="325"/>
                    </a:lnTo>
                    <a:lnTo>
                      <a:pt x="564" y="325"/>
                    </a:lnTo>
                    <a:lnTo>
                      <a:pt x="561" y="325"/>
                    </a:lnTo>
                    <a:lnTo>
                      <a:pt x="561" y="325"/>
                    </a:lnTo>
                    <a:lnTo>
                      <a:pt x="561" y="325"/>
                    </a:lnTo>
                    <a:lnTo>
                      <a:pt x="559" y="325"/>
                    </a:lnTo>
                    <a:lnTo>
                      <a:pt x="559" y="322"/>
                    </a:lnTo>
                    <a:lnTo>
                      <a:pt x="559" y="322"/>
                    </a:lnTo>
                    <a:lnTo>
                      <a:pt x="559" y="322"/>
                    </a:lnTo>
                    <a:lnTo>
                      <a:pt x="557" y="322"/>
                    </a:lnTo>
                    <a:lnTo>
                      <a:pt x="557" y="322"/>
                    </a:lnTo>
                    <a:lnTo>
                      <a:pt x="557" y="322"/>
                    </a:lnTo>
                    <a:lnTo>
                      <a:pt x="554" y="322"/>
                    </a:lnTo>
                    <a:lnTo>
                      <a:pt x="554" y="322"/>
                    </a:lnTo>
                    <a:lnTo>
                      <a:pt x="554" y="322"/>
                    </a:lnTo>
                    <a:lnTo>
                      <a:pt x="552" y="322"/>
                    </a:lnTo>
                    <a:lnTo>
                      <a:pt x="552" y="322"/>
                    </a:lnTo>
                    <a:lnTo>
                      <a:pt x="552" y="322"/>
                    </a:lnTo>
                    <a:lnTo>
                      <a:pt x="550" y="322"/>
                    </a:lnTo>
                    <a:lnTo>
                      <a:pt x="550" y="320"/>
                    </a:lnTo>
                    <a:lnTo>
                      <a:pt x="550" y="320"/>
                    </a:lnTo>
                    <a:lnTo>
                      <a:pt x="547" y="320"/>
                    </a:lnTo>
                    <a:lnTo>
                      <a:pt x="547" y="320"/>
                    </a:lnTo>
                    <a:lnTo>
                      <a:pt x="547" y="320"/>
                    </a:lnTo>
                    <a:lnTo>
                      <a:pt x="547" y="320"/>
                    </a:lnTo>
                    <a:lnTo>
                      <a:pt x="545" y="320"/>
                    </a:lnTo>
                    <a:lnTo>
                      <a:pt x="545" y="320"/>
                    </a:lnTo>
                    <a:lnTo>
                      <a:pt x="545" y="320"/>
                    </a:lnTo>
                    <a:lnTo>
                      <a:pt x="542" y="320"/>
                    </a:lnTo>
                    <a:lnTo>
                      <a:pt x="542" y="320"/>
                    </a:lnTo>
                    <a:lnTo>
                      <a:pt x="542" y="320"/>
                    </a:lnTo>
                    <a:lnTo>
                      <a:pt x="540" y="320"/>
                    </a:lnTo>
                    <a:lnTo>
                      <a:pt x="540" y="322"/>
                    </a:lnTo>
                    <a:lnTo>
                      <a:pt x="540" y="322"/>
                    </a:lnTo>
                    <a:lnTo>
                      <a:pt x="540" y="320"/>
                    </a:lnTo>
                    <a:lnTo>
                      <a:pt x="540" y="320"/>
                    </a:lnTo>
                    <a:lnTo>
                      <a:pt x="538" y="320"/>
                    </a:lnTo>
                    <a:lnTo>
                      <a:pt x="538" y="320"/>
                    </a:lnTo>
                    <a:lnTo>
                      <a:pt x="535" y="320"/>
                    </a:lnTo>
                    <a:lnTo>
                      <a:pt x="535" y="320"/>
                    </a:lnTo>
                    <a:lnTo>
                      <a:pt x="535" y="320"/>
                    </a:lnTo>
                    <a:lnTo>
                      <a:pt x="533" y="320"/>
                    </a:lnTo>
                    <a:lnTo>
                      <a:pt x="533" y="322"/>
                    </a:lnTo>
                    <a:lnTo>
                      <a:pt x="533" y="322"/>
                    </a:lnTo>
                    <a:lnTo>
                      <a:pt x="533" y="322"/>
                    </a:lnTo>
                    <a:lnTo>
                      <a:pt x="533" y="322"/>
                    </a:lnTo>
                    <a:lnTo>
                      <a:pt x="533" y="325"/>
                    </a:lnTo>
                    <a:lnTo>
                      <a:pt x="531" y="325"/>
                    </a:lnTo>
                    <a:lnTo>
                      <a:pt x="531" y="325"/>
                    </a:lnTo>
                    <a:lnTo>
                      <a:pt x="531" y="325"/>
                    </a:lnTo>
                    <a:lnTo>
                      <a:pt x="531" y="325"/>
                    </a:lnTo>
                    <a:lnTo>
                      <a:pt x="528" y="325"/>
                    </a:lnTo>
                    <a:lnTo>
                      <a:pt x="528" y="325"/>
                    </a:lnTo>
                    <a:lnTo>
                      <a:pt x="528" y="325"/>
                    </a:lnTo>
                    <a:lnTo>
                      <a:pt x="528" y="327"/>
                    </a:lnTo>
                    <a:lnTo>
                      <a:pt x="528" y="327"/>
                    </a:lnTo>
                    <a:lnTo>
                      <a:pt x="528" y="327"/>
                    </a:lnTo>
                    <a:lnTo>
                      <a:pt x="528" y="327"/>
                    </a:lnTo>
                    <a:lnTo>
                      <a:pt x="528" y="329"/>
                    </a:lnTo>
                    <a:lnTo>
                      <a:pt x="528" y="329"/>
                    </a:lnTo>
                    <a:lnTo>
                      <a:pt x="528" y="327"/>
                    </a:lnTo>
                    <a:lnTo>
                      <a:pt x="528" y="327"/>
                    </a:lnTo>
                    <a:lnTo>
                      <a:pt x="526" y="327"/>
                    </a:lnTo>
                    <a:lnTo>
                      <a:pt x="526" y="329"/>
                    </a:lnTo>
                    <a:lnTo>
                      <a:pt x="526" y="329"/>
                    </a:lnTo>
                    <a:lnTo>
                      <a:pt x="526" y="329"/>
                    </a:lnTo>
                    <a:lnTo>
                      <a:pt x="526" y="332"/>
                    </a:lnTo>
                    <a:lnTo>
                      <a:pt x="526" y="332"/>
                    </a:lnTo>
                    <a:lnTo>
                      <a:pt x="526" y="332"/>
                    </a:lnTo>
                    <a:lnTo>
                      <a:pt x="526" y="334"/>
                    </a:lnTo>
                    <a:lnTo>
                      <a:pt x="526" y="334"/>
                    </a:lnTo>
                    <a:lnTo>
                      <a:pt x="526" y="334"/>
                    </a:lnTo>
                    <a:lnTo>
                      <a:pt x="526" y="334"/>
                    </a:lnTo>
                    <a:lnTo>
                      <a:pt x="526" y="334"/>
                    </a:lnTo>
                    <a:lnTo>
                      <a:pt x="524" y="334"/>
                    </a:lnTo>
                    <a:lnTo>
                      <a:pt x="524" y="334"/>
                    </a:lnTo>
                    <a:lnTo>
                      <a:pt x="521" y="334"/>
                    </a:lnTo>
                    <a:lnTo>
                      <a:pt x="521" y="336"/>
                    </a:lnTo>
                    <a:lnTo>
                      <a:pt x="521" y="336"/>
                    </a:lnTo>
                    <a:lnTo>
                      <a:pt x="521" y="336"/>
                    </a:lnTo>
                    <a:lnTo>
                      <a:pt x="521" y="336"/>
                    </a:lnTo>
                    <a:lnTo>
                      <a:pt x="521" y="339"/>
                    </a:lnTo>
                    <a:lnTo>
                      <a:pt x="521" y="339"/>
                    </a:lnTo>
                    <a:lnTo>
                      <a:pt x="519" y="339"/>
                    </a:lnTo>
                    <a:lnTo>
                      <a:pt x="519" y="341"/>
                    </a:lnTo>
                    <a:lnTo>
                      <a:pt x="519" y="341"/>
                    </a:lnTo>
                    <a:lnTo>
                      <a:pt x="519" y="339"/>
                    </a:lnTo>
                    <a:lnTo>
                      <a:pt x="519" y="339"/>
                    </a:lnTo>
                    <a:lnTo>
                      <a:pt x="519" y="339"/>
                    </a:lnTo>
                    <a:lnTo>
                      <a:pt x="516" y="339"/>
                    </a:lnTo>
                    <a:lnTo>
                      <a:pt x="516" y="339"/>
                    </a:lnTo>
                    <a:lnTo>
                      <a:pt x="516" y="336"/>
                    </a:lnTo>
                    <a:lnTo>
                      <a:pt x="514" y="336"/>
                    </a:lnTo>
                    <a:lnTo>
                      <a:pt x="514" y="339"/>
                    </a:lnTo>
                    <a:lnTo>
                      <a:pt x="514" y="339"/>
                    </a:lnTo>
                    <a:lnTo>
                      <a:pt x="514" y="339"/>
                    </a:lnTo>
                    <a:lnTo>
                      <a:pt x="514" y="339"/>
                    </a:lnTo>
                    <a:lnTo>
                      <a:pt x="514" y="341"/>
                    </a:lnTo>
                    <a:lnTo>
                      <a:pt x="514" y="341"/>
                    </a:lnTo>
                    <a:lnTo>
                      <a:pt x="512" y="341"/>
                    </a:lnTo>
                    <a:lnTo>
                      <a:pt x="512" y="341"/>
                    </a:lnTo>
                    <a:lnTo>
                      <a:pt x="512" y="343"/>
                    </a:lnTo>
                    <a:lnTo>
                      <a:pt x="509" y="343"/>
                    </a:lnTo>
                    <a:lnTo>
                      <a:pt x="509" y="343"/>
                    </a:lnTo>
                    <a:lnTo>
                      <a:pt x="509" y="343"/>
                    </a:lnTo>
                    <a:lnTo>
                      <a:pt x="509" y="343"/>
                    </a:lnTo>
                    <a:lnTo>
                      <a:pt x="509" y="343"/>
                    </a:lnTo>
                    <a:lnTo>
                      <a:pt x="507" y="343"/>
                    </a:lnTo>
                    <a:lnTo>
                      <a:pt x="507" y="346"/>
                    </a:lnTo>
                    <a:lnTo>
                      <a:pt x="507" y="346"/>
                    </a:lnTo>
                    <a:lnTo>
                      <a:pt x="507" y="346"/>
                    </a:lnTo>
                    <a:lnTo>
                      <a:pt x="507" y="346"/>
                    </a:lnTo>
                    <a:lnTo>
                      <a:pt x="505" y="346"/>
                    </a:lnTo>
                    <a:lnTo>
                      <a:pt x="505" y="348"/>
                    </a:lnTo>
                    <a:lnTo>
                      <a:pt x="505" y="348"/>
                    </a:lnTo>
                    <a:lnTo>
                      <a:pt x="502" y="348"/>
                    </a:lnTo>
                    <a:lnTo>
                      <a:pt x="502" y="348"/>
                    </a:lnTo>
                    <a:lnTo>
                      <a:pt x="502" y="348"/>
                    </a:lnTo>
                    <a:lnTo>
                      <a:pt x="500" y="348"/>
                    </a:lnTo>
                    <a:lnTo>
                      <a:pt x="500" y="348"/>
                    </a:lnTo>
                    <a:lnTo>
                      <a:pt x="500" y="348"/>
                    </a:lnTo>
                    <a:lnTo>
                      <a:pt x="500" y="348"/>
                    </a:lnTo>
                    <a:lnTo>
                      <a:pt x="497" y="348"/>
                    </a:lnTo>
                    <a:lnTo>
                      <a:pt x="497" y="351"/>
                    </a:lnTo>
                    <a:lnTo>
                      <a:pt x="497" y="351"/>
                    </a:lnTo>
                    <a:lnTo>
                      <a:pt x="495" y="351"/>
                    </a:lnTo>
                    <a:lnTo>
                      <a:pt x="495" y="351"/>
                    </a:lnTo>
                    <a:lnTo>
                      <a:pt x="495" y="351"/>
                    </a:lnTo>
                    <a:lnTo>
                      <a:pt x="495" y="353"/>
                    </a:lnTo>
                    <a:lnTo>
                      <a:pt x="495" y="353"/>
                    </a:lnTo>
                    <a:lnTo>
                      <a:pt x="493" y="353"/>
                    </a:lnTo>
                    <a:lnTo>
                      <a:pt x="493" y="353"/>
                    </a:lnTo>
                    <a:lnTo>
                      <a:pt x="493" y="353"/>
                    </a:lnTo>
                    <a:lnTo>
                      <a:pt x="493" y="353"/>
                    </a:lnTo>
                    <a:lnTo>
                      <a:pt x="493" y="353"/>
                    </a:lnTo>
                    <a:lnTo>
                      <a:pt x="490" y="353"/>
                    </a:lnTo>
                    <a:lnTo>
                      <a:pt x="490" y="353"/>
                    </a:lnTo>
                    <a:lnTo>
                      <a:pt x="488" y="353"/>
                    </a:lnTo>
                    <a:lnTo>
                      <a:pt x="488" y="353"/>
                    </a:lnTo>
                    <a:lnTo>
                      <a:pt x="488" y="355"/>
                    </a:lnTo>
                    <a:lnTo>
                      <a:pt x="488" y="355"/>
                    </a:lnTo>
                    <a:lnTo>
                      <a:pt x="488" y="355"/>
                    </a:lnTo>
                    <a:lnTo>
                      <a:pt x="486" y="355"/>
                    </a:lnTo>
                    <a:lnTo>
                      <a:pt x="486" y="358"/>
                    </a:lnTo>
                    <a:lnTo>
                      <a:pt x="486" y="358"/>
                    </a:lnTo>
                    <a:lnTo>
                      <a:pt x="486" y="358"/>
                    </a:lnTo>
                    <a:lnTo>
                      <a:pt x="486" y="358"/>
                    </a:lnTo>
                    <a:lnTo>
                      <a:pt x="486" y="360"/>
                    </a:lnTo>
                    <a:lnTo>
                      <a:pt x="483" y="360"/>
                    </a:lnTo>
                    <a:lnTo>
                      <a:pt x="483" y="360"/>
                    </a:lnTo>
                    <a:lnTo>
                      <a:pt x="483" y="360"/>
                    </a:lnTo>
                    <a:lnTo>
                      <a:pt x="483" y="362"/>
                    </a:lnTo>
                    <a:lnTo>
                      <a:pt x="481" y="362"/>
                    </a:lnTo>
                    <a:lnTo>
                      <a:pt x="481" y="362"/>
                    </a:lnTo>
                    <a:lnTo>
                      <a:pt x="481" y="362"/>
                    </a:lnTo>
                    <a:lnTo>
                      <a:pt x="481" y="362"/>
                    </a:lnTo>
                    <a:lnTo>
                      <a:pt x="481" y="362"/>
                    </a:lnTo>
                    <a:lnTo>
                      <a:pt x="481" y="365"/>
                    </a:lnTo>
                    <a:lnTo>
                      <a:pt x="479" y="365"/>
                    </a:lnTo>
                    <a:lnTo>
                      <a:pt x="479" y="365"/>
                    </a:lnTo>
                    <a:lnTo>
                      <a:pt x="479" y="367"/>
                    </a:lnTo>
                    <a:lnTo>
                      <a:pt x="479" y="367"/>
                    </a:lnTo>
                    <a:lnTo>
                      <a:pt x="479" y="367"/>
                    </a:lnTo>
                    <a:lnTo>
                      <a:pt x="479" y="365"/>
                    </a:lnTo>
                    <a:lnTo>
                      <a:pt x="476" y="365"/>
                    </a:lnTo>
                    <a:lnTo>
                      <a:pt x="476" y="365"/>
                    </a:lnTo>
                    <a:lnTo>
                      <a:pt x="474" y="365"/>
                    </a:lnTo>
                    <a:lnTo>
                      <a:pt x="474" y="365"/>
                    </a:lnTo>
                    <a:lnTo>
                      <a:pt x="474" y="367"/>
                    </a:lnTo>
                    <a:lnTo>
                      <a:pt x="474" y="367"/>
                    </a:lnTo>
                    <a:lnTo>
                      <a:pt x="474" y="367"/>
                    </a:lnTo>
                    <a:lnTo>
                      <a:pt x="476" y="367"/>
                    </a:lnTo>
                    <a:lnTo>
                      <a:pt x="476" y="370"/>
                    </a:lnTo>
                    <a:lnTo>
                      <a:pt x="476" y="370"/>
                    </a:lnTo>
                    <a:lnTo>
                      <a:pt x="476" y="372"/>
                    </a:lnTo>
                    <a:lnTo>
                      <a:pt x="476" y="372"/>
                    </a:lnTo>
                    <a:lnTo>
                      <a:pt x="476" y="372"/>
                    </a:lnTo>
                    <a:lnTo>
                      <a:pt x="476" y="372"/>
                    </a:lnTo>
                    <a:lnTo>
                      <a:pt x="476" y="374"/>
                    </a:lnTo>
                    <a:lnTo>
                      <a:pt x="476" y="374"/>
                    </a:lnTo>
                    <a:lnTo>
                      <a:pt x="476" y="377"/>
                    </a:lnTo>
                    <a:lnTo>
                      <a:pt x="476" y="377"/>
                    </a:lnTo>
                    <a:lnTo>
                      <a:pt x="474" y="377"/>
                    </a:lnTo>
                    <a:lnTo>
                      <a:pt x="474" y="377"/>
                    </a:lnTo>
                    <a:lnTo>
                      <a:pt x="474" y="377"/>
                    </a:lnTo>
                    <a:lnTo>
                      <a:pt x="471" y="377"/>
                    </a:lnTo>
                    <a:lnTo>
                      <a:pt x="471" y="374"/>
                    </a:lnTo>
                    <a:lnTo>
                      <a:pt x="471" y="374"/>
                    </a:lnTo>
                    <a:lnTo>
                      <a:pt x="469" y="374"/>
                    </a:lnTo>
                    <a:lnTo>
                      <a:pt x="469" y="374"/>
                    </a:lnTo>
                    <a:lnTo>
                      <a:pt x="469" y="374"/>
                    </a:lnTo>
                    <a:lnTo>
                      <a:pt x="469" y="374"/>
                    </a:lnTo>
                    <a:lnTo>
                      <a:pt x="469" y="372"/>
                    </a:lnTo>
                    <a:lnTo>
                      <a:pt x="467" y="372"/>
                    </a:lnTo>
                    <a:lnTo>
                      <a:pt x="467" y="372"/>
                    </a:lnTo>
                    <a:lnTo>
                      <a:pt x="467" y="372"/>
                    </a:lnTo>
                    <a:lnTo>
                      <a:pt x="467" y="372"/>
                    </a:lnTo>
                    <a:lnTo>
                      <a:pt x="464" y="372"/>
                    </a:lnTo>
                    <a:lnTo>
                      <a:pt x="464" y="372"/>
                    </a:lnTo>
                    <a:lnTo>
                      <a:pt x="464" y="372"/>
                    </a:lnTo>
                    <a:lnTo>
                      <a:pt x="462" y="372"/>
                    </a:lnTo>
                    <a:lnTo>
                      <a:pt x="462" y="370"/>
                    </a:lnTo>
                    <a:lnTo>
                      <a:pt x="462" y="370"/>
                    </a:lnTo>
                    <a:lnTo>
                      <a:pt x="462" y="370"/>
                    </a:lnTo>
                    <a:lnTo>
                      <a:pt x="462" y="370"/>
                    </a:lnTo>
                    <a:lnTo>
                      <a:pt x="464" y="370"/>
                    </a:lnTo>
                    <a:lnTo>
                      <a:pt x="464" y="367"/>
                    </a:lnTo>
                    <a:lnTo>
                      <a:pt x="464" y="367"/>
                    </a:lnTo>
                    <a:lnTo>
                      <a:pt x="464" y="367"/>
                    </a:lnTo>
                    <a:lnTo>
                      <a:pt x="464" y="365"/>
                    </a:lnTo>
                    <a:lnTo>
                      <a:pt x="464" y="365"/>
                    </a:lnTo>
                    <a:lnTo>
                      <a:pt x="467" y="365"/>
                    </a:lnTo>
                    <a:lnTo>
                      <a:pt x="467" y="362"/>
                    </a:lnTo>
                    <a:lnTo>
                      <a:pt x="467" y="362"/>
                    </a:lnTo>
                    <a:lnTo>
                      <a:pt x="464" y="362"/>
                    </a:lnTo>
                    <a:lnTo>
                      <a:pt x="464" y="362"/>
                    </a:lnTo>
                    <a:lnTo>
                      <a:pt x="462" y="362"/>
                    </a:lnTo>
                    <a:lnTo>
                      <a:pt x="462" y="362"/>
                    </a:lnTo>
                    <a:lnTo>
                      <a:pt x="462" y="362"/>
                    </a:lnTo>
                    <a:lnTo>
                      <a:pt x="462" y="360"/>
                    </a:lnTo>
                    <a:lnTo>
                      <a:pt x="462" y="360"/>
                    </a:lnTo>
                    <a:lnTo>
                      <a:pt x="462" y="362"/>
                    </a:lnTo>
                    <a:lnTo>
                      <a:pt x="460" y="362"/>
                    </a:lnTo>
                    <a:lnTo>
                      <a:pt x="460" y="362"/>
                    </a:lnTo>
                    <a:lnTo>
                      <a:pt x="460" y="362"/>
                    </a:lnTo>
                    <a:lnTo>
                      <a:pt x="460" y="360"/>
                    </a:lnTo>
                    <a:lnTo>
                      <a:pt x="457" y="360"/>
                    </a:lnTo>
                    <a:lnTo>
                      <a:pt x="457" y="360"/>
                    </a:lnTo>
                    <a:lnTo>
                      <a:pt x="455" y="360"/>
                    </a:lnTo>
                    <a:lnTo>
                      <a:pt x="455" y="360"/>
                    </a:lnTo>
                    <a:lnTo>
                      <a:pt x="455" y="360"/>
                    </a:lnTo>
                    <a:lnTo>
                      <a:pt x="453" y="360"/>
                    </a:lnTo>
                    <a:lnTo>
                      <a:pt x="453" y="360"/>
                    </a:lnTo>
                    <a:lnTo>
                      <a:pt x="453" y="360"/>
                    </a:lnTo>
                    <a:lnTo>
                      <a:pt x="450" y="360"/>
                    </a:lnTo>
                    <a:lnTo>
                      <a:pt x="450" y="360"/>
                    </a:lnTo>
                    <a:lnTo>
                      <a:pt x="448" y="360"/>
                    </a:lnTo>
                    <a:lnTo>
                      <a:pt x="448" y="360"/>
                    </a:lnTo>
                    <a:lnTo>
                      <a:pt x="448" y="360"/>
                    </a:lnTo>
                    <a:lnTo>
                      <a:pt x="445" y="360"/>
                    </a:lnTo>
                    <a:lnTo>
                      <a:pt x="445" y="360"/>
                    </a:lnTo>
                    <a:lnTo>
                      <a:pt x="445" y="360"/>
                    </a:lnTo>
                    <a:lnTo>
                      <a:pt x="443" y="360"/>
                    </a:lnTo>
                    <a:lnTo>
                      <a:pt x="443" y="360"/>
                    </a:lnTo>
                    <a:lnTo>
                      <a:pt x="441" y="360"/>
                    </a:lnTo>
                    <a:lnTo>
                      <a:pt x="441" y="360"/>
                    </a:lnTo>
                    <a:lnTo>
                      <a:pt x="441" y="360"/>
                    </a:lnTo>
                    <a:lnTo>
                      <a:pt x="441" y="360"/>
                    </a:lnTo>
                    <a:lnTo>
                      <a:pt x="438" y="360"/>
                    </a:lnTo>
                    <a:lnTo>
                      <a:pt x="438" y="360"/>
                    </a:lnTo>
                    <a:lnTo>
                      <a:pt x="436" y="360"/>
                    </a:lnTo>
                    <a:lnTo>
                      <a:pt x="436" y="360"/>
                    </a:lnTo>
                    <a:lnTo>
                      <a:pt x="436" y="360"/>
                    </a:lnTo>
                    <a:lnTo>
                      <a:pt x="434" y="360"/>
                    </a:lnTo>
                    <a:lnTo>
                      <a:pt x="434" y="360"/>
                    </a:lnTo>
                    <a:lnTo>
                      <a:pt x="434" y="360"/>
                    </a:lnTo>
                    <a:lnTo>
                      <a:pt x="434" y="358"/>
                    </a:lnTo>
                    <a:lnTo>
                      <a:pt x="434" y="358"/>
                    </a:lnTo>
                    <a:lnTo>
                      <a:pt x="434" y="355"/>
                    </a:lnTo>
                    <a:lnTo>
                      <a:pt x="434" y="355"/>
                    </a:lnTo>
                    <a:lnTo>
                      <a:pt x="434" y="353"/>
                    </a:lnTo>
                    <a:lnTo>
                      <a:pt x="434" y="353"/>
                    </a:lnTo>
                    <a:lnTo>
                      <a:pt x="434" y="353"/>
                    </a:lnTo>
                    <a:lnTo>
                      <a:pt x="434" y="351"/>
                    </a:lnTo>
                    <a:lnTo>
                      <a:pt x="434" y="351"/>
                    </a:lnTo>
                    <a:lnTo>
                      <a:pt x="431" y="351"/>
                    </a:lnTo>
                    <a:lnTo>
                      <a:pt x="431" y="348"/>
                    </a:lnTo>
                    <a:lnTo>
                      <a:pt x="431" y="348"/>
                    </a:lnTo>
                    <a:lnTo>
                      <a:pt x="431" y="346"/>
                    </a:lnTo>
                    <a:lnTo>
                      <a:pt x="431" y="346"/>
                    </a:lnTo>
                    <a:lnTo>
                      <a:pt x="431" y="343"/>
                    </a:lnTo>
                    <a:lnTo>
                      <a:pt x="431" y="343"/>
                    </a:lnTo>
                    <a:lnTo>
                      <a:pt x="431" y="343"/>
                    </a:lnTo>
                    <a:lnTo>
                      <a:pt x="431" y="343"/>
                    </a:lnTo>
                    <a:lnTo>
                      <a:pt x="429" y="343"/>
                    </a:lnTo>
                    <a:lnTo>
                      <a:pt x="429" y="343"/>
                    </a:lnTo>
                    <a:lnTo>
                      <a:pt x="429" y="343"/>
                    </a:lnTo>
                    <a:lnTo>
                      <a:pt x="426" y="343"/>
                    </a:lnTo>
                    <a:lnTo>
                      <a:pt x="426" y="343"/>
                    </a:lnTo>
                    <a:lnTo>
                      <a:pt x="426" y="343"/>
                    </a:lnTo>
                    <a:lnTo>
                      <a:pt x="424" y="343"/>
                    </a:lnTo>
                    <a:lnTo>
                      <a:pt x="424" y="343"/>
                    </a:lnTo>
                    <a:lnTo>
                      <a:pt x="422" y="343"/>
                    </a:lnTo>
                    <a:lnTo>
                      <a:pt x="422" y="343"/>
                    </a:lnTo>
                    <a:lnTo>
                      <a:pt x="422" y="341"/>
                    </a:lnTo>
                    <a:lnTo>
                      <a:pt x="422" y="341"/>
                    </a:lnTo>
                    <a:lnTo>
                      <a:pt x="419" y="341"/>
                    </a:lnTo>
                    <a:lnTo>
                      <a:pt x="419" y="341"/>
                    </a:lnTo>
                    <a:lnTo>
                      <a:pt x="419" y="339"/>
                    </a:lnTo>
                    <a:lnTo>
                      <a:pt x="419" y="339"/>
                    </a:lnTo>
                    <a:lnTo>
                      <a:pt x="419" y="336"/>
                    </a:lnTo>
                    <a:lnTo>
                      <a:pt x="419" y="336"/>
                    </a:lnTo>
                    <a:lnTo>
                      <a:pt x="419" y="334"/>
                    </a:lnTo>
                    <a:lnTo>
                      <a:pt x="419" y="334"/>
                    </a:lnTo>
                    <a:lnTo>
                      <a:pt x="419" y="334"/>
                    </a:lnTo>
                    <a:lnTo>
                      <a:pt x="419" y="332"/>
                    </a:lnTo>
                    <a:lnTo>
                      <a:pt x="419" y="332"/>
                    </a:lnTo>
                    <a:lnTo>
                      <a:pt x="422" y="332"/>
                    </a:lnTo>
                    <a:lnTo>
                      <a:pt x="422" y="332"/>
                    </a:lnTo>
                    <a:lnTo>
                      <a:pt x="422" y="332"/>
                    </a:lnTo>
                    <a:lnTo>
                      <a:pt x="422" y="329"/>
                    </a:lnTo>
                    <a:lnTo>
                      <a:pt x="422" y="329"/>
                    </a:lnTo>
                    <a:lnTo>
                      <a:pt x="422" y="327"/>
                    </a:lnTo>
                    <a:lnTo>
                      <a:pt x="422" y="327"/>
                    </a:lnTo>
                    <a:lnTo>
                      <a:pt x="422" y="325"/>
                    </a:lnTo>
                    <a:lnTo>
                      <a:pt x="422" y="325"/>
                    </a:lnTo>
                    <a:lnTo>
                      <a:pt x="422" y="325"/>
                    </a:lnTo>
                    <a:lnTo>
                      <a:pt x="422" y="325"/>
                    </a:lnTo>
                    <a:lnTo>
                      <a:pt x="422" y="322"/>
                    </a:lnTo>
                    <a:lnTo>
                      <a:pt x="422" y="322"/>
                    </a:lnTo>
                    <a:lnTo>
                      <a:pt x="422" y="320"/>
                    </a:lnTo>
                    <a:lnTo>
                      <a:pt x="422" y="320"/>
                    </a:lnTo>
                    <a:lnTo>
                      <a:pt x="422" y="317"/>
                    </a:lnTo>
                    <a:lnTo>
                      <a:pt x="422" y="317"/>
                    </a:lnTo>
                    <a:lnTo>
                      <a:pt x="422" y="315"/>
                    </a:lnTo>
                    <a:lnTo>
                      <a:pt x="422" y="315"/>
                    </a:lnTo>
                    <a:lnTo>
                      <a:pt x="422" y="317"/>
                    </a:lnTo>
                    <a:lnTo>
                      <a:pt x="419" y="317"/>
                    </a:lnTo>
                    <a:lnTo>
                      <a:pt x="419" y="317"/>
                    </a:lnTo>
                    <a:lnTo>
                      <a:pt x="419" y="317"/>
                    </a:lnTo>
                    <a:lnTo>
                      <a:pt x="419" y="317"/>
                    </a:lnTo>
                    <a:lnTo>
                      <a:pt x="417" y="317"/>
                    </a:lnTo>
                    <a:lnTo>
                      <a:pt x="417" y="317"/>
                    </a:lnTo>
                    <a:lnTo>
                      <a:pt x="417" y="317"/>
                    </a:lnTo>
                    <a:lnTo>
                      <a:pt x="415" y="317"/>
                    </a:lnTo>
                    <a:lnTo>
                      <a:pt x="415" y="315"/>
                    </a:lnTo>
                    <a:lnTo>
                      <a:pt x="415" y="315"/>
                    </a:lnTo>
                    <a:lnTo>
                      <a:pt x="415" y="315"/>
                    </a:lnTo>
                    <a:lnTo>
                      <a:pt x="415" y="313"/>
                    </a:lnTo>
                    <a:lnTo>
                      <a:pt x="415" y="313"/>
                    </a:lnTo>
                    <a:lnTo>
                      <a:pt x="415" y="313"/>
                    </a:lnTo>
                    <a:lnTo>
                      <a:pt x="415" y="313"/>
                    </a:lnTo>
                    <a:lnTo>
                      <a:pt x="415" y="310"/>
                    </a:lnTo>
                    <a:lnTo>
                      <a:pt x="415" y="310"/>
                    </a:lnTo>
                    <a:lnTo>
                      <a:pt x="412" y="310"/>
                    </a:lnTo>
                    <a:lnTo>
                      <a:pt x="412" y="308"/>
                    </a:lnTo>
                    <a:lnTo>
                      <a:pt x="412" y="308"/>
                    </a:lnTo>
                    <a:lnTo>
                      <a:pt x="412" y="308"/>
                    </a:lnTo>
                    <a:lnTo>
                      <a:pt x="412" y="306"/>
                    </a:lnTo>
                    <a:lnTo>
                      <a:pt x="412" y="306"/>
                    </a:lnTo>
                    <a:lnTo>
                      <a:pt x="412" y="306"/>
                    </a:lnTo>
                    <a:lnTo>
                      <a:pt x="410" y="306"/>
                    </a:lnTo>
                    <a:lnTo>
                      <a:pt x="410" y="306"/>
                    </a:lnTo>
                    <a:lnTo>
                      <a:pt x="410" y="303"/>
                    </a:lnTo>
                    <a:lnTo>
                      <a:pt x="408" y="303"/>
                    </a:lnTo>
                    <a:lnTo>
                      <a:pt x="408" y="303"/>
                    </a:lnTo>
                    <a:lnTo>
                      <a:pt x="408" y="303"/>
                    </a:lnTo>
                    <a:lnTo>
                      <a:pt x="408" y="303"/>
                    </a:lnTo>
                    <a:lnTo>
                      <a:pt x="408" y="303"/>
                    </a:lnTo>
                    <a:lnTo>
                      <a:pt x="405" y="303"/>
                    </a:lnTo>
                    <a:lnTo>
                      <a:pt x="405" y="301"/>
                    </a:lnTo>
                    <a:lnTo>
                      <a:pt x="405" y="301"/>
                    </a:lnTo>
                    <a:lnTo>
                      <a:pt x="405" y="301"/>
                    </a:lnTo>
                    <a:lnTo>
                      <a:pt x="403" y="301"/>
                    </a:lnTo>
                    <a:lnTo>
                      <a:pt x="403" y="298"/>
                    </a:lnTo>
                    <a:lnTo>
                      <a:pt x="403" y="298"/>
                    </a:lnTo>
                    <a:lnTo>
                      <a:pt x="403" y="298"/>
                    </a:lnTo>
                    <a:lnTo>
                      <a:pt x="403" y="296"/>
                    </a:lnTo>
                    <a:lnTo>
                      <a:pt x="403" y="296"/>
                    </a:lnTo>
                    <a:lnTo>
                      <a:pt x="403" y="296"/>
                    </a:lnTo>
                    <a:lnTo>
                      <a:pt x="400" y="296"/>
                    </a:lnTo>
                    <a:lnTo>
                      <a:pt x="400" y="294"/>
                    </a:lnTo>
                    <a:lnTo>
                      <a:pt x="400" y="294"/>
                    </a:lnTo>
                    <a:lnTo>
                      <a:pt x="400" y="294"/>
                    </a:lnTo>
                    <a:lnTo>
                      <a:pt x="400" y="296"/>
                    </a:lnTo>
                    <a:lnTo>
                      <a:pt x="398" y="296"/>
                    </a:lnTo>
                    <a:lnTo>
                      <a:pt x="398" y="296"/>
                    </a:lnTo>
                    <a:lnTo>
                      <a:pt x="396" y="296"/>
                    </a:lnTo>
                    <a:lnTo>
                      <a:pt x="396" y="296"/>
                    </a:lnTo>
                    <a:lnTo>
                      <a:pt x="396" y="296"/>
                    </a:lnTo>
                    <a:lnTo>
                      <a:pt x="396" y="296"/>
                    </a:lnTo>
                    <a:lnTo>
                      <a:pt x="393" y="296"/>
                    </a:lnTo>
                    <a:lnTo>
                      <a:pt x="393" y="298"/>
                    </a:lnTo>
                    <a:lnTo>
                      <a:pt x="393" y="298"/>
                    </a:lnTo>
                    <a:lnTo>
                      <a:pt x="393" y="298"/>
                    </a:lnTo>
                    <a:lnTo>
                      <a:pt x="391" y="298"/>
                    </a:lnTo>
                    <a:lnTo>
                      <a:pt x="391" y="298"/>
                    </a:lnTo>
                    <a:lnTo>
                      <a:pt x="391" y="298"/>
                    </a:lnTo>
                    <a:lnTo>
                      <a:pt x="389" y="298"/>
                    </a:lnTo>
                    <a:lnTo>
                      <a:pt x="389" y="298"/>
                    </a:lnTo>
                    <a:lnTo>
                      <a:pt x="389" y="301"/>
                    </a:lnTo>
                    <a:lnTo>
                      <a:pt x="389" y="301"/>
                    </a:lnTo>
                    <a:lnTo>
                      <a:pt x="386" y="301"/>
                    </a:lnTo>
                    <a:lnTo>
                      <a:pt x="386" y="301"/>
                    </a:lnTo>
                    <a:lnTo>
                      <a:pt x="386" y="298"/>
                    </a:lnTo>
                    <a:lnTo>
                      <a:pt x="386" y="298"/>
                    </a:lnTo>
                    <a:lnTo>
                      <a:pt x="384" y="298"/>
                    </a:lnTo>
                    <a:lnTo>
                      <a:pt x="384" y="298"/>
                    </a:lnTo>
                    <a:lnTo>
                      <a:pt x="382" y="298"/>
                    </a:lnTo>
                    <a:lnTo>
                      <a:pt x="382" y="298"/>
                    </a:lnTo>
                    <a:lnTo>
                      <a:pt x="382" y="298"/>
                    </a:lnTo>
                    <a:lnTo>
                      <a:pt x="379" y="298"/>
                    </a:lnTo>
                    <a:lnTo>
                      <a:pt x="379" y="298"/>
                    </a:lnTo>
                    <a:lnTo>
                      <a:pt x="379" y="298"/>
                    </a:lnTo>
                    <a:lnTo>
                      <a:pt x="377" y="298"/>
                    </a:lnTo>
                    <a:lnTo>
                      <a:pt x="377" y="298"/>
                    </a:lnTo>
                    <a:lnTo>
                      <a:pt x="374" y="298"/>
                    </a:lnTo>
                    <a:lnTo>
                      <a:pt x="374" y="298"/>
                    </a:lnTo>
                    <a:lnTo>
                      <a:pt x="374" y="298"/>
                    </a:lnTo>
                    <a:lnTo>
                      <a:pt x="372" y="298"/>
                    </a:lnTo>
                    <a:lnTo>
                      <a:pt x="372" y="298"/>
                    </a:lnTo>
                    <a:lnTo>
                      <a:pt x="372" y="298"/>
                    </a:lnTo>
                    <a:lnTo>
                      <a:pt x="370" y="298"/>
                    </a:lnTo>
                    <a:lnTo>
                      <a:pt x="370" y="298"/>
                    </a:lnTo>
                    <a:lnTo>
                      <a:pt x="370" y="298"/>
                    </a:lnTo>
                    <a:lnTo>
                      <a:pt x="367" y="298"/>
                    </a:lnTo>
                    <a:lnTo>
                      <a:pt x="367" y="298"/>
                    </a:lnTo>
                    <a:lnTo>
                      <a:pt x="367" y="298"/>
                    </a:lnTo>
                    <a:lnTo>
                      <a:pt x="365" y="298"/>
                    </a:lnTo>
                    <a:lnTo>
                      <a:pt x="365" y="298"/>
                    </a:lnTo>
                    <a:lnTo>
                      <a:pt x="363" y="298"/>
                    </a:lnTo>
                    <a:lnTo>
                      <a:pt x="363" y="298"/>
                    </a:lnTo>
                    <a:lnTo>
                      <a:pt x="363" y="298"/>
                    </a:lnTo>
                    <a:lnTo>
                      <a:pt x="360" y="298"/>
                    </a:lnTo>
                    <a:lnTo>
                      <a:pt x="360" y="298"/>
                    </a:lnTo>
                    <a:lnTo>
                      <a:pt x="360" y="298"/>
                    </a:lnTo>
                    <a:lnTo>
                      <a:pt x="360" y="298"/>
                    </a:lnTo>
                    <a:lnTo>
                      <a:pt x="358" y="298"/>
                    </a:lnTo>
                    <a:lnTo>
                      <a:pt x="358" y="298"/>
                    </a:lnTo>
                    <a:lnTo>
                      <a:pt x="355" y="298"/>
                    </a:lnTo>
                    <a:lnTo>
                      <a:pt x="355" y="298"/>
                    </a:lnTo>
                    <a:lnTo>
                      <a:pt x="355" y="298"/>
                    </a:lnTo>
                    <a:lnTo>
                      <a:pt x="353" y="298"/>
                    </a:lnTo>
                    <a:lnTo>
                      <a:pt x="353" y="298"/>
                    </a:lnTo>
                    <a:lnTo>
                      <a:pt x="353" y="298"/>
                    </a:lnTo>
                    <a:lnTo>
                      <a:pt x="353" y="301"/>
                    </a:lnTo>
                    <a:lnTo>
                      <a:pt x="351" y="301"/>
                    </a:lnTo>
                    <a:lnTo>
                      <a:pt x="351" y="301"/>
                    </a:lnTo>
                    <a:lnTo>
                      <a:pt x="348" y="301"/>
                    </a:lnTo>
                    <a:lnTo>
                      <a:pt x="348" y="301"/>
                    </a:lnTo>
                    <a:lnTo>
                      <a:pt x="348" y="301"/>
                    </a:lnTo>
                    <a:lnTo>
                      <a:pt x="346" y="301"/>
                    </a:lnTo>
                    <a:lnTo>
                      <a:pt x="346" y="301"/>
                    </a:lnTo>
                    <a:lnTo>
                      <a:pt x="346" y="301"/>
                    </a:lnTo>
                    <a:lnTo>
                      <a:pt x="346" y="301"/>
                    </a:lnTo>
                    <a:lnTo>
                      <a:pt x="344" y="301"/>
                    </a:lnTo>
                    <a:lnTo>
                      <a:pt x="344" y="301"/>
                    </a:lnTo>
                    <a:lnTo>
                      <a:pt x="341" y="301"/>
                    </a:lnTo>
                    <a:lnTo>
                      <a:pt x="341" y="301"/>
                    </a:lnTo>
                    <a:lnTo>
                      <a:pt x="341" y="301"/>
                    </a:lnTo>
                    <a:lnTo>
                      <a:pt x="339" y="301"/>
                    </a:lnTo>
                    <a:lnTo>
                      <a:pt x="339" y="303"/>
                    </a:lnTo>
                    <a:lnTo>
                      <a:pt x="339" y="303"/>
                    </a:lnTo>
                    <a:lnTo>
                      <a:pt x="339" y="303"/>
                    </a:lnTo>
                    <a:lnTo>
                      <a:pt x="337" y="303"/>
                    </a:lnTo>
                    <a:lnTo>
                      <a:pt x="337" y="303"/>
                    </a:lnTo>
                    <a:lnTo>
                      <a:pt x="334" y="303"/>
                    </a:lnTo>
                    <a:lnTo>
                      <a:pt x="334" y="303"/>
                    </a:lnTo>
                    <a:lnTo>
                      <a:pt x="334" y="303"/>
                    </a:lnTo>
                    <a:lnTo>
                      <a:pt x="334" y="301"/>
                    </a:lnTo>
                    <a:lnTo>
                      <a:pt x="332" y="301"/>
                    </a:lnTo>
                    <a:lnTo>
                      <a:pt x="332" y="301"/>
                    </a:lnTo>
                    <a:lnTo>
                      <a:pt x="332" y="301"/>
                    </a:lnTo>
                    <a:lnTo>
                      <a:pt x="332" y="298"/>
                    </a:lnTo>
                    <a:lnTo>
                      <a:pt x="329" y="298"/>
                    </a:lnTo>
                    <a:lnTo>
                      <a:pt x="329" y="298"/>
                    </a:lnTo>
                    <a:lnTo>
                      <a:pt x="329" y="298"/>
                    </a:lnTo>
                    <a:lnTo>
                      <a:pt x="329" y="296"/>
                    </a:lnTo>
                    <a:lnTo>
                      <a:pt x="329" y="296"/>
                    </a:lnTo>
                    <a:lnTo>
                      <a:pt x="329" y="296"/>
                    </a:lnTo>
                    <a:lnTo>
                      <a:pt x="327" y="296"/>
                    </a:lnTo>
                    <a:lnTo>
                      <a:pt x="327" y="294"/>
                    </a:lnTo>
                    <a:lnTo>
                      <a:pt x="327" y="294"/>
                    </a:lnTo>
                    <a:lnTo>
                      <a:pt x="327" y="294"/>
                    </a:lnTo>
                    <a:lnTo>
                      <a:pt x="327" y="294"/>
                    </a:lnTo>
                    <a:lnTo>
                      <a:pt x="325" y="294"/>
                    </a:lnTo>
                    <a:lnTo>
                      <a:pt x="325" y="294"/>
                    </a:lnTo>
                    <a:lnTo>
                      <a:pt x="325" y="294"/>
                    </a:lnTo>
                    <a:lnTo>
                      <a:pt x="325" y="291"/>
                    </a:lnTo>
                    <a:lnTo>
                      <a:pt x="322" y="291"/>
                    </a:lnTo>
                    <a:lnTo>
                      <a:pt x="322" y="291"/>
                    </a:lnTo>
                    <a:lnTo>
                      <a:pt x="322" y="291"/>
                    </a:lnTo>
                    <a:lnTo>
                      <a:pt x="322" y="289"/>
                    </a:lnTo>
                    <a:lnTo>
                      <a:pt x="322" y="289"/>
                    </a:lnTo>
                    <a:lnTo>
                      <a:pt x="322" y="289"/>
                    </a:lnTo>
                    <a:lnTo>
                      <a:pt x="320" y="289"/>
                    </a:lnTo>
                    <a:lnTo>
                      <a:pt x="320" y="287"/>
                    </a:lnTo>
                    <a:lnTo>
                      <a:pt x="320" y="287"/>
                    </a:lnTo>
                    <a:lnTo>
                      <a:pt x="320" y="287"/>
                    </a:lnTo>
                    <a:lnTo>
                      <a:pt x="320" y="287"/>
                    </a:lnTo>
                    <a:lnTo>
                      <a:pt x="318" y="287"/>
                    </a:lnTo>
                    <a:lnTo>
                      <a:pt x="318" y="284"/>
                    </a:lnTo>
                    <a:lnTo>
                      <a:pt x="318" y="284"/>
                    </a:lnTo>
                    <a:lnTo>
                      <a:pt x="318" y="284"/>
                    </a:lnTo>
                    <a:lnTo>
                      <a:pt x="315" y="284"/>
                    </a:lnTo>
                    <a:lnTo>
                      <a:pt x="315" y="284"/>
                    </a:lnTo>
                    <a:lnTo>
                      <a:pt x="315" y="284"/>
                    </a:lnTo>
                    <a:lnTo>
                      <a:pt x="315" y="282"/>
                    </a:lnTo>
                    <a:lnTo>
                      <a:pt x="315" y="282"/>
                    </a:lnTo>
                    <a:lnTo>
                      <a:pt x="315" y="279"/>
                    </a:lnTo>
                    <a:lnTo>
                      <a:pt x="315" y="279"/>
                    </a:lnTo>
                    <a:lnTo>
                      <a:pt x="313" y="279"/>
                    </a:lnTo>
                    <a:lnTo>
                      <a:pt x="313" y="279"/>
                    </a:lnTo>
                    <a:lnTo>
                      <a:pt x="313" y="279"/>
                    </a:lnTo>
                    <a:lnTo>
                      <a:pt x="313" y="279"/>
                    </a:lnTo>
                    <a:lnTo>
                      <a:pt x="313" y="277"/>
                    </a:lnTo>
                    <a:lnTo>
                      <a:pt x="313" y="277"/>
                    </a:lnTo>
                    <a:lnTo>
                      <a:pt x="310" y="277"/>
                    </a:lnTo>
                    <a:lnTo>
                      <a:pt x="310" y="275"/>
                    </a:lnTo>
                    <a:lnTo>
                      <a:pt x="310" y="275"/>
                    </a:lnTo>
                    <a:lnTo>
                      <a:pt x="310" y="275"/>
                    </a:lnTo>
                    <a:lnTo>
                      <a:pt x="313" y="275"/>
                    </a:lnTo>
                    <a:lnTo>
                      <a:pt x="313" y="272"/>
                    </a:lnTo>
                    <a:lnTo>
                      <a:pt x="313" y="272"/>
                    </a:lnTo>
                    <a:lnTo>
                      <a:pt x="313" y="272"/>
                    </a:lnTo>
                    <a:lnTo>
                      <a:pt x="313" y="272"/>
                    </a:lnTo>
                    <a:lnTo>
                      <a:pt x="315" y="272"/>
                    </a:lnTo>
                    <a:lnTo>
                      <a:pt x="315" y="272"/>
                    </a:lnTo>
                    <a:lnTo>
                      <a:pt x="315" y="272"/>
                    </a:lnTo>
                    <a:lnTo>
                      <a:pt x="318" y="272"/>
                    </a:lnTo>
                    <a:lnTo>
                      <a:pt x="318" y="272"/>
                    </a:lnTo>
                    <a:lnTo>
                      <a:pt x="318" y="270"/>
                    </a:lnTo>
                    <a:lnTo>
                      <a:pt x="320" y="270"/>
                    </a:lnTo>
                    <a:lnTo>
                      <a:pt x="320" y="270"/>
                    </a:lnTo>
                    <a:lnTo>
                      <a:pt x="320" y="270"/>
                    </a:lnTo>
                    <a:lnTo>
                      <a:pt x="320" y="272"/>
                    </a:lnTo>
                    <a:lnTo>
                      <a:pt x="322" y="272"/>
                    </a:lnTo>
                    <a:lnTo>
                      <a:pt x="322" y="270"/>
                    </a:lnTo>
                    <a:lnTo>
                      <a:pt x="322" y="270"/>
                    </a:lnTo>
                    <a:lnTo>
                      <a:pt x="322" y="270"/>
                    </a:lnTo>
                    <a:lnTo>
                      <a:pt x="322" y="270"/>
                    </a:lnTo>
                    <a:lnTo>
                      <a:pt x="322" y="268"/>
                    </a:lnTo>
                    <a:lnTo>
                      <a:pt x="325" y="268"/>
                    </a:lnTo>
                    <a:lnTo>
                      <a:pt x="325" y="268"/>
                    </a:lnTo>
                    <a:lnTo>
                      <a:pt x="327" y="268"/>
                    </a:lnTo>
                    <a:lnTo>
                      <a:pt x="327" y="268"/>
                    </a:lnTo>
                    <a:lnTo>
                      <a:pt x="327" y="265"/>
                    </a:lnTo>
                    <a:lnTo>
                      <a:pt x="327" y="265"/>
                    </a:lnTo>
                    <a:lnTo>
                      <a:pt x="327" y="265"/>
                    </a:lnTo>
                    <a:lnTo>
                      <a:pt x="327" y="265"/>
                    </a:lnTo>
                    <a:lnTo>
                      <a:pt x="325" y="265"/>
                    </a:lnTo>
                    <a:lnTo>
                      <a:pt x="325" y="265"/>
                    </a:lnTo>
                    <a:lnTo>
                      <a:pt x="322" y="265"/>
                    </a:lnTo>
                    <a:lnTo>
                      <a:pt x="322" y="263"/>
                    </a:lnTo>
                    <a:lnTo>
                      <a:pt x="322" y="263"/>
                    </a:lnTo>
                    <a:lnTo>
                      <a:pt x="322" y="263"/>
                    </a:lnTo>
                    <a:lnTo>
                      <a:pt x="320" y="263"/>
                    </a:lnTo>
                    <a:lnTo>
                      <a:pt x="320" y="263"/>
                    </a:lnTo>
                    <a:lnTo>
                      <a:pt x="320" y="263"/>
                    </a:lnTo>
                    <a:lnTo>
                      <a:pt x="320" y="263"/>
                    </a:lnTo>
                    <a:lnTo>
                      <a:pt x="320" y="263"/>
                    </a:lnTo>
                    <a:lnTo>
                      <a:pt x="320" y="261"/>
                    </a:lnTo>
                    <a:lnTo>
                      <a:pt x="318" y="261"/>
                    </a:lnTo>
                    <a:lnTo>
                      <a:pt x="318" y="261"/>
                    </a:lnTo>
                    <a:lnTo>
                      <a:pt x="318" y="258"/>
                    </a:lnTo>
                    <a:lnTo>
                      <a:pt x="318" y="258"/>
                    </a:lnTo>
                    <a:lnTo>
                      <a:pt x="320" y="258"/>
                    </a:lnTo>
                    <a:lnTo>
                      <a:pt x="320" y="256"/>
                    </a:lnTo>
                    <a:lnTo>
                      <a:pt x="320" y="256"/>
                    </a:lnTo>
                    <a:lnTo>
                      <a:pt x="318" y="256"/>
                    </a:lnTo>
                    <a:lnTo>
                      <a:pt x="318" y="256"/>
                    </a:lnTo>
                    <a:lnTo>
                      <a:pt x="318" y="256"/>
                    </a:lnTo>
                    <a:lnTo>
                      <a:pt x="315" y="256"/>
                    </a:lnTo>
                    <a:lnTo>
                      <a:pt x="315" y="256"/>
                    </a:lnTo>
                    <a:lnTo>
                      <a:pt x="315" y="256"/>
                    </a:lnTo>
                    <a:lnTo>
                      <a:pt x="315" y="256"/>
                    </a:lnTo>
                    <a:lnTo>
                      <a:pt x="315" y="253"/>
                    </a:lnTo>
                    <a:lnTo>
                      <a:pt x="313" y="253"/>
                    </a:lnTo>
                    <a:lnTo>
                      <a:pt x="313" y="253"/>
                    </a:lnTo>
                    <a:lnTo>
                      <a:pt x="313" y="253"/>
                    </a:lnTo>
                    <a:lnTo>
                      <a:pt x="313" y="253"/>
                    </a:lnTo>
                    <a:lnTo>
                      <a:pt x="313" y="253"/>
                    </a:lnTo>
                    <a:lnTo>
                      <a:pt x="313" y="251"/>
                    </a:lnTo>
                    <a:lnTo>
                      <a:pt x="310" y="251"/>
                    </a:lnTo>
                    <a:lnTo>
                      <a:pt x="310" y="251"/>
                    </a:lnTo>
                    <a:lnTo>
                      <a:pt x="310" y="249"/>
                    </a:lnTo>
                    <a:lnTo>
                      <a:pt x="310" y="249"/>
                    </a:lnTo>
                    <a:lnTo>
                      <a:pt x="310" y="249"/>
                    </a:lnTo>
                    <a:lnTo>
                      <a:pt x="310" y="246"/>
                    </a:lnTo>
                    <a:lnTo>
                      <a:pt x="310" y="246"/>
                    </a:lnTo>
                    <a:lnTo>
                      <a:pt x="310" y="244"/>
                    </a:lnTo>
                    <a:lnTo>
                      <a:pt x="308" y="244"/>
                    </a:lnTo>
                    <a:lnTo>
                      <a:pt x="308" y="244"/>
                    </a:lnTo>
                    <a:lnTo>
                      <a:pt x="308" y="244"/>
                    </a:lnTo>
                    <a:lnTo>
                      <a:pt x="310" y="244"/>
                    </a:lnTo>
                    <a:lnTo>
                      <a:pt x="310" y="242"/>
                    </a:lnTo>
                    <a:lnTo>
                      <a:pt x="310" y="242"/>
                    </a:lnTo>
                    <a:lnTo>
                      <a:pt x="310" y="242"/>
                    </a:lnTo>
                    <a:lnTo>
                      <a:pt x="313" y="242"/>
                    </a:lnTo>
                    <a:lnTo>
                      <a:pt x="313" y="239"/>
                    </a:lnTo>
                    <a:lnTo>
                      <a:pt x="313" y="239"/>
                    </a:lnTo>
                    <a:lnTo>
                      <a:pt x="313" y="237"/>
                    </a:lnTo>
                    <a:lnTo>
                      <a:pt x="310" y="237"/>
                    </a:lnTo>
                    <a:lnTo>
                      <a:pt x="310" y="237"/>
                    </a:lnTo>
                    <a:lnTo>
                      <a:pt x="310" y="237"/>
                    </a:lnTo>
                    <a:lnTo>
                      <a:pt x="310" y="234"/>
                    </a:lnTo>
                    <a:lnTo>
                      <a:pt x="310" y="234"/>
                    </a:lnTo>
                    <a:lnTo>
                      <a:pt x="313" y="234"/>
                    </a:lnTo>
                    <a:lnTo>
                      <a:pt x="313" y="234"/>
                    </a:lnTo>
                    <a:lnTo>
                      <a:pt x="313" y="234"/>
                    </a:lnTo>
                    <a:lnTo>
                      <a:pt x="313" y="234"/>
                    </a:lnTo>
                    <a:lnTo>
                      <a:pt x="313" y="234"/>
                    </a:lnTo>
                    <a:lnTo>
                      <a:pt x="315" y="234"/>
                    </a:lnTo>
                    <a:lnTo>
                      <a:pt x="315" y="234"/>
                    </a:lnTo>
                    <a:lnTo>
                      <a:pt x="315" y="234"/>
                    </a:lnTo>
                    <a:lnTo>
                      <a:pt x="315" y="232"/>
                    </a:lnTo>
                    <a:lnTo>
                      <a:pt x="318" y="232"/>
                    </a:lnTo>
                    <a:lnTo>
                      <a:pt x="318" y="232"/>
                    </a:lnTo>
                    <a:lnTo>
                      <a:pt x="318" y="232"/>
                    </a:lnTo>
                    <a:lnTo>
                      <a:pt x="318" y="230"/>
                    </a:lnTo>
                    <a:lnTo>
                      <a:pt x="320" y="230"/>
                    </a:lnTo>
                    <a:lnTo>
                      <a:pt x="320" y="230"/>
                    </a:lnTo>
                    <a:lnTo>
                      <a:pt x="320" y="227"/>
                    </a:lnTo>
                    <a:lnTo>
                      <a:pt x="320" y="227"/>
                    </a:lnTo>
                    <a:lnTo>
                      <a:pt x="320" y="227"/>
                    </a:lnTo>
                    <a:lnTo>
                      <a:pt x="320" y="227"/>
                    </a:lnTo>
                    <a:lnTo>
                      <a:pt x="320" y="225"/>
                    </a:lnTo>
                    <a:lnTo>
                      <a:pt x="320" y="225"/>
                    </a:lnTo>
                    <a:lnTo>
                      <a:pt x="322" y="225"/>
                    </a:lnTo>
                    <a:lnTo>
                      <a:pt x="322" y="225"/>
                    </a:lnTo>
                    <a:lnTo>
                      <a:pt x="322" y="225"/>
                    </a:lnTo>
                    <a:lnTo>
                      <a:pt x="322" y="225"/>
                    </a:lnTo>
                    <a:lnTo>
                      <a:pt x="322" y="225"/>
                    </a:lnTo>
                    <a:lnTo>
                      <a:pt x="322" y="225"/>
                    </a:lnTo>
                    <a:lnTo>
                      <a:pt x="322" y="223"/>
                    </a:lnTo>
                    <a:lnTo>
                      <a:pt x="325" y="223"/>
                    </a:lnTo>
                    <a:lnTo>
                      <a:pt x="325" y="223"/>
                    </a:lnTo>
                    <a:lnTo>
                      <a:pt x="325" y="223"/>
                    </a:lnTo>
                    <a:lnTo>
                      <a:pt x="325" y="220"/>
                    </a:lnTo>
                    <a:lnTo>
                      <a:pt x="327" y="220"/>
                    </a:lnTo>
                    <a:lnTo>
                      <a:pt x="327" y="220"/>
                    </a:lnTo>
                    <a:lnTo>
                      <a:pt x="325" y="220"/>
                    </a:lnTo>
                    <a:lnTo>
                      <a:pt x="325" y="220"/>
                    </a:lnTo>
                    <a:lnTo>
                      <a:pt x="322" y="220"/>
                    </a:lnTo>
                    <a:lnTo>
                      <a:pt x="322" y="220"/>
                    </a:lnTo>
                    <a:lnTo>
                      <a:pt x="322" y="220"/>
                    </a:lnTo>
                    <a:lnTo>
                      <a:pt x="320" y="220"/>
                    </a:lnTo>
                    <a:lnTo>
                      <a:pt x="320" y="220"/>
                    </a:lnTo>
                    <a:lnTo>
                      <a:pt x="320" y="220"/>
                    </a:lnTo>
                    <a:lnTo>
                      <a:pt x="320" y="223"/>
                    </a:lnTo>
                    <a:lnTo>
                      <a:pt x="320" y="223"/>
                    </a:lnTo>
                    <a:lnTo>
                      <a:pt x="320" y="223"/>
                    </a:lnTo>
                    <a:lnTo>
                      <a:pt x="318" y="223"/>
                    </a:lnTo>
                    <a:lnTo>
                      <a:pt x="318" y="225"/>
                    </a:lnTo>
                    <a:lnTo>
                      <a:pt x="318" y="225"/>
                    </a:lnTo>
                    <a:lnTo>
                      <a:pt x="318" y="225"/>
                    </a:lnTo>
                    <a:lnTo>
                      <a:pt x="318" y="225"/>
                    </a:lnTo>
                    <a:lnTo>
                      <a:pt x="318" y="225"/>
                    </a:lnTo>
                    <a:lnTo>
                      <a:pt x="318" y="227"/>
                    </a:lnTo>
                    <a:lnTo>
                      <a:pt x="318" y="227"/>
                    </a:lnTo>
                    <a:lnTo>
                      <a:pt x="315" y="227"/>
                    </a:lnTo>
                    <a:lnTo>
                      <a:pt x="315" y="227"/>
                    </a:lnTo>
                    <a:lnTo>
                      <a:pt x="315" y="227"/>
                    </a:lnTo>
                    <a:lnTo>
                      <a:pt x="313" y="227"/>
                    </a:lnTo>
                    <a:lnTo>
                      <a:pt x="313" y="227"/>
                    </a:lnTo>
                    <a:lnTo>
                      <a:pt x="313" y="227"/>
                    </a:lnTo>
                    <a:lnTo>
                      <a:pt x="310" y="227"/>
                    </a:lnTo>
                    <a:lnTo>
                      <a:pt x="310" y="227"/>
                    </a:lnTo>
                    <a:lnTo>
                      <a:pt x="308" y="227"/>
                    </a:lnTo>
                    <a:lnTo>
                      <a:pt x="308" y="225"/>
                    </a:lnTo>
                    <a:lnTo>
                      <a:pt x="308" y="225"/>
                    </a:lnTo>
                    <a:lnTo>
                      <a:pt x="308" y="225"/>
                    </a:lnTo>
                    <a:lnTo>
                      <a:pt x="308" y="225"/>
                    </a:lnTo>
                    <a:lnTo>
                      <a:pt x="308" y="223"/>
                    </a:lnTo>
                    <a:lnTo>
                      <a:pt x="308" y="223"/>
                    </a:lnTo>
                    <a:lnTo>
                      <a:pt x="308" y="220"/>
                    </a:lnTo>
                    <a:lnTo>
                      <a:pt x="308" y="220"/>
                    </a:lnTo>
                    <a:lnTo>
                      <a:pt x="310" y="220"/>
                    </a:lnTo>
                    <a:lnTo>
                      <a:pt x="310" y="220"/>
                    </a:lnTo>
                    <a:lnTo>
                      <a:pt x="308" y="220"/>
                    </a:lnTo>
                    <a:lnTo>
                      <a:pt x="308" y="220"/>
                    </a:lnTo>
                    <a:lnTo>
                      <a:pt x="308" y="220"/>
                    </a:lnTo>
                    <a:lnTo>
                      <a:pt x="306" y="220"/>
                    </a:lnTo>
                    <a:lnTo>
                      <a:pt x="306" y="220"/>
                    </a:lnTo>
                    <a:lnTo>
                      <a:pt x="306" y="220"/>
                    </a:lnTo>
                    <a:lnTo>
                      <a:pt x="306" y="220"/>
                    </a:lnTo>
                    <a:lnTo>
                      <a:pt x="306" y="223"/>
                    </a:lnTo>
                    <a:lnTo>
                      <a:pt x="308" y="223"/>
                    </a:lnTo>
                    <a:lnTo>
                      <a:pt x="308" y="223"/>
                    </a:lnTo>
                    <a:lnTo>
                      <a:pt x="306" y="223"/>
                    </a:lnTo>
                    <a:lnTo>
                      <a:pt x="306" y="225"/>
                    </a:lnTo>
                    <a:lnTo>
                      <a:pt x="306" y="225"/>
                    </a:lnTo>
                    <a:lnTo>
                      <a:pt x="306" y="225"/>
                    </a:lnTo>
                    <a:lnTo>
                      <a:pt x="306" y="225"/>
                    </a:lnTo>
                    <a:lnTo>
                      <a:pt x="303" y="225"/>
                    </a:lnTo>
                    <a:lnTo>
                      <a:pt x="303" y="225"/>
                    </a:lnTo>
                    <a:lnTo>
                      <a:pt x="301" y="225"/>
                    </a:lnTo>
                    <a:lnTo>
                      <a:pt x="301" y="225"/>
                    </a:lnTo>
                    <a:lnTo>
                      <a:pt x="301" y="225"/>
                    </a:lnTo>
                    <a:lnTo>
                      <a:pt x="301" y="225"/>
                    </a:lnTo>
                    <a:lnTo>
                      <a:pt x="301" y="225"/>
                    </a:lnTo>
                    <a:lnTo>
                      <a:pt x="301" y="225"/>
                    </a:lnTo>
                    <a:lnTo>
                      <a:pt x="301" y="227"/>
                    </a:lnTo>
                    <a:lnTo>
                      <a:pt x="299" y="227"/>
                    </a:lnTo>
                    <a:lnTo>
                      <a:pt x="299" y="225"/>
                    </a:lnTo>
                    <a:lnTo>
                      <a:pt x="299" y="225"/>
                    </a:lnTo>
                    <a:lnTo>
                      <a:pt x="299" y="225"/>
                    </a:lnTo>
                    <a:lnTo>
                      <a:pt x="299" y="225"/>
                    </a:lnTo>
                    <a:lnTo>
                      <a:pt x="299" y="223"/>
                    </a:lnTo>
                    <a:lnTo>
                      <a:pt x="299" y="223"/>
                    </a:lnTo>
                    <a:lnTo>
                      <a:pt x="296" y="223"/>
                    </a:lnTo>
                    <a:lnTo>
                      <a:pt x="296" y="223"/>
                    </a:lnTo>
                    <a:lnTo>
                      <a:pt x="296" y="223"/>
                    </a:lnTo>
                    <a:lnTo>
                      <a:pt x="294" y="223"/>
                    </a:lnTo>
                    <a:lnTo>
                      <a:pt x="294" y="223"/>
                    </a:lnTo>
                    <a:lnTo>
                      <a:pt x="294" y="223"/>
                    </a:lnTo>
                    <a:lnTo>
                      <a:pt x="294" y="225"/>
                    </a:lnTo>
                    <a:lnTo>
                      <a:pt x="294" y="225"/>
                    </a:lnTo>
                    <a:lnTo>
                      <a:pt x="292" y="225"/>
                    </a:lnTo>
                    <a:lnTo>
                      <a:pt x="292" y="225"/>
                    </a:lnTo>
                    <a:lnTo>
                      <a:pt x="292" y="225"/>
                    </a:lnTo>
                    <a:lnTo>
                      <a:pt x="292" y="225"/>
                    </a:lnTo>
                    <a:lnTo>
                      <a:pt x="292" y="227"/>
                    </a:lnTo>
                    <a:lnTo>
                      <a:pt x="292" y="227"/>
                    </a:lnTo>
                    <a:lnTo>
                      <a:pt x="292" y="227"/>
                    </a:lnTo>
                    <a:lnTo>
                      <a:pt x="294" y="227"/>
                    </a:lnTo>
                    <a:lnTo>
                      <a:pt x="294" y="230"/>
                    </a:lnTo>
                    <a:lnTo>
                      <a:pt x="294" y="230"/>
                    </a:lnTo>
                    <a:lnTo>
                      <a:pt x="294" y="230"/>
                    </a:lnTo>
                    <a:lnTo>
                      <a:pt x="296" y="230"/>
                    </a:lnTo>
                    <a:lnTo>
                      <a:pt x="296" y="230"/>
                    </a:lnTo>
                    <a:lnTo>
                      <a:pt x="296" y="230"/>
                    </a:lnTo>
                    <a:lnTo>
                      <a:pt x="296" y="227"/>
                    </a:lnTo>
                    <a:lnTo>
                      <a:pt x="299" y="227"/>
                    </a:lnTo>
                    <a:lnTo>
                      <a:pt x="299" y="227"/>
                    </a:lnTo>
                    <a:lnTo>
                      <a:pt x="301" y="227"/>
                    </a:lnTo>
                    <a:lnTo>
                      <a:pt x="301" y="230"/>
                    </a:lnTo>
                    <a:lnTo>
                      <a:pt x="301" y="230"/>
                    </a:lnTo>
                    <a:lnTo>
                      <a:pt x="301" y="230"/>
                    </a:lnTo>
                    <a:lnTo>
                      <a:pt x="301" y="230"/>
                    </a:lnTo>
                    <a:lnTo>
                      <a:pt x="303" y="230"/>
                    </a:lnTo>
                    <a:lnTo>
                      <a:pt x="303" y="230"/>
                    </a:lnTo>
                    <a:lnTo>
                      <a:pt x="306" y="230"/>
                    </a:lnTo>
                    <a:lnTo>
                      <a:pt x="306" y="230"/>
                    </a:lnTo>
                    <a:lnTo>
                      <a:pt x="306" y="230"/>
                    </a:lnTo>
                    <a:lnTo>
                      <a:pt x="308" y="230"/>
                    </a:lnTo>
                    <a:lnTo>
                      <a:pt x="308" y="230"/>
                    </a:lnTo>
                    <a:lnTo>
                      <a:pt x="308" y="232"/>
                    </a:lnTo>
                    <a:lnTo>
                      <a:pt x="308" y="232"/>
                    </a:lnTo>
                    <a:lnTo>
                      <a:pt x="308" y="234"/>
                    </a:lnTo>
                    <a:lnTo>
                      <a:pt x="308" y="234"/>
                    </a:lnTo>
                    <a:lnTo>
                      <a:pt x="308" y="234"/>
                    </a:lnTo>
                    <a:lnTo>
                      <a:pt x="308" y="234"/>
                    </a:lnTo>
                    <a:lnTo>
                      <a:pt x="306" y="234"/>
                    </a:lnTo>
                    <a:lnTo>
                      <a:pt x="306" y="234"/>
                    </a:lnTo>
                    <a:lnTo>
                      <a:pt x="306" y="234"/>
                    </a:lnTo>
                    <a:lnTo>
                      <a:pt x="306" y="237"/>
                    </a:lnTo>
                    <a:lnTo>
                      <a:pt x="303" y="237"/>
                    </a:lnTo>
                    <a:lnTo>
                      <a:pt x="303" y="234"/>
                    </a:lnTo>
                    <a:lnTo>
                      <a:pt x="303" y="234"/>
                    </a:lnTo>
                    <a:lnTo>
                      <a:pt x="301" y="234"/>
                    </a:lnTo>
                    <a:lnTo>
                      <a:pt x="301" y="234"/>
                    </a:lnTo>
                    <a:lnTo>
                      <a:pt x="301" y="234"/>
                    </a:lnTo>
                    <a:lnTo>
                      <a:pt x="301" y="234"/>
                    </a:lnTo>
                    <a:lnTo>
                      <a:pt x="299" y="234"/>
                    </a:lnTo>
                    <a:lnTo>
                      <a:pt x="299" y="234"/>
                    </a:lnTo>
                    <a:lnTo>
                      <a:pt x="299" y="234"/>
                    </a:lnTo>
                    <a:lnTo>
                      <a:pt x="296" y="234"/>
                    </a:lnTo>
                    <a:lnTo>
                      <a:pt x="296" y="234"/>
                    </a:lnTo>
                    <a:lnTo>
                      <a:pt x="296" y="234"/>
                    </a:lnTo>
                    <a:lnTo>
                      <a:pt x="296" y="234"/>
                    </a:lnTo>
                    <a:lnTo>
                      <a:pt x="294" y="234"/>
                    </a:lnTo>
                    <a:lnTo>
                      <a:pt x="294" y="234"/>
                    </a:lnTo>
                    <a:lnTo>
                      <a:pt x="294" y="234"/>
                    </a:lnTo>
                    <a:lnTo>
                      <a:pt x="292" y="234"/>
                    </a:lnTo>
                    <a:lnTo>
                      <a:pt x="292" y="234"/>
                    </a:lnTo>
                    <a:lnTo>
                      <a:pt x="292" y="234"/>
                    </a:lnTo>
                    <a:lnTo>
                      <a:pt x="289" y="234"/>
                    </a:lnTo>
                    <a:lnTo>
                      <a:pt x="289" y="237"/>
                    </a:lnTo>
                    <a:lnTo>
                      <a:pt x="289" y="237"/>
                    </a:lnTo>
                    <a:lnTo>
                      <a:pt x="289" y="237"/>
                    </a:lnTo>
                    <a:lnTo>
                      <a:pt x="287" y="237"/>
                    </a:lnTo>
                    <a:lnTo>
                      <a:pt x="287" y="234"/>
                    </a:lnTo>
                    <a:lnTo>
                      <a:pt x="287" y="234"/>
                    </a:lnTo>
                    <a:lnTo>
                      <a:pt x="287" y="234"/>
                    </a:lnTo>
                    <a:lnTo>
                      <a:pt x="287" y="234"/>
                    </a:lnTo>
                    <a:lnTo>
                      <a:pt x="287" y="232"/>
                    </a:lnTo>
                    <a:lnTo>
                      <a:pt x="287" y="232"/>
                    </a:lnTo>
                    <a:lnTo>
                      <a:pt x="287" y="232"/>
                    </a:lnTo>
                    <a:lnTo>
                      <a:pt x="284" y="232"/>
                    </a:lnTo>
                    <a:lnTo>
                      <a:pt x="284" y="230"/>
                    </a:lnTo>
                    <a:lnTo>
                      <a:pt x="284" y="230"/>
                    </a:lnTo>
                    <a:lnTo>
                      <a:pt x="282" y="230"/>
                    </a:lnTo>
                    <a:lnTo>
                      <a:pt x="282" y="230"/>
                    </a:lnTo>
                    <a:lnTo>
                      <a:pt x="282" y="230"/>
                    </a:lnTo>
                    <a:lnTo>
                      <a:pt x="280" y="230"/>
                    </a:lnTo>
                    <a:lnTo>
                      <a:pt x="280" y="232"/>
                    </a:lnTo>
                    <a:lnTo>
                      <a:pt x="282" y="232"/>
                    </a:lnTo>
                    <a:lnTo>
                      <a:pt x="282" y="232"/>
                    </a:lnTo>
                    <a:lnTo>
                      <a:pt x="282" y="232"/>
                    </a:lnTo>
                    <a:lnTo>
                      <a:pt x="282" y="234"/>
                    </a:lnTo>
                    <a:lnTo>
                      <a:pt x="282" y="234"/>
                    </a:lnTo>
                    <a:lnTo>
                      <a:pt x="282" y="234"/>
                    </a:lnTo>
                    <a:lnTo>
                      <a:pt x="282" y="234"/>
                    </a:lnTo>
                    <a:lnTo>
                      <a:pt x="282" y="237"/>
                    </a:lnTo>
                    <a:lnTo>
                      <a:pt x="282" y="237"/>
                    </a:lnTo>
                    <a:lnTo>
                      <a:pt x="282" y="237"/>
                    </a:lnTo>
                    <a:lnTo>
                      <a:pt x="282" y="237"/>
                    </a:lnTo>
                    <a:lnTo>
                      <a:pt x="282" y="239"/>
                    </a:lnTo>
                    <a:lnTo>
                      <a:pt x="282" y="239"/>
                    </a:lnTo>
                    <a:lnTo>
                      <a:pt x="282" y="239"/>
                    </a:lnTo>
                    <a:lnTo>
                      <a:pt x="282" y="242"/>
                    </a:lnTo>
                    <a:lnTo>
                      <a:pt x="282" y="242"/>
                    </a:lnTo>
                    <a:lnTo>
                      <a:pt x="282" y="242"/>
                    </a:lnTo>
                    <a:lnTo>
                      <a:pt x="282" y="244"/>
                    </a:lnTo>
                    <a:lnTo>
                      <a:pt x="282" y="244"/>
                    </a:lnTo>
                    <a:lnTo>
                      <a:pt x="280" y="244"/>
                    </a:lnTo>
                    <a:lnTo>
                      <a:pt x="280" y="244"/>
                    </a:lnTo>
                    <a:lnTo>
                      <a:pt x="280" y="244"/>
                    </a:lnTo>
                    <a:lnTo>
                      <a:pt x="277" y="244"/>
                    </a:lnTo>
                    <a:lnTo>
                      <a:pt x="277" y="244"/>
                    </a:lnTo>
                    <a:lnTo>
                      <a:pt x="277" y="244"/>
                    </a:lnTo>
                    <a:lnTo>
                      <a:pt x="275" y="244"/>
                    </a:lnTo>
                    <a:lnTo>
                      <a:pt x="275" y="244"/>
                    </a:lnTo>
                    <a:lnTo>
                      <a:pt x="275" y="244"/>
                    </a:lnTo>
                    <a:lnTo>
                      <a:pt x="275" y="244"/>
                    </a:lnTo>
                    <a:lnTo>
                      <a:pt x="275" y="242"/>
                    </a:lnTo>
                    <a:lnTo>
                      <a:pt x="275" y="242"/>
                    </a:lnTo>
                    <a:lnTo>
                      <a:pt x="275" y="242"/>
                    </a:lnTo>
                    <a:lnTo>
                      <a:pt x="275" y="239"/>
                    </a:lnTo>
                    <a:lnTo>
                      <a:pt x="277" y="239"/>
                    </a:lnTo>
                    <a:lnTo>
                      <a:pt x="277" y="239"/>
                    </a:lnTo>
                    <a:lnTo>
                      <a:pt x="277" y="239"/>
                    </a:lnTo>
                    <a:lnTo>
                      <a:pt x="277" y="239"/>
                    </a:lnTo>
                    <a:lnTo>
                      <a:pt x="275" y="239"/>
                    </a:lnTo>
                    <a:lnTo>
                      <a:pt x="275" y="239"/>
                    </a:lnTo>
                    <a:lnTo>
                      <a:pt x="275" y="239"/>
                    </a:lnTo>
                    <a:lnTo>
                      <a:pt x="275" y="239"/>
                    </a:lnTo>
                    <a:lnTo>
                      <a:pt x="273" y="239"/>
                    </a:lnTo>
                    <a:lnTo>
                      <a:pt x="273" y="239"/>
                    </a:lnTo>
                    <a:lnTo>
                      <a:pt x="273" y="239"/>
                    </a:lnTo>
                    <a:lnTo>
                      <a:pt x="270" y="239"/>
                    </a:lnTo>
                    <a:lnTo>
                      <a:pt x="270" y="239"/>
                    </a:lnTo>
                    <a:lnTo>
                      <a:pt x="268" y="239"/>
                    </a:lnTo>
                    <a:lnTo>
                      <a:pt x="268" y="239"/>
                    </a:lnTo>
                    <a:lnTo>
                      <a:pt x="268" y="242"/>
                    </a:lnTo>
                    <a:lnTo>
                      <a:pt x="268" y="242"/>
                    </a:lnTo>
                    <a:lnTo>
                      <a:pt x="266" y="242"/>
                    </a:lnTo>
                    <a:lnTo>
                      <a:pt x="266" y="242"/>
                    </a:lnTo>
                    <a:lnTo>
                      <a:pt x="266" y="242"/>
                    </a:lnTo>
                    <a:lnTo>
                      <a:pt x="266" y="242"/>
                    </a:lnTo>
                    <a:lnTo>
                      <a:pt x="266" y="244"/>
                    </a:lnTo>
                    <a:lnTo>
                      <a:pt x="263" y="244"/>
                    </a:lnTo>
                    <a:lnTo>
                      <a:pt x="263" y="244"/>
                    </a:lnTo>
                    <a:lnTo>
                      <a:pt x="263" y="244"/>
                    </a:lnTo>
                    <a:lnTo>
                      <a:pt x="263" y="244"/>
                    </a:lnTo>
                    <a:lnTo>
                      <a:pt x="263" y="246"/>
                    </a:lnTo>
                    <a:lnTo>
                      <a:pt x="263" y="246"/>
                    </a:lnTo>
                    <a:lnTo>
                      <a:pt x="263" y="249"/>
                    </a:lnTo>
                    <a:lnTo>
                      <a:pt x="261" y="249"/>
                    </a:lnTo>
                    <a:lnTo>
                      <a:pt x="261" y="249"/>
                    </a:lnTo>
                    <a:lnTo>
                      <a:pt x="261" y="249"/>
                    </a:lnTo>
                    <a:lnTo>
                      <a:pt x="261" y="249"/>
                    </a:lnTo>
                    <a:lnTo>
                      <a:pt x="258" y="249"/>
                    </a:lnTo>
                    <a:lnTo>
                      <a:pt x="258" y="249"/>
                    </a:lnTo>
                    <a:lnTo>
                      <a:pt x="258" y="251"/>
                    </a:lnTo>
                    <a:lnTo>
                      <a:pt x="256" y="251"/>
                    </a:lnTo>
                    <a:lnTo>
                      <a:pt x="256" y="251"/>
                    </a:lnTo>
                    <a:lnTo>
                      <a:pt x="256" y="251"/>
                    </a:lnTo>
                    <a:lnTo>
                      <a:pt x="254" y="251"/>
                    </a:lnTo>
                    <a:lnTo>
                      <a:pt x="254" y="251"/>
                    </a:lnTo>
                    <a:lnTo>
                      <a:pt x="254" y="251"/>
                    </a:lnTo>
                    <a:lnTo>
                      <a:pt x="254" y="251"/>
                    </a:lnTo>
                    <a:lnTo>
                      <a:pt x="251" y="251"/>
                    </a:lnTo>
                    <a:lnTo>
                      <a:pt x="251" y="251"/>
                    </a:lnTo>
                    <a:lnTo>
                      <a:pt x="251" y="253"/>
                    </a:lnTo>
                    <a:lnTo>
                      <a:pt x="249" y="253"/>
                    </a:lnTo>
                    <a:lnTo>
                      <a:pt x="249" y="253"/>
                    </a:lnTo>
                    <a:lnTo>
                      <a:pt x="249" y="253"/>
                    </a:lnTo>
                    <a:lnTo>
                      <a:pt x="247" y="253"/>
                    </a:lnTo>
                    <a:lnTo>
                      <a:pt x="247" y="253"/>
                    </a:lnTo>
                    <a:lnTo>
                      <a:pt x="247" y="253"/>
                    </a:lnTo>
                    <a:lnTo>
                      <a:pt x="247" y="253"/>
                    </a:lnTo>
                    <a:lnTo>
                      <a:pt x="244" y="253"/>
                    </a:lnTo>
                    <a:lnTo>
                      <a:pt x="244" y="253"/>
                    </a:lnTo>
                    <a:lnTo>
                      <a:pt x="242" y="253"/>
                    </a:lnTo>
                    <a:lnTo>
                      <a:pt x="242" y="253"/>
                    </a:lnTo>
                    <a:lnTo>
                      <a:pt x="242" y="253"/>
                    </a:lnTo>
                    <a:lnTo>
                      <a:pt x="242" y="253"/>
                    </a:lnTo>
                    <a:lnTo>
                      <a:pt x="239" y="253"/>
                    </a:lnTo>
                    <a:lnTo>
                      <a:pt x="239" y="253"/>
                    </a:lnTo>
                    <a:lnTo>
                      <a:pt x="239" y="253"/>
                    </a:lnTo>
                    <a:lnTo>
                      <a:pt x="239" y="256"/>
                    </a:lnTo>
                    <a:lnTo>
                      <a:pt x="237" y="256"/>
                    </a:lnTo>
                    <a:lnTo>
                      <a:pt x="237" y="256"/>
                    </a:lnTo>
                    <a:lnTo>
                      <a:pt x="235" y="256"/>
                    </a:lnTo>
                    <a:lnTo>
                      <a:pt x="235" y="256"/>
                    </a:lnTo>
                    <a:lnTo>
                      <a:pt x="235" y="256"/>
                    </a:lnTo>
                    <a:lnTo>
                      <a:pt x="235" y="256"/>
                    </a:lnTo>
                    <a:lnTo>
                      <a:pt x="232" y="256"/>
                    </a:lnTo>
                    <a:lnTo>
                      <a:pt x="232" y="256"/>
                    </a:lnTo>
                    <a:lnTo>
                      <a:pt x="232" y="256"/>
                    </a:lnTo>
                    <a:lnTo>
                      <a:pt x="230" y="256"/>
                    </a:lnTo>
                    <a:lnTo>
                      <a:pt x="230" y="258"/>
                    </a:lnTo>
                    <a:lnTo>
                      <a:pt x="230" y="258"/>
                    </a:lnTo>
                    <a:lnTo>
                      <a:pt x="228" y="258"/>
                    </a:lnTo>
                    <a:lnTo>
                      <a:pt x="228" y="258"/>
                    </a:lnTo>
                    <a:lnTo>
                      <a:pt x="228" y="258"/>
                    </a:lnTo>
                    <a:lnTo>
                      <a:pt x="228" y="258"/>
                    </a:lnTo>
                    <a:lnTo>
                      <a:pt x="225" y="258"/>
                    </a:lnTo>
                    <a:lnTo>
                      <a:pt x="225" y="258"/>
                    </a:lnTo>
                    <a:lnTo>
                      <a:pt x="223" y="258"/>
                    </a:lnTo>
                    <a:lnTo>
                      <a:pt x="223" y="258"/>
                    </a:lnTo>
                    <a:lnTo>
                      <a:pt x="223" y="258"/>
                    </a:lnTo>
                    <a:lnTo>
                      <a:pt x="223" y="261"/>
                    </a:lnTo>
                    <a:lnTo>
                      <a:pt x="221" y="261"/>
                    </a:lnTo>
                    <a:lnTo>
                      <a:pt x="221" y="261"/>
                    </a:lnTo>
                    <a:lnTo>
                      <a:pt x="221" y="261"/>
                    </a:lnTo>
                    <a:lnTo>
                      <a:pt x="218" y="261"/>
                    </a:lnTo>
                    <a:lnTo>
                      <a:pt x="218" y="261"/>
                    </a:lnTo>
                    <a:lnTo>
                      <a:pt x="218" y="261"/>
                    </a:lnTo>
                    <a:lnTo>
                      <a:pt x="216" y="261"/>
                    </a:lnTo>
                    <a:lnTo>
                      <a:pt x="216" y="261"/>
                    </a:lnTo>
                    <a:lnTo>
                      <a:pt x="216" y="261"/>
                    </a:lnTo>
                    <a:lnTo>
                      <a:pt x="216" y="263"/>
                    </a:lnTo>
                    <a:lnTo>
                      <a:pt x="213" y="263"/>
                    </a:lnTo>
                    <a:lnTo>
                      <a:pt x="213" y="263"/>
                    </a:lnTo>
                    <a:lnTo>
                      <a:pt x="213" y="263"/>
                    </a:lnTo>
                    <a:lnTo>
                      <a:pt x="211" y="263"/>
                    </a:lnTo>
                    <a:lnTo>
                      <a:pt x="211" y="263"/>
                    </a:lnTo>
                    <a:lnTo>
                      <a:pt x="209" y="263"/>
                    </a:lnTo>
                    <a:lnTo>
                      <a:pt x="209" y="263"/>
                    </a:lnTo>
                    <a:lnTo>
                      <a:pt x="209" y="263"/>
                    </a:lnTo>
                    <a:lnTo>
                      <a:pt x="209" y="263"/>
                    </a:lnTo>
                    <a:lnTo>
                      <a:pt x="209" y="263"/>
                    </a:lnTo>
                    <a:lnTo>
                      <a:pt x="206" y="263"/>
                    </a:lnTo>
                    <a:lnTo>
                      <a:pt x="206" y="263"/>
                    </a:lnTo>
                    <a:lnTo>
                      <a:pt x="206" y="263"/>
                    </a:lnTo>
                    <a:lnTo>
                      <a:pt x="206" y="265"/>
                    </a:lnTo>
                    <a:lnTo>
                      <a:pt x="206" y="265"/>
                    </a:lnTo>
                    <a:lnTo>
                      <a:pt x="206" y="268"/>
                    </a:lnTo>
                    <a:lnTo>
                      <a:pt x="206" y="268"/>
                    </a:lnTo>
                    <a:lnTo>
                      <a:pt x="206" y="270"/>
                    </a:lnTo>
                    <a:lnTo>
                      <a:pt x="206" y="270"/>
                    </a:lnTo>
                    <a:lnTo>
                      <a:pt x="206" y="272"/>
                    </a:lnTo>
                    <a:lnTo>
                      <a:pt x="206" y="272"/>
                    </a:lnTo>
                    <a:lnTo>
                      <a:pt x="206" y="275"/>
                    </a:lnTo>
                    <a:lnTo>
                      <a:pt x="206" y="275"/>
                    </a:lnTo>
                    <a:lnTo>
                      <a:pt x="206" y="275"/>
                    </a:lnTo>
                    <a:lnTo>
                      <a:pt x="206" y="277"/>
                    </a:lnTo>
                    <a:lnTo>
                      <a:pt x="206" y="277"/>
                    </a:lnTo>
                    <a:lnTo>
                      <a:pt x="206" y="279"/>
                    </a:lnTo>
                    <a:lnTo>
                      <a:pt x="206" y="279"/>
                    </a:lnTo>
                    <a:lnTo>
                      <a:pt x="206" y="282"/>
                    </a:lnTo>
                    <a:lnTo>
                      <a:pt x="206" y="282"/>
                    </a:lnTo>
                    <a:lnTo>
                      <a:pt x="206" y="284"/>
                    </a:lnTo>
                    <a:lnTo>
                      <a:pt x="206" y="284"/>
                    </a:lnTo>
                    <a:lnTo>
                      <a:pt x="206" y="284"/>
                    </a:lnTo>
                    <a:lnTo>
                      <a:pt x="206" y="287"/>
                    </a:lnTo>
                    <a:lnTo>
                      <a:pt x="206" y="287"/>
                    </a:lnTo>
                    <a:lnTo>
                      <a:pt x="206" y="289"/>
                    </a:lnTo>
                    <a:lnTo>
                      <a:pt x="206" y="289"/>
                    </a:lnTo>
                    <a:lnTo>
                      <a:pt x="206" y="291"/>
                    </a:lnTo>
                    <a:lnTo>
                      <a:pt x="206" y="291"/>
                    </a:lnTo>
                    <a:lnTo>
                      <a:pt x="206" y="294"/>
                    </a:lnTo>
                    <a:lnTo>
                      <a:pt x="206" y="294"/>
                    </a:lnTo>
                    <a:lnTo>
                      <a:pt x="206" y="294"/>
                    </a:lnTo>
                    <a:lnTo>
                      <a:pt x="206" y="296"/>
                    </a:lnTo>
                    <a:lnTo>
                      <a:pt x="206" y="296"/>
                    </a:lnTo>
                    <a:lnTo>
                      <a:pt x="206" y="298"/>
                    </a:lnTo>
                    <a:lnTo>
                      <a:pt x="206" y="298"/>
                    </a:lnTo>
                    <a:lnTo>
                      <a:pt x="206" y="301"/>
                    </a:lnTo>
                    <a:lnTo>
                      <a:pt x="206" y="301"/>
                    </a:lnTo>
                    <a:lnTo>
                      <a:pt x="206" y="303"/>
                    </a:lnTo>
                    <a:lnTo>
                      <a:pt x="206" y="303"/>
                    </a:lnTo>
                    <a:lnTo>
                      <a:pt x="206" y="303"/>
                    </a:lnTo>
                    <a:lnTo>
                      <a:pt x="206" y="306"/>
                    </a:lnTo>
                    <a:lnTo>
                      <a:pt x="206" y="306"/>
                    </a:lnTo>
                    <a:lnTo>
                      <a:pt x="206" y="308"/>
                    </a:lnTo>
                    <a:lnTo>
                      <a:pt x="206" y="308"/>
                    </a:lnTo>
                    <a:lnTo>
                      <a:pt x="206" y="310"/>
                    </a:lnTo>
                    <a:lnTo>
                      <a:pt x="206" y="310"/>
                    </a:lnTo>
                    <a:lnTo>
                      <a:pt x="206" y="313"/>
                    </a:lnTo>
                    <a:lnTo>
                      <a:pt x="206" y="313"/>
                    </a:lnTo>
                    <a:lnTo>
                      <a:pt x="206" y="313"/>
                    </a:lnTo>
                    <a:lnTo>
                      <a:pt x="206" y="315"/>
                    </a:lnTo>
                    <a:lnTo>
                      <a:pt x="206" y="315"/>
                    </a:lnTo>
                    <a:lnTo>
                      <a:pt x="206" y="317"/>
                    </a:lnTo>
                    <a:lnTo>
                      <a:pt x="206" y="317"/>
                    </a:lnTo>
                    <a:lnTo>
                      <a:pt x="206" y="320"/>
                    </a:lnTo>
                    <a:lnTo>
                      <a:pt x="206" y="320"/>
                    </a:lnTo>
                    <a:lnTo>
                      <a:pt x="206" y="322"/>
                    </a:lnTo>
                    <a:lnTo>
                      <a:pt x="206" y="322"/>
                    </a:lnTo>
                    <a:lnTo>
                      <a:pt x="206" y="325"/>
                    </a:lnTo>
                    <a:lnTo>
                      <a:pt x="206" y="325"/>
                    </a:lnTo>
                    <a:lnTo>
                      <a:pt x="206" y="325"/>
                    </a:lnTo>
                    <a:lnTo>
                      <a:pt x="206" y="327"/>
                    </a:lnTo>
                    <a:lnTo>
                      <a:pt x="206" y="327"/>
                    </a:lnTo>
                    <a:lnTo>
                      <a:pt x="206" y="329"/>
                    </a:lnTo>
                    <a:lnTo>
                      <a:pt x="206" y="329"/>
                    </a:lnTo>
                    <a:lnTo>
                      <a:pt x="206" y="332"/>
                    </a:lnTo>
                    <a:lnTo>
                      <a:pt x="206" y="332"/>
                    </a:lnTo>
                    <a:lnTo>
                      <a:pt x="206" y="334"/>
                    </a:lnTo>
                    <a:lnTo>
                      <a:pt x="206" y="334"/>
                    </a:lnTo>
                    <a:lnTo>
                      <a:pt x="206" y="334"/>
                    </a:lnTo>
                    <a:lnTo>
                      <a:pt x="206" y="336"/>
                    </a:lnTo>
                    <a:lnTo>
                      <a:pt x="206" y="336"/>
                    </a:lnTo>
                    <a:lnTo>
                      <a:pt x="206" y="339"/>
                    </a:lnTo>
                    <a:lnTo>
                      <a:pt x="206" y="339"/>
                    </a:lnTo>
                    <a:lnTo>
                      <a:pt x="206" y="341"/>
                    </a:lnTo>
                    <a:lnTo>
                      <a:pt x="206" y="341"/>
                    </a:lnTo>
                    <a:lnTo>
                      <a:pt x="206" y="343"/>
                    </a:lnTo>
                    <a:lnTo>
                      <a:pt x="206" y="343"/>
                    </a:lnTo>
                    <a:lnTo>
                      <a:pt x="206" y="343"/>
                    </a:lnTo>
                    <a:lnTo>
                      <a:pt x="206" y="346"/>
                    </a:lnTo>
                    <a:lnTo>
                      <a:pt x="206" y="346"/>
                    </a:lnTo>
                    <a:lnTo>
                      <a:pt x="206" y="348"/>
                    </a:lnTo>
                    <a:lnTo>
                      <a:pt x="206" y="348"/>
                    </a:lnTo>
                    <a:lnTo>
                      <a:pt x="206" y="351"/>
                    </a:lnTo>
                    <a:lnTo>
                      <a:pt x="206" y="351"/>
                    </a:lnTo>
                    <a:lnTo>
                      <a:pt x="206" y="353"/>
                    </a:lnTo>
                    <a:lnTo>
                      <a:pt x="206" y="353"/>
                    </a:lnTo>
                    <a:lnTo>
                      <a:pt x="206" y="353"/>
                    </a:lnTo>
                    <a:lnTo>
                      <a:pt x="206" y="355"/>
                    </a:lnTo>
                    <a:lnTo>
                      <a:pt x="206" y="355"/>
                    </a:lnTo>
                    <a:lnTo>
                      <a:pt x="206" y="358"/>
                    </a:lnTo>
                    <a:lnTo>
                      <a:pt x="204" y="358"/>
                    </a:lnTo>
                    <a:lnTo>
                      <a:pt x="204" y="358"/>
                    </a:lnTo>
                    <a:lnTo>
                      <a:pt x="202" y="358"/>
                    </a:lnTo>
                    <a:lnTo>
                      <a:pt x="202" y="358"/>
                    </a:lnTo>
                    <a:lnTo>
                      <a:pt x="202" y="358"/>
                    </a:lnTo>
                    <a:lnTo>
                      <a:pt x="202" y="358"/>
                    </a:lnTo>
                    <a:lnTo>
                      <a:pt x="199" y="358"/>
                    </a:lnTo>
                    <a:lnTo>
                      <a:pt x="199" y="358"/>
                    </a:lnTo>
                    <a:lnTo>
                      <a:pt x="199" y="358"/>
                    </a:lnTo>
                    <a:lnTo>
                      <a:pt x="199" y="360"/>
                    </a:lnTo>
                    <a:lnTo>
                      <a:pt x="197" y="360"/>
                    </a:lnTo>
                    <a:lnTo>
                      <a:pt x="197" y="360"/>
                    </a:lnTo>
                    <a:lnTo>
                      <a:pt x="195" y="360"/>
                    </a:lnTo>
                    <a:lnTo>
                      <a:pt x="195" y="360"/>
                    </a:lnTo>
                    <a:lnTo>
                      <a:pt x="195" y="360"/>
                    </a:lnTo>
                    <a:lnTo>
                      <a:pt x="195" y="358"/>
                    </a:lnTo>
                    <a:lnTo>
                      <a:pt x="192" y="358"/>
                    </a:lnTo>
                    <a:lnTo>
                      <a:pt x="192" y="358"/>
                    </a:lnTo>
                    <a:lnTo>
                      <a:pt x="192" y="358"/>
                    </a:lnTo>
                    <a:lnTo>
                      <a:pt x="192" y="355"/>
                    </a:lnTo>
                    <a:lnTo>
                      <a:pt x="190" y="355"/>
                    </a:lnTo>
                    <a:lnTo>
                      <a:pt x="190" y="355"/>
                    </a:lnTo>
                    <a:lnTo>
                      <a:pt x="190" y="355"/>
                    </a:lnTo>
                    <a:lnTo>
                      <a:pt x="190" y="355"/>
                    </a:lnTo>
                    <a:lnTo>
                      <a:pt x="190" y="353"/>
                    </a:lnTo>
                    <a:lnTo>
                      <a:pt x="187" y="353"/>
                    </a:lnTo>
                    <a:lnTo>
                      <a:pt x="187" y="353"/>
                    </a:lnTo>
                    <a:lnTo>
                      <a:pt x="187" y="353"/>
                    </a:lnTo>
                    <a:lnTo>
                      <a:pt x="187" y="353"/>
                    </a:lnTo>
                    <a:lnTo>
                      <a:pt x="187" y="351"/>
                    </a:lnTo>
                    <a:lnTo>
                      <a:pt x="187" y="351"/>
                    </a:lnTo>
                    <a:lnTo>
                      <a:pt x="187" y="351"/>
                    </a:lnTo>
                    <a:lnTo>
                      <a:pt x="187" y="348"/>
                    </a:lnTo>
                    <a:lnTo>
                      <a:pt x="185" y="348"/>
                    </a:lnTo>
                    <a:lnTo>
                      <a:pt x="185" y="348"/>
                    </a:lnTo>
                    <a:lnTo>
                      <a:pt x="185" y="348"/>
                    </a:lnTo>
                    <a:lnTo>
                      <a:pt x="185" y="346"/>
                    </a:lnTo>
                    <a:lnTo>
                      <a:pt x="183" y="346"/>
                    </a:lnTo>
                    <a:lnTo>
                      <a:pt x="183" y="346"/>
                    </a:lnTo>
                    <a:lnTo>
                      <a:pt x="183" y="346"/>
                    </a:lnTo>
                    <a:lnTo>
                      <a:pt x="183" y="343"/>
                    </a:lnTo>
                    <a:lnTo>
                      <a:pt x="183" y="343"/>
                    </a:lnTo>
                    <a:lnTo>
                      <a:pt x="183" y="343"/>
                    </a:lnTo>
                    <a:lnTo>
                      <a:pt x="183" y="343"/>
                    </a:lnTo>
                    <a:lnTo>
                      <a:pt x="183" y="341"/>
                    </a:lnTo>
                    <a:lnTo>
                      <a:pt x="180" y="341"/>
                    </a:lnTo>
                    <a:lnTo>
                      <a:pt x="180" y="341"/>
                    </a:lnTo>
                    <a:lnTo>
                      <a:pt x="180" y="341"/>
                    </a:lnTo>
                    <a:lnTo>
                      <a:pt x="180" y="339"/>
                    </a:lnTo>
                    <a:lnTo>
                      <a:pt x="180" y="339"/>
                    </a:lnTo>
                    <a:lnTo>
                      <a:pt x="178" y="339"/>
                    </a:lnTo>
                    <a:lnTo>
                      <a:pt x="178" y="339"/>
                    </a:lnTo>
                    <a:lnTo>
                      <a:pt x="178" y="339"/>
                    </a:lnTo>
                    <a:lnTo>
                      <a:pt x="176" y="339"/>
                    </a:lnTo>
                    <a:lnTo>
                      <a:pt x="176" y="336"/>
                    </a:lnTo>
                    <a:lnTo>
                      <a:pt x="176" y="336"/>
                    </a:lnTo>
                    <a:lnTo>
                      <a:pt x="176" y="336"/>
                    </a:lnTo>
                    <a:lnTo>
                      <a:pt x="176" y="336"/>
                    </a:lnTo>
                    <a:lnTo>
                      <a:pt x="173" y="336"/>
                    </a:lnTo>
                    <a:lnTo>
                      <a:pt x="173" y="336"/>
                    </a:lnTo>
                    <a:lnTo>
                      <a:pt x="173" y="334"/>
                    </a:lnTo>
                    <a:lnTo>
                      <a:pt x="173" y="334"/>
                    </a:lnTo>
                    <a:lnTo>
                      <a:pt x="173" y="334"/>
                    </a:lnTo>
                    <a:lnTo>
                      <a:pt x="171" y="334"/>
                    </a:lnTo>
                    <a:lnTo>
                      <a:pt x="171" y="334"/>
                    </a:lnTo>
                    <a:lnTo>
                      <a:pt x="171" y="334"/>
                    </a:lnTo>
                    <a:lnTo>
                      <a:pt x="168" y="334"/>
                    </a:lnTo>
                    <a:lnTo>
                      <a:pt x="168" y="334"/>
                    </a:lnTo>
                    <a:lnTo>
                      <a:pt x="168" y="332"/>
                    </a:lnTo>
                    <a:lnTo>
                      <a:pt x="168" y="332"/>
                    </a:lnTo>
                    <a:lnTo>
                      <a:pt x="166" y="332"/>
                    </a:lnTo>
                    <a:lnTo>
                      <a:pt x="166" y="332"/>
                    </a:lnTo>
                    <a:lnTo>
                      <a:pt x="166" y="332"/>
                    </a:lnTo>
                    <a:lnTo>
                      <a:pt x="164" y="332"/>
                    </a:lnTo>
                    <a:lnTo>
                      <a:pt x="164" y="332"/>
                    </a:lnTo>
                    <a:lnTo>
                      <a:pt x="161" y="332"/>
                    </a:lnTo>
                    <a:lnTo>
                      <a:pt x="161" y="332"/>
                    </a:lnTo>
                    <a:lnTo>
                      <a:pt x="161" y="332"/>
                    </a:lnTo>
                    <a:lnTo>
                      <a:pt x="159" y="332"/>
                    </a:lnTo>
                    <a:lnTo>
                      <a:pt x="159" y="332"/>
                    </a:lnTo>
                    <a:lnTo>
                      <a:pt x="159" y="332"/>
                    </a:lnTo>
                    <a:lnTo>
                      <a:pt x="157" y="332"/>
                    </a:lnTo>
                    <a:lnTo>
                      <a:pt x="157" y="334"/>
                    </a:lnTo>
                    <a:lnTo>
                      <a:pt x="157" y="334"/>
                    </a:lnTo>
                    <a:lnTo>
                      <a:pt x="154" y="334"/>
                    </a:lnTo>
                    <a:lnTo>
                      <a:pt x="154" y="334"/>
                    </a:lnTo>
                    <a:lnTo>
                      <a:pt x="154" y="334"/>
                    </a:lnTo>
                    <a:lnTo>
                      <a:pt x="152" y="334"/>
                    </a:lnTo>
                    <a:lnTo>
                      <a:pt x="152" y="334"/>
                    </a:lnTo>
                    <a:lnTo>
                      <a:pt x="150" y="334"/>
                    </a:lnTo>
                    <a:lnTo>
                      <a:pt x="150" y="334"/>
                    </a:lnTo>
                    <a:lnTo>
                      <a:pt x="150" y="334"/>
                    </a:lnTo>
                    <a:lnTo>
                      <a:pt x="150" y="334"/>
                    </a:lnTo>
                    <a:lnTo>
                      <a:pt x="147" y="334"/>
                    </a:lnTo>
                    <a:lnTo>
                      <a:pt x="147" y="334"/>
                    </a:lnTo>
                    <a:lnTo>
                      <a:pt x="147" y="334"/>
                    </a:lnTo>
                    <a:lnTo>
                      <a:pt x="147" y="334"/>
                    </a:lnTo>
                    <a:lnTo>
                      <a:pt x="145" y="334"/>
                    </a:lnTo>
                    <a:lnTo>
                      <a:pt x="145" y="336"/>
                    </a:lnTo>
                    <a:lnTo>
                      <a:pt x="145" y="336"/>
                    </a:lnTo>
                    <a:lnTo>
                      <a:pt x="142" y="336"/>
                    </a:lnTo>
                    <a:lnTo>
                      <a:pt x="142" y="336"/>
                    </a:lnTo>
                    <a:lnTo>
                      <a:pt x="142" y="336"/>
                    </a:lnTo>
                    <a:lnTo>
                      <a:pt x="142" y="336"/>
                    </a:lnTo>
                    <a:lnTo>
                      <a:pt x="140" y="336"/>
                    </a:lnTo>
                    <a:lnTo>
                      <a:pt x="140" y="336"/>
                    </a:lnTo>
                    <a:lnTo>
                      <a:pt x="140" y="339"/>
                    </a:lnTo>
                    <a:lnTo>
                      <a:pt x="140" y="339"/>
                    </a:lnTo>
                    <a:lnTo>
                      <a:pt x="140" y="339"/>
                    </a:lnTo>
                    <a:lnTo>
                      <a:pt x="138" y="339"/>
                    </a:lnTo>
                    <a:lnTo>
                      <a:pt x="138" y="339"/>
                    </a:lnTo>
                    <a:lnTo>
                      <a:pt x="138" y="341"/>
                    </a:lnTo>
                    <a:lnTo>
                      <a:pt x="135" y="341"/>
                    </a:lnTo>
                    <a:lnTo>
                      <a:pt x="135" y="341"/>
                    </a:lnTo>
                    <a:lnTo>
                      <a:pt x="135" y="341"/>
                    </a:lnTo>
                    <a:lnTo>
                      <a:pt x="135" y="341"/>
                    </a:lnTo>
                    <a:lnTo>
                      <a:pt x="135" y="343"/>
                    </a:lnTo>
                    <a:lnTo>
                      <a:pt x="133" y="343"/>
                    </a:lnTo>
                    <a:lnTo>
                      <a:pt x="133" y="343"/>
                    </a:lnTo>
                    <a:lnTo>
                      <a:pt x="133" y="343"/>
                    </a:lnTo>
                    <a:lnTo>
                      <a:pt x="133" y="343"/>
                    </a:lnTo>
                    <a:lnTo>
                      <a:pt x="133" y="343"/>
                    </a:lnTo>
                    <a:lnTo>
                      <a:pt x="131" y="343"/>
                    </a:lnTo>
                    <a:lnTo>
                      <a:pt x="131" y="343"/>
                    </a:lnTo>
                    <a:lnTo>
                      <a:pt x="131" y="346"/>
                    </a:lnTo>
                    <a:lnTo>
                      <a:pt x="128" y="346"/>
                    </a:lnTo>
                    <a:lnTo>
                      <a:pt x="128" y="346"/>
                    </a:lnTo>
                    <a:lnTo>
                      <a:pt x="128" y="346"/>
                    </a:lnTo>
                    <a:lnTo>
                      <a:pt x="128" y="346"/>
                    </a:lnTo>
                    <a:lnTo>
                      <a:pt x="128" y="343"/>
                    </a:lnTo>
                    <a:lnTo>
                      <a:pt x="128" y="343"/>
                    </a:lnTo>
                    <a:lnTo>
                      <a:pt x="128" y="343"/>
                    </a:lnTo>
                    <a:lnTo>
                      <a:pt x="128" y="343"/>
                    </a:lnTo>
                    <a:lnTo>
                      <a:pt x="128" y="341"/>
                    </a:lnTo>
                    <a:lnTo>
                      <a:pt x="128" y="341"/>
                    </a:lnTo>
                    <a:lnTo>
                      <a:pt x="128" y="341"/>
                    </a:lnTo>
                    <a:lnTo>
                      <a:pt x="128" y="339"/>
                    </a:lnTo>
                    <a:lnTo>
                      <a:pt x="128" y="339"/>
                    </a:lnTo>
                    <a:lnTo>
                      <a:pt x="128" y="336"/>
                    </a:lnTo>
                    <a:lnTo>
                      <a:pt x="128" y="336"/>
                    </a:lnTo>
                    <a:lnTo>
                      <a:pt x="128" y="334"/>
                    </a:lnTo>
                    <a:lnTo>
                      <a:pt x="128" y="334"/>
                    </a:lnTo>
                    <a:lnTo>
                      <a:pt x="128" y="334"/>
                    </a:lnTo>
                    <a:lnTo>
                      <a:pt x="131" y="334"/>
                    </a:lnTo>
                    <a:lnTo>
                      <a:pt x="131" y="334"/>
                    </a:lnTo>
                    <a:lnTo>
                      <a:pt x="131" y="334"/>
                    </a:lnTo>
                    <a:lnTo>
                      <a:pt x="131" y="332"/>
                    </a:lnTo>
                    <a:lnTo>
                      <a:pt x="131" y="332"/>
                    </a:lnTo>
                    <a:lnTo>
                      <a:pt x="133" y="332"/>
                    </a:lnTo>
                    <a:lnTo>
                      <a:pt x="133" y="329"/>
                    </a:lnTo>
                    <a:lnTo>
                      <a:pt x="133" y="329"/>
                    </a:lnTo>
                    <a:lnTo>
                      <a:pt x="133" y="329"/>
                    </a:lnTo>
                    <a:lnTo>
                      <a:pt x="133" y="327"/>
                    </a:lnTo>
                    <a:lnTo>
                      <a:pt x="133" y="327"/>
                    </a:lnTo>
                    <a:lnTo>
                      <a:pt x="133" y="327"/>
                    </a:lnTo>
                    <a:lnTo>
                      <a:pt x="133" y="325"/>
                    </a:lnTo>
                    <a:lnTo>
                      <a:pt x="133" y="325"/>
                    </a:lnTo>
                    <a:lnTo>
                      <a:pt x="133" y="325"/>
                    </a:lnTo>
                    <a:lnTo>
                      <a:pt x="133" y="325"/>
                    </a:lnTo>
                    <a:lnTo>
                      <a:pt x="133" y="325"/>
                    </a:lnTo>
                    <a:lnTo>
                      <a:pt x="131" y="325"/>
                    </a:lnTo>
                    <a:lnTo>
                      <a:pt x="131" y="322"/>
                    </a:lnTo>
                    <a:lnTo>
                      <a:pt x="131" y="322"/>
                    </a:lnTo>
                    <a:lnTo>
                      <a:pt x="133" y="322"/>
                    </a:lnTo>
                    <a:lnTo>
                      <a:pt x="133" y="320"/>
                    </a:lnTo>
                    <a:lnTo>
                      <a:pt x="131" y="320"/>
                    </a:lnTo>
                    <a:lnTo>
                      <a:pt x="131" y="320"/>
                    </a:lnTo>
                    <a:lnTo>
                      <a:pt x="128" y="320"/>
                    </a:lnTo>
                    <a:lnTo>
                      <a:pt x="128" y="320"/>
                    </a:lnTo>
                    <a:lnTo>
                      <a:pt x="128" y="320"/>
                    </a:lnTo>
                    <a:lnTo>
                      <a:pt x="128" y="320"/>
                    </a:lnTo>
                    <a:lnTo>
                      <a:pt x="128" y="320"/>
                    </a:lnTo>
                    <a:lnTo>
                      <a:pt x="126" y="320"/>
                    </a:lnTo>
                    <a:lnTo>
                      <a:pt x="126" y="322"/>
                    </a:lnTo>
                    <a:lnTo>
                      <a:pt x="126" y="322"/>
                    </a:lnTo>
                    <a:lnTo>
                      <a:pt x="126" y="322"/>
                    </a:lnTo>
                    <a:lnTo>
                      <a:pt x="126" y="320"/>
                    </a:lnTo>
                    <a:lnTo>
                      <a:pt x="126" y="320"/>
                    </a:lnTo>
                    <a:lnTo>
                      <a:pt x="124" y="320"/>
                    </a:lnTo>
                    <a:lnTo>
                      <a:pt x="124" y="320"/>
                    </a:lnTo>
                    <a:lnTo>
                      <a:pt x="121" y="320"/>
                    </a:lnTo>
                    <a:lnTo>
                      <a:pt x="121" y="320"/>
                    </a:lnTo>
                    <a:lnTo>
                      <a:pt x="121" y="320"/>
                    </a:lnTo>
                    <a:lnTo>
                      <a:pt x="119" y="320"/>
                    </a:lnTo>
                    <a:lnTo>
                      <a:pt x="119" y="320"/>
                    </a:lnTo>
                    <a:lnTo>
                      <a:pt x="119" y="320"/>
                    </a:lnTo>
                    <a:lnTo>
                      <a:pt x="116" y="320"/>
                    </a:lnTo>
                    <a:lnTo>
                      <a:pt x="116" y="320"/>
                    </a:lnTo>
                    <a:lnTo>
                      <a:pt x="116" y="320"/>
                    </a:lnTo>
                    <a:lnTo>
                      <a:pt x="116" y="320"/>
                    </a:lnTo>
                    <a:lnTo>
                      <a:pt x="116" y="317"/>
                    </a:lnTo>
                    <a:lnTo>
                      <a:pt x="114" y="317"/>
                    </a:lnTo>
                    <a:lnTo>
                      <a:pt x="114" y="317"/>
                    </a:lnTo>
                    <a:lnTo>
                      <a:pt x="114" y="315"/>
                    </a:lnTo>
                    <a:lnTo>
                      <a:pt x="114" y="315"/>
                    </a:lnTo>
                    <a:lnTo>
                      <a:pt x="114" y="315"/>
                    </a:lnTo>
                    <a:lnTo>
                      <a:pt x="114" y="315"/>
                    </a:lnTo>
                    <a:lnTo>
                      <a:pt x="114" y="313"/>
                    </a:lnTo>
                    <a:lnTo>
                      <a:pt x="112" y="313"/>
                    </a:lnTo>
                    <a:lnTo>
                      <a:pt x="112" y="313"/>
                    </a:lnTo>
                    <a:lnTo>
                      <a:pt x="112" y="313"/>
                    </a:lnTo>
                    <a:lnTo>
                      <a:pt x="112" y="313"/>
                    </a:lnTo>
                    <a:lnTo>
                      <a:pt x="112" y="310"/>
                    </a:lnTo>
                    <a:lnTo>
                      <a:pt x="109" y="310"/>
                    </a:lnTo>
                    <a:lnTo>
                      <a:pt x="109" y="310"/>
                    </a:lnTo>
                    <a:lnTo>
                      <a:pt x="109" y="310"/>
                    </a:lnTo>
                    <a:lnTo>
                      <a:pt x="109" y="313"/>
                    </a:lnTo>
                    <a:lnTo>
                      <a:pt x="107" y="313"/>
                    </a:lnTo>
                    <a:lnTo>
                      <a:pt x="107" y="313"/>
                    </a:lnTo>
                    <a:lnTo>
                      <a:pt x="107" y="313"/>
                    </a:lnTo>
                    <a:lnTo>
                      <a:pt x="105" y="313"/>
                    </a:lnTo>
                    <a:lnTo>
                      <a:pt x="105" y="313"/>
                    </a:lnTo>
                    <a:lnTo>
                      <a:pt x="102" y="313"/>
                    </a:lnTo>
                    <a:lnTo>
                      <a:pt x="102" y="310"/>
                    </a:lnTo>
                    <a:lnTo>
                      <a:pt x="102" y="310"/>
                    </a:lnTo>
                    <a:lnTo>
                      <a:pt x="102" y="308"/>
                    </a:lnTo>
                    <a:lnTo>
                      <a:pt x="102" y="308"/>
                    </a:lnTo>
                    <a:lnTo>
                      <a:pt x="105" y="308"/>
                    </a:lnTo>
                    <a:lnTo>
                      <a:pt x="105" y="306"/>
                    </a:lnTo>
                    <a:lnTo>
                      <a:pt x="105" y="306"/>
                    </a:lnTo>
                    <a:lnTo>
                      <a:pt x="105" y="303"/>
                    </a:lnTo>
                    <a:lnTo>
                      <a:pt x="105" y="303"/>
                    </a:lnTo>
                    <a:lnTo>
                      <a:pt x="102" y="303"/>
                    </a:lnTo>
                    <a:lnTo>
                      <a:pt x="102" y="303"/>
                    </a:lnTo>
                    <a:lnTo>
                      <a:pt x="102" y="301"/>
                    </a:lnTo>
                    <a:lnTo>
                      <a:pt x="102" y="301"/>
                    </a:lnTo>
                    <a:lnTo>
                      <a:pt x="102" y="301"/>
                    </a:lnTo>
                    <a:lnTo>
                      <a:pt x="102" y="301"/>
                    </a:lnTo>
                    <a:lnTo>
                      <a:pt x="100" y="301"/>
                    </a:lnTo>
                    <a:lnTo>
                      <a:pt x="100" y="298"/>
                    </a:lnTo>
                    <a:lnTo>
                      <a:pt x="100" y="298"/>
                    </a:lnTo>
                    <a:lnTo>
                      <a:pt x="100" y="298"/>
                    </a:lnTo>
                    <a:lnTo>
                      <a:pt x="100" y="296"/>
                    </a:lnTo>
                    <a:lnTo>
                      <a:pt x="100" y="296"/>
                    </a:lnTo>
                    <a:lnTo>
                      <a:pt x="100" y="296"/>
                    </a:lnTo>
                    <a:lnTo>
                      <a:pt x="97" y="296"/>
                    </a:lnTo>
                    <a:lnTo>
                      <a:pt x="97" y="294"/>
                    </a:lnTo>
                    <a:lnTo>
                      <a:pt x="97" y="294"/>
                    </a:lnTo>
                    <a:lnTo>
                      <a:pt x="97" y="294"/>
                    </a:lnTo>
                    <a:lnTo>
                      <a:pt x="97" y="294"/>
                    </a:lnTo>
                    <a:lnTo>
                      <a:pt x="97" y="291"/>
                    </a:lnTo>
                    <a:lnTo>
                      <a:pt x="97" y="291"/>
                    </a:lnTo>
                    <a:lnTo>
                      <a:pt x="95" y="291"/>
                    </a:lnTo>
                    <a:lnTo>
                      <a:pt x="95" y="289"/>
                    </a:lnTo>
                    <a:lnTo>
                      <a:pt x="95" y="289"/>
                    </a:lnTo>
                    <a:lnTo>
                      <a:pt x="95" y="289"/>
                    </a:lnTo>
                    <a:lnTo>
                      <a:pt x="95" y="289"/>
                    </a:lnTo>
                    <a:lnTo>
                      <a:pt x="95" y="287"/>
                    </a:lnTo>
                    <a:lnTo>
                      <a:pt x="95" y="287"/>
                    </a:lnTo>
                    <a:lnTo>
                      <a:pt x="95" y="284"/>
                    </a:lnTo>
                    <a:lnTo>
                      <a:pt x="93" y="284"/>
                    </a:lnTo>
                    <a:lnTo>
                      <a:pt x="93" y="284"/>
                    </a:lnTo>
                    <a:lnTo>
                      <a:pt x="93" y="284"/>
                    </a:lnTo>
                    <a:lnTo>
                      <a:pt x="93" y="284"/>
                    </a:lnTo>
                    <a:lnTo>
                      <a:pt x="93" y="284"/>
                    </a:lnTo>
                    <a:lnTo>
                      <a:pt x="90" y="284"/>
                    </a:lnTo>
                    <a:lnTo>
                      <a:pt x="90" y="284"/>
                    </a:lnTo>
                    <a:lnTo>
                      <a:pt x="88" y="284"/>
                    </a:lnTo>
                    <a:lnTo>
                      <a:pt x="88" y="284"/>
                    </a:lnTo>
                    <a:lnTo>
                      <a:pt x="88" y="284"/>
                    </a:lnTo>
                    <a:lnTo>
                      <a:pt x="86" y="284"/>
                    </a:lnTo>
                    <a:lnTo>
                      <a:pt x="86" y="284"/>
                    </a:lnTo>
                    <a:lnTo>
                      <a:pt x="86" y="282"/>
                    </a:lnTo>
                    <a:lnTo>
                      <a:pt x="83" y="282"/>
                    </a:lnTo>
                    <a:lnTo>
                      <a:pt x="83" y="282"/>
                    </a:lnTo>
                    <a:lnTo>
                      <a:pt x="83" y="282"/>
                    </a:lnTo>
                    <a:lnTo>
                      <a:pt x="83" y="282"/>
                    </a:lnTo>
                    <a:lnTo>
                      <a:pt x="81" y="282"/>
                    </a:lnTo>
                    <a:lnTo>
                      <a:pt x="81" y="282"/>
                    </a:lnTo>
                    <a:lnTo>
                      <a:pt x="81" y="279"/>
                    </a:lnTo>
                    <a:lnTo>
                      <a:pt x="81" y="279"/>
                    </a:lnTo>
                    <a:lnTo>
                      <a:pt x="81" y="277"/>
                    </a:lnTo>
                    <a:lnTo>
                      <a:pt x="81" y="277"/>
                    </a:lnTo>
                    <a:lnTo>
                      <a:pt x="81" y="275"/>
                    </a:lnTo>
                    <a:lnTo>
                      <a:pt x="81" y="275"/>
                    </a:lnTo>
                    <a:lnTo>
                      <a:pt x="81" y="275"/>
                    </a:lnTo>
                    <a:lnTo>
                      <a:pt x="81" y="275"/>
                    </a:lnTo>
                    <a:lnTo>
                      <a:pt x="83" y="275"/>
                    </a:lnTo>
                    <a:lnTo>
                      <a:pt x="83" y="272"/>
                    </a:lnTo>
                    <a:lnTo>
                      <a:pt x="83" y="272"/>
                    </a:lnTo>
                    <a:lnTo>
                      <a:pt x="83" y="272"/>
                    </a:lnTo>
                    <a:lnTo>
                      <a:pt x="86" y="272"/>
                    </a:lnTo>
                    <a:lnTo>
                      <a:pt x="86" y="272"/>
                    </a:lnTo>
                    <a:lnTo>
                      <a:pt x="88" y="272"/>
                    </a:lnTo>
                    <a:lnTo>
                      <a:pt x="88" y="272"/>
                    </a:lnTo>
                    <a:lnTo>
                      <a:pt x="88" y="272"/>
                    </a:lnTo>
                    <a:lnTo>
                      <a:pt x="90" y="272"/>
                    </a:lnTo>
                    <a:lnTo>
                      <a:pt x="90" y="275"/>
                    </a:lnTo>
                    <a:lnTo>
                      <a:pt x="90" y="275"/>
                    </a:lnTo>
                    <a:lnTo>
                      <a:pt x="93" y="275"/>
                    </a:lnTo>
                    <a:lnTo>
                      <a:pt x="93" y="275"/>
                    </a:lnTo>
                    <a:lnTo>
                      <a:pt x="93" y="272"/>
                    </a:lnTo>
                    <a:lnTo>
                      <a:pt x="93" y="272"/>
                    </a:lnTo>
                    <a:lnTo>
                      <a:pt x="95" y="272"/>
                    </a:lnTo>
                    <a:lnTo>
                      <a:pt x="95" y="272"/>
                    </a:lnTo>
                    <a:lnTo>
                      <a:pt x="95" y="275"/>
                    </a:lnTo>
                    <a:lnTo>
                      <a:pt x="95" y="275"/>
                    </a:lnTo>
                    <a:lnTo>
                      <a:pt x="97" y="275"/>
                    </a:lnTo>
                    <a:lnTo>
                      <a:pt x="97" y="275"/>
                    </a:lnTo>
                    <a:lnTo>
                      <a:pt x="97" y="275"/>
                    </a:lnTo>
                    <a:lnTo>
                      <a:pt x="97" y="275"/>
                    </a:lnTo>
                    <a:lnTo>
                      <a:pt x="100" y="275"/>
                    </a:lnTo>
                    <a:lnTo>
                      <a:pt x="100" y="275"/>
                    </a:lnTo>
                    <a:lnTo>
                      <a:pt x="100" y="277"/>
                    </a:lnTo>
                    <a:lnTo>
                      <a:pt x="100" y="277"/>
                    </a:lnTo>
                    <a:lnTo>
                      <a:pt x="102" y="277"/>
                    </a:lnTo>
                    <a:lnTo>
                      <a:pt x="102" y="277"/>
                    </a:lnTo>
                    <a:lnTo>
                      <a:pt x="102" y="275"/>
                    </a:lnTo>
                    <a:lnTo>
                      <a:pt x="102" y="275"/>
                    </a:lnTo>
                    <a:lnTo>
                      <a:pt x="102" y="275"/>
                    </a:lnTo>
                    <a:lnTo>
                      <a:pt x="102" y="275"/>
                    </a:lnTo>
                    <a:lnTo>
                      <a:pt x="102" y="275"/>
                    </a:lnTo>
                    <a:lnTo>
                      <a:pt x="102" y="272"/>
                    </a:lnTo>
                    <a:lnTo>
                      <a:pt x="102" y="272"/>
                    </a:lnTo>
                    <a:lnTo>
                      <a:pt x="105" y="272"/>
                    </a:lnTo>
                    <a:lnTo>
                      <a:pt x="105" y="275"/>
                    </a:lnTo>
                    <a:lnTo>
                      <a:pt x="105" y="275"/>
                    </a:lnTo>
                    <a:lnTo>
                      <a:pt x="105" y="272"/>
                    </a:lnTo>
                    <a:lnTo>
                      <a:pt x="105" y="272"/>
                    </a:lnTo>
                    <a:lnTo>
                      <a:pt x="105" y="272"/>
                    </a:lnTo>
                    <a:lnTo>
                      <a:pt x="105" y="270"/>
                    </a:lnTo>
                    <a:lnTo>
                      <a:pt x="105" y="270"/>
                    </a:lnTo>
                    <a:lnTo>
                      <a:pt x="105" y="268"/>
                    </a:lnTo>
                    <a:lnTo>
                      <a:pt x="105" y="268"/>
                    </a:lnTo>
                    <a:lnTo>
                      <a:pt x="102" y="268"/>
                    </a:lnTo>
                    <a:lnTo>
                      <a:pt x="102" y="268"/>
                    </a:lnTo>
                    <a:lnTo>
                      <a:pt x="102" y="268"/>
                    </a:lnTo>
                    <a:lnTo>
                      <a:pt x="100" y="268"/>
                    </a:lnTo>
                    <a:lnTo>
                      <a:pt x="100" y="265"/>
                    </a:lnTo>
                    <a:lnTo>
                      <a:pt x="100" y="265"/>
                    </a:lnTo>
                    <a:lnTo>
                      <a:pt x="100" y="265"/>
                    </a:lnTo>
                    <a:lnTo>
                      <a:pt x="100" y="268"/>
                    </a:lnTo>
                    <a:lnTo>
                      <a:pt x="100" y="268"/>
                    </a:lnTo>
                    <a:lnTo>
                      <a:pt x="100" y="268"/>
                    </a:lnTo>
                    <a:lnTo>
                      <a:pt x="100" y="268"/>
                    </a:lnTo>
                    <a:lnTo>
                      <a:pt x="100" y="270"/>
                    </a:lnTo>
                    <a:lnTo>
                      <a:pt x="97" y="270"/>
                    </a:lnTo>
                    <a:lnTo>
                      <a:pt x="97" y="270"/>
                    </a:lnTo>
                    <a:lnTo>
                      <a:pt x="95" y="270"/>
                    </a:lnTo>
                    <a:lnTo>
                      <a:pt x="95" y="270"/>
                    </a:lnTo>
                    <a:lnTo>
                      <a:pt x="95" y="270"/>
                    </a:lnTo>
                    <a:lnTo>
                      <a:pt x="95" y="268"/>
                    </a:lnTo>
                    <a:lnTo>
                      <a:pt x="95" y="268"/>
                    </a:lnTo>
                    <a:lnTo>
                      <a:pt x="95" y="265"/>
                    </a:lnTo>
                    <a:lnTo>
                      <a:pt x="95" y="265"/>
                    </a:lnTo>
                    <a:lnTo>
                      <a:pt x="95" y="265"/>
                    </a:lnTo>
                    <a:lnTo>
                      <a:pt x="95" y="265"/>
                    </a:lnTo>
                    <a:lnTo>
                      <a:pt x="95" y="265"/>
                    </a:lnTo>
                    <a:lnTo>
                      <a:pt x="95" y="268"/>
                    </a:lnTo>
                    <a:lnTo>
                      <a:pt x="97" y="268"/>
                    </a:lnTo>
                    <a:lnTo>
                      <a:pt x="97" y="265"/>
                    </a:lnTo>
                    <a:lnTo>
                      <a:pt x="97" y="265"/>
                    </a:lnTo>
                    <a:lnTo>
                      <a:pt x="97" y="265"/>
                    </a:lnTo>
                    <a:lnTo>
                      <a:pt x="97" y="263"/>
                    </a:lnTo>
                    <a:lnTo>
                      <a:pt x="100" y="263"/>
                    </a:lnTo>
                    <a:lnTo>
                      <a:pt x="100" y="263"/>
                    </a:lnTo>
                    <a:lnTo>
                      <a:pt x="100" y="263"/>
                    </a:lnTo>
                    <a:lnTo>
                      <a:pt x="100" y="263"/>
                    </a:lnTo>
                    <a:lnTo>
                      <a:pt x="100" y="263"/>
                    </a:lnTo>
                    <a:lnTo>
                      <a:pt x="102" y="263"/>
                    </a:lnTo>
                    <a:lnTo>
                      <a:pt x="102" y="263"/>
                    </a:lnTo>
                    <a:lnTo>
                      <a:pt x="102" y="261"/>
                    </a:lnTo>
                    <a:lnTo>
                      <a:pt x="102" y="261"/>
                    </a:lnTo>
                    <a:lnTo>
                      <a:pt x="102" y="258"/>
                    </a:lnTo>
                    <a:lnTo>
                      <a:pt x="102" y="258"/>
                    </a:lnTo>
                    <a:lnTo>
                      <a:pt x="102" y="258"/>
                    </a:lnTo>
                    <a:lnTo>
                      <a:pt x="102" y="256"/>
                    </a:lnTo>
                    <a:lnTo>
                      <a:pt x="105" y="256"/>
                    </a:lnTo>
                    <a:lnTo>
                      <a:pt x="105" y="256"/>
                    </a:lnTo>
                    <a:lnTo>
                      <a:pt x="105" y="256"/>
                    </a:lnTo>
                    <a:lnTo>
                      <a:pt x="107" y="256"/>
                    </a:lnTo>
                    <a:lnTo>
                      <a:pt x="107" y="253"/>
                    </a:lnTo>
                    <a:lnTo>
                      <a:pt x="107" y="253"/>
                    </a:lnTo>
                    <a:lnTo>
                      <a:pt x="107" y="253"/>
                    </a:lnTo>
                    <a:lnTo>
                      <a:pt x="109" y="253"/>
                    </a:lnTo>
                    <a:lnTo>
                      <a:pt x="109" y="253"/>
                    </a:lnTo>
                    <a:lnTo>
                      <a:pt x="109" y="253"/>
                    </a:lnTo>
                    <a:lnTo>
                      <a:pt x="112" y="253"/>
                    </a:lnTo>
                    <a:lnTo>
                      <a:pt x="112" y="253"/>
                    </a:lnTo>
                    <a:lnTo>
                      <a:pt x="112" y="253"/>
                    </a:lnTo>
                    <a:lnTo>
                      <a:pt x="114" y="253"/>
                    </a:lnTo>
                    <a:lnTo>
                      <a:pt x="114" y="253"/>
                    </a:lnTo>
                    <a:lnTo>
                      <a:pt x="114" y="253"/>
                    </a:lnTo>
                    <a:lnTo>
                      <a:pt x="114" y="253"/>
                    </a:lnTo>
                    <a:lnTo>
                      <a:pt x="116" y="253"/>
                    </a:lnTo>
                    <a:lnTo>
                      <a:pt x="116" y="253"/>
                    </a:lnTo>
                    <a:lnTo>
                      <a:pt x="116" y="253"/>
                    </a:lnTo>
                    <a:lnTo>
                      <a:pt x="116" y="253"/>
                    </a:lnTo>
                    <a:lnTo>
                      <a:pt x="119" y="253"/>
                    </a:lnTo>
                    <a:lnTo>
                      <a:pt x="119" y="253"/>
                    </a:lnTo>
                    <a:lnTo>
                      <a:pt x="119" y="253"/>
                    </a:lnTo>
                    <a:lnTo>
                      <a:pt x="119" y="253"/>
                    </a:lnTo>
                    <a:lnTo>
                      <a:pt x="121" y="253"/>
                    </a:lnTo>
                    <a:lnTo>
                      <a:pt x="121" y="253"/>
                    </a:lnTo>
                    <a:lnTo>
                      <a:pt x="121" y="253"/>
                    </a:lnTo>
                    <a:lnTo>
                      <a:pt x="124" y="253"/>
                    </a:lnTo>
                    <a:lnTo>
                      <a:pt x="124" y="253"/>
                    </a:lnTo>
                    <a:lnTo>
                      <a:pt x="124" y="253"/>
                    </a:lnTo>
                    <a:lnTo>
                      <a:pt x="126" y="253"/>
                    </a:lnTo>
                    <a:lnTo>
                      <a:pt x="126" y="256"/>
                    </a:lnTo>
                    <a:lnTo>
                      <a:pt x="126" y="256"/>
                    </a:lnTo>
                    <a:lnTo>
                      <a:pt x="126" y="256"/>
                    </a:lnTo>
                    <a:lnTo>
                      <a:pt x="128" y="256"/>
                    </a:lnTo>
                    <a:lnTo>
                      <a:pt x="128" y="256"/>
                    </a:lnTo>
                    <a:lnTo>
                      <a:pt x="128" y="256"/>
                    </a:lnTo>
                    <a:lnTo>
                      <a:pt x="131" y="256"/>
                    </a:lnTo>
                    <a:lnTo>
                      <a:pt x="131" y="256"/>
                    </a:lnTo>
                    <a:lnTo>
                      <a:pt x="133" y="256"/>
                    </a:lnTo>
                    <a:lnTo>
                      <a:pt x="133" y="253"/>
                    </a:lnTo>
                    <a:lnTo>
                      <a:pt x="131" y="253"/>
                    </a:lnTo>
                    <a:lnTo>
                      <a:pt x="131" y="253"/>
                    </a:lnTo>
                    <a:lnTo>
                      <a:pt x="131" y="253"/>
                    </a:lnTo>
                    <a:lnTo>
                      <a:pt x="128" y="253"/>
                    </a:lnTo>
                    <a:lnTo>
                      <a:pt x="128" y="253"/>
                    </a:lnTo>
                    <a:lnTo>
                      <a:pt x="131" y="253"/>
                    </a:lnTo>
                    <a:lnTo>
                      <a:pt x="131" y="253"/>
                    </a:lnTo>
                    <a:lnTo>
                      <a:pt x="131" y="251"/>
                    </a:lnTo>
                    <a:lnTo>
                      <a:pt x="131" y="251"/>
                    </a:lnTo>
                    <a:lnTo>
                      <a:pt x="133" y="251"/>
                    </a:lnTo>
                    <a:lnTo>
                      <a:pt x="133" y="251"/>
                    </a:lnTo>
                    <a:lnTo>
                      <a:pt x="133" y="251"/>
                    </a:lnTo>
                    <a:lnTo>
                      <a:pt x="135" y="251"/>
                    </a:lnTo>
                    <a:lnTo>
                      <a:pt x="135" y="249"/>
                    </a:lnTo>
                    <a:lnTo>
                      <a:pt x="135" y="249"/>
                    </a:lnTo>
                    <a:lnTo>
                      <a:pt x="135" y="246"/>
                    </a:lnTo>
                    <a:lnTo>
                      <a:pt x="135" y="246"/>
                    </a:lnTo>
                    <a:lnTo>
                      <a:pt x="135" y="246"/>
                    </a:lnTo>
                    <a:lnTo>
                      <a:pt x="135" y="244"/>
                    </a:lnTo>
                    <a:lnTo>
                      <a:pt x="135" y="244"/>
                    </a:lnTo>
                    <a:lnTo>
                      <a:pt x="135" y="244"/>
                    </a:lnTo>
                    <a:lnTo>
                      <a:pt x="135" y="244"/>
                    </a:lnTo>
                    <a:lnTo>
                      <a:pt x="135" y="242"/>
                    </a:lnTo>
                    <a:lnTo>
                      <a:pt x="138" y="242"/>
                    </a:lnTo>
                    <a:lnTo>
                      <a:pt x="138" y="242"/>
                    </a:lnTo>
                    <a:lnTo>
                      <a:pt x="138" y="242"/>
                    </a:lnTo>
                    <a:lnTo>
                      <a:pt x="138" y="239"/>
                    </a:lnTo>
                    <a:lnTo>
                      <a:pt x="138" y="239"/>
                    </a:lnTo>
                    <a:lnTo>
                      <a:pt x="138" y="239"/>
                    </a:lnTo>
                    <a:lnTo>
                      <a:pt x="135" y="239"/>
                    </a:lnTo>
                    <a:lnTo>
                      <a:pt x="135" y="239"/>
                    </a:lnTo>
                    <a:lnTo>
                      <a:pt x="135" y="237"/>
                    </a:lnTo>
                    <a:lnTo>
                      <a:pt x="135" y="237"/>
                    </a:lnTo>
                    <a:lnTo>
                      <a:pt x="135" y="237"/>
                    </a:lnTo>
                    <a:lnTo>
                      <a:pt x="135" y="234"/>
                    </a:lnTo>
                    <a:lnTo>
                      <a:pt x="135" y="234"/>
                    </a:lnTo>
                    <a:lnTo>
                      <a:pt x="138" y="234"/>
                    </a:lnTo>
                    <a:lnTo>
                      <a:pt x="138" y="234"/>
                    </a:lnTo>
                    <a:lnTo>
                      <a:pt x="138" y="234"/>
                    </a:lnTo>
                    <a:lnTo>
                      <a:pt x="140" y="234"/>
                    </a:lnTo>
                    <a:lnTo>
                      <a:pt x="140" y="232"/>
                    </a:lnTo>
                    <a:lnTo>
                      <a:pt x="140" y="232"/>
                    </a:lnTo>
                    <a:lnTo>
                      <a:pt x="140" y="230"/>
                    </a:lnTo>
                    <a:lnTo>
                      <a:pt x="140" y="230"/>
                    </a:lnTo>
                    <a:lnTo>
                      <a:pt x="140" y="227"/>
                    </a:lnTo>
                    <a:lnTo>
                      <a:pt x="140" y="227"/>
                    </a:lnTo>
                    <a:lnTo>
                      <a:pt x="140" y="227"/>
                    </a:lnTo>
                    <a:lnTo>
                      <a:pt x="140" y="225"/>
                    </a:lnTo>
                    <a:lnTo>
                      <a:pt x="140" y="225"/>
                    </a:lnTo>
                    <a:lnTo>
                      <a:pt x="140" y="225"/>
                    </a:lnTo>
                    <a:lnTo>
                      <a:pt x="138" y="225"/>
                    </a:lnTo>
                    <a:lnTo>
                      <a:pt x="138" y="225"/>
                    </a:lnTo>
                    <a:lnTo>
                      <a:pt x="138" y="223"/>
                    </a:lnTo>
                    <a:lnTo>
                      <a:pt x="140" y="223"/>
                    </a:lnTo>
                    <a:lnTo>
                      <a:pt x="140" y="223"/>
                    </a:lnTo>
                    <a:lnTo>
                      <a:pt x="138" y="223"/>
                    </a:lnTo>
                    <a:lnTo>
                      <a:pt x="138" y="220"/>
                    </a:lnTo>
                    <a:lnTo>
                      <a:pt x="138" y="220"/>
                    </a:lnTo>
                    <a:lnTo>
                      <a:pt x="135" y="220"/>
                    </a:lnTo>
                    <a:lnTo>
                      <a:pt x="135" y="223"/>
                    </a:lnTo>
                    <a:lnTo>
                      <a:pt x="135" y="223"/>
                    </a:lnTo>
                    <a:lnTo>
                      <a:pt x="135" y="223"/>
                    </a:lnTo>
                    <a:lnTo>
                      <a:pt x="135" y="220"/>
                    </a:lnTo>
                    <a:lnTo>
                      <a:pt x="133" y="220"/>
                    </a:lnTo>
                    <a:lnTo>
                      <a:pt x="133" y="220"/>
                    </a:lnTo>
                    <a:lnTo>
                      <a:pt x="133" y="220"/>
                    </a:lnTo>
                    <a:lnTo>
                      <a:pt x="133" y="218"/>
                    </a:lnTo>
                    <a:lnTo>
                      <a:pt x="133" y="218"/>
                    </a:lnTo>
                    <a:lnTo>
                      <a:pt x="133" y="220"/>
                    </a:lnTo>
                    <a:lnTo>
                      <a:pt x="131" y="220"/>
                    </a:lnTo>
                    <a:lnTo>
                      <a:pt x="131" y="220"/>
                    </a:lnTo>
                    <a:lnTo>
                      <a:pt x="131" y="218"/>
                    </a:lnTo>
                    <a:lnTo>
                      <a:pt x="131" y="218"/>
                    </a:lnTo>
                    <a:lnTo>
                      <a:pt x="128" y="218"/>
                    </a:lnTo>
                    <a:lnTo>
                      <a:pt x="128" y="218"/>
                    </a:lnTo>
                    <a:lnTo>
                      <a:pt x="128" y="218"/>
                    </a:lnTo>
                    <a:lnTo>
                      <a:pt x="128" y="218"/>
                    </a:lnTo>
                    <a:lnTo>
                      <a:pt x="128" y="220"/>
                    </a:lnTo>
                    <a:lnTo>
                      <a:pt x="126" y="220"/>
                    </a:lnTo>
                    <a:lnTo>
                      <a:pt x="126" y="220"/>
                    </a:lnTo>
                    <a:lnTo>
                      <a:pt x="126" y="220"/>
                    </a:lnTo>
                    <a:lnTo>
                      <a:pt x="126" y="220"/>
                    </a:lnTo>
                    <a:lnTo>
                      <a:pt x="124" y="220"/>
                    </a:lnTo>
                    <a:lnTo>
                      <a:pt x="124" y="220"/>
                    </a:lnTo>
                    <a:lnTo>
                      <a:pt x="124" y="220"/>
                    </a:lnTo>
                    <a:lnTo>
                      <a:pt x="121" y="220"/>
                    </a:lnTo>
                    <a:lnTo>
                      <a:pt x="121" y="220"/>
                    </a:lnTo>
                    <a:lnTo>
                      <a:pt x="121" y="220"/>
                    </a:lnTo>
                    <a:lnTo>
                      <a:pt x="121" y="218"/>
                    </a:lnTo>
                    <a:lnTo>
                      <a:pt x="119" y="218"/>
                    </a:lnTo>
                    <a:lnTo>
                      <a:pt x="119" y="218"/>
                    </a:lnTo>
                    <a:lnTo>
                      <a:pt x="116" y="218"/>
                    </a:lnTo>
                    <a:lnTo>
                      <a:pt x="116" y="218"/>
                    </a:lnTo>
                    <a:lnTo>
                      <a:pt x="116" y="218"/>
                    </a:lnTo>
                    <a:lnTo>
                      <a:pt x="116" y="218"/>
                    </a:lnTo>
                    <a:lnTo>
                      <a:pt x="114" y="218"/>
                    </a:lnTo>
                    <a:lnTo>
                      <a:pt x="114" y="218"/>
                    </a:lnTo>
                    <a:lnTo>
                      <a:pt x="114" y="220"/>
                    </a:lnTo>
                    <a:lnTo>
                      <a:pt x="114" y="220"/>
                    </a:lnTo>
                    <a:lnTo>
                      <a:pt x="114" y="220"/>
                    </a:lnTo>
                    <a:lnTo>
                      <a:pt x="114" y="220"/>
                    </a:lnTo>
                    <a:lnTo>
                      <a:pt x="114" y="220"/>
                    </a:lnTo>
                    <a:lnTo>
                      <a:pt x="114" y="218"/>
                    </a:lnTo>
                    <a:lnTo>
                      <a:pt x="112" y="218"/>
                    </a:lnTo>
                    <a:lnTo>
                      <a:pt x="112" y="218"/>
                    </a:lnTo>
                    <a:lnTo>
                      <a:pt x="112" y="218"/>
                    </a:lnTo>
                    <a:lnTo>
                      <a:pt x="109" y="218"/>
                    </a:lnTo>
                    <a:lnTo>
                      <a:pt x="109" y="218"/>
                    </a:lnTo>
                    <a:lnTo>
                      <a:pt x="109" y="215"/>
                    </a:lnTo>
                    <a:lnTo>
                      <a:pt x="109" y="215"/>
                    </a:lnTo>
                    <a:lnTo>
                      <a:pt x="109" y="215"/>
                    </a:lnTo>
                    <a:lnTo>
                      <a:pt x="109" y="215"/>
                    </a:lnTo>
                    <a:lnTo>
                      <a:pt x="107" y="215"/>
                    </a:lnTo>
                    <a:lnTo>
                      <a:pt x="107" y="215"/>
                    </a:lnTo>
                    <a:lnTo>
                      <a:pt x="107" y="213"/>
                    </a:lnTo>
                    <a:lnTo>
                      <a:pt x="107" y="213"/>
                    </a:lnTo>
                    <a:lnTo>
                      <a:pt x="105" y="213"/>
                    </a:lnTo>
                    <a:lnTo>
                      <a:pt x="105" y="213"/>
                    </a:lnTo>
                    <a:lnTo>
                      <a:pt x="102" y="213"/>
                    </a:lnTo>
                    <a:lnTo>
                      <a:pt x="102" y="213"/>
                    </a:lnTo>
                    <a:lnTo>
                      <a:pt x="102" y="215"/>
                    </a:lnTo>
                    <a:lnTo>
                      <a:pt x="102" y="215"/>
                    </a:lnTo>
                    <a:lnTo>
                      <a:pt x="100" y="215"/>
                    </a:lnTo>
                    <a:lnTo>
                      <a:pt x="100" y="215"/>
                    </a:lnTo>
                    <a:lnTo>
                      <a:pt x="100" y="215"/>
                    </a:lnTo>
                    <a:lnTo>
                      <a:pt x="100" y="215"/>
                    </a:lnTo>
                    <a:lnTo>
                      <a:pt x="97" y="215"/>
                    </a:lnTo>
                    <a:lnTo>
                      <a:pt x="97" y="215"/>
                    </a:lnTo>
                    <a:lnTo>
                      <a:pt x="97" y="218"/>
                    </a:lnTo>
                    <a:lnTo>
                      <a:pt x="97" y="218"/>
                    </a:lnTo>
                    <a:lnTo>
                      <a:pt x="95" y="218"/>
                    </a:lnTo>
                    <a:lnTo>
                      <a:pt x="95" y="215"/>
                    </a:lnTo>
                    <a:lnTo>
                      <a:pt x="95" y="215"/>
                    </a:lnTo>
                    <a:lnTo>
                      <a:pt x="95" y="215"/>
                    </a:lnTo>
                    <a:lnTo>
                      <a:pt x="95" y="215"/>
                    </a:lnTo>
                    <a:lnTo>
                      <a:pt x="93" y="215"/>
                    </a:lnTo>
                    <a:lnTo>
                      <a:pt x="93" y="215"/>
                    </a:lnTo>
                    <a:lnTo>
                      <a:pt x="93" y="218"/>
                    </a:lnTo>
                    <a:lnTo>
                      <a:pt x="93" y="218"/>
                    </a:lnTo>
                    <a:lnTo>
                      <a:pt x="93" y="218"/>
                    </a:lnTo>
                    <a:lnTo>
                      <a:pt x="90" y="218"/>
                    </a:lnTo>
                    <a:lnTo>
                      <a:pt x="90" y="218"/>
                    </a:lnTo>
                    <a:lnTo>
                      <a:pt x="90" y="218"/>
                    </a:lnTo>
                    <a:lnTo>
                      <a:pt x="90" y="220"/>
                    </a:lnTo>
                    <a:lnTo>
                      <a:pt x="88" y="220"/>
                    </a:lnTo>
                    <a:lnTo>
                      <a:pt x="88" y="220"/>
                    </a:lnTo>
                    <a:lnTo>
                      <a:pt x="88" y="220"/>
                    </a:lnTo>
                    <a:lnTo>
                      <a:pt x="86" y="220"/>
                    </a:lnTo>
                    <a:lnTo>
                      <a:pt x="86" y="218"/>
                    </a:lnTo>
                    <a:lnTo>
                      <a:pt x="86" y="218"/>
                    </a:lnTo>
                    <a:lnTo>
                      <a:pt x="86" y="220"/>
                    </a:lnTo>
                    <a:lnTo>
                      <a:pt x="83" y="220"/>
                    </a:lnTo>
                    <a:lnTo>
                      <a:pt x="83" y="220"/>
                    </a:lnTo>
                    <a:lnTo>
                      <a:pt x="83" y="220"/>
                    </a:lnTo>
                    <a:lnTo>
                      <a:pt x="83" y="220"/>
                    </a:lnTo>
                    <a:lnTo>
                      <a:pt x="83" y="223"/>
                    </a:lnTo>
                    <a:lnTo>
                      <a:pt x="81" y="223"/>
                    </a:lnTo>
                    <a:lnTo>
                      <a:pt x="81" y="223"/>
                    </a:lnTo>
                    <a:lnTo>
                      <a:pt x="81" y="220"/>
                    </a:lnTo>
                    <a:lnTo>
                      <a:pt x="81" y="220"/>
                    </a:lnTo>
                    <a:lnTo>
                      <a:pt x="81" y="223"/>
                    </a:lnTo>
                    <a:lnTo>
                      <a:pt x="79" y="223"/>
                    </a:lnTo>
                    <a:lnTo>
                      <a:pt x="79" y="223"/>
                    </a:lnTo>
                    <a:lnTo>
                      <a:pt x="79" y="223"/>
                    </a:lnTo>
                    <a:lnTo>
                      <a:pt x="79" y="225"/>
                    </a:lnTo>
                    <a:lnTo>
                      <a:pt x="76" y="225"/>
                    </a:lnTo>
                    <a:lnTo>
                      <a:pt x="76" y="225"/>
                    </a:lnTo>
                    <a:lnTo>
                      <a:pt x="76" y="225"/>
                    </a:lnTo>
                    <a:lnTo>
                      <a:pt x="76" y="225"/>
                    </a:lnTo>
                    <a:lnTo>
                      <a:pt x="76" y="225"/>
                    </a:lnTo>
                    <a:lnTo>
                      <a:pt x="76" y="225"/>
                    </a:lnTo>
                    <a:lnTo>
                      <a:pt x="74" y="225"/>
                    </a:lnTo>
                    <a:lnTo>
                      <a:pt x="74" y="225"/>
                    </a:lnTo>
                    <a:lnTo>
                      <a:pt x="74" y="227"/>
                    </a:lnTo>
                    <a:lnTo>
                      <a:pt x="74" y="227"/>
                    </a:lnTo>
                    <a:lnTo>
                      <a:pt x="74" y="227"/>
                    </a:lnTo>
                    <a:lnTo>
                      <a:pt x="74" y="227"/>
                    </a:lnTo>
                    <a:lnTo>
                      <a:pt x="74" y="230"/>
                    </a:lnTo>
                    <a:lnTo>
                      <a:pt x="74" y="230"/>
                    </a:lnTo>
                    <a:lnTo>
                      <a:pt x="74" y="230"/>
                    </a:lnTo>
                    <a:lnTo>
                      <a:pt x="74" y="232"/>
                    </a:lnTo>
                    <a:lnTo>
                      <a:pt x="74" y="232"/>
                    </a:lnTo>
                    <a:lnTo>
                      <a:pt x="74" y="234"/>
                    </a:lnTo>
                    <a:lnTo>
                      <a:pt x="74" y="234"/>
                    </a:lnTo>
                    <a:lnTo>
                      <a:pt x="74" y="234"/>
                    </a:lnTo>
                    <a:lnTo>
                      <a:pt x="71" y="234"/>
                    </a:lnTo>
                    <a:lnTo>
                      <a:pt x="71" y="234"/>
                    </a:lnTo>
                    <a:lnTo>
                      <a:pt x="71" y="234"/>
                    </a:lnTo>
                    <a:lnTo>
                      <a:pt x="69" y="234"/>
                    </a:lnTo>
                    <a:lnTo>
                      <a:pt x="69" y="234"/>
                    </a:lnTo>
                    <a:lnTo>
                      <a:pt x="69" y="232"/>
                    </a:lnTo>
                    <a:lnTo>
                      <a:pt x="69" y="232"/>
                    </a:lnTo>
                    <a:lnTo>
                      <a:pt x="67" y="232"/>
                    </a:lnTo>
                    <a:lnTo>
                      <a:pt x="67" y="234"/>
                    </a:lnTo>
                    <a:lnTo>
                      <a:pt x="67" y="234"/>
                    </a:lnTo>
                    <a:lnTo>
                      <a:pt x="67" y="234"/>
                    </a:lnTo>
                    <a:lnTo>
                      <a:pt x="64" y="234"/>
                    </a:lnTo>
                    <a:lnTo>
                      <a:pt x="64" y="232"/>
                    </a:lnTo>
                    <a:lnTo>
                      <a:pt x="64" y="232"/>
                    </a:lnTo>
                    <a:lnTo>
                      <a:pt x="62" y="232"/>
                    </a:lnTo>
                    <a:lnTo>
                      <a:pt x="62" y="232"/>
                    </a:lnTo>
                    <a:lnTo>
                      <a:pt x="62" y="232"/>
                    </a:lnTo>
                    <a:lnTo>
                      <a:pt x="62" y="232"/>
                    </a:lnTo>
                    <a:lnTo>
                      <a:pt x="60" y="232"/>
                    </a:lnTo>
                    <a:lnTo>
                      <a:pt x="60" y="232"/>
                    </a:lnTo>
                    <a:lnTo>
                      <a:pt x="60" y="230"/>
                    </a:lnTo>
                    <a:lnTo>
                      <a:pt x="60" y="230"/>
                    </a:lnTo>
                    <a:lnTo>
                      <a:pt x="60" y="230"/>
                    </a:lnTo>
                    <a:lnTo>
                      <a:pt x="57" y="230"/>
                    </a:lnTo>
                    <a:lnTo>
                      <a:pt x="57" y="230"/>
                    </a:lnTo>
                    <a:lnTo>
                      <a:pt x="55" y="230"/>
                    </a:lnTo>
                    <a:lnTo>
                      <a:pt x="55" y="227"/>
                    </a:lnTo>
                    <a:lnTo>
                      <a:pt x="55" y="227"/>
                    </a:lnTo>
                    <a:lnTo>
                      <a:pt x="55" y="227"/>
                    </a:lnTo>
                    <a:lnTo>
                      <a:pt x="55" y="227"/>
                    </a:lnTo>
                    <a:lnTo>
                      <a:pt x="53" y="227"/>
                    </a:lnTo>
                    <a:lnTo>
                      <a:pt x="53" y="227"/>
                    </a:lnTo>
                    <a:lnTo>
                      <a:pt x="53" y="227"/>
                    </a:lnTo>
                    <a:lnTo>
                      <a:pt x="53" y="225"/>
                    </a:lnTo>
                    <a:lnTo>
                      <a:pt x="50" y="225"/>
                    </a:lnTo>
                    <a:lnTo>
                      <a:pt x="50" y="225"/>
                    </a:lnTo>
                    <a:lnTo>
                      <a:pt x="50" y="225"/>
                    </a:lnTo>
                    <a:lnTo>
                      <a:pt x="48" y="225"/>
                    </a:lnTo>
                    <a:lnTo>
                      <a:pt x="48" y="225"/>
                    </a:lnTo>
                    <a:lnTo>
                      <a:pt x="48" y="225"/>
                    </a:lnTo>
                    <a:lnTo>
                      <a:pt x="48" y="225"/>
                    </a:lnTo>
                    <a:lnTo>
                      <a:pt x="45" y="225"/>
                    </a:lnTo>
                    <a:lnTo>
                      <a:pt x="45" y="223"/>
                    </a:lnTo>
                    <a:lnTo>
                      <a:pt x="45" y="223"/>
                    </a:lnTo>
                    <a:lnTo>
                      <a:pt x="45" y="223"/>
                    </a:lnTo>
                    <a:lnTo>
                      <a:pt x="43" y="223"/>
                    </a:lnTo>
                    <a:lnTo>
                      <a:pt x="43" y="220"/>
                    </a:lnTo>
                    <a:lnTo>
                      <a:pt x="43" y="220"/>
                    </a:lnTo>
                    <a:lnTo>
                      <a:pt x="45" y="220"/>
                    </a:lnTo>
                    <a:lnTo>
                      <a:pt x="45" y="220"/>
                    </a:lnTo>
                    <a:lnTo>
                      <a:pt x="45" y="218"/>
                    </a:lnTo>
                    <a:lnTo>
                      <a:pt x="48" y="218"/>
                    </a:lnTo>
                    <a:lnTo>
                      <a:pt x="48" y="218"/>
                    </a:lnTo>
                    <a:lnTo>
                      <a:pt x="48" y="220"/>
                    </a:lnTo>
                    <a:lnTo>
                      <a:pt x="48" y="220"/>
                    </a:lnTo>
                    <a:lnTo>
                      <a:pt x="48" y="220"/>
                    </a:lnTo>
                    <a:lnTo>
                      <a:pt x="50" y="220"/>
                    </a:lnTo>
                    <a:lnTo>
                      <a:pt x="50" y="223"/>
                    </a:lnTo>
                    <a:lnTo>
                      <a:pt x="50" y="223"/>
                    </a:lnTo>
                    <a:lnTo>
                      <a:pt x="53" y="223"/>
                    </a:lnTo>
                    <a:lnTo>
                      <a:pt x="53" y="223"/>
                    </a:lnTo>
                    <a:lnTo>
                      <a:pt x="53" y="220"/>
                    </a:lnTo>
                    <a:lnTo>
                      <a:pt x="53" y="220"/>
                    </a:lnTo>
                    <a:lnTo>
                      <a:pt x="55" y="220"/>
                    </a:lnTo>
                    <a:lnTo>
                      <a:pt x="55" y="220"/>
                    </a:lnTo>
                    <a:lnTo>
                      <a:pt x="55" y="220"/>
                    </a:lnTo>
                    <a:lnTo>
                      <a:pt x="55" y="218"/>
                    </a:lnTo>
                    <a:lnTo>
                      <a:pt x="55" y="218"/>
                    </a:lnTo>
                    <a:lnTo>
                      <a:pt x="55" y="218"/>
                    </a:lnTo>
                    <a:lnTo>
                      <a:pt x="55" y="215"/>
                    </a:lnTo>
                    <a:lnTo>
                      <a:pt x="53" y="215"/>
                    </a:lnTo>
                    <a:lnTo>
                      <a:pt x="53" y="215"/>
                    </a:lnTo>
                    <a:lnTo>
                      <a:pt x="53" y="215"/>
                    </a:lnTo>
                    <a:lnTo>
                      <a:pt x="53" y="215"/>
                    </a:lnTo>
                    <a:lnTo>
                      <a:pt x="53" y="215"/>
                    </a:lnTo>
                    <a:lnTo>
                      <a:pt x="53" y="213"/>
                    </a:lnTo>
                    <a:lnTo>
                      <a:pt x="50" y="213"/>
                    </a:lnTo>
                    <a:lnTo>
                      <a:pt x="50" y="213"/>
                    </a:lnTo>
                    <a:lnTo>
                      <a:pt x="50" y="213"/>
                    </a:lnTo>
                    <a:lnTo>
                      <a:pt x="50" y="211"/>
                    </a:lnTo>
                    <a:lnTo>
                      <a:pt x="48" y="211"/>
                    </a:lnTo>
                    <a:lnTo>
                      <a:pt x="48" y="211"/>
                    </a:lnTo>
                    <a:lnTo>
                      <a:pt x="48" y="208"/>
                    </a:lnTo>
                    <a:lnTo>
                      <a:pt x="48" y="208"/>
                    </a:lnTo>
                    <a:lnTo>
                      <a:pt x="48" y="208"/>
                    </a:lnTo>
                    <a:lnTo>
                      <a:pt x="48" y="206"/>
                    </a:lnTo>
                    <a:lnTo>
                      <a:pt x="48" y="206"/>
                    </a:lnTo>
                    <a:lnTo>
                      <a:pt x="48" y="206"/>
                    </a:lnTo>
                    <a:lnTo>
                      <a:pt x="48" y="204"/>
                    </a:lnTo>
                    <a:lnTo>
                      <a:pt x="48" y="204"/>
                    </a:lnTo>
                    <a:lnTo>
                      <a:pt x="48" y="204"/>
                    </a:lnTo>
                    <a:lnTo>
                      <a:pt x="45" y="204"/>
                    </a:lnTo>
                    <a:lnTo>
                      <a:pt x="45" y="204"/>
                    </a:lnTo>
                    <a:lnTo>
                      <a:pt x="43" y="204"/>
                    </a:lnTo>
                    <a:lnTo>
                      <a:pt x="43" y="204"/>
                    </a:lnTo>
                    <a:lnTo>
                      <a:pt x="43" y="204"/>
                    </a:lnTo>
                    <a:lnTo>
                      <a:pt x="41" y="204"/>
                    </a:lnTo>
                    <a:lnTo>
                      <a:pt x="41" y="201"/>
                    </a:lnTo>
                    <a:lnTo>
                      <a:pt x="41" y="201"/>
                    </a:lnTo>
                    <a:lnTo>
                      <a:pt x="41" y="201"/>
                    </a:lnTo>
                    <a:lnTo>
                      <a:pt x="41" y="201"/>
                    </a:lnTo>
                    <a:lnTo>
                      <a:pt x="41" y="199"/>
                    </a:lnTo>
                    <a:lnTo>
                      <a:pt x="38" y="199"/>
                    </a:lnTo>
                    <a:lnTo>
                      <a:pt x="38" y="199"/>
                    </a:lnTo>
                    <a:lnTo>
                      <a:pt x="38" y="197"/>
                    </a:lnTo>
                    <a:lnTo>
                      <a:pt x="38" y="197"/>
                    </a:lnTo>
                    <a:lnTo>
                      <a:pt x="38" y="197"/>
                    </a:lnTo>
                    <a:lnTo>
                      <a:pt x="36" y="197"/>
                    </a:lnTo>
                    <a:lnTo>
                      <a:pt x="36" y="194"/>
                    </a:lnTo>
                    <a:lnTo>
                      <a:pt x="36" y="194"/>
                    </a:lnTo>
                    <a:lnTo>
                      <a:pt x="36" y="194"/>
                    </a:lnTo>
                    <a:lnTo>
                      <a:pt x="36" y="194"/>
                    </a:lnTo>
                    <a:lnTo>
                      <a:pt x="34" y="194"/>
                    </a:lnTo>
                    <a:lnTo>
                      <a:pt x="34" y="194"/>
                    </a:lnTo>
                    <a:lnTo>
                      <a:pt x="34" y="194"/>
                    </a:lnTo>
                    <a:lnTo>
                      <a:pt x="31" y="194"/>
                    </a:lnTo>
                    <a:lnTo>
                      <a:pt x="31" y="194"/>
                    </a:lnTo>
                    <a:lnTo>
                      <a:pt x="29" y="194"/>
                    </a:lnTo>
                    <a:lnTo>
                      <a:pt x="29" y="194"/>
                    </a:lnTo>
                    <a:lnTo>
                      <a:pt x="29" y="194"/>
                    </a:lnTo>
                    <a:lnTo>
                      <a:pt x="26" y="194"/>
                    </a:lnTo>
                    <a:lnTo>
                      <a:pt x="26" y="194"/>
                    </a:lnTo>
                    <a:lnTo>
                      <a:pt x="26" y="194"/>
                    </a:lnTo>
                    <a:lnTo>
                      <a:pt x="24" y="194"/>
                    </a:lnTo>
                    <a:lnTo>
                      <a:pt x="24" y="194"/>
                    </a:lnTo>
                    <a:lnTo>
                      <a:pt x="24" y="194"/>
                    </a:lnTo>
                    <a:lnTo>
                      <a:pt x="22" y="194"/>
                    </a:lnTo>
                    <a:lnTo>
                      <a:pt x="22" y="194"/>
                    </a:lnTo>
                    <a:lnTo>
                      <a:pt x="22" y="194"/>
                    </a:lnTo>
                    <a:lnTo>
                      <a:pt x="22" y="194"/>
                    </a:lnTo>
                    <a:lnTo>
                      <a:pt x="22" y="194"/>
                    </a:lnTo>
                    <a:lnTo>
                      <a:pt x="19" y="194"/>
                    </a:lnTo>
                    <a:lnTo>
                      <a:pt x="19" y="197"/>
                    </a:lnTo>
                    <a:lnTo>
                      <a:pt x="19" y="197"/>
                    </a:lnTo>
                    <a:lnTo>
                      <a:pt x="19" y="194"/>
                    </a:lnTo>
                    <a:lnTo>
                      <a:pt x="19" y="194"/>
                    </a:lnTo>
                    <a:lnTo>
                      <a:pt x="17" y="194"/>
                    </a:lnTo>
                    <a:lnTo>
                      <a:pt x="17" y="194"/>
                    </a:lnTo>
                    <a:lnTo>
                      <a:pt x="17" y="194"/>
                    </a:lnTo>
                    <a:lnTo>
                      <a:pt x="15" y="194"/>
                    </a:lnTo>
                    <a:lnTo>
                      <a:pt x="15" y="194"/>
                    </a:lnTo>
                    <a:lnTo>
                      <a:pt x="15" y="194"/>
                    </a:lnTo>
                    <a:lnTo>
                      <a:pt x="15" y="192"/>
                    </a:lnTo>
                    <a:lnTo>
                      <a:pt x="15" y="192"/>
                    </a:lnTo>
                    <a:lnTo>
                      <a:pt x="15" y="192"/>
                    </a:lnTo>
                    <a:lnTo>
                      <a:pt x="15" y="192"/>
                    </a:lnTo>
                    <a:lnTo>
                      <a:pt x="15" y="189"/>
                    </a:lnTo>
                    <a:lnTo>
                      <a:pt x="15" y="189"/>
                    </a:lnTo>
                    <a:lnTo>
                      <a:pt x="15" y="189"/>
                    </a:lnTo>
                    <a:lnTo>
                      <a:pt x="12" y="189"/>
                    </a:lnTo>
                    <a:lnTo>
                      <a:pt x="12" y="187"/>
                    </a:lnTo>
                    <a:lnTo>
                      <a:pt x="15" y="187"/>
                    </a:lnTo>
                    <a:lnTo>
                      <a:pt x="15" y="187"/>
                    </a:lnTo>
                    <a:lnTo>
                      <a:pt x="15" y="187"/>
                    </a:lnTo>
                    <a:lnTo>
                      <a:pt x="15" y="187"/>
                    </a:lnTo>
                    <a:lnTo>
                      <a:pt x="15" y="185"/>
                    </a:lnTo>
                    <a:lnTo>
                      <a:pt x="15" y="185"/>
                    </a:lnTo>
                    <a:lnTo>
                      <a:pt x="15" y="185"/>
                    </a:lnTo>
                    <a:lnTo>
                      <a:pt x="15" y="185"/>
                    </a:lnTo>
                    <a:lnTo>
                      <a:pt x="15" y="182"/>
                    </a:lnTo>
                    <a:lnTo>
                      <a:pt x="15" y="182"/>
                    </a:lnTo>
                    <a:lnTo>
                      <a:pt x="12" y="182"/>
                    </a:lnTo>
                    <a:lnTo>
                      <a:pt x="12" y="182"/>
                    </a:lnTo>
                    <a:lnTo>
                      <a:pt x="12" y="182"/>
                    </a:lnTo>
                    <a:lnTo>
                      <a:pt x="12" y="180"/>
                    </a:lnTo>
                    <a:lnTo>
                      <a:pt x="10" y="180"/>
                    </a:lnTo>
                    <a:lnTo>
                      <a:pt x="10" y="180"/>
                    </a:lnTo>
                    <a:lnTo>
                      <a:pt x="10" y="180"/>
                    </a:lnTo>
                    <a:lnTo>
                      <a:pt x="10" y="180"/>
                    </a:lnTo>
                    <a:lnTo>
                      <a:pt x="8" y="180"/>
                    </a:lnTo>
                    <a:lnTo>
                      <a:pt x="8" y="180"/>
                    </a:lnTo>
                    <a:lnTo>
                      <a:pt x="8" y="178"/>
                    </a:lnTo>
                    <a:lnTo>
                      <a:pt x="8" y="178"/>
                    </a:lnTo>
                    <a:lnTo>
                      <a:pt x="5" y="178"/>
                    </a:lnTo>
                    <a:lnTo>
                      <a:pt x="5" y="178"/>
                    </a:lnTo>
                    <a:lnTo>
                      <a:pt x="5" y="178"/>
                    </a:lnTo>
                    <a:lnTo>
                      <a:pt x="3" y="178"/>
                    </a:lnTo>
                    <a:lnTo>
                      <a:pt x="3" y="178"/>
                    </a:lnTo>
                    <a:lnTo>
                      <a:pt x="3" y="178"/>
                    </a:lnTo>
                    <a:lnTo>
                      <a:pt x="0" y="178"/>
                    </a:lnTo>
                    <a:lnTo>
                      <a:pt x="0" y="175"/>
                    </a:lnTo>
                    <a:lnTo>
                      <a:pt x="0" y="175"/>
                    </a:lnTo>
                    <a:lnTo>
                      <a:pt x="3" y="175"/>
                    </a:lnTo>
                    <a:lnTo>
                      <a:pt x="3" y="175"/>
                    </a:lnTo>
                    <a:lnTo>
                      <a:pt x="3" y="173"/>
                    </a:lnTo>
                    <a:lnTo>
                      <a:pt x="3" y="173"/>
                    </a:lnTo>
                    <a:lnTo>
                      <a:pt x="3" y="173"/>
                    </a:lnTo>
                    <a:lnTo>
                      <a:pt x="3" y="170"/>
                    </a:lnTo>
                    <a:lnTo>
                      <a:pt x="3" y="170"/>
                    </a:lnTo>
                    <a:lnTo>
                      <a:pt x="3" y="170"/>
                    </a:lnTo>
                    <a:lnTo>
                      <a:pt x="5" y="170"/>
                    </a:lnTo>
                    <a:lnTo>
                      <a:pt x="5" y="168"/>
                    </a:lnTo>
                    <a:lnTo>
                      <a:pt x="5" y="168"/>
                    </a:lnTo>
                    <a:lnTo>
                      <a:pt x="5" y="168"/>
                    </a:lnTo>
                    <a:lnTo>
                      <a:pt x="5" y="166"/>
                    </a:lnTo>
                    <a:lnTo>
                      <a:pt x="5" y="166"/>
                    </a:lnTo>
                    <a:lnTo>
                      <a:pt x="8" y="166"/>
                    </a:lnTo>
                    <a:lnTo>
                      <a:pt x="8" y="166"/>
                    </a:lnTo>
                    <a:lnTo>
                      <a:pt x="8" y="166"/>
                    </a:lnTo>
                    <a:lnTo>
                      <a:pt x="8" y="163"/>
                    </a:lnTo>
                    <a:lnTo>
                      <a:pt x="8" y="163"/>
                    </a:lnTo>
                    <a:lnTo>
                      <a:pt x="10" y="163"/>
                    </a:lnTo>
                    <a:lnTo>
                      <a:pt x="10" y="163"/>
                    </a:lnTo>
                    <a:lnTo>
                      <a:pt x="10" y="163"/>
                    </a:lnTo>
                    <a:lnTo>
                      <a:pt x="10" y="163"/>
                    </a:lnTo>
                    <a:lnTo>
                      <a:pt x="10" y="161"/>
                    </a:lnTo>
                    <a:lnTo>
                      <a:pt x="12" y="161"/>
                    </a:lnTo>
                    <a:lnTo>
                      <a:pt x="12" y="161"/>
                    </a:lnTo>
                    <a:lnTo>
                      <a:pt x="12" y="161"/>
                    </a:lnTo>
                    <a:lnTo>
                      <a:pt x="12" y="159"/>
                    </a:lnTo>
                    <a:lnTo>
                      <a:pt x="12" y="159"/>
                    </a:lnTo>
                    <a:lnTo>
                      <a:pt x="12" y="156"/>
                    </a:lnTo>
                    <a:lnTo>
                      <a:pt x="12" y="156"/>
                    </a:lnTo>
                    <a:lnTo>
                      <a:pt x="12" y="156"/>
                    </a:lnTo>
                    <a:lnTo>
                      <a:pt x="10" y="156"/>
                    </a:lnTo>
                    <a:lnTo>
                      <a:pt x="10" y="156"/>
                    </a:lnTo>
                    <a:lnTo>
                      <a:pt x="10" y="156"/>
                    </a:lnTo>
                    <a:lnTo>
                      <a:pt x="10" y="156"/>
                    </a:lnTo>
                    <a:lnTo>
                      <a:pt x="8" y="156"/>
                    </a:lnTo>
                    <a:lnTo>
                      <a:pt x="8" y="154"/>
                    </a:lnTo>
                    <a:lnTo>
                      <a:pt x="8" y="154"/>
                    </a:lnTo>
                    <a:lnTo>
                      <a:pt x="8" y="154"/>
                    </a:lnTo>
                    <a:lnTo>
                      <a:pt x="8" y="152"/>
                    </a:lnTo>
                    <a:lnTo>
                      <a:pt x="8" y="152"/>
                    </a:lnTo>
                    <a:lnTo>
                      <a:pt x="8" y="149"/>
                    </a:lnTo>
                    <a:lnTo>
                      <a:pt x="8" y="149"/>
                    </a:lnTo>
                    <a:lnTo>
                      <a:pt x="8" y="149"/>
                    </a:lnTo>
                    <a:lnTo>
                      <a:pt x="8" y="147"/>
                    </a:lnTo>
                    <a:lnTo>
                      <a:pt x="10" y="147"/>
                    </a:lnTo>
                    <a:lnTo>
                      <a:pt x="10" y="147"/>
                    </a:lnTo>
                    <a:lnTo>
                      <a:pt x="10" y="144"/>
                    </a:lnTo>
                    <a:lnTo>
                      <a:pt x="10" y="144"/>
                    </a:lnTo>
                    <a:lnTo>
                      <a:pt x="10" y="144"/>
                    </a:lnTo>
                    <a:lnTo>
                      <a:pt x="10" y="142"/>
                    </a:lnTo>
                    <a:lnTo>
                      <a:pt x="10" y="142"/>
                    </a:lnTo>
                    <a:lnTo>
                      <a:pt x="10" y="142"/>
                    </a:lnTo>
                    <a:lnTo>
                      <a:pt x="10" y="140"/>
                    </a:lnTo>
                    <a:lnTo>
                      <a:pt x="10" y="140"/>
                    </a:lnTo>
                    <a:lnTo>
                      <a:pt x="12" y="140"/>
                    </a:lnTo>
                    <a:lnTo>
                      <a:pt x="12" y="140"/>
                    </a:lnTo>
                    <a:lnTo>
                      <a:pt x="15" y="140"/>
                    </a:lnTo>
                    <a:lnTo>
                      <a:pt x="15" y="140"/>
                    </a:lnTo>
                    <a:lnTo>
                      <a:pt x="15" y="140"/>
                    </a:lnTo>
                    <a:lnTo>
                      <a:pt x="15" y="140"/>
                    </a:lnTo>
                    <a:lnTo>
                      <a:pt x="15" y="137"/>
                    </a:lnTo>
                    <a:lnTo>
                      <a:pt x="17" y="137"/>
                    </a:lnTo>
                    <a:lnTo>
                      <a:pt x="17" y="137"/>
                    </a:lnTo>
                    <a:lnTo>
                      <a:pt x="17" y="137"/>
                    </a:lnTo>
                    <a:lnTo>
                      <a:pt x="19" y="137"/>
                    </a:lnTo>
                    <a:lnTo>
                      <a:pt x="19" y="135"/>
                    </a:lnTo>
                    <a:lnTo>
                      <a:pt x="19" y="135"/>
                    </a:lnTo>
                    <a:lnTo>
                      <a:pt x="19" y="135"/>
                    </a:lnTo>
                    <a:lnTo>
                      <a:pt x="19" y="135"/>
                    </a:lnTo>
                    <a:lnTo>
                      <a:pt x="19" y="133"/>
                    </a:lnTo>
                    <a:lnTo>
                      <a:pt x="19" y="133"/>
                    </a:lnTo>
                    <a:lnTo>
                      <a:pt x="19" y="133"/>
                    </a:lnTo>
                    <a:lnTo>
                      <a:pt x="19" y="130"/>
                    </a:lnTo>
                    <a:lnTo>
                      <a:pt x="19" y="130"/>
                    </a:lnTo>
                    <a:lnTo>
                      <a:pt x="19" y="128"/>
                    </a:lnTo>
                    <a:lnTo>
                      <a:pt x="19" y="128"/>
                    </a:lnTo>
                    <a:lnTo>
                      <a:pt x="19" y="128"/>
                    </a:lnTo>
                    <a:lnTo>
                      <a:pt x="22" y="128"/>
                    </a:lnTo>
                    <a:lnTo>
                      <a:pt x="22" y="128"/>
                    </a:lnTo>
                    <a:lnTo>
                      <a:pt x="22" y="125"/>
                    </a:lnTo>
                    <a:lnTo>
                      <a:pt x="22" y="125"/>
                    </a:lnTo>
                    <a:lnTo>
                      <a:pt x="22" y="125"/>
                    </a:lnTo>
                    <a:lnTo>
                      <a:pt x="22" y="125"/>
                    </a:lnTo>
                    <a:lnTo>
                      <a:pt x="24" y="125"/>
                    </a:lnTo>
                    <a:lnTo>
                      <a:pt x="24" y="125"/>
                    </a:lnTo>
                    <a:lnTo>
                      <a:pt x="26" y="125"/>
                    </a:lnTo>
                    <a:lnTo>
                      <a:pt x="26" y="125"/>
                    </a:lnTo>
                    <a:lnTo>
                      <a:pt x="26" y="125"/>
                    </a:lnTo>
                    <a:lnTo>
                      <a:pt x="26" y="125"/>
                    </a:lnTo>
                    <a:lnTo>
                      <a:pt x="26" y="128"/>
                    </a:lnTo>
                    <a:lnTo>
                      <a:pt x="29" y="128"/>
                    </a:lnTo>
                    <a:lnTo>
                      <a:pt x="29" y="128"/>
                    </a:lnTo>
                    <a:lnTo>
                      <a:pt x="29" y="128"/>
                    </a:lnTo>
                    <a:lnTo>
                      <a:pt x="29" y="128"/>
                    </a:lnTo>
                    <a:lnTo>
                      <a:pt x="29" y="130"/>
                    </a:lnTo>
                    <a:lnTo>
                      <a:pt x="31" y="130"/>
                    </a:lnTo>
                    <a:lnTo>
                      <a:pt x="31" y="130"/>
                    </a:lnTo>
                    <a:lnTo>
                      <a:pt x="31" y="130"/>
                    </a:lnTo>
                    <a:lnTo>
                      <a:pt x="31" y="133"/>
                    </a:lnTo>
                    <a:lnTo>
                      <a:pt x="34" y="133"/>
                    </a:lnTo>
                    <a:lnTo>
                      <a:pt x="34" y="133"/>
                    </a:lnTo>
                    <a:lnTo>
                      <a:pt x="34" y="133"/>
                    </a:lnTo>
                    <a:lnTo>
                      <a:pt x="34" y="135"/>
                    </a:lnTo>
                    <a:lnTo>
                      <a:pt x="34" y="135"/>
                    </a:lnTo>
                    <a:lnTo>
                      <a:pt x="36" y="135"/>
                    </a:lnTo>
                    <a:lnTo>
                      <a:pt x="36" y="135"/>
                    </a:lnTo>
                    <a:lnTo>
                      <a:pt x="36" y="135"/>
                    </a:lnTo>
                    <a:lnTo>
                      <a:pt x="36" y="135"/>
                    </a:lnTo>
                    <a:lnTo>
                      <a:pt x="36" y="137"/>
                    </a:lnTo>
                    <a:lnTo>
                      <a:pt x="36" y="137"/>
                    </a:lnTo>
                    <a:lnTo>
                      <a:pt x="36" y="137"/>
                    </a:lnTo>
                    <a:lnTo>
                      <a:pt x="38" y="137"/>
                    </a:lnTo>
                    <a:lnTo>
                      <a:pt x="38" y="140"/>
                    </a:lnTo>
                    <a:lnTo>
                      <a:pt x="38" y="140"/>
                    </a:lnTo>
                    <a:lnTo>
                      <a:pt x="38" y="140"/>
                    </a:lnTo>
                    <a:lnTo>
                      <a:pt x="41" y="140"/>
                    </a:lnTo>
                    <a:lnTo>
                      <a:pt x="41" y="140"/>
                    </a:lnTo>
                    <a:lnTo>
                      <a:pt x="41" y="142"/>
                    </a:lnTo>
                    <a:lnTo>
                      <a:pt x="41" y="142"/>
                    </a:lnTo>
                    <a:lnTo>
                      <a:pt x="43" y="142"/>
                    </a:lnTo>
                    <a:lnTo>
                      <a:pt x="43" y="142"/>
                    </a:lnTo>
                    <a:lnTo>
                      <a:pt x="43" y="142"/>
                    </a:lnTo>
                    <a:lnTo>
                      <a:pt x="43" y="140"/>
                    </a:lnTo>
                    <a:lnTo>
                      <a:pt x="45" y="140"/>
                    </a:lnTo>
                    <a:lnTo>
                      <a:pt x="45" y="140"/>
                    </a:lnTo>
                    <a:lnTo>
                      <a:pt x="48" y="140"/>
                    </a:lnTo>
                    <a:lnTo>
                      <a:pt x="48" y="140"/>
                    </a:lnTo>
                    <a:lnTo>
                      <a:pt x="48" y="140"/>
                    </a:lnTo>
                    <a:lnTo>
                      <a:pt x="48" y="140"/>
                    </a:lnTo>
                    <a:lnTo>
                      <a:pt x="50" y="140"/>
                    </a:lnTo>
                    <a:lnTo>
                      <a:pt x="50" y="137"/>
                    </a:lnTo>
                    <a:lnTo>
                      <a:pt x="50" y="137"/>
                    </a:lnTo>
                    <a:lnTo>
                      <a:pt x="53" y="137"/>
                    </a:lnTo>
                    <a:lnTo>
                      <a:pt x="53" y="137"/>
                    </a:lnTo>
                    <a:lnTo>
                      <a:pt x="53" y="137"/>
                    </a:lnTo>
                    <a:lnTo>
                      <a:pt x="53" y="135"/>
                    </a:lnTo>
                    <a:lnTo>
                      <a:pt x="53" y="135"/>
                    </a:lnTo>
                    <a:lnTo>
                      <a:pt x="53" y="135"/>
                    </a:lnTo>
                    <a:lnTo>
                      <a:pt x="50" y="135"/>
                    </a:lnTo>
                    <a:lnTo>
                      <a:pt x="50" y="135"/>
                    </a:lnTo>
                    <a:lnTo>
                      <a:pt x="50" y="135"/>
                    </a:lnTo>
                    <a:lnTo>
                      <a:pt x="50" y="133"/>
                    </a:lnTo>
                    <a:lnTo>
                      <a:pt x="50" y="133"/>
                    </a:lnTo>
                    <a:lnTo>
                      <a:pt x="50" y="133"/>
                    </a:lnTo>
                    <a:lnTo>
                      <a:pt x="50" y="133"/>
                    </a:lnTo>
                    <a:lnTo>
                      <a:pt x="50" y="130"/>
                    </a:lnTo>
                    <a:lnTo>
                      <a:pt x="48" y="130"/>
                    </a:lnTo>
                    <a:lnTo>
                      <a:pt x="48" y="130"/>
                    </a:lnTo>
                    <a:lnTo>
                      <a:pt x="48" y="128"/>
                    </a:lnTo>
                    <a:lnTo>
                      <a:pt x="48" y="128"/>
                    </a:lnTo>
                    <a:lnTo>
                      <a:pt x="48" y="128"/>
                    </a:lnTo>
                    <a:lnTo>
                      <a:pt x="48" y="125"/>
                    </a:lnTo>
                    <a:lnTo>
                      <a:pt x="48" y="125"/>
                    </a:lnTo>
                    <a:lnTo>
                      <a:pt x="48" y="125"/>
                    </a:lnTo>
                    <a:lnTo>
                      <a:pt x="48" y="125"/>
                    </a:lnTo>
                    <a:lnTo>
                      <a:pt x="48" y="123"/>
                    </a:lnTo>
                    <a:lnTo>
                      <a:pt x="48" y="123"/>
                    </a:lnTo>
                    <a:lnTo>
                      <a:pt x="48" y="121"/>
                    </a:lnTo>
                    <a:lnTo>
                      <a:pt x="45" y="121"/>
                    </a:lnTo>
                    <a:lnTo>
                      <a:pt x="45" y="121"/>
                    </a:lnTo>
                    <a:lnTo>
                      <a:pt x="48" y="121"/>
                    </a:lnTo>
                    <a:lnTo>
                      <a:pt x="48" y="121"/>
                    </a:lnTo>
                    <a:lnTo>
                      <a:pt x="48" y="121"/>
                    </a:lnTo>
                    <a:lnTo>
                      <a:pt x="48" y="121"/>
                    </a:lnTo>
                    <a:lnTo>
                      <a:pt x="50" y="121"/>
                    </a:lnTo>
                    <a:lnTo>
                      <a:pt x="50" y="121"/>
                    </a:lnTo>
                    <a:lnTo>
                      <a:pt x="50" y="123"/>
                    </a:lnTo>
                    <a:lnTo>
                      <a:pt x="53" y="123"/>
                    </a:lnTo>
                    <a:lnTo>
                      <a:pt x="53" y="121"/>
                    </a:lnTo>
                    <a:lnTo>
                      <a:pt x="53" y="121"/>
                    </a:lnTo>
                    <a:lnTo>
                      <a:pt x="53" y="121"/>
                    </a:lnTo>
                    <a:lnTo>
                      <a:pt x="53" y="121"/>
                    </a:lnTo>
                    <a:lnTo>
                      <a:pt x="55" y="121"/>
                    </a:lnTo>
                    <a:lnTo>
                      <a:pt x="55" y="118"/>
                    </a:lnTo>
                    <a:lnTo>
                      <a:pt x="55" y="118"/>
                    </a:lnTo>
                    <a:lnTo>
                      <a:pt x="55" y="118"/>
                    </a:lnTo>
                    <a:lnTo>
                      <a:pt x="55" y="118"/>
                    </a:lnTo>
                    <a:lnTo>
                      <a:pt x="57" y="118"/>
                    </a:lnTo>
                    <a:lnTo>
                      <a:pt x="57" y="116"/>
                    </a:lnTo>
                    <a:lnTo>
                      <a:pt x="57" y="116"/>
                    </a:lnTo>
                    <a:lnTo>
                      <a:pt x="60" y="116"/>
                    </a:lnTo>
                    <a:lnTo>
                      <a:pt x="60" y="116"/>
                    </a:lnTo>
                    <a:lnTo>
                      <a:pt x="60" y="116"/>
                    </a:lnTo>
                    <a:lnTo>
                      <a:pt x="60" y="116"/>
                    </a:lnTo>
                    <a:lnTo>
                      <a:pt x="62" y="116"/>
                    </a:lnTo>
                    <a:lnTo>
                      <a:pt x="62" y="116"/>
                    </a:lnTo>
                    <a:lnTo>
                      <a:pt x="62" y="116"/>
                    </a:lnTo>
                    <a:lnTo>
                      <a:pt x="62" y="116"/>
                    </a:lnTo>
                    <a:lnTo>
                      <a:pt x="64" y="116"/>
                    </a:lnTo>
                    <a:lnTo>
                      <a:pt x="64" y="114"/>
                    </a:lnTo>
                    <a:lnTo>
                      <a:pt x="62" y="114"/>
                    </a:lnTo>
                    <a:lnTo>
                      <a:pt x="62" y="114"/>
                    </a:lnTo>
                    <a:lnTo>
                      <a:pt x="62" y="114"/>
                    </a:lnTo>
                    <a:lnTo>
                      <a:pt x="62" y="111"/>
                    </a:lnTo>
                    <a:lnTo>
                      <a:pt x="62" y="111"/>
                    </a:lnTo>
                    <a:lnTo>
                      <a:pt x="62" y="111"/>
                    </a:lnTo>
                    <a:lnTo>
                      <a:pt x="62" y="109"/>
                    </a:lnTo>
                    <a:lnTo>
                      <a:pt x="62" y="109"/>
                    </a:lnTo>
                    <a:lnTo>
                      <a:pt x="64" y="109"/>
                    </a:lnTo>
                    <a:lnTo>
                      <a:pt x="64" y="109"/>
                    </a:lnTo>
                    <a:lnTo>
                      <a:pt x="67" y="109"/>
                    </a:lnTo>
                    <a:lnTo>
                      <a:pt x="67" y="109"/>
                    </a:lnTo>
                    <a:lnTo>
                      <a:pt x="67" y="109"/>
                    </a:lnTo>
                    <a:lnTo>
                      <a:pt x="69" y="109"/>
                    </a:lnTo>
                    <a:lnTo>
                      <a:pt x="69" y="109"/>
                    </a:lnTo>
                    <a:lnTo>
                      <a:pt x="69" y="109"/>
                    </a:lnTo>
                    <a:lnTo>
                      <a:pt x="71" y="109"/>
                    </a:lnTo>
                    <a:lnTo>
                      <a:pt x="71" y="109"/>
                    </a:lnTo>
                    <a:lnTo>
                      <a:pt x="71" y="106"/>
                    </a:lnTo>
                    <a:lnTo>
                      <a:pt x="74" y="106"/>
                    </a:lnTo>
                    <a:lnTo>
                      <a:pt x="74" y="106"/>
                    </a:lnTo>
                    <a:lnTo>
                      <a:pt x="74" y="106"/>
                    </a:lnTo>
                    <a:lnTo>
                      <a:pt x="74" y="106"/>
                    </a:lnTo>
                    <a:lnTo>
                      <a:pt x="74" y="106"/>
                    </a:lnTo>
                    <a:lnTo>
                      <a:pt x="76" y="106"/>
                    </a:lnTo>
                    <a:lnTo>
                      <a:pt x="76" y="106"/>
                    </a:lnTo>
                    <a:lnTo>
                      <a:pt x="76" y="106"/>
                    </a:lnTo>
                    <a:lnTo>
                      <a:pt x="79" y="106"/>
                    </a:lnTo>
                    <a:lnTo>
                      <a:pt x="79" y="104"/>
                    </a:lnTo>
                    <a:lnTo>
                      <a:pt x="79" y="104"/>
                    </a:lnTo>
                    <a:lnTo>
                      <a:pt x="81" y="104"/>
                    </a:lnTo>
                    <a:lnTo>
                      <a:pt x="81" y="104"/>
                    </a:lnTo>
                    <a:lnTo>
                      <a:pt x="81" y="104"/>
                    </a:lnTo>
                    <a:lnTo>
                      <a:pt x="83" y="104"/>
                    </a:lnTo>
                    <a:lnTo>
                      <a:pt x="83" y="104"/>
                    </a:lnTo>
                    <a:lnTo>
                      <a:pt x="83" y="104"/>
                    </a:lnTo>
                    <a:lnTo>
                      <a:pt x="83" y="102"/>
                    </a:lnTo>
                    <a:lnTo>
                      <a:pt x="83" y="102"/>
                    </a:lnTo>
                    <a:lnTo>
                      <a:pt x="83" y="102"/>
                    </a:lnTo>
                    <a:lnTo>
                      <a:pt x="86" y="102"/>
                    </a:lnTo>
                    <a:lnTo>
                      <a:pt x="86" y="99"/>
                    </a:lnTo>
                    <a:lnTo>
                      <a:pt x="86" y="99"/>
                    </a:lnTo>
                    <a:lnTo>
                      <a:pt x="88" y="99"/>
                    </a:lnTo>
                    <a:lnTo>
                      <a:pt x="88" y="99"/>
                    </a:lnTo>
                    <a:lnTo>
                      <a:pt x="88" y="97"/>
                    </a:lnTo>
                    <a:lnTo>
                      <a:pt x="88" y="97"/>
                    </a:lnTo>
                    <a:lnTo>
                      <a:pt x="88" y="97"/>
                    </a:lnTo>
                    <a:lnTo>
                      <a:pt x="88" y="97"/>
                    </a:lnTo>
                    <a:lnTo>
                      <a:pt x="88" y="97"/>
                    </a:lnTo>
                    <a:lnTo>
                      <a:pt x="90" y="97"/>
                    </a:lnTo>
                    <a:lnTo>
                      <a:pt x="90" y="97"/>
                    </a:lnTo>
                    <a:lnTo>
                      <a:pt x="93" y="97"/>
                    </a:lnTo>
                    <a:lnTo>
                      <a:pt x="93" y="97"/>
                    </a:lnTo>
                    <a:lnTo>
                      <a:pt x="93" y="97"/>
                    </a:lnTo>
                    <a:lnTo>
                      <a:pt x="93" y="97"/>
                    </a:lnTo>
                    <a:lnTo>
                      <a:pt x="93" y="97"/>
                    </a:lnTo>
                    <a:lnTo>
                      <a:pt x="93" y="95"/>
                    </a:lnTo>
                    <a:lnTo>
                      <a:pt x="93" y="95"/>
                    </a:lnTo>
                    <a:lnTo>
                      <a:pt x="93" y="95"/>
                    </a:lnTo>
                    <a:lnTo>
                      <a:pt x="93" y="92"/>
                    </a:lnTo>
                    <a:lnTo>
                      <a:pt x="93" y="92"/>
                    </a:lnTo>
                    <a:lnTo>
                      <a:pt x="95" y="92"/>
                    </a:lnTo>
                    <a:lnTo>
                      <a:pt x="95" y="92"/>
                    </a:lnTo>
                    <a:lnTo>
                      <a:pt x="95" y="95"/>
                    </a:lnTo>
                    <a:lnTo>
                      <a:pt x="95" y="95"/>
                    </a:lnTo>
                    <a:lnTo>
                      <a:pt x="95" y="95"/>
                    </a:lnTo>
                    <a:lnTo>
                      <a:pt x="97" y="95"/>
                    </a:lnTo>
                    <a:lnTo>
                      <a:pt x="97" y="95"/>
                    </a:lnTo>
                    <a:lnTo>
                      <a:pt x="100" y="95"/>
                    </a:lnTo>
                    <a:lnTo>
                      <a:pt x="100" y="95"/>
                    </a:lnTo>
                    <a:lnTo>
                      <a:pt x="100" y="95"/>
                    </a:lnTo>
                    <a:lnTo>
                      <a:pt x="102" y="95"/>
                    </a:lnTo>
                    <a:lnTo>
                      <a:pt x="102" y="95"/>
                    </a:lnTo>
                    <a:lnTo>
                      <a:pt x="102" y="95"/>
                    </a:lnTo>
                    <a:lnTo>
                      <a:pt x="105" y="95"/>
                    </a:lnTo>
                    <a:lnTo>
                      <a:pt x="105" y="95"/>
                    </a:lnTo>
                    <a:lnTo>
                      <a:pt x="105" y="97"/>
                    </a:lnTo>
                    <a:lnTo>
                      <a:pt x="107" y="97"/>
                    </a:lnTo>
                    <a:lnTo>
                      <a:pt x="107" y="97"/>
                    </a:lnTo>
                    <a:lnTo>
                      <a:pt x="105" y="97"/>
                    </a:lnTo>
                    <a:lnTo>
                      <a:pt x="105" y="97"/>
                    </a:lnTo>
                    <a:lnTo>
                      <a:pt x="102" y="97"/>
                    </a:lnTo>
                    <a:lnTo>
                      <a:pt x="102" y="97"/>
                    </a:lnTo>
                    <a:lnTo>
                      <a:pt x="105" y="97"/>
                    </a:lnTo>
                    <a:lnTo>
                      <a:pt x="105" y="99"/>
                    </a:lnTo>
                    <a:lnTo>
                      <a:pt x="105" y="99"/>
                    </a:lnTo>
                    <a:lnTo>
                      <a:pt x="107" y="99"/>
                    </a:lnTo>
                    <a:lnTo>
                      <a:pt x="107" y="99"/>
                    </a:lnTo>
                    <a:lnTo>
                      <a:pt x="107" y="99"/>
                    </a:lnTo>
                    <a:lnTo>
                      <a:pt x="109" y="99"/>
                    </a:lnTo>
                    <a:lnTo>
                      <a:pt x="109" y="99"/>
                    </a:lnTo>
                    <a:lnTo>
                      <a:pt x="109" y="97"/>
                    </a:lnTo>
                    <a:lnTo>
                      <a:pt x="109" y="97"/>
                    </a:lnTo>
                    <a:lnTo>
                      <a:pt x="112" y="97"/>
                    </a:lnTo>
                    <a:lnTo>
                      <a:pt x="112" y="99"/>
                    </a:lnTo>
                    <a:lnTo>
                      <a:pt x="112" y="99"/>
                    </a:lnTo>
                    <a:lnTo>
                      <a:pt x="112" y="99"/>
                    </a:lnTo>
                    <a:lnTo>
                      <a:pt x="112" y="99"/>
                    </a:lnTo>
                    <a:lnTo>
                      <a:pt x="114" y="99"/>
                    </a:lnTo>
                    <a:lnTo>
                      <a:pt x="114" y="99"/>
                    </a:lnTo>
                    <a:lnTo>
                      <a:pt x="114" y="99"/>
                    </a:lnTo>
                    <a:lnTo>
                      <a:pt x="114" y="97"/>
                    </a:lnTo>
                    <a:lnTo>
                      <a:pt x="114" y="97"/>
                    </a:lnTo>
                    <a:lnTo>
                      <a:pt x="114" y="97"/>
                    </a:lnTo>
                    <a:lnTo>
                      <a:pt x="114" y="97"/>
                    </a:lnTo>
                    <a:lnTo>
                      <a:pt x="114" y="97"/>
                    </a:lnTo>
                    <a:lnTo>
                      <a:pt x="114" y="95"/>
                    </a:lnTo>
                    <a:lnTo>
                      <a:pt x="116" y="95"/>
                    </a:lnTo>
                    <a:lnTo>
                      <a:pt x="116" y="95"/>
                    </a:lnTo>
                    <a:lnTo>
                      <a:pt x="116" y="95"/>
                    </a:lnTo>
                    <a:lnTo>
                      <a:pt x="119" y="95"/>
                    </a:lnTo>
                    <a:lnTo>
                      <a:pt x="119" y="95"/>
                    </a:lnTo>
                    <a:lnTo>
                      <a:pt x="121" y="95"/>
                    </a:lnTo>
                    <a:lnTo>
                      <a:pt x="121" y="95"/>
                    </a:lnTo>
                    <a:lnTo>
                      <a:pt x="121" y="95"/>
                    </a:lnTo>
                    <a:lnTo>
                      <a:pt x="124" y="95"/>
                    </a:lnTo>
                    <a:lnTo>
                      <a:pt x="124" y="95"/>
                    </a:lnTo>
                    <a:lnTo>
                      <a:pt x="124" y="95"/>
                    </a:lnTo>
                    <a:lnTo>
                      <a:pt x="126" y="95"/>
                    </a:lnTo>
                    <a:lnTo>
                      <a:pt x="126" y="95"/>
                    </a:lnTo>
                    <a:lnTo>
                      <a:pt x="126" y="92"/>
                    </a:lnTo>
                    <a:lnTo>
                      <a:pt x="126" y="92"/>
                    </a:lnTo>
                    <a:lnTo>
                      <a:pt x="128" y="92"/>
                    </a:lnTo>
                    <a:lnTo>
                      <a:pt x="128" y="95"/>
                    </a:lnTo>
                    <a:lnTo>
                      <a:pt x="128" y="95"/>
                    </a:lnTo>
                    <a:lnTo>
                      <a:pt x="128" y="97"/>
                    </a:lnTo>
                    <a:lnTo>
                      <a:pt x="128" y="97"/>
                    </a:lnTo>
                    <a:lnTo>
                      <a:pt x="128" y="97"/>
                    </a:lnTo>
                    <a:lnTo>
                      <a:pt x="128" y="97"/>
                    </a:lnTo>
                    <a:lnTo>
                      <a:pt x="131" y="97"/>
                    </a:lnTo>
                    <a:lnTo>
                      <a:pt x="131" y="97"/>
                    </a:lnTo>
                    <a:lnTo>
                      <a:pt x="131" y="99"/>
                    </a:lnTo>
                    <a:lnTo>
                      <a:pt x="131" y="99"/>
                    </a:lnTo>
                    <a:lnTo>
                      <a:pt x="131" y="99"/>
                    </a:lnTo>
                    <a:lnTo>
                      <a:pt x="133" y="99"/>
                    </a:lnTo>
                    <a:lnTo>
                      <a:pt x="133" y="99"/>
                    </a:lnTo>
                    <a:lnTo>
                      <a:pt x="133" y="99"/>
                    </a:lnTo>
                    <a:lnTo>
                      <a:pt x="135" y="99"/>
                    </a:lnTo>
                    <a:lnTo>
                      <a:pt x="135" y="99"/>
                    </a:lnTo>
                    <a:lnTo>
                      <a:pt x="135" y="99"/>
                    </a:lnTo>
                    <a:lnTo>
                      <a:pt x="135" y="99"/>
                    </a:lnTo>
                    <a:lnTo>
                      <a:pt x="138" y="99"/>
                    </a:lnTo>
                    <a:lnTo>
                      <a:pt x="138" y="99"/>
                    </a:lnTo>
                    <a:lnTo>
                      <a:pt x="140" y="99"/>
                    </a:lnTo>
                    <a:lnTo>
                      <a:pt x="140" y="99"/>
                    </a:lnTo>
                    <a:lnTo>
                      <a:pt x="140" y="99"/>
                    </a:lnTo>
                    <a:lnTo>
                      <a:pt x="140" y="99"/>
                    </a:lnTo>
                    <a:lnTo>
                      <a:pt x="140" y="99"/>
                    </a:lnTo>
                    <a:lnTo>
                      <a:pt x="142" y="99"/>
                    </a:lnTo>
                    <a:lnTo>
                      <a:pt x="142" y="99"/>
                    </a:lnTo>
                    <a:lnTo>
                      <a:pt x="142" y="99"/>
                    </a:lnTo>
                    <a:lnTo>
                      <a:pt x="145" y="99"/>
                    </a:lnTo>
                    <a:lnTo>
                      <a:pt x="145" y="97"/>
                    </a:lnTo>
                    <a:lnTo>
                      <a:pt x="145" y="97"/>
                    </a:lnTo>
                    <a:lnTo>
                      <a:pt x="145" y="99"/>
                    </a:lnTo>
                    <a:lnTo>
                      <a:pt x="147" y="99"/>
                    </a:lnTo>
                    <a:lnTo>
                      <a:pt x="147" y="99"/>
                    </a:lnTo>
                    <a:lnTo>
                      <a:pt x="147" y="99"/>
                    </a:lnTo>
                    <a:lnTo>
                      <a:pt x="150" y="99"/>
                    </a:lnTo>
                    <a:lnTo>
                      <a:pt x="150" y="99"/>
                    </a:lnTo>
                    <a:lnTo>
                      <a:pt x="150" y="99"/>
                    </a:lnTo>
                    <a:lnTo>
                      <a:pt x="150" y="99"/>
                    </a:lnTo>
                    <a:lnTo>
                      <a:pt x="152" y="99"/>
                    </a:lnTo>
                    <a:lnTo>
                      <a:pt x="152" y="102"/>
                    </a:lnTo>
                    <a:lnTo>
                      <a:pt x="152" y="102"/>
                    </a:lnTo>
                    <a:lnTo>
                      <a:pt x="154" y="102"/>
                    </a:lnTo>
                    <a:lnTo>
                      <a:pt x="154" y="102"/>
                    </a:lnTo>
                    <a:lnTo>
                      <a:pt x="154" y="102"/>
                    </a:lnTo>
                    <a:lnTo>
                      <a:pt x="154" y="104"/>
                    </a:lnTo>
                    <a:lnTo>
                      <a:pt x="154" y="104"/>
                    </a:lnTo>
                    <a:lnTo>
                      <a:pt x="154" y="104"/>
                    </a:lnTo>
                    <a:lnTo>
                      <a:pt x="154" y="106"/>
                    </a:lnTo>
                    <a:lnTo>
                      <a:pt x="157" y="106"/>
                    </a:lnTo>
                    <a:lnTo>
                      <a:pt x="157" y="106"/>
                    </a:lnTo>
                    <a:lnTo>
                      <a:pt x="157" y="106"/>
                    </a:lnTo>
                    <a:lnTo>
                      <a:pt x="159" y="106"/>
                    </a:lnTo>
                    <a:lnTo>
                      <a:pt x="159" y="106"/>
                    </a:lnTo>
                    <a:lnTo>
                      <a:pt x="159" y="106"/>
                    </a:lnTo>
                    <a:lnTo>
                      <a:pt x="161" y="106"/>
                    </a:lnTo>
                    <a:lnTo>
                      <a:pt x="161" y="106"/>
                    </a:lnTo>
                    <a:lnTo>
                      <a:pt x="161" y="106"/>
                    </a:lnTo>
                    <a:lnTo>
                      <a:pt x="161" y="106"/>
                    </a:lnTo>
                    <a:lnTo>
                      <a:pt x="164" y="106"/>
                    </a:lnTo>
                    <a:lnTo>
                      <a:pt x="164" y="109"/>
                    </a:lnTo>
                    <a:lnTo>
                      <a:pt x="164" y="109"/>
                    </a:lnTo>
                    <a:lnTo>
                      <a:pt x="166" y="109"/>
                    </a:lnTo>
                    <a:lnTo>
                      <a:pt x="166" y="109"/>
                    </a:lnTo>
                    <a:lnTo>
                      <a:pt x="166" y="109"/>
                    </a:lnTo>
                    <a:lnTo>
                      <a:pt x="166" y="111"/>
                    </a:lnTo>
                    <a:lnTo>
                      <a:pt x="166" y="111"/>
                    </a:lnTo>
                    <a:lnTo>
                      <a:pt x="166" y="111"/>
                    </a:lnTo>
                    <a:lnTo>
                      <a:pt x="166" y="114"/>
                    </a:lnTo>
                    <a:lnTo>
                      <a:pt x="168" y="114"/>
                    </a:lnTo>
                    <a:lnTo>
                      <a:pt x="168" y="114"/>
                    </a:lnTo>
                    <a:lnTo>
                      <a:pt x="168" y="114"/>
                    </a:lnTo>
                    <a:lnTo>
                      <a:pt x="168" y="116"/>
                    </a:lnTo>
                    <a:lnTo>
                      <a:pt x="168" y="116"/>
                    </a:lnTo>
                    <a:lnTo>
                      <a:pt x="171" y="116"/>
                    </a:lnTo>
                    <a:lnTo>
                      <a:pt x="171" y="116"/>
                    </a:lnTo>
                    <a:lnTo>
                      <a:pt x="173" y="116"/>
                    </a:lnTo>
                    <a:lnTo>
                      <a:pt x="173" y="116"/>
                    </a:lnTo>
                    <a:lnTo>
                      <a:pt x="173" y="116"/>
                    </a:lnTo>
                    <a:lnTo>
                      <a:pt x="173" y="116"/>
                    </a:lnTo>
                    <a:lnTo>
                      <a:pt x="173" y="116"/>
                    </a:lnTo>
                    <a:lnTo>
                      <a:pt x="173" y="118"/>
                    </a:lnTo>
                    <a:lnTo>
                      <a:pt x="173" y="118"/>
                    </a:lnTo>
                    <a:lnTo>
                      <a:pt x="173" y="121"/>
                    </a:lnTo>
                    <a:lnTo>
                      <a:pt x="171" y="121"/>
                    </a:lnTo>
                    <a:lnTo>
                      <a:pt x="171" y="121"/>
                    </a:lnTo>
                    <a:lnTo>
                      <a:pt x="173" y="121"/>
                    </a:lnTo>
                    <a:lnTo>
                      <a:pt x="173" y="123"/>
                    </a:lnTo>
                    <a:lnTo>
                      <a:pt x="173" y="123"/>
                    </a:lnTo>
                    <a:lnTo>
                      <a:pt x="173" y="123"/>
                    </a:lnTo>
                    <a:lnTo>
                      <a:pt x="173" y="123"/>
                    </a:lnTo>
                    <a:lnTo>
                      <a:pt x="176" y="123"/>
                    </a:lnTo>
                    <a:lnTo>
                      <a:pt x="176" y="123"/>
                    </a:lnTo>
                    <a:lnTo>
                      <a:pt x="176" y="123"/>
                    </a:lnTo>
                    <a:lnTo>
                      <a:pt x="176" y="123"/>
                    </a:lnTo>
                    <a:lnTo>
                      <a:pt x="176" y="121"/>
                    </a:lnTo>
                    <a:lnTo>
                      <a:pt x="178" y="121"/>
                    </a:lnTo>
                    <a:lnTo>
                      <a:pt x="178" y="121"/>
                    </a:lnTo>
                    <a:lnTo>
                      <a:pt x="178" y="118"/>
                    </a:lnTo>
                    <a:lnTo>
                      <a:pt x="176" y="118"/>
                    </a:lnTo>
                    <a:lnTo>
                      <a:pt x="176" y="118"/>
                    </a:lnTo>
                    <a:lnTo>
                      <a:pt x="176" y="116"/>
                    </a:lnTo>
                    <a:lnTo>
                      <a:pt x="176" y="116"/>
                    </a:lnTo>
                    <a:lnTo>
                      <a:pt x="176" y="116"/>
                    </a:lnTo>
                    <a:lnTo>
                      <a:pt x="178" y="116"/>
                    </a:lnTo>
                    <a:lnTo>
                      <a:pt x="178" y="116"/>
                    </a:lnTo>
                    <a:lnTo>
                      <a:pt x="180" y="116"/>
                    </a:lnTo>
                    <a:lnTo>
                      <a:pt x="180" y="116"/>
                    </a:lnTo>
                    <a:lnTo>
                      <a:pt x="180" y="116"/>
                    </a:lnTo>
                    <a:lnTo>
                      <a:pt x="180" y="116"/>
                    </a:lnTo>
                    <a:lnTo>
                      <a:pt x="183" y="116"/>
                    </a:lnTo>
                    <a:lnTo>
                      <a:pt x="183" y="116"/>
                    </a:lnTo>
                    <a:lnTo>
                      <a:pt x="183" y="116"/>
                    </a:lnTo>
                    <a:lnTo>
                      <a:pt x="183" y="116"/>
                    </a:lnTo>
                    <a:lnTo>
                      <a:pt x="183" y="114"/>
                    </a:lnTo>
                    <a:lnTo>
                      <a:pt x="185" y="114"/>
                    </a:lnTo>
                    <a:lnTo>
                      <a:pt x="185" y="114"/>
                    </a:lnTo>
                    <a:lnTo>
                      <a:pt x="185" y="116"/>
                    </a:lnTo>
                    <a:lnTo>
                      <a:pt x="185" y="116"/>
                    </a:lnTo>
                    <a:lnTo>
                      <a:pt x="185" y="116"/>
                    </a:lnTo>
                    <a:lnTo>
                      <a:pt x="187" y="116"/>
                    </a:lnTo>
                    <a:lnTo>
                      <a:pt x="187" y="116"/>
                    </a:lnTo>
                    <a:lnTo>
                      <a:pt x="187" y="118"/>
                    </a:lnTo>
                    <a:lnTo>
                      <a:pt x="187" y="118"/>
                    </a:lnTo>
                    <a:lnTo>
                      <a:pt x="190" y="118"/>
                    </a:lnTo>
                    <a:lnTo>
                      <a:pt x="190" y="118"/>
                    </a:lnTo>
                    <a:lnTo>
                      <a:pt x="190" y="118"/>
                    </a:lnTo>
                    <a:lnTo>
                      <a:pt x="190" y="121"/>
                    </a:lnTo>
                    <a:lnTo>
                      <a:pt x="190" y="121"/>
                    </a:lnTo>
                    <a:lnTo>
                      <a:pt x="192" y="121"/>
                    </a:lnTo>
                    <a:lnTo>
                      <a:pt x="192" y="121"/>
                    </a:lnTo>
                    <a:lnTo>
                      <a:pt x="195" y="121"/>
                    </a:lnTo>
                    <a:lnTo>
                      <a:pt x="195" y="121"/>
                    </a:lnTo>
                    <a:lnTo>
                      <a:pt x="195" y="121"/>
                    </a:lnTo>
                    <a:lnTo>
                      <a:pt x="195" y="121"/>
                    </a:lnTo>
                    <a:lnTo>
                      <a:pt x="197" y="121"/>
                    </a:lnTo>
                    <a:lnTo>
                      <a:pt x="197" y="123"/>
                    </a:lnTo>
                    <a:lnTo>
                      <a:pt x="197" y="123"/>
                    </a:lnTo>
                    <a:lnTo>
                      <a:pt x="199" y="123"/>
                    </a:lnTo>
                    <a:lnTo>
                      <a:pt x="199" y="123"/>
                    </a:lnTo>
                    <a:lnTo>
                      <a:pt x="199" y="123"/>
                    </a:lnTo>
                    <a:lnTo>
                      <a:pt x="199" y="121"/>
                    </a:lnTo>
                    <a:lnTo>
                      <a:pt x="202" y="121"/>
                    </a:lnTo>
                    <a:lnTo>
                      <a:pt x="202" y="121"/>
                    </a:lnTo>
                    <a:lnTo>
                      <a:pt x="202" y="121"/>
                    </a:lnTo>
                    <a:lnTo>
                      <a:pt x="202" y="121"/>
                    </a:lnTo>
                    <a:lnTo>
                      <a:pt x="204" y="121"/>
                    </a:lnTo>
                    <a:lnTo>
                      <a:pt x="204" y="121"/>
                    </a:lnTo>
                    <a:lnTo>
                      <a:pt x="204" y="118"/>
                    </a:lnTo>
                    <a:lnTo>
                      <a:pt x="206" y="118"/>
                    </a:lnTo>
                    <a:lnTo>
                      <a:pt x="206" y="118"/>
                    </a:lnTo>
                    <a:lnTo>
                      <a:pt x="206" y="118"/>
                    </a:lnTo>
                    <a:lnTo>
                      <a:pt x="206" y="118"/>
                    </a:lnTo>
                    <a:lnTo>
                      <a:pt x="209" y="118"/>
                    </a:lnTo>
                    <a:lnTo>
                      <a:pt x="209" y="116"/>
                    </a:lnTo>
                    <a:lnTo>
                      <a:pt x="209" y="116"/>
                    </a:lnTo>
                    <a:lnTo>
                      <a:pt x="209" y="116"/>
                    </a:lnTo>
                    <a:lnTo>
                      <a:pt x="209" y="116"/>
                    </a:lnTo>
                    <a:lnTo>
                      <a:pt x="209" y="114"/>
                    </a:lnTo>
                    <a:lnTo>
                      <a:pt x="209" y="114"/>
                    </a:lnTo>
                    <a:lnTo>
                      <a:pt x="211" y="114"/>
                    </a:lnTo>
                    <a:lnTo>
                      <a:pt x="211" y="114"/>
                    </a:lnTo>
                    <a:lnTo>
                      <a:pt x="213" y="114"/>
                    </a:lnTo>
                    <a:lnTo>
                      <a:pt x="213" y="114"/>
                    </a:lnTo>
                    <a:lnTo>
                      <a:pt x="213" y="114"/>
                    </a:lnTo>
                    <a:lnTo>
                      <a:pt x="213" y="114"/>
                    </a:lnTo>
                    <a:lnTo>
                      <a:pt x="216" y="114"/>
                    </a:lnTo>
                    <a:lnTo>
                      <a:pt x="216" y="111"/>
                    </a:lnTo>
                    <a:lnTo>
                      <a:pt x="216" y="111"/>
                    </a:lnTo>
                    <a:lnTo>
                      <a:pt x="216" y="109"/>
                    </a:lnTo>
                    <a:lnTo>
                      <a:pt x="216" y="109"/>
                    </a:lnTo>
                    <a:lnTo>
                      <a:pt x="216" y="109"/>
                    </a:lnTo>
                    <a:lnTo>
                      <a:pt x="216" y="111"/>
                    </a:lnTo>
                    <a:lnTo>
                      <a:pt x="218" y="111"/>
                    </a:lnTo>
                    <a:lnTo>
                      <a:pt x="218" y="111"/>
                    </a:lnTo>
                    <a:lnTo>
                      <a:pt x="218" y="111"/>
                    </a:lnTo>
                    <a:lnTo>
                      <a:pt x="221" y="111"/>
                    </a:lnTo>
                    <a:lnTo>
                      <a:pt x="221" y="111"/>
                    </a:lnTo>
                    <a:lnTo>
                      <a:pt x="221" y="114"/>
                    </a:lnTo>
                    <a:lnTo>
                      <a:pt x="221" y="114"/>
                    </a:lnTo>
                    <a:lnTo>
                      <a:pt x="221" y="111"/>
                    </a:lnTo>
                    <a:lnTo>
                      <a:pt x="221" y="111"/>
                    </a:lnTo>
                    <a:lnTo>
                      <a:pt x="221" y="111"/>
                    </a:lnTo>
                    <a:lnTo>
                      <a:pt x="221" y="109"/>
                    </a:lnTo>
                    <a:lnTo>
                      <a:pt x="221" y="109"/>
                    </a:lnTo>
                    <a:lnTo>
                      <a:pt x="223" y="109"/>
                    </a:lnTo>
                    <a:lnTo>
                      <a:pt x="223" y="109"/>
                    </a:lnTo>
                    <a:lnTo>
                      <a:pt x="223" y="109"/>
                    </a:lnTo>
                    <a:lnTo>
                      <a:pt x="223" y="111"/>
                    </a:lnTo>
                    <a:lnTo>
                      <a:pt x="225" y="111"/>
                    </a:lnTo>
                    <a:lnTo>
                      <a:pt x="225" y="109"/>
                    </a:lnTo>
                    <a:lnTo>
                      <a:pt x="225" y="109"/>
                    </a:lnTo>
                    <a:lnTo>
                      <a:pt x="228" y="109"/>
                    </a:lnTo>
                    <a:lnTo>
                      <a:pt x="228" y="111"/>
                    </a:lnTo>
                    <a:lnTo>
                      <a:pt x="228" y="111"/>
                    </a:lnTo>
                    <a:lnTo>
                      <a:pt x="228" y="111"/>
                    </a:lnTo>
                    <a:lnTo>
                      <a:pt x="228" y="109"/>
                    </a:lnTo>
                    <a:lnTo>
                      <a:pt x="230" y="109"/>
                    </a:lnTo>
                    <a:lnTo>
                      <a:pt x="230" y="109"/>
                    </a:lnTo>
                    <a:lnTo>
                      <a:pt x="232" y="109"/>
                    </a:lnTo>
                    <a:lnTo>
                      <a:pt x="232" y="111"/>
                    </a:lnTo>
                    <a:lnTo>
                      <a:pt x="232" y="111"/>
                    </a:lnTo>
                    <a:lnTo>
                      <a:pt x="232" y="111"/>
                    </a:lnTo>
                    <a:lnTo>
                      <a:pt x="232" y="111"/>
                    </a:lnTo>
                    <a:lnTo>
                      <a:pt x="235" y="111"/>
                    </a:lnTo>
                    <a:lnTo>
                      <a:pt x="235" y="114"/>
                    </a:lnTo>
                    <a:lnTo>
                      <a:pt x="235" y="114"/>
                    </a:lnTo>
                    <a:lnTo>
                      <a:pt x="235" y="114"/>
                    </a:lnTo>
                    <a:lnTo>
                      <a:pt x="235" y="114"/>
                    </a:lnTo>
                    <a:lnTo>
                      <a:pt x="235" y="116"/>
                    </a:lnTo>
                    <a:lnTo>
                      <a:pt x="237" y="116"/>
                    </a:lnTo>
                    <a:lnTo>
                      <a:pt x="237" y="116"/>
                    </a:lnTo>
                    <a:lnTo>
                      <a:pt x="237" y="114"/>
                    </a:lnTo>
                    <a:lnTo>
                      <a:pt x="239" y="114"/>
                    </a:lnTo>
                    <a:lnTo>
                      <a:pt x="239" y="114"/>
                    </a:lnTo>
                    <a:lnTo>
                      <a:pt x="239" y="114"/>
                    </a:lnTo>
                    <a:lnTo>
                      <a:pt x="239" y="114"/>
                    </a:lnTo>
                    <a:lnTo>
                      <a:pt x="242" y="114"/>
                    </a:lnTo>
                    <a:lnTo>
                      <a:pt x="242" y="114"/>
                    </a:lnTo>
                    <a:lnTo>
                      <a:pt x="242" y="114"/>
                    </a:lnTo>
                    <a:lnTo>
                      <a:pt x="242" y="114"/>
                    </a:lnTo>
                    <a:lnTo>
                      <a:pt x="242" y="114"/>
                    </a:lnTo>
                    <a:lnTo>
                      <a:pt x="242" y="111"/>
                    </a:lnTo>
                    <a:lnTo>
                      <a:pt x="242" y="111"/>
                    </a:lnTo>
                    <a:lnTo>
                      <a:pt x="242" y="109"/>
                    </a:lnTo>
                    <a:lnTo>
                      <a:pt x="242" y="109"/>
                    </a:lnTo>
                    <a:lnTo>
                      <a:pt x="244" y="109"/>
                    </a:lnTo>
                    <a:lnTo>
                      <a:pt x="244" y="109"/>
                    </a:lnTo>
                    <a:lnTo>
                      <a:pt x="247" y="109"/>
                    </a:lnTo>
                    <a:lnTo>
                      <a:pt x="247" y="109"/>
                    </a:lnTo>
                    <a:lnTo>
                      <a:pt x="247" y="109"/>
                    </a:lnTo>
                    <a:lnTo>
                      <a:pt x="247" y="109"/>
                    </a:lnTo>
                    <a:lnTo>
                      <a:pt x="249" y="109"/>
                    </a:lnTo>
                    <a:lnTo>
                      <a:pt x="249" y="109"/>
                    </a:lnTo>
                    <a:lnTo>
                      <a:pt x="249" y="109"/>
                    </a:lnTo>
                    <a:lnTo>
                      <a:pt x="249" y="109"/>
                    </a:lnTo>
                    <a:lnTo>
                      <a:pt x="249" y="109"/>
                    </a:lnTo>
                    <a:lnTo>
                      <a:pt x="251" y="109"/>
                    </a:lnTo>
                    <a:lnTo>
                      <a:pt x="251" y="109"/>
                    </a:lnTo>
                    <a:lnTo>
                      <a:pt x="254" y="109"/>
                    </a:lnTo>
                    <a:lnTo>
                      <a:pt x="254" y="109"/>
                    </a:lnTo>
                    <a:lnTo>
                      <a:pt x="254" y="109"/>
                    </a:lnTo>
                    <a:lnTo>
                      <a:pt x="254" y="106"/>
                    </a:lnTo>
                    <a:lnTo>
                      <a:pt x="254" y="106"/>
                    </a:lnTo>
                    <a:lnTo>
                      <a:pt x="256" y="106"/>
                    </a:lnTo>
                    <a:lnTo>
                      <a:pt x="256" y="109"/>
                    </a:lnTo>
                    <a:lnTo>
                      <a:pt x="256" y="109"/>
                    </a:lnTo>
                    <a:lnTo>
                      <a:pt x="256" y="109"/>
                    </a:lnTo>
                    <a:lnTo>
                      <a:pt x="256" y="109"/>
                    </a:lnTo>
                    <a:lnTo>
                      <a:pt x="258" y="109"/>
                    </a:lnTo>
                    <a:lnTo>
                      <a:pt x="258" y="109"/>
                    </a:lnTo>
                    <a:lnTo>
                      <a:pt x="261" y="109"/>
                    </a:lnTo>
                    <a:lnTo>
                      <a:pt x="261" y="111"/>
                    </a:lnTo>
                    <a:lnTo>
                      <a:pt x="261" y="111"/>
                    </a:lnTo>
                    <a:lnTo>
                      <a:pt x="261" y="111"/>
                    </a:lnTo>
                    <a:lnTo>
                      <a:pt x="261" y="114"/>
                    </a:lnTo>
                    <a:lnTo>
                      <a:pt x="261" y="114"/>
                    </a:lnTo>
                    <a:lnTo>
                      <a:pt x="261" y="116"/>
                    </a:lnTo>
                    <a:lnTo>
                      <a:pt x="261" y="116"/>
                    </a:lnTo>
                    <a:lnTo>
                      <a:pt x="261" y="116"/>
                    </a:lnTo>
                    <a:lnTo>
                      <a:pt x="263" y="116"/>
                    </a:lnTo>
                    <a:lnTo>
                      <a:pt x="263" y="116"/>
                    </a:lnTo>
                    <a:lnTo>
                      <a:pt x="266" y="116"/>
                    </a:lnTo>
                    <a:lnTo>
                      <a:pt x="266" y="116"/>
                    </a:lnTo>
                    <a:lnTo>
                      <a:pt x="266" y="116"/>
                    </a:lnTo>
                    <a:lnTo>
                      <a:pt x="266" y="118"/>
                    </a:lnTo>
                    <a:lnTo>
                      <a:pt x="266" y="118"/>
                    </a:lnTo>
                    <a:lnTo>
                      <a:pt x="268" y="118"/>
                    </a:lnTo>
                    <a:lnTo>
                      <a:pt x="268" y="118"/>
                    </a:lnTo>
                    <a:lnTo>
                      <a:pt x="268" y="118"/>
                    </a:lnTo>
                    <a:lnTo>
                      <a:pt x="268" y="118"/>
                    </a:lnTo>
                    <a:lnTo>
                      <a:pt x="270" y="118"/>
                    </a:lnTo>
                    <a:lnTo>
                      <a:pt x="270" y="118"/>
                    </a:lnTo>
                    <a:lnTo>
                      <a:pt x="273" y="118"/>
                    </a:lnTo>
                    <a:lnTo>
                      <a:pt x="273" y="121"/>
                    </a:lnTo>
                    <a:lnTo>
                      <a:pt x="273" y="121"/>
                    </a:lnTo>
                    <a:lnTo>
                      <a:pt x="273" y="121"/>
                    </a:lnTo>
                    <a:lnTo>
                      <a:pt x="275" y="121"/>
                    </a:lnTo>
                    <a:lnTo>
                      <a:pt x="275" y="121"/>
                    </a:lnTo>
                    <a:lnTo>
                      <a:pt x="275" y="121"/>
                    </a:lnTo>
                    <a:lnTo>
                      <a:pt x="277" y="121"/>
                    </a:lnTo>
                    <a:lnTo>
                      <a:pt x="277" y="121"/>
                    </a:lnTo>
                    <a:lnTo>
                      <a:pt x="280" y="121"/>
                    </a:lnTo>
                    <a:lnTo>
                      <a:pt x="280" y="121"/>
                    </a:lnTo>
                    <a:lnTo>
                      <a:pt x="280" y="121"/>
                    </a:lnTo>
                    <a:lnTo>
                      <a:pt x="280" y="121"/>
                    </a:lnTo>
                    <a:lnTo>
                      <a:pt x="282" y="121"/>
                    </a:lnTo>
                    <a:lnTo>
                      <a:pt x="282" y="123"/>
                    </a:lnTo>
                    <a:lnTo>
                      <a:pt x="280" y="123"/>
                    </a:lnTo>
                    <a:lnTo>
                      <a:pt x="280" y="123"/>
                    </a:lnTo>
                    <a:lnTo>
                      <a:pt x="282" y="123"/>
                    </a:lnTo>
                    <a:lnTo>
                      <a:pt x="282" y="123"/>
                    </a:lnTo>
                    <a:lnTo>
                      <a:pt x="282" y="123"/>
                    </a:lnTo>
                    <a:lnTo>
                      <a:pt x="284" y="123"/>
                    </a:lnTo>
                    <a:lnTo>
                      <a:pt x="284" y="123"/>
                    </a:lnTo>
                    <a:lnTo>
                      <a:pt x="287" y="123"/>
                    </a:lnTo>
                    <a:lnTo>
                      <a:pt x="287" y="123"/>
                    </a:lnTo>
                    <a:lnTo>
                      <a:pt x="287" y="123"/>
                    </a:lnTo>
                    <a:lnTo>
                      <a:pt x="287" y="123"/>
                    </a:lnTo>
                    <a:lnTo>
                      <a:pt x="287" y="121"/>
                    </a:lnTo>
                    <a:lnTo>
                      <a:pt x="289" y="121"/>
                    </a:lnTo>
                    <a:lnTo>
                      <a:pt x="289" y="121"/>
                    </a:lnTo>
                    <a:lnTo>
                      <a:pt x="289" y="121"/>
                    </a:lnTo>
                    <a:lnTo>
                      <a:pt x="289" y="118"/>
                    </a:lnTo>
                    <a:lnTo>
                      <a:pt x="289" y="118"/>
                    </a:lnTo>
                    <a:lnTo>
                      <a:pt x="289" y="118"/>
                    </a:lnTo>
                    <a:lnTo>
                      <a:pt x="289" y="116"/>
                    </a:lnTo>
                    <a:lnTo>
                      <a:pt x="292" y="116"/>
                    </a:lnTo>
                    <a:lnTo>
                      <a:pt x="292" y="116"/>
                    </a:lnTo>
                    <a:lnTo>
                      <a:pt x="292" y="116"/>
                    </a:lnTo>
                    <a:lnTo>
                      <a:pt x="292" y="116"/>
                    </a:lnTo>
                    <a:lnTo>
                      <a:pt x="294" y="116"/>
                    </a:lnTo>
                    <a:lnTo>
                      <a:pt x="294" y="116"/>
                    </a:lnTo>
                    <a:lnTo>
                      <a:pt x="294" y="116"/>
                    </a:lnTo>
                    <a:lnTo>
                      <a:pt x="294" y="116"/>
                    </a:lnTo>
                    <a:lnTo>
                      <a:pt x="296" y="116"/>
                    </a:lnTo>
                    <a:lnTo>
                      <a:pt x="296" y="116"/>
                    </a:lnTo>
                    <a:lnTo>
                      <a:pt x="296" y="118"/>
                    </a:lnTo>
                    <a:lnTo>
                      <a:pt x="296" y="118"/>
                    </a:lnTo>
                    <a:lnTo>
                      <a:pt x="296" y="118"/>
                    </a:lnTo>
                    <a:lnTo>
                      <a:pt x="296" y="118"/>
                    </a:lnTo>
                    <a:lnTo>
                      <a:pt x="299" y="118"/>
                    </a:lnTo>
                    <a:lnTo>
                      <a:pt x="299" y="121"/>
                    </a:lnTo>
                    <a:lnTo>
                      <a:pt x="299" y="121"/>
                    </a:lnTo>
                    <a:lnTo>
                      <a:pt x="301" y="121"/>
                    </a:lnTo>
                    <a:lnTo>
                      <a:pt x="301" y="121"/>
                    </a:lnTo>
                    <a:lnTo>
                      <a:pt x="301" y="121"/>
                    </a:lnTo>
                    <a:lnTo>
                      <a:pt x="303" y="121"/>
                    </a:lnTo>
                    <a:lnTo>
                      <a:pt x="303" y="121"/>
                    </a:lnTo>
                    <a:lnTo>
                      <a:pt x="306" y="121"/>
                    </a:lnTo>
                    <a:lnTo>
                      <a:pt x="306" y="121"/>
                    </a:lnTo>
                    <a:lnTo>
                      <a:pt x="306" y="121"/>
                    </a:lnTo>
                    <a:lnTo>
                      <a:pt x="308" y="121"/>
                    </a:lnTo>
                    <a:lnTo>
                      <a:pt x="308" y="121"/>
                    </a:lnTo>
                    <a:lnTo>
                      <a:pt x="308" y="121"/>
                    </a:lnTo>
                    <a:lnTo>
                      <a:pt x="310" y="121"/>
                    </a:lnTo>
                    <a:lnTo>
                      <a:pt x="310" y="121"/>
                    </a:lnTo>
                    <a:lnTo>
                      <a:pt x="313" y="121"/>
                    </a:lnTo>
                    <a:lnTo>
                      <a:pt x="313" y="121"/>
                    </a:lnTo>
                    <a:lnTo>
                      <a:pt x="313" y="118"/>
                    </a:lnTo>
                    <a:lnTo>
                      <a:pt x="313" y="118"/>
                    </a:lnTo>
                    <a:lnTo>
                      <a:pt x="315" y="118"/>
                    </a:lnTo>
                    <a:lnTo>
                      <a:pt x="315" y="118"/>
                    </a:lnTo>
                    <a:lnTo>
                      <a:pt x="315" y="118"/>
                    </a:lnTo>
                    <a:lnTo>
                      <a:pt x="315" y="118"/>
                    </a:lnTo>
                    <a:lnTo>
                      <a:pt x="318" y="118"/>
                    </a:lnTo>
                    <a:lnTo>
                      <a:pt x="318" y="118"/>
                    </a:lnTo>
                    <a:lnTo>
                      <a:pt x="320" y="118"/>
                    </a:lnTo>
                    <a:lnTo>
                      <a:pt x="320" y="118"/>
                    </a:lnTo>
                    <a:lnTo>
                      <a:pt x="320" y="116"/>
                    </a:lnTo>
                    <a:lnTo>
                      <a:pt x="320" y="116"/>
                    </a:lnTo>
                    <a:lnTo>
                      <a:pt x="322" y="116"/>
                    </a:lnTo>
                    <a:lnTo>
                      <a:pt x="322" y="116"/>
                    </a:lnTo>
                    <a:lnTo>
                      <a:pt x="322" y="116"/>
                    </a:lnTo>
                    <a:lnTo>
                      <a:pt x="322" y="116"/>
                    </a:lnTo>
                    <a:lnTo>
                      <a:pt x="322" y="116"/>
                    </a:lnTo>
                    <a:lnTo>
                      <a:pt x="322" y="114"/>
                    </a:lnTo>
                    <a:lnTo>
                      <a:pt x="322" y="114"/>
                    </a:lnTo>
                    <a:lnTo>
                      <a:pt x="322" y="111"/>
                    </a:lnTo>
                    <a:lnTo>
                      <a:pt x="322" y="111"/>
                    </a:lnTo>
                    <a:lnTo>
                      <a:pt x="325" y="111"/>
                    </a:lnTo>
                    <a:lnTo>
                      <a:pt x="325" y="109"/>
                    </a:lnTo>
                    <a:lnTo>
                      <a:pt x="325" y="109"/>
                    </a:lnTo>
                    <a:lnTo>
                      <a:pt x="325" y="106"/>
                    </a:lnTo>
                    <a:lnTo>
                      <a:pt x="325" y="106"/>
                    </a:lnTo>
                    <a:lnTo>
                      <a:pt x="325" y="106"/>
                    </a:lnTo>
                    <a:lnTo>
                      <a:pt x="325" y="106"/>
                    </a:lnTo>
                    <a:lnTo>
                      <a:pt x="327" y="106"/>
                    </a:lnTo>
                    <a:lnTo>
                      <a:pt x="327" y="106"/>
                    </a:lnTo>
                    <a:lnTo>
                      <a:pt x="327" y="104"/>
                    </a:lnTo>
                    <a:lnTo>
                      <a:pt x="327" y="104"/>
                    </a:lnTo>
                    <a:lnTo>
                      <a:pt x="325" y="104"/>
                    </a:lnTo>
                    <a:lnTo>
                      <a:pt x="325" y="104"/>
                    </a:lnTo>
                    <a:lnTo>
                      <a:pt x="325" y="104"/>
                    </a:lnTo>
                    <a:lnTo>
                      <a:pt x="325" y="102"/>
                    </a:lnTo>
                    <a:lnTo>
                      <a:pt x="322" y="102"/>
                    </a:lnTo>
                    <a:lnTo>
                      <a:pt x="322" y="102"/>
                    </a:lnTo>
                    <a:lnTo>
                      <a:pt x="322" y="102"/>
                    </a:lnTo>
                    <a:lnTo>
                      <a:pt x="322" y="102"/>
                    </a:lnTo>
                    <a:lnTo>
                      <a:pt x="320" y="102"/>
                    </a:lnTo>
                    <a:lnTo>
                      <a:pt x="320" y="102"/>
                    </a:lnTo>
                    <a:lnTo>
                      <a:pt x="320" y="102"/>
                    </a:lnTo>
                    <a:lnTo>
                      <a:pt x="318" y="102"/>
                    </a:lnTo>
                    <a:lnTo>
                      <a:pt x="318" y="102"/>
                    </a:lnTo>
                    <a:lnTo>
                      <a:pt x="318" y="99"/>
                    </a:lnTo>
                    <a:lnTo>
                      <a:pt x="315" y="99"/>
                    </a:lnTo>
                    <a:lnTo>
                      <a:pt x="315" y="99"/>
                    </a:lnTo>
                    <a:lnTo>
                      <a:pt x="315" y="99"/>
                    </a:lnTo>
                    <a:lnTo>
                      <a:pt x="313" y="99"/>
                    </a:lnTo>
                    <a:lnTo>
                      <a:pt x="313" y="99"/>
                    </a:lnTo>
                    <a:lnTo>
                      <a:pt x="313" y="99"/>
                    </a:lnTo>
                    <a:lnTo>
                      <a:pt x="313" y="99"/>
                    </a:lnTo>
                    <a:lnTo>
                      <a:pt x="313" y="97"/>
                    </a:lnTo>
                    <a:lnTo>
                      <a:pt x="310" y="97"/>
                    </a:lnTo>
                    <a:lnTo>
                      <a:pt x="310" y="97"/>
                    </a:lnTo>
                    <a:lnTo>
                      <a:pt x="310" y="97"/>
                    </a:lnTo>
                    <a:lnTo>
                      <a:pt x="310" y="97"/>
                    </a:lnTo>
                    <a:lnTo>
                      <a:pt x="308" y="97"/>
                    </a:lnTo>
                    <a:lnTo>
                      <a:pt x="308" y="97"/>
                    </a:lnTo>
                    <a:lnTo>
                      <a:pt x="308" y="97"/>
                    </a:lnTo>
                    <a:lnTo>
                      <a:pt x="306" y="97"/>
                    </a:lnTo>
                    <a:lnTo>
                      <a:pt x="306" y="97"/>
                    </a:lnTo>
                    <a:lnTo>
                      <a:pt x="306" y="97"/>
                    </a:lnTo>
                    <a:lnTo>
                      <a:pt x="303" y="97"/>
                    </a:lnTo>
                    <a:lnTo>
                      <a:pt x="303" y="97"/>
                    </a:lnTo>
                    <a:lnTo>
                      <a:pt x="301" y="97"/>
                    </a:lnTo>
                    <a:lnTo>
                      <a:pt x="301" y="97"/>
                    </a:lnTo>
                    <a:lnTo>
                      <a:pt x="301" y="95"/>
                    </a:lnTo>
                    <a:lnTo>
                      <a:pt x="301" y="95"/>
                    </a:lnTo>
                    <a:lnTo>
                      <a:pt x="301" y="95"/>
                    </a:lnTo>
                    <a:lnTo>
                      <a:pt x="301" y="95"/>
                    </a:lnTo>
                    <a:lnTo>
                      <a:pt x="301" y="92"/>
                    </a:lnTo>
                    <a:lnTo>
                      <a:pt x="301" y="92"/>
                    </a:lnTo>
                    <a:lnTo>
                      <a:pt x="301" y="92"/>
                    </a:lnTo>
                    <a:lnTo>
                      <a:pt x="301" y="92"/>
                    </a:lnTo>
                    <a:lnTo>
                      <a:pt x="301" y="92"/>
                    </a:lnTo>
                    <a:lnTo>
                      <a:pt x="301" y="90"/>
                    </a:lnTo>
                    <a:lnTo>
                      <a:pt x="299" y="90"/>
                    </a:lnTo>
                    <a:lnTo>
                      <a:pt x="299" y="90"/>
                    </a:lnTo>
                    <a:lnTo>
                      <a:pt x="296" y="90"/>
                    </a:lnTo>
                    <a:lnTo>
                      <a:pt x="296" y="90"/>
                    </a:lnTo>
                    <a:lnTo>
                      <a:pt x="296" y="90"/>
                    </a:lnTo>
                    <a:lnTo>
                      <a:pt x="296" y="90"/>
                    </a:lnTo>
                    <a:lnTo>
                      <a:pt x="294" y="90"/>
                    </a:lnTo>
                    <a:lnTo>
                      <a:pt x="294" y="90"/>
                    </a:lnTo>
                    <a:lnTo>
                      <a:pt x="294" y="90"/>
                    </a:lnTo>
                    <a:lnTo>
                      <a:pt x="294" y="88"/>
                    </a:lnTo>
                    <a:lnTo>
                      <a:pt x="292" y="88"/>
                    </a:lnTo>
                    <a:lnTo>
                      <a:pt x="292" y="88"/>
                    </a:lnTo>
                    <a:lnTo>
                      <a:pt x="294" y="88"/>
                    </a:lnTo>
                    <a:lnTo>
                      <a:pt x="294" y="85"/>
                    </a:lnTo>
                    <a:lnTo>
                      <a:pt x="294" y="85"/>
                    </a:lnTo>
                    <a:lnTo>
                      <a:pt x="294" y="85"/>
                    </a:lnTo>
                    <a:lnTo>
                      <a:pt x="296" y="85"/>
                    </a:lnTo>
                    <a:lnTo>
                      <a:pt x="296" y="85"/>
                    </a:lnTo>
                    <a:lnTo>
                      <a:pt x="296" y="85"/>
                    </a:lnTo>
                    <a:lnTo>
                      <a:pt x="296" y="85"/>
                    </a:lnTo>
                    <a:lnTo>
                      <a:pt x="299" y="85"/>
                    </a:lnTo>
                    <a:lnTo>
                      <a:pt x="299" y="85"/>
                    </a:lnTo>
                    <a:lnTo>
                      <a:pt x="299" y="85"/>
                    </a:lnTo>
                    <a:lnTo>
                      <a:pt x="301" y="85"/>
                    </a:lnTo>
                    <a:lnTo>
                      <a:pt x="301" y="83"/>
                    </a:lnTo>
                    <a:lnTo>
                      <a:pt x="301" y="83"/>
                    </a:lnTo>
                    <a:lnTo>
                      <a:pt x="301" y="83"/>
                    </a:lnTo>
                    <a:lnTo>
                      <a:pt x="301" y="83"/>
                    </a:lnTo>
                    <a:lnTo>
                      <a:pt x="303" y="83"/>
                    </a:lnTo>
                    <a:lnTo>
                      <a:pt x="303" y="83"/>
                    </a:lnTo>
                    <a:lnTo>
                      <a:pt x="306" y="83"/>
                    </a:lnTo>
                    <a:lnTo>
                      <a:pt x="306" y="83"/>
                    </a:lnTo>
                    <a:lnTo>
                      <a:pt x="306" y="83"/>
                    </a:lnTo>
                    <a:lnTo>
                      <a:pt x="308" y="83"/>
                    </a:lnTo>
                    <a:lnTo>
                      <a:pt x="308" y="80"/>
                    </a:lnTo>
                    <a:lnTo>
                      <a:pt x="308" y="80"/>
                    </a:lnTo>
                    <a:lnTo>
                      <a:pt x="308" y="80"/>
                    </a:lnTo>
                    <a:lnTo>
                      <a:pt x="308" y="80"/>
                    </a:lnTo>
                    <a:lnTo>
                      <a:pt x="310" y="80"/>
                    </a:lnTo>
                    <a:lnTo>
                      <a:pt x="310" y="80"/>
                    </a:lnTo>
                    <a:lnTo>
                      <a:pt x="313" y="80"/>
                    </a:lnTo>
                    <a:lnTo>
                      <a:pt x="313" y="78"/>
                    </a:lnTo>
                    <a:lnTo>
                      <a:pt x="313" y="78"/>
                    </a:lnTo>
                    <a:lnTo>
                      <a:pt x="313" y="78"/>
                    </a:lnTo>
                    <a:lnTo>
                      <a:pt x="313" y="78"/>
                    </a:lnTo>
                    <a:lnTo>
                      <a:pt x="313" y="76"/>
                    </a:lnTo>
                    <a:lnTo>
                      <a:pt x="313" y="76"/>
                    </a:lnTo>
                    <a:lnTo>
                      <a:pt x="313" y="76"/>
                    </a:lnTo>
                    <a:lnTo>
                      <a:pt x="313" y="76"/>
                    </a:lnTo>
                    <a:lnTo>
                      <a:pt x="313" y="76"/>
                    </a:lnTo>
                    <a:lnTo>
                      <a:pt x="313" y="73"/>
                    </a:lnTo>
                    <a:lnTo>
                      <a:pt x="310" y="73"/>
                    </a:lnTo>
                    <a:lnTo>
                      <a:pt x="310" y="73"/>
                    </a:lnTo>
                    <a:lnTo>
                      <a:pt x="310" y="73"/>
                    </a:lnTo>
                    <a:lnTo>
                      <a:pt x="308" y="73"/>
                    </a:lnTo>
                    <a:lnTo>
                      <a:pt x="308" y="71"/>
                    </a:lnTo>
                    <a:lnTo>
                      <a:pt x="308" y="71"/>
                    </a:lnTo>
                    <a:lnTo>
                      <a:pt x="308" y="71"/>
                    </a:lnTo>
                    <a:lnTo>
                      <a:pt x="308" y="71"/>
                    </a:lnTo>
                    <a:lnTo>
                      <a:pt x="308" y="69"/>
                    </a:lnTo>
                    <a:lnTo>
                      <a:pt x="306" y="69"/>
                    </a:lnTo>
                    <a:lnTo>
                      <a:pt x="306" y="69"/>
                    </a:lnTo>
                    <a:lnTo>
                      <a:pt x="306" y="66"/>
                    </a:lnTo>
                    <a:lnTo>
                      <a:pt x="308" y="66"/>
                    </a:lnTo>
                    <a:lnTo>
                      <a:pt x="308" y="66"/>
                    </a:lnTo>
                    <a:lnTo>
                      <a:pt x="308" y="66"/>
                    </a:lnTo>
                    <a:lnTo>
                      <a:pt x="308" y="66"/>
                    </a:lnTo>
                    <a:lnTo>
                      <a:pt x="310" y="66"/>
                    </a:lnTo>
                    <a:lnTo>
                      <a:pt x="310" y="66"/>
                    </a:lnTo>
                    <a:lnTo>
                      <a:pt x="310" y="66"/>
                    </a:lnTo>
                    <a:lnTo>
                      <a:pt x="313" y="66"/>
                    </a:lnTo>
                    <a:lnTo>
                      <a:pt x="313" y="66"/>
                    </a:lnTo>
                    <a:lnTo>
                      <a:pt x="313" y="64"/>
                    </a:lnTo>
                    <a:lnTo>
                      <a:pt x="313" y="64"/>
                    </a:lnTo>
                    <a:lnTo>
                      <a:pt x="313" y="64"/>
                    </a:lnTo>
                    <a:lnTo>
                      <a:pt x="313" y="61"/>
                    </a:lnTo>
                    <a:lnTo>
                      <a:pt x="313" y="61"/>
                    </a:lnTo>
                    <a:lnTo>
                      <a:pt x="315" y="61"/>
                    </a:lnTo>
                    <a:lnTo>
                      <a:pt x="315" y="61"/>
                    </a:lnTo>
                    <a:lnTo>
                      <a:pt x="315" y="61"/>
                    </a:lnTo>
                    <a:lnTo>
                      <a:pt x="315" y="61"/>
                    </a:lnTo>
                    <a:lnTo>
                      <a:pt x="315" y="61"/>
                    </a:lnTo>
                    <a:lnTo>
                      <a:pt x="318" y="61"/>
                    </a:lnTo>
                    <a:lnTo>
                      <a:pt x="318" y="59"/>
                    </a:lnTo>
                    <a:lnTo>
                      <a:pt x="318" y="59"/>
                    </a:lnTo>
                    <a:lnTo>
                      <a:pt x="320" y="59"/>
                    </a:lnTo>
                    <a:lnTo>
                      <a:pt x="320" y="61"/>
                    </a:lnTo>
                    <a:lnTo>
                      <a:pt x="320" y="61"/>
                    </a:lnTo>
                    <a:lnTo>
                      <a:pt x="320" y="61"/>
                    </a:lnTo>
                    <a:lnTo>
                      <a:pt x="322" y="61"/>
                    </a:lnTo>
                    <a:lnTo>
                      <a:pt x="322" y="61"/>
                    </a:lnTo>
                    <a:lnTo>
                      <a:pt x="322" y="59"/>
                    </a:lnTo>
                    <a:lnTo>
                      <a:pt x="322" y="59"/>
                    </a:lnTo>
                    <a:lnTo>
                      <a:pt x="322" y="61"/>
                    </a:lnTo>
                    <a:lnTo>
                      <a:pt x="325" y="61"/>
                    </a:lnTo>
                    <a:lnTo>
                      <a:pt x="325" y="61"/>
                    </a:lnTo>
                    <a:lnTo>
                      <a:pt x="327" y="61"/>
                    </a:lnTo>
                    <a:lnTo>
                      <a:pt x="327" y="61"/>
                    </a:lnTo>
                    <a:lnTo>
                      <a:pt x="327" y="61"/>
                    </a:lnTo>
                    <a:lnTo>
                      <a:pt x="327" y="61"/>
                    </a:lnTo>
                    <a:lnTo>
                      <a:pt x="327" y="61"/>
                    </a:lnTo>
                    <a:lnTo>
                      <a:pt x="329" y="61"/>
                    </a:lnTo>
                    <a:lnTo>
                      <a:pt x="329" y="61"/>
                    </a:lnTo>
                    <a:lnTo>
                      <a:pt x="329" y="61"/>
                    </a:lnTo>
                    <a:lnTo>
                      <a:pt x="332" y="61"/>
                    </a:lnTo>
                    <a:lnTo>
                      <a:pt x="332" y="61"/>
                    </a:lnTo>
                    <a:lnTo>
                      <a:pt x="332" y="61"/>
                    </a:lnTo>
                    <a:lnTo>
                      <a:pt x="334" y="61"/>
                    </a:lnTo>
                    <a:lnTo>
                      <a:pt x="334" y="61"/>
                    </a:lnTo>
                    <a:lnTo>
                      <a:pt x="334" y="61"/>
                    </a:lnTo>
                    <a:lnTo>
                      <a:pt x="337" y="61"/>
                    </a:lnTo>
                    <a:lnTo>
                      <a:pt x="337" y="61"/>
                    </a:lnTo>
                    <a:lnTo>
                      <a:pt x="337" y="61"/>
                    </a:lnTo>
                    <a:lnTo>
                      <a:pt x="337" y="59"/>
                    </a:lnTo>
                    <a:lnTo>
                      <a:pt x="337" y="59"/>
                    </a:lnTo>
                    <a:lnTo>
                      <a:pt x="337" y="57"/>
                    </a:lnTo>
                    <a:lnTo>
                      <a:pt x="337" y="57"/>
                    </a:lnTo>
                    <a:lnTo>
                      <a:pt x="334" y="57"/>
                    </a:lnTo>
                    <a:lnTo>
                      <a:pt x="334" y="57"/>
                    </a:lnTo>
                    <a:lnTo>
                      <a:pt x="334" y="57"/>
                    </a:lnTo>
                    <a:lnTo>
                      <a:pt x="332" y="57"/>
                    </a:lnTo>
                    <a:lnTo>
                      <a:pt x="332" y="57"/>
                    </a:lnTo>
                    <a:lnTo>
                      <a:pt x="332" y="57"/>
                    </a:lnTo>
                    <a:lnTo>
                      <a:pt x="329" y="57"/>
                    </a:lnTo>
                    <a:lnTo>
                      <a:pt x="329" y="57"/>
                    </a:lnTo>
                    <a:lnTo>
                      <a:pt x="329" y="57"/>
                    </a:lnTo>
                    <a:lnTo>
                      <a:pt x="329" y="57"/>
                    </a:lnTo>
                    <a:lnTo>
                      <a:pt x="327" y="57"/>
                    </a:lnTo>
                    <a:lnTo>
                      <a:pt x="327" y="54"/>
                    </a:lnTo>
                    <a:lnTo>
                      <a:pt x="327" y="54"/>
                    </a:lnTo>
                    <a:lnTo>
                      <a:pt x="327" y="54"/>
                    </a:lnTo>
                    <a:lnTo>
                      <a:pt x="327" y="57"/>
                    </a:lnTo>
                    <a:lnTo>
                      <a:pt x="325" y="57"/>
                    </a:lnTo>
                    <a:lnTo>
                      <a:pt x="325" y="57"/>
                    </a:lnTo>
                    <a:lnTo>
                      <a:pt x="322" y="57"/>
                    </a:lnTo>
                    <a:lnTo>
                      <a:pt x="322" y="57"/>
                    </a:lnTo>
                    <a:lnTo>
                      <a:pt x="322" y="54"/>
                    </a:lnTo>
                    <a:lnTo>
                      <a:pt x="322" y="54"/>
                    </a:lnTo>
                    <a:lnTo>
                      <a:pt x="320" y="54"/>
                    </a:lnTo>
                    <a:lnTo>
                      <a:pt x="320" y="54"/>
                    </a:lnTo>
                    <a:lnTo>
                      <a:pt x="320" y="54"/>
                    </a:lnTo>
                    <a:lnTo>
                      <a:pt x="320" y="54"/>
                    </a:lnTo>
                    <a:lnTo>
                      <a:pt x="320" y="54"/>
                    </a:lnTo>
                    <a:lnTo>
                      <a:pt x="318" y="54"/>
                    </a:lnTo>
                    <a:lnTo>
                      <a:pt x="318" y="54"/>
                    </a:lnTo>
                    <a:lnTo>
                      <a:pt x="318" y="54"/>
                    </a:lnTo>
                    <a:lnTo>
                      <a:pt x="315" y="54"/>
                    </a:lnTo>
                    <a:lnTo>
                      <a:pt x="315" y="52"/>
                    </a:lnTo>
                    <a:lnTo>
                      <a:pt x="315" y="52"/>
                    </a:lnTo>
                    <a:lnTo>
                      <a:pt x="315" y="50"/>
                    </a:lnTo>
                    <a:lnTo>
                      <a:pt x="318" y="50"/>
                    </a:lnTo>
                    <a:lnTo>
                      <a:pt x="318" y="50"/>
                    </a:lnTo>
                    <a:lnTo>
                      <a:pt x="318" y="50"/>
                    </a:lnTo>
                    <a:lnTo>
                      <a:pt x="318" y="47"/>
                    </a:lnTo>
                    <a:lnTo>
                      <a:pt x="320" y="47"/>
                    </a:lnTo>
                    <a:lnTo>
                      <a:pt x="320" y="47"/>
                    </a:lnTo>
                    <a:lnTo>
                      <a:pt x="320" y="47"/>
                    </a:lnTo>
                    <a:lnTo>
                      <a:pt x="320" y="50"/>
                    </a:lnTo>
                    <a:lnTo>
                      <a:pt x="322" y="50"/>
                    </a:lnTo>
                    <a:lnTo>
                      <a:pt x="322" y="50"/>
                    </a:lnTo>
                    <a:lnTo>
                      <a:pt x="322" y="50"/>
                    </a:lnTo>
                    <a:lnTo>
                      <a:pt x="325" y="50"/>
                    </a:lnTo>
                    <a:lnTo>
                      <a:pt x="325" y="47"/>
                    </a:lnTo>
                    <a:lnTo>
                      <a:pt x="325" y="47"/>
                    </a:lnTo>
                    <a:lnTo>
                      <a:pt x="325" y="47"/>
                    </a:lnTo>
                    <a:lnTo>
                      <a:pt x="325" y="47"/>
                    </a:lnTo>
                    <a:lnTo>
                      <a:pt x="325" y="47"/>
                    </a:lnTo>
                    <a:lnTo>
                      <a:pt x="322" y="47"/>
                    </a:lnTo>
                    <a:lnTo>
                      <a:pt x="322" y="47"/>
                    </a:lnTo>
                    <a:lnTo>
                      <a:pt x="322" y="47"/>
                    </a:lnTo>
                    <a:lnTo>
                      <a:pt x="320" y="47"/>
                    </a:lnTo>
                    <a:lnTo>
                      <a:pt x="320" y="47"/>
                    </a:lnTo>
                    <a:lnTo>
                      <a:pt x="320" y="47"/>
                    </a:lnTo>
                    <a:lnTo>
                      <a:pt x="320" y="47"/>
                    </a:lnTo>
                    <a:lnTo>
                      <a:pt x="320" y="47"/>
                    </a:lnTo>
                    <a:lnTo>
                      <a:pt x="318" y="47"/>
                    </a:lnTo>
                    <a:lnTo>
                      <a:pt x="318" y="47"/>
                    </a:lnTo>
                    <a:lnTo>
                      <a:pt x="315" y="47"/>
                    </a:lnTo>
                    <a:lnTo>
                      <a:pt x="315" y="47"/>
                    </a:lnTo>
                    <a:lnTo>
                      <a:pt x="315" y="47"/>
                    </a:lnTo>
                    <a:lnTo>
                      <a:pt x="313" y="47"/>
                    </a:lnTo>
                    <a:lnTo>
                      <a:pt x="313" y="45"/>
                    </a:lnTo>
                    <a:lnTo>
                      <a:pt x="313" y="45"/>
                    </a:lnTo>
                    <a:lnTo>
                      <a:pt x="313" y="45"/>
                    </a:lnTo>
                    <a:lnTo>
                      <a:pt x="310" y="45"/>
                    </a:lnTo>
                    <a:lnTo>
                      <a:pt x="310" y="45"/>
                    </a:lnTo>
                    <a:lnTo>
                      <a:pt x="313" y="45"/>
                    </a:lnTo>
                    <a:lnTo>
                      <a:pt x="313" y="45"/>
                    </a:lnTo>
                    <a:lnTo>
                      <a:pt x="313" y="45"/>
                    </a:lnTo>
                    <a:lnTo>
                      <a:pt x="313" y="42"/>
                    </a:lnTo>
                    <a:lnTo>
                      <a:pt x="315" y="42"/>
                    </a:lnTo>
                    <a:lnTo>
                      <a:pt x="315" y="42"/>
                    </a:lnTo>
                    <a:lnTo>
                      <a:pt x="315" y="42"/>
                    </a:lnTo>
                    <a:lnTo>
                      <a:pt x="315" y="42"/>
                    </a:lnTo>
                    <a:lnTo>
                      <a:pt x="315" y="40"/>
                    </a:lnTo>
                    <a:lnTo>
                      <a:pt x="318" y="40"/>
                    </a:lnTo>
                    <a:lnTo>
                      <a:pt x="318" y="40"/>
                    </a:lnTo>
                    <a:lnTo>
                      <a:pt x="315" y="40"/>
                    </a:lnTo>
                    <a:lnTo>
                      <a:pt x="315" y="38"/>
                    </a:lnTo>
                    <a:lnTo>
                      <a:pt x="315" y="38"/>
                    </a:lnTo>
                    <a:lnTo>
                      <a:pt x="315" y="38"/>
                    </a:lnTo>
                    <a:lnTo>
                      <a:pt x="313" y="38"/>
                    </a:lnTo>
                    <a:lnTo>
                      <a:pt x="313" y="38"/>
                    </a:lnTo>
                    <a:lnTo>
                      <a:pt x="313" y="38"/>
                    </a:lnTo>
                    <a:lnTo>
                      <a:pt x="313" y="38"/>
                    </a:lnTo>
                    <a:lnTo>
                      <a:pt x="313" y="38"/>
                    </a:lnTo>
                    <a:lnTo>
                      <a:pt x="315" y="38"/>
                    </a:lnTo>
                    <a:lnTo>
                      <a:pt x="315" y="38"/>
                    </a:lnTo>
                    <a:lnTo>
                      <a:pt x="315" y="38"/>
                    </a:lnTo>
                    <a:lnTo>
                      <a:pt x="315" y="38"/>
                    </a:lnTo>
                    <a:lnTo>
                      <a:pt x="318" y="38"/>
                    </a:lnTo>
                    <a:lnTo>
                      <a:pt x="318" y="38"/>
                    </a:lnTo>
                    <a:lnTo>
                      <a:pt x="318" y="38"/>
                    </a:lnTo>
                    <a:lnTo>
                      <a:pt x="318" y="35"/>
                    </a:lnTo>
                    <a:lnTo>
                      <a:pt x="318" y="35"/>
                    </a:lnTo>
                    <a:lnTo>
                      <a:pt x="320" y="35"/>
                    </a:lnTo>
                    <a:lnTo>
                      <a:pt x="320" y="33"/>
                    </a:lnTo>
                    <a:lnTo>
                      <a:pt x="320" y="33"/>
                    </a:lnTo>
                    <a:lnTo>
                      <a:pt x="320" y="33"/>
                    </a:lnTo>
                    <a:lnTo>
                      <a:pt x="322" y="33"/>
                    </a:lnTo>
                    <a:lnTo>
                      <a:pt x="322" y="33"/>
                    </a:lnTo>
                    <a:lnTo>
                      <a:pt x="322" y="35"/>
                    </a:lnTo>
                    <a:lnTo>
                      <a:pt x="322" y="35"/>
                    </a:lnTo>
                    <a:lnTo>
                      <a:pt x="322" y="35"/>
                    </a:lnTo>
                    <a:lnTo>
                      <a:pt x="325" y="35"/>
                    </a:lnTo>
                    <a:lnTo>
                      <a:pt x="325" y="35"/>
                    </a:lnTo>
                    <a:lnTo>
                      <a:pt x="325" y="38"/>
                    </a:lnTo>
                    <a:lnTo>
                      <a:pt x="327" y="38"/>
                    </a:lnTo>
                    <a:lnTo>
                      <a:pt x="327" y="35"/>
                    </a:lnTo>
                    <a:lnTo>
                      <a:pt x="327" y="35"/>
                    </a:lnTo>
                    <a:lnTo>
                      <a:pt x="327" y="35"/>
                    </a:lnTo>
                    <a:lnTo>
                      <a:pt x="327" y="35"/>
                    </a:lnTo>
                    <a:lnTo>
                      <a:pt x="329" y="35"/>
                    </a:lnTo>
                    <a:lnTo>
                      <a:pt x="329" y="35"/>
                    </a:lnTo>
                    <a:lnTo>
                      <a:pt x="329" y="35"/>
                    </a:lnTo>
                    <a:lnTo>
                      <a:pt x="329" y="35"/>
                    </a:lnTo>
                    <a:lnTo>
                      <a:pt x="332" y="35"/>
                    </a:lnTo>
                    <a:lnTo>
                      <a:pt x="332" y="38"/>
                    </a:lnTo>
                    <a:lnTo>
                      <a:pt x="332" y="38"/>
                    </a:lnTo>
                    <a:lnTo>
                      <a:pt x="334" y="38"/>
                    </a:lnTo>
                    <a:lnTo>
                      <a:pt x="334" y="38"/>
                    </a:lnTo>
                    <a:lnTo>
                      <a:pt x="334" y="38"/>
                    </a:lnTo>
                    <a:lnTo>
                      <a:pt x="334" y="35"/>
                    </a:lnTo>
                    <a:lnTo>
                      <a:pt x="334" y="35"/>
                    </a:lnTo>
                    <a:lnTo>
                      <a:pt x="334" y="35"/>
                    </a:lnTo>
                    <a:lnTo>
                      <a:pt x="334" y="35"/>
                    </a:lnTo>
                    <a:lnTo>
                      <a:pt x="337" y="35"/>
                    </a:lnTo>
                    <a:lnTo>
                      <a:pt x="337" y="35"/>
                    </a:lnTo>
                    <a:lnTo>
                      <a:pt x="339" y="35"/>
                    </a:lnTo>
                    <a:lnTo>
                      <a:pt x="339" y="35"/>
                    </a:lnTo>
                    <a:lnTo>
                      <a:pt x="339" y="35"/>
                    </a:lnTo>
                    <a:lnTo>
                      <a:pt x="341" y="35"/>
                    </a:lnTo>
                    <a:lnTo>
                      <a:pt x="341" y="35"/>
                    </a:lnTo>
                    <a:lnTo>
                      <a:pt x="341" y="35"/>
                    </a:lnTo>
                    <a:lnTo>
                      <a:pt x="344" y="35"/>
                    </a:lnTo>
                    <a:lnTo>
                      <a:pt x="344" y="35"/>
                    </a:lnTo>
                    <a:lnTo>
                      <a:pt x="344" y="35"/>
                    </a:lnTo>
                    <a:lnTo>
                      <a:pt x="344" y="35"/>
                    </a:lnTo>
                    <a:lnTo>
                      <a:pt x="344" y="38"/>
                    </a:lnTo>
                    <a:lnTo>
                      <a:pt x="344" y="38"/>
                    </a:lnTo>
                    <a:lnTo>
                      <a:pt x="344" y="38"/>
                    </a:lnTo>
                    <a:lnTo>
                      <a:pt x="346" y="38"/>
                    </a:lnTo>
                    <a:lnTo>
                      <a:pt x="346" y="38"/>
                    </a:lnTo>
                    <a:lnTo>
                      <a:pt x="346" y="38"/>
                    </a:lnTo>
                    <a:lnTo>
                      <a:pt x="346" y="38"/>
                    </a:lnTo>
                    <a:lnTo>
                      <a:pt x="346" y="35"/>
                    </a:lnTo>
                    <a:lnTo>
                      <a:pt x="348" y="35"/>
                    </a:lnTo>
                    <a:lnTo>
                      <a:pt x="348" y="35"/>
                    </a:lnTo>
                    <a:lnTo>
                      <a:pt x="348" y="35"/>
                    </a:lnTo>
                    <a:lnTo>
                      <a:pt x="348" y="35"/>
                    </a:lnTo>
                    <a:lnTo>
                      <a:pt x="351" y="35"/>
                    </a:lnTo>
                    <a:lnTo>
                      <a:pt x="351" y="33"/>
                    </a:lnTo>
                    <a:lnTo>
                      <a:pt x="351" y="33"/>
                    </a:lnTo>
                    <a:lnTo>
                      <a:pt x="353" y="33"/>
                    </a:lnTo>
                    <a:lnTo>
                      <a:pt x="353" y="33"/>
                    </a:lnTo>
                    <a:lnTo>
                      <a:pt x="353" y="33"/>
                    </a:lnTo>
                    <a:lnTo>
                      <a:pt x="353" y="33"/>
                    </a:lnTo>
                    <a:lnTo>
                      <a:pt x="355" y="33"/>
                    </a:lnTo>
                    <a:lnTo>
                      <a:pt x="355" y="33"/>
                    </a:lnTo>
                    <a:lnTo>
                      <a:pt x="355" y="33"/>
                    </a:lnTo>
                    <a:lnTo>
                      <a:pt x="355" y="33"/>
                    </a:lnTo>
                    <a:lnTo>
                      <a:pt x="358" y="33"/>
                    </a:lnTo>
                    <a:lnTo>
                      <a:pt x="358" y="33"/>
                    </a:lnTo>
                    <a:lnTo>
                      <a:pt x="358" y="33"/>
                    </a:lnTo>
                    <a:lnTo>
                      <a:pt x="360" y="33"/>
                    </a:lnTo>
                    <a:lnTo>
                      <a:pt x="360" y="31"/>
                    </a:lnTo>
                    <a:lnTo>
                      <a:pt x="360" y="31"/>
                    </a:lnTo>
                    <a:lnTo>
                      <a:pt x="360" y="31"/>
                    </a:lnTo>
                    <a:lnTo>
                      <a:pt x="360" y="31"/>
                    </a:lnTo>
                    <a:lnTo>
                      <a:pt x="363" y="31"/>
                    </a:lnTo>
                    <a:lnTo>
                      <a:pt x="363" y="31"/>
                    </a:lnTo>
                    <a:lnTo>
                      <a:pt x="363" y="31"/>
                    </a:lnTo>
                    <a:lnTo>
                      <a:pt x="365" y="31"/>
                    </a:lnTo>
                    <a:lnTo>
                      <a:pt x="365" y="31"/>
                    </a:lnTo>
                    <a:lnTo>
                      <a:pt x="367" y="31"/>
                    </a:lnTo>
                    <a:lnTo>
                      <a:pt x="367" y="31"/>
                    </a:lnTo>
                    <a:lnTo>
                      <a:pt x="367" y="31"/>
                    </a:lnTo>
                    <a:lnTo>
                      <a:pt x="370" y="31"/>
                    </a:lnTo>
                    <a:lnTo>
                      <a:pt x="370" y="28"/>
                    </a:lnTo>
                    <a:lnTo>
                      <a:pt x="370" y="28"/>
                    </a:lnTo>
                    <a:lnTo>
                      <a:pt x="372" y="28"/>
                    </a:lnTo>
                    <a:lnTo>
                      <a:pt x="372" y="28"/>
                    </a:lnTo>
                    <a:lnTo>
                      <a:pt x="372" y="28"/>
                    </a:lnTo>
                    <a:lnTo>
                      <a:pt x="372" y="28"/>
                    </a:lnTo>
                    <a:lnTo>
                      <a:pt x="374" y="28"/>
                    </a:lnTo>
                    <a:lnTo>
                      <a:pt x="374" y="28"/>
                    </a:lnTo>
                    <a:lnTo>
                      <a:pt x="374" y="28"/>
                    </a:lnTo>
                    <a:lnTo>
                      <a:pt x="377" y="28"/>
                    </a:lnTo>
                    <a:lnTo>
                      <a:pt x="377" y="28"/>
                    </a:lnTo>
                    <a:lnTo>
                      <a:pt x="379" y="28"/>
                    </a:lnTo>
                    <a:lnTo>
                      <a:pt x="379" y="28"/>
                    </a:lnTo>
                    <a:lnTo>
                      <a:pt x="379" y="26"/>
                    </a:lnTo>
                    <a:lnTo>
                      <a:pt x="379" y="26"/>
                    </a:lnTo>
                    <a:lnTo>
                      <a:pt x="379" y="28"/>
                    </a:lnTo>
                    <a:lnTo>
                      <a:pt x="382" y="28"/>
                    </a:lnTo>
                    <a:lnTo>
                      <a:pt x="382" y="28"/>
                    </a:lnTo>
                    <a:lnTo>
                      <a:pt x="382" y="26"/>
                    </a:lnTo>
                    <a:lnTo>
                      <a:pt x="382" y="26"/>
                    </a:lnTo>
                    <a:lnTo>
                      <a:pt x="384" y="26"/>
                    </a:lnTo>
                    <a:lnTo>
                      <a:pt x="384" y="26"/>
                    </a:lnTo>
                    <a:lnTo>
                      <a:pt x="386" y="26"/>
                    </a:lnTo>
                    <a:lnTo>
                      <a:pt x="386" y="26"/>
                    </a:lnTo>
                    <a:lnTo>
                      <a:pt x="386" y="26"/>
                    </a:lnTo>
                    <a:lnTo>
                      <a:pt x="386" y="26"/>
                    </a:lnTo>
                    <a:lnTo>
                      <a:pt x="389" y="26"/>
                    </a:lnTo>
                    <a:lnTo>
                      <a:pt x="389" y="26"/>
                    </a:lnTo>
                    <a:lnTo>
                      <a:pt x="389" y="26"/>
                    </a:lnTo>
                    <a:lnTo>
                      <a:pt x="391" y="26"/>
                    </a:lnTo>
                    <a:lnTo>
                      <a:pt x="391" y="26"/>
                    </a:lnTo>
                    <a:lnTo>
                      <a:pt x="391" y="26"/>
                    </a:lnTo>
                    <a:lnTo>
                      <a:pt x="393" y="26"/>
                    </a:lnTo>
                    <a:lnTo>
                      <a:pt x="393" y="26"/>
                    </a:lnTo>
                    <a:lnTo>
                      <a:pt x="393" y="26"/>
                    </a:lnTo>
                    <a:lnTo>
                      <a:pt x="393" y="26"/>
                    </a:lnTo>
                    <a:lnTo>
                      <a:pt x="396" y="26"/>
                    </a:lnTo>
                    <a:lnTo>
                      <a:pt x="396" y="26"/>
                    </a:lnTo>
                    <a:lnTo>
                      <a:pt x="396" y="26"/>
                    </a:lnTo>
                    <a:lnTo>
                      <a:pt x="396" y="26"/>
                    </a:lnTo>
                    <a:lnTo>
                      <a:pt x="398" y="26"/>
                    </a:lnTo>
                    <a:lnTo>
                      <a:pt x="398" y="26"/>
                    </a:lnTo>
                    <a:lnTo>
                      <a:pt x="400" y="26"/>
                    </a:lnTo>
                    <a:lnTo>
                      <a:pt x="400" y="26"/>
                    </a:lnTo>
                    <a:lnTo>
                      <a:pt x="400" y="26"/>
                    </a:lnTo>
                    <a:lnTo>
                      <a:pt x="400" y="26"/>
                    </a:lnTo>
                    <a:lnTo>
                      <a:pt x="400" y="26"/>
                    </a:lnTo>
                    <a:lnTo>
                      <a:pt x="403" y="26"/>
                    </a:lnTo>
                    <a:lnTo>
                      <a:pt x="403" y="26"/>
                    </a:lnTo>
                    <a:lnTo>
                      <a:pt x="403" y="26"/>
                    </a:lnTo>
                    <a:lnTo>
                      <a:pt x="403" y="26"/>
                    </a:lnTo>
                    <a:lnTo>
                      <a:pt x="403" y="26"/>
                    </a:lnTo>
                    <a:lnTo>
                      <a:pt x="403" y="26"/>
                    </a:lnTo>
                    <a:lnTo>
                      <a:pt x="403" y="24"/>
                    </a:lnTo>
                    <a:lnTo>
                      <a:pt x="403" y="24"/>
                    </a:lnTo>
                    <a:lnTo>
                      <a:pt x="403" y="21"/>
                    </a:lnTo>
                    <a:lnTo>
                      <a:pt x="403" y="21"/>
                    </a:lnTo>
                    <a:lnTo>
                      <a:pt x="405" y="21"/>
                    </a:lnTo>
                    <a:lnTo>
                      <a:pt x="405" y="21"/>
                    </a:lnTo>
                    <a:lnTo>
                      <a:pt x="405" y="21"/>
                    </a:lnTo>
                    <a:lnTo>
                      <a:pt x="408" y="21"/>
                    </a:lnTo>
                    <a:lnTo>
                      <a:pt x="408" y="21"/>
                    </a:lnTo>
                    <a:lnTo>
                      <a:pt x="408" y="21"/>
                    </a:lnTo>
                    <a:lnTo>
                      <a:pt x="408" y="19"/>
                    </a:lnTo>
                    <a:lnTo>
                      <a:pt x="408" y="19"/>
                    </a:lnTo>
                    <a:lnTo>
                      <a:pt x="410" y="19"/>
                    </a:lnTo>
                    <a:lnTo>
                      <a:pt x="410" y="19"/>
                    </a:lnTo>
                    <a:lnTo>
                      <a:pt x="410" y="19"/>
                    </a:lnTo>
                    <a:lnTo>
                      <a:pt x="412" y="19"/>
                    </a:lnTo>
                    <a:lnTo>
                      <a:pt x="412" y="19"/>
                    </a:lnTo>
                    <a:lnTo>
                      <a:pt x="412" y="19"/>
                    </a:lnTo>
                    <a:lnTo>
                      <a:pt x="415" y="19"/>
                    </a:lnTo>
                    <a:lnTo>
                      <a:pt x="415" y="19"/>
                    </a:lnTo>
                    <a:lnTo>
                      <a:pt x="415" y="19"/>
                    </a:lnTo>
                    <a:lnTo>
                      <a:pt x="417" y="19"/>
                    </a:lnTo>
                    <a:lnTo>
                      <a:pt x="417" y="19"/>
                    </a:lnTo>
                    <a:lnTo>
                      <a:pt x="417" y="16"/>
                    </a:lnTo>
                    <a:lnTo>
                      <a:pt x="417" y="16"/>
                    </a:lnTo>
                    <a:lnTo>
                      <a:pt x="419" y="16"/>
                    </a:lnTo>
                    <a:lnTo>
                      <a:pt x="419" y="16"/>
                    </a:lnTo>
                    <a:lnTo>
                      <a:pt x="419" y="19"/>
                    </a:lnTo>
                    <a:lnTo>
                      <a:pt x="419" y="19"/>
                    </a:lnTo>
                    <a:lnTo>
                      <a:pt x="419" y="19"/>
                    </a:lnTo>
                    <a:lnTo>
                      <a:pt x="422" y="19"/>
                    </a:lnTo>
                    <a:lnTo>
                      <a:pt x="422" y="19"/>
                    </a:lnTo>
                    <a:lnTo>
                      <a:pt x="422" y="19"/>
                    </a:lnTo>
                    <a:lnTo>
                      <a:pt x="424" y="19"/>
                    </a:lnTo>
                    <a:lnTo>
                      <a:pt x="424" y="19"/>
                    </a:lnTo>
                    <a:lnTo>
                      <a:pt x="424" y="19"/>
                    </a:lnTo>
                    <a:lnTo>
                      <a:pt x="426" y="19"/>
                    </a:lnTo>
                    <a:lnTo>
                      <a:pt x="426" y="19"/>
                    </a:lnTo>
                    <a:lnTo>
                      <a:pt x="426" y="19"/>
                    </a:lnTo>
                    <a:lnTo>
                      <a:pt x="426" y="16"/>
                    </a:lnTo>
                    <a:lnTo>
                      <a:pt x="429" y="16"/>
                    </a:lnTo>
                    <a:lnTo>
                      <a:pt x="429" y="16"/>
                    </a:lnTo>
                    <a:lnTo>
                      <a:pt x="429" y="16"/>
                    </a:lnTo>
                    <a:lnTo>
                      <a:pt x="431" y="16"/>
                    </a:lnTo>
                    <a:lnTo>
                      <a:pt x="431" y="16"/>
                    </a:lnTo>
                    <a:lnTo>
                      <a:pt x="434" y="16"/>
                    </a:lnTo>
                    <a:lnTo>
                      <a:pt x="434" y="16"/>
                    </a:lnTo>
                    <a:lnTo>
                      <a:pt x="434" y="16"/>
                    </a:lnTo>
                    <a:lnTo>
                      <a:pt x="434" y="16"/>
                    </a:lnTo>
                    <a:lnTo>
                      <a:pt x="436" y="16"/>
                    </a:lnTo>
                    <a:lnTo>
                      <a:pt x="436" y="16"/>
                    </a:lnTo>
                    <a:lnTo>
                      <a:pt x="436" y="16"/>
                    </a:lnTo>
                    <a:lnTo>
                      <a:pt x="436" y="16"/>
                    </a:lnTo>
                    <a:lnTo>
                      <a:pt x="436" y="16"/>
                    </a:lnTo>
                    <a:lnTo>
                      <a:pt x="438" y="16"/>
                    </a:lnTo>
                    <a:lnTo>
                      <a:pt x="438" y="16"/>
                    </a:lnTo>
                    <a:lnTo>
                      <a:pt x="438" y="16"/>
                    </a:lnTo>
                    <a:lnTo>
                      <a:pt x="441" y="16"/>
                    </a:lnTo>
                    <a:lnTo>
                      <a:pt x="441" y="16"/>
                    </a:lnTo>
                    <a:lnTo>
                      <a:pt x="441" y="16"/>
                    </a:lnTo>
                    <a:lnTo>
                      <a:pt x="443" y="16"/>
                    </a:lnTo>
                    <a:lnTo>
                      <a:pt x="443" y="16"/>
                    </a:lnTo>
                    <a:lnTo>
                      <a:pt x="445" y="16"/>
                    </a:lnTo>
                    <a:lnTo>
                      <a:pt x="445" y="16"/>
                    </a:lnTo>
                    <a:lnTo>
                      <a:pt x="445" y="16"/>
                    </a:lnTo>
                    <a:lnTo>
                      <a:pt x="445" y="14"/>
                    </a:lnTo>
                    <a:lnTo>
                      <a:pt x="448" y="14"/>
                    </a:lnTo>
                    <a:lnTo>
                      <a:pt x="448" y="14"/>
                    </a:lnTo>
                    <a:lnTo>
                      <a:pt x="448" y="14"/>
                    </a:lnTo>
                    <a:lnTo>
                      <a:pt x="448" y="14"/>
                    </a:lnTo>
                    <a:lnTo>
                      <a:pt x="450" y="14"/>
                    </a:lnTo>
                    <a:lnTo>
                      <a:pt x="450" y="14"/>
                    </a:lnTo>
                    <a:lnTo>
                      <a:pt x="450" y="14"/>
                    </a:lnTo>
                    <a:lnTo>
                      <a:pt x="453" y="14"/>
                    </a:lnTo>
                    <a:lnTo>
                      <a:pt x="453" y="14"/>
                    </a:lnTo>
                    <a:lnTo>
                      <a:pt x="453" y="14"/>
                    </a:lnTo>
                    <a:lnTo>
                      <a:pt x="455" y="14"/>
                    </a:lnTo>
                    <a:lnTo>
                      <a:pt x="455" y="14"/>
                    </a:lnTo>
                    <a:lnTo>
                      <a:pt x="455" y="14"/>
                    </a:lnTo>
                    <a:lnTo>
                      <a:pt x="455" y="14"/>
                    </a:lnTo>
                    <a:lnTo>
                      <a:pt x="457" y="14"/>
                    </a:lnTo>
                    <a:lnTo>
                      <a:pt x="457" y="14"/>
                    </a:lnTo>
                    <a:lnTo>
                      <a:pt x="460" y="14"/>
                    </a:lnTo>
                    <a:lnTo>
                      <a:pt x="460" y="12"/>
                    </a:lnTo>
                    <a:lnTo>
                      <a:pt x="460" y="12"/>
                    </a:lnTo>
                    <a:lnTo>
                      <a:pt x="460" y="12"/>
                    </a:lnTo>
                    <a:lnTo>
                      <a:pt x="460" y="12"/>
                    </a:lnTo>
                    <a:lnTo>
                      <a:pt x="462" y="12"/>
                    </a:lnTo>
                    <a:lnTo>
                      <a:pt x="462" y="12"/>
                    </a:lnTo>
                    <a:lnTo>
                      <a:pt x="462" y="12"/>
                    </a:lnTo>
                    <a:lnTo>
                      <a:pt x="464" y="12"/>
                    </a:lnTo>
                    <a:lnTo>
                      <a:pt x="464" y="12"/>
                    </a:lnTo>
                    <a:lnTo>
                      <a:pt x="467" y="12"/>
                    </a:lnTo>
                    <a:lnTo>
                      <a:pt x="467" y="12"/>
                    </a:lnTo>
                    <a:lnTo>
                      <a:pt x="467" y="12"/>
                    </a:lnTo>
                    <a:lnTo>
                      <a:pt x="467" y="9"/>
                    </a:lnTo>
                    <a:lnTo>
                      <a:pt x="467" y="9"/>
                    </a:lnTo>
                    <a:lnTo>
                      <a:pt x="469" y="9"/>
                    </a:lnTo>
                    <a:lnTo>
                      <a:pt x="469" y="7"/>
                    </a:lnTo>
                    <a:lnTo>
                      <a:pt x="469" y="7"/>
                    </a:lnTo>
                    <a:lnTo>
                      <a:pt x="467" y="7"/>
                    </a:lnTo>
                    <a:lnTo>
                      <a:pt x="467" y="7"/>
                    </a:lnTo>
                    <a:lnTo>
                      <a:pt x="467" y="5"/>
                    </a:lnTo>
                    <a:lnTo>
                      <a:pt x="469" y="5"/>
                    </a:lnTo>
                    <a:lnTo>
                      <a:pt x="469" y="5"/>
                    </a:lnTo>
                    <a:lnTo>
                      <a:pt x="469" y="5"/>
                    </a:lnTo>
                    <a:lnTo>
                      <a:pt x="469" y="7"/>
                    </a:lnTo>
                    <a:lnTo>
                      <a:pt x="471" y="7"/>
                    </a:lnTo>
                    <a:lnTo>
                      <a:pt x="471" y="5"/>
                    </a:lnTo>
                    <a:lnTo>
                      <a:pt x="471" y="5"/>
                    </a:lnTo>
                    <a:lnTo>
                      <a:pt x="474" y="5"/>
                    </a:lnTo>
                    <a:lnTo>
                      <a:pt x="474" y="5"/>
                    </a:lnTo>
                    <a:lnTo>
                      <a:pt x="474" y="5"/>
                    </a:lnTo>
                    <a:lnTo>
                      <a:pt x="476" y="5"/>
                    </a:lnTo>
                    <a:lnTo>
                      <a:pt x="476" y="5"/>
                    </a:lnTo>
                    <a:lnTo>
                      <a:pt x="476" y="5"/>
                    </a:lnTo>
                    <a:lnTo>
                      <a:pt x="479" y="5"/>
                    </a:lnTo>
                    <a:lnTo>
                      <a:pt x="479" y="2"/>
                    </a:lnTo>
                    <a:lnTo>
                      <a:pt x="479" y="2"/>
                    </a:lnTo>
                    <a:lnTo>
                      <a:pt x="479" y="2"/>
                    </a:lnTo>
                    <a:lnTo>
                      <a:pt x="479" y="2"/>
                    </a:lnTo>
                    <a:lnTo>
                      <a:pt x="479" y="0"/>
                    </a:lnTo>
                    <a:lnTo>
                      <a:pt x="481" y="0"/>
                    </a:lnTo>
                    <a:lnTo>
                      <a:pt x="481" y="2"/>
                    </a:lnTo>
                    <a:lnTo>
                      <a:pt x="481" y="2"/>
                    </a:lnTo>
                    <a:lnTo>
                      <a:pt x="481" y="2"/>
                    </a:lnTo>
                    <a:lnTo>
                      <a:pt x="483" y="2"/>
                    </a:lnTo>
                    <a:lnTo>
                      <a:pt x="483" y="2"/>
                    </a:lnTo>
                    <a:lnTo>
                      <a:pt x="483" y="2"/>
                    </a:lnTo>
                    <a:lnTo>
                      <a:pt x="486" y="2"/>
                    </a:lnTo>
                    <a:lnTo>
                      <a:pt x="486" y="2"/>
                    </a:lnTo>
                    <a:lnTo>
                      <a:pt x="483" y="2"/>
                    </a:lnTo>
                    <a:lnTo>
                      <a:pt x="483" y="0"/>
                    </a:lnTo>
                    <a:lnTo>
                      <a:pt x="483" y="0"/>
                    </a:lnTo>
                    <a:lnTo>
                      <a:pt x="483" y="0"/>
                    </a:lnTo>
                    <a:lnTo>
                      <a:pt x="483" y="0"/>
                    </a:lnTo>
                    <a:lnTo>
                      <a:pt x="486" y="0"/>
                    </a:lnTo>
                    <a:lnTo>
                      <a:pt x="486" y="0"/>
                    </a:lnTo>
                    <a:lnTo>
                      <a:pt x="486" y="0"/>
                    </a:lnTo>
                    <a:lnTo>
                      <a:pt x="488" y="0"/>
                    </a:lnTo>
                    <a:lnTo>
                      <a:pt x="488" y="0"/>
                    </a:lnTo>
                    <a:lnTo>
                      <a:pt x="488" y="0"/>
                    </a:lnTo>
                    <a:lnTo>
                      <a:pt x="488" y="2"/>
                    </a:lnTo>
                    <a:lnTo>
                      <a:pt x="488" y="2"/>
                    </a:lnTo>
                    <a:lnTo>
                      <a:pt x="490" y="2"/>
                    </a:lnTo>
                    <a:lnTo>
                      <a:pt x="490" y="2"/>
                    </a:lnTo>
                    <a:lnTo>
                      <a:pt x="490" y="0"/>
                    </a:lnTo>
                    <a:lnTo>
                      <a:pt x="493" y="0"/>
                    </a:lnTo>
                    <a:lnTo>
                      <a:pt x="493" y="0"/>
                    </a:lnTo>
                    <a:lnTo>
                      <a:pt x="493" y="0"/>
                    </a:lnTo>
                    <a:lnTo>
                      <a:pt x="493" y="2"/>
                    </a:lnTo>
                    <a:lnTo>
                      <a:pt x="495" y="2"/>
                    </a:lnTo>
                    <a:lnTo>
                      <a:pt x="495" y="2"/>
                    </a:lnTo>
                    <a:lnTo>
                      <a:pt x="495" y="2"/>
                    </a:lnTo>
                    <a:lnTo>
                      <a:pt x="497" y="2"/>
                    </a:lnTo>
                    <a:lnTo>
                      <a:pt x="497" y="2"/>
                    </a:lnTo>
                    <a:lnTo>
                      <a:pt x="500" y="2"/>
                    </a:lnTo>
                    <a:lnTo>
                      <a:pt x="500" y="2"/>
                    </a:lnTo>
                    <a:lnTo>
                      <a:pt x="500" y="2"/>
                    </a:lnTo>
                    <a:lnTo>
                      <a:pt x="502" y="2"/>
                    </a:lnTo>
                    <a:lnTo>
                      <a:pt x="502" y="2"/>
                    </a:lnTo>
                    <a:lnTo>
                      <a:pt x="502" y="2"/>
                    </a:lnTo>
                    <a:lnTo>
                      <a:pt x="502" y="2"/>
                    </a:lnTo>
                    <a:lnTo>
                      <a:pt x="502" y="5"/>
                    </a:lnTo>
                    <a:lnTo>
                      <a:pt x="505" y="5"/>
                    </a:lnTo>
                    <a:lnTo>
                      <a:pt x="505" y="5"/>
                    </a:lnTo>
                    <a:lnTo>
                      <a:pt x="505" y="5"/>
                    </a:lnTo>
                    <a:lnTo>
                      <a:pt x="507" y="5"/>
                    </a:lnTo>
                    <a:lnTo>
                      <a:pt x="507" y="5"/>
                    </a:lnTo>
                    <a:lnTo>
                      <a:pt x="507" y="7"/>
                    </a:lnTo>
                    <a:lnTo>
                      <a:pt x="507" y="7"/>
                    </a:lnTo>
                    <a:lnTo>
                      <a:pt x="509" y="7"/>
                    </a:lnTo>
                    <a:lnTo>
                      <a:pt x="509" y="7"/>
                    </a:lnTo>
                    <a:lnTo>
                      <a:pt x="509" y="7"/>
                    </a:lnTo>
                    <a:lnTo>
                      <a:pt x="509" y="7"/>
                    </a:lnTo>
                    <a:lnTo>
                      <a:pt x="512" y="7"/>
                    </a:lnTo>
                    <a:lnTo>
                      <a:pt x="512" y="7"/>
                    </a:lnTo>
                    <a:lnTo>
                      <a:pt x="512" y="7"/>
                    </a:lnTo>
                    <a:lnTo>
                      <a:pt x="514" y="7"/>
                    </a:lnTo>
                    <a:lnTo>
                      <a:pt x="514" y="7"/>
                    </a:lnTo>
                    <a:lnTo>
                      <a:pt x="514" y="5"/>
                    </a:lnTo>
                    <a:lnTo>
                      <a:pt x="514" y="5"/>
                    </a:lnTo>
                    <a:lnTo>
                      <a:pt x="514" y="5"/>
                    </a:lnTo>
                    <a:lnTo>
                      <a:pt x="516" y="5"/>
                    </a:lnTo>
                    <a:lnTo>
                      <a:pt x="516" y="2"/>
                    </a:lnTo>
                    <a:lnTo>
                      <a:pt x="516" y="2"/>
                    </a:lnTo>
                    <a:lnTo>
                      <a:pt x="519" y="2"/>
                    </a:lnTo>
                    <a:lnTo>
                      <a:pt x="519" y="5"/>
                    </a:lnTo>
                    <a:lnTo>
                      <a:pt x="519" y="5"/>
                    </a:lnTo>
                    <a:lnTo>
                      <a:pt x="519" y="5"/>
                    </a:lnTo>
                    <a:lnTo>
                      <a:pt x="521" y="5"/>
                    </a:lnTo>
                    <a:lnTo>
                      <a:pt x="521" y="2"/>
                    </a:lnTo>
                    <a:lnTo>
                      <a:pt x="521" y="2"/>
                    </a:lnTo>
                    <a:lnTo>
                      <a:pt x="521" y="2"/>
                    </a:lnTo>
                    <a:lnTo>
                      <a:pt x="524" y="2"/>
                    </a:lnTo>
                    <a:lnTo>
                      <a:pt x="524" y="2"/>
                    </a:lnTo>
                    <a:lnTo>
                      <a:pt x="524" y="5"/>
                    </a:lnTo>
                    <a:lnTo>
                      <a:pt x="526" y="5"/>
                    </a:lnTo>
                    <a:lnTo>
                      <a:pt x="526" y="5"/>
                    </a:lnTo>
                    <a:lnTo>
                      <a:pt x="526" y="7"/>
                    </a:lnTo>
                    <a:lnTo>
                      <a:pt x="526" y="7"/>
                    </a:lnTo>
                    <a:lnTo>
                      <a:pt x="526" y="7"/>
                    </a:lnTo>
                    <a:lnTo>
                      <a:pt x="526" y="7"/>
                    </a:lnTo>
                    <a:lnTo>
                      <a:pt x="528" y="7"/>
                    </a:lnTo>
                    <a:lnTo>
                      <a:pt x="528" y="7"/>
                    </a:lnTo>
                    <a:lnTo>
                      <a:pt x="528" y="9"/>
                    </a:lnTo>
                    <a:lnTo>
                      <a:pt x="528" y="9"/>
                    </a:lnTo>
                    <a:lnTo>
                      <a:pt x="528" y="12"/>
                    </a:lnTo>
                    <a:lnTo>
                      <a:pt x="528" y="12"/>
                    </a:lnTo>
                    <a:lnTo>
                      <a:pt x="528" y="14"/>
                    </a:lnTo>
                    <a:lnTo>
                      <a:pt x="528" y="14"/>
                    </a:lnTo>
                    <a:lnTo>
                      <a:pt x="528" y="14"/>
                    </a:lnTo>
                    <a:lnTo>
                      <a:pt x="528" y="16"/>
                    </a:lnTo>
                    <a:lnTo>
                      <a:pt x="528" y="16"/>
                    </a:lnTo>
                    <a:lnTo>
                      <a:pt x="528" y="16"/>
                    </a:lnTo>
                    <a:lnTo>
                      <a:pt x="528" y="16"/>
                    </a:lnTo>
                    <a:lnTo>
                      <a:pt x="531" y="16"/>
                    </a:lnTo>
                    <a:lnTo>
                      <a:pt x="531" y="16"/>
                    </a:lnTo>
                    <a:lnTo>
                      <a:pt x="533" y="16"/>
                    </a:lnTo>
                    <a:lnTo>
                      <a:pt x="533" y="16"/>
                    </a:lnTo>
                    <a:lnTo>
                      <a:pt x="533" y="19"/>
                    </a:lnTo>
                    <a:lnTo>
                      <a:pt x="533" y="19"/>
                    </a:lnTo>
                    <a:lnTo>
                      <a:pt x="533" y="19"/>
                    </a:lnTo>
                    <a:lnTo>
                      <a:pt x="533" y="19"/>
                    </a:lnTo>
                    <a:lnTo>
                      <a:pt x="533" y="21"/>
                    </a:lnTo>
                    <a:lnTo>
                      <a:pt x="533" y="21"/>
                    </a:lnTo>
                    <a:lnTo>
                      <a:pt x="533" y="21"/>
                    </a:lnTo>
                    <a:lnTo>
                      <a:pt x="533" y="24"/>
                    </a:lnTo>
                    <a:lnTo>
                      <a:pt x="533" y="24"/>
                    </a:lnTo>
                    <a:lnTo>
                      <a:pt x="533" y="26"/>
                    </a:lnTo>
                    <a:lnTo>
                      <a:pt x="533" y="26"/>
                    </a:lnTo>
                    <a:lnTo>
                      <a:pt x="533" y="26"/>
                    </a:lnTo>
                    <a:lnTo>
                      <a:pt x="531" y="26"/>
                    </a:lnTo>
                    <a:lnTo>
                      <a:pt x="531" y="26"/>
                    </a:lnTo>
                    <a:lnTo>
                      <a:pt x="528" y="26"/>
                    </a:lnTo>
                    <a:lnTo>
                      <a:pt x="528" y="26"/>
                    </a:lnTo>
                    <a:lnTo>
                      <a:pt x="528" y="26"/>
                    </a:lnTo>
                    <a:lnTo>
                      <a:pt x="528" y="28"/>
                    </a:lnTo>
                    <a:lnTo>
                      <a:pt x="528" y="28"/>
                    </a:lnTo>
                    <a:lnTo>
                      <a:pt x="528" y="28"/>
                    </a:lnTo>
                    <a:lnTo>
                      <a:pt x="528" y="28"/>
                    </a:lnTo>
                    <a:lnTo>
                      <a:pt x="528" y="31"/>
                    </a:lnTo>
                    <a:lnTo>
                      <a:pt x="531" y="31"/>
                    </a:lnTo>
                    <a:lnTo>
                      <a:pt x="531" y="31"/>
                    </a:lnTo>
                    <a:lnTo>
                      <a:pt x="531" y="33"/>
                    </a:lnTo>
                    <a:lnTo>
                      <a:pt x="531" y="33"/>
                    </a:lnTo>
                    <a:lnTo>
                      <a:pt x="533" y="33"/>
                    </a:lnTo>
                    <a:lnTo>
                      <a:pt x="533" y="33"/>
                    </a:lnTo>
                    <a:lnTo>
                      <a:pt x="533" y="33"/>
                    </a:lnTo>
                    <a:lnTo>
                      <a:pt x="533" y="31"/>
                    </a:lnTo>
                    <a:lnTo>
                      <a:pt x="535" y="31"/>
                    </a:lnTo>
                    <a:lnTo>
                      <a:pt x="535" y="31"/>
                    </a:lnTo>
                    <a:lnTo>
                      <a:pt x="535" y="31"/>
                    </a:lnTo>
                    <a:lnTo>
                      <a:pt x="538" y="31"/>
                    </a:lnTo>
                    <a:lnTo>
                      <a:pt x="538" y="31"/>
                    </a:lnTo>
                    <a:lnTo>
                      <a:pt x="538" y="33"/>
                    </a:lnTo>
                    <a:lnTo>
                      <a:pt x="540" y="33"/>
                    </a:lnTo>
                    <a:lnTo>
                      <a:pt x="540" y="33"/>
                    </a:lnTo>
                    <a:lnTo>
                      <a:pt x="540" y="33"/>
                    </a:lnTo>
                    <a:lnTo>
                      <a:pt x="542" y="33"/>
                    </a:lnTo>
                    <a:lnTo>
                      <a:pt x="542" y="33"/>
                    </a:lnTo>
                    <a:lnTo>
                      <a:pt x="542" y="33"/>
                    </a:lnTo>
                    <a:lnTo>
                      <a:pt x="542" y="31"/>
                    </a:lnTo>
                    <a:lnTo>
                      <a:pt x="542" y="31"/>
                    </a:lnTo>
                    <a:lnTo>
                      <a:pt x="542" y="28"/>
                    </a:lnTo>
                    <a:lnTo>
                      <a:pt x="545" y="28"/>
                    </a:lnTo>
                    <a:lnTo>
                      <a:pt x="545" y="28"/>
                    </a:lnTo>
                    <a:lnTo>
                      <a:pt x="547" y="28"/>
                    </a:lnTo>
                    <a:lnTo>
                      <a:pt x="547" y="28"/>
                    </a:lnTo>
                    <a:lnTo>
                      <a:pt x="547" y="28"/>
                    </a:lnTo>
                    <a:lnTo>
                      <a:pt x="550" y="28"/>
                    </a:lnTo>
                    <a:lnTo>
                      <a:pt x="550" y="31"/>
                    </a:lnTo>
                    <a:lnTo>
                      <a:pt x="550" y="31"/>
                    </a:lnTo>
                    <a:lnTo>
                      <a:pt x="552" y="3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7" name="Freeform 136"/>
              <p:cNvSpPr>
                <a:spLocks/>
              </p:cNvSpPr>
              <p:nvPr/>
            </p:nvSpPr>
            <p:spPr bwMode="auto">
              <a:xfrm>
                <a:off x="1827" y="1348"/>
                <a:ext cx="879" cy="377"/>
              </a:xfrm>
              <a:custGeom>
                <a:avLst/>
                <a:gdLst/>
                <a:ahLst/>
                <a:cxnLst>
                  <a:cxn ang="0">
                    <a:pos x="576" y="38"/>
                  </a:cxn>
                  <a:cxn ang="0">
                    <a:pos x="595" y="47"/>
                  </a:cxn>
                  <a:cxn ang="0">
                    <a:pos x="637" y="31"/>
                  </a:cxn>
                  <a:cxn ang="0">
                    <a:pos x="661" y="45"/>
                  </a:cxn>
                  <a:cxn ang="0">
                    <a:pos x="696" y="78"/>
                  </a:cxn>
                  <a:cxn ang="0">
                    <a:pos x="727" y="114"/>
                  </a:cxn>
                  <a:cxn ang="0">
                    <a:pos x="763" y="116"/>
                  </a:cxn>
                  <a:cxn ang="0">
                    <a:pos x="810" y="123"/>
                  </a:cxn>
                  <a:cxn ang="0">
                    <a:pos x="848" y="149"/>
                  </a:cxn>
                  <a:cxn ang="0">
                    <a:pos x="874" y="159"/>
                  </a:cxn>
                  <a:cxn ang="0">
                    <a:pos x="841" y="187"/>
                  </a:cxn>
                  <a:cxn ang="0">
                    <a:pos x="812" y="213"/>
                  </a:cxn>
                  <a:cxn ang="0">
                    <a:pos x="774" y="234"/>
                  </a:cxn>
                  <a:cxn ang="0">
                    <a:pos x="755" y="256"/>
                  </a:cxn>
                  <a:cxn ang="0">
                    <a:pos x="729" y="270"/>
                  </a:cxn>
                  <a:cxn ang="0">
                    <a:pos x="729" y="313"/>
                  </a:cxn>
                  <a:cxn ang="0">
                    <a:pos x="708" y="325"/>
                  </a:cxn>
                  <a:cxn ang="0">
                    <a:pos x="658" y="315"/>
                  </a:cxn>
                  <a:cxn ang="0">
                    <a:pos x="609" y="315"/>
                  </a:cxn>
                  <a:cxn ang="0">
                    <a:pos x="573" y="327"/>
                  </a:cxn>
                  <a:cxn ang="0">
                    <a:pos x="528" y="329"/>
                  </a:cxn>
                  <a:cxn ang="0">
                    <a:pos x="493" y="353"/>
                  </a:cxn>
                  <a:cxn ang="0">
                    <a:pos x="462" y="370"/>
                  </a:cxn>
                  <a:cxn ang="0">
                    <a:pos x="426" y="343"/>
                  </a:cxn>
                  <a:cxn ang="0">
                    <a:pos x="405" y="301"/>
                  </a:cxn>
                  <a:cxn ang="0">
                    <a:pos x="353" y="298"/>
                  </a:cxn>
                  <a:cxn ang="0">
                    <a:pos x="313" y="277"/>
                  </a:cxn>
                  <a:cxn ang="0">
                    <a:pos x="310" y="246"/>
                  </a:cxn>
                  <a:cxn ang="0">
                    <a:pos x="315" y="227"/>
                  </a:cxn>
                  <a:cxn ang="0">
                    <a:pos x="301" y="227"/>
                  </a:cxn>
                  <a:cxn ang="0">
                    <a:pos x="282" y="239"/>
                  </a:cxn>
                  <a:cxn ang="0">
                    <a:pos x="247" y="253"/>
                  </a:cxn>
                  <a:cxn ang="0">
                    <a:pos x="206" y="282"/>
                  </a:cxn>
                  <a:cxn ang="0">
                    <a:pos x="204" y="358"/>
                  </a:cxn>
                  <a:cxn ang="0">
                    <a:pos x="164" y="332"/>
                  </a:cxn>
                  <a:cxn ang="0">
                    <a:pos x="131" y="332"/>
                  </a:cxn>
                  <a:cxn ang="0">
                    <a:pos x="105" y="303"/>
                  </a:cxn>
                  <a:cxn ang="0">
                    <a:pos x="95" y="272"/>
                  </a:cxn>
                  <a:cxn ang="0">
                    <a:pos x="102" y="256"/>
                  </a:cxn>
                  <a:cxn ang="0">
                    <a:pos x="135" y="239"/>
                  </a:cxn>
                  <a:cxn ang="0">
                    <a:pos x="112" y="218"/>
                  </a:cxn>
                  <a:cxn ang="0">
                    <a:pos x="74" y="227"/>
                  </a:cxn>
                  <a:cxn ang="0">
                    <a:pos x="55" y="220"/>
                  </a:cxn>
                  <a:cxn ang="0">
                    <a:pos x="17" y="194"/>
                  </a:cxn>
                  <a:cxn ang="0">
                    <a:pos x="12" y="159"/>
                  </a:cxn>
                  <a:cxn ang="0">
                    <a:pos x="34" y="133"/>
                  </a:cxn>
                  <a:cxn ang="0">
                    <a:pos x="55" y="121"/>
                  </a:cxn>
                  <a:cxn ang="0">
                    <a:pos x="93" y="97"/>
                  </a:cxn>
                  <a:cxn ang="0">
                    <a:pos x="128" y="97"/>
                  </a:cxn>
                  <a:cxn ang="0">
                    <a:pos x="173" y="116"/>
                  </a:cxn>
                  <a:cxn ang="0">
                    <a:pos x="206" y="118"/>
                  </a:cxn>
                  <a:cxn ang="0">
                    <a:pos x="242" y="109"/>
                  </a:cxn>
                  <a:cxn ang="0">
                    <a:pos x="287" y="123"/>
                  </a:cxn>
                  <a:cxn ang="0">
                    <a:pos x="327" y="104"/>
                  </a:cxn>
                  <a:cxn ang="0">
                    <a:pos x="301" y="83"/>
                  </a:cxn>
                  <a:cxn ang="0">
                    <a:pos x="327" y="61"/>
                  </a:cxn>
                  <a:cxn ang="0">
                    <a:pos x="320" y="47"/>
                  </a:cxn>
                  <a:cxn ang="0">
                    <a:pos x="334" y="35"/>
                  </a:cxn>
                  <a:cxn ang="0">
                    <a:pos x="384" y="26"/>
                  </a:cxn>
                  <a:cxn ang="0">
                    <a:pos x="429" y="16"/>
                  </a:cxn>
                  <a:cxn ang="0">
                    <a:pos x="476" y="5"/>
                  </a:cxn>
                  <a:cxn ang="0">
                    <a:pos x="519" y="2"/>
                  </a:cxn>
                  <a:cxn ang="0">
                    <a:pos x="542" y="33"/>
                  </a:cxn>
                </a:cxnLst>
                <a:rect l="0" t="0" r="r" b="b"/>
                <a:pathLst>
                  <a:path w="879" h="377">
                    <a:moveTo>
                      <a:pt x="552" y="31"/>
                    </a:moveTo>
                    <a:lnTo>
                      <a:pt x="552" y="28"/>
                    </a:lnTo>
                    <a:lnTo>
                      <a:pt x="552" y="28"/>
                    </a:lnTo>
                    <a:lnTo>
                      <a:pt x="552" y="28"/>
                    </a:lnTo>
                    <a:lnTo>
                      <a:pt x="552" y="28"/>
                    </a:lnTo>
                    <a:lnTo>
                      <a:pt x="552" y="26"/>
                    </a:lnTo>
                    <a:lnTo>
                      <a:pt x="550" y="26"/>
                    </a:lnTo>
                    <a:lnTo>
                      <a:pt x="550" y="26"/>
                    </a:lnTo>
                    <a:lnTo>
                      <a:pt x="552" y="26"/>
                    </a:lnTo>
                    <a:lnTo>
                      <a:pt x="552" y="26"/>
                    </a:lnTo>
                    <a:lnTo>
                      <a:pt x="552" y="26"/>
                    </a:lnTo>
                    <a:lnTo>
                      <a:pt x="552" y="26"/>
                    </a:lnTo>
                    <a:lnTo>
                      <a:pt x="554" y="26"/>
                    </a:lnTo>
                    <a:lnTo>
                      <a:pt x="554" y="26"/>
                    </a:lnTo>
                    <a:lnTo>
                      <a:pt x="554" y="28"/>
                    </a:lnTo>
                    <a:lnTo>
                      <a:pt x="554" y="28"/>
                    </a:lnTo>
                    <a:lnTo>
                      <a:pt x="554" y="28"/>
                    </a:lnTo>
                    <a:lnTo>
                      <a:pt x="554" y="31"/>
                    </a:lnTo>
                    <a:lnTo>
                      <a:pt x="557" y="31"/>
                    </a:lnTo>
                    <a:lnTo>
                      <a:pt x="557" y="31"/>
                    </a:lnTo>
                    <a:lnTo>
                      <a:pt x="557" y="31"/>
                    </a:lnTo>
                    <a:lnTo>
                      <a:pt x="559" y="31"/>
                    </a:lnTo>
                    <a:lnTo>
                      <a:pt x="559" y="31"/>
                    </a:lnTo>
                    <a:lnTo>
                      <a:pt x="559" y="33"/>
                    </a:lnTo>
                    <a:lnTo>
                      <a:pt x="559" y="33"/>
                    </a:lnTo>
                    <a:lnTo>
                      <a:pt x="557" y="33"/>
                    </a:lnTo>
                    <a:lnTo>
                      <a:pt x="557" y="33"/>
                    </a:lnTo>
                    <a:lnTo>
                      <a:pt x="557" y="35"/>
                    </a:lnTo>
                    <a:lnTo>
                      <a:pt x="559" y="35"/>
                    </a:lnTo>
                    <a:lnTo>
                      <a:pt x="559" y="35"/>
                    </a:lnTo>
                    <a:lnTo>
                      <a:pt x="557" y="35"/>
                    </a:lnTo>
                    <a:lnTo>
                      <a:pt x="557" y="38"/>
                    </a:lnTo>
                    <a:lnTo>
                      <a:pt x="559" y="38"/>
                    </a:lnTo>
                    <a:lnTo>
                      <a:pt x="559" y="38"/>
                    </a:lnTo>
                    <a:lnTo>
                      <a:pt x="559" y="38"/>
                    </a:lnTo>
                    <a:lnTo>
                      <a:pt x="559" y="38"/>
                    </a:lnTo>
                    <a:lnTo>
                      <a:pt x="559" y="38"/>
                    </a:lnTo>
                    <a:lnTo>
                      <a:pt x="561" y="38"/>
                    </a:lnTo>
                    <a:lnTo>
                      <a:pt x="561" y="35"/>
                    </a:lnTo>
                    <a:lnTo>
                      <a:pt x="561" y="35"/>
                    </a:lnTo>
                    <a:lnTo>
                      <a:pt x="561" y="38"/>
                    </a:lnTo>
                    <a:lnTo>
                      <a:pt x="561" y="38"/>
                    </a:lnTo>
                    <a:lnTo>
                      <a:pt x="564" y="38"/>
                    </a:lnTo>
                    <a:lnTo>
                      <a:pt x="564" y="38"/>
                    </a:lnTo>
                    <a:lnTo>
                      <a:pt x="564" y="35"/>
                    </a:lnTo>
                    <a:lnTo>
                      <a:pt x="564" y="35"/>
                    </a:lnTo>
                    <a:lnTo>
                      <a:pt x="564" y="35"/>
                    </a:lnTo>
                    <a:lnTo>
                      <a:pt x="561" y="35"/>
                    </a:lnTo>
                    <a:lnTo>
                      <a:pt x="561" y="35"/>
                    </a:lnTo>
                    <a:lnTo>
                      <a:pt x="561" y="35"/>
                    </a:lnTo>
                    <a:lnTo>
                      <a:pt x="561" y="33"/>
                    </a:lnTo>
                    <a:lnTo>
                      <a:pt x="561" y="33"/>
                    </a:lnTo>
                    <a:lnTo>
                      <a:pt x="561" y="33"/>
                    </a:lnTo>
                    <a:lnTo>
                      <a:pt x="561" y="33"/>
                    </a:lnTo>
                    <a:lnTo>
                      <a:pt x="564" y="33"/>
                    </a:lnTo>
                    <a:lnTo>
                      <a:pt x="564" y="33"/>
                    </a:lnTo>
                    <a:lnTo>
                      <a:pt x="566" y="33"/>
                    </a:lnTo>
                    <a:lnTo>
                      <a:pt x="566" y="33"/>
                    </a:lnTo>
                    <a:lnTo>
                      <a:pt x="566" y="33"/>
                    </a:lnTo>
                    <a:lnTo>
                      <a:pt x="568" y="33"/>
                    </a:lnTo>
                    <a:lnTo>
                      <a:pt x="568" y="33"/>
                    </a:lnTo>
                    <a:lnTo>
                      <a:pt x="568" y="33"/>
                    </a:lnTo>
                    <a:lnTo>
                      <a:pt x="568" y="33"/>
                    </a:lnTo>
                    <a:lnTo>
                      <a:pt x="571" y="33"/>
                    </a:lnTo>
                    <a:lnTo>
                      <a:pt x="571" y="35"/>
                    </a:lnTo>
                    <a:lnTo>
                      <a:pt x="571" y="35"/>
                    </a:lnTo>
                    <a:lnTo>
                      <a:pt x="571" y="35"/>
                    </a:lnTo>
                    <a:lnTo>
                      <a:pt x="573" y="35"/>
                    </a:lnTo>
                    <a:lnTo>
                      <a:pt x="573" y="35"/>
                    </a:lnTo>
                    <a:lnTo>
                      <a:pt x="573" y="35"/>
                    </a:lnTo>
                    <a:lnTo>
                      <a:pt x="573" y="38"/>
                    </a:lnTo>
                    <a:lnTo>
                      <a:pt x="576" y="38"/>
                    </a:lnTo>
                    <a:lnTo>
                      <a:pt x="576" y="38"/>
                    </a:lnTo>
                    <a:lnTo>
                      <a:pt x="576" y="38"/>
                    </a:lnTo>
                    <a:lnTo>
                      <a:pt x="578" y="38"/>
                    </a:lnTo>
                    <a:lnTo>
                      <a:pt x="578" y="38"/>
                    </a:lnTo>
                    <a:lnTo>
                      <a:pt x="580" y="38"/>
                    </a:lnTo>
                    <a:lnTo>
                      <a:pt x="580" y="35"/>
                    </a:lnTo>
                    <a:lnTo>
                      <a:pt x="580" y="35"/>
                    </a:lnTo>
                    <a:lnTo>
                      <a:pt x="580" y="38"/>
                    </a:lnTo>
                    <a:lnTo>
                      <a:pt x="580" y="38"/>
                    </a:lnTo>
                    <a:lnTo>
                      <a:pt x="583" y="38"/>
                    </a:lnTo>
                    <a:lnTo>
                      <a:pt x="583" y="35"/>
                    </a:lnTo>
                    <a:lnTo>
                      <a:pt x="583" y="35"/>
                    </a:lnTo>
                    <a:lnTo>
                      <a:pt x="583" y="35"/>
                    </a:lnTo>
                    <a:lnTo>
                      <a:pt x="585" y="35"/>
                    </a:lnTo>
                    <a:lnTo>
                      <a:pt x="585" y="33"/>
                    </a:lnTo>
                    <a:lnTo>
                      <a:pt x="585" y="33"/>
                    </a:lnTo>
                    <a:lnTo>
                      <a:pt x="585" y="33"/>
                    </a:lnTo>
                    <a:lnTo>
                      <a:pt x="585" y="35"/>
                    </a:lnTo>
                    <a:lnTo>
                      <a:pt x="587" y="35"/>
                    </a:lnTo>
                    <a:lnTo>
                      <a:pt x="587" y="35"/>
                    </a:lnTo>
                    <a:lnTo>
                      <a:pt x="587" y="38"/>
                    </a:lnTo>
                    <a:lnTo>
                      <a:pt x="585" y="38"/>
                    </a:lnTo>
                    <a:lnTo>
                      <a:pt x="585" y="38"/>
                    </a:lnTo>
                    <a:lnTo>
                      <a:pt x="585" y="38"/>
                    </a:lnTo>
                    <a:lnTo>
                      <a:pt x="585" y="38"/>
                    </a:lnTo>
                    <a:lnTo>
                      <a:pt x="585" y="38"/>
                    </a:lnTo>
                    <a:lnTo>
                      <a:pt x="583" y="38"/>
                    </a:lnTo>
                    <a:lnTo>
                      <a:pt x="583" y="38"/>
                    </a:lnTo>
                    <a:lnTo>
                      <a:pt x="580" y="38"/>
                    </a:lnTo>
                    <a:lnTo>
                      <a:pt x="580" y="38"/>
                    </a:lnTo>
                    <a:lnTo>
                      <a:pt x="580" y="40"/>
                    </a:lnTo>
                    <a:lnTo>
                      <a:pt x="580" y="40"/>
                    </a:lnTo>
                    <a:lnTo>
                      <a:pt x="580" y="40"/>
                    </a:lnTo>
                    <a:lnTo>
                      <a:pt x="578" y="40"/>
                    </a:lnTo>
                    <a:lnTo>
                      <a:pt x="578" y="42"/>
                    </a:lnTo>
                    <a:lnTo>
                      <a:pt x="578" y="42"/>
                    </a:lnTo>
                    <a:lnTo>
                      <a:pt x="578" y="42"/>
                    </a:lnTo>
                    <a:lnTo>
                      <a:pt x="578" y="45"/>
                    </a:lnTo>
                    <a:lnTo>
                      <a:pt x="576" y="45"/>
                    </a:lnTo>
                    <a:lnTo>
                      <a:pt x="576" y="45"/>
                    </a:lnTo>
                    <a:lnTo>
                      <a:pt x="576" y="45"/>
                    </a:lnTo>
                    <a:lnTo>
                      <a:pt x="576" y="47"/>
                    </a:lnTo>
                    <a:lnTo>
                      <a:pt x="576" y="47"/>
                    </a:lnTo>
                    <a:lnTo>
                      <a:pt x="576" y="47"/>
                    </a:lnTo>
                    <a:lnTo>
                      <a:pt x="578" y="47"/>
                    </a:lnTo>
                    <a:lnTo>
                      <a:pt x="578" y="47"/>
                    </a:lnTo>
                    <a:lnTo>
                      <a:pt x="578" y="47"/>
                    </a:lnTo>
                    <a:lnTo>
                      <a:pt x="578" y="50"/>
                    </a:lnTo>
                    <a:lnTo>
                      <a:pt x="580" y="50"/>
                    </a:lnTo>
                    <a:lnTo>
                      <a:pt x="580" y="50"/>
                    </a:lnTo>
                    <a:lnTo>
                      <a:pt x="580" y="50"/>
                    </a:lnTo>
                    <a:lnTo>
                      <a:pt x="580" y="47"/>
                    </a:lnTo>
                    <a:lnTo>
                      <a:pt x="583" y="47"/>
                    </a:lnTo>
                    <a:lnTo>
                      <a:pt x="583" y="47"/>
                    </a:lnTo>
                    <a:lnTo>
                      <a:pt x="583" y="47"/>
                    </a:lnTo>
                    <a:lnTo>
                      <a:pt x="585" y="47"/>
                    </a:lnTo>
                    <a:lnTo>
                      <a:pt x="585" y="47"/>
                    </a:lnTo>
                    <a:lnTo>
                      <a:pt x="585" y="47"/>
                    </a:lnTo>
                    <a:lnTo>
                      <a:pt x="585" y="45"/>
                    </a:lnTo>
                    <a:lnTo>
                      <a:pt x="585" y="45"/>
                    </a:lnTo>
                    <a:lnTo>
                      <a:pt x="587" y="45"/>
                    </a:lnTo>
                    <a:lnTo>
                      <a:pt x="587" y="45"/>
                    </a:lnTo>
                    <a:lnTo>
                      <a:pt x="587" y="47"/>
                    </a:lnTo>
                    <a:lnTo>
                      <a:pt x="587" y="47"/>
                    </a:lnTo>
                    <a:lnTo>
                      <a:pt x="590" y="47"/>
                    </a:lnTo>
                    <a:lnTo>
                      <a:pt x="590" y="45"/>
                    </a:lnTo>
                    <a:lnTo>
                      <a:pt x="590" y="45"/>
                    </a:lnTo>
                    <a:lnTo>
                      <a:pt x="592" y="45"/>
                    </a:lnTo>
                    <a:lnTo>
                      <a:pt x="592" y="45"/>
                    </a:lnTo>
                    <a:lnTo>
                      <a:pt x="592" y="45"/>
                    </a:lnTo>
                    <a:lnTo>
                      <a:pt x="595" y="45"/>
                    </a:lnTo>
                    <a:lnTo>
                      <a:pt x="595" y="47"/>
                    </a:lnTo>
                    <a:lnTo>
                      <a:pt x="595" y="47"/>
                    </a:lnTo>
                    <a:lnTo>
                      <a:pt x="595" y="47"/>
                    </a:lnTo>
                    <a:lnTo>
                      <a:pt x="595" y="47"/>
                    </a:lnTo>
                    <a:lnTo>
                      <a:pt x="595" y="47"/>
                    </a:lnTo>
                    <a:lnTo>
                      <a:pt x="597" y="47"/>
                    </a:lnTo>
                    <a:lnTo>
                      <a:pt x="597" y="47"/>
                    </a:lnTo>
                    <a:lnTo>
                      <a:pt x="597" y="47"/>
                    </a:lnTo>
                    <a:lnTo>
                      <a:pt x="599" y="47"/>
                    </a:lnTo>
                    <a:lnTo>
                      <a:pt x="599" y="47"/>
                    </a:lnTo>
                    <a:lnTo>
                      <a:pt x="599" y="47"/>
                    </a:lnTo>
                    <a:lnTo>
                      <a:pt x="599" y="50"/>
                    </a:lnTo>
                    <a:lnTo>
                      <a:pt x="599" y="50"/>
                    </a:lnTo>
                    <a:lnTo>
                      <a:pt x="602" y="50"/>
                    </a:lnTo>
                    <a:lnTo>
                      <a:pt x="602" y="47"/>
                    </a:lnTo>
                    <a:lnTo>
                      <a:pt x="602" y="47"/>
                    </a:lnTo>
                    <a:lnTo>
                      <a:pt x="602" y="47"/>
                    </a:lnTo>
                    <a:lnTo>
                      <a:pt x="602" y="47"/>
                    </a:lnTo>
                    <a:lnTo>
                      <a:pt x="602" y="45"/>
                    </a:lnTo>
                    <a:lnTo>
                      <a:pt x="602" y="45"/>
                    </a:lnTo>
                    <a:lnTo>
                      <a:pt x="602" y="45"/>
                    </a:lnTo>
                    <a:lnTo>
                      <a:pt x="604" y="45"/>
                    </a:lnTo>
                    <a:lnTo>
                      <a:pt x="604" y="45"/>
                    </a:lnTo>
                    <a:lnTo>
                      <a:pt x="606" y="45"/>
                    </a:lnTo>
                    <a:lnTo>
                      <a:pt x="606" y="45"/>
                    </a:lnTo>
                    <a:lnTo>
                      <a:pt x="606" y="42"/>
                    </a:lnTo>
                    <a:lnTo>
                      <a:pt x="606" y="42"/>
                    </a:lnTo>
                    <a:lnTo>
                      <a:pt x="606" y="42"/>
                    </a:lnTo>
                    <a:lnTo>
                      <a:pt x="609" y="42"/>
                    </a:lnTo>
                    <a:lnTo>
                      <a:pt x="609" y="42"/>
                    </a:lnTo>
                    <a:lnTo>
                      <a:pt x="609" y="40"/>
                    </a:lnTo>
                    <a:lnTo>
                      <a:pt x="609" y="40"/>
                    </a:lnTo>
                    <a:lnTo>
                      <a:pt x="609" y="40"/>
                    </a:lnTo>
                    <a:lnTo>
                      <a:pt x="611" y="40"/>
                    </a:lnTo>
                    <a:lnTo>
                      <a:pt x="611" y="40"/>
                    </a:lnTo>
                    <a:lnTo>
                      <a:pt x="613" y="40"/>
                    </a:lnTo>
                    <a:lnTo>
                      <a:pt x="613" y="40"/>
                    </a:lnTo>
                    <a:lnTo>
                      <a:pt x="613" y="40"/>
                    </a:lnTo>
                    <a:lnTo>
                      <a:pt x="613" y="40"/>
                    </a:lnTo>
                    <a:lnTo>
                      <a:pt x="616" y="40"/>
                    </a:lnTo>
                    <a:lnTo>
                      <a:pt x="616" y="40"/>
                    </a:lnTo>
                    <a:lnTo>
                      <a:pt x="616" y="40"/>
                    </a:lnTo>
                    <a:lnTo>
                      <a:pt x="616" y="40"/>
                    </a:lnTo>
                    <a:lnTo>
                      <a:pt x="616" y="38"/>
                    </a:lnTo>
                    <a:lnTo>
                      <a:pt x="618" y="38"/>
                    </a:lnTo>
                    <a:lnTo>
                      <a:pt x="618" y="38"/>
                    </a:lnTo>
                    <a:lnTo>
                      <a:pt x="618" y="38"/>
                    </a:lnTo>
                    <a:lnTo>
                      <a:pt x="621" y="38"/>
                    </a:lnTo>
                    <a:lnTo>
                      <a:pt x="621" y="38"/>
                    </a:lnTo>
                    <a:lnTo>
                      <a:pt x="621" y="38"/>
                    </a:lnTo>
                    <a:lnTo>
                      <a:pt x="621" y="38"/>
                    </a:lnTo>
                    <a:lnTo>
                      <a:pt x="623" y="38"/>
                    </a:lnTo>
                    <a:lnTo>
                      <a:pt x="623" y="38"/>
                    </a:lnTo>
                    <a:lnTo>
                      <a:pt x="623" y="35"/>
                    </a:lnTo>
                    <a:lnTo>
                      <a:pt x="623" y="35"/>
                    </a:lnTo>
                    <a:lnTo>
                      <a:pt x="623" y="35"/>
                    </a:lnTo>
                    <a:lnTo>
                      <a:pt x="623" y="33"/>
                    </a:lnTo>
                    <a:lnTo>
                      <a:pt x="623" y="33"/>
                    </a:lnTo>
                    <a:lnTo>
                      <a:pt x="623" y="33"/>
                    </a:lnTo>
                    <a:lnTo>
                      <a:pt x="625" y="33"/>
                    </a:lnTo>
                    <a:lnTo>
                      <a:pt x="625" y="33"/>
                    </a:lnTo>
                    <a:lnTo>
                      <a:pt x="625" y="33"/>
                    </a:lnTo>
                    <a:lnTo>
                      <a:pt x="628" y="33"/>
                    </a:lnTo>
                    <a:lnTo>
                      <a:pt x="628" y="33"/>
                    </a:lnTo>
                    <a:lnTo>
                      <a:pt x="628" y="33"/>
                    </a:lnTo>
                    <a:lnTo>
                      <a:pt x="630" y="33"/>
                    </a:lnTo>
                    <a:lnTo>
                      <a:pt x="630" y="31"/>
                    </a:lnTo>
                    <a:lnTo>
                      <a:pt x="630" y="31"/>
                    </a:lnTo>
                    <a:lnTo>
                      <a:pt x="632" y="31"/>
                    </a:lnTo>
                    <a:lnTo>
                      <a:pt x="632" y="31"/>
                    </a:lnTo>
                    <a:lnTo>
                      <a:pt x="632" y="31"/>
                    </a:lnTo>
                    <a:lnTo>
                      <a:pt x="632" y="31"/>
                    </a:lnTo>
                    <a:lnTo>
                      <a:pt x="635" y="31"/>
                    </a:lnTo>
                    <a:lnTo>
                      <a:pt x="635" y="31"/>
                    </a:lnTo>
                    <a:lnTo>
                      <a:pt x="635" y="31"/>
                    </a:lnTo>
                    <a:lnTo>
                      <a:pt x="637" y="31"/>
                    </a:lnTo>
                    <a:lnTo>
                      <a:pt x="637" y="28"/>
                    </a:lnTo>
                    <a:lnTo>
                      <a:pt x="637" y="28"/>
                    </a:lnTo>
                    <a:lnTo>
                      <a:pt x="640" y="28"/>
                    </a:lnTo>
                    <a:lnTo>
                      <a:pt x="640" y="28"/>
                    </a:lnTo>
                    <a:lnTo>
                      <a:pt x="640" y="28"/>
                    </a:lnTo>
                    <a:lnTo>
                      <a:pt x="640" y="26"/>
                    </a:lnTo>
                    <a:lnTo>
                      <a:pt x="640" y="26"/>
                    </a:lnTo>
                    <a:lnTo>
                      <a:pt x="642" y="26"/>
                    </a:lnTo>
                    <a:lnTo>
                      <a:pt x="642" y="26"/>
                    </a:lnTo>
                    <a:lnTo>
                      <a:pt x="642" y="26"/>
                    </a:lnTo>
                    <a:lnTo>
                      <a:pt x="644" y="26"/>
                    </a:lnTo>
                    <a:lnTo>
                      <a:pt x="644" y="26"/>
                    </a:lnTo>
                    <a:lnTo>
                      <a:pt x="647" y="26"/>
                    </a:lnTo>
                    <a:lnTo>
                      <a:pt x="647" y="26"/>
                    </a:lnTo>
                    <a:lnTo>
                      <a:pt x="647" y="26"/>
                    </a:lnTo>
                    <a:lnTo>
                      <a:pt x="649" y="26"/>
                    </a:lnTo>
                    <a:lnTo>
                      <a:pt x="649" y="26"/>
                    </a:lnTo>
                    <a:lnTo>
                      <a:pt x="649" y="26"/>
                    </a:lnTo>
                    <a:lnTo>
                      <a:pt x="649" y="26"/>
                    </a:lnTo>
                    <a:lnTo>
                      <a:pt x="649" y="26"/>
                    </a:lnTo>
                    <a:lnTo>
                      <a:pt x="651" y="26"/>
                    </a:lnTo>
                    <a:lnTo>
                      <a:pt x="651" y="26"/>
                    </a:lnTo>
                    <a:lnTo>
                      <a:pt x="654" y="26"/>
                    </a:lnTo>
                    <a:lnTo>
                      <a:pt x="654" y="26"/>
                    </a:lnTo>
                    <a:lnTo>
                      <a:pt x="654" y="26"/>
                    </a:lnTo>
                    <a:lnTo>
                      <a:pt x="654" y="26"/>
                    </a:lnTo>
                    <a:lnTo>
                      <a:pt x="654" y="28"/>
                    </a:lnTo>
                    <a:lnTo>
                      <a:pt x="654" y="28"/>
                    </a:lnTo>
                    <a:lnTo>
                      <a:pt x="654" y="28"/>
                    </a:lnTo>
                    <a:lnTo>
                      <a:pt x="654" y="31"/>
                    </a:lnTo>
                    <a:lnTo>
                      <a:pt x="651" y="31"/>
                    </a:lnTo>
                    <a:lnTo>
                      <a:pt x="651" y="31"/>
                    </a:lnTo>
                    <a:lnTo>
                      <a:pt x="651" y="31"/>
                    </a:lnTo>
                    <a:lnTo>
                      <a:pt x="649" y="31"/>
                    </a:lnTo>
                    <a:lnTo>
                      <a:pt x="649" y="33"/>
                    </a:lnTo>
                    <a:lnTo>
                      <a:pt x="649" y="33"/>
                    </a:lnTo>
                    <a:lnTo>
                      <a:pt x="649" y="33"/>
                    </a:lnTo>
                    <a:lnTo>
                      <a:pt x="649" y="31"/>
                    </a:lnTo>
                    <a:lnTo>
                      <a:pt x="647" y="31"/>
                    </a:lnTo>
                    <a:lnTo>
                      <a:pt x="647" y="31"/>
                    </a:lnTo>
                    <a:lnTo>
                      <a:pt x="647" y="31"/>
                    </a:lnTo>
                    <a:lnTo>
                      <a:pt x="644" y="31"/>
                    </a:lnTo>
                    <a:lnTo>
                      <a:pt x="644" y="31"/>
                    </a:lnTo>
                    <a:lnTo>
                      <a:pt x="644" y="33"/>
                    </a:lnTo>
                    <a:lnTo>
                      <a:pt x="644" y="33"/>
                    </a:lnTo>
                    <a:lnTo>
                      <a:pt x="644" y="33"/>
                    </a:lnTo>
                    <a:lnTo>
                      <a:pt x="647" y="33"/>
                    </a:lnTo>
                    <a:lnTo>
                      <a:pt x="647" y="35"/>
                    </a:lnTo>
                    <a:lnTo>
                      <a:pt x="647" y="35"/>
                    </a:lnTo>
                    <a:lnTo>
                      <a:pt x="647" y="35"/>
                    </a:lnTo>
                    <a:lnTo>
                      <a:pt x="647" y="35"/>
                    </a:lnTo>
                    <a:lnTo>
                      <a:pt x="647" y="38"/>
                    </a:lnTo>
                    <a:lnTo>
                      <a:pt x="649" y="38"/>
                    </a:lnTo>
                    <a:lnTo>
                      <a:pt x="649" y="38"/>
                    </a:lnTo>
                    <a:lnTo>
                      <a:pt x="649" y="38"/>
                    </a:lnTo>
                    <a:lnTo>
                      <a:pt x="649" y="38"/>
                    </a:lnTo>
                    <a:lnTo>
                      <a:pt x="649" y="38"/>
                    </a:lnTo>
                    <a:lnTo>
                      <a:pt x="651" y="38"/>
                    </a:lnTo>
                    <a:lnTo>
                      <a:pt x="651" y="38"/>
                    </a:lnTo>
                    <a:lnTo>
                      <a:pt x="651" y="40"/>
                    </a:lnTo>
                    <a:lnTo>
                      <a:pt x="654" y="40"/>
                    </a:lnTo>
                    <a:lnTo>
                      <a:pt x="654" y="40"/>
                    </a:lnTo>
                    <a:lnTo>
                      <a:pt x="654" y="40"/>
                    </a:lnTo>
                    <a:lnTo>
                      <a:pt x="654" y="40"/>
                    </a:lnTo>
                    <a:lnTo>
                      <a:pt x="656" y="40"/>
                    </a:lnTo>
                    <a:lnTo>
                      <a:pt x="656" y="42"/>
                    </a:lnTo>
                    <a:lnTo>
                      <a:pt x="656" y="42"/>
                    </a:lnTo>
                    <a:lnTo>
                      <a:pt x="658" y="42"/>
                    </a:lnTo>
                    <a:lnTo>
                      <a:pt x="658" y="42"/>
                    </a:lnTo>
                    <a:lnTo>
                      <a:pt x="658" y="42"/>
                    </a:lnTo>
                    <a:lnTo>
                      <a:pt x="658" y="42"/>
                    </a:lnTo>
                    <a:lnTo>
                      <a:pt x="658" y="45"/>
                    </a:lnTo>
                    <a:lnTo>
                      <a:pt x="661" y="45"/>
                    </a:lnTo>
                    <a:lnTo>
                      <a:pt x="661" y="45"/>
                    </a:lnTo>
                    <a:lnTo>
                      <a:pt x="661" y="45"/>
                    </a:lnTo>
                    <a:lnTo>
                      <a:pt x="661" y="45"/>
                    </a:lnTo>
                    <a:lnTo>
                      <a:pt x="663" y="45"/>
                    </a:lnTo>
                    <a:lnTo>
                      <a:pt x="663" y="45"/>
                    </a:lnTo>
                    <a:lnTo>
                      <a:pt x="663" y="47"/>
                    </a:lnTo>
                    <a:lnTo>
                      <a:pt x="666" y="47"/>
                    </a:lnTo>
                    <a:lnTo>
                      <a:pt x="666" y="47"/>
                    </a:lnTo>
                    <a:lnTo>
                      <a:pt x="666" y="47"/>
                    </a:lnTo>
                    <a:lnTo>
                      <a:pt x="666" y="47"/>
                    </a:lnTo>
                    <a:lnTo>
                      <a:pt x="668" y="47"/>
                    </a:lnTo>
                    <a:lnTo>
                      <a:pt x="668" y="47"/>
                    </a:lnTo>
                    <a:lnTo>
                      <a:pt x="668" y="47"/>
                    </a:lnTo>
                    <a:lnTo>
                      <a:pt x="668" y="47"/>
                    </a:lnTo>
                    <a:lnTo>
                      <a:pt x="668" y="50"/>
                    </a:lnTo>
                    <a:lnTo>
                      <a:pt x="670" y="50"/>
                    </a:lnTo>
                    <a:lnTo>
                      <a:pt x="670" y="50"/>
                    </a:lnTo>
                    <a:lnTo>
                      <a:pt x="670" y="50"/>
                    </a:lnTo>
                    <a:lnTo>
                      <a:pt x="673" y="50"/>
                    </a:lnTo>
                    <a:lnTo>
                      <a:pt x="673" y="52"/>
                    </a:lnTo>
                    <a:lnTo>
                      <a:pt x="673" y="52"/>
                    </a:lnTo>
                    <a:lnTo>
                      <a:pt x="673" y="52"/>
                    </a:lnTo>
                    <a:lnTo>
                      <a:pt x="673" y="52"/>
                    </a:lnTo>
                    <a:lnTo>
                      <a:pt x="675" y="52"/>
                    </a:lnTo>
                    <a:lnTo>
                      <a:pt x="675" y="52"/>
                    </a:lnTo>
                    <a:lnTo>
                      <a:pt x="675" y="54"/>
                    </a:lnTo>
                    <a:lnTo>
                      <a:pt x="675" y="54"/>
                    </a:lnTo>
                    <a:lnTo>
                      <a:pt x="675" y="54"/>
                    </a:lnTo>
                    <a:lnTo>
                      <a:pt x="677" y="54"/>
                    </a:lnTo>
                    <a:lnTo>
                      <a:pt x="677" y="57"/>
                    </a:lnTo>
                    <a:lnTo>
                      <a:pt x="677" y="57"/>
                    </a:lnTo>
                    <a:lnTo>
                      <a:pt x="677" y="57"/>
                    </a:lnTo>
                    <a:lnTo>
                      <a:pt x="680" y="57"/>
                    </a:lnTo>
                    <a:lnTo>
                      <a:pt x="680" y="57"/>
                    </a:lnTo>
                    <a:lnTo>
                      <a:pt x="680" y="57"/>
                    </a:lnTo>
                    <a:lnTo>
                      <a:pt x="680" y="59"/>
                    </a:lnTo>
                    <a:lnTo>
                      <a:pt x="680" y="59"/>
                    </a:lnTo>
                    <a:lnTo>
                      <a:pt x="680" y="59"/>
                    </a:lnTo>
                    <a:lnTo>
                      <a:pt x="682" y="59"/>
                    </a:lnTo>
                    <a:lnTo>
                      <a:pt x="682" y="61"/>
                    </a:lnTo>
                    <a:lnTo>
                      <a:pt x="682" y="61"/>
                    </a:lnTo>
                    <a:lnTo>
                      <a:pt x="682" y="61"/>
                    </a:lnTo>
                    <a:lnTo>
                      <a:pt x="682" y="61"/>
                    </a:lnTo>
                    <a:lnTo>
                      <a:pt x="682" y="64"/>
                    </a:lnTo>
                    <a:lnTo>
                      <a:pt x="684" y="64"/>
                    </a:lnTo>
                    <a:lnTo>
                      <a:pt x="684" y="64"/>
                    </a:lnTo>
                    <a:lnTo>
                      <a:pt x="684" y="64"/>
                    </a:lnTo>
                    <a:lnTo>
                      <a:pt x="684" y="66"/>
                    </a:lnTo>
                    <a:lnTo>
                      <a:pt x="687" y="66"/>
                    </a:lnTo>
                    <a:lnTo>
                      <a:pt x="687" y="66"/>
                    </a:lnTo>
                    <a:lnTo>
                      <a:pt x="687" y="66"/>
                    </a:lnTo>
                    <a:lnTo>
                      <a:pt x="687" y="66"/>
                    </a:lnTo>
                    <a:lnTo>
                      <a:pt x="687" y="66"/>
                    </a:lnTo>
                    <a:lnTo>
                      <a:pt x="687" y="69"/>
                    </a:lnTo>
                    <a:lnTo>
                      <a:pt x="689" y="69"/>
                    </a:lnTo>
                    <a:lnTo>
                      <a:pt x="689" y="69"/>
                    </a:lnTo>
                    <a:lnTo>
                      <a:pt x="689" y="69"/>
                    </a:lnTo>
                    <a:lnTo>
                      <a:pt x="689" y="71"/>
                    </a:lnTo>
                    <a:lnTo>
                      <a:pt x="692" y="71"/>
                    </a:lnTo>
                    <a:lnTo>
                      <a:pt x="692" y="71"/>
                    </a:lnTo>
                    <a:lnTo>
                      <a:pt x="692" y="71"/>
                    </a:lnTo>
                    <a:lnTo>
                      <a:pt x="692" y="73"/>
                    </a:lnTo>
                    <a:lnTo>
                      <a:pt x="692" y="73"/>
                    </a:lnTo>
                    <a:lnTo>
                      <a:pt x="692" y="73"/>
                    </a:lnTo>
                    <a:lnTo>
                      <a:pt x="692" y="76"/>
                    </a:lnTo>
                    <a:lnTo>
                      <a:pt x="694" y="76"/>
                    </a:lnTo>
                    <a:lnTo>
                      <a:pt x="694" y="76"/>
                    </a:lnTo>
                    <a:lnTo>
                      <a:pt x="694" y="76"/>
                    </a:lnTo>
                    <a:lnTo>
                      <a:pt x="694" y="76"/>
                    </a:lnTo>
                    <a:lnTo>
                      <a:pt x="694" y="76"/>
                    </a:lnTo>
                    <a:lnTo>
                      <a:pt x="694" y="78"/>
                    </a:lnTo>
                    <a:lnTo>
                      <a:pt x="696" y="78"/>
                    </a:lnTo>
                    <a:lnTo>
                      <a:pt x="696" y="78"/>
                    </a:lnTo>
                    <a:lnTo>
                      <a:pt x="696" y="78"/>
                    </a:lnTo>
                    <a:lnTo>
                      <a:pt x="696" y="80"/>
                    </a:lnTo>
                    <a:lnTo>
                      <a:pt x="699" y="80"/>
                    </a:lnTo>
                    <a:lnTo>
                      <a:pt x="699" y="80"/>
                    </a:lnTo>
                    <a:lnTo>
                      <a:pt x="699" y="80"/>
                    </a:lnTo>
                    <a:lnTo>
                      <a:pt x="699" y="83"/>
                    </a:lnTo>
                    <a:lnTo>
                      <a:pt x="699" y="83"/>
                    </a:lnTo>
                    <a:lnTo>
                      <a:pt x="699" y="83"/>
                    </a:lnTo>
                    <a:lnTo>
                      <a:pt x="701" y="83"/>
                    </a:lnTo>
                    <a:lnTo>
                      <a:pt x="701" y="85"/>
                    </a:lnTo>
                    <a:lnTo>
                      <a:pt x="701" y="85"/>
                    </a:lnTo>
                    <a:lnTo>
                      <a:pt x="701" y="85"/>
                    </a:lnTo>
                    <a:lnTo>
                      <a:pt x="701" y="85"/>
                    </a:lnTo>
                    <a:lnTo>
                      <a:pt x="701" y="85"/>
                    </a:lnTo>
                    <a:lnTo>
                      <a:pt x="701" y="88"/>
                    </a:lnTo>
                    <a:lnTo>
                      <a:pt x="703" y="88"/>
                    </a:lnTo>
                    <a:lnTo>
                      <a:pt x="703" y="88"/>
                    </a:lnTo>
                    <a:lnTo>
                      <a:pt x="703" y="88"/>
                    </a:lnTo>
                    <a:lnTo>
                      <a:pt x="703" y="90"/>
                    </a:lnTo>
                    <a:lnTo>
                      <a:pt x="706" y="90"/>
                    </a:lnTo>
                    <a:lnTo>
                      <a:pt x="706" y="90"/>
                    </a:lnTo>
                    <a:lnTo>
                      <a:pt x="706" y="90"/>
                    </a:lnTo>
                    <a:lnTo>
                      <a:pt x="706" y="92"/>
                    </a:lnTo>
                    <a:lnTo>
                      <a:pt x="706" y="92"/>
                    </a:lnTo>
                    <a:lnTo>
                      <a:pt x="706" y="92"/>
                    </a:lnTo>
                    <a:lnTo>
                      <a:pt x="706" y="95"/>
                    </a:lnTo>
                    <a:lnTo>
                      <a:pt x="708" y="95"/>
                    </a:lnTo>
                    <a:lnTo>
                      <a:pt x="708" y="95"/>
                    </a:lnTo>
                    <a:lnTo>
                      <a:pt x="708" y="95"/>
                    </a:lnTo>
                    <a:lnTo>
                      <a:pt x="708" y="97"/>
                    </a:lnTo>
                    <a:lnTo>
                      <a:pt x="708" y="97"/>
                    </a:lnTo>
                    <a:lnTo>
                      <a:pt x="708" y="97"/>
                    </a:lnTo>
                    <a:lnTo>
                      <a:pt x="708" y="97"/>
                    </a:lnTo>
                    <a:lnTo>
                      <a:pt x="711" y="97"/>
                    </a:lnTo>
                    <a:lnTo>
                      <a:pt x="711" y="99"/>
                    </a:lnTo>
                    <a:lnTo>
                      <a:pt x="711" y="99"/>
                    </a:lnTo>
                    <a:lnTo>
                      <a:pt x="711" y="99"/>
                    </a:lnTo>
                    <a:lnTo>
                      <a:pt x="711" y="102"/>
                    </a:lnTo>
                    <a:lnTo>
                      <a:pt x="713" y="102"/>
                    </a:lnTo>
                    <a:lnTo>
                      <a:pt x="713" y="102"/>
                    </a:lnTo>
                    <a:lnTo>
                      <a:pt x="713" y="102"/>
                    </a:lnTo>
                    <a:lnTo>
                      <a:pt x="713" y="104"/>
                    </a:lnTo>
                    <a:lnTo>
                      <a:pt x="713" y="104"/>
                    </a:lnTo>
                    <a:lnTo>
                      <a:pt x="713" y="104"/>
                    </a:lnTo>
                    <a:lnTo>
                      <a:pt x="713" y="106"/>
                    </a:lnTo>
                    <a:lnTo>
                      <a:pt x="715" y="106"/>
                    </a:lnTo>
                    <a:lnTo>
                      <a:pt x="715" y="106"/>
                    </a:lnTo>
                    <a:lnTo>
                      <a:pt x="715" y="106"/>
                    </a:lnTo>
                    <a:lnTo>
                      <a:pt x="715" y="106"/>
                    </a:lnTo>
                    <a:lnTo>
                      <a:pt x="715" y="106"/>
                    </a:lnTo>
                    <a:lnTo>
                      <a:pt x="715" y="109"/>
                    </a:lnTo>
                    <a:lnTo>
                      <a:pt x="718" y="109"/>
                    </a:lnTo>
                    <a:lnTo>
                      <a:pt x="718" y="109"/>
                    </a:lnTo>
                    <a:lnTo>
                      <a:pt x="718" y="111"/>
                    </a:lnTo>
                    <a:lnTo>
                      <a:pt x="718" y="111"/>
                    </a:lnTo>
                    <a:lnTo>
                      <a:pt x="718" y="111"/>
                    </a:lnTo>
                    <a:lnTo>
                      <a:pt x="720" y="111"/>
                    </a:lnTo>
                    <a:lnTo>
                      <a:pt x="720" y="114"/>
                    </a:lnTo>
                    <a:lnTo>
                      <a:pt x="720" y="114"/>
                    </a:lnTo>
                    <a:lnTo>
                      <a:pt x="720" y="114"/>
                    </a:lnTo>
                    <a:lnTo>
                      <a:pt x="720" y="116"/>
                    </a:lnTo>
                    <a:lnTo>
                      <a:pt x="720" y="116"/>
                    </a:lnTo>
                    <a:lnTo>
                      <a:pt x="720" y="116"/>
                    </a:lnTo>
                    <a:lnTo>
                      <a:pt x="722" y="116"/>
                    </a:lnTo>
                    <a:lnTo>
                      <a:pt x="722" y="116"/>
                    </a:lnTo>
                    <a:lnTo>
                      <a:pt x="722" y="116"/>
                    </a:lnTo>
                    <a:lnTo>
                      <a:pt x="722" y="116"/>
                    </a:lnTo>
                    <a:lnTo>
                      <a:pt x="722" y="116"/>
                    </a:lnTo>
                    <a:lnTo>
                      <a:pt x="725" y="116"/>
                    </a:lnTo>
                    <a:lnTo>
                      <a:pt x="725" y="116"/>
                    </a:lnTo>
                    <a:lnTo>
                      <a:pt x="725" y="116"/>
                    </a:lnTo>
                    <a:lnTo>
                      <a:pt x="725" y="114"/>
                    </a:lnTo>
                    <a:lnTo>
                      <a:pt x="727" y="114"/>
                    </a:lnTo>
                    <a:lnTo>
                      <a:pt x="727" y="114"/>
                    </a:lnTo>
                    <a:lnTo>
                      <a:pt x="727" y="114"/>
                    </a:lnTo>
                    <a:lnTo>
                      <a:pt x="729" y="114"/>
                    </a:lnTo>
                    <a:lnTo>
                      <a:pt x="729" y="114"/>
                    </a:lnTo>
                    <a:lnTo>
                      <a:pt x="729" y="114"/>
                    </a:lnTo>
                    <a:lnTo>
                      <a:pt x="732" y="114"/>
                    </a:lnTo>
                    <a:lnTo>
                      <a:pt x="732" y="111"/>
                    </a:lnTo>
                    <a:lnTo>
                      <a:pt x="732" y="111"/>
                    </a:lnTo>
                    <a:lnTo>
                      <a:pt x="732" y="109"/>
                    </a:lnTo>
                    <a:lnTo>
                      <a:pt x="732" y="109"/>
                    </a:lnTo>
                    <a:lnTo>
                      <a:pt x="729" y="109"/>
                    </a:lnTo>
                    <a:lnTo>
                      <a:pt x="729" y="106"/>
                    </a:lnTo>
                    <a:lnTo>
                      <a:pt x="732" y="106"/>
                    </a:lnTo>
                    <a:lnTo>
                      <a:pt x="732" y="106"/>
                    </a:lnTo>
                    <a:lnTo>
                      <a:pt x="732" y="106"/>
                    </a:lnTo>
                    <a:lnTo>
                      <a:pt x="732" y="106"/>
                    </a:lnTo>
                    <a:lnTo>
                      <a:pt x="734" y="106"/>
                    </a:lnTo>
                    <a:lnTo>
                      <a:pt x="734" y="106"/>
                    </a:lnTo>
                    <a:lnTo>
                      <a:pt x="734" y="106"/>
                    </a:lnTo>
                    <a:lnTo>
                      <a:pt x="734" y="104"/>
                    </a:lnTo>
                    <a:lnTo>
                      <a:pt x="734" y="104"/>
                    </a:lnTo>
                    <a:lnTo>
                      <a:pt x="737" y="104"/>
                    </a:lnTo>
                    <a:lnTo>
                      <a:pt x="737" y="104"/>
                    </a:lnTo>
                    <a:lnTo>
                      <a:pt x="739" y="104"/>
                    </a:lnTo>
                    <a:lnTo>
                      <a:pt x="739" y="104"/>
                    </a:lnTo>
                    <a:lnTo>
                      <a:pt x="739" y="106"/>
                    </a:lnTo>
                    <a:lnTo>
                      <a:pt x="739" y="106"/>
                    </a:lnTo>
                    <a:lnTo>
                      <a:pt x="741" y="106"/>
                    </a:lnTo>
                    <a:lnTo>
                      <a:pt x="741" y="106"/>
                    </a:lnTo>
                    <a:lnTo>
                      <a:pt x="741" y="106"/>
                    </a:lnTo>
                    <a:lnTo>
                      <a:pt x="741" y="106"/>
                    </a:lnTo>
                    <a:lnTo>
                      <a:pt x="744" y="106"/>
                    </a:lnTo>
                    <a:lnTo>
                      <a:pt x="744" y="106"/>
                    </a:lnTo>
                    <a:lnTo>
                      <a:pt x="744" y="106"/>
                    </a:lnTo>
                    <a:lnTo>
                      <a:pt x="744" y="106"/>
                    </a:lnTo>
                    <a:lnTo>
                      <a:pt x="746" y="106"/>
                    </a:lnTo>
                    <a:lnTo>
                      <a:pt x="746" y="106"/>
                    </a:lnTo>
                    <a:lnTo>
                      <a:pt x="746" y="106"/>
                    </a:lnTo>
                    <a:lnTo>
                      <a:pt x="746" y="109"/>
                    </a:lnTo>
                    <a:lnTo>
                      <a:pt x="746" y="109"/>
                    </a:lnTo>
                    <a:lnTo>
                      <a:pt x="746" y="109"/>
                    </a:lnTo>
                    <a:lnTo>
                      <a:pt x="746" y="111"/>
                    </a:lnTo>
                    <a:lnTo>
                      <a:pt x="744" y="111"/>
                    </a:lnTo>
                    <a:lnTo>
                      <a:pt x="744" y="111"/>
                    </a:lnTo>
                    <a:lnTo>
                      <a:pt x="744" y="114"/>
                    </a:lnTo>
                    <a:lnTo>
                      <a:pt x="746" y="114"/>
                    </a:lnTo>
                    <a:lnTo>
                      <a:pt x="746" y="114"/>
                    </a:lnTo>
                    <a:lnTo>
                      <a:pt x="746" y="114"/>
                    </a:lnTo>
                    <a:lnTo>
                      <a:pt x="748" y="114"/>
                    </a:lnTo>
                    <a:lnTo>
                      <a:pt x="748" y="114"/>
                    </a:lnTo>
                    <a:lnTo>
                      <a:pt x="748" y="114"/>
                    </a:lnTo>
                    <a:lnTo>
                      <a:pt x="748" y="111"/>
                    </a:lnTo>
                    <a:lnTo>
                      <a:pt x="751" y="111"/>
                    </a:lnTo>
                    <a:lnTo>
                      <a:pt x="751" y="114"/>
                    </a:lnTo>
                    <a:lnTo>
                      <a:pt x="751" y="114"/>
                    </a:lnTo>
                    <a:lnTo>
                      <a:pt x="751" y="114"/>
                    </a:lnTo>
                    <a:lnTo>
                      <a:pt x="753" y="114"/>
                    </a:lnTo>
                    <a:lnTo>
                      <a:pt x="753" y="116"/>
                    </a:lnTo>
                    <a:lnTo>
                      <a:pt x="753" y="116"/>
                    </a:lnTo>
                    <a:lnTo>
                      <a:pt x="753" y="116"/>
                    </a:lnTo>
                    <a:lnTo>
                      <a:pt x="753" y="118"/>
                    </a:lnTo>
                    <a:lnTo>
                      <a:pt x="753" y="118"/>
                    </a:lnTo>
                    <a:lnTo>
                      <a:pt x="753" y="118"/>
                    </a:lnTo>
                    <a:lnTo>
                      <a:pt x="755" y="118"/>
                    </a:lnTo>
                    <a:lnTo>
                      <a:pt x="755" y="118"/>
                    </a:lnTo>
                    <a:lnTo>
                      <a:pt x="755" y="118"/>
                    </a:lnTo>
                    <a:lnTo>
                      <a:pt x="758" y="118"/>
                    </a:lnTo>
                    <a:lnTo>
                      <a:pt x="758" y="118"/>
                    </a:lnTo>
                    <a:lnTo>
                      <a:pt x="758" y="116"/>
                    </a:lnTo>
                    <a:lnTo>
                      <a:pt x="760" y="116"/>
                    </a:lnTo>
                    <a:lnTo>
                      <a:pt x="760" y="116"/>
                    </a:lnTo>
                    <a:lnTo>
                      <a:pt x="760" y="116"/>
                    </a:lnTo>
                    <a:lnTo>
                      <a:pt x="763" y="116"/>
                    </a:lnTo>
                    <a:lnTo>
                      <a:pt x="763" y="116"/>
                    </a:lnTo>
                    <a:lnTo>
                      <a:pt x="765" y="116"/>
                    </a:lnTo>
                    <a:lnTo>
                      <a:pt x="765" y="116"/>
                    </a:lnTo>
                    <a:lnTo>
                      <a:pt x="765" y="116"/>
                    </a:lnTo>
                    <a:lnTo>
                      <a:pt x="765" y="118"/>
                    </a:lnTo>
                    <a:lnTo>
                      <a:pt x="767" y="118"/>
                    </a:lnTo>
                    <a:lnTo>
                      <a:pt x="767" y="118"/>
                    </a:lnTo>
                    <a:lnTo>
                      <a:pt x="767" y="118"/>
                    </a:lnTo>
                    <a:lnTo>
                      <a:pt x="770" y="118"/>
                    </a:lnTo>
                    <a:lnTo>
                      <a:pt x="770" y="116"/>
                    </a:lnTo>
                    <a:lnTo>
                      <a:pt x="770" y="116"/>
                    </a:lnTo>
                    <a:lnTo>
                      <a:pt x="772" y="116"/>
                    </a:lnTo>
                    <a:lnTo>
                      <a:pt x="772" y="116"/>
                    </a:lnTo>
                    <a:lnTo>
                      <a:pt x="772" y="116"/>
                    </a:lnTo>
                    <a:lnTo>
                      <a:pt x="772" y="118"/>
                    </a:lnTo>
                    <a:lnTo>
                      <a:pt x="774" y="118"/>
                    </a:lnTo>
                    <a:lnTo>
                      <a:pt x="774" y="118"/>
                    </a:lnTo>
                    <a:lnTo>
                      <a:pt x="774" y="118"/>
                    </a:lnTo>
                    <a:lnTo>
                      <a:pt x="777" y="118"/>
                    </a:lnTo>
                    <a:lnTo>
                      <a:pt x="777" y="116"/>
                    </a:lnTo>
                    <a:lnTo>
                      <a:pt x="777" y="116"/>
                    </a:lnTo>
                    <a:lnTo>
                      <a:pt x="779" y="116"/>
                    </a:lnTo>
                    <a:lnTo>
                      <a:pt x="779" y="116"/>
                    </a:lnTo>
                    <a:lnTo>
                      <a:pt x="779" y="116"/>
                    </a:lnTo>
                    <a:lnTo>
                      <a:pt x="779" y="116"/>
                    </a:lnTo>
                    <a:lnTo>
                      <a:pt x="779" y="114"/>
                    </a:lnTo>
                    <a:lnTo>
                      <a:pt x="779" y="114"/>
                    </a:lnTo>
                    <a:lnTo>
                      <a:pt x="782" y="114"/>
                    </a:lnTo>
                    <a:lnTo>
                      <a:pt x="782" y="114"/>
                    </a:lnTo>
                    <a:lnTo>
                      <a:pt x="782" y="114"/>
                    </a:lnTo>
                    <a:lnTo>
                      <a:pt x="784" y="114"/>
                    </a:lnTo>
                    <a:lnTo>
                      <a:pt x="784" y="114"/>
                    </a:lnTo>
                    <a:lnTo>
                      <a:pt x="786" y="114"/>
                    </a:lnTo>
                    <a:lnTo>
                      <a:pt x="786" y="114"/>
                    </a:lnTo>
                    <a:lnTo>
                      <a:pt x="786" y="114"/>
                    </a:lnTo>
                    <a:lnTo>
                      <a:pt x="786" y="114"/>
                    </a:lnTo>
                    <a:lnTo>
                      <a:pt x="789" y="114"/>
                    </a:lnTo>
                    <a:lnTo>
                      <a:pt x="789" y="111"/>
                    </a:lnTo>
                    <a:lnTo>
                      <a:pt x="789" y="111"/>
                    </a:lnTo>
                    <a:lnTo>
                      <a:pt x="789" y="111"/>
                    </a:lnTo>
                    <a:lnTo>
                      <a:pt x="791" y="111"/>
                    </a:lnTo>
                    <a:lnTo>
                      <a:pt x="791" y="111"/>
                    </a:lnTo>
                    <a:lnTo>
                      <a:pt x="793" y="111"/>
                    </a:lnTo>
                    <a:lnTo>
                      <a:pt x="793" y="111"/>
                    </a:lnTo>
                    <a:lnTo>
                      <a:pt x="793" y="111"/>
                    </a:lnTo>
                    <a:lnTo>
                      <a:pt x="793" y="114"/>
                    </a:lnTo>
                    <a:lnTo>
                      <a:pt x="796" y="114"/>
                    </a:lnTo>
                    <a:lnTo>
                      <a:pt x="796" y="114"/>
                    </a:lnTo>
                    <a:lnTo>
                      <a:pt x="798" y="114"/>
                    </a:lnTo>
                    <a:lnTo>
                      <a:pt x="798" y="114"/>
                    </a:lnTo>
                    <a:lnTo>
                      <a:pt x="798" y="114"/>
                    </a:lnTo>
                    <a:lnTo>
                      <a:pt x="798" y="114"/>
                    </a:lnTo>
                    <a:lnTo>
                      <a:pt x="800" y="114"/>
                    </a:lnTo>
                    <a:lnTo>
                      <a:pt x="800" y="114"/>
                    </a:lnTo>
                    <a:lnTo>
                      <a:pt x="800" y="116"/>
                    </a:lnTo>
                    <a:lnTo>
                      <a:pt x="800" y="116"/>
                    </a:lnTo>
                    <a:lnTo>
                      <a:pt x="803" y="116"/>
                    </a:lnTo>
                    <a:lnTo>
                      <a:pt x="803" y="116"/>
                    </a:lnTo>
                    <a:lnTo>
                      <a:pt x="805" y="116"/>
                    </a:lnTo>
                    <a:lnTo>
                      <a:pt x="805" y="116"/>
                    </a:lnTo>
                    <a:lnTo>
                      <a:pt x="805" y="116"/>
                    </a:lnTo>
                    <a:lnTo>
                      <a:pt x="805" y="116"/>
                    </a:lnTo>
                    <a:lnTo>
                      <a:pt x="805" y="116"/>
                    </a:lnTo>
                    <a:lnTo>
                      <a:pt x="805" y="118"/>
                    </a:lnTo>
                    <a:lnTo>
                      <a:pt x="805" y="118"/>
                    </a:lnTo>
                    <a:lnTo>
                      <a:pt x="808" y="118"/>
                    </a:lnTo>
                    <a:lnTo>
                      <a:pt x="808" y="118"/>
                    </a:lnTo>
                    <a:lnTo>
                      <a:pt x="808" y="121"/>
                    </a:lnTo>
                    <a:lnTo>
                      <a:pt x="808" y="121"/>
                    </a:lnTo>
                    <a:lnTo>
                      <a:pt x="808" y="121"/>
                    </a:lnTo>
                    <a:lnTo>
                      <a:pt x="810" y="121"/>
                    </a:lnTo>
                    <a:lnTo>
                      <a:pt x="810" y="123"/>
                    </a:lnTo>
                    <a:lnTo>
                      <a:pt x="810" y="123"/>
                    </a:lnTo>
                    <a:lnTo>
                      <a:pt x="810" y="123"/>
                    </a:lnTo>
                    <a:lnTo>
                      <a:pt x="812" y="123"/>
                    </a:lnTo>
                    <a:lnTo>
                      <a:pt x="812" y="125"/>
                    </a:lnTo>
                    <a:lnTo>
                      <a:pt x="812" y="125"/>
                    </a:lnTo>
                    <a:lnTo>
                      <a:pt x="812" y="125"/>
                    </a:lnTo>
                    <a:lnTo>
                      <a:pt x="812" y="125"/>
                    </a:lnTo>
                    <a:lnTo>
                      <a:pt x="812" y="128"/>
                    </a:lnTo>
                    <a:lnTo>
                      <a:pt x="812" y="128"/>
                    </a:lnTo>
                    <a:lnTo>
                      <a:pt x="812" y="130"/>
                    </a:lnTo>
                    <a:lnTo>
                      <a:pt x="812" y="130"/>
                    </a:lnTo>
                    <a:lnTo>
                      <a:pt x="812" y="130"/>
                    </a:lnTo>
                    <a:lnTo>
                      <a:pt x="815" y="130"/>
                    </a:lnTo>
                    <a:lnTo>
                      <a:pt x="815" y="133"/>
                    </a:lnTo>
                    <a:lnTo>
                      <a:pt x="815" y="133"/>
                    </a:lnTo>
                    <a:lnTo>
                      <a:pt x="815" y="133"/>
                    </a:lnTo>
                    <a:lnTo>
                      <a:pt x="815" y="130"/>
                    </a:lnTo>
                    <a:lnTo>
                      <a:pt x="817" y="130"/>
                    </a:lnTo>
                    <a:lnTo>
                      <a:pt x="817" y="130"/>
                    </a:lnTo>
                    <a:lnTo>
                      <a:pt x="817" y="133"/>
                    </a:lnTo>
                    <a:lnTo>
                      <a:pt x="819" y="133"/>
                    </a:lnTo>
                    <a:lnTo>
                      <a:pt x="819" y="133"/>
                    </a:lnTo>
                    <a:lnTo>
                      <a:pt x="819" y="133"/>
                    </a:lnTo>
                    <a:lnTo>
                      <a:pt x="819" y="133"/>
                    </a:lnTo>
                    <a:lnTo>
                      <a:pt x="822" y="133"/>
                    </a:lnTo>
                    <a:lnTo>
                      <a:pt x="822" y="133"/>
                    </a:lnTo>
                    <a:lnTo>
                      <a:pt x="822" y="133"/>
                    </a:lnTo>
                    <a:lnTo>
                      <a:pt x="822" y="135"/>
                    </a:lnTo>
                    <a:lnTo>
                      <a:pt x="824" y="135"/>
                    </a:lnTo>
                    <a:lnTo>
                      <a:pt x="824" y="135"/>
                    </a:lnTo>
                    <a:lnTo>
                      <a:pt x="824" y="135"/>
                    </a:lnTo>
                    <a:lnTo>
                      <a:pt x="826" y="135"/>
                    </a:lnTo>
                    <a:lnTo>
                      <a:pt x="826" y="135"/>
                    </a:lnTo>
                    <a:lnTo>
                      <a:pt x="826" y="135"/>
                    </a:lnTo>
                    <a:lnTo>
                      <a:pt x="829" y="135"/>
                    </a:lnTo>
                    <a:lnTo>
                      <a:pt x="829" y="135"/>
                    </a:lnTo>
                    <a:lnTo>
                      <a:pt x="829" y="135"/>
                    </a:lnTo>
                    <a:lnTo>
                      <a:pt x="829" y="137"/>
                    </a:lnTo>
                    <a:lnTo>
                      <a:pt x="829" y="137"/>
                    </a:lnTo>
                    <a:lnTo>
                      <a:pt x="829" y="137"/>
                    </a:lnTo>
                    <a:lnTo>
                      <a:pt x="829" y="140"/>
                    </a:lnTo>
                    <a:lnTo>
                      <a:pt x="829" y="140"/>
                    </a:lnTo>
                    <a:lnTo>
                      <a:pt x="829" y="140"/>
                    </a:lnTo>
                    <a:lnTo>
                      <a:pt x="829" y="140"/>
                    </a:lnTo>
                    <a:lnTo>
                      <a:pt x="831" y="140"/>
                    </a:lnTo>
                    <a:lnTo>
                      <a:pt x="831" y="142"/>
                    </a:lnTo>
                    <a:lnTo>
                      <a:pt x="831" y="142"/>
                    </a:lnTo>
                    <a:lnTo>
                      <a:pt x="831" y="142"/>
                    </a:lnTo>
                    <a:lnTo>
                      <a:pt x="831" y="144"/>
                    </a:lnTo>
                    <a:lnTo>
                      <a:pt x="834" y="144"/>
                    </a:lnTo>
                    <a:lnTo>
                      <a:pt x="834" y="144"/>
                    </a:lnTo>
                    <a:lnTo>
                      <a:pt x="834" y="144"/>
                    </a:lnTo>
                    <a:lnTo>
                      <a:pt x="834" y="147"/>
                    </a:lnTo>
                    <a:lnTo>
                      <a:pt x="834" y="147"/>
                    </a:lnTo>
                    <a:lnTo>
                      <a:pt x="834" y="147"/>
                    </a:lnTo>
                    <a:lnTo>
                      <a:pt x="834" y="147"/>
                    </a:lnTo>
                    <a:lnTo>
                      <a:pt x="836" y="147"/>
                    </a:lnTo>
                    <a:lnTo>
                      <a:pt x="836" y="147"/>
                    </a:lnTo>
                    <a:lnTo>
                      <a:pt x="838" y="147"/>
                    </a:lnTo>
                    <a:lnTo>
                      <a:pt x="838" y="147"/>
                    </a:lnTo>
                    <a:lnTo>
                      <a:pt x="838" y="147"/>
                    </a:lnTo>
                    <a:lnTo>
                      <a:pt x="841" y="147"/>
                    </a:lnTo>
                    <a:lnTo>
                      <a:pt x="841" y="147"/>
                    </a:lnTo>
                    <a:lnTo>
                      <a:pt x="841" y="147"/>
                    </a:lnTo>
                    <a:lnTo>
                      <a:pt x="843" y="147"/>
                    </a:lnTo>
                    <a:lnTo>
                      <a:pt x="843" y="149"/>
                    </a:lnTo>
                    <a:lnTo>
                      <a:pt x="843" y="149"/>
                    </a:lnTo>
                    <a:lnTo>
                      <a:pt x="843" y="147"/>
                    </a:lnTo>
                    <a:lnTo>
                      <a:pt x="845" y="147"/>
                    </a:lnTo>
                    <a:lnTo>
                      <a:pt x="845" y="147"/>
                    </a:lnTo>
                    <a:lnTo>
                      <a:pt x="845" y="149"/>
                    </a:lnTo>
                    <a:lnTo>
                      <a:pt x="845" y="149"/>
                    </a:lnTo>
                    <a:lnTo>
                      <a:pt x="848" y="149"/>
                    </a:lnTo>
                    <a:lnTo>
                      <a:pt x="848" y="149"/>
                    </a:lnTo>
                    <a:lnTo>
                      <a:pt x="848" y="149"/>
                    </a:lnTo>
                    <a:lnTo>
                      <a:pt x="848" y="149"/>
                    </a:lnTo>
                    <a:lnTo>
                      <a:pt x="850" y="149"/>
                    </a:lnTo>
                    <a:lnTo>
                      <a:pt x="850" y="149"/>
                    </a:lnTo>
                    <a:lnTo>
                      <a:pt x="853" y="149"/>
                    </a:lnTo>
                    <a:lnTo>
                      <a:pt x="853" y="149"/>
                    </a:lnTo>
                    <a:lnTo>
                      <a:pt x="853" y="152"/>
                    </a:lnTo>
                    <a:lnTo>
                      <a:pt x="853" y="152"/>
                    </a:lnTo>
                    <a:lnTo>
                      <a:pt x="855" y="152"/>
                    </a:lnTo>
                    <a:lnTo>
                      <a:pt x="855" y="149"/>
                    </a:lnTo>
                    <a:lnTo>
                      <a:pt x="855" y="149"/>
                    </a:lnTo>
                    <a:lnTo>
                      <a:pt x="855" y="149"/>
                    </a:lnTo>
                    <a:lnTo>
                      <a:pt x="855" y="147"/>
                    </a:lnTo>
                    <a:lnTo>
                      <a:pt x="855" y="147"/>
                    </a:lnTo>
                    <a:lnTo>
                      <a:pt x="857" y="147"/>
                    </a:lnTo>
                    <a:lnTo>
                      <a:pt x="857" y="147"/>
                    </a:lnTo>
                    <a:lnTo>
                      <a:pt x="857" y="147"/>
                    </a:lnTo>
                    <a:lnTo>
                      <a:pt x="860" y="147"/>
                    </a:lnTo>
                    <a:lnTo>
                      <a:pt x="860" y="144"/>
                    </a:lnTo>
                    <a:lnTo>
                      <a:pt x="860" y="144"/>
                    </a:lnTo>
                    <a:lnTo>
                      <a:pt x="860" y="144"/>
                    </a:lnTo>
                    <a:lnTo>
                      <a:pt x="860" y="144"/>
                    </a:lnTo>
                    <a:lnTo>
                      <a:pt x="862" y="144"/>
                    </a:lnTo>
                    <a:lnTo>
                      <a:pt x="862" y="144"/>
                    </a:lnTo>
                    <a:lnTo>
                      <a:pt x="862" y="144"/>
                    </a:lnTo>
                    <a:lnTo>
                      <a:pt x="862" y="144"/>
                    </a:lnTo>
                    <a:lnTo>
                      <a:pt x="862" y="142"/>
                    </a:lnTo>
                    <a:lnTo>
                      <a:pt x="864" y="142"/>
                    </a:lnTo>
                    <a:lnTo>
                      <a:pt x="864" y="142"/>
                    </a:lnTo>
                    <a:lnTo>
                      <a:pt x="867" y="142"/>
                    </a:lnTo>
                    <a:lnTo>
                      <a:pt x="867" y="142"/>
                    </a:lnTo>
                    <a:lnTo>
                      <a:pt x="867" y="144"/>
                    </a:lnTo>
                    <a:lnTo>
                      <a:pt x="867" y="144"/>
                    </a:lnTo>
                    <a:lnTo>
                      <a:pt x="867" y="144"/>
                    </a:lnTo>
                    <a:lnTo>
                      <a:pt x="867" y="144"/>
                    </a:lnTo>
                    <a:lnTo>
                      <a:pt x="864" y="144"/>
                    </a:lnTo>
                    <a:lnTo>
                      <a:pt x="864" y="144"/>
                    </a:lnTo>
                    <a:lnTo>
                      <a:pt x="862" y="144"/>
                    </a:lnTo>
                    <a:lnTo>
                      <a:pt x="862" y="147"/>
                    </a:lnTo>
                    <a:lnTo>
                      <a:pt x="862" y="147"/>
                    </a:lnTo>
                    <a:lnTo>
                      <a:pt x="864" y="147"/>
                    </a:lnTo>
                    <a:lnTo>
                      <a:pt x="864" y="147"/>
                    </a:lnTo>
                    <a:lnTo>
                      <a:pt x="867" y="147"/>
                    </a:lnTo>
                    <a:lnTo>
                      <a:pt x="867" y="149"/>
                    </a:lnTo>
                    <a:lnTo>
                      <a:pt x="867" y="149"/>
                    </a:lnTo>
                    <a:lnTo>
                      <a:pt x="867" y="149"/>
                    </a:lnTo>
                    <a:lnTo>
                      <a:pt x="867" y="149"/>
                    </a:lnTo>
                    <a:lnTo>
                      <a:pt x="867" y="152"/>
                    </a:lnTo>
                    <a:lnTo>
                      <a:pt x="867" y="152"/>
                    </a:lnTo>
                    <a:lnTo>
                      <a:pt x="869" y="152"/>
                    </a:lnTo>
                    <a:lnTo>
                      <a:pt x="869" y="152"/>
                    </a:lnTo>
                    <a:lnTo>
                      <a:pt x="869" y="154"/>
                    </a:lnTo>
                    <a:lnTo>
                      <a:pt x="869" y="154"/>
                    </a:lnTo>
                    <a:lnTo>
                      <a:pt x="871" y="154"/>
                    </a:lnTo>
                    <a:lnTo>
                      <a:pt x="871" y="156"/>
                    </a:lnTo>
                    <a:lnTo>
                      <a:pt x="871" y="156"/>
                    </a:lnTo>
                    <a:lnTo>
                      <a:pt x="871" y="156"/>
                    </a:lnTo>
                    <a:lnTo>
                      <a:pt x="871" y="156"/>
                    </a:lnTo>
                    <a:lnTo>
                      <a:pt x="874" y="156"/>
                    </a:lnTo>
                    <a:lnTo>
                      <a:pt x="874" y="156"/>
                    </a:lnTo>
                    <a:lnTo>
                      <a:pt x="874" y="156"/>
                    </a:lnTo>
                    <a:lnTo>
                      <a:pt x="876" y="156"/>
                    </a:lnTo>
                    <a:lnTo>
                      <a:pt x="876" y="156"/>
                    </a:lnTo>
                    <a:lnTo>
                      <a:pt x="876" y="156"/>
                    </a:lnTo>
                    <a:lnTo>
                      <a:pt x="879" y="156"/>
                    </a:lnTo>
                    <a:lnTo>
                      <a:pt x="879" y="159"/>
                    </a:lnTo>
                    <a:lnTo>
                      <a:pt x="879" y="159"/>
                    </a:lnTo>
                    <a:lnTo>
                      <a:pt x="876" y="159"/>
                    </a:lnTo>
                    <a:lnTo>
                      <a:pt x="876" y="159"/>
                    </a:lnTo>
                    <a:lnTo>
                      <a:pt x="874" y="159"/>
                    </a:lnTo>
                    <a:lnTo>
                      <a:pt x="874" y="159"/>
                    </a:lnTo>
                    <a:lnTo>
                      <a:pt x="874" y="159"/>
                    </a:lnTo>
                    <a:lnTo>
                      <a:pt x="874" y="159"/>
                    </a:lnTo>
                    <a:lnTo>
                      <a:pt x="874" y="159"/>
                    </a:lnTo>
                    <a:lnTo>
                      <a:pt x="871" y="159"/>
                    </a:lnTo>
                    <a:lnTo>
                      <a:pt x="871" y="159"/>
                    </a:lnTo>
                    <a:lnTo>
                      <a:pt x="871" y="161"/>
                    </a:lnTo>
                    <a:lnTo>
                      <a:pt x="871" y="161"/>
                    </a:lnTo>
                    <a:lnTo>
                      <a:pt x="869" y="161"/>
                    </a:lnTo>
                    <a:lnTo>
                      <a:pt x="869" y="159"/>
                    </a:lnTo>
                    <a:lnTo>
                      <a:pt x="869" y="159"/>
                    </a:lnTo>
                    <a:lnTo>
                      <a:pt x="869" y="161"/>
                    </a:lnTo>
                    <a:lnTo>
                      <a:pt x="867" y="161"/>
                    </a:lnTo>
                    <a:lnTo>
                      <a:pt x="867" y="161"/>
                    </a:lnTo>
                    <a:lnTo>
                      <a:pt x="867" y="161"/>
                    </a:lnTo>
                    <a:lnTo>
                      <a:pt x="867" y="161"/>
                    </a:lnTo>
                    <a:lnTo>
                      <a:pt x="867" y="163"/>
                    </a:lnTo>
                    <a:lnTo>
                      <a:pt x="864" y="163"/>
                    </a:lnTo>
                    <a:lnTo>
                      <a:pt x="864" y="163"/>
                    </a:lnTo>
                    <a:lnTo>
                      <a:pt x="864" y="166"/>
                    </a:lnTo>
                    <a:lnTo>
                      <a:pt x="867" y="166"/>
                    </a:lnTo>
                    <a:lnTo>
                      <a:pt x="867" y="166"/>
                    </a:lnTo>
                    <a:lnTo>
                      <a:pt x="867" y="166"/>
                    </a:lnTo>
                    <a:lnTo>
                      <a:pt x="867" y="166"/>
                    </a:lnTo>
                    <a:lnTo>
                      <a:pt x="867" y="168"/>
                    </a:lnTo>
                    <a:lnTo>
                      <a:pt x="867" y="168"/>
                    </a:lnTo>
                    <a:lnTo>
                      <a:pt x="867" y="168"/>
                    </a:lnTo>
                    <a:lnTo>
                      <a:pt x="867" y="170"/>
                    </a:lnTo>
                    <a:lnTo>
                      <a:pt x="867" y="170"/>
                    </a:lnTo>
                    <a:lnTo>
                      <a:pt x="864" y="170"/>
                    </a:lnTo>
                    <a:lnTo>
                      <a:pt x="864" y="170"/>
                    </a:lnTo>
                    <a:lnTo>
                      <a:pt x="864" y="173"/>
                    </a:lnTo>
                    <a:lnTo>
                      <a:pt x="862" y="173"/>
                    </a:lnTo>
                    <a:lnTo>
                      <a:pt x="862" y="173"/>
                    </a:lnTo>
                    <a:lnTo>
                      <a:pt x="862" y="173"/>
                    </a:lnTo>
                    <a:lnTo>
                      <a:pt x="862" y="175"/>
                    </a:lnTo>
                    <a:lnTo>
                      <a:pt x="862" y="175"/>
                    </a:lnTo>
                    <a:lnTo>
                      <a:pt x="860" y="175"/>
                    </a:lnTo>
                    <a:lnTo>
                      <a:pt x="860" y="175"/>
                    </a:lnTo>
                    <a:lnTo>
                      <a:pt x="860" y="175"/>
                    </a:lnTo>
                    <a:lnTo>
                      <a:pt x="860" y="175"/>
                    </a:lnTo>
                    <a:lnTo>
                      <a:pt x="857" y="175"/>
                    </a:lnTo>
                    <a:lnTo>
                      <a:pt x="857" y="175"/>
                    </a:lnTo>
                    <a:lnTo>
                      <a:pt x="855" y="175"/>
                    </a:lnTo>
                    <a:lnTo>
                      <a:pt x="855" y="175"/>
                    </a:lnTo>
                    <a:lnTo>
                      <a:pt x="855" y="175"/>
                    </a:lnTo>
                    <a:lnTo>
                      <a:pt x="855" y="175"/>
                    </a:lnTo>
                    <a:lnTo>
                      <a:pt x="855" y="178"/>
                    </a:lnTo>
                    <a:lnTo>
                      <a:pt x="853" y="178"/>
                    </a:lnTo>
                    <a:lnTo>
                      <a:pt x="853" y="175"/>
                    </a:lnTo>
                    <a:lnTo>
                      <a:pt x="853" y="175"/>
                    </a:lnTo>
                    <a:lnTo>
                      <a:pt x="853" y="175"/>
                    </a:lnTo>
                    <a:lnTo>
                      <a:pt x="850" y="175"/>
                    </a:lnTo>
                    <a:lnTo>
                      <a:pt x="850" y="175"/>
                    </a:lnTo>
                    <a:lnTo>
                      <a:pt x="848" y="175"/>
                    </a:lnTo>
                    <a:lnTo>
                      <a:pt x="848" y="178"/>
                    </a:lnTo>
                    <a:lnTo>
                      <a:pt x="848" y="178"/>
                    </a:lnTo>
                    <a:lnTo>
                      <a:pt x="848" y="178"/>
                    </a:lnTo>
                    <a:lnTo>
                      <a:pt x="845" y="178"/>
                    </a:lnTo>
                    <a:lnTo>
                      <a:pt x="845" y="178"/>
                    </a:lnTo>
                    <a:lnTo>
                      <a:pt x="845" y="178"/>
                    </a:lnTo>
                    <a:lnTo>
                      <a:pt x="845" y="178"/>
                    </a:lnTo>
                    <a:lnTo>
                      <a:pt x="843" y="178"/>
                    </a:lnTo>
                    <a:lnTo>
                      <a:pt x="843" y="180"/>
                    </a:lnTo>
                    <a:lnTo>
                      <a:pt x="843" y="180"/>
                    </a:lnTo>
                    <a:lnTo>
                      <a:pt x="843" y="180"/>
                    </a:lnTo>
                    <a:lnTo>
                      <a:pt x="843" y="182"/>
                    </a:lnTo>
                    <a:lnTo>
                      <a:pt x="843" y="182"/>
                    </a:lnTo>
                    <a:lnTo>
                      <a:pt x="841" y="182"/>
                    </a:lnTo>
                    <a:lnTo>
                      <a:pt x="841" y="185"/>
                    </a:lnTo>
                    <a:lnTo>
                      <a:pt x="841" y="185"/>
                    </a:lnTo>
                    <a:lnTo>
                      <a:pt x="841" y="185"/>
                    </a:lnTo>
                    <a:lnTo>
                      <a:pt x="841" y="185"/>
                    </a:lnTo>
                    <a:lnTo>
                      <a:pt x="841" y="187"/>
                    </a:lnTo>
                    <a:lnTo>
                      <a:pt x="841" y="187"/>
                    </a:lnTo>
                    <a:lnTo>
                      <a:pt x="841" y="187"/>
                    </a:lnTo>
                    <a:lnTo>
                      <a:pt x="841" y="189"/>
                    </a:lnTo>
                    <a:lnTo>
                      <a:pt x="841" y="189"/>
                    </a:lnTo>
                    <a:lnTo>
                      <a:pt x="841" y="192"/>
                    </a:lnTo>
                    <a:lnTo>
                      <a:pt x="841" y="192"/>
                    </a:lnTo>
                    <a:lnTo>
                      <a:pt x="841" y="192"/>
                    </a:lnTo>
                    <a:lnTo>
                      <a:pt x="841" y="194"/>
                    </a:lnTo>
                    <a:lnTo>
                      <a:pt x="841" y="194"/>
                    </a:lnTo>
                    <a:lnTo>
                      <a:pt x="841" y="194"/>
                    </a:lnTo>
                    <a:lnTo>
                      <a:pt x="841" y="197"/>
                    </a:lnTo>
                    <a:lnTo>
                      <a:pt x="841" y="197"/>
                    </a:lnTo>
                    <a:lnTo>
                      <a:pt x="841" y="197"/>
                    </a:lnTo>
                    <a:lnTo>
                      <a:pt x="841" y="199"/>
                    </a:lnTo>
                    <a:lnTo>
                      <a:pt x="841" y="199"/>
                    </a:lnTo>
                    <a:lnTo>
                      <a:pt x="841" y="201"/>
                    </a:lnTo>
                    <a:lnTo>
                      <a:pt x="841" y="201"/>
                    </a:lnTo>
                    <a:lnTo>
                      <a:pt x="843" y="201"/>
                    </a:lnTo>
                    <a:lnTo>
                      <a:pt x="843" y="204"/>
                    </a:lnTo>
                    <a:lnTo>
                      <a:pt x="843" y="204"/>
                    </a:lnTo>
                    <a:lnTo>
                      <a:pt x="843" y="204"/>
                    </a:lnTo>
                    <a:lnTo>
                      <a:pt x="843" y="204"/>
                    </a:lnTo>
                    <a:lnTo>
                      <a:pt x="843" y="206"/>
                    </a:lnTo>
                    <a:lnTo>
                      <a:pt x="843" y="206"/>
                    </a:lnTo>
                    <a:lnTo>
                      <a:pt x="843" y="208"/>
                    </a:lnTo>
                    <a:lnTo>
                      <a:pt x="843" y="208"/>
                    </a:lnTo>
                    <a:lnTo>
                      <a:pt x="841" y="208"/>
                    </a:lnTo>
                    <a:lnTo>
                      <a:pt x="841" y="208"/>
                    </a:lnTo>
                    <a:lnTo>
                      <a:pt x="841" y="208"/>
                    </a:lnTo>
                    <a:lnTo>
                      <a:pt x="841" y="211"/>
                    </a:lnTo>
                    <a:lnTo>
                      <a:pt x="841" y="211"/>
                    </a:lnTo>
                    <a:lnTo>
                      <a:pt x="841" y="211"/>
                    </a:lnTo>
                    <a:lnTo>
                      <a:pt x="838" y="211"/>
                    </a:lnTo>
                    <a:lnTo>
                      <a:pt x="838" y="211"/>
                    </a:lnTo>
                    <a:lnTo>
                      <a:pt x="838" y="211"/>
                    </a:lnTo>
                    <a:lnTo>
                      <a:pt x="838" y="213"/>
                    </a:lnTo>
                    <a:lnTo>
                      <a:pt x="836" y="213"/>
                    </a:lnTo>
                    <a:lnTo>
                      <a:pt x="836" y="213"/>
                    </a:lnTo>
                    <a:lnTo>
                      <a:pt x="834" y="213"/>
                    </a:lnTo>
                    <a:lnTo>
                      <a:pt x="834" y="213"/>
                    </a:lnTo>
                    <a:lnTo>
                      <a:pt x="834" y="213"/>
                    </a:lnTo>
                    <a:lnTo>
                      <a:pt x="834" y="213"/>
                    </a:lnTo>
                    <a:lnTo>
                      <a:pt x="831" y="213"/>
                    </a:lnTo>
                    <a:lnTo>
                      <a:pt x="831" y="213"/>
                    </a:lnTo>
                    <a:lnTo>
                      <a:pt x="831" y="215"/>
                    </a:lnTo>
                    <a:lnTo>
                      <a:pt x="829" y="215"/>
                    </a:lnTo>
                    <a:lnTo>
                      <a:pt x="829" y="215"/>
                    </a:lnTo>
                    <a:lnTo>
                      <a:pt x="829" y="215"/>
                    </a:lnTo>
                    <a:lnTo>
                      <a:pt x="829" y="215"/>
                    </a:lnTo>
                    <a:lnTo>
                      <a:pt x="826" y="215"/>
                    </a:lnTo>
                    <a:lnTo>
                      <a:pt x="826" y="215"/>
                    </a:lnTo>
                    <a:lnTo>
                      <a:pt x="826" y="215"/>
                    </a:lnTo>
                    <a:lnTo>
                      <a:pt x="826" y="215"/>
                    </a:lnTo>
                    <a:lnTo>
                      <a:pt x="826" y="218"/>
                    </a:lnTo>
                    <a:lnTo>
                      <a:pt x="824" y="218"/>
                    </a:lnTo>
                    <a:lnTo>
                      <a:pt x="824" y="218"/>
                    </a:lnTo>
                    <a:lnTo>
                      <a:pt x="822" y="218"/>
                    </a:lnTo>
                    <a:lnTo>
                      <a:pt x="822" y="218"/>
                    </a:lnTo>
                    <a:lnTo>
                      <a:pt x="822" y="215"/>
                    </a:lnTo>
                    <a:lnTo>
                      <a:pt x="822" y="215"/>
                    </a:lnTo>
                    <a:lnTo>
                      <a:pt x="822" y="215"/>
                    </a:lnTo>
                    <a:lnTo>
                      <a:pt x="822" y="215"/>
                    </a:lnTo>
                    <a:lnTo>
                      <a:pt x="822" y="215"/>
                    </a:lnTo>
                    <a:lnTo>
                      <a:pt x="822" y="213"/>
                    </a:lnTo>
                    <a:lnTo>
                      <a:pt x="822" y="213"/>
                    </a:lnTo>
                    <a:lnTo>
                      <a:pt x="819" y="213"/>
                    </a:lnTo>
                    <a:lnTo>
                      <a:pt x="819" y="213"/>
                    </a:lnTo>
                    <a:lnTo>
                      <a:pt x="819" y="213"/>
                    </a:lnTo>
                    <a:lnTo>
                      <a:pt x="817" y="213"/>
                    </a:lnTo>
                    <a:lnTo>
                      <a:pt x="817" y="213"/>
                    </a:lnTo>
                    <a:lnTo>
                      <a:pt x="815" y="213"/>
                    </a:lnTo>
                    <a:lnTo>
                      <a:pt x="815" y="213"/>
                    </a:lnTo>
                    <a:lnTo>
                      <a:pt x="815" y="213"/>
                    </a:lnTo>
                    <a:lnTo>
                      <a:pt x="812" y="213"/>
                    </a:lnTo>
                    <a:lnTo>
                      <a:pt x="812" y="213"/>
                    </a:lnTo>
                    <a:lnTo>
                      <a:pt x="812" y="213"/>
                    </a:lnTo>
                    <a:lnTo>
                      <a:pt x="810" y="213"/>
                    </a:lnTo>
                    <a:lnTo>
                      <a:pt x="810" y="213"/>
                    </a:lnTo>
                    <a:lnTo>
                      <a:pt x="810" y="215"/>
                    </a:lnTo>
                    <a:lnTo>
                      <a:pt x="808" y="215"/>
                    </a:lnTo>
                    <a:lnTo>
                      <a:pt x="808" y="215"/>
                    </a:lnTo>
                    <a:lnTo>
                      <a:pt x="808" y="215"/>
                    </a:lnTo>
                    <a:lnTo>
                      <a:pt x="808" y="213"/>
                    </a:lnTo>
                    <a:lnTo>
                      <a:pt x="805" y="213"/>
                    </a:lnTo>
                    <a:lnTo>
                      <a:pt x="805" y="213"/>
                    </a:lnTo>
                    <a:lnTo>
                      <a:pt x="805" y="213"/>
                    </a:lnTo>
                    <a:lnTo>
                      <a:pt x="803" y="213"/>
                    </a:lnTo>
                    <a:lnTo>
                      <a:pt x="803" y="213"/>
                    </a:lnTo>
                    <a:lnTo>
                      <a:pt x="803" y="213"/>
                    </a:lnTo>
                    <a:lnTo>
                      <a:pt x="800" y="213"/>
                    </a:lnTo>
                    <a:lnTo>
                      <a:pt x="800" y="213"/>
                    </a:lnTo>
                    <a:lnTo>
                      <a:pt x="800" y="213"/>
                    </a:lnTo>
                    <a:lnTo>
                      <a:pt x="798" y="213"/>
                    </a:lnTo>
                    <a:lnTo>
                      <a:pt x="798" y="213"/>
                    </a:lnTo>
                    <a:lnTo>
                      <a:pt x="798" y="211"/>
                    </a:lnTo>
                    <a:lnTo>
                      <a:pt x="798" y="211"/>
                    </a:lnTo>
                    <a:lnTo>
                      <a:pt x="796" y="211"/>
                    </a:lnTo>
                    <a:lnTo>
                      <a:pt x="796" y="211"/>
                    </a:lnTo>
                    <a:lnTo>
                      <a:pt x="796" y="211"/>
                    </a:lnTo>
                    <a:lnTo>
                      <a:pt x="793" y="211"/>
                    </a:lnTo>
                    <a:lnTo>
                      <a:pt x="793" y="211"/>
                    </a:lnTo>
                    <a:lnTo>
                      <a:pt x="793" y="208"/>
                    </a:lnTo>
                    <a:lnTo>
                      <a:pt x="793" y="208"/>
                    </a:lnTo>
                    <a:lnTo>
                      <a:pt x="791" y="208"/>
                    </a:lnTo>
                    <a:lnTo>
                      <a:pt x="791" y="208"/>
                    </a:lnTo>
                    <a:lnTo>
                      <a:pt x="789" y="208"/>
                    </a:lnTo>
                    <a:lnTo>
                      <a:pt x="789" y="208"/>
                    </a:lnTo>
                    <a:lnTo>
                      <a:pt x="789" y="208"/>
                    </a:lnTo>
                    <a:lnTo>
                      <a:pt x="789" y="208"/>
                    </a:lnTo>
                    <a:lnTo>
                      <a:pt x="786" y="208"/>
                    </a:lnTo>
                    <a:lnTo>
                      <a:pt x="786" y="208"/>
                    </a:lnTo>
                    <a:lnTo>
                      <a:pt x="786" y="208"/>
                    </a:lnTo>
                    <a:lnTo>
                      <a:pt x="786" y="208"/>
                    </a:lnTo>
                    <a:lnTo>
                      <a:pt x="786" y="211"/>
                    </a:lnTo>
                    <a:lnTo>
                      <a:pt x="786" y="211"/>
                    </a:lnTo>
                    <a:lnTo>
                      <a:pt x="786" y="213"/>
                    </a:lnTo>
                    <a:lnTo>
                      <a:pt x="784" y="213"/>
                    </a:lnTo>
                    <a:lnTo>
                      <a:pt x="784" y="213"/>
                    </a:lnTo>
                    <a:lnTo>
                      <a:pt x="784" y="213"/>
                    </a:lnTo>
                    <a:lnTo>
                      <a:pt x="784" y="215"/>
                    </a:lnTo>
                    <a:lnTo>
                      <a:pt x="784" y="215"/>
                    </a:lnTo>
                    <a:lnTo>
                      <a:pt x="784" y="215"/>
                    </a:lnTo>
                    <a:lnTo>
                      <a:pt x="782" y="215"/>
                    </a:lnTo>
                    <a:lnTo>
                      <a:pt x="782" y="218"/>
                    </a:lnTo>
                    <a:lnTo>
                      <a:pt x="782" y="218"/>
                    </a:lnTo>
                    <a:lnTo>
                      <a:pt x="782" y="218"/>
                    </a:lnTo>
                    <a:lnTo>
                      <a:pt x="782" y="220"/>
                    </a:lnTo>
                    <a:lnTo>
                      <a:pt x="782" y="220"/>
                    </a:lnTo>
                    <a:lnTo>
                      <a:pt x="782" y="220"/>
                    </a:lnTo>
                    <a:lnTo>
                      <a:pt x="782" y="223"/>
                    </a:lnTo>
                    <a:lnTo>
                      <a:pt x="782" y="223"/>
                    </a:lnTo>
                    <a:lnTo>
                      <a:pt x="779" y="223"/>
                    </a:lnTo>
                    <a:lnTo>
                      <a:pt x="779" y="225"/>
                    </a:lnTo>
                    <a:lnTo>
                      <a:pt x="779" y="225"/>
                    </a:lnTo>
                    <a:lnTo>
                      <a:pt x="779" y="225"/>
                    </a:lnTo>
                    <a:lnTo>
                      <a:pt x="779" y="225"/>
                    </a:lnTo>
                    <a:lnTo>
                      <a:pt x="779" y="227"/>
                    </a:lnTo>
                    <a:lnTo>
                      <a:pt x="779" y="227"/>
                    </a:lnTo>
                    <a:lnTo>
                      <a:pt x="779" y="227"/>
                    </a:lnTo>
                    <a:lnTo>
                      <a:pt x="779" y="230"/>
                    </a:lnTo>
                    <a:lnTo>
                      <a:pt x="777" y="230"/>
                    </a:lnTo>
                    <a:lnTo>
                      <a:pt x="777" y="230"/>
                    </a:lnTo>
                    <a:lnTo>
                      <a:pt x="777" y="230"/>
                    </a:lnTo>
                    <a:lnTo>
                      <a:pt x="777" y="232"/>
                    </a:lnTo>
                    <a:lnTo>
                      <a:pt x="777" y="232"/>
                    </a:lnTo>
                    <a:lnTo>
                      <a:pt x="774" y="232"/>
                    </a:lnTo>
                    <a:lnTo>
                      <a:pt x="774" y="234"/>
                    </a:lnTo>
                    <a:lnTo>
                      <a:pt x="774" y="234"/>
                    </a:lnTo>
                    <a:lnTo>
                      <a:pt x="774" y="234"/>
                    </a:lnTo>
                    <a:lnTo>
                      <a:pt x="774" y="234"/>
                    </a:lnTo>
                    <a:lnTo>
                      <a:pt x="774" y="237"/>
                    </a:lnTo>
                    <a:lnTo>
                      <a:pt x="774" y="237"/>
                    </a:lnTo>
                    <a:lnTo>
                      <a:pt x="774" y="239"/>
                    </a:lnTo>
                    <a:lnTo>
                      <a:pt x="774" y="239"/>
                    </a:lnTo>
                    <a:lnTo>
                      <a:pt x="774" y="239"/>
                    </a:lnTo>
                    <a:lnTo>
                      <a:pt x="774" y="242"/>
                    </a:lnTo>
                    <a:lnTo>
                      <a:pt x="774" y="242"/>
                    </a:lnTo>
                    <a:lnTo>
                      <a:pt x="772" y="242"/>
                    </a:lnTo>
                    <a:lnTo>
                      <a:pt x="772" y="244"/>
                    </a:lnTo>
                    <a:lnTo>
                      <a:pt x="772" y="244"/>
                    </a:lnTo>
                    <a:lnTo>
                      <a:pt x="772" y="244"/>
                    </a:lnTo>
                    <a:lnTo>
                      <a:pt x="772" y="244"/>
                    </a:lnTo>
                    <a:lnTo>
                      <a:pt x="772" y="244"/>
                    </a:lnTo>
                    <a:lnTo>
                      <a:pt x="772" y="246"/>
                    </a:lnTo>
                    <a:lnTo>
                      <a:pt x="772" y="246"/>
                    </a:lnTo>
                    <a:lnTo>
                      <a:pt x="770" y="246"/>
                    </a:lnTo>
                    <a:lnTo>
                      <a:pt x="770" y="249"/>
                    </a:lnTo>
                    <a:lnTo>
                      <a:pt x="770" y="249"/>
                    </a:lnTo>
                    <a:lnTo>
                      <a:pt x="770" y="251"/>
                    </a:lnTo>
                    <a:lnTo>
                      <a:pt x="772" y="251"/>
                    </a:lnTo>
                    <a:lnTo>
                      <a:pt x="772" y="251"/>
                    </a:lnTo>
                    <a:lnTo>
                      <a:pt x="772" y="251"/>
                    </a:lnTo>
                    <a:lnTo>
                      <a:pt x="772" y="251"/>
                    </a:lnTo>
                    <a:lnTo>
                      <a:pt x="772" y="253"/>
                    </a:lnTo>
                    <a:lnTo>
                      <a:pt x="774" y="253"/>
                    </a:lnTo>
                    <a:lnTo>
                      <a:pt x="774" y="253"/>
                    </a:lnTo>
                    <a:lnTo>
                      <a:pt x="774" y="253"/>
                    </a:lnTo>
                    <a:lnTo>
                      <a:pt x="777" y="253"/>
                    </a:lnTo>
                    <a:lnTo>
                      <a:pt x="777" y="253"/>
                    </a:lnTo>
                    <a:lnTo>
                      <a:pt x="777" y="253"/>
                    </a:lnTo>
                    <a:lnTo>
                      <a:pt x="777" y="253"/>
                    </a:lnTo>
                    <a:lnTo>
                      <a:pt x="777" y="256"/>
                    </a:lnTo>
                    <a:lnTo>
                      <a:pt x="777" y="256"/>
                    </a:lnTo>
                    <a:lnTo>
                      <a:pt x="777" y="256"/>
                    </a:lnTo>
                    <a:lnTo>
                      <a:pt x="777" y="258"/>
                    </a:lnTo>
                    <a:lnTo>
                      <a:pt x="777" y="258"/>
                    </a:lnTo>
                    <a:lnTo>
                      <a:pt x="774" y="258"/>
                    </a:lnTo>
                    <a:lnTo>
                      <a:pt x="774" y="261"/>
                    </a:lnTo>
                    <a:lnTo>
                      <a:pt x="774" y="261"/>
                    </a:lnTo>
                    <a:lnTo>
                      <a:pt x="774" y="261"/>
                    </a:lnTo>
                    <a:lnTo>
                      <a:pt x="774" y="261"/>
                    </a:lnTo>
                    <a:lnTo>
                      <a:pt x="772" y="261"/>
                    </a:lnTo>
                    <a:lnTo>
                      <a:pt x="772" y="261"/>
                    </a:lnTo>
                    <a:lnTo>
                      <a:pt x="772" y="261"/>
                    </a:lnTo>
                    <a:lnTo>
                      <a:pt x="772" y="258"/>
                    </a:lnTo>
                    <a:lnTo>
                      <a:pt x="772" y="258"/>
                    </a:lnTo>
                    <a:lnTo>
                      <a:pt x="770" y="258"/>
                    </a:lnTo>
                    <a:lnTo>
                      <a:pt x="770" y="258"/>
                    </a:lnTo>
                    <a:lnTo>
                      <a:pt x="770" y="258"/>
                    </a:lnTo>
                    <a:lnTo>
                      <a:pt x="767" y="258"/>
                    </a:lnTo>
                    <a:lnTo>
                      <a:pt x="767" y="258"/>
                    </a:lnTo>
                    <a:lnTo>
                      <a:pt x="767" y="258"/>
                    </a:lnTo>
                    <a:lnTo>
                      <a:pt x="767" y="258"/>
                    </a:lnTo>
                    <a:lnTo>
                      <a:pt x="765" y="258"/>
                    </a:lnTo>
                    <a:lnTo>
                      <a:pt x="765" y="261"/>
                    </a:lnTo>
                    <a:lnTo>
                      <a:pt x="765" y="261"/>
                    </a:lnTo>
                    <a:lnTo>
                      <a:pt x="765" y="261"/>
                    </a:lnTo>
                    <a:lnTo>
                      <a:pt x="763" y="261"/>
                    </a:lnTo>
                    <a:lnTo>
                      <a:pt x="763" y="261"/>
                    </a:lnTo>
                    <a:lnTo>
                      <a:pt x="763" y="258"/>
                    </a:lnTo>
                    <a:lnTo>
                      <a:pt x="760" y="258"/>
                    </a:lnTo>
                    <a:lnTo>
                      <a:pt x="760" y="258"/>
                    </a:lnTo>
                    <a:lnTo>
                      <a:pt x="760" y="258"/>
                    </a:lnTo>
                    <a:lnTo>
                      <a:pt x="760" y="258"/>
                    </a:lnTo>
                    <a:lnTo>
                      <a:pt x="760" y="256"/>
                    </a:lnTo>
                    <a:lnTo>
                      <a:pt x="760" y="256"/>
                    </a:lnTo>
                    <a:lnTo>
                      <a:pt x="758" y="256"/>
                    </a:lnTo>
                    <a:lnTo>
                      <a:pt x="758" y="256"/>
                    </a:lnTo>
                    <a:lnTo>
                      <a:pt x="758" y="253"/>
                    </a:lnTo>
                    <a:lnTo>
                      <a:pt x="755" y="253"/>
                    </a:lnTo>
                    <a:lnTo>
                      <a:pt x="755" y="256"/>
                    </a:lnTo>
                    <a:lnTo>
                      <a:pt x="755" y="256"/>
                    </a:lnTo>
                    <a:lnTo>
                      <a:pt x="755" y="256"/>
                    </a:lnTo>
                    <a:lnTo>
                      <a:pt x="755" y="256"/>
                    </a:lnTo>
                    <a:lnTo>
                      <a:pt x="753" y="256"/>
                    </a:lnTo>
                    <a:lnTo>
                      <a:pt x="753" y="256"/>
                    </a:lnTo>
                    <a:lnTo>
                      <a:pt x="753" y="256"/>
                    </a:lnTo>
                    <a:lnTo>
                      <a:pt x="751" y="256"/>
                    </a:lnTo>
                    <a:lnTo>
                      <a:pt x="751" y="256"/>
                    </a:lnTo>
                    <a:lnTo>
                      <a:pt x="751" y="258"/>
                    </a:lnTo>
                    <a:lnTo>
                      <a:pt x="748" y="258"/>
                    </a:lnTo>
                    <a:lnTo>
                      <a:pt x="748" y="258"/>
                    </a:lnTo>
                    <a:lnTo>
                      <a:pt x="748" y="258"/>
                    </a:lnTo>
                    <a:lnTo>
                      <a:pt x="746" y="258"/>
                    </a:lnTo>
                    <a:lnTo>
                      <a:pt x="746" y="258"/>
                    </a:lnTo>
                    <a:lnTo>
                      <a:pt x="746" y="258"/>
                    </a:lnTo>
                    <a:lnTo>
                      <a:pt x="746" y="258"/>
                    </a:lnTo>
                    <a:lnTo>
                      <a:pt x="744" y="258"/>
                    </a:lnTo>
                    <a:lnTo>
                      <a:pt x="744" y="261"/>
                    </a:lnTo>
                    <a:lnTo>
                      <a:pt x="744" y="261"/>
                    </a:lnTo>
                    <a:lnTo>
                      <a:pt x="741" y="261"/>
                    </a:lnTo>
                    <a:lnTo>
                      <a:pt x="741" y="261"/>
                    </a:lnTo>
                    <a:lnTo>
                      <a:pt x="741" y="261"/>
                    </a:lnTo>
                    <a:lnTo>
                      <a:pt x="741" y="261"/>
                    </a:lnTo>
                    <a:lnTo>
                      <a:pt x="739" y="261"/>
                    </a:lnTo>
                    <a:lnTo>
                      <a:pt x="739" y="261"/>
                    </a:lnTo>
                    <a:lnTo>
                      <a:pt x="739" y="261"/>
                    </a:lnTo>
                    <a:lnTo>
                      <a:pt x="739" y="261"/>
                    </a:lnTo>
                    <a:lnTo>
                      <a:pt x="737" y="261"/>
                    </a:lnTo>
                    <a:lnTo>
                      <a:pt x="737" y="261"/>
                    </a:lnTo>
                    <a:lnTo>
                      <a:pt x="737" y="261"/>
                    </a:lnTo>
                    <a:lnTo>
                      <a:pt x="734" y="261"/>
                    </a:lnTo>
                    <a:lnTo>
                      <a:pt x="734" y="261"/>
                    </a:lnTo>
                    <a:lnTo>
                      <a:pt x="734" y="261"/>
                    </a:lnTo>
                    <a:lnTo>
                      <a:pt x="732" y="261"/>
                    </a:lnTo>
                    <a:lnTo>
                      <a:pt x="732" y="261"/>
                    </a:lnTo>
                    <a:lnTo>
                      <a:pt x="732" y="261"/>
                    </a:lnTo>
                    <a:lnTo>
                      <a:pt x="732" y="263"/>
                    </a:lnTo>
                    <a:lnTo>
                      <a:pt x="729" y="263"/>
                    </a:lnTo>
                    <a:lnTo>
                      <a:pt x="729" y="263"/>
                    </a:lnTo>
                    <a:lnTo>
                      <a:pt x="729" y="263"/>
                    </a:lnTo>
                    <a:lnTo>
                      <a:pt x="727" y="263"/>
                    </a:lnTo>
                    <a:lnTo>
                      <a:pt x="727" y="263"/>
                    </a:lnTo>
                    <a:lnTo>
                      <a:pt x="727" y="263"/>
                    </a:lnTo>
                    <a:lnTo>
                      <a:pt x="727" y="263"/>
                    </a:lnTo>
                    <a:lnTo>
                      <a:pt x="727" y="263"/>
                    </a:lnTo>
                    <a:lnTo>
                      <a:pt x="725" y="263"/>
                    </a:lnTo>
                    <a:lnTo>
                      <a:pt x="725" y="263"/>
                    </a:lnTo>
                    <a:lnTo>
                      <a:pt x="722" y="263"/>
                    </a:lnTo>
                    <a:lnTo>
                      <a:pt x="722" y="263"/>
                    </a:lnTo>
                    <a:lnTo>
                      <a:pt x="722" y="263"/>
                    </a:lnTo>
                    <a:lnTo>
                      <a:pt x="722" y="263"/>
                    </a:lnTo>
                    <a:lnTo>
                      <a:pt x="720" y="263"/>
                    </a:lnTo>
                    <a:lnTo>
                      <a:pt x="720" y="265"/>
                    </a:lnTo>
                    <a:lnTo>
                      <a:pt x="720" y="265"/>
                    </a:lnTo>
                    <a:lnTo>
                      <a:pt x="720" y="265"/>
                    </a:lnTo>
                    <a:lnTo>
                      <a:pt x="720" y="265"/>
                    </a:lnTo>
                    <a:lnTo>
                      <a:pt x="720" y="268"/>
                    </a:lnTo>
                    <a:lnTo>
                      <a:pt x="720" y="268"/>
                    </a:lnTo>
                    <a:lnTo>
                      <a:pt x="720" y="268"/>
                    </a:lnTo>
                    <a:lnTo>
                      <a:pt x="720" y="268"/>
                    </a:lnTo>
                    <a:lnTo>
                      <a:pt x="720" y="270"/>
                    </a:lnTo>
                    <a:lnTo>
                      <a:pt x="722" y="270"/>
                    </a:lnTo>
                    <a:lnTo>
                      <a:pt x="722" y="270"/>
                    </a:lnTo>
                    <a:lnTo>
                      <a:pt x="722" y="270"/>
                    </a:lnTo>
                    <a:lnTo>
                      <a:pt x="722" y="268"/>
                    </a:lnTo>
                    <a:lnTo>
                      <a:pt x="725" y="268"/>
                    </a:lnTo>
                    <a:lnTo>
                      <a:pt x="725" y="268"/>
                    </a:lnTo>
                    <a:lnTo>
                      <a:pt x="727" y="268"/>
                    </a:lnTo>
                    <a:lnTo>
                      <a:pt x="727" y="268"/>
                    </a:lnTo>
                    <a:lnTo>
                      <a:pt x="727" y="268"/>
                    </a:lnTo>
                    <a:lnTo>
                      <a:pt x="727" y="270"/>
                    </a:lnTo>
                    <a:lnTo>
                      <a:pt x="729" y="270"/>
                    </a:lnTo>
                    <a:lnTo>
                      <a:pt x="729" y="270"/>
                    </a:lnTo>
                    <a:lnTo>
                      <a:pt x="729" y="270"/>
                    </a:lnTo>
                    <a:lnTo>
                      <a:pt x="732" y="270"/>
                    </a:lnTo>
                    <a:lnTo>
                      <a:pt x="732" y="270"/>
                    </a:lnTo>
                    <a:lnTo>
                      <a:pt x="732" y="272"/>
                    </a:lnTo>
                    <a:lnTo>
                      <a:pt x="732" y="272"/>
                    </a:lnTo>
                    <a:lnTo>
                      <a:pt x="729" y="272"/>
                    </a:lnTo>
                    <a:lnTo>
                      <a:pt x="729" y="272"/>
                    </a:lnTo>
                    <a:lnTo>
                      <a:pt x="729" y="272"/>
                    </a:lnTo>
                    <a:lnTo>
                      <a:pt x="729" y="275"/>
                    </a:lnTo>
                    <a:lnTo>
                      <a:pt x="729" y="275"/>
                    </a:lnTo>
                    <a:lnTo>
                      <a:pt x="729" y="275"/>
                    </a:lnTo>
                    <a:lnTo>
                      <a:pt x="729" y="275"/>
                    </a:lnTo>
                    <a:lnTo>
                      <a:pt x="729" y="275"/>
                    </a:lnTo>
                    <a:lnTo>
                      <a:pt x="729" y="277"/>
                    </a:lnTo>
                    <a:lnTo>
                      <a:pt x="727" y="277"/>
                    </a:lnTo>
                    <a:lnTo>
                      <a:pt x="727" y="277"/>
                    </a:lnTo>
                    <a:lnTo>
                      <a:pt x="729" y="277"/>
                    </a:lnTo>
                    <a:lnTo>
                      <a:pt x="729" y="279"/>
                    </a:lnTo>
                    <a:lnTo>
                      <a:pt x="729" y="279"/>
                    </a:lnTo>
                    <a:lnTo>
                      <a:pt x="729" y="282"/>
                    </a:lnTo>
                    <a:lnTo>
                      <a:pt x="729" y="282"/>
                    </a:lnTo>
                    <a:lnTo>
                      <a:pt x="729" y="282"/>
                    </a:lnTo>
                    <a:lnTo>
                      <a:pt x="729" y="284"/>
                    </a:lnTo>
                    <a:lnTo>
                      <a:pt x="729" y="284"/>
                    </a:lnTo>
                    <a:lnTo>
                      <a:pt x="729" y="284"/>
                    </a:lnTo>
                    <a:lnTo>
                      <a:pt x="729" y="287"/>
                    </a:lnTo>
                    <a:lnTo>
                      <a:pt x="729" y="287"/>
                    </a:lnTo>
                    <a:lnTo>
                      <a:pt x="732" y="287"/>
                    </a:lnTo>
                    <a:lnTo>
                      <a:pt x="732" y="289"/>
                    </a:lnTo>
                    <a:lnTo>
                      <a:pt x="732" y="289"/>
                    </a:lnTo>
                    <a:lnTo>
                      <a:pt x="732" y="291"/>
                    </a:lnTo>
                    <a:lnTo>
                      <a:pt x="732" y="291"/>
                    </a:lnTo>
                    <a:lnTo>
                      <a:pt x="732" y="291"/>
                    </a:lnTo>
                    <a:lnTo>
                      <a:pt x="732" y="294"/>
                    </a:lnTo>
                    <a:lnTo>
                      <a:pt x="732" y="294"/>
                    </a:lnTo>
                    <a:lnTo>
                      <a:pt x="732" y="294"/>
                    </a:lnTo>
                    <a:lnTo>
                      <a:pt x="732" y="294"/>
                    </a:lnTo>
                    <a:lnTo>
                      <a:pt x="734" y="294"/>
                    </a:lnTo>
                    <a:lnTo>
                      <a:pt x="734" y="296"/>
                    </a:lnTo>
                    <a:lnTo>
                      <a:pt x="734" y="296"/>
                    </a:lnTo>
                    <a:lnTo>
                      <a:pt x="734" y="296"/>
                    </a:lnTo>
                    <a:lnTo>
                      <a:pt x="734" y="298"/>
                    </a:lnTo>
                    <a:lnTo>
                      <a:pt x="734" y="298"/>
                    </a:lnTo>
                    <a:lnTo>
                      <a:pt x="734" y="298"/>
                    </a:lnTo>
                    <a:lnTo>
                      <a:pt x="734" y="301"/>
                    </a:lnTo>
                    <a:lnTo>
                      <a:pt x="737" y="301"/>
                    </a:lnTo>
                    <a:lnTo>
                      <a:pt x="737" y="301"/>
                    </a:lnTo>
                    <a:lnTo>
                      <a:pt x="737" y="303"/>
                    </a:lnTo>
                    <a:lnTo>
                      <a:pt x="737" y="303"/>
                    </a:lnTo>
                    <a:lnTo>
                      <a:pt x="737" y="303"/>
                    </a:lnTo>
                    <a:lnTo>
                      <a:pt x="737" y="303"/>
                    </a:lnTo>
                    <a:lnTo>
                      <a:pt x="737" y="303"/>
                    </a:lnTo>
                    <a:lnTo>
                      <a:pt x="737" y="306"/>
                    </a:lnTo>
                    <a:lnTo>
                      <a:pt x="737" y="306"/>
                    </a:lnTo>
                    <a:lnTo>
                      <a:pt x="734" y="306"/>
                    </a:lnTo>
                    <a:lnTo>
                      <a:pt x="734" y="308"/>
                    </a:lnTo>
                    <a:lnTo>
                      <a:pt x="737" y="308"/>
                    </a:lnTo>
                    <a:lnTo>
                      <a:pt x="737" y="308"/>
                    </a:lnTo>
                    <a:lnTo>
                      <a:pt x="737" y="308"/>
                    </a:lnTo>
                    <a:lnTo>
                      <a:pt x="739" y="308"/>
                    </a:lnTo>
                    <a:lnTo>
                      <a:pt x="739" y="310"/>
                    </a:lnTo>
                    <a:lnTo>
                      <a:pt x="739" y="310"/>
                    </a:lnTo>
                    <a:lnTo>
                      <a:pt x="737" y="310"/>
                    </a:lnTo>
                    <a:lnTo>
                      <a:pt x="737" y="313"/>
                    </a:lnTo>
                    <a:lnTo>
                      <a:pt x="737" y="313"/>
                    </a:lnTo>
                    <a:lnTo>
                      <a:pt x="734" y="313"/>
                    </a:lnTo>
                    <a:lnTo>
                      <a:pt x="734" y="313"/>
                    </a:lnTo>
                    <a:lnTo>
                      <a:pt x="734" y="313"/>
                    </a:lnTo>
                    <a:lnTo>
                      <a:pt x="732" y="313"/>
                    </a:lnTo>
                    <a:lnTo>
                      <a:pt x="732" y="313"/>
                    </a:lnTo>
                    <a:lnTo>
                      <a:pt x="732" y="313"/>
                    </a:lnTo>
                    <a:lnTo>
                      <a:pt x="732" y="313"/>
                    </a:lnTo>
                    <a:lnTo>
                      <a:pt x="729" y="313"/>
                    </a:lnTo>
                    <a:lnTo>
                      <a:pt x="729" y="313"/>
                    </a:lnTo>
                    <a:lnTo>
                      <a:pt x="729" y="313"/>
                    </a:lnTo>
                    <a:lnTo>
                      <a:pt x="729" y="315"/>
                    </a:lnTo>
                    <a:lnTo>
                      <a:pt x="729" y="315"/>
                    </a:lnTo>
                    <a:lnTo>
                      <a:pt x="729" y="315"/>
                    </a:lnTo>
                    <a:lnTo>
                      <a:pt x="732" y="315"/>
                    </a:lnTo>
                    <a:lnTo>
                      <a:pt x="732" y="315"/>
                    </a:lnTo>
                    <a:lnTo>
                      <a:pt x="732" y="317"/>
                    </a:lnTo>
                    <a:lnTo>
                      <a:pt x="732" y="317"/>
                    </a:lnTo>
                    <a:lnTo>
                      <a:pt x="734" y="317"/>
                    </a:lnTo>
                    <a:lnTo>
                      <a:pt x="734" y="317"/>
                    </a:lnTo>
                    <a:lnTo>
                      <a:pt x="732" y="317"/>
                    </a:lnTo>
                    <a:lnTo>
                      <a:pt x="732" y="317"/>
                    </a:lnTo>
                    <a:lnTo>
                      <a:pt x="732" y="317"/>
                    </a:lnTo>
                    <a:lnTo>
                      <a:pt x="732" y="320"/>
                    </a:lnTo>
                    <a:lnTo>
                      <a:pt x="729" y="320"/>
                    </a:lnTo>
                    <a:lnTo>
                      <a:pt x="729" y="320"/>
                    </a:lnTo>
                    <a:lnTo>
                      <a:pt x="727" y="320"/>
                    </a:lnTo>
                    <a:lnTo>
                      <a:pt x="727" y="320"/>
                    </a:lnTo>
                    <a:lnTo>
                      <a:pt x="727" y="320"/>
                    </a:lnTo>
                    <a:lnTo>
                      <a:pt x="727" y="320"/>
                    </a:lnTo>
                    <a:lnTo>
                      <a:pt x="727" y="322"/>
                    </a:lnTo>
                    <a:lnTo>
                      <a:pt x="725" y="322"/>
                    </a:lnTo>
                    <a:lnTo>
                      <a:pt x="725" y="322"/>
                    </a:lnTo>
                    <a:lnTo>
                      <a:pt x="725" y="325"/>
                    </a:lnTo>
                    <a:lnTo>
                      <a:pt x="725" y="325"/>
                    </a:lnTo>
                    <a:lnTo>
                      <a:pt x="725" y="325"/>
                    </a:lnTo>
                    <a:lnTo>
                      <a:pt x="725" y="325"/>
                    </a:lnTo>
                    <a:lnTo>
                      <a:pt x="725" y="325"/>
                    </a:lnTo>
                    <a:lnTo>
                      <a:pt x="725" y="327"/>
                    </a:lnTo>
                    <a:lnTo>
                      <a:pt x="727" y="327"/>
                    </a:lnTo>
                    <a:lnTo>
                      <a:pt x="727" y="327"/>
                    </a:lnTo>
                    <a:lnTo>
                      <a:pt x="725" y="327"/>
                    </a:lnTo>
                    <a:lnTo>
                      <a:pt x="725" y="329"/>
                    </a:lnTo>
                    <a:lnTo>
                      <a:pt x="725" y="329"/>
                    </a:lnTo>
                    <a:lnTo>
                      <a:pt x="725" y="332"/>
                    </a:lnTo>
                    <a:lnTo>
                      <a:pt x="727" y="332"/>
                    </a:lnTo>
                    <a:lnTo>
                      <a:pt x="727" y="332"/>
                    </a:lnTo>
                    <a:lnTo>
                      <a:pt x="727" y="334"/>
                    </a:lnTo>
                    <a:lnTo>
                      <a:pt x="727" y="334"/>
                    </a:lnTo>
                    <a:lnTo>
                      <a:pt x="727" y="334"/>
                    </a:lnTo>
                    <a:lnTo>
                      <a:pt x="727" y="334"/>
                    </a:lnTo>
                    <a:lnTo>
                      <a:pt x="727" y="334"/>
                    </a:lnTo>
                    <a:lnTo>
                      <a:pt x="725" y="334"/>
                    </a:lnTo>
                    <a:lnTo>
                      <a:pt x="725" y="334"/>
                    </a:lnTo>
                    <a:lnTo>
                      <a:pt x="722" y="334"/>
                    </a:lnTo>
                    <a:lnTo>
                      <a:pt x="722" y="334"/>
                    </a:lnTo>
                    <a:lnTo>
                      <a:pt x="722" y="334"/>
                    </a:lnTo>
                    <a:lnTo>
                      <a:pt x="722" y="334"/>
                    </a:lnTo>
                    <a:lnTo>
                      <a:pt x="722" y="332"/>
                    </a:lnTo>
                    <a:lnTo>
                      <a:pt x="722" y="332"/>
                    </a:lnTo>
                    <a:lnTo>
                      <a:pt x="720" y="332"/>
                    </a:lnTo>
                    <a:lnTo>
                      <a:pt x="720" y="332"/>
                    </a:lnTo>
                    <a:lnTo>
                      <a:pt x="720" y="332"/>
                    </a:lnTo>
                    <a:lnTo>
                      <a:pt x="720" y="329"/>
                    </a:lnTo>
                    <a:lnTo>
                      <a:pt x="720" y="329"/>
                    </a:lnTo>
                    <a:lnTo>
                      <a:pt x="718" y="329"/>
                    </a:lnTo>
                    <a:lnTo>
                      <a:pt x="718" y="329"/>
                    </a:lnTo>
                    <a:lnTo>
                      <a:pt x="718" y="329"/>
                    </a:lnTo>
                    <a:lnTo>
                      <a:pt x="715" y="329"/>
                    </a:lnTo>
                    <a:lnTo>
                      <a:pt x="715" y="329"/>
                    </a:lnTo>
                    <a:lnTo>
                      <a:pt x="715" y="329"/>
                    </a:lnTo>
                    <a:lnTo>
                      <a:pt x="713" y="329"/>
                    </a:lnTo>
                    <a:lnTo>
                      <a:pt x="713" y="329"/>
                    </a:lnTo>
                    <a:lnTo>
                      <a:pt x="713" y="329"/>
                    </a:lnTo>
                    <a:lnTo>
                      <a:pt x="711" y="329"/>
                    </a:lnTo>
                    <a:lnTo>
                      <a:pt x="711" y="329"/>
                    </a:lnTo>
                    <a:lnTo>
                      <a:pt x="711" y="327"/>
                    </a:lnTo>
                    <a:lnTo>
                      <a:pt x="708" y="327"/>
                    </a:lnTo>
                    <a:lnTo>
                      <a:pt x="708" y="327"/>
                    </a:lnTo>
                    <a:lnTo>
                      <a:pt x="708" y="327"/>
                    </a:lnTo>
                    <a:lnTo>
                      <a:pt x="708" y="327"/>
                    </a:lnTo>
                    <a:lnTo>
                      <a:pt x="708" y="325"/>
                    </a:lnTo>
                    <a:lnTo>
                      <a:pt x="706" y="325"/>
                    </a:lnTo>
                    <a:lnTo>
                      <a:pt x="706" y="325"/>
                    </a:lnTo>
                    <a:lnTo>
                      <a:pt x="706" y="325"/>
                    </a:lnTo>
                    <a:lnTo>
                      <a:pt x="706" y="325"/>
                    </a:lnTo>
                    <a:lnTo>
                      <a:pt x="706" y="325"/>
                    </a:lnTo>
                    <a:lnTo>
                      <a:pt x="703" y="325"/>
                    </a:lnTo>
                    <a:lnTo>
                      <a:pt x="703" y="322"/>
                    </a:lnTo>
                    <a:lnTo>
                      <a:pt x="703" y="322"/>
                    </a:lnTo>
                    <a:lnTo>
                      <a:pt x="703" y="322"/>
                    </a:lnTo>
                    <a:lnTo>
                      <a:pt x="703" y="320"/>
                    </a:lnTo>
                    <a:lnTo>
                      <a:pt x="701" y="320"/>
                    </a:lnTo>
                    <a:lnTo>
                      <a:pt x="701" y="322"/>
                    </a:lnTo>
                    <a:lnTo>
                      <a:pt x="701" y="322"/>
                    </a:lnTo>
                    <a:lnTo>
                      <a:pt x="701" y="322"/>
                    </a:lnTo>
                    <a:lnTo>
                      <a:pt x="701" y="320"/>
                    </a:lnTo>
                    <a:lnTo>
                      <a:pt x="699" y="320"/>
                    </a:lnTo>
                    <a:lnTo>
                      <a:pt x="699" y="320"/>
                    </a:lnTo>
                    <a:lnTo>
                      <a:pt x="699" y="320"/>
                    </a:lnTo>
                    <a:lnTo>
                      <a:pt x="696" y="320"/>
                    </a:lnTo>
                    <a:lnTo>
                      <a:pt x="696" y="320"/>
                    </a:lnTo>
                    <a:lnTo>
                      <a:pt x="694" y="320"/>
                    </a:lnTo>
                    <a:lnTo>
                      <a:pt x="694" y="320"/>
                    </a:lnTo>
                    <a:lnTo>
                      <a:pt x="694" y="320"/>
                    </a:lnTo>
                    <a:lnTo>
                      <a:pt x="694" y="320"/>
                    </a:lnTo>
                    <a:lnTo>
                      <a:pt x="692" y="320"/>
                    </a:lnTo>
                    <a:lnTo>
                      <a:pt x="692" y="320"/>
                    </a:lnTo>
                    <a:lnTo>
                      <a:pt x="692" y="317"/>
                    </a:lnTo>
                    <a:lnTo>
                      <a:pt x="692" y="317"/>
                    </a:lnTo>
                    <a:lnTo>
                      <a:pt x="689" y="317"/>
                    </a:lnTo>
                    <a:lnTo>
                      <a:pt x="689" y="317"/>
                    </a:lnTo>
                    <a:lnTo>
                      <a:pt x="689" y="317"/>
                    </a:lnTo>
                    <a:lnTo>
                      <a:pt x="687" y="317"/>
                    </a:lnTo>
                    <a:lnTo>
                      <a:pt x="687" y="317"/>
                    </a:lnTo>
                    <a:lnTo>
                      <a:pt x="687" y="317"/>
                    </a:lnTo>
                    <a:lnTo>
                      <a:pt x="687" y="317"/>
                    </a:lnTo>
                    <a:lnTo>
                      <a:pt x="684" y="317"/>
                    </a:lnTo>
                    <a:lnTo>
                      <a:pt x="684" y="317"/>
                    </a:lnTo>
                    <a:lnTo>
                      <a:pt x="682" y="317"/>
                    </a:lnTo>
                    <a:lnTo>
                      <a:pt x="682" y="317"/>
                    </a:lnTo>
                    <a:lnTo>
                      <a:pt x="682" y="317"/>
                    </a:lnTo>
                    <a:lnTo>
                      <a:pt x="680" y="317"/>
                    </a:lnTo>
                    <a:lnTo>
                      <a:pt x="680" y="317"/>
                    </a:lnTo>
                    <a:lnTo>
                      <a:pt x="680" y="320"/>
                    </a:lnTo>
                    <a:lnTo>
                      <a:pt x="680" y="320"/>
                    </a:lnTo>
                    <a:lnTo>
                      <a:pt x="680" y="317"/>
                    </a:lnTo>
                    <a:lnTo>
                      <a:pt x="677" y="317"/>
                    </a:lnTo>
                    <a:lnTo>
                      <a:pt x="677" y="317"/>
                    </a:lnTo>
                    <a:lnTo>
                      <a:pt x="675" y="317"/>
                    </a:lnTo>
                    <a:lnTo>
                      <a:pt x="675" y="317"/>
                    </a:lnTo>
                    <a:lnTo>
                      <a:pt x="675" y="317"/>
                    </a:lnTo>
                    <a:lnTo>
                      <a:pt x="673" y="317"/>
                    </a:lnTo>
                    <a:lnTo>
                      <a:pt x="673" y="317"/>
                    </a:lnTo>
                    <a:lnTo>
                      <a:pt x="673" y="317"/>
                    </a:lnTo>
                    <a:lnTo>
                      <a:pt x="673" y="317"/>
                    </a:lnTo>
                    <a:lnTo>
                      <a:pt x="670" y="317"/>
                    </a:lnTo>
                    <a:lnTo>
                      <a:pt x="670" y="317"/>
                    </a:lnTo>
                    <a:lnTo>
                      <a:pt x="668" y="317"/>
                    </a:lnTo>
                    <a:lnTo>
                      <a:pt x="668" y="315"/>
                    </a:lnTo>
                    <a:lnTo>
                      <a:pt x="668" y="315"/>
                    </a:lnTo>
                    <a:lnTo>
                      <a:pt x="668" y="315"/>
                    </a:lnTo>
                    <a:lnTo>
                      <a:pt x="668" y="317"/>
                    </a:lnTo>
                    <a:lnTo>
                      <a:pt x="666" y="317"/>
                    </a:lnTo>
                    <a:lnTo>
                      <a:pt x="666" y="317"/>
                    </a:lnTo>
                    <a:lnTo>
                      <a:pt x="666" y="317"/>
                    </a:lnTo>
                    <a:lnTo>
                      <a:pt x="663" y="317"/>
                    </a:lnTo>
                    <a:lnTo>
                      <a:pt x="663" y="317"/>
                    </a:lnTo>
                    <a:lnTo>
                      <a:pt x="661" y="317"/>
                    </a:lnTo>
                    <a:lnTo>
                      <a:pt x="661" y="317"/>
                    </a:lnTo>
                    <a:lnTo>
                      <a:pt x="661" y="315"/>
                    </a:lnTo>
                    <a:lnTo>
                      <a:pt x="661" y="315"/>
                    </a:lnTo>
                    <a:lnTo>
                      <a:pt x="658" y="315"/>
                    </a:lnTo>
                    <a:lnTo>
                      <a:pt x="658" y="315"/>
                    </a:lnTo>
                    <a:lnTo>
                      <a:pt x="658" y="315"/>
                    </a:lnTo>
                    <a:lnTo>
                      <a:pt x="658" y="315"/>
                    </a:lnTo>
                    <a:lnTo>
                      <a:pt x="658" y="315"/>
                    </a:lnTo>
                    <a:lnTo>
                      <a:pt x="656" y="315"/>
                    </a:lnTo>
                    <a:lnTo>
                      <a:pt x="656" y="315"/>
                    </a:lnTo>
                    <a:lnTo>
                      <a:pt x="656" y="315"/>
                    </a:lnTo>
                    <a:lnTo>
                      <a:pt x="654" y="315"/>
                    </a:lnTo>
                    <a:lnTo>
                      <a:pt x="654" y="315"/>
                    </a:lnTo>
                    <a:lnTo>
                      <a:pt x="654" y="315"/>
                    </a:lnTo>
                    <a:lnTo>
                      <a:pt x="654" y="315"/>
                    </a:lnTo>
                    <a:lnTo>
                      <a:pt x="651" y="315"/>
                    </a:lnTo>
                    <a:lnTo>
                      <a:pt x="651" y="315"/>
                    </a:lnTo>
                    <a:lnTo>
                      <a:pt x="651" y="317"/>
                    </a:lnTo>
                    <a:lnTo>
                      <a:pt x="649" y="317"/>
                    </a:lnTo>
                    <a:lnTo>
                      <a:pt x="649" y="317"/>
                    </a:lnTo>
                    <a:lnTo>
                      <a:pt x="649" y="317"/>
                    </a:lnTo>
                    <a:lnTo>
                      <a:pt x="647" y="317"/>
                    </a:lnTo>
                    <a:lnTo>
                      <a:pt x="647" y="317"/>
                    </a:lnTo>
                    <a:lnTo>
                      <a:pt x="647" y="317"/>
                    </a:lnTo>
                    <a:lnTo>
                      <a:pt x="647" y="317"/>
                    </a:lnTo>
                    <a:lnTo>
                      <a:pt x="644" y="317"/>
                    </a:lnTo>
                    <a:lnTo>
                      <a:pt x="644" y="317"/>
                    </a:lnTo>
                    <a:lnTo>
                      <a:pt x="642" y="317"/>
                    </a:lnTo>
                    <a:lnTo>
                      <a:pt x="642" y="317"/>
                    </a:lnTo>
                    <a:lnTo>
                      <a:pt x="642" y="317"/>
                    </a:lnTo>
                    <a:lnTo>
                      <a:pt x="642" y="317"/>
                    </a:lnTo>
                    <a:lnTo>
                      <a:pt x="640" y="317"/>
                    </a:lnTo>
                    <a:lnTo>
                      <a:pt x="640" y="317"/>
                    </a:lnTo>
                    <a:lnTo>
                      <a:pt x="640" y="317"/>
                    </a:lnTo>
                    <a:lnTo>
                      <a:pt x="637" y="317"/>
                    </a:lnTo>
                    <a:lnTo>
                      <a:pt x="637" y="317"/>
                    </a:lnTo>
                    <a:lnTo>
                      <a:pt x="635" y="317"/>
                    </a:lnTo>
                    <a:lnTo>
                      <a:pt x="635" y="317"/>
                    </a:lnTo>
                    <a:lnTo>
                      <a:pt x="635" y="317"/>
                    </a:lnTo>
                    <a:lnTo>
                      <a:pt x="635" y="315"/>
                    </a:lnTo>
                    <a:lnTo>
                      <a:pt x="632" y="315"/>
                    </a:lnTo>
                    <a:lnTo>
                      <a:pt x="632" y="315"/>
                    </a:lnTo>
                    <a:lnTo>
                      <a:pt x="632" y="315"/>
                    </a:lnTo>
                    <a:lnTo>
                      <a:pt x="632" y="317"/>
                    </a:lnTo>
                    <a:lnTo>
                      <a:pt x="630" y="317"/>
                    </a:lnTo>
                    <a:lnTo>
                      <a:pt x="630" y="317"/>
                    </a:lnTo>
                    <a:lnTo>
                      <a:pt x="630" y="320"/>
                    </a:lnTo>
                    <a:lnTo>
                      <a:pt x="630" y="320"/>
                    </a:lnTo>
                    <a:lnTo>
                      <a:pt x="630" y="320"/>
                    </a:lnTo>
                    <a:lnTo>
                      <a:pt x="628" y="320"/>
                    </a:lnTo>
                    <a:lnTo>
                      <a:pt x="628" y="320"/>
                    </a:lnTo>
                    <a:lnTo>
                      <a:pt x="628" y="320"/>
                    </a:lnTo>
                    <a:lnTo>
                      <a:pt x="628" y="320"/>
                    </a:lnTo>
                    <a:lnTo>
                      <a:pt x="625" y="320"/>
                    </a:lnTo>
                    <a:lnTo>
                      <a:pt x="625" y="320"/>
                    </a:lnTo>
                    <a:lnTo>
                      <a:pt x="625" y="320"/>
                    </a:lnTo>
                    <a:lnTo>
                      <a:pt x="623" y="320"/>
                    </a:lnTo>
                    <a:lnTo>
                      <a:pt x="623" y="320"/>
                    </a:lnTo>
                    <a:lnTo>
                      <a:pt x="621" y="320"/>
                    </a:lnTo>
                    <a:lnTo>
                      <a:pt x="621" y="320"/>
                    </a:lnTo>
                    <a:lnTo>
                      <a:pt x="621" y="317"/>
                    </a:lnTo>
                    <a:lnTo>
                      <a:pt x="621" y="317"/>
                    </a:lnTo>
                    <a:lnTo>
                      <a:pt x="621" y="320"/>
                    </a:lnTo>
                    <a:lnTo>
                      <a:pt x="618" y="320"/>
                    </a:lnTo>
                    <a:lnTo>
                      <a:pt x="618" y="320"/>
                    </a:lnTo>
                    <a:lnTo>
                      <a:pt x="616" y="320"/>
                    </a:lnTo>
                    <a:lnTo>
                      <a:pt x="616" y="317"/>
                    </a:lnTo>
                    <a:lnTo>
                      <a:pt x="616" y="317"/>
                    </a:lnTo>
                    <a:lnTo>
                      <a:pt x="616" y="317"/>
                    </a:lnTo>
                    <a:lnTo>
                      <a:pt x="616" y="317"/>
                    </a:lnTo>
                    <a:lnTo>
                      <a:pt x="613" y="317"/>
                    </a:lnTo>
                    <a:lnTo>
                      <a:pt x="613" y="317"/>
                    </a:lnTo>
                    <a:lnTo>
                      <a:pt x="613" y="315"/>
                    </a:lnTo>
                    <a:lnTo>
                      <a:pt x="613" y="315"/>
                    </a:lnTo>
                    <a:lnTo>
                      <a:pt x="611" y="315"/>
                    </a:lnTo>
                    <a:lnTo>
                      <a:pt x="611" y="315"/>
                    </a:lnTo>
                    <a:lnTo>
                      <a:pt x="611" y="315"/>
                    </a:lnTo>
                    <a:lnTo>
                      <a:pt x="609" y="315"/>
                    </a:lnTo>
                    <a:lnTo>
                      <a:pt x="609" y="315"/>
                    </a:lnTo>
                    <a:lnTo>
                      <a:pt x="609" y="315"/>
                    </a:lnTo>
                    <a:lnTo>
                      <a:pt x="606" y="315"/>
                    </a:lnTo>
                    <a:lnTo>
                      <a:pt x="606" y="313"/>
                    </a:lnTo>
                    <a:lnTo>
                      <a:pt x="606" y="313"/>
                    </a:lnTo>
                    <a:lnTo>
                      <a:pt x="606" y="313"/>
                    </a:lnTo>
                    <a:lnTo>
                      <a:pt x="606" y="313"/>
                    </a:lnTo>
                    <a:lnTo>
                      <a:pt x="606" y="313"/>
                    </a:lnTo>
                    <a:lnTo>
                      <a:pt x="604" y="313"/>
                    </a:lnTo>
                    <a:lnTo>
                      <a:pt x="604" y="310"/>
                    </a:lnTo>
                    <a:lnTo>
                      <a:pt x="604" y="310"/>
                    </a:lnTo>
                    <a:lnTo>
                      <a:pt x="602" y="310"/>
                    </a:lnTo>
                    <a:lnTo>
                      <a:pt x="602" y="310"/>
                    </a:lnTo>
                    <a:lnTo>
                      <a:pt x="602" y="310"/>
                    </a:lnTo>
                    <a:lnTo>
                      <a:pt x="602" y="310"/>
                    </a:lnTo>
                    <a:lnTo>
                      <a:pt x="599" y="310"/>
                    </a:lnTo>
                    <a:lnTo>
                      <a:pt x="599" y="310"/>
                    </a:lnTo>
                    <a:lnTo>
                      <a:pt x="599" y="310"/>
                    </a:lnTo>
                    <a:lnTo>
                      <a:pt x="599" y="308"/>
                    </a:lnTo>
                    <a:lnTo>
                      <a:pt x="597" y="308"/>
                    </a:lnTo>
                    <a:lnTo>
                      <a:pt x="597" y="308"/>
                    </a:lnTo>
                    <a:lnTo>
                      <a:pt x="595" y="308"/>
                    </a:lnTo>
                    <a:lnTo>
                      <a:pt x="595" y="310"/>
                    </a:lnTo>
                    <a:lnTo>
                      <a:pt x="595" y="310"/>
                    </a:lnTo>
                    <a:lnTo>
                      <a:pt x="595" y="310"/>
                    </a:lnTo>
                    <a:lnTo>
                      <a:pt x="595" y="310"/>
                    </a:lnTo>
                    <a:lnTo>
                      <a:pt x="592" y="310"/>
                    </a:lnTo>
                    <a:lnTo>
                      <a:pt x="592" y="310"/>
                    </a:lnTo>
                    <a:lnTo>
                      <a:pt x="592" y="310"/>
                    </a:lnTo>
                    <a:lnTo>
                      <a:pt x="590" y="310"/>
                    </a:lnTo>
                    <a:lnTo>
                      <a:pt x="590" y="313"/>
                    </a:lnTo>
                    <a:lnTo>
                      <a:pt x="590" y="313"/>
                    </a:lnTo>
                    <a:lnTo>
                      <a:pt x="590" y="313"/>
                    </a:lnTo>
                    <a:lnTo>
                      <a:pt x="587" y="313"/>
                    </a:lnTo>
                    <a:lnTo>
                      <a:pt x="587" y="313"/>
                    </a:lnTo>
                    <a:lnTo>
                      <a:pt x="587" y="313"/>
                    </a:lnTo>
                    <a:lnTo>
                      <a:pt x="587" y="313"/>
                    </a:lnTo>
                    <a:lnTo>
                      <a:pt x="587" y="313"/>
                    </a:lnTo>
                    <a:lnTo>
                      <a:pt x="585" y="313"/>
                    </a:lnTo>
                    <a:lnTo>
                      <a:pt x="585" y="313"/>
                    </a:lnTo>
                    <a:lnTo>
                      <a:pt x="585" y="313"/>
                    </a:lnTo>
                    <a:lnTo>
                      <a:pt x="585" y="313"/>
                    </a:lnTo>
                    <a:lnTo>
                      <a:pt x="583" y="313"/>
                    </a:lnTo>
                    <a:lnTo>
                      <a:pt x="583" y="315"/>
                    </a:lnTo>
                    <a:lnTo>
                      <a:pt x="583" y="315"/>
                    </a:lnTo>
                    <a:lnTo>
                      <a:pt x="583" y="315"/>
                    </a:lnTo>
                    <a:lnTo>
                      <a:pt x="580" y="315"/>
                    </a:lnTo>
                    <a:lnTo>
                      <a:pt x="580" y="317"/>
                    </a:lnTo>
                    <a:lnTo>
                      <a:pt x="580" y="317"/>
                    </a:lnTo>
                    <a:lnTo>
                      <a:pt x="580" y="320"/>
                    </a:lnTo>
                    <a:lnTo>
                      <a:pt x="580" y="320"/>
                    </a:lnTo>
                    <a:lnTo>
                      <a:pt x="580" y="322"/>
                    </a:lnTo>
                    <a:lnTo>
                      <a:pt x="580" y="322"/>
                    </a:lnTo>
                    <a:lnTo>
                      <a:pt x="580" y="322"/>
                    </a:lnTo>
                    <a:lnTo>
                      <a:pt x="580" y="325"/>
                    </a:lnTo>
                    <a:lnTo>
                      <a:pt x="580" y="325"/>
                    </a:lnTo>
                    <a:lnTo>
                      <a:pt x="580" y="325"/>
                    </a:lnTo>
                    <a:lnTo>
                      <a:pt x="580" y="325"/>
                    </a:lnTo>
                    <a:lnTo>
                      <a:pt x="580" y="327"/>
                    </a:lnTo>
                    <a:lnTo>
                      <a:pt x="580" y="327"/>
                    </a:lnTo>
                    <a:lnTo>
                      <a:pt x="580" y="327"/>
                    </a:lnTo>
                    <a:lnTo>
                      <a:pt x="580" y="329"/>
                    </a:lnTo>
                    <a:lnTo>
                      <a:pt x="580" y="329"/>
                    </a:lnTo>
                    <a:lnTo>
                      <a:pt x="580" y="329"/>
                    </a:lnTo>
                    <a:lnTo>
                      <a:pt x="580" y="329"/>
                    </a:lnTo>
                    <a:lnTo>
                      <a:pt x="580" y="329"/>
                    </a:lnTo>
                    <a:lnTo>
                      <a:pt x="578" y="329"/>
                    </a:lnTo>
                    <a:lnTo>
                      <a:pt x="578" y="329"/>
                    </a:lnTo>
                    <a:lnTo>
                      <a:pt x="578" y="329"/>
                    </a:lnTo>
                    <a:lnTo>
                      <a:pt x="576" y="329"/>
                    </a:lnTo>
                    <a:lnTo>
                      <a:pt x="576" y="327"/>
                    </a:lnTo>
                    <a:lnTo>
                      <a:pt x="576" y="327"/>
                    </a:lnTo>
                    <a:lnTo>
                      <a:pt x="576" y="327"/>
                    </a:lnTo>
                    <a:lnTo>
                      <a:pt x="573" y="327"/>
                    </a:lnTo>
                    <a:lnTo>
                      <a:pt x="573" y="327"/>
                    </a:lnTo>
                    <a:lnTo>
                      <a:pt x="573" y="327"/>
                    </a:lnTo>
                    <a:lnTo>
                      <a:pt x="573" y="327"/>
                    </a:lnTo>
                    <a:lnTo>
                      <a:pt x="571" y="327"/>
                    </a:lnTo>
                    <a:lnTo>
                      <a:pt x="571" y="327"/>
                    </a:lnTo>
                    <a:lnTo>
                      <a:pt x="568" y="327"/>
                    </a:lnTo>
                    <a:lnTo>
                      <a:pt x="568" y="327"/>
                    </a:lnTo>
                    <a:lnTo>
                      <a:pt x="568" y="327"/>
                    </a:lnTo>
                    <a:lnTo>
                      <a:pt x="566" y="327"/>
                    </a:lnTo>
                    <a:lnTo>
                      <a:pt x="566" y="325"/>
                    </a:lnTo>
                    <a:lnTo>
                      <a:pt x="566" y="325"/>
                    </a:lnTo>
                    <a:lnTo>
                      <a:pt x="566" y="325"/>
                    </a:lnTo>
                    <a:lnTo>
                      <a:pt x="566" y="325"/>
                    </a:lnTo>
                    <a:lnTo>
                      <a:pt x="564" y="325"/>
                    </a:lnTo>
                    <a:lnTo>
                      <a:pt x="564" y="325"/>
                    </a:lnTo>
                    <a:lnTo>
                      <a:pt x="564" y="325"/>
                    </a:lnTo>
                    <a:lnTo>
                      <a:pt x="561" y="325"/>
                    </a:lnTo>
                    <a:lnTo>
                      <a:pt x="561" y="325"/>
                    </a:lnTo>
                    <a:lnTo>
                      <a:pt x="561" y="325"/>
                    </a:lnTo>
                    <a:lnTo>
                      <a:pt x="559" y="325"/>
                    </a:lnTo>
                    <a:lnTo>
                      <a:pt x="559" y="322"/>
                    </a:lnTo>
                    <a:lnTo>
                      <a:pt x="559" y="322"/>
                    </a:lnTo>
                    <a:lnTo>
                      <a:pt x="559" y="322"/>
                    </a:lnTo>
                    <a:lnTo>
                      <a:pt x="557" y="322"/>
                    </a:lnTo>
                    <a:lnTo>
                      <a:pt x="557" y="322"/>
                    </a:lnTo>
                    <a:lnTo>
                      <a:pt x="557" y="322"/>
                    </a:lnTo>
                    <a:lnTo>
                      <a:pt x="554" y="322"/>
                    </a:lnTo>
                    <a:lnTo>
                      <a:pt x="554" y="322"/>
                    </a:lnTo>
                    <a:lnTo>
                      <a:pt x="554" y="322"/>
                    </a:lnTo>
                    <a:lnTo>
                      <a:pt x="552" y="322"/>
                    </a:lnTo>
                    <a:lnTo>
                      <a:pt x="552" y="322"/>
                    </a:lnTo>
                    <a:lnTo>
                      <a:pt x="552" y="322"/>
                    </a:lnTo>
                    <a:lnTo>
                      <a:pt x="550" y="322"/>
                    </a:lnTo>
                    <a:lnTo>
                      <a:pt x="550" y="320"/>
                    </a:lnTo>
                    <a:lnTo>
                      <a:pt x="550" y="320"/>
                    </a:lnTo>
                    <a:lnTo>
                      <a:pt x="547" y="320"/>
                    </a:lnTo>
                    <a:lnTo>
                      <a:pt x="547" y="320"/>
                    </a:lnTo>
                    <a:lnTo>
                      <a:pt x="547" y="320"/>
                    </a:lnTo>
                    <a:lnTo>
                      <a:pt x="547" y="320"/>
                    </a:lnTo>
                    <a:lnTo>
                      <a:pt x="545" y="320"/>
                    </a:lnTo>
                    <a:lnTo>
                      <a:pt x="545" y="320"/>
                    </a:lnTo>
                    <a:lnTo>
                      <a:pt x="545" y="320"/>
                    </a:lnTo>
                    <a:lnTo>
                      <a:pt x="542" y="320"/>
                    </a:lnTo>
                    <a:lnTo>
                      <a:pt x="542" y="320"/>
                    </a:lnTo>
                    <a:lnTo>
                      <a:pt x="542" y="320"/>
                    </a:lnTo>
                    <a:lnTo>
                      <a:pt x="540" y="320"/>
                    </a:lnTo>
                    <a:lnTo>
                      <a:pt x="540" y="322"/>
                    </a:lnTo>
                    <a:lnTo>
                      <a:pt x="540" y="322"/>
                    </a:lnTo>
                    <a:lnTo>
                      <a:pt x="540" y="320"/>
                    </a:lnTo>
                    <a:lnTo>
                      <a:pt x="540" y="320"/>
                    </a:lnTo>
                    <a:lnTo>
                      <a:pt x="538" y="320"/>
                    </a:lnTo>
                    <a:lnTo>
                      <a:pt x="538" y="320"/>
                    </a:lnTo>
                    <a:lnTo>
                      <a:pt x="535" y="320"/>
                    </a:lnTo>
                    <a:lnTo>
                      <a:pt x="535" y="320"/>
                    </a:lnTo>
                    <a:lnTo>
                      <a:pt x="535" y="320"/>
                    </a:lnTo>
                    <a:lnTo>
                      <a:pt x="533" y="320"/>
                    </a:lnTo>
                    <a:lnTo>
                      <a:pt x="533" y="322"/>
                    </a:lnTo>
                    <a:lnTo>
                      <a:pt x="533" y="322"/>
                    </a:lnTo>
                    <a:lnTo>
                      <a:pt x="533" y="322"/>
                    </a:lnTo>
                    <a:lnTo>
                      <a:pt x="533" y="322"/>
                    </a:lnTo>
                    <a:lnTo>
                      <a:pt x="533" y="325"/>
                    </a:lnTo>
                    <a:lnTo>
                      <a:pt x="531" y="325"/>
                    </a:lnTo>
                    <a:lnTo>
                      <a:pt x="531" y="325"/>
                    </a:lnTo>
                    <a:lnTo>
                      <a:pt x="531" y="325"/>
                    </a:lnTo>
                    <a:lnTo>
                      <a:pt x="531" y="325"/>
                    </a:lnTo>
                    <a:lnTo>
                      <a:pt x="528" y="325"/>
                    </a:lnTo>
                    <a:lnTo>
                      <a:pt x="528" y="325"/>
                    </a:lnTo>
                    <a:lnTo>
                      <a:pt x="528" y="325"/>
                    </a:lnTo>
                    <a:lnTo>
                      <a:pt x="528" y="327"/>
                    </a:lnTo>
                    <a:lnTo>
                      <a:pt x="528" y="327"/>
                    </a:lnTo>
                    <a:lnTo>
                      <a:pt x="528" y="327"/>
                    </a:lnTo>
                    <a:lnTo>
                      <a:pt x="528" y="327"/>
                    </a:lnTo>
                    <a:lnTo>
                      <a:pt x="528" y="329"/>
                    </a:lnTo>
                    <a:lnTo>
                      <a:pt x="528" y="329"/>
                    </a:lnTo>
                    <a:lnTo>
                      <a:pt x="528" y="327"/>
                    </a:lnTo>
                    <a:lnTo>
                      <a:pt x="528" y="327"/>
                    </a:lnTo>
                    <a:lnTo>
                      <a:pt x="526" y="327"/>
                    </a:lnTo>
                    <a:lnTo>
                      <a:pt x="526" y="329"/>
                    </a:lnTo>
                    <a:lnTo>
                      <a:pt x="526" y="329"/>
                    </a:lnTo>
                    <a:lnTo>
                      <a:pt x="526" y="329"/>
                    </a:lnTo>
                    <a:lnTo>
                      <a:pt x="526" y="332"/>
                    </a:lnTo>
                    <a:lnTo>
                      <a:pt x="526" y="332"/>
                    </a:lnTo>
                    <a:lnTo>
                      <a:pt x="526" y="332"/>
                    </a:lnTo>
                    <a:lnTo>
                      <a:pt x="526" y="334"/>
                    </a:lnTo>
                    <a:lnTo>
                      <a:pt x="526" y="334"/>
                    </a:lnTo>
                    <a:lnTo>
                      <a:pt x="526" y="334"/>
                    </a:lnTo>
                    <a:lnTo>
                      <a:pt x="526" y="334"/>
                    </a:lnTo>
                    <a:lnTo>
                      <a:pt x="526" y="334"/>
                    </a:lnTo>
                    <a:lnTo>
                      <a:pt x="524" y="334"/>
                    </a:lnTo>
                    <a:lnTo>
                      <a:pt x="524" y="334"/>
                    </a:lnTo>
                    <a:lnTo>
                      <a:pt x="521" y="334"/>
                    </a:lnTo>
                    <a:lnTo>
                      <a:pt x="521" y="336"/>
                    </a:lnTo>
                    <a:lnTo>
                      <a:pt x="521" y="336"/>
                    </a:lnTo>
                    <a:lnTo>
                      <a:pt x="521" y="336"/>
                    </a:lnTo>
                    <a:lnTo>
                      <a:pt x="521" y="336"/>
                    </a:lnTo>
                    <a:lnTo>
                      <a:pt x="521" y="339"/>
                    </a:lnTo>
                    <a:lnTo>
                      <a:pt x="521" y="339"/>
                    </a:lnTo>
                    <a:lnTo>
                      <a:pt x="519" y="339"/>
                    </a:lnTo>
                    <a:lnTo>
                      <a:pt x="519" y="341"/>
                    </a:lnTo>
                    <a:lnTo>
                      <a:pt x="519" y="341"/>
                    </a:lnTo>
                    <a:lnTo>
                      <a:pt x="519" y="339"/>
                    </a:lnTo>
                    <a:lnTo>
                      <a:pt x="519" y="339"/>
                    </a:lnTo>
                    <a:lnTo>
                      <a:pt x="519" y="339"/>
                    </a:lnTo>
                    <a:lnTo>
                      <a:pt x="516" y="339"/>
                    </a:lnTo>
                    <a:lnTo>
                      <a:pt x="516" y="339"/>
                    </a:lnTo>
                    <a:lnTo>
                      <a:pt x="516" y="336"/>
                    </a:lnTo>
                    <a:lnTo>
                      <a:pt x="514" y="336"/>
                    </a:lnTo>
                    <a:lnTo>
                      <a:pt x="514" y="339"/>
                    </a:lnTo>
                    <a:lnTo>
                      <a:pt x="514" y="339"/>
                    </a:lnTo>
                    <a:lnTo>
                      <a:pt x="514" y="339"/>
                    </a:lnTo>
                    <a:lnTo>
                      <a:pt x="514" y="339"/>
                    </a:lnTo>
                    <a:lnTo>
                      <a:pt x="514" y="341"/>
                    </a:lnTo>
                    <a:lnTo>
                      <a:pt x="514" y="341"/>
                    </a:lnTo>
                    <a:lnTo>
                      <a:pt x="512" y="341"/>
                    </a:lnTo>
                    <a:lnTo>
                      <a:pt x="512" y="341"/>
                    </a:lnTo>
                    <a:lnTo>
                      <a:pt x="512" y="343"/>
                    </a:lnTo>
                    <a:lnTo>
                      <a:pt x="509" y="343"/>
                    </a:lnTo>
                    <a:lnTo>
                      <a:pt x="509" y="343"/>
                    </a:lnTo>
                    <a:lnTo>
                      <a:pt x="509" y="343"/>
                    </a:lnTo>
                    <a:lnTo>
                      <a:pt x="509" y="343"/>
                    </a:lnTo>
                    <a:lnTo>
                      <a:pt x="509" y="343"/>
                    </a:lnTo>
                    <a:lnTo>
                      <a:pt x="507" y="343"/>
                    </a:lnTo>
                    <a:lnTo>
                      <a:pt x="507" y="346"/>
                    </a:lnTo>
                    <a:lnTo>
                      <a:pt x="507" y="346"/>
                    </a:lnTo>
                    <a:lnTo>
                      <a:pt x="507" y="346"/>
                    </a:lnTo>
                    <a:lnTo>
                      <a:pt x="507" y="346"/>
                    </a:lnTo>
                    <a:lnTo>
                      <a:pt x="505" y="346"/>
                    </a:lnTo>
                    <a:lnTo>
                      <a:pt x="505" y="348"/>
                    </a:lnTo>
                    <a:lnTo>
                      <a:pt x="505" y="348"/>
                    </a:lnTo>
                    <a:lnTo>
                      <a:pt x="502" y="348"/>
                    </a:lnTo>
                    <a:lnTo>
                      <a:pt x="502" y="348"/>
                    </a:lnTo>
                    <a:lnTo>
                      <a:pt x="502" y="348"/>
                    </a:lnTo>
                    <a:lnTo>
                      <a:pt x="500" y="348"/>
                    </a:lnTo>
                    <a:lnTo>
                      <a:pt x="500" y="348"/>
                    </a:lnTo>
                    <a:lnTo>
                      <a:pt x="500" y="348"/>
                    </a:lnTo>
                    <a:lnTo>
                      <a:pt x="500" y="348"/>
                    </a:lnTo>
                    <a:lnTo>
                      <a:pt x="497" y="348"/>
                    </a:lnTo>
                    <a:lnTo>
                      <a:pt x="497" y="351"/>
                    </a:lnTo>
                    <a:lnTo>
                      <a:pt x="497" y="351"/>
                    </a:lnTo>
                    <a:lnTo>
                      <a:pt x="495" y="351"/>
                    </a:lnTo>
                    <a:lnTo>
                      <a:pt x="495" y="351"/>
                    </a:lnTo>
                    <a:lnTo>
                      <a:pt x="495" y="351"/>
                    </a:lnTo>
                    <a:lnTo>
                      <a:pt x="495" y="353"/>
                    </a:lnTo>
                    <a:lnTo>
                      <a:pt x="495" y="353"/>
                    </a:lnTo>
                    <a:lnTo>
                      <a:pt x="493" y="353"/>
                    </a:lnTo>
                    <a:lnTo>
                      <a:pt x="493" y="353"/>
                    </a:lnTo>
                    <a:lnTo>
                      <a:pt x="493" y="353"/>
                    </a:lnTo>
                    <a:lnTo>
                      <a:pt x="493" y="353"/>
                    </a:lnTo>
                    <a:lnTo>
                      <a:pt x="493" y="353"/>
                    </a:lnTo>
                    <a:lnTo>
                      <a:pt x="490" y="353"/>
                    </a:lnTo>
                    <a:lnTo>
                      <a:pt x="490" y="353"/>
                    </a:lnTo>
                    <a:lnTo>
                      <a:pt x="488" y="353"/>
                    </a:lnTo>
                    <a:lnTo>
                      <a:pt x="488" y="353"/>
                    </a:lnTo>
                    <a:lnTo>
                      <a:pt x="488" y="355"/>
                    </a:lnTo>
                    <a:lnTo>
                      <a:pt x="488" y="355"/>
                    </a:lnTo>
                    <a:lnTo>
                      <a:pt x="488" y="355"/>
                    </a:lnTo>
                    <a:lnTo>
                      <a:pt x="486" y="355"/>
                    </a:lnTo>
                    <a:lnTo>
                      <a:pt x="486" y="358"/>
                    </a:lnTo>
                    <a:lnTo>
                      <a:pt x="486" y="358"/>
                    </a:lnTo>
                    <a:lnTo>
                      <a:pt x="486" y="358"/>
                    </a:lnTo>
                    <a:lnTo>
                      <a:pt x="486" y="358"/>
                    </a:lnTo>
                    <a:lnTo>
                      <a:pt x="486" y="360"/>
                    </a:lnTo>
                    <a:lnTo>
                      <a:pt x="483" y="360"/>
                    </a:lnTo>
                    <a:lnTo>
                      <a:pt x="483" y="360"/>
                    </a:lnTo>
                    <a:lnTo>
                      <a:pt x="483" y="360"/>
                    </a:lnTo>
                    <a:lnTo>
                      <a:pt x="483" y="362"/>
                    </a:lnTo>
                    <a:lnTo>
                      <a:pt x="481" y="362"/>
                    </a:lnTo>
                    <a:lnTo>
                      <a:pt x="481" y="362"/>
                    </a:lnTo>
                    <a:lnTo>
                      <a:pt x="481" y="362"/>
                    </a:lnTo>
                    <a:lnTo>
                      <a:pt x="481" y="362"/>
                    </a:lnTo>
                    <a:lnTo>
                      <a:pt x="481" y="362"/>
                    </a:lnTo>
                    <a:lnTo>
                      <a:pt x="481" y="365"/>
                    </a:lnTo>
                    <a:lnTo>
                      <a:pt x="479" y="365"/>
                    </a:lnTo>
                    <a:lnTo>
                      <a:pt x="479" y="365"/>
                    </a:lnTo>
                    <a:lnTo>
                      <a:pt x="479" y="367"/>
                    </a:lnTo>
                    <a:lnTo>
                      <a:pt x="479" y="367"/>
                    </a:lnTo>
                    <a:lnTo>
                      <a:pt x="479" y="367"/>
                    </a:lnTo>
                    <a:lnTo>
                      <a:pt x="479" y="365"/>
                    </a:lnTo>
                    <a:lnTo>
                      <a:pt x="476" y="365"/>
                    </a:lnTo>
                    <a:lnTo>
                      <a:pt x="476" y="365"/>
                    </a:lnTo>
                    <a:lnTo>
                      <a:pt x="474" y="365"/>
                    </a:lnTo>
                    <a:lnTo>
                      <a:pt x="474" y="365"/>
                    </a:lnTo>
                    <a:lnTo>
                      <a:pt x="474" y="367"/>
                    </a:lnTo>
                    <a:lnTo>
                      <a:pt x="474" y="367"/>
                    </a:lnTo>
                    <a:lnTo>
                      <a:pt x="474" y="367"/>
                    </a:lnTo>
                    <a:lnTo>
                      <a:pt x="476" y="367"/>
                    </a:lnTo>
                    <a:lnTo>
                      <a:pt x="476" y="370"/>
                    </a:lnTo>
                    <a:lnTo>
                      <a:pt x="476" y="370"/>
                    </a:lnTo>
                    <a:lnTo>
                      <a:pt x="476" y="372"/>
                    </a:lnTo>
                    <a:lnTo>
                      <a:pt x="476" y="372"/>
                    </a:lnTo>
                    <a:lnTo>
                      <a:pt x="476" y="372"/>
                    </a:lnTo>
                    <a:lnTo>
                      <a:pt x="476" y="372"/>
                    </a:lnTo>
                    <a:lnTo>
                      <a:pt x="476" y="374"/>
                    </a:lnTo>
                    <a:lnTo>
                      <a:pt x="476" y="374"/>
                    </a:lnTo>
                    <a:lnTo>
                      <a:pt x="476" y="377"/>
                    </a:lnTo>
                    <a:lnTo>
                      <a:pt x="476" y="377"/>
                    </a:lnTo>
                    <a:lnTo>
                      <a:pt x="474" y="377"/>
                    </a:lnTo>
                    <a:lnTo>
                      <a:pt x="474" y="377"/>
                    </a:lnTo>
                    <a:lnTo>
                      <a:pt x="474" y="377"/>
                    </a:lnTo>
                    <a:lnTo>
                      <a:pt x="471" y="377"/>
                    </a:lnTo>
                    <a:lnTo>
                      <a:pt x="471" y="374"/>
                    </a:lnTo>
                    <a:lnTo>
                      <a:pt x="471" y="374"/>
                    </a:lnTo>
                    <a:lnTo>
                      <a:pt x="469" y="374"/>
                    </a:lnTo>
                    <a:lnTo>
                      <a:pt x="469" y="374"/>
                    </a:lnTo>
                    <a:lnTo>
                      <a:pt x="469" y="374"/>
                    </a:lnTo>
                    <a:lnTo>
                      <a:pt x="469" y="374"/>
                    </a:lnTo>
                    <a:lnTo>
                      <a:pt x="469" y="372"/>
                    </a:lnTo>
                    <a:lnTo>
                      <a:pt x="467" y="372"/>
                    </a:lnTo>
                    <a:lnTo>
                      <a:pt x="467" y="372"/>
                    </a:lnTo>
                    <a:lnTo>
                      <a:pt x="467" y="372"/>
                    </a:lnTo>
                    <a:lnTo>
                      <a:pt x="467" y="372"/>
                    </a:lnTo>
                    <a:lnTo>
                      <a:pt x="464" y="372"/>
                    </a:lnTo>
                    <a:lnTo>
                      <a:pt x="464" y="372"/>
                    </a:lnTo>
                    <a:lnTo>
                      <a:pt x="464" y="372"/>
                    </a:lnTo>
                    <a:lnTo>
                      <a:pt x="462" y="372"/>
                    </a:lnTo>
                    <a:lnTo>
                      <a:pt x="462" y="370"/>
                    </a:lnTo>
                    <a:lnTo>
                      <a:pt x="462" y="370"/>
                    </a:lnTo>
                    <a:lnTo>
                      <a:pt x="462" y="370"/>
                    </a:lnTo>
                    <a:lnTo>
                      <a:pt x="462" y="370"/>
                    </a:lnTo>
                    <a:lnTo>
                      <a:pt x="464" y="370"/>
                    </a:lnTo>
                    <a:lnTo>
                      <a:pt x="464" y="367"/>
                    </a:lnTo>
                    <a:lnTo>
                      <a:pt x="464" y="367"/>
                    </a:lnTo>
                    <a:lnTo>
                      <a:pt x="464" y="367"/>
                    </a:lnTo>
                    <a:lnTo>
                      <a:pt x="464" y="365"/>
                    </a:lnTo>
                    <a:lnTo>
                      <a:pt x="464" y="365"/>
                    </a:lnTo>
                    <a:lnTo>
                      <a:pt x="467" y="365"/>
                    </a:lnTo>
                    <a:lnTo>
                      <a:pt x="467" y="362"/>
                    </a:lnTo>
                    <a:lnTo>
                      <a:pt x="467" y="362"/>
                    </a:lnTo>
                    <a:lnTo>
                      <a:pt x="464" y="362"/>
                    </a:lnTo>
                    <a:lnTo>
                      <a:pt x="464" y="362"/>
                    </a:lnTo>
                    <a:lnTo>
                      <a:pt x="462" y="362"/>
                    </a:lnTo>
                    <a:lnTo>
                      <a:pt x="462" y="362"/>
                    </a:lnTo>
                    <a:lnTo>
                      <a:pt x="462" y="362"/>
                    </a:lnTo>
                    <a:lnTo>
                      <a:pt x="462" y="360"/>
                    </a:lnTo>
                    <a:lnTo>
                      <a:pt x="462" y="360"/>
                    </a:lnTo>
                    <a:lnTo>
                      <a:pt x="462" y="362"/>
                    </a:lnTo>
                    <a:lnTo>
                      <a:pt x="460" y="362"/>
                    </a:lnTo>
                    <a:lnTo>
                      <a:pt x="460" y="362"/>
                    </a:lnTo>
                    <a:lnTo>
                      <a:pt x="460" y="362"/>
                    </a:lnTo>
                    <a:lnTo>
                      <a:pt x="460" y="360"/>
                    </a:lnTo>
                    <a:lnTo>
                      <a:pt x="457" y="360"/>
                    </a:lnTo>
                    <a:lnTo>
                      <a:pt x="457" y="360"/>
                    </a:lnTo>
                    <a:lnTo>
                      <a:pt x="455" y="360"/>
                    </a:lnTo>
                    <a:lnTo>
                      <a:pt x="455" y="360"/>
                    </a:lnTo>
                    <a:lnTo>
                      <a:pt x="455" y="360"/>
                    </a:lnTo>
                    <a:lnTo>
                      <a:pt x="453" y="360"/>
                    </a:lnTo>
                    <a:lnTo>
                      <a:pt x="453" y="360"/>
                    </a:lnTo>
                    <a:lnTo>
                      <a:pt x="453" y="360"/>
                    </a:lnTo>
                    <a:lnTo>
                      <a:pt x="450" y="360"/>
                    </a:lnTo>
                    <a:lnTo>
                      <a:pt x="450" y="360"/>
                    </a:lnTo>
                    <a:lnTo>
                      <a:pt x="448" y="360"/>
                    </a:lnTo>
                    <a:lnTo>
                      <a:pt x="448" y="360"/>
                    </a:lnTo>
                    <a:lnTo>
                      <a:pt x="448" y="360"/>
                    </a:lnTo>
                    <a:lnTo>
                      <a:pt x="445" y="360"/>
                    </a:lnTo>
                    <a:lnTo>
                      <a:pt x="445" y="360"/>
                    </a:lnTo>
                    <a:lnTo>
                      <a:pt x="445" y="360"/>
                    </a:lnTo>
                    <a:lnTo>
                      <a:pt x="443" y="360"/>
                    </a:lnTo>
                    <a:lnTo>
                      <a:pt x="443" y="360"/>
                    </a:lnTo>
                    <a:lnTo>
                      <a:pt x="441" y="360"/>
                    </a:lnTo>
                    <a:lnTo>
                      <a:pt x="441" y="360"/>
                    </a:lnTo>
                    <a:lnTo>
                      <a:pt x="441" y="360"/>
                    </a:lnTo>
                    <a:lnTo>
                      <a:pt x="441" y="360"/>
                    </a:lnTo>
                    <a:lnTo>
                      <a:pt x="438" y="360"/>
                    </a:lnTo>
                    <a:lnTo>
                      <a:pt x="438" y="360"/>
                    </a:lnTo>
                    <a:lnTo>
                      <a:pt x="436" y="360"/>
                    </a:lnTo>
                    <a:lnTo>
                      <a:pt x="436" y="360"/>
                    </a:lnTo>
                    <a:lnTo>
                      <a:pt x="436" y="360"/>
                    </a:lnTo>
                    <a:lnTo>
                      <a:pt x="434" y="360"/>
                    </a:lnTo>
                    <a:lnTo>
                      <a:pt x="434" y="360"/>
                    </a:lnTo>
                    <a:lnTo>
                      <a:pt x="434" y="360"/>
                    </a:lnTo>
                    <a:lnTo>
                      <a:pt x="434" y="358"/>
                    </a:lnTo>
                    <a:lnTo>
                      <a:pt x="434" y="358"/>
                    </a:lnTo>
                    <a:lnTo>
                      <a:pt x="434" y="355"/>
                    </a:lnTo>
                    <a:lnTo>
                      <a:pt x="434" y="355"/>
                    </a:lnTo>
                    <a:lnTo>
                      <a:pt x="434" y="353"/>
                    </a:lnTo>
                    <a:lnTo>
                      <a:pt x="434" y="353"/>
                    </a:lnTo>
                    <a:lnTo>
                      <a:pt x="434" y="353"/>
                    </a:lnTo>
                    <a:lnTo>
                      <a:pt x="434" y="351"/>
                    </a:lnTo>
                    <a:lnTo>
                      <a:pt x="434" y="351"/>
                    </a:lnTo>
                    <a:lnTo>
                      <a:pt x="431" y="351"/>
                    </a:lnTo>
                    <a:lnTo>
                      <a:pt x="431" y="348"/>
                    </a:lnTo>
                    <a:lnTo>
                      <a:pt x="431" y="348"/>
                    </a:lnTo>
                    <a:lnTo>
                      <a:pt x="431" y="346"/>
                    </a:lnTo>
                    <a:lnTo>
                      <a:pt x="431" y="346"/>
                    </a:lnTo>
                    <a:lnTo>
                      <a:pt x="431" y="343"/>
                    </a:lnTo>
                    <a:lnTo>
                      <a:pt x="431" y="343"/>
                    </a:lnTo>
                    <a:lnTo>
                      <a:pt x="431" y="343"/>
                    </a:lnTo>
                    <a:lnTo>
                      <a:pt x="431" y="343"/>
                    </a:lnTo>
                    <a:lnTo>
                      <a:pt x="429" y="343"/>
                    </a:lnTo>
                    <a:lnTo>
                      <a:pt x="429" y="343"/>
                    </a:lnTo>
                    <a:lnTo>
                      <a:pt x="429" y="343"/>
                    </a:lnTo>
                    <a:lnTo>
                      <a:pt x="426" y="343"/>
                    </a:lnTo>
                    <a:lnTo>
                      <a:pt x="426" y="343"/>
                    </a:lnTo>
                    <a:lnTo>
                      <a:pt x="426" y="343"/>
                    </a:lnTo>
                    <a:lnTo>
                      <a:pt x="424" y="343"/>
                    </a:lnTo>
                    <a:lnTo>
                      <a:pt x="424" y="343"/>
                    </a:lnTo>
                    <a:lnTo>
                      <a:pt x="422" y="343"/>
                    </a:lnTo>
                    <a:lnTo>
                      <a:pt x="422" y="343"/>
                    </a:lnTo>
                    <a:lnTo>
                      <a:pt x="422" y="341"/>
                    </a:lnTo>
                    <a:lnTo>
                      <a:pt x="422" y="341"/>
                    </a:lnTo>
                    <a:lnTo>
                      <a:pt x="419" y="341"/>
                    </a:lnTo>
                    <a:lnTo>
                      <a:pt x="419" y="341"/>
                    </a:lnTo>
                    <a:lnTo>
                      <a:pt x="419" y="339"/>
                    </a:lnTo>
                    <a:lnTo>
                      <a:pt x="419" y="339"/>
                    </a:lnTo>
                    <a:lnTo>
                      <a:pt x="419" y="336"/>
                    </a:lnTo>
                    <a:lnTo>
                      <a:pt x="419" y="336"/>
                    </a:lnTo>
                    <a:lnTo>
                      <a:pt x="419" y="334"/>
                    </a:lnTo>
                    <a:lnTo>
                      <a:pt x="419" y="334"/>
                    </a:lnTo>
                    <a:lnTo>
                      <a:pt x="419" y="334"/>
                    </a:lnTo>
                    <a:lnTo>
                      <a:pt x="419" y="332"/>
                    </a:lnTo>
                    <a:lnTo>
                      <a:pt x="419" y="332"/>
                    </a:lnTo>
                    <a:lnTo>
                      <a:pt x="422" y="332"/>
                    </a:lnTo>
                    <a:lnTo>
                      <a:pt x="422" y="332"/>
                    </a:lnTo>
                    <a:lnTo>
                      <a:pt x="422" y="332"/>
                    </a:lnTo>
                    <a:lnTo>
                      <a:pt x="422" y="329"/>
                    </a:lnTo>
                    <a:lnTo>
                      <a:pt x="422" y="329"/>
                    </a:lnTo>
                    <a:lnTo>
                      <a:pt x="422" y="327"/>
                    </a:lnTo>
                    <a:lnTo>
                      <a:pt x="422" y="327"/>
                    </a:lnTo>
                    <a:lnTo>
                      <a:pt x="422" y="325"/>
                    </a:lnTo>
                    <a:lnTo>
                      <a:pt x="422" y="325"/>
                    </a:lnTo>
                    <a:lnTo>
                      <a:pt x="422" y="325"/>
                    </a:lnTo>
                    <a:lnTo>
                      <a:pt x="422" y="325"/>
                    </a:lnTo>
                    <a:lnTo>
                      <a:pt x="422" y="322"/>
                    </a:lnTo>
                    <a:lnTo>
                      <a:pt x="422" y="322"/>
                    </a:lnTo>
                    <a:lnTo>
                      <a:pt x="422" y="320"/>
                    </a:lnTo>
                    <a:lnTo>
                      <a:pt x="422" y="320"/>
                    </a:lnTo>
                    <a:lnTo>
                      <a:pt x="422" y="317"/>
                    </a:lnTo>
                    <a:lnTo>
                      <a:pt x="422" y="317"/>
                    </a:lnTo>
                    <a:lnTo>
                      <a:pt x="422" y="315"/>
                    </a:lnTo>
                    <a:lnTo>
                      <a:pt x="422" y="315"/>
                    </a:lnTo>
                    <a:lnTo>
                      <a:pt x="422" y="317"/>
                    </a:lnTo>
                    <a:lnTo>
                      <a:pt x="419" y="317"/>
                    </a:lnTo>
                    <a:lnTo>
                      <a:pt x="419" y="317"/>
                    </a:lnTo>
                    <a:lnTo>
                      <a:pt x="419" y="317"/>
                    </a:lnTo>
                    <a:lnTo>
                      <a:pt x="419" y="317"/>
                    </a:lnTo>
                    <a:lnTo>
                      <a:pt x="417" y="317"/>
                    </a:lnTo>
                    <a:lnTo>
                      <a:pt x="417" y="317"/>
                    </a:lnTo>
                    <a:lnTo>
                      <a:pt x="417" y="317"/>
                    </a:lnTo>
                    <a:lnTo>
                      <a:pt x="415" y="317"/>
                    </a:lnTo>
                    <a:lnTo>
                      <a:pt x="415" y="315"/>
                    </a:lnTo>
                    <a:lnTo>
                      <a:pt x="415" y="315"/>
                    </a:lnTo>
                    <a:lnTo>
                      <a:pt x="415" y="315"/>
                    </a:lnTo>
                    <a:lnTo>
                      <a:pt x="415" y="313"/>
                    </a:lnTo>
                    <a:lnTo>
                      <a:pt x="415" y="313"/>
                    </a:lnTo>
                    <a:lnTo>
                      <a:pt x="415" y="313"/>
                    </a:lnTo>
                    <a:lnTo>
                      <a:pt x="415" y="313"/>
                    </a:lnTo>
                    <a:lnTo>
                      <a:pt x="415" y="310"/>
                    </a:lnTo>
                    <a:lnTo>
                      <a:pt x="415" y="310"/>
                    </a:lnTo>
                    <a:lnTo>
                      <a:pt x="412" y="310"/>
                    </a:lnTo>
                    <a:lnTo>
                      <a:pt x="412" y="308"/>
                    </a:lnTo>
                    <a:lnTo>
                      <a:pt x="412" y="308"/>
                    </a:lnTo>
                    <a:lnTo>
                      <a:pt x="412" y="308"/>
                    </a:lnTo>
                    <a:lnTo>
                      <a:pt x="412" y="306"/>
                    </a:lnTo>
                    <a:lnTo>
                      <a:pt x="412" y="306"/>
                    </a:lnTo>
                    <a:lnTo>
                      <a:pt x="412" y="306"/>
                    </a:lnTo>
                    <a:lnTo>
                      <a:pt x="410" y="306"/>
                    </a:lnTo>
                    <a:lnTo>
                      <a:pt x="410" y="306"/>
                    </a:lnTo>
                    <a:lnTo>
                      <a:pt x="410" y="303"/>
                    </a:lnTo>
                    <a:lnTo>
                      <a:pt x="408" y="303"/>
                    </a:lnTo>
                    <a:lnTo>
                      <a:pt x="408" y="303"/>
                    </a:lnTo>
                    <a:lnTo>
                      <a:pt x="408" y="303"/>
                    </a:lnTo>
                    <a:lnTo>
                      <a:pt x="408" y="303"/>
                    </a:lnTo>
                    <a:lnTo>
                      <a:pt x="408" y="303"/>
                    </a:lnTo>
                    <a:lnTo>
                      <a:pt x="405" y="303"/>
                    </a:lnTo>
                    <a:lnTo>
                      <a:pt x="405" y="301"/>
                    </a:lnTo>
                    <a:lnTo>
                      <a:pt x="405" y="301"/>
                    </a:lnTo>
                    <a:lnTo>
                      <a:pt x="405" y="301"/>
                    </a:lnTo>
                    <a:lnTo>
                      <a:pt x="403" y="301"/>
                    </a:lnTo>
                    <a:lnTo>
                      <a:pt x="403" y="298"/>
                    </a:lnTo>
                    <a:lnTo>
                      <a:pt x="403" y="298"/>
                    </a:lnTo>
                    <a:lnTo>
                      <a:pt x="403" y="298"/>
                    </a:lnTo>
                    <a:lnTo>
                      <a:pt x="403" y="296"/>
                    </a:lnTo>
                    <a:lnTo>
                      <a:pt x="403" y="296"/>
                    </a:lnTo>
                    <a:lnTo>
                      <a:pt x="403" y="296"/>
                    </a:lnTo>
                    <a:lnTo>
                      <a:pt x="400" y="296"/>
                    </a:lnTo>
                    <a:lnTo>
                      <a:pt x="400" y="294"/>
                    </a:lnTo>
                    <a:lnTo>
                      <a:pt x="400" y="294"/>
                    </a:lnTo>
                    <a:lnTo>
                      <a:pt x="400" y="294"/>
                    </a:lnTo>
                    <a:lnTo>
                      <a:pt x="400" y="296"/>
                    </a:lnTo>
                    <a:lnTo>
                      <a:pt x="398" y="296"/>
                    </a:lnTo>
                    <a:lnTo>
                      <a:pt x="398" y="296"/>
                    </a:lnTo>
                    <a:lnTo>
                      <a:pt x="396" y="296"/>
                    </a:lnTo>
                    <a:lnTo>
                      <a:pt x="396" y="296"/>
                    </a:lnTo>
                    <a:lnTo>
                      <a:pt x="396" y="296"/>
                    </a:lnTo>
                    <a:lnTo>
                      <a:pt x="396" y="296"/>
                    </a:lnTo>
                    <a:lnTo>
                      <a:pt x="393" y="296"/>
                    </a:lnTo>
                    <a:lnTo>
                      <a:pt x="393" y="298"/>
                    </a:lnTo>
                    <a:lnTo>
                      <a:pt x="393" y="298"/>
                    </a:lnTo>
                    <a:lnTo>
                      <a:pt x="393" y="298"/>
                    </a:lnTo>
                    <a:lnTo>
                      <a:pt x="391" y="298"/>
                    </a:lnTo>
                    <a:lnTo>
                      <a:pt x="391" y="298"/>
                    </a:lnTo>
                    <a:lnTo>
                      <a:pt x="391" y="298"/>
                    </a:lnTo>
                    <a:lnTo>
                      <a:pt x="389" y="298"/>
                    </a:lnTo>
                    <a:lnTo>
                      <a:pt x="389" y="298"/>
                    </a:lnTo>
                    <a:lnTo>
                      <a:pt x="389" y="301"/>
                    </a:lnTo>
                    <a:lnTo>
                      <a:pt x="389" y="301"/>
                    </a:lnTo>
                    <a:lnTo>
                      <a:pt x="386" y="301"/>
                    </a:lnTo>
                    <a:lnTo>
                      <a:pt x="386" y="301"/>
                    </a:lnTo>
                    <a:lnTo>
                      <a:pt x="386" y="298"/>
                    </a:lnTo>
                    <a:lnTo>
                      <a:pt x="386" y="298"/>
                    </a:lnTo>
                    <a:lnTo>
                      <a:pt x="384" y="298"/>
                    </a:lnTo>
                    <a:lnTo>
                      <a:pt x="384" y="298"/>
                    </a:lnTo>
                    <a:lnTo>
                      <a:pt x="382" y="298"/>
                    </a:lnTo>
                    <a:lnTo>
                      <a:pt x="382" y="298"/>
                    </a:lnTo>
                    <a:lnTo>
                      <a:pt x="382" y="298"/>
                    </a:lnTo>
                    <a:lnTo>
                      <a:pt x="379" y="298"/>
                    </a:lnTo>
                    <a:lnTo>
                      <a:pt x="379" y="298"/>
                    </a:lnTo>
                    <a:lnTo>
                      <a:pt x="379" y="298"/>
                    </a:lnTo>
                    <a:lnTo>
                      <a:pt x="377" y="298"/>
                    </a:lnTo>
                    <a:lnTo>
                      <a:pt x="377" y="298"/>
                    </a:lnTo>
                    <a:lnTo>
                      <a:pt x="374" y="298"/>
                    </a:lnTo>
                    <a:lnTo>
                      <a:pt x="374" y="298"/>
                    </a:lnTo>
                    <a:lnTo>
                      <a:pt x="374" y="298"/>
                    </a:lnTo>
                    <a:lnTo>
                      <a:pt x="372" y="298"/>
                    </a:lnTo>
                    <a:lnTo>
                      <a:pt x="372" y="298"/>
                    </a:lnTo>
                    <a:lnTo>
                      <a:pt x="372" y="298"/>
                    </a:lnTo>
                    <a:lnTo>
                      <a:pt x="370" y="298"/>
                    </a:lnTo>
                    <a:lnTo>
                      <a:pt x="370" y="298"/>
                    </a:lnTo>
                    <a:lnTo>
                      <a:pt x="370" y="298"/>
                    </a:lnTo>
                    <a:lnTo>
                      <a:pt x="367" y="298"/>
                    </a:lnTo>
                    <a:lnTo>
                      <a:pt x="367" y="298"/>
                    </a:lnTo>
                    <a:lnTo>
                      <a:pt x="367" y="298"/>
                    </a:lnTo>
                    <a:lnTo>
                      <a:pt x="365" y="298"/>
                    </a:lnTo>
                    <a:lnTo>
                      <a:pt x="365" y="298"/>
                    </a:lnTo>
                    <a:lnTo>
                      <a:pt x="363" y="298"/>
                    </a:lnTo>
                    <a:lnTo>
                      <a:pt x="363" y="298"/>
                    </a:lnTo>
                    <a:lnTo>
                      <a:pt x="363" y="298"/>
                    </a:lnTo>
                    <a:lnTo>
                      <a:pt x="360" y="298"/>
                    </a:lnTo>
                    <a:lnTo>
                      <a:pt x="360" y="298"/>
                    </a:lnTo>
                    <a:lnTo>
                      <a:pt x="360" y="298"/>
                    </a:lnTo>
                    <a:lnTo>
                      <a:pt x="360" y="298"/>
                    </a:lnTo>
                    <a:lnTo>
                      <a:pt x="358" y="298"/>
                    </a:lnTo>
                    <a:lnTo>
                      <a:pt x="358" y="298"/>
                    </a:lnTo>
                    <a:lnTo>
                      <a:pt x="355" y="298"/>
                    </a:lnTo>
                    <a:lnTo>
                      <a:pt x="355" y="298"/>
                    </a:lnTo>
                    <a:lnTo>
                      <a:pt x="355" y="298"/>
                    </a:lnTo>
                    <a:lnTo>
                      <a:pt x="353" y="298"/>
                    </a:lnTo>
                    <a:lnTo>
                      <a:pt x="353" y="298"/>
                    </a:lnTo>
                    <a:lnTo>
                      <a:pt x="353" y="298"/>
                    </a:lnTo>
                    <a:lnTo>
                      <a:pt x="353" y="301"/>
                    </a:lnTo>
                    <a:lnTo>
                      <a:pt x="351" y="301"/>
                    </a:lnTo>
                    <a:lnTo>
                      <a:pt x="351" y="301"/>
                    </a:lnTo>
                    <a:lnTo>
                      <a:pt x="348" y="301"/>
                    </a:lnTo>
                    <a:lnTo>
                      <a:pt x="348" y="301"/>
                    </a:lnTo>
                    <a:lnTo>
                      <a:pt x="348" y="301"/>
                    </a:lnTo>
                    <a:lnTo>
                      <a:pt x="346" y="301"/>
                    </a:lnTo>
                    <a:lnTo>
                      <a:pt x="346" y="301"/>
                    </a:lnTo>
                    <a:lnTo>
                      <a:pt x="346" y="301"/>
                    </a:lnTo>
                    <a:lnTo>
                      <a:pt x="346" y="301"/>
                    </a:lnTo>
                    <a:lnTo>
                      <a:pt x="344" y="301"/>
                    </a:lnTo>
                    <a:lnTo>
                      <a:pt x="344" y="301"/>
                    </a:lnTo>
                    <a:lnTo>
                      <a:pt x="341" y="301"/>
                    </a:lnTo>
                    <a:lnTo>
                      <a:pt x="341" y="301"/>
                    </a:lnTo>
                    <a:lnTo>
                      <a:pt x="341" y="301"/>
                    </a:lnTo>
                    <a:lnTo>
                      <a:pt x="339" y="301"/>
                    </a:lnTo>
                    <a:lnTo>
                      <a:pt x="339" y="303"/>
                    </a:lnTo>
                    <a:lnTo>
                      <a:pt x="339" y="303"/>
                    </a:lnTo>
                    <a:lnTo>
                      <a:pt x="339" y="303"/>
                    </a:lnTo>
                    <a:lnTo>
                      <a:pt x="337" y="303"/>
                    </a:lnTo>
                    <a:lnTo>
                      <a:pt x="337" y="303"/>
                    </a:lnTo>
                    <a:lnTo>
                      <a:pt x="334" y="303"/>
                    </a:lnTo>
                    <a:lnTo>
                      <a:pt x="334" y="303"/>
                    </a:lnTo>
                    <a:lnTo>
                      <a:pt x="334" y="303"/>
                    </a:lnTo>
                    <a:lnTo>
                      <a:pt x="334" y="301"/>
                    </a:lnTo>
                    <a:lnTo>
                      <a:pt x="332" y="301"/>
                    </a:lnTo>
                    <a:lnTo>
                      <a:pt x="332" y="301"/>
                    </a:lnTo>
                    <a:lnTo>
                      <a:pt x="332" y="301"/>
                    </a:lnTo>
                    <a:lnTo>
                      <a:pt x="332" y="298"/>
                    </a:lnTo>
                    <a:lnTo>
                      <a:pt x="329" y="298"/>
                    </a:lnTo>
                    <a:lnTo>
                      <a:pt x="329" y="298"/>
                    </a:lnTo>
                    <a:lnTo>
                      <a:pt x="329" y="298"/>
                    </a:lnTo>
                    <a:lnTo>
                      <a:pt x="329" y="296"/>
                    </a:lnTo>
                    <a:lnTo>
                      <a:pt x="329" y="296"/>
                    </a:lnTo>
                    <a:lnTo>
                      <a:pt x="329" y="296"/>
                    </a:lnTo>
                    <a:lnTo>
                      <a:pt x="327" y="296"/>
                    </a:lnTo>
                    <a:lnTo>
                      <a:pt x="327" y="294"/>
                    </a:lnTo>
                    <a:lnTo>
                      <a:pt x="327" y="294"/>
                    </a:lnTo>
                    <a:lnTo>
                      <a:pt x="327" y="294"/>
                    </a:lnTo>
                    <a:lnTo>
                      <a:pt x="327" y="294"/>
                    </a:lnTo>
                    <a:lnTo>
                      <a:pt x="325" y="294"/>
                    </a:lnTo>
                    <a:lnTo>
                      <a:pt x="325" y="294"/>
                    </a:lnTo>
                    <a:lnTo>
                      <a:pt x="325" y="294"/>
                    </a:lnTo>
                    <a:lnTo>
                      <a:pt x="325" y="291"/>
                    </a:lnTo>
                    <a:lnTo>
                      <a:pt x="322" y="291"/>
                    </a:lnTo>
                    <a:lnTo>
                      <a:pt x="322" y="291"/>
                    </a:lnTo>
                    <a:lnTo>
                      <a:pt x="322" y="291"/>
                    </a:lnTo>
                    <a:lnTo>
                      <a:pt x="322" y="289"/>
                    </a:lnTo>
                    <a:lnTo>
                      <a:pt x="322" y="289"/>
                    </a:lnTo>
                    <a:lnTo>
                      <a:pt x="322" y="289"/>
                    </a:lnTo>
                    <a:lnTo>
                      <a:pt x="320" y="289"/>
                    </a:lnTo>
                    <a:lnTo>
                      <a:pt x="320" y="287"/>
                    </a:lnTo>
                    <a:lnTo>
                      <a:pt x="320" y="287"/>
                    </a:lnTo>
                    <a:lnTo>
                      <a:pt x="320" y="287"/>
                    </a:lnTo>
                    <a:lnTo>
                      <a:pt x="320" y="287"/>
                    </a:lnTo>
                    <a:lnTo>
                      <a:pt x="318" y="287"/>
                    </a:lnTo>
                    <a:lnTo>
                      <a:pt x="318" y="284"/>
                    </a:lnTo>
                    <a:lnTo>
                      <a:pt x="318" y="284"/>
                    </a:lnTo>
                    <a:lnTo>
                      <a:pt x="318" y="284"/>
                    </a:lnTo>
                    <a:lnTo>
                      <a:pt x="315" y="284"/>
                    </a:lnTo>
                    <a:lnTo>
                      <a:pt x="315" y="284"/>
                    </a:lnTo>
                    <a:lnTo>
                      <a:pt x="315" y="284"/>
                    </a:lnTo>
                    <a:lnTo>
                      <a:pt x="315" y="282"/>
                    </a:lnTo>
                    <a:lnTo>
                      <a:pt x="315" y="282"/>
                    </a:lnTo>
                    <a:lnTo>
                      <a:pt x="315" y="279"/>
                    </a:lnTo>
                    <a:lnTo>
                      <a:pt x="315" y="279"/>
                    </a:lnTo>
                    <a:lnTo>
                      <a:pt x="313" y="279"/>
                    </a:lnTo>
                    <a:lnTo>
                      <a:pt x="313" y="279"/>
                    </a:lnTo>
                    <a:lnTo>
                      <a:pt x="313" y="279"/>
                    </a:lnTo>
                    <a:lnTo>
                      <a:pt x="313" y="279"/>
                    </a:lnTo>
                    <a:lnTo>
                      <a:pt x="313" y="277"/>
                    </a:lnTo>
                    <a:lnTo>
                      <a:pt x="313" y="277"/>
                    </a:lnTo>
                    <a:lnTo>
                      <a:pt x="310" y="277"/>
                    </a:lnTo>
                    <a:lnTo>
                      <a:pt x="310" y="275"/>
                    </a:lnTo>
                    <a:lnTo>
                      <a:pt x="310" y="275"/>
                    </a:lnTo>
                    <a:lnTo>
                      <a:pt x="310" y="275"/>
                    </a:lnTo>
                    <a:lnTo>
                      <a:pt x="313" y="275"/>
                    </a:lnTo>
                    <a:lnTo>
                      <a:pt x="313" y="272"/>
                    </a:lnTo>
                    <a:lnTo>
                      <a:pt x="313" y="272"/>
                    </a:lnTo>
                    <a:lnTo>
                      <a:pt x="313" y="272"/>
                    </a:lnTo>
                    <a:lnTo>
                      <a:pt x="313" y="272"/>
                    </a:lnTo>
                    <a:lnTo>
                      <a:pt x="315" y="272"/>
                    </a:lnTo>
                    <a:lnTo>
                      <a:pt x="315" y="272"/>
                    </a:lnTo>
                    <a:lnTo>
                      <a:pt x="315" y="272"/>
                    </a:lnTo>
                    <a:lnTo>
                      <a:pt x="318" y="272"/>
                    </a:lnTo>
                    <a:lnTo>
                      <a:pt x="318" y="272"/>
                    </a:lnTo>
                    <a:lnTo>
                      <a:pt x="318" y="270"/>
                    </a:lnTo>
                    <a:lnTo>
                      <a:pt x="320" y="270"/>
                    </a:lnTo>
                    <a:lnTo>
                      <a:pt x="320" y="270"/>
                    </a:lnTo>
                    <a:lnTo>
                      <a:pt x="320" y="270"/>
                    </a:lnTo>
                    <a:lnTo>
                      <a:pt x="320" y="272"/>
                    </a:lnTo>
                    <a:lnTo>
                      <a:pt x="322" y="272"/>
                    </a:lnTo>
                    <a:lnTo>
                      <a:pt x="322" y="270"/>
                    </a:lnTo>
                    <a:lnTo>
                      <a:pt x="322" y="270"/>
                    </a:lnTo>
                    <a:lnTo>
                      <a:pt x="322" y="270"/>
                    </a:lnTo>
                    <a:lnTo>
                      <a:pt x="322" y="270"/>
                    </a:lnTo>
                    <a:lnTo>
                      <a:pt x="322" y="268"/>
                    </a:lnTo>
                    <a:lnTo>
                      <a:pt x="325" y="268"/>
                    </a:lnTo>
                    <a:lnTo>
                      <a:pt x="325" y="268"/>
                    </a:lnTo>
                    <a:lnTo>
                      <a:pt x="327" y="268"/>
                    </a:lnTo>
                    <a:lnTo>
                      <a:pt x="327" y="268"/>
                    </a:lnTo>
                    <a:lnTo>
                      <a:pt x="327" y="265"/>
                    </a:lnTo>
                    <a:lnTo>
                      <a:pt x="327" y="265"/>
                    </a:lnTo>
                    <a:lnTo>
                      <a:pt x="327" y="265"/>
                    </a:lnTo>
                    <a:lnTo>
                      <a:pt x="327" y="265"/>
                    </a:lnTo>
                    <a:lnTo>
                      <a:pt x="325" y="265"/>
                    </a:lnTo>
                    <a:lnTo>
                      <a:pt x="325" y="265"/>
                    </a:lnTo>
                    <a:lnTo>
                      <a:pt x="322" y="265"/>
                    </a:lnTo>
                    <a:lnTo>
                      <a:pt x="322" y="263"/>
                    </a:lnTo>
                    <a:lnTo>
                      <a:pt x="322" y="263"/>
                    </a:lnTo>
                    <a:lnTo>
                      <a:pt x="322" y="263"/>
                    </a:lnTo>
                    <a:lnTo>
                      <a:pt x="320" y="263"/>
                    </a:lnTo>
                    <a:lnTo>
                      <a:pt x="320" y="263"/>
                    </a:lnTo>
                    <a:lnTo>
                      <a:pt x="320" y="263"/>
                    </a:lnTo>
                    <a:lnTo>
                      <a:pt x="320" y="263"/>
                    </a:lnTo>
                    <a:lnTo>
                      <a:pt x="320" y="263"/>
                    </a:lnTo>
                    <a:lnTo>
                      <a:pt x="320" y="261"/>
                    </a:lnTo>
                    <a:lnTo>
                      <a:pt x="318" y="261"/>
                    </a:lnTo>
                    <a:lnTo>
                      <a:pt x="318" y="261"/>
                    </a:lnTo>
                    <a:lnTo>
                      <a:pt x="318" y="258"/>
                    </a:lnTo>
                    <a:lnTo>
                      <a:pt x="318" y="258"/>
                    </a:lnTo>
                    <a:lnTo>
                      <a:pt x="320" y="258"/>
                    </a:lnTo>
                    <a:lnTo>
                      <a:pt x="320" y="256"/>
                    </a:lnTo>
                    <a:lnTo>
                      <a:pt x="320" y="256"/>
                    </a:lnTo>
                    <a:lnTo>
                      <a:pt x="318" y="256"/>
                    </a:lnTo>
                    <a:lnTo>
                      <a:pt x="318" y="256"/>
                    </a:lnTo>
                    <a:lnTo>
                      <a:pt x="318" y="256"/>
                    </a:lnTo>
                    <a:lnTo>
                      <a:pt x="315" y="256"/>
                    </a:lnTo>
                    <a:lnTo>
                      <a:pt x="315" y="256"/>
                    </a:lnTo>
                    <a:lnTo>
                      <a:pt x="315" y="256"/>
                    </a:lnTo>
                    <a:lnTo>
                      <a:pt x="315" y="256"/>
                    </a:lnTo>
                    <a:lnTo>
                      <a:pt x="315" y="253"/>
                    </a:lnTo>
                    <a:lnTo>
                      <a:pt x="313" y="253"/>
                    </a:lnTo>
                    <a:lnTo>
                      <a:pt x="313" y="253"/>
                    </a:lnTo>
                    <a:lnTo>
                      <a:pt x="313" y="253"/>
                    </a:lnTo>
                    <a:lnTo>
                      <a:pt x="313" y="253"/>
                    </a:lnTo>
                    <a:lnTo>
                      <a:pt x="313" y="253"/>
                    </a:lnTo>
                    <a:lnTo>
                      <a:pt x="313" y="251"/>
                    </a:lnTo>
                    <a:lnTo>
                      <a:pt x="310" y="251"/>
                    </a:lnTo>
                    <a:lnTo>
                      <a:pt x="310" y="251"/>
                    </a:lnTo>
                    <a:lnTo>
                      <a:pt x="310" y="249"/>
                    </a:lnTo>
                    <a:lnTo>
                      <a:pt x="310" y="249"/>
                    </a:lnTo>
                    <a:lnTo>
                      <a:pt x="310" y="249"/>
                    </a:lnTo>
                    <a:lnTo>
                      <a:pt x="310" y="246"/>
                    </a:lnTo>
                    <a:lnTo>
                      <a:pt x="310" y="246"/>
                    </a:lnTo>
                    <a:lnTo>
                      <a:pt x="310" y="244"/>
                    </a:lnTo>
                    <a:lnTo>
                      <a:pt x="308" y="244"/>
                    </a:lnTo>
                    <a:lnTo>
                      <a:pt x="308" y="244"/>
                    </a:lnTo>
                    <a:lnTo>
                      <a:pt x="308" y="244"/>
                    </a:lnTo>
                    <a:lnTo>
                      <a:pt x="310" y="244"/>
                    </a:lnTo>
                    <a:lnTo>
                      <a:pt x="310" y="242"/>
                    </a:lnTo>
                    <a:lnTo>
                      <a:pt x="310" y="242"/>
                    </a:lnTo>
                    <a:lnTo>
                      <a:pt x="310" y="242"/>
                    </a:lnTo>
                    <a:lnTo>
                      <a:pt x="313" y="242"/>
                    </a:lnTo>
                    <a:lnTo>
                      <a:pt x="313" y="239"/>
                    </a:lnTo>
                    <a:lnTo>
                      <a:pt x="313" y="239"/>
                    </a:lnTo>
                    <a:lnTo>
                      <a:pt x="313" y="237"/>
                    </a:lnTo>
                    <a:lnTo>
                      <a:pt x="310" y="237"/>
                    </a:lnTo>
                    <a:lnTo>
                      <a:pt x="310" y="237"/>
                    </a:lnTo>
                    <a:lnTo>
                      <a:pt x="310" y="237"/>
                    </a:lnTo>
                    <a:lnTo>
                      <a:pt x="310" y="234"/>
                    </a:lnTo>
                    <a:lnTo>
                      <a:pt x="310" y="234"/>
                    </a:lnTo>
                    <a:lnTo>
                      <a:pt x="313" y="234"/>
                    </a:lnTo>
                    <a:lnTo>
                      <a:pt x="313" y="234"/>
                    </a:lnTo>
                    <a:lnTo>
                      <a:pt x="313" y="234"/>
                    </a:lnTo>
                    <a:lnTo>
                      <a:pt x="313" y="234"/>
                    </a:lnTo>
                    <a:lnTo>
                      <a:pt x="313" y="234"/>
                    </a:lnTo>
                    <a:lnTo>
                      <a:pt x="315" y="234"/>
                    </a:lnTo>
                    <a:lnTo>
                      <a:pt x="315" y="234"/>
                    </a:lnTo>
                    <a:lnTo>
                      <a:pt x="315" y="234"/>
                    </a:lnTo>
                    <a:lnTo>
                      <a:pt x="315" y="232"/>
                    </a:lnTo>
                    <a:lnTo>
                      <a:pt x="318" y="232"/>
                    </a:lnTo>
                    <a:lnTo>
                      <a:pt x="318" y="232"/>
                    </a:lnTo>
                    <a:lnTo>
                      <a:pt x="318" y="232"/>
                    </a:lnTo>
                    <a:lnTo>
                      <a:pt x="318" y="230"/>
                    </a:lnTo>
                    <a:lnTo>
                      <a:pt x="320" y="230"/>
                    </a:lnTo>
                    <a:lnTo>
                      <a:pt x="320" y="230"/>
                    </a:lnTo>
                    <a:lnTo>
                      <a:pt x="320" y="227"/>
                    </a:lnTo>
                    <a:lnTo>
                      <a:pt x="320" y="227"/>
                    </a:lnTo>
                    <a:lnTo>
                      <a:pt x="320" y="227"/>
                    </a:lnTo>
                    <a:lnTo>
                      <a:pt x="320" y="227"/>
                    </a:lnTo>
                    <a:lnTo>
                      <a:pt x="320" y="225"/>
                    </a:lnTo>
                    <a:lnTo>
                      <a:pt x="320" y="225"/>
                    </a:lnTo>
                    <a:lnTo>
                      <a:pt x="322" y="225"/>
                    </a:lnTo>
                    <a:lnTo>
                      <a:pt x="322" y="225"/>
                    </a:lnTo>
                    <a:lnTo>
                      <a:pt x="322" y="225"/>
                    </a:lnTo>
                    <a:lnTo>
                      <a:pt x="322" y="225"/>
                    </a:lnTo>
                    <a:lnTo>
                      <a:pt x="322" y="225"/>
                    </a:lnTo>
                    <a:lnTo>
                      <a:pt x="322" y="225"/>
                    </a:lnTo>
                    <a:lnTo>
                      <a:pt x="322" y="223"/>
                    </a:lnTo>
                    <a:lnTo>
                      <a:pt x="325" y="223"/>
                    </a:lnTo>
                    <a:lnTo>
                      <a:pt x="325" y="223"/>
                    </a:lnTo>
                    <a:lnTo>
                      <a:pt x="325" y="223"/>
                    </a:lnTo>
                    <a:lnTo>
                      <a:pt x="325" y="220"/>
                    </a:lnTo>
                    <a:lnTo>
                      <a:pt x="327" y="220"/>
                    </a:lnTo>
                    <a:lnTo>
                      <a:pt x="327" y="220"/>
                    </a:lnTo>
                    <a:lnTo>
                      <a:pt x="325" y="220"/>
                    </a:lnTo>
                    <a:lnTo>
                      <a:pt x="325" y="220"/>
                    </a:lnTo>
                    <a:lnTo>
                      <a:pt x="322" y="220"/>
                    </a:lnTo>
                    <a:lnTo>
                      <a:pt x="322" y="220"/>
                    </a:lnTo>
                    <a:lnTo>
                      <a:pt x="322" y="220"/>
                    </a:lnTo>
                    <a:lnTo>
                      <a:pt x="320" y="220"/>
                    </a:lnTo>
                    <a:lnTo>
                      <a:pt x="320" y="220"/>
                    </a:lnTo>
                    <a:lnTo>
                      <a:pt x="320" y="220"/>
                    </a:lnTo>
                    <a:lnTo>
                      <a:pt x="320" y="223"/>
                    </a:lnTo>
                    <a:lnTo>
                      <a:pt x="320" y="223"/>
                    </a:lnTo>
                    <a:lnTo>
                      <a:pt x="320" y="223"/>
                    </a:lnTo>
                    <a:lnTo>
                      <a:pt x="318" y="223"/>
                    </a:lnTo>
                    <a:lnTo>
                      <a:pt x="318" y="225"/>
                    </a:lnTo>
                    <a:lnTo>
                      <a:pt x="318" y="225"/>
                    </a:lnTo>
                    <a:lnTo>
                      <a:pt x="318" y="225"/>
                    </a:lnTo>
                    <a:lnTo>
                      <a:pt x="318" y="225"/>
                    </a:lnTo>
                    <a:lnTo>
                      <a:pt x="318" y="225"/>
                    </a:lnTo>
                    <a:lnTo>
                      <a:pt x="318" y="227"/>
                    </a:lnTo>
                    <a:lnTo>
                      <a:pt x="318" y="227"/>
                    </a:lnTo>
                    <a:lnTo>
                      <a:pt x="315" y="227"/>
                    </a:lnTo>
                    <a:lnTo>
                      <a:pt x="315" y="227"/>
                    </a:lnTo>
                    <a:lnTo>
                      <a:pt x="315" y="227"/>
                    </a:lnTo>
                    <a:lnTo>
                      <a:pt x="313" y="227"/>
                    </a:lnTo>
                    <a:lnTo>
                      <a:pt x="313" y="227"/>
                    </a:lnTo>
                    <a:lnTo>
                      <a:pt x="313" y="227"/>
                    </a:lnTo>
                    <a:lnTo>
                      <a:pt x="310" y="227"/>
                    </a:lnTo>
                    <a:lnTo>
                      <a:pt x="310" y="227"/>
                    </a:lnTo>
                    <a:lnTo>
                      <a:pt x="308" y="227"/>
                    </a:lnTo>
                    <a:lnTo>
                      <a:pt x="308" y="225"/>
                    </a:lnTo>
                    <a:lnTo>
                      <a:pt x="308" y="225"/>
                    </a:lnTo>
                    <a:lnTo>
                      <a:pt x="308" y="225"/>
                    </a:lnTo>
                    <a:lnTo>
                      <a:pt x="308" y="225"/>
                    </a:lnTo>
                    <a:lnTo>
                      <a:pt x="308" y="223"/>
                    </a:lnTo>
                    <a:lnTo>
                      <a:pt x="308" y="223"/>
                    </a:lnTo>
                    <a:lnTo>
                      <a:pt x="308" y="220"/>
                    </a:lnTo>
                    <a:lnTo>
                      <a:pt x="308" y="220"/>
                    </a:lnTo>
                    <a:lnTo>
                      <a:pt x="310" y="220"/>
                    </a:lnTo>
                    <a:lnTo>
                      <a:pt x="310" y="220"/>
                    </a:lnTo>
                    <a:lnTo>
                      <a:pt x="308" y="220"/>
                    </a:lnTo>
                    <a:lnTo>
                      <a:pt x="308" y="220"/>
                    </a:lnTo>
                    <a:lnTo>
                      <a:pt x="308" y="220"/>
                    </a:lnTo>
                    <a:lnTo>
                      <a:pt x="306" y="220"/>
                    </a:lnTo>
                    <a:lnTo>
                      <a:pt x="306" y="220"/>
                    </a:lnTo>
                    <a:lnTo>
                      <a:pt x="306" y="220"/>
                    </a:lnTo>
                    <a:lnTo>
                      <a:pt x="306" y="220"/>
                    </a:lnTo>
                    <a:lnTo>
                      <a:pt x="306" y="223"/>
                    </a:lnTo>
                    <a:lnTo>
                      <a:pt x="308" y="223"/>
                    </a:lnTo>
                    <a:lnTo>
                      <a:pt x="308" y="223"/>
                    </a:lnTo>
                    <a:lnTo>
                      <a:pt x="306" y="223"/>
                    </a:lnTo>
                    <a:lnTo>
                      <a:pt x="306" y="225"/>
                    </a:lnTo>
                    <a:lnTo>
                      <a:pt x="306" y="225"/>
                    </a:lnTo>
                    <a:lnTo>
                      <a:pt x="306" y="225"/>
                    </a:lnTo>
                    <a:lnTo>
                      <a:pt x="306" y="225"/>
                    </a:lnTo>
                    <a:lnTo>
                      <a:pt x="303" y="225"/>
                    </a:lnTo>
                    <a:lnTo>
                      <a:pt x="303" y="225"/>
                    </a:lnTo>
                    <a:lnTo>
                      <a:pt x="301" y="225"/>
                    </a:lnTo>
                    <a:lnTo>
                      <a:pt x="301" y="225"/>
                    </a:lnTo>
                    <a:lnTo>
                      <a:pt x="301" y="225"/>
                    </a:lnTo>
                    <a:lnTo>
                      <a:pt x="301" y="225"/>
                    </a:lnTo>
                    <a:lnTo>
                      <a:pt x="301" y="225"/>
                    </a:lnTo>
                    <a:lnTo>
                      <a:pt x="301" y="225"/>
                    </a:lnTo>
                    <a:lnTo>
                      <a:pt x="301" y="227"/>
                    </a:lnTo>
                    <a:lnTo>
                      <a:pt x="299" y="227"/>
                    </a:lnTo>
                    <a:lnTo>
                      <a:pt x="299" y="225"/>
                    </a:lnTo>
                    <a:lnTo>
                      <a:pt x="299" y="225"/>
                    </a:lnTo>
                    <a:lnTo>
                      <a:pt x="299" y="225"/>
                    </a:lnTo>
                    <a:lnTo>
                      <a:pt x="299" y="225"/>
                    </a:lnTo>
                    <a:lnTo>
                      <a:pt x="299" y="223"/>
                    </a:lnTo>
                    <a:lnTo>
                      <a:pt x="299" y="223"/>
                    </a:lnTo>
                    <a:lnTo>
                      <a:pt x="296" y="223"/>
                    </a:lnTo>
                    <a:lnTo>
                      <a:pt x="296" y="223"/>
                    </a:lnTo>
                    <a:lnTo>
                      <a:pt x="296" y="223"/>
                    </a:lnTo>
                    <a:lnTo>
                      <a:pt x="294" y="223"/>
                    </a:lnTo>
                    <a:lnTo>
                      <a:pt x="294" y="223"/>
                    </a:lnTo>
                    <a:lnTo>
                      <a:pt x="294" y="223"/>
                    </a:lnTo>
                    <a:lnTo>
                      <a:pt x="294" y="225"/>
                    </a:lnTo>
                    <a:lnTo>
                      <a:pt x="294" y="225"/>
                    </a:lnTo>
                    <a:lnTo>
                      <a:pt x="292" y="225"/>
                    </a:lnTo>
                    <a:lnTo>
                      <a:pt x="292" y="225"/>
                    </a:lnTo>
                    <a:lnTo>
                      <a:pt x="292" y="225"/>
                    </a:lnTo>
                    <a:lnTo>
                      <a:pt x="292" y="225"/>
                    </a:lnTo>
                    <a:lnTo>
                      <a:pt x="292" y="227"/>
                    </a:lnTo>
                    <a:lnTo>
                      <a:pt x="292" y="227"/>
                    </a:lnTo>
                    <a:lnTo>
                      <a:pt x="292" y="227"/>
                    </a:lnTo>
                    <a:lnTo>
                      <a:pt x="294" y="227"/>
                    </a:lnTo>
                    <a:lnTo>
                      <a:pt x="294" y="230"/>
                    </a:lnTo>
                    <a:lnTo>
                      <a:pt x="294" y="230"/>
                    </a:lnTo>
                    <a:lnTo>
                      <a:pt x="294" y="230"/>
                    </a:lnTo>
                    <a:lnTo>
                      <a:pt x="296" y="230"/>
                    </a:lnTo>
                    <a:lnTo>
                      <a:pt x="296" y="230"/>
                    </a:lnTo>
                    <a:lnTo>
                      <a:pt x="296" y="230"/>
                    </a:lnTo>
                    <a:lnTo>
                      <a:pt x="296" y="227"/>
                    </a:lnTo>
                    <a:lnTo>
                      <a:pt x="299" y="227"/>
                    </a:lnTo>
                    <a:lnTo>
                      <a:pt x="299" y="227"/>
                    </a:lnTo>
                    <a:lnTo>
                      <a:pt x="301" y="227"/>
                    </a:lnTo>
                    <a:lnTo>
                      <a:pt x="301" y="230"/>
                    </a:lnTo>
                    <a:lnTo>
                      <a:pt x="301" y="230"/>
                    </a:lnTo>
                    <a:lnTo>
                      <a:pt x="301" y="230"/>
                    </a:lnTo>
                    <a:lnTo>
                      <a:pt x="301" y="230"/>
                    </a:lnTo>
                    <a:lnTo>
                      <a:pt x="303" y="230"/>
                    </a:lnTo>
                    <a:lnTo>
                      <a:pt x="303" y="230"/>
                    </a:lnTo>
                    <a:lnTo>
                      <a:pt x="306" y="230"/>
                    </a:lnTo>
                    <a:lnTo>
                      <a:pt x="306" y="230"/>
                    </a:lnTo>
                    <a:lnTo>
                      <a:pt x="306" y="230"/>
                    </a:lnTo>
                    <a:lnTo>
                      <a:pt x="308" y="230"/>
                    </a:lnTo>
                    <a:lnTo>
                      <a:pt x="308" y="230"/>
                    </a:lnTo>
                    <a:lnTo>
                      <a:pt x="308" y="232"/>
                    </a:lnTo>
                    <a:lnTo>
                      <a:pt x="308" y="232"/>
                    </a:lnTo>
                    <a:lnTo>
                      <a:pt x="308" y="234"/>
                    </a:lnTo>
                    <a:lnTo>
                      <a:pt x="308" y="234"/>
                    </a:lnTo>
                    <a:lnTo>
                      <a:pt x="308" y="234"/>
                    </a:lnTo>
                    <a:lnTo>
                      <a:pt x="308" y="234"/>
                    </a:lnTo>
                    <a:lnTo>
                      <a:pt x="306" y="234"/>
                    </a:lnTo>
                    <a:lnTo>
                      <a:pt x="306" y="234"/>
                    </a:lnTo>
                    <a:lnTo>
                      <a:pt x="306" y="234"/>
                    </a:lnTo>
                    <a:lnTo>
                      <a:pt x="306" y="237"/>
                    </a:lnTo>
                    <a:lnTo>
                      <a:pt x="303" y="237"/>
                    </a:lnTo>
                    <a:lnTo>
                      <a:pt x="303" y="234"/>
                    </a:lnTo>
                    <a:lnTo>
                      <a:pt x="303" y="234"/>
                    </a:lnTo>
                    <a:lnTo>
                      <a:pt x="301" y="234"/>
                    </a:lnTo>
                    <a:lnTo>
                      <a:pt x="301" y="234"/>
                    </a:lnTo>
                    <a:lnTo>
                      <a:pt x="301" y="234"/>
                    </a:lnTo>
                    <a:lnTo>
                      <a:pt x="301" y="234"/>
                    </a:lnTo>
                    <a:lnTo>
                      <a:pt x="299" y="234"/>
                    </a:lnTo>
                    <a:lnTo>
                      <a:pt x="299" y="234"/>
                    </a:lnTo>
                    <a:lnTo>
                      <a:pt x="299" y="234"/>
                    </a:lnTo>
                    <a:lnTo>
                      <a:pt x="296" y="234"/>
                    </a:lnTo>
                    <a:lnTo>
                      <a:pt x="296" y="234"/>
                    </a:lnTo>
                    <a:lnTo>
                      <a:pt x="296" y="234"/>
                    </a:lnTo>
                    <a:lnTo>
                      <a:pt x="296" y="234"/>
                    </a:lnTo>
                    <a:lnTo>
                      <a:pt x="294" y="234"/>
                    </a:lnTo>
                    <a:lnTo>
                      <a:pt x="294" y="234"/>
                    </a:lnTo>
                    <a:lnTo>
                      <a:pt x="294" y="234"/>
                    </a:lnTo>
                    <a:lnTo>
                      <a:pt x="292" y="234"/>
                    </a:lnTo>
                    <a:lnTo>
                      <a:pt x="292" y="234"/>
                    </a:lnTo>
                    <a:lnTo>
                      <a:pt x="292" y="234"/>
                    </a:lnTo>
                    <a:lnTo>
                      <a:pt x="289" y="234"/>
                    </a:lnTo>
                    <a:lnTo>
                      <a:pt x="289" y="237"/>
                    </a:lnTo>
                    <a:lnTo>
                      <a:pt x="289" y="237"/>
                    </a:lnTo>
                    <a:lnTo>
                      <a:pt x="289" y="237"/>
                    </a:lnTo>
                    <a:lnTo>
                      <a:pt x="287" y="237"/>
                    </a:lnTo>
                    <a:lnTo>
                      <a:pt x="287" y="234"/>
                    </a:lnTo>
                    <a:lnTo>
                      <a:pt x="287" y="234"/>
                    </a:lnTo>
                    <a:lnTo>
                      <a:pt x="287" y="234"/>
                    </a:lnTo>
                    <a:lnTo>
                      <a:pt x="287" y="234"/>
                    </a:lnTo>
                    <a:lnTo>
                      <a:pt x="287" y="232"/>
                    </a:lnTo>
                    <a:lnTo>
                      <a:pt x="287" y="232"/>
                    </a:lnTo>
                    <a:lnTo>
                      <a:pt x="287" y="232"/>
                    </a:lnTo>
                    <a:lnTo>
                      <a:pt x="284" y="232"/>
                    </a:lnTo>
                    <a:lnTo>
                      <a:pt x="284" y="230"/>
                    </a:lnTo>
                    <a:lnTo>
                      <a:pt x="284" y="230"/>
                    </a:lnTo>
                    <a:lnTo>
                      <a:pt x="282" y="230"/>
                    </a:lnTo>
                    <a:lnTo>
                      <a:pt x="282" y="230"/>
                    </a:lnTo>
                    <a:lnTo>
                      <a:pt x="282" y="230"/>
                    </a:lnTo>
                    <a:lnTo>
                      <a:pt x="280" y="230"/>
                    </a:lnTo>
                    <a:lnTo>
                      <a:pt x="280" y="232"/>
                    </a:lnTo>
                    <a:lnTo>
                      <a:pt x="282" y="232"/>
                    </a:lnTo>
                    <a:lnTo>
                      <a:pt x="282" y="232"/>
                    </a:lnTo>
                    <a:lnTo>
                      <a:pt x="282" y="232"/>
                    </a:lnTo>
                    <a:lnTo>
                      <a:pt x="282" y="234"/>
                    </a:lnTo>
                    <a:lnTo>
                      <a:pt x="282" y="234"/>
                    </a:lnTo>
                    <a:lnTo>
                      <a:pt x="282" y="234"/>
                    </a:lnTo>
                    <a:lnTo>
                      <a:pt x="282" y="234"/>
                    </a:lnTo>
                    <a:lnTo>
                      <a:pt x="282" y="237"/>
                    </a:lnTo>
                    <a:lnTo>
                      <a:pt x="282" y="237"/>
                    </a:lnTo>
                    <a:lnTo>
                      <a:pt x="282" y="237"/>
                    </a:lnTo>
                    <a:lnTo>
                      <a:pt x="282" y="237"/>
                    </a:lnTo>
                    <a:lnTo>
                      <a:pt x="282" y="239"/>
                    </a:lnTo>
                    <a:lnTo>
                      <a:pt x="282" y="239"/>
                    </a:lnTo>
                    <a:lnTo>
                      <a:pt x="282" y="239"/>
                    </a:lnTo>
                    <a:lnTo>
                      <a:pt x="282" y="242"/>
                    </a:lnTo>
                    <a:lnTo>
                      <a:pt x="282" y="242"/>
                    </a:lnTo>
                    <a:lnTo>
                      <a:pt x="282" y="242"/>
                    </a:lnTo>
                    <a:lnTo>
                      <a:pt x="282" y="244"/>
                    </a:lnTo>
                    <a:lnTo>
                      <a:pt x="282" y="244"/>
                    </a:lnTo>
                    <a:lnTo>
                      <a:pt x="280" y="244"/>
                    </a:lnTo>
                    <a:lnTo>
                      <a:pt x="280" y="244"/>
                    </a:lnTo>
                    <a:lnTo>
                      <a:pt x="280" y="244"/>
                    </a:lnTo>
                    <a:lnTo>
                      <a:pt x="277" y="244"/>
                    </a:lnTo>
                    <a:lnTo>
                      <a:pt x="277" y="244"/>
                    </a:lnTo>
                    <a:lnTo>
                      <a:pt x="277" y="244"/>
                    </a:lnTo>
                    <a:lnTo>
                      <a:pt x="275" y="244"/>
                    </a:lnTo>
                    <a:lnTo>
                      <a:pt x="275" y="244"/>
                    </a:lnTo>
                    <a:lnTo>
                      <a:pt x="275" y="244"/>
                    </a:lnTo>
                    <a:lnTo>
                      <a:pt x="275" y="244"/>
                    </a:lnTo>
                    <a:lnTo>
                      <a:pt x="275" y="242"/>
                    </a:lnTo>
                    <a:lnTo>
                      <a:pt x="275" y="242"/>
                    </a:lnTo>
                    <a:lnTo>
                      <a:pt x="275" y="242"/>
                    </a:lnTo>
                    <a:lnTo>
                      <a:pt x="275" y="239"/>
                    </a:lnTo>
                    <a:lnTo>
                      <a:pt x="277" y="239"/>
                    </a:lnTo>
                    <a:lnTo>
                      <a:pt x="277" y="239"/>
                    </a:lnTo>
                    <a:lnTo>
                      <a:pt x="277" y="239"/>
                    </a:lnTo>
                    <a:lnTo>
                      <a:pt x="277" y="239"/>
                    </a:lnTo>
                    <a:lnTo>
                      <a:pt x="275" y="239"/>
                    </a:lnTo>
                    <a:lnTo>
                      <a:pt x="275" y="239"/>
                    </a:lnTo>
                    <a:lnTo>
                      <a:pt x="275" y="239"/>
                    </a:lnTo>
                    <a:lnTo>
                      <a:pt x="275" y="239"/>
                    </a:lnTo>
                    <a:lnTo>
                      <a:pt x="273" y="239"/>
                    </a:lnTo>
                    <a:lnTo>
                      <a:pt x="273" y="239"/>
                    </a:lnTo>
                    <a:lnTo>
                      <a:pt x="273" y="239"/>
                    </a:lnTo>
                    <a:lnTo>
                      <a:pt x="270" y="239"/>
                    </a:lnTo>
                    <a:lnTo>
                      <a:pt x="270" y="239"/>
                    </a:lnTo>
                    <a:lnTo>
                      <a:pt x="268" y="239"/>
                    </a:lnTo>
                    <a:lnTo>
                      <a:pt x="268" y="239"/>
                    </a:lnTo>
                    <a:lnTo>
                      <a:pt x="268" y="242"/>
                    </a:lnTo>
                    <a:lnTo>
                      <a:pt x="268" y="242"/>
                    </a:lnTo>
                    <a:lnTo>
                      <a:pt x="266" y="242"/>
                    </a:lnTo>
                    <a:lnTo>
                      <a:pt x="266" y="242"/>
                    </a:lnTo>
                    <a:lnTo>
                      <a:pt x="266" y="242"/>
                    </a:lnTo>
                    <a:lnTo>
                      <a:pt x="266" y="242"/>
                    </a:lnTo>
                    <a:lnTo>
                      <a:pt x="266" y="244"/>
                    </a:lnTo>
                    <a:lnTo>
                      <a:pt x="263" y="244"/>
                    </a:lnTo>
                    <a:lnTo>
                      <a:pt x="263" y="244"/>
                    </a:lnTo>
                    <a:lnTo>
                      <a:pt x="263" y="244"/>
                    </a:lnTo>
                    <a:lnTo>
                      <a:pt x="263" y="244"/>
                    </a:lnTo>
                    <a:lnTo>
                      <a:pt x="263" y="246"/>
                    </a:lnTo>
                    <a:lnTo>
                      <a:pt x="263" y="246"/>
                    </a:lnTo>
                    <a:lnTo>
                      <a:pt x="263" y="249"/>
                    </a:lnTo>
                    <a:lnTo>
                      <a:pt x="261" y="249"/>
                    </a:lnTo>
                    <a:lnTo>
                      <a:pt x="261" y="249"/>
                    </a:lnTo>
                    <a:lnTo>
                      <a:pt x="261" y="249"/>
                    </a:lnTo>
                    <a:lnTo>
                      <a:pt x="261" y="249"/>
                    </a:lnTo>
                    <a:lnTo>
                      <a:pt x="258" y="249"/>
                    </a:lnTo>
                    <a:lnTo>
                      <a:pt x="258" y="249"/>
                    </a:lnTo>
                    <a:lnTo>
                      <a:pt x="258" y="251"/>
                    </a:lnTo>
                    <a:lnTo>
                      <a:pt x="256" y="251"/>
                    </a:lnTo>
                    <a:lnTo>
                      <a:pt x="256" y="251"/>
                    </a:lnTo>
                    <a:lnTo>
                      <a:pt x="256" y="251"/>
                    </a:lnTo>
                    <a:lnTo>
                      <a:pt x="254" y="251"/>
                    </a:lnTo>
                    <a:lnTo>
                      <a:pt x="254" y="251"/>
                    </a:lnTo>
                    <a:lnTo>
                      <a:pt x="254" y="251"/>
                    </a:lnTo>
                    <a:lnTo>
                      <a:pt x="254" y="251"/>
                    </a:lnTo>
                    <a:lnTo>
                      <a:pt x="251" y="251"/>
                    </a:lnTo>
                    <a:lnTo>
                      <a:pt x="251" y="251"/>
                    </a:lnTo>
                    <a:lnTo>
                      <a:pt x="251" y="253"/>
                    </a:lnTo>
                    <a:lnTo>
                      <a:pt x="249" y="253"/>
                    </a:lnTo>
                    <a:lnTo>
                      <a:pt x="249" y="253"/>
                    </a:lnTo>
                    <a:lnTo>
                      <a:pt x="249" y="253"/>
                    </a:lnTo>
                    <a:lnTo>
                      <a:pt x="247" y="253"/>
                    </a:lnTo>
                    <a:lnTo>
                      <a:pt x="247" y="253"/>
                    </a:lnTo>
                    <a:lnTo>
                      <a:pt x="247" y="253"/>
                    </a:lnTo>
                    <a:lnTo>
                      <a:pt x="247" y="253"/>
                    </a:lnTo>
                    <a:lnTo>
                      <a:pt x="244" y="253"/>
                    </a:lnTo>
                    <a:lnTo>
                      <a:pt x="244" y="253"/>
                    </a:lnTo>
                    <a:lnTo>
                      <a:pt x="242" y="253"/>
                    </a:lnTo>
                    <a:lnTo>
                      <a:pt x="242" y="253"/>
                    </a:lnTo>
                    <a:lnTo>
                      <a:pt x="242" y="253"/>
                    </a:lnTo>
                    <a:lnTo>
                      <a:pt x="242" y="253"/>
                    </a:lnTo>
                    <a:lnTo>
                      <a:pt x="239" y="253"/>
                    </a:lnTo>
                    <a:lnTo>
                      <a:pt x="239" y="253"/>
                    </a:lnTo>
                    <a:lnTo>
                      <a:pt x="239" y="253"/>
                    </a:lnTo>
                    <a:lnTo>
                      <a:pt x="239" y="256"/>
                    </a:lnTo>
                    <a:lnTo>
                      <a:pt x="237" y="256"/>
                    </a:lnTo>
                    <a:lnTo>
                      <a:pt x="237" y="256"/>
                    </a:lnTo>
                    <a:lnTo>
                      <a:pt x="235" y="256"/>
                    </a:lnTo>
                    <a:lnTo>
                      <a:pt x="235" y="256"/>
                    </a:lnTo>
                    <a:lnTo>
                      <a:pt x="235" y="256"/>
                    </a:lnTo>
                    <a:lnTo>
                      <a:pt x="235" y="256"/>
                    </a:lnTo>
                    <a:lnTo>
                      <a:pt x="232" y="256"/>
                    </a:lnTo>
                    <a:lnTo>
                      <a:pt x="232" y="256"/>
                    </a:lnTo>
                    <a:lnTo>
                      <a:pt x="232" y="256"/>
                    </a:lnTo>
                    <a:lnTo>
                      <a:pt x="230" y="256"/>
                    </a:lnTo>
                    <a:lnTo>
                      <a:pt x="230" y="258"/>
                    </a:lnTo>
                    <a:lnTo>
                      <a:pt x="230" y="258"/>
                    </a:lnTo>
                    <a:lnTo>
                      <a:pt x="228" y="258"/>
                    </a:lnTo>
                    <a:lnTo>
                      <a:pt x="228" y="258"/>
                    </a:lnTo>
                    <a:lnTo>
                      <a:pt x="228" y="258"/>
                    </a:lnTo>
                    <a:lnTo>
                      <a:pt x="228" y="258"/>
                    </a:lnTo>
                    <a:lnTo>
                      <a:pt x="225" y="258"/>
                    </a:lnTo>
                    <a:lnTo>
                      <a:pt x="225" y="258"/>
                    </a:lnTo>
                    <a:lnTo>
                      <a:pt x="223" y="258"/>
                    </a:lnTo>
                    <a:lnTo>
                      <a:pt x="223" y="258"/>
                    </a:lnTo>
                    <a:lnTo>
                      <a:pt x="223" y="258"/>
                    </a:lnTo>
                    <a:lnTo>
                      <a:pt x="223" y="261"/>
                    </a:lnTo>
                    <a:lnTo>
                      <a:pt x="221" y="261"/>
                    </a:lnTo>
                    <a:lnTo>
                      <a:pt x="221" y="261"/>
                    </a:lnTo>
                    <a:lnTo>
                      <a:pt x="221" y="261"/>
                    </a:lnTo>
                    <a:lnTo>
                      <a:pt x="218" y="261"/>
                    </a:lnTo>
                    <a:lnTo>
                      <a:pt x="218" y="261"/>
                    </a:lnTo>
                    <a:lnTo>
                      <a:pt x="218" y="261"/>
                    </a:lnTo>
                    <a:lnTo>
                      <a:pt x="216" y="261"/>
                    </a:lnTo>
                    <a:lnTo>
                      <a:pt x="216" y="261"/>
                    </a:lnTo>
                    <a:lnTo>
                      <a:pt x="216" y="261"/>
                    </a:lnTo>
                    <a:lnTo>
                      <a:pt x="216" y="263"/>
                    </a:lnTo>
                    <a:lnTo>
                      <a:pt x="213" y="263"/>
                    </a:lnTo>
                    <a:lnTo>
                      <a:pt x="213" y="263"/>
                    </a:lnTo>
                    <a:lnTo>
                      <a:pt x="213" y="263"/>
                    </a:lnTo>
                    <a:lnTo>
                      <a:pt x="211" y="263"/>
                    </a:lnTo>
                    <a:lnTo>
                      <a:pt x="211" y="263"/>
                    </a:lnTo>
                    <a:lnTo>
                      <a:pt x="209" y="263"/>
                    </a:lnTo>
                    <a:lnTo>
                      <a:pt x="209" y="263"/>
                    </a:lnTo>
                    <a:lnTo>
                      <a:pt x="209" y="263"/>
                    </a:lnTo>
                    <a:lnTo>
                      <a:pt x="209" y="263"/>
                    </a:lnTo>
                    <a:lnTo>
                      <a:pt x="209" y="263"/>
                    </a:lnTo>
                    <a:lnTo>
                      <a:pt x="206" y="263"/>
                    </a:lnTo>
                    <a:lnTo>
                      <a:pt x="206" y="263"/>
                    </a:lnTo>
                    <a:lnTo>
                      <a:pt x="206" y="263"/>
                    </a:lnTo>
                    <a:lnTo>
                      <a:pt x="206" y="265"/>
                    </a:lnTo>
                    <a:lnTo>
                      <a:pt x="206" y="265"/>
                    </a:lnTo>
                    <a:lnTo>
                      <a:pt x="206" y="268"/>
                    </a:lnTo>
                    <a:lnTo>
                      <a:pt x="206" y="268"/>
                    </a:lnTo>
                    <a:lnTo>
                      <a:pt x="206" y="270"/>
                    </a:lnTo>
                    <a:lnTo>
                      <a:pt x="206" y="270"/>
                    </a:lnTo>
                    <a:lnTo>
                      <a:pt x="206" y="272"/>
                    </a:lnTo>
                    <a:lnTo>
                      <a:pt x="206" y="272"/>
                    </a:lnTo>
                    <a:lnTo>
                      <a:pt x="206" y="275"/>
                    </a:lnTo>
                    <a:lnTo>
                      <a:pt x="206" y="275"/>
                    </a:lnTo>
                    <a:lnTo>
                      <a:pt x="206" y="275"/>
                    </a:lnTo>
                    <a:lnTo>
                      <a:pt x="206" y="277"/>
                    </a:lnTo>
                    <a:lnTo>
                      <a:pt x="206" y="277"/>
                    </a:lnTo>
                    <a:lnTo>
                      <a:pt x="206" y="279"/>
                    </a:lnTo>
                    <a:lnTo>
                      <a:pt x="206" y="279"/>
                    </a:lnTo>
                    <a:lnTo>
                      <a:pt x="206" y="282"/>
                    </a:lnTo>
                    <a:lnTo>
                      <a:pt x="206" y="282"/>
                    </a:lnTo>
                    <a:lnTo>
                      <a:pt x="206" y="284"/>
                    </a:lnTo>
                    <a:lnTo>
                      <a:pt x="206" y="284"/>
                    </a:lnTo>
                    <a:lnTo>
                      <a:pt x="206" y="284"/>
                    </a:lnTo>
                    <a:lnTo>
                      <a:pt x="206" y="287"/>
                    </a:lnTo>
                    <a:lnTo>
                      <a:pt x="206" y="287"/>
                    </a:lnTo>
                    <a:lnTo>
                      <a:pt x="206" y="289"/>
                    </a:lnTo>
                    <a:lnTo>
                      <a:pt x="206" y="289"/>
                    </a:lnTo>
                    <a:lnTo>
                      <a:pt x="206" y="291"/>
                    </a:lnTo>
                    <a:lnTo>
                      <a:pt x="206" y="291"/>
                    </a:lnTo>
                    <a:lnTo>
                      <a:pt x="206" y="294"/>
                    </a:lnTo>
                    <a:lnTo>
                      <a:pt x="206" y="294"/>
                    </a:lnTo>
                    <a:lnTo>
                      <a:pt x="206" y="294"/>
                    </a:lnTo>
                    <a:lnTo>
                      <a:pt x="206" y="296"/>
                    </a:lnTo>
                    <a:lnTo>
                      <a:pt x="206" y="296"/>
                    </a:lnTo>
                    <a:lnTo>
                      <a:pt x="206" y="298"/>
                    </a:lnTo>
                    <a:lnTo>
                      <a:pt x="206" y="298"/>
                    </a:lnTo>
                    <a:lnTo>
                      <a:pt x="206" y="301"/>
                    </a:lnTo>
                    <a:lnTo>
                      <a:pt x="206" y="301"/>
                    </a:lnTo>
                    <a:lnTo>
                      <a:pt x="206" y="303"/>
                    </a:lnTo>
                    <a:lnTo>
                      <a:pt x="206" y="303"/>
                    </a:lnTo>
                    <a:lnTo>
                      <a:pt x="206" y="303"/>
                    </a:lnTo>
                    <a:lnTo>
                      <a:pt x="206" y="306"/>
                    </a:lnTo>
                    <a:lnTo>
                      <a:pt x="206" y="306"/>
                    </a:lnTo>
                    <a:lnTo>
                      <a:pt x="206" y="308"/>
                    </a:lnTo>
                    <a:lnTo>
                      <a:pt x="206" y="308"/>
                    </a:lnTo>
                    <a:lnTo>
                      <a:pt x="206" y="310"/>
                    </a:lnTo>
                    <a:lnTo>
                      <a:pt x="206" y="310"/>
                    </a:lnTo>
                    <a:lnTo>
                      <a:pt x="206" y="313"/>
                    </a:lnTo>
                    <a:lnTo>
                      <a:pt x="206" y="313"/>
                    </a:lnTo>
                    <a:lnTo>
                      <a:pt x="206" y="313"/>
                    </a:lnTo>
                    <a:lnTo>
                      <a:pt x="206" y="315"/>
                    </a:lnTo>
                    <a:lnTo>
                      <a:pt x="206" y="315"/>
                    </a:lnTo>
                    <a:lnTo>
                      <a:pt x="206" y="317"/>
                    </a:lnTo>
                    <a:lnTo>
                      <a:pt x="206" y="317"/>
                    </a:lnTo>
                    <a:lnTo>
                      <a:pt x="206" y="320"/>
                    </a:lnTo>
                    <a:lnTo>
                      <a:pt x="206" y="320"/>
                    </a:lnTo>
                    <a:lnTo>
                      <a:pt x="206" y="322"/>
                    </a:lnTo>
                    <a:lnTo>
                      <a:pt x="206" y="322"/>
                    </a:lnTo>
                    <a:lnTo>
                      <a:pt x="206" y="325"/>
                    </a:lnTo>
                    <a:lnTo>
                      <a:pt x="206" y="325"/>
                    </a:lnTo>
                    <a:lnTo>
                      <a:pt x="206" y="325"/>
                    </a:lnTo>
                    <a:lnTo>
                      <a:pt x="206" y="327"/>
                    </a:lnTo>
                    <a:lnTo>
                      <a:pt x="206" y="327"/>
                    </a:lnTo>
                    <a:lnTo>
                      <a:pt x="206" y="329"/>
                    </a:lnTo>
                    <a:lnTo>
                      <a:pt x="206" y="329"/>
                    </a:lnTo>
                    <a:lnTo>
                      <a:pt x="206" y="332"/>
                    </a:lnTo>
                    <a:lnTo>
                      <a:pt x="206" y="332"/>
                    </a:lnTo>
                    <a:lnTo>
                      <a:pt x="206" y="334"/>
                    </a:lnTo>
                    <a:lnTo>
                      <a:pt x="206" y="334"/>
                    </a:lnTo>
                    <a:lnTo>
                      <a:pt x="206" y="334"/>
                    </a:lnTo>
                    <a:lnTo>
                      <a:pt x="206" y="336"/>
                    </a:lnTo>
                    <a:lnTo>
                      <a:pt x="206" y="336"/>
                    </a:lnTo>
                    <a:lnTo>
                      <a:pt x="206" y="339"/>
                    </a:lnTo>
                    <a:lnTo>
                      <a:pt x="206" y="339"/>
                    </a:lnTo>
                    <a:lnTo>
                      <a:pt x="206" y="341"/>
                    </a:lnTo>
                    <a:lnTo>
                      <a:pt x="206" y="341"/>
                    </a:lnTo>
                    <a:lnTo>
                      <a:pt x="206" y="343"/>
                    </a:lnTo>
                    <a:lnTo>
                      <a:pt x="206" y="343"/>
                    </a:lnTo>
                    <a:lnTo>
                      <a:pt x="206" y="343"/>
                    </a:lnTo>
                    <a:lnTo>
                      <a:pt x="206" y="346"/>
                    </a:lnTo>
                    <a:lnTo>
                      <a:pt x="206" y="346"/>
                    </a:lnTo>
                    <a:lnTo>
                      <a:pt x="206" y="348"/>
                    </a:lnTo>
                    <a:lnTo>
                      <a:pt x="206" y="348"/>
                    </a:lnTo>
                    <a:lnTo>
                      <a:pt x="206" y="351"/>
                    </a:lnTo>
                    <a:lnTo>
                      <a:pt x="206" y="351"/>
                    </a:lnTo>
                    <a:lnTo>
                      <a:pt x="206" y="353"/>
                    </a:lnTo>
                    <a:lnTo>
                      <a:pt x="206" y="353"/>
                    </a:lnTo>
                    <a:lnTo>
                      <a:pt x="206" y="353"/>
                    </a:lnTo>
                    <a:lnTo>
                      <a:pt x="206" y="355"/>
                    </a:lnTo>
                    <a:lnTo>
                      <a:pt x="206" y="355"/>
                    </a:lnTo>
                    <a:lnTo>
                      <a:pt x="206" y="358"/>
                    </a:lnTo>
                    <a:lnTo>
                      <a:pt x="204" y="358"/>
                    </a:lnTo>
                    <a:lnTo>
                      <a:pt x="204" y="358"/>
                    </a:lnTo>
                    <a:lnTo>
                      <a:pt x="202" y="358"/>
                    </a:lnTo>
                    <a:lnTo>
                      <a:pt x="202" y="358"/>
                    </a:lnTo>
                    <a:lnTo>
                      <a:pt x="202" y="358"/>
                    </a:lnTo>
                    <a:lnTo>
                      <a:pt x="202" y="358"/>
                    </a:lnTo>
                    <a:lnTo>
                      <a:pt x="199" y="358"/>
                    </a:lnTo>
                    <a:lnTo>
                      <a:pt x="199" y="358"/>
                    </a:lnTo>
                    <a:lnTo>
                      <a:pt x="199" y="358"/>
                    </a:lnTo>
                    <a:lnTo>
                      <a:pt x="199" y="360"/>
                    </a:lnTo>
                    <a:lnTo>
                      <a:pt x="197" y="360"/>
                    </a:lnTo>
                    <a:lnTo>
                      <a:pt x="197" y="360"/>
                    </a:lnTo>
                    <a:lnTo>
                      <a:pt x="195" y="360"/>
                    </a:lnTo>
                    <a:lnTo>
                      <a:pt x="195" y="360"/>
                    </a:lnTo>
                    <a:lnTo>
                      <a:pt x="195" y="360"/>
                    </a:lnTo>
                    <a:lnTo>
                      <a:pt x="195" y="358"/>
                    </a:lnTo>
                    <a:lnTo>
                      <a:pt x="192" y="358"/>
                    </a:lnTo>
                    <a:lnTo>
                      <a:pt x="192" y="358"/>
                    </a:lnTo>
                    <a:lnTo>
                      <a:pt x="192" y="358"/>
                    </a:lnTo>
                    <a:lnTo>
                      <a:pt x="192" y="355"/>
                    </a:lnTo>
                    <a:lnTo>
                      <a:pt x="190" y="355"/>
                    </a:lnTo>
                    <a:lnTo>
                      <a:pt x="190" y="355"/>
                    </a:lnTo>
                    <a:lnTo>
                      <a:pt x="190" y="355"/>
                    </a:lnTo>
                    <a:lnTo>
                      <a:pt x="190" y="355"/>
                    </a:lnTo>
                    <a:lnTo>
                      <a:pt x="190" y="353"/>
                    </a:lnTo>
                    <a:lnTo>
                      <a:pt x="187" y="353"/>
                    </a:lnTo>
                    <a:lnTo>
                      <a:pt x="187" y="353"/>
                    </a:lnTo>
                    <a:lnTo>
                      <a:pt x="187" y="353"/>
                    </a:lnTo>
                    <a:lnTo>
                      <a:pt x="187" y="353"/>
                    </a:lnTo>
                    <a:lnTo>
                      <a:pt x="187" y="351"/>
                    </a:lnTo>
                    <a:lnTo>
                      <a:pt x="187" y="351"/>
                    </a:lnTo>
                    <a:lnTo>
                      <a:pt x="187" y="351"/>
                    </a:lnTo>
                    <a:lnTo>
                      <a:pt x="187" y="348"/>
                    </a:lnTo>
                    <a:lnTo>
                      <a:pt x="185" y="348"/>
                    </a:lnTo>
                    <a:lnTo>
                      <a:pt x="185" y="348"/>
                    </a:lnTo>
                    <a:lnTo>
                      <a:pt x="185" y="348"/>
                    </a:lnTo>
                    <a:lnTo>
                      <a:pt x="185" y="346"/>
                    </a:lnTo>
                    <a:lnTo>
                      <a:pt x="183" y="346"/>
                    </a:lnTo>
                    <a:lnTo>
                      <a:pt x="183" y="346"/>
                    </a:lnTo>
                    <a:lnTo>
                      <a:pt x="183" y="346"/>
                    </a:lnTo>
                    <a:lnTo>
                      <a:pt x="183" y="343"/>
                    </a:lnTo>
                    <a:lnTo>
                      <a:pt x="183" y="343"/>
                    </a:lnTo>
                    <a:lnTo>
                      <a:pt x="183" y="343"/>
                    </a:lnTo>
                    <a:lnTo>
                      <a:pt x="183" y="343"/>
                    </a:lnTo>
                    <a:lnTo>
                      <a:pt x="183" y="341"/>
                    </a:lnTo>
                    <a:lnTo>
                      <a:pt x="180" y="341"/>
                    </a:lnTo>
                    <a:lnTo>
                      <a:pt x="180" y="341"/>
                    </a:lnTo>
                    <a:lnTo>
                      <a:pt x="180" y="341"/>
                    </a:lnTo>
                    <a:lnTo>
                      <a:pt x="180" y="339"/>
                    </a:lnTo>
                    <a:lnTo>
                      <a:pt x="180" y="339"/>
                    </a:lnTo>
                    <a:lnTo>
                      <a:pt x="178" y="339"/>
                    </a:lnTo>
                    <a:lnTo>
                      <a:pt x="178" y="339"/>
                    </a:lnTo>
                    <a:lnTo>
                      <a:pt x="178" y="339"/>
                    </a:lnTo>
                    <a:lnTo>
                      <a:pt x="176" y="339"/>
                    </a:lnTo>
                    <a:lnTo>
                      <a:pt x="176" y="336"/>
                    </a:lnTo>
                    <a:lnTo>
                      <a:pt x="176" y="336"/>
                    </a:lnTo>
                    <a:lnTo>
                      <a:pt x="176" y="336"/>
                    </a:lnTo>
                    <a:lnTo>
                      <a:pt x="176" y="336"/>
                    </a:lnTo>
                    <a:lnTo>
                      <a:pt x="173" y="336"/>
                    </a:lnTo>
                    <a:lnTo>
                      <a:pt x="173" y="336"/>
                    </a:lnTo>
                    <a:lnTo>
                      <a:pt x="173" y="334"/>
                    </a:lnTo>
                    <a:lnTo>
                      <a:pt x="173" y="334"/>
                    </a:lnTo>
                    <a:lnTo>
                      <a:pt x="173" y="334"/>
                    </a:lnTo>
                    <a:lnTo>
                      <a:pt x="171" y="334"/>
                    </a:lnTo>
                    <a:lnTo>
                      <a:pt x="171" y="334"/>
                    </a:lnTo>
                    <a:lnTo>
                      <a:pt x="171" y="334"/>
                    </a:lnTo>
                    <a:lnTo>
                      <a:pt x="168" y="334"/>
                    </a:lnTo>
                    <a:lnTo>
                      <a:pt x="168" y="334"/>
                    </a:lnTo>
                    <a:lnTo>
                      <a:pt x="168" y="332"/>
                    </a:lnTo>
                    <a:lnTo>
                      <a:pt x="168" y="332"/>
                    </a:lnTo>
                    <a:lnTo>
                      <a:pt x="166" y="332"/>
                    </a:lnTo>
                    <a:lnTo>
                      <a:pt x="166" y="332"/>
                    </a:lnTo>
                    <a:lnTo>
                      <a:pt x="166" y="332"/>
                    </a:lnTo>
                    <a:lnTo>
                      <a:pt x="164" y="332"/>
                    </a:lnTo>
                    <a:lnTo>
                      <a:pt x="164" y="332"/>
                    </a:lnTo>
                    <a:lnTo>
                      <a:pt x="161" y="332"/>
                    </a:lnTo>
                    <a:lnTo>
                      <a:pt x="161" y="332"/>
                    </a:lnTo>
                    <a:lnTo>
                      <a:pt x="161" y="332"/>
                    </a:lnTo>
                    <a:lnTo>
                      <a:pt x="159" y="332"/>
                    </a:lnTo>
                    <a:lnTo>
                      <a:pt x="159" y="332"/>
                    </a:lnTo>
                    <a:lnTo>
                      <a:pt x="159" y="332"/>
                    </a:lnTo>
                    <a:lnTo>
                      <a:pt x="157" y="332"/>
                    </a:lnTo>
                    <a:lnTo>
                      <a:pt x="157" y="334"/>
                    </a:lnTo>
                    <a:lnTo>
                      <a:pt x="157" y="334"/>
                    </a:lnTo>
                    <a:lnTo>
                      <a:pt x="154" y="334"/>
                    </a:lnTo>
                    <a:lnTo>
                      <a:pt x="154" y="334"/>
                    </a:lnTo>
                    <a:lnTo>
                      <a:pt x="154" y="334"/>
                    </a:lnTo>
                    <a:lnTo>
                      <a:pt x="152" y="334"/>
                    </a:lnTo>
                    <a:lnTo>
                      <a:pt x="152" y="334"/>
                    </a:lnTo>
                    <a:lnTo>
                      <a:pt x="150" y="334"/>
                    </a:lnTo>
                    <a:lnTo>
                      <a:pt x="150" y="334"/>
                    </a:lnTo>
                    <a:lnTo>
                      <a:pt x="150" y="334"/>
                    </a:lnTo>
                    <a:lnTo>
                      <a:pt x="150" y="334"/>
                    </a:lnTo>
                    <a:lnTo>
                      <a:pt x="147" y="334"/>
                    </a:lnTo>
                    <a:lnTo>
                      <a:pt x="147" y="334"/>
                    </a:lnTo>
                    <a:lnTo>
                      <a:pt x="147" y="334"/>
                    </a:lnTo>
                    <a:lnTo>
                      <a:pt x="147" y="334"/>
                    </a:lnTo>
                    <a:lnTo>
                      <a:pt x="145" y="334"/>
                    </a:lnTo>
                    <a:lnTo>
                      <a:pt x="145" y="336"/>
                    </a:lnTo>
                    <a:lnTo>
                      <a:pt x="145" y="336"/>
                    </a:lnTo>
                    <a:lnTo>
                      <a:pt x="142" y="336"/>
                    </a:lnTo>
                    <a:lnTo>
                      <a:pt x="142" y="336"/>
                    </a:lnTo>
                    <a:lnTo>
                      <a:pt x="142" y="336"/>
                    </a:lnTo>
                    <a:lnTo>
                      <a:pt x="142" y="336"/>
                    </a:lnTo>
                    <a:lnTo>
                      <a:pt x="140" y="336"/>
                    </a:lnTo>
                    <a:lnTo>
                      <a:pt x="140" y="336"/>
                    </a:lnTo>
                    <a:lnTo>
                      <a:pt x="140" y="339"/>
                    </a:lnTo>
                    <a:lnTo>
                      <a:pt x="140" y="339"/>
                    </a:lnTo>
                    <a:lnTo>
                      <a:pt x="140" y="339"/>
                    </a:lnTo>
                    <a:lnTo>
                      <a:pt x="138" y="339"/>
                    </a:lnTo>
                    <a:lnTo>
                      <a:pt x="138" y="339"/>
                    </a:lnTo>
                    <a:lnTo>
                      <a:pt x="138" y="341"/>
                    </a:lnTo>
                    <a:lnTo>
                      <a:pt x="135" y="341"/>
                    </a:lnTo>
                    <a:lnTo>
                      <a:pt x="135" y="341"/>
                    </a:lnTo>
                    <a:lnTo>
                      <a:pt x="135" y="341"/>
                    </a:lnTo>
                    <a:lnTo>
                      <a:pt x="135" y="341"/>
                    </a:lnTo>
                    <a:lnTo>
                      <a:pt x="135" y="343"/>
                    </a:lnTo>
                    <a:lnTo>
                      <a:pt x="133" y="343"/>
                    </a:lnTo>
                    <a:lnTo>
                      <a:pt x="133" y="343"/>
                    </a:lnTo>
                    <a:lnTo>
                      <a:pt x="133" y="343"/>
                    </a:lnTo>
                    <a:lnTo>
                      <a:pt x="133" y="343"/>
                    </a:lnTo>
                    <a:lnTo>
                      <a:pt x="133" y="343"/>
                    </a:lnTo>
                    <a:lnTo>
                      <a:pt x="131" y="343"/>
                    </a:lnTo>
                    <a:lnTo>
                      <a:pt x="131" y="343"/>
                    </a:lnTo>
                    <a:lnTo>
                      <a:pt x="131" y="346"/>
                    </a:lnTo>
                    <a:lnTo>
                      <a:pt x="128" y="346"/>
                    </a:lnTo>
                    <a:lnTo>
                      <a:pt x="128" y="346"/>
                    </a:lnTo>
                    <a:lnTo>
                      <a:pt x="128" y="346"/>
                    </a:lnTo>
                    <a:lnTo>
                      <a:pt x="128" y="346"/>
                    </a:lnTo>
                    <a:lnTo>
                      <a:pt x="128" y="343"/>
                    </a:lnTo>
                    <a:lnTo>
                      <a:pt x="128" y="343"/>
                    </a:lnTo>
                    <a:lnTo>
                      <a:pt x="128" y="343"/>
                    </a:lnTo>
                    <a:lnTo>
                      <a:pt x="128" y="343"/>
                    </a:lnTo>
                    <a:lnTo>
                      <a:pt x="128" y="341"/>
                    </a:lnTo>
                    <a:lnTo>
                      <a:pt x="128" y="341"/>
                    </a:lnTo>
                    <a:lnTo>
                      <a:pt x="128" y="341"/>
                    </a:lnTo>
                    <a:lnTo>
                      <a:pt x="128" y="339"/>
                    </a:lnTo>
                    <a:lnTo>
                      <a:pt x="128" y="339"/>
                    </a:lnTo>
                    <a:lnTo>
                      <a:pt x="128" y="336"/>
                    </a:lnTo>
                    <a:lnTo>
                      <a:pt x="128" y="336"/>
                    </a:lnTo>
                    <a:lnTo>
                      <a:pt x="128" y="334"/>
                    </a:lnTo>
                    <a:lnTo>
                      <a:pt x="128" y="334"/>
                    </a:lnTo>
                    <a:lnTo>
                      <a:pt x="128" y="334"/>
                    </a:lnTo>
                    <a:lnTo>
                      <a:pt x="131" y="334"/>
                    </a:lnTo>
                    <a:lnTo>
                      <a:pt x="131" y="334"/>
                    </a:lnTo>
                    <a:lnTo>
                      <a:pt x="131" y="334"/>
                    </a:lnTo>
                    <a:lnTo>
                      <a:pt x="131" y="332"/>
                    </a:lnTo>
                    <a:lnTo>
                      <a:pt x="131" y="332"/>
                    </a:lnTo>
                    <a:lnTo>
                      <a:pt x="133" y="332"/>
                    </a:lnTo>
                    <a:lnTo>
                      <a:pt x="133" y="329"/>
                    </a:lnTo>
                    <a:lnTo>
                      <a:pt x="133" y="329"/>
                    </a:lnTo>
                    <a:lnTo>
                      <a:pt x="133" y="329"/>
                    </a:lnTo>
                    <a:lnTo>
                      <a:pt x="133" y="327"/>
                    </a:lnTo>
                    <a:lnTo>
                      <a:pt x="133" y="327"/>
                    </a:lnTo>
                    <a:lnTo>
                      <a:pt x="133" y="327"/>
                    </a:lnTo>
                    <a:lnTo>
                      <a:pt x="133" y="325"/>
                    </a:lnTo>
                    <a:lnTo>
                      <a:pt x="133" y="325"/>
                    </a:lnTo>
                    <a:lnTo>
                      <a:pt x="133" y="325"/>
                    </a:lnTo>
                    <a:lnTo>
                      <a:pt x="133" y="325"/>
                    </a:lnTo>
                    <a:lnTo>
                      <a:pt x="133" y="325"/>
                    </a:lnTo>
                    <a:lnTo>
                      <a:pt x="131" y="325"/>
                    </a:lnTo>
                    <a:lnTo>
                      <a:pt x="131" y="322"/>
                    </a:lnTo>
                    <a:lnTo>
                      <a:pt x="131" y="322"/>
                    </a:lnTo>
                    <a:lnTo>
                      <a:pt x="133" y="322"/>
                    </a:lnTo>
                    <a:lnTo>
                      <a:pt x="133" y="320"/>
                    </a:lnTo>
                    <a:lnTo>
                      <a:pt x="131" y="320"/>
                    </a:lnTo>
                    <a:lnTo>
                      <a:pt x="131" y="320"/>
                    </a:lnTo>
                    <a:lnTo>
                      <a:pt x="128" y="320"/>
                    </a:lnTo>
                    <a:lnTo>
                      <a:pt x="128" y="320"/>
                    </a:lnTo>
                    <a:lnTo>
                      <a:pt x="128" y="320"/>
                    </a:lnTo>
                    <a:lnTo>
                      <a:pt x="128" y="320"/>
                    </a:lnTo>
                    <a:lnTo>
                      <a:pt x="128" y="320"/>
                    </a:lnTo>
                    <a:lnTo>
                      <a:pt x="126" y="320"/>
                    </a:lnTo>
                    <a:lnTo>
                      <a:pt x="126" y="322"/>
                    </a:lnTo>
                    <a:lnTo>
                      <a:pt x="126" y="322"/>
                    </a:lnTo>
                    <a:lnTo>
                      <a:pt x="126" y="322"/>
                    </a:lnTo>
                    <a:lnTo>
                      <a:pt x="126" y="320"/>
                    </a:lnTo>
                    <a:lnTo>
                      <a:pt x="126" y="320"/>
                    </a:lnTo>
                    <a:lnTo>
                      <a:pt x="124" y="320"/>
                    </a:lnTo>
                    <a:lnTo>
                      <a:pt x="124" y="320"/>
                    </a:lnTo>
                    <a:lnTo>
                      <a:pt x="121" y="320"/>
                    </a:lnTo>
                    <a:lnTo>
                      <a:pt x="121" y="320"/>
                    </a:lnTo>
                    <a:lnTo>
                      <a:pt x="121" y="320"/>
                    </a:lnTo>
                    <a:lnTo>
                      <a:pt x="119" y="320"/>
                    </a:lnTo>
                    <a:lnTo>
                      <a:pt x="119" y="320"/>
                    </a:lnTo>
                    <a:lnTo>
                      <a:pt x="119" y="320"/>
                    </a:lnTo>
                    <a:lnTo>
                      <a:pt x="116" y="320"/>
                    </a:lnTo>
                    <a:lnTo>
                      <a:pt x="116" y="320"/>
                    </a:lnTo>
                    <a:lnTo>
                      <a:pt x="116" y="320"/>
                    </a:lnTo>
                    <a:lnTo>
                      <a:pt x="116" y="320"/>
                    </a:lnTo>
                    <a:lnTo>
                      <a:pt x="116" y="317"/>
                    </a:lnTo>
                    <a:lnTo>
                      <a:pt x="114" y="317"/>
                    </a:lnTo>
                    <a:lnTo>
                      <a:pt x="114" y="317"/>
                    </a:lnTo>
                    <a:lnTo>
                      <a:pt x="114" y="315"/>
                    </a:lnTo>
                    <a:lnTo>
                      <a:pt x="114" y="315"/>
                    </a:lnTo>
                    <a:lnTo>
                      <a:pt x="114" y="315"/>
                    </a:lnTo>
                    <a:lnTo>
                      <a:pt x="114" y="315"/>
                    </a:lnTo>
                    <a:lnTo>
                      <a:pt x="114" y="313"/>
                    </a:lnTo>
                    <a:lnTo>
                      <a:pt x="112" y="313"/>
                    </a:lnTo>
                    <a:lnTo>
                      <a:pt x="112" y="313"/>
                    </a:lnTo>
                    <a:lnTo>
                      <a:pt x="112" y="313"/>
                    </a:lnTo>
                    <a:lnTo>
                      <a:pt x="112" y="313"/>
                    </a:lnTo>
                    <a:lnTo>
                      <a:pt x="112" y="310"/>
                    </a:lnTo>
                    <a:lnTo>
                      <a:pt x="109" y="310"/>
                    </a:lnTo>
                    <a:lnTo>
                      <a:pt x="109" y="310"/>
                    </a:lnTo>
                    <a:lnTo>
                      <a:pt x="109" y="310"/>
                    </a:lnTo>
                    <a:lnTo>
                      <a:pt x="109" y="313"/>
                    </a:lnTo>
                    <a:lnTo>
                      <a:pt x="107" y="313"/>
                    </a:lnTo>
                    <a:lnTo>
                      <a:pt x="107" y="313"/>
                    </a:lnTo>
                    <a:lnTo>
                      <a:pt x="107" y="313"/>
                    </a:lnTo>
                    <a:lnTo>
                      <a:pt x="105" y="313"/>
                    </a:lnTo>
                    <a:lnTo>
                      <a:pt x="105" y="313"/>
                    </a:lnTo>
                    <a:lnTo>
                      <a:pt x="102" y="313"/>
                    </a:lnTo>
                    <a:lnTo>
                      <a:pt x="102" y="310"/>
                    </a:lnTo>
                    <a:lnTo>
                      <a:pt x="102" y="310"/>
                    </a:lnTo>
                    <a:lnTo>
                      <a:pt x="102" y="308"/>
                    </a:lnTo>
                    <a:lnTo>
                      <a:pt x="102" y="308"/>
                    </a:lnTo>
                    <a:lnTo>
                      <a:pt x="105" y="308"/>
                    </a:lnTo>
                    <a:lnTo>
                      <a:pt x="105" y="306"/>
                    </a:lnTo>
                    <a:lnTo>
                      <a:pt x="105" y="306"/>
                    </a:lnTo>
                    <a:lnTo>
                      <a:pt x="105" y="303"/>
                    </a:lnTo>
                    <a:lnTo>
                      <a:pt x="105" y="303"/>
                    </a:lnTo>
                    <a:lnTo>
                      <a:pt x="102" y="303"/>
                    </a:lnTo>
                    <a:lnTo>
                      <a:pt x="102" y="303"/>
                    </a:lnTo>
                    <a:lnTo>
                      <a:pt x="102" y="301"/>
                    </a:lnTo>
                    <a:lnTo>
                      <a:pt x="102" y="301"/>
                    </a:lnTo>
                    <a:lnTo>
                      <a:pt x="102" y="301"/>
                    </a:lnTo>
                    <a:lnTo>
                      <a:pt x="102" y="301"/>
                    </a:lnTo>
                    <a:lnTo>
                      <a:pt x="100" y="301"/>
                    </a:lnTo>
                    <a:lnTo>
                      <a:pt x="100" y="298"/>
                    </a:lnTo>
                    <a:lnTo>
                      <a:pt x="100" y="298"/>
                    </a:lnTo>
                    <a:lnTo>
                      <a:pt x="100" y="298"/>
                    </a:lnTo>
                    <a:lnTo>
                      <a:pt x="100" y="296"/>
                    </a:lnTo>
                    <a:lnTo>
                      <a:pt x="100" y="296"/>
                    </a:lnTo>
                    <a:lnTo>
                      <a:pt x="100" y="296"/>
                    </a:lnTo>
                    <a:lnTo>
                      <a:pt x="97" y="296"/>
                    </a:lnTo>
                    <a:lnTo>
                      <a:pt x="97" y="294"/>
                    </a:lnTo>
                    <a:lnTo>
                      <a:pt x="97" y="294"/>
                    </a:lnTo>
                    <a:lnTo>
                      <a:pt x="97" y="294"/>
                    </a:lnTo>
                    <a:lnTo>
                      <a:pt x="97" y="294"/>
                    </a:lnTo>
                    <a:lnTo>
                      <a:pt x="97" y="291"/>
                    </a:lnTo>
                    <a:lnTo>
                      <a:pt x="97" y="291"/>
                    </a:lnTo>
                    <a:lnTo>
                      <a:pt x="95" y="291"/>
                    </a:lnTo>
                    <a:lnTo>
                      <a:pt x="95" y="289"/>
                    </a:lnTo>
                    <a:lnTo>
                      <a:pt x="95" y="289"/>
                    </a:lnTo>
                    <a:lnTo>
                      <a:pt x="95" y="289"/>
                    </a:lnTo>
                    <a:lnTo>
                      <a:pt x="95" y="289"/>
                    </a:lnTo>
                    <a:lnTo>
                      <a:pt x="95" y="287"/>
                    </a:lnTo>
                    <a:lnTo>
                      <a:pt x="95" y="287"/>
                    </a:lnTo>
                    <a:lnTo>
                      <a:pt x="95" y="284"/>
                    </a:lnTo>
                    <a:lnTo>
                      <a:pt x="93" y="284"/>
                    </a:lnTo>
                    <a:lnTo>
                      <a:pt x="93" y="284"/>
                    </a:lnTo>
                    <a:lnTo>
                      <a:pt x="93" y="284"/>
                    </a:lnTo>
                    <a:lnTo>
                      <a:pt x="93" y="284"/>
                    </a:lnTo>
                    <a:lnTo>
                      <a:pt x="93" y="284"/>
                    </a:lnTo>
                    <a:lnTo>
                      <a:pt x="90" y="284"/>
                    </a:lnTo>
                    <a:lnTo>
                      <a:pt x="90" y="284"/>
                    </a:lnTo>
                    <a:lnTo>
                      <a:pt x="88" y="284"/>
                    </a:lnTo>
                    <a:lnTo>
                      <a:pt x="88" y="284"/>
                    </a:lnTo>
                    <a:lnTo>
                      <a:pt x="88" y="284"/>
                    </a:lnTo>
                    <a:lnTo>
                      <a:pt x="86" y="284"/>
                    </a:lnTo>
                    <a:lnTo>
                      <a:pt x="86" y="284"/>
                    </a:lnTo>
                    <a:lnTo>
                      <a:pt x="86" y="282"/>
                    </a:lnTo>
                    <a:lnTo>
                      <a:pt x="83" y="282"/>
                    </a:lnTo>
                    <a:lnTo>
                      <a:pt x="83" y="282"/>
                    </a:lnTo>
                    <a:lnTo>
                      <a:pt x="83" y="282"/>
                    </a:lnTo>
                    <a:lnTo>
                      <a:pt x="83" y="282"/>
                    </a:lnTo>
                    <a:lnTo>
                      <a:pt x="81" y="282"/>
                    </a:lnTo>
                    <a:lnTo>
                      <a:pt x="81" y="282"/>
                    </a:lnTo>
                    <a:lnTo>
                      <a:pt x="81" y="279"/>
                    </a:lnTo>
                    <a:lnTo>
                      <a:pt x="81" y="279"/>
                    </a:lnTo>
                    <a:lnTo>
                      <a:pt x="81" y="277"/>
                    </a:lnTo>
                    <a:lnTo>
                      <a:pt x="81" y="277"/>
                    </a:lnTo>
                    <a:lnTo>
                      <a:pt x="81" y="275"/>
                    </a:lnTo>
                    <a:lnTo>
                      <a:pt x="81" y="275"/>
                    </a:lnTo>
                    <a:lnTo>
                      <a:pt x="81" y="275"/>
                    </a:lnTo>
                    <a:lnTo>
                      <a:pt x="81" y="275"/>
                    </a:lnTo>
                    <a:lnTo>
                      <a:pt x="83" y="275"/>
                    </a:lnTo>
                    <a:lnTo>
                      <a:pt x="83" y="272"/>
                    </a:lnTo>
                    <a:lnTo>
                      <a:pt x="83" y="272"/>
                    </a:lnTo>
                    <a:lnTo>
                      <a:pt x="83" y="272"/>
                    </a:lnTo>
                    <a:lnTo>
                      <a:pt x="86" y="272"/>
                    </a:lnTo>
                    <a:lnTo>
                      <a:pt x="86" y="272"/>
                    </a:lnTo>
                    <a:lnTo>
                      <a:pt x="88" y="272"/>
                    </a:lnTo>
                    <a:lnTo>
                      <a:pt x="88" y="272"/>
                    </a:lnTo>
                    <a:lnTo>
                      <a:pt x="88" y="272"/>
                    </a:lnTo>
                    <a:lnTo>
                      <a:pt x="90" y="272"/>
                    </a:lnTo>
                    <a:lnTo>
                      <a:pt x="90" y="275"/>
                    </a:lnTo>
                    <a:lnTo>
                      <a:pt x="90" y="275"/>
                    </a:lnTo>
                    <a:lnTo>
                      <a:pt x="93" y="275"/>
                    </a:lnTo>
                    <a:lnTo>
                      <a:pt x="93" y="275"/>
                    </a:lnTo>
                    <a:lnTo>
                      <a:pt x="93" y="272"/>
                    </a:lnTo>
                    <a:lnTo>
                      <a:pt x="93" y="272"/>
                    </a:lnTo>
                    <a:lnTo>
                      <a:pt x="95" y="272"/>
                    </a:lnTo>
                    <a:lnTo>
                      <a:pt x="95" y="272"/>
                    </a:lnTo>
                    <a:lnTo>
                      <a:pt x="95" y="275"/>
                    </a:lnTo>
                    <a:lnTo>
                      <a:pt x="95" y="275"/>
                    </a:lnTo>
                    <a:lnTo>
                      <a:pt x="97" y="275"/>
                    </a:lnTo>
                    <a:lnTo>
                      <a:pt x="97" y="275"/>
                    </a:lnTo>
                    <a:lnTo>
                      <a:pt x="97" y="275"/>
                    </a:lnTo>
                    <a:lnTo>
                      <a:pt x="97" y="275"/>
                    </a:lnTo>
                    <a:lnTo>
                      <a:pt x="100" y="275"/>
                    </a:lnTo>
                    <a:lnTo>
                      <a:pt x="100" y="275"/>
                    </a:lnTo>
                    <a:lnTo>
                      <a:pt x="100" y="277"/>
                    </a:lnTo>
                    <a:lnTo>
                      <a:pt x="100" y="277"/>
                    </a:lnTo>
                    <a:lnTo>
                      <a:pt x="102" y="277"/>
                    </a:lnTo>
                    <a:lnTo>
                      <a:pt x="102" y="277"/>
                    </a:lnTo>
                    <a:lnTo>
                      <a:pt x="102" y="275"/>
                    </a:lnTo>
                    <a:lnTo>
                      <a:pt x="102" y="275"/>
                    </a:lnTo>
                    <a:lnTo>
                      <a:pt x="102" y="275"/>
                    </a:lnTo>
                    <a:lnTo>
                      <a:pt x="102" y="275"/>
                    </a:lnTo>
                    <a:lnTo>
                      <a:pt x="102" y="275"/>
                    </a:lnTo>
                    <a:lnTo>
                      <a:pt x="102" y="272"/>
                    </a:lnTo>
                    <a:lnTo>
                      <a:pt x="102" y="272"/>
                    </a:lnTo>
                    <a:lnTo>
                      <a:pt x="105" y="272"/>
                    </a:lnTo>
                    <a:lnTo>
                      <a:pt x="105" y="275"/>
                    </a:lnTo>
                    <a:lnTo>
                      <a:pt x="105" y="275"/>
                    </a:lnTo>
                    <a:lnTo>
                      <a:pt x="105" y="272"/>
                    </a:lnTo>
                    <a:lnTo>
                      <a:pt x="105" y="272"/>
                    </a:lnTo>
                    <a:lnTo>
                      <a:pt x="105" y="272"/>
                    </a:lnTo>
                    <a:lnTo>
                      <a:pt x="105" y="270"/>
                    </a:lnTo>
                    <a:lnTo>
                      <a:pt x="105" y="270"/>
                    </a:lnTo>
                    <a:lnTo>
                      <a:pt x="105" y="268"/>
                    </a:lnTo>
                    <a:lnTo>
                      <a:pt x="105" y="268"/>
                    </a:lnTo>
                    <a:lnTo>
                      <a:pt x="102" y="268"/>
                    </a:lnTo>
                    <a:lnTo>
                      <a:pt x="102" y="268"/>
                    </a:lnTo>
                    <a:lnTo>
                      <a:pt x="102" y="268"/>
                    </a:lnTo>
                    <a:lnTo>
                      <a:pt x="100" y="268"/>
                    </a:lnTo>
                    <a:lnTo>
                      <a:pt x="100" y="265"/>
                    </a:lnTo>
                    <a:lnTo>
                      <a:pt x="100" y="265"/>
                    </a:lnTo>
                    <a:lnTo>
                      <a:pt x="100" y="265"/>
                    </a:lnTo>
                    <a:lnTo>
                      <a:pt x="100" y="268"/>
                    </a:lnTo>
                    <a:lnTo>
                      <a:pt x="100" y="268"/>
                    </a:lnTo>
                    <a:lnTo>
                      <a:pt x="100" y="268"/>
                    </a:lnTo>
                    <a:lnTo>
                      <a:pt x="100" y="268"/>
                    </a:lnTo>
                    <a:lnTo>
                      <a:pt x="100" y="270"/>
                    </a:lnTo>
                    <a:lnTo>
                      <a:pt x="97" y="270"/>
                    </a:lnTo>
                    <a:lnTo>
                      <a:pt x="97" y="270"/>
                    </a:lnTo>
                    <a:lnTo>
                      <a:pt x="95" y="270"/>
                    </a:lnTo>
                    <a:lnTo>
                      <a:pt x="95" y="270"/>
                    </a:lnTo>
                    <a:lnTo>
                      <a:pt x="95" y="270"/>
                    </a:lnTo>
                    <a:lnTo>
                      <a:pt x="95" y="268"/>
                    </a:lnTo>
                    <a:lnTo>
                      <a:pt x="95" y="268"/>
                    </a:lnTo>
                    <a:lnTo>
                      <a:pt x="95" y="265"/>
                    </a:lnTo>
                    <a:lnTo>
                      <a:pt x="95" y="265"/>
                    </a:lnTo>
                    <a:lnTo>
                      <a:pt x="95" y="265"/>
                    </a:lnTo>
                    <a:lnTo>
                      <a:pt x="95" y="265"/>
                    </a:lnTo>
                    <a:lnTo>
                      <a:pt x="95" y="265"/>
                    </a:lnTo>
                    <a:lnTo>
                      <a:pt x="95" y="268"/>
                    </a:lnTo>
                    <a:lnTo>
                      <a:pt x="97" y="268"/>
                    </a:lnTo>
                    <a:lnTo>
                      <a:pt x="97" y="265"/>
                    </a:lnTo>
                    <a:lnTo>
                      <a:pt x="97" y="265"/>
                    </a:lnTo>
                    <a:lnTo>
                      <a:pt x="97" y="265"/>
                    </a:lnTo>
                    <a:lnTo>
                      <a:pt x="97" y="263"/>
                    </a:lnTo>
                    <a:lnTo>
                      <a:pt x="100" y="263"/>
                    </a:lnTo>
                    <a:lnTo>
                      <a:pt x="100" y="263"/>
                    </a:lnTo>
                    <a:lnTo>
                      <a:pt x="100" y="263"/>
                    </a:lnTo>
                    <a:lnTo>
                      <a:pt x="100" y="263"/>
                    </a:lnTo>
                    <a:lnTo>
                      <a:pt x="100" y="263"/>
                    </a:lnTo>
                    <a:lnTo>
                      <a:pt x="102" y="263"/>
                    </a:lnTo>
                    <a:lnTo>
                      <a:pt x="102" y="263"/>
                    </a:lnTo>
                    <a:lnTo>
                      <a:pt x="102" y="261"/>
                    </a:lnTo>
                    <a:lnTo>
                      <a:pt x="102" y="261"/>
                    </a:lnTo>
                    <a:lnTo>
                      <a:pt x="102" y="258"/>
                    </a:lnTo>
                    <a:lnTo>
                      <a:pt x="102" y="258"/>
                    </a:lnTo>
                    <a:lnTo>
                      <a:pt x="102" y="258"/>
                    </a:lnTo>
                    <a:lnTo>
                      <a:pt x="102" y="256"/>
                    </a:lnTo>
                    <a:lnTo>
                      <a:pt x="105" y="256"/>
                    </a:lnTo>
                    <a:lnTo>
                      <a:pt x="105" y="256"/>
                    </a:lnTo>
                    <a:lnTo>
                      <a:pt x="105" y="256"/>
                    </a:lnTo>
                    <a:lnTo>
                      <a:pt x="107" y="256"/>
                    </a:lnTo>
                    <a:lnTo>
                      <a:pt x="107" y="253"/>
                    </a:lnTo>
                    <a:lnTo>
                      <a:pt x="107" y="253"/>
                    </a:lnTo>
                    <a:lnTo>
                      <a:pt x="107" y="253"/>
                    </a:lnTo>
                    <a:lnTo>
                      <a:pt x="109" y="253"/>
                    </a:lnTo>
                    <a:lnTo>
                      <a:pt x="109" y="253"/>
                    </a:lnTo>
                    <a:lnTo>
                      <a:pt x="109" y="253"/>
                    </a:lnTo>
                    <a:lnTo>
                      <a:pt x="112" y="253"/>
                    </a:lnTo>
                    <a:lnTo>
                      <a:pt x="112" y="253"/>
                    </a:lnTo>
                    <a:lnTo>
                      <a:pt x="112" y="253"/>
                    </a:lnTo>
                    <a:lnTo>
                      <a:pt x="114" y="253"/>
                    </a:lnTo>
                    <a:lnTo>
                      <a:pt x="114" y="253"/>
                    </a:lnTo>
                    <a:lnTo>
                      <a:pt x="114" y="253"/>
                    </a:lnTo>
                    <a:lnTo>
                      <a:pt x="114" y="253"/>
                    </a:lnTo>
                    <a:lnTo>
                      <a:pt x="116" y="253"/>
                    </a:lnTo>
                    <a:lnTo>
                      <a:pt x="116" y="253"/>
                    </a:lnTo>
                    <a:lnTo>
                      <a:pt x="116" y="253"/>
                    </a:lnTo>
                    <a:lnTo>
                      <a:pt x="116" y="253"/>
                    </a:lnTo>
                    <a:lnTo>
                      <a:pt x="119" y="253"/>
                    </a:lnTo>
                    <a:lnTo>
                      <a:pt x="119" y="253"/>
                    </a:lnTo>
                    <a:lnTo>
                      <a:pt x="119" y="253"/>
                    </a:lnTo>
                    <a:lnTo>
                      <a:pt x="119" y="253"/>
                    </a:lnTo>
                    <a:lnTo>
                      <a:pt x="121" y="253"/>
                    </a:lnTo>
                    <a:lnTo>
                      <a:pt x="121" y="253"/>
                    </a:lnTo>
                    <a:lnTo>
                      <a:pt x="121" y="253"/>
                    </a:lnTo>
                    <a:lnTo>
                      <a:pt x="124" y="253"/>
                    </a:lnTo>
                    <a:lnTo>
                      <a:pt x="124" y="253"/>
                    </a:lnTo>
                    <a:lnTo>
                      <a:pt x="124" y="253"/>
                    </a:lnTo>
                    <a:lnTo>
                      <a:pt x="126" y="253"/>
                    </a:lnTo>
                    <a:lnTo>
                      <a:pt x="126" y="256"/>
                    </a:lnTo>
                    <a:lnTo>
                      <a:pt x="126" y="256"/>
                    </a:lnTo>
                    <a:lnTo>
                      <a:pt x="126" y="256"/>
                    </a:lnTo>
                    <a:lnTo>
                      <a:pt x="128" y="256"/>
                    </a:lnTo>
                    <a:lnTo>
                      <a:pt x="128" y="256"/>
                    </a:lnTo>
                    <a:lnTo>
                      <a:pt x="128" y="256"/>
                    </a:lnTo>
                    <a:lnTo>
                      <a:pt x="131" y="256"/>
                    </a:lnTo>
                    <a:lnTo>
                      <a:pt x="131" y="256"/>
                    </a:lnTo>
                    <a:lnTo>
                      <a:pt x="133" y="256"/>
                    </a:lnTo>
                    <a:lnTo>
                      <a:pt x="133" y="253"/>
                    </a:lnTo>
                    <a:lnTo>
                      <a:pt x="131" y="253"/>
                    </a:lnTo>
                    <a:lnTo>
                      <a:pt x="131" y="253"/>
                    </a:lnTo>
                    <a:lnTo>
                      <a:pt x="131" y="253"/>
                    </a:lnTo>
                    <a:lnTo>
                      <a:pt x="128" y="253"/>
                    </a:lnTo>
                    <a:lnTo>
                      <a:pt x="128" y="253"/>
                    </a:lnTo>
                    <a:lnTo>
                      <a:pt x="131" y="253"/>
                    </a:lnTo>
                    <a:lnTo>
                      <a:pt x="131" y="253"/>
                    </a:lnTo>
                    <a:lnTo>
                      <a:pt x="131" y="251"/>
                    </a:lnTo>
                    <a:lnTo>
                      <a:pt x="131" y="251"/>
                    </a:lnTo>
                    <a:lnTo>
                      <a:pt x="133" y="251"/>
                    </a:lnTo>
                    <a:lnTo>
                      <a:pt x="133" y="251"/>
                    </a:lnTo>
                    <a:lnTo>
                      <a:pt x="133" y="251"/>
                    </a:lnTo>
                    <a:lnTo>
                      <a:pt x="135" y="251"/>
                    </a:lnTo>
                    <a:lnTo>
                      <a:pt x="135" y="249"/>
                    </a:lnTo>
                    <a:lnTo>
                      <a:pt x="135" y="249"/>
                    </a:lnTo>
                    <a:lnTo>
                      <a:pt x="135" y="246"/>
                    </a:lnTo>
                    <a:lnTo>
                      <a:pt x="135" y="246"/>
                    </a:lnTo>
                    <a:lnTo>
                      <a:pt x="135" y="246"/>
                    </a:lnTo>
                    <a:lnTo>
                      <a:pt x="135" y="244"/>
                    </a:lnTo>
                    <a:lnTo>
                      <a:pt x="135" y="244"/>
                    </a:lnTo>
                    <a:lnTo>
                      <a:pt x="135" y="244"/>
                    </a:lnTo>
                    <a:lnTo>
                      <a:pt x="135" y="244"/>
                    </a:lnTo>
                    <a:lnTo>
                      <a:pt x="135" y="242"/>
                    </a:lnTo>
                    <a:lnTo>
                      <a:pt x="138" y="242"/>
                    </a:lnTo>
                    <a:lnTo>
                      <a:pt x="138" y="242"/>
                    </a:lnTo>
                    <a:lnTo>
                      <a:pt x="138" y="242"/>
                    </a:lnTo>
                    <a:lnTo>
                      <a:pt x="138" y="239"/>
                    </a:lnTo>
                    <a:lnTo>
                      <a:pt x="138" y="239"/>
                    </a:lnTo>
                    <a:lnTo>
                      <a:pt x="138" y="239"/>
                    </a:lnTo>
                    <a:lnTo>
                      <a:pt x="135" y="239"/>
                    </a:lnTo>
                    <a:lnTo>
                      <a:pt x="135" y="239"/>
                    </a:lnTo>
                    <a:lnTo>
                      <a:pt x="135" y="237"/>
                    </a:lnTo>
                    <a:lnTo>
                      <a:pt x="135" y="237"/>
                    </a:lnTo>
                    <a:lnTo>
                      <a:pt x="135" y="237"/>
                    </a:lnTo>
                    <a:lnTo>
                      <a:pt x="135" y="234"/>
                    </a:lnTo>
                    <a:lnTo>
                      <a:pt x="135" y="234"/>
                    </a:lnTo>
                    <a:lnTo>
                      <a:pt x="138" y="234"/>
                    </a:lnTo>
                    <a:lnTo>
                      <a:pt x="138" y="234"/>
                    </a:lnTo>
                    <a:lnTo>
                      <a:pt x="138" y="234"/>
                    </a:lnTo>
                    <a:lnTo>
                      <a:pt x="140" y="234"/>
                    </a:lnTo>
                    <a:lnTo>
                      <a:pt x="140" y="232"/>
                    </a:lnTo>
                    <a:lnTo>
                      <a:pt x="140" y="232"/>
                    </a:lnTo>
                    <a:lnTo>
                      <a:pt x="140" y="230"/>
                    </a:lnTo>
                    <a:lnTo>
                      <a:pt x="140" y="230"/>
                    </a:lnTo>
                    <a:lnTo>
                      <a:pt x="140" y="227"/>
                    </a:lnTo>
                    <a:lnTo>
                      <a:pt x="140" y="227"/>
                    </a:lnTo>
                    <a:lnTo>
                      <a:pt x="140" y="227"/>
                    </a:lnTo>
                    <a:lnTo>
                      <a:pt x="140" y="225"/>
                    </a:lnTo>
                    <a:lnTo>
                      <a:pt x="140" y="225"/>
                    </a:lnTo>
                    <a:lnTo>
                      <a:pt x="140" y="225"/>
                    </a:lnTo>
                    <a:lnTo>
                      <a:pt x="138" y="225"/>
                    </a:lnTo>
                    <a:lnTo>
                      <a:pt x="138" y="225"/>
                    </a:lnTo>
                    <a:lnTo>
                      <a:pt x="138" y="223"/>
                    </a:lnTo>
                    <a:lnTo>
                      <a:pt x="140" y="223"/>
                    </a:lnTo>
                    <a:lnTo>
                      <a:pt x="140" y="223"/>
                    </a:lnTo>
                    <a:lnTo>
                      <a:pt x="138" y="223"/>
                    </a:lnTo>
                    <a:lnTo>
                      <a:pt x="138" y="220"/>
                    </a:lnTo>
                    <a:lnTo>
                      <a:pt x="138" y="220"/>
                    </a:lnTo>
                    <a:lnTo>
                      <a:pt x="135" y="220"/>
                    </a:lnTo>
                    <a:lnTo>
                      <a:pt x="135" y="223"/>
                    </a:lnTo>
                    <a:lnTo>
                      <a:pt x="135" y="223"/>
                    </a:lnTo>
                    <a:lnTo>
                      <a:pt x="135" y="223"/>
                    </a:lnTo>
                    <a:lnTo>
                      <a:pt x="135" y="220"/>
                    </a:lnTo>
                    <a:lnTo>
                      <a:pt x="133" y="220"/>
                    </a:lnTo>
                    <a:lnTo>
                      <a:pt x="133" y="220"/>
                    </a:lnTo>
                    <a:lnTo>
                      <a:pt x="133" y="220"/>
                    </a:lnTo>
                    <a:lnTo>
                      <a:pt x="133" y="218"/>
                    </a:lnTo>
                    <a:lnTo>
                      <a:pt x="133" y="218"/>
                    </a:lnTo>
                    <a:lnTo>
                      <a:pt x="133" y="220"/>
                    </a:lnTo>
                    <a:lnTo>
                      <a:pt x="131" y="220"/>
                    </a:lnTo>
                    <a:lnTo>
                      <a:pt x="131" y="220"/>
                    </a:lnTo>
                    <a:lnTo>
                      <a:pt x="131" y="218"/>
                    </a:lnTo>
                    <a:lnTo>
                      <a:pt x="131" y="218"/>
                    </a:lnTo>
                    <a:lnTo>
                      <a:pt x="128" y="218"/>
                    </a:lnTo>
                    <a:lnTo>
                      <a:pt x="128" y="218"/>
                    </a:lnTo>
                    <a:lnTo>
                      <a:pt x="128" y="218"/>
                    </a:lnTo>
                    <a:lnTo>
                      <a:pt x="128" y="218"/>
                    </a:lnTo>
                    <a:lnTo>
                      <a:pt x="128" y="220"/>
                    </a:lnTo>
                    <a:lnTo>
                      <a:pt x="126" y="220"/>
                    </a:lnTo>
                    <a:lnTo>
                      <a:pt x="126" y="220"/>
                    </a:lnTo>
                    <a:lnTo>
                      <a:pt x="126" y="220"/>
                    </a:lnTo>
                    <a:lnTo>
                      <a:pt x="126" y="220"/>
                    </a:lnTo>
                    <a:lnTo>
                      <a:pt x="124" y="220"/>
                    </a:lnTo>
                    <a:lnTo>
                      <a:pt x="124" y="220"/>
                    </a:lnTo>
                    <a:lnTo>
                      <a:pt x="124" y="220"/>
                    </a:lnTo>
                    <a:lnTo>
                      <a:pt x="121" y="220"/>
                    </a:lnTo>
                    <a:lnTo>
                      <a:pt x="121" y="220"/>
                    </a:lnTo>
                    <a:lnTo>
                      <a:pt x="121" y="220"/>
                    </a:lnTo>
                    <a:lnTo>
                      <a:pt x="121" y="218"/>
                    </a:lnTo>
                    <a:lnTo>
                      <a:pt x="119" y="218"/>
                    </a:lnTo>
                    <a:lnTo>
                      <a:pt x="119" y="218"/>
                    </a:lnTo>
                    <a:lnTo>
                      <a:pt x="116" y="218"/>
                    </a:lnTo>
                    <a:lnTo>
                      <a:pt x="116" y="218"/>
                    </a:lnTo>
                    <a:lnTo>
                      <a:pt x="116" y="218"/>
                    </a:lnTo>
                    <a:lnTo>
                      <a:pt x="116" y="218"/>
                    </a:lnTo>
                    <a:lnTo>
                      <a:pt x="114" y="218"/>
                    </a:lnTo>
                    <a:lnTo>
                      <a:pt x="114" y="218"/>
                    </a:lnTo>
                    <a:lnTo>
                      <a:pt x="114" y="220"/>
                    </a:lnTo>
                    <a:lnTo>
                      <a:pt x="114" y="220"/>
                    </a:lnTo>
                    <a:lnTo>
                      <a:pt x="114" y="220"/>
                    </a:lnTo>
                    <a:lnTo>
                      <a:pt x="114" y="220"/>
                    </a:lnTo>
                    <a:lnTo>
                      <a:pt x="114" y="220"/>
                    </a:lnTo>
                    <a:lnTo>
                      <a:pt x="114" y="218"/>
                    </a:lnTo>
                    <a:lnTo>
                      <a:pt x="112" y="218"/>
                    </a:lnTo>
                    <a:lnTo>
                      <a:pt x="112" y="218"/>
                    </a:lnTo>
                    <a:lnTo>
                      <a:pt x="112" y="218"/>
                    </a:lnTo>
                    <a:lnTo>
                      <a:pt x="109" y="218"/>
                    </a:lnTo>
                    <a:lnTo>
                      <a:pt x="109" y="218"/>
                    </a:lnTo>
                    <a:lnTo>
                      <a:pt x="109" y="215"/>
                    </a:lnTo>
                    <a:lnTo>
                      <a:pt x="109" y="215"/>
                    </a:lnTo>
                    <a:lnTo>
                      <a:pt x="109" y="215"/>
                    </a:lnTo>
                    <a:lnTo>
                      <a:pt x="109" y="215"/>
                    </a:lnTo>
                    <a:lnTo>
                      <a:pt x="107" y="215"/>
                    </a:lnTo>
                    <a:lnTo>
                      <a:pt x="107" y="215"/>
                    </a:lnTo>
                    <a:lnTo>
                      <a:pt x="107" y="213"/>
                    </a:lnTo>
                    <a:lnTo>
                      <a:pt x="107" y="213"/>
                    </a:lnTo>
                    <a:lnTo>
                      <a:pt x="105" y="213"/>
                    </a:lnTo>
                    <a:lnTo>
                      <a:pt x="105" y="213"/>
                    </a:lnTo>
                    <a:lnTo>
                      <a:pt x="102" y="213"/>
                    </a:lnTo>
                    <a:lnTo>
                      <a:pt x="102" y="213"/>
                    </a:lnTo>
                    <a:lnTo>
                      <a:pt x="102" y="215"/>
                    </a:lnTo>
                    <a:lnTo>
                      <a:pt x="102" y="215"/>
                    </a:lnTo>
                    <a:lnTo>
                      <a:pt x="100" y="215"/>
                    </a:lnTo>
                    <a:lnTo>
                      <a:pt x="100" y="215"/>
                    </a:lnTo>
                    <a:lnTo>
                      <a:pt x="100" y="215"/>
                    </a:lnTo>
                    <a:lnTo>
                      <a:pt x="100" y="215"/>
                    </a:lnTo>
                    <a:lnTo>
                      <a:pt x="97" y="215"/>
                    </a:lnTo>
                    <a:lnTo>
                      <a:pt x="97" y="215"/>
                    </a:lnTo>
                    <a:lnTo>
                      <a:pt x="97" y="218"/>
                    </a:lnTo>
                    <a:lnTo>
                      <a:pt x="97" y="218"/>
                    </a:lnTo>
                    <a:lnTo>
                      <a:pt x="95" y="218"/>
                    </a:lnTo>
                    <a:lnTo>
                      <a:pt x="95" y="215"/>
                    </a:lnTo>
                    <a:lnTo>
                      <a:pt x="95" y="215"/>
                    </a:lnTo>
                    <a:lnTo>
                      <a:pt x="95" y="215"/>
                    </a:lnTo>
                    <a:lnTo>
                      <a:pt x="95" y="215"/>
                    </a:lnTo>
                    <a:lnTo>
                      <a:pt x="93" y="215"/>
                    </a:lnTo>
                    <a:lnTo>
                      <a:pt x="93" y="215"/>
                    </a:lnTo>
                    <a:lnTo>
                      <a:pt x="93" y="218"/>
                    </a:lnTo>
                    <a:lnTo>
                      <a:pt x="93" y="218"/>
                    </a:lnTo>
                    <a:lnTo>
                      <a:pt x="93" y="218"/>
                    </a:lnTo>
                    <a:lnTo>
                      <a:pt x="90" y="218"/>
                    </a:lnTo>
                    <a:lnTo>
                      <a:pt x="90" y="218"/>
                    </a:lnTo>
                    <a:lnTo>
                      <a:pt x="90" y="218"/>
                    </a:lnTo>
                    <a:lnTo>
                      <a:pt x="90" y="220"/>
                    </a:lnTo>
                    <a:lnTo>
                      <a:pt x="88" y="220"/>
                    </a:lnTo>
                    <a:lnTo>
                      <a:pt x="88" y="220"/>
                    </a:lnTo>
                    <a:lnTo>
                      <a:pt x="88" y="220"/>
                    </a:lnTo>
                    <a:lnTo>
                      <a:pt x="86" y="220"/>
                    </a:lnTo>
                    <a:lnTo>
                      <a:pt x="86" y="218"/>
                    </a:lnTo>
                    <a:lnTo>
                      <a:pt x="86" y="218"/>
                    </a:lnTo>
                    <a:lnTo>
                      <a:pt x="86" y="220"/>
                    </a:lnTo>
                    <a:lnTo>
                      <a:pt x="83" y="220"/>
                    </a:lnTo>
                    <a:lnTo>
                      <a:pt x="83" y="220"/>
                    </a:lnTo>
                    <a:lnTo>
                      <a:pt x="83" y="220"/>
                    </a:lnTo>
                    <a:lnTo>
                      <a:pt x="83" y="220"/>
                    </a:lnTo>
                    <a:lnTo>
                      <a:pt x="83" y="223"/>
                    </a:lnTo>
                    <a:lnTo>
                      <a:pt x="81" y="223"/>
                    </a:lnTo>
                    <a:lnTo>
                      <a:pt x="81" y="223"/>
                    </a:lnTo>
                    <a:lnTo>
                      <a:pt x="81" y="220"/>
                    </a:lnTo>
                    <a:lnTo>
                      <a:pt x="81" y="220"/>
                    </a:lnTo>
                    <a:lnTo>
                      <a:pt x="81" y="223"/>
                    </a:lnTo>
                    <a:lnTo>
                      <a:pt x="79" y="223"/>
                    </a:lnTo>
                    <a:lnTo>
                      <a:pt x="79" y="223"/>
                    </a:lnTo>
                    <a:lnTo>
                      <a:pt x="79" y="223"/>
                    </a:lnTo>
                    <a:lnTo>
                      <a:pt x="79" y="225"/>
                    </a:lnTo>
                    <a:lnTo>
                      <a:pt x="76" y="225"/>
                    </a:lnTo>
                    <a:lnTo>
                      <a:pt x="76" y="225"/>
                    </a:lnTo>
                    <a:lnTo>
                      <a:pt x="76" y="225"/>
                    </a:lnTo>
                    <a:lnTo>
                      <a:pt x="76" y="225"/>
                    </a:lnTo>
                    <a:lnTo>
                      <a:pt x="76" y="225"/>
                    </a:lnTo>
                    <a:lnTo>
                      <a:pt x="76" y="225"/>
                    </a:lnTo>
                    <a:lnTo>
                      <a:pt x="74" y="225"/>
                    </a:lnTo>
                    <a:lnTo>
                      <a:pt x="74" y="225"/>
                    </a:lnTo>
                    <a:lnTo>
                      <a:pt x="74" y="227"/>
                    </a:lnTo>
                    <a:lnTo>
                      <a:pt x="74" y="227"/>
                    </a:lnTo>
                    <a:lnTo>
                      <a:pt x="74" y="227"/>
                    </a:lnTo>
                    <a:lnTo>
                      <a:pt x="74" y="227"/>
                    </a:lnTo>
                    <a:lnTo>
                      <a:pt x="74" y="230"/>
                    </a:lnTo>
                    <a:lnTo>
                      <a:pt x="74" y="230"/>
                    </a:lnTo>
                    <a:lnTo>
                      <a:pt x="74" y="230"/>
                    </a:lnTo>
                    <a:lnTo>
                      <a:pt x="74" y="232"/>
                    </a:lnTo>
                    <a:lnTo>
                      <a:pt x="74" y="232"/>
                    </a:lnTo>
                    <a:lnTo>
                      <a:pt x="74" y="234"/>
                    </a:lnTo>
                    <a:lnTo>
                      <a:pt x="74" y="234"/>
                    </a:lnTo>
                    <a:lnTo>
                      <a:pt x="74" y="234"/>
                    </a:lnTo>
                    <a:lnTo>
                      <a:pt x="71" y="234"/>
                    </a:lnTo>
                    <a:lnTo>
                      <a:pt x="71" y="234"/>
                    </a:lnTo>
                    <a:lnTo>
                      <a:pt x="71" y="234"/>
                    </a:lnTo>
                    <a:lnTo>
                      <a:pt x="69" y="234"/>
                    </a:lnTo>
                    <a:lnTo>
                      <a:pt x="69" y="234"/>
                    </a:lnTo>
                    <a:lnTo>
                      <a:pt x="69" y="232"/>
                    </a:lnTo>
                    <a:lnTo>
                      <a:pt x="69" y="232"/>
                    </a:lnTo>
                    <a:lnTo>
                      <a:pt x="67" y="232"/>
                    </a:lnTo>
                    <a:lnTo>
                      <a:pt x="67" y="234"/>
                    </a:lnTo>
                    <a:lnTo>
                      <a:pt x="67" y="234"/>
                    </a:lnTo>
                    <a:lnTo>
                      <a:pt x="67" y="234"/>
                    </a:lnTo>
                    <a:lnTo>
                      <a:pt x="64" y="234"/>
                    </a:lnTo>
                    <a:lnTo>
                      <a:pt x="64" y="232"/>
                    </a:lnTo>
                    <a:lnTo>
                      <a:pt x="64" y="232"/>
                    </a:lnTo>
                    <a:lnTo>
                      <a:pt x="62" y="232"/>
                    </a:lnTo>
                    <a:lnTo>
                      <a:pt x="62" y="232"/>
                    </a:lnTo>
                    <a:lnTo>
                      <a:pt x="62" y="232"/>
                    </a:lnTo>
                    <a:lnTo>
                      <a:pt x="62" y="232"/>
                    </a:lnTo>
                    <a:lnTo>
                      <a:pt x="60" y="232"/>
                    </a:lnTo>
                    <a:lnTo>
                      <a:pt x="60" y="232"/>
                    </a:lnTo>
                    <a:lnTo>
                      <a:pt x="60" y="230"/>
                    </a:lnTo>
                    <a:lnTo>
                      <a:pt x="60" y="230"/>
                    </a:lnTo>
                    <a:lnTo>
                      <a:pt x="60" y="230"/>
                    </a:lnTo>
                    <a:lnTo>
                      <a:pt x="57" y="230"/>
                    </a:lnTo>
                    <a:lnTo>
                      <a:pt x="57" y="230"/>
                    </a:lnTo>
                    <a:lnTo>
                      <a:pt x="55" y="230"/>
                    </a:lnTo>
                    <a:lnTo>
                      <a:pt x="55" y="227"/>
                    </a:lnTo>
                    <a:lnTo>
                      <a:pt x="55" y="227"/>
                    </a:lnTo>
                    <a:lnTo>
                      <a:pt x="55" y="227"/>
                    </a:lnTo>
                    <a:lnTo>
                      <a:pt x="55" y="227"/>
                    </a:lnTo>
                    <a:lnTo>
                      <a:pt x="53" y="227"/>
                    </a:lnTo>
                    <a:lnTo>
                      <a:pt x="53" y="227"/>
                    </a:lnTo>
                    <a:lnTo>
                      <a:pt x="53" y="227"/>
                    </a:lnTo>
                    <a:lnTo>
                      <a:pt x="53" y="225"/>
                    </a:lnTo>
                    <a:lnTo>
                      <a:pt x="50" y="225"/>
                    </a:lnTo>
                    <a:lnTo>
                      <a:pt x="50" y="225"/>
                    </a:lnTo>
                    <a:lnTo>
                      <a:pt x="50" y="225"/>
                    </a:lnTo>
                    <a:lnTo>
                      <a:pt x="48" y="225"/>
                    </a:lnTo>
                    <a:lnTo>
                      <a:pt x="48" y="225"/>
                    </a:lnTo>
                    <a:lnTo>
                      <a:pt x="48" y="225"/>
                    </a:lnTo>
                    <a:lnTo>
                      <a:pt x="48" y="225"/>
                    </a:lnTo>
                    <a:lnTo>
                      <a:pt x="45" y="225"/>
                    </a:lnTo>
                    <a:lnTo>
                      <a:pt x="45" y="223"/>
                    </a:lnTo>
                    <a:lnTo>
                      <a:pt x="45" y="223"/>
                    </a:lnTo>
                    <a:lnTo>
                      <a:pt x="45" y="223"/>
                    </a:lnTo>
                    <a:lnTo>
                      <a:pt x="43" y="223"/>
                    </a:lnTo>
                    <a:lnTo>
                      <a:pt x="43" y="220"/>
                    </a:lnTo>
                    <a:lnTo>
                      <a:pt x="43" y="220"/>
                    </a:lnTo>
                    <a:lnTo>
                      <a:pt x="45" y="220"/>
                    </a:lnTo>
                    <a:lnTo>
                      <a:pt x="45" y="220"/>
                    </a:lnTo>
                    <a:lnTo>
                      <a:pt x="45" y="218"/>
                    </a:lnTo>
                    <a:lnTo>
                      <a:pt x="48" y="218"/>
                    </a:lnTo>
                    <a:lnTo>
                      <a:pt x="48" y="218"/>
                    </a:lnTo>
                    <a:lnTo>
                      <a:pt x="48" y="220"/>
                    </a:lnTo>
                    <a:lnTo>
                      <a:pt x="48" y="220"/>
                    </a:lnTo>
                    <a:lnTo>
                      <a:pt x="48" y="220"/>
                    </a:lnTo>
                    <a:lnTo>
                      <a:pt x="50" y="220"/>
                    </a:lnTo>
                    <a:lnTo>
                      <a:pt x="50" y="223"/>
                    </a:lnTo>
                    <a:lnTo>
                      <a:pt x="50" y="223"/>
                    </a:lnTo>
                    <a:lnTo>
                      <a:pt x="53" y="223"/>
                    </a:lnTo>
                    <a:lnTo>
                      <a:pt x="53" y="223"/>
                    </a:lnTo>
                    <a:lnTo>
                      <a:pt x="53" y="220"/>
                    </a:lnTo>
                    <a:lnTo>
                      <a:pt x="53" y="220"/>
                    </a:lnTo>
                    <a:lnTo>
                      <a:pt x="55" y="220"/>
                    </a:lnTo>
                    <a:lnTo>
                      <a:pt x="55" y="220"/>
                    </a:lnTo>
                    <a:lnTo>
                      <a:pt x="55" y="220"/>
                    </a:lnTo>
                    <a:lnTo>
                      <a:pt x="55" y="218"/>
                    </a:lnTo>
                    <a:lnTo>
                      <a:pt x="55" y="218"/>
                    </a:lnTo>
                    <a:lnTo>
                      <a:pt x="55" y="218"/>
                    </a:lnTo>
                    <a:lnTo>
                      <a:pt x="55" y="215"/>
                    </a:lnTo>
                    <a:lnTo>
                      <a:pt x="53" y="215"/>
                    </a:lnTo>
                    <a:lnTo>
                      <a:pt x="53" y="215"/>
                    </a:lnTo>
                    <a:lnTo>
                      <a:pt x="53" y="215"/>
                    </a:lnTo>
                    <a:lnTo>
                      <a:pt x="53" y="215"/>
                    </a:lnTo>
                    <a:lnTo>
                      <a:pt x="53" y="215"/>
                    </a:lnTo>
                    <a:lnTo>
                      <a:pt x="53" y="213"/>
                    </a:lnTo>
                    <a:lnTo>
                      <a:pt x="50" y="213"/>
                    </a:lnTo>
                    <a:lnTo>
                      <a:pt x="50" y="213"/>
                    </a:lnTo>
                    <a:lnTo>
                      <a:pt x="50" y="213"/>
                    </a:lnTo>
                    <a:lnTo>
                      <a:pt x="50" y="211"/>
                    </a:lnTo>
                    <a:lnTo>
                      <a:pt x="48" y="211"/>
                    </a:lnTo>
                    <a:lnTo>
                      <a:pt x="48" y="211"/>
                    </a:lnTo>
                    <a:lnTo>
                      <a:pt x="48" y="208"/>
                    </a:lnTo>
                    <a:lnTo>
                      <a:pt x="48" y="208"/>
                    </a:lnTo>
                    <a:lnTo>
                      <a:pt x="48" y="208"/>
                    </a:lnTo>
                    <a:lnTo>
                      <a:pt x="48" y="206"/>
                    </a:lnTo>
                    <a:lnTo>
                      <a:pt x="48" y="206"/>
                    </a:lnTo>
                    <a:lnTo>
                      <a:pt x="48" y="206"/>
                    </a:lnTo>
                    <a:lnTo>
                      <a:pt x="48" y="204"/>
                    </a:lnTo>
                    <a:lnTo>
                      <a:pt x="48" y="204"/>
                    </a:lnTo>
                    <a:lnTo>
                      <a:pt x="48" y="204"/>
                    </a:lnTo>
                    <a:lnTo>
                      <a:pt x="45" y="204"/>
                    </a:lnTo>
                    <a:lnTo>
                      <a:pt x="45" y="204"/>
                    </a:lnTo>
                    <a:lnTo>
                      <a:pt x="43" y="204"/>
                    </a:lnTo>
                    <a:lnTo>
                      <a:pt x="43" y="204"/>
                    </a:lnTo>
                    <a:lnTo>
                      <a:pt x="43" y="204"/>
                    </a:lnTo>
                    <a:lnTo>
                      <a:pt x="41" y="204"/>
                    </a:lnTo>
                    <a:lnTo>
                      <a:pt x="41" y="201"/>
                    </a:lnTo>
                    <a:lnTo>
                      <a:pt x="41" y="201"/>
                    </a:lnTo>
                    <a:lnTo>
                      <a:pt x="41" y="201"/>
                    </a:lnTo>
                    <a:lnTo>
                      <a:pt x="41" y="201"/>
                    </a:lnTo>
                    <a:lnTo>
                      <a:pt x="41" y="199"/>
                    </a:lnTo>
                    <a:lnTo>
                      <a:pt x="38" y="199"/>
                    </a:lnTo>
                    <a:lnTo>
                      <a:pt x="38" y="199"/>
                    </a:lnTo>
                    <a:lnTo>
                      <a:pt x="38" y="197"/>
                    </a:lnTo>
                    <a:lnTo>
                      <a:pt x="38" y="197"/>
                    </a:lnTo>
                    <a:lnTo>
                      <a:pt x="38" y="197"/>
                    </a:lnTo>
                    <a:lnTo>
                      <a:pt x="36" y="197"/>
                    </a:lnTo>
                    <a:lnTo>
                      <a:pt x="36" y="194"/>
                    </a:lnTo>
                    <a:lnTo>
                      <a:pt x="36" y="194"/>
                    </a:lnTo>
                    <a:lnTo>
                      <a:pt x="36" y="194"/>
                    </a:lnTo>
                    <a:lnTo>
                      <a:pt x="36" y="194"/>
                    </a:lnTo>
                    <a:lnTo>
                      <a:pt x="34" y="194"/>
                    </a:lnTo>
                    <a:lnTo>
                      <a:pt x="34" y="194"/>
                    </a:lnTo>
                    <a:lnTo>
                      <a:pt x="34" y="194"/>
                    </a:lnTo>
                    <a:lnTo>
                      <a:pt x="31" y="194"/>
                    </a:lnTo>
                    <a:lnTo>
                      <a:pt x="31" y="194"/>
                    </a:lnTo>
                    <a:lnTo>
                      <a:pt x="29" y="194"/>
                    </a:lnTo>
                    <a:lnTo>
                      <a:pt x="29" y="194"/>
                    </a:lnTo>
                    <a:lnTo>
                      <a:pt x="29" y="194"/>
                    </a:lnTo>
                    <a:lnTo>
                      <a:pt x="26" y="194"/>
                    </a:lnTo>
                    <a:lnTo>
                      <a:pt x="26" y="194"/>
                    </a:lnTo>
                    <a:lnTo>
                      <a:pt x="26" y="194"/>
                    </a:lnTo>
                    <a:lnTo>
                      <a:pt x="24" y="194"/>
                    </a:lnTo>
                    <a:lnTo>
                      <a:pt x="24" y="194"/>
                    </a:lnTo>
                    <a:lnTo>
                      <a:pt x="24" y="194"/>
                    </a:lnTo>
                    <a:lnTo>
                      <a:pt x="22" y="194"/>
                    </a:lnTo>
                    <a:lnTo>
                      <a:pt x="22" y="194"/>
                    </a:lnTo>
                    <a:lnTo>
                      <a:pt x="22" y="194"/>
                    </a:lnTo>
                    <a:lnTo>
                      <a:pt x="22" y="194"/>
                    </a:lnTo>
                    <a:lnTo>
                      <a:pt x="22" y="194"/>
                    </a:lnTo>
                    <a:lnTo>
                      <a:pt x="19" y="194"/>
                    </a:lnTo>
                    <a:lnTo>
                      <a:pt x="19" y="197"/>
                    </a:lnTo>
                    <a:lnTo>
                      <a:pt x="19" y="197"/>
                    </a:lnTo>
                    <a:lnTo>
                      <a:pt x="19" y="194"/>
                    </a:lnTo>
                    <a:lnTo>
                      <a:pt x="19" y="194"/>
                    </a:lnTo>
                    <a:lnTo>
                      <a:pt x="17" y="194"/>
                    </a:lnTo>
                    <a:lnTo>
                      <a:pt x="17" y="194"/>
                    </a:lnTo>
                    <a:lnTo>
                      <a:pt x="17" y="194"/>
                    </a:lnTo>
                    <a:lnTo>
                      <a:pt x="15" y="194"/>
                    </a:lnTo>
                    <a:lnTo>
                      <a:pt x="15" y="194"/>
                    </a:lnTo>
                    <a:lnTo>
                      <a:pt x="15" y="194"/>
                    </a:lnTo>
                    <a:lnTo>
                      <a:pt x="15" y="192"/>
                    </a:lnTo>
                    <a:lnTo>
                      <a:pt x="15" y="192"/>
                    </a:lnTo>
                    <a:lnTo>
                      <a:pt x="15" y="192"/>
                    </a:lnTo>
                    <a:lnTo>
                      <a:pt x="15" y="192"/>
                    </a:lnTo>
                    <a:lnTo>
                      <a:pt x="15" y="189"/>
                    </a:lnTo>
                    <a:lnTo>
                      <a:pt x="15" y="189"/>
                    </a:lnTo>
                    <a:lnTo>
                      <a:pt x="15" y="189"/>
                    </a:lnTo>
                    <a:lnTo>
                      <a:pt x="12" y="189"/>
                    </a:lnTo>
                    <a:lnTo>
                      <a:pt x="12" y="187"/>
                    </a:lnTo>
                    <a:lnTo>
                      <a:pt x="15" y="187"/>
                    </a:lnTo>
                    <a:lnTo>
                      <a:pt x="15" y="187"/>
                    </a:lnTo>
                    <a:lnTo>
                      <a:pt x="15" y="187"/>
                    </a:lnTo>
                    <a:lnTo>
                      <a:pt x="15" y="187"/>
                    </a:lnTo>
                    <a:lnTo>
                      <a:pt x="15" y="185"/>
                    </a:lnTo>
                    <a:lnTo>
                      <a:pt x="15" y="185"/>
                    </a:lnTo>
                    <a:lnTo>
                      <a:pt x="15" y="185"/>
                    </a:lnTo>
                    <a:lnTo>
                      <a:pt x="15" y="185"/>
                    </a:lnTo>
                    <a:lnTo>
                      <a:pt x="15" y="182"/>
                    </a:lnTo>
                    <a:lnTo>
                      <a:pt x="15" y="182"/>
                    </a:lnTo>
                    <a:lnTo>
                      <a:pt x="12" y="182"/>
                    </a:lnTo>
                    <a:lnTo>
                      <a:pt x="12" y="182"/>
                    </a:lnTo>
                    <a:lnTo>
                      <a:pt x="12" y="182"/>
                    </a:lnTo>
                    <a:lnTo>
                      <a:pt x="12" y="180"/>
                    </a:lnTo>
                    <a:lnTo>
                      <a:pt x="10" y="180"/>
                    </a:lnTo>
                    <a:lnTo>
                      <a:pt x="10" y="180"/>
                    </a:lnTo>
                    <a:lnTo>
                      <a:pt x="10" y="180"/>
                    </a:lnTo>
                    <a:lnTo>
                      <a:pt x="10" y="180"/>
                    </a:lnTo>
                    <a:lnTo>
                      <a:pt x="8" y="180"/>
                    </a:lnTo>
                    <a:lnTo>
                      <a:pt x="8" y="180"/>
                    </a:lnTo>
                    <a:lnTo>
                      <a:pt x="8" y="178"/>
                    </a:lnTo>
                    <a:lnTo>
                      <a:pt x="8" y="178"/>
                    </a:lnTo>
                    <a:lnTo>
                      <a:pt x="5" y="178"/>
                    </a:lnTo>
                    <a:lnTo>
                      <a:pt x="5" y="178"/>
                    </a:lnTo>
                    <a:lnTo>
                      <a:pt x="5" y="178"/>
                    </a:lnTo>
                    <a:lnTo>
                      <a:pt x="3" y="178"/>
                    </a:lnTo>
                    <a:lnTo>
                      <a:pt x="3" y="178"/>
                    </a:lnTo>
                    <a:lnTo>
                      <a:pt x="3" y="178"/>
                    </a:lnTo>
                    <a:lnTo>
                      <a:pt x="0" y="178"/>
                    </a:lnTo>
                    <a:lnTo>
                      <a:pt x="0" y="175"/>
                    </a:lnTo>
                    <a:lnTo>
                      <a:pt x="0" y="175"/>
                    </a:lnTo>
                    <a:lnTo>
                      <a:pt x="3" y="175"/>
                    </a:lnTo>
                    <a:lnTo>
                      <a:pt x="3" y="175"/>
                    </a:lnTo>
                    <a:lnTo>
                      <a:pt x="3" y="173"/>
                    </a:lnTo>
                    <a:lnTo>
                      <a:pt x="3" y="173"/>
                    </a:lnTo>
                    <a:lnTo>
                      <a:pt x="3" y="173"/>
                    </a:lnTo>
                    <a:lnTo>
                      <a:pt x="3" y="170"/>
                    </a:lnTo>
                    <a:lnTo>
                      <a:pt x="3" y="170"/>
                    </a:lnTo>
                    <a:lnTo>
                      <a:pt x="3" y="170"/>
                    </a:lnTo>
                    <a:lnTo>
                      <a:pt x="5" y="170"/>
                    </a:lnTo>
                    <a:lnTo>
                      <a:pt x="5" y="168"/>
                    </a:lnTo>
                    <a:lnTo>
                      <a:pt x="5" y="168"/>
                    </a:lnTo>
                    <a:lnTo>
                      <a:pt x="5" y="168"/>
                    </a:lnTo>
                    <a:lnTo>
                      <a:pt x="5" y="166"/>
                    </a:lnTo>
                    <a:lnTo>
                      <a:pt x="5" y="166"/>
                    </a:lnTo>
                    <a:lnTo>
                      <a:pt x="8" y="166"/>
                    </a:lnTo>
                    <a:lnTo>
                      <a:pt x="8" y="166"/>
                    </a:lnTo>
                    <a:lnTo>
                      <a:pt x="8" y="166"/>
                    </a:lnTo>
                    <a:lnTo>
                      <a:pt x="8" y="163"/>
                    </a:lnTo>
                    <a:lnTo>
                      <a:pt x="8" y="163"/>
                    </a:lnTo>
                    <a:lnTo>
                      <a:pt x="10" y="163"/>
                    </a:lnTo>
                    <a:lnTo>
                      <a:pt x="10" y="163"/>
                    </a:lnTo>
                    <a:lnTo>
                      <a:pt x="10" y="163"/>
                    </a:lnTo>
                    <a:lnTo>
                      <a:pt x="10" y="163"/>
                    </a:lnTo>
                    <a:lnTo>
                      <a:pt x="10" y="161"/>
                    </a:lnTo>
                    <a:lnTo>
                      <a:pt x="12" y="161"/>
                    </a:lnTo>
                    <a:lnTo>
                      <a:pt x="12" y="161"/>
                    </a:lnTo>
                    <a:lnTo>
                      <a:pt x="12" y="161"/>
                    </a:lnTo>
                    <a:lnTo>
                      <a:pt x="12" y="159"/>
                    </a:lnTo>
                    <a:lnTo>
                      <a:pt x="12" y="159"/>
                    </a:lnTo>
                    <a:lnTo>
                      <a:pt x="12" y="156"/>
                    </a:lnTo>
                    <a:lnTo>
                      <a:pt x="12" y="156"/>
                    </a:lnTo>
                    <a:lnTo>
                      <a:pt x="12" y="156"/>
                    </a:lnTo>
                    <a:lnTo>
                      <a:pt x="10" y="156"/>
                    </a:lnTo>
                    <a:lnTo>
                      <a:pt x="10" y="156"/>
                    </a:lnTo>
                    <a:lnTo>
                      <a:pt x="10" y="156"/>
                    </a:lnTo>
                    <a:lnTo>
                      <a:pt x="10" y="156"/>
                    </a:lnTo>
                    <a:lnTo>
                      <a:pt x="8" y="156"/>
                    </a:lnTo>
                    <a:lnTo>
                      <a:pt x="8" y="154"/>
                    </a:lnTo>
                    <a:lnTo>
                      <a:pt x="8" y="154"/>
                    </a:lnTo>
                    <a:lnTo>
                      <a:pt x="8" y="154"/>
                    </a:lnTo>
                    <a:lnTo>
                      <a:pt x="8" y="152"/>
                    </a:lnTo>
                    <a:lnTo>
                      <a:pt x="8" y="152"/>
                    </a:lnTo>
                    <a:lnTo>
                      <a:pt x="8" y="149"/>
                    </a:lnTo>
                    <a:lnTo>
                      <a:pt x="8" y="149"/>
                    </a:lnTo>
                    <a:lnTo>
                      <a:pt x="8" y="149"/>
                    </a:lnTo>
                    <a:lnTo>
                      <a:pt x="8" y="147"/>
                    </a:lnTo>
                    <a:lnTo>
                      <a:pt x="10" y="147"/>
                    </a:lnTo>
                    <a:lnTo>
                      <a:pt x="10" y="147"/>
                    </a:lnTo>
                    <a:lnTo>
                      <a:pt x="10" y="144"/>
                    </a:lnTo>
                    <a:lnTo>
                      <a:pt x="10" y="144"/>
                    </a:lnTo>
                    <a:lnTo>
                      <a:pt x="10" y="144"/>
                    </a:lnTo>
                    <a:lnTo>
                      <a:pt x="10" y="142"/>
                    </a:lnTo>
                    <a:lnTo>
                      <a:pt x="10" y="142"/>
                    </a:lnTo>
                    <a:lnTo>
                      <a:pt x="10" y="142"/>
                    </a:lnTo>
                    <a:lnTo>
                      <a:pt x="10" y="140"/>
                    </a:lnTo>
                    <a:lnTo>
                      <a:pt x="10" y="140"/>
                    </a:lnTo>
                    <a:lnTo>
                      <a:pt x="12" y="140"/>
                    </a:lnTo>
                    <a:lnTo>
                      <a:pt x="12" y="140"/>
                    </a:lnTo>
                    <a:lnTo>
                      <a:pt x="15" y="140"/>
                    </a:lnTo>
                    <a:lnTo>
                      <a:pt x="15" y="140"/>
                    </a:lnTo>
                    <a:lnTo>
                      <a:pt x="15" y="140"/>
                    </a:lnTo>
                    <a:lnTo>
                      <a:pt x="15" y="140"/>
                    </a:lnTo>
                    <a:lnTo>
                      <a:pt x="15" y="137"/>
                    </a:lnTo>
                    <a:lnTo>
                      <a:pt x="17" y="137"/>
                    </a:lnTo>
                    <a:lnTo>
                      <a:pt x="17" y="137"/>
                    </a:lnTo>
                    <a:lnTo>
                      <a:pt x="17" y="137"/>
                    </a:lnTo>
                    <a:lnTo>
                      <a:pt x="19" y="137"/>
                    </a:lnTo>
                    <a:lnTo>
                      <a:pt x="19" y="135"/>
                    </a:lnTo>
                    <a:lnTo>
                      <a:pt x="19" y="135"/>
                    </a:lnTo>
                    <a:lnTo>
                      <a:pt x="19" y="135"/>
                    </a:lnTo>
                    <a:lnTo>
                      <a:pt x="19" y="135"/>
                    </a:lnTo>
                    <a:lnTo>
                      <a:pt x="19" y="133"/>
                    </a:lnTo>
                    <a:lnTo>
                      <a:pt x="19" y="133"/>
                    </a:lnTo>
                    <a:lnTo>
                      <a:pt x="19" y="133"/>
                    </a:lnTo>
                    <a:lnTo>
                      <a:pt x="19" y="130"/>
                    </a:lnTo>
                    <a:lnTo>
                      <a:pt x="19" y="130"/>
                    </a:lnTo>
                    <a:lnTo>
                      <a:pt x="19" y="128"/>
                    </a:lnTo>
                    <a:lnTo>
                      <a:pt x="19" y="128"/>
                    </a:lnTo>
                    <a:lnTo>
                      <a:pt x="19" y="128"/>
                    </a:lnTo>
                    <a:lnTo>
                      <a:pt x="22" y="128"/>
                    </a:lnTo>
                    <a:lnTo>
                      <a:pt x="22" y="128"/>
                    </a:lnTo>
                    <a:lnTo>
                      <a:pt x="22" y="125"/>
                    </a:lnTo>
                    <a:lnTo>
                      <a:pt x="22" y="125"/>
                    </a:lnTo>
                    <a:lnTo>
                      <a:pt x="22" y="125"/>
                    </a:lnTo>
                    <a:lnTo>
                      <a:pt x="22" y="125"/>
                    </a:lnTo>
                    <a:lnTo>
                      <a:pt x="24" y="125"/>
                    </a:lnTo>
                    <a:lnTo>
                      <a:pt x="24" y="125"/>
                    </a:lnTo>
                    <a:lnTo>
                      <a:pt x="26" y="125"/>
                    </a:lnTo>
                    <a:lnTo>
                      <a:pt x="26" y="125"/>
                    </a:lnTo>
                    <a:lnTo>
                      <a:pt x="26" y="125"/>
                    </a:lnTo>
                    <a:lnTo>
                      <a:pt x="26" y="125"/>
                    </a:lnTo>
                    <a:lnTo>
                      <a:pt x="26" y="128"/>
                    </a:lnTo>
                    <a:lnTo>
                      <a:pt x="29" y="128"/>
                    </a:lnTo>
                    <a:lnTo>
                      <a:pt x="29" y="128"/>
                    </a:lnTo>
                    <a:lnTo>
                      <a:pt x="29" y="128"/>
                    </a:lnTo>
                    <a:lnTo>
                      <a:pt x="29" y="128"/>
                    </a:lnTo>
                    <a:lnTo>
                      <a:pt x="29" y="130"/>
                    </a:lnTo>
                    <a:lnTo>
                      <a:pt x="31" y="130"/>
                    </a:lnTo>
                    <a:lnTo>
                      <a:pt x="31" y="130"/>
                    </a:lnTo>
                    <a:lnTo>
                      <a:pt x="31" y="130"/>
                    </a:lnTo>
                    <a:lnTo>
                      <a:pt x="31" y="133"/>
                    </a:lnTo>
                    <a:lnTo>
                      <a:pt x="34" y="133"/>
                    </a:lnTo>
                    <a:lnTo>
                      <a:pt x="34" y="133"/>
                    </a:lnTo>
                    <a:lnTo>
                      <a:pt x="34" y="133"/>
                    </a:lnTo>
                    <a:lnTo>
                      <a:pt x="34" y="135"/>
                    </a:lnTo>
                    <a:lnTo>
                      <a:pt x="34" y="135"/>
                    </a:lnTo>
                    <a:lnTo>
                      <a:pt x="36" y="135"/>
                    </a:lnTo>
                    <a:lnTo>
                      <a:pt x="36" y="135"/>
                    </a:lnTo>
                    <a:lnTo>
                      <a:pt x="36" y="135"/>
                    </a:lnTo>
                    <a:lnTo>
                      <a:pt x="36" y="135"/>
                    </a:lnTo>
                    <a:lnTo>
                      <a:pt x="36" y="137"/>
                    </a:lnTo>
                    <a:lnTo>
                      <a:pt x="36" y="137"/>
                    </a:lnTo>
                    <a:lnTo>
                      <a:pt x="36" y="137"/>
                    </a:lnTo>
                    <a:lnTo>
                      <a:pt x="38" y="137"/>
                    </a:lnTo>
                    <a:lnTo>
                      <a:pt x="38" y="140"/>
                    </a:lnTo>
                    <a:lnTo>
                      <a:pt x="38" y="140"/>
                    </a:lnTo>
                    <a:lnTo>
                      <a:pt x="38" y="140"/>
                    </a:lnTo>
                    <a:lnTo>
                      <a:pt x="41" y="140"/>
                    </a:lnTo>
                    <a:lnTo>
                      <a:pt x="41" y="140"/>
                    </a:lnTo>
                    <a:lnTo>
                      <a:pt x="41" y="142"/>
                    </a:lnTo>
                    <a:lnTo>
                      <a:pt x="41" y="142"/>
                    </a:lnTo>
                    <a:lnTo>
                      <a:pt x="43" y="142"/>
                    </a:lnTo>
                    <a:lnTo>
                      <a:pt x="43" y="142"/>
                    </a:lnTo>
                    <a:lnTo>
                      <a:pt x="43" y="142"/>
                    </a:lnTo>
                    <a:lnTo>
                      <a:pt x="43" y="140"/>
                    </a:lnTo>
                    <a:lnTo>
                      <a:pt x="45" y="140"/>
                    </a:lnTo>
                    <a:lnTo>
                      <a:pt x="45" y="140"/>
                    </a:lnTo>
                    <a:lnTo>
                      <a:pt x="48" y="140"/>
                    </a:lnTo>
                    <a:lnTo>
                      <a:pt x="48" y="140"/>
                    </a:lnTo>
                    <a:lnTo>
                      <a:pt x="48" y="140"/>
                    </a:lnTo>
                    <a:lnTo>
                      <a:pt x="48" y="140"/>
                    </a:lnTo>
                    <a:lnTo>
                      <a:pt x="50" y="140"/>
                    </a:lnTo>
                    <a:lnTo>
                      <a:pt x="50" y="137"/>
                    </a:lnTo>
                    <a:lnTo>
                      <a:pt x="50" y="137"/>
                    </a:lnTo>
                    <a:lnTo>
                      <a:pt x="53" y="137"/>
                    </a:lnTo>
                    <a:lnTo>
                      <a:pt x="53" y="137"/>
                    </a:lnTo>
                    <a:lnTo>
                      <a:pt x="53" y="137"/>
                    </a:lnTo>
                    <a:lnTo>
                      <a:pt x="53" y="135"/>
                    </a:lnTo>
                    <a:lnTo>
                      <a:pt x="53" y="135"/>
                    </a:lnTo>
                    <a:lnTo>
                      <a:pt x="53" y="135"/>
                    </a:lnTo>
                    <a:lnTo>
                      <a:pt x="50" y="135"/>
                    </a:lnTo>
                    <a:lnTo>
                      <a:pt x="50" y="135"/>
                    </a:lnTo>
                    <a:lnTo>
                      <a:pt x="50" y="135"/>
                    </a:lnTo>
                    <a:lnTo>
                      <a:pt x="50" y="133"/>
                    </a:lnTo>
                    <a:lnTo>
                      <a:pt x="50" y="133"/>
                    </a:lnTo>
                    <a:lnTo>
                      <a:pt x="50" y="133"/>
                    </a:lnTo>
                    <a:lnTo>
                      <a:pt x="50" y="133"/>
                    </a:lnTo>
                    <a:lnTo>
                      <a:pt x="50" y="130"/>
                    </a:lnTo>
                    <a:lnTo>
                      <a:pt x="48" y="130"/>
                    </a:lnTo>
                    <a:lnTo>
                      <a:pt x="48" y="130"/>
                    </a:lnTo>
                    <a:lnTo>
                      <a:pt x="48" y="128"/>
                    </a:lnTo>
                    <a:lnTo>
                      <a:pt x="48" y="128"/>
                    </a:lnTo>
                    <a:lnTo>
                      <a:pt x="48" y="128"/>
                    </a:lnTo>
                    <a:lnTo>
                      <a:pt x="48" y="125"/>
                    </a:lnTo>
                    <a:lnTo>
                      <a:pt x="48" y="125"/>
                    </a:lnTo>
                    <a:lnTo>
                      <a:pt x="48" y="125"/>
                    </a:lnTo>
                    <a:lnTo>
                      <a:pt x="48" y="125"/>
                    </a:lnTo>
                    <a:lnTo>
                      <a:pt x="48" y="123"/>
                    </a:lnTo>
                    <a:lnTo>
                      <a:pt x="48" y="123"/>
                    </a:lnTo>
                    <a:lnTo>
                      <a:pt x="48" y="121"/>
                    </a:lnTo>
                    <a:lnTo>
                      <a:pt x="45" y="121"/>
                    </a:lnTo>
                    <a:lnTo>
                      <a:pt x="45" y="121"/>
                    </a:lnTo>
                    <a:lnTo>
                      <a:pt x="48" y="121"/>
                    </a:lnTo>
                    <a:lnTo>
                      <a:pt x="48" y="121"/>
                    </a:lnTo>
                    <a:lnTo>
                      <a:pt x="48" y="121"/>
                    </a:lnTo>
                    <a:lnTo>
                      <a:pt x="48" y="121"/>
                    </a:lnTo>
                    <a:lnTo>
                      <a:pt x="50" y="121"/>
                    </a:lnTo>
                    <a:lnTo>
                      <a:pt x="50" y="121"/>
                    </a:lnTo>
                    <a:lnTo>
                      <a:pt x="50" y="123"/>
                    </a:lnTo>
                    <a:lnTo>
                      <a:pt x="53" y="123"/>
                    </a:lnTo>
                    <a:lnTo>
                      <a:pt x="53" y="121"/>
                    </a:lnTo>
                    <a:lnTo>
                      <a:pt x="53" y="121"/>
                    </a:lnTo>
                    <a:lnTo>
                      <a:pt x="53" y="121"/>
                    </a:lnTo>
                    <a:lnTo>
                      <a:pt x="53" y="121"/>
                    </a:lnTo>
                    <a:lnTo>
                      <a:pt x="55" y="121"/>
                    </a:lnTo>
                    <a:lnTo>
                      <a:pt x="55" y="118"/>
                    </a:lnTo>
                    <a:lnTo>
                      <a:pt x="55" y="118"/>
                    </a:lnTo>
                    <a:lnTo>
                      <a:pt x="55" y="118"/>
                    </a:lnTo>
                    <a:lnTo>
                      <a:pt x="55" y="118"/>
                    </a:lnTo>
                    <a:lnTo>
                      <a:pt x="57" y="118"/>
                    </a:lnTo>
                    <a:lnTo>
                      <a:pt x="57" y="116"/>
                    </a:lnTo>
                    <a:lnTo>
                      <a:pt x="57" y="116"/>
                    </a:lnTo>
                    <a:lnTo>
                      <a:pt x="60" y="116"/>
                    </a:lnTo>
                    <a:lnTo>
                      <a:pt x="60" y="116"/>
                    </a:lnTo>
                    <a:lnTo>
                      <a:pt x="60" y="116"/>
                    </a:lnTo>
                    <a:lnTo>
                      <a:pt x="60" y="116"/>
                    </a:lnTo>
                    <a:lnTo>
                      <a:pt x="62" y="116"/>
                    </a:lnTo>
                    <a:lnTo>
                      <a:pt x="62" y="116"/>
                    </a:lnTo>
                    <a:lnTo>
                      <a:pt x="62" y="116"/>
                    </a:lnTo>
                    <a:lnTo>
                      <a:pt x="62" y="116"/>
                    </a:lnTo>
                    <a:lnTo>
                      <a:pt x="64" y="116"/>
                    </a:lnTo>
                    <a:lnTo>
                      <a:pt x="64" y="114"/>
                    </a:lnTo>
                    <a:lnTo>
                      <a:pt x="62" y="114"/>
                    </a:lnTo>
                    <a:lnTo>
                      <a:pt x="62" y="114"/>
                    </a:lnTo>
                    <a:lnTo>
                      <a:pt x="62" y="114"/>
                    </a:lnTo>
                    <a:lnTo>
                      <a:pt x="62" y="111"/>
                    </a:lnTo>
                    <a:lnTo>
                      <a:pt x="62" y="111"/>
                    </a:lnTo>
                    <a:lnTo>
                      <a:pt x="62" y="111"/>
                    </a:lnTo>
                    <a:lnTo>
                      <a:pt x="62" y="109"/>
                    </a:lnTo>
                    <a:lnTo>
                      <a:pt x="62" y="109"/>
                    </a:lnTo>
                    <a:lnTo>
                      <a:pt x="64" y="109"/>
                    </a:lnTo>
                    <a:lnTo>
                      <a:pt x="64" y="109"/>
                    </a:lnTo>
                    <a:lnTo>
                      <a:pt x="67" y="109"/>
                    </a:lnTo>
                    <a:lnTo>
                      <a:pt x="67" y="109"/>
                    </a:lnTo>
                    <a:lnTo>
                      <a:pt x="67" y="109"/>
                    </a:lnTo>
                    <a:lnTo>
                      <a:pt x="69" y="109"/>
                    </a:lnTo>
                    <a:lnTo>
                      <a:pt x="69" y="109"/>
                    </a:lnTo>
                    <a:lnTo>
                      <a:pt x="69" y="109"/>
                    </a:lnTo>
                    <a:lnTo>
                      <a:pt x="71" y="109"/>
                    </a:lnTo>
                    <a:lnTo>
                      <a:pt x="71" y="109"/>
                    </a:lnTo>
                    <a:lnTo>
                      <a:pt x="71" y="106"/>
                    </a:lnTo>
                    <a:lnTo>
                      <a:pt x="74" y="106"/>
                    </a:lnTo>
                    <a:lnTo>
                      <a:pt x="74" y="106"/>
                    </a:lnTo>
                    <a:lnTo>
                      <a:pt x="74" y="106"/>
                    </a:lnTo>
                    <a:lnTo>
                      <a:pt x="74" y="106"/>
                    </a:lnTo>
                    <a:lnTo>
                      <a:pt x="74" y="106"/>
                    </a:lnTo>
                    <a:lnTo>
                      <a:pt x="76" y="106"/>
                    </a:lnTo>
                    <a:lnTo>
                      <a:pt x="76" y="106"/>
                    </a:lnTo>
                    <a:lnTo>
                      <a:pt x="76" y="106"/>
                    </a:lnTo>
                    <a:lnTo>
                      <a:pt x="79" y="106"/>
                    </a:lnTo>
                    <a:lnTo>
                      <a:pt x="79" y="104"/>
                    </a:lnTo>
                    <a:lnTo>
                      <a:pt x="79" y="104"/>
                    </a:lnTo>
                    <a:lnTo>
                      <a:pt x="81" y="104"/>
                    </a:lnTo>
                    <a:lnTo>
                      <a:pt x="81" y="104"/>
                    </a:lnTo>
                    <a:lnTo>
                      <a:pt x="81" y="104"/>
                    </a:lnTo>
                    <a:lnTo>
                      <a:pt x="83" y="104"/>
                    </a:lnTo>
                    <a:lnTo>
                      <a:pt x="83" y="104"/>
                    </a:lnTo>
                    <a:lnTo>
                      <a:pt x="83" y="104"/>
                    </a:lnTo>
                    <a:lnTo>
                      <a:pt x="83" y="102"/>
                    </a:lnTo>
                    <a:lnTo>
                      <a:pt x="83" y="102"/>
                    </a:lnTo>
                    <a:lnTo>
                      <a:pt x="83" y="102"/>
                    </a:lnTo>
                    <a:lnTo>
                      <a:pt x="86" y="102"/>
                    </a:lnTo>
                    <a:lnTo>
                      <a:pt x="86" y="99"/>
                    </a:lnTo>
                    <a:lnTo>
                      <a:pt x="86" y="99"/>
                    </a:lnTo>
                    <a:lnTo>
                      <a:pt x="88" y="99"/>
                    </a:lnTo>
                    <a:lnTo>
                      <a:pt x="88" y="99"/>
                    </a:lnTo>
                    <a:lnTo>
                      <a:pt x="88" y="97"/>
                    </a:lnTo>
                    <a:lnTo>
                      <a:pt x="88" y="97"/>
                    </a:lnTo>
                    <a:lnTo>
                      <a:pt x="88" y="97"/>
                    </a:lnTo>
                    <a:lnTo>
                      <a:pt x="88" y="97"/>
                    </a:lnTo>
                    <a:lnTo>
                      <a:pt x="88" y="97"/>
                    </a:lnTo>
                    <a:lnTo>
                      <a:pt x="90" y="97"/>
                    </a:lnTo>
                    <a:lnTo>
                      <a:pt x="90" y="97"/>
                    </a:lnTo>
                    <a:lnTo>
                      <a:pt x="93" y="97"/>
                    </a:lnTo>
                    <a:lnTo>
                      <a:pt x="93" y="97"/>
                    </a:lnTo>
                    <a:lnTo>
                      <a:pt x="93" y="97"/>
                    </a:lnTo>
                    <a:lnTo>
                      <a:pt x="93" y="97"/>
                    </a:lnTo>
                    <a:lnTo>
                      <a:pt x="93" y="97"/>
                    </a:lnTo>
                    <a:lnTo>
                      <a:pt x="93" y="95"/>
                    </a:lnTo>
                    <a:lnTo>
                      <a:pt x="93" y="95"/>
                    </a:lnTo>
                    <a:lnTo>
                      <a:pt x="93" y="95"/>
                    </a:lnTo>
                    <a:lnTo>
                      <a:pt x="93" y="92"/>
                    </a:lnTo>
                    <a:lnTo>
                      <a:pt x="93" y="92"/>
                    </a:lnTo>
                    <a:lnTo>
                      <a:pt x="95" y="92"/>
                    </a:lnTo>
                    <a:lnTo>
                      <a:pt x="95" y="92"/>
                    </a:lnTo>
                    <a:lnTo>
                      <a:pt x="95" y="95"/>
                    </a:lnTo>
                    <a:lnTo>
                      <a:pt x="95" y="95"/>
                    </a:lnTo>
                    <a:lnTo>
                      <a:pt x="95" y="95"/>
                    </a:lnTo>
                    <a:lnTo>
                      <a:pt x="97" y="95"/>
                    </a:lnTo>
                    <a:lnTo>
                      <a:pt x="97" y="95"/>
                    </a:lnTo>
                    <a:lnTo>
                      <a:pt x="100" y="95"/>
                    </a:lnTo>
                    <a:lnTo>
                      <a:pt x="100" y="95"/>
                    </a:lnTo>
                    <a:lnTo>
                      <a:pt x="100" y="95"/>
                    </a:lnTo>
                    <a:lnTo>
                      <a:pt x="102" y="95"/>
                    </a:lnTo>
                    <a:lnTo>
                      <a:pt x="102" y="95"/>
                    </a:lnTo>
                    <a:lnTo>
                      <a:pt x="102" y="95"/>
                    </a:lnTo>
                    <a:lnTo>
                      <a:pt x="105" y="95"/>
                    </a:lnTo>
                    <a:lnTo>
                      <a:pt x="105" y="95"/>
                    </a:lnTo>
                    <a:lnTo>
                      <a:pt x="105" y="97"/>
                    </a:lnTo>
                    <a:lnTo>
                      <a:pt x="107" y="97"/>
                    </a:lnTo>
                    <a:lnTo>
                      <a:pt x="107" y="97"/>
                    </a:lnTo>
                    <a:lnTo>
                      <a:pt x="105" y="97"/>
                    </a:lnTo>
                    <a:lnTo>
                      <a:pt x="105" y="97"/>
                    </a:lnTo>
                    <a:lnTo>
                      <a:pt x="102" y="97"/>
                    </a:lnTo>
                    <a:lnTo>
                      <a:pt x="102" y="97"/>
                    </a:lnTo>
                    <a:lnTo>
                      <a:pt x="105" y="97"/>
                    </a:lnTo>
                    <a:lnTo>
                      <a:pt x="105" y="99"/>
                    </a:lnTo>
                    <a:lnTo>
                      <a:pt x="105" y="99"/>
                    </a:lnTo>
                    <a:lnTo>
                      <a:pt x="107" y="99"/>
                    </a:lnTo>
                    <a:lnTo>
                      <a:pt x="107" y="99"/>
                    </a:lnTo>
                    <a:lnTo>
                      <a:pt x="107" y="99"/>
                    </a:lnTo>
                    <a:lnTo>
                      <a:pt x="109" y="99"/>
                    </a:lnTo>
                    <a:lnTo>
                      <a:pt x="109" y="99"/>
                    </a:lnTo>
                    <a:lnTo>
                      <a:pt x="109" y="97"/>
                    </a:lnTo>
                    <a:lnTo>
                      <a:pt x="109" y="97"/>
                    </a:lnTo>
                    <a:lnTo>
                      <a:pt x="112" y="97"/>
                    </a:lnTo>
                    <a:lnTo>
                      <a:pt x="112" y="99"/>
                    </a:lnTo>
                    <a:lnTo>
                      <a:pt x="112" y="99"/>
                    </a:lnTo>
                    <a:lnTo>
                      <a:pt x="112" y="99"/>
                    </a:lnTo>
                    <a:lnTo>
                      <a:pt x="112" y="99"/>
                    </a:lnTo>
                    <a:lnTo>
                      <a:pt x="114" y="99"/>
                    </a:lnTo>
                    <a:lnTo>
                      <a:pt x="114" y="99"/>
                    </a:lnTo>
                    <a:lnTo>
                      <a:pt x="114" y="99"/>
                    </a:lnTo>
                    <a:lnTo>
                      <a:pt x="114" y="97"/>
                    </a:lnTo>
                    <a:lnTo>
                      <a:pt x="114" y="97"/>
                    </a:lnTo>
                    <a:lnTo>
                      <a:pt x="114" y="97"/>
                    </a:lnTo>
                    <a:lnTo>
                      <a:pt x="114" y="97"/>
                    </a:lnTo>
                    <a:lnTo>
                      <a:pt x="114" y="97"/>
                    </a:lnTo>
                    <a:lnTo>
                      <a:pt x="114" y="95"/>
                    </a:lnTo>
                    <a:lnTo>
                      <a:pt x="116" y="95"/>
                    </a:lnTo>
                    <a:lnTo>
                      <a:pt x="116" y="95"/>
                    </a:lnTo>
                    <a:lnTo>
                      <a:pt x="116" y="95"/>
                    </a:lnTo>
                    <a:lnTo>
                      <a:pt x="119" y="95"/>
                    </a:lnTo>
                    <a:lnTo>
                      <a:pt x="119" y="95"/>
                    </a:lnTo>
                    <a:lnTo>
                      <a:pt x="121" y="95"/>
                    </a:lnTo>
                    <a:lnTo>
                      <a:pt x="121" y="95"/>
                    </a:lnTo>
                    <a:lnTo>
                      <a:pt x="121" y="95"/>
                    </a:lnTo>
                    <a:lnTo>
                      <a:pt x="124" y="95"/>
                    </a:lnTo>
                    <a:lnTo>
                      <a:pt x="124" y="95"/>
                    </a:lnTo>
                    <a:lnTo>
                      <a:pt x="124" y="95"/>
                    </a:lnTo>
                    <a:lnTo>
                      <a:pt x="126" y="95"/>
                    </a:lnTo>
                    <a:lnTo>
                      <a:pt x="126" y="95"/>
                    </a:lnTo>
                    <a:lnTo>
                      <a:pt x="126" y="92"/>
                    </a:lnTo>
                    <a:lnTo>
                      <a:pt x="126" y="92"/>
                    </a:lnTo>
                    <a:lnTo>
                      <a:pt x="128" y="92"/>
                    </a:lnTo>
                    <a:lnTo>
                      <a:pt x="128" y="95"/>
                    </a:lnTo>
                    <a:lnTo>
                      <a:pt x="128" y="95"/>
                    </a:lnTo>
                    <a:lnTo>
                      <a:pt x="128" y="97"/>
                    </a:lnTo>
                    <a:lnTo>
                      <a:pt x="128" y="97"/>
                    </a:lnTo>
                    <a:lnTo>
                      <a:pt x="128" y="97"/>
                    </a:lnTo>
                    <a:lnTo>
                      <a:pt x="128" y="97"/>
                    </a:lnTo>
                    <a:lnTo>
                      <a:pt x="131" y="97"/>
                    </a:lnTo>
                    <a:lnTo>
                      <a:pt x="131" y="97"/>
                    </a:lnTo>
                    <a:lnTo>
                      <a:pt x="131" y="99"/>
                    </a:lnTo>
                    <a:lnTo>
                      <a:pt x="131" y="99"/>
                    </a:lnTo>
                    <a:lnTo>
                      <a:pt x="131" y="99"/>
                    </a:lnTo>
                    <a:lnTo>
                      <a:pt x="133" y="99"/>
                    </a:lnTo>
                    <a:lnTo>
                      <a:pt x="133" y="99"/>
                    </a:lnTo>
                    <a:lnTo>
                      <a:pt x="133" y="99"/>
                    </a:lnTo>
                    <a:lnTo>
                      <a:pt x="135" y="99"/>
                    </a:lnTo>
                    <a:lnTo>
                      <a:pt x="135" y="99"/>
                    </a:lnTo>
                    <a:lnTo>
                      <a:pt x="135" y="99"/>
                    </a:lnTo>
                    <a:lnTo>
                      <a:pt x="135" y="99"/>
                    </a:lnTo>
                    <a:lnTo>
                      <a:pt x="138" y="99"/>
                    </a:lnTo>
                    <a:lnTo>
                      <a:pt x="138" y="99"/>
                    </a:lnTo>
                    <a:lnTo>
                      <a:pt x="140" y="99"/>
                    </a:lnTo>
                    <a:lnTo>
                      <a:pt x="140" y="99"/>
                    </a:lnTo>
                    <a:lnTo>
                      <a:pt x="140" y="99"/>
                    </a:lnTo>
                    <a:lnTo>
                      <a:pt x="140" y="99"/>
                    </a:lnTo>
                    <a:lnTo>
                      <a:pt x="140" y="99"/>
                    </a:lnTo>
                    <a:lnTo>
                      <a:pt x="142" y="99"/>
                    </a:lnTo>
                    <a:lnTo>
                      <a:pt x="142" y="99"/>
                    </a:lnTo>
                    <a:lnTo>
                      <a:pt x="142" y="99"/>
                    </a:lnTo>
                    <a:lnTo>
                      <a:pt x="145" y="99"/>
                    </a:lnTo>
                    <a:lnTo>
                      <a:pt x="145" y="97"/>
                    </a:lnTo>
                    <a:lnTo>
                      <a:pt x="145" y="97"/>
                    </a:lnTo>
                    <a:lnTo>
                      <a:pt x="145" y="99"/>
                    </a:lnTo>
                    <a:lnTo>
                      <a:pt x="147" y="99"/>
                    </a:lnTo>
                    <a:lnTo>
                      <a:pt x="147" y="99"/>
                    </a:lnTo>
                    <a:lnTo>
                      <a:pt x="147" y="99"/>
                    </a:lnTo>
                    <a:lnTo>
                      <a:pt x="150" y="99"/>
                    </a:lnTo>
                    <a:lnTo>
                      <a:pt x="150" y="99"/>
                    </a:lnTo>
                    <a:lnTo>
                      <a:pt x="150" y="99"/>
                    </a:lnTo>
                    <a:lnTo>
                      <a:pt x="150" y="99"/>
                    </a:lnTo>
                    <a:lnTo>
                      <a:pt x="152" y="99"/>
                    </a:lnTo>
                    <a:lnTo>
                      <a:pt x="152" y="102"/>
                    </a:lnTo>
                    <a:lnTo>
                      <a:pt x="152" y="102"/>
                    </a:lnTo>
                    <a:lnTo>
                      <a:pt x="154" y="102"/>
                    </a:lnTo>
                    <a:lnTo>
                      <a:pt x="154" y="102"/>
                    </a:lnTo>
                    <a:lnTo>
                      <a:pt x="154" y="102"/>
                    </a:lnTo>
                    <a:lnTo>
                      <a:pt x="154" y="104"/>
                    </a:lnTo>
                    <a:lnTo>
                      <a:pt x="154" y="104"/>
                    </a:lnTo>
                    <a:lnTo>
                      <a:pt x="154" y="104"/>
                    </a:lnTo>
                    <a:lnTo>
                      <a:pt x="154" y="106"/>
                    </a:lnTo>
                    <a:lnTo>
                      <a:pt x="157" y="106"/>
                    </a:lnTo>
                    <a:lnTo>
                      <a:pt x="157" y="106"/>
                    </a:lnTo>
                    <a:lnTo>
                      <a:pt x="157" y="106"/>
                    </a:lnTo>
                    <a:lnTo>
                      <a:pt x="159" y="106"/>
                    </a:lnTo>
                    <a:lnTo>
                      <a:pt x="159" y="106"/>
                    </a:lnTo>
                    <a:lnTo>
                      <a:pt x="159" y="106"/>
                    </a:lnTo>
                    <a:lnTo>
                      <a:pt x="161" y="106"/>
                    </a:lnTo>
                    <a:lnTo>
                      <a:pt x="161" y="106"/>
                    </a:lnTo>
                    <a:lnTo>
                      <a:pt x="161" y="106"/>
                    </a:lnTo>
                    <a:lnTo>
                      <a:pt x="161" y="106"/>
                    </a:lnTo>
                    <a:lnTo>
                      <a:pt x="164" y="106"/>
                    </a:lnTo>
                    <a:lnTo>
                      <a:pt x="164" y="109"/>
                    </a:lnTo>
                    <a:lnTo>
                      <a:pt x="164" y="109"/>
                    </a:lnTo>
                    <a:lnTo>
                      <a:pt x="166" y="109"/>
                    </a:lnTo>
                    <a:lnTo>
                      <a:pt x="166" y="109"/>
                    </a:lnTo>
                    <a:lnTo>
                      <a:pt x="166" y="109"/>
                    </a:lnTo>
                    <a:lnTo>
                      <a:pt x="166" y="111"/>
                    </a:lnTo>
                    <a:lnTo>
                      <a:pt x="166" y="111"/>
                    </a:lnTo>
                    <a:lnTo>
                      <a:pt x="166" y="111"/>
                    </a:lnTo>
                    <a:lnTo>
                      <a:pt x="166" y="114"/>
                    </a:lnTo>
                    <a:lnTo>
                      <a:pt x="168" y="114"/>
                    </a:lnTo>
                    <a:lnTo>
                      <a:pt x="168" y="114"/>
                    </a:lnTo>
                    <a:lnTo>
                      <a:pt x="168" y="114"/>
                    </a:lnTo>
                    <a:lnTo>
                      <a:pt x="168" y="116"/>
                    </a:lnTo>
                    <a:lnTo>
                      <a:pt x="168" y="116"/>
                    </a:lnTo>
                    <a:lnTo>
                      <a:pt x="171" y="116"/>
                    </a:lnTo>
                    <a:lnTo>
                      <a:pt x="171" y="116"/>
                    </a:lnTo>
                    <a:lnTo>
                      <a:pt x="173" y="116"/>
                    </a:lnTo>
                    <a:lnTo>
                      <a:pt x="173" y="116"/>
                    </a:lnTo>
                    <a:lnTo>
                      <a:pt x="173" y="116"/>
                    </a:lnTo>
                    <a:lnTo>
                      <a:pt x="173" y="116"/>
                    </a:lnTo>
                    <a:lnTo>
                      <a:pt x="173" y="116"/>
                    </a:lnTo>
                    <a:lnTo>
                      <a:pt x="173" y="118"/>
                    </a:lnTo>
                    <a:lnTo>
                      <a:pt x="173" y="118"/>
                    </a:lnTo>
                    <a:lnTo>
                      <a:pt x="173" y="121"/>
                    </a:lnTo>
                    <a:lnTo>
                      <a:pt x="171" y="121"/>
                    </a:lnTo>
                    <a:lnTo>
                      <a:pt x="171" y="121"/>
                    </a:lnTo>
                    <a:lnTo>
                      <a:pt x="173" y="121"/>
                    </a:lnTo>
                    <a:lnTo>
                      <a:pt x="173" y="123"/>
                    </a:lnTo>
                    <a:lnTo>
                      <a:pt x="173" y="123"/>
                    </a:lnTo>
                    <a:lnTo>
                      <a:pt x="173" y="123"/>
                    </a:lnTo>
                    <a:lnTo>
                      <a:pt x="173" y="123"/>
                    </a:lnTo>
                    <a:lnTo>
                      <a:pt x="176" y="123"/>
                    </a:lnTo>
                    <a:lnTo>
                      <a:pt x="176" y="123"/>
                    </a:lnTo>
                    <a:lnTo>
                      <a:pt x="176" y="123"/>
                    </a:lnTo>
                    <a:lnTo>
                      <a:pt x="176" y="123"/>
                    </a:lnTo>
                    <a:lnTo>
                      <a:pt x="176" y="121"/>
                    </a:lnTo>
                    <a:lnTo>
                      <a:pt x="178" y="121"/>
                    </a:lnTo>
                    <a:lnTo>
                      <a:pt x="178" y="121"/>
                    </a:lnTo>
                    <a:lnTo>
                      <a:pt x="178" y="118"/>
                    </a:lnTo>
                    <a:lnTo>
                      <a:pt x="176" y="118"/>
                    </a:lnTo>
                    <a:lnTo>
                      <a:pt x="176" y="118"/>
                    </a:lnTo>
                    <a:lnTo>
                      <a:pt x="176" y="116"/>
                    </a:lnTo>
                    <a:lnTo>
                      <a:pt x="176" y="116"/>
                    </a:lnTo>
                    <a:lnTo>
                      <a:pt x="176" y="116"/>
                    </a:lnTo>
                    <a:lnTo>
                      <a:pt x="178" y="116"/>
                    </a:lnTo>
                    <a:lnTo>
                      <a:pt x="178" y="116"/>
                    </a:lnTo>
                    <a:lnTo>
                      <a:pt x="180" y="116"/>
                    </a:lnTo>
                    <a:lnTo>
                      <a:pt x="180" y="116"/>
                    </a:lnTo>
                    <a:lnTo>
                      <a:pt x="180" y="116"/>
                    </a:lnTo>
                    <a:lnTo>
                      <a:pt x="180" y="116"/>
                    </a:lnTo>
                    <a:lnTo>
                      <a:pt x="183" y="116"/>
                    </a:lnTo>
                    <a:lnTo>
                      <a:pt x="183" y="116"/>
                    </a:lnTo>
                    <a:lnTo>
                      <a:pt x="183" y="116"/>
                    </a:lnTo>
                    <a:lnTo>
                      <a:pt x="183" y="116"/>
                    </a:lnTo>
                    <a:lnTo>
                      <a:pt x="183" y="114"/>
                    </a:lnTo>
                    <a:lnTo>
                      <a:pt x="185" y="114"/>
                    </a:lnTo>
                    <a:lnTo>
                      <a:pt x="185" y="114"/>
                    </a:lnTo>
                    <a:lnTo>
                      <a:pt x="185" y="116"/>
                    </a:lnTo>
                    <a:lnTo>
                      <a:pt x="185" y="116"/>
                    </a:lnTo>
                    <a:lnTo>
                      <a:pt x="185" y="116"/>
                    </a:lnTo>
                    <a:lnTo>
                      <a:pt x="187" y="116"/>
                    </a:lnTo>
                    <a:lnTo>
                      <a:pt x="187" y="116"/>
                    </a:lnTo>
                    <a:lnTo>
                      <a:pt x="187" y="118"/>
                    </a:lnTo>
                    <a:lnTo>
                      <a:pt x="187" y="118"/>
                    </a:lnTo>
                    <a:lnTo>
                      <a:pt x="190" y="118"/>
                    </a:lnTo>
                    <a:lnTo>
                      <a:pt x="190" y="118"/>
                    </a:lnTo>
                    <a:lnTo>
                      <a:pt x="190" y="118"/>
                    </a:lnTo>
                    <a:lnTo>
                      <a:pt x="190" y="121"/>
                    </a:lnTo>
                    <a:lnTo>
                      <a:pt x="190" y="121"/>
                    </a:lnTo>
                    <a:lnTo>
                      <a:pt x="192" y="121"/>
                    </a:lnTo>
                    <a:lnTo>
                      <a:pt x="192" y="121"/>
                    </a:lnTo>
                    <a:lnTo>
                      <a:pt x="195" y="121"/>
                    </a:lnTo>
                    <a:lnTo>
                      <a:pt x="195" y="121"/>
                    </a:lnTo>
                    <a:lnTo>
                      <a:pt x="195" y="121"/>
                    </a:lnTo>
                    <a:lnTo>
                      <a:pt x="195" y="121"/>
                    </a:lnTo>
                    <a:lnTo>
                      <a:pt x="197" y="121"/>
                    </a:lnTo>
                    <a:lnTo>
                      <a:pt x="197" y="123"/>
                    </a:lnTo>
                    <a:lnTo>
                      <a:pt x="197" y="123"/>
                    </a:lnTo>
                    <a:lnTo>
                      <a:pt x="199" y="123"/>
                    </a:lnTo>
                    <a:lnTo>
                      <a:pt x="199" y="123"/>
                    </a:lnTo>
                    <a:lnTo>
                      <a:pt x="199" y="123"/>
                    </a:lnTo>
                    <a:lnTo>
                      <a:pt x="199" y="121"/>
                    </a:lnTo>
                    <a:lnTo>
                      <a:pt x="202" y="121"/>
                    </a:lnTo>
                    <a:lnTo>
                      <a:pt x="202" y="121"/>
                    </a:lnTo>
                    <a:lnTo>
                      <a:pt x="202" y="121"/>
                    </a:lnTo>
                    <a:lnTo>
                      <a:pt x="202" y="121"/>
                    </a:lnTo>
                    <a:lnTo>
                      <a:pt x="204" y="121"/>
                    </a:lnTo>
                    <a:lnTo>
                      <a:pt x="204" y="121"/>
                    </a:lnTo>
                    <a:lnTo>
                      <a:pt x="204" y="118"/>
                    </a:lnTo>
                    <a:lnTo>
                      <a:pt x="206" y="118"/>
                    </a:lnTo>
                    <a:lnTo>
                      <a:pt x="206" y="118"/>
                    </a:lnTo>
                    <a:lnTo>
                      <a:pt x="206" y="118"/>
                    </a:lnTo>
                    <a:lnTo>
                      <a:pt x="206" y="118"/>
                    </a:lnTo>
                    <a:lnTo>
                      <a:pt x="209" y="118"/>
                    </a:lnTo>
                    <a:lnTo>
                      <a:pt x="209" y="116"/>
                    </a:lnTo>
                    <a:lnTo>
                      <a:pt x="209" y="116"/>
                    </a:lnTo>
                    <a:lnTo>
                      <a:pt x="209" y="116"/>
                    </a:lnTo>
                    <a:lnTo>
                      <a:pt x="209" y="116"/>
                    </a:lnTo>
                    <a:lnTo>
                      <a:pt x="209" y="114"/>
                    </a:lnTo>
                    <a:lnTo>
                      <a:pt x="209" y="114"/>
                    </a:lnTo>
                    <a:lnTo>
                      <a:pt x="211" y="114"/>
                    </a:lnTo>
                    <a:lnTo>
                      <a:pt x="211" y="114"/>
                    </a:lnTo>
                    <a:lnTo>
                      <a:pt x="213" y="114"/>
                    </a:lnTo>
                    <a:lnTo>
                      <a:pt x="213" y="114"/>
                    </a:lnTo>
                    <a:lnTo>
                      <a:pt x="213" y="114"/>
                    </a:lnTo>
                    <a:lnTo>
                      <a:pt x="213" y="114"/>
                    </a:lnTo>
                    <a:lnTo>
                      <a:pt x="216" y="114"/>
                    </a:lnTo>
                    <a:lnTo>
                      <a:pt x="216" y="111"/>
                    </a:lnTo>
                    <a:lnTo>
                      <a:pt x="216" y="111"/>
                    </a:lnTo>
                    <a:lnTo>
                      <a:pt x="216" y="109"/>
                    </a:lnTo>
                    <a:lnTo>
                      <a:pt x="216" y="109"/>
                    </a:lnTo>
                    <a:lnTo>
                      <a:pt x="216" y="109"/>
                    </a:lnTo>
                    <a:lnTo>
                      <a:pt x="216" y="111"/>
                    </a:lnTo>
                    <a:lnTo>
                      <a:pt x="218" y="111"/>
                    </a:lnTo>
                    <a:lnTo>
                      <a:pt x="218" y="111"/>
                    </a:lnTo>
                    <a:lnTo>
                      <a:pt x="218" y="111"/>
                    </a:lnTo>
                    <a:lnTo>
                      <a:pt x="221" y="111"/>
                    </a:lnTo>
                    <a:lnTo>
                      <a:pt x="221" y="111"/>
                    </a:lnTo>
                    <a:lnTo>
                      <a:pt x="221" y="114"/>
                    </a:lnTo>
                    <a:lnTo>
                      <a:pt x="221" y="114"/>
                    </a:lnTo>
                    <a:lnTo>
                      <a:pt x="221" y="111"/>
                    </a:lnTo>
                    <a:lnTo>
                      <a:pt x="221" y="111"/>
                    </a:lnTo>
                    <a:lnTo>
                      <a:pt x="221" y="111"/>
                    </a:lnTo>
                    <a:lnTo>
                      <a:pt x="221" y="109"/>
                    </a:lnTo>
                    <a:lnTo>
                      <a:pt x="221" y="109"/>
                    </a:lnTo>
                    <a:lnTo>
                      <a:pt x="223" y="109"/>
                    </a:lnTo>
                    <a:lnTo>
                      <a:pt x="223" y="109"/>
                    </a:lnTo>
                    <a:lnTo>
                      <a:pt x="223" y="109"/>
                    </a:lnTo>
                    <a:lnTo>
                      <a:pt x="223" y="111"/>
                    </a:lnTo>
                    <a:lnTo>
                      <a:pt x="225" y="111"/>
                    </a:lnTo>
                    <a:lnTo>
                      <a:pt x="225" y="109"/>
                    </a:lnTo>
                    <a:lnTo>
                      <a:pt x="225" y="109"/>
                    </a:lnTo>
                    <a:lnTo>
                      <a:pt x="228" y="109"/>
                    </a:lnTo>
                    <a:lnTo>
                      <a:pt x="228" y="111"/>
                    </a:lnTo>
                    <a:lnTo>
                      <a:pt x="228" y="111"/>
                    </a:lnTo>
                    <a:lnTo>
                      <a:pt x="228" y="111"/>
                    </a:lnTo>
                    <a:lnTo>
                      <a:pt x="228" y="109"/>
                    </a:lnTo>
                    <a:lnTo>
                      <a:pt x="230" y="109"/>
                    </a:lnTo>
                    <a:lnTo>
                      <a:pt x="230" y="109"/>
                    </a:lnTo>
                    <a:lnTo>
                      <a:pt x="232" y="109"/>
                    </a:lnTo>
                    <a:lnTo>
                      <a:pt x="232" y="111"/>
                    </a:lnTo>
                    <a:lnTo>
                      <a:pt x="232" y="111"/>
                    </a:lnTo>
                    <a:lnTo>
                      <a:pt x="232" y="111"/>
                    </a:lnTo>
                    <a:lnTo>
                      <a:pt x="232" y="111"/>
                    </a:lnTo>
                    <a:lnTo>
                      <a:pt x="235" y="111"/>
                    </a:lnTo>
                    <a:lnTo>
                      <a:pt x="235" y="114"/>
                    </a:lnTo>
                    <a:lnTo>
                      <a:pt x="235" y="114"/>
                    </a:lnTo>
                    <a:lnTo>
                      <a:pt x="235" y="114"/>
                    </a:lnTo>
                    <a:lnTo>
                      <a:pt x="235" y="114"/>
                    </a:lnTo>
                    <a:lnTo>
                      <a:pt x="235" y="116"/>
                    </a:lnTo>
                    <a:lnTo>
                      <a:pt x="237" y="116"/>
                    </a:lnTo>
                    <a:lnTo>
                      <a:pt x="237" y="116"/>
                    </a:lnTo>
                    <a:lnTo>
                      <a:pt x="237" y="114"/>
                    </a:lnTo>
                    <a:lnTo>
                      <a:pt x="239" y="114"/>
                    </a:lnTo>
                    <a:lnTo>
                      <a:pt x="239" y="114"/>
                    </a:lnTo>
                    <a:lnTo>
                      <a:pt x="239" y="114"/>
                    </a:lnTo>
                    <a:lnTo>
                      <a:pt x="239" y="114"/>
                    </a:lnTo>
                    <a:lnTo>
                      <a:pt x="242" y="114"/>
                    </a:lnTo>
                    <a:lnTo>
                      <a:pt x="242" y="114"/>
                    </a:lnTo>
                    <a:lnTo>
                      <a:pt x="242" y="114"/>
                    </a:lnTo>
                    <a:lnTo>
                      <a:pt x="242" y="114"/>
                    </a:lnTo>
                    <a:lnTo>
                      <a:pt x="242" y="114"/>
                    </a:lnTo>
                    <a:lnTo>
                      <a:pt x="242" y="111"/>
                    </a:lnTo>
                    <a:lnTo>
                      <a:pt x="242" y="111"/>
                    </a:lnTo>
                    <a:lnTo>
                      <a:pt x="242" y="109"/>
                    </a:lnTo>
                    <a:lnTo>
                      <a:pt x="242" y="109"/>
                    </a:lnTo>
                    <a:lnTo>
                      <a:pt x="244" y="109"/>
                    </a:lnTo>
                    <a:lnTo>
                      <a:pt x="244" y="109"/>
                    </a:lnTo>
                    <a:lnTo>
                      <a:pt x="247" y="109"/>
                    </a:lnTo>
                    <a:lnTo>
                      <a:pt x="247" y="109"/>
                    </a:lnTo>
                    <a:lnTo>
                      <a:pt x="247" y="109"/>
                    </a:lnTo>
                    <a:lnTo>
                      <a:pt x="247" y="109"/>
                    </a:lnTo>
                    <a:lnTo>
                      <a:pt x="249" y="109"/>
                    </a:lnTo>
                    <a:lnTo>
                      <a:pt x="249" y="109"/>
                    </a:lnTo>
                    <a:lnTo>
                      <a:pt x="249" y="109"/>
                    </a:lnTo>
                    <a:lnTo>
                      <a:pt x="249" y="109"/>
                    </a:lnTo>
                    <a:lnTo>
                      <a:pt x="249" y="109"/>
                    </a:lnTo>
                    <a:lnTo>
                      <a:pt x="251" y="109"/>
                    </a:lnTo>
                    <a:lnTo>
                      <a:pt x="251" y="109"/>
                    </a:lnTo>
                    <a:lnTo>
                      <a:pt x="254" y="109"/>
                    </a:lnTo>
                    <a:lnTo>
                      <a:pt x="254" y="109"/>
                    </a:lnTo>
                    <a:lnTo>
                      <a:pt x="254" y="109"/>
                    </a:lnTo>
                    <a:lnTo>
                      <a:pt x="254" y="106"/>
                    </a:lnTo>
                    <a:lnTo>
                      <a:pt x="254" y="106"/>
                    </a:lnTo>
                    <a:lnTo>
                      <a:pt x="256" y="106"/>
                    </a:lnTo>
                    <a:lnTo>
                      <a:pt x="256" y="109"/>
                    </a:lnTo>
                    <a:lnTo>
                      <a:pt x="256" y="109"/>
                    </a:lnTo>
                    <a:lnTo>
                      <a:pt x="256" y="109"/>
                    </a:lnTo>
                    <a:lnTo>
                      <a:pt x="256" y="109"/>
                    </a:lnTo>
                    <a:lnTo>
                      <a:pt x="258" y="109"/>
                    </a:lnTo>
                    <a:lnTo>
                      <a:pt x="258" y="109"/>
                    </a:lnTo>
                    <a:lnTo>
                      <a:pt x="261" y="109"/>
                    </a:lnTo>
                    <a:lnTo>
                      <a:pt x="261" y="111"/>
                    </a:lnTo>
                    <a:lnTo>
                      <a:pt x="261" y="111"/>
                    </a:lnTo>
                    <a:lnTo>
                      <a:pt x="261" y="111"/>
                    </a:lnTo>
                    <a:lnTo>
                      <a:pt x="261" y="114"/>
                    </a:lnTo>
                    <a:lnTo>
                      <a:pt x="261" y="114"/>
                    </a:lnTo>
                    <a:lnTo>
                      <a:pt x="261" y="116"/>
                    </a:lnTo>
                    <a:lnTo>
                      <a:pt x="261" y="116"/>
                    </a:lnTo>
                    <a:lnTo>
                      <a:pt x="261" y="116"/>
                    </a:lnTo>
                    <a:lnTo>
                      <a:pt x="263" y="116"/>
                    </a:lnTo>
                    <a:lnTo>
                      <a:pt x="263" y="116"/>
                    </a:lnTo>
                    <a:lnTo>
                      <a:pt x="266" y="116"/>
                    </a:lnTo>
                    <a:lnTo>
                      <a:pt x="266" y="116"/>
                    </a:lnTo>
                    <a:lnTo>
                      <a:pt x="266" y="116"/>
                    </a:lnTo>
                    <a:lnTo>
                      <a:pt x="266" y="118"/>
                    </a:lnTo>
                    <a:lnTo>
                      <a:pt x="266" y="118"/>
                    </a:lnTo>
                    <a:lnTo>
                      <a:pt x="268" y="118"/>
                    </a:lnTo>
                    <a:lnTo>
                      <a:pt x="268" y="118"/>
                    </a:lnTo>
                    <a:lnTo>
                      <a:pt x="268" y="118"/>
                    </a:lnTo>
                    <a:lnTo>
                      <a:pt x="268" y="118"/>
                    </a:lnTo>
                    <a:lnTo>
                      <a:pt x="270" y="118"/>
                    </a:lnTo>
                    <a:lnTo>
                      <a:pt x="270" y="118"/>
                    </a:lnTo>
                    <a:lnTo>
                      <a:pt x="273" y="118"/>
                    </a:lnTo>
                    <a:lnTo>
                      <a:pt x="273" y="121"/>
                    </a:lnTo>
                    <a:lnTo>
                      <a:pt x="273" y="121"/>
                    </a:lnTo>
                    <a:lnTo>
                      <a:pt x="273" y="121"/>
                    </a:lnTo>
                    <a:lnTo>
                      <a:pt x="275" y="121"/>
                    </a:lnTo>
                    <a:lnTo>
                      <a:pt x="275" y="121"/>
                    </a:lnTo>
                    <a:lnTo>
                      <a:pt x="275" y="121"/>
                    </a:lnTo>
                    <a:lnTo>
                      <a:pt x="277" y="121"/>
                    </a:lnTo>
                    <a:lnTo>
                      <a:pt x="277" y="121"/>
                    </a:lnTo>
                    <a:lnTo>
                      <a:pt x="280" y="121"/>
                    </a:lnTo>
                    <a:lnTo>
                      <a:pt x="280" y="121"/>
                    </a:lnTo>
                    <a:lnTo>
                      <a:pt x="280" y="121"/>
                    </a:lnTo>
                    <a:lnTo>
                      <a:pt x="280" y="121"/>
                    </a:lnTo>
                    <a:lnTo>
                      <a:pt x="282" y="121"/>
                    </a:lnTo>
                    <a:lnTo>
                      <a:pt x="282" y="123"/>
                    </a:lnTo>
                    <a:lnTo>
                      <a:pt x="280" y="123"/>
                    </a:lnTo>
                    <a:lnTo>
                      <a:pt x="280" y="123"/>
                    </a:lnTo>
                    <a:lnTo>
                      <a:pt x="282" y="123"/>
                    </a:lnTo>
                    <a:lnTo>
                      <a:pt x="282" y="123"/>
                    </a:lnTo>
                    <a:lnTo>
                      <a:pt x="282" y="123"/>
                    </a:lnTo>
                    <a:lnTo>
                      <a:pt x="284" y="123"/>
                    </a:lnTo>
                    <a:lnTo>
                      <a:pt x="284" y="123"/>
                    </a:lnTo>
                    <a:lnTo>
                      <a:pt x="287" y="123"/>
                    </a:lnTo>
                    <a:lnTo>
                      <a:pt x="287" y="123"/>
                    </a:lnTo>
                    <a:lnTo>
                      <a:pt x="287" y="123"/>
                    </a:lnTo>
                    <a:lnTo>
                      <a:pt x="287" y="123"/>
                    </a:lnTo>
                    <a:lnTo>
                      <a:pt x="287" y="121"/>
                    </a:lnTo>
                    <a:lnTo>
                      <a:pt x="289" y="121"/>
                    </a:lnTo>
                    <a:lnTo>
                      <a:pt x="289" y="121"/>
                    </a:lnTo>
                    <a:lnTo>
                      <a:pt x="289" y="121"/>
                    </a:lnTo>
                    <a:lnTo>
                      <a:pt x="289" y="118"/>
                    </a:lnTo>
                    <a:lnTo>
                      <a:pt x="289" y="118"/>
                    </a:lnTo>
                    <a:lnTo>
                      <a:pt x="289" y="118"/>
                    </a:lnTo>
                    <a:lnTo>
                      <a:pt x="289" y="116"/>
                    </a:lnTo>
                    <a:lnTo>
                      <a:pt x="292" y="116"/>
                    </a:lnTo>
                    <a:lnTo>
                      <a:pt x="292" y="116"/>
                    </a:lnTo>
                    <a:lnTo>
                      <a:pt x="292" y="116"/>
                    </a:lnTo>
                    <a:lnTo>
                      <a:pt x="292" y="116"/>
                    </a:lnTo>
                    <a:lnTo>
                      <a:pt x="294" y="116"/>
                    </a:lnTo>
                    <a:lnTo>
                      <a:pt x="294" y="116"/>
                    </a:lnTo>
                    <a:lnTo>
                      <a:pt x="294" y="116"/>
                    </a:lnTo>
                    <a:lnTo>
                      <a:pt x="294" y="116"/>
                    </a:lnTo>
                    <a:lnTo>
                      <a:pt x="296" y="116"/>
                    </a:lnTo>
                    <a:lnTo>
                      <a:pt x="296" y="116"/>
                    </a:lnTo>
                    <a:lnTo>
                      <a:pt x="296" y="118"/>
                    </a:lnTo>
                    <a:lnTo>
                      <a:pt x="296" y="118"/>
                    </a:lnTo>
                    <a:lnTo>
                      <a:pt x="296" y="118"/>
                    </a:lnTo>
                    <a:lnTo>
                      <a:pt x="296" y="118"/>
                    </a:lnTo>
                    <a:lnTo>
                      <a:pt x="299" y="118"/>
                    </a:lnTo>
                    <a:lnTo>
                      <a:pt x="299" y="121"/>
                    </a:lnTo>
                    <a:lnTo>
                      <a:pt x="299" y="121"/>
                    </a:lnTo>
                    <a:lnTo>
                      <a:pt x="301" y="121"/>
                    </a:lnTo>
                    <a:lnTo>
                      <a:pt x="301" y="121"/>
                    </a:lnTo>
                    <a:lnTo>
                      <a:pt x="301" y="121"/>
                    </a:lnTo>
                    <a:lnTo>
                      <a:pt x="303" y="121"/>
                    </a:lnTo>
                    <a:lnTo>
                      <a:pt x="303" y="121"/>
                    </a:lnTo>
                    <a:lnTo>
                      <a:pt x="306" y="121"/>
                    </a:lnTo>
                    <a:lnTo>
                      <a:pt x="306" y="121"/>
                    </a:lnTo>
                    <a:lnTo>
                      <a:pt x="306" y="121"/>
                    </a:lnTo>
                    <a:lnTo>
                      <a:pt x="308" y="121"/>
                    </a:lnTo>
                    <a:lnTo>
                      <a:pt x="308" y="121"/>
                    </a:lnTo>
                    <a:lnTo>
                      <a:pt x="308" y="121"/>
                    </a:lnTo>
                    <a:lnTo>
                      <a:pt x="310" y="121"/>
                    </a:lnTo>
                    <a:lnTo>
                      <a:pt x="310" y="121"/>
                    </a:lnTo>
                    <a:lnTo>
                      <a:pt x="313" y="121"/>
                    </a:lnTo>
                    <a:lnTo>
                      <a:pt x="313" y="121"/>
                    </a:lnTo>
                    <a:lnTo>
                      <a:pt x="313" y="118"/>
                    </a:lnTo>
                    <a:lnTo>
                      <a:pt x="313" y="118"/>
                    </a:lnTo>
                    <a:lnTo>
                      <a:pt x="315" y="118"/>
                    </a:lnTo>
                    <a:lnTo>
                      <a:pt x="315" y="118"/>
                    </a:lnTo>
                    <a:lnTo>
                      <a:pt x="315" y="118"/>
                    </a:lnTo>
                    <a:lnTo>
                      <a:pt x="315" y="118"/>
                    </a:lnTo>
                    <a:lnTo>
                      <a:pt x="318" y="118"/>
                    </a:lnTo>
                    <a:lnTo>
                      <a:pt x="318" y="118"/>
                    </a:lnTo>
                    <a:lnTo>
                      <a:pt x="320" y="118"/>
                    </a:lnTo>
                    <a:lnTo>
                      <a:pt x="320" y="118"/>
                    </a:lnTo>
                    <a:lnTo>
                      <a:pt x="320" y="116"/>
                    </a:lnTo>
                    <a:lnTo>
                      <a:pt x="320" y="116"/>
                    </a:lnTo>
                    <a:lnTo>
                      <a:pt x="322" y="116"/>
                    </a:lnTo>
                    <a:lnTo>
                      <a:pt x="322" y="116"/>
                    </a:lnTo>
                    <a:lnTo>
                      <a:pt x="322" y="116"/>
                    </a:lnTo>
                    <a:lnTo>
                      <a:pt x="322" y="116"/>
                    </a:lnTo>
                    <a:lnTo>
                      <a:pt x="322" y="116"/>
                    </a:lnTo>
                    <a:lnTo>
                      <a:pt x="322" y="114"/>
                    </a:lnTo>
                    <a:lnTo>
                      <a:pt x="322" y="114"/>
                    </a:lnTo>
                    <a:lnTo>
                      <a:pt x="322" y="111"/>
                    </a:lnTo>
                    <a:lnTo>
                      <a:pt x="322" y="111"/>
                    </a:lnTo>
                    <a:lnTo>
                      <a:pt x="325" y="111"/>
                    </a:lnTo>
                    <a:lnTo>
                      <a:pt x="325" y="109"/>
                    </a:lnTo>
                    <a:lnTo>
                      <a:pt x="325" y="109"/>
                    </a:lnTo>
                    <a:lnTo>
                      <a:pt x="325" y="106"/>
                    </a:lnTo>
                    <a:lnTo>
                      <a:pt x="325" y="106"/>
                    </a:lnTo>
                    <a:lnTo>
                      <a:pt x="325" y="106"/>
                    </a:lnTo>
                    <a:lnTo>
                      <a:pt x="325" y="106"/>
                    </a:lnTo>
                    <a:lnTo>
                      <a:pt x="327" y="106"/>
                    </a:lnTo>
                    <a:lnTo>
                      <a:pt x="327" y="106"/>
                    </a:lnTo>
                    <a:lnTo>
                      <a:pt x="327" y="104"/>
                    </a:lnTo>
                    <a:lnTo>
                      <a:pt x="327" y="104"/>
                    </a:lnTo>
                    <a:lnTo>
                      <a:pt x="325" y="104"/>
                    </a:lnTo>
                    <a:lnTo>
                      <a:pt x="325" y="104"/>
                    </a:lnTo>
                    <a:lnTo>
                      <a:pt x="325" y="104"/>
                    </a:lnTo>
                    <a:lnTo>
                      <a:pt x="325" y="102"/>
                    </a:lnTo>
                    <a:lnTo>
                      <a:pt x="322" y="102"/>
                    </a:lnTo>
                    <a:lnTo>
                      <a:pt x="322" y="102"/>
                    </a:lnTo>
                    <a:lnTo>
                      <a:pt x="322" y="102"/>
                    </a:lnTo>
                    <a:lnTo>
                      <a:pt x="322" y="102"/>
                    </a:lnTo>
                    <a:lnTo>
                      <a:pt x="320" y="102"/>
                    </a:lnTo>
                    <a:lnTo>
                      <a:pt x="320" y="102"/>
                    </a:lnTo>
                    <a:lnTo>
                      <a:pt x="320" y="102"/>
                    </a:lnTo>
                    <a:lnTo>
                      <a:pt x="318" y="102"/>
                    </a:lnTo>
                    <a:lnTo>
                      <a:pt x="318" y="102"/>
                    </a:lnTo>
                    <a:lnTo>
                      <a:pt x="318" y="99"/>
                    </a:lnTo>
                    <a:lnTo>
                      <a:pt x="315" y="99"/>
                    </a:lnTo>
                    <a:lnTo>
                      <a:pt x="315" y="99"/>
                    </a:lnTo>
                    <a:lnTo>
                      <a:pt x="315" y="99"/>
                    </a:lnTo>
                    <a:lnTo>
                      <a:pt x="313" y="99"/>
                    </a:lnTo>
                    <a:lnTo>
                      <a:pt x="313" y="99"/>
                    </a:lnTo>
                    <a:lnTo>
                      <a:pt x="313" y="99"/>
                    </a:lnTo>
                    <a:lnTo>
                      <a:pt x="313" y="99"/>
                    </a:lnTo>
                    <a:lnTo>
                      <a:pt x="313" y="97"/>
                    </a:lnTo>
                    <a:lnTo>
                      <a:pt x="310" y="97"/>
                    </a:lnTo>
                    <a:lnTo>
                      <a:pt x="310" y="97"/>
                    </a:lnTo>
                    <a:lnTo>
                      <a:pt x="310" y="97"/>
                    </a:lnTo>
                    <a:lnTo>
                      <a:pt x="310" y="97"/>
                    </a:lnTo>
                    <a:lnTo>
                      <a:pt x="308" y="97"/>
                    </a:lnTo>
                    <a:lnTo>
                      <a:pt x="308" y="97"/>
                    </a:lnTo>
                    <a:lnTo>
                      <a:pt x="308" y="97"/>
                    </a:lnTo>
                    <a:lnTo>
                      <a:pt x="306" y="97"/>
                    </a:lnTo>
                    <a:lnTo>
                      <a:pt x="306" y="97"/>
                    </a:lnTo>
                    <a:lnTo>
                      <a:pt x="306" y="97"/>
                    </a:lnTo>
                    <a:lnTo>
                      <a:pt x="303" y="97"/>
                    </a:lnTo>
                    <a:lnTo>
                      <a:pt x="303" y="97"/>
                    </a:lnTo>
                    <a:lnTo>
                      <a:pt x="301" y="97"/>
                    </a:lnTo>
                    <a:lnTo>
                      <a:pt x="301" y="97"/>
                    </a:lnTo>
                    <a:lnTo>
                      <a:pt x="301" y="95"/>
                    </a:lnTo>
                    <a:lnTo>
                      <a:pt x="301" y="95"/>
                    </a:lnTo>
                    <a:lnTo>
                      <a:pt x="301" y="95"/>
                    </a:lnTo>
                    <a:lnTo>
                      <a:pt x="301" y="95"/>
                    </a:lnTo>
                    <a:lnTo>
                      <a:pt x="301" y="92"/>
                    </a:lnTo>
                    <a:lnTo>
                      <a:pt x="301" y="92"/>
                    </a:lnTo>
                    <a:lnTo>
                      <a:pt x="301" y="92"/>
                    </a:lnTo>
                    <a:lnTo>
                      <a:pt x="301" y="92"/>
                    </a:lnTo>
                    <a:lnTo>
                      <a:pt x="301" y="92"/>
                    </a:lnTo>
                    <a:lnTo>
                      <a:pt x="301" y="90"/>
                    </a:lnTo>
                    <a:lnTo>
                      <a:pt x="299" y="90"/>
                    </a:lnTo>
                    <a:lnTo>
                      <a:pt x="299" y="90"/>
                    </a:lnTo>
                    <a:lnTo>
                      <a:pt x="296" y="90"/>
                    </a:lnTo>
                    <a:lnTo>
                      <a:pt x="296" y="90"/>
                    </a:lnTo>
                    <a:lnTo>
                      <a:pt x="296" y="90"/>
                    </a:lnTo>
                    <a:lnTo>
                      <a:pt x="296" y="90"/>
                    </a:lnTo>
                    <a:lnTo>
                      <a:pt x="294" y="90"/>
                    </a:lnTo>
                    <a:lnTo>
                      <a:pt x="294" y="90"/>
                    </a:lnTo>
                    <a:lnTo>
                      <a:pt x="294" y="90"/>
                    </a:lnTo>
                    <a:lnTo>
                      <a:pt x="294" y="88"/>
                    </a:lnTo>
                    <a:lnTo>
                      <a:pt x="292" y="88"/>
                    </a:lnTo>
                    <a:lnTo>
                      <a:pt x="292" y="88"/>
                    </a:lnTo>
                    <a:lnTo>
                      <a:pt x="294" y="88"/>
                    </a:lnTo>
                    <a:lnTo>
                      <a:pt x="294" y="85"/>
                    </a:lnTo>
                    <a:lnTo>
                      <a:pt x="294" y="85"/>
                    </a:lnTo>
                    <a:lnTo>
                      <a:pt x="294" y="85"/>
                    </a:lnTo>
                    <a:lnTo>
                      <a:pt x="296" y="85"/>
                    </a:lnTo>
                    <a:lnTo>
                      <a:pt x="296" y="85"/>
                    </a:lnTo>
                    <a:lnTo>
                      <a:pt x="296" y="85"/>
                    </a:lnTo>
                    <a:lnTo>
                      <a:pt x="296" y="85"/>
                    </a:lnTo>
                    <a:lnTo>
                      <a:pt x="299" y="85"/>
                    </a:lnTo>
                    <a:lnTo>
                      <a:pt x="299" y="85"/>
                    </a:lnTo>
                    <a:lnTo>
                      <a:pt x="299" y="85"/>
                    </a:lnTo>
                    <a:lnTo>
                      <a:pt x="301" y="85"/>
                    </a:lnTo>
                    <a:lnTo>
                      <a:pt x="301" y="83"/>
                    </a:lnTo>
                    <a:lnTo>
                      <a:pt x="301" y="83"/>
                    </a:lnTo>
                    <a:lnTo>
                      <a:pt x="301" y="83"/>
                    </a:lnTo>
                    <a:lnTo>
                      <a:pt x="301" y="83"/>
                    </a:lnTo>
                    <a:lnTo>
                      <a:pt x="303" y="83"/>
                    </a:lnTo>
                    <a:lnTo>
                      <a:pt x="303" y="83"/>
                    </a:lnTo>
                    <a:lnTo>
                      <a:pt x="306" y="83"/>
                    </a:lnTo>
                    <a:lnTo>
                      <a:pt x="306" y="83"/>
                    </a:lnTo>
                    <a:lnTo>
                      <a:pt x="306" y="83"/>
                    </a:lnTo>
                    <a:lnTo>
                      <a:pt x="308" y="83"/>
                    </a:lnTo>
                    <a:lnTo>
                      <a:pt x="308" y="80"/>
                    </a:lnTo>
                    <a:lnTo>
                      <a:pt x="308" y="80"/>
                    </a:lnTo>
                    <a:lnTo>
                      <a:pt x="308" y="80"/>
                    </a:lnTo>
                    <a:lnTo>
                      <a:pt x="308" y="80"/>
                    </a:lnTo>
                    <a:lnTo>
                      <a:pt x="310" y="80"/>
                    </a:lnTo>
                    <a:lnTo>
                      <a:pt x="310" y="80"/>
                    </a:lnTo>
                    <a:lnTo>
                      <a:pt x="313" y="80"/>
                    </a:lnTo>
                    <a:lnTo>
                      <a:pt x="313" y="78"/>
                    </a:lnTo>
                    <a:lnTo>
                      <a:pt x="313" y="78"/>
                    </a:lnTo>
                    <a:lnTo>
                      <a:pt x="313" y="78"/>
                    </a:lnTo>
                    <a:lnTo>
                      <a:pt x="313" y="78"/>
                    </a:lnTo>
                    <a:lnTo>
                      <a:pt x="313" y="76"/>
                    </a:lnTo>
                    <a:lnTo>
                      <a:pt x="313" y="76"/>
                    </a:lnTo>
                    <a:lnTo>
                      <a:pt x="313" y="76"/>
                    </a:lnTo>
                    <a:lnTo>
                      <a:pt x="313" y="76"/>
                    </a:lnTo>
                    <a:lnTo>
                      <a:pt x="313" y="76"/>
                    </a:lnTo>
                    <a:lnTo>
                      <a:pt x="313" y="73"/>
                    </a:lnTo>
                    <a:lnTo>
                      <a:pt x="310" y="73"/>
                    </a:lnTo>
                    <a:lnTo>
                      <a:pt x="310" y="73"/>
                    </a:lnTo>
                    <a:lnTo>
                      <a:pt x="310" y="73"/>
                    </a:lnTo>
                    <a:lnTo>
                      <a:pt x="308" y="73"/>
                    </a:lnTo>
                    <a:lnTo>
                      <a:pt x="308" y="71"/>
                    </a:lnTo>
                    <a:lnTo>
                      <a:pt x="308" y="71"/>
                    </a:lnTo>
                    <a:lnTo>
                      <a:pt x="308" y="71"/>
                    </a:lnTo>
                    <a:lnTo>
                      <a:pt x="308" y="71"/>
                    </a:lnTo>
                    <a:lnTo>
                      <a:pt x="308" y="69"/>
                    </a:lnTo>
                    <a:lnTo>
                      <a:pt x="306" y="69"/>
                    </a:lnTo>
                    <a:lnTo>
                      <a:pt x="306" y="69"/>
                    </a:lnTo>
                    <a:lnTo>
                      <a:pt x="306" y="66"/>
                    </a:lnTo>
                    <a:lnTo>
                      <a:pt x="308" y="66"/>
                    </a:lnTo>
                    <a:lnTo>
                      <a:pt x="308" y="66"/>
                    </a:lnTo>
                    <a:lnTo>
                      <a:pt x="308" y="66"/>
                    </a:lnTo>
                    <a:lnTo>
                      <a:pt x="308" y="66"/>
                    </a:lnTo>
                    <a:lnTo>
                      <a:pt x="310" y="66"/>
                    </a:lnTo>
                    <a:lnTo>
                      <a:pt x="310" y="66"/>
                    </a:lnTo>
                    <a:lnTo>
                      <a:pt x="310" y="66"/>
                    </a:lnTo>
                    <a:lnTo>
                      <a:pt x="313" y="66"/>
                    </a:lnTo>
                    <a:lnTo>
                      <a:pt x="313" y="66"/>
                    </a:lnTo>
                    <a:lnTo>
                      <a:pt x="313" y="64"/>
                    </a:lnTo>
                    <a:lnTo>
                      <a:pt x="313" y="64"/>
                    </a:lnTo>
                    <a:lnTo>
                      <a:pt x="313" y="64"/>
                    </a:lnTo>
                    <a:lnTo>
                      <a:pt x="313" y="61"/>
                    </a:lnTo>
                    <a:lnTo>
                      <a:pt x="313" y="61"/>
                    </a:lnTo>
                    <a:lnTo>
                      <a:pt x="315" y="61"/>
                    </a:lnTo>
                    <a:lnTo>
                      <a:pt x="315" y="61"/>
                    </a:lnTo>
                    <a:lnTo>
                      <a:pt x="315" y="61"/>
                    </a:lnTo>
                    <a:lnTo>
                      <a:pt x="315" y="61"/>
                    </a:lnTo>
                    <a:lnTo>
                      <a:pt x="315" y="61"/>
                    </a:lnTo>
                    <a:lnTo>
                      <a:pt x="318" y="61"/>
                    </a:lnTo>
                    <a:lnTo>
                      <a:pt x="318" y="59"/>
                    </a:lnTo>
                    <a:lnTo>
                      <a:pt x="318" y="59"/>
                    </a:lnTo>
                    <a:lnTo>
                      <a:pt x="320" y="59"/>
                    </a:lnTo>
                    <a:lnTo>
                      <a:pt x="320" y="61"/>
                    </a:lnTo>
                    <a:lnTo>
                      <a:pt x="320" y="61"/>
                    </a:lnTo>
                    <a:lnTo>
                      <a:pt x="320" y="61"/>
                    </a:lnTo>
                    <a:lnTo>
                      <a:pt x="322" y="61"/>
                    </a:lnTo>
                    <a:lnTo>
                      <a:pt x="322" y="61"/>
                    </a:lnTo>
                    <a:lnTo>
                      <a:pt x="322" y="59"/>
                    </a:lnTo>
                    <a:lnTo>
                      <a:pt x="322" y="59"/>
                    </a:lnTo>
                    <a:lnTo>
                      <a:pt x="322" y="61"/>
                    </a:lnTo>
                    <a:lnTo>
                      <a:pt x="325" y="61"/>
                    </a:lnTo>
                    <a:lnTo>
                      <a:pt x="325" y="61"/>
                    </a:lnTo>
                    <a:lnTo>
                      <a:pt x="327" y="61"/>
                    </a:lnTo>
                    <a:lnTo>
                      <a:pt x="327" y="61"/>
                    </a:lnTo>
                    <a:lnTo>
                      <a:pt x="327" y="61"/>
                    </a:lnTo>
                    <a:lnTo>
                      <a:pt x="327" y="61"/>
                    </a:lnTo>
                    <a:lnTo>
                      <a:pt x="327" y="61"/>
                    </a:lnTo>
                    <a:lnTo>
                      <a:pt x="329" y="61"/>
                    </a:lnTo>
                    <a:lnTo>
                      <a:pt x="329" y="61"/>
                    </a:lnTo>
                    <a:lnTo>
                      <a:pt x="329" y="61"/>
                    </a:lnTo>
                    <a:lnTo>
                      <a:pt x="332" y="61"/>
                    </a:lnTo>
                    <a:lnTo>
                      <a:pt x="332" y="61"/>
                    </a:lnTo>
                    <a:lnTo>
                      <a:pt x="332" y="61"/>
                    </a:lnTo>
                    <a:lnTo>
                      <a:pt x="334" y="61"/>
                    </a:lnTo>
                    <a:lnTo>
                      <a:pt x="334" y="61"/>
                    </a:lnTo>
                    <a:lnTo>
                      <a:pt x="334" y="61"/>
                    </a:lnTo>
                    <a:lnTo>
                      <a:pt x="337" y="61"/>
                    </a:lnTo>
                    <a:lnTo>
                      <a:pt x="337" y="61"/>
                    </a:lnTo>
                    <a:lnTo>
                      <a:pt x="337" y="61"/>
                    </a:lnTo>
                    <a:lnTo>
                      <a:pt x="337" y="59"/>
                    </a:lnTo>
                    <a:lnTo>
                      <a:pt x="337" y="59"/>
                    </a:lnTo>
                    <a:lnTo>
                      <a:pt x="337" y="57"/>
                    </a:lnTo>
                    <a:lnTo>
                      <a:pt x="337" y="57"/>
                    </a:lnTo>
                    <a:lnTo>
                      <a:pt x="334" y="57"/>
                    </a:lnTo>
                    <a:lnTo>
                      <a:pt x="334" y="57"/>
                    </a:lnTo>
                    <a:lnTo>
                      <a:pt x="334" y="57"/>
                    </a:lnTo>
                    <a:lnTo>
                      <a:pt x="332" y="57"/>
                    </a:lnTo>
                    <a:lnTo>
                      <a:pt x="332" y="57"/>
                    </a:lnTo>
                    <a:lnTo>
                      <a:pt x="332" y="57"/>
                    </a:lnTo>
                    <a:lnTo>
                      <a:pt x="329" y="57"/>
                    </a:lnTo>
                    <a:lnTo>
                      <a:pt x="329" y="57"/>
                    </a:lnTo>
                    <a:lnTo>
                      <a:pt x="329" y="57"/>
                    </a:lnTo>
                    <a:lnTo>
                      <a:pt x="329" y="57"/>
                    </a:lnTo>
                    <a:lnTo>
                      <a:pt x="327" y="57"/>
                    </a:lnTo>
                    <a:lnTo>
                      <a:pt x="327" y="54"/>
                    </a:lnTo>
                    <a:lnTo>
                      <a:pt x="327" y="54"/>
                    </a:lnTo>
                    <a:lnTo>
                      <a:pt x="327" y="54"/>
                    </a:lnTo>
                    <a:lnTo>
                      <a:pt x="327" y="57"/>
                    </a:lnTo>
                    <a:lnTo>
                      <a:pt x="325" y="57"/>
                    </a:lnTo>
                    <a:lnTo>
                      <a:pt x="325" y="57"/>
                    </a:lnTo>
                    <a:lnTo>
                      <a:pt x="322" y="57"/>
                    </a:lnTo>
                    <a:lnTo>
                      <a:pt x="322" y="57"/>
                    </a:lnTo>
                    <a:lnTo>
                      <a:pt x="322" y="54"/>
                    </a:lnTo>
                    <a:lnTo>
                      <a:pt x="322" y="54"/>
                    </a:lnTo>
                    <a:lnTo>
                      <a:pt x="320" y="54"/>
                    </a:lnTo>
                    <a:lnTo>
                      <a:pt x="320" y="54"/>
                    </a:lnTo>
                    <a:lnTo>
                      <a:pt x="320" y="54"/>
                    </a:lnTo>
                    <a:lnTo>
                      <a:pt x="320" y="54"/>
                    </a:lnTo>
                    <a:lnTo>
                      <a:pt x="320" y="54"/>
                    </a:lnTo>
                    <a:lnTo>
                      <a:pt x="318" y="54"/>
                    </a:lnTo>
                    <a:lnTo>
                      <a:pt x="318" y="54"/>
                    </a:lnTo>
                    <a:lnTo>
                      <a:pt x="318" y="54"/>
                    </a:lnTo>
                    <a:lnTo>
                      <a:pt x="315" y="54"/>
                    </a:lnTo>
                    <a:lnTo>
                      <a:pt x="315" y="52"/>
                    </a:lnTo>
                    <a:lnTo>
                      <a:pt x="315" y="52"/>
                    </a:lnTo>
                    <a:lnTo>
                      <a:pt x="315" y="50"/>
                    </a:lnTo>
                    <a:lnTo>
                      <a:pt x="318" y="50"/>
                    </a:lnTo>
                    <a:lnTo>
                      <a:pt x="318" y="50"/>
                    </a:lnTo>
                    <a:lnTo>
                      <a:pt x="318" y="50"/>
                    </a:lnTo>
                    <a:lnTo>
                      <a:pt x="318" y="47"/>
                    </a:lnTo>
                    <a:lnTo>
                      <a:pt x="320" y="47"/>
                    </a:lnTo>
                    <a:lnTo>
                      <a:pt x="320" y="47"/>
                    </a:lnTo>
                    <a:lnTo>
                      <a:pt x="320" y="47"/>
                    </a:lnTo>
                    <a:lnTo>
                      <a:pt x="320" y="50"/>
                    </a:lnTo>
                    <a:lnTo>
                      <a:pt x="322" y="50"/>
                    </a:lnTo>
                    <a:lnTo>
                      <a:pt x="322" y="50"/>
                    </a:lnTo>
                    <a:lnTo>
                      <a:pt x="322" y="50"/>
                    </a:lnTo>
                    <a:lnTo>
                      <a:pt x="325" y="50"/>
                    </a:lnTo>
                    <a:lnTo>
                      <a:pt x="325" y="47"/>
                    </a:lnTo>
                    <a:lnTo>
                      <a:pt x="325" y="47"/>
                    </a:lnTo>
                    <a:lnTo>
                      <a:pt x="325" y="47"/>
                    </a:lnTo>
                    <a:lnTo>
                      <a:pt x="325" y="47"/>
                    </a:lnTo>
                    <a:lnTo>
                      <a:pt x="325" y="47"/>
                    </a:lnTo>
                    <a:lnTo>
                      <a:pt x="322" y="47"/>
                    </a:lnTo>
                    <a:lnTo>
                      <a:pt x="322" y="47"/>
                    </a:lnTo>
                    <a:lnTo>
                      <a:pt x="322" y="47"/>
                    </a:lnTo>
                    <a:lnTo>
                      <a:pt x="320" y="47"/>
                    </a:lnTo>
                    <a:lnTo>
                      <a:pt x="320" y="47"/>
                    </a:lnTo>
                    <a:lnTo>
                      <a:pt x="320" y="47"/>
                    </a:lnTo>
                    <a:lnTo>
                      <a:pt x="320" y="47"/>
                    </a:lnTo>
                    <a:lnTo>
                      <a:pt x="320" y="47"/>
                    </a:lnTo>
                    <a:lnTo>
                      <a:pt x="318" y="47"/>
                    </a:lnTo>
                    <a:lnTo>
                      <a:pt x="318" y="47"/>
                    </a:lnTo>
                    <a:lnTo>
                      <a:pt x="315" y="47"/>
                    </a:lnTo>
                    <a:lnTo>
                      <a:pt x="315" y="47"/>
                    </a:lnTo>
                    <a:lnTo>
                      <a:pt x="315" y="47"/>
                    </a:lnTo>
                    <a:lnTo>
                      <a:pt x="313" y="47"/>
                    </a:lnTo>
                    <a:lnTo>
                      <a:pt x="313" y="45"/>
                    </a:lnTo>
                    <a:lnTo>
                      <a:pt x="313" y="45"/>
                    </a:lnTo>
                    <a:lnTo>
                      <a:pt x="313" y="45"/>
                    </a:lnTo>
                    <a:lnTo>
                      <a:pt x="310" y="45"/>
                    </a:lnTo>
                    <a:lnTo>
                      <a:pt x="310" y="45"/>
                    </a:lnTo>
                    <a:lnTo>
                      <a:pt x="313" y="45"/>
                    </a:lnTo>
                    <a:lnTo>
                      <a:pt x="313" y="45"/>
                    </a:lnTo>
                    <a:lnTo>
                      <a:pt x="313" y="45"/>
                    </a:lnTo>
                    <a:lnTo>
                      <a:pt x="313" y="42"/>
                    </a:lnTo>
                    <a:lnTo>
                      <a:pt x="315" y="42"/>
                    </a:lnTo>
                    <a:lnTo>
                      <a:pt x="315" y="42"/>
                    </a:lnTo>
                    <a:lnTo>
                      <a:pt x="315" y="42"/>
                    </a:lnTo>
                    <a:lnTo>
                      <a:pt x="315" y="42"/>
                    </a:lnTo>
                    <a:lnTo>
                      <a:pt x="315" y="40"/>
                    </a:lnTo>
                    <a:lnTo>
                      <a:pt x="318" y="40"/>
                    </a:lnTo>
                    <a:lnTo>
                      <a:pt x="318" y="40"/>
                    </a:lnTo>
                    <a:lnTo>
                      <a:pt x="315" y="40"/>
                    </a:lnTo>
                    <a:lnTo>
                      <a:pt x="315" y="38"/>
                    </a:lnTo>
                    <a:lnTo>
                      <a:pt x="315" y="38"/>
                    </a:lnTo>
                    <a:lnTo>
                      <a:pt x="315" y="38"/>
                    </a:lnTo>
                    <a:lnTo>
                      <a:pt x="313" y="38"/>
                    </a:lnTo>
                    <a:lnTo>
                      <a:pt x="313" y="38"/>
                    </a:lnTo>
                    <a:lnTo>
                      <a:pt x="313" y="38"/>
                    </a:lnTo>
                    <a:lnTo>
                      <a:pt x="313" y="38"/>
                    </a:lnTo>
                    <a:lnTo>
                      <a:pt x="313" y="38"/>
                    </a:lnTo>
                    <a:lnTo>
                      <a:pt x="315" y="38"/>
                    </a:lnTo>
                    <a:lnTo>
                      <a:pt x="315" y="38"/>
                    </a:lnTo>
                    <a:lnTo>
                      <a:pt x="315" y="38"/>
                    </a:lnTo>
                    <a:lnTo>
                      <a:pt x="315" y="38"/>
                    </a:lnTo>
                    <a:lnTo>
                      <a:pt x="318" y="38"/>
                    </a:lnTo>
                    <a:lnTo>
                      <a:pt x="318" y="38"/>
                    </a:lnTo>
                    <a:lnTo>
                      <a:pt x="318" y="38"/>
                    </a:lnTo>
                    <a:lnTo>
                      <a:pt x="318" y="35"/>
                    </a:lnTo>
                    <a:lnTo>
                      <a:pt x="318" y="35"/>
                    </a:lnTo>
                    <a:lnTo>
                      <a:pt x="320" y="35"/>
                    </a:lnTo>
                    <a:lnTo>
                      <a:pt x="320" y="33"/>
                    </a:lnTo>
                    <a:lnTo>
                      <a:pt x="320" y="33"/>
                    </a:lnTo>
                    <a:lnTo>
                      <a:pt x="320" y="33"/>
                    </a:lnTo>
                    <a:lnTo>
                      <a:pt x="322" y="33"/>
                    </a:lnTo>
                    <a:lnTo>
                      <a:pt x="322" y="33"/>
                    </a:lnTo>
                    <a:lnTo>
                      <a:pt x="322" y="35"/>
                    </a:lnTo>
                    <a:lnTo>
                      <a:pt x="322" y="35"/>
                    </a:lnTo>
                    <a:lnTo>
                      <a:pt x="322" y="35"/>
                    </a:lnTo>
                    <a:lnTo>
                      <a:pt x="325" y="35"/>
                    </a:lnTo>
                    <a:lnTo>
                      <a:pt x="325" y="35"/>
                    </a:lnTo>
                    <a:lnTo>
                      <a:pt x="325" y="38"/>
                    </a:lnTo>
                    <a:lnTo>
                      <a:pt x="327" y="38"/>
                    </a:lnTo>
                    <a:lnTo>
                      <a:pt x="327" y="35"/>
                    </a:lnTo>
                    <a:lnTo>
                      <a:pt x="327" y="35"/>
                    </a:lnTo>
                    <a:lnTo>
                      <a:pt x="327" y="35"/>
                    </a:lnTo>
                    <a:lnTo>
                      <a:pt x="327" y="35"/>
                    </a:lnTo>
                    <a:lnTo>
                      <a:pt x="329" y="35"/>
                    </a:lnTo>
                    <a:lnTo>
                      <a:pt x="329" y="35"/>
                    </a:lnTo>
                    <a:lnTo>
                      <a:pt x="329" y="35"/>
                    </a:lnTo>
                    <a:lnTo>
                      <a:pt x="329" y="35"/>
                    </a:lnTo>
                    <a:lnTo>
                      <a:pt x="332" y="35"/>
                    </a:lnTo>
                    <a:lnTo>
                      <a:pt x="332" y="38"/>
                    </a:lnTo>
                    <a:lnTo>
                      <a:pt x="332" y="38"/>
                    </a:lnTo>
                    <a:lnTo>
                      <a:pt x="334" y="38"/>
                    </a:lnTo>
                    <a:lnTo>
                      <a:pt x="334" y="38"/>
                    </a:lnTo>
                    <a:lnTo>
                      <a:pt x="334" y="38"/>
                    </a:lnTo>
                    <a:lnTo>
                      <a:pt x="334" y="35"/>
                    </a:lnTo>
                    <a:lnTo>
                      <a:pt x="334" y="35"/>
                    </a:lnTo>
                    <a:lnTo>
                      <a:pt x="334" y="35"/>
                    </a:lnTo>
                    <a:lnTo>
                      <a:pt x="334" y="35"/>
                    </a:lnTo>
                    <a:lnTo>
                      <a:pt x="337" y="35"/>
                    </a:lnTo>
                    <a:lnTo>
                      <a:pt x="337" y="35"/>
                    </a:lnTo>
                    <a:lnTo>
                      <a:pt x="339" y="35"/>
                    </a:lnTo>
                    <a:lnTo>
                      <a:pt x="339" y="35"/>
                    </a:lnTo>
                    <a:lnTo>
                      <a:pt x="339" y="35"/>
                    </a:lnTo>
                    <a:lnTo>
                      <a:pt x="341" y="35"/>
                    </a:lnTo>
                    <a:lnTo>
                      <a:pt x="341" y="35"/>
                    </a:lnTo>
                    <a:lnTo>
                      <a:pt x="341" y="35"/>
                    </a:lnTo>
                    <a:lnTo>
                      <a:pt x="344" y="35"/>
                    </a:lnTo>
                    <a:lnTo>
                      <a:pt x="344" y="35"/>
                    </a:lnTo>
                    <a:lnTo>
                      <a:pt x="344" y="35"/>
                    </a:lnTo>
                    <a:lnTo>
                      <a:pt x="344" y="35"/>
                    </a:lnTo>
                    <a:lnTo>
                      <a:pt x="344" y="38"/>
                    </a:lnTo>
                    <a:lnTo>
                      <a:pt x="344" y="38"/>
                    </a:lnTo>
                    <a:lnTo>
                      <a:pt x="344" y="38"/>
                    </a:lnTo>
                    <a:lnTo>
                      <a:pt x="346" y="38"/>
                    </a:lnTo>
                    <a:lnTo>
                      <a:pt x="346" y="38"/>
                    </a:lnTo>
                    <a:lnTo>
                      <a:pt x="346" y="38"/>
                    </a:lnTo>
                    <a:lnTo>
                      <a:pt x="346" y="38"/>
                    </a:lnTo>
                    <a:lnTo>
                      <a:pt x="346" y="35"/>
                    </a:lnTo>
                    <a:lnTo>
                      <a:pt x="348" y="35"/>
                    </a:lnTo>
                    <a:lnTo>
                      <a:pt x="348" y="35"/>
                    </a:lnTo>
                    <a:lnTo>
                      <a:pt x="348" y="35"/>
                    </a:lnTo>
                    <a:lnTo>
                      <a:pt x="348" y="35"/>
                    </a:lnTo>
                    <a:lnTo>
                      <a:pt x="351" y="35"/>
                    </a:lnTo>
                    <a:lnTo>
                      <a:pt x="351" y="33"/>
                    </a:lnTo>
                    <a:lnTo>
                      <a:pt x="351" y="33"/>
                    </a:lnTo>
                    <a:lnTo>
                      <a:pt x="353" y="33"/>
                    </a:lnTo>
                    <a:lnTo>
                      <a:pt x="353" y="33"/>
                    </a:lnTo>
                    <a:lnTo>
                      <a:pt x="353" y="33"/>
                    </a:lnTo>
                    <a:lnTo>
                      <a:pt x="353" y="33"/>
                    </a:lnTo>
                    <a:lnTo>
                      <a:pt x="355" y="33"/>
                    </a:lnTo>
                    <a:lnTo>
                      <a:pt x="355" y="33"/>
                    </a:lnTo>
                    <a:lnTo>
                      <a:pt x="355" y="33"/>
                    </a:lnTo>
                    <a:lnTo>
                      <a:pt x="355" y="33"/>
                    </a:lnTo>
                    <a:lnTo>
                      <a:pt x="358" y="33"/>
                    </a:lnTo>
                    <a:lnTo>
                      <a:pt x="358" y="33"/>
                    </a:lnTo>
                    <a:lnTo>
                      <a:pt x="358" y="33"/>
                    </a:lnTo>
                    <a:lnTo>
                      <a:pt x="360" y="33"/>
                    </a:lnTo>
                    <a:lnTo>
                      <a:pt x="360" y="31"/>
                    </a:lnTo>
                    <a:lnTo>
                      <a:pt x="360" y="31"/>
                    </a:lnTo>
                    <a:lnTo>
                      <a:pt x="360" y="31"/>
                    </a:lnTo>
                    <a:lnTo>
                      <a:pt x="360" y="31"/>
                    </a:lnTo>
                    <a:lnTo>
                      <a:pt x="363" y="31"/>
                    </a:lnTo>
                    <a:lnTo>
                      <a:pt x="363" y="31"/>
                    </a:lnTo>
                    <a:lnTo>
                      <a:pt x="363" y="31"/>
                    </a:lnTo>
                    <a:lnTo>
                      <a:pt x="365" y="31"/>
                    </a:lnTo>
                    <a:lnTo>
                      <a:pt x="365" y="31"/>
                    </a:lnTo>
                    <a:lnTo>
                      <a:pt x="367" y="31"/>
                    </a:lnTo>
                    <a:lnTo>
                      <a:pt x="367" y="31"/>
                    </a:lnTo>
                    <a:lnTo>
                      <a:pt x="367" y="31"/>
                    </a:lnTo>
                    <a:lnTo>
                      <a:pt x="370" y="31"/>
                    </a:lnTo>
                    <a:lnTo>
                      <a:pt x="370" y="28"/>
                    </a:lnTo>
                    <a:lnTo>
                      <a:pt x="370" y="28"/>
                    </a:lnTo>
                    <a:lnTo>
                      <a:pt x="372" y="28"/>
                    </a:lnTo>
                    <a:lnTo>
                      <a:pt x="372" y="28"/>
                    </a:lnTo>
                    <a:lnTo>
                      <a:pt x="372" y="28"/>
                    </a:lnTo>
                    <a:lnTo>
                      <a:pt x="372" y="28"/>
                    </a:lnTo>
                    <a:lnTo>
                      <a:pt x="374" y="28"/>
                    </a:lnTo>
                    <a:lnTo>
                      <a:pt x="374" y="28"/>
                    </a:lnTo>
                    <a:lnTo>
                      <a:pt x="374" y="28"/>
                    </a:lnTo>
                    <a:lnTo>
                      <a:pt x="377" y="28"/>
                    </a:lnTo>
                    <a:lnTo>
                      <a:pt x="377" y="28"/>
                    </a:lnTo>
                    <a:lnTo>
                      <a:pt x="379" y="28"/>
                    </a:lnTo>
                    <a:lnTo>
                      <a:pt x="379" y="28"/>
                    </a:lnTo>
                    <a:lnTo>
                      <a:pt x="379" y="26"/>
                    </a:lnTo>
                    <a:lnTo>
                      <a:pt x="379" y="26"/>
                    </a:lnTo>
                    <a:lnTo>
                      <a:pt x="379" y="28"/>
                    </a:lnTo>
                    <a:lnTo>
                      <a:pt x="382" y="28"/>
                    </a:lnTo>
                    <a:lnTo>
                      <a:pt x="382" y="28"/>
                    </a:lnTo>
                    <a:lnTo>
                      <a:pt x="382" y="26"/>
                    </a:lnTo>
                    <a:lnTo>
                      <a:pt x="382" y="26"/>
                    </a:lnTo>
                    <a:lnTo>
                      <a:pt x="384" y="26"/>
                    </a:lnTo>
                    <a:lnTo>
                      <a:pt x="384" y="26"/>
                    </a:lnTo>
                    <a:lnTo>
                      <a:pt x="386" y="26"/>
                    </a:lnTo>
                    <a:lnTo>
                      <a:pt x="386" y="26"/>
                    </a:lnTo>
                    <a:lnTo>
                      <a:pt x="386" y="26"/>
                    </a:lnTo>
                    <a:lnTo>
                      <a:pt x="386" y="26"/>
                    </a:lnTo>
                    <a:lnTo>
                      <a:pt x="389" y="26"/>
                    </a:lnTo>
                    <a:lnTo>
                      <a:pt x="389" y="26"/>
                    </a:lnTo>
                    <a:lnTo>
                      <a:pt x="389" y="26"/>
                    </a:lnTo>
                    <a:lnTo>
                      <a:pt x="391" y="26"/>
                    </a:lnTo>
                    <a:lnTo>
                      <a:pt x="391" y="26"/>
                    </a:lnTo>
                    <a:lnTo>
                      <a:pt x="391" y="26"/>
                    </a:lnTo>
                    <a:lnTo>
                      <a:pt x="393" y="26"/>
                    </a:lnTo>
                    <a:lnTo>
                      <a:pt x="393" y="26"/>
                    </a:lnTo>
                    <a:lnTo>
                      <a:pt x="393" y="26"/>
                    </a:lnTo>
                    <a:lnTo>
                      <a:pt x="393" y="26"/>
                    </a:lnTo>
                    <a:lnTo>
                      <a:pt x="396" y="26"/>
                    </a:lnTo>
                    <a:lnTo>
                      <a:pt x="396" y="26"/>
                    </a:lnTo>
                    <a:lnTo>
                      <a:pt x="396" y="26"/>
                    </a:lnTo>
                    <a:lnTo>
                      <a:pt x="396" y="26"/>
                    </a:lnTo>
                    <a:lnTo>
                      <a:pt x="398" y="26"/>
                    </a:lnTo>
                    <a:lnTo>
                      <a:pt x="398" y="26"/>
                    </a:lnTo>
                    <a:lnTo>
                      <a:pt x="400" y="26"/>
                    </a:lnTo>
                    <a:lnTo>
                      <a:pt x="400" y="26"/>
                    </a:lnTo>
                    <a:lnTo>
                      <a:pt x="400" y="26"/>
                    </a:lnTo>
                    <a:lnTo>
                      <a:pt x="400" y="26"/>
                    </a:lnTo>
                    <a:lnTo>
                      <a:pt x="400" y="26"/>
                    </a:lnTo>
                    <a:lnTo>
                      <a:pt x="403" y="26"/>
                    </a:lnTo>
                    <a:lnTo>
                      <a:pt x="403" y="26"/>
                    </a:lnTo>
                    <a:lnTo>
                      <a:pt x="403" y="26"/>
                    </a:lnTo>
                    <a:lnTo>
                      <a:pt x="403" y="26"/>
                    </a:lnTo>
                    <a:lnTo>
                      <a:pt x="403" y="26"/>
                    </a:lnTo>
                    <a:lnTo>
                      <a:pt x="403" y="26"/>
                    </a:lnTo>
                    <a:lnTo>
                      <a:pt x="403" y="24"/>
                    </a:lnTo>
                    <a:lnTo>
                      <a:pt x="403" y="24"/>
                    </a:lnTo>
                    <a:lnTo>
                      <a:pt x="403" y="21"/>
                    </a:lnTo>
                    <a:lnTo>
                      <a:pt x="403" y="21"/>
                    </a:lnTo>
                    <a:lnTo>
                      <a:pt x="405" y="21"/>
                    </a:lnTo>
                    <a:lnTo>
                      <a:pt x="405" y="21"/>
                    </a:lnTo>
                    <a:lnTo>
                      <a:pt x="405" y="21"/>
                    </a:lnTo>
                    <a:lnTo>
                      <a:pt x="408" y="21"/>
                    </a:lnTo>
                    <a:lnTo>
                      <a:pt x="408" y="21"/>
                    </a:lnTo>
                    <a:lnTo>
                      <a:pt x="408" y="21"/>
                    </a:lnTo>
                    <a:lnTo>
                      <a:pt x="408" y="19"/>
                    </a:lnTo>
                    <a:lnTo>
                      <a:pt x="408" y="19"/>
                    </a:lnTo>
                    <a:lnTo>
                      <a:pt x="410" y="19"/>
                    </a:lnTo>
                    <a:lnTo>
                      <a:pt x="410" y="19"/>
                    </a:lnTo>
                    <a:lnTo>
                      <a:pt x="410" y="19"/>
                    </a:lnTo>
                    <a:lnTo>
                      <a:pt x="412" y="19"/>
                    </a:lnTo>
                    <a:lnTo>
                      <a:pt x="412" y="19"/>
                    </a:lnTo>
                    <a:lnTo>
                      <a:pt x="412" y="19"/>
                    </a:lnTo>
                    <a:lnTo>
                      <a:pt x="415" y="19"/>
                    </a:lnTo>
                    <a:lnTo>
                      <a:pt x="415" y="19"/>
                    </a:lnTo>
                    <a:lnTo>
                      <a:pt x="415" y="19"/>
                    </a:lnTo>
                    <a:lnTo>
                      <a:pt x="417" y="19"/>
                    </a:lnTo>
                    <a:lnTo>
                      <a:pt x="417" y="19"/>
                    </a:lnTo>
                    <a:lnTo>
                      <a:pt x="417" y="16"/>
                    </a:lnTo>
                    <a:lnTo>
                      <a:pt x="417" y="16"/>
                    </a:lnTo>
                    <a:lnTo>
                      <a:pt x="419" y="16"/>
                    </a:lnTo>
                    <a:lnTo>
                      <a:pt x="419" y="16"/>
                    </a:lnTo>
                    <a:lnTo>
                      <a:pt x="419" y="19"/>
                    </a:lnTo>
                    <a:lnTo>
                      <a:pt x="419" y="19"/>
                    </a:lnTo>
                    <a:lnTo>
                      <a:pt x="419" y="19"/>
                    </a:lnTo>
                    <a:lnTo>
                      <a:pt x="422" y="19"/>
                    </a:lnTo>
                    <a:lnTo>
                      <a:pt x="422" y="19"/>
                    </a:lnTo>
                    <a:lnTo>
                      <a:pt x="422" y="19"/>
                    </a:lnTo>
                    <a:lnTo>
                      <a:pt x="424" y="19"/>
                    </a:lnTo>
                    <a:lnTo>
                      <a:pt x="424" y="19"/>
                    </a:lnTo>
                    <a:lnTo>
                      <a:pt x="424" y="19"/>
                    </a:lnTo>
                    <a:lnTo>
                      <a:pt x="426" y="19"/>
                    </a:lnTo>
                    <a:lnTo>
                      <a:pt x="426" y="19"/>
                    </a:lnTo>
                    <a:lnTo>
                      <a:pt x="426" y="19"/>
                    </a:lnTo>
                    <a:lnTo>
                      <a:pt x="426" y="16"/>
                    </a:lnTo>
                    <a:lnTo>
                      <a:pt x="429" y="16"/>
                    </a:lnTo>
                    <a:lnTo>
                      <a:pt x="429" y="16"/>
                    </a:lnTo>
                    <a:lnTo>
                      <a:pt x="429" y="16"/>
                    </a:lnTo>
                    <a:lnTo>
                      <a:pt x="431" y="16"/>
                    </a:lnTo>
                    <a:lnTo>
                      <a:pt x="431" y="16"/>
                    </a:lnTo>
                    <a:lnTo>
                      <a:pt x="434" y="16"/>
                    </a:lnTo>
                    <a:lnTo>
                      <a:pt x="434" y="16"/>
                    </a:lnTo>
                    <a:lnTo>
                      <a:pt x="434" y="16"/>
                    </a:lnTo>
                    <a:lnTo>
                      <a:pt x="434" y="16"/>
                    </a:lnTo>
                    <a:lnTo>
                      <a:pt x="436" y="16"/>
                    </a:lnTo>
                    <a:lnTo>
                      <a:pt x="436" y="16"/>
                    </a:lnTo>
                    <a:lnTo>
                      <a:pt x="436" y="16"/>
                    </a:lnTo>
                    <a:lnTo>
                      <a:pt x="436" y="16"/>
                    </a:lnTo>
                    <a:lnTo>
                      <a:pt x="436" y="16"/>
                    </a:lnTo>
                    <a:lnTo>
                      <a:pt x="438" y="16"/>
                    </a:lnTo>
                    <a:lnTo>
                      <a:pt x="438" y="16"/>
                    </a:lnTo>
                    <a:lnTo>
                      <a:pt x="438" y="16"/>
                    </a:lnTo>
                    <a:lnTo>
                      <a:pt x="441" y="16"/>
                    </a:lnTo>
                    <a:lnTo>
                      <a:pt x="441" y="16"/>
                    </a:lnTo>
                    <a:lnTo>
                      <a:pt x="441" y="16"/>
                    </a:lnTo>
                    <a:lnTo>
                      <a:pt x="443" y="16"/>
                    </a:lnTo>
                    <a:lnTo>
                      <a:pt x="443" y="16"/>
                    </a:lnTo>
                    <a:lnTo>
                      <a:pt x="445" y="16"/>
                    </a:lnTo>
                    <a:lnTo>
                      <a:pt x="445" y="16"/>
                    </a:lnTo>
                    <a:lnTo>
                      <a:pt x="445" y="16"/>
                    </a:lnTo>
                    <a:lnTo>
                      <a:pt x="445" y="14"/>
                    </a:lnTo>
                    <a:lnTo>
                      <a:pt x="448" y="14"/>
                    </a:lnTo>
                    <a:lnTo>
                      <a:pt x="448" y="14"/>
                    </a:lnTo>
                    <a:lnTo>
                      <a:pt x="448" y="14"/>
                    </a:lnTo>
                    <a:lnTo>
                      <a:pt x="448" y="14"/>
                    </a:lnTo>
                    <a:lnTo>
                      <a:pt x="450" y="14"/>
                    </a:lnTo>
                    <a:lnTo>
                      <a:pt x="450" y="14"/>
                    </a:lnTo>
                    <a:lnTo>
                      <a:pt x="450" y="14"/>
                    </a:lnTo>
                    <a:lnTo>
                      <a:pt x="453" y="14"/>
                    </a:lnTo>
                    <a:lnTo>
                      <a:pt x="453" y="14"/>
                    </a:lnTo>
                    <a:lnTo>
                      <a:pt x="453" y="14"/>
                    </a:lnTo>
                    <a:lnTo>
                      <a:pt x="455" y="14"/>
                    </a:lnTo>
                    <a:lnTo>
                      <a:pt x="455" y="14"/>
                    </a:lnTo>
                    <a:lnTo>
                      <a:pt x="455" y="14"/>
                    </a:lnTo>
                    <a:lnTo>
                      <a:pt x="455" y="14"/>
                    </a:lnTo>
                    <a:lnTo>
                      <a:pt x="457" y="14"/>
                    </a:lnTo>
                    <a:lnTo>
                      <a:pt x="457" y="14"/>
                    </a:lnTo>
                    <a:lnTo>
                      <a:pt x="460" y="14"/>
                    </a:lnTo>
                    <a:lnTo>
                      <a:pt x="460" y="12"/>
                    </a:lnTo>
                    <a:lnTo>
                      <a:pt x="460" y="12"/>
                    </a:lnTo>
                    <a:lnTo>
                      <a:pt x="460" y="12"/>
                    </a:lnTo>
                    <a:lnTo>
                      <a:pt x="460" y="12"/>
                    </a:lnTo>
                    <a:lnTo>
                      <a:pt x="462" y="12"/>
                    </a:lnTo>
                    <a:lnTo>
                      <a:pt x="462" y="12"/>
                    </a:lnTo>
                    <a:lnTo>
                      <a:pt x="462" y="12"/>
                    </a:lnTo>
                    <a:lnTo>
                      <a:pt x="464" y="12"/>
                    </a:lnTo>
                    <a:lnTo>
                      <a:pt x="464" y="12"/>
                    </a:lnTo>
                    <a:lnTo>
                      <a:pt x="467" y="12"/>
                    </a:lnTo>
                    <a:lnTo>
                      <a:pt x="467" y="12"/>
                    </a:lnTo>
                    <a:lnTo>
                      <a:pt x="467" y="12"/>
                    </a:lnTo>
                    <a:lnTo>
                      <a:pt x="467" y="9"/>
                    </a:lnTo>
                    <a:lnTo>
                      <a:pt x="467" y="9"/>
                    </a:lnTo>
                    <a:lnTo>
                      <a:pt x="469" y="9"/>
                    </a:lnTo>
                    <a:lnTo>
                      <a:pt x="469" y="7"/>
                    </a:lnTo>
                    <a:lnTo>
                      <a:pt x="469" y="7"/>
                    </a:lnTo>
                    <a:lnTo>
                      <a:pt x="467" y="7"/>
                    </a:lnTo>
                    <a:lnTo>
                      <a:pt x="467" y="7"/>
                    </a:lnTo>
                    <a:lnTo>
                      <a:pt x="467" y="5"/>
                    </a:lnTo>
                    <a:lnTo>
                      <a:pt x="469" y="5"/>
                    </a:lnTo>
                    <a:lnTo>
                      <a:pt x="469" y="5"/>
                    </a:lnTo>
                    <a:lnTo>
                      <a:pt x="469" y="5"/>
                    </a:lnTo>
                    <a:lnTo>
                      <a:pt x="469" y="7"/>
                    </a:lnTo>
                    <a:lnTo>
                      <a:pt x="471" y="7"/>
                    </a:lnTo>
                    <a:lnTo>
                      <a:pt x="471" y="5"/>
                    </a:lnTo>
                    <a:lnTo>
                      <a:pt x="471" y="5"/>
                    </a:lnTo>
                    <a:lnTo>
                      <a:pt x="474" y="5"/>
                    </a:lnTo>
                    <a:lnTo>
                      <a:pt x="474" y="5"/>
                    </a:lnTo>
                    <a:lnTo>
                      <a:pt x="474" y="5"/>
                    </a:lnTo>
                    <a:lnTo>
                      <a:pt x="476" y="5"/>
                    </a:lnTo>
                    <a:lnTo>
                      <a:pt x="476" y="5"/>
                    </a:lnTo>
                    <a:lnTo>
                      <a:pt x="476" y="5"/>
                    </a:lnTo>
                    <a:lnTo>
                      <a:pt x="479" y="5"/>
                    </a:lnTo>
                    <a:lnTo>
                      <a:pt x="479" y="2"/>
                    </a:lnTo>
                    <a:lnTo>
                      <a:pt x="479" y="2"/>
                    </a:lnTo>
                    <a:lnTo>
                      <a:pt x="479" y="2"/>
                    </a:lnTo>
                    <a:lnTo>
                      <a:pt x="479" y="2"/>
                    </a:lnTo>
                    <a:lnTo>
                      <a:pt x="479" y="0"/>
                    </a:lnTo>
                    <a:lnTo>
                      <a:pt x="481" y="0"/>
                    </a:lnTo>
                    <a:lnTo>
                      <a:pt x="481" y="2"/>
                    </a:lnTo>
                    <a:lnTo>
                      <a:pt x="481" y="2"/>
                    </a:lnTo>
                    <a:lnTo>
                      <a:pt x="481" y="2"/>
                    </a:lnTo>
                    <a:lnTo>
                      <a:pt x="483" y="2"/>
                    </a:lnTo>
                    <a:lnTo>
                      <a:pt x="483" y="2"/>
                    </a:lnTo>
                    <a:lnTo>
                      <a:pt x="483" y="2"/>
                    </a:lnTo>
                    <a:lnTo>
                      <a:pt x="486" y="2"/>
                    </a:lnTo>
                    <a:lnTo>
                      <a:pt x="486" y="2"/>
                    </a:lnTo>
                    <a:lnTo>
                      <a:pt x="483" y="2"/>
                    </a:lnTo>
                    <a:lnTo>
                      <a:pt x="483" y="0"/>
                    </a:lnTo>
                    <a:lnTo>
                      <a:pt x="483" y="0"/>
                    </a:lnTo>
                    <a:lnTo>
                      <a:pt x="483" y="0"/>
                    </a:lnTo>
                    <a:lnTo>
                      <a:pt x="483" y="0"/>
                    </a:lnTo>
                    <a:lnTo>
                      <a:pt x="486" y="0"/>
                    </a:lnTo>
                    <a:lnTo>
                      <a:pt x="486" y="0"/>
                    </a:lnTo>
                    <a:lnTo>
                      <a:pt x="486" y="0"/>
                    </a:lnTo>
                    <a:lnTo>
                      <a:pt x="488" y="0"/>
                    </a:lnTo>
                    <a:lnTo>
                      <a:pt x="488" y="0"/>
                    </a:lnTo>
                    <a:lnTo>
                      <a:pt x="488" y="0"/>
                    </a:lnTo>
                    <a:lnTo>
                      <a:pt x="488" y="2"/>
                    </a:lnTo>
                    <a:lnTo>
                      <a:pt x="488" y="2"/>
                    </a:lnTo>
                    <a:lnTo>
                      <a:pt x="490" y="2"/>
                    </a:lnTo>
                    <a:lnTo>
                      <a:pt x="490" y="2"/>
                    </a:lnTo>
                    <a:lnTo>
                      <a:pt x="490" y="0"/>
                    </a:lnTo>
                    <a:lnTo>
                      <a:pt x="493" y="0"/>
                    </a:lnTo>
                    <a:lnTo>
                      <a:pt x="493" y="0"/>
                    </a:lnTo>
                    <a:lnTo>
                      <a:pt x="493" y="0"/>
                    </a:lnTo>
                    <a:lnTo>
                      <a:pt x="493" y="2"/>
                    </a:lnTo>
                    <a:lnTo>
                      <a:pt x="495" y="2"/>
                    </a:lnTo>
                    <a:lnTo>
                      <a:pt x="495" y="2"/>
                    </a:lnTo>
                    <a:lnTo>
                      <a:pt x="495" y="2"/>
                    </a:lnTo>
                    <a:lnTo>
                      <a:pt x="497" y="2"/>
                    </a:lnTo>
                    <a:lnTo>
                      <a:pt x="497" y="2"/>
                    </a:lnTo>
                    <a:lnTo>
                      <a:pt x="500" y="2"/>
                    </a:lnTo>
                    <a:lnTo>
                      <a:pt x="500" y="2"/>
                    </a:lnTo>
                    <a:lnTo>
                      <a:pt x="500" y="2"/>
                    </a:lnTo>
                    <a:lnTo>
                      <a:pt x="502" y="2"/>
                    </a:lnTo>
                    <a:lnTo>
                      <a:pt x="502" y="2"/>
                    </a:lnTo>
                    <a:lnTo>
                      <a:pt x="502" y="2"/>
                    </a:lnTo>
                    <a:lnTo>
                      <a:pt x="502" y="2"/>
                    </a:lnTo>
                    <a:lnTo>
                      <a:pt x="502" y="5"/>
                    </a:lnTo>
                    <a:lnTo>
                      <a:pt x="505" y="5"/>
                    </a:lnTo>
                    <a:lnTo>
                      <a:pt x="505" y="5"/>
                    </a:lnTo>
                    <a:lnTo>
                      <a:pt x="505" y="5"/>
                    </a:lnTo>
                    <a:lnTo>
                      <a:pt x="507" y="5"/>
                    </a:lnTo>
                    <a:lnTo>
                      <a:pt x="507" y="5"/>
                    </a:lnTo>
                    <a:lnTo>
                      <a:pt x="507" y="7"/>
                    </a:lnTo>
                    <a:lnTo>
                      <a:pt x="507" y="7"/>
                    </a:lnTo>
                    <a:lnTo>
                      <a:pt x="509" y="7"/>
                    </a:lnTo>
                    <a:lnTo>
                      <a:pt x="509" y="7"/>
                    </a:lnTo>
                    <a:lnTo>
                      <a:pt x="509" y="7"/>
                    </a:lnTo>
                    <a:lnTo>
                      <a:pt x="509" y="7"/>
                    </a:lnTo>
                    <a:lnTo>
                      <a:pt x="512" y="7"/>
                    </a:lnTo>
                    <a:lnTo>
                      <a:pt x="512" y="7"/>
                    </a:lnTo>
                    <a:lnTo>
                      <a:pt x="512" y="7"/>
                    </a:lnTo>
                    <a:lnTo>
                      <a:pt x="514" y="7"/>
                    </a:lnTo>
                    <a:lnTo>
                      <a:pt x="514" y="7"/>
                    </a:lnTo>
                    <a:lnTo>
                      <a:pt x="514" y="5"/>
                    </a:lnTo>
                    <a:lnTo>
                      <a:pt x="514" y="5"/>
                    </a:lnTo>
                    <a:lnTo>
                      <a:pt x="514" y="5"/>
                    </a:lnTo>
                    <a:lnTo>
                      <a:pt x="516" y="5"/>
                    </a:lnTo>
                    <a:lnTo>
                      <a:pt x="516" y="2"/>
                    </a:lnTo>
                    <a:lnTo>
                      <a:pt x="516" y="2"/>
                    </a:lnTo>
                    <a:lnTo>
                      <a:pt x="519" y="2"/>
                    </a:lnTo>
                    <a:lnTo>
                      <a:pt x="519" y="5"/>
                    </a:lnTo>
                    <a:lnTo>
                      <a:pt x="519" y="5"/>
                    </a:lnTo>
                    <a:lnTo>
                      <a:pt x="519" y="5"/>
                    </a:lnTo>
                    <a:lnTo>
                      <a:pt x="521" y="5"/>
                    </a:lnTo>
                    <a:lnTo>
                      <a:pt x="521" y="2"/>
                    </a:lnTo>
                    <a:lnTo>
                      <a:pt x="521" y="2"/>
                    </a:lnTo>
                    <a:lnTo>
                      <a:pt x="521" y="2"/>
                    </a:lnTo>
                    <a:lnTo>
                      <a:pt x="524" y="2"/>
                    </a:lnTo>
                    <a:lnTo>
                      <a:pt x="524" y="2"/>
                    </a:lnTo>
                    <a:lnTo>
                      <a:pt x="524" y="5"/>
                    </a:lnTo>
                    <a:lnTo>
                      <a:pt x="526" y="5"/>
                    </a:lnTo>
                    <a:lnTo>
                      <a:pt x="526" y="5"/>
                    </a:lnTo>
                    <a:lnTo>
                      <a:pt x="526" y="7"/>
                    </a:lnTo>
                    <a:lnTo>
                      <a:pt x="526" y="7"/>
                    </a:lnTo>
                    <a:lnTo>
                      <a:pt x="526" y="7"/>
                    </a:lnTo>
                    <a:lnTo>
                      <a:pt x="526" y="7"/>
                    </a:lnTo>
                    <a:lnTo>
                      <a:pt x="528" y="7"/>
                    </a:lnTo>
                    <a:lnTo>
                      <a:pt x="528" y="7"/>
                    </a:lnTo>
                    <a:lnTo>
                      <a:pt x="528" y="9"/>
                    </a:lnTo>
                    <a:lnTo>
                      <a:pt x="528" y="9"/>
                    </a:lnTo>
                    <a:lnTo>
                      <a:pt x="528" y="12"/>
                    </a:lnTo>
                    <a:lnTo>
                      <a:pt x="528" y="12"/>
                    </a:lnTo>
                    <a:lnTo>
                      <a:pt x="528" y="14"/>
                    </a:lnTo>
                    <a:lnTo>
                      <a:pt x="528" y="14"/>
                    </a:lnTo>
                    <a:lnTo>
                      <a:pt x="528" y="14"/>
                    </a:lnTo>
                    <a:lnTo>
                      <a:pt x="528" y="16"/>
                    </a:lnTo>
                    <a:lnTo>
                      <a:pt x="528" y="16"/>
                    </a:lnTo>
                    <a:lnTo>
                      <a:pt x="528" y="16"/>
                    </a:lnTo>
                    <a:lnTo>
                      <a:pt x="528" y="16"/>
                    </a:lnTo>
                    <a:lnTo>
                      <a:pt x="531" y="16"/>
                    </a:lnTo>
                    <a:lnTo>
                      <a:pt x="531" y="16"/>
                    </a:lnTo>
                    <a:lnTo>
                      <a:pt x="533" y="16"/>
                    </a:lnTo>
                    <a:lnTo>
                      <a:pt x="533" y="16"/>
                    </a:lnTo>
                    <a:lnTo>
                      <a:pt x="533" y="19"/>
                    </a:lnTo>
                    <a:lnTo>
                      <a:pt x="533" y="19"/>
                    </a:lnTo>
                    <a:lnTo>
                      <a:pt x="533" y="19"/>
                    </a:lnTo>
                    <a:lnTo>
                      <a:pt x="533" y="19"/>
                    </a:lnTo>
                    <a:lnTo>
                      <a:pt x="533" y="21"/>
                    </a:lnTo>
                    <a:lnTo>
                      <a:pt x="533" y="21"/>
                    </a:lnTo>
                    <a:lnTo>
                      <a:pt x="533" y="21"/>
                    </a:lnTo>
                    <a:lnTo>
                      <a:pt x="533" y="24"/>
                    </a:lnTo>
                    <a:lnTo>
                      <a:pt x="533" y="24"/>
                    </a:lnTo>
                    <a:lnTo>
                      <a:pt x="533" y="26"/>
                    </a:lnTo>
                    <a:lnTo>
                      <a:pt x="533" y="26"/>
                    </a:lnTo>
                    <a:lnTo>
                      <a:pt x="533" y="26"/>
                    </a:lnTo>
                    <a:lnTo>
                      <a:pt x="531" y="26"/>
                    </a:lnTo>
                    <a:lnTo>
                      <a:pt x="531" y="26"/>
                    </a:lnTo>
                    <a:lnTo>
                      <a:pt x="528" y="26"/>
                    </a:lnTo>
                    <a:lnTo>
                      <a:pt x="528" y="26"/>
                    </a:lnTo>
                    <a:lnTo>
                      <a:pt x="528" y="26"/>
                    </a:lnTo>
                    <a:lnTo>
                      <a:pt x="528" y="28"/>
                    </a:lnTo>
                    <a:lnTo>
                      <a:pt x="528" y="28"/>
                    </a:lnTo>
                    <a:lnTo>
                      <a:pt x="528" y="28"/>
                    </a:lnTo>
                    <a:lnTo>
                      <a:pt x="528" y="28"/>
                    </a:lnTo>
                    <a:lnTo>
                      <a:pt x="528" y="31"/>
                    </a:lnTo>
                    <a:lnTo>
                      <a:pt x="531" y="31"/>
                    </a:lnTo>
                    <a:lnTo>
                      <a:pt x="531" y="31"/>
                    </a:lnTo>
                    <a:lnTo>
                      <a:pt x="531" y="33"/>
                    </a:lnTo>
                    <a:lnTo>
                      <a:pt x="531" y="33"/>
                    </a:lnTo>
                    <a:lnTo>
                      <a:pt x="533" y="33"/>
                    </a:lnTo>
                    <a:lnTo>
                      <a:pt x="533" y="33"/>
                    </a:lnTo>
                    <a:lnTo>
                      <a:pt x="533" y="33"/>
                    </a:lnTo>
                    <a:lnTo>
                      <a:pt x="533" y="31"/>
                    </a:lnTo>
                    <a:lnTo>
                      <a:pt x="535" y="31"/>
                    </a:lnTo>
                    <a:lnTo>
                      <a:pt x="535" y="31"/>
                    </a:lnTo>
                    <a:lnTo>
                      <a:pt x="535" y="31"/>
                    </a:lnTo>
                    <a:lnTo>
                      <a:pt x="538" y="31"/>
                    </a:lnTo>
                    <a:lnTo>
                      <a:pt x="538" y="31"/>
                    </a:lnTo>
                    <a:lnTo>
                      <a:pt x="538" y="33"/>
                    </a:lnTo>
                    <a:lnTo>
                      <a:pt x="540" y="33"/>
                    </a:lnTo>
                    <a:lnTo>
                      <a:pt x="540" y="33"/>
                    </a:lnTo>
                    <a:lnTo>
                      <a:pt x="540" y="33"/>
                    </a:lnTo>
                    <a:lnTo>
                      <a:pt x="542" y="33"/>
                    </a:lnTo>
                    <a:lnTo>
                      <a:pt x="542" y="33"/>
                    </a:lnTo>
                    <a:lnTo>
                      <a:pt x="542" y="33"/>
                    </a:lnTo>
                    <a:lnTo>
                      <a:pt x="542" y="31"/>
                    </a:lnTo>
                    <a:lnTo>
                      <a:pt x="542" y="31"/>
                    </a:lnTo>
                    <a:lnTo>
                      <a:pt x="542" y="28"/>
                    </a:lnTo>
                    <a:lnTo>
                      <a:pt x="545" y="28"/>
                    </a:lnTo>
                    <a:lnTo>
                      <a:pt x="545" y="28"/>
                    </a:lnTo>
                    <a:lnTo>
                      <a:pt x="547" y="28"/>
                    </a:lnTo>
                    <a:lnTo>
                      <a:pt x="547" y="28"/>
                    </a:lnTo>
                    <a:lnTo>
                      <a:pt x="547" y="28"/>
                    </a:lnTo>
                    <a:lnTo>
                      <a:pt x="550" y="28"/>
                    </a:lnTo>
                    <a:lnTo>
                      <a:pt x="550" y="31"/>
                    </a:lnTo>
                    <a:lnTo>
                      <a:pt x="550" y="31"/>
                    </a:lnTo>
                    <a:lnTo>
                      <a:pt x="552" y="3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8" name="Freeform 137"/>
              <p:cNvSpPr>
                <a:spLocks/>
              </p:cNvSpPr>
              <p:nvPr/>
            </p:nvSpPr>
            <p:spPr bwMode="auto">
              <a:xfrm>
                <a:off x="2379" y="1379"/>
                <a:ext cx="1" cy="2"/>
              </a:xfrm>
              <a:custGeom>
                <a:avLst/>
                <a:gdLst/>
                <a:ahLst/>
                <a:cxnLst>
                  <a:cxn ang="0">
                    <a:pos x="0" y="0"/>
                  </a:cxn>
                  <a:cxn ang="0">
                    <a:pos x="0" y="0"/>
                  </a:cxn>
                  <a:cxn ang="0">
                    <a:pos x="0" y="0"/>
                  </a:cxn>
                  <a:cxn ang="0">
                    <a:pos x="0" y="2"/>
                  </a:cxn>
                  <a:cxn ang="0">
                    <a:pos x="0" y="2"/>
                  </a:cxn>
                  <a:cxn ang="0">
                    <a:pos x="0" y="0"/>
                  </a:cxn>
                  <a:cxn ang="0">
                    <a:pos x="0" y="0"/>
                  </a:cxn>
                  <a:cxn ang="0">
                    <a:pos x="0" y="0"/>
                  </a:cxn>
                  <a:cxn ang="0">
                    <a:pos x="0" y="0"/>
                  </a:cxn>
                </a:cxnLst>
                <a:rect l="0" t="0" r="r" b="b"/>
                <a:pathLst>
                  <a:path h="2">
                    <a:moveTo>
                      <a:pt x="0" y="0"/>
                    </a:moveTo>
                    <a:lnTo>
                      <a:pt x="0" y="0"/>
                    </a:lnTo>
                    <a:lnTo>
                      <a:pt x="0" y="0"/>
                    </a:lnTo>
                    <a:lnTo>
                      <a:pt x="0" y="2"/>
                    </a:lnTo>
                    <a:lnTo>
                      <a:pt x="0" y="2"/>
                    </a:lnTo>
                    <a:lnTo>
                      <a:pt x="0" y="0"/>
                    </a:lnTo>
                    <a:lnTo>
                      <a:pt x="0" y="0"/>
                    </a:lnTo>
                    <a:lnTo>
                      <a:pt x="0"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9" name="Freeform 138"/>
              <p:cNvSpPr>
                <a:spLocks/>
              </p:cNvSpPr>
              <p:nvPr/>
            </p:nvSpPr>
            <p:spPr bwMode="auto">
              <a:xfrm>
                <a:off x="2379" y="1379"/>
                <a:ext cx="1" cy="2"/>
              </a:xfrm>
              <a:custGeom>
                <a:avLst/>
                <a:gdLst/>
                <a:ahLst/>
                <a:cxnLst>
                  <a:cxn ang="0">
                    <a:pos x="0" y="0"/>
                  </a:cxn>
                  <a:cxn ang="0">
                    <a:pos x="0" y="0"/>
                  </a:cxn>
                  <a:cxn ang="0">
                    <a:pos x="0" y="0"/>
                  </a:cxn>
                  <a:cxn ang="0">
                    <a:pos x="0" y="2"/>
                  </a:cxn>
                  <a:cxn ang="0">
                    <a:pos x="0" y="2"/>
                  </a:cxn>
                  <a:cxn ang="0">
                    <a:pos x="0" y="0"/>
                  </a:cxn>
                  <a:cxn ang="0">
                    <a:pos x="0" y="0"/>
                  </a:cxn>
                  <a:cxn ang="0">
                    <a:pos x="0" y="0"/>
                  </a:cxn>
                  <a:cxn ang="0">
                    <a:pos x="0" y="0"/>
                  </a:cxn>
                </a:cxnLst>
                <a:rect l="0" t="0" r="r" b="b"/>
                <a:pathLst>
                  <a:path h="2">
                    <a:moveTo>
                      <a:pt x="0" y="0"/>
                    </a:moveTo>
                    <a:lnTo>
                      <a:pt x="0" y="0"/>
                    </a:lnTo>
                    <a:lnTo>
                      <a:pt x="0" y="0"/>
                    </a:lnTo>
                    <a:lnTo>
                      <a:pt x="0" y="2"/>
                    </a:lnTo>
                    <a:lnTo>
                      <a:pt x="0" y="2"/>
                    </a:lnTo>
                    <a:lnTo>
                      <a:pt x="0" y="0"/>
                    </a:lnTo>
                    <a:lnTo>
                      <a:pt x="0" y="0"/>
                    </a:lnTo>
                    <a:lnTo>
                      <a:pt x="0"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0" name="Freeform 139"/>
              <p:cNvSpPr>
                <a:spLocks/>
              </p:cNvSpPr>
              <p:nvPr/>
            </p:nvSpPr>
            <p:spPr bwMode="auto">
              <a:xfrm>
                <a:off x="3832" y="1599"/>
                <a:ext cx="130" cy="104"/>
              </a:xfrm>
              <a:custGeom>
                <a:avLst/>
                <a:gdLst/>
                <a:ahLst/>
                <a:cxnLst>
                  <a:cxn ang="0">
                    <a:pos x="52" y="5"/>
                  </a:cxn>
                  <a:cxn ang="0">
                    <a:pos x="59" y="12"/>
                  </a:cxn>
                  <a:cxn ang="0">
                    <a:pos x="64" y="17"/>
                  </a:cxn>
                  <a:cxn ang="0">
                    <a:pos x="69" y="24"/>
                  </a:cxn>
                  <a:cxn ang="0">
                    <a:pos x="76" y="28"/>
                  </a:cxn>
                  <a:cxn ang="0">
                    <a:pos x="83" y="33"/>
                  </a:cxn>
                  <a:cxn ang="0">
                    <a:pos x="93" y="33"/>
                  </a:cxn>
                  <a:cxn ang="0">
                    <a:pos x="100" y="40"/>
                  </a:cxn>
                  <a:cxn ang="0">
                    <a:pos x="109" y="38"/>
                  </a:cxn>
                  <a:cxn ang="0">
                    <a:pos x="114" y="33"/>
                  </a:cxn>
                  <a:cxn ang="0">
                    <a:pos x="121" y="31"/>
                  </a:cxn>
                  <a:cxn ang="0">
                    <a:pos x="116" y="40"/>
                  </a:cxn>
                  <a:cxn ang="0">
                    <a:pos x="116" y="47"/>
                  </a:cxn>
                  <a:cxn ang="0">
                    <a:pos x="121" y="55"/>
                  </a:cxn>
                  <a:cxn ang="0">
                    <a:pos x="126" y="52"/>
                  </a:cxn>
                  <a:cxn ang="0">
                    <a:pos x="126" y="57"/>
                  </a:cxn>
                  <a:cxn ang="0">
                    <a:pos x="121" y="59"/>
                  </a:cxn>
                  <a:cxn ang="0">
                    <a:pos x="114" y="64"/>
                  </a:cxn>
                  <a:cxn ang="0">
                    <a:pos x="107" y="62"/>
                  </a:cxn>
                  <a:cxn ang="0">
                    <a:pos x="102" y="66"/>
                  </a:cxn>
                  <a:cxn ang="0">
                    <a:pos x="93" y="64"/>
                  </a:cxn>
                  <a:cxn ang="0">
                    <a:pos x="88" y="71"/>
                  </a:cxn>
                  <a:cxn ang="0">
                    <a:pos x="81" y="76"/>
                  </a:cxn>
                  <a:cxn ang="0">
                    <a:pos x="76" y="83"/>
                  </a:cxn>
                  <a:cxn ang="0">
                    <a:pos x="74" y="92"/>
                  </a:cxn>
                  <a:cxn ang="0">
                    <a:pos x="66" y="88"/>
                  </a:cxn>
                  <a:cxn ang="0">
                    <a:pos x="59" y="83"/>
                  </a:cxn>
                  <a:cxn ang="0">
                    <a:pos x="52" y="81"/>
                  </a:cxn>
                  <a:cxn ang="0">
                    <a:pos x="45" y="76"/>
                  </a:cxn>
                  <a:cxn ang="0">
                    <a:pos x="38" y="74"/>
                  </a:cxn>
                  <a:cxn ang="0">
                    <a:pos x="29" y="78"/>
                  </a:cxn>
                  <a:cxn ang="0">
                    <a:pos x="24" y="81"/>
                  </a:cxn>
                  <a:cxn ang="0">
                    <a:pos x="19" y="76"/>
                  </a:cxn>
                  <a:cxn ang="0">
                    <a:pos x="12" y="78"/>
                  </a:cxn>
                  <a:cxn ang="0">
                    <a:pos x="14" y="85"/>
                  </a:cxn>
                  <a:cxn ang="0">
                    <a:pos x="22" y="88"/>
                  </a:cxn>
                  <a:cxn ang="0">
                    <a:pos x="29" y="92"/>
                  </a:cxn>
                  <a:cxn ang="0">
                    <a:pos x="26" y="97"/>
                  </a:cxn>
                  <a:cxn ang="0">
                    <a:pos x="19" y="95"/>
                  </a:cxn>
                  <a:cxn ang="0">
                    <a:pos x="14" y="102"/>
                  </a:cxn>
                  <a:cxn ang="0">
                    <a:pos x="7" y="104"/>
                  </a:cxn>
                  <a:cxn ang="0">
                    <a:pos x="5" y="95"/>
                  </a:cxn>
                  <a:cxn ang="0">
                    <a:pos x="5" y="88"/>
                  </a:cxn>
                  <a:cxn ang="0">
                    <a:pos x="0" y="83"/>
                  </a:cxn>
                  <a:cxn ang="0">
                    <a:pos x="0" y="74"/>
                  </a:cxn>
                  <a:cxn ang="0">
                    <a:pos x="7" y="69"/>
                  </a:cxn>
                  <a:cxn ang="0">
                    <a:pos x="12" y="64"/>
                  </a:cxn>
                  <a:cxn ang="0">
                    <a:pos x="12" y="59"/>
                  </a:cxn>
                  <a:cxn ang="0">
                    <a:pos x="14" y="52"/>
                  </a:cxn>
                  <a:cxn ang="0">
                    <a:pos x="22" y="59"/>
                  </a:cxn>
                  <a:cxn ang="0">
                    <a:pos x="29" y="59"/>
                  </a:cxn>
                  <a:cxn ang="0">
                    <a:pos x="36" y="52"/>
                  </a:cxn>
                  <a:cxn ang="0">
                    <a:pos x="33" y="45"/>
                  </a:cxn>
                  <a:cxn ang="0">
                    <a:pos x="40" y="40"/>
                  </a:cxn>
                  <a:cxn ang="0">
                    <a:pos x="40" y="28"/>
                  </a:cxn>
                  <a:cxn ang="0">
                    <a:pos x="43" y="17"/>
                  </a:cxn>
                  <a:cxn ang="0">
                    <a:pos x="38" y="10"/>
                  </a:cxn>
                  <a:cxn ang="0">
                    <a:pos x="40" y="2"/>
                  </a:cxn>
                </a:cxnLst>
                <a:rect l="0" t="0" r="r" b="b"/>
                <a:pathLst>
                  <a:path w="130" h="104">
                    <a:moveTo>
                      <a:pt x="48" y="0"/>
                    </a:moveTo>
                    <a:lnTo>
                      <a:pt x="48" y="0"/>
                    </a:lnTo>
                    <a:lnTo>
                      <a:pt x="48" y="0"/>
                    </a:lnTo>
                    <a:lnTo>
                      <a:pt x="48" y="2"/>
                    </a:lnTo>
                    <a:lnTo>
                      <a:pt x="48" y="2"/>
                    </a:lnTo>
                    <a:lnTo>
                      <a:pt x="50" y="2"/>
                    </a:lnTo>
                    <a:lnTo>
                      <a:pt x="50" y="2"/>
                    </a:lnTo>
                    <a:lnTo>
                      <a:pt x="50" y="2"/>
                    </a:lnTo>
                    <a:lnTo>
                      <a:pt x="52" y="2"/>
                    </a:lnTo>
                    <a:lnTo>
                      <a:pt x="52" y="2"/>
                    </a:lnTo>
                    <a:lnTo>
                      <a:pt x="52" y="5"/>
                    </a:lnTo>
                    <a:lnTo>
                      <a:pt x="52" y="5"/>
                    </a:lnTo>
                    <a:lnTo>
                      <a:pt x="52" y="5"/>
                    </a:lnTo>
                    <a:lnTo>
                      <a:pt x="55" y="5"/>
                    </a:lnTo>
                    <a:lnTo>
                      <a:pt x="55" y="7"/>
                    </a:lnTo>
                    <a:lnTo>
                      <a:pt x="55" y="7"/>
                    </a:lnTo>
                    <a:lnTo>
                      <a:pt x="55" y="7"/>
                    </a:lnTo>
                    <a:lnTo>
                      <a:pt x="55" y="7"/>
                    </a:lnTo>
                    <a:lnTo>
                      <a:pt x="55" y="10"/>
                    </a:lnTo>
                    <a:lnTo>
                      <a:pt x="57" y="10"/>
                    </a:lnTo>
                    <a:lnTo>
                      <a:pt x="57" y="10"/>
                    </a:lnTo>
                    <a:lnTo>
                      <a:pt x="57" y="10"/>
                    </a:lnTo>
                    <a:lnTo>
                      <a:pt x="57" y="12"/>
                    </a:lnTo>
                    <a:lnTo>
                      <a:pt x="59" y="12"/>
                    </a:lnTo>
                    <a:lnTo>
                      <a:pt x="59" y="12"/>
                    </a:lnTo>
                    <a:lnTo>
                      <a:pt x="59" y="12"/>
                    </a:lnTo>
                    <a:lnTo>
                      <a:pt x="59" y="12"/>
                    </a:lnTo>
                    <a:lnTo>
                      <a:pt x="59" y="12"/>
                    </a:lnTo>
                    <a:lnTo>
                      <a:pt x="62" y="12"/>
                    </a:lnTo>
                    <a:lnTo>
                      <a:pt x="62" y="14"/>
                    </a:lnTo>
                    <a:lnTo>
                      <a:pt x="62" y="14"/>
                    </a:lnTo>
                    <a:lnTo>
                      <a:pt x="62" y="14"/>
                    </a:lnTo>
                    <a:lnTo>
                      <a:pt x="62" y="17"/>
                    </a:lnTo>
                    <a:lnTo>
                      <a:pt x="62" y="17"/>
                    </a:lnTo>
                    <a:lnTo>
                      <a:pt x="62" y="17"/>
                    </a:lnTo>
                    <a:lnTo>
                      <a:pt x="64" y="17"/>
                    </a:lnTo>
                    <a:lnTo>
                      <a:pt x="64" y="19"/>
                    </a:lnTo>
                    <a:lnTo>
                      <a:pt x="64" y="19"/>
                    </a:lnTo>
                    <a:lnTo>
                      <a:pt x="64" y="19"/>
                    </a:lnTo>
                    <a:lnTo>
                      <a:pt x="66" y="19"/>
                    </a:lnTo>
                    <a:lnTo>
                      <a:pt x="66" y="21"/>
                    </a:lnTo>
                    <a:lnTo>
                      <a:pt x="66" y="21"/>
                    </a:lnTo>
                    <a:lnTo>
                      <a:pt x="66" y="21"/>
                    </a:lnTo>
                    <a:lnTo>
                      <a:pt x="66" y="21"/>
                    </a:lnTo>
                    <a:lnTo>
                      <a:pt x="69" y="21"/>
                    </a:lnTo>
                    <a:lnTo>
                      <a:pt x="69" y="24"/>
                    </a:lnTo>
                    <a:lnTo>
                      <a:pt x="69" y="24"/>
                    </a:lnTo>
                    <a:lnTo>
                      <a:pt x="69" y="24"/>
                    </a:lnTo>
                    <a:lnTo>
                      <a:pt x="71" y="24"/>
                    </a:lnTo>
                    <a:lnTo>
                      <a:pt x="71" y="24"/>
                    </a:lnTo>
                    <a:lnTo>
                      <a:pt x="71" y="24"/>
                    </a:lnTo>
                    <a:lnTo>
                      <a:pt x="71" y="24"/>
                    </a:lnTo>
                    <a:lnTo>
                      <a:pt x="71" y="26"/>
                    </a:lnTo>
                    <a:lnTo>
                      <a:pt x="74" y="26"/>
                    </a:lnTo>
                    <a:lnTo>
                      <a:pt x="74" y="26"/>
                    </a:lnTo>
                    <a:lnTo>
                      <a:pt x="74" y="26"/>
                    </a:lnTo>
                    <a:lnTo>
                      <a:pt x="74" y="26"/>
                    </a:lnTo>
                    <a:lnTo>
                      <a:pt x="74" y="28"/>
                    </a:lnTo>
                    <a:lnTo>
                      <a:pt x="76" y="28"/>
                    </a:lnTo>
                    <a:lnTo>
                      <a:pt x="76" y="28"/>
                    </a:lnTo>
                    <a:lnTo>
                      <a:pt x="78" y="28"/>
                    </a:lnTo>
                    <a:lnTo>
                      <a:pt x="78" y="28"/>
                    </a:lnTo>
                    <a:lnTo>
                      <a:pt x="78" y="31"/>
                    </a:lnTo>
                    <a:lnTo>
                      <a:pt x="78" y="31"/>
                    </a:lnTo>
                    <a:lnTo>
                      <a:pt x="78" y="31"/>
                    </a:lnTo>
                    <a:lnTo>
                      <a:pt x="78" y="31"/>
                    </a:lnTo>
                    <a:lnTo>
                      <a:pt x="81" y="31"/>
                    </a:lnTo>
                    <a:lnTo>
                      <a:pt x="81" y="31"/>
                    </a:lnTo>
                    <a:lnTo>
                      <a:pt x="81" y="31"/>
                    </a:lnTo>
                    <a:lnTo>
                      <a:pt x="81" y="33"/>
                    </a:lnTo>
                    <a:lnTo>
                      <a:pt x="83" y="33"/>
                    </a:lnTo>
                    <a:lnTo>
                      <a:pt x="83" y="33"/>
                    </a:lnTo>
                    <a:lnTo>
                      <a:pt x="85" y="33"/>
                    </a:lnTo>
                    <a:lnTo>
                      <a:pt x="85" y="33"/>
                    </a:lnTo>
                    <a:lnTo>
                      <a:pt x="85" y="33"/>
                    </a:lnTo>
                    <a:lnTo>
                      <a:pt x="85" y="33"/>
                    </a:lnTo>
                    <a:lnTo>
                      <a:pt x="88" y="33"/>
                    </a:lnTo>
                    <a:lnTo>
                      <a:pt x="88" y="33"/>
                    </a:lnTo>
                    <a:lnTo>
                      <a:pt x="88" y="33"/>
                    </a:lnTo>
                    <a:lnTo>
                      <a:pt x="88" y="33"/>
                    </a:lnTo>
                    <a:lnTo>
                      <a:pt x="90" y="33"/>
                    </a:lnTo>
                    <a:lnTo>
                      <a:pt x="90" y="33"/>
                    </a:lnTo>
                    <a:lnTo>
                      <a:pt x="93" y="33"/>
                    </a:lnTo>
                    <a:lnTo>
                      <a:pt x="93" y="33"/>
                    </a:lnTo>
                    <a:lnTo>
                      <a:pt x="93" y="33"/>
                    </a:lnTo>
                    <a:lnTo>
                      <a:pt x="93" y="36"/>
                    </a:lnTo>
                    <a:lnTo>
                      <a:pt x="95" y="36"/>
                    </a:lnTo>
                    <a:lnTo>
                      <a:pt x="95" y="36"/>
                    </a:lnTo>
                    <a:lnTo>
                      <a:pt x="95" y="36"/>
                    </a:lnTo>
                    <a:lnTo>
                      <a:pt x="97" y="36"/>
                    </a:lnTo>
                    <a:lnTo>
                      <a:pt x="97" y="36"/>
                    </a:lnTo>
                    <a:lnTo>
                      <a:pt x="97" y="38"/>
                    </a:lnTo>
                    <a:lnTo>
                      <a:pt x="97" y="38"/>
                    </a:lnTo>
                    <a:lnTo>
                      <a:pt x="97" y="38"/>
                    </a:lnTo>
                    <a:lnTo>
                      <a:pt x="100" y="38"/>
                    </a:lnTo>
                    <a:lnTo>
                      <a:pt x="100" y="40"/>
                    </a:lnTo>
                    <a:lnTo>
                      <a:pt x="100" y="40"/>
                    </a:lnTo>
                    <a:lnTo>
                      <a:pt x="100" y="40"/>
                    </a:lnTo>
                    <a:lnTo>
                      <a:pt x="102" y="40"/>
                    </a:lnTo>
                    <a:lnTo>
                      <a:pt x="102" y="40"/>
                    </a:lnTo>
                    <a:lnTo>
                      <a:pt x="102" y="40"/>
                    </a:lnTo>
                    <a:lnTo>
                      <a:pt x="104" y="40"/>
                    </a:lnTo>
                    <a:lnTo>
                      <a:pt x="104" y="40"/>
                    </a:lnTo>
                    <a:lnTo>
                      <a:pt x="107" y="40"/>
                    </a:lnTo>
                    <a:lnTo>
                      <a:pt x="107" y="40"/>
                    </a:lnTo>
                    <a:lnTo>
                      <a:pt x="107" y="40"/>
                    </a:lnTo>
                    <a:lnTo>
                      <a:pt x="109" y="40"/>
                    </a:lnTo>
                    <a:lnTo>
                      <a:pt x="109" y="38"/>
                    </a:lnTo>
                    <a:lnTo>
                      <a:pt x="109" y="38"/>
                    </a:lnTo>
                    <a:lnTo>
                      <a:pt x="109" y="38"/>
                    </a:lnTo>
                    <a:lnTo>
                      <a:pt x="111" y="38"/>
                    </a:lnTo>
                    <a:lnTo>
                      <a:pt x="111" y="36"/>
                    </a:lnTo>
                    <a:lnTo>
                      <a:pt x="111" y="36"/>
                    </a:lnTo>
                    <a:lnTo>
                      <a:pt x="111" y="36"/>
                    </a:lnTo>
                    <a:lnTo>
                      <a:pt x="111" y="36"/>
                    </a:lnTo>
                    <a:lnTo>
                      <a:pt x="114" y="36"/>
                    </a:lnTo>
                    <a:lnTo>
                      <a:pt x="114" y="33"/>
                    </a:lnTo>
                    <a:lnTo>
                      <a:pt x="114" y="33"/>
                    </a:lnTo>
                    <a:lnTo>
                      <a:pt x="114" y="33"/>
                    </a:lnTo>
                    <a:lnTo>
                      <a:pt x="114" y="33"/>
                    </a:lnTo>
                    <a:lnTo>
                      <a:pt x="116" y="33"/>
                    </a:lnTo>
                    <a:lnTo>
                      <a:pt x="116" y="33"/>
                    </a:lnTo>
                    <a:lnTo>
                      <a:pt x="116" y="33"/>
                    </a:lnTo>
                    <a:lnTo>
                      <a:pt x="116" y="31"/>
                    </a:lnTo>
                    <a:lnTo>
                      <a:pt x="119" y="31"/>
                    </a:lnTo>
                    <a:lnTo>
                      <a:pt x="119" y="31"/>
                    </a:lnTo>
                    <a:lnTo>
                      <a:pt x="119" y="31"/>
                    </a:lnTo>
                    <a:lnTo>
                      <a:pt x="119" y="28"/>
                    </a:lnTo>
                    <a:lnTo>
                      <a:pt x="119" y="28"/>
                    </a:lnTo>
                    <a:lnTo>
                      <a:pt x="121" y="28"/>
                    </a:lnTo>
                    <a:lnTo>
                      <a:pt x="121" y="31"/>
                    </a:lnTo>
                    <a:lnTo>
                      <a:pt x="121" y="31"/>
                    </a:lnTo>
                    <a:lnTo>
                      <a:pt x="121" y="33"/>
                    </a:lnTo>
                    <a:lnTo>
                      <a:pt x="121" y="33"/>
                    </a:lnTo>
                    <a:lnTo>
                      <a:pt x="121" y="33"/>
                    </a:lnTo>
                    <a:lnTo>
                      <a:pt x="119" y="33"/>
                    </a:lnTo>
                    <a:lnTo>
                      <a:pt x="119" y="36"/>
                    </a:lnTo>
                    <a:lnTo>
                      <a:pt x="119" y="36"/>
                    </a:lnTo>
                    <a:lnTo>
                      <a:pt x="119" y="36"/>
                    </a:lnTo>
                    <a:lnTo>
                      <a:pt x="119" y="36"/>
                    </a:lnTo>
                    <a:lnTo>
                      <a:pt x="119" y="38"/>
                    </a:lnTo>
                    <a:lnTo>
                      <a:pt x="119" y="38"/>
                    </a:lnTo>
                    <a:lnTo>
                      <a:pt x="116" y="38"/>
                    </a:lnTo>
                    <a:lnTo>
                      <a:pt x="116" y="40"/>
                    </a:lnTo>
                    <a:lnTo>
                      <a:pt x="116" y="40"/>
                    </a:lnTo>
                    <a:lnTo>
                      <a:pt x="116" y="40"/>
                    </a:lnTo>
                    <a:lnTo>
                      <a:pt x="114" y="40"/>
                    </a:lnTo>
                    <a:lnTo>
                      <a:pt x="114" y="43"/>
                    </a:lnTo>
                    <a:lnTo>
                      <a:pt x="114" y="43"/>
                    </a:lnTo>
                    <a:lnTo>
                      <a:pt x="114" y="43"/>
                    </a:lnTo>
                    <a:lnTo>
                      <a:pt x="114" y="43"/>
                    </a:lnTo>
                    <a:lnTo>
                      <a:pt x="114" y="45"/>
                    </a:lnTo>
                    <a:lnTo>
                      <a:pt x="114" y="45"/>
                    </a:lnTo>
                    <a:lnTo>
                      <a:pt x="114" y="45"/>
                    </a:lnTo>
                    <a:lnTo>
                      <a:pt x="116" y="45"/>
                    </a:lnTo>
                    <a:lnTo>
                      <a:pt x="116" y="47"/>
                    </a:lnTo>
                    <a:lnTo>
                      <a:pt x="116" y="47"/>
                    </a:lnTo>
                    <a:lnTo>
                      <a:pt x="119" y="47"/>
                    </a:lnTo>
                    <a:lnTo>
                      <a:pt x="119" y="47"/>
                    </a:lnTo>
                    <a:lnTo>
                      <a:pt x="119" y="50"/>
                    </a:lnTo>
                    <a:lnTo>
                      <a:pt x="119" y="50"/>
                    </a:lnTo>
                    <a:lnTo>
                      <a:pt x="119" y="52"/>
                    </a:lnTo>
                    <a:lnTo>
                      <a:pt x="119" y="52"/>
                    </a:lnTo>
                    <a:lnTo>
                      <a:pt x="119" y="52"/>
                    </a:lnTo>
                    <a:lnTo>
                      <a:pt x="119" y="52"/>
                    </a:lnTo>
                    <a:lnTo>
                      <a:pt x="119" y="52"/>
                    </a:lnTo>
                    <a:lnTo>
                      <a:pt x="119" y="55"/>
                    </a:lnTo>
                    <a:lnTo>
                      <a:pt x="121" y="55"/>
                    </a:lnTo>
                    <a:lnTo>
                      <a:pt x="121" y="55"/>
                    </a:lnTo>
                    <a:lnTo>
                      <a:pt x="121" y="55"/>
                    </a:lnTo>
                    <a:lnTo>
                      <a:pt x="121" y="57"/>
                    </a:lnTo>
                    <a:lnTo>
                      <a:pt x="121" y="57"/>
                    </a:lnTo>
                    <a:lnTo>
                      <a:pt x="123" y="57"/>
                    </a:lnTo>
                    <a:lnTo>
                      <a:pt x="123" y="55"/>
                    </a:lnTo>
                    <a:lnTo>
                      <a:pt x="123" y="55"/>
                    </a:lnTo>
                    <a:lnTo>
                      <a:pt x="123" y="55"/>
                    </a:lnTo>
                    <a:lnTo>
                      <a:pt x="126" y="55"/>
                    </a:lnTo>
                    <a:lnTo>
                      <a:pt x="126" y="55"/>
                    </a:lnTo>
                    <a:lnTo>
                      <a:pt x="126" y="52"/>
                    </a:lnTo>
                    <a:lnTo>
                      <a:pt x="126" y="52"/>
                    </a:lnTo>
                    <a:lnTo>
                      <a:pt x="128" y="52"/>
                    </a:lnTo>
                    <a:lnTo>
                      <a:pt x="128" y="52"/>
                    </a:lnTo>
                    <a:lnTo>
                      <a:pt x="128" y="52"/>
                    </a:lnTo>
                    <a:lnTo>
                      <a:pt x="130" y="52"/>
                    </a:lnTo>
                    <a:lnTo>
                      <a:pt x="130" y="55"/>
                    </a:lnTo>
                    <a:lnTo>
                      <a:pt x="130" y="55"/>
                    </a:lnTo>
                    <a:lnTo>
                      <a:pt x="128" y="55"/>
                    </a:lnTo>
                    <a:lnTo>
                      <a:pt x="128" y="55"/>
                    </a:lnTo>
                    <a:lnTo>
                      <a:pt x="128" y="57"/>
                    </a:lnTo>
                    <a:lnTo>
                      <a:pt x="128" y="57"/>
                    </a:lnTo>
                    <a:lnTo>
                      <a:pt x="126" y="57"/>
                    </a:lnTo>
                    <a:lnTo>
                      <a:pt x="126" y="57"/>
                    </a:lnTo>
                    <a:lnTo>
                      <a:pt x="126" y="57"/>
                    </a:lnTo>
                    <a:lnTo>
                      <a:pt x="126" y="59"/>
                    </a:lnTo>
                    <a:lnTo>
                      <a:pt x="126" y="59"/>
                    </a:lnTo>
                    <a:lnTo>
                      <a:pt x="126" y="59"/>
                    </a:lnTo>
                    <a:lnTo>
                      <a:pt x="126" y="59"/>
                    </a:lnTo>
                    <a:lnTo>
                      <a:pt x="123" y="59"/>
                    </a:lnTo>
                    <a:lnTo>
                      <a:pt x="123" y="59"/>
                    </a:lnTo>
                    <a:lnTo>
                      <a:pt x="123" y="62"/>
                    </a:lnTo>
                    <a:lnTo>
                      <a:pt x="123" y="62"/>
                    </a:lnTo>
                    <a:lnTo>
                      <a:pt x="121" y="62"/>
                    </a:lnTo>
                    <a:lnTo>
                      <a:pt x="121" y="59"/>
                    </a:lnTo>
                    <a:lnTo>
                      <a:pt x="121" y="59"/>
                    </a:lnTo>
                    <a:lnTo>
                      <a:pt x="121" y="59"/>
                    </a:lnTo>
                    <a:lnTo>
                      <a:pt x="119" y="59"/>
                    </a:lnTo>
                    <a:lnTo>
                      <a:pt x="119" y="59"/>
                    </a:lnTo>
                    <a:lnTo>
                      <a:pt x="119" y="62"/>
                    </a:lnTo>
                    <a:lnTo>
                      <a:pt x="119" y="62"/>
                    </a:lnTo>
                    <a:lnTo>
                      <a:pt x="116" y="62"/>
                    </a:lnTo>
                    <a:lnTo>
                      <a:pt x="116" y="62"/>
                    </a:lnTo>
                    <a:lnTo>
                      <a:pt x="114" y="62"/>
                    </a:lnTo>
                    <a:lnTo>
                      <a:pt x="114" y="62"/>
                    </a:lnTo>
                    <a:lnTo>
                      <a:pt x="114" y="62"/>
                    </a:lnTo>
                    <a:lnTo>
                      <a:pt x="114" y="62"/>
                    </a:lnTo>
                    <a:lnTo>
                      <a:pt x="114" y="64"/>
                    </a:lnTo>
                    <a:lnTo>
                      <a:pt x="114" y="64"/>
                    </a:lnTo>
                    <a:lnTo>
                      <a:pt x="111" y="64"/>
                    </a:lnTo>
                    <a:lnTo>
                      <a:pt x="111" y="64"/>
                    </a:lnTo>
                    <a:lnTo>
                      <a:pt x="111" y="64"/>
                    </a:lnTo>
                    <a:lnTo>
                      <a:pt x="111" y="64"/>
                    </a:lnTo>
                    <a:lnTo>
                      <a:pt x="111" y="66"/>
                    </a:lnTo>
                    <a:lnTo>
                      <a:pt x="109" y="66"/>
                    </a:lnTo>
                    <a:lnTo>
                      <a:pt x="109" y="66"/>
                    </a:lnTo>
                    <a:lnTo>
                      <a:pt x="109" y="64"/>
                    </a:lnTo>
                    <a:lnTo>
                      <a:pt x="109" y="64"/>
                    </a:lnTo>
                    <a:lnTo>
                      <a:pt x="109" y="62"/>
                    </a:lnTo>
                    <a:lnTo>
                      <a:pt x="107" y="62"/>
                    </a:lnTo>
                    <a:lnTo>
                      <a:pt x="107" y="64"/>
                    </a:lnTo>
                    <a:lnTo>
                      <a:pt x="107" y="64"/>
                    </a:lnTo>
                    <a:lnTo>
                      <a:pt x="107" y="64"/>
                    </a:lnTo>
                    <a:lnTo>
                      <a:pt x="107" y="64"/>
                    </a:lnTo>
                    <a:lnTo>
                      <a:pt x="107" y="66"/>
                    </a:lnTo>
                    <a:lnTo>
                      <a:pt x="107" y="66"/>
                    </a:lnTo>
                    <a:lnTo>
                      <a:pt x="107" y="66"/>
                    </a:lnTo>
                    <a:lnTo>
                      <a:pt x="104" y="66"/>
                    </a:lnTo>
                    <a:lnTo>
                      <a:pt x="104" y="66"/>
                    </a:lnTo>
                    <a:lnTo>
                      <a:pt x="102" y="66"/>
                    </a:lnTo>
                    <a:lnTo>
                      <a:pt x="102" y="66"/>
                    </a:lnTo>
                    <a:lnTo>
                      <a:pt x="102" y="66"/>
                    </a:lnTo>
                    <a:lnTo>
                      <a:pt x="100" y="66"/>
                    </a:lnTo>
                    <a:lnTo>
                      <a:pt x="100" y="66"/>
                    </a:lnTo>
                    <a:lnTo>
                      <a:pt x="100" y="66"/>
                    </a:lnTo>
                    <a:lnTo>
                      <a:pt x="100" y="64"/>
                    </a:lnTo>
                    <a:lnTo>
                      <a:pt x="97" y="64"/>
                    </a:lnTo>
                    <a:lnTo>
                      <a:pt x="97" y="64"/>
                    </a:lnTo>
                    <a:lnTo>
                      <a:pt x="97" y="64"/>
                    </a:lnTo>
                    <a:lnTo>
                      <a:pt x="95" y="64"/>
                    </a:lnTo>
                    <a:lnTo>
                      <a:pt x="95" y="64"/>
                    </a:lnTo>
                    <a:lnTo>
                      <a:pt x="95" y="64"/>
                    </a:lnTo>
                    <a:lnTo>
                      <a:pt x="95" y="64"/>
                    </a:lnTo>
                    <a:lnTo>
                      <a:pt x="93" y="64"/>
                    </a:lnTo>
                    <a:lnTo>
                      <a:pt x="93" y="66"/>
                    </a:lnTo>
                    <a:lnTo>
                      <a:pt x="93" y="66"/>
                    </a:lnTo>
                    <a:lnTo>
                      <a:pt x="93" y="66"/>
                    </a:lnTo>
                    <a:lnTo>
                      <a:pt x="90" y="66"/>
                    </a:lnTo>
                    <a:lnTo>
                      <a:pt x="90" y="66"/>
                    </a:lnTo>
                    <a:lnTo>
                      <a:pt x="90" y="66"/>
                    </a:lnTo>
                    <a:lnTo>
                      <a:pt x="90" y="69"/>
                    </a:lnTo>
                    <a:lnTo>
                      <a:pt x="88" y="69"/>
                    </a:lnTo>
                    <a:lnTo>
                      <a:pt x="88" y="69"/>
                    </a:lnTo>
                    <a:lnTo>
                      <a:pt x="88" y="69"/>
                    </a:lnTo>
                    <a:lnTo>
                      <a:pt x="88" y="69"/>
                    </a:lnTo>
                    <a:lnTo>
                      <a:pt x="88" y="71"/>
                    </a:lnTo>
                    <a:lnTo>
                      <a:pt x="85" y="71"/>
                    </a:lnTo>
                    <a:lnTo>
                      <a:pt x="85" y="71"/>
                    </a:lnTo>
                    <a:lnTo>
                      <a:pt x="85" y="71"/>
                    </a:lnTo>
                    <a:lnTo>
                      <a:pt x="85" y="71"/>
                    </a:lnTo>
                    <a:lnTo>
                      <a:pt x="85" y="74"/>
                    </a:lnTo>
                    <a:lnTo>
                      <a:pt x="83" y="74"/>
                    </a:lnTo>
                    <a:lnTo>
                      <a:pt x="83" y="74"/>
                    </a:lnTo>
                    <a:lnTo>
                      <a:pt x="83" y="74"/>
                    </a:lnTo>
                    <a:lnTo>
                      <a:pt x="81" y="74"/>
                    </a:lnTo>
                    <a:lnTo>
                      <a:pt x="81" y="74"/>
                    </a:lnTo>
                    <a:lnTo>
                      <a:pt x="81" y="74"/>
                    </a:lnTo>
                    <a:lnTo>
                      <a:pt x="81" y="76"/>
                    </a:lnTo>
                    <a:lnTo>
                      <a:pt x="81" y="76"/>
                    </a:lnTo>
                    <a:lnTo>
                      <a:pt x="81" y="76"/>
                    </a:lnTo>
                    <a:lnTo>
                      <a:pt x="78" y="76"/>
                    </a:lnTo>
                    <a:lnTo>
                      <a:pt x="78" y="78"/>
                    </a:lnTo>
                    <a:lnTo>
                      <a:pt x="78" y="78"/>
                    </a:lnTo>
                    <a:lnTo>
                      <a:pt x="78" y="78"/>
                    </a:lnTo>
                    <a:lnTo>
                      <a:pt x="78" y="81"/>
                    </a:lnTo>
                    <a:lnTo>
                      <a:pt x="78" y="81"/>
                    </a:lnTo>
                    <a:lnTo>
                      <a:pt x="78" y="81"/>
                    </a:lnTo>
                    <a:lnTo>
                      <a:pt x="78" y="83"/>
                    </a:lnTo>
                    <a:lnTo>
                      <a:pt x="76" y="83"/>
                    </a:lnTo>
                    <a:lnTo>
                      <a:pt x="76" y="83"/>
                    </a:lnTo>
                    <a:lnTo>
                      <a:pt x="76" y="83"/>
                    </a:lnTo>
                    <a:lnTo>
                      <a:pt x="78" y="83"/>
                    </a:lnTo>
                    <a:lnTo>
                      <a:pt x="78" y="85"/>
                    </a:lnTo>
                    <a:lnTo>
                      <a:pt x="76" y="85"/>
                    </a:lnTo>
                    <a:lnTo>
                      <a:pt x="76" y="85"/>
                    </a:lnTo>
                    <a:lnTo>
                      <a:pt x="76" y="88"/>
                    </a:lnTo>
                    <a:lnTo>
                      <a:pt x="76" y="88"/>
                    </a:lnTo>
                    <a:lnTo>
                      <a:pt x="76" y="90"/>
                    </a:lnTo>
                    <a:lnTo>
                      <a:pt x="76" y="90"/>
                    </a:lnTo>
                    <a:lnTo>
                      <a:pt x="76" y="90"/>
                    </a:lnTo>
                    <a:lnTo>
                      <a:pt x="74" y="90"/>
                    </a:lnTo>
                    <a:lnTo>
                      <a:pt x="74" y="92"/>
                    </a:lnTo>
                    <a:lnTo>
                      <a:pt x="74" y="92"/>
                    </a:lnTo>
                    <a:lnTo>
                      <a:pt x="74" y="92"/>
                    </a:lnTo>
                    <a:lnTo>
                      <a:pt x="74" y="90"/>
                    </a:lnTo>
                    <a:lnTo>
                      <a:pt x="71" y="90"/>
                    </a:lnTo>
                    <a:lnTo>
                      <a:pt x="71" y="90"/>
                    </a:lnTo>
                    <a:lnTo>
                      <a:pt x="71" y="90"/>
                    </a:lnTo>
                    <a:lnTo>
                      <a:pt x="71" y="88"/>
                    </a:lnTo>
                    <a:lnTo>
                      <a:pt x="71" y="88"/>
                    </a:lnTo>
                    <a:lnTo>
                      <a:pt x="69" y="88"/>
                    </a:lnTo>
                    <a:lnTo>
                      <a:pt x="69" y="88"/>
                    </a:lnTo>
                    <a:lnTo>
                      <a:pt x="69" y="88"/>
                    </a:lnTo>
                    <a:lnTo>
                      <a:pt x="66" y="88"/>
                    </a:lnTo>
                    <a:lnTo>
                      <a:pt x="66" y="85"/>
                    </a:lnTo>
                    <a:lnTo>
                      <a:pt x="66" y="85"/>
                    </a:lnTo>
                    <a:lnTo>
                      <a:pt x="66" y="85"/>
                    </a:lnTo>
                    <a:lnTo>
                      <a:pt x="64" y="85"/>
                    </a:lnTo>
                    <a:lnTo>
                      <a:pt x="64" y="85"/>
                    </a:lnTo>
                    <a:lnTo>
                      <a:pt x="64" y="85"/>
                    </a:lnTo>
                    <a:lnTo>
                      <a:pt x="62" y="85"/>
                    </a:lnTo>
                    <a:lnTo>
                      <a:pt x="62" y="85"/>
                    </a:lnTo>
                    <a:lnTo>
                      <a:pt x="62" y="85"/>
                    </a:lnTo>
                    <a:lnTo>
                      <a:pt x="62" y="83"/>
                    </a:lnTo>
                    <a:lnTo>
                      <a:pt x="59" y="83"/>
                    </a:lnTo>
                    <a:lnTo>
                      <a:pt x="59" y="83"/>
                    </a:lnTo>
                    <a:lnTo>
                      <a:pt x="59" y="83"/>
                    </a:lnTo>
                    <a:lnTo>
                      <a:pt x="59" y="83"/>
                    </a:lnTo>
                    <a:lnTo>
                      <a:pt x="57" y="83"/>
                    </a:lnTo>
                    <a:lnTo>
                      <a:pt x="57" y="83"/>
                    </a:lnTo>
                    <a:lnTo>
                      <a:pt x="57" y="83"/>
                    </a:lnTo>
                    <a:lnTo>
                      <a:pt x="55" y="83"/>
                    </a:lnTo>
                    <a:lnTo>
                      <a:pt x="55" y="83"/>
                    </a:lnTo>
                    <a:lnTo>
                      <a:pt x="55" y="81"/>
                    </a:lnTo>
                    <a:lnTo>
                      <a:pt x="55" y="81"/>
                    </a:lnTo>
                    <a:lnTo>
                      <a:pt x="52" y="81"/>
                    </a:lnTo>
                    <a:lnTo>
                      <a:pt x="52" y="81"/>
                    </a:lnTo>
                    <a:lnTo>
                      <a:pt x="52" y="81"/>
                    </a:lnTo>
                    <a:lnTo>
                      <a:pt x="52" y="78"/>
                    </a:lnTo>
                    <a:lnTo>
                      <a:pt x="52" y="78"/>
                    </a:lnTo>
                    <a:lnTo>
                      <a:pt x="52" y="78"/>
                    </a:lnTo>
                    <a:lnTo>
                      <a:pt x="50" y="78"/>
                    </a:lnTo>
                    <a:lnTo>
                      <a:pt x="50" y="78"/>
                    </a:lnTo>
                    <a:lnTo>
                      <a:pt x="48" y="78"/>
                    </a:lnTo>
                    <a:lnTo>
                      <a:pt x="48" y="78"/>
                    </a:lnTo>
                    <a:lnTo>
                      <a:pt x="48" y="76"/>
                    </a:lnTo>
                    <a:lnTo>
                      <a:pt x="48" y="76"/>
                    </a:lnTo>
                    <a:lnTo>
                      <a:pt x="45" y="76"/>
                    </a:lnTo>
                    <a:lnTo>
                      <a:pt x="45" y="76"/>
                    </a:lnTo>
                    <a:lnTo>
                      <a:pt x="45" y="76"/>
                    </a:lnTo>
                    <a:lnTo>
                      <a:pt x="45" y="74"/>
                    </a:lnTo>
                    <a:lnTo>
                      <a:pt x="45" y="74"/>
                    </a:lnTo>
                    <a:lnTo>
                      <a:pt x="43" y="74"/>
                    </a:lnTo>
                    <a:lnTo>
                      <a:pt x="43" y="74"/>
                    </a:lnTo>
                    <a:lnTo>
                      <a:pt x="40" y="74"/>
                    </a:lnTo>
                    <a:lnTo>
                      <a:pt x="40" y="74"/>
                    </a:lnTo>
                    <a:lnTo>
                      <a:pt x="40" y="74"/>
                    </a:lnTo>
                    <a:lnTo>
                      <a:pt x="40" y="74"/>
                    </a:lnTo>
                    <a:lnTo>
                      <a:pt x="40" y="74"/>
                    </a:lnTo>
                    <a:lnTo>
                      <a:pt x="38" y="74"/>
                    </a:lnTo>
                    <a:lnTo>
                      <a:pt x="38" y="74"/>
                    </a:lnTo>
                    <a:lnTo>
                      <a:pt x="38" y="74"/>
                    </a:lnTo>
                    <a:lnTo>
                      <a:pt x="36" y="74"/>
                    </a:lnTo>
                    <a:lnTo>
                      <a:pt x="36" y="76"/>
                    </a:lnTo>
                    <a:lnTo>
                      <a:pt x="36" y="76"/>
                    </a:lnTo>
                    <a:lnTo>
                      <a:pt x="33" y="76"/>
                    </a:lnTo>
                    <a:lnTo>
                      <a:pt x="33" y="76"/>
                    </a:lnTo>
                    <a:lnTo>
                      <a:pt x="33" y="76"/>
                    </a:lnTo>
                    <a:lnTo>
                      <a:pt x="33" y="76"/>
                    </a:lnTo>
                    <a:lnTo>
                      <a:pt x="33" y="78"/>
                    </a:lnTo>
                    <a:lnTo>
                      <a:pt x="31" y="78"/>
                    </a:lnTo>
                    <a:lnTo>
                      <a:pt x="31" y="78"/>
                    </a:lnTo>
                    <a:lnTo>
                      <a:pt x="31" y="78"/>
                    </a:lnTo>
                    <a:lnTo>
                      <a:pt x="29" y="78"/>
                    </a:lnTo>
                    <a:lnTo>
                      <a:pt x="29" y="78"/>
                    </a:lnTo>
                    <a:lnTo>
                      <a:pt x="29" y="81"/>
                    </a:lnTo>
                    <a:lnTo>
                      <a:pt x="29" y="81"/>
                    </a:lnTo>
                    <a:lnTo>
                      <a:pt x="29" y="81"/>
                    </a:lnTo>
                    <a:lnTo>
                      <a:pt x="26" y="81"/>
                    </a:lnTo>
                    <a:lnTo>
                      <a:pt x="26" y="83"/>
                    </a:lnTo>
                    <a:lnTo>
                      <a:pt x="26" y="83"/>
                    </a:lnTo>
                    <a:lnTo>
                      <a:pt x="26" y="83"/>
                    </a:lnTo>
                    <a:lnTo>
                      <a:pt x="24" y="83"/>
                    </a:lnTo>
                    <a:lnTo>
                      <a:pt x="24" y="81"/>
                    </a:lnTo>
                    <a:lnTo>
                      <a:pt x="24" y="81"/>
                    </a:lnTo>
                    <a:lnTo>
                      <a:pt x="24" y="81"/>
                    </a:lnTo>
                    <a:lnTo>
                      <a:pt x="24" y="78"/>
                    </a:lnTo>
                    <a:lnTo>
                      <a:pt x="22" y="78"/>
                    </a:lnTo>
                    <a:lnTo>
                      <a:pt x="22" y="78"/>
                    </a:lnTo>
                    <a:lnTo>
                      <a:pt x="22" y="78"/>
                    </a:lnTo>
                    <a:lnTo>
                      <a:pt x="22" y="76"/>
                    </a:lnTo>
                    <a:lnTo>
                      <a:pt x="22" y="76"/>
                    </a:lnTo>
                    <a:lnTo>
                      <a:pt x="22" y="76"/>
                    </a:lnTo>
                    <a:lnTo>
                      <a:pt x="19" y="76"/>
                    </a:lnTo>
                    <a:lnTo>
                      <a:pt x="19" y="74"/>
                    </a:lnTo>
                    <a:lnTo>
                      <a:pt x="19" y="74"/>
                    </a:lnTo>
                    <a:lnTo>
                      <a:pt x="19" y="76"/>
                    </a:lnTo>
                    <a:lnTo>
                      <a:pt x="19" y="76"/>
                    </a:lnTo>
                    <a:lnTo>
                      <a:pt x="17" y="76"/>
                    </a:lnTo>
                    <a:lnTo>
                      <a:pt x="17" y="76"/>
                    </a:lnTo>
                    <a:lnTo>
                      <a:pt x="17" y="74"/>
                    </a:lnTo>
                    <a:lnTo>
                      <a:pt x="14" y="74"/>
                    </a:lnTo>
                    <a:lnTo>
                      <a:pt x="14" y="76"/>
                    </a:lnTo>
                    <a:lnTo>
                      <a:pt x="14" y="76"/>
                    </a:lnTo>
                    <a:lnTo>
                      <a:pt x="14" y="76"/>
                    </a:lnTo>
                    <a:lnTo>
                      <a:pt x="14" y="76"/>
                    </a:lnTo>
                    <a:lnTo>
                      <a:pt x="12" y="76"/>
                    </a:lnTo>
                    <a:lnTo>
                      <a:pt x="12" y="78"/>
                    </a:lnTo>
                    <a:lnTo>
                      <a:pt x="12" y="78"/>
                    </a:lnTo>
                    <a:lnTo>
                      <a:pt x="12" y="78"/>
                    </a:lnTo>
                    <a:lnTo>
                      <a:pt x="12" y="81"/>
                    </a:lnTo>
                    <a:lnTo>
                      <a:pt x="12" y="81"/>
                    </a:lnTo>
                    <a:lnTo>
                      <a:pt x="12" y="81"/>
                    </a:lnTo>
                    <a:lnTo>
                      <a:pt x="12" y="83"/>
                    </a:lnTo>
                    <a:lnTo>
                      <a:pt x="12" y="83"/>
                    </a:lnTo>
                    <a:lnTo>
                      <a:pt x="12" y="83"/>
                    </a:lnTo>
                    <a:lnTo>
                      <a:pt x="12" y="83"/>
                    </a:lnTo>
                    <a:lnTo>
                      <a:pt x="14" y="83"/>
                    </a:lnTo>
                    <a:lnTo>
                      <a:pt x="14" y="83"/>
                    </a:lnTo>
                    <a:lnTo>
                      <a:pt x="14" y="83"/>
                    </a:lnTo>
                    <a:lnTo>
                      <a:pt x="14" y="83"/>
                    </a:lnTo>
                    <a:lnTo>
                      <a:pt x="14" y="85"/>
                    </a:lnTo>
                    <a:lnTo>
                      <a:pt x="17" y="85"/>
                    </a:lnTo>
                    <a:lnTo>
                      <a:pt x="17" y="85"/>
                    </a:lnTo>
                    <a:lnTo>
                      <a:pt x="17" y="85"/>
                    </a:lnTo>
                    <a:lnTo>
                      <a:pt x="19" y="85"/>
                    </a:lnTo>
                    <a:lnTo>
                      <a:pt x="19" y="85"/>
                    </a:lnTo>
                    <a:lnTo>
                      <a:pt x="19" y="85"/>
                    </a:lnTo>
                    <a:lnTo>
                      <a:pt x="19" y="85"/>
                    </a:lnTo>
                    <a:lnTo>
                      <a:pt x="22" y="85"/>
                    </a:lnTo>
                    <a:lnTo>
                      <a:pt x="22" y="85"/>
                    </a:lnTo>
                    <a:lnTo>
                      <a:pt x="22" y="85"/>
                    </a:lnTo>
                    <a:lnTo>
                      <a:pt x="22" y="88"/>
                    </a:lnTo>
                    <a:lnTo>
                      <a:pt x="22" y="88"/>
                    </a:lnTo>
                    <a:lnTo>
                      <a:pt x="22" y="88"/>
                    </a:lnTo>
                    <a:lnTo>
                      <a:pt x="24" y="88"/>
                    </a:lnTo>
                    <a:lnTo>
                      <a:pt x="24" y="88"/>
                    </a:lnTo>
                    <a:lnTo>
                      <a:pt x="24" y="90"/>
                    </a:lnTo>
                    <a:lnTo>
                      <a:pt x="26" y="90"/>
                    </a:lnTo>
                    <a:lnTo>
                      <a:pt x="26" y="90"/>
                    </a:lnTo>
                    <a:lnTo>
                      <a:pt x="26" y="90"/>
                    </a:lnTo>
                    <a:lnTo>
                      <a:pt x="26" y="92"/>
                    </a:lnTo>
                    <a:lnTo>
                      <a:pt x="26" y="92"/>
                    </a:lnTo>
                    <a:lnTo>
                      <a:pt x="29" y="92"/>
                    </a:lnTo>
                    <a:lnTo>
                      <a:pt x="29" y="92"/>
                    </a:lnTo>
                    <a:lnTo>
                      <a:pt x="29" y="92"/>
                    </a:lnTo>
                    <a:lnTo>
                      <a:pt x="29" y="92"/>
                    </a:lnTo>
                    <a:lnTo>
                      <a:pt x="29" y="92"/>
                    </a:lnTo>
                    <a:lnTo>
                      <a:pt x="31" y="92"/>
                    </a:lnTo>
                    <a:lnTo>
                      <a:pt x="31" y="95"/>
                    </a:lnTo>
                    <a:lnTo>
                      <a:pt x="29" y="95"/>
                    </a:lnTo>
                    <a:lnTo>
                      <a:pt x="29" y="95"/>
                    </a:lnTo>
                    <a:lnTo>
                      <a:pt x="29" y="95"/>
                    </a:lnTo>
                    <a:lnTo>
                      <a:pt x="29" y="95"/>
                    </a:lnTo>
                    <a:lnTo>
                      <a:pt x="29" y="97"/>
                    </a:lnTo>
                    <a:lnTo>
                      <a:pt x="26" y="97"/>
                    </a:lnTo>
                    <a:lnTo>
                      <a:pt x="26" y="97"/>
                    </a:lnTo>
                    <a:lnTo>
                      <a:pt x="26" y="97"/>
                    </a:lnTo>
                    <a:lnTo>
                      <a:pt x="24" y="97"/>
                    </a:lnTo>
                    <a:lnTo>
                      <a:pt x="24" y="97"/>
                    </a:lnTo>
                    <a:lnTo>
                      <a:pt x="24" y="95"/>
                    </a:lnTo>
                    <a:lnTo>
                      <a:pt x="22" y="95"/>
                    </a:lnTo>
                    <a:lnTo>
                      <a:pt x="22" y="95"/>
                    </a:lnTo>
                    <a:lnTo>
                      <a:pt x="22" y="95"/>
                    </a:lnTo>
                    <a:lnTo>
                      <a:pt x="22" y="97"/>
                    </a:lnTo>
                    <a:lnTo>
                      <a:pt x="19" y="97"/>
                    </a:lnTo>
                    <a:lnTo>
                      <a:pt x="19" y="97"/>
                    </a:lnTo>
                    <a:lnTo>
                      <a:pt x="19" y="95"/>
                    </a:lnTo>
                    <a:lnTo>
                      <a:pt x="19" y="95"/>
                    </a:lnTo>
                    <a:lnTo>
                      <a:pt x="19" y="95"/>
                    </a:lnTo>
                    <a:lnTo>
                      <a:pt x="19" y="95"/>
                    </a:lnTo>
                    <a:lnTo>
                      <a:pt x="19" y="97"/>
                    </a:lnTo>
                    <a:lnTo>
                      <a:pt x="17" y="97"/>
                    </a:lnTo>
                    <a:lnTo>
                      <a:pt x="17" y="97"/>
                    </a:lnTo>
                    <a:lnTo>
                      <a:pt x="17" y="97"/>
                    </a:lnTo>
                    <a:lnTo>
                      <a:pt x="14" y="97"/>
                    </a:lnTo>
                    <a:lnTo>
                      <a:pt x="14" y="97"/>
                    </a:lnTo>
                    <a:lnTo>
                      <a:pt x="14" y="100"/>
                    </a:lnTo>
                    <a:lnTo>
                      <a:pt x="14" y="100"/>
                    </a:lnTo>
                    <a:lnTo>
                      <a:pt x="14" y="102"/>
                    </a:lnTo>
                    <a:lnTo>
                      <a:pt x="14" y="102"/>
                    </a:lnTo>
                    <a:lnTo>
                      <a:pt x="14" y="102"/>
                    </a:lnTo>
                    <a:lnTo>
                      <a:pt x="12" y="102"/>
                    </a:lnTo>
                    <a:lnTo>
                      <a:pt x="12" y="102"/>
                    </a:lnTo>
                    <a:lnTo>
                      <a:pt x="12" y="102"/>
                    </a:lnTo>
                    <a:lnTo>
                      <a:pt x="12" y="102"/>
                    </a:lnTo>
                    <a:lnTo>
                      <a:pt x="10" y="102"/>
                    </a:lnTo>
                    <a:lnTo>
                      <a:pt x="10" y="104"/>
                    </a:lnTo>
                    <a:lnTo>
                      <a:pt x="10" y="104"/>
                    </a:lnTo>
                    <a:lnTo>
                      <a:pt x="10" y="104"/>
                    </a:lnTo>
                    <a:lnTo>
                      <a:pt x="7" y="104"/>
                    </a:lnTo>
                    <a:lnTo>
                      <a:pt x="7" y="104"/>
                    </a:lnTo>
                    <a:lnTo>
                      <a:pt x="7" y="104"/>
                    </a:lnTo>
                    <a:lnTo>
                      <a:pt x="7" y="104"/>
                    </a:lnTo>
                    <a:lnTo>
                      <a:pt x="5" y="104"/>
                    </a:lnTo>
                    <a:lnTo>
                      <a:pt x="5" y="104"/>
                    </a:lnTo>
                    <a:lnTo>
                      <a:pt x="5" y="102"/>
                    </a:lnTo>
                    <a:lnTo>
                      <a:pt x="5" y="102"/>
                    </a:lnTo>
                    <a:lnTo>
                      <a:pt x="5" y="102"/>
                    </a:lnTo>
                    <a:lnTo>
                      <a:pt x="5" y="102"/>
                    </a:lnTo>
                    <a:lnTo>
                      <a:pt x="5" y="100"/>
                    </a:lnTo>
                    <a:lnTo>
                      <a:pt x="5" y="100"/>
                    </a:lnTo>
                    <a:lnTo>
                      <a:pt x="5" y="97"/>
                    </a:lnTo>
                    <a:lnTo>
                      <a:pt x="5" y="97"/>
                    </a:lnTo>
                    <a:lnTo>
                      <a:pt x="5" y="97"/>
                    </a:lnTo>
                    <a:lnTo>
                      <a:pt x="5" y="95"/>
                    </a:lnTo>
                    <a:lnTo>
                      <a:pt x="5" y="95"/>
                    </a:lnTo>
                    <a:lnTo>
                      <a:pt x="5" y="95"/>
                    </a:lnTo>
                    <a:lnTo>
                      <a:pt x="5" y="92"/>
                    </a:lnTo>
                    <a:lnTo>
                      <a:pt x="7" y="92"/>
                    </a:lnTo>
                    <a:lnTo>
                      <a:pt x="7" y="92"/>
                    </a:lnTo>
                    <a:lnTo>
                      <a:pt x="7" y="92"/>
                    </a:lnTo>
                    <a:lnTo>
                      <a:pt x="7" y="92"/>
                    </a:lnTo>
                    <a:lnTo>
                      <a:pt x="7" y="90"/>
                    </a:lnTo>
                    <a:lnTo>
                      <a:pt x="7" y="90"/>
                    </a:lnTo>
                    <a:lnTo>
                      <a:pt x="7" y="90"/>
                    </a:lnTo>
                    <a:lnTo>
                      <a:pt x="7" y="88"/>
                    </a:lnTo>
                    <a:lnTo>
                      <a:pt x="5" y="88"/>
                    </a:lnTo>
                    <a:lnTo>
                      <a:pt x="5" y="88"/>
                    </a:lnTo>
                    <a:lnTo>
                      <a:pt x="5" y="88"/>
                    </a:lnTo>
                    <a:lnTo>
                      <a:pt x="5" y="88"/>
                    </a:lnTo>
                    <a:lnTo>
                      <a:pt x="5" y="85"/>
                    </a:lnTo>
                    <a:lnTo>
                      <a:pt x="3" y="85"/>
                    </a:lnTo>
                    <a:lnTo>
                      <a:pt x="3" y="85"/>
                    </a:lnTo>
                    <a:lnTo>
                      <a:pt x="3" y="85"/>
                    </a:lnTo>
                    <a:lnTo>
                      <a:pt x="3" y="83"/>
                    </a:lnTo>
                    <a:lnTo>
                      <a:pt x="0" y="83"/>
                    </a:lnTo>
                    <a:lnTo>
                      <a:pt x="0" y="83"/>
                    </a:lnTo>
                    <a:lnTo>
                      <a:pt x="0" y="83"/>
                    </a:lnTo>
                    <a:lnTo>
                      <a:pt x="0" y="83"/>
                    </a:lnTo>
                    <a:lnTo>
                      <a:pt x="0" y="83"/>
                    </a:lnTo>
                    <a:lnTo>
                      <a:pt x="0" y="81"/>
                    </a:lnTo>
                    <a:lnTo>
                      <a:pt x="0" y="81"/>
                    </a:lnTo>
                    <a:lnTo>
                      <a:pt x="0" y="81"/>
                    </a:lnTo>
                    <a:lnTo>
                      <a:pt x="0" y="78"/>
                    </a:lnTo>
                    <a:lnTo>
                      <a:pt x="0" y="78"/>
                    </a:lnTo>
                    <a:lnTo>
                      <a:pt x="0" y="78"/>
                    </a:lnTo>
                    <a:lnTo>
                      <a:pt x="0" y="76"/>
                    </a:lnTo>
                    <a:lnTo>
                      <a:pt x="0" y="76"/>
                    </a:lnTo>
                    <a:lnTo>
                      <a:pt x="0" y="76"/>
                    </a:lnTo>
                    <a:lnTo>
                      <a:pt x="0" y="74"/>
                    </a:lnTo>
                    <a:lnTo>
                      <a:pt x="0" y="74"/>
                    </a:lnTo>
                    <a:lnTo>
                      <a:pt x="0" y="74"/>
                    </a:lnTo>
                    <a:lnTo>
                      <a:pt x="0" y="74"/>
                    </a:lnTo>
                    <a:lnTo>
                      <a:pt x="0" y="71"/>
                    </a:lnTo>
                    <a:lnTo>
                      <a:pt x="3" y="71"/>
                    </a:lnTo>
                    <a:lnTo>
                      <a:pt x="3" y="71"/>
                    </a:lnTo>
                    <a:lnTo>
                      <a:pt x="5" y="71"/>
                    </a:lnTo>
                    <a:lnTo>
                      <a:pt x="5" y="71"/>
                    </a:lnTo>
                    <a:lnTo>
                      <a:pt x="5" y="71"/>
                    </a:lnTo>
                    <a:lnTo>
                      <a:pt x="5" y="71"/>
                    </a:lnTo>
                    <a:lnTo>
                      <a:pt x="7" y="71"/>
                    </a:lnTo>
                    <a:lnTo>
                      <a:pt x="7" y="71"/>
                    </a:lnTo>
                    <a:lnTo>
                      <a:pt x="7" y="69"/>
                    </a:lnTo>
                    <a:lnTo>
                      <a:pt x="7" y="69"/>
                    </a:lnTo>
                    <a:lnTo>
                      <a:pt x="7" y="69"/>
                    </a:lnTo>
                    <a:lnTo>
                      <a:pt x="10" y="69"/>
                    </a:lnTo>
                    <a:lnTo>
                      <a:pt x="10" y="69"/>
                    </a:lnTo>
                    <a:lnTo>
                      <a:pt x="10" y="69"/>
                    </a:lnTo>
                    <a:lnTo>
                      <a:pt x="12" y="69"/>
                    </a:lnTo>
                    <a:lnTo>
                      <a:pt x="12" y="69"/>
                    </a:lnTo>
                    <a:lnTo>
                      <a:pt x="12" y="66"/>
                    </a:lnTo>
                    <a:lnTo>
                      <a:pt x="12" y="66"/>
                    </a:lnTo>
                    <a:lnTo>
                      <a:pt x="12" y="66"/>
                    </a:lnTo>
                    <a:lnTo>
                      <a:pt x="12" y="66"/>
                    </a:lnTo>
                    <a:lnTo>
                      <a:pt x="12" y="64"/>
                    </a:lnTo>
                    <a:lnTo>
                      <a:pt x="14" y="64"/>
                    </a:lnTo>
                    <a:lnTo>
                      <a:pt x="14" y="64"/>
                    </a:lnTo>
                    <a:lnTo>
                      <a:pt x="14" y="64"/>
                    </a:lnTo>
                    <a:lnTo>
                      <a:pt x="14" y="64"/>
                    </a:lnTo>
                    <a:lnTo>
                      <a:pt x="14" y="62"/>
                    </a:lnTo>
                    <a:lnTo>
                      <a:pt x="14" y="62"/>
                    </a:lnTo>
                    <a:lnTo>
                      <a:pt x="14" y="62"/>
                    </a:lnTo>
                    <a:lnTo>
                      <a:pt x="14" y="62"/>
                    </a:lnTo>
                    <a:lnTo>
                      <a:pt x="14"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4" y="55"/>
                    </a:lnTo>
                    <a:lnTo>
                      <a:pt x="14" y="55"/>
                    </a:lnTo>
                    <a:lnTo>
                      <a:pt x="14" y="52"/>
                    </a:lnTo>
                    <a:lnTo>
                      <a:pt x="14" y="52"/>
                    </a:lnTo>
                    <a:lnTo>
                      <a:pt x="14" y="55"/>
                    </a:lnTo>
                    <a:lnTo>
                      <a:pt x="17" y="55"/>
                    </a:lnTo>
                    <a:lnTo>
                      <a:pt x="17" y="55"/>
                    </a:lnTo>
                    <a:lnTo>
                      <a:pt x="17" y="55"/>
                    </a:lnTo>
                    <a:lnTo>
                      <a:pt x="19" y="55"/>
                    </a:lnTo>
                    <a:lnTo>
                      <a:pt x="19" y="55"/>
                    </a:lnTo>
                    <a:lnTo>
                      <a:pt x="19" y="57"/>
                    </a:lnTo>
                    <a:lnTo>
                      <a:pt x="19" y="57"/>
                    </a:lnTo>
                    <a:lnTo>
                      <a:pt x="22" y="57"/>
                    </a:lnTo>
                    <a:lnTo>
                      <a:pt x="22" y="57"/>
                    </a:lnTo>
                    <a:lnTo>
                      <a:pt x="22" y="57"/>
                    </a:lnTo>
                    <a:lnTo>
                      <a:pt x="22" y="59"/>
                    </a:lnTo>
                    <a:lnTo>
                      <a:pt x="22" y="59"/>
                    </a:lnTo>
                    <a:lnTo>
                      <a:pt x="22" y="57"/>
                    </a:lnTo>
                    <a:lnTo>
                      <a:pt x="24" y="57"/>
                    </a:lnTo>
                    <a:lnTo>
                      <a:pt x="24" y="57"/>
                    </a:lnTo>
                    <a:lnTo>
                      <a:pt x="26" y="57"/>
                    </a:lnTo>
                    <a:lnTo>
                      <a:pt x="26" y="57"/>
                    </a:lnTo>
                    <a:lnTo>
                      <a:pt x="26" y="57"/>
                    </a:lnTo>
                    <a:lnTo>
                      <a:pt x="26" y="59"/>
                    </a:lnTo>
                    <a:lnTo>
                      <a:pt x="29" y="59"/>
                    </a:lnTo>
                    <a:lnTo>
                      <a:pt x="29" y="59"/>
                    </a:lnTo>
                    <a:lnTo>
                      <a:pt x="29" y="59"/>
                    </a:lnTo>
                    <a:lnTo>
                      <a:pt x="29" y="59"/>
                    </a:lnTo>
                    <a:lnTo>
                      <a:pt x="31" y="59"/>
                    </a:lnTo>
                    <a:lnTo>
                      <a:pt x="31" y="59"/>
                    </a:lnTo>
                    <a:lnTo>
                      <a:pt x="31" y="59"/>
                    </a:lnTo>
                    <a:lnTo>
                      <a:pt x="33" y="59"/>
                    </a:lnTo>
                    <a:lnTo>
                      <a:pt x="33" y="57"/>
                    </a:lnTo>
                    <a:lnTo>
                      <a:pt x="33" y="57"/>
                    </a:lnTo>
                    <a:lnTo>
                      <a:pt x="33" y="57"/>
                    </a:lnTo>
                    <a:lnTo>
                      <a:pt x="33" y="57"/>
                    </a:lnTo>
                    <a:lnTo>
                      <a:pt x="33" y="55"/>
                    </a:lnTo>
                    <a:lnTo>
                      <a:pt x="36" y="55"/>
                    </a:lnTo>
                    <a:lnTo>
                      <a:pt x="36" y="55"/>
                    </a:lnTo>
                    <a:lnTo>
                      <a:pt x="36" y="52"/>
                    </a:lnTo>
                    <a:lnTo>
                      <a:pt x="33" y="52"/>
                    </a:lnTo>
                    <a:lnTo>
                      <a:pt x="33" y="52"/>
                    </a:lnTo>
                    <a:lnTo>
                      <a:pt x="33" y="52"/>
                    </a:lnTo>
                    <a:lnTo>
                      <a:pt x="33" y="52"/>
                    </a:lnTo>
                    <a:lnTo>
                      <a:pt x="33" y="50"/>
                    </a:lnTo>
                    <a:lnTo>
                      <a:pt x="33" y="50"/>
                    </a:lnTo>
                    <a:lnTo>
                      <a:pt x="33" y="47"/>
                    </a:lnTo>
                    <a:lnTo>
                      <a:pt x="33" y="47"/>
                    </a:lnTo>
                    <a:lnTo>
                      <a:pt x="33" y="47"/>
                    </a:lnTo>
                    <a:lnTo>
                      <a:pt x="33" y="45"/>
                    </a:lnTo>
                    <a:lnTo>
                      <a:pt x="33" y="45"/>
                    </a:lnTo>
                    <a:lnTo>
                      <a:pt x="33" y="45"/>
                    </a:lnTo>
                    <a:lnTo>
                      <a:pt x="33" y="43"/>
                    </a:lnTo>
                    <a:lnTo>
                      <a:pt x="33" y="43"/>
                    </a:lnTo>
                    <a:lnTo>
                      <a:pt x="33" y="43"/>
                    </a:lnTo>
                    <a:lnTo>
                      <a:pt x="36" y="43"/>
                    </a:lnTo>
                    <a:lnTo>
                      <a:pt x="36" y="43"/>
                    </a:lnTo>
                    <a:lnTo>
                      <a:pt x="36" y="43"/>
                    </a:lnTo>
                    <a:lnTo>
                      <a:pt x="38" y="43"/>
                    </a:lnTo>
                    <a:lnTo>
                      <a:pt x="38" y="43"/>
                    </a:lnTo>
                    <a:lnTo>
                      <a:pt x="38" y="40"/>
                    </a:lnTo>
                    <a:lnTo>
                      <a:pt x="38" y="40"/>
                    </a:lnTo>
                    <a:lnTo>
                      <a:pt x="38" y="40"/>
                    </a:lnTo>
                    <a:lnTo>
                      <a:pt x="40" y="40"/>
                    </a:lnTo>
                    <a:lnTo>
                      <a:pt x="40" y="38"/>
                    </a:lnTo>
                    <a:lnTo>
                      <a:pt x="40" y="38"/>
                    </a:lnTo>
                    <a:lnTo>
                      <a:pt x="40" y="36"/>
                    </a:lnTo>
                    <a:lnTo>
                      <a:pt x="40" y="36"/>
                    </a:lnTo>
                    <a:lnTo>
                      <a:pt x="40" y="33"/>
                    </a:lnTo>
                    <a:lnTo>
                      <a:pt x="40" y="33"/>
                    </a:lnTo>
                    <a:lnTo>
                      <a:pt x="40" y="33"/>
                    </a:lnTo>
                    <a:lnTo>
                      <a:pt x="40" y="31"/>
                    </a:lnTo>
                    <a:lnTo>
                      <a:pt x="40" y="31"/>
                    </a:lnTo>
                    <a:lnTo>
                      <a:pt x="40" y="31"/>
                    </a:lnTo>
                    <a:lnTo>
                      <a:pt x="40" y="28"/>
                    </a:lnTo>
                    <a:lnTo>
                      <a:pt x="40" y="28"/>
                    </a:lnTo>
                    <a:lnTo>
                      <a:pt x="40" y="28"/>
                    </a:lnTo>
                    <a:lnTo>
                      <a:pt x="40" y="26"/>
                    </a:lnTo>
                    <a:lnTo>
                      <a:pt x="43" y="26"/>
                    </a:lnTo>
                    <a:lnTo>
                      <a:pt x="43" y="26"/>
                    </a:lnTo>
                    <a:lnTo>
                      <a:pt x="43" y="24"/>
                    </a:lnTo>
                    <a:lnTo>
                      <a:pt x="43" y="24"/>
                    </a:lnTo>
                    <a:lnTo>
                      <a:pt x="43" y="24"/>
                    </a:lnTo>
                    <a:lnTo>
                      <a:pt x="43" y="21"/>
                    </a:lnTo>
                    <a:lnTo>
                      <a:pt x="43" y="21"/>
                    </a:lnTo>
                    <a:lnTo>
                      <a:pt x="43" y="19"/>
                    </a:lnTo>
                    <a:lnTo>
                      <a:pt x="43" y="19"/>
                    </a:lnTo>
                    <a:lnTo>
                      <a:pt x="43" y="17"/>
                    </a:lnTo>
                    <a:lnTo>
                      <a:pt x="40" y="17"/>
                    </a:lnTo>
                    <a:lnTo>
                      <a:pt x="40" y="17"/>
                    </a:lnTo>
                    <a:lnTo>
                      <a:pt x="40" y="14"/>
                    </a:lnTo>
                    <a:lnTo>
                      <a:pt x="40" y="14"/>
                    </a:lnTo>
                    <a:lnTo>
                      <a:pt x="40" y="14"/>
                    </a:lnTo>
                    <a:lnTo>
                      <a:pt x="40" y="12"/>
                    </a:lnTo>
                    <a:lnTo>
                      <a:pt x="40" y="12"/>
                    </a:lnTo>
                    <a:lnTo>
                      <a:pt x="40" y="12"/>
                    </a:lnTo>
                    <a:lnTo>
                      <a:pt x="40" y="12"/>
                    </a:lnTo>
                    <a:lnTo>
                      <a:pt x="38" y="12"/>
                    </a:lnTo>
                    <a:lnTo>
                      <a:pt x="38" y="10"/>
                    </a:lnTo>
                    <a:lnTo>
                      <a:pt x="38" y="10"/>
                    </a:lnTo>
                    <a:lnTo>
                      <a:pt x="38" y="10"/>
                    </a:lnTo>
                    <a:lnTo>
                      <a:pt x="38" y="7"/>
                    </a:lnTo>
                    <a:lnTo>
                      <a:pt x="38" y="7"/>
                    </a:lnTo>
                    <a:lnTo>
                      <a:pt x="38" y="7"/>
                    </a:lnTo>
                    <a:lnTo>
                      <a:pt x="38" y="5"/>
                    </a:lnTo>
                    <a:lnTo>
                      <a:pt x="38" y="5"/>
                    </a:lnTo>
                    <a:lnTo>
                      <a:pt x="40" y="5"/>
                    </a:lnTo>
                    <a:lnTo>
                      <a:pt x="40" y="2"/>
                    </a:lnTo>
                    <a:lnTo>
                      <a:pt x="40" y="2"/>
                    </a:lnTo>
                    <a:lnTo>
                      <a:pt x="40" y="2"/>
                    </a:lnTo>
                    <a:lnTo>
                      <a:pt x="40" y="2"/>
                    </a:lnTo>
                    <a:lnTo>
                      <a:pt x="40" y="2"/>
                    </a:lnTo>
                    <a:lnTo>
                      <a:pt x="40" y="2"/>
                    </a:lnTo>
                    <a:lnTo>
                      <a:pt x="43" y="2"/>
                    </a:lnTo>
                    <a:lnTo>
                      <a:pt x="43" y="2"/>
                    </a:lnTo>
                    <a:lnTo>
                      <a:pt x="43" y="2"/>
                    </a:lnTo>
                    <a:lnTo>
                      <a:pt x="45" y="2"/>
                    </a:lnTo>
                    <a:lnTo>
                      <a:pt x="45" y="0"/>
                    </a:lnTo>
                    <a:lnTo>
                      <a:pt x="45" y="0"/>
                    </a:lnTo>
                    <a:lnTo>
                      <a:pt x="45" y="0"/>
                    </a:lnTo>
                    <a:lnTo>
                      <a:pt x="45" y="0"/>
                    </a:lnTo>
                    <a:lnTo>
                      <a:pt x="48" y="0"/>
                    </a:lnTo>
                    <a:lnTo>
                      <a:pt x="48"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1" name="Freeform 140"/>
              <p:cNvSpPr>
                <a:spLocks/>
              </p:cNvSpPr>
              <p:nvPr/>
            </p:nvSpPr>
            <p:spPr bwMode="auto">
              <a:xfrm>
                <a:off x="3832" y="1599"/>
                <a:ext cx="130" cy="104"/>
              </a:xfrm>
              <a:custGeom>
                <a:avLst/>
                <a:gdLst/>
                <a:ahLst/>
                <a:cxnLst>
                  <a:cxn ang="0">
                    <a:pos x="52" y="5"/>
                  </a:cxn>
                  <a:cxn ang="0">
                    <a:pos x="59" y="12"/>
                  </a:cxn>
                  <a:cxn ang="0">
                    <a:pos x="64" y="17"/>
                  </a:cxn>
                  <a:cxn ang="0">
                    <a:pos x="69" y="24"/>
                  </a:cxn>
                  <a:cxn ang="0">
                    <a:pos x="76" y="28"/>
                  </a:cxn>
                  <a:cxn ang="0">
                    <a:pos x="83" y="33"/>
                  </a:cxn>
                  <a:cxn ang="0">
                    <a:pos x="93" y="33"/>
                  </a:cxn>
                  <a:cxn ang="0">
                    <a:pos x="100" y="40"/>
                  </a:cxn>
                  <a:cxn ang="0">
                    <a:pos x="109" y="38"/>
                  </a:cxn>
                  <a:cxn ang="0">
                    <a:pos x="114" y="33"/>
                  </a:cxn>
                  <a:cxn ang="0">
                    <a:pos x="121" y="31"/>
                  </a:cxn>
                  <a:cxn ang="0">
                    <a:pos x="116" y="40"/>
                  </a:cxn>
                  <a:cxn ang="0">
                    <a:pos x="116" y="47"/>
                  </a:cxn>
                  <a:cxn ang="0">
                    <a:pos x="121" y="55"/>
                  </a:cxn>
                  <a:cxn ang="0">
                    <a:pos x="126" y="52"/>
                  </a:cxn>
                  <a:cxn ang="0">
                    <a:pos x="126" y="57"/>
                  </a:cxn>
                  <a:cxn ang="0">
                    <a:pos x="121" y="59"/>
                  </a:cxn>
                  <a:cxn ang="0">
                    <a:pos x="114" y="64"/>
                  </a:cxn>
                  <a:cxn ang="0">
                    <a:pos x="107" y="62"/>
                  </a:cxn>
                  <a:cxn ang="0">
                    <a:pos x="102" y="66"/>
                  </a:cxn>
                  <a:cxn ang="0">
                    <a:pos x="93" y="64"/>
                  </a:cxn>
                  <a:cxn ang="0">
                    <a:pos x="88" y="71"/>
                  </a:cxn>
                  <a:cxn ang="0">
                    <a:pos x="81" y="76"/>
                  </a:cxn>
                  <a:cxn ang="0">
                    <a:pos x="76" y="83"/>
                  </a:cxn>
                  <a:cxn ang="0">
                    <a:pos x="74" y="92"/>
                  </a:cxn>
                  <a:cxn ang="0">
                    <a:pos x="66" y="88"/>
                  </a:cxn>
                  <a:cxn ang="0">
                    <a:pos x="59" y="83"/>
                  </a:cxn>
                  <a:cxn ang="0">
                    <a:pos x="52" y="81"/>
                  </a:cxn>
                  <a:cxn ang="0">
                    <a:pos x="45" y="76"/>
                  </a:cxn>
                  <a:cxn ang="0">
                    <a:pos x="38" y="74"/>
                  </a:cxn>
                  <a:cxn ang="0">
                    <a:pos x="29" y="78"/>
                  </a:cxn>
                  <a:cxn ang="0">
                    <a:pos x="24" y="81"/>
                  </a:cxn>
                  <a:cxn ang="0">
                    <a:pos x="19" y="76"/>
                  </a:cxn>
                  <a:cxn ang="0">
                    <a:pos x="12" y="78"/>
                  </a:cxn>
                  <a:cxn ang="0">
                    <a:pos x="14" y="85"/>
                  </a:cxn>
                  <a:cxn ang="0">
                    <a:pos x="22" y="88"/>
                  </a:cxn>
                  <a:cxn ang="0">
                    <a:pos x="29" y="92"/>
                  </a:cxn>
                  <a:cxn ang="0">
                    <a:pos x="26" y="97"/>
                  </a:cxn>
                  <a:cxn ang="0">
                    <a:pos x="19" y="95"/>
                  </a:cxn>
                  <a:cxn ang="0">
                    <a:pos x="14" y="102"/>
                  </a:cxn>
                  <a:cxn ang="0">
                    <a:pos x="7" y="104"/>
                  </a:cxn>
                  <a:cxn ang="0">
                    <a:pos x="5" y="95"/>
                  </a:cxn>
                  <a:cxn ang="0">
                    <a:pos x="5" y="88"/>
                  </a:cxn>
                  <a:cxn ang="0">
                    <a:pos x="0" y="83"/>
                  </a:cxn>
                  <a:cxn ang="0">
                    <a:pos x="0" y="74"/>
                  </a:cxn>
                  <a:cxn ang="0">
                    <a:pos x="7" y="69"/>
                  </a:cxn>
                  <a:cxn ang="0">
                    <a:pos x="12" y="64"/>
                  </a:cxn>
                  <a:cxn ang="0">
                    <a:pos x="12" y="59"/>
                  </a:cxn>
                  <a:cxn ang="0">
                    <a:pos x="14" y="52"/>
                  </a:cxn>
                  <a:cxn ang="0">
                    <a:pos x="22" y="59"/>
                  </a:cxn>
                  <a:cxn ang="0">
                    <a:pos x="29" y="59"/>
                  </a:cxn>
                  <a:cxn ang="0">
                    <a:pos x="36" y="52"/>
                  </a:cxn>
                  <a:cxn ang="0">
                    <a:pos x="33" y="45"/>
                  </a:cxn>
                  <a:cxn ang="0">
                    <a:pos x="40" y="40"/>
                  </a:cxn>
                  <a:cxn ang="0">
                    <a:pos x="40" y="28"/>
                  </a:cxn>
                  <a:cxn ang="0">
                    <a:pos x="43" y="17"/>
                  </a:cxn>
                  <a:cxn ang="0">
                    <a:pos x="38" y="10"/>
                  </a:cxn>
                  <a:cxn ang="0">
                    <a:pos x="40" y="2"/>
                  </a:cxn>
                </a:cxnLst>
                <a:rect l="0" t="0" r="r" b="b"/>
                <a:pathLst>
                  <a:path w="130" h="104">
                    <a:moveTo>
                      <a:pt x="48" y="0"/>
                    </a:moveTo>
                    <a:lnTo>
                      <a:pt x="48" y="0"/>
                    </a:lnTo>
                    <a:lnTo>
                      <a:pt x="48" y="0"/>
                    </a:lnTo>
                    <a:lnTo>
                      <a:pt x="48" y="2"/>
                    </a:lnTo>
                    <a:lnTo>
                      <a:pt x="48" y="2"/>
                    </a:lnTo>
                    <a:lnTo>
                      <a:pt x="50" y="2"/>
                    </a:lnTo>
                    <a:lnTo>
                      <a:pt x="50" y="2"/>
                    </a:lnTo>
                    <a:lnTo>
                      <a:pt x="50" y="2"/>
                    </a:lnTo>
                    <a:lnTo>
                      <a:pt x="52" y="2"/>
                    </a:lnTo>
                    <a:lnTo>
                      <a:pt x="52" y="2"/>
                    </a:lnTo>
                    <a:lnTo>
                      <a:pt x="52" y="5"/>
                    </a:lnTo>
                    <a:lnTo>
                      <a:pt x="52" y="5"/>
                    </a:lnTo>
                    <a:lnTo>
                      <a:pt x="52" y="5"/>
                    </a:lnTo>
                    <a:lnTo>
                      <a:pt x="55" y="5"/>
                    </a:lnTo>
                    <a:lnTo>
                      <a:pt x="55" y="7"/>
                    </a:lnTo>
                    <a:lnTo>
                      <a:pt x="55" y="7"/>
                    </a:lnTo>
                    <a:lnTo>
                      <a:pt x="55" y="7"/>
                    </a:lnTo>
                    <a:lnTo>
                      <a:pt x="55" y="7"/>
                    </a:lnTo>
                    <a:lnTo>
                      <a:pt x="55" y="10"/>
                    </a:lnTo>
                    <a:lnTo>
                      <a:pt x="57" y="10"/>
                    </a:lnTo>
                    <a:lnTo>
                      <a:pt x="57" y="10"/>
                    </a:lnTo>
                    <a:lnTo>
                      <a:pt x="57" y="10"/>
                    </a:lnTo>
                    <a:lnTo>
                      <a:pt x="57" y="12"/>
                    </a:lnTo>
                    <a:lnTo>
                      <a:pt x="59" y="12"/>
                    </a:lnTo>
                    <a:lnTo>
                      <a:pt x="59" y="12"/>
                    </a:lnTo>
                    <a:lnTo>
                      <a:pt x="59" y="12"/>
                    </a:lnTo>
                    <a:lnTo>
                      <a:pt x="59" y="12"/>
                    </a:lnTo>
                    <a:lnTo>
                      <a:pt x="59" y="12"/>
                    </a:lnTo>
                    <a:lnTo>
                      <a:pt x="62" y="12"/>
                    </a:lnTo>
                    <a:lnTo>
                      <a:pt x="62" y="14"/>
                    </a:lnTo>
                    <a:lnTo>
                      <a:pt x="62" y="14"/>
                    </a:lnTo>
                    <a:lnTo>
                      <a:pt x="62" y="14"/>
                    </a:lnTo>
                    <a:lnTo>
                      <a:pt x="62" y="17"/>
                    </a:lnTo>
                    <a:lnTo>
                      <a:pt x="62" y="17"/>
                    </a:lnTo>
                    <a:lnTo>
                      <a:pt x="62" y="17"/>
                    </a:lnTo>
                    <a:lnTo>
                      <a:pt x="64" y="17"/>
                    </a:lnTo>
                    <a:lnTo>
                      <a:pt x="64" y="19"/>
                    </a:lnTo>
                    <a:lnTo>
                      <a:pt x="64" y="19"/>
                    </a:lnTo>
                    <a:lnTo>
                      <a:pt x="64" y="19"/>
                    </a:lnTo>
                    <a:lnTo>
                      <a:pt x="66" y="19"/>
                    </a:lnTo>
                    <a:lnTo>
                      <a:pt x="66" y="21"/>
                    </a:lnTo>
                    <a:lnTo>
                      <a:pt x="66" y="21"/>
                    </a:lnTo>
                    <a:lnTo>
                      <a:pt x="66" y="21"/>
                    </a:lnTo>
                    <a:lnTo>
                      <a:pt x="66" y="21"/>
                    </a:lnTo>
                    <a:lnTo>
                      <a:pt x="69" y="21"/>
                    </a:lnTo>
                    <a:lnTo>
                      <a:pt x="69" y="24"/>
                    </a:lnTo>
                    <a:lnTo>
                      <a:pt x="69" y="24"/>
                    </a:lnTo>
                    <a:lnTo>
                      <a:pt x="69" y="24"/>
                    </a:lnTo>
                    <a:lnTo>
                      <a:pt x="71" y="24"/>
                    </a:lnTo>
                    <a:lnTo>
                      <a:pt x="71" y="24"/>
                    </a:lnTo>
                    <a:lnTo>
                      <a:pt x="71" y="24"/>
                    </a:lnTo>
                    <a:lnTo>
                      <a:pt x="71" y="24"/>
                    </a:lnTo>
                    <a:lnTo>
                      <a:pt x="71" y="26"/>
                    </a:lnTo>
                    <a:lnTo>
                      <a:pt x="74" y="26"/>
                    </a:lnTo>
                    <a:lnTo>
                      <a:pt x="74" y="26"/>
                    </a:lnTo>
                    <a:lnTo>
                      <a:pt x="74" y="26"/>
                    </a:lnTo>
                    <a:lnTo>
                      <a:pt x="74" y="26"/>
                    </a:lnTo>
                    <a:lnTo>
                      <a:pt x="74" y="28"/>
                    </a:lnTo>
                    <a:lnTo>
                      <a:pt x="76" y="28"/>
                    </a:lnTo>
                    <a:lnTo>
                      <a:pt x="76" y="28"/>
                    </a:lnTo>
                    <a:lnTo>
                      <a:pt x="78" y="28"/>
                    </a:lnTo>
                    <a:lnTo>
                      <a:pt x="78" y="28"/>
                    </a:lnTo>
                    <a:lnTo>
                      <a:pt x="78" y="31"/>
                    </a:lnTo>
                    <a:lnTo>
                      <a:pt x="78" y="31"/>
                    </a:lnTo>
                    <a:lnTo>
                      <a:pt x="78" y="31"/>
                    </a:lnTo>
                    <a:lnTo>
                      <a:pt x="78" y="31"/>
                    </a:lnTo>
                    <a:lnTo>
                      <a:pt x="81" y="31"/>
                    </a:lnTo>
                    <a:lnTo>
                      <a:pt x="81" y="31"/>
                    </a:lnTo>
                    <a:lnTo>
                      <a:pt x="81" y="31"/>
                    </a:lnTo>
                    <a:lnTo>
                      <a:pt x="81" y="33"/>
                    </a:lnTo>
                    <a:lnTo>
                      <a:pt x="83" y="33"/>
                    </a:lnTo>
                    <a:lnTo>
                      <a:pt x="83" y="33"/>
                    </a:lnTo>
                    <a:lnTo>
                      <a:pt x="85" y="33"/>
                    </a:lnTo>
                    <a:lnTo>
                      <a:pt x="85" y="33"/>
                    </a:lnTo>
                    <a:lnTo>
                      <a:pt x="85" y="33"/>
                    </a:lnTo>
                    <a:lnTo>
                      <a:pt x="85" y="33"/>
                    </a:lnTo>
                    <a:lnTo>
                      <a:pt x="88" y="33"/>
                    </a:lnTo>
                    <a:lnTo>
                      <a:pt x="88" y="33"/>
                    </a:lnTo>
                    <a:lnTo>
                      <a:pt x="88" y="33"/>
                    </a:lnTo>
                    <a:lnTo>
                      <a:pt x="88" y="33"/>
                    </a:lnTo>
                    <a:lnTo>
                      <a:pt x="90" y="33"/>
                    </a:lnTo>
                    <a:lnTo>
                      <a:pt x="90" y="33"/>
                    </a:lnTo>
                    <a:lnTo>
                      <a:pt x="93" y="33"/>
                    </a:lnTo>
                    <a:lnTo>
                      <a:pt x="93" y="33"/>
                    </a:lnTo>
                    <a:lnTo>
                      <a:pt x="93" y="33"/>
                    </a:lnTo>
                    <a:lnTo>
                      <a:pt x="93" y="36"/>
                    </a:lnTo>
                    <a:lnTo>
                      <a:pt x="95" y="36"/>
                    </a:lnTo>
                    <a:lnTo>
                      <a:pt x="95" y="36"/>
                    </a:lnTo>
                    <a:lnTo>
                      <a:pt x="95" y="36"/>
                    </a:lnTo>
                    <a:lnTo>
                      <a:pt x="97" y="36"/>
                    </a:lnTo>
                    <a:lnTo>
                      <a:pt x="97" y="36"/>
                    </a:lnTo>
                    <a:lnTo>
                      <a:pt x="97" y="38"/>
                    </a:lnTo>
                    <a:lnTo>
                      <a:pt x="97" y="38"/>
                    </a:lnTo>
                    <a:lnTo>
                      <a:pt x="97" y="38"/>
                    </a:lnTo>
                    <a:lnTo>
                      <a:pt x="100" y="38"/>
                    </a:lnTo>
                    <a:lnTo>
                      <a:pt x="100" y="40"/>
                    </a:lnTo>
                    <a:lnTo>
                      <a:pt x="100" y="40"/>
                    </a:lnTo>
                    <a:lnTo>
                      <a:pt x="100" y="40"/>
                    </a:lnTo>
                    <a:lnTo>
                      <a:pt x="102" y="40"/>
                    </a:lnTo>
                    <a:lnTo>
                      <a:pt x="102" y="40"/>
                    </a:lnTo>
                    <a:lnTo>
                      <a:pt x="102" y="40"/>
                    </a:lnTo>
                    <a:lnTo>
                      <a:pt x="104" y="40"/>
                    </a:lnTo>
                    <a:lnTo>
                      <a:pt x="104" y="40"/>
                    </a:lnTo>
                    <a:lnTo>
                      <a:pt x="107" y="40"/>
                    </a:lnTo>
                    <a:lnTo>
                      <a:pt x="107" y="40"/>
                    </a:lnTo>
                    <a:lnTo>
                      <a:pt x="107" y="40"/>
                    </a:lnTo>
                    <a:lnTo>
                      <a:pt x="109" y="40"/>
                    </a:lnTo>
                    <a:lnTo>
                      <a:pt x="109" y="38"/>
                    </a:lnTo>
                    <a:lnTo>
                      <a:pt x="109" y="38"/>
                    </a:lnTo>
                    <a:lnTo>
                      <a:pt x="109" y="38"/>
                    </a:lnTo>
                    <a:lnTo>
                      <a:pt x="111" y="38"/>
                    </a:lnTo>
                    <a:lnTo>
                      <a:pt x="111" y="36"/>
                    </a:lnTo>
                    <a:lnTo>
                      <a:pt x="111" y="36"/>
                    </a:lnTo>
                    <a:lnTo>
                      <a:pt x="111" y="36"/>
                    </a:lnTo>
                    <a:lnTo>
                      <a:pt x="111" y="36"/>
                    </a:lnTo>
                    <a:lnTo>
                      <a:pt x="114" y="36"/>
                    </a:lnTo>
                    <a:lnTo>
                      <a:pt x="114" y="33"/>
                    </a:lnTo>
                    <a:lnTo>
                      <a:pt x="114" y="33"/>
                    </a:lnTo>
                    <a:lnTo>
                      <a:pt x="114" y="33"/>
                    </a:lnTo>
                    <a:lnTo>
                      <a:pt x="114" y="33"/>
                    </a:lnTo>
                    <a:lnTo>
                      <a:pt x="116" y="33"/>
                    </a:lnTo>
                    <a:lnTo>
                      <a:pt x="116" y="33"/>
                    </a:lnTo>
                    <a:lnTo>
                      <a:pt x="116" y="33"/>
                    </a:lnTo>
                    <a:lnTo>
                      <a:pt x="116" y="31"/>
                    </a:lnTo>
                    <a:lnTo>
                      <a:pt x="119" y="31"/>
                    </a:lnTo>
                    <a:lnTo>
                      <a:pt x="119" y="31"/>
                    </a:lnTo>
                    <a:lnTo>
                      <a:pt x="119" y="31"/>
                    </a:lnTo>
                    <a:lnTo>
                      <a:pt x="119" y="28"/>
                    </a:lnTo>
                    <a:lnTo>
                      <a:pt x="119" y="28"/>
                    </a:lnTo>
                    <a:lnTo>
                      <a:pt x="121" y="28"/>
                    </a:lnTo>
                    <a:lnTo>
                      <a:pt x="121" y="31"/>
                    </a:lnTo>
                    <a:lnTo>
                      <a:pt x="121" y="31"/>
                    </a:lnTo>
                    <a:lnTo>
                      <a:pt x="121" y="33"/>
                    </a:lnTo>
                    <a:lnTo>
                      <a:pt x="121" y="33"/>
                    </a:lnTo>
                    <a:lnTo>
                      <a:pt x="121" y="33"/>
                    </a:lnTo>
                    <a:lnTo>
                      <a:pt x="119" y="33"/>
                    </a:lnTo>
                    <a:lnTo>
                      <a:pt x="119" y="36"/>
                    </a:lnTo>
                    <a:lnTo>
                      <a:pt x="119" y="36"/>
                    </a:lnTo>
                    <a:lnTo>
                      <a:pt x="119" y="36"/>
                    </a:lnTo>
                    <a:lnTo>
                      <a:pt x="119" y="36"/>
                    </a:lnTo>
                    <a:lnTo>
                      <a:pt x="119" y="38"/>
                    </a:lnTo>
                    <a:lnTo>
                      <a:pt x="119" y="38"/>
                    </a:lnTo>
                    <a:lnTo>
                      <a:pt x="116" y="38"/>
                    </a:lnTo>
                    <a:lnTo>
                      <a:pt x="116" y="40"/>
                    </a:lnTo>
                    <a:lnTo>
                      <a:pt x="116" y="40"/>
                    </a:lnTo>
                    <a:lnTo>
                      <a:pt x="116" y="40"/>
                    </a:lnTo>
                    <a:lnTo>
                      <a:pt x="114" y="40"/>
                    </a:lnTo>
                    <a:lnTo>
                      <a:pt x="114" y="43"/>
                    </a:lnTo>
                    <a:lnTo>
                      <a:pt x="114" y="43"/>
                    </a:lnTo>
                    <a:lnTo>
                      <a:pt x="114" y="43"/>
                    </a:lnTo>
                    <a:lnTo>
                      <a:pt x="114" y="43"/>
                    </a:lnTo>
                    <a:lnTo>
                      <a:pt x="114" y="45"/>
                    </a:lnTo>
                    <a:lnTo>
                      <a:pt x="114" y="45"/>
                    </a:lnTo>
                    <a:lnTo>
                      <a:pt x="114" y="45"/>
                    </a:lnTo>
                    <a:lnTo>
                      <a:pt x="116" y="45"/>
                    </a:lnTo>
                    <a:lnTo>
                      <a:pt x="116" y="47"/>
                    </a:lnTo>
                    <a:lnTo>
                      <a:pt x="116" y="47"/>
                    </a:lnTo>
                    <a:lnTo>
                      <a:pt x="119" y="47"/>
                    </a:lnTo>
                    <a:lnTo>
                      <a:pt x="119" y="47"/>
                    </a:lnTo>
                    <a:lnTo>
                      <a:pt x="119" y="50"/>
                    </a:lnTo>
                    <a:lnTo>
                      <a:pt x="119" y="50"/>
                    </a:lnTo>
                    <a:lnTo>
                      <a:pt x="119" y="52"/>
                    </a:lnTo>
                    <a:lnTo>
                      <a:pt x="119" y="52"/>
                    </a:lnTo>
                    <a:lnTo>
                      <a:pt x="119" y="52"/>
                    </a:lnTo>
                    <a:lnTo>
                      <a:pt x="119" y="52"/>
                    </a:lnTo>
                    <a:lnTo>
                      <a:pt x="119" y="52"/>
                    </a:lnTo>
                    <a:lnTo>
                      <a:pt x="119" y="55"/>
                    </a:lnTo>
                    <a:lnTo>
                      <a:pt x="121" y="55"/>
                    </a:lnTo>
                    <a:lnTo>
                      <a:pt x="121" y="55"/>
                    </a:lnTo>
                    <a:lnTo>
                      <a:pt x="121" y="55"/>
                    </a:lnTo>
                    <a:lnTo>
                      <a:pt x="121" y="57"/>
                    </a:lnTo>
                    <a:lnTo>
                      <a:pt x="121" y="57"/>
                    </a:lnTo>
                    <a:lnTo>
                      <a:pt x="123" y="57"/>
                    </a:lnTo>
                    <a:lnTo>
                      <a:pt x="123" y="55"/>
                    </a:lnTo>
                    <a:lnTo>
                      <a:pt x="123" y="55"/>
                    </a:lnTo>
                    <a:lnTo>
                      <a:pt x="123" y="55"/>
                    </a:lnTo>
                    <a:lnTo>
                      <a:pt x="126" y="55"/>
                    </a:lnTo>
                    <a:lnTo>
                      <a:pt x="126" y="55"/>
                    </a:lnTo>
                    <a:lnTo>
                      <a:pt x="126" y="52"/>
                    </a:lnTo>
                    <a:lnTo>
                      <a:pt x="126" y="52"/>
                    </a:lnTo>
                    <a:lnTo>
                      <a:pt x="128" y="52"/>
                    </a:lnTo>
                    <a:lnTo>
                      <a:pt x="128" y="52"/>
                    </a:lnTo>
                    <a:lnTo>
                      <a:pt x="128" y="52"/>
                    </a:lnTo>
                    <a:lnTo>
                      <a:pt x="130" y="52"/>
                    </a:lnTo>
                    <a:lnTo>
                      <a:pt x="130" y="55"/>
                    </a:lnTo>
                    <a:lnTo>
                      <a:pt x="130" y="55"/>
                    </a:lnTo>
                    <a:lnTo>
                      <a:pt x="128" y="55"/>
                    </a:lnTo>
                    <a:lnTo>
                      <a:pt x="128" y="55"/>
                    </a:lnTo>
                    <a:lnTo>
                      <a:pt x="128" y="57"/>
                    </a:lnTo>
                    <a:lnTo>
                      <a:pt x="128" y="57"/>
                    </a:lnTo>
                    <a:lnTo>
                      <a:pt x="126" y="57"/>
                    </a:lnTo>
                    <a:lnTo>
                      <a:pt x="126" y="57"/>
                    </a:lnTo>
                    <a:lnTo>
                      <a:pt x="126" y="57"/>
                    </a:lnTo>
                    <a:lnTo>
                      <a:pt x="126" y="59"/>
                    </a:lnTo>
                    <a:lnTo>
                      <a:pt x="126" y="59"/>
                    </a:lnTo>
                    <a:lnTo>
                      <a:pt x="126" y="59"/>
                    </a:lnTo>
                    <a:lnTo>
                      <a:pt x="126" y="59"/>
                    </a:lnTo>
                    <a:lnTo>
                      <a:pt x="123" y="59"/>
                    </a:lnTo>
                    <a:lnTo>
                      <a:pt x="123" y="59"/>
                    </a:lnTo>
                    <a:lnTo>
                      <a:pt x="123" y="62"/>
                    </a:lnTo>
                    <a:lnTo>
                      <a:pt x="123" y="62"/>
                    </a:lnTo>
                    <a:lnTo>
                      <a:pt x="121" y="62"/>
                    </a:lnTo>
                    <a:lnTo>
                      <a:pt x="121" y="59"/>
                    </a:lnTo>
                    <a:lnTo>
                      <a:pt x="121" y="59"/>
                    </a:lnTo>
                    <a:lnTo>
                      <a:pt x="121" y="59"/>
                    </a:lnTo>
                    <a:lnTo>
                      <a:pt x="119" y="59"/>
                    </a:lnTo>
                    <a:lnTo>
                      <a:pt x="119" y="59"/>
                    </a:lnTo>
                    <a:lnTo>
                      <a:pt x="119" y="62"/>
                    </a:lnTo>
                    <a:lnTo>
                      <a:pt x="119" y="62"/>
                    </a:lnTo>
                    <a:lnTo>
                      <a:pt x="116" y="62"/>
                    </a:lnTo>
                    <a:lnTo>
                      <a:pt x="116" y="62"/>
                    </a:lnTo>
                    <a:lnTo>
                      <a:pt x="114" y="62"/>
                    </a:lnTo>
                    <a:lnTo>
                      <a:pt x="114" y="62"/>
                    </a:lnTo>
                    <a:lnTo>
                      <a:pt x="114" y="62"/>
                    </a:lnTo>
                    <a:lnTo>
                      <a:pt x="114" y="62"/>
                    </a:lnTo>
                    <a:lnTo>
                      <a:pt x="114" y="64"/>
                    </a:lnTo>
                    <a:lnTo>
                      <a:pt x="114" y="64"/>
                    </a:lnTo>
                    <a:lnTo>
                      <a:pt x="111" y="64"/>
                    </a:lnTo>
                    <a:lnTo>
                      <a:pt x="111" y="64"/>
                    </a:lnTo>
                    <a:lnTo>
                      <a:pt x="111" y="64"/>
                    </a:lnTo>
                    <a:lnTo>
                      <a:pt x="111" y="64"/>
                    </a:lnTo>
                    <a:lnTo>
                      <a:pt x="111" y="66"/>
                    </a:lnTo>
                    <a:lnTo>
                      <a:pt x="109" y="66"/>
                    </a:lnTo>
                    <a:lnTo>
                      <a:pt x="109" y="66"/>
                    </a:lnTo>
                    <a:lnTo>
                      <a:pt x="109" y="64"/>
                    </a:lnTo>
                    <a:lnTo>
                      <a:pt x="109" y="64"/>
                    </a:lnTo>
                    <a:lnTo>
                      <a:pt x="109" y="62"/>
                    </a:lnTo>
                    <a:lnTo>
                      <a:pt x="107" y="62"/>
                    </a:lnTo>
                    <a:lnTo>
                      <a:pt x="107" y="64"/>
                    </a:lnTo>
                    <a:lnTo>
                      <a:pt x="107" y="64"/>
                    </a:lnTo>
                    <a:lnTo>
                      <a:pt x="107" y="64"/>
                    </a:lnTo>
                    <a:lnTo>
                      <a:pt x="107" y="64"/>
                    </a:lnTo>
                    <a:lnTo>
                      <a:pt x="107" y="66"/>
                    </a:lnTo>
                    <a:lnTo>
                      <a:pt x="107" y="66"/>
                    </a:lnTo>
                    <a:lnTo>
                      <a:pt x="107" y="66"/>
                    </a:lnTo>
                    <a:lnTo>
                      <a:pt x="104" y="66"/>
                    </a:lnTo>
                    <a:lnTo>
                      <a:pt x="104" y="66"/>
                    </a:lnTo>
                    <a:lnTo>
                      <a:pt x="102" y="66"/>
                    </a:lnTo>
                    <a:lnTo>
                      <a:pt x="102" y="66"/>
                    </a:lnTo>
                    <a:lnTo>
                      <a:pt x="102" y="66"/>
                    </a:lnTo>
                    <a:lnTo>
                      <a:pt x="100" y="66"/>
                    </a:lnTo>
                    <a:lnTo>
                      <a:pt x="100" y="66"/>
                    </a:lnTo>
                    <a:lnTo>
                      <a:pt x="100" y="66"/>
                    </a:lnTo>
                    <a:lnTo>
                      <a:pt x="100" y="64"/>
                    </a:lnTo>
                    <a:lnTo>
                      <a:pt x="97" y="64"/>
                    </a:lnTo>
                    <a:lnTo>
                      <a:pt x="97" y="64"/>
                    </a:lnTo>
                    <a:lnTo>
                      <a:pt x="97" y="64"/>
                    </a:lnTo>
                    <a:lnTo>
                      <a:pt x="95" y="64"/>
                    </a:lnTo>
                    <a:lnTo>
                      <a:pt x="95" y="64"/>
                    </a:lnTo>
                    <a:lnTo>
                      <a:pt x="95" y="64"/>
                    </a:lnTo>
                    <a:lnTo>
                      <a:pt x="95" y="64"/>
                    </a:lnTo>
                    <a:lnTo>
                      <a:pt x="93" y="64"/>
                    </a:lnTo>
                    <a:lnTo>
                      <a:pt x="93" y="66"/>
                    </a:lnTo>
                    <a:lnTo>
                      <a:pt x="93" y="66"/>
                    </a:lnTo>
                    <a:lnTo>
                      <a:pt x="93" y="66"/>
                    </a:lnTo>
                    <a:lnTo>
                      <a:pt x="90" y="66"/>
                    </a:lnTo>
                    <a:lnTo>
                      <a:pt x="90" y="66"/>
                    </a:lnTo>
                    <a:lnTo>
                      <a:pt x="90" y="66"/>
                    </a:lnTo>
                    <a:lnTo>
                      <a:pt x="90" y="69"/>
                    </a:lnTo>
                    <a:lnTo>
                      <a:pt x="88" y="69"/>
                    </a:lnTo>
                    <a:lnTo>
                      <a:pt x="88" y="69"/>
                    </a:lnTo>
                    <a:lnTo>
                      <a:pt x="88" y="69"/>
                    </a:lnTo>
                    <a:lnTo>
                      <a:pt x="88" y="69"/>
                    </a:lnTo>
                    <a:lnTo>
                      <a:pt x="88" y="71"/>
                    </a:lnTo>
                    <a:lnTo>
                      <a:pt x="85" y="71"/>
                    </a:lnTo>
                    <a:lnTo>
                      <a:pt x="85" y="71"/>
                    </a:lnTo>
                    <a:lnTo>
                      <a:pt x="85" y="71"/>
                    </a:lnTo>
                    <a:lnTo>
                      <a:pt x="85" y="71"/>
                    </a:lnTo>
                    <a:lnTo>
                      <a:pt x="85" y="74"/>
                    </a:lnTo>
                    <a:lnTo>
                      <a:pt x="83" y="74"/>
                    </a:lnTo>
                    <a:lnTo>
                      <a:pt x="83" y="74"/>
                    </a:lnTo>
                    <a:lnTo>
                      <a:pt x="83" y="74"/>
                    </a:lnTo>
                    <a:lnTo>
                      <a:pt x="81" y="74"/>
                    </a:lnTo>
                    <a:lnTo>
                      <a:pt x="81" y="74"/>
                    </a:lnTo>
                    <a:lnTo>
                      <a:pt x="81" y="74"/>
                    </a:lnTo>
                    <a:lnTo>
                      <a:pt x="81" y="76"/>
                    </a:lnTo>
                    <a:lnTo>
                      <a:pt x="81" y="76"/>
                    </a:lnTo>
                    <a:lnTo>
                      <a:pt x="81" y="76"/>
                    </a:lnTo>
                    <a:lnTo>
                      <a:pt x="78" y="76"/>
                    </a:lnTo>
                    <a:lnTo>
                      <a:pt x="78" y="78"/>
                    </a:lnTo>
                    <a:lnTo>
                      <a:pt x="78" y="78"/>
                    </a:lnTo>
                    <a:lnTo>
                      <a:pt x="78" y="78"/>
                    </a:lnTo>
                    <a:lnTo>
                      <a:pt x="78" y="81"/>
                    </a:lnTo>
                    <a:lnTo>
                      <a:pt x="78" y="81"/>
                    </a:lnTo>
                    <a:lnTo>
                      <a:pt x="78" y="81"/>
                    </a:lnTo>
                    <a:lnTo>
                      <a:pt x="78" y="83"/>
                    </a:lnTo>
                    <a:lnTo>
                      <a:pt x="76" y="83"/>
                    </a:lnTo>
                    <a:lnTo>
                      <a:pt x="76" y="83"/>
                    </a:lnTo>
                    <a:lnTo>
                      <a:pt x="76" y="83"/>
                    </a:lnTo>
                    <a:lnTo>
                      <a:pt x="78" y="83"/>
                    </a:lnTo>
                    <a:lnTo>
                      <a:pt x="78" y="85"/>
                    </a:lnTo>
                    <a:lnTo>
                      <a:pt x="76" y="85"/>
                    </a:lnTo>
                    <a:lnTo>
                      <a:pt x="76" y="85"/>
                    </a:lnTo>
                    <a:lnTo>
                      <a:pt x="76" y="88"/>
                    </a:lnTo>
                    <a:lnTo>
                      <a:pt x="76" y="88"/>
                    </a:lnTo>
                    <a:lnTo>
                      <a:pt x="76" y="90"/>
                    </a:lnTo>
                    <a:lnTo>
                      <a:pt x="76" y="90"/>
                    </a:lnTo>
                    <a:lnTo>
                      <a:pt x="76" y="90"/>
                    </a:lnTo>
                    <a:lnTo>
                      <a:pt x="74" y="90"/>
                    </a:lnTo>
                    <a:lnTo>
                      <a:pt x="74" y="92"/>
                    </a:lnTo>
                    <a:lnTo>
                      <a:pt x="74" y="92"/>
                    </a:lnTo>
                    <a:lnTo>
                      <a:pt x="74" y="92"/>
                    </a:lnTo>
                    <a:lnTo>
                      <a:pt x="74" y="90"/>
                    </a:lnTo>
                    <a:lnTo>
                      <a:pt x="71" y="90"/>
                    </a:lnTo>
                    <a:lnTo>
                      <a:pt x="71" y="90"/>
                    </a:lnTo>
                    <a:lnTo>
                      <a:pt x="71" y="90"/>
                    </a:lnTo>
                    <a:lnTo>
                      <a:pt x="71" y="88"/>
                    </a:lnTo>
                    <a:lnTo>
                      <a:pt x="71" y="88"/>
                    </a:lnTo>
                    <a:lnTo>
                      <a:pt x="69" y="88"/>
                    </a:lnTo>
                    <a:lnTo>
                      <a:pt x="69" y="88"/>
                    </a:lnTo>
                    <a:lnTo>
                      <a:pt x="69" y="88"/>
                    </a:lnTo>
                    <a:lnTo>
                      <a:pt x="66" y="88"/>
                    </a:lnTo>
                    <a:lnTo>
                      <a:pt x="66" y="85"/>
                    </a:lnTo>
                    <a:lnTo>
                      <a:pt x="66" y="85"/>
                    </a:lnTo>
                    <a:lnTo>
                      <a:pt x="66" y="85"/>
                    </a:lnTo>
                    <a:lnTo>
                      <a:pt x="64" y="85"/>
                    </a:lnTo>
                    <a:lnTo>
                      <a:pt x="64" y="85"/>
                    </a:lnTo>
                    <a:lnTo>
                      <a:pt x="64" y="85"/>
                    </a:lnTo>
                    <a:lnTo>
                      <a:pt x="62" y="85"/>
                    </a:lnTo>
                    <a:lnTo>
                      <a:pt x="62" y="85"/>
                    </a:lnTo>
                    <a:lnTo>
                      <a:pt x="62" y="85"/>
                    </a:lnTo>
                    <a:lnTo>
                      <a:pt x="62" y="83"/>
                    </a:lnTo>
                    <a:lnTo>
                      <a:pt x="59" y="83"/>
                    </a:lnTo>
                    <a:lnTo>
                      <a:pt x="59" y="83"/>
                    </a:lnTo>
                    <a:lnTo>
                      <a:pt x="59" y="83"/>
                    </a:lnTo>
                    <a:lnTo>
                      <a:pt x="59" y="83"/>
                    </a:lnTo>
                    <a:lnTo>
                      <a:pt x="57" y="83"/>
                    </a:lnTo>
                    <a:lnTo>
                      <a:pt x="57" y="83"/>
                    </a:lnTo>
                    <a:lnTo>
                      <a:pt x="57" y="83"/>
                    </a:lnTo>
                    <a:lnTo>
                      <a:pt x="55" y="83"/>
                    </a:lnTo>
                    <a:lnTo>
                      <a:pt x="55" y="83"/>
                    </a:lnTo>
                    <a:lnTo>
                      <a:pt x="55" y="81"/>
                    </a:lnTo>
                    <a:lnTo>
                      <a:pt x="55" y="81"/>
                    </a:lnTo>
                    <a:lnTo>
                      <a:pt x="52" y="81"/>
                    </a:lnTo>
                    <a:lnTo>
                      <a:pt x="52" y="81"/>
                    </a:lnTo>
                    <a:lnTo>
                      <a:pt x="52" y="81"/>
                    </a:lnTo>
                    <a:lnTo>
                      <a:pt x="52" y="78"/>
                    </a:lnTo>
                    <a:lnTo>
                      <a:pt x="52" y="78"/>
                    </a:lnTo>
                    <a:lnTo>
                      <a:pt x="52" y="78"/>
                    </a:lnTo>
                    <a:lnTo>
                      <a:pt x="50" y="78"/>
                    </a:lnTo>
                    <a:lnTo>
                      <a:pt x="50" y="78"/>
                    </a:lnTo>
                    <a:lnTo>
                      <a:pt x="48" y="78"/>
                    </a:lnTo>
                    <a:lnTo>
                      <a:pt x="48" y="78"/>
                    </a:lnTo>
                    <a:lnTo>
                      <a:pt x="48" y="76"/>
                    </a:lnTo>
                    <a:lnTo>
                      <a:pt x="48" y="76"/>
                    </a:lnTo>
                    <a:lnTo>
                      <a:pt x="45" y="76"/>
                    </a:lnTo>
                    <a:lnTo>
                      <a:pt x="45" y="76"/>
                    </a:lnTo>
                    <a:lnTo>
                      <a:pt x="45" y="76"/>
                    </a:lnTo>
                    <a:lnTo>
                      <a:pt x="45" y="74"/>
                    </a:lnTo>
                    <a:lnTo>
                      <a:pt x="45" y="74"/>
                    </a:lnTo>
                    <a:lnTo>
                      <a:pt x="43" y="74"/>
                    </a:lnTo>
                    <a:lnTo>
                      <a:pt x="43" y="74"/>
                    </a:lnTo>
                    <a:lnTo>
                      <a:pt x="40" y="74"/>
                    </a:lnTo>
                    <a:lnTo>
                      <a:pt x="40" y="74"/>
                    </a:lnTo>
                    <a:lnTo>
                      <a:pt x="40" y="74"/>
                    </a:lnTo>
                    <a:lnTo>
                      <a:pt x="40" y="74"/>
                    </a:lnTo>
                    <a:lnTo>
                      <a:pt x="40" y="74"/>
                    </a:lnTo>
                    <a:lnTo>
                      <a:pt x="38" y="74"/>
                    </a:lnTo>
                    <a:lnTo>
                      <a:pt x="38" y="74"/>
                    </a:lnTo>
                    <a:lnTo>
                      <a:pt x="38" y="74"/>
                    </a:lnTo>
                    <a:lnTo>
                      <a:pt x="36" y="74"/>
                    </a:lnTo>
                    <a:lnTo>
                      <a:pt x="36" y="76"/>
                    </a:lnTo>
                    <a:lnTo>
                      <a:pt x="36" y="76"/>
                    </a:lnTo>
                    <a:lnTo>
                      <a:pt x="33" y="76"/>
                    </a:lnTo>
                    <a:lnTo>
                      <a:pt x="33" y="76"/>
                    </a:lnTo>
                    <a:lnTo>
                      <a:pt x="33" y="76"/>
                    </a:lnTo>
                    <a:lnTo>
                      <a:pt x="33" y="76"/>
                    </a:lnTo>
                    <a:lnTo>
                      <a:pt x="33" y="78"/>
                    </a:lnTo>
                    <a:lnTo>
                      <a:pt x="31" y="78"/>
                    </a:lnTo>
                    <a:lnTo>
                      <a:pt x="31" y="78"/>
                    </a:lnTo>
                    <a:lnTo>
                      <a:pt x="31" y="78"/>
                    </a:lnTo>
                    <a:lnTo>
                      <a:pt x="29" y="78"/>
                    </a:lnTo>
                    <a:lnTo>
                      <a:pt x="29" y="78"/>
                    </a:lnTo>
                    <a:lnTo>
                      <a:pt x="29" y="81"/>
                    </a:lnTo>
                    <a:lnTo>
                      <a:pt x="29" y="81"/>
                    </a:lnTo>
                    <a:lnTo>
                      <a:pt x="29" y="81"/>
                    </a:lnTo>
                    <a:lnTo>
                      <a:pt x="26" y="81"/>
                    </a:lnTo>
                    <a:lnTo>
                      <a:pt x="26" y="83"/>
                    </a:lnTo>
                    <a:lnTo>
                      <a:pt x="26" y="83"/>
                    </a:lnTo>
                    <a:lnTo>
                      <a:pt x="26" y="83"/>
                    </a:lnTo>
                    <a:lnTo>
                      <a:pt x="24" y="83"/>
                    </a:lnTo>
                    <a:lnTo>
                      <a:pt x="24" y="81"/>
                    </a:lnTo>
                    <a:lnTo>
                      <a:pt x="24" y="81"/>
                    </a:lnTo>
                    <a:lnTo>
                      <a:pt x="24" y="81"/>
                    </a:lnTo>
                    <a:lnTo>
                      <a:pt x="24" y="78"/>
                    </a:lnTo>
                    <a:lnTo>
                      <a:pt x="22" y="78"/>
                    </a:lnTo>
                    <a:lnTo>
                      <a:pt x="22" y="78"/>
                    </a:lnTo>
                    <a:lnTo>
                      <a:pt x="22" y="78"/>
                    </a:lnTo>
                    <a:lnTo>
                      <a:pt x="22" y="76"/>
                    </a:lnTo>
                    <a:lnTo>
                      <a:pt x="22" y="76"/>
                    </a:lnTo>
                    <a:lnTo>
                      <a:pt x="22" y="76"/>
                    </a:lnTo>
                    <a:lnTo>
                      <a:pt x="19" y="76"/>
                    </a:lnTo>
                    <a:lnTo>
                      <a:pt x="19" y="74"/>
                    </a:lnTo>
                    <a:lnTo>
                      <a:pt x="19" y="74"/>
                    </a:lnTo>
                    <a:lnTo>
                      <a:pt x="19" y="76"/>
                    </a:lnTo>
                    <a:lnTo>
                      <a:pt x="19" y="76"/>
                    </a:lnTo>
                    <a:lnTo>
                      <a:pt x="17" y="76"/>
                    </a:lnTo>
                    <a:lnTo>
                      <a:pt x="17" y="76"/>
                    </a:lnTo>
                    <a:lnTo>
                      <a:pt x="17" y="74"/>
                    </a:lnTo>
                    <a:lnTo>
                      <a:pt x="14" y="74"/>
                    </a:lnTo>
                    <a:lnTo>
                      <a:pt x="14" y="76"/>
                    </a:lnTo>
                    <a:lnTo>
                      <a:pt x="14" y="76"/>
                    </a:lnTo>
                    <a:lnTo>
                      <a:pt x="14" y="76"/>
                    </a:lnTo>
                    <a:lnTo>
                      <a:pt x="14" y="76"/>
                    </a:lnTo>
                    <a:lnTo>
                      <a:pt x="12" y="76"/>
                    </a:lnTo>
                    <a:lnTo>
                      <a:pt x="12" y="78"/>
                    </a:lnTo>
                    <a:lnTo>
                      <a:pt x="12" y="78"/>
                    </a:lnTo>
                    <a:lnTo>
                      <a:pt x="12" y="78"/>
                    </a:lnTo>
                    <a:lnTo>
                      <a:pt x="12" y="81"/>
                    </a:lnTo>
                    <a:lnTo>
                      <a:pt x="12" y="81"/>
                    </a:lnTo>
                    <a:lnTo>
                      <a:pt x="12" y="81"/>
                    </a:lnTo>
                    <a:lnTo>
                      <a:pt x="12" y="83"/>
                    </a:lnTo>
                    <a:lnTo>
                      <a:pt x="12" y="83"/>
                    </a:lnTo>
                    <a:lnTo>
                      <a:pt x="12" y="83"/>
                    </a:lnTo>
                    <a:lnTo>
                      <a:pt x="12" y="83"/>
                    </a:lnTo>
                    <a:lnTo>
                      <a:pt x="14" y="83"/>
                    </a:lnTo>
                    <a:lnTo>
                      <a:pt x="14" y="83"/>
                    </a:lnTo>
                    <a:lnTo>
                      <a:pt x="14" y="83"/>
                    </a:lnTo>
                    <a:lnTo>
                      <a:pt x="14" y="83"/>
                    </a:lnTo>
                    <a:lnTo>
                      <a:pt x="14" y="85"/>
                    </a:lnTo>
                    <a:lnTo>
                      <a:pt x="17" y="85"/>
                    </a:lnTo>
                    <a:lnTo>
                      <a:pt x="17" y="85"/>
                    </a:lnTo>
                    <a:lnTo>
                      <a:pt x="17" y="85"/>
                    </a:lnTo>
                    <a:lnTo>
                      <a:pt x="19" y="85"/>
                    </a:lnTo>
                    <a:lnTo>
                      <a:pt x="19" y="85"/>
                    </a:lnTo>
                    <a:lnTo>
                      <a:pt x="19" y="85"/>
                    </a:lnTo>
                    <a:lnTo>
                      <a:pt x="19" y="85"/>
                    </a:lnTo>
                    <a:lnTo>
                      <a:pt x="22" y="85"/>
                    </a:lnTo>
                    <a:lnTo>
                      <a:pt x="22" y="85"/>
                    </a:lnTo>
                    <a:lnTo>
                      <a:pt x="22" y="85"/>
                    </a:lnTo>
                    <a:lnTo>
                      <a:pt x="22" y="88"/>
                    </a:lnTo>
                    <a:lnTo>
                      <a:pt x="22" y="88"/>
                    </a:lnTo>
                    <a:lnTo>
                      <a:pt x="22" y="88"/>
                    </a:lnTo>
                    <a:lnTo>
                      <a:pt x="24" y="88"/>
                    </a:lnTo>
                    <a:lnTo>
                      <a:pt x="24" y="88"/>
                    </a:lnTo>
                    <a:lnTo>
                      <a:pt x="24" y="90"/>
                    </a:lnTo>
                    <a:lnTo>
                      <a:pt x="26" y="90"/>
                    </a:lnTo>
                    <a:lnTo>
                      <a:pt x="26" y="90"/>
                    </a:lnTo>
                    <a:lnTo>
                      <a:pt x="26" y="90"/>
                    </a:lnTo>
                    <a:lnTo>
                      <a:pt x="26" y="92"/>
                    </a:lnTo>
                    <a:lnTo>
                      <a:pt x="26" y="92"/>
                    </a:lnTo>
                    <a:lnTo>
                      <a:pt x="29" y="92"/>
                    </a:lnTo>
                    <a:lnTo>
                      <a:pt x="29" y="92"/>
                    </a:lnTo>
                    <a:lnTo>
                      <a:pt x="29" y="92"/>
                    </a:lnTo>
                    <a:lnTo>
                      <a:pt x="29" y="92"/>
                    </a:lnTo>
                    <a:lnTo>
                      <a:pt x="29" y="92"/>
                    </a:lnTo>
                    <a:lnTo>
                      <a:pt x="31" y="92"/>
                    </a:lnTo>
                    <a:lnTo>
                      <a:pt x="31" y="95"/>
                    </a:lnTo>
                    <a:lnTo>
                      <a:pt x="29" y="95"/>
                    </a:lnTo>
                    <a:lnTo>
                      <a:pt x="29" y="95"/>
                    </a:lnTo>
                    <a:lnTo>
                      <a:pt x="29" y="95"/>
                    </a:lnTo>
                    <a:lnTo>
                      <a:pt x="29" y="95"/>
                    </a:lnTo>
                    <a:lnTo>
                      <a:pt x="29" y="97"/>
                    </a:lnTo>
                    <a:lnTo>
                      <a:pt x="26" y="97"/>
                    </a:lnTo>
                    <a:lnTo>
                      <a:pt x="26" y="97"/>
                    </a:lnTo>
                    <a:lnTo>
                      <a:pt x="26" y="97"/>
                    </a:lnTo>
                    <a:lnTo>
                      <a:pt x="24" y="97"/>
                    </a:lnTo>
                    <a:lnTo>
                      <a:pt x="24" y="97"/>
                    </a:lnTo>
                    <a:lnTo>
                      <a:pt x="24" y="95"/>
                    </a:lnTo>
                    <a:lnTo>
                      <a:pt x="22" y="95"/>
                    </a:lnTo>
                    <a:lnTo>
                      <a:pt x="22" y="95"/>
                    </a:lnTo>
                    <a:lnTo>
                      <a:pt x="22" y="95"/>
                    </a:lnTo>
                    <a:lnTo>
                      <a:pt x="22" y="97"/>
                    </a:lnTo>
                    <a:lnTo>
                      <a:pt x="19" y="97"/>
                    </a:lnTo>
                    <a:lnTo>
                      <a:pt x="19" y="97"/>
                    </a:lnTo>
                    <a:lnTo>
                      <a:pt x="19" y="95"/>
                    </a:lnTo>
                    <a:lnTo>
                      <a:pt x="19" y="95"/>
                    </a:lnTo>
                    <a:lnTo>
                      <a:pt x="19" y="95"/>
                    </a:lnTo>
                    <a:lnTo>
                      <a:pt x="19" y="95"/>
                    </a:lnTo>
                    <a:lnTo>
                      <a:pt x="19" y="97"/>
                    </a:lnTo>
                    <a:lnTo>
                      <a:pt x="17" y="97"/>
                    </a:lnTo>
                    <a:lnTo>
                      <a:pt x="17" y="97"/>
                    </a:lnTo>
                    <a:lnTo>
                      <a:pt x="17" y="97"/>
                    </a:lnTo>
                    <a:lnTo>
                      <a:pt x="14" y="97"/>
                    </a:lnTo>
                    <a:lnTo>
                      <a:pt x="14" y="97"/>
                    </a:lnTo>
                    <a:lnTo>
                      <a:pt x="14" y="100"/>
                    </a:lnTo>
                    <a:lnTo>
                      <a:pt x="14" y="100"/>
                    </a:lnTo>
                    <a:lnTo>
                      <a:pt x="14" y="102"/>
                    </a:lnTo>
                    <a:lnTo>
                      <a:pt x="14" y="102"/>
                    </a:lnTo>
                    <a:lnTo>
                      <a:pt x="14" y="102"/>
                    </a:lnTo>
                    <a:lnTo>
                      <a:pt x="12" y="102"/>
                    </a:lnTo>
                    <a:lnTo>
                      <a:pt x="12" y="102"/>
                    </a:lnTo>
                    <a:lnTo>
                      <a:pt x="12" y="102"/>
                    </a:lnTo>
                    <a:lnTo>
                      <a:pt x="12" y="102"/>
                    </a:lnTo>
                    <a:lnTo>
                      <a:pt x="10" y="102"/>
                    </a:lnTo>
                    <a:lnTo>
                      <a:pt x="10" y="104"/>
                    </a:lnTo>
                    <a:lnTo>
                      <a:pt x="10" y="104"/>
                    </a:lnTo>
                    <a:lnTo>
                      <a:pt x="10" y="104"/>
                    </a:lnTo>
                    <a:lnTo>
                      <a:pt x="7" y="104"/>
                    </a:lnTo>
                    <a:lnTo>
                      <a:pt x="7" y="104"/>
                    </a:lnTo>
                    <a:lnTo>
                      <a:pt x="7" y="104"/>
                    </a:lnTo>
                    <a:lnTo>
                      <a:pt x="7" y="104"/>
                    </a:lnTo>
                    <a:lnTo>
                      <a:pt x="5" y="104"/>
                    </a:lnTo>
                    <a:lnTo>
                      <a:pt x="5" y="104"/>
                    </a:lnTo>
                    <a:lnTo>
                      <a:pt x="5" y="102"/>
                    </a:lnTo>
                    <a:lnTo>
                      <a:pt x="5" y="102"/>
                    </a:lnTo>
                    <a:lnTo>
                      <a:pt x="5" y="102"/>
                    </a:lnTo>
                    <a:lnTo>
                      <a:pt x="5" y="102"/>
                    </a:lnTo>
                    <a:lnTo>
                      <a:pt x="5" y="100"/>
                    </a:lnTo>
                    <a:lnTo>
                      <a:pt x="5" y="100"/>
                    </a:lnTo>
                    <a:lnTo>
                      <a:pt x="5" y="97"/>
                    </a:lnTo>
                    <a:lnTo>
                      <a:pt x="5" y="97"/>
                    </a:lnTo>
                    <a:lnTo>
                      <a:pt x="5" y="97"/>
                    </a:lnTo>
                    <a:lnTo>
                      <a:pt x="5" y="95"/>
                    </a:lnTo>
                    <a:lnTo>
                      <a:pt x="5" y="95"/>
                    </a:lnTo>
                    <a:lnTo>
                      <a:pt x="5" y="95"/>
                    </a:lnTo>
                    <a:lnTo>
                      <a:pt x="5" y="92"/>
                    </a:lnTo>
                    <a:lnTo>
                      <a:pt x="7" y="92"/>
                    </a:lnTo>
                    <a:lnTo>
                      <a:pt x="7" y="92"/>
                    </a:lnTo>
                    <a:lnTo>
                      <a:pt x="7" y="92"/>
                    </a:lnTo>
                    <a:lnTo>
                      <a:pt x="7" y="92"/>
                    </a:lnTo>
                    <a:lnTo>
                      <a:pt x="7" y="90"/>
                    </a:lnTo>
                    <a:lnTo>
                      <a:pt x="7" y="90"/>
                    </a:lnTo>
                    <a:lnTo>
                      <a:pt x="7" y="90"/>
                    </a:lnTo>
                    <a:lnTo>
                      <a:pt x="7" y="88"/>
                    </a:lnTo>
                    <a:lnTo>
                      <a:pt x="5" y="88"/>
                    </a:lnTo>
                    <a:lnTo>
                      <a:pt x="5" y="88"/>
                    </a:lnTo>
                    <a:lnTo>
                      <a:pt x="5" y="88"/>
                    </a:lnTo>
                    <a:lnTo>
                      <a:pt x="5" y="88"/>
                    </a:lnTo>
                    <a:lnTo>
                      <a:pt x="5" y="85"/>
                    </a:lnTo>
                    <a:lnTo>
                      <a:pt x="3" y="85"/>
                    </a:lnTo>
                    <a:lnTo>
                      <a:pt x="3" y="85"/>
                    </a:lnTo>
                    <a:lnTo>
                      <a:pt x="3" y="85"/>
                    </a:lnTo>
                    <a:lnTo>
                      <a:pt x="3" y="83"/>
                    </a:lnTo>
                    <a:lnTo>
                      <a:pt x="0" y="83"/>
                    </a:lnTo>
                    <a:lnTo>
                      <a:pt x="0" y="83"/>
                    </a:lnTo>
                    <a:lnTo>
                      <a:pt x="0" y="83"/>
                    </a:lnTo>
                    <a:lnTo>
                      <a:pt x="0" y="83"/>
                    </a:lnTo>
                    <a:lnTo>
                      <a:pt x="0" y="83"/>
                    </a:lnTo>
                    <a:lnTo>
                      <a:pt x="0" y="81"/>
                    </a:lnTo>
                    <a:lnTo>
                      <a:pt x="0" y="81"/>
                    </a:lnTo>
                    <a:lnTo>
                      <a:pt x="0" y="81"/>
                    </a:lnTo>
                    <a:lnTo>
                      <a:pt x="0" y="78"/>
                    </a:lnTo>
                    <a:lnTo>
                      <a:pt x="0" y="78"/>
                    </a:lnTo>
                    <a:lnTo>
                      <a:pt x="0" y="78"/>
                    </a:lnTo>
                    <a:lnTo>
                      <a:pt x="0" y="76"/>
                    </a:lnTo>
                    <a:lnTo>
                      <a:pt x="0" y="76"/>
                    </a:lnTo>
                    <a:lnTo>
                      <a:pt x="0" y="76"/>
                    </a:lnTo>
                    <a:lnTo>
                      <a:pt x="0" y="74"/>
                    </a:lnTo>
                    <a:lnTo>
                      <a:pt x="0" y="74"/>
                    </a:lnTo>
                    <a:lnTo>
                      <a:pt x="0" y="74"/>
                    </a:lnTo>
                    <a:lnTo>
                      <a:pt x="0" y="74"/>
                    </a:lnTo>
                    <a:lnTo>
                      <a:pt x="0" y="71"/>
                    </a:lnTo>
                    <a:lnTo>
                      <a:pt x="3" y="71"/>
                    </a:lnTo>
                    <a:lnTo>
                      <a:pt x="3" y="71"/>
                    </a:lnTo>
                    <a:lnTo>
                      <a:pt x="5" y="71"/>
                    </a:lnTo>
                    <a:lnTo>
                      <a:pt x="5" y="71"/>
                    </a:lnTo>
                    <a:lnTo>
                      <a:pt x="5" y="71"/>
                    </a:lnTo>
                    <a:lnTo>
                      <a:pt x="5" y="71"/>
                    </a:lnTo>
                    <a:lnTo>
                      <a:pt x="7" y="71"/>
                    </a:lnTo>
                    <a:lnTo>
                      <a:pt x="7" y="71"/>
                    </a:lnTo>
                    <a:lnTo>
                      <a:pt x="7" y="69"/>
                    </a:lnTo>
                    <a:lnTo>
                      <a:pt x="7" y="69"/>
                    </a:lnTo>
                    <a:lnTo>
                      <a:pt x="7" y="69"/>
                    </a:lnTo>
                    <a:lnTo>
                      <a:pt x="10" y="69"/>
                    </a:lnTo>
                    <a:lnTo>
                      <a:pt x="10" y="69"/>
                    </a:lnTo>
                    <a:lnTo>
                      <a:pt x="10" y="69"/>
                    </a:lnTo>
                    <a:lnTo>
                      <a:pt x="12" y="69"/>
                    </a:lnTo>
                    <a:lnTo>
                      <a:pt x="12" y="69"/>
                    </a:lnTo>
                    <a:lnTo>
                      <a:pt x="12" y="66"/>
                    </a:lnTo>
                    <a:lnTo>
                      <a:pt x="12" y="66"/>
                    </a:lnTo>
                    <a:lnTo>
                      <a:pt x="12" y="66"/>
                    </a:lnTo>
                    <a:lnTo>
                      <a:pt x="12" y="66"/>
                    </a:lnTo>
                    <a:lnTo>
                      <a:pt x="12" y="64"/>
                    </a:lnTo>
                    <a:lnTo>
                      <a:pt x="14" y="64"/>
                    </a:lnTo>
                    <a:lnTo>
                      <a:pt x="14" y="64"/>
                    </a:lnTo>
                    <a:lnTo>
                      <a:pt x="14" y="64"/>
                    </a:lnTo>
                    <a:lnTo>
                      <a:pt x="14" y="64"/>
                    </a:lnTo>
                    <a:lnTo>
                      <a:pt x="14" y="62"/>
                    </a:lnTo>
                    <a:lnTo>
                      <a:pt x="14" y="62"/>
                    </a:lnTo>
                    <a:lnTo>
                      <a:pt x="14" y="62"/>
                    </a:lnTo>
                    <a:lnTo>
                      <a:pt x="14" y="62"/>
                    </a:lnTo>
                    <a:lnTo>
                      <a:pt x="14"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4" y="55"/>
                    </a:lnTo>
                    <a:lnTo>
                      <a:pt x="14" y="55"/>
                    </a:lnTo>
                    <a:lnTo>
                      <a:pt x="14" y="52"/>
                    </a:lnTo>
                    <a:lnTo>
                      <a:pt x="14" y="52"/>
                    </a:lnTo>
                    <a:lnTo>
                      <a:pt x="14" y="55"/>
                    </a:lnTo>
                    <a:lnTo>
                      <a:pt x="17" y="55"/>
                    </a:lnTo>
                    <a:lnTo>
                      <a:pt x="17" y="55"/>
                    </a:lnTo>
                    <a:lnTo>
                      <a:pt x="17" y="55"/>
                    </a:lnTo>
                    <a:lnTo>
                      <a:pt x="19" y="55"/>
                    </a:lnTo>
                    <a:lnTo>
                      <a:pt x="19" y="55"/>
                    </a:lnTo>
                    <a:lnTo>
                      <a:pt x="19" y="57"/>
                    </a:lnTo>
                    <a:lnTo>
                      <a:pt x="19" y="57"/>
                    </a:lnTo>
                    <a:lnTo>
                      <a:pt x="22" y="57"/>
                    </a:lnTo>
                    <a:lnTo>
                      <a:pt x="22" y="57"/>
                    </a:lnTo>
                    <a:lnTo>
                      <a:pt x="22" y="57"/>
                    </a:lnTo>
                    <a:lnTo>
                      <a:pt x="22" y="59"/>
                    </a:lnTo>
                    <a:lnTo>
                      <a:pt x="22" y="59"/>
                    </a:lnTo>
                    <a:lnTo>
                      <a:pt x="22" y="57"/>
                    </a:lnTo>
                    <a:lnTo>
                      <a:pt x="24" y="57"/>
                    </a:lnTo>
                    <a:lnTo>
                      <a:pt x="24" y="57"/>
                    </a:lnTo>
                    <a:lnTo>
                      <a:pt x="26" y="57"/>
                    </a:lnTo>
                    <a:lnTo>
                      <a:pt x="26" y="57"/>
                    </a:lnTo>
                    <a:lnTo>
                      <a:pt x="26" y="57"/>
                    </a:lnTo>
                    <a:lnTo>
                      <a:pt x="26" y="59"/>
                    </a:lnTo>
                    <a:lnTo>
                      <a:pt x="29" y="59"/>
                    </a:lnTo>
                    <a:lnTo>
                      <a:pt x="29" y="59"/>
                    </a:lnTo>
                    <a:lnTo>
                      <a:pt x="29" y="59"/>
                    </a:lnTo>
                    <a:lnTo>
                      <a:pt x="29" y="59"/>
                    </a:lnTo>
                    <a:lnTo>
                      <a:pt x="31" y="59"/>
                    </a:lnTo>
                    <a:lnTo>
                      <a:pt x="31" y="59"/>
                    </a:lnTo>
                    <a:lnTo>
                      <a:pt x="31" y="59"/>
                    </a:lnTo>
                    <a:lnTo>
                      <a:pt x="33" y="59"/>
                    </a:lnTo>
                    <a:lnTo>
                      <a:pt x="33" y="57"/>
                    </a:lnTo>
                    <a:lnTo>
                      <a:pt x="33" y="57"/>
                    </a:lnTo>
                    <a:lnTo>
                      <a:pt x="33" y="57"/>
                    </a:lnTo>
                    <a:lnTo>
                      <a:pt x="33" y="57"/>
                    </a:lnTo>
                    <a:lnTo>
                      <a:pt x="33" y="55"/>
                    </a:lnTo>
                    <a:lnTo>
                      <a:pt x="36" y="55"/>
                    </a:lnTo>
                    <a:lnTo>
                      <a:pt x="36" y="55"/>
                    </a:lnTo>
                    <a:lnTo>
                      <a:pt x="36" y="52"/>
                    </a:lnTo>
                    <a:lnTo>
                      <a:pt x="33" y="52"/>
                    </a:lnTo>
                    <a:lnTo>
                      <a:pt x="33" y="52"/>
                    </a:lnTo>
                    <a:lnTo>
                      <a:pt x="33" y="52"/>
                    </a:lnTo>
                    <a:lnTo>
                      <a:pt x="33" y="52"/>
                    </a:lnTo>
                    <a:lnTo>
                      <a:pt x="33" y="50"/>
                    </a:lnTo>
                    <a:lnTo>
                      <a:pt x="33" y="50"/>
                    </a:lnTo>
                    <a:lnTo>
                      <a:pt x="33" y="47"/>
                    </a:lnTo>
                    <a:lnTo>
                      <a:pt x="33" y="47"/>
                    </a:lnTo>
                    <a:lnTo>
                      <a:pt x="33" y="47"/>
                    </a:lnTo>
                    <a:lnTo>
                      <a:pt x="33" y="45"/>
                    </a:lnTo>
                    <a:lnTo>
                      <a:pt x="33" y="45"/>
                    </a:lnTo>
                    <a:lnTo>
                      <a:pt x="33" y="45"/>
                    </a:lnTo>
                    <a:lnTo>
                      <a:pt x="33" y="43"/>
                    </a:lnTo>
                    <a:lnTo>
                      <a:pt x="33" y="43"/>
                    </a:lnTo>
                    <a:lnTo>
                      <a:pt x="33" y="43"/>
                    </a:lnTo>
                    <a:lnTo>
                      <a:pt x="36" y="43"/>
                    </a:lnTo>
                    <a:lnTo>
                      <a:pt x="36" y="43"/>
                    </a:lnTo>
                    <a:lnTo>
                      <a:pt x="36" y="43"/>
                    </a:lnTo>
                    <a:lnTo>
                      <a:pt x="38" y="43"/>
                    </a:lnTo>
                    <a:lnTo>
                      <a:pt x="38" y="43"/>
                    </a:lnTo>
                    <a:lnTo>
                      <a:pt x="38" y="40"/>
                    </a:lnTo>
                    <a:lnTo>
                      <a:pt x="38" y="40"/>
                    </a:lnTo>
                    <a:lnTo>
                      <a:pt x="38" y="40"/>
                    </a:lnTo>
                    <a:lnTo>
                      <a:pt x="40" y="40"/>
                    </a:lnTo>
                    <a:lnTo>
                      <a:pt x="40" y="38"/>
                    </a:lnTo>
                    <a:lnTo>
                      <a:pt x="40" y="38"/>
                    </a:lnTo>
                    <a:lnTo>
                      <a:pt x="40" y="36"/>
                    </a:lnTo>
                    <a:lnTo>
                      <a:pt x="40" y="36"/>
                    </a:lnTo>
                    <a:lnTo>
                      <a:pt x="40" y="33"/>
                    </a:lnTo>
                    <a:lnTo>
                      <a:pt x="40" y="33"/>
                    </a:lnTo>
                    <a:lnTo>
                      <a:pt x="40" y="33"/>
                    </a:lnTo>
                    <a:lnTo>
                      <a:pt x="40" y="31"/>
                    </a:lnTo>
                    <a:lnTo>
                      <a:pt x="40" y="31"/>
                    </a:lnTo>
                    <a:lnTo>
                      <a:pt x="40" y="31"/>
                    </a:lnTo>
                    <a:lnTo>
                      <a:pt x="40" y="28"/>
                    </a:lnTo>
                    <a:lnTo>
                      <a:pt x="40" y="28"/>
                    </a:lnTo>
                    <a:lnTo>
                      <a:pt x="40" y="28"/>
                    </a:lnTo>
                    <a:lnTo>
                      <a:pt x="40" y="26"/>
                    </a:lnTo>
                    <a:lnTo>
                      <a:pt x="43" y="26"/>
                    </a:lnTo>
                    <a:lnTo>
                      <a:pt x="43" y="26"/>
                    </a:lnTo>
                    <a:lnTo>
                      <a:pt x="43" y="24"/>
                    </a:lnTo>
                    <a:lnTo>
                      <a:pt x="43" y="24"/>
                    </a:lnTo>
                    <a:lnTo>
                      <a:pt x="43" y="24"/>
                    </a:lnTo>
                    <a:lnTo>
                      <a:pt x="43" y="21"/>
                    </a:lnTo>
                    <a:lnTo>
                      <a:pt x="43" y="21"/>
                    </a:lnTo>
                    <a:lnTo>
                      <a:pt x="43" y="19"/>
                    </a:lnTo>
                    <a:lnTo>
                      <a:pt x="43" y="19"/>
                    </a:lnTo>
                    <a:lnTo>
                      <a:pt x="43" y="17"/>
                    </a:lnTo>
                    <a:lnTo>
                      <a:pt x="40" y="17"/>
                    </a:lnTo>
                    <a:lnTo>
                      <a:pt x="40" y="17"/>
                    </a:lnTo>
                    <a:lnTo>
                      <a:pt x="40" y="14"/>
                    </a:lnTo>
                    <a:lnTo>
                      <a:pt x="40" y="14"/>
                    </a:lnTo>
                    <a:lnTo>
                      <a:pt x="40" y="14"/>
                    </a:lnTo>
                    <a:lnTo>
                      <a:pt x="40" y="12"/>
                    </a:lnTo>
                    <a:lnTo>
                      <a:pt x="40" y="12"/>
                    </a:lnTo>
                    <a:lnTo>
                      <a:pt x="40" y="12"/>
                    </a:lnTo>
                    <a:lnTo>
                      <a:pt x="40" y="12"/>
                    </a:lnTo>
                    <a:lnTo>
                      <a:pt x="38" y="12"/>
                    </a:lnTo>
                    <a:lnTo>
                      <a:pt x="38" y="10"/>
                    </a:lnTo>
                    <a:lnTo>
                      <a:pt x="38" y="10"/>
                    </a:lnTo>
                    <a:lnTo>
                      <a:pt x="38" y="10"/>
                    </a:lnTo>
                    <a:lnTo>
                      <a:pt x="38" y="7"/>
                    </a:lnTo>
                    <a:lnTo>
                      <a:pt x="38" y="7"/>
                    </a:lnTo>
                    <a:lnTo>
                      <a:pt x="38" y="7"/>
                    </a:lnTo>
                    <a:lnTo>
                      <a:pt x="38" y="5"/>
                    </a:lnTo>
                    <a:lnTo>
                      <a:pt x="38" y="5"/>
                    </a:lnTo>
                    <a:lnTo>
                      <a:pt x="40" y="5"/>
                    </a:lnTo>
                    <a:lnTo>
                      <a:pt x="40" y="2"/>
                    </a:lnTo>
                    <a:lnTo>
                      <a:pt x="40" y="2"/>
                    </a:lnTo>
                    <a:lnTo>
                      <a:pt x="40" y="2"/>
                    </a:lnTo>
                    <a:lnTo>
                      <a:pt x="40" y="2"/>
                    </a:lnTo>
                    <a:lnTo>
                      <a:pt x="40" y="2"/>
                    </a:lnTo>
                    <a:lnTo>
                      <a:pt x="40" y="2"/>
                    </a:lnTo>
                    <a:lnTo>
                      <a:pt x="43" y="2"/>
                    </a:lnTo>
                    <a:lnTo>
                      <a:pt x="43" y="2"/>
                    </a:lnTo>
                    <a:lnTo>
                      <a:pt x="43" y="2"/>
                    </a:lnTo>
                    <a:lnTo>
                      <a:pt x="45" y="2"/>
                    </a:lnTo>
                    <a:lnTo>
                      <a:pt x="45" y="0"/>
                    </a:lnTo>
                    <a:lnTo>
                      <a:pt x="45" y="0"/>
                    </a:lnTo>
                    <a:lnTo>
                      <a:pt x="45" y="0"/>
                    </a:lnTo>
                    <a:lnTo>
                      <a:pt x="45" y="0"/>
                    </a:lnTo>
                    <a:lnTo>
                      <a:pt x="48" y="0"/>
                    </a:lnTo>
                    <a:lnTo>
                      <a:pt x="48"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2" name="Freeform 141"/>
              <p:cNvSpPr>
                <a:spLocks/>
              </p:cNvSpPr>
              <p:nvPr/>
            </p:nvSpPr>
            <p:spPr bwMode="auto">
              <a:xfrm>
                <a:off x="3607" y="1699"/>
                <a:ext cx="275" cy="270"/>
              </a:xfrm>
              <a:custGeom>
                <a:avLst/>
                <a:gdLst/>
                <a:ahLst/>
                <a:cxnLst>
                  <a:cxn ang="0">
                    <a:pos x="204" y="170"/>
                  </a:cxn>
                  <a:cxn ang="0">
                    <a:pos x="192" y="173"/>
                  </a:cxn>
                  <a:cxn ang="0">
                    <a:pos x="173" y="177"/>
                  </a:cxn>
                  <a:cxn ang="0">
                    <a:pos x="161" y="168"/>
                  </a:cxn>
                  <a:cxn ang="0">
                    <a:pos x="164" y="180"/>
                  </a:cxn>
                  <a:cxn ang="0">
                    <a:pos x="149" y="189"/>
                  </a:cxn>
                  <a:cxn ang="0">
                    <a:pos x="138" y="206"/>
                  </a:cxn>
                  <a:cxn ang="0">
                    <a:pos x="123" y="192"/>
                  </a:cxn>
                  <a:cxn ang="0">
                    <a:pos x="114" y="189"/>
                  </a:cxn>
                  <a:cxn ang="0">
                    <a:pos x="107" y="203"/>
                  </a:cxn>
                  <a:cxn ang="0">
                    <a:pos x="95" y="206"/>
                  </a:cxn>
                  <a:cxn ang="0">
                    <a:pos x="81" y="220"/>
                  </a:cxn>
                  <a:cxn ang="0">
                    <a:pos x="69" y="225"/>
                  </a:cxn>
                  <a:cxn ang="0">
                    <a:pos x="64" y="213"/>
                  </a:cxn>
                  <a:cxn ang="0">
                    <a:pos x="62" y="206"/>
                  </a:cxn>
                  <a:cxn ang="0">
                    <a:pos x="67" y="196"/>
                  </a:cxn>
                  <a:cxn ang="0">
                    <a:pos x="55" y="194"/>
                  </a:cxn>
                  <a:cxn ang="0">
                    <a:pos x="38" y="194"/>
                  </a:cxn>
                  <a:cxn ang="0">
                    <a:pos x="52" y="199"/>
                  </a:cxn>
                  <a:cxn ang="0">
                    <a:pos x="57" y="210"/>
                  </a:cxn>
                  <a:cxn ang="0">
                    <a:pos x="60" y="220"/>
                  </a:cxn>
                  <a:cxn ang="0">
                    <a:pos x="50" y="239"/>
                  </a:cxn>
                  <a:cxn ang="0">
                    <a:pos x="43" y="260"/>
                  </a:cxn>
                  <a:cxn ang="0">
                    <a:pos x="31" y="267"/>
                  </a:cxn>
                  <a:cxn ang="0">
                    <a:pos x="17" y="258"/>
                  </a:cxn>
                  <a:cxn ang="0">
                    <a:pos x="17" y="244"/>
                  </a:cxn>
                  <a:cxn ang="0">
                    <a:pos x="17" y="225"/>
                  </a:cxn>
                  <a:cxn ang="0">
                    <a:pos x="5" y="220"/>
                  </a:cxn>
                  <a:cxn ang="0">
                    <a:pos x="3" y="206"/>
                  </a:cxn>
                  <a:cxn ang="0">
                    <a:pos x="17" y="206"/>
                  </a:cxn>
                  <a:cxn ang="0">
                    <a:pos x="29" y="194"/>
                  </a:cxn>
                  <a:cxn ang="0">
                    <a:pos x="34" y="180"/>
                  </a:cxn>
                  <a:cxn ang="0">
                    <a:pos x="55" y="173"/>
                  </a:cxn>
                  <a:cxn ang="0">
                    <a:pos x="71" y="161"/>
                  </a:cxn>
                  <a:cxn ang="0">
                    <a:pos x="86" y="154"/>
                  </a:cxn>
                  <a:cxn ang="0">
                    <a:pos x="107" y="151"/>
                  </a:cxn>
                  <a:cxn ang="0">
                    <a:pos x="126" y="147"/>
                  </a:cxn>
                  <a:cxn ang="0">
                    <a:pos x="140" y="151"/>
                  </a:cxn>
                  <a:cxn ang="0">
                    <a:pos x="145" y="137"/>
                  </a:cxn>
                  <a:cxn ang="0">
                    <a:pos x="159" y="120"/>
                  </a:cxn>
                  <a:cxn ang="0">
                    <a:pos x="166" y="104"/>
                  </a:cxn>
                  <a:cxn ang="0">
                    <a:pos x="166" y="116"/>
                  </a:cxn>
                  <a:cxn ang="0">
                    <a:pos x="180" y="116"/>
                  </a:cxn>
                  <a:cxn ang="0">
                    <a:pos x="199" y="104"/>
                  </a:cxn>
                  <a:cxn ang="0">
                    <a:pos x="213" y="90"/>
                  </a:cxn>
                  <a:cxn ang="0">
                    <a:pos x="225" y="71"/>
                  </a:cxn>
                  <a:cxn ang="0">
                    <a:pos x="230" y="47"/>
                  </a:cxn>
                  <a:cxn ang="0">
                    <a:pos x="230" y="35"/>
                  </a:cxn>
                  <a:cxn ang="0">
                    <a:pos x="235" y="19"/>
                  </a:cxn>
                  <a:cxn ang="0">
                    <a:pos x="244" y="9"/>
                  </a:cxn>
                  <a:cxn ang="0">
                    <a:pos x="256" y="14"/>
                  </a:cxn>
                  <a:cxn ang="0">
                    <a:pos x="247" y="4"/>
                  </a:cxn>
                  <a:cxn ang="0">
                    <a:pos x="263" y="4"/>
                  </a:cxn>
                  <a:cxn ang="0">
                    <a:pos x="265" y="28"/>
                  </a:cxn>
                  <a:cxn ang="0">
                    <a:pos x="273" y="47"/>
                  </a:cxn>
                  <a:cxn ang="0">
                    <a:pos x="268" y="66"/>
                  </a:cxn>
                  <a:cxn ang="0">
                    <a:pos x="263" y="85"/>
                  </a:cxn>
                  <a:cxn ang="0">
                    <a:pos x="251" y="92"/>
                  </a:cxn>
                  <a:cxn ang="0">
                    <a:pos x="251" y="118"/>
                  </a:cxn>
                  <a:cxn ang="0">
                    <a:pos x="244" y="137"/>
                  </a:cxn>
                  <a:cxn ang="0">
                    <a:pos x="239" y="154"/>
                  </a:cxn>
                  <a:cxn ang="0">
                    <a:pos x="228" y="170"/>
                  </a:cxn>
                  <a:cxn ang="0">
                    <a:pos x="220" y="161"/>
                  </a:cxn>
                </a:cxnLst>
                <a:rect l="0" t="0" r="r" b="b"/>
                <a:pathLst>
                  <a:path w="275" h="270">
                    <a:moveTo>
                      <a:pt x="211" y="168"/>
                    </a:moveTo>
                    <a:lnTo>
                      <a:pt x="211" y="168"/>
                    </a:lnTo>
                    <a:lnTo>
                      <a:pt x="211" y="170"/>
                    </a:lnTo>
                    <a:lnTo>
                      <a:pt x="211" y="170"/>
                    </a:lnTo>
                    <a:lnTo>
                      <a:pt x="211" y="170"/>
                    </a:lnTo>
                    <a:lnTo>
                      <a:pt x="211" y="170"/>
                    </a:lnTo>
                    <a:lnTo>
                      <a:pt x="211" y="170"/>
                    </a:lnTo>
                    <a:lnTo>
                      <a:pt x="211" y="173"/>
                    </a:lnTo>
                    <a:lnTo>
                      <a:pt x="211" y="173"/>
                    </a:lnTo>
                    <a:lnTo>
                      <a:pt x="209" y="173"/>
                    </a:lnTo>
                    <a:lnTo>
                      <a:pt x="209" y="175"/>
                    </a:lnTo>
                    <a:lnTo>
                      <a:pt x="209" y="175"/>
                    </a:lnTo>
                    <a:lnTo>
                      <a:pt x="209" y="175"/>
                    </a:lnTo>
                    <a:lnTo>
                      <a:pt x="209" y="177"/>
                    </a:lnTo>
                    <a:lnTo>
                      <a:pt x="206" y="177"/>
                    </a:lnTo>
                    <a:lnTo>
                      <a:pt x="206" y="177"/>
                    </a:lnTo>
                    <a:lnTo>
                      <a:pt x="206" y="177"/>
                    </a:lnTo>
                    <a:lnTo>
                      <a:pt x="206" y="177"/>
                    </a:lnTo>
                    <a:lnTo>
                      <a:pt x="204" y="177"/>
                    </a:lnTo>
                    <a:lnTo>
                      <a:pt x="204" y="177"/>
                    </a:lnTo>
                    <a:lnTo>
                      <a:pt x="204" y="177"/>
                    </a:lnTo>
                    <a:lnTo>
                      <a:pt x="204" y="177"/>
                    </a:lnTo>
                    <a:lnTo>
                      <a:pt x="204" y="175"/>
                    </a:lnTo>
                    <a:lnTo>
                      <a:pt x="202" y="175"/>
                    </a:lnTo>
                    <a:lnTo>
                      <a:pt x="202" y="175"/>
                    </a:lnTo>
                    <a:lnTo>
                      <a:pt x="202" y="173"/>
                    </a:lnTo>
                    <a:lnTo>
                      <a:pt x="204" y="173"/>
                    </a:lnTo>
                    <a:lnTo>
                      <a:pt x="204" y="173"/>
                    </a:lnTo>
                    <a:lnTo>
                      <a:pt x="204" y="170"/>
                    </a:lnTo>
                    <a:lnTo>
                      <a:pt x="204" y="170"/>
                    </a:lnTo>
                    <a:lnTo>
                      <a:pt x="204" y="170"/>
                    </a:lnTo>
                    <a:lnTo>
                      <a:pt x="204" y="168"/>
                    </a:lnTo>
                    <a:lnTo>
                      <a:pt x="204" y="168"/>
                    </a:lnTo>
                    <a:lnTo>
                      <a:pt x="204" y="165"/>
                    </a:lnTo>
                    <a:lnTo>
                      <a:pt x="204" y="165"/>
                    </a:lnTo>
                    <a:lnTo>
                      <a:pt x="204" y="165"/>
                    </a:lnTo>
                    <a:lnTo>
                      <a:pt x="204" y="165"/>
                    </a:lnTo>
                    <a:lnTo>
                      <a:pt x="204" y="165"/>
                    </a:lnTo>
                    <a:lnTo>
                      <a:pt x="204" y="165"/>
                    </a:lnTo>
                    <a:lnTo>
                      <a:pt x="204" y="163"/>
                    </a:lnTo>
                    <a:lnTo>
                      <a:pt x="202" y="163"/>
                    </a:lnTo>
                    <a:lnTo>
                      <a:pt x="202" y="163"/>
                    </a:lnTo>
                    <a:lnTo>
                      <a:pt x="202" y="165"/>
                    </a:lnTo>
                    <a:lnTo>
                      <a:pt x="199" y="165"/>
                    </a:lnTo>
                    <a:lnTo>
                      <a:pt x="199" y="165"/>
                    </a:lnTo>
                    <a:lnTo>
                      <a:pt x="199" y="165"/>
                    </a:lnTo>
                    <a:lnTo>
                      <a:pt x="199" y="165"/>
                    </a:lnTo>
                    <a:lnTo>
                      <a:pt x="199" y="168"/>
                    </a:lnTo>
                    <a:lnTo>
                      <a:pt x="199" y="168"/>
                    </a:lnTo>
                    <a:lnTo>
                      <a:pt x="197" y="168"/>
                    </a:lnTo>
                    <a:lnTo>
                      <a:pt x="197" y="170"/>
                    </a:lnTo>
                    <a:lnTo>
                      <a:pt x="197" y="170"/>
                    </a:lnTo>
                    <a:lnTo>
                      <a:pt x="197" y="170"/>
                    </a:lnTo>
                    <a:lnTo>
                      <a:pt x="194" y="170"/>
                    </a:lnTo>
                    <a:lnTo>
                      <a:pt x="194" y="170"/>
                    </a:lnTo>
                    <a:lnTo>
                      <a:pt x="194" y="170"/>
                    </a:lnTo>
                    <a:lnTo>
                      <a:pt x="194" y="173"/>
                    </a:lnTo>
                    <a:lnTo>
                      <a:pt x="194" y="173"/>
                    </a:lnTo>
                    <a:lnTo>
                      <a:pt x="194" y="173"/>
                    </a:lnTo>
                    <a:lnTo>
                      <a:pt x="192" y="173"/>
                    </a:lnTo>
                    <a:lnTo>
                      <a:pt x="192" y="175"/>
                    </a:lnTo>
                    <a:lnTo>
                      <a:pt x="192" y="175"/>
                    </a:lnTo>
                    <a:lnTo>
                      <a:pt x="192" y="175"/>
                    </a:lnTo>
                    <a:lnTo>
                      <a:pt x="192" y="177"/>
                    </a:lnTo>
                    <a:lnTo>
                      <a:pt x="192" y="177"/>
                    </a:lnTo>
                    <a:lnTo>
                      <a:pt x="192" y="177"/>
                    </a:lnTo>
                    <a:lnTo>
                      <a:pt x="190" y="177"/>
                    </a:lnTo>
                    <a:lnTo>
                      <a:pt x="190" y="177"/>
                    </a:lnTo>
                    <a:lnTo>
                      <a:pt x="190" y="177"/>
                    </a:lnTo>
                    <a:lnTo>
                      <a:pt x="187" y="177"/>
                    </a:lnTo>
                    <a:lnTo>
                      <a:pt x="187" y="177"/>
                    </a:lnTo>
                    <a:lnTo>
                      <a:pt x="187" y="177"/>
                    </a:lnTo>
                    <a:lnTo>
                      <a:pt x="185" y="177"/>
                    </a:lnTo>
                    <a:lnTo>
                      <a:pt x="185" y="177"/>
                    </a:lnTo>
                    <a:lnTo>
                      <a:pt x="185" y="177"/>
                    </a:lnTo>
                    <a:lnTo>
                      <a:pt x="183" y="177"/>
                    </a:lnTo>
                    <a:lnTo>
                      <a:pt x="183" y="177"/>
                    </a:lnTo>
                    <a:lnTo>
                      <a:pt x="180" y="177"/>
                    </a:lnTo>
                    <a:lnTo>
                      <a:pt x="180" y="177"/>
                    </a:lnTo>
                    <a:lnTo>
                      <a:pt x="180" y="177"/>
                    </a:lnTo>
                    <a:lnTo>
                      <a:pt x="180" y="175"/>
                    </a:lnTo>
                    <a:lnTo>
                      <a:pt x="178" y="175"/>
                    </a:lnTo>
                    <a:lnTo>
                      <a:pt x="178" y="175"/>
                    </a:lnTo>
                    <a:lnTo>
                      <a:pt x="178" y="175"/>
                    </a:lnTo>
                    <a:lnTo>
                      <a:pt x="176" y="175"/>
                    </a:lnTo>
                    <a:lnTo>
                      <a:pt x="176" y="175"/>
                    </a:lnTo>
                    <a:lnTo>
                      <a:pt x="176" y="177"/>
                    </a:lnTo>
                    <a:lnTo>
                      <a:pt x="173" y="177"/>
                    </a:lnTo>
                    <a:lnTo>
                      <a:pt x="173" y="177"/>
                    </a:lnTo>
                    <a:lnTo>
                      <a:pt x="173" y="177"/>
                    </a:lnTo>
                    <a:lnTo>
                      <a:pt x="171" y="177"/>
                    </a:lnTo>
                    <a:lnTo>
                      <a:pt x="171" y="177"/>
                    </a:lnTo>
                    <a:lnTo>
                      <a:pt x="171" y="177"/>
                    </a:lnTo>
                    <a:lnTo>
                      <a:pt x="171" y="177"/>
                    </a:lnTo>
                    <a:lnTo>
                      <a:pt x="168" y="177"/>
                    </a:lnTo>
                    <a:lnTo>
                      <a:pt x="168" y="177"/>
                    </a:lnTo>
                    <a:lnTo>
                      <a:pt x="166" y="177"/>
                    </a:lnTo>
                    <a:lnTo>
                      <a:pt x="166" y="180"/>
                    </a:lnTo>
                    <a:lnTo>
                      <a:pt x="166" y="180"/>
                    </a:lnTo>
                    <a:lnTo>
                      <a:pt x="166" y="180"/>
                    </a:lnTo>
                    <a:lnTo>
                      <a:pt x="164" y="180"/>
                    </a:lnTo>
                    <a:lnTo>
                      <a:pt x="164" y="177"/>
                    </a:lnTo>
                    <a:lnTo>
                      <a:pt x="166" y="177"/>
                    </a:lnTo>
                    <a:lnTo>
                      <a:pt x="166" y="177"/>
                    </a:lnTo>
                    <a:lnTo>
                      <a:pt x="166" y="177"/>
                    </a:lnTo>
                    <a:lnTo>
                      <a:pt x="166" y="175"/>
                    </a:lnTo>
                    <a:lnTo>
                      <a:pt x="166" y="175"/>
                    </a:lnTo>
                    <a:lnTo>
                      <a:pt x="164" y="175"/>
                    </a:lnTo>
                    <a:lnTo>
                      <a:pt x="164" y="175"/>
                    </a:lnTo>
                    <a:lnTo>
                      <a:pt x="164" y="175"/>
                    </a:lnTo>
                    <a:lnTo>
                      <a:pt x="164" y="175"/>
                    </a:lnTo>
                    <a:lnTo>
                      <a:pt x="161" y="175"/>
                    </a:lnTo>
                    <a:lnTo>
                      <a:pt x="161" y="173"/>
                    </a:lnTo>
                    <a:lnTo>
                      <a:pt x="161" y="173"/>
                    </a:lnTo>
                    <a:lnTo>
                      <a:pt x="161" y="170"/>
                    </a:lnTo>
                    <a:lnTo>
                      <a:pt x="161" y="170"/>
                    </a:lnTo>
                    <a:lnTo>
                      <a:pt x="161" y="170"/>
                    </a:lnTo>
                    <a:lnTo>
                      <a:pt x="161" y="170"/>
                    </a:lnTo>
                    <a:lnTo>
                      <a:pt x="161" y="168"/>
                    </a:lnTo>
                    <a:lnTo>
                      <a:pt x="161" y="168"/>
                    </a:lnTo>
                    <a:lnTo>
                      <a:pt x="159" y="168"/>
                    </a:lnTo>
                    <a:lnTo>
                      <a:pt x="159" y="168"/>
                    </a:lnTo>
                    <a:lnTo>
                      <a:pt x="159" y="168"/>
                    </a:lnTo>
                    <a:lnTo>
                      <a:pt x="159" y="168"/>
                    </a:lnTo>
                    <a:lnTo>
                      <a:pt x="159" y="170"/>
                    </a:lnTo>
                    <a:lnTo>
                      <a:pt x="159" y="170"/>
                    </a:lnTo>
                    <a:lnTo>
                      <a:pt x="159" y="170"/>
                    </a:lnTo>
                    <a:lnTo>
                      <a:pt x="157" y="170"/>
                    </a:lnTo>
                    <a:lnTo>
                      <a:pt x="157" y="173"/>
                    </a:lnTo>
                    <a:lnTo>
                      <a:pt x="157" y="173"/>
                    </a:lnTo>
                    <a:lnTo>
                      <a:pt x="157" y="173"/>
                    </a:lnTo>
                    <a:lnTo>
                      <a:pt x="157" y="173"/>
                    </a:lnTo>
                    <a:lnTo>
                      <a:pt x="157" y="175"/>
                    </a:lnTo>
                    <a:lnTo>
                      <a:pt x="157" y="175"/>
                    </a:lnTo>
                    <a:lnTo>
                      <a:pt x="157" y="175"/>
                    </a:lnTo>
                    <a:lnTo>
                      <a:pt x="157" y="177"/>
                    </a:lnTo>
                    <a:lnTo>
                      <a:pt x="157" y="177"/>
                    </a:lnTo>
                    <a:lnTo>
                      <a:pt x="159" y="177"/>
                    </a:lnTo>
                    <a:lnTo>
                      <a:pt x="159" y="177"/>
                    </a:lnTo>
                    <a:lnTo>
                      <a:pt x="159" y="177"/>
                    </a:lnTo>
                    <a:lnTo>
                      <a:pt x="159" y="177"/>
                    </a:lnTo>
                    <a:lnTo>
                      <a:pt x="159" y="180"/>
                    </a:lnTo>
                    <a:lnTo>
                      <a:pt x="161" y="180"/>
                    </a:lnTo>
                    <a:lnTo>
                      <a:pt x="161" y="180"/>
                    </a:lnTo>
                    <a:lnTo>
                      <a:pt x="164" y="180"/>
                    </a:lnTo>
                    <a:lnTo>
                      <a:pt x="164" y="177"/>
                    </a:lnTo>
                    <a:lnTo>
                      <a:pt x="164" y="177"/>
                    </a:lnTo>
                    <a:lnTo>
                      <a:pt x="164" y="180"/>
                    </a:lnTo>
                    <a:lnTo>
                      <a:pt x="164" y="180"/>
                    </a:lnTo>
                    <a:lnTo>
                      <a:pt x="164" y="180"/>
                    </a:lnTo>
                    <a:lnTo>
                      <a:pt x="164" y="180"/>
                    </a:lnTo>
                    <a:lnTo>
                      <a:pt x="164" y="182"/>
                    </a:lnTo>
                    <a:lnTo>
                      <a:pt x="164" y="182"/>
                    </a:lnTo>
                    <a:lnTo>
                      <a:pt x="164" y="182"/>
                    </a:lnTo>
                    <a:lnTo>
                      <a:pt x="164" y="184"/>
                    </a:lnTo>
                    <a:lnTo>
                      <a:pt x="164" y="184"/>
                    </a:lnTo>
                    <a:lnTo>
                      <a:pt x="164" y="187"/>
                    </a:lnTo>
                    <a:lnTo>
                      <a:pt x="164" y="187"/>
                    </a:lnTo>
                    <a:lnTo>
                      <a:pt x="164" y="187"/>
                    </a:lnTo>
                    <a:lnTo>
                      <a:pt x="161" y="187"/>
                    </a:lnTo>
                    <a:lnTo>
                      <a:pt x="161" y="187"/>
                    </a:lnTo>
                    <a:lnTo>
                      <a:pt x="161" y="187"/>
                    </a:lnTo>
                    <a:lnTo>
                      <a:pt x="159" y="187"/>
                    </a:lnTo>
                    <a:lnTo>
                      <a:pt x="159" y="184"/>
                    </a:lnTo>
                    <a:lnTo>
                      <a:pt x="159" y="184"/>
                    </a:lnTo>
                    <a:lnTo>
                      <a:pt x="159" y="187"/>
                    </a:lnTo>
                    <a:lnTo>
                      <a:pt x="159" y="187"/>
                    </a:lnTo>
                    <a:lnTo>
                      <a:pt x="157" y="187"/>
                    </a:lnTo>
                    <a:lnTo>
                      <a:pt x="157" y="187"/>
                    </a:lnTo>
                    <a:lnTo>
                      <a:pt x="157" y="187"/>
                    </a:lnTo>
                    <a:lnTo>
                      <a:pt x="157" y="187"/>
                    </a:lnTo>
                    <a:lnTo>
                      <a:pt x="154" y="187"/>
                    </a:lnTo>
                    <a:lnTo>
                      <a:pt x="154" y="187"/>
                    </a:lnTo>
                    <a:lnTo>
                      <a:pt x="152" y="187"/>
                    </a:lnTo>
                    <a:lnTo>
                      <a:pt x="152" y="189"/>
                    </a:lnTo>
                    <a:lnTo>
                      <a:pt x="152" y="189"/>
                    </a:lnTo>
                    <a:lnTo>
                      <a:pt x="152" y="189"/>
                    </a:lnTo>
                    <a:lnTo>
                      <a:pt x="152" y="189"/>
                    </a:lnTo>
                    <a:lnTo>
                      <a:pt x="152" y="189"/>
                    </a:lnTo>
                    <a:lnTo>
                      <a:pt x="149" y="189"/>
                    </a:lnTo>
                    <a:lnTo>
                      <a:pt x="149" y="192"/>
                    </a:lnTo>
                    <a:lnTo>
                      <a:pt x="149" y="192"/>
                    </a:lnTo>
                    <a:lnTo>
                      <a:pt x="149" y="194"/>
                    </a:lnTo>
                    <a:lnTo>
                      <a:pt x="149" y="194"/>
                    </a:lnTo>
                    <a:lnTo>
                      <a:pt x="149" y="194"/>
                    </a:lnTo>
                    <a:lnTo>
                      <a:pt x="147" y="194"/>
                    </a:lnTo>
                    <a:lnTo>
                      <a:pt x="147" y="196"/>
                    </a:lnTo>
                    <a:lnTo>
                      <a:pt x="147" y="196"/>
                    </a:lnTo>
                    <a:lnTo>
                      <a:pt x="147" y="196"/>
                    </a:lnTo>
                    <a:lnTo>
                      <a:pt x="147" y="196"/>
                    </a:lnTo>
                    <a:lnTo>
                      <a:pt x="145" y="196"/>
                    </a:lnTo>
                    <a:lnTo>
                      <a:pt x="145" y="199"/>
                    </a:lnTo>
                    <a:lnTo>
                      <a:pt x="145" y="199"/>
                    </a:lnTo>
                    <a:lnTo>
                      <a:pt x="145" y="199"/>
                    </a:lnTo>
                    <a:lnTo>
                      <a:pt x="145" y="199"/>
                    </a:lnTo>
                    <a:lnTo>
                      <a:pt x="145" y="199"/>
                    </a:lnTo>
                    <a:lnTo>
                      <a:pt x="145" y="201"/>
                    </a:lnTo>
                    <a:lnTo>
                      <a:pt x="145" y="201"/>
                    </a:lnTo>
                    <a:lnTo>
                      <a:pt x="145" y="203"/>
                    </a:lnTo>
                    <a:lnTo>
                      <a:pt x="145" y="203"/>
                    </a:lnTo>
                    <a:lnTo>
                      <a:pt x="142" y="203"/>
                    </a:lnTo>
                    <a:lnTo>
                      <a:pt x="142" y="203"/>
                    </a:lnTo>
                    <a:lnTo>
                      <a:pt x="142" y="206"/>
                    </a:lnTo>
                    <a:lnTo>
                      <a:pt x="140" y="206"/>
                    </a:lnTo>
                    <a:lnTo>
                      <a:pt x="140" y="206"/>
                    </a:lnTo>
                    <a:lnTo>
                      <a:pt x="140" y="208"/>
                    </a:lnTo>
                    <a:lnTo>
                      <a:pt x="140" y="208"/>
                    </a:lnTo>
                    <a:lnTo>
                      <a:pt x="140" y="208"/>
                    </a:lnTo>
                    <a:lnTo>
                      <a:pt x="138" y="208"/>
                    </a:lnTo>
                    <a:lnTo>
                      <a:pt x="138" y="206"/>
                    </a:lnTo>
                    <a:lnTo>
                      <a:pt x="138" y="206"/>
                    </a:lnTo>
                    <a:lnTo>
                      <a:pt x="138" y="206"/>
                    </a:lnTo>
                    <a:lnTo>
                      <a:pt x="135" y="206"/>
                    </a:lnTo>
                    <a:lnTo>
                      <a:pt x="135" y="206"/>
                    </a:lnTo>
                    <a:lnTo>
                      <a:pt x="135" y="206"/>
                    </a:lnTo>
                    <a:lnTo>
                      <a:pt x="133" y="206"/>
                    </a:lnTo>
                    <a:lnTo>
                      <a:pt x="133" y="206"/>
                    </a:lnTo>
                    <a:lnTo>
                      <a:pt x="133" y="206"/>
                    </a:lnTo>
                    <a:lnTo>
                      <a:pt x="133" y="203"/>
                    </a:lnTo>
                    <a:lnTo>
                      <a:pt x="131" y="203"/>
                    </a:lnTo>
                    <a:lnTo>
                      <a:pt x="131" y="203"/>
                    </a:lnTo>
                    <a:lnTo>
                      <a:pt x="131" y="203"/>
                    </a:lnTo>
                    <a:lnTo>
                      <a:pt x="131" y="201"/>
                    </a:lnTo>
                    <a:lnTo>
                      <a:pt x="131" y="201"/>
                    </a:lnTo>
                    <a:lnTo>
                      <a:pt x="128" y="201"/>
                    </a:lnTo>
                    <a:lnTo>
                      <a:pt x="128" y="201"/>
                    </a:lnTo>
                    <a:lnTo>
                      <a:pt x="128" y="199"/>
                    </a:lnTo>
                    <a:lnTo>
                      <a:pt x="128" y="199"/>
                    </a:lnTo>
                    <a:lnTo>
                      <a:pt x="128" y="199"/>
                    </a:lnTo>
                    <a:lnTo>
                      <a:pt x="126" y="199"/>
                    </a:lnTo>
                    <a:lnTo>
                      <a:pt x="126" y="199"/>
                    </a:lnTo>
                    <a:lnTo>
                      <a:pt x="126" y="199"/>
                    </a:lnTo>
                    <a:lnTo>
                      <a:pt x="126" y="196"/>
                    </a:lnTo>
                    <a:lnTo>
                      <a:pt x="126" y="196"/>
                    </a:lnTo>
                    <a:lnTo>
                      <a:pt x="126" y="196"/>
                    </a:lnTo>
                    <a:lnTo>
                      <a:pt x="123" y="196"/>
                    </a:lnTo>
                    <a:lnTo>
                      <a:pt x="123" y="196"/>
                    </a:lnTo>
                    <a:lnTo>
                      <a:pt x="123" y="194"/>
                    </a:lnTo>
                    <a:lnTo>
                      <a:pt x="123" y="194"/>
                    </a:lnTo>
                    <a:lnTo>
                      <a:pt x="123" y="192"/>
                    </a:lnTo>
                    <a:lnTo>
                      <a:pt x="123" y="192"/>
                    </a:lnTo>
                    <a:lnTo>
                      <a:pt x="123" y="192"/>
                    </a:lnTo>
                    <a:lnTo>
                      <a:pt x="123" y="189"/>
                    </a:lnTo>
                    <a:lnTo>
                      <a:pt x="123" y="189"/>
                    </a:lnTo>
                    <a:lnTo>
                      <a:pt x="123" y="189"/>
                    </a:lnTo>
                    <a:lnTo>
                      <a:pt x="123" y="189"/>
                    </a:lnTo>
                    <a:lnTo>
                      <a:pt x="123" y="189"/>
                    </a:lnTo>
                    <a:lnTo>
                      <a:pt x="126" y="189"/>
                    </a:lnTo>
                    <a:lnTo>
                      <a:pt x="126" y="187"/>
                    </a:lnTo>
                    <a:lnTo>
                      <a:pt x="123" y="187"/>
                    </a:lnTo>
                    <a:lnTo>
                      <a:pt x="123" y="187"/>
                    </a:lnTo>
                    <a:lnTo>
                      <a:pt x="123" y="187"/>
                    </a:lnTo>
                    <a:lnTo>
                      <a:pt x="123" y="187"/>
                    </a:lnTo>
                    <a:lnTo>
                      <a:pt x="121" y="187"/>
                    </a:lnTo>
                    <a:lnTo>
                      <a:pt x="121" y="187"/>
                    </a:lnTo>
                    <a:lnTo>
                      <a:pt x="121" y="187"/>
                    </a:lnTo>
                    <a:lnTo>
                      <a:pt x="119" y="187"/>
                    </a:lnTo>
                    <a:lnTo>
                      <a:pt x="119" y="187"/>
                    </a:lnTo>
                    <a:lnTo>
                      <a:pt x="119" y="189"/>
                    </a:lnTo>
                    <a:lnTo>
                      <a:pt x="119" y="189"/>
                    </a:lnTo>
                    <a:lnTo>
                      <a:pt x="119" y="189"/>
                    </a:lnTo>
                    <a:lnTo>
                      <a:pt x="119" y="189"/>
                    </a:lnTo>
                    <a:lnTo>
                      <a:pt x="116" y="189"/>
                    </a:lnTo>
                    <a:lnTo>
                      <a:pt x="116" y="189"/>
                    </a:lnTo>
                    <a:lnTo>
                      <a:pt x="116" y="187"/>
                    </a:lnTo>
                    <a:lnTo>
                      <a:pt x="114" y="187"/>
                    </a:lnTo>
                    <a:lnTo>
                      <a:pt x="114" y="189"/>
                    </a:lnTo>
                    <a:lnTo>
                      <a:pt x="114" y="189"/>
                    </a:lnTo>
                    <a:lnTo>
                      <a:pt x="114" y="189"/>
                    </a:lnTo>
                    <a:lnTo>
                      <a:pt x="114" y="189"/>
                    </a:lnTo>
                    <a:lnTo>
                      <a:pt x="114" y="192"/>
                    </a:lnTo>
                    <a:lnTo>
                      <a:pt x="114" y="192"/>
                    </a:lnTo>
                    <a:lnTo>
                      <a:pt x="114" y="192"/>
                    </a:lnTo>
                    <a:lnTo>
                      <a:pt x="116" y="192"/>
                    </a:lnTo>
                    <a:lnTo>
                      <a:pt x="116" y="194"/>
                    </a:lnTo>
                    <a:lnTo>
                      <a:pt x="116" y="194"/>
                    </a:lnTo>
                    <a:lnTo>
                      <a:pt x="116" y="196"/>
                    </a:lnTo>
                    <a:lnTo>
                      <a:pt x="116" y="196"/>
                    </a:lnTo>
                    <a:lnTo>
                      <a:pt x="119" y="196"/>
                    </a:lnTo>
                    <a:lnTo>
                      <a:pt x="119" y="196"/>
                    </a:lnTo>
                    <a:lnTo>
                      <a:pt x="119" y="196"/>
                    </a:lnTo>
                    <a:lnTo>
                      <a:pt x="119" y="196"/>
                    </a:lnTo>
                    <a:lnTo>
                      <a:pt x="116" y="196"/>
                    </a:lnTo>
                    <a:lnTo>
                      <a:pt x="116" y="199"/>
                    </a:lnTo>
                    <a:lnTo>
                      <a:pt x="116" y="199"/>
                    </a:lnTo>
                    <a:lnTo>
                      <a:pt x="114" y="199"/>
                    </a:lnTo>
                    <a:lnTo>
                      <a:pt x="114" y="199"/>
                    </a:lnTo>
                    <a:lnTo>
                      <a:pt x="114" y="199"/>
                    </a:lnTo>
                    <a:lnTo>
                      <a:pt x="114" y="199"/>
                    </a:lnTo>
                    <a:lnTo>
                      <a:pt x="114" y="199"/>
                    </a:lnTo>
                    <a:lnTo>
                      <a:pt x="112" y="199"/>
                    </a:lnTo>
                    <a:lnTo>
                      <a:pt x="112" y="201"/>
                    </a:lnTo>
                    <a:lnTo>
                      <a:pt x="112" y="201"/>
                    </a:lnTo>
                    <a:lnTo>
                      <a:pt x="112" y="201"/>
                    </a:lnTo>
                    <a:lnTo>
                      <a:pt x="112" y="201"/>
                    </a:lnTo>
                    <a:lnTo>
                      <a:pt x="109" y="201"/>
                    </a:lnTo>
                    <a:lnTo>
                      <a:pt x="109" y="203"/>
                    </a:lnTo>
                    <a:lnTo>
                      <a:pt x="109" y="203"/>
                    </a:lnTo>
                    <a:lnTo>
                      <a:pt x="109" y="203"/>
                    </a:lnTo>
                    <a:lnTo>
                      <a:pt x="107" y="203"/>
                    </a:lnTo>
                    <a:lnTo>
                      <a:pt x="107" y="206"/>
                    </a:lnTo>
                    <a:lnTo>
                      <a:pt x="107" y="206"/>
                    </a:lnTo>
                    <a:lnTo>
                      <a:pt x="107" y="206"/>
                    </a:lnTo>
                    <a:lnTo>
                      <a:pt x="107" y="206"/>
                    </a:lnTo>
                    <a:lnTo>
                      <a:pt x="107" y="208"/>
                    </a:lnTo>
                    <a:lnTo>
                      <a:pt x="107" y="208"/>
                    </a:lnTo>
                    <a:lnTo>
                      <a:pt x="107" y="210"/>
                    </a:lnTo>
                    <a:lnTo>
                      <a:pt x="105" y="210"/>
                    </a:lnTo>
                    <a:lnTo>
                      <a:pt x="105" y="210"/>
                    </a:lnTo>
                    <a:lnTo>
                      <a:pt x="105" y="210"/>
                    </a:lnTo>
                    <a:lnTo>
                      <a:pt x="105" y="213"/>
                    </a:lnTo>
                    <a:lnTo>
                      <a:pt x="105" y="213"/>
                    </a:lnTo>
                    <a:lnTo>
                      <a:pt x="105" y="210"/>
                    </a:lnTo>
                    <a:lnTo>
                      <a:pt x="105" y="210"/>
                    </a:lnTo>
                    <a:lnTo>
                      <a:pt x="105" y="210"/>
                    </a:lnTo>
                    <a:lnTo>
                      <a:pt x="102" y="210"/>
                    </a:lnTo>
                    <a:lnTo>
                      <a:pt x="102" y="210"/>
                    </a:lnTo>
                    <a:lnTo>
                      <a:pt x="102" y="210"/>
                    </a:lnTo>
                    <a:lnTo>
                      <a:pt x="100" y="210"/>
                    </a:lnTo>
                    <a:lnTo>
                      <a:pt x="100" y="208"/>
                    </a:lnTo>
                    <a:lnTo>
                      <a:pt x="100" y="208"/>
                    </a:lnTo>
                    <a:lnTo>
                      <a:pt x="100" y="208"/>
                    </a:lnTo>
                    <a:lnTo>
                      <a:pt x="100" y="208"/>
                    </a:lnTo>
                    <a:lnTo>
                      <a:pt x="100" y="206"/>
                    </a:lnTo>
                    <a:lnTo>
                      <a:pt x="97" y="206"/>
                    </a:lnTo>
                    <a:lnTo>
                      <a:pt x="97" y="206"/>
                    </a:lnTo>
                    <a:lnTo>
                      <a:pt x="97" y="206"/>
                    </a:lnTo>
                    <a:lnTo>
                      <a:pt x="97" y="206"/>
                    </a:lnTo>
                    <a:lnTo>
                      <a:pt x="95" y="206"/>
                    </a:lnTo>
                    <a:lnTo>
                      <a:pt x="95" y="206"/>
                    </a:lnTo>
                    <a:lnTo>
                      <a:pt x="93" y="206"/>
                    </a:lnTo>
                    <a:lnTo>
                      <a:pt x="93" y="206"/>
                    </a:lnTo>
                    <a:lnTo>
                      <a:pt x="93" y="206"/>
                    </a:lnTo>
                    <a:lnTo>
                      <a:pt x="93" y="206"/>
                    </a:lnTo>
                    <a:lnTo>
                      <a:pt x="90" y="206"/>
                    </a:lnTo>
                    <a:lnTo>
                      <a:pt x="90" y="206"/>
                    </a:lnTo>
                    <a:lnTo>
                      <a:pt x="90" y="208"/>
                    </a:lnTo>
                    <a:lnTo>
                      <a:pt x="90" y="208"/>
                    </a:lnTo>
                    <a:lnTo>
                      <a:pt x="90" y="208"/>
                    </a:lnTo>
                    <a:lnTo>
                      <a:pt x="88" y="208"/>
                    </a:lnTo>
                    <a:lnTo>
                      <a:pt x="88" y="208"/>
                    </a:lnTo>
                    <a:lnTo>
                      <a:pt x="86" y="208"/>
                    </a:lnTo>
                    <a:lnTo>
                      <a:pt x="86" y="210"/>
                    </a:lnTo>
                    <a:lnTo>
                      <a:pt x="86" y="210"/>
                    </a:lnTo>
                    <a:lnTo>
                      <a:pt x="86" y="210"/>
                    </a:lnTo>
                    <a:lnTo>
                      <a:pt x="86" y="210"/>
                    </a:lnTo>
                    <a:lnTo>
                      <a:pt x="86" y="213"/>
                    </a:lnTo>
                    <a:lnTo>
                      <a:pt x="86" y="213"/>
                    </a:lnTo>
                    <a:lnTo>
                      <a:pt x="86" y="213"/>
                    </a:lnTo>
                    <a:lnTo>
                      <a:pt x="86" y="215"/>
                    </a:lnTo>
                    <a:lnTo>
                      <a:pt x="83" y="215"/>
                    </a:lnTo>
                    <a:lnTo>
                      <a:pt x="83" y="215"/>
                    </a:lnTo>
                    <a:lnTo>
                      <a:pt x="83" y="215"/>
                    </a:lnTo>
                    <a:lnTo>
                      <a:pt x="83" y="215"/>
                    </a:lnTo>
                    <a:lnTo>
                      <a:pt x="83" y="218"/>
                    </a:lnTo>
                    <a:lnTo>
                      <a:pt x="83" y="218"/>
                    </a:lnTo>
                    <a:lnTo>
                      <a:pt x="81" y="218"/>
                    </a:lnTo>
                    <a:lnTo>
                      <a:pt x="81" y="218"/>
                    </a:lnTo>
                    <a:lnTo>
                      <a:pt x="81" y="220"/>
                    </a:lnTo>
                    <a:lnTo>
                      <a:pt x="81" y="220"/>
                    </a:lnTo>
                    <a:lnTo>
                      <a:pt x="81" y="220"/>
                    </a:lnTo>
                    <a:lnTo>
                      <a:pt x="78" y="220"/>
                    </a:lnTo>
                    <a:lnTo>
                      <a:pt x="78" y="222"/>
                    </a:lnTo>
                    <a:lnTo>
                      <a:pt x="78" y="222"/>
                    </a:lnTo>
                    <a:lnTo>
                      <a:pt x="81" y="222"/>
                    </a:lnTo>
                    <a:lnTo>
                      <a:pt x="81" y="225"/>
                    </a:lnTo>
                    <a:lnTo>
                      <a:pt x="81" y="225"/>
                    </a:lnTo>
                    <a:lnTo>
                      <a:pt x="78" y="225"/>
                    </a:lnTo>
                    <a:lnTo>
                      <a:pt x="78" y="225"/>
                    </a:lnTo>
                    <a:lnTo>
                      <a:pt x="78" y="225"/>
                    </a:lnTo>
                    <a:lnTo>
                      <a:pt x="78" y="225"/>
                    </a:lnTo>
                    <a:lnTo>
                      <a:pt x="76" y="225"/>
                    </a:lnTo>
                    <a:lnTo>
                      <a:pt x="76" y="225"/>
                    </a:lnTo>
                    <a:lnTo>
                      <a:pt x="76" y="225"/>
                    </a:lnTo>
                    <a:lnTo>
                      <a:pt x="74" y="225"/>
                    </a:lnTo>
                    <a:lnTo>
                      <a:pt x="74" y="225"/>
                    </a:lnTo>
                    <a:lnTo>
                      <a:pt x="74" y="225"/>
                    </a:lnTo>
                    <a:lnTo>
                      <a:pt x="74" y="225"/>
                    </a:lnTo>
                    <a:lnTo>
                      <a:pt x="71" y="225"/>
                    </a:lnTo>
                    <a:lnTo>
                      <a:pt x="71" y="225"/>
                    </a:lnTo>
                    <a:lnTo>
                      <a:pt x="71" y="225"/>
                    </a:lnTo>
                    <a:lnTo>
                      <a:pt x="71" y="225"/>
                    </a:lnTo>
                    <a:lnTo>
                      <a:pt x="71" y="227"/>
                    </a:lnTo>
                    <a:lnTo>
                      <a:pt x="69" y="227"/>
                    </a:lnTo>
                    <a:lnTo>
                      <a:pt x="69" y="227"/>
                    </a:lnTo>
                    <a:lnTo>
                      <a:pt x="69" y="225"/>
                    </a:lnTo>
                    <a:lnTo>
                      <a:pt x="67" y="225"/>
                    </a:lnTo>
                    <a:lnTo>
                      <a:pt x="67" y="225"/>
                    </a:lnTo>
                    <a:lnTo>
                      <a:pt x="69" y="225"/>
                    </a:lnTo>
                    <a:lnTo>
                      <a:pt x="69" y="225"/>
                    </a:lnTo>
                    <a:lnTo>
                      <a:pt x="69" y="222"/>
                    </a:lnTo>
                    <a:lnTo>
                      <a:pt x="71" y="222"/>
                    </a:lnTo>
                    <a:lnTo>
                      <a:pt x="71" y="222"/>
                    </a:lnTo>
                    <a:lnTo>
                      <a:pt x="71" y="222"/>
                    </a:lnTo>
                    <a:lnTo>
                      <a:pt x="71" y="220"/>
                    </a:lnTo>
                    <a:lnTo>
                      <a:pt x="71" y="220"/>
                    </a:lnTo>
                    <a:lnTo>
                      <a:pt x="71" y="220"/>
                    </a:lnTo>
                    <a:lnTo>
                      <a:pt x="69" y="220"/>
                    </a:lnTo>
                    <a:lnTo>
                      <a:pt x="69" y="220"/>
                    </a:lnTo>
                    <a:lnTo>
                      <a:pt x="69" y="220"/>
                    </a:lnTo>
                    <a:lnTo>
                      <a:pt x="67" y="220"/>
                    </a:lnTo>
                    <a:lnTo>
                      <a:pt x="67" y="220"/>
                    </a:lnTo>
                    <a:lnTo>
                      <a:pt x="67" y="220"/>
                    </a:lnTo>
                    <a:lnTo>
                      <a:pt x="67" y="220"/>
                    </a:lnTo>
                    <a:lnTo>
                      <a:pt x="67" y="220"/>
                    </a:lnTo>
                    <a:lnTo>
                      <a:pt x="67" y="220"/>
                    </a:lnTo>
                    <a:lnTo>
                      <a:pt x="67" y="220"/>
                    </a:lnTo>
                    <a:lnTo>
                      <a:pt x="67" y="218"/>
                    </a:lnTo>
                    <a:lnTo>
                      <a:pt x="67" y="218"/>
                    </a:lnTo>
                    <a:lnTo>
                      <a:pt x="67" y="218"/>
                    </a:lnTo>
                    <a:lnTo>
                      <a:pt x="67" y="218"/>
                    </a:lnTo>
                    <a:lnTo>
                      <a:pt x="67" y="215"/>
                    </a:lnTo>
                    <a:lnTo>
                      <a:pt x="64" y="215"/>
                    </a:lnTo>
                    <a:lnTo>
                      <a:pt x="64" y="215"/>
                    </a:lnTo>
                    <a:lnTo>
                      <a:pt x="64" y="215"/>
                    </a:lnTo>
                    <a:lnTo>
                      <a:pt x="64" y="215"/>
                    </a:lnTo>
                    <a:lnTo>
                      <a:pt x="64" y="213"/>
                    </a:lnTo>
                    <a:lnTo>
                      <a:pt x="64" y="213"/>
                    </a:lnTo>
                    <a:lnTo>
                      <a:pt x="64" y="213"/>
                    </a:lnTo>
                    <a:lnTo>
                      <a:pt x="64" y="213"/>
                    </a:lnTo>
                    <a:lnTo>
                      <a:pt x="64" y="210"/>
                    </a:lnTo>
                    <a:lnTo>
                      <a:pt x="67" y="210"/>
                    </a:lnTo>
                    <a:lnTo>
                      <a:pt x="67" y="210"/>
                    </a:lnTo>
                    <a:lnTo>
                      <a:pt x="67" y="210"/>
                    </a:lnTo>
                    <a:lnTo>
                      <a:pt x="67" y="210"/>
                    </a:lnTo>
                    <a:lnTo>
                      <a:pt x="67" y="210"/>
                    </a:lnTo>
                    <a:lnTo>
                      <a:pt x="67" y="210"/>
                    </a:lnTo>
                    <a:lnTo>
                      <a:pt x="64" y="210"/>
                    </a:lnTo>
                    <a:lnTo>
                      <a:pt x="64" y="210"/>
                    </a:lnTo>
                    <a:lnTo>
                      <a:pt x="64" y="208"/>
                    </a:lnTo>
                    <a:lnTo>
                      <a:pt x="64" y="208"/>
                    </a:lnTo>
                    <a:lnTo>
                      <a:pt x="64" y="208"/>
                    </a:lnTo>
                    <a:lnTo>
                      <a:pt x="64" y="208"/>
                    </a:lnTo>
                    <a:lnTo>
                      <a:pt x="62" y="208"/>
                    </a:lnTo>
                    <a:lnTo>
                      <a:pt x="62" y="208"/>
                    </a:lnTo>
                    <a:lnTo>
                      <a:pt x="62" y="208"/>
                    </a:lnTo>
                    <a:lnTo>
                      <a:pt x="62" y="210"/>
                    </a:lnTo>
                    <a:lnTo>
                      <a:pt x="60" y="210"/>
                    </a:lnTo>
                    <a:lnTo>
                      <a:pt x="60" y="210"/>
                    </a:lnTo>
                    <a:lnTo>
                      <a:pt x="60" y="210"/>
                    </a:lnTo>
                    <a:lnTo>
                      <a:pt x="57" y="210"/>
                    </a:lnTo>
                    <a:lnTo>
                      <a:pt x="57" y="208"/>
                    </a:lnTo>
                    <a:lnTo>
                      <a:pt x="60" y="208"/>
                    </a:lnTo>
                    <a:lnTo>
                      <a:pt x="60" y="208"/>
                    </a:lnTo>
                    <a:lnTo>
                      <a:pt x="60" y="208"/>
                    </a:lnTo>
                    <a:lnTo>
                      <a:pt x="60" y="206"/>
                    </a:lnTo>
                    <a:lnTo>
                      <a:pt x="60" y="206"/>
                    </a:lnTo>
                    <a:lnTo>
                      <a:pt x="62" y="206"/>
                    </a:lnTo>
                    <a:lnTo>
                      <a:pt x="62" y="206"/>
                    </a:lnTo>
                    <a:lnTo>
                      <a:pt x="62" y="206"/>
                    </a:lnTo>
                    <a:lnTo>
                      <a:pt x="64" y="206"/>
                    </a:lnTo>
                    <a:lnTo>
                      <a:pt x="64" y="206"/>
                    </a:lnTo>
                    <a:lnTo>
                      <a:pt x="64" y="203"/>
                    </a:lnTo>
                    <a:lnTo>
                      <a:pt x="64" y="203"/>
                    </a:lnTo>
                    <a:lnTo>
                      <a:pt x="67" y="203"/>
                    </a:lnTo>
                    <a:lnTo>
                      <a:pt x="67" y="203"/>
                    </a:lnTo>
                    <a:lnTo>
                      <a:pt x="67" y="203"/>
                    </a:lnTo>
                    <a:lnTo>
                      <a:pt x="67" y="201"/>
                    </a:lnTo>
                    <a:lnTo>
                      <a:pt x="67" y="201"/>
                    </a:lnTo>
                    <a:lnTo>
                      <a:pt x="69" y="201"/>
                    </a:lnTo>
                    <a:lnTo>
                      <a:pt x="69" y="201"/>
                    </a:lnTo>
                    <a:lnTo>
                      <a:pt x="69" y="201"/>
                    </a:lnTo>
                    <a:lnTo>
                      <a:pt x="71" y="201"/>
                    </a:lnTo>
                    <a:lnTo>
                      <a:pt x="71" y="199"/>
                    </a:lnTo>
                    <a:lnTo>
                      <a:pt x="71" y="199"/>
                    </a:lnTo>
                    <a:lnTo>
                      <a:pt x="71" y="199"/>
                    </a:lnTo>
                    <a:lnTo>
                      <a:pt x="71" y="199"/>
                    </a:lnTo>
                    <a:lnTo>
                      <a:pt x="71" y="199"/>
                    </a:lnTo>
                    <a:lnTo>
                      <a:pt x="71" y="196"/>
                    </a:lnTo>
                    <a:lnTo>
                      <a:pt x="71" y="196"/>
                    </a:lnTo>
                    <a:lnTo>
                      <a:pt x="71" y="196"/>
                    </a:lnTo>
                    <a:lnTo>
                      <a:pt x="71" y="194"/>
                    </a:lnTo>
                    <a:lnTo>
                      <a:pt x="71" y="194"/>
                    </a:lnTo>
                    <a:lnTo>
                      <a:pt x="69" y="194"/>
                    </a:lnTo>
                    <a:lnTo>
                      <a:pt x="69" y="194"/>
                    </a:lnTo>
                    <a:lnTo>
                      <a:pt x="69" y="196"/>
                    </a:lnTo>
                    <a:lnTo>
                      <a:pt x="67" y="196"/>
                    </a:lnTo>
                    <a:lnTo>
                      <a:pt x="67" y="194"/>
                    </a:lnTo>
                    <a:lnTo>
                      <a:pt x="67" y="194"/>
                    </a:lnTo>
                    <a:lnTo>
                      <a:pt x="67" y="196"/>
                    </a:lnTo>
                    <a:lnTo>
                      <a:pt x="67" y="196"/>
                    </a:lnTo>
                    <a:lnTo>
                      <a:pt x="67" y="196"/>
                    </a:lnTo>
                    <a:lnTo>
                      <a:pt x="64" y="196"/>
                    </a:lnTo>
                    <a:lnTo>
                      <a:pt x="64" y="196"/>
                    </a:lnTo>
                    <a:lnTo>
                      <a:pt x="64" y="199"/>
                    </a:lnTo>
                    <a:lnTo>
                      <a:pt x="64" y="199"/>
                    </a:lnTo>
                    <a:lnTo>
                      <a:pt x="64" y="199"/>
                    </a:lnTo>
                    <a:lnTo>
                      <a:pt x="62" y="199"/>
                    </a:lnTo>
                    <a:lnTo>
                      <a:pt x="62" y="199"/>
                    </a:lnTo>
                    <a:lnTo>
                      <a:pt x="62" y="199"/>
                    </a:lnTo>
                    <a:lnTo>
                      <a:pt x="60" y="199"/>
                    </a:lnTo>
                    <a:lnTo>
                      <a:pt x="60" y="199"/>
                    </a:lnTo>
                    <a:lnTo>
                      <a:pt x="60" y="199"/>
                    </a:lnTo>
                    <a:lnTo>
                      <a:pt x="60" y="199"/>
                    </a:lnTo>
                    <a:lnTo>
                      <a:pt x="60" y="199"/>
                    </a:lnTo>
                    <a:lnTo>
                      <a:pt x="60" y="199"/>
                    </a:lnTo>
                    <a:lnTo>
                      <a:pt x="60" y="199"/>
                    </a:lnTo>
                    <a:lnTo>
                      <a:pt x="57" y="199"/>
                    </a:lnTo>
                    <a:lnTo>
                      <a:pt x="57" y="199"/>
                    </a:lnTo>
                    <a:lnTo>
                      <a:pt x="57" y="199"/>
                    </a:lnTo>
                    <a:lnTo>
                      <a:pt x="57" y="199"/>
                    </a:lnTo>
                    <a:lnTo>
                      <a:pt x="57" y="199"/>
                    </a:lnTo>
                    <a:lnTo>
                      <a:pt x="57" y="196"/>
                    </a:lnTo>
                    <a:lnTo>
                      <a:pt x="57" y="196"/>
                    </a:lnTo>
                    <a:lnTo>
                      <a:pt x="57" y="196"/>
                    </a:lnTo>
                    <a:lnTo>
                      <a:pt x="57" y="194"/>
                    </a:lnTo>
                    <a:lnTo>
                      <a:pt x="57" y="194"/>
                    </a:lnTo>
                    <a:lnTo>
                      <a:pt x="57" y="194"/>
                    </a:lnTo>
                    <a:lnTo>
                      <a:pt x="55" y="194"/>
                    </a:lnTo>
                    <a:lnTo>
                      <a:pt x="55" y="194"/>
                    </a:lnTo>
                    <a:lnTo>
                      <a:pt x="55" y="194"/>
                    </a:lnTo>
                    <a:lnTo>
                      <a:pt x="52" y="194"/>
                    </a:lnTo>
                    <a:lnTo>
                      <a:pt x="52" y="194"/>
                    </a:lnTo>
                    <a:lnTo>
                      <a:pt x="52" y="194"/>
                    </a:lnTo>
                    <a:lnTo>
                      <a:pt x="52" y="194"/>
                    </a:lnTo>
                    <a:lnTo>
                      <a:pt x="52" y="194"/>
                    </a:lnTo>
                    <a:lnTo>
                      <a:pt x="50" y="194"/>
                    </a:lnTo>
                    <a:lnTo>
                      <a:pt x="50" y="194"/>
                    </a:lnTo>
                    <a:lnTo>
                      <a:pt x="50" y="192"/>
                    </a:lnTo>
                    <a:lnTo>
                      <a:pt x="50" y="192"/>
                    </a:lnTo>
                    <a:lnTo>
                      <a:pt x="50" y="194"/>
                    </a:lnTo>
                    <a:lnTo>
                      <a:pt x="50" y="194"/>
                    </a:lnTo>
                    <a:lnTo>
                      <a:pt x="48" y="194"/>
                    </a:lnTo>
                    <a:lnTo>
                      <a:pt x="48" y="194"/>
                    </a:lnTo>
                    <a:lnTo>
                      <a:pt x="45" y="194"/>
                    </a:lnTo>
                    <a:lnTo>
                      <a:pt x="45" y="194"/>
                    </a:lnTo>
                    <a:lnTo>
                      <a:pt x="45" y="194"/>
                    </a:lnTo>
                    <a:lnTo>
                      <a:pt x="45" y="194"/>
                    </a:lnTo>
                    <a:lnTo>
                      <a:pt x="43" y="194"/>
                    </a:lnTo>
                    <a:lnTo>
                      <a:pt x="43" y="194"/>
                    </a:lnTo>
                    <a:lnTo>
                      <a:pt x="41" y="194"/>
                    </a:lnTo>
                    <a:lnTo>
                      <a:pt x="41" y="194"/>
                    </a:lnTo>
                    <a:lnTo>
                      <a:pt x="41" y="194"/>
                    </a:lnTo>
                    <a:lnTo>
                      <a:pt x="38" y="194"/>
                    </a:lnTo>
                    <a:lnTo>
                      <a:pt x="38" y="194"/>
                    </a:lnTo>
                    <a:lnTo>
                      <a:pt x="38" y="192"/>
                    </a:lnTo>
                    <a:lnTo>
                      <a:pt x="38" y="192"/>
                    </a:lnTo>
                    <a:lnTo>
                      <a:pt x="38" y="192"/>
                    </a:lnTo>
                    <a:lnTo>
                      <a:pt x="38" y="194"/>
                    </a:lnTo>
                    <a:lnTo>
                      <a:pt x="38" y="194"/>
                    </a:lnTo>
                    <a:lnTo>
                      <a:pt x="38" y="196"/>
                    </a:lnTo>
                    <a:lnTo>
                      <a:pt x="36" y="196"/>
                    </a:lnTo>
                    <a:lnTo>
                      <a:pt x="36" y="196"/>
                    </a:lnTo>
                    <a:lnTo>
                      <a:pt x="38" y="196"/>
                    </a:lnTo>
                    <a:lnTo>
                      <a:pt x="38" y="199"/>
                    </a:lnTo>
                    <a:lnTo>
                      <a:pt x="38" y="199"/>
                    </a:lnTo>
                    <a:lnTo>
                      <a:pt x="38" y="199"/>
                    </a:lnTo>
                    <a:lnTo>
                      <a:pt x="38" y="199"/>
                    </a:lnTo>
                    <a:lnTo>
                      <a:pt x="38" y="201"/>
                    </a:lnTo>
                    <a:lnTo>
                      <a:pt x="38" y="201"/>
                    </a:lnTo>
                    <a:lnTo>
                      <a:pt x="41" y="201"/>
                    </a:lnTo>
                    <a:lnTo>
                      <a:pt x="41" y="201"/>
                    </a:lnTo>
                    <a:lnTo>
                      <a:pt x="41" y="201"/>
                    </a:lnTo>
                    <a:lnTo>
                      <a:pt x="41" y="201"/>
                    </a:lnTo>
                    <a:lnTo>
                      <a:pt x="43" y="201"/>
                    </a:lnTo>
                    <a:lnTo>
                      <a:pt x="43" y="203"/>
                    </a:lnTo>
                    <a:lnTo>
                      <a:pt x="43" y="203"/>
                    </a:lnTo>
                    <a:lnTo>
                      <a:pt x="45" y="203"/>
                    </a:lnTo>
                    <a:lnTo>
                      <a:pt x="45" y="203"/>
                    </a:lnTo>
                    <a:lnTo>
                      <a:pt x="45" y="201"/>
                    </a:lnTo>
                    <a:lnTo>
                      <a:pt x="45" y="201"/>
                    </a:lnTo>
                    <a:lnTo>
                      <a:pt x="45" y="201"/>
                    </a:lnTo>
                    <a:lnTo>
                      <a:pt x="45" y="199"/>
                    </a:lnTo>
                    <a:lnTo>
                      <a:pt x="48" y="199"/>
                    </a:lnTo>
                    <a:lnTo>
                      <a:pt x="48" y="199"/>
                    </a:lnTo>
                    <a:lnTo>
                      <a:pt x="50" y="199"/>
                    </a:lnTo>
                    <a:lnTo>
                      <a:pt x="50" y="199"/>
                    </a:lnTo>
                    <a:lnTo>
                      <a:pt x="50" y="199"/>
                    </a:lnTo>
                    <a:lnTo>
                      <a:pt x="50" y="199"/>
                    </a:lnTo>
                    <a:lnTo>
                      <a:pt x="52" y="199"/>
                    </a:lnTo>
                    <a:lnTo>
                      <a:pt x="52" y="199"/>
                    </a:lnTo>
                    <a:lnTo>
                      <a:pt x="50" y="199"/>
                    </a:lnTo>
                    <a:lnTo>
                      <a:pt x="50" y="201"/>
                    </a:lnTo>
                    <a:lnTo>
                      <a:pt x="52" y="201"/>
                    </a:lnTo>
                    <a:lnTo>
                      <a:pt x="52" y="201"/>
                    </a:lnTo>
                    <a:lnTo>
                      <a:pt x="52" y="201"/>
                    </a:lnTo>
                    <a:lnTo>
                      <a:pt x="52" y="203"/>
                    </a:lnTo>
                    <a:lnTo>
                      <a:pt x="52" y="203"/>
                    </a:lnTo>
                    <a:lnTo>
                      <a:pt x="52" y="206"/>
                    </a:lnTo>
                    <a:lnTo>
                      <a:pt x="52" y="206"/>
                    </a:lnTo>
                    <a:lnTo>
                      <a:pt x="52" y="208"/>
                    </a:lnTo>
                    <a:lnTo>
                      <a:pt x="52" y="208"/>
                    </a:lnTo>
                    <a:lnTo>
                      <a:pt x="52" y="208"/>
                    </a:lnTo>
                    <a:lnTo>
                      <a:pt x="50" y="208"/>
                    </a:lnTo>
                    <a:lnTo>
                      <a:pt x="50" y="210"/>
                    </a:lnTo>
                    <a:lnTo>
                      <a:pt x="50" y="210"/>
                    </a:lnTo>
                    <a:lnTo>
                      <a:pt x="50" y="210"/>
                    </a:lnTo>
                    <a:lnTo>
                      <a:pt x="48" y="210"/>
                    </a:lnTo>
                    <a:lnTo>
                      <a:pt x="48" y="210"/>
                    </a:lnTo>
                    <a:lnTo>
                      <a:pt x="50" y="210"/>
                    </a:lnTo>
                    <a:lnTo>
                      <a:pt x="50" y="210"/>
                    </a:lnTo>
                    <a:lnTo>
                      <a:pt x="50" y="210"/>
                    </a:lnTo>
                    <a:lnTo>
                      <a:pt x="52" y="210"/>
                    </a:lnTo>
                    <a:lnTo>
                      <a:pt x="52" y="210"/>
                    </a:lnTo>
                    <a:lnTo>
                      <a:pt x="52" y="210"/>
                    </a:lnTo>
                    <a:lnTo>
                      <a:pt x="52" y="210"/>
                    </a:lnTo>
                    <a:lnTo>
                      <a:pt x="55" y="210"/>
                    </a:lnTo>
                    <a:lnTo>
                      <a:pt x="55" y="210"/>
                    </a:lnTo>
                    <a:lnTo>
                      <a:pt x="55" y="210"/>
                    </a:lnTo>
                    <a:lnTo>
                      <a:pt x="57" y="210"/>
                    </a:lnTo>
                    <a:lnTo>
                      <a:pt x="57" y="210"/>
                    </a:lnTo>
                    <a:lnTo>
                      <a:pt x="57" y="210"/>
                    </a:lnTo>
                    <a:lnTo>
                      <a:pt x="57" y="210"/>
                    </a:lnTo>
                    <a:lnTo>
                      <a:pt x="57" y="213"/>
                    </a:lnTo>
                    <a:lnTo>
                      <a:pt x="55" y="213"/>
                    </a:lnTo>
                    <a:lnTo>
                      <a:pt x="55" y="213"/>
                    </a:lnTo>
                    <a:lnTo>
                      <a:pt x="57" y="213"/>
                    </a:lnTo>
                    <a:lnTo>
                      <a:pt x="57" y="215"/>
                    </a:lnTo>
                    <a:lnTo>
                      <a:pt x="57" y="215"/>
                    </a:lnTo>
                    <a:lnTo>
                      <a:pt x="57" y="213"/>
                    </a:lnTo>
                    <a:lnTo>
                      <a:pt x="57" y="213"/>
                    </a:lnTo>
                    <a:lnTo>
                      <a:pt x="57" y="213"/>
                    </a:lnTo>
                    <a:lnTo>
                      <a:pt x="57" y="213"/>
                    </a:lnTo>
                    <a:lnTo>
                      <a:pt x="57" y="215"/>
                    </a:lnTo>
                    <a:lnTo>
                      <a:pt x="60" y="215"/>
                    </a:lnTo>
                    <a:lnTo>
                      <a:pt x="60" y="215"/>
                    </a:lnTo>
                    <a:lnTo>
                      <a:pt x="60" y="218"/>
                    </a:lnTo>
                    <a:lnTo>
                      <a:pt x="57" y="218"/>
                    </a:lnTo>
                    <a:lnTo>
                      <a:pt x="57" y="218"/>
                    </a:lnTo>
                    <a:lnTo>
                      <a:pt x="57" y="218"/>
                    </a:lnTo>
                    <a:lnTo>
                      <a:pt x="57" y="218"/>
                    </a:lnTo>
                    <a:lnTo>
                      <a:pt x="57" y="220"/>
                    </a:lnTo>
                    <a:lnTo>
                      <a:pt x="60" y="220"/>
                    </a:lnTo>
                    <a:lnTo>
                      <a:pt x="60" y="218"/>
                    </a:lnTo>
                    <a:lnTo>
                      <a:pt x="60" y="218"/>
                    </a:lnTo>
                    <a:lnTo>
                      <a:pt x="60" y="220"/>
                    </a:lnTo>
                    <a:lnTo>
                      <a:pt x="60" y="220"/>
                    </a:lnTo>
                    <a:lnTo>
                      <a:pt x="60" y="220"/>
                    </a:lnTo>
                    <a:lnTo>
                      <a:pt x="60" y="220"/>
                    </a:lnTo>
                    <a:lnTo>
                      <a:pt x="60" y="220"/>
                    </a:lnTo>
                    <a:lnTo>
                      <a:pt x="60" y="220"/>
                    </a:lnTo>
                    <a:lnTo>
                      <a:pt x="60" y="222"/>
                    </a:lnTo>
                    <a:lnTo>
                      <a:pt x="60" y="222"/>
                    </a:lnTo>
                    <a:lnTo>
                      <a:pt x="57" y="222"/>
                    </a:lnTo>
                    <a:lnTo>
                      <a:pt x="57" y="222"/>
                    </a:lnTo>
                    <a:lnTo>
                      <a:pt x="57" y="225"/>
                    </a:lnTo>
                    <a:lnTo>
                      <a:pt x="57" y="225"/>
                    </a:lnTo>
                    <a:lnTo>
                      <a:pt x="57" y="225"/>
                    </a:lnTo>
                    <a:lnTo>
                      <a:pt x="55" y="225"/>
                    </a:lnTo>
                    <a:lnTo>
                      <a:pt x="55" y="227"/>
                    </a:lnTo>
                    <a:lnTo>
                      <a:pt x="55" y="227"/>
                    </a:lnTo>
                    <a:lnTo>
                      <a:pt x="55" y="227"/>
                    </a:lnTo>
                    <a:lnTo>
                      <a:pt x="52" y="227"/>
                    </a:lnTo>
                    <a:lnTo>
                      <a:pt x="52" y="229"/>
                    </a:lnTo>
                    <a:lnTo>
                      <a:pt x="52" y="229"/>
                    </a:lnTo>
                    <a:lnTo>
                      <a:pt x="52" y="229"/>
                    </a:lnTo>
                    <a:lnTo>
                      <a:pt x="52" y="229"/>
                    </a:lnTo>
                    <a:lnTo>
                      <a:pt x="52" y="229"/>
                    </a:lnTo>
                    <a:lnTo>
                      <a:pt x="52" y="229"/>
                    </a:lnTo>
                    <a:lnTo>
                      <a:pt x="52" y="232"/>
                    </a:lnTo>
                    <a:lnTo>
                      <a:pt x="52" y="232"/>
                    </a:lnTo>
                    <a:lnTo>
                      <a:pt x="52" y="232"/>
                    </a:lnTo>
                    <a:lnTo>
                      <a:pt x="52" y="234"/>
                    </a:lnTo>
                    <a:lnTo>
                      <a:pt x="50" y="234"/>
                    </a:lnTo>
                    <a:lnTo>
                      <a:pt x="50" y="234"/>
                    </a:lnTo>
                    <a:lnTo>
                      <a:pt x="50" y="234"/>
                    </a:lnTo>
                    <a:lnTo>
                      <a:pt x="50" y="237"/>
                    </a:lnTo>
                    <a:lnTo>
                      <a:pt x="50" y="237"/>
                    </a:lnTo>
                    <a:lnTo>
                      <a:pt x="50" y="237"/>
                    </a:lnTo>
                    <a:lnTo>
                      <a:pt x="50" y="239"/>
                    </a:lnTo>
                    <a:lnTo>
                      <a:pt x="50" y="239"/>
                    </a:lnTo>
                    <a:lnTo>
                      <a:pt x="50" y="239"/>
                    </a:lnTo>
                    <a:lnTo>
                      <a:pt x="48" y="239"/>
                    </a:lnTo>
                    <a:lnTo>
                      <a:pt x="48" y="241"/>
                    </a:lnTo>
                    <a:lnTo>
                      <a:pt x="48" y="241"/>
                    </a:lnTo>
                    <a:lnTo>
                      <a:pt x="48" y="244"/>
                    </a:lnTo>
                    <a:lnTo>
                      <a:pt x="48" y="244"/>
                    </a:lnTo>
                    <a:lnTo>
                      <a:pt x="48" y="244"/>
                    </a:lnTo>
                    <a:lnTo>
                      <a:pt x="48" y="246"/>
                    </a:lnTo>
                    <a:lnTo>
                      <a:pt x="48" y="246"/>
                    </a:lnTo>
                    <a:lnTo>
                      <a:pt x="45" y="246"/>
                    </a:lnTo>
                    <a:lnTo>
                      <a:pt x="45" y="248"/>
                    </a:lnTo>
                    <a:lnTo>
                      <a:pt x="48" y="248"/>
                    </a:lnTo>
                    <a:lnTo>
                      <a:pt x="48" y="248"/>
                    </a:lnTo>
                    <a:lnTo>
                      <a:pt x="48" y="248"/>
                    </a:lnTo>
                    <a:lnTo>
                      <a:pt x="48" y="251"/>
                    </a:lnTo>
                    <a:lnTo>
                      <a:pt x="48" y="251"/>
                    </a:lnTo>
                    <a:lnTo>
                      <a:pt x="48" y="253"/>
                    </a:lnTo>
                    <a:lnTo>
                      <a:pt x="45" y="253"/>
                    </a:lnTo>
                    <a:lnTo>
                      <a:pt x="45" y="253"/>
                    </a:lnTo>
                    <a:lnTo>
                      <a:pt x="45" y="253"/>
                    </a:lnTo>
                    <a:lnTo>
                      <a:pt x="45" y="256"/>
                    </a:lnTo>
                    <a:lnTo>
                      <a:pt x="45" y="256"/>
                    </a:lnTo>
                    <a:lnTo>
                      <a:pt x="45" y="258"/>
                    </a:lnTo>
                    <a:lnTo>
                      <a:pt x="45" y="258"/>
                    </a:lnTo>
                    <a:lnTo>
                      <a:pt x="45" y="258"/>
                    </a:lnTo>
                    <a:lnTo>
                      <a:pt x="45" y="258"/>
                    </a:lnTo>
                    <a:lnTo>
                      <a:pt x="45" y="260"/>
                    </a:lnTo>
                    <a:lnTo>
                      <a:pt x="43" y="260"/>
                    </a:lnTo>
                    <a:lnTo>
                      <a:pt x="43" y="260"/>
                    </a:lnTo>
                    <a:lnTo>
                      <a:pt x="43" y="258"/>
                    </a:lnTo>
                    <a:lnTo>
                      <a:pt x="41" y="258"/>
                    </a:lnTo>
                    <a:lnTo>
                      <a:pt x="41" y="258"/>
                    </a:lnTo>
                    <a:lnTo>
                      <a:pt x="41" y="258"/>
                    </a:lnTo>
                    <a:lnTo>
                      <a:pt x="41" y="258"/>
                    </a:lnTo>
                    <a:lnTo>
                      <a:pt x="38" y="258"/>
                    </a:lnTo>
                    <a:lnTo>
                      <a:pt x="38" y="258"/>
                    </a:lnTo>
                    <a:lnTo>
                      <a:pt x="38" y="258"/>
                    </a:lnTo>
                    <a:lnTo>
                      <a:pt x="38" y="258"/>
                    </a:lnTo>
                    <a:lnTo>
                      <a:pt x="38" y="258"/>
                    </a:lnTo>
                    <a:lnTo>
                      <a:pt x="38" y="258"/>
                    </a:lnTo>
                    <a:lnTo>
                      <a:pt x="38" y="260"/>
                    </a:lnTo>
                    <a:lnTo>
                      <a:pt x="38" y="260"/>
                    </a:lnTo>
                    <a:lnTo>
                      <a:pt x="41" y="260"/>
                    </a:lnTo>
                    <a:lnTo>
                      <a:pt x="41" y="263"/>
                    </a:lnTo>
                    <a:lnTo>
                      <a:pt x="38" y="263"/>
                    </a:lnTo>
                    <a:lnTo>
                      <a:pt x="38" y="263"/>
                    </a:lnTo>
                    <a:lnTo>
                      <a:pt x="38" y="263"/>
                    </a:lnTo>
                    <a:lnTo>
                      <a:pt x="38" y="263"/>
                    </a:lnTo>
                    <a:lnTo>
                      <a:pt x="38" y="265"/>
                    </a:lnTo>
                    <a:lnTo>
                      <a:pt x="36" y="265"/>
                    </a:lnTo>
                    <a:lnTo>
                      <a:pt x="36" y="265"/>
                    </a:lnTo>
                    <a:lnTo>
                      <a:pt x="36" y="265"/>
                    </a:lnTo>
                    <a:lnTo>
                      <a:pt x="36" y="267"/>
                    </a:lnTo>
                    <a:lnTo>
                      <a:pt x="34" y="267"/>
                    </a:lnTo>
                    <a:lnTo>
                      <a:pt x="34" y="267"/>
                    </a:lnTo>
                    <a:lnTo>
                      <a:pt x="34" y="267"/>
                    </a:lnTo>
                    <a:lnTo>
                      <a:pt x="34" y="267"/>
                    </a:lnTo>
                    <a:lnTo>
                      <a:pt x="31" y="267"/>
                    </a:lnTo>
                    <a:lnTo>
                      <a:pt x="31" y="267"/>
                    </a:lnTo>
                    <a:lnTo>
                      <a:pt x="31" y="270"/>
                    </a:lnTo>
                    <a:lnTo>
                      <a:pt x="31" y="270"/>
                    </a:lnTo>
                    <a:lnTo>
                      <a:pt x="31" y="270"/>
                    </a:lnTo>
                    <a:lnTo>
                      <a:pt x="29" y="270"/>
                    </a:lnTo>
                    <a:lnTo>
                      <a:pt x="29" y="270"/>
                    </a:lnTo>
                    <a:lnTo>
                      <a:pt x="29" y="270"/>
                    </a:lnTo>
                    <a:lnTo>
                      <a:pt x="29" y="267"/>
                    </a:lnTo>
                    <a:lnTo>
                      <a:pt x="29" y="267"/>
                    </a:lnTo>
                    <a:lnTo>
                      <a:pt x="29" y="265"/>
                    </a:lnTo>
                    <a:lnTo>
                      <a:pt x="26" y="265"/>
                    </a:lnTo>
                    <a:lnTo>
                      <a:pt x="26" y="265"/>
                    </a:lnTo>
                    <a:lnTo>
                      <a:pt x="26" y="265"/>
                    </a:lnTo>
                    <a:lnTo>
                      <a:pt x="26" y="265"/>
                    </a:lnTo>
                    <a:lnTo>
                      <a:pt x="26" y="263"/>
                    </a:lnTo>
                    <a:lnTo>
                      <a:pt x="24" y="263"/>
                    </a:lnTo>
                    <a:lnTo>
                      <a:pt x="24" y="263"/>
                    </a:lnTo>
                    <a:lnTo>
                      <a:pt x="24" y="263"/>
                    </a:lnTo>
                    <a:lnTo>
                      <a:pt x="24" y="263"/>
                    </a:lnTo>
                    <a:lnTo>
                      <a:pt x="22" y="263"/>
                    </a:lnTo>
                    <a:lnTo>
                      <a:pt x="22" y="263"/>
                    </a:lnTo>
                    <a:lnTo>
                      <a:pt x="22" y="263"/>
                    </a:lnTo>
                    <a:lnTo>
                      <a:pt x="19" y="263"/>
                    </a:lnTo>
                    <a:lnTo>
                      <a:pt x="19" y="263"/>
                    </a:lnTo>
                    <a:lnTo>
                      <a:pt x="19" y="263"/>
                    </a:lnTo>
                    <a:lnTo>
                      <a:pt x="19" y="263"/>
                    </a:lnTo>
                    <a:lnTo>
                      <a:pt x="19" y="260"/>
                    </a:lnTo>
                    <a:lnTo>
                      <a:pt x="19" y="260"/>
                    </a:lnTo>
                    <a:lnTo>
                      <a:pt x="17" y="260"/>
                    </a:lnTo>
                    <a:lnTo>
                      <a:pt x="17" y="258"/>
                    </a:lnTo>
                    <a:lnTo>
                      <a:pt x="17" y="258"/>
                    </a:lnTo>
                    <a:lnTo>
                      <a:pt x="17" y="258"/>
                    </a:lnTo>
                    <a:lnTo>
                      <a:pt x="17" y="258"/>
                    </a:lnTo>
                    <a:lnTo>
                      <a:pt x="17" y="258"/>
                    </a:lnTo>
                    <a:lnTo>
                      <a:pt x="19" y="258"/>
                    </a:lnTo>
                    <a:lnTo>
                      <a:pt x="19" y="258"/>
                    </a:lnTo>
                    <a:lnTo>
                      <a:pt x="19" y="258"/>
                    </a:lnTo>
                    <a:lnTo>
                      <a:pt x="19" y="258"/>
                    </a:lnTo>
                    <a:lnTo>
                      <a:pt x="19" y="258"/>
                    </a:lnTo>
                    <a:lnTo>
                      <a:pt x="22" y="258"/>
                    </a:lnTo>
                    <a:lnTo>
                      <a:pt x="22" y="256"/>
                    </a:lnTo>
                    <a:lnTo>
                      <a:pt x="22" y="256"/>
                    </a:lnTo>
                    <a:lnTo>
                      <a:pt x="22" y="253"/>
                    </a:lnTo>
                    <a:lnTo>
                      <a:pt x="22" y="253"/>
                    </a:lnTo>
                    <a:lnTo>
                      <a:pt x="22" y="251"/>
                    </a:lnTo>
                    <a:lnTo>
                      <a:pt x="19" y="251"/>
                    </a:lnTo>
                    <a:lnTo>
                      <a:pt x="19" y="251"/>
                    </a:lnTo>
                    <a:lnTo>
                      <a:pt x="19" y="251"/>
                    </a:lnTo>
                    <a:lnTo>
                      <a:pt x="19" y="251"/>
                    </a:lnTo>
                    <a:lnTo>
                      <a:pt x="19" y="248"/>
                    </a:lnTo>
                    <a:lnTo>
                      <a:pt x="19" y="248"/>
                    </a:lnTo>
                    <a:lnTo>
                      <a:pt x="17" y="248"/>
                    </a:lnTo>
                    <a:lnTo>
                      <a:pt x="17" y="248"/>
                    </a:lnTo>
                    <a:lnTo>
                      <a:pt x="19" y="248"/>
                    </a:lnTo>
                    <a:lnTo>
                      <a:pt x="19" y="246"/>
                    </a:lnTo>
                    <a:lnTo>
                      <a:pt x="19" y="246"/>
                    </a:lnTo>
                    <a:lnTo>
                      <a:pt x="19" y="246"/>
                    </a:lnTo>
                    <a:lnTo>
                      <a:pt x="19" y="244"/>
                    </a:lnTo>
                    <a:lnTo>
                      <a:pt x="19" y="244"/>
                    </a:lnTo>
                    <a:lnTo>
                      <a:pt x="19" y="244"/>
                    </a:lnTo>
                    <a:lnTo>
                      <a:pt x="17" y="244"/>
                    </a:lnTo>
                    <a:lnTo>
                      <a:pt x="17" y="241"/>
                    </a:lnTo>
                    <a:lnTo>
                      <a:pt x="19" y="241"/>
                    </a:lnTo>
                    <a:lnTo>
                      <a:pt x="19" y="241"/>
                    </a:lnTo>
                    <a:lnTo>
                      <a:pt x="17" y="241"/>
                    </a:lnTo>
                    <a:lnTo>
                      <a:pt x="17" y="241"/>
                    </a:lnTo>
                    <a:lnTo>
                      <a:pt x="17" y="239"/>
                    </a:lnTo>
                    <a:lnTo>
                      <a:pt x="17" y="239"/>
                    </a:lnTo>
                    <a:lnTo>
                      <a:pt x="15" y="239"/>
                    </a:lnTo>
                    <a:lnTo>
                      <a:pt x="15" y="239"/>
                    </a:lnTo>
                    <a:lnTo>
                      <a:pt x="15" y="239"/>
                    </a:lnTo>
                    <a:lnTo>
                      <a:pt x="15" y="239"/>
                    </a:lnTo>
                    <a:lnTo>
                      <a:pt x="15" y="237"/>
                    </a:lnTo>
                    <a:lnTo>
                      <a:pt x="15" y="237"/>
                    </a:lnTo>
                    <a:lnTo>
                      <a:pt x="15" y="234"/>
                    </a:lnTo>
                    <a:lnTo>
                      <a:pt x="15" y="234"/>
                    </a:lnTo>
                    <a:lnTo>
                      <a:pt x="15" y="232"/>
                    </a:lnTo>
                    <a:lnTo>
                      <a:pt x="15" y="232"/>
                    </a:lnTo>
                    <a:lnTo>
                      <a:pt x="15" y="232"/>
                    </a:lnTo>
                    <a:lnTo>
                      <a:pt x="15" y="229"/>
                    </a:lnTo>
                    <a:lnTo>
                      <a:pt x="15" y="229"/>
                    </a:lnTo>
                    <a:lnTo>
                      <a:pt x="17" y="229"/>
                    </a:lnTo>
                    <a:lnTo>
                      <a:pt x="17" y="229"/>
                    </a:lnTo>
                    <a:lnTo>
                      <a:pt x="17" y="229"/>
                    </a:lnTo>
                    <a:lnTo>
                      <a:pt x="17" y="229"/>
                    </a:lnTo>
                    <a:lnTo>
                      <a:pt x="17" y="227"/>
                    </a:lnTo>
                    <a:lnTo>
                      <a:pt x="17" y="227"/>
                    </a:lnTo>
                    <a:lnTo>
                      <a:pt x="17" y="225"/>
                    </a:lnTo>
                    <a:lnTo>
                      <a:pt x="19" y="225"/>
                    </a:lnTo>
                    <a:lnTo>
                      <a:pt x="19" y="225"/>
                    </a:lnTo>
                    <a:lnTo>
                      <a:pt x="17" y="225"/>
                    </a:lnTo>
                    <a:lnTo>
                      <a:pt x="17" y="225"/>
                    </a:lnTo>
                    <a:lnTo>
                      <a:pt x="17" y="225"/>
                    </a:lnTo>
                    <a:lnTo>
                      <a:pt x="15" y="225"/>
                    </a:lnTo>
                    <a:lnTo>
                      <a:pt x="15" y="225"/>
                    </a:lnTo>
                    <a:lnTo>
                      <a:pt x="15" y="225"/>
                    </a:lnTo>
                    <a:lnTo>
                      <a:pt x="15" y="227"/>
                    </a:lnTo>
                    <a:lnTo>
                      <a:pt x="12" y="227"/>
                    </a:lnTo>
                    <a:lnTo>
                      <a:pt x="12" y="227"/>
                    </a:lnTo>
                    <a:lnTo>
                      <a:pt x="12" y="227"/>
                    </a:lnTo>
                    <a:lnTo>
                      <a:pt x="12" y="229"/>
                    </a:lnTo>
                    <a:lnTo>
                      <a:pt x="12" y="229"/>
                    </a:lnTo>
                    <a:lnTo>
                      <a:pt x="10" y="229"/>
                    </a:lnTo>
                    <a:lnTo>
                      <a:pt x="10" y="229"/>
                    </a:lnTo>
                    <a:lnTo>
                      <a:pt x="10" y="229"/>
                    </a:lnTo>
                    <a:lnTo>
                      <a:pt x="7" y="229"/>
                    </a:lnTo>
                    <a:lnTo>
                      <a:pt x="7" y="229"/>
                    </a:lnTo>
                    <a:lnTo>
                      <a:pt x="7" y="227"/>
                    </a:lnTo>
                    <a:lnTo>
                      <a:pt x="7" y="227"/>
                    </a:lnTo>
                    <a:lnTo>
                      <a:pt x="10" y="227"/>
                    </a:lnTo>
                    <a:lnTo>
                      <a:pt x="10" y="225"/>
                    </a:lnTo>
                    <a:lnTo>
                      <a:pt x="10" y="225"/>
                    </a:lnTo>
                    <a:lnTo>
                      <a:pt x="10" y="222"/>
                    </a:lnTo>
                    <a:lnTo>
                      <a:pt x="7" y="222"/>
                    </a:lnTo>
                    <a:lnTo>
                      <a:pt x="7" y="222"/>
                    </a:lnTo>
                    <a:lnTo>
                      <a:pt x="7" y="222"/>
                    </a:lnTo>
                    <a:lnTo>
                      <a:pt x="7" y="220"/>
                    </a:lnTo>
                    <a:lnTo>
                      <a:pt x="7" y="220"/>
                    </a:lnTo>
                    <a:lnTo>
                      <a:pt x="5" y="220"/>
                    </a:lnTo>
                    <a:lnTo>
                      <a:pt x="5" y="220"/>
                    </a:lnTo>
                    <a:lnTo>
                      <a:pt x="5" y="220"/>
                    </a:lnTo>
                    <a:lnTo>
                      <a:pt x="7" y="220"/>
                    </a:lnTo>
                    <a:lnTo>
                      <a:pt x="7" y="218"/>
                    </a:lnTo>
                    <a:lnTo>
                      <a:pt x="5" y="218"/>
                    </a:lnTo>
                    <a:lnTo>
                      <a:pt x="5" y="218"/>
                    </a:lnTo>
                    <a:lnTo>
                      <a:pt x="5" y="218"/>
                    </a:lnTo>
                    <a:lnTo>
                      <a:pt x="5" y="218"/>
                    </a:lnTo>
                    <a:lnTo>
                      <a:pt x="5" y="215"/>
                    </a:lnTo>
                    <a:lnTo>
                      <a:pt x="7" y="215"/>
                    </a:lnTo>
                    <a:lnTo>
                      <a:pt x="7" y="215"/>
                    </a:lnTo>
                    <a:lnTo>
                      <a:pt x="5" y="215"/>
                    </a:lnTo>
                    <a:lnTo>
                      <a:pt x="5" y="215"/>
                    </a:lnTo>
                    <a:lnTo>
                      <a:pt x="5" y="215"/>
                    </a:lnTo>
                    <a:lnTo>
                      <a:pt x="5" y="213"/>
                    </a:lnTo>
                    <a:lnTo>
                      <a:pt x="5" y="213"/>
                    </a:lnTo>
                    <a:lnTo>
                      <a:pt x="3" y="213"/>
                    </a:lnTo>
                    <a:lnTo>
                      <a:pt x="3" y="213"/>
                    </a:lnTo>
                    <a:lnTo>
                      <a:pt x="3" y="213"/>
                    </a:lnTo>
                    <a:lnTo>
                      <a:pt x="0" y="213"/>
                    </a:lnTo>
                    <a:lnTo>
                      <a:pt x="0" y="213"/>
                    </a:lnTo>
                    <a:lnTo>
                      <a:pt x="0" y="213"/>
                    </a:lnTo>
                    <a:lnTo>
                      <a:pt x="0" y="210"/>
                    </a:lnTo>
                    <a:lnTo>
                      <a:pt x="0" y="210"/>
                    </a:lnTo>
                    <a:lnTo>
                      <a:pt x="0" y="210"/>
                    </a:lnTo>
                    <a:lnTo>
                      <a:pt x="3" y="210"/>
                    </a:lnTo>
                    <a:lnTo>
                      <a:pt x="3" y="210"/>
                    </a:lnTo>
                    <a:lnTo>
                      <a:pt x="0" y="210"/>
                    </a:lnTo>
                    <a:lnTo>
                      <a:pt x="0" y="208"/>
                    </a:lnTo>
                    <a:lnTo>
                      <a:pt x="0" y="208"/>
                    </a:lnTo>
                    <a:lnTo>
                      <a:pt x="3" y="208"/>
                    </a:lnTo>
                    <a:lnTo>
                      <a:pt x="3" y="206"/>
                    </a:lnTo>
                    <a:lnTo>
                      <a:pt x="3" y="206"/>
                    </a:lnTo>
                    <a:lnTo>
                      <a:pt x="3" y="206"/>
                    </a:lnTo>
                    <a:lnTo>
                      <a:pt x="5" y="206"/>
                    </a:lnTo>
                    <a:lnTo>
                      <a:pt x="5" y="203"/>
                    </a:lnTo>
                    <a:lnTo>
                      <a:pt x="5" y="203"/>
                    </a:lnTo>
                    <a:lnTo>
                      <a:pt x="5" y="203"/>
                    </a:lnTo>
                    <a:lnTo>
                      <a:pt x="5" y="206"/>
                    </a:lnTo>
                    <a:lnTo>
                      <a:pt x="5" y="206"/>
                    </a:lnTo>
                    <a:lnTo>
                      <a:pt x="5" y="206"/>
                    </a:lnTo>
                    <a:lnTo>
                      <a:pt x="5" y="208"/>
                    </a:lnTo>
                    <a:lnTo>
                      <a:pt x="5" y="208"/>
                    </a:lnTo>
                    <a:lnTo>
                      <a:pt x="7" y="208"/>
                    </a:lnTo>
                    <a:lnTo>
                      <a:pt x="7" y="208"/>
                    </a:lnTo>
                    <a:lnTo>
                      <a:pt x="7" y="206"/>
                    </a:lnTo>
                    <a:lnTo>
                      <a:pt x="7" y="206"/>
                    </a:lnTo>
                    <a:lnTo>
                      <a:pt x="7" y="206"/>
                    </a:lnTo>
                    <a:lnTo>
                      <a:pt x="10" y="206"/>
                    </a:lnTo>
                    <a:lnTo>
                      <a:pt x="10" y="206"/>
                    </a:lnTo>
                    <a:lnTo>
                      <a:pt x="10" y="203"/>
                    </a:lnTo>
                    <a:lnTo>
                      <a:pt x="12" y="203"/>
                    </a:lnTo>
                    <a:lnTo>
                      <a:pt x="12" y="203"/>
                    </a:lnTo>
                    <a:lnTo>
                      <a:pt x="12" y="201"/>
                    </a:lnTo>
                    <a:lnTo>
                      <a:pt x="12" y="201"/>
                    </a:lnTo>
                    <a:lnTo>
                      <a:pt x="12" y="201"/>
                    </a:lnTo>
                    <a:lnTo>
                      <a:pt x="12" y="203"/>
                    </a:lnTo>
                    <a:lnTo>
                      <a:pt x="15" y="203"/>
                    </a:lnTo>
                    <a:lnTo>
                      <a:pt x="15" y="203"/>
                    </a:lnTo>
                    <a:lnTo>
                      <a:pt x="15" y="203"/>
                    </a:lnTo>
                    <a:lnTo>
                      <a:pt x="15" y="206"/>
                    </a:lnTo>
                    <a:lnTo>
                      <a:pt x="17" y="206"/>
                    </a:lnTo>
                    <a:lnTo>
                      <a:pt x="17" y="203"/>
                    </a:lnTo>
                    <a:lnTo>
                      <a:pt x="17" y="203"/>
                    </a:lnTo>
                    <a:lnTo>
                      <a:pt x="17" y="203"/>
                    </a:lnTo>
                    <a:lnTo>
                      <a:pt x="17" y="201"/>
                    </a:lnTo>
                    <a:lnTo>
                      <a:pt x="17" y="201"/>
                    </a:lnTo>
                    <a:lnTo>
                      <a:pt x="17" y="201"/>
                    </a:lnTo>
                    <a:lnTo>
                      <a:pt x="19" y="201"/>
                    </a:lnTo>
                    <a:lnTo>
                      <a:pt x="19" y="201"/>
                    </a:lnTo>
                    <a:lnTo>
                      <a:pt x="19" y="199"/>
                    </a:lnTo>
                    <a:lnTo>
                      <a:pt x="19" y="199"/>
                    </a:lnTo>
                    <a:lnTo>
                      <a:pt x="22" y="199"/>
                    </a:lnTo>
                    <a:lnTo>
                      <a:pt x="22" y="199"/>
                    </a:lnTo>
                    <a:lnTo>
                      <a:pt x="24" y="199"/>
                    </a:lnTo>
                    <a:lnTo>
                      <a:pt x="24" y="199"/>
                    </a:lnTo>
                    <a:lnTo>
                      <a:pt x="22" y="199"/>
                    </a:lnTo>
                    <a:lnTo>
                      <a:pt x="22" y="199"/>
                    </a:lnTo>
                    <a:lnTo>
                      <a:pt x="24" y="199"/>
                    </a:lnTo>
                    <a:lnTo>
                      <a:pt x="24" y="199"/>
                    </a:lnTo>
                    <a:lnTo>
                      <a:pt x="24" y="196"/>
                    </a:lnTo>
                    <a:lnTo>
                      <a:pt x="24" y="196"/>
                    </a:lnTo>
                    <a:lnTo>
                      <a:pt x="24" y="196"/>
                    </a:lnTo>
                    <a:lnTo>
                      <a:pt x="24" y="196"/>
                    </a:lnTo>
                    <a:lnTo>
                      <a:pt x="24" y="196"/>
                    </a:lnTo>
                    <a:lnTo>
                      <a:pt x="24" y="194"/>
                    </a:lnTo>
                    <a:lnTo>
                      <a:pt x="24" y="194"/>
                    </a:lnTo>
                    <a:lnTo>
                      <a:pt x="24" y="194"/>
                    </a:lnTo>
                    <a:lnTo>
                      <a:pt x="26" y="194"/>
                    </a:lnTo>
                    <a:lnTo>
                      <a:pt x="26" y="194"/>
                    </a:lnTo>
                    <a:lnTo>
                      <a:pt x="26" y="194"/>
                    </a:lnTo>
                    <a:lnTo>
                      <a:pt x="29" y="194"/>
                    </a:lnTo>
                    <a:lnTo>
                      <a:pt x="29" y="194"/>
                    </a:lnTo>
                    <a:lnTo>
                      <a:pt x="29" y="194"/>
                    </a:lnTo>
                    <a:lnTo>
                      <a:pt x="31" y="194"/>
                    </a:lnTo>
                    <a:lnTo>
                      <a:pt x="31" y="194"/>
                    </a:lnTo>
                    <a:lnTo>
                      <a:pt x="31" y="194"/>
                    </a:lnTo>
                    <a:lnTo>
                      <a:pt x="31" y="192"/>
                    </a:lnTo>
                    <a:lnTo>
                      <a:pt x="31" y="192"/>
                    </a:lnTo>
                    <a:lnTo>
                      <a:pt x="34" y="192"/>
                    </a:lnTo>
                    <a:lnTo>
                      <a:pt x="34" y="192"/>
                    </a:lnTo>
                    <a:lnTo>
                      <a:pt x="34" y="192"/>
                    </a:lnTo>
                    <a:lnTo>
                      <a:pt x="34" y="192"/>
                    </a:lnTo>
                    <a:lnTo>
                      <a:pt x="34" y="189"/>
                    </a:lnTo>
                    <a:lnTo>
                      <a:pt x="34" y="189"/>
                    </a:lnTo>
                    <a:lnTo>
                      <a:pt x="31" y="189"/>
                    </a:lnTo>
                    <a:lnTo>
                      <a:pt x="31" y="189"/>
                    </a:lnTo>
                    <a:lnTo>
                      <a:pt x="31" y="189"/>
                    </a:lnTo>
                    <a:lnTo>
                      <a:pt x="31" y="189"/>
                    </a:lnTo>
                    <a:lnTo>
                      <a:pt x="34" y="189"/>
                    </a:lnTo>
                    <a:lnTo>
                      <a:pt x="34" y="189"/>
                    </a:lnTo>
                    <a:lnTo>
                      <a:pt x="34" y="189"/>
                    </a:lnTo>
                    <a:lnTo>
                      <a:pt x="34" y="187"/>
                    </a:lnTo>
                    <a:lnTo>
                      <a:pt x="34" y="187"/>
                    </a:lnTo>
                    <a:lnTo>
                      <a:pt x="34" y="187"/>
                    </a:lnTo>
                    <a:lnTo>
                      <a:pt x="34" y="184"/>
                    </a:lnTo>
                    <a:lnTo>
                      <a:pt x="34" y="184"/>
                    </a:lnTo>
                    <a:lnTo>
                      <a:pt x="34" y="182"/>
                    </a:lnTo>
                    <a:lnTo>
                      <a:pt x="34" y="182"/>
                    </a:lnTo>
                    <a:lnTo>
                      <a:pt x="34" y="182"/>
                    </a:lnTo>
                    <a:lnTo>
                      <a:pt x="34" y="182"/>
                    </a:lnTo>
                    <a:lnTo>
                      <a:pt x="34" y="180"/>
                    </a:lnTo>
                    <a:lnTo>
                      <a:pt x="36" y="180"/>
                    </a:lnTo>
                    <a:lnTo>
                      <a:pt x="36" y="180"/>
                    </a:lnTo>
                    <a:lnTo>
                      <a:pt x="38" y="180"/>
                    </a:lnTo>
                    <a:lnTo>
                      <a:pt x="38" y="180"/>
                    </a:lnTo>
                    <a:lnTo>
                      <a:pt x="38" y="180"/>
                    </a:lnTo>
                    <a:lnTo>
                      <a:pt x="41" y="180"/>
                    </a:lnTo>
                    <a:lnTo>
                      <a:pt x="41" y="180"/>
                    </a:lnTo>
                    <a:lnTo>
                      <a:pt x="41" y="180"/>
                    </a:lnTo>
                    <a:lnTo>
                      <a:pt x="41" y="180"/>
                    </a:lnTo>
                    <a:lnTo>
                      <a:pt x="41" y="180"/>
                    </a:lnTo>
                    <a:lnTo>
                      <a:pt x="43" y="180"/>
                    </a:lnTo>
                    <a:lnTo>
                      <a:pt x="43" y="180"/>
                    </a:lnTo>
                    <a:lnTo>
                      <a:pt x="45" y="180"/>
                    </a:lnTo>
                    <a:lnTo>
                      <a:pt x="45" y="180"/>
                    </a:lnTo>
                    <a:lnTo>
                      <a:pt x="45" y="180"/>
                    </a:lnTo>
                    <a:lnTo>
                      <a:pt x="45" y="177"/>
                    </a:lnTo>
                    <a:lnTo>
                      <a:pt x="48" y="177"/>
                    </a:lnTo>
                    <a:lnTo>
                      <a:pt x="48" y="177"/>
                    </a:lnTo>
                    <a:lnTo>
                      <a:pt x="48" y="177"/>
                    </a:lnTo>
                    <a:lnTo>
                      <a:pt x="50" y="177"/>
                    </a:lnTo>
                    <a:lnTo>
                      <a:pt x="50" y="175"/>
                    </a:lnTo>
                    <a:lnTo>
                      <a:pt x="50" y="175"/>
                    </a:lnTo>
                    <a:lnTo>
                      <a:pt x="50" y="175"/>
                    </a:lnTo>
                    <a:lnTo>
                      <a:pt x="50" y="175"/>
                    </a:lnTo>
                    <a:lnTo>
                      <a:pt x="52" y="175"/>
                    </a:lnTo>
                    <a:lnTo>
                      <a:pt x="52" y="175"/>
                    </a:lnTo>
                    <a:lnTo>
                      <a:pt x="52" y="175"/>
                    </a:lnTo>
                    <a:lnTo>
                      <a:pt x="55" y="175"/>
                    </a:lnTo>
                    <a:lnTo>
                      <a:pt x="55" y="173"/>
                    </a:lnTo>
                    <a:lnTo>
                      <a:pt x="55" y="173"/>
                    </a:lnTo>
                    <a:lnTo>
                      <a:pt x="55" y="173"/>
                    </a:lnTo>
                    <a:lnTo>
                      <a:pt x="57" y="173"/>
                    </a:lnTo>
                    <a:lnTo>
                      <a:pt x="57" y="170"/>
                    </a:lnTo>
                    <a:lnTo>
                      <a:pt x="57" y="170"/>
                    </a:lnTo>
                    <a:lnTo>
                      <a:pt x="57" y="170"/>
                    </a:lnTo>
                    <a:lnTo>
                      <a:pt x="57" y="170"/>
                    </a:lnTo>
                    <a:lnTo>
                      <a:pt x="57" y="170"/>
                    </a:lnTo>
                    <a:lnTo>
                      <a:pt x="60" y="170"/>
                    </a:lnTo>
                    <a:lnTo>
                      <a:pt x="60" y="168"/>
                    </a:lnTo>
                    <a:lnTo>
                      <a:pt x="60" y="168"/>
                    </a:lnTo>
                    <a:lnTo>
                      <a:pt x="60" y="168"/>
                    </a:lnTo>
                    <a:lnTo>
                      <a:pt x="60" y="168"/>
                    </a:lnTo>
                    <a:lnTo>
                      <a:pt x="62" y="168"/>
                    </a:lnTo>
                    <a:lnTo>
                      <a:pt x="62" y="165"/>
                    </a:lnTo>
                    <a:lnTo>
                      <a:pt x="62" y="165"/>
                    </a:lnTo>
                    <a:lnTo>
                      <a:pt x="64" y="165"/>
                    </a:lnTo>
                    <a:lnTo>
                      <a:pt x="64" y="165"/>
                    </a:lnTo>
                    <a:lnTo>
                      <a:pt x="64" y="165"/>
                    </a:lnTo>
                    <a:lnTo>
                      <a:pt x="64" y="163"/>
                    </a:lnTo>
                    <a:lnTo>
                      <a:pt x="64" y="163"/>
                    </a:lnTo>
                    <a:lnTo>
                      <a:pt x="64" y="163"/>
                    </a:lnTo>
                    <a:lnTo>
                      <a:pt x="67" y="163"/>
                    </a:lnTo>
                    <a:lnTo>
                      <a:pt x="67" y="161"/>
                    </a:lnTo>
                    <a:lnTo>
                      <a:pt x="67" y="161"/>
                    </a:lnTo>
                    <a:lnTo>
                      <a:pt x="67" y="161"/>
                    </a:lnTo>
                    <a:lnTo>
                      <a:pt x="67" y="161"/>
                    </a:lnTo>
                    <a:lnTo>
                      <a:pt x="69" y="161"/>
                    </a:lnTo>
                    <a:lnTo>
                      <a:pt x="69" y="161"/>
                    </a:lnTo>
                    <a:lnTo>
                      <a:pt x="69" y="161"/>
                    </a:lnTo>
                    <a:lnTo>
                      <a:pt x="71" y="161"/>
                    </a:lnTo>
                    <a:lnTo>
                      <a:pt x="71" y="161"/>
                    </a:lnTo>
                    <a:lnTo>
                      <a:pt x="71" y="158"/>
                    </a:lnTo>
                    <a:lnTo>
                      <a:pt x="71" y="158"/>
                    </a:lnTo>
                    <a:lnTo>
                      <a:pt x="71" y="156"/>
                    </a:lnTo>
                    <a:lnTo>
                      <a:pt x="71" y="156"/>
                    </a:lnTo>
                    <a:lnTo>
                      <a:pt x="71" y="156"/>
                    </a:lnTo>
                    <a:lnTo>
                      <a:pt x="71" y="156"/>
                    </a:lnTo>
                    <a:lnTo>
                      <a:pt x="71" y="156"/>
                    </a:lnTo>
                    <a:lnTo>
                      <a:pt x="74" y="156"/>
                    </a:lnTo>
                    <a:lnTo>
                      <a:pt x="74" y="154"/>
                    </a:lnTo>
                    <a:lnTo>
                      <a:pt x="74" y="154"/>
                    </a:lnTo>
                    <a:lnTo>
                      <a:pt x="74" y="154"/>
                    </a:lnTo>
                    <a:lnTo>
                      <a:pt x="74" y="154"/>
                    </a:lnTo>
                    <a:lnTo>
                      <a:pt x="76" y="154"/>
                    </a:lnTo>
                    <a:lnTo>
                      <a:pt x="76" y="154"/>
                    </a:lnTo>
                    <a:lnTo>
                      <a:pt x="78" y="154"/>
                    </a:lnTo>
                    <a:lnTo>
                      <a:pt x="78" y="154"/>
                    </a:lnTo>
                    <a:lnTo>
                      <a:pt x="78" y="151"/>
                    </a:lnTo>
                    <a:lnTo>
                      <a:pt x="78" y="151"/>
                    </a:lnTo>
                    <a:lnTo>
                      <a:pt x="81" y="151"/>
                    </a:lnTo>
                    <a:lnTo>
                      <a:pt x="81" y="151"/>
                    </a:lnTo>
                    <a:lnTo>
                      <a:pt x="81" y="151"/>
                    </a:lnTo>
                    <a:lnTo>
                      <a:pt x="83" y="151"/>
                    </a:lnTo>
                    <a:lnTo>
                      <a:pt x="83" y="151"/>
                    </a:lnTo>
                    <a:lnTo>
                      <a:pt x="83" y="151"/>
                    </a:lnTo>
                    <a:lnTo>
                      <a:pt x="83" y="151"/>
                    </a:lnTo>
                    <a:lnTo>
                      <a:pt x="86" y="151"/>
                    </a:lnTo>
                    <a:lnTo>
                      <a:pt x="86" y="151"/>
                    </a:lnTo>
                    <a:lnTo>
                      <a:pt x="86" y="151"/>
                    </a:lnTo>
                    <a:lnTo>
                      <a:pt x="86" y="154"/>
                    </a:lnTo>
                    <a:lnTo>
                      <a:pt x="86" y="154"/>
                    </a:lnTo>
                    <a:lnTo>
                      <a:pt x="86" y="154"/>
                    </a:lnTo>
                    <a:lnTo>
                      <a:pt x="86" y="154"/>
                    </a:lnTo>
                    <a:lnTo>
                      <a:pt x="88" y="154"/>
                    </a:lnTo>
                    <a:lnTo>
                      <a:pt x="88" y="156"/>
                    </a:lnTo>
                    <a:lnTo>
                      <a:pt x="88" y="156"/>
                    </a:lnTo>
                    <a:lnTo>
                      <a:pt x="88" y="154"/>
                    </a:lnTo>
                    <a:lnTo>
                      <a:pt x="90" y="154"/>
                    </a:lnTo>
                    <a:lnTo>
                      <a:pt x="90" y="154"/>
                    </a:lnTo>
                    <a:lnTo>
                      <a:pt x="90" y="154"/>
                    </a:lnTo>
                    <a:lnTo>
                      <a:pt x="90" y="154"/>
                    </a:lnTo>
                    <a:lnTo>
                      <a:pt x="93" y="154"/>
                    </a:lnTo>
                    <a:lnTo>
                      <a:pt x="93" y="154"/>
                    </a:lnTo>
                    <a:lnTo>
                      <a:pt x="93" y="154"/>
                    </a:lnTo>
                    <a:lnTo>
                      <a:pt x="95" y="154"/>
                    </a:lnTo>
                    <a:lnTo>
                      <a:pt x="95" y="154"/>
                    </a:lnTo>
                    <a:lnTo>
                      <a:pt x="97" y="154"/>
                    </a:lnTo>
                    <a:lnTo>
                      <a:pt x="97" y="154"/>
                    </a:lnTo>
                    <a:lnTo>
                      <a:pt x="97" y="154"/>
                    </a:lnTo>
                    <a:lnTo>
                      <a:pt x="100" y="154"/>
                    </a:lnTo>
                    <a:lnTo>
                      <a:pt x="100" y="154"/>
                    </a:lnTo>
                    <a:lnTo>
                      <a:pt x="100" y="154"/>
                    </a:lnTo>
                    <a:lnTo>
                      <a:pt x="102" y="154"/>
                    </a:lnTo>
                    <a:lnTo>
                      <a:pt x="102" y="154"/>
                    </a:lnTo>
                    <a:lnTo>
                      <a:pt x="105" y="154"/>
                    </a:lnTo>
                    <a:lnTo>
                      <a:pt x="105" y="154"/>
                    </a:lnTo>
                    <a:lnTo>
                      <a:pt x="105" y="154"/>
                    </a:lnTo>
                    <a:lnTo>
                      <a:pt x="105" y="151"/>
                    </a:lnTo>
                    <a:lnTo>
                      <a:pt x="107" y="151"/>
                    </a:lnTo>
                    <a:lnTo>
                      <a:pt x="107" y="151"/>
                    </a:lnTo>
                    <a:lnTo>
                      <a:pt x="107" y="151"/>
                    </a:lnTo>
                    <a:lnTo>
                      <a:pt x="107" y="151"/>
                    </a:lnTo>
                    <a:lnTo>
                      <a:pt x="109" y="151"/>
                    </a:lnTo>
                    <a:lnTo>
                      <a:pt x="109" y="151"/>
                    </a:lnTo>
                    <a:lnTo>
                      <a:pt x="109" y="151"/>
                    </a:lnTo>
                    <a:lnTo>
                      <a:pt x="112" y="151"/>
                    </a:lnTo>
                    <a:lnTo>
                      <a:pt x="112" y="151"/>
                    </a:lnTo>
                    <a:lnTo>
                      <a:pt x="112" y="149"/>
                    </a:lnTo>
                    <a:lnTo>
                      <a:pt x="112" y="149"/>
                    </a:lnTo>
                    <a:lnTo>
                      <a:pt x="114" y="149"/>
                    </a:lnTo>
                    <a:lnTo>
                      <a:pt x="114" y="151"/>
                    </a:lnTo>
                    <a:lnTo>
                      <a:pt x="114" y="151"/>
                    </a:lnTo>
                    <a:lnTo>
                      <a:pt x="114" y="151"/>
                    </a:lnTo>
                    <a:lnTo>
                      <a:pt x="116" y="151"/>
                    </a:lnTo>
                    <a:lnTo>
                      <a:pt x="116" y="149"/>
                    </a:lnTo>
                    <a:lnTo>
                      <a:pt x="116" y="149"/>
                    </a:lnTo>
                    <a:lnTo>
                      <a:pt x="119" y="149"/>
                    </a:lnTo>
                    <a:lnTo>
                      <a:pt x="119" y="149"/>
                    </a:lnTo>
                    <a:lnTo>
                      <a:pt x="119" y="151"/>
                    </a:lnTo>
                    <a:lnTo>
                      <a:pt x="119" y="151"/>
                    </a:lnTo>
                    <a:lnTo>
                      <a:pt x="121" y="151"/>
                    </a:lnTo>
                    <a:lnTo>
                      <a:pt x="121" y="151"/>
                    </a:lnTo>
                    <a:lnTo>
                      <a:pt x="121" y="149"/>
                    </a:lnTo>
                    <a:lnTo>
                      <a:pt x="123" y="149"/>
                    </a:lnTo>
                    <a:lnTo>
                      <a:pt x="123" y="149"/>
                    </a:lnTo>
                    <a:lnTo>
                      <a:pt x="123" y="149"/>
                    </a:lnTo>
                    <a:lnTo>
                      <a:pt x="123" y="149"/>
                    </a:lnTo>
                    <a:lnTo>
                      <a:pt x="126" y="149"/>
                    </a:lnTo>
                    <a:lnTo>
                      <a:pt x="126" y="147"/>
                    </a:lnTo>
                    <a:lnTo>
                      <a:pt x="126" y="147"/>
                    </a:lnTo>
                    <a:lnTo>
                      <a:pt x="126" y="147"/>
                    </a:lnTo>
                    <a:lnTo>
                      <a:pt x="128" y="147"/>
                    </a:lnTo>
                    <a:lnTo>
                      <a:pt x="128" y="147"/>
                    </a:lnTo>
                    <a:lnTo>
                      <a:pt x="128" y="149"/>
                    </a:lnTo>
                    <a:lnTo>
                      <a:pt x="128" y="149"/>
                    </a:lnTo>
                    <a:lnTo>
                      <a:pt x="131" y="149"/>
                    </a:lnTo>
                    <a:lnTo>
                      <a:pt x="131" y="151"/>
                    </a:lnTo>
                    <a:lnTo>
                      <a:pt x="131" y="151"/>
                    </a:lnTo>
                    <a:lnTo>
                      <a:pt x="128" y="151"/>
                    </a:lnTo>
                    <a:lnTo>
                      <a:pt x="128" y="151"/>
                    </a:lnTo>
                    <a:lnTo>
                      <a:pt x="128" y="154"/>
                    </a:lnTo>
                    <a:lnTo>
                      <a:pt x="131" y="154"/>
                    </a:lnTo>
                    <a:lnTo>
                      <a:pt x="131" y="151"/>
                    </a:lnTo>
                    <a:lnTo>
                      <a:pt x="131" y="151"/>
                    </a:lnTo>
                    <a:lnTo>
                      <a:pt x="131" y="151"/>
                    </a:lnTo>
                    <a:lnTo>
                      <a:pt x="131" y="151"/>
                    </a:lnTo>
                    <a:lnTo>
                      <a:pt x="133" y="151"/>
                    </a:lnTo>
                    <a:lnTo>
                      <a:pt x="133" y="151"/>
                    </a:lnTo>
                    <a:lnTo>
                      <a:pt x="133" y="151"/>
                    </a:lnTo>
                    <a:lnTo>
                      <a:pt x="133" y="151"/>
                    </a:lnTo>
                    <a:lnTo>
                      <a:pt x="133" y="154"/>
                    </a:lnTo>
                    <a:lnTo>
                      <a:pt x="133" y="154"/>
                    </a:lnTo>
                    <a:lnTo>
                      <a:pt x="135" y="154"/>
                    </a:lnTo>
                    <a:lnTo>
                      <a:pt x="135" y="154"/>
                    </a:lnTo>
                    <a:lnTo>
                      <a:pt x="135" y="154"/>
                    </a:lnTo>
                    <a:lnTo>
                      <a:pt x="135" y="151"/>
                    </a:lnTo>
                    <a:lnTo>
                      <a:pt x="138" y="151"/>
                    </a:lnTo>
                    <a:lnTo>
                      <a:pt x="138" y="151"/>
                    </a:lnTo>
                    <a:lnTo>
                      <a:pt x="138" y="151"/>
                    </a:lnTo>
                    <a:lnTo>
                      <a:pt x="140" y="151"/>
                    </a:lnTo>
                    <a:lnTo>
                      <a:pt x="140" y="151"/>
                    </a:lnTo>
                    <a:lnTo>
                      <a:pt x="140" y="151"/>
                    </a:lnTo>
                    <a:lnTo>
                      <a:pt x="140" y="151"/>
                    </a:lnTo>
                    <a:lnTo>
                      <a:pt x="140" y="151"/>
                    </a:lnTo>
                    <a:lnTo>
                      <a:pt x="140" y="151"/>
                    </a:lnTo>
                    <a:lnTo>
                      <a:pt x="142" y="151"/>
                    </a:lnTo>
                    <a:lnTo>
                      <a:pt x="142" y="151"/>
                    </a:lnTo>
                    <a:lnTo>
                      <a:pt x="142" y="149"/>
                    </a:lnTo>
                    <a:lnTo>
                      <a:pt x="142" y="149"/>
                    </a:lnTo>
                    <a:lnTo>
                      <a:pt x="142" y="149"/>
                    </a:lnTo>
                    <a:lnTo>
                      <a:pt x="145" y="149"/>
                    </a:lnTo>
                    <a:lnTo>
                      <a:pt x="145" y="147"/>
                    </a:lnTo>
                    <a:lnTo>
                      <a:pt x="145" y="147"/>
                    </a:lnTo>
                    <a:lnTo>
                      <a:pt x="145" y="147"/>
                    </a:lnTo>
                    <a:lnTo>
                      <a:pt x="145" y="147"/>
                    </a:lnTo>
                    <a:lnTo>
                      <a:pt x="145" y="144"/>
                    </a:lnTo>
                    <a:lnTo>
                      <a:pt x="142" y="144"/>
                    </a:lnTo>
                    <a:lnTo>
                      <a:pt x="142" y="144"/>
                    </a:lnTo>
                    <a:lnTo>
                      <a:pt x="142" y="142"/>
                    </a:lnTo>
                    <a:lnTo>
                      <a:pt x="142" y="142"/>
                    </a:lnTo>
                    <a:lnTo>
                      <a:pt x="142" y="142"/>
                    </a:lnTo>
                    <a:lnTo>
                      <a:pt x="142" y="142"/>
                    </a:lnTo>
                    <a:lnTo>
                      <a:pt x="142" y="139"/>
                    </a:lnTo>
                    <a:lnTo>
                      <a:pt x="145" y="139"/>
                    </a:lnTo>
                    <a:lnTo>
                      <a:pt x="145" y="139"/>
                    </a:lnTo>
                    <a:lnTo>
                      <a:pt x="145" y="139"/>
                    </a:lnTo>
                    <a:lnTo>
                      <a:pt x="145" y="139"/>
                    </a:lnTo>
                    <a:lnTo>
                      <a:pt x="145" y="137"/>
                    </a:lnTo>
                    <a:lnTo>
                      <a:pt x="145" y="137"/>
                    </a:lnTo>
                    <a:lnTo>
                      <a:pt x="145" y="137"/>
                    </a:lnTo>
                    <a:lnTo>
                      <a:pt x="145" y="135"/>
                    </a:lnTo>
                    <a:lnTo>
                      <a:pt x="145" y="135"/>
                    </a:lnTo>
                    <a:lnTo>
                      <a:pt x="147" y="135"/>
                    </a:lnTo>
                    <a:lnTo>
                      <a:pt x="147" y="135"/>
                    </a:lnTo>
                    <a:lnTo>
                      <a:pt x="147" y="135"/>
                    </a:lnTo>
                    <a:lnTo>
                      <a:pt x="147" y="132"/>
                    </a:lnTo>
                    <a:lnTo>
                      <a:pt x="149" y="132"/>
                    </a:lnTo>
                    <a:lnTo>
                      <a:pt x="149" y="132"/>
                    </a:lnTo>
                    <a:lnTo>
                      <a:pt x="149" y="132"/>
                    </a:lnTo>
                    <a:lnTo>
                      <a:pt x="152" y="132"/>
                    </a:lnTo>
                    <a:lnTo>
                      <a:pt x="152" y="130"/>
                    </a:lnTo>
                    <a:lnTo>
                      <a:pt x="152" y="130"/>
                    </a:lnTo>
                    <a:lnTo>
                      <a:pt x="152" y="130"/>
                    </a:lnTo>
                    <a:lnTo>
                      <a:pt x="152" y="130"/>
                    </a:lnTo>
                    <a:lnTo>
                      <a:pt x="152" y="130"/>
                    </a:lnTo>
                    <a:lnTo>
                      <a:pt x="154" y="130"/>
                    </a:lnTo>
                    <a:lnTo>
                      <a:pt x="154" y="128"/>
                    </a:lnTo>
                    <a:lnTo>
                      <a:pt x="154" y="128"/>
                    </a:lnTo>
                    <a:lnTo>
                      <a:pt x="154" y="128"/>
                    </a:lnTo>
                    <a:lnTo>
                      <a:pt x="157" y="128"/>
                    </a:lnTo>
                    <a:lnTo>
                      <a:pt x="157" y="125"/>
                    </a:lnTo>
                    <a:lnTo>
                      <a:pt x="157" y="125"/>
                    </a:lnTo>
                    <a:lnTo>
                      <a:pt x="157" y="125"/>
                    </a:lnTo>
                    <a:lnTo>
                      <a:pt x="157" y="125"/>
                    </a:lnTo>
                    <a:lnTo>
                      <a:pt x="157" y="123"/>
                    </a:lnTo>
                    <a:lnTo>
                      <a:pt x="159" y="123"/>
                    </a:lnTo>
                    <a:lnTo>
                      <a:pt x="159" y="123"/>
                    </a:lnTo>
                    <a:lnTo>
                      <a:pt x="159" y="120"/>
                    </a:lnTo>
                    <a:lnTo>
                      <a:pt x="159" y="120"/>
                    </a:lnTo>
                    <a:lnTo>
                      <a:pt x="159" y="120"/>
                    </a:lnTo>
                    <a:lnTo>
                      <a:pt x="159" y="120"/>
                    </a:lnTo>
                    <a:lnTo>
                      <a:pt x="159" y="120"/>
                    </a:lnTo>
                    <a:lnTo>
                      <a:pt x="159" y="118"/>
                    </a:lnTo>
                    <a:lnTo>
                      <a:pt x="159" y="118"/>
                    </a:lnTo>
                    <a:lnTo>
                      <a:pt x="159" y="118"/>
                    </a:lnTo>
                    <a:lnTo>
                      <a:pt x="159" y="118"/>
                    </a:lnTo>
                    <a:lnTo>
                      <a:pt x="159" y="116"/>
                    </a:lnTo>
                    <a:lnTo>
                      <a:pt x="159" y="116"/>
                    </a:lnTo>
                    <a:lnTo>
                      <a:pt x="159" y="116"/>
                    </a:lnTo>
                    <a:lnTo>
                      <a:pt x="159" y="113"/>
                    </a:lnTo>
                    <a:lnTo>
                      <a:pt x="159" y="113"/>
                    </a:lnTo>
                    <a:lnTo>
                      <a:pt x="159" y="113"/>
                    </a:lnTo>
                    <a:lnTo>
                      <a:pt x="159" y="111"/>
                    </a:lnTo>
                    <a:lnTo>
                      <a:pt x="159" y="111"/>
                    </a:lnTo>
                    <a:lnTo>
                      <a:pt x="159" y="111"/>
                    </a:lnTo>
                    <a:lnTo>
                      <a:pt x="159" y="111"/>
                    </a:lnTo>
                    <a:lnTo>
                      <a:pt x="159" y="109"/>
                    </a:lnTo>
                    <a:lnTo>
                      <a:pt x="159" y="109"/>
                    </a:lnTo>
                    <a:lnTo>
                      <a:pt x="159" y="106"/>
                    </a:lnTo>
                    <a:lnTo>
                      <a:pt x="159" y="106"/>
                    </a:lnTo>
                    <a:lnTo>
                      <a:pt x="159" y="106"/>
                    </a:lnTo>
                    <a:lnTo>
                      <a:pt x="161" y="106"/>
                    </a:lnTo>
                    <a:lnTo>
                      <a:pt x="161" y="106"/>
                    </a:lnTo>
                    <a:lnTo>
                      <a:pt x="164" y="106"/>
                    </a:lnTo>
                    <a:lnTo>
                      <a:pt x="164" y="106"/>
                    </a:lnTo>
                    <a:lnTo>
                      <a:pt x="164" y="106"/>
                    </a:lnTo>
                    <a:lnTo>
                      <a:pt x="164" y="104"/>
                    </a:lnTo>
                    <a:lnTo>
                      <a:pt x="166" y="104"/>
                    </a:lnTo>
                    <a:lnTo>
                      <a:pt x="166" y="104"/>
                    </a:lnTo>
                    <a:lnTo>
                      <a:pt x="166" y="104"/>
                    </a:lnTo>
                    <a:lnTo>
                      <a:pt x="166" y="104"/>
                    </a:lnTo>
                    <a:lnTo>
                      <a:pt x="168" y="104"/>
                    </a:lnTo>
                    <a:lnTo>
                      <a:pt x="168" y="101"/>
                    </a:lnTo>
                    <a:lnTo>
                      <a:pt x="168" y="101"/>
                    </a:lnTo>
                    <a:lnTo>
                      <a:pt x="171" y="101"/>
                    </a:lnTo>
                    <a:lnTo>
                      <a:pt x="171" y="101"/>
                    </a:lnTo>
                    <a:lnTo>
                      <a:pt x="171" y="101"/>
                    </a:lnTo>
                    <a:lnTo>
                      <a:pt x="173" y="101"/>
                    </a:lnTo>
                    <a:lnTo>
                      <a:pt x="173" y="101"/>
                    </a:lnTo>
                    <a:lnTo>
                      <a:pt x="173" y="104"/>
                    </a:lnTo>
                    <a:lnTo>
                      <a:pt x="173" y="104"/>
                    </a:lnTo>
                    <a:lnTo>
                      <a:pt x="173" y="106"/>
                    </a:lnTo>
                    <a:lnTo>
                      <a:pt x="173" y="106"/>
                    </a:lnTo>
                    <a:lnTo>
                      <a:pt x="171" y="106"/>
                    </a:lnTo>
                    <a:lnTo>
                      <a:pt x="171" y="106"/>
                    </a:lnTo>
                    <a:lnTo>
                      <a:pt x="171" y="106"/>
                    </a:lnTo>
                    <a:lnTo>
                      <a:pt x="171" y="106"/>
                    </a:lnTo>
                    <a:lnTo>
                      <a:pt x="171" y="109"/>
                    </a:lnTo>
                    <a:lnTo>
                      <a:pt x="171" y="109"/>
                    </a:lnTo>
                    <a:lnTo>
                      <a:pt x="171" y="109"/>
                    </a:lnTo>
                    <a:lnTo>
                      <a:pt x="171" y="109"/>
                    </a:lnTo>
                    <a:lnTo>
                      <a:pt x="168" y="109"/>
                    </a:lnTo>
                    <a:lnTo>
                      <a:pt x="168" y="111"/>
                    </a:lnTo>
                    <a:lnTo>
                      <a:pt x="168" y="111"/>
                    </a:lnTo>
                    <a:lnTo>
                      <a:pt x="168" y="111"/>
                    </a:lnTo>
                    <a:lnTo>
                      <a:pt x="166" y="111"/>
                    </a:lnTo>
                    <a:lnTo>
                      <a:pt x="166" y="111"/>
                    </a:lnTo>
                    <a:lnTo>
                      <a:pt x="166" y="113"/>
                    </a:lnTo>
                    <a:lnTo>
                      <a:pt x="166" y="113"/>
                    </a:lnTo>
                    <a:lnTo>
                      <a:pt x="166" y="116"/>
                    </a:lnTo>
                    <a:lnTo>
                      <a:pt x="166" y="116"/>
                    </a:lnTo>
                    <a:lnTo>
                      <a:pt x="166" y="118"/>
                    </a:lnTo>
                    <a:lnTo>
                      <a:pt x="166" y="118"/>
                    </a:lnTo>
                    <a:lnTo>
                      <a:pt x="166" y="118"/>
                    </a:lnTo>
                    <a:lnTo>
                      <a:pt x="166" y="120"/>
                    </a:lnTo>
                    <a:lnTo>
                      <a:pt x="166" y="120"/>
                    </a:lnTo>
                    <a:lnTo>
                      <a:pt x="166" y="120"/>
                    </a:lnTo>
                    <a:lnTo>
                      <a:pt x="166" y="120"/>
                    </a:lnTo>
                    <a:lnTo>
                      <a:pt x="168" y="120"/>
                    </a:lnTo>
                    <a:lnTo>
                      <a:pt x="168" y="120"/>
                    </a:lnTo>
                    <a:lnTo>
                      <a:pt x="171" y="120"/>
                    </a:lnTo>
                    <a:lnTo>
                      <a:pt x="171" y="120"/>
                    </a:lnTo>
                    <a:lnTo>
                      <a:pt x="171" y="120"/>
                    </a:lnTo>
                    <a:lnTo>
                      <a:pt x="173" y="120"/>
                    </a:lnTo>
                    <a:lnTo>
                      <a:pt x="173" y="120"/>
                    </a:lnTo>
                    <a:lnTo>
                      <a:pt x="173" y="120"/>
                    </a:lnTo>
                    <a:lnTo>
                      <a:pt x="173" y="120"/>
                    </a:lnTo>
                    <a:lnTo>
                      <a:pt x="173" y="118"/>
                    </a:lnTo>
                    <a:lnTo>
                      <a:pt x="173" y="118"/>
                    </a:lnTo>
                    <a:lnTo>
                      <a:pt x="173" y="118"/>
                    </a:lnTo>
                    <a:lnTo>
                      <a:pt x="176" y="118"/>
                    </a:lnTo>
                    <a:lnTo>
                      <a:pt x="176" y="118"/>
                    </a:lnTo>
                    <a:lnTo>
                      <a:pt x="176" y="116"/>
                    </a:lnTo>
                    <a:lnTo>
                      <a:pt x="178" y="116"/>
                    </a:lnTo>
                    <a:lnTo>
                      <a:pt x="178" y="116"/>
                    </a:lnTo>
                    <a:lnTo>
                      <a:pt x="178" y="116"/>
                    </a:lnTo>
                    <a:lnTo>
                      <a:pt x="180" y="116"/>
                    </a:lnTo>
                    <a:lnTo>
                      <a:pt x="180" y="116"/>
                    </a:lnTo>
                    <a:lnTo>
                      <a:pt x="180" y="116"/>
                    </a:lnTo>
                    <a:lnTo>
                      <a:pt x="180" y="116"/>
                    </a:lnTo>
                    <a:lnTo>
                      <a:pt x="183" y="116"/>
                    </a:lnTo>
                    <a:lnTo>
                      <a:pt x="183" y="116"/>
                    </a:lnTo>
                    <a:lnTo>
                      <a:pt x="183" y="113"/>
                    </a:lnTo>
                    <a:lnTo>
                      <a:pt x="185" y="113"/>
                    </a:lnTo>
                    <a:lnTo>
                      <a:pt x="185" y="113"/>
                    </a:lnTo>
                    <a:lnTo>
                      <a:pt x="185" y="113"/>
                    </a:lnTo>
                    <a:lnTo>
                      <a:pt x="185" y="113"/>
                    </a:lnTo>
                    <a:lnTo>
                      <a:pt x="187" y="113"/>
                    </a:lnTo>
                    <a:lnTo>
                      <a:pt x="187" y="113"/>
                    </a:lnTo>
                    <a:lnTo>
                      <a:pt x="187" y="111"/>
                    </a:lnTo>
                    <a:lnTo>
                      <a:pt x="187" y="111"/>
                    </a:lnTo>
                    <a:lnTo>
                      <a:pt x="187" y="111"/>
                    </a:lnTo>
                    <a:lnTo>
                      <a:pt x="190" y="111"/>
                    </a:lnTo>
                    <a:lnTo>
                      <a:pt x="190" y="111"/>
                    </a:lnTo>
                    <a:lnTo>
                      <a:pt x="192" y="111"/>
                    </a:lnTo>
                    <a:lnTo>
                      <a:pt x="192" y="111"/>
                    </a:lnTo>
                    <a:lnTo>
                      <a:pt x="192" y="111"/>
                    </a:lnTo>
                    <a:lnTo>
                      <a:pt x="192" y="111"/>
                    </a:lnTo>
                    <a:lnTo>
                      <a:pt x="194" y="111"/>
                    </a:lnTo>
                    <a:lnTo>
                      <a:pt x="194" y="109"/>
                    </a:lnTo>
                    <a:lnTo>
                      <a:pt x="194" y="109"/>
                    </a:lnTo>
                    <a:lnTo>
                      <a:pt x="194" y="109"/>
                    </a:lnTo>
                    <a:lnTo>
                      <a:pt x="197" y="109"/>
                    </a:lnTo>
                    <a:lnTo>
                      <a:pt x="197" y="106"/>
                    </a:lnTo>
                    <a:lnTo>
                      <a:pt x="197" y="106"/>
                    </a:lnTo>
                    <a:lnTo>
                      <a:pt x="197" y="106"/>
                    </a:lnTo>
                    <a:lnTo>
                      <a:pt x="199" y="106"/>
                    </a:lnTo>
                    <a:lnTo>
                      <a:pt x="199" y="106"/>
                    </a:lnTo>
                    <a:lnTo>
                      <a:pt x="199" y="106"/>
                    </a:lnTo>
                    <a:lnTo>
                      <a:pt x="199" y="104"/>
                    </a:lnTo>
                    <a:lnTo>
                      <a:pt x="199" y="104"/>
                    </a:lnTo>
                    <a:lnTo>
                      <a:pt x="199" y="104"/>
                    </a:lnTo>
                    <a:lnTo>
                      <a:pt x="199" y="101"/>
                    </a:lnTo>
                    <a:lnTo>
                      <a:pt x="202" y="101"/>
                    </a:lnTo>
                    <a:lnTo>
                      <a:pt x="202" y="101"/>
                    </a:lnTo>
                    <a:lnTo>
                      <a:pt x="202" y="101"/>
                    </a:lnTo>
                    <a:lnTo>
                      <a:pt x="202" y="101"/>
                    </a:lnTo>
                    <a:lnTo>
                      <a:pt x="204" y="101"/>
                    </a:lnTo>
                    <a:lnTo>
                      <a:pt x="204" y="99"/>
                    </a:lnTo>
                    <a:lnTo>
                      <a:pt x="204" y="99"/>
                    </a:lnTo>
                    <a:lnTo>
                      <a:pt x="204" y="97"/>
                    </a:lnTo>
                    <a:lnTo>
                      <a:pt x="204" y="97"/>
                    </a:lnTo>
                    <a:lnTo>
                      <a:pt x="204" y="97"/>
                    </a:lnTo>
                    <a:lnTo>
                      <a:pt x="204" y="94"/>
                    </a:lnTo>
                    <a:lnTo>
                      <a:pt x="204" y="94"/>
                    </a:lnTo>
                    <a:lnTo>
                      <a:pt x="204" y="94"/>
                    </a:lnTo>
                    <a:lnTo>
                      <a:pt x="206" y="94"/>
                    </a:lnTo>
                    <a:lnTo>
                      <a:pt x="206" y="94"/>
                    </a:lnTo>
                    <a:lnTo>
                      <a:pt x="206" y="92"/>
                    </a:lnTo>
                    <a:lnTo>
                      <a:pt x="206" y="92"/>
                    </a:lnTo>
                    <a:lnTo>
                      <a:pt x="209" y="92"/>
                    </a:lnTo>
                    <a:lnTo>
                      <a:pt x="209" y="92"/>
                    </a:lnTo>
                    <a:lnTo>
                      <a:pt x="209" y="92"/>
                    </a:lnTo>
                    <a:lnTo>
                      <a:pt x="211" y="92"/>
                    </a:lnTo>
                    <a:lnTo>
                      <a:pt x="211" y="92"/>
                    </a:lnTo>
                    <a:lnTo>
                      <a:pt x="211" y="92"/>
                    </a:lnTo>
                    <a:lnTo>
                      <a:pt x="211" y="92"/>
                    </a:lnTo>
                    <a:lnTo>
                      <a:pt x="213" y="92"/>
                    </a:lnTo>
                    <a:lnTo>
                      <a:pt x="213" y="90"/>
                    </a:lnTo>
                    <a:lnTo>
                      <a:pt x="213" y="90"/>
                    </a:lnTo>
                    <a:lnTo>
                      <a:pt x="213" y="90"/>
                    </a:lnTo>
                    <a:lnTo>
                      <a:pt x="213" y="90"/>
                    </a:lnTo>
                    <a:lnTo>
                      <a:pt x="216" y="90"/>
                    </a:lnTo>
                    <a:lnTo>
                      <a:pt x="216" y="87"/>
                    </a:lnTo>
                    <a:lnTo>
                      <a:pt x="216" y="87"/>
                    </a:lnTo>
                    <a:lnTo>
                      <a:pt x="216" y="87"/>
                    </a:lnTo>
                    <a:lnTo>
                      <a:pt x="218" y="87"/>
                    </a:lnTo>
                    <a:lnTo>
                      <a:pt x="218" y="85"/>
                    </a:lnTo>
                    <a:lnTo>
                      <a:pt x="218" y="85"/>
                    </a:lnTo>
                    <a:lnTo>
                      <a:pt x="218" y="83"/>
                    </a:lnTo>
                    <a:lnTo>
                      <a:pt x="218" y="83"/>
                    </a:lnTo>
                    <a:lnTo>
                      <a:pt x="218" y="80"/>
                    </a:lnTo>
                    <a:lnTo>
                      <a:pt x="218" y="80"/>
                    </a:lnTo>
                    <a:lnTo>
                      <a:pt x="218" y="80"/>
                    </a:lnTo>
                    <a:lnTo>
                      <a:pt x="218" y="80"/>
                    </a:lnTo>
                    <a:lnTo>
                      <a:pt x="218" y="78"/>
                    </a:lnTo>
                    <a:lnTo>
                      <a:pt x="218" y="78"/>
                    </a:lnTo>
                    <a:lnTo>
                      <a:pt x="218" y="78"/>
                    </a:lnTo>
                    <a:lnTo>
                      <a:pt x="220" y="78"/>
                    </a:lnTo>
                    <a:lnTo>
                      <a:pt x="220" y="75"/>
                    </a:lnTo>
                    <a:lnTo>
                      <a:pt x="220" y="75"/>
                    </a:lnTo>
                    <a:lnTo>
                      <a:pt x="220" y="75"/>
                    </a:lnTo>
                    <a:lnTo>
                      <a:pt x="220" y="73"/>
                    </a:lnTo>
                    <a:lnTo>
                      <a:pt x="220" y="73"/>
                    </a:lnTo>
                    <a:lnTo>
                      <a:pt x="220" y="73"/>
                    </a:lnTo>
                    <a:lnTo>
                      <a:pt x="220" y="71"/>
                    </a:lnTo>
                    <a:lnTo>
                      <a:pt x="223" y="71"/>
                    </a:lnTo>
                    <a:lnTo>
                      <a:pt x="223" y="71"/>
                    </a:lnTo>
                    <a:lnTo>
                      <a:pt x="223" y="71"/>
                    </a:lnTo>
                    <a:lnTo>
                      <a:pt x="225" y="71"/>
                    </a:lnTo>
                    <a:lnTo>
                      <a:pt x="225" y="71"/>
                    </a:lnTo>
                    <a:lnTo>
                      <a:pt x="225" y="68"/>
                    </a:lnTo>
                    <a:lnTo>
                      <a:pt x="225" y="68"/>
                    </a:lnTo>
                    <a:lnTo>
                      <a:pt x="225" y="68"/>
                    </a:lnTo>
                    <a:lnTo>
                      <a:pt x="225" y="66"/>
                    </a:lnTo>
                    <a:lnTo>
                      <a:pt x="225" y="66"/>
                    </a:lnTo>
                    <a:lnTo>
                      <a:pt x="225" y="66"/>
                    </a:lnTo>
                    <a:lnTo>
                      <a:pt x="225" y="64"/>
                    </a:lnTo>
                    <a:lnTo>
                      <a:pt x="225" y="64"/>
                    </a:lnTo>
                    <a:lnTo>
                      <a:pt x="225" y="61"/>
                    </a:lnTo>
                    <a:lnTo>
                      <a:pt x="228" y="61"/>
                    </a:lnTo>
                    <a:lnTo>
                      <a:pt x="228" y="61"/>
                    </a:lnTo>
                    <a:lnTo>
                      <a:pt x="228" y="61"/>
                    </a:lnTo>
                    <a:lnTo>
                      <a:pt x="228" y="59"/>
                    </a:lnTo>
                    <a:lnTo>
                      <a:pt x="228" y="59"/>
                    </a:lnTo>
                    <a:lnTo>
                      <a:pt x="228" y="59"/>
                    </a:lnTo>
                    <a:lnTo>
                      <a:pt x="228" y="56"/>
                    </a:lnTo>
                    <a:lnTo>
                      <a:pt x="230" y="56"/>
                    </a:lnTo>
                    <a:lnTo>
                      <a:pt x="230" y="56"/>
                    </a:lnTo>
                    <a:lnTo>
                      <a:pt x="230" y="56"/>
                    </a:lnTo>
                    <a:lnTo>
                      <a:pt x="230" y="54"/>
                    </a:lnTo>
                    <a:lnTo>
                      <a:pt x="230" y="54"/>
                    </a:lnTo>
                    <a:lnTo>
                      <a:pt x="230" y="52"/>
                    </a:lnTo>
                    <a:lnTo>
                      <a:pt x="230" y="52"/>
                    </a:lnTo>
                    <a:lnTo>
                      <a:pt x="230" y="52"/>
                    </a:lnTo>
                    <a:lnTo>
                      <a:pt x="230" y="52"/>
                    </a:lnTo>
                    <a:lnTo>
                      <a:pt x="230" y="49"/>
                    </a:lnTo>
                    <a:lnTo>
                      <a:pt x="230" y="49"/>
                    </a:lnTo>
                    <a:lnTo>
                      <a:pt x="230" y="47"/>
                    </a:lnTo>
                    <a:lnTo>
                      <a:pt x="230" y="47"/>
                    </a:lnTo>
                    <a:lnTo>
                      <a:pt x="230" y="47"/>
                    </a:lnTo>
                    <a:lnTo>
                      <a:pt x="230" y="45"/>
                    </a:lnTo>
                    <a:lnTo>
                      <a:pt x="230" y="45"/>
                    </a:lnTo>
                    <a:lnTo>
                      <a:pt x="230" y="45"/>
                    </a:lnTo>
                    <a:lnTo>
                      <a:pt x="230" y="42"/>
                    </a:lnTo>
                    <a:lnTo>
                      <a:pt x="228" y="42"/>
                    </a:lnTo>
                    <a:lnTo>
                      <a:pt x="228" y="42"/>
                    </a:lnTo>
                    <a:lnTo>
                      <a:pt x="228" y="45"/>
                    </a:lnTo>
                    <a:lnTo>
                      <a:pt x="225" y="45"/>
                    </a:lnTo>
                    <a:lnTo>
                      <a:pt x="225" y="45"/>
                    </a:lnTo>
                    <a:lnTo>
                      <a:pt x="225" y="45"/>
                    </a:lnTo>
                    <a:lnTo>
                      <a:pt x="223" y="45"/>
                    </a:lnTo>
                    <a:lnTo>
                      <a:pt x="223" y="42"/>
                    </a:lnTo>
                    <a:lnTo>
                      <a:pt x="223" y="42"/>
                    </a:lnTo>
                    <a:lnTo>
                      <a:pt x="223" y="42"/>
                    </a:lnTo>
                    <a:lnTo>
                      <a:pt x="223" y="42"/>
                    </a:lnTo>
                    <a:lnTo>
                      <a:pt x="223" y="40"/>
                    </a:lnTo>
                    <a:lnTo>
                      <a:pt x="223" y="40"/>
                    </a:lnTo>
                    <a:lnTo>
                      <a:pt x="223" y="40"/>
                    </a:lnTo>
                    <a:lnTo>
                      <a:pt x="223" y="40"/>
                    </a:lnTo>
                    <a:lnTo>
                      <a:pt x="225" y="40"/>
                    </a:lnTo>
                    <a:lnTo>
                      <a:pt x="225" y="40"/>
                    </a:lnTo>
                    <a:lnTo>
                      <a:pt x="225" y="40"/>
                    </a:lnTo>
                    <a:lnTo>
                      <a:pt x="228" y="40"/>
                    </a:lnTo>
                    <a:lnTo>
                      <a:pt x="228" y="40"/>
                    </a:lnTo>
                    <a:lnTo>
                      <a:pt x="228" y="40"/>
                    </a:lnTo>
                    <a:lnTo>
                      <a:pt x="228" y="37"/>
                    </a:lnTo>
                    <a:lnTo>
                      <a:pt x="228" y="37"/>
                    </a:lnTo>
                    <a:lnTo>
                      <a:pt x="230" y="37"/>
                    </a:lnTo>
                    <a:lnTo>
                      <a:pt x="230" y="35"/>
                    </a:lnTo>
                    <a:lnTo>
                      <a:pt x="230" y="35"/>
                    </a:lnTo>
                    <a:lnTo>
                      <a:pt x="230" y="33"/>
                    </a:lnTo>
                    <a:lnTo>
                      <a:pt x="230" y="33"/>
                    </a:lnTo>
                    <a:lnTo>
                      <a:pt x="230" y="33"/>
                    </a:lnTo>
                    <a:lnTo>
                      <a:pt x="230" y="33"/>
                    </a:lnTo>
                    <a:lnTo>
                      <a:pt x="230" y="30"/>
                    </a:lnTo>
                    <a:lnTo>
                      <a:pt x="230" y="30"/>
                    </a:lnTo>
                    <a:lnTo>
                      <a:pt x="228" y="30"/>
                    </a:lnTo>
                    <a:lnTo>
                      <a:pt x="228" y="30"/>
                    </a:lnTo>
                    <a:lnTo>
                      <a:pt x="228" y="28"/>
                    </a:lnTo>
                    <a:lnTo>
                      <a:pt x="228" y="28"/>
                    </a:lnTo>
                    <a:lnTo>
                      <a:pt x="228" y="26"/>
                    </a:lnTo>
                    <a:lnTo>
                      <a:pt x="228" y="26"/>
                    </a:lnTo>
                    <a:lnTo>
                      <a:pt x="225" y="26"/>
                    </a:lnTo>
                    <a:lnTo>
                      <a:pt x="225" y="26"/>
                    </a:lnTo>
                    <a:lnTo>
                      <a:pt x="225" y="23"/>
                    </a:lnTo>
                    <a:lnTo>
                      <a:pt x="228" y="23"/>
                    </a:lnTo>
                    <a:lnTo>
                      <a:pt x="228" y="23"/>
                    </a:lnTo>
                    <a:lnTo>
                      <a:pt x="228" y="23"/>
                    </a:lnTo>
                    <a:lnTo>
                      <a:pt x="228" y="21"/>
                    </a:lnTo>
                    <a:lnTo>
                      <a:pt x="230" y="21"/>
                    </a:lnTo>
                    <a:lnTo>
                      <a:pt x="230" y="21"/>
                    </a:lnTo>
                    <a:lnTo>
                      <a:pt x="230" y="21"/>
                    </a:lnTo>
                    <a:lnTo>
                      <a:pt x="230" y="21"/>
                    </a:lnTo>
                    <a:lnTo>
                      <a:pt x="230" y="21"/>
                    </a:lnTo>
                    <a:lnTo>
                      <a:pt x="232" y="21"/>
                    </a:lnTo>
                    <a:lnTo>
                      <a:pt x="232" y="21"/>
                    </a:lnTo>
                    <a:lnTo>
                      <a:pt x="232" y="21"/>
                    </a:lnTo>
                    <a:lnTo>
                      <a:pt x="235" y="21"/>
                    </a:lnTo>
                    <a:lnTo>
                      <a:pt x="235" y="19"/>
                    </a:lnTo>
                    <a:lnTo>
                      <a:pt x="235" y="19"/>
                    </a:lnTo>
                    <a:lnTo>
                      <a:pt x="235" y="19"/>
                    </a:lnTo>
                    <a:lnTo>
                      <a:pt x="235" y="16"/>
                    </a:lnTo>
                    <a:lnTo>
                      <a:pt x="237" y="16"/>
                    </a:lnTo>
                    <a:lnTo>
                      <a:pt x="237" y="16"/>
                    </a:lnTo>
                    <a:lnTo>
                      <a:pt x="237" y="14"/>
                    </a:lnTo>
                    <a:lnTo>
                      <a:pt x="237" y="14"/>
                    </a:lnTo>
                    <a:lnTo>
                      <a:pt x="237" y="11"/>
                    </a:lnTo>
                    <a:lnTo>
                      <a:pt x="235" y="11"/>
                    </a:lnTo>
                    <a:lnTo>
                      <a:pt x="235" y="11"/>
                    </a:lnTo>
                    <a:lnTo>
                      <a:pt x="235" y="11"/>
                    </a:lnTo>
                    <a:lnTo>
                      <a:pt x="235" y="11"/>
                    </a:lnTo>
                    <a:lnTo>
                      <a:pt x="235" y="11"/>
                    </a:lnTo>
                    <a:lnTo>
                      <a:pt x="237" y="11"/>
                    </a:lnTo>
                    <a:lnTo>
                      <a:pt x="237" y="9"/>
                    </a:lnTo>
                    <a:lnTo>
                      <a:pt x="237" y="9"/>
                    </a:lnTo>
                    <a:lnTo>
                      <a:pt x="237" y="9"/>
                    </a:lnTo>
                    <a:lnTo>
                      <a:pt x="237" y="7"/>
                    </a:lnTo>
                    <a:lnTo>
                      <a:pt x="237" y="7"/>
                    </a:lnTo>
                    <a:lnTo>
                      <a:pt x="237" y="9"/>
                    </a:lnTo>
                    <a:lnTo>
                      <a:pt x="239" y="9"/>
                    </a:lnTo>
                    <a:lnTo>
                      <a:pt x="239" y="9"/>
                    </a:lnTo>
                    <a:lnTo>
                      <a:pt x="239" y="9"/>
                    </a:lnTo>
                    <a:lnTo>
                      <a:pt x="239" y="9"/>
                    </a:lnTo>
                    <a:lnTo>
                      <a:pt x="239" y="9"/>
                    </a:lnTo>
                    <a:lnTo>
                      <a:pt x="242" y="9"/>
                    </a:lnTo>
                    <a:lnTo>
                      <a:pt x="242" y="9"/>
                    </a:lnTo>
                    <a:lnTo>
                      <a:pt x="244" y="9"/>
                    </a:lnTo>
                    <a:lnTo>
                      <a:pt x="244" y="9"/>
                    </a:lnTo>
                    <a:lnTo>
                      <a:pt x="244" y="9"/>
                    </a:lnTo>
                    <a:lnTo>
                      <a:pt x="244" y="11"/>
                    </a:lnTo>
                    <a:lnTo>
                      <a:pt x="244" y="11"/>
                    </a:lnTo>
                    <a:lnTo>
                      <a:pt x="244" y="11"/>
                    </a:lnTo>
                    <a:lnTo>
                      <a:pt x="244" y="14"/>
                    </a:lnTo>
                    <a:lnTo>
                      <a:pt x="244" y="14"/>
                    </a:lnTo>
                    <a:lnTo>
                      <a:pt x="244" y="16"/>
                    </a:lnTo>
                    <a:lnTo>
                      <a:pt x="244" y="16"/>
                    </a:lnTo>
                    <a:lnTo>
                      <a:pt x="244" y="16"/>
                    </a:lnTo>
                    <a:lnTo>
                      <a:pt x="244" y="19"/>
                    </a:lnTo>
                    <a:lnTo>
                      <a:pt x="247" y="19"/>
                    </a:lnTo>
                    <a:lnTo>
                      <a:pt x="247" y="19"/>
                    </a:lnTo>
                    <a:lnTo>
                      <a:pt x="247" y="19"/>
                    </a:lnTo>
                    <a:lnTo>
                      <a:pt x="247" y="16"/>
                    </a:lnTo>
                    <a:lnTo>
                      <a:pt x="247" y="16"/>
                    </a:lnTo>
                    <a:lnTo>
                      <a:pt x="247" y="14"/>
                    </a:lnTo>
                    <a:lnTo>
                      <a:pt x="247" y="14"/>
                    </a:lnTo>
                    <a:lnTo>
                      <a:pt x="249" y="14"/>
                    </a:lnTo>
                    <a:lnTo>
                      <a:pt x="249" y="14"/>
                    </a:lnTo>
                    <a:lnTo>
                      <a:pt x="249" y="14"/>
                    </a:lnTo>
                    <a:lnTo>
                      <a:pt x="251" y="14"/>
                    </a:lnTo>
                    <a:lnTo>
                      <a:pt x="251" y="14"/>
                    </a:lnTo>
                    <a:lnTo>
                      <a:pt x="251" y="16"/>
                    </a:lnTo>
                    <a:lnTo>
                      <a:pt x="251" y="16"/>
                    </a:lnTo>
                    <a:lnTo>
                      <a:pt x="254" y="16"/>
                    </a:lnTo>
                    <a:lnTo>
                      <a:pt x="254" y="16"/>
                    </a:lnTo>
                    <a:lnTo>
                      <a:pt x="254" y="16"/>
                    </a:lnTo>
                    <a:lnTo>
                      <a:pt x="254" y="16"/>
                    </a:lnTo>
                    <a:lnTo>
                      <a:pt x="254" y="16"/>
                    </a:lnTo>
                    <a:lnTo>
                      <a:pt x="256" y="16"/>
                    </a:lnTo>
                    <a:lnTo>
                      <a:pt x="256" y="14"/>
                    </a:lnTo>
                    <a:lnTo>
                      <a:pt x="256" y="14"/>
                    </a:lnTo>
                    <a:lnTo>
                      <a:pt x="256" y="11"/>
                    </a:lnTo>
                    <a:lnTo>
                      <a:pt x="256" y="11"/>
                    </a:lnTo>
                    <a:lnTo>
                      <a:pt x="256" y="11"/>
                    </a:lnTo>
                    <a:lnTo>
                      <a:pt x="256" y="11"/>
                    </a:lnTo>
                    <a:lnTo>
                      <a:pt x="256" y="9"/>
                    </a:lnTo>
                    <a:lnTo>
                      <a:pt x="256" y="9"/>
                    </a:lnTo>
                    <a:lnTo>
                      <a:pt x="256" y="9"/>
                    </a:lnTo>
                    <a:lnTo>
                      <a:pt x="254" y="9"/>
                    </a:lnTo>
                    <a:lnTo>
                      <a:pt x="254" y="9"/>
                    </a:lnTo>
                    <a:lnTo>
                      <a:pt x="254" y="9"/>
                    </a:lnTo>
                    <a:lnTo>
                      <a:pt x="254" y="11"/>
                    </a:lnTo>
                    <a:lnTo>
                      <a:pt x="254" y="11"/>
                    </a:lnTo>
                    <a:lnTo>
                      <a:pt x="251" y="11"/>
                    </a:lnTo>
                    <a:lnTo>
                      <a:pt x="251" y="11"/>
                    </a:lnTo>
                    <a:lnTo>
                      <a:pt x="251" y="11"/>
                    </a:lnTo>
                    <a:lnTo>
                      <a:pt x="249" y="11"/>
                    </a:lnTo>
                    <a:lnTo>
                      <a:pt x="249" y="11"/>
                    </a:lnTo>
                    <a:lnTo>
                      <a:pt x="249" y="11"/>
                    </a:lnTo>
                    <a:lnTo>
                      <a:pt x="247" y="11"/>
                    </a:lnTo>
                    <a:lnTo>
                      <a:pt x="247" y="11"/>
                    </a:lnTo>
                    <a:lnTo>
                      <a:pt x="247" y="11"/>
                    </a:lnTo>
                    <a:lnTo>
                      <a:pt x="247" y="11"/>
                    </a:lnTo>
                    <a:lnTo>
                      <a:pt x="247" y="9"/>
                    </a:lnTo>
                    <a:lnTo>
                      <a:pt x="247" y="9"/>
                    </a:lnTo>
                    <a:lnTo>
                      <a:pt x="247" y="7"/>
                    </a:lnTo>
                    <a:lnTo>
                      <a:pt x="247" y="7"/>
                    </a:lnTo>
                    <a:lnTo>
                      <a:pt x="247" y="7"/>
                    </a:lnTo>
                    <a:lnTo>
                      <a:pt x="247" y="4"/>
                    </a:lnTo>
                    <a:lnTo>
                      <a:pt x="247" y="4"/>
                    </a:lnTo>
                    <a:lnTo>
                      <a:pt x="247" y="4"/>
                    </a:lnTo>
                    <a:lnTo>
                      <a:pt x="247" y="2"/>
                    </a:lnTo>
                    <a:lnTo>
                      <a:pt x="249" y="2"/>
                    </a:lnTo>
                    <a:lnTo>
                      <a:pt x="249" y="2"/>
                    </a:lnTo>
                    <a:lnTo>
                      <a:pt x="249" y="2"/>
                    </a:lnTo>
                    <a:lnTo>
                      <a:pt x="249" y="0"/>
                    </a:lnTo>
                    <a:lnTo>
                      <a:pt x="249" y="0"/>
                    </a:lnTo>
                    <a:lnTo>
                      <a:pt x="251" y="0"/>
                    </a:lnTo>
                    <a:lnTo>
                      <a:pt x="251" y="2"/>
                    </a:lnTo>
                    <a:lnTo>
                      <a:pt x="251" y="2"/>
                    </a:lnTo>
                    <a:lnTo>
                      <a:pt x="251" y="2"/>
                    </a:lnTo>
                    <a:lnTo>
                      <a:pt x="251" y="2"/>
                    </a:lnTo>
                    <a:lnTo>
                      <a:pt x="254" y="2"/>
                    </a:lnTo>
                    <a:lnTo>
                      <a:pt x="254" y="2"/>
                    </a:lnTo>
                    <a:lnTo>
                      <a:pt x="254" y="2"/>
                    </a:lnTo>
                    <a:lnTo>
                      <a:pt x="254" y="2"/>
                    </a:lnTo>
                    <a:lnTo>
                      <a:pt x="254" y="4"/>
                    </a:lnTo>
                    <a:lnTo>
                      <a:pt x="256" y="4"/>
                    </a:lnTo>
                    <a:lnTo>
                      <a:pt x="256" y="4"/>
                    </a:lnTo>
                    <a:lnTo>
                      <a:pt x="256" y="4"/>
                    </a:lnTo>
                    <a:lnTo>
                      <a:pt x="258" y="4"/>
                    </a:lnTo>
                    <a:lnTo>
                      <a:pt x="258" y="4"/>
                    </a:lnTo>
                    <a:lnTo>
                      <a:pt x="258" y="4"/>
                    </a:lnTo>
                    <a:lnTo>
                      <a:pt x="258" y="4"/>
                    </a:lnTo>
                    <a:lnTo>
                      <a:pt x="261" y="4"/>
                    </a:lnTo>
                    <a:lnTo>
                      <a:pt x="261" y="2"/>
                    </a:lnTo>
                    <a:lnTo>
                      <a:pt x="261" y="2"/>
                    </a:lnTo>
                    <a:lnTo>
                      <a:pt x="263" y="2"/>
                    </a:lnTo>
                    <a:lnTo>
                      <a:pt x="263" y="4"/>
                    </a:lnTo>
                    <a:lnTo>
                      <a:pt x="263" y="4"/>
                    </a:lnTo>
                    <a:lnTo>
                      <a:pt x="261" y="4"/>
                    </a:lnTo>
                    <a:lnTo>
                      <a:pt x="261" y="7"/>
                    </a:lnTo>
                    <a:lnTo>
                      <a:pt x="261" y="7"/>
                    </a:lnTo>
                    <a:lnTo>
                      <a:pt x="261" y="9"/>
                    </a:lnTo>
                    <a:lnTo>
                      <a:pt x="261" y="9"/>
                    </a:lnTo>
                    <a:lnTo>
                      <a:pt x="261" y="9"/>
                    </a:lnTo>
                    <a:lnTo>
                      <a:pt x="261" y="11"/>
                    </a:lnTo>
                    <a:lnTo>
                      <a:pt x="261" y="11"/>
                    </a:lnTo>
                    <a:lnTo>
                      <a:pt x="261" y="11"/>
                    </a:lnTo>
                    <a:lnTo>
                      <a:pt x="261" y="14"/>
                    </a:lnTo>
                    <a:lnTo>
                      <a:pt x="261" y="14"/>
                    </a:lnTo>
                    <a:lnTo>
                      <a:pt x="261" y="16"/>
                    </a:lnTo>
                    <a:lnTo>
                      <a:pt x="261" y="16"/>
                    </a:lnTo>
                    <a:lnTo>
                      <a:pt x="261" y="19"/>
                    </a:lnTo>
                    <a:lnTo>
                      <a:pt x="261" y="19"/>
                    </a:lnTo>
                    <a:lnTo>
                      <a:pt x="261" y="21"/>
                    </a:lnTo>
                    <a:lnTo>
                      <a:pt x="261" y="21"/>
                    </a:lnTo>
                    <a:lnTo>
                      <a:pt x="261" y="21"/>
                    </a:lnTo>
                    <a:lnTo>
                      <a:pt x="261" y="21"/>
                    </a:lnTo>
                    <a:lnTo>
                      <a:pt x="261" y="23"/>
                    </a:lnTo>
                    <a:lnTo>
                      <a:pt x="261" y="23"/>
                    </a:lnTo>
                    <a:lnTo>
                      <a:pt x="263" y="23"/>
                    </a:lnTo>
                    <a:lnTo>
                      <a:pt x="263" y="26"/>
                    </a:lnTo>
                    <a:lnTo>
                      <a:pt x="263" y="26"/>
                    </a:lnTo>
                    <a:lnTo>
                      <a:pt x="263" y="26"/>
                    </a:lnTo>
                    <a:lnTo>
                      <a:pt x="263" y="26"/>
                    </a:lnTo>
                    <a:lnTo>
                      <a:pt x="265" y="26"/>
                    </a:lnTo>
                    <a:lnTo>
                      <a:pt x="265" y="28"/>
                    </a:lnTo>
                    <a:lnTo>
                      <a:pt x="265" y="28"/>
                    </a:lnTo>
                    <a:lnTo>
                      <a:pt x="265" y="28"/>
                    </a:lnTo>
                    <a:lnTo>
                      <a:pt x="265" y="28"/>
                    </a:lnTo>
                    <a:lnTo>
                      <a:pt x="268" y="28"/>
                    </a:lnTo>
                    <a:lnTo>
                      <a:pt x="268" y="30"/>
                    </a:lnTo>
                    <a:lnTo>
                      <a:pt x="268" y="30"/>
                    </a:lnTo>
                    <a:lnTo>
                      <a:pt x="268" y="30"/>
                    </a:lnTo>
                    <a:lnTo>
                      <a:pt x="268" y="33"/>
                    </a:lnTo>
                    <a:lnTo>
                      <a:pt x="270" y="33"/>
                    </a:lnTo>
                    <a:lnTo>
                      <a:pt x="270" y="33"/>
                    </a:lnTo>
                    <a:lnTo>
                      <a:pt x="270" y="33"/>
                    </a:lnTo>
                    <a:lnTo>
                      <a:pt x="270" y="35"/>
                    </a:lnTo>
                    <a:lnTo>
                      <a:pt x="270" y="35"/>
                    </a:lnTo>
                    <a:lnTo>
                      <a:pt x="270" y="35"/>
                    </a:lnTo>
                    <a:lnTo>
                      <a:pt x="270" y="35"/>
                    </a:lnTo>
                    <a:lnTo>
                      <a:pt x="270" y="37"/>
                    </a:lnTo>
                    <a:lnTo>
                      <a:pt x="270" y="37"/>
                    </a:lnTo>
                    <a:lnTo>
                      <a:pt x="270" y="37"/>
                    </a:lnTo>
                    <a:lnTo>
                      <a:pt x="270" y="37"/>
                    </a:lnTo>
                    <a:lnTo>
                      <a:pt x="270" y="40"/>
                    </a:lnTo>
                    <a:lnTo>
                      <a:pt x="273" y="40"/>
                    </a:lnTo>
                    <a:lnTo>
                      <a:pt x="273" y="40"/>
                    </a:lnTo>
                    <a:lnTo>
                      <a:pt x="273" y="42"/>
                    </a:lnTo>
                    <a:lnTo>
                      <a:pt x="273" y="42"/>
                    </a:lnTo>
                    <a:lnTo>
                      <a:pt x="273" y="42"/>
                    </a:lnTo>
                    <a:lnTo>
                      <a:pt x="273" y="42"/>
                    </a:lnTo>
                    <a:lnTo>
                      <a:pt x="273" y="45"/>
                    </a:lnTo>
                    <a:lnTo>
                      <a:pt x="273" y="45"/>
                    </a:lnTo>
                    <a:lnTo>
                      <a:pt x="273" y="45"/>
                    </a:lnTo>
                    <a:lnTo>
                      <a:pt x="273" y="47"/>
                    </a:lnTo>
                    <a:lnTo>
                      <a:pt x="273" y="47"/>
                    </a:lnTo>
                    <a:lnTo>
                      <a:pt x="273" y="47"/>
                    </a:lnTo>
                    <a:lnTo>
                      <a:pt x="273" y="49"/>
                    </a:lnTo>
                    <a:lnTo>
                      <a:pt x="273" y="49"/>
                    </a:lnTo>
                    <a:lnTo>
                      <a:pt x="273" y="49"/>
                    </a:lnTo>
                    <a:lnTo>
                      <a:pt x="273" y="52"/>
                    </a:lnTo>
                    <a:lnTo>
                      <a:pt x="275" y="52"/>
                    </a:lnTo>
                    <a:lnTo>
                      <a:pt x="275" y="52"/>
                    </a:lnTo>
                    <a:lnTo>
                      <a:pt x="275" y="52"/>
                    </a:lnTo>
                    <a:lnTo>
                      <a:pt x="275" y="54"/>
                    </a:lnTo>
                    <a:lnTo>
                      <a:pt x="275" y="54"/>
                    </a:lnTo>
                    <a:lnTo>
                      <a:pt x="273" y="54"/>
                    </a:lnTo>
                    <a:lnTo>
                      <a:pt x="273" y="56"/>
                    </a:lnTo>
                    <a:lnTo>
                      <a:pt x="273" y="56"/>
                    </a:lnTo>
                    <a:lnTo>
                      <a:pt x="273" y="56"/>
                    </a:lnTo>
                    <a:lnTo>
                      <a:pt x="273" y="59"/>
                    </a:lnTo>
                    <a:lnTo>
                      <a:pt x="273" y="59"/>
                    </a:lnTo>
                    <a:lnTo>
                      <a:pt x="273" y="61"/>
                    </a:lnTo>
                    <a:lnTo>
                      <a:pt x="273" y="61"/>
                    </a:lnTo>
                    <a:lnTo>
                      <a:pt x="273" y="61"/>
                    </a:lnTo>
                    <a:lnTo>
                      <a:pt x="270" y="61"/>
                    </a:lnTo>
                    <a:lnTo>
                      <a:pt x="270" y="61"/>
                    </a:lnTo>
                    <a:lnTo>
                      <a:pt x="273" y="61"/>
                    </a:lnTo>
                    <a:lnTo>
                      <a:pt x="273" y="64"/>
                    </a:lnTo>
                    <a:lnTo>
                      <a:pt x="270" y="64"/>
                    </a:lnTo>
                    <a:lnTo>
                      <a:pt x="270" y="64"/>
                    </a:lnTo>
                    <a:lnTo>
                      <a:pt x="270" y="64"/>
                    </a:lnTo>
                    <a:lnTo>
                      <a:pt x="270" y="66"/>
                    </a:lnTo>
                    <a:lnTo>
                      <a:pt x="270" y="66"/>
                    </a:lnTo>
                    <a:lnTo>
                      <a:pt x="268" y="66"/>
                    </a:lnTo>
                    <a:lnTo>
                      <a:pt x="268" y="66"/>
                    </a:lnTo>
                    <a:lnTo>
                      <a:pt x="268" y="66"/>
                    </a:lnTo>
                    <a:lnTo>
                      <a:pt x="268" y="68"/>
                    </a:lnTo>
                    <a:lnTo>
                      <a:pt x="265" y="68"/>
                    </a:lnTo>
                    <a:lnTo>
                      <a:pt x="265" y="68"/>
                    </a:lnTo>
                    <a:lnTo>
                      <a:pt x="265" y="71"/>
                    </a:lnTo>
                    <a:lnTo>
                      <a:pt x="265" y="71"/>
                    </a:lnTo>
                    <a:lnTo>
                      <a:pt x="265" y="71"/>
                    </a:lnTo>
                    <a:lnTo>
                      <a:pt x="265" y="71"/>
                    </a:lnTo>
                    <a:lnTo>
                      <a:pt x="263" y="71"/>
                    </a:lnTo>
                    <a:lnTo>
                      <a:pt x="263" y="71"/>
                    </a:lnTo>
                    <a:lnTo>
                      <a:pt x="263" y="71"/>
                    </a:lnTo>
                    <a:lnTo>
                      <a:pt x="263" y="71"/>
                    </a:lnTo>
                    <a:lnTo>
                      <a:pt x="263" y="73"/>
                    </a:lnTo>
                    <a:lnTo>
                      <a:pt x="263" y="73"/>
                    </a:lnTo>
                    <a:lnTo>
                      <a:pt x="263" y="73"/>
                    </a:lnTo>
                    <a:lnTo>
                      <a:pt x="263" y="75"/>
                    </a:lnTo>
                    <a:lnTo>
                      <a:pt x="263" y="75"/>
                    </a:lnTo>
                    <a:lnTo>
                      <a:pt x="263" y="78"/>
                    </a:lnTo>
                    <a:lnTo>
                      <a:pt x="263" y="78"/>
                    </a:lnTo>
                    <a:lnTo>
                      <a:pt x="263" y="78"/>
                    </a:lnTo>
                    <a:lnTo>
                      <a:pt x="263" y="78"/>
                    </a:lnTo>
                    <a:lnTo>
                      <a:pt x="263" y="80"/>
                    </a:lnTo>
                    <a:lnTo>
                      <a:pt x="263" y="80"/>
                    </a:lnTo>
                    <a:lnTo>
                      <a:pt x="263" y="80"/>
                    </a:lnTo>
                    <a:lnTo>
                      <a:pt x="263" y="83"/>
                    </a:lnTo>
                    <a:lnTo>
                      <a:pt x="263" y="83"/>
                    </a:lnTo>
                    <a:lnTo>
                      <a:pt x="265" y="83"/>
                    </a:lnTo>
                    <a:lnTo>
                      <a:pt x="265" y="83"/>
                    </a:lnTo>
                    <a:lnTo>
                      <a:pt x="265" y="85"/>
                    </a:lnTo>
                    <a:lnTo>
                      <a:pt x="263" y="85"/>
                    </a:lnTo>
                    <a:lnTo>
                      <a:pt x="263" y="85"/>
                    </a:lnTo>
                    <a:lnTo>
                      <a:pt x="263" y="85"/>
                    </a:lnTo>
                    <a:lnTo>
                      <a:pt x="263" y="85"/>
                    </a:lnTo>
                    <a:lnTo>
                      <a:pt x="261" y="85"/>
                    </a:lnTo>
                    <a:lnTo>
                      <a:pt x="261" y="85"/>
                    </a:lnTo>
                    <a:lnTo>
                      <a:pt x="261" y="85"/>
                    </a:lnTo>
                    <a:lnTo>
                      <a:pt x="258" y="85"/>
                    </a:lnTo>
                    <a:lnTo>
                      <a:pt x="258" y="83"/>
                    </a:lnTo>
                    <a:lnTo>
                      <a:pt x="258" y="83"/>
                    </a:lnTo>
                    <a:lnTo>
                      <a:pt x="258" y="80"/>
                    </a:lnTo>
                    <a:lnTo>
                      <a:pt x="258" y="80"/>
                    </a:lnTo>
                    <a:lnTo>
                      <a:pt x="258" y="80"/>
                    </a:lnTo>
                    <a:lnTo>
                      <a:pt x="256" y="80"/>
                    </a:lnTo>
                    <a:lnTo>
                      <a:pt x="256" y="80"/>
                    </a:lnTo>
                    <a:lnTo>
                      <a:pt x="256" y="83"/>
                    </a:lnTo>
                    <a:lnTo>
                      <a:pt x="256" y="83"/>
                    </a:lnTo>
                    <a:lnTo>
                      <a:pt x="254" y="83"/>
                    </a:lnTo>
                    <a:lnTo>
                      <a:pt x="254" y="83"/>
                    </a:lnTo>
                    <a:lnTo>
                      <a:pt x="254" y="83"/>
                    </a:lnTo>
                    <a:lnTo>
                      <a:pt x="254" y="85"/>
                    </a:lnTo>
                    <a:lnTo>
                      <a:pt x="251" y="85"/>
                    </a:lnTo>
                    <a:lnTo>
                      <a:pt x="251" y="85"/>
                    </a:lnTo>
                    <a:lnTo>
                      <a:pt x="251" y="85"/>
                    </a:lnTo>
                    <a:lnTo>
                      <a:pt x="251" y="87"/>
                    </a:lnTo>
                    <a:lnTo>
                      <a:pt x="251" y="87"/>
                    </a:lnTo>
                    <a:lnTo>
                      <a:pt x="251" y="87"/>
                    </a:lnTo>
                    <a:lnTo>
                      <a:pt x="251" y="90"/>
                    </a:lnTo>
                    <a:lnTo>
                      <a:pt x="251" y="90"/>
                    </a:lnTo>
                    <a:lnTo>
                      <a:pt x="251" y="92"/>
                    </a:lnTo>
                    <a:lnTo>
                      <a:pt x="251" y="92"/>
                    </a:lnTo>
                    <a:lnTo>
                      <a:pt x="251" y="92"/>
                    </a:lnTo>
                    <a:lnTo>
                      <a:pt x="251" y="94"/>
                    </a:lnTo>
                    <a:lnTo>
                      <a:pt x="251" y="94"/>
                    </a:lnTo>
                    <a:lnTo>
                      <a:pt x="251" y="94"/>
                    </a:lnTo>
                    <a:lnTo>
                      <a:pt x="251" y="97"/>
                    </a:lnTo>
                    <a:lnTo>
                      <a:pt x="251" y="97"/>
                    </a:lnTo>
                    <a:lnTo>
                      <a:pt x="251" y="97"/>
                    </a:lnTo>
                    <a:lnTo>
                      <a:pt x="251" y="99"/>
                    </a:lnTo>
                    <a:lnTo>
                      <a:pt x="251" y="99"/>
                    </a:lnTo>
                    <a:lnTo>
                      <a:pt x="251" y="101"/>
                    </a:lnTo>
                    <a:lnTo>
                      <a:pt x="251" y="101"/>
                    </a:lnTo>
                    <a:lnTo>
                      <a:pt x="251" y="101"/>
                    </a:lnTo>
                    <a:lnTo>
                      <a:pt x="251" y="104"/>
                    </a:lnTo>
                    <a:lnTo>
                      <a:pt x="254" y="104"/>
                    </a:lnTo>
                    <a:lnTo>
                      <a:pt x="254" y="104"/>
                    </a:lnTo>
                    <a:lnTo>
                      <a:pt x="251" y="104"/>
                    </a:lnTo>
                    <a:lnTo>
                      <a:pt x="251" y="106"/>
                    </a:lnTo>
                    <a:lnTo>
                      <a:pt x="251" y="106"/>
                    </a:lnTo>
                    <a:lnTo>
                      <a:pt x="251" y="109"/>
                    </a:lnTo>
                    <a:lnTo>
                      <a:pt x="251" y="109"/>
                    </a:lnTo>
                    <a:lnTo>
                      <a:pt x="251" y="111"/>
                    </a:lnTo>
                    <a:lnTo>
                      <a:pt x="251" y="111"/>
                    </a:lnTo>
                    <a:lnTo>
                      <a:pt x="251" y="111"/>
                    </a:lnTo>
                    <a:lnTo>
                      <a:pt x="251" y="113"/>
                    </a:lnTo>
                    <a:lnTo>
                      <a:pt x="251" y="113"/>
                    </a:lnTo>
                    <a:lnTo>
                      <a:pt x="251" y="113"/>
                    </a:lnTo>
                    <a:lnTo>
                      <a:pt x="251" y="116"/>
                    </a:lnTo>
                    <a:lnTo>
                      <a:pt x="251" y="116"/>
                    </a:lnTo>
                    <a:lnTo>
                      <a:pt x="251" y="118"/>
                    </a:lnTo>
                    <a:lnTo>
                      <a:pt x="251" y="118"/>
                    </a:lnTo>
                    <a:lnTo>
                      <a:pt x="251" y="118"/>
                    </a:lnTo>
                    <a:lnTo>
                      <a:pt x="249" y="118"/>
                    </a:lnTo>
                    <a:lnTo>
                      <a:pt x="249" y="118"/>
                    </a:lnTo>
                    <a:lnTo>
                      <a:pt x="249" y="120"/>
                    </a:lnTo>
                    <a:lnTo>
                      <a:pt x="247" y="120"/>
                    </a:lnTo>
                    <a:lnTo>
                      <a:pt x="247" y="120"/>
                    </a:lnTo>
                    <a:lnTo>
                      <a:pt x="247" y="120"/>
                    </a:lnTo>
                    <a:lnTo>
                      <a:pt x="247" y="120"/>
                    </a:lnTo>
                    <a:lnTo>
                      <a:pt x="247" y="123"/>
                    </a:lnTo>
                    <a:lnTo>
                      <a:pt x="247" y="123"/>
                    </a:lnTo>
                    <a:lnTo>
                      <a:pt x="247" y="123"/>
                    </a:lnTo>
                    <a:lnTo>
                      <a:pt x="247" y="125"/>
                    </a:lnTo>
                    <a:lnTo>
                      <a:pt x="247" y="125"/>
                    </a:lnTo>
                    <a:lnTo>
                      <a:pt x="244" y="125"/>
                    </a:lnTo>
                    <a:lnTo>
                      <a:pt x="244" y="128"/>
                    </a:lnTo>
                    <a:lnTo>
                      <a:pt x="244" y="128"/>
                    </a:lnTo>
                    <a:lnTo>
                      <a:pt x="244" y="128"/>
                    </a:lnTo>
                    <a:lnTo>
                      <a:pt x="244" y="130"/>
                    </a:lnTo>
                    <a:lnTo>
                      <a:pt x="244" y="130"/>
                    </a:lnTo>
                    <a:lnTo>
                      <a:pt x="244" y="130"/>
                    </a:lnTo>
                    <a:lnTo>
                      <a:pt x="244" y="130"/>
                    </a:lnTo>
                    <a:lnTo>
                      <a:pt x="244" y="130"/>
                    </a:lnTo>
                    <a:lnTo>
                      <a:pt x="244" y="132"/>
                    </a:lnTo>
                    <a:lnTo>
                      <a:pt x="244" y="132"/>
                    </a:lnTo>
                    <a:lnTo>
                      <a:pt x="244" y="132"/>
                    </a:lnTo>
                    <a:lnTo>
                      <a:pt x="244" y="135"/>
                    </a:lnTo>
                    <a:lnTo>
                      <a:pt x="242" y="135"/>
                    </a:lnTo>
                    <a:lnTo>
                      <a:pt x="242" y="135"/>
                    </a:lnTo>
                    <a:lnTo>
                      <a:pt x="242" y="137"/>
                    </a:lnTo>
                    <a:lnTo>
                      <a:pt x="242" y="137"/>
                    </a:lnTo>
                    <a:lnTo>
                      <a:pt x="244" y="137"/>
                    </a:lnTo>
                    <a:lnTo>
                      <a:pt x="244" y="139"/>
                    </a:lnTo>
                    <a:lnTo>
                      <a:pt x="244" y="139"/>
                    </a:lnTo>
                    <a:lnTo>
                      <a:pt x="244" y="139"/>
                    </a:lnTo>
                    <a:lnTo>
                      <a:pt x="244" y="139"/>
                    </a:lnTo>
                    <a:lnTo>
                      <a:pt x="244" y="142"/>
                    </a:lnTo>
                    <a:lnTo>
                      <a:pt x="244" y="142"/>
                    </a:lnTo>
                    <a:lnTo>
                      <a:pt x="244" y="142"/>
                    </a:lnTo>
                    <a:lnTo>
                      <a:pt x="247" y="142"/>
                    </a:lnTo>
                    <a:lnTo>
                      <a:pt x="247" y="144"/>
                    </a:lnTo>
                    <a:lnTo>
                      <a:pt x="247" y="144"/>
                    </a:lnTo>
                    <a:lnTo>
                      <a:pt x="247" y="144"/>
                    </a:lnTo>
                    <a:lnTo>
                      <a:pt x="247" y="147"/>
                    </a:lnTo>
                    <a:lnTo>
                      <a:pt x="247" y="147"/>
                    </a:lnTo>
                    <a:lnTo>
                      <a:pt x="247" y="147"/>
                    </a:lnTo>
                    <a:lnTo>
                      <a:pt x="249" y="147"/>
                    </a:lnTo>
                    <a:lnTo>
                      <a:pt x="249" y="149"/>
                    </a:lnTo>
                    <a:lnTo>
                      <a:pt x="249" y="149"/>
                    </a:lnTo>
                    <a:lnTo>
                      <a:pt x="249" y="151"/>
                    </a:lnTo>
                    <a:lnTo>
                      <a:pt x="247" y="151"/>
                    </a:lnTo>
                    <a:lnTo>
                      <a:pt x="247" y="151"/>
                    </a:lnTo>
                    <a:lnTo>
                      <a:pt x="247" y="151"/>
                    </a:lnTo>
                    <a:lnTo>
                      <a:pt x="244" y="151"/>
                    </a:lnTo>
                    <a:lnTo>
                      <a:pt x="244" y="151"/>
                    </a:lnTo>
                    <a:lnTo>
                      <a:pt x="244" y="151"/>
                    </a:lnTo>
                    <a:lnTo>
                      <a:pt x="244" y="151"/>
                    </a:lnTo>
                    <a:lnTo>
                      <a:pt x="242" y="151"/>
                    </a:lnTo>
                    <a:lnTo>
                      <a:pt x="242" y="151"/>
                    </a:lnTo>
                    <a:lnTo>
                      <a:pt x="242" y="151"/>
                    </a:lnTo>
                    <a:lnTo>
                      <a:pt x="242" y="154"/>
                    </a:lnTo>
                    <a:lnTo>
                      <a:pt x="239" y="154"/>
                    </a:lnTo>
                    <a:lnTo>
                      <a:pt x="239" y="154"/>
                    </a:lnTo>
                    <a:lnTo>
                      <a:pt x="239" y="154"/>
                    </a:lnTo>
                    <a:lnTo>
                      <a:pt x="239" y="156"/>
                    </a:lnTo>
                    <a:lnTo>
                      <a:pt x="239" y="156"/>
                    </a:lnTo>
                    <a:lnTo>
                      <a:pt x="239" y="156"/>
                    </a:lnTo>
                    <a:lnTo>
                      <a:pt x="239" y="158"/>
                    </a:lnTo>
                    <a:lnTo>
                      <a:pt x="239" y="158"/>
                    </a:lnTo>
                    <a:lnTo>
                      <a:pt x="239" y="161"/>
                    </a:lnTo>
                    <a:lnTo>
                      <a:pt x="239" y="161"/>
                    </a:lnTo>
                    <a:lnTo>
                      <a:pt x="239" y="161"/>
                    </a:lnTo>
                    <a:lnTo>
                      <a:pt x="239" y="163"/>
                    </a:lnTo>
                    <a:lnTo>
                      <a:pt x="237" y="163"/>
                    </a:lnTo>
                    <a:lnTo>
                      <a:pt x="237" y="163"/>
                    </a:lnTo>
                    <a:lnTo>
                      <a:pt x="237" y="163"/>
                    </a:lnTo>
                    <a:lnTo>
                      <a:pt x="237" y="163"/>
                    </a:lnTo>
                    <a:lnTo>
                      <a:pt x="235" y="163"/>
                    </a:lnTo>
                    <a:lnTo>
                      <a:pt x="235" y="165"/>
                    </a:lnTo>
                    <a:lnTo>
                      <a:pt x="235" y="165"/>
                    </a:lnTo>
                    <a:lnTo>
                      <a:pt x="232" y="165"/>
                    </a:lnTo>
                    <a:lnTo>
                      <a:pt x="232" y="165"/>
                    </a:lnTo>
                    <a:lnTo>
                      <a:pt x="232" y="165"/>
                    </a:lnTo>
                    <a:lnTo>
                      <a:pt x="232" y="165"/>
                    </a:lnTo>
                    <a:lnTo>
                      <a:pt x="230" y="165"/>
                    </a:lnTo>
                    <a:lnTo>
                      <a:pt x="230" y="168"/>
                    </a:lnTo>
                    <a:lnTo>
                      <a:pt x="230" y="168"/>
                    </a:lnTo>
                    <a:lnTo>
                      <a:pt x="230" y="168"/>
                    </a:lnTo>
                    <a:lnTo>
                      <a:pt x="230" y="170"/>
                    </a:lnTo>
                    <a:lnTo>
                      <a:pt x="230" y="170"/>
                    </a:lnTo>
                    <a:lnTo>
                      <a:pt x="230" y="170"/>
                    </a:lnTo>
                    <a:lnTo>
                      <a:pt x="228" y="170"/>
                    </a:lnTo>
                    <a:lnTo>
                      <a:pt x="228" y="170"/>
                    </a:lnTo>
                    <a:lnTo>
                      <a:pt x="225" y="170"/>
                    </a:lnTo>
                    <a:lnTo>
                      <a:pt x="225" y="170"/>
                    </a:lnTo>
                    <a:lnTo>
                      <a:pt x="225" y="170"/>
                    </a:lnTo>
                    <a:lnTo>
                      <a:pt x="225" y="170"/>
                    </a:lnTo>
                    <a:lnTo>
                      <a:pt x="225" y="168"/>
                    </a:lnTo>
                    <a:lnTo>
                      <a:pt x="225" y="168"/>
                    </a:lnTo>
                    <a:lnTo>
                      <a:pt x="225" y="168"/>
                    </a:lnTo>
                    <a:lnTo>
                      <a:pt x="225" y="165"/>
                    </a:lnTo>
                    <a:lnTo>
                      <a:pt x="225" y="165"/>
                    </a:lnTo>
                    <a:lnTo>
                      <a:pt x="225" y="163"/>
                    </a:lnTo>
                    <a:lnTo>
                      <a:pt x="225" y="163"/>
                    </a:lnTo>
                    <a:lnTo>
                      <a:pt x="225" y="161"/>
                    </a:lnTo>
                    <a:lnTo>
                      <a:pt x="225" y="161"/>
                    </a:lnTo>
                    <a:lnTo>
                      <a:pt x="225" y="161"/>
                    </a:lnTo>
                    <a:lnTo>
                      <a:pt x="225" y="161"/>
                    </a:lnTo>
                    <a:lnTo>
                      <a:pt x="225" y="161"/>
                    </a:lnTo>
                    <a:lnTo>
                      <a:pt x="225" y="161"/>
                    </a:lnTo>
                    <a:lnTo>
                      <a:pt x="225" y="161"/>
                    </a:lnTo>
                    <a:lnTo>
                      <a:pt x="225" y="161"/>
                    </a:lnTo>
                    <a:lnTo>
                      <a:pt x="223" y="161"/>
                    </a:lnTo>
                    <a:lnTo>
                      <a:pt x="223" y="163"/>
                    </a:lnTo>
                    <a:lnTo>
                      <a:pt x="223" y="163"/>
                    </a:lnTo>
                    <a:lnTo>
                      <a:pt x="223" y="163"/>
                    </a:lnTo>
                    <a:lnTo>
                      <a:pt x="220" y="163"/>
                    </a:lnTo>
                    <a:lnTo>
                      <a:pt x="220" y="163"/>
                    </a:lnTo>
                    <a:lnTo>
                      <a:pt x="220" y="163"/>
                    </a:lnTo>
                    <a:lnTo>
                      <a:pt x="220" y="161"/>
                    </a:lnTo>
                    <a:lnTo>
                      <a:pt x="220" y="161"/>
                    </a:lnTo>
                    <a:lnTo>
                      <a:pt x="220" y="161"/>
                    </a:lnTo>
                    <a:lnTo>
                      <a:pt x="220" y="161"/>
                    </a:lnTo>
                    <a:lnTo>
                      <a:pt x="218" y="161"/>
                    </a:lnTo>
                    <a:lnTo>
                      <a:pt x="218" y="161"/>
                    </a:lnTo>
                    <a:lnTo>
                      <a:pt x="218" y="161"/>
                    </a:lnTo>
                    <a:lnTo>
                      <a:pt x="216" y="161"/>
                    </a:lnTo>
                    <a:lnTo>
                      <a:pt x="216" y="161"/>
                    </a:lnTo>
                    <a:lnTo>
                      <a:pt x="213" y="161"/>
                    </a:lnTo>
                    <a:lnTo>
                      <a:pt x="213" y="161"/>
                    </a:lnTo>
                    <a:lnTo>
                      <a:pt x="213" y="161"/>
                    </a:lnTo>
                    <a:lnTo>
                      <a:pt x="213" y="161"/>
                    </a:lnTo>
                    <a:lnTo>
                      <a:pt x="213" y="161"/>
                    </a:lnTo>
                    <a:lnTo>
                      <a:pt x="211" y="161"/>
                    </a:lnTo>
                    <a:lnTo>
                      <a:pt x="211" y="163"/>
                    </a:lnTo>
                    <a:lnTo>
                      <a:pt x="211" y="163"/>
                    </a:lnTo>
                    <a:lnTo>
                      <a:pt x="211" y="163"/>
                    </a:lnTo>
                    <a:lnTo>
                      <a:pt x="211" y="165"/>
                    </a:lnTo>
                    <a:lnTo>
                      <a:pt x="211" y="165"/>
                    </a:lnTo>
                    <a:lnTo>
                      <a:pt x="211" y="168"/>
                    </a:lnTo>
                    <a:lnTo>
                      <a:pt x="211" y="16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3" name="Freeform 142"/>
              <p:cNvSpPr>
                <a:spLocks/>
              </p:cNvSpPr>
              <p:nvPr/>
            </p:nvSpPr>
            <p:spPr bwMode="auto">
              <a:xfrm>
                <a:off x="3607" y="1699"/>
                <a:ext cx="275" cy="270"/>
              </a:xfrm>
              <a:custGeom>
                <a:avLst/>
                <a:gdLst/>
                <a:ahLst/>
                <a:cxnLst>
                  <a:cxn ang="0">
                    <a:pos x="204" y="170"/>
                  </a:cxn>
                  <a:cxn ang="0">
                    <a:pos x="192" y="173"/>
                  </a:cxn>
                  <a:cxn ang="0">
                    <a:pos x="173" y="177"/>
                  </a:cxn>
                  <a:cxn ang="0">
                    <a:pos x="161" y="168"/>
                  </a:cxn>
                  <a:cxn ang="0">
                    <a:pos x="164" y="180"/>
                  </a:cxn>
                  <a:cxn ang="0">
                    <a:pos x="149" y="189"/>
                  </a:cxn>
                  <a:cxn ang="0">
                    <a:pos x="138" y="206"/>
                  </a:cxn>
                  <a:cxn ang="0">
                    <a:pos x="123" y="192"/>
                  </a:cxn>
                  <a:cxn ang="0">
                    <a:pos x="114" y="189"/>
                  </a:cxn>
                  <a:cxn ang="0">
                    <a:pos x="107" y="203"/>
                  </a:cxn>
                  <a:cxn ang="0">
                    <a:pos x="95" y="206"/>
                  </a:cxn>
                  <a:cxn ang="0">
                    <a:pos x="81" y="220"/>
                  </a:cxn>
                  <a:cxn ang="0">
                    <a:pos x="69" y="225"/>
                  </a:cxn>
                  <a:cxn ang="0">
                    <a:pos x="64" y="213"/>
                  </a:cxn>
                  <a:cxn ang="0">
                    <a:pos x="62" y="206"/>
                  </a:cxn>
                  <a:cxn ang="0">
                    <a:pos x="67" y="196"/>
                  </a:cxn>
                  <a:cxn ang="0">
                    <a:pos x="55" y="194"/>
                  </a:cxn>
                  <a:cxn ang="0">
                    <a:pos x="38" y="194"/>
                  </a:cxn>
                  <a:cxn ang="0">
                    <a:pos x="52" y="199"/>
                  </a:cxn>
                  <a:cxn ang="0">
                    <a:pos x="57" y="210"/>
                  </a:cxn>
                  <a:cxn ang="0">
                    <a:pos x="60" y="220"/>
                  </a:cxn>
                  <a:cxn ang="0">
                    <a:pos x="50" y="239"/>
                  </a:cxn>
                  <a:cxn ang="0">
                    <a:pos x="43" y="260"/>
                  </a:cxn>
                  <a:cxn ang="0">
                    <a:pos x="31" y="267"/>
                  </a:cxn>
                  <a:cxn ang="0">
                    <a:pos x="17" y="258"/>
                  </a:cxn>
                  <a:cxn ang="0">
                    <a:pos x="17" y="244"/>
                  </a:cxn>
                  <a:cxn ang="0">
                    <a:pos x="17" y="225"/>
                  </a:cxn>
                  <a:cxn ang="0">
                    <a:pos x="5" y="220"/>
                  </a:cxn>
                  <a:cxn ang="0">
                    <a:pos x="3" y="206"/>
                  </a:cxn>
                  <a:cxn ang="0">
                    <a:pos x="17" y="206"/>
                  </a:cxn>
                  <a:cxn ang="0">
                    <a:pos x="29" y="194"/>
                  </a:cxn>
                  <a:cxn ang="0">
                    <a:pos x="34" y="180"/>
                  </a:cxn>
                  <a:cxn ang="0">
                    <a:pos x="55" y="173"/>
                  </a:cxn>
                  <a:cxn ang="0">
                    <a:pos x="71" y="161"/>
                  </a:cxn>
                  <a:cxn ang="0">
                    <a:pos x="86" y="154"/>
                  </a:cxn>
                  <a:cxn ang="0">
                    <a:pos x="107" y="151"/>
                  </a:cxn>
                  <a:cxn ang="0">
                    <a:pos x="126" y="147"/>
                  </a:cxn>
                  <a:cxn ang="0">
                    <a:pos x="140" y="151"/>
                  </a:cxn>
                  <a:cxn ang="0">
                    <a:pos x="145" y="137"/>
                  </a:cxn>
                  <a:cxn ang="0">
                    <a:pos x="159" y="120"/>
                  </a:cxn>
                  <a:cxn ang="0">
                    <a:pos x="166" y="104"/>
                  </a:cxn>
                  <a:cxn ang="0">
                    <a:pos x="166" y="116"/>
                  </a:cxn>
                  <a:cxn ang="0">
                    <a:pos x="180" y="116"/>
                  </a:cxn>
                  <a:cxn ang="0">
                    <a:pos x="199" y="104"/>
                  </a:cxn>
                  <a:cxn ang="0">
                    <a:pos x="213" y="90"/>
                  </a:cxn>
                  <a:cxn ang="0">
                    <a:pos x="225" y="71"/>
                  </a:cxn>
                  <a:cxn ang="0">
                    <a:pos x="230" y="47"/>
                  </a:cxn>
                  <a:cxn ang="0">
                    <a:pos x="230" y="35"/>
                  </a:cxn>
                  <a:cxn ang="0">
                    <a:pos x="235" y="19"/>
                  </a:cxn>
                  <a:cxn ang="0">
                    <a:pos x="244" y="9"/>
                  </a:cxn>
                  <a:cxn ang="0">
                    <a:pos x="256" y="14"/>
                  </a:cxn>
                  <a:cxn ang="0">
                    <a:pos x="247" y="4"/>
                  </a:cxn>
                  <a:cxn ang="0">
                    <a:pos x="263" y="4"/>
                  </a:cxn>
                  <a:cxn ang="0">
                    <a:pos x="265" y="28"/>
                  </a:cxn>
                  <a:cxn ang="0">
                    <a:pos x="273" y="47"/>
                  </a:cxn>
                  <a:cxn ang="0">
                    <a:pos x="268" y="66"/>
                  </a:cxn>
                  <a:cxn ang="0">
                    <a:pos x="263" y="85"/>
                  </a:cxn>
                  <a:cxn ang="0">
                    <a:pos x="251" y="92"/>
                  </a:cxn>
                  <a:cxn ang="0">
                    <a:pos x="251" y="118"/>
                  </a:cxn>
                  <a:cxn ang="0">
                    <a:pos x="244" y="137"/>
                  </a:cxn>
                  <a:cxn ang="0">
                    <a:pos x="239" y="154"/>
                  </a:cxn>
                  <a:cxn ang="0">
                    <a:pos x="228" y="170"/>
                  </a:cxn>
                  <a:cxn ang="0">
                    <a:pos x="220" y="161"/>
                  </a:cxn>
                </a:cxnLst>
                <a:rect l="0" t="0" r="r" b="b"/>
                <a:pathLst>
                  <a:path w="275" h="270">
                    <a:moveTo>
                      <a:pt x="211" y="168"/>
                    </a:moveTo>
                    <a:lnTo>
                      <a:pt x="211" y="168"/>
                    </a:lnTo>
                    <a:lnTo>
                      <a:pt x="211" y="170"/>
                    </a:lnTo>
                    <a:lnTo>
                      <a:pt x="211" y="170"/>
                    </a:lnTo>
                    <a:lnTo>
                      <a:pt x="211" y="170"/>
                    </a:lnTo>
                    <a:lnTo>
                      <a:pt x="211" y="170"/>
                    </a:lnTo>
                    <a:lnTo>
                      <a:pt x="211" y="170"/>
                    </a:lnTo>
                    <a:lnTo>
                      <a:pt x="211" y="173"/>
                    </a:lnTo>
                    <a:lnTo>
                      <a:pt x="211" y="173"/>
                    </a:lnTo>
                    <a:lnTo>
                      <a:pt x="209" y="173"/>
                    </a:lnTo>
                    <a:lnTo>
                      <a:pt x="209" y="175"/>
                    </a:lnTo>
                    <a:lnTo>
                      <a:pt x="209" y="175"/>
                    </a:lnTo>
                    <a:lnTo>
                      <a:pt x="209" y="175"/>
                    </a:lnTo>
                    <a:lnTo>
                      <a:pt x="209" y="177"/>
                    </a:lnTo>
                    <a:lnTo>
                      <a:pt x="206" y="177"/>
                    </a:lnTo>
                    <a:lnTo>
                      <a:pt x="206" y="177"/>
                    </a:lnTo>
                    <a:lnTo>
                      <a:pt x="206" y="177"/>
                    </a:lnTo>
                    <a:lnTo>
                      <a:pt x="206" y="177"/>
                    </a:lnTo>
                    <a:lnTo>
                      <a:pt x="204" y="177"/>
                    </a:lnTo>
                    <a:lnTo>
                      <a:pt x="204" y="177"/>
                    </a:lnTo>
                    <a:lnTo>
                      <a:pt x="204" y="177"/>
                    </a:lnTo>
                    <a:lnTo>
                      <a:pt x="204" y="177"/>
                    </a:lnTo>
                    <a:lnTo>
                      <a:pt x="204" y="175"/>
                    </a:lnTo>
                    <a:lnTo>
                      <a:pt x="202" y="175"/>
                    </a:lnTo>
                    <a:lnTo>
                      <a:pt x="202" y="175"/>
                    </a:lnTo>
                    <a:lnTo>
                      <a:pt x="202" y="173"/>
                    </a:lnTo>
                    <a:lnTo>
                      <a:pt x="204" y="173"/>
                    </a:lnTo>
                    <a:lnTo>
                      <a:pt x="204" y="173"/>
                    </a:lnTo>
                    <a:lnTo>
                      <a:pt x="204" y="170"/>
                    </a:lnTo>
                    <a:lnTo>
                      <a:pt x="204" y="170"/>
                    </a:lnTo>
                    <a:lnTo>
                      <a:pt x="204" y="170"/>
                    </a:lnTo>
                    <a:lnTo>
                      <a:pt x="204" y="168"/>
                    </a:lnTo>
                    <a:lnTo>
                      <a:pt x="204" y="168"/>
                    </a:lnTo>
                    <a:lnTo>
                      <a:pt x="204" y="165"/>
                    </a:lnTo>
                    <a:lnTo>
                      <a:pt x="204" y="165"/>
                    </a:lnTo>
                    <a:lnTo>
                      <a:pt x="204" y="165"/>
                    </a:lnTo>
                    <a:lnTo>
                      <a:pt x="204" y="165"/>
                    </a:lnTo>
                    <a:lnTo>
                      <a:pt x="204" y="165"/>
                    </a:lnTo>
                    <a:lnTo>
                      <a:pt x="204" y="165"/>
                    </a:lnTo>
                    <a:lnTo>
                      <a:pt x="204" y="163"/>
                    </a:lnTo>
                    <a:lnTo>
                      <a:pt x="202" y="163"/>
                    </a:lnTo>
                    <a:lnTo>
                      <a:pt x="202" y="163"/>
                    </a:lnTo>
                    <a:lnTo>
                      <a:pt x="202" y="165"/>
                    </a:lnTo>
                    <a:lnTo>
                      <a:pt x="199" y="165"/>
                    </a:lnTo>
                    <a:lnTo>
                      <a:pt x="199" y="165"/>
                    </a:lnTo>
                    <a:lnTo>
                      <a:pt x="199" y="165"/>
                    </a:lnTo>
                    <a:lnTo>
                      <a:pt x="199" y="165"/>
                    </a:lnTo>
                    <a:lnTo>
                      <a:pt x="199" y="168"/>
                    </a:lnTo>
                    <a:lnTo>
                      <a:pt x="199" y="168"/>
                    </a:lnTo>
                    <a:lnTo>
                      <a:pt x="197" y="168"/>
                    </a:lnTo>
                    <a:lnTo>
                      <a:pt x="197" y="170"/>
                    </a:lnTo>
                    <a:lnTo>
                      <a:pt x="197" y="170"/>
                    </a:lnTo>
                    <a:lnTo>
                      <a:pt x="197" y="170"/>
                    </a:lnTo>
                    <a:lnTo>
                      <a:pt x="194" y="170"/>
                    </a:lnTo>
                    <a:lnTo>
                      <a:pt x="194" y="170"/>
                    </a:lnTo>
                    <a:lnTo>
                      <a:pt x="194" y="170"/>
                    </a:lnTo>
                    <a:lnTo>
                      <a:pt x="194" y="173"/>
                    </a:lnTo>
                    <a:lnTo>
                      <a:pt x="194" y="173"/>
                    </a:lnTo>
                    <a:lnTo>
                      <a:pt x="194" y="173"/>
                    </a:lnTo>
                    <a:lnTo>
                      <a:pt x="192" y="173"/>
                    </a:lnTo>
                    <a:lnTo>
                      <a:pt x="192" y="175"/>
                    </a:lnTo>
                    <a:lnTo>
                      <a:pt x="192" y="175"/>
                    </a:lnTo>
                    <a:lnTo>
                      <a:pt x="192" y="175"/>
                    </a:lnTo>
                    <a:lnTo>
                      <a:pt x="192" y="177"/>
                    </a:lnTo>
                    <a:lnTo>
                      <a:pt x="192" y="177"/>
                    </a:lnTo>
                    <a:lnTo>
                      <a:pt x="192" y="177"/>
                    </a:lnTo>
                    <a:lnTo>
                      <a:pt x="190" y="177"/>
                    </a:lnTo>
                    <a:lnTo>
                      <a:pt x="190" y="177"/>
                    </a:lnTo>
                    <a:lnTo>
                      <a:pt x="190" y="177"/>
                    </a:lnTo>
                    <a:lnTo>
                      <a:pt x="187" y="177"/>
                    </a:lnTo>
                    <a:lnTo>
                      <a:pt x="187" y="177"/>
                    </a:lnTo>
                    <a:lnTo>
                      <a:pt x="187" y="177"/>
                    </a:lnTo>
                    <a:lnTo>
                      <a:pt x="185" y="177"/>
                    </a:lnTo>
                    <a:lnTo>
                      <a:pt x="185" y="177"/>
                    </a:lnTo>
                    <a:lnTo>
                      <a:pt x="185" y="177"/>
                    </a:lnTo>
                    <a:lnTo>
                      <a:pt x="183" y="177"/>
                    </a:lnTo>
                    <a:lnTo>
                      <a:pt x="183" y="177"/>
                    </a:lnTo>
                    <a:lnTo>
                      <a:pt x="180" y="177"/>
                    </a:lnTo>
                    <a:lnTo>
                      <a:pt x="180" y="177"/>
                    </a:lnTo>
                    <a:lnTo>
                      <a:pt x="180" y="177"/>
                    </a:lnTo>
                    <a:lnTo>
                      <a:pt x="180" y="175"/>
                    </a:lnTo>
                    <a:lnTo>
                      <a:pt x="178" y="175"/>
                    </a:lnTo>
                    <a:lnTo>
                      <a:pt x="178" y="175"/>
                    </a:lnTo>
                    <a:lnTo>
                      <a:pt x="178" y="175"/>
                    </a:lnTo>
                    <a:lnTo>
                      <a:pt x="176" y="175"/>
                    </a:lnTo>
                    <a:lnTo>
                      <a:pt x="176" y="175"/>
                    </a:lnTo>
                    <a:lnTo>
                      <a:pt x="176" y="177"/>
                    </a:lnTo>
                    <a:lnTo>
                      <a:pt x="173" y="177"/>
                    </a:lnTo>
                    <a:lnTo>
                      <a:pt x="173" y="177"/>
                    </a:lnTo>
                    <a:lnTo>
                      <a:pt x="173" y="177"/>
                    </a:lnTo>
                    <a:lnTo>
                      <a:pt x="171" y="177"/>
                    </a:lnTo>
                    <a:lnTo>
                      <a:pt x="171" y="177"/>
                    </a:lnTo>
                    <a:lnTo>
                      <a:pt x="171" y="177"/>
                    </a:lnTo>
                    <a:lnTo>
                      <a:pt x="171" y="177"/>
                    </a:lnTo>
                    <a:lnTo>
                      <a:pt x="168" y="177"/>
                    </a:lnTo>
                    <a:lnTo>
                      <a:pt x="168" y="177"/>
                    </a:lnTo>
                    <a:lnTo>
                      <a:pt x="166" y="177"/>
                    </a:lnTo>
                    <a:lnTo>
                      <a:pt x="166" y="180"/>
                    </a:lnTo>
                    <a:lnTo>
                      <a:pt x="166" y="180"/>
                    </a:lnTo>
                    <a:lnTo>
                      <a:pt x="166" y="180"/>
                    </a:lnTo>
                    <a:lnTo>
                      <a:pt x="164" y="180"/>
                    </a:lnTo>
                    <a:lnTo>
                      <a:pt x="164" y="177"/>
                    </a:lnTo>
                    <a:lnTo>
                      <a:pt x="166" y="177"/>
                    </a:lnTo>
                    <a:lnTo>
                      <a:pt x="166" y="177"/>
                    </a:lnTo>
                    <a:lnTo>
                      <a:pt x="166" y="177"/>
                    </a:lnTo>
                    <a:lnTo>
                      <a:pt x="166" y="175"/>
                    </a:lnTo>
                    <a:lnTo>
                      <a:pt x="166" y="175"/>
                    </a:lnTo>
                    <a:lnTo>
                      <a:pt x="164" y="175"/>
                    </a:lnTo>
                    <a:lnTo>
                      <a:pt x="164" y="175"/>
                    </a:lnTo>
                    <a:lnTo>
                      <a:pt x="164" y="175"/>
                    </a:lnTo>
                    <a:lnTo>
                      <a:pt x="164" y="175"/>
                    </a:lnTo>
                    <a:lnTo>
                      <a:pt x="161" y="175"/>
                    </a:lnTo>
                    <a:lnTo>
                      <a:pt x="161" y="173"/>
                    </a:lnTo>
                    <a:lnTo>
                      <a:pt x="161" y="173"/>
                    </a:lnTo>
                    <a:lnTo>
                      <a:pt x="161" y="170"/>
                    </a:lnTo>
                    <a:lnTo>
                      <a:pt x="161" y="170"/>
                    </a:lnTo>
                    <a:lnTo>
                      <a:pt x="161" y="170"/>
                    </a:lnTo>
                    <a:lnTo>
                      <a:pt x="161" y="170"/>
                    </a:lnTo>
                    <a:lnTo>
                      <a:pt x="161" y="168"/>
                    </a:lnTo>
                    <a:lnTo>
                      <a:pt x="161" y="168"/>
                    </a:lnTo>
                    <a:lnTo>
                      <a:pt x="159" y="168"/>
                    </a:lnTo>
                    <a:lnTo>
                      <a:pt x="159" y="168"/>
                    </a:lnTo>
                    <a:lnTo>
                      <a:pt x="159" y="168"/>
                    </a:lnTo>
                    <a:lnTo>
                      <a:pt x="159" y="168"/>
                    </a:lnTo>
                    <a:lnTo>
                      <a:pt x="159" y="170"/>
                    </a:lnTo>
                    <a:lnTo>
                      <a:pt x="159" y="170"/>
                    </a:lnTo>
                    <a:lnTo>
                      <a:pt x="159" y="170"/>
                    </a:lnTo>
                    <a:lnTo>
                      <a:pt x="157" y="170"/>
                    </a:lnTo>
                    <a:lnTo>
                      <a:pt x="157" y="173"/>
                    </a:lnTo>
                    <a:lnTo>
                      <a:pt x="157" y="173"/>
                    </a:lnTo>
                    <a:lnTo>
                      <a:pt x="157" y="173"/>
                    </a:lnTo>
                    <a:lnTo>
                      <a:pt x="157" y="173"/>
                    </a:lnTo>
                    <a:lnTo>
                      <a:pt x="157" y="175"/>
                    </a:lnTo>
                    <a:lnTo>
                      <a:pt x="157" y="175"/>
                    </a:lnTo>
                    <a:lnTo>
                      <a:pt x="157" y="175"/>
                    </a:lnTo>
                    <a:lnTo>
                      <a:pt x="157" y="177"/>
                    </a:lnTo>
                    <a:lnTo>
                      <a:pt x="157" y="177"/>
                    </a:lnTo>
                    <a:lnTo>
                      <a:pt x="159" y="177"/>
                    </a:lnTo>
                    <a:lnTo>
                      <a:pt x="159" y="177"/>
                    </a:lnTo>
                    <a:lnTo>
                      <a:pt x="159" y="177"/>
                    </a:lnTo>
                    <a:lnTo>
                      <a:pt x="159" y="177"/>
                    </a:lnTo>
                    <a:lnTo>
                      <a:pt x="159" y="180"/>
                    </a:lnTo>
                    <a:lnTo>
                      <a:pt x="161" y="180"/>
                    </a:lnTo>
                    <a:lnTo>
                      <a:pt x="161" y="180"/>
                    </a:lnTo>
                    <a:lnTo>
                      <a:pt x="164" y="180"/>
                    </a:lnTo>
                    <a:lnTo>
                      <a:pt x="164" y="177"/>
                    </a:lnTo>
                    <a:lnTo>
                      <a:pt x="164" y="177"/>
                    </a:lnTo>
                    <a:lnTo>
                      <a:pt x="164" y="180"/>
                    </a:lnTo>
                    <a:lnTo>
                      <a:pt x="164" y="180"/>
                    </a:lnTo>
                    <a:lnTo>
                      <a:pt x="164" y="180"/>
                    </a:lnTo>
                    <a:lnTo>
                      <a:pt x="164" y="180"/>
                    </a:lnTo>
                    <a:lnTo>
                      <a:pt x="164" y="182"/>
                    </a:lnTo>
                    <a:lnTo>
                      <a:pt x="164" y="182"/>
                    </a:lnTo>
                    <a:lnTo>
                      <a:pt x="164" y="182"/>
                    </a:lnTo>
                    <a:lnTo>
                      <a:pt x="164" y="184"/>
                    </a:lnTo>
                    <a:lnTo>
                      <a:pt x="164" y="184"/>
                    </a:lnTo>
                    <a:lnTo>
                      <a:pt x="164" y="187"/>
                    </a:lnTo>
                    <a:lnTo>
                      <a:pt x="164" y="187"/>
                    </a:lnTo>
                    <a:lnTo>
                      <a:pt x="164" y="187"/>
                    </a:lnTo>
                    <a:lnTo>
                      <a:pt x="161" y="187"/>
                    </a:lnTo>
                    <a:lnTo>
                      <a:pt x="161" y="187"/>
                    </a:lnTo>
                    <a:lnTo>
                      <a:pt x="161" y="187"/>
                    </a:lnTo>
                    <a:lnTo>
                      <a:pt x="159" y="187"/>
                    </a:lnTo>
                    <a:lnTo>
                      <a:pt x="159" y="184"/>
                    </a:lnTo>
                    <a:lnTo>
                      <a:pt x="159" y="184"/>
                    </a:lnTo>
                    <a:lnTo>
                      <a:pt x="159" y="187"/>
                    </a:lnTo>
                    <a:lnTo>
                      <a:pt x="159" y="187"/>
                    </a:lnTo>
                    <a:lnTo>
                      <a:pt x="157" y="187"/>
                    </a:lnTo>
                    <a:lnTo>
                      <a:pt x="157" y="187"/>
                    </a:lnTo>
                    <a:lnTo>
                      <a:pt x="157" y="187"/>
                    </a:lnTo>
                    <a:lnTo>
                      <a:pt x="157" y="187"/>
                    </a:lnTo>
                    <a:lnTo>
                      <a:pt x="154" y="187"/>
                    </a:lnTo>
                    <a:lnTo>
                      <a:pt x="154" y="187"/>
                    </a:lnTo>
                    <a:lnTo>
                      <a:pt x="152" y="187"/>
                    </a:lnTo>
                    <a:lnTo>
                      <a:pt x="152" y="189"/>
                    </a:lnTo>
                    <a:lnTo>
                      <a:pt x="152" y="189"/>
                    </a:lnTo>
                    <a:lnTo>
                      <a:pt x="152" y="189"/>
                    </a:lnTo>
                    <a:lnTo>
                      <a:pt x="152" y="189"/>
                    </a:lnTo>
                    <a:lnTo>
                      <a:pt x="152" y="189"/>
                    </a:lnTo>
                    <a:lnTo>
                      <a:pt x="149" y="189"/>
                    </a:lnTo>
                    <a:lnTo>
                      <a:pt x="149" y="192"/>
                    </a:lnTo>
                    <a:lnTo>
                      <a:pt x="149" y="192"/>
                    </a:lnTo>
                    <a:lnTo>
                      <a:pt x="149" y="194"/>
                    </a:lnTo>
                    <a:lnTo>
                      <a:pt x="149" y="194"/>
                    </a:lnTo>
                    <a:lnTo>
                      <a:pt x="149" y="194"/>
                    </a:lnTo>
                    <a:lnTo>
                      <a:pt x="147" y="194"/>
                    </a:lnTo>
                    <a:lnTo>
                      <a:pt x="147" y="196"/>
                    </a:lnTo>
                    <a:lnTo>
                      <a:pt x="147" y="196"/>
                    </a:lnTo>
                    <a:lnTo>
                      <a:pt x="147" y="196"/>
                    </a:lnTo>
                    <a:lnTo>
                      <a:pt x="147" y="196"/>
                    </a:lnTo>
                    <a:lnTo>
                      <a:pt x="145" y="196"/>
                    </a:lnTo>
                    <a:lnTo>
                      <a:pt x="145" y="199"/>
                    </a:lnTo>
                    <a:lnTo>
                      <a:pt x="145" y="199"/>
                    </a:lnTo>
                    <a:lnTo>
                      <a:pt x="145" y="199"/>
                    </a:lnTo>
                    <a:lnTo>
                      <a:pt x="145" y="199"/>
                    </a:lnTo>
                    <a:lnTo>
                      <a:pt x="145" y="199"/>
                    </a:lnTo>
                    <a:lnTo>
                      <a:pt x="145" y="201"/>
                    </a:lnTo>
                    <a:lnTo>
                      <a:pt x="145" y="201"/>
                    </a:lnTo>
                    <a:lnTo>
                      <a:pt x="145" y="203"/>
                    </a:lnTo>
                    <a:lnTo>
                      <a:pt x="145" y="203"/>
                    </a:lnTo>
                    <a:lnTo>
                      <a:pt x="142" y="203"/>
                    </a:lnTo>
                    <a:lnTo>
                      <a:pt x="142" y="203"/>
                    </a:lnTo>
                    <a:lnTo>
                      <a:pt x="142" y="206"/>
                    </a:lnTo>
                    <a:lnTo>
                      <a:pt x="140" y="206"/>
                    </a:lnTo>
                    <a:lnTo>
                      <a:pt x="140" y="206"/>
                    </a:lnTo>
                    <a:lnTo>
                      <a:pt x="140" y="208"/>
                    </a:lnTo>
                    <a:lnTo>
                      <a:pt x="140" y="208"/>
                    </a:lnTo>
                    <a:lnTo>
                      <a:pt x="140" y="208"/>
                    </a:lnTo>
                    <a:lnTo>
                      <a:pt x="138" y="208"/>
                    </a:lnTo>
                    <a:lnTo>
                      <a:pt x="138" y="206"/>
                    </a:lnTo>
                    <a:lnTo>
                      <a:pt x="138" y="206"/>
                    </a:lnTo>
                    <a:lnTo>
                      <a:pt x="138" y="206"/>
                    </a:lnTo>
                    <a:lnTo>
                      <a:pt x="135" y="206"/>
                    </a:lnTo>
                    <a:lnTo>
                      <a:pt x="135" y="206"/>
                    </a:lnTo>
                    <a:lnTo>
                      <a:pt x="135" y="206"/>
                    </a:lnTo>
                    <a:lnTo>
                      <a:pt x="133" y="206"/>
                    </a:lnTo>
                    <a:lnTo>
                      <a:pt x="133" y="206"/>
                    </a:lnTo>
                    <a:lnTo>
                      <a:pt x="133" y="206"/>
                    </a:lnTo>
                    <a:lnTo>
                      <a:pt x="133" y="203"/>
                    </a:lnTo>
                    <a:lnTo>
                      <a:pt x="131" y="203"/>
                    </a:lnTo>
                    <a:lnTo>
                      <a:pt x="131" y="203"/>
                    </a:lnTo>
                    <a:lnTo>
                      <a:pt x="131" y="203"/>
                    </a:lnTo>
                    <a:lnTo>
                      <a:pt x="131" y="201"/>
                    </a:lnTo>
                    <a:lnTo>
                      <a:pt x="131" y="201"/>
                    </a:lnTo>
                    <a:lnTo>
                      <a:pt x="128" y="201"/>
                    </a:lnTo>
                    <a:lnTo>
                      <a:pt x="128" y="201"/>
                    </a:lnTo>
                    <a:lnTo>
                      <a:pt x="128" y="199"/>
                    </a:lnTo>
                    <a:lnTo>
                      <a:pt x="128" y="199"/>
                    </a:lnTo>
                    <a:lnTo>
                      <a:pt x="128" y="199"/>
                    </a:lnTo>
                    <a:lnTo>
                      <a:pt x="126" y="199"/>
                    </a:lnTo>
                    <a:lnTo>
                      <a:pt x="126" y="199"/>
                    </a:lnTo>
                    <a:lnTo>
                      <a:pt x="126" y="199"/>
                    </a:lnTo>
                    <a:lnTo>
                      <a:pt x="126" y="196"/>
                    </a:lnTo>
                    <a:lnTo>
                      <a:pt x="126" y="196"/>
                    </a:lnTo>
                    <a:lnTo>
                      <a:pt x="126" y="196"/>
                    </a:lnTo>
                    <a:lnTo>
                      <a:pt x="123" y="196"/>
                    </a:lnTo>
                    <a:lnTo>
                      <a:pt x="123" y="196"/>
                    </a:lnTo>
                    <a:lnTo>
                      <a:pt x="123" y="194"/>
                    </a:lnTo>
                    <a:lnTo>
                      <a:pt x="123" y="194"/>
                    </a:lnTo>
                    <a:lnTo>
                      <a:pt x="123" y="192"/>
                    </a:lnTo>
                    <a:lnTo>
                      <a:pt x="123" y="192"/>
                    </a:lnTo>
                    <a:lnTo>
                      <a:pt x="123" y="192"/>
                    </a:lnTo>
                    <a:lnTo>
                      <a:pt x="123" y="189"/>
                    </a:lnTo>
                    <a:lnTo>
                      <a:pt x="123" y="189"/>
                    </a:lnTo>
                    <a:lnTo>
                      <a:pt x="123" y="189"/>
                    </a:lnTo>
                    <a:lnTo>
                      <a:pt x="123" y="189"/>
                    </a:lnTo>
                    <a:lnTo>
                      <a:pt x="123" y="189"/>
                    </a:lnTo>
                    <a:lnTo>
                      <a:pt x="126" y="189"/>
                    </a:lnTo>
                    <a:lnTo>
                      <a:pt x="126" y="187"/>
                    </a:lnTo>
                    <a:lnTo>
                      <a:pt x="123" y="187"/>
                    </a:lnTo>
                    <a:lnTo>
                      <a:pt x="123" y="187"/>
                    </a:lnTo>
                    <a:lnTo>
                      <a:pt x="123" y="187"/>
                    </a:lnTo>
                    <a:lnTo>
                      <a:pt x="123" y="187"/>
                    </a:lnTo>
                    <a:lnTo>
                      <a:pt x="121" y="187"/>
                    </a:lnTo>
                    <a:lnTo>
                      <a:pt x="121" y="187"/>
                    </a:lnTo>
                    <a:lnTo>
                      <a:pt x="121" y="187"/>
                    </a:lnTo>
                    <a:lnTo>
                      <a:pt x="119" y="187"/>
                    </a:lnTo>
                    <a:lnTo>
                      <a:pt x="119" y="187"/>
                    </a:lnTo>
                    <a:lnTo>
                      <a:pt x="119" y="189"/>
                    </a:lnTo>
                    <a:lnTo>
                      <a:pt x="119" y="189"/>
                    </a:lnTo>
                    <a:lnTo>
                      <a:pt x="119" y="189"/>
                    </a:lnTo>
                    <a:lnTo>
                      <a:pt x="119" y="189"/>
                    </a:lnTo>
                    <a:lnTo>
                      <a:pt x="116" y="189"/>
                    </a:lnTo>
                    <a:lnTo>
                      <a:pt x="116" y="189"/>
                    </a:lnTo>
                    <a:lnTo>
                      <a:pt x="116" y="187"/>
                    </a:lnTo>
                    <a:lnTo>
                      <a:pt x="114" y="187"/>
                    </a:lnTo>
                    <a:lnTo>
                      <a:pt x="114" y="189"/>
                    </a:lnTo>
                    <a:lnTo>
                      <a:pt x="114" y="189"/>
                    </a:lnTo>
                    <a:lnTo>
                      <a:pt x="114" y="189"/>
                    </a:lnTo>
                    <a:lnTo>
                      <a:pt x="114" y="189"/>
                    </a:lnTo>
                    <a:lnTo>
                      <a:pt x="114" y="192"/>
                    </a:lnTo>
                    <a:lnTo>
                      <a:pt x="114" y="192"/>
                    </a:lnTo>
                    <a:lnTo>
                      <a:pt x="114" y="192"/>
                    </a:lnTo>
                    <a:lnTo>
                      <a:pt x="116" y="192"/>
                    </a:lnTo>
                    <a:lnTo>
                      <a:pt x="116" y="194"/>
                    </a:lnTo>
                    <a:lnTo>
                      <a:pt x="116" y="194"/>
                    </a:lnTo>
                    <a:lnTo>
                      <a:pt x="116" y="196"/>
                    </a:lnTo>
                    <a:lnTo>
                      <a:pt x="116" y="196"/>
                    </a:lnTo>
                    <a:lnTo>
                      <a:pt x="119" y="196"/>
                    </a:lnTo>
                    <a:lnTo>
                      <a:pt x="119" y="196"/>
                    </a:lnTo>
                    <a:lnTo>
                      <a:pt x="119" y="196"/>
                    </a:lnTo>
                    <a:lnTo>
                      <a:pt x="119" y="196"/>
                    </a:lnTo>
                    <a:lnTo>
                      <a:pt x="116" y="196"/>
                    </a:lnTo>
                    <a:lnTo>
                      <a:pt x="116" y="199"/>
                    </a:lnTo>
                    <a:lnTo>
                      <a:pt x="116" y="199"/>
                    </a:lnTo>
                    <a:lnTo>
                      <a:pt x="114" y="199"/>
                    </a:lnTo>
                    <a:lnTo>
                      <a:pt x="114" y="199"/>
                    </a:lnTo>
                    <a:lnTo>
                      <a:pt x="114" y="199"/>
                    </a:lnTo>
                    <a:lnTo>
                      <a:pt x="114" y="199"/>
                    </a:lnTo>
                    <a:lnTo>
                      <a:pt x="114" y="199"/>
                    </a:lnTo>
                    <a:lnTo>
                      <a:pt x="112" y="199"/>
                    </a:lnTo>
                    <a:lnTo>
                      <a:pt x="112" y="201"/>
                    </a:lnTo>
                    <a:lnTo>
                      <a:pt x="112" y="201"/>
                    </a:lnTo>
                    <a:lnTo>
                      <a:pt x="112" y="201"/>
                    </a:lnTo>
                    <a:lnTo>
                      <a:pt x="112" y="201"/>
                    </a:lnTo>
                    <a:lnTo>
                      <a:pt x="109" y="201"/>
                    </a:lnTo>
                    <a:lnTo>
                      <a:pt x="109" y="203"/>
                    </a:lnTo>
                    <a:lnTo>
                      <a:pt x="109" y="203"/>
                    </a:lnTo>
                    <a:lnTo>
                      <a:pt x="109" y="203"/>
                    </a:lnTo>
                    <a:lnTo>
                      <a:pt x="107" y="203"/>
                    </a:lnTo>
                    <a:lnTo>
                      <a:pt x="107" y="206"/>
                    </a:lnTo>
                    <a:lnTo>
                      <a:pt x="107" y="206"/>
                    </a:lnTo>
                    <a:lnTo>
                      <a:pt x="107" y="206"/>
                    </a:lnTo>
                    <a:lnTo>
                      <a:pt x="107" y="206"/>
                    </a:lnTo>
                    <a:lnTo>
                      <a:pt x="107" y="208"/>
                    </a:lnTo>
                    <a:lnTo>
                      <a:pt x="107" y="208"/>
                    </a:lnTo>
                    <a:lnTo>
                      <a:pt x="107" y="210"/>
                    </a:lnTo>
                    <a:lnTo>
                      <a:pt x="105" y="210"/>
                    </a:lnTo>
                    <a:lnTo>
                      <a:pt x="105" y="210"/>
                    </a:lnTo>
                    <a:lnTo>
                      <a:pt x="105" y="210"/>
                    </a:lnTo>
                    <a:lnTo>
                      <a:pt x="105" y="213"/>
                    </a:lnTo>
                    <a:lnTo>
                      <a:pt x="105" y="213"/>
                    </a:lnTo>
                    <a:lnTo>
                      <a:pt x="105" y="210"/>
                    </a:lnTo>
                    <a:lnTo>
                      <a:pt x="105" y="210"/>
                    </a:lnTo>
                    <a:lnTo>
                      <a:pt x="105" y="210"/>
                    </a:lnTo>
                    <a:lnTo>
                      <a:pt x="102" y="210"/>
                    </a:lnTo>
                    <a:lnTo>
                      <a:pt x="102" y="210"/>
                    </a:lnTo>
                    <a:lnTo>
                      <a:pt x="102" y="210"/>
                    </a:lnTo>
                    <a:lnTo>
                      <a:pt x="100" y="210"/>
                    </a:lnTo>
                    <a:lnTo>
                      <a:pt x="100" y="208"/>
                    </a:lnTo>
                    <a:lnTo>
                      <a:pt x="100" y="208"/>
                    </a:lnTo>
                    <a:lnTo>
                      <a:pt x="100" y="208"/>
                    </a:lnTo>
                    <a:lnTo>
                      <a:pt x="100" y="208"/>
                    </a:lnTo>
                    <a:lnTo>
                      <a:pt x="100" y="206"/>
                    </a:lnTo>
                    <a:lnTo>
                      <a:pt x="97" y="206"/>
                    </a:lnTo>
                    <a:lnTo>
                      <a:pt x="97" y="206"/>
                    </a:lnTo>
                    <a:lnTo>
                      <a:pt x="97" y="206"/>
                    </a:lnTo>
                    <a:lnTo>
                      <a:pt x="97" y="206"/>
                    </a:lnTo>
                    <a:lnTo>
                      <a:pt x="95" y="206"/>
                    </a:lnTo>
                    <a:lnTo>
                      <a:pt x="95" y="206"/>
                    </a:lnTo>
                    <a:lnTo>
                      <a:pt x="93" y="206"/>
                    </a:lnTo>
                    <a:lnTo>
                      <a:pt x="93" y="206"/>
                    </a:lnTo>
                    <a:lnTo>
                      <a:pt x="93" y="206"/>
                    </a:lnTo>
                    <a:lnTo>
                      <a:pt x="93" y="206"/>
                    </a:lnTo>
                    <a:lnTo>
                      <a:pt x="90" y="206"/>
                    </a:lnTo>
                    <a:lnTo>
                      <a:pt x="90" y="206"/>
                    </a:lnTo>
                    <a:lnTo>
                      <a:pt x="90" y="208"/>
                    </a:lnTo>
                    <a:lnTo>
                      <a:pt x="90" y="208"/>
                    </a:lnTo>
                    <a:lnTo>
                      <a:pt x="90" y="208"/>
                    </a:lnTo>
                    <a:lnTo>
                      <a:pt x="88" y="208"/>
                    </a:lnTo>
                    <a:lnTo>
                      <a:pt x="88" y="208"/>
                    </a:lnTo>
                    <a:lnTo>
                      <a:pt x="86" y="208"/>
                    </a:lnTo>
                    <a:lnTo>
                      <a:pt x="86" y="210"/>
                    </a:lnTo>
                    <a:lnTo>
                      <a:pt x="86" y="210"/>
                    </a:lnTo>
                    <a:lnTo>
                      <a:pt x="86" y="210"/>
                    </a:lnTo>
                    <a:lnTo>
                      <a:pt x="86" y="210"/>
                    </a:lnTo>
                    <a:lnTo>
                      <a:pt x="86" y="213"/>
                    </a:lnTo>
                    <a:lnTo>
                      <a:pt x="86" y="213"/>
                    </a:lnTo>
                    <a:lnTo>
                      <a:pt x="86" y="213"/>
                    </a:lnTo>
                    <a:lnTo>
                      <a:pt x="86" y="215"/>
                    </a:lnTo>
                    <a:lnTo>
                      <a:pt x="83" y="215"/>
                    </a:lnTo>
                    <a:lnTo>
                      <a:pt x="83" y="215"/>
                    </a:lnTo>
                    <a:lnTo>
                      <a:pt x="83" y="215"/>
                    </a:lnTo>
                    <a:lnTo>
                      <a:pt x="83" y="215"/>
                    </a:lnTo>
                    <a:lnTo>
                      <a:pt x="83" y="218"/>
                    </a:lnTo>
                    <a:lnTo>
                      <a:pt x="83" y="218"/>
                    </a:lnTo>
                    <a:lnTo>
                      <a:pt x="81" y="218"/>
                    </a:lnTo>
                    <a:lnTo>
                      <a:pt x="81" y="218"/>
                    </a:lnTo>
                    <a:lnTo>
                      <a:pt x="81" y="220"/>
                    </a:lnTo>
                    <a:lnTo>
                      <a:pt x="81" y="220"/>
                    </a:lnTo>
                    <a:lnTo>
                      <a:pt x="81" y="220"/>
                    </a:lnTo>
                    <a:lnTo>
                      <a:pt x="78" y="220"/>
                    </a:lnTo>
                    <a:lnTo>
                      <a:pt x="78" y="222"/>
                    </a:lnTo>
                    <a:lnTo>
                      <a:pt x="78" y="222"/>
                    </a:lnTo>
                    <a:lnTo>
                      <a:pt x="81" y="222"/>
                    </a:lnTo>
                    <a:lnTo>
                      <a:pt x="81" y="225"/>
                    </a:lnTo>
                    <a:lnTo>
                      <a:pt x="81" y="225"/>
                    </a:lnTo>
                    <a:lnTo>
                      <a:pt x="78" y="225"/>
                    </a:lnTo>
                    <a:lnTo>
                      <a:pt x="78" y="225"/>
                    </a:lnTo>
                    <a:lnTo>
                      <a:pt x="78" y="225"/>
                    </a:lnTo>
                    <a:lnTo>
                      <a:pt x="78" y="225"/>
                    </a:lnTo>
                    <a:lnTo>
                      <a:pt x="76" y="225"/>
                    </a:lnTo>
                    <a:lnTo>
                      <a:pt x="76" y="225"/>
                    </a:lnTo>
                    <a:lnTo>
                      <a:pt x="76" y="225"/>
                    </a:lnTo>
                    <a:lnTo>
                      <a:pt x="74" y="225"/>
                    </a:lnTo>
                    <a:lnTo>
                      <a:pt x="74" y="225"/>
                    </a:lnTo>
                    <a:lnTo>
                      <a:pt x="74" y="225"/>
                    </a:lnTo>
                    <a:lnTo>
                      <a:pt x="74" y="225"/>
                    </a:lnTo>
                    <a:lnTo>
                      <a:pt x="71" y="225"/>
                    </a:lnTo>
                    <a:lnTo>
                      <a:pt x="71" y="225"/>
                    </a:lnTo>
                    <a:lnTo>
                      <a:pt x="71" y="225"/>
                    </a:lnTo>
                    <a:lnTo>
                      <a:pt x="71" y="225"/>
                    </a:lnTo>
                    <a:lnTo>
                      <a:pt x="71" y="227"/>
                    </a:lnTo>
                    <a:lnTo>
                      <a:pt x="69" y="227"/>
                    </a:lnTo>
                    <a:lnTo>
                      <a:pt x="69" y="227"/>
                    </a:lnTo>
                    <a:lnTo>
                      <a:pt x="69" y="225"/>
                    </a:lnTo>
                    <a:lnTo>
                      <a:pt x="67" y="225"/>
                    </a:lnTo>
                    <a:lnTo>
                      <a:pt x="67" y="225"/>
                    </a:lnTo>
                    <a:lnTo>
                      <a:pt x="69" y="225"/>
                    </a:lnTo>
                    <a:lnTo>
                      <a:pt x="69" y="225"/>
                    </a:lnTo>
                    <a:lnTo>
                      <a:pt x="69" y="222"/>
                    </a:lnTo>
                    <a:lnTo>
                      <a:pt x="71" y="222"/>
                    </a:lnTo>
                    <a:lnTo>
                      <a:pt x="71" y="222"/>
                    </a:lnTo>
                    <a:lnTo>
                      <a:pt x="71" y="222"/>
                    </a:lnTo>
                    <a:lnTo>
                      <a:pt x="71" y="220"/>
                    </a:lnTo>
                    <a:lnTo>
                      <a:pt x="71" y="220"/>
                    </a:lnTo>
                    <a:lnTo>
                      <a:pt x="71" y="220"/>
                    </a:lnTo>
                    <a:lnTo>
                      <a:pt x="69" y="220"/>
                    </a:lnTo>
                    <a:lnTo>
                      <a:pt x="69" y="220"/>
                    </a:lnTo>
                    <a:lnTo>
                      <a:pt x="69" y="220"/>
                    </a:lnTo>
                    <a:lnTo>
                      <a:pt x="67" y="220"/>
                    </a:lnTo>
                    <a:lnTo>
                      <a:pt x="67" y="220"/>
                    </a:lnTo>
                    <a:lnTo>
                      <a:pt x="67" y="220"/>
                    </a:lnTo>
                    <a:lnTo>
                      <a:pt x="67" y="220"/>
                    </a:lnTo>
                    <a:lnTo>
                      <a:pt x="67" y="220"/>
                    </a:lnTo>
                    <a:lnTo>
                      <a:pt x="67" y="220"/>
                    </a:lnTo>
                    <a:lnTo>
                      <a:pt x="67" y="220"/>
                    </a:lnTo>
                    <a:lnTo>
                      <a:pt x="67" y="218"/>
                    </a:lnTo>
                    <a:lnTo>
                      <a:pt x="67" y="218"/>
                    </a:lnTo>
                    <a:lnTo>
                      <a:pt x="67" y="218"/>
                    </a:lnTo>
                    <a:lnTo>
                      <a:pt x="67" y="218"/>
                    </a:lnTo>
                    <a:lnTo>
                      <a:pt x="67" y="215"/>
                    </a:lnTo>
                    <a:lnTo>
                      <a:pt x="64" y="215"/>
                    </a:lnTo>
                    <a:lnTo>
                      <a:pt x="64" y="215"/>
                    </a:lnTo>
                    <a:lnTo>
                      <a:pt x="64" y="215"/>
                    </a:lnTo>
                    <a:lnTo>
                      <a:pt x="64" y="215"/>
                    </a:lnTo>
                    <a:lnTo>
                      <a:pt x="64" y="213"/>
                    </a:lnTo>
                    <a:lnTo>
                      <a:pt x="64" y="213"/>
                    </a:lnTo>
                    <a:lnTo>
                      <a:pt x="64" y="213"/>
                    </a:lnTo>
                    <a:lnTo>
                      <a:pt x="64" y="213"/>
                    </a:lnTo>
                    <a:lnTo>
                      <a:pt x="64" y="210"/>
                    </a:lnTo>
                    <a:lnTo>
                      <a:pt x="67" y="210"/>
                    </a:lnTo>
                    <a:lnTo>
                      <a:pt x="67" y="210"/>
                    </a:lnTo>
                    <a:lnTo>
                      <a:pt x="67" y="210"/>
                    </a:lnTo>
                    <a:lnTo>
                      <a:pt x="67" y="210"/>
                    </a:lnTo>
                    <a:lnTo>
                      <a:pt x="67" y="210"/>
                    </a:lnTo>
                    <a:lnTo>
                      <a:pt x="67" y="210"/>
                    </a:lnTo>
                    <a:lnTo>
                      <a:pt x="64" y="210"/>
                    </a:lnTo>
                    <a:lnTo>
                      <a:pt x="64" y="210"/>
                    </a:lnTo>
                    <a:lnTo>
                      <a:pt x="64" y="208"/>
                    </a:lnTo>
                    <a:lnTo>
                      <a:pt x="64" y="208"/>
                    </a:lnTo>
                    <a:lnTo>
                      <a:pt x="64" y="208"/>
                    </a:lnTo>
                    <a:lnTo>
                      <a:pt x="64" y="208"/>
                    </a:lnTo>
                    <a:lnTo>
                      <a:pt x="62" y="208"/>
                    </a:lnTo>
                    <a:lnTo>
                      <a:pt x="62" y="208"/>
                    </a:lnTo>
                    <a:lnTo>
                      <a:pt x="62" y="208"/>
                    </a:lnTo>
                    <a:lnTo>
                      <a:pt x="62" y="210"/>
                    </a:lnTo>
                    <a:lnTo>
                      <a:pt x="60" y="210"/>
                    </a:lnTo>
                    <a:lnTo>
                      <a:pt x="60" y="210"/>
                    </a:lnTo>
                    <a:lnTo>
                      <a:pt x="60" y="210"/>
                    </a:lnTo>
                    <a:lnTo>
                      <a:pt x="57" y="210"/>
                    </a:lnTo>
                    <a:lnTo>
                      <a:pt x="57" y="208"/>
                    </a:lnTo>
                    <a:lnTo>
                      <a:pt x="60" y="208"/>
                    </a:lnTo>
                    <a:lnTo>
                      <a:pt x="60" y="208"/>
                    </a:lnTo>
                    <a:lnTo>
                      <a:pt x="60" y="208"/>
                    </a:lnTo>
                    <a:lnTo>
                      <a:pt x="60" y="206"/>
                    </a:lnTo>
                    <a:lnTo>
                      <a:pt x="60" y="206"/>
                    </a:lnTo>
                    <a:lnTo>
                      <a:pt x="62" y="206"/>
                    </a:lnTo>
                    <a:lnTo>
                      <a:pt x="62" y="206"/>
                    </a:lnTo>
                    <a:lnTo>
                      <a:pt x="62" y="206"/>
                    </a:lnTo>
                    <a:lnTo>
                      <a:pt x="64" y="206"/>
                    </a:lnTo>
                    <a:lnTo>
                      <a:pt x="64" y="206"/>
                    </a:lnTo>
                    <a:lnTo>
                      <a:pt x="64" y="203"/>
                    </a:lnTo>
                    <a:lnTo>
                      <a:pt x="64" y="203"/>
                    </a:lnTo>
                    <a:lnTo>
                      <a:pt x="67" y="203"/>
                    </a:lnTo>
                    <a:lnTo>
                      <a:pt x="67" y="203"/>
                    </a:lnTo>
                    <a:lnTo>
                      <a:pt x="67" y="203"/>
                    </a:lnTo>
                    <a:lnTo>
                      <a:pt x="67" y="201"/>
                    </a:lnTo>
                    <a:lnTo>
                      <a:pt x="67" y="201"/>
                    </a:lnTo>
                    <a:lnTo>
                      <a:pt x="69" y="201"/>
                    </a:lnTo>
                    <a:lnTo>
                      <a:pt x="69" y="201"/>
                    </a:lnTo>
                    <a:lnTo>
                      <a:pt x="69" y="201"/>
                    </a:lnTo>
                    <a:lnTo>
                      <a:pt x="71" y="201"/>
                    </a:lnTo>
                    <a:lnTo>
                      <a:pt x="71" y="199"/>
                    </a:lnTo>
                    <a:lnTo>
                      <a:pt x="71" y="199"/>
                    </a:lnTo>
                    <a:lnTo>
                      <a:pt x="71" y="199"/>
                    </a:lnTo>
                    <a:lnTo>
                      <a:pt x="71" y="199"/>
                    </a:lnTo>
                    <a:lnTo>
                      <a:pt x="71" y="199"/>
                    </a:lnTo>
                    <a:lnTo>
                      <a:pt x="71" y="196"/>
                    </a:lnTo>
                    <a:lnTo>
                      <a:pt x="71" y="196"/>
                    </a:lnTo>
                    <a:lnTo>
                      <a:pt x="71" y="196"/>
                    </a:lnTo>
                    <a:lnTo>
                      <a:pt x="71" y="194"/>
                    </a:lnTo>
                    <a:lnTo>
                      <a:pt x="71" y="194"/>
                    </a:lnTo>
                    <a:lnTo>
                      <a:pt x="69" y="194"/>
                    </a:lnTo>
                    <a:lnTo>
                      <a:pt x="69" y="194"/>
                    </a:lnTo>
                    <a:lnTo>
                      <a:pt x="69" y="196"/>
                    </a:lnTo>
                    <a:lnTo>
                      <a:pt x="67" y="196"/>
                    </a:lnTo>
                    <a:lnTo>
                      <a:pt x="67" y="194"/>
                    </a:lnTo>
                    <a:lnTo>
                      <a:pt x="67" y="194"/>
                    </a:lnTo>
                    <a:lnTo>
                      <a:pt x="67" y="196"/>
                    </a:lnTo>
                    <a:lnTo>
                      <a:pt x="67" y="196"/>
                    </a:lnTo>
                    <a:lnTo>
                      <a:pt x="67" y="196"/>
                    </a:lnTo>
                    <a:lnTo>
                      <a:pt x="64" y="196"/>
                    </a:lnTo>
                    <a:lnTo>
                      <a:pt x="64" y="196"/>
                    </a:lnTo>
                    <a:lnTo>
                      <a:pt x="64" y="199"/>
                    </a:lnTo>
                    <a:lnTo>
                      <a:pt x="64" y="199"/>
                    </a:lnTo>
                    <a:lnTo>
                      <a:pt x="64" y="199"/>
                    </a:lnTo>
                    <a:lnTo>
                      <a:pt x="62" y="199"/>
                    </a:lnTo>
                    <a:lnTo>
                      <a:pt x="62" y="199"/>
                    </a:lnTo>
                    <a:lnTo>
                      <a:pt x="62" y="199"/>
                    </a:lnTo>
                    <a:lnTo>
                      <a:pt x="60" y="199"/>
                    </a:lnTo>
                    <a:lnTo>
                      <a:pt x="60" y="199"/>
                    </a:lnTo>
                    <a:lnTo>
                      <a:pt x="60" y="199"/>
                    </a:lnTo>
                    <a:lnTo>
                      <a:pt x="60" y="199"/>
                    </a:lnTo>
                    <a:lnTo>
                      <a:pt x="60" y="199"/>
                    </a:lnTo>
                    <a:lnTo>
                      <a:pt x="60" y="199"/>
                    </a:lnTo>
                    <a:lnTo>
                      <a:pt x="60" y="199"/>
                    </a:lnTo>
                    <a:lnTo>
                      <a:pt x="57" y="199"/>
                    </a:lnTo>
                    <a:lnTo>
                      <a:pt x="57" y="199"/>
                    </a:lnTo>
                    <a:lnTo>
                      <a:pt x="57" y="199"/>
                    </a:lnTo>
                    <a:lnTo>
                      <a:pt x="57" y="199"/>
                    </a:lnTo>
                    <a:lnTo>
                      <a:pt x="57" y="199"/>
                    </a:lnTo>
                    <a:lnTo>
                      <a:pt x="57" y="196"/>
                    </a:lnTo>
                    <a:lnTo>
                      <a:pt x="57" y="196"/>
                    </a:lnTo>
                    <a:lnTo>
                      <a:pt x="57" y="196"/>
                    </a:lnTo>
                    <a:lnTo>
                      <a:pt x="57" y="194"/>
                    </a:lnTo>
                    <a:lnTo>
                      <a:pt x="57" y="194"/>
                    </a:lnTo>
                    <a:lnTo>
                      <a:pt x="57" y="194"/>
                    </a:lnTo>
                    <a:lnTo>
                      <a:pt x="55" y="194"/>
                    </a:lnTo>
                    <a:lnTo>
                      <a:pt x="55" y="194"/>
                    </a:lnTo>
                    <a:lnTo>
                      <a:pt x="55" y="194"/>
                    </a:lnTo>
                    <a:lnTo>
                      <a:pt x="52" y="194"/>
                    </a:lnTo>
                    <a:lnTo>
                      <a:pt x="52" y="194"/>
                    </a:lnTo>
                    <a:lnTo>
                      <a:pt x="52" y="194"/>
                    </a:lnTo>
                    <a:lnTo>
                      <a:pt x="52" y="194"/>
                    </a:lnTo>
                    <a:lnTo>
                      <a:pt x="52" y="194"/>
                    </a:lnTo>
                    <a:lnTo>
                      <a:pt x="50" y="194"/>
                    </a:lnTo>
                    <a:lnTo>
                      <a:pt x="50" y="194"/>
                    </a:lnTo>
                    <a:lnTo>
                      <a:pt x="50" y="192"/>
                    </a:lnTo>
                    <a:lnTo>
                      <a:pt x="50" y="192"/>
                    </a:lnTo>
                    <a:lnTo>
                      <a:pt x="50" y="194"/>
                    </a:lnTo>
                    <a:lnTo>
                      <a:pt x="50" y="194"/>
                    </a:lnTo>
                    <a:lnTo>
                      <a:pt x="48" y="194"/>
                    </a:lnTo>
                    <a:lnTo>
                      <a:pt x="48" y="194"/>
                    </a:lnTo>
                    <a:lnTo>
                      <a:pt x="45" y="194"/>
                    </a:lnTo>
                    <a:lnTo>
                      <a:pt x="45" y="194"/>
                    </a:lnTo>
                    <a:lnTo>
                      <a:pt x="45" y="194"/>
                    </a:lnTo>
                    <a:lnTo>
                      <a:pt x="45" y="194"/>
                    </a:lnTo>
                    <a:lnTo>
                      <a:pt x="43" y="194"/>
                    </a:lnTo>
                    <a:lnTo>
                      <a:pt x="43" y="194"/>
                    </a:lnTo>
                    <a:lnTo>
                      <a:pt x="41" y="194"/>
                    </a:lnTo>
                    <a:lnTo>
                      <a:pt x="41" y="194"/>
                    </a:lnTo>
                    <a:lnTo>
                      <a:pt x="41" y="194"/>
                    </a:lnTo>
                    <a:lnTo>
                      <a:pt x="38" y="194"/>
                    </a:lnTo>
                    <a:lnTo>
                      <a:pt x="38" y="194"/>
                    </a:lnTo>
                    <a:lnTo>
                      <a:pt x="38" y="192"/>
                    </a:lnTo>
                    <a:lnTo>
                      <a:pt x="38" y="192"/>
                    </a:lnTo>
                    <a:lnTo>
                      <a:pt x="38" y="192"/>
                    </a:lnTo>
                    <a:lnTo>
                      <a:pt x="38" y="194"/>
                    </a:lnTo>
                    <a:lnTo>
                      <a:pt x="38" y="194"/>
                    </a:lnTo>
                    <a:lnTo>
                      <a:pt x="38" y="196"/>
                    </a:lnTo>
                    <a:lnTo>
                      <a:pt x="36" y="196"/>
                    </a:lnTo>
                    <a:lnTo>
                      <a:pt x="36" y="196"/>
                    </a:lnTo>
                    <a:lnTo>
                      <a:pt x="38" y="196"/>
                    </a:lnTo>
                    <a:lnTo>
                      <a:pt x="38" y="199"/>
                    </a:lnTo>
                    <a:lnTo>
                      <a:pt x="38" y="199"/>
                    </a:lnTo>
                    <a:lnTo>
                      <a:pt x="38" y="199"/>
                    </a:lnTo>
                    <a:lnTo>
                      <a:pt x="38" y="199"/>
                    </a:lnTo>
                    <a:lnTo>
                      <a:pt x="38" y="201"/>
                    </a:lnTo>
                    <a:lnTo>
                      <a:pt x="38" y="201"/>
                    </a:lnTo>
                    <a:lnTo>
                      <a:pt x="41" y="201"/>
                    </a:lnTo>
                    <a:lnTo>
                      <a:pt x="41" y="201"/>
                    </a:lnTo>
                    <a:lnTo>
                      <a:pt x="41" y="201"/>
                    </a:lnTo>
                    <a:lnTo>
                      <a:pt x="41" y="201"/>
                    </a:lnTo>
                    <a:lnTo>
                      <a:pt x="43" y="201"/>
                    </a:lnTo>
                    <a:lnTo>
                      <a:pt x="43" y="203"/>
                    </a:lnTo>
                    <a:lnTo>
                      <a:pt x="43" y="203"/>
                    </a:lnTo>
                    <a:lnTo>
                      <a:pt x="45" y="203"/>
                    </a:lnTo>
                    <a:lnTo>
                      <a:pt x="45" y="203"/>
                    </a:lnTo>
                    <a:lnTo>
                      <a:pt x="45" y="201"/>
                    </a:lnTo>
                    <a:lnTo>
                      <a:pt x="45" y="201"/>
                    </a:lnTo>
                    <a:lnTo>
                      <a:pt x="45" y="201"/>
                    </a:lnTo>
                    <a:lnTo>
                      <a:pt x="45" y="199"/>
                    </a:lnTo>
                    <a:lnTo>
                      <a:pt x="48" y="199"/>
                    </a:lnTo>
                    <a:lnTo>
                      <a:pt x="48" y="199"/>
                    </a:lnTo>
                    <a:lnTo>
                      <a:pt x="50" y="199"/>
                    </a:lnTo>
                    <a:lnTo>
                      <a:pt x="50" y="199"/>
                    </a:lnTo>
                    <a:lnTo>
                      <a:pt x="50" y="199"/>
                    </a:lnTo>
                    <a:lnTo>
                      <a:pt x="50" y="199"/>
                    </a:lnTo>
                    <a:lnTo>
                      <a:pt x="52" y="199"/>
                    </a:lnTo>
                    <a:lnTo>
                      <a:pt x="52" y="199"/>
                    </a:lnTo>
                    <a:lnTo>
                      <a:pt x="50" y="199"/>
                    </a:lnTo>
                    <a:lnTo>
                      <a:pt x="50" y="201"/>
                    </a:lnTo>
                    <a:lnTo>
                      <a:pt x="52" y="201"/>
                    </a:lnTo>
                    <a:lnTo>
                      <a:pt x="52" y="201"/>
                    </a:lnTo>
                    <a:lnTo>
                      <a:pt x="52" y="201"/>
                    </a:lnTo>
                    <a:lnTo>
                      <a:pt x="52" y="203"/>
                    </a:lnTo>
                    <a:lnTo>
                      <a:pt x="52" y="203"/>
                    </a:lnTo>
                    <a:lnTo>
                      <a:pt x="52" y="206"/>
                    </a:lnTo>
                    <a:lnTo>
                      <a:pt x="52" y="206"/>
                    </a:lnTo>
                    <a:lnTo>
                      <a:pt x="52" y="208"/>
                    </a:lnTo>
                    <a:lnTo>
                      <a:pt x="52" y="208"/>
                    </a:lnTo>
                    <a:lnTo>
                      <a:pt x="52" y="208"/>
                    </a:lnTo>
                    <a:lnTo>
                      <a:pt x="50" y="208"/>
                    </a:lnTo>
                    <a:lnTo>
                      <a:pt x="50" y="210"/>
                    </a:lnTo>
                    <a:lnTo>
                      <a:pt x="50" y="210"/>
                    </a:lnTo>
                    <a:lnTo>
                      <a:pt x="50" y="210"/>
                    </a:lnTo>
                    <a:lnTo>
                      <a:pt x="48" y="210"/>
                    </a:lnTo>
                    <a:lnTo>
                      <a:pt x="48" y="210"/>
                    </a:lnTo>
                    <a:lnTo>
                      <a:pt x="50" y="210"/>
                    </a:lnTo>
                    <a:lnTo>
                      <a:pt x="50" y="210"/>
                    </a:lnTo>
                    <a:lnTo>
                      <a:pt x="50" y="210"/>
                    </a:lnTo>
                    <a:lnTo>
                      <a:pt x="52" y="210"/>
                    </a:lnTo>
                    <a:lnTo>
                      <a:pt x="52" y="210"/>
                    </a:lnTo>
                    <a:lnTo>
                      <a:pt x="52" y="210"/>
                    </a:lnTo>
                    <a:lnTo>
                      <a:pt x="52" y="210"/>
                    </a:lnTo>
                    <a:lnTo>
                      <a:pt x="55" y="210"/>
                    </a:lnTo>
                    <a:lnTo>
                      <a:pt x="55" y="210"/>
                    </a:lnTo>
                    <a:lnTo>
                      <a:pt x="55" y="210"/>
                    </a:lnTo>
                    <a:lnTo>
                      <a:pt x="57" y="210"/>
                    </a:lnTo>
                    <a:lnTo>
                      <a:pt x="57" y="210"/>
                    </a:lnTo>
                    <a:lnTo>
                      <a:pt x="57" y="210"/>
                    </a:lnTo>
                    <a:lnTo>
                      <a:pt x="57" y="210"/>
                    </a:lnTo>
                    <a:lnTo>
                      <a:pt x="57" y="213"/>
                    </a:lnTo>
                    <a:lnTo>
                      <a:pt x="55" y="213"/>
                    </a:lnTo>
                    <a:lnTo>
                      <a:pt x="55" y="213"/>
                    </a:lnTo>
                    <a:lnTo>
                      <a:pt x="57" y="213"/>
                    </a:lnTo>
                    <a:lnTo>
                      <a:pt x="57" y="215"/>
                    </a:lnTo>
                    <a:lnTo>
                      <a:pt x="57" y="215"/>
                    </a:lnTo>
                    <a:lnTo>
                      <a:pt x="57" y="213"/>
                    </a:lnTo>
                    <a:lnTo>
                      <a:pt x="57" y="213"/>
                    </a:lnTo>
                    <a:lnTo>
                      <a:pt x="57" y="213"/>
                    </a:lnTo>
                    <a:lnTo>
                      <a:pt x="57" y="213"/>
                    </a:lnTo>
                    <a:lnTo>
                      <a:pt x="57" y="215"/>
                    </a:lnTo>
                    <a:lnTo>
                      <a:pt x="60" y="215"/>
                    </a:lnTo>
                    <a:lnTo>
                      <a:pt x="60" y="215"/>
                    </a:lnTo>
                    <a:lnTo>
                      <a:pt x="60" y="218"/>
                    </a:lnTo>
                    <a:lnTo>
                      <a:pt x="57" y="218"/>
                    </a:lnTo>
                    <a:lnTo>
                      <a:pt x="57" y="218"/>
                    </a:lnTo>
                    <a:lnTo>
                      <a:pt x="57" y="218"/>
                    </a:lnTo>
                    <a:lnTo>
                      <a:pt x="57" y="218"/>
                    </a:lnTo>
                    <a:lnTo>
                      <a:pt x="57" y="220"/>
                    </a:lnTo>
                    <a:lnTo>
                      <a:pt x="60" y="220"/>
                    </a:lnTo>
                    <a:lnTo>
                      <a:pt x="60" y="218"/>
                    </a:lnTo>
                    <a:lnTo>
                      <a:pt x="60" y="218"/>
                    </a:lnTo>
                    <a:lnTo>
                      <a:pt x="60" y="220"/>
                    </a:lnTo>
                    <a:lnTo>
                      <a:pt x="60" y="220"/>
                    </a:lnTo>
                    <a:lnTo>
                      <a:pt x="60" y="220"/>
                    </a:lnTo>
                    <a:lnTo>
                      <a:pt x="60" y="220"/>
                    </a:lnTo>
                    <a:lnTo>
                      <a:pt x="60" y="220"/>
                    </a:lnTo>
                    <a:lnTo>
                      <a:pt x="60" y="220"/>
                    </a:lnTo>
                    <a:lnTo>
                      <a:pt x="60" y="222"/>
                    </a:lnTo>
                    <a:lnTo>
                      <a:pt x="60" y="222"/>
                    </a:lnTo>
                    <a:lnTo>
                      <a:pt x="57" y="222"/>
                    </a:lnTo>
                    <a:lnTo>
                      <a:pt x="57" y="222"/>
                    </a:lnTo>
                    <a:lnTo>
                      <a:pt x="57" y="225"/>
                    </a:lnTo>
                    <a:lnTo>
                      <a:pt x="57" y="225"/>
                    </a:lnTo>
                    <a:lnTo>
                      <a:pt x="57" y="225"/>
                    </a:lnTo>
                    <a:lnTo>
                      <a:pt x="55" y="225"/>
                    </a:lnTo>
                    <a:lnTo>
                      <a:pt x="55" y="227"/>
                    </a:lnTo>
                    <a:lnTo>
                      <a:pt x="55" y="227"/>
                    </a:lnTo>
                    <a:lnTo>
                      <a:pt x="55" y="227"/>
                    </a:lnTo>
                    <a:lnTo>
                      <a:pt x="52" y="227"/>
                    </a:lnTo>
                    <a:lnTo>
                      <a:pt x="52" y="229"/>
                    </a:lnTo>
                    <a:lnTo>
                      <a:pt x="52" y="229"/>
                    </a:lnTo>
                    <a:lnTo>
                      <a:pt x="52" y="229"/>
                    </a:lnTo>
                    <a:lnTo>
                      <a:pt x="52" y="229"/>
                    </a:lnTo>
                    <a:lnTo>
                      <a:pt x="52" y="229"/>
                    </a:lnTo>
                    <a:lnTo>
                      <a:pt x="52" y="229"/>
                    </a:lnTo>
                    <a:lnTo>
                      <a:pt x="52" y="232"/>
                    </a:lnTo>
                    <a:lnTo>
                      <a:pt x="52" y="232"/>
                    </a:lnTo>
                    <a:lnTo>
                      <a:pt x="52" y="232"/>
                    </a:lnTo>
                    <a:lnTo>
                      <a:pt x="52" y="234"/>
                    </a:lnTo>
                    <a:lnTo>
                      <a:pt x="50" y="234"/>
                    </a:lnTo>
                    <a:lnTo>
                      <a:pt x="50" y="234"/>
                    </a:lnTo>
                    <a:lnTo>
                      <a:pt x="50" y="234"/>
                    </a:lnTo>
                    <a:lnTo>
                      <a:pt x="50" y="237"/>
                    </a:lnTo>
                    <a:lnTo>
                      <a:pt x="50" y="237"/>
                    </a:lnTo>
                    <a:lnTo>
                      <a:pt x="50" y="237"/>
                    </a:lnTo>
                    <a:lnTo>
                      <a:pt x="50" y="239"/>
                    </a:lnTo>
                    <a:lnTo>
                      <a:pt x="50" y="239"/>
                    </a:lnTo>
                    <a:lnTo>
                      <a:pt x="50" y="239"/>
                    </a:lnTo>
                    <a:lnTo>
                      <a:pt x="48" y="239"/>
                    </a:lnTo>
                    <a:lnTo>
                      <a:pt x="48" y="241"/>
                    </a:lnTo>
                    <a:lnTo>
                      <a:pt x="48" y="241"/>
                    </a:lnTo>
                    <a:lnTo>
                      <a:pt x="48" y="244"/>
                    </a:lnTo>
                    <a:lnTo>
                      <a:pt x="48" y="244"/>
                    </a:lnTo>
                    <a:lnTo>
                      <a:pt x="48" y="244"/>
                    </a:lnTo>
                    <a:lnTo>
                      <a:pt x="48" y="246"/>
                    </a:lnTo>
                    <a:lnTo>
                      <a:pt x="48" y="246"/>
                    </a:lnTo>
                    <a:lnTo>
                      <a:pt x="45" y="246"/>
                    </a:lnTo>
                    <a:lnTo>
                      <a:pt x="45" y="248"/>
                    </a:lnTo>
                    <a:lnTo>
                      <a:pt x="48" y="248"/>
                    </a:lnTo>
                    <a:lnTo>
                      <a:pt x="48" y="248"/>
                    </a:lnTo>
                    <a:lnTo>
                      <a:pt x="48" y="248"/>
                    </a:lnTo>
                    <a:lnTo>
                      <a:pt x="48" y="251"/>
                    </a:lnTo>
                    <a:lnTo>
                      <a:pt x="48" y="251"/>
                    </a:lnTo>
                    <a:lnTo>
                      <a:pt x="48" y="253"/>
                    </a:lnTo>
                    <a:lnTo>
                      <a:pt x="45" y="253"/>
                    </a:lnTo>
                    <a:lnTo>
                      <a:pt x="45" y="253"/>
                    </a:lnTo>
                    <a:lnTo>
                      <a:pt x="45" y="253"/>
                    </a:lnTo>
                    <a:lnTo>
                      <a:pt x="45" y="256"/>
                    </a:lnTo>
                    <a:lnTo>
                      <a:pt x="45" y="256"/>
                    </a:lnTo>
                    <a:lnTo>
                      <a:pt x="45" y="258"/>
                    </a:lnTo>
                    <a:lnTo>
                      <a:pt x="45" y="258"/>
                    </a:lnTo>
                    <a:lnTo>
                      <a:pt x="45" y="258"/>
                    </a:lnTo>
                    <a:lnTo>
                      <a:pt x="45" y="258"/>
                    </a:lnTo>
                    <a:lnTo>
                      <a:pt x="45" y="260"/>
                    </a:lnTo>
                    <a:lnTo>
                      <a:pt x="43" y="260"/>
                    </a:lnTo>
                    <a:lnTo>
                      <a:pt x="43" y="260"/>
                    </a:lnTo>
                    <a:lnTo>
                      <a:pt x="43" y="258"/>
                    </a:lnTo>
                    <a:lnTo>
                      <a:pt x="41" y="258"/>
                    </a:lnTo>
                    <a:lnTo>
                      <a:pt x="41" y="258"/>
                    </a:lnTo>
                    <a:lnTo>
                      <a:pt x="41" y="258"/>
                    </a:lnTo>
                    <a:lnTo>
                      <a:pt x="41" y="258"/>
                    </a:lnTo>
                    <a:lnTo>
                      <a:pt x="38" y="258"/>
                    </a:lnTo>
                    <a:lnTo>
                      <a:pt x="38" y="258"/>
                    </a:lnTo>
                    <a:lnTo>
                      <a:pt x="38" y="258"/>
                    </a:lnTo>
                    <a:lnTo>
                      <a:pt x="38" y="258"/>
                    </a:lnTo>
                    <a:lnTo>
                      <a:pt x="38" y="258"/>
                    </a:lnTo>
                    <a:lnTo>
                      <a:pt x="38" y="258"/>
                    </a:lnTo>
                    <a:lnTo>
                      <a:pt x="38" y="260"/>
                    </a:lnTo>
                    <a:lnTo>
                      <a:pt x="38" y="260"/>
                    </a:lnTo>
                    <a:lnTo>
                      <a:pt x="41" y="260"/>
                    </a:lnTo>
                    <a:lnTo>
                      <a:pt x="41" y="263"/>
                    </a:lnTo>
                    <a:lnTo>
                      <a:pt x="38" y="263"/>
                    </a:lnTo>
                    <a:lnTo>
                      <a:pt x="38" y="263"/>
                    </a:lnTo>
                    <a:lnTo>
                      <a:pt x="38" y="263"/>
                    </a:lnTo>
                    <a:lnTo>
                      <a:pt x="38" y="263"/>
                    </a:lnTo>
                    <a:lnTo>
                      <a:pt x="38" y="265"/>
                    </a:lnTo>
                    <a:lnTo>
                      <a:pt x="36" y="265"/>
                    </a:lnTo>
                    <a:lnTo>
                      <a:pt x="36" y="265"/>
                    </a:lnTo>
                    <a:lnTo>
                      <a:pt x="36" y="265"/>
                    </a:lnTo>
                    <a:lnTo>
                      <a:pt x="36" y="267"/>
                    </a:lnTo>
                    <a:lnTo>
                      <a:pt x="34" y="267"/>
                    </a:lnTo>
                    <a:lnTo>
                      <a:pt x="34" y="267"/>
                    </a:lnTo>
                    <a:lnTo>
                      <a:pt x="34" y="267"/>
                    </a:lnTo>
                    <a:lnTo>
                      <a:pt x="34" y="267"/>
                    </a:lnTo>
                    <a:lnTo>
                      <a:pt x="31" y="267"/>
                    </a:lnTo>
                    <a:lnTo>
                      <a:pt x="31" y="267"/>
                    </a:lnTo>
                    <a:lnTo>
                      <a:pt x="31" y="270"/>
                    </a:lnTo>
                    <a:lnTo>
                      <a:pt x="31" y="270"/>
                    </a:lnTo>
                    <a:lnTo>
                      <a:pt x="31" y="270"/>
                    </a:lnTo>
                    <a:lnTo>
                      <a:pt x="29" y="270"/>
                    </a:lnTo>
                    <a:lnTo>
                      <a:pt x="29" y="270"/>
                    </a:lnTo>
                    <a:lnTo>
                      <a:pt x="29" y="270"/>
                    </a:lnTo>
                    <a:lnTo>
                      <a:pt x="29" y="267"/>
                    </a:lnTo>
                    <a:lnTo>
                      <a:pt x="29" y="267"/>
                    </a:lnTo>
                    <a:lnTo>
                      <a:pt x="29" y="265"/>
                    </a:lnTo>
                    <a:lnTo>
                      <a:pt x="26" y="265"/>
                    </a:lnTo>
                    <a:lnTo>
                      <a:pt x="26" y="265"/>
                    </a:lnTo>
                    <a:lnTo>
                      <a:pt x="26" y="265"/>
                    </a:lnTo>
                    <a:lnTo>
                      <a:pt x="26" y="265"/>
                    </a:lnTo>
                    <a:lnTo>
                      <a:pt x="26" y="263"/>
                    </a:lnTo>
                    <a:lnTo>
                      <a:pt x="24" y="263"/>
                    </a:lnTo>
                    <a:lnTo>
                      <a:pt x="24" y="263"/>
                    </a:lnTo>
                    <a:lnTo>
                      <a:pt x="24" y="263"/>
                    </a:lnTo>
                    <a:lnTo>
                      <a:pt x="24" y="263"/>
                    </a:lnTo>
                    <a:lnTo>
                      <a:pt x="22" y="263"/>
                    </a:lnTo>
                    <a:lnTo>
                      <a:pt x="22" y="263"/>
                    </a:lnTo>
                    <a:lnTo>
                      <a:pt x="22" y="263"/>
                    </a:lnTo>
                    <a:lnTo>
                      <a:pt x="19" y="263"/>
                    </a:lnTo>
                    <a:lnTo>
                      <a:pt x="19" y="263"/>
                    </a:lnTo>
                    <a:lnTo>
                      <a:pt x="19" y="263"/>
                    </a:lnTo>
                    <a:lnTo>
                      <a:pt x="19" y="263"/>
                    </a:lnTo>
                    <a:lnTo>
                      <a:pt x="19" y="260"/>
                    </a:lnTo>
                    <a:lnTo>
                      <a:pt x="19" y="260"/>
                    </a:lnTo>
                    <a:lnTo>
                      <a:pt x="17" y="260"/>
                    </a:lnTo>
                    <a:lnTo>
                      <a:pt x="17" y="258"/>
                    </a:lnTo>
                    <a:lnTo>
                      <a:pt x="17" y="258"/>
                    </a:lnTo>
                    <a:lnTo>
                      <a:pt x="17" y="258"/>
                    </a:lnTo>
                    <a:lnTo>
                      <a:pt x="17" y="258"/>
                    </a:lnTo>
                    <a:lnTo>
                      <a:pt x="17" y="258"/>
                    </a:lnTo>
                    <a:lnTo>
                      <a:pt x="19" y="258"/>
                    </a:lnTo>
                    <a:lnTo>
                      <a:pt x="19" y="258"/>
                    </a:lnTo>
                    <a:lnTo>
                      <a:pt x="19" y="258"/>
                    </a:lnTo>
                    <a:lnTo>
                      <a:pt x="19" y="258"/>
                    </a:lnTo>
                    <a:lnTo>
                      <a:pt x="19" y="258"/>
                    </a:lnTo>
                    <a:lnTo>
                      <a:pt x="22" y="258"/>
                    </a:lnTo>
                    <a:lnTo>
                      <a:pt x="22" y="256"/>
                    </a:lnTo>
                    <a:lnTo>
                      <a:pt x="22" y="256"/>
                    </a:lnTo>
                    <a:lnTo>
                      <a:pt x="22" y="253"/>
                    </a:lnTo>
                    <a:lnTo>
                      <a:pt x="22" y="253"/>
                    </a:lnTo>
                    <a:lnTo>
                      <a:pt x="22" y="251"/>
                    </a:lnTo>
                    <a:lnTo>
                      <a:pt x="19" y="251"/>
                    </a:lnTo>
                    <a:lnTo>
                      <a:pt x="19" y="251"/>
                    </a:lnTo>
                    <a:lnTo>
                      <a:pt x="19" y="251"/>
                    </a:lnTo>
                    <a:lnTo>
                      <a:pt x="19" y="251"/>
                    </a:lnTo>
                    <a:lnTo>
                      <a:pt x="19" y="248"/>
                    </a:lnTo>
                    <a:lnTo>
                      <a:pt x="19" y="248"/>
                    </a:lnTo>
                    <a:lnTo>
                      <a:pt x="17" y="248"/>
                    </a:lnTo>
                    <a:lnTo>
                      <a:pt x="17" y="248"/>
                    </a:lnTo>
                    <a:lnTo>
                      <a:pt x="19" y="248"/>
                    </a:lnTo>
                    <a:lnTo>
                      <a:pt x="19" y="246"/>
                    </a:lnTo>
                    <a:lnTo>
                      <a:pt x="19" y="246"/>
                    </a:lnTo>
                    <a:lnTo>
                      <a:pt x="19" y="246"/>
                    </a:lnTo>
                    <a:lnTo>
                      <a:pt x="19" y="244"/>
                    </a:lnTo>
                    <a:lnTo>
                      <a:pt x="19" y="244"/>
                    </a:lnTo>
                    <a:lnTo>
                      <a:pt x="19" y="244"/>
                    </a:lnTo>
                    <a:lnTo>
                      <a:pt x="17" y="244"/>
                    </a:lnTo>
                    <a:lnTo>
                      <a:pt x="17" y="241"/>
                    </a:lnTo>
                    <a:lnTo>
                      <a:pt x="19" y="241"/>
                    </a:lnTo>
                    <a:lnTo>
                      <a:pt x="19" y="241"/>
                    </a:lnTo>
                    <a:lnTo>
                      <a:pt x="17" y="241"/>
                    </a:lnTo>
                    <a:lnTo>
                      <a:pt x="17" y="241"/>
                    </a:lnTo>
                    <a:lnTo>
                      <a:pt x="17" y="239"/>
                    </a:lnTo>
                    <a:lnTo>
                      <a:pt x="17" y="239"/>
                    </a:lnTo>
                    <a:lnTo>
                      <a:pt x="15" y="239"/>
                    </a:lnTo>
                    <a:lnTo>
                      <a:pt x="15" y="239"/>
                    </a:lnTo>
                    <a:lnTo>
                      <a:pt x="15" y="239"/>
                    </a:lnTo>
                    <a:lnTo>
                      <a:pt x="15" y="239"/>
                    </a:lnTo>
                    <a:lnTo>
                      <a:pt x="15" y="237"/>
                    </a:lnTo>
                    <a:lnTo>
                      <a:pt x="15" y="237"/>
                    </a:lnTo>
                    <a:lnTo>
                      <a:pt x="15" y="234"/>
                    </a:lnTo>
                    <a:lnTo>
                      <a:pt x="15" y="234"/>
                    </a:lnTo>
                    <a:lnTo>
                      <a:pt x="15" y="232"/>
                    </a:lnTo>
                    <a:lnTo>
                      <a:pt x="15" y="232"/>
                    </a:lnTo>
                    <a:lnTo>
                      <a:pt x="15" y="232"/>
                    </a:lnTo>
                    <a:lnTo>
                      <a:pt x="15" y="229"/>
                    </a:lnTo>
                    <a:lnTo>
                      <a:pt x="15" y="229"/>
                    </a:lnTo>
                    <a:lnTo>
                      <a:pt x="17" y="229"/>
                    </a:lnTo>
                    <a:lnTo>
                      <a:pt x="17" y="229"/>
                    </a:lnTo>
                    <a:lnTo>
                      <a:pt x="17" y="229"/>
                    </a:lnTo>
                    <a:lnTo>
                      <a:pt x="17" y="229"/>
                    </a:lnTo>
                    <a:lnTo>
                      <a:pt x="17" y="227"/>
                    </a:lnTo>
                    <a:lnTo>
                      <a:pt x="17" y="227"/>
                    </a:lnTo>
                    <a:lnTo>
                      <a:pt x="17" y="225"/>
                    </a:lnTo>
                    <a:lnTo>
                      <a:pt x="19" y="225"/>
                    </a:lnTo>
                    <a:lnTo>
                      <a:pt x="19" y="225"/>
                    </a:lnTo>
                    <a:lnTo>
                      <a:pt x="17" y="225"/>
                    </a:lnTo>
                    <a:lnTo>
                      <a:pt x="17" y="225"/>
                    </a:lnTo>
                    <a:lnTo>
                      <a:pt x="17" y="225"/>
                    </a:lnTo>
                    <a:lnTo>
                      <a:pt x="15" y="225"/>
                    </a:lnTo>
                    <a:lnTo>
                      <a:pt x="15" y="225"/>
                    </a:lnTo>
                    <a:lnTo>
                      <a:pt x="15" y="225"/>
                    </a:lnTo>
                    <a:lnTo>
                      <a:pt x="15" y="227"/>
                    </a:lnTo>
                    <a:lnTo>
                      <a:pt x="12" y="227"/>
                    </a:lnTo>
                    <a:lnTo>
                      <a:pt x="12" y="227"/>
                    </a:lnTo>
                    <a:lnTo>
                      <a:pt x="12" y="227"/>
                    </a:lnTo>
                    <a:lnTo>
                      <a:pt x="12" y="229"/>
                    </a:lnTo>
                    <a:lnTo>
                      <a:pt x="12" y="229"/>
                    </a:lnTo>
                    <a:lnTo>
                      <a:pt x="10" y="229"/>
                    </a:lnTo>
                    <a:lnTo>
                      <a:pt x="10" y="229"/>
                    </a:lnTo>
                    <a:lnTo>
                      <a:pt x="10" y="229"/>
                    </a:lnTo>
                    <a:lnTo>
                      <a:pt x="7" y="229"/>
                    </a:lnTo>
                    <a:lnTo>
                      <a:pt x="7" y="229"/>
                    </a:lnTo>
                    <a:lnTo>
                      <a:pt x="7" y="227"/>
                    </a:lnTo>
                    <a:lnTo>
                      <a:pt x="7" y="227"/>
                    </a:lnTo>
                    <a:lnTo>
                      <a:pt x="10" y="227"/>
                    </a:lnTo>
                    <a:lnTo>
                      <a:pt x="10" y="225"/>
                    </a:lnTo>
                    <a:lnTo>
                      <a:pt x="10" y="225"/>
                    </a:lnTo>
                    <a:lnTo>
                      <a:pt x="10" y="222"/>
                    </a:lnTo>
                    <a:lnTo>
                      <a:pt x="7" y="222"/>
                    </a:lnTo>
                    <a:lnTo>
                      <a:pt x="7" y="222"/>
                    </a:lnTo>
                    <a:lnTo>
                      <a:pt x="7" y="222"/>
                    </a:lnTo>
                    <a:lnTo>
                      <a:pt x="7" y="220"/>
                    </a:lnTo>
                    <a:lnTo>
                      <a:pt x="7" y="220"/>
                    </a:lnTo>
                    <a:lnTo>
                      <a:pt x="5" y="220"/>
                    </a:lnTo>
                    <a:lnTo>
                      <a:pt x="5" y="220"/>
                    </a:lnTo>
                    <a:lnTo>
                      <a:pt x="5" y="220"/>
                    </a:lnTo>
                    <a:lnTo>
                      <a:pt x="7" y="220"/>
                    </a:lnTo>
                    <a:lnTo>
                      <a:pt x="7" y="218"/>
                    </a:lnTo>
                    <a:lnTo>
                      <a:pt x="5" y="218"/>
                    </a:lnTo>
                    <a:lnTo>
                      <a:pt x="5" y="218"/>
                    </a:lnTo>
                    <a:lnTo>
                      <a:pt x="5" y="218"/>
                    </a:lnTo>
                    <a:lnTo>
                      <a:pt x="5" y="218"/>
                    </a:lnTo>
                    <a:lnTo>
                      <a:pt x="5" y="215"/>
                    </a:lnTo>
                    <a:lnTo>
                      <a:pt x="7" y="215"/>
                    </a:lnTo>
                    <a:lnTo>
                      <a:pt x="7" y="215"/>
                    </a:lnTo>
                    <a:lnTo>
                      <a:pt x="5" y="215"/>
                    </a:lnTo>
                    <a:lnTo>
                      <a:pt x="5" y="215"/>
                    </a:lnTo>
                    <a:lnTo>
                      <a:pt x="5" y="215"/>
                    </a:lnTo>
                    <a:lnTo>
                      <a:pt x="5" y="213"/>
                    </a:lnTo>
                    <a:lnTo>
                      <a:pt x="5" y="213"/>
                    </a:lnTo>
                    <a:lnTo>
                      <a:pt x="3" y="213"/>
                    </a:lnTo>
                    <a:lnTo>
                      <a:pt x="3" y="213"/>
                    </a:lnTo>
                    <a:lnTo>
                      <a:pt x="3" y="213"/>
                    </a:lnTo>
                    <a:lnTo>
                      <a:pt x="0" y="213"/>
                    </a:lnTo>
                    <a:lnTo>
                      <a:pt x="0" y="213"/>
                    </a:lnTo>
                    <a:lnTo>
                      <a:pt x="0" y="213"/>
                    </a:lnTo>
                    <a:lnTo>
                      <a:pt x="0" y="210"/>
                    </a:lnTo>
                    <a:lnTo>
                      <a:pt x="0" y="210"/>
                    </a:lnTo>
                    <a:lnTo>
                      <a:pt x="0" y="210"/>
                    </a:lnTo>
                    <a:lnTo>
                      <a:pt x="3" y="210"/>
                    </a:lnTo>
                    <a:lnTo>
                      <a:pt x="3" y="210"/>
                    </a:lnTo>
                    <a:lnTo>
                      <a:pt x="0" y="210"/>
                    </a:lnTo>
                    <a:lnTo>
                      <a:pt x="0" y="208"/>
                    </a:lnTo>
                    <a:lnTo>
                      <a:pt x="0" y="208"/>
                    </a:lnTo>
                    <a:lnTo>
                      <a:pt x="3" y="208"/>
                    </a:lnTo>
                    <a:lnTo>
                      <a:pt x="3" y="206"/>
                    </a:lnTo>
                    <a:lnTo>
                      <a:pt x="3" y="206"/>
                    </a:lnTo>
                    <a:lnTo>
                      <a:pt x="3" y="206"/>
                    </a:lnTo>
                    <a:lnTo>
                      <a:pt x="5" y="206"/>
                    </a:lnTo>
                    <a:lnTo>
                      <a:pt x="5" y="203"/>
                    </a:lnTo>
                    <a:lnTo>
                      <a:pt x="5" y="203"/>
                    </a:lnTo>
                    <a:lnTo>
                      <a:pt x="5" y="203"/>
                    </a:lnTo>
                    <a:lnTo>
                      <a:pt x="5" y="206"/>
                    </a:lnTo>
                    <a:lnTo>
                      <a:pt x="5" y="206"/>
                    </a:lnTo>
                    <a:lnTo>
                      <a:pt x="5" y="206"/>
                    </a:lnTo>
                    <a:lnTo>
                      <a:pt x="5" y="208"/>
                    </a:lnTo>
                    <a:lnTo>
                      <a:pt x="5" y="208"/>
                    </a:lnTo>
                    <a:lnTo>
                      <a:pt x="7" y="208"/>
                    </a:lnTo>
                    <a:lnTo>
                      <a:pt x="7" y="208"/>
                    </a:lnTo>
                    <a:lnTo>
                      <a:pt x="7" y="206"/>
                    </a:lnTo>
                    <a:lnTo>
                      <a:pt x="7" y="206"/>
                    </a:lnTo>
                    <a:lnTo>
                      <a:pt x="7" y="206"/>
                    </a:lnTo>
                    <a:lnTo>
                      <a:pt x="10" y="206"/>
                    </a:lnTo>
                    <a:lnTo>
                      <a:pt x="10" y="206"/>
                    </a:lnTo>
                    <a:lnTo>
                      <a:pt x="10" y="203"/>
                    </a:lnTo>
                    <a:lnTo>
                      <a:pt x="12" y="203"/>
                    </a:lnTo>
                    <a:lnTo>
                      <a:pt x="12" y="203"/>
                    </a:lnTo>
                    <a:lnTo>
                      <a:pt x="12" y="201"/>
                    </a:lnTo>
                    <a:lnTo>
                      <a:pt x="12" y="201"/>
                    </a:lnTo>
                    <a:lnTo>
                      <a:pt x="12" y="201"/>
                    </a:lnTo>
                    <a:lnTo>
                      <a:pt x="12" y="203"/>
                    </a:lnTo>
                    <a:lnTo>
                      <a:pt x="15" y="203"/>
                    </a:lnTo>
                    <a:lnTo>
                      <a:pt x="15" y="203"/>
                    </a:lnTo>
                    <a:lnTo>
                      <a:pt x="15" y="203"/>
                    </a:lnTo>
                    <a:lnTo>
                      <a:pt x="15" y="206"/>
                    </a:lnTo>
                    <a:lnTo>
                      <a:pt x="17" y="206"/>
                    </a:lnTo>
                    <a:lnTo>
                      <a:pt x="17" y="203"/>
                    </a:lnTo>
                    <a:lnTo>
                      <a:pt x="17" y="203"/>
                    </a:lnTo>
                    <a:lnTo>
                      <a:pt x="17" y="203"/>
                    </a:lnTo>
                    <a:lnTo>
                      <a:pt x="17" y="201"/>
                    </a:lnTo>
                    <a:lnTo>
                      <a:pt x="17" y="201"/>
                    </a:lnTo>
                    <a:lnTo>
                      <a:pt x="17" y="201"/>
                    </a:lnTo>
                    <a:lnTo>
                      <a:pt x="19" y="201"/>
                    </a:lnTo>
                    <a:lnTo>
                      <a:pt x="19" y="201"/>
                    </a:lnTo>
                    <a:lnTo>
                      <a:pt x="19" y="199"/>
                    </a:lnTo>
                    <a:lnTo>
                      <a:pt x="19" y="199"/>
                    </a:lnTo>
                    <a:lnTo>
                      <a:pt x="22" y="199"/>
                    </a:lnTo>
                    <a:lnTo>
                      <a:pt x="22" y="199"/>
                    </a:lnTo>
                    <a:lnTo>
                      <a:pt x="24" y="199"/>
                    </a:lnTo>
                    <a:lnTo>
                      <a:pt x="24" y="199"/>
                    </a:lnTo>
                    <a:lnTo>
                      <a:pt x="22" y="199"/>
                    </a:lnTo>
                    <a:lnTo>
                      <a:pt x="22" y="199"/>
                    </a:lnTo>
                    <a:lnTo>
                      <a:pt x="24" y="199"/>
                    </a:lnTo>
                    <a:lnTo>
                      <a:pt x="24" y="199"/>
                    </a:lnTo>
                    <a:lnTo>
                      <a:pt x="24" y="196"/>
                    </a:lnTo>
                    <a:lnTo>
                      <a:pt x="24" y="196"/>
                    </a:lnTo>
                    <a:lnTo>
                      <a:pt x="24" y="196"/>
                    </a:lnTo>
                    <a:lnTo>
                      <a:pt x="24" y="196"/>
                    </a:lnTo>
                    <a:lnTo>
                      <a:pt x="24" y="196"/>
                    </a:lnTo>
                    <a:lnTo>
                      <a:pt x="24" y="194"/>
                    </a:lnTo>
                    <a:lnTo>
                      <a:pt x="24" y="194"/>
                    </a:lnTo>
                    <a:lnTo>
                      <a:pt x="24" y="194"/>
                    </a:lnTo>
                    <a:lnTo>
                      <a:pt x="26" y="194"/>
                    </a:lnTo>
                    <a:lnTo>
                      <a:pt x="26" y="194"/>
                    </a:lnTo>
                    <a:lnTo>
                      <a:pt x="26" y="194"/>
                    </a:lnTo>
                    <a:lnTo>
                      <a:pt x="29" y="194"/>
                    </a:lnTo>
                    <a:lnTo>
                      <a:pt x="29" y="194"/>
                    </a:lnTo>
                    <a:lnTo>
                      <a:pt x="29" y="194"/>
                    </a:lnTo>
                    <a:lnTo>
                      <a:pt x="31" y="194"/>
                    </a:lnTo>
                    <a:lnTo>
                      <a:pt x="31" y="194"/>
                    </a:lnTo>
                    <a:lnTo>
                      <a:pt x="31" y="194"/>
                    </a:lnTo>
                    <a:lnTo>
                      <a:pt x="31" y="192"/>
                    </a:lnTo>
                    <a:lnTo>
                      <a:pt x="31" y="192"/>
                    </a:lnTo>
                    <a:lnTo>
                      <a:pt x="34" y="192"/>
                    </a:lnTo>
                    <a:lnTo>
                      <a:pt x="34" y="192"/>
                    </a:lnTo>
                    <a:lnTo>
                      <a:pt x="34" y="192"/>
                    </a:lnTo>
                    <a:lnTo>
                      <a:pt x="34" y="192"/>
                    </a:lnTo>
                    <a:lnTo>
                      <a:pt x="34" y="189"/>
                    </a:lnTo>
                    <a:lnTo>
                      <a:pt x="34" y="189"/>
                    </a:lnTo>
                    <a:lnTo>
                      <a:pt x="31" y="189"/>
                    </a:lnTo>
                    <a:lnTo>
                      <a:pt x="31" y="189"/>
                    </a:lnTo>
                    <a:lnTo>
                      <a:pt x="31" y="189"/>
                    </a:lnTo>
                    <a:lnTo>
                      <a:pt x="31" y="189"/>
                    </a:lnTo>
                    <a:lnTo>
                      <a:pt x="34" y="189"/>
                    </a:lnTo>
                    <a:lnTo>
                      <a:pt x="34" y="189"/>
                    </a:lnTo>
                    <a:lnTo>
                      <a:pt x="34" y="189"/>
                    </a:lnTo>
                    <a:lnTo>
                      <a:pt x="34" y="187"/>
                    </a:lnTo>
                    <a:lnTo>
                      <a:pt x="34" y="187"/>
                    </a:lnTo>
                    <a:lnTo>
                      <a:pt x="34" y="187"/>
                    </a:lnTo>
                    <a:lnTo>
                      <a:pt x="34" y="184"/>
                    </a:lnTo>
                    <a:lnTo>
                      <a:pt x="34" y="184"/>
                    </a:lnTo>
                    <a:lnTo>
                      <a:pt x="34" y="182"/>
                    </a:lnTo>
                    <a:lnTo>
                      <a:pt x="34" y="182"/>
                    </a:lnTo>
                    <a:lnTo>
                      <a:pt x="34" y="182"/>
                    </a:lnTo>
                    <a:lnTo>
                      <a:pt x="34" y="182"/>
                    </a:lnTo>
                    <a:lnTo>
                      <a:pt x="34" y="180"/>
                    </a:lnTo>
                    <a:lnTo>
                      <a:pt x="36" y="180"/>
                    </a:lnTo>
                    <a:lnTo>
                      <a:pt x="36" y="180"/>
                    </a:lnTo>
                    <a:lnTo>
                      <a:pt x="38" y="180"/>
                    </a:lnTo>
                    <a:lnTo>
                      <a:pt x="38" y="180"/>
                    </a:lnTo>
                    <a:lnTo>
                      <a:pt x="38" y="180"/>
                    </a:lnTo>
                    <a:lnTo>
                      <a:pt x="41" y="180"/>
                    </a:lnTo>
                    <a:lnTo>
                      <a:pt x="41" y="180"/>
                    </a:lnTo>
                    <a:lnTo>
                      <a:pt x="41" y="180"/>
                    </a:lnTo>
                    <a:lnTo>
                      <a:pt x="41" y="180"/>
                    </a:lnTo>
                    <a:lnTo>
                      <a:pt x="41" y="180"/>
                    </a:lnTo>
                    <a:lnTo>
                      <a:pt x="43" y="180"/>
                    </a:lnTo>
                    <a:lnTo>
                      <a:pt x="43" y="180"/>
                    </a:lnTo>
                    <a:lnTo>
                      <a:pt x="45" y="180"/>
                    </a:lnTo>
                    <a:lnTo>
                      <a:pt x="45" y="180"/>
                    </a:lnTo>
                    <a:lnTo>
                      <a:pt x="45" y="180"/>
                    </a:lnTo>
                    <a:lnTo>
                      <a:pt x="45" y="177"/>
                    </a:lnTo>
                    <a:lnTo>
                      <a:pt x="48" y="177"/>
                    </a:lnTo>
                    <a:lnTo>
                      <a:pt x="48" y="177"/>
                    </a:lnTo>
                    <a:lnTo>
                      <a:pt x="48" y="177"/>
                    </a:lnTo>
                    <a:lnTo>
                      <a:pt x="50" y="177"/>
                    </a:lnTo>
                    <a:lnTo>
                      <a:pt x="50" y="175"/>
                    </a:lnTo>
                    <a:lnTo>
                      <a:pt x="50" y="175"/>
                    </a:lnTo>
                    <a:lnTo>
                      <a:pt x="50" y="175"/>
                    </a:lnTo>
                    <a:lnTo>
                      <a:pt x="50" y="175"/>
                    </a:lnTo>
                    <a:lnTo>
                      <a:pt x="52" y="175"/>
                    </a:lnTo>
                    <a:lnTo>
                      <a:pt x="52" y="175"/>
                    </a:lnTo>
                    <a:lnTo>
                      <a:pt x="52" y="175"/>
                    </a:lnTo>
                    <a:lnTo>
                      <a:pt x="55" y="175"/>
                    </a:lnTo>
                    <a:lnTo>
                      <a:pt x="55" y="173"/>
                    </a:lnTo>
                    <a:lnTo>
                      <a:pt x="55" y="173"/>
                    </a:lnTo>
                    <a:lnTo>
                      <a:pt x="55" y="173"/>
                    </a:lnTo>
                    <a:lnTo>
                      <a:pt x="57" y="173"/>
                    </a:lnTo>
                    <a:lnTo>
                      <a:pt x="57" y="170"/>
                    </a:lnTo>
                    <a:lnTo>
                      <a:pt x="57" y="170"/>
                    </a:lnTo>
                    <a:lnTo>
                      <a:pt x="57" y="170"/>
                    </a:lnTo>
                    <a:lnTo>
                      <a:pt x="57" y="170"/>
                    </a:lnTo>
                    <a:lnTo>
                      <a:pt x="57" y="170"/>
                    </a:lnTo>
                    <a:lnTo>
                      <a:pt x="60" y="170"/>
                    </a:lnTo>
                    <a:lnTo>
                      <a:pt x="60" y="168"/>
                    </a:lnTo>
                    <a:lnTo>
                      <a:pt x="60" y="168"/>
                    </a:lnTo>
                    <a:lnTo>
                      <a:pt x="60" y="168"/>
                    </a:lnTo>
                    <a:lnTo>
                      <a:pt x="60" y="168"/>
                    </a:lnTo>
                    <a:lnTo>
                      <a:pt x="62" y="168"/>
                    </a:lnTo>
                    <a:lnTo>
                      <a:pt x="62" y="165"/>
                    </a:lnTo>
                    <a:lnTo>
                      <a:pt x="62" y="165"/>
                    </a:lnTo>
                    <a:lnTo>
                      <a:pt x="64" y="165"/>
                    </a:lnTo>
                    <a:lnTo>
                      <a:pt x="64" y="165"/>
                    </a:lnTo>
                    <a:lnTo>
                      <a:pt x="64" y="165"/>
                    </a:lnTo>
                    <a:lnTo>
                      <a:pt x="64" y="163"/>
                    </a:lnTo>
                    <a:lnTo>
                      <a:pt x="64" y="163"/>
                    </a:lnTo>
                    <a:lnTo>
                      <a:pt x="64" y="163"/>
                    </a:lnTo>
                    <a:lnTo>
                      <a:pt x="67" y="163"/>
                    </a:lnTo>
                    <a:lnTo>
                      <a:pt x="67" y="161"/>
                    </a:lnTo>
                    <a:lnTo>
                      <a:pt x="67" y="161"/>
                    </a:lnTo>
                    <a:lnTo>
                      <a:pt x="67" y="161"/>
                    </a:lnTo>
                    <a:lnTo>
                      <a:pt x="67" y="161"/>
                    </a:lnTo>
                    <a:lnTo>
                      <a:pt x="69" y="161"/>
                    </a:lnTo>
                    <a:lnTo>
                      <a:pt x="69" y="161"/>
                    </a:lnTo>
                    <a:lnTo>
                      <a:pt x="69" y="161"/>
                    </a:lnTo>
                    <a:lnTo>
                      <a:pt x="71" y="161"/>
                    </a:lnTo>
                    <a:lnTo>
                      <a:pt x="71" y="161"/>
                    </a:lnTo>
                    <a:lnTo>
                      <a:pt x="71" y="158"/>
                    </a:lnTo>
                    <a:lnTo>
                      <a:pt x="71" y="158"/>
                    </a:lnTo>
                    <a:lnTo>
                      <a:pt x="71" y="156"/>
                    </a:lnTo>
                    <a:lnTo>
                      <a:pt x="71" y="156"/>
                    </a:lnTo>
                    <a:lnTo>
                      <a:pt x="71" y="156"/>
                    </a:lnTo>
                    <a:lnTo>
                      <a:pt x="71" y="156"/>
                    </a:lnTo>
                    <a:lnTo>
                      <a:pt x="71" y="156"/>
                    </a:lnTo>
                    <a:lnTo>
                      <a:pt x="74" y="156"/>
                    </a:lnTo>
                    <a:lnTo>
                      <a:pt x="74" y="154"/>
                    </a:lnTo>
                    <a:lnTo>
                      <a:pt x="74" y="154"/>
                    </a:lnTo>
                    <a:lnTo>
                      <a:pt x="74" y="154"/>
                    </a:lnTo>
                    <a:lnTo>
                      <a:pt x="74" y="154"/>
                    </a:lnTo>
                    <a:lnTo>
                      <a:pt x="76" y="154"/>
                    </a:lnTo>
                    <a:lnTo>
                      <a:pt x="76" y="154"/>
                    </a:lnTo>
                    <a:lnTo>
                      <a:pt x="78" y="154"/>
                    </a:lnTo>
                    <a:lnTo>
                      <a:pt x="78" y="154"/>
                    </a:lnTo>
                    <a:lnTo>
                      <a:pt x="78" y="151"/>
                    </a:lnTo>
                    <a:lnTo>
                      <a:pt x="78" y="151"/>
                    </a:lnTo>
                    <a:lnTo>
                      <a:pt x="81" y="151"/>
                    </a:lnTo>
                    <a:lnTo>
                      <a:pt x="81" y="151"/>
                    </a:lnTo>
                    <a:lnTo>
                      <a:pt x="81" y="151"/>
                    </a:lnTo>
                    <a:lnTo>
                      <a:pt x="83" y="151"/>
                    </a:lnTo>
                    <a:lnTo>
                      <a:pt x="83" y="151"/>
                    </a:lnTo>
                    <a:lnTo>
                      <a:pt x="83" y="151"/>
                    </a:lnTo>
                    <a:lnTo>
                      <a:pt x="83" y="151"/>
                    </a:lnTo>
                    <a:lnTo>
                      <a:pt x="86" y="151"/>
                    </a:lnTo>
                    <a:lnTo>
                      <a:pt x="86" y="151"/>
                    </a:lnTo>
                    <a:lnTo>
                      <a:pt x="86" y="151"/>
                    </a:lnTo>
                    <a:lnTo>
                      <a:pt x="86" y="154"/>
                    </a:lnTo>
                    <a:lnTo>
                      <a:pt x="86" y="154"/>
                    </a:lnTo>
                    <a:lnTo>
                      <a:pt x="86" y="154"/>
                    </a:lnTo>
                    <a:lnTo>
                      <a:pt x="86" y="154"/>
                    </a:lnTo>
                    <a:lnTo>
                      <a:pt x="88" y="154"/>
                    </a:lnTo>
                    <a:lnTo>
                      <a:pt x="88" y="156"/>
                    </a:lnTo>
                    <a:lnTo>
                      <a:pt x="88" y="156"/>
                    </a:lnTo>
                    <a:lnTo>
                      <a:pt x="88" y="154"/>
                    </a:lnTo>
                    <a:lnTo>
                      <a:pt x="90" y="154"/>
                    </a:lnTo>
                    <a:lnTo>
                      <a:pt x="90" y="154"/>
                    </a:lnTo>
                    <a:lnTo>
                      <a:pt x="90" y="154"/>
                    </a:lnTo>
                    <a:lnTo>
                      <a:pt x="90" y="154"/>
                    </a:lnTo>
                    <a:lnTo>
                      <a:pt x="93" y="154"/>
                    </a:lnTo>
                    <a:lnTo>
                      <a:pt x="93" y="154"/>
                    </a:lnTo>
                    <a:lnTo>
                      <a:pt x="93" y="154"/>
                    </a:lnTo>
                    <a:lnTo>
                      <a:pt x="95" y="154"/>
                    </a:lnTo>
                    <a:lnTo>
                      <a:pt x="95" y="154"/>
                    </a:lnTo>
                    <a:lnTo>
                      <a:pt x="97" y="154"/>
                    </a:lnTo>
                    <a:lnTo>
                      <a:pt x="97" y="154"/>
                    </a:lnTo>
                    <a:lnTo>
                      <a:pt x="97" y="154"/>
                    </a:lnTo>
                    <a:lnTo>
                      <a:pt x="100" y="154"/>
                    </a:lnTo>
                    <a:lnTo>
                      <a:pt x="100" y="154"/>
                    </a:lnTo>
                    <a:lnTo>
                      <a:pt x="100" y="154"/>
                    </a:lnTo>
                    <a:lnTo>
                      <a:pt x="102" y="154"/>
                    </a:lnTo>
                    <a:lnTo>
                      <a:pt x="102" y="154"/>
                    </a:lnTo>
                    <a:lnTo>
                      <a:pt x="105" y="154"/>
                    </a:lnTo>
                    <a:lnTo>
                      <a:pt x="105" y="154"/>
                    </a:lnTo>
                    <a:lnTo>
                      <a:pt x="105" y="154"/>
                    </a:lnTo>
                    <a:lnTo>
                      <a:pt x="105" y="151"/>
                    </a:lnTo>
                    <a:lnTo>
                      <a:pt x="107" y="151"/>
                    </a:lnTo>
                    <a:lnTo>
                      <a:pt x="107" y="151"/>
                    </a:lnTo>
                    <a:lnTo>
                      <a:pt x="107" y="151"/>
                    </a:lnTo>
                    <a:lnTo>
                      <a:pt x="107" y="151"/>
                    </a:lnTo>
                    <a:lnTo>
                      <a:pt x="109" y="151"/>
                    </a:lnTo>
                    <a:lnTo>
                      <a:pt x="109" y="151"/>
                    </a:lnTo>
                    <a:lnTo>
                      <a:pt x="109" y="151"/>
                    </a:lnTo>
                    <a:lnTo>
                      <a:pt x="112" y="151"/>
                    </a:lnTo>
                    <a:lnTo>
                      <a:pt x="112" y="151"/>
                    </a:lnTo>
                    <a:lnTo>
                      <a:pt x="112" y="149"/>
                    </a:lnTo>
                    <a:lnTo>
                      <a:pt x="112" y="149"/>
                    </a:lnTo>
                    <a:lnTo>
                      <a:pt x="114" y="149"/>
                    </a:lnTo>
                    <a:lnTo>
                      <a:pt x="114" y="151"/>
                    </a:lnTo>
                    <a:lnTo>
                      <a:pt x="114" y="151"/>
                    </a:lnTo>
                    <a:lnTo>
                      <a:pt x="114" y="151"/>
                    </a:lnTo>
                    <a:lnTo>
                      <a:pt x="116" y="151"/>
                    </a:lnTo>
                    <a:lnTo>
                      <a:pt x="116" y="149"/>
                    </a:lnTo>
                    <a:lnTo>
                      <a:pt x="116" y="149"/>
                    </a:lnTo>
                    <a:lnTo>
                      <a:pt x="119" y="149"/>
                    </a:lnTo>
                    <a:lnTo>
                      <a:pt x="119" y="149"/>
                    </a:lnTo>
                    <a:lnTo>
                      <a:pt x="119" y="151"/>
                    </a:lnTo>
                    <a:lnTo>
                      <a:pt x="119" y="151"/>
                    </a:lnTo>
                    <a:lnTo>
                      <a:pt x="121" y="151"/>
                    </a:lnTo>
                    <a:lnTo>
                      <a:pt x="121" y="151"/>
                    </a:lnTo>
                    <a:lnTo>
                      <a:pt x="121" y="149"/>
                    </a:lnTo>
                    <a:lnTo>
                      <a:pt x="123" y="149"/>
                    </a:lnTo>
                    <a:lnTo>
                      <a:pt x="123" y="149"/>
                    </a:lnTo>
                    <a:lnTo>
                      <a:pt x="123" y="149"/>
                    </a:lnTo>
                    <a:lnTo>
                      <a:pt x="123" y="149"/>
                    </a:lnTo>
                    <a:lnTo>
                      <a:pt x="126" y="149"/>
                    </a:lnTo>
                    <a:lnTo>
                      <a:pt x="126" y="147"/>
                    </a:lnTo>
                    <a:lnTo>
                      <a:pt x="126" y="147"/>
                    </a:lnTo>
                    <a:lnTo>
                      <a:pt x="126" y="147"/>
                    </a:lnTo>
                    <a:lnTo>
                      <a:pt x="128" y="147"/>
                    </a:lnTo>
                    <a:lnTo>
                      <a:pt x="128" y="147"/>
                    </a:lnTo>
                    <a:lnTo>
                      <a:pt x="128" y="149"/>
                    </a:lnTo>
                    <a:lnTo>
                      <a:pt x="128" y="149"/>
                    </a:lnTo>
                    <a:lnTo>
                      <a:pt x="131" y="149"/>
                    </a:lnTo>
                    <a:lnTo>
                      <a:pt x="131" y="151"/>
                    </a:lnTo>
                    <a:lnTo>
                      <a:pt x="131" y="151"/>
                    </a:lnTo>
                    <a:lnTo>
                      <a:pt x="128" y="151"/>
                    </a:lnTo>
                    <a:lnTo>
                      <a:pt x="128" y="151"/>
                    </a:lnTo>
                    <a:lnTo>
                      <a:pt x="128" y="154"/>
                    </a:lnTo>
                    <a:lnTo>
                      <a:pt x="131" y="154"/>
                    </a:lnTo>
                    <a:lnTo>
                      <a:pt x="131" y="151"/>
                    </a:lnTo>
                    <a:lnTo>
                      <a:pt x="131" y="151"/>
                    </a:lnTo>
                    <a:lnTo>
                      <a:pt x="131" y="151"/>
                    </a:lnTo>
                    <a:lnTo>
                      <a:pt x="131" y="151"/>
                    </a:lnTo>
                    <a:lnTo>
                      <a:pt x="133" y="151"/>
                    </a:lnTo>
                    <a:lnTo>
                      <a:pt x="133" y="151"/>
                    </a:lnTo>
                    <a:lnTo>
                      <a:pt x="133" y="151"/>
                    </a:lnTo>
                    <a:lnTo>
                      <a:pt x="133" y="151"/>
                    </a:lnTo>
                    <a:lnTo>
                      <a:pt x="133" y="154"/>
                    </a:lnTo>
                    <a:lnTo>
                      <a:pt x="133" y="154"/>
                    </a:lnTo>
                    <a:lnTo>
                      <a:pt x="135" y="154"/>
                    </a:lnTo>
                    <a:lnTo>
                      <a:pt x="135" y="154"/>
                    </a:lnTo>
                    <a:lnTo>
                      <a:pt x="135" y="154"/>
                    </a:lnTo>
                    <a:lnTo>
                      <a:pt x="135" y="151"/>
                    </a:lnTo>
                    <a:lnTo>
                      <a:pt x="138" y="151"/>
                    </a:lnTo>
                    <a:lnTo>
                      <a:pt x="138" y="151"/>
                    </a:lnTo>
                    <a:lnTo>
                      <a:pt x="138" y="151"/>
                    </a:lnTo>
                    <a:lnTo>
                      <a:pt x="140" y="151"/>
                    </a:lnTo>
                    <a:lnTo>
                      <a:pt x="140" y="151"/>
                    </a:lnTo>
                    <a:lnTo>
                      <a:pt x="140" y="151"/>
                    </a:lnTo>
                    <a:lnTo>
                      <a:pt x="140" y="151"/>
                    </a:lnTo>
                    <a:lnTo>
                      <a:pt x="140" y="151"/>
                    </a:lnTo>
                    <a:lnTo>
                      <a:pt x="140" y="151"/>
                    </a:lnTo>
                    <a:lnTo>
                      <a:pt x="142" y="151"/>
                    </a:lnTo>
                    <a:lnTo>
                      <a:pt x="142" y="151"/>
                    </a:lnTo>
                    <a:lnTo>
                      <a:pt x="142" y="149"/>
                    </a:lnTo>
                    <a:lnTo>
                      <a:pt x="142" y="149"/>
                    </a:lnTo>
                    <a:lnTo>
                      <a:pt x="142" y="149"/>
                    </a:lnTo>
                    <a:lnTo>
                      <a:pt x="145" y="149"/>
                    </a:lnTo>
                    <a:lnTo>
                      <a:pt x="145" y="147"/>
                    </a:lnTo>
                    <a:lnTo>
                      <a:pt x="145" y="147"/>
                    </a:lnTo>
                    <a:lnTo>
                      <a:pt x="145" y="147"/>
                    </a:lnTo>
                    <a:lnTo>
                      <a:pt x="145" y="147"/>
                    </a:lnTo>
                    <a:lnTo>
                      <a:pt x="145" y="144"/>
                    </a:lnTo>
                    <a:lnTo>
                      <a:pt x="142" y="144"/>
                    </a:lnTo>
                    <a:lnTo>
                      <a:pt x="142" y="144"/>
                    </a:lnTo>
                    <a:lnTo>
                      <a:pt x="142" y="142"/>
                    </a:lnTo>
                    <a:lnTo>
                      <a:pt x="142" y="142"/>
                    </a:lnTo>
                    <a:lnTo>
                      <a:pt x="142" y="142"/>
                    </a:lnTo>
                    <a:lnTo>
                      <a:pt x="142" y="142"/>
                    </a:lnTo>
                    <a:lnTo>
                      <a:pt x="142" y="139"/>
                    </a:lnTo>
                    <a:lnTo>
                      <a:pt x="145" y="139"/>
                    </a:lnTo>
                    <a:lnTo>
                      <a:pt x="145" y="139"/>
                    </a:lnTo>
                    <a:lnTo>
                      <a:pt x="145" y="139"/>
                    </a:lnTo>
                    <a:lnTo>
                      <a:pt x="145" y="139"/>
                    </a:lnTo>
                    <a:lnTo>
                      <a:pt x="145" y="137"/>
                    </a:lnTo>
                    <a:lnTo>
                      <a:pt x="145" y="137"/>
                    </a:lnTo>
                    <a:lnTo>
                      <a:pt x="145" y="137"/>
                    </a:lnTo>
                    <a:lnTo>
                      <a:pt x="145" y="135"/>
                    </a:lnTo>
                    <a:lnTo>
                      <a:pt x="145" y="135"/>
                    </a:lnTo>
                    <a:lnTo>
                      <a:pt x="147" y="135"/>
                    </a:lnTo>
                    <a:lnTo>
                      <a:pt x="147" y="135"/>
                    </a:lnTo>
                    <a:lnTo>
                      <a:pt x="147" y="135"/>
                    </a:lnTo>
                    <a:lnTo>
                      <a:pt x="147" y="132"/>
                    </a:lnTo>
                    <a:lnTo>
                      <a:pt x="149" y="132"/>
                    </a:lnTo>
                    <a:lnTo>
                      <a:pt x="149" y="132"/>
                    </a:lnTo>
                    <a:lnTo>
                      <a:pt x="149" y="132"/>
                    </a:lnTo>
                    <a:lnTo>
                      <a:pt x="152" y="132"/>
                    </a:lnTo>
                    <a:lnTo>
                      <a:pt x="152" y="130"/>
                    </a:lnTo>
                    <a:lnTo>
                      <a:pt x="152" y="130"/>
                    </a:lnTo>
                    <a:lnTo>
                      <a:pt x="152" y="130"/>
                    </a:lnTo>
                    <a:lnTo>
                      <a:pt x="152" y="130"/>
                    </a:lnTo>
                    <a:lnTo>
                      <a:pt x="152" y="130"/>
                    </a:lnTo>
                    <a:lnTo>
                      <a:pt x="154" y="130"/>
                    </a:lnTo>
                    <a:lnTo>
                      <a:pt x="154" y="128"/>
                    </a:lnTo>
                    <a:lnTo>
                      <a:pt x="154" y="128"/>
                    </a:lnTo>
                    <a:lnTo>
                      <a:pt x="154" y="128"/>
                    </a:lnTo>
                    <a:lnTo>
                      <a:pt x="157" y="128"/>
                    </a:lnTo>
                    <a:lnTo>
                      <a:pt x="157" y="125"/>
                    </a:lnTo>
                    <a:lnTo>
                      <a:pt x="157" y="125"/>
                    </a:lnTo>
                    <a:lnTo>
                      <a:pt x="157" y="125"/>
                    </a:lnTo>
                    <a:lnTo>
                      <a:pt x="157" y="125"/>
                    </a:lnTo>
                    <a:lnTo>
                      <a:pt x="157" y="123"/>
                    </a:lnTo>
                    <a:lnTo>
                      <a:pt x="159" y="123"/>
                    </a:lnTo>
                    <a:lnTo>
                      <a:pt x="159" y="123"/>
                    </a:lnTo>
                    <a:lnTo>
                      <a:pt x="159" y="120"/>
                    </a:lnTo>
                    <a:lnTo>
                      <a:pt x="159" y="120"/>
                    </a:lnTo>
                    <a:lnTo>
                      <a:pt x="159" y="120"/>
                    </a:lnTo>
                    <a:lnTo>
                      <a:pt x="159" y="120"/>
                    </a:lnTo>
                    <a:lnTo>
                      <a:pt x="159" y="120"/>
                    </a:lnTo>
                    <a:lnTo>
                      <a:pt x="159" y="118"/>
                    </a:lnTo>
                    <a:lnTo>
                      <a:pt x="159" y="118"/>
                    </a:lnTo>
                    <a:lnTo>
                      <a:pt x="159" y="118"/>
                    </a:lnTo>
                    <a:lnTo>
                      <a:pt x="159" y="118"/>
                    </a:lnTo>
                    <a:lnTo>
                      <a:pt x="159" y="116"/>
                    </a:lnTo>
                    <a:lnTo>
                      <a:pt x="159" y="116"/>
                    </a:lnTo>
                    <a:lnTo>
                      <a:pt x="159" y="116"/>
                    </a:lnTo>
                    <a:lnTo>
                      <a:pt x="159" y="113"/>
                    </a:lnTo>
                    <a:lnTo>
                      <a:pt x="159" y="113"/>
                    </a:lnTo>
                    <a:lnTo>
                      <a:pt x="159" y="113"/>
                    </a:lnTo>
                    <a:lnTo>
                      <a:pt x="159" y="111"/>
                    </a:lnTo>
                    <a:lnTo>
                      <a:pt x="159" y="111"/>
                    </a:lnTo>
                    <a:lnTo>
                      <a:pt x="159" y="111"/>
                    </a:lnTo>
                    <a:lnTo>
                      <a:pt x="159" y="111"/>
                    </a:lnTo>
                    <a:lnTo>
                      <a:pt x="159" y="109"/>
                    </a:lnTo>
                    <a:lnTo>
                      <a:pt x="159" y="109"/>
                    </a:lnTo>
                    <a:lnTo>
                      <a:pt x="159" y="106"/>
                    </a:lnTo>
                    <a:lnTo>
                      <a:pt x="159" y="106"/>
                    </a:lnTo>
                    <a:lnTo>
                      <a:pt x="159" y="106"/>
                    </a:lnTo>
                    <a:lnTo>
                      <a:pt x="161" y="106"/>
                    </a:lnTo>
                    <a:lnTo>
                      <a:pt x="161" y="106"/>
                    </a:lnTo>
                    <a:lnTo>
                      <a:pt x="164" y="106"/>
                    </a:lnTo>
                    <a:lnTo>
                      <a:pt x="164" y="106"/>
                    </a:lnTo>
                    <a:lnTo>
                      <a:pt x="164" y="106"/>
                    </a:lnTo>
                    <a:lnTo>
                      <a:pt x="164" y="104"/>
                    </a:lnTo>
                    <a:lnTo>
                      <a:pt x="166" y="104"/>
                    </a:lnTo>
                    <a:lnTo>
                      <a:pt x="166" y="104"/>
                    </a:lnTo>
                    <a:lnTo>
                      <a:pt x="166" y="104"/>
                    </a:lnTo>
                    <a:lnTo>
                      <a:pt x="166" y="104"/>
                    </a:lnTo>
                    <a:lnTo>
                      <a:pt x="168" y="104"/>
                    </a:lnTo>
                    <a:lnTo>
                      <a:pt x="168" y="101"/>
                    </a:lnTo>
                    <a:lnTo>
                      <a:pt x="168" y="101"/>
                    </a:lnTo>
                    <a:lnTo>
                      <a:pt x="171" y="101"/>
                    </a:lnTo>
                    <a:lnTo>
                      <a:pt x="171" y="101"/>
                    </a:lnTo>
                    <a:lnTo>
                      <a:pt x="171" y="101"/>
                    </a:lnTo>
                    <a:lnTo>
                      <a:pt x="173" y="101"/>
                    </a:lnTo>
                    <a:lnTo>
                      <a:pt x="173" y="101"/>
                    </a:lnTo>
                    <a:lnTo>
                      <a:pt x="173" y="104"/>
                    </a:lnTo>
                    <a:lnTo>
                      <a:pt x="173" y="104"/>
                    </a:lnTo>
                    <a:lnTo>
                      <a:pt x="173" y="106"/>
                    </a:lnTo>
                    <a:lnTo>
                      <a:pt x="173" y="106"/>
                    </a:lnTo>
                    <a:lnTo>
                      <a:pt x="171" y="106"/>
                    </a:lnTo>
                    <a:lnTo>
                      <a:pt x="171" y="106"/>
                    </a:lnTo>
                    <a:lnTo>
                      <a:pt x="171" y="106"/>
                    </a:lnTo>
                    <a:lnTo>
                      <a:pt x="171" y="106"/>
                    </a:lnTo>
                    <a:lnTo>
                      <a:pt x="171" y="109"/>
                    </a:lnTo>
                    <a:lnTo>
                      <a:pt x="171" y="109"/>
                    </a:lnTo>
                    <a:lnTo>
                      <a:pt x="171" y="109"/>
                    </a:lnTo>
                    <a:lnTo>
                      <a:pt x="171" y="109"/>
                    </a:lnTo>
                    <a:lnTo>
                      <a:pt x="168" y="109"/>
                    </a:lnTo>
                    <a:lnTo>
                      <a:pt x="168" y="111"/>
                    </a:lnTo>
                    <a:lnTo>
                      <a:pt x="168" y="111"/>
                    </a:lnTo>
                    <a:lnTo>
                      <a:pt x="168" y="111"/>
                    </a:lnTo>
                    <a:lnTo>
                      <a:pt x="166" y="111"/>
                    </a:lnTo>
                    <a:lnTo>
                      <a:pt x="166" y="111"/>
                    </a:lnTo>
                    <a:lnTo>
                      <a:pt x="166" y="113"/>
                    </a:lnTo>
                    <a:lnTo>
                      <a:pt x="166" y="113"/>
                    </a:lnTo>
                    <a:lnTo>
                      <a:pt x="166" y="116"/>
                    </a:lnTo>
                    <a:lnTo>
                      <a:pt x="166" y="116"/>
                    </a:lnTo>
                    <a:lnTo>
                      <a:pt x="166" y="118"/>
                    </a:lnTo>
                    <a:lnTo>
                      <a:pt x="166" y="118"/>
                    </a:lnTo>
                    <a:lnTo>
                      <a:pt x="166" y="118"/>
                    </a:lnTo>
                    <a:lnTo>
                      <a:pt x="166" y="120"/>
                    </a:lnTo>
                    <a:lnTo>
                      <a:pt x="166" y="120"/>
                    </a:lnTo>
                    <a:lnTo>
                      <a:pt x="166" y="120"/>
                    </a:lnTo>
                    <a:lnTo>
                      <a:pt x="166" y="120"/>
                    </a:lnTo>
                    <a:lnTo>
                      <a:pt x="168" y="120"/>
                    </a:lnTo>
                    <a:lnTo>
                      <a:pt x="168" y="120"/>
                    </a:lnTo>
                    <a:lnTo>
                      <a:pt x="171" y="120"/>
                    </a:lnTo>
                    <a:lnTo>
                      <a:pt x="171" y="120"/>
                    </a:lnTo>
                    <a:lnTo>
                      <a:pt x="171" y="120"/>
                    </a:lnTo>
                    <a:lnTo>
                      <a:pt x="173" y="120"/>
                    </a:lnTo>
                    <a:lnTo>
                      <a:pt x="173" y="120"/>
                    </a:lnTo>
                    <a:lnTo>
                      <a:pt x="173" y="120"/>
                    </a:lnTo>
                    <a:lnTo>
                      <a:pt x="173" y="120"/>
                    </a:lnTo>
                    <a:lnTo>
                      <a:pt x="173" y="118"/>
                    </a:lnTo>
                    <a:lnTo>
                      <a:pt x="173" y="118"/>
                    </a:lnTo>
                    <a:lnTo>
                      <a:pt x="173" y="118"/>
                    </a:lnTo>
                    <a:lnTo>
                      <a:pt x="176" y="118"/>
                    </a:lnTo>
                    <a:lnTo>
                      <a:pt x="176" y="118"/>
                    </a:lnTo>
                    <a:lnTo>
                      <a:pt x="176" y="116"/>
                    </a:lnTo>
                    <a:lnTo>
                      <a:pt x="178" y="116"/>
                    </a:lnTo>
                    <a:lnTo>
                      <a:pt x="178" y="116"/>
                    </a:lnTo>
                    <a:lnTo>
                      <a:pt x="178" y="116"/>
                    </a:lnTo>
                    <a:lnTo>
                      <a:pt x="180" y="116"/>
                    </a:lnTo>
                    <a:lnTo>
                      <a:pt x="180" y="116"/>
                    </a:lnTo>
                    <a:lnTo>
                      <a:pt x="180" y="116"/>
                    </a:lnTo>
                    <a:lnTo>
                      <a:pt x="180" y="116"/>
                    </a:lnTo>
                    <a:lnTo>
                      <a:pt x="183" y="116"/>
                    </a:lnTo>
                    <a:lnTo>
                      <a:pt x="183" y="116"/>
                    </a:lnTo>
                    <a:lnTo>
                      <a:pt x="183" y="113"/>
                    </a:lnTo>
                    <a:lnTo>
                      <a:pt x="185" y="113"/>
                    </a:lnTo>
                    <a:lnTo>
                      <a:pt x="185" y="113"/>
                    </a:lnTo>
                    <a:lnTo>
                      <a:pt x="185" y="113"/>
                    </a:lnTo>
                    <a:lnTo>
                      <a:pt x="185" y="113"/>
                    </a:lnTo>
                    <a:lnTo>
                      <a:pt x="187" y="113"/>
                    </a:lnTo>
                    <a:lnTo>
                      <a:pt x="187" y="113"/>
                    </a:lnTo>
                    <a:lnTo>
                      <a:pt x="187" y="111"/>
                    </a:lnTo>
                    <a:lnTo>
                      <a:pt x="187" y="111"/>
                    </a:lnTo>
                    <a:lnTo>
                      <a:pt x="187" y="111"/>
                    </a:lnTo>
                    <a:lnTo>
                      <a:pt x="190" y="111"/>
                    </a:lnTo>
                    <a:lnTo>
                      <a:pt x="190" y="111"/>
                    </a:lnTo>
                    <a:lnTo>
                      <a:pt x="192" y="111"/>
                    </a:lnTo>
                    <a:lnTo>
                      <a:pt x="192" y="111"/>
                    </a:lnTo>
                    <a:lnTo>
                      <a:pt x="192" y="111"/>
                    </a:lnTo>
                    <a:lnTo>
                      <a:pt x="192" y="111"/>
                    </a:lnTo>
                    <a:lnTo>
                      <a:pt x="194" y="111"/>
                    </a:lnTo>
                    <a:lnTo>
                      <a:pt x="194" y="109"/>
                    </a:lnTo>
                    <a:lnTo>
                      <a:pt x="194" y="109"/>
                    </a:lnTo>
                    <a:lnTo>
                      <a:pt x="194" y="109"/>
                    </a:lnTo>
                    <a:lnTo>
                      <a:pt x="197" y="109"/>
                    </a:lnTo>
                    <a:lnTo>
                      <a:pt x="197" y="106"/>
                    </a:lnTo>
                    <a:lnTo>
                      <a:pt x="197" y="106"/>
                    </a:lnTo>
                    <a:lnTo>
                      <a:pt x="197" y="106"/>
                    </a:lnTo>
                    <a:lnTo>
                      <a:pt x="199" y="106"/>
                    </a:lnTo>
                    <a:lnTo>
                      <a:pt x="199" y="106"/>
                    </a:lnTo>
                    <a:lnTo>
                      <a:pt x="199" y="106"/>
                    </a:lnTo>
                    <a:lnTo>
                      <a:pt x="199" y="104"/>
                    </a:lnTo>
                    <a:lnTo>
                      <a:pt x="199" y="104"/>
                    </a:lnTo>
                    <a:lnTo>
                      <a:pt x="199" y="104"/>
                    </a:lnTo>
                    <a:lnTo>
                      <a:pt x="199" y="101"/>
                    </a:lnTo>
                    <a:lnTo>
                      <a:pt x="202" y="101"/>
                    </a:lnTo>
                    <a:lnTo>
                      <a:pt x="202" y="101"/>
                    </a:lnTo>
                    <a:lnTo>
                      <a:pt x="202" y="101"/>
                    </a:lnTo>
                    <a:lnTo>
                      <a:pt x="202" y="101"/>
                    </a:lnTo>
                    <a:lnTo>
                      <a:pt x="204" y="101"/>
                    </a:lnTo>
                    <a:lnTo>
                      <a:pt x="204" y="99"/>
                    </a:lnTo>
                    <a:lnTo>
                      <a:pt x="204" y="99"/>
                    </a:lnTo>
                    <a:lnTo>
                      <a:pt x="204" y="97"/>
                    </a:lnTo>
                    <a:lnTo>
                      <a:pt x="204" y="97"/>
                    </a:lnTo>
                    <a:lnTo>
                      <a:pt x="204" y="97"/>
                    </a:lnTo>
                    <a:lnTo>
                      <a:pt x="204" y="94"/>
                    </a:lnTo>
                    <a:lnTo>
                      <a:pt x="204" y="94"/>
                    </a:lnTo>
                    <a:lnTo>
                      <a:pt x="204" y="94"/>
                    </a:lnTo>
                    <a:lnTo>
                      <a:pt x="206" y="94"/>
                    </a:lnTo>
                    <a:lnTo>
                      <a:pt x="206" y="94"/>
                    </a:lnTo>
                    <a:lnTo>
                      <a:pt x="206" y="92"/>
                    </a:lnTo>
                    <a:lnTo>
                      <a:pt x="206" y="92"/>
                    </a:lnTo>
                    <a:lnTo>
                      <a:pt x="209" y="92"/>
                    </a:lnTo>
                    <a:lnTo>
                      <a:pt x="209" y="92"/>
                    </a:lnTo>
                    <a:lnTo>
                      <a:pt x="209" y="92"/>
                    </a:lnTo>
                    <a:lnTo>
                      <a:pt x="211" y="92"/>
                    </a:lnTo>
                    <a:lnTo>
                      <a:pt x="211" y="92"/>
                    </a:lnTo>
                    <a:lnTo>
                      <a:pt x="211" y="92"/>
                    </a:lnTo>
                    <a:lnTo>
                      <a:pt x="211" y="92"/>
                    </a:lnTo>
                    <a:lnTo>
                      <a:pt x="213" y="92"/>
                    </a:lnTo>
                    <a:lnTo>
                      <a:pt x="213" y="90"/>
                    </a:lnTo>
                    <a:lnTo>
                      <a:pt x="213" y="90"/>
                    </a:lnTo>
                    <a:lnTo>
                      <a:pt x="213" y="90"/>
                    </a:lnTo>
                    <a:lnTo>
                      <a:pt x="213" y="90"/>
                    </a:lnTo>
                    <a:lnTo>
                      <a:pt x="216" y="90"/>
                    </a:lnTo>
                    <a:lnTo>
                      <a:pt x="216" y="87"/>
                    </a:lnTo>
                    <a:lnTo>
                      <a:pt x="216" y="87"/>
                    </a:lnTo>
                    <a:lnTo>
                      <a:pt x="216" y="87"/>
                    </a:lnTo>
                    <a:lnTo>
                      <a:pt x="218" y="87"/>
                    </a:lnTo>
                    <a:lnTo>
                      <a:pt x="218" y="85"/>
                    </a:lnTo>
                    <a:lnTo>
                      <a:pt x="218" y="85"/>
                    </a:lnTo>
                    <a:lnTo>
                      <a:pt x="218" y="83"/>
                    </a:lnTo>
                    <a:lnTo>
                      <a:pt x="218" y="83"/>
                    </a:lnTo>
                    <a:lnTo>
                      <a:pt x="218" y="80"/>
                    </a:lnTo>
                    <a:lnTo>
                      <a:pt x="218" y="80"/>
                    </a:lnTo>
                    <a:lnTo>
                      <a:pt x="218" y="80"/>
                    </a:lnTo>
                    <a:lnTo>
                      <a:pt x="218" y="80"/>
                    </a:lnTo>
                    <a:lnTo>
                      <a:pt x="218" y="78"/>
                    </a:lnTo>
                    <a:lnTo>
                      <a:pt x="218" y="78"/>
                    </a:lnTo>
                    <a:lnTo>
                      <a:pt x="218" y="78"/>
                    </a:lnTo>
                    <a:lnTo>
                      <a:pt x="220" y="78"/>
                    </a:lnTo>
                    <a:lnTo>
                      <a:pt x="220" y="75"/>
                    </a:lnTo>
                    <a:lnTo>
                      <a:pt x="220" y="75"/>
                    </a:lnTo>
                    <a:lnTo>
                      <a:pt x="220" y="75"/>
                    </a:lnTo>
                    <a:lnTo>
                      <a:pt x="220" y="73"/>
                    </a:lnTo>
                    <a:lnTo>
                      <a:pt x="220" y="73"/>
                    </a:lnTo>
                    <a:lnTo>
                      <a:pt x="220" y="73"/>
                    </a:lnTo>
                    <a:lnTo>
                      <a:pt x="220" y="71"/>
                    </a:lnTo>
                    <a:lnTo>
                      <a:pt x="223" y="71"/>
                    </a:lnTo>
                    <a:lnTo>
                      <a:pt x="223" y="71"/>
                    </a:lnTo>
                    <a:lnTo>
                      <a:pt x="223" y="71"/>
                    </a:lnTo>
                    <a:lnTo>
                      <a:pt x="225" y="71"/>
                    </a:lnTo>
                    <a:lnTo>
                      <a:pt x="225" y="71"/>
                    </a:lnTo>
                    <a:lnTo>
                      <a:pt x="225" y="68"/>
                    </a:lnTo>
                    <a:lnTo>
                      <a:pt x="225" y="68"/>
                    </a:lnTo>
                    <a:lnTo>
                      <a:pt x="225" y="68"/>
                    </a:lnTo>
                    <a:lnTo>
                      <a:pt x="225" y="66"/>
                    </a:lnTo>
                    <a:lnTo>
                      <a:pt x="225" y="66"/>
                    </a:lnTo>
                    <a:lnTo>
                      <a:pt x="225" y="66"/>
                    </a:lnTo>
                    <a:lnTo>
                      <a:pt x="225" y="64"/>
                    </a:lnTo>
                    <a:lnTo>
                      <a:pt x="225" y="64"/>
                    </a:lnTo>
                    <a:lnTo>
                      <a:pt x="225" y="61"/>
                    </a:lnTo>
                    <a:lnTo>
                      <a:pt x="228" y="61"/>
                    </a:lnTo>
                    <a:lnTo>
                      <a:pt x="228" y="61"/>
                    </a:lnTo>
                    <a:lnTo>
                      <a:pt x="228" y="61"/>
                    </a:lnTo>
                    <a:lnTo>
                      <a:pt x="228" y="59"/>
                    </a:lnTo>
                    <a:lnTo>
                      <a:pt x="228" y="59"/>
                    </a:lnTo>
                    <a:lnTo>
                      <a:pt x="228" y="59"/>
                    </a:lnTo>
                    <a:lnTo>
                      <a:pt x="228" y="56"/>
                    </a:lnTo>
                    <a:lnTo>
                      <a:pt x="230" y="56"/>
                    </a:lnTo>
                    <a:lnTo>
                      <a:pt x="230" y="56"/>
                    </a:lnTo>
                    <a:lnTo>
                      <a:pt x="230" y="56"/>
                    </a:lnTo>
                    <a:lnTo>
                      <a:pt x="230" y="54"/>
                    </a:lnTo>
                    <a:lnTo>
                      <a:pt x="230" y="54"/>
                    </a:lnTo>
                    <a:lnTo>
                      <a:pt x="230" y="52"/>
                    </a:lnTo>
                    <a:lnTo>
                      <a:pt x="230" y="52"/>
                    </a:lnTo>
                    <a:lnTo>
                      <a:pt x="230" y="52"/>
                    </a:lnTo>
                    <a:lnTo>
                      <a:pt x="230" y="52"/>
                    </a:lnTo>
                    <a:lnTo>
                      <a:pt x="230" y="49"/>
                    </a:lnTo>
                    <a:lnTo>
                      <a:pt x="230" y="49"/>
                    </a:lnTo>
                    <a:lnTo>
                      <a:pt x="230" y="47"/>
                    </a:lnTo>
                    <a:lnTo>
                      <a:pt x="230" y="47"/>
                    </a:lnTo>
                    <a:lnTo>
                      <a:pt x="230" y="47"/>
                    </a:lnTo>
                    <a:lnTo>
                      <a:pt x="230" y="45"/>
                    </a:lnTo>
                    <a:lnTo>
                      <a:pt x="230" y="45"/>
                    </a:lnTo>
                    <a:lnTo>
                      <a:pt x="230" y="45"/>
                    </a:lnTo>
                    <a:lnTo>
                      <a:pt x="230" y="42"/>
                    </a:lnTo>
                    <a:lnTo>
                      <a:pt x="228" y="42"/>
                    </a:lnTo>
                    <a:lnTo>
                      <a:pt x="228" y="42"/>
                    </a:lnTo>
                    <a:lnTo>
                      <a:pt x="228" y="45"/>
                    </a:lnTo>
                    <a:lnTo>
                      <a:pt x="225" y="45"/>
                    </a:lnTo>
                    <a:lnTo>
                      <a:pt x="225" y="45"/>
                    </a:lnTo>
                    <a:lnTo>
                      <a:pt x="225" y="45"/>
                    </a:lnTo>
                    <a:lnTo>
                      <a:pt x="223" y="45"/>
                    </a:lnTo>
                    <a:lnTo>
                      <a:pt x="223" y="42"/>
                    </a:lnTo>
                    <a:lnTo>
                      <a:pt x="223" y="42"/>
                    </a:lnTo>
                    <a:lnTo>
                      <a:pt x="223" y="42"/>
                    </a:lnTo>
                    <a:lnTo>
                      <a:pt x="223" y="42"/>
                    </a:lnTo>
                    <a:lnTo>
                      <a:pt x="223" y="40"/>
                    </a:lnTo>
                    <a:lnTo>
                      <a:pt x="223" y="40"/>
                    </a:lnTo>
                    <a:lnTo>
                      <a:pt x="223" y="40"/>
                    </a:lnTo>
                    <a:lnTo>
                      <a:pt x="223" y="40"/>
                    </a:lnTo>
                    <a:lnTo>
                      <a:pt x="225" y="40"/>
                    </a:lnTo>
                    <a:lnTo>
                      <a:pt x="225" y="40"/>
                    </a:lnTo>
                    <a:lnTo>
                      <a:pt x="225" y="40"/>
                    </a:lnTo>
                    <a:lnTo>
                      <a:pt x="228" y="40"/>
                    </a:lnTo>
                    <a:lnTo>
                      <a:pt x="228" y="40"/>
                    </a:lnTo>
                    <a:lnTo>
                      <a:pt x="228" y="40"/>
                    </a:lnTo>
                    <a:lnTo>
                      <a:pt x="228" y="37"/>
                    </a:lnTo>
                    <a:lnTo>
                      <a:pt x="228" y="37"/>
                    </a:lnTo>
                    <a:lnTo>
                      <a:pt x="230" y="37"/>
                    </a:lnTo>
                    <a:lnTo>
                      <a:pt x="230" y="35"/>
                    </a:lnTo>
                    <a:lnTo>
                      <a:pt x="230" y="35"/>
                    </a:lnTo>
                    <a:lnTo>
                      <a:pt x="230" y="33"/>
                    </a:lnTo>
                    <a:lnTo>
                      <a:pt x="230" y="33"/>
                    </a:lnTo>
                    <a:lnTo>
                      <a:pt x="230" y="33"/>
                    </a:lnTo>
                    <a:lnTo>
                      <a:pt x="230" y="33"/>
                    </a:lnTo>
                    <a:lnTo>
                      <a:pt x="230" y="30"/>
                    </a:lnTo>
                    <a:lnTo>
                      <a:pt x="230" y="30"/>
                    </a:lnTo>
                    <a:lnTo>
                      <a:pt x="228" y="30"/>
                    </a:lnTo>
                    <a:lnTo>
                      <a:pt x="228" y="30"/>
                    </a:lnTo>
                    <a:lnTo>
                      <a:pt x="228" y="28"/>
                    </a:lnTo>
                    <a:lnTo>
                      <a:pt x="228" y="28"/>
                    </a:lnTo>
                    <a:lnTo>
                      <a:pt x="228" y="26"/>
                    </a:lnTo>
                    <a:lnTo>
                      <a:pt x="228" y="26"/>
                    </a:lnTo>
                    <a:lnTo>
                      <a:pt x="225" y="26"/>
                    </a:lnTo>
                    <a:lnTo>
                      <a:pt x="225" y="26"/>
                    </a:lnTo>
                    <a:lnTo>
                      <a:pt x="225" y="23"/>
                    </a:lnTo>
                    <a:lnTo>
                      <a:pt x="228" y="23"/>
                    </a:lnTo>
                    <a:lnTo>
                      <a:pt x="228" y="23"/>
                    </a:lnTo>
                    <a:lnTo>
                      <a:pt x="228" y="23"/>
                    </a:lnTo>
                    <a:lnTo>
                      <a:pt x="228" y="21"/>
                    </a:lnTo>
                    <a:lnTo>
                      <a:pt x="230" y="21"/>
                    </a:lnTo>
                    <a:lnTo>
                      <a:pt x="230" y="21"/>
                    </a:lnTo>
                    <a:lnTo>
                      <a:pt x="230" y="21"/>
                    </a:lnTo>
                    <a:lnTo>
                      <a:pt x="230" y="21"/>
                    </a:lnTo>
                    <a:lnTo>
                      <a:pt x="230" y="21"/>
                    </a:lnTo>
                    <a:lnTo>
                      <a:pt x="232" y="21"/>
                    </a:lnTo>
                    <a:lnTo>
                      <a:pt x="232" y="21"/>
                    </a:lnTo>
                    <a:lnTo>
                      <a:pt x="232" y="21"/>
                    </a:lnTo>
                    <a:lnTo>
                      <a:pt x="235" y="21"/>
                    </a:lnTo>
                    <a:lnTo>
                      <a:pt x="235" y="19"/>
                    </a:lnTo>
                    <a:lnTo>
                      <a:pt x="235" y="19"/>
                    </a:lnTo>
                    <a:lnTo>
                      <a:pt x="235" y="19"/>
                    </a:lnTo>
                    <a:lnTo>
                      <a:pt x="235" y="16"/>
                    </a:lnTo>
                    <a:lnTo>
                      <a:pt x="237" y="16"/>
                    </a:lnTo>
                    <a:lnTo>
                      <a:pt x="237" y="16"/>
                    </a:lnTo>
                    <a:lnTo>
                      <a:pt x="237" y="14"/>
                    </a:lnTo>
                    <a:lnTo>
                      <a:pt x="237" y="14"/>
                    </a:lnTo>
                    <a:lnTo>
                      <a:pt x="237" y="11"/>
                    </a:lnTo>
                    <a:lnTo>
                      <a:pt x="235" y="11"/>
                    </a:lnTo>
                    <a:lnTo>
                      <a:pt x="235" y="11"/>
                    </a:lnTo>
                    <a:lnTo>
                      <a:pt x="235" y="11"/>
                    </a:lnTo>
                    <a:lnTo>
                      <a:pt x="235" y="11"/>
                    </a:lnTo>
                    <a:lnTo>
                      <a:pt x="235" y="11"/>
                    </a:lnTo>
                    <a:lnTo>
                      <a:pt x="237" y="11"/>
                    </a:lnTo>
                    <a:lnTo>
                      <a:pt x="237" y="9"/>
                    </a:lnTo>
                    <a:lnTo>
                      <a:pt x="237" y="9"/>
                    </a:lnTo>
                    <a:lnTo>
                      <a:pt x="237" y="9"/>
                    </a:lnTo>
                    <a:lnTo>
                      <a:pt x="237" y="7"/>
                    </a:lnTo>
                    <a:lnTo>
                      <a:pt x="237" y="7"/>
                    </a:lnTo>
                    <a:lnTo>
                      <a:pt x="237" y="9"/>
                    </a:lnTo>
                    <a:lnTo>
                      <a:pt x="239" y="9"/>
                    </a:lnTo>
                    <a:lnTo>
                      <a:pt x="239" y="9"/>
                    </a:lnTo>
                    <a:lnTo>
                      <a:pt x="239" y="9"/>
                    </a:lnTo>
                    <a:lnTo>
                      <a:pt x="239" y="9"/>
                    </a:lnTo>
                    <a:lnTo>
                      <a:pt x="239" y="9"/>
                    </a:lnTo>
                    <a:lnTo>
                      <a:pt x="242" y="9"/>
                    </a:lnTo>
                    <a:lnTo>
                      <a:pt x="242" y="9"/>
                    </a:lnTo>
                    <a:lnTo>
                      <a:pt x="244" y="9"/>
                    </a:lnTo>
                    <a:lnTo>
                      <a:pt x="244" y="9"/>
                    </a:lnTo>
                    <a:lnTo>
                      <a:pt x="244" y="9"/>
                    </a:lnTo>
                    <a:lnTo>
                      <a:pt x="244" y="11"/>
                    </a:lnTo>
                    <a:lnTo>
                      <a:pt x="244" y="11"/>
                    </a:lnTo>
                    <a:lnTo>
                      <a:pt x="244" y="11"/>
                    </a:lnTo>
                    <a:lnTo>
                      <a:pt x="244" y="14"/>
                    </a:lnTo>
                    <a:lnTo>
                      <a:pt x="244" y="14"/>
                    </a:lnTo>
                    <a:lnTo>
                      <a:pt x="244" y="16"/>
                    </a:lnTo>
                    <a:lnTo>
                      <a:pt x="244" y="16"/>
                    </a:lnTo>
                    <a:lnTo>
                      <a:pt x="244" y="16"/>
                    </a:lnTo>
                    <a:lnTo>
                      <a:pt x="244" y="19"/>
                    </a:lnTo>
                    <a:lnTo>
                      <a:pt x="247" y="19"/>
                    </a:lnTo>
                    <a:lnTo>
                      <a:pt x="247" y="19"/>
                    </a:lnTo>
                    <a:lnTo>
                      <a:pt x="247" y="19"/>
                    </a:lnTo>
                    <a:lnTo>
                      <a:pt x="247" y="16"/>
                    </a:lnTo>
                    <a:lnTo>
                      <a:pt x="247" y="16"/>
                    </a:lnTo>
                    <a:lnTo>
                      <a:pt x="247" y="14"/>
                    </a:lnTo>
                    <a:lnTo>
                      <a:pt x="247" y="14"/>
                    </a:lnTo>
                    <a:lnTo>
                      <a:pt x="249" y="14"/>
                    </a:lnTo>
                    <a:lnTo>
                      <a:pt x="249" y="14"/>
                    </a:lnTo>
                    <a:lnTo>
                      <a:pt x="249" y="14"/>
                    </a:lnTo>
                    <a:lnTo>
                      <a:pt x="251" y="14"/>
                    </a:lnTo>
                    <a:lnTo>
                      <a:pt x="251" y="14"/>
                    </a:lnTo>
                    <a:lnTo>
                      <a:pt x="251" y="16"/>
                    </a:lnTo>
                    <a:lnTo>
                      <a:pt x="251" y="16"/>
                    </a:lnTo>
                    <a:lnTo>
                      <a:pt x="254" y="16"/>
                    </a:lnTo>
                    <a:lnTo>
                      <a:pt x="254" y="16"/>
                    </a:lnTo>
                    <a:lnTo>
                      <a:pt x="254" y="16"/>
                    </a:lnTo>
                    <a:lnTo>
                      <a:pt x="254" y="16"/>
                    </a:lnTo>
                    <a:lnTo>
                      <a:pt x="254" y="16"/>
                    </a:lnTo>
                    <a:lnTo>
                      <a:pt x="256" y="16"/>
                    </a:lnTo>
                    <a:lnTo>
                      <a:pt x="256" y="14"/>
                    </a:lnTo>
                    <a:lnTo>
                      <a:pt x="256" y="14"/>
                    </a:lnTo>
                    <a:lnTo>
                      <a:pt x="256" y="11"/>
                    </a:lnTo>
                    <a:lnTo>
                      <a:pt x="256" y="11"/>
                    </a:lnTo>
                    <a:lnTo>
                      <a:pt x="256" y="11"/>
                    </a:lnTo>
                    <a:lnTo>
                      <a:pt x="256" y="11"/>
                    </a:lnTo>
                    <a:lnTo>
                      <a:pt x="256" y="9"/>
                    </a:lnTo>
                    <a:lnTo>
                      <a:pt x="256" y="9"/>
                    </a:lnTo>
                    <a:lnTo>
                      <a:pt x="256" y="9"/>
                    </a:lnTo>
                    <a:lnTo>
                      <a:pt x="254" y="9"/>
                    </a:lnTo>
                    <a:lnTo>
                      <a:pt x="254" y="9"/>
                    </a:lnTo>
                    <a:lnTo>
                      <a:pt x="254" y="9"/>
                    </a:lnTo>
                    <a:lnTo>
                      <a:pt x="254" y="11"/>
                    </a:lnTo>
                    <a:lnTo>
                      <a:pt x="254" y="11"/>
                    </a:lnTo>
                    <a:lnTo>
                      <a:pt x="251" y="11"/>
                    </a:lnTo>
                    <a:lnTo>
                      <a:pt x="251" y="11"/>
                    </a:lnTo>
                    <a:lnTo>
                      <a:pt x="251" y="11"/>
                    </a:lnTo>
                    <a:lnTo>
                      <a:pt x="249" y="11"/>
                    </a:lnTo>
                    <a:lnTo>
                      <a:pt x="249" y="11"/>
                    </a:lnTo>
                    <a:lnTo>
                      <a:pt x="249" y="11"/>
                    </a:lnTo>
                    <a:lnTo>
                      <a:pt x="247" y="11"/>
                    </a:lnTo>
                    <a:lnTo>
                      <a:pt x="247" y="11"/>
                    </a:lnTo>
                    <a:lnTo>
                      <a:pt x="247" y="11"/>
                    </a:lnTo>
                    <a:lnTo>
                      <a:pt x="247" y="11"/>
                    </a:lnTo>
                    <a:lnTo>
                      <a:pt x="247" y="9"/>
                    </a:lnTo>
                    <a:lnTo>
                      <a:pt x="247" y="9"/>
                    </a:lnTo>
                    <a:lnTo>
                      <a:pt x="247" y="7"/>
                    </a:lnTo>
                    <a:lnTo>
                      <a:pt x="247" y="7"/>
                    </a:lnTo>
                    <a:lnTo>
                      <a:pt x="247" y="7"/>
                    </a:lnTo>
                    <a:lnTo>
                      <a:pt x="247" y="4"/>
                    </a:lnTo>
                    <a:lnTo>
                      <a:pt x="247" y="4"/>
                    </a:lnTo>
                    <a:lnTo>
                      <a:pt x="247" y="4"/>
                    </a:lnTo>
                    <a:lnTo>
                      <a:pt x="247" y="2"/>
                    </a:lnTo>
                    <a:lnTo>
                      <a:pt x="249" y="2"/>
                    </a:lnTo>
                    <a:lnTo>
                      <a:pt x="249" y="2"/>
                    </a:lnTo>
                    <a:lnTo>
                      <a:pt x="249" y="2"/>
                    </a:lnTo>
                    <a:lnTo>
                      <a:pt x="249" y="0"/>
                    </a:lnTo>
                    <a:lnTo>
                      <a:pt x="249" y="0"/>
                    </a:lnTo>
                    <a:lnTo>
                      <a:pt x="251" y="0"/>
                    </a:lnTo>
                    <a:lnTo>
                      <a:pt x="251" y="2"/>
                    </a:lnTo>
                    <a:lnTo>
                      <a:pt x="251" y="2"/>
                    </a:lnTo>
                    <a:lnTo>
                      <a:pt x="251" y="2"/>
                    </a:lnTo>
                    <a:lnTo>
                      <a:pt x="251" y="2"/>
                    </a:lnTo>
                    <a:lnTo>
                      <a:pt x="254" y="2"/>
                    </a:lnTo>
                    <a:lnTo>
                      <a:pt x="254" y="2"/>
                    </a:lnTo>
                    <a:lnTo>
                      <a:pt x="254" y="2"/>
                    </a:lnTo>
                    <a:lnTo>
                      <a:pt x="254" y="2"/>
                    </a:lnTo>
                    <a:lnTo>
                      <a:pt x="254" y="4"/>
                    </a:lnTo>
                    <a:lnTo>
                      <a:pt x="256" y="4"/>
                    </a:lnTo>
                    <a:lnTo>
                      <a:pt x="256" y="4"/>
                    </a:lnTo>
                    <a:lnTo>
                      <a:pt x="256" y="4"/>
                    </a:lnTo>
                    <a:lnTo>
                      <a:pt x="258" y="4"/>
                    </a:lnTo>
                    <a:lnTo>
                      <a:pt x="258" y="4"/>
                    </a:lnTo>
                    <a:lnTo>
                      <a:pt x="258" y="4"/>
                    </a:lnTo>
                    <a:lnTo>
                      <a:pt x="258" y="4"/>
                    </a:lnTo>
                    <a:lnTo>
                      <a:pt x="261" y="4"/>
                    </a:lnTo>
                    <a:lnTo>
                      <a:pt x="261" y="2"/>
                    </a:lnTo>
                    <a:lnTo>
                      <a:pt x="261" y="2"/>
                    </a:lnTo>
                    <a:lnTo>
                      <a:pt x="263" y="2"/>
                    </a:lnTo>
                    <a:lnTo>
                      <a:pt x="263" y="4"/>
                    </a:lnTo>
                    <a:lnTo>
                      <a:pt x="263" y="4"/>
                    </a:lnTo>
                    <a:lnTo>
                      <a:pt x="261" y="4"/>
                    </a:lnTo>
                    <a:lnTo>
                      <a:pt x="261" y="7"/>
                    </a:lnTo>
                    <a:lnTo>
                      <a:pt x="261" y="7"/>
                    </a:lnTo>
                    <a:lnTo>
                      <a:pt x="261" y="9"/>
                    </a:lnTo>
                    <a:lnTo>
                      <a:pt x="261" y="9"/>
                    </a:lnTo>
                    <a:lnTo>
                      <a:pt x="261" y="9"/>
                    </a:lnTo>
                    <a:lnTo>
                      <a:pt x="261" y="11"/>
                    </a:lnTo>
                    <a:lnTo>
                      <a:pt x="261" y="11"/>
                    </a:lnTo>
                    <a:lnTo>
                      <a:pt x="261" y="11"/>
                    </a:lnTo>
                    <a:lnTo>
                      <a:pt x="261" y="14"/>
                    </a:lnTo>
                    <a:lnTo>
                      <a:pt x="261" y="14"/>
                    </a:lnTo>
                    <a:lnTo>
                      <a:pt x="261" y="16"/>
                    </a:lnTo>
                    <a:lnTo>
                      <a:pt x="261" y="16"/>
                    </a:lnTo>
                    <a:lnTo>
                      <a:pt x="261" y="19"/>
                    </a:lnTo>
                    <a:lnTo>
                      <a:pt x="261" y="19"/>
                    </a:lnTo>
                    <a:lnTo>
                      <a:pt x="261" y="21"/>
                    </a:lnTo>
                    <a:lnTo>
                      <a:pt x="261" y="21"/>
                    </a:lnTo>
                    <a:lnTo>
                      <a:pt x="261" y="21"/>
                    </a:lnTo>
                    <a:lnTo>
                      <a:pt x="261" y="21"/>
                    </a:lnTo>
                    <a:lnTo>
                      <a:pt x="261" y="23"/>
                    </a:lnTo>
                    <a:lnTo>
                      <a:pt x="261" y="23"/>
                    </a:lnTo>
                    <a:lnTo>
                      <a:pt x="263" y="23"/>
                    </a:lnTo>
                    <a:lnTo>
                      <a:pt x="263" y="26"/>
                    </a:lnTo>
                    <a:lnTo>
                      <a:pt x="263" y="26"/>
                    </a:lnTo>
                    <a:lnTo>
                      <a:pt x="263" y="26"/>
                    </a:lnTo>
                    <a:lnTo>
                      <a:pt x="263" y="26"/>
                    </a:lnTo>
                    <a:lnTo>
                      <a:pt x="265" y="26"/>
                    </a:lnTo>
                    <a:lnTo>
                      <a:pt x="265" y="28"/>
                    </a:lnTo>
                    <a:lnTo>
                      <a:pt x="265" y="28"/>
                    </a:lnTo>
                    <a:lnTo>
                      <a:pt x="265" y="28"/>
                    </a:lnTo>
                    <a:lnTo>
                      <a:pt x="265" y="28"/>
                    </a:lnTo>
                    <a:lnTo>
                      <a:pt x="268" y="28"/>
                    </a:lnTo>
                    <a:lnTo>
                      <a:pt x="268" y="30"/>
                    </a:lnTo>
                    <a:lnTo>
                      <a:pt x="268" y="30"/>
                    </a:lnTo>
                    <a:lnTo>
                      <a:pt x="268" y="30"/>
                    </a:lnTo>
                    <a:lnTo>
                      <a:pt x="268" y="33"/>
                    </a:lnTo>
                    <a:lnTo>
                      <a:pt x="270" y="33"/>
                    </a:lnTo>
                    <a:lnTo>
                      <a:pt x="270" y="33"/>
                    </a:lnTo>
                    <a:lnTo>
                      <a:pt x="270" y="33"/>
                    </a:lnTo>
                    <a:lnTo>
                      <a:pt x="270" y="35"/>
                    </a:lnTo>
                    <a:lnTo>
                      <a:pt x="270" y="35"/>
                    </a:lnTo>
                    <a:lnTo>
                      <a:pt x="270" y="35"/>
                    </a:lnTo>
                    <a:lnTo>
                      <a:pt x="270" y="35"/>
                    </a:lnTo>
                    <a:lnTo>
                      <a:pt x="270" y="37"/>
                    </a:lnTo>
                    <a:lnTo>
                      <a:pt x="270" y="37"/>
                    </a:lnTo>
                    <a:lnTo>
                      <a:pt x="270" y="37"/>
                    </a:lnTo>
                    <a:lnTo>
                      <a:pt x="270" y="37"/>
                    </a:lnTo>
                    <a:lnTo>
                      <a:pt x="270" y="40"/>
                    </a:lnTo>
                    <a:lnTo>
                      <a:pt x="273" y="40"/>
                    </a:lnTo>
                    <a:lnTo>
                      <a:pt x="273" y="40"/>
                    </a:lnTo>
                    <a:lnTo>
                      <a:pt x="273" y="42"/>
                    </a:lnTo>
                    <a:lnTo>
                      <a:pt x="273" y="42"/>
                    </a:lnTo>
                    <a:lnTo>
                      <a:pt x="273" y="42"/>
                    </a:lnTo>
                    <a:lnTo>
                      <a:pt x="273" y="42"/>
                    </a:lnTo>
                    <a:lnTo>
                      <a:pt x="273" y="45"/>
                    </a:lnTo>
                    <a:lnTo>
                      <a:pt x="273" y="45"/>
                    </a:lnTo>
                    <a:lnTo>
                      <a:pt x="273" y="45"/>
                    </a:lnTo>
                    <a:lnTo>
                      <a:pt x="273" y="47"/>
                    </a:lnTo>
                    <a:lnTo>
                      <a:pt x="273" y="47"/>
                    </a:lnTo>
                    <a:lnTo>
                      <a:pt x="273" y="47"/>
                    </a:lnTo>
                    <a:lnTo>
                      <a:pt x="273" y="49"/>
                    </a:lnTo>
                    <a:lnTo>
                      <a:pt x="273" y="49"/>
                    </a:lnTo>
                    <a:lnTo>
                      <a:pt x="273" y="49"/>
                    </a:lnTo>
                    <a:lnTo>
                      <a:pt x="273" y="52"/>
                    </a:lnTo>
                    <a:lnTo>
                      <a:pt x="275" y="52"/>
                    </a:lnTo>
                    <a:lnTo>
                      <a:pt x="275" y="52"/>
                    </a:lnTo>
                    <a:lnTo>
                      <a:pt x="275" y="52"/>
                    </a:lnTo>
                    <a:lnTo>
                      <a:pt x="275" y="54"/>
                    </a:lnTo>
                    <a:lnTo>
                      <a:pt x="275" y="54"/>
                    </a:lnTo>
                    <a:lnTo>
                      <a:pt x="273" y="54"/>
                    </a:lnTo>
                    <a:lnTo>
                      <a:pt x="273" y="56"/>
                    </a:lnTo>
                    <a:lnTo>
                      <a:pt x="273" y="56"/>
                    </a:lnTo>
                    <a:lnTo>
                      <a:pt x="273" y="56"/>
                    </a:lnTo>
                    <a:lnTo>
                      <a:pt x="273" y="59"/>
                    </a:lnTo>
                    <a:lnTo>
                      <a:pt x="273" y="59"/>
                    </a:lnTo>
                    <a:lnTo>
                      <a:pt x="273" y="61"/>
                    </a:lnTo>
                    <a:lnTo>
                      <a:pt x="273" y="61"/>
                    </a:lnTo>
                    <a:lnTo>
                      <a:pt x="273" y="61"/>
                    </a:lnTo>
                    <a:lnTo>
                      <a:pt x="270" y="61"/>
                    </a:lnTo>
                    <a:lnTo>
                      <a:pt x="270" y="61"/>
                    </a:lnTo>
                    <a:lnTo>
                      <a:pt x="273" y="61"/>
                    </a:lnTo>
                    <a:lnTo>
                      <a:pt x="273" y="64"/>
                    </a:lnTo>
                    <a:lnTo>
                      <a:pt x="270" y="64"/>
                    </a:lnTo>
                    <a:lnTo>
                      <a:pt x="270" y="64"/>
                    </a:lnTo>
                    <a:lnTo>
                      <a:pt x="270" y="64"/>
                    </a:lnTo>
                    <a:lnTo>
                      <a:pt x="270" y="66"/>
                    </a:lnTo>
                    <a:lnTo>
                      <a:pt x="270" y="66"/>
                    </a:lnTo>
                    <a:lnTo>
                      <a:pt x="268" y="66"/>
                    </a:lnTo>
                    <a:lnTo>
                      <a:pt x="268" y="66"/>
                    </a:lnTo>
                    <a:lnTo>
                      <a:pt x="268" y="66"/>
                    </a:lnTo>
                    <a:lnTo>
                      <a:pt x="268" y="68"/>
                    </a:lnTo>
                    <a:lnTo>
                      <a:pt x="265" y="68"/>
                    </a:lnTo>
                    <a:lnTo>
                      <a:pt x="265" y="68"/>
                    </a:lnTo>
                    <a:lnTo>
                      <a:pt x="265" y="71"/>
                    </a:lnTo>
                    <a:lnTo>
                      <a:pt x="265" y="71"/>
                    </a:lnTo>
                    <a:lnTo>
                      <a:pt x="265" y="71"/>
                    </a:lnTo>
                    <a:lnTo>
                      <a:pt x="265" y="71"/>
                    </a:lnTo>
                    <a:lnTo>
                      <a:pt x="263" y="71"/>
                    </a:lnTo>
                    <a:lnTo>
                      <a:pt x="263" y="71"/>
                    </a:lnTo>
                    <a:lnTo>
                      <a:pt x="263" y="71"/>
                    </a:lnTo>
                    <a:lnTo>
                      <a:pt x="263" y="71"/>
                    </a:lnTo>
                    <a:lnTo>
                      <a:pt x="263" y="73"/>
                    </a:lnTo>
                    <a:lnTo>
                      <a:pt x="263" y="73"/>
                    </a:lnTo>
                    <a:lnTo>
                      <a:pt x="263" y="73"/>
                    </a:lnTo>
                    <a:lnTo>
                      <a:pt x="263" y="75"/>
                    </a:lnTo>
                    <a:lnTo>
                      <a:pt x="263" y="75"/>
                    </a:lnTo>
                    <a:lnTo>
                      <a:pt x="263" y="78"/>
                    </a:lnTo>
                    <a:lnTo>
                      <a:pt x="263" y="78"/>
                    </a:lnTo>
                    <a:lnTo>
                      <a:pt x="263" y="78"/>
                    </a:lnTo>
                    <a:lnTo>
                      <a:pt x="263" y="78"/>
                    </a:lnTo>
                    <a:lnTo>
                      <a:pt x="263" y="80"/>
                    </a:lnTo>
                    <a:lnTo>
                      <a:pt x="263" y="80"/>
                    </a:lnTo>
                    <a:lnTo>
                      <a:pt x="263" y="80"/>
                    </a:lnTo>
                    <a:lnTo>
                      <a:pt x="263" y="83"/>
                    </a:lnTo>
                    <a:lnTo>
                      <a:pt x="263" y="83"/>
                    </a:lnTo>
                    <a:lnTo>
                      <a:pt x="265" y="83"/>
                    </a:lnTo>
                    <a:lnTo>
                      <a:pt x="265" y="83"/>
                    </a:lnTo>
                    <a:lnTo>
                      <a:pt x="265" y="85"/>
                    </a:lnTo>
                    <a:lnTo>
                      <a:pt x="263" y="85"/>
                    </a:lnTo>
                    <a:lnTo>
                      <a:pt x="263" y="85"/>
                    </a:lnTo>
                    <a:lnTo>
                      <a:pt x="263" y="85"/>
                    </a:lnTo>
                    <a:lnTo>
                      <a:pt x="263" y="85"/>
                    </a:lnTo>
                    <a:lnTo>
                      <a:pt x="261" y="85"/>
                    </a:lnTo>
                    <a:lnTo>
                      <a:pt x="261" y="85"/>
                    </a:lnTo>
                    <a:lnTo>
                      <a:pt x="261" y="85"/>
                    </a:lnTo>
                    <a:lnTo>
                      <a:pt x="258" y="85"/>
                    </a:lnTo>
                    <a:lnTo>
                      <a:pt x="258" y="83"/>
                    </a:lnTo>
                    <a:lnTo>
                      <a:pt x="258" y="83"/>
                    </a:lnTo>
                    <a:lnTo>
                      <a:pt x="258" y="80"/>
                    </a:lnTo>
                    <a:lnTo>
                      <a:pt x="258" y="80"/>
                    </a:lnTo>
                    <a:lnTo>
                      <a:pt x="258" y="80"/>
                    </a:lnTo>
                    <a:lnTo>
                      <a:pt x="256" y="80"/>
                    </a:lnTo>
                    <a:lnTo>
                      <a:pt x="256" y="80"/>
                    </a:lnTo>
                    <a:lnTo>
                      <a:pt x="256" y="83"/>
                    </a:lnTo>
                    <a:lnTo>
                      <a:pt x="256" y="83"/>
                    </a:lnTo>
                    <a:lnTo>
                      <a:pt x="254" y="83"/>
                    </a:lnTo>
                    <a:lnTo>
                      <a:pt x="254" y="83"/>
                    </a:lnTo>
                    <a:lnTo>
                      <a:pt x="254" y="83"/>
                    </a:lnTo>
                    <a:lnTo>
                      <a:pt x="254" y="85"/>
                    </a:lnTo>
                    <a:lnTo>
                      <a:pt x="251" y="85"/>
                    </a:lnTo>
                    <a:lnTo>
                      <a:pt x="251" y="85"/>
                    </a:lnTo>
                    <a:lnTo>
                      <a:pt x="251" y="85"/>
                    </a:lnTo>
                    <a:lnTo>
                      <a:pt x="251" y="87"/>
                    </a:lnTo>
                    <a:lnTo>
                      <a:pt x="251" y="87"/>
                    </a:lnTo>
                    <a:lnTo>
                      <a:pt x="251" y="87"/>
                    </a:lnTo>
                    <a:lnTo>
                      <a:pt x="251" y="90"/>
                    </a:lnTo>
                    <a:lnTo>
                      <a:pt x="251" y="90"/>
                    </a:lnTo>
                    <a:lnTo>
                      <a:pt x="251" y="92"/>
                    </a:lnTo>
                    <a:lnTo>
                      <a:pt x="251" y="92"/>
                    </a:lnTo>
                    <a:lnTo>
                      <a:pt x="251" y="92"/>
                    </a:lnTo>
                    <a:lnTo>
                      <a:pt x="251" y="94"/>
                    </a:lnTo>
                    <a:lnTo>
                      <a:pt x="251" y="94"/>
                    </a:lnTo>
                    <a:lnTo>
                      <a:pt x="251" y="94"/>
                    </a:lnTo>
                    <a:lnTo>
                      <a:pt x="251" y="97"/>
                    </a:lnTo>
                    <a:lnTo>
                      <a:pt x="251" y="97"/>
                    </a:lnTo>
                    <a:lnTo>
                      <a:pt x="251" y="97"/>
                    </a:lnTo>
                    <a:lnTo>
                      <a:pt x="251" y="99"/>
                    </a:lnTo>
                    <a:lnTo>
                      <a:pt x="251" y="99"/>
                    </a:lnTo>
                    <a:lnTo>
                      <a:pt x="251" y="101"/>
                    </a:lnTo>
                    <a:lnTo>
                      <a:pt x="251" y="101"/>
                    </a:lnTo>
                    <a:lnTo>
                      <a:pt x="251" y="101"/>
                    </a:lnTo>
                    <a:lnTo>
                      <a:pt x="251" y="104"/>
                    </a:lnTo>
                    <a:lnTo>
                      <a:pt x="254" y="104"/>
                    </a:lnTo>
                    <a:lnTo>
                      <a:pt x="254" y="104"/>
                    </a:lnTo>
                    <a:lnTo>
                      <a:pt x="251" y="104"/>
                    </a:lnTo>
                    <a:lnTo>
                      <a:pt x="251" y="106"/>
                    </a:lnTo>
                    <a:lnTo>
                      <a:pt x="251" y="106"/>
                    </a:lnTo>
                    <a:lnTo>
                      <a:pt x="251" y="109"/>
                    </a:lnTo>
                    <a:lnTo>
                      <a:pt x="251" y="109"/>
                    </a:lnTo>
                    <a:lnTo>
                      <a:pt x="251" y="111"/>
                    </a:lnTo>
                    <a:lnTo>
                      <a:pt x="251" y="111"/>
                    </a:lnTo>
                    <a:lnTo>
                      <a:pt x="251" y="111"/>
                    </a:lnTo>
                    <a:lnTo>
                      <a:pt x="251" y="113"/>
                    </a:lnTo>
                    <a:lnTo>
                      <a:pt x="251" y="113"/>
                    </a:lnTo>
                    <a:lnTo>
                      <a:pt x="251" y="113"/>
                    </a:lnTo>
                    <a:lnTo>
                      <a:pt x="251" y="116"/>
                    </a:lnTo>
                    <a:lnTo>
                      <a:pt x="251" y="116"/>
                    </a:lnTo>
                    <a:lnTo>
                      <a:pt x="251" y="118"/>
                    </a:lnTo>
                    <a:lnTo>
                      <a:pt x="251" y="118"/>
                    </a:lnTo>
                    <a:lnTo>
                      <a:pt x="251" y="118"/>
                    </a:lnTo>
                    <a:lnTo>
                      <a:pt x="249" y="118"/>
                    </a:lnTo>
                    <a:lnTo>
                      <a:pt x="249" y="118"/>
                    </a:lnTo>
                    <a:lnTo>
                      <a:pt x="249" y="120"/>
                    </a:lnTo>
                    <a:lnTo>
                      <a:pt x="247" y="120"/>
                    </a:lnTo>
                    <a:lnTo>
                      <a:pt x="247" y="120"/>
                    </a:lnTo>
                    <a:lnTo>
                      <a:pt x="247" y="120"/>
                    </a:lnTo>
                    <a:lnTo>
                      <a:pt x="247" y="120"/>
                    </a:lnTo>
                    <a:lnTo>
                      <a:pt x="247" y="123"/>
                    </a:lnTo>
                    <a:lnTo>
                      <a:pt x="247" y="123"/>
                    </a:lnTo>
                    <a:lnTo>
                      <a:pt x="247" y="123"/>
                    </a:lnTo>
                    <a:lnTo>
                      <a:pt x="247" y="125"/>
                    </a:lnTo>
                    <a:lnTo>
                      <a:pt x="247" y="125"/>
                    </a:lnTo>
                    <a:lnTo>
                      <a:pt x="244" y="125"/>
                    </a:lnTo>
                    <a:lnTo>
                      <a:pt x="244" y="128"/>
                    </a:lnTo>
                    <a:lnTo>
                      <a:pt x="244" y="128"/>
                    </a:lnTo>
                    <a:lnTo>
                      <a:pt x="244" y="128"/>
                    </a:lnTo>
                    <a:lnTo>
                      <a:pt x="244" y="130"/>
                    </a:lnTo>
                    <a:lnTo>
                      <a:pt x="244" y="130"/>
                    </a:lnTo>
                    <a:lnTo>
                      <a:pt x="244" y="130"/>
                    </a:lnTo>
                    <a:lnTo>
                      <a:pt x="244" y="130"/>
                    </a:lnTo>
                    <a:lnTo>
                      <a:pt x="244" y="130"/>
                    </a:lnTo>
                    <a:lnTo>
                      <a:pt x="244" y="132"/>
                    </a:lnTo>
                    <a:lnTo>
                      <a:pt x="244" y="132"/>
                    </a:lnTo>
                    <a:lnTo>
                      <a:pt x="244" y="132"/>
                    </a:lnTo>
                    <a:lnTo>
                      <a:pt x="244" y="135"/>
                    </a:lnTo>
                    <a:lnTo>
                      <a:pt x="242" y="135"/>
                    </a:lnTo>
                    <a:lnTo>
                      <a:pt x="242" y="135"/>
                    </a:lnTo>
                    <a:lnTo>
                      <a:pt x="242" y="137"/>
                    </a:lnTo>
                    <a:lnTo>
                      <a:pt x="242" y="137"/>
                    </a:lnTo>
                    <a:lnTo>
                      <a:pt x="244" y="137"/>
                    </a:lnTo>
                    <a:lnTo>
                      <a:pt x="244" y="139"/>
                    </a:lnTo>
                    <a:lnTo>
                      <a:pt x="244" y="139"/>
                    </a:lnTo>
                    <a:lnTo>
                      <a:pt x="244" y="139"/>
                    </a:lnTo>
                    <a:lnTo>
                      <a:pt x="244" y="139"/>
                    </a:lnTo>
                    <a:lnTo>
                      <a:pt x="244" y="142"/>
                    </a:lnTo>
                    <a:lnTo>
                      <a:pt x="244" y="142"/>
                    </a:lnTo>
                    <a:lnTo>
                      <a:pt x="244" y="142"/>
                    </a:lnTo>
                    <a:lnTo>
                      <a:pt x="247" y="142"/>
                    </a:lnTo>
                    <a:lnTo>
                      <a:pt x="247" y="144"/>
                    </a:lnTo>
                    <a:lnTo>
                      <a:pt x="247" y="144"/>
                    </a:lnTo>
                    <a:lnTo>
                      <a:pt x="247" y="144"/>
                    </a:lnTo>
                    <a:lnTo>
                      <a:pt x="247" y="147"/>
                    </a:lnTo>
                    <a:lnTo>
                      <a:pt x="247" y="147"/>
                    </a:lnTo>
                    <a:lnTo>
                      <a:pt x="247" y="147"/>
                    </a:lnTo>
                    <a:lnTo>
                      <a:pt x="249" y="147"/>
                    </a:lnTo>
                    <a:lnTo>
                      <a:pt x="249" y="149"/>
                    </a:lnTo>
                    <a:lnTo>
                      <a:pt x="249" y="149"/>
                    </a:lnTo>
                    <a:lnTo>
                      <a:pt x="249" y="151"/>
                    </a:lnTo>
                    <a:lnTo>
                      <a:pt x="247" y="151"/>
                    </a:lnTo>
                    <a:lnTo>
                      <a:pt x="247" y="151"/>
                    </a:lnTo>
                    <a:lnTo>
                      <a:pt x="247" y="151"/>
                    </a:lnTo>
                    <a:lnTo>
                      <a:pt x="244" y="151"/>
                    </a:lnTo>
                    <a:lnTo>
                      <a:pt x="244" y="151"/>
                    </a:lnTo>
                    <a:lnTo>
                      <a:pt x="244" y="151"/>
                    </a:lnTo>
                    <a:lnTo>
                      <a:pt x="244" y="151"/>
                    </a:lnTo>
                    <a:lnTo>
                      <a:pt x="242" y="151"/>
                    </a:lnTo>
                    <a:lnTo>
                      <a:pt x="242" y="151"/>
                    </a:lnTo>
                    <a:lnTo>
                      <a:pt x="242" y="151"/>
                    </a:lnTo>
                    <a:lnTo>
                      <a:pt x="242" y="154"/>
                    </a:lnTo>
                    <a:lnTo>
                      <a:pt x="239" y="154"/>
                    </a:lnTo>
                    <a:lnTo>
                      <a:pt x="239" y="154"/>
                    </a:lnTo>
                    <a:lnTo>
                      <a:pt x="239" y="154"/>
                    </a:lnTo>
                    <a:lnTo>
                      <a:pt x="239" y="156"/>
                    </a:lnTo>
                    <a:lnTo>
                      <a:pt x="239" y="156"/>
                    </a:lnTo>
                    <a:lnTo>
                      <a:pt x="239" y="156"/>
                    </a:lnTo>
                    <a:lnTo>
                      <a:pt x="239" y="158"/>
                    </a:lnTo>
                    <a:lnTo>
                      <a:pt x="239" y="158"/>
                    </a:lnTo>
                    <a:lnTo>
                      <a:pt x="239" y="161"/>
                    </a:lnTo>
                    <a:lnTo>
                      <a:pt x="239" y="161"/>
                    </a:lnTo>
                    <a:lnTo>
                      <a:pt x="239" y="161"/>
                    </a:lnTo>
                    <a:lnTo>
                      <a:pt x="239" y="163"/>
                    </a:lnTo>
                    <a:lnTo>
                      <a:pt x="237" y="163"/>
                    </a:lnTo>
                    <a:lnTo>
                      <a:pt x="237" y="163"/>
                    </a:lnTo>
                    <a:lnTo>
                      <a:pt x="237" y="163"/>
                    </a:lnTo>
                    <a:lnTo>
                      <a:pt x="237" y="163"/>
                    </a:lnTo>
                    <a:lnTo>
                      <a:pt x="235" y="163"/>
                    </a:lnTo>
                    <a:lnTo>
                      <a:pt x="235" y="165"/>
                    </a:lnTo>
                    <a:lnTo>
                      <a:pt x="235" y="165"/>
                    </a:lnTo>
                    <a:lnTo>
                      <a:pt x="232" y="165"/>
                    </a:lnTo>
                    <a:lnTo>
                      <a:pt x="232" y="165"/>
                    </a:lnTo>
                    <a:lnTo>
                      <a:pt x="232" y="165"/>
                    </a:lnTo>
                    <a:lnTo>
                      <a:pt x="232" y="165"/>
                    </a:lnTo>
                    <a:lnTo>
                      <a:pt x="230" y="165"/>
                    </a:lnTo>
                    <a:lnTo>
                      <a:pt x="230" y="168"/>
                    </a:lnTo>
                    <a:lnTo>
                      <a:pt x="230" y="168"/>
                    </a:lnTo>
                    <a:lnTo>
                      <a:pt x="230" y="168"/>
                    </a:lnTo>
                    <a:lnTo>
                      <a:pt x="230" y="170"/>
                    </a:lnTo>
                    <a:lnTo>
                      <a:pt x="230" y="170"/>
                    </a:lnTo>
                    <a:lnTo>
                      <a:pt x="230" y="170"/>
                    </a:lnTo>
                    <a:lnTo>
                      <a:pt x="228" y="170"/>
                    </a:lnTo>
                    <a:lnTo>
                      <a:pt x="228" y="170"/>
                    </a:lnTo>
                    <a:lnTo>
                      <a:pt x="225" y="170"/>
                    </a:lnTo>
                    <a:lnTo>
                      <a:pt x="225" y="170"/>
                    </a:lnTo>
                    <a:lnTo>
                      <a:pt x="225" y="170"/>
                    </a:lnTo>
                    <a:lnTo>
                      <a:pt x="225" y="170"/>
                    </a:lnTo>
                    <a:lnTo>
                      <a:pt x="225" y="168"/>
                    </a:lnTo>
                    <a:lnTo>
                      <a:pt x="225" y="168"/>
                    </a:lnTo>
                    <a:lnTo>
                      <a:pt x="225" y="168"/>
                    </a:lnTo>
                    <a:lnTo>
                      <a:pt x="225" y="165"/>
                    </a:lnTo>
                    <a:lnTo>
                      <a:pt x="225" y="165"/>
                    </a:lnTo>
                    <a:lnTo>
                      <a:pt x="225" y="163"/>
                    </a:lnTo>
                    <a:lnTo>
                      <a:pt x="225" y="163"/>
                    </a:lnTo>
                    <a:lnTo>
                      <a:pt x="225" y="161"/>
                    </a:lnTo>
                    <a:lnTo>
                      <a:pt x="225" y="161"/>
                    </a:lnTo>
                    <a:lnTo>
                      <a:pt x="225" y="161"/>
                    </a:lnTo>
                    <a:lnTo>
                      <a:pt x="225" y="161"/>
                    </a:lnTo>
                    <a:lnTo>
                      <a:pt x="225" y="161"/>
                    </a:lnTo>
                    <a:lnTo>
                      <a:pt x="225" y="161"/>
                    </a:lnTo>
                    <a:lnTo>
                      <a:pt x="225" y="161"/>
                    </a:lnTo>
                    <a:lnTo>
                      <a:pt x="225" y="161"/>
                    </a:lnTo>
                    <a:lnTo>
                      <a:pt x="223" y="161"/>
                    </a:lnTo>
                    <a:lnTo>
                      <a:pt x="223" y="163"/>
                    </a:lnTo>
                    <a:lnTo>
                      <a:pt x="223" y="163"/>
                    </a:lnTo>
                    <a:lnTo>
                      <a:pt x="223" y="163"/>
                    </a:lnTo>
                    <a:lnTo>
                      <a:pt x="220" y="163"/>
                    </a:lnTo>
                    <a:lnTo>
                      <a:pt x="220" y="163"/>
                    </a:lnTo>
                    <a:lnTo>
                      <a:pt x="220" y="163"/>
                    </a:lnTo>
                    <a:lnTo>
                      <a:pt x="220" y="161"/>
                    </a:lnTo>
                    <a:lnTo>
                      <a:pt x="220" y="161"/>
                    </a:lnTo>
                    <a:lnTo>
                      <a:pt x="220" y="161"/>
                    </a:lnTo>
                    <a:lnTo>
                      <a:pt x="220" y="161"/>
                    </a:lnTo>
                    <a:lnTo>
                      <a:pt x="218" y="161"/>
                    </a:lnTo>
                    <a:lnTo>
                      <a:pt x="218" y="161"/>
                    </a:lnTo>
                    <a:lnTo>
                      <a:pt x="218" y="161"/>
                    </a:lnTo>
                    <a:lnTo>
                      <a:pt x="216" y="161"/>
                    </a:lnTo>
                    <a:lnTo>
                      <a:pt x="216" y="161"/>
                    </a:lnTo>
                    <a:lnTo>
                      <a:pt x="213" y="161"/>
                    </a:lnTo>
                    <a:lnTo>
                      <a:pt x="213" y="161"/>
                    </a:lnTo>
                    <a:lnTo>
                      <a:pt x="213" y="161"/>
                    </a:lnTo>
                    <a:lnTo>
                      <a:pt x="213" y="161"/>
                    </a:lnTo>
                    <a:lnTo>
                      <a:pt x="213" y="161"/>
                    </a:lnTo>
                    <a:lnTo>
                      <a:pt x="211" y="161"/>
                    </a:lnTo>
                    <a:lnTo>
                      <a:pt x="211" y="163"/>
                    </a:lnTo>
                    <a:lnTo>
                      <a:pt x="211" y="163"/>
                    </a:lnTo>
                    <a:lnTo>
                      <a:pt x="211" y="163"/>
                    </a:lnTo>
                    <a:lnTo>
                      <a:pt x="211" y="165"/>
                    </a:lnTo>
                    <a:lnTo>
                      <a:pt x="211" y="165"/>
                    </a:lnTo>
                    <a:lnTo>
                      <a:pt x="211" y="168"/>
                    </a:lnTo>
                    <a:lnTo>
                      <a:pt x="211" y="16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4" name="Freeform 143"/>
              <p:cNvSpPr>
                <a:spLocks/>
              </p:cNvSpPr>
              <p:nvPr/>
            </p:nvSpPr>
            <p:spPr bwMode="auto">
              <a:xfrm>
                <a:off x="1581" y="1907"/>
                <a:ext cx="93" cy="107"/>
              </a:xfrm>
              <a:custGeom>
                <a:avLst/>
                <a:gdLst/>
                <a:ahLst/>
                <a:cxnLst>
                  <a:cxn ang="0">
                    <a:pos x="22" y="19"/>
                  </a:cxn>
                  <a:cxn ang="0">
                    <a:pos x="26" y="21"/>
                  </a:cxn>
                  <a:cxn ang="0">
                    <a:pos x="31" y="26"/>
                  </a:cxn>
                  <a:cxn ang="0">
                    <a:pos x="36" y="26"/>
                  </a:cxn>
                  <a:cxn ang="0">
                    <a:pos x="43" y="24"/>
                  </a:cxn>
                  <a:cxn ang="0">
                    <a:pos x="48" y="21"/>
                  </a:cxn>
                  <a:cxn ang="0">
                    <a:pos x="52" y="19"/>
                  </a:cxn>
                  <a:cxn ang="0">
                    <a:pos x="57" y="17"/>
                  </a:cxn>
                  <a:cxn ang="0">
                    <a:pos x="62" y="12"/>
                  </a:cxn>
                  <a:cxn ang="0">
                    <a:pos x="67" y="10"/>
                  </a:cxn>
                  <a:cxn ang="0">
                    <a:pos x="71" y="7"/>
                  </a:cxn>
                  <a:cxn ang="0">
                    <a:pos x="76" y="5"/>
                  </a:cxn>
                  <a:cxn ang="0">
                    <a:pos x="81" y="2"/>
                  </a:cxn>
                  <a:cxn ang="0">
                    <a:pos x="83" y="2"/>
                  </a:cxn>
                  <a:cxn ang="0">
                    <a:pos x="85" y="10"/>
                  </a:cxn>
                  <a:cxn ang="0">
                    <a:pos x="88" y="14"/>
                  </a:cxn>
                  <a:cxn ang="0">
                    <a:pos x="90" y="21"/>
                  </a:cxn>
                  <a:cxn ang="0">
                    <a:pos x="93" y="26"/>
                  </a:cxn>
                  <a:cxn ang="0">
                    <a:pos x="90" y="31"/>
                  </a:cxn>
                  <a:cxn ang="0">
                    <a:pos x="85" y="36"/>
                  </a:cxn>
                  <a:cxn ang="0">
                    <a:pos x="81" y="38"/>
                  </a:cxn>
                  <a:cxn ang="0">
                    <a:pos x="74" y="38"/>
                  </a:cxn>
                  <a:cxn ang="0">
                    <a:pos x="69" y="40"/>
                  </a:cxn>
                  <a:cxn ang="0">
                    <a:pos x="62" y="43"/>
                  </a:cxn>
                  <a:cxn ang="0">
                    <a:pos x="57" y="43"/>
                  </a:cxn>
                  <a:cxn ang="0">
                    <a:pos x="52" y="45"/>
                  </a:cxn>
                  <a:cxn ang="0">
                    <a:pos x="45" y="48"/>
                  </a:cxn>
                  <a:cxn ang="0">
                    <a:pos x="45" y="50"/>
                  </a:cxn>
                  <a:cxn ang="0">
                    <a:pos x="48" y="55"/>
                  </a:cxn>
                  <a:cxn ang="0">
                    <a:pos x="52" y="59"/>
                  </a:cxn>
                  <a:cxn ang="0">
                    <a:pos x="55" y="64"/>
                  </a:cxn>
                  <a:cxn ang="0">
                    <a:pos x="59" y="69"/>
                  </a:cxn>
                  <a:cxn ang="0">
                    <a:pos x="62" y="71"/>
                  </a:cxn>
                  <a:cxn ang="0">
                    <a:pos x="59" y="76"/>
                  </a:cxn>
                  <a:cxn ang="0">
                    <a:pos x="57" y="81"/>
                  </a:cxn>
                  <a:cxn ang="0">
                    <a:pos x="55" y="85"/>
                  </a:cxn>
                  <a:cxn ang="0">
                    <a:pos x="48" y="88"/>
                  </a:cxn>
                  <a:cxn ang="0">
                    <a:pos x="43" y="88"/>
                  </a:cxn>
                  <a:cxn ang="0">
                    <a:pos x="36" y="90"/>
                  </a:cxn>
                  <a:cxn ang="0">
                    <a:pos x="33" y="95"/>
                  </a:cxn>
                  <a:cxn ang="0">
                    <a:pos x="31" y="100"/>
                  </a:cxn>
                  <a:cxn ang="0">
                    <a:pos x="26" y="104"/>
                  </a:cxn>
                  <a:cxn ang="0">
                    <a:pos x="22" y="107"/>
                  </a:cxn>
                  <a:cxn ang="0">
                    <a:pos x="14" y="104"/>
                  </a:cxn>
                  <a:cxn ang="0">
                    <a:pos x="10" y="104"/>
                  </a:cxn>
                  <a:cxn ang="0">
                    <a:pos x="3" y="102"/>
                  </a:cxn>
                  <a:cxn ang="0">
                    <a:pos x="0" y="100"/>
                  </a:cxn>
                  <a:cxn ang="0">
                    <a:pos x="0" y="93"/>
                  </a:cxn>
                  <a:cxn ang="0">
                    <a:pos x="3" y="85"/>
                  </a:cxn>
                  <a:cxn ang="0">
                    <a:pos x="3" y="78"/>
                  </a:cxn>
                  <a:cxn ang="0">
                    <a:pos x="5" y="74"/>
                  </a:cxn>
                  <a:cxn ang="0">
                    <a:pos x="7" y="66"/>
                  </a:cxn>
                  <a:cxn ang="0">
                    <a:pos x="10" y="62"/>
                  </a:cxn>
                  <a:cxn ang="0">
                    <a:pos x="10" y="55"/>
                  </a:cxn>
                  <a:cxn ang="0">
                    <a:pos x="10" y="48"/>
                  </a:cxn>
                  <a:cxn ang="0">
                    <a:pos x="10" y="43"/>
                  </a:cxn>
                  <a:cxn ang="0">
                    <a:pos x="12" y="36"/>
                  </a:cxn>
                  <a:cxn ang="0">
                    <a:pos x="12" y="29"/>
                  </a:cxn>
                  <a:cxn ang="0">
                    <a:pos x="12" y="21"/>
                  </a:cxn>
                  <a:cxn ang="0">
                    <a:pos x="17" y="17"/>
                  </a:cxn>
                </a:cxnLst>
                <a:rect l="0" t="0" r="r" b="b"/>
                <a:pathLst>
                  <a:path w="93" h="107">
                    <a:moveTo>
                      <a:pt x="19" y="17"/>
                    </a:moveTo>
                    <a:lnTo>
                      <a:pt x="19" y="17"/>
                    </a:lnTo>
                    <a:lnTo>
                      <a:pt x="19" y="17"/>
                    </a:lnTo>
                    <a:lnTo>
                      <a:pt x="19" y="17"/>
                    </a:lnTo>
                    <a:lnTo>
                      <a:pt x="22" y="17"/>
                    </a:lnTo>
                    <a:lnTo>
                      <a:pt x="22" y="19"/>
                    </a:lnTo>
                    <a:lnTo>
                      <a:pt x="22" y="19"/>
                    </a:lnTo>
                    <a:lnTo>
                      <a:pt x="22" y="19"/>
                    </a:lnTo>
                    <a:lnTo>
                      <a:pt x="22" y="19"/>
                    </a:lnTo>
                    <a:lnTo>
                      <a:pt x="22" y="21"/>
                    </a:lnTo>
                    <a:lnTo>
                      <a:pt x="24" y="21"/>
                    </a:lnTo>
                    <a:lnTo>
                      <a:pt x="24" y="21"/>
                    </a:lnTo>
                    <a:lnTo>
                      <a:pt x="24" y="21"/>
                    </a:lnTo>
                    <a:lnTo>
                      <a:pt x="26" y="21"/>
                    </a:lnTo>
                    <a:lnTo>
                      <a:pt x="26" y="21"/>
                    </a:lnTo>
                    <a:lnTo>
                      <a:pt x="26" y="21"/>
                    </a:lnTo>
                    <a:lnTo>
                      <a:pt x="26" y="21"/>
                    </a:lnTo>
                    <a:lnTo>
                      <a:pt x="29" y="21"/>
                    </a:lnTo>
                    <a:lnTo>
                      <a:pt x="29" y="24"/>
                    </a:lnTo>
                    <a:lnTo>
                      <a:pt x="29" y="24"/>
                    </a:lnTo>
                    <a:lnTo>
                      <a:pt x="29" y="24"/>
                    </a:lnTo>
                    <a:lnTo>
                      <a:pt x="29" y="24"/>
                    </a:lnTo>
                    <a:lnTo>
                      <a:pt x="29" y="26"/>
                    </a:lnTo>
                    <a:lnTo>
                      <a:pt x="31" y="26"/>
                    </a:lnTo>
                    <a:lnTo>
                      <a:pt x="31" y="26"/>
                    </a:lnTo>
                    <a:lnTo>
                      <a:pt x="33" y="26"/>
                    </a:lnTo>
                    <a:lnTo>
                      <a:pt x="33" y="26"/>
                    </a:lnTo>
                    <a:lnTo>
                      <a:pt x="33" y="26"/>
                    </a:lnTo>
                    <a:lnTo>
                      <a:pt x="33" y="26"/>
                    </a:lnTo>
                    <a:lnTo>
                      <a:pt x="36" y="26"/>
                    </a:lnTo>
                    <a:lnTo>
                      <a:pt x="36" y="26"/>
                    </a:lnTo>
                    <a:lnTo>
                      <a:pt x="36" y="26"/>
                    </a:lnTo>
                    <a:lnTo>
                      <a:pt x="38" y="26"/>
                    </a:lnTo>
                    <a:lnTo>
                      <a:pt x="38" y="26"/>
                    </a:lnTo>
                    <a:lnTo>
                      <a:pt x="41" y="26"/>
                    </a:lnTo>
                    <a:lnTo>
                      <a:pt x="41" y="26"/>
                    </a:lnTo>
                    <a:lnTo>
                      <a:pt x="41" y="26"/>
                    </a:lnTo>
                    <a:lnTo>
                      <a:pt x="41" y="26"/>
                    </a:lnTo>
                    <a:lnTo>
                      <a:pt x="43" y="26"/>
                    </a:lnTo>
                    <a:lnTo>
                      <a:pt x="43" y="24"/>
                    </a:lnTo>
                    <a:lnTo>
                      <a:pt x="43" y="24"/>
                    </a:lnTo>
                    <a:lnTo>
                      <a:pt x="43" y="24"/>
                    </a:lnTo>
                    <a:lnTo>
                      <a:pt x="43" y="24"/>
                    </a:lnTo>
                    <a:lnTo>
                      <a:pt x="45" y="24"/>
                    </a:lnTo>
                    <a:lnTo>
                      <a:pt x="45" y="24"/>
                    </a:lnTo>
                    <a:lnTo>
                      <a:pt x="45" y="21"/>
                    </a:lnTo>
                    <a:lnTo>
                      <a:pt x="48" y="21"/>
                    </a:lnTo>
                    <a:lnTo>
                      <a:pt x="48" y="21"/>
                    </a:lnTo>
                    <a:lnTo>
                      <a:pt x="48" y="21"/>
                    </a:lnTo>
                    <a:lnTo>
                      <a:pt x="48" y="21"/>
                    </a:lnTo>
                    <a:lnTo>
                      <a:pt x="50" y="21"/>
                    </a:lnTo>
                    <a:lnTo>
                      <a:pt x="50" y="21"/>
                    </a:lnTo>
                    <a:lnTo>
                      <a:pt x="50" y="21"/>
                    </a:lnTo>
                    <a:lnTo>
                      <a:pt x="50" y="19"/>
                    </a:lnTo>
                    <a:lnTo>
                      <a:pt x="52" y="19"/>
                    </a:lnTo>
                    <a:lnTo>
                      <a:pt x="52" y="19"/>
                    </a:lnTo>
                    <a:lnTo>
                      <a:pt x="52" y="19"/>
                    </a:lnTo>
                    <a:lnTo>
                      <a:pt x="52" y="19"/>
                    </a:lnTo>
                    <a:lnTo>
                      <a:pt x="55" y="19"/>
                    </a:lnTo>
                    <a:lnTo>
                      <a:pt x="55" y="17"/>
                    </a:lnTo>
                    <a:lnTo>
                      <a:pt x="55" y="17"/>
                    </a:lnTo>
                    <a:lnTo>
                      <a:pt x="55" y="17"/>
                    </a:lnTo>
                    <a:lnTo>
                      <a:pt x="55" y="17"/>
                    </a:lnTo>
                    <a:lnTo>
                      <a:pt x="57" y="17"/>
                    </a:lnTo>
                    <a:lnTo>
                      <a:pt x="57" y="17"/>
                    </a:lnTo>
                    <a:lnTo>
                      <a:pt x="57" y="14"/>
                    </a:lnTo>
                    <a:lnTo>
                      <a:pt x="59" y="14"/>
                    </a:lnTo>
                    <a:lnTo>
                      <a:pt x="59" y="14"/>
                    </a:lnTo>
                    <a:lnTo>
                      <a:pt x="59" y="14"/>
                    </a:lnTo>
                    <a:lnTo>
                      <a:pt x="59" y="14"/>
                    </a:lnTo>
                    <a:lnTo>
                      <a:pt x="62" y="14"/>
                    </a:lnTo>
                    <a:lnTo>
                      <a:pt x="62" y="12"/>
                    </a:lnTo>
                    <a:lnTo>
                      <a:pt x="62" y="12"/>
                    </a:lnTo>
                    <a:lnTo>
                      <a:pt x="62" y="12"/>
                    </a:lnTo>
                    <a:lnTo>
                      <a:pt x="62" y="12"/>
                    </a:lnTo>
                    <a:lnTo>
                      <a:pt x="64" y="12"/>
                    </a:lnTo>
                    <a:lnTo>
                      <a:pt x="64" y="12"/>
                    </a:lnTo>
                    <a:lnTo>
                      <a:pt x="64" y="12"/>
                    </a:lnTo>
                    <a:lnTo>
                      <a:pt x="67" y="12"/>
                    </a:lnTo>
                    <a:lnTo>
                      <a:pt x="67" y="10"/>
                    </a:lnTo>
                    <a:lnTo>
                      <a:pt x="67" y="10"/>
                    </a:lnTo>
                    <a:lnTo>
                      <a:pt x="67" y="10"/>
                    </a:lnTo>
                    <a:lnTo>
                      <a:pt x="67" y="10"/>
                    </a:lnTo>
                    <a:lnTo>
                      <a:pt x="69" y="10"/>
                    </a:lnTo>
                    <a:lnTo>
                      <a:pt x="69" y="10"/>
                    </a:lnTo>
                    <a:lnTo>
                      <a:pt x="69" y="7"/>
                    </a:lnTo>
                    <a:lnTo>
                      <a:pt x="69" y="7"/>
                    </a:lnTo>
                    <a:lnTo>
                      <a:pt x="71" y="7"/>
                    </a:lnTo>
                    <a:lnTo>
                      <a:pt x="71" y="7"/>
                    </a:lnTo>
                    <a:lnTo>
                      <a:pt x="71" y="7"/>
                    </a:lnTo>
                    <a:lnTo>
                      <a:pt x="74" y="7"/>
                    </a:lnTo>
                    <a:lnTo>
                      <a:pt x="74" y="5"/>
                    </a:lnTo>
                    <a:lnTo>
                      <a:pt x="74" y="5"/>
                    </a:lnTo>
                    <a:lnTo>
                      <a:pt x="74" y="5"/>
                    </a:lnTo>
                    <a:lnTo>
                      <a:pt x="74" y="5"/>
                    </a:lnTo>
                    <a:lnTo>
                      <a:pt x="76" y="5"/>
                    </a:lnTo>
                    <a:lnTo>
                      <a:pt x="76" y="5"/>
                    </a:lnTo>
                    <a:lnTo>
                      <a:pt x="76" y="2"/>
                    </a:lnTo>
                    <a:lnTo>
                      <a:pt x="76" y="2"/>
                    </a:lnTo>
                    <a:lnTo>
                      <a:pt x="78" y="2"/>
                    </a:lnTo>
                    <a:lnTo>
                      <a:pt x="78" y="2"/>
                    </a:lnTo>
                    <a:lnTo>
                      <a:pt x="78" y="2"/>
                    </a:lnTo>
                    <a:lnTo>
                      <a:pt x="81" y="2"/>
                    </a:lnTo>
                    <a:lnTo>
                      <a:pt x="81" y="2"/>
                    </a:lnTo>
                    <a:lnTo>
                      <a:pt x="81" y="2"/>
                    </a:lnTo>
                    <a:lnTo>
                      <a:pt x="81" y="0"/>
                    </a:lnTo>
                    <a:lnTo>
                      <a:pt x="81" y="0"/>
                    </a:lnTo>
                    <a:lnTo>
                      <a:pt x="83" y="0"/>
                    </a:lnTo>
                    <a:lnTo>
                      <a:pt x="83" y="2"/>
                    </a:lnTo>
                    <a:lnTo>
                      <a:pt x="83" y="2"/>
                    </a:lnTo>
                    <a:lnTo>
                      <a:pt x="83" y="2"/>
                    </a:lnTo>
                    <a:lnTo>
                      <a:pt x="83" y="2"/>
                    </a:lnTo>
                    <a:lnTo>
                      <a:pt x="83" y="5"/>
                    </a:lnTo>
                    <a:lnTo>
                      <a:pt x="83" y="5"/>
                    </a:lnTo>
                    <a:lnTo>
                      <a:pt x="85" y="5"/>
                    </a:lnTo>
                    <a:lnTo>
                      <a:pt x="85" y="7"/>
                    </a:lnTo>
                    <a:lnTo>
                      <a:pt x="85" y="7"/>
                    </a:lnTo>
                    <a:lnTo>
                      <a:pt x="85" y="7"/>
                    </a:lnTo>
                    <a:lnTo>
                      <a:pt x="85" y="10"/>
                    </a:lnTo>
                    <a:lnTo>
                      <a:pt x="85" y="10"/>
                    </a:lnTo>
                    <a:lnTo>
                      <a:pt x="85" y="10"/>
                    </a:lnTo>
                    <a:lnTo>
                      <a:pt x="85" y="12"/>
                    </a:lnTo>
                    <a:lnTo>
                      <a:pt x="85" y="12"/>
                    </a:lnTo>
                    <a:lnTo>
                      <a:pt x="85" y="12"/>
                    </a:lnTo>
                    <a:lnTo>
                      <a:pt x="88" y="12"/>
                    </a:lnTo>
                    <a:lnTo>
                      <a:pt x="88" y="14"/>
                    </a:lnTo>
                    <a:lnTo>
                      <a:pt x="88" y="14"/>
                    </a:lnTo>
                    <a:lnTo>
                      <a:pt x="88" y="14"/>
                    </a:lnTo>
                    <a:lnTo>
                      <a:pt x="88" y="17"/>
                    </a:lnTo>
                    <a:lnTo>
                      <a:pt x="88" y="17"/>
                    </a:lnTo>
                    <a:lnTo>
                      <a:pt x="88" y="17"/>
                    </a:lnTo>
                    <a:lnTo>
                      <a:pt x="88" y="19"/>
                    </a:lnTo>
                    <a:lnTo>
                      <a:pt x="88" y="19"/>
                    </a:lnTo>
                    <a:lnTo>
                      <a:pt x="90" y="19"/>
                    </a:lnTo>
                    <a:lnTo>
                      <a:pt x="90" y="21"/>
                    </a:lnTo>
                    <a:lnTo>
                      <a:pt x="90" y="21"/>
                    </a:lnTo>
                    <a:lnTo>
                      <a:pt x="90" y="21"/>
                    </a:lnTo>
                    <a:lnTo>
                      <a:pt x="90" y="21"/>
                    </a:lnTo>
                    <a:lnTo>
                      <a:pt x="90" y="24"/>
                    </a:lnTo>
                    <a:lnTo>
                      <a:pt x="90" y="24"/>
                    </a:lnTo>
                    <a:lnTo>
                      <a:pt x="93" y="24"/>
                    </a:lnTo>
                    <a:lnTo>
                      <a:pt x="93" y="26"/>
                    </a:lnTo>
                    <a:lnTo>
                      <a:pt x="93" y="26"/>
                    </a:lnTo>
                    <a:lnTo>
                      <a:pt x="93" y="26"/>
                    </a:lnTo>
                    <a:lnTo>
                      <a:pt x="93" y="29"/>
                    </a:lnTo>
                    <a:lnTo>
                      <a:pt x="93" y="29"/>
                    </a:lnTo>
                    <a:lnTo>
                      <a:pt x="93" y="31"/>
                    </a:lnTo>
                    <a:lnTo>
                      <a:pt x="93" y="31"/>
                    </a:lnTo>
                    <a:lnTo>
                      <a:pt x="93" y="31"/>
                    </a:lnTo>
                    <a:lnTo>
                      <a:pt x="90" y="31"/>
                    </a:lnTo>
                    <a:lnTo>
                      <a:pt x="90" y="31"/>
                    </a:lnTo>
                    <a:lnTo>
                      <a:pt x="90" y="31"/>
                    </a:lnTo>
                    <a:lnTo>
                      <a:pt x="90" y="33"/>
                    </a:lnTo>
                    <a:lnTo>
                      <a:pt x="88" y="33"/>
                    </a:lnTo>
                    <a:lnTo>
                      <a:pt x="88" y="33"/>
                    </a:lnTo>
                    <a:lnTo>
                      <a:pt x="88" y="33"/>
                    </a:lnTo>
                    <a:lnTo>
                      <a:pt x="88" y="33"/>
                    </a:lnTo>
                    <a:lnTo>
                      <a:pt x="88" y="36"/>
                    </a:lnTo>
                    <a:lnTo>
                      <a:pt x="85" y="36"/>
                    </a:lnTo>
                    <a:lnTo>
                      <a:pt x="85" y="36"/>
                    </a:lnTo>
                    <a:lnTo>
                      <a:pt x="85" y="36"/>
                    </a:lnTo>
                    <a:lnTo>
                      <a:pt x="85" y="36"/>
                    </a:lnTo>
                    <a:lnTo>
                      <a:pt x="83" y="36"/>
                    </a:lnTo>
                    <a:lnTo>
                      <a:pt x="83" y="36"/>
                    </a:lnTo>
                    <a:lnTo>
                      <a:pt x="81" y="36"/>
                    </a:lnTo>
                    <a:lnTo>
                      <a:pt x="81" y="36"/>
                    </a:lnTo>
                    <a:lnTo>
                      <a:pt x="81" y="38"/>
                    </a:lnTo>
                    <a:lnTo>
                      <a:pt x="81" y="38"/>
                    </a:lnTo>
                    <a:lnTo>
                      <a:pt x="78" y="38"/>
                    </a:lnTo>
                    <a:lnTo>
                      <a:pt x="78" y="38"/>
                    </a:lnTo>
                    <a:lnTo>
                      <a:pt x="76" y="38"/>
                    </a:lnTo>
                    <a:lnTo>
                      <a:pt x="76" y="38"/>
                    </a:lnTo>
                    <a:lnTo>
                      <a:pt x="76" y="38"/>
                    </a:lnTo>
                    <a:lnTo>
                      <a:pt x="76" y="38"/>
                    </a:lnTo>
                    <a:lnTo>
                      <a:pt x="74" y="38"/>
                    </a:lnTo>
                    <a:lnTo>
                      <a:pt x="74" y="38"/>
                    </a:lnTo>
                    <a:lnTo>
                      <a:pt x="74" y="40"/>
                    </a:lnTo>
                    <a:lnTo>
                      <a:pt x="74" y="40"/>
                    </a:lnTo>
                    <a:lnTo>
                      <a:pt x="71" y="40"/>
                    </a:lnTo>
                    <a:lnTo>
                      <a:pt x="71" y="40"/>
                    </a:lnTo>
                    <a:lnTo>
                      <a:pt x="71" y="40"/>
                    </a:lnTo>
                    <a:lnTo>
                      <a:pt x="69" y="40"/>
                    </a:lnTo>
                    <a:lnTo>
                      <a:pt x="69" y="40"/>
                    </a:lnTo>
                    <a:lnTo>
                      <a:pt x="69" y="40"/>
                    </a:lnTo>
                    <a:lnTo>
                      <a:pt x="67" y="40"/>
                    </a:lnTo>
                    <a:lnTo>
                      <a:pt x="67" y="40"/>
                    </a:lnTo>
                    <a:lnTo>
                      <a:pt x="67" y="40"/>
                    </a:lnTo>
                    <a:lnTo>
                      <a:pt x="67" y="40"/>
                    </a:lnTo>
                    <a:lnTo>
                      <a:pt x="64" y="40"/>
                    </a:lnTo>
                    <a:lnTo>
                      <a:pt x="64" y="40"/>
                    </a:lnTo>
                    <a:lnTo>
                      <a:pt x="64" y="43"/>
                    </a:lnTo>
                    <a:lnTo>
                      <a:pt x="62" y="43"/>
                    </a:lnTo>
                    <a:lnTo>
                      <a:pt x="62" y="43"/>
                    </a:lnTo>
                    <a:lnTo>
                      <a:pt x="62" y="43"/>
                    </a:lnTo>
                    <a:lnTo>
                      <a:pt x="59" y="43"/>
                    </a:lnTo>
                    <a:lnTo>
                      <a:pt x="59" y="43"/>
                    </a:lnTo>
                    <a:lnTo>
                      <a:pt x="59" y="43"/>
                    </a:lnTo>
                    <a:lnTo>
                      <a:pt x="59" y="43"/>
                    </a:lnTo>
                    <a:lnTo>
                      <a:pt x="57" y="43"/>
                    </a:lnTo>
                    <a:lnTo>
                      <a:pt x="57" y="43"/>
                    </a:lnTo>
                    <a:lnTo>
                      <a:pt x="57" y="45"/>
                    </a:lnTo>
                    <a:lnTo>
                      <a:pt x="55" y="45"/>
                    </a:lnTo>
                    <a:lnTo>
                      <a:pt x="55" y="45"/>
                    </a:lnTo>
                    <a:lnTo>
                      <a:pt x="55" y="45"/>
                    </a:lnTo>
                    <a:lnTo>
                      <a:pt x="52" y="45"/>
                    </a:lnTo>
                    <a:lnTo>
                      <a:pt x="52" y="45"/>
                    </a:lnTo>
                    <a:lnTo>
                      <a:pt x="52" y="45"/>
                    </a:lnTo>
                    <a:lnTo>
                      <a:pt x="52" y="45"/>
                    </a:lnTo>
                    <a:lnTo>
                      <a:pt x="50" y="45"/>
                    </a:lnTo>
                    <a:lnTo>
                      <a:pt x="50" y="45"/>
                    </a:lnTo>
                    <a:lnTo>
                      <a:pt x="50" y="48"/>
                    </a:lnTo>
                    <a:lnTo>
                      <a:pt x="48" y="48"/>
                    </a:lnTo>
                    <a:lnTo>
                      <a:pt x="48" y="48"/>
                    </a:lnTo>
                    <a:lnTo>
                      <a:pt x="48" y="48"/>
                    </a:lnTo>
                    <a:lnTo>
                      <a:pt x="45" y="48"/>
                    </a:lnTo>
                    <a:lnTo>
                      <a:pt x="45" y="48"/>
                    </a:lnTo>
                    <a:lnTo>
                      <a:pt x="45" y="48"/>
                    </a:lnTo>
                    <a:lnTo>
                      <a:pt x="43" y="48"/>
                    </a:lnTo>
                    <a:lnTo>
                      <a:pt x="43" y="48"/>
                    </a:lnTo>
                    <a:lnTo>
                      <a:pt x="43" y="50"/>
                    </a:lnTo>
                    <a:lnTo>
                      <a:pt x="43" y="50"/>
                    </a:lnTo>
                    <a:lnTo>
                      <a:pt x="43" y="50"/>
                    </a:lnTo>
                    <a:lnTo>
                      <a:pt x="45" y="50"/>
                    </a:lnTo>
                    <a:lnTo>
                      <a:pt x="45" y="50"/>
                    </a:lnTo>
                    <a:lnTo>
                      <a:pt x="45" y="50"/>
                    </a:lnTo>
                    <a:lnTo>
                      <a:pt x="45" y="52"/>
                    </a:lnTo>
                    <a:lnTo>
                      <a:pt x="48" y="52"/>
                    </a:lnTo>
                    <a:lnTo>
                      <a:pt x="48" y="52"/>
                    </a:lnTo>
                    <a:lnTo>
                      <a:pt x="48" y="52"/>
                    </a:lnTo>
                    <a:lnTo>
                      <a:pt x="48" y="55"/>
                    </a:lnTo>
                    <a:lnTo>
                      <a:pt x="48" y="55"/>
                    </a:lnTo>
                    <a:lnTo>
                      <a:pt x="48" y="55"/>
                    </a:lnTo>
                    <a:lnTo>
                      <a:pt x="50" y="55"/>
                    </a:lnTo>
                    <a:lnTo>
                      <a:pt x="50" y="57"/>
                    </a:lnTo>
                    <a:lnTo>
                      <a:pt x="50" y="57"/>
                    </a:lnTo>
                    <a:lnTo>
                      <a:pt x="50" y="57"/>
                    </a:lnTo>
                    <a:lnTo>
                      <a:pt x="52" y="57"/>
                    </a:lnTo>
                    <a:lnTo>
                      <a:pt x="52" y="59"/>
                    </a:lnTo>
                    <a:lnTo>
                      <a:pt x="52" y="59"/>
                    </a:lnTo>
                    <a:lnTo>
                      <a:pt x="52" y="59"/>
                    </a:lnTo>
                    <a:lnTo>
                      <a:pt x="52" y="59"/>
                    </a:lnTo>
                    <a:lnTo>
                      <a:pt x="52" y="62"/>
                    </a:lnTo>
                    <a:lnTo>
                      <a:pt x="55" y="62"/>
                    </a:lnTo>
                    <a:lnTo>
                      <a:pt x="55" y="62"/>
                    </a:lnTo>
                    <a:lnTo>
                      <a:pt x="55" y="62"/>
                    </a:lnTo>
                    <a:lnTo>
                      <a:pt x="55" y="62"/>
                    </a:lnTo>
                    <a:lnTo>
                      <a:pt x="55" y="62"/>
                    </a:lnTo>
                    <a:lnTo>
                      <a:pt x="55" y="64"/>
                    </a:lnTo>
                    <a:lnTo>
                      <a:pt x="57" y="64"/>
                    </a:lnTo>
                    <a:lnTo>
                      <a:pt x="57" y="64"/>
                    </a:lnTo>
                    <a:lnTo>
                      <a:pt x="57" y="64"/>
                    </a:lnTo>
                    <a:lnTo>
                      <a:pt x="57" y="66"/>
                    </a:lnTo>
                    <a:lnTo>
                      <a:pt x="59" y="66"/>
                    </a:lnTo>
                    <a:lnTo>
                      <a:pt x="59" y="66"/>
                    </a:lnTo>
                    <a:lnTo>
                      <a:pt x="59" y="66"/>
                    </a:lnTo>
                    <a:lnTo>
                      <a:pt x="59" y="69"/>
                    </a:lnTo>
                    <a:lnTo>
                      <a:pt x="59" y="69"/>
                    </a:lnTo>
                    <a:lnTo>
                      <a:pt x="59" y="69"/>
                    </a:lnTo>
                    <a:lnTo>
                      <a:pt x="62" y="69"/>
                    </a:lnTo>
                    <a:lnTo>
                      <a:pt x="62" y="71"/>
                    </a:lnTo>
                    <a:lnTo>
                      <a:pt x="62" y="71"/>
                    </a:lnTo>
                    <a:lnTo>
                      <a:pt x="62" y="71"/>
                    </a:lnTo>
                    <a:lnTo>
                      <a:pt x="62" y="71"/>
                    </a:lnTo>
                    <a:lnTo>
                      <a:pt x="62" y="71"/>
                    </a:lnTo>
                    <a:lnTo>
                      <a:pt x="64" y="71"/>
                    </a:lnTo>
                    <a:lnTo>
                      <a:pt x="64" y="74"/>
                    </a:lnTo>
                    <a:lnTo>
                      <a:pt x="64" y="74"/>
                    </a:lnTo>
                    <a:lnTo>
                      <a:pt x="62" y="74"/>
                    </a:lnTo>
                    <a:lnTo>
                      <a:pt x="62" y="74"/>
                    </a:lnTo>
                    <a:lnTo>
                      <a:pt x="62" y="76"/>
                    </a:lnTo>
                    <a:lnTo>
                      <a:pt x="62" y="76"/>
                    </a:lnTo>
                    <a:lnTo>
                      <a:pt x="59" y="76"/>
                    </a:lnTo>
                    <a:lnTo>
                      <a:pt x="59" y="76"/>
                    </a:lnTo>
                    <a:lnTo>
                      <a:pt x="59" y="76"/>
                    </a:lnTo>
                    <a:lnTo>
                      <a:pt x="59" y="76"/>
                    </a:lnTo>
                    <a:lnTo>
                      <a:pt x="59" y="78"/>
                    </a:lnTo>
                    <a:lnTo>
                      <a:pt x="57" y="78"/>
                    </a:lnTo>
                    <a:lnTo>
                      <a:pt x="57" y="78"/>
                    </a:lnTo>
                    <a:lnTo>
                      <a:pt x="57" y="78"/>
                    </a:lnTo>
                    <a:lnTo>
                      <a:pt x="57" y="81"/>
                    </a:lnTo>
                    <a:lnTo>
                      <a:pt x="57" y="81"/>
                    </a:lnTo>
                    <a:lnTo>
                      <a:pt x="55" y="81"/>
                    </a:lnTo>
                    <a:lnTo>
                      <a:pt x="55" y="81"/>
                    </a:lnTo>
                    <a:lnTo>
                      <a:pt x="55" y="83"/>
                    </a:lnTo>
                    <a:lnTo>
                      <a:pt x="55" y="83"/>
                    </a:lnTo>
                    <a:lnTo>
                      <a:pt x="55" y="83"/>
                    </a:lnTo>
                    <a:lnTo>
                      <a:pt x="55" y="85"/>
                    </a:lnTo>
                    <a:lnTo>
                      <a:pt x="55" y="85"/>
                    </a:lnTo>
                    <a:lnTo>
                      <a:pt x="55" y="85"/>
                    </a:lnTo>
                    <a:lnTo>
                      <a:pt x="52" y="85"/>
                    </a:lnTo>
                    <a:lnTo>
                      <a:pt x="52" y="85"/>
                    </a:lnTo>
                    <a:lnTo>
                      <a:pt x="52" y="85"/>
                    </a:lnTo>
                    <a:lnTo>
                      <a:pt x="52" y="88"/>
                    </a:lnTo>
                    <a:lnTo>
                      <a:pt x="50" y="88"/>
                    </a:lnTo>
                    <a:lnTo>
                      <a:pt x="50" y="88"/>
                    </a:lnTo>
                    <a:lnTo>
                      <a:pt x="48" y="88"/>
                    </a:lnTo>
                    <a:lnTo>
                      <a:pt x="48" y="88"/>
                    </a:lnTo>
                    <a:lnTo>
                      <a:pt x="48" y="88"/>
                    </a:lnTo>
                    <a:lnTo>
                      <a:pt x="48" y="88"/>
                    </a:lnTo>
                    <a:lnTo>
                      <a:pt x="45" y="88"/>
                    </a:lnTo>
                    <a:lnTo>
                      <a:pt x="45" y="88"/>
                    </a:lnTo>
                    <a:lnTo>
                      <a:pt x="43" y="88"/>
                    </a:lnTo>
                    <a:lnTo>
                      <a:pt x="43" y="88"/>
                    </a:lnTo>
                    <a:lnTo>
                      <a:pt x="43" y="88"/>
                    </a:lnTo>
                    <a:lnTo>
                      <a:pt x="41" y="88"/>
                    </a:lnTo>
                    <a:lnTo>
                      <a:pt x="41" y="90"/>
                    </a:lnTo>
                    <a:lnTo>
                      <a:pt x="41" y="90"/>
                    </a:lnTo>
                    <a:lnTo>
                      <a:pt x="41" y="90"/>
                    </a:lnTo>
                    <a:lnTo>
                      <a:pt x="38" y="90"/>
                    </a:lnTo>
                    <a:lnTo>
                      <a:pt x="38" y="90"/>
                    </a:lnTo>
                    <a:lnTo>
                      <a:pt x="38" y="90"/>
                    </a:lnTo>
                    <a:lnTo>
                      <a:pt x="36" y="90"/>
                    </a:lnTo>
                    <a:lnTo>
                      <a:pt x="36" y="90"/>
                    </a:lnTo>
                    <a:lnTo>
                      <a:pt x="36" y="90"/>
                    </a:lnTo>
                    <a:lnTo>
                      <a:pt x="36" y="93"/>
                    </a:lnTo>
                    <a:lnTo>
                      <a:pt x="36" y="93"/>
                    </a:lnTo>
                    <a:lnTo>
                      <a:pt x="36" y="93"/>
                    </a:lnTo>
                    <a:lnTo>
                      <a:pt x="36" y="95"/>
                    </a:lnTo>
                    <a:lnTo>
                      <a:pt x="33" y="95"/>
                    </a:lnTo>
                    <a:lnTo>
                      <a:pt x="33" y="95"/>
                    </a:lnTo>
                    <a:lnTo>
                      <a:pt x="33" y="97"/>
                    </a:lnTo>
                    <a:lnTo>
                      <a:pt x="33" y="97"/>
                    </a:lnTo>
                    <a:lnTo>
                      <a:pt x="33" y="97"/>
                    </a:lnTo>
                    <a:lnTo>
                      <a:pt x="33" y="97"/>
                    </a:lnTo>
                    <a:lnTo>
                      <a:pt x="33" y="100"/>
                    </a:lnTo>
                    <a:lnTo>
                      <a:pt x="31" y="100"/>
                    </a:lnTo>
                    <a:lnTo>
                      <a:pt x="31" y="100"/>
                    </a:lnTo>
                    <a:lnTo>
                      <a:pt x="31" y="100"/>
                    </a:lnTo>
                    <a:lnTo>
                      <a:pt x="31" y="100"/>
                    </a:lnTo>
                    <a:lnTo>
                      <a:pt x="29" y="100"/>
                    </a:lnTo>
                    <a:lnTo>
                      <a:pt x="29" y="102"/>
                    </a:lnTo>
                    <a:lnTo>
                      <a:pt x="29" y="102"/>
                    </a:lnTo>
                    <a:lnTo>
                      <a:pt x="29" y="102"/>
                    </a:lnTo>
                    <a:lnTo>
                      <a:pt x="29" y="102"/>
                    </a:lnTo>
                    <a:lnTo>
                      <a:pt x="26" y="102"/>
                    </a:lnTo>
                    <a:lnTo>
                      <a:pt x="26" y="104"/>
                    </a:lnTo>
                    <a:lnTo>
                      <a:pt x="26" y="104"/>
                    </a:lnTo>
                    <a:lnTo>
                      <a:pt x="26" y="104"/>
                    </a:lnTo>
                    <a:lnTo>
                      <a:pt x="26" y="104"/>
                    </a:lnTo>
                    <a:lnTo>
                      <a:pt x="24" y="104"/>
                    </a:lnTo>
                    <a:lnTo>
                      <a:pt x="24" y="107"/>
                    </a:lnTo>
                    <a:lnTo>
                      <a:pt x="24" y="107"/>
                    </a:lnTo>
                    <a:lnTo>
                      <a:pt x="22" y="107"/>
                    </a:lnTo>
                    <a:lnTo>
                      <a:pt x="22" y="107"/>
                    </a:lnTo>
                    <a:lnTo>
                      <a:pt x="22" y="107"/>
                    </a:lnTo>
                    <a:lnTo>
                      <a:pt x="19" y="107"/>
                    </a:lnTo>
                    <a:lnTo>
                      <a:pt x="19" y="107"/>
                    </a:lnTo>
                    <a:lnTo>
                      <a:pt x="19" y="107"/>
                    </a:lnTo>
                    <a:lnTo>
                      <a:pt x="17" y="107"/>
                    </a:lnTo>
                    <a:lnTo>
                      <a:pt x="17" y="104"/>
                    </a:lnTo>
                    <a:lnTo>
                      <a:pt x="17" y="104"/>
                    </a:lnTo>
                    <a:lnTo>
                      <a:pt x="14" y="104"/>
                    </a:lnTo>
                    <a:lnTo>
                      <a:pt x="14" y="104"/>
                    </a:lnTo>
                    <a:lnTo>
                      <a:pt x="14" y="104"/>
                    </a:lnTo>
                    <a:lnTo>
                      <a:pt x="12" y="104"/>
                    </a:lnTo>
                    <a:lnTo>
                      <a:pt x="12" y="104"/>
                    </a:lnTo>
                    <a:lnTo>
                      <a:pt x="12" y="104"/>
                    </a:lnTo>
                    <a:lnTo>
                      <a:pt x="10" y="104"/>
                    </a:lnTo>
                    <a:lnTo>
                      <a:pt x="10" y="104"/>
                    </a:lnTo>
                    <a:lnTo>
                      <a:pt x="10" y="104"/>
                    </a:lnTo>
                    <a:lnTo>
                      <a:pt x="7" y="104"/>
                    </a:lnTo>
                    <a:lnTo>
                      <a:pt x="7" y="104"/>
                    </a:lnTo>
                    <a:lnTo>
                      <a:pt x="7" y="104"/>
                    </a:lnTo>
                    <a:lnTo>
                      <a:pt x="5" y="104"/>
                    </a:lnTo>
                    <a:lnTo>
                      <a:pt x="5" y="102"/>
                    </a:lnTo>
                    <a:lnTo>
                      <a:pt x="5" y="102"/>
                    </a:lnTo>
                    <a:lnTo>
                      <a:pt x="3" y="102"/>
                    </a:lnTo>
                    <a:lnTo>
                      <a:pt x="3" y="102"/>
                    </a:lnTo>
                    <a:lnTo>
                      <a:pt x="3" y="102"/>
                    </a:lnTo>
                    <a:lnTo>
                      <a:pt x="0" y="102"/>
                    </a:lnTo>
                    <a:lnTo>
                      <a:pt x="0" y="102"/>
                    </a:lnTo>
                    <a:lnTo>
                      <a:pt x="0" y="102"/>
                    </a:lnTo>
                    <a:lnTo>
                      <a:pt x="0" y="102"/>
                    </a:lnTo>
                    <a:lnTo>
                      <a:pt x="0" y="100"/>
                    </a:lnTo>
                    <a:lnTo>
                      <a:pt x="0" y="100"/>
                    </a:lnTo>
                    <a:lnTo>
                      <a:pt x="0" y="100"/>
                    </a:lnTo>
                    <a:lnTo>
                      <a:pt x="0" y="97"/>
                    </a:lnTo>
                    <a:lnTo>
                      <a:pt x="0" y="97"/>
                    </a:lnTo>
                    <a:lnTo>
                      <a:pt x="0" y="97"/>
                    </a:lnTo>
                    <a:lnTo>
                      <a:pt x="0" y="97"/>
                    </a:lnTo>
                    <a:lnTo>
                      <a:pt x="0" y="95"/>
                    </a:lnTo>
                    <a:lnTo>
                      <a:pt x="0" y="95"/>
                    </a:lnTo>
                    <a:lnTo>
                      <a:pt x="0" y="93"/>
                    </a:lnTo>
                    <a:lnTo>
                      <a:pt x="0" y="93"/>
                    </a:lnTo>
                    <a:lnTo>
                      <a:pt x="0" y="90"/>
                    </a:lnTo>
                    <a:lnTo>
                      <a:pt x="0" y="90"/>
                    </a:lnTo>
                    <a:lnTo>
                      <a:pt x="3" y="90"/>
                    </a:lnTo>
                    <a:lnTo>
                      <a:pt x="3" y="90"/>
                    </a:lnTo>
                    <a:lnTo>
                      <a:pt x="3" y="88"/>
                    </a:lnTo>
                    <a:lnTo>
                      <a:pt x="3" y="88"/>
                    </a:lnTo>
                    <a:lnTo>
                      <a:pt x="3" y="85"/>
                    </a:lnTo>
                    <a:lnTo>
                      <a:pt x="3" y="85"/>
                    </a:lnTo>
                    <a:lnTo>
                      <a:pt x="3" y="85"/>
                    </a:lnTo>
                    <a:lnTo>
                      <a:pt x="3" y="83"/>
                    </a:lnTo>
                    <a:lnTo>
                      <a:pt x="3" y="83"/>
                    </a:lnTo>
                    <a:lnTo>
                      <a:pt x="3" y="83"/>
                    </a:lnTo>
                    <a:lnTo>
                      <a:pt x="3" y="81"/>
                    </a:lnTo>
                    <a:lnTo>
                      <a:pt x="3" y="81"/>
                    </a:lnTo>
                    <a:lnTo>
                      <a:pt x="3" y="81"/>
                    </a:lnTo>
                    <a:lnTo>
                      <a:pt x="3" y="78"/>
                    </a:lnTo>
                    <a:lnTo>
                      <a:pt x="3" y="78"/>
                    </a:lnTo>
                    <a:lnTo>
                      <a:pt x="5" y="78"/>
                    </a:lnTo>
                    <a:lnTo>
                      <a:pt x="5" y="76"/>
                    </a:lnTo>
                    <a:lnTo>
                      <a:pt x="3" y="76"/>
                    </a:lnTo>
                    <a:lnTo>
                      <a:pt x="3" y="76"/>
                    </a:lnTo>
                    <a:lnTo>
                      <a:pt x="3" y="74"/>
                    </a:lnTo>
                    <a:lnTo>
                      <a:pt x="3" y="74"/>
                    </a:lnTo>
                    <a:lnTo>
                      <a:pt x="5" y="74"/>
                    </a:lnTo>
                    <a:lnTo>
                      <a:pt x="5" y="71"/>
                    </a:lnTo>
                    <a:lnTo>
                      <a:pt x="5" y="71"/>
                    </a:lnTo>
                    <a:lnTo>
                      <a:pt x="5" y="71"/>
                    </a:lnTo>
                    <a:lnTo>
                      <a:pt x="5" y="71"/>
                    </a:lnTo>
                    <a:lnTo>
                      <a:pt x="5" y="69"/>
                    </a:lnTo>
                    <a:lnTo>
                      <a:pt x="5" y="69"/>
                    </a:lnTo>
                    <a:lnTo>
                      <a:pt x="7" y="69"/>
                    </a:lnTo>
                    <a:lnTo>
                      <a:pt x="7" y="66"/>
                    </a:lnTo>
                    <a:lnTo>
                      <a:pt x="7" y="66"/>
                    </a:lnTo>
                    <a:lnTo>
                      <a:pt x="7" y="66"/>
                    </a:lnTo>
                    <a:lnTo>
                      <a:pt x="7" y="64"/>
                    </a:lnTo>
                    <a:lnTo>
                      <a:pt x="7" y="64"/>
                    </a:lnTo>
                    <a:lnTo>
                      <a:pt x="7" y="62"/>
                    </a:lnTo>
                    <a:lnTo>
                      <a:pt x="7" y="62"/>
                    </a:lnTo>
                    <a:lnTo>
                      <a:pt x="10" y="62"/>
                    </a:lnTo>
                    <a:lnTo>
                      <a:pt x="10" y="62"/>
                    </a:lnTo>
                    <a:lnTo>
                      <a:pt x="10" y="62"/>
                    </a:lnTo>
                    <a:lnTo>
                      <a:pt x="10" y="59"/>
                    </a:lnTo>
                    <a:lnTo>
                      <a:pt x="10" y="59"/>
                    </a:lnTo>
                    <a:lnTo>
                      <a:pt x="10" y="59"/>
                    </a:lnTo>
                    <a:lnTo>
                      <a:pt x="10" y="57"/>
                    </a:lnTo>
                    <a:lnTo>
                      <a:pt x="10" y="57"/>
                    </a:lnTo>
                    <a:lnTo>
                      <a:pt x="10" y="55"/>
                    </a:lnTo>
                    <a:lnTo>
                      <a:pt x="10" y="55"/>
                    </a:lnTo>
                    <a:lnTo>
                      <a:pt x="10" y="55"/>
                    </a:lnTo>
                    <a:lnTo>
                      <a:pt x="10" y="52"/>
                    </a:lnTo>
                    <a:lnTo>
                      <a:pt x="10" y="52"/>
                    </a:lnTo>
                    <a:lnTo>
                      <a:pt x="10" y="50"/>
                    </a:lnTo>
                    <a:lnTo>
                      <a:pt x="10" y="50"/>
                    </a:lnTo>
                    <a:lnTo>
                      <a:pt x="10" y="50"/>
                    </a:lnTo>
                    <a:lnTo>
                      <a:pt x="10" y="48"/>
                    </a:lnTo>
                    <a:lnTo>
                      <a:pt x="10" y="48"/>
                    </a:lnTo>
                    <a:lnTo>
                      <a:pt x="10" y="48"/>
                    </a:lnTo>
                    <a:lnTo>
                      <a:pt x="10" y="45"/>
                    </a:lnTo>
                    <a:lnTo>
                      <a:pt x="10" y="45"/>
                    </a:lnTo>
                    <a:lnTo>
                      <a:pt x="10" y="45"/>
                    </a:lnTo>
                    <a:lnTo>
                      <a:pt x="10" y="45"/>
                    </a:lnTo>
                    <a:lnTo>
                      <a:pt x="10" y="43"/>
                    </a:lnTo>
                    <a:lnTo>
                      <a:pt x="10" y="43"/>
                    </a:lnTo>
                    <a:lnTo>
                      <a:pt x="10" y="43"/>
                    </a:lnTo>
                    <a:lnTo>
                      <a:pt x="10" y="40"/>
                    </a:lnTo>
                    <a:lnTo>
                      <a:pt x="12" y="40"/>
                    </a:lnTo>
                    <a:lnTo>
                      <a:pt x="12" y="40"/>
                    </a:lnTo>
                    <a:lnTo>
                      <a:pt x="12" y="40"/>
                    </a:lnTo>
                    <a:lnTo>
                      <a:pt x="12" y="38"/>
                    </a:lnTo>
                    <a:lnTo>
                      <a:pt x="12" y="38"/>
                    </a:lnTo>
                    <a:lnTo>
                      <a:pt x="12" y="36"/>
                    </a:lnTo>
                    <a:lnTo>
                      <a:pt x="12" y="36"/>
                    </a:lnTo>
                    <a:lnTo>
                      <a:pt x="12" y="33"/>
                    </a:lnTo>
                    <a:lnTo>
                      <a:pt x="12" y="33"/>
                    </a:lnTo>
                    <a:lnTo>
                      <a:pt x="12" y="31"/>
                    </a:lnTo>
                    <a:lnTo>
                      <a:pt x="12" y="31"/>
                    </a:lnTo>
                    <a:lnTo>
                      <a:pt x="12" y="31"/>
                    </a:lnTo>
                    <a:lnTo>
                      <a:pt x="12" y="31"/>
                    </a:lnTo>
                    <a:lnTo>
                      <a:pt x="12" y="29"/>
                    </a:lnTo>
                    <a:lnTo>
                      <a:pt x="12" y="29"/>
                    </a:lnTo>
                    <a:lnTo>
                      <a:pt x="12" y="26"/>
                    </a:lnTo>
                    <a:lnTo>
                      <a:pt x="12" y="26"/>
                    </a:lnTo>
                    <a:lnTo>
                      <a:pt x="12" y="26"/>
                    </a:lnTo>
                    <a:lnTo>
                      <a:pt x="12" y="24"/>
                    </a:lnTo>
                    <a:lnTo>
                      <a:pt x="12" y="24"/>
                    </a:lnTo>
                    <a:lnTo>
                      <a:pt x="12" y="24"/>
                    </a:lnTo>
                    <a:lnTo>
                      <a:pt x="12" y="21"/>
                    </a:lnTo>
                    <a:lnTo>
                      <a:pt x="12" y="21"/>
                    </a:lnTo>
                    <a:lnTo>
                      <a:pt x="12" y="21"/>
                    </a:lnTo>
                    <a:lnTo>
                      <a:pt x="12" y="19"/>
                    </a:lnTo>
                    <a:lnTo>
                      <a:pt x="12" y="19"/>
                    </a:lnTo>
                    <a:lnTo>
                      <a:pt x="14" y="19"/>
                    </a:lnTo>
                    <a:lnTo>
                      <a:pt x="14" y="19"/>
                    </a:lnTo>
                    <a:lnTo>
                      <a:pt x="14" y="17"/>
                    </a:lnTo>
                    <a:lnTo>
                      <a:pt x="14" y="17"/>
                    </a:lnTo>
                    <a:lnTo>
                      <a:pt x="17" y="17"/>
                    </a:lnTo>
                    <a:lnTo>
                      <a:pt x="17" y="17"/>
                    </a:lnTo>
                    <a:lnTo>
                      <a:pt x="17" y="17"/>
                    </a:lnTo>
                    <a:lnTo>
                      <a:pt x="19" y="1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5" name="Freeform 144"/>
              <p:cNvSpPr>
                <a:spLocks/>
              </p:cNvSpPr>
              <p:nvPr/>
            </p:nvSpPr>
            <p:spPr bwMode="auto">
              <a:xfrm>
                <a:off x="1581" y="1907"/>
                <a:ext cx="93" cy="107"/>
              </a:xfrm>
              <a:custGeom>
                <a:avLst/>
                <a:gdLst/>
                <a:ahLst/>
                <a:cxnLst>
                  <a:cxn ang="0">
                    <a:pos x="22" y="19"/>
                  </a:cxn>
                  <a:cxn ang="0">
                    <a:pos x="26" y="21"/>
                  </a:cxn>
                  <a:cxn ang="0">
                    <a:pos x="31" y="26"/>
                  </a:cxn>
                  <a:cxn ang="0">
                    <a:pos x="36" y="26"/>
                  </a:cxn>
                  <a:cxn ang="0">
                    <a:pos x="43" y="24"/>
                  </a:cxn>
                  <a:cxn ang="0">
                    <a:pos x="48" y="21"/>
                  </a:cxn>
                  <a:cxn ang="0">
                    <a:pos x="52" y="19"/>
                  </a:cxn>
                  <a:cxn ang="0">
                    <a:pos x="57" y="17"/>
                  </a:cxn>
                  <a:cxn ang="0">
                    <a:pos x="62" y="12"/>
                  </a:cxn>
                  <a:cxn ang="0">
                    <a:pos x="67" y="10"/>
                  </a:cxn>
                  <a:cxn ang="0">
                    <a:pos x="71" y="7"/>
                  </a:cxn>
                  <a:cxn ang="0">
                    <a:pos x="76" y="5"/>
                  </a:cxn>
                  <a:cxn ang="0">
                    <a:pos x="81" y="2"/>
                  </a:cxn>
                  <a:cxn ang="0">
                    <a:pos x="83" y="2"/>
                  </a:cxn>
                  <a:cxn ang="0">
                    <a:pos x="85" y="10"/>
                  </a:cxn>
                  <a:cxn ang="0">
                    <a:pos x="88" y="14"/>
                  </a:cxn>
                  <a:cxn ang="0">
                    <a:pos x="90" y="21"/>
                  </a:cxn>
                  <a:cxn ang="0">
                    <a:pos x="93" y="26"/>
                  </a:cxn>
                  <a:cxn ang="0">
                    <a:pos x="90" y="31"/>
                  </a:cxn>
                  <a:cxn ang="0">
                    <a:pos x="85" y="36"/>
                  </a:cxn>
                  <a:cxn ang="0">
                    <a:pos x="81" y="38"/>
                  </a:cxn>
                  <a:cxn ang="0">
                    <a:pos x="74" y="38"/>
                  </a:cxn>
                  <a:cxn ang="0">
                    <a:pos x="69" y="40"/>
                  </a:cxn>
                  <a:cxn ang="0">
                    <a:pos x="62" y="43"/>
                  </a:cxn>
                  <a:cxn ang="0">
                    <a:pos x="57" y="43"/>
                  </a:cxn>
                  <a:cxn ang="0">
                    <a:pos x="52" y="45"/>
                  </a:cxn>
                  <a:cxn ang="0">
                    <a:pos x="45" y="48"/>
                  </a:cxn>
                  <a:cxn ang="0">
                    <a:pos x="45" y="50"/>
                  </a:cxn>
                  <a:cxn ang="0">
                    <a:pos x="48" y="55"/>
                  </a:cxn>
                  <a:cxn ang="0">
                    <a:pos x="52" y="59"/>
                  </a:cxn>
                  <a:cxn ang="0">
                    <a:pos x="55" y="64"/>
                  </a:cxn>
                  <a:cxn ang="0">
                    <a:pos x="59" y="69"/>
                  </a:cxn>
                  <a:cxn ang="0">
                    <a:pos x="62" y="71"/>
                  </a:cxn>
                  <a:cxn ang="0">
                    <a:pos x="59" y="76"/>
                  </a:cxn>
                  <a:cxn ang="0">
                    <a:pos x="57" y="81"/>
                  </a:cxn>
                  <a:cxn ang="0">
                    <a:pos x="55" y="85"/>
                  </a:cxn>
                  <a:cxn ang="0">
                    <a:pos x="48" y="88"/>
                  </a:cxn>
                  <a:cxn ang="0">
                    <a:pos x="43" y="88"/>
                  </a:cxn>
                  <a:cxn ang="0">
                    <a:pos x="36" y="90"/>
                  </a:cxn>
                  <a:cxn ang="0">
                    <a:pos x="33" y="95"/>
                  </a:cxn>
                  <a:cxn ang="0">
                    <a:pos x="31" y="100"/>
                  </a:cxn>
                  <a:cxn ang="0">
                    <a:pos x="26" y="104"/>
                  </a:cxn>
                  <a:cxn ang="0">
                    <a:pos x="22" y="107"/>
                  </a:cxn>
                  <a:cxn ang="0">
                    <a:pos x="14" y="104"/>
                  </a:cxn>
                  <a:cxn ang="0">
                    <a:pos x="10" y="104"/>
                  </a:cxn>
                  <a:cxn ang="0">
                    <a:pos x="3" y="102"/>
                  </a:cxn>
                  <a:cxn ang="0">
                    <a:pos x="0" y="100"/>
                  </a:cxn>
                  <a:cxn ang="0">
                    <a:pos x="0" y="93"/>
                  </a:cxn>
                  <a:cxn ang="0">
                    <a:pos x="3" y="85"/>
                  </a:cxn>
                  <a:cxn ang="0">
                    <a:pos x="3" y="78"/>
                  </a:cxn>
                  <a:cxn ang="0">
                    <a:pos x="5" y="74"/>
                  </a:cxn>
                  <a:cxn ang="0">
                    <a:pos x="7" y="66"/>
                  </a:cxn>
                  <a:cxn ang="0">
                    <a:pos x="10" y="62"/>
                  </a:cxn>
                  <a:cxn ang="0">
                    <a:pos x="10" y="55"/>
                  </a:cxn>
                  <a:cxn ang="0">
                    <a:pos x="10" y="48"/>
                  </a:cxn>
                  <a:cxn ang="0">
                    <a:pos x="10" y="43"/>
                  </a:cxn>
                  <a:cxn ang="0">
                    <a:pos x="12" y="36"/>
                  </a:cxn>
                  <a:cxn ang="0">
                    <a:pos x="12" y="29"/>
                  </a:cxn>
                  <a:cxn ang="0">
                    <a:pos x="12" y="21"/>
                  </a:cxn>
                  <a:cxn ang="0">
                    <a:pos x="17" y="17"/>
                  </a:cxn>
                </a:cxnLst>
                <a:rect l="0" t="0" r="r" b="b"/>
                <a:pathLst>
                  <a:path w="93" h="107">
                    <a:moveTo>
                      <a:pt x="19" y="17"/>
                    </a:moveTo>
                    <a:lnTo>
                      <a:pt x="19" y="17"/>
                    </a:lnTo>
                    <a:lnTo>
                      <a:pt x="19" y="17"/>
                    </a:lnTo>
                    <a:lnTo>
                      <a:pt x="19" y="17"/>
                    </a:lnTo>
                    <a:lnTo>
                      <a:pt x="22" y="17"/>
                    </a:lnTo>
                    <a:lnTo>
                      <a:pt x="22" y="19"/>
                    </a:lnTo>
                    <a:lnTo>
                      <a:pt x="22" y="19"/>
                    </a:lnTo>
                    <a:lnTo>
                      <a:pt x="22" y="19"/>
                    </a:lnTo>
                    <a:lnTo>
                      <a:pt x="22" y="19"/>
                    </a:lnTo>
                    <a:lnTo>
                      <a:pt x="22" y="21"/>
                    </a:lnTo>
                    <a:lnTo>
                      <a:pt x="24" y="21"/>
                    </a:lnTo>
                    <a:lnTo>
                      <a:pt x="24" y="21"/>
                    </a:lnTo>
                    <a:lnTo>
                      <a:pt x="24" y="21"/>
                    </a:lnTo>
                    <a:lnTo>
                      <a:pt x="26" y="21"/>
                    </a:lnTo>
                    <a:lnTo>
                      <a:pt x="26" y="21"/>
                    </a:lnTo>
                    <a:lnTo>
                      <a:pt x="26" y="21"/>
                    </a:lnTo>
                    <a:lnTo>
                      <a:pt x="26" y="21"/>
                    </a:lnTo>
                    <a:lnTo>
                      <a:pt x="29" y="21"/>
                    </a:lnTo>
                    <a:lnTo>
                      <a:pt x="29" y="24"/>
                    </a:lnTo>
                    <a:lnTo>
                      <a:pt x="29" y="24"/>
                    </a:lnTo>
                    <a:lnTo>
                      <a:pt x="29" y="24"/>
                    </a:lnTo>
                    <a:lnTo>
                      <a:pt x="29" y="24"/>
                    </a:lnTo>
                    <a:lnTo>
                      <a:pt x="29" y="26"/>
                    </a:lnTo>
                    <a:lnTo>
                      <a:pt x="31" y="26"/>
                    </a:lnTo>
                    <a:lnTo>
                      <a:pt x="31" y="26"/>
                    </a:lnTo>
                    <a:lnTo>
                      <a:pt x="33" y="26"/>
                    </a:lnTo>
                    <a:lnTo>
                      <a:pt x="33" y="26"/>
                    </a:lnTo>
                    <a:lnTo>
                      <a:pt x="33" y="26"/>
                    </a:lnTo>
                    <a:lnTo>
                      <a:pt x="33" y="26"/>
                    </a:lnTo>
                    <a:lnTo>
                      <a:pt x="36" y="26"/>
                    </a:lnTo>
                    <a:lnTo>
                      <a:pt x="36" y="26"/>
                    </a:lnTo>
                    <a:lnTo>
                      <a:pt x="36" y="26"/>
                    </a:lnTo>
                    <a:lnTo>
                      <a:pt x="38" y="26"/>
                    </a:lnTo>
                    <a:lnTo>
                      <a:pt x="38" y="26"/>
                    </a:lnTo>
                    <a:lnTo>
                      <a:pt x="41" y="26"/>
                    </a:lnTo>
                    <a:lnTo>
                      <a:pt x="41" y="26"/>
                    </a:lnTo>
                    <a:lnTo>
                      <a:pt x="41" y="26"/>
                    </a:lnTo>
                    <a:lnTo>
                      <a:pt x="41" y="26"/>
                    </a:lnTo>
                    <a:lnTo>
                      <a:pt x="43" y="26"/>
                    </a:lnTo>
                    <a:lnTo>
                      <a:pt x="43" y="24"/>
                    </a:lnTo>
                    <a:lnTo>
                      <a:pt x="43" y="24"/>
                    </a:lnTo>
                    <a:lnTo>
                      <a:pt x="43" y="24"/>
                    </a:lnTo>
                    <a:lnTo>
                      <a:pt x="43" y="24"/>
                    </a:lnTo>
                    <a:lnTo>
                      <a:pt x="45" y="24"/>
                    </a:lnTo>
                    <a:lnTo>
                      <a:pt x="45" y="24"/>
                    </a:lnTo>
                    <a:lnTo>
                      <a:pt x="45" y="21"/>
                    </a:lnTo>
                    <a:lnTo>
                      <a:pt x="48" y="21"/>
                    </a:lnTo>
                    <a:lnTo>
                      <a:pt x="48" y="21"/>
                    </a:lnTo>
                    <a:lnTo>
                      <a:pt x="48" y="21"/>
                    </a:lnTo>
                    <a:lnTo>
                      <a:pt x="48" y="21"/>
                    </a:lnTo>
                    <a:lnTo>
                      <a:pt x="50" y="21"/>
                    </a:lnTo>
                    <a:lnTo>
                      <a:pt x="50" y="21"/>
                    </a:lnTo>
                    <a:lnTo>
                      <a:pt x="50" y="21"/>
                    </a:lnTo>
                    <a:lnTo>
                      <a:pt x="50" y="19"/>
                    </a:lnTo>
                    <a:lnTo>
                      <a:pt x="52" y="19"/>
                    </a:lnTo>
                    <a:lnTo>
                      <a:pt x="52" y="19"/>
                    </a:lnTo>
                    <a:lnTo>
                      <a:pt x="52" y="19"/>
                    </a:lnTo>
                    <a:lnTo>
                      <a:pt x="52" y="19"/>
                    </a:lnTo>
                    <a:lnTo>
                      <a:pt x="55" y="19"/>
                    </a:lnTo>
                    <a:lnTo>
                      <a:pt x="55" y="17"/>
                    </a:lnTo>
                    <a:lnTo>
                      <a:pt x="55" y="17"/>
                    </a:lnTo>
                    <a:lnTo>
                      <a:pt x="55" y="17"/>
                    </a:lnTo>
                    <a:lnTo>
                      <a:pt x="55" y="17"/>
                    </a:lnTo>
                    <a:lnTo>
                      <a:pt x="57" y="17"/>
                    </a:lnTo>
                    <a:lnTo>
                      <a:pt x="57" y="17"/>
                    </a:lnTo>
                    <a:lnTo>
                      <a:pt x="57" y="14"/>
                    </a:lnTo>
                    <a:lnTo>
                      <a:pt x="59" y="14"/>
                    </a:lnTo>
                    <a:lnTo>
                      <a:pt x="59" y="14"/>
                    </a:lnTo>
                    <a:lnTo>
                      <a:pt x="59" y="14"/>
                    </a:lnTo>
                    <a:lnTo>
                      <a:pt x="59" y="14"/>
                    </a:lnTo>
                    <a:lnTo>
                      <a:pt x="62" y="14"/>
                    </a:lnTo>
                    <a:lnTo>
                      <a:pt x="62" y="12"/>
                    </a:lnTo>
                    <a:lnTo>
                      <a:pt x="62" y="12"/>
                    </a:lnTo>
                    <a:lnTo>
                      <a:pt x="62" y="12"/>
                    </a:lnTo>
                    <a:lnTo>
                      <a:pt x="62" y="12"/>
                    </a:lnTo>
                    <a:lnTo>
                      <a:pt x="64" y="12"/>
                    </a:lnTo>
                    <a:lnTo>
                      <a:pt x="64" y="12"/>
                    </a:lnTo>
                    <a:lnTo>
                      <a:pt x="64" y="12"/>
                    </a:lnTo>
                    <a:lnTo>
                      <a:pt x="67" y="12"/>
                    </a:lnTo>
                    <a:lnTo>
                      <a:pt x="67" y="10"/>
                    </a:lnTo>
                    <a:lnTo>
                      <a:pt x="67" y="10"/>
                    </a:lnTo>
                    <a:lnTo>
                      <a:pt x="67" y="10"/>
                    </a:lnTo>
                    <a:lnTo>
                      <a:pt x="67" y="10"/>
                    </a:lnTo>
                    <a:lnTo>
                      <a:pt x="69" y="10"/>
                    </a:lnTo>
                    <a:lnTo>
                      <a:pt x="69" y="10"/>
                    </a:lnTo>
                    <a:lnTo>
                      <a:pt x="69" y="7"/>
                    </a:lnTo>
                    <a:lnTo>
                      <a:pt x="69" y="7"/>
                    </a:lnTo>
                    <a:lnTo>
                      <a:pt x="71" y="7"/>
                    </a:lnTo>
                    <a:lnTo>
                      <a:pt x="71" y="7"/>
                    </a:lnTo>
                    <a:lnTo>
                      <a:pt x="71" y="7"/>
                    </a:lnTo>
                    <a:lnTo>
                      <a:pt x="74" y="7"/>
                    </a:lnTo>
                    <a:lnTo>
                      <a:pt x="74" y="5"/>
                    </a:lnTo>
                    <a:lnTo>
                      <a:pt x="74" y="5"/>
                    </a:lnTo>
                    <a:lnTo>
                      <a:pt x="74" y="5"/>
                    </a:lnTo>
                    <a:lnTo>
                      <a:pt x="74" y="5"/>
                    </a:lnTo>
                    <a:lnTo>
                      <a:pt x="76" y="5"/>
                    </a:lnTo>
                    <a:lnTo>
                      <a:pt x="76" y="5"/>
                    </a:lnTo>
                    <a:lnTo>
                      <a:pt x="76" y="2"/>
                    </a:lnTo>
                    <a:lnTo>
                      <a:pt x="76" y="2"/>
                    </a:lnTo>
                    <a:lnTo>
                      <a:pt x="78" y="2"/>
                    </a:lnTo>
                    <a:lnTo>
                      <a:pt x="78" y="2"/>
                    </a:lnTo>
                    <a:lnTo>
                      <a:pt x="78" y="2"/>
                    </a:lnTo>
                    <a:lnTo>
                      <a:pt x="81" y="2"/>
                    </a:lnTo>
                    <a:lnTo>
                      <a:pt x="81" y="2"/>
                    </a:lnTo>
                    <a:lnTo>
                      <a:pt x="81" y="2"/>
                    </a:lnTo>
                    <a:lnTo>
                      <a:pt x="81" y="0"/>
                    </a:lnTo>
                    <a:lnTo>
                      <a:pt x="81" y="0"/>
                    </a:lnTo>
                    <a:lnTo>
                      <a:pt x="83" y="0"/>
                    </a:lnTo>
                    <a:lnTo>
                      <a:pt x="83" y="2"/>
                    </a:lnTo>
                    <a:lnTo>
                      <a:pt x="83" y="2"/>
                    </a:lnTo>
                    <a:lnTo>
                      <a:pt x="83" y="2"/>
                    </a:lnTo>
                    <a:lnTo>
                      <a:pt x="83" y="2"/>
                    </a:lnTo>
                    <a:lnTo>
                      <a:pt x="83" y="5"/>
                    </a:lnTo>
                    <a:lnTo>
                      <a:pt x="83" y="5"/>
                    </a:lnTo>
                    <a:lnTo>
                      <a:pt x="85" y="5"/>
                    </a:lnTo>
                    <a:lnTo>
                      <a:pt x="85" y="7"/>
                    </a:lnTo>
                    <a:lnTo>
                      <a:pt x="85" y="7"/>
                    </a:lnTo>
                    <a:lnTo>
                      <a:pt x="85" y="7"/>
                    </a:lnTo>
                    <a:lnTo>
                      <a:pt x="85" y="10"/>
                    </a:lnTo>
                    <a:lnTo>
                      <a:pt x="85" y="10"/>
                    </a:lnTo>
                    <a:lnTo>
                      <a:pt x="85" y="10"/>
                    </a:lnTo>
                    <a:lnTo>
                      <a:pt x="85" y="12"/>
                    </a:lnTo>
                    <a:lnTo>
                      <a:pt x="85" y="12"/>
                    </a:lnTo>
                    <a:lnTo>
                      <a:pt x="85" y="12"/>
                    </a:lnTo>
                    <a:lnTo>
                      <a:pt x="88" y="12"/>
                    </a:lnTo>
                    <a:lnTo>
                      <a:pt x="88" y="14"/>
                    </a:lnTo>
                    <a:lnTo>
                      <a:pt x="88" y="14"/>
                    </a:lnTo>
                    <a:lnTo>
                      <a:pt x="88" y="14"/>
                    </a:lnTo>
                    <a:lnTo>
                      <a:pt x="88" y="17"/>
                    </a:lnTo>
                    <a:lnTo>
                      <a:pt x="88" y="17"/>
                    </a:lnTo>
                    <a:lnTo>
                      <a:pt x="88" y="17"/>
                    </a:lnTo>
                    <a:lnTo>
                      <a:pt x="88" y="19"/>
                    </a:lnTo>
                    <a:lnTo>
                      <a:pt x="88" y="19"/>
                    </a:lnTo>
                    <a:lnTo>
                      <a:pt x="90" y="19"/>
                    </a:lnTo>
                    <a:lnTo>
                      <a:pt x="90" y="21"/>
                    </a:lnTo>
                    <a:lnTo>
                      <a:pt x="90" y="21"/>
                    </a:lnTo>
                    <a:lnTo>
                      <a:pt x="90" y="21"/>
                    </a:lnTo>
                    <a:lnTo>
                      <a:pt x="90" y="21"/>
                    </a:lnTo>
                    <a:lnTo>
                      <a:pt x="90" y="24"/>
                    </a:lnTo>
                    <a:lnTo>
                      <a:pt x="90" y="24"/>
                    </a:lnTo>
                    <a:lnTo>
                      <a:pt x="93" y="24"/>
                    </a:lnTo>
                    <a:lnTo>
                      <a:pt x="93" y="26"/>
                    </a:lnTo>
                    <a:lnTo>
                      <a:pt x="93" y="26"/>
                    </a:lnTo>
                    <a:lnTo>
                      <a:pt x="93" y="26"/>
                    </a:lnTo>
                    <a:lnTo>
                      <a:pt x="93" y="29"/>
                    </a:lnTo>
                    <a:lnTo>
                      <a:pt x="93" y="29"/>
                    </a:lnTo>
                    <a:lnTo>
                      <a:pt x="93" y="31"/>
                    </a:lnTo>
                    <a:lnTo>
                      <a:pt x="93" y="31"/>
                    </a:lnTo>
                    <a:lnTo>
                      <a:pt x="93" y="31"/>
                    </a:lnTo>
                    <a:lnTo>
                      <a:pt x="90" y="31"/>
                    </a:lnTo>
                    <a:lnTo>
                      <a:pt x="90" y="31"/>
                    </a:lnTo>
                    <a:lnTo>
                      <a:pt x="90" y="31"/>
                    </a:lnTo>
                    <a:lnTo>
                      <a:pt x="90" y="33"/>
                    </a:lnTo>
                    <a:lnTo>
                      <a:pt x="88" y="33"/>
                    </a:lnTo>
                    <a:lnTo>
                      <a:pt x="88" y="33"/>
                    </a:lnTo>
                    <a:lnTo>
                      <a:pt x="88" y="33"/>
                    </a:lnTo>
                    <a:lnTo>
                      <a:pt x="88" y="33"/>
                    </a:lnTo>
                    <a:lnTo>
                      <a:pt x="88" y="36"/>
                    </a:lnTo>
                    <a:lnTo>
                      <a:pt x="85" y="36"/>
                    </a:lnTo>
                    <a:lnTo>
                      <a:pt x="85" y="36"/>
                    </a:lnTo>
                    <a:lnTo>
                      <a:pt x="85" y="36"/>
                    </a:lnTo>
                    <a:lnTo>
                      <a:pt x="85" y="36"/>
                    </a:lnTo>
                    <a:lnTo>
                      <a:pt x="83" y="36"/>
                    </a:lnTo>
                    <a:lnTo>
                      <a:pt x="83" y="36"/>
                    </a:lnTo>
                    <a:lnTo>
                      <a:pt x="81" y="36"/>
                    </a:lnTo>
                    <a:lnTo>
                      <a:pt x="81" y="36"/>
                    </a:lnTo>
                    <a:lnTo>
                      <a:pt x="81" y="38"/>
                    </a:lnTo>
                    <a:lnTo>
                      <a:pt x="81" y="38"/>
                    </a:lnTo>
                    <a:lnTo>
                      <a:pt x="78" y="38"/>
                    </a:lnTo>
                    <a:lnTo>
                      <a:pt x="78" y="38"/>
                    </a:lnTo>
                    <a:lnTo>
                      <a:pt x="76" y="38"/>
                    </a:lnTo>
                    <a:lnTo>
                      <a:pt x="76" y="38"/>
                    </a:lnTo>
                    <a:lnTo>
                      <a:pt x="76" y="38"/>
                    </a:lnTo>
                    <a:lnTo>
                      <a:pt x="76" y="38"/>
                    </a:lnTo>
                    <a:lnTo>
                      <a:pt x="74" y="38"/>
                    </a:lnTo>
                    <a:lnTo>
                      <a:pt x="74" y="38"/>
                    </a:lnTo>
                    <a:lnTo>
                      <a:pt x="74" y="40"/>
                    </a:lnTo>
                    <a:lnTo>
                      <a:pt x="74" y="40"/>
                    </a:lnTo>
                    <a:lnTo>
                      <a:pt x="71" y="40"/>
                    </a:lnTo>
                    <a:lnTo>
                      <a:pt x="71" y="40"/>
                    </a:lnTo>
                    <a:lnTo>
                      <a:pt x="71" y="40"/>
                    </a:lnTo>
                    <a:lnTo>
                      <a:pt x="69" y="40"/>
                    </a:lnTo>
                    <a:lnTo>
                      <a:pt x="69" y="40"/>
                    </a:lnTo>
                    <a:lnTo>
                      <a:pt x="69" y="40"/>
                    </a:lnTo>
                    <a:lnTo>
                      <a:pt x="67" y="40"/>
                    </a:lnTo>
                    <a:lnTo>
                      <a:pt x="67" y="40"/>
                    </a:lnTo>
                    <a:lnTo>
                      <a:pt x="67" y="40"/>
                    </a:lnTo>
                    <a:lnTo>
                      <a:pt x="67" y="40"/>
                    </a:lnTo>
                    <a:lnTo>
                      <a:pt x="64" y="40"/>
                    </a:lnTo>
                    <a:lnTo>
                      <a:pt x="64" y="40"/>
                    </a:lnTo>
                    <a:lnTo>
                      <a:pt x="64" y="43"/>
                    </a:lnTo>
                    <a:lnTo>
                      <a:pt x="62" y="43"/>
                    </a:lnTo>
                    <a:lnTo>
                      <a:pt x="62" y="43"/>
                    </a:lnTo>
                    <a:lnTo>
                      <a:pt x="62" y="43"/>
                    </a:lnTo>
                    <a:lnTo>
                      <a:pt x="59" y="43"/>
                    </a:lnTo>
                    <a:lnTo>
                      <a:pt x="59" y="43"/>
                    </a:lnTo>
                    <a:lnTo>
                      <a:pt x="59" y="43"/>
                    </a:lnTo>
                    <a:lnTo>
                      <a:pt x="59" y="43"/>
                    </a:lnTo>
                    <a:lnTo>
                      <a:pt x="57" y="43"/>
                    </a:lnTo>
                    <a:lnTo>
                      <a:pt x="57" y="43"/>
                    </a:lnTo>
                    <a:lnTo>
                      <a:pt x="57" y="45"/>
                    </a:lnTo>
                    <a:lnTo>
                      <a:pt x="55" y="45"/>
                    </a:lnTo>
                    <a:lnTo>
                      <a:pt x="55" y="45"/>
                    </a:lnTo>
                    <a:lnTo>
                      <a:pt x="55" y="45"/>
                    </a:lnTo>
                    <a:lnTo>
                      <a:pt x="52" y="45"/>
                    </a:lnTo>
                    <a:lnTo>
                      <a:pt x="52" y="45"/>
                    </a:lnTo>
                    <a:lnTo>
                      <a:pt x="52" y="45"/>
                    </a:lnTo>
                    <a:lnTo>
                      <a:pt x="52" y="45"/>
                    </a:lnTo>
                    <a:lnTo>
                      <a:pt x="50" y="45"/>
                    </a:lnTo>
                    <a:lnTo>
                      <a:pt x="50" y="45"/>
                    </a:lnTo>
                    <a:lnTo>
                      <a:pt x="50" y="48"/>
                    </a:lnTo>
                    <a:lnTo>
                      <a:pt x="48" y="48"/>
                    </a:lnTo>
                    <a:lnTo>
                      <a:pt x="48" y="48"/>
                    </a:lnTo>
                    <a:lnTo>
                      <a:pt x="48" y="48"/>
                    </a:lnTo>
                    <a:lnTo>
                      <a:pt x="45" y="48"/>
                    </a:lnTo>
                    <a:lnTo>
                      <a:pt x="45" y="48"/>
                    </a:lnTo>
                    <a:lnTo>
                      <a:pt x="45" y="48"/>
                    </a:lnTo>
                    <a:lnTo>
                      <a:pt x="43" y="48"/>
                    </a:lnTo>
                    <a:lnTo>
                      <a:pt x="43" y="48"/>
                    </a:lnTo>
                    <a:lnTo>
                      <a:pt x="43" y="50"/>
                    </a:lnTo>
                    <a:lnTo>
                      <a:pt x="43" y="50"/>
                    </a:lnTo>
                    <a:lnTo>
                      <a:pt x="43" y="50"/>
                    </a:lnTo>
                    <a:lnTo>
                      <a:pt x="45" y="50"/>
                    </a:lnTo>
                    <a:lnTo>
                      <a:pt x="45" y="50"/>
                    </a:lnTo>
                    <a:lnTo>
                      <a:pt x="45" y="50"/>
                    </a:lnTo>
                    <a:lnTo>
                      <a:pt x="45" y="52"/>
                    </a:lnTo>
                    <a:lnTo>
                      <a:pt x="48" y="52"/>
                    </a:lnTo>
                    <a:lnTo>
                      <a:pt x="48" y="52"/>
                    </a:lnTo>
                    <a:lnTo>
                      <a:pt x="48" y="52"/>
                    </a:lnTo>
                    <a:lnTo>
                      <a:pt x="48" y="55"/>
                    </a:lnTo>
                    <a:lnTo>
                      <a:pt x="48" y="55"/>
                    </a:lnTo>
                    <a:lnTo>
                      <a:pt x="48" y="55"/>
                    </a:lnTo>
                    <a:lnTo>
                      <a:pt x="50" y="55"/>
                    </a:lnTo>
                    <a:lnTo>
                      <a:pt x="50" y="57"/>
                    </a:lnTo>
                    <a:lnTo>
                      <a:pt x="50" y="57"/>
                    </a:lnTo>
                    <a:lnTo>
                      <a:pt x="50" y="57"/>
                    </a:lnTo>
                    <a:lnTo>
                      <a:pt x="52" y="57"/>
                    </a:lnTo>
                    <a:lnTo>
                      <a:pt x="52" y="59"/>
                    </a:lnTo>
                    <a:lnTo>
                      <a:pt x="52" y="59"/>
                    </a:lnTo>
                    <a:lnTo>
                      <a:pt x="52" y="59"/>
                    </a:lnTo>
                    <a:lnTo>
                      <a:pt x="52" y="59"/>
                    </a:lnTo>
                    <a:lnTo>
                      <a:pt x="52" y="62"/>
                    </a:lnTo>
                    <a:lnTo>
                      <a:pt x="55" y="62"/>
                    </a:lnTo>
                    <a:lnTo>
                      <a:pt x="55" y="62"/>
                    </a:lnTo>
                    <a:lnTo>
                      <a:pt x="55" y="62"/>
                    </a:lnTo>
                    <a:lnTo>
                      <a:pt x="55" y="62"/>
                    </a:lnTo>
                    <a:lnTo>
                      <a:pt x="55" y="62"/>
                    </a:lnTo>
                    <a:lnTo>
                      <a:pt x="55" y="64"/>
                    </a:lnTo>
                    <a:lnTo>
                      <a:pt x="57" y="64"/>
                    </a:lnTo>
                    <a:lnTo>
                      <a:pt x="57" y="64"/>
                    </a:lnTo>
                    <a:lnTo>
                      <a:pt x="57" y="64"/>
                    </a:lnTo>
                    <a:lnTo>
                      <a:pt x="57" y="66"/>
                    </a:lnTo>
                    <a:lnTo>
                      <a:pt x="59" y="66"/>
                    </a:lnTo>
                    <a:lnTo>
                      <a:pt x="59" y="66"/>
                    </a:lnTo>
                    <a:lnTo>
                      <a:pt x="59" y="66"/>
                    </a:lnTo>
                    <a:lnTo>
                      <a:pt x="59" y="69"/>
                    </a:lnTo>
                    <a:lnTo>
                      <a:pt x="59" y="69"/>
                    </a:lnTo>
                    <a:lnTo>
                      <a:pt x="59" y="69"/>
                    </a:lnTo>
                    <a:lnTo>
                      <a:pt x="62" y="69"/>
                    </a:lnTo>
                    <a:lnTo>
                      <a:pt x="62" y="71"/>
                    </a:lnTo>
                    <a:lnTo>
                      <a:pt x="62" y="71"/>
                    </a:lnTo>
                    <a:lnTo>
                      <a:pt x="62" y="71"/>
                    </a:lnTo>
                    <a:lnTo>
                      <a:pt x="62" y="71"/>
                    </a:lnTo>
                    <a:lnTo>
                      <a:pt x="62" y="71"/>
                    </a:lnTo>
                    <a:lnTo>
                      <a:pt x="64" y="71"/>
                    </a:lnTo>
                    <a:lnTo>
                      <a:pt x="64" y="74"/>
                    </a:lnTo>
                    <a:lnTo>
                      <a:pt x="64" y="74"/>
                    </a:lnTo>
                    <a:lnTo>
                      <a:pt x="62" y="74"/>
                    </a:lnTo>
                    <a:lnTo>
                      <a:pt x="62" y="74"/>
                    </a:lnTo>
                    <a:lnTo>
                      <a:pt x="62" y="76"/>
                    </a:lnTo>
                    <a:lnTo>
                      <a:pt x="62" y="76"/>
                    </a:lnTo>
                    <a:lnTo>
                      <a:pt x="59" y="76"/>
                    </a:lnTo>
                    <a:lnTo>
                      <a:pt x="59" y="76"/>
                    </a:lnTo>
                    <a:lnTo>
                      <a:pt x="59" y="76"/>
                    </a:lnTo>
                    <a:lnTo>
                      <a:pt x="59" y="76"/>
                    </a:lnTo>
                    <a:lnTo>
                      <a:pt x="59" y="78"/>
                    </a:lnTo>
                    <a:lnTo>
                      <a:pt x="57" y="78"/>
                    </a:lnTo>
                    <a:lnTo>
                      <a:pt x="57" y="78"/>
                    </a:lnTo>
                    <a:lnTo>
                      <a:pt x="57" y="78"/>
                    </a:lnTo>
                    <a:lnTo>
                      <a:pt x="57" y="81"/>
                    </a:lnTo>
                    <a:lnTo>
                      <a:pt x="57" y="81"/>
                    </a:lnTo>
                    <a:lnTo>
                      <a:pt x="55" y="81"/>
                    </a:lnTo>
                    <a:lnTo>
                      <a:pt x="55" y="81"/>
                    </a:lnTo>
                    <a:lnTo>
                      <a:pt x="55" y="83"/>
                    </a:lnTo>
                    <a:lnTo>
                      <a:pt x="55" y="83"/>
                    </a:lnTo>
                    <a:lnTo>
                      <a:pt x="55" y="83"/>
                    </a:lnTo>
                    <a:lnTo>
                      <a:pt x="55" y="85"/>
                    </a:lnTo>
                    <a:lnTo>
                      <a:pt x="55" y="85"/>
                    </a:lnTo>
                    <a:lnTo>
                      <a:pt x="55" y="85"/>
                    </a:lnTo>
                    <a:lnTo>
                      <a:pt x="52" y="85"/>
                    </a:lnTo>
                    <a:lnTo>
                      <a:pt x="52" y="85"/>
                    </a:lnTo>
                    <a:lnTo>
                      <a:pt x="52" y="85"/>
                    </a:lnTo>
                    <a:lnTo>
                      <a:pt x="52" y="88"/>
                    </a:lnTo>
                    <a:lnTo>
                      <a:pt x="50" y="88"/>
                    </a:lnTo>
                    <a:lnTo>
                      <a:pt x="50" y="88"/>
                    </a:lnTo>
                    <a:lnTo>
                      <a:pt x="48" y="88"/>
                    </a:lnTo>
                    <a:lnTo>
                      <a:pt x="48" y="88"/>
                    </a:lnTo>
                    <a:lnTo>
                      <a:pt x="48" y="88"/>
                    </a:lnTo>
                    <a:lnTo>
                      <a:pt x="48" y="88"/>
                    </a:lnTo>
                    <a:lnTo>
                      <a:pt x="45" y="88"/>
                    </a:lnTo>
                    <a:lnTo>
                      <a:pt x="45" y="88"/>
                    </a:lnTo>
                    <a:lnTo>
                      <a:pt x="43" y="88"/>
                    </a:lnTo>
                    <a:lnTo>
                      <a:pt x="43" y="88"/>
                    </a:lnTo>
                    <a:lnTo>
                      <a:pt x="43" y="88"/>
                    </a:lnTo>
                    <a:lnTo>
                      <a:pt x="41" y="88"/>
                    </a:lnTo>
                    <a:lnTo>
                      <a:pt x="41" y="90"/>
                    </a:lnTo>
                    <a:lnTo>
                      <a:pt x="41" y="90"/>
                    </a:lnTo>
                    <a:lnTo>
                      <a:pt x="41" y="90"/>
                    </a:lnTo>
                    <a:lnTo>
                      <a:pt x="38" y="90"/>
                    </a:lnTo>
                    <a:lnTo>
                      <a:pt x="38" y="90"/>
                    </a:lnTo>
                    <a:lnTo>
                      <a:pt x="38" y="90"/>
                    </a:lnTo>
                    <a:lnTo>
                      <a:pt x="36" y="90"/>
                    </a:lnTo>
                    <a:lnTo>
                      <a:pt x="36" y="90"/>
                    </a:lnTo>
                    <a:lnTo>
                      <a:pt x="36" y="90"/>
                    </a:lnTo>
                    <a:lnTo>
                      <a:pt x="36" y="93"/>
                    </a:lnTo>
                    <a:lnTo>
                      <a:pt x="36" y="93"/>
                    </a:lnTo>
                    <a:lnTo>
                      <a:pt x="36" y="93"/>
                    </a:lnTo>
                    <a:lnTo>
                      <a:pt x="36" y="95"/>
                    </a:lnTo>
                    <a:lnTo>
                      <a:pt x="33" y="95"/>
                    </a:lnTo>
                    <a:lnTo>
                      <a:pt x="33" y="95"/>
                    </a:lnTo>
                    <a:lnTo>
                      <a:pt x="33" y="97"/>
                    </a:lnTo>
                    <a:lnTo>
                      <a:pt x="33" y="97"/>
                    </a:lnTo>
                    <a:lnTo>
                      <a:pt x="33" y="97"/>
                    </a:lnTo>
                    <a:lnTo>
                      <a:pt x="33" y="97"/>
                    </a:lnTo>
                    <a:lnTo>
                      <a:pt x="33" y="100"/>
                    </a:lnTo>
                    <a:lnTo>
                      <a:pt x="31" y="100"/>
                    </a:lnTo>
                    <a:lnTo>
                      <a:pt x="31" y="100"/>
                    </a:lnTo>
                    <a:lnTo>
                      <a:pt x="31" y="100"/>
                    </a:lnTo>
                    <a:lnTo>
                      <a:pt x="31" y="100"/>
                    </a:lnTo>
                    <a:lnTo>
                      <a:pt x="29" y="100"/>
                    </a:lnTo>
                    <a:lnTo>
                      <a:pt x="29" y="102"/>
                    </a:lnTo>
                    <a:lnTo>
                      <a:pt x="29" y="102"/>
                    </a:lnTo>
                    <a:lnTo>
                      <a:pt x="29" y="102"/>
                    </a:lnTo>
                    <a:lnTo>
                      <a:pt x="29" y="102"/>
                    </a:lnTo>
                    <a:lnTo>
                      <a:pt x="26" y="102"/>
                    </a:lnTo>
                    <a:lnTo>
                      <a:pt x="26" y="104"/>
                    </a:lnTo>
                    <a:lnTo>
                      <a:pt x="26" y="104"/>
                    </a:lnTo>
                    <a:lnTo>
                      <a:pt x="26" y="104"/>
                    </a:lnTo>
                    <a:lnTo>
                      <a:pt x="26" y="104"/>
                    </a:lnTo>
                    <a:lnTo>
                      <a:pt x="24" y="104"/>
                    </a:lnTo>
                    <a:lnTo>
                      <a:pt x="24" y="107"/>
                    </a:lnTo>
                    <a:lnTo>
                      <a:pt x="24" y="107"/>
                    </a:lnTo>
                    <a:lnTo>
                      <a:pt x="22" y="107"/>
                    </a:lnTo>
                    <a:lnTo>
                      <a:pt x="22" y="107"/>
                    </a:lnTo>
                    <a:lnTo>
                      <a:pt x="22" y="107"/>
                    </a:lnTo>
                    <a:lnTo>
                      <a:pt x="19" y="107"/>
                    </a:lnTo>
                    <a:lnTo>
                      <a:pt x="19" y="107"/>
                    </a:lnTo>
                    <a:lnTo>
                      <a:pt x="19" y="107"/>
                    </a:lnTo>
                    <a:lnTo>
                      <a:pt x="17" y="107"/>
                    </a:lnTo>
                    <a:lnTo>
                      <a:pt x="17" y="104"/>
                    </a:lnTo>
                    <a:lnTo>
                      <a:pt x="17" y="104"/>
                    </a:lnTo>
                    <a:lnTo>
                      <a:pt x="14" y="104"/>
                    </a:lnTo>
                    <a:lnTo>
                      <a:pt x="14" y="104"/>
                    </a:lnTo>
                    <a:lnTo>
                      <a:pt x="14" y="104"/>
                    </a:lnTo>
                    <a:lnTo>
                      <a:pt x="12" y="104"/>
                    </a:lnTo>
                    <a:lnTo>
                      <a:pt x="12" y="104"/>
                    </a:lnTo>
                    <a:lnTo>
                      <a:pt x="12" y="104"/>
                    </a:lnTo>
                    <a:lnTo>
                      <a:pt x="10" y="104"/>
                    </a:lnTo>
                    <a:lnTo>
                      <a:pt x="10" y="104"/>
                    </a:lnTo>
                    <a:lnTo>
                      <a:pt x="10" y="104"/>
                    </a:lnTo>
                    <a:lnTo>
                      <a:pt x="7" y="104"/>
                    </a:lnTo>
                    <a:lnTo>
                      <a:pt x="7" y="104"/>
                    </a:lnTo>
                    <a:lnTo>
                      <a:pt x="7" y="104"/>
                    </a:lnTo>
                    <a:lnTo>
                      <a:pt x="5" y="104"/>
                    </a:lnTo>
                    <a:lnTo>
                      <a:pt x="5" y="102"/>
                    </a:lnTo>
                    <a:lnTo>
                      <a:pt x="5" y="102"/>
                    </a:lnTo>
                    <a:lnTo>
                      <a:pt x="3" y="102"/>
                    </a:lnTo>
                    <a:lnTo>
                      <a:pt x="3" y="102"/>
                    </a:lnTo>
                    <a:lnTo>
                      <a:pt x="3" y="102"/>
                    </a:lnTo>
                    <a:lnTo>
                      <a:pt x="0" y="102"/>
                    </a:lnTo>
                    <a:lnTo>
                      <a:pt x="0" y="102"/>
                    </a:lnTo>
                    <a:lnTo>
                      <a:pt x="0" y="102"/>
                    </a:lnTo>
                    <a:lnTo>
                      <a:pt x="0" y="102"/>
                    </a:lnTo>
                    <a:lnTo>
                      <a:pt x="0" y="100"/>
                    </a:lnTo>
                    <a:lnTo>
                      <a:pt x="0" y="100"/>
                    </a:lnTo>
                    <a:lnTo>
                      <a:pt x="0" y="100"/>
                    </a:lnTo>
                    <a:lnTo>
                      <a:pt x="0" y="97"/>
                    </a:lnTo>
                    <a:lnTo>
                      <a:pt x="0" y="97"/>
                    </a:lnTo>
                    <a:lnTo>
                      <a:pt x="0" y="97"/>
                    </a:lnTo>
                    <a:lnTo>
                      <a:pt x="0" y="97"/>
                    </a:lnTo>
                    <a:lnTo>
                      <a:pt x="0" y="95"/>
                    </a:lnTo>
                    <a:lnTo>
                      <a:pt x="0" y="95"/>
                    </a:lnTo>
                    <a:lnTo>
                      <a:pt x="0" y="93"/>
                    </a:lnTo>
                    <a:lnTo>
                      <a:pt x="0" y="93"/>
                    </a:lnTo>
                    <a:lnTo>
                      <a:pt x="0" y="90"/>
                    </a:lnTo>
                    <a:lnTo>
                      <a:pt x="0" y="90"/>
                    </a:lnTo>
                    <a:lnTo>
                      <a:pt x="3" y="90"/>
                    </a:lnTo>
                    <a:lnTo>
                      <a:pt x="3" y="90"/>
                    </a:lnTo>
                    <a:lnTo>
                      <a:pt x="3" y="88"/>
                    </a:lnTo>
                    <a:lnTo>
                      <a:pt x="3" y="88"/>
                    </a:lnTo>
                    <a:lnTo>
                      <a:pt x="3" y="85"/>
                    </a:lnTo>
                    <a:lnTo>
                      <a:pt x="3" y="85"/>
                    </a:lnTo>
                    <a:lnTo>
                      <a:pt x="3" y="85"/>
                    </a:lnTo>
                    <a:lnTo>
                      <a:pt x="3" y="83"/>
                    </a:lnTo>
                    <a:lnTo>
                      <a:pt x="3" y="83"/>
                    </a:lnTo>
                    <a:lnTo>
                      <a:pt x="3" y="83"/>
                    </a:lnTo>
                    <a:lnTo>
                      <a:pt x="3" y="81"/>
                    </a:lnTo>
                    <a:lnTo>
                      <a:pt x="3" y="81"/>
                    </a:lnTo>
                    <a:lnTo>
                      <a:pt x="3" y="81"/>
                    </a:lnTo>
                    <a:lnTo>
                      <a:pt x="3" y="78"/>
                    </a:lnTo>
                    <a:lnTo>
                      <a:pt x="3" y="78"/>
                    </a:lnTo>
                    <a:lnTo>
                      <a:pt x="5" y="78"/>
                    </a:lnTo>
                    <a:lnTo>
                      <a:pt x="5" y="76"/>
                    </a:lnTo>
                    <a:lnTo>
                      <a:pt x="3" y="76"/>
                    </a:lnTo>
                    <a:lnTo>
                      <a:pt x="3" y="76"/>
                    </a:lnTo>
                    <a:lnTo>
                      <a:pt x="3" y="74"/>
                    </a:lnTo>
                    <a:lnTo>
                      <a:pt x="3" y="74"/>
                    </a:lnTo>
                    <a:lnTo>
                      <a:pt x="5" y="74"/>
                    </a:lnTo>
                    <a:lnTo>
                      <a:pt x="5" y="71"/>
                    </a:lnTo>
                    <a:lnTo>
                      <a:pt x="5" y="71"/>
                    </a:lnTo>
                    <a:lnTo>
                      <a:pt x="5" y="71"/>
                    </a:lnTo>
                    <a:lnTo>
                      <a:pt x="5" y="71"/>
                    </a:lnTo>
                    <a:lnTo>
                      <a:pt x="5" y="69"/>
                    </a:lnTo>
                    <a:lnTo>
                      <a:pt x="5" y="69"/>
                    </a:lnTo>
                    <a:lnTo>
                      <a:pt x="7" y="69"/>
                    </a:lnTo>
                    <a:lnTo>
                      <a:pt x="7" y="66"/>
                    </a:lnTo>
                    <a:lnTo>
                      <a:pt x="7" y="66"/>
                    </a:lnTo>
                    <a:lnTo>
                      <a:pt x="7" y="66"/>
                    </a:lnTo>
                    <a:lnTo>
                      <a:pt x="7" y="64"/>
                    </a:lnTo>
                    <a:lnTo>
                      <a:pt x="7" y="64"/>
                    </a:lnTo>
                    <a:lnTo>
                      <a:pt x="7" y="62"/>
                    </a:lnTo>
                    <a:lnTo>
                      <a:pt x="7" y="62"/>
                    </a:lnTo>
                    <a:lnTo>
                      <a:pt x="10" y="62"/>
                    </a:lnTo>
                    <a:lnTo>
                      <a:pt x="10" y="62"/>
                    </a:lnTo>
                    <a:lnTo>
                      <a:pt x="10" y="62"/>
                    </a:lnTo>
                    <a:lnTo>
                      <a:pt x="10" y="59"/>
                    </a:lnTo>
                    <a:lnTo>
                      <a:pt x="10" y="59"/>
                    </a:lnTo>
                    <a:lnTo>
                      <a:pt x="10" y="59"/>
                    </a:lnTo>
                    <a:lnTo>
                      <a:pt x="10" y="57"/>
                    </a:lnTo>
                    <a:lnTo>
                      <a:pt x="10" y="57"/>
                    </a:lnTo>
                    <a:lnTo>
                      <a:pt x="10" y="55"/>
                    </a:lnTo>
                    <a:lnTo>
                      <a:pt x="10" y="55"/>
                    </a:lnTo>
                    <a:lnTo>
                      <a:pt x="10" y="55"/>
                    </a:lnTo>
                    <a:lnTo>
                      <a:pt x="10" y="52"/>
                    </a:lnTo>
                    <a:lnTo>
                      <a:pt x="10" y="52"/>
                    </a:lnTo>
                    <a:lnTo>
                      <a:pt x="10" y="50"/>
                    </a:lnTo>
                    <a:lnTo>
                      <a:pt x="10" y="50"/>
                    </a:lnTo>
                    <a:lnTo>
                      <a:pt x="10" y="50"/>
                    </a:lnTo>
                    <a:lnTo>
                      <a:pt x="10" y="48"/>
                    </a:lnTo>
                    <a:lnTo>
                      <a:pt x="10" y="48"/>
                    </a:lnTo>
                    <a:lnTo>
                      <a:pt x="10" y="48"/>
                    </a:lnTo>
                    <a:lnTo>
                      <a:pt x="10" y="45"/>
                    </a:lnTo>
                    <a:lnTo>
                      <a:pt x="10" y="45"/>
                    </a:lnTo>
                    <a:lnTo>
                      <a:pt x="10" y="45"/>
                    </a:lnTo>
                    <a:lnTo>
                      <a:pt x="10" y="45"/>
                    </a:lnTo>
                    <a:lnTo>
                      <a:pt x="10" y="43"/>
                    </a:lnTo>
                    <a:lnTo>
                      <a:pt x="10" y="43"/>
                    </a:lnTo>
                    <a:lnTo>
                      <a:pt x="10" y="43"/>
                    </a:lnTo>
                    <a:lnTo>
                      <a:pt x="10" y="40"/>
                    </a:lnTo>
                    <a:lnTo>
                      <a:pt x="12" y="40"/>
                    </a:lnTo>
                    <a:lnTo>
                      <a:pt x="12" y="40"/>
                    </a:lnTo>
                    <a:lnTo>
                      <a:pt x="12" y="40"/>
                    </a:lnTo>
                    <a:lnTo>
                      <a:pt x="12" y="38"/>
                    </a:lnTo>
                    <a:lnTo>
                      <a:pt x="12" y="38"/>
                    </a:lnTo>
                    <a:lnTo>
                      <a:pt x="12" y="36"/>
                    </a:lnTo>
                    <a:lnTo>
                      <a:pt x="12" y="36"/>
                    </a:lnTo>
                    <a:lnTo>
                      <a:pt x="12" y="33"/>
                    </a:lnTo>
                    <a:lnTo>
                      <a:pt x="12" y="33"/>
                    </a:lnTo>
                    <a:lnTo>
                      <a:pt x="12" y="31"/>
                    </a:lnTo>
                    <a:lnTo>
                      <a:pt x="12" y="31"/>
                    </a:lnTo>
                    <a:lnTo>
                      <a:pt x="12" y="31"/>
                    </a:lnTo>
                    <a:lnTo>
                      <a:pt x="12" y="31"/>
                    </a:lnTo>
                    <a:lnTo>
                      <a:pt x="12" y="29"/>
                    </a:lnTo>
                    <a:lnTo>
                      <a:pt x="12" y="29"/>
                    </a:lnTo>
                    <a:lnTo>
                      <a:pt x="12" y="26"/>
                    </a:lnTo>
                    <a:lnTo>
                      <a:pt x="12" y="26"/>
                    </a:lnTo>
                    <a:lnTo>
                      <a:pt x="12" y="26"/>
                    </a:lnTo>
                    <a:lnTo>
                      <a:pt x="12" y="24"/>
                    </a:lnTo>
                    <a:lnTo>
                      <a:pt x="12" y="24"/>
                    </a:lnTo>
                    <a:lnTo>
                      <a:pt x="12" y="24"/>
                    </a:lnTo>
                    <a:lnTo>
                      <a:pt x="12" y="21"/>
                    </a:lnTo>
                    <a:lnTo>
                      <a:pt x="12" y="21"/>
                    </a:lnTo>
                    <a:lnTo>
                      <a:pt x="12" y="21"/>
                    </a:lnTo>
                    <a:lnTo>
                      <a:pt x="12" y="19"/>
                    </a:lnTo>
                    <a:lnTo>
                      <a:pt x="12" y="19"/>
                    </a:lnTo>
                    <a:lnTo>
                      <a:pt x="14" y="19"/>
                    </a:lnTo>
                    <a:lnTo>
                      <a:pt x="14" y="19"/>
                    </a:lnTo>
                    <a:lnTo>
                      <a:pt x="14" y="17"/>
                    </a:lnTo>
                    <a:lnTo>
                      <a:pt x="14" y="17"/>
                    </a:lnTo>
                    <a:lnTo>
                      <a:pt x="17" y="17"/>
                    </a:lnTo>
                    <a:lnTo>
                      <a:pt x="17" y="17"/>
                    </a:lnTo>
                    <a:lnTo>
                      <a:pt x="17" y="17"/>
                    </a:lnTo>
                    <a:lnTo>
                      <a:pt x="19" y="1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6" name="Freeform 145"/>
              <p:cNvSpPr>
                <a:spLocks/>
              </p:cNvSpPr>
              <p:nvPr/>
            </p:nvSpPr>
            <p:spPr bwMode="auto">
              <a:xfrm>
                <a:off x="1567" y="1907"/>
                <a:ext cx="33" cy="100"/>
              </a:xfrm>
              <a:custGeom>
                <a:avLst/>
                <a:gdLst/>
                <a:ahLst/>
                <a:cxnLst>
                  <a:cxn ang="0">
                    <a:pos x="33" y="2"/>
                  </a:cxn>
                  <a:cxn ang="0">
                    <a:pos x="33" y="7"/>
                  </a:cxn>
                  <a:cxn ang="0">
                    <a:pos x="33" y="12"/>
                  </a:cxn>
                  <a:cxn ang="0">
                    <a:pos x="33" y="14"/>
                  </a:cxn>
                  <a:cxn ang="0">
                    <a:pos x="28" y="17"/>
                  </a:cxn>
                  <a:cxn ang="0">
                    <a:pos x="26" y="21"/>
                  </a:cxn>
                  <a:cxn ang="0">
                    <a:pos x="24" y="24"/>
                  </a:cxn>
                  <a:cxn ang="0">
                    <a:pos x="21" y="21"/>
                  </a:cxn>
                  <a:cxn ang="0">
                    <a:pos x="17" y="21"/>
                  </a:cxn>
                  <a:cxn ang="0">
                    <a:pos x="14" y="26"/>
                  </a:cxn>
                  <a:cxn ang="0">
                    <a:pos x="14" y="31"/>
                  </a:cxn>
                  <a:cxn ang="0">
                    <a:pos x="14" y="36"/>
                  </a:cxn>
                  <a:cxn ang="0">
                    <a:pos x="14" y="40"/>
                  </a:cxn>
                  <a:cxn ang="0">
                    <a:pos x="17" y="40"/>
                  </a:cxn>
                  <a:cxn ang="0">
                    <a:pos x="19" y="40"/>
                  </a:cxn>
                  <a:cxn ang="0">
                    <a:pos x="14" y="43"/>
                  </a:cxn>
                  <a:cxn ang="0">
                    <a:pos x="14" y="48"/>
                  </a:cxn>
                  <a:cxn ang="0">
                    <a:pos x="12" y="50"/>
                  </a:cxn>
                  <a:cxn ang="0">
                    <a:pos x="17" y="50"/>
                  </a:cxn>
                  <a:cxn ang="0">
                    <a:pos x="19" y="50"/>
                  </a:cxn>
                  <a:cxn ang="0">
                    <a:pos x="21" y="48"/>
                  </a:cxn>
                  <a:cxn ang="0">
                    <a:pos x="24" y="52"/>
                  </a:cxn>
                  <a:cxn ang="0">
                    <a:pos x="24" y="59"/>
                  </a:cxn>
                  <a:cxn ang="0">
                    <a:pos x="21" y="62"/>
                  </a:cxn>
                  <a:cxn ang="0">
                    <a:pos x="21" y="66"/>
                  </a:cxn>
                  <a:cxn ang="0">
                    <a:pos x="19" y="71"/>
                  </a:cxn>
                  <a:cxn ang="0">
                    <a:pos x="17" y="76"/>
                  </a:cxn>
                  <a:cxn ang="0">
                    <a:pos x="17" y="81"/>
                  </a:cxn>
                  <a:cxn ang="0">
                    <a:pos x="17" y="85"/>
                  </a:cxn>
                  <a:cxn ang="0">
                    <a:pos x="14" y="90"/>
                  </a:cxn>
                  <a:cxn ang="0">
                    <a:pos x="14" y="97"/>
                  </a:cxn>
                  <a:cxn ang="0">
                    <a:pos x="12" y="97"/>
                  </a:cxn>
                  <a:cxn ang="0">
                    <a:pos x="12" y="95"/>
                  </a:cxn>
                  <a:cxn ang="0">
                    <a:pos x="10" y="90"/>
                  </a:cxn>
                  <a:cxn ang="0">
                    <a:pos x="10" y="85"/>
                  </a:cxn>
                  <a:cxn ang="0">
                    <a:pos x="7" y="81"/>
                  </a:cxn>
                  <a:cxn ang="0">
                    <a:pos x="7" y="76"/>
                  </a:cxn>
                  <a:cxn ang="0">
                    <a:pos x="5" y="71"/>
                  </a:cxn>
                  <a:cxn ang="0">
                    <a:pos x="2" y="66"/>
                  </a:cxn>
                  <a:cxn ang="0">
                    <a:pos x="2" y="62"/>
                  </a:cxn>
                  <a:cxn ang="0">
                    <a:pos x="0" y="57"/>
                  </a:cxn>
                  <a:cxn ang="0">
                    <a:pos x="0" y="52"/>
                  </a:cxn>
                  <a:cxn ang="0">
                    <a:pos x="2" y="50"/>
                  </a:cxn>
                  <a:cxn ang="0">
                    <a:pos x="5" y="45"/>
                  </a:cxn>
                  <a:cxn ang="0">
                    <a:pos x="5" y="43"/>
                  </a:cxn>
                  <a:cxn ang="0">
                    <a:pos x="7" y="40"/>
                  </a:cxn>
                  <a:cxn ang="0">
                    <a:pos x="7" y="36"/>
                  </a:cxn>
                  <a:cxn ang="0">
                    <a:pos x="10" y="31"/>
                  </a:cxn>
                  <a:cxn ang="0">
                    <a:pos x="10" y="26"/>
                  </a:cxn>
                  <a:cxn ang="0">
                    <a:pos x="12" y="21"/>
                  </a:cxn>
                  <a:cxn ang="0">
                    <a:pos x="12" y="14"/>
                  </a:cxn>
                  <a:cxn ang="0">
                    <a:pos x="14" y="14"/>
                  </a:cxn>
                  <a:cxn ang="0">
                    <a:pos x="17" y="10"/>
                  </a:cxn>
                  <a:cxn ang="0">
                    <a:pos x="21" y="7"/>
                  </a:cxn>
                  <a:cxn ang="0">
                    <a:pos x="24" y="7"/>
                  </a:cxn>
                  <a:cxn ang="0">
                    <a:pos x="26" y="2"/>
                  </a:cxn>
                  <a:cxn ang="0">
                    <a:pos x="28" y="2"/>
                  </a:cxn>
                  <a:cxn ang="0">
                    <a:pos x="33" y="0"/>
                  </a:cxn>
                </a:cxnLst>
                <a:rect l="0" t="0" r="r" b="b"/>
                <a:pathLst>
                  <a:path w="33" h="100">
                    <a:moveTo>
                      <a:pt x="33" y="0"/>
                    </a:moveTo>
                    <a:lnTo>
                      <a:pt x="33" y="0"/>
                    </a:lnTo>
                    <a:lnTo>
                      <a:pt x="33" y="0"/>
                    </a:lnTo>
                    <a:lnTo>
                      <a:pt x="33" y="2"/>
                    </a:lnTo>
                    <a:lnTo>
                      <a:pt x="33" y="2"/>
                    </a:lnTo>
                    <a:lnTo>
                      <a:pt x="33" y="2"/>
                    </a:lnTo>
                    <a:lnTo>
                      <a:pt x="33" y="2"/>
                    </a:lnTo>
                    <a:lnTo>
                      <a:pt x="33" y="5"/>
                    </a:lnTo>
                    <a:lnTo>
                      <a:pt x="33" y="5"/>
                    </a:lnTo>
                    <a:lnTo>
                      <a:pt x="33" y="5"/>
                    </a:lnTo>
                    <a:lnTo>
                      <a:pt x="33" y="5"/>
                    </a:lnTo>
                    <a:lnTo>
                      <a:pt x="33" y="7"/>
                    </a:lnTo>
                    <a:lnTo>
                      <a:pt x="33" y="7"/>
                    </a:lnTo>
                    <a:lnTo>
                      <a:pt x="33" y="7"/>
                    </a:lnTo>
                    <a:lnTo>
                      <a:pt x="33" y="10"/>
                    </a:lnTo>
                    <a:lnTo>
                      <a:pt x="33" y="10"/>
                    </a:lnTo>
                    <a:lnTo>
                      <a:pt x="33" y="12"/>
                    </a:lnTo>
                    <a:lnTo>
                      <a:pt x="33" y="12"/>
                    </a:lnTo>
                    <a:lnTo>
                      <a:pt x="33" y="12"/>
                    </a:lnTo>
                    <a:lnTo>
                      <a:pt x="33" y="12"/>
                    </a:lnTo>
                    <a:lnTo>
                      <a:pt x="33" y="12"/>
                    </a:lnTo>
                    <a:lnTo>
                      <a:pt x="33" y="14"/>
                    </a:lnTo>
                    <a:lnTo>
                      <a:pt x="33" y="14"/>
                    </a:lnTo>
                    <a:lnTo>
                      <a:pt x="33" y="14"/>
                    </a:lnTo>
                    <a:lnTo>
                      <a:pt x="33" y="17"/>
                    </a:lnTo>
                    <a:lnTo>
                      <a:pt x="31" y="17"/>
                    </a:lnTo>
                    <a:lnTo>
                      <a:pt x="31" y="17"/>
                    </a:lnTo>
                    <a:lnTo>
                      <a:pt x="31" y="17"/>
                    </a:lnTo>
                    <a:lnTo>
                      <a:pt x="28" y="17"/>
                    </a:lnTo>
                    <a:lnTo>
                      <a:pt x="28" y="17"/>
                    </a:lnTo>
                    <a:lnTo>
                      <a:pt x="28" y="19"/>
                    </a:lnTo>
                    <a:lnTo>
                      <a:pt x="28" y="19"/>
                    </a:lnTo>
                    <a:lnTo>
                      <a:pt x="26" y="19"/>
                    </a:lnTo>
                    <a:lnTo>
                      <a:pt x="26" y="19"/>
                    </a:lnTo>
                    <a:lnTo>
                      <a:pt x="26" y="21"/>
                    </a:lnTo>
                    <a:lnTo>
                      <a:pt x="26" y="21"/>
                    </a:lnTo>
                    <a:lnTo>
                      <a:pt x="26" y="21"/>
                    </a:lnTo>
                    <a:lnTo>
                      <a:pt x="26" y="24"/>
                    </a:lnTo>
                    <a:lnTo>
                      <a:pt x="26" y="24"/>
                    </a:lnTo>
                    <a:lnTo>
                      <a:pt x="26" y="24"/>
                    </a:lnTo>
                    <a:lnTo>
                      <a:pt x="24" y="24"/>
                    </a:lnTo>
                    <a:lnTo>
                      <a:pt x="24" y="24"/>
                    </a:lnTo>
                    <a:lnTo>
                      <a:pt x="24" y="24"/>
                    </a:lnTo>
                    <a:lnTo>
                      <a:pt x="24" y="24"/>
                    </a:lnTo>
                    <a:lnTo>
                      <a:pt x="24" y="21"/>
                    </a:lnTo>
                    <a:lnTo>
                      <a:pt x="21" y="21"/>
                    </a:lnTo>
                    <a:lnTo>
                      <a:pt x="21" y="21"/>
                    </a:lnTo>
                    <a:lnTo>
                      <a:pt x="21" y="21"/>
                    </a:lnTo>
                    <a:lnTo>
                      <a:pt x="21" y="21"/>
                    </a:lnTo>
                    <a:lnTo>
                      <a:pt x="19" y="21"/>
                    </a:lnTo>
                    <a:lnTo>
                      <a:pt x="19" y="21"/>
                    </a:lnTo>
                    <a:lnTo>
                      <a:pt x="19" y="21"/>
                    </a:lnTo>
                    <a:lnTo>
                      <a:pt x="17" y="21"/>
                    </a:lnTo>
                    <a:lnTo>
                      <a:pt x="17" y="21"/>
                    </a:lnTo>
                    <a:lnTo>
                      <a:pt x="17" y="21"/>
                    </a:lnTo>
                    <a:lnTo>
                      <a:pt x="17" y="24"/>
                    </a:lnTo>
                    <a:lnTo>
                      <a:pt x="17" y="24"/>
                    </a:lnTo>
                    <a:lnTo>
                      <a:pt x="17" y="26"/>
                    </a:lnTo>
                    <a:lnTo>
                      <a:pt x="14" y="26"/>
                    </a:lnTo>
                    <a:lnTo>
                      <a:pt x="14" y="26"/>
                    </a:lnTo>
                    <a:lnTo>
                      <a:pt x="14" y="26"/>
                    </a:lnTo>
                    <a:lnTo>
                      <a:pt x="14" y="29"/>
                    </a:lnTo>
                    <a:lnTo>
                      <a:pt x="14" y="29"/>
                    </a:lnTo>
                    <a:lnTo>
                      <a:pt x="14" y="29"/>
                    </a:lnTo>
                    <a:lnTo>
                      <a:pt x="14" y="31"/>
                    </a:lnTo>
                    <a:lnTo>
                      <a:pt x="14" y="31"/>
                    </a:lnTo>
                    <a:lnTo>
                      <a:pt x="14" y="31"/>
                    </a:lnTo>
                    <a:lnTo>
                      <a:pt x="14" y="31"/>
                    </a:lnTo>
                    <a:lnTo>
                      <a:pt x="14" y="33"/>
                    </a:lnTo>
                    <a:lnTo>
                      <a:pt x="14" y="33"/>
                    </a:lnTo>
                    <a:lnTo>
                      <a:pt x="14" y="36"/>
                    </a:lnTo>
                    <a:lnTo>
                      <a:pt x="14" y="36"/>
                    </a:lnTo>
                    <a:lnTo>
                      <a:pt x="14" y="38"/>
                    </a:lnTo>
                    <a:lnTo>
                      <a:pt x="14" y="38"/>
                    </a:lnTo>
                    <a:lnTo>
                      <a:pt x="14" y="38"/>
                    </a:lnTo>
                    <a:lnTo>
                      <a:pt x="14" y="38"/>
                    </a:lnTo>
                    <a:lnTo>
                      <a:pt x="14" y="38"/>
                    </a:lnTo>
                    <a:lnTo>
                      <a:pt x="14" y="40"/>
                    </a:lnTo>
                    <a:lnTo>
                      <a:pt x="14" y="40"/>
                    </a:lnTo>
                    <a:lnTo>
                      <a:pt x="14" y="40"/>
                    </a:lnTo>
                    <a:lnTo>
                      <a:pt x="14" y="40"/>
                    </a:lnTo>
                    <a:lnTo>
                      <a:pt x="14" y="40"/>
                    </a:lnTo>
                    <a:lnTo>
                      <a:pt x="17" y="40"/>
                    </a:lnTo>
                    <a:lnTo>
                      <a:pt x="17" y="40"/>
                    </a:lnTo>
                    <a:lnTo>
                      <a:pt x="17" y="40"/>
                    </a:lnTo>
                    <a:lnTo>
                      <a:pt x="17" y="40"/>
                    </a:lnTo>
                    <a:lnTo>
                      <a:pt x="19" y="40"/>
                    </a:lnTo>
                    <a:lnTo>
                      <a:pt x="19" y="40"/>
                    </a:lnTo>
                    <a:lnTo>
                      <a:pt x="19" y="40"/>
                    </a:lnTo>
                    <a:lnTo>
                      <a:pt x="19" y="40"/>
                    </a:lnTo>
                    <a:lnTo>
                      <a:pt x="17" y="40"/>
                    </a:lnTo>
                    <a:lnTo>
                      <a:pt x="17" y="43"/>
                    </a:lnTo>
                    <a:lnTo>
                      <a:pt x="17" y="43"/>
                    </a:lnTo>
                    <a:lnTo>
                      <a:pt x="17" y="43"/>
                    </a:lnTo>
                    <a:lnTo>
                      <a:pt x="17" y="43"/>
                    </a:lnTo>
                    <a:lnTo>
                      <a:pt x="14" y="43"/>
                    </a:lnTo>
                    <a:lnTo>
                      <a:pt x="14" y="43"/>
                    </a:lnTo>
                    <a:lnTo>
                      <a:pt x="14" y="45"/>
                    </a:lnTo>
                    <a:lnTo>
                      <a:pt x="14" y="45"/>
                    </a:lnTo>
                    <a:lnTo>
                      <a:pt x="14" y="45"/>
                    </a:lnTo>
                    <a:lnTo>
                      <a:pt x="14" y="48"/>
                    </a:lnTo>
                    <a:lnTo>
                      <a:pt x="14" y="48"/>
                    </a:lnTo>
                    <a:lnTo>
                      <a:pt x="14" y="50"/>
                    </a:lnTo>
                    <a:lnTo>
                      <a:pt x="12" y="50"/>
                    </a:lnTo>
                    <a:lnTo>
                      <a:pt x="12" y="50"/>
                    </a:lnTo>
                    <a:lnTo>
                      <a:pt x="12" y="50"/>
                    </a:lnTo>
                    <a:lnTo>
                      <a:pt x="12" y="50"/>
                    </a:lnTo>
                    <a:lnTo>
                      <a:pt x="12" y="50"/>
                    </a:lnTo>
                    <a:lnTo>
                      <a:pt x="12" y="52"/>
                    </a:lnTo>
                    <a:lnTo>
                      <a:pt x="14" y="52"/>
                    </a:lnTo>
                    <a:lnTo>
                      <a:pt x="14" y="52"/>
                    </a:lnTo>
                    <a:lnTo>
                      <a:pt x="14" y="50"/>
                    </a:lnTo>
                    <a:lnTo>
                      <a:pt x="14" y="50"/>
                    </a:lnTo>
                    <a:lnTo>
                      <a:pt x="17" y="50"/>
                    </a:lnTo>
                    <a:lnTo>
                      <a:pt x="17" y="52"/>
                    </a:lnTo>
                    <a:lnTo>
                      <a:pt x="17" y="52"/>
                    </a:lnTo>
                    <a:lnTo>
                      <a:pt x="17" y="50"/>
                    </a:lnTo>
                    <a:lnTo>
                      <a:pt x="17" y="50"/>
                    </a:lnTo>
                    <a:lnTo>
                      <a:pt x="19" y="50"/>
                    </a:lnTo>
                    <a:lnTo>
                      <a:pt x="19" y="50"/>
                    </a:lnTo>
                    <a:lnTo>
                      <a:pt x="19" y="50"/>
                    </a:lnTo>
                    <a:lnTo>
                      <a:pt x="21" y="50"/>
                    </a:lnTo>
                    <a:lnTo>
                      <a:pt x="21" y="50"/>
                    </a:lnTo>
                    <a:lnTo>
                      <a:pt x="21" y="50"/>
                    </a:lnTo>
                    <a:lnTo>
                      <a:pt x="21" y="50"/>
                    </a:lnTo>
                    <a:lnTo>
                      <a:pt x="21" y="48"/>
                    </a:lnTo>
                    <a:lnTo>
                      <a:pt x="24" y="48"/>
                    </a:lnTo>
                    <a:lnTo>
                      <a:pt x="24" y="50"/>
                    </a:lnTo>
                    <a:lnTo>
                      <a:pt x="24" y="50"/>
                    </a:lnTo>
                    <a:lnTo>
                      <a:pt x="24" y="50"/>
                    </a:lnTo>
                    <a:lnTo>
                      <a:pt x="24" y="52"/>
                    </a:lnTo>
                    <a:lnTo>
                      <a:pt x="24" y="52"/>
                    </a:lnTo>
                    <a:lnTo>
                      <a:pt x="24" y="55"/>
                    </a:lnTo>
                    <a:lnTo>
                      <a:pt x="24" y="55"/>
                    </a:lnTo>
                    <a:lnTo>
                      <a:pt x="24" y="55"/>
                    </a:lnTo>
                    <a:lnTo>
                      <a:pt x="24" y="57"/>
                    </a:lnTo>
                    <a:lnTo>
                      <a:pt x="24" y="57"/>
                    </a:lnTo>
                    <a:lnTo>
                      <a:pt x="24" y="59"/>
                    </a:lnTo>
                    <a:lnTo>
                      <a:pt x="24" y="59"/>
                    </a:lnTo>
                    <a:lnTo>
                      <a:pt x="24" y="59"/>
                    </a:lnTo>
                    <a:lnTo>
                      <a:pt x="24" y="62"/>
                    </a:lnTo>
                    <a:lnTo>
                      <a:pt x="24" y="62"/>
                    </a:lnTo>
                    <a:lnTo>
                      <a:pt x="24" y="62"/>
                    </a:lnTo>
                    <a:lnTo>
                      <a:pt x="21" y="62"/>
                    </a:lnTo>
                    <a:lnTo>
                      <a:pt x="21" y="62"/>
                    </a:lnTo>
                    <a:lnTo>
                      <a:pt x="21" y="64"/>
                    </a:lnTo>
                    <a:lnTo>
                      <a:pt x="21" y="64"/>
                    </a:lnTo>
                    <a:lnTo>
                      <a:pt x="21" y="66"/>
                    </a:lnTo>
                    <a:lnTo>
                      <a:pt x="21" y="66"/>
                    </a:lnTo>
                    <a:lnTo>
                      <a:pt x="21" y="66"/>
                    </a:lnTo>
                    <a:lnTo>
                      <a:pt x="21" y="69"/>
                    </a:lnTo>
                    <a:lnTo>
                      <a:pt x="19" y="69"/>
                    </a:lnTo>
                    <a:lnTo>
                      <a:pt x="19" y="69"/>
                    </a:lnTo>
                    <a:lnTo>
                      <a:pt x="19" y="71"/>
                    </a:lnTo>
                    <a:lnTo>
                      <a:pt x="19" y="71"/>
                    </a:lnTo>
                    <a:lnTo>
                      <a:pt x="19" y="71"/>
                    </a:lnTo>
                    <a:lnTo>
                      <a:pt x="19" y="71"/>
                    </a:lnTo>
                    <a:lnTo>
                      <a:pt x="19" y="74"/>
                    </a:lnTo>
                    <a:lnTo>
                      <a:pt x="17" y="74"/>
                    </a:lnTo>
                    <a:lnTo>
                      <a:pt x="17" y="74"/>
                    </a:lnTo>
                    <a:lnTo>
                      <a:pt x="17" y="76"/>
                    </a:lnTo>
                    <a:lnTo>
                      <a:pt x="17" y="76"/>
                    </a:lnTo>
                    <a:lnTo>
                      <a:pt x="19" y="76"/>
                    </a:lnTo>
                    <a:lnTo>
                      <a:pt x="19" y="78"/>
                    </a:lnTo>
                    <a:lnTo>
                      <a:pt x="17" y="78"/>
                    </a:lnTo>
                    <a:lnTo>
                      <a:pt x="17" y="78"/>
                    </a:lnTo>
                    <a:lnTo>
                      <a:pt x="17" y="81"/>
                    </a:lnTo>
                    <a:lnTo>
                      <a:pt x="17" y="81"/>
                    </a:lnTo>
                    <a:lnTo>
                      <a:pt x="17" y="81"/>
                    </a:lnTo>
                    <a:lnTo>
                      <a:pt x="17" y="83"/>
                    </a:lnTo>
                    <a:lnTo>
                      <a:pt x="17" y="83"/>
                    </a:lnTo>
                    <a:lnTo>
                      <a:pt x="17" y="83"/>
                    </a:lnTo>
                    <a:lnTo>
                      <a:pt x="17" y="85"/>
                    </a:lnTo>
                    <a:lnTo>
                      <a:pt x="17" y="85"/>
                    </a:lnTo>
                    <a:lnTo>
                      <a:pt x="17" y="85"/>
                    </a:lnTo>
                    <a:lnTo>
                      <a:pt x="17" y="88"/>
                    </a:lnTo>
                    <a:lnTo>
                      <a:pt x="17" y="88"/>
                    </a:lnTo>
                    <a:lnTo>
                      <a:pt x="17" y="90"/>
                    </a:lnTo>
                    <a:lnTo>
                      <a:pt x="17" y="90"/>
                    </a:lnTo>
                    <a:lnTo>
                      <a:pt x="14" y="90"/>
                    </a:lnTo>
                    <a:lnTo>
                      <a:pt x="14" y="90"/>
                    </a:lnTo>
                    <a:lnTo>
                      <a:pt x="14" y="93"/>
                    </a:lnTo>
                    <a:lnTo>
                      <a:pt x="14" y="93"/>
                    </a:lnTo>
                    <a:lnTo>
                      <a:pt x="14" y="95"/>
                    </a:lnTo>
                    <a:lnTo>
                      <a:pt x="14" y="95"/>
                    </a:lnTo>
                    <a:lnTo>
                      <a:pt x="14" y="97"/>
                    </a:lnTo>
                    <a:lnTo>
                      <a:pt x="14" y="97"/>
                    </a:lnTo>
                    <a:lnTo>
                      <a:pt x="14" y="97"/>
                    </a:lnTo>
                    <a:lnTo>
                      <a:pt x="14" y="97"/>
                    </a:lnTo>
                    <a:lnTo>
                      <a:pt x="14" y="100"/>
                    </a:lnTo>
                    <a:lnTo>
                      <a:pt x="12" y="100"/>
                    </a:lnTo>
                    <a:lnTo>
                      <a:pt x="12" y="97"/>
                    </a:lnTo>
                    <a:lnTo>
                      <a:pt x="12" y="97"/>
                    </a:lnTo>
                    <a:lnTo>
                      <a:pt x="12" y="97"/>
                    </a:lnTo>
                    <a:lnTo>
                      <a:pt x="12" y="95"/>
                    </a:lnTo>
                    <a:lnTo>
                      <a:pt x="12" y="95"/>
                    </a:lnTo>
                    <a:lnTo>
                      <a:pt x="12" y="95"/>
                    </a:lnTo>
                    <a:lnTo>
                      <a:pt x="12" y="95"/>
                    </a:lnTo>
                    <a:lnTo>
                      <a:pt x="12" y="93"/>
                    </a:lnTo>
                    <a:lnTo>
                      <a:pt x="12" y="93"/>
                    </a:lnTo>
                    <a:lnTo>
                      <a:pt x="12" y="90"/>
                    </a:lnTo>
                    <a:lnTo>
                      <a:pt x="12" y="90"/>
                    </a:lnTo>
                    <a:lnTo>
                      <a:pt x="10" y="90"/>
                    </a:lnTo>
                    <a:lnTo>
                      <a:pt x="10" y="90"/>
                    </a:lnTo>
                    <a:lnTo>
                      <a:pt x="10" y="88"/>
                    </a:lnTo>
                    <a:lnTo>
                      <a:pt x="10" y="88"/>
                    </a:lnTo>
                    <a:lnTo>
                      <a:pt x="10" y="88"/>
                    </a:lnTo>
                    <a:lnTo>
                      <a:pt x="10" y="85"/>
                    </a:lnTo>
                    <a:lnTo>
                      <a:pt x="10" y="85"/>
                    </a:lnTo>
                    <a:lnTo>
                      <a:pt x="10" y="85"/>
                    </a:lnTo>
                    <a:lnTo>
                      <a:pt x="10" y="83"/>
                    </a:lnTo>
                    <a:lnTo>
                      <a:pt x="10" y="83"/>
                    </a:lnTo>
                    <a:lnTo>
                      <a:pt x="7" y="83"/>
                    </a:lnTo>
                    <a:lnTo>
                      <a:pt x="7" y="81"/>
                    </a:lnTo>
                    <a:lnTo>
                      <a:pt x="7" y="81"/>
                    </a:lnTo>
                    <a:lnTo>
                      <a:pt x="7" y="81"/>
                    </a:lnTo>
                    <a:lnTo>
                      <a:pt x="7" y="81"/>
                    </a:lnTo>
                    <a:lnTo>
                      <a:pt x="7" y="78"/>
                    </a:lnTo>
                    <a:lnTo>
                      <a:pt x="7" y="78"/>
                    </a:lnTo>
                    <a:lnTo>
                      <a:pt x="7" y="76"/>
                    </a:lnTo>
                    <a:lnTo>
                      <a:pt x="7" y="76"/>
                    </a:lnTo>
                    <a:lnTo>
                      <a:pt x="7" y="76"/>
                    </a:lnTo>
                    <a:lnTo>
                      <a:pt x="5" y="76"/>
                    </a:lnTo>
                    <a:lnTo>
                      <a:pt x="5" y="74"/>
                    </a:lnTo>
                    <a:lnTo>
                      <a:pt x="5" y="74"/>
                    </a:lnTo>
                    <a:lnTo>
                      <a:pt x="5" y="71"/>
                    </a:lnTo>
                    <a:lnTo>
                      <a:pt x="5" y="71"/>
                    </a:lnTo>
                    <a:lnTo>
                      <a:pt x="5" y="71"/>
                    </a:lnTo>
                    <a:lnTo>
                      <a:pt x="5" y="71"/>
                    </a:lnTo>
                    <a:lnTo>
                      <a:pt x="5" y="69"/>
                    </a:lnTo>
                    <a:lnTo>
                      <a:pt x="5" y="69"/>
                    </a:lnTo>
                    <a:lnTo>
                      <a:pt x="2" y="69"/>
                    </a:lnTo>
                    <a:lnTo>
                      <a:pt x="2" y="66"/>
                    </a:lnTo>
                    <a:lnTo>
                      <a:pt x="2" y="66"/>
                    </a:lnTo>
                    <a:lnTo>
                      <a:pt x="2" y="66"/>
                    </a:lnTo>
                    <a:lnTo>
                      <a:pt x="2" y="64"/>
                    </a:lnTo>
                    <a:lnTo>
                      <a:pt x="2" y="64"/>
                    </a:lnTo>
                    <a:lnTo>
                      <a:pt x="2" y="64"/>
                    </a:lnTo>
                    <a:lnTo>
                      <a:pt x="2" y="62"/>
                    </a:lnTo>
                    <a:lnTo>
                      <a:pt x="2" y="62"/>
                    </a:lnTo>
                    <a:lnTo>
                      <a:pt x="0" y="62"/>
                    </a:lnTo>
                    <a:lnTo>
                      <a:pt x="0" y="62"/>
                    </a:lnTo>
                    <a:lnTo>
                      <a:pt x="0" y="59"/>
                    </a:lnTo>
                    <a:lnTo>
                      <a:pt x="0" y="59"/>
                    </a:lnTo>
                    <a:lnTo>
                      <a:pt x="0" y="59"/>
                    </a:lnTo>
                    <a:lnTo>
                      <a:pt x="0" y="57"/>
                    </a:lnTo>
                    <a:lnTo>
                      <a:pt x="0" y="57"/>
                    </a:lnTo>
                    <a:lnTo>
                      <a:pt x="0" y="57"/>
                    </a:lnTo>
                    <a:lnTo>
                      <a:pt x="0" y="55"/>
                    </a:lnTo>
                    <a:lnTo>
                      <a:pt x="0" y="55"/>
                    </a:lnTo>
                    <a:lnTo>
                      <a:pt x="0" y="55"/>
                    </a:lnTo>
                    <a:lnTo>
                      <a:pt x="0" y="52"/>
                    </a:lnTo>
                    <a:lnTo>
                      <a:pt x="0" y="52"/>
                    </a:lnTo>
                    <a:lnTo>
                      <a:pt x="0" y="52"/>
                    </a:lnTo>
                    <a:lnTo>
                      <a:pt x="0" y="50"/>
                    </a:lnTo>
                    <a:lnTo>
                      <a:pt x="0" y="50"/>
                    </a:lnTo>
                    <a:lnTo>
                      <a:pt x="2" y="50"/>
                    </a:lnTo>
                    <a:lnTo>
                      <a:pt x="2" y="50"/>
                    </a:lnTo>
                    <a:lnTo>
                      <a:pt x="2" y="50"/>
                    </a:lnTo>
                    <a:lnTo>
                      <a:pt x="2" y="48"/>
                    </a:lnTo>
                    <a:lnTo>
                      <a:pt x="2" y="48"/>
                    </a:lnTo>
                    <a:lnTo>
                      <a:pt x="5" y="48"/>
                    </a:lnTo>
                    <a:lnTo>
                      <a:pt x="5" y="48"/>
                    </a:lnTo>
                    <a:lnTo>
                      <a:pt x="5" y="45"/>
                    </a:lnTo>
                    <a:lnTo>
                      <a:pt x="2" y="45"/>
                    </a:lnTo>
                    <a:lnTo>
                      <a:pt x="2" y="45"/>
                    </a:lnTo>
                    <a:lnTo>
                      <a:pt x="2" y="45"/>
                    </a:lnTo>
                    <a:lnTo>
                      <a:pt x="2" y="45"/>
                    </a:lnTo>
                    <a:lnTo>
                      <a:pt x="2" y="43"/>
                    </a:lnTo>
                    <a:lnTo>
                      <a:pt x="5" y="43"/>
                    </a:lnTo>
                    <a:lnTo>
                      <a:pt x="5" y="43"/>
                    </a:lnTo>
                    <a:lnTo>
                      <a:pt x="5" y="40"/>
                    </a:lnTo>
                    <a:lnTo>
                      <a:pt x="5" y="40"/>
                    </a:lnTo>
                    <a:lnTo>
                      <a:pt x="5" y="40"/>
                    </a:lnTo>
                    <a:lnTo>
                      <a:pt x="7" y="40"/>
                    </a:lnTo>
                    <a:lnTo>
                      <a:pt x="7" y="40"/>
                    </a:lnTo>
                    <a:lnTo>
                      <a:pt x="7" y="38"/>
                    </a:lnTo>
                    <a:lnTo>
                      <a:pt x="7" y="38"/>
                    </a:lnTo>
                    <a:lnTo>
                      <a:pt x="7" y="38"/>
                    </a:lnTo>
                    <a:lnTo>
                      <a:pt x="7" y="36"/>
                    </a:lnTo>
                    <a:lnTo>
                      <a:pt x="7" y="36"/>
                    </a:lnTo>
                    <a:lnTo>
                      <a:pt x="7" y="36"/>
                    </a:lnTo>
                    <a:lnTo>
                      <a:pt x="7" y="33"/>
                    </a:lnTo>
                    <a:lnTo>
                      <a:pt x="7" y="33"/>
                    </a:lnTo>
                    <a:lnTo>
                      <a:pt x="10" y="33"/>
                    </a:lnTo>
                    <a:lnTo>
                      <a:pt x="10" y="31"/>
                    </a:lnTo>
                    <a:lnTo>
                      <a:pt x="10" y="31"/>
                    </a:lnTo>
                    <a:lnTo>
                      <a:pt x="10" y="31"/>
                    </a:lnTo>
                    <a:lnTo>
                      <a:pt x="10" y="31"/>
                    </a:lnTo>
                    <a:lnTo>
                      <a:pt x="10" y="29"/>
                    </a:lnTo>
                    <a:lnTo>
                      <a:pt x="10" y="29"/>
                    </a:lnTo>
                    <a:lnTo>
                      <a:pt x="10" y="29"/>
                    </a:lnTo>
                    <a:lnTo>
                      <a:pt x="10" y="26"/>
                    </a:lnTo>
                    <a:lnTo>
                      <a:pt x="10" y="26"/>
                    </a:lnTo>
                    <a:lnTo>
                      <a:pt x="10" y="24"/>
                    </a:lnTo>
                    <a:lnTo>
                      <a:pt x="12" y="24"/>
                    </a:lnTo>
                    <a:lnTo>
                      <a:pt x="12" y="24"/>
                    </a:lnTo>
                    <a:lnTo>
                      <a:pt x="12" y="21"/>
                    </a:lnTo>
                    <a:lnTo>
                      <a:pt x="12" y="21"/>
                    </a:lnTo>
                    <a:lnTo>
                      <a:pt x="12" y="21"/>
                    </a:lnTo>
                    <a:lnTo>
                      <a:pt x="12" y="21"/>
                    </a:lnTo>
                    <a:lnTo>
                      <a:pt x="12" y="19"/>
                    </a:lnTo>
                    <a:lnTo>
                      <a:pt x="12" y="19"/>
                    </a:lnTo>
                    <a:lnTo>
                      <a:pt x="12" y="17"/>
                    </a:lnTo>
                    <a:lnTo>
                      <a:pt x="12" y="17"/>
                    </a:lnTo>
                    <a:lnTo>
                      <a:pt x="12" y="14"/>
                    </a:lnTo>
                    <a:lnTo>
                      <a:pt x="14" y="14"/>
                    </a:lnTo>
                    <a:lnTo>
                      <a:pt x="14" y="14"/>
                    </a:lnTo>
                    <a:lnTo>
                      <a:pt x="14" y="12"/>
                    </a:lnTo>
                    <a:lnTo>
                      <a:pt x="14" y="12"/>
                    </a:lnTo>
                    <a:lnTo>
                      <a:pt x="14" y="14"/>
                    </a:lnTo>
                    <a:lnTo>
                      <a:pt x="14" y="14"/>
                    </a:lnTo>
                    <a:lnTo>
                      <a:pt x="14" y="12"/>
                    </a:lnTo>
                    <a:lnTo>
                      <a:pt x="14" y="12"/>
                    </a:lnTo>
                    <a:lnTo>
                      <a:pt x="14" y="12"/>
                    </a:lnTo>
                    <a:lnTo>
                      <a:pt x="14" y="10"/>
                    </a:lnTo>
                    <a:lnTo>
                      <a:pt x="17" y="10"/>
                    </a:lnTo>
                    <a:lnTo>
                      <a:pt x="17" y="10"/>
                    </a:lnTo>
                    <a:lnTo>
                      <a:pt x="17" y="7"/>
                    </a:lnTo>
                    <a:lnTo>
                      <a:pt x="17" y="7"/>
                    </a:lnTo>
                    <a:lnTo>
                      <a:pt x="17" y="7"/>
                    </a:lnTo>
                    <a:lnTo>
                      <a:pt x="19" y="7"/>
                    </a:lnTo>
                    <a:lnTo>
                      <a:pt x="19" y="7"/>
                    </a:lnTo>
                    <a:lnTo>
                      <a:pt x="21" y="7"/>
                    </a:lnTo>
                    <a:lnTo>
                      <a:pt x="21" y="7"/>
                    </a:lnTo>
                    <a:lnTo>
                      <a:pt x="21" y="7"/>
                    </a:lnTo>
                    <a:lnTo>
                      <a:pt x="21" y="10"/>
                    </a:lnTo>
                    <a:lnTo>
                      <a:pt x="24" y="10"/>
                    </a:lnTo>
                    <a:lnTo>
                      <a:pt x="24" y="7"/>
                    </a:lnTo>
                    <a:lnTo>
                      <a:pt x="24" y="7"/>
                    </a:lnTo>
                    <a:lnTo>
                      <a:pt x="24" y="7"/>
                    </a:lnTo>
                    <a:lnTo>
                      <a:pt x="24" y="7"/>
                    </a:lnTo>
                    <a:lnTo>
                      <a:pt x="26" y="7"/>
                    </a:lnTo>
                    <a:lnTo>
                      <a:pt x="26" y="5"/>
                    </a:lnTo>
                    <a:lnTo>
                      <a:pt x="26" y="5"/>
                    </a:lnTo>
                    <a:lnTo>
                      <a:pt x="26" y="2"/>
                    </a:lnTo>
                    <a:lnTo>
                      <a:pt x="26" y="2"/>
                    </a:lnTo>
                    <a:lnTo>
                      <a:pt x="28" y="2"/>
                    </a:lnTo>
                    <a:lnTo>
                      <a:pt x="28" y="2"/>
                    </a:lnTo>
                    <a:lnTo>
                      <a:pt x="28" y="2"/>
                    </a:lnTo>
                    <a:lnTo>
                      <a:pt x="28" y="2"/>
                    </a:lnTo>
                    <a:lnTo>
                      <a:pt x="28" y="2"/>
                    </a:lnTo>
                    <a:lnTo>
                      <a:pt x="31" y="2"/>
                    </a:lnTo>
                    <a:lnTo>
                      <a:pt x="31" y="2"/>
                    </a:lnTo>
                    <a:lnTo>
                      <a:pt x="33" y="2"/>
                    </a:lnTo>
                    <a:lnTo>
                      <a:pt x="33" y="0"/>
                    </a:lnTo>
                    <a:lnTo>
                      <a:pt x="33" y="0"/>
                    </a:lnTo>
                    <a:lnTo>
                      <a:pt x="33" y="0"/>
                    </a:lnTo>
                    <a:lnTo>
                      <a:pt x="3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7" name="Freeform 146"/>
              <p:cNvSpPr>
                <a:spLocks/>
              </p:cNvSpPr>
              <p:nvPr/>
            </p:nvSpPr>
            <p:spPr bwMode="auto">
              <a:xfrm>
                <a:off x="1567" y="1907"/>
                <a:ext cx="33" cy="100"/>
              </a:xfrm>
              <a:custGeom>
                <a:avLst/>
                <a:gdLst/>
                <a:ahLst/>
                <a:cxnLst>
                  <a:cxn ang="0">
                    <a:pos x="33" y="2"/>
                  </a:cxn>
                  <a:cxn ang="0">
                    <a:pos x="33" y="7"/>
                  </a:cxn>
                  <a:cxn ang="0">
                    <a:pos x="33" y="12"/>
                  </a:cxn>
                  <a:cxn ang="0">
                    <a:pos x="33" y="14"/>
                  </a:cxn>
                  <a:cxn ang="0">
                    <a:pos x="28" y="17"/>
                  </a:cxn>
                  <a:cxn ang="0">
                    <a:pos x="26" y="21"/>
                  </a:cxn>
                  <a:cxn ang="0">
                    <a:pos x="24" y="24"/>
                  </a:cxn>
                  <a:cxn ang="0">
                    <a:pos x="21" y="21"/>
                  </a:cxn>
                  <a:cxn ang="0">
                    <a:pos x="17" y="21"/>
                  </a:cxn>
                  <a:cxn ang="0">
                    <a:pos x="14" y="26"/>
                  </a:cxn>
                  <a:cxn ang="0">
                    <a:pos x="14" y="31"/>
                  </a:cxn>
                  <a:cxn ang="0">
                    <a:pos x="14" y="36"/>
                  </a:cxn>
                  <a:cxn ang="0">
                    <a:pos x="14" y="40"/>
                  </a:cxn>
                  <a:cxn ang="0">
                    <a:pos x="17" y="40"/>
                  </a:cxn>
                  <a:cxn ang="0">
                    <a:pos x="19" y="40"/>
                  </a:cxn>
                  <a:cxn ang="0">
                    <a:pos x="14" y="43"/>
                  </a:cxn>
                  <a:cxn ang="0">
                    <a:pos x="14" y="48"/>
                  </a:cxn>
                  <a:cxn ang="0">
                    <a:pos x="12" y="50"/>
                  </a:cxn>
                  <a:cxn ang="0">
                    <a:pos x="17" y="50"/>
                  </a:cxn>
                  <a:cxn ang="0">
                    <a:pos x="19" y="50"/>
                  </a:cxn>
                  <a:cxn ang="0">
                    <a:pos x="21" y="48"/>
                  </a:cxn>
                  <a:cxn ang="0">
                    <a:pos x="24" y="52"/>
                  </a:cxn>
                  <a:cxn ang="0">
                    <a:pos x="24" y="59"/>
                  </a:cxn>
                  <a:cxn ang="0">
                    <a:pos x="21" y="62"/>
                  </a:cxn>
                  <a:cxn ang="0">
                    <a:pos x="21" y="66"/>
                  </a:cxn>
                  <a:cxn ang="0">
                    <a:pos x="19" y="71"/>
                  </a:cxn>
                  <a:cxn ang="0">
                    <a:pos x="17" y="76"/>
                  </a:cxn>
                  <a:cxn ang="0">
                    <a:pos x="17" y="81"/>
                  </a:cxn>
                  <a:cxn ang="0">
                    <a:pos x="17" y="85"/>
                  </a:cxn>
                  <a:cxn ang="0">
                    <a:pos x="14" y="90"/>
                  </a:cxn>
                  <a:cxn ang="0">
                    <a:pos x="14" y="97"/>
                  </a:cxn>
                  <a:cxn ang="0">
                    <a:pos x="12" y="97"/>
                  </a:cxn>
                  <a:cxn ang="0">
                    <a:pos x="12" y="95"/>
                  </a:cxn>
                  <a:cxn ang="0">
                    <a:pos x="10" y="90"/>
                  </a:cxn>
                  <a:cxn ang="0">
                    <a:pos x="10" y="85"/>
                  </a:cxn>
                  <a:cxn ang="0">
                    <a:pos x="7" y="81"/>
                  </a:cxn>
                  <a:cxn ang="0">
                    <a:pos x="7" y="76"/>
                  </a:cxn>
                  <a:cxn ang="0">
                    <a:pos x="5" y="71"/>
                  </a:cxn>
                  <a:cxn ang="0">
                    <a:pos x="2" y="66"/>
                  </a:cxn>
                  <a:cxn ang="0">
                    <a:pos x="2" y="62"/>
                  </a:cxn>
                  <a:cxn ang="0">
                    <a:pos x="0" y="57"/>
                  </a:cxn>
                  <a:cxn ang="0">
                    <a:pos x="0" y="52"/>
                  </a:cxn>
                  <a:cxn ang="0">
                    <a:pos x="2" y="50"/>
                  </a:cxn>
                  <a:cxn ang="0">
                    <a:pos x="5" y="45"/>
                  </a:cxn>
                  <a:cxn ang="0">
                    <a:pos x="5" y="43"/>
                  </a:cxn>
                  <a:cxn ang="0">
                    <a:pos x="7" y="40"/>
                  </a:cxn>
                  <a:cxn ang="0">
                    <a:pos x="7" y="36"/>
                  </a:cxn>
                  <a:cxn ang="0">
                    <a:pos x="10" y="31"/>
                  </a:cxn>
                  <a:cxn ang="0">
                    <a:pos x="10" y="26"/>
                  </a:cxn>
                  <a:cxn ang="0">
                    <a:pos x="12" y="21"/>
                  </a:cxn>
                  <a:cxn ang="0">
                    <a:pos x="12" y="14"/>
                  </a:cxn>
                  <a:cxn ang="0">
                    <a:pos x="14" y="14"/>
                  </a:cxn>
                  <a:cxn ang="0">
                    <a:pos x="17" y="10"/>
                  </a:cxn>
                  <a:cxn ang="0">
                    <a:pos x="21" y="7"/>
                  </a:cxn>
                  <a:cxn ang="0">
                    <a:pos x="24" y="7"/>
                  </a:cxn>
                  <a:cxn ang="0">
                    <a:pos x="26" y="2"/>
                  </a:cxn>
                  <a:cxn ang="0">
                    <a:pos x="28" y="2"/>
                  </a:cxn>
                  <a:cxn ang="0">
                    <a:pos x="33" y="0"/>
                  </a:cxn>
                </a:cxnLst>
                <a:rect l="0" t="0" r="r" b="b"/>
                <a:pathLst>
                  <a:path w="33" h="100">
                    <a:moveTo>
                      <a:pt x="33" y="0"/>
                    </a:moveTo>
                    <a:lnTo>
                      <a:pt x="33" y="0"/>
                    </a:lnTo>
                    <a:lnTo>
                      <a:pt x="33" y="0"/>
                    </a:lnTo>
                    <a:lnTo>
                      <a:pt x="33" y="2"/>
                    </a:lnTo>
                    <a:lnTo>
                      <a:pt x="33" y="2"/>
                    </a:lnTo>
                    <a:lnTo>
                      <a:pt x="33" y="2"/>
                    </a:lnTo>
                    <a:lnTo>
                      <a:pt x="33" y="2"/>
                    </a:lnTo>
                    <a:lnTo>
                      <a:pt x="33" y="5"/>
                    </a:lnTo>
                    <a:lnTo>
                      <a:pt x="33" y="5"/>
                    </a:lnTo>
                    <a:lnTo>
                      <a:pt x="33" y="5"/>
                    </a:lnTo>
                    <a:lnTo>
                      <a:pt x="33" y="5"/>
                    </a:lnTo>
                    <a:lnTo>
                      <a:pt x="33" y="7"/>
                    </a:lnTo>
                    <a:lnTo>
                      <a:pt x="33" y="7"/>
                    </a:lnTo>
                    <a:lnTo>
                      <a:pt x="33" y="7"/>
                    </a:lnTo>
                    <a:lnTo>
                      <a:pt x="33" y="10"/>
                    </a:lnTo>
                    <a:lnTo>
                      <a:pt x="33" y="10"/>
                    </a:lnTo>
                    <a:lnTo>
                      <a:pt x="33" y="12"/>
                    </a:lnTo>
                    <a:lnTo>
                      <a:pt x="33" y="12"/>
                    </a:lnTo>
                    <a:lnTo>
                      <a:pt x="33" y="12"/>
                    </a:lnTo>
                    <a:lnTo>
                      <a:pt x="33" y="12"/>
                    </a:lnTo>
                    <a:lnTo>
                      <a:pt x="33" y="12"/>
                    </a:lnTo>
                    <a:lnTo>
                      <a:pt x="33" y="14"/>
                    </a:lnTo>
                    <a:lnTo>
                      <a:pt x="33" y="14"/>
                    </a:lnTo>
                    <a:lnTo>
                      <a:pt x="33" y="14"/>
                    </a:lnTo>
                    <a:lnTo>
                      <a:pt x="33" y="17"/>
                    </a:lnTo>
                    <a:lnTo>
                      <a:pt x="31" y="17"/>
                    </a:lnTo>
                    <a:lnTo>
                      <a:pt x="31" y="17"/>
                    </a:lnTo>
                    <a:lnTo>
                      <a:pt x="31" y="17"/>
                    </a:lnTo>
                    <a:lnTo>
                      <a:pt x="28" y="17"/>
                    </a:lnTo>
                    <a:lnTo>
                      <a:pt x="28" y="17"/>
                    </a:lnTo>
                    <a:lnTo>
                      <a:pt x="28" y="19"/>
                    </a:lnTo>
                    <a:lnTo>
                      <a:pt x="28" y="19"/>
                    </a:lnTo>
                    <a:lnTo>
                      <a:pt x="26" y="19"/>
                    </a:lnTo>
                    <a:lnTo>
                      <a:pt x="26" y="19"/>
                    </a:lnTo>
                    <a:lnTo>
                      <a:pt x="26" y="21"/>
                    </a:lnTo>
                    <a:lnTo>
                      <a:pt x="26" y="21"/>
                    </a:lnTo>
                    <a:lnTo>
                      <a:pt x="26" y="21"/>
                    </a:lnTo>
                    <a:lnTo>
                      <a:pt x="26" y="24"/>
                    </a:lnTo>
                    <a:lnTo>
                      <a:pt x="26" y="24"/>
                    </a:lnTo>
                    <a:lnTo>
                      <a:pt x="26" y="24"/>
                    </a:lnTo>
                    <a:lnTo>
                      <a:pt x="24" y="24"/>
                    </a:lnTo>
                    <a:lnTo>
                      <a:pt x="24" y="24"/>
                    </a:lnTo>
                    <a:lnTo>
                      <a:pt x="24" y="24"/>
                    </a:lnTo>
                    <a:lnTo>
                      <a:pt x="24" y="24"/>
                    </a:lnTo>
                    <a:lnTo>
                      <a:pt x="24" y="21"/>
                    </a:lnTo>
                    <a:lnTo>
                      <a:pt x="21" y="21"/>
                    </a:lnTo>
                    <a:lnTo>
                      <a:pt x="21" y="21"/>
                    </a:lnTo>
                    <a:lnTo>
                      <a:pt x="21" y="21"/>
                    </a:lnTo>
                    <a:lnTo>
                      <a:pt x="21" y="21"/>
                    </a:lnTo>
                    <a:lnTo>
                      <a:pt x="19" y="21"/>
                    </a:lnTo>
                    <a:lnTo>
                      <a:pt x="19" y="21"/>
                    </a:lnTo>
                    <a:lnTo>
                      <a:pt x="19" y="21"/>
                    </a:lnTo>
                    <a:lnTo>
                      <a:pt x="17" y="21"/>
                    </a:lnTo>
                    <a:lnTo>
                      <a:pt x="17" y="21"/>
                    </a:lnTo>
                    <a:lnTo>
                      <a:pt x="17" y="21"/>
                    </a:lnTo>
                    <a:lnTo>
                      <a:pt x="17" y="24"/>
                    </a:lnTo>
                    <a:lnTo>
                      <a:pt x="17" y="24"/>
                    </a:lnTo>
                    <a:lnTo>
                      <a:pt x="17" y="26"/>
                    </a:lnTo>
                    <a:lnTo>
                      <a:pt x="14" y="26"/>
                    </a:lnTo>
                    <a:lnTo>
                      <a:pt x="14" y="26"/>
                    </a:lnTo>
                    <a:lnTo>
                      <a:pt x="14" y="26"/>
                    </a:lnTo>
                    <a:lnTo>
                      <a:pt x="14" y="29"/>
                    </a:lnTo>
                    <a:lnTo>
                      <a:pt x="14" y="29"/>
                    </a:lnTo>
                    <a:lnTo>
                      <a:pt x="14" y="29"/>
                    </a:lnTo>
                    <a:lnTo>
                      <a:pt x="14" y="31"/>
                    </a:lnTo>
                    <a:lnTo>
                      <a:pt x="14" y="31"/>
                    </a:lnTo>
                    <a:lnTo>
                      <a:pt x="14" y="31"/>
                    </a:lnTo>
                    <a:lnTo>
                      <a:pt x="14" y="31"/>
                    </a:lnTo>
                    <a:lnTo>
                      <a:pt x="14" y="33"/>
                    </a:lnTo>
                    <a:lnTo>
                      <a:pt x="14" y="33"/>
                    </a:lnTo>
                    <a:lnTo>
                      <a:pt x="14" y="36"/>
                    </a:lnTo>
                    <a:lnTo>
                      <a:pt x="14" y="36"/>
                    </a:lnTo>
                    <a:lnTo>
                      <a:pt x="14" y="38"/>
                    </a:lnTo>
                    <a:lnTo>
                      <a:pt x="14" y="38"/>
                    </a:lnTo>
                    <a:lnTo>
                      <a:pt x="14" y="38"/>
                    </a:lnTo>
                    <a:lnTo>
                      <a:pt x="14" y="38"/>
                    </a:lnTo>
                    <a:lnTo>
                      <a:pt x="14" y="38"/>
                    </a:lnTo>
                    <a:lnTo>
                      <a:pt x="14" y="40"/>
                    </a:lnTo>
                    <a:lnTo>
                      <a:pt x="14" y="40"/>
                    </a:lnTo>
                    <a:lnTo>
                      <a:pt x="14" y="40"/>
                    </a:lnTo>
                    <a:lnTo>
                      <a:pt x="14" y="40"/>
                    </a:lnTo>
                    <a:lnTo>
                      <a:pt x="14" y="40"/>
                    </a:lnTo>
                    <a:lnTo>
                      <a:pt x="17" y="40"/>
                    </a:lnTo>
                    <a:lnTo>
                      <a:pt x="17" y="40"/>
                    </a:lnTo>
                    <a:lnTo>
                      <a:pt x="17" y="40"/>
                    </a:lnTo>
                    <a:lnTo>
                      <a:pt x="17" y="40"/>
                    </a:lnTo>
                    <a:lnTo>
                      <a:pt x="19" y="40"/>
                    </a:lnTo>
                    <a:lnTo>
                      <a:pt x="19" y="40"/>
                    </a:lnTo>
                    <a:lnTo>
                      <a:pt x="19" y="40"/>
                    </a:lnTo>
                    <a:lnTo>
                      <a:pt x="19" y="40"/>
                    </a:lnTo>
                    <a:lnTo>
                      <a:pt x="17" y="40"/>
                    </a:lnTo>
                    <a:lnTo>
                      <a:pt x="17" y="43"/>
                    </a:lnTo>
                    <a:lnTo>
                      <a:pt x="17" y="43"/>
                    </a:lnTo>
                    <a:lnTo>
                      <a:pt x="17" y="43"/>
                    </a:lnTo>
                    <a:lnTo>
                      <a:pt x="17" y="43"/>
                    </a:lnTo>
                    <a:lnTo>
                      <a:pt x="14" y="43"/>
                    </a:lnTo>
                    <a:lnTo>
                      <a:pt x="14" y="43"/>
                    </a:lnTo>
                    <a:lnTo>
                      <a:pt x="14" y="45"/>
                    </a:lnTo>
                    <a:lnTo>
                      <a:pt x="14" y="45"/>
                    </a:lnTo>
                    <a:lnTo>
                      <a:pt x="14" y="45"/>
                    </a:lnTo>
                    <a:lnTo>
                      <a:pt x="14" y="48"/>
                    </a:lnTo>
                    <a:lnTo>
                      <a:pt x="14" y="48"/>
                    </a:lnTo>
                    <a:lnTo>
                      <a:pt x="14" y="50"/>
                    </a:lnTo>
                    <a:lnTo>
                      <a:pt x="12" y="50"/>
                    </a:lnTo>
                    <a:lnTo>
                      <a:pt x="12" y="50"/>
                    </a:lnTo>
                    <a:lnTo>
                      <a:pt x="12" y="50"/>
                    </a:lnTo>
                    <a:lnTo>
                      <a:pt x="12" y="50"/>
                    </a:lnTo>
                    <a:lnTo>
                      <a:pt x="12" y="50"/>
                    </a:lnTo>
                    <a:lnTo>
                      <a:pt x="12" y="52"/>
                    </a:lnTo>
                    <a:lnTo>
                      <a:pt x="14" y="52"/>
                    </a:lnTo>
                    <a:lnTo>
                      <a:pt x="14" y="52"/>
                    </a:lnTo>
                    <a:lnTo>
                      <a:pt x="14" y="50"/>
                    </a:lnTo>
                    <a:lnTo>
                      <a:pt x="14" y="50"/>
                    </a:lnTo>
                    <a:lnTo>
                      <a:pt x="17" y="50"/>
                    </a:lnTo>
                    <a:lnTo>
                      <a:pt x="17" y="52"/>
                    </a:lnTo>
                    <a:lnTo>
                      <a:pt x="17" y="52"/>
                    </a:lnTo>
                    <a:lnTo>
                      <a:pt x="17" y="50"/>
                    </a:lnTo>
                    <a:lnTo>
                      <a:pt x="17" y="50"/>
                    </a:lnTo>
                    <a:lnTo>
                      <a:pt x="19" y="50"/>
                    </a:lnTo>
                    <a:lnTo>
                      <a:pt x="19" y="50"/>
                    </a:lnTo>
                    <a:lnTo>
                      <a:pt x="19" y="50"/>
                    </a:lnTo>
                    <a:lnTo>
                      <a:pt x="21" y="50"/>
                    </a:lnTo>
                    <a:lnTo>
                      <a:pt x="21" y="50"/>
                    </a:lnTo>
                    <a:lnTo>
                      <a:pt x="21" y="50"/>
                    </a:lnTo>
                    <a:lnTo>
                      <a:pt x="21" y="50"/>
                    </a:lnTo>
                    <a:lnTo>
                      <a:pt x="21" y="48"/>
                    </a:lnTo>
                    <a:lnTo>
                      <a:pt x="24" y="48"/>
                    </a:lnTo>
                    <a:lnTo>
                      <a:pt x="24" y="50"/>
                    </a:lnTo>
                    <a:lnTo>
                      <a:pt x="24" y="50"/>
                    </a:lnTo>
                    <a:lnTo>
                      <a:pt x="24" y="50"/>
                    </a:lnTo>
                    <a:lnTo>
                      <a:pt x="24" y="52"/>
                    </a:lnTo>
                    <a:lnTo>
                      <a:pt x="24" y="52"/>
                    </a:lnTo>
                    <a:lnTo>
                      <a:pt x="24" y="55"/>
                    </a:lnTo>
                    <a:lnTo>
                      <a:pt x="24" y="55"/>
                    </a:lnTo>
                    <a:lnTo>
                      <a:pt x="24" y="55"/>
                    </a:lnTo>
                    <a:lnTo>
                      <a:pt x="24" y="57"/>
                    </a:lnTo>
                    <a:lnTo>
                      <a:pt x="24" y="57"/>
                    </a:lnTo>
                    <a:lnTo>
                      <a:pt x="24" y="59"/>
                    </a:lnTo>
                    <a:lnTo>
                      <a:pt x="24" y="59"/>
                    </a:lnTo>
                    <a:lnTo>
                      <a:pt x="24" y="59"/>
                    </a:lnTo>
                    <a:lnTo>
                      <a:pt x="24" y="62"/>
                    </a:lnTo>
                    <a:lnTo>
                      <a:pt x="24" y="62"/>
                    </a:lnTo>
                    <a:lnTo>
                      <a:pt x="24" y="62"/>
                    </a:lnTo>
                    <a:lnTo>
                      <a:pt x="21" y="62"/>
                    </a:lnTo>
                    <a:lnTo>
                      <a:pt x="21" y="62"/>
                    </a:lnTo>
                    <a:lnTo>
                      <a:pt x="21" y="64"/>
                    </a:lnTo>
                    <a:lnTo>
                      <a:pt x="21" y="64"/>
                    </a:lnTo>
                    <a:lnTo>
                      <a:pt x="21" y="66"/>
                    </a:lnTo>
                    <a:lnTo>
                      <a:pt x="21" y="66"/>
                    </a:lnTo>
                    <a:lnTo>
                      <a:pt x="21" y="66"/>
                    </a:lnTo>
                    <a:lnTo>
                      <a:pt x="21" y="69"/>
                    </a:lnTo>
                    <a:lnTo>
                      <a:pt x="19" y="69"/>
                    </a:lnTo>
                    <a:lnTo>
                      <a:pt x="19" y="69"/>
                    </a:lnTo>
                    <a:lnTo>
                      <a:pt x="19" y="71"/>
                    </a:lnTo>
                    <a:lnTo>
                      <a:pt x="19" y="71"/>
                    </a:lnTo>
                    <a:lnTo>
                      <a:pt x="19" y="71"/>
                    </a:lnTo>
                    <a:lnTo>
                      <a:pt x="19" y="71"/>
                    </a:lnTo>
                    <a:lnTo>
                      <a:pt x="19" y="74"/>
                    </a:lnTo>
                    <a:lnTo>
                      <a:pt x="17" y="74"/>
                    </a:lnTo>
                    <a:lnTo>
                      <a:pt x="17" y="74"/>
                    </a:lnTo>
                    <a:lnTo>
                      <a:pt x="17" y="76"/>
                    </a:lnTo>
                    <a:lnTo>
                      <a:pt x="17" y="76"/>
                    </a:lnTo>
                    <a:lnTo>
                      <a:pt x="19" y="76"/>
                    </a:lnTo>
                    <a:lnTo>
                      <a:pt x="19" y="78"/>
                    </a:lnTo>
                    <a:lnTo>
                      <a:pt x="17" y="78"/>
                    </a:lnTo>
                    <a:lnTo>
                      <a:pt x="17" y="78"/>
                    </a:lnTo>
                    <a:lnTo>
                      <a:pt x="17" y="81"/>
                    </a:lnTo>
                    <a:lnTo>
                      <a:pt x="17" y="81"/>
                    </a:lnTo>
                    <a:lnTo>
                      <a:pt x="17" y="81"/>
                    </a:lnTo>
                    <a:lnTo>
                      <a:pt x="17" y="83"/>
                    </a:lnTo>
                    <a:lnTo>
                      <a:pt x="17" y="83"/>
                    </a:lnTo>
                    <a:lnTo>
                      <a:pt x="17" y="83"/>
                    </a:lnTo>
                    <a:lnTo>
                      <a:pt x="17" y="85"/>
                    </a:lnTo>
                    <a:lnTo>
                      <a:pt x="17" y="85"/>
                    </a:lnTo>
                    <a:lnTo>
                      <a:pt x="17" y="85"/>
                    </a:lnTo>
                    <a:lnTo>
                      <a:pt x="17" y="88"/>
                    </a:lnTo>
                    <a:lnTo>
                      <a:pt x="17" y="88"/>
                    </a:lnTo>
                    <a:lnTo>
                      <a:pt x="17" y="90"/>
                    </a:lnTo>
                    <a:lnTo>
                      <a:pt x="17" y="90"/>
                    </a:lnTo>
                    <a:lnTo>
                      <a:pt x="14" y="90"/>
                    </a:lnTo>
                    <a:lnTo>
                      <a:pt x="14" y="90"/>
                    </a:lnTo>
                    <a:lnTo>
                      <a:pt x="14" y="93"/>
                    </a:lnTo>
                    <a:lnTo>
                      <a:pt x="14" y="93"/>
                    </a:lnTo>
                    <a:lnTo>
                      <a:pt x="14" y="95"/>
                    </a:lnTo>
                    <a:lnTo>
                      <a:pt x="14" y="95"/>
                    </a:lnTo>
                    <a:lnTo>
                      <a:pt x="14" y="97"/>
                    </a:lnTo>
                    <a:lnTo>
                      <a:pt x="14" y="97"/>
                    </a:lnTo>
                    <a:lnTo>
                      <a:pt x="14" y="97"/>
                    </a:lnTo>
                    <a:lnTo>
                      <a:pt x="14" y="97"/>
                    </a:lnTo>
                    <a:lnTo>
                      <a:pt x="14" y="100"/>
                    </a:lnTo>
                    <a:lnTo>
                      <a:pt x="12" y="100"/>
                    </a:lnTo>
                    <a:lnTo>
                      <a:pt x="12" y="97"/>
                    </a:lnTo>
                    <a:lnTo>
                      <a:pt x="12" y="97"/>
                    </a:lnTo>
                    <a:lnTo>
                      <a:pt x="12" y="97"/>
                    </a:lnTo>
                    <a:lnTo>
                      <a:pt x="12" y="95"/>
                    </a:lnTo>
                    <a:lnTo>
                      <a:pt x="12" y="95"/>
                    </a:lnTo>
                    <a:lnTo>
                      <a:pt x="12" y="95"/>
                    </a:lnTo>
                    <a:lnTo>
                      <a:pt x="12" y="95"/>
                    </a:lnTo>
                    <a:lnTo>
                      <a:pt x="12" y="93"/>
                    </a:lnTo>
                    <a:lnTo>
                      <a:pt x="12" y="93"/>
                    </a:lnTo>
                    <a:lnTo>
                      <a:pt x="12" y="90"/>
                    </a:lnTo>
                    <a:lnTo>
                      <a:pt x="12" y="90"/>
                    </a:lnTo>
                    <a:lnTo>
                      <a:pt x="10" y="90"/>
                    </a:lnTo>
                    <a:lnTo>
                      <a:pt x="10" y="90"/>
                    </a:lnTo>
                    <a:lnTo>
                      <a:pt x="10" y="88"/>
                    </a:lnTo>
                    <a:lnTo>
                      <a:pt x="10" y="88"/>
                    </a:lnTo>
                    <a:lnTo>
                      <a:pt x="10" y="88"/>
                    </a:lnTo>
                    <a:lnTo>
                      <a:pt x="10" y="85"/>
                    </a:lnTo>
                    <a:lnTo>
                      <a:pt x="10" y="85"/>
                    </a:lnTo>
                    <a:lnTo>
                      <a:pt x="10" y="85"/>
                    </a:lnTo>
                    <a:lnTo>
                      <a:pt x="10" y="83"/>
                    </a:lnTo>
                    <a:lnTo>
                      <a:pt x="10" y="83"/>
                    </a:lnTo>
                    <a:lnTo>
                      <a:pt x="7" y="83"/>
                    </a:lnTo>
                    <a:lnTo>
                      <a:pt x="7" y="81"/>
                    </a:lnTo>
                    <a:lnTo>
                      <a:pt x="7" y="81"/>
                    </a:lnTo>
                    <a:lnTo>
                      <a:pt x="7" y="81"/>
                    </a:lnTo>
                    <a:lnTo>
                      <a:pt x="7" y="81"/>
                    </a:lnTo>
                    <a:lnTo>
                      <a:pt x="7" y="78"/>
                    </a:lnTo>
                    <a:lnTo>
                      <a:pt x="7" y="78"/>
                    </a:lnTo>
                    <a:lnTo>
                      <a:pt x="7" y="76"/>
                    </a:lnTo>
                    <a:lnTo>
                      <a:pt x="7" y="76"/>
                    </a:lnTo>
                    <a:lnTo>
                      <a:pt x="7" y="76"/>
                    </a:lnTo>
                    <a:lnTo>
                      <a:pt x="5" y="76"/>
                    </a:lnTo>
                    <a:lnTo>
                      <a:pt x="5" y="74"/>
                    </a:lnTo>
                    <a:lnTo>
                      <a:pt x="5" y="74"/>
                    </a:lnTo>
                    <a:lnTo>
                      <a:pt x="5" y="71"/>
                    </a:lnTo>
                    <a:lnTo>
                      <a:pt x="5" y="71"/>
                    </a:lnTo>
                    <a:lnTo>
                      <a:pt x="5" y="71"/>
                    </a:lnTo>
                    <a:lnTo>
                      <a:pt x="5" y="71"/>
                    </a:lnTo>
                    <a:lnTo>
                      <a:pt x="5" y="69"/>
                    </a:lnTo>
                    <a:lnTo>
                      <a:pt x="5" y="69"/>
                    </a:lnTo>
                    <a:lnTo>
                      <a:pt x="2" y="69"/>
                    </a:lnTo>
                    <a:lnTo>
                      <a:pt x="2" y="66"/>
                    </a:lnTo>
                    <a:lnTo>
                      <a:pt x="2" y="66"/>
                    </a:lnTo>
                    <a:lnTo>
                      <a:pt x="2" y="66"/>
                    </a:lnTo>
                    <a:lnTo>
                      <a:pt x="2" y="64"/>
                    </a:lnTo>
                    <a:lnTo>
                      <a:pt x="2" y="64"/>
                    </a:lnTo>
                    <a:lnTo>
                      <a:pt x="2" y="64"/>
                    </a:lnTo>
                    <a:lnTo>
                      <a:pt x="2" y="62"/>
                    </a:lnTo>
                    <a:lnTo>
                      <a:pt x="2" y="62"/>
                    </a:lnTo>
                    <a:lnTo>
                      <a:pt x="0" y="62"/>
                    </a:lnTo>
                    <a:lnTo>
                      <a:pt x="0" y="62"/>
                    </a:lnTo>
                    <a:lnTo>
                      <a:pt x="0" y="59"/>
                    </a:lnTo>
                    <a:lnTo>
                      <a:pt x="0" y="59"/>
                    </a:lnTo>
                    <a:lnTo>
                      <a:pt x="0" y="59"/>
                    </a:lnTo>
                    <a:lnTo>
                      <a:pt x="0" y="57"/>
                    </a:lnTo>
                    <a:lnTo>
                      <a:pt x="0" y="57"/>
                    </a:lnTo>
                    <a:lnTo>
                      <a:pt x="0" y="57"/>
                    </a:lnTo>
                    <a:lnTo>
                      <a:pt x="0" y="55"/>
                    </a:lnTo>
                    <a:lnTo>
                      <a:pt x="0" y="55"/>
                    </a:lnTo>
                    <a:lnTo>
                      <a:pt x="0" y="55"/>
                    </a:lnTo>
                    <a:lnTo>
                      <a:pt x="0" y="52"/>
                    </a:lnTo>
                    <a:lnTo>
                      <a:pt x="0" y="52"/>
                    </a:lnTo>
                    <a:lnTo>
                      <a:pt x="0" y="52"/>
                    </a:lnTo>
                    <a:lnTo>
                      <a:pt x="0" y="50"/>
                    </a:lnTo>
                    <a:lnTo>
                      <a:pt x="0" y="50"/>
                    </a:lnTo>
                    <a:lnTo>
                      <a:pt x="2" y="50"/>
                    </a:lnTo>
                    <a:lnTo>
                      <a:pt x="2" y="50"/>
                    </a:lnTo>
                    <a:lnTo>
                      <a:pt x="2" y="50"/>
                    </a:lnTo>
                    <a:lnTo>
                      <a:pt x="2" y="48"/>
                    </a:lnTo>
                    <a:lnTo>
                      <a:pt x="2" y="48"/>
                    </a:lnTo>
                    <a:lnTo>
                      <a:pt x="5" y="48"/>
                    </a:lnTo>
                    <a:lnTo>
                      <a:pt x="5" y="48"/>
                    </a:lnTo>
                    <a:lnTo>
                      <a:pt x="5" y="45"/>
                    </a:lnTo>
                    <a:lnTo>
                      <a:pt x="2" y="45"/>
                    </a:lnTo>
                    <a:lnTo>
                      <a:pt x="2" y="45"/>
                    </a:lnTo>
                    <a:lnTo>
                      <a:pt x="2" y="45"/>
                    </a:lnTo>
                    <a:lnTo>
                      <a:pt x="2" y="45"/>
                    </a:lnTo>
                    <a:lnTo>
                      <a:pt x="2" y="43"/>
                    </a:lnTo>
                    <a:lnTo>
                      <a:pt x="5" y="43"/>
                    </a:lnTo>
                    <a:lnTo>
                      <a:pt x="5" y="43"/>
                    </a:lnTo>
                    <a:lnTo>
                      <a:pt x="5" y="40"/>
                    </a:lnTo>
                    <a:lnTo>
                      <a:pt x="5" y="40"/>
                    </a:lnTo>
                    <a:lnTo>
                      <a:pt x="5" y="40"/>
                    </a:lnTo>
                    <a:lnTo>
                      <a:pt x="7" y="40"/>
                    </a:lnTo>
                    <a:lnTo>
                      <a:pt x="7" y="40"/>
                    </a:lnTo>
                    <a:lnTo>
                      <a:pt x="7" y="38"/>
                    </a:lnTo>
                    <a:lnTo>
                      <a:pt x="7" y="38"/>
                    </a:lnTo>
                    <a:lnTo>
                      <a:pt x="7" y="38"/>
                    </a:lnTo>
                    <a:lnTo>
                      <a:pt x="7" y="36"/>
                    </a:lnTo>
                    <a:lnTo>
                      <a:pt x="7" y="36"/>
                    </a:lnTo>
                    <a:lnTo>
                      <a:pt x="7" y="36"/>
                    </a:lnTo>
                    <a:lnTo>
                      <a:pt x="7" y="33"/>
                    </a:lnTo>
                    <a:lnTo>
                      <a:pt x="7" y="33"/>
                    </a:lnTo>
                    <a:lnTo>
                      <a:pt x="10" y="33"/>
                    </a:lnTo>
                    <a:lnTo>
                      <a:pt x="10" y="31"/>
                    </a:lnTo>
                    <a:lnTo>
                      <a:pt x="10" y="31"/>
                    </a:lnTo>
                    <a:lnTo>
                      <a:pt x="10" y="31"/>
                    </a:lnTo>
                    <a:lnTo>
                      <a:pt x="10" y="31"/>
                    </a:lnTo>
                    <a:lnTo>
                      <a:pt x="10" y="29"/>
                    </a:lnTo>
                    <a:lnTo>
                      <a:pt x="10" y="29"/>
                    </a:lnTo>
                    <a:lnTo>
                      <a:pt x="10" y="29"/>
                    </a:lnTo>
                    <a:lnTo>
                      <a:pt x="10" y="26"/>
                    </a:lnTo>
                    <a:lnTo>
                      <a:pt x="10" y="26"/>
                    </a:lnTo>
                    <a:lnTo>
                      <a:pt x="10" y="24"/>
                    </a:lnTo>
                    <a:lnTo>
                      <a:pt x="12" y="24"/>
                    </a:lnTo>
                    <a:lnTo>
                      <a:pt x="12" y="24"/>
                    </a:lnTo>
                    <a:lnTo>
                      <a:pt x="12" y="21"/>
                    </a:lnTo>
                    <a:lnTo>
                      <a:pt x="12" y="21"/>
                    </a:lnTo>
                    <a:lnTo>
                      <a:pt x="12" y="21"/>
                    </a:lnTo>
                    <a:lnTo>
                      <a:pt x="12" y="21"/>
                    </a:lnTo>
                    <a:lnTo>
                      <a:pt x="12" y="19"/>
                    </a:lnTo>
                    <a:lnTo>
                      <a:pt x="12" y="19"/>
                    </a:lnTo>
                    <a:lnTo>
                      <a:pt x="12" y="17"/>
                    </a:lnTo>
                    <a:lnTo>
                      <a:pt x="12" y="17"/>
                    </a:lnTo>
                    <a:lnTo>
                      <a:pt x="12" y="14"/>
                    </a:lnTo>
                    <a:lnTo>
                      <a:pt x="14" y="14"/>
                    </a:lnTo>
                    <a:lnTo>
                      <a:pt x="14" y="14"/>
                    </a:lnTo>
                    <a:lnTo>
                      <a:pt x="14" y="12"/>
                    </a:lnTo>
                    <a:lnTo>
                      <a:pt x="14" y="12"/>
                    </a:lnTo>
                    <a:lnTo>
                      <a:pt x="14" y="14"/>
                    </a:lnTo>
                    <a:lnTo>
                      <a:pt x="14" y="14"/>
                    </a:lnTo>
                    <a:lnTo>
                      <a:pt x="14" y="12"/>
                    </a:lnTo>
                    <a:lnTo>
                      <a:pt x="14" y="12"/>
                    </a:lnTo>
                    <a:lnTo>
                      <a:pt x="14" y="12"/>
                    </a:lnTo>
                    <a:lnTo>
                      <a:pt x="14" y="10"/>
                    </a:lnTo>
                    <a:lnTo>
                      <a:pt x="17" y="10"/>
                    </a:lnTo>
                    <a:lnTo>
                      <a:pt x="17" y="10"/>
                    </a:lnTo>
                    <a:lnTo>
                      <a:pt x="17" y="7"/>
                    </a:lnTo>
                    <a:lnTo>
                      <a:pt x="17" y="7"/>
                    </a:lnTo>
                    <a:lnTo>
                      <a:pt x="17" y="7"/>
                    </a:lnTo>
                    <a:lnTo>
                      <a:pt x="19" y="7"/>
                    </a:lnTo>
                    <a:lnTo>
                      <a:pt x="19" y="7"/>
                    </a:lnTo>
                    <a:lnTo>
                      <a:pt x="21" y="7"/>
                    </a:lnTo>
                    <a:lnTo>
                      <a:pt x="21" y="7"/>
                    </a:lnTo>
                    <a:lnTo>
                      <a:pt x="21" y="7"/>
                    </a:lnTo>
                    <a:lnTo>
                      <a:pt x="21" y="10"/>
                    </a:lnTo>
                    <a:lnTo>
                      <a:pt x="24" y="10"/>
                    </a:lnTo>
                    <a:lnTo>
                      <a:pt x="24" y="7"/>
                    </a:lnTo>
                    <a:lnTo>
                      <a:pt x="24" y="7"/>
                    </a:lnTo>
                    <a:lnTo>
                      <a:pt x="24" y="7"/>
                    </a:lnTo>
                    <a:lnTo>
                      <a:pt x="24" y="7"/>
                    </a:lnTo>
                    <a:lnTo>
                      <a:pt x="26" y="7"/>
                    </a:lnTo>
                    <a:lnTo>
                      <a:pt x="26" y="5"/>
                    </a:lnTo>
                    <a:lnTo>
                      <a:pt x="26" y="5"/>
                    </a:lnTo>
                    <a:lnTo>
                      <a:pt x="26" y="2"/>
                    </a:lnTo>
                    <a:lnTo>
                      <a:pt x="26" y="2"/>
                    </a:lnTo>
                    <a:lnTo>
                      <a:pt x="28" y="2"/>
                    </a:lnTo>
                    <a:lnTo>
                      <a:pt x="28" y="2"/>
                    </a:lnTo>
                    <a:lnTo>
                      <a:pt x="28" y="2"/>
                    </a:lnTo>
                    <a:lnTo>
                      <a:pt x="28" y="2"/>
                    </a:lnTo>
                    <a:lnTo>
                      <a:pt x="28" y="2"/>
                    </a:lnTo>
                    <a:lnTo>
                      <a:pt x="31" y="2"/>
                    </a:lnTo>
                    <a:lnTo>
                      <a:pt x="31" y="2"/>
                    </a:lnTo>
                    <a:lnTo>
                      <a:pt x="33" y="2"/>
                    </a:lnTo>
                    <a:lnTo>
                      <a:pt x="33" y="0"/>
                    </a:lnTo>
                    <a:lnTo>
                      <a:pt x="33" y="0"/>
                    </a:lnTo>
                    <a:lnTo>
                      <a:pt x="33" y="0"/>
                    </a:lnTo>
                    <a:lnTo>
                      <a:pt x="3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8" name="Freeform 147"/>
              <p:cNvSpPr>
                <a:spLocks/>
              </p:cNvSpPr>
              <p:nvPr/>
            </p:nvSpPr>
            <p:spPr bwMode="auto">
              <a:xfrm>
                <a:off x="1664" y="1805"/>
                <a:ext cx="208" cy="211"/>
              </a:xfrm>
              <a:custGeom>
                <a:avLst/>
                <a:gdLst/>
                <a:ahLst/>
                <a:cxnLst>
                  <a:cxn ang="0">
                    <a:pos x="130" y="14"/>
                  </a:cxn>
                  <a:cxn ang="0">
                    <a:pos x="135" y="24"/>
                  </a:cxn>
                  <a:cxn ang="0">
                    <a:pos x="140" y="36"/>
                  </a:cxn>
                  <a:cxn ang="0">
                    <a:pos x="149" y="41"/>
                  </a:cxn>
                  <a:cxn ang="0">
                    <a:pos x="159" y="41"/>
                  </a:cxn>
                  <a:cxn ang="0">
                    <a:pos x="154" y="45"/>
                  </a:cxn>
                  <a:cxn ang="0">
                    <a:pos x="159" y="55"/>
                  </a:cxn>
                  <a:cxn ang="0">
                    <a:pos x="152" y="62"/>
                  </a:cxn>
                  <a:cxn ang="0">
                    <a:pos x="149" y="71"/>
                  </a:cxn>
                  <a:cxn ang="0">
                    <a:pos x="142" y="78"/>
                  </a:cxn>
                  <a:cxn ang="0">
                    <a:pos x="142" y="88"/>
                  </a:cxn>
                  <a:cxn ang="0">
                    <a:pos x="149" y="95"/>
                  </a:cxn>
                  <a:cxn ang="0">
                    <a:pos x="156" y="104"/>
                  </a:cxn>
                  <a:cxn ang="0">
                    <a:pos x="156" y="109"/>
                  </a:cxn>
                  <a:cxn ang="0">
                    <a:pos x="163" y="114"/>
                  </a:cxn>
                  <a:cxn ang="0">
                    <a:pos x="173" y="121"/>
                  </a:cxn>
                  <a:cxn ang="0">
                    <a:pos x="182" y="123"/>
                  </a:cxn>
                  <a:cxn ang="0">
                    <a:pos x="189" y="133"/>
                  </a:cxn>
                  <a:cxn ang="0">
                    <a:pos x="192" y="142"/>
                  </a:cxn>
                  <a:cxn ang="0">
                    <a:pos x="189" y="157"/>
                  </a:cxn>
                  <a:cxn ang="0">
                    <a:pos x="197" y="166"/>
                  </a:cxn>
                  <a:cxn ang="0">
                    <a:pos x="201" y="178"/>
                  </a:cxn>
                  <a:cxn ang="0">
                    <a:pos x="206" y="187"/>
                  </a:cxn>
                  <a:cxn ang="0">
                    <a:pos x="204" y="190"/>
                  </a:cxn>
                  <a:cxn ang="0">
                    <a:pos x="192" y="187"/>
                  </a:cxn>
                  <a:cxn ang="0">
                    <a:pos x="180" y="187"/>
                  </a:cxn>
                  <a:cxn ang="0">
                    <a:pos x="173" y="197"/>
                  </a:cxn>
                  <a:cxn ang="0">
                    <a:pos x="168" y="206"/>
                  </a:cxn>
                  <a:cxn ang="0">
                    <a:pos x="156" y="211"/>
                  </a:cxn>
                  <a:cxn ang="0">
                    <a:pos x="142" y="209"/>
                  </a:cxn>
                  <a:cxn ang="0">
                    <a:pos x="130" y="209"/>
                  </a:cxn>
                  <a:cxn ang="0">
                    <a:pos x="118" y="204"/>
                  </a:cxn>
                  <a:cxn ang="0">
                    <a:pos x="107" y="202"/>
                  </a:cxn>
                  <a:cxn ang="0">
                    <a:pos x="102" y="192"/>
                  </a:cxn>
                  <a:cxn ang="0">
                    <a:pos x="100" y="178"/>
                  </a:cxn>
                  <a:cxn ang="0">
                    <a:pos x="90" y="173"/>
                  </a:cxn>
                  <a:cxn ang="0">
                    <a:pos x="83" y="166"/>
                  </a:cxn>
                  <a:cxn ang="0">
                    <a:pos x="71" y="161"/>
                  </a:cxn>
                  <a:cxn ang="0">
                    <a:pos x="62" y="157"/>
                  </a:cxn>
                  <a:cxn ang="0">
                    <a:pos x="52" y="152"/>
                  </a:cxn>
                  <a:cxn ang="0">
                    <a:pos x="43" y="145"/>
                  </a:cxn>
                  <a:cxn ang="0">
                    <a:pos x="33" y="140"/>
                  </a:cxn>
                  <a:cxn ang="0">
                    <a:pos x="24" y="135"/>
                  </a:cxn>
                  <a:cxn ang="0">
                    <a:pos x="12" y="133"/>
                  </a:cxn>
                  <a:cxn ang="0">
                    <a:pos x="5" y="121"/>
                  </a:cxn>
                  <a:cxn ang="0">
                    <a:pos x="2" y="109"/>
                  </a:cxn>
                  <a:cxn ang="0">
                    <a:pos x="5" y="100"/>
                  </a:cxn>
                  <a:cxn ang="0">
                    <a:pos x="12" y="93"/>
                  </a:cxn>
                  <a:cxn ang="0">
                    <a:pos x="24" y="88"/>
                  </a:cxn>
                  <a:cxn ang="0">
                    <a:pos x="33" y="83"/>
                  </a:cxn>
                  <a:cxn ang="0">
                    <a:pos x="43" y="78"/>
                  </a:cxn>
                  <a:cxn ang="0">
                    <a:pos x="50" y="69"/>
                  </a:cxn>
                  <a:cxn ang="0">
                    <a:pos x="50" y="55"/>
                  </a:cxn>
                  <a:cxn ang="0">
                    <a:pos x="55" y="43"/>
                  </a:cxn>
                  <a:cxn ang="0">
                    <a:pos x="52" y="31"/>
                  </a:cxn>
                  <a:cxn ang="0">
                    <a:pos x="59" y="22"/>
                  </a:cxn>
                  <a:cxn ang="0">
                    <a:pos x="69" y="14"/>
                  </a:cxn>
                  <a:cxn ang="0">
                    <a:pos x="76" y="7"/>
                  </a:cxn>
                  <a:cxn ang="0">
                    <a:pos x="85" y="0"/>
                  </a:cxn>
                  <a:cxn ang="0">
                    <a:pos x="95" y="3"/>
                  </a:cxn>
                  <a:cxn ang="0">
                    <a:pos x="104" y="5"/>
                  </a:cxn>
                  <a:cxn ang="0">
                    <a:pos x="116" y="3"/>
                  </a:cxn>
                  <a:cxn ang="0">
                    <a:pos x="118" y="10"/>
                  </a:cxn>
                </a:cxnLst>
                <a:rect l="0" t="0" r="r" b="b"/>
                <a:pathLst>
                  <a:path w="208" h="211">
                    <a:moveTo>
                      <a:pt x="128" y="5"/>
                    </a:moveTo>
                    <a:lnTo>
                      <a:pt x="128" y="7"/>
                    </a:lnTo>
                    <a:lnTo>
                      <a:pt x="128" y="7"/>
                    </a:lnTo>
                    <a:lnTo>
                      <a:pt x="128" y="10"/>
                    </a:lnTo>
                    <a:lnTo>
                      <a:pt x="128" y="10"/>
                    </a:lnTo>
                    <a:lnTo>
                      <a:pt x="130" y="10"/>
                    </a:lnTo>
                    <a:lnTo>
                      <a:pt x="130" y="10"/>
                    </a:lnTo>
                    <a:lnTo>
                      <a:pt x="130" y="10"/>
                    </a:lnTo>
                    <a:lnTo>
                      <a:pt x="130" y="12"/>
                    </a:lnTo>
                    <a:lnTo>
                      <a:pt x="130" y="12"/>
                    </a:lnTo>
                    <a:lnTo>
                      <a:pt x="130" y="14"/>
                    </a:lnTo>
                    <a:lnTo>
                      <a:pt x="130" y="14"/>
                    </a:lnTo>
                    <a:lnTo>
                      <a:pt x="130" y="14"/>
                    </a:lnTo>
                    <a:lnTo>
                      <a:pt x="130" y="14"/>
                    </a:lnTo>
                    <a:lnTo>
                      <a:pt x="130" y="14"/>
                    </a:lnTo>
                    <a:lnTo>
                      <a:pt x="130" y="14"/>
                    </a:lnTo>
                    <a:lnTo>
                      <a:pt x="130" y="17"/>
                    </a:lnTo>
                    <a:lnTo>
                      <a:pt x="133" y="17"/>
                    </a:lnTo>
                    <a:lnTo>
                      <a:pt x="133" y="17"/>
                    </a:lnTo>
                    <a:lnTo>
                      <a:pt x="133" y="17"/>
                    </a:lnTo>
                    <a:lnTo>
                      <a:pt x="133" y="17"/>
                    </a:lnTo>
                    <a:lnTo>
                      <a:pt x="133" y="19"/>
                    </a:lnTo>
                    <a:lnTo>
                      <a:pt x="133" y="19"/>
                    </a:lnTo>
                    <a:lnTo>
                      <a:pt x="133" y="19"/>
                    </a:lnTo>
                    <a:lnTo>
                      <a:pt x="133" y="22"/>
                    </a:lnTo>
                    <a:lnTo>
                      <a:pt x="133" y="22"/>
                    </a:lnTo>
                    <a:lnTo>
                      <a:pt x="133" y="24"/>
                    </a:lnTo>
                    <a:lnTo>
                      <a:pt x="133" y="24"/>
                    </a:lnTo>
                    <a:lnTo>
                      <a:pt x="133" y="24"/>
                    </a:lnTo>
                    <a:lnTo>
                      <a:pt x="133" y="24"/>
                    </a:lnTo>
                    <a:lnTo>
                      <a:pt x="135" y="24"/>
                    </a:lnTo>
                    <a:lnTo>
                      <a:pt x="135" y="24"/>
                    </a:lnTo>
                    <a:lnTo>
                      <a:pt x="137" y="24"/>
                    </a:lnTo>
                    <a:lnTo>
                      <a:pt x="137" y="24"/>
                    </a:lnTo>
                    <a:lnTo>
                      <a:pt x="137" y="24"/>
                    </a:lnTo>
                    <a:lnTo>
                      <a:pt x="137" y="26"/>
                    </a:lnTo>
                    <a:lnTo>
                      <a:pt x="137" y="26"/>
                    </a:lnTo>
                    <a:lnTo>
                      <a:pt x="137" y="29"/>
                    </a:lnTo>
                    <a:lnTo>
                      <a:pt x="137" y="29"/>
                    </a:lnTo>
                    <a:lnTo>
                      <a:pt x="140" y="29"/>
                    </a:lnTo>
                    <a:lnTo>
                      <a:pt x="140" y="31"/>
                    </a:lnTo>
                    <a:lnTo>
                      <a:pt x="140" y="31"/>
                    </a:lnTo>
                    <a:lnTo>
                      <a:pt x="140" y="33"/>
                    </a:lnTo>
                    <a:lnTo>
                      <a:pt x="140" y="33"/>
                    </a:lnTo>
                    <a:lnTo>
                      <a:pt x="140" y="33"/>
                    </a:lnTo>
                    <a:lnTo>
                      <a:pt x="140" y="33"/>
                    </a:lnTo>
                    <a:lnTo>
                      <a:pt x="140" y="33"/>
                    </a:lnTo>
                    <a:lnTo>
                      <a:pt x="140" y="36"/>
                    </a:lnTo>
                    <a:lnTo>
                      <a:pt x="140" y="36"/>
                    </a:lnTo>
                    <a:lnTo>
                      <a:pt x="140" y="36"/>
                    </a:lnTo>
                    <a:lnTo>
                      <a:pt x="140" y="36"/>
                    </a:lnTo>
                    <a:lnTo>
                      <a:pt x="140" y="36"/>
                    </a:lnTo>
                    <a:lnTo>
                      <a:pt x="142" y="36"/>
                    </a:lnTo>
                    <a:lnTo>
                      <a:pt x="142" y="36"/>
                    </a:lnTo>
                    <a:lnTo>
                      <a:pt x="144" y="36"/>
                    </a:lnTo>
                    <a:lnTo>
                      <a:pt x="144" y="36"/>
                    </a:lnTo>
                    <a:lnTo>
                      <a:pt x="144" y="36"/>
                    </a:lnTo>
                    <a:lnTo>
                      <a:pt x="144" y="36"/>
                    </a:lnTo>
                    <a:lnTo>
                      <a:pt x="147" y="36"/>
                    </a:lnTo>
                    <a:lnTo>
                      <a:pt x="147" y="38"/>
                    </a:lnTo>
                    <a:lnTo>
                      <a:pt x="147" y="38"/>
                    </a:lnTo>
                    <a:lnTo>
                      <a:pt x="147" y="38"/>
                    </a:lnTo>
                    <a:lnTo>
                      <a:pt x="147" y="41"/>
                    </a:lnTo>
                    <a:lnTo>
                      <a:pt x="149" y="41"/>
                    </a:lnTo>
                    <a:lnTo>
                      <a:pt x="149" y="41"/>
                    </a:lnTo>
                    <a:lnTo>
                      <a:pt x="149" y="41"/>
                    </a:lnTo>
                    <a:lnTo>
                      <a:pt x="149" y="41"/>
                    </a:lnTo>
                    <a:lnTo>
                      <a:pt x="149" y="41"/>
                    </a:lnTo>
                    <a:lnTo>
                      <a:pt x="152" y="41"/>
                    </a:lnTo>
                    <a:lnTo>
                      <a:pt x="152" y="41"/>
                    </a:lnTo>
                    <a:lnTo>
                      <a:pt x="152" y="41"/>
                    </a:lnTo>
                    <a:lnTo>
                      <a:pt x="154" y="41"/>
                    </a:lnTo>
                    <a:lnTo>
                      <a:pt x="154" y="41"/>
                    </a:lnTo>
                    <a:lnTo>
                      <a:pt x="156" y="41"/>
                    </a:lnTo>
                    <a:lnTo>
                      <a:pt x="156" y="41"/>
                    </a:lnTo>
                    <a:lnTo>
                      <a:pt x="156" y="41"/>
                    </a:lnTo>
                    <a:lnTo>
                      <a:pt x="156" y="41"/>
                    </a:lnTo>
                    <a:lnTo>
                      <a:pt x="159" y="41"/>
                    </a:lnTo>
                    <a:lnTo>
                      <a:pt x="159" y="41"/>
                    </a:lnTo>
                    <a:lnTo>
                      <a:pt x="159" y="41"/>
                    </a:lnTo>
                    <a:lnTo>
                      <a:pt x="159" y="41"/>
                    </a:lnTo>
                    <a:lnTo>
                      <a:pt x="161" y="41"/>
                    </a:lnTo>
                    <a:lnTo>
                      <a:pt x="161" y="41"/>
                    </a:lnTo>
                    <a:lnTo>
                      <a:pt x="161" y="43"/>
                    </a:lnTo>
                    <a:lnTo>
                      <a:pt x="159" y="43"/>
                    </a:lnTo>
                    <a:lnTo>
                      <a:pt x="159" y="43"/>
                    </a:lnTo>
                    <a:lnTo>
                      <a:pt x="159" y="43"/>
                    </a:lnTo>
                    <a:lnTo>
                      <a:pt x="159" y="43"/>
                    </a:lnTo>
                    <a:lnTo>
                      <a:pt x="156" y="43"/>
                    </a:lnTo>
                    <a:lnTo>
                      <a:pt x="156" y="43"/>
                    </a:lnTo>
                    <a:lnTo>
                      <a:pt x="156" y="45"/>
                    </a:lnTo>
                    <a:lnTo>
                      <a:pt x="156" y="45"/>
                    </a:lnTo>
                    <a:lnTo>
                      <a:pt x="156" y="43"/>
                    </a:lnTo>
                    <a:lnTo>
                      <a:pt x="154" y="43"/>
                    </a:lnTo>
                    <a:lnTo>
                      <a:pt x="154" y="45"/>
                    </a:lnTo>
                    <a:lnTo>
                      <a:pt x="154" y="45"/>
                    </a:lnTo>
                    <a:lnTo>
                      <a:pt x="154" y="45"/>
                    </a:lnTo>
                    <a:lnTo>
                      <a:pt x="154" y="45"/>
                    </a:lnTo>
                    <a:lnTo>
                      <a:pt x="154" y="48"/>
                    </a:lnTo>
                    <a:lnTo>
                      <a:pt x="154" y="48"/>
                    </a:lnTo>
                    <a:lnTo>
                      <a:pt x="154" y="50"/>
                    </a:lnTo>
                    <a:lnTo>
                      <a:pt x="154" y="50"/>
                    </a:lnTo>
                    <a:lnTo>
                      <a:pt x="154" y="50"/>
                    </a:lnTo>
                    <a:lnTo>
                      <a:pt x="154" y="52"/>
                    </a:lnTo>
                    <a:lnTo>
                      <a:pt x="156" y="52"/>
                    </a:lnTo>
                    <a:lnTo>
                      <a:pt x="156" y="52"/>
                    </a:lnTo>
                    <a:lnTo>
                      <a:pt x="156" y="52"/>
                    </a:lnTo>
                    <a:lnTo>
                      <a:pt x="156" y="55"/>
                    </a:lnTo>
                    <a:lnTo>
                      <a:pt x="156" y="55"/>
                    </a:lnTo>
                    <a:lnTo>
                      <a:pt x="156" y="55"/>
                    </a:lnTo>
                    <a:lnTo>
                      <a:pt x="156" y="55"/>
                    </a:lnTo>
                    <a:lnTo>
                      <a:pt x="159" y="55"/>
                    </a:lnTo>
                    <a:lnTo>
                      <a:pt x="159" y="57"/>
                    </a:lnTo>
                    <a:lnTo>
                      <a:pt x="156" y="57"/>
                    </a:lnTo>
                    <a:lnTo>
                      <a:pt x="156" y="57"/>
                    </a:lnTo>
                    <a:lnTo>
                      <a:pt x="156" y="59"/>
                    </a:lnTo>
                    <a:lnTo>
                      <a:pt x="156" y="59"/>
                    </a:lnTo>
                    <a:lnTo>
                      <a:pt x="156" y="59"/>
                    </a:lnTo>
                    <a:lnTo>
                      <a:pt x="156" y="59"/>
                    </a:lnTo>
                    <a:lnTo>
                      <a:pt x="154" y="59"/>
                    </a:lnTo>
                    <a:lnTo>
                      <a:pt x="154" y="59"/>
                    </a:lnTo>
                    <a:lnTo>
                      <a:pt x="154" y="59"/>
                    </a:lnTo>
                    <a:lnTo>
                      <a:pt x="152" y="59"/>
                    </a:lnTo>
                    <a:lnTo>
                      <a:pt x="152" y="59"/>
                    </a:lnTo>
                    <a:lnTo>
                      <a:pt x="152" y="59"/>
                    </a:lnTo>
                    <a:lnTo>
                      <a:pt x="152" y="59"/>
                    </a:lnTo>
                    <a:lnTo>
                      <a:pt x="152" y="62"/>
                    </a:lnTo>
                    <a:lnTo>
                      <a:pt x="152" y="62"/>
                    </a:lnTo>
                    <a:lnTo>
                      <a:pt x="152" y="64"/>
                    </a:lnTo>
                    <a:lnTo>
                      <a:pt x="149" y="64"/>
                    </a:lnTo>
                    <a:lnTo>
                      <a:pt x="149" y="64"/>
                    </a:lnTo>
                    <a:lnTo>
                      <a:pt x="149" y="64"/>
                    </a:lnTo>
                    <a:lnTo>
                      <a:pt x="149" y="64"/>
                    </a:lnTo>
                    <a:lnTo>
                      <a:pt x="149" y="64"/>
                    </a:lnTo>
                    <a:lnTo>
                      <a:pt x="147" y="64"/>
                    </a:lnTo>
                    <a:lnTo>
                      <a:pt x="147" y="67"/>
                    </a:lnTo>
                    <a:lnTo>
                      <a:pt x="147" y="67"/>
                    </a:lnTo>
                    <a:lnTo>
                      <a:pt x="147" y="67"/>
                    </a:lnTo>
                    <a:lnTo>
                      <a:pt x="147" y="69"/>
                    </a:lnTo>
                    <a:lnTo>
                      <a:pt x="147" y="69"/>
                    </a:lnTo>
                    <a:lnTo>
                      <a:pt x="147" y="69"/>
                    </a:lnTo>
                    <a:lnTo>
                      <a:pt x="149" y="69"/>
                    </a:lnTo>
                    <a:lnTo>
                      <a:pt x="149" y="71"/>
                    </a:lnTo>
                    <a:lnTo>
                      <a:pt x="149" y="71"/>
                    </a:lnTo>
                    <a:lnTo>
                      <a:pt x="149" y="74"/>
                    </a:lnTo>
                    <a:lnTo>
                      <a:pt x="147" y="74"/>
                    </a:lnTo>
                    <a:lnTo>
                      <a:pt x="147" y="74"/>
                    </a:lnTo>
                    <a:lnTo>
                      <a:pt x="144" y="74"/>
                    </a:lnTo>
                    <a:lnTo>
                      <a:pt x="144" y="74"/>
                    </a:lnTo>
                    <a:lnTo>
                      <a:pt x="144" y="71"/>
                    </a:lnTo>
                    <a:lnTo>
                      <a:pt x="144" y="71"/>
                    </a:lnTo>
                    <a:lnTo>
                      <a:pt x="144" y="74"/>
                    </a:lnTo>
                    <a:lnTo>
                      <a:pt x="144" y="74"/>
                    </a:lnTo>
                    <a:lnTo>
                      <a:pt x="144" y="74"/>
                    </a:lnTo>
                    <a:lnTo>
                      <a:pt x="142" y="74"/>
                    </a:lnTo>
                    <a:lnTo>
                      <a:pt x="142" y="74"/>
                    </a:lnTo>
                    <a:lnTo>
                      <a:pt x="142" y="76"/>
                    </a:lnTo>
                    <a:lnTo>
                      <a:pt x="142" y="76"/>
                    </a:lnTo>
                    <a:lnTo>
                      <a:pt x="142" y="76"/>
                    </a:lnTo>
                    <a:lnTo>
                      <a:pt x="142" y="78"/>
                    </a:lnTo>
                    <a:lnTo>
                      <a:pt x="144" y="78"/>
                    </a:lnTo>
                    <a:lnTo>
                      <a:pt x="144" y="78"/>
                    </a:lnTo>
                    <a:lnTo>
                      <a:pt x="144" y="78"/>
                    </a:lnTo>
                    <a:lnTo>
                      <a:pt x="144" y="81"/>
                    </a:lnTo>
                    <a:lnTo>
                      <a:pt x="144" y="81"/>
                    </a:lnTo>
                    <a:lnTo>
                      <a:pt x="144" y="83"/>
                    </a:lnTo>
                    <a:lnTo>
                      <a:pt x="144" y="83"/>
                    </a:lnTo>
                    <a:lnTo>
                      <a:pt x="144" y="83"/>
                    </a:lnTo>
                    <a:lnTo>
                      <a:pt x="142" y="83"/>
                    </a:lnTo>
                    <a:lnTo>
                      <a:pt x="142" y="83"/>
                    </a:lnTo>
                    <a:lnTo>
                      <a:pt x="142" y="86"/>
                    </a:lnTo>
                    <a:lnTo>
                      <a:pt x="142" y="86"/>
                    </a:lnTo>
                    <a:lnTo>
                      <a:pt x="142" y="86"/>
                    </a:lnTo>
                    <a:lnTo>
                      <a:pt x="140" y="86"/>
                    </a:lnTo>
                    <a:lnTo>
                      <a:pt x="140" y="88"/>
                    </a:lnTo>
                    <a:lnTo>
                      <a:pt x="142" y="88"/>
                    </a:lnTo>
                    <a:lnTo>
                      <a:pt x="142" y="88"/>
                    </a:lnTo>
                    <a:lnTo>
                      <a:pt x="142" y="88"/>
                    </a:lnTo>
                    <a:lnTo>
                      <a:pt x="144" y="88"/>
                    </a:lnTo>
                    <a:lnTo>
                      <a:pt x="144" y="90"/>
                    </a:lnTo>
                    <a:lnTo>
                      <a:pt x="144" y="90"/>
                    </a:lnTo>
                    <a:lnTo>
                      <a:pt x="144" y="90"/>
                    </a:lnTo>
                    <a:lnTo>
                      <a:pt x="144" y="90"/>
                    </a:lnTo>
                    <a:lnTo>
                      <a:pt x="144" y="93"/>
                    </a:lnTo>
                    <a:lnTo>
                      <a:pt x="147" y="93"/>
                    </a:lnTo>
                    <a:lnTo>
                      <a:pt x="147" y="93"/>
                    </a:lnTo>
                    <a:lnTo>
                      <a:pt x="147" y="93"/>
                    </a:lnTo>
                    <a:lnTo>
                      <a:pt x="147" y="93"/>
                    </a:lnTo>
                    <a:lnTo>
                      <a:pt x="147" y="95"/>
                    </a:lnTo>
                    <a:lnTo>
                      <a:pt x="149" y="95"/>
                    </a:lnTo>
                    <a:lnTo>
                      <a:pt x="149" y="95"/>
                    </a:lnTo>
                    <a:lnTo>
                      <a:pt x="149" y="95"/>
                    </a:lnTo>
                    <a:lnTo>
                      <a:pt x="149" y="95"/>
                    </a:lnTo>
                    <a:lnTo>
                      <a:pt x="152" y="95"/>
                    </a:lnTo>
                    <a:lnTo>
                      <a:pt x="152" y="95"/>
                    </a:lnTo>
                    <a:lnTo>
                      <a:pt x="152" y="97"/>
                    </a:lnTo>
                    <a:lnTo>
                      <a:pt x="152" y="97"/>
                    </a:lnTo>
                    <a:lnTo>
                      <a:pt x="152" y="97"/>
                    </a:lnTo>
                    <a:lnTo>
                      <a:pt x="152" y="97"/>
                    </a:lnTo>
                    <a:lnTo>
                      <a:pt x="152" y="100"/>
                    </a:lnTo>
                    <a:lnTo>
                      <a:pt x="152" y="100"/>
                    </a:lnTo>
                    <a:lnTo>
                      <a:pt x="154" y="100"/>
                    </a:lnTo>
                    <a:lnTo>
                      <a:pt x="154" y="100"/>
                    </a:lnTo>
                    <a:lnTo>
                      <a:pt x="154" y="100"/>
                    </a:lnTo>
                    <a:lnTo>
                      <a:pt x="154" y="102"/>
                    </a:lnTo>
                    <a:lnTo>
                      <a:pt x="154" y="102"/>
                    </a:lnTo>
                    <a:lnTo>
                      <a:pt x="156" y="102"/>
                    </a:lnTo>
                    <a:lnTo>
                      <a:pt x="156" y="104"/>
                    </a:lnTo>
                    <a:lnTo>
                      <a:pt x="156" y="104"/>
                    </a:lnTo>
                    <a:lnTo>
                      <a:pt x="156" y="104"/>
                    </a:lnTo>
                    <a:lnTo>
                      <a:pt x="156" y="104"/>
                    </a:lnTo>
                    <a:lnTo>
                      <a:pt x="156" y="104"/>
                    </a:lnTo>
                    <a:lnTo>
                      <a:pt x="159" y="104"/>
                    </a:lnTo>
                    <a:lnTo>
                      <a:pt x="159" y="107"/>
                    </a:lnTo>
                    <a:lnTo>
                      <a:pt x="159" y="107"/>
                    </a:lnTo>
                    <a:lnTo>
                      <a:pt x="156" y="107"/>
                    </a:lnTo>
                    <a:lnTo>
                      <a:pt x="156" y="109"/>
                    </a:lnTo>
                    <a:lnTo>
                      <a:pt x="156" y="109"/>
                    </a:lnTo>
                    <a:lnTo>
                      <a:pt x="156" y="109"/>
                    </a:lnTo>
                    <a:lnTo>
                      <a:pt x="154" y="109"/>
                    </a:lnTo>
                    <a:lnTo>
                      <a:pt x="154" y="109"/>
                    </a:lnTo>
                    <a:lnTo>
                      <a:pt x="156" y="109"/>
                    </a:lnTo>
                    <a:lnTo>
                      <a:pt x="156" y="109"/>
                    </a:lnTo>
                    <a:lnTo>
                      <a:pt x="156" y="109"/>
                    </a:lnTo>
                    <a:lnTo>
                      <a:pt x="156" y="112"/>
                    </a:lnTo>
                    <a:lnTo>
                      <a:pt x="156" y="112"/>
                    </a:lnTo>
                    <a:lnTo>
                      <a:pt x="156" y="112"/>
                    </a:lnTo>
                    <a:lnTo>
                      <a:pt x="156" y="112"/>
                    </a:lnTo>
                    <a:lnTo>
                      <a:pt x="156" y="114"/>
                    </a:lnTo>
                    <a:lnTo>
                      <a:pt x="156" y="114"/>
                    </a:lnTo>
                    <a:lnTo>
                      <a:pt x="156" y="114"/>
                    </a:lnTo>
                    <a:lnTo>
                      <a:pt x="159" y="114"/>
                    </a:lnTo>
                    <a:lnTo>
                      <a:pt x="159" y="114"/>
                    </a:lnTo>
                    <a:lnTo>
                      <a:pt x="159" y="114"/>
                    </a:lnTo>
                    <a:lnTo>
                      <a:pt x="161" y="114"/>
                    </a:lnTo>
                    <a:lnTo>
                      <a:pt x="161" y="114"/>
                    </a:lnTo>
                    <a:lnTo>
                      <a:pt x="163" y="114"/>
                    </a:lnTo>
                    <a:lnTo>
                      <a:pt x="163" y="114"/>
                    </a:lnTo>
                    <a:lnTo>
                      <a:pt x="163" y="114"/>
                    </a:lnTo>
                    <a:lnTo>
                      <a:pt x="163" y="114"/>
                    </a:lnTo>
                    <a:lnTo>
                      <a:pt x="163" y="114"/>
                    </a:lnTo>
                    <a:lnTo>
                      <a:pt x="166" y="114"/>
                    </a:lnTo>
                    <a:lnTo>
                      <a:pt x="166" y="114"/>
                    </a:lnTo>
                    <a:lnTo>
                      <a:pt x="166" y="116"/>
                    </a:lnTo>
                    <a:lnTo>
                      <a:pt x="166" y="116"/>
                    </a:lnTo>
                    <a:lnTo>
                      <a:pt x="168" y="116"/>
                    </a:lnTo>
                    <a:lnTo>
                      <a:pt x="168" y="116"/>
                    </a:lnTo>
                    <a:lnTo>
                      <a:pt x="168" y="116"/>
                    </a:lnTo>
                    <a:lnTo>
                      <a:pt x="168" y="119"/>
                    </a:lnTo>
                    <a:lnTo>
                      <a:pt x="171" y="119"/>
                    </a:lnTo>
                    <a:lnTo>
                      <a:pt x="171" y="119"/>
                    </a:lnTo>
                    <a:lnTo>
                      <a:pt x="171" y="119"/>
                    </a:lnTo>
                    <a:lnTo>
                      <a:pt x="171" y="119"/>
                    </a:lnTo>
                    <a:lnTo>
                      <a:pt x="171" y="121"/>
                    </a:lnTo>
                    <a:lnTo>
                      <a:pt x="173" y="121"/>
                    </a:lnTo>
                    <a:lnTo>
                      <a:pt x="173" y="121"/>
                    </a:lnTo>
                    <a:lnTo>
                      <a:pt x="173" y="121"/>
                    </a:lnTo>
                    <a:lnTo>
                      <a:pt x="173" y="121"/>
                    </a:lnTo>
                    <a:lnTo>
                      <a:pt x="173" y="123"/>
                    </a:lnTo>
                    <a:lnTo>
                      <a:pt x="175" y="123"/>
                    </a:lnTo>
                    <a:lnTo>
                      <a:pt x="175" y="123"/>
                    </a:lnTo>
                    <a:lnTo>
                      <a:pt x="175" y="123"/>
                    </a:lnTo>
                    <a:lnTo>
                      <a:pt x="175" y="123"/>
                    </a:lnTo>
                    <a:lnTo>
                      <a:pt x="178" y="123"/>
                    </a:lnTo>
                    <a:lnTo>
                      <a:pt x="178" y="123"/>
                    </a:lnTo>
                    <a:lnTo>
                      <a:pt x="178" y="126"/>
                    </a:lnTo>
                    <a:lnTo>
                      <a:pt x="178" y="126"/>
                    </a:lnTo>
                    <a:lnTo>
                      <a:pt x="180" y="126"/>
                    </a:lnTo>
                    <a:lnTo>
                      <a:pt x="180" y="126"/>
                    </a:lnTo>
                    <a:lnTo>
                      <a:pt x="182" y="126"/>
                    </a:lnTo>
                    <a:lnTo>
                      <a:pt x="182" y="123"/>
                    </a:lnTo>
                    <a:lnTo>
                      <a:pt x="182" y="123"/>
                    </a:lnTo>
                    <a:lnTo>
                      <a:pt x="182" y="126"/>
                    </a:lnTo>
                    <a:lnTo>
                      <a:pt x="182" y="126"/>
                    </a:lnTo>
                    <a:lnTo>
                      <a:pt x="185" y="126"/>
                    </a:lnTo>
                    <a:lnTo>
                      <a:pt x="185" y="126"/>
                    </a:lnTo>
                    <a:lnTo>
                      <a:pt x="185" y="126"/>
                    </a:lnTo>
                    <a:lnTo>
                      <a:pt x="185" y="128"/>
                    </a:lnTo>
                    <a:lnTo>
                      <a:pt x="185" y="128"/>
                    </a:lnTo>
                    <a:lnTo>
                      <a:pt x="185" y="128"/>
                    </a:lnTo>
                    <a:lnTo>
                      <a:pt x="185" y="131"/>
                    </a:lnTo>
                    <a:lnTo>
                      <a:pt x="185" y="131"/>
                    </a:lnTo>
                    <a:lnTo>
                      <a:pt x="187" y="131"/>
                    </a:lnTo>
                    <a:lnTo>
                      <a:pt x="187" y="133"/>
                    </a:lnTo>
                    <a:lnTo>
                      <a:pt x="187" y="133"/>
                    </a:lnTo>
                    <a:lnTo>
                      <a:pt x="187" y="133"/>
                    </a:lnTo>
                    <a:lnTo>
                      <a:pt x="187" y="133"/>
                    </a:lnTo>
                    <a:lnTo>
                      <a:pt x="189" y="133"/>
                    </a:lnTo>
                    <a:lnTo>
                      <a:pt x="189" y="135"/>
                    </a:lnTo>
                    <a:lnTo>
                      <a:pt x="189" y="135"/>
                    </a:lnTo>
                    <a:lnTo>
                      <a:pt x="189" y="135"/>
                    </a:lnTo>
                    <a:lnTo>
                      <a:pt x="189" y="135"/>
                    </a:lnTo>
                    <a:lnTo>
                      <a:pt x="189" y="138"/>
                    </a:lnTo>
                    <a:lnTo>
                      <a:pt x="189" y="138"/>
                    </a:lnTo>
                    <a:lnTo>
                      <a:pt x="192" y="138"/>
                    </a:lnTo>
                    <a:lnTo>
                      <a:pt x="192" y="140"/>
                    </a:lnTo>
                    <a:lnTo>
                      <a:pt x="192" y="140"/>
                    </a:lnTo>
                    <a:lnTo>
                      <a:pt x="192" y="140"/>
                    </a:lnTo>
                    <a:lnTo>
                      <a:pt x="192" y="142"/>
                    </a:lnTo>
                    <a:lnTo>
                      <a:pt x="192" y="142"/>
                    </a:lnTo>
                    <a:lnTo>
                      <a:pt x="192" y="142"/>
                    </a:lnTo>
                    <a:lnTo>
                      <a:pt x="194" y="142"/>
                    </a:lnTo>
                    <a:lnTo>
                      <a:pt x="194" y="142"/>
                    </a:lnTo>
                    <a:lnTo>
                      <a:pt x="192" y="142"/>
                    </a:lnTo>
                    <a:lnTo>
                      <a:pt x="192" y="145"/>
                    </a:lnTo>
                    <a:lnTo>
                      <a:pt x="192" y="145"/>
                    </a:lnTo>
                    <a:lnTo>
                      <a:pt x="192" y="145"/>
                    </a:lnTo>
                    <a:lnTo>
                      <a:pt x="192" y="147"/>
                    </a:lnTo>
                    <a:lnTo>
                      <a:pt x="192" y="147"/>
                    </a:lnTo>
                    <a:lnTo>
                      <a:pt x="192" y="147"/>
                    </a:lnTo>
                    <a:lnTo>
                      <a:pt x="192" y="150"/>
                    </a:lnTo>
                    <a:lnTo>
                      <a:pt x="192" y="150"/>
                    </a:lnTo>
                    <a:lnTo>
                      <a:pt x="192" y="152"/>
                    </a:lnTo>
                    <a:lnTo>
                      <a:pt x="189" y="152"/>
                    </a:lnTo>
                    <a:lnTo>
                      <a:pt x="189" y="152"/>
                    </a:lnTo>
                    <a:lnTo>
                      <a:pt x="189" y="152"/>
                    </a:lnTo>
                    <a:lnTo>
                      <a:pt x="189" y="154"/>
                    </a:lnTo>
                    <a:lnTo>
                      <a:pt x="189" y="154"/>
                    </a:lnTo>
                    <a:lnTo>
                      <a:pt x="189" y="157"/>
                    </a:lnTo>
                    <a:lnTo>
                      <a:pt x="189" y="157"/>
                    </a:lnTo>
                    <a:lnTo>
                      <a:pt x="189" y="159"/>
                    </a:lnTo>
                    <a:lnTo>
                      <a:pt x="189" y="159"/>
                    </a:lnTo>
                    <a:lnTo>
                      <a:pt x="189" y="161"/>
                    </a:lnTo>
                    <a:lnTo>
                      <a:pt x="189" y="161"/>
                    </a:lnTo>
                    <a:lnTo>
                      <a:pt x="189" y="164"/>
                    </a:lnTo>
                    <a:lnTo>
                      <a:pt x="192" y="164"/>
                    </a:lnTo>
                    <a:lnTo>
                      <a:pt x="192" y="164"/>
                    </a:lnTo>
                    <a:lnTo>
                      <a:pt x="192" y="164"/>
                    </a:lnTo>
                    <a:lnTo>
                      <a:pt x="194" y="164"/>
                    </a:lnTo>
                    <a:lnTo>
                      <a:pt x="194" y="164"/>
                    </a:lnTo>
                    <a:lnTo>
                      <a:pt x="197" y="164"/>
                    </a:lnTo>
                    <a:lnTo>
                      <a:pt x="197" y="164"/>
                    </a:lnTo>
                    <a:lnTo>
                      <a:pt x="197" y="164"/>
                    </a:lnTo>
                    <a:lnTo>
                      <a:pt x="197" y="164"/>
                    </a:lnTo>
                    <a:lnTo>
                      <a:pt x="197" y="164"/>
                    </a:lnTo>
                    <a:lnTo>
                      <a:pt x="197" y="166"/>
                    </a:lnTo>
                    <a:lnTo>
                      <a:pt x="197" y="166"/>
                    </a:lnTo>
                    <a:lnTo>
                      <a:pt x="197" y="168"/>
                    </a:lnTo>
                    <a:lnTo>
                      <a:pt x="197" y="168"/>
                    </a:lnTo>
                    <a:lnTo>
                      <a:pt x="197" y="171"/>
                    </a:lnTo>
                    <a:lnTo>
                      <a:pt x="197" y="171"/>
                    </a:lnTo>
                    <a:lnTo>
                      <a:pt x="197" y="173"/>
                    </a:lnTo>
                    <a:lnTo>
                      <a:pt x="197" y="173"/>
                    </a:lnTo>
                    <a:lnTo>
                      <a:pt x="197" y="173"/>
                    </a:lnTo>
                    <a:lnTo>
                      <a:pt x="197" y="176"/>
                    </a:lnTo>
                    <a:lnTo>
                      <a:pt x="197" y="176"/>
                    </a:lnTo>
                    <a:lnTo>
                      <a:pt x="199" y="176"/>
                    </a:lnTo>
                    <a:lnTo>
                      <a:pt x="199" y="176"/>
                    </a:lnTo>
                    <a:lnTo>
                      <a:pt x="199" y="176"/>
                    </a:lnTo>
                    <a:lnTo>
                      <a:pt x="199" y="178"/>
                    </a:lnTo>
                    <a:lnTo>
                      <a:pt x="199" y="178"/>
                    </a:lnTo>
                    <a:lnTo>
                      <a:pt x="201" y="178"/>
                    </a:lnTo>
                    <a:lnTo>
                      <a:pt x="201" y="180"/>
                    </a:lnTo>
                    <a:lnTo>
                      <a:pt x="201" y="180"/>
                    </a:lnTo>
                    <a:lnTo>
                      <a:pt x="204" y="180"/>
                    </a:lnTo>
                    <a:lnTo>
                      <a:pt x="204" y="180"/>
                    </a:lnTo>
                    <a:lnTo>
                      <a:pt x="204" y="180"/>
                    </a:lnTo>
                    <a:lnTo>
                      <a:pt x="204" y="183"/>
                    </a:lnTo>
                    <a:lnTo>
                      <a:pt x="204" y="183"/>
                    </a:lnTo>
                    <a:lnTo>
                      <a:pt x="204" y="183"/>
                    </a:lnTo>
                    <a:lnTo>
                      <a:pt x="206" y="183"/>
                    </a:lnTo>
                    <a:lnTo>
                      <a:pt x="206" y="183"/>
                    </a:lnTo>
                    <a:lnTo>
                      <a:pt x="204" y="183"/>
                    </a:lnTo>
                    <a:lnTo>
                      <a:pt x="204" y="185"/>
                    </a:lnTo>
                    <a:lnTo>
                      <a:pt x="206" y="185"/>
                    </a:lnTo>
                    <a:lnTo>
                      <a:pt x="206" y="185"/>
                    </a:lnTo>
                    <a:lnTo>
                      <a:pt x="206" y="185"/>
                    </a:lnTo>
                    <a:lnTo>
                      <a:pt x="206" y="187"/>
                    </a:lnTo>
                    <a:lnTo>
                      <a:pt x="206" y="187"/>
                    </a:lnTo>
                    <a:lnTo>
                      <a:pt x="206" y="187"/>
                    </a:lnTo>
                    <a:lnTo>
                      <a:pt x="206" y="190"/>
                    </a:lnTo>
                    <a:lnTo>
                      <a:pt x="208" y="190"/>
                    </a:lnTo>
                    <a:lnTo>
                      <a:pt x="208" y="190"/>
                    </a:lnTo>
                    <a:lnTo>
                      <a:pt x="208" y="190"/>
                    </a:lnTo>
                    <a:lnTo>
                      <a:pt x="208" y="192"/>
                    </a:lnTo>
                    <a:lnTo>
                      <a:pt x="208" y="192"/>
                    </a:lnTo>
                    <a:lnTo>
                      <a:pt x="206" y="192"/>
                    </a:lnTo>
                    <a:lnTo>
                      <a:pt x="206" y="192"/>
                    </a:lnTo>
                    <a:lnTo>
                      <a:pt x="206" y="192"/>
                    </a:lnTo>
                    <a:lnTo>
                      <a:pt x="206" y="190"/>
                    </a:lnTo>
                    <a:lnTo>
                      <a:pt x="204" y="190"/>
                    </a:lnTo>
                    <a:lnTo>
                      <a:pt x="204" y="190"/>
                    </a:lnTo>
                    <a:lnTo>
                      <a:pt x="204" y="190"/>
                    </a:lnTo>
                    <a:lnTo>
                      <a:pt x="204" y="190"/>
                    </a:lnTo>
                    <a:lnTo>
                      <a:pt x="201" y="190"/>
                    </a:lnTo>
                    <a:lnTo>
                      <a:pt x="201" y="187"/>
                    </a:lnTo>
                    <a:lnTo>
                      <a:pt x="201" y="187"/>
                    </a:lnTo>
                    <a:lnTo>
                      <a:pt x="199" y="187"/>
                    </a:lnTo>
                    <a:lnTo>
                      <a:pt x="199" y="187"/>
                    </a:lnTo>
                    <a:lnTo>
                      <a:pt x="199" y="187"/>
                    </a:lnTo>
                    <a:lnTo>
                      <a:pt x="199" y="187"/>
                    </a:lnTo>
                    <a:lnTo>
                      <a:pt x="199" y="187"/>
                    </a:lnTo>
                    <a:lnTo>
                      <a:pt x="197" y="187"/>
                    </a:lnTo>
                    <a:lnTo>
                      <a:pt x="197" y="187"/>
                    </a:lnTo>
                    <a:lnTo>
                      <a:pt x="197" y="187"/>
                    </a:lnTo>
                    <a:lnTo>
                      <a:pt x="194" y="187"/>
                    </a:lnTo>
                    <a:lnTo>
                      <a:pt x="194" y="187"/>
                    </a:lnTo>
                    <a:lnTo>
                      <a:pt x="194" y="187"/>
                    </a:lnTo>
                    <a:lnTo>
                      <a:pt x="192" y="187"/>
                    </a:lnTo>
                    <a:lnTo>
                      <a:pt x="192" y="187"/>
                    </a:lnTo>
                    <a:lnTo>
                      <a:pt x="192" y="185"/>
                    </a:lnTo>
                    <a:lnTo>
                      <a:pt x="192" y="185"/>
                    </a:lnTo>
                    <a:lnTo>
                      <a:pt x="189" y="185"/>
                    </a:lnTo>
                    <a:lnTo>
                      <a:pt x="189" y="185"/>
                    </a:lnTo>
                    <a:lnTo>
                      <a:pt x="189" y="185"/>
                    </a:lnTo>
                    <a:lnTo>
                      <a:pt x="187" y="185"/>
                    </a:lnTo>
                    <a:lnTo>
                      <a:pt x="187" y="185"/>
                    </a:lnTo>
                    <a:lnTo>
                      <a:pt x="185" y="185"/>
                    </a:lnTo>
                    <a:lnTo>
                      <a:pt x="185" y="185"/>
                    </a:lnTo>
                    <a:lnTo>
                      <a:pt x="185" y="185"/>
                    </a:lnTo>
                    <a:lnTo>
                      <a:pt x="182" y="185"/>
                    </a:lnTo>
                    <a:lnTo>
                      <a:pt x="182" y="185"/>
                    </a:lnTo>
                    <a:lnTo>
                      <a:pt x="182" y="187"/>
                    </a:lnTo>
                    <a:lnTo>
                      <a:pt x="182" y="187"/>
                    </a:lnTo>
                    <a:lnTo>
                      <a:pt x="180" y="187"/>
                    </a:lnTo>
                    <a:lnTo>
                      <a:pt x="180" y="187"/>
                    </a:lnTo>
                    <a:lnTo>
                      <a:pt x="178" y="187"/>
                    </a:lnTo>
                    <a:lnTo>
                      <a:pt x="178" y="187"/>
                    </a:lnTo>
                    <a:lnTo>
                      <a:pt x="178" y="187"/>
                    </a:lnTo>
                    <a:lnTo>
                      <a:pt x="178" y="190"/>
                    </a:lnTo>
                    <a:lnTo>
                      <a:pt x="178" y="190"/>
                    </a:lnTo>
                    <a:lnTo>
                      <a:pt x="178" y="190"/>
                    </a:lnTo>
                    <a:lnTo>
                      <a:pt x="178" y="192"/>
                    </a:lnTo>
                    <a:lnTo>
                      <a:pt x="178" y="192"/>
                    </a:lnTo>
                    <a:lnTo>
                      <a:pt x="178" y="192"/>
                    </a:lnTo>
                    <a:lnTo>
                      <a:pt x="175" y="192"/>
                    </a:lnTo>
                    <a:lnTo>
                      <a:pt x="175" y="195"/>
                    </a:lnTo>
                    <a:lnTo>
                      <a:pt x="175" y="195"/>
                    </a:lnTo>
                    <a:lnTo>
                      <a:pt x="175" y="195"/>
                    </a:lnTo>
                    <a:lnTo>
                      <a:pt x="175" y="197"/>
                    </a:lnTo>
                    <a:lnTo>
                      <a:pt x="175" y="197"/>
                    </a:lnTo>
                    <a:lnTo>
                      <a:pt x="173" y="197"/>
                    </a:lnTo>
                    <a:lnTo>
                      <a:pt x="173" y="199"/>
                    </a:lnTo>
                    <a:lnTo>
                      <a:pt x="173" y="199"/>
                    </a:lnTo>
                    <a:lnTo>
                      <a:pt x="173" y="199"/>
                    </a:lnTo>
                    <a:lnTo>
                      <a:pt x="173" y="202"/>
                    </a:lnTo>
                    <a:lnTo>
                      <a:pt x="173" y="202"/>
                    </a:lnTo>
                    <a:lnTo>
                      <a:pt x="173" y="202"/>
                    </a:lnTo>
                    <a:lnTo>
                      <a:pt x="173" y="202"/>
                    </a:lnTo>
                    <a:lnTo>
                      <a:pt x="171" y="202"/>
                    </a:lnTo>
                    <a:lnTo>
                      <a:pt x="171" y="204"/>
                    </a:lnTo>
                    <a:lnTo>
                      <a:pt x="171" y="204"/>
                    </a:lnTo>
                    <a:lnTo>
                      <a:pt x="171" y="204"/>
                    </a:lnTo>
                    <a:lnTo>
                      <a:pt x="171" y="204"/>
                    </a:lnTo>
                    <a:lnTo>
                      <a:pt x="171" y="206"/>
                    </a:lnTo>
                    <a:lnTo>
                      <a:pt x="168" y="206"/>
                    </a:lnTo>
                    <a:lnTo>
                      <a:pt x="168" y="206"/>
                    </a:lnTo>
                    <a:lnTo>
                      <a:pt x="168" y="206"/>
                    </a:lnTo>
                    <a:lnTo>
                      <a:pt x="168" y="209"/>
                    </a:lnTo>
                    <a:lnTo>
                      <a:pt x="168" y="209"/>
                    </a:lnTo>
                    <a:lnTo>
                      <a:pt x="166" y="209"/>
                    </a:lnTo>
                    <a:lnTo>
                      <a:pt x="166" y="209"/>
                    </a:lnTo>
                    <a:lnTo>
                      <a:pt x="166" y="211"/>
                    </a:lnTo>
                    <a:lnTo>
                      <a:pt x="166" y="211"/>
                    </a:lnTo>
                    <a:lnTo>
                      <a:pt x="163" y="211"/>
                    </a:lnTo>
                    <a:lnTo>
                      <a:pt x="163" y="211"/>
                    </a:lnTo>
                    <a:lnTo>
                      <a:pt x="163" y="211"/>
                    </a:lnTo>
                    <a:lnTo>
                      <a:pt x="161" y="211"/>
                    </a:lnTo>
                    <a:lnTo>
                      <a:pt x="161" y="211"/>
                    </a:lnTo>
                    <a:lnTo>
                      <a:pt x="159" y="211"/>
                    </a:lnTo>
                    <a:lnTo>
                      <a:pt x="159" y="211"/>
                    </a:lnTo>
                    <a:lnTo>
                      <a:pt x="159" y="211"/>
                    </a:lnTo>
                    <a:lnTo>
                      <a:pt x="156" y="211"/>
                    </a:lnTo>
                    <a:lnTo>
                      <a:pt x="156" y="211"/>
                    </a:lnTo>
                    <a:lnTo>
                      <a:pt x="156" y="211"/>
                    </a:lnTo>
                    <a:lnTo>
                      <a:pt x="154" y="211"/>
                    </a:lnTo>
                    <a:lnTo>
                      <a:pt x="154" y="211"/>
                    </a:lnTo>
                    <a:lnTo>
                      <a:pt x="152" y="211"/>
                    </a:lnTo>
                    <a:lnTo>
                      <a:pt x="152" y="211"/>
                    </a:lnTo>
                    <a:lnTo>
                      <a:pt x="152" y="211"/>
                    </a:lnTo>
                    <a:lnTo>
                      <a:pt x="149" y="211"/>
                    </a:lnTo>
                    <a:lnTo>
                      <a:pt x="149" y="209"/>
                    </a:lnTo>
                    <a:lnTo>
                      <a:pt x="149" y="209"/>
                    </a:lnTo>
                    <a:lnTo>
                      <a:pt x="149" y="209"/>
                    </a:lnTo>
                    <a:lnTo>
                      <a:pt x="147" y="209"/>
                    </a:lnTo>
                    <a:lnTo>
                      <a:pt x="147" y="209"/>
                    </a:lnTo>
                    <a:lnTo>
                      <a:pt x="144" y="209"/>
                    </a:lnTo>
                    <a:lnTo>
                      <a:pt x="144" y="209"/>
                    </a:lnTo>
                    <a:lnTo>
                      <a:pt x="144" y="209"/>
                    </a:lnTo>
                    <a:lnTo>
                      <a:pt x="142" y="209"/>
                    </a:lnTo>
                    <a:lnTo>
                      <a:pt x="142" y="209"/>
                    </a:lnTo>
                    <a:lnTo>
                      <a:pt x="140" y="209"/>
                    </a:lnTo>
                    <a:lnTo>
                      <a:pt x="140" y="209"/>
                    </a:lnTo>
                    <a:lnTo>
                      <a:pt x="140" y="209"/>
                    </a:lnTo>
                    <a:lnTo>
                      <a:pt x="137" y="209"/>
                    </a:lnTo>
                    <a:lnTo>
                      <a:pt x="137" y="209"/>
                    </a:lnTo>
                    <a:lnTo>
                      <a:pt x="137" y="209"/>
                    </a:lnTo>
                    <a:lnTo>
                      <a:pt x="135" y="209"/>
                    </a:lnTo>
                    <a:lnTo>
                      <a:pt x="135" y="209"/>
                    </a:lnTo>
                    <a:lnTo>
                      <a:pt x="133" y="209"/>
                    </a:lnTo>
                    <a:lnTo>
                      <a:pt x="133" y="209"/>
                    </a:lnTo>
                    <a:lnTo>
                      <a:pt x="133" y="209"/>
                    </a:lnTo>
                    <a:lnTo>
                      <a:pt x="133" y="209"/>
                    </a:lnTo>
                    <a:lnTo>
                      <a:pt x="130" y="209"/>
                    </a:lnTo>
                    <a:lnTo>
                      <a:pt x="130" y="209"/>
                    </a:lnTo>
                    <a:lnTo>
                      <a:pt x="130" y="209"/>
                    </a:lnTo>
                    <a:lnTo>
                      <a:pt x="128" y="209"/>
                    </a:lnTo>
                    <a:lnTo>
                      <a:pt x="128" y="209"/>
                    </a:lnTo>
                    <a:lnTo>
                      <a:pt x="126" y="209"/>
                    </a:lnTo>
                    <a:lnTo>
                      <a:pt x="126" y="209"/>
                    </a:lnTo>
                    <a:lnTo>
                      <a:pt x="126" y="209"/>
                    </a:lnTo>
                    <a:lnTo>
                      <a:pt x="126" y="206"/>
                    </a:lnTo>
                    <a:lnTo>
                      <a:pt x="123" y="206"/>
                    </a:lnTo>
                    <a:lnTo>
                      <a:pt x="123" y="206"/>
                    </a:lnTo>
                    <a:lnTo>
                      <a:pt x="123" y="206"/>
                    </a:lnTo>
                    <a:lnTo>
                      <a:pt x="123" y="206"/>
                    </a:lnTo>
                    <a:lnTo>
                      <a:pt x="121" y="206"/>
                    </a:lnTo>
                    <a:lnTo>
                      <a:pt x="121" y="206"/>
                    </a:lnTo>
                    <a:lnTo>
                      <a:pt x="118" y="206"/>
                    </a:lnTo>
                    <a:lnTo>
                      <a:pt x="118" y="204"/>
                    </a:lnTo>
                    <a:lnTo>
                      <a:pt x="118" y="204"/>
                    </a:lnTo>
                    <a:lnTo>
                      <a:pt x="118" y="204"/>
                    </a:lnTo>
                    <a:lnTo>
                      <a:pt x="116" y="204"/>
                    </a:lnTo>
                    <a:lnTo>
                      <a:pt x="116" y="204"/>
                    </a:lnTo>
                    <a:lnTo>
                      <a:pt x="116" y="204"/>
                    </a:lnTo>
                    <a:lnTo>
                      <a:pt x="116" y="204"/>
                    </a:lnTo>
                    <a:lnTo>
                      <a:pt x="114" y="204"/>
                    </a:lnTo>
                    <a:lnTo>
                      <a:pt x="114" y="202"/>
                    </a:lnTo>
                    <a:lnTo>
                      <a:pt x="114" y="202"/>
                    </a:lnTo>
                    <a:lnTo>
                      <a:pt x="111" y="202"/>
                    </a:lnTo>
                    <a:lnTo>
                      <a:pt x="111" y="202"/>
                    </a:lnTo>
                    <a:lnTo>
                      <a:pt x="111" y="202"/>
                    </a:lnTo>
                    <a:lnTo>
                      <a:pt x="111" y="202"/>
                    </a:lnTo>
                    <a:lnTo>
                      <a:pt x="109" y="202"/>
                    </a:lnTo>
                    <a:lnTo>
                      <a:pt x="109" y="202"/>
                    </a:lnTo>
                    <a:lnTo>
                      <a:pt x="109" y="202"/>
                    </a:lnTo>
                    <a:lnTo>
                      <a:pt x="109" y="202"/>
                    </a:lnTo>
                    <a:lnTo>
                      <a:pt x="107" y="202"/>
                    </a:lnTo>
                    <a:lnTo>
                      <a:pt x="107" y="199"/>
                    </a:lnTo>
                    <a:lnTo>
                      <a:pt x="107" y="199"/>
                    </a:lnTo>
                    <a:lnTo>
                      <a:pt x="104" y="199"/>
                    </a:lnTo>
                    <a:lnTo>
                      <a:pt x="104" y="199"/>
                    </a:lnTo>
                    <a:lnTo>
                      <a:pt x="104" y="199"/>
                    </a:lnTo>
                    <a:lnTo>
                      <a:pt x="104" y="199"/>
                    </a:lnTo>
                    <a:lnTo>
                      <a:pt x="102" y="199"/>
                    </a:lnTo>
                    <a:lnTo>
                      <a:pt x="102" y="197"/>
                    </a:lnTo>
                    <a:lnTo>
                      <a:pt x="102" y="197"/>
                    </a:lnTo>
                    <a:lnTo>
                      <a:pt x="102" y="197"/>
                    </a:lnTo>
                    <a:lnTo>
                      <a:pt x="102" y="195"/>
                    </a:lnTo>
                    <a:lnTo>
                      <a:pt x="102" y="195"/>
                    </a:lnTo>
                    <a:lnTo>
                      <a:pt x="102" y="192"/>
                    </a:lnTo>
                    <a:lnTo>
                      <a:pt x="102" y="192"/>
                    </a:lnTo>
                    <a:lnTo>
                      <a:pt x="102" y="192"/>
                    </a:lnTo>
                    <a:lnTo>
                      <a:pt x="102" y="192"/>
                    </a:lnTo>
                    <a:lnTo>
                      <a:pt x="102" y="190"/>
                    </a:lnTo>
                    <a:lnTo>
                      <a:pt x="102" y="190"/>
                    </a:lnTo>
                    <a:lnTo>
                      <a:pt x="102" y="187"/>
                    </a:lnTo>
                    <a:lnTo>
                      <a:pt x="102" y="187"/>
                    </a:lnTo>
                    <a:lnTo>
                      <a:pt x="102" y="185"/>
                    </a:lnTo>
                    <a:lnTo>
                      <a:pt x="102" y="185"/>
                    </a:lnTo>
                    <a:lnTo>
                      <a:pt x="102" y="183"/>
                    </a:lnTo>
                    <a:lnTo>
                      <a:pt x="102" y="183"/>
                    </a:lnTo>
                    <a:lnTo>
                      <a:pt x="102" y="183"/>
                    </a:lnTo>
                    <a:lnTo>
                      <a:pt x="102" y="180"/>
                    </a:lnTo>
                    <a:lnTo>
                      <a:pt x="104" y="180"/>
                    </a:lnTo>
                    <a:lnTo>
                      <a:pt x="104" y="180"/>
                    </a:lnTo>
                    <a:lnTo>
                      <a:pt x="104" y="178"/>
                    </a:lnTo>
                    <a:lnTo>
                      <a:pt x="102" y="178"/>
                    </a:lnTo>
                    <a:lnTo>
                      <a:pt x="102" y="178"/>
                    </a:lnTo>
                    <a:lnTo>
                      <a:pt x="100" y="178"/>
                    </a:lnTo>
                    <a:lnTo>
                      <a:pt x="100" y="178"/>
                    </a:lnTo>
                    <a:lnTo>
                      <a:pt x="100" y="178"/>
                    </a:lnTo>
                    <a:lnTo>
                      <a:pt x="97" y="178"/>
                    </a:lnTo>
                    <a:lnTo>
                      <a:pt x="97" y="178"/>
                    </a:lnTo>
                    <a:lnTo>
                      <a:pt x="97" y="178"/>
                    </a:lnTo>
                    <a:lnTo>
                      <a:pt x="97" y="178"/>
                    </a:lnTo>
                    <a:lnTo>
                      <a:pt x="95" y="178"/>
                    </a:lnTo>
                    <a:lnTo>
                      <a:pt x="95" y="178"/>
                    </a:lnTo>
                    <a:lnTo>
                      <a:pt x="92" y="178"/>
                    </a:lnTo>
                    <a:lnTo>
                      <a:pt x="92" y="178"/>
                    </a:lnTo>
                    <a:lnTo>
                      <a:pt x="92" y="178"/>
                    </a:lnTo>
                    <a:lnTo>
                      <a:pt x="90" y="178"/>
                    </a:lnTo>
                    <a:lnTo>
                      <a:pt x="90" y="178"/>
                    </a:lnTo>
                    <a:lnTo>
                      <a:pt x="90" y="176"/>
                    </a:lnTo>
                    <a:lnTo>
                      <a:pt x="90" y="176"/>
                    </a:lnTo>
                    <a:lnTo>
                      <a:pt x="90" y="173"/>
                    </a:lnTo>
                    <a:lnTo>
                      <a:pt x="90" y="173"/>
                    </a:lnTo>
                    <a:lnTo>
                      <a:pt x="90" y="173"/>
                    </a:lnTo>
                    <a:lnTo>
                      <a:pt x="90" y="173"/>
                    </a:lnTo>
                    <a:lnTo>
                      <a:pt x="90" y="171"/>
                    </a:lnTo>
                    <a:lnTo>
                      <a:pt x="90" y="171"/>
                    </a:lnTo>
                    <a:lnTo>
                      <a:pt x="88" y="171"/>
                    </a:lnTo>
                    <a:lnTo>
                      <a:pt x="88" y="168"/>
                    </a:lnTo>
                    <a:lnTo>
                      <a:pt x="88" y="168"/>
                    </a:lnTo>
                    <a:lnTo>
                      <a:pt x="85" y="168"/>
                    </a:lnTo>
                    <a:lnTo>
                      <a:pt x="85" y="168"/>
                    </a:lnTo>
                    <a:lnTo>
                      <a:pt x="85" y="168"/>
                    </a:lnTo>
                    <a:lnTo>
                      <a:pt x="85" y="168"/>
                    </a:lnTo>
                    <a:lnTo>
                      <a:pt x="85" y="166"/>
                    </a:lnTo>
                    <a:lnTo>
                      <a:pt x="83" y="166"/>
                    </a:lnTo>
                    <a:lnTo>
                      <a:pt x="83" y="166"/>
                    </a:lnTo>
                    <a:lnTo>
                      <a:pt x="83" y="166"/>
                    </a:lnTo>
                    <a:lnTo>
                      <a:pt x="83" y="166"/>
                    </a:lnTo>
                    <a:lnTo>
                      <a:pt x="81" y="166"/>
                    </a:lnTo>
                    <a:lnTo>
                      <a:pt x="81" y="166"/>
                    </a:lnTo>
                    <a:lnTo>
                      <a:pt x="81" y="164"/>
                    </a:lnTo>
                    <a:lnTo>
                      <a:pt x="78" y="164"/>
                    </a:lnTo>
                    <a:lnTo>
                      <a:pt x="78" y="164"/>
                    </a:lnTo>
                    <a:lnTo>
                      <a:pt x="78" y="164"/>
                    </a:lnTo>
                    <a:lnTo>
                      <a:pt x="78" y="164"/>
                    </a:lnTo>
                    <a:lnTo>
                      <a:pt x="76" y="164"/>
                    </a:lnTo>
                    <a:lnTo>
                      <a:pt x="76" y="164"/>
                    </a:lnTo>
                    <a:lnTo>
                      <a:pt x="76" y="164"/>
                    </a:lnTo>
                    <a:lnTo>
                      <a:pt x="76" y="164"/>
                    </a:lnTo>
                    <a:lnTo>
                      <a:pt x="73" y="164"/>
                    </a:lnTo>
                    <a:lnTo>
                      <a:pt x="73" y="161"/>
                    </a:lnTo>
                    <a:lnTo>
                      <a:pt x="73" y="161"/>
                    </a:lnTo>
                    <a:lnTo>
                      <a:pt x="71" y="161"/>
                    </a:lnTo>
                    <a:lnTo>
                      <a:pt x="71" y="161"/>
                    </a:lnTo>
                    <a:lnTo>
                      <a:pt x="71" y="161"/>
                    </a:lnTo>
                    <a:lnTo>
                      <a:pt x="71" y="161"/>
                    </a:lnTo>
                    <a:lnTo>
                      <a:pt x="69" y="161"/>
                    </a:lnTo>
                    <a:lnTo>
                      <a:pt x="69" y="159"/>
                    </a:lnTo>
                    <a:lnTo>
                      <a:pt x="69" y="159"/>
                    </a:lnTo>
                    <a:lnTo>
                      <a:pt x="66" y="159"/>
                    </a:lnTo>
                    <a:lnTo>
                      <a:pt x="66" y="159"/>
                    </a:lnTo>
                    <a:lnTo>
                      <a:pt x="66" y="159"/>
                    </a:lnTo>
                    <a:lnTo>
                      <a:pt x="66" y="159"/>
                    </a:lnTo>
                    <a:lnTo>
                      <a:pt x="66" y="157"/>
                    </a:lnTo>
                    <a:lnTo>
                      <a:pt x="64" y="157"/>
                    </a:lnTo>
                    <a:lnTo>
                      <a:pt x="64" y="157"/>
                    </a:lnTo>
                    <a:lnTo>
                      <a:pt x="64" y="157"/>
                    </a:lnTo>
                    <a:lnTo>
                      <a:pt x="64" y="157"/>
                    </a:lnTo>
                    <a:lnTo>
                      <a:pt x="62" y="157"/>
                    </a:lnTo>
                    <a:lnTo>
                      <a:pt x="62" y="154"/>
                    </a:lnTo>
                    <a:lnTo>
                      <a:pt x="62" y="154"/>
                    </a:lnTo>
                    <a:lnTo>
                      <a:pt x="59" y="154"/>
                    </a:lnTo>
                    <a:lnTo>
                      <a:pt x="59" y="154"/>
                    </a:lnTo>
                    <a:lnTo>
                      <a:pt x="59" y="154"/>
                    </a:lnTo>
                    <a:lnTo>
                      <a:pt x="59" y="154"/>
                    </a:lnTo>
                    <a:lnTo>
                      <a:pt x="57" y="154"/>
                    </a:lnTo>
                    <a:lnTo>
                      <a:pt x="57" y="152"/>
                    </a:lnTo>
                    <a:lnTo>
                      <a:pt x="57" y="152"/>
                    </a:lnTo>
                    <a:lnTo>
                      <a:pt x="57" y="152"/>
                    </a:lnTo>
                    <a:lnTo>
                      <a:pt x="57" y="152"/>
                    </a:lnTo>
                    <a:lnTo>
                      <a:pt x="55" y="152"/>
                    </a:lnTo>
                    <a:lnTo>
                      <a:pt x="55" y="152"/>
                    </a:lnTo>
                    <a:lnTo>
                      <a:pt x="55" y="152"/>
                    </a:lnTo>
                    <a:lnTo>
                      <a:pt x="52" y="152"/>
                    </a:lnTo>
                    <a:lnTo>
                      <a:pt x="52" y="152"/>
                    </a:lnTo>
                    <a:lnTo>
                      <a:pt x="52" y="150"/>
                    </a:lnTo>
                    <a:lnTo>
                      <a:pt x="52" y="150"/>
                    </a:lnTo>
                    <a:lnTo>
                      <a:pt x="50" y="150"/>
                    </a:lnTo>
                    <a:lnTo>
                      <a:pt x="50" y="150"/>
                    </a:lnTo>
                    <a:lnTo>
                      <a:pt x="50" y="150"/>
                    </a:lnTo>
                    <a:lnTo>
                      <a:pt x="50" y="150"/>
                    </a:lnTo>
                    <a:lnTo>
                      <a:pt x="50" y="147"/>
                    </a:lnTo>
                    <a:lnTo>
                      <a:pt x="47" y="147"/>
                    </a:lnTo>
                    <a:lnTo>
                      <a:pt x="47" y="147"/>
                    </a:lnTo>
                    <a:lnTo>
                      <a:pt x="47" y="147"/>
                    </a:lnTo>
                    <a:lnTo>
                      <a:pt x="45" y="147"/>
                    </a:lnTo>
                    <a:lnTo>
                      <a:pt x="45" y="147"/>
                    </a:lnTo>
                    <a:lnTo>
                      <a:pt x="45" y="147"/>
                    </a:lnTo>
                    <a:lnTo>
                      <a:pt x="45" y="145"/>
                    </a:lnTo>
                    <a:lnTo>
                      <a:pt x="43" y="145"/>
                    </a:lnTo>
                    <a:lnTo>
                      <a:pt x="43" y="145"/>
                    </a:lnTo>
                    <a:lnTo>
                      <a:pt x="43" y="145"/>
                    </a:lnTo>
                    <a:lnTo>
                      <a:pt x="43" y="145"/>
                    </a:lnTo>
                    <a:lnTo>
                      <a:pt x="40" y="145"/>
                    </a:lnTo>
                    <a:lnTo>
                      <a:pt x="40" y="142"/>
                    </a:lnTo>
                    <a:lnTo>
                      <a:pt x="40" y="142"/>
                    </a:lnTo>
                    <a:lnTo>
                      <a:pt x="38" y="142"/>
                    </a:lnTo>
                    <a:lnTo>
                      <a:pt x="38" y="142"/>
                    </a:lnTo>
                    <a:lnTo>
                      <a:pt x="38" y="142"/>
                    </a:lnTo>
                    <a:lnTo>
                      <a:pt x="38" y="142"/>
                    </a:lnTo>
                    <a:lnTo>
                      <a:pt x="36" y="142"/>
                    </a:lnTo>
                    <a:lnTo>
                      <a:pt x="36" y="142"/>
                    </a:lnTo>
                    <a:lnTo>
                      <a:pt x="36" y="142"/>
                    </a:lnTo>
                    <a:lnTo>
                      <a:pt x="33" y="142"/>
                    </a:lnTo>
                    <a:lnTo>
                      <a:pt x="33" y="140"/>
                    </a:lnTo>
                    <a:lnTo>
                      <a:pt x="33" y="140"/>
                    </a:lnTo>
                    <a:lnTo>
                      <a:pt x="33" y="140"/>
                    </a:lnTo>
                    <a:lnTo>
                      <a:pt x="31" y="140"/>
                    </a:lnTo>
                    <a:lnTo>
                      <a:pt x="31" y="140"/>
                    </a:lnTo>
                    <a:lnTo>
                      <a:pt x="31" y="140"/>
                    </a:lnTo>
                    <a:lnTo>
                      <a:pt x="31" y="140"/>
                    </a:lnTo>
                    <a:lnTo>
                      <a:pt x="31" y="138"/>
                    </a:lnTo>
                    <a:lnTo>
                      <a:pt x="29" y="138"/>
                    </a:lnTo>
                    <a:lnTo>
                      <a:pt x="29" y="138"/>
                    </a:lnTo>
                    <a:lnTo>
                      <a:pt x="29" y="138"/>
                    </a:lnTo>
                    <a:lnTo>
                      <a:pt x="26" y="138"/>
                    </a:lnTo>
                    <a:lnTo>
                      <a:pt x="26" y="138"/>
                    </a:lnTo>
                    <a:lnTo>
                      <a:pt x="26" y="135"/>
                    </a:lnTo>
                    <a:lnTo>
                      <a:pt x="26" y="135"/>
                    </a:lnTo>
                    <a:lnTo>
                      <a:pt x="24" y="135"/>
                    </a:lnTo>
                    <a:lnTo>
                      <a:pt x="24" y="135"/>
                    </a:lnTo>
                    <a:lnTo>
                      <a:pt x="24" y="135"/>
                    </a:lnTo>
                    <a:lnTo>
                      <a:pt x="24" y="135"/>
                    </a:lnTo>
                    <a:lnTo>
                      <a:pt x="21" y="135"/>
                    </a:lnTo>
                    <a:lnTo>
                      <a:pt x="21" y="135"/>
                    </a:lnTo>
                    <a:lnTo>
                      <a:pt x="19" y="135"/>
                    </a:lnTo>
                    <a:lnTo>
                      <a:pt x="19" y="133"/>
                    </a:lnTo>
                    <a:lnTo>
                      <a:pt x="19" y="133"/>
                    </a:lnTo>
                    <a:lnTo>
                      <a:pt x="19" y="133"/>
                    </a:lnTo>
                    <a:lnTo>
                      <a:pt x="17" y="133"/>
                    </a:lnTo>
                    <a:lnTo>
                      <a:pt x="17" y="133"/>
                    </a:lnTo>
                    <a:lnTo>
                      <a:pt x="17" y="133"/>
                    </a:lnTo>
                    <a:lnTo>
                      <a:pt x="17" y="133"/>
                    </a:lnTo>
                    <a:lnTo>
                      <a:pt x="14" y="133"/>
                    </a:lnTo>
                    <a:lnTo>
                      <a:pt x="14" y="133"/>
                    </a:lnTo>
                    <a:lnTo>
                      <a:pt x="12" y="133"/>
                    </a:lnTo>
                    <a:lnTo>
                      <a:pt x="12" y="133"/>
                    </a:lnTo>
                    <a:lnTo>
                      <a:pt x="12" y="133"/>
                    </a:lnTo>
                    <a:lnTo>
                      <a:pt x="12" y="133"/>
                    </a:lnTo>
                    <a:lnTo>
                      <a:pt x="10" y="133"/>
                    </a:lnTo>
                    <a:lnTo>
                      <a:pt x="10" y="133"/>
                    </a:lnTo>
                    <a:lnTo>
                      <a:pt x="10" y="131"/>
                    </a:lnTo>
                    <a:lnTo>
                      <a:pt x="10" y="131"/>
                    </a:lnTo>
                    <a:lnTo>
                      <a:pt x="10" y="128"/>
                    </a:lnTo>
                    <a:lnTo>
                      <a:pt x="10" y="128"/>
                    </a:lnTo>
                    <a:lnTo>
                      <a:pt x="10" y="128"/>
                    </a:lnTo>
                    <a:lnTo>
                      <a:pt x="10" y="126"/>
                    </a:lnTo>
                    <a:lnTo>
                      <a:pt x="7" y="126"/>
                    </a:lnTo>
                    <a:lnTo>
                      <a:pt x="7" y="126"/>
                    </a:lnTo>
                    <a:lnTo>
                      <a:pt x="7" y="123"/>
                    </a:lnTo>
                    <a:lnTo>
                      <a:pt x="7" y="123"/>
                    </a:lnTo>
                    <a:lnTo>
                      <a:pt x="7" y="123"/>
                    </a:lnTo>
                    <a:lnTo>
                      <a:pt x="7" y="123"/>
                    </a:lnTo>
                    <a:lnTo>
                      <a:pt x="7" y="121"/>
                    </a:lnTo>
                    <a:lnTo>
                      <a:pt x="5" y="121"/>
                    </a:lnTo>
                    <a:lnTo>
                      <a:pt x="5" y="121"/>
                    </a:lnTo>
                    <a:lnTo>
                      <a:pt x="5" y="119"/>
                    </a:lnTo>
                    <a:lnTo>
                      <a:pt x="5" y="119"/>
                    </a:lnTo>
                    <a:lnTo>
                      <a:pt x="5" y="119"/>
                    </a:lnTo>
                    <a:lnTo>
                      <a:pt x="5" y="116"/>
                    </a:lnTo>
                    <a:lnTo>
                      <a:pt x="5" y="116"/>
                    </a:lnTo>
                    <a:lnTo>
                      <a:pt x="5" y="116"/>
                    </a:lnTo>
                    <a:lnTo>
                      <a:pt x="5" y="114"/>
                    </a:lnTo>
                    <a:lnTo>
                      <a:pt x="2" y="114"/>
                    </a:lnTo>
                    <a:lnTo>
                      <a:pt x="2" y="114"/>
                    </a:lnTo>
                    <a:lnTo>
                      <a:pt x="2" y="114"/>
                    </a:lnTo>
                    <a:lnTo>
                      <a:pt x="2" y="112"/>
                    </a:lnTo>
                    <a:lnTo>
                      <a:pt x="2" y="112"/>
                    </a:lnTo>
                    <a:lnTo>
                      <a:pt x="2" y="112"/>
                    </a:lnTo>
                    <a:lnTo>
                      <a:pt x="2" y="109"/>
                    </a:lnTo>
                    <a:lnTo>
                      <a:pt x="2" y="109"/>
                    </a:lnTo>
                    <a:lnTo>
                      <a:pt x="2" y="109"/>
                    </a:lnTo>
                    <a:lnTo>
                      <a:pt x="2" y="107"/>
                    </a:lnTo>
                    <a:lnTo>
                      <a:pt x="0" y="107"/>
                    </a:lnTo>
                    <a:lnTo>
                      <a:pt x="0" y="107"/>
                    </a:lnTo>
                    <a:lnTo>
                      <a:pt x="0" y="104"/>
                    </a:lnTo>
                    <a:lnTo>
                      <a:pt x="0" y="104"/>
                    </a:lnTo>
                    <a:lnTo>
                      <a:pt x="0" y="104"/>
                    </a:lnTo>
                    <a:lnTo>
                      <a:pt x="0" y="104"/>
                    </a:lnTo>
                    <a:lnTo>
                      <a:pt x="0" y="102"/>
                    </a:lnTo>
                    <a:lnTo>
                      <a:pt x="0" y="102"/>
                    </a:lnTo>
                    <a:lnTo>
                      <a:pt x="0" y="102"/>
                    </a:lnTo>
                    <a:lnTo>
                      <a:pt x="2" y="102"/>
                    </a:lnTo>
                    <a:lnTo>
                      <a:pt x="2" y="100"/>
                    </a:lnTo>
                    <a:lnTo>
                      <a:pt x="2" y="100"/>
                    </a:lnTo>
                    <a:lnTo>
                      <a:pt x="2" y="100"/>
                    </a:lnTo>
                    <a:lnTo>
                      <a:pt x="5" y="100"/>
                    </a:lnTo>
                    <a:lnTo>
                      <a:pt x="5" y="100"/>
                    </a:lnTo>
                    <a:lnTo>
                      <a:pt x="5" y="100"/>
                    </a:lnTo>
                    <a:lnTo>
                      <a:pt x="5" y="100"/>
                    </a:lnTo>
                    <a:lnTo>
                      <a:pt x="5" y="97"/>
                    </a:lnTo>
                    <a:lnTo>
                      <a:pt x="7" y="97"/>
                    </a:lnTo>
                    <a:lnTo>
                      <a:pt x="7" y="97"/>
                    </a:lnTo>
                    <a:lnTo>
                      <a:pt x="7" y="97"/>
                    </a:lnTo>
                    <a:lnTo>
                      <a:pt x="10" y="97"/>
                    </a:lnTo>
                    <a:lnTo>
                      <a:pt x="10" y="97"/>
                    </a:lnTo>
                    <a:lnTo>
                      <a:pt x="10" y="95"/>
                    </a:lnTo>
                    <a:lnTo>
                      <a:pt x="10" y="95"/>
                    </a:lnTo>
                    <a:lnTo>
                      <a:pt x="12" y="95"/>
                    </a:lnTo>
                    <a:lnTo>
                      <a:pt x="12" y="95"/>
                    </a:lnTo>
                    <a:lnTo>
                      <a:pt x="12" y="95"/>
                    </a:lnTo>
                    <a:lnTo>
                      <a:pt x="12" y="95"/>
                    </a:lnTo>
                    <a:lnTo>
                      <a:pt x="12" y="93"/>
                    </a:lnTo>
                    <a:lnTo>
                      <a:pt x="14" y="93"/>
                    </a:lnTo>
                    <a:lnTo>
                      <a:pt x="14" y="93"/>
                    </a:lnTo>
                    <a:lnTo>
                      <a:pt x="14" y="93"/>
                    </a:lnTo>
                    <a:lnTo>
                      <a:pt x="17" y="93"/>
                    </a:lnTo>
                    <a:lnTo>
                      <a:pt x="17" y="93"/>
                    </a:lnTo>
                    <a:lnTo>
                      <a:pt x="17" y="93"/>
                    </a:lnTo>
                    <a:lnTo>
                      <a:pt x="17" y="93"/>
                    </a:lnTo>
                    <a:lnTo>
                      <a:pt x="19" y="93"/>
                    </a:lnTo>
                    <a:lnTo>
                      <a:pt x="19" y="90"/>
                    </a:lnTo>
                    <a:lnTo>
                      <a:pt x="19" y="90"/>
                    </a:lnTo>
                    <a:lnTo>
                      <a:pt x="19" y="90"/>
                    </a:lnTo>
                    <a:lnTo>
                      <a:pt x="19" y="90"/>
                    </a:lnTo>
                    <a:lnTo>
                      <a:pt x="21" y="90"/>
                    </a:lnTo>
                    <a:lnTo>
                      <a:pt x="21" y="90"/>
                    </a:lnTo>
                    <a:lnTo>
                      <a:pt x="21" y="88"/>
                    </a:lnTo>
                    <a:lnTo>
                      <a:pt x="24" y="88"/>
                    </a:lnTo>
                    <a:lnTo>
                      <a:pt x="24" y="88"/>
                    </a:lnTo>
                    <a:lnTo>
                      <a:pt x="24" y="88"/>
                    </a:lnTo>
                    <a:lnTo>
                      <a:pt x="24" y="88"/>
                    </a:lnTo>
                    <a:lnTo>
                      <a:pt x="26" y="88"/>
                    </a:lnTo>
                    <a:lnTo>
                      <a:pt x="26" y="86"/>
                    </a:lnTo>
                    <a:lnTo>
                      <a:pt x="26" y="86"/>
                    </a:lnTo>
                    <a:lnTo>
                      <a:pt x="26" y="86"/>
                    </a:lnTo>
                    <a:lnTo>
                      <a:pt x="26" y="86"/>
                    </a:lnTo>
                    <a:lnTo>
                      <a:pt x="29" y="86"/>
                    </a:lnTo>
                    <a:lnTo>
                      <a:pt x="29" y="86"/>
                    </a:lnTo>
                    <a:lnTo>
                      <a:pt x="29" y="83"/>
                    </a:lnTo>
                    <a:lnTo>
                      <a:pt x="31" y="83"/>
                    </a:lnTo>
                    <a:lnTo>
                      <a:pt x="31" y="83"/>
                    </a:lnTo>
                    <a:lnTo>
                      <a:pt x="31" y="83"/>
                    </a:lnTo>
                    <a:lnTo>
                      <a:pt x="31" y="83"/>
                    </a:lnTo>
                    <a:lnTo>
                      <a:pt x="33" y="83"/>
                    </a:lnTo>
                    <a:lnTo>
                      <a:pt x="33" y="83"/>
                    </a:lnTo>
                    <a:lnTo>
                      <a:pt x="33" y="83"/>
                    </a:lnTo>
                    <a:lnTo>
                      <a:pt x="33" y="83"/>
                    </a:lnTo>
                    <a:lnTo>
                      <a:pt x="36" y="83"/>
                    </a:lnTo>
                    <a:lnTo>
                      <a:pt x="36" y="81"/>
                    </a:lnTo>
                    <a:lnTo>
                      <a:pt x="36" y="81"/>
                    </a:lnTo>
                    <a:lnTo>
                      <a:pt x="38" y="81"/>
                    </a:lnTo>
                    <a:lnTo>
                      <a:pt x="38" y="81"/>
                    </a:lnTo>
                    <a:lnTo>
                      <a:pt x="38" y="81"/>
                    </a:lnTo>
                    <a:lnTo>
                      <a:pt x="38" y="81"/>
                    </a:lnTo>
                    <a:lnTo>
                      <a:pt x="38" y="78"/>
                    </a:lnTo>
                    <a:lnTo>
                      <a:pt x="40" y="78"/>
                    </a:lnTo>
                    <a:lnTo>
                      <a:pt x="40" y="78"/>
                    </a:lnTo>
                    <a:lnTo>
                      <a:pt x="43" y="78"/>
                    </a:lnTo>
                    <a:lnTo>
                      <a:pt x="43" y="78"/>
                    </a:lnTo>
                    <a:lnTo>
                      <a:pt x="43" y="78"/>
                    </a:lnTo>
                    <a:lnTo>
                      <a:pt x="43" y="78"/>
                    </a:lnTo>
                    <a:lnTo>
                      <a:pt x="43" y="76"/>
                    </a:lnTo>
                    <a:lnTo>
                      <a:pt x="45" y="76"/>
                    </a:lnTo>
                    <a:lnTo>
                      <a:pt x="45" y="76"/>
                    </a:lnTo>
                    <a:lnTo>
                      <a:pt x="45" y="76"/>
                    </a:lnTo>
                    <a:lnTo>
                      <a:pt x="45" y="76"/>
                    </a:lnTo>
                    <a:lnTo>
                      <a:pt x="45" y="74"/>
                    </a:lnTo>
                    <a:lnTo>
                      <a:pt x="47" y="74"/>
                    </a:lnTo>
                    <a:lnTo>
                      <a:pt x="47" y="74"/>
                    </a:lnTo>
                    <a:lnTo>
                      <a:pt x="47" y="74"/>
                    </a:lnTo>
                    <a:lnTo>
                      <a:pt x="47" y="74"/>
                    </a:lnTo>
                    <a:lnTo>
                      <a:pt x="47" y="71"/>
                    </a:lnTo>
                    <a:lnTo>
                      <a:pt x="50" y="71"/>
                    </a:lnTo>
                    <a:lnTo>
                      <a:pt x="50" y="71"/>
                    </a:lnTo>
                    <a:lnTo>
                      <a:pt x="50" y="69"/>
                    </a:lnTo>
                    <a:lnTo>
                      <a:pt x="50" y="69"/>
                    </a:lnTo>
                    <a:lnTo>
                      <a:pt x="50" y="69"/>
                    </a:lnTo>
                    <a:lnTo>
                      <a:pt x="50" y="69"/>
                    </a:lnTo>
                    <a:lnTo>
                      <a:pt x="50" y="67"/>
                    </a:lnTo>
                    <a:lnTo>
                      <a:pt x="50" y="67"/>
                    </a:lnTo>
                    <a:lnTo>
                      <a:pt x="50" y="64"/>
                    </a:lnTo>
                    <a:lnTo>
                      <a:pt x="52" y="64"/>
                    </a:lnTo>
                    <a:lnTo>
                      <a:pt x="52" y="64"/>
                    </a:lnTo>
                    <a:lnTo>
                      <a:pt x="52" y="64"/>
                    </a:lnTo>
                    <a:lnTo>
                      <a:pt x="52" y="62"/>
                    </a:lnTo>
                    <a:lnTo>
                      <a:pt x="50" y="62"/>
                    </a:lnTo>
                    <a:lnTo>
                      <a:pt x="50" y="62"/>
                    </a:lnTo>
                    <a:lnTo>
                      <a:pt x="50" y="59"/>
                    </a:lnTo>
                    <a:lnTo>
                      <a:pt x="50" y="59"/>
                    </a:lnTo>
                    <a:lnTo>
                      <a:pt x="50" y="57"/>
                    </a:lnTo>
                    <a:lnTo>
                      <a:pt x="50" y="57"/>
                    </a:lnTo>
                    <a:lnTo>
                      <a:pt x="50" y="55"/>
                    </a:lnTo>
                    <a:lnTo>
                      <a:pt x="52" y="55"/>
                    </a:lnTo>
                    <a:lnTo>
                      <a:pt x="52" y="55"/>
                    </a:lnTo>
                    <a:lnTo>
                      <a:pt x="52" y="55"/>
                    </a:lnTo>
                    <a:lnTo>
                      <a:pt x="52" y="52"/>
                    </a:lnTo>
                    <a:lnTo>
                      <a:pt x="52" y="52"/>
                    </a:lnTo>
                    <a:lnTo>
                      <a:pt x="52" y="52"/>
                    </a:lnTo>
                    <a:lnTo>
                      <a:pt x="52" y="50"/>
                    </a:lnTo>
                    <a:lnTo>
                      <a:pt x="52" y="50"/>
                    </a:lnTo>
                    <a:lnTo>
                      <a:pt x="52" y="48"/>
                    </a:lnTo>
                    <a:lnTo>
                      <a:pt x="52" y="48"/>
                    </a:lnTo>
                    <a:lnTo>
                      <a:pt x="52" y="48"/>
                    </a:lnTo>
                    <a:lnTo>
                      <a:pt x="52" y="45"/>
                    </a:lnTo>
                    <a:lnTo>
                      <a:pt x="55" y="45"/>
                    </a:lnTo>
                    <a:lnTo>
                      <a:pt x="55" y="45"/>
                    </a:lnTo>
                    <a:lnTo>
                      <a:pt x="55" y="45"/>
                    </a:lnTo>
                    <a:lnTo>
                      <a:pt x="55" y="43"/>
                    </a:lnTo>
                    <a:lnTo>
                      <a:pt x="55" y="43"/>
                    </a:lnTo>
                    <a:lnTo>
                      <a:pt x="55" y="41"/>
                    </a:lnTo>
                    <a:lnTo>
                      <a:pt x="55" y="41"/>
                    </a:lnTo>
                    <a:lnTo>
                      <a:pt x="55" y="38"/>
                    </a:lnTo>
                    <a:lnTo>
                      <a:pt x="52" y="38"/>
                    </a:lnTo>
                    <a:lnTo>
                      <a:pt x="52" y="38"/>
                    </a:lnTo>
                    <a:lnTo>
                      <a:pt x="52" y="36"/>
                    </a:lnTo>
                    <a:lnTo>
                      <a:pt x="52" y="36"/>
                    </a:lnTo>
                    <a:lnTo>
                      <a:pt x="52" y="36"/>
                    </a:lnTo>
                    <a:lnTo>
                      <a:pt x="52" y="33"/>
                    </a:lnTo>
                    <a:lnTo>
                      <a:pt x="52" y="33"/>
                    </a:lnTo>
                    <a:lnTo>
                      <a:pt x="52" y="33"/>
                    </a:lnTo>
                    <a:lnTo>
                      <a:pt x="52" y="33"/>
                    </a:lnTo>
                    <a:lnTo>
                      <a:pt x="52" y="33"/>
                    </a:lnTo>
                    <a:lnTo>
                      <a:pt x="52" y="31"/>
                    </a:lnTo>
                    <a:lnTo>
                      <a:pt x="52" y="31"/>
                    </a:lnTo>
                    <a:lnTo>
                      <a:pt x="52" y="29"/>
                    </a:lnTo>
                    <a:lnTo>
                      <a:pt x="52" y="29"/>
                    </a:lnTo>
                    <a:lnTo>
                      <a:pt x="52" y="26"/>
                    </a:lnTo>
                    <a:lnTo>
                      <a:pt x="52" y="26"/>
                    </a:lnTo>
                    <a:lnTo>
                      <a:pt x="52" y="26"/>
                    </a:lnTo>
                    <a:lnTo>
                      <a:pt x="52" y="24"/>
                    </a:lnTo>
                    <a:lnTo>
                      <a:pt x="52" y="24"/>
                    </a:lnTo>
                    <a:lnTo>
                      <a:pt x="55" y="24"/>
                    </a:lnTo>
                    <a:lnTo>
                      <a:pt x="55" y="24"/>
                    </a:lnTo>
                    <a:lnTo>
                      <a:pt x="55" y="24"/>
                    </a:lnTo>
                    <a:lnTo>
                      <a:pt x="55" y="22"/>
                    </a:lnTo>
                    <a:lnTo>
                      <a:pt x="57" y="22"/>
                    </a:lnTo>
                    <a:lnTo>
                      <a:pt x="57" y="22"/>
                    </a:lnTo>
                    <a:lnTo>
                      <a:pt x="57" y="22"/>
                    </a:lnTo>
                    <a:lnTo>
                      <a:pt x="59" y="22"/>
                    </a:lnTo>
                    <a:lnTo>
                      <a:pt x="59" y="22"/>
                    </a:lnTo>
                    <a:lnTo>
                      <a:pt x="59" y="22"/>
                    </a:lnTo>
                    <a:lnTo>
                      <a:pt x="59" y="22"/>
                    </a:lnTo>
                    <a:lnTo>
                      <a:pt x="62" y="22"/>
                    </a:lnTo>
                    <a:lnTo>
                      <a:pt x="62" y="22"/>
                    </a:lnTo>
                    <a:lnTo>
                      <a:pt x="64" y="22"/>
                    </a:lnTo>
                    <a:lnTo>
                      <a:pt x="64" y="22"/>
                    </a:lnTo>
                    <a:lnTo>
                      <a:pt x="64" y="19"/>
                    </a:lnTo>
                    <a:lnTo>
                      <a:pt x="64" y="19"/>
                    </a:lnTo>
                    <a:lnTo>
                      <a:pt x="66" y="19"/>
                    </a:lnTo>
                    <a:lnTo>
                      <a:pt x="66" y="19"/>
                    </a:lnTo>
                    <a:lnTo>
                      <a:pt x="66" y="19"/>
                    </a:lnTo>
                    <a:lnTo>
                      <a:pt x="66" y="17"/>
                    </a:lnTo>
                    <a:lnTo>
                      <a:pt x="66" y="17"/>
                    </a:lnTo>
                    <a:lnTo>
                      <a:pt x="66" y="17"/>
                    </a:lnTo>
                    <a:lnTo>
                      <a:pt x="69" y="17"/>
                    </a:lnTo>
                    <a:lnTo>
                      <a:pt x="69" y="14"/>
                    </a:lnTo>
                    <a:lnTo>
                      <a:pt x="69" y="14"/>
                    </a:lnTo>
                    <a:lnTo>
                      <a:pt x="69" y="14"/>
                    </a:lnTo>
                    <a:lnTo>
                      <a:pt x="71" y="14"/>
                    </a:lnTo>
                    <a:lnTo>
                      <a:pt x="71" y="14"/>
                    </a:lnTo>
                    <a:lnTo>
                      <a:pt x="71" y="14"/>
                    </a:lnTo>
                    <a:lnTo>
                      <a:pt x="71" y="12"/>
                    </a:lnTo>
                    <a:lnTo>
                      <a:pt x="71" y="12"/>
                    </a:lnTo>
                    <a:lnTo>
                      <a:pt x="71" y="12"/>
                    </a:lnTo>
                    <a:lnTo>
                      <a:pt x="73" y="12"/>
                    </a:lnTo>
                    <a:lnTo>
                      <a:pt x="73" y="12"/>
                    </a:lnTo>
                    <a:lnTo>
                      <a:pt x="73" y="10"/>
                    </a:lnTo>
                    <a:lnTo>
                      <a:pt x="76" y="10"/>
                    </a:lnTo>
                    <a:lnTo>
                      <a:pt x="76" y="10"/>
                    </a:lnTo>
                    <a:lnTo>
                      <a:pt x="76" y="10"/>
                    </a:lnTo>
                    <a:lnTo>
                      <a:pt x="76" y="7"/>
                    </a:lnTo>
                    <a:lnTo>
                      <a:pt x="76" y="7"/>
                    </a:lnTo>
                    <a:lnTo>
                      <a:pt x="76" y="7"/>
                    </a:lnTo>
                    <a:lnTo>
                      <a:pt x="78" y="7"/>
                    </a:lnTo>
                    <a:lnTo>
                      <a:pt x="78" y="7"/>
                    </a:lnTo>
                    <a:lnTo>
                      <a:pt x="78" y="7"/>
                    </a:lnTo>
                    <a:lnTo>
                      <a:pt x="78" y="5"/>
                    </a:lnTo>
                    <a:lnTo>
                      <a:pt x="81" y="5"/>
                    </a:lnTo>
                    <a:lnTo>
                      <a:pt x="81" y="5"/>
                    </a:lnTo>
                    <a:lnTo>
                      <a:pt x="81" y="5"/>
                    </a:lnTo>
                    <a:lnTo>
                      <a:pt x="83" y="5"/>
                    </a:lnTo>
                    <a:lnTo>
                      <a:pt x="83" y="5"/>
                    </a:lnTo>
                    <a:lnTo>
                      <a:pt x="83" y="3"/>
                    </a:lnTo>
                    <a:lnTo>
                      <a:pt x="83" y="3"/>
                    </a:lnTo>
                    <a:lnTo>
                      <a:pt x="83" y="3"/>
                    </a:lnTo>
                    <a:lnTo>
                      <a:pt x="83" y="3"/>
                    </a:lnTo>
                    <a:lnTo>
                      <a:pt x="83" y="0"/>
                    </a:lnTo>
                    <a:lnTo>
                      <a:pt x="85" y="0"/>
                    </a:lnTo>
                    <a:lnTo>
                      <a:pt x="85" y="0"/>
                    </a:lnTo>
                    <a:lnTo>
                      <a:pt x="85" y="3"/>
                    </a:lnTo>
                    <a:lnTo>
                      <a:pt x="85" y="3"/>
                    </a:lnTo>
                    <a:lnTo>
                      <a:pt x="88" y="3"/>
                    </a:lnTo>
                    <a:lnTo>
                      <a:pt x="88" y="3"/>
                    </a:lnTo>
                    <a:lnTo>
                      <a:pt x="90" y="3"/>
                    </a:lnTo>
                    <a:lnTo>
                      <a:pt x="90" y="3"/>
                    </a:lnTo>
                    <a:lnTo>
                      <a:pt x="90" y="0"/>
                    </a:lnTo>
                    <a:lnTo>
                      <a:pt x="90" y="0"/>
                    </a:lnTo>
                    <a:lnTo>
                      <a:pt x="92" y="0"/>
                    </a:lnTo>
                    <a:lnTo>
                      <a:pt x="92" y="0"/>
                    </a:lnTo>
                    <a:lnTo>
                      <a:pt x="92" y="0"/>
                    </a:lnTo>
                    <a:lnTo>
                      <a:pt x="92" y="3"/>
                    </a:lnTo>
                    <a:lnTo>
                      <a:pt x="95" y="3"/>
                    </a:lnTo>
                    <a:lnTo>
                      <a:pt x="95" y="3"/>
                    </a:lnTo>
                    <a:lnTo>
                      <a:pt x="95" y="3"/>
                    </a:lnTo>
                    <a:lnTo>
                      <a:pt x="97" y="3"/>
                    </a:lnTo>
                    <a:lnTo>
                      <a:pt x="97" y="3"/>
                    </a:lnTo>
                    <a:lnTo>
                      <a:pt x="97" y="3"/>
                    </a:lnTo>
                    <a:lnTo>
                      <a:pt x="97" y="3"/>
                    </a:lnTo>
                    <a:lnTo>
                      <a:pt x="97" y="3"/>
                    </a:lnTo>
                    <a:lnTo>
                      <a:pt x="100" y="3"/>
                    </a:lnTo>
                    <a:lnTo>
                      <a:pt x="100" y="5"/>
                    </a:lnTo>
                    <a:lnTo>
                      <a:pt x="100" y="5"/>
                    </a:lnTo>
                    <a:lnTo>
                      <a:pt x="100" y="5"/>
                    </a:lnTo>
                    <a:lnTo>
                      <a:pt x="102" y="5"/>
                    </a:lnTo>
                    <a:lnTo>
                      <a:pt x="102" y="5"/>
                    </a:lnTo>
                    <a:lnTo>
                      <a:pt x="102" y="5"/>
                    </a:lnTo>
                    <a:lnTo>
                      <a:pt x="104" y="5"/>
                    </a:lnTo>
                    <a:lnTo>
                      <a:pt x="104" y="5"/>
                    </a:lnTo>
                    <a:lnTo>
                      <a:pt x="104" y="5"/>
                    </a:lnTo>
                    <a:lnTo>
                      <a:pt x="104" y="5"/>
                    </a:lnTo>
                    <a:lnTo>
                      <a:pt x="107" y="5"/>
                    </a:lnTo>
                    <a:lnTo>
                      <a:pt x="107" y="5"/>
                    </a:lnTo>
                    <a:lnTo>
                      <a:pt x="107" y="5"/>
                    </a:lnTo>
                    <a:lnTo>
                      <a:pt x="109" y="5"/>
                    </a:lnTo>
                    <a:lnTo>
                      <a:pt x="109" y="5"/>
                    </a:lnTo>
                    <a:lnTo>
                      <a:pt x="109" y="5"/>
                    </a:lnTo>
                    <a:lnTo>
                      <a:pt x="109" y="5"/>
                    </a:lnTo>
                    <a:lnTo>
                      <a:pt x="109" y="3"/>
                    </a:lnTo>
                    <a:lnTo>
                      <a:pt x="111" y="3"/>
                    </a:lnTo>
                    <a:lnTo>
                      <a:pt x="111" y="3"/>
                    </a:lnTo>
                    <a:lnTo>
                      <a:pt x="111" y="3"/>
                    </a:lnTo>
                    <a:lnTo>
                      <a:pt x="111" y="3"/>
                    </a:lnTo>
                    <a:lnTo>
                      <a:pt x="114" y="3"/>
                    </a:lnTo>
                    <a:lnTo>
                      <a:pt x="114" y="3"/>
                    </a:lnTo>
                    <a:lnTo>
                      <a:pt x="114" y="3"/>
                    </a:lnTo>
                    <a:lnTo>
                      <a:pt x="116" y="3"/>
                    </a:lnTo>
                    <a:lnTo>
                      <a:pt x="116" y="3"/>
                    </a:lnTo>
                    <a:lnTo>
                      <a:pt x="116" y="5"/>
                    </a:lnTo>
                    <a:lnTo>
                      <a:pt x="116" y="5"/>
                    </a:lnTo>
                    <a:lnTo>
                      <a:pt x="116" y="5"/>
                    </a:lnTo>
                    <a:lnTo>
                      <a:pt x="116" y="5"/>
                    </a:lnTo>
                    <a:lnTo>
                      <a:pt x="116" y="5"/>
                    </a:lnTo>
                    <a:lnTo>
                      <a:pt x="116" y="7"/>
                    </a:lnTo>
                    <a:lnTo>
                      <a:pt x="116" y="7"/>
                    </a:lnTo>
                    <a:lnTo>
                      <a:pt x="116" y="7"/>
                    </a:lnTo>
                    <a:lnTo>
                      <a:pt x="116" y="7"/>
                    </a:lnTo>
                    <a:lnTo>
                      <a:pt x="116" y="10"/>
                    </a:lnTo>
                    <a:lnTo>
                      <a:pt x="116" y="10"/>
                    </a:lnTo>
                    <a:lnTo>
                      <a:pt x="116" y="10"/>
                    </a:lnTo>
                    <a:lnTo>
                      <a:pt x="116" y="12"/>
                    </a:lnTo>
                    <a:lnTo>
                      <a:pt x="118" y="12"/>
                    </a:lnTo>
                    <a:lnTo>
                      <a:pt x="118" y="10"/>
                    </a:lnTo>
                    <a:lnTo>
                      <a:pt x="118" y="10"/>
                    </a:lnTo>
                    <a:lnTo>
                      <a:pt x="118" y="10"/>
                    </a:lnTo>
                    <a:lnTo>
                      <a:pt x="118" y="10"/>
                    </a:lnTo>
                    <a:lnTo>
                      <a:pt x="118" y="7"/>
                    </a:lnTo>
                    <a:lnTo>
                      <a:pt x="121" y="7"/>
                    </a:lnTo>
                    <a:lnTo>
                      <a:pt x="121" y="7"/>
                    </a:lnTo>
                    <a:lnTo>
                      <a:pt x="121" y="7"/>
                    </a:lnTo>
                    <a:lnTo>
                      <a:pt x="123" y="7"/>
                    </a:lnTo>
                    <a:lnTo>
                      <a:pt x="123" y="7"/>
                    </a:lnTo>
                    <a:lnTo>
                      <a:pt x="123" y="5"/>
                    </a:lnTo>
                    <a:lnTo>
                      <a:pt x="123" y="5"/>
                    </a:lnTo>
                    <a:lnTo>
                      <a:pt x="126" y="5"/>
                    </a:lnTo>
                    <a:lnTo>
                      <a:pt x="126" y="5"/>
                    </a:lnTo>
                    <a:lnTo>
                      <a:pt x="126" y="5"/>
                    </a:lnTo>
                    <a:lnTo>
                      <a:pt x="128"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9" name="Freeform 148"/>
              <p:cNvSpPr>
                <a:spLocks/>
              </p:cNvSpPr>
              <p:nvPr/>
            </p:nvSpPr>
            <p:spPr bwMode="auto">
              <a:xfrm>
                <a:off x="1664" y="1805"/>
                <a:ext cx="208" cy="211"/>
              </a:xfrm>
              <a:custGeom>
                <a:avLst/>
                <a:gdLst/>
                <a:ahLst/>
                <a:cxnLst>
                  <a:cxn ang="0">
                    <a:pos x="130" y="14"/>
                  </a:cxn>
                  <a:cxn ang="0">
                    <a:pos x="135" y="24"/>
                  </a:cxn>
                  <a:cxn ang="0">
                    <a:pos x="140" y="36"/>
                  </a:cxn>
                  <a:cxn ang="0">
                    <a:pos x="149" y="41"/>
                  </a:cxn>
                  <a:cxn ang="0">
                    <a:pos x="159" y="41"/>
                  </a:cxn>
                  <a:cxn ang="0">
                    <a:pos x="154" y="45"/>
                  </a:cxn>
                  <a:cxn ang="0">
                    <a:pos x="159" y="55"/>
                  </a:cxn>
                  <a:cxn ang="0">
                    <a:pos x="152" y="62"/>
                  </a:cxn>
                  <a:cxn ang="0">
                    <a:pos x="149" y="71"/>
                  </a:cxn>
                  <a:cxn ang="0">
                    <a:pos x="142" y="78"/>
                  </a:cxn>
                  <a:cxn ang="0">
                    <a:pos x="142" y="88"/>
                  </a:cxn>
                  <a:cxn ang="0">
                    <a:pos x="149" y="95"/>
                  </a:cxn>
                  <a:cxn ang="0">
                    <a:pos x="156" y="104"/>
                  </a:cxn>
                  <a:cxn ang="0">
                    <a:pos x="156" y="109"/>
                  </a:cxn>
                  <a:cxn ang="0">
                    <a:pos x="163" y="114"/>
                  </a:cxn>
                  <a:cxn ang="0">
                    <a:pos x="173" y="121"/>
                  </a:cxn>
                  <a:cxn ang="0">
                    <a:pos x="182" y="123"/>
                  </a:cxn>
                  <a:cxn ang="0">
                    <a:pos x="189" y="133"/>
                  </a:cxn>
                  <a:cxn ang="0">
                    <a:pos x="192" y="142"/>
                  </a:cxn>
                  <a:cxn ang="0">
                    <a:pos x="189" y="157"/>
                  </a:cxn>
                  <a:cxn ang="0">
                    <a:pos x="197" y="166"/>
                  </a:cxn>
                  <a:cxn ang="0">
                    <a:pos x="201" y="178"/>
                  </a:cxn>
                  <a:cxn ang="0">
                    <a:pos x="206" y="187"/>
                  </a:cxn>
                  <a:cxn ang="0">
                    <a:pos x="204" y="190"/>
                  </a:cxn>
                  <a:cxn ang="0">
                    <a:pos x="192" y="187"/>
                  </a:cxn>
                  <a:cxn ang="0">
                    <a:pos x="180" y="187"/>
                  </a:cxn>
                  <a:cxn ang="0">
                    <a:pos x="173" y="197"/>
                  </a:cxn>
                  <a:cxn ang="0">
                    <a:pos x="168" y="206"/>
                  </a:cxn>
                  <a:cxn ang="0">
                    <a:pos x="156" y="211"/>
                  </a:cxn>
                  <a:cxn ang="0">
                    <a:pos x="142" y="209"/>
                  </a:cxn>
                  <a:cxn ang="0">
                    <a:pos x="130" y="209"/>
                  </a:cxn>
                  <a:cxn ang="0">
                    <a:pos x="118" y="204"/>
                  </a:cxn>
                  <a:cxn ang="0">
                    <a:pos x="107" y="202"/>
                  </a:cxn>
                  <a:cxn ang="0">
                    <a:pos x="102" y="192"/>
                  </a:cxn>
                  <a:cxn ang="0">
                    <a:pos x="100" y="178"/>
                  </a:cxn>
                  <a:cxn ang="0">
                    <a:pos x="90" y="173"/>
                  </a:cxn>
                  <a:cxn ang="0">
                    <a:pos x="83" y="166"/>
                  </a:cxn>
                  <a:cxn ang="0">
                    <a:pos x="71" y="161"/>
                  </a:cxn>
                  <a:cxn ang="0">
                    <a:pos x="62" y="157"/>
                  </a:cxn>
                  <a:cxn ang="0">
                    <a:pos x="52" y="152"/>
                  </a:cxn>
                  <a:cxn ang="0">
                    <a:pos x="43" y="145"/>
                  </a:cxn>
                  <a:cxn ang="0">
                    <a:pos x="33" y="140"/>
                  </a:cxn>
                  <a:cxn ang="0">
                    <a:pos x="24" y="135"/>
                  </a:cxn>
                  <a:cxn ang="0">
                    <a:pos x="12" y="133"/>
                  </a:cxn>
                  <a:cxn ang="0">
                    <a:pos x="5" y="121"/>
                  </a:cxn>
                  <a:cxn ang="0">
                    <a:pos x="2" y="109"/>
                  </a:cxn>
                  <a:cxn ang="0">
                    <a:pos x="5" y="100"/>
                  </a:cxn>
                  <a:cxn ang="0">
                    <a:pos x="12" y="93"/>
                  </a:cxn>
                  <a:cxn ang="0">
                    <a:pos x="24" y="88"/>
                  </a:cxn>
                  <a:cxn ang="0">
                    <a:pos x="33" y="83"/>
                  </a:cxn>
                  <a:cxn ang="0">
                    <a:pos x="43" y="78"/>
                  </a:cxn>
                  <a:cxn ang="0">
                    <a:pos x="50" y="69"/>
                  </a:cxn>
                  <a:cxn ang="0">
                    <a:pos x="50" y="55"/>
                  </a:cxn>
                  <a:cxn ang="0">
                    <a:pos x="55" y="43"/>
                  </a:cxn>
                  <a:cxn ang="0">
                    <a:pos x="52" y="31"/>
                  </a:cxn>
                  <a:cxn ang="0">
                    <a:pos x="59" y="22"/>
                  </a:cxn>
                  <a:cxn ang="0">
                    <a:pos x="69" y="14"/>
                  </a:cxn>
                  <a:cxn ang="0">
                    <a:pos x="76" y="7"/>
                  </a:cxn>
                  <a:cxn ang="0">
                    <a:pos x="85" y="0"/>
                  </a:cxn>
                  <a:cxn ang="0">
                    <a:pos x="95" y="3"/>
                  </a:cxn>
                  <a:cxn ang="0">
                    <a:pos x="104" y="5"/>
                  </a:cxn>
                  <a:cxn ang="0">
                    <a:pos x="116" y="3"/>
                  </a:cxn>
                  <a:cxn ang="0">
                    <a:pos x="118" y="10"/>
                  </a:cxn>
                </a:cxnLst>
                <a:rect l="0" t="0" r="r" b="b"/>
                <a:pathLst>
                  <a:path w="208" h="211">
                    <a:moveTo>
                      <a:pt x="128" y="5"/>
                    </a:moveTo>
                    <a:lnTo>
                      <a:pt x="128" y="7"/>
                    </a:lnTo>
                    <a:lnTo>
                      <a:pt x="128" y="7"/>
                    </a:lnTo>
                    <a:lnTo>
                      <a:pt x="128" y="10"/>
                    </a:lnTo>
                    <a:lnTo>
                      <a:pt x="128" y="10"/>
                    </a:lnTo>
                    <a:lnTo>
                      <a:pt x="130" y="10"/>
                    </a:lnTo>
                    <a:lnTo>
                      <a:pt x="130" y="10"/>
                    </a:lnTo>
                    <a:lnTo>
                      <a:pt x="130" y="10"/>
                    </a:lnTo>
                    <a:lnTo>
                      <a:pt x="130" y="12"/>
                    </a:lnTo>
                    <a:lnTo>
                      <a:pt x="130" y="12"/>
                    </a:lnTo>
                    <a:lnTo>
                      <a:pt x="130" y="14"/>
                    </a:lnTo>
                    <a:lnTo>
                      <a:pt x="130" y="14"/>
                    </a:lnTo>
                    <a:lnTo>
                      <a:pt x="130" y="14"/>
                    </a:lnTo>
                    <a:lnTo>
                      <a:pt x="130" y="14"/>
                    </a:lnTo>
                    <a:lnTo>
                      <a:pt x="130" y="14"/>
                    </a:lnTo>
                    <a:lnTo>
                      <a:pt x="130" y="14"/>
                    </a:lnTo>
                    <a:lnTo>
                      <a:pt x="130" y="17"/>
                    </a:lnTo>
                    <a:lnTo>
                      <a:pt x="133" y="17"/>
                    </a:lnTo>
                    <a:lnTo>
                      <a:pt x="133" y="17"/>
                    </a:lnTo>
                    <a:lnTo>
                      <a:pt x="133" y="17"/>
                    </a:lnTo>
                    <a:lnTo>
                      <a:pt x="133" y="17"/>
                    </a:lnTo>
                    <a:lnTo>
                      <a:pt x="133" y="19"/>
                    </a:lnTo>
                    <a:lnTo>
                      <a:pt x="133" y="19"/>
                    </a:lnTo>
                    <a:lnTo>
                      <a:pt x="133" y="19"/>
                    </a:lnTo>
                    <a:lnTo>
                      <a:pt x="133" y="22"/>
                    </a:lnTo>
                    <a:lnTo>
                      <a:pt x="133" y="22"/>
                    </a:lnTo>
                    <a:lnTo>
                      <a:pt x="133" y="24"/>
                    </a:lnTo>
                    <a:lnTo>
                      <a:pt x="133" y="24"/>
                    </a:lnTo>
                    <a:lnTo>
                      <a:pt x="133" y="24"/>
                    </a:lnTo>
                    <a:lnTo>
                      <a:pt x="133" y="24"/>
                    </a:lnTo>
                    <a:lnTo>
                      <a:pt x="135" y="24"/>
                    </a:lnTo>
                    <a:lnTo>
                      <a:pt x="135" y="24"/>
                    </a:lnTo>
                    <a:lnTo>
                      <a:pt x="137" y="24"/>
                    </a:lnTo>
                    <a:lnTo>
                      <a:pt x="137" y="24"/>
                    </a:lnTo>
                    <a:lnTo>
                      <a:pt x="137" y="24"/>
                    </a:lnTo>
                    <a:lnTo>
                      <a:pt x="137" y="26"/>
                    </a:lnTo>
                    <a:lnTo>
                      <a:pt x="137" y="26"/>
                    </a:lnTo>
                    <a:lnTo>
                      <a:pt x="137" y="29"/>
                    </a:lnTo>
                    <a:lnTo>
                      <a:pt x="137" y="29"/>
                    </a:lnTo>
                    <a:lnTo>
                      <a:pt x="140" y="29"/>
                    </a:lnTo>
                    <a:lnTo>
                      <a:pt x="140" y="31"/>
                    </a:lnTo>
                    <a:lnTo>
                      <a:pt x="140" y="31"/>
                    </a:lnTo>
                    <a:lnTo>
                      <a:pt x="140" y="33"/>
                    </a:lnTo>
                    <a:lnTo>
                      <a:pt x="140" y="33"/>
                    </a:lnTo>
                    <a:lnTo>
                      <a:pt x="140" y="33"/>
                    </a:lnTo>
                    <a:lnTo>
                      <a:pt x="140" y="33"/>
                    </a:lnTo>
                    <a:lnTo>
                      <a:pt x="140" y="33"/>
                    </a:lnTo>
                    <a:lnTo>
                      <a:pt x="140" y="36"/>
                    </a:lnTo>
                    <a:lnTo>
                      <a:pt x="140" y="36"/>
                    </a:lnTo>
                    <a:lnTo>
                      <a:pt x="140" y="36"/>
                    </a:lnTo>
                    <a:lnTo>
                      <a:pt x="140" y="36"/>
                    </a:lnTo>
                    <a:lnTo>
                      <a:pt x="140" y="36"/>
                    </a:lnTo>
                    <a:lnTo>
                      <a:pt x="142" y="36"/>
                    </a:lnTo>
                    <a:lnTo>
                      <a:pt x="142" y="36"/>
                    </a:lnTo>
                    <a:lnTo>
                      <a:pt x="144" y="36"/>
                    </a:lnTo>
                    <a:lnTo>
                      <a:pt x="144" y="36"/>
                    </a:lnTo>
                    <a:lnTo>
                      <a:pt x="144" y="36"/>
                    </a:lnTo>
                    <a:lnTo>
                      <a:pt x="144" y="36"/>
                    </a:lnTo>
                    <a:lnTo>
                      <a:pt x="147" y="36"/>
                    </a:lnTo>
                    <a:lnTo>
                      <a:pt x="147" y="38"/>
                    </a:lnTo>
                    <a:lnTo>
                      <a:pt x="147" y="38"/>
                    </a:lnTo>
                    <a:lnTo>
                      <a:pt x="147" y="38"/>
                    </a:lnTo>
                    <a:lnTo>
                      <a:pt x="147" y="41"/>
                    </a:lnTo>
                    <a:lnTo>
                      <a:pt x="149" y="41"/>
                    </a:lnTo>
                    <a:lnTo>
                      <a:pt x="149" y="41"/>
                    </a:lnTo>
                    <a:lnTo>
                      <a:pt x="149" y="41"/>
                    </a:lnTo>
                    <a:lnTo>
                      <a:pt x="149" y="41"/>
                    </a:lnTo>
                    <a:lnTo>
                      <a:pt x="149" y="41"/>
                    </a:lnTo>
                    <a:lnTo>
                      <a:pt x="152" y="41"/>
                    </a:lnTo>
                    <a:lnTo>
                      <a:pt x="152" y="41"/>
                    </a:lnTo>
                    <a:lnTo>
                      <a:pt x="152" y="41"/>
                    </a:lnTo>
                    <a:lnTo>
                      <a:pt x="154" y="41"/>
                    </a:lnTo>
                    <a:lnTo>
                      <a:pt x="154" y="41"/>
                    </a:lnTo>
                    <a:lnTo>
                      <a:pt x="156" y="41"/>
                    </a:lnTo>
                    <a:lnTo>
                      <a:pt x="156" y="41"/>
                    </a:lnTo>
                    <a:lnTo>
                      <a:pt x="156" y="41"/>
                    </a:lnTo>
                    <a:lnTo>
                      <a:pt x="156" y="41"/>
                    </a:lnTo>
                    <a:lnTo>
                      <a:pt x="159" y="41"/>
                    </a:lnTo>
                    <a:lnTo>
                      <a:pt x="159" y="41"/>
                    </a:lnTo>
                    <a:lnTo>
                      <a:pt x="159" y="41"/>
                    </a:lnTo>
                    <a:lnTo>
                      <a:pt x="159" y="41"/>
                    </a:lnTo>
                    <a:lnTo>
                      <a:pt x="161" y="41"/>
                    </a:lnTo>
                    <a:lnTo>
                      <a:pt x="161" y="41"/>
                    </a:lnTo>
                    <a:lnTo>
                      <a:pt x="161" y="43"/>
                    </a:lnTo>
                    <a:lnTo>
                      <a:pt x="159" y="43"/>
                    </a:lnTo>
                    <a:lnTo>
                      <a:pt x="159" y="43"/>
                    </a:lnTo>
                    <a:lnTo>
                      <a:pt x="159" y="43"/>
                    </a:lnTo>
                    <a:lnTo>
                      <a:pt x="159" y="43"/>
                    </a:lnTo>
                    <a:lnTo>
                      <a:pt x="156" y="43"/>
                    </a:lnTo>
                    <a:lnTo>
                      <a:pt x="156" y="43"/>
                    </a:lnTo>
                    <a:lnTo>
                      <a:pt x="156" y="45"/>
                    </a:lnTo>
                    <a:lnTo>
                      <a:pt x="156" y="45"/>
                    </a:lnTo>
                    <a:lnTo>
                      <a:pt x="156" y="43"/>
                    </a:lnTo>
                    <a:lnTo>
                      <a:pt x="154" y="43"/>
                    </a:lnTo>
                    <a:lnTo>
                      <a:pt x="154" y="45"/>
                    </a:lnTo>
                    <a:lnTo>
                      <a:pt x="154" y="45"/>
                    </a:lnTo>
                    <a:lnTo>
                      <a:pt x="154" y="45"/>
                    </a:lnTo>
                    <a:lnTo>
                      <a:pt x="154" y="45"/>
                    </a:lnTo>
                    <a:lnTo>
                      <a:pt x="154" y="48"/>
                    </a:lnTo>
                    <a:lnTo>
                      <a:pt x="154" y="48"/>
                    </a:lnTo>
                    <a:lnTo>
                      <a:pt x="154" y="50"/>
                    </a:lnTo>
                    <a:lnTo>
                      <a:pt x="154" y="50"/>
                    </a:lnTo>
                    <a:lnTo>
                      <a:pt x="154" y="50"/>
                    </a:lnTo>
                    <a:lnTo>
                      <a:pt x="154" y="52"/>
                    </a:lnTo>
                    <a:lnTo>
                      <a:pt x="156" y="52"/>
                    </a:lnTo>
                    <a:lnTo>
                      <a:pt x="156" y="52"/>
                    </a:lnTo>
                    <a:lnTo>
                      <a:pt x="156" y="52"/>
                    </a:lnTo>
                    <a:lnTo>
                      <a:pt x="156" y="55"/>
                    </a:lnTo>
                    <a:lnTo>
                      <a:pt x="156" y="55"/>
                    </a:lnTo>
                    <a:lnTo>
                      <a:pt x="156" y="55"/>
                    </a:lnTo>
                    <a:lnTo>
                      <a:pt x="156" y="55"/>
                    </a:lnTo>
                    <a:lnTo>
                      <a:pt x="159" y="55"/>
                    </a:lnTo>
                    <a:lnTo>
                      <a:pt x="159" y="57"/>
                    </a:lnTo>
                    <a:lnTo>
                      <a:pt x="156" y="57"/>
                    </a:lnTo>
                    <a:lnTo>
                      <a:pt x="156" y="57"/>
                    </a:lnTo>
                    <a:lnTo>
                      <a:pt x="156" y="59"/>
                    </a:lnTo>
                    <a:lnTo>
                      <a:pt x="156" y="59"/>
                    </a:lnTo>
                    <a:lnTo>
                      <a:pt x="156" y="59"/>
                    </a:lnTo>
                    <a:lnTo>
                      <a:pt x="156" y="59"/>
                    </a:lnTo>
                    <a:lnTo>
                      <a:pt x="154" y="59"/>
                    </a:lnTo>
                    <a:lnTo>
                      <a:pt x="154" y="59"/>
                    </a:lnTo>
                    <a:lnTo>
                      <a:pt x="154" y="59"/>
                    </a:lnTo>
                    <a:lnTo>
                      <a:pt x="152" y="59"/>
                    </a:lnTo>
                    <a:lnTo>
                      <a:pt x="152" y="59"/>
                    </a:lnTo>
                    <a:lnTo>
                      <a:pt x="152" y="59"/>
                    </a:lnTo>
                    <a:lnTo>
                      <a:pt x="152" y="59"/>
                    </a:lnTo>
                    <a:lnTo>
                      <a:pt x="152" y="62"/>
                    </a:lnTo>
                    <a:lnTo>
                      <a:pt x="152" y="62"/>
                    </a:lnTo>
                    <a:lnTo>
                      <a:pt x="152" y="64"/>
                    </a:lnTo>
                    <a:lnTo>
                      <a:pt x="149" y="64"/>
                    </a:lnTo>
                    <a:lnTo>
                      <a:pt x="149" y="64"/>
                    </a:lnTo>
                    <a:lnTo>
                      <a:pt x="149" y="64"/>
                    </a:lnTo>
                    <a:lnTo>
                      <a:pt x="149" y="64"/>
                    </a:lnTo>
                    <a:lnTo>
                      <a:pt x="149" y="64"/>
                    </a:lnTo>
                    <a:lnTo>
                      <a:pt x="147" y="64"/>
                    </a:lnTo>
                    <a:lnTo>
                      <a:pt x="147" y="67"/>
                    </a:lnTo>
                    <a:lnTo>
                      <a:pt x="147" y="67"/>
                    </a:lnTo>
                    <a:lnTo>
                      <a:pt x="147" y="67"/>
                    </a:lnTo>
                    <a:lnTo>
                      <a:pt x="147" y="69"/>
                    </a:lnTo>
                    <a:lnTo>
                      <a:pt x="147" y="69"/>
                    </a:lnTo>
                    <a:lnTo>
                      <a:pt x="147" y="69"/>
                    </a:lnTo>
                    <a:lnTo>
                      <a:pt x="149" y="69"/>
                    </a:lnTo>
                    <a:lnTo>
                      <a:pt x="149" y="71"/>
                    </a:lnTo>
                    <a:lnTo>
                      <a:pt x="149" y="71"/>
                    </a:lnTo>
                    <a:lnTo>
                      <a:pt x="149" y="74"/>
                    </a:lnTo>
                    <a:lnTo>
                      <a:pt x="147" y="74"/>
                    </a:lnTo>
                    <a:lnTo>
                      <a:pt x="147" y="74"/>
                    </a:lnTo>
                    <a:lnTo>
                      <a:pt x="144" y="74"/>
                    </a:lnTo>
                    <a:lnTo>
                      <a:pt x="144" y="74"/>
                    </a:lnTo>
                    <a:lnTo>
                      <a:pt x="144" y="71"/>
                    </a:lnTo>
                    <a:lnTo>
                      <a:pt x="144" y="71"/>
                    </a:lnTo>
                    <a:lnTo>
                      <a:pt x="144" y="74"/>
                    </a:lnTo>
                    <a:lnTo>
                      <a:pt x="144" y="74"/>
                    </a:lnTo>
                    <a:lnTo>
                      <a:pt x="144" y="74"/>
                    </a:lnTo>
                    <a:lnTo>
                      <a:pt x="142" y="74"/>
                    </a:lnTo>
                    <a:lnTo>
                      <a:pt x="142" y="74"/>
                    </a:lnTo>
                    <a:lnTo>
                      <a:pt x="142" y="76"/>
                    </a:lnTo>
                    <a:lnTo>
                      <a:pt x="142" y="76"/>
                    </a:lnTo>
                    <a:lnTo>
                      <a:pt x="142" y="76"/>
                    </a:lnTo>
                    <a:lnTo>
                      <a:pt x="142" y="78"/>
                    </a:lnTo>
                    <a:lnTo>
                      <a:pt x="144" y="78"/>
                    </a:lnTo>
                    <a:lnTo>
                      <a:pt x="144" y="78"/>
                    </a:lnTo>
                    <a:lnTo>
                      <a:pt x="144" y="78"/>
                    </a:lnTo>
                    <a:lnTo>
                      <a:pt x="144" y="81"/>
                    </a:lnTo>
                    <a:lnTo>
                      <a:pt x="144" y="81"/>
                    </a:lnTo>
                    <a:lnTo>
                      <a:pt x="144" y="83"/>
                    </a:lnTo>
                    <a:lnTo>
                      <a:pt x="144" y="83"/>
                    </a:lnTo>
                    <a:lnTo>
                      <a:pt x="144" y="83"/>
                    </a:lnTo>
                    <a:lnTo>
                      <a:pt x="142" y="83"/>
                    </a:lnTo>
                    <a:lnTo>
                      <a:pt x="142" y="83"/>
                    </a:lnTo>
                    <a:lnTo>
                      <a:pt x="142" y="86"/>
                    </a:lnTo>
                    <a:lnTo>
                      <a:pt x="142" y="86"/>
                    </a:lnTo>
                    <a:lnTo>
                      <a:pt x="142" y="86"/>
                    </a:lnTo>
                    <a:lnTo>
                      <a:pt x="140" y="86"/>
                    </a:lnTo>
                    <a:lnTo>
                      <a:pt x="140" y="88"/>
                    </a:lnTo>
                    <a:lnTo>
                      <a:pt x="142" y="88"/>
                    </a:lnTo>
                    <a:lnTo>
                      <a:pt x="142" y="88"/>
                    </a:lnTo>
                    <a:lnTo>
                      <a:pt x="142" y="88"/>
                    </a:lnTo>
                    <a:lnTo>
                      <a:pt x="144" y="88"/>
                    </a:lnTo>
                    <a:lnTo>
                      <a:pt x="144" y="90"/>
                    </a:lnTo>
                    <a:lnTo>
                      <a:pt x="144" y="90"/>
                    </a:lnTo>
                    <a:lnTo>
                      <a:pt x="144" y="90"/>
                    </a:lnTo>
                    <a:lnTo>
                      <a:pt x="144" y="90"/>
                    </a:lnTo>
                    <a:lnTo>
                      <a:pt x="144" y="93"/>
                    </a:lnTo>
                    <a:lnTo>
                      <a:pt x="147" y="93"/>
                    </a:lnTo>
                    <a:lnTo>
                      <a:pt x="147" y="93"/>
                    </a:lnTo>
                    <a:lnTo>
                      <a:pt x="147" y="93"/>
                    </a:lnTo>
                    <a:lnTo>
                      <a:pt x="147" y="93"/>
                    </a:lnTo>
                    <a:lnTo>
                      <a:pt x="147" y="95"/>
                    </a:lnTo>
                    <a:lnTo>
                      <a:pt x="149" y="95"/>
                    </a:lnTo>
                    <a:lnTo>
                      <a:pt x="149" y="95"/>
                    </a:lnTo>
                    <a:lnTo>
                      <a:pt x="149" y="95"/>
                    </a:lnTo>
                    <a:lnTo>
                      <a:pt x="149" y="95"/>
                    </a:lnTo>
                    <a:lnTo>
                      <a:pt x="152" y="95"/>
                    </a:lnTo>
                    <a:lnTo>
                      <a:pt x="152" y="95"/>
                    </a:lnTo>
                    <a:lnTo>
                      <a:pt x="152" y="97"/>
                    </a:lnTo>
                    <a:lnTo>
                      <a:pt x="152" y="97"/>
                    </a:lnTo>
                    <a:lnTo>
                      <a:pt x="152" y="97"/>
                    </a:lnTo>
                    <a:lnTo>
                      <a:pt x="152" y="97"/>
                    </a:lnTo>
                    <a:lnTo>
                      <a:pt x="152" y="100"/>
                    </a:lnTo>
                    <a:lnTo>
                      <a:pt x="152" y="100"/>
                    </a:lnTo>
                    <a:lnTo>
                      <a:pt x="154" y="100"/>
                    </a:lnTo>
                    <a:lnTo>
                      <a:pt x="154" y="100"/>
                    </a:lnTo>
                    <a:lnTo>
                      <a:pt x="154" y="100"/>
                    </a:lnTo>
                    <a:lnTo>
                      <a:pt x="154" y="102"/>
                    </a:lnTo>
                    <a:lnTo>
                      <a:pt x="154" y="102"/>
                    </a:lnTo>
                    <a:lnTo>
                      <a:pt x="156" y="102"/>
                    </a:lnTo>
                    <a:lnTo>
                      <a:pt x="156" y="104"/>
                    </a:lnTo>
                    <a:lnTo>
                      <a:pt x="156" y="104"/>
                    </a:lnTo>
                    <a:lnTo>
                      <a:pt x="156" y="104"/>
                    </a:lnTo>
                    <a:lnTo>
                      <a:pt x="156" y="104"/>
                    </a:lnTo>
                    <a:lnTo>
                      <a:pt x="156" y="104"/>
                    </a:lnTo>
                    <a:lnTo>
                      <a:pt x="159" y="104"/>
                    </a:lnTo>
                    <a:lnTo>
                      <a:pt x="159" y="107"/>
                    </a:lnTo>
                    <a:lnTo>
                      <a:pt x="159" y="107"/>
                    </a:lnTo>
                    <a:lnTo>
                      <a:pt x="156" y="107"/>
                    </a:lnTo>
                    <a:lnTo>
                      <a:pt x="156" y="109"/>
                    </a:lnTo>
                    <a:lnTo>
                      <a:pt x="156" y="109"/>
                    </a:lnTo>
                    <a:lnTo>
                      <a:pt x="156" y="109"/>
                    </a:lnTo>
                    <a:lnTo>
                      <a:pt x="154" y="109"/>
                    </a:lnTo>
                    <a:lnTo>
                      <a:pt x="154" y="109"/>
                    </a:lnTo>
                    <a:lnTo>
                      <a:pt x="156" y="109"/>
                    </a:lnTo>
                    <a:lnTo>
                      <a:pt x="156" y="109"/>
                    </a:lnTo>
                    <a:lnTo>
                      <a:pt x="156" y="109"/>
                    </a:lnTo>
                    <a:lnTo>
                      <a:pt x="156" y="112"/>
                    </a:lnTo>
                    <a:lnTo>
                      <a:pt x="156" y="112"/>
                    </a:lnTo>
                    <a:lnTo>
                      <a:pt x="156" y="112"/>
                    </a:lnTo>
                    <a:lnTo>
                      <a:pt x="156" y="112"/>
                    </a:lnTo>
                    <a:lnTo>
                      <a:pt x="156" y="114"/>
                    </a:lnTo>
                    <a:lnTo>
                      <a:pt x="156" y="114"/>
                    </a:lnTo>
                    <a:lnTo>
                      <a:pt x="156" y="114"/>
                    </a:lnTo>
                    <a:lnTo>
                      <a:pt x="159" y="114"/>
                    </a:lnTo>
                    <a:lnTo>
                      <a:pt x="159" y="114"/>
                    </a:lnTo>
                    <a:lnTo>
                      <a:pt x="159" y="114"/>
                    </a:lnTo>
                    <a:lnTo>
                      <a:pt x="161" y="114"/>
                    </a:lnTo>
                    <a:lnTo>
                      <a:pt x="161" y="114"/>
                    </a:lnTo>
                    <a:lnTo>
                      <a:pt x="163" y="114"/>
                    </a:lnTo>
                    <a:lnTo>
                      <a:pt x="163" y="114"/>
                    </a:lnTo>
                    <a:lnTo>
                      <a:pt x="163" y="114"/>
                    </a:lnTo>
                    <a:lnTo>
                      <a:pt x="163" y="114"/>
                    </a:lnTo>
                    <a:lnTo>
                      <a:pt x="163" y="114"/>
                    </a:lnTo>
                    <a:lnTo>
                      <a:pt x="166" y="114"/>
                    </a:lnTo>
                    <a:lnTo>
                      <a:pt x="166" y="114"/>
                    </a:lnTo>
                    <a:lnTo>
                      <a:pt x="166" y="116"/>
                    </a:lnTo>
                    <a:lnTo>
                      <a:pt x="166" y="116"/>
                    </a:lnTo>
                    <a:lnTo>
                      <a:pt x="168" y="116"/>
                    </a:lnTo>
                    <a:lnTo>
                      <a:pt x="168" y="116"/>
                    </a:lnTo>
                    <a:lnTo>
                      <a:pt x="168" y="116"/>
                    </a:lnTo>
                    <a:lnTo>
                      <a:pt x="168" y="119"/>
                    </a:lnTo>
                    <a:lnTo>
                      <a:pt x="171" y="119"/>
                    </a:lnTo>
                    <a:lnTo>
                      <a:pt x="171" y="119"/>
                    </a:lnTo>
                    <a:lnTo>
                      <a:pt x="171" y="119"/>
                    </a:lnTo>
                    <a:lnTo>
                      <a:pt x="171" y="119"/>
                    </a:lnTo>
                    <a:lnTo>
                      <a:pt x="171" y="121"/>
                    </a:lnTo>
                    <a:lnTo>
                      <a:pt x="173" y="121"/>
                    </a:lnTo>
                    <a:lnTo>
                      <a:pt x="173" y="121"/>
                    </a:lnTo>
                    <a:lnTo>
                      <a:pt x="173" y="121"/>
                    </a:lnTo>
                    <a:lnTo>
                      <a:pt x="173" y="121"/>
                    </a:lnTo>
                    <a:lnTo>
                      <a:pt x="173" y="123"/>
                    </a:lnTo>
                    <a:lnTo>
                      <a:pt x="175" y="123"/>
                    </a:lnTo>
                    <a:lnTo>
                      <a:pt x="175" y="123"/>
                    </a:lnTo>
                    <a:lnTo>
                      <a:pt x="175" y="123"/>
                    </a:lnTo>
                    <a:lnTo>
                      <a:pt x="175" y="123"/>
                    </a:lnTo>
                    <a:lnTo>
                      <a:pt x="178" y="123"/>
                    </a:lnTo>
                    <a:lnTo>
                      <a:pt x="178" y="123"/>
                    </a:lnTo>
                    <a:lnTo>
                      <a:pt x="178" y="126"/>
                    </a:lnTo>
                    <a:lnTo>
                      <a:pt x="178" y="126"/>
                    </a:lnTo>
                    <a:lnTo>
                      <a:pt x="180" y="126"/>
                    </a:lnTo>
                    <a:lnTo>
                      <a:pt x="180" y="126"/>
                    </a:lnTo>
                    <a:lnTo>
                      <a:pt x="182" y="126"/>
                    </a:lnTo>
                    <a:lnTo>
                      <a:pt x="182" y="123"/>
                    </a:lnTo>
                    <a:lnTo>
                      <a:pt x="182" y="123"/>
                    </a:lnTo>
                    <a:lnTo>
                      <a:pt x="182" y="126"/>
                    </a:lnTo>
                    <a:lnTo>
                      <a:pt x="182" y="126"/>
                    </a:lnTo>
                    <a:lnTo>
                      <a:pt x="185" y="126"/>
                    </a:lnTo>
                    <a:lnTo>
                      <a:pt x="185" y="126"/>
                    </a:lnTo>
                    <a:lnTo>
                      <a:pt x="185" y="126"/>
                    </a:lnTo>
                    <a:lnTo>
                      <a:pt x="185" y="128"/>
                    </a:lnTo>
                    <a:lnTo>
                      <a:pt x="185" y="128"/>
                    </a:lnTo>
                    <a:lnTo>
                      <a:pt x="185" y="128"/>
                    </a:lnTo>
                    <a:lnTo>
                      <a:pt x="185" y="131"/>
                    </a:lnTo>
                    <a:lnTo>
                      <a:pt x="185" y="131"/>
                    </a:lnTo>
                    <a:lnTo>
                      <a:pt x="187" y="131"/>
                    </a:lnTo>
                    <a:lnTo>
                      <a:pt x="187" y="133"/>
                    </a:lnTo>
                    <a:lnTo>
                      <a:pt x="187" y="133"/>
                    </a:lnTo>
                    <a:lnTo>
                      <a:pt x="187" y="133"/>
                    </a:lnTo>
                    <a:lnTo>
                      <a:pt x="187" y="133"/>
                    </a:lnTo>
                    <a:lnTo>
                      <a:pt x="189" y="133"/>
                    </a:lnTo>
                    <a:lnTo>
                      <a:pt x="189" y="135"/>
                    </a:lnTo>
                    <a:lnTo>
                      <a:pt x="189" y="135"/>
                    </a:lnTo>
                    <a:lnTo>
                      <a:pt x="189" y="135"/>
                    </a:lnTo>
                    <a:lnTo>
                      <a:pt x="189" y="135"/>
                    </a:lnTo>
                    <a:lnTo>
                      <a:pt x="189" y="138"/>
                    </a:lnTo>
                    <a:lnTo>
                      <a:pt x="189" y="138"/>
                    </a:lnTo>
                    <a:lnTo>
                      <a:pt x="192" y="138"/>
                    </a:lnTo>
                    <a:lnTo>
                      <a:pt x="192" y="140"/>
                    </a:lnTo>
                    <a:lnTo>
                      <a:pt x="192" y="140"/>
                    </a:lnTo>
                    <a:lnTo>
                      <a:pt x="192" y="140"/>
                    </a:lnTo>
                    <a:lnTo>
                      <a:pt x="192" y="142"/>
                    </a:lnTo>
                    <a:lnTo>
                      <a:pt x="192" y="142"/>
                    </a:lnTo>
                    <a:lnTo>
                      <a:pt x="192" y="142"/>
                    </a:lnTo>
                    <a:lnTo>
                      <a:pt x="194" y="142"/>
                    </a:lnTo>
                    <a:lnTo>
                      <a:pt x="194" y="142"/>
                    </a:lnTo>
                    <a:lnTo>
                      <a:pt x="192" y="142"/>
                    </a:lnTo>
                    <a:lnTo>
                      <a:pt x="192" y="145"/>
                    </a:lnTo>
                    <a:lnTo>
                      <a:pt x="192" y="145"/>
                    </a:lnTo>
                    <a:lnTo>
                      <a:pt x="192" y="145"/>
                    </a:lnTo>
                    <a:lnTo>
                      <a:pt x="192" y="147"/>
                    </a:lnTo>
                    <a:lnTo>
                      <a:pt x="192" y="147"/>
                    </a:lnTo>
                    <a:lnTo>
                      <a:pt x="192" y="147"/>
                    </a:lnTo>
                    <a:lnTo>
                      <a:pt x="192" y="150"/>
                    </a:lnTo>
                    <a:lnTo>
                      <a:pt x="192" y="150"/>
                    </a:lnTo>
                    <a:lnTo>
                      <a:pt x="192" y="152"/>
                    </a:lnTo>
                    <a:lnTo>
                      <a:pt x="189" y="152"/>
                    </a:lnTo>
                    <a:lnTo>
                      <a:pt x="189" y="152"/>
                    </a:lnTo>
                    <a:lnTo>
                      <a:pt x="189" y="152"/>
                    </a:lnTo>
                    <a:lnTo>
                      <a:pt x="189" y="154"/>
                    </a:lnTo>
                    <a:lnTo>
                      <a:pt x="189" y="154"/>
                    </a:lnTo>
                    <a:lnTo>
                      <a:pt x="189" y="157"/>
                    </a:lnTo>
                    <a:lnTo>
                      <a:pt x="189" y="157"/>
                    </a:lnTo>
                    <a:lnTo>
                      <a:pt x="189" y="159"/>
                    </a:lnTo>
                    <a:lnTo>
                      <a:pt x="189" y="159"/>
                    </a:lnTo>
                    <a:lnTo>
                      <a:pt x="189" y="161"/>
                    </a:lnTo>
                    <a:lnTo>
                      <a:pt x="189" y="161"/>
                    </a:lnTo>
                    <a:lnTo>
                      <a:pt x="189" y="164"/>
                    </a:lnTo>
                    <a:lnTo>
                      <a:pt x="192" y="164"/>
                    </a:lnTo>
                    <a:lnTo>
                      <a:pt x="192" y="164"/>
                    </a:lnTo>
                    <a:lnTo>
                      <a:pt x="192" y="164"/>
                    </a:lnTo>
                    <a:lnTo>
                      <a:pt x="194" y="164"/>
                    </a:lnTo>
                    <a:lnTo>
                      <a:pt x="194" y="164"/>
                    </a:lnTo>
                    <a:lnTo>
                      <a:pt x="197" y="164"/>
                    </a:lnTo>
                    <a:lnTo>
                      <a:pt x="197" y="164"/>
                    </a:lnTo>
                    <a:lnTo>
                      <a:pt x="197" y="164"/>
                    </a:lnTo>
                    <a:lnTo>
                      <a:pt x="197" y="164"/>
                    </a:lnTo>
                    <a:lnTo>
                      <a:pt x="197" y="164"/>
                    </a:lnTo>
                    <a:lnTo>
                      <a:pt x="197" y="166"/>
                    </a:lnTo>
                    <a:lnTo>
                      <a:pt x="197" y="166"/>
                    </a:lnTo>
                    <a:lnTo>
                      <a:pt x="197" y="168"/>
                    </a:lnTo>
                    <a:lnTo>
                      <a:pt x="197" y="168"/>
                    </a:lnTo>
                    <a:lnTo>
                      <a:pt x="197" y="171"/>
                    </a:lnTo>
                    <a:lnTo>
                      <a:pt x="197" y="171"/>
                    </a:lnTo>
                    <a:lnTo>
                      <a:pt x="197" y="173"/>
                    </a:lnTo>
                    <a:lnTo>
                      <a:pt x="197" y="173"/>
                    </a:lnTo>
                    <a:lnTo>
                      <a:pt x="197" y="173"/>
                    </a:lnTo>
                    <a:lnTo>
                      <a:pt x="197" y="176"/>
                    </a:lnTo>
                    <a:lnTo>
                      <a:pt x="197" y="176"/>
                    </a:lnTo>
                    <a:lnTo>
                      <a:pt x="199" y="176"/>
                    </a:lnTo>
                    <a:lnTo>
                      <a:pt x="199" y="176"/>
                    </a:lnTo>
                    <a:lnTo>
                      <a:pt x="199" y="176"/>
                    </a:lnTo>
                    <a:lnTo>
                      <a:pt x="199" y="178"/>
                    </a:lnTo>
                    <a:lnTo>
                      <a:pt x="199" y="178"/>
                    </a:lnTo>
                    <a:lnTo>
                      <a:pt x="201" y="178"/>
                    </a:lnTo>
                    <a:lnTo>
                      <a:pt x="201" y="180"/>
                    </a:lnTo>
                    <a:lnTo>
                      <a:pt x="201" y="180"/>
                    </a:lnTo>
                    <a:lnTo>
                      <a:pt x="204" y="180"/>
                    </a:lnTo>
                    <a:lnTo>
                      <a:pt x="204" y="180"/>
                    </a:lnTo>
                    <a:lnTo>
                      <a:pt x="204" y="180"/>
                    </a:lnTo>
                    <a:lnTo>
                      <a:pt x="204" y="183"/>
                    </a:lnTo>
                    <a:lnTo>
                      <a:pt x="204" y="183"/>
                    </a:lnTo>
                    <a:lnTo>
                      <a:pt x="204" y="183"/>
                    </a:lnTo>
                    <a:lnTo>
                      <a:pt x="206" y="183"/>
                    </a:lnTo>
                    <a:lnTo>
                      <a:pt x="206" y="183"/>
                    </a:lnTo>
                    <a:lnTo>
                      <a:pt x="204" y="183"/>
                    </a:lnTo>
                    <a:lnTo>
                      <a:pt x="204" y="185"/>
                    </a:lnTo>
                    <a:lnTo>
                      <a:pt x="206" y="185"/>
                    </a:lnTo>
                    <a:lnTo>
                      <a:pt x="206" y="185"/>
                    </a:lnTo>
                    <a:lnTo>
                      <a:pt x="206" y="185"/>
                    </a:lnTo>
                    <a:lnTo>
                      <a:pt x="206" y="187"/>
                    </a:lnTo>
                    <a:lnTo>
                      <a:pt x="206" y="187"/>
                    </a:lnTo>
                    <a:lnTo>
                      <a:pt x="206" y="187"/>
                    </a:lnTo>
                    <a:lnTo>
                      <a:pt x="206" y="190"/>
                    </a:lnTo>
                    <a:lnTo>
                      <a:pt x="208" y="190"/>
                    </a:lnTo>
                    <a:lnTo>
                      <a:pt x="208" y="190"/>
                    </a:lnTo>
                    <a:lnTo>
                      <a:pt x="208" y="190"/>
                    </a:lnTo>
                    <a:lnTo>
                      <a:pt x="208" y="192"/>
                    </a:lnTo>
                    <a:lnTo>
                      <a:pt x="208" y="192"/>
                    </a:lnTo>
                    <a:lnTo>
                      <a:pt x="206" y="192"/>
                    </a:lnTo>
                    <a:lnTo>
                      <a:pt x="206" y="192"/>
                    </a:lnTo>
                    <a:lnTo>
                      <a:pt x="206" y="192"/>
                    </a:lnTo>
                    <a:lnTo>
                      <a:pt x="206" y="190"/>
                    </a:lnTo>
                    <a:lnTo>
                      <a:pt x="204" y="190"/>
                    </a:lnTo>
                    <a:lnTo>
                      <a:pt x="204" y="190"/>
                    </a:lnTo>
                    <a:lnTo>
                      <a:pt x="204" y="190"/>
                    </a:lnTo>
                    <a:lnTo>
                      <a:pt x="204" y="190"/>
                    </a:lnTo>
                    <a:lnTo>
                      <a:pt x="201" y="190"/>
                    </a:lnTo>
                    <a:lnTo>
                      <a:pt x="201" y="187"/>
                    </a:lnTo>
                    <a:lnTo>
                      <a:pt x="201" y="187"/>
                    </a:lnTo>
                    <a:lnTo>
                      <a:pt x="199" y="187"/>
                    </a:lnTo>
                    <a:lnTo>
                      <a:pt x="199" y="187"/>
                    </a:lnTo>
                    <a:lnTo>
                      <a:pt x="199" y="187"/>
                    </a:lnTo>
                    <a:lnTo>
                      <a:pt x="199" y="187"/>
                    </a:lnTo>
                    <a:lnTo>
                      <a:pt x="199" y="187"/>
                    </a:lnTo>
                    <a:lnTo>
                      <a:pt x="197" y="187"/>
                    </a:lnTo>
                    <a:lnTo>
                      <a:pt x="197" y="187"/>
                    </a:lnTo>
                    <a:lnTo>
                      <a:pt x="197" y="187"/>
                    </a:lnTo>
                    <a:lnTo>
                      <a:pt x="194" y="187"/>
                    </a:lnTo>
                    <a:lnTo>
                      <a:pt x="194" y="187"/>
                    </a:lnTo>
                    <a:lnTo>
                      <a:pt x="194" y="187"/>
                    </a:lnTo>
                    <a:lnTo>
                      <a:pt x="192" y="187"/>
                    </a:lnTo>
                    <a:lnTo>
                      <a:pt x="192" y="187"/>
                    </a:lnTo>
                    <a:lnTo>
                      <a:pt x="192" y="185"/>
                    </a:lnTo>
                    <a:lnTo>
                      <a:pt x="192" y="185"/>
                    </a:lnTo>
                    <a:lnTo>
                      <a:pt x="189" y="185"/>
                    </a:lnTo>
                    <a:lnTo>
                      <a:pt x="189" y="185"/>
                    </a:lnTo>
                    <a:lnTo>
                      <a:pt x="189" y="185"/>
                    </a:lnTo>
                    <a:lnTo>
                      <a:pt x="187" y="185"/>
                    </a:lnTo>
                    <a:lnTo>
                      <a:pt x="187" y="185"/>
                    </a:lnTo>
                    <a:lnTo>
                      <a:pt x="185" y="185"/>
                    </a:lnTo>
                    <a:lnTo>
                      <a:pt x="185" y="185"/>
                    </a:lnTo>
                    <a:lnTo>
                      <a:pt x="185" y="185"/>
                    </a:lnTo>
                    <a:lnTo>
                      <a:pt x="182" y="185"/>
                    </a:lnTo>
                    <a:lnTo>
                      <a:pt x="182" y="185"/>
                    </a:lnTo>
                    <a:lnTo>
                      <a:pt x="182" y="187"/>
                    </a:lnTo>
                    <a:lnTo>
                      <a:pt x="182" y="187"/>
                    </a:lnTo>
                    <a:lnTo>
                      <a:pt x="180" y="187"/>
                    </a:lnTo>
                    <a:lnTo>
                      <a:pt x="180" y="187"/>
                    </a:lnTo>
                    <a:lnTo>
                      <a:pt x="178" y="187"/>
                    </a:lnTo>
                    <a:lnTo>
                      <a:pt x="178" y="187"/>
                    </a:lnTo>
                    <a:lnTo>
                      <a:pt x="178" y="187"/>
                    </a:lnTo>
                    <a:lnTo>
                      <a:pt x="178" y="190"/>
                    </a:lnTo>
                    <a:lnTo>
                      <a:pt x="178" y="190"/>
                    </a:lnTo>
                    <a:lnTo>
                      <a:pt x="178" y="190"/>
                    </a:lnTo>
                    <a:lnTo>
                      <a:pt x="178" y="192"/>
                    </a:lnTo>
                    <a:lnTo>
                      <a:pt x="178" y="192"/>
                    </a:lnTo>
                    <a:lnTo>
                      <a:pt x="178" y="192"/>
                    </a:lnTo>
                    <a:lnTo>
                      <a:pt x="175" y="192"/>
                    </a:lnTo>
                    <a:lnTo>
                      <a:pt x="175" y="195"/>
                    </a:lnTo>
                    <a:lnTo>
                      <a:pt x="175" y="195"/>
                    </a:lnTo>
                    <a:lnTo>
                      <a:pt x="175" y="195"/>
                    </a:lnTo>
                    <a:lnTo>
                      <a:pt x="175" y="197"/>
                    </a:lnTo>
                    <a:lnTo>
                      <a:pt x="175" y="197"/>
                    </a:lnTo>
                    <a:lnTo>
                      <a:pt x="173" y="197"/>
                    </a:lnTo>
                    <a:lnTo>
                      <a:pt x="173" y="199"/>
                    </a:lnTo>
                    <a:lnTo>
                      <a:pt x="173" y="199"/>
                    </a:lnTo>
                    <a:lnTo>
                      <a:pt x="173" y="199"/>
                    </a:lnTo>
                    <a:lnTo>
                      <a:pt x="173" y="202"/>
                    </a:lnTo>
                    <a:lnTo>
                      <a:pt x="173" y="202"/>
                    </a:lnTo>
                    <a:lnTo>
                      <a:pt x="173" y="202"/>
                    </a:lnTo>
                    <a:lnTo>
                      <a:pt x="173" y="202"/>
                    </a:lnTo>
                    <a:lnTo>
                      <a:pt x="171" y="202"/>
                    </a:lnTo>
                    <a:lnTo>
                      <a:pt x="171" y="204"/>
                    </a:lnTo>
                    <a:lnTo>
                      <a:pt x="171" y="204"/>
                    </a:lnTo>
                    <a:lnTo>
                      <a:pt x="171" y="204"/>
                    </a:lnTo>
                    <a:lnTo>
                      <a:pt x="171" y="204"/>
                    </a:lnTo>
                    <a:lnTo>
                      <a:pt x="171" y="206"/>
                    </a:lnTo>
                    <a:lnTo>
                      <a:pt x="168" y="206"/>
                    </a:lnTo>
                    <a:lnTo>
                      <a:pt x="168" y="206"/>
                    </a:lnTo>
                    <a:lnTo>
                      <a:pt x="168" y="206"/>
                    </a:lnTo>
                    <a:lnTo>
                      <a:pt x="168" y="209"/>
                    </a:lnTo>
                    <a:lnTo>
                      <a:pt x="168" y="209"/>
                    </a:lnTo>
                    <a:lnTo>
                      <a:pt x="166" y="209"/>
                    </a:lnTo>
                    <a:lnTo>
                      <a:pt x="166" y="209"/>
                    </a:lnTo>
                    <a:lnTo>
                      <a:pt x="166" y="211"/>
                    </a:lnTo>
                    <a:lnTo>
                      <a:pt x="166" y="211"/>
                    </a:lnTo>
                    <a:lnTo>
                      <a:pt x="163" y="211"/>
                    </a:lnTo>
                    <a:lnTo>
                      <a:pt x="163" y="211"/>
                    </a:lnTo>
                    <a:lnTo>
                      <a:pt x="163" y="211"/>
                    </a:lnTo>
                    <a:lnTo>
                      <a:pt x="161" y="211"/>
                    </a:lnTo>
                    <a:lnTo>
                      <a:pt x="161" y="211"/>
                    </a:lnTo>
                    <a:lnTo>
                      <a:pt x="159" y="211"/>
                    </a:lnTo>
                    <a:lnTo>
                      <a:pt x="159" y="211"/>
                    </a:lnTo>
                    <a:lnTo>
                      <a:pt x="159" y="211"/>
                    </a:lnTo>
                    <a:lnTo>
                      <a:pt x="156" y="211"/>
                    </a:lnTo>
                    <a:lnTo>
                      <a:pt x="156" y="211"/>
                    </a:lnTo>
                    <a:lnTo>
                      <a:pt x="156" y="211"/>
                    </a:lnTo>
                    <a:lnTo>
                      <a:pt x="154" y="211"/>
                    </a:lnTo>
                    <a:lnTo>
                      <a:pt x="154" y="211"/>
                    </a:lnTo>
                    <a:lnTo>
                      <a:pt x="152" y="211"/>
                    </a:lnTo>
                    <a:lnTo>
                      <a:pt x="152" y="211"/>
                    </a:lnTo>
                    <a:lnTo>
                      <a:pt x="152" y="211"/>
                    </a:lnTo>
                    <a:lnTo>
                      <a:pt x="149" y="211"/>
                    </a:lnTo>
                    <a:lnTo>
                      <a:pt x="149" y="209"/>
                    </a:lnTo>
                    <a:lnTo>
                      <a:pt x="149" y="209"/>
                    </a:lnTo>
                    <a:lnTo>
                      <a:pt x="149" y="209"/>
                    </a:lnTo>
                    <a:lnTo>
                      <a:pt x="147" y="209"/>
                    </a:lnTo>
                    <a:lnTo>
                      <a:pt x="147" y="209"/>
                    </a:lnTo>
                    <a:lnTo>
                      <a:pt x="144" y="209"/>
                    </a:lnTo>
                    <a:lnTo>
                      <a:pt x="144" y="209"/>
                    </a:lnTo>
                    <a:lnTo>
                      <a:pt x="144" y="209"/>
                    </a:lnTo>
                    <a:lnTo>
                      <a:pt x="142" y="209"/>
                    </a:lnTo>
                    <a:lnTo>
                      <a:pt x="142" y="209"/>
                    </a:lnTo>
                    <a:lnTo>
                      <a:pt x="140" y="209"/>
                    </a:lnTo>
                    <a:lnTo>
                      <a:pt x="140" y="209"/>
                    </a:lnTo>
                    <a:lnTo>
                      <a:pt x="140" y="209"/>
                    </a:lnTo>
                    <a:lnTo>
                      <a:pt x="137" y="209"/>
                    </a:lnTo>
                    <a:lnTo>
                      <a:pt x="137" y="209"/>
                    </a:lnTo>
                    <a:lnTo>
                      <a:pt x="137" y="209"/>
                    </a:lnTo>
                    <a:lnTo>
                      <a:pt x="135" y="209"/>
                    </a:lnTo>
                    <a:lnTo>
                      <a:pt x="135" y="209"/>
                    </a:lnTo>
                    <a:lnTo>
                      <a:pt x="133" y="209"/>
                    </a:lnTo>
                    <a:lnTo>
                      <a:pt x="133" y="209"/>
                    </a:lnTo>
                    <a:lnTo>
                      <a:pt x="133" y="209"/>
                    </a:lnTo>
                    <a:lnTo>
                      <a:pt x="133" y="209"/>
                    </a:lnTo>
                    <a:lnTo>
                      <a:pt x="130" y="209"/>
                    </a:lnTo>
                    <a:lnTo>
                      <a:pt x="130" y="209"/>
                    </a:lnTo>
                    <a:lnTo>
                      <a:pt x="130" y="209"/>
                    </a:lnTo>
                    <a:lnTo>
                      <a:pt x="128" y="209"/>
                    </a:lnTo>
                    <a:lnTo>
                      <a:pt x="128" y="209"/>
                    </a:lnTo>
                    <a:lnTo>
                      <a:pt x="126" y="209"/>
                    </a:lnTo>
                    <a:lnTo>
                      <a:pt x="126" y="209"/>
                    </a:lnTo>
                    <a:lnTo>
                      <a:pt x="126" y="209"/>
                    </a:lnTo>
                    <a:lnTo>
                      <a:pt x="126" y="206"/>
                    </a:lnTo>
                    <a:lnTo>
                      <a:pt x="123" y="206"/>
                    </a:lnTo>
                    <a:lnTo>
                      <a:pt x="123" y="206"/>
                    </a:lnTo>
                    <a:lnTo>
                      <a:pt x="123" y="206"/>
                    </a:lnTo>
                    <a:lnTo>
                      <a:pt x="123" y="206"/>
                    </a:lnTo>
                    <a:lnTo>
                      <a:pt x="121" y="206"/>
                    </a:lnTo>
                    <a:lnTo>
                      <a:pt x="121" y="206"/>
                    </a:lnTo>
                    <a:lnTo>
                      <a:pt x="118" y="206"/>
                    </a:lnTo>
                    <a:lnTo>
                      <a:pt x="118" y="204"/>
                    </a:lnTo>
                    <a:lnTo>
                      <a:pt x="118" y="204"/>
                    </a:lnTo>
                    <a:lnTo>
                      <a:pt x="118" y="204"/>
                    </a:lnTo>
                    <a:lnTo>
                      <a:pt x="116" y="204"/>
                    </a:lnTo>
                    <a:lnTo>
                      <a:pt x="116" y="204"/>
                    </a:lnTo>
                    <a:lnTo>
                      <a:pt x="116" y="204"/>
                    </a:lnTo>
                    <a:lnTo>
                      <a:pt x="116" y="204"/>
                    </a:lnTo>
                    <a:lnTo>
                      <a:pt x="114" y="204"/>
                    </a:lnTo>
                    <a:lnTo>
                      <a:pt x="114" y="202"/>
                    </a:lnTo>
                    <a:lnTo>
                      <a:pt x="114" y="202"/>
                    </a:lnTo>
                    <a:lnTo>
                      <a:pt x="111" y="202"/>
                    </a:lnTo>
                    <a:lnTo>
                      <a:pt x="111" y="202"/>
                    </a:lnTo>
                    <a:lnTo>
                      <a:pt x="111" y="202"/>
                    </a:lnTo>
                    <a:lnTo>
                      <a:pt x="111" y="202"/>
                    </a:lnTo>
                    <a:lnTo>
                      <a:pt x="109" y="202"/>
                    </a:lnTo>
                    <a:lnTo>
                      <a:pt x="109" y="202"/>
                    </a:lnTo>
                    <a:lnTo>
                      <a:pt x="109" y="202"/>
                    </a:lnTo>
                    <a:lnTo>
                      <a:pt x="109" y="202"/>
                    </a:lnTo>
                    <a:lnTo>
                      <a:pt x="107" y="202"/>
                    </a:lnTo>
                    <a:lnTo>
                      <a:pt x="107" y="199"/>
                    </a:lnTo>
                    <a:lnTo>
                      <a:pt x="107" y="199"/>
                    </a:lnTo>
                    <a:lnTo>
                      <a:pt x="104" y="199"/>
                    </a:lnTo>
                    <a:lnTo>
                      <a:pt x="104" y="199"/>
                    </a:lnTo>
                    <a:lnTo>
                      <a:pt x="104" y="199"/>
                    </a:lnTo>
                    <a:lnTo>
                      <a:pt x="104" y="199"/>
                    </a:lnTo>
                    <a:lnTo>
                      <a:pt x="102" y="199"/>
                    </a:lnTo>
                    <a:lnTo>
                      <a:pt x="102" y="197"/>
                    </a:lnTo>
                    <a:lnTo>
                      <a:pt x="102" y="197"/>
                    </a:lnTo>
                    <a:lnTo>
                      <a:pt x="102" y="197"/>
                    </a:lnTo>
                    <a:lnTo>
                      <a:pt x="102" y="195"/>
                    </a:lnTo>
                    <a:lnTo>
                      <a:pt x="102" y="195"/>
                    </a:lnTo>
                    <a:lnTo>
                      <a:pt x="102" y="192"/>
                    </a:lnTo>
                    <a:lnTo>
                      <a:pt x="102" y="192"/>
                    </a:lnTo>
                    <a:lnTo>
                      <a:pt x="102" y="192"/>
                    </a:lnTo>
                    <a:lnTo>
                      <a:pt x="102" y="192"/>
                    </a:lnTo>
                    <a:lnTo>
                      <a:pt x="102" y="190"/>
                    </a:lnTo>
                    <a:lnTo>
                      <a:pt x="102" y="190"/>
                    </a:lnTo>
                    <a:lnTo>
                      <a:pt x="102" y="187"/>
                    </a:lnTo>
                    <a:lnTo>
                      <a:pt x="102" y="187"/>
                    </a:lnTo>
                    <a:lnTo>
                      <a:pt x="102" y="185"/>
                    </a:lnTo>
                    <a:lnTo>
                      <a:pt x="102" y="185"/>
                    </a:lnTo>
                    <a:lnTo>
                      <a:pt x="102" y="183"/>
                    </a:lnTo>
                    <a:lnTo>
                      <a:pt x="102" y="183"/>
                    </a:lnTo>
                    <a:lnTo>
                      <a:pt x="102" y="183"/>
                    </a:lnTo>
                    <a:lnTo>
                      <a:pt x="102" y="180"/>
                    </a:lnTo>
                    <a:lnTo>
                      <a:pt x="104" y="180"/>
                    </a:lnTo>
                    <a:lnTo>
                      <a:pt x="104" y="180"/>
                    </a:lnTo>
                    <a:lnTo>
                      <a:pt x="104" y="178"/>
                    </a:lnTo>
                    <a:lnTo>
                      <a:pt x="102" y="178"/>
                    </a:lnTo>
                    <a:lnTo>
                      <a:pt x="102" y="178"/>
                    </a:lnTo>
                    <a:lnTo>
                      <a:pt x="100" y="178"/>
                    </a:lnTo>
                    <a:lnTo>
                      <a:pt x="100" y="178"/>
                    </a:lnTo>
                    <a:lnTo>
                      <a:pt x="100" y="178"/>
                    </a:lnTo>
                    <a:lnTo>
                      <a:pt x="97" y="178"/>
                    </a:lnTo>
                    <a:lnTo>
                      <a:pt x="97" y="178"/>
                    </a:lnTo>
                    <a:lnTo>
                      <a:pt x="97" y="178"/>
                    </a:lnTo>
                    <a:lnTo>
                      <a:pt x="97" y="178"/>
                    </a:lnTo>
                    <a:lnTo>
                      <a:pt x="95" y="178"/>
                    </a:lnTo>
                    <a:lnTo>
                      <a:pt x="95" y="178"/>
                    </a:lnTo>
                    <a:lnTo>
                      <a:pt x="92" y="178"/>
                    </a:lnTo>
                    <a:lnTo>
                      <a:pt x="92" y="178"/>
                    </a:lnTo>
                    <a:lnTo>
                      <a:pt x="92" y="178"/>
                    </a:lnTo>
                    <a:lnTo>
                      <a:pt x="90" y="178"/>
                    </a:lnTo>
                    <a:lnTo>
                      <a:pt x="90" y="178"/>
                    </a:lnTo>
                    <a:lnTo>
                      <a:pt x="90" y="176"/>
                    </a:lnTo>
                    <a:lnTo>
                      <a:pt x="90" y="176"/>
                    </a:lnTo>
                    <a:lnTo>
                      <a:pt x="90" y="173"/>
                    </a:lnTo>
                    <a:lnTo>
                      <a:pt x="90" y="173"/>
                    </a:lnTo>
                    <a:lnTo>
                      <a:pt x="90" y="173"/>
                    </a:lnTo>
                    <a:lnTo>
                      <a:pt x="90" y="173"/>
                    </a:lnTo>
                    <a:lnTo>
                      <a:pt x="90" y="171"/>
                    </a:lnTo>
                    <a:lnTo>
                      <a:pt x="90" y="171"/>
                    </a:lnTo>
                    <a:lnTo>
                      <a:pt x="88" y="171"/>
                    </a:lnTo>
                    <a:lnTo>
                      <a:pt x="88" y="168"/>
                    </a:lnTo>
                    <a:lnTo>
                      <a:pt x="88" y="168"/>
                    </a:lnTo>
                    <a:lnTo>
                      <a:pt x="85" y="168"/>
                    </a:lnTo>
                    <a:lnTo>
                      <a:pt x="85" y="168"/>
                    </a:lnTo>
                    <a:lnTo>
                      <a:pt x="85" y="168"/>
                    </a:lnTo>
                    <a:lnTo>
                      <a:pt x="85" y="168"/>
                    </a:lnTo>
                    <a:lnTo>
                      <a:pt x="85" y="166"/>
                    </a:lnTo>
                    <a:lnTo>
                      <a:pt x="83" y="166"/>
                    </a:lnTo>
                    <a:lnTo>
                      <a:pt x="83" y="166"/>
                    </a:lnTo>
                    <a:lnTo>
                      <a:pt x="83" y="166"/>
                    </a:lnTo>
                    <a:lnTo>
                      <a:pt x="83" y="166"/>
                    </a:lnTo>
                    <a:lnTo>
                      <a:pt x="81" y="166"/>
                    </a:lnTo>
                    <a:lnTo>
                      <a:pt x="81" y="166"/>
                    </a:lnTo>
                    <a:lnTo>
                      <a:pt x="81" y="164"/>
                    </a:lnTo>
                    <a:lnTo>
                      <a:pt x="78" y="164"/>
                    </a:lnTo>
                    <a:lnTo>
                      <a:pt x="78" y="164"/>
                    </a:lnTo>
                    <a:lnTo>
                      <a:pt x="78" y="164"/>
                    </a:lnTo>
                    <a:lnTo>
                      <a:pt x="78" y="164"/>
                    </a:lnTo>
                    <a:lnTo>
                      <a:pt x="76" y="164"/>
                    </a:lnTo>
                    <a:lnTo>
                      <a:pt x="76" y="164"/>
                    </a:lnTo>
                    <a:lnTo>
                      <a:pt x="76" y="164"/>
                    </a:lnTo>
                    <a:lnTo>
                      <a:pt x="76" y="164"/>
                    </a:lnTo>
                    <a:lnTo>
                      <a:pt x="73" y="164"/>
                    </a:lnTo>
                    <a:lnTo>
                      <a:pt x="73" y="161"/>
                    </a:lnTo>
                    <a:lnTo>
                      <a:pt x="73" y="161"/>
                    </a:lnTo>
                    <a:lnTo>
                      <a:pt x="71" y="161"/>
                    </a:lnTo>
                    <a:lnTo>
                      <a:pt x="71" y="161"/>
                    </a:lnTo>
                    <a:lnTo>
                      <a:pt x="71" y="161"/>
                    </a:lnTo>
                    <a:lnTo>
                      <a:pt x="71" y="161"/>
                    </a:lnTo>
                    <a:lnTo>
                      <a:pt x="69" y="161"/>
                    </a:lnTo>
                    <a:lnTo>
                      <a:pt x="69" y="159"/>
                    </a:lnTo>
                    <a:lnTo>
                      <a:pt x="69" y="159"/>
                    </a:lnTo>
                    <a:lnTo>
                      <a:pt x="66" y="159"/>
                    </a:lnTo>
                    <a:lnTo>
                      <a:pt x="66" y="159"/>
                    </a:lnTo>
                    <a:lnTo>
                      <a:pt x="66" y="159"/>
                    </a:lnTo>
                    <a:lnTo>
                      <a:pt x="66" y="159"/>
                    </a:lnTo>
                    <a:lnTo>
                      <a:pt x="66" y="157"/>
                    </a:lnTo>
                    <a:lnTo>
                      <a:pt x="64" y="157"/>
                    </a:lnTo>
                    <a:lnTo>
                      <a:pt x="64" y="157"/>
                    </a:lnTo>
                    <a:lnTo>
                      <a:pt x="64" y="157"/>
                    </a:lnTo>
                    <a:lnTo>
                      <a:pt x="64" y="157"/>
                    </a:lnTo>
                    <a:lnTo>
                      <a:pt x="62" y="157"/>
                    </a:lnTo>
                    <a:lnTo>
                      <a:pt x="62" y="154"/>
                    </a:lnTo>
                    <a:lnTo>
                      <a:pt x="62" y="154"/>
                    </a:lnTo>
                    <a:lnTo>
                      <a:pt x="59" y="154"/>
                    </a:lnTo>
                    <a:lnTo>
                      <a:pt x="59" y="154"/>
                    </a:lnTo>
                    <a:lnTo>
                      <a:pt x="59" y="154"/>
                    </a:lnTo>
                    <a:lnTo>
                      <a:pt x="59" y="154"/>
                    </a:lnTo>
                    <a:lnTo>
                      <a:pt x="57" y="154"/>
                    </a:lnTo>
                    <a:lnTo>
                      <a:pt x="57" y="152"/>
                    </a:lnTo>
                    <a:lnTo>
                      <a:pt x="57" y="152"/>
                    </a:lnTo>
                    <a:lnTo>
                      <a:pt x="57" y="152"/>
                    </a:lnTo>
                    <a:lnTo>
                      <a:pt x="57" y="152"/>
                    </a:lnTo>
                    <a:lnTo>
                      <a:pt x="55" y="152"/>
                    </a:lnTo>
                    <a:lnTo>
                      <a:pt x="55" y="152"/>
                    </a:lnTo>
                    <a:lnTo>
                      <a:pt x="55" y="152"/>
                    </a:lnTo>
                    <a:lnTo>
                      <a:pt x="52" y="152"/>
                    </a:lnTo>
                    <a:lnTo>
                      <a:pt x="52" y="152"/>
                    </a:lnTo>
                    <a:lnTo>
                      <a:pt x="52" y="150"/>
                    </a:lnTo>
                    <a:lnTo>
                      <a:pt x="52" y="150"/>
                    </a:lnTo>
                    <a:lnTo>
                      <a:pt x="50" y="150"/>
                    </a:lnTo>
                    <a:lnTo>
                      <a:pt x="50" y="150"/>
                    </a:lnTo>
                    <a:lnTo>
                      <a:pt x="50" y="150"/>
                    </a:lnTo>
                    <a:lnTo>
                      <a:pt x="50" y="150"/>
                    </a:lnTo>
                    <a:lnTo>
                      <a:pt x="50" y="147"/>
                    </a:lnTo>
                    <a:lnTo>
                      <a:pt x="47" y="147"/>
                    </a:lnTo>
                    <a:lnTo>
                      <a:pt x="47" y="147"/>
                    </a:lnTo>
                    <a:lnTo>
                      <a:pt x="47" y="147"/>
                    </a:lnTo>
                    <a:lnTo>
                      <a:pt x="45" y="147"/>
                    </a:lnTo>
                    <a:lnTo>
                      <a:pt x="45" y="147"/>
                    </a:lnTo>
                    <a:lnTo>
                      <a:pt x="45" y="147"/>
                    </a:lnTo>
                    <a:lnTo>
                      <a:pt x="45" y="145"/>
                    </a:lnTo>
                    <a:lnTo>
                      <a:pt x="43" y="145"/>
                    </a:lnTo>
                    <a:lnTo>
                      <a:pt x="43" y="145"/>
                    </a:lnTo>
                    <a:lnTo>
                      <a:pt x="43" y="145"/>
                    </a:lnTo>
                    <a:lnTo>
                      <a:pt x="43" y="145"/>
                    </a:lnTo>
                    <a:lnTo>
                      <a:pt x="40" y="145"/>
                    </a:lnTo>
                    <a:lnTo>
                      <a:pt x="40" y="142"/>
                    </a:lnTo>
                    <a:lnTo>
                      <a:pt x="40" y="142"/>
                    </a:lnTo>
                    <a:lnTo>
                      <a:pt x="38" y="142"/>
                    </a:lnTo>
                    <a:lnTo>
                      <a:pt x="38" y="142"/>
                    </a:lnTo>
                    <a:lnTo>
                      <a:pt x="38" y="142"/>
                    </a:lnTo>
                    <a:lnTo>
                      <a:pt x="38" y="142"/>
                    </a:lnTo>
                    <a:lnTo>
                      <a:pt x="36" y="142"/>
                    </a:lnTo>
                    <a:lnTo>
                      <a:pt x="36" y="142"/>
                    </a:lnTo>
                    <a:lnTo>
                      <a:pt x="36" y="142"/>
                    </a:lnTo>
                    <a:lnTo>
                      <a:pt x="33" y="142"/>
                    </a:lnTo>
                    <a:lnTo>
                      <a:pt x="33" y="140"/>
                    </a:lnTo>
                    <a:lnTo>
                      <a:pt x="33" y="140"/>
                    </a:lnTo>
                    <a:lnTo>
                      <a:pt x="33" y="140"/>
                    </a:lnTo>
                    <a:lnTo>
                      <a:pt x="31" y="140"/>
                    </a:lnTo>
                    <a:lnTo>
                      <a:pt x="31" y="140"/>
                    </a:lnTo>
                    <a:lnTo>
                      <a:pt x="31" y="140"/>
                    </a:lnTo>
                    <a:lnTo>
                      <a:pt x="31" y="140"/>
                    </a:lnTo>
                    <a:lnTo>
                      <a:pt x="31" y="138"/>
                    </a:lnTo>
                    <a:lnTo>
                      <a:pt x="29" y="138"/>
                    </a:lnTo>
                    <a:lnTo>
                      <a:pt x="29" y="138"/>
                    </a:lnTo>
                    <a:lnTo>
                      <a:pt x="29" y="138"/>
                    </a:lnTo>
                    <a:lnTo>
                      <a:pt x="26" y="138"/>
                    </a:lnTo>
                    <a:lnTo>
                      <a:pt x="26" y="138"/>
                    </a:lnTo>
                    <a:lnTo>
                      <a:pt x="26" y="135"/>
                    </a:lnTo>
                    <a:lnTo>
                      <a:pt x="26" y="135"/>
                    </a:lnTo>
                    <a:lnTo>
                      <a:pt x="24" y="135"/>
                    </a:lnTo>
                    <a:lnTo>
                      <a:pt x="24" y="135"/>
                    </a:lnTo>
                    <a:lnTo>
                      <a:pt x="24" y="135"/>
                    </a:lnTo>
                    <a:lnTo>
                      <a:pt x="24" y="135"/>
                    </a:lnTo>
                    <a:lnTo>
                      <a:pt x="21" y="135"/>
                    </a:lnTo>
                    <a:lnTo>
                      <a:pt x="21" y="135"/>
                    </a:lnTo>
                    <a:lnTo>
                      <a:pt x="19" y="135"/>
                    </a:lnTo>
                    <a:lnTo>
                      <a:pt x="19" y="133"/>
                    </a:lnTo>
                    <a:lnTo>
                      <a:pt x="19" y="133"/>
                    </a:lnTo>
                    <a:lnTo>
                      <a:pt x="19" y="133"/>
                    </a:lnTo>
                    <a:lnTo>
                      <a:pt x="17" y="133"/>
                    </a:lnTo>
                    <a:lnTo>
                      <a:pt x="17" y="133"/>
                    </a:lnTo>
                    <a:lnTo>
                      <a:pt x="17" y="133"/>
                    </a:lnTo>
                    <a:lnTo>
                      <a:pt x="17" y="133"/>
                    </a:lnTo>
                    <a:lnTo>
                      <a:pt x="14" y="133"/>
                    </a:lnTo>
                    <a:lnTo>
                      <a:pt x="14" y="133"/>
                    </a:lnTo>
                    <a:lnTo>
                      <a:pt x="12" y="133"/>
                    </a:lnTo>
                    <a:lnTo>
                      <a:pt x="12" y="133"/>
                    </a:lnTo>
                    <a:lnTo>
                      <a:pt x="12" y="133"/>
                    </a:lnTo>
                    <a:lnTo>
                      <a:pt x="12" y="133"/>
                    </a:lnTo>
                    <a:lnTo>
                      <a:pt x="10" y="133"/>
                    </a:lnTo>
                    <a:lnTo>
                      <a:pt x="10" y="133"/>
                    </a:lnTo>
                    <a:lnTo>
                      <a:pt x="10" y="131"/>
                    </a:lnTo>
                    <a:lnTo>
                      <a:pt x="10" y="131"/>
                    </a:lnTo>
                    <a:lnTo>
                      <a:pt x="10" y="128"/>
                    </a:lnTo>
                    <a:lnTo>
                      <a:pt x="10" y="128"/>
                    </a:lnTo>
                    <a:lnTo>
                      <a:pt x="10" y="128"/>
                    </a:lnTo>
                    <a:lnTo>
                      <a:pt x="10" y="126"/>
                    </a:lnTo>
                    <a:lnTo>
                      <a:pt x="7" y="126"/>
                    </a:lnTo>
                    <a:lnTo>
                      <a:pt x="7" y="126"/>
                    </a:lnTo>
                    <a:lnTo>
                      <a:pt x="7" y="123"/>
                    </a:lnTo>
                    <a:lnTo>
                      <a:pt x="7" y="123"/>
                    </a:lnTo>
                    <a:lnTo>
                      <a:pt x="7" y="123"/>
                    </a:lnTo>
                    <a:lnTo>
                      <a:pt x="7" y="123"/>
                    </a:lnTo>
                    <a:lnTo>
                      <a:pt x="7" y="121"/>
                    </a:lnTo>
                    <a:lnTo>
                      <a:pt x="5" y="121"/>
                    </a:lnTo>
                    <a:lnTo>
                      <a:pt x="5" y="121"/>
                    </a:lnTo>
                    <a:lnTo>
                      <a:pt x="5" y="119"/>
                    </a:lnTo>
                    <a:lnTo>
                      <a:pt x="5" y="119"/>
                    </a:lnTo>
                    <a:lnTo>
                      <a:pt x="5" y="119"/>
                    </a:lnTo>
                    <a:lnTo>
                      <a:pt x="5" y="116"/>
                    </a:lnTo>
                    <a:lnTo>
                      <a:pt x="5" y="116"/>
                    </a:lnTo>
                    <a:lnTo>
                      <a:pt x="5" y="116"/>
                    </a:lnTo>
                    <a:lnTo>
                      <a:pt x="5" y="114"/>
                    </a:lnTo>
                    <a:lnTo>
                      <a:pt x="2" y="114"/>
                    </a:lnTo>
                    <a:lnTo>
                      <a:pt x="2" y="114"/>
                    </a:lnTo>
                    <a:lnTo>
                      <a:pt x="2" y="114"/>
                    </a:lnTo>
                    <a:lnTo>
                      <a:pt x="2" y="112"/>
                    </a:lnTo>
                    <a:lnTo>
                      <a:pt x="2" y="112"/>
                    </a:lnTo>
                    <a:lnTo>
                      <a:pt x="2" y="112"/>
                    </a:lnTo>
                    <a:lnTo>
                      <a:pt x="2" y="109"/>
                    </a:lnTo>
                    <a:lnTo>
                      <a:pt x="2" y="109"/>
                    </a:lnTo>
                    <a:lnTo>
                      <a:pt x="2" y="109"/>
                    </a:lnTo>
                    <a:lnTo>
                      <a:pt x="2" y="107"/>
                    </a:lnTo>
                    <a:lnTo>
                      <a:pt x="0" y="107"/>
                    </a:lnTo>
                    <a:lnTo>
                      <a:pt x="0" y="107"/>
                    </a:lnTo>
                    <a:lnTo>
                      <a:pt x="0" y="104"/>
                    </a:lnTo>
                    <a:lnTo>
                      <a:pt x="0" y="104"/>
                    </a:lnTo>
                    <a:lnTo>
                      <a:pt x="0" y="104"/>
                    </a:lnTo>
                    <a:lnTo>
                      <a:pt x="0" y="104"/>
                    </a:lnTo>
                    <a:lnTo>
                      <a:pt x="0" y="102"/>
                    </a:lnTo>
                    <a:lnTo>
                      <a:pt x="0" y="102"/>
                    </a:lnTo>
                    <a:lnTo>
                      <a:pt x="0" y="102"/>
                    </a:lnTo>
                    <a:lnTo>
                      <a:pt x="2" y="102"/>
                    </a:lnTo>
                    <a:lnTo>
                      <a:pt x="2" y="100"/>
                    </a:lnTo>
                    <a:lnTo>
                      <a:pt x="2" y="100"/>
                    </a:lnTo>
                    <a:lnTo>
                      <a:pt x="2" y="100"/>
                    </a:lnTo>
                    <a:lnTo>
                      <a:pt x="5" y="100"/>
                    </a:lnTo>
                    <a:lnTo>
                      <a:pt x="5" y="100"/>
                    </a:lnTo>
                    <a:lnTo>
                      <a:pt x="5" y="100"/>
                    </a:lnTo>
                    <a:lnTo>
                      <a:pt x="5" y="100"/>
                    </a:lnTo>
                    <a:lnTo>
                      <a:pt x="5" y="97"/>
                    </a:lnTo>
                    <a:lnTo>
                      <a:pt x="7" y="97"/>
                    </a:lnTo>
                    <a:lnTo>
                      <a:pt x="7" y="97"/>
                    </a:lnTo>
                    <a:lnTo>
                      <a:pt x="7" y="97"/>
                    </a:lnTo>
                    <a:lnTo>
                      <a:pt x="10" y="97"/>
                    </a:lnTo>
                    <a:lnTo>
                      <a:pt x="10" y="97"/>
                    </a:lnTo>
                    <a:lnTo>
                      <a:pt x="10" y="95"/>
                    </a:lnTo>
                    <a:lnTo>
                      <a:pt x="10" y="95"/>
                    </a:lnTo>
                    <a:lnTo>
                      <a:pt x="12" y="95"/>
                    </a:lnTo>
                    <a:lnTo>
                      <a:pt x="12" y="95"/>
                    </a:lnTo>
                    <a:lnTo>
                      <a:pt x="12" y="95"/>
                    </a:lnTo>
                    <a:lnTo>
                      <a:pt x="12" y="95"/>
                    </a:lnTo>
                    <a:lnTo>
                      <a:pt x="12" y="93"/>
                    </a:lnTo>
                    <a:lnTo>
                      <a:pt x="14" y="93"/>
                    </a:lnTo>
                    <a:lnTo>
                      <a:pt x="14" y="93"/>
                    </a:lnTo>
                    <a:lnTo>
                      <a:pt x="14" y="93"/>
                    </a:lnTo>
                    <a:lnTo>
                      <a:pt x="17" y="93"/>
                    </a:lnTo>
                    <a:lnTo>
                      <a:pt x="17" y="93"/>
                    </a:lnTo>
                    <a:lnTo>
                      <a:pt x="17" y="93"/>
                    </a:lnTo>
                    <a:lnTo>
                      <a:pt x="17" y="93"/>
                    </a:lnTo>
                    <a:lnTo>
                      <a:pt x="19" y="93"/>
                    </a:lnTo>
                    <a:lnTo>
                      <a:pt x="19" y="90"/>
                    </a:lnTo>
                    <a:lnTo>
                      <a:pt x="19" y="90"/>
                    </a:lnTo>
                    <a:lnTo>
                      <a:pt x="19" y="90"/>
                    </a:lnTo>
                    <a:lnTo>
                      <a:pt x="19" y="90"/>
                    </a:lnTo>
                    <a:lnTo>
                      <a:pt x="21" y="90"/>
                    </a:lnTo>
                    <a:lnTo>
                      <a:pt x="21" y="90"/>
                    </a:lnTo>
                    <a:lnTo>
                      <a:pt x="21" y="88"/>
                    </a:lnTo>
                    <a:lnTo>
                      <a:pt x="24" y="88"/>
                    </a:lnTo>
                    <a:lnTo>
                      <a:pt x="24" y="88"/>
                    </a:lnTo>
                    <a:lnTo>
                      <a:pt x="24" y="88"/>
                    </a:lnTo>
                    <a:lnTo>
                      <a:pt x="24" y="88"/>
                    </a:lnTo>
                    <a:lnTo>
                      <a:pt x="26" y="88"/>
                    </a:lnTo>
                    <a:lnTo>
                      <a:pt x="26" y="86"/>
                    </a:lnTo>
                    <a:lnTo>
                      <a:pt x="26" y="86"/>
                    </a:lnTo>
                    <a:lnTo>
                      <a:pt x="26" y="86"/>
                    </a:lnTo>
                    <a:lnTo>
                      <a:pt x="26" y="86"/>
                    </a:lnTo>
                    <a:lnTo>
                      <a:pt x="29" y="86"/>
                    </a:lnTo>
                    <a:lnTo>
                      <a:pt x="29" y="86"/>
                    </a:lnTo>
                    <a:lnTo>
                      <a:pt x="29" y="83"/>
                    </a:lnTo>
                    <a:lnTo>
                      <a:pt x="31" y="83"/>
                    </a:lnTo>
                    <a:lnTo>
                      <a:pt x="31" y="83"/>
                    </a:lnTo>
                    <a:lnTo>
                      <a:pt x="31" y="83"/>
                    </a:lnTo>
                    <a:lnTo>
                      <a:pt x="31" y="83"/>
                    </a:lnTo>
                    <a:lnTo>
                      <a:pt x="33" y="83"/>
                    </a:lnTo>
                    <a:lnTo>
                      <a:pt x="33" y="83"/>
                    </a:lnTo>
                    <a:lnTo>
                      <a:pt x="33" y="83"/>
                    </a:lnTo>
                    <a:lnTo>
                      <a:pt x="33" y="83"/>
                    </a:lnTo>
                    <a:lnTo>
                      <a:pt x="36" y="83"/>
                    </a:lnTo>
                    <a:lnTo>
                      <a:pt x="36" y="81"/>
                    </a:lnTo>
                    <a:lnTo>
                      <a:pt x="36" y="81"/>
                    </a:lnTo>
                    <a:lnTo>
                      <a:pt x="38" y="81"/>
                    </a:lnTo>
                    <a:lnTo>
                      <a:pt x="38" y="81"/>
                    </a:lnTo>
                    <a:lnTo>
                      <a:pt x="38" y="81"/>
                    </a:lnTo>
                    <a:lnTo>
                      <a:pt x="38" y="81"/>
                    </a:lnTo>
                    <a:lnTo>
                      <a:pt x="38" y="78"/>
                    </a:lnTo>
                    <a:lnTo>
                      <a:pt x="40" y="78"/>
                    </a:lnTo>
                    <a:lnTo>
                      <a:pt x="40" y="78"/>
                    </a:lnTo>
                    <a:lnTo>
                      <a:pt x="43" y="78"/>
                    </a:lnTo>
                    <a:lnTo>
                      <a:pt x="43" y="78"/>
                    </a:lnTo>
                    <a:lnTo>
                      <a:pt x="43" y="78"/>
                    </a:lnTo>
                    <a:lnTo>
                      <a:pt x="43" y="78"/>
                    </a:lnTo>
                    <a:lnTo>
                      <a:pt x="43" y="76"/>
                    </a:lnTo>
                    <a:lnTo>
                      <a:pt x="45" y="76"/>
                    </a:lnTo>
                    <a:lnTo>
                      <a:pt x="45" y="76"/>
                    </a:lnTo>
                    <a:lnTo>
                      <a:pt x="45" y="76"/>
                    </a:lnTo>
                    <a:lnTo>
                      <a:pt x="45" y="76"/>
                    </a:lnTo>
                    <a:lnTo>
                      <a:pt x="45" y="74"/>
                    </a:lnTo>
                    <a:lnTo>
                      <a:pt x="47" y="74"/>
                    </a:lnTo>
                    <a:lnTo>
                      <a:pt x="47" y="74"/>
                    </a:lnTo>
                    <a:lnTo>
                      <a:pt x="47" y="74"/>
                    </a:lnTo>
                    <a:lnTo>
                      <a:pt x="47" y="74"/>
                    </a:lnTo>
                    <a:lnTo>
                      <a:pt x="47" y="71"/>
                    </a:lnTo>
                    <a:lnTo>
                      <a:pt x="50" y="71"/>
                    </a:lnTo>
                    <a:lnTo>
                      <a:pt x="50" y="71"/>
                    </a:lnTo>
                    <a:lnTo>
                      <a:pt x="50" y="69"/>
                    </a:lnTo>
                    <a:lnTo>
                      <a:pt x="50" y="69"/>
                    </a:lnTo>
                    <a:lnTo>
                      <a:pt x="50" y="69"/>
                    </a:lnTo>
                    <a:lnTo>
                      <a:pt x="50" y="69"/>
                    </a:lnTo>
                    <a:lnTo>
                      <a:pt x="50" y="67"/>
                    </a:lnTo>
                    <a:lnTo>
                      <a:pt x="50" y="67"/>
                    </a:lnTo>
                    <a:lnTo>
                      <a:pt x="50" y="64"/>
                    </a:lnTo>
                    <a:lnTo>
                      <a:pt x="52" y="64"/>
                    </a:lnTo>
                    <a:lnTo>
                      <a:pt x="52" y="64"/>
                    </a:lnTo>
                    <a:lnTo>
                      <a:pt x="52" y="64"/>
                    </a:lnTo>
                    <a:lnTo>
                      <a:pt x="52" y="62"/>
                    </a:lnTo>
                    <a:lnTo>
                      <a:pt x="50" y="62"/>
                    </a:lnTo>
                    <a:lnTo>
                      <a:pt x="50" y="62"/>
                    </a:lnTo>
                    <a:lnTo>
                      <a:pt x="50" y="59"/>
                    </a:lnTo>
                    <a:lnTo>
                      <a:pt x="50" y="59"/>
                    </a:lnTo>
                    <a:lnTo>
                      <a:pt x="50" y="57"/>
                    </a:lnTo>
                    <a:lnTo>
                      <a:pt x="50" y="57"/>
                    </a:lnTo>
                    <a:lnTo>
                      <a:pt x="50" y="55"/>
                    </a:lnTo>
                    <a:lnTo>
                      <a:pt x="52" y="55"/>
                    </a:lnTo>
                    <a:lnTo>
                      <a:pt x="52" y="55"/>
                    </a:lnTo>
                    <a:lnTo>
                      <a:pt x="52" y="55"/>
                    </a:lnTo>
                    <a:lnTo>
                      <a:pt x="52" y="52"/>
                    </a:lnTo>
                    <a:lnTo>
                      <a:pt x="52" y="52"/>
                    </a:lnTo>
                    <a:lnTo>
                      <a:pt x="52" y="52"/>
                    </a:lnTo>
                    <a:lnTo>
                      <a:pt x="52" y="50"/>
                    </a:lnTo>
                    <a:lnTo>
                      <a:pt x="52" y="50"/>
                    </a:lnTo>
                    <a:lnTo>
                      <a:pt x="52" y="48"/>
                    </a:lnTo>
                    <a:lnTo>
                      <a:pt x="52" y="48"/>
                    </a:lnTo>
                    <a:lnTo>
                      <a:pt x="52" y="48"/>
                    </a:lnTo>
                    <a:lnTo>
                      <a:pt x="52" y="45"/>
                    </a:lnTo>
                    <a:lnTo>
                      <a:pt x="55" y="45"/>
                    </a:lnTo>
                    <a:lnTo>
                      <a:pt x="55" y="45"/>
                    </a:lnTo>
                    <a:lnTo>
                      <a:pt x="55" y="45"/>
                    </a:lnTo>
                    <a:lnTo>
                      <a:pt x="55" y="43"/>
                    </a:lnTo>
                    <a:lnTo>
                      <a:pt x="55" y="43"/>
                    </a:lnTo>
                    <a:lnTo>
                      <a:pt x="55" y="41"/>
                    </a:lnTo>
                    <a:lnTo>
                      <a:pt x="55" y="41"/>
                    </a:lnTo>
                    <a:lnTo>
                      <a:pt x="55" y="38"/>
                    </a:lnTo>
                    <a:lnTo>
                      <a:pt x="52" y="38"/>
                    </a:lnTo>
                    <a:lnTo>
                      <a:pt x="52" y="38"/>
                    </a:lnTo>
                    <a:lnTo>
                      <a:pt x="52" y="36"/>
                    </a:lnTo>
                    <a:lnTo>
                      <a:pt x="52" y="36"/>
                    </a:lnTo>
                    <a:lnTo>
                      <a:pt x="52" y="36"/>
                    </a:lnTo>
                    <a:lnTo>
                      <a:pt x="52" y="33"/>
                    </a:lnTo>
                    <a:lnTo>
                      <a:pt x="52" y="33"/>
                    </a:lnTo>
                    <a:lnTo>
                      <a:pt x="52" y="33"/>
                    </a:lnTo>
                    <a:lnTo>
                      <a:pt x="52" y="33"/>
                    </a:lnTo>
                    <a:lnTo>
                      <a:pt x="52" y="33"/>
                    </a:lnTo>
                    <a:lnTo>
                      <a:pt x="52" y="31"/>
                    </a:lnTo>
                    <a:lnTo>
                      <a:pt x="52" y="31"/>
                    </a:lnTo>
                    <a:lnTo>
                      <a:pt x="52" y="29"/>
                    </a:lnTo>
                    <a:lnTo>
                      <a:pt x="52" y="29"/>
                    </a:lnTo>
                    <a:lnTo>
                      <a:pt x="52" y="26"/>
                    </a:lnTo>
                    <a:lnTo>
                      <a:pt x="52" y="26"/>
                    </a:lnTo>
                    <a:lnTo>
                      <a:pt x="52" y="26"/>
                    </a:lnTo>
                    <a:lnTo>
                      <a:pt x="52" y="24"/>
                    </a:lnTo>
                    <a:lnTo>
                      <a:pt x="52" y="24"/>
                    </a:lnTo>
                    <a:lnTo>
                      <a:pt x="55" y="24"/>
                    </a:lnTo>
                    <a:lnTo>
                      <a:pt x="55" y="24"/>
                    </a:lnTo>
                    <a:lnTo>
                      <a:pt x="55" y="24"/>
                    </a:lnTo>
                    <a:lnTo>
                      <a:pt x="55" y="22"/>
                    </a:lnTo>
                    <a:lnTo>
                      <a:pt x="57" y="22"/>
                    </a:lnTo>
                    <a:lnTo>
                      <a:pt x="57" y="22"/>
                    </a:lnTo>
                    <a:lnTo>
                      <a:pt x="57" y="22"/>
                    </a:lnTo>
                    <a:lnTo>
                      <a:pt x="59" y="22"/>
                    </a:lnTo>
                    <a:lnTo>
                      <a:pt x="59" y="22"/>
                    </a:lnTo>
                    <a:lnTo>
                      <a:pt x="59" y="22"/>
                    </a:lnTo>
                    <a:lnTo>
                      <a:pt x="59" y="22"/>
                    </a:lnTo>
                    <a:lnTo>
                      <a:pt x="62" y="22"/>
                    </a:lnTo>
                    <a:lnTo>
                      <a:pt x="62" y="22"/>
                    </a:lnTo>
                    <a:lnTo>
                      <a:pt x="64" y="22"/>
                    </a:lnTo>
                    <a:lnTo>
                      <a:pt x="64" y="22"/>
                    </a:lnTo>
                    <a:lnTo>
                      <a:pt x="64" y="19"/>
                    </a:lnTo>
                    <a:lnTo>
                      <a:pt x="64" y="19"/>
                    </a:lnTo>
                    <a:lnTo>
                      <a:pt x="66" y="19"/>
                    </a:lnTo>
                    <a:lnTo>
                      <a:pt x="66" y="19"/>
                    </a:lnTo>
                    <a:lnTo>
                      <a:pt x="66" y="19"/>
                    </a:lnTo>
                    <a:lnTo>
                      <a:pt x="66" y="17"/>
                    </a:lnTo>
                    <a:lnTo>
                      <a:pt x="66" y="17"/>
                    </a:lnTo>
                    <a:lnTo>
                      <a:pt x="66" y="17"/>
                    </a:lnTo>
                    <a:lnTo>
                      <a:pt x="69" y="17"/>
                    </a:lnTo>
                    <a:lnTo>
                      <a:pt x="69" y="14"/>
                    </a:lnTo>
                    <a:lnTo>
                      <a:pt x="69" y="14"/>
                    </a:lnTo>
                    <a:lnTo>
                      <a:pt x="69" y="14"/>
                    </a:lnTo>
                    <a:lnTo>
                      <a:pt x="71" y="14"/>
                    </a:lnTo>
                    <a:lnTo>
                      <a:pt x="71" y="14"/>
                    </a:lnTo>
                    <a:lnTo>
                      <a:pt x="71" y="14"/>
                    </a:lnTo>
                    <a:lnTo>
                      <a:pt x="71" y="12"/>
                    </a:lnTo>
                    <a:lnTo>
                      <a:pt x="71" y="12"/>
                    </a:lnTo>
                    <a:lnTo>
                      <a:pt x="71" y="12"/>
                    </a:lnTo>
                    <a:lnTo>
                      <a:pt x="73" y="12"/>
                    </a:lnTo>
                    <a:lnTo>
                      <a:pt x="73" y="12"/>
                    </a:lnTo>
                    <a:lnTo>
                      <a:pt x="73" y="10"/>
                    </a:lnTo>
                    <a:lnTo>
                      <a:pt x="76" y="10"/>
                    </a:lnTo>
                    <a:lnTo>
                      <a:pt x="76" y="10"/>
                    </a:lnTo>
                    <a:lnTo>
                      <a:pt x="76" y="10"/>
                    </a:lnTo>
                    <a:lnTo>
                      <a:pt x="76" y="7"/>
                    </a:lnTo>
                    <a:lnTo>
                      <a:pt x="76" y="7"/>
                    </a:lnTo>
                    <a:lnTo>
                      <a:pt x="76" y="7"/>
                    </a:lnTo>
                    <a:lnTo>
                      <a:pt x="78" y="7"/>
                    </a:lnTo>
                    <a:lnTo>
                      <a:pt x="78" y="7"/>
                    </a:lnTo>
                    <a:lnTo>
                      <a:pt x="78" y="7"/>
                    </a:lnTo>
                    <a:lnTo>
                      <a:pt x="78" y="5"/>
                    </a:lnTo>
                    <a:lnTo>
                      <a:pt x="81" y="5"/>
                    </a:lnTo>
                    <a:lnTo>
                      <a:pt x="81" y="5"/>
                    </a:lnTo>
                    <a:lnTo>
                      <a:pt x="81" y="5"/>
                    </a:lnTo>
                    <a:lnTo>
                      <a:pt x="83" y="5"/>
                    </a:lnTo>
                    <a:lnTo>
                      <a:pt x="83" y="5"/>
                    </a:lnTo>
                    <a:lnTo>
                      <a:pt x="83" y="3"/>
                    </a:lnTo>
                    <a:lnTo>
                      <a:pt x="83" y="3"/>
                    </a:lnTo>
                    <a:lnTo>
                      <a:pt x="83" y="3"/>
                    </a:lnTo>
                    <a:lnTo>
                      <a:pt x="83" y="3"/>
                    </a:lnTo>
                    <a:lnTo>
                      <a:pt x="83" y="0"/>
                    </a:lnTo>
                    <a:lnTo>
                      <a:pt x="85" y="0"/>
                    </a:lnTo>
                    <a:lnTo>
                      <a:pt x="85" y="0"/>
                    </a:lnTo>
                    <a:lnTo>
                      <a:pt x="85" y="3"/>
                    </a:lnTo>
                    <a:lnTo>
                      <a:pt x="85" y="3"/>
                    </a:lnTo>
                    <a:lnTo>
                      <a:pt x="88" y="3"/>
                    </a:lnTo>
                    <a:lnTo>
                      <a:pt x="88" y="3"/>
                    </a:lnTo>
                    <a:lnTo>
                      <a:pt x="90" y="3"/>
                    </a:lnTo>
                    <a:lnTo>
                      <a:pt x="90" y="3"/>
                    </a:lnTo>
                    <a:lnTo>
                      <a:pt x="90" y="0"/>
                    </a:lnTo>
                    <a:lnTo>
                      <a:pt x="90" y="0"/>
                    </a:lnTo>
                    <a:lnTo>
                      <a:pt x="92" y="0"/>
                    </a:lnTo>
                    <a:lnTo>
                      <a:pt x="92" y="0"/>
                    </a:lnTo>
                    <a:lnTo>
                      <a:pt x="92" y="0"/>
                    </a:lnTo>
                    <a:lnTo>
                      <a:pt x="92" y="3"/>
                    </a:lnTo>
                    <a:lnTo>
                      <a:pt x="95" y="3"/>
                    </a:lnTo>
                    <a:lnTo>
                      <a:pt x="95" y="3"/>
                    </a:lnTo>
                    <a:lnTo>
                      <a:pt x="95" y="3"/>
                    </a:lnTo>
                    <a:lnTo>
                      <a:pt x="97" y="3"/>
                    </a:lnTo>
                    <a:lnTo>
                      <a:pt x="97" y="3"/>
                    </a:lnTo>
                    <a:lnTo>
                      <a:pt x="97" y="3"/>
                    </a:lnTo>
                    <a:lnTo>
                      <a:pt x="97" y="3"/>
                    </a:lnTo>
                    <a:lnTo>
                      <a:pt x="97" y="3"/>
                    </a:lnTo>
                    <a:lnTo>
                      <a:pt x="100" y="3"/>
                    </a:lnTo>
                    <a:lnTo>
                      <a:pt x="100" y="5"/>
                    </a:lnTo>
                    <a:lnTo>
                      <a:pt x="100" y="5"/>
                    </a:lnTo>
                    <a:lnTo>
                      <a:pt x="100" y="5"/>
                    </a:lnTo>
                    <a:lnTo>
                      <a:pt x="102" y="5"/>
                    </a:lnTo>
                    <a:lnTo>
                      <a:pt x="102" y="5"/>
                    </a:lnTo>
                    <a:lnTo>
                      <a:pt x="102" y="5"/>
                    </a:lnTo>
                    <a:lnTo>
                      <a:pt x="104" y="5"/>
                    </a:lnTo>
                    <a:lnTo>
                      <a:pt x="104" y="5"/>
                    </a:lnTo>
                    <a:lnTo>
                      <a:pt x="104" y="5"/>
                    </a:lnTo>
                    <a:lnTo>
                      <a:pt x="104" y="5"/>
                    </a:lnTo>
                    <a:lnTo>
                      <a:pt x="107" y="5"/>
                    </a:lnTo>
                    <a:lnTo>
                      <a:pt x="107" y="5"/>
                    </a:lnTo>
                    <a:lnTo>
                      <a:pt x="107" y="5"/>
                    </a:lnTo>
                    <a:lnTo>
                      <a:pt x="109" y="5"/>
                    </a:lnTo>
                    <a:lnTo>
                      <a:pt x="109" y="5"/>
                    </a:lnTo>
                    <a:lnTo>
                      <a:pt x="109" y="5"/>
                    </a:lnTo>
                    <a:lnTo>
                      <a:pt x="109" y="5"/>
                    </a:lnTo>
                    <a:lnTo>
                      <a:pt x="109" y="3"/>
                    </a:lnTo>
                    <a:lnTo>
                      <a:pt x="111" y="3"/>
                    </a:lnTo>
                    <a:lnTo>
                      <a:pt x="111" y="3"/>
                    </a:lnTo>
                    <a:lnTo>
                      <a:pt x="111" y="3"/>
                    </a:lnTo>
                    <a:lnTo>
                      <a:pt x="111" y="3"/>
                    </a:lnTo>
                    <a:lnTo>
                      <a:pt x="114" y="3"/>
                    </a:lnTo>
                    <a:lnTo>
                      <a:pt x="114" y="3"/>
                    </a:lnTo>
                    <a:lnTo>
                      <a:pt x="114" y="3"/>
                    </a:lnTo>
                    <a:lnTo>
                      <a:pt x="116" y="3"/>
                    </a:lnTo>
                    <a:lnTo>
                      <a:pt x="116" y="3"/>
                    </a:lnTo>
                    <a:lnTo>
                      <a:pt x="116" y="5"/>
                    </a:lnTo>
                    <a:lnTo>
                      <a:pt x="116" y="5"/>
                    </a:lnTo>
                    <a:lnTo>
                      <a:pt x="116" y="5"/>
                    </a:lnTo>
                    <a:lnTo>
                      <a:pt x="116" y="5"/>
                    </a:lnTo>
                    <a:lnTo>
                      <a:pt x="116" y="5"/>
                    </a:lnTo>
                    <a:lnTo>
                      <a:pt x="116" y="7"/>
                    </a:lnTo>
                    <a:lnTo>
                      <a:pt x="116" y="7"/>
                    </a:lnTo>
                    <a:lnTo>
                      <a:pt x="116" y="7"/>
                    </a:lnTo>
                    <a:lnTo>
                      <a:pt x="116" y="7"/>
                    </a:lnTo>
                    <a:lnTo>
                      <a:pt x="116" y="10"/>
                    </a:lnTo>
                    <a:lnTo>
                      <a:pt x="116" y="10"/>
                    </a:lnTo>
                    <a:lnTo>
                      <a:pt x="116" y="10"/>
                    </a:lnTo>
                    <a:lnTo>
                      <a:pt x="116" y="12"/>
                    </a:lnTo>
                    <a:lnTo>
                      <a:pt x="118" y="12"/>
                    </a:lnTo>
                    <a:lnTo>
                      <a:pt x="118" y="10"/>
                    </a:lnTo>
                    <a:lnTo>
                      <a:pt x="118" y="10"/>
                    </a:lnTo>
                    <a:lnTo>
                      <a:pt x="118" y="10"/>
                    </a:lnTo>
                    <a:lnTo>
                      <a:pt x="118" y="10"/>
                    </a:lnTo>
                    <a:lnTo>
                      <a:pt x="118" y="7"/>
                    </a:lnTo>
                    <a:lnTo>
                      <a:pt x="121" y="7"/>
                    </a:lnTo>
                    <a:lnTo>
                      <a:pt x="121" y="7"/>
                    </a:lnTo>
                    <a:lnTo>
                      <a:pt x="121" y="7"/>
                    </a:lnTo>
                    <a:lnTo>
                      <a:pt x="123" y="7"/>
                    </a:lnTo>
                    <a:lnTo>
                      <a:pt x="123" y="7"/>
                    </a:lnTo>
                    <a:lnTo>
                      <a:pt x="123" y="5"/>
                    </a:lnTo>
                    <a:lnTo>
                      <a:pt x="123" y="5"/>
                    </a:lnTo>
                    <a:lnTo>
                      <a:pt x="126" y="5"/>
                    </a:lnTo>
                    <a:lnTo>
                      <a:pt x="126" y="5"/>
                    </a:lnTo>
                    <a:lnTo>
                      <a:pt x="126" y="5"/>
                    </a:lnTo>
                    <a:lnTo>
                      <a:pt x="128"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0" name="Rectangle 149"/>
              <p:cNvSpPr>
                <a:spLocks noChangeArrowheads="1"/>
              </p:cNvSpPr>
              <p:nvPr/>
            </p:nvSpPr>
            <p:spPr bwMode="auto">
              <a:xfrm>
                <a:off x="1884" y="1990"/>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1" name="Rectangle 150"/>
              <p:cNvSpPr>
                <a:spLocks noChangeArrowheads="1"/>
              </p:cNvSpPr>
              <p:nvPr/>
            </p:nvSpPr>
            <p:spPr bwMode="auto">
              <a:xfrm>
                <a:off x="1884" y="1990"/>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2" name="Rectangle 151"/>
              <p:cNvSpPr>
                <a:spLocks noChangeArrowheads="1"/>
              </p:cNvSpPr>
              <p:nvPr/>
            </p:nvSpPr>
            <p:spPr bwMode="auto">
              <a:xfrm>
                <a:off x="1920" y="2016"/>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3" name="Rectangle 152"/>
              <p:cNvSpPr>
                <a:spLocks noChangeArrowheads="1"/>
              </p:cNvSpPr>
              <p:nvPr/>
            </p:nvSpPr>
            <p:spPr bwMode="auto">
              <a:xfrm>
                <a:off x="1920" y="2016"/>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4" name="Freeform 153"/>
              <p:cNvSpPr>
                <a:spLocks/>
              </p:cNvSpPr>
              <p:nvPr/>
            </p:nvSpPr>
            <p:spPr bwMode="auto">
              <a:xfrm>
                <a:off x="1775" y="1746"/>
                <a:ext cx="415" cy="372"/>
              </a:xfrm>
              <a:custGeom>
                <a:avLst/>
                <a:gdLst/>
                <a:ahLst/>
                <a:cxnLst>
                  <a:cxn ang="0">
                    <a:pos x="244" y="334"/>
                  </a:cxn>
                  <a:cxn ang="0">
                    <a:pos x="232" y="336"/>
                  </a:cxn>
                  <a:cxn ang="0">
                    <a:pos x="209" y="332"/>
                  </a:cxn>
                  <a:cxn ang="0">
                    <a:pos x="192" y="320"/>
                  </a:cxn>
                  <a:cxn ang="0">
                    <a:pos x="173" y="306"/>
                  </a:cxn>
                  <a:cxn ang="0">
                    <a:pos x="154" y="296"/>
                  </a:cxn>
                  <a:cxn ang="0">
                    <a:pos x="147" y="270"/>
                  </a:cxn>
                  <a:cxn ang="0">
                    <a:pos x="133" y="251"/>
                  </a:cxn>
                  <a:cxn ang="0">
                    <a:pos x="119" y="244"/>
                  </a:cxn>
                  <a:cxn ang="0">
                    <a:pos x="102" y="246"/>
                  </a:cxn>
                  <a:cxn ang="0">
                    <a:pos x="86" y="232"/>
                  </a:cxn>
                  <a:cxn ang="0">
                    <a:pos x="81" y="206"/>
                  </a:cxn>
                  <a:cxn ang="0">
                    <a:pos x="71" y="182"/>
                  </a:cxn>
                  <a:cxn ang="0">
                    <a:pos x="50" y="173"/>
                  </a:cxn>
                  <a:cxn ang="0">
                    <a:pos x="41" y="159"/>
                  </a:cxn>
                  <a:cxn ang="0">
                    <a:pos x="33" y="140"/>
                  </a:cxn>
                  <a:cxn ang="0">
                    <a:pos x="41" y="121"/>
                  </a:cxn>
                  <a:cxn ang="0">
                    <a:pos x="45" y="104"/>
                  </a:cxn>
                  <a:cxn ang="0">
                    <a:pos x="33" y="95"/>
                  </a:cxn>
                  <a:cxn ang="0">
                    <a:pos x="22" y="76"/>
                  </a:cxn>
                  <a:cxn ang="0">
                    <a:pos x="12" y="54"/>
                  </a:cxn>
                  <a:cxn ang="0">
                    <a:pos x="10" y="36"/>
                  </a:cxn>
                  <a:cxn ang="0">
                    <a:pos x="3" y="12"/>
                  </a:cxn>
                  <a:cxn ang="0">
                    <a:pos x="15" y="2"/>
                  </a:cxn>
                  <a:cxn ang="0">
                    <a:pos x="33" y="19"/>
                  </a:cxn>
                  <a:cxn ang="0">
                    <a:pos x="55" y="19"/>
                  </a:cxn>
                  <a:cxn ang="0">
                    <a:pos x="74" y="5"/>
                  </a:cxn>
                  <a:cxn ang="0">
                    <a:pos x="90" y="12"/>
                  </a:cxn>
                  <a:cxn ang="0">
                    <a:pos x="90" y="24"/>
                  </a:cxn>
                  <a:cxn ang="0">
                    <a:pos x="105" y="40"/>
                  </a:cxn>
                  <a:cxn ang="0">
                    <a:pos x="121" y="57"/>
                  </a:cxn>
                  <a:cxn ang="0">
                    <a:pos x="142" y="69"/>
                  </a:cxn>
                  <a:cxn ang="0">
                    <a:pos x="166" y="78"/>
                  </a:cxn>
                  <a:cxn ang="0">
                    <a:pos x="192" y="73"/>
                  </a:cxn>
                  <a:cxn ang="0">
                    <a:pos x="211" y="62"/>
                  </a:cxn>
                  <a:cxn ang="0">
                    <a:pos x="232" y="52"/>
                  </a:cxn>
                  <a:cxn ang="0">
                    <a:pos x="254" y="43"/>
                  </a:cxn>
                  <a:cxn ang="0">
                    <a:pos x="280" y="40"/>
                  </a:cxn>
                  <a:cxn ang="0">
                    <a:pos x="301" y="47"/>
                  </a:cxn>
                  <a:cxn ang="0">
                    <a:pos x="322" y="54"/>
                  </a:cxn>
                  <a:cxn ang="0">
                    <a:pos x="341" y="69"/>
                  </a:cxn>
                  <a:cxn ang="0">
                    <a:pos x="365" y="78"/>
                  </a:cxn>
                  <a:cxn ang="0">
                    <a:pos x="370" y="102"/>
                  </a:cxn>
                  <a:cxn ang="0">
                    <a:pos x="365" y="126"/>
                  </a:cxn>
                  <a:cxn ang="0">
                    <a:pos x="353" y="142"/>
                  </a:cxn>
                  <a:cxn ang="0">
                    <a:pos x="358" y="163"/>
                  </a:cxn>
                  <a:cxn ang="0">
                    <a:pos x="362" y="192"/>
                  </a:cxn>
                  <a:cxn ang="0">
                    <a:pos x="374" y="211"/>
                  </a:cxn>
                  <a:cxn ang="0">
                    <a:pos x="377" y="232"/>
                  </a:cxn>
                  <a:cxn ang="0">
                    <a:pos x="362" y="251"/>
                  </a:cxn>
                  <a:cxn ang="0">
                    <a:pos x="377" y="273"/>
                  </a:cxn>
                  <a:cxn ang="0">
                    <a:pos x="396" y="289"/>
                  </a:cxn>
                  <a:cxn ang="0">
                    <a:pos x="405" y="313"/>
                  </a:cxn>
                  <a:cxn ang="0">
                    <a:pos x="412" y="329"/>
                  </a:cxn>
                  <a:cxn ang="0">
                    <a:pos x="391" y="339"/>
                  </a:cxn>
                  <a:cxn ang="0">
                    <a:pos x="379" y="363"/>
                  </a:cxn>
                  <a:cxn ang="0">
                    <a:pos x="360" y="367"/>
                  </a:cxn>
                  <a:cxn ang="0">
                    <a:pos x="341" y="365"/>
                  </a:cxn>
                  <a:cxn ang="0">
                    <a:pos x="318" y="360"/>
                  </a:cxn>
                  <a:cxn ang="0">
                    <a:pos x="291" y="355"/>
                  </a:cxn>
                  <a:cxn ang="0">
                    <a:pos x="280" y="332"/>
                  </a:cxn>
                  <a:cxn ang="0">
                    <a:pos x="265" y="320"/>
                  </a:cxn>
                  <a:cxn ang="0">
                    <a:pos x="263" y="325"/>
                  </a:cxn>
                </a:cxnLst>
                <a:rect l="0" t="0" r="r" b="b"/>
                <a:pathLst>
                  <a:path w="415" h="372">
                    <a:moveTo>
                      <a:pt x="263" y="325"/>
                    </a:moveTo>
                    <a:lnTo>
                      <a:pt x="263" y="325"/>
                    </a:lnTo>
                    <a:lnTo>
                      <a:pt x="261" y="325"/>
                    </a:lnTo>
                    <a:lnTo>
                      <a:pt x="261" y="327"/>
                    </a:lnTo>
                    <a:lnTo>
                      <a:pt x="261" y="327"/>
                    </a:lnTo>
                    <a:lnTo>
                      <a:pt x="261" y="327"/>
                    </a:lnTo>
                    <a:lnTo>
                      <a:pt x="261" y="327"/>
                    </a:lnTo>
                    <a:lnTo>
                      <a:pt x="261" y="329"/>
                    </a:lnTo>
                    <a:lnTo>
                      <a:pt x="258" y="329"/>
                    </a:lnTo>
                    <a:lnTo>
                      <a:pt x="258" y="329"/>
                    </a:lnTo>
                    <a:lnTo>
                      <a:pt x="258" y="329"/>
                    </a:lnTo>
                    <a:lnTo>
                      <a:pt x="258" y="329"/>
                    </a:lnTo>
                    <a:lnTo>
                      <a:pt x="258" y="329"/>
                    </a:lnTo>
                    <a:lnTo>
                      <a:pt x="258" y="332"/>
                    </a:lnTo>
                    <a:lnTo>
                      <a:pt x="256" y="332"/>
                    </a:lnTo>
                    <a:lnTo>
                      <a:pt x="256" y="332"/>
                    </a:lnTo>
                    <a:lnTo>
                      <a:pt x="256" y="332"/>
                    </a:lnTo>
                    <a:lnTo>
                      <a:pt x="256" y="334"/>
                    </a:lnTo>
                    <a:lnTo>
                      <a:pt x="254" y="334"/>
                    </a:lnTo>
                    <a:lnTo>
                      <a:pt x="254" y="334"/>
                    </a:lnTo>
                    <a:lnTo>
                      <a:pt x="254" y="332"/>
                    </a:lnTo>
                    <a:lnTo>
                      <a:pt x="254" y="332"/>
                    </a:lnTo>
                    <a:lnTo>
                      <a:pt x="254" y="332"/>
                    </a:lnTo>
                    <a:lnTo>
                      <a:pt x="251" y="332"/>
                    </a:lnTo>
                    <a:lnTo>
                      <a:pt x="251" y="332"/>
                    </a:lnTo>
                    <a:lnTo>
                      <a:pt x="251" y="332"/>
                    </a:lnTo>
                    <a:lnTo>
                      <a:pt x="251" y="332"/>
                    </a:lnTo>
                    <a:lnTo>
                      <a:pt x="249" y="332"/>
                    </a:lnTo>
                    <a:lnTo>
                      <a:pt x="249" y="332"/>
                    </a:lnTo>
                    <a:lnTo>
                      <a:pt x="247" y="332"/>
                    </a:lnTo>
                    <a:lnTo>
                      <a:pt x="247" y="334"/>
                    </a:lnTo>
                    <a:lnTo>
                      <a:pt x="247" y="334"/>
                    </a:lnTo>
                    <a:lnTo>
                      <a:pt x="247" y="334"/>
                    </a:lnTo>
                    <a:lnTo>
                      <a:pt x="244" y="334"/>
                    </a:lnTo>
                    <a:lnTo>
                      <a:pt x="244" y="334"/>
                    </a:lnTo>
                    <a:lnTo>
                      <a:pt x="244" y="334"/>
                    </a:lnTo>
                    <a:lnTo>
                      <a:pt x="242" y="334"/>
                    </a:lnTo>
                    <a:lnTo>
                      <a:pt x="242" y="334"/>
                    </a:lnTo>
                    <a:lnTo>
                      <a:pt x="242" y="334"/>
                    </a:lnTo>
                    <a:lnTo>
                      <a:pt x="242" y="334"/>
                    </a:lnTo>
                    <a:lnTo>
                      <a:pt x="242" y="332"/>
                    </a:lnTo>
                    <a:lnTo>
                      <a:pt x="242" y="332"/>
                    </a:lnTo>
                    <a:lnTo>
                      <a:pt x="242" y="332"/>
                    </a:lnTo>
                    <a:lnTo>
                      <a:pt x="242" y="332"/>
                    </a:lnTo>
                    <a:lnTo>
                      <a:pt x="244" y="332"/>
                    </a:lnTo>
                    <a:lnTo>
                      <a:pt x="244" y="329"/>
                    </a:lnTo>
                    <a:lnTo>
                      <a:pt x="244" y="329"/>
                    </a:lnTo>
                    <a:lnTo>
                      <a:pt x="247" y="329"/>
                    </a:lnTo>
                    <a:lnTo>
                      <a:pt x="247" y="329"/>
                    </a:lnTo>
                    <a:lnTo>
                      <a:pt x="247" y="329"/>
                    </a:lnTo>
                    <a:lnTo>
                      <a:pt x="247" y="329"/>
                    </a:lnTo>
                    <a:lnTo>
                      <a:pt x="244" y="329"/>
                    </a:lnTo>
                    <a:lnTo>
                      <a:pt x="244" y="329"/>
                    </a:lnTo>
                    <a:lnTo>
                      <a:pt x="242" y="329"/>
                    </a:lnTo>
                    <a:lnTo>
                      <a:pt x="242" y="329"/>
                    </a:lnTo>
                    <a:lnTo>
                      <a:pt x="242" y="329"/>
                    </a:lnTo>
                    <a:lnTo>
                      <a:pt x="242" y="329"/>
                    </a:lnTo>
                    <a:lnTo>
                      <a:pt x="239" y="329"/>
                    </a:lnTo>
                    <a:lnTo>
                      <a:pt x="239" y="329"/>
                    </a:lnTo>
                    <a:lnTo>
                      <a:pt x="239" y="332"/>
                    </a:lnTo>
                    <a:lnTo>
                      <a:pt x="239" y="332"/>
                    </a:lnTo>
                    <a:lnTo>
                      <a:pt x="237" y="332"/>
                    </a:lnTo>
                    <a:lnTo>
                      <a:pt x="237" y="332"/>
                    </a:lnTo>
                    <a:lnTo>
                      <a:pt x="237" y="332"/>
                    </a:lnTo>
                    <a:lnTo>
                      <a:pt x="235" y="332"/>
                    </a:lnTo>
                    <a:lnTo>
                      <a:pt x="235" y="334"/>
                    </a:lnTo>
                    <a:lnTo>
                      <a:pt x="235" y="334"/>
                    </a:lnTo>
                    <a:lnTo>
                      <a:pt x="235" y="334"/>
                    </a:lnTo>
                    <a:lnTo>
                      <a:pt x="235" y="334"/>
                    </a:lnTo>
                    <a:lnTo>
                      <a:pt x="232" y="334"/>
                    </a:lnTo>
                    <a:lnTo>
                      <a:pt x="232" y="336"/>
                    </a:lnTo>
                    <a:lnTo>
                      <a:pt x="232" y="336"/>
                    </a:lnTo>
                    <a:lnTo>
                      <a:pt x="232" y="336"/>
                    </a:lnTo>
                    <a:lnTo>
                      <a:pt x="232" y="336"/>
                    </a:lnTo>
                    <a:lnTo>
                      <a:pt x="230" y="336"/>
                    </a:lnTo>
                    <a:lnTo>
                      <a:pt x="230" y="336"/>
                    </a:lnTo>
                    <a:lnTo>
                      <a:pt x="230" y="336"/>
                    </a:lnTo>
                    <a:lnTo>
                      <a:pt x="228" y="336"/>
                    </a:lnTo>
                    <a:lnTo>
                      <a:pt x="228" y="336"/>
                    </a:lnTo>
                    <a:lnTo>
                      <a:pt x="228" y="336"/>
                    </a:lnTo>
                    <a:lnTo>
                      <a:pt x="228" y="334"/>
                    </a:lnTo>
                    <a:lnTo>
                      <a:pt x="225" y="334"/>
                    </a:lnTo>
                    <a:lnTo>
                      <a:pt x="225" y="334"/>
                    </a:lnTo>
                    <a:lnTo>
                      <a:pt x="225" y="334"/>
                    </a:lnTo>
                    <a:lnTo>
                      <a:pt x="225" y="334"/>
                    </a:lnTo>
                    <a:lnTo>
                      <a:pt x="223" y="334"/>
                    </a:lnTo>
                    <a:lnTo>
                      <a:pt x="223" y="334"/>
                    </a:lnTo>
                    <a:lnTo>
                      <a:pt x="220" y="334"/>
                    </a:lnTo>
                    <a:lnTo>
                      <a:pt x="220" y="332"/>
                    </a:lnTo>
                    <a:lnTo>
                      <a:pt x="220" y="332"/>
                    </a:lnTo>
                    <a:lnTo>
                      <a:pt x="220" y="332"/>
                    </a:lnTo>
                    <a:lnTo>
                      <a:pt x="220" y="329"/>
                    </a:lnTo>
                    <a:lnTo>
                      <a:pt x="220" y="329"/>
                    </a:lnTo>
                    <a:lnTo>
                      <a:pt x="218" y="329"/>
                    </a:lnTo>
                    <a:lnTo>
                      <a:pt x="218" y="332"/>
                    </a:lnTo>
                    <a:lnTo>
                      <a:pt x="218" y="332"/>
                    </a:lnTo>
                    <a:lnTo>
                      <a:pt x="218" y="329"/>
                    </a:lnTo>
                    <a:lnTo>
                      <a:pt x="218" y="329"/>
                    </a:lnTo>
                    <a:lnTo>
                      <a:pt x="216" y="329"/>
                    </a:lnTo>
                    <a:lnTo>
                      <a:pt x="216" y="329"/>
                    </a:lnTo>
                    <a:lnTo>
                      <a:pt x="213" y="329"/>
                    </a:lnTo>
                    <a:lnTo>
                      <a:pt x="213" y="329"/>
                    </a:lnTo>
                    <a:lnTo>
                      <a:pt x="213" y="329"/>
                    </a:lnTo>
                    <a:lnTo>
                      <a:pt x="211" y="329"/>
                    </a:lnTo>
                    <a:lnTo>
                      <a:pt x="211" y="329"/>
                    </a:lnTo>
                    <a:lnTo>
                      <a:pt x="211" y="329"/>
                    </a:lnTo>
                    <a:lnTo>
                      <a:pt x="209" y="329"/>
                    </a:lnTo>
                    <a:lnTo>
                      <a:pt x="209" y="332"/>
                    </a:lnTo>
                    <a:lnTo>
                      <a:pt x="209" y="332"/>
                    </a:lnTo>
                    <a:lnTo>
                      <a:pt x="209" y="329"/>
                    </a:lnTo>
                    <a:lnTo>
                      <a:pt x="206" y="329"/>
                    </a:lnTo>
                    <a:lnTo>
                      <a:pt x="206" y="332"/>
                    </a:lnTo>
                    <a:lnTo>
                      <a:pt x="206" y="332"/>
                    </a:lnTo>
                    <a:lnTo>
                      <a:pt x="206" y="332"/>
                    </a:lnTo>
                    <a:lnTo>
                      <a:pt x="206" y="332"/>
                    </a:lnTo>
                    <a:lnTo>
                      <a:pt x="206" y="332"/>
                    </a:lnTo>
                    <a:lnTo>
                      <a:pt x="206" y="329"/>
                    </a:lnTo>
                    <a:lnTo>
                      <a:pt x="206" y="329"/>
                    </a:lnTo>
                    <a:lnTo>
                      <a:pt x="206" y="329"/>
                    </a:lnTo>
                    <a:lnTo>
                      <a:pt x="206" y="329"/>
                    </a:lnTo>
                    <a:lnTo>
                      <a:pt x="204" y="329"/>
                    </a:lnTo>
                    <a:lnTo>
                      <a:pt x="204" y="329"/>
                    </a:lnTo>
                    <a:lnTo>
                      <a:pt x="204" y="329"/>
                    </a:lnTo>
                    <a:lnTo>
                      <a:pt x="204" y="327"/>
                    </a:lnTo>
                    <a:lnTo>
                      <a:pt x="202" y="327"/>
                    </a:lnTo>
                    <a:lnTo>
                      <a:pt x="202" y="327"/>
                    </a:lnTo>
                    <a:lnTo>
                      <a:pt x="202" y="325"/>
                    </a:lnTo>
                    <a:lnTo>
                      <a:pt x="202" y="325"/>
                    </a:lnTo>
                    <a:lnTo>
                      <a:pt x="202" y="325"/>
                    </a:lnTo>
                    <a:lnTo>
                      <a:pt x="202" y="325"/>
                    </a:lnTo>
                    <a:lnTo>
                      <a:pt x="199" y="325"/>
                    </a:lnTo>
                    <a:lnTo>
                      <a:pt x="199" y="322"/>
                    </a:lnTo>
                    <a:lnTo>
                      <a:pt x="199" y="322"/>
                    </a:lnTo>
                    <a:lnTo>
                      <a:pt x="199" y="322"/>
                    </a:lnTo>
                    <a:lnTo>
                      <a:pt x="197" y="322"/>
                    </a:lnTo>
                    <a:lnTo>
                      <a:pt x="197" y="322"/>
                    </a:lnTo>
                    <a:lnTo>
                      <a:pt x="197" y="322"/>
                    </a:lnTo>
                    <a:lnTo>
                      <a:pt x="194" y="322"/>
                    </a:lnTo>
                    <a:lnTo>
                      <a:pt x="194" y="320"/>
                    </a:lnTo>
                    <a:lnTo>
                      <a:pt x="194" y="320"/>
                    </a:lnTo>
                    <a:lnTo>
                      <a:pt x="194" y="320"/>
                    </a:lnTo>
                    <a:lnTo>
                      <a:pt x="192" y="320"/>
                    </a:lnTo>
                    <a:lnTo>
                      <a:pt x="192" y="320"/>
                    </a:lnTo>
                    <a:lnTo>
                      <a:pt x="192" y="320"/>
                    </a:lnTo>
                    <a:lnTo>
                      <a:pt x="192" y="320"/>
                    </a:lnTo>
                    <a:lnTo>
                      <a:pt x="192" y="320"/>
                    </a:lnTo>
                    <a:lnTo>
                      <a:pt x="190" y="320"/>
                    </a:lnTo>
                    <a:lnTo>
                      <a:pt x="190" y="320"/>
                    </a:lnTo>
                    <a:lnTo>
                      <a:pt x="187" y="320"/>
                    </a:lnTo>
                    <a:lnTo>
                      <a:pt x="187" y="318"/>
                    </a:lnTo>
                    <a:lnTo>
                      <a:pt x="187" y="318"/>
                    </a:lnTo>
                    <a:lnTo>
                      <a:pt x="187" y="318"/>
                    </a:lnTo>
                    <a:lnTo>
                      <a:pt x="187" y="318"/>
                    </a:lnTo>
                    <a:lnTo>
                      <a:pt x="185" y="318"/>
                    </a:lnTo>
                    <a:lnTo>
                      <a:pt x="185" y="315"/>
                    </a:lnTo>
                    <a:lnTo>
                      <a:pt x="185" y="315"/>
                    </a:lnTo>
                    <a:lnTo>
                      <a:pt x="185" y="315"/>
                    </a:lnTo>
                    <a:lnTo>
                      <a:pt x="185" y="315"/>
                    </a:lnTo>
                    <a:lnTo>
                      <a:pt x="185" y="313"/>
                    </a:lnTo>
                    <a:lnTo>
                      <a:pt x="183" y="313"/>
                    </a:lnTo>
                    <a:lnTo>
                      <a:pt x="183" y="313"/>
                    </a:lnTo>
                    <a:lnTo>
                      <a:pt x="185" y="313"/>
                    </a:lnTo>
                    <a:lnTo>
                      <a:pt x="185" y="310"/>
                    </a:lnTo>
                    <a:lnTo>
                      <a:pt x="183" y="310"/>
                    </a:lnTo>
                    <a:lnTo>
                      <a:pt x="183" y="310"/>
                    </a:lnTo>
                    <a:lnTo>
                      <a:pt x="183" y="310"/>
                    </a:lnTo>
                    <a:lnTo>
                      <a:pt x="183" y="310"/>
                    </a:lnTo>
                    <a:lnTo>
                      <a:pt x="183" y="308"/>
                    </a:lnTo>
                    <a:lnTo>
                      <a:pt x="180" y="308"/>
                    </a:lnTo>
                    <a:lnTo>
                      <a:pt x="180" y="308"/>
                    </a:lnTo>
                    <a:lnTo>
                      <a:pt x="180" y="308"/>
                    </a:lnTo>
                    <a:lnTo>
                      <a:pt x="180" y="308"/>
                    </a:lnTo>
                    <a:lnTo>
                      <a:pt x="178" y="308"/>
                    </a:lnTo>
                    <a:lnTo>
                      <a:pt x="178" y="308"/>
                    </a:lnTo>
                    <a:lnTo>
                      <a:pt x="178" y="306"/>
                    </a:lnTo>
                    <a:lnTo>
                      <a:pt x="178" y="306"/>
                    </a:lnTo>
                    <a:lnTo>
                      <a:pt x="176" y="306"/>
                    </a:lnTo>
                    <a:lnTo>
                      <a:pt x="176" y="306"/>
                    </a:lnTo>
                    <a:lnTo>
                      <a:pt x="176" y="306"/>
                    </a:lnTo>
                    <a:lnTo>
                      <a:pt x="173" y="306"/>
                    </a:lnTo>
                    <a:lnTo>
                      <a:pt x="173" y="303"/>
                    </a:lnTo>
                    <a:lnTo>
                      <a:pt x="173" y="303"/>
                    </a:lnTo>
                    <a:lnTo>
                      <a:pt x="173" y="303"/>
                    </a:lnTo>
                    <a:lnTo>
                      <a:pt x="173" y="303"/>
                    </a:lnTo>
                    <a:lnTo>
                      <a:pt x="173" y="301"/>
                    </a:lnTo>
                    <a:lnTo>
                      <a:pt x="171" y="301"/>
                    </a:lnTo>
                    <a:lnTo>
                      <a:pt x="171" y="301"/>
                    </a:lnTo>
                    <a:lnTo>
                      <a:pt x="171" y="303"/>
                    </a:lnTo>
                    <a:lnTo>
                      <a:pt x="168" y="303"/>
                    </a:lnTo>
                    <a:lnTo>
                      <a:pt x="168" y="303"/>
                    </a:lnTo>
                    <a:lnTo>
                      <a:pt x="168" y="301"/>
                    </a:lnTo>
                    <a:lnTo>
                      <a:pt x="168" y="301"/>
                    </a:lnTo>
                    <a:lnTo>
                      <a:pt x="166" y="301"/>
                    </a:lnTo>
                    <a:lnTo>
                      <a:pt x="166" y="303"/>
                    </a:lnTo>
                    <a:lnTo>
                      <a:pt x="166" y="303"/>
                    </a:lnTo>
                    <a:lnTo>
                      <a:pt x="166" y="303"/>
                    </a:lnTo>
                    <a:lnTo>
                      <a:pt x="164" y="303"/>
                    </a:lnTo>
                    <a:lnTo>
                      <a:pt x="164" y="301"/>
                    </a:lnTo>
                    <a:lnTo>
                      <a:pt x="164" y="301"/>
                    </a:lnTo>
                    <a:lnTo>
                      <a:pt x="161" y="301"/>
                    </a:lnTo>
                    <a:lnTo>
                      <a:pt x="161" y="301"/>
                    </a:lnTo>
                    <a:lnTo>
                      <a:pt x="161" y="301"/>
                    </a:lnTo>
                    <a:lnTo>
                      <a:pt x="161" y="301"/>
                    </a:lnTo>
                    <a:lnTo>
                      <a:pt x="161" y="301"/>
                    </a:lnTo>
                    <a:lnTo>
                      <a:pt x="159" y="301"/>
                    </a:lnTo>
                    <a:lnTo>
                      <a:pt x="159" y="301"/>
                    </a:lnTo>
                    <a:lnTo>
                      <a:pt x="159" y="301"/>
                    </a:lnTo>
                    <a:lnTo>
                      <a:pt x="159" y="301"/>
                    </a:lnTo>
                    <a:lnTo>
                      <a:pt x="159" y="301"/>
                    </a:lnTo>
                    <a:lnTo>
                      <a:pt x="159" y="299"/>
                    </a:lnTo>
                    <a:lnTo>
                      <a:pt x="157" y="299"/>
                    </a:lnTo>
                    <a:lnTo>
                      <a:pt x="157" y="299"/>
                    </a:lnTo>
                    <a:lnTo>
                      <a:pt x="157" y="299"/>
                    </a:lnTo>
                    <a:lnTo>
                      <a:pt x="157" y="296"/>
                    </a:lnTo>
                    <a:lnTo>
                      <a:pt x="154" y="296"/>
                    </a:lnTo>
                    <a:lnTo>
                      <a:pt x="154" y="296"/>
                    </a:lnTo>
                    <a:lnTo>
                      <a:pt x="154" y="294"/>
                    </a:lnTo>
                    <a:lnTo>
                      <a:pt x="154" y="294"/>
                    </a:lnTo>
                    <a:lnTo>
                      <a:pt x="154" y="291"/>
                    </a:lnTo>
                    <a:lnTo>
                      <a:pt x="154" y="291"/>
                    </a:lnTo>
                    <a:lnTo>
                      <a:pt x="154" y="291"/>
                    </a:lnTo>
                    <a:lnTo>
                      <a:pt x="154" y="291"/>
                    </a:lnTo>
                    <a:lnTo>
                      <a:pt x="154" y="291"/>
                    </a:lnTo>
                    <a:lnTo>
                      <a:pt x="154" y="289"/>
                    </a:lnTo>
                    <a:lnTo>
                      <a:pt x="154" y="289"/>
                    </a:lnTo>
                    <a:lnTo>
                      <a:pt x="152" y="289"/>
                    </a:lnTo>
                    <a:lnTo>
                      <a:pt x="152" y="287"/>
                    </a:lnTo>
                    <a:lnTo>
                      <a:pt x="152" y="287"/>
                    </a:lnTo>
                    <a:lnTo>
                      <a:pt x="152" y="287"/>
                    </a:lnTo>
                    <a:lnTo>
                      <a:pt x="152" y="284"/>
                    </a:lnTo>
                    <a:lnTo>
                      <a:pt x="152" y="284"/>
                    </a:lnTo>
                    <a:lnTo>
                      <a:pt x="152" y="284"/>
                    </a:lnTo>
                    <a:lnTo>
                      <a:pt x="152" y="282"/>
                    </a:lnTo>
                    <a:lnTo>
                      <a:pt x="152" y="282"/>
                    </a:lnTo>
                    <a:lnTo>
                      <a:pt x="152" y="282"/>
                    </a:lnTo>
                    <a:lnTo>
                      <a:pt x="152" y="280"/>
                    </a:lnTo>
                    <a:lnTo>
                      <a:pt x="152" y="280"/>
                    </a:lnTo>
                    <a:lnTo>
                      <a:pt x="149" y="280"/>
                    </a:lnTo>
                    <a:lnTo>
                      <a:pt x="149" y="277"/>
                    </a:lnTo>
                    <a:lnTo>
                      <a:pt x="149" y="277"/>
                    </a:lnTo>
                    <a:lnTo>
                      <a:pt x="147" y="277"/>
                    </a:lnTo>
                    <a:lnTo>
                      <a:pt x="147" y="277"/>
                    </a:lnTo>
                    <a:lnTo>
                      <a:pt x="147" y="277"/>
                    </a:lnTo>
                    <a:lnTo>
                      <a:pt x="147" y="277"/>
                    </a:lnTo>
                    <a:lnTo>
                      <a:pt x="147" y="275"/>
                    </a:lnTo>
                    <a:lnTo>
                      <a:pt x="145" y="275"/>
                    </a:lnTo>
                    <a:lnTo>
                      <a:pt x="145" y="275"/>
                    </a:lnTo>
                    <a:lnTo>
                      <a:pt x="145" y="273"/>
                    </a:lnTo>
                    <a:lnTo>
                      <a:pt x="145" y="273"/>
                    </a:lnTo>
                    <a:lnTo>
                      <a:pt x="147" y="273"/>
                    </a:lnTo>
                    <a:lnTo>
                      <a:pt x="147" y="270"/>
                    </a:lnTo>
                    <a:lnTo>
                      <a:pt x="147" y="270"/>
                    </a:lnTo>
                    <a:lnTo>
                      <a:pt x="147" y="270"/>
                    </a:lnTo>
                    <a:lnTo>
                      <a:pt x="145" y="270"/>
                    </a:lnTo>
                    <a:lnTo>
                      <a:pt x="145" y="270"/>
                    </a:lnTo>
                    <a:lnTo>
                      <a:pt x="145" y="270"/>
                    </a:lnTo>
                    <a:lnTo>
                      <a:pt x="145" y="270"/>
                    </a:lnTo>
                    <a:lnTo>
                      <a:pt x="142" y="270"/>
                    </a:lnTo>
                    <a:lnTo>
                      <a:pt x="142" y="270"/>
                    </a:lnTo>
                    <a:lnTo>
                      <a:pt x="142" y="270"/>
                    </a:lnTo>
                    <a:lnTo>
                      <a:pt x="142" y="268"/>
                    </a:lnTo>
                    <a:lnTo>
                      <a:pt x="142" y="268"/>
                    </a:lnTo>
                    <a:lnTo>
                      <a:pt x="142" y="265"/>
                    </a:lnTo>
                    <a:lnTo>
                      <a:pt x="142" y="265"/>
                    </a:lnTo>
                    <a:lnTo>
                      <a:pt x="142" y="265"/>
                    </a:lnTo>
                    <a:lnTo>
                      <a:pt x="142" y="263"/>
                    </a:lnTo>
                    <a:lnTo>
                      <a:pt x="142" y="263"/>
                    </a:lnTo>
                    <a:lnTo>
                      <a:pt x="142" y="263"/>
                    </a:lnTo>
                    <a:lnTo>
                      <a:pt x="142" y="261"/>
                    </a:lnTo>
                    <a:lnTo>
                      <a:pt x="140" y="261"/>
                    </a:lnTo>
                    <a:lnTo>
                      <a:pt x="140" y="261"/>
                    </a:lnTo>
                    <a:lnTo>
                      <a:pt x="140" y="261"/>
                    </a:lnTo>
                    <a:lnTo>
                      <a:pt x="140" y="261"/>
                    </a:lnTo>
                    <a:lnTo>
                      <a:pt x="140" y="261"/>
                    </a:lnTo>
                    <a:lnTo>
                      <a:pt x="140" y="258"/>
                    </a:lnTo>
                    <a:lnTo>
                      <a:pt x="140" y="258"/>
                    </a:lnTo>
                    <a:lnTo>
                      <a:pt x="138" y="258"/>
                    </a:lnTo>
                    <a:lnTo>
                      <a:pt x="138" y="256"/>
                    </a:lnTo>
                    <a:lnTo>
                      <a:pt x="138" y="256"/>
                    </a:lnTo>
                    <a:lnTo>
                      <a:pt x="135" y="256"/>
                    </a:lnTo>
                    <a:lnTo>
                      <a:pt x="135" y="256"/>
                    </a:lnTo>
                    <a:lnTo>
                      <a:pt x="135" y="256"/>
                    </a:lnTo>
                    <a:lnTo>
                      <a:pt x="135" y="254"/>
                    </a:lnTo>
                    <a:lnTo>
                      <a:pt x="135" y="254"/>
                    </a:lnTo>
                    <a:lnTo>
                      <a:pt x="135" y="254"/>
                    </a:lnTo>
                    <a:lnTo>
                      <a:pt x="133" y="254"/>
                    </a:lnTo>
                    <a:lnTo>
                      <a:pt x="133" y="251"/>
                    </a:lnTo>
                    <a:lnTo>
                      <a:pt x="133" y="251"/>
                    </a:lnTo>
                    <a:lnTo>
                      <a:pt x="133" y="251"/>
                    </a:lnTo>
                    <a:lnTo>
                      <a:pt x="133" y="251"/>
                    </a:lnTo>
                    <a:lnTo>
                      <a:pt x="133" y="251"/>
                    </a:lnTo>
                    <a:lnTo>
                      <a:pt x="133" y="249"/>
                    </a:lnTo>
                    <a:lnTo>
                      <a:pt x="131" y="249"/>
                    </a:lnTo>
                    <a:lnTo>
                      <a:pt x="131" y="249"/>
                    </a:lnTo>
                    <a:lnTo>
                      <a:pt x="131" y="246"/>
                    </a:lnTo>
                    <a:lnTo>
                      <a:pt x="131" y="246"/>
                    </a:lnTo>
                    <a:lnTo>
                      <a:pt x="131" y="244"/>
                    </a:lnTo>
                    <a:lnTo>
                      <a:pt x="131" y="244"/>
                    </a:lnTo>
                    <a:lnTo>
                      <a:pt x="131" y="244"/>
                    </a:lnTo>
                    <a:lnTo>
                      <a:pt x="131" y="242"/>
                    </a:lnTo>
                    <a:lnTo>
                      <a:pt x="128" y="242"/>
                    </a:lnTo>
                    <a:lnTo>
                      <a:pt x="128" y="242"/>
                    </a:lnTo>
                    <a:lnTo>
                      <a:pt x="128" y="242"/>
                    </a:lnTo>
                    <a:lnTo>
                      <a:pt x="128" y="242"/>
                    </a:lnTo>
                    <a:lnTo>
                      <a:pt x="128" y="242"/>
                    </a:lnTo>
                    <a:lnTo>
                      <a:pt x="126" y="242"/>
                    </a:lnTo>
                    <a:lnTo>
                      <a:pt x="126" y="242"/>
                    </a:lnTo>
                    <a:lnTo>
                      <a:pt x="126" y="244"/>
                    </a:lnTo>
                    <a:lnTo>
                      <a:pt x="126" y="244"/>
                    </a:lnTo>
                    <a:lnTo>
                      <a:pt x="126" y="244"/>
                    </a:lnTo>
                    <a:lnTo>
                      <a:pt x="123" y="244"/>
                    </a:lnTo>
                    <a:lnTo>
                      <a:pt x="123" y="244"/>
                    </a:lnTo>
                    <a:lnTo>
                      <a:pt x="123" y="246"/>
                    </a:lnTo>
                    <a:lnTo>
                      <a:pt x="121" y="246"/>
                    </a:lnTo>
                    <a:lnTo>
                      <a:pt x="121" y="246"/>
                    </a:lnTo>
                    <a:lnTo>
                      <a:pt x="121" y="246"/>
                    </a:lnTo>
                    <a:lnTo>
                      <a:pt x="121" y="246"/>
                    </a:lnTo>
                    <a:lnTo>
                      <a:pt x="119" y="246"/>
                    </a:lnTo>
                    <a:lnTo>
                      <a:pt x="119" y="249"/>
                    </a:lnTo>
                    <a:lnTo>
                      <a:pt x="119" y="249"/>
                    </a:lnTo>
                    <a:lnTo>
                      <a:pt x="119" y="246"/>
                    </a:lnTo>
                    <a:lnTo>
                      <a:pt x="119" y="246"/>
                    </a:lnTo>
                    <a:lnTo>
                      <a:pt x="119" y="246"/>
                    </a:lnTo>
                    <a:lnTo>
                      <a:pt x="119" y="244"/>
                    </a:lnTo>
                    <a:lnTo>
                      <a:pt x="119" y="244"/>
                    </a:lnTo>
                    <a:lnTo>
                      <a:pt x="116" y="244"/>
                    </a:lnTo>
                    <a:lnTo>
                      <a:pt x="116" y="244"/>
                    </a:lnTo>
                    <a:lnTo>
                      <a:pt x="114" y="244"/>
                    </a:lnTo>
                    <a:lnTo>
                      <a:pt x="114" y="244"/>
                    </a:lnTo>
                    <a:lnTo>
                      <a:pt x="114" y="244"/>
                    </a:lnTo>
                    <a:lnTo>
                      <a:pt x="112" y="244"/>
                    </a:lnTo>
                    <a:lnTo>
                      <a:pt x="112" y="244"/>
                    </a:lnTo>
                    <a:lnTo>
                      <a:pt x="112" y="244"/>
                    </a:lnTo>
                    <a:lnTo>
                      <a:pt x="109" y="244"/>
                    </a:lnTo>
                    <a:lnTo>
                      <a:pt x="109" y="242"/>
                    </a:lnTo>
                    <a:lnTo>
                      <a:pt x="112" y="242"/>
                    </a:lnTo>
                    <a:lnTo>
                      <a:pt x="112" y="242"/>
                    </a:lnTo>
                    <a:lnTo>
                      <a:pt x="109" y="242"/>
                    </a:lnTo>
                    <a:lnTo>
                      <a:pt x="109" y="242"/>
                    </a:lnTo>
                    <a:lnTo>
                      <a:pt x="109" y="242"/>
                    </a:lnTo>
                    <a:lnTo>
                      <a:pt x="109" y="242"/>
                    </a:lnTo>
                    <a:lnTo>
                      <a:pt x="107" y="242"/>
                    </a:lnTo>
                    <a:lnTo>
                      <a:pt x="107" y="242"/>
                    </a:lnTo>
                    <a:lnTo>
                      <a:pt x="107" y="242"/>
                    </a:lnTo>
                    <a:lnTo>
                      <a:pt x="107" y="239"/>
                    </a:lnTo>
                    <a:lnTo>
                      <a:pt x="107" y="239"/>
                    </a:lnTo>
                    <a:lnTo>
                      <a:pt x="107" y="239"/>
                    </a:lnTo>
                    <a:lnTo>
                      <a:pt x="107" y="239"/>
                    </a:lnTo>
                    <a:lnTo>
                      <a:pt x="107" y="242"/>
                    </a:lnTo>
                    <a:lnTo>
                      <a:pt x="107" y="242"/>
                    </a:lnTo>
                    <a:lnTo>
                      <a:pt x="107" y="242"/>
                    </a:lnTo>
                    <a:lnTo>
                      <a:pt x="107" y="244"/>
                    </a:lnTo>
                    <a:lnTo>
                      <a:pt x="107" y="244"/>
                    </a:lnTo>
                    <a:lnTo>
                      <a:pt x="107" y="246"/>
                    </a:lnTo>
                    <a:lnTo>
                      <a:pt x="107" y="246"/>
                    </a:lnTo>
                    <a:lnTo>
                      <a:pt x="105" y="246"/>
                    </a:lnTo>
                    <a:lnTo>
                      <a:pt x="105" y="246"/>
                    </a:lnTo>
                    <a:lnTo>
                      <a:pt x="105" y="246"/>
                    </a:lnTo>
                    <a:lnTo>
                      <a:pt x="102" y="246"/>
                    </a:lnTo>
                    <a:lnTo>
                      <a:pt x="102" y="246"/>
                    </a:lnTo>
                    <a:lnTo>
                      <a:pt x="100" y="246"/>
                    </a:lnTo>
                    <a:lnTo>
                      <a:pt x="100" y="249"/>
                    </a:lnTo>
                    <a:lnTo>
                      <a:pt x="100" y="249"/>
                    </a:lnTo>
                    <a:lnTo>
                      <a:pt x="100" y="249"/>
                    </a:lnTo>
                    <a:lnTo>
                      <a:pt x="100" y="249"/>
                    </a:lnTo>
                    <a:lnTo>
                      <a:pt x="97" y="249"/>
                    </a:lnTo>
                    <a:lnTo>
                      <a:pt x="97" y="249"/>
                    </a:lnTo>
                    <a:lnTo>
                      <a:pt x="97" y="249"/>
                    </a:lnTo>
                    <a:lnTo>
                      <a:pt x="95" y="249"/>
                    </a:lnTo>
                    <a:lnTo>
                      <a:pt x="95" y="246"/>
                    </a:lnTo>
                    <a:lnTo>
                      <a:pt x="95" y="246"/>
                    </a:lnTo>
                    <a:lnTo>
                      <a:pt x="95" y="246"/>
                    </a:lnTo>
                    <a:lnTo>
                      <a:pt x="95" y="244"/>
                    </a:lnTo>
                    <a:lnTo>
                      <a:pt x="95" y="244"/>
                    </a:lnTo>
                    <a:lnTo>
                      <a:pt x="95" y="244"/>
                    </a:lnTo>
                    <a:lnTo>
                      <a:pt x="93" y="244"/>
                    </a:lnTo>
                    <a:lnTo>
                      <a:pt x="93" y="242"/>
                    </a:lnTo>
                    <a:lnTo>
                      <a:pt x="95" y="242"/>
                    </a:lnTo>
                    <a:lnTo>
                      <a:pt x="95" y="242"/>
                    </a:lnTo>
                    <a:lnTo>
                      <a:pt x="93" y="242"/>
                    </a:lnTo>
                    <a:lnTo>
                      <a:pt x="93" y="242"/>
                    </a:lnTo>
                    <a:lnTo>
                      <a:pt x="93" y="242"/>
                    </a:lnTo>
                    <a:lnTo>
                      <a:pt x="93" y="239"/>
                    </a:lnTo>
                    <a:lnTo>
                      <a:pt x="93" y="239"/>
                    </a:lnTo>
                    <a:lnTo>
                      <a:pt x="93" y="239"/>
                    </a:lnTo>
                    <a:lnTo>
                      <a:pt x="90" y="239"/>
                    </a:lnTo>
                    <a:lnTo>
                      <a:pt x="90" y="239"/>
                    </a:lnTo>
                    <a:lnTo>
                      <a:pt x="90" y="237"/>
                    </a:lnTo>
                    <a:lnTo>
                      <a:pt x="88" y="237"/>
                    </a:lnTo>
                    <a:lnTo>
                      <a:pt x="88" y="237"/>
                    </a:lnTo>
                    <a:lnTo>
                      <a:pt x="88" y="235"/>
                    </a:lnTo>
                    <a:lnTo>
                      <a:pt x="88" y="235"/>
                    </a:lnTo>
                    <a:lnTo>
                      <a:pt x="88" y="235"/>
                    </a:lnTo>
                    <a:lnTo>
                      <a:pt x="86" y="235"/>
                    </a:lnTo>
                    <a:lnTo>
                      <a:pt x="86" y="235"/>
                    </a:lnTo>
                    <a:lnTo>
                      <a:pt x="86" y="232"/>
                    </a:lnTo>
                    <a:lnTo>
                      <a:pt x="86" y="232"/>
                    </a:lnTo>
                    <a:lnTo>
                      <a:pt x="86" y="232"/>
                    </a:lnTo>
                    <a:lnTo>
                      <a:pt x="86" y="230"/>
                    </a:lnTo>
                    <a:lnTo>
                      <a:pt x="86" y="230"/>
                    </a:lnTo>
                    <a:lnTo>
                      <a:pt x="86" y="227"/>
                    </a:lnTo>
                    <a:lnTo>
                      <a:pt x="86" y="227"/>
                    </a:lnTo>
                    <a:lnTo>
                      <a:pt x="86" y="225"/>
                    </a:lnTo>
                    <a:lnTo>
                      <a:pt x="86" y="225"/>
                    </a:lnTo>
                    <a:lnTo>
                      <a:pt x="86" y="223"/>
                    </a:lnTo>
                    <a:lnTo>
                      <a:pt x="86" y="223"/>
                    </a:lnTo>
                    <a:lnTo>
                      <a:pt x="86" y="223"/>
                    </a:lnTo>
                    <a:lnTo>
                      <a:pt x="86" y="223"/>
                    </a:lnTo>
                    <a:lnTo>
                      <a:pt x="86" y="223"/>
                    </a:lnTo>
                    <a:lnTo>
                      <a:pt x="83" y="223"/>
                    </a:lnTo>
                    <a:lnTo>
                      <a:pt x="83" y="223"/>
                    </a:lnTo>
                    <a:lnTo>
                      <a:pt x="81" y="223"/>
                    </a:lnTo>
                    <a:lnTo>
                      <a:pt x="81" y="223"/>
                    </a:lnTo>
                    <a:lnTo>
                      <a:pt x="81" y="223"/>
                    </a:lnTo>
                    <a:lnTo>
                      <a:pt x="78" y="223"/>
                    </a:lnTo>
                    <a:lnTo>
                      <a:pt x="78" y="220"/>
                    </a:lnTo>
                    <a:lnTo>
                      <a:pt x="78" y="220"/>
                    </a:lnTo>
                    <a:lnTo>
                      <a:pt x="78" y="218"/>
                    </a:lnTo>
                    <a:lnTo>
                      <a:pt x="78" y="218"/>
                    </a:lnTo>
                    <a:lnTo>
                      <a:pt x="78" y="216"/>
                    </a:lnTo>
                    <a:lnTo>
                      <a:pt x="78" y="216"/>
                    </a:lnTo>
                    <a:lnTo>
                      <a:pt x="78" y="213"/>
                    </a:lnTo>
                    <a:lnTo>
                      <a:pt x="78" y="213"/>
                    </a:lnTo>
                    <a:lnTo>
                      <a:pt x="78" y="211"/>
                    </a:lnTo>
                    <a:lnTo>
                      <a:pt x="78" y="211"/>
                    </a:lnTo>
                    <a:lnTo>
                      <a:pt x="78" y="211"/>
                    </a:lnTo>
                    <a:lnTo>
                      <a:pt x="81" y="211"/>
                    </a:lnTo>
                    <a:lnTo>
                      <a:pt x="81" y="209"/>
                    </a:lnTo>
                    <a:lnTo>
                      <a:pt x="81" y="209"/>
                    </a:lnTo>
                    <a:lnTo>
                      <a:pt x="81" y="206"/>
                    </a:lnTo>
                    <a:lnTo>
                      <a:pt x="81" y="206"/>
                    </a:lnTo>
                    <a:lnTo>
                      <a:pt x="81" y="206"/>
                    </a:lnTo>
                    <a:lnTo>
                      <a:pt x="81" y="204"/>
                    </a:lnTo>
                    <a:lnTo>
                      <a:pt x="81" y="204"/>
                    </a:lnTo>
                    <a:lnTo>
                      <a:pt x="81" y="204"/>
                    </a:lnTo>
                    <a:lnTo>
                      <a:pt x="81" y="201"/>
                    </a:lnTo>
                    <a:lnTo>
                      <a:pt x="83" y="201"/>
                    </a:lnTo>
                    <a:lnTo>
                      <a:pt x="83" y="201"/>
                    </a:lnTo>
                    <a:lnTo>
                      <a:pt x="81" y="201"/>
                    </a:lnTo>
                    <a:lnTo>
                      <a:pt x="81" y="201"/>
                    </a:lnTo>
                    <a:lnTo>
                      <a:pt x="81" y="201"/>
                    </a:lnTo>
                    <a:lnTo>
                      <a:pt x="81" y="199"/>
                    </a:lnTo>
                    <a:lnTo>
                      <a:pt x="81" y="199"/>
                    </a:lnTo>
                    <a:lnTo>
                      <a:pt x="81" y="199"/>
                    </a:lnTo>
                    <a:lnTo>
                      <a:pt x="81" y="197"/>
                    </a:lnTo>
                    <a:lnTo>
                      <a:pt x="78" y="197"/>
                    </a:lnTo>
                    <a:lnTo>
                      <a:pt x="78" y="197"/>
                    </a:lnTo>
                    <a:lnTo>
                      <a:pt x="78" y="194"/>
                    </a:lnTo>
                    <a:lnTo>
                      <a:pt x="78" y="194"/>
                    </a:lnTo>
                    <a:lnTo>
                      <a:pt x="78" y="194"/>
                    </a:lnTo>
                    <a:lnTo>
                      <a:pt x="78" y="194"/>
                    </a:lnTo>
                    <a:lnTo>
                      <a:pt x="78" y="192"/>
                    </a:lnTo>
                    <a:lnTo>
                      <a:pt x="76" y="192"/>
                    </a:lnTo>
                    <a:lnTo>
                      <a:pt x="76" y="192"/>
                    </a:lnTo>
                    <a:lnTo>
                      <a:pt x="76" y="192"/>
                    </a:lnTo>
                    <a:lnTo>
                      <a:pt x="76" y="192"/>
                    </a:lnTo>
                    <a:lnTo>
                      <a:pt x="76" y="190"/>
                    </a:lnTo>
                    <a:lnTo>
                      <a:pt x="74" y="190"/>
                    </a:lnTo>
                    <a:lnTo>
                      <a:pt x="74" y="190"/>
                    </a:lnTo>
                    <a:lnTo>
                      <a:pt x="74" y="187"/>
                    </a:lnTo>
                    <a:lnTo>
                      <a:pt x="74" y="187"/>
                    </a:lnTo>
                    <a:lnTo>
                      <a:pt x="74" y="187"/>
                    </a:lnTo>
                    <a:lnTo>
                      <a:pt x="74" y="185"/>
                    </a:lnTo>
                    <a:lnTo>
                      <a:pt x="74" y="185"/>
                    </a:lnTo>
                    <a:lnTo>
                      <a:pt x="74" y="185"/>
                    </a:lnTo>
                    <a:lnTo>
                      <a:pt x="71" y="185"/>
                    </a:lnTo>
                    <a:lnTo>
                      <a:pt x="71" y="185"/>
                    </a:lnTo>
                    <a:lnTo>
                      <a:pt x="71" y="182"/>
                    </a:lnTo>
                    <a:lnTo>
                      <a:pt x="71" y="182"/>
                    </a:lnTo>
                    <a:lnTo>
                      <a:pt x="71" y="185"/>
                    </a:lnTo>
                    <a:lnTo>
                      <a:pt x="69" y="185"/>
                    </a:lnTo>
                    <a:lnTo>
                      <a:pt x="69" y="185"/>
                    </a:lnTo>
                    <a:lnTo>
                      <a:pt x="67" y="185"/>
                    </a:lnTo>
                    <a:lnTo>
                      <a:pt x="67" y="185"/>
                    </a:lnTo>
                    <a:lnTo>
                      <a:pt x="67" y="182"/>
                    </a:lnTo>
                    <a:lnTo>
                      <a:pt x="67" y="182"/>
                    </a:lnTo>
                    <a:lnTo>
                      <a:pt x="64" y="182"/>
                    </a:lnTo>
                    <a:lnTo>
                      <a:pt x="64" y="182"/>
                    </a:lnTo>
                    <a:lnTo>
                      <a:pt x="64" y="182"/>
                    </a:lnTo>
                    <a:lnTo>
                      <a:pt x="64" y="182"/>
                    </a:lnTo>
                    <a:lnTo>
                      <a:pt x="62" y="182"/>
                    </a:lnTo>
                    <a:lnTo>
                      <a:pt x="62" y="180"/>
                    </a:lnTo>
                    <a:lnTo>
                      <a:pt x="62" y="180"/>
                    </a:lnTo>
                    <a:lnTo>
                      <a:pt x="62" y="180"/>
                    </a:lnTo>
                    <a:lnTo>
                      <a:pt x="62" y="180"/>
                    </a:lnTo>
                    <a:lnTo>
                      <a:pt x="60" y="180"/>
                    </a:lnTo>
                    <a:lnTo>
                      <a:pt x="60" y="178"/>
                    </a:lnTo>
                    <a:lnTo>
                      <a:pt x="60" y="178"/>
                    </a:lnTo>
                    <a:lnTo>
                      <a:pt x="60" y="178"/>
                    </a:lnTo>
                    <a:lnTo>
                      <a:pt x="60" y="178"/>
                    </a:lnTo>
                    <a:lnTo>
                      <a:pt x="57" y="178"/>
                    </a:lnTo>
                    <a:lnTo>
                      <a:pt x="57" y="175"/>
                    </a:lnTo>
                    <a:lnTo>
                      <a:pt x="57" y="175"/>
                    </a:lnTo>
                    <a:lnTo>
                      <a:pt x="57" y="175"/>
                    </a:lnTo>
                    <a:lnTo>
                      <a:pt x="55" y="175"/>
                    </a:lnTo>
                    <a:lnTo>
                      <a:pt x="55" y="175"/>
                    </a:lnTo>
                    <a:lnTo>
                      <a:pt x="55" y="173"/>
                    </a:lnTo>
                    <a:lnTo>
                      <a:pt x="55" y="173"/>
                    </a:lnTo>
                    <a:lnTo>
                      <a:pt x="52" y="173"/>
                    </a:lnTo>
                    <a:lnTo>
                      <a:pt x="52" y="173"/>
                    </a:lnTo>
                    <a:lnTo>
                      <a:pt x="52" y="173"/>
                    </a:lnTo>
                    <a:lnTo>
                      <a:pt x="52" y="173"/>
                    </a:lnTo>
                    <a:lnTo>
                      <a:pt x="52" y="173"/>
                    </a:lnTo>
                    <a:lnTo>
                      <a:pt x="50" y="173"/>
                    </a:lnTo>
                    <a:lnTo>
                      <a:pt x="50" y="173"/>
                    </a:lnTo>
                    <a:lnTo>
                      <a:pt x="48" y="173"/>
                    </a:lnTo>
                    <a:lnTo>
                      <a:pt x="48" y="173"/>
                    </a:lnTo>
                    <a:lnTo>
                      <a:pt x="48" y="173"/>
                    </a:lnTo>
                    <a:lnTo>
                      <a:pt x="45" y="173"/>
                    </a:lnTo>
                    <a:lnTo>
                      <a:pt x="45" y="173"/>
                    </a:lnTo>
                    <a:lnTo>
                      <a:pt x="45" y="173"/>
                    </a:lnTo>
                    <a:lnTo>
                      <a:pt x="45" y="171"/>
                    </a:lnTo>
                    <a:lnTo>
                      <a:pt x="45" y="171"/>
                    </a:lnTo>
                    <a:lnTo>
                      <a:pt x="45" y="171"/>
                    </a:lnTo>
                    <a:lnTo>
                      <a:pt x="45" y="171"/>
                    </a:lnTo>
                    <a:lnTo>
                      <a:pt x="45" y="168"/>
                    </a:lnTo>
                    <a:lnTo>
                      <a:pt x="45" y="168"/>
                    </a:lnTo>
                    <a:lnTo>
                      <a:pt x="45" y="168"/>
                    </a:lnTo>
                    <a:lnTo>
                      <a:pt x="43" y="168"/>
                    </a:lnTo>
                    <a:lnTo>
                      <a:pt x="43" y="168"/>
                    </a:lnTo>
                    <a:lnTo>
                      <a:pt x="45" y="168"/>
                    </a:lnTo>
                    <a:lnTo>
                      <a:pt x="45" y="168"/>
                    </a:lnTo>
                    <a:lnTo>
                      <a:pt x="45" y="168"/>
                    </a:lnTo>
                    <a:lnTo>
                      <a:pt x="45" y="166"/>
                    </a:lnTo>
                    <a:lnTo>
                      <a:pt x="48" y="166"/>
                    </a:lnTo>
                    <a:lnTo>
                      <a:pt x="48" y="166"/>
                    </a:lnTo>
                    <a:lnTo>
                      <a:pt x="48" y="163"/>
                    </a:lnTo>
                    <a:lnTo>
                      <a:pt x="45" y="163"/>
                    </a:lnTo>
                    <a:lnTo>
                      <a:pt x="45" y="163"/>
                    </a:lnTo>
                    <a:lnTo>
                      <a:pt x="45" y="163"/>
                    </a:lnTo>
                    <a:lnTo>
                      <a:pt x="45" y="163"/>
                    </a:lnTo>
                    <a:lnTo>
                      <a:pt x="45" y="163"/>
                    </a:lnTo>
                    <a:lnTo>
                      <a:pt x="45" y="161"/>
                    </a:lnTo>
                    <a:lnTo>
                      <a:pt x="43" y="161"/>
                    </a:lnTo>
                    <a:lnTo>
                      <a:pt x="43" y="161"/>
                    </a:lnTo>
                    <a:lnTo>
                      <a:pt x="43" y="159"/>
                    </a:lnTo>
                    <a:lnTo>
                      <a:pt x="43" y="159"/>
                    </a:lnTo>
                    <a:lnTo>
                      <a:pt x="43" y="159"/>
                    </a:lnTo>
                    <a:lnTo>
                      <a:pt x="41" y="159"/>
                    </a:lnTo>
                    <a:lnTo>
                      <a:pt x="41" y="159"/>
                    </a:lnTo>
                    <a:lnTo>
                      <a:pt x="41" y="156"/>
                    </a:lnTo>
                    <a:lnTo>
                      <a:pt x="41" y="156"/>
                    </a:lnTo>
                    <a:lnTo>
                      <a:pt x="41" y="156"/>
                    </a:lnTo>
                    <a:lnTo>
                      <a:pt x="41" y="156"/>
                    </a:lnTo>
                    <a:lnTo>
                      <a:pt x="41" y="154"/>
                    </a:lnTo>
                    <a:lnTo>
                      <a:pt x="41" y="154"/>
                    </a:lnTo>
                    <a:lnTo>
                      <a:pt x="38" y="154"/>
                    </a:lnTo>
                    <a:lnTo>
                      <a:pt x="38" y="154"/>
                    </a:lnTo>
                    <a:lnTo>
                      <a:pt x="38" y="154"/>
                    </a:lnTo>
                    <a:lnTo>
                      <a:pt x="38" y="154"/>
                    </a:lnTo>
                    <a:lnTo>
                      <a:pt x="36" y="154"/>
                    </a:lnTo>
                    <a:lnTo>
                      <a:pt x="36" y="152"/>
                    </a:lnTo>
                    <a:lnTo>
                      <a:pt x="36" y="152"/>
                    </a:lnTo>
                    <a:lnTo>
                      <a:pt x="36" y="152"/>
                    </a:lnTo>
                    <a:lnTo>
                      <a:pt x="36" y="152"/>
                    </a:lnTo>
                    <a:lnTo>
                      <a:pt x="33" y="152"/>
                    </a:lnTo>
                    <a:lnTo>
                      <a:pt x="33" y="149"/>
                    </a:lnTo>
                    <a:lnTo>
                      <a:pt x="33" y="149"/>
                    </a:lnTo>
                    <a:lnTo>
                      <a:pt x="33" y="149"/>
                    </a:lnTo>
                    <a:lnTo>
                      <a:pt x="33" y="149"/>
                    </a:lnTo>
                    <a:lnTo>
                      <a:pt x="33" y="147"/>
                    </a:lnTo>
                    <a:lnTo>
                      <a:pt x="31" y="147"/>
                    </a:lnTo>
                    <a:lnTo>
                      <a:pt x="31" y="147"/>
                    </a:lnTo>
                    <a:lnTo>
                      <a:pt x="31" y="147"/>
                    </a:lnTo>
                    <a:lnTo>
                      <a:pt x="29" y="147"/>
                    </a:lnTo>
                    <a:lnTo>
                      <a:pt x="29" y="145"/>
                    </a:lnTo>
                    <a:lnTo>
                      <a:pt x="31" y="145"/>
                    </a:lnTo>
                    <a:lnTo>
                      <a:pt x="31" y="145"/>
                    </a:lnTo>
                    <a:lnTo>
                      <a:pt x="31" y="145"/>
                    </a:lnTo>
                    <a:lnTo>
                      <a:pt x="31" y="142"/>
                    </a:lnTo>
                    <a:lnTo>
                      <a:pt x="31" y="142"/>
                    </a:lnTo>
                    <a:lnTo>
                      <a:pt x="33" y="142"/>
                    </a:lnTo>
                    <a:lnTo>
                      <a:pt x="33" y="142"/>
                    </a:lnTo>
                    <a:lnTo>
                      <a:pt x="33" y="142"/>
                    </a:lnTo>
                    <a:lnTo>
                      <a:pt x="33" y="140"/>
                    </a:lnTo>
                    <a:lnTo>
                      <a:pt x="33" y="140"/>
                    </a:lnTo>
                    <a:lnTo>
                      <a:pt x="33" y="137"/>
                    </a:lnTo>
                    <a:lnTo>
                      <a:pt x="33" y="137"/>
                    </a:lnTo>
                    <a:lnTo>
                      <a:pt x="33" y="137"/>
                    </a:lnTo>
                    <a:lnTo>
                      <a:pt x="31" y="137"/>
                    </a:lnTo>
                    <a:lnTo>
                      <a:pt x="31" y="135"/>
                    </a:lnTo>
                    <a:lnTo>
                      <a:pt x="31" y="135"/>
                    </a:lnTo>
                    <a:lnTo>
                      <a:pt x="31" y="135"/>
                    </a:lnTo>
                    <a:lnTo>
                      <a:pt x="31" y="133"/>
                    </a:lnTo>
                    <a:lnTo>
                      <a:pt x="31" y="133"/>
                    </a:lnTo>
                    <a:lnTo>
                      <a:pt x="33" y="133"/>
                    </a:lnTo>
                    <a:lnTo>
                      <a:pt x="33" y="133"/>
                    </a:lnTo>
                    <a:lnTo>
                      <a:pt x="33" y="133"/>
                    </a:lnTo>
                    <a:lnTo>
                      <a:pt x="33" y="130"/>
                    </a:lnTo>
                    <a:lnTo>
                      <a:pt x="33" y="130"/>
                    </a:lnTo>
                    <a:lnTo>
                      <a:pt x="33" y="133"/>
                    </a:lnTo>
                    <a:lnTo>
                      <a:pt x="33" y="133"/>
                    </a:lnTo>
                    <a:lnTo>
                      <a:pt x="36" y="133"/>
                    </a:lnTo>
                    <a:lnTo>
                      <a:pt x="36" y="133"/>
                    </a:lnTo>
                    <a:lnTo>
                      <a:pt x="38" y="133"/>
                    </a:lnTo>
                    <a:lnTo>
                      <a:pt x="38" y="130"/>
                    </a:lnTo>
                    <a:lnTo>
                      <a:pt x="38" y="130"/>
                    </a:lnTo>
                    <a:lnTo>
                      <a:pt x="38" y="128"/>
                    </a:lnTo>
                    <a:lnTo>
                      <a:pt x="36" y="128"/>
                    </a:lnTo>
                    <a:lnTo>
                      <a:pt x="36" y="128"/>
                    </a:lnTo>
                    <a:lnTo>
                      <a:pt x="36" y="128"/>
                    </a:lnTo>
                    <a:lnTo>
                      <a:pt x="36" y="126"/>
                    </a:lnTo>
                    <a:lnTo>
                      <a:pt x="36" y="126"/>
                    </a:lnTo>
                    <a:lnTo>
                      <a:pt x="36" y="126"/>
                    </a:lnTo>
                    <a:lnTo>
                      <a:pt x="36" y="123"/>
                    </a:lnTo>
                    <a:lnTo>
                      <a:pt x="38" y="123"/>
                    </a:lnTo>
                    <a:lnTo>
                      <a:pt x="38" y="123"/>
                    </a:lnTo>
                    <a:lnTo>
                      <a:pt x="38" y="123"/>
                    </a:lnTo>
                    <a:lnTo>
                      <a:pt x="38" y="123"/>
                    </a:lnTo>
                    <a:lnTo>
                      <a:pt x="38" y="123"/>
                    </a:lnTo>
                    <a:lnTo>
                      <a:pt x="41" y="123"/>
                    </a:lnTo>
                    <a:lnTo>
                      <a:pt x="41" y="121"/>
                    </a:lnTo>
                    <a:lnTo>
                      <a:pt x="41" y="121"/>
                    </a:lnTo>
                    <a:lnTo>
                      <a:pt x="41" y="118"/>
                    </a:lnTo>
                    <a:lnTo>
                      <a:pt x="41" y="118"/>
                    </a:lnTo>
                    <a:lnTo>
                      <a:pt x="41" y="118"/>
                    </a:lnTo>
                    <a:lnTo>
                      <a:pt x="41" y="118"/>
                    </a:lnTo>
                    <a:lnTo>
                      <a:pt x="43" y="118"/>
                    </a:lnTo>
                    <a:lnTo>
                      <a:pt x="43" y="118"/>
                    </a:lnTo>
                    <a:lnTo>
                      <a:pt x="43" y="118"/>
                    </a:lnTo>
                    <a:lnTo>
                      <a:pt x="45" y="118"/>
                    </a:lnTo>
                    <a:lnTo>
                      <a:pt x="45" y="118"/>
                    </a:lnTo>
                    <a:lnTo>
                      <a:pt x="45" y="118"/>
                    </a:lnTo>
                    <a:lnTo>
                      <a:pt x="45" y="118"/>
                    </a:lnTo>
                    <a:lnTo>
                      <a:pt x="45" y="116"/>
                    </a:lnTo>
                    <a:lnTo>
                      <a:pt x="45" y="116"/>
                    </a:lnTo>
                    <a:lnTo>
                      <a:pt x="48" y="116"/>
                    </a:lnTo>
                    <a:lnTo>
                      <a:pt x="48" y="114"/>
                    </a:lnTo>
                    <a:lnTo>
                      <a:pt x="45" y="114"/>
                    </a:lnTo>
                    <a:lnTo>
                      <a:pt x="45" y="114"/>
                    </a:lnTo>
                    <a:lnTo>
                      <a:pt x="45" y="114"/>
                    </a:lnTo>
                    <a:lnTo>
                      <a:pt x="45" y="114"/>
                    </a:lnTo>
                    <a:lnTo>
                      <a:pt x="45" y="111"/>
                    </a:lnTo>
                    <a:lnTo>
                      <a:pt x="45" y="111"/>
                    </a:lnTo>
                    <a:lnTo>
                      <a:pt x="45" y="111"/>
                    </a:lnTo>
                    <a:lnTo>
                      <a:pt x="43" y="111"/>
                    </a:lnTo>
                    <a:lnTo>
                      <a:pt x="43" y="109"/>
                    </a:lnTo>
                    <a:lnTo>
                      <a:pt x="43" y="109"/>
                    </a:lnTo>
                    <a:lnTo>
                      <a:pt x="43" y="109"/>
                    </a:lnTo>
                    <a:lnTo>
                      <a:pt x="43" y="107"/>
                    </a:lnTo>
                    <a:lnTo>
                      <a:pt x="43" y="107"/>
                    </a:lnTo>
                    <a:lnTo>
                      <a:pt x="43" y="104"/>
                    </a:lnTo>
                    <a:lnTo>
                      <a:pt x="43" y="104"/>
                    </a:lnTo>
                    <a:lnTo>
                      <a:pt x="43" y="104"/>
                    </a:lnTo>
                    <a:lnTo>
                      <a:pt x="43" y="104"/>
                    </a:lnTo>
                    <a:lnTo>
                      <a:pt x="43" y="102"/>
                    </a:lnTo>
                    <a:lnTo>
                      <a:pt x="45" y="102"/>
                    </a:lnTo>
                    <a:lnTo>
                      <a:pt x="45" y="104"/>
                    </a:lnTo>
                    <a:lnTo>
                      <a:pt x="45" y="104"/>
                    </a:lnTo>
                    <a:lnTo>
                      <a:pt x="45" y="102"/>
                    </a:lnTo>
                    <a:lnTo>
                      <a:pt x="45" y="102"/>
                    </a:lnTo>
                    <a:lnTo>
                      <a:pt x="48" y="102"/>
                    </a:lnTo>
                    <a:lnTo>
                      <a:pt x="48" y="102"/>
                    </a:lnTo>
                    <a:lnTo>
                      <a:pt x="48" y="102"/>
                    </a:lnTo>
                    <a:lnTo>
                      <a:pt x="48" y="102"/>
                    </a:lnTo>
                    <a:lnTo>
                      <a:pt x="50" y="102"/>
                    </a:lnTo>
                    <a:lnTo>
                      <a:pt x="50" y="100"/>
                    </a:lnTo>
                    <a:lnTo>
                      <a:pt x="50" y="100"/>
                    </a:lnTo>
                    <a:lnTo>
                      <a:pt x="48" y="100"/>
                    </a:lnTo>
                    <a:lnTo>
                      <a:pt x="48" y="100"/>
                    </a:lnTo>
                    <a:lnTo>
                      <a:pt x="48" y="100"/>
                    </a:lnTo>
                    <a:lnTo>
                      <a:pt x="48" y="100"/>
                    </a:lnTo>
                    <a:lnTo>
                      <a:pt x="45" y="100"/>
                    </a:lnTo>
                    <a:lnTo>
                      <a:pt x="45" y="100"/>
                    </a:lnTo>
                    <a:lnTo>
                      <a:pt x="45" y="100"/>
                    </a:lnTo>
                    <a:lnTo>
                      <a:pt x="45" y="100"/>
                    </a:lnTo>
                    <a:lnTo>
                      <a:pt x="43" y="100"/>
                    </a:lnTo>
                    <a:lnTo>
                      <a:pt x="43" y="100"/>
                    </a:lnTo>
                    <a:lnTo>
                      <a:pt x="41" y="100"/>
                    </a:lnTo>
                    <a:lnTo>
                      <a:pt x="41" y="100"/>
                    </a:lnTo>
                    <a:lnTo>
                      <a:pt x="41" y="100"/>
                    </a:lnTo>
                    <a:lnTo>
                      <a:pt x="38" y="100"/>
                    </a:lnTo>
                    <a:lnTo>
                      <a:pt x="38" y="100"/>
                    </a:lnTo>
                    <a:lnTo>
                      <a:pt x="38" y="100"/>
                    </a:lnTo>
                    <a:lnTo>
                      <a:pt x="38" y="100"/>
                    </a:lnTo>
                    <a:lnTo>
                      <a:pt x="38" y="100"/>
                    </a:lnTo>
                    <a:lnTo>
                      <a:pt x="36" y="100"/>
                    </a:lnTo>
                    <a:lnTo>
                      <a:pt x="36" y="97"/>
                    </a:lnTo>
                    <a:lnTo>
                      <a:pt x="36" y="97"/>
                    </a:lnTo>
                    <a:lnTo>
                      <a:pt x="36" y="97"/>
                    </a:lnTo>
                    <a:lnTo>
                      <a:pt x="36" y="95"/>
                    </a:lnTo>
                    <a:lnTo>
                      <a:pt x="33" y="95"/>
                    </a:lnTo>
                    <a:lnTo>
                      <a:pt x="33" y="95"/>
                    </a:lnTo>
                    <a:lnTo>
                      <a:pt x="33" y="95"/>
                    </a:lnTo>
                    <a:lnTo>
                      <a:pt x="33" y="95"/>
                    </a:lnTo>
                    <a:lnTo>
                      <a:pt x="31" y="95"/>
                    </a:lnTo>
                    <a:lnTo>
                      <a:pt x="31" y="95"/>
                    </a:lnTo>
                    <a:lnTo>
                      <a:pt x="29" y="95"/>
                    </a:lnTo>
                    <a:lnTo>
                      <a:pt x="29" y="95"/>
                    </a:lnTo>
                    <a:lnTo>
                      <a:pt x="29" y="95"/>
                    </a:lnTo>
                    <a:lnTo>
                      <a:pt x="29" y="95"/>
                    </a:lnTo>
                    <a:lnTo>
                      <a:pt x="29" y="95"/>
                    </a:lnTo>
                    <a:lnTo>
                      <a:pt x="29" y="92"/>
                    </a:lnTo>
                    <a:lnTo>
                      <a:pt x="29" y="92"/>
                    </a:lnTo>
                    <a:lnTo>
                      <a:pt x="29" y="92"/>
                    </a:lnTo>
                    <a:lnTo>
                      <a:pt x="29" y="92"/>
                    </a:lnTo>
                    <a:lnTo>
                      <a:pt x="29" y="92"/>
                    </a:lnTo>
                    <a:lnTo>
                      <a:pt x="29" y="90"/>
                    </a:lnTo>
                    <a:lnTo>
                      <a:pt x="29" y="90"/>
                    </a:lnTo>
                    <a:lnTo>
                      <a:pt x="29" y="88"/>
                    </a:lnTo>
                    <a:lnTo>
                      <a:pt x="26" y="88"/>
                    </a:lnTo>
                    <a:lnTo>
                      <a:pt x="26" y="88"/>
                    </a:lnTo>
                    <a:lnTo>
                      <a:pt x="26" y="85"/>
                    </a:lnTo>
                    <a:lnTo>
                      <a:pt x="26" y="85"/>
                    </a:lnTo>
                    <a:lnTo>
                      <a:pt x="26" y="83"/>
                    </a:lnTo>
                    <a:lnTo>
                      <a:pt x="26" y="83"/>
                    </a:lnTo>
                    <a:lnTo>
                      <a:pt x="26" y="83"/>
                    </a:lnTo>
                    <a:lnTo>
                      <a:pt x="24" y="83"/>
                    </a:lnTo>
                    <a:lnTo>
                      <a:pt x="24" y="83"/>
                    </a:lnTo>
                    <a:lnTo>
                      <a:pt x="22" y="83"/>
                    </a:lnTo>
                    <a:lnTo>
                      <a:pt x="22" y="83"/>
                    </a:lnTo>
                    <a:lnTo>
                      <a:pt x="22" y="83"/>
                    </a:lnTo>
                    <a:lnTo>
                      <a:pt x="22" y="83"/>
                    </a:lnTo>
                    <a:lnTo>
                      <a:pt x="22" y="81"/>
                    </a:lnTo>
                    <a:lnTo>
                      <a:pt x="22" y="81"/>
                    </a:lnTo>
                    <a:lnTo>
                      <a:pt x="22" y="78"/>
                    </a:lnTo>
                    <a:lnTo>
                      <a:pt x="22" y="78"/>
                    </a:lnTo>
                    <a:lnTo>
                      <a:pt x="22" y="78"/>
                    </a:lnTo>
                    <a:lnTo>
                      <a:pt x="22" y="76"/>
                    </a:lnTo>
                    <a:lnTo>
                      <a:pt x="22" y="76"/>
                    </a:lnTo>
                    <a:lnTo>
                      <a:pt x="22" y="76"/>
                    </a:lnTo>
                    <a:lnTo>
                      <a:pt x="22" y="76"/>
                    </a:lnTo>
                    <a:lnTo>
                      <a:pt x="19" y="76"/>
                    </a:lnTo>
                    <a:lnTo>
                      <a:pt x="19" y="73"/>
                    </a:lnTo>
                    <a:lnTo>
                      <a:pt x="19" y="73"/>
                    </a:lnTo>
                    <a:lnTo>
                      <a:pt x="19" y="73"/>
                    </a:lnTo>
                    <a:lnTo>
                      <a:pt x="19" y="73"/>
                    </a:lnTo>
                    <a:lnTo>
                      <a:pt x="19" y="73"/>
                    </a:lnTo>
                    <a:lnTo>
                      <a:pt x="19" y="73"/>
                    </a:lnTo>
                    <a:lnTo>
                      <a:pt x="19" y="71"/>
                    </a:lnTo>
                    <a:lnTo>
                      <a:pt x="19" y="71"/>
                    </a:lnTo>
                    <a:lnTo>
                      <a:pt x="19" y="69"/>
                    </a:lnTo>
                    <a:lnTo>
                      <a:pt x="19" y="69"/>
                    </a:lnTo>
                    <a:lnTo>
                      <a:pt x="19" y="69"/>
                    </a:lnTo>
                    <a:lnTo>
                      <a:pt x="17" y="69"/>
                    </a:lnTo>
                    <a:lnTo>
                      <a:pt x="17" y="69"/>
                    </a:lnTo>
                    <a:lnTo>
                      <a:pt x="17" y="66"/>
                    </a:lnTo>
                    <a:lnTo>
                      <a:pt x="17" y="66"/>
                    </a:lnTo>
                    <a:lnTo>
                      <a:pt x="17" y="64"/>
                    </a:lnTo>
                    <a:lnTo>
                      <a:pt x="17" y="64"/>
                    </a:lnTo>
                    <a:lnTo>
                      <a:pt x="17" y="64"/>
                    </a:lnTo>
                    <a:lnTo>
                      <a:pt x="17" y="64"/>
                    </a:lnTo>
                    <a:lnTo>
                      <a:pt x="17" y="62"/>
                    </a:lnTo>
                    <a:lnTo>
                      <a:pt x="17" y="62"/>
                    </a:lnTo>
                    <a:lnTo>
                      <a:pt x="17" y="62"/>
                    </a:lnTo>
                    <a:lnTo>
                      <a:pt x="15" y="62"/>
                    </a:lnTo>
                    <a:lnTo>
                      <a:pt x="15" y="59"/>
                    </a:lnTo>
                    <a:lnTo>
                      <a:pt x="15" y="59"/>
                    </a:lnTo>
                    <a:lnTo>
                      <a:pt x="15" y="59"/>
                    </a:lnTo>
                    <a:lnTo>
                      <a:pt x="15" y="59"/>
                    </a:lnTo>
                    <a:lnTo>
                      <a:pt x="12" y="59"/>
                    </a:lnTo>
                    <a:lnTo>
                      <a:pt x="12" y="57"/>
                    </a:lnTo>
                    <a:lnTo>
                      <a:pt x="12" y="57"/>
                    </a:lnTo>
                    <a:lnTo>
                      <a:pt x="12" y="54"/>
                    </a:lnTo>
                    <a:lnTo>
                      <a:pt x="12" y="54"/>
                    </a:lnTo>
                    <a:lnTo>
                      <a:pt x="12" y="54"/>
                    </a:lnTo>
                    <a:lnTo>
                      <a:pt x="12" y="54"/>
                    </a:lnTo>
                    <a:lnTo>
                      <a:pt x="12" y="52"/>
                    </a:lnTo>
                    <a:lnTo>
                      <a:pt x="12" y="52"/>
                    </a:lnTo>
                    <a:lnTo>
                      <a:pt x="12" y="52"/>
                    </a:lnTo>
                    <a:lnTo>
                      <a:pt x="12" y="50"/>
                    </a:lnTo>
                    <a:lnTo>
                      <a:pt x="12" y="50"/>
                    </a:lnTo>
                    <a:lnTo>
                      <a:pt x="12" y="50"/>
                    </a:lnTo>
                    <a:lnTo>
                      <a:pt x="12" y="50"/>
                    </a:lnTo>
                    <a:lnTo>
                      <a:pt x="10" y="50"/>
                    </a:lnTo>
                    <a:lnTo>
                      <a:pt x="10" y="50"/>
                    </a:lnTo>
                    <a:lnTo>
                      <a:pt x="10" y="50"/>
                    </a:lnTo>
                    <a:lnTo>
                      <a:pt x="10" y="50"/>
                    </a:lnTo>
                    <a:lnTo>
                      <a:pt x="7" y="50"/>
                    </a:lnTo>
                    <a:lnTo>
                      <a:pt x="7" y="47"/>
                    </a:lnTo>
                    <a:lnTo>
                      <a:pt x="7" y="47"/>
                    </a:lnTo>
                    <a:lnTo>
                      <a:pt x="7" y="47"/>
                    </a:lnTo>
                    <a:lnTo>
                      <a:pt x="7" y="47"/>
                    </a:lnTo>
                    <a:lnTo>
                      <a:pt x="5" y="47"/>
                    </a:lnTo>
                    <a:lnTo>
                      <a:pt x="5" y="47"/>
                    </a:lnTo>
                    <a:lnTo>
                      <a:pt x="5" y="45"/>
                    </a:lnTo>
                    <a:lnTo>
                      <a:pt x="5" y="45"/>
                    </a:lnTo>
                    <a:lnTo>
                      <a:pt x="5" y="45"/>
                    </a:lnTo>
                    <a:lnTo>
                      <a:pt x="5" y="45"/>
                    </a:lnTo>
                    <a:lnTo>
                      <a:pt x="5" y="43"/>
                    </a:lnTo>
                    <a:lnTo>
                      <a:pt x="7" y="43"/>
                    </a:lnTo>
                    <a:lnTo>
                      <a:pt x="7" y="43"/>
                    </a:lnTo>
                    <a:lnTo>
                      <a:pt x="7" y="43"/>
                    </a:lnTo>
                    <a:lnTo>
                      <a:pt x="7" y="40"/>
                    </a:lnTo>
                    <a:lnTo>
                      <a:pt x="7" y="40"/>
                    </a:lnTo>
                    <a:lnTo>
                      <a:pt x="7" y="40"/>
                    </a:lnTo>
                    <a:lnTo>
                      <a:pt x="7" y="38"/>
                    </a:lnTo>
                    <a:lnTo>
                      <a:pt x="7" y="38"/>
                    </a:lnTo>
                    <a:lnTo>
                      <a:pt x="7" y="36"/>
                    </a:lnTo>
                    <a:lnTo>
                      <a:pt x="10" y="36"/>
                    </a:lnTo>
                    <a:lnTo>
                      <a:pt x="10" y="36"/>
                    </a:lnTo>
                    <a:lnTo>
                      <a:pt x="10" y="36"/>
                    </a:lnTo>
                    <a:lnTo>
                      <a:pt x="10" y="33"/>
                    </a:lnTo>
                    <a:lnTo>
                      <a:pt x="10" y="33"/>
                    </a:lnTo>
                    <a:lnTo>
                      <a:pt x="7" y="33"/>
                    </a:lnTo>
                    <a:lnTo>
                      <a:pt x="7" y="33"/>
                    </a:lnTo>
                    <a:lnTo>
                      <a:pt x="7" y="33"/>
                    </a:lnTo>
                    <a:lnTo>
                      <a:pt x="7" y="33"/>
                    </a:lnTo>
                    <a:lnTo>
                      <a:pt x="7" y="33"/>
                    </a:lnTo>
                    <a:lnTo>
                      <a:pt x="7" y="31"/>
                    </a:lnTo>
                    <a:lnTo>
                      <a:pt x="7" y="31"/>
                    </a:lnTo>
                    <a:lnTo>
                      <a:pt x="7" y="28"/>
                    </a:lnTo>
                    <a:lnTo>
                      <a:pt x="7" y="28"/>
                    </a:lnTo>
                    <a:lnTo>
                      <a:pt x="5" y="28"/>
                    </a:lnTo>
                    <a:lnTo>
                      <a:pt x="5" y="26"/>
                    </a:lnTo>
                    <a:lnTo>
                      <a:pt x="5" y="26"/>
                    </a:lnTo>
                    <a:lnTo>
                      <a:pt x="5" y="24"/>
                    </a:lnTo>
                    <a:lnTo>
                      <a:pt x="5" y="24"/>
                    </a:lnTo>
                    <a:lnTo>
                      <a:pt x="7" y="24"/>
                    </a:lnTo>
                    <a:lnTo>
                      <a:pt x="7" y="24"/>
                    </a:lnTo>
                    <a:lnTo>
                      <a:pt x="5" y="24"/>
                    </a:lnTo>
                    <a:lnTo>
                      <a:pt x="5" y="21"/>
                    </a:lnTo>
                    <a:lnTo>
                      <a:pt x="5" y="21"/>
                    </a:lnTo>
                    <a:lnTo>
                      <a:pt x="5" y="21"/>
                    </a:lnTo>
                    <a:lnTo>
                      <a:pt x="5" y="21"/>
                    </a:lnTo>
                    <a:lnTo>
                      <a:pt x="5" y="19"/>
                    </a:lnTo>
                    <a:lnTo>
                      <a:pt x="5" y="19"/>
                    </a:lnTo>
                    <a:lnTo>
                      <a:pt x="5" y="17"/>
                    </a:lnTo>
                    <a:lnTo>
                      <a:pt x="5" y="17"/>
                    </a:lnTo>
                    <a:lnTo>
                      <a:pt x="3" y="17"/>
                    </a:lnTo>
                    <a:lnTo>
                      <a:pt x="3" y="14"/>
                    </a:lnTo>
                    <a:lnTo>
                      <a:pt x="5" y="14"/>
                    </a:lnTo>
                    <a:lnTo>
                      <a:pt x="5" y="14"/>
                    </a:lnTo>
                    <a:lnTo>
                      <a:pt x="3" y="14"/>
                    </a:lnTo>
                    <a:lnTo>
                      <a:pt x="3" y="14"/>
                    </a:lnTo>
                    <a:lnTo>
                      <a:pt x="3" y="14"/>
                    </a:lnTo>
                    <a:lnTo>
                      <a:pt x="3" y="12"/>
                    </a:lnTo>
                    <a:lnTo>
                      <a:pt x="3" y="12"/>
                    </a:lnTo>
                    <a:lnTo>
                      <a:pt x="0" y="12"/>
                    </a:lnTo>
                    <a:lnTo>
                      <a:pt x="0" y="9"/>
                    </a:lnTo>
                    <a:lnTo>
                      <a:pt x="0" y="9"/>
                    </a:lnTo>
                    <a:lnTo>
                      <a:pt x="0" y="9"/>
                    </a:lnTo>
                    <a:lnTo>
                      <a:pt x="0" y="9"/>
                    </a:lnTo>
                    <a:lnTo>
                      <a:pt x="0" y="7"/>
                    </a:lnTo>
                    <a:lnTo>
                      <a:pt x="3" y="7"/>
                    </a:lnTo>
                    <a:lnTo>
                      <a:pt x="3" y="9"/>
                    </a:lnTo>
                    <a:lnTo>
                      <a:pt x="3" y="9"/>
                    </a:lnTo>
                    <a:lnTo>
                      <a:pt x="3" y="7"/>
                    </a:lnTo>
                    <a:lnTo>
                      <a:pt x="5" y="7"/>
                    </a:lnTo>
                    <a:lnTo>
                      <a:pt x="5" y="7"/>
                    </a:lnTo>
                    <a:lnTo>
                      <a:pt x="5" y="9"/>
                    </a:lnTo>
                    <a:lnTo>
                      <a:pt x="5" y="9"/>
                    </a:lnTo>
                    <a:lnTo>
                      <a:pt x="7" y="9"/>
                    </a:lnTo>
                    <a:lnTo>
                      <a:pt x="7" y="9"/>
                    </a:lnTo>
                    <a:lnTo>
                      <a:pt x="7" y="7"/>
                    </a:lnTo>
                    <a:lnTo>
                      <a:pt x="7" y="7"/>
                    </a:lnTo>
                    <a:lnTo>
                      <a:pt x="10" y="7"/>
                    </a:lnTo>
                    <a:lnTo>
                      <a:pt x="10" y="7"/>
                    </a:lnTo>
                    <a:lnTo>
                      <a:pt x="10" y="5"/>
                    </a:lnTo>
                    <a:lnTo>
                      <a:pt x="10" y="5"/>
                    </a:lnTo>
                    <a:lnTo>
                      <a:pt x="10" y="5"/>
                    </a:lnTo>
                    <a:lnTo>
                      <a:pt x="10" y="2"/>
                    </a:lnTo>
                    <a:lnTo>
                      <a:pt x="10" y="2"/>
                    </a:lnTo>
                    <a:lnTo>
                      <a:pt x="10" y="2"/>
                    </a:lnTo>
                    <a:lnTo>
                      <a:pt x="10" y="0"/>
                    </a:lnTo>
                    <a:lnTo>
                      <a:pt x="12" y="0"/>
                    </a:lnTo>
                    <a:lnTo>
                      <a:pt x="12" y="0"/>
                    </a:lnTo>
                    <a:lnTo>
                      <a:pt x="12" y="0"/>
                    </a:lnTo>
                    <a:lnTo>
                      <a:pt x="12" y="0"/>
                    </a:lnTo>
                    <a:lnTo>
                      <a:pt x="15" y="0"/>
                    </a:lnTo>
                    <a:lnTo>
                      <a:pt x="15" y="0"/>
                    </a:lnTo>
                    <a:lnTo>
                      <a:pt x="15" y="0"/>
                    </a:lnTo>
                    <a:lnTo>
                      <a:pt x="15" y="0"/>
                    </a:lnTo>
                    <a:lnTo>
                      <a:pt x="15" y="2"/>
                    </a:lnTo>
                    <a:lnTo>
                      <a:pt x="17" y="2"/>
                    </a:lnTo>
                    <a:lnTo>
                      <a:pt x="17" y="2"/>
                    </a:lnTo>
                    <a:lnTo>
                      <a:pt x="17" y="2"/>
                    </a:lnTo>
                    <a:lnTo>
                      <a:pt x="19" y="2"/>
                    </a:lnTo>
                    <a:lnTo>
                      <a:pt x="19" y="5"/>
                    </a:lnTo>
                    <a:lnTo>
                      <a:pt x="19" y="5"/>
                    </a:lnTo>
                    <a:lnTo>
                      <a:pt x="19" y="5"/>
                    </a:lnTo>
                    <a:lnTo>
                      <a:pt x="19" y="5"/>
                    </a:lnTo>
                    <a:lnTo>
                      <a:pt x="19" y="5"/>
                    </a:lnTo>
                    <a:lnTo>
                      <a:pt x="19" y="7"/>
                    </a:lnTo>
                    <a:lnTo>
                      <a:pt x="19" y="7"/>
                    </a:lnTo>
                    <a:lnTo>
                      <a:pt x="22" y="7"/>
                    </a:lnTo>
                    <a:lnTo>
                      <a:pt x="22" y="7"/>
                    </a:lnTo>
                    <a:lnTo>
                      <a:pt x="22" y="9"/>
                    </a:lnTo>
                    <a:lnTo>
                      <a:pt x="22" y="9"/>
                    </a:lnTo>
                    <a:lnTo>
                      <a:pt x="22" y="9"/>
                    </a:lnTo>
                    <a:lnTo>
                      <a:pt x="24" y="9"/>
                    </a:lnTo>
                    <a:lnTo>
                      <a:pt x="24" y="12"/>
                    </a:lnTo>
                    <a:lnTo>
                      <a:pt x="24" y="12"/>
                    </a:lnTo>
                    <a:lnTo>
                      <a:pt x="24" y="12"/>
                    </a:lnTo>
                    <a:lnTo>
                      <a:pt x="24" y="14"/>
                    </a:lnTo>
                    <a:lnTo>
                      <a:pt x="26" y="14"/>
                    </a:lnTo>
                    <a:lnTo>
                      <a:pt x="26" y="14"/>
                    </a:lnTo>
                    <a:lnTo>
                      <a:pt x="26" y="14"/>
                    </a:lnTo>
                    <a:lnTo>
                      <a:pt x="29" y="14"/>
                    </a:lnTo>
                    <a:lnTo>
                      <a:pt x="29" y="14"/>
                    </a:lnTo>
                    <a:lnTo>
                      <a:pt x="29" y="14"/>
                    </a:lnTo>
                    <a:lnTo>
                      <a:pt x="29" y="14"/>
                    </a:lnTo>
                    <a:lnTo>
                      <a:pt x="29" y="17"/>
                    </a:lnTo>
                    <a:lnTo>
                      <a:pt x="29" y="17"/>
                    </a:lnTo>
                    <a:lnTo>
                      <a:pt x="29" y="17"/>
                    </a:lnTo>
                    <a:lnTo>
                      <a:pt x="31" y="17"/>
                    </a:lnTo>
                    <a:lnTo>
                      <a:pt x="31" y="19"/>
                    </a:lnTo>
                    <a:lnTo>
                      <a:pt x="31" y="19"/>
                    </a:lnTo>
                    <a:lnTo>
                      <a:pt x="31" y="19"/>
                    </a:lnTo>
                    <a:lnTo>
                      <a:pt x="33" y="19"/>
                    </a:lnTo>
                    <a:lnTo>
                      <a:pt x="33" y="19"/>
                    </a:lnTo>
                    <a:lnTo>
                      <a:pt x="33" y="19"/>
                    </a:lnTo>
                    <a:lnTo>
                      <a:pt x="36" y="19"/>
                    </a:lnTo>
                    <a:lnTo>
                      <a:pt x="36" y="19"/>
                    </a:lnTo>
                    <a:lnTo>
                      <a:pt x="36" y="21"/>
                    </a:lnTo>
                    <a:lnTo>
                      <a:pt x="38" y="21"/>
                    </a:lnTo>
                    <a:lnTo>
                      <a:pt x="38" y="21"/>
                    </a:lnTo>
                    <a:lnTo>
                      <a:pt x="38" y="21"/>
                    </a:lnTo>
                    <a:lnTo>
                      <a:pt x="38" y="21"/>
                    </a:lnTo>
                    <a:lnTo>
                      <a:pt x="41" y="21"/>
                    </a:lnTo>
                    <a:lnTo>
                      <a:pt x="41" y="21"/>
                    </a:lnTo>
                    <a:lnTo>
                      <a:pt x="41" y="21"/>
                    </a:lnTo>
                    <a:lnTo>
                      <a:pt x="43" y="21"/>
                    </a:lnTo>
                    <a:lnTo>
                      <a:pt x="43" y="24"/>
                    </a:lnTo>
                    <a:lnTo>
                      <a:pt x="43" y="24"/>
                    </a:lnTo>
                    <a:lnTo>
                      <a:pt x="43" y="21"/>
                    </a:lnTo>
                    <a:lnTo>
                      <a:pt x="45" y="21"/>
                    </a:lnTo>
                    <a:lnTo>
                      <a:pt x="45" y="21"/>
                    </a:lnTo>
                    <a:lnTo>
                      <a:pt x="45" y="24"/>
                    </a:lnTo>
                    <a:lnTo>
                      <a:pt x="45" y="24"/>
                    </a:lnTo>
                    <a:lnTo>
                      <a:pt x="48" y="24"/>
                    </a:lnTo>
                    <a:lnTo>
                      <a:pt x="48" y="21"/>
                    </a:lnTo>
                    <a:lnTo>
                      <a:pt x="48" y="21"/>
                    </a:lnTo>
                    <a:lnTo>
                      <a:pt x="48" y="21"/>
                    </a:lnTo>
                    <a:lnTo>
                      <a:pt x="50" y="21"/>
                    </a:lnTo>
                    <a:lnTo>
                      <a:pt x="50" y="21"/>
                    </a:lnTo>
                    <a:lnTo>
                      <a:pt x="50" y="21"/>
                    </a:lnTo>
                    <a:lnTo>
                      <a:pt x="50" y="21"/>
                    </a:lnTo>
                    <a:lnTo>
                      <a:pt x="52" y="21"/>
                    </a:lnTo>
                    <a:lnTo>
                      <a:pt x="52" y="21"/>
                    </a:lnTo>
                    <a:lnTo>
                      <a:pt x="52" y="21"/>
                    </a:lnTo>
                    <a:lnTo>
                      <a:pt x="55" y="21"/>
                    </a:lnTo>
                    <a:lnTo>
                      <a:pt x="55" y="21"/>
                    </a:lnTo>
                    <a:lnTo>
                      <a:pt x="55" y="21"/>
                    </a:lnTo>
                    <a:lnTo>
                      <a:pt x="55" y="21"/>
                    </a:lnTo>
                    <a:lnTo>
                      <a:pt x="55" y="19"/>
                    </a:lnTo>
                    <a:lnTo>
                      <a:pt x="57" y="19"/>
                    </a:lnTo>
                    <a:lnTo>
                      <a:pt x="57" y="19"/>
                    </a:lnTo>
                    <a:lnTo>
                      <a:pt x="57" y="19"/>
                    </a:lnTo>
                    <a:lnTo>
                      <a:pt x="60" y="19"/>
                    </a:lnTo>
                    <a:lnTo>
                      <a:pt x="60" y="17"/>
                    </a:lnTo>
                    <a:lnTo>
                      <a:pt x="60" y="17"/>
                    </a:lnTo>
                    <a:lnTo>
                      <a:pt x="60" y="17"/>
                    </a:lnTo>
                    <a:lnTo>
                      <a:pt x="60" y="17"/>
                    </a:lnTo>
                    <a:lnTo>
                      <a:pt x="60" y="14"/>
                    </a:lnTo>
                    <a:lnTo>
                      <a:pt x="62" y="14"/>
                    </a:lnTo>
                    <a:lnTo>
                      <a:pt x="62" y="14"/>
                    </a:lnTo>
                    <a:lnTo>
                      <a:pt x="62" y="14"/>
                    </a:lnTo>
                    <a:lnTo>
                      <a:pt x="62" y="14"/>
                    </a:lnTo>
                    <a:lnTo>
                      <a:pt x="62" y="14"/>
                    </a:lnTo>
                    <a:lnTo>
                      <a:pt x="64" y="14"/>
                    </a:lnTo>
                    <a:lnTo>
                      <a:pt x="64" y="14"/>
                    </a:lnTo>
                    <a:lnTo>
                      <a:pt x="64" y="14"/>
                    </a:lnTo>
                    <a:lnTo>
                      <a:pt x="64" y="14"/>
                    </a:lnTo>
                    <a:lnTo>
                      <a:pt x="64" y="12"/>
                    </a:lnTo>
                    <a:lnTo>
                      <a:pt x="67" y="12"/>
                    </a:lnTo>
                    <a:lnTo>
                      <a:pt x="67" y="12"/>
                    </a:lnTo>
                    <a:lnTo>
                      <a:pt x="67" y="12"/>
                    </a:lnTo>
                    <a:lnTo>
                      <a:pt x="67" y="12"/>
                    </a:lnTo>
                    <a:lnTo>
                      <a:pt x="69" y="12"/>
                    </a:lnTo>
                    <a:lnTo>
                      <a:pt x="69" y="9"/>
                    </a:lnTo>
                    <a:lnTo>
                      <a:pt x="69" y="9"/>
                    </a:lnTo>
                    <a:lnTo>
                      <a:pt x="71" y="9"/>
                    </a:lnTo>
                    <a:lnTo>
                      <a:pt x="71" y="9"/>
                    </a:lnTo>
                    <a:lnTo>
                      <a:pt x="71" y="9"/>
                    </a:lnTo>
                    <a:lnTo>
                      <a:pt x="71" y="7"/>
                    </a:lnTo>
                    <a:lnTo>
                      <a:pt x="71" y="7"/>
                    </a:lnTo>
                    <a:lnTo>
                      <a:pt x="71" y="7"/>
                    </a:lnTo>
                    <a:lnTo>
                      <a:pt x="74" y="7"/>
                    </a:lnTo>
                    <a:lnTo>
                      <a:pt x="74" y="7"/>
                    </a:lnTo>
                    <a:lnTo>
                      <a:pt x="74" y="5"/>
                    </a:lnTo>
                    <a:lnTo>
                      <a:pt x="74" y="5"/>
                    </a:lnTo>
                    <a:lnTo>
                      <a:pt x="76" y="5"/>
                    </a:lnTo>
                    <a:lnTo>
                      <a:pt x="76" y="5"/>
                    </a:lnTo>
                    <a:lnTo>
                      <a:pt x="76" y="5"/>
                    </a:lnTo>
                    <a:lnTo>
                      <a:pt x="78" y="5"/>
                    </a:lnTo>
                    <a:lnTo>
                      <a:pt x="78" y="5"/>
                    </a:lnTo>
                    <a:lnTo>
                      <a:pt x="78" y="5"/>
                    </a:lnTo>
                    <a:lnTo>
                      <a:pt x="78" y="5"/>
                    </a:lnTo>
                    <a:lnTo>
                      <a:pt x="81" y="5"/>
                    </a:lnTo>
                    <a:lnTo>
                      <a:pt x="81" y="2"/>
                    </a:lnTo>
                    <a:lnTo>
                      <a:pt x="81" y="2"/>
                    </a:lnTo>
                    <a:lnTo>
                      <a:pt x="81" y="2"/>
                    </a:lnTo>
                    <a:lnTo>
                      <a:pt x="81" y="2"/>
                    </a:lnTo>
                    <a:lnTo>
                      <a:pt x="83" y="2"/>
                    </a:lnTo>
                    <a:lnTo>
                      <a:pt x="83" y="2"/>
                    </a:lnTo>
                    <a:lnTo>
                      <a:pt x="86" y="2"/>
                    </a:lnTo>
                    <a:lnTo>
                      <a:pt x="86" y="2"/>
                    </a:lnTo>
                    <a:lnTo>
                      <a:pt x="86" y="2"/>
                    </a:lnTo>
                    <a:lnTo>
                      <a:pt x="86" y="2"/>
                    </a:lnTo>
                    <a:lnTo>
                      <a:pt x="88" y="2"/>
                    </a:lnTo>
                    <a:lnTo>
                      <a:pt x="88" y="5"/>
                    </a:lnTo>
                    <a:lnTo>
                      <a:pt x="88" y="5"/>
                    </a:lnTo>
                    <a:lnTo>
                      <a:pt x="88" y="5"/>
                    </a:lnTo>
                    <a:lnTo>
                      <a:pt x="88" y="5"/>
                    </a:lnTo>
                    <a:lnTo>
                      <a:pt x="88" y="5"/>
                    </a:lnTo>
                    <a:lnTo>
                      <a:pt x="90" y="5"/>
                    </a:lnTo>
                    <a:lnTo>
                      <a:pt x="90" y="7"/>
                    </a:lnTo>
                    <a:lnTo>
                      <a:pt x="90" y="7"/>
                    </a:lnTo>
                    <a:lnTo>
                      <a:pt x="93" y="7"/>
                    </a:lnTo>
                    <a:lnTo>
                      <a:pt x="93" y="7"/>
                    </a:lnTo>
                    <a:lnTo>
                      <a:pt x="93" y="7"/>
                    </a:lnTo>
                    <a:lnTo>
                      <a:pt x="93" y="9"/>
                    </a:lnTo>
                    <a:lnTo>
                      <a:pt x="93" y="9"/>
                    </a:lnTo>
                    <a:lnTo>
                      <a:pt x="93" y="9"/>
                    </a:lnTo>
                    <a:lnTo>
                      <a:pt x="90" y="9"/>
                    </a:lnTo>
                    <a:lnTo>
                      <a:pt x="90" y="9"/>
                    </a:lnTo>
                    <a:lnTo>
                      <a:pt x="90" y="12"/>
                    </a:lnTo>
                    <a:lnTo>
                      <a:pt x="88" y="12"/>
                    </a:lnTo>
                    <a:lnTo>
                      <a:pt x="88" y="12"/>
                    </a:lnTo>
                    <a:lnTo>
                      <a:pt x="88" y="12"/>
                    </a:lnTo>
                    <a:lnTo>
                      <a:pt x="88" y="14"/>
                    </a:lnTo>
                    <a:lnTo>
                      <a:pt x="88" y="14"/>
                    </a:lnTo>
                    <a:lnTo>
                      <a:pt x="88" y="14"/>
                    </a:lnTo>
                    <a:lnTo>
                      <a:pt x="90" y="14"/>
                    </a:lnTo>
                    <a:lnTo>
                      <a:pt x="90" y="14"/>
                    </a:lnTo>
                    <a:lnTo>
                      <a:pt x="90" y="14"/>
                    </a:lnTo>
                    <a:lnTo>
                      <a:pt x="93" y="14"/>
                    </a:lnTo>
                    <a:lnTo>
                      <a:pt x="93" y="17"/>
                    </a:lnTo>
                    <a:lnTo>
                      <a:pt x="93" y="17"/>
                    </a:lnTo>
                    <a:lnTo>
                      <a:pt x="93" y="17"/>
                    </a:lnTo>
                    <a:lnTo>
                      <a:pt x="93" y="17"/>
                    </a:lnTo>
                    <a:lnTo>
                      <a:pt x="93" y="19"/>
                    </a:lnTo>
                    <a:lnTo>
                      <a:pt x="93" y="19"/>
                    </a:lnTo>
                    <a:lnTo>
                      <a:pt x="93" y="19"/>
                    </a:lnTo>
                    <a:lnTo>
                      <a:pt x="93" y="19"/>
                    </a:lnTo>
                    <a:lnTo>
                      <a:pt x="90" y="19"/>
                    </a:lnTo>
                    <a:lnTo>
                      <a:pt x="90" y="19"/>
                    </a:lnTo>
                    <a:lnTo>
                      <a:pt x="88" y="19"/>
                    </a:lnTo>
                    <a:lnTo>
                      <a:pt x="88" y="19"/>
                    </a:lnTo>
                    <a:lnTo>
                      <a:pt x="88" y="19"/>
                    </a:lnTo>
                    <a:lnTo>
                      <a:pt x="88" y="21"/>
                    </a:lnTo>
                    <a:lnTo>
                      <a:pt x="86" y="21"/>
                    </a:lnTo>
                    <a:lnTo>
                      <a:pt x="86" y="21"/>
                    </a:lnTo>
                    <a:lnTo>
                      <a:pt x="86" y="21"/>
                    </a:lnTo>
                    <a:lnTo>
                      <a:pt x="86" y="24"/>
                    </a:lnTo>
                    <a:lnTo>
                      <a:pt x="86" y="24"/>
                    </a:lnTo>
                    <a:lnTo>
                      <a:pt x="86" y="24"/>
                    </a:lnTo>
                    <a:lnTo>
                      <a:pt x="88" y="24"/>
                    </a:lnTo>
                    <a:lnTo>
                      <a:pt x="88" y="24"/>
                    </a:lnTo>
                    <a:lnTo>
                      <a:pt x="88" y="24"/>
                    </a:lnTo>
                    <a:lnTo>
                      <a:pt x="88" y="24"/>
                    </a:lnTo>
                    <a:lnTo>
                      <a:pt x="90" y="24"/>
                    </a:lnTo>
                    <a:lnTo>
                      <a:pt x="90" y="24"/>
                    </a:lnTo>
                    <a:lnTo>
                      <a:pt x="90" y="26"/>
                    </a:lnTo>
                    <a:lnTo>
                      <a:pt x="90" y="26"/>
                    </a:lnTo>
                    <a:lnTo>
                      <a:pt x="93" y="26"/>
                    </a:lnTo>
                    <a:lnTo>
                      <a:pt x="93" y="28"/>
                    </a:lnTo>
                    <a:lnTo>
                      <a:pt x="93" y="28"/>
                    </a:lnTo>
                    <a:lnTo>
                      <a:pt x="93" y="28"/>
                    </a:lnTo>
                    <a:lnTo>
                      <a:pt x="93" y="28"/>
                    </a:lnTo>
                    <a:lnTo>
                      <a:pt x="95" y="28"/>
                    </a:lnTo>
                    <a:lnTo>
                      <a:pt x="95" y="28"/>
                    </a:lnTo>
                    <a:lnTo>
                      <a:pt x="95" y="28"/>
                    </a:lnTo>
                    <a:lnTo>
                      <a:pt x="95" y="28"/>
                    </a:lnTo>
                    <a:lnTo>
                      <a:pt x="95" y="31"/>
                    </a:lnTo>
                    <a:lnTo>
                      <a:pt x="95" y="31"/>
                    </a:lnTo>
                    <a:lnTo>
                      <a:pt x="95" y="31"/>
                    </a:lnTo>
                    <a:lnTo>
                      <a:pt x="97" y="31"/>
                    </a:lnTo>
                    <a:lnTo>
                      <a:pt x="97" y="31"/>
                    </a:lnTo>
                    <a:lnTo>
                      <a:pt x="97" y="33"/>
                    </a:lnTo>
                    <a:lnTo>
                      <a:pt x="97" y="33"/>
                    </a:lnTo>
                    <a:lnTo>
                      <a:pt x="100" y="33"/>
                    </a:lnTo>
                    <a:lnTo>
                      <a:pt x="100" y="33"/>
                    </a:lnTo>
                    <a:lnTo>
                      <a:pt x="100" y="33"/>
                    </a:lnTo>
                    <a:lnTo>
                      <a:pt x="102" y="33"/>
                    </a:lnTo>
                    <a:lnTo>
                      <a:pt x="102" y="33"/>
                    </a:lnTo>
                    <a:lnTo>
                      <a:pt x="102" y="33"/>
                    </a:lnTo>
                    <a:lnTo>
                      <a:pt x="105" y="33"/>
                    </a:lnTo>
                    <a:lnTo>
                      <a:pt x="105" y="33"/>
                    </a:lnTo>
                    <a:lnTo>
                      <a:pt x="105" y="33"/>
                    </a:lnTo>
                    <a:lnTo>
                      <a:pt x="105" y="33"/>
                    </a:lnTo>
                    <a:lnTo>
                      <a:pt x="105" y="33"/>
                    </a:lnTo>
                    <a:lnTo>
                      <a:pt x="105" y="33"/>
                    </a:lnTo>
                    <a:lnTo>
                      <a:pt x="105" y="36"/>
                    </a:lnTo>
                    <a:lnTo>
                      <a:pt x="105" y="36"/>
                    </a:lnTo>
                    <a:lnTo>
                      <a:pt x="105" y="38"/>
                    </a:lnTo>
                    <a:lnTo>
                      <a:pt x="105" y="38"/>
                    </a:lnTo>
                    <a:lnTo>
                      <a:pt x="105" y="38"/>
                    </a:lnTo>
                    <a:lnTo>
                      <a:pt x="105" y="40"/>
                    </a:lnTo>
                    <a:lnTo>
                      <a:pt x="105" y="40"/>
                    </a:lnTo>
                    <a:lnTo>
                      <a:pt x="105" y="43"/>
                    </a:lnTo>
                    <a:lnTo>
                      <a:pt x="105" y="43"/>
                    </a:lnTo>
                    <a:lnTo>
                      <a:pt x="107" y="43"/>
                    </a:lnTo>
                    <a:lnTo>
                      <a:pt x="107" y="45"/>
                    </a:lnTo>
                    <a:lnTo>
                      <a:pt x="107" y="45"/>
                    </a:lnTo>
                    <a:lnTo>
                      <a:pt x="107" y="45"/>
                    </a:lnTo>
                    <a:lnTo>
                      <a:pt x="107" y="47"/>
                    </a:lnTo>
                    <a:lnTo>
                      <a:pt x="107" y="47"/>
                    </a:lnTo>
                    <a:lnTo>
                      <a:pt x="107" y="47"/>
                    </a:lnTo>
                    <a:lnTo>
                      <a:pt x="107" y="50"/>
                    </a:lnTo>
                    <a:lnTo>
                      <a:pt x="107" y="50"/>
                    </a:lnTo>
                    <a:lnTo>
                      <a:pt x="107" y="50"/>
                    </a:lnTo>
                    <a:lnTo>
                      <a:pt x="107" y="52"/>
                    </a:lnTo>
                    <a:lnTo>
                      <a:pt x="109" y="52"/>
                    </a:lnTo>
                    <a:lnTo>
                      <a:pt x="109" y="52"/>
                    </a:lnTo>
                    <a:lnTo>
                      <a:pt x="109" y="52"/>
                    </a:lnTo>
                    <a:lnTo>
                      <a:pt x="109" y="54"/>
                    </a:lnTo>
                    <a:lnTo>
                      <a:pt x="112" y="54"/>
                    </a:lnTo>
                    <a:lnTo>
                      <a:pt x="112" y="54"/>
                    </a:lnTo>
                    <a:lnTo>
                      <a:pt x="112" y="54"/>
                    </a:lnTo>
                    <a:lnTo>
                      <a:pt x="112" y="54"/>
                    </a:lnTo>
                    <a:lnTo>
                      <a:pt x="114" y="54"/>
                    </a:lnTo>
                    <a:lnTo>
                      <a:pt x="114" y="54"/>
                    </a:lnTo>
                    <a:lnTo>
                      <a:pt x="114" y="54"/>
                    </a:lnTo>
                    <a:lnTo>
                      <a:pt x="114" y="54"/>
                    </a:lnTo>
                    <a:lnTo>
                      <a:pt x="116" y="54"/>
                    </a:lnTo>
                    <a:lnTo>
                      <a:pt x="116" y="57"/>
                    </a:lnTo>
                    <a:lnTo>
                      <a:pt x="116" y="57"/>
                    </a:lnTo>
                    <a:lnTo>
                      <a:pt x="119" y="57"/>
                    </a:lnTo>
                    <a:lnTo>
                      <a:pt x="119" y="57"/>
                    </a:lnTo>
                    <a:lnTo>
                      <a:pt x="119" y="57"/>
                    </a:lnTo>
                    <a:lnTo>
                      <a:pt x="121" y="57"/>
                    </a:lnTo>
                    <a:lnTo>
                      <a:pt x="121" y="57"/>
                    </a:lnTo>
                    <a:lnTo>
                      <a:pt x="121" y="57"/>
                    </a:lnTo>
                    <a:lnTo>
                      <a:pt x="121" y="57"/>
                    </a:lnTo>
                    <a:lnTo>
                      <a:pt x="123" y="57"/>
                    </a:lnTo>
                    <a:lnTo>
                      <a:pt x="123" y="57"/>
                    </a:lnTo>
                    <a:lnTo>
                      <a:pt x="126" y="57"/>
                    </a:lnTo>
                    <a:lnTo>
                      <a:pt x="126" y="57"/>
                    </a:lnTo>
                    <a:lnTo>
                      <a:pt x="126" y="57"/>
                    </a:lnTo>
                    <a:lnTo>
                      <a:pt x="126" y="57"/>
                    </a:lnTo>
                    <a:lnTo>
                      <a:pt x="128" y="57"/>
                    </a:lnTo>
                    <a:lnTo>
                      <a:pt x="128" y="57"/>
                    </a:lnTo>
                    <a:lnTo>
                      <a:pt x="128" y="57"/>
                    </a:lnTo>
                    <a:lnTo>
                      <a:pt x="128" y="59"/>
                    </a:lnTo>
                    <a:lnTo>
                      <a:pt x="128" y="59"/>
                    </a:lnTo>
                    <a:lnTo>
                      <a:pt x="131" y="59"/>
                    </a:lnTo>
                    <a:lnTo>
                      <a:pt x="131" y="59"/>
                    </a:lnTo>
                    <a:lnTo>
                      <a:pt x="133" y="59"/>
                    </a:lnTo>
                    <a:lnTo>
                      <a:pt x="133" y="59"/>
                    </a:lnTo>
                    <a:lnTo>
                      <a:pt x="133" y="59"/>
                    </a:lnTo>
                    <a:lnTo>
                      <a:pt x="133" y="59"/>
                    </a:lnTo>
                    <a:lnTo>
                      <a:pt x="133" y="62"/>
                    </a:lnTo>
                    <a:lnTo>
                      <a:pt x="133" y="62"/>
                    </a:lnTo>
                    <a:lnTo>
                      <a:pt x="135" y="62"/>
                    </a:lnTo>
                    <a:lnTo>
                      <a:pt x="135" y="64"/>
                    </a:lnTo>
                    <a:lnTo>
                      <a:pt x="135" y="64"/>
                    </a:lnTo>
                    <a:lnTo>
                      <a:pt x="135" y="64"/>
                    </a:lnTo>
                    <a:lnTo>
                      <a:pt x="135" y="64"/>
                    </a:lnTo>
                    <a:lnTo>
                      <a:pt x="135" y="64"/>
                    </a:lnTo>
                    <a:lnTo>
                      <a:pt x="135" y="66"/>
                    </a:lnTo>
                    <a:lnTo>
                      <a:pt x="138" y="66"/>
                    </a:lnTo>
                    <a:lnTo>
                      <a:pt x="138" y="66"/>
                    </a:lnTo>
                    <a:lnTo>
                      <a:pt x="138" y="66"/>
                    </a:lnTo>
                    <a:lnTo>
                      <a:pt x="140" y="66"/>
                    </a:lnTo>
                    <a:lnTo>
                      <a:pt x="140" y="69"/>
                    </a:lnTo>
                    <a:lnTo>
                      <a:pt x="140" y="69"/>
                    </a:lnTo>
                    <a:lnTo>
                      <a:pt x="140" y="69"/>
                    </a:lnTo>
                    <a:lnTo>
                      <a:pt x="140" y="69"/>
                    </a:lnTo>
                    <a:lnTo>
                      <a:pt x="142" y="69"/>
                    </a:lnTo>
                    <a:lnTo>
                      <a:pt x="142" y="69"/>
                    </a:lnTo>
                    <a:lnTo>
                      <a:pt x="142" y="71"/>
                    </a:lnTo>
                    <a:lnTo>
                      <a:pt x="145" y="71"/>
                    </a:lnTo>
                    <a:lnTo>
                      <a:pt x="145" y="71"/>
                    </a:lnTo>
                    <a:lnTo>
                      <a:pt x="145" y="71"/>
                    </a:lnTo>
                    <a:lnTo>
                      <a:pt x="145" y="71"/>
                    </a:lnTo>
                    <a:lnTo>
                      <a:pt x="145" y="73"/>
                    </a:lnTo>
                    <a:lnTo>
                      <a:pt x="147" y="73"/>
                    </a:lnTo>
                    <a:lnTo>
                      <a:pt x="147" y="73"/>
                    </a:lnTo>
                    <a:lnTo>
                      <a:pt x="147" y="73"/>
                    </a:lnTo>
                    <a:lnTo>
                      <a:pt x="147" y="73"/>
                    </a:lnTo>
                    <a:lnTo>
                      <a:pt x="149" y="73"/>
                    </a:lnTo>
                    <a:lnTo>
                      <a:pt x="149" y="73"/>
                    </a:lnTo>
                    <a:lnTo>
                      <a:pt x="149" y="73"/>
                    </a:lnTo>
                    <a:lnTo>
                      <a:pt x="152" y="73"/>
                    </a:lnTo>
                    <a:lnTo>
                      <a:pt x="152" y="73"/>
                    </a:lnTo>
                    <a:lnTo>
                      <a:pt x="152" y="76"/>
                    </a:lnTo>
                    <a:lnTo>
                      <a:pt x="152" y="76"/>
                    </a:lnTo>
                    <a:lnTo>
                      <a:pt x="154" y="76"/>
                    </a:lnTo>
                    <a:lnTo>
                      <a:pt x="154" y="76"/>
                    </a:lnTo>
                    <a:lnTo>
                      <a:pt x="154" y="76"/>
                    </a:lnTo>
                    <a:lnTo>
                      <a:pt x="154" y="76"/>
                    </a:lnTo>
                    <a:lnTo>
                      <a:pt x="157" y="76"/>
                    </a:lnTo>
                    <a:lnTo>
                      <a:pt x="157" y="76"/>
                    </a:lnTo>
                    <a:lnTo>
                      <a:pt x="159" y="76"/>
                    </a:lnTo>
                    <a:lnTo>
                      <a:pt x="159" y="76"/>
                    </a:lnTo>
                    <a:lnTo>
                      <a:pt x="159" y="76"/>
                    </a:lnTo>
                    <a:lnTo>
                      <a:pt x="161" y="76"/>
                    </a:lnTo>
                    <a:lnTo>
                      <a:pt x="161" y="78"/>
                    </a:lnTo>
                    <a:lnTo>
                      <a:pt x="161" y="78"/>
                    </a:lnTo>
                    <a:lnTo>
                      <a:pt x="161" y="78"/>
                    </a:lnTo>
                    <a:lnTo>
                      <a:pt x="164" y="78"/>
                    </a:lnTo>
                    <a:lnTo>
                      <a:pt x="164" y="78"/>
                    </a:lnTo>
                    <a:lnTo>
                      <a:pt x="164" y="78"/>
                    </a:lnTo>
                    <a:lnTo>
                      <a:pt x="166" y="78"/>
                    </a:lnTo>
                    <a:lnTo>
                      <a:pt x="166" y="78"/>
                    </a:lnTo>
                    <a:lnTo>
                      <a:pt x="166" y="78"/>
                    </a:lnTo>
                    <a:lnTo>
                      <a:pt x="168" y="78"/>
                    </a:lnTo>
                    <a:lnTo>
                      <a:pt x="168" y="81"/>
                    </a:lnTo>
                    <a:lnTo>
                      <a:pt x="168" y="81"/>
                    </a:lnTo>
                    <a:lnTo>
                      <a:pt x="168" y="81"/>
                    </a:lnTo>
                    <a:lnTo>
                      <a:pt x="171" y="81"/>
                    </a:lnTo>
                    <a:lnTo>
                      <a:pt x="171" y="81"/>
                    </a:lnTo>
                    <a:lnTo>
                      <a:pt x="171" y="78"/>
                    </a:lnTo>
                    <a:lnTo>
                      <a:pt x="173" y="78"/>
                    </a:lnTo>
                    <a:lnTo>
                      <a:pt x="173" y="78"/>
                    </a:lnTo>
                    <a:lnTo>
                      <a:pt x="173" y="78"/>
                    </a:lnTo>
                    <a:lnTo>
                      <a:pt x="176" y="78"/>
                    </a:lnTo>
                    <a:lnTo>
                      <a:pt x="176" y="78"/>
                    </a:lnTo>
                    <a:lnTo>
                      <a:pt x="176" y="78"/>
                    </a:lnTo>
                    <a:lnTo>
                      <a:pt x="178" y="78"/>
                    </a:lnTo>
                    <a:lnTo>
                      <a:pt x="178" y="78"/>
                    </a:lnTo>
                    <a:lnTo>
                      <a:pt x="178" y="78"/>
                    </a:lnTo>
                    <a:lnTo>
                      <a:pt x="180" y="78"/>
                    </a:lnTo>
                    <a:lnTo>
                      <a:pt x="180" y="76"/>
                    </a:lnTo>
                    <a:lnTo>
                      <a:pt x="180" y="76"/>
                    </a:lnTo>
                    <a:lnTo>
                      <a:pt x="180" y="76"/>
                    </a:lnTo>
                    <a:lnTo>
                      <a:pt x="183" y="76"/>
                    </a:lnTo>
                    <a:lnTo>
                      <a:pt x="183" y="76"/>
                    </a:lnTo>
                    <a:lnTo>
                      <a:pt x="185" y="76"/>
                    </a:lnTo>
                    <a:lnTo>
                      <a:pt x="185" y="76"/>
                    </a:lnTo>
                    <a:lnTo>
                      <a:pt x="185" y="76"/>
                    </a:lnTo>
                    <a:lnTo>
                      <a:pt x="185" y="76"/>
                    </a:lnTo>
                    <a:lnTo>
                      <a:pt x="187" y="76"/>
                    </a:lnTo>
                    <a:lnTo>
                      <a:pt x="187" y="76"/>
                    </a:lnTo>
                    <a:lnTo>
                      <a:pt x="187" y="76"/>
                    </a:lnTo>
                    <a:lnTo>
                      <a:pt x="190" y="76"/>
                    </a:lnTo>
                    <a:lnTo>
                      <a:pt x="190" y="73"/>
                    </a:lnTo>
                    <a:lnTo>
                      <a:pt x="190" y="73"/>
                    </a:lnTo>
                    <a:lnTo>
                      <a:pt x="192" y="73"/>
                    </a:lnTo>
                    <a:lnTo>
                      <a:pt x="192" y="73"/>
                    </a:lnTo>
                    <a:lnTo>
                      <a:pt x="192" y="73"/>
                    </a:lnTo>
                    <a:lnTo>
                      <a:pt x="192" y="73"/>
                    </a:lnTo>
                    <a:lnTo>
                      <a:pt x="194" y="73"/>
                    </a:lnTo>
                    <a:lnTo>
                      <a:pt x="194" y="73"/>
                    </a:lnTo>
                    <a:lnTo>
                      <a:pt x="194" y="73"/>
                    </a:lnTo>
                    <a:lnTo>
                      <a:pt x="197" y="73"/>
                    </a:lnTo>
                    <a:lnTo>
                      <a:pt x="197" y="73"/>
                    </a:lnTo>
                    <a:lnTo>
                      <a:pt x="197" y="73"/>
                    </a:lnTo>
                    <a:lnTo>
                      <a:pt x="199" y="73"/>
                    </a:lnTo>
                    <a:lnTo>
                      <a:pt x="199" y="73"/>
                    </a:lnTo>
                    <a:lnTo>
                      <a:pt x="199" y="73"/>
                    </a:lnTo>
                    <a:lnTo>
                      <a:pt x="202" y="73"/>
                    </a:lnTo>
                    <a:lnTo>
                      <a:pt x="202" y="73"/>
                    </a:lnTo>
                    <a:lnTo>
                      <a:pt x="202" y="73"/>
                    </a:lnTo>
                    <a:lnTo>
                      <a:pt x="204" y="73"/>
                    </a:lnTo>
                    <a:lnTo>
                      <a:pt x="204" y="71"/>
                    </a:lnTo>
                    <a:lnTo>
                      <a:pt x="204" y="71"/>
                    </a:lnTo>
                    <a:lnTo>
                      <a:pt x="206" y="71"/>
                    </a:lnTo>
                    <a:lnTo>
                      <a:pt x="206" y="71"/>
                    </a:lnTo>
                    <a:lnTo>
                      <a:pt x="206" y="71"/>
                    </a:lnTo>
                    <a:lnTo>
                      <a:pt x="209" y="71"/>
                    </a:lnTo>
                    <a:lnTo>
                      <a:pt x="209" y="71"/>
                    </a:lnTo>
                    <a:lnTo>
                      <a:pt x="211" y="71"/>
                    </a:lnTo>
                    <a:lnTo>
                      <a:pt x="211" y="71"/>
                    </a:lnTo>
                    <a:lnTo>
                      <a:pt x="211" y="71"/>
                    </a:lnTo>
                    <a:lnTo>
                      <a:pt x="213" y="71"/>
                    </a:lnTo>
                    <a:lnTo>
                      <a:pt x="213" y="71"/>
                    </a:lnTo>
                    <a:lnTo>
                      <a:pt x="213" y="71"/>
                    </a:lnTo>
                    <a:lnTo>
                      <a:pt x="213" y="69"/>
                    </a:lnTo>
                    <a:lnTo>
                      <a:pt x="213" y="69"/>
                    </a:lnTo>
                    <a:lnTo>
                      <a:pt x="213" y="66"/>
                    </a:lnTo>
                    <a:lnTo>
                      <a:pt x="213" y="66"/>
                    </a:lnTo>
                    <a:lnTo>
                      <a:pt x="213" y="66"/>
                    </a:lnTo>
                    <a:lnTo>
                      <a:pt x="213" y="64"/>
                    </a:lnTo>
                    <a:lnTo>
                      <a:pt x="213" y="64"/>
                    </a:lnTo>
                    <a:lnTo>
                      <a:pt x="213" y="64"/>
                    </a:lnTo>
                    <a:lnTo>
                      <a:pt x="211" y="64"/>
                    </a:lnTo>
                    <a:lnTo>
                      <a:pt x="211" y="62"/>
                    </a:lnTo>
                    <a:lnTo>
                      <a:pt x="211" y="62"/>
                    </a:lnTo>
                    <a:lnTo>
                      <a:pt x="213" y="62"/>
                    </a:lnTo>
                    <a:lnTo>
                      <a:pt x="213" y="62"/>
                    </a:lnTo>
                    <a:lnTo>
                      <a:pt x="213" y="62"/>
                    </a:lnTo>
                    <a:lnTo>
                      <a:pt x="216" y="62"/>
                    </a:lnTo>
                    <a:lnTo>
                      <a:pt x="216" y="62"/>
                    </a:lnTo>
                    <a:lnTo>
                      <a:pt x="218" y="62"/>
                    </a:lnTo>
                    <a:lnTo>
                      <a:pt x="218" y="62"/>
                    </a:lnTo>
                    <a:lnTo>
                      <a:pt x="218" y="62"/>
                    </a:lnTo>
                    <a:lnTo>
                      <a:pt x="218" y="62"/>
                    </a:lnTo>
                    <a:lnTo>
                      <a:pt x="220" y="62"/>
                    </a:lnTo>
                    <a:lnTo>
                      <a:pt x="220" y="62"/>
                    </a:lnTo>
                    <a:lnTo>
                      <a:pt x="220" y="62"/>
                    </a:lnTo>
                    <a:lnTo>
                      <a:pt x="220" y="62"/>
                    </a:lnTo>
                    <a:lnTo>
                      <a:pt x="223" y="62"/>
                    </a:lnTo>
                    <a:lnTo>
                      <a:pt x="223" y="59"/>
                    </a:lnTo>
                    <a:lnTo>
                      <a:pt x="223" y="59"/>
                    </a:lnTo>
                    <a:lnTo>
                      <a:pt x="225" y="59"/>
                    </a:lnTo>
                    <a:lnTo>
                      <a:pt x="225" y="59"/>
                    </a:lnTo>
                    <a:lnTo>
                      <a:pt x="225" y="59"/>
                    </a:lnTo>
                    <a:lnTo>
                      <a:pt x="225" y="59"/>
                    </a:lnTo>
                    <a:lnTo>
                      <a:pt x="225" y="57"/>
                    </a:lnTo>
                    <a:lnTo>
                      <a:pt x="228" y="57"/>
                    </a:lnTo>
                    <a:lnTo>
                      <a:pt x="228" y="57"/>
                    </a:lnTo>
                    <a:lnTo>
                      <a:pt x="228" y="59"/>
                    </a:lnTo>
                    <a:lnTo>
                      <a:pt x="228" y="59"/>
                    </a:lnTo>
                    <a:lnTo>
                      <a:pt x="228" y="57"/>
                    </a:lnTo>
                    <a:lnTo>
                      <a:pt x="230" y="57"/>
                    </a:lnTo>
                    <a:lnTo>
                      <a:pt x="230" y="57"/>
                    </a:lnTo>
                    <a:lnTo>
                      <a:pt x="230" y="57"/>
                    </a:lnTo>
                    <a:lnTo>
                      <a:pt x="232" y="57"/>
                    </a:lnTo>
                    <a:lnTo>
                      <a:pt x="232" y="54"/>
                    </a:lnTo>
                    <a:lnTo>
                      <a:pt x="232" y="54"/>
                    </a:lnTo>
                    <a:lnTo>
                      <a:pt x="232" y="54"/>
                    </a:lnTo>
                    <a:lnTo>
                      <a:pt x="232" y="52"/>
                    </a:lnTo>
                    <a:lnTo>
                      <a:pt x="232" y="52"/>
                    </a:lnTo>
                    <a:lnTo>
                      <a:pt x="232" y="52"/>
                    </a:lnTo>
                    <a:lnTo>
                      <a:pt x="232" y="50"/>
                    </a:lnTo>
                    <a:lnTo>
                      <a:pt x="232" y="50"/>
                    </a:lnTo>
                    <a:lnTo>
                      <a:pt x="232" y="50"/>
                    </a:lnTo>
                    <a:lnTo>
                      <a:pt x="235" y="50"/>
                    </a:lnTo>
                    <a:lnTo>
                      <a:pt x="235" y="50"/>
                    </a:lnTo>
                    <a:lnTo>
                      <a:pt x="235" y="47"/>
                    </a:lnTo>
                    <a:lnTo>
                      <a:pt x="235" y="47"/>
                    </a:lnTo>
                    <a:lnTo>
                      <a:pt x="235" y="47"/>
                    </a:lnTo>
                    <a:lnTo>
                      <a:pt x="237" y="47"/>
                    </a:lnTo>
                    <a:lnTo>
                      <a:pt x="237" y="45"/>
                    </a:lnTo>
                    <a:lnTo>
                      <a:pt x="237" y="45"/>
                    </a:lnTo>
                    <a:lnTo>
                      <a:pt x="239" y="45"/>
                    </a:lnTo>
                    <a:lnTo>
                      <a:pt x="239" y="45"/>
                    </a:lnTo>
                    <a:lnTo>
                      <a:pt x="239" y="45"/>
                    </a:lnTo>
                    <a:lnTo>
                      <a:pt x="239" y="45"/>
                    </a:lnTo>
                    <a:lnTo>
                      <a:pt x="242" y="45"/>
                    </a:lnTo>
                    <a:lnTo>
                      <a:pt x="242" y="45"/>
                    </a:lnTo>
                    <a:lnTo>
                      <a:pt x="242" y="45"/>
                    </a:lnTo>
                    <a:lnTo>
                      <a:pt x="242" y="45"/>
                    </a:lnTo>
                    <a:lnTo>
                      <a:pt x="244" y="45"/>
                    </a:lnTo>
                    <a:lnTo>
                      <a:pt x="244" y="43"/>
                    </a:lnTo>
                    <a:lnTo>
                      <a:pt x="244" y="43"/>
                    </a:lnTo>
                    <a:lnTo>
                      <a:pt x="247" y="43"/>
                    </a:lnTo>
                    <a:lnTo>
                      <a:pt x="247" y="43"/>
                    </a:lnTo>
                    <a:lnTo>
                      <a:pt x="247" y="43"/>
                    </a:lnTo>
                    <a:lnTo>
                      <a:pt x="247" y="43"/>
                    </a:lnTo>
                    <a:lnTo>
                      <a:pt x="249" y="43"/>
                    </a:lnTo>
                    <a:lnTo>
                      <a:pt x="249" y="43"/>
                    </a:lnTo>
                    <a:lnTo>
                      <a:pt x="251" y="43"/>
                    </a:lnTo>
                    <a:lnTo>
                      <a:pt x="251" y="43"/>
                    </a:lnTo>
                    <a:lnTo>
                      <a:pt x="251" y="40"/>
                    </a:lnTo>
                    <a:lnTo>
                      <a:pt x="251" y="40"/>
                    </a:lnTo>
                    <a:lnTo>
                      <a:pt x="254" y="40"/>
                    </a:lnTo>
                    <a:lnTo>
                      <a:pt x="254" y="40"/>
                    </a:lnTo>
                    <a:lnTo>
                      <a:pt x="254" y="43"/>
                    </a:lnTo>
                    <a:lnTo>
                      <a:pt x="254" y="43"/>
                    </a:lnTo>
                    <a:lnTo>
                      <a:pt x="256" y="43"/>
                    </a:lnTo>
                    <a:lnTo>
                      <a:pt x="256" y="43"/>
                    </a:lnTo>
                    <a:lnTo>
                      <a:pt x="258" y="43"/>
                    </a:lnTo>
                    <a:lnTo>
                      <a:pt x="258" y="43"/>
                    </a:lnTo>
                    <a:lnTo>
                      <a:pt x="258" y="43"/>
                    </a:lnTo>
                    <a:lnTo>
                      <a:pt x="261" y="43"/>
                    </a:lnTo>
                    <a:lnTo>
                      <a:pt x="261" y="43"/>
                    </a:lnTo>
                    <a:lnTo>
                      <a:pt x="261" y="43"/>
                    </a:lnTo>
                    <a:lnTo>
                      <a:pt x="261" y="43"/>
                    </a:lnTo>
                    <a:lnTo>
                      <a:pt x="263" y="43"/>
                    </a:lnTo>
                    <a:lnTo>
                      <a:pt x="263" y="43"/>
                    </a:lnTo>
                    <a:lnTo>
                      <a:pt x="263" y="43"/>
                    </a:lnTo>
                    <a:lnTo>
                      <a:pt x="265" y="43"/>
                    </a:lnTo>
                    <a:lnTo>
                      <a:pt x="265" y="40"/>
                    </a:lnTo>
                    <a:lnTo>
                      <a:pt x="265" y="40"/>
                    </a:lnTo>
                    <a:lnTo>
                      <a:pt x="265" y="38"/>
                    </a:lnTo>
                    <a:lnTo>
                      <a:pt x="265" y="38"/>
                    </a:lnTo>
                    <a:lnTo>
                      <a:pt x="265" y="38"/>
                    </a:lnTo>
                    <a:lnTo>
                      <a:pt x="265" y="38"/>
                    </a:lnTo>
                    <a:lnTo>
                      <a:pt x="268" y="38"/>
                    </a:lnTo>
                    <a:lnTo>
                      <a:pt x="268" y="38"/>
                    </a:lnTo>
                    <a:lnTo>
                      <a:pt x="268" y="38"/>
                    </a:lnTo>
                    <a:lnTo>
                      <a:pt x="270" y="38"/>
                    </a:lnTo>
                    <a:lnTo>
                      <a:pt x="270" y="38"/>
                    </a:lnTo>
                    <a:lnTo>
                      <a:pt x="273" y="38"/>
                    </a:lnTo>
                    <a:lnTo>
                      <a:pt x="273" y="38"/>
                    </a:lnTo>
                    <a:lnTo>
                      <a:pt x="273" y="38"/>
                    </a:lnTo>
                    <a:lnTo>
                      <a:pt x="275" y="38"/>
                    </a:lnTo>
                    <a:lnTo>
                      <a:pt x="275" y="38"/>
                    </a:lnTo>
                    <a:lnTo>
                      <a:pt x="275" y="38"/>
                    </a:lnTo>
                    <a:lnTo>
                      <a:pt x="275" y="38"/>
                    </a:lnTo>
                    <a:lnTo>
                      <a:pt x="277" y="38"/>
                    </a:lnTo>
                    <a:lnTo>
                      <a:pt x="277" y="38"/>
                    </a:lnTo>
                    <a:lnTo>
                      <a:pt x="280" y="38"/>
                    </a:lnTo>
                    <a:lnTo>
                      <a:pt x="280" y="40"/>
                    </a:lnTo>
                    <a:lnTo>
                      <a:pt x="280" y="40"/>
                    </a:lnTo>
                    <a:lnTo>
                      <a:pt x="280" y="40"/>
                    </a:lnTo>
                    <a:lnTo>
                      <a:pt x="280" y="38"/>
                    </a:lnTo>
                    <a:lnTo>
                      <a:pt x="282" y="38"/>
                    </a:lnTo>
                    <a:lnTo>
                      <a:pt x="282" y="38"/>
                    </a:lnTo>
                    <a:lnTo>
                      <a:pt x="282" y="38"/>
                    </a:lnTo>
                    <a:lnTo>
                      <a:pt x="284" y="38"/>
                    </a:lnTo>
                    <a:lnTo>
                      <a:pt x="284" y="38"/>
                    </a:lnTo>
                    <a:lnTo>
                      <a:pt x="284" y="38"/>
                    </a:lnTo>
                    <a:lnTo>
                      <a:pt x="284" y="38"/>
                    </a:lnTo>
                    <a:lnTo>
                      <a:pt x="284" y="40"/>
                    </a:lnTo>
                    <a:lnTo>
                      <a:pt x="284" y="40"/>
                    </a:lnTo>
                    <a:lnTo>
                      <a:pt x="287" y="40"/>
                    </a:lnTo>
                    <a:lnTo>
                      <a:pt x="287" y="43"/>
                    </a:lnTo>
                    <a:lnTo>
                      <a:pt x="287" y="43"/>
                    </a:lnTo>
                    <a:lnTo>
                      <a:pt x="287" y="43"/>
                    </a:lnTo>
                    <a:lnTo>
                      <a:pt x="287" y="45"/>
                    </a:lnTo>
                    <a:lnTo>
                      <a:pt x="287" y="45"/>
                    </a:lnTo>
                    <a:lnTo>
                      <a:pt x="287" y="45"/>
                    </a:lnTo>
                    <a:lnTo>
                      <a:pt x="289" y="45"/>
                    </a:lnTo>
                    <a:lnTo>
                      <a:pt x="289" y="45"/>
                    </a:lnTo>
                    <a:lnTo>
                      <a:pt x="289" y="45"/>
                    </a:lnTo>
                    <a:lnTo>
                      <a:pt x="291" y="45"/>
                    </a:lnTo>
                    <a:lnTo>
                      <a:pt x="291" y="45"/>
                    </a:lnTo>
                    <a:lnTo>
                      <a:pt x="291" y="45"/>
                    </a:lnTo>
                    <a:lnTo>
                      <a:pt x="294" y="45"/>
                    </a:lnTo>
                    <a:lnTo>
                      <a:pt x="294" y="45"/>
                    </a:lnTo>
                    <a:lnTo>
                      <a:pt x="294" y="45"/>
                    </a:lnTo>
                    <a:lnTo>
                      <a:pt x="294" y="47"/>
                    </a:lnTo>
                    <a:lnTo>
                      <a:pt x="296" y="47"/>
                    </a:lnTo>
                    <a:lnTo>
                      <a:pt x="296" y="47"/>
                    </a:lnTo>
                    <a:lnTo>
                      <a:pt x="299" y="47"/>
                    </a:lnTo>
                    <a:lnTo>
                      <a:pt x="299" y="47"/>
                    </a:lnTo>
                    <a:lnTo>
                      <a:pt x="299" y="47"/>
                    </a:lnTo>
                    <a:lnTo>
                      <a:pt x="299" y="47"/>
                    </a:lnTo>
                    <a:lnTo>
                      <a:pt x="301" y="47"/>
                    </a:lnTo>
                    <a:lnTo>
                      <a:pt x="301" y="50"/>
                    </a:lnTo>
                    <a:lnTo>
                      <a:pt x="301" y="50"/>
                    </a:lnTo>
                    <a:lnTo>
                      <a:pt x="301" y="50"/>
                    </a:lnTo>
                    <a:lnTo>
                      <a:pt x="303" y="50"/>
                    </a:lnTo>
                    <a:lnTo>
                      <a:pt x="303" y="50"/>
                    </a:lnTo>
                    <a:lnTo>
                      <a:pt x="306" y="50"/>
                    </a:lnTo>
                    <a:lnTo>
                      <a:pt x="306" y="50"/>
                    </a:lnTo>
                    <a:lnTo>
                      <a:pt x="306" y="52"/>
                    </a:lnTo>
                    <a:lnTo>
                      <a:pt x="306" y="52"/>
                    </a:lnTo>
                    <a:lnTo>
                      <a:pt x="306" y="52"/>
                    </a:lnTo>
                    <a:lnTo>
                      <a:pt x="306" y="52"/>
                    </a:lnTo>
                    <a:lnTo>
                      <a:pt x="308" y="52"/>
                    </a:lnTo>
                    <a:lnTo>
                      <a:pt x="308" y="52"/>
                    </a:lnTo>
                    <a:lnTo>
                      <a:pt x="308" y="54"/>
                    </a:lnTo>
                    <a:lnTo>
                      <a:pt x="308" y="54"/>
                    </a:lnTo>
                    <a:lnTo>
                      <a:pt x="310" y="54"/>
                    </a:lnTo>
                    <a:lnTo>
                      <a:pt x="310" y="54"/>
                    </a:lnTo>
                    <a:lnTo>
                      <a:pt x="310" y="52"/>
                    </a:lnTo>
                    <a:lnTo>
                      <a:pt x="313" y="52"/>
                    </a:lnTo>
                    <a:lnTo>
                      <a:pt x="313" y="52"/>
                    </a:lnTo>
                    <a:lnTo>
                      <a:pt x="313" y="52"/>
                    </a:lnTo>
                    <a:lnTo>
                      <a:pt x="313" y="52"/>
                    </a:lnTo>
                    <a:lnTo>
                      <a:pt x="313" y="52"/>
                    </a:lnTo>
                    <a:lnTo>
                      <a:pt x="313" y="54"/>
                    </a:lnTo>
                    <a:lnTo>
                      <a:pt x="315" y="54"/>
                    </a:lnTo>
                    <a:lnTo>
                      <a:pt x="315" y="54"/>
                    </a:lnTo>
                    <a:lnTo>
                      <a:pt x="318" y="54"/>
                    </a:lnTo>
                    <a:lnTo>
                      <a:pt x="318" y="52"/>
                    </a:lnTo>
                    <a:lnTo>
                      <a:pt x="318" y="52"/>
                    </a:lnTo>
                    <a:lnTo>
                      <a:pt x="318" y="52"/>
                    </a:lnTo>
                    <a:lnTo>
                      <a:pt x="320" y="52"/>
                    </a:lnTo>
                    <a:lnTo>
                      <a:pt x="320" y="52"/>
                    </a:lnTo>
                    <a:lnTo>
                      <a:pt x="320" y="52"/>
                    </a:lnTo>
                    <a:lnTo>
                      <a:pt x="320" y="54"/>
                    </a:lnTo>
                    <a:lnTo>
                      <a:pt x="322" y="54"/>
                    </a:lnTo>
                    <a:lnTo>
                      <a:pt x="322" y="54"/>
                    </a:lnTo>
                    <a:lnTo>
                      <a:pt x="325" y="54"/>
                    </a:lnTo>
                    <a:lnTo>
                      <a:pt x="325" y="54"/>
                    </a:lnTo>
                    <a:lnTo>
                      <a:pt x="325" y="54"/>
                    </a:lnTo>
                    <a:lnTo>
                      <a:pt x="325" y="54"/>
                    </a:lnTo>
                    <a:lnTo>
                      <a:pt x="325" y="54"/>
                    </a:lnTo>
                    <a:lnTo>
                      <a:pt x="327" y="54"/>
                    </a:lnTo>
                    <a:lnTo>
                      <a:pt x="327" y="57"/>
                    </a:lnTo>
                    <a:lnTo>
                      <a:pt x="327" y="57"/>
                    </a:lnTo>
                    <a:lnTo>
                      <a:pt x="327" y="57"/>
                    </a:lnTo>
                    <a:lnTo>
                      <a:pt x="329" y="57"/>
                    </a:lnTo>
                    <a:lnTo>
                      <a:pt x="329" y="57"/>
                    </a:lnTo>
                    <a:lnTo>
                      <a:pt x="329" y="57"/>
                    </a:lnTo>
                    <a:lnTo>
                      <a:pt x="329" y="59"/>
                    </a:lnTo>
                    <a:lnTo>
                      <a:pt x="329" y="59"/>
                    </a:lnTo>
                    <a:lnTo>
                      <a:pt x="329" y="62"/>
                    </a:lnTo>
                    <a:lnTo>
                      <a:pt x="332" y="62"/>
                    </a:lnTo>
                    <a:lnTo>
                      <a:pt x="332" y="62"/>
                    </a:lnTo>
                    <a:lnTo>
                      <a:pt x="332" y="62"/>
                    </a:lnTo>
                    <a:lnTo>
                      <a:pt x="332" y="64"/>
                    </a:lnTo>
                    <a:lnTo>
                      <a:pt x="332" y="64"/>
                    </a:lnTo>
                    <a:lnTo>
                      <a:pt x="332" y="64"/>
                    </a:lnTo>
                    <a:lnTo>
                      <a:pt x="332" y="64"/>
                    </a:lnTo>
                    <a:lnTo>
                      <a:pt x="334" y="64"/>
                    </a:lnTo>
                    <a:lnTo>
                      <a:pt x="334" y="66"/>
                    </a:lnTo>
                    <a:lnTo>
                      <a:pt x="334" y="66"/>
                    </a:lnTo>
                    <a:lnTo>
                      <a:pt x="334" y="66"/>
                    </a:lnTo>
                    <a:lnTo>
                      <a:pt x="336" y="66"/>
                    </a:lnTo>
                    <a:lnTo>
                      <a:pt x="336" y="66"/>
                    </a:lnTo>
                    <a:lnTo>
                      <a:pt x="339" y="66"/>
                    </a:lnTo>
                    <a:lnTo>
                      <a:pt x="339" y="66"/>
                    </a:lnTo>
                    <a:lnTo>
                      <a:pt x="339" y="66"/>
                    </a:lnTo>
                    <a:lnTo>
                      <a:pt x="339" y="66"/>
                    </a:lnTo>
                    <a:lnTo>
                      <a:pt x="341" y="66"/>
                    </a:lnTo>
                    <a:lnTo>
                      <a:pt x="341" y="69"/>
                    </a:lnTo>
                    <a:lnTo>
                      <a:pt x="341" y="69"/>
                    </a:lnTo>
                    <a:lnTo>
                      <a:pt x="341" y="69"/>
                    </a:lnTo>
                    <a:lnTo>
                      <a:pt x="344" y="69"/>
                    </a:lnTo>
                    <a:lnTo>
                      <a:pt x="344" y="69"/>
                    </a:lnTo>
                    <a:lnTo>
                      <a:pt x="344" y="69"/>
                    </a:lnTo>
                    <a:lnTo>
                      <a:pt x="346" y="69"/>
                    </a:lnTo>
                    <a:lnTo>
                      <a:pt x="346" y="71"/>
                    </a:lnTo>
                    <a:lnTo>
                      <a:pt x="346" y="71"/>
                    </a:lnTo>
                    <a:lnTo>
                      <a:pt x="346" y="71"/>
                    </a:lnTo>
                    <a:lnTo>
                      <a:pt x="346" y="73"/>
                    </a:lnTo>
                    <a:lnTo>
                      <a:pt x="346" y="73"/>
                    </a:lnTo>
                    <a:lnTo>
                      <a:pt x="346" y="73"/>
                    </a:lnTo>
                    <a:lnTo>
                      <a:pt x="348" y="73"/>
                    </a:lnTo>
                    <a:lnTo>
                      <a:pt x="348" y="73"/>
                    </a:lnTo>
                    <a:lnTo>
                      <a:pt x="348" y="73"/>
                    </a:lnTo>
                    <a:lnTo>
                      <a:pt x="348" y="76"/>
                    </a:lnTo>
                    <a:lnTo>
                      <a:pt x="348" y="76"/>
                    </a:lnTo>
                    <a:lnTo>
                      <a:pt x="348" y="76"/>
                    </a:lnTo>
                    <a:lnTo>
                      <a:pt x="348" y="78"/>
                    </a:lnTo>
                    <a:lnTo>
                      <a:pt x="351" y="78"/>
                    </a:lnTo>
                    <a:lnTo>
                      <a:pt x="351" y="78"/>
                    </a:lnTo>
                    <a:lnTo>
                      <a:pt x="351" y="78"/>
                    </a:lnTo>
                    <a:lnTo>
                      <a:pt x="353" y="78"/>
                    </a:lnTo>
                    <a:lnTo>
                      <a:pt x="353" y="78"/>
                    </a:lnTo>
                    <a:lnTo>
                      <a:pt x="353" y="78"/>
                    </a:lnTo>
                    <a:lnTo>
                      <a:pt x="355" y="78"/>
                    </a:lnTo>
                    <a:lnTo>
                      <a:pt x="355" y="78"/>
                    </a:lnTo>
                    <a:lnTo>
                      <a:pt x="358" y="78"/>
                    </a:lnTo>
                    <a:lnTo>
                      <a:pt x="358" y="78"/>
                    </a:lnTo>
                    <a:lnTo>
                      <a:pt x="358" y="78"/>
                    </a:lnTo>
                    <a:lnTo>
                      <a:pt x="360" y="78"/>
                    </a:lnTo>
                    <a:lnTo>
                      <a:pt x="360" y="78"/>
                    </a:lnTo>
                    <a:lnTo>
                      <a:pt x="360" y="78"/>
                    </a:lnTo>
                    <a:lnTo>
                      <a:pt x="362" y="78"/>
                    </a:lnTo>
                    <a:lnTo>
                      <a:pt x="362" y="78"/>
                    </a:lnTo>
                    <a:lnTo>
                      <a:pt x="362" y="78"/>
                    </a:lnTo>
                    <a:lnTo>
                      <a:pt x="365" y="78"/>
                    </a:lnTo>
                    <a:lnTo>
                      <a:pt x="365" y="78"/>
                    </a:lnTo>
                    <a:lnTo>
                      <a:pt x="365" y="78"/>
                    </a:lnTo>
                    <a:lnTo>
                      <a:pt x="367" y="78"/>
                    </a:lnTo>
                    <a:lnTo>
                      <a:pt x="367" y="78"/>
                    </a:lnTo>
                    <a:lnTo>
                      <a:pt x="367" y="78"/>
                    </a:lnTo>
                    <a:lnTo>
                      <a:pt x="367" y="78"/>
                    </a:lnTo>
                    <a:lnTo>
                      <a:pt x="367" y="81"/>
                    </a:lnTo>
                    <a:lnTo>
                      <a:pt x="370" y="81"/>
                    </a:lnTo>
                    <a:lnTo>
                      <a:pt x="370" y="81"/>
                    </a:lnTo>
                    <a:lnTo>
                      <a:pt x="367" y="81"/>
                    </a:lnTo>
                    <a:lnTo>
                      <a:pt x="367" y="83"/>
                    </a:lnTo>
                    <a:lnTo>
                      <a:pt x="367" y="83"/>
                    </a:lnTo>
                    <a:lnTo>
                      <a:pt x="367" y="83"/>
                    </a:lnTo>
                    <a:lnTo>
                      <a:pt x="367" y="85"/>
                    </a:lnTo>
                    <a:lnTo>
                      <a:pt x="367" y="85"/>
                    </a:lnTo>
                    <a:lnTo>
                      <a:pt x="367" y="88"/>
                    </a:lnTo>
                    <a:lnTo>
                      <a:pt x="370" y="88"/>
                    </a:lnTo>
                    <a:lnTo>
                      <a:pt x="370" y="88"/>
                    </a:lnTo>
                    <a:lnTo>
                      <a:pt x="370" y="90"/>
                    </a:lnTo>
                    <a:lnTo>
                      <a:pt x="370" y="90"/>
                    </a:lnTo>
                    <a:lnTo>
                      <a:pt x="370" y="90"/>
                    </a:lnTo>
                    <a:lnTo>
                      <a:pt x="370" y="92"/>
                    </a:lnTo>
                    <a:lnTo>
                      <a:pt x="370" y="92"/>
                    </a:lnTo>
                    <a:lnTo>
                      <a:pt x="370" y="92"/>
                    </a:lnTo>
                    <a:lnTo>
                      <a:pt x="370" y="92"/>
                    </a:lnTo>
                    <a:lnTo>
                      <a:pt x="367" y="92"/>
                    </a:lnTo>
                    <a:lnTo>
                      <a:pt x="367" y="95"/>
                    </a:lnTo>
                    <a:lnTo>
                      <a:pt x="367" y="95"/>
                    </a:lnTo>
                    <a:lnTo>
                      <a:pt x="367" y="95"/>
                    </a:lnTo>
                    <a:lnTo>
                      <a:pt x="367" y="95"/>
                    </a:lnTo>
                    <a:lnTo>
                      <a:pt x="370" y="95"/>
                    </a:lnTo>
                    <a:lnTo>
                      <a:pt x="370" y="97"/>
                    </a:lnTo>
                    <a:lnTo>
                      <a:pt x="370" y="97"/>
                    </a:lnTo>
                    <a:lnTo>
                      <a:pt x="370" y="97"/>
                    </a:lnTo>
                    <a:lnTo>
                      <a:pt x="370" y="100"/>
                    </a:lnTo>
                    <a:lnTo>
                      <a:pt x="370" y="100"/>
                    </a:lnTo>
                    <a:lnTo>
                      <a:pt x="370" y="102"/>
                    </a:lnTo>
                    <a:lnTo>
                      <a:pt x="370" y="102"/>
                    </a:lnTo>
                    <a:lnTo>
                      <a:pt x="370" y="102"/>
                    </a:lnTo>
                    <a:lnTo>
                      <a:pt x="370" y="104"/>
                    </a:lnTo>
                    <a:lnTo>
                      <a:pt x="370" y="104"/>
                    </a:lnTo>
                    <a:lnTo>
                      <a:pt x="370" y="104"/>
                    </a:lnTo>
                    <a:lnTo>
                      <a:pt x="372" y="104"/>
                    </a:lnTo>
                    <a:lnTo>
                      <a:pt x="372" y="104"/>
                    </a:lnTo>
                    <a:lnTo>
                      <a:pt x="372" y="107"/>
                    </a:lnTo>
                    <a:lnTo>
                      <a:pt x="370" y="107"/>
                    </a:lnTo>
                    <a:lnTo>
                      <a:pt x="370" y="107"/>
                    </a:lnTo>
                    <a:lnTo>
                      <a:pt x="370" y="109"/>
                    </a:lnTo>
                    <a:lnTo>
                      <a:pt x="370" y="109"/>
                    </a:lnTo>
                    <a:lnTo>
                      <a:pt x="370" y="109"/>
                    </a:lnTo>
                    <a:lnTo>
                      <a:pt x="370" y="111"/>
                    </a:lnTo>
                    <a:lnTo>
                      <a:pt x="367" y="111"/>
                    </a:lnTo>
                    <a:lnTo>
                      <a:pt x="367" y="111"/>
                    </a:lnTo>
                    <a:lnTo>
                      <a:pt x="367" y="114"/>
                    </a:lnTo>
                    <a:lnTo>
                      <a:pt x="367" y="114"/>
                    </a:lnTo>
                    <a:lnTo>
                      <a:pt x="367" y="114"/>
                    </a:lnTo>
                    <a:lnTo>
                      <a:pt x="367" y="114"/>
                    </a:lnTo>
                    <a:lnTo>
                      <a:pt x="367" y="114"/>
                    </a:lnTo>
                    <a:lnTo>
                      <a:pt x="367" y="116"/>
                    </a:lnTo>
                    <a:lnTo>
                      <a:pt x="367" y="116"/>
                    </a:lnTo>
                    <a:lnTo>
                      <a:pt x="367" y="116"/>
                    </a:lnTo>
                    <a:lnTo>
                      <a:pt x="367" y="118"/>
                    </a:lnTo>
                    <a:lnTo>
                      <a:pt x="367" y="118"/>
                    </a:lnTo>
                    <a:lnTo>
                      <a:pt x="367" y="121"/>
                    </a:lnTo>
                    <a:lnTo>
                      <a:pt x="367" y="121"/>
                    </a:lnTo>
                    <a:lnTo>
                      <a:pt x="367" y="121"/>
                    </a:lnTo>
                    <a:lnTo>
                      <a:pt x="367" y="123"/>
                    </a:lnTo>
                    <a:lnTo>
                      <a:pt x="367" y="123"/>
                    </a:lnTo>
                    <a:lnTo>
                      <a:pt x="367" y="123"/>
                    </a:lnTo>
                    <a:lnTo>
                      <a:pt x="367" y="126"/>
                    </a:lnTo>
                    <a:lnTo>
                      <a:pt x="365" y="126"/>
                    </a:lnTo>
                    <a:lnTo>
                      <a:pt x="365" y="126"/>
                    </a:lnTo>
                    <a:lnTo>
                      <a:pt x="365" y="126"/>
                    </a:lnTo>
                    <a:lnTo>
                      <a:pt x="365" y="128"/>
                    </a:lnTo>
                    <a:lnTo>
                      <a:pt x="365" y="128"/>
                    </a:lnTo>
                    <a:lnTo>
                      <a:pt x="365" y="130"/>
                    </a:lnTo>
                    <a:lnTo>
                      <a:pt x="365" y="130"/>
                    </a:lnTo>
                    <a:lnTo>
                      <a:pt x="362" y="130"/>
                    </a:lnTo>
                    <a:lnTo>
                      <a:pt x="362" y="130"/>
                    </a:lnTo>
                    <a:lnTo>
                      <a:pt x="362" y="130"/>
                    </a:lnTo>
                    <a:lnTo>
                      <a:pt x="362" y="133"/>
                    </a:lnTo>
                    <a:lnTo>
                      <a:pt x="360" y="133"/>
                    </a:lnTo>
                    <a:lnTo>
                      <a:pt x="360" y="133"/>
                    </a:lnTo>
                    <a:lnTo>
                      <a:pt x="360" y="133"/>
                    </a:lnTo>
                    <a:lnTo>
                      <a:pt x="360" y="133"/>
                    </a:lnTo>
                    <a:lnTo>
                      <a:pt x="360" y="133"/>
                    </a:lnTo>
                    <a:lnTo>
                      <a:pt x="360" y="133"/>
                    </a:lnTo>
                    <a:lnTo>
                      <a:pt x="360" y="133"/>
                    </a:lnTo>
                    <a:lnTo>
                      <a:pt x="360" y="135"/>
                    </a:lnTo>
                    <a:lnTo>
                      <a:pt x="360" y="135"/>
                    </a:lnTo>
                    <a:lnTo>
                      <a:pt x="362" y="135"/>
                    </a:lnTo>
                    <a:lnTo>
                      <a:pt x="362" y="137"/>
                    </a:lnTo>
                    <a:lnTo>
                      <a:pt x="362" y="137"/>
                    </a:lnTo>
                    <a:lnTo>
                      <a:pt x="362" y="137"/>
                    </a:lnTo>
                    <a:lnTo>
                      <a:pt x="362" y="137"/>
                    </a:lnTo>
                    <a:lnTo>
                      <a:pt x="360" y="137"/>
                    </a:lnTo>
                    <a:lnTo>
                      <a:pt x="360" y="137"/>
                    </a:lnTo>
                    <a:lnTo>
                      <a:pt x="360" y="137"/>
                    </a:lnTo>
                    <a:lnTo>
                      <a:pt x="358" y="137"/>
                    </a:lnTo>
                    <a:lnTo>
                      <a:pt x="358" y="137"/>
                    </a:lnTo>
                    <a:lnTo>
                      <a:pt x="358" y="140"/>
                    </a:lnTo>
                    <a:lnTo>
                      <a:pt x="358" y="140"/>
                    </a:lnTo>
                    <a:lnTo>
                      <a:pt x="358" y="140"/>
                    </a:lnTo>
                    <a:lnTo>
                      <a:pt x="355" y="140"/>
                    </a:lnTo>
                    <a:lnTo>
                      <a:pt x="355" y="142"/>
                    </a:lnTo>
                    <a:lnTo>
                      <a:pt x="355" y="142"/>
                    </a:lnTo>
                    <a:lnTo>
                      <a:pt x="355" y="142"/>
                    </a:lnTo>
                    <a:lnTo>
                      <a:pt x="353" y="142"/>
                    </a:lnTo>
                    <a:lnTo>
                      <a:pt x="353" y="142"/>
                    </a:lnTo>
                    <a:lnTo>
                      <a:pt x="353" y="145"/>
                    </a:lnTo>
                    <a:lnTo>
                      <a:pt x="353" y="145"/>
                    </a:lnTo>
                    <a:lnTo>
                      <a:pt x="353" y="147"/>
                    </a:lnTo>
                    <a:lnTo>
                      <a:pt x="355" y="147"/>
                    </a:lnTo>
                    <a:lnTo>
                      <a:pt x="355" y="147"/>
                    </a:lnTo>
                    <a:lnTo>
                      <a:pt x="355" y="147"/>
                    </a:lnTo>
                    <a:lnTo>
                      <a:pt x="355" y="149"/>
                    </a:lnTo>
                    <a:lnTo>
                      <a:pt x="355" y="149"/>
                    </a:lnTo>
                    <a:lnTo>
                      <a:pt x="355" y="152"/>
                    </a:lnTo>
                    <a:lnTo>
                      <a:pt x="355" y="152"/>
                    </a:lnTo>
                    <a:lnTo>
                      <a:pt x="355" y="152"/>
                    </a:lnTo>
                    <a:lnTo>
                      <a:pt x="355" y="152"/>
                    </a:lnTo>
                    <a:lnTo>
                      <a:pt x="355" y="152"/>
                    </a:lnTo>
                    <a:lnTo>
                      <a:pt x="355" y="154"/>
                    </a:lnTo>
                    <a:lnTo>
                      <a:pt x="355" y="154"/>
                    </a:lnTo>
                    <a:lnTo>
                      <a:pt x="358" y="154"/>
                    </a:lnTo>
                    <a:lnTo>
                      <a:pt x="358" y="156"/>
                    </a:lnTo>
                    <a:lnTo>
                      <a:pt x="358" y="156"/>
                    </a:lnTo>
                    <a:lnTo>
                      <a:pt x="358" y="156"/>
                    </a:lnTo>
                    <a:lnTo>
                      <a:pt x="358" y="156"/>
                    </a:lnTo>
                    <a:lnTo>
                      <a:pt x="360" y="156"/>
                    </a:lnTo>
                    <a:lnTo>
                      <a:pt x="360" y="156"/>
                    </a:lnTo>
                    <a:lnTo>
                      <a:pt x="360" y="156"/>
                    </a:lnTo>
                    <a:lnTo>
                      <a:pt x="362" y="156"/>
                    </a:lnTo>
                    <a:lnTo>
                      <a:pt x="362" y="156"/>
                    </a:lnTo>
                    <a:lnTo>
                      <a:pt x="362" y="159"/>
                    </a:lnTo>
                    <a:lnTo>
                      <a:pt x="362" y="159"/>
                    </a:lnTo>
                    <a:lnTo>
                      <a:pt x="362" y="159"/>
                    </a:lnTo>
                    <a:lnTo>
                      <a:pt x="362" y="161"/>
                    </a:lnTo>
                    <a:lnTo>
                      <a:pt x="360" y="161"/>
                    </a:lnTo>
                    <a:lnTo>
                      <a:pt x="360" y="161"/>
                    </a:lnTo>
                    <a:lnTo>
                      <a:pt x="360" y="161"/>
                    </a:lnTo>
                    <a:lnTo>
                      <a:pt x="360" y="163"/>
                    </a:lnTo>
                    <a:lnTo>
                      <a:pt x="360" y="163"/>
                    </a:lnTo>
                    <a:lnTo>
                      <a:pt x="360" y="163"/>
                    </a:lnTo>
                    <a:lnTo>
                      <a:pt x="358" y="163"/>
                    </a:lnTo>
                    <a:lnTo>
                      <a:pt x="358" y="163"/>
                    </a:lnTo>
                    <a:lnTo>
                      <a:pt x="358" y="163"/>
                    </a:lnTo>
                    <a:lnTo>
                      <a:pt x="358" y="163"/>
                    </a:lnTo>
                    <a:lnTo>
                      <a:pt x="358" y="166"/>
                    </a:lnTo>
                    <a:lnTo>
                      <a:pt x="358" y="166"/>
                    </a:lnTo>
                    <a:lnTo>
                      <a:pt x="355" y="166"/>
                    </a:lnTo>
                    <a:lnTo>
                      <a:pt x="355" y="168"/>
                    </a:lnTo>
                    <a:lnTo>
                      <a:pt x="355" y="168"/>
                    </a:lnTo>
                    <a:lnTo>
                      <a:pt x="358" y="168"/>
                    </a:lnTo>
                    <a:lnTo>
                      <a:pt x="358" y="171"/>
                    </a:lnTo>
                    <a:lnTo>
                      <a:pt x="358" y="171"/>
                    </a:lnTo>
                    <a:lnTo>
                      <a:pt x="358" y="173"/>
                    </a:lnTo>
                    <a:lnTo>
                      <a:pt x="358" y="173"/>
                    </a:lnTo>
                    <a:lnTo>
                      <a:pt x="358" y="173"/>
                    </a:lnTo>
                    <a:lnTo>
                      <a:pt x="358" y="173"/>
                    </a:lnTo>
                    <a:lnTo>
                      <a:pt x="358" y="175"/>
                    </a:lnTo>
                    <a:lnTo>
                      <a:pt x="358" y="175"/>
                    </a:lnTo>
                    <a:lnTo>
                      <a:pt x="358" y="175"/>
                    </a:lnTo>
                    <a:lnTo>
                      <a:pt x="358" y="178"/>
                    </a:lnTo>
                    <a:lnTo>
                      <a:pt x="358" y="178"/>
                    </a:lnTo>
                    <a:lnTo>
                      <a:pt x="358" y="180"/>
                    </a:lnTo>
                    <a:lnTo>
                      <a:pt x="360" y="180"/>
                    </a:lnTo>
                    <a:lnTo>
                      <a:pt x="360" y="180"/>
                    </a:lnTo>
                    <a:lnTo>
                      <a:pt x="360" y="182"/>
                    </a:lnTo>
                    <a:lnTo>
                      <a:pt x="360" y="182"/>
                    </a:lnTo>
                    <a:lnTo>
                      <a:pt x="360" y="182"/>
                    </a:lnTo>
                    <a:lnTo>
                      <a:pt x="360" y="182"/>
                    </a:lnTo>
                    <a:lnTo>
                      <a:pt x="360" y="182"/>
                    </a:lnTo>
                    <a:lnTo>
                      <a:pt x="360" y="185"/>
                    </a:lnTo>
                    <a:lnTo>
                      <a:pt x="360" y="185"/>
                    </a:lnTo>
                    <a:lnTo>
                      <a:pt x="360" y="187"/>
                    </a:lnTo>
                    <a:lnTo>
                      <a:pt x="360" y="187"/>
                    </a:lnTo>
                    <a:lnTo>
                      <a:pt x="360" y="190"/>
                    </a:lnTo>
                    <a:lnTo>
                      <a:pt x="362" y="190"/>
                    </a:lnTo>
                    <a:lnTo>
                      <a:pt x="362" y="190"/>
                    </a:lnTo>
                    <a:lnTo>
                      <a:pt x="362" y="192"/>
                    </a:lnTo>
                    <a:lnTo>
                      <a:pt x="362" y="192"/>
                    </a:lnTo>
                    <a:lnTo>
                      <a:pt x="362" y="192"/>
                    </a:lnTo>
                    <a:lnTo>
                      <a:pt x="360" y="192"/>
                    </a:lnTo>
                    <a:lnTo>
                      <a:pt x="360" y="194"/>
                    </a:lnTo>
                    <a:lnTo>
                      <a:pt x="360" y="194"/>
                    </a:lnTo>
                    <a:lnTo>
                      <a:pt x="360" y="197"/>
                    </a:lnTo>
                    <a:lnTo>
                      <a:pt x="360" y="197"/>
                    </a:lnTo>
                    <a:lnTo>
                      <a:pt x="360" y="199"/>
                    </a:lnTo>
                    <a:lnTo>
                      <a:pt x="360" y="199"/>
                    </a:lnTo>
                    <a:lnTo>
                      <a:pt x="360" y="201"/>
                    </a:lnTo>
                    <a:lnTo>
                      <a:pt x="360" y="201"/>
                    </a:lnTo>
                    <a:lnTo>
                      <a:pt x="360" y="201"/>
                    </a:lnTo>
                    <a:lnTo>
                      <a:pt x="360" y="204"/>
                    </a:lnTo>
                    <a:lnTo>
                      <a:pt x="360" y="204"/>
                    </a:lnTo>
                    <a:lnTo>
                      <a:pt x="360" y="206"/>
                    </a:lnTo>
                    <a:lnTo>
                      <a:pt x="360" y="206"/>
                    </a:lnTo>
                    <a:lnTo>
                      <a:pt x="360" y="209"/>
                    </a:lnTo>
                    <a:lnTo>
                      <a:pt x="360" y="209"/>
                    </a:lnTo>
                    <a:lnTo>
                      <a:pt x="362" y="209"/>
                    </a:lnTo>
                    <a:lnTo>
                      <a:pt x="362" y="209"/>
                    </a:lnTo>
                    <a:lnTo>
                      <a:pt x="365" y="209"/>
                    </a:lnTo>
                    <a:lnTo>
                      <a:pt x="365" y="211"/>
                    </a:lnTo>
                    <a:lnTo>
                      <a:pt x="365" y="211"/>
                    </a:lnTo>
                    <a:lnTo>
                      <a:pt x="365" y="211"/>
                    </a:lnTo>
                    <a:lnTo>
                      <a:pt x="367" y="211"/>
                    </a:lnTo>
                    <a:lnTo>
                      <a:pt x="367" y="211"/>
                    </a:lnTo>
                    <a:lnTo>
                      <a:pt x="367" y="211"/>
                    </a:lnTo>
                    <a:lnTo>
                      <a:pt x="370" y="211"/>
                    </a:lnTo>
                    <a:lnTo>
                      <a:pt x="370" y="211"/>
                    </a:lnTo>
                    <a:lnTo>
                      <a:pt x="372" y="211"/>
                    </a:lnTo>
                    <a:lnTo>
                      <a:pt x="372" y="211"/>
                    </a:lnTo>
                    <a:lnTo>
                      <a:pt x="372" y="211"/>
                    </a:lnTo>
                    <a:lnTo>
                      <a:pt x="372" y="211"/>
                    </a:lnTo>
                    <a:lnTo>
                      <a:pt x="374" y="211"/>
                    </a:lnTo>
                    <a:lnTo>
                      <a:pt x="374" y="211"/>
                    </a:lnTo>
                    <a:lnTo>
                      <a:pt x="374" y="211"/>
                    </a:lnTo>
                    <a:lnTo>
                      <a:pt x="377" y="211"/>
                    </a:lnTo>
                    <a:lnTo>
                      <a:pt x="377" y="211"/>
                    </a:lnTo>
                    <a:lnTo>
                      <a:pt x="377" y="211"/>
                    </a:lnTo>
                    <a:lnTo>
                      <a:pt x="379" y="211"/>
                    </a:lnTo>
                    <a:lnTo>
                      <a:pt x="379" y="211"/>
                    </a:lnTo>
                    <a:lnTo>
                      <a:pt x="379" y="211"/>
                    </a:lnTo>
                    <a:lnTo>
                      <a:pt x="379" y="211"/>
                    </a:lnTo>
                    <a:lnTo>
                      <a:pt x="379" y="211"/>
                    </a:lnTo>
                    <a:lnTo>
                      <a:pt x="381" y="211"/>
                    </a:lnTo>
                    <a:lnTo>
                      <a:pt x="381" y="213"/>
                    </a:lnTo>
                    <a:lnTo>
                      <a:pt x="381" y="213"/>
                    </a:lnTo>
                    <a:lnTo>
                      <a:pt x="381" y="213"/>
                    </a:lnTo>
                    <a:lnTo>
                      <a:pt x="381" y="216"/>
                    </a:lnTo>
                    <a:lnTo>
                      <a:pt x="381" y="216"/>
                    </a:lnTo>
                    <a:lnTo>
                      <a:pt x="381" y="218"/>
                    </a:lnTo>
                    <a:lnTo>
                      <a:pt x="381" y="218"/>
                    </a:lnTo>
                    <a:lnTo>
                      <a:pt x="381" y="218"/>
                    </a:lnTo>
                    <a:lnTo>
                      <a:pt x="381" y="220"/>
                    </a:lnTo>
                    <a:lnTo>
                      <a:pt x="381" y="220"/>
                    </a:lnTo>
                    <a:lnTo>
                      <a:pt x="381" y="223"/>
                    </a:lnTo>
                    <a:lnTo>
                      <a:pt x="381" y="223"/>
                    </a:lnTo>
                    <a:lnTo>
                      <a:pt x="381" y="223"/>
                    </a:lnTo>
                    <a:lnTo>
                      <a:pt x="381" y="223"/>
                    </a:lnTo>
                    <a:lnTo>
                      <a:pt x="381" y="225"/>
                    </a:lnTo>
                    <a:lnTo>
                      <a:pt x="381" y="225"/>
                    </a:lnTo>
                    <a:lnTo>
                      <a:pt x="381" y="227"/>
                    </a:lnTo>
                    <a:lnTo>
                      <a:pt x="381" y="227"/>
                    </a:lnTo>
                    <a:lnTo>
                      <a:pt x="381" y="227"/>
                    </a:lnTo>
                    <a:lnTo>
                      <a:pt x="379" y="227"/>
                    </a:lnTo>
                    <a:lnTo>
                      <a:pt x="379" y="230"/>
                    </a:lnTo>
                    <a:lnTo>
                      <a:pt x="379" y="230"/>
                    </a:lnTo>
                    <a:lnTo>
                      <a:pt x="379" y="230"/>
                    </a:lnTo>
                    <a:lnTo>
                      <a:pt x="379" y="230"/>
                    </a:lnTo>
                    <a:lnTo>
                      <a:pt x="379" y="232"/>
                    </a:lnTo>
                    <a:lnTo>
                      <a:pt x="377" y="232"/>
                    </a:lnTo>
                    <a:lnTo>
                      <a:pt x="377" y="232"/>
                    </a:lnTo>
                    <a:lnTo>
                      <a:pt x="377" y="232"/>
                    </a:lnTo>
                    <a:lnTo>
                      <a:pt x="377" y="232"/>
                    </a:lnTo>
                    <a:lnTo>
                      <a:pt x="374" y="232"/>
                    </a:lnTo>
                    <a:lnTo>
                      <a:pt x="374" y="235"/>
                    </a:lnTo>
                    <a:lnTo>
                      <a:pt x="374" y="235"/>
                    </a:lnTo>
                    <a:lnTo>
                      <a:pt x="374" y="235"/>
                    </a:lnTo>
                    <a:lnTo>
                      <a:pt x="374" y="235"/>
                    </a:lnTo>
                    <a:lnTo>
                      <a:pt x="374" y="237"/>
                    </a:lnTo>
                    <a:lnTo>
                      <a:pt x="372" y="237"/>
                    </a:lnTo>
                    <a:lnTo>
                      <a:pt x="372" y="237"/>
                    </a:lnTo>
                    <a:lnTo>
                      <a:pt x="372" y="237"/>
                    </a:lnTo>
                    <a:lnTo>
                      <a:pt x="372" y="239"/>
                    </a:lnTo>
                    <a:lnTo>
                      <a:pt x="372" y="239"/>
                    </a:lnTo>
                    <a:lnTo>
                      <a:pt x="372" y="239"/>
                    </a:lnTo>
                    <a:lnTo>
                      <a:pt x="370" y="239"/>
                    </a:lnTo>
                    <a:lnTo>
                      <a:pt x="370" y="242"/>
                    </a:lnTo>
                    <a:lnTo>
                      <a:pt x="370" y="242"/>
                    </a:lnTo>
                    <a:lnTo>
                      <a:pt x="370" y="242"/>
                    </a:lnTo>
                    <a:lnTo>
                      <a:pt x="367" y="242"/>
                    </a:lnTo>
                    <a:lnTo>
                      <a:pt x="367" y="242"/>
                    </a:lnTo>
                    <a:lnTo>
                      <a:pt x="367" y="242"/>
                    </a:lnTo>
                    <a:lnTo>
                      <a:pt x="367" y="244"/>
                    </a:lnTo>
                    <a:lnTo>
                      <a:pt x="367" y="244"/>
                    </a:lnTo>
                    <a:lnTo>
                      <a:pt x="367" y="244"/>
                    </a:lnTo>
                    <a:lnTo>
                      <a:pt x="367" y="246"/>
                    </a:lnTo>
                    <a:lnTo>
                      <a:pt x="365" y="246"/>
                    </a:lnTo>
                    <a:lnTo>
                      <a:pt x="365" y="246"/>
                    </a:lnTo>
                    <a:lnTo>
                      <a:pt x="365" y="246"/>
                    </a:lnTo>
                    <a:lnTo>
                      <a:pt x="365" y="249"/>
                    </a:lnTo>
                    <a:lnTo>
                      <a:pt x="365" y="249"/>
                    </a:lnTo>
                    <a:lnTo>
                      <a:pt x="365" y="249"/>
                    </a:lnTo>
                    <a:lnTo>
                      <a:pt x="362" y="249"/>
                    </a:lnTo>
                    <a:lnTo>
                      <a:pt x="362" y="251"/>
                    </a:lnTo>
                    <a:lnTo>
                      <a:pt x="362" y="251"/>
                    </a:lnTo>
                    <a:lnTo>
                      <a:pt x="362" y="251"/>
                    </a:lnTo>
                    <a:lnTo>
                      <a:pt x="362" y="251"/>
                    </a:lnTo>
                    <a:lnTo>
                      <a:pt x="362" y="251"/>
                    </a:lnTo>
                    <a:lnTo>
                      <a:pt x="365" y="251"/>
                    </a:lnTo>
                    <a:lnTo>
                      <a:pt x="365" y="254"/>
                    </a:lnTo>
                    <a:lnTo>
                      <a:pt x="365" y="254"/>
                    </a:lnTo>
                    <a:lnTo>
                      <a:pt x="365" y="254"/>
                    </a:lnTo>
                    <a:lnTo>
                      <a:pt x="365" y="254"/>
                    </a:lnTo>
                    <a:lnTo>
                      <a:pt x="365" y="256"/>
                    </a:lnTo>
                    <a:lnTo>
                      <a:pt x="367" y="256"/>
                    </a:lnTo>
                    <a:lnTo>
                      <a:pt x="367" y="256"/>
                    </a:lnTo>
                    <a:lnTo>
                      <a:pt x="367" y="258"/>
                    </a:lnTo>
                    <a:lnTo>
                      <a:pt x="367" y="258"/>
                    </a:lnTo>
                    <a:lnTo>
                      <a:pt x="367" y="258"/>
                    </a:lnTo>
                    <a:lnTo>
                      <a:pt x="367" y="258"/>
                    </a:lnTo>
                    <a:lnTo>
                      <a:pt x="367" y="261"/>
                    </a:lnTo>
                    <a:lnTo>
                      <a:pt x="370" y="261"/>
                    </a:lnTo>
                    <a:lnTo>
                      <a:pt x="370" y="261"/>
                    </a:lnTo>
                    <a:lnTo>
                      <a:pt x="370" y="261"/>
                    </a:lnTo>
                    <a:lnTo>
                      <a:pt x="370" y="261"/>
                    </a:lnTo>
                    <a:lnTo>
                      <a:pt x="372" y="261"/>
                    </a:lnTo>
                    <a:lnTo>
                      <a:pt x="372" y="261"/>
                    </a:lnTo>
                    <a:lnTo>
                      <a:pt x="372" y="263"/>
                    </a:lnTo>
                    <a:lnTo>
                      <a:pt x="372" y="263"/>
                    </a:lnTo>
                    <a:lnTo>
                      <a:pt x="372" y="263"/>
                    </a:lnTo>
                    <a:lnTo>
                      <a:pt x="372" y="265"/>
                    </a:lnTo>
                    <a:lnTo>
                      <a:pt x="372" y="265"/>
                    </a:lnTo>
                    <a:lnTo>
                      <a:pt x="372" y="268"/>
                    </a:lnTo>
                    <a:lnTo>
                      <a:pt x="374" y="268"/>
                    </a:lnTo>
                    <a:lnTo>
                      <a:pt x="374" y="268"/>
                    </a:lnTo>
                    <a:lnTo>
                      <a:pt x="374" y="270"/>
                    </a:lnTo>
                    <a:lnTo>
                      <a:pt x="374" y="270"/>
                    </a:lnTo>
                    <a:lnTo>
                      <a:pt x="374" y="270"/>
                    </a:lnTo>
                    <a:lnTo>
                      <a:pt x="374" y="270"/>
                    </a:lnTo>
                    <a:lnTo>
                      <a:pt x="374" y="270"/>
                    </a:lnTo>
                    <a:lnTo>
                      <a:pt x="374" y="273"/>
                    </a:lnTo>
                    <a:lnTo>
                      <a:pt x="377" y="273"/>
                    </a:lnTo>
                    <a:lnTo>
                      <a:pt x="377" y="273"/>
                    </a:lnTo>
                    <a:lnTo>
                      <a:pt x="377" y="273"/>
                    </a:lnTo>
                    <a:lnTo>
                      <a:pt x="377" y="275"/>
                    </a:lnTo>
                    <a:lnTo>
                      <a:pt x="377" y="275"/>
                    </a:lnTo>
                    <a:lnTo>
                      <a:pt x="379" y="275"/>
                    </a:lnTo>
                    <a:lnTo>
                      <a:pt x="379" y="277"/>
                    </a:lnTo>
                    <a:lnTo>
                      <a:pt x="379" y="277"/>
                    </a:lnTo>
                    <a:lnTo>
                      <a:pt x="379" y="277"/>
                    </a:lnTo>
                    <a:lnTo>
                      <a:pt x="379" y="280"/>
                    </a:lnTo>
                    <a:lnTo>
                      <a:pt x="379" y="280"/>
                    </a:lnTo>
                    <a:lnTo>
                      <a:pt x="381" y="280"/>
                    </a:lnTo>
                    <a:lnTo>
                      <a:pt x="381" y="280"/>
                    </a:lnTo>
                    <a:lnTo>
                      <a:pt x="381" y="282"/>
                    </a:lnTo>
                    <a:lnTo>
                      <a:pt x="381" y="282"/>
                    </a:lnTo>
                    <a:lnTo>
                      <a:pt x="381" y="282"/>
                    </a:lnTo>
                    <a:lnTo>
                      <a:pt x="381" y="282"/>
                    </a:lnTo>
                    <a:lnTo>
                      <a:pt x="384" y="282"/>
                    </a:lnTo>
                    <a:lnTo>
                      <a:pt x="384" y="282"/>
                    </a:lnTo>
                    <a:lnTo>
                      <a:pt x="384" y="282"/>
                    </a:lnTo>
                    <a:lnTo>
                      <a:pt x="384" y="284"/>
                    </a:lnTo>
                    <a:lnTo>
                      <a:pt x="386" y="284"/>
                    </a:lnTo>
                    <a:lnTo>
                      <a:pt x="386" y="284"/>
                    </a:lnTo>
                    <a:lnTo>
                      <a:pt x="386" y="284"/>
                    </a:lnTo>
                    <a:lnTo>
                      <a:pt x="386" y="284"/>
                    </a:lnTo>
                    <a:lnTo>
                      <a:pt x="389" y="284"/>
                    </a:lnTo>
                    <a:lnTo>
                      <a:pt x="389" y="284"/>
                    </a:lnTo>
                    <a:lnTo>
                      <a:pt x="391" y="284"/>
                    </a:lnTo>
                    <a:lnTo>
                      <a:pt x="391" y="284"/>
                    </a:lnTo>
                    <a:lnTo>
                      <a:pt x="391" y="287"/>
                    </a:lnTo>
                    <a:lnTo>
                      <a:pt x="391" y="287"/>
                    </a:lnTo>
                    <a:lnTo>
                      <a:pt x="393" y="287"/>
                    </a:lnTo>
                    <a:lnTo>
                      <a:pt x="393" y="287"/>
                    </a:lnTo>
                    <a:lnTo>
                      <a:pt x="393" y="287"/>
                    </a:lnTo>
                    <a:lnTo>
                      <a:pt x="393" y="287"/>
                    </a:lnTo>
                    <a:lnTo>
                      <a:pt x="396" y="287"/>
                    </a:lnTo>
                    <a:lnTo>
                      <a:pt x="396" y="287"/>
                    </a:lnTo>
                    <a:lnTo>
                      <a:pt x="396" y="289"/>
                    </a:lnTo>
                    <a:lnTo>
                      <a:pt x="398" y="289"/>
                    </a:lnTo>
                    <a:lnTo>
                      <a:pt x="398" y="289"/>
                    </a:lnTo>
                    <a:lnTo>
                      <a:pt x="398" y="289"/>
                    </a:lnTo>
                    <a:lnTo>
                      <a:pt x="398" y="291"/>
                    </a:lnTo>
                    <a:lnTo>
                      <a:pt x="398" y="291"/>
                    </a:lnTo>
                    <a:lnTo>
                      <a:pt x="398" y="291"/>
                    </a:lnTo>
                    <a:lnTo>
                      <a:pt x="400" y="291"/>
                    </a:lnTo>
                    <a:lnTo>
                      <a:pt x="400" y="291"/>
                    </a:lnTo>
                    <a:lnTo>
                      <a:pt x="400" y="291"/>
                    </a:lnTo>
                    <a:lnTo>
                      <a:pt x="400" y="291"/>
                    </a:lnTo>
                    <a:lnTo>
                      <a:pt x="403" y="291"/>
                    </a:lnTo>
                    <a:lnTo>
                      <a:pt x="403" y="291"/>
                    </a:lnTo>
                    <a:lnTo>
                      <a:pt x="403" y="291"/>
                    </a:lnTo>
                    <a:lnTo>
                      <a:pt x="403" y="291"/>
                    </a:lnTo>
                    <a:lnTo>
                      <a:pt x="403" y="294"/>
                    </a:lnTo>
                    <a:lnTo>
                      <a:pt x="403" y="294"/>
                    </a:lnTo>
                    <a:lnTo>
                      <a:pt x="403" y="296"/>
                    </a:lnTo>
                    <a:lnTo>
                      <a:pt x="403" y="296"/>
                    </a:lnTo>
                    <a:lnTo>
                      <a:pt x="403" y="299"/>
                    </a:lnTo>
                    <a:lnTo>
                      <a:pt x="403" y="299"/>
                    </a:lnTo>
                    <a:lnTo>
                      <a:pt x="403" y="301"/>
                    </a:lnTo>
                    <a:lnTo>
                      <a:pt x="403" y="301"/>
                    </a:lnTo>
                    <a:lnTo>
                      <a:pt x="403" y="301"/>
                    </a:lnTo>
                    <a:lnTo>
                      <a:pt x="405" y="301"/>
                    </a:lnTo>
                    <a:lnTo>
                      <a:pt x="405" y="303"/>
                    </a:lnTo>
                    <a:lnTo>
                      <a:pt x="405" y="303"/>
                    </a:lnTo>
                    <a:lnTo>
                      <a:pt x="405" y="306"/>
                    </a:lnTo>
                    <a:lnTo>
                      <a:pt x="405" y="306"/>
                    </a:lnTo>
                    <a:lnTo>
                      <a:pt x="405" y="308"/>
                    </a:lnTo>
                    <a:lnTo>
                      <a:pt x="405" y="308"/>
                    </a:lnTo>
                    <a:lnTo>
                      <a:pt x="405" y="310"/>
                    </a:lnTo>
                    <a:lnTo>
                      <a:pt x="405" y="310"/>
                    </a:lnTo>
                    <a:lnTo>
                      <a:pt x="405" y="310"/>
                    </a:lnTo>
                    <a:lnTo>
                      <a:pt x="405" y="310"/>
                    </a:lnTo>
                    <a:lnTo>
                      <a:pt x="405" y="310"/>
                    </a:lnTo>
                    <a:lnTo>
                      <a:pt x="405" y="313"/>
                    </a:lnTo>
                    <a:lnTo>
                      <a:pt x="405" y="313"/>
                    </a:lnTo>
                    <a:lnTo>
                      <a:pt x="405" y="315"/>
                    </a:lnTo>
                    <a:lnTo>
                      <a:pt x="405" y="315"/>
                    </a:lnTo>
                    <a:lnTo>
                      <a:pt x="403" y="315"/>
                    </a:lnTo>
                    <a:lnTo>
                      <a:pt x="403" y="318"/>
                    </a:lnTo>
                    <a:lnTo>
                      <a:pt x="403" y="318"/>
                    </a:lnTo>
                    <a:lnTo>
                      <a:pt x="405" y="318"/>
                    </a:lnTo>
                    <a:lnTo>
                      <a:pt x="405" y="318"/>
                    </a:lnTo>
                    <a:lnTo>
                      <a:pt x="405" y="318"/>
                    </a:lnTo>
                    <a:lnTo>
                      <a:pt x="407" y="318"/>
                    </a:lnTo>
                    <a:lnTo>
                      <a:pt x="407" y="318"/>
                    </a:lnTo>
                    <a:lnTo>
                      <a:pt x="407" y="318"/>
                    </a:lnTo>
                    <a:lnTo>
                      <a:pt x="407" y="318"/>
                    </a:lnTo>
                    <a:lnTo>
                      <a:pt x="410" y="318"/>
                    </a:lnTo>
                    <a:lnTo>
                      <a:pt x="410" y="318"/>
                    </a:lnTo>
                    <a:lnTo>
                      <a:pt x="412" y="318"/>
                    </a:lnTo>
                    <a:lnTo>
                      <a:pt x="412" y="318"/>
                    </a:lnTo>
                    <a:lnTo>
                      <a:pt x="412" y="318"/>
                    </a:lnTo>
                    <a:lnTo>
                      <a:pt x="412" y="318"/>
                    </a:lnTo>
                    <a:lnTo>
                      <a:pt x="415" y="318"/>
                    </a:lnTo>
                    <a:lnTo>
                      <a:pt x="415" y="320"/>
                    </a:lnTo>
                    <a:lnTo>
                      <a:pt x="415" y="320"/>
                    </a:lnTo>
                    <a:lnTo>
                      <a:pt x="415" y="320"/>
                    </a:lnTo>
                    <a:lnTo>
                      <a:pt x="412" y="320"/>
                    </a:lnTo>
                    <a:lnTo>
                      <a:pt x="412" y="322"/>
                    </a:lnTo>
                    <a:lnTo>
                      <a:pt x="412" y="322"/>
                    </a:lnTo>
                    <a:lnTo>
                      <a:pt x="412" y="325"/>
                    </a:lnTo>
                    <a:lnTo>
                      <a:pt x="412" y="325"/>
                    </a:lnTo>
                    <a:lnTo>
                      <a:pt x="415" y="325"/>
                    </a:lnTo>
                    <a:lnTo>
                      <a:pt x="415" y="327"/>
                    </a:lnTo>
                    <a:lnTo>
                      <a:pt x="412" y="327"/>
                    </a:lnTo>
                    <a:lnTo>
                      <a:pt x="412" y="327"/>
                    </a:lnTo>
                    <a:lnTo>
                      <a:pt x="412" y="327"/>
                    </a:lnTo>
                    <a:lnTo>
                      <a:pt x="412" y="329"/>
                    </a:lnTo>
                    <a:lnTo>
                      <a:pt x="412" y="329"/>
                    </a:lnTo>
                    <a:lnTo>
                      <a:pt x="412" y="329"/>
                    </a:lnTo>
                    <a:lnTo>
                      <a:pt x="412" y="329"/>
                    </a:lnTo>
                    <a:lnTo>
                      <a:pt x="412" y="332"/>
                    </a:lnTo>
                    <a:lnTo>
                      <a:pt x="412" y="332"/>
                    </a:lnTo>
                    <a:lnTo>
                      <a:pt x="410" y="332"/>
                    </a:lnTo>
                    <a:lnTo>
                      <a:pt x="410" y="332"/>
                    </a:lnTo>
                    <a:lnTo>
                      <a:pt x="407" y="332"/>
                    </a:lnTo>
                    <a:lnTo>
                      <a:pt x="407" y="332"/>
                    </a:lnTo>
                    <a:lnTo>
                      <a:pt x="407" y="332"/>
                    </a:lnTo>
                    <a:lnTo>
                      <a:pt x="407" y="332"/>
                    </a:lnTo>
                    <a:lnTo>
                      <a:pt x="405" y="332"/>
                    </a:lnTo>
                    <a:lnTo>
                      <a:pt x="405" y="332"/>
                    </a:lnTo>
                    <a:lnTo>
                      <a:pt x="405" y="332"/>
                    </a:lnTo>
                    <a:lnTo>
                      <a:pt x="403" y="332"/>
                    </a:lnTo>
                    <a:lnTo>
                      <a:pt x="403" y="332"/>
                    </a:lnTo>
                    <a:lnTo>
                      <a:pt x="403" y="332"/>
                    </a:lnTo>
                    <a:lnTo>
                      <a:pt x="400" y="332"/>
                    </a:lnTo>
                    <a:lnTo>
                      <a:pt x="400" y="332"/>
                    </a:lnTo>
                    <a:lnTo>
                      <a:pt x="400" y="332"/>
                    </a:lnTo>
                    <a:lnTo>
                      <a:pt x="400" y="334"/>
                    </a:lnTo>
                    <a:lnTo>
                      <a:pt x="398" y="334"/>
                    </a:lnTo>
                    <a:lnTo>
                      <a:pt x="398" y="334"/>
                    </a:lnTo>
                    <a:lnTo>
                      <a:pt x="398" y="334"/>
                    </a:lnTo>
                    <a:lnTo>
                      <a:pt x="396" y="334"/>
                    </a:lnTo>
                    <a:lnTo>
                      <a:pt x="396" y="334"/>
                    </a:lnTo>
                    <a:lnTo>
                      <a:pt x="396" y="334"/>
                    </a:lnTo>
                    <a:lnTo>
                      <a:pt x="393" y="334"/>
                    </a:lnTo>
                    <a:lnTo>
                      <a:pt x="393" y="334"/>
                    </a:lnTo>
                    <a:lnTo>
                      <a:pt x="393" y="334"/>
                    </a:lnTo>
                    <a:lnTo>
                      <a:pt x="393" y="336"/>
                    </a:lnTo>
                    <a:lnTo>
                      <a:pt x="393" y="336"/>
                    </a:lnTo>
                    <a:lnTo>
                      <a:pt x="391" y="336"/>
                    </a:lnTo>
                    <a:lnTo>
                      <a:pt x="391" y="339"/>
                    </a:lnTo>
                    <a:lnTo>
                      <a:pt x="393" y="339"/>
                    </a:lnTo>
                    <a:lnTo>
                      <a:pt x="393" y="339"/>
                    </a:lnTo>
                    <a:lnTo>
                      <a:pt x="391" y="339"/>
                    </a:lnTo>
                    <a:lnTo>
                      <a:pt x="391" y="339"/>
                    </a:lnTo>
                    <a:lnTo>
                      <a:pt x="391" y="339"/>
                    </a:lnTo>
                    <a:lnTo>
                      <a:pt x="389" y="339"/>
                    </a:lnTo>
                    <a:lnTo>
                      <a:pt x="389" y="341"/>
                    </a:lnTo>
                    <a:lnTo>
                      <a:pt x="389" y="341"/>
                    </a:lnTo>
                    <a:lnTo>
                      <a:pt x="386" y="341"/>
                    </a:lnTo>
                    <a:lnTo>
                      <a:pt x="386" y="341"/>
                    </a:lnTo>
                    <a:lnTo>
                      <a:pt x="386" y="341"/>
                    </a:lnTo>
                    <a:lnTo>
                      <a:pt x="386" y="341"/>
                    </a:lnTo>
                    <a:lnTo>
                      <a:pt x="386" y="341"/>
                    </a:lnTo>
                    <a:lnTo>
                      <a:pt x="384" y="341"/>
                    </a:lnTo>
                    <a:lnTo>
                      <a:pt x="384" y="341"/>
                    </a:lnTo>
                    <a:lnTo>
                      <a:pt x="381" y="341"/>
                    </a:lnTo>
                    <a:lnTo>
                      <a:pt x="381" y="344"/>
                    </a:lnTo>
                    <a:lnTo>
                      <a:pt x="381" y="344"/>
                    </a:lnTo>
                    <a:lnTo>
                      <a:pt x="381" y="346"/>
                    </a:lnTo>
                    <a:lnTo>
                      <a:pt x="381" y="346"/>
                    </a:lnTo>
                    <a:lnTo>
                      <a:pt x="381" y="348"/>
                    </a:lnTo>
                    <a:lnTo>
                      <a:pt x="381" y="348"/>
                    </a:lnTo>
                    <a:lnTo>
                      <a:pt x="381" y="348"/>
                    </a:lnTo>
                    <a:lnTo>
                      <a:pt x="381" y="351"/>
                    </a:lnTo>
                    <a:lnTo>
                      <a:pt x="381" y="351"/>
                    </a:lnTo>
                    <a:lnTo>
                      <a:pt x="381" y="351"/>
                    </a:lnTo>
                    <a:lnTo>
                      <a:pt x="381" y="353"/>
                    </a:lnTo>
                    <a:lnTo>
                      <a:pt x="381" y="353"/>
                    </a:lnTo>
                    <a:lnTo>
                      <a:pt x="381" y="353"/>
                    </a:lnTo>
                    <a:lnTo>
                      <a:pt x="379" y="353"/>
                    </a:lnTo>
                    <a:lnTo>
                      <a:pt x="379" y="355"/>
                    </a:lnTo>
                    <a:lnTo>
                      <a:pt x="379" y="355"/>
                    </a:lnTo>
                    <a:lnTo>
                      <a:pt x="379" y="358"/>
                    </a:lnTo>
                    <a:lnTo>
                      <a:pt x="379" y="358"/>
                    </a:lnTo>
                    <a:lnTo>
                      <a:pt x="379" y="358"/>
                    </a:lnTo>
                    <a:lnTo>
                      <a:pt x="379" y="360"/>
                    </a:lnTo>
                    <a:lnTo>
                      <a:pt x="379" y="360"/>
                    </a:lnTo>
                    <a:lnTo>
                      <a:pt x="379" y="360"/>
                    </a:lnTo>
                    <a:lnTo>
                      <a:pt x="379" y="363"/>
                    </a:lnTo>
                    <a:lnTo>
                      <a:pt x="379" y="363"/>
                    </a:lnTo>
                    <a:lnTo>
                      <a:pt x="379" y="365"/>
                    </a:lnTo>
                    <a:lnTo>
                      <a:pt x="379" y="365"/>
                    </a:lnTo>
                    <a:lnTo>
                      <a:pt x="379" y="367"/>
                    </a:lnTo>
                    <a:lnTo>
                      <a:pt x="379" y="367"/>
                    </a:lnTo>
                    <a:lnTo>
                      <a:pt x="379" y="367"/>
                    </a:lnTo>
                    <a:lnTo>
                      <a:pt x="379" y="370"/>
                    </a:lnTo>
                    <a:lnTo>
                      <a:pt x="379" y="370"/>
                    </a:lnTo>
                    <a:lnTo>
                      <a:pt x="377" y="370"/>
                    </a:lnTo>
                    <a:lnTo>
                      <a:pt x="377" y="370"/>
                    </a:lnTo>
                    <a:lnTo>
                      <a:pt x="374" y="370"/>
                    </a:lnTo>
                    <a:lnTo>
                      <a:pt x="374" y="370"/>
                    </a:lnTo>
                    <a:lnTo>
                      <a:pt x="374" y="372"/>
                    </a:lnTo>
                    <a:lnTo>
                      <a:pt x="374" y="372"/>
                    </a:lnTo>
                    <a:lnTo>
                      <a:pt x="374" y="372"/>
                    </a:lnTo>
                    <a:lnTo>
                      <a:pt x="374" y="372"/>
                    </a:lnTo>
                    <a:lnTo>
                      <a:pt x="372" y="372"/>
                    </a:lnTo>
                    <a:lnTo>
                      <a:pt x="372" y="372"/>
                    </a:lnTo>
                    <a:lnTo>
                      <a:pt x="372" y="372"/>
                    </a:lnTo>
                    <a:lnTo>
                      <a:pt x="372" y="372"/>
                    </a:lnTo>
                    <a:lnTo>
                      <a:pt x="370" y="372"/>
                    </a:lnTo>
                    <a:lnTo>
                      <a:pt x="370" y="372"/>
                    </a:lnTo>
                    <a:lnTo>
                      <a:pt x="367" y="372"/>
                    </a:lnTo>
                    <a:lnTo>
                      <a:pt x="367" y="370"/>
                    </a:lnTo>
                    <a:lnTo>
                      <a:pt x="367" y="370"/>
                    </a:lnTo>
                    <a:lnTo>
                      <a:pt x="367" y="370"/>
                    </a:lnTo>
                    <a:lnTo>
                      <a:pt x="367" y="370"/>
                    </a:lnTo>
                    <a:lnTo>
                      <a:pt x="365" y="370"/>
                    </a:lnTo>
                    <a:lnTo>
                      <a:pt x="365" y="370"/>
                    </a:lnTo>
                    <a:lnTo>
                      <a:pt x="365" y="370"/>
                    </a:lnTo>
                    <a:lnTo>
                      <a:pt x="365" y="370"/>
                    </a:lnTo>
                    <a:lnTo>
                      <a:pt x="362" y="370"/>
                    </a:lnTo>
                    <a:lnTo>
                      <a:pt x="362" y="370"/>
                    </a:lnTo>
                    <a:lnTo>
                      <a:pt x="360" y="370"/>
                    </a:lnTo>
                    <a:lnTo>
                      <a:pt x="360" y="367"/>
                    </a:lnTo>
                    <a:lnTo>
                      <a:pt x="360" y="367"/>
                    </a:lnTo>
                    <a:lnTo>
                      <a:pt x="360" y="367"/>
                    </a:lnTo>
                    <a:lnTo>
                      <a:pt x="358" y="367"/>
                    </a:lnTo>
                    <a:lnTo>
                      <a:pt x="358" y="367"/>
                    </a:lnTo>
                    <a:lnTo>
                      <a:pt x="358" y="367"/>
                    </a:lnTo>
                    <a:lnTo>
                      <a:pt x="355" y="367"/>
                    </a:lnTo>
                    <a:lnTo>
                      <a:pt x="355" y="367"/>
                    </a:lnTo>
                    <a:lnTo>
                      <a:pt x="355" y="365"/>
                    </a:lnTo>
                    <a:lnTo>
                      <a:pt x="355" y="365"/>
                    </a:lnTo>
                    <a:lnTo>
                      <a:pt x="355" y="363"/>
                    </a:lnTo>
                    <a:lnTo>
                      <a:pt x="355" y="363"/>
                    </a:lnTo>
                    <a:lnTo>
                      <a:pt x="353" y="363"/>
                    </a:lnTo>
                    <a:lnTo>
                      <a:pt x="353" y="363"/>
                    </a:lnTo>
                    <a:lnTo>
                      <a:pt x="353" y="365"/>
                    </a:lnTo>
                    <a:lnTo>
                      <a:pt x="353" y="365"/>
                    </a:lnTo>
                    <a:lnTo>
                      <a:pt x="353" y="365"/>
                    </a:lnTo>
                    <a:lnTo>
                      <a:pt x="353" y="367"/>
                    </a:lnTo>
                    <a:lnTo>
                      <a:pt x="353" y="367"/>
                    </a:lnTo>
                    <a:lnTo>
                      <a:pt x="353" y="367"/>
                    </a:lnTo>
                    <a:lnTo>
                      <a:pt x="351" y="367"/>
                    </a:lnTo>
                    <a:lnTo>
                      <a:pt x="351" y="367"/>
                    </a:lnTo>
                    <a:lnTo>
                      <a:pt x="351" y="365"/>
                    </a:lnTo>
                    <a:lnTo>
                      <a:pt x="348" y="365"/>
                    </a:lnTo>
                    <a:lnTo>
                      <a:pt x="348" y="365"/>
                    </a:lnTo>
                    <a:lnTo>
                      <a:pt x="348" y="365"/>
                    </a:lnTo>
                    <a:lnTo>
                      <a:pt x="348" y="365"/>
                    </a:lnTo>
                    <a:lnTo>
                      <a:pt x="348" y="365"/>
                    </a:lnTo>
                    <a:lnTo>
                      <a:pt x="348" y="367"/>
                    </a:lnTo>
                    <a:lnTo>
                      <a:pt x="346" y="367"/>
                    </a:lnTo>
                    <a:lnTo>
                      <a:pt x="346" y="365"/>
                    </a:lnTo>
                    <a:lnTo>
                      <a:pt x="346" y="365"/>
                    </a:lnTo>
                    <a:lnTo>
                      <a:pt x="346" y="365"/>
                    </a:lnTo>
                    <a:lnTo>
                      <a:pt x="346" y="365"/>
                    </a:lnTo>
                    <a:lnTo>
                      <a:pt x="344" y="365"/>
                    </a:lnTo>
                    <a:lnTo>
                      <a:pt x="344" y="365"/>
                    </a:lnTo>
                    <a:lnTo>
                      <a:pt x="341" y="365"/>
                    </a:lnTo>
                    <a:lnTo>
                      <a:pt x="341" y="365"/>
                    </a:lnTo>
                    <a:lnTo>
                      <a:pt x="341" y="365"/>
                    </a:lnTo>
                    <a:lnTo>
                      <a:pt x="341" y="365"/>
                    </a:lnTo>
                    <a:lnTo>
                      <a:pt x="339" y="365"/>
                    </a:lnTo>
                    <a:lnTo>
                      <a:pt x="339" y="365"/>
                    </a:lnTo>
                    <a:lnTo>
                      <a:pt x="339" y="365"/>
                    </a:lnTo>
                    <a:lnTo>
                      <a:pt x="339" y="365"/>
                    </a:lnTo>
                    <a:lnTo>
                      <a:pt x="336" y="365"/>
                    </a:lnTo>
                    <a:lnTo>
                      <a:pt x="336" y="365"/>
                    </a:lnTo>
                    <a:lnTo>
                      <a:pt x="334" y="365"/>
                    </a:lnTo>
                    <a:lnTo>
                      <a:pt x="334" y="365"/>
                    </a:lnTo>
                    <a:lnTo>
                      <a:pt x="334" y="365"/>
                    </a:lnTo>
                    <a:lnTo>
                      <a:pt x="332" y="365"/>
                    </a:lnTo>
                    <a:lnTo>
                      <a:pt x="332" y="363"/>
                    </a:lnTo>
                    <a:lnTo>
                      <a:pt x="332" y="363"/>
                    </a:lnTo>
                    <a:lnTo>
                      <a:pt x="332" y="363"/>
                    </a:lnTo>
                    <a:lnTo>
                      <a:pt x="332" y="363"/>
                    </a:lnTo>
                    <a:lnTo>
                      <a:pt x="329" y="363"/>
                    </a:lnTo>
                    <a:lnTo>
                      <a:pt x="329" y="363"/>
                    </a:lnTo>
                    <a:lnTo>
                      <a:pt x="329" y="363"/>
                    </a:lnTo>
                    <a:lnTo>
                      <a:pt x="327" y="363"/>
                    </a:lnTo>
                    <a:lnTo>
                      <a:pt x="327" y="363"/>
                    </a:lnTo>
                    <a:lnTo>
                      <a:pt x="327" y="363"/>
                    </a:lnTo>
                    <a:lnTo>
                      <a:pt x="325" y="363"/>
                    </a:lnTo>
                    <a:lnTo>
                      <a:pt x="325" y="365"/>
                    </a:lnTo>
                    <a:lnTo>
                      <a:pt x="325" y="365"/>
                    </a:lnTo>
                    <a:lnTo>
                      <a:pt x="325" y="365"/>
                    </a:lnTo>
                    <a:lnTo>
                      <a:pt x="322" y="365"/>
                    </a:lnTo>
                    <a:lnTo>
                      <a:pt x="322" y="365"/>
                    </a:lnTo>
                    <a:lnTo>
                      <a:pt x="322" y="363"/>
                    </a:lnTo>
                    <a:lnTo>
                      <a:pt x="320" y="363"/>
                    </a:lnTo>
                    <a:lnTo>
                      <a:pt x="320" y="363"/>
                    </a:lnTo>
                    <a:lnTo>
                      <a:pt x="320" y="363"/>
                    </a:lnTo>
                    <a:lnTo>
                      <a:pt x="320" y="360"/>
                    </a:lnTo>
                    <a:lnTo>
                      <a:pt x="320" y="360"/>
                    </a:lnTo>
                    <a:lnTo>
                      <a:pt x="318" y="360"/>
                    </a:lnTo>
                    <a:lnTo>
                      <a:pt x="318" y="360"/>
                    </a:lnTo>
                    <a:lnTo>
                      <a:pt x="318" y="360"/>
                    </a:lnTo>
                    <a:lnTo>
                      <a:pt x="318" y="360"/>
                    </a:lnTo>
                    <a:lnTo>
                      <a:pt x="315" y="360"/>
                    </a:lnTo>
                    <a:lnTo>
                      <a:pt x="315" y="360"/>
                    </a:lnTo>
                    <a:lnTo>
                      <a:pt x="313" y="360"/>
                    </a:lnTo>
                    <a:lnTo>
                      <a:pt x="313" y="360"/>
                    </a:lnTo>
                    <a:lnTo>
                      <a:pt x="313" y="360"/>
                    </a:lnTo>
                    <a:lnTo>
                      <a:pt x="313" y="360"/>
                    </a:lnTo>
                    <a:lnTo>
                      <a:pt x="310" y="360"/>
                    </a:lnTo>
                    <a:lnTo>
                      <a:pt x="310" y="360"/>
                    </a:lnTo>
                    <a:lnTo>
                      <a:pt x="308" y="360"/>
                    </a:lnTo>
                    <a:lnTo>
                      <a:pt x="308" y="360"/>
                    </a:lnTo>
                    <a:lnTo>
                      <a:pt x="308" y="360"/>
                    </a:lnTo>
                    <a:lnTo>
                      <a:pt x="306" y="360"/>
                    </a:lnTo>
                    <a:lnTo>
                      <a:pt x="306" y="360"/>
                    </a:lnTo>
                    <a:lnTo>
                      <a:pt x="306" y="360"/>
                    </a:lnTo>
                    <a:lnTo>
                      <a:pt x="306" y="360"/>
                    </a:lnTo>
                    <a:lnTo>
                      <a:pt x="303" y="360"/>
                    </a:lnTo>
                    <a:lnTo>
                      <a:pt x="303" y="360"/>
                    </a:lnTo>
                    <a:lnTo>
                      <a:pt x="301" y="360"/>
                    </a:lnTo>
                    <a:lnTo>
                      <a:pt x="301" y="360"/>
                    </a:lnTo>
                    <a:lnTo>
                      <a:pt x="301" y="360"/>
                    </a:lnTo>
                    <a:lnTo>
                      <a:pt x="301" y="360"/>
                    </a:lnTo>
                    <a:lnTo>
                      <a:pt x="301" y="358"/>
                    </a:lnTo>
                    <a:lnTo>
                      <a:pt x="299" y="358"/>
                    </a:lnTo>
                    <a:lnTo>
                      <a:pt x="299" y="358"/>
                    </a:lnTo>
                    <a:lnTo>
                      <a:pt x="299" y="358"/>
                    </a:lnTo>
                    <a:lnTo>
                      <a:pt x="299" y="358"/>
                    </a:lnTo>
                    <a:lnTo>
                      <a:pt x="296" y="358"/>
                    </a:lnTo>
                    <a:lnTo>
                      <a:pt x="296" y="358"/>
                    </a:lnTo>
                    <a:lnTo>
                      <a:pt x="296" y="358"/>
                    </a:lnTo>
                    <a:lnTo>
                      <a:pt x="294" y="358"/>
                    </a:lnTo>
                    <a:lnTo>
                      <a:pt x="294" y="358"/>
                    </a:lnTo>
                    <a:lnTo>
                      <a:pt x="294" y="355"/>
                    </a:lnTo>
                    <a:lnTo>
                      <a:pt x="294" y="355"/>
                    </a:lnTo>
                    <a:lnTo>
                      <a:pt x="294" y="355"/>
                    </a:lnTo>
                    <a:lnTo>
                      <a:pt x="291" y="355"/>
                    </a:lnTo>
                    <a:lnTo>
                      <a:pt x="291" y="355"/>
                    </a:lnTo>
                    <a:lnTo>
                      <a:pt x="291" y="355"/>
                    </a:lnTo>
                    <a:lnTo>
                      <a:pt x="289" y="355"/>
                    </a:lnTo>
                    <a:lnTo>
                      <a:pt x="289" y="355"/>
                    </a:lnTo>
                    <a:lnTo>
                      <a:pt x="289" y="355"/>
                    </a:lnTo>
                    <a:lnTo>
                      <a:pt x="287" y="355"/>
                    </a:lnTo>
                    <a:lnTo>
                      <a:pt x="287" y="355"/>
                    </a:lnTo>
                    <a:lnTo>
                      <a:pt x="287" y="355"/>
                    </a:lnTo>
                    <a:lnTo>
                      <a:pt x="284" y="355"/>
                    </a:lnTo>
                    <a:lnTo>
                      <a:pt x="284" y="353"/>
                    </a:lnTo>
                    <a:lnTo>
                      <a:pt x="284" y="353"/>
                    </a:lnTo>
                    <a:lnTo>
                      <a:pt x="284" y="353"/>
                    </a:lnTo>
                    <a:lnTo>
                      <a:pt x="284" y="351"/>
                    </a:lnTo>
                    <a:lnTo>
                      <a:pt x="284" y="351"/>
                    </a:lnTo>
                    <a:lnTo>
                      <a:pt x="284" y="351"/>
                    </a:lnTo>
                    <a:lnTo>
                      <a:pt x="284" y="351"/>
                    </a:lnTo>
                    <a:lnTo>
                      <a:pt x="284" y="348"/>
                    </a:lnTo>
                    <a:lnTo>
                      <a:pt x="282" y="348"/>
                    </a:lnTo>
                    <a:lnTo>
                      <a:pt x="282" y="348"/>
                    </a:lnTo>
                    <a:lnTo>
                      <a:pt x="282" y="346"/>
                    </a:lnTo>
                    <a:lnTo>
                      <a:pt x="282" y="346"/>
                    </a:lnTo>
                    <a:lnTo>
                      <a:pt x="282" y="344"/>
                    </a:lnTo>
                    <a:lnTo>
                      <a:pt x="282" y="344"/>
                    </a:lnTo>
                    <a:lnTo>
                      <a:pt x="282" y="344"/>
                    </a:lnTo>
                    <a:lnTo>
                      <a:pt x="282" y="341"/>
                    </a:lnTo>
                    <a:lnTo>
                      <a:pt x="280" y="341"/>
                    </a:lnTo>
                    <a:lnTo>
                      <a:pt x="280" y="341"/>
                    </a:lnTo>
                    <a:lnTo>
                      <a:pt x="280" y="341"/>
                    </a:lnTo>
                    <a:lnTo>
                      <a:pt x="280" y="341"/>
                    </a:lnTo>
                    <a:lnTo>
                      <a:pt x="280" y="339"/>
                    </a:lnTo>
                    <a:lnTo>
                      <a:pt x="280" y="339"/>
                    </a:lnTo>
                    <a:lnTo>
                      <a:pt x="280" y="336"/>
                    </a:lnTo>
                    <a:lnTo>
                      <a:pt x="280" y="336"/>
                    </a:lnTo>
                    <a:lnTo>
                      <a:pt x="280" y="334"/>
                    </a:lnTo>
                    <a:lnTo>
                      <a:pt x="280" y="334"/>
                    </a:lnTo>
                    <a:lnTo>
                      <a:pt x="280" y="332"/>
                    </a:lnTo>
                    <a:lnTo>
                      <a:pt x="280" y="332"/>
                    </a:lnTo>
                    <a:lnTo>
                      <a:pt x="280" y="329"/>
                    </a:lnTo>
                    <a:lnTo>
                      <a:pt x="280" y="329"/>
                    </a:lnTo>
                    <a:lnTo>
                      <a:pt x="280" y="329"/>
                    </a:lnTo>
                    <a:lnTo>
                      <a:pt x="280" y="329"/>
                    </a:lnTo>
                    <a:lnTo>
                      <a:pt x="280" y="327"/>
                    </a:lnTo>
                    <a:lnTo>
                      <a:pt x="277" y="327"/>
                    </a:lnTo>
                    <a:lnTo>
                      <a:pt x="277" y="327"/>
                    </a:lnTo>
                    <a:lnTo>
                      <a:pt x="277" y="327"/>
                    </a:lnTo>
                    <a:lnTo>
                      <a:pt x="277" y="325"/>
                    </a:lnTo>
                    <a:lnTo>
                      <a:pt x="275" y="325"/>
                    </a:lnTo>
                    <a:lnTo>
                      <a:pt x="275" y="325"/>
                    </a:lnTo>
                    <a:lnTo>
                      <a:pt x="275" y="322"/>
                    </a:lnTo>
                    <a:lnTo>
                      <a:pt x="275" y="322"/>
                    </a:lnTo>
                    <a:lnTo>
                      <a:pt x="275" y="322"/>
                    </a:lnTo>
                    <a:lnTo>
                      <a:pt x="275" y="320"/>
                    </a:lnTo>
                    <a:lnTo>
                      <a:pt x="275" y="320"/>
                    </a:lnTo>
                    <a:lnTo>
                      <a:pt x="275" y="320"/>
                    </a:lnTo>
                    <a:lnTo>
                      <a:pt x="273" y="320"/>
                    </a:lnTo>
                    <a:lnTo>
                      <a:pt x="273" y="320"/>
                    </a:lnTo>
                    <a:lnTo>
                      <a:pt x="273" y="320"/>
                    </a:lnTo>
                    <a:lnTo>
                      <a:pt x="270" y="320"/>
                    </a:lnTo>
                    <a:lnTo>
                      <a:pt x="270" y="320"/>
                    </a:lnTo>
                    <a:lnTo>
                      <a:pt x="268" y="320"/>
                    </a:lnTo>
                    <a:lnTo>
                      <a:pt x="268" y="320"/>
                    </a:lnTo>
                    <a:lnTo>
                      <a:pt x="268" y="320"/>
                    </a:lnTo>
                    <a:lnTo>
                      <a:pt x="268" y="320"/>
                    </a:lnTo>
                    <a:lnTo>
                      <a:pt x="268" y="320"/>
                    </a:lnTo>
                    <a:lnTo>
                      <a:pt x="268" y="322"/>
                    </a:lnTo>
                    <a:lnTo>
                      <a:pt x="268" y="322"/>
                    </a:lnTo>
                    <a:lnTo>
                      <a:pt x="268" y="322"/>
                    </a:lnTo>
                    <a:lnTo>
                      <a:pt x="265" y="322"/>
                    </a:lnTo>
                    <a:lnTo>
                      <a:pt x="265" y="322"/>
                    </a:lnTo>
                    <a:lnTo>
                      <a:pt x="265" y="322"/>
                    </a:lnTo>
                    <a:lnTo>
                      <a:pt x="265" y="320"/>
                    </a:lnTo>
                    <a:lnTo>
                      <a:pt x="265" y="320"/>
                    </a:lnTo>
                    <a:lnTo>
                      <a:pt x="265" y="320"/>
                    </a:lnTo>
                    <a:lnTo>
                      <a:pt x="265" y="320"/>
                    </a:lnTo>
                    <a:lnTo>
                      <a:pt x="265" y="320"/>
                    </a:lnTo>
                    <a:lnTo>
                      <a:pt x="265" y="320"/>
                    </a:lnTo>
                    <a:lnTo>
                      <a:pt x="263" y="320"/>
                    </a:lnTo>
                    <a:lnTo>
                      <a:pt x="263" y="320"/>
                    </a:lnTo>
                    <a:lnTo>
                      <a:pt x="263" y="320"/>
                    </a:lnTo>
                    <a:lnTo>
                      <a:pt x="261" y="320"/>
                    </a:lnTo>
                    <a:lnTo>
                      <a:pt x="261" y="320"/>
                    </a:lnTo>
                    <a:lnTo>
                      <a:pt x="261" y="320"/>
                    </a:lnTo>
                    <a:lnTo>
                      <a:pt x="261" y="320"/>
                    </a:lnTo>
                    <a:lnTo>
                      <a:pt x="258" y="320"/>
                    </a:lnTo>
                    <a:lnTo>
                      <a:pt x="258" y="320"/>
                    </a:lnTo>
                    <a:lnTo>
                      <a:pt x="258" y="322"/>
                    </a:lnTo>
                    <a:lnTo>
                      <a:pt x="258" y="322"/>
                    </a:lnTo>
                    <a:lnTo>
                      <a:pt x="256" y="322"/>
                    </a:lnTo>
                    <a:lnTo>
                      <a:pt x="256" y="322"/>
                    </a:lnTo>
                    <a:lnTo>
                      <a:pt x="256" y="322"/>
                    </a:lnTo>
                    <a:lnTo>
                      <a:pt x="254" y="322"/>
                    </a:lnTo>
                    <a:lnTo>
                      <a:pt x="254" y="322"/>
                    </a:lnTo>
                    <a:lnTo>
                      <a:pt x="254" y="325"/>
                    </a:lnTo>
                    <a:lnTo>
                      <a:pt x="254" y="325"/>
                    </a:lnTo>
                    <a:lnTo>
                      <a:pt x="254" y="325"/>
                    </a:lnTo>
                    <a:lnTo>
                      <a:pt x="256" y="325"/>
                    </a:lnTo>
                    <a:lnTo>
                      <a:pt x="256" y="325"/>
                    </a:lnTo>
                    <a:lnTo>
                      <a:pt x="256" y="325"/>
                    </a:lnTo>
                    <a:lnTo>
                      <a:pt x="258" y="325"/>
                    </a:lnTo>
                    <a:lnTo>
                      <a:pt x="258" y="322"/>
                    </a:lnTo>
                    <a:lnTo>
                      <a:pt x="258" y="322"/>
                    </a:lnTo>
                    <a:lnTo>
                      <a:pt x="258" y="322"/>
                    </a:lnTo>
                    <a:lnTo>
                      <a:pt x="261" y="322"/>
                    </a:lnTo>
                    <a:lnTo>
                      <a:pt x="261" y="322"/>
                    </a:lnTo>
                    <a:lnTo>
                      <a:pt x="261" y="322"/>
                    </a:lnTo>
                    <a:lnTo>
                      <a:pt x="263" y="322"/>
                    </a:lnTo>
                    <a:lnTo>
                      <a:pt x="263" y="322"/>
                    </a:lnTo>
                    <a:lnTo>
                      <a:pt x="263" y="325"/>
                    </a:lnTo>
                    <a:lnTo>
                      <a:pt x="263" y="32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5" name="Freeform 154"/>
              <p:cNvSpPr>
                <a:spLocks/>
              </p:cNvSpPr>
              <p:nvPr/>
            </p:nvSpPr>
            <p:spPr bwMode="auto">
              <a:xfrm>
                <a:off x="1775" y="1746"/>
                <a:ext cx="415" cy="372"/>
              </a:xfrm>
              <a:custGeom>
                <a:avLst/>
                <a:gdLst/>
                <a:ahLst/>
                <a:cxnLst>
                  <a:cxn ang="0">
                    <a:pos x="244" y="334"/>
                  </a:cxn>
                  <a:cxn ang="0">
                    <a:pos x="232" y="336"/>
                  </a:cxn>
                  <a:cxn ang="0">
                    <a:pos x="209" y="332"/>
                  </a:cxn>
                  <a:cxn ang="0">
                    <a:pos x="192" y="320"/>
                  </a:cxn>
                  <a:cxn ang="0">
                    <a:pos x="173" y="306"/>
                  </a:cxn>
                  <a:cxn ang="0">
                    <a:pos x="154" y="296"/>
                  </a:cxn>
                  <a:cxn ang="0">
                    <a:pos x="147" y="270"/>
                  </a:cxn>
                  <a:cxn ang="0">
                    <a:pos x="133" y="251"/>
                  </a:cxn>
                  <a:cxn ang="0">
                    <a:pos x="119" y="244"/>
                  </a:cxn>
                  <a:cxn ang="0">
                    <a:pos x="102" y="246"/>
                  </a:cxn>
                  <a:cxn ang="0">
                    <a:pos x="86" y="232"/>
                  </a:cxn>
                  <a:cxn ang="0">
                    <a:pos x="81" y="206"/>
                  </a:cxn>
                  <a:cxn ang="0">
                    <a:pos x="71" y="182"/>
                  </a:cxn>
                  <a:cxn ang="0">
                    <a:pos x="50" y="173"/>
                  </a:cxn>
                  <a:cxn ang="0">
                    <a:pos x="41" y="159"/>
                  </a:cxn>
                  <a:cxn ang="0">
                    <a:pos x="33" y="140"/>
                  </a:cxn>
                  <a:cxn ang="0">
                    <a:pos x="41" y="121"/>
                  </a:cxn>
                  <a:cxn ang="0">
                    <a:pos x="45" y="104"/>
                  </a:cxn>
                  <a:cxn ang="0">
                    <a:pos x="33" y="95"/>
                  </a:cxn>
                  <a:cxn ang="0">
                    <a:pos x="22" y="76"/>
                  </a:cxn>
                  <a:cxn ang="0">
                    <a:pos x="12" y="54"/>
                  </a:cxn>
                  <a:cxn ang="0">
                    <a:pos x="10" y="36"/>
                  </a:cxn>
                  <a:cxn ang="0">
                    <a:pos x="3" y="12"/>
                  </a:cxn>
                  <a:cxn ang="0">
                    <a:pos x="15" y="2"/>
                  </a:cxn>
                  <a:cxn ang="0">
                    <a:pos x="33" y="19"/>
                  </a:cxn>
                  <a:cxn ang="0">
                    <a:pos x="55" y="19"/>
                  </a:cxn>
                  <a:cxn ang="0">
                    <a:pos x="74" y="5"/>
                  </a:cxn>
                  <a:cxn ang="0">
                    <a:pos x="90" y="12"/>
                  </a:cxn>
                  <a:cxn ang="0">
                    <a:pos x="90" y="24"/>
                  </a:cxn>
                  <a:cxn ang="0">
                    <a:pos x="105" y="40"/>
                  </a:cxn>
                  <a:cxn ang="0">
                    <a:pos x="121" y="57"/>
                  </a:cxn>
                  <a:cxn ang="0">
                    <a:pos x="142" y="69"/>
                  </a:cxn>
                  <a:cxn ang="0">
                    <a:pos x="166" y="78"/>
                  </a:cxn>
                  <a:cxn ang="0">
                    <a:pos x="192" y="73"/>
                  </a:cxn>
                  <a:cxn ang="0">
                    <a:pos x="211" y="62"/>
                  </a:cxn>
                  <a:cxn ang="0">
                    <a:pos x="232" y="52"/>
                  </a:cxn>
                  <a:cxn ang="0">
                    <a:pos x="254" y="43"/>
                  </a:cxn>
                  <a:cxn ang="0">
                    <a:pos x="280" y="40"/>
                  </a:cxn>
                  <a:cxn ang="0">
                    <a:pos x="301" y="47"/>
                  </a:cxn>
                  <a:cxn ang="0">
                    <a:pos x="322" y="54"/>
                  </a:cxn>
                  <a:cxn ang="0">
                    <a:pos x="341" y="69"/>
                  </a:cxn>
                  <a:cxn ang="0">
                    <a:pos x="365" y="78"/>
                  </a:cxn>
                  <a:cxn ang="0">
                    <a:pos x="370" y="102"/>
                  </a:cxn>
                  <a:cxn ang="0">
                    <a:pos x="365" y="126"/>
                  </a:cxn>
                  <a:cxn ang="0">
                    <a:pos x="353" y="142"/>
                  </a:cxn>
                  <a:cxn ang="0">
                    <a:pos x="358" y="163"/>
                  </a:cxn>
                  <a:cxn ang="0">
                    <a:pos x="362" y="192"/>
                  </a:cxn>
                  <a:cxn ang="0">
                    <a:pos x="374" y="211"/>
                  </a:cxn>
                  <a:cxn ang="0">
                    <a:pos x="377" y="232"/>
                  </a:cxn>
                  <a:cxn ang="0">
                    <a:pos x="362" y="251"/>
                  </a:cxn>
                  <a:cxn ang="0">
                    <a:pos x="377" y="273"/>
                  </a:cxn>
                  <a:cxn ang="0">
                    <a:pos x="396" y="289"/>
                  </a:cxn>
                  <a:cxn ang="0">
                    <a:pos x="405" y="313"/>
                  </a:cxn>
                  <a:cxn ang="0">
                    <a:pos x="412" y="329"/>
                  </a:cxn>
                  <a:cxn ang="0">
                    <a:pos x="391" y="339"/>
                  </a:cxn>
                  <a:cxn ang="0">
                    <a:pos x="379" y="363"/>
                  </a:cxn>
                  <a:cxn ang="0">
                    <a:pos x="360" y="367"/>
                  </a:cxn>
                  <a:cxn ang="0">
                    <a:pos x="341" y="365"/>
                  </a:cxn>
                  <a:cxn ang="0">
                    <a:pos x="318" y="360"/>
                  </a:cxn>
                  <a:cxn ang="0">
                    <a:pos x="291" y="355"/>
                  </a:cxn>
                  <a:cxn ang="0">
                    <a:pos x="280" y="332"/>
                  </a:cxn>
                  <a:cxn ang="0">
                    <a:pos x="265" y="320"/>
                  </a:cxn>
                  <a:cxn ang="0">
                    <a:pos x="263" y="325"/>
                  </a:cxn>
                </a:cxnLst>
                <a:rect l="0" t="0" r="r" b="b"/>
                <a:pathLst>
                  <a:path w="415" h="372">
                    <a:moveTo>
                      <a:pt x="263" y="325"/>
                    </a:moveTo>
                    <a:lnTo>
                      <a:pt x="263" y="325"/>
                    </a:lnTo>
                    <a:lnTo>
                      <a:pt x="261" y="325"/>
                    </a:lnTo>
                    <a:lnTo>
                      <a:pt x="261" y="327"/>
                    </a:lnTo>
                    <a:lnTo>
                      <a:pt x="261" y="327"/>
                    </a:lnTo>
                    <a:lnTo>
                      <a:pt x="261" y="327"/>
                    </a:lnTo>
                    <a:lnTo>
                      <a:pt x="261" y="327"/>
                    </a:lnTo>
                    <a:lnTo>
                      <a:pt x="261" y="329"/>
                    </a:lnTo>
                    <a:lnTo>
                      <a:pt x="258" y="329"/>
                    </a:lnTo>
                    <a:lnTo>
                      <a:pt x="258" y="329"/>
                    </a:lnTo>
                    <a:lnTo>
                      <a:pt x="258" y="329"/>
                    </a:lnTo>
                    <a:lnTo>
                      <a:pt x="258" y="329"/>
                    </a:lnTo>
                    <a:lnTo>
                      <a:pt x="258" y="329"/>
                    </a:lnTo>
                    <a:lnTo>
                      <a:pt x="258" y="332"/>
                    </a:lnTo>
                    <a:lnTo>
                      <a:pt x="256" y="332"/>
                    </a:lnTo>
                    <a:lnTo>
                      <a:pt x="256" y="332"/>
                    </a:lnTo>
                    <a:lnTo>
                      <a:pt x="256" y="332"/>
                    </a:lnTo>
                    <a:lnTo>
                      <a:pt x="256" y="334"/>
                    </a:lnTo>
                    <a:lnTo>
                      <a:pt x="254" y="334"/>
                    </a:lnTo>
                    <a:lnTo>
                      <a:pt x="254" y="334"/>
                    </a:lnTo>
                    <a:lnTo>
                      <a:pt x="254" y="332"/>
                    </a:lnTo>
                    <a:lnTo>
                      <a:pt x="254" y="332"/>
                    </a:lnTo>
                    <a:lnTo>
                      <a:pt x="254" y="332"/>
                    </a:lnTo>
                    <a:lnTo>
                      <a:pt x="251" y="332"/>
                    </a:lnTo>
                    <a:lnTo>
                      <a:pt x="251" y="332"/>
                    </a:lnTo>
                    <a:lnTo>
                      <a:pt x="251" y="332"/>
                    </a:lnTo>
                    <a:lnTo>
                      <a:pt x="251" y="332"/>
                    </a:lnTo>
                    <a:lnTo>
                      <a:pt x="249" y="332"/>
                    </a:lnTo>
                    <a:lnTo>
                      <a:pt x="249" y="332"/>
                    </a:lnTo>
                    <a:lnTo>
                      <a:pt x="247" y="332"/>
                    </a:lnTo>
                    <a:lnTo>
                      <a:pt x="247" y="334"/>
                    </a:lnTo>
                    <a:lnTo>
                      <a:pt x="247" y="334"/>
                    </a:lnTo>
                    <a:lnTo>
                      <a:pt x="247" y="334"/>
                    </a:lnTo>
                    <a:lnTo>
                      <a:pt x="244" y="334"/>
                    </a:lnTo>
                    <a:lnTo>
                      <a:pt x="244" y="334"/>
                    </a:lnTo>
                    <a:lnTo>
                      <a:pt x="244" y="334"/>
                    </a:lnTo>
                    <a:lnTo>
                      <a:pt x="242" y="334"/>
                    </a:lnTo>
                    <a:lnTo>
                      <a:pt x="242" y="334"/>
                    </a:lnTo>
                    <a:lnTo>
                      <a:pt x="242" y="334"/>
                    </a:lnTo>
                    <a:lnTo>
                      <a:pt x="242" y="334"/>
                    </a:lnTo>
                    <a:lnTo>
                      <a:pt x="242" y="332"/>
                    </a:lnTo>
                    <a:lnTo>
                      <a:pt x="242" y="332"/>
                    </a:lnTo>
                    <a:lnTo>
                      <a:pt x="242" y="332"/>
                    </a:lnTo>
                    <a:lnTo>
                      <a:pt x="242" y="332"/>
                    </a:lnTo>
                    <a:lnTo>
                      <a:pt x="244" y="332"/>
                    </a:lnTo>
                    <a:lnTo>
                      <a:pt x="244" y="329"/>
                    </a:lnTo>
                    <a:lnTo>
                      <a:pt x="244" y="329"/>
                    </a:lnTo>
                    <a:lnTo>
                      <a:pt x="247" y="329"/>
                    </a:lnTo>
                    <a:lnTo>
                      <a:pt x="247" y="329"/>
                    </a:lnTo>
                    <a:lnTo>
                      <a:pt x="247" y="329"/>
                    </a:lnTo>
                    <a:lnTo>
                      <a:pt x="247" y="329"/>
                    </a:lnTo>
                    <a:lnTo>
                      <a:pt x="244" y="329"/>
                    </a:lnTo>
                    <a:lnTo>
                      <a:pt x="244" y="329"/>
                    </a:lnTo>
                    <a:lnTo>
                      <a:pt x="242" y="329"/>
                    </a:lnTo>
                    <a:lnTo>
                      <a:pt x="242" y="329"/>
                    </a:lnTo>
                    <a:lnTo>
                      <a:pt x="242" y="329"/>
                    </a:lnTo>
                    <a:lnTo>
                      <a:pt x="242" y="329"/>
                    </a:lnTo>
                    <a:lnTo>
                      <a:pt x="239" y="329"/>
                    </a:lnTo>
                    <a:lnTo>
                      <a:pt x="239" y="329"/>
                    </a:lnTo>
                    <a:lnTo>
                      <a:pt x="239" y="332"/>
                    </a:lnTo>
                    <a:lnTo>
                      <a:pt x="239" y="332"/>
                    </a:lnTo>
                    <a:lnTo>
                      <a:pt x="237" y="332"/>
                    </a:lnTo>
                    <a:lnTo>
                      <a:pt x="237" y="332"/>
                    </a:lnTo>
                    <a:lnTo>
                      <a:pt x="237" y="332"/>
                    </a:lnTo>
                    <a:lnTo>
                      <a:pt x="235" y="332"/>
                    </a:lnTo>
                    <a:lnTo>
                      <a:pt x="235" y="334"/>
                    </a:lnTo>
                    <a:lnTo>
                      <a:pt x="235" y="334"/>
                    </a:lnTo>
                    <a:lnTo>
                      <a:pt x="235" y="334"/>
                    </a:lnTo>
                    <a:lnTo>
                      <a:pt x="235" y="334"/>
                    </a:lnTo>
                    <a:lnTo>
                      <a:pt x="232" y="334"/>
                    </a:lnTo>
                    <a:lnTo>
                      <a:pt x="232" y="336"/>
                    </a:lnTo>
                    <a:lnTo>
                      <a:pt x="232" y="336"/>
                    </a:lnTo>
                    <a:lnTo>
                      <a:pt x="232" y="336"/>
                    </a:lnTo>
                    <a:lnTo>
                      <a:pt x="232" y="336"/>
                    </a:lnTo>
                    <a:lnTo>
                      <a:pt x="230" y="336"/>
                    </a:lnTo>
                    <a:lnTo>
                      <a:pt x="230" y="336"/>
                    </a:lnTo>
                    <a:lnTo>
                      <a:pt x="230" y="336"/>
                    </a:lnTo>
                    <a:lnTo>
                      <a:pt x="228" y="336"/>
                    </a:lnTo>
                    <a:lnTo>
                      <a:pt x="228" y="336"/>
                    </a:lnTo>
                    <a:lnTo>
                      <a:pt x="228" y="336"/>
                    </a:lnTo>
                    <a:lnTo>
                      <a:pt x="228" y="334"/>
                    </a:lnTo>
                    <a:lnTo>
                      <a:pt x="225" y="334"/>
                    </a:lnTo>
                    <a:lnTo>
                      <a:pt x="225" y="334"/>
                    </a:lnTo>
                    <a:lnTo>
                      <a:pt x="225" y="334"/>
                    </a:lnTo>
                    <a:lnTo>
                      <a:pt x="225" y="334"/>
                    </a:lnTo>
                    <a:lnTo>
                      <a:pt x="223" y="334"/>
                    </a:lnTo>
                    <a:lnTo>
                      <a:pt x="223" y="334"/>
                    </a:lnTo>
                    <a:lnTo>
                      <a:pt x="220" y="334"/>
                    </a:lnTo>
                    <a:lnTo>
                      <a:pt x="220" y="332"/>
                    </a:lnTo>
                    <a:lnTo>
                      <a:pt x="220" y="332"/>
                    </a:lnTo>
                    <a:lnTo>
                      <a:pt x="220" y="332"/>
                    </a:lnTo>
                    <a:lnTo>
                      <a:pt x="220" y="329"/>
                    </a:lnTo>
                    <a:lnTo>
                      <a:pt x="220" y="329"/>
                    </a:lnTo>
                    <a:lnTo>
                      <a:pt x="218" y="329"/>
                    </a:lnTo>
                    <a:lnTo>
                      <a:pt x="218" y="332"/>
                    </a:lnTo>
                    <a:lnTo>
                      <a:pt x="218" y="332"/>
                    </a:lnTo>
                    <a:lnTo>
                      <a:pt x="218" y="329"/>
                    </a:lnTo>
                    <a:lnTo>
                      <a:pt x="218" y="329"/>
                    </a:lnTo>
                    <a:lnTo>
                      <a:pt x="216" y="329"/>
                    </a:lnTo>
                    <a:lnTo>
                      <a:pt x="216" y="329"/>
                    </a:lnTo>
                    <a:lnTo>
                      <a:pt x="213" y="329"/>
                    </a:lnTo>
                    <a:lnTo>
                      <a:pt x="213" y="329"/>
                    </a:lnTo>
                    <a:lnTo>
                      <a:pt x="213" y="329"/>
                    </a:lnTo>
                    <a:lnTo>
                      <a:pt x="211" y="329"/>
                    </a:lnTo>
                    <a:lnTo>
                      <a:pt x="211" y="329"/>
                    </a:lnTo>
                    <a:lnTo>
                      <a:pt x="211" y="329"/>
                    </a:lnTo>
                    <a:lnTo>
                      <a:pt x="209" y="329"/>
                    </a:lnTo>
                    <a:lnTo>
                      <a:pt x="209" y="332"/>
                    </a:lnTo>
                    <a:lnTo>
                      <a:pt x="209" y="332"/>
                    </a:lnTo>
                    <a:lnTo>
                      <a:pt x="209" y="329"/>
                    </a:lnTo>
                    <a:lnTo>
                      <a:pt x="206" y="329"/>
                    </a:lnTo>
                    <a:lnTo>
                      <a:pt x="206" y="332"/>
                    </a:lnTo>
                    <a:lnTo>
                      <a:pt x="206" y="332"/>
                    </a:lnTo>
                    <a:lnTo>
                      <a:pt x="206" y="332"/>
                    </a:lnTo>
                    <a:lnTo>
                      <a:pt x="206" y="332"/>
                    </a:lnTo>
                    <a:lnTo>
                      <a:pt x="206" y="332"/>
                    </a:lnTo>
                    <a:lnTo>
                      <a:pt x="206" y="329"/>
                    </a:lnTo>
                    <a:lnTo>
                      <a:pt x="206" y="329"/>
                    </a:lnTo>
                    <a:lnTo>
                      <a:pt x="206" y="329"/>
                    </a:lnTo>
                    <a:lnTo>
                      <a:pt x="206" y="329"/>
                    </a:lnTo>
                    <a:lnTo>
                      <a:pt x="204" y="329"/>
                    </a:lnTo>
                    <a:lnTo>
                      <a:pt x="204" y="329"/>
                    </a:lnTo>
                    <a:lnTo>
                      <a:pt x="204" y="329"/>
                    </a:lnTo>
                    <a:lnTo>
                      <a:pt x="204" y="327"/>
                    </a:lnTo>
                    <a:lnTo>
                      <a:pt x="202" y="327"/>
                    </a:lnTo>
                    <a:lnTo>
                      <a:pt x="202" y="327"/>
                    </a:lnTo>
                    <a:lnTo>
                      <a:pt x="202" y="325"/>
                    </a:lnTo>
                    <a:lnTo>
                      <a:pt x="202" y="325"/>
                    </a:lnTo>
                    <a:lnTo>
                      <a:pt x="202" y="325"/>
                    </a:lnTo>
                    <a:lnTo>
                      <a:pt x="202" y="325"/>
                    </a:lnTo>
                    <a:lnTo>
                      <a:pt x="199" y="325"/>
                    </a:lnTo>
                    <a:lnTo>
                      <a:pt x="199" y="322"/>
                    </a:lnTo>
                    <a:lnTo>
                      <a:pt x="199" y="322"/>
                    </a:lnTo>
                    <a:lnTo>
                      <a:pt x="199" y="322"/>
                    </a:lnTo>
                    <a:lnTo>
                      <a:pt x="197" y="322"/>
                    </a:lnTo>
                    <a:lnTo>
                      <a:pt x="197" y="322"/>
                    </a:lnTo>
                    <a:lnTo>
                      <a:pt x="197" y="322"/>
                    </a:lnTo>
                    <a:lnTo>
                      <a:pt x="194" y="322"/>
                    </a:lnTo>
                    <a:lnTo>
                      <a:pt x="194" y="320"/>
                    </a:lnTo>
                    <a:lnTo>
                      <a:pt x="194" y="320"/>
                    </a:lnTo>
                    <a:lnTo>
                      <a:pt x="194" y="320"/>
                    </a:lnTo>
                    <a:lnTo>
                      <a:pt x="192" y="320"/>
                    </a:lnTo>
                    <a:lnTo>
                      <a:pt x="192" y="320"/>
                    </a:lnTo>
                    <a:lnTo>
                      <a:pt x="192" y="320"/>
                    </a:lnTo>
                    <a:lnTo>
                      <a:pt x="192" y="320"/>
                    </a:lnTo>
                    <a:lnTo>
                      <a:pt x="192" y="320"/>
                    </a:lnTo>
                    <a:lnTo>
                      <a:pt x="190" y="320"/>
                    </a:lnTo>
                    <a:lnTo>
                      <a:pt x="190" y="320"/>
                    </a:lnTo>
                    <a:lnTo>
                      <a:pt x="187" y="320"/>
                    </a:lnTo>
                    <a:lnTo>
                      <a:pt x="187" y="318"/>
                    </a:lnTo>
                    <a:lnTo>
                      <a:pt x="187" y="318"/>
                    </a:lnTo>
                    <a:lnTo>
                      <a:pt x="187" y="318"/>
                    </a:lnTo>
                    <a:lnTo>
                      <a:pt x="187" y="318"/>
                    </a:lnTo>
                    <a:lnTo>
                      <a:pt x="185" y="318"/>
                    </a:lnTo>
                    <a:lnTo>
                      <a:pt x="185" y="315"/>
                    </a:lnTo>
                    <a:lnTo>
                      <a:pt x="185" y="315"/>
                    </a:lnTo>
                    <a:lnTo>
                      <a:pt x="185" y="315"/>
                    </a:lnTo>
                    <a:lnTo>
                      <a:pt x="185" y="315"/>
                    </a:lnTo>
                    <a:lnTo>
                      <a:pt x="185" y="313"/>
                    </a:lnTo>
                    <a:lnTo>
                      <a:pt x="183" y="313"/>
                    </a:lnTo>
                    <a:lnTo>
                      <a:pt x="183" y="313"/>
                    </a:lnTo>
                    <a:lnTo>
                      <a:pt x="185" y="313"/>
                    </a:lnTo>
                    <a:lnTo>
                      <a:pt x="185" y="310"/>
                    </a:lnTo>
                    <a:lnTo>
                      <a:pt x="183" y="310"/>
                    </a:lnTo>
                    <a:lnTo>
                      <a:pt x="183" y="310"/>
                    </a:lnTo>
                    <a:lnTo>
                      <a:pt x="183" y="310"/>
                    </a:lnTo>
                    <a:lnTo>
                      <a:pt x="183" y="310"/>
                    </a:lnTo>
                    <a:lnTo>
                      <a:pt x="183" y="308"/>
                    </a:lnTo>
                    <a:lnTo>
                      <a:pt x="180" y="308"/>
                    </a:lnTo>
                    <a:lnTo>
                      <a:pt x="180" y="308"/>
                    </a:lnTo>
                    <a:lnTo>
                      <a:pt x="180" y="308"/>
                    </a:lnTo>
                    <a:lnTo>
                      <a:pt x="180" y="308"/>
                    </a:lnTo>
                    <a:lnTo>
                      <a:pt x="178" y="308"/>
                    </a:lnTo>
                    <a:lnTo>
                      <a:pt x="178" y="308"/>
                    </a:lnTo>
                    <a:lnTo>
                      <a:pt x="178" y="306"/>
                    </a:lnTo>
                    <a:lnTo>
                      <a:pt x="178" y="306"/>
                    </a:lnTo>
                    <a:lnTo>
                      <a:pt x="176" y="306"/>
                    </a:lnTo>
                    <a:lnTo>
                      <a:pt x="176" y="306"/>
                    </a:lnTo>
                    <a:lnTo>
                      <a:pt x="176" y="306"/>
                    </a:lnTo>
                    <a:lnTo>
                      <a:pt x="173" y="306"/>
                    </a:lnTo>
                    <a:lnTo>
                      <a:pt x="173" y="303"/>
                    </a:lnTo>
                    <a:lnTo>
                      <a:pt x="173" y="303"/>
                    </a:lnTo>
                    <a:lnTo>
                      <a:pt x="173" y="303"/>
                    </a:lnTo>
                    <a:lnTo>
                      <a:pt x="173" y="303"/>
                    </a:lnTo>
                    <a:lnTo>
                      <a:pt x="173" y="301"/>
                    </a:lnTo>
                    <a:lnTo>
                      <a:pt x="171" y="301"/>
                    </a:lnTo>
                    <a:lnTo>
                      <a:pt x="171" y="301"/>
                    </a:lnTo>
                    <a:lnTo>
                      <a:pt x="171" y="303"/>
                    </a:lnTo>
                    <a:lnTo>
                      <a:pt x="168" y="303"/>
                    </a:lnTo>
                    <a:lnTo>
                      <a:pt x="168" y="303"/>
                    </a:lnTo>
                    <a:lnTo>
                      <a:pt x="168" y="301"/>
                    </a:lnTo>
                    <a:lnTo>
                      <a:pt x="168" y="301"/>
                    </a:lnTo>
                    <a:lnTo>
                      <a:pt x="166" y="301"/>
                    </a:lnTo>
                    <a:lnTo>
                      <a:pt x="166" y="303"/>
                    </a:lnTo>
                    <a:lnTo>
                      <a:pt x="166" y="303"/>
                    </a:lnTo>
                    <a:lnTo>
                      <a:pt x="166" y="303"/>
                    </a:lnTo>
                    <a:lnTo>
                      <a:pt x="164" y="303"/>
                    </a:lnTo>
                    <a:lnTo>
                      <a:pt x="164" y="301"/>
                    </a:lnTo>
                    <a:lnTo>
                      <a:pt x="164" y="301"/>
                    </a:lnTo>
                    <a:lnTo>
                      <a:pt x="161" y="301"/>
                    </a:lnTo>
                    <a:lnTo>
                      <a:pt x="161" y="301"/>
                    </a:lnTo>
                    <a:lnTo>
                      <a:pt x="161" y="301"/>
                    </a:lnTo>
                    <a:lnTo>
                      <a:pt x="161" y="301"/>
                    </a:lnTo>
                    <a:lnTo>
                      <a:pt x="161" y="301"/>
                    </a:lnTo>
                    <a:lnTo>
                      <a:pt x="159" y="301"/>
                    </a:lnTo>
                    <a:lnTo>
                      <a:pt x="159" y="301"/>
                    </a:lnTo>
                    <a:lnTo>
                      <a:pt x="159" y="301"/>
                    </a:lnTo>
                    <a:lnTo>
                      <a:pt x="159" y="301"/>
                    </a:lnTo>
                    <a:lnTo>
                      <a:pt x="159" y="301"/>
                    </a:lnTo>
                    <a:lnTo>
                      <a:pt x="159" y="299"/>
                    </a:lnTo>
                    <a:lnTo>
                      <a:pt x="157" y="299"/>
                    </a:lnTo>
                    <a:lnTo>
                      <a:pt x="157" y="299"/>
                    </a:lnTo>
                    <a:lnTo>
                      <a:pt x="157" y="299"/>
                    </a:lnTo>
                    <a:lnTo>
                      <a:pt x="157" y="296"/>
                    </a:lnTo>
                    <a:lnTo>
                      <a:pt x="154" y="296"/>
                    </a:lnTo>
                    <a:lnTo>
                      <a:pt x="154" y="296"/>
                    </a:lnTo>
                    <a:lnTo>
                      <a:pt x="154" y="294"/>
                    </a:lnTo>
                    <a:lnTo>
                      <a:pt x="154" y="294"/>
                    </a:lnTo>
                    <a:lnTo>
                      <a:pt x="154" y="291"/>
                    </a:lnTo>
                    <a:lnTo>
                      <a:pt x="154" y="291"/>
                    </a:lnTo>
                    <a:lnTo>
                      <a:pt x="154" y="291"/>
                    </a:lnTo>
                    <a:lnTo>
                      <a:pt x="154" y="291"/>
                    </a:lnTo>
                    <a:lnTo>
                      <a:pt x="154" y="291"/>
                    </a:lnTo>
                    <a:lnTo>
                      <a:pt x="154" y="289"/>
                    </a:lnTo>
                    <a:lnTo>
                      <a:pt x="154" y="289"/>
                    </a:lnTo>
                    <a:lnTo>
                      <a:pt x="152" y="289"/>
                    </a:lnTo>
                    <a:lnTo>
                      <a:pt x="152" y="287"/>
                    </a:lnTo>
                    <a:lnTo>
                      <a:pt x="152" y="287"/>
                    </a:lnTo>
                    <a:lnTo>
                      <a:pt x="152" y="287"/>
                    </a:lnTo>
                    <a:lnTo>
                      <a:pt x="152" y="284"/>
                    </a:lnTo>
                    <a:lnTo>
                      <a:pt x="152" y="284"/>
                    </a:lnTo>
                    <a:lnTo>
                      <a:pt x="152" y="284"/>
                    </a:lnTo>
                    <a:lnTo>
                      <a:pt x="152" y="282"/>
                    </a:lnTo>
                    <a:lnTo>
                      <a:pt x="152" y="282"/>
                    </a:lnTo>
                    <a:lnTo>
                      <a:pt x="152" y="282"/>
                    </a:lnTo>
                    <a:lnTo>
                      <a:pt x="152" y="280"/>
                    </a:lnTo>
                    <a:lnTo>
                      <a:pt x="152" y="280"/>
                    </a:lnTo>
                    <a:lnTo>
                      <a:pt x="149" y="280"/>
                    </a:lnTo>
                    <a:lnTo>
                      <a:pt x="149" y="277"/>
                    </a:lnTo>
                    <a:lnTo>
                      <a:pt x="149" y="277"/>
                    </a:lnTo>
                    <a:lnTo>
                      <a:pt x="147" y="277"/>
                    </a:lnTo>
                    <a:lnTo>
                      <a:pt x="147" y="277"/>
                    </a:lnTo>
                    <a:lnTo>
                      <a:pt x="147" y="277"/>
                    </a:lnTo>
                    <a:lnTo>
                      <a:pt x="147" y="277"/>
                    </a:lnTo>
                    <a:lnTo>
                      <a:pt x="147" y="275"/>
                    </a:lnTo>
                    <a:lnTo>
                      <a:pt x="145" y="275"/>
                    </a:lnTo>
                    <a:lnTo>
                      <a:pt x="145" y="275"/>
                    </a:lnTo>
                    <a:lnTo>
                      <a:pt x="145" y="273"/>
                    </a:lnTo>
                    <a:lnTo>
                      <a:pt x="145" y="273"/>
                    </a:lnTo>
                    <a:lnTo>
                      <a:pt x="147" y="273"/>
                    </a:lnTo>
                    <a:lnTo>
                      <a:pt x="147" y="270"/>
                    </a:lnTo>
                    <a:lnTo>
                      <a:pt x="147" y="270"/>
                    </a:lnTo>
                    <a:lnTo>
                      <a:pt x="147" y="270"/>
                    </a:lnTo>
                    <a:lnTo>
                      <a:pt x="145" y="270"/>
                    </a:lnTo>
                    <a:lnTo>
                      <a:pt x="145" y="270"/>
                    </a:lnTo>
                    <a:lnTo>
                      <a:pt x="145" y="270"/>
                    </a:lnTo>
                    <a:lnTo>
                      <a:pt x="145" y="270"/>
                    </a:lnTo>
                    <a:lnTo>
                      <a:pt x="142" y="270"/>
                    </a:lnTo>
                    <a:lnTo>
                      <a:pt x="142" y="270"/>
                    </a:lnTo>
                    <a:lnTo>
                      <a:pt x="142" y="270"/>
                    </a:lnTo>
                    <a:lnTo>
                      <a:pt x="142" y="268"/>
                    </a:lnTo>
                    <a:lnTo>
                      <a:pt x="142" y="268"/>
                    </a:lnTo>
                    <a:lnTo>
                      <a:pt x="142" y="265"/>
                    </a:lnTo>
                    <a:lnTo>
                      <a:pt x="142" y="265"/>
                    </a:lnTo>
                    <a:lnTo>
                      <a:pt x="142" y="265"/>
                    </a:lnTo>
                    <a:lnTo>
                      <a:pt x="142" y="263"/>
                    </a:lnTo>
                    <a:lnTo>
                      <a:pt x="142" y="263"/>
                    </a:lnTo>
                    <a:lnTo>
                      <a:pt x="142" y="263"/>
                    </a:lnTo>
                    <a:lnTo>
                      <a:pt x="142" y="261"/>
                    </a:lnTo>
                    <a:lnTo>
                      <a:pt x="140" y="261"/>
                    </a:lnTo>
                    <a:lnTo>
                      <a:pt x="140" y="261"/>
                    </a:lnTo>
                    <a:lnTo>
                      <a:pt x="140" y="261"/>
                    </a:lnTo>
                    <a:lnTo>
                      <a:pt x="140" y="261"/>
                    </a:lnTo>
                    <a:lnTo>
                      <a:pt x="140" y="261"/>
                    </a:lnTo>
                    <a:lnTo>
                      <a:pt x="140" y="258"/>
                    </a:lnTo>
                    <a:lnTo>
                      <a:pt x="140" y="258"/>
                    </a:lnTo>
                    <a:lnTo>
                      <a:pt x="138" y="258"/>
                    </a:lnTo>
                    <a:lnTo>
                      <a:pt x="138" y="256"/>
                    </a:lnTo>
                    <a:lnTo>
                      <a:pt x="138" y="256"/>
                    </a:lnTo>
                    <a:lnTo>
                      <a:pt x="135" y="256"/>
                    </a:lnTo>
                    <a:lnTo>
                      <a:pt x="135" y="256"/>
                    </a:lnTo>
                    <a:lnTo>
                      <a:pt x="135" y="256"/>
                    </a:lnTo>
                    <a:lnTo>
                      <a:pt x="135" y="254"/>
                    </a:lnTo>
                    <a:lnTo>
                      <a:pt x="135" y="254"/>
                    </a:lnTo>
                    <a:lnTo>
                      <a:pt x="135" y="254"/>
                    </a:lnTo>
                    <a:lnTo>
                      <a:pt x="133" y="254"/>
                    </a:lnTo>
                    <a:lnTo>
                      <a:pt x="133" y="251"/>
                    </a:lnTo>
                    <a:lnTo>
                      <a:pt x="133" y="251"/>
                    </a:lnTo>
                    <a:lnTo>
                      <a:pt x="133" y="251"/>
                    </a:lnTo>
                    <a:lnTo>
                      <a:pt x="133" y="251"/>
                    </a:lnTo>
                    <a:lnTo>
                      <a:pt x="133" y="251"/>
                    </a:lnTo>
                    <a:lnTo>
                      <a:pt x="133" y="249"/>
                    </a:lnTo>
                    <a:lnTo>
                      <a:pt x="131" y="249"/>
                    </a:lnTo>
                    <a:lnTo>
                      <a:pt x="131" y="249"/>
                    </a:lnTo>
                    <a:lnTo>
                      <a:pt x="131" y="246"/>
                    </a:lnTo>
                    <a:lnTo>
                      <a:pt x="131" y="246"/>
                    </a:lnTo>
                    <a:lnTo>
                      <a:pt x="131" y="244"/>
                    </a:lnTo>
                    <a:lnTo>
                      <a:pt x="131" y="244"/>
                    </a:lnTo>
                    <a:lnTo>
                      <a:pt x="131" y="244"/>
                    </a:lnTo>
                    <a:lnTo>
                      <a:pt x="131" y="242"/>
                    </a:lnTo>
                    <a:lnTo>
                      <a:pt x="128" y="242"/>
                    </a:lnTo>
                    <a:lnTo>
                      <a:pt x="128" y="242"/>
                    </a:lnTo>
                    <a:lnTo>
                      <a:pt x="128" y="242"/>
                    </a:lnTo>
                    <a:lnTo>
                      <a:pt x="128" y="242"/>
                    </a:lnTo>
                    <a:lnTo>
                      <a:pt x="128" y="242"/>
                    </a:lnTo>
                    <a:lnTo>
                      <a:pt x="126" y="242"/>
                    </a:lnTo>
                    <a:lnTo>
                      <a:pt x="126" y="242"/>
                    </a:lnTo>
                    <a:lnTo>
                      <a:pt x="126" y="244"/>
                    </a:lnTo>
                    <a:lnTo>
                      <a:pt x="126" y="244"/>
                    </a:lnTo>
                    <a:lnTo>
                      <a:pt x="126" y="244"/>
                    </a:lnTo>
                    <a:lnTo>
                      <a:pt x="123" y="244"/>
                    </a:lnTo>
                    <a:lnTo>
                      <a:pt x="123" y="244"/>
                    </a:lnTo>
                    <a:lnTo>
                      <a:pt x="123" y="246"/>
                    </a:lnTo>
                    <a:lnTo>
                      <a:pt x="121" y="246"/>
                    </a:lnTo>
                    <a:lnTo>
                      <a:pt x="121" y="246"/>
                    </a:lnTo>
                    <a:lnTo>
                      <a:pt x="121" y="246"/>
                    </a:lnTo>
                    <a:lnTo>
                      <a:pt x="121" y="246"/>
                    </a:lnTo>
                    <a:lnTo>
                      <a:pt x="119" y="246"/>
                    </a:lnTo>
                    <a:lnTo>
                      <a:pt x="119" y="249"/>
                    </a:lnTo>
                    <a:lnTo>
                      <a:pt x="119" y="249"/>
                    </a:lnTo>
                    <a:lnTo>
                      <a:pt x="119" y="246"/>
                    </a:lnTo>
                    <a:lnTo>
                      <a:pt x="119" y="246"/>
                    </a:lnTo>
                    <a:lnTo>
                      <a:pt x="119" y="246"/>
                    </a:lnTo>
                    <a:lnTo>
                      <a:pt x="119" y="244"/>
                    </a:lnTo>
                    <a:lnTo>
                      <a:pt x="119" y="244"/>
                    </a:lnTo>
                    <a:lnTo>
                      <a:pt x="116" y="244"/>
                    </a:lnTo>
                    <a:lnTo>
                      <a:pt x="116" y="244"/>
                    </a:lnTo>
                    <a:lnTo>
                      <a:pt x="114" y="244"/>
                    </a:lnTo>
                    <a:lnTo>
                      <a:pt x="114" y="244"/>
                    </a:lnTo>
                    <a:lnTo>
                      <a:pt x="114" y="244"/>
                    </a:lnTo>
                    <a:lnTo>
                      <a:pt x="112" y="244"/>
                    </a:lnTo>
                    <a:lnTo>
                      <a:pt x="112" y="244"/>
                    </a:lnTo>
                    <a:lnTo>
                      <a:pt x="112" y="244"/>
                    </a:lnTo>
                    <a:lnTo>
                      <a:pt x="109" y="244"/>
                    </a:lnTo>
                    <a:lnTo>
                      <a:pt x="109" y="242"/>
                    </a:lnTo>
                    <a:lnTo>
                      <a:pt x="112" y="242"/>
                    </a:lnTo>
                    <a:lnTo>
                      <a:pt x="112" y="242"/>
                    </a:lnTo>
                    <a:lnTo>
                      <a:pt x="109" y="242"/>
                    </a:lnTo>
                    <a:lnTo>
                      <a:pt x="109" y="242"/>
                    </a:lnTo>
                    <a:lnTo>
                      <a:pt x="109" y="242"/>
                    </a:lnTo>
                    <a:lnTo>
                      <a:pt x="109" y="242"/>
                    </a:lnTo>
                    <a:lnTo>
                      <a:pt x="107" y="242"/>
                    </a:lnTo>
                    <a:lnTo>
                      <a:pt x="107" y="242"/>
                    </a:lnTo>
                    <a:lnTo>
                      <a:pt x="107" y="242"/>
                    </a:lnTo>
                    <a:lnTo>
                      <a:pt x="107" y="239"/>
                    </a:lnTo>
                    <a:lnTo>
                      <a:pt x="107" y="239"/>
                    </a:lnTo>
                    <a:lnTo>
                      <a:pt x="107" y="239"/>
                    </a:lnTo>
                    <a:lnTo>
                      <a:pt x="107" y="239"/>
                    </a:lnTo>
                    <a:lnTo>
                      <a:pt x="107" y="242"/>
                    </a:lnTo>
                    <a:lnTo>
                      <a:pt x="107" y="242"/>
                    </a:lnTo>
                    <a:lnTo>
                      <a:pt x="107" y="242"/>
                    </a:lnTo>
                    <a:lnTo>
                      <a:pt x="107" y="244"/>
                    </a:lnTo>
                    <a:lnTo>
                      <a:pt x="107" y="244"/>
                    </a:lnTo>
                    <a:lnTo>
                      <a:pt x="107" y="246"/>
                    </a:lnTo>
                    <a:lnTo>
                      <a:pt x="107" y="246"/>
                    </a:lnTo>
                    <a:lnTo>
                      <a:pt x="105" y="246"/>
                    </a:lnTo>
                    <a:lnTo>
                      <a:pt x="105" y="246"/>
                    </a:lnTo>
                    <a:lnTo>
                      <a:pt x="105" y="246"/>
                    </a:lnTo>
                    <a:lnTo>
                      <a:pt x="102" y="246"/>
                    </a:lnTo>
                    <a:lnTo>
                      <a:pt x="102" y="246"/>
                    </a:lnTo>
                    <a:lnTo>
                      <a:pt x="100" y="246"/>
                    </a:lnTo>
                    <a:lnTo>
                      <a:pt x="100" y="249"/>
                    </a:lnTo>
                    <a:lnTo>
                      <a:pt x="100" y="249"/>
                    </a:lnTo>
                    <a:lnTo>
                      <a:pt x="100" y="249"/>
                    </a:lnTo>
                    <a:lnTo>
                      <a:pt x="100" y="249"/>
                    </a:lnTo>
                    <a:lnTo>
                      <a:pt x="97" y="249"/>
                    </a:lnTo>
                    <a:lnTo>
                      <a:pt x="97" y="249"/>
                    </a:lnTo>
                    <a:lnTo>
                      <a:pt x="97" y="249"/>
                    </a:lnTo>
                    <a:lnTo>
                      <a:pt x="95" y="249"/>
                    </a:lnTo>
                    <a:lnTo>
                      <a:pt x="95" y="246"/>
                    </a:lnTo>
                    <a:lnTo>
                      <a:pt x="95" y="246"/>
                    </a:lnTo>
                    <a:lnTo>
                      <a:pt x="95" y="246"/>
                    </a:lnTo>
                    <a:lnTo>
                      <a:pt x="95" y="244"/>
                    </a:lnTo>
                    <a:lnTo>
                      <a:pt x="95" y="244"/>
                    </a:lnTo>
                    <a:lnTo>
                      <a:pt x="95" y="244"/>
                    </a:lnTo>
                    <a:lnTo>
                      <a:pt x="93" y="244"/>
                    </a:lnTo>
                    <a:lnTo>
                      <a:pt x="93" y="242"/>
                    </a:lnTo>
                    <a:lnTo>
                      <a:pt x="95" y="242"/>
                    </a:lnTo>
                    <a:lnTo>
                      <a:pt x="95" y="242"/>
                    </a:lnTo>
                    <a:lnTo>
                      <a:pt x="93" y="242"/>
                    </a:lnTo>
                    <a:lnTo>
                      <a:pt x="93" y="242"/>
                    </a:lnTo>
                    <a:lnTo>
                      <a:pt x="93" y="242"/>
                    </a:lnTo>
                    <a:lnTo>
                      <a:pt x="93" y="239"/>
                    </a:lnTo>
                    <a:lnTo>
                      <a:pt x="93" y="239"/>
                    </a:lnTo>
                    <a:lnTo>
                      <a:pt x="93" y="239"/>
                    </a:lnTo>
                    <a:lnTo>
                      <a:pt x="90" y="239"/>
                    </a:lnTo>
                    <a:lnTo>
                      <a:pt x="90" y="239"/>
                    </a:lnTo>
                    <a:lnTo>
                      <a:pt x="90" y="237"/>
                    </a:lnTo>
                    <a:lnTo>
                      <a:pt x="88" y="237"/>
                    </a:lnTo>
                    <a:lnTo>
                      <a:pt x="88" y="237"/>
                    </a:lnTo>
                    <a:lnTo>
                      <a:pt x="88" y="235"/>
                    </a:lnTo>
                    <a:lnTo>
                      <a:pt x="88" y="235"/>
                    </a:lnTo>
                    <a:lnTo>
                      <a:pt x="88" y="235"/>
                    </a:lnTo>
                    <a:lnTo>
                      <a:pt x="86" y="235"/>
                    </a:lnTo>
                    <a:lnTo>
                      <a:pt x="86" y="235"/>
                    </a:lnTo>
                    <a:lnTo>
                      <a:pt x="86" y="232"/>
                    </a:lnTo>
                    <a:lnTo>
                      <a:pt x="86" y="232"/>
                    </a:lnTo>
                    <a:lnTo>
                      <a:pt x="86" y="232"/>
                    </a:lnTo>
                    <a:lnTo>
                      <a:pt x="86" y="230"/>
                    </a:lnTo>
                    <a:lnTo>
                      <a:pt x="86" y="230"/>
                    </a:lnTo>
                    <a:lnTo>
                      <a:pt x="86" y="227"/>
                    </a:lnTo>
                    <a:lnTo>
                      <a:pt x="86" y="227"/>
                    </a:lnTo>
                    <a:lnTo>
                      <a:pt x="86" y="225"/>
                    </a:lnTo>
                    <a:lnTo>
                      <a:pt x="86" y="225"/>
                    </a:lnTo>
                    <a:lnTo>
                      <a:pt x="86" y="223"/>
                    </a:lnTo>
                    <a:lnTo>
                      <a:pt x="86" y="223"/>
                    </a:lnTo>
                    <a:lnTo>
                      <a:pt x="86" y="223"/>
                    </a:lnTo>
                    <a:lnTo>
                      <a:pt x="86" y="223"/>
                    </a:lnTo>
                    <a:lnTo>
                      <a:pt x="86" y="223"/>
                    </a:lnTo>
                    <a:lnTo>
                      <a:pt x="83" y="223"/>
                    </a:lnTo>
                    <a:lnTo>
                      <a:pt x="83" y="223"/>
                    </a:lnTo>
                    <a:lnTo>
                      <a:pt x="81" y="223"/>
                    </a:lnTo>
                    <a:lnTo>
                      <a:pt x="81" y="223"/>
                    </a:lnTo>
                    <a:lnTo>
                      <a:pt x="81" y="223"/>
                    </a:lnTo>
                    <a:lnTo>
                      <a:pt x="78" y="223"/>
                    </a:lnTo>
                    <a:lnTo>
                      <a:pt x="78" y="220"/>
                    </a:lnTo>
                    <a:lnTo>
                      <a:pt x="78" y="220"/>
                    </a:lnTo>
                    <a:lnTo>
                      <a:pt x="78" y="218"/>
                    </a:lnTo>
                    <a:lnTo>
                      <a:pt x="78" y="218"/>
                    </a:lnTo>
                    <a:lnTo>
                      <a:pt x="78" y="216"/>
                    </a:lnTo>
                    <a:lnTo>
                      <a:pt x="78" y="216"/>
                    </a:lnTo>
                    <a:lnTo>
                      <a:pt x="78" y="213"/>
                    </a:lnTo>
                    <a:lnTo>
                      <a:pt x="78" y="213"/>
                    </a:lnTo>
                    <a:lnTo>
                      <a:pt x="78" y="211"/>
                    </a:lnTo>
                    <a:lnTo>
                      <a:pt x="78" y="211"/>
                    </a:lnTo>
                    <a:lnTo>
                      <a:pt x="78" y="211"/>
                    </a:lnTo>
                    <a:lnTo>
                      <a:pt x="81" y="211"/>
                    </a:lnTo>
                    <a:lnTo>
                      <a:pt x="81" y="209"/>
                    </a:lnTo>
                    <a:lnTo>
                      <a:pt x="81" y="209"/>
                    </a:lnTo>
                    <a:lnTo>
                      <a:pt x="81" y="206"/>
                    </a:lnTo>
                    <a:lnTo>
                      <a:pt x="81" y="206"/>
                    </a:lnTo>
                    <a:lnTo>
                      <a:pt x="81" y="206"/>
                    </a:lnTo>
                    <a:lnTo>
                      <a:pt x="81" y="204"/>
                    </a:lnTo>
                    <a:lnTo>
                      <a:pt x="81" y="204"/>
                    </a:lnTo>
                    <a:lnTo>
                      <a:pt x="81" y="204"/>
                    </a:lnTo>
                    <a:lnTo>
                      <a:pt x="81" y="201"/>
                    </a:lnTo>
                    <a:lnTo>
                      <a:pt x="83" y="201"/>
                    </a:lnTo>
                    <a:lnTo>
                      <a:pt x="83" y="201"/>
                    </a:lnTo>
                    <a:lnTo>
                      <a:pt x="81" y="201"/>
                    </a:lnTo>
                    <a:lnTo>
                      <a:pt x="81" y="201"/>
                    </a:lnTo>
                    <a:lnTo>
                      <a:pt x="81" y="201"/>
                    </a:lnTo>
                    <a:lnTo>
                      <a:pt x="81" y="199"/>
                    </a:lnTo>
                    <a:lnTo>
                      <a:pt x="81" y="199"/>
                    </a:lnTo>
                    <a:lnTo>
                      <a:pt x="81" y="199"/>
                    </a:lnTo>
                    <a:lnTo>
                      <a:pt x="81" y="197"/>
                    </a:lnTo>
                    <a:lnTo>
                      <a:pt x="78" y="197"/>
                    </a:lnTo>
                    <a:lnTo>
                      <a:pt x="78" y="197"/>
                    </a:lnTo>
                    <a:lnTo>
                      <a:pt x="78" y="194"/>
                    </a:lnTo>
                    <a:lnTo>
                      <a:pt x="78" y="194"/>
                    </a:lnTo>
                    <a:lnTo>
                      <a:pt x="78" y="194"/>
                    </a:lnTo>
                    <a:lnTo>
                      <a:pt x="78" y="194"/>
                    </a:lnTo>
                    <a:lnTo>
                      <a:pt x="78" y="192"/>
                    </a:lnTo>
                    <a:lnTo>
                      <a:pt x="76" y="192"/>
                    </a:lnTo>
                    <a:lnTo>
                      <a:pt x="76" y="192"/>
                    </a:lnTo>
                    <a:lnTo>
                      <a:pt x="76" y="192"/>
                    </a:lnTo>
                    <a:lnTo>
                      <a:pt x="76" y="192"/>
                    </a:lnTo>
                    <a:lnTo>
                      <a:pt x="76" y="190"/>
                    </a:lnTo>
                    <a:lnTo>
                      <a:pt x="74" y="190"/>
                    </a:lnTo>
                    <a:lnTo>
                      <a:pt x="74" y="190"/>
                    </a:lnTo>
                    <a:lnTo>
                      <a:pt x="74" y="187"/>
                    </a:lnTo>
                    <a:lnTo>
                      <a:pt x="74" y="187"/>
                    </a:lnTo>
                    <a:lnTo>
                      <a:pt x="74" y="187"/>
                    </a:lnTo>
                    <a:lnTo>
                      <a:pt x="74" y="185"/>
                    </a:lnTo>
                    <a:lnTo>
                      <a:pt x="74" y="185"/>
                    </a:lnTo>
                    <a:lnTo>
                      <a:pt x="74" y="185"/>
                    </a:lnTo>
                    <a:lnTo>
                      <a:pt x="71" y="185"/>
                    </a:lnTo>
                    <a:lnTo>
                      <a:pt x="71" y="185"/>
                    </a:lnTo>
                    <a:lnTo>
                      <a:pt x="71" y="182"/>
                    </a:lnTo>
                    <a:lnTo>
                      <a:pt x="71" y="182"/>
                    </a:lnTo>
                    <a:lnTo>
                      <a:pt x="71" y="185"/>
                    </a:lnTo>
                    <a:lnTo>
                      <a:pt x="69" y="185"/>
                    </a:lnTo>
                    <a:lnTo>
                      <a:pt x="69" y="185"/>
                    </a:lnTo>
                    <a:lnTo>
                      <a:pt x="67" y="185"/>
                    </a:lnTo>
                    <a:lnTo>
                      <a:pt x="67" y="185"/>
                    </a:lnTo>
                    <a:lnTo>
                      <a:pt x="67" y="182"/>
                    </a:lnTo>
                    <a:lnTo>
                      <a:pt x="67" y="182"/>
                    </a:lnTo>
                    <a:lnTo>
                      <a:pt x="64" y="182"/>
                    </a:lnTo>
                    <a:lnTo>
                      <a:pt x="64" y="182"/>
                    </a:lnTo>
                    <a:lnTo>
                      <a:pt x="64" y="182"/>
                    </a:lnTo>
                    <a:lnTo>
                      <a:pt x="64" y="182"/>
                    </a:lnTo>
                    <a:lnTo>
                      <a:pt x="62" y="182"/>
                    </a:lnTo>
                    <a:lnTo>
                      <a:pt x="62" y="180"/>
                    </a:lnTo>
                    <a:lnTo>
                      <a:pt x="62" y="180"/>
                    </a:lnTo>
                    <a:lnTo>
                      <a:pt x="62" y="180"/>
                    </a:lnTo>
                    <a:lnTo>
                      <a:pt x="62" y="180"/>
                    </a:lnTo>
                    <a:lnTo>
                      <a:pt x="60" y="180"/>
                    </a:lnTo>
                    <a:lnTo>
                      <a:pt x="60" y="178"/>
                    </a:lnTo>
                    <a:lnTo>
                      <a:pt x="60" y="178"/>
                    </a:lnTo>
                    <a:lnTo>
                      <a:pt x="60" y="178"/>
                    </a:lnTo>
                    <a:lnTo>
                      <a:pt x="60" y="178"/>
                    </a:lnTo>
                    <a:lnTo>
                      <a:pt x="57" y="178"/>
                    </a:lnTo>
                    <a:lnTo>
                      <a:pt x="57" y="175"/>
                    </a:lnTo>
                    <a:lnTo>
                      <a:pt x="57" y="175"/>
                    </a:lnTo>
                    <a:lnTo>
                      <a:pt x="57" y="175"/>
                    </a:lnTo>
                    <a:lnTo>
                      <a:pt x="55" y="175"/>
                    </a:lnTo>
                    <a:lnTo>
                      <a:pt x="55" y="175"/>
                    </a:lnTo>
                    <a:lnTo>
                      <a:pt x="55" y="173"/>
                    </a:lnTo>
                    <a:lnTo>
                      <a:pt x="55" y="173"/>
                    </a:lnTo>
                    <a:lnTo>
                      <a:pt x="52" y="173"/>
                    </a:lnTo>
                    <a:lnTo>
                      <a:pt x="52" y="173"/>
                    </a:lnTo>
                    <a:lnTo>
                      <a:pt x="52" y="173"/>
                    </a:lnTo>
                    <a:lnTo>
                      <a:pt x="52" y="173"/>
                    </a:lnTo>
                    <a:lnTo>
                      <a:pt x="52" y="173"/>
                    </a:lnTo>
                    <a:lnTo>
                      <a:pt x="50" y="173"/>
                    </a:lnTo>
                    <a:lnTo>
                      <a:pt x="50" y="173"/>
                    </a:lnTo>
                    <a:lnTo>
                      <a:pt x="48" y="173"/>
                    </a:lnTo>
                    <a:lnTo>
                      <a:pt x="48" y="173"/>
                    </a:lnTo>
                    <a:lnTo>
                      <a:pt x="48" y="173"/>
                    </a:lnTo>
                    <a:lnTo>
                      <a:pt x="45" y="173"/>
                    </a:lnTo>
                    <a:lnTo>
                      <a:pt x="45" y="173"/>
                    </a:lnTo>
                    <a:lnTo>
                      <a:pt x="45" y="173"/>
                    </a:lnTo>
                    <a:lnTo>
                      <a:pt x="45" y="171"/>
                    </a:lnTo>
                    <a:lnTo>
                      <a:pt x="45" y="171"/>
                    </a:lnTo>
                    <a:lnTo>
                      <a:pt x="45" y="171"/>
                    </a:lnTo>
                    <a:lnTo>
                      <a:pt x="45" y="171"/>
                    </a:lnTo>
                    <a:lnTo>
                      <a:pt x="45" y="168"/>
                    </a:lnTo>
                    <a:lnTo>
                      <a:pt x="45" y="168"/>
                    </a:lnTo>
                    <a:lnTo>
                      <a:pt x="45" y="168"/>
                    </a:lnTo>
                    <a:lnTo>
                      <a:pt x="43" y="168"/>
                    </a:lnTo>
                    <a:lnTo>
                      <a:pt x="43" y="168"/>
                    </a:lnTo>
                    <a:lnTo>
                      <a:pt x="45" y="168"/>
                    </a:lnTo>
                    <a:lnTo>
                      <a:pt x="45" y="168"/>
                    </a:lnTo>
                    <a:lnTo>
                      <a:pt x="45" y="168"/>
                    </a:lnTo>
                    <a:lnTo>
                      <a:pt x="45" y="166"/>
                    </a:lnTo>
                    <a:lnTo>
                      <a:pt x="48" y="166"/>
                    </a:lnTo>
                    <a:lnTo>
                      <a:pt x="48" y="166"/>
                    </a:lnTo>
                    <a:lnTo>
                      <a:pt x="48" y="163"/>
                    </a:lnTo>
                    <a:lnTo>
                      <a:pt x="45" y="163"/>
                    </a:lnTo>
                    <a:lnTo>
                      <a:pt x="45" y="163"/>
                    </a:lnTo>
                    <a:lnTo>
                      <a:pt x="45" y="163"/>
                    </a:lnTo>
                    <a:lnTo>
                      <a:pt x="45" y="163"/>
                    </a:lnTo>
                    <a:lnTo>
                      <a:pt x="45" y="163"/>
                    </a:lnTo>
                    <a:lnTo>
                      <a:pt x="45" y="161"/>
                    </a:lnTo>
                    <a:lnTo>
                      <a:pt x="43" y="161"/>
                    </a:lnTo>
                    <a:lnTo>
                      <a:pt x="43" y="161"/>
                    </a:lnTo>
                    <a:lnTo>
                      <a:pt x="43" y="159"/>
                    </a:lnTo>
                    <a:lnTo>
                      <a:pt x="43" y="159"/>
                    </a:lnTo>
                    <a:lnTo>
                      <a:pt x="43" y="159"/>
                    </a:lnTo>
                    <a:lnTo>
                      <a:pt x="41" y="159"/>
                    </a:lnTo>
                    <a:lnTo>
                      <a:pt x="41" y="159"/>
                    </a:lnTo>
                    <a:lnTo>
                      <a:pt x="41" y="156"/>
                    </a:lnTo>
                    <a:lnTo>
                      <a:pt x="41" y="156"/>
                    </a:lnTo>
                    <a:lnTo>
                      <a:pt x="41" y="156"/>
                    </a:lnTo>
                    <a:lnTo>
                      <a:pt x="41" y="156"/>
                    </a:lnTo>
                    <a:lnTo>
                      <a:pt x="41" y="154"/>
                    </a:lnTo>
                    <a:lnTo>
                      <a:pt x="41" y="154"/>
                    </a:lnTo>
                    <a:lnTo>
                      <a:pt x="38" y="154"/>
                    </a:lnTo>
                    <a:lnTo>
                      <a:pt x="38" y="154"/>
                    </a:lnTo>
                    <a:lnTo>
                      <a:pt x="38" y="154"/>
                    </a:lnTo>
                    <a:lnTo>
                      <a:pt x="38" y="154"/>
                    </a:lnTo>
                    <a:lnTo>
                      <a:pt x="36" y="154"/>
                    </a:lnTo>
                    <a:lnTo>
                      <a:pt x="36" y="152"/>
                    </a:lnTo>
                    <a:lnTo>
                      <a:pt x="36" y="152"/>
                    </a:lnTo>
                    <a:lnTo>
                      <a:pt x="36" y="152"/>
                    </a:lnTo>
                    <a:lnTo>
                      <a:pt x="36" y="152"/>
                    </a:lnTo>
                    <a:lnTo>
                      <a:pt x="33" y="152"/>
                    </a:lnTo>
                    <a:lnTo>
                      <a:pt x="33" y="149"/>
                    </a:lnTo>
                    <a:lnTo>
                      <a:pt x="33" y="149"/>
                    </a:lnTo>
                    <a:lnTo>
                      <a:pt x="33" y="149"/>
                    </a:lnTo>
                    <a:lnTo>
                      <a:pt x="33" y="149"/>
                    </a:lnTo>
                    <a:lnTo>
                      <a:pt x="33" y="147"/>
                    </a:lnTo>
                    <a:lnTo>
                      <a:pt x="31" y="147"/>
                    </a:lnTo>
                    <a:lnTo>
                      <a:pt x="31" y="147"/>
                    </a:lnTo>
                    <a:lnTo>
                      <a:pt x="31" y="147"/>
                    </a:lnTo>
                    <a:lnTo>
                      <a:pt x="29" y="147"/>
                    </a:lnTo>
                    <a:lnTo>
                      <a:pt x="29" y="145"/>
                    </a:lnTo>
                    <a:lnTo>
                      <a:pt x="31" y="145"/>
                    </a:lnTo>
                    <a:lnTo>
                      <a:pt x="31" y="145"/>
                    </a:lnTo>
                    <a:lnTo>
                      <a:pt x="31" y="145"/>
                    </a:lnTo>
                    <a:lnTo>
                      <a:pt x="31" y="142"/>
                    </a:lnTo>
                    <a:lnTo>
                      <a:pt x="31" y="142"/>
                    </a:lnTo>
                    <a:lnTo>
                      <a:pt x="33" y="142"/>
                    </a:lnTo>
                    <a:lnTo>
                      <a:pt x="33" y="142"/>
                    </a:lnTo>
                    <a:lnTo>
                      <a:pt x="33" y="142"/>
                    </a:lnTo>
                    <a:lnTo>
                      <a:pt x="33" y="140"/>
                    </a:lnTo>
                    <a:lnTo>
                      <a:pt x="33" y="140"/>
                    </a:lnTo>
                    <a:lnTo>
                      <a:pt x="33" y="137"/>
                    </a:lnTo>
                    <a:lnTo>
                      <a:pt x="33" y="137"/>
                    </a:lnTo>
                    <a:lnTo>
                      <a:pt x="33" y="137"/>
                    </a:lnTo>
                    <a:lnTo>
                      <a:pt x="31" y="137"/>
                    </a:lnTo>
                    <a:lnTo>
                      <a:pt x="31" y="135"/>
                    </a:lnTo>
                    <a:lnTo>
                      <a:pt x="31" y="135"/>
                    </a:lnTo>
                    <a:lnTo>
                      <a:pt x="31" y="135"/>
                    </a:lnTo>
                    <a:lnTo>
                      <a:pt x="31" y="133"/>
                    </a:lnTo>
                    <a:lnTo>
                      <a:pt x="31" y="133"/>
                    </a:lnTo>
                    <a:lnTo>
                      <a:pt x="33" y="133"/>
                    </a:lnTo>
                    <a:lnTo>
                      <a:pt x="33" y="133"/>
                    </a:lnTo>
                    <a:lnTo>
                      <a:pt x="33" y="133"/>
                    </a:lnTo>
                    <a:lnTo>
                      <a:pt x="33" y="130"/>
                    </a:lnTo>
                    <a:lnTo>
                      <a:pt x="33" y="130"/>
                    </a:lnTo>
                    <a:lnTo>
                      <a:pt x="33" y="133"/>
                    </a:lnTo>
                    <a:lnTo>
                      <a:pt x="33" y="133"/>
                    </a:lnTo>
                    <a:lnTo>
                      <a:pt x="36" y="133"/>
                    </a:lnTo>
                    <a:lnTo>
                      <a:pt x="36" y="133"/>
                    </a:lnTo>
                    <a:lnTo>
                      <a:pt x="38" y="133"/>
                    </a:lnTo>
                    <a:lnTo>
                      <a:pt x="38" y="130"/>
                    </a:lnTo>
                    <a:lnTo>
                      <a:pt x="38" y="130"/>
                    </a:lnTo>
                    <a:lnTo>
                      <a:pt x="38" y="128"/>
                    </a:lnTo>
                    <a:lnTo>
                      <a:pt x="36" y="128"/>
                    </a:lnTo>
                    <a:lnTo>
                      <a:pt x="36" y="128"/>
                    </a:lnTo>
                    <a:lnTo>
                      <a:pt x="36" y="128"/>
                    </a:lnTo>
                    <a:lnTo>
                      <a:pt x="36" y="126"/>
                    </a:lnTo>
                    <a:lnTo>
                      <a:pt x="36" y="126"/>
                    </a:lnTo>
                    <a:lnTo>
                      <a:pt x="36" y="126"/>
                    </a:lnTo>
                    <a:lnTo>
                      <a:pt x="36" y="123"/>
                    </a:lnTo>
                    <a:lnTo>
                      <a:pt x="38" y="123"/>
                    </a:lnTo>
                    <a:lnTo>
                      <a:pt x="38" y="123"/>
                    </a:lnTo>
                    <a:lnTo>
                      <a:pt x="38" y="123"/>
                    </a:lnTo>
                    <a:lnTo>
                      <a:pt x="38" y="123"/>
                    </a:lnTo>
                    <a:lnTo>
                      <a:pt x="38" y="123"/>
                    </a:lnTo>
                    <a:lnTo>
                      <a:pt x="41" y="123"/>
                    </a:lnTo>
                    <a:lnTo>
                      <a:pt x="41" y="121"/>
                    </a:lnTo>
                    <a:lnTo>
                      <a:pt x="41" y="121"/>
                    </a:lnTo>
                    <a:lnTo>
                      <a:pt x="41" y="118"/>
                    </a:lnTo>
                    <a:lnTo>
                      <a:pt x="41" y="118"/>
                    </a:lnTo>
                    <a:lnTo>
                      <a:pt x="41" y="118"/>
                    </a:lnTo>
                    <a:lnTo>
                      <a:pt x="41" y="118"/>
                    </a:lnTo>
                    <a:lnTo>
                      <a:pt x="43" y="118"/>
                    </a:lnTo>
                    <a:lnTo>
                      <a:pt x="43" y="118"/>
                    </a:lnTo>
                    <a:lnTo>
                      <a:pt x="43" y="118"/>
                    </a:lnTo>
                    <a:lnTo>
                      <a:pt x="45" y="118"/>
                    </a:lnTo>
                    <a:lnTo>
                      <a:pt x="45" y="118"/>
                    </a:lnTo>
                    <a:lnTo>
                      <a:pt x="45" y="118"/>
                    </a:lnTo>
                    <a:lnTo>
                      <a:pt x="45" y="118"/>
                    </a:lnTo>
                    <a:lnTo>
                      <a:pt x="45" y="116"/>
                    </a:lnTo>
                    <a:lnTo>
                      <a:pt x="45" y="116"/>
                    </a:lnTo>
                    <a:lnTo>
                      <a:pt x="48" y="116"/>
                    </a:lnTo>
                    <a:lnTo>
                      <a:pt x="48" y="114"/>
                    </a:lnTo>
                    <a:lnTo>
                      <a:pt x="45" y="114"/>
                    </a:lnTo>
                    <a:lnTo>
                      <a:pt x="45" y="114"/>
                    </a:lnTo>
                    <a:lnTo>
                      <a:pt x="45" y="114"/>
                    </a:lnTo>
                    <a:lnTo>
                      <a:pt x="45" y="114"/>
                    </a:lnTo>
                    <a:lnTo>
                      <a:pt x="45" y="111"/>
                    </a:lnTo>
                    <a:lnTo>
                      <a:pt x="45" y="111"/>
                    </a:lnTo>
                    <a:lnTo>
                      <a:pt x="45" y="111"/>
                    </a:lnTo>
                    <a:lnTo>
                      <a:pt x="43" y="111"/>
                    </a:lnTo>
                    <a:lnTo>
                      <a:pt x="43" y="109"/>
                    </a:lnTo>
                    <a:lnTo>
                      <a:pt x="43" y="109"/>
                    </a:lnTo>
                    <a:lnTo>
                      <a:pt x="43" y="109"/>
                    </a:lnTo>
                    <a:lnTo>
                      <a:pt x="43" y="107"/>
                    </a:lnTo>
                    <a:lnTo>
                      <a:pt x="43" y="107"/>
                    </a:lnTo>
                    <a:lnTo>
                      <a:pt x="43" y="104"/>
                    </a:lnTo>
                    <a:lnTo>
                      <a:pt x="43" y="104"/>
                    </a:lnTo>
                    <a:lnTo>
                      <a:pt x="43" y="104"/>
                    </a:lnTo>
                    <a:lnTo>
                      <a:pt x="43" y="104"/>
                    </a:lnTo>
                    <a:lnTo>
                      <a:pt x="43" y="102"/>
                    </a:lnTo>
                    <a:lnTo>
                      <a:pt x="45" y="102"/>
                    </a:lnTo>
                    <a:lnTo>
                      <a:pt x="45" y="104"/>
                    </a:lnTo>
                    <a:lnTo>
                      <a:pt x="45" y="104"/>
                    </a:lnTo>
                    <a:lnTo>
                      <a:pt x="45" y="102"/>
                    </a:lnTo>
                    <a:lnTo>
                      <a:pt x="45" y="102"/>
                    </a:lnTo>
                    <a:lnTo>
                      <a:pt x="48" y="102"/>
                    </a:lnTo>
                    <a:lnTo>
                      <a:pt x="48" y="102"/>
                    </a:lnTo>
                    <a:lnTo>
                      <a:pt x="48" y="102"/>
                    </a:lnTo>
                    <a:lnTo>
                      <a:pt x="48" y="102"/>
                    </a:lnTo>
                    <a:lnTo>
                      <a:pt x="50" y="102"/>
                    </a:lnTo>
                    <a:lnTo>
                      <a:pt x="50" y="100"/>
                    </a:lnTo>
                    <a:lnTo>
                      <a:pt x="50" y="100"/>
                    </a:lnTo>
                    <a:lnTo>
                      <a:pt x="48" y="100"/>
                    </a:lnTo>
                    <a:lnTo>
                      <a:pt x="48" y="100"/>
                    </a:lnTo>
                    <a:lnTo>
                      <a:pt x="48" y="100"/>
                    </a:lnTo>
                    <a:lnTo>
                      <a:pt x="48" y="100"/>
                    </a:lnTo>
                    <a:lnTo>
                      <a:pt x="45" y="100"/>
                    </a:lnTo>
                    <a:lnTo>
                      <a:pt x="45" y="100"/>
                    </a:lnTo>
                    <a:lnTo>
                      <a:pt x="45" y="100"/>
                    </a:lnTo>
                    <a:lnTo>
                      <a:pt x="45" y="100"/>
                    </a:lnTo>
                    <a:lnTo>
                      <a:pt x="43" y="100"/>
                    </a:lnTo>
                    <a:lnTo>
                      <a:pt x="43" y="100"/>
                    </a:lnTo>
                    <a:lnTo>
                      <a:pt x="41" y="100"/>
                    </a:lnTo>
                    <a:lnTo>
                      <a:pt x="41" y="100"/>
                    </a:lnTo>
                    <a:lnTo>
                      <a:pt x="41" y="100"/>
                    </a:lnTo>
                    <a:lnTo>
                      <a:pt x="38" y="100"/>
                    </a:lnTo>
                    <a:lnTo>
                      <a:pt x="38" y="100"/>
                    </a:lnTo>
                    <a:lnTo>
                      <a:pt x="38" y="100"/>
                    </a:lnTo>
                    <a:lnTo>
                      <a:pt x="38" y="100"/>
                    </a:lnTo>
                    <a:lnTo>
                      <a:pt x="38" y="100"/>
                    </a:lnTo>
                    <a:lnTo>
                      <a:pt x="36" y="100"/>
                    </a:lnTo>
                    <a:lnTo>
                      <a:pt x="36" y="97"/>
                    </a:lnTo>
                    <a:lnTo>
                      <a:pt x="36" y="97"/>
                    </a:lnTo>
                    <a:lnTo>
                      <a:pt x="36" y="97"/>
                    </a:lnTo>
                    <a:lnTo>
                      <a:pt x="36" y="95"/>
                    </a:lnTo>
                    <a:lnTo>
                      <a:pt x="33" y="95"/>
                    </a:lnTo>
                    <a:lnTo>
                      <a:pt x="33" y="95"/>
                    </a:lnTo>
                    <a:lnTo>
                      <a:pt x="33" y="95"/>
                    </a:lnTo>
                    <a:lnTo>
                      <a:pt x="33" y="95"/>
                    </a:lnTo>
                    <a:lnTo>
                      <a:pt x="31" y="95"/>
                    </a:lnTo>
                    <a:lnTo>
                      <a:pt x="31" y="95"/>
                    </a:lnTo>
                    <a:lnTo>
                      <a:pt x="29" y="95"/>
                    </a:lnTo>
                    <a:lnTo>
                      <a:pt x="29" y="95"/>
                    </a:lnTo>
                    <a:lnTo>
                      <a:pt x="29" y="95"/>
                    </a:lnTo>
                    <a:lnTo>
                      <a:pt x="29" y="95"/>
                    </a:lnTo>
                    <a:lnTo>
                      <a:pt x="29" y="95"/>
                    </a:lnTo>
                    <a:lnTo>
                      <a:pt x="29" y="92"/>
                    </a:lnTo>
                    <a:lnTo>
                      <a:pt x="29" y="92"/>
                    </a:lnTo>
                    <a:lnTo>
                      <a:pt x="29" y="92"/>
                    </a:lnTo>
                    <a:lnTo>
                      <a:pt x="29" y="92"/>
                    </a:lnTo>
                    <a:lnTo>
                      <a:pt x="29" y="92"/>
                    </a:lnTo>
                    <a:lnTo>
                      <a:pt x="29" y="90"/>
                    </a:lnTo>
                    <a:lnTo>
                      <a:pt x="29" y="90"/>
                    </a:lnTo>
                    <a:lnTo>
                      <a:pt x="29" y="88"/>
                    </a:lnTo>
                    <a:lnTo>
                      <a:pt x="26" y="88"/>
                    </a:lnTo>
                    <a:lnTo>
                      <a:pt x="26" y="88"/>
                    </a:lnTo>
                    <a:lnTo>
                      <a:pt x="26" y="85"/>
                    </a:lnTo>
                    <a:lnTo>
                      <a:pt x="26" y="85"/>
                    </a:lnTo>
                    <a:lnTo>
                      <a:pt x="26" y="83"/>
                    </a:lnTo>
                    <a:lnTo>
                      <a:pt x="26" y="83"/>
                    </a:lnTo>
                    <a:lnTo>
                      <a:pt x="26" y="83"/>
                    </a:lnTo>
                    <a:lnTo>
                      <a:pt x="24" y="83"/>
                    </a:lnTo>
                    <a:lnTo>
                      <a:pt x="24" y="83"/>
                    </a:lnTo>
                    <a:lnTo>
                      <a:pt x="22" y="83"/>
                    </a:lnTo>
                    <a:lnTo>
                      <a:pt x="22" y="83"/>
                    </a:lnTo>
                    <a:lnTo>
                      <a:pt x="22" y="83"/>
                    </a:lnTo>
                    <a:lnTo>
                      <a:pt x="22" y="83"/>
                    </a:lnTo>
                    <a:lnTo>
                      <a:pt x="22" y="81"/>
                    </a:lnTo>
                    <a:lnTo>
                      <a:pt x="22" y="81"/>
                    </a:lnTo>
                    <a:lnTo>
                      <a:pt x="22" y="78"/>
                    </a:lnTo>
                    <a:lnTo>
                      <a:pt x="22" y="78"/>
                    </a:lnTo>
                    <a:lnTo>
                      <a:pt x="22" y="78"/>
                    </a:lnTo>
                    <a:lnTo>
                      <a:pt x="22" y="76"/>
                    </a:lnTo>
                    <a:lnTo>
                      <a:pt x="22" y="76"/>
                    </a:lnTo>
                    <a:lnTo>
                      <a:pt x="22" y="76"/>
                    </a:lnTo>
                    <a:lnTo>
                      <a:pt x="22" y="76"/>
                    </a:lnTo>
                    <a:lnTo>
                      <a:pt x="19" y="76"/>
                    </a:lnTo>
                    <a:lnTo>
                      <a:pt x="19" y="73"/>
                    </a:lnTo>
                    <a:lnTo>
                      <a:pt x="19" y="73"/>
                    </a:lnTo>
                    <a:lnTo>
                      <a:pt x="19" y="73"/>
                    </a:lnTo>
                    <a:lnTo>
                      <a:pt x="19" y="73"/>
                    </a:lnTo>
                    <a:lnTo>
                      <a:pt x="19" y="73"/>
                    </a:lnTo>
                    <a:lnTo>
                      <a:pt x="19" y="73"/>
                    </a:lnTo>
                    <a:lnTo>
                      <a:pt x="19" y="71"/>
                    </a:lnTo>
                    <a:lnTo>
                      <a:pt x="19" y="71"/>
                    </a:lnTo>
                    <a:lnTo>
                      <a:pt x="19" y="69"/>
                    </a:lnTo>
                    <a:lnTo>
                      <a:pt x="19" y="69"/>
                    </a:lnTo>
                    <a:lnTo>
                      <a:pt x="19" y="69"/>
                    </a:lnTo>
                    <a:lnTo>
                      <a:pt x="17" y="69"/>
                    </a:lnTo>
                    <a:lnTo>
                      <a:pt x="17" y="69"/>
                    </a:lnTo>
                    <a:lnTo>
                      <a:pt x="17" y="66"/>
                    </a:lnTo>
                    <a:lnTo>
                      <a:pt x="17" y="66"/>
                    </a:lnTo>
                    <a:lnTo>
                      <a:pt x="17" y="64"/>
                    </a:lnTo>
                    <a:lnTo>
                      <a:pt x="17" y="64"/>
                    </a:lnTo>
                    <a:lnTo>
                      <a:pt x="17" y="64"/>
                    </a:lnTo>
                    <a:lnTo>
                      <a:pt x="17" y="64"/>
                    </a:lnTo>
                    <a:lnTo>
                      <a:pt x="17" y="62"/>
                    </a:lnTo>
                    <a:lnTo>
                      <a:pt x="17" y="62"/>
                    </a:lnTo>
                    <a:lnTo>
                      <a:pt x="17" y="62"/>
                    </a:lnTo>
                    <a:lnTo>
                      <a:pt x="15" y="62"/>
                    </a:lnTo>
                    <a:lnTo>
                      <a:pt x="15" y="59"/>
                    </a:lnTo>
                    <a:lnTo>
                      <a:pt x="15" y="59"/>
                    </a:lnTo>
                    <a:lnTo>
                      <a:pt x="15" y="59"/>
                    </a:lnTo>
                    <a:lnTo>
                      <a:pt x="15" y="59"/>
                    </a:lnTo>
                    <a:lnTo>
                      <a:pt x="12" y="59"/>
                    </a:lnTo>
                    <a:lnTo>
                      <a:pt x="12" y="57"/>
                    </a:lnTo>
                    <a:lnTo>
                      <a:pt x="12" y="57"/>
                    </a:lnTo>
                    <a:lnTo>
                      <a:pt x="12" y="54"/>
                    </a:lnTo>
                    <a:lnTo>
                      <a:pt x="12" y="54"/>
                    </a:lnTo>
                    <a:lnTo>
                      <a:pt x="12" y="54"/>
                    </a:lnTo>
                    <a:lnTo>
                      <a:pt x="12" y="54"/>
                    </a:lnTo>
                    <a:lnTo>
                      <a:pt x="12" y="52"/>
                    </a:lnTo>
                    <a:lnTo>
                      <a:pt x="12" y="52"/>
                    </a:lnTo>
                    <a:lnTo>
                      <a:pt x="12" y="52"/>
                    </a:lnTo>
                    <a:lnTo>
                      <a:pt x="12" y="50"/>
                    </a:lnTo>
                    <a:lnTo>
                      <a:pt x="12" y="50"/>
                    </a:lnTo>
                    <a:lnTo>
                      <a:pt x="12" y="50"/>
                    </a:lnTo>
                    <a:lnTo>
                      <a:pt x="12" y="50"/>
                    </a:lnTo>
                    <a:lnTo>
                      <a:pt x="10" y="50"/>
                    </a:lnTo>
                    <a:lnTo>
                      <a:pt x="10" y="50"/>
                    </a:lnTo>
                    <a:lnTo>
                      <a:pt x="10" y="50"/>
                    </a:lnTo>
                    <a:lnTo>
                      <a:pt x="10" y="50"/>
                    </a:lnTo>
                    <a:lnTo>
                      <a:pt x="7" y="50"/>
                    </a:lnTo>
                    <a:lnTo>
                      <a:pt x="7" y="47"/>
                    </a:lnTo>
                    <a:lnTo>
                      <a:pt x="7" y="47"/>
                    </a:lnTo>
                    <a:lnTo>
                      <a:pt x="7" y="47"/>
                    </a:lnTo>
                    <a:lnTo>
                      <a:pt x="7" y="47"/>
                    </a:lnTo>
                    <a:lnTo>
                      <a:pt x="5" y="47"/>
                    </a:lnTo>
                    <a:lnTo>
                      <a:pt x="5" y="47"/>
                    </a:lnTo>
                    <a:lnTo>
                      <a:pt x="5" y="45"/>
                    </a:lnTo>
                    <a:lnTo>
                      <a:pt x="5" y="45"/>
                    </a:lnTo>
                    <a:lnTo>
                      <a:pt x="5" y="45"/>
                    </a:lnTo>
                    <a:lnTo>
                      <a:pt x="5" y="45"/>
                    </a:lnTo>
                    <a:lnTo>
                      <a:pt x="5" y="43"/>
                    </a:lnTo>
                    <a:lnTo>
                      <a:pt x="7" y="43"/>
                    </a:lnTo>
                    <a:lnTo>
                      <a:pt x="7" y="43"/>
                    </a:lnTo>
                    <a:lnTo>
                      <a:pt x="7" y="43"/>
                    </a:lnTo>
                    <a:lnTo>
                      <a:pt x="7" y="40"/>
                    </a:lnTo>
                    <a:lnTo>
                      <a:pt x="7" y="40"/>
                    </a:lnTo>
                    <a:lnTo>
                      <a:pt x="7" y="40"/>
                    </a:lnTo>
                    <a:lnTo>
                      <a:pt x="7" y="38"/>
                    </a:lnTo>
                    <a:lnTo>
                      <a:pt x="7" y="38"/>
                    </a:lnTo>
                    <a:lnTo>
                      <a:pt x="7" y="36"/>
                    </a:lnTo>
                    <a:lnTo>
                      <a:pt x="10" y="36"/>
                    </a:lnTo>
                    <a:lnTo>
                      <a:pt x="10" y="36"/>
                    </a:lnTo>
                    <a:lnTo>
                      <a:pt x="10" y="36"/>
                    </a:lnTo>
                    <a:lnTo>
                      <a:pt x="10" y="33"/>
                    </a:lnTo>
                    <a:lnTo>
                      <a:pt x="10" y="33"/>
                    </a:lnTo>
                    <a:lnTo>
                      <a:pt x="7" y="33"/>
                    </a:lnTo>
                    <a:lnTo>
                      <a:pt x="7" y="33"/>
                    </a:lnTo>
                    <a:lnTo>
                      <a:pt x="7" y="33"/>
                    </a:lnTo>
                    <a:lnTo>
                      <a:pt x="7" y="33"/>
                    </a:lnTo>
                    <a:lnTo>
                      <a:pt x="7" y="33"/>
                    </a:lnTo>
                    <a:lnTo>
                      <a:pt x="7" y="31"/>
                    </a:lnTo>
                    <a:lnTo>
                      <a:pt x="7" y="31"/>
                    </a:lnTo>
                    <a:lnTo>
                      <a:pt x="7" y="28"/>
                    </a:lnTo>
                    <a:lnTo>
                      <a:pt x="7" y="28"/>
                    </a:lnTo>
                    <a:lnTo>
                      <a:pt x="5" y="28"/>
                    </a:lnTo>
                    <a:lnTo>
                      <a:pt x="5" y="26"/>
                    </a:lnTo>
                    <a:lnTo>
                      <a:pt x="5" y="26"/>
                    </a:lnTo>
                    <a:lnTo>
                      <a:pt x="5" y="24"/>
                    </a:lnTo>
                    <a:lnTo>
                      <a:pt x="5" y="24"/>
                    </a:lnTo>
                    <a:lnTo>
                      <a:pt x="7" y="24"/>
                    </a:lnTo>
                    <a:lnTo>
                      <a:pt x="7" y="24"/>
                    </a:lnTo>
                    <a:lnTo>
                      <a:pt x="5" y="24"/>
                    </a:lnTo>
                    <a:lnTo>
                      <a:pt x="5" y="21"/>
                    </a:lnTo>
                    <a:lnTo>
                      <a:pt x="5" y="21"/>
                    </a:lnTo>
                    <a:lnTo>
                      <a:pt x="5" y="21"/>
                    </a:lnTo>
                    <a:lnTo>
                      <a:pt x="5" y="21"/>
                    </a:lnTo>
                    <a:lnTo>
                      <a:pt x="5" y="19"/>
                    </a:lnTo>
                    <a:lnTo>
                      <a:pt x="5" y="19"/>
                    </a:lnTo>
                    <a:lnTo>
                      <a:pt x="5" y="17"/>
                    </a:lnTo>
                    <a:lnTo>
                      <a:pt x="5" y="17"/>
                    </a:lnTo>
                    <a:lnTo>
                      <a:pt x="3" y="17"/>
                    </a:lnTo>
                    <a:lnTo>
                      <a:pt x="3" y="14"/>
                    </a:lnTo>
                    <a:lnTo>
                      <a:pt x="5" y="14"/>
                    </a:lnTo>
                    <a:lnTo>
                      <a:pt x="5" y="14"/>
                    </a:lnTo>
                    <a:lnTo>
                      <a:pt x="3" y="14"/>
                    </a:lnTo>
                    <a:lnTo>
                      <a:pt x="3" y="14"/>
                    </a:lnTo>
                    <a:lnTo>
                      <a:pt x="3" y="14"/>
                    </a:lnTo>
                    <a:lnTo>
                      <a:pt x="3" y="12"/>
                    </a:lnTo>
                    <a:lnTo>
                      <a:pt x="3" y="12"/>
                    </a:lnTo>
                    <a:lnTo>
                      <a:pt x="0" y="12"/>
                    </a:lnTo>
                    <a:lnTo>
                      <a:pt x="0" y="9"/>
                    </a:lnTo>
                    <a:lnTo>
                      <a:pt x="0" y="9"/>
                    </a:lnTo>
                    <a:lnTo>
                      <a:pt x="0" y="9"/>
                    </a:lnTo>
                    <a:lnTo>
                      <a:pt x="0" y="9"/>
                    </a:lnTo>
                    <a:lnTo>
                      <a:pt x="0" y="7"/>
                    </a:lnTo>
                    <a:lnTo>
                      <a:pt x="3" y="7"/>
                    </a:lnTo>
                    <a:lnTo>
                      <a:pt x="3" y="9"/>
                    </a:lnTo>
                    <a:lnTo>
                      <a:pt x="3" y="9"/>
                    </a:lnTo>
                    <a:lnTo>
                      <a:pt x="3" y="7"/>
                    </a:lnTo>
                    <a:lnTo>
                      <a:pt x="5" y="7"/>
                    </a:lnTo>
                    <a:lnTo>
                      <a:pt x="5" y="7"/>
                    </a:lnTo>
                    <a:lnTo>
                      <a:pt x="5" y="9"/>
                    </a:lnTo>
                    <a:lnTo>
                      <a:pt x="5" y="9"/>
                    </a:lnTo>
                    <a:lnTo>
                      <a:pt x="7" y="9"/>
                    </a:lnTo>
                    <a:lnTo>
                      <a:pt x="7" y="9"/>
                    </a:lnTo>
                    <a:lnTo>
                      <a:pt x="7" y="7"/>
                    </a:lnTo>
                    <a:lnTo>
                      <a:pt x="7" y="7"/>
                    </a:lnTo>
                    <a:lnTo>
                      <a:pt x="10" y="7"/>
                    </a:lnTo>
                    <a:lnTo>
                      <a:pt x="10" y="7"/>
                    </a:lnTo>
                    <a:lnTo>
                      <a:pt x="10" y="5"/>
                    </a:lnTo>
                    <a:lnTo>
                      <a:pt x="10" y="5"/>
                    </a:lnTo>
                    <a:lnTo>
                      <a:pt x="10" y="5"/>
                    </a:lnTo>
                    <a:lnTo>
                      <a:pt x="10" y="2"/>
                    </a:lnTo>
                    <a:lnTo>
                      <a:pt x="10" y="2"/>
                    </a:lnTo>
                    <a:lnTo>
                      <a:pt x="10" y="2"/>
                    </a:lnTo>
                    <a:lnTo>
                      <a:pt x="10" y="0"/>
                    </a:lnTo>
                    <a:lnTo>
                      <a:pt x="12" y="0"/>
                    </a:lnTo>
                    <a:lnTo>
                      <a:pt x="12" y="0"/>
                    </a:lnTo>
                    <a:lnTo>
                      <a:pt x="12" y="0"/>
                    </a:lnTo>
                    <a:lnTo>
                      <a:pt x="12" y="0"/>
                    </a:lnTo>
                    <a:lnTo>
                      <a:pt x="15" y="0"/>
                    </a:lnTo>
                    <a:lnTo>
                      <a:pt x="15" y="0"/>
                    </a:lnTo>
                    <a:lnTo>
                      <a:pt x="15" y="0"/>
                    </a:lnTo>
                    <a:lnTo>
                      <a:pt x="15" y="0"/>
                    </a:lnTo>
                    <a:lnTo>
                      <a:pt x="15" y="2"/>
                    </a:lnTo>
                    <a:lnTo>
                      <a:pt x="17" y="2"/>
                    </a:lnTo>
                    <a:lnTo>
                      <a:pt x="17" y="2"/>
                    </a:lnTo>
                    <a:lnTo>
                      <a:pt x="17" y="2"/>
                    </a:lnTo>
                    <a:lnTo>
                      <a:pt x="19" y="2"/>
                    </a:lnTo>
                    <a:lnTo>
                      <a:pt x="19" y="5"/>
                    </a:lnTo>
                    <a:lnTo>
                      <a:pt x="19" y="5"/>
                    </a:lnTo>
                    <a:lnTo>
                      <a:pt x="19" y="5"/>
                    </a:lnTo>
                    <a:lnTo>
                      <a:pt x="19" y="5"/>
                    </a:lnTo>
                    <a:lnTo>
                      <a:pt x="19" y="5"/>
                    </a:lnTo>
                    <a:lnTo>
                      <a:pt x="19" y="7"/>
                    </a:lnTo>
                    <a:lnTo>
                      <a:pt x="19" y="7"/>
                    </a:lnTo>
                    <a:lnTo>
                      <a:pt x="22" y="7"/>
                    </a:lnTo>
                    <a:lnTo>
                      <a:pt x="22" y="7"/>
                    </a:lnTo>
                    <a:lnTo>
                      <a:pt x="22" y="9"/>
                    </a:lnTo>
                    <a:lnTo>
                      <a:pt x="22" y="9"/>
                    </a:lnTo>
                    <a:lnTo>
                      <a:pt x="22" y="9"/>
                    </a:lnTo>
                    <a:lnTo>
                      <a:pt x="24" y="9"/>
                    </a:lnTo>
                    <a:lnTo>
                      <a:pt x="24" y="12"/>
                    </a:lnTo>
                    <a:lnTo>
                      <a:pt x="24" y="12"/>
                    </a:lnTo>
                    <a:lnTo>
                      <a:pt x="24" y="12"/>
                    </a:lnTo>
                    <a:lnTo>
                      <a:pt x="24" y="14"/>
                    </a:lnTo>
                    <a:lnTo>
                      <a:pt x="26" y="14"/>
                    </a:lnTo>
                    <a:lnTo>
                      <a:pt x="26" y="14"/>
                    </a:lnTo>
                    <a:lnTo>
                      <a:pt x="26" y="14"/>
                    </a:lnTo>
                    <a:lnTo>
                      <a:pt x="29" y="14"/>
                    </a:lnTo>
                    <a:lnTo>
                      <a:pt x="29" y="14"/>
                    </a:lnTo>
                    <a:lnTo>
                      <a:pt x="29" y="14"/>
                    </a:lnTo>
                    <a:lnTo>
                      <a:pt x="29" y="14"/>
                    </a:lnTo>
                    <a:lnTo>
                      <a:pt x="29" y="17"/>
                    </a:lnTo>
                    <a:lnTo>
                      <a:pt x="29" y="17"/>
                    </a:lnTo>
                    <a:lnTo>
                      <a:pt x="29" y="17"/>
                    </a:lnTo>
                    <a:lnTo>
                      <a:pt x="31" y="17"/>
                    </a:lnTo>
                    <a:lnTo>
                      <a:pt x="31" y="19"/>
                    </a:lnTo>
                    <a:lnTo>
                      <a:pt x="31" y="19"/>
                    </a:lnTo>
                    <a:lnTo>
                      <a:pt x="31" y="19"/>
                    </a:lnTo>
                    <a:lnTo>
                      <a:pt x="33" y="19"/>
                    </a:lnTo>
                    <a:lnTo>
                      <a:pt x="33" y="19"/>
                    </a:lnTo>
                    <a:lnTo>
                      <a:pt x="33" y="19"/>
                    </a:lnTo>
                    <a:lnTo>
                      <a:pt x="36" y="19"/>
                    </a:lnTo>
                    <a:lnTo>
                      <a:pt x="36" y="19"/>
                    </a:lnTo>
                    <a:lnTo>
                      <a:pt x="36" y="21"/>
                    </a:lnTo>
                    <a:lnTo>
                      <a:pt x="38" y="21"/>
                    </a:lnTo>
                    <a:lnTo>
                      <a:pt x="38" y="21"/>
                    </a:lnTo>
                    <a:lnTo>
                      <a:pt x="38" y="21"/>
                    </a:lnTo>
                    <a:lnTo>
                      <a:pt x="38" y="21"/>
                    </a:lnTo>
                    <a:lnTo>
                      <a:pt x="41" y="21"/>
                    </a:lnTo>
                    <a:lnTo>
                      <a:pt x="41" y="21"/>
                    </a:lnTo>
                    <a:lnTo>
                      <a:pt x="41" y="21"/>
                    </a:lnTo>
                    <a:lnTo>
                      <a:pt x="43" y="21"/>
                    </a:lnTo>
                    <a:lnTo>
                      <a:pt x="43" y="24"/>
                    </a:lnTo>
                    <a:lnTo>
                      <a:pt x="43" y="24"/>
                    </a:lnTo>
                    <a:lnTo>
                      <a:pt x="43" y="21"/>
                    </a:lnTo>
                    <a:lnTo>
                      <a:pt x="45" y="21"/>
                    </a:lnTo>
                    <a:lnTo>
                      <a:pt x="45" y="21"/>
                    </a:lnTo>
                    <a:lnTo>
                      <a:pt x="45" y="24"/>
                    </a:lnTo>
                    <a:lnTo>
                      <a:pt x="45" y="24"/>
                    </a:lnTo>
                    <a:lnTo>
                      <a:pt x="48" y="24"/>
                    </a:lnTo>
                    <a:lnTo>
                      <a:pt x="48" y="21"/>
                    </a:lnTo>
                    <a:lnTo>
                      <a:pt x="48" y="21"/>
                    </a:lnTo>
                    <a:lnTo>
                      <a:pt x="48" y="21"/>
                    </a:lnTo>
                    <a:lnTo>
                      <a:pt x="50" y="21"/>
                    </a:lnTo>
                    <a:lnTo>
                      <a:pt x="50" y="21"/>
                    </a:lnTo>
                    <a:lnTo>
                      <a:pt x="50" y="21"/>
                    </a:lnTo>
                    <a:lnTo>
                      <a:pt x="50" y="21"/>
                    </a:lnTo>
                    <a:lnTo>
                      <a:pt x="52" y="21"/>
                    </a:lnTo>
                    <a:lnTo>
                      <a:pt x="52" y="21"/>
                    </a:lnTo>
                    <a:lnTo>
                      <a:pt x="52" y="21"/>
                    </a:lnTo>
                    <a:lnTo>
                      <a:pt x="55" y="21"/>
                    </a:lnTo>
                    <a:lnTo>
                      <a:pt x="55" y="21"/>
                    </a:lnTo>
                    <a:lnTo>
                      <a:pt x="55" y="21"/>
                    </a:lnTo>
                    <a:lnTo>
                      <a:pt x="55" y="21"/>
                    </a:lnTo>
                    <a:lnTo>
                      <a:pt x="55" y="19"/>
                    </a:lnTo>
                    <a:lnTo>
                      <a:pt x="57" y="19"/>
                    </a:lnTo>
                    <a:lnTo>
                      <a:pt x="57" y="19"/>
                    </a:lnTo>
                    <a:lnTo>
                      <a:pt x="57" y="19"/>
                    </a:lnTo>
                    <a:lnTo>
                      <a:pt x="60" y="19"/>
                    </a:lnTo>
                    <a:lnTo>
                      <a:pt x="60" y="17"/>
                    </a:lnTo>
                    <a:lnTo>
                      <a:pt x="60" y="17"/>
                    </a:lnTo>
                    <a:lnTo>
                      <a:pt x="60" y="17"/>
                    </a:lnTo>
                    <a:lnTo>
                      <a:pt x="60" y="17"/>
                    </a:lnTo>
                    <a:lnTo>
                      <a:pt x="60" y="14"/>
                    </a:lnTo>
                    <a:lnTo>
                      <a:pt x="62" y="14"/>
                    </a:lnTo>
                    <a:lnTo>
                      <a:pt x="62" y="14"/>
                    </a:lnTo>
                    <a:lnTo>
                      <a:pt x="62" y="14"/>
                    </a:lnTo>
                    <a:lnTo>
                      <a:pt x="62" y="14"/>
                    </a:lnTo>
                    <a:lnTo>
                      <a:pt x="62" y="14"/>
                    </a:lnTo>
                    <a:lnTo>
                      <a:pt x="64" y="14"/>
                    </a:lnTo>
                    <a:lnTo>
                      <a:pt x="64" y="14"/>
                    </a:lnTo>
                    <a:lnTo>
                      <a:pt x="64" y="14"/>
                    </a:lnTo>
                    <a:lnTo>
                      <a:pt x="64" y="14"/>
                    </a:lnTo>
                    <a:lnTo>
                      <a:pt x="64" y="12"/>
                    </a:lnTo>
                    <a:lnTo>
                      <a:pt x="67" y="12"/>
                    </a:lnTo>
                    <a:lnTo>
                      <a:pt x="67" y="12"/>
                    </a:lnTo>
                    <a:lnTo>
                      <a:pt x="67" y="12"/>
                    </a:lnTo>
                    <a:lnTo>
                      <a:pt x="67" y="12"/>
                    </a:lnTo>
                    <a:lnTo>
                      <a:pt x="69" y="12"/>
                    </a:lnTo>
                    <a:lnTo>
                      <a:pt x="69" y="9"/>
                    </a:lnTo>
                    <a:lnTo>
                      <a:pt x="69" y="9"/>
                    </a:lnTo>
                    <a:lnTo>
                      <a:pt x="71" y="9"/>
                    </a:lnTo>
                    <a:lnTo>
                      <a:pt x="71" y="9"/>
                    </a:lnTo>
                    <a:lnTo>
                      <a:pt x="71" y="9"/>
                    </a:lnTo>
                    <a:lnTo>
                      <a:pt x="71" y="7"/>
                    </a:lnTo>
                    <a:lnTo>
                      <a:pt x="71" y="7"/>
                    </a:lnTo>
                    <a:lnTo>
                      <a:pt x="71" y="7"/>
                    </a:lnTo>
                    <a:lnTo>
                      <a:pt x="74" y="7"/>
                    </a:lnTo>
                    <a:lnTo>
                      <a:pt x="74" y="7"/>
                    </a:lnTo>
                    <a:lnTo>
                      <a:pt x="74" y="5"/>
                    </a:lnTo>
                    <a:lnTo>
                      <a:pt x="74" y="5"/>
                    </a:lnTo>
                    <a:lnTo>
                      <a:pt x="76" y="5"/>
                    </a:lnTo>
                    <a:lnTo>
                      <a:pt x="76" y="5"/>
                    </a:lnTo>
                    <a:lnTo>
                      <a:pt x="76" y="5"/>
                    </a:lnTo>
                    <a:lnTo>
                      <a:pt x="78" y="5"/>
                    </a:lnTo>
                    <a:lnTo>
                      <a:pt x="78" y="5"/>
                    </a:lnTo>
                    <a:lnTo>
                      <a:pt x="78" y="5"/>
                    </a:lnTo>
                    <a:lnTo>
                      <a:pt x="78" y="5"/>
                    </a:lnTo>
                    <a:lnTo>
                      <a:pt x="81" y="5"/>
                    </a:lnTo>
                    <a:lnTo>
                      <a:pt x="81" y="2"/>
                    </a:lnTo>
                    <a:lnTo>
                      <a:pt x="81" y="2"/>
                    </a:lnTo>
                    <a:lnTo>
                      <a:pt x="81" y="2"/>
                    </a:lnTo>
                    <a:lnTo>
                      <a:pt x="81" y="2"/>
                    </a:lnTo>
                    <a:lnTo>
                      <a:pt x="83" y="2"/>
                    </a:lnTo>
                    <a:lnTo>
                      <a:pt x="83" y="2"/>
                    </a:lnTo>
                    <a:lnTo>
                      <a:pt x="86" y="2"/>
                    </a:lnTo>
                    <a:lnTo>
                      <a:pt x="86" y="2"/>
                    </a:lnTo>
                    <a:lnTo>
                      <a:pt x="86" y="2"/>
                    </a:lnTo>
                    <a:lnTo>
                      <a:pt x="86" y="2"/>
                    </a:lnTo>
                    <a:lnTo>
                      <a:pt x="88" y="2"/>
                    </a:lnTo>
                    <a:lnTo>
                      <a:pt x="88" y="5"/>
                    </a:lnTo>
                    <a:lnTo>
                      <a:pt x="88" y="5"/>
                    </a:lnTo>
                    <a:lnTo>
                      <a:pt x="88" y="5"/>
                    </a:lnTo>
                    <a:lnTo>
                      <a:pt x="88" y="5"/>
                    </a:lnTo>
                    <a:lnTo>
                      <a:pt x="88" y="5"/>
                    </a:lnTo>
                    <a:lnTo>
                      <a:pt x="90" y="5"/>
                    </a:lnTo>
                    <a:lnTo>
                      <a:pt x="90" y="7"/>
                    </a:lnTo>
                    <a:lnTo>
                      <a:pt x="90" y="7"/>
                    </a:lnTo>
                    <a:lnTo>
                      <a:pt x="93" y="7"/>
                    </a:lnTo>
                    <a:lnTo>
                      <a:pt x="93" y="7"/>
                    </a:lnTo>
                    <a:lnTo>
                      <a:pt x="93" y="7"/>
                    </a:lnTo>
                    <a:lnTo>
                      <a:pt x="93" y="9"/>
                    </a:lnTo>
                    <a:lnTo>
                      <a:pt x="93" y="9"/>
                    </a:lnTo>
                    <a:lnTo>
                      <a:pt x="93" y="9"/>
                    </a:lnTo>
                    <a:lnTo>
                      <a:pt x="90" y="9"/>
                    </a:lnTo>
                    <a:lnTo>
                      <a:pt x="90" y="9"/>
                    </a:lnTo>
                    <a:lnTo>
                      <a:pt x="90" y="12"/>
                    </a:lnTo>
                    <a:lnTo>
                      <a:pt x="88" y="12"/>
                    </a:lnTo>
                    <a:lnTo>
                      <a:pt x="88" y="12"/>
                    </a:lnTo>
                    <a:lnTo>
                      <a:pt x="88" y="12"/>
                    </a:lnTo>
                    <a:lnTo>
                      <a:pt x="88" y="14"/>
                    </a:lnTo>
                    <a:lnTo>
                      <a:pt x="88" y="14"/>
                    </a:lnTo>
                    <a:lnTo>
                      <a:pt x="88" y="14"/>
                    </a:lnTo>
                    <a:lnTo>
                      <a:pt x="90" y="14"/>
                    </a:lnTo>
                    <a:lnTo>
                      <a:pt x="90" y="14"/>
                    </a:lnTo>
                    <a:lnTo>
                      <a:pt x="90" y="14"/>
                    </a:lnTo>
                    <a:lnTo>
                      <a:pt x="93" y="14"/>
                    </a:lnTo>
                    <a:lnTo>
                      <a:pt x="93" y="17"/>
                    </a:lnTo>
                    <a:lnTo>
                      <a:pt x="93" y="17"/>
                    </a:lnTo>
                    <a:lnTo>
                      <a:pt x="93" y="17"/>
                    </a:lnTo>
                    <a:lnTo>
                      <a:pt x="93" y="17"/>
                    </a:lnTo>
                    <a:lnTo>
                      <a:pt x="93" y="19"/>
                    </a:lnTo>
                    <a:lnTo>
                      <a:pt x="93" y="19"/>
                    </a:lnTo>
                    <a:lnTo>
                      <a:pt x="93" y="19"/>
                    </a:lnTo>
                    <a:lnTo>
                      <a:pt x="93" y="19"/>
                    </a:lnTo>
                    <a:lnTo>
                      <a:pt x="90" y="19"/>
                    </a:lnTo>
                    <a:lnTo>
                      <a:pt x="90" y="19"/>
                    </a:lnTo>
                    <a:lnTo>
                      <a:pt x="88" y="19"/>
                    </a:lnTo>
                    <a:lnTo>
                      <a:pt x="88" y="19"/>
                    </a:lnTo>
                    <a:lnTo>
                      <a:pt x="88" y="19"/>
                    </a:lnTo>
                    <a:lnTo>
                      <a:pt x="88" y="21"/>
                    </a:lnTo>
                    <a:lnTo>
                      <a:pt x="86" y="21"/>
                    </a:lnTo>
                    <a:lnTo>
                      <a:pt x="86" y="21"/>
                    </a:lnTo>
                    <a:lnTo>
                      <a:pt x="86" y="21"/>
                    </a:lnTo>
                    <a:lnTo>
                      <a:pt x="86" y="24"/>
                    </a:lnTo>
                    <a:lnTo>
                      <a:pt x="86" y="24"/>
                    </a:lnTo>
                    <a:lnTo>
                      <a:pt x="86" y="24"/>
                    </a:lnTo>
                    <a:lnTo>
                      <a:pt x="88" y="24"/>
                    </a:lnTo>
                    <a:lnTo>
                      <a:pt x="88" y="24"/>
                    </a:lnTo>
                    <a:lnTo>
                      <a:pt x="88" y="24"/>
                    </a:lnTo>
                    <a:lnTo>
                      <a:pt x="88" y="24"/>
                    </a:lnTo>
                    <a:lnTo>
                      <a:pt x="90" y="24"/>
                    </a:lnTo>
                    <a:lnTo>
                      <a:pt x="90" y="24"/>
                    </a:lnTo>
                    <a:lnTo>
                      <a:pt x="90" y="26"/>
                    </a:lnTo>
                    <a:lnTo>
                      <a:pt x="90" y="26"/>
                    </a:lnTo>
                    <a:lnTo>
                      <a:pt x="93" y="26"/>
                    </a:lnTo>
                    <a:lnTo>
                      <a:pt x="93" y="28"/>
                    </a:lnTo>
                    <a:lnTo>
                      <a:pt x="93" y="28"/>
                    </a:lnTo>
                    <a:lnTo>
                      <a:pt x="93" y="28"/>
                    </a:lnTo>
                    <a:lnTo>
                      <a:pt x="93" y="28"/>
                    </a:lnTo>
                    <a:lnTo>
                      <a:pt x="95" y="28"/>
                    </a:lnTo>
                    <a:lnTo>
                      <a:pt x="95" y="28"/>
                    </a:lnTo>
                    <a:lnTo>
                      <a:pt x="95" y="28"/>
                    </a:lnTo>
                    <a:lnTo>
                      <a:pt x="95" y="28"/>
                    </a:lnTo>
                    <a:lnTo>
                      <a:pt x="95" y="31"/>
                    </a:lnTo>
                    <a:lnTo>
                      <a:pt x="95" y="31"/>
                    </a:lnTo>
                    <a:lnTo>
                      <a:pt x="95" y="31"/>
                    </a:lnTo>
                    <a:lnTo>
                      <a:pt x="97" y="31"/>
                    </a:lnTo>
                    <a:lnTo>
                      <a:pt x="97" y="31"/>
                    </a:lnTo>
                    <a:lnTo>
                      <a:pt x="97" y="33"/>
                    </a:lnTo>
                    <a:lnTo>
                      <a:pt x="97" y="33"/>
                    </a:lnTo>
                    <a:lnTo>
                      <a:pt x="100" y="33"/>
                    </a:lnTo>
                    <a:lnTo>
                      <a:pt x="100" y="33"/>
                    </a:lnTo>
                    <a:lnTo>
                      <a:pt x="100" y="33"/>
                    </a:lnTo>
                    <a:lnTo>
                      <a:pt x="102" y="33"/>
                    </a:lnTo>
                    <a:lnTo>
                      <a:pt x="102" y="33"/>
                    </a:lnTo>
                    <a:lnTo>
                      <a:pt x="102" y="33"/>
                    </a:lnTo>
                    <a:lnTo>
                      <a:pt x="105" y="33"/>
                    </a:lnTo>
                    <a:lnTo>
                      <a:pt x="105" y="33"/>
                    </a:lnTo>
                    <a:lnTo>
                      <a:pt x="105" y="33"/>
                    </a:lnTo>
                    <a:lnTo>
                      <a:pt x="105" y="33"/>
                    </a:lnTo>
                    <a:lnTo>
                      <a:pt x="105" y="33"/>
                    </a:lnTo>
                    <a:lnTo>
                      <a:pt x="105" y="33"/>
                    </a:lnTo>
                    <a:lnTo>
                      <a:pt x="105" y="36"/>
                    </a:lnTo>
                    <a:lnTo>
                      <a:pt x="105" y="36"/>
                    </a:lnTo>
                    <a:lnTo>
                      <a:pt x="105" y="38"/>
                    </a:lnTo>
                    <a:lnTo>
                      <a:pt x="105" y="38"/>
                    </a:lnTo>
                    <a:lnTo>
                      <a:pt x="105" y="38"/>
                    </a:lnTo>
                    <a:lnTo>
                      <a:pt x="105" y="40"/>
                    </a:lnTo>
                    <a:lnTo>
                      <a:pt x="105" y="40"/>
                    </a:lnTo>
                    <a:lnTo>
                      <a:pt x="105" y="43"/>
                    </a:lnTo>
                    <a:lnTo>
                      <a:pt x="105" y="43"/>
                    </a:lnTo>
                    <a:lnTo>
                      <a:pt x="107" y="43"/>
                    </a:lnTo>
                    <a:lnTo>
                      <a:pt x="107" y="45"/>
                    </a:lnTo>
                    <a:lnTo>
                      <a:pt x="107" y="45"/>
                    </a:lnTo>
                    <a:lnTo>
                      <a:pt x="107" y="45"/>
                    </a:lnTo>
                    <a:lnTo>
                      <a:pt x="107" y="47"/>
                    </a:lnTo>
                    <a:lnTo>
                      <a:pt x="107" y="47"/>
                    </a:lnTo>
                    <a:lnTo>
                      <a:pt x="107" y="47"/>
                    </a:lnTo>
                    <a:lnTo>
                      <a:pt x="107" y="50"/>
                    </a:lnTo>
                    <a:lnTo>
                      <a:pt x="107" y="50"/>
                    </a:lnTo>
                    <a:lnTo>
                      <a:pt x="107" y="50"/>
                    </a:lnTo>
                    <a:lnTo>
                      <a:pt x="107" y="52"/>
                    </a:lnTo>
                    <a:lnTo>
                      <a:pt x="109" y="52"/>
                    </a:lnTo>
                    <a:lnTo>
                      <a:pt x="109" y="52"/>
                    </a:lnTo>
                    <a:lnTo>
                      <a:pt x="109" y="52"/>
                    </a:lnTo>
                    <a:lnTo>
                      <a:pt x="109" y="54"/>
                    </a:lnTo>
                    <a:lnTo>
                      <a:pt x="112" y="54"/>
                    </a:lnTo>
                    <a:lnTo>
                      <a:pt x="112" y="54"/>
                    </a:lnTo>
                    <a:lnTo>
                      <a:pt x="112" y="54"/>
                    </a:lnTo>
                    <a:lnTo>
                      <a:pt x="112" y="54"/>
                    </a:lnTo>
                    <a:lnTo>
                      <a:pt x="114" y="54"/>
                    </a:lnTo>
                    <a:lnTo>
                      <a:pt x="114" y="54"/>
                    </a:lnTo>
                    <a:lnTo>
                      <a:pt x="114" y="54"/>
                    </a:lnTo>
                    <a:lnTo>
                      <a:pt x="114" y="54"/>
                    </a:lnTo>
                    <a:lnTo>
                      <a:pt x="116" y="54"/>
                    </a:lnTo>
                    <a:lnTo>
                      <a:pt x="116" y="57"/>
                    </a:lnTo>
                    <a:lnTo>
                      <a:pt x="116" y="57"/>
                    </a:lnTo>
                    <a:lnTo>
                      <a:pt x="119" y="57"/>
                    </a:lnTo>
                    <a:lnTo>
                      <a:pt x="119" y="57"/>
                    </a:lnTo>
                    <a:lnTo>
                      <a:pt x="119" y="57"/>
                    </a:lnTo>
                    <a:lnTo>
                      <a:pt x="121" y="57"/>
                    </a:lnTo>
                    <a:lnTo>
                      <a:pt x="121" y="57"/>
                    </a:lnTo>
                    <a:lnTo>
                      <a:pt x="121" y="57"/>
                    </a:lnTo>
                    <a:lnTo>
                      <a:pt x="121" y="57"/>
                    </a:lnTo>
                    <a:lnTo>
                      <a:pt x="123" y="57"/>
                    </a:lnTo>
                    <a:lnTo>
                      <a:pt x="123" y="57"/>
                    </a:lnTo>
                    <a:lnTo>
                      <a:pt x="126" y="57"/>
                    </a:lnTo>
                    <a:lnTo>
                      <a:pt x="126" y="57"/>
                    </a:lnTo>
                    <a:lnTo>
                      <a:pt x="126" y="57"/>
                    </a:lnTo>
                    <a:lnTo>
                      <a:pt x="126" y="57"/>
                    </a:lnTo>
                    <a:lnTo>
                      <a:pt x="128" y="57"/>
                    </a:lnTo>
                    <a:lnTo>
                      <a:pt x="128" y="57"/>
                    </a:lnTo>
                    <a:lnTo>
                      <a:pt x="128" y="57"/>
                    </a:lnTo>
                    <a:lnTo>
                      <a:pt x="128" y="59"/>
                    </a:lnTo>
                    <a:lnTo>
                      <a:pt x="128" y="59"/>
                    </a:lnTo>
                    <a:lnTo>
                      <a:pt x="131" y="59"/>
                    </a:lnTo>
                    <a:lnTo>
                      <a:pt x="131" y="59"/>
                    </a:lnTo>
                    <a:lnTo>
                      <a:pt x="133" y="59"/>
                    </a:lnTo>
                    <a:lnTo>
                      <a:pt x="133" y="59"/>
                    </a:lnTo>
                    <a:lnTo>
                      <a:pt x="133" y="59"/>
                    </a:lnTo>
                    <a:lnTo>
                      <a:pt x="133" y="59"/>
                    </a:lnTo>
                    <a:lnTo>
                      <a:pt x="133" y="62"/>
                    </a:lnTo>
                    <a:lnTo>
                      <a:pt x="133" y="62"/>
                    </a:lnTo>
                    <a:lnTo>
                      <a:pt x="135" y="62"/>
                    </a:lnTo>
                    <a:lnTo>
                      <a:pt x="135" y="64"/>
                    </a:lnTo>
                    <a:lnTo>
                      <a:pt x="135" y="64"/>
                    </a:lnTo>
                    <a:lnTo>
                      <a:pt x="135" y="64"/>
                    </a:lnTo>
                    <a:lnTo>
                      <a:pt x="135" y="64"/>
                    </a:lnTo>
                    <a:lnTo>
                      <a:pt x="135" y="64"/>
                    </a:lnTo>
                    <a:lnTo>
                      <a:pt x="135" y="66"/>
                    </a:lnTo>
                    <a:lnTo>
                      <a:pt x="138" y="66"/>
                    </a:lnTo>
                    <a:lnTo>
                      <a:pt x="138" y="66"/>
                    </a:lnTo>
                    <a:lnTo>
                      <a:pt x="138" y="66"/>
                    </a:lnTo>
                    <a:lnTo>
                      <a:pt x="140" y="66"/>
                    </a:lnTo>
                    <a:lnTo>
                      <a:pt x="140" y="69"/>
                    </a:lnTo>
                    <a:lnTo>
                      <a:pt x="140" y="69"/>
                    </a:lnTo>
                    <a:lnTo>
                      <a:pt x="140" y="69"/>
                    </a:lnTo>
                    <a:lnTo>
                      <a:pt x="140" y="69"/>
                    </a:lnTo>
                    <a:lnTo>
                      <a:pt x="142" y="69"/>
                    </a:lnTo>
                    <a:lnTo>
                      <a:pt x="142" y="69"/>
                    </a:lnTo>
                    <a:lnTo>
                      <a:pt x="142" y="71"/>
                    </a:lnTo>
                    <a:lnTo>
                      <a:pt x="145" y="71"/>
                    </a:lnTo>
                    <a:lnTo>
                      <a:pt x="145" y="71"/>
                    </a:lnTo>
                    <a:lnTo>
                      <a:pt x="145" y="71"/>
                    </a:lnTo>
                    <a:lnTo>
                      <a:pt x="145" y="71"/>
                    </a:lnTo>
                    <a:lnTo>
                      <a:pt x="145" y="73"/>
                    </a:lnTo>
                    <a:lnTo>
                      <a:pt x="147" y="73"/>
                    </a:lnTo>
                    <a:lnTo>
                      <a:pt x="147" y="73"/>
                    </a:lnTo>
                    <a:lnTo>
                      <a:pt x="147" y="73"/>
                    </a:lnTo>
                    <a:lnTo>
                      <a:pt x="147" y="73"/>
                    </a:lnTo>
                    <a:lnTo>
                      <a:pt x="149" y="73"/>
                    </a:lnTo>
                    <a:lnTo>
                      <a:pt x="149" y="73"/>
                    </a:lnTo>
                    <a:lnTo>
                      <a:pt x="149" y="73"/>
                    </a:lnTo>
                    <a:lnTo>
                      <a:pt x="152" y="73"/>
                    </a:lnTo>
                    <a:lnTo>
                      <a:pt x="152" y="73"/>
                    </a:lnTo>
                    <a:lnTo>
                      <a:pt x="152" y="76"/>
                    </a:lnTo>
                    <a:lnTo>
                      <a:pt x="152" y="76"/>
                    </a:lnTo>
                    <a:lnTo>
                      <a:pt x="154" y="76"/>
                    </a:lnTo>
                    <a:lnTo>
                      <a:pt x="154" y="76"/>
                    </a:lnTo>
                    <a:lnTo>
                      <a:pt x="154" y="76"/>
                    </a:lnTo>
                    <a:lnTo>
                      <a:pt x="154" y="76"/>
                    </a:lnTo>
                    <a:lnTo>
                      <a:pt x="157" y="76"/>
                    </a:lnTo>
                    <a:lnTo>
                      <a:pt x="157" y="76"/>
                    </a:lnTo>
                    <a:lnTo>
                      <a:pt x="159" y="76"/>
                    </a:lnTo>
                    <a:lnTo>
                      <a:pt x="159" y="76"/>
                    </a:lnTo>
                    <a:lnTo>
                      <a:pt x="159" y="76"/>
                    </a:lnTo>
                    <a:lnTo>
                      <a:pt x="161" y="76"/>
                    </a:lnTo>
                    <a:lnTo>
                      <a:pt x="161" y="78"/>
                    </a:lnTo>
                    <a:lnTo>
                      <a:pt x="161" y="78"/>
                    </a:lnTo>
                    <a:lnTo>
                      <a:pt x="161" y="78"/>
                    </a:lnTo>
                    <a:lnTo>
                      <a:pt x="164" y="78"/>
                    </a:lnTo>
                    <a:lnTo>
                      <a:pt x="164" y="78"/>
                    </a:lnTo>
                    <a:lnTo>
                      <a:pt x="164" y="78"/>
                    </a:lnTo>
                    <a:lnTo>
                      <a:pt x="166" y="78"/>
                    </a:lnTo>
                    <a:lnTo>
                      <a:pt x="166" y="78"/>
                    </a:lnTo>
                    <a:lnTo>
                      <a:pt x="166" y="78"/>
                    </a:lnTo>
                    <a:lnTo>
                      <a:pt x="168" y="78"/>
                    </a:lnTo>
                    <a:lnTo>
                      <a:pt x="168" y="81"/>
                    </a:lnTo>
                    <a:lnTo>
                      <a:pt x="168" y="81"/>
                    </a:lnTo>
                    <a:lnTo>
                      <a:pt x="168" y="81"/>
                    </a:lnTo>
                    <a:lnTo>
                      <a:pt x="171" y="81"/>
                    </a:lnTo>
                    <a:lnTo>
                      <a:pt x="171" y="81"/>
                    </a:lnTo>
                    <a:lnTo>
                      <a:pt x="171" y="78"/>
                    </a:lnTo>
                    <a:lnTo>
                      <a:pt x="173" y="78"/>
                    </a:lnTo>
                    <a:lnTo>
                      <a:pt x="173" y="78"/>
                    </a:lnTo>
                    <a:lnTo>
                      <a:pt x="173" y="78"/>
                    </a:lnTo>
                    <a:lnTo>
                      <a:pt x="176" y="78"/>
                    </a:lnTo>
                    <a:lnTo>
                      <a:pt x="176" y="78"/>
                    </a:lnTo>
                    <a:lnTo>
                      <a:pt x="176" y="78"/>
                    </a:lnTo>
                    <a:lnTo>
                      <a:pt x="178" y="78"/>
                    </a:lnTo>
                    <a:lnTo>
                      <a:pt x="178" y="78"/>
                    </a:lnTo>
                    <a:lnTo>
                      <a:pt x="178" y="78"/>
                    </a:lnTo>
                    <a:lnTo>
                      <a:pt x="180" y="78"/>
                    </a:lnTo>
                    <a:lnTo>
                      <a:pt x="180" y="76"/>
                    </a:lnTo>
                    <a:lnTo>
                      <a:pt x="180" y="76"/>
                    </a:lnTo>
                    <a:lnTo>
                      <a:pt x="180" y="76"/>
                    </a:lnTo>
                    <a:lnTo>
                      <a:pt x="183" y="76"/>
                    </a:lnTo>
                    <a:lnTo>
                      <a:pt x="183" y="76"/>
                    </a:lnTo>
                    <a:lnTo>
                      <a:pt x="185" y="76"/>
                    </a:lnTo>
                    <a:lnTo>
                      <a:pt x="185" y="76"/>
                    </a:lnTo>
                    <a:lnTo>
                      <a:pt x="185" y="76"/>
                    </a:lnTo>
                    <a:lnTo>
                      <a:pt x="185" y="76"/>
                    </a:lnTo>
                    <a:lnTo>
                      <a:pt x="187" y="76"/>
                    </a:lnTo>
                    <a:lnTo>
                      <a:pt x="187" y="76"/>
                    </a:lnTo>
                    <a:lnTo>
                      <a:pt x="187" y="76"/>
                    </a:lnTo>
                    <a:lnTo>
                      <a:pt x="190" y="76"/>
                    </a:lnTo>
                    <a:lnTo>
                      <a:pt x="190" y="73"/>
                    </a:lnTo>
                    <a:lnTo>
                      <a:pt x="190" y="73"/>
                    </a:lnTo>
                    <a:lnTo>
                      <a:pt x="192" y="73"/>
                    </a:lnTo>
                    <a:lnTo>
                      <a:pt x="192" y="73"/>
                    </a:lnTo>
                    <a:lnTo>
                      <a:pt x="192" y="73"/>
                    </a:lnTo>
                    <a:lnTo>
                      <a:pt x="192" y="73"/>
                    </a:lnTo>
                    <a:lnTo>
                      <a:pt x="194" y="73"/>
                    </a:lnTo>
                    <a:lnTo>
                      <a:pt x="194" y="73"/>
                    </a:lnTo>
                    <a:lnTo>
                      <a:pt x="194" y="73"/>
                    </a:lnTo>
                    <a:lnTo>
                      <a:pt x="197" y="73"/>
                    </a:lnTo>
                    <a:lnTo>
                      <a:pt x="197" y="73"/>
                    </a:lnTo>
                    <a:lnTo>
                      <a:pt x="197" y="73"/>
                    </a:lnTo>
                    <a:lnTo>
                      <a:pt x="199" y="73"/>
                    </a:lnTo>
                    <a:lnTo>
                      <a:pt x="199" y="73"/>
                    </a:lnTo>
                    <a:lnTo>
                      <a:pt x="199" y="73"/>
                    </a:lnTo>
                    <a:lnTo>
                      <a:pt x="202" y="73"/>
                    </a:lnTo>
                    <a:lnTo>
                      <a:pt x="202" y="73"/>
                    </a:lnTo>
                    <a:lnTo>
                      <a:pt x="202" y="73"/>
                    </a:lnTo>
                    <a:lnTo>
                      <a:pt x="204" y="73"/>
                    </a:lnTo>
                    <a:lnTo>
                      <a:pt x="204" y="71"/>
                    </a:lnTo>
                    <a:lnTo>
                      <a:pt x="204" y="71"/>
                    </a:lnTo>
                    <a:lnTo>
                      <a:pt x="206" y="71"/>
                    </a:lnTo>
                    <a:lnTo>
                      <a:pt x="206" y="71"/>
                    </a:lnTo>
                    <a:lnTo>
                      <a:pt x="206" y="71"/>
                    </a:lnTo>
                    <a:lnTo>
                      <a:pt x="209" y="71"/>
                    </a:lnTo>
                    <a:lnTo>
                      <a:pt x="209" y="71"/>
                    </a:lnTo>
                    <a:lnTo>
                      <a:pt x="211" y="71"/>
                    </a:lnTo>
                    <a:lnTo>
                      <a:pt x="211" y="71"/>
                    </a:lnTo>
                    <a:lnTo>
                      <a:pt x="211" y="71"/>
                    </a:lnTo>
                    <a:lnTo>
                      <a:pt x="213" y="71"/>
                    </a:lnTo>
                    <a:lnTo>
                      <a:pt x="213" y="71"/>
                    </a:lnTo>
                    <a:lnTo>
                      <a:pt x="213" y="71"/>
                    </a:lnTo>
                    <a:lnTo>
                      <a:pt x="213" y="69"/>
                    </a:lnTo>
                    <a:lnTo>
                      <a:pt x="213" y="69"/>
                    </a:lnTo>
                    <a:lnTo>
                      <a:pt x="213" y="66"/>
                    </a:lnTo>
                    <a:lnTo>
                      <a:pt x="213" y="66"/>
                    </a:lnTo>
                    <a:lnTo>
                      <a:pt x="213" y="66"/>
                    </a:lnTo>
                    <a:lnTo>
                      <a:pt x="213" y="64"/>
                    </a:lnTo>
                    <a:lnTo>
                      <a:pt x="213" y="64"/>
                    </a:lnTo>
                    <a:lnTo>
                      <a:pt x="213" y="64"/>
                    </a:lnTo>
                    <a:lnTo>
                      <a:pt x="211" y="64"/>
                    </a:lnTo>
                    <a:lnTo>
                      <a:pt x="211" y="62"/>
                    </a:lnTo>
                    <a:lnTo>
                      <a:pt x="211" y="62"/>
                    </a:lnTo>
                    <a:lnTo>
                      <a:pt x="213" y="62"/>
                    </a:lnTo>
                    <a:lnTo>
                      <a:pt x="213" y="62"/>
                    </a:lnTo>
                    <a:lnTo>
                      <a:pt x="213" y="62"/>
                    </a:lnTo>
                    <a:lnTo>
                      <a:pt x="216" y="62"/>
                    </a:lnTo>
                    <a:lnTo>
                      <a:pt x="216" y="62"/>
                    </a:lnTo>
                    <a:lnTo>
                      <a:pt x="218" y="62"/>
                    </a:lnTo>
                    <a:lnTo>
                      <a:pt x="218" y="62"/>
                    </a:lnTo>
                    <a:lnTo>
                      <a:pt x="218" y="62"/>
                    </a:lnTo>
                    <a:lnTo>
                      <a:pt x="218" y="62"/>
                    </a:lnTo>
                    <a:lnTo>
                      <a:pt x="220" y="62"/>
                    </a:lnTo>
                    <a:lnTo>
                      <a:pt x="220" y="62"/>
                    </a:lnTo>
                    <a:lnTo>
                      <a:pt x="220" y="62"/>
                    </a:lnTo>
                    <a:lnTo>
                      <a:pt x="220" y="62"/>
                    </a:lnTo>
                    <a:lnTo>
                      <a:pt x="223" y="62"/>
                    </a:lnTo>
                    <a:lnTo>
                      <a:pt x="223" y="59"/>
                    </a:lnTo>
                    <a:lnTo>
                      <a:pt x="223" y="59"/>
                    </a:lnTo>
                    <a:lnTo>
                      <a:pt x="225" y="59"/>
                    </a:lnTo>
                    <a:lnTo>
                      <a:pt x="225" y="59"/>
                    </a:lnTo>
                    <a:lnTo>
                      <a:pt x="225" y="59"/>
                    </a:lnTo>
                    <a:lnTo>
                      <a:pt x="225" y="59"/>
                    </a:lnTo>
                    <a:lnTo>
                      <a:pt x="225" y="57"/>
                    </a:lnTo>
                    <a:lnTo>
                      <a:pt x="228" y="57"/>
                    </a:lnTo>
                    <a:lnTo>
                      <a:pt x="228" y="57"/>
                    </a:lnTo>
                    <a:lnTo>
                      <a:pt x="228" y="59"/>
                    </a:lnTo>
                    <a:lnTo>
                      <a:pt x="228" y="59"/>
                    </a:lnTo>
                    <a:lnTo>
                      <a:pt x="228" y="57"/>
                    </a:lnTo>
                    <a:lnTo>
                      <a:pt x="230" y="57"/>
                    </a:lnTo>
                    <a:lnTo>
                      <a:pt x="230" y="57"/>
                    </a:lnTo>
                    <a:lnTo>
                      <a:pt x="230" y="57"/>
                    </a:lnTo>
                    <a:lnTo>
                      <a:pt x="232" y="57"/>
                    </a:lnTo>
                    <a:lnTo>
                      <a:pt x="232" y="54"/>
                    </a:lnTo>
                    <a:lnTo>
                      <a:pt x="232" y="54"/>
                    </a:lnTo>
                    <a:lnTo>
                      <a:pt x="232" y="54"/>
                    </a:lnTo>
                    <a:lnTo>
                      <a:pt x="232" y="52"/>
                    </a:lnTo>
                    <a:lnTo>
                      <a:pt x="232" y="52"/>
                    </a:lnTo>
                    <a:lnTo>
                      <a:pt x="232" y="52"/>
                    </a:lnTo>
                    <a:lnTo>
                      <a:pt x="232" y="50"/>
                    </a:lnTo>
                    <a:lnTo>
                      <a:pt x="232" y="50"/>
                    </a:lnTo>
                    <a:lnTo>
                      <a:pt x="232" y="50"/>
                    </a:lnTo>
                    <a:lnTo>
                      <a:pt x="235" y="50"/>
                    </a:lnTo>
                    <a:lnTo>
                      <a:pt x="235" y="50"/>
                    </a:lnTo>
                    <a:lnTo>
                      <a:pt x="235" y="47"/>
                    </a:lnTo>
                    <a:lnTo>
                      <a:pt x="235" y="47"/>
                    </a:lnTo>
                    <a:lnTo>
                      <a:pt x="235" y="47"/>
                    </a:lnTo>
                    <a:lnTo>
                      <a:pt x="237" y="47"/>
                    </a:lnTo>
                    <a:lnTo>
                      <a:pt x="237" y="45"/>
                    </a:lnTo>
                    <a:lnTo>
                      <a:pt x="237" y="45"/>
                    </a:lnTo>
                    <a:lnTo>
                      <a:pt x="239" y="45"/>
                    </a:lnTo>
                    <a:lnTo>
                      <a:pt x="239" y="45"/>
                    </a:lnTo>
                    <a:lnTo>
                      <a:pt x="239" y="45"/>
                    </a:lnTo>
                    <a:lnTo>
                      <a:pt x="239" y="45"/>
                    </a:lnTo>
                    <a:lnTo>
                      <a:pt x="242" y="45"/>
                    </a:lnTo>
                    <a:lnTo>
                      <a:pt x="242" y="45"/>
                    </a:lnTo>
                    <a:lnTo>
                      <a:pt x="242" y="45"/>
                    </a:lnTo>
                    <a:lnTo>
                      <a:pt x="242" y="45"/>
                    </a:lnTo>
                    <a:lnTo>
                      <a:pt x="244" y="45"/>
                    </a:lnTo>
                    <a:lnTo>
                      <a:pt x="244" y="43"/>
                    </a:lnTo>
                    <a:lnTo>
                      <a:pt x="244" y="43"/>
                    </a:lnTo>
                    <a:lnTo>
                      <a:pt x="247" y="43"/>
                    </a:lnTo>
                    <a:lnTo>
                      <a:pt x="247" y="43"/>
                    </a:lnTo>
                    <a:lnTo>
                      <a:pt x="247" y="43"/>
                    </a:lnTo>
                    <a:lnTo>
                      <a:pt x="247" y="43"/>
                    </a:lnTo>
                    <a:lnTo>
                      <a:pt x="249" y="43"/>
                    </a:lnTo>
                    <a:lnTo>
                      <a:pt x="249" y="43"/>
                    </a:lnTo>
                    <a:lnTo>
                      <a:pt x="251" y="43"/>
                    </a:lnTo>
                    <a:lnTo>
                      <a:pt x="251" y="43"/>
                    </a:lnTo>
                    <a:lnTo>
                      <a:pt x="251" y="40"/>
                    </a:lnTo>
                    <a:lnTo>
                      <a:pt x="251" y="40"/>
                    </a:lnTo>
                    <a:lnTo>
                      <a:pt x="254" y="40"/>
                    </a:lnTo>
                    <a:lnTo>
                      <a:pt x="254" y="40"/>
                    </a:lnTo>
                    <a:lnTo>
                      <a:pt x="254" y="43"/>
                    </a:lnTo>
                    <a:lnTo>
                      <a:pt x="254" y="43"/>
                    </a:lnTo>
                    <a:lnTo>
                      <a:pt x="256" y="43"/>
                    </a:lnTo>
                    <a:lnTo>
                      <a:pt x="256" y="43"/>
                    </a:lnTo>
                    <a:lnTo>
                      <a:pt x="258" y="43"/>
                    </a:lnTo>
                    <a:lnTo>
                      <a:pt x="258" y="43"/>
                    </a:lnTo>
                    <a:lnTo>
                      <a:pt x="258" y="43"/>
                    </a:lnTo>
                    <a:lnTo>
                      <a:pt x="261" y="43"/>
                    </a:lnTo>
                    <a:lnTo>
                      <a:pt x="261" y="43"/>
                    </a:lnTo>
                    <a:lnTo>
                      <a:pt x="261" y="43"/>
                    </a:lnTo>
                    <a:lnTo>
                      <a:pt x="261" y="43"/>
                    </a:lnTo>
                    <a:lnTo>
                      <a:pt x="263" y="43"/>
                    </a:lnTo>
                    <a:lnTo>
                      <a:pt x="263" y="43"/>
                    </a:lnTo>
                    <a:lnTo>
                      <a:pt x="263" y="43"/>
                    </a:lnTo>
                    <a:lnTo>
                      <a:pt x="265" y="43"/>
                    </a:lnTo>
                    <a:lnTo>
                      <a:pt x="265" y="40"/>
                    </a:lnTo>
                    <a:lnTo>
                      <a:pt x="265" y="40"/>
                    </a:lnTo>
                    <a:lnTo>
                      <a:pt x="265" y="38"/>
                    </a:lnTo>
                    <a:lnTo>
                      <a:pt x="265" y="38"/>
                    </a:lnTo>
                    <a:lnTo>
                      <a:pt x="265" y="38"/>
                    </a:lnTo>
                    <a:lnTo>
                      <a:pt x="265" y="38"/>
                    </a:lnTo>
                    <a:lnTo>
                      <a:pt x="268" y="38"/>
                    </a:lnTo>
                    <a:lnTo>
                      <a:pt x="268" y="38"/>
                    </a:lnTo>
                    <a:lnTo>
                      <a:pt x="268" y="38"/>
                    </a:lnTo>
                    <a:lnTo>
                      <a:pt x="270" y="38"/>
                    </a:lnTo>
                    <a:lnTo>
                      <a:pt x="270" y="38"/>
                    </a:lnTo>
                    <a:lnTo>
                      <a:pt x="273" y="38"/>
                    </a:lnTo>
                    <a:lnTo>
                      <a:pt x="273" y="38"/>
                    </a:lnTo>
                    <a:lnTo>
                      <a:pt x="273" y="38"/>
                    </a:lnTo>
                    <a:lnTo>
                      <a:pt x="275" y="38"/>
                    </a:lnTo>
                    <a:lnTo>
                      <a:pt x="275" y="38"/>
                    </a:lnTo>
                    <a:lnTo>
                      <a:pt x="275" y="38"/>
                    </a:lnTo>
                    <a:lnTo>
                      <a:pt x="275" y="38"/>
                    </a:lnTo>
                    <a:lnTo>
                      <a:pt x="277" y="38"/>
                    </a:lnTo>
                    <a:lnTo>
                      <a:pt x="277" y="38"/>
                    </a:lnTo>
                    <a:lnTo>
                      <a:pt x="280" y="38"/>
                    </a:lnTo>
                    <a:lnTo>
                      <a:pt x="280" y="40"/>
                    </a:lnTo>
                    <a:lnTo>
                      <a:pt x="280" y="40"/>
                    </a:lnTo>
                    <a:lnTo>
                      <a:pt x="280" y="40"/>
                    </a:lnTo>
                    <a:lnTo>
                      <a:pt x="280" y="38"/>
                    </a:lnTo>
                    <a:lnTo>
                      <a:pt x="282" y="38"/>
                    </a:lnTo>
                    <a:lnTo>
                      <a:pt x="282" y="38"/>
                    </a:lnTo>
                    <a:lnTo>
                      <a:pt x="282" y="38"/>
                    </a:lnTo>
                    <a:lnTo>
                      <a:pt x="284" y="38"/>
                    </a:lnTo>
                    <a:lnTo>
                      <a:pt x="284" y="38"/>
                    </a:lnTo>
                    <a:lnTo>
                      <a:pt x="284" y="38"/>
                    </a:lnTo>
                    <a:lnTo>
                      <a:pt x="284" y="38"/>
                    </a:lnTo>
                    <a:lnTo>
                      <a:pt x="284" y="40"/>
                    </a:lnTo>
                    <a:lnTo>
                      <a:pt x="284" y="40"/>
                    </a:lnTo>
                    <a:lnTo>
                      <a:pt x="287" y="40"/>
                    </a:lnTo>
                    <a:lnTo>
                      <a:pt x="287" y="43"/>
                    </a:lnTo>
                    <a:lnTo>
                      <a:pt x="287" y="43"/>
                    </a:lnTo>
                    <a:lnTo>
                      <a:pt x="287" y="43"/>
                    </a:lnTo>
                    <a:lnTo>
                      <a:pt x="287" y="45"/>
                    </a:lnTo>
                    <a:lnTo>
                      <a:pt x="287" y="45"/>
                    </a:lnTo>
                    <a:lnTo>
                      <a:pt x="287" y="45"/>
                    </a:lnTo>
                    <a:lnTo>
                      <a:pt x="289" y="45"/>
                    </a:lnTo>
                    <a:lnTo>
                      <a:pt x="289" y="45"/>
                    </a:lnTo>
                    <a:lnTo>
                      <a:pt x="289" y="45"/>
                    </a:lnTo>
                    <a:lnTo>
                      <a:pt x="291" y="45"/>
                    </a:lnTo>
                    <a:lnTo>
                      <a:pt x="291" y="45"/>
                    </a:lnTo>
                    <a:lnTo>
                      <a:pt x="291" y="45"/>
                    </a:lnTo>
                    <a:lnTo>
                      <a:pt x="294" y="45"/>
                    </a:lnTo>
                    <a:lnTo>
                      <a:pt x="294" y="45"/>
                    </a:lnTo>
                    <a:lnTo>
                      <a:pt x="294" y="45"/>
                    </a:lnTo>
                    <a:lnTo>
                      <a:pt x="294" y="47"/>
                    </a:lnTo>
                    <a:lnTo>
                      <a:pt x="296" y="47"/>
                    </a:lnTo>
                    <a:lnTo>
                      <a:pt x="296" y="47"/>
                    </a:lnTo>
                    <a:lnTo>
                      <a:pt x="299" y="47"/>
                    </a:lnTo>
                    <a:lnTo>
                      <a:pt x="299" y="47"/>
                    </a:lnTo>
                    <a:lnTo>
                      <a:pt x="299" y="47"/>
                    </a:lnTo>
                    <a:lnTo>
                      <a:pt x="299" y="47"/>
                    </a:lnTo>
                    <a:lnTo>
                      <a:pt x="301" y="47"/>
                    </a:lnTo>
                    <a:lnTo>
                      <a:pt x="301" y="50"/>
                    </a:lnTo>
                    <a:lnTo>
                      <a:pt x="301" y="50"/>
                    </a:lnTo>
                    <a:lnTo>
                      <a:pt x="301" y="50"/>
                    </a:lnTo>
                    <a:lnTo>
                      <a:pt x="303" y="50"/>
                    </a:lnTo>
                    <a:lnTo>
                      <a:pt x="303" y="50"/>
                    </a:lnTo>
                    <a:lnTo>
                      <a:pt x="306" y="50"/>
                    </a:lnTo>
                    <a:lnTo>
                      <a:pt x="306" y="50"/>
                    </a:lnTo>
                    <a:lnTo>
                      <a:pt x="306" y="52"/>
                    </a:lnTo>
                    <a:lnTo>
                      <a:pt x="306" y="52"/>
                    </a:lnTo>
                    <a:lnTo>
                      <a:pt x="306" y="52"/>
                    </a:lnTo>
                    <a:lnTo>
                      <a:pt x="306" y="52"/>
                    </a:lnTo>
                    <a:lnTo>
                      <a:pt x="308" y="52"/>
                    </a:lnTo>
                    <a:lnTo>
                      <a:pt x="308" y="52"/>
                    </a:lnTo>
                    <a:lnTo>
                      <a:pt x="308" y="54"/>
                    </a:lnTo>
                    <a:lnTo>
                      <a:pt x="308" y="54"/>
                    </a:lnTo>
                    <a:lnTo>
                      <a:pt x="310" y="54"/>
                    </a:lnTo>
                    <a:lnTo>
                      <a:pt x="310" y="54"/>
                    </a:lnTo>
                    <a:lnTo>
                      <a:pt x="310" y="52"/>
                    </a:lnTo>
                    <a:lnTo>
                      <a:pt x="313" y="52"/>
                    </a:lnTo>
                    <a:lnTo>
                      <a:pt x="313" y="52"/>
                    </a:lnTo>
                    <a:lnTo>
                      <a:pt x="313" y="52"/>
                    </a:lnTo>
                    <a:lnTo>
                      <a:pt x="313" y="52"/>
                    </a:lnTo>
                    <a:lnTo>
                      <a:pt x="313" y="52"/>
                    </a:lnTo>
                    <a:lnTo>
                      <a:pt x="313" y="54"/>
                    </a:lnTo>
                    <a:lnTo>
                      <a:pt x="315" y="54"/>
                    </a:lnTo>
                    <a:lnTo>
                      <a:pt x="315" y="54"/>
                    </a:lnTo>
                    <a:lnTo>
                      <a:pt x="318" y="54"/>
                    </a:lnTo>
                    <a:lnTo>
                      <a:pt x="318" y="52"/>
                    </a:lnTo>
                    <a:lnTo>
                      <a:pt x="318" y="52"/>
                    </a:lnTo>
                    <a:lnTo>
                      <a:pt x="318" y="52"/>
                    </a:lnTo>
                    <a:lnTo>
                      <a:pt x="320" y="52"/>
                    </a:lnTo>
                    <a:lnTo>
                      <a:pt x="320" y="52"/>
                    </a:lnTo>
                    <a:lnTo>
                      <a:pt x="320" y="52"/>
                    </a:lnTo>
                    <a:lnTo>
                      <a:pt x="320" y="54"/>
                    </a:lnTo>
                    <a:lnTo>
                      <a:pt x="322" y="54"/>
                    </a:lnTo>
                    <a:lnTo>
                      <a:pt x="322" y="54"/>
                    </a:lnTo>
                    <a:lnTo>
                      <a:pt x="325" y="54"/>
                    </a:lnTo>
                    <a:lnTo>
                      <a:pt x="325" y="54"/>
                    </a:lnTo>
                    <a:lnTo>
                      <a:pt x="325" y="54"/>
                    </a:lnTo>
                    <a:lnTo>
                      <a:pt x="325" y="54"/>
                    </a:lnTo>
                    <a:lnTo>
                      <a:pt x="325" y="54"/>
                    </a:lnTo>
                    <a:lnTo>
                      <a:pt x="327" y="54"/>
                    </a:lnTo>
                    <a:lnTo>
                      <a:pt x="327" y="57"/>
                    </a:lnTo>
                    <a:lnTo>
                      <a:pt x="327" y="57"/>
                    </a:lnTo>
                    <a:lnTo>
                      <a:pt x="327" y="57"/>
                    </a:lnTo>
                    <a:lnTo>
                      <a:pt x="329" y="57"/>
                    </a:lnTo>
                    <a:lnTo>
                      <a:pt x="329" y="57"/>
                    </a:lnTo>
                    <a:lnTo>
                      <a:pt x="329" y="57"/>
                    </a:lnTo>
                    <a:lnTo>
                      <a:pt x="329" y="59"/>
                    </a:lnTo>
                    <a:lnTo>
                      <a:pt x="329" y="59"/>
                    </a:lnTo>
                    <a:lnTo>
                      <a:pt x="329" y="62"/>
                    </a:lnTo>
                    <a:lnTo>
                      <a:pt x="332" y="62"/>
                    </a:lnTo>
                    <a:lnTo>
                      <a:pt x="332" y="62"/>
                    </a:lnTo>
                    <a:lnTo>
                      <a:pt x="332" y="62"/>
                    </a:lnTo>
                    <a:lnTo>
                      <a:pt x="332" y="64"/>
                    </a:lnTo>
                    <a:lnTo>
                      <a:pt x="332" y="64"/>
                    </a:lnTo>
                    <a:lnTo>
                      <a:pt x="332" y="64"/>
                    </a:lnTo>
                    <a:lnTo>
                      <a:pt x="332" y="64"/>
                    </a:lnTo>
                    <a:lnTo>
                      <a:pt x="334" y="64"/>
                    </a:lnTo>
                    <a:lnTo>
                      <a:pt x="334" y="66"/>
                    </a:lnTo>
                    <a:lnTo>
                      <a:pt x="334" y="66"/>
                    </a:lnTo>
                    <a:lnTo>
                      <a:pt x="334" y="66"/>
                    </a:lnTo>
                    <a:lnTo>
                      <a:pt x="336" y="66"/>
                    </a:lnTo>
                    <a:lnTo>
                      <a:pt x="336" y="66"/>
                    </a:lnTo>
                    <a:lnTo>
                      <a:pt x="339" y="66"/>
                    </a:lnTo>
                    <a:lnTo>
                      <a:pt x="339" y="66"/>
                    </a:lnTo>
                    <a:lnTo>
                      <a:pt x="339" y="66"/>
                    </a:lnTo>
                    <a:lnTo>
                      <a:pt x="339" y="66"/>
                    </a:lnTo>
                    <a:lnTo>
                      <a:pt x="341" y="66"/>
                    </a:lnTo>
                    <a:lnTo>
                      <a:pt x="341" y="69"/>
                    </a:lnTo>
                    <a:lnTo>
                      <a:pt x="341" y="69"/>
                    </a:lnTo>
                    <a:lnTo>
                      <a:pt x="341" y="69"/>
                    </a:lnTo>
                    <a:lnTo>
                      <a:pt x="344" y="69"/>
                    </a:lnTo>
                    <a:lnTo>
                      <a:pt x="344" y="69"/>
                    </a:lnTo>
                    <a:lnTo>
                      <a:pt x="344" y="69"/>
                    </a:lnTo>
                    <a:lnTo>
                      <a:pt x="346" y="69"/>
                    </a:lnTo>
                    <a:lnTo>
                      <a:pt x="346" y="71"/>
                    </a:lnTo>
                    <a:lnTo>
                      <a:pt x="346" y="71"/>
                    </a:lnTo>
                    <a:lnTo>
                      <a:pt x="346" y="71"/>
                    </a:lnTo>
                    <a:lnTo>
                      <a:pt x="346" y="73"/>
                    </a:lnTo>
                    <a:lnTo>
                      <a:pt x="346" y="73"/>
                    </a:lnTo>
                    <a:lnTo>
                      <a:pt x="346" y="73"/>
                    </a:lnTo>
                    <a:lnTo>
                      <a:pt x="348" y="73"/>
                    </a:lnTo>
                    <a:lnTo>
                      <a:pt x="348" y="73"/>
                    </a:lnTo>
                    <a:lnTo>
                      <a:pt x="348" y="73"/>
                    </a:lnTo>
                    <a:lnTo>
                      <a:pt x="348" y="76"/>
                    </a:lnTo>
                    <a:lnTo>
                      <a:pt x="348" y="76"/>
                    </a:lnTo>
                    <a:lnTo>
                      <a:pt x="348" y="76"/>
                    </a:lnTo>
                    <a:lnTo>
                      <a:pt x="348" y="78"/>
                    </a:lnTo>
                    <a:lnTo>
                      <a:pt x="351" y="78"/>
                    </a:lnTo>
                    <a:lnTo>
                      <a:pt x="351" y="78"/>
                    </a:lnTo>
                    <a:lnTo>
                      <a:pt x="351" y="78"/>
                    </a:lnTo>
                    <a:lnTo>
                      <a:pt x="353" y="78"/>
                    </a:lnTo>
                    <a:lnTo>
                      <a:pt x="353" y="78"/>
                    </a:lnTo>
                    <a:lnTo>
                      <a:pt x="353" y="78"/>
                    </a:lnTo>
                    <a:lnTo>
                      <a:pt x="355" y="78"/>
                    </a:lnTo>
                    <a:lnTo>
                      <a:pt x="355" y="78"/>
                    </a:lnTo>
                    <a:lnTo>
                      <a:pt x="358" y="78"/>
                    </a:lnTo>
                    <a:lnTo>
                      <a:pt x="358" y="78"/>
                    </a:lnTo>
                    <a:lnTo>
                      <a:pt x="358" y="78"/>
                    </a:lnTo>
                    <a:lnTo>
                      <a:pt x="360" y="78"/>
                    </a:lnTo>
                    <a:lnTo>
                      <a:pt x="360" y="78"/>
                    </a:lnTo>
                    <a:lnTo>
                      <a:pt x="360" y="78"/>
                    </a:lnTo>
                    <a:lnTo>
                      <a:pt x="362" y="78"/>
                    </a:lnTo>
                    <a:lnTo>
                      <a:pt x="362" y="78"/>
                    </a:lnTo>
                    <a:lnTo>
                      <a:pt x="362" y="78"/>
                    </a:lnTo>
                    <a:lnTo>
                      <a:pt x="365" y="78"/>
                    </a:lnTo>
                    <a:lnTo>
                      <a:pt x="365" y="78"/>
                    </a:lnTo>
                    <a:lnTo>
                      <a:pt x="365" y="78"/>
                    </a:lnTo>
                    <a:lnTo>
                      <a:pt x="367" y="78"/>
                    </a:lnTo>
                    <a:lnTo>
                      <a:pt x="367" y="78"/>
                    </a:lnTo>
                    <a:lnTo>
                      <a:pt x="367" y="78"/>
                    </a:lnTo>
                    <a:lnTo>
                      <a:pt x="367" y="78"/>
                    </a:lnTo>
                    <a:lnTo>
                      <a:pt x="367" y="81"/>
                    </a:lnTo>
                    <a:lnTo>
                      <a:pt x="370" y="81"/>
                    </a:lnTo>
                    <a:lnTo>
                      <a:pt x="370" y="81"/>
                    </a:lnTo>
                    <a:lnTo>
                      <a:pt x="367" y="81"/>
                    </a:lnTo>
                    <a:lnTo>
                      <a:pt x="367" y="83"/>
                    </a:lnTo>
                    <a:lnTo>
                      <a:pt x="367" y="83"/>
                    </a:lnTo>
                    <a:lnTo>
                      <a:pt x="367" y="83"/>
                    </a:lnTo>
                    <a:lnTo>
                      <a:pt x="367" y="85"/>
                    </a:lnTo>
                    <a:lnTo>
                      <a:pt x="367" y="85"/>
                    </a:lnTo>
                    <a:lnTo>
                      <a:pt x="367" y="88"/>
                    </a:lnTo>
                    <a:lnTo>
                      <a:pt x="370" y="88"/>
                    </a:lnTo>
                    <a:lnTo>
                      <a:pt x="370" y="88"/>
                    </a:lnTo>
                    <a:lnTo>
                      <a:pt x="370" y="90"/>
                    </a:lnTo>
                    <a:lnTo>
                      <a:pt x="370" y="90"/>
                    </a:lnTo>
                    <a:lnTo>
                      <a:pt x="370" y="90"/>
                    </a:lnTo>
                    <a:lnTo>
                      <a:pt x="370" y="92"/>
                    </a:lnTo>
                    <a:lnTo>
                      <a:pt x="370" y="92"/>
                    </a:lnTo>
                    <a:lnTo>
                      <a:pt x="370" y="92"/>
                    </a:lnTo>
                    <a:lnTo>
                      <a:pt x="370" y="92"/>
                    </a:lnTo>
                    <a:lnTo>
                      <a:pt x="367" y="92"/>
                    </a:lnTo>
                    <a:lnTo>
                      <a:pt x="367" y="95"/>
                    </a:lnTo>
                    <a:lnTo>
                      <a:pt x="367" y="95"/>
                    </a:lnTo>
                    <a:lnTo>
                      <a:pt x="367" y="95"/>
                    </a:lnTo>
                    <a:lnTo>
                      <a:pt x="367" y="95"/>
                    </a:lnTo>
                    <a:lnTo>
                      <a:pt x="370" y="95"/>
                    </a:lnTo>
                    <a:lnTo>
                      <a:pt x="370" y="97"/>
                    </a:lnTo>
                    <a:lnTo>
                      <a:pt x="370" y="97"/>
                    </a:lnTo>
                    <a:lnTo>
                      <a:pt x="370" y="97"/>
                    </a:lnTo>
                    <a:lnTo>
                      <a:pt x="370" y="100"/>
                    </a:lnTo>
                    <a:lnTo>
                      <a:pt x="370" y="100"/>
                    </a:lnTo>
                    <a:lnTo>
                      <a:pt x="370" y="102"/>
                    </a:lnTo>
                    <a:lnTo>
                      <a:pt x="370" y="102"/>
                    </a:lnTo>
                    <a:lnTo>
                      <a:pt x="370" y="102"/>
                    </a:lnTo>
                    <a:lnTo>
                      <a:pt x="370" y="104"/>
                    </a:lnTo>
                    <a:lnTo>
                      <a:pt x="370" y="104"/>
                    </a:lnTo>
                    <a:lnTo>
                      <a:pt x="370" y="104"/>
                    </a:lnTo>
                    <a:lnTo>
                      <a:pt x="372" y="104"/>
                    </a:lnTo>
                    <a:lnTo>
                      <a:pt x="372" y="104"/>
                    </a:lnTo>
                    <a:lnTo>
                      <a:pt x="372" y="107"/>
                    </a:lnTo>
                    <a:lnTo>
                      <a:pt x="370" y="107"/>
                    </a:lnTo>
                    <a:lnTo>
                      <a:pt x="370" y="107"/>
                    </a:lnTo>
                    <a:lnTo>
                      <a:pt x="370" y="109"/>
                    </a:lnTo>
                    <a:lnTo>
                      <a:pt x="370" y="109"/>
                    </a:lnTo>
                    <a:lnTo>
                      <a:pt x="370" y="109"/>
                    </a:lnTo>
                    <a:lnTo>
                      <a:pt x="370" y="111"/>
                    </a:lnTo>
                    <a:lnTo>
                      <a:pt x="367" y="111"/>
                    </a:lnTo>
                    <a:lnTo>
                      <a:pt x="367" y="111"/>
                    </a:lnTo>
                    <a:lnTo>
                      <a:pt x="367" y="114"/>
                    </a:lnTo>
                    <a:lnTo>
                      <a:pt x="367" y="114"/>
                    </a:lnTo>
                    <a:lnTo>
                      <a:pt x="367" y="114"/>
                    </a:lnTo>
                    <a:lnTo>
                      <a:pt x="367" y="114"/>
                    </a:lnTo>
                    <a:lnTo>
                      <a:pt x="367" y="114"/>
                    </a:lnTo>
                    <a:lnTo>
                      <a:pt x="367" y="116"/>
                    </a:lnTo>
                    <a:lnTo>
                      <a:pt x="367" y="116"/>
                    </a:lnTo>
                    <a:lnTo>
                      <a:pt x="367" y="116"/>
                    </a:lnTo>
                    <a:lnTo>
                      <a:pt x="367" y="118"/>
                    </a:lnTo>
                    <a:lnTo>
                      <a:pt x="367" y="118"/>
                    </a:lnTo>
                    <a:lnTo>
                      <a:pt x="367" y="121"/>
                    </a:lnTo>
                    <a:lnTo>
                      <a:pt x="367" y="121"/>
                    </a:lnTo>
                    <a:lnTo>
                      <a:pt x="367" y="121"/>
                    </a:lnTo>
                    <a:lnTo>
                      <a:pt x="367" y="123"/>
                    </a:lnTo>
                    <a:lnTo>
                      <a:pt x="367" y="123"/>
                    </a:lnTo>
                    <a:lnTo>
                      <a:pt x="367" y="123"/>
                    </a:lnTo>
                    <a:lnTo>
                      <a:pt x="367" y="126"/>
                    </a:lnTo>
                    <a:lnTo>
                      <a:pt x="365" y="126"/>
                    </a:lnTo>
                    <a:lnTo>
                      <a:pt x="365" y="126"/>
                    </a:lnTo>
                    <a:lnTo>
                      <a:pt x="365" y="126"/>
                    </a:lnTo>
                    <a:lnTo>
                      <a:pt x="365" y="128"/>
                    </a:lnTo>
                    <a:lnTo>
                      <a:pt x="365" y="128"/>
                    </a:lnTo>
                    <a:lnTo>
                      <a:pt x="365" y="130"/>
                    </a:lnTo>
                    <a:lnTo>
                      <a:pt x="365" y="130"/>
                    </a:lnTo>
                    <a:lnTo>
                      <a:pt x="362" y="130"/>
                    </a:lnTo>
                    <a:lnTo>
                      <a:pt x="362" y="130"/>
                    </a:lnTo>
                    <a:lnTo>
                      <a:pt x="362" y="130"/>
                    </a:lnTo>
                    <a:lnTo>
                      <a:pt x="362" y="133"/>
                    </a:lnTo>
                    <a:lnTo>
                      <a:pt x="360" y="133"/>
                    </a:lnTo>
                    <a:lnTo>
                      <a:pt x="360" y="133"/>
                    </a:lnTo>
                    <a:lnTo>
                      <a:pt x="360" y="133"/>
                    </a:lnTo>
                    <a:lnTo>
                      <a:pt x="360" y="133"/>
                    </a:lnTo>
                    <a:lnTo>
                      <a:pt x="360" y="133"/>
                    </a:lnTo>
                    <a:lnTo>
                      <a:pt x="360" y="133"/>
                    </a:lnTo>
                    <a:lnTo>
                      <a:pt x="360" y="133"/>
                    </a:lnTo>
                    <a:lnTo>
                      <a:pt x="360" y="135"/>
                    </a:lnTo>
                    <a:lnTo>
                      <a:pt x="360" y="135"/>
                    </a:lnTo>
                    <a:lnTo>
                      <a:pt x="362" y="135"/>
                    </a:lnTo>
                    <a:lnTo>
                      <a:pt x="362" y="137"/>
                    </a:lnTo>
                    <a:lnTo>
                      <a:pt x="362" y="137"/>
                    </a:lnTo>
                    <a:lnTo>
                      <a:pt x="362" y="137"/>
                    </a:lnTo>
                    <a:lnTo>
                      <a:pt x="362" y="137"/>
                    </a:lnTo>
                    <a:lnTo>
                      <a:pt x="360" y="137"/>
                    </a:lnTo>
                    <a:lnTo>
                      <a:pt x="360" y="137"/>
                    </a:lnTo>
                    <a:lnTo>
                      <a:pt x="360" y="137"/>
                    </a:lnTo>
                    <a:lnTo>
                      <a:pt x="358" y="137"/>
                    </a:lnTo>
                    <a:lnTo>
                      <a:pt x="358" y="137"/>
                    </a:lnTo>
                    <a:lnTo>
                      <a:pt x="358" y="140"/>
                    </a:lnTo>
                    <a:lnTo>
                      <a:pt x="358" y="140"/>
                    </a:lnTo>
                    <a:lnTo>
                      <a:pt x="358" y="140"/>
                    </a:lnTo>
                    <a:lnTo>
                      <a:pt x="355" y="140"/>
                    </a:lnTo>
                    <a:lnTo>
                      <a:pt x="355" y="142"/>
                    </a:lnTo>
                    <a:lnTo>
                      <a:pt x="355" y="142"/>
                    </a:lnTo>
                    <a:lnTo>
                      <a:pt x="355" y="142"/>
                    </a:lnTo>
                    <a:lnTo>
                      <a:pt x="353" y="142"/>
                    </a:lnTo>
                    <a:lnTo>
                      <a:pt x="353" y="142"/>
                    </a:lnTo>
                    <a:lnTo>
                      <a:pt x="353" y="145"/>
                    </a:lnTo>
                    <a:lnTo>
                      <a:pt x="353" y="145"/>
                    </a:lnTo>
                    <a:lnTo>
                      <a:pt x="353" y="147"/>
                    </a:lnTo>
                    <a:lnTo>
                      <a:pt x="355" y="147"/>
                    </a:lnTo>
                    <a:lnTo>
                      <a:pt x="355" y="147"/>
                    </a:lnTo>
                    <a:lnTo>
                      <a:pt x="355" y="147"/>
                    </a:lnTo>
                    <a:lnTo>
                      <a:pt x="355" y="149"/>
                    </a:lnTo>
                    <a:lnTo>
                      <a:pt x="355" y="149"/>
                    </a:lnTo>
                    <a:lnTo>
                      <a:pt x="355" y="152"/>
                    </a:lnTo>
                    <a:lnTo>
                      <a:pt x="355" y="152"/>
                    </a:lnTo>
                    <a:lnTo>
                      <a:pt x="355" y="152"/>
                    </a:lnTo>
                    <a:lnTo>
                      <a:pt x="355" y="152"/>
                    </a:lnTo>
                    <a:lnTo>
                      <a:pt x="355" y="152"/>
                    </a:lnTo>
                    <a:lnTo>
                      <a:pt x="355" y="154"/>
                    </a:lnTo>
                    <a:lnTo>
                      <a:pt x="355" y="154"/>
                    </a:lnTo>
                    <a:lnTo>
                      <a:pt x="358" y="154"/>
                    </a:lnTo>
                    <a:lnTo>
                      <a:pt x="358" y="156"/>
                    </a:lnTo>
                    <a:lnTo>
                      <a:pt x="358" y="156"/>
                    </a:lnTo>
                    <a:lnTo>
                      <a:pt x="358" y="156"/>
                    </a:lnTo>
                    <a:lnTo>
                      <a:pt x="358" y="156"/>
                    </a:lnTo>
                    <a:lnTo>
                      <a:pt x="360" y="156"/>
                    </a:lnTo>
                    <a:lnTo>
                      <a:pt x="360" y="156"/>
                    </a:lnTo>
                    <a:lnTo>
                      <a:pt x="360" y="156"/>
                    </a:lnTo>
                    <a:lnTo>
                      <a:pt x="362" y="156"/>
                    </a:lnTo>
                    <a:lnTo>
                      <a:pt x="362" y="156"/>
                    </a:lnTo>
                    <a:lnTo>
                      <a:pt x="362" y="159"/>
                    </a:lnTo>
                    <a:lnTo>
                      <a:pt x="362" y="159"/>
                    </a:lnTo>
                    <a:lnTo>
                      <a:pt x="362" y="159"/>
                    </a:lnTo>
                    <a:lnTo>
                      <a:pt x="362" y="161"/>
                    </a:lnTo>
                    <a:lnTo>
                      <a:pt x="360" y="161"/>
                    </a:lnTo>
                    <a:lnTo>
                      <a:pt x="360" y="161"/>
                    </a:lnTo>
                    <a:lnTo>
                      <a:pt x="360" y="161"/>
                    </a:lnTo>
                    <a:lnTo>
                      <a:pt x="360" y="163"/>
                    </a:lnTo>
                    <a:lnTo>
                      <a:pt x="360" y="163"/>
                    </a:lnTo>
                    <a:lnTo>
                      <a:pt x="360" y="163"/>
                    </a:lnTo>
                    <a:lnTo>
                      <a:pt x="358" y="163"/>
                    </a:lnTo>
                    <a:lnTo>
                      <a:pt x="358" y="163"/>
                    </a:lnTo>
                    <a:lnTo>
                      <a:pt x="358" y="163"/>
                    </a:lnTo>
                    <a:lnTo>
                      <a:pt x="358" y="163"/>
                    </a:lnTo>
                    <a:lnTo>
                      <a:pt x="358" y="166"/>
                    </a:lnTo>
                    <a:lnTo>
                      <a:pt x="358" y="166"/>
                    </a:lnTo>
                    <a:lnTo>
                      <a:pt x="355" y="166"/>
                    </a:lnTo>
                    <a:lnTo>
                      <a:pt x="355" y="168"/>
                    </a:lnTo>
                    <a:lnTo>
                      <a:pt x="355" y="168"/>
                    </a:lnTo>
                    <a:lnTo>
                      <a:pt x="358" y="168"/>
                    </a:lnTo>
                    <a:lnTo>
                      <a:pt x="358" y="171"/>
                    </a:lnTo>
                    <a:lnTo>
                      <a:pt x="358" y="171"/>
                    </a:lnTo>
                    <a:lnTo>
                      <a:pt x="358" y="173"/>
                    </a:lnTo>
                    <a:lnTo>
                      <a:pt x="358" y="173"/>
                    </a:lnTo>
                    <a:lnTo>
                      <a:pt x="358" y="173"/>
                    </a:lnTo>
                    <a:lnTo>
                      <a:pt x="358" y="173"/>
                    </a:lnTo>
                    <a:lnTo>
                      <a:pt x="358" y="175"/>
                    </a:lnTo>
                    <a:lnTo>
                      <a:pt x="358" y="175"/>
                    </a:lnTo>
                    <a:lnTo>
                      <a:pt x="358" y="175"/>
                    </a:lnTo>
                    <a:lnTo>
                      <a:pt x="358" y="178"/>
                    </a:lnTo>
                    <a:lnTo>
                      <a:pt x="358" y="178"/>
                    </a:lnTo>
                    <a:lnTo>
                      <a:pt x="358" y="180"/>
                    </a:lnTo>
                    <a:lnTo>
                      <a:pt x="360" y="180"/>
                    </a:lnTo>
                    <a:lnTo>
                      <a:pt x="360" y="180"/>
                    </a:lnTo>
                    <a:lnTo>
                      <a:pt x="360" y="182"/>
                    </a:lnTo>
                    <a:lnTo>
                      <a:pt x="360" y="182"/>
                    </a:lnTo>
                    <a:lnTo>
                      <a:pt x="360" y="182"/>
                    </a:lnTo>
                    <a:lnTo>
                      <a:pt x="360" y="182"/>
                    </a:lnTo>
                    <a:lnTo>
                      <a:pt x="360" y="182"/>
                    </a:lnTo>
                    <a:lnTo>
                      <a:pt x="360" y="185"/>
                    </a:lnTo>
                    <a:lnTo>
                      <a:pt x="360" y="185"/>
                    </a:lnTo>
                    <a:lnTo>
                      <a:pt x="360" y="187"/>
                    </a:lnTo>
                    <a:lnTo>
                      <a:pt x="360" y="187"/>
                    </a:lnTo>
                    <a:lnTo>
                      <a:pt x="360" y="190"/>
                    </a:lnTo>
                    <a:lnTo>
                      <a:pt x="362" y="190"/>
                    </a:lnTo>
                    <a:lnTo>
                      <a:pt x="362" y="190"/>
                    </a:lnTo>
                    <a:lnTo>
                      <a:pt x="362" y="192"/>
                    </a:lnTo>
                    <a:lnTo>
                      <a:pt x="362" y="192"/>
                    </a:lnTo>
                    <a:lnTo>
                      <a:pt x="362" y="192"/>
                    </a:lnTo>
                    <a:lnTo>
                      <a:pt x="360" y="192"/>
                    </a:lnTo>
                    <a:lnTo>
                      <a:pt x="360" y="194"/>
                    </a:lnTo>
                    <a:lnTo>
                      <a:pt x="360" y="194"/>
                    </a:lnTo>
                    <a:lnTo>
                      <a:pt x="360" y="197"/>
                    </a:lnTo>
                    <a:lnTo>
                      <a:pt x="360" y="197"/>
                    </a:lnTo>
                    <a:lnTo>
                      <a:pt x="360" y="199"/>
                    </a:lnTo>
                    <a:lnTo>
                      <a:pt x="360" y="199"/>
                    </a:lnTo>
                    <a:lnTo>
                      <a:pt x="360" y="201"/>
                    </a:lnTo>
                    <a:lnTo>
                      <a:pt x="360" y="201"/>
                    </a:lnTo>
                    <a:lnTo>
                      <a:pt x="360" y="201"/>
                    </a:lnTo>
                    <a:lnTo>
                      <a:pt x="360" y="204"/>
                    </a:lnTo>
                    <a:lnTo>
                      <a:pt x="360" y="204"/>
                    </a:lnTo>
                    <a:lnTo>
                      <a:pt x="360" y="206"/>
                    </a:lnTo>
                    <a:lnTo>
                      <a:pt x="360" y="206"/>
                    </a:lnTo>
                    <a:lnTo>
                      <a:pt x="360" y="209"/>
                    </a:lnTo>
                    <a:lnTo>
                      <a:pt x="360" y="209"/>
                    </a:lnTo>
                    <a:lnTo>
                      <a:pt x="362" y="209"/>
                    </a:lnTo>
                    <a:lnTo>
                      <a:pt x="362" y="209"/>
                    </a:lnTo>
                    <a:lnTo>
                      <a:pt x="365" y="209"/>
                    </a:lnTo>
                    <a:lnTo>
                      <a:pt x="365" y="211"/>
                    </a:lnTo>
                    <a:lnTo>
                      <a:pt x="365" y="211"/>
                    </a:lnTo>
                    <a:lnTo>
                      <a:pt x="365" y="211"/>
                    </a:lnTo>
                    <a:lnTo>
                      <a:pt x="367" y="211"/>
                    </a:lnTo>
                    <a:lnTo>
                      <a:pt x="367" y="211"/>
                    </a:lnTo>
                    <a:lnTo>
                      <a:pt x="367" y="211"/>
                    </a:lnTo>
                    <a:lnTo>
                      <a:pt x="370" y="211"/>
                    </a:lnTo>
                    <a:lnTo>
                      <a:pt x="370" y="211"/>
                    </a:lnTo>
                    <a:lnTo>
                      <a:pt x="372" y="211"/>
                    </a:lnTo>
                    <a:lnTo>
                      <a:pt x="372" y="211"/>
                    </a:lnTo>
                    <a:lnTo>
                      <a:pt x="372" y="211"/>
                    </a:lnTo>
                    <a:lnTo>
                      <a:pt x="372" y="211"/>
                    </a:lnTo>
                    <a:lnTo>
                      <a:pt x="374" y="211"/>
                    </a:lnTo>
                    <a:lnTo>
                      <a:pt x="374" y="211"/>
                    </a:lnTo>
                    <a:lnTo>
                      <a:pt x="374" y="211"/>
                    </a:lnTo>
                    <a:lnTo>
                      <a:pt x="377" y="211"/>
                    </a:lnTo>
                    <a:lnTo>
                      <a:pt x="377" y="211"/>
                    </a:lnTo>
                    <a:lnTo>
                      <a:pt x="377" y="211"/>
                    </a:lnTo>
                    <a:lnTo>
                      <a:pt x="379" y="211"/>
                    </a:lnTo>
                    <a:lnTo>
                      <a:pt x="379" y="211"/>
                    </a:lnTo>
                    <a:lnTo>
                      <a:pt x="379" y="211"/>
                    </a:lnTo>
                    <a:lnTo>
                      <a:pt x="379" y="211"/>
                    </a:lnTo>
                    <a:lnTo>
                      <a:pt x="379" y="211"/>
                    </a:lnTo>
                    <a:lnTo>
                      <a:pt x="381" y="211"/>
                    </a:lnTo>
                    <a:lnTo>
                      <a:pt x="381" y="213"/>
                    </a:lnTo>
                    <a:lnTo>
                      <a:pt x="381" y="213"/>
                    </a:lnTo>
                    <a:lnTo>
                      <a:pt x="381" y="213"/>
                    </a:lnTo>
                    <a:lnTo>
                      <a:pt x="381" y="216"/>
                    </a:lnTo>
                    <a:lnTo>
                      <a:pt x="381" y="216"/>
                    </a:lnTo>
                    <a:lnTo>
                      <a:pt x="381" y="218"/>
                    </a:lnTo>
                    <a:lnTo>
                      <a:pt x="381" y="218"/>
                    </a:lnTo>
                    <a:lnTo>
                      <a:pt x="381" y="218"/>
                    </a:lnTo>
                    <a:lnTo>
                      <a:pt x="381" y="220"/>
                    </a:lnTo>
                    <a:lnTo>
                      <a:pt x="381" y="220"/>
                    </a:lnTo>
                    <a:lnTo>
                      <a:pt x="381" y="223"/>
                    </a:lnTo>
                    <a:lnTo>
                      <a:pt x="381" y="223"/>
                    </a:lnTo>
                    <a:lnTo>
                      <a:pt x="381" y="223"/>
                    </a:lnTo>
                    <a:lnTo>
                      <a:pt x="381" y="223"/>
                    </a:lnTo>
                    <a:lnTo>
                      <a:pt x="381" y="225"/>
                    </a:lnTo>
                    <a:lnTo>
                      <a:pt x="381" y="225"/>
                    </a:lnTo>
                    <a:lnTo>
                      <a:pt x="381" y="227"/>
                    </a:lnTo>
                    <a:lnTo>
                      <a:pt x="381" y="227"/>
                    </a:lnTo>
                    <a:lnTo>
                      <a:pt x="381" y="227"/>
                    </a:lnTo>
                    <a:lnTo>
                      <a:pt x="379" y="227"/>
                    </a:lnTo>
                    <a:lnTo>
                      <a:pt x="379" y="230"/>
                    </a:lnTo>
                    <a:lnTo>
                      <a:pt x="379" y="230"/>
                    </a:lnTo>
                    <a:lnTo>
                      <a:pt x="379" y="230"/>
                    </a:lnTo>
                    <a:lnTo>
                      <a:pt x="379" y="230"/>
                    </a:lnTo>
                    <a:lnTo>
                      <a:pt x="379" y="232"/>
                    </a:lnTo>
                    <a:lnTo>
                      <a:pt x="377" y="232"/>
                    </a:lnTo>
                    <a:lnTo>
                      <a:pt x="377" y="232"/>
                    </a:lnTo>
                    <a:lnTo>
                      <a:pt x="377" y="232"/>
                    </a:lnTo>
                    <a:lnTo>
                      <a:pt x="377" y="232"/>
                    </a:lnTo>
                    <a:lnTo>
                      <a:pt x="374" y="232"/>
                    </a:lnTo>
                    <a:lnTo>
                      <a:pt x="374" y="235"/>
                    </a:lnTo>
                    <a:lnTo>
                      <a:pt x="374" y="235"/>
                    </a:lnTo>
                    <a:lnTo>
                      <a:pt x="374" y="235"/>
                    </a:lnTo>
                    <a:lnTo>
                      <a:pt x="374" y="235"/>
                    </a:lnTo>
                    <a:lnTo>
                      <a:pt x="374" y="237"/>
                    </a:lnTo>
                    <a:lnTo>
                      <a:pt x="372" y="237"/>
                    </a:lnTo>
                    <a:lnTo>
                      <a:pt x="372" y="237"/>
                    </a:lnTo>
                    <a:lnTo>
                      <a:pt x="372" y="237"/>
                    </a:lnTo>
                    <a:lnTo>
                      <a:pt x="372" y="239"/>
                    </a:lnTo>
                    <a:lnTo>
                      <a:pt x="372" y="239"/>
                    </a:lnTo>
                    <a:lnTo>
                      <a:pt x="372" y="239"/>
                    </a:lnTo>
                    <a:lnTo>
                      <a:pt x="370" y="239"/>
                    </a:lnTo>
                    <a:lnTo>
                      <a:pt x="370" y="242"/>
                    </a:lnTo>
                    <a:lnTo>
                      <a:pt x="370" y="242"/>
                    </a:lnTo>
                    <a:lnTo>
                      <a:pt x="370" y="242"/>
                    </a:lnTo>
                    <a:lnTo>
                      <a:pt x="367" y="242"/>
                    </a:lnTo>
                    <a:lnTo>
                      <a:pt x="367" y="242"/>
                    </a:lnTo>
                    <a:lnTo>
                      <a:pt x="367" y="242"/>
                    </a:lnTo>
                    <a:lnTo>
                      <a:pt x="367" y="244"/>
                    </a:lnTo>
                    <a:lnTo>
                      <a:pt x="367" y="244"/>
                    </a:lnTo>
                    <a:lnTo>
                      <a:pt x="367" y="244"/>
                    </a:lnTo>
                    <a:lnTo>
                      <a:pt x="367" y="246"/>
                    </a:lnTo>
                    <a:lnTo>
                      <a:pt x="365" y="246"/>
                    </a:lnTo>
                    <a:lnTo>
                      <a:pt x="365" y="246"/>
                    </a:lnTo>
                    <a:lnTo>
                      <a:pt x="365" y="246"/>
                    </a:lnTo>
                    <a:lnTo>
                      <a:pt x="365" y="249"/>
                    </a:lnTo>
                    <a:lnTo>
                      <a:pt x="365" y="249"/>
                    </a:lnTo>
                    <a:lnTo>
                      <a:pt x="365" y="249"/>
                    </a:lnTo>
                    <a:lnTo>
                      <a:pt x="362" y="249"/>
                    </a:lnTo>
                    <a:lnTo>
                      <a:pt x="362" y="251"/>
                    </a:lnTo>
                    <a:lnTo>
                      <a:pt x="362" y="251"/>
                    </a:lnTo>
                    <a:lnTo>
                      <a:pt x="362" y="251"/>
                    </a:lnTo>
                    <a:lnTo>
                      <a:pt x="362" y="251"/>
                    </a:lnTo>
                    <a:lnTo>
                      <a:pt x="362" y="251"/>
                    </a:lnTo>
                    <a:lnTo>
                      <a:pt x="365" y="251"/>
                    </a:lnTo>
                    <a:lnTo>
                      <a:pt x="365" y="254"/>
                    </a:lnTo>
                    <a:lnTo>
                      <a:pt x="365" y="254"/>
                    </a:lnTo>
                    <a:lnTo>
                      <a:pt x="365" y="254"/>
                    </a:lnTo>
                    <a:lnTo>
                      <a:pt x="365" y="254"/>
                    </a:lnTo>
                    <a:lnTo>
                      <a:pt x="365" y="256"/>
                    </a:lnTo>
                    <a:lnTo>
                      <a:pt x="367" y="256"/>
                    </a:lnTo>
                    <a:lnTo>
                      <a:pt x="367" y="256"/>
                    </a:lnTo>
                    <a:lnTo>
                      <a:pt x="367" y="258"/>
                    </a:lnTo>
                    <a:lnTo>
                      <a:pt x="367" y="258"/>
                    </a:lnTo>
                    <a:lnTo>
                      <a:pt x="367" y="258"/>
                    </a:lnTo>
                    <a:lnTo>
                      <a:pt x="367" y="258"/>
                    </a:lnTo>
                    <a:lnTo>
                      <a:pt x="367" y="261"/>
                    </a:lnTo>
                    <a:lnTo>
                      <a:pt x="370" y="261"/>
                    </a:lnTo>
                    <a:lnTo>
                      <a:pt x="370" y="261"/>
                    </a:lnTo>
                    <a:lnTo>
                      <a:pt x="370" y="261"/>
                    </a:lnTo>
                    <a:lnTo>
                      <a:pt x="370" y="261"/>
                    </a:lnTo>
                    <a:lnTo>
                      <a:pt x="372" y="261"/>
                    </a:lnTo>
                    <a:lnTo>
                      <a:pt x="372" y="261"/>
                    </a:lnTo>
                    <a:lnTo>
                      <a:pt x="372" y="263"/>
                    </a:lnTo>
                    <a:lnTo>
                      <a:pt x="372" y="263"/>
                    </a:lnTo>
                    <a:lnTo>
                      <a:pt x="372" y="263"/>
                    </a:lnTo>
                    <a:lnTo>
                      <a:pt x="372" y="265"/>
                    </a:lnTo>
                    <a:lnTo>
                      <a:pt x="372" y="265"/>
                    </a:lnTo>
                    <a:lnTo>
                      <a:pt x="372" y="268"/>
                    </a:lnTo>
                    <a:lnTo>
                      <a:pt x="374" y="268"/>
                    </a:lnTo>
                    <a:lnTo>
                      <a:pt x="374" y="268"/>
                    </a:lnTo>
                    <a:lnTo>
                      <a:pt x="374" y="270"/>
                    </a:lnTo>
                    <a:lnTo>
                      <a:pt x="374" y="270"/>
                    </a:lnTo>
                    <a:lnTo>
                      <a:pt x="374" y="270"/>
                    </a:lnTo>
                    <a:lnTo>
                      <a:pt x="374" y="270"/>
                    </a:lnTo>
                    <a:lnTo>
                      <a:pt x="374" y="270"/>
                    </a:lnTo>
                    <a:lnTo>
                      <a:pt x="374" y="273"/>
                    </a:lnTo>
                    <a:lnTo>
                      <a:pt x="377" y="273"/>
                    </a:lnTo>
                    <a:lnTo>
                      <a:pt x="377" y="273"/>
                    </a:lnTo>
                    <a:lnTo>
                      <a:pt x="377" y="273"/>
                    </a:lnTo>
                    <a:lnTo>
                      <a:pt x="377" y="275"/>
                    </a:lnTo>
                    <a:lnTo>
                      <a:pt x="377" y="275"/>
                    </a:lnTo>
                    <a:lnTo>
                      <a:pt x="379" y="275"/>
                    </a:lnTo>
                    <a:lnTo>
                      <a:pt x="379" y="277"/>
                    </a:lnTo>
                    <a:lnTo>
                      <a:pt x="379" y="277"/>
                    </a:lnTo>
                    <a:lnTo>
                      <a:pt x="379" y="277"/>
                    </a:lnTo>
                    <a:lnTo>
                      <a:pt x="379" y="280"/>
                    </a:lnTo>
                    <a:lnTo>
                      <a:pt x="379" y="280"/>
                    </a:lnTo>
                    <a:lnTo>
                      <a:pt x="381" y="280"/>
                    </a:lnTo>
                    <a:lnTo>
                      <a:pt x="381" y="280"/>
                    </a:lnTo>
                    <a:lnTo>
                      <a:pt x="381" y="282"/>
                    </a:lnTo>
                    <a:lnTo>
                      <a:pt x="381" y="282"/>
                    </a:lnTo>
                    <a:lnTo>
                      <a:pt x="381" y="282"/>
                    </a:lnTo>
                    <a:lnTo>
                      <a:pt x="381" y="282"/>
                    </a:lnTo>
                    <a:lnTo>
                      <a:pt x="384" y="282"/>
                    </a:lnTo>
                    <a:lnTo>
                      <a:pt x="384" y="282"/>
                    </a:lnTo>
                    <a:lnTo>
                      <a:pt x="384" y="282"/>
                    </a:lnTo>
                    <a:lnTo>
                      <a:pt x="384" y="284"/>
                    </a:lnTo>
                    <a:lnTo>
                      <a:pt x="386" y="284"/>
                    </a:lnTo>
                    <a:lnTo>
                      <a:pt x="386" y="284"/>
                    </a:lnTo>
                    <a:lnTo>
                      <a:pt x="386" y="284"/>
                    </a:lnTo>
                    <a:lnTo>
                      <a:pt x="386" y="284"/>
                    </a:lnTo>
                    <a:lnTo>
                      <a:pt x="389" y="284"/>
                    </a:lnTo>
                    <a:lnTo>
                      <a:pt x="389" y="284"/>
                    </a:lnTo>
                    <a:lnTo>
                      <a:pt x="391" y="284"/>
                    </a:lnTo>
                    <a:lnTo>
                      <a:pt x="391" y="284"/>
                    </a:lnTo>
                    <a:lnTo>
                      <a:pt x="391" y="287"/>
                    </a:lnTo>
                    <a:lnTo>
                      <a:pt x="391" y="287"/>
                    </a:lnTo>
                    <a:lnTo>
                      <a:pt x="393" y="287"/>
                    </a:lnTo>
                    <a:lnTo>
                      <a:pt x="393" y="287"/>
                    </a:lnTo>
                    <a:lnTo>
                      <a:pt x="393" y="287"/>
                    </a:lnTo>
                    <a:lnTo>
                      <a:pt x="393" y="287"/>
                    </a:lnTo>
                    <a:lnTo>
                      <a:pt x="396" y="287"/>
                    </a:lnTo>
                    <a:lnTo>
                      <a:pt x="396" y="287"/>
                    </a:lnTo>
                    <a:lnTo>
                      <a:pt x="396" y="289"/>
                    </a:lnTo>
                    <a:lnTo>
                      <a:pt x="398" y="289"/>
                    </a:lnTo>
                    <a:lnTo>
                      <a:pt x="398" y="289"/>
                    </a:lnTo>
                    <a:lnTo>
                      <a:pt x="398" y="289"/>
                    </a:lnTo>
                    <a:lnTo>
                      <a:pt x="398" y="291"/>
                    </a:lnTo>
                    <a:lnTo>
                      <a:pt x="398" y="291"/>
                    </a:lnTo>
                    <a:lnTo>
                      <a:pt x="398" y="291"/>
                    </a:lnTo>
                    <a:lnTo>
                      <a:pt x="400" y="291"/>
                    </a:lnTo>
                    <a:lnTo>
                      <a:pt x="400" y="291"/>
                    </a:lnTo>
                    <a:lnTo>
                      <a:pt x="400" y="291"/>
                    </a:lnTo>
                    <a:lnTo>
                      <a:pt x="400" y="291"/>
                    </a:lnTo>
                    <a:lnTo>
                      <a:pt x="403" y="291"/>
                    </a:lnTo>
                    <a:lnTo>
                      <a:pt x="403" y="291"/>
                    </a:lnTo>
                    <a:lnTo>
                      <a:pt x="403" y="291"/>
                    </a:lnTo>
                    <a:lnTo>
                      <a:pt x="403" y="291"/>
                    </a:lnTo>
                    <a:lnTo>
                      <a:pt x="403" y="294"/>
                    </a:lnTo>
                    <a:lnTo>
                      <a:pt x="403" y="294"/>
                    </a:lnTo>
                    <a:lnTo>
                      <a:pt x="403" y="296"/>
                    </a:lnTo>
                    <a:lnTo>
                      <a:pt x="403" y="296"/>
                    </a:lnTo>
                    <a:lnTo>
                      <a:pt x="403" y="299"/>
                    </a:lnTo>
                    <a:lnTo>
                      <a:pt x="403" y="299"/>
                    </a:lnTo>
                    <a:lnTo>
                      <a:pt x="403" y="301"/>
                    </a:lnTo>
                    <a:lnTo>
                      <a:pt x="403" y="301"/>
                    </a:lnTo>
                    <a:lnTo>
                      <a:pt x="403" y="301"/>
                    </a:lnTo>
                    <a:lnTo>
                      <a:pt x="405" y="301"/>
                    </a:lnTo>
                    <a:lnTo>
                      <a:pt x="405" y="303"/>
                    </a:lnTo>
                    <a:lnTo>
                      <a:pt x="405" y="303"/>
                    </a:lnTo>
                    <a:lnTo>
                      <a:pt x="405" y="306"/>
                    </a:lnTo>
                    <a:lnTo>
                      <a:pt x="405" y="306"/>
                    </a:lnTo>
                    <a:lnTo>
                      <a:pt x="405" y="308"/>
                    </a:lnTo>
                    <a:lnTo>
                      <a:pt x="405" y="308"/>
                    </a:lnTo>
                    <a:lnTo>
                      <a:pt x="405" y="310"/>
                    </a:lnTo>
                    <a:lnTo>
                      <a:pt x="405" y="310"/>
                    </a:lnTo>
                    <a:lnTo>
                      <a:pt x="405" y="310"/>
                    </a:lnTo>
                    <a:lnTo>
                      <a:pt x="405" y="310"/>
                    </a:lnTo>
                    <a:lnTo>
                      <a:pt x="405" y="310"/>
                    </a:lnTo>
                    <a:lnTo>
                      <a:pt x="405" y="313"/>
                    </a:lnTo>
                    <a:lnTo>
                      <a:pt x="405" y="313"/>
                    </a:lnTo>
                    <a:lnTo>
                      <a:pt x="405" y="315"/>
                    </a:lnTo>
                    <a:lnTo>
                      <a:pt x="405" y="315"/>
                    </a:lnTo>
                    <a:lnTo>
                      <a:pt x="403" y="315"/>
                    </a:lnTo>
                    <a:lnTo>
                      <a:pt x="403" y="318"/>
                    </a:lnTo>
                    <a:lnTo>
                      <a:pt x="403" y="318"/>
                    </a:lnTo>
                    <a:lnTo>
                      <a:pt x="405" y="318"/>
                    </a:lnTo>
                    <a:lnTo>
                      <a:pt x="405" y="318"/>
                    </a:lnTo>
                    <a:lnTo>
                      <a:pt x="405" y="318"/>
                    </a:lnTo>
                    <a:lnTo>
                      <a:pt x="407" y="318"/>
                    </a:lnTo>
                    <a:lnTo>
                      <a:pt x="407" y="318"/>
                    </a:lnTo>
                    <a:lnTo>
                      <a:pt x="407" y="318"/>
                    </a:lnTo>
                    <a:lnTo>
                      <a:pt x="407" y="318"/>
                    </a:lnTo>
                    <a:lnTo>
                      <a:pt x="410" y="318"/>
                    </a:lnTo>
                    <a:lnTo>
                      <a:pt x="410" y="318"/>
                    </a:lnTo>
                    <a:lnTo>
                      <a:pt x="412" y="318"/>
                    </a:lnTo>
                    <a:lnTo>
                      <a:pt x="412" y="318"/>
                    </a:lnTo>
                    <a:lnTo>
                      <a:pt x="412" y="318"/>
                    </a:lnTo>
                    <a:lnTo>
                      <a:pt x="412" y="318"/>
                    </a:lnTo>
                    <a:lnTo>
                      <a:pt x="415" y="318"/>
                    </a:lnTo>
                    <a:lnTo>
                      <a:pt x="415" y="320"/>
                    </a:lnTo>
                    <a:lnTo>
                      <a:pt x="415" y="320"/>
                    </a:lnTo>
                    <a:lnTo>
                      <a:pt x="415" y="320"/>
                    </a:lnTo>
                    <a:lnTo>
                      <a:pt x="412" y="320"/>
                    </a:lnTo>
                    <a:lnTo>
                      <a:pt x="412" y="322"/>
                    </a:lnTo>
                    <a:lnTo>
                      <a:pt x="412" y="322"/>
                    </a:lnTo>
                    <a:lnTo>
                      <a:pt x="412" y="325"/>
                    </a:lnTo>
                    <a:lnTo>
                      <a:pt x="412" y="325"/>
                    </a:lnTo>
                    <a:lnTo>
                      <a:pt x="415" y="325"/>
                    </a:lnTo>
                    <a:lnTo>
                      <a:pt x="415" y="327"/>
                    </a:lnTo>
                    <a:lnTo>
                      <a:pt x="412" y="327"/>
                    </a:lnTo>
                    <a:lnTo>
                      <a:pt x="412" y="327"/>
                    </a:lnTo>
                    <a:lnTo>
                      <a:pt x="412" y="327"/>
                    </a:lnTo>
                    <a:lnTo>
                      <a:pt x="412" y="329"/>
                    </a:lnTo>
                    <a:lnTo>
                      <a:pt x="412" y="329"/>
                    </a:lnTo>
                    <a:lnTo>
                      <a:pt x="412" y="329"/>
                    </a:lnTo>
                    <a:lnTo>
                      <a:pt x="412" y="329"/>
                    </a:lnTo>
                    <a:lnTo>
                      <a:pt x="412" y="332"/>
                    </a:lnTo>
                    <a:lnTo>
                      <a:pt x="412" y="332"/>
                    </a:lnTo>
                    <a:lnTo>
                      <a:pt x="410" y="332"/>
                    </a:lnTo>
                    <a:lnTo>
                      <a:pt x="410" y="332"/>
                    </a:lnTo>
                    <a:lnTo>
                      <a:pt x="407" y="332"/>
                    </a:lnTo>
                    <a:lnTo>
                      <a:pt x="407" y="332"/>
                    </a:lnTo>
                    <a:lnTo>
                      <a:pt x="407" y="332"/>
                    </a:lnTo>
                    <a:lnTo>
                      <a:pt x="407" y="332"/>
                    </a:lnTo>
                    <a:lnTo>
                      <a:pt x="405" y="332"/>
                    </a:lnTo>
                    <a:lnTo>
                      <a:pt x="405" y="332"/>
                    </a:lnTo>
                    <a:lnTo>
                      <a:pt x="405" y="332"/>
                    </a:lnTo>
                    <a:lnTo>
                      <a:pt x="403" y="332"/>
                    </a:lnTo>
                    <a:lnTo>
                      <a:pt x="403" y="332"/>
                    </a:lnTo>
                    <a:lnTo>
                      <a:pt x="403" y="332"/>
                    </a:lnTo>
                    <a:lnTo>
                      <a:pt x="400" y="332"/>
                    </a:lnTo>
                    <a:lnTo>
                      <a:pt x="400" y="332"/>
                    </a:lnTo>
                    <a:lnTo>
                      <a:pt x="400" y="332"/>
                    </a:lnTo>
                    <a:lnTo>
                      <a:pt x="400" y="334"/>
                    </a:lnTo>
                    <a:lnTo>
                      <a:pt x="398" y="334"/>
                    </a:lnTo>
                    <a:lnTo>
                      <a:pt x="398" y="334"/>
                    </a:lnTo>
                    <a:lnTo>
                      <a:pt x="398" y="334"/>
                    </a:lnTo>
                    <a:lnTo>
                      <a:pt x="396" y="334"/>
                    </a:lnTo>
                    <a:lnTo>
                      <a:pt x="396" y="334"/>
                    </a:lnTo>
                    <a:lnTo>
                      <a:pt x="396" y="334"/>
                    </a:lnTo>
                    <a:lnTo>
                      <a:pt x="393" y="334"/>
                    </a:lnTo>
                    <a:lnTo>
                      <a:pt x="393" y="334"/>
                    </a:lnTo>
                    <a:lnTo>
                      <a:pt x="393" y="334"/>
                    </a:lnTo>
                    <a:lnTo>
                      <a:pt x="393" y="336"/>
                    </a:lnTo>
                    <a:lnTo>
                      <a:pt x="393" y="336"/>
                    </a:lnTo>
                    <a:lnTo>
                      <a:pt x="391" y="336"/>
                    </a:lnTo>
                    <a:lnTo>
                      <a:pt x="391" y="339"/>
                    </a:lnTo>
                    <a:lnTo>
                      <a:pt x="393" y="339"/>
                    </a:lnTo>
                    <a:lnTo>
                      <a:pt x="393" y="339"/>
                    </a:lnTo>
                    <a:lnTo>
                      <a:pt x="391" y="339"/>
                    </a:lnTo>
                    <a:lnTo>
                      <a:pt x="391" y="339"/>
                    </a:lnTo>
                    <a:lnTo>
                      <a:pt x="391" y="339"/>
                    </a:lnTo>
                    <a:lnTo>
                      <a:pt x="389" y="339"/>
                    </a:lnTo>
                    <a:lnTo>
                      <a:pt x="389" y="341"/>
                    </a:lnTo>
                    <a:lnTo>
                      <a:pt x="389" y="341"/>
                    </a:lnTo>
                    <a:lnTo>
                      <a:pt x="386" y="341"/>
                    </a:lnTo>
                    <a:lnTo>
                      <a:pt x="386" y="341"/>
                    </a:lnTo>
                    <a:lnTo>
                      <a:pt x="386" y="341"/>
                    </a:lnTo>
                    <a:lnTo>
                      <a:pt x="386" y="341"/>
                    </a:lnTo>
                    <a:lnTo>
                      <a:pt x="386" y="341"/>
                    </a:lnTo>
                    <a:lnTo>
                      <a:pt x="384" y="341"/>
                    </a:lnTo>
                    <a:lnTo>
                      <a:pt x="384" y="341"/>
                    </a:lnTo>
                    <a:lnTo>
                      <a:pt x="381" y="341"/>
                    </a:lnTo>
                    <a:lnTo>
                      <a:pt x="381" y="344"/>
                    </a:lnTo>
                    <a:lnTo>
                      <a:pt x="381" y="344"/>
                    </a:lnTo>
                    <a:lnTo>
                      <a:pt x="381" y="346"/>
                    </a:lnTo>
                    <a:lnTo>
                      <a:pt x="381" y="346"/>
                    </a:lnTo>
                    <a:lnTo>
                      <a:pt x="381" y="348"/>
                    </a:lnTo>
                    <a:lnTo>
                      <a:pt x="381" y="348"/>
                    </a:lnTo>
                    <a:lnTo>
                      <a:pt x="381" y="348"/>
                    </a:lnTo>
                    <a:lnTo>
                      <a:pt x="381" y="351"/>
                    </a:lnTo>
                    <a:lnTo>
                      <a:pt x="381" y="351"/>
                    </a:lnTo>
                    <a:lnTo>
                      <a:pt x="381" y="351"/>
                    </a:lnTo>
                    <a:lnTo>
                      <a:pt x="381" y="353"/>
                    </a:lnTo>
                    <a:lnTo>
                      <a:pt x="381" y="353"/>
                    </a:lnTo>
                    <a:lnTo>
                      <a:pt x="381" y="353"/>
                    </a:lnTo>
                    <a:lnTo>
                      <a:pt x="379" y="353"/>
                    </a:lnTo>
                    <a:lnTo>
                      <a:pt x="379" y="355"/>
                    </a:lnTo>
                    <a:lnTo>
                      <a:pt x="379" y="355"/>
                    </a:lnTo>
                    <a:lnTo>
                      <a:pt x="379" y="358"/>
                    </a:lnTo>
                    <a:lnTo>
                      <a:pt x="379" y="358"/>
                    </a:lnTo>
                    <a:lnTo>
                      <a:pt x="379" y="358"/>
                    </a:lnTo>
                    <a:lnTo>
                      <a:pt x="379" y="360"/>
                    </a:lnTo>
                    <a:lnTo>
                      <a:pt x="379" y="360"/>
                    </a:lnTo>
                    <a:lnTo>
                      <a:pt x="379" y="360"/>
                    </a:lnTo>
                    <a:lnTo>
                      <a:pt x="379" y="363"/>
                    </a:lnTo>
                    <a:lnTo>
                      <a:pt x="379" y="363"/>
                    </a:lnTo>
                    <a:lnTo>
                      <a:pt x="379" y="365"/>
                    </a:lnTo>
                    <a:lnTo>
                      <a:pt x="379" y="365"/>
                    </a:lnTo>
                    <a:lnTo>
                      <a:pt x="379" y="367"/>
                    </a:lnTo>
                    <a:lnTo>
                      <a:pt x="379" y="367"/>
                    </a:lnTo>
                    <a:lnTo>
                      <a:pt x="379" y="367"/>
                    </a:lnTo>
                    <a:lnTo>
                      <a:pt x="379" y="370"/>
                    </a:lnTo>
                    <a:lnTo>
                      <a:pt x="379" y="370"/>
                    </a:lnTo>
                    <a:lnTo>
                      <a:pt x="377" y="370"/>
                    </a:lnTo>
                    <a:lnTo>
                      <a:pt x="377" y="370"/>
                    </a:lnTo>
                    <a:lnTo>
                      <a:pt x="374" y="370"/>
                    </a:lnTo>
                    <a:lnTo>
                      <a:pt x="374" y="370"/>
                    </a:lnTo>
                    <a:lnTo>
                      <a:pt x="374" y="372"/>
                    </a:lnTo>
                    <a:lnTo>
                      <a:pt x="374" y="372"/>
                    </a:lnTo>
                    <a:lnTo>
                      <a:pt x="374" y="372"/>
                    </a:lnTo>
                    <a:lnTo>
                      <a:pt x="374" y="372"/>
                    </a:lnTo>
                    <a:lnTo>
                      <a:pt x="372" y="372"/>
                    </a:lnTo>
                    <a:lnTo>
                      <a:pt x="372" y="372"/>
                    </a:lnTo>
                    <a:lnTo>
                      <a:pt x="372" y="372"/>
                    </a:lnTo>
                    <a:lnTo>
                      <a:pt x="372" y="372"/>
                    </a:lnTo>
                    <a:lnTo>
                      <a:pt x="370" y="372"/>
                    </a:lnTo>
                    <a:lnTo>
                      <a:pt x="370" y="372"/>
                    </a:lnTo>
                    <a:lnTo>
                      <a:pt x="367" y="372"/>
                    </a:lnTo>
                    <a:lnTo>
                      <a:pt x="367" y="370"/>
                    </a:lnTo>
                    <a:lnTo>
                      <a:pt x="367" y="370"/>
                    </a:lnTo>
                    <a:lnTo>
                      <a:pt x="367" y="370"/>
                    </a:lnTo>
                    <a:lnTo>
                      <a:pt x="367" y="370"/>
                    </a:lnTo>
                    <a:lnTo>
                      <a:pt x="365" y="370"/>
                    </a:lnTo>
                    <a:lnTo>
                      <a:pt x="365" y="370"/>
                    </a:lnTo>
                    <a:lnTo>
                      <a:pt x="365" y="370"/>
                    </a:lnTo>
                    <a:lnTo>
                      <a:pt x="365" y="370"/>
                    </a:lnTo>
                    <a:lnTo>
                      <a:pt x="362" y="370"/>
                    </a:lnTo>
                    <a:lnTo>
                      <a:pt x="362" y="370"/>
                    </a:lnTo>
                    <a:lnTo>
                      <a:pt x="360" y="370"/>
                    </a:lnTo>
                    <a:lnTo>
                      <a:pt x="360" y="367"/>
                    </a:lnTo>
                    <a:lnTo>
                      <a:pt x="360" y="367"/>
                    </a:lnTo>
                    <a:lnTo>
                      <a:pt x="360" y="367"/>
                    </a:lnTo>
                    <a:lnTo>
                      <a:pt x="358" y="367"/>
                    </a:lnTo>
                    <a:lnTo>
                      <a:pt x="358" y="367"/>
                    </a:lnTo>
                    <a:lnTo>
                      <a:pt x="358" y="367"/>
                    </a:lnTo>
                    <a:lnTo>
                      <a:pt x="355" y="367"/>
                    </a:lnTo>
                    <a:lnTo>
                      <a:pt x="355" y="367"/>
                    </a:lnTo>
                    <a:lnTo>
                      <a:pt x="355" y="365"/>
                    </a:lnTo>
                    <a:lnTo>
                      <a:pt x="355" y="365"/>
                    </a:lnTo>
                    <a:lnTo>
                      <a:pt x="355" y="363"/>
                    </a:lnTo>
                    <a:lnTo>
                      <a:pt x="355" y="363"/>
                    </a:lnTo>
                    <a:lnTo>
                      <a:pt x="353" y="363"/>
                    </a:lnTo>
                    <a:lnTo>
                      <a:pt x="353" y="363"/>
                    </a:lnTo>
                    <a:lnTo>
                      <a:pt x="353" y="365"/>
                    </a:lnTo>
                    <a:lnTo>
                      <a:pt x="353" y="365"/>
                    </a:lnTo>
                    <a:lnTo>
                      <a:pt x="353" y="365"/>
                    </a:lnTo>
                    <a:lnTo>
                      <a:pt x="353" y="367"/>
                    </a:lnTo>
                    <a:lnTo>
                      <a:pt x="353" y="367"/>
                    </a:lnTo>
                    <a:lnTo>
                      <a:pt x="353" y="367"/>
                    </a:lnTo>
                    <a:lnTo>
                      <a:pt x="351" y="367"/>
                    </a:lnTo>
                    <a:lnTo>
                      <a:pt x="351" y="367"/>
                    </a:lnTo>
                    <a:lnTo>
                      <a:pt x="351" y="365"/>
                    </a:lnTo>
                    <a:lnTo>
                      <a:pt x="348" y="365"/>
                    </a:lnTo>
                    <a:lnTo>
                      <a:pt x="348" y="365"/>
                    </a:lnTo>
                    <a:lnTo>
                      <a:pt x="348" y="365"/>
                    </a:lnTo>
                    <a:lnTo>
                      <a:pt x="348" y="365"/>
                    </a:lnTo>
                    <a:lnTo>
                      <a:pt x="348" y="365"/>
                    </a:lnTo>
                    <a:lnTo>
                      <a:pt x="348" y="367"/>
                    </a:lnTo>
                    <a:lnTo>
                      <a:pt x="346" y="367"/>
                    </a:lnTo>
                    <a:lnTo>
                      <a:pt x="346" y="365"/>
                    </a:lnTo>
                    <a:lnTo>
                      <a:pt x="346" y="365"/>
                    </a:lnTo>
                    <a:lnTo>
                      <a:pt x="346" y="365"/>
                    </a:lnTo>
                    <a:lnTo>
                      <a:pt x="346" y="365"/>
                    </a:lnTo>
                    <a:lnTo>
                      <a:pt x="344" y="365"/>
                    </a:lnTo>
                    <a:lnTo>
                      <a:pt x="344" y="365"/>
                    </a:lnTo>
                    <a:lnTo>
                      <a:pt x="341" y="365"/>
                    </a:lnTo>
                    <a:lnTo>
                      <a:pt x="341" y="365"/>
                    </a:lnTo>
                    <a:lnTo>
                      <a:pt x="341" y="365"/>
                    </a:lnTo>
                    <a:lnTo>
                      <a:pt x="341" y="365"/>
                    </a:lnTo>
                    <a:lnTo>
                      <a:pt x="339" y="365"/>
                    </a:lnTo>
                    <a:lnTo>
                      <a:pt x="339" y="365"/>
                    </a:lnTo>
                    <a:lnTo>
                      <a:pt x="339" y="365"/>
                    </a:lnTo>
                    <a:lnTo>
                      <a:pt x="339" y="365"/>
                    </a:lnTo>
                    <a:lnTo>
                      <a:pt x="336" y="365"/>
                    </a:lnTo>
                    <a:lnTo>
                      <a:pt x="336" y="365"/>
                    </a:lnTo>
                    <a:lnTo>
                      <a:pt x="334" y="365"/>
                    </a:lnTo>
                    <a:lnTo>
                      <a:pt x="334" y="365"/>
                    </a:lnTo>
                    <a:lnTo>
                      <a:pt x="334" y="365"/>
                    </a:lnTo>
                    <a:lnTo>
                      <a:pt x="332" y="365"/>
                    </a:lnTo>
                    <a:lnTo>
                      <a:pt x="332" y="363"/>
                    </a:lnTo>
                    <a:lnTo>
                      <a:pt x="332" y="363"/>
                    </a:lnTo>
                    <a:lnTo>
                      <a:pt x="332" y="363"/>
                    </a:lnTo>
                    <a:lnTo>
                      <a:pt x="332" y="363"/>
                    </a:lnTo>
                    <a:lnTo>
                      <a:pt x="329" y="363"/>
                    </a:lnTo>
                    <a:lnTo>
                      <a:pt x="329" y="363"/>
                    </a:lnTo>
                    <a:lnTo>
                      <a:pt x="329" y="363"/>
                    </a:lnTo>
                    <a:lnTo>
                      <a:pt x="327" y="363"/>
                    </a:lnTo>
                    <a:lnTo>
                      <a:pt x="327" y="363"/>
                    </a:lnTo>
                    <a:lnTo>
                      <a:pt x="327" y="363"/>
                    </a:lnTo>
                    <a:lnTo>
                      <a:pt x="325" y="363"/>
                    </a:lnTo>
                    <a:lnTo>
                      <a:pt x="325" y="365"/>
                    </a:lnTo>
                    <a:lnTo>
                      <a:pt x="325" y="365"/>
                    </a:lnTo>
                    <a:lnTo>
                      <a:pt x="325" y="365"/>
                    </a:lnTo>
                    <a:lnTo>
                      <a:pt x="322" y="365"/>
                    </a:lnTo>
                    <a:lnTo>
                      <a:pt x="322" y="365"/>
                    </a:lnTo>
                    <a:lnTo>
                      <a:pt x="322" y="363"/>
                    </a:lnTo>
                    <a:lnTo>
                      <a:pt x="320" y="363"/>
                    </a:lnTo>
                    <a:lnTo>
                      <a:pt x="320" y="363"/>
                    </a:lnTo>
                    <a:lnTo>
                      <a:pt x="320" y="363"/>
                    </a:lnTo>
                    <a:lnTo>
                      <a:pt x="320" y="360"/>
                    </a:lnTo>
                    <a:lnTo>
                      <a:pt x="320" y="360"/>
                    </a:lnTo>
                    <a:lnTo>
                      <a:pt x="318" y="360"/>
                    </a:lnTo>
                    <a:lnTo>
                      <a:pt x="318" y="360"/>
                    </a:lnTo>
                    <a:lnTo>
                      <a:pt x="318" y="360"/>
                    </a:lnTo>
                    <a:lnTo>
                      <a:pt x="318" y="360"/>
                    </a:lnTo>
                    <a:lnTo>
                      <a:pt x="315" y="360"/>
                    </a:lnTo>
                    <a:lnTo>
                      <a:pt x="315" y="360"/>
                    </a:lnTo>
                    <a:lnTo>
                      <a:pt x="313" y="360"/>
                    </a:lnTo>
                    <a:lnTo>
                      <a:pt x="313" y="360"/>
                    </a:lnTo>
                    <a:lnTo>
                      <a:pt x="313" y="360"/>
                    </a:lnTo>
                    <a:lnTo>
                      <a:pt x="313" y="360"/>
                    </a:lnTo>
                    <a:lnTo>
                      <a:pt x="310" y="360"/>
                    </a:lnTo>
                    <a:lnTo>
                      <a:pt x="310" y="360"/>
                    </a:lnTo>
                    <a:lnTo>
                      <a:pt x="308" y="360"/>
                    </a:lnTo>
                    <a:lnTo>
                      <a:pt x="308" y="360"/>
                    </a:lnTo>
                    <a:lnTo>
                      <a:pt x="308" y="360"/>
                    </a:lnTo>
                    <a:lnTo>
                      <a:pt x="306" y="360"/>
                    </a:lnTo>
                    <a:lnTo>
                      <a:pt x="306" y="360"/>
                    </a:lnTo>
                    <a:lnTo>
                      <a:pt x="306" y="360"/>
                    </a:lnTo>
                    <a:lnTo>
                      <a:pt x="306" y="360"/>
                    </a:lnTo>
                    <a:lnTo>
                      <a:pt x="303" y="360"/>
                    </a:lnTo>
                    <a:lnTo>
                      <a:pt x="303" y="360"/>
                    </a:lnTo>
                    <a:lnTo>
                      <a:pt x="301" y="360"/>
                    </a:lnTo>
                    <a:lnTo>
                      <a:pt x="301" y="360"/>
                    </a:lnTo>
                    <a:lnTo>
                      <a:pt x="301" y="360"/>
                    </a:lnTo>
                    <a:lnTo>
                      <a:pt x="301" y="360"/>
                    </a:lnTo>
                    <a:lnTo>
                      <a:pt x="301" y="358"/>
                    </a:lnTo>
                    <a:lnTo>
                      <a:pt x="299" y="358"/>
                    </a:lnTo>
                    <a:lnTo>
                      <a:pt x="299" y="358"/>
                    </a:lnTo>
                    <a:lnTo>
                      <a:pt x="299" y="358"/>
                    </a:lnTo>
                    <a:lnTo>
                      <a:pt x="299" y="358"/>
                    </a:lnTo>
                    <a:lnTo>
                      <a:pt x="296" y="358"/>
                    </a:lnTo>
                    <a:lnTo>
                      <a:pt x="296" y="358"/>
                    </a:lnTo>
                    <a:lnTo>
                      <a:pt x="296" y="358"/>
                    </a:lnTo>
                    <a:lnTo>
                      <a:pt x="294" y="358"/>
                    </a:lnTo>
                    <a:lnTo>
                      <a:pt x="294" y="358"/>
                    </a:lnTo>
                    <a:lnTo>
                      <a:pt x="294" y="355"/>
                    </a:lnTo>
                    <a:lnTo>
                      <a:pt x="294" y="355"/>
                    </a:lnTo>
                    <a:lnTo>
                      <a:pt x="294" y="355"/>
                    </a:lnTo>
                    <a:lnTo>
                      <a:pt x="291" y="355"/>
                    </a:lnTo>
                    <a:lnTo>
                      <a:pt x="291" y="355"/>
                    </a:lnTo>
                    <a:lnTo>
                      <a:pt x="291" y="355"/>
                    </a:lnTo>
                    <a:lnTo>
                      <a:pt x="289" y="355"/>
                    </a:lnTo>
                    <a:lnTo>
                      <a:pt x="289" y="355"/>
                    </a:lnTo>
                    <a:lnTo>
                      <a:pt x="289" y="355"/>
                    </a:lnTo>
                    <a:lnTo>
                      <a:pt x="287" y="355"/>
                    </a:lnTo>
                    <a:lnTo>
                      <a:pt x="287" y="355"/>
                    </a:lnTo>
                    <a:lnTo>
                      <a:pt x="287" y="355"/>
                    </a:lnTo>
                    <a:lnTo>
                      <a:pt x="284" y="355"/>
                    </a:lnTo>
                    <a:lnTo>
                      <a:pt x="284" y="353"/>
                    </a:lnTo>
                    <a:lnTo>
                      <a:pt x="284" y="353"/>
                    </a:lnTo>
                    <a:lnTo>
                      <a:pt x="284" y="353"/>
                    </a:lnTo>
                    <a:lnTo>
                      <a:pt x="284" y="351"/>
                    </a:lnTo>
                    <a:lnTo>
                      <a:pt x="284" y="351"/>
                    </a:lnTo>
                    <a:lnTo>
                      <a:pt x="284" y="351"/>
                    </a:lnTo>
                    <a:lnTo>
                      <a:pt x="284" y="351"/>
                    </a:lnTo>
                    <a:lnTo>
                      <a:pt x="284" y="348"/>
                    </a:lnTo>
                    <a:lnTo>
                      <a:pt x="282" y="348"/>
                    </a:lnTo>
                    <a:lnTo>
                      <a:pt x="282" y="348"/>
                    </a:lnTo>
                    <a:lnTo>
                      <a:pt x="282" y="346"/>
                    </a:lnTo>
                    <a:lnTo>
                      <a:pt x="282" y="346"/>
                    </a:lnTo>
                    <a:lnTo>
                      <a:pt x="282" y="344"/>
                    </a:lnTo>
                    <a:lnTo>
                      <a:pt x="282" y="344"/>
                    </a:lnTo>
                    <a:lnTo>
                      <a:pt x="282" y="344"/>
                    </a:lnTo>
                    <a:lnTo>
                      <a:pt x="282" y="341"/>
                    </a:lnTo>
                    <a:lnTo>
                      <a:pt x="280" y="341"/>
                    </a:lnTo>
                    <a:lnTo>
                      <a:pt x="280" y="341"/>
                    </a:lnTo>
                    <a:lnTo>
                      <a:pt x="280" y="341"/>
                    </a:lnTo>
                    <a:lnTo>
                      <a:pt x="280" y="341"/>
                    </a:lnTo>
                    <a:lnTo>
                      <a:pt x="280" y="339"/>
                    </a:lnTo>
                    <a:lnTo>
                      <a:pt x="280" y="339"/>
                    </a:lnTo>
                    <a:lnTo>
                      <a:pt x="280" y="336"/>
                    </a:lnTo>
                    <a:lnTo>
                      <a:pt x="280" y="336"/>
                    </a:lnTo>
                    <a:lnTo>
                      <a:pt x="280" y="334"/>
                    </a:lnTo>
                    <a:lnTo>
                      <a:pt x="280" y="334"/>
                    </a:lnTo>
                    <a:lnTo>
                      <a:pt x="280" y="332"/>
                    </a:lnTo>
                    <a:lnTo>
                      <a:pt x="280" y="332"/>
                    </a:lnTo>
                    <a:lnTo>
                      <a:pt x="280" y="329"/>
                    </a:lnTo>
                    <a:lnTo>
                      <a:pt x="280" y="329"/>
                    </a:lnTo>
                    <a:lnTo>
                      <a:pt x="280" y="329"/>
                    </a:lnTo>
                    <a:lnTo>
                      <a:pt x="280" y="329"/>
                    </a:lnTo>
                    <a:lnTo>
                      <a:pt x="280" y="327"/>
                    </a:lnTo>
                    <a:lnTo>
                      <a:pt x="277" y="327"/>
                    </a:lnTo>
                    <a:lnTo>
                      <a:pt x="277" y="327"/>
                    </a:lnTo>
                    <a:lnTo>
                      <a:pt x="277" y="327"/>
                    </a:lnTo>
                    <a:lnTo>
                      <a:pt x="277" y="325"/>
                    </a:lnTo>
                    <a:lnTo>
                      <a:pt x="275" y="325"/>
                    </a:lnTo>
                    <a:lnTo>
                      <a:pt x="275" y="325"/>
                    </a:lnTo>
                    <a:lnTo>
                      <a:pt x="275" y="322"/>
                    </a:lnTo>
                    <a:lnTo>
                      <a:pt x="275" y="322"/>
                    </a:lnTo>
                    <a:lnTo>
                      <a:pt x="275" y="322"/>
                    </a:lnTo>
                    <a:lnTo>
                      <a:pt x="275" y="320"/>
                    </a:lnTo>
                    <a:lnTo>
                      <a:pt x="275" y="320"/>
                    </a:lnTo>
                    <a:lnTo>
                      <a:pt x="275" y="320"/>
                    </a:lnTo>
                    <a:lnTo>
                      <a:pt x="273" y="320"/>
                    </a:lnTo>
                    <a:lnTo>
                      <a:pt x="273" y="320"/>
                    </a:lnTo>
                    <a:lnTo>
                      <a:pt x="273" y="320"/>
                    </a:lnTo>
                    <a:lnTo>
                      <a:pt x="270" y="320"/>
                    </a:lnTo>
                    <a:lnTo>
                      <a:pt x="270" y="320"/>
                    </a:lnTo>
                    <a:lnTo>
                      <a:pt x="268" y="320"/>
                    </a:lnTo>
                    <a:lnTo>
                      <a:pt x="268" y="320"/>
                    </a:lnTo>
                    <a:lnTo>
                      <a:pt x="268" y="320"/>
                    </a:lnTo>
                    <a:lnTo>
                      <a:pt x="268" y="320"/>
                    </a:lnTo>
                    <a:lnTo>
                      <a:pt x="268" y="320"/>
                    </a:lnTo>
                    <a:lnTo>
                      <a:pt x="268" y="322"/>
                    </a:lnTo>
                    <a:lnTo>
                      <a:pt x="268" y="322"/>
                    </a:lnTo>
                    <a:lnTo>
                      <a:pt x="268" y="322"/>
                    </a:lnTo>
                    <a:lnTo>
                      <a:pt x="265" y="322"/>
                    </a:lnTo>
                    <a:lnTo>
                      <a:pt x="265" y="322"/>
                    </a:lnTo>
                    <a:lnTo>
                      <a:pt x="265" y="322"/>
                    </a:lnTo>
                    <a:lnTo>
                      <a:pt x="265" y="320"/>
                    </a:lnTo>
                    <a:lnTo>
                      <a:pt x="265" y="320"/>
                    </a:lnTo>
                    <a:lnTo>
                      <a:pt x="265" y="320"/>
                    </a:lnTo>
                    <a:lnTo>
                      <a:pt x="265" y="320"/>
                    </a:lnTo>
                    <a:lnTo>
                      <a:pt x="265" y="320"/>
                    </a:lnTo>
                    <a:lnTo>
                      <a:pt x="265" y="320"/>
                    </a:lnTo>
                    <a:lnTo>
                      <a:pt x="263" y="320"/>
                    </a:lnTo>
                    <a:lnTo>
                      <a:pt x="263" y="320"/>
                    </a:lnTo>
                    <a:lnTo>
                      <a:pt x="263" y="320"/>
                    </a:lnTo>
                    <a:lnTo>
                      <a:pt x="261" y="320"/>
                    </a:lnTo>
                    <a:lnTo>
                      <a:pt x="261" y="320"/>
                    </a:lnTo>
                    <a:lnTo>
                      <a:pt x="261" y="320"/>
                    </a:lnTo>
                    <a:lnTo>
                      <a:pt x="261" y="320"/>
                    </a:lnTo>
                    <a:lnTo>
                      <a:pt x="258" y="320"/>
                    </a:lnTo>
                    <a:lnTo>
                      <a:pt x="258" y="320"/>
                    </a:lnTo>
                    <a:lnTo>
                      <a:pt x="258" y="322"/>
                    </a:lnTo>
                    <a:lnTo>
                      <a:pt x="258" y="322"/>
                    </a:lnTo>
                    <a:lnTo>
                      <a:pt x="256" y="322"/>
                    </a:lnTo>
                    <a:lnTo>
                      <a:pt x="256" y="322"/>
                    </a:lnTo>
                    <a:lnTo>
                      <a:pt x="256" y="322"/>
                    </a:lnTo>
                    <a:lnTo>
                      <a:pt x="254" y="322"/>
                    </a:lnTo>
                    <a:lnTo>
                      <a:pt x="254" y="322"/>
                    </a:lnTo>
                    <a:lnTo>
                      <a:pt x="254" y="325"/>
                    </a:lnTo>
                    <a:lnTo>
                      <a:pt x="254" y="325"/>
                    </a:lnTo>
                    <a:lnTo>
                      <a:pt x="254" y="325"/>
                    </a:lnTo>
                    <a:lnTo>
                      <a:pt x="256" y="325"/>
                    </a:lnTo>
                    <a:lnTo>
                      <a:pt x="256" y="325"/>
                    </a:lnTo>
                    <a:lnTo>
                      <a:pt x="256" y="325"/>
                    </a:lnTo>
                    <a:lnTo>
                      <a:pt x="258" y="325"/>
                    </a:lnTo>
                    <a:lnTo>
                      <a:pt x="258" y="322"/>
                    </a:lnTo>
                    <a:lnTo>
                      <a:pt x="258" y="322"/>
                    </a:lnTo>
                    <a:lnTo>
                      <a:pt x="258" y="322"/>
                    </a:lnTo>
                    <a:lnTo>
                      <a:pt x="261" y="322"/>
                    </a:lnTo>
                    <a:lnTo>
                      <a:pt x="261" y="322"/>
                    </a:lnTo>
                    <a:lnTo>
                      <a:pt x="261" y="322"/>
                    </a:lnTo>
                    <a:lnTo>
                      <a:pt x="263" y="322"/>
                    </a:lnTo>
                    <a:lnTo>
                      <a:pt x="263" y="322"/>
                    </a:lnTo>
                    <a:lnTo>
                      <a:pt x="263" y="325"/>
                    </a:lnTo>
                    <a:lnTo>
                      <a:pt x="263" y="32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6" name="Freeform 155"/>
              <p:cNvSpPr>
                <a:spLocks/>
              </p:cNvSpPr>
              <p:nvPr/>
            </p:nvSpPr>
            <p:spPr bwMode="auto">
              <a:xfrm>
                <a:off x="2277" y="2146"/>
                <a:ext cx="1" cy="1"/>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7" name="Freeform 156"/>
              <p:cNvSpPr>
                <a:spLocks/>
              </p:cNvSpPr>
              <p:nvPr/>
            </p:nvSpPr>
            <p:spPr bwMode="auto">
              <a:xfrm>
                <a:off x="2277" y="2146"/>
                <a:ext cx="1" cy="1"/>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8" name="Freeform 157"/>
              <p:cNvSpPr>
                <a:spLocks/>
              </p:cNvSpPr>
              <p:nvPr/>
            </p:nvSpPr>
            <p:spPr bwMode="auto">
              <a:xfrm>
                <a:off x="2317" y="2182"/>
                <a:ext cx="3" cy="5"/>
              </a:xfrm>
              <a:custGeom>
                <a:avLst/>
                <a:gdLst/>
                <a:ahLst/>
                <a:cxnLst>
                  <a:cxn ang="0">
                    <a:pos x="3" y="2"/>
                  </a:cxn>
                  <a:cxn ang="0">
                    <a:pos x="3" y="2"/>
                  </a:cxn>
                  <a:cxn ang="0">
                    <a:pos x="3" y="2"/>
                  </a:cxn>
                  <a:cxn ang="0">
                    <a:pos x="3" y="5"/>
                  </a:cxn>
                  <a:cxn ang="0">
                    <a:pos x="3" y="5"/>
                  </a:cxn>
                  <a:cxn ang="0">
                    <a:pos x="0" y="5"/>
                  </a:cxn>
                  <a:cxn ang="0">
                    <a:pos x="0" y="2"/>
                  </a:cxn>
                  <a:cxn ang="0">
                    <a:pos x="0" y="2"/>
                  </a:cxn>
                  <a:cxn ang="0">
                    <a:pos x="0" y="2"/>
                  </a:cxn>
                  <a:cxn ang="0">
                    <a:pos x="0" y="0"/>
                  </a:cxn>
                  <a:cxn ang="0">
                    <a:pos x="3" y="0"/>
                  </a:cxn>
                  <a:cxn ang="0">
                    <a:pos x="3" y="0"/>
                  </a:cxn>
                  <a:cxn ang="0">
                    <a:pos x="3" y="2"/>
                  </a:cxn>
                  <a:cxn ang="0">
                    <a:pos x="3" y="2"/>
                  </a:cxn>
                  <a:cxn ang="0">
                    <a:pos x="3" y="2"/>
                  </a:cxn>
                </a:cxnLst>
                <a:rect l="0" t="0" r="r" b="b"/>
                <a:pathLst>
                  <a:path w="3" h="5">
                    <a:moveTo>
                      <a:pt x="3" y="2"/>
                    </a:moveTo>
                    <a:lnTo>
                      <a:pt x="3" y="2"/>
                    </a:lnTo>
                    <a:lnTo>
                      <a:pt x="3" y="2"/>
                    </a:lnTo>
                    <a:lnTo>
                      <a:pt x="3" y="5"/>
                    </a:lnTo>
                    <a:lnTo>
                      <a:pt x="3" y="5"/>
                    </a:lnTo>
                    <a:lnTo>
                      <a:pt x="0" y="5"/>
                    </a:lnTo>
                    <a:lnTo>
                      <a:pt x="0" y="2"/>
                    </a:lnTo>
                    <a:lnTo>
                      <a:pt x="0" y="2"/>
                    </a:lnTo>
                    <a:lnTo>
                      <a:pt x="0" y="2"/>
                    </a:lnTo>
                    <a:lnTo>
                      <a:pt x="0" y="0"/>
                    </a:lnTo>
                    <a:lnTo>
                      <a:pt x="3" y="0"/>
                    </a:lnTo>
                    <a:lnTo>
                      <a:pt x="3" y="0"/>
                    </a:lnTo>
                    <a:lnTo>
                      <a:pt x="3" y="2"/>
                    </a:lnTo>
                    <a:lnTo>
                      <a:pt x="3" y="2"/>
                    </a:lnTo>
                    <a:lnTo>
                      <a:pt x="3"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9" name="Freeform 158"/>
              <p:cNvSpPr>
                <a:spLocks/>
              </p:cNvSpPr>
              <p:nvPr/>
            </p:nvSpPr>
            <p:spPr bwMode="auto">
              <a:xfrm>
                <a:off x="2317" y="2182"/>
                <a:ext cx="3" cy="5"/>
              </a:xfrm>
              <a:custGeom>
                <a:avLst/>
                <a:gdLst/>
                <a:ahLst/>
                <a:cxnLst>
                  <a:cxn ang="0">
                    <a:pos x="3" y="2"/>
                  </a:cxn>
                  <a:cxn ang="0">
                    <a:pos x="3" y="2"/>
                  </a:cxn>
                  <a:cxn ang="0">
                    <a:pos x="3" y="2"/>
                  </a:cxn>
                  <a:cxn ang="0">
                    <a:pos x="3" y="5"/>
                  </a:cxn>
                  <a:cxn ang="0">
                    <a:pos x="3" y="5"/>
                  </a:cxn>
                  <a:cxn ang="0">
                    <a:pos x="0" y="5"/>
                  </a:cxn>
                  <a:cxn ang="0">
                    <a:pos x="0" y="2"/>
                  </a:cxn>
                  <a:cxn ang="0">
                    <a:pos x="0" y="2"/>
                  </a:cxn>
                  <a:cxn ang="0">
                    <a:pos x="0" y="2"/>
                  </a:cxn>
                  <a:cxn ang="0">
                    <a:pos x="0" y="0"/>
                  </a:cxn>
                  <a:cxn ang="0">
                    <a:pos x="3" y="0"/>
                  </a:cxn>
                  <a:cxn ang="0">
                    <a:pos x="3" y="0"/>
                  </a:cxn>
                  <a:cxn ang="0">
                    <a:pos x="3" y="2"/>
                  </a:cxn>
                  <a:cxn ang="0">
                    <a:pos x="3" y="2"/>
                  </a:cxn>
                  <a:cxn ang="0">
                    <a:pos x="3" y="2"/>
                  </a:cxn>
                </a:cxnLst>
                <a:rect l="0" t="0" r="r" b="b"/>
                <a:pathLst>
                  <a:path w="3" h="5">
                    <a:moveTo>
                      <a:pt x="3" y="2"/>
                    </a:moveTo>
                    <a:lnTo>
                      <a:pt x="3" y="2"/>
                    </a:lnTo>
                    <a:lnTo>
                      <a:pt x="3" y="2"/>
                    </a:lnTo>
                    <a:lnTo>
                      <a:pt x="3" y="5"/>
                    </a:lnTo>
                    <a:lnTo>
                      <a:pt x="3" y="5"/>
                    </a:lnTo>
                    <a:lnTo>
                      <a:pt x="0" y="5"/>
                    </a:lnTo>
                    <a:lnTo>
                      <a:pt x="0" y="2"/>
                    </a:lnTo>
                    <a:lnTo>
                      <a:pt x="0" y="2"/>
                    </a:lnTo>
                    <a:lnTo>
                      <a:pt x="0" y="2"/>
                    </a:lnTo>
                    <a:lnTo>
                      <a:pt x="0" y="0"/>
                    </a:lnTo>
                    <a:lnTo>
                      <a:pt x="3" y="0"/>
                    </a:lnTo>
                    <a:lnTo>
                      <a:pt x="3" y="0"/>
                    </a:lnTo>
                    <a:lnTo>
                      <a:pt x="3" y="2"/>
                    </a:lnTo>
                    <a:lnTo>
                      <a:pt x="3" y="2"/>
                    </a:lnTo>
                    <a:lnTo>
                      <a:pt x="3"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0" name="Freeform 159"/>
              <p:cNvSpPr>
                <a:spLocks/>
              </p:cNvSpPr>
              <p:nvPr/>
            </p:nvSpPr>
            <p:spPr bwMode="auto">
              <a:xfrm>
                <a:off x="2294" y="1812"/>
                <a:ext cx="627" cy="740"/>
              </a:xfrm>
              <a:custGeom>
                <a:avLst/>
                <a:gdLst/>
                <a:ahLst/>
                <a:cxnLst>
                  <a:cxn ang="0">
                    <a:pos x="494" y="344"/>
                  </a:cxn>
                  <a:cxn ang="0">
                    <a:pos x="520" y="306"/>
                  </a:cxn>
                  <a:cxn ang="0">
                    <a:pos x="466" y="297"/>
                  </a:cxn>
                  <a:cxn ang="0">
                    <a:pos x="442" y="275"/>
                  </a:cxn>
                  <a:cxn ang="0">
                    <a:pos x="440" y="294"/>
                  </a:cxn>
                  <a:cxn ang="0">
                    <a:pos x="435" y="325"/>
                  </a:cxn>
                  <a:cxn ang="0">
                    <a:pos x="447" y="370"/>
                  </a:cxn>
                  <a:cxn ang="0">
                    <a:pos x="433" y="396"/>
                  </a:cxn>
                  <a:cxn ang="0">
                    <a:pos x="404" y="415"/>
                  </a:cxn>
                  <a:cxn ang="0">
                    <a:pos x="367" y="448"/>
                  </a:cxn>
                  <a:cxn ang="0">
                    <a:pos x="331" y="489"/>
                  </a:cxn>
                  <a:cxn ang="0">
                    <a:pos x="298" y="526"/>
                  </a:cxn>
                  <a:cxn ang="0">
                    <a:pos x="260" y="545"/>
                  </a:cxn>
                  <a:cxn ang="0">
                    <a:pos x="260" y="612"/>
                  </a:cxn>
                  <a:cxn ang="0">
                    <a:pos x="251" y="676"/>
                  </a:cxn>
                  <a:cxn ang="0">
                    <a:pos x="239" y="709"/>
                  </a:cxn>
                  <a:cxn ang="0">
                    <a:pos x="201" y="740"/>
                  </a:cxn>
                  <a:cxn ang="0">
                    <a:pos x="173" y="690"/>
                  </a:cxn>
                  <a:cxn ang="0">
                    <a:pos x="149" y="633"/>
                  </a:cxn>
                  <a:cxn ang="0">
                    <a:pos x="132" y="574"/>
                  </a:cxn>
                  <a:cxn ang="0">
                    <a:pos x="111" y="526"/>
                  </a:cxn>
                  <a:cxn ang="0">
                    <a:pos x="101" y="465"/>
                  </a:cxn>
                  <a:cxn ang="0">
                    <a:pos x="94" y="406"/>
                  </a:cxn>
                  <a:cxn ang="0">
                    <a:pos x="85" y="403"/>
                  </a:cxn>
                  <a:cxn ang="0">
                    <a:pos x="38" y="406"/>
                  </a:cxn>
                  <a:cxn ang="0">
                    <a:pos x="28" y="372"/>
                  </a:cxn>
                  <a:cxn ang="0">
                    <a:pos x="19" y="363"/>
                  </a:cxn>
                  <a:cxn ang="0">
                    <a:pos x="7" y="332"/>
                  </a:cxn>
                  <a:cxn ang="0">
                    <a:pos x="52" y="327"/>
                  </a:cxn>
                  <a:cxn ang="0">
                    <a:pos x="45" y="287"/>
                  </a:cxn>
                  <a:cxn ang="0">
                    <a:pos x="40" y="242"/>
                  </a:cxn>
                  <a:cxn ang="0">
                    <a:pos x="83" y="225"/>
                  </a:cxn>
                  <a:cxn ang="0">
                    <a:pos x="113" y="183"/>
                  </a:cxn>
                  <a:cxn ang="0">
                    <a:pos x="137" y="140"/>
                  </a:cxn>
                  <a:cxn ang="0">
                    <a:pos x="139" y="112"/>
                  </a:cxn>
                  <a:cxn ang="0">
                    <a:pos x="113" y="67"/>
                  </a:cxn>
                  <a:cxn ang="0">
                    <a:pos x="104" y="34"/>
                  </a:cxn>
                  <a:cxn ang="0">
                    <a:pos x="120" y="7"/>
                  </a:cxn>
                  <a:cxn ang="0">
                    <a:pos x="161" y="10"/>
                  </a:cxn>
                  <a:cxn ang="0">
                    <a:pos x="191" y="38"/>
                  </a:cxn>
                  <a:cxn ang="0">
                    <a:pos x="239" y="29"/>
                  </a:cxn>
                  <a:cxn ang="0">
                    <a:pos x="253" y="62"/>
                  </a:cxn>
                  <a:cxn ang="0">
                    <a:pos x="234" y="97"/>
                  </a:cxn>
                  <a:cxn ang="0">
                    <a:pos x="220" y="116"/>
                  </a:cxn>
                  <a:cxn ang="0">
                    <a:pos x="241" y="152"/>
                  </a:cxn>
                  <a:cxn ang="0">
                    <a:pos x="272" y="178"/>
                  </a:cxn>
                  <a:cxn ang="0">
                    <a:pos x="267" y="216"/>
                  </a:cxn>
                  <a:cxn ang="0">
                    <a:pos x="312" y="240"/>
                  </a:cxn>
                  <a:cxn ang="0">
                    <a:pos x="357" y="256"/>
                  </a:cxn>
                  <a:cxn ang="0">
                    <a:pos x="400" y="270"/>
                  </a:cxn>
                  <a:cxn ang="0">
                    <a:pos x="426" y="249"/>
                  </a:cxn>
                  <a:cxn ang="0">
                    <a:pos x="438" y="230"/>
                  </a:cxn>
                  <a:cxn ang="0">
                    <a:pos x="459" y="263"/>
                  </a:cxn>
                  <a:cxn ang="0">
                    <a:pos x="511" y="261"/>
                  </a:cxn>
                  <a:cxn ang="0">
                    <a:pos x="525" y="233"/>
                  </a:cxn>
                  <a:cxn ang="0">
                    <a:pos x="563" y="202"/>
                  </a:cxn>
                  <a:cxn ang="0">
                    <a:pos x="603" y="202"/>
                  </a:cxn>
                  <a:cxn ang="0">
                    <a:pos x="622" y="223"/>
                  </a:cxn>
                  <a:cxn ang="0">
                    <a:pos x="613" y="249"/>
                  </a:cxn>
                  <a:cxn ang="0">
                    <a:pos x="577" y="285"/>
                  </a:cxn>
                  <a:cxn ang="0">
                    <a:pos x="558" y="334"/>
                  </a:cxn>
                  <a:cxn ang="0">
                    <a:pos x="535" y="363"/>
                  </a:cxn>
                  <a:cxn ang="0">
                    <a:pos x="518" y="356"/>
                  </a:cxn>
                </a:cxnLst>
                <a:rect l="0" t="0" r="r" b="b"/>
                <a:pathLst>
                  <a:path w="627" h="740">
                    <a:moveTo>
                      <a:pt x="518" y="342"/>
                    </a:moveTo>
                    <a:lnTo>
                      <a:pt x="516" y="342"/>
                    </a:lnTo>
                    <a:lnTo>
                      <a:pt x="516" y="342"/>
                    </a:lnTo>
                    <a:lnTo>
                      <a:pt x="516" y="342"/>
                    </a:lnTo>
                    <a:lnTo>
                      <a:pt x="513" y="342"/>
                    </a:lnTo>
                    <a:lnTo>
                      <a:pt x="513" y="342"/>
                    </a:lnTo>
                    <a:lnTo>
                      <a:pt x="513" y="342"/>
                    </a:lnTo>
                    <a:lnTo>
                      <a:pt x="513" y="344"/>
                    </a:lnTo>
                    <a:lnTo>
                      <a:pt x="513" y="344"/>
                    </a:lnTo>
                    <a:lnTo>
                      <a:pt x="513" y="342"/>
                    </a:lnTo>
                    <a:lnTo>
                      <a:pt x="511" y="342"/>
                    </a:lnTo>
                    <a:lnTo>
                      <a:pt x="511" y="342"/>
                    </a:lnTo>
                    <a:lnTo>
                      <a:pt x="511" y="342"/>
                    </a:lnTo>
                    <a:lnTo>
                      <a:pt x="511" y="342"/>
                    </a:lnTo>
                    <a:lnTo>
                      <a:pt x="511" y="344"/>
                    </a:lnTo>
                    <a:lnTo>
                      <a:pt x="511" y="344"/>
                    </a:lnTo>
                    <a:lnTo>
                      <a:pt x="511" y="344"/>
                    </a:lnTo>
                    <a:lnTo>
                      <a:pt x="511" y="346"/>
                    </a:lnTo>
                    <a:lnTo>
                      <a:pt x="511" y="346"/>
                    </a:lnTo>
                    <a:lnTo>
                      <a:pt x="511" y="346"/>
                    </a:lnTo>
                    <a:lnTo>
                      <a:pt x="511" y="349"/>
                    </a:lnTo>
                    <a:lnTo>
                      <a:pt x="509" y="349"/>
                    </a:lnTo>
                    <a:lnTo>
                      <a:pt x="509" y="349"/>
                    </a:lnTo>
                    <a:lnTo>
                      <a:pt x="509" y="349"/>
                    </a:lnTo>
                    <a:lnTo>
                      <a:pt x="509" y="351"/>
                    </a:lnTo>
                    <a:lnTo>
                      <a:pt x="506" y="351"/>
                    </a:lnTo>
                    <a:lnTo>
                      <a:pt x="506" y="351"/>
                    </a:lnTo>
                    <a:lnTo>
                      <a:pt x="506" y="353"/>
                    </a:lnTo>
                    <a:lnTo>
                      <a:pt x="506" y="353"/>
                    </a:lnTo>
                    <a:lnTo>
                      <a:pt x="506" y="353"/>
                    </a:lnTo>
                    <a:lnTo>
                      <a:pt x="506" y="356"/>
                    </a:lnTo>
                    <a:lnTo>
                      <a:pt x="509" y="356"/>
                    </a:lnTo>
                    <a:lnTo>
                      <a:pt x="509" y="356"/>
                    </a:lnTo>
                    <a:lnTo>
                      <a:pt x="506" y="356"/>
                    </a:lnTo>
                    <a:lnTo>
                      <a:pt x="506" y="358"/>
                    </a:lnTo>
                    <a:lnTo>
                      <a:pt x="506" y="358"/>
                    </a:lnTo>
                    <a:lnTo>
                      <a:pt x="506" y="358"/>
                    </a:lnTo>
                    <a:lnTo>
                      <a:pt x="506" y="358"/>
                    </a:lnTo>
                    <a:lnTo>
                      <a:pt x="506" y="361"/>
                    </a:lnTo>
                    <a:lnTo>
                      <a:pt x="504" y="361"/>
                    </a:lnTo>
                    <a:lnTo>
                      <a:pt x="504" y="361"/>
                    </a:lnTo>
                    <a:lnTo>
                      <a:pt x="502" y="361"/>
                    </a:lnTo>
                    <a:lnTo>
                      <a:pt x="502" y="361"/>
                    </a:lnTo>
                    <a:lnTo>
                      <a:pt x="502" y="358"/>
                    </a:lnTo>
                    <a:lnTo>
                      <a:pt x="502" y="358"/>
                    </a:lnTo>
                    <a:lnTo>
                      <a:pt x="502" y="356"/>
                    </a:lnTo>
                    <a:lnTo>
                      <a:pt x="502" y="356"/>
                    </a:lnTo>
                    <a:lnTo>
                      <a:pt x="502" y="356"/>
                    </a:lnTo>
                    <a:lnTo>
                      <a:pt x="502" y="353"/>
                    </a:lnTo>
                    <a:lnTo>
                      <a:pt x="502" y="353"/>
                    </a:lnTo>
                    <a:lnTo>
                      <a:pt x="499" y="353"/>
                    </a:lnTo>
                    <a:lnTo>
                      <a:pt x="499" y="353"/>
                    </a:lnTo>
                    <a:lnTo>
                      <a:pt x="499" y="353"/>
                    </a:lnTo>
                    <a:lnTo>
                      <a:pt x="499" y="353"/>
                    </a:lnTo>
                    <a:lnTo>
                      <a:pt x="499" y="353"/>
                    </a:lnTo>
                    <a:lnTo>
                      <a:pt x="499" y="353"/>
                    </a:lnTo>
                    <a:lnTo>
                      <a:pt x="499" y="356"/>
                    </a:lnTo>
                    <a:lnTo>
                      <a:pt x="499" y="356"/>
                    </a:lnTo>
                    <a:lnTo>
                      <a:pt x="499" y="356"/>
                    </a:lnTo>
                    <a:lnTo>
                      <a:pt x="499" y="356"/>
                    </a:lnTo>
                    <a:lnTo>
                      <a:pt x="497" y="356"/>
                    </a:lnTo>
                    <a:lnTo>
                      <a:pt x="497" y="356"/>
                    </a:lnTo>
                    <a:lnTo>
                      <a:pt x="497" y="353"/>
                    </a:lnTo>
                    <a:lnTo>
                      <a:pt x="497" y="353"/>
                    </a:lnTo>
                    <a:lnTo>
                      <a:pt x="497" y="353"/>
                    </a:lnTo>
                    <a:lnTo>
                      <a:pt x="497" y="353"/>
                    </a:lnTo>
                    <a:lnTo>
                      <a:pt x="497" y="351"/>
                    </a:lnTo>
                    <a:lnTo>
                      <a:pt x="497" y="351"/>
                    </a:lnTo>
                    <a:lnTo>
                      <a:pt x="497" y="349"/>
                    </a:lnTo>
                    <a:lnTo>
                      <a:pt x="497" y="349"/>
                    </a:lnTo>
                    <a:lnTo>
                      <a:pt x="494" y="349"/>
                    </a:lnTo>
                    <a:lnTo>
                      <a:pt x="494" y="346"/>
                    </a:lnTo>
                    <a:lnTo>
                      <a:pt x="494" y="346"/>
                    </a:lnTo>
                    <a:lnTo>
                      <a:pt x="494" y="346"/>
                    </a:lnTo>
                    <a:lnTo>
                      <a:pt x="494" y="344"/>
                    </a:lnTo>
                    <a:lnTo>
                      <a:pt x="494" y="344"/>
                    </a:lnTo>
                    <a:lnTo>
                      <a:pt x="494" y="344"/>
                    </a:lnTo>
                    <a:lnTo>
                      <a:pt x="494" y="344"/>
                    </a:lnTo>
                    <a:lnTo>
                      <a:pt x="494" y="342"/>
                    </a:lnTo>
                    <a:lnTo>
                      <a:pt x="494" y="342"/>
                    </a:lnTo>
                    <a:lnTo>
                      <a:pt x="494" y="342"/>
                    </a:lnTo>
                    <a:lnTo>
                      <a:pt x="494" y="342"/>
                    </a:lnTo>
                    <a:lnTo>
                      <a:pt x="494" y="339"/>
                    </a:lnTo>
                    <a:lnTo>
                      <a:pt x="494" y="339"/>
                    </a:lnTo>
                    <a:lnTo>
                      <a:pt x="494" y="339"/>
                    </a:lnTo>
                    <a:lnTo>
                      <a:pt x="494" y="339"/>
                    </a:lnTo>
                    <a:lnTo>
                      <a:pt x="494" y="337"/>
                    </a:lnTo>
                    <a:lnTo>
                      <a:pt x="494" y="337"/>
                    </a:lnTo>
                    <a:lnTo>
                      <a:pt x="494" y="334"/>
                    </a:lnTo>
                    <a:lnTo>
                      <a:pt x="494" y="334"/>
                    </a:lnTo>
                    <a:lnTo>
                      <a:pt x="497" y="334"/>
                    </a:lnTo>
                    <a:lnTo>
                      <a:pt x="497" y="334"/>
                    </a:lnTo>
                    <a:lnTo>
                      <a:pt x="497" y="334"/>
                    </a:lnTo>
                    <a:lnTo>
                      <a:pt x="499" y="334"/>
                    </a:lnTo>
                    <a:lnTo>
                      <a:pt x="499" y="332"/>
                    </a:lnTo>
                    <a:lnTo>
                      <a:pt x="499" y="332"/>
                    </a:lnTo>
                    <a:lnTo>
                      <a:pt x="499" y="332"/>
                    </a:lnTo>
                    <a:lnTo>
                      <a:pt x="499" y="330"/>
                    </a:lnTo>
                    <a:lnTo>
                      <a:pt x="499" y="330"/>
                    </a:lnTo>
                    <a:lnTo>
                      <a:pt x="502" y="330"/>
                    </a:lnTo>
                    <a:lnTo>
                      <a:pt x="502" y="332"/>
                    </a:lnTo>
                    <a:lnTo>
                      <a:pt x="502" y="332"/>
                    </a:lnTo>
                    <a:lnTo>
                      <a:pt x="502" y="332"/>
                    </a:lnTo>
                    <a:lnTo>
                      <a:pt x="504" y="332"/>
                    </a:lnTo>
                    <a:lnTo>
                      <a:pt x="504" y="330"/>
                    </a:lnTo>
                    <a:lnTo>
                      <a:pt x="504" y="330"/>
                    </a:lnTo>
                    <a:lnTo>
                      <a:pt x="504" y="330"/>
                    </a:lnTo>
                    <a:lnTo>
                      <a:pt x="506" y="330"/>
                    </a:lnTo>
                    <a:lnTo>
                      <a:pt x="506" y="330"/>
                    </a:lnTo>
                    <a:lnTo>
                      <a:pt x="506" y="327"/>
                    </a:lnTo>
                    <a:lnTo>
                      <a:pt x="506" y="327"/>
                    </a:lnTo>
                    <a:lnTo>
                      <a:pt x="506" y="327"/>
                    </a:lnTo>
                    <a:lnTo>
                      <a:pt x="506" y="327"/>
                    </a:lnTo>
                    <a:lnTo>
                      <a:pt x="509" y="327"/>
                    </a:lnTo>
                    <a:lnTo>
                      <a:pt x="509" y="327"/>
                    </a:lnTo>
                    <a:lnTo>
                      <a:pt x="509" y="330"/>
                    </a:lnTo>
                    <a:lnTo>
                      <a:pt x="511" y="330"/>
                    </a:lnTo>
                    <a:lnTo>
                      <a:pt x="511" y="327"/>
                    </a:lnTo>
                    <a:lnTo>
                      <a:pt x="511" y="327"/>
                    </a:lnTo>
                    <a:lnTo>
                      <a:pt x="511" y="327"/>
                    </a:lnTo>
                    <a:lnTo>
                      <a:pt x="511" y="325"/>
                    </a:lnTo>
                    <a:lnTo>
                      <a:pt x="511" y="325"/>
                    </a:lnTo>
                    <a:lnTo>
                      <a:pt x="511" y="325"/>
                    </a:lnTo>
                    <a:lnTo>
                      <a:pt x="511" y="325"/>
                    </a:lnTo>
                    <a:lnTo>
                      <a:pt x="511" y="325"/>
                    </a:lnTo>
                    <a:lnTo>
                      <a:pt x="511" y="323"/>
                    </a:lnTo>
                    <a:lnTo>
                      <a:pt x="513" y="323"/>
                    </a:lnTo>
                    <a:lnTo>
                      <a:pt x="513" y="323"/>
                    </a:lnTo>
                    <a:lnTo>
                      <a:pt x="513" y="323"/>
                    </a:lnTo>
                    <a:lnTo>
                      <a:pt x="513" y="323"/>
                    </a:lnTo>
                    <a:lnTo>
                      <a:pt x="513" y="323"/>
                    </a:lnTo>
                    <a:lnTo>
                      <a:pt x="513" y="320"/>
                    </a:lnTo>
                    <a:lnTo>
                      <a:pt x="513" y="320"/>
                    </a:lnTo>
                    <a:lnTo>
                      <a:pt x="516" y="320"/>
                    </a:lnTo>
                    <a:lnTo>
                      <a:pt x="516" y="318"/>
                    </a:lnTo>
                    <a:lnTo>
                      <a:pt x="516" y="318"/>
                    </a:lnTo>
                    <a:lnTo>
                      <a:pt x="516" y="318"/>
                    </a:lnTo>
                    <a:lnTo>
                      <a:pt x="516" y="316"/>
                    </a:lnTo>
                    <a:lnTo>
                      <a:pt x="518" y="316"/>
                    </a:lnTo>
                    <a:lnTo>
                      <a:pt x="518" y="316"/>
                    </a:lnTo>
                    <a:lnTo>
                      <a:pt x="518" y="313"/>
                    </a:lnTo>
                    <a:lnTo>
                      <a:pt x="518" y="313"/>
                    </a:lnTo>
                    <a:lnTo>
                      <a:pt x="518" y="313"/>
                    </a:lnTo>
                    <a:lnTo>
                      <a:pt x="518" y="313"/>
                    </a:lnTo>
                    <a:lnTo>
                      <a:pt x="518" y="313"/>
                    </a:lnTo>
                    <a:lnTo>
                      <a:pt x="518" y="311"/>
                    </a:lnTo>
                    <a:lnTo>
                      <a:pt x="520" y="311"/>
                    </a:lnTo>
                    <a:lnTo>
                      <a:pt x="520" y="311"/>
                    </a:lnTo>
                    <a:lnTo>
                      <a:pt x="520" y="311"/>
                    </a:lnTo>
                    <a:lnTo>
                      <a:pt x="523" y="311"/>
                    </a:lnTo>
                    <a:lnTo>
                      <a:pt x="523" y="311"/>
                    </a:lnTo>
                    <a:lnTo>
                      <a:pt x="520" y="311"/>
                    </a:lnTo>
                    <a:lnTo>
                      <a:pt x="520" y="308"/>
                    </a:lnTo>
                    <a:lnTo>
                      <a:pt x="520" y="308"/>
                    </a:lnTo>
                    <a:lnTo>
                      <a:pt x="520" y="308"/>
                    </a:lnTo>
                    <a:lnTo>
                      <a:pt x="520" y="306"/>
                    </a:lnTo>
                    <a:lnTo>
                      <a:pt x="520" y="306"/>
                    </a:lnTo>
                    <a:lnTo>
                      <a:pt x="518" y="306"/>
                    </a:lnTo>
                    <a:lnTo>
                      <a:pt x="518" y="306"/>
                    </a:lnTo>
                    <a:lnTo>
                      <a:pt x="518" y="306"/>
                    </a:lnTo>
                    <a:lnTo>
                      <a:pt x="518" y="306"/>
                    </a:lnTo>
                    <a:lnTo>
                      <a:pt x="516" y="306"/>
                    </a:lnTo>
                    <a:lnTo>
                      <a:pt x="516" y="304"/>
                    </a:lnTo>
                    <a:lnTo>
                      <a:pt x="516" y="304"/>
                    </a:lnTo>
                    <a:lnTo>
                      <a:pt x="513" y="304"/>
                    </a:lnTo>
                    <a:lnTo>
                      <a:pt x="513" y="304"/>
                    </a:lnTo>
                    <a:lnTo>
                      <a:pt x="513" y="304"/>
                    </a:lnTo>
                    <a:lnTo>
                      <a:pt x="513" y="304"/>
                    </a:lnTo>
                    <a:lnTo>
                      <a:pt x="511" y="304"/>
                    </a:lnTo>
                    <a:lnTo>
                      <a:pt x="511" y="304"/>
                    </a:lnTo>
                    <a:lnTo>
                      <a:pt x="511" y="304"/>
                    </a:lnTo>
                    <a:lnTo>
                      <a:pt x="509" y="304"/>
                    </a:lnTo>
                    <a:lnTo>
                      <a:pt x="509" y="304"/>
                    </a:lnTo>
                    <a:lnTo>
                      <a:pt x="506" y="304"/>
                    </a:lnTo>
                    <a:lnTo>
                      <a:pt x="506" y="304"/>
                    </a:lnTo>
                    <a:lnTo>
                      <a:pt x="506" y="304"/>
                    </a:lnTo>
                    <a:lnTo>
                      <a:pt x="506" y="304"/>
                    </a:lnTo>
                    <a:lnTo>
                      <a:pt x="504" y="304"/>
                    </a:lnTo>
                    <a:lnTo>
                      <a:pt x="504" y="304"/>
                    </a:lnTo>
                    <a:lnTo>
                      <a:pt x="504" y="304"/>
                    </a:lnTo>
                    <a:lnTo>
                      <a:pt x="502" y="304"/>
                    </a:lnTo>
                    <a:lnTo>
                      <a:pt x="502" y="304"/>
                    </a:lnTo>
                    <a:lnTo>
                      <a:pt x="502" y="304"/>
                    </a:lnTo>
                    <a:lnTo>
                      <a:pt x="502" y="304"/>
                    </a:lnTo>
                    <a:lnTo>
                      <a:pt x="499" y="304"/>
                    </a:lnTo>
                    <a:lnTo>
                      <a:pt x="499" y="304"/>
                    </a:lnTo>
                    <a:lnTo>
                      <a:pt x="499" y="304"/>
                    </a:lnTo>
                    <a:lnTo>
                      <a:pt x="499" y="304"/>
                    </a:lnTo>
                    <a:lnTo>
                      <a:pt x="497" y="304"/>
                    </a:lnTo>
                    <a:lnTo>
                      <a:pt x="497" y="304"/>
                    </a:lnTo>
                    <a:lnTo>
                      <a:pt x="497" y="304"/>
                    </a:lnTo>
                    <a:lnTo>
                      <a:pt x="494" y="304"/>
                    </a:lnTo>
                    <a:lnTo>
                      <a:pt x="494" y="304"/>
                    </a:lnTo>
                    <a:lnTo>
                      <a:pt x="494" y="304"/>
                    </a:lnTo>
                    <a:lnTo>
                      <a:pt x="492" y="304"/>
                    </a:lnTo>
                    <a:lnTo>
                      <a:pt x="492" y="304"/>
                    </a:lnTo>
                    <a:lnTo>
                      <a:pt x="492" y="304"/>
                    </a:lnTo>
                    <a:lnTo>
                      <a:pt x="492" y="304"/>
                    </a:lnTo>
                    <a:lnTo>
                      <a:pt x="490" y="304"/>
                    </a:lnTo>
                    <a:lnTo>
                      <a:pt x="490" y="304"/>
                    </a:lnTo>
                    <a:lnTo>
                      <a:pt x="487" y="304"/>
                    </a:lnTo>
                    <a:lnTo>
                      <a:pt x="487" y="304"/>
                    </a:lnTo>
                    <a:lnTo>
                      <a:pt x="487" y="304"/>
                    </a:lnTo>
                    <a:lnTo>
                      <a:pt x="485" y="304"/>
                    </a:lnTo>
                    <a:lnTo>
                      <a:pt x="485" y="304"/>
                    </a:lnTo>
                    <a:lnTo>
                      <a:pt x="485" y="304"/>
                    </a:lnTo>
                    <a:lnTo>
                      <a:pt x="483" y="304"/>
                    </a:lnTo>
                    <a:lnTo>
                      <a:pt x="483" y="304"/>
                    </a:lnTo>
                    <a:lnTo>
                      <a:pt x="480" y="304"/>
                    </a:lnTo>
                    <a:lnTo>
                      <a:pt x="480" y="304"/>
                    </a:lnTo>
                    <a:lnTo>
                      <a:pt x="480" y="304"/>
                    </a:lnTo>
                    <a:lnTo>
                      <a:pt x="478" y="304"/>
                    </a:lnTo>
                    <a:lnTo>
                      <a:pt x="478" y="304"/>
                    </a:lnTo>
                    <a:lnTo>
                      <a:pt x="478" y="304"/>
                    </a:lnTo>
                    <a:lnTo>
                      <a:pt x="475" y="304"/>
                    </a:lnTo>
                    <a:lnTo>
                      <a:pt x="475" y="304"/>
                    </a:lnTo>
                    <a:lnTo>
                      <a:pt x="475" y="304"/>
                    </a:lnTo>
                    <a:lnTo>
                      <a:pt x="473" y="304"/>
                    </a:lnTo>
                    <a:lnTo>
                      <a:pt x="473" y="304"/>
                    </a:lnTo>
                    <a:lnTo>
                      <a:pt x="473" y="304"/>
                    </a:lnTo>
                    <a:lnTo>
                      <a:pt x="471" y="304"/>
                    </a:lnTo>
                    <a:lnTo>
                      <a:pt x="471" y="301"/>
                    </a:lnTo>
                    <a:lnTo>
                      <a:pt x="471" y="301"/>
                    </a:lnTo>
                    <a:lnTo>
                      <a:pt x="468" y="301"/>
                    </a:lnTo>
                    <a:lnTo>
                      <a:pt x="468" y="301"/>
                    </a:lnTo>
                    <a:lnTo>
                      <a:pt x="468" y="301"/>
                    </a:lnTo>
                    <a:lnTo>
                      <a:pt x="468" y="301"/>
                    </a:lnTo>
                    <a:lnTo>
                      <a:pt x="466" y="301"/>
                    </a:lnTo>
                    <a:lnTo>
                      <a:pt x="466" y="301"/>
                    </a:lnTo>
                    <a:lnTo>
                      <a:pt x="466" y="301"/>
                    </a:lnTo>
                    <a:lnTo>
                      <a:pt x="466" y="299"/>
                    </a:lnTo>
                    <a:lnTo>
                      <a:pt x="466" y="299"/>
                    </a:lnTo>
                    <a:lnTo>
                      <a:pt x="466" y="297"/>
                    </a:lnTo>
                    <a:lnTo>
                      <a:pt x="466" y="297"/>
                    </a:lnTo>
                    <a:lnTo>
                      <a:pt x="466" y="294"/>
                    </a:lnTo>
                    <a:lnTo>
                      <a:pt x="466" y="294"/>
                    </a:lnTo>
                    <a:lnTo>
                      <a:pt x="466" y="294"/>
                    </a:lnTo>
                    <a:lnTo>
                      <a:pt x="466" y="294"/>
                    </a:lnTo>
                    <a:lnTo>
                      <a:pt x="466" y="292"/>
                    </a:lnTo>
                    <a:lnTo>
                      <a:pt x="466" y="292"/>
                    </a:lnTo>
                    <a:lnTo>
                      <a:pt x="466" y="292"/>
                    </a:lnTo>
                    <a:lnTo>
                      <a:pt x="466" y="289"/>
                    </a:lnTo>
                    <a:lnTo>
                      <a:pt x="466" y="289"/>
                    </a:lnTo>
                    <a:lnTo>
                      <a:pt x="466" y="287"/>
                    </a:lnTo>
                    <a:lnTo>
                      <a:pt x="466" y="287"/>
                    </a:lnTo>
                    <a:lnTo>
                      <a:pt x="466" y="285"/>
                    </a:lnTo>
                    <a:lnTo>
                      <a:pt x="466" y="285"/>
                    </a:lnTo>
                    <a:lnTo>
                      <a:pt x="466" y="285"/>
                    </a:lnTo>
                    <a:lnTo>
                      <a:pt x="466" y="285"/>
                    </a:lnTo>
                    <a:lnTo>
                      <a:pt x="466" y="285"/>
                    </a:lnTo>
                    <a:lnTo>
                      <a:pt x="466" y="282"/>
                    </a:lnTo>
                    <a:lnTo>
                      <a:pt x="464" y="282"/>
                    </a:lnTo>
                    <a:lnTo>
                      <a:pt x="464" y="282"/>
                    </a:lnTo>
                    <a:lnTo>
                      <a:pt x="464" y="280"/>
                    </a:lnTo>
                    <a:lnTo>
                      <a:pt x="464" y="280"/>
                    </a:lnTo>
                    <a:lnTo>
                      <a:pt x="464" y="280"/>
                    </a:lnTo>
                    <a:lnTo>
                      <a:pt x="464" y="278"/>
                    </a:lnTo>
                    <a:lnTo>
                      <a:pt x="461" y="278"/>
                    </a:lnTo>
                    <a:lnTo>
                      <a:pt x="461" y="278"/>
                    </a:lnTo>
                    <a:lnTo>
                      <a:pt x="461" y="278"/>
                    </a:lnTo>
                    <a:lnTo>
                      <a:pt x="461" y="278"/>
                    </a:lnTo>
                    <a:lnTo>
                      <a:pt x="461" y="278"/>
                    </a:lnTo>
                    <a:lnTo>
                      <a:pt x="459" y="278"/>
                    </a:lnTo>
                    <a:lnTo>
                      <a:pt x="459" y="280"/>
                    </a:lnTo>
                    <a:lnTo>
                      <a:pt x="459" y="280"/>
                    </a:lnTo>
                    <a:lnTo>
                      <a:pt x="459" y="282"/>
                    </a:lnTo>
                    <a:lnTo>
                      <a:pt x="459" y="282"/>
                    </a:lnTo>
                    <a:lnTo>
                      <a:pt x="459" y="282"/>
                    </a:lnTo>
                    <a:lnTo>
                      <a:pt x="459" y="282"/>
                    </a:lnTo>
                    <a:lnTo>
                      <a:pt x="457" y="282"/>
                    </a:lnTo>
                    <a:lnTo>
                      <a:pt x="457" y="282"/>
                    </a:lnTo>
                    <a:lnTo>
                      <a:pt x="457" y="282"/>
                    </a:lnTo>
                    <a:lnTo>
                      <a:pt x="457" y="282"/>
                    </a:lnTo>
                    <a:lnTo>
                      <a:pt x="454" y="282"/>
                    </a:lnTo>
                    <a:lnTo>
                      <a:pt x="454" y="282"/>
                    </a:lnTo>
                    <a:lnTo>
                      <a:pt x="454" y="282"/>
                    </a:lnTo>
                    <a:lnTo>
                      <a:pt x="454" y="282"/>
                    </a:lnTo>
                    <a:lnTo>
                      <a:pt x="452" y="282"/>
                    </a:lnTo>
                    <a:lnTo>
                      <a:pt x="452" y="280"/>
                    </a:lnTo>
                    <a:lnTo>
                      <a:pt x="452" y="280"/>
                    </a:lnTo>
                    <a:lnTo>
                      <a:pt x="452" y="280"/>
                    </a:lnTo>
                    <a:lnTo>
                      <a:pt x="452" y="280"/>
                    </a:lnTo>
                    <a:lnTo>
                      <a:pt x="452" y="278"/>
                    </a:lnTo>
                    <a:lnTo>
                      <a:pt x="449" y="278"/>
                    </a:lnTo>
                    <a:lnTo>
                      <a:pt x="449" y="278"/>
                    </a:lnTo>
                    <a:lnTo>
                      <a:pt x="449" y="275"/>
                    </a:lnTo>
                    <a:lnTo>
                      <a:pt x="449" y="275"/>
                    </a:lnTo>
                    <a:lnTo>
                      <a:pt x="449" y="275"/>
                    </a:lnTo>
                    <a:lnTo>
                      <a:pt x="449" y="275"/>
                    </a:lnTo>
                    <a:lnTo>
                      <a:pt x="449" y="273"/>
                    </a:lnTo>
                    <a:lnTo>
                      <a:pt x="449" y="273"/>
                    </a:lnTo>
                    <a:lnTo>
                      <a:pt x="447" y="273"/>
                    </a:lnTo>
                    <a:lnTo>
                      <a:pt x="447" y="273"/>
                    </a:lnTo>
                    <a:lnTo>
                      <a:pt x="447" y="270"/>
                    </a:lnTo>
                    <a:lnTo>
                      <a:pt x="447" y="270"/>
                    </a:lnTo>
                    <a:lnTo>
                      <a:pt x="447" y="273"/>
                    </a:lnTo>
                    <a:lnTo>
                      <a:pt x="445" y="273"/>
                    </a:lnTo>
                    <a:lnTo>
                      <a:pt x="445" y="273"/>
                    </a:lnTo>
                    <a:lnTo>
                      <a:pt x="447" y="273"/>
                    </a:lnTo>
                    <a:lnTo>
                      <a:pt x="447" y="275"/>
                    </a:lnTo>
                    <a:lnTo>
                      <a:pt x="447" y="275"/>
                    </a:lnTo>
                    <a:lnTo>
                      <a:pt x="447" y="275"/>
                    </a:lnTo>
                    <a:lnTo>
                      <a:pt x="447" y="275"/>
                    </a:lnTo>
                    <a:lnTo>
                      <a:pt x="447" y="275"/>
                    </a:lnTo>
                    <a:lnTo>
                      <a:pt x="447" y="275"/>
                    </a:lnTo>
                    <a:lnTo>
                      <a:pt x="447" y="275"/>
                    </a:lnTo>
                    <a:lnTo>
                      <a:pt x="445" y="275"/>
                    </a:lnTo>
                    <a:lnTo>
                      <a:pt x="445" y="275"/>
                    </a:lnTo>
                    <a:lnTo>
                      <a:pt x="445" y="275"/>
                    </a:lnTo>
                    <a:lnTo>
                      <a:pt x="445" y="275"/>
                    </a:lnTo>
                    <a:lnTo>
                      <a:pt x="445" y="275"/>
                    </a:lnTo>
                    <a:lnTo>
                      <a:pt x="442" y="275"/>
                    </a:lnTo>
                    <a:lnTo>
                      <a:pt x="442" y="275"/>
                    </a:lnTo>
                    <a:lnTo>
                      <a:pt x="442" y="275"/>
                    </a:lnTo>
                    <a:lnTo>
                      <a:pt x="440" y="275"/>
                    </a:lnTo>
                    <a:lnTo>
                      <a:pt x="440" y="275"/>
                    </a:lnTo>
                    <a:lnTo>
                      <a:pt x="440" y="273"/>
                    </a:lnTo>
                    <a:lnTo>
                      <a:pt x="440" y="273"/>
                    </a:lnTo>
                    <a:lnTo>
                      <a:pt x="440" y="273"/>
                    </a:lnTo>
                    <a:lnTo>
                      <a:pt x="440" y="273"/>
                    </a:lnTo>
                    <a:lnTo>
                      <a:pt x="440" y="270"/>
                    </a:lnTo>
                    <a:lnTo>
                      <a:pt x="438" y="270"/>
                    </a:lnTo>
                    <a:lnTo>
                      <a:pt x="438" y="270"/>
                    </a:lnTo>
                    <a:lnTo>
                      <a:pt x="438" y="270"/>
                    </a:lnTo>
                    <a:lnTo>
                      <a:pt x="438" y="270"/>
                    </a:lnTo>
                    <a:lnTo>
                      <a:pt x="438" y="268"/>
                    </a:lnTo>
                    <a:lnTo>
                      <a:pt x="435" y="268"/>
                    </a:lnTo>
                    <a:lnTo>
                      <a:pt x="435" y="268"/>
                    </a:lnTo>
                    <a:lnTo>
                      <a:pt x="435" y="268"/>
                    </a:lnTo>
                    <a:lnTo>
                      <a:pt x="435" y="266"/>
                    </a:lnTo>
                    <a:lnTo>
                      <a:pt x="433" y="266"/>
                    </a:lnTo>
                    <a:lnTo>
                      <a:pt x="433" y="268"/>
                    </a:lnTo>
                    <a:lnTo>
                      <a:pt x="433" y="268"/>
                    </a:lnTo>
                    <a:lnTo>
                      <a:pt x="433" y="268"/>
                    </a:lnTo>
                    <a:lnTo>
                      <a:pt x="433" y="270"/>
                    </a:lnTo>
                    <a:lnTo>
                      <a:pt x="433" y="270"/>
                    </a:lnTo>
                    <a:lnTo>
                      <a:pt x="433" y="270"/>
                    </a:lnTo>
                    <a:lnTo>
                      <a:pt x="433" y="270"/>
                    </a:lnTo>
                    <a:lnTo>
                      <a:pt x="435" y="270"/>
                    </a:lnTo>
                    <a:lnTo>
                      <a:pt x="435" y="270"/>
                    </a:lnTo>
                    <a:lnTo>
                      <a:pt x="435" y="270"/>
                    </a:lnTo>
                    <a:lnTo>
                      <a:pt x="438" y="270"/>
                    </a:lnTo>
                    <a:lnTo>
                      <a:pt x="438" y="273"/>
                    </a:lnTo>
                    <a:lnTo>
                      <a:pt x="438" y="273"/>
                    </a:lnTo>
                    <a:lnTo>
                      <a:pt x="435" y="273"/>
                    </a:lnTo>
                    <a:lnTo>
                      <a:pt x="435" y="275"/>
                    </a:lnTo>
                    <a:lnTo>
                      <a:pt x="435" y="275"/>
                    </a:lnTo>
                    <a:lnTo>
                      <a:pt x="433" y="275"/>
                    </a:lnTo>
                    <a:lnTo>
                      <a:pt x="433" y="275"/>
                    </a:lnTo>
                    <a:lnTo>
                      <a:pt x="433" y="275"/>
                    </a:lnTo>
                    <a:lnTo>
                      <a:pt x="433" y="275"/>
                    </a:lnTo>
                    <a:lnTo>
                      <a:pt x="433" y="278"/>
                    </a:lnTo>
                    <a:lnTo>
                      <a:pt x="433" y="278"/>
                    </a:lnTo>
                    <a:lnTo>
                      <a:pt x="430" y="278"/>
                    </a:lnTo>
                    <a:lnTo>
                      <a:pt x="430" y="278"/>
                    </a:lnTo>
                    <a:lnTo>
                      <a:pt x="430" y="278"/>
                    </a:lnTo>
                    <a:lnTo>
                      <a:pt x="430" y="280"/>
                    </a:lnTo>
                    <a:lnTo>
                      <a:pt x="428" y="280"/>
                    </a:lnTo>
                    <a:lnTo>
                      <a:pt x="428" y="280"/>
                    </a:lnTo>
                    <a:lnTo>
                      <a:pt x="428" y="282"/>
                    </a:lnTo>
                    <a:lnTo>
                      <a:pt x="428" y="282"/>
                    </a:lnTo>
                    <a:lnTo>
                      <a:pt x="428" y="282"/>
                    </a:lnTo>
                    <a:lnTo>
                      <a:pt x="428" y="285"/>
                    </a:lnTo>
                    <a:lnTo>
                      <a:pt x="428" y="285"/>
                    </a:lnTo>
                    <a:lnTo>
                      <a:pt x="428" y="285"/>
                    </a:lnTo>
                    <a:lnTo>
                      <a:pt x="428" y="285"/>
                    </a:lnTo>
                    <a:lnTo>
                      <a:pt x="428" y="285"/>
                    </a:lnTo>
                    <a:lnTo>
                      <a:pt x="428" y="287"/>
                    </a:lnTo>
                    <a:lnTo>
                      <a:pt x="428" y="287"/>
                    </a:lnTo>
                    <a:lnTo>
                      <a:pt x="428" y="287"/>
                    </a:lnTo>
                    <a:lnTo>
                      <a:pt x="430" y="287"/>
                    </a:lnTo>
                    <a:lnTo>
                      <a:pt x="430" y="287"/>
                    </a:lnTo>
                    <a:lnTo>
                      <a:pt x="433" y="287"/>
                    </a:lnTo>
                    <a:lnTo>
                      <a:pt x="433" y="289"/>
                    </a:lnTo>
                    <a:lnTo>
                      <a:pt x="433" y="289"/>
                    </a:lnTo>
                    <a:lnTo>
                      <a:pt x="433" y="289"/>
                    </a:lnTo>
                    <a:lnTo>
                      <a:pt x="433" y="289"/>
                    </a:lnTo>
                    <a:lnTo>
                      <a:pt x="433" y="292"/>
                    </a:lnTo>
                    <a:lnTo>
                      <a:pt x="435" y="292"/>
                    </a:lnTo>
                    <a:lnTo>
                      <a:pt x="435" y="292"/>
                    </a:lnTo>
                    <a:lnTo>
                      <a:pt x="435" y="292"/>
                    </a:lnTo>
                    <a:lnTo>
                      <a:pt x="435" y="294"/>
                    </a:lnTo>
                    <a:lnTo>
                      <a:pt x="438" y="294"/>
                    </a:lnTo>
                    <a:lnTo>
                      <a:pt x="438" y="294"/>
                    </a:lnTo>
                    <a:lnTo>
                      <a:pt x="438" y="294"/>
                    </a:lnTo>
                    <a:lnTo>
                      <a:pt x="438" y="294"/>
                    </a:lnTo>
                    <a:lnTo>
                      <a:pt x="438" y="294"/>
                    </a:lnTo>
                    <a:lnTo>
                      <a:pt x="440" y="294"/>
                    </a:lnTo>
                    <a:lnTo>
                      <a:pt x="440" y="294"/>
                    </a:lnTo>
                    <a:lnTo>
                      <a:pt x="440" y="294"/>
                    </a:lnTo>
                    <a:lnTo>
                      <a:pt x="442" y="294"/>
                    </a:lnTo>
                    <a:lnTo>
                      <a:pt x="442" y="294"/>
                    </a:lnTo>
                    <a:lnTo>
                      <a:pt x="445" y="294"/>
                    </a:lnTo>
                    <a:lnTo>
                      <a:pt x="445" y="297"/>
                    </a:lnTo>
                    <a:lnTo>
                      <a:pt x="445" y="297"/>
                    </a:lnTo>
                    <a:lnTo>
                      <a:pt x="445" y="299"/>
                    </a:lnTo>
                    <a:lnTo>
                      <a:pt x="445" y="299"/>
                    </a:lnTo>
                    <a:lnTo>
                      <a:pt x="445" y="299"/>
                    </a:lnTo>
                    <a:lnTo>
                      <a:pt x="445" y="299"/>
                    </a:lnTo>
                    <a:lnTo>
                      <a:pt x="447" y="299"/>
                    </a:lnTo>
                    <a:lnTo>
                      <a:pt x="447" y="299"/>
                    </a:lnTo>
                    <a:lnTo>
                      <a:pt x="447" y="301"/>
                    </a:lnTo>
                    <a:lnTo>
                      <a:pt x="447" y="301"/>
                    </a:lnTo>
                    <a:lnTo>
                      <a:pt x="447" y="301"/>
                    </a:lnTo>
                    <a:lnTo>
                      <a:pt x="447" y="304"/>
                    </a:lnTo>
                    <a:lnTo>
                      <a:pt x="445" y="304"/>
                    </a:lnTo>
                    <a:lnTo>
                      <a:pt x="445" y="304"/>
                    </a:lnTo>
                    <a:lnTo>
                      <a:pt x="445" y="304"/>
                    </a:lnTo>
                    <a:lnTo>
                      <a:pt x="445" y="304"/>
                    </a:lnTo>
                    <a:lnTo>
                      <a:pt x="445" y="304"/>
                    </a:lnTo>
                    <a:lnTo>
                      <a:pt x="442" y="304"/>
                    </a:lnTo>
                    <a:lnTo>
                      <a:pt x="442" y="304"/>
                    </a:lnTo>
                    <a:lnTo>
                      <a:pt x="442" y="304"/>
                    </a:lnTo>
                    <a:lnTo>
                      <a:pt x="442" y="304"/>
                    </a:lnTo>
                    <a:lnTo>
                      <a:pt x="440" y="304"/>
                    </a:lnTo>
                    <a:lnTo>
                      <a:pt x="440" y="304"/>
                    </a:lnTo>
                    <a:lnTo>
                      <a:pt x="440" y="304"/>
                    </a:lnTo>
                    <a:lnTo>
                      <a:pt x="438" y="304"/>
                    </a:lnTo>
                    <a:lnTo>
                      <a:pt x="438" y="304"/>
                    </a:lnTo>
                    <a:lnTo>
                      <a:pt x="438" y="304"/>
                    </a:lnTo>
                    <a:lnTo>
                      <a:pt x="438" y="304"/>
                    </a:lnTo>
                    <a:lnTo>
                      <a:pt x="438" y="304"/>
                    </a:lnTo>
                    <a:lnTo>
                      <a:pt x="435" y="304"/>
                    </a:lnTo>
                    <a:lnTo>
                      <a:pt x="435" y="304"/>
                    </a:lnTo>
                    <a:lnTo>
                      <a:pt x="435" y="304"/>
                    </a:lnTo>
                    <a:lnTo>
                      <a:pt x="435" y="306"/>
                    </a:lnTo>
                    <a:lnTo>
                      <a:pt x="435" y="306"/>
                    </a:lnTo>
                    <a:lnTo>
                      <a:pt x="435" y="306"/>
                    </a:lnTo>
                    <a:lnTo>
                      <a:pt x="435" y="308"/>
                    </a:lnTo>
                    <a:lnTo>
                      <a:pt x="435" y="308"/>
                    </a:lnTo>
                    <a:lnTo>
                      <a:pt x="433" y="308"/>
                    </a:lnTo>
                    <a:lnTo>
                      <a:pt x="433" y="308"/>
                    </a:lnTo>
                    <a:lnTo>
                      <a:pt x="433" y="311"/>
                    </a:lnTo>
                    <a:lnTo>
                      <a:pt x="433" y="311"/>
                    </a:lnTo>
                    <a:lnTo>
                      <a:pt x="433" y="311"/>
                    </a:lnTo>
                    <a:lnTo>
                      <a:pt x="433" y="311"/>
                    </a:lnTo>
                    <a:lnTo>
                      <a:pt x="430" y="311"/>
                    </a:lnTo>
                    <a:lnTo>
                      <a:pt x="430" y="308"/>
                    </a:lnTo>
                    <a:lnTo>
                      <a:pt x="430" y="308"/>
                    </a:lnTo>
                    <a:lnTo>
                      <a:pt x="428" y="308"/>
                    </a:lnTo>
                    <a:lnTo>
                      <a:pt x="428" y="311"/>
                    </a:lnTo>
                    <a:lnTo>
                      <a:pt x="428" y="311"/>
                    </a:lnTo>
                    <a:lnTo>
                      <a:pt x="428" y="313"/>
                    </a:lnTo>
                    <a:lnTo>
                      <a:pt x="428" y="313"/>
                    </a:lnTo>
                    <a:lnTo>
                      <a:pt x="428" y="313"/>
                    </a:lnTo>
                    <a:lnTo>
                      <a:pt x="428" y="313"/>
                    </a:lnTo>
                    <a:lnTo>
                      <a:pt x="428" y="313"/>
                    </a:lnTo>
                    <a:lnTo>
                      <a:pt x="426" y="313"/>
                    </a:lnTo>
                    <a:lnTo>
                      <a:pt x="426" y="316"/>
                    </a:lnTo>
                    <a:lnTo>
                      <a:pt x="426" y="316"/>
                    </a:lnTo>
                    <a:lnTo>
                      <a:pt x="428" y="316"/>
                    </a:lnTo>
                    <a:lnTo>
                      <a:pt x="428" y="318"/>
                    </a:lnTo>
                    <a:lnTo>
                      <a:pt x="428" y="318"/>
                    </a:lnTo>
                    <a:lnTo>
                      <a:pt x="428" y="318"/>
                    </a:lnTo>
                    <a:lnTo>
                      <a:pt x="428" y="320"/>
                    </a:lnTo>
                    <a:lnTo>
                      <a:pt x="428" y="320"/>
                    </a:lnTo>
                    <a:lnTo>
                      <a:pt x="428" y="320"/>
                    </a:lnTo>
                    <a:lnTo>
                      <a:pt x="430" y="320"/>
                    </a:lnTo>
                    <a:lnTo>
                      <a:pt x="430" y="323"/>
                    </a:lnTo>
                    <a:lnTo>
                      <a:pt x="430" y="323"/>
                    </a:lnTo>
                    <a:lnTo>
                      <a:pt x="433" y="323"/>
                    </a:lnTo>
                    <a:lnTo>
                      <a:pt x="433" y="323"/>
                    </a:lnTo>
                    <a:lnTo>
                      <a:pt x="433" y="323"/>
                    </a:lnTo>
                    <a:lnTo>
                      <a:pt x="433" y="323"/>
                    </a:lnTo>
                    <a:lnTo>
                      <a:pt x="433" y="323"/>
                    </a:lnTo>
                    <a:lnTo>
                      <a:pt x="435" y="323"/>
                    </a:lnTo>
                    <a:lnTo>
                      <a:pt x="435" y="323"/>
                    </a:lnTo>
                    <a:lnTo>
                      <a:pt x="435" y="325"/>
                    </a:lnTo>
                    <a:lnTo>
                      <a:pt x="438" y="325"/>
                    </a:lnTo>
                    <a:lnTo>
                      <a:pt x="438" y="325"/>
                    </a:lnTo>
                    <a:lnTo>
                      <a:pt x="438" y="325"/>
                    </a:lnTo>
                    <a:lnTo>
                      <a:pt x="440" y="325"/>
                    </a:lnTo>
                    <a:lnTo>
                      <a:pt x="440" y="325"/>
                    </a:lnTo>
                    <a:lnTo>
                      <a:pt x="440" y="325"/>
                    </a:lnTo>
                    <a:lnTo>
                      <a:pt x="440" y="325"/>
                    </a:lnTo>
                    <a:lnTo>
                      <a:pt x="440" y="325"/>
                    </a:lnTo>
                    <a:lnTo>
                      <a:pt x="440" y="325"/>
                    </a:lnTo>
                    <a:lnTo>
                      <a:pt x="442" y="325"/>
                    </a:lnTo>
                    <a:lnTo>
                      <a:pt x="442" y="327"/>
                    </a:lnTo>
                    <a:lnTo>
                      <a:pt x="442" y="327"/>
                    </a:lnTo>
                    <a:lnTo>
                      <a:pt x="440" y="327"/>
                    </a:lnTo>
                    <a:lnTo>
                      <a:pt x="440" y="330"/>
                    </a:lnTo>
                    <a:lnTo>
                      <a:pt x="440" y="330"/>
                    </a:lnTo>
                    <a:lnTo>
                      <a:pt x="440" y="332"/>
                    </a:lnTo>
                    <a:lnTo>
                      <a:pt x="442" y="332"/>
                    </a:lnTo>
                    <a:lnTo>
                      <a:pt x="442" y="332"/>
                    </a:lnTo>
                    <a:lnTo>
                      <a:pt x="442" y="334"/>
                    </a:lnTo>
                    <a:lnTo>
                      <a:pt x="442" y="334"/>
                    </a:lnTo>
                    <a:lnTo>
                      <a:pt x="442" y="334"/>
                    </a:lnTo>
                    <a:lnTo>
                      <a:pt x="440" y="334"/>
                    </a:lnTo>
                    <a:lnTo>
                      <a:pt x="440" y="337"/>
                    </a:lnTo>
                    <a:lnTo>
                      <a:pt x="440" y="337"/>
                    </a:lnTo>
                    <a:lnTo>
                      <a:pt x="440" y="337"/>
                    </a:lnTo>
                    <a:lnTo>
                      <a:pt x="438" y="337"/>
                    </a:lnTo>
                    <a:lnTo>
                      <a:pt x="438" y="337"/>
                    </a:lnTo>
                    <a:lnTo>
                      <a:pt x="440" y="337"/>
                    </a:lnTo>
                    <a:lnTo>
                      <a:pt x="440" y="339"/>
                    </a:lnTo>
                    <a:lnTo>
                      <a:pt x="438" y="339"/>
                    </a:lnTo>
                    <a:lnTo>
                      <a:pt x="438" y="339"/>
                    </a:lnTo>
                    <a:lnTo>
                      <a:pt x="438" y="342"/>
                    </a:lnTo>
                    <a:lnTo>
                      <a:pt x="438" y="342"/>
                    </a:lnTo>
                    <a:lnTo>
                      <a:pt x="438" y="344"/>
                    </a:lnTo>
                    <a:lnTo>
                      <a:pt x="440" y="344"/>
                    </a:lnTo>
                    <a:lnTo>
                      <a:pt x="440" y="344"/>
                    </a:lnTo>
                    <a:lnTo>
                      <a:pt x="440" y="344"/>
                    </a:lnTo>
                    <a:lnTo>
                      <a:pt x="440" y="344"/>
                    </a:lnTo>
                    <a:lnTo>
                      <a:pt x="440" y="344"/>
                    </a:lnTo>
                    <a:lnTo>
                      <a:pt x="440" y="346"/>
                    </a:lnTo>
                    <a:lnTo>
                      <a:pt x="442" y="346"/>
                    </a:lnTo>
                    <a:lnTo>
                      <a:pt x="442" y="346"/>
                    </a:lnTo>
                    <a:lnTo>
                      <a:pt x="442" y="346"/>
                    </a:lnTo>
                    <a:lnTo>
                      <a:pt x="442" y="349"/>
                    </a:lnTo>
                    <a:lnTo>
                      <a:pt x="442" y="349"/>
                    </a:lnTo>
                    <a:lnTo>
                      <a:pt x="442" y="349"/>
                    </a:lnTo>
                    <a:lnTo>
                      <a:pt x="442" y="351"/>
                    </a:lnTo>
                    <a:lnTo>
                      <a:pt x="440" y="351"/>
                    </a:lnTo>
                    <a:lnTo>
                      <a:pt x="440" y="351"/>
                    </a:lnTo>
                    <a:lnTo>
                      <a:pt x="440" y="353"/>
                    </a:lnTo>
                    <a:lnTo>
                      <a:pt x="442" y="353"/>
                    </a:lnTo>
                    <a:lnTo>
                      <a:pt x="442" y="353"/>
                    </a:lnTo>
                    <a:lnTo>
                      <a:pt x="445" y="353"/>
                    </a:lnTo>
                    <a:lnTo>
                      <a:pt x="445" y="353"/>
                    </a:lnTo>
                    <a:lnTo>
                      <a:pt x="445" y="353"/>
                    </a:lnTo>
                    <a:lnTo>
                      <a:pt x="445" y="353"/>
                    </a:lnTo>
                    <a:lnTo>
                      <a:pt x="447" y="353"/>
                    </a:lnTo>
                    <a:lnTo>
                      <a:pt x="447" y="353"/>
                    </a:lnTo>
                    <a:lnTo>
                      <a:pt x="445" y="353"/>
                    </a:lnTo>
                    <a:lnTo>
                      <a:pt x="445" y="356"/>
                    </a:lnTo>
                    <a:lnTo>
                      <a:pt x="445" y="356"/>
                    </a:lnTo>
                    <a:lnTo>
                      <a:pt x="445" y="356"/>
                    </a:lnTo>
                    <a:lnTo>
                      <a:pt x="445" y="358"/>
                    </a:lnTo>
                    <a:lnTo>
                      <a:pt x="445" y="358"/>
                    </a:lnTo>
                    <a:lnTo>
                      <a:pt x="445" y="361"/>
                    </a:lnTo>
                    <a:lnTo>
                      <a:pt x="445" y="361"/>
                    </a:lnTo>
                    <a:lnTo>
                      <a:pt x="445" y="361"/>
                    </a:lnTo>
                    <a:lnTo>
                      <a:pt x="445" y="363"/>
                    </a:lnTo>
                    <a:lnTo>
                      <a:pt x="447" y="363"/>
                    </a:lnTo>
                    <a:lnTo>
                      <a:pt x="447" y="363"/>
                    </a:lnTo>
                    <a:lnTo>
                      <a:pt x="447" y="363"/>
                    </a:lnTo>
                    <a:lnTo>
                      <a:pt x="447" y="365"/>
                    </a:lnTo>
                    <a:lnTo>
                      <a:pt x="445" y="365"/>
                    </a:lnTo>
                    <a:lnTo>
                      <a:pt x="445" y="365"/>
                    </a:lnTo>
                    <a:lnTo>
                      <a:pt x="447" y="365"/>
                    </a:lnTo>
                    <a:lnTo>
                      <a:pt x="447" y="368"/>
                    </a:lnTo>
                    <a:lnTo>
                      <a:pt x="447" y="368"/>
                    </a:lnTo>
                    <a:lnTo>
                      <a:pt x="447" y="370"/>
                    </a:lnTo>
                    <a:lnTo>
                      <a:pt x="447" y="370"/>
                    </a:lnTo>
                    <a:lnTo>
                      <a:pt x="447" y="370"/>
                    </a:lnTo>
                    <a:lnTo>
                      <a:pt x="447" y="372"/>
                    </a:lnTo>
                    <a:lnTo>
                      <a:pt x="447" y="372"/>
                    </a:lnTo>
                    <a:lnTo>
                      <a:pt x="447" y="372"/>
                    </a:lnTo>
                    <a:lnTo>
                      <a:pt x="447" y="375"/>
                    </a:lnTo>
                    <a:lnTo>
                      <a:pt x="447" y="375"/>
                    </a:lnTo>
                    <a:lnTo>
                      <a:pt x="447" y="375"/>
                    </a:lnTo>
                    <a:lnTo>
                      <a:pt x="447" y="377"/>
                    </a:lnTo>
                    <a:lnTo>
                      <a:pt x="447" y="377"/>
                    </a:lnTo>
                    <a:lnTo>
                      <a:pt x="447" y="377"/>
                    </a:lnTo>
                    <a:lnTo>
                      <a:pt x="447" y="377"/>
                    </a:lnTo>
                    <a:lnTo>
                      <a:pt x="447" y="380"/>
                    </a:lnTo>
                    <a:lnTo>
                      <a:pt x="449" y="380"/>
                    </a:lnTo>
                    <a:lnTo>
                      <a:pt x="449" y="380"/>
                    </a:lnTo>
                    <a:lnTo>
                      <a:pt x="449" y="382"/>
                    </a:lnTo>
                    <a:lnTo>
                      <a:pt x="447" y="382"/>
                    </a:lnTo>
                    <a:lnTo>
                      <a:pt x="447" y="382"/>
                    </a:lnTo>
                    <a:lnTo>
                      <a:pt x="447" y="382"/>
                    </a:lnTo>
                    <a:lnTo>
                      <a:pt x="449" y="382"/>
                    </a:lnTo>
                    <a:lnTo>
                      <a:pt x="449" y="384"/>
                    </a:lnTo>
                    <a:lnTo>
                      <a:pt x="449" y="384"/>
                    </a:lnTo>
                    <a:lnTo>
                      <a:pt x="449" y="387"/>
                    </a:lnTo>
                    <a:lnTo>
                      <a:pt x="447" y="387"/>
                    </a:lnTo>
                    <a:lnTo>
                      <a:pt x="447" y="387"/>
                    </a:lnTo>
                    <a:lnTo>
                      <a:pt x="449" y="387"/>
                    </a:lnTo>
                    <a:lnTo>
                      <a:pt x="449" y="389"/>
                    </a:lnTo>
                    <a:lnTo>
                      <a:pt x="449" y="389"/>
                    </a:lnTo>
                    <a:lnTo>
                      <a:pt x="447" y="389"/>
                    </a:lnTo>
                    <a:lnTo>
                      <a:pt x="447" y="391"/>
                    </a:lnTo>
                    <a:lnTo>
                      <a:pt x="449" y="391"/>
                    </a:lnTo>
                    <a:lnTo>
                      <a:pt x="449" y="391"/>
                    </a:lnTo>
                    <a:lnTo>
                      <a:pt x="449" y="391"/>
                    </a:lnTo>
                    <a:lnTo>
                      <a:pt x="449" y="394"/>
                    </a:lnTo>
                    <a:lnTo>
                      <a:pt x="449" y="394"/>
                    </a:lnTo>
                    <a:lnTo>
                      <a:pt x="449" y="394"/>
                    </a:lnTo>
                    <a:lnTo>
                      <a:pt x="449" y="394"/>
                    </a:lnTo>
                    <a:lnTo>
                      <a:pt x="447" y="394"/>
                    </a:lnTo>
                    <a:lnTo>
                      <a:pt x="447" y="394"/>
                    </a:lnTo>
                    <a:lnTo>
                      <a:pt x="447" y="394"/>
                    </a:lnTo>
                    <a:lnTo>
                      <a:pt x="447" y="391"/>
                    </a:lnTo>
                    <a:lnTo>
                      <a:pt x="447" y="391"/>
                    </a:lnTo>
                    <a:lnTo>
                      <a:pt x="447" y="394"/>
                    </a:lnTo>
                    <a:lnTo>
                      <a:pt x="447" y="394"/>
                    </a:lnTo>
                    <a:lnTo>
                      <a:pt x="447" y="394"/>
                    </a:lnTo>
                    <a:lnTo>
                      <a:pt x="447" y="394"/>
                    </a:lnTo>
                    <a:lnTo>
                      <a:pt x="447" y="396"/>
                    </a:lnTo>
                    <a:lnTo>
                      <a:pt x="447" y="396"/>
                    </a:lnTo>
                    <a:lnTo>
                      <a:pt x="445" y="396"/>
                    </a:lnTo>
                    <a:lnTo>
                      <a:pt x="445" y="396"/>
                    </a:lnTo>
                    <a:lnTo>
                      <a:pt x="445" y="396"/>
                    </a:lnTo>
                    <a:lnTo>
                      <a:pt x="442" y="396"/>
                    </a:lnTo>
                    <a:lnTo>
                      <a:pt x="442" y="396"/>
                    </a:lnTo>
                    <a:lnTo>
                      <a:pt x="440" y="396"/>
                    </a:lnTo>
                    <a:lnTo>
                      <a:pt x="440" y="396"/>
                    </a:lnTo>
                    <a:lnTo>
                      <a:pt x="440" y="394"/>
                    </a:lnTo>
                    <a:lnTo>
                      <a:pt x="440" y="394"/>
                    </a:lnTo>
                    <a:lnTo>
                      <a:pt x="440" y="394"/>
                    </a:lnTo>
                    <a:lnTo>
                      <a:pt x="440" y="394"/>
                    </a:lnTo>
                    <a:lnTo>
                      <a:pt x="440" y="394"/>
                    </a:lnTo>
                    <a:lnTo>
                      <a:pt x="440" y="394"/>
                    </a:lnTo>
                    <a:lnTo>
                      <a:pt x="440" y="394"/>
                    </a:lnTo>
                    <a:lnTo>
                      <a:pt x="440" y="396"/>
                    </a:lnTo>
                    <a:lnTo>
                      <a:pt x="438" y="396"/>
                    </a:lnTo>
                    <a:lnTo>
                      <a:pt x="438" y="396"/>
                    </a:lnTo>
                    <a:lnTo>
                      <a:pt x="438" y="396"/>
                    </a:lnTo>
                    <a:lnTo>
                      <a:pt x="438" y="396"/>
                    </a:lnTo>
                    <a:lnTo>
                      <a:pt x="438" y="396"/>
                    </a:lnTo>
                    <a:lnTo>
                      <a:pt x="438" y="394"/>
                    </a:lnTo>
                    <a:lnTo>
                      <a:pt x="435" y="394"/>
                    </a:lnTo>
                    <a:lnTo>
                      <a:pt x="435" y="396"/>
                    </a:lnTo>
                    <a:lnTo>
                      <a:pt x="435" y="396"/>
                    </a:lnTo>
                    <a:lnTo>
                      <a:pt x="433" y="396"/>
                    </a:lnTo>
                    <a:lnTo>
                      <a:pt x="433" y="394"/>
                    </a:lnTo>
                    <a:lnTo>
                      <a:pt x="433" y="394"/>
                    </a:lnTo>
                    <a:lnTo>
                      <a:pt x="433" y="396"/>
                    </a:lnTo>
                    <a:lnTo>
                      <a:pt x="433" y="396"/>
                    </a:lnTo>
                    <a:lnTo>
                      <a:pt x="433" y="396"/>
                    </a:lnTo>
                    <a:lnTo>
                      <a:pt x="430" y="396"/>
                    </a:lnTo>
                    <a:lnTo>
                      <a:pt x="430" y="396"/>
                    </a:lnTo>
                    <a:lnTo>
                      <a:pt x="430" y="394"/>
                    </a:lnTo>
                    <a:lnTo>
                      <a:pt x="430" y="394"/>
                    </a:lnTo>
                    <a:lnTo>
                      <a:pt x="428" y="394"/>
                    </a:lnTo>
                    <a:lnTo>
                      <a:pt x="428" y="394"/>
                    </a:lnTo>
                    <a:lnTo>
                      <a:pt x="428" y="394"/>
                    </a:lnTo>
                    <a:lnTo>
                      <a:pt x="426" y="394"/>
                    </a:lnTo>
                    <a:lnTo>
                      <a:pt x="426" y="394"/>
                    </a:lnTo>
                    <a:lnTo>
                      <a:pt x="426" y="394"/>
                    </a:lnTo>
                    <a:lnTo>
                      <a:pt x="426" y="391"/>
                    </a:lnTo>
                    <a:lnTo>
                      <a:pt x="426" y="391"/>
                    </a:lnTo>
                    <a:lnTo>
                      <a:pt x="426" y="389"/>
                    </a:lnTo>
                    <a:lnTo>
                      <a:pt x="428" y="389"/>
                    </a:lnTo>
                    <a:lnTo>
                      <a:pt x="428" y="389"/>
                    </a:lnTo>
                    <a:lnTo>
                      <a:pt x="428" y="387"/>
                    </a:lnTo>
                    <a:lnTo>
                      <a:pt x="428" y="387"/>
                    </a:lnTo>
                    <a:lnTo>
                      <a:pt x="426" y="387"/>
                    </a:lnTo>
                    <a:lnTo>
                      <a:pt x="426" y="387"/>
                    </a:lnTo>
                    <a:lnTo>
                      <a:pt x="426" y="387"/>
                    </a:lnTo>
                    <a:lnTo>
                      <a:pt x="426" y="389"/>
                    </a:lnTo>
                    <a:lnTo>
                      <a:pt x="426" y="389"/>
                    </a:lnTo>
                    <a:lnTo>
                      <a:pt x="426" y="389"/>
                    </a:lnTo>
                    <a:lnTo>
                      <a:pt x="423" y="389"/>
                    </a:lnTo>
                    <a:lnTo>
                      <a:pt x="423" y="391"/>
                    </a:lnTo>
                    <a:lnTo>
                      <a:pt x="423" y="391"/>
                    </a:lnTo>
                    <a:lnTo>
                      <a:pt x="423" y="391"/>
                    </a:lnTo>
                    <a:lnTo>
                      <a:pt x="421" y="391"/>
                    </a:lnTo>
                    <a:lnTo>
                      <a:pt x="421" y="394"/>
                    </a:lnTo>
                    <a:lnTo>
                      <a:pt x="421" y="394"/>
                    </a:lnTo>
                    <a:lnTo>
                      <a:pt x="421" y="394"/>
                    </a:lnTo>
                    <a:lnTo>
                      <a:pt x="421" y="394"/>
                    </a:lnTo>
                    <a:lnTo>
                      <a:pt x="419" y="394"/>
                    </a:lnTo>
                    <a:lnTo>
                      <a:pt x="419" y="394"/>
                    </a:lnTo>
                    <a:lnTo>
                      <a:pt x="419" y="394"/>
                    </a:lnTo>
                    <a:lnTo>
                      <a:pt x="416" y="394"/>
                    </a:lnTo>
                    <a:lnTo>
                      <a:pt x="416" y="394"/>
                    </a:lnTo>
                    <a:lnTo>
                      <a:pt x="416" y="394"/>
                    </a:lnTo>
                    <a:lnTo>
                      <a:pt x="414" y="394"/>
                    </a:lnTo>
                    <a:lnTo>
                      <a:pt x="414" y="394"/>
                    </a:lnTo>
                    <a:lnTo>
                      <a:pt x="414" y="394"/>
                    </a:lnTo>
                    <a:lnTo>
                      <a:pt x="414" y="396"/>
                    </a:lnTo>
                    <a:lnTo>
                      <a:pt x="412" y="396"/>
                    </a:lnTo>
                    <a:lnTo>
                      <a:pt x="412" y="396"/>
                    </a:lnTo>
                    <a:lnTo>
                      <a:pt x="412" y="396"/>
                    </a:lnTo>
                    <a:lnTo>
                      <a:pt x="409" y="396"/>
                    </a:lnTo>
                    <a:lnTo>
                      <a:pt x="409" y="396"/>
                    </a:lnTo>
                    <a:lnTo>
                      <a:pt x="409" y="396"/>
                    </a:lnTo>
                    <a:lnTo>
                      <a:pt x="407" y="396"/>
                    </a:lnTo>
                    <a:lnTo>
                      <a:pt x="407" y="396"/>
                    </a:lnTo>
                    <a:lnTo>
                      <a:pt x="407" y="398"/>
                    </a:lnTo>
                    <a:lnTo>
                      <a:pt x="407" y="398"/>
                    </a:lnTo>
                    <a:lnTo>
                      <a:pt x="407" y="398"/>
                    </a:lnTo>
                    <a:lnTo>
                      <a:pt x="404" y="398"/>
                    </a:lnTo>
                    <a:lnTo>
                      <a:pt x="404" y="398"/>
                    </a:lnTo>
                    <a:lnTo>
                      <a:pt x="404" y="401"/>
                    </a:lnTo>
                    <a:lnTo>
                      <a:pt x="404" y="401"/>
                    </a:lnTo>
                    <a:lnTo>
                      <a:pt x="404" y="401"/>
                    </a:lnTo>
                    <a:lnTo>
                      <a:pt x="404" y="403"/>
                    </a:lnTo>
                    <a:lnTo>
                      <a:pt x="402" y="403"/>
                    </a:lnTo>
                    <a:lnTo>
                      <a:pt x="402" y="403"/>
                    </a:lnTo>
                    <a:lnTo>
                      <a:pt x="402" y="403"/>
                    </a:lnTo>
                    <a:lnTo>
                      <a:pt x="402" y="403"/>
                    </a:lnTo>
                    <a:lnTo>
                      <a:pt x="402" y="406"/>
                    </a:lnTo>
                    <a:lnTo>
                      <a:pt x="400" y="406"/>
                    </a:lnTo>
                    <a:lnTo>
                      <a:pt x="400" y="406"/>
                    </a:lnTo>
                    <a:lnTo>
                      <a:pt x="402" y="406"/>
                    </a:lnTo>
                    <a:lnTo>
                      <a:pt x="402" y="408"/>
                    </a:lnTo>
                    <a:lnTo>
                      <a:pt x="402" y="408"/>
                    </a:lnTo>
                    <a:lnTo>
                      <a:pt x="402" y="408"/>
                    </a:lnTo>
                    <a:lnTo>
                      <a:pt x="402" y="410"/>
                    </a:lnTo>
                    <a:lnTo>
                      <a:pt x="402" y="410"/>
                    </a:lnTo>
                    <a:lnTo>
                      <a:pt x="404" y="410"/>
                    </a:lnTo>
                    <a:lnTo>
                      <a:pt x="404" y="413"/>
                    </a:lnTo>
                    <a:lnTo>
                      <a:pt x="404" y="413"/>
                    </a:lnTo>
                    <a:lnTo>
                      <a:pt x="404" y="413"/>
                    </a:lnTo>
                    <a:lnTo>
                      <a:pt x="404" y="413"/>
                    </a:lnTo>
                    <a:lnTo>
                      <a:pt x="404" y="415"/>
                    </a:lnTo>
                    <a:lnTo>
                      <a:pt x="404" y="415"/>
                    </a:lnTo>
                    <a:lnTo>
                      <a:pt x="404" y="415"/>
                    </a:lnTo>
                    <a:lnTo>
                      <a:pt x="404" y="417"/>
                    </a:lnTo>
                    <a:lnTo>
                      <a:pt x="407" y="417"/>
                    </a:lnTo>
                    <a:lnTo>
                      <a:pt x="407" y="417"/>
                    </a:lnTo>
                    <a:lnTo>
                      <a:pt x="404" y="417"/>
                    </a:lnTo>
                    <a:lnTo>
                      <a:pt x="404" y="420"/>
                    </a:lnTo>
                    <a:lnTo>
                      <a:pt x="404" y="420"/>
                    </a:lnTo>
                    <a:lnTo>
                      <a:pt x="404" y="420"/>
                    </a:lnTo>
                    <a:lnTo>
                      <a:pt x="404" y="420"/>
                    </a:lnTo>
                    <a:lnTo>
                      <a:pt x="402" y="420"/>
                    </a:lnTo>
                    <a:lnTo>
                      <a:pt x="402" y="422"/>
                    </a:lnTo>
                    <a:lnTo>
                      <a:pt x="402" y="422"/>
                    </a:lnTo>
                    <a:lnTo>
                      <a:pt x="400" y="422"/>
                    </a:lnTo>
                    <a:lnTo>
                      <a:pt x="400" y="422"/>
                    </a:lnTo>
                    <a:lnTo>
                      <a:pt x="400" y="422"/>
                    </a:lnTo>
                    <a:lnTo>
                      <a:pt x="400" y="425"/>
                    </a:lnTo>
                    <a:lnTo>
                      <a:pt x="400" y="425"/>
                    </a:lnTo>
                    <a:lnTo>
                      <a:pt x="400" y="427"/>
                    </a:lnTo>
                    <a:lnTo>
                      <a:pt x="400" y="427"/>
                    </a:lnTo>
                    <a:lnTo>
                      <a:pt x="400" y="427"/>
                    </a:lnTo>
                    <a:lnTo>
                      <a:pt x="400" y="427"/>
                    </a:lnTo>
                    <a:lnTo>
                      <a:pt x="400" y="429"/>
                    </a:lnTo>
                    <a:lnTo>
                      <a:pt x="397" y="429"/>
                    </a:lnTo>
                    <a:lnTo>
                      <a:pt x="397" y="429"/>
                    </a:lnTo>
                    <a:lnTo>
                      <a:pt x="397" y="429"/>
                    </a:lnTo>
                    <a:lnTo>
                      <a:pt x="395" y="429"/>
                    </a:lnTo>
                    <a:lnTo>
                      <a:pt x="395" y="429"/>
                    </a:lnTo>
                    <a:lnTo>
                      <a:pt x="395" y="432"/>
                    </a:lnTo>
                    <a:lnTo>
                      <a:pt x="395" y="432"/>
                    </a:lnTo>
                    <a:lnTo>
                      <a:pt x="395" y="432"/>
                    </a:lnTo>
                    <a:lnTo>
                      <a:pt x="395" y="432"/>
                    </a:lnTo>
                    <a:lnTo>
                      <a:pt x="393" y="432"/>
                    </a:lnTo>
                    <a:lnTo>
                      <a:pt x="393" y="434"/>
                    </a:lnTo>
                    <a:lnTo>
                      <a:pt x="393" y="434"/>
                    </a:lnTo>
                    <a:lnTo>
                      <a:pt x="393" y="434"/>
                    </a:lnTo>
                    <a:lnTo>
                      <a:pt x="393" y="436"/>
                    </a:lnTo>
                    <a:lnTo>
                      <a:pt x="393" y="436"/>
                    </a:lnTo>
                    <a:lnTo>
                      <a:pt x="390" y="436"/>
                    </a:lnTo>
                    <a:lnTo>
                      <a:pt x="390" y="436"/>
                    </a:lnTo>
                    <a:lnTo>
                      <a:pt x="390" y="436"/>
                    </a:lnTo>
                    <a:lnTo>
                      <a:pt x="388" y="436"/>
                    </a:lnTo>
                    <a:lnTo>
                      <a:pt x="388" y="439"/>
                    </a:lnTo>
                    <a:lnTo>
                      <a:pt x="388" y="439"/>
                    </a:lnTo>
                    <a:lnTo>
                      <a:pt x="388" y="439"/>
                    </a:lnTo>
                    <a:lnTo>
                      <a:pt x="386" y="439"/>
                    </a:lnTo>
                    <a:lnTo>
                      <a:pt x="386" y="439"/>
                    </a:lnTo>
                    <a:lnTo>
                      <a:pt x="386" y="439"/>
                    </a:lnTo>
                    <a:lnTo>
                      <a:pt x="386" y="439"/>
                    </a:lnTo>
                    <a:lnTo>
                      <a:pt x="383" y="439"/>
                    </a:lnTo>
                    <a:lnTo>
                      <a:pt x="383" y="439"/>
                    </a:lnTo>
                    <a:lnTo>
                      <a:pt x="383" y="441"/>
                    </a:lnTo>
                    <a:lnTo>
                      <a:pt x="381" y="441"/>
                    </a:lnTo>
                    <a:lnTo>
                      <a:pt x="381" y="441"/>
                    </a:lnTo>
                    <a:lnTo>
                      <a:pt x="381" y="441"/>
                    </a:lnTo>
                    <a:lnTo>
                      <a:pt x="378" y="441"/>
                    </a:lnTo>
                    <a:lnTo>
                      <a:pt x="378" y="441"/>
                    </a:lnTo>
                    <a:lnTo>
                      <a:pt x="378" y="441"/>
                    </a:lnTo>
                    <a:lnTo>
                      <a:pt x="378" y="441"/>
                    </a:lnTo>
                    <a:lnTo>
                      <a:pt x="376" y="441"/>
                    </a:lnTo>
                    <a:lnTo>
                      <a:pt x="376" y="443"/>
                    </a:lnTo>
                    <a:lnTo>
                      <a:pt x="376" y="443"/>
                    </a:lnTo>
                    <a:lnTo>
                      <a:pt x="374" y="443"/>
                    </a:lnTo>
                    <a:lnTo>
                      <a:pt x="374" y="443"/>
                    </a:lnTo>
                    <a:lnTo>
                      <a:pt x="374" y="443"/>
                    </a:lnTo>
                    <a:lnTo>
                      <a:pt x="374" y="443"/>
                    </a:lnTo>
                    <a:lnTo>
                      <a:pt x="374" y="443"/>
                    </a:lnTo>
                    <a:lnTo>
                      <a:pt x="371" y="443"/>
                    </a:lnTo>
                    <a:lnTo>
                      <a:pt x="371" y="443"/>
                    </a:lnTo>
                    <a:lnTo>
                      <a:pt x="371" y="446"/>
                    </a:lnTo>
                    <a:lnTo>
                      <a:pt x="371" y="446"/>
                    </a:lnTo>
                    <a:lnTo>
                      <a:pt x="369" y="446"/>
                    </a:lnTo>
                    <a:lnTo>
                      <a:pt x="369" y="446"/>
                    </a:lnTo>
                    <a:lnTo>
                      <a:pt x="369" y="446"/>
                    </a:lnTo>
                    <a:lnTo>
                      <a:pt x="367" y="446"/>
                    </a:lnTo>
                    <a:lnTo>
                      <a:pt x="367" y="448"/>
                    </a:lnTo>
                    <a:lnTo>
                      <a:pt x="367" y="448"/>
                    </a:lnTo>
                    <a:lnTo>
                      <a:pt x="367" y="448"/>
                    </a:lnTo>
                    <a:lnTo>
                      <a:pt x="367" y="448"/>
                    </a:lnTo>
                    <a:lnTo>
                      <a:pt x="367" y="451"/>
                    </a:lnTo>
                    <a:lnTo>
                      <a:pt x="364" y="451"/>
                    </a:lnTo>
                    <a:lnTo>
                      <a:pt x="364" y="451"/>
                    </a:lnTo>
                    <a:lnTo>
                      <a:pt x="364" y="451"/>
                    </a:lnTo>
                    <a:lnTo>
                      <a:pt x="364" y="453"/>
                    </a:lnTo>
                    <a:lnTo>
                      <a:pt x="362" y="453"/>
                    </a:lnTo>
                    <a:lnTo>
                      <a:pt x="362" y="453"/>
                    </a:lnTo>
                    <a:lnTo>
                      <a:pt x="362" y="453"/>
                    </a:lnTo>
                    <a:lnTo>
                      <a:pt x="362" y="453"/>
                    </a:lnTo>
                    <a:lnTo>
                      <a:pt x="362" y="453"/>
                    </a:lnTo>
                    <a:lnTo>
                      <a:pt x="359" y="453"/>
                    </a:lnTo>
                    <a:lnTo>
                      <a:pt x="359" y="453"/>
                    </a:lnTo>
                    <a:lnTo>
                      <a:pt x="359" y="455"/>
                    </a:lnTo>
                    <a:lnTo>
                      <a:pt x="359" y="455"/>
                    </a:lnTo>
                    <a:lnTo>
                      <a:pt x="359" y="455"/>
                    </a:lnTo>
                    <a:lnTo>
                      <a:pt x="357" y="455"/>
                    </a:lnTo>
                    <a:lnTo>
                      <a:pt x="357" y="458"/>
                    </a:lnTo>
                    <a:lnTo>
                      <a:pt x="357" y="458"/>
                    </a:lnTo>
                    <a:lnTo>
                      <a:pt x="357" y="458"/>
                    </a:lnTo>
                    <a:lnTo>
                      <a:pt x="357" y="460"/>
                    </a:lnTo>
                    <a:lnTo>
                      <a:pt x="357" y="460"/>
                    </a:lnTo>
                    <a:lnTo>
                      <a:pt x="355" y="460"/>
                    </a:lnTo>
                    <a:lnTo>
                      <a:pt x="355" y="462"/>
                    </a:lnTo>
                    <a:lnTo>
                      <a:pt x="355" y="462"/>
                    </a:lnTo>
                    <a:lnTo>
                      <a:pt x="355" y="462"/>
                    </a:lnTo>
                    <a:lnTo>
                      <a:pt x="355" y="462"/>
                    </a:lnTo>
                    <a:lnTo>
                      <a:pt x="355" y="462"/>
                    </a:lnTo>
                    <a:lnTo>
                      <a:pt x="352" y="462"/>
                    </a:lnTo>
                    <a:lnTo>
                      <a:pt x="352" y="465"/>
                    </a:lnTo>
                    <a:lnTo>
                      <a:pt x="352" y="465"/>
                    </a:lnTo>
                    <a:lnTo>
                      <a:pt x="352" y="465"/>
                    </a:lnTo>
                    <a:lnTo>
                      <a:pt x="352" y="467"/>
                    </a:lnTo>
                    <a:lnTo>
                      <a:pt x="352" y="467"/>
                    </a:lnTo>
                    <a:lnTo>
                      <a:pt x="352" y="467"/>
                    </a:lnTo>
                    <a:lnTo>
                      <a:pt x="350" y="467"/>
                    </a:lnTo>
                    <a:lnTo>
                      <a:pt x="350" y="470"/>
                    </a:lnTo>
                    <a:lnTo>
                      <a:pt x="350" y="470"/>
                    </a:lnTo>
                    <a:lnTo>
                      <a:pt x="350" y="470"/>
                    </a:lnTo>
                    <a:lnTo>
                      <a:pt x="348" y="470"/>
                    </a:lnTo>
                    <a:lnTo>
                      <a:pt x="348" y="472"/>
                    </a:lnTo>
                    <a:lnTo>
                      <a:pt x="348" y="472"/>
                    </a:lnTo>
                    <a:lnTo>
                      <a:pt x="348" y="472"/>
                    </a:lnTo>
                    <a:lnTo>
                      <a:pt x="348" y="472"/>
                    </a:lnTo>
                    <a:lnTo>
                      <a:pt x="348" y="472"/>
                    </a:lnTo>
                    <a:lnTo>
                      <a:pt x="348" y="474"/>
                    </a:lnTo>
                    <a:lnTo>
                      <a:pt x="345" y="474"/>
                    </a:lnTo>
                    <a:lnTo>
                      <a:pt x="345" y="474"/>
                    </a:lnTo>
                    <a:lnTo>
                      <a:pt x="345" y="474"/>
                    </a:lnTo>
                    <a:lnTo>
                      <a:pt x="345" y="474"/>
                    </a:lnTo>
                    <a:lnTo>
                      <a:pt x="345" y="477"/>
                    </a:lnTo>
                    <a:lnTo>
                      <a:pt x="343" y="477"/>
                    </a:lnTo>
                    <a:lnTo>
                      <a:pt x="343" y="477"/>
                    </a:lnTo>
                    <a:lnTo>
                      <a:pt x="343" y="479"/>
                    </a:lnTo>
                    <a:lnTo>
                      <a:pt x="343" y="479"/>
                    </a:lnTo>
                    <a:lnTo>
                      <a:pt x="343" y="479"/>
                    </a:lnTo>
                    <a:lnTo>
                      <a:pt x="341" y="479"/>
                    </a:lnTo>
                    <a:lnTo>
                      <a:pt x="341" y="479"/>
                    </a:lnTo>
                    <a:lnTo>
                      <a:pt x="341" y="481"/>
                    </a:lnTo>
                    <a:lnTo>
                      <a:pt x="341" y="481"/>
                    </a:lnTo>
                    <a:lnTo>
                      <a:pt x="338" y="481"/>
                    </a:lnTo>
                    <a:lnTo>
                      <a:pt x="338" y="481"/>
                    </a:lnTo>
                    <a:lnTo>
                      <a:pt x="338" y="481"/>
                    </a:lnTo>
                    <a:lnTo>
                      <a:pt x="338" y="481"/>
                    </a:lnTo>
                    <a:lnTo>
                      <a:pt x="338" y="481"/>
                    </a:lnTo>
                    <a:lnTo>
                      <a:pt x="336" y="481"/>
                    </a:lnTo>
                    <a:lnTo>
                      <a:pt x="336" y="481"/>
                    </a:lnTo>
                    <a:lnTo>
                      <a:pt x="336" y="484"/>
                    </a:lnTo>
                    <a:lnTo>
                      <a:pt x="333" y="484"/>
                    </a:lnTo>
                    <a:lnTo>
                      <a:pt x="333" y="484"/>
                    </a:lnTo>
                    <a:lnTo>
                      <a:pt x="333" y="484"/>
                    </a:lnTo>
                    <a:lnTo>
                      <a:pt x="333" y="484"/>
                    </a:lnTo>
                    <a:lnTo>
                      <a:pt x="331" y="484"/>
                    </a:lnTo>
                    <a:lnTo>
                      <a:pt x="331" y="486"/>
                    </a:lnTo>
                    <a:lnTo>
                      <a:pt x="331" y="486"/>
                    </a:lnTo>
                    <a:lnTo>
                      <a:pt x="331" y="486"/>
                    </a:lnTo>
                    <a:lnTo>
                      <a:pt x="331" y="489"/>
                    </a:lnTo>
                    <a:lnTo>
                      <a:pt x="331" y="489"/>
                    </a:lnTo>
                    <a:lnTo>
                      <a:pt x="329" y="489"/>
                    </a:lnTo>
                    <a:lnTo>
                      <a:pt x="329" y="489"/>
                    </a:lnTo>
                    <a:lnTo>
                      <a:pt x="329" y="489"/>
                    </a:lnTo>
                    <a:lnTo>
                      <a:pt x="329" y="491"/>
                    </a:lnTo>
                    <a:lnTo>
                      <a:pt x="329" y="491"/>
                    </a:lnTo>
                    <a:lnTo>
                      <a:pt x="326" y="491"/>
                    </a:lnTo>
                    <a:lnTo>
                      <a:pt x="326" y="491"/>
                    </a:lnTo>
                    <a:lnTo>
                      <a:pt x="326" y="491"/>
                    </a:lnTo>
                    <a:lnTo>
                      <a:pt x="326" y="493"/>
                    </a:lnTo>
                    <a:lnTo>
                      <a:pt x="326" y="493"/>
                    </a:lnTo>
                    <a:lnTo>
                      <a:pt x="326" y="493"/>
                    </a:lnTo>
                    <a:lnTo>
                      <a:pt x="324" y="493"/>
                    </a:lnTo>
                    <a:lnTo>
                      <a:pt x="324" y="496"/>
                    </a:lnTo>
                    <a:lnTo>
                      <a:pt x="324" y="496"/>
                    </a:lnTo>
                    <a:lnTo>
                      <a:pt x="324" y="496"/>
                    </a:lnTo>
                    <a:lnTo>
                      <a:pt x="322" y="496"/>
                    </a:lnTo>
                    <a:lnTo>
                      <a:pt x="322" y="498"/>
                    </a:lnTo>
                    <a:lnTo>
                      <a:pt x="322" y="498"/>
                    </a:lnTo>
                    <a:lnTo>
                      <a:pt x="322" y="498"/>
                    </a:lnTo>
                    <a:lnTo>
                      <a:pt x="322" y="498"/>
                    </a:lnTo>
                    <a:lnTo>
                      <a:pt x="319" y="498"/>
                    </a:lnTo>
                    <a:lnTo>
                      <a:pt x="319" y="498"/>
                    </a:lnTo>
                    <a:lnTo>
                      <a:pt x="319" y="500"/>
                    </a:lnTo>
                    <a:lnTo>
                      <a:pt x="319" y="500"/>
                    </a:lnTo>
                    <a:lnTo>
                      <a:pt x="317" y="500"/>
                    </a:lnTo>
                    <a:lnTo>
                      <a:pt x="317" y="500"/>
                    </a:lnTo>
                    <a:lnTo>
                      <a:pt x="317" y="500"/>
                    </a:lnTo>
                    <a:lnTo>
                      <a:pt x="315" y="500"/>
                    </a:lnTo>
                    <a:lnTo>
                      <a:pt x="315" y="500"/>
                    </a:lnTo>
                    <a:lnTo>
                      <a:pt x="315" y="500"/>
                    </a:lnTo>
                    <a:lnTo>
                      <a:pt x="315" y="500"/>
                    </a:lnTo>
                    <a:lnTo>
                      <a:pt x="315" y="503"/>
                    </a:lnTo>
                    <a:lnTo>
                      <a:pt x="312" y="503"/>
                    </a:lnTo>
                    <a:lnTo>
                      <a:pt x="312" y="503"/>
                    </a:lnTo>
                    <a:lnTo>
                      <a:pt x="312" y="503"/>
                    </a:lnTo>
                    <a:lnTo>
                      <a:pt x="312" y="503"/>
                    </a:lnTo>
                    <a:lnTo>
                      <a:pt x="310" y="503"/>
                    </a:lnTo>
                    <a:lnTo>
                      <a:pt x="310" y="505"/>
                    </a:lnTo>
                    <a:lnTo>
                      <a:pt x="310" y="505"/>
                    </a:lnTo>
                    <a:lnTo>
                      <a:pt x="310" y="505"/>
                    </a:lnTo>
                    <a:lnTo>
                      <a:pt x="307" y="505"/>
                    </a:lnTo>
                    <a:lnTo>
                      <a:pt x="307" y="505"/>
                    </a:lnTo>
                    <a:lnTo>
                      <a:pt x="307" y="507"/>
                    </a:lnTo>
                    <a:lnTo>
                      <a:pt x="307" y="507"/>
                    </a:lnTo>
                    <a:lnTo>
                      <a:pt x="307" y="507"/>
                    </a:lnTo>
                    <a:lnTo>
                      <a:pt x="305" y="507"/>
                    </a:lnTo>
                    <a:lnTo>
                      <a:pt x="305" y="510"/>
                    </a:lnTo>
                    <a:lnTo>
                      <a:pt x="305" y="510"/>
                    </a:lnTo>
                    <a:lnTo>
                      <a:pt x="305" y="510"/>
                    </a:lnTo>
                    <a:lnTo>
                      <a:pt x="305" y="510"/>
                    </a:lnTo>
                    <a:lnTo>
                      <a:pt x="305" y="512"/>
                    </a:lnTo>
                    <a:lnTo>
                      <a:pt x="305" y="512"/>
                    </a:lnTo>
                    <a:lnTo>
                      <a:pt x="305" y="512"/>
                    </a:lnTo>
                    <a:lnTo>
                      <a:pt x="305" y="512"/>
                    </a:lnTo>
                    <a:lnTo>
                      <a:pt x="305" y="512"/>
                    </a:lnTo>
                    <a:lnTo>
                      <a:pt x="305" y="515"/>
                    </a:lnTo>
                    <a:lnTo>
                      <a:pt x="305" y="515"/>
                    </a:lnTo>
                    <a:lnTo>
                      <a:pt x="305" y="517"/>
                    </a:lnTo>
                    <a:lnTo>
                      <a:pt x="305" y="517"/>
                    </a:lnTo>
                    <a:lnTo>
                      <a:pt x="305" y="517"/>
                    </a:lnTo>
                    <a:lnTo>
                      <a:pt x="305" y="519"/>
                    </a:lnTo>
                    <a:lnTo>
                      <a:pt x="305" y="519"/>
                    </a:lnTo>
                    <a:lnTo>
                      <a:pt x="305" y="519"/>
                    </a:lnTo>
                    <a:lnTo>
                      <a:pt x="305" y="522"/>
                    </a:lnTo>
                    <a:lnTo>
                      <a:pt x="305" y="522"/>
                    </a:lnTo>
                    <a:lnTo>
                      <a:pt x="305" y="522"/>
                    </a:lnTo>
                    <a:lnTo>
                      <a:pt x="305" y="522"/>
                    </a:lnTo>
                    <a:lnTo>
                      <a:pt x="305" y="522"/>
                    </a:lnTo>
                    <a:lnTo>
                      <a:pt x="303" y="522"/>
                    </a:lnTo>
                    <a:lnTo>
                      <a:pt x="303" y="522"/>
                    </a:lnTo>
                    <a:lnTo>
                      <a:pt x="303" y="524"/>
                    </a:lnTo>
                    <a:lnTo>
                      <a:pt x="300" y="524"/>
                    </a:lnTo>
                    <a:lnTo>
                      <a:pt x="300" y="524"/>
                    </a:lnTo>
                    <a:lnTo>
                      <a:pt x="300" y="524"/>
                    </a:lnTo>
                    <a:lnTo>
                      <a:pt x="300" y="524"/>
                    </a:lnTo>
                    <a:lnTo>
                      <a:pt x="298" y="524"/>
                    </a:lnTo>
                    <a:lnTo>
                      <a:pt x="298" y="526"/>
                    </a:lnTo>
                    <a:lnTo>
                      <a:pt x="298" y="526"/>
                    </a:lnTo>
                    <a:lnTo>
                      <a:pt x="298" y="526"/>
                    </a:lnTo>
                    <a:lnTo>
                      <a:pt x="298" y="526"/>
                    </a:lnTo>
                    <a:lnTo>
                      <a:pt x="296" y="526"/>
                    </a:lnTo>
                    <a:lnTo>
                      <a:pt x="296" y="526"/>
                    </a:lnTo>
                    <a:lnTo>
                      <a:pt x="293" y="526"/>
                    </a:lnTo>
                    <a:lnTo>
                      <a:pt x="293" y="529"/>
                    </a:lnTo>
                    <a:lnTo>
                      <a:pt x="293" y="529"/>
                    </a:lnTo>
                    <a:lnTo>
                      <a:pt x="293" y="529"/>
                    </a:lnTo>
                    <a:lnTo>
                      <a:pt x="293" y="529"/>
                    </a:lnTo>
                    <a:lnTo>
                      <a:pt x="291" y="529"/>
                    </a:lnTo>
                    <a:lnTo>
                      <a:pt x="291" y="529"/>
                    </a:lnTo>
                    <a:lnTo>
                      <a:pt x="288" y="529"/>
                    </a:lnTo>
                    <a:lnTo>
                      <a:pt x="288" y="529"/>
                    </a:lnTo>
                    <a:lnTo>
                      <a:pt x="288" y="529"/>
                    </a:lnTo>
                    <a:lnTo>
                      <a:pt x="288" y="529"/>
                    </a:lnTo>
                    <a:lnTo>
                      <a:pt x="286" y="529"/>
                    </a:lnTo>
                    <a:lnTo>
                      <a:pt x="286" y="529"/>
                    </a:lnTo>
                    <a:lnTo>
                      <a:pt x="286" y="529"/>
                    </a:lnTo>
                    <a:lnTo>
                      <a:pt x="284" y="529"/>
                    </a:lnTo>
                    <a:lnTo>
                      <a:pt x="284" y="529"/>
                    </a:lnTo>
                    <a:lnTo>
                      <a:pt x="284" y="529"/>
                    </a:lnTo>
                    <a:lnTo>
                      <a:pt x="281" y="529"/>
                    </a:lnTo>
                    <a:lnTo>
                      <a:pt x="281" y="531"/>
                    </a:lnTo>
                    <a:lnTo>
                      <a:pt x="281" y="531"/>
                    </a:lnTo>
                    <a:lnTo>
                      <a:pt x="281" y="531"/>
                    </a:lnTo>
                    <a:lnTo>
                      <a:pt x="281" y="531"/>
                    </a:lnTo>
                    <a:lnTo>
                      <a:pt x="281" y="531"/>
                    </a:lnTo>
                    <a:lnTo>
                      <a:pt x="281" y="534"/>
                    </a:lnTo>
                    <a:lnTo>
                      <a:pt x="279" y="534"/>
                    </a:lnTo>
                    <a:lnTo>
                      <a:pt x="279" y="534"/>
                    </a:lnTo>
                    <a:lnTo>
                      <a:pt x="279" y="536"/>
                    </a:lnTo>
                    <a:lnTo>
                      <a:pt x="279" y="536"/>
                    </a:lnTo>
                    <a:lnTo>
                      <a:pt x="279" y="536"/>
                    </a:lnTo>
                    <a:lnTo>
                      <a:pt x="279" y="538"/>
                    </a:lnTo>
                    <a:lnTo>
                      <a:pt x="279" y="538"/>
                    </a:lnTo>
                    <a:lnTo>
                      <a:pt x="279" y="538"/>
                    </a:lnTo>
                    <a:lnTo>
                      <a:pt x="277" y="538"/>
                    </a:lnTo>
                    <a:lnTo>
                      <a:pt x="277" y="541"/>
                    </a:lnTo>
                    <a:lnTo>
                      <a:pt x="277" y="541"/>
                    </a:lnTo>
                    <a:lnTo>
                      <a:pt x="277" y="541"/>
                    </a:lnTo>
                    <a:lnTo>
                      <a:pt x="274" y="541"/>
                    </a:lnTo>
                    <a:lnTo>
                      <a:pt x="274" y="541"/>
                    </a:lnTo>
                    <a:lnTo>
                      <a:pt x="277" y="541"/>
                    </a:lnTo>
                    <a:lnTo>
                      <a:pt x="277" y="543"/>
                    </a:lnTo>
                    <a:lnTo>
                      <a:pt x="277" y="543"/>
                    </a:lnTo>
                    <a:lnTo>
                      <a:pt x="274" y="543"/>
                    </a:lnTo>
                    <a:lnTo>
                      <a:pt x="274" y="543"/>
                    </a:lnTo>
                    <a:lnTo>
                      <a:pt x="274" y="545"/>
                    </a:lnTo>
                    <a:lnTo>
                      <a:pt x="274" y="545"/>
                    </a:lnTo>
                    <a:lnTo>
                      <a:pt x="274" y="543"/>
                    </a:lnTo>
                    <a:lnTo>
                      <a:pt x="272" y="543"/>
                    </a:lnTo>
                    <a:lnTo>
                      <a:pt x="272" y="545"/>
                    </a:lnTo>
                    <a:lnTo>
                      <a:pt x="272" y="545"/>
                    </a:lnTo>
                    <a:lnTo>
                      <a:pt x="272" y="545"/>
                    </a:lnTo>
                    <a:lnTo>
                      <a:pt x="272" y="543"/>
                    </a:lnTo>
                    <a:lnTo>
                      <a:pt x="272" y="543"/>
                    </a:lnTo>
                    <a:lnTo>
                      <a:pt x="270" y="543"/>
                    </a:lnTo>
                    <a:lnTo>
                      <a:pt x="270" y="541"/>
                    </a:lnTo>
                    <a:lnTo>
                      <a:pt x="270" y="541"/>
                    </a:lnTo>
                    <a:lnTo>
                      <a:pt x="270" y="541"/>
                    </a:lnTo>
                    <a:lnTo>
                      <a:pt x="270" y="541"/>
                    </a:lnTo>
                    <a:lnTo>
                      <a:pt x="267" y="541"/>
                    </a:lnTo>
                    <a:lnTo>
                      <a:pt x="267" y="541"/>
                    </a:lnTo>
                    <a:lnTo>
                      <a:pt x="267" y="541"/>
                    </a:lnTo>
                    <a:lnTo>
                      <a:pt x="267" y="541"/>
                    </a:lnTo>
                    <a:lnTo>
                      <a:pt x="265" y="541"/>
                    </a:lnTo>
                    <a:lnTo>
                      <a:pt x="265" y="541"/>
                    </a:lnTo>
                    <a:lnTo>
                      <a:pt x="265" y="541"/>
                    </a:lnTo>
                    <a:lnTo>
                      <a:pt x="265" y="541"/>
                    </a:lnTo>
                    <a:lnTo>
                      <a:pt x="262" y="541"/>
                    </a:lnTo>
                    <a:lnTo>
                      <a:pt x="262" y="543"/>
                    </a:lnTo>
                    <a:lnTo>
                      <a:pt x="262" y="543"/>
                    </a:lnTo>
                    <a:lnTo>
                      <a:pt x="262" y="543"/>
                    </a:lnTo>
                    <a:lnTo>
                      <a:pt x="260" y="543"/>
                    </a:lnTo>
                    <a:lnTo>
                      <a:pt x="260" y="545"/>
                    </a:lnTo>
                    <a:lnTo>
                      <a:pt x="260" y="545"/>
                    </a:lnTo>
                    <a:lnTo>
                      <a:pt x="260" y="545"/>
                    </a:lnTo>
                    <a:lnTo>
                      <a:pt x="260" y="545"/>
                    </a:lnTo>
                    <a:lnTo>
                      <a:pt x="260" y="548"/>
                    </a:lnTo>
                    <a:lnTo>
                      <a:pt x="260" y="548"/>
                    </a:lnTo>
                    <a:lnTo>
                      <a:pt x="260" y="550"/>
                    </a:lnTo>
                    <a:lnTo>
                      <a:pt x="260" y="550"/>
                    </a:lnTo>
                    <a:lnTo>
                      <a:pt x="258" y="550"/>
                    </a:lnTo>
                    <a:lnTo>
                      <a:pt x="258" y="550"/>
                    </a:lnTo>
                    <a:lnTo>
                      <a:pt x="258" y="550"/>
                    </a:lnTo>
                    <a:lnTo>
                      <a:pt x="258" y="553"/>
                    </a:lnTo>
                    <a:lnTo>
                      <a:pt x="258" y="553"/>
                    </a:lnTo>
                    <a:lnTo>
                      <a:pt x="255" y="553"/>
                    </a:lnTo>
                    <a:lnTo>
                      <a:pt x="255" y="555"/>
                    </a:lnTo>
                    <a:lnTo>
                      <a:pt x="255" y="555"/>
                    </a:lnTo>
                    <a:lnTo>
                      <a:pt x="255" y="557"/>
                    </a:lnTo>
                    <a:lnTo>
                      <a:pt x="255" y="557"/>
                    </a:lnTo>
                    <a:lnTo>
                      <a:pt x="255" y="557"/>
                    </a:lnTo>
                    <a:lnTo>
                      <a:pt x="255" y="560"/>
                    </a:lnTo>
                    <a:lnTo>
                      <a:pt x="255" y="560"/>
                    </a:lnTo>
                    <a:lnTo>
                      <a:pt x="255" y="562"/>
                    </a:lnTo>
                    <a:lnTo>
                      <a:pt x="255" y="562"/>
                    </a:lnTo>
                    <a:lnTo>
                      <a:pt x="255" y="562"/>
                    </a:lnTo>
                    <a:lnTo>
                      <a:pt x="255" y="564"/>
                    </a:lnTo>
                    <a:lnTo>
                      <a:pt x="255" y="564"/>
                    </a:lnTo>
                    <a:lnTo>
                      <a:pt x="255" y="564"/>
                    </a:lnTo>
                    <a:lnTo>
                      <a:pt x="255" y="567"/>
                    </a:lnTo>
                    <a:lnTo>
                      <a:pt x="255" y="567"/>
                    </a:lnTo>
                    <a:lnTo>
                      <a:pt x="255" y="569"/>
                    </a:lnTo>
                    <a:lnTo>
                      <a:pt x="258" y="569"/>
                    </a:lnTo>
                    <a:lnTo>
                      <a:pt x="258" y="569"/>
                    </a:lnTo>
                    <a:lnTo>
                      <a:pt x="258" y="571"/>
                    </a:lnTo>
                    <a:lnTo>
                      <a:pt x="258" y="571"/>
                    </a:lnTo>
                    <a:lnTo>
                      <a:pt x="258" y="571"/>
                    </a:lnTo>
                    <a:lnTo>
                      <a:pt x="258" y="571"/>
                    </a:lnTo>
                    <a:lnTo>
                      <a:pt x="258" y="574"/>
                    </a:lnTo>
                    <a:lnTo>
                      <a:pt x="258" y="574"/>
                    </a:lnTo>
                    <a:lnTo>
                      <a:pt x="258" y="576"/>
                    </a:lnTo>
                    <a:lnTo>
                      <a:pt x="258" y="576"/>
                    </a:lnTo>
                    <a:lnTo>
                      <a:pt x="258" y="579"/>
                    </a:lnTo>
                    <a:lnTo>
                      <a:pt x="258" y="579"/>
                    </a:lnTo>
                    <a:lnTo>
                      <a:pt x="258" y="579"/>
                    </a:lnTo>
                    <a:lnTo>
                      <a:pt x="258" y="581"/>
                    </a:lnTo>
                    <a:lnTo>
                      <a:pt x="258" y="581"/>
                    </a:lnTo>
                    <a:lnTo>
                      <a:pt x="258" y="581"/>
                    </a:lnTo>
                    <a:lnTo>
                      <a:pt x="258" y="583"/>
                    </a:lnTo>
                    <a:lnTo>
                      <a:pt x="258" y="583"/>
                    </a:lnTo>
                    <a:lnTo>
                      <a:pt x="258" y="586"/>
                    </a:lnTo>
                    <a:lnTo>
                      <a:pt x="258" y="586"/>
                    </a:lnTo>
                    <a:lnTo>
                      <a:pt x="258" y="588"/>
                    </a:lnTo>
                    <a:lnTo>
                      <a:pt x="258" y="588"/>
                    </a:lnTo>
                    <a:lnTo>
                      <a:pt x="258" y="588"/>
                    </a:lnTo>
                    <a:lnTo>
                      <a:pt x="258" y="590"/>
                    </a:lnTo>
                    <a:lnTo>
                      <a:pt x="260" y="590"/>
                    </a:lnTo>
                    <a:lnTo>
                      <a:pt x="260" y="590"/>
                    </a:lnTo>
                    <a:lnTo>
                      <a:pt x="260" y="590"/>
                    </a:lnTo>
                    <a:lnTo>
                      <a:pt x="260" y="590"/>
                    </a:lnTo>
                    <a:lnTo>
                      <a:pt x="260" y="593"/>
                    </a:lnTo>
                    <a:lnTo>
                      <a:pt x="260" y="593"/>
                    </a:lnTo>
                    <a:lnTo>
                      <a:pt x="260" y="593"/>
                    </a:lnTo>
                    <a:lnTo>
                      <a:pt x="260" y="595"/>
                    </a:lnTo>
                    <a:lnTo>
                      <a:pt x="260" y="595"/>
                    </a:lnTo>
                    <a:lnTo>
                      <a:pt x="260" y="598"/>
                    </a:lnTo>
                    <a:lnTo>
                      <a:pt x="260" y="598"/>
                    </a:lnTo>
                    <a:lnTo>
                      <a:pt x="260" y="598"/>
                    </a:lnTo>
                    <a:lnTo>
                      <a:pt x="260" y="600"/>
                    </a:lnTo>
                    <a:lnTo>
                      <a:pt x="260" y="600"/>
                    </a:lnTo>
                    <a:lnTo>
                      <a:pt x="260" y="600"/>
                    </a:lnTo>
                    <a:lnTo>
                      <a:pt x="260" y="600"/>
                    </a:lnTo>
                    <a:lnTo>
                      <a:pt x="260" y="602"/>
                    </a:lnTo>
                    <a:lnTo>
                      <a:pt x="260" y="602"/>
                    </a:lnTo>
                    <a:lnTo>
                      <a:pt x="260" y="605"/>
                    </a:lnTo>
                    <a:lnTo>
                      <a:pt x="260" y="605"/>
                    </a:lnTo>
                    <a:lnTo>
                      <a:pt x="260" y="607"/>
                    </a:lnTo>
                    <a:lnTo>
                      <a:pt x="260" y="607"/>
                    </a:lnTo>
                    <a:lnTo>
                      <a:pt x="260" y="609"/>
                    </a:lnTo>
                    <a:lnTo>
                      <a:pt x="260" y="609"/>
                    </a:lnTo>
                    <a:lnTo>
                      <a:pt x="260" y="609"/>
                    </a:lnTo>
                    <a:lnTo>
                      <a:pt x="260" y="609"/>
                    </a:lnTo>
                    <a:lnTo>
                      <a:pt x="260" y="609"/>
                    </a:lnTo>
                    <a:lnTo>
                      <a:pt x="260" y="612"/>
                    </a:lnTo>
                    <a:lnTo>
                      <a:pt x="262" y="612"/>
                    </a:lnTo>
                    <a:lnTo>
                      <a:pt x="262" y="612"/>
                    </a:lnTo>
                    <a:lnTo>
                      <a:pt x="260" y="612"/>
                    </a:lnTo>
                    <a:lnTo>
                      <a:pt x="260" y="612"/>
                    </a:lnTo>
                    <a:lnTo>
                      <a:pt x="260" y="614"/>
                    </a:lnTo>
                    <a:lnTo>
                      <a:pt x="260" y="614"/>
                    </a:lnTo>
                    <a:lnTo>
                      <a:pt x="260" y="614"/>
                    </a:lnTo>
                    <a:lnTo>
                      <a:pt x="260" y="616"/>
                    </a:lnTo>
                    <a:lnTo>
                      <a:pt x="260" y="616"/>
                    </a:lnTo>
                    <a:lnTo>
                      <a:pt x="260" y="619"/>
                    </a:lnTo>
                    <a:lnTo>
                      <a:pt x="260" y="619"/>
                    </a:lnTo>
                    <a:lnTo>
                      <a:pt x="260" y="621"/>
                    </a:lnTo>
                    <a:lnTo>
                      <a:pt x="260" y="621"/>
                    </a:lnTo>
                    <a:lnTo>
                      <a:pt x="258" y="621"/>
                    </a:lnTo>
                    <a:lnTo>
                      <a:pt x="258" y="621"/>
                    </a:lnTo>
                    <a:lnTo>
                      <a:pt x="258" y="624"/>
                    </a:lnTo>
                    <a:lnTo>
                      <a:pt x="258" y="624"/>
                    </a:lnTo>
                    <a:lnTo>
                      <a:pt x="258" y="624"/>
                    </a:lnTo>
                    <a:lnTo>
                      <a:pt x="258" y="626"/>
                    </a:lnTo>
                    <a:lnTo>
                      <a:pt x="258" y="626"/>
                    </a:lnTo>
                    <a:lnTo>
                      <a:pt x="258" y="628"/>
                    </a:lnTo>
                    <a:lnTo>
                      <a:pt x="255" y="628"/>
                    </a:lnTo>
                    <a:lnTo>
                      <a:pt x="255" y="628"/>
                    </a:lnTo>
                    <a:lnTo>
                      <a:pt x="255" y="628"/>
                    </a:lnTo>
                    <a:lnTo>
                      <a:pt x="255" y="631"/>
                    </a:lnTo>
                    <a:lnTo>
                      <a:pt x="255" y="631"/>
                    </a:lnTo>
                    <a:lnTo>
                      <a:pt x="255" y="631"/>
                    </a:lnTo>
                    <a:lnTo>
                      <a:pt x="255" y="631"/>
                    </a:lnTo>
                    <a:lnTo>
                      <a:pt x="253" y="631"/>
                    </a:lnTo>
                    <a:lnTo>
                      <a:pt x="253" y="633"/>
                    </a:lnTo>
                    <a:lnTo>
                      <a:pt x="253" y="633"/>
                    </a:lnTo>
                    <a:lnTo>
                      <a:pt x="253" y="633"/>
                    </a:lnTo>
                    <a:lnTo>
                      <a:pt x="253" y="635"/>
                    </a:lnTo>
                    <a:lnTo>
                      <a:pt x="253" y="635"/>
                    </a:lnTo>
                    <a:lnTo>
                      <a:pt x="253" y="635"/>
                    </a:lnTo>
                    <a:lnTo>
                      <a:pt x="253" y="638"/>
                    </a:lnTo>
                    <a:lnTo>
                      <a:pt x="251" y="638"/>
                    </a:lnTo>
                    <a:lnTo>
                      <a:pt x="251" y="638"/>
                    </a:lnTo>
                    <a:lnTo>
                      <a:pt x="251" y="640"/>
                    </a:lnTo>
                    <a:lnTo>
                      <a:pt x="251" y="640"/>
                    </a:lnTo>
                    <a:lnTo>
                      <a:pt x="251" y="640"/>
                    </a:lnTo>
                    <a:lnTo>
                      <a:pt x="251" y="640"/>
                    </a:lnTo>
                    <a:lnTo>
                      <a:pt x="251" y="643"/>
                    </a:lnTo>
                    <a:lnTo>
                      <a:pt x="251" y="643"/>
                    </a:lnTo>
                    <a:lnTo>
                      <a:pt x="251" y="645"/>
                    </a:lnTo>
                    <a:lnTo>
                      <a:pt x="248" y="645"/>
                    </a:lnTo>
                    <a:lnTo>
                      <a:pt x="248" y="645"/>
                    </a:lnTo>
                    <a:lnTo>
                      <a:pt x="248" y="647"/>
                    </a:lnTo>
                    <a:lnTo>
                      <a:pt x="248" y="647"/>
                    </a:lnTo>
                    <a:lnTo>
                      <a:pt x="248" y="650"/>
                    </a:lnTo>
                    <a:lnTo>
                      <a:pt x="248" y="650"/>
                    </a:lnTo>
                    <a:lnTo>
                      <a:pt x="248" y="650"/>
                    </a:lnTo>
                    <a:lnTo>
                      <a:pt x="251" y="650"/>
                    </a:lnTo>
                    <a:lnTo>
                      <a:pt x="251" y="652"/>
                    </a:lnTo>
                    <a:lnTo>
                      <a:pt x="251" y="652"/>
                    </a:lnTo>
                    <a:lnTo>
                      <a:pt x="251" y="652"/>
                    </a:lnTo>
                    <a:lnTo>
                      <a:pt x="251" y="654"/>
                    </a:lnTo>
                    <a:lnTo>
                      <a:pt x="251" y="654"/>
                    </a:lnTo>
                    <a:lnTo>
                      <a:pt x="251" y="657"/>
                    </a:lnTo>
                    <a:lnTo>
                      <a:pt x="251" y="657"/>
                    </a:lnTo>
                    <a:lnTo>
                      <a:pt x="251" y="659"/>
                    </a:lnTo>
                    <a:lnTo>
                      <a:pt x="251" y="659"/>
                    </a:lnTo>
                    <a:lnTo>
                      <a:pt x="251" y="659"/>
                    </a:lnTo>
                    <a:lnTo>
                      <a:pt x="251" y="662"/>
                    </a:lnTo>
                    <a:lnTo>
                      <a:pt x="251" y="662"/>
                    </a:lnTo>
                    <a:lnTo>
                      <a:pt x="251" y="664"/>
                    </a:lnTo>
                    <a:lnTo>
                      <a:pt x="251" y="664"/>
                    </a:lnTo>
                    <a:lnTo>
                      <a:pt x="251" y="666"/>
                    </a:lnTo>
                    <a:lnTo>
                      <a:pt x="251" y="666"/>
                    </a:lnTo>
                    <a:lnTo>
                      <a:pt x="251" y="669"/>
                    </a:lnTo>
                    <a:lnTo>
                      <a:pt x="251" y="669"/>
                    </a:lnTo>
                    <a:lnTo>
                      <a:pt x="251" y="669"/>
                    </a:lnTo>
                    <a:lnTo>
                      <a:pt x="251" y="671"/>
                    </a:lnTo>
                    <a:lnTo>
                      <a:pt x="251" y="671"/>
                    </a:lnTo>
                    <a:lnTo>
                      <a:pt x="251" y="673"/>
                    </a:lnTo>
                    <a:lnTo>
                      <a:pt x="251" y="673"/>
                    </a:lnTo>
                    <a:lnTo>
                      <a:pt x="251" y="676"/>
                    </a:lnTo>
                    <a:lnTo>
                      <a:pt x="251" y="676"/>
                    </a:lnTo>
                    <a:lnTo>
                      <a:pt x="251" y="678"/>
                    </a:lnTo>
                    <a:lnTo>
                      <a:pt x="251" y="678"/>
                    </a:lnTo>
                    <a:lnTo>
                      <a:pt x="253" y="678"/>
                    </a:lnTo>
                    <a:lnTo>
                      <a:pt x="253" y="680"/>
                    </a:lnTo>
                    <a:lnTo>
                      <a:pt x="253" y="680"/>
                    </a:lnTo>
                    <a:lnTo>
                      <a:pt x="253" y="680"/>
                    </a:lnTo>
                    <a:lnTo>
                      <a:pt x="251" y="680"/>
                    </a:lnTo>
                    <a:lnTo>
                      <a:pt x="251" y="683"/>
                    </a:lnTo>
                    <a:lnTo>
                      <a:pt x="251" y="683"/>
                    </a:lnTo>
                    <a:lnTo>
                      <a:pt x="248" y="683"/>
                    </a:lnTo>
                    <a:lnTo>
                      <a:pt x="248" y="683"/>
                    </a:lnTo>
                    <a:lnTo>
                      <a:pt x="248" y="683"/>
                    </a:lnTo>
                    <a:lnTo>
                      <a:pt x="248" y="680"/>
                    </a:lnTo>
                    <a:lnTo>
                      <a:pt x="246" y="680"/>
                    </a:lnTo>
                    <a:lnTo>
                      <a:pt x="246" y="680"/>
                    </a:lnTo>
                    <a:lnTo>
                      <a:pt x="246" y="680"/>
                    </a:lnTo>
                    <a:lnTo>
                      <a:pt x="244" y="680"/>
                    </a:lnTo>
                    <a:lnTo>
                      <a:pt x="244" y="680"/>
                    </a:lnTo>
                    <a:lnTo>
                      <a:pt x="241" y="680"/>
                    </a:lnTo>
                    <a:lnTo>
                      <a:pt x="241" y="680"/>
                    </a:lnTo>
                    <a:lnTo>
                      <a:pt x="241" y="680"/>
                    </a:lnTo>
                    <a:lnTo>
                      <a:pt x="241" y="683"/>
                    </a:lnTo>
                    <a:lnTo>
                      <a:pt x="239" y="683"/>
                    </a:lnTo>
                    <a:lnTo>
                      <a:pt x="239" y="683"/>
                    </a:lnTo>
                    <a:lnTo>
                      <a:pt x="239" y="683"/>
                    </a:lnTo>
                    <a:lnTo>
                      <a:pt x="239" y="685"/>
                    </a:lnTo>
                    <a:lnTo>
                      <a:pt x="239" y="685"/>
                    </a:lnTo>
                    <a:lnTo>
                      <a:pt x="239" y="685"/>
                    </a:lnTo>
                    <a:lnTo>
                      <a:pt x="239" y="688"/>
                    </a:lnTo>
                    <a:lnTo>
                      <a:pt x="239" y="688"/>
                    </a:lnTo>
                    <a:lnTo>
                      <a:pt x="239" y="688"/>
                    </a:lnTo>
                    <a:lnTo>
                      <a:pt x="239" y="690"/>
                    </a:lnTo>
                    <a:lnTo>
                      <a:pt x="239" y="690"/>
                    </a:lnTo>
                    <a:lnTo>
                      <a:pt x="239" y="690"/>
                    </a:lnTo>
                    <a:lnTo>
                      <a:pt x="236" y="690"/>
                    </a:lnTo>
                    <a:lnTo>
                      <a:pt x="236" y="690"/>
                    </a:lnTo>
                    <a:lnTo>
                      <a:pt x="236" y="690"/>
                    </a:lnTo>
                    <a:lnTo>
                      <a:pt x="236" y="692"/>
                    </a:lnTo>
                    <a:lnTo>
                      <a:pt x="236" y="692"/>
                    </a:lnTo>
                    <a:lnTo>
                      <a:pt x="234" y="692"/>
                    </a:lnTo>
                    <a:lnTo>
                      <a:pt x="234" y="695"/>
                    </a:lnTo>
                    <a:lnTo>
                      <a:pt x="234" y="695"/>
                    </a:lnTo>
                    <a:lnTo>
                      <a:pt x="234" y="695"/>
                    </a:lnTo>
                    <a:lnTo>
                      <a:pt x="234" y="695"/>
                    </a:lnTo>
                    <a:lnTo>
                      <a:pt x="234" y="697"/>
                    </a:lnTo>
                    <a:lnTo>
                      <a:pt x="232" y="697"/>
                    </a:lnTo>
                    <a:lnTo>
                      <a:pt x="232" y="697"/>
                    </a:lnTo>
                    <a:lnTo>
                      <a:pt x="232" y="699"/>
                    </a:lnTo>
                    <a:lnTo>
                      <a:pt x="232" y="699"/>
                    </a:lnTo>
                    <a:lnTo>
                      <a:pt x="232" y="699"/>
                    </a:lnTo>
                    <a:lnTo>
                      <a:pt x="232" y="699"/>
                    </a:lnTo>
                    <a:lnTo>
                      <a:pt x="232" y="702"/>
                    </a:lnTo>
                    <a:lnTo>
                      <a:pt x="232" y="702"/>
                    </a:lnTo>
                    <a:lnTo>
                      <a:pt x="232" y="702"/>
                    </a:lnTo>
                    <a:lnTo>
                      <a:pt x="232" y="704"/>
                    </a:lnTo>
                    <a:lnTo>
                      <a:pt x="234" y="704"/>
                    </a:lnTo>
                    <a:lnTo>
                      <a:pt x="234" y="704"/>
                    </a:lnTo>
                    <a:lnTo>
                      <a:pt x="234" y="704"/>
                    </a:lnTo>
                    <a:lnTo>
                      <a:pt x="234" y="707"/>
                    </a:lnTo>
                    <a:lnTo>
                      <a:pt x="234" y="707"/>
                    </a:lnTo>
                    <a:lnTo>
                      <a:pt x="236" y="707"/>
                    </a:lnTo>
                    <a:lnTo>
                      <a:pt x="236" y="707"/>
                    </a:lnTo>
                    <a:lnTo>
                      <a:pt x="239" y="707"/>
                    </a:lnTo>
                    <a:lnTo>
                      <a:pt x="239" y="704"/>
                    </a:lnTo>
                    <a:lnTo>
                      <a:pt x="239" y="704"/>
                    </a:lnTo>
                    <a:lnTo>
                      <a:pt x="239" y="704"/>
                    </a:lnTo>
                    <a:lnTo>
                      <a:pt x="241" y="704"/>
                    </a:lnTo>
                    <a:lnTo>
                      <a:pt x="241" y="707"/>
                    </a:lnTo>
                    <a:lnTo>
                      <a:pt x="241" y="707"/>
                    </a:lnTo>
                    <a:lnTo>
                      <a:pt x="241" y="707"/>
                    </a:lnTo>
                    <a:lnTo>
                      <a:pt x="241" y="709"/>
                    </a:lnTo>
                    <a:lnTo>
                      <a:pt x="241" y="709"/>
                    </a:lnTo>
                    <a:lnTo>
                      <a:pt x="241" y="709"/>
                    </a:lnTo>
                    <a:lnTo>
                      <a:pt x="241" y="709"/>
                    </a:lnTo>
                    <a:lnTo>
                      <a:pt x="241" y="709"/>
                    </a:lnTo>
                    <a:lnTo>
                      <a:pt x="241" y="709"/>
                    </a:lnTo>
                    <a:lnTo>
                      <a:pt x="241" y="709"/>
                    </a:lnTo>
                    <a:lnTo>
                      <a:pt x="239" y="709"/>
                    </a:lnTo>
                    <a:lnTo>
                      <a:pt x="239" y="709"/>
                    </a:lnTo>
                    <a:lnTo>
                      <a:pt x="239" y="709"/>
                    </a:lnTo>
                    <a:lnTo>
                      <a:pt x="239" y="709"/>
                    </a:lnTo>
                    <a:lnTo>
                      <a:pt x="236" y="709"/>
                    </a:lnTo>
                    <a:lnTo>
                      <a:pt x="236" y="707"/>
                    </a:lnTo>
                    <a:lnTo>
                      <a:pt x="236" y="707"/>
                    </a:lnTo>
                    <a:lnTo>
                      <a:pt x="236" y="709"/>
                    </a:lnTo>
                    <a:lnTo>
                      <a:pt x="234" y="709"/>
                    </a:lnTo>
                    <a:lnTo>
                      <a:pt x="234" y="709"/>
                    </a:lnTo>
                    <a:lnTo>
                      <a:pt x="234" y="709"/>
                    </a:lnTo>
                    <a:lnTo>
                      <a:pt x="232" y="709"/>
                    </a:lnTo>
                    <a:lnTo>
                      <a:pt x="232" y="709"/>
                    </a:lnTo>
                    <a:lnTo>
                      <a:pt x="232" y="709"/>
                    </a:lnTo>
                    <a:lnTo>
                      <a:pt x="229" y="709"/>
                    </a:lnTo>
                    <a:lnTo>
                      <a:pt x="229" y="709"/>
                    </a:lnTo>
                    <a:lnTo>
                      <a:pt x="229" y="709"/>
                    </a:lnTo>
                    <a:lnTo>
                      <a:pt x="227" y="709"/>
                    </a:lnTo>
                    <a:lnTo>
                      <a:pt x="227" y="709"/>
                    </a:lnTo>
                    <a:lnTo>
                      <a:pt x="227" y="709"/>
                    </a:lnTo>
                    <a:lnTo>
                      <a:pt x="227" y="709"/>
                    </a:lnTo>
                    <a:lnTo>
                      <a:pt x="227" y="711"/>
                    </a:lnTo>
                    <a:lnTo>
                      <a:pt x="225" y="711"/>
                    </a:lnTo>
                    <a:lnTo>
                      <a:pt x="225" y="711"/>
                    </a:lnTo>
                    <a:lnTo>
                      <a:pt x="225" y="711"/>
                    </a:lnTo>
                    <a:lnTo>
                      <a:pt x="222" y="711"/>
                    </a:lnTo>
                    <a:lnTo>
                      <a:pt x="222" y="711"/>
                    </a:lnTo>
                    <a:lnTo>
                      <a:pt x="222" y="711"/>
                    </a:lnTo>
                    <a:lnTo>
                      <a:pt x="220" y="711"/>
                    </a:lnTo>
                    <a:lnTo>
                      <a:pt x="220" y="711"/>
                    </a:lnTo>
                    <a:lnTo>
                      <a:pt x="220" y="714"/>
                    </a:lnTo>
                    <a:lnTo>
                      <a:pt x="220" y="714"/>
                    </a:lnTo>
                    <a:lnTo>
                      <a:pt x="217" y="714"/>
                    </a:lnTo>
                    <a:lnTo>
                      <a:pt x="217" y="714"/>
                    </a:lnTo>
                    <a:lnTo>
                      <a:pt x="217" y="714"/>
                    </a:lnTo>
                    <a:lnTo>
                      <a:pt x="217" y="716"/>
                    </a:lnTo>
                    <a:lnTo>
                      <a:pt x="215" y="716"/>
                    </a:lnTo>
                    <a:lnTo>
                      <a:pt x="215" y="716"/>
                    </a:lnTo>
                    <a:lnTo>
                      <a:pt x="215" y="716"/>
                    </a:lnTo>
                    <a:lnTo>
                      <a:pt x="215" y="718"/>
                    </a:lnTo>
                    <a:lnTo>
                      <a:pt x="215" y="718"/>
                    </a:lnTo>
                    <a:lnTo>
                      <a:pt x="215" y="718"/>
                    </a:lnTo>
                    <a:lnTo>
                      <a:pt x="215" y="718"/>
                    </a:lnTo>
                    <a:lnTo>
                      <a:pt x="215" y="721"/>
                    </a:lnTo>
                    <a:lnTo>
                      <a:pt x="215" y="721"/>
                    </a:lnTo>
                    <a:lnTo>
                      <a:pt x="215" y="721"/>
                    </a:lnTo>
                    <a:lnTo>
                      <a:pt x="215" y="721"/>
                    </a:lnTo>
                    <a:lnTo>
                      <a:pt x="215" y="723"/>
                    </a:lnTo>
                    <a:lnTo>
                      <a:pt x="215" y="723"/>
                    </a:lnTo>
                    <a:lnTo>
                      <a:pt x="215" y="726"/>
                    </a:lnTo>
                    <a:lnTo>
                      <a:pt x="215" y="726"/>
                    </a:lnTo>
                    <a:lnTo>
                      <a:pt x="215" y="728"/>
                    </a:lnTo>
                    <a:lnTo>
                      <a:pt x="215" y="728"/>
                    </a:lnTo>
                    <a:lnTo>
                      <a:pt x="213" y="728"/>
                    </a:lnTo>
                    <a:lnTo>
                      <a:pt x="213" y="728"/>
                    </a:lnTo>
                    <a:lnTo>
                      <a:pt x="213" y="728"/>
                    </a:lnTo>
                    <a:lnTo>
                      <a:pt x="213" y="730"/>
                    </a:lnTo>
                    <a:lnTo>
                      <a:pt x="213" y="730"/>
                    </a:lnTo>
                    <a:lnTo>
                      <a:pt x="213" y="730"/>
                    </a:lnTo>
                    <a:lnTo>
                      <a:pt x="210" y="730"/>
                    </a:lnTo>
                    <a:lnTo>
                      <a:pt x="210" y="730"/>
                    </a:lnTo>
                    <a:lnTo>
                      <a:pt x="210" y="733"/>
                    </a:lnTo>
                    <a:lnTo>
                      <a:pt x="208" y="733"/>
                    </a:lnTo>
                    <a:lnTo>
                      <a:pt x="208" y="733"/>
                    </a:lnTo>
                    <a:lnTo>
                      <a:pt x="208" y="733"/>
                    </a:lnTo>
                    <a:lnTo>
                      <a:pt x="208" y="733"/>
                    </a:lnTo>
                    <a:lnTo>
                      <a:pt x="208" y="735"/>
                    </a:lnTo>
                    <a:lnTo>
                      <a:pt x="206" y="735"/>
                    </a:lnTo>
                    <a:lnTo>
                      <a:pt x="206" y="735"/>
                    </a:lnTo>
                    <a:lnTo>
                      <a:pt x="206" y="735"/>
                    </a:lnTo>
                    <a:lnTo>
                      <a:pt x="206" y="737"/>
                    </a:lnTo>
                    <a:lnTo>
                      <a:pt x="206" y="737"/>
                    </a:lnTo>
                    <a:lnTo>
                      <a:pt x="203" y="737"/>
                    </a:lnTo>
                    <a:lnTo>
                      <a:pt x="203" y="737"/>
                    </a:lnTo>
                    <a:lnTo>
                      <a:pt x="201" y="737"/>
                    </a:lnTo>
                    <a:lnTo>
                      <a:pt x="201" y="737"/>
                    </a:lnTo>
                    <a:lnTo>
                      <a:pt x="201" y="740"/>
                    </a:lnTo>
                    <a:lnTo>
                      <a:pt x="201" y="740"/>
                    </a:lnTo>
                    <a:lnTo>
                      <a:pt x="201" y="740"/>
                    </a:lnTo>
                    <a:lnTo>
                      <a:pt x="201" y="737"/>
                    </a:lnTo>
                    <a:lnTo>
                      <a:pt x="199" y="737"/>
                    </a:lnTo>
                    <a:lnTo>
                      <a:pt x="199" y="737"/>
                    </a:lnTo>
                    <a:lnTo>
                      <a:pt x="199" y="737"/>
                    </a:lnTo>
                    <a:lnTo>
                      <a:pt x="196" y="737"/>
                    </a:lnTo>
                    <a:lnTo>
                      <a:pt x="196" y="737"/>
                    </a:lnTo>
                    <a:lnTo>
                      <a:pt x="196" y="737"/>
                    </a:lnTo>
                    <a:lnTo>
                      <a:pt x="194" y="737"/>
                    </a:lnTo>
                    <a:lnTo>
                      <a:pt x="194" y="737"/>
                    </a:lnTo>
                    <a:lnTo>
                      <a:pt x="194" y="735"/>
                    </a:lnTo>
                    <a:lnTo>
                      <a:pt x="194" y="735"/>
                    </a:lnTo>
                    <a:lnTo>
                      <a:pt x="194" y="735"/>
                    </a:lnTo>
                    <a:lnTo>
                      <a:pt x="191" y="735"/>
                    </a:lnTo>
                    <a:lnTo>
                      <a:pt x="191" y="733"/>
                    </a:lnTo>
                    <a:lnTo>
                      <a:pt x="191" y="733"/>
                    </a:lnTo>
                    <a:lnTo>
                      <a:pt x="191" y="733"/>
                    </a:lnTo>
                    <a:lnTo>
                      <a:pt x="191" y="733"/>
                    </a:lnTo>
                    <a:lnTo>
                      <a:pt x="189" y="733"/>
                    </a:lnTo>
                    <a:lnTo>
                      <a:pt x="189" y="730"/>
                    </a:lnTo>
                    <a:lnTo>
                      <a:pt x="189" y="730"/>
                    </a:lnTo>
                    <a:lnTo>
                      <a:pt x="189" y="730"/>
                    </a:lnTo>
                    <a:lnTo>
                      <a:pt x="187" y="730"/>
                    </a:lnTo>
                    <a:lnTo>
                      <a:pt x="187" y="728"/>
                    </a:lnTo>
                    <a:lnTo>
                      <a:pt x="187" y="728"/>
                    </a:lnTo>
                    <a:lnTo>
                      <a:pt x="187" y="728"/>
                    </a:lnTo>
                    <a:lnTo>
                      <a:pt x="187" y="728"/>
                    </a:lnTo>
                    <a:lnTo>
                      <a:pt x="187" y="728"/>
                    </a:lnTo>
                    <a:lnTo>
                      <a:pt x="187" y="726"/>
                    </a:lnTo>
                    <a:lnTo>
                      <a:pt x="184" y="726"/>
                    </a:lnTo>
                    <a:lnTo>
                      <a:pt x="184" y="726"/>
                    </a:lnTo>
                    <a:lnTo>
                      <a:pt x="184" y="726"/>
                    </a:lnTo>
                    <a:lnTo>
                      <a:pt x="184" y="723"/>
                    </a:lnTo>
                    <a:lnTo>
                      <a:pt x="182" y="723"/>
                    </a:lnTo>
                    <a:lnTo>
                      <a:pt x="182" y="723"/>
                    </a:lnTo>
                    <a:lnTo>
                      <a:pt x="182" y="721"/>
                    </a:lnTo>
                    <a:lnTo>
                      <a:pt x="182" y="721"/>
                    </a:lnTo>
                    <a:lnTo>
                      <a:pt x="182" y="721"/>
                    </a:lnTo>
                    <a:lnTo>
                      <a:pt x="182" y="721"/>
                    </a:lnTo>
                    <a:lnTo>
                      <a:pt x="182" y="718"/>
                    </a:lnTo>
                    <a:lnTo>
                      <a:pt x="180" y="718"/>
                    </a:lnTo>
                    <a:lnTo>
                      <a:pt x="180" y="718"/>
                    </a:lnTo>
                    <a:lnTo>
                      <a:pt x="180" y="718"/>
                    </a:lnTo>
                    <a:lnTo>
                      <a:pt x="180" y="718"/>
                    </a:lnTo>
                    <a:lnTo>
                      <a:pt x="180" y="718"/>
                    </a:lnTo>
                    <a:lnTo>
                      <a:pt x="180" y="716"/>
                    </a:lnTo>
                    <a:lnTo>
                      <a:pt x="180" y="716"/>
                    </a:lnTo>
                    <a:lnTo>
                      <a:pt x="177" y="716"/>
                    </a:lnTo>
                    <a:lnTo>
                      <a:pt x="177" y="714"/>
                    </a:lnTo>
                    <a:lnTo>
                      <a:pt x="177" y="714"/>
                    </a:lnTo>
                    <a:lnTo>
                      <a:pt x="177" y="711"/>
                    </a:lnTo>
                    <a:lnTo>
                      <a:pt x="177" y="711"/>
                    </a:lnTo>
                    <a:lnTo>
                      <a:pt x="177" y="711"/>
                    </a:lnTo>
                    <a:lnTo>
                      <a:pt x="177" y="709"/>
                    </a:lnTo>
                    <a:lnTo>
                      <a:pt x="177" y="709"/>
                    </a:lnTo>
                    <a:lnTo>
                      <a:pt x="175" y="709"/>
                    </a:lnTo>
                    <a:lnTo>
                      <a:pt x="175" y="709"/>
                    </a:lnTo>
                    <a:lnTo>
                      <a:pt x="175" y="707"/>
                    </a:lnTo>
                    <a:lnTo>
                      <a:pt x="175" y="707"/>
                    </a:lnTo>
                    <a:lnTo>
                      <a:pt x="175" y="707"/>
                    </a:lnTo>
                    <a:lnTo>
                      <a:pt x="175" y="704"/>
                    </a:lnTo>
                    <a:lnTo>
                      <a:pt x="175" y="704"/>
                    </a:lnTo>
                    <a:lnTo>
                      <a:pt x="175" y="704"/>
                    </a:lnTo>
                    <a:lnTo>
                      <a:pt x="175" y="702"/>
                    </a:lnTo>
                    <a:lnTo>
                      <a:pt x="175" y="702"/>
                    </a:lnTo>
                    <a:lnTo>
                      <a:pt x="173" y="702"/>
                    </a:lnTo>
                    <a:lnTo>
                      <a:pt x="173" y="699"/>
                    </a:lnTo>
                    <a:lnTo>
                      <a:pt x="173" y="699"/>
                    </a:lnTo>
                    <a:lnTo>
                      <a:pt x="173" y="699"/>
                    </a:lnTo>
                    <a:lnTo>
                      <a:pt x="173" y="697"/>
                    </a:lnTo>
                    <a:lnTo>
                      <a:pt x="173" y="697"/>
                    </a:lnTo>
                    <a:lnTo>
                      <a:pt x="173" y="695"/>
                    </a:lnTo>
                    <a:lnTo>
                      <a:pt x="173" y="695"/>
                    </a:lnTo>
                    <a:lnTo>
                      <a:pt x="173" y="692"/>
                    </a:lnTo>
                    <a:lnTo>
                      <a:pt x="173" y="692"/>
                    </a:lnTo>
                    <a:lnTo>
                      <a:pt x="173" y="692"/>
                    </a:lnTo>
                    <a:lnTo>
                      <a:pt x="173" y="690"/>
                    </a:lnTo>
                    <a:lnTo>
                      <a:pt x="173" y="690"/>
                    </a:lnTo>
                    <a:lnTo>
                      <a:pt x="173" y="690"/>
                    </a:lnTo>
                    <a:lnTo>
                      <a:pt x="173" y="690"/>
                    </a:lnTo>
                    <a:lnTo>
                      <a:pt x="173" y="688"/>
                    </a:lnTo>
                    <a:lnTo>
                      <a:pt x="173" y="688"/>
                    </a:lnTo>
                    <a:lnTo>
                      <a:pt x="173" y="685"/>
                    </a:lnTo>
                    <a:lnTo>
                      <a:pt x="173" y="685"/>
                    </a:lnTo>
                    <a:lnTo>
                      <a:pt x="170" y="685"/>
                    </a:lnTo>
                    <a:lnTo>
                      <a:pt x="170" y="683"/>
                    </a:lnTo>
                    <a:lnTo>
                      <a:pt x="170" y="683"/>
                    </a:lnTo>
                    <a:lnTo>
                      <a:pt x="170" y="683"/>
                    </a:lnTo>
                    <a:lnTo>
                      <a:pt x="170" y="680"/>
                    </a:lnTo>
                    <a:lnTo>
                      <a:pt x="170" y="680"/>
                    </a:lnTo>
                    <a:lnTo>
                      <a:pt x="170" y="680"/>
                    </a:lnTo>
                    <a:lnTo>
                      <a:pt x="168" y="680"/>
                    </a:lnTo>
                    <a:lnTo>
                      <a:pt x="168" y="678"/>
                    </a:lnTo>
                    <a:lnTo>
                      <a:pt x="168" y="678"/>
                    </a:lnTo>
                    <a:lnTo>
                      <a:pt x="168" y="676"/>
                    </a:lnTo>
                    <a:lnTo>
                      <a:pt x="168" y="676"/>
                    </a:lnTo>
                    <a:lnTo>
                      <a:pt x="168" y="676"/>
                    </a:lnTo>
                    <a:lnTo>
                      <a:pt x="168" y="673"/>
                    </a:lnTo>
                    <a:lnTo>
                      <a:pt x="168" y="673"/>
                    </a:lnTo>
                    <a:lnTo>
                      <a:pt x="168" y="673"/>
                    </a:lnTo>
                    <a:lnTo>
                      <a:pt x="168" y="671"/>
                    </a:lnTo>
                    <a:lnTo>
                      <a:pt x="165" y="671"/>
                    </a:lnTo>
                    <a:lnTo>
                      <a:pt x="165" y="671"/>
                    </a:lnTo>
                    <a:lnTo>
                      <a:pt x="165" y="669"/>
                    </a:lnTo>
                    <a:lnTo>
                      <a:pt x="165" y="669"/>
                    </a:lnTo>
                    <a:lnTo>
                      <a:pt x="165" y="669"/>
                    </a:lnTo>
                    <a:lnTo>
                      <a:pt x="165" y="669"/>
                    </a:lnTo>
                    <a:lnTo>
                      <a:pt x="165" y="666"/>
                    </a:lnTo>
                    <a:lnTo>
                      <a:pt x="165" y="666"/>
                    </a:lnTo>
                    <a:lnTo>
                      <a:pt x="165" y="664"/>
                    </a:lnTo>
                    <a:lnTo>
                      <a:pt x="165" y="664"/>
                    </a:lnTo>
                    <a:lnTo>
                      <a:pt x="165" y="664"/>
                    </a:lnTo>
                    <a:lnTo>
                      <a:pt x="165" y="662"/>
                    </a:lnTo>
                    <a:lnTo>
                      <a:pt x="165" y="662"/>
                    </a:lnTo>
                    <a:lnTo>
                      <a:pt x="163" y="662"/>
                    </a:lnTo>
                    <a:lnTo>
                      <a:pt x="163" y="659"/>
                    </a:lnTo>
                    <a:lnTo>
                      <a:pt x="163" y="659"/>
                    </a:lnTo>
                    <a:lnTo>
                      <a:pt x="163" y="659"/>
                    </a:lnTo>
                    <a:lnTo>
                      <a:pt x="163" y="659"/>
                    </a:lnTo>
                    <a:lnTo>
                      <a:pt x="163" y="657"/>
                    </a:lnTo>
                    <a:lnTo>
                      <a:pt x="163" y="657"/>
                    </a:lnTo>
                    <a:lnTo>
                      <a:pt x="161" y="657"/>
                    </a:lnTo>
                    <a:lnTo>
                      <a:pt x="161" y="654"/>
                    </a:lnTo>
                    <a:lnTo>
                      <a:pt x="161" y="654"/>
                    </a:lnTo>
                    <a:lnTo>
                      <a:pt x="161" y="654"/>
                    </a:lnTo>
                    <a:lnTo>
                      <a:pt x="161" y="652"/>
                    </a:lnTo>
                    <a:lnTo>
                      <a:pt x="161" y="652"/>
                    </a:lnTo>
                    <a:lnTo>
                      <a:pt x="161" y="652"/>
                    </a:lnTo>
                    <a:lnTo>
                      <a:pt x="158" y="652"/>
                    </a:lnTo>
                    <a:lnTo>
                      <a:pt x="158" y="650"/>
                    </a:lnTo>
                    <a:lnTo>
                      <a:pt x="158" y="650"/>
                    </a:lnTo>
                    <a:lnTo>
                      <a:pt x="158" y="650"/>
                    </a:lnTo>
                    <a:lnTo>
                      <a:pt x="158" y="650"/>
                    </a:lnTo>
                    <a:lnTo>
                      <a:pt x="158" y="647"/>
                    </a:lnTo>
                    <a:lnTo>
                      <a:pt x="158" y="647"/>
                    </a:lnTo>
                    <a:lnTo>
                      <a:pt x="158" y="647"/>
                    </a:lnTo>
                    <a:lnTo>
                      <a:pt x="158" y="645"/>
                    </a:lnTo>
                    <a:lnTo>
                      <a:pt x="156" y="645"/>
                    </a:lnTo>
                    <a:lnTo>
                      <a:pt x="156" y="645"/>
                    </a:lnTo>
                    <a:lnTo>
                      <a:pt x="156" y="645"/>
                    </a:lnTo>
                    <a:lnTo>
                      <a:pt x="156" y="643"/>
                    </a:lnTo>
                    <a:lnTo>
                      <a:pt x="154" y="643"/>
                    </a:lnTo>
                    <a:lnTo>
                      <a:pt x="154" y="643"/>
                    </a:lnTo>
                    <a:lnTo>
                      <a:pt x="154" y="643"/>
                    </a:lnTo>
                    <a:lnTo>
                      <a:pt x="154" y="640"/>
                    </a:lnTo>
                    <a:lnTo>
                      <a:pt x="154" y="640"/>
                    </a:lnTo>
                    <a:lnTo>
                      <a:pt x="154" y="640"/>
                    </a:lnTo>
                    <a:lnTo>
                      <a:pt x="151" y="640"/>
                    </a:lnTo>
                    <a:lnTo>
                      <a:pt x="151" y="640"/>
                    </a:lnTo>
                    <a:lnTo>
                      <a:pt x="151" y="640"/>
                    </a:lnTo>
                    <a:lnTo>
                      <a:pt x="149" y="640"/>
                    </a:lnTo>
                    <a:lnTo>
                      <a:pt x="149" y="638"/>
                    </a:lnTo>
                    <a:lnTo>
                      <a:pt x="149" y="638"/>
                    </a:lnTo>
                    <a:lnTo>
                      <a:pt x="149" y="635"/>
                    </a:lnTo>
                    <a:lnTo>
                      <a:pt x="149" y="635"/>
                    </a:lnTo>
                    <a:lnTo>
                      <a:pt x="149" y="635"/>
                    </a:lnTo>
                    <a:lnTo>
                      <a:pt x="149" y="633"/>
                    </a:lnTo>
                    <a:lnTo>
                      <a:pt x="149" y="633"/>
                    </a:lnTo>
                    <a:lnTo>
                      <a:pt x="149" y="633"/>
                    </a:lnTo>
                    <a:lnTo>
                      <a:pt x="149" y="631"/>
                    </a:lnTo>
                    <a:lnTo>
                      <a:pt x="149" y="631"/>
                    </a:lnTo>
                    <a:lnTo>
                      <a:pt x="146" y="631"/>
                    </a:lnTo>
                    <a:lnTo>
                      <a:pt x="146" y="631"/>
                    </a:lnTo>
                    <a:lnTo>
                      <a:pt x="146" y="628"/>
                    </a:lnTo>
                    <a:lnTo>
                      <a:pt x="146" y="628"/>
                    </a:lnTo>
                    <a:lnTo>
                      <a:pt x="146" y="628"/>
                    </a:lnTo>
                    <a:lnTo>
                      <a:pt x="146" y="626"/>
                    </a:lnTo>
                    <a:lnTo>
                      <a:pt x="146" y="626"/>
                    </a:lnTo>
                    <a:lnTo>
                      <a:pt x="146" y="626"/>
                    </a:lnTo>
                    <a:lnTo>
                      <a:pt x="146" y="624"/>
                    </a:lnTo>
                    <a:lnTo>
                      <a:pt x="146" y="624"/>
                    </a:lnTo>
                    <a:lnTo>
                      <a:pt x="144" y="624"/>
                    </a:lnTo>
                    <a:lnTo>
                      <a:pt x="144" y="621"/>
                    </a:lnTo>
                    <a:lnTo>
                      <a:pt x="144" y="621"/>
                    </a:lnTo>
                    <a:lnTo>
                      <a:pt x="144" y="621"/>
                    </a:lnTo>
                    <a:lnTo>
                      <a:pt x="144" y="621"/>
                    </a:lnTo>
                    <a:lnTo>
                      <a:pt x="144" y="619"/>
                    </a:lnTo>
                    <a:lnTo>
                      <a:pt x="142" y="619"/>
                    </a:lnTo>
                    <a:lnTo>
                      <a:pt x="142" y="619"/>
                    </a:lnTo>
                    <a:lnTo>
                      <a:pt x="142" y="619"/>
                    </a:lnTo>
                    <a:lnTo>
                      <a:pt x="142" y="616"/>
                    </a:lnTo>
                    <a:lnTo>
                      <a:pt x="142" y="616"/>
                    </a:lnTo>
                    <a:lnTo>
                      <a:pt x="142" y="614"/>
                    </a:lnTo>
                    <a:lnTo>
                      <a:pt x="142" y="614"/>
                    </a:lnTo>
                    <a:lnTo>
                      <a:pt x="142" y="614"/>
                    </a:lnTo>
                    <a:lnTo>
                      <a:pt x="142" y="612"/>
                    </a:lnTo>
                    <a:lnTo>
                      <a:pt x="142" y="612"/>
                    </a:lnTo>
                    <a:lnTo>
                      <a:pt x="142" y="609"/>
                    </a:lnTo>
                    <a:lnTo>
                      <a:pt x="142" y="609"/>
                    </a:lnTo>
                    <a:lnTo>
                      <a:pt x="139" y="609"/>
                    </a:lnTo>
                    <a:lnTo>
                      <a:pt x="139" y="609"/>
                    </a:lnTo>
                    <a:lnTo>
                      <a:pt x="139" y="607"/>
                    </a:lnTo>
                    <a:lnTo>
                      <a:pt x="139" y="607"/>
                    </a:lnTo>
                    <a:lnTo>
                      <a:pt x="139" y="607"/>
                    </a:lnTo>
                    <a:lnTo>
                      <a:pt x="139" y="605"/>
                    </a:lnTo>
                    <a:lnTo>
                      <a:pt x="139" y="605"/>
                    </a:lnTo>
                    <a:lnTo>
                      <a:pt x="139" y="605"/>
                    </a:lnTo>
                    <a:lnTo>
                      <a:pt x="139" y="602"/>
                    </a:lnTo>
                    <a:lnTo>
                      <a:pt x="139" y="602"/>
                    </a:lnTo>
                    <a:lnTo>
                      <a:pt x="139" y="602"/>
                    </a:lnTo>
                    <a:lnTo>
                      <a:pt x="139" y="600"/>
                    </a:lnTo>
                    <a:lnTo>
                      <a:pt x="139" y="600"/>
                    </a:lnTo>
                    <a:lnTo>
                      <a:pt x="139" y="600"/>
                    </a:lnTo>
                    <a:lnTo>
                      <a:pt x="139" y="598"/>
                    </a:lnTo>
                    <a:lnTo>
                      <a:pt x="139" y="598"/>
                    </a:lnTo>
                    <a:lnTo>
                      <a:pt x="139" y="598"/>
                    </a:lnTo>
                    <a:lnTo>
                      <a:pt x="139" y="595"/>
                    </a:lnTo>
                    <a:lnTo>
                      <a:pt x="139" y="595"/>
                    </a:lnTo>
                    <a:lnTo>
                      <a:pt x="139" y="593"/>
                    </a:lnTo>
                    <a:lnTo>
                      <a:pt x="137" y="593"/>
                    </a:lnTo>
                    <a:lnTo>
                      <a:pt x="137" y="593"/>
                    </a:lnTo>
                    <a:lnTo>
                      <a:pt x="137" y="590"/>
                    </a:lnTo>
                    <a:lnTo>
                      <a:pt x="137" y="590"/>
                    </a:lnTo>
                    <a:lnTo>
                      <a:pt x="137" y="590"/>
                    </a:lnTo>
                    <a:lnTo>
                      <a:pt x="137" y="590"/>
                    </a:lnTo>
                    <a:lnTo>
                      <a:pt x="135" y="590"/>
                    </a:lnTo>
                    <a:lnTo>
                      <a:pt x="135" y="588"/>
                    </a:lnTo>
                    <a:lnTo>
                      <a:pt x="135" y="588"/>
                    </a:lnTo>
                    <a:lnTo>
                      <a:pt x="135" y="588"/>
                    </a:lnTo>
                    <a:lnTo>
                      <a:pt x="135" y="586"/>
                    </a:lnTo>
                    <a:lnTo>
                      <a:pt x="135" y="586"/>
                    </a:lnTo>
                    <a:lnTo>
                      <a:pt x="135" y="583"/>
                    </a:lnTo>
                    <a:lnTo>
                      <a:pt x="135" y="583"/>
                    </a:lnTo>
                    <a:lnTo>
                      <a:pt x="135" y="583"/>
                    </a:lnTo>
                    <a:lnTo>
                      <a:pt x="135" y="581"/>
                    </a:lnTo>
                    <a:lnTo>
                      <a:pt x="135" y="581"/>
                    </a:lnTo>
                    <a:lnTo>
                      <a:pt x="132" y="581"/>
                    </a:lnTo>
                    <a:lnTo>
                      <a:pt x="132" y="581"/>
                    </a:lnTo>
                    <a:lnTo>
                      <a:pt x="132" y="579"/>
                    </a:lnTo>
                    <a:lnTo>
                      <a:pt x="132" y="579"/>
                    </a:lnTo>
                    <a:lnTo>
                      <a:pt x="132" y="576"/>
                    </a:lnTo>
                    <a:lnTo>
                      <a:pt x="132" y="576"/>
                    </a:lnTo>
                    <a:lnTo>
                      <a:pt x="132" y="576"/>
                    </a:lnTo>
                    <a:lnTo>
                      <a:pt x="132" y="574"/>
                    </a:lnTo>
                    <a:lnTo>
                      <a:pt x="132" y="574"/>
                    </a:lnTo>
                    <a:lnTo>
                      <a:pt x="132" y="574"/>
                    </a:lnTo>
                    <a:lnTo>
                      <a:pt x="132" y="571"/>
                    </a:lnTo>
                    <a:lnTo>
                      <a:pt x="130" y="571"/>
                    </a:lnTo>
                    <a:lnTo>
                      <a:pt x="130" y="571"/>
                    </a:lnTo>
                    <a:lnTo>
                      <a:pt x="130" y="571"/>
                    </a:lnTo>
                    <a:lnTo>
                      <a:pt x="130" y="571"/>
                    </a:lnTo>
                    <a:lnTo>
                      <a:pt x="130" y="569"/>
                    </a:lnTo>
                    <a:lnTo>
                      <a:pt x="128" y="569"/>
                    </a:lnTo>
                    <a:lnTo>
                      <a:pt x="128" y="569"/>
                    </a:lnTo>
                    <a:lnTo>
                      <a:pt x="128" y="569"/>
                    </a:lnTo>
                    <a:lnTo>
                      <a:pt x="128" y="569"/>
                    </a:lnTo>
                    <a:lnTo>
                      <a:pt x="125" y="569"/>
                    </a:lnTo>
                    <a:lnTo>
                      <a:pt x="125" y="567"/>
                    </a:lnTo>
                    <a:lnTo>
                      <a:pt x="125" y="567"/>
                    </a:lnTo>
                    <a:lnTo>
                      <a:pt x="128" y="567"/>
                    </a:lnTo>
                    <a:lnTo>
                      <a:pt x="128" y="564"/>
                    </a:lnTo>
                    <a:lnTo>
                      <a:pt x="125" y="564"/>
                    </a:lnTo>
                    <a:lnTo>
                      <a:pt x="125" y="564"/>
                    </a:lnTo>
                    <a:lnTo>
                      <a:pt x="125" y="564"/>
                    </a:lnTo>
                    <a:lnTo>
                      <a:pt x="125" y="562"/>
                    </a:lnTo>
                    <a:lnTo>
                      <a:pt x="125" y="562"/>
                    </a:lnTo>
                    <a:lnTo>
                      <a:pt x="125" y="562"/>
                    </a:lnTo>
                    <a:lnTo>
                      <a:pt x="123" y="562"/>
                    </a:lnTo>
                    <a:lnTo>
                      <a:pt x="123" y="562"/>
                    </a:lnTo>
                    <a:lnTo>
                      <a:pt x="123" y="562"/>
                    </a:lnTo>
                    <a:lnTo>
                      <a:pt x="123" y="560"/>
                    </a:lnTo>
                    <a:lnTo>
                      <a:pt x="123" y="560"/>
                    </a:lnTo>
                    <a:lnTo>
                      <a:pt x="123" y="560"/>
                    </a:lnTo>
                    <a:lnTo>
                      <a:pt x="123" y="557"/>
                    </a:lnTo>
                    <a:lnTo>
                      <a:pt x="123" y="557"/>
                    </a:lnTo>
                    <a:lnTo>
                      <a:pt x="123" y="557"/>
                    </a:lnTo>
                    <a:lnTo>
                      <a:pt x="123" y="555"/>
                    </a:lnTo>
                    <a:lnTo>
                      <a:pt x="123" y="555"/>
                    </a:lnTo>
                    <a:lnTo>
                      <a:pt x="123" y="553"/>
                    </a:lnTo>
                    <a:lnTo>
                      <a:pt x="120" y="553"/>
                    </a:lnTo>
                    <a:lnTo>
                      <a:pt x="120" y="553"/>
                    </a:lnTo>
                    <a:lnTo>
                      <a:pt x="120" y="555"/>
                    </a:lnTo>
                    <a:lnTo>
                      <a:pt x="120" y="555"/>
                    </a:lnTo>
                    <a:lnTo>
                      <a:pt x="120" y="553"/>
                    </a:lnTo>
                    <a:lnTo>
                      <a:pt x="120" y="553"/>
                    </a:lnTo>
                    <a:lnTo>
                      <a:pt x="120" y="550"/>
                    </a:lnTo>
                    <a:lnTo>
                      <a:pt x="120" y="550"/>
                    </a:lnTo>
                    <a:lnTo>
                      <a:pt x="120" y="550"/>
                    </a:lnTo>
                    <a:lnTo>
                      <a:pt x="118" y="550"/>
                    </a:lnTo>
                    <a:lnTo>
                      <a:pt x="118" y="548"/>
                    </a:lnTo>
                    <a:lnTo>
                      <a:pt x="118" y="548"/>
                    </a:lnTo>
                    <a:lnTo>
                      <a:pt x="118" y="545"/>
                    </a:lnTo>
                    <a:lnTo>
                      <a:pt x="118" y="545"/>
                    </a:lnTo>
                    <a:lnTo>
                      <a:pt x="118" y="545"/>
                    </a:lnTo>
                    <a:lnTo>
                      <a:pt x="118" y="543"/>
                    </a:lnTo>
                    <a:lnTo>
                      <a:pt x="118" y="543"/>
                    </a:lnTo>
                    <a:lnTo>
                      <a:pt x="118" y="543"/>
                    </a:lnTo>
                    <a:lnTo>
                      <a:pt x="118" y="541"/>
                    </a:lnTo>
                    <a:lnTo>
                      <a:pt x="118" y="541"/>
                    </a:lnTo>
                    <a:lnTo>
                      <a:pt x="116" y="541"/>
                    </a:lnTo>
                    <a:lnTo>
                      <a:pt x="116" y="541"/>
                    </a:lnTo>
                    <a:lnTo>
                      <a:pt x="116" y="541"/>
                    </a:lnTo>
                    <a:lnTo>
                      <a:pt x="116" y="538"/>
                    </a:lnTo>
                    <a:lnTo>
                      <a:pt x="113" y="538"/>
                    </a:lnTo>
                    <a:lnTo>
                      <a:pt x="113" y="538"/>
                    </a:lnTo>
                    <a:lnTo>
                      <a:pt x="113" y="541"/>
                    </a:lnTo>
                    <a:lnTo>
                      <a:pt x="113" y="541"/>
                    </a:lnTo>
                    <a:lnTo>
                      <a:pt x="113" y="538"/>
                    </a:lnTo>
                    <a:lnTo>
                      <a:pt x="113" y="538"/>
                    </a:lnTo>
                    <a:lnTo>
                      <a:pt x="113" y="536"/>
                    </a:lnTo>
                    <a:lnTo>
                      <a:pt x="113" y="536"/>
                    </a:lnTo>
                    <a:lnTo>
                      <a:pt x="113" y="536"/>
                    </a:lnTo>
                    <a:lnTo>
                      <a:pt x="113" y="536"/>
                    </a:lnTo>
                    <a:lnTo>
                      <a:pt x="113" y="534"/>
                    </a:lnTo>
                    <a:lnTo>
                      <a:pt x="113" y="534"/>
                    </a:lnTo>
                    <a:lnTo>
                      <a:pt x="113" y="531"/>
                    </a:lnTo>
                    <a:lnTo>
                      <a:pt x="113" y="531"/>
                    </a:lnTo>
                    <a:lnTo>
                      <a:pt x="111" y="531"/>
                    </a:lnTo>
                    <a:lnTo>
                      <a:pt x="111" y="531"/>
                    </a:lnTo>
                    <a:lnTo>
                      <a:pt x="111" y="529"/>
                    </a:lnTo>
                    <a:lnTo>
                      <a:pt x="111" y="529"/>
                    </a:lnTo>
                    <a:lnTo>
                      <a:pt x="111" y="529"/>
                    </a:lnTo>
                    <a:lnTo>
                      <a:pt x="111" y="526"/>
                    </a:lnTo>
                    <a:lnTo>
                      <a:pt x="111" y="526"/>
                    </a:lnTo>
                    <a:lnTo>
                      <a:pt x="111" y="524"/>
                    </a:lnTo>
                    <a:lnTo>
                      <a:pt x="109" y="524"/>
                    </a:lnTo>
                    <a:lnTo>
                      <a:pt x="109" y="524"/>
                    </a:lnTo>
                    <a:lnTo>
                      <a:pt x="109" y="522"/>
                    </a:lnTo>
                    <a:lnTo>
                      <a:pt x="109" y="522"/>
                    </a:lnTo>
                    <a:lnTo>
                      <a:pt x="109" y="522"/>
                    </a:lnTo>
                    <a:lnTo>
                      <a:pt x="109" y="519"/>
                    </a:lnTo>
                    <a:lnTo>
                      <a:pt x="109" y="519"/>
                    </a:lnTo>
                    <a:lnTo>
                      <a:pt x="109" y="517"/>
                    </a:lnTo>
                    <a:lnTo>
                      <a:pt x="109" y="517"/>
                    </a:lnTo>
                    <a:lnTo>
                      <a:pt x="109" y="517"/>
                    </a:lnTo>
                    <a:lnTo>
                      <a:pt x="109" y="515"/>
                    </a:lnTo>
                    <a:lnTo>
                      <a:pt x="109" y="515"/>
                    </a:lnTo>
                    <a:lnTo>
                      <a:pt x="109" y="512"/>
                    </a:lnTo>
                    <a:lnTo>
                      <a:pt x="109" y="512"/>
                    </a:lnTo>
                    <a:lnTo>
                      <a:pt x="109" y="512"/>
                    </a:lnTo>
                    <a:lnTo>
                      <a:pt x="109" y="510"/>
                    </a:lnTo>
                    <a:lnTo>
                      <a:pt x="109" y="510"/>
                    </a:lnTo>
                    <a:lnTo>
                      <a:pt x="109" y="507"/>
                    </a:lnTo>
                    <a:lnTo>
                      <a:pt x="109" y="507"/>
                    </a:lnTo>
                    <a:lnTo>
                      <a:pt x="109" y="507"/>
                    </a:lnTo>
                    <a:lnTo>
                      <a:pt x="109" y="505"/>
                    </a:lnTo>
                    <a:lnTo>
                      <a:pt x="109" y="505"/>
                    </a:lnTo>
                    <a:lnTo>
                      <a:pt x="106" y="505"/>
                    </a:lnTo>
                    <a:lnTo>
                      <a:pt x="106" y="503"/>
                    </a:lnTo>
                    <a:lnTo>
                      <a:pt x="106" y="503"/>
                    </a:lnTo>
                    <a:lnTo>
                      <a:pt x="109" y="503"/>
                    </a:lnTo>
                    <a:lnTo>
                      <a:pt x="109" y="500"/>
                    </a:lnTo>
                    <a:lnTo>
                      <a:pt x="106" y="500"/>
                    </a:lnTo>
                    <a:lnTo>
                      <a:pt x="106" y="500"/>
                    </a:lnTo>
                    <a:lnTo>
                      <a:pt x="106" y="500"/>
                    </a:lnTo>
                    <a:lnTo>
                      <a:pt x="106" y="498"/>
                    </a:lnTo>
                    <a:lnTo>
                      <a:pt x="106" y="498"/>
                    </a:lnTo>
                    <a:lnTo>
                      <a:pt x="106" y="498"/>
                    </a:lnTo>
                    <a:lnTo>
                      <a:pt x="106" y="496"/>
                    </a:lnTo>
                    <a:lnTo>
                      <a:pt x="106" y="496"/>
                    </a:lnTo>
                    <a:lnTo>
                      <a:pt x="106" y="493"/>
                    </a:lnTo>
                    <a:lnTo>
                      <a:pt x="106" y="493"/>
                    </a:lnTo>
                    <a:lnTo>
                      <a:pt x="106" y="493"/>
                    </a:lnTo>
                    <a:lnTo>
                      <a:pt x="106" y="493"/>
                    </a:lnTo>
                    <a:lnTo>
                      <a:pt x="106" y="491"/>
                    </a:lnTo>
                    <a:lnTo>
                      <a:pt x="106" y="491"/>
                    </a:lnTo>
                    <a:lnTo>
                      <a:pt x="106" y="491"/>
                    </a:lnTo>
                    <a:lnTo>
                      <a:pt x="106" y="491"/>
                    </a:lnTo>
                    <a:lnTo>
                      <a:pt x="104" y="491"/>
                    </a:lnTo>
                    <a:lnTo>
                      <a:pt x="104" y="489"/>
                    </a:lnTo>
                    <a:lnTo>
                      <a:pt x="104" y="489"/>
                    </a:lnTo>
                    <a:lnTo>
                      <a:pt x="104" y="489"/>
                    </a:lnTo>
                    <a:lnTo>
                      <a:pt x="104" y="486"/>
                    </a:lnTo>
                    <a:lnTo>
                      <a:pt x="104" y="486"/>
                    </a:lnTo>
                    <a:lnTo>
                      <a:pt x="104" y="484"/>
                    </a:lnTo>
                    <a:lnTo>
                      <a:pt x="101" y="484"/>
                    </a:lnTo>
                    <a:lnTo>
                      <a:pt x="101" y="484"/>
                    </a:lnTo>
                    <a:lnTo>
                      <a:pt x="101" y="481"/>
                    </a:lnTo>
                    <a:lnTo>
                      <a:pt x="101" y="481"/>
                    </a:lnTo>
                    <a:lnTo>
                      <a:pt x="101" y="481"/>
                    </a:lnTo>
                    <a:lnTo>
                      <a:pt x="101" y="481"/>
                    </a:lnTo>
                    <a:lnTo>
                      <a:pt x="101" y="479"/>
                    </a:lnTo>
                    <a:lnTo>
                      <a:pt x="101" y="479"/>
                    </a:lnTo>
                    <a:lnTo>
                      <a:pt x="101" y="477"/>
                    </a:lnTo>
                    <a:lnTo>
                      <a:pt x="101" y="477"/>
                    </a:lnTo>
                    <a:lnTo>
                      <a:pt x="101" y="477"/>
                    </a:lnTo>
                    <a:lnTo>
                      <a:pt x="101" y="474"/>
                    </a:lnTo>
                    <a:lnTo>
                      <a:pt x="101" y="474"/>
                    </a:lnTo>
                    <a:lnTo>
                      <a:pt x="101" y="472"/>
                    </a:lnTo>
                    <a:lnTo>
                      <a:pt x="101" y="472"/>
                    </a:lnTo>
                    <a:lnTo>
                      <a:pt x="101" y="472"/>
                    </a:lnTo>
                    <a:lnTo>
                      <a:pt x="101" y="470"/>
                    </a:lnTo>
                    <a:lnTo>
                      <a:pt x="99" y="470"/>
                    </a:lnTo>
                    <a:lnTo>
                      <a:pt x="99" y="470"/>
                    </a:lnTo>
                    <a:lnTo>
                      <a:pt x="99" y="470"/>
                    </a:lnTo>
                    <a:lnTo>
                      <a:pt x="99" y="467"/>
                    </a:lnTo>
                    <a:lnTo>
                      <a:pt x="99" y="467"/>
                    </a:lnTo>
                    <a:lnTo>
                      <a:pt x="99" y="467"/>
                    </a:lnTo>
                    <a:lnTo>
                      <a:pt x="99" y="465"/>
                    </a:lnTo>
                    <a:lnTo>
                      <a:pt x="99" y="465"/>
                    </a:lnTo>
                    <a:lnTo>
                      <a:pt x="101" y="465"/>
                    </a:lnTo>
                    <a:lnTo>
                      <a:pt x="101" y="462"/>
                    </a:lnTo>
                    <a:lnTo>
                      <a:pt x="101" y="462"/>
                    </a:lnTo>
                    <a:lnTo>
                      <a:pt x="99" y="462"/>
                    </a:lnTo>
                    <a:lnTo>
                      <a:pt x="99" y="462"/>
                    </a:lnTo>
                    <a:lnTo>
                      <a:pt x="99" y="462"/>
                    </a:lnTo>
                    <a:lnTo>
                      <a:pt x="99" y="462"/>
                    </a:lnTo>
                    <a:lnTo>
                      <a:pt x="99" y="462"/>
                    </a:lnTo>
                    <a:lnTo>
                      <a:pt x="99" y="460"/>
                    </a:lnTo>
                    <a:lnTo>
                      <a:pt x="99" y="460"/>
                    </a:lnTo>
                    <a:lnTo>
                      <a:pt x="99" y="458"/>
                    </a:lnTo>
                    <a:lnTo>
                      <a:pt x="99" y="458"/>
                    </a:lnTo>
                    <a:lnTo>
                      <a:pt x="99" y="458"/>
                    </a:lnTo>
                    <a:lnTo>
                      <a:pt x="99" y="455"/>
                    </a:lnTo>
                    <a:lnTo>
                      <a:pt x="99" y="455"/>
                    </a:lnTo>
                    <a:lnTo>
                      <a:pt x="99" y="453"/>
                    </a:lnTo>
                    <a:lnTo>
                      <a:pt x="99" y="453"/>
                    </a:lnTo>
                    <a:lnTo>
                      <a:pt x="99" y="453"/>
                    </a:lnTo>
                    <a:lnTo>
                      <a:pt x="99" y="451"/>
                    </a:lnTo>
                    <a:lnTo>
                      <a:pt x="99" y="451"/>
                    </a:lnTo>
                    <a:lnTo>
                      <a:pt x="97" y="451"/>
                    </a:lnTo>
                    <a:lnTo>
                      <a:pt x="97" y="448"/>
                    </a:lnTo>
                    <a:lnTo>
                      <a:pt x="97" y="448"/>
                    </a:lnTo>
                    <a:lnTo>
                      <a:pt x="97" y="446"/>
                    </a:lnTo>
                    <a:lnTo>
                      <a:pt x="97" y="446"/>
                    </a:lnTo>
                    <a:lnTo>
                      <a:pt x="97" y="443"/>
                    </a:lnTo>
                    <a:lnTo>
                      <a:pt x="97" y="443"/>
                    </a:lnTo>
                    <a:lnTo>
                      <a:pt x="97" y="443"/>
                    </a:lnTo>
                    <a:lnTo>
                      <a:pt x="97" y="443"/>
                    </a:lnTo>
                    <a:lnTo>
                      <a:pt x="97" y="441"/>
                    </a:lnTo>
                    <a:lnTo>
                      <a:pt x="97" y="441"/>
                    </a:lnTo>
                    <a:lnTo>
                      <a:pt x="94" y="441"/>
                    </a:lnTo>
                    <a:lnTo>
                      <a:pt x="94" y="439"/>
                    </a:lnTo>
                    <a:lnTo>
                      <a:pt x="94" y="439"/>
                    </a:lnTo>
                    <a:lnTo>
                      <a:pt x="97" y="439"/>
                    </a:lnTo>
                    <a:lnTo>
                      <a:pt x="97" y="436"/>
                    </a:lnTo>
                    <a:lnTo>
                      <a:pt x="97" y="436"/>
                    </a:lnTo>
                    <a:lnTo>
                      <a:pt x="97" y="434"/>
                    </a:lnTo>
                    <a:lnTo>
                      <a:pt x="97" y="434"/>
                    </a:lnTo>
                    <a:lnTo>
                      <a:pt x="97" y="434"/>
                    </a:lnTo>
                    <a:lnTo>
                      <a:pt x="97" y="434"/>
                    </a:lnTo>
                    <a:lnTo>
                      <a:pt x="97" y="432"/>
                    </a:lnTo>
                    <a:lnTo>
                      <a:pt x="97" y="432"/>
                    </a:lnTo>
                    <a:lnTo>
                      <a:pt x="97" y="432"/>
                    </a:lnTo>
                    <a:lnTo>
                      <a:pt x="97" y="432"/>
                    </a:lnTo>
                    <a:lnTo>
                      <a:pt x="97" y="429"/>
                    </a:lnTo>
                    <a:lnTo>
                      <a:pt x="97" y="429"/>
                    </a:lnTo>
                    <a:lnTo>
                      <a:pt x="97" y="427"/>
                    </a:lnTo>
                    <a:lnTo>
                      <a:pt x="99" y="427"/>
                    </a:lnTo>
                    <a:lnTo>
                      <a:pt x="99" y="427"/>
                    </a:lnTo>
                    <a:lnTo>
                      <a:pt x="99" y="425"/>
                    </a:lnTo>
                    <a:lnTo>
                      <a:pt x="99" y="425"/>
                    </a:lnTo>
                    <a:lnTo>
                      <a:pt x="99" y="425"/>
                    </a:lnTo>
                    <a:lnTo>
                      <a:pt x="99" y="422"/>
                    </a:lnTo>
                    <a:lnTo>
                      <a:pt x="99" y="422"/>
                    </a:lnTo>
                    <a:lnTo>
                      <a:pt x="99" y="422"/>
                    </a:lnTo>
                    <a:lnTo>
                      <a:pt x="101" y="422"/>
                    </a:lnTo>
                    <a:lnTo>
                      <a:pt x="101" y="422"/>
                    </a:lnTo>
                    <a:lnTo>
                      <a:pt x="101" y="420"/>
                    </a:lnTo>
                    <a:lnTo>
                      <a:pt x="101" y="420"/>
                    </a:lnTo>
                    <a:lnTo>
                      <a:pt x="99" y="420"/>
                    </a:lnTo>
                    <a:lnTo>
                      <a:pt x="99" y="417"/>
                    </a:lnTo>
                    <a:lnTo>
                      <a:pt x="99" y="417"/>
                    </a:lnTo>
                    <a:lnTo>
                      <a:pt x="99" y="415"/>
                    </a:lnTo>
                    <a:lnTo>
                      <a:pt x="99" y="415"/>
                    </a:lnTo>
                    <a:lnTo>
                      <a:pt x="99" y="415"/>
                    </a:lnTo>
                    <a:lnTo>
                      <a:pt x="99" y="413"/>
                    </a:lnTo>
                    <a:lnTo>
                      <a:pt x="99" y="413"/>
                    </a:lnTo>
                    <a:lnTo>
                      <a:pt x="99" y="413"/>
                    </a:lnTo>
                    <a:lnTo>
                      <a:pt x="99" y="413"/>
                    </a:lnTo>
                    <a:lnTo>
                      <a:pt x="97" y="413"/>
                    </a:lnTo>
                    <a:lnTo>
                      <a:pt x="97" y="410"/>
                    </a:lnTo>
                    <a:lnTo>
                      <a:pt x="97" y="410"/>
                    </a:lnTo>
                    <a:lnTo>
                      <a:pt x="97" y="408"/>
                    </a:lnTo>
                    <a:lnTo>
                      <a:pt x="97" y="408"/>
                    </a:lnTo>
                    <a:lnTo>
                      <a:pt x="94" y="408"/>
                    </a:lnTo>
                    <a:lnTo>
                      <a:pt x="94" y="408"/>
                    </a:lnTo>
                    <a:lnTo>
                      <a:pt x="94" y="408"/>
                    </a:lnTo>
                    <a:lnTo>
                      <a:pt x="94" y="406"/>
                    </a:lnTo>
                    <a:lnTo>
                      <a:pt x="94" y="406"/>
                    </a:lnTo>
                    <a:lnTo>
                      <a:pt x="94" y="403"/>
                    </a:lnTo>
                    <a:lnTo>
                      <a:pt x="94" y="403"/>
                    </a:lnTo>
                    <a:lnTo>
                      <a:pt x="94" y="403"/>
                    </a:lnTo>
                    <a:lnTo>
                      <a:pt x="94" y="401"/>
                    </a:lnTo>
                    <a:lnTo>
                      <a:pt x="94" y="401"/>
                    </a:lnTo>
                    <a:lnTo>
                      <a:pt x="94" y="401"/>
                    </a:lnTo>
                    <a:lnTo>
                      <a:pt x="94" y="398"/>
                    </a:lnTo>
                    <a:lnTo>
                      <a:pt x="94" y="398"/>
                    </a:lnTo>
                    <a:lnTo>
                      <a:pt x="94" y="396"/>
                    </a:lnTo>
                    <a:lnTo>
                      <a:pt x="97" y="396"/>
                    </a:lnTo>
                    <a:lnTo>
                      <a:pt x="97" y="396"/>
                    </a:lnTo>
                    <a:lnTo>
                      <a:pt x="94" y="396"/>
                    </a:lnTo>
                    <a:lnTo>
                      <a:pt x="94" y="396"/>
                    </a:lnTo>
                    <a:lnTo>
                      <a:pt x="94" y="394"/>
                    </a:lnTo>
                    <a:lnTo>
                      <a:pt x="94" y="394"/>
                    </a:lnTo>
                    <a:lnTo>
                      <a:pt x="94" y="394"/>
                    </a:lnTo>
                    <a:lnTo>
                      <a:pt x="92" y="394"/>
                    </a:lnTo>
                    <a:lnTo>
                      <a:pt x="92" y="394"/>
                    </a:lnTo>
                    <a:lnTo>
                      <a:pt x="92" y="391"/>
                    </a:lnTo>
                    <a:lnTo>
                      <a:pt x="92" y="391"/>
                    </a:lnTo>
                    <a:lnTo>
                      <a:pt x="94" y="391"/>
                    </a:lnTo>
                    <a:lnTo>
                      <a:pt x="94" y="389"/>
                    </a:lnTo>
                    <a:lnTo>
                      <a:pt x="94" y="389"/>
                    </a:lnTo>
                    <a:lnTo>
                      <a:pt x="94" y="389"/>
                    </a:lnTo>
                    <a:lnTo>
                      <a:pt x="94" y="389"/>
                    </a:lnTo>
                    <a:lnTo>
                      <a:pt x="94" y="387"/>
                    </a:lnTo>
                    <a:lnTo>
                      <a:pt x="94" y="387"/>
                    </a:lnTo>
                    <a:lnTo>
                      <a:pt x="94" y="387"/>
                    </a:lnTo>
                    <a:lnTo>
                      <a:pt x="94" y="387"/>
                    </a:lnTo>
                    <a:lnTo>
                      <a:pt x="94" y="387"/>
                    </a:lnTo>
                    <a:lnTo>
                      <a:pt x="92" y="387"/>
                    </a:lnTo>
                    <a:lnTo>
                      <a:pt x="92" y="387"/>
                    </a:lnTo>
                    <a:lnTo>
                      <a:pt x="92" y="384"/>
                    </a:lnTo>
                    <a:lnTo>
                      <a:pt x="92" y="384"/>
                    </a:lnTo>
                    <a:lnTo>
                      <a:pt x="92" y="382"/>
                    </a:lnTo>
                    <a:lnTo>
                      <a:pt x="92" y="382"/>
                    </a:lnTo>
                    <a:lnTo>
                      <a:pt x="92" y="382"/>
                    </a:lnTo>
                    <a:lnTo>
                      <a:pt x="92" y="380"/>
                    </a:lnTo>
                    <a:lnTo>
                      <a:pt x="92" y="380"/>
                    </a:lnTo>
                    <a:lnTo>
                      <a:pt x="92" y="380"/>
                    </a:lnTo>
                    <a:lnTo>
                      <a:pt x="92" y="382"/>
                    </a:lnTo>
                    <a:lnTo>
                      <a:pt x="90" y="382"/>
                    </a:lnTo>
                    <a:lnTo>
                      <a:pt x="90" y="382"/>
                    </a:lnTo>
                    <a:lnTo>
                      <a:pt x="90" y="382"/>
                    </a:lnTo>
                    <a:lnTo>
                      <a:pt x="90" y="382"/>
                    </a:lnTo>
                    <a:lnTo>
                      <a:pt x="87" y="382"/>
                    </a:lnTo>
                    <a:lnTo>
                      <a:pt x="87" y="384"/>
                    </a:lnTo>
                    <a:lnTo>
                      <a:pt x="87" y="384"/>
                    </a:lnTo>
                    <a:lnTo>
                      <a:pt x="87" y="384"/>
                    </a:lnTo>
                    <a:lnTo>
                      <a:pt x="87" y="387"/>
                    </a:lnTo>
                    <a:lnTo>
                      <a:pt x="87" y="387"/>
                    </a:lnTo>
                    <a:lnTo>
                      <a:pt x="87" y="387"/>
                    </a:lnTo>
                    <a:lnTo>
                      <a:pt x="87" y="387"/>
                    </a:lnTo>
                    <a:lnTo>
                      <a:pt x="87" y="389"/>
                    </a:lnTo>
                    <a:lnTo>
                      <a:pt x="87" y="389"/>
                    </a:lnTo>
                    <a:lnTo>
                      <a:pt x="87" y="391"/>
                    </a:lnTo>
                    <a:lnTo>
                      <a:pt x="87" y="391"/>
                    </a:lnTo>
                    <a:lnTo>
                      <a:pt x="87" y="391"/>
                    </a:lnTo>
                    <a:lnTo>
                      <a:pt x="87" y="394"/>
                    </a:lnTo>
                    <a:lnTo>
                      <a:pt x="90" y="394"/>
                    </a:lnTo>
                    <a:lnTo>
                      <a:pt x="90" y="394"/>
                    </a:lnTo>
                    <a:lnTo>
                      <a:pt x="90" y="394"/>
                    </a:lnTo>
                    <a:lnTo>
                      <a:pt x="90" y="394"/>
                    </a:lnTo>
                    <a:lnTo>
                      <a:pt x="90" y="394"/>
                    </a:lnTo>
                    <a:lnTo>
                      <a:pt x="87" y="394"/>
                    </a:lnTo>
                    <a:lnTo>
                      <a:pt x="87" y="396"/>
                    </a:lnTo>
                    <a:lnTo>
                      <a:pt x="87" y="396"/>
                    </a:lnTo>
                    <a:lnTo>
                      <a:pt x="87" y="398"/>
                    </a:lnTo>
                    <a:lnTo>
                      <a:pt x="87" y="398"/>
                    </a:lnTo>
                    <a:lnTo>
                      <a:pt x="87" y="398"/>
                    </a:lnTo>
                    <a:lnTo>
                      <a:pt x="87" y="398"/>
                    </a:lnTo>
                    <a:lnTo>
                      <a:pt x="87" y="401"/>
                    </a:lnTo>
                    <a:lnTo>
                      <a:pt x="87" y="401"/>
                    </a:lnTo>
                    <a:lnTo>
                      <a:pt x="85" y="401"/>
                    </a:lnTo>
                    <a:lnTo>
                      <a:pt x="85" y="403"/>
                    </a:lnTo>
                    <a:lnTo>
                      <a:pt x="85" y="403"/>
                    </a:lnTo>
                    <a:lnTo>
                      <a:pt x="85" y="403"/>
                    </a:lnTo>
                    <a:lnTo>
                      <a:pt x="85" y="403"/>
                    </a:lnTo>
                    <a:lnTo>
                      <a:pt x="85" y="406"/>
                    </a:lnTo>
                    <a:lnTo>
                      <a:pt x="85" y="406"/>
                    </a:lnTo>
                    <a:lnTo>
                      <a:pt x="83" y="406"/>
                    </a:lnTo>
                    <a:lnTo>
                      <a:pt x="83" y="406"/>
                    </a:lnTo>
                    <a:lnTo>
                      <a:pt x="83" y="406"/>
                    </a:lnTo>
                    <a:lnTo>
                      <a:pt x="83" y="408"/>
                    </a:lnTo>
                    <a:lnTo>
                      <a:pt x="80" y="408"/>
                    </a:lnTo>
                    <a:lnTo>
                      <a:pt x="80" y="408"/>
                    </a:lnTo>
                    <a:lnTo>
                      <a:pt x="80" y="408"/>
                    </a:lnTo>
                    <a:lnTo>
                      <a:pt x="80" y="408"/>
                    </a:lnTo>
                    <a:lnTo>
                      <a:pt x="78" y="408"/>
                    </a:lnTo>
                    <a:lnTo>
                      <a:pt x="78" y="410"/>
                    </a:lnTo>
                    <a:lnTo>
                      <a:pt x="78" y="410"/>
                    </a:lnTo>
                    <a:lnTo>
                      <a:pt x="75" y="410"/>
                    </a:lnTo>
                    <a:lnTo>
                      <a:pt x="75" y="410"/>
                    </a:lnTo>
                    <a:lnTo>
                      <a:pt x="75" y="410"/>
                    </a:lnTo>
                    <a:lnTo>
                      <a:pt x="75" y="410"/>
                    </a:lnTo>
                    <a:lnTo>
                      <a:pt x="73" y="410"/>
                    </a:lnTo>
                    <a:lnTo>
                      <a:pt x="73" y="410"/>
                    </a:lnTo>
                    <a:lnTo>
                      <a:pt x="73" y="413"/>
                    </a:lnTo>
                    <a:lnTo>
                      <a:pt x="73" y="413"/>
                    </a:lnTo>
                    <a:lnTo>
                      <a:pt x="71" y="413"/>
                    </a:lnTo>
                    <a:lnTo>
                      <a:pt x="71" y="413"/>
                    </a:lnTo>
                    <a:lnTo>
                      <a:pt x="71" y="413"/>
                    </a:lnTo>
                    <a:lnTo>
                      <a:pt x="71" y="413"/>
                    </a:lnTo>
                    <a:lnTo>
                      <a:pt x="68" y="413"/>
                    </a:lnTo>
                    <a:lnTo>
                      <a:pt x="68" y="413"/>
                    </a:lnTo>
                    <a:lnTo>
                      <a:pt x="68" y="413"/>
                    </a:lnTo>
                    <a:lnTo>
                      <a:pt x="68" y="415"/>
                    </a:lnTo>
                    <a:lnTo>
                      <a:pt x="66" y="415"/>
                    </a:lnTo>
                    <a:lnTo>
                      <a:pt x="66" y="415"/>
                    </a:lnTo>
                    <a:lnTo>
                      <a:pt x="66" y="415"/>
                    </a:lnTo>
                    <a:lnTo>
                      <a:pt x="66" y="415"/>
                    </a:lnTo>
                    <a:lnTo>
                      <a:pt x="64" y="415"/>
                    </a:lnTo>
                    <a:lnTo>
                      <a:pt x="64" y="415"/>
                    </a:lnTo>
                    <a:lnTo>
                      <a:pt x="61" y="415"/>
                    </a:lnTo>
                    <a:lnTo>
                      <a:pt x="61" y="417"/>
                    </a:lnTo>
                    <a:lnTo>
                      <a:pt x="61" y="417"/>
                    </a:lnTo>
                    <a:lnTo>
                      <a:pt x="61" y="417"/>
                    </a:lnTo>
                    <a:lnTo>
                      <a:pt x="61" y="417"/>
                    </a:lnTo>
                    <a:lnTo>
                      <a:pt x="59" y="417"/>
                    </a:lnTo>
                    <a:lnTo>
                      <a:pt x="59" y="417"/>
                    </a:lnTo>
                    <a:lnTo>
                      <a:pt x="59" y="417"/>
                    </a:lnTo>
                    <a:lnTo>
                      <a:pt x="57" y="417"/>
                    </a:lnTo>
                    <a:lnTo>
                      <a:pt x="57" y="417"/>
                    </a:lnTo>
                    <a:lnTo>
                      <a:pt x="54" y="417"/>
                    </a:lnTo>
                    <a:lnTo>
                      <a:pt x="54" y="417"/>
                    </a:lnTo>
                    <a:lnTo>
                      <a:pt x="54" y="417"/>
                    </a:lnTo>
                    <a:lnTo>
                      <a:pt x="54" y="417"/>
                    </a:lnTo>
                    <a:lnTo>
                      <a:pt x="54" y="415"/>
                    </a:lnTo>
                    <a:lnTo>
                      <a:pt x="52" y="415"/>
                    </a:lnTo>
                    <a:lnTo>
                      <a:pt x="52" y="415"/>
                    </a:lnTo>
                    <a:lnTo>
                      <a:pt x="52" y="415"/>
                    </a:lnTo>
                    <a:lnTo>
                      <a:pt x="52" y="415"/>
                    </a:lnTo>
                    <a:lnTo>
                      <a:pt x="49" y="415"/>
                    </a:lnTo>
                    <a:lnTo>
                      <a:pt x="49" y="415"/>
                    </a:lnTo>
                    <a:lnTo>
                      <a:pt x="49" y="413"/>
                    </a:lnTo>
                    <a:lnTo>
                      <a:pt x="47" y="413"/>
                    </a:lnTo>
                    <a:lnTo>
                      <a:pt x="47" y="413"/>
                    </a:lnTo>
                    <a:lnTo>
                      <a:pt x="47" y="413"/>
                    </a:lnTo>
                    <a:lnTo>
                      <a:pt x="47" y="413"/>
                    </a:lnTo>
                    <a:lnTo>
                      <a:pt x="47" y="413"/>
                    </a:lnTo>
                    <a:lnTo>
                      <a:pt x="45" y="413"/>
                    </a:lnTo>
                    <a:lnTo>
                      <a:pt x="45" y="413"/>
                    </a:lnTo>
                    <a:lnTo>
                      <a:pt x="45" y="410"/>
                    </a:lnTo>
                    <a:lnTo>
                      <a:pt x="42" y="410"/>
                    </a:lnTo>
                    <a:lnTo>
                      <a:pt x="42" y="410"/>
                    </a:lnTo>
                    <a:lnTo>
                      <a:pt x="42" y="410"/>
                    </a:lnTo>
                    <a:lnTo>
                      <a:pt x="42" y="408"/>
                    </a:lnTo>
                    <a:lnTo>
                      <a:pt x="42" y="408"/>
                    </a:lnTo>
                    <a:lnTo>
                      <a:pt x="42" y="408"/>
                    </a:lnTo>
                    <a:lnTo>
                      <a:pt x="40" y="408"/>
                    </a:lnTo>
                    <a:lnTo>
                      <a:pt x="40" y="408"/>
                    </a:lnTo>
                    <a:lnTo>
                      <a:pt x="40" y="406"/>
                    </a:lnTo>
                    <a:lnTo>
                      <a:pt x="40" y="406"/>
                    </a:lnTo>
                    <a:lnTo>
                      <a:pt x="40" y="406"/>
                    </a:lnTo>
                    <a:lnTo>
                      <a:pt x="38" y="406"/>
                    </a:lnTo>
                    <a:lnTo>
                      <a:pt x="38" y="403"/>
                    </a:lnTo>
                    <a:lnTo>
                      <a:pt x="38" y="403"/>
                    </a:lnTo>
                    <a:lnTo>
                      <a:pt x="38" y="403"/>
                    </a:lnTo>
                    <a:lnTo>
                      <a:pt x="38" y="403"/>
                    </a:lnTo>
                    <a:lnTo>
                      <a:pt x="35" y="403"/>
                    </a:lnTo>
                    <a:lnTo>
                      <a:pt x="35" y="401"/>
                    </a:lnTo>
                    <a:lnTo>
                      <a:pt x="35" y="401"/>
                    </a:lnTo>
                    <a:lnTo>
                      <a:pt x="35" y="401"/>
                    </a:lnTo>
                    <a:lnTo>
                      <a:pt x="35" y="401"/>
                    </a:lnTo>
                    <a:lnTo>
                      <a:pt x="35" y="398"/>
                    </a:lnTo>
                    <a:lnTo>
                      <a:pt x="33" y="398"/>
                    </a:lnTo>
                    <a:lnTo>
                      <a:pt x="33" y="398"/>
                    </a:lnTo>
                    <a:lnTo>
                      <a:pt x="33" y="398"/>
                    </a:lnTo>
                    <a:lnTo>
                      <a:pt x="33" y="396"/>
                    </a:lnTo>
                    <a:lnTo>
                      <a:pt x="33" y="396"/>
                    </a:lnTo>
                    <a:lnTo>
                      <a:pt x="33" y="396"/>
                    </a:lnTo>
                    <a:lnTo>
                      <a:pt x="30" y="396"/>
                    </a:lnTo>
                    <a:lnTo>
                      <a:pt x="30" y="394"/>
                    </a:lnTo>
                    <a:lnTo>
                      <a:pt x="30" y="394"/>
                    </a:lnTo>
                    <a:lnTo>
                      <a:pt x="30" y="394"/>
                    </a:lnTo>
                    <a:lnTo>
                      <a:pt x="28" y="394"/>
                    </a:lnTo>
                    <a:lnTo>
                      <a:pt x="28" y="394"/>
                    </a:lnTo>
                    <a:lnTo>
                      <a:pt x="28" y="394"/>
                    </a:lnTo>
                    <a:lnTo>
                      <a:pt x="28" y="394"/>
                    </a:lnTo>
                    <a:lnTo>
                      <a:pt x="28" y="391"/>
                    </a:lnTo>
                    <a:lnTo>
                      <a:pt x="26" y="391"/>
                    </a:lnTo>
                    <a:lnTo>
                      <a:pt x="26" y="391"/>
                    </a:lnTo>
                    <a:lnTo>
                      <a:pt x="26" y="391"/>
                    </a:lnTo>
                    <a:lnTo>
                      <a:pt x="26" y="389"/>
                    </a:lnTo>
                    <a:lnTo>
                      <a:pt x="26" y="389"/>
                    </a:lnTo>
                    <a:lnTo>
                      <a:pt x="26" y="389"/>
                    </a:lnTo>
                    <a:lnTo>
                      <a:pt x="23" y="389"/>
                    </a:lnTo>
                    <a:lnTo>
                      <a:pt x="23" y="387"/>
                    </a:lnTo>
                    <a:lnTo>
                      <a:pt x="23" y="387"/>
                    </a:lnTo>
                    <a:lnTo>
                      <a:pt x="23" y="387"/>
                    </a:lnTo>
                    <a:lnTo>
                      <a:pt x="21" y="387"/>
                    </a:lnTo>
                    <a:lnTo>
                      <a:pt x="21" y="384"/>
                    </a:lnTo>
                    <a:lnTo>
                      <a:pt x="21" y="384"/>
                    </a:lnTo>
                    <a:lnTo>
                      <a:pt x="21" y="384"/>
                    </a:lnTo>
                    <a:lnTo>
                      <a:pt x="21" y="384"/>
                    </a:lnTo>
                    <a:lnTo>
                      <a:pt x="21" y="382"/>
                    </a:lnTo>
                    <a:lnTo>
                      <a:pt x="19" y="382"/>
                    </a:lnTo>
                    <a:lnTo>
                      <a:pt x="19" y="382"/>
                    </a:lnTo>
                    <a:lnTo>
                      <a:pt x="19" y="382"/>
                    </a:lnTo>
                    <a:lnTo>
                      <a:pt x="19" y="382"/>
                    </a:lnTo>
                    <a:lnTo>
                      <a:pt x="19" y="382"/>
                    </a:lnTo>
                    <a:lnTo>
                      <a:pt x="19" y="380"/>
                    </a:lnTo>
                    <a:lnTo>
                      <a:pt x="16" y="380"/>
                    </a:lnTo>
                    <a:lnTo>
                      <a:pt x="16" y="380"/>
                    </a:lnTo>
                    <a:lnTo>
                      <a:pt x="16" y="380"/>
                    </a:lnTo>
                    <a:lnTo>
                      <a:pt x="16" y="377"/>
                    </a:lnTo>
                    <a:lnTo>
                      <a:pt x="16" y="377"/>
                    </a:lnTo>
                    <a:lnTo>
                      <a:pt x="16" y="375"/>
                    </a:lnTo>
                    <a:lnTo>
                      <a:pt x="16" y="375"/>
                    </a:lnTo>
                    <a:lnTo>
                      <a:pt x="16" y="375"/>
                    </a:lnTo>
                    <a:lnTo>
                      <a:pt x="16" y="372"/>
                    </a:lnTo>
                    <a:lnTo>
                      <a:pt x="16" y="372"/>
                    </a:lnTo>
                    <a:lnTo>
                      <a:pt x="19" y="372"/>
                    </a:lnTo>
                    <a:lnTo>
                      <a:pt x="19" y="372"/>
                    </a:lnTo>
                    <a:lnTo>
                      <a:pt x="19" y="372"/>
                    </a:lnTo>
                    <a:lnTo>
                      <a:pt x="19" y="372"/>
                    </a:lnTo>
                    <a:lnTo>
                      <a:pt x="21" y="372"/>
                    </a:lnTo>
                    <a:lnTo>
                      <a:pt x="21" y="372"/>
                    </a:lnTo>
                    <a:lnTo>
                      <a:pt x="21" y="372"/>
                    </a:lnTo>
                    <a:lnTo>
                      <a:pt x="21" y="372"/>
                    </a:lnTo>
                    <a:lnTo>
                      <a:pt x="21" y="372"/>
                    </a:lnTo>
                    <a:lnTo>
                      <a:pt x="21" y="375"/>
                    </a:lnTo>
                    <a:lnTo>
                      <a:pt x="21" y="375"/>
                    </a:lnTo>
                    <a:lnTo>
                      <a:pt x="21" y="377"/>
                    </a:lnTo>
                    <a:lnTo>
                      <a:pt x="23" y="377"/>
                    </a:lnTo>
                    <a:lnTo>
                      <a:pt x="23" y="377"/>
                    </a:lnTo>
                    <a:lnTo>
                      <a:pt x="23" y="375"/>
                    </a:lnTo>
                    <a:lnTo>
                      <a:pt x="26" y="375"/>
                    </a:lnTo>
                    <a:lnTo>
                      <a:pt x="26" y="375"/>
                    </a:lnTo>
                    <a:lnTo>
                      <a:pt x="26" y="375"/>
                    </a:lnTo>
                    <a:lnTo>
                      <a:pt x="26" y="375"/>
                    </a:lnTo>
                    <a:lnTo>
                      <a:pt x="28" y="375"/>
                    </a:lnTo>
                    <a:lnTo>
                      <a:pt x="28" y="372"/>
                    </a:lnTo>
                    <a:lnTo>
                      <a:pt x="28" y="372"/>
                    </a:lnTo>
                    <a:lnTo>
                      <a:pt x="28" y="372"/>
                    </a:lnTo>
                    <a:lnTo>
                      <a:pt x="28" y="372"/>
                    </a:lnTo>
                    <a:lnTo>
                      <a:pt x="28" y="372"/>
                    </a:lnTo>
                    <a:lnTo>
                      <a:pt x="30" y="372"/>
                    </a:lnTo>
                    <a:lnTo>
                      <a:pt x="30" y="372"/>
                    </a:lnTo>
                    <a:lnTo>
                      <a:pt x="30" y="372"/>
                    </a:lnTo>
                    <a:lnTo>
                      <a:pt x="33" y="372"/>
                    </a:lnTo>
                    <a:lnTo>
                      <a:pt x="33" y="372"/>
                    </a:lnTo>
                    <a:lnTo>
                      <a:pt x="33" y="372"/>
                    </a:lnTo>
                    <a:lnTo>
                      <a:pt x="33" y="372"/>
                    </a:lnTo>
                    <a:lnTo>
                      <a:pt x="33" y="372"/>
                    </a:lnTo>
                    <a:lnTo>
                      <a:pt x="35" y="372"/>
                    </a:lnTo>
                    <a:lnTo>
                      <a:pt x="35" y="372"/>
                    </a:lnTo>
                    <a:lnTo>
                      <a:pt x="35" y="372"/>
                    </a:lnTo>
                    <a:lnTo>
                      <a:pt x="35" y="370"/>
                    </a:lnTo>
                    <a:lnTo>
                      <a:pt x="35" y="370"/>
                    </a:lnTo>
                    <a:lnTo>
                      <a:pt x="35" y="370"/>
                    </a:lnTo>
                    <a:lnTo>
                      <a:pt x="38" y="370"/>
                    </a:lnTo>
                    <a:lnTo>
                      <a:pt x="38" y="368"/>
                    </a:lnTo>
                    <a:lnTo>
                      <a:pt x="38" y="368"/>
                    </a:lnTo>
                    <a:lnTo>
                      <a:pt x="40" y="368"/>
                    </a:lnTo>
                    <a:lnTo>
                      <a:pt x="40" y="368"/>
                    </a:lnTo>
                    <a:lnTo>
                      <a:pt x="40" y="370"/>
                    </a:lnTo>
                    <a:lnTo>
                      <a:pt x="40" y="370"/>
                    </a:lnTo>
                    <a:lnTo>
                      <a:pt x="42" y="370"/>
                    </a:lnTo>
                    <a:lnTo>
                      <a:pt x="42" y="370"/>
                    </a:lnTo>
                    <a:lnTo>
                      <a:pt x="42" y="368"/>
                    </a:lnTo>
                    <a:lnTo>
                      <a:pt x="42" y="368"/>
                    </a:lnTo>
                    <a:lnTo>
                      <a:pt x="42" y="368"/>
                    </a:lnTo>
                    <a:lnTo>
                      <a:pt x="42" y="365"/>
                    </a:lnTo>
                    <a:lnTo>
                      <a:pt x="42" y="365"/>
                    </a:lnTo>
                    <a:lnTo>
                      <a:pt x="45" y="365"/>
                    </a:lnTo>
                    <a:lnTo>
                      <a:pt x="45" y="365"/>
                    </a:lnTo>
                    <a:lnTo>
                      <a:pt x="45" y="363"/>
                    </a:lnTo>
                    <a:lnTo>
                      <a:pt x="45" y="363"/>
                    </a:lnTo>
                    <a:lnTo>
                      <a:pt x="45" y="363"/>
                    </a:lnTo>
                    <a:lnTo>
                      <a:pt x="47" y="363"/>
                    </a:lnTo>
                    <a:lnTo>
                      <a:pt x="47" y="361"/>
                    </a:lnTo>
                    <a:lnTo>
                      <a:pt x="45" y="361"/>
                    </a:lnTo>
                    <a:lnTo>
                      <a:pt x="45" y="361"/>
                    </a:lnTo>
                    <a:lnTo>
                      <a:pt x="42" y="361"/>
                    </a:lnTo>
                    <a:lnTo>
                      <a:pt x="42" y="361"/>
                    </a:lnTo>
                    <a:lnTo>
                      <a:pt x="42" y="361"/>
                    </a:lnTo>
                    <a:lnTo>
                      <a:pt x="42" y="363"/>
                    </a:lnTo>
                    <a:lnTo>
                      <a:pt x="40" y="363"/>
                    </a:lnTo>
                    <a:lnTo>
                      <a:pt x="40" y="363"/>
                    </a:lnTo>
                    <a:lnTo>
                      <a:pt x="40" y="363"/>
                    </a:lnTo>
                    <a:lnTo>
                      <a:pt x="38" y="363"/>
                    </a:lnTo>
                    <a:lnTo>
                      <a:pt x="38" y="363"/>
                    </a:lnTo>
                    <a:lnTo>
                      <a:pt x="38" y="363"/>
                    </a:lnTo>
                    <a:lnTo>
                      <a:pt x="35" y="363"/>
                    </a:lnTo>
                    <a:lnTo>
                      <a:pt x="35" y="363"/>
                    </a:lnTo>
                    <a:lnTo>
                      <a:pt x="35" y="363"/>
                    </a:lnTo>
                    <a:lnTo>
                      <a:pt x="35" y="363"/>
                    </a:lnTo>
                    <a:lnTo>
                      <a:pt x="33" y="363"/>
                    </a:lnTo>
                    <a:lnTo>
                      <a:pt x="33" y="365"/>
                    </a:lnTo>
                    <a:lnTo>
                      <a:pt x="33" y="365"/>
                    </a:lnTo>
                    <a:lnTo>
                      <a:pt x="33" y="365"/>
                    </a:lnTo>
                    <a:lnTo>
                      <a:pt x="33" y="365"/>
                    </a:lnTo>
                    <a:lnTo>
                      <a:pt x="30" y="365"/>
                    </a:lnTo>
                    <a:lnTo>
                      <a:pt x="30" y="365"/>
                    </a:lnTo>
                    <a:lnTo>
                      <a:pt x="30" y="365"/>
                    </a:lnTo>
                    <a:lnTo>
                      <a:pt x="28" y="365"/>
                    </a:lnTo>
                    <a:lnTo>
                      <a:pt x="28" y="365"/>
                    </a:lnTo>
                    <a:lnTo>
                      <a:pt x="28" y="365"/>
                    </a:lnTo>
                    <a:lnTo>
                      <a:pt x="26" y="365"/>
                    </a:lnTo>
                    <a:lnTo>
                      <a:pt x="26" y="363"/>
                    </a:lnTo>
                    <a:lnTo>
                      <a:pt x="26" y="363"/>
                    </a:lnTo>
                    <a:lnTo>
                      <a:pt x="26" y="363"/>
                    </a:lnTo>
                    <a:lnTo>
                      <a:pt x="23" y="363"/>
                    </a:lnTo>
                    <a:lnTo>
                      <a:pt x="23" y="363"/>
                    </a:lnTo>
                    <a:lnTo>
                      <a:pt x="21" y="363"/>
                    </a:lnTo>
                    <a:lnTo>
                      <a:pt x="21" y="363"/>
                    </a:lnTo>
                    <a:lnTo>
                      <a:pt x="21" y="363"/>
                    </a:lnTo>
                    <a:lnTo>
                      <a:pt x="21" y="363"/>
                    </a:lnTo>
                    <a:lnTo>
                      <a:pt x="21" y="363"/>
                    </a:lnTo>
                    <a:lnTo>
                      <a:pt x="19" y="363"/>
                    </a:lnTo>
                    <a:lnTo>
                      <a:pt x="19" y="363"/>
                    </a:lnTo>
                    <a:lnTo>
                      <a:pt x="19" y="361"/>
                    </a:lnTo>
                    <a:lnTo>
                      <a:pt x="19" y="361"/>
                    </a:lnTo>
                    <a:lnTo>
                      <a:pt x="16" y="361"/>
                    </a:lnTo>
                    <a:lnTo>
                      <a:pt x="16" y="361"/>
                    </a:lnTo>
                    <a:lnTo>
                      <a:pt x="16" y="361"/>
                    </a:lnTo>
                    <a:lnTo>
                      <a:pt x="14" y="361"/>
                    </a:lnTo>
                    <a:lnTo>
                      <a:pt x="14" y="358"/>
                    </a:lnTo>
                    <a:lnTo>
                      <a:pt x="14" y="358"/>
                    </a:lnTo>
                    <a:lnTo>
                      <a:pt x="14" y="358"/>
                    </a:lnTo>
                    <a:lnTo>
                      <a:pt x="14" y="358"/>
                    </a:lnTo>
                    <a:lnTo>
                      <a:pt x="12" y="358"/>
                    </a:lnTo>
                    <a:lnTo>
                      <a:pt x="12" y="356"/>
                    </a:lnTo>
                    <a:lnTo>
                      <a:pt x="12" y="356"/>
                    </a:lnTo>
                    <a:lnTo>
                      <a:pt x="12" y="356"/>
                    </a:lnTo>
                    <a:lnTo>
                      <a:pt x="12" y="356"/>
                    </a:lnTo>
                    <a:lnTo>
                      <a:pt x="9" y="356"/>
                    </a:lnTo>
                    <a:lnTo>
                      <a:pt x="9" y="353"/>
                    </a:lnTo>
                    <a:lnTo>
                      <a:pt x="9" y="353"/>
                    </a:lnTo>
                    <a:lnTo>
                      <a:pt x="9" y="353"/>
                    </a:lnTo>
                    <a:lnTo>
                      <a:pt x="7" y="353"/>
                    </a:lnTo>
                    <a:lnTo>
                      <a:pt x="7" y="353"/>
                    </a:lnTo>
                    <a:lnTo>
                      <a:pt x="7" y="353"/>
                    </a:lnTo>
                    <a:lnTo>
                      <a:pt x="7" y="351"/>
                    </a:lnTo>
                    <a:lnTo>
                      <a:pt x="7" y="351"/>
                    </a:lnTo>
                    <a:lnTo>
                      <a:pt x="7" y="351"/>
                    </a:lnTo>
                    <a:lnTo>
                      <a:pt x="7" y="349"/>
                    </a:lnTo>
                    <a:lnTo>
                      <a:pt x="4" y="349"/>
                    </a:lnTo>
                    <a:lnTo>
                      <a:pt x="4" y="349"/>
                    </a:lnTo>
                    <a:lnTo>
                      <a:pt x="4" y="349"/>
                    </a:lnTo>
                    <a:lnTo>
                      <a:pt x="4" y="346"/>
                    </a:lnTo>
                    <a:lnTo>
                      <a:pt x="4" y="346"/>
                    </a:lnTo>
                    <a:lnTo>
                      <a:pt x="4" y="346"/>
                    </a:lnTo>
                    <a:lnTo>
                      <a:pt x="4" y="344"/>
                    </a:lnTo>
                    <a:lnTo>
                      <a:pt x="4" y="344"/>
                    </a:lnTo>
                    <a:lnTo>
                      <a:pt x="4" y="344"/>
                    </a:lnTo>
                    <a:lnTo>
                      <a:pt x="4" y="344"/>
                    </a:lnTo>
                    <a:lnTo>
                      <a:pt x="2" y="344"/>
                    </a:lnTo>
                    <a:lnTo>
                      <a:pt x="2" y="344"/>
                    </a:lnTo>
                    <a:lnTo>
                      <a:pt x="2" y="344"/>
                    </a:lnTo>
                    <a:lnTo>
                      <a:pt x="0" y="344"/>
                    </a:lnTo>
                    <a:lnTo>
                      <a:pt x="0" y="344"/>
                    </a:lnTo>
                    <a:lnTo>
                      <a:pt x="0" y="344"/>
                    </a:lnTo>
                    <a:lnTo>
                      <a:pt x="0" y="344"/>
                    </a:lnTo>
                    <a:lnTo>
                      <a:pt x="0" y="344"/>
                    </a:lnTo>
                    <a:lnTo>
                      <a:pt x="0" y="344"/>
                    </a:lnTo>
                    <a:lnTo>
                      <a:pt x="0" y="342"/>
                    </a:lnTo>
                    <a:lnTo>
                      <a:pt x="0" y="342"/>
                    </a:lnTo>
                    <a:lnTo>
                      <a:pt x="0" y="339"/>
                    </a:lnTo>
                    <a:lnTo>
                      <a:pt x="0" y="339"/>
                    </a:lnTo>
                    <a:lnTo>
                      <a:pt x="0" y="339"/>
                    </a:lnTo>
                    <a:lnTo>
                      <a:pt x="0" y="337"/>
                    </a:lnTo>
                    <a:lnTo>
                      <a:pt x="0" y="337"/>
                    </a:lnTo>
                    <a:lnTo>
                      <a:pt x="0" y="337"/>
                    </a:lnTo>
                    <a:lnTo>
                      <a:pt x="0" y="337"/>
                    </a:lnTo>
                    <a:lnTo>
                      <a:pt x="0" y="334"/>
                    </a:lnTo>
                    <a:lnTo>
                      <a:pt x="2" y="334"/>
                    </a:lnTo>
                    <a:lnTo>
                      <a:pt x="2" y="334"/>
                    </a:lnTo>
                    <a:lnTo>
                      <a:pt x="2" y="334"/>
                    </a:lnTo>
                    <a:lnTo>
                      <a:pt x="2" y="334"/>
                    </a:lnTo>
                    <a:lnTo>
                      <a:pt x="4" y="334"/>
                    </a:lnTo>
                    <a:lnTo>
                      <a:pt x="4" y="334"/>
                    </a:lnTo>
                    <a:lnTo>
                      <a:pt x="7" y="334"/>
                    </a:lnTo>
                    <a:lnTo>
                      <a:pt x="7" y="334"/>
                    </a:lnTo>
                    <a:lnTo>
                      <a:pt x="7" y="334"/>
                    </a:lnTo>
                    <a:lnTo>
                      <a:pt x="7" y="334"/>
                    </a:lnTo>
                    <a:lnTo>
                      <a:pt x="7" y="334"/>
                    </a:lnTo>
                    <a:lnTo>
                      <a:pt x="7" y="334"/>
                    </a:lnTo>
                    <a:lnTo>
                      <a:pt x="4" y="334"/>
                    </a:lnTo>
                    <a:lnTo>
                      <a:pt x="4" y="332"/>
                    </a:lnTo>
                    <a:lnTo>
                      <a:pt x="4" y="332"/>
                    </a:lnTo>
                    <a:lnTo>
                      <a:pt x="2" y="332"/>
                    </a:lnTo>
                    <a:lnTo>
                      <a:pt x="2" y="332"/>
                    </a:lnTo>
                    <a:lnTo>
                      <a:pt x="4" y="332"/>
                    </a:lnTo>
                    <a:lnTo>
                      <a:pt x="4" y="330"/>
                    </a:lnTo>
                    <a:lnTo>
                      <a:pt x="4" y="330"/>
                    </a:lnTo>
                    <a:lnTo>
                      <a:pt x="7" y="330"/>
                    </a:lnTo>
                    <a:lnTo>
                      <a:pt x="7" y="332"/>
                    </a:lnTo>
                    <a:lnTo>
                      <a:pt x="7" y="332"/>
                    </a:lnTo>
                    <a:lnTo>
                      <a:pt x="7" y="332"/>
                    </a:lnTo>
                    <a:lnTo>
                      <a:pt x="7" y="332"/>
                    </a:lnTo>
                    <a:lnTo>
                      <a:pt x="9" y="332"/>
                    </a:lnTo>
                    <a:lnTo>
                      <a:pt x="9" y="332"/>
                    </a:lnTo>
                    <a:lnTo>
                      <a:pt x="9" y="332"/>
                    </a:lnTo>
                    <a:lnTo>
                      <a:pt x="12" y="332"/>
                    </a:lnTo>
                    <a:lnTo>
                      <a:pt x="12" y="330"/>
                    </a:lnTo>
                    <a:lnTo>
                      <a:pt x="12" y="330"/>
                    </a:lnTo>
                    <a:lnTo>
                      <a:pt x="12" y="330"/>
                    </a:lnTo>
                    <a:lnTo>
                      <a:pt x="12" y="330"/>
                    </a:lnTo>
                    <a:lnTo>
                      <a:pt x="12" y="330"/>
                    </a:lnTo>
                    <a:lnTo>
                      <a:pt x="12" y="330"/>
                    </a:lnTo>
                    <a:lnTo>
                      <a:pt x="12" y="327"/>
                    </a:lnTo>
                    <a:lnTo>
                      <a:pt x="12" y="327"/>
                    </a:lnTo>
                    <a:lnTo>
                      <a:pt x="12" y="325"/>
                    </a:lnTo>
                    <a:lnTo>
                      <a:pt x="14" y="325"/>
                    </a:lnTo>
                    <a:lnTo>
                      <a:pt x="14" y="325"/>
                    </a:lnTo>
                    <a:lnTo>
                      <a:pt x="14" y="327"/>
                    </a:lnTo>
                    <a:lnTo>
                      <a:pt x="14" y="327"/>
                    </a:lnTo>
                    <a:lnTo>
                      <a:pt x="14" y="327"/>
                    </a:lnTo>
                    <a:lnTo>
                      <a:pt x="14" y="327"/>
                    </a:lnTo>
                    <a:lnTo>
                      <a:pt x="16" y="327"/>
                    </a:lnTo>
                    <a:lnTo>
                      <a:pt x="16" y="325"/>
                    </a:lnTo>
                    <a:lnTo>
                      <a:pt x="16" y="325"/>
                    </a:lnTo>
                    <a:lnTo>
                      <a:pt x="16" y="327"/>
                    </a:lnTo>
                    <a:lnTo>
                      <a:pt x="19" y="327"/>
                    </a:lnTo>
                    <a:lnTo>
                      <a:pt x="19" y="327"/>
                    </a:lnTo>
                    <a:lnTo>
                      <a:pt x="19" y="327"/>
                    </a:lnTo>
                    <a:lnTo>
                      <a:pt x="21" y="327"/>
                    </a:lnTo>
                    <a:lnTo>
                      <a:pt x="21" y="327"/>
                    </a:lnTo>
                    <a:lnTo>
                      <a:pt x="21" y="327"/>
                    </a:lnTo>
                    <a:lnTo>
                      <a:pt x="23" y="327"/>
                    </a:lnTo>
                    <a:lnTo>
                      <a:pt x="23" y="327"/>
                    </a:lnTo>
                    <a:lnTo>
                      <a:pt x="26" y="327"/>
                    </a:lnTo>
                    <a:lnTo>
                      <a:pt x="26" y="327"/>
                    </a:lnTo>
                    <a:lnTo>
                      <a:pt x="26" y="327"/>
                    </a:lnTo>
                    <a:lnTo>
                      <a:pt x="26" y="325"/>
                    </a:lnTo>
                    <a:lnTo>
                      <a:pt x="28" y="325"/>
                    </a:lnTo>
                    <a:lnTo>
                      <a:pt x="28" y="327"/>
                    </a:lnTo>
                    <a:lnTo>
                      <a:pt x="28" y="327"/>
                    </a:lnTo>
                    <a:lnTo>
                      <a:pt x="28" y="327"/>
                    </a:lnTo>
                    <a:lnTo>
                      <a:pt x="30" y="327"/>
                    </a:lnTo>
                    <a:lnTo>
                      <a:pt x="30" y="327"/>
                    </a:lnTo>
                    <a:lnTo>
                      <a:pt x="30" y="327"/>
                    </a:lnTo>
                    <a:lnTo>
                      <a:pt x="33" y="327"/>
                    </a:lnTo>
                    <a:lnTo>
                      <a:pt x="33" y="330"/>
                    </a:lnTo>
                    <a:lnTo>
                      <a:pt x="33" y="330"/>
                    </a:lnTo>
                    <a:lnTo>
                      <a:pt x="33" y="330"/>
                    </a:lnTo>
                    <a:lnTo>
                      <a:pt x="35" y="330"/>
                    </a:lnTo>
                    <a:lnTo>
                      <a:pt x="35" y="330"/>
                    </a:lnTo>
                    <a:lnTo>
                      <a:pt x="35" y="330"/>
                    </a:lnTo>
                    <a:lnTo>
                      <a:pt x="38" y="330"/>
                    </a:lnTo>
                    <a:lnTo>
                      <a:pt x="38" y="330"/>
                    </a:lnTo>
                    <a:lnTo>
                      <a:pt x="40" y="330"/>
                    </a:lnTo>
                    <a:lnTo>
                      <a:pt x="40" y="330"/>
                    </a:lnTo>
                    <a:lnTo>
                      <a:pt x="40" y="330"/>
                    </a:lnTo>
                    <a:lnTo>
                      <a:pt x="40" y="327"/>
                    </a:lnTo>
                    <a:lnTo>
                      <a:pt x="40" y="327"/>
                    </a:lnTo>
                    <a:lnTo>
                      <a:pt x="40" y="325"/>
                    </a:lnTo>
                    <a:lnTo>
                      <a:pt x="42" y="325"/>
                    </a:lnTo>
                    <a:lnTo>
                      <a:pt x="42" y="325"/>
                    </a:lnTo>
                    <a:lnTo>
                      <a:pt x="42" y="325"/>
                    </a:lnTo>
                    <a:lnTo>
                      <a:pt x="45" y="325"/>
                    </a:lnTo>
                    <a:lnTo>
                      <a:pt x="45" y="325"/>
                    </a:lnTo>
                    <a:lnTo>
                      <a:pt x="45" y="325"/>
                    </a:lnTo>
                    <a:lnTo>
                      <a:pt x="47" y="325"/>
                    </a:lnTo>
                    <a:lnTo>
                      <a:pt x="47" y="325"/>
                    </a:lnTo>
                    <a:lnTo>
                      <a:pt x="47" y="325"/>
                    </a:lnTo>
                    <a:lnTo>
                      <a:pt x="47" y="323"/>
                    </a:lnTo>
                    <a:lnTo>
                      <a:pt x="49" y="323"/>
                    </a:lnTo>
                    <a:lnTo>
                      <a:pt x="49" y="323"/>
                    </a:lnTo>
                    <a:lnTo>
                      <a:pt x="52" y="323"/>
                    </a:lnTo>
                    <a:lnTo>
                      <a:pt x="52" y="325"/>
                    </a:lnTo>
                    <a:lnTo>
                      <a:pt x="52" y="325"/>
                    </a:lnTo>
                    <a:lnTo>
                      <a:pt x="52" y="327"/>
                    </a:lnTo>
                    <a:lnTo>
                      <a:pt x="52" y="327"/>
                    </a:lnTo>
                    <a:lnTo>
                      <a:pt x="52" y="327"/>
                    </a:lnTo>
                    <a:lnTo>
                      <a:pt x="52" y="327"/>
                    </a:lnTo>
                    <a:lnTo>
                      <a:pt x="54" y="327"/>
                    </a:lnTo>
                    <a:lnTo>
                      <a:pt x="54" y="327"/>
                    </a:lnTo>
                    <a:lnTo>
                      <a:pt x="54" y="327"/>
                    </a:lnTo>
                    <a:lnTo>
                      <a:pt x="57" y="327"/>
                    </a:lnTo>
                    <a:lnTo>
                      <a:pt x="57" y="327"/>
                    </a:lnTo>
                    <a:lnTo>
                      <a:pt x="59" y="327"/>
                    </a:lnTo>
                    <a:lnTo>
                      <a:pt x="59" y="327"/>
                    </a:lnTo>
                    <a:lnTo>
                      <a:pt x="59" y="327"/>
                    </a:lnTo>
                    <a:lnTo>
                      <a:pt x="59" y="325"/>
                    </a:lnTo>
                    <a:lnTo>
                      <a:pt x="59" y="325"/>
                    </a:lnTo>
                    <a:lnTo>
                      <a:pt x="59" y="325"/>
                    </a:lnTo>
                    <a:lnTo>
                      <a:pt x="61" y="325"/>
                    </a:lnTo>
                    <a:lnTo>
                      <a:pt x="61" y="325"/>
                    </a:lnTo>
                    <a:lnTo>
                      <a:pt x="61" y="325"/>
                    </a:lnTo>
                    <a:lnTo>
                      <a:pt x="61" y="323"/>
                    </a:lnTo>
                    <a:lnTo>
                      <a:pt x="64" y="323"/>
                    </a:lnTo>
                    <a:lnTo>
                      <a:pt x="64" y="323"/>
                    </a:lnTo>
                    <a:lnTo>
                      <a:pt x="64" y="323"/>
                    </a:lnTo>
                    <a:lnTo>
                      <a:pt x="61" y="323"/>
                    </a:lnTo>
                    <a:lnTo>
                      <a:pt x="61" y="323"/>
                    </a:lnTo>
                    <a:lnTo>
                      <a:pt x="61" y="323"/>
                    </a:lnTo>
                    <a:lnTo>
                      <a:pt x="61" y="320"/>
                    </a:lnTo>
                    <a:lnTo>
                      <a:pt x="61" y="320"/>
                    </a:lnTo>
                    <a:lnTo>
                      <a:pt x="61" y="318"/>
                    </a:lnTo>
                    <a:lnTo>
                      <a:pt x="61" y="318"/>
                    </a:lnTo>
                    <a:lnTo>
                      <a:pt x="61" y="318"/>
                    </a:lnTo>
                    <a:lnTo>
                      <a:pt x="61" y="318"/>
                    </a:lnTo>
                    <a:lnTo>
                      <a:pt x="61" y="316"/>
                    </a:lnTo>
                    <a:lnTo>
                      <a:pt x="61" y="316"/>
                    </a:lnTo>
                    <a:lnTo>
                      <a:pt x="61" y="316"/>
                    </a:lnTo>
                    <a:lnTo>
                      <a:pt x="61" y="313"/>
                    </a:lnTo>
                    <a:lnTo>
                      <a:pt x="61" y="313"/>
                    </a:lnTo>
                    <a:lnTo>
                      <a:pt x="61" y="313"/>
                    </a:lnTo>
                    <a:lnTo>
                      <a:pt x="61" y="313"/>
                    </a:lnTo>
                    <a:lnTo>
                      <a:pt x="61" y="311"/>
                    </a:lnTo>
                    <a:lnTo>
                      <a:pt x="59" y="311"/>
                    </a:lnTo>
                    <a:lnTo>
                      <a:pt x="59" y="311"/>
                    </a:lnTo>
                    <a:lnTo>
                      <a:pt x="59" y="308"/>
                    </a:lnTo>
                    <a:lnTo>
                      <a:pt x="59" y="308"/>
                    </a:lnTo>
                    <a:lnTo>
                      <a:pt x="59" y="308"/>
                    </a:lnTo>
                    <a:lnTo>
                      <a:pt x="59" y="306"/>
                    </a:lnTo>
                    <a:lnTo>
                      <a:pt x="59" y="306"/>
                    </a:lnTo>
                    <a:lnTo>
                      <a:pt x="59" y="306"/>
                    </a:lnTo>
                    <a:lnTo>
                      <a:pt x="59" y="304"/>
                    </a:lnTo>
                    <a:lnTo>
                      <a:pt x="59" y="304"/>
                    </a:lnTo>
                    <a:lnTo>
                      <a:pt x="57" y="304"/>
                    </a:lnTo>
                    <a:lnTo>
                      <a:pt x="57" y="304"/>
                    </a:lnTo>
                    <a:lnTo>
                      <a:pt x="57" y="304"/>
                    </a:lnTo>
                    <a:lnTo>
                      <a:pt x="57" y="301"/>
                    </a:lnTo>
                    <a:lnTo>
                      <a:pt x="54" y="301"/>
                    </a:lnTo>
                    <a:lnTo>
                      <a:pt x="54" y="301"/>
                    </a:lnTo>
                    <a:lnTo>
                      <a:pt x="54" y="299"/>
                    </a:lnTo>
                    <a:lnTo>
                      <a:pt x="54" y="299"/>
                    </a:lnTo>
                    <a:lnTo>
                      <a:pt x="54" y="299"/>
                    </a:lnTo>
                    <a:lnTo>
                      <a:pt x="54" y="299"/>
                    </a:lnTo>
                    <a:lnTo>
                      <a:pt x="54" y="297"/>
                    </a:lnTo>
                    <a:lnTo>
                      <a:pt x="54" y="297"/>
                    </a:lnTo>
                    <a:lnTo>
                      <a:pt x="54" y="294"/>
                    </a:lnTo>
                    <a:lnTo>
                      <a:pt x="54" y="294"/>
                    </a:lnTo>
                    <a:lnTo>
                      <a:pt x="54" y="294"/>
                    </a:lnTo>
                    <a:lnTo>
                      <a:pt x="54" y="292"/>
                    </a:lnTo>
                    <a:lnTo>
                      <a:pt x="54" y="292"/>
                    </a:lnTo>
                    <a:lnTo>
                      <a:pt x="54" y="289"/>
                    </a:lnTo>
                    <a:lnTo>
                      <a:pt x="52" y="289"/>
                    </a:lnTo>
                    <a:lnTo>
                      <a:pt x="52" y="289"/>
                    </a:lnTo>
                    <a:lnTo>
                      <a:pt x="52" y="289"/>
                    </a:lnTo>
                    <a:lnTo>
                      <a:pt x="49" y="289"/>
                    </a:lnTo>
                    <a:lnTo>
                      <a:pt x="49" y="289"/>
                    </a:lnTo>
                    <a:lnTo>
                      <a:pt x="49" y="292"/>
                    </a:lnTo>
                    <a:lnTo>
                      <a:pt x="47" y="292"/>
                    </a:lnTo>
                    <a:lnTo>
                      <a:pt x="47" y="292"/>
                    </a:lnTo>
                    <a:lnTo>
                      <a:pt x="47" y="289"/>
                    </a:lnTo>
                    <a:lnTo>
                      <a:pt x="47" y="289"/>
                    </a:lnTo>
                    <a:lnTo>
                      <a:pt x="45" y="289"/>
                    </a:lnTo>
                    <a:lnTo>
                      <a:pt x="45" y="289"/>
                    </a:lnTo>
                    <a:lnTo>
                      <a:pt x="45" y="289"/>
                    </a:lnTo>
                    <a:lnTo>
                      <a:pt x="45" y="287"/>
                    </a:lnTo>
                    <a:lnTo>
                      <a:pt x="42" y="287"/>
                    </a:lnTo>
                    <a:lnTo>
                      <a:pt x="42" y="287"/>
                    </a:lnTo>
                    <a:lnTo>
                      <a:pt x="42" y="287"/>
                    </a:lnTo>
                    <a:lnTo>
                      <a:pt x="42" y="285"/>
                    </a:lnTo>
                    <a:lnTo>
                      <a:pt x="42" y="285"/>
                    </a:lnTo>
                    <a:lnTo>
                      <a:pt x="42" y="285"/>
                    </a:lnTo>
                    <a:lnTo>
                      <a:pt x="40" y="285"/>
                    </a:lnTo>
                    <a:lnTo>
                      <a:pt x="40" y="285"/>
                    </a:lnTo>
                    <a:lnTo>
                      <a:pt x="40" y="282"/>
                    </a:lnTo>
                    <a:lnTo>
                      <a:pt x="40" y="282"/>
                    </a:lnTo>
                    <a:lnTo>
                      <a:pt x="40" y="280"/>
                    </a:lnTo>
                    <a:lnTo>
                      <a:pt x="40" y="280"/>
                    </a:lnTo>
                    <a:lnTo>
                      <a:pt x="42" y="280"/>
                    </a:lnTo>
                    <a:lnTo>
                      <a:pt x="42" y="278"/>
                    </a:lnTo>
                    <a:lnTo>
                      <a:pt x="42" y="278"/>
                    </a:lnTo>
                    <a:lnTo>
                      <a:pt x="42" y="278"/>
                    </a:lnTo>
                    <a:lnTo>
                      <a:pt x="42" y="275"/>
                    </a:lnTo>
                    <a:lnTo>
                      <a:pt x="42" y="275"/>
                    </a:lnTo>
                    <a:lnTo>
                      <a:pt x="42" y="275"/>
                    </a:lnTo>
                    <a:lnTo>
                      <a:pt x="42" y="273"/>
                    </a:lnTo>
                    <a:lnTo>
                      <a:pt x="42" y="273"/>
                    </a:lnTo>
                    <a:lnTo>
                      <a:pt x="42" y="270"/>
                    </a:lnTo>
                    <a:lnTo>
                      <a:pt x="42" y="270"/>
                    </a:lnTo>
                    <a:lnTo>
                      <a:pt x="42" y="268"/>
                    </a:lnTo>
                    <a:lnTo>
                      <a:pt x="42" y="268"/>
                    </a:lnTo>
                    <a:lnTo>
                      <a:pt x="42" y="268"/>
                    </a:lnTo>
                    <a:lnTo>
                      <a:pt x="40" y="268"/>
                    </a:lnTo>
                    <a:lnTo>
                      <a:pt x="40" y="268"/>
                    </a:lnTo>
                    <a:lnTo>
                      <a:pt x="40" y="268"/>
                    </a:lnTo>
                    <a:lnTo>
                      <a:pt x="38" y="268"/>
                    </a:lnTo>
                    <a:lnTo>
                      <a:pt x="38" y="268"/>
                    </a:lnTo>
                    <a:lnTo>
                      <a:pt x="35" y="268"/>
                    </a:lnTo>
                    <a:lnTo>
                      <a:pt x="35" y="268"/>
                    </a:lnTo>
                    <a:lnTo>
                      <a:pt x="35" y="268"/>
                    </a:lnTo>
                    <a:lnTo>
                      <a:pt x="35" y="266"/>
                    </a:lnTo>
                    <a:lnTo>
                      <a:pt x="33" y="266"/>
                    </a:lnTo>
                    <a:lnTo>
                      <a:pt x="33" y="266"/>
                    </a:lnTo>
                    <a:lnTo>
                      <a:pt x="33" y="266"/>
                    </a:lnTo>
                    <a:lnTo>
                      <a:pt x="33" y="266"/>
                    </a:lnTo>
                    <a:lnTo>
                      <a:pt x="30" y="266"/>
                    </a:lnTo>
                    <a:lnTo>
                      <a:pt x="30" y="263"/>
                    </a:lnTo>
                    <a:lnTo>
                      <a:pt x="30" y="263"/>
                    </a:lnTo>
                    <a:lnTo>
                      <a:pt x="28" y="263"/>
                    </a:lnTo>
                    <a:lnTo>
                      <a:pt x="28" y="263"/>
                    </a:lnTo>
                    <a:lnTo>
                      <a:pt x="28" y="263"/>
                    </a:lnTo>
                    <a:lnTo>
                      <a:pt x="28" y="263"/>
                    </a:lnTo>
                    <a:lnTo>
                      <a:pt x="28" y="261"/>
                    </a:lnTo>
                    <a:lnTo>
                      <a:pt x="28" y="261"/>
                    </a:lnTo>
                    <a:lnTo>
                      <a:pt x="28" y="259"/>
                    </a:lnTo>
                    <a:lnTo>
                      <a:pt x="28" y="259"/>
                    </a:lnTo>
                    <a:lnTo>
                      <a:pt x="28" y="256"/>
                    </a:lnTo>
                    <a:lnTo>
                      <a:pt x="28" y="256"/>
                    </a:lnTo>
                    <a:lnTo>
                      <a:pt x="28" y="256"/>
                    </a:lnTo>
                    <a:lnTo>
                      <a:pt x="28" y="254"/>
                    </a:lnTo>
                    <a:lnTo>
                      <a:pt x="28" y="254"/>
                    </a:lnTo>
                    <a:lnTo>
                      <a:pt x="30" y="254"/>
                    </a:lnTo>
                    <a:lnTo>
                      <a:pt x="30" y="254"/>
                    </a:lnTo>
                    <a:lnTo>
                      <a:pt x="30" y="252"/>
                    </a:lnTo>
                    <a:lnTo>
                      <a:pt x="30" y="252"/>
                    </a:lnTo>
                    <a:lnTo>
                      <a:pt x="30" y="252"/>
                    </a:lnTo>
                    <a:lnTo>
                      <a:pt x="33" y="252"/>
                    </a:lnTo>
                    <a:lnTo>
                      <a:pt x="33" y="252"/>
                    </a:lnTo>
                    <a:lnTo>
                      <a:pt x="33" y="249"/>
                    </a:lnTo>
                    <a:lnTo>
                      <a:pt x="33" y="249"/>
                    </a:lnTo>
                    <a:lnTo>
                      <a:pt x="33" y="249"/>
                    </a:lnTo>
                    <a:lnTo>
                      <a:pt x="35" y="249"/>
                    </a:lnTo>
                    <a:lnTo>
                      <a:pt x="35" y="247"/>
                    </a:lnTo>
                    <a:lnTo>
                      <a:pt x="35" y="247"/>
                    </a:lnTo>
                    <a:lnTo>
                      <a:pt x="35" y="247"/>
                    </a:lnTo>
                    <a:lnTo>
                      <a:pt x="35" y="247"/>
                    </a:lnTo>
                    <a:lnTo>
                      <a:pt x="35" y="244"/>
                    </a:lnTo>
                    <a:lnTo>
                      <a:pt x="38" y="244"/>
                    </a:lnTo>
                    <a:lnTo>
                      <a:pt x="38" y="244"/>
                    </a:lnTo>
                    <a:lnTo>
                      <a:pt x="38" y="244"/>
                    </a:lnTo>
                    <a:lnTo>
                      <a:pt x="38" y="244"/>
                    </a:lnTo>
                    <a:lnTo>
                      <a:pt x="40" y="244"/>
                    </a:lnTo>
                    <a:lnTo>
                      <a:pt x="40" y="242"/>
                    </a:lnTo>
                    <a:lnTo>
                      <a:pt x="40" y="242"/>
                    </a:lnTo>
                    <a:lnTo>
                      <a:pt x="40" y="242"/>
                    </a:lnTo>
                    <a:lnTo>
                      <a:pt x="40" y="240"/>
                    </a:lnTo>
                    <a:lnTo>
                      <a:pt x="40" y="240"/>
                    </a:lnTo>
                    <a:lnTo>
                      <a:pt x="40" y="240"/>
                    </a:lnTo>
                    <a:lnTo>
                      <a:pt x="40" y="237"/>
                    </a:lnTo>
                    <a:lnTo>
                      <a:pt x="42" y="237"/>
                    </a:lnTo>
                    <a:lnTo>
                      <a:pt x="42" y="237"/>
                    </a:lnTo>
                    <a:lnTo>
                      <a:pt x="42" y="235"/>
                    </a:lnTo>
                    <a:lnTo>
                      <a:pt x="42" y="235"/>
                    </a:lnTo>
                    <a:lnTo>
                      <a:pt x="42" y="235"/>
                    </a:lnTo>
                    <a:lnTo>
                      <a:pt x="42" y="235"/>
                    </a:lnTo>
                    <a:lnTo>
                      <a:pt x="42" y="235"/>
                    </a:lnTo>
                    <a:lnTo>
                      <a:pt x="45" y="235"/>
                    </a:lnTo>
                    <a:lnTo>
                      <a:pt x="45" y="235"/>
                    </a:lnTo>
                    <a:lnTo>
                      <a:pt x="45" y="233"/>
                    </a:lnTo>
                    <a:lnTo>
                      <a:pt x="47" y="233"/>
                    </a:lnTo>
                    <a:lnTo>
                      <a:pt x="47" y="233"/>
                    </a:lnTo>
                    <a:lnTo>
                      <a:pt x="47" y="233"/>
                    </a:lnTo>
                    <a:lnTo>
                      <a:pt x="47" y="233"/>
                    </a:lnTo>
                    <a:lnTo>
                      <a:pt x="47" y="230"/>
                    </a:lnTo>
                    <a:lnTo>
                      <a:pt x="49" y="230"/>
                    </a:lnTo>
                    <a:lnTo>
                      <a:pt x="49" y="230"/>
                    </a:lnTo>
                    <a:lnTo>
                      <a:pt x="52" y="230"/>
                    </a:lnTo>
                    <a:lnTo>
                      <a:pt x="52" y="233"/>
                    </a:lnTo>
                    <a:lnTo>
                      <a:pt x="52" y="233"/>
                    </a:lnTo>
                    <a:lnTo>
                      <a:pt x="52" y="233"/>
                    </a:lnTo>
                    <a:lnTo>
                      <a:pt x="52" y="233"/>
                    </a:lnTo>
                    <a:lnTo>
                      <a:pt x="54" y="233"/>
                    </a:lnTo>
                    <a:lnTo>
                      <a:pt x="54" y="235"/>
                    </a:lnTo>
                    <a:lnTo>
                      <a:pt x="54" y="235"/>
                    </a:lnTo>
                    <a:lnTo>
                      <a:pt x="54" y="235"/>
                    </a:lnTo>
                    <a:lnTo>
                      <a:pt x="54" y="235"/>
                    </a:lnTo>
                    <a:lnTo>
                      <a:pt x="54" y="237"/>
                    </a:lnTo>
                    <a:lnTo>
                      <a:pt x="54" y="237"/>
                    </a:lnTo>
                    <a:lnTo>
                      <a:pt x="54" y="237"/>
                    </a:lnTo>
                    <a:lnTo>
                      <a:pt x="54" y="240"/>
                    </a:lnTo>
                    <a:lnTo>
                      <a:pt x="57" y="240"/>
                    </a:lnTo>
                    <a:lnTo>
                      <a:pt x="57" y="240"/>
                    </a:lnTo>
                    <a:lnTo>
                      <a:pt x="59" y="240"/>
                    </a:lnTo>
                    <a:lnTo>
                      <a:pt x="59" y="240"/>
                    </a:lnTo>
                    <a:lnTo>
                      <a:pt x="59" y="240"/>
                    </a:lnTo>
                    <a:lnTo>
                      <a:pt x="59" y="237"/>
                    </a:lnTo>
                    <a:lnTo>
                      <a:pt x="61" y="237"/>
                    </a:lnTo>
                    <a:lnTo>
                      <a:pt x="61" y="237"/>
                    </a:lnTo>
                    <a:lnTo>
                      <a:pt x="61" y="237"/>
                    </a:lnTo>
                    <a:lnTo>
                      <a:pt x="61" y="237"/>
                    </a:lnTo>
                    <a:lnTo>
                      <a:pt x="64" y="237"/>
                    </a:lnTo>
                    <a:lnTo>
                      <a:pt x="64" y="237"/>
                    </a:lnTo>
                    <a:lnTo>
                      <a:pt x="64" y="235"/>
                    </a:lnTo>
                    <a:lnTo>
                      <a:pt x="66" y="235"/>
                    </a:lnTo>
                    <a:lnTo>
                      <a:pt x="66" y="235"/>
                    </a:lnTo>
                    <a:lnTo>
                      <a:pt x="66" y="235"/>
                    </a:lnTo>
                    <a:lnTo>
                      <a:pt x="66" y="235"/>
                    </a:lnTo>
                    <a:lnTo>
                      <a:pt x="68" y="235"/>
                    </a:lnTo>
                    <a:lnTo>
                      <a:pt x="68" y="235"/>
                    </a:lnTo>
                    <a:lnTo>
                      <a:pt x="68" y="235"/>
                    </a:lnTo>
                    <a:lnTo>
                      <a:pt x="71" y="235"/>
                    </a:lnTo>
                    <a:lnTo>
                      <a:pt x="71" y="235"/>
                    </a:lnTo>
                    <a:lnTo>
                      <a:pt x="73" y="235"/>
                    </a:lnTo>
                    <a:lnTo>
                      <a:pt x="73" y="235"/>
                    </a:lnTo>
                    <a:lnTo>
                      <a:pt x="73" y="235"/>
                    </a:lnTo>
                    <a:lnTo>
                      <a:pt x="75" y="235"/>
                    </a:lnTo>
                    <a:lnTo>
                      <a:pt x="75" y="235"/>
                    </a:lnTo>
                    <a:lnTo>
                      <a:pt x="75" y="235"/>
                    </a:lnTo>
                    <a:lnTo>
                      <a:pt x="75" y="235"/>
                    </a:lnTo>
                    <a:lnTo>
                      <a:pt x="78" y="235"/>
                    </a:lnTo>
                    <a:lnTo>
                      <a:pt x="78" y="235"/>
                    </a:lnTo>
                    <a:lnTo>
                      <a:pt x="78" y="233"/>
                    </a:lnTo>
                    <a:lnTo>
                      <a:pt x="80" y="233"/>
                    </a:lnTo>
                    <a:lnTo>
                      <a:pt x="80" y="233"/>
                    </a:lnTo>
                    <a:lnTo>
                      <a:pt x="80" y="233"/>
                    </a:lnTo>
                    <a:lnTo>
                      <a:pt x="80" y="230"/>
                    </a:lnTo>
                    <a:lnTo>
                      <a:pt x="80" y="230"/>
                    </a:lnTo>
                    <a:lnTo>
                      <a:pt x="80" y="228"/>
                    </a:lnTo>
                    <a:lnTo>
                      <a:pt x="80" y="228"/>
                    </a:lnTo>
                    <a:lnTo>
                      <a:pt x="80" y="228"/>
                    </a:lnTo>
                    <a:lnTo>
                      <a:pt x="80" y="225"/>
                    </a:lnTo>
                    <a:lnTo>
                      <a:pt x="83" y="225"/>
                    </a:lnTo>
                    <a:lnTo>
                      <a:pt x="83" y="225"/>
                    </a:lnTo>
                    <a:lnTo>
                      <a:pt x="83" y="225"/>
                    </a:lnTo>
                    <a:lnTo>
                      <a:pt x="85" y="225"/>
                    </a:lnTo>
                    <a:lnTo>
                      <a:pt x="85" y="225"/>
                    </a:lnTo>
                    <a:lnTo>
                      <a:pt x="85" y="225"/>
                    </a:lnTo>
                    <a:lnTo>
                      <a:pt x="85" y="223"/>
                    </a:lnTo>
                    <a:lnTo>
                      <a:pt x="85" y="223"/>
                    </a:lnTo>
                    <a:lnTo>
                      <a:pt x="85" y="223"/>
                    </a:lnTo>
                    <a:lnTo>
                      <a:pt x="87" y="223"/>
                    </a:lnTo>
                    <a:lnTo>
                      <a:pt x="87" y="221"/>
                    </a:lnTo>
                    <a:lnTo>
                      <a:pt x="87" y="221"/>
                    </a:lnTo>
                    <a:lnTo>
                      <a:pt x="87" y="221"/>
                    </a:lnTo>
                    <a:lnTo>
                      <a:pt x="87" y="218"/>
                    </a:lnTo>
                    <a:lnTo>
                      <a:pt x="87" y="218"/>
                    </a:lnTo>
                    <a:lnTo>
                      <a:pt x="87" y="216"/>
                    </a:lnTo>
                    <a:lnTo>
                      <a:pt x="87" y="216"/>
                    </a:lnTo>
                    <a:lnTo>
                      <a:pt x="87" y="216"/>
                    </a:lnTo>
                    <a:lnTo>
                      <a:pt x="87" y="216"/>
                    </a:lnTo>
                    <a:lnTo>
                      <a:pt x="90" y="216"/>
                    </a:lnTo>
                    <a:lnTo>
                      <a:pt x="90" y="214"/>
                    </a:lnTo>
                    <a:lnTo>
                      <a:pt x="90" y="214"/>
                    </a:lnTo>
                    <a:lnTo>
                      <a:pt x="90" y="214"/>
                    </a:lnTo>
                    <a:lnTo>
                      <a:pt x="90" y="211"/>
                    </a:lnTo>
                    <a:lnTo>
                      <a:pt x="92" y="211"/>
                    </a:lnTo>
                    <a:lnTo>
                      <a:pt x="92" y="211"/>
                    </a:lnTo>
                    <a:lnTo>
                      <a:pt x="92" y="211"/>
                    </a:lnTo>
                    <a:lnTo>
                      <a:pt x="92" y="211"/>
                    </a:lnTo>
                    <a:lnTo>
                      <a:pt x="94" y="211"/>
                    </a:lnTo>
                    <a:lnTo>
                      <a:pt x="94" y="209"/>
                    </a:lnTo>
                    <a:lnTo>
                      <a:pt x="94" y="209"/>
                    </a:lnTo>
                    <a:lnTo>
                      <a:pt x="94" y="209"/>
                    </a:lnTo>
                    <a:lnTo>
                      <a:pt x="94" y="209"/>
                    </a:lnTo>
                    <a:lnTo>
                      <a:pt x="97" y="209"/>
                    </a:lnTo>
                    <a:lnTo>
                      <a:pt x="97" y="209"/>
                    </a:lnTo>
                    <a:lnTo>
                      <a:pt x="97" y="207"/>
                    </a:lnTo>
                    <a:lnTo>
                      <a:pt x="99" y="207"/>
                    </a:lnTo>
                    <a:lnTo>
                      <a:pt x="99" y="207"/>
                    </a:lnTo>
                    <a:lnTo>
                      <a:pt x="99" y="207"/>
                    </a:lnTo>
                    <a:lnTo>
                      <a:pt x="99" y="207"/>
                    </a:lnTo>
                    <a:lnTo>
                      <a:pt x="101" y="207"/>
                    </a:lnTo>
                    <a:lnTo>
                      <a:pt x="101" y="207"/>
                    </a:lnTo>
                    <a:lnTo>
                      <a:pt x="101" y="204"/>
                    </a:lnTo>
                    <a:lnTo>
                      <a:pt x="101" y="204"/>
                    </a:lnTo>
                    <a:lnTo>
                      <a:pt x="101" y="204"/>
                    </a:lnTo>
                    <a:lnTo>
                      <a:pt x="101" y="204"/>
                    </a:lnTo>
                    <a:lnTo>
                      <a:pt x="104" y="204"/>
                    </a:lnTo>
                    <a:lnTo>
                      <a:pt x="104" y="202"/>
                    </a:lnTo>
                    <a:lnTo>
                      <a:pt x="104" y="202"/>
                    </a:lnTo>
                    <a:lnTo>
                      <a:pt x="104" y="202"/>
                    </a:lnTo>
                    <a:lnTo>
                      <a:pt x="106" y="202"/>
                    </a:lnTo>
                    <a:lnTo>
                      <a:pt x="106" y="199"/>
                    </a:lnTo>
                    <a:lnTo>
                      <a:pt x="106" y="199"/>
                    </a:lnTo>
                    <a:lnTo>
                      <a:pt x="106" y="199"/>
                    </a:lnTo>
                    <a:lnTo>
                      <a:pt x="106" y="197"/>
                    </a:lnTo>
                    <a:lnTo>
                      <a:pt x="106" y="197"/>
                    </a:lnTo>
                    <a:lnTo>
                      <a:pt x="106" y="197"/>
                    </a:lnTo>
                    <a:lnTo>
                      <a:pt x="106" y="195"/>
                    </a:lnTo>
                    <a:lnTo>
                      <a:pt x="109" y="195"/>
                    </a:lnTo>
                    <a:lnTo>
                      <a:pt x="109" y="195"/>
                    </a:lnTo>
                    <a:lnTo>
                      <a:pt x="109" y="195"/>
                    </a:lnTo>
                    <a:lnTo>
                      <a:pt x="109" y="195"/>
                    </a:lnTo>
                    <a:lnTo>
                      <a:pt x="109" y="192"/>
                    </a:lnTo>
                    <a:lnTo>
                      <a:pt x="109" y="192"/>
                    </a:lnTo>
                    <a:lnTo>
                      <a:pt x="109" y="192"/>
                    </a:lnTo>
                    <a:lnTo>
                      <a:pt x="109" y="190"/>
                    </a:lnTo>
                    <a:lnTo>
                      <a:pt x="109" y="190"/>
                    </a:lnTo>
                    <a:lnTo>
                      <a:pt x="111" y="190"/>
                    </a:lnTo>
                    <a:lnTo>
                      <a:pt x="111" y="188"/>
                    </a:lnTo>
                    <a:lnTo>
                      <a:pt x="111" y="188"/>
                    </a:lnTo>
                    <a:lnTo>
                      <a:pt x="111" y="185"/>
                    </a:lnTo>
                    <a:lnTo>
                      <a:pt x="111" y="185"/>
                    </a:lnTo>
                    <a:lnTo>
                      <a:pt x="111" y="185"/>
                    </a:lnTo>
                    <a:lnTo>
                      <a:pt x="111" y="185"/>
                    </a:lnTo>
                    <a:lnTo>
                      <a:pt x="111" y="183"/>
                    </a:lnTo>
                    <a:lnTo>
                      <a:pt x="113" y="183"/>
                    </a:lnTo>
                    <a:lnTo>
                      <a:pt x="113" y="183"/>
                    </a:lnTo>
                    <a:lnTo>
                      <a:pt x="113" y="183"/>
                    </a:lnTo>
                    <a:lnTo>
                      <a:pt x="113" y="183"/>
                    </a:lnTo>
                    <a:lnTo>
                      <a:pt x="113" y="180"/>
                    </a:lnTo>
                    <a:lnTo>
                      <a:pt x="116" y="180"/>
                    </a:lnTo>
                    <a:lnTo>
                      <a:pt x="116" y="180"/>
                    </a:lnTo>
                    <a:lnTo>
                      <a:pt x="118" y="180"/>
                    </a:lnTo>
                    <a:lnTo>
                      <a:pt x="118" y="180"/>
                    </a:lnTo>
                    <a:lnTo>
                      <a:pt x="118" y="180"/>
                    </a:lnTo>
                    <a:lnTo>
                      <a:pt x="118" y="180"/>
                    </a:lnTo>
                    <a:lnTo>
                      <a:pt x="120" y="180"/>
                    </a:lnTo>
                    <a:lnTo>
                      <a:pt x="120" y="180"/>
                    </a:lnTo>
                    <a:lnTo>
                      <a:pt x="120" y="178"/>
                    </a:lnTo>
                    <a:lnTo>
                      <a:pt x="120" y="178"/>
                    </a:lnTo>
                    <a:lnTo>
                      <a:pt x="120" y="178"/>
                    </a:lnTo>
                    <a:lnTo>
                      <a:pt x="123" y="178"/>
                    </a:lnTo>
                    <a:lnTo>
                      <a:pt x="123" y="178"/>
                    </a:lnTo>
                    <a:lnTo>
                      <a:pt x="123" y="176"/>
                    </a:lnTo>
                    <a:lnTo>
                      <a:pt x="125" y="176"/>
                    </a:lnTo>
                    <a:lnTo>
                      <a:pt x="125" y="176"/>
                    </a:lnTo>
                    <a:lnTo>
                      <a:pt x="125" y="176"/>
                    </a:lnTo>
                    <a:lnTo>
                      <a:pt x="125" y="173"/>
                    </a:lnTo>
                    <a:lnTo>
                      <a:pt x="123" y="173"/>
                    </a:lnTo>
                    <a:lnTo>
                      <a:pt x="123" y="173"/>
                    </a:lnTo>
                    <a:lnTo>
                      <a:pt x="123" y="173"/>
                    </a:lnTo>
                    <a:lnTo>
                      <a:pt x="123" y="171"/>
                    </a:lnTo>
                    <a:lnTo>
                      <a:pt x="123" y="171"/>
                    </a:lnTo>
                    <a:lnTo>
                      <a:pt x="123" y="171"/>
                    </a:lnTo>
                    <a:lnTo>
                      <a:pt x="123" y="169"/>
                    </a:lnTo>
                    <a:lnTo>
                      <a:pt x="125" y="169"/>
                    </a:lnTo>
                    <a:lnTo>
                      <a:pt x="125" y="169"/>
                    </a:lnTo>
                    <a:lnTo>
                      <a:pt x="125" y="169"/>
                    </a:lnTo>
                    <a:lnTo>
                      <a:pt x="125" y="166"/>
                    </a:lnTo>
                    <a:lnTo>
                      <a:pt x="125" y="166"/>
                    </a:lnTo>
                    <a:lnTo>
                      <a:pt x="128" y="166"/>
                    </a:lnTo>
                    <a:lnTo>
                      <a:pt x="128" y="166"/>
                    </a:lnTo>
                    <a:lnTo>
                      <a:pt x="128" y="166"/>
                    </a:lnTo>
                    <a:lnTo>
                      <a:pt x="128" y="166"/>
                    </a:lnTo>
                    <a:lnTo>
                      <a:pt x="128" y="166"/>
                    </a:lnTo>
                    <a:lnTo>
                      <a:pt x="128" y="164"/>
                    </a:lnTo>
                    <a:lnTo>
                      <a:pt x="130" y="164"/>
                    </a:lnTo>
                    <a:lnTo>
                      <a:pt x="130" y="164"/>
                    </a:lnTo>
                    <a:lnTo>
                      <a:pt x="130" y="164"/>
                    </a:lnTo>
                    <a:lnTo>
                      <a:pt x="130" y="161"/>
                    </a:lnTo>
                    <a:lnTo>
                      <a:pt x="132" y="161"/>
                    </a:lnTo>
                    <a:lnTo>
                      <a:pt x="132" y="161"/>
                    </a:lnTo>
                    <a:lnTo>
                      <a:pt x="132" y="159"/>
                    </a:lnTo>
                    <a:lnTo>
                      <a:pt x="132" y="159"/>
                    </a:lnTo>
                    <a:lnTo>
                      <a:pt x="132" y="159"/>
                    </a:lnTo>
                    <a:lnTo>
                      <a:pt x="132" y="159"/>
                    </a:lnTo>
                    <a:lnTo>
                      <a:pt x="132" y="157"/>
                    </a:lnTo>
                    <a:lnTo>
                      <a:pt x="135" y="157"/>
                    </a:lnTo>
                    <a:lnTo>
                      <a:pt x="135" y="157"/>
                    </a:lnTo>
                    <a:lnTo>
                      <a:pt x="135" y="157"/>
                    </a:lnTo>
                    <a:lnTo>
                      <a:pt x="135" y="157"/>
                    </a:lnTo>
                    <a:lnTo>
                      <a:pt x="137" y="157"/>
                    </a:lnTo>
                    <a:lnTo>
                      <a:pt x="137" y="157"/>
                    </a:lnTo>
                    <a:lnTo>
                      <a:pt x="137" y="154"/>
                    </a:lnTo>
                    <a:lnTo>
                      <a:pt x="137" y="154"/>
                    </a:lnTo>
                    <a:lnTo>
                      <a:pt x="139" y="154"/>
                    </a:lnTo>
                    <a:lnTo>
                      <a:pt x="139" y="154"/>
                    </a:lnTo>
                    <a:lnTo>
                      <a:pt x="139" y="154"/>
                    </a:lnTo>
                    <a:lnTo>
                      <a:pt x="139" y="152"/>
                    </a:lnTo>
                    <a:lnTo>
                      <a:pt x="139" y="152"/>
                    </a:lnTo>
                    <a:lnTo>
                      <a:pt x="137" y="152"/>
                    </a:lnTo>
                    <a:lnTo>
                      <a:pt x="137" y="152"/>
                    </a:lnTo>
                    <a:lnTo>
                      <a:pt x="137" y="152"/>
                    </a:lnTo>
                    <a:lnTo>
                      <a:pt x="137" y="150"/>
                    </a:lnTo>
                    <a:lnTo>
                      <a:pt x="137" y="150"/>
                    </a:lnTo>
                    <a:lnTo>
                      <a:pt x="137" y="147"/>
                    </a:lnTo>
                    <a:lnTo>
                      <a:pt x="137" y="147"/>
                    </a:lnTo>
                    <a:lnTo>
                      <a:pt x="137" y="147"/>
                    </a:lnTo>
                    <a:lnTo>
                      <a:pt x="137" y="145"/>
                    </a:lnTo>
                    <a:lnTo>
                      <a:pt x="137" y="145"/>
                    </a:lnTo>
                    <a:lnTo>
                      <a:pt x="139" y="145"/>
                    </a:lnTo>
                    <a:lnTo>
                      <a:pt x="139" y="145"/>
                    </a:lnTo>
                    <a:lnTo>
                      <a:pt x="139" y="143"/>
                    </a:lnTo>
                    <a:lnTo>
                      <a:pt x="139" y="143"/>
                    </a:lnTo>
                    <a:lnTo>
                      <a:pt x="137" y="143"/>
                    </a:lnTo>
                    <a:lnTo>
                      <a:pt x="137" y="140"/>
                    </a:lnTo>
                    <a:lnTo>
                      <a:pt x="137" y="140"/>
                    </a:lnTo>
                    <a:lnTo>
                      <a:pt x="137" y="138"/>
                    </a:lnTo>
                    <a:lnTo>
                      <a:pt x="137" y="138"/>
                    </a:lnTo>
                    <a:lnTo>
                      <a:pt x="137" y="138"/>
                    </a:lnTo>
                    <a:lnTo>
                      <a:pt x="135" y="138"/>
                    </a:lnTo>
                    <a:lnTo>
                      <a:pt x="135" y="135"/>
                    </a:lnTo>
                    <a:lnTo>
                      <a:pt x="137" y="135"/>
                    </a:lnTo>
                    <a:lnTo>
                      <a:pt x="137" y="135"/>
                    </a:lnTo>
                    <a:lnTo>
                      <a:pt x="137" y="135"/>
                    </a:lnTo>
                    <a:lnTo>
                      <a:pt x="137" y="135"/>
                    </a:lnTo>
                    <a:lnTo>
                      <a:pt x="137" y="133"/>
                    </a:lnTo>
                    <a:lnTo>
                      <a:pt x="139" y="133"/>
                    </a:lnTo>
                    <a:lnTo>
                      <a:pt x="139" y="133"/>
                    </a:lnTo>
                    <a:lnTo>
                      <a:pt x="139" y="133"/>
                    </a:lnTo>
                    <a:lnTo>
                      <a:pt x="139" y="133"/>
                    </a:lnTo>
                    <a:lnTo>
                      <a:pt x="139" y="131"/>
                    </a:lnTo>
                    <a:lnTo>
                      <a:pt x="142" y="131"/>
                    </a:lnTo>
                    <a:lnTo>
                      <a:pt x="142" y="131"/>
                    </a:lnTo>
                    <a:lnTo>
                      <a:pt x="142" y="131"/>
                    </a:lnTo>
                    <a:lnTo>
                      <a:pt x="142" y="131"/>
                    </a:lnTo>
                    <a:lnTo>
                      <a:pt x="144" y="131"/>
                    </a:lnTo>
                    <a:lnTo>
                      <a:pt x="144" y="128"/>
                    </a:lnTo>
                    <a:lnTo>
                      <a:pt x="144" y="128"/>
                    </a:lnTo>
                    <a:lnTo>
                      <a:pt x="146" y="128"/>
                    </a:lnTo>
                    <a:lnTo>
                      <a:pt x="146" y="128"/>
                    </a:lnTo>
                    <a:lnTo>
                      <a:pt x="146" y="128"/>
                    </a:lnTo>
                    <a:lnTo>
                      <a:pt x="149" y="128"/>
                    </a:lnTo>
                    <a:lnTo>
                      <a:pt x="149" y="128"/>
                    </a:lnTo>
                    <a:lnTo>
                      <a:pt x="149" y="128"/>
                    </a:lnTo>
                    <a:lnTo>
                      <a:pt x="149" y="128"/>
                    </a:lnTo>
                    <a:lnTo>
                      <a:pt x="151" y="128"/>
                    </a:lnTo>
                    <a:lnTo>
                      <a:pt x="151" y="128"/>
                    </a:lnTo>
                    <a:lnTo>
                      <a:pt x="151" y="126"/>
                    </a:lnTo>
                    <a:lnTo>
                      <a:pt x="154" y="126"/>
                    </a:lnTo>
                    <a:lnTo>
                      <a:pt x="154" y="126"/>
                    </a:lnTo>
                    <a:lnTo>
                      <a:pt x="154" y="126"/>
                    </a:lnTo>
                    <a:lnTo>
                      <a:pt x="154" y="126"/>
                    </a:lnTo>
                    <a:lnTo>
                      <a:pt x="154" y="126"/>
                    </a:lnTo>
                    <a:lnTo>
                      <a:pt x="154" y="124"/>
                    </a:lnTo>
                    <a:lnTo>
                      <a:pt x="154" y="124"/>
                    </a:lnTo>
                    <a:lnTo>
                      <a:pt x="154" y="124"/>
                    </a:lnTo>
                    <a:lnTo>
                      <a:pt x="154" y="121"/>
                    </a:lnTo>
                    <a:lnTo>
                      <a:pt x="154" y="121"/>
                    </a:lnTo>
                    <a:lnTo>
                      <a:pt x="154" y="121"/>
                    </a:lnTo>
                    <a:lnTo>
                      <a:pt x="151" y="121"/>
                    </a:lnTo>
                    <a:lnTo>
                      <a:pt x="151" y="119"/>
                    </a:lnTo>
                    <a:lnTo>
                      <a:pt x="151" y="119"/>
                    </a:lnTo>
                    <a:lnTo>
                      <a:pt x="149" y="119"/>
                    </a:lnTo>
                    <a:lnTo>
                      <a:pt x="149" y="119"/>
                    </a:lnTo>
                    <a:lnTo>
                      <a:pt x="149" y="119"/>
                    </a:lnTo>
                    <a:lnTo>
                      <a:pt x="149" y="119"/>
                    </a:lnTo>
                    <a:lnTo>
                      <a:pt x="149" y="116"/>
                    </a:lnTo>
                    <a:lnTo>
                      <a:pt x="146" y="116"/>
                    </a:lnTo>
                    <a:lnTo>
                      <a:pt x="146" y="116"/>
                    </a:lnTo>
                    <a:lnTo>
                      <a:pt x="146" y="119"/>
                    </a:lnTo>
                    <a:lnTo>
                      <a:pt x="146" y="119"/>
                    </a:lnTo>
                    <a:lnTo>
                      <a:pt x="144" y="119"/>
                    </a:lnTo>
                    <a:lnTo>
                      <a:pt x="144" y="119"/>
                    </a:lnTo>
                    <a:lnTo>
                      <a:pt x="144" y="116"/>
                    </a:lnTo>
                    <a:lnTo>
                      <a:pt x="142" y="116"/>
                    </a:lnTo>
                    <a:lnTo>
                      <a:pt x="142" y="116"/>
                    </a:lnTo>
                    <a:lnTo>
                      <a:pt x="142" y="116"/>
                    </a:lnTo>
                    <a:lnTo>
                      <a:pt x="139" y="116"/>
                    </a:lnTo>
                    <a:lnTo>
                      <a:pt x="139" y="116"/>
                    </a:lnTo>
                    <a:lnTo>
                      <a:pt x="139" y="116"/>
                    </a:lnTo>
                    <a:lnTo>
                      <a:pt x="139" y="116"/>
                    </a:lnTo>
                    <a:lnTo>
                      <a:pt x="139" y="116"/>
                    </a:lnTo>
                    <a:lnTo>
                      <a:pt x="139" y="114"/>
                    </a:lnTo>
                    <a:lnTo>
                      <a:pt x="139" y="114"/>
                    </a:lnTo>
                    <a:lnTo>
                      <a:pt x="139" y="114"/>
                    </a:lnTo>
                    <a:lnTo>
                      <a:pt x="139" y="112"/>
                    </a:lnTo>
                    <a:lnTo>
                      <a:pt x="139" y="112"/>
                    </a:lnTo>
                    <a:lnTo>
                      <a:pt x="139" y="109"/>
                    </a:lnTo>
                    <a:lnTo>
                      <a:pt x="139" y="109"/>
                    </a:lnTo>
                    <a:lnTo>
                      <a:pt x="139" y="109"/>
                    </a:lnTo>
                    <a:lnTo>
                      <a:pt x="139" y="109"/>
                    </a:lnTo>
                    <a:lnTo>
                      <a:pt x="139" y="109"/>
                    </a:lnTo>
                    <a:lnTo>
                      <a:pt x="139" y="109"/>
                    </a:lnTo>
                    <a:lnTo>
                      <a:pt x="139" y="112"/>
                    </a:lnTo>
                    <a:lnTo>
                      <a:pt x="137" y="112"/>
                    </a:lnTo>
                    <a:lnTo>
                      <a:pt x="137" y="112"/>
                    </a:lnTo>
                    <a:lnTo>
                      <a:pt x="135" y="112"/>
                    </a:lnTo>
                    <a:lnTo>
                      <a:pt x="135" y="109"/>
                    </a:lnTo>
                    <a:lnTo>
                      <a:pt x="135" y="109"/>
                    </a:lnTo>
                    <a:lnTo>
                      <a:pt x="135" y="109"/>
                    </a:lnTo>
                    <a:lnTo>
                      <a:pt x="132" y="109"/>
                    </a:lnTo>
                    <a:lnTo>
                      <a:pt x="132" y="109"/>
                    </a:lnTo>
                    <a:lnTo>
                      <a:pt x="132" y="109"/>
                    </a:lnTo>
                    <a:lnTo>
                      <a:pt x="132" y="109"/>
                    </a:lnTo>
                    <a:lnTo>
                      <a:pt x="130" y="109"/>
                    </a:lnTo>
                    <a:lnTo>
                      <a:pt x="130" y="107"/>
                    </a:lnTo>
                    <a:lnTo>
                      <a:pt x="130" y="107"/>
                    </a:lnTo>
                    <a:lnTo>
                      <a:pt x="128" y="107"/>
                    </a:lnTo>
                    <a:lnTo>
                      <a:pt x="128" y="107"/>
                    </a:lnTo>
                    <a:lnTo>
                      <a:pt x="128" y="107"/>
                    </a:lnTo>
                    <a:lnTo>
                      <a:pt x="128" y="107"/>
                    </a:lnTo>
                    <a:lnTo>
                      <a:pt x="125" y="107"/>
                    </a:lnTo>
                    <a:lnTo>
                      <a:pt x="125" y="107"/>
                    </a:lnTo>
                    <a:lnTo>
                      <a:pt x="125" y="107"/>
                    </a:lnTo>
                    <a:lnTo>
                      <a:pt x="125" y="107"/>
                    </a:lnTo>
                    <a:lnTo>
                      <a:pt x="125" y="105"/>
                    </a:lnTo>
                    <a:lnTo>
                      <a:pt x="125" y="105"/>
                    </a:lnTo>
                    <a:lnTo>
                      <a:pt x="123" y="105"/>
                    </a:lnTo>
                    <a:lnTo>
                      <a:pt x="123" y="105"/>
                    </a:lnTo>
                    <a:lnTo>
                      <a:pt x="120" y="105"/>
                    </a:lnTo>
                    <a:lnTo>
                      <a:pt x="120" y="105"/>
                    </a:lnTo>
                    <a:lnTo>
                      <a:pt x="120" y="105"/>
                    </a:lnTo>
                    <a:lnTo>
                      <a:pt x="120" y="105"/>
                    </a:lnTo>
                    <a:lnTo>
                      <a:pt x="120" y="105"/>
                    </a:lnTo>
                    <a:lnTo>
                      <a:pt x="118" y="105"/>
                    </a:lnTo>
                    <a:lnTo>
                      <a:pt x="118" y="102"/>
                    </a:lnTo>
                    <a:lnTo>
                      <a:pt x="118" y="102"/>
                    </a:lnTo>
                    <a:lnTo>
                      <a:pt x="118" y="102"/>
                    </a:lnTo>
                    <a:lnTo>
                      <a:pt x="118" y="102"/>
                    </a:lnTo>
                    <a:lnTo>
                      <a:pt x="118" y="100"/>
                    </a:lnTo>
                    <a:lnTo>
                      <a:pt x="118" y="100"/>
                    </a:lnTo>
                    <a:lnTo>
                      <a:pt x="118" y="100"/>
                    </a:lnTo>
                    <a:lnTo>
                      <a:pt x="118" y="100"/>
                    </a:lnTo>
                    <a:lnTo>
                      <a:pt x="118" y="97"/>
                    </a:lnTo>
                    <a:lnTo>
                      <a:pt x="118" y="97"/>
                    </a:lnTo>
                    <a:lnTo>
                      <a:pt x="116" y="97"/>
                    </a:lnTo>
                    <a:lnTo>
                      <a:pt x="116" y="97"/>
                    </a:lnTo>
                    <a:lnTo>
                      <a:pt x="116" y="95"/>
                    </a:lnTo>
                    <a:lnTo>
                      <a:pt x="116" y="95"/>
                    </a:lnTo>
                    <a:lnTo>
                      <a:pt x="118" y="95"/>
                    </a:lnTo>
                    <a:lnTo>
                      <a:pt x="118" y="93"/>
                    </a:lnTo>
                    <a:lnTo>
                      <a:pt x="118" y="93"/>
                    </a:lnTo>
                    <a:lnTo>
                      <a:pt x="118" y="90"/>
                    </a:lnTo>
                    <a:lnTo>
                      <a:pt x="118" y="90"/>
                    </a:lnTo>
                    <a:lnTo>
                      <a:pt x="116" y="90"/>
                    </a:lnTo>
                    <a:lnTo>
                      <a:pt x="116" y="88"/>
                    </a:lnTo>
                    <a:lnTo>
                      <a:pt x="116" y="88"/>
                    </a:lnTo>
                    <a:lnTo>
                      <a:pt x="116" y="86"/>
                    </a:lnTo>
                    <a:lnTo>
                      <a:pt x="116" y="86"/>
                    </a:lnTo>
                    <a:lnTo>
                      <a:pt x="116" y="86"/>
                    </a:lnTo>
                    <a:lnTo>
                      <a:pt x="116" y="83"/>
                    </a:lnTo>
                    <a:lnTo>
                      <a:pt x="116" y="83"/>
                    </a:lnTo>
                    <a:lnTo>
                      <a:pt x="116" y="81"/>
                    </a:lnTo>
                    <a:lnTo>
                      <a:pt x="116" y="81"/>
                    </a:lnTo>
                    <a:lnTo>
                      <a:pt x="116" y="81"/>
                    </a:lnTo>
                    <a:lnTo>
                      <a:pt x="116" y="79"/>
                    </a:lnTo>
                    <a:lnTo>
                      <a:pt x="113" y="79"/>
                    </a:lnTo>
                    <a:lnTo>
                      <a:pt x="113" y="79"/>
                    </a:lnTo>
                    <a:lnTo>
                      <a:pt x="113" y="76"/>
                    </a:lnTo>
                    <a:lnTo>
                      <a:pt x="113" y="76"/>
                    </a:lnTo>
                    <a:lnTo>
                      <a:pt x="113" y="76"/>
                    </a:lnTo>
                    <a:lnTo>
                      <a:pt x="113" y="74"/>
                    </a:lnTo>
                    <a:lnTo>
                      <a:pt x="113" y="74"/>
                    </a:lnTo>
                    <a:lnTo>
                      <a:pt x="113" y="74"/>
                    </a:lnTo>
                    <a:lnTo>
                      <a:pt x="113" y="71"/>
                    </a:lnTo>
                    <a:lnTo>
                      <a:pt x="113" y="71"/>
                    </a:lnTo>
                    <a:lnTo>
                      <a:pt x="113" y="71"/>
                    </a:lnTo>
                    <a:lnTo>
                      <a:pt x="113" y="69"/>
                    </a:lnTo>
                    <a:lnTo>
                      <a:pt x="113" y="69"/>
                    </a:lnTo>
                    <a:lnTo>
                      <a:pt x="113" y="67"/>
                    </a:lnTo>
                    <a:lnTo>
                      <a:pt x="113" y="67"/>
                    </a:lnTo>
                    <a:lnTo>
                      <a:pt x="113" y="67"/>
                    </a:lnTo>
                    <a:lnTo>
                      <a:pt x="113" y="67"/>
                    </a:lnTo>
                    <a:lnTo>
                      <a:pt x="113" y="64"/>
                    </a:lnTo>
                    <a:lnTo>
                      <a:pt x="113" y="64"/>
                    </a:lnTo>
                    <a:lnTo>
                      <a:pt x="116" y="64"/>
                    </a:lnTo>
                    <a:lnTo>
                      <a:pt x="116" y="64"/>
                    </a:lnTo>
                    <a:lnTo>
                      <a:pt x="118" y="64"/>
                    </a:lnTo>
                    <a:lnTo>
                      <a:pt x="118" y="64"/>
                    </a:lnTo>
                    <a:lnTo>
                      <a:pt x="118" y="64"/>
                    </a:lnTo>
                    <a:lnTo>
                      <a:pt x="118" y="62"/>
                    </a:lnTo>
                    <a:lnTo>
                      <a:pt x="118" y="62"/>
                    </a:lnTo>
                    <a:lnTo>
                      <a:pt x="118" y="62"/>
                    </a:lnTo>
                    <a:lnTo>
                      <a:pt x="118" y="60"/>
                    </a:lnTo>
                    <a:lnTo>
                      <a:pt x="118" y="60"/>
                    </a:lnTo>
                    <a:lnTo>
                      <a:pt x="120" y="60"/>
                    </a:lnTo>
                    <a:lnTo>
                      <a:pt x="120" y="60"/>
                    </a:lnTo>
                    <a:lnTo>
                      <a:pt x="120" y="57"/>
                    </a:lnTo>
                    <a:lnTo>
                      <a:pt x="120" y="57"/>
                    </a:lnTo>
                    <a:lnTo>
                      <a:pt x="123" y="57"/>
                    </a:lnTo>
                    <a:lnTo>
                      <a:pt x="123" y="57"/>
                    </a:lnTo>
                    <a:lnTo>
                      <a:pt x="125" y="57"/>
                    </a:lnTo>
                    <a:lnTo>
                      <a:pt x="125" y="57"/>
                    </a:lnTo>
                    <a:lnTo>
                      <a:pt x="125" y="57"/>
                    </a:lnTo>
                    <a:lnTo>
                      <a:pt x="125" y="57"/>
                    </a:lnTo>
                    <a:lnTo>
                      <a:pt x="125" y="57"/>
                    </a:lnTo>
                    <a:lnTo>
                      <a:pt x="125" y="55"/>
                    </a:lnTo>
                    <a:lnTo>
                      <a:pt x="125" y="55"/>
                    </a:lnTo>
                    <a:lnTo>
                      <a:pt x="128" y="55"/>
                    </a:lnTo>
                    <a:lnTo>
                      <a:pt x="128" y="52"/>
                    </a:lnTo>
                    <a:lnTo>
                      <a:pt x="128" y="52"/>
                    </a:lnTo>
                    <a:lnTo>
                      <a:pt x="128" y="50"/>
                    </a:lnTo>
                    <a:lnTo>
                      <a:pt x="128" y="50"/>
                    </a:lnTo>
                    <a:lnTo>
                      <a:pt x="125" y="50"/>
                    </a:lnTo>
                    <a:lnTo>
                      <a:pt x="125" y="50"/>
                    </a:lnTo>
                    <a:lnTo>
                      <a:pt x="125" y="50"/>
                    </a:lnTo>
                    <a:lnTo>
                      <a:pt x="125" y="48"/>
                    </a:lnTo>
                    <a:lnTo>
                      <a:pt x="123" y="48"/>
                    </a:lnTo>
                    <a:lnTo>
                      <a:pt x="123" y="48"/>
                    </a:lnTo>
                    <a:lnTo>
                      <a:pt x="120" y="48"/>
                    </a:lnTo>
                    <a:lnTo>
                      <a:pt x="120" y="48"/>
                    </a:lnTo>
                    <a:lnTo>
                      <a:pt x="120" y="48"/>
                    </a:lnTo>
                    <a:lnTo>
                      <a:pt x="120" y="48"/>
                    </a:lnTo>
                    <a:lnTo>
                      <a:pt x="118" y="48"/>
                    </a:lnTo>
                    <a:lnTo>
                      <a:pt x="118" y="48"/>
                    </a:lnTo>
                    <a:lnTo>
                      <a:pt x="118" y="45"/>
                    </a:lnTo>
                    <a:lnTo>
                      <a:pt x="118" y="45"/>
                    </a:lnTo>
                    <a:lnTo>
                      <a:pt x="118" y="43"/>
                    </a:lnTo>
                    <a:lnTo>
                      <a:pt x="120" y="43"/>
                    </a:lnTo>
                    <a:lnTo>
                      <a:pt x="120" y="43"/>
                    </a:lnTo>
                    <a:lnTo>
                      <a:pt x="120" y="43"/>
                    </a:lnTo>
                    <a:lnTo>
                      <a:pt x="120" y="41"/>
                    </a:lnTo>
                    <a:lnTo>
                      <a:pt x="120" y="41"/>
                    </a:lnTo>
                    <a:lnTo>
                      <a:pt x="120" y="41"/>
                    </a:lnTo>
                    <a:lnTo>
                      <a:pt x="118" y="41"/>
                    </a:lnTo>
                    <a:lnTo>
                      <a:pt x="118" y="41"/>
                    </a:lnTo>
                    <a:lnTo>
                      <a:pt x="118" y="41"/>
                    </a:lnTo>
                    <a:lnTo>
                      <a:pt x="116" y="41"/>
                    </a:lnTo>
                    <a:lnTo>
                      <a:pt x="116" y="41"/>
                    </a:lnTo>
                    <a:lnTo>
                      <a:pt x="113" y="41"/>
                    </a:lnTo>
                    <a:lnTo>
                      <a:pt x="113" y="38"/>
                    </a:lnTo>
                    <a:lnTo>
                      <a:pt x="113" y="38"/>
                    </a:lnTo>
                    <a:lnTo>
                      <a:pt x="113" y="38"/>
                    </a:lnTo>
                    <a:lnTo>
                      <a:pt x="111" y="38"/>
                    </a:lnTo>
                    <a:lnTo>
                      <a:pt x="111" y="38"/>
                    </a:lnTo>
                    <a:lnTo>
                      <a:pt x="111" y="38"/>
                    </a:lnTo>
                    <a:lnTo>
                      <a:pt x="109" y="38"/>
                    </a:lnTo>
                    <a:lnTo>
                      <a:pt x="109" y="38"/>
                    </a:lnTo>
                    <a:lnTo>
                      <a:pt x="109" y="38"/>
                    </a:lnTo>
                    <a:lnTo>
                      <a:pt x="109" y="38"/>
                    </a:lnTo>
                    <a:lnTo>
                      <a:pt x="106" y="38"/>
                    </a:lnTo>
                    <a:lnTo>
                      <a:pt x="106" y="36"/>
                    </a:lnTo>
                    <a:lnTo>
                      <a:pt x="106" y="36"/>
                    </a:lnTo>
                    <a:lnTo>
                      <a:pt x="106" y="36"/>
                    </a:lnTo>
                    <a:lnTo>
                      <a:pt x="106" y="34"/>
                    </a:lnTo>
                    <a:lnTo>
                      <a:pt x="106" y="34"/>
                    </a:lnTo>
                    <a:lnTo>
                      <a:pt x="106" y="34"/>
                    </a:lnTo>
                    <a:lnTo>
                      <a:pt x="106" y="31"/>
                    </a:lnTo>
                    <a:lnTo>
                      <a:pt x="104" y="31"/>
                    </a:lnTo>
                    <a:lnTo>
                      <a:pt x="104" y="34"/>
                    </a:lnTo>
                    <a:lnTo>
                      <a:pt x="104" y="34"/>
                    </a:lnTo>
                    <a:lnTo>
                      <a:pt x="101" y="34"/>
                    </a:lnTo>
                    <a:lnTo>
                      <a:pt x="101" y="34"/>
                    </a:lnTo>
                    <a:lnTo>
                      <a:pt x="101" y="34"/>
                    </a:lnTo>
                    <a:lnTo>
                      <a:pt x="99" y="34"/>
                    </a:lnTo>
                    <a:lnTo>
                      <a:pt x="99" y="31"/>
                    </a:lnTo>
                    <a:lnTo>
                      <a:pt x="99" y="31"/>
                    </a:lnTo>
                    <a:lnTo>
                      <a:pt x="99" y="34"/>
                    </a:lnTo>
                    <a:lnTo>
                      <a:pt x="99" y="34"/>
                    </a:lnTo>
                    <a:lnTo>
                      <a:pt x="97" y="34"/>
                    </a:lnTo>
                    <a:lnTo>
                      <a:pt x="97" y="34"/>
                    </a:lnTo>
                    <a:lnTo>
                      <a:pt x="94" y="34"/>
                    </a:lnTo>
                    <a:lnTo>
                      <a:pt x="94" y="34"/>
                    </a:lnTo>
                    <a:lnTo>
                      <a:pt x="94" y="31"/>
                    </a:lnTo>
                    <a:lnTo>
                      <a:pt x="94" y="31"/>
                    </a:lnTo>
                    <a:lnTo>
                      <a:pt x="94" y="31"/>
                    </a:lnTo>
                    <a:lnTo>
                      <a:pt x="94" y="29"/>
                    </a:lnTo>
                    <a:lnTo>
                      <a:pt x="94" y="29"/>
                    </a:lnTo>
                    <a:lnTo>
                      <a:pt x="94" y="29"/>
                    </a:lnTo>
                    <a:lnTo>
                      <a:pt x="94" y="26"/>
                    </a:lnTo>
                    <a:lnTo>
                      <a:pt x="94" y="26"/>
                    </a:lnTo>
                    <a:lnTo>
                      <a:pt x="94" y="26"/>
                    </a:lnTo>
                    <a:lnTo>
                      <a:pt x="94" y="26"/>
                    </a:lnTo>
                    <a:lnTo>
                      <a:pt x="94" y="24"/>
                    </a:lnTo>
                    <a:lnTo>
                      <a:pt x="94" y="24"/>
                    </a:lnTo>
                    <a:lnTo>
                      <a:pt x="94" y="22"/>
                    </a:lnTo>
                    <a:lnTo>
                      <a:pt x="94" y="22"/>
                    </a:lnTo>
                    <a:lnTo>
                      <a:pt x="94" y="22"/>
                    </a:lnTo>
                    <a:lnTo>
                      <a:pt x="97" y="22"/>
                    </a:lnTo>
                    <a:lnTo>
                      <a:pt x="97" y="22"/>
                    </a:lnTo>
                    <a:lnTo>
                      <a:pt x="97" y="22"/>
                    </a:lnTo>
                    <a:lnTo>
                      <a:pt x="99" y="22"/>
                    </a:lnTo>
                    <a:lnTo>
                      <a:pt x="99" y="19"/>
                    </a:lnTo>
                    <a:lnTo>
                      <a:pt x="99" y="19"/>
                    </a:lnTo>
                    <a:lnTo>
                      <a:pt x="99" y="19"/>
                    </a:lnTo>
                    <a:lnTo>
                      <a:pt x="99" y="19"/>
                    </a:lnTo>
                    <a:lnTo>
                      <a:pt x="101" y="19"/>
                    </a:lnTo>
                    <a:lnTo>
                      <a:pt x="101" y="17"/>
                    </a:lnTo>
                    <a:lnTo>
                      <a:pt x="101" y="17"/>
                    </a:lnTo>
                    <a:lnTo>
                      <a:pt x="101" y="17"/>
                    </a:lnTo>
                    <a:lnTo>
                      <a:pt x="101" y="17"/>
                    </a:lnTo>
                    <a:lnTo>
                      <a:pt x="101" y="17"/>
                    </a:lnTo>
                    <a:lnTo>
                      <a:pt x="104" y="17"/>
                    </a:lnTo>
                    <a:lnTo>
                      <a:pt x="104" y="15"/>
                    </a:lnTo>
                    <a:lnTo>
                      <a:pt x="104" y="15"/>
                    </a:lnTo>
                    <a:lnTo>
                      <a:pt x="104" y="15"/>
                    </a:lnTo>
                    <a:lnTo>
                      <a:pt x="106" y="15"/>
                    </a:lnTo>
                    <a:lnTo>
                      <a:pt x="106" y="12"/>
                    </a:lnTo>
                    <a:lnTo>
                      <a:pt x="104" y="12"/>
                    </a:lnTo>
                    <a:lnTo>
                      <a:pt x="104" y="12"/>
                    </a:lnTo>
                    <a:lnTo>
                      <a:pt x="106" y="12"/>
                    </a:lnTo>
                    <a:lnTo>
                      <a:pt x="106" y="10"/>
                    </a:lnTo>
                    <a:lnTo>
                      <a:pt x="106" y="10"/>
                    </a:lnTo>
                    <a:lnTo>
                      <a:pt x="106" y="10"/>
                    </a:lnTo>
                    <a:lnTo>
                      <a:pt x="109" y="10"/>
                    </a:lnTo>
                    <a:lnTo>
                      <a:pt x="109" y="10"/>
                    </a:lnTo>
                    <a:lnTo>
                      <a:pt x="109" y="10"/>
                    </a:lnTo>
                    <a:lnTo>
                      <a:pt x="109" y="10"/>
                    </a:lnTo>
                    <a:lnTo>
                      <a:pt x="109" y="10"/>
                    </a:lnTo>
                    <a:lnTo>
                      <a:pt x="111" y="10"/>
                    </a:lnTo>
                    <a:lnTo>
                      <a:pt x="111" y="10"/>
                    </a:lnTo>
                    <a:lnTo>
                      <a:pt x="111" y="10"/>
                    </a:lnTo>
                    <a:lnTo>
                      <a:pt x="113" y="10"/>
                    </a:lnTo>
                    <a:lnTo>
                      <a:pt x="113" y="10"/>
                    </a:lnTo>
                    <a:lnTo>
                      <a:pt x="113" y="10"/>
                    </a:lnTo>
                    <a:lnTo>
                      <a:pt x="113" y="10"/>
                    </a:lnTo>
                    <a:lnTo>
                      <a:pt x="116" y="10"/>
                    </a:lnTo>
                    <a:lnTo>
                      <a:pt x="116" y="10"/>
                    </a:lnTo>
                    <a:lnTo>
                      <a:pt x="118" y="10"/>
                    </a:lnTo>
                    <a:lnTo>
                      <a:pt x="118" y="10"/>
                    </a:lnTo>
                    <a:lnTo>
                      <a:pt x="118" y="10"/>
                    </a:lnTo>
                    <a:lnTo>
                      <a:pt x="120" y="10"/>
                    </a:lnTo>
                    <a:lnTo>
                      <a:pt x="120" y="10"/>
                    </a:lnTo>
                    <a:lnTo>
                      <a:pt x="120" y="10"/>
                    </a:lnTo>
                    <a:lnTo>
                      <a:pt x="120" y="10"/>
                    </a:lnTo>
                    <a:lnTo>
                      <a:pt x="123" y="10"/>
                    </a:lnTo>
                    <a:lnTo>
                      <a:pt x="123" y="7"/>
                    </a:lnTo>
                    <a:lnTo>
                      <a:pt x="120" y="7"/>
                    </a:lnTo>
                    <a:lnTo>
                      <a:pt x="120" y="7"/>
                    </a:lnTo>
                    <a:lnTo>
                      <a:pt x="120" y="7"/>
                    </a:lnTo>
                    <a:lnTo>
                      <a:pt x="120" y="7"/>
                    </a:lnTo>
                    <a:lnTo>
                      <a:pt x="118" y="7"/>
                    </a:lnTo>
                    <a:lnTo>
                      <a:pt x="118" y="7"/>
                    </a:lnTo>
                    <a:lnTo>
                      <a:pt x="118" y="7"/>
                    </a:lnTo>
                    <a:lnTo>
                      <a:pt x="118" y="5"/>
                    </a:lnTo>
                    <a:lnTo>
                      <a:pt x="118" y="5"/>
                    </a:lnTo>
                    <a:lnTo>
                      <a:pt x="120" y="5"/>
                    </a:lnTo>
                    <a:lnTo>
                      <a:pt x="120" y="5"/>
                    </a:lnTo>
                    <a:lnTo>
                      <a:pt x="120" y="7"/>
                    </a:lnTo>
                    <a:lnTo>
                      <a:pt x="120" y="7"/>
                    </a:lnTo>
                    <a:lnTo>
                      <a:pt x="123" y="7"/>
                    </a:lnTo>
                    <a:lnTo>
                      <a:pt x="123" y="7"/>
                    </a:lnTo>
                    <a:lnTo>
                      <a:pt x="125" y="7"/>
                    </a:lnTo>
                    <a:lnTo>
                      <a:pt x="125" y="7"/>
                    </a:lnTo>
                    <a:lnTo>
                      <a:pt x="125" y="7"/>
                    </a:lnTo>
                    <a:lnTo>
                      <a:pt x="125" y="7"/>
                    </a:lnTo>
                    <a:lnTo>
                      <a:pt x="128" y="7"/>
                    </a:lnTo>
                    <a:lnTo>
                      <a:pt x="128" y="7"/>
                    </a:lnTo>
                    <a:lnTo>
                      <a:pt x="128" y="7"/>
                    </a:lnTo>
                    <a:lnTo>
                      <a:pt x="128" y="5"/>
                    </a:lnTo>
                    <a:lnTo>
                      <a:pt x="128" y="5"/>
                    </a:lnTo>
                    <a:lnTo>
                      <a:pt x="130" y="5"/>
                    </a:lnTo>
                    <a:lnTo>
                      <a:pt x="130" y="5"/>
                    </a:lnTo>
                    <a:lnTo>
                      <a:pt x="132" y="5"/>
                    </a:lnTo>
                    <a:lnTo>
                      <a:pt x="132" y="5"/>
                    </a:lnTo>
                    <a:lnTo>
                      <a:pt x="132" y="5"/>
                    </a:lnTo>
                    <a:lnTo>
                      <a:pt x="132" y="5"/>
                    </a:lnTo>
                    <a:lnTo>
                      <a:pt x="132" y="3"/>
                    </a:lnTo>
                    <a:lnTo>
                      <a:pt x="135" y="3"/>
                    </a:lnTo>
                    <a:lnTo>
                      <a:pt x="135" y="3"/>
                    </a:lnTo>
                    <a:lnTo>
                      <a:pt x="135" y="3"/>
                    </a:lnTo>
                    <a:lnTo>
                      <a:pt x="137" y="3"/>
                    </a:lnTo>
                    <a:lnTo>
                      <a:pt x="137" y="5"/>
                    </a:lnTo>
                    <a:lnTo>
                      <a:pt x="137" y="5"/>
                    </a:lnTo>
                    <a:lnTo>
                      <a:pt x="137" y="3"/>
                    </a:lnTo>
                    <a:lnTo>
                      <a:pt x="137" y="3"/>
                    </a:lnTo>
                    <a:lnTo>
                      <a:pt x="139" y="3"/>
                    </a:lnTo>
                    <a:lnTo>
                      <a:pt x="139" y="0"/>
                    </a:lnTo>
                    <a:lnTo>
                      <a:pt x="139" y="0"/>
                    </a:lnTo>
                    <a:lnTo>
                      <a:pt x="139" y="0"/>
                    </a:lnTo>
                    <a:lnTo>
                      <a:pt x="139" y="3"/>
                    </a:lnTo>
                    <a:lnTo>
                      <a:pt x="142" y="3"/>
                    </a:lnTo>
                    <a:lnTo>
                      <a:pt x="142" y="3"/>
                    </a:lnTo>
                    <a:lnTo>
                      <a:pt x="142" y="3"/>
                    </a:lnTo>
                    <a:lnTo>
                      <a:pt x="142" y="3"/>
                    </a:lnTo>
                    <a:lnTo>
                      <a:pt x="142" y="5"/>
                    </a:lnTo>
                    <a:lnTo>
                      <a:pt x="144" y="5"/>
                    </a:lnTo>
                    <a:lnTo>
                      <a:pt x="144" y="5"/>
                    </a:lnTo>
                    <a:lnTo>
                      <a:pt x="146" y="5"/>
                    </a:lnTo>
                    <a:lnTo>
                      <a:pt x="146" y="5"/>
                    </a:lnTo>
                    <a:lnTo>
                      <a:pt x="146" y="3"/>
                    </a:lnTo>
                    <a:lnTo>
                      <a:pt x="146" y="3"/>
                    </a:lnTo>
                    <a:lnTo>
                      <a:pt x="149" y="3"/>
                    </a:lnTo>
                    <a:lnTo>
                      <a:pt x="149" y="3"/>
                    </a:lnTo>
                    <a:lnTo>
                      <a:pt x="149" y="3"/>
                    </a:lnTo>
                    <a:lnTo>
                      <a:pt x="151" y="3"/>
                    </a:lnTo>
                    <a:lnTo>
                      <a:pt x="151" y="5"/>
                    </a:lnTo>
                    <a:lnTo>
                      <a:pt x="151" y="5"/>
                    </a:lnTo>
                    <a:lnTo>
                      <a:pt x="154" y="5"/>
                    </a:lnTo>
                    <a:lnTo>
                      <a:pt x="154" y="5"/>
                    </a:lnTo>
                    <a:lnTo>
                      <a:pt x="154" y="5"/>
                    </a:lnTo>
                    <a:lnTo>
                      <a:pt x="156" y="5"/>
                    </a:lnTo>
                    <a:lnTo>
                      <a:pt x="156" y="5"/>
                    </a:lnTo>
                    <a:lnTo>
                      <a:pt x="156" y="7"/>
                    </a:lnTo>
                    <a:lnTo>
                      <a:pt x="156" y="7"/>
                    </a:lnTo>
                    <a:lnTo>
                      <a:pt x="156" y="7"/>
                    </a:lnTo>
                    <a:lnTo>
                      <a:pt x="156" y="10"/>
                    </a:lnTo>
                    <a:lnTo>
                      <a:pt x="156" y="10"/>
                    </a:lnTo>
                    <a:lnTo>
                      <a:pt x="158" y="10"/>
                    </a:lnTo>
                    <a:lnTo>
                      <a:pt x="158" y="10"/>
                    </a:lnTo>
                    <a:lnTo>
                      <a:pt x="158" y="7"/>
                    </a:lnTo>
                    <a:lnTo>
                      <a:pt x="158" y="7"/>
                    </a:lnTo>
                    <a:lnTo>
                      <a:pt x="161" y="7"/>
                    </a:lnTo>
                    <a:lnTo>
                      <a:pt x="161" y="7"/>
                    </a:lnTo>
                    <a:lnTo>
                      <a:pt x="161" y="10"/>
                    </a:lnTo>
                    <a:lnTo>
                      <a:pt x="161" y="10"/>
                    </a:lnTo>
                    <a:lnTo>
                      <a:pt x="163" y="10"/>
                    </a:lnTo>
                    <a:lnTo>
                      <a:pt x="163" y="10"/>
                    </a:lnTo>
                    <a:lnTo>
                      <a:pt x="163" y="10"/>
                    </a:lnTo>
                    <a:lnTo>
                      <a:pt x="165" y="10"/>
                    </a:lnTo>
                    <a:lnTo>
                      <a:pt x="165" y="12"/>
                    </a:lnTo>
                    <a:lnTo>
                      <a:pt x="165" y="12"/>
                    </a:lnTo>
                    <a:lnTo>
                      <a:pt x="165" y="12"/>
                    </a:lnTo>
                    <a:lnTo>
                      <a:pt x="165" y="12"/>
                    </a:lnTo>
                    <a:lnTo>
                      <a:pt x="165" y="15"/>
                    </a:lnTo>
                    <a:lnTo>
                      <a:pt x="165" y="15"/>
                    </a:lnTo>
                    <a:lnTo>
                      <a:pt x="168" y="15"/>
                    </a:lnTo>
                    <a:lnTo>
                      <a:pt x="168" y="17"/>
                    </a:lnTo>
                    <a:lnTo>
                      <a:pt x="168" y="17"/>
                    </a:lnTo>
                    <a:lnTo>
                      <a:pt x="168" y="17"/>
                    </a:lnTo>
                    <a:lnTo>
                      <a:pt x="168" y="17"/>
                    </a:lnTo>
                    <a:lnTo>
                      <a:pt x="168" y="17"/>
                    </a:lnTo>
                    <a:lnTo>
                      <a:pt x="168" y="19"/>
                    </a:lnTo>
                    <a:lnTo>
                      <a:pt x="168" y="19"/>
                    </a:lnTo>
                    <a:lnTo>
                      <a:pt x="168" y="19"/>
                    </a:lnTo>
                    <a:lnTo>
                      <a:pt x="168" y="19"/>
                    </a:lnTo>
                    <a:lnTo>
                      <a:pt x="168" y="22"/>
                    </a:lnTo>
                    <a:lnTo>
                      <a:pt x="168" y="22"/>
                    </a:lnTo>
                    <a:lnTo>
                      <a:pt x="170" y="22"/>
                    </a:lnTo>
                    <a:lnTo>
                      <a:pt x="170" y="22"/>
                    </a:lnTo>
                    <a:lnTo>
                      <a:pt x="170" y="24"/>
                    </a:lnTo>
                    <a:lnTo>
                      <a:pt x="170" y="24"/>
                    </a:lnTo>
                    <a:lnTo>
                      <a:pt x="168" y="24"/>
                    </a:lnTo>
                    <a:lnTo>
                      <a:pt x="168" y="24"/>
                    </a:lnTo>
                    <a:lnTo>
                      <a:pt x="170" y="24"/>
                    </a:lnTo>
                    <a:lnTo>
                      <a:pt x="170" y="26"/>
                    </a:lnTo>
                    <a:lnTo>
                      <a:pt x="170" y="26"/>
                    </a:lnTo>
                    <a:lnTo>
                      <a:pt x="170" y="26"/>
                    </a:lnTo>
                    <a:lnTo>
                      <a:pt x="170" y="26"/>
                    </a:lnTo>
                    <a:lnTo>
                      <a:pt x="170" y="26"/>
                    </a:lnTo>
                    <a:lnTo>
                      <a:pt x="168" y="26"/>
                    </a:lnTo>
                    <a:lnTo>
                      <a:pt x="168" y="26"/>
                    </a:lnTo>
                    <a:lnTo>
                      <a:pt x="168" y="29"/>
                    </a:lnTo>
                    <a:lnTo>
                      <a:pt x="168" y="29"/>
                    </a:lnTo>
                    <a:lnTo>
                      <a:pt x="170" y="29"/>
                    </a:lnTo>
                    <a:lnTo>
                      <a:pt x="170" y="29"/>
                    </a:lnTo>
                    <a:lnTo>
                      <a:pt x="170" y="29"/>
                    </a:lnTo>
                    <a:lnTo>
                      <a:pt x="170" y="31"/>
                    </a:lnTo>
                    <a:lnTo>
                      <a:pt x="170" y="31"/>
                    </a:lnTo>
                    <a:lnTo>
                      <a:pt x="170" y="34"/>
                    </a:lnTo>
                    <a:lnTo>
                      <a:pt x="173" y="34"/>
                    </a:lnTo>
                    <a:lnTo>
                      <a:pt x="173" y="34"/>
                    </a:lnTo>
                    <a:lnTo>
                      <a:pt x="173" y="34"/>
                    </a:lnTo>
                    <a:lnTo>
                      <a:pt x="175" y="34"/>
                    </a:lnTo>
                    <a:lnTo>
                      <a:pt x="175" y="34"/>
                    </a:lnTo>
                    <a:lnTo>
                      <a:pt x="175" y="34"/>
                    </a:lnTo>
                    <a:lnTo>
                      <a:pt x="175" y="31"/>
                    </a:lnTo>
                    <a:lnTo>
                      <a:pt x="177" y="31"/>
                    </a:lnTo>
                    <a:lnTo>
                      <a:pt x="177" y="31"/>
                    </a:lnTo>
                    <a:lnTo>
                      <a:pt x="180" y="31"/>
                    </a:lnTo>
                    <a:lnTo>
                      <a:pt x="180" y="31"/>
                    </a:lnTo>
                    <a:lnTo>
                      <a:pt x="180" y="31"/>
                    </a:lnTo>
                    <a:lnTo>
                      <a:pt x="180" y="31"/>
                    </a:lnTo>
                    <a:lnTo>
                      <a:pt x="180" y="31"/>
                    </a:lnTo>
                    <a:lnTo>
                      <a:pt x="180" y="34"/>
                    </a:lnTo>
                    <a:lnTo>
                      <a:pt x="180" y="34"/>
                    </a:lnTo>
                    <a:lnTo>
                      <a:pt x="180" y="36"/>
                    </a:lnTo>
                    <a:lnTo>
                      <a:pt x="182" y="36"/>
                    </a:lnTo>
                    <a:lnTo>
                      <a:pt x="182" y="36"/>
                    </a:lnTo>
                    <a:lnTo>
                      <a:pt x="182" y="36"/>
                    </a:lnTo>
                    <a:lnTo>
                      <a:pt x="182" y="36"/>
                    </a:lnTo>
                    <a:lnTo>
                      <a:pt x="184" y="36"/>
                    </a:lnTo>
                    <a:lnTo>
                      <a:pt x="184" y="36"/>
                    </a:lnTo>
                    <a:lnTo>
                      <a:pt x="187" y="36"/>
                    </a:lnTo>
                    <a:lnTo>
                      <a:pt x="187" y="36"/>
                    </a:lnTo>
                    <a:lnTo>
                      <a:pt x="187" y="38"/>
                    </a:lnTo>
                    <a:lnTo>
                      <a:pt x="187" y="38"/>
                    </a:lnTo>
                    <a:lnTo>
                      <a:pt x="189" y="38"/>
                    </a:lnTo>
                    <a:lnTo>
                      <a:pt x="189" y="38"/>
                    </a:lnTo>
                    <a:lnTo>
                      <a:pt x="191" y="38"/>
                    </a:lnTo>
                    <a:lnTo>
                      <a:pt x="191" y="38"/>
                    </a:lnTo>
                    <a:lnTo>
                      <a:pt x="191" y="38"/>
                    </a:lnTo>
                    <a:lnTo>
                      <a:pt x="191" y="38"/>
                    </a:lnTo>
                    <a:lnTo>
                      <a:pt x="191" y="38"/>
                    </a:lnTo>
                    <a:lnTo>
                      <a:pt x="191" y="41"/>
                    </a:lnTo>
                    <a:lnTo>
                      <a:pt x="194" y="41"/>
                    </a:lnTo>
                    <a:lnTo>
                      <a:pt x="194" y="41"/>
                    </a:lnTo>
                    <a:lnTo>
                      <a:pt x="194" y="41"/>
                    </a:lnTo>
                    <a:lnTo>
                      <a:pt x="194" y="41"/>
                    </a:lnTo>
                    <a:lnTo>
                      <a:pt x="194" y="38"/>
                    </a:lnTo>
                    <a:lnTo>
                      <a:pt x="194" y="38"/>
                    </a:lnTo>
                    <a:lnTo>
                      <a:pt x="194" y="41"/>
                    </a:lnTo>
                    <a:lnTo>
                      <a:pt x="196" y="41"/>
                    </a:lnTo>
                    <a:lnTo>
                      <a:pt x="196" y="41"/>
                    </a:lnTo>
                    <a:lnTo>
                      <a:pt x="199" y="41"/>
                    </a:lnTo>
                    <a:lnTo>
                      <a:pt x="199" y="41"/>
                    </a:lnTo>
                    <a:lnTo>
                      <a:pt x="199" y="41"/>
                    </a:lnTo>
                    <a:lnTo>
                      <a:pt x="199" y="41"/>
                    </a:lnTo>
                    <a:lnTo>
                      <a:pt x="199" y="43"/>
                    </a:lnTo>
                    <a:lnTo>
                      <a:pt x="201" y="43"/>
                    </a:lnTo>
                    <a:lnTo>
                      <a:pt x="201" y="41"/>
                    </a:lnTo>
                    <a:lnTo>
                      <a:pt x="201" y="41"/>
                    </a:lnTo>
                    <a:lnTo>
                      <a:pt x="201" y="41"/>
                    </a:lnTo>
                    <a:lnTo>
                      <a:pt x="201" y="43"/>
                    </a:lnTo>
                    <a:lnTo>
                      <a:pt x="203" y="43"/>
                    </a:lnTo>
                    <a:lnTo>
                      <a:pt x="203" y="41"/>
                    </a:lnTo>
                    <a:lnTo>
                      <a:pt x="203" y="41"/>
                    </a:lnTo>
                    <a:lnTo>
                      <a:pt x="206" y="41"/>
                    </a:lnTo>
                    <a:lnTo>
                      <a:pt x="206" y="41"/>
                    </a:lnTo>
                    <a:lnTo>
                      <a:pt x="206" y="41"/>
                    </a:lnTo>
                    <a:lnTo>
                      <a:pt x="208" y="41"/>
                    </a:lnTo>
                    <a:lnTo>
                      <a:pt x="208" y="41"/>
                    </a:lnTo>
                    <a:lnTo>
                      <a:pt x="208" y="41"/>
                    </a:lnTo>
                    <a:lnTo>
                      <a:pt x="210" y="41"/>
                    </a:lnTo>
                    <a:lnTo>
                      <a:pt x="210" y="41"/>
                    </a:lnTo>
                    <a:lnTo>
                      <a:pt x="210" y="38"/>
                    </a:lnTo>
                    <a:lnTo>
                      <a:pt x="210" y="38"/>
                    </a:lnTo>
                    <a:lnTo>
                      <a:pt x="213" y="38"/>
                    </a:lnTo>
                    <a:lnTo>
                      <a:pt x="213" y="38"/>
                    </a:lnTo>
                    <a:lnTo>
                      <a:pt x="213" y="41"/>
                    </a:lnTo>
                    <a:lnTo>
                      <a:pt x="213" y="41"/>
                    </a:lnTo>
                    <a:lnTo>
                      <a:pt x="213" y="38"/>
                    </a:lnTo>
                    <a:lnTo>
                      <a:pt x="215" y="38"/>
                    </a:lnTo>
                    <a:lnTo>
                      <a:pt x="215" y="38"/>
                    </a:lnTo>
                    <a:lnTo>
                      <a:pt x="215" y="38"/>
                    </a:lnTo>
                    <a:lnTo>
                      <a:pt x="215" y="38"/>
                    </a:lnTo>
                    <a:lnTo>
                      <a:pt x="215" y="38"/>
                    </a:lnTo>
                    <a:lnTo>
                      <a:pt x="215" y="36"/>
                    </a:lnTo>
                    <a:lnTo>
                      <a:pt x="217" y="36"/>
                    </a:lnTo>
                    <a:lnTo>
                      <a:pt x="217" y="36"/>
                    </a:lnTo>
                    <a:lnTo>
                      <a:pt x="220" y="36"/>
                    </a:lnTo>
                    <a:lnTo>
                      <a:pt x="220" y="36"/>
                    </a:lnTo>
                    <a:lnTo>
                      <a:pt x="220" y="36"/>
                    </a:lnTo>
                    <a:lnTo>
                      <a:pt x="220" y="34"/>
                    </a:lnTo>
                    <a:lnTo>
                      <a:pt x="220" y="34"/>
                    </a:lnTo>
                    <a:lnTo>
                      <a:pt x="222" y="34"/>
                    </a:lnTo>
                    <a:lnTo>
                      <a:pt x="222" y="34"/>
                    </a:lnTo>
                    <a:lnTo>
                      <a:pt x="222" y="34"/>
                    </a:lnTo>
                    <a:lnTo>
                      <a:pt x="225" y="34"/>
                    </a:lnTo>
                    <a:lnTo>
                      <a:pt x="225" y="34"/>
                    </a:lnTo>
                    <a:lnTo>
                      <a:pt x="225" y="31"/>
                    </a:lnTo>
                    <a:lnTo>
                      <a:pt x="225" y="31"/>
                    </a:lnTo>
                    <a:lnTo>
                      <a:pt x="225" y="31"/>
                    </a:lnTo>
                    <a:lnTo>
                      <a:pt x="227" y="31"/>
                    </a:lnTo>
                    <a:lnTo>
                      <a:pt x="227" y="31"/>
                    </a:lnTo>
                    <a:lnTo>
                      <a:pt x="227" y="31"/>
                    </a:lnTo>
                    <a:lnTo>
                      <a:pt x="227" y="29"/>
                    </a:lnTo>
                    <a:lnTo>
                      <a:pt x="229" y="29"/>
                    </a:lnTo>
                    <a:lnTo>
                      <a:pt x="229" y="29"/>
                    </a:lnTo>
                    <a:lnTo>
                      <a:pt x="229" y="31"/>
                    </a:lnTo>
                    <a:lnTo>
                      <a:pt x="232" y="31"/>
                    </a:lnTo>
                    <a:lnTo>
                      <a:pt x="232" y="31"/>
                    </a:lnTo>
                    <a:lnTo>
                      <a:pt x="232" y="31"/>
                    </a:lnTo>
                    <a:lnTo>
                      <a:pt x="232" y="29"/>
                    </a:lnTo>
                    <a:lnTo>
                      <a:pt x="234" y="29"/>
                    </a:lnTo>
                    <a:lnTo>
                      <a:pt x="234" y="29"/>
                    </a:lnTo>
                    <a:lnTo>
                      <a:pt x="234" y="29"/>
                    </a:lnTo>
                    <a:lnTo>
                      <a:pt x="236" y="29"/>
                    </a:lnTo>
                    <a:lnTo>
                      <a:pt x="236" y="29"/>
                    </a:lnTo>
                    <a:lnTo>
                      <a:pt x="236" y="31"/>
                    </a:lnTo>
                    <a:lnTo>
                      <a:pt x="239" y="31"/>
                    </a:lnTo>
                    <a:lnTo>
                      <a:pt x="239" y="29"/>
                    </a:lnTo>
                    <a:lnTo>
                      <a:pt x="239" y="29"/>
                    </a:lnTo>
                    <a:lnTo>
                      <a:pt x="239" y="29"/>
                    </a:lnTo>
                    <a:lnTo>
                      <a:pt x="239" y="29"/>
                    </a:lnTo>
                    <a:lnTo>
                      <a:pt x="241" y="29"/>
                    </a:lnTo>
                    <a:lnTo>
                      <a:pt x="241" y="29"/>
                    </a:lnTo>
                    <a:lnTo>
                      <a:pt x="241" y="29"/>
                    </a:lnTo>
                    <a:lnTo>
                      <a:pt x="241" y="29"/>
                    </a:lnTo>
                    <a:lnTo>
                      <a:pt x="241" y="31"/>
                    </a:lnTo>
                    <a:lnTo>
                      <a:pt x="241" y="31"/>
                    </a:lnTo>
                    <a:lnTo>
                      <a:pt x="244" y="31"/>
                    </a:lnTo>
                    <a:lnTo>
                      <a:pt x="244" y="31"/>
                    </a:lnTo>
                    <a:lnTo>
                      <a:pt x="246" y="31"/>
                    </a:lnTo>
                    <a:lnTo>
                      <a:pt x="246" y="34"/>
                    </a:lnTo>
                    <a:lnTo>
                      <a:pt x="246" y="34"/>
                    </a:lnTo>
                    <a:lnTo>
                      <a:pt x="246" y="34"/>
                    </a:lnTo>
                    <a:lnTo>
                      <a:pt x="246" y="36"/>
                    </a:lnTo>
                    <a:lnTo>
                      <a:pt x="246" y="36"/>
                    </a:lnTo>
                    <a:lnTo>
                      <a:pt x="246" y="36"/>
                    </a:lnTo>
                    <a:lnTo>
                      <a:pt x="248" y="36"/>
                    </a:lnTo>
                    <a:lnTo>
                      <a:pt x="248" y="38"/>
                    </a:lnTo>
                    <a:lnTo>
                      <a:pt x="248" y="38"/>
                    </a:lnTo>
                    <a:lnTo>
                      <a:pt x="248" y="38"/>
                    </a:lnTo>
                    <a:lnTo>
                      <a:pt x="248" y="38"/>
                    </a:lnTo>
                    <a:lnTo>
                      <a:pt x="251" y="38"/>
                    </a:lnTo>
                    <a:lnTo>
                      <a:pt x="251" y="38"/>
                    </a:lnTo>
                    <a:lnTo>
                      <a:pt x="251" y="38"/>
                    </a:lnTo>
                    <a:lnTo>
                      <a:pt x="253" y="38"/>
                    </a:lnTo>
                    <a:lnTo>
                      <a:pt x="253" y="38"/>
                    </a:lnTo>
                    <a:lnTo>
                      <a:pt x="253" y="38"/>
                    </a:lnTo>
                    <a:lnTo>
                      <a:pt x="253" y="38"/>
                    </a:lnTo>
                    <a:lnTo>
                      <a:pt x="253" y="41"/>
                    </a:lnTo>
                    <a:lnTo>
                      <a:pt x="253" y="41"/>
                    </a:lnTo>
                    <a:lnTo>
                      <a:pt x="253" y="41"/>
                    </a:lnTo>
                    <a:lnTo>
                      <a:pt x="253" y="43"/>
                    </a:lnTo>
                    <a:lnTo>
                      <a:pt x="253" y="43"/>
                    </a:lnTo>
                    <a:lnTo>
                      <a:pt x="255" y="43"/>
                    </a:lnTo>
                    <a:lnTo>
                      <a:pt x="255" y="43"/>
                    </a:lnTo>
                    <a:lnTo>
                      <a:pt x="255" y="43"/>
                    </a:lnTo>
                    <a:lnTo>
                      <a:pt x="255" y="43"/>
                    </a:lnTo>
                    <a:lnTo>
                      <a:pt x="255" y="41"/>
                    </a:lnTo>
                    <a:lnTo>
                      <a:pt x="258" y="41"/>
                    </a:lnTo>
                    <a:lnTo>
                      <a:pt x="258" y="41"/>
                    </a:lnTo>
                    <a:lnTo>
                      <a:pt x="258" y="41"/>
                    </a:lnTo>
                    <a:lnTo>
                      <a:pt x="260" y="41"/>
                    </a:lnTo>
                    <a:lnTo>
                      <a:pt x="260" y="41"/>
                    </a:lnTo>
                    <a:lnTo>
                      <a:pt x="260" y="41"/>
                    </a:lnTo>
                    <a:lnTo>
                      <a:pt x="260" y="41"/>
                    </a:lnTo>
                    <a:lnTo>
                      <a:pt x="262" y="41"/>
                    </a:lnTo>
                    <a:lnTo>
                      <a:pt x="262" y="43"/>
                    </a:lnTo>
                    <a:lnTo>
                      <a:pt x="260" y="43"/>
                    </a:lnTo>
                    <a:lnTo>
                      <a:pt x="260" y="43"/>
                    </a:lnTo>
                    <a:lnTo>
                      <a:pt x="260" y="45"/>
                    </a:lnTo>
                    <a:lnTo>
                      <a:pt x="260" y="45"/>
                    </a:lnTo>
                    <a:lnTo>
                      <a:pt x="260" y="45"/>
                    </a:lnTo>
                    <a:lnTo>
                      <a:pt x="260" y="48"/>
                    </a:lnTo>
                    <a:lnTo>
                      <a:pt x="260" y="48"/>
                    </a:lnTo>
                    <a:lnTo>
                      <a:pt x="260" y="48"/>
                    </a:lnTo>
                    <a:lnTo>
                      <a:pt x="260" y="48"/>
                    </a:lnTo>
                    <a:lnTo>
                      <a:pt x="260" y="50"/>
                    </a:lnTo>
                    <a:lnTo>
                      <a:pt x="260" y="50"/>
                    </a:lnTo>
                    <a:lnTo>
                      <a:pt x="258" y="50"/>
                    </a:lnTo>
                    <a:lnTo>
                      <a:pt x="258" y="52"/>
                    </a:lnTo>
                    <a:lnTo>
                      <a:pt x="258" y="52"/>
                    </a:lnTo>
                    <a:lnTo>
                      <a:pt x="258" y="52"/>
                    </a:lnTo>
                    <a:lnTo>
                      <a:pt x="258" y="55"/>
                    </a:lnTo>
                    <a:lnTo>
                      <a:pt x="258" y="55"/>
                    </a:lnTo>
                    <a:lnTo>
                      <a:pt x="258" y="57"/>
                    </a:lnTo>
                    <a:lnTo>
                      <a:pt x="258" y="57"/>
                    </a:lnTo>
                    <a:lnTo>
                      <a:pt x="258" y="57"/>
                    </a:lnTo>
                    <a:lnTo>
                      <a:pt x="255" y="57"/>
                    </a:lnTo>
                    <a:lnTo>
                      <a:pt x="255" y="60"/>
                    </a:lnTo>
                    <a:lnTo>
                      <a:pt x="255" y="60"/>
                    </a:lnTo>
                    <a:lnTo>
                      <a:pt x="255" y="60"/>
                    </a:lnTo>
                    <a:lnTo>
                      <a:pt x="255" y="62"/>
                    </a:lnTo>
                    <a:lnTo>
                      <a:pt x="255" y="62"/>
                    </a:lnTo>
                    <a:lnTo>
                      <a:pt x="255" y="62"/>
                    </a:lnTo>
                    <a:lnTo>
                      <a:pt x="253" y="62"/>
                    </a:lnTo>
                    <a:lnTo>
                      <a:pt x="253" y="62"/>
                    </a:lnTo>
                    <a:lnTo>
                      <a:pt x="253" y="62"/>
                    </a:lnTo>
                    <a:lnTo>
                      <a:pt x="251" y="62"/>
                    </a:lnTo>
                    <a:lnTo>
                      <a:pt x="251" y="64"/>
                    </a:lnTo>
                    <a:lnTo>
                      <a:pt x="251" y="64"/>
                    </a:lnTo>
                    <a:lnTo>
                      <a:pt x="251" y="64"/>
                    </a:lnTo>
                    <a:lnTo>
                      <a:pt x="251" y="67"/>
                    </a:lnTo>
                    <a:lnTo>
                      <a:pt x="248" y="67"/>
                    </a:lnTo>
                    <a:lnTo>
                      <a:pt x="248" y="67"/>
                    </a:lnTo>
                    <a:lnTo>
                      <a:pt x="248" y="67"/>
                    </a:lnTo>
                    <a:lnTo>
                      <a:pt x="248" y="67"/>
                    </a:lnTo>
                    <a:lnTo>
                      <a:pt x="248" y="67"/>
                    </a:lnTo>
                    <a:lnTo>
                      <a:pt x="248" y="69"/>
                    </a:lnTo>
                    <a:lnTo>
                      <a:pt x="246" y="69"/>
                    </a:lnTo>
                    <a:lnTo>
                      <a:pt x="246" y="69"/>
                    </a:lnTo>
                    <a:lnTo>
                      <a:pt x="246" y="67"/>
                    </a:lnTo>
                    <a:lnTo>
                      <a:pt x="246" y="67"/>
                    </a:lnTo>
                    <a:lnTo>
                      <a:pt x="244" y="67"/>
                    </a:lnTo>
                    <a:lnTo>
                      <a:pt x="244" y="69"/>
                    </a:lnTo>
                    <a:lnTo>
                      <a:pt x="244" y="69"/>
                    </a:lnTo>
                    <a:lnTo>
                      <a:pt x="244" y="71"/>
                    </a:lnTo>
                    <a:lnTo>
                      <a:pt x="244" y="71"/>
                    </a:lnTo>
                    <a:lnTo>
                      <a:pt x="246" y="71"/>
                    </a:lnTo>
                    <a:lnTo>
                      <a:pt x="246" y="74"/>
                    </a:lnTo>
                    <a:lnTo>
                      <a:pt x="244" y="74"/>
                    </a:lnTo>
                    <a:lnTo>
                      <a:pt x="244" y="74"/>
                    </a:lnTo>
                    <a:lnTo>
                      <a:pt x="244" y="74"/>
                    </a:lnTo>
                    <a:lnTo>
                      <a:pt x="244" y="76"/>
                    </a:lnTo>
                    <a:lnTo>
                      <a:pt x="244" y="76"/>
                    </a:lnTo>
                    <a:lnTo>
                      <a:pt x="241" y="76"/>
                    </a:lnTo>
                    <a:lnTo>
                      <a:pt x="241" y="76"/>
                    </a:lnTo>
                    <a:lnTo>
                      <a:pt x="241" y="76"/>
                    </a:lnTo>
                    <a:lnTo>
                      <a:pt x="241" y="79"/>
                    </a:lnTo>
                    <a:lnTo>
                      <a:pt x="241" y="79"/>
                    </a:lnTo>
                    <a:lnTo>
                      <a:pt x="241" y="79"/>
                    </a:lnTo>
                    <a:lnTo>
                      <a:pt x="239" y="79"/>
                    </a:lnTo>
                    <a:lnTo>
                      <a:pt x="239" y="79"/>
                    </a:lnTo>
                    <a:lnTo>
                      <a:pt x="239" y="79"/>
                    </a:lnTo>
                    <a:lnTo>
                      <a:pt x="236" y="79"/>
                    </a:lnTo>
                    <a:lnTo>
                      <a:pt x="236" y="79"/>
                    </a:lnTo>
                    <a:lnTo>
                      <a:pt x="234" y="79"/>
                    </a:lnTo>
                    <a:lnTo>
                      <a:pt x="234" y="79"/>
                    </a:lnTo>
                    <a:lnTo>
                      <a:pt x="234" y="79"/>
                    </a:lnTo>
                    <a:lnTo>
                      <a:pt x="232" y="79"/>
                    </a:lnTo>
                    <a:lnTo>
                      <a:pt x="232" y="79"/>
                    </a:lnTo>
                    <a:lnTo>
                      <a:pt x="232" y="79"/>
                    </a:lnTo>
                    <a:lnTo>
                      <a:pt x="232" y="79"/>
                    </a:lnTo>
                    <a:lnTo>
                      <a:pt x="232" y="79"/>
                    </a:lnTo>
                    <a:lnTo>
                      <a:pt x="232" y="81"/>
                    </a:lnTo>
                    <a:lnTo>
                      <a:pt x="232" y="81"/>
                    </a:lnTo>
                    <a:lnTo>
                      <a:pt x="232" y="81"/>
                    </a:lnTo>
                    <a:lnTo>
                      <a:pt x="232" y="83"/>
                    </a:lnTo>
                    <a:lnTo>
                      <a:pt x="232" y="83"/>
                    </a:lnTo>
                    <a:lnTo>
                      <a:pt x="232" y="83"/>
                    </a:lnTo>
                    <a:lnTo>
                      <a:pt x="232" y="86"/>
                    </a:lnTo>
                    <a:lnTo>
                      <a:pt x="232" y="86"/>
                    </a:lnTo>
                    <a:lnTo>
                      <a:pt x="234" y="86"/>
                    </a:lnTo>
                    <a:lnTo>
                      <a:pt x="234" y="86"/>
                    </a:lnTo>
                    <a:lnTo>
                      <a:pt x="234" y="88"/>
                    </a:lnTo>
                    <a:lnTo>
                      <a:pt x="234" y="88"/>
                    </a:lnTo>
                    <a:lnTo>
                      <a:pt x="234" y="88"/>
                    </a:lnTo>
                    <a:lnTo>
                      <a:pt x="234" y="88"/>
                    </a:lnTo>
                    <a:lnTo>
                      <a:pt x="232" y="88"/>
                    </a:lnTo>
                    <a:lnTo>
                      <a:pt x="232" y="88"/>
                    </a:lnTo>
                    <a:lnTo>
                      <a:pt x="232" y="90"/>
                    </a:lnTo>
                    <a:lnTo>
                      <a:pt x="232" y="90"/>
                    </a:lnTo>
                    <a:lnTo>
                      <a:pt x="232" y="90"/>
                    </a:lnTo>
                    <a:lnTo>
                      <a:pt x="232" y="90"/>
                    </a:lnTo>
                    <a:lnTo>
                      <a:pt x="232" y="93"/>
                    </a:lnTo>
                    <a:lnTo>
                      <a:pt x="232" y="93"/>
                    </a:lnTo>
                    <a:lnTo>
                      <a:pt x="232" y="93"/>
                    </a:lnTo>
                    <a:lnTo>
                      <a:pt x="232" y="95"/>
                    </a:lnTo>
                    <a:lnTo>
                      <a:pt x="232" y="95"/>
                    </a:lnTo>
                    <a:lnTo>
                      <a:pt x="232" y="95"/>
                    </a:lnTo>
                    <a:lnTo>
                      <a:pt x="232" y="95"/>
                    </a:lnTo>
                    <a:lnTo>
                      <a:pt x="232" y="97"/>
                    </a:lnTo>
                    <a:lnTo>
                      <a:pt x="234" y="97"/>
                    </a:lnTo>
                    <a:lnTo>
                      <a:pt x="234" y="97"/>
                    </a:lnTo>
                    <a:lnTo>
                      <a:pt x="234" y="97"/>
                    </a:lnTo>
                    <a:lnTo>
                      <a:pt x="234" y="97"/>
                    </a:lnTo>
                    <a:lnTo>
                      <a:pt x="234" y="100"/>
                    </a:lnTo>
                    <a:lnTo>
                      <a:pt x="234" y="100"/>
                    </a:lnTo>
                    <a:lnTo>
                      <a:pt x="236" y="100"/>
                    </a:lnTo>
                    <a:lnTo>
                      <a:pt x="236" y="100"/>
                    </a:lnTo>
                    <a:lnTo>
                      <a:pt x="239" y="100"/>
                    </a:lnTo>
                    <a:lnTo>
                      <a:pt x="239" y="100"/>
                    </a:lnTo>
                    <a:lnTo>
                      <a:pt x="239" y="100"/>
                    </a:lnTo>
                    <a:lnTo>
                      <a:pt x="241" y="100"/>
                    </a:lnTo>
                    <a:lnTo>
                      <a:pt x="241" y="100"/>
                    </a:lnTo>
                    <a:lnTo>
                      <a:pt x="241" y="100"/>
                    </a:lnTo>
                    <a:lnTo>
                      <a:pt x="241" y="102"/>
                    </a:lnTo>
                    <a:lnTo>
                      <a:pt x="241" y="102"/>
                    </a:lnTo>
                    <a:lnTo>
                      <a:pt x="241" y="102"/>
                    </a:lnTo>
                    <a:lnTo>
                      <a:pt x="241" y="105"/>
                    </a:lnTo>
                    <a:lnTo>
                      <a:pt x="239" y="105"/>
                    </a:lnTo>
                    <a:lnTo>
                      <a:pt x="239" y="105"/>
                    </a:lnTo>
                    <a:lnTo>
                      <a:pt x="241" y="105"/>
                    </a:lnTo>
                    <a:lnTo>
                      <a:pt x="241" y="107"/>
                    </a:lnTo>
                    <a:lnTo>
                      <a:pt x="241" y="107"/>
                    </a:lnTo>
                    <a:lnTo>
                      <a:pt x="241" y="107"/>
                    </a:lnTo>
                    <a:lnTo>
                      <a:pt x="241" y="107"/>
                    </a:lnTo>
                    <a:lnTo>
                      <a:pt x="241" y="107"/>
                    </a:lnTo>
                    <a:lnTo>
                      <a:pt x="241" y="109"/>
                    </a:lnTo>
                    <a:lnTo>
                      <a:pt x="241" y="109"/>
                    </a:lnTo>
                    <a:lnTo>
                      <a:pt x="244" y="109"/>
                    </a:lnTo>
                    <a:lnTo>
                      <a:pt x="244" y="112"/>
                    </a:lnTo>
                    <a:lnTo>
                      <a:pt x="244" y="112"/>
                    </a:lnTo>
                    <a:lnTo>
                      <a:pt x="244" y="112"/>
                    </a:lnTo>
                    <a:lnTo>
                      <a:pt x="244" y="114"/>
                    </a:lnTo>
                    <a:lnTo>
                      <a:pt x="244" y="114"/>
                    </a:lnTo>
                    <a:lnTo>
                      <a:pt x="244" y="116"/>
                    </a:lnTo>
                    <a:lnTo>
                      <a:pt x="244" y="116"/>
                    </a:lnTo>
                    <a:lnTo>
                      <a:pt x="241" y="116"/>
                    </a:lnTo>
                    <a:lnTo>
                      <a:pt x="241" y="116"/>
                    </a:lnTo>
                    <a:lnTo>
                      <a:pt x="241" y="116"/>
                    </a:lnTo>
                    <a:lnTo>
                      <a:pt x="241" y="116"/>
                    </a:lnTo>
                    <a:lnTo>
                      <a:pt x="239" y="116"/>
                    </a:lnTo>
                    <a:lnTo>
                      <a:pt x="239" y="116"/>
                    </a:lnTo>
                    <a:lnTo>
                      <a:pt x="239" y="116"/>
                    </a:lnTo>
                    <a:lnTo>
                      <a:pt x="239" y="116"/>
                    </a:lnTo>
                    <a:lnTo>
                      <a:pt x="236" y="116"/>
                    </a:lnTo>
                    <a:lnTo>
                      <a:pt x="236" y="116"/>
                    </a:lnTo>
                    <a:lnTo>
                      <a:pt x="234" y="116"/>
                    </a:lnTo>
                    <a:lnTo>
                      <a:pt x="234" y="119"/>
                    </a:lnTo>
                    <a:lnTo>
                      <a:pt x="234" y="119"/>
                    </a:lnTo>
                    <a:lnTo>
                      <a:pt x="234" y="121"/>
                    </a:lnTo>
                    <a:lnTo>
                      <a:pt x="234" y="121"/>
                    </a:lnTo>
                    <a:lnTo>
                      <a:pt x="234" y="121"/>
                    </a:lnTo>
                    <a:lnTo>
                      <a:pt x="232" y="121"/>
                    </a:lnTo>
                    <a:lnTo>
                      <a:pt x="232" y="121"/>
                    </a:lnTo>
                    <a:lnTo>
                      <a:pt x="232" y="121"/>
                    </a:lnTo>
                    <a:lnTo>
                      <a:pt x="232" y="121"/>
                    </a:lnTo>
                    <a:lnTo>
                      <a:pt x="232" y="121"/>
                    </a:lnTo>
                    <a:lnTo>
                      <a:pt x="229" y="121"/>
                    </a:lnTo>
                    <a:lnTo>
                      <a:pt x="229" y="119"/>
                    </a:lnTo>
                    <a:lnTo>
                      <a:pt x="229" y="119"/>
                    </a:lnTo>
                    <a:lnTo>
                      <a:pt x="229" y="119"/>
                    </a:lnTo>
                    <a:lnTo>
                      <a:pt x="227" y="119"/>
                    </a:lnTo>
                    <a:lnTo>
                      <a:pt x="227" y="116"/>
                    </a:lnTo>
                    <a:lnTo>
                      <a:pt x="227" y="116"/>
                    </a:lnTo>
                    <a:lnTo>
                      <a:pt x="227" y="116"/>
                    </a:lnTo>
                    <a:lnTo>
                      <a:pt x="227" y="116"/>
                    </a:lnTo>
                    <a:lnTo>
                      <a:pt x="227" y="116"/>
                    </a:lnTo>
                    <a:lnTo>
                      <a:pt x="227" y="114"/>
                    </a:lnTo>
                    <a:lnTo>
                      <a:pt x="227" y="114"/>
                    </a:lnTo>
                    <a:lnTo>
                      <a:pt x="227" y="114"/>
                    </a:lnTo>
                    <a:lnTo>
                      <a:pt x="227" y="112"/>
                    </a:lnTo>
                    <a:lnTo>
                      <a:pt x="227" y="112"/>
                    </a:lnTo>
                    <a:lnTo>
                      <a:pt x="227" y="114"/>
                    </a:lnTo>
                    <a:lnTo>
                      <a:pt x="225" y="114"/>
                    </a:lnTo>
                    <a:lnTo>
                      <a:pt x="225" y="114"/>
                    </a:lnTo>
                    <a:lnTo>
                      <a:pt x="225" y="114"/>
                    </a:lnTo>
                    <a:lnTo>
                      <a:pt x="225" y="114"/>
                    </a:lnTo>
                    <a:lnTo>
                      <a:pt x="222" y="114"/>
                    </a:lnTo>
                    <a:lnTo>
                      <a:pt x="222" y="116"/>
                    </a:lnTo>
                    <a:lnTo>
                      <a:pt x="222" y="116"/>
                    </a:lnTo>
                    <a:lnTo>
                      <a:pt x="220" y="116"/>
                    </a:lnTo>
                    <a:lnTo>
                      <a:pt x="220" y="116"/>
                    </a:lnTo>
                    <a:lnTo>
                      <a:pt x="220" y="116"/>
                    </a:lnTo>
                    <a:lnTo>
                      <a:pt x="220" y="116"/>
                    </a:lnTo>
                    <a:lnTo>
                      <a:pt x="220" y="116"/>
                    </a:lnTo>
                    <a:lnTo>
                      <a:pt x="220" y="119"/>
                    </a:lnTo>
                    <a:lnTo>
                      <a:pt x="220" y="119"/>
                    </a:lnTo>
                    <a:lnTo>
                      <a:pt x="220" y="121"/>
                    </a:lnTo>
                    <a:lnTo>
                      <a:pt x="220" y="121"/>
                    </a:lnTo>
                    <a:lnTo>
                      <a:pt x="222" y="121"/>
                    </a:lnTo>
                    <a:lnTo>
                      <a:pt x="222" y="124"/>
                    </a:lnTo>
                    <a:lnTo>
                      <a:pt x="222" y="124"/>
                    </a:lnTo>
                    <a:lnTo>
                      <a:pt x="222" y="126"/>
                    </a:lnTo>
                    <a:lnTo>
                      <a:pt x="222" y="126"/>
                    </a:lnTo>
                    <a:lnTo>
                      <a:pt x="225" y="126"/>
                    </a:lnTo>
                    <a:lnTo>
                      <a:pt x="225" y="126"/>
                    </a:lnTo>
                    <a:lnTo>
                      <a:pt x="225" y="126"/>
                    </a:lnTo>
                    <a:lnTo>
                      <a:pt x="225" y="126"/>
                    </a:lnTo>
                    <a:lnTo>
                      <a:pt x="225" y="126"/>
                    </a:lnTo>
                    <a:lnTo>
                      <a:pt x="225" y="128"/>
                    </a:lnTo>
                    <a:lnTo>
                      <a:pt x="227" y="128"/>
                    </a:lnTo>
                    <a:lnTo>
                      <a:pt x="227" y="128"/>
                    </a:lnTo>
                    <a:lnTo>
                      <a:pt x="227" y="131"/>
                    </a:lnTo>
                    <a:lnTo>
                      <a:pt x="227" y="131"/>
                    </a:lnTo>
                    <a:lnTo>
                      <a:pt x="227" y="131"/>
                    </a:lnTo>
                    <a:lnTo>
                      <a:pt x="227" y="133"/>
                    </a:lnTo>
                    <a:lnTo>
                      <a:pt x="227" y="133"/>
                    </a:lnTo>
                    <a:lnTo>
                      <a:pt x="227" y="135"/>
                    </a:lnTo>
                    <a:lnTo>
                      <a:pt x="227" y="135"/>
                    </a:lnTo>
                    <a:lnTo>
                      <a:pt x="227" y="135"/>
                    </a:lnTo>
                    <a:lnTo>
                      <a:pt x="227" y="135"/>
                    </a:lnTo>
                    <a:lnTo>
                      <a:pt x="227" y="138"/>
                    </a:lnTo>
                    <a:lnTo>
                      <a:pt x="227" y="138"/>
                    </a:lnTo>
                    <a:lnTo>
                      <a:pt x="227" y="138"/>
                    </a:lnTo>
                    <a:lnTo>
                      <a:pt x="227" y="138"/>
                    </a:lnTo>
                    <a:lnTo>
                      <a:pt x="227" y="140"/>
                    </a:lnTo>
                    <a:lnTo>
                      <a:pt x="229" y="140"/>
                    </a:lnTo>
                    <a:lnTo>
                      <a:pt x="229" y="140"/>
                    </a:lnTo>
                    <a:lnTo>
                      <a:pt x="227" y="140"/>
                    </a:lnTo>
                    <a:lnTo>
                      <a:pt x="227" y="143"/>
                    </a:lnTo>
                    <a:lnTo>
                      <a:pt x="227" y="143"/>
                    </a:lnTo>
                    <a:lnTo>
                      <a:pt x="227" y="143"/>
                    </a:lnTo>
                    <a:lnTo>
                      <a:pt x="227" y="143"/>
                    </a:lnTo>
                    <a:lnTo>
                      <a:pt x="227" y="143"/>
                    </a:lnTo>
                    <a:lnTo>
                      <a:pt x="227" y="145"/>
                    </a:lnTo>
                    <a:lnTo>
                      <a:pt x="227" y="145"/>
                    </a:lnTo>
                    <a:lnTo>
                      <a:pt x="227" y="145"/>
                    </a:lnTo>
                    <a:lnTo>
                      <a:pt x="227" y="145"/>
                    </a:lnTo>
                    <a:lnTo>
                      <a:pt x="227" y="145"/>
                    </a:lnTo>
                    <a:lnTo>
                      <a:pt x="227" y="147"/>
                    </a:lnTo>
                    <a:lnTo>
                      <a:pt x="227" y="147"/>
                    </a:lnTo>
                    <a:lnTo>
                      <a:pt x="227" y="147"/>
                    </a:lnTo>
                    <a:lnTo>
                      <a:pt x="229" y="147"/>
                    </a:lnTo>
                    <a:lnTo>
                      <a:pt x="229" y="147"/>
                    </a:lnTo>
                    <a:lnTo>
                      <a:pt x="232" y="147"/>
                    </a:lnTo>
                    <a:lnTo>
                      <a:pt x="232" y="147"/>
                    </a:lnTo>
                    <a:lnTo>
                      <a:pt x="232" y="147"/>
                    </a:lnTo>
                    <a:lnTo>
                      <a:pt x="232" y="147"/>
                    </a:lnTo>
                    <a:lnTo>
                      <a:pt x="232" y="145"/>
                    </a:lnTo>
                    <a:lnTo>
                      <a:pt x="232" y="145"/>
                    </a:lnTo>
                    <a:lnTo>
                      <a:pt x="234" y="145"/>
                    </a:lnTo>
                    <a:lnTo>
                      <a:pt x="234" y="145"/>
                    </a:lnTo>
                    <a:lnTo>
                      <a:pt x="234" y="145"/>
                    </a:lnTo>
                    <a:lnTo>
                      <a:pt x="234" y="145"/>
                    </a:lnTo>
                    <a:lnTo>
                      <a:pt x="234" y="145"/>
                    </a:lnTo>
                    <a:lnTo>
                      <a:pt x="236" y="145"/>
                    </a:lnTo>
                    <a:lnTo>
                      <a:pt x="236" y="145"/>
                    </a:lnTo>
                    <a:lnTo>
                      <a:pt x="236" y="147"/>
                    </a:lnTo>
                    <a:lnTo>
                      <a:pt x="236" y="147"/>
                    </a:lnTo>
                    <a:lnTo>
                      <a:pt x="236" y="147"/>
                    </a:lnTo>
                    <a:lnTo>
                      <a:pt x="239" y="147"/>
                    </a:lnTo>
                    <a:lnTo>
                      <a:pt x="239" y="150"/>
                    </a:lnTo>
                    <a:lnTo>
                      <a:pt x="239" y="150"/>
                    </a:lnTo>
                    <a:lnTo>
                      <a:pt x="239" y="150"/>
                    </a:lnTo>
                    <a:lnTo>
                      <a:pt x="239" y="152"/>
                    </a:lnTo>
                    <a:lnTo>
                      <a:pt x="239" y="152"/>
                    </a:lnTo>
                    <a:lnTo>
                      <a:pt x="239" y="152"/>
                    </a:lnTo>
                    <a:lnTo>
                      <a:pt x="241" y="152"/>
                    </a:lnTo>
                    <a:lnTo>
                      <a:pt x="241" y="152"/>
                    </a:lnTo>
                    <a:lnTo>
                      <a:pt x="241" y="154"/>
                    </a:lnTo>
                    <a:lnTo>
                      <a:pt x="241" y="154"/>
                    </a:lnTo>
                    <a:lnTo>
                      <a:pt x="241" y="154"/>
                    </a:lnTo>
                    <a:lnTo>
                      <a:pt x="244" y="154"/>
                    </a:lnTo>
                    <a:lnTo>
                      <a:pt x="244" y="154"/>
                    </a:lnTo>
                    <a:lnTo>
                      <a:pt x="244" y="157"/>
                    </a:lnTo>
                    <a:lnTo>
                      <a:pt x="244" y="157"/>
                    </a:lnTo>
                    <a:lnTo>
                      <a:pt x="246" y="157"/>
                    </a:lnTo>
                    <a:lnTo>
                      <a:pt x="246" y="157"/>
                    </a:lnTo>
                    <a:lnTo>
                      <a:pt x="246" y="157"/>
                    </a:lnTo>
                    <a:lnTo>
                      <a:pt x="246" y="157"/>
                    </a:lnTo>
                    <a:lnTo>
                      <a:pt x="248" y="157"/>
                    </a:lnTo>
                    <a:lnTo>
                      <a:pt x="248" y="157"/>
                    </a:lnTo>
                    <a:lnTo>
                      <a:pt x="248" y="157"/>
                    </a:lnTo>
                    <a:lnTo>
                      <a:pt x="248" y="157"/>
                    </a:lnTo>
                    <a:lnTo>
                      <a:pt x="248" y="157"/>
                    </a:lnTo>
                    <a:lnTo>
                      <a:pt x="251" y="157"/>
                    </a:lnTo>
                    <a:lnTo>
                      <a:pt x="251" y="157"/>
                    </a:lnTo>
                    <a:lnTo>
                      <a:pt x="251" y="157"/>
                    </a:lnTo>
                    <a:lnTo>
                      <a:pt x="251" y="157"/>
                    </a:lnTo>
                    <a:lnTo>
                      <a:pt x="253" y="157"/>
                    </a:lnTo>
                    <a:lnTo>
                      <a:pt x="253" y="159"/>
                    </a:lnTo>
                    <a:lnTo>
                      <a:pt x="253" y="159"/>
                    </a:lnTo>
                    <a:lnTo>
                      <a:pt x="253" y="159"/>
                    </a:lnTo>
                    <a:lnTo>
                      <a:pt x="253" y="159"/>
                    </a:lnTo>
                    <a:lnTo>
                      <a:pt x="255" y="159"/>
                    </a:lnTo>
                    <a:lnTo>
                      <a:pt x="255" y="161"/>
                    </a:lnTo>
                    <a:lnTo>
                      <a:pt x="255" y="161"/>
                    </a:lnTo>
                    <a:lnTo>
                      <a:pt x="255" y="161"/>
                    </a:lnTo>
                    <a:lnTo>
                      <a:pt x="258" y="161"/>
                    </a:lnTo>
                    <a:lnTo>
                      <a:pt x="258" y="161"/>
                    </a:lnTo>
                    <a:lnTo>
                      <a:pt x="258" y="161"/>
                    </a:lnTo>
                    <a:lnTo>
                      <a:pt x="260" y="161"/>
                    </a:lnTo>
                    <a:lnTo>
                      <a:pt x="260" y="164"/>
                    </a:lnTo>
                    <a:lnTo>
                      <a:pt x="258" y="164"/>
                    </a:lnTo>
                    <a:lnTo>
                      <a:pt x="258" y="164"/>
                    </a:lnTo>
                    <a:lnTo>
                      <a:pt x="258" y="166"/>
                    </a:lnTo>
                    <a:lnTo>
                      <a:pt x="258" y="166"/>
                    </a:lnTo>
                    <a:lnTo>
                      <a:pt x="260" y="166"/>
                    </a:lnTo>
                    <a:lnTo>
                      <a:pt x="260" y="166"/>
                    </a:lnTo>
                    <a:lnTo>
                      <a:pt x="260" y="166"/>
                    </a:lnTo>
                    <a:lnTo>
                      <a:pt x="260" y="166"/>
                    </a:lnTo>
                    <a:lnTo>
                      <a:pt x="262" y="166"/>
                    </a:lnTo>
                    <a:lnTo>
                      <a:pt x="262" y="166"/>
                    </a:lnTo>
                    <a:lnTo>
                      <a:pt x="262" y="169"/>
                    </a:lnTo>
                    <a:lnTo>
                      <a:pt x="265" y="169"/>
                    </a:lnTo>
                    <a:lnTo>
                      <a:pt x="265" y="169"/>
                    </a:lnTo>
                    <a:lnTo>
                      <a:pt x="265" y="169"/>
                    </a:lnTo>
                    <a:lnTo>
                      <a:pt x="265" y="169"/>
                    </a:lnTo>
                    <a:lnTo>
                      <a:pt x="267" y="169"/>
                    </a:lnTo>
                    <a:lnTo>
                      <a:pt x="267" y="169"/>
                    </a:lnTo>
                    <a:lnTo>
                      <a:pt x="267" y="169"/>
                    </a:lnTo>
                    <a:lnTo>
                      <a:pt x="267" y="171"/>
                    </a:lnTo>
                    <a:lnTo>
                      <a:pt x="270" y="171"/>
                    </a:lnTo>
                    <a:lnTo>
                      <a:pt x="270" y="171"/>
                    </a:lnTo>
                    <a:lnTo>
                      <a:pt x="270" y="171"/>
                    </a:lnTo>
                    <a:lnTo>
                      <a:pt x="272" y="171"/>
                    </a:lnTo>
                    <a:lnTo>
                      <a:pt x="272" y="173"/>
                    </a:lnTo>
                    <a:lnTo>
                      <a:pt x="272" y="173"/>
                    </a:lnTo>
                    <a:lnTo>
                      <a:pt x="272" y="173"/>
                    </a:lnTo>
                    <a:lnTo>
                      <a:pt x="272" y="173"/>
                    </a:lnTo>
                    <a:lnTo>
                      <a:pt x="274" y="173"/>
                    </a:lnTo>
                    <a:lnTo>
                      <a:pt x="274" y="173"/>
                    </a:lnTo>
                    <a:lnTo>
                      <a:pt x="274" y="176"/>
                    </a:lnTo>
                    <a:lnTo>
                      <a:pt x="274" y="176"/>
                    </a:lnTo>
                    <a:lnTo>
                      <a:pt x="277" y="176"/>
                    </a:lnTo>
                    <a:lnTo>
                      <a:pt x="277" y="176"/>
                    </a:lnTo>
                    <a:lnTo>
                      <a:pt x="274" y="176"/>
                    </a:lnTo>
                    <a:lnTo>
                      <a:pt x="274" y="176"/>
                    </a:lnTo>
                    <a:lnTo>
                      <a:pt x="274" y="176"/>
                    </a:lnTo>
                    <a:lnTo>
                      <a:pt x="274" y="176"/>
                    </a:lnTo>
                    <a:lnTo>
                      <a:pt x="274" y="176"/>
                    </a:lnTo>
                    <a:lnTo>
                      <a:pt x="272" y="176"/>
                    </a:lnTo>
                    <a:lnTo>
                      <a:pt x="272" y="176"/>
                    </a:lnTo>
                    <a:lnTo>
                      <a:pt x="272" y="178"/>
                    </a:lnTo>
                    <a:lnTo>
                      <a:pt x="272" y="178"/>
                    </a:lnTo>
                    <a:lnTo>
                      <a:pt x="272" y="178"/>
                    </a:lnTo>
                    <a:lnTo>
                      <a:pt x="272" y="178"/>
                    </a:lnTo>
                    <a:lnTo>
                      <a:pt x="272" y="180"/>
                    </a:lnTo>
                    <a:lnTo>
                      <a:pt x="270" y="180"/>
                    </a:lnTo>
                    <a:lnTo>
                      <a:pt x="270" y="180"/>
                    </a:lnTo>
                    <a:lnTo>
                      <a:pt x="270" y="180"/>
                    </a:lnTo>
                    <a:lnTo>
                      <a:pt x="270" y="183"/>
                    </a:lnTo>
                    <a:lnTo>
                      <a:pt x="267" y="183"/>
                    </a:lnTo>
                    <a:lnTo>
                      <a:pt x="267" y="183"/>
                    </a:lnTo>
                    <a:lnTo>
                      <a:pt x="267" y="183"/>
                    </a:lnTo>
                    <a:lnTo>
                      <a:pt x="267" y="183"/>
                    </a:lnTo>
                    <a:lnTo>
                      <a:pt x="267" y="185"/>
                    </a:lnTo>
                    <a:lnTo>
                      <a:pt x="265" y="185"/>
                    </a:lnTo>
                    <a:lnTo>
                      <a:pt x="265" y="185"/>
                    </a:lnTo>
                    <a:lnTo>
                      <a:pt x="265" y="185"/>
                    </a:lnTo>
                    <a:lnTo>
                      <a:pt x="265" y="185"/>
                    </a:lnTo>
                    <a:lnTo>
                      <a:pt x="265" y="185"/>
                    </a:lnTo>
                    <a:lnTo>
                      <a:pt x="262" y="185"/>
                    </a:lnTo>
                    <a:lnTo>
                      <a:pt x="262" y="188"/>
                    </a:lnTo>
                    <a:lnTo>
                      <a:pt x="262" y="188"/>
                    </a:lnTo>
                    <a:lnTo>
                      <a:pt x="262" y="188"/>
                    </a:lnTo>
                    <a:lnTo>
                      <a:pt x="262" y="190"/>
                    </a:lnTo>
                    <a:lnTo>
                      <a:pt x="262" y="190"/>
                    </a:lnTo>
                    <a:lnTo>
                      <a:pt x="262" y="190"/>
                    </a:lnTo>
                    <a:lnTo>
                      <a:pt x="262" y="192"/>
                    </a:lnTo>
                    <a:lnTo>
                      <a:pt x="262" y="192"/>
                    </a:lnTo>
                    <a:lnTo>
                      <a:pt x="262" y="192"/>
                    </a:lnTo>
                    <a:lnTo>
                      <a:pt x="260" y="192"/>
                    </a:lnTo>
                    <a:lnTo>
                      <a:pt x="260" y="195"/>
                    </a:lnTo>
                    <a:lnTo>
                      <a:pt x="260" y="195"/>
                    </a:lnTo>
                    <a:lnTo>
                      <a:pt x="260" y="195"/>
                    </a:lnTo>
                    <a:lnTo>
                      <a:pt x="260" y="195"/>
                    </a:lnTo>
                    <a:lnTo>
                      <a:pt x="260" y="195"/>
                    </a:lnTo>
                    <a:lnTo>
                      <a:pt x="260" y="197"/>
                    </a:lnTo>
                    <a:lnTo>
                      <a:pt x="260" y="197"/>
                    </a:lnTo>
                    <a:lnTo>
                      <a:pt x="260" y="197"/>
                    </a:lnTo>
                    <a:lnTo>
                      <a:pt x="260" y="197"/>
                    </a:lnTo>
                    <a:lnTo>
                      <a:pt x="260" y="199"/>
                    </a:lnTo>
                    <a:lnTo>
                      <a:pt x="260" y="199"/>
                    </a:lnTo>
                    <a:lnTo>
                      <a:pt x="260" y="199"/>
                    </a:lnTo>
                    <a:lnTo>
                      <a:pt x="260" y="202"/>
                    </a:lnTo>
                    <a:lnTo>
                      <a:pt x="260" y="202"/>
                    </a:lnTo>
                    <a:lnTo>
                      <a:pt x="260" y="202"/>
                    </a:lnTo>
                    <a:lnTo>
                      <a:pt x="260" y="204"/>
                    </a:lnTo>
                    <a:lnTo>
                      <a:pt x="258" y="204"/>
                    </a:lnTo>
                    <a:lnTo>
                      <a:pt x="258" y="204"/>
                    </a:lnTo>
                    <a:lnTo>
                      <a:pt x="258" y="204"/>
                    </a:lnTo>
                    <a:lnTo>
                      <a:pt x="255" y="204"/>
                    </a:lnTo>
                    <a:lnTo>
                      <a:pt x="255" y="204"/>
                    </a:lnTo>
                    <a:lnTo>
                      <a:pt x="255" y="207"/>
                    </a:lnTo>
                    <a:lnTo>
                      <a:pt x="255" y="207"/>
                    </a:lnTo>
                    <a:lnTo>
                      <a:pt x="255" y="207"/>
                    </a:lnTo>
                    <a:lnTo>
                      <a:pt x="255" y="209"/>
                    </a:lnTo>
                    <a:lnTo>
                      <a:pt x="255" y="209"/>
                    </a:lnTo>
                    <a:lnTo>
                      <a:pt x="255" y="209"/>
                    </a:lnTo>
                    <a:lnTo>
                      <a:pt x="255" y="211"/>
                    </a:lnTo>
                    <a:lnTo>
                      <a:pt x="255" y="211"/>
                    </a:lnTo>
                    <a:lnTo>
                      <a:pt x="255" y="211"/>
                    </a:lnTo>
                    <a:lnTo>
                      <a:pt x="255" y="211"/>
                    </a:lnTo>
                    <a:lnTo>
                      <a:pt x="258" y="211"/>
                    </a:lnTo>
                    <a:lnTo>
                      <a:pt x="258" y="214"/>
                    </a:lnTo>
                    <a:lnTo>
                      <a:pt x="258" y="214"/>
                    </a:lnTo>
                    <a:lnTo>
                      <a:pt x="260" y="214"/>
                    </a:lnTo>
                    <a:lnTo>
                      <a:pt x="260" y="214"/>
                    </a:lnTo>
                    <a:lnTo>
                      <a:pt x="260" y="214"/>
                    </a:lnTo>
                    <a:lnTo>
                      <a:pt x="260" y="216"/>
                    </a:lnTo>
                    <a:lnTo>
                      <a:pt x="260" y="216"/>
                    </a:lnTo>
                    <a:lnTo>
                      <a:pt x="260" y="216"/>
                    </a:lnTo>
                    <a:lnTo>
                      <a:pt x="262" y="216"/>
                    </a:lnTo>
                    <a:lnTo>
                      <a:pt x="262" y="216"/>
                    </a:lnTo>
                    <a:lnTo>
                      <a:pt x="265" y="216"/>
                    </a:lnTo>
                    <a:lnTo>
                      <a:pt x="265" y="216"/>
                    </a:lnTo>
                    <a:lnTo>
                      <a:pt x="265" y="216"/>
                    </a:lnTo>
                    <a:lnTo>
                      <a:pt x="265" y="216"/>
                    </a:lnTo>
                    <a:lnTo>
                      <a:pt x="265" y="216"/>
                    </a:lnTo>
                    <a:lnTo>
                      <a:pt x="265" y="216"/>
                    </a:lnTo>
                    <a:lnTo>
                      <a:pt x="267" y="216"/>
                    </a:lnTo>
                    <a:lnTo>
                      <a:pt x="267" y="216"/>
                    </a:lnTo>
                    <a:lnTo>
                      <a:pt x="267" y="216"/>
                    </a:lnTo>
                    <a:lnTo>
                      <a:pt x="267" y="216"/>
                    </a:lnTo>
                    <a:lnTo>
                      <a:pt x="267" y="216"/>
                    </a:lnTo>
                    <a:lnTo>
                      <a:pt x="270" y="216"/>
                    </a:lnTo>
                    <a:lnTo>
                      <a:pt x="270" y="218"/>
                    </a:lnTo>
                    <a:lnTo>
                      <a:pt x="270" y="218"/>
                    </a:lnTo>
                    <a:lnTo>
                      <a:pt x="272" y="218"/>
                    </a:lnTo>
                    <a:lnTo>
                      <a:pt x="272" y="218"/>
                    </a:lnTo>
                    <a:lnTo>
                      <a:pt x="272" y="218"/>
                    </a:lnTo>
                    <a:lnTo>
                      <a:pt x="272" y="218"/>
                    </a:lnTo>
                    <a:lnTo>
                      <a:pt x="274" y="218"/>
                    </a:lnTo>
                    <a:lnTo>
                      <a:pt x="274" y="221"/>
                    </a:lnTo>
                    <a:lnTo>
                      <a:pt x="274" y="221"/>
                    </a:lnTo>
                    <a:lnTo>
                      <a:pt x="274" y="221"/>
                    </a:lnTo>
                    <a:lnTo>
                      <a:pt x="274" y="221"/>
                    </a:lnTo>
                    <a:lnTo>
                      <a:pt x="277" y="221"/>
                    </a:lnTo>
                    <a:lnTo>
                      <a:pt x="277" y="223"/>
                    </a:lnTo>
                    <a:lnTo>
                      <a:pt x="277" y="223"/>
                    </a:lnTo>
                    <a:lnTo>
                      <a:pt x="279" y="223"/>
                    </a:lnTo>
                    <a:lnTo>
                      <a:pt x="279" y="223"/>
                    </a:lnTo>
                    <a:lnTo>
                      <a:pt x="279" y="223"/>
                    </a:lnTo>
                    <a:lnTo>
                      <a:pt x="279" y="223"/>
                    </a:lnTo>
                    <a:lnTo>
                      <a:pt x="281" y="223"/>
                    </a:lnTo>
                    <a:lnTo>
                      <a:pt x="281" y="225"/>
                    </a:lnTo>
                    <a:lnTo>
                      <a:pt x="281" y="225"/>
                    </a:lnTo>
                    <a:lnTo>
                      <a:pt x="281" y="225"/>
                    </a:lnTo>
                    <a:lnTo>
                      <a:pt x="281" y="225"/>
                    </a:lnTo>
                    <a:lnTo>
                      <a:pt x="281" y="225"/>
                    </a:lnTo>
                    <a:lnTo>
                      <a:pt x="281" y="228"/>
                    </a:lnTo>
                    <a:lnTo>
                      <a:pt x="281" y="228"/>
                    </a:lnTo>
                    <a:lnTo>
                      <a:pt x="284" y="228"/>
                    </a:lnTo>
                    <a:lnTo>
                      <a:pt x="284" y="228"/>
                    </a:lnTo>
                    <a:lnTo>
                      <a:pt x="284" y="228"/>
                    </a:lnTo>
                    <a:lnTo>
                      <a:pt x="286" y="228"/>
                    </a:lnTo>
                    <a:lnTo>
                      <a:pt x="286" y="228"/>
                    </a:lnTo>
                    <a:lnTo>
                      <a:pt x="286" y="228"/>
                    </a:lnTo>
                    <a:lnTo>
                      <a:pt x="286" y="230"/>
                    </a:lnTo>
                    <a:lnTo>
                      <a:pt x="286" y="230"/>
                    </a:lnTo>
                    <a:lnTo>
                      <a:pt x="286" y="230"/>
                    </a:lnTo>
                    <a:lnTo>
                      <a:pt x="288" y="230"/>
                    </a:lnTo>
                    <a:lnTo>
                      <a:pt x="288" y="233"/>
                    </a:lnTo>
                    <a:lnTo>
                      <a:pt x="288" y="233"/>
                    </a:lnTo>
                    <a:lnTo>
                      <a:pt x="288" y="233"/>
                    </a:lnTo>
                    <a:lnTo>
                      <a:pt x="291" y="233"/>
                    </a:lnTo>
                    <a:lnTo>
                      <a:pt x="291" y="233"/>
                    </a:lnTo>
                    <a:lnTo>
                      <a:pt x="291" y="233"/>
                    </a:lnTo>
                    <a:lnTo>
                      <a:pt x="291" y="235"/>
                    </a:lnTo>
                    <a:lnTo>
                      <a:pt x="293" y="235"/>
                    </a:lnTo>
                    <a:lnTo>
                      <a:pt x="293" y="235"/>
                    </a:lnTo>
                    <a:lnTo>
                      <a:pt x="293" y="235"/>
                    </a:lnTo>
                    <a:lnTo>
                      <a:pt x="293" y="235"/>
                    </a:lnTo>
                    <a:lnTo>
                      <a:pt x="293" y="235"/>
                    </a:lnTo>
                    <a:lnTo>
                      <a:pt x="296" y="235"/>
                    </a:lnTo>
                    <a:lnTo>
                      <a:pt x="296" y="235"/>
                    </a:lnTo>
                    <a:lnTo>
                      <a:pt x="296" y="235"/>
                    </a:lnTo>
                    <a:lnTo>
                      <a:pt x="296" y="235"/>
                    </a:lnTo>
                    <a:lnTo>
                      <a:pt x="298" y="235"/>
                    </a:lnTo>
                    <a:lnTo>
                      <a:pt x="298" y="235"/>
                    </a:lnTo>
                    <a:lnTo>
                      <a:pt x="298" y="235"/>
                    </a:lnTo>
                    <a:lnTo>
                      <a:pt x="298" y="235"/>
                    </a:lnTo>
                    <a:lnTo>
                      <a:pt x="300" y="235"/>
                    </a:lnTo>
                    <a:lnTo>
                      <a:pt x="300" y="235"/>
                    </a:lnTo>
                    <a:lnTo>
                      <a:pt x="300" y="235"/>
                    </a:lnTo>
                    <a:lnTo>
                      <a:pt x="300" y="235"/>
                    </a:lnTo>
                    <a:lnTo>
                      <a:pt x="303" y="235"/>
                    </a:lnTo>
                    <a:lnTo>
                      <a:pt x="303" y="237"/>
                    </a:lnTo>
                    <a:lnTo>
                      <a:pt x="303" y="237"/>
                    </a:lnTo>
                    <a:lnTo>
                      <a:pt x="305" y="237"/>
                    </a:lnTo>
                    <a:lnTo>
                      <a:pt x="305" y="237"/>
                    </a:lnTo>
                    <a:lnTo>
                      <a:pt x="305" y="237"/>
                    </a:lnTo>
                    <a:lnTo>
                      <a:pt x="305" y="237"/>
                    </a:lnTo>
                    <a:lnTo>
                      <a:pt x="305" y="240"/>
                    </a:lnTo>
                    <a:lnTo>
                      <a:pt x="307" y="240"/>
                    </a:lnTo>
                    <a:lnTo>
                      <a:pt x="307" y="240"/>
                    </a:lnTo>
                    <a:lnTo>
                      <a:pt x="307" y="240"/>
                    </a:lnTo>
                    <a:lnTo>
                      <a:pt x="307" y="240"/>
                    </a:lnTo>
                    <a:lnTo>
                      <a:pt x="310" y="240"/>
                    </a:lnTo>
                    <a:lnTo>
                      <a:pt x="310" y="240"/>
                    </a:lnTo>
                    <a:lnTo>
                      <a:pt x="310" y="240"/>
                    </a:lnTo>
                    <a:lnTo>
                      <a:pt x="312" y="240"/>
                    </a:lnTo>
                    <a:lnTo>
                      <a:pt x="312" y="240"/>
                    </a:lnTo>
                    <a:lnTo>
                      <a:pt x="312" y="240"/>
                    </a:lnTo>
                    <a:lnTo>
                      <a:pt x="312" y="240"/>
                    </a:lnTo>
                    <a:lnTo>
                      <a:pt x="312" y="242"/>
                    </a:lnTo>
                    <a:lnTo>
                      <a:pt x="312" y="242"/>
                    </a:lnTo>
                    <a:lnTo>
                      <a:pt x="315" y="242"/>
                    </a:lnTo>
                    <a:lnTo>
                      <a:pt x="315" y="244"/>
                    </a:lnTo>
                    <a:lnTo>
                      <a:pt x="315" y="244"/>
                    </a:lnTo>
                    <a:lnTo>
                      <a:pt x="315" y="244"/>
                    </a:lnTo>
                    <a:lnTo>
                      <a:pt x="315" y="244"/>
                    </a:lnTo>
                    <a:lnTo>
                      <a:pt x="317" y="244"/>
                    </a:lnTo>
                    <a:lnTo>
                      <a:pt x="317" y="244"/>
                    </a:lnTo>
                    <a:lnTo>
                      <a:pt x="319" y="244"/>
                    </a:lnTo>
                    <a:lnTo>
                      <a:pt x="319" y="244"/>
                    </a:lnTo>
                    <a:lnTo>
                      <a:pt x="319" y="244"/>
                    </a:lnTo>
                    <a:lnTo>
                      <a:pt x="319" y="244"/>
                    </a:lnTo>
                    <a:lnTo>
                      <a:pt x="322" y="244"/>
                    </a:lnTo>
                    <a:lnTo>
                      <a:pt x="322" y="244"/>
                    </a:lnTo>
                    <a:lnTo>
                      <a:pt x="322" y="244"/>
                    </a:lnTo>
                    <a:lnTo>
                      <a:pt x="324" y="244"/>
                    </a:lnTo>
                    <a:lnTo>
                      <a:pt x="324" y="247"/>
                    </a:lnTo>
                    <a:lnTo>
                      <a:pt x="324" y="247"/>
                    </a:lnTo>
                    <a:lnTo>
                      <a:pt x="324" y="247"/>
                    </a:lnTo>
                    <a:lnTo>
                      <a:pt x="326" y="247"/>
                    </a:lnTo>
                    <a:lnTo>
                      <a:pt x="326" y="247"/>
                    </a:lnTo>
                    <a:lnTo>
                      <a:pt x="326" y="247"/>
                    </a:lnTo>
                    <a:lnTo>
                      <a:pt x="326" y="247"/>
                    </a:lnTo>
                    <a:lnTo>
                      <a:pt x="326" y="244"/>
                    </a:lnTo>
                    <a:lnTo>
                      <a:pt x="326" y="244"/>
                    </a:lnTo>
                    <a:lnTo>
                      <a:pt x="329" y="244"/>
                    </a:lnTo>
                    <a:lnTo>
                      <a:pt x="329" y="244"/>
                    </a:lnTo>
                    <a:lnTo>
                      <a:pt x="331" y="244"/>
                    </a:lnTo>
                    <a:lnTo>
                      <a:pt x="331" y="244"/>
                    </a:lnTo>
                    <a:lnTo>
                      <a:pt x="331" y="244"/>
                    </a:lnTo>
                    <a:lnTo>
                      <a:pt x="333" y="244"/>
                    </a:lnTo>
                    <a:lnTo>
                      <a:pt x="333" y="244"/>
                    </a:lnTo>
                    <a:lnTo>
                      <a:pt x="333" y="244"/>
                    </a:lnTo>
                    <a:lnTo>
                      <a:pt x="333" y="244"/>
                    </a:lnTo>
                    <a:lnTo>
                      <a:pt x="333" y="247"/>
                    </a:lnTo>
                    <a:lnTo>
                      <a:pt x="336" y="247"/>
                    </a:lnTo>
                    <a:lnTo>
                      <a:pt x="336" y="247"/>
                    </a:lnTo>
                    <a:lnTo>
                      <a:pt x="336" y="244"/>
                    </a:lnTo>
                    <a:lnTo>
                      <a:pt x="338" y="244"/>
                    </a:lnTo>
                    <a:lnTo>
                      <a:pt x="338" y="244"/>
                    </a:lnTo>
                    <a:lnTo>
                      <a:pt x="338" y="244"/>
                    </a:lnTo>
                    <a:lnTo>
                      <a:pt x="341" y="244"/>
                    </a:lnTo>
                    <a:lnTo>
                      <a:pt x="341" y="244"/>
                    </a:lnTo>
                    <a:lnTo>
                      <a:pt x="341" y="244"/>
                    </a:lnTo>
                    <a:lnTo>
                      <a:pt x="341" y="244"/>
                    </a:lnTo>
                    <a:lnTo>
                      <a:pt x="343" y="244"/>
                    </a:lnTo>
                    <a:lnTo>
                      <a:pt x="343" y="244"/>
                    </a:lnTo>
                    <a:lnTo>
                      <a:pt x="343" y="244"/>
                    </a:lnTo>
                    <a:lnTo>
                      <a:pt x="345" y="244"/>
                    </a:lnTo>
                    <a:lnTo>
                      <a:pt x="345" y="244"/>
                    </a:lnTo>
                    <a:lnTo>
                      <a:pt x="345" y="247"/>
                    </a:lnTo>
                    <a:lnTo>
                      <a:pt x="345" y="247"/>
                    </a:lnTo>
                    <a:lnTo>
                      <a:pt x="345" y="247"/>
                    </a:lnTo>
                    <a:lnTo>
                      <a:pt x="348" y="247"/>
                    </a:lnTo>
                    <a:lnTo>
                      <a:pt x="348" y="247"/>
                    </a:lnTo>
                    <a:lnTo>
                      <a:pt x="348" y="247"/>
                    </a:lnTo>
                    <a:lnTo>
                      <a:pt x="350" y="247"/>
                    </a:lnTo>
                    <a:lnTo>
                      <a:pt x="350" y="247"/>
                    </a:lnTo>
                    <a:lnTo>
                      <a:pt x="350" y="249"/>
                    </a:lnTo>
                    <a:lnTo>
                      <a:pt x="352" y="249"/>
                    </a:lnTo>
                    <a:lnTo>
                      <a:pt x="352" y="249"/>
                    </a:lnTo>
                    <a:lnTo>
                      <a:pt x="352" y="249"/>
                    </a:lnTo>
                    <a:lnTo>
                      <a:pt x="352" y="249"/>
                    </a:lnTo>
                    <a:lnTo>
                      <a:pt x="355" y="249"/>
                    </a:lnTo>
                    <a:lnTo>
                      <a:pt x="355" y="252"/>
                    </a:lnTo>
                    <a:lnTo>
                      <a:pt x="355" y="252"/>
                    </a:lnTo>
                    <a:lnTo>
                      <a:pt x="355" y="254"/>
                    </a:lnTo>
                    <a:lnTo>
                      <a:pt x="355" y="254"/>
                    </a:lnTo>
                    <a:lnTo>
                      <a:pt x="355" y="254"/>
                    </a:lnTo>
                    <a:lnTo>
                      <a:pt x="355" y="256"/>
                    </a:lnTo>
                    <a:lnTo>
                      <a:pt x="355" y="256"/>
                    </a:lnTo>
                    <a:lnTo>
                      <a:pt x="355" y="256"/>
                    </a:lnTo>
                    <a:lnTo>
                      <a:pt x="355" y="256"/>
                    </a:lnTo>
                    <a:lnTo>
                      <a:pt x="357" y="256"/>
                    </a:lnTo>
                    <a:lnTo>
                      <a:pt x="357" y="256"/>
                    </a:lnTo>
                    <a:lnTo>
                      <a:pt x="359" y="256"/>
                    </a:lnTo>
                    <a:lnTo>
                      <a:pt x="359" y="259"/>
                    </a:lnTo>
                    <a:lnTo>
                      <a:pt x="359" y="259"/>
                    </a:lnTo>
                    <a:lnTo>
                      <a:pt x="359" y="259"/>
                    </a:lnTo>
                    <a:lnTo>
                      <a:pt x="359" y="259"/>
                    </a:lnTo>
                    <a:lnTo>
                      <a:pt x="362" y="259"/>
                    </a:lnTo>
                    <a:lnTo>
                      <a:pt x="362" y="259"/>
                    </a:lnTo>
                    <a:lnTo>
                      <a:pt x="362" y="261"/>
                    </a:lnTo>
                    <a:lnTo>
                      <a:pt x="362" y="261"/>
                    </a:lnTo>
                    <a:lnTo>
                      <a:pt x="364" y="261"/>
                    </a:lnTo>
                    <a:lnTo>
                      <a:pt x="364" y="261"/>
                    </a:lnTo>
                    <a:lnTo>
                      <a:pt x="367" y="261"/>
                    </a:lnTo>
                    <a:lnTo>
                      <a:pt x="367" y="261"/>
                    </a:lnTo>
                    <a:lnTo>
                      <a:pt x="364" y="261"/>
                    </a:lnTo>
                    <a:lnTo>
                      <a:pt x="364" y="263"/>
                    </a:lnTo>
                    <a:lnTo>
                      <a:pt x="367" y="263"/>
                    </a:lnTo>
                    <a:lnTo>
                      <a:pt x="367" y="263"/>
                    </a:lnTo>
                    <a:lnTo>
                      <a:pt x="367" y="263"/>
                    </a:lnTo>
                    <a:lnTo>
                      <a:pt x="367" y="263"/>
                    </a:lnTo>
                    <a:lnTo>
                      <a:pt x="369" y="263"/>
                    </a:lnTo>
                    <a:lnTo>
                      <a:pt x="369" y="263"/>
                    </a:lnTo>
                    <a:lnTo>
                      <a:pt x="369" y="263"/>
                    </a:lnTo>
                    <a:lnTo>
                      <a:pt x="371" y="263"/>
                    </a:lnTo>
                    <a:lnTo>
                      <a:pt x="371" y="263"/>
                    </a:lnTo>
                    <a:lnTo>
                      <a:pt x="371" y="263"/>
                    </a:lnTo>
                    <a:lnTo>
                      <a:pt x="371" y="261"/>
                    </a:lnTo>
                    <a:lnTo>
                      <a:pt x="374" y="261"/>
                    </a:lnTo>
                    <a:lnTo>
                      <a:pt x="374" y="261"/>
                    </a:lnTo>
                    <a:lnTo>
                      <a:pt x="374" y="261"/>
                    </a:lnTo>
                    <a:lnTo>
                      <a:pt x="374" y="261"/>
                    </a:lnTo>
                    <a:lnTo>
                      <a:pt x="376" y="261"/>
                    </a:lnTo>
                    <a:lnTo>
                      <a:pt x="376" y="261"/>
                    </a:lnTo>
                    <a:lnTo>
                      <a:pt x="376" y="261"/>
                    </a:lnTo>
                    <a:lnTo>
                      <a:pt x="376" y="263"/>
                    </a:lnTo>
                    <a:lnTo>
                      <a:pt x="376" y="263"/>
                    </a:lnTo>
                    <a:lnTo>
                      <a:pt x="376" y="263"/>
                    </a:lnTo>
                    <a:lnTo>
                      <a:pt x="376" y="266"/>
                    </a:lnTo>
                    <a:lnTo>
                      <a:pt x="378" y="266"/>
                    </a:lnTo>
                    <a:lnTo>
                      <a:pt x="378" y="266"/>
                    </a:lnTo>
                    <a:lnTo>
                      <a:pt x="378" y="266"/>
                    </a:lnTo>
                    <a:lnTo>
                      <a:pt x="378" y="266"/>
                    </a:lnTo>
                    <a:lnTo>
                      <a:pt x="378" y="268"/>
                    </a:lnTo>
                    <a:lnTo>
                      <a:pt x="381" y="268"/>
                    </a:lnTo>
                    <a:lnTo>
                      <a:pt x="381" y="268"/>
                    </a:lnTo>
                    <a:lnTo>
                      <a:pt x="381" y="266"/>
                    </a:lnTo>
                    <a:lnTo>
                      <a:pt x="381" y="266"/>
                    </a:lnTo>
                    <a:lnTo>
                      <a:pt x="381" y="266"/>
                    </a:lnTo>
                    <a:lnTo>
                      <a:pt x="383" y="266"/>
                    </a:lnTo>
                    <a:lnTo>
                      <a:pt x="383" y="266"/>
                    </a:lnTo>
                    <a:lnTo>
                      <a:pt x="386" y="266"/>
                    </a:lnTo>
                    <a:lnTo>
                      <a:pt x="386" y="266"/>
                    </a:lnTo>
                    <a:lnTo>
                      <a:pt x="386" y="266"/>
                    </a:lnTo>
                    <a:lnTo>
                      <a:pt x="386" y="266"/>
                    </a:lnTo>
                    <a:lnTo>
                      <a:pt x="388" y="266"/>
                    </a:lnTo>
                    <a:lnTo>
                      <a:pt x="388" y="268"/>
                    </a:lnTo>
                    <a:lnTo>
                      <a:pt x="388" y="268"/>
                    </a:lnTo>
                    <a:lnTo>
                      <a:pt x="388" y="266"/>
                    </a:lnTo>
                    <a:lnTo>
                      <a:pt x="388" y="266"/>
                    </a:lnTo>
                    <a:lnTo>
                      <a:pt x="390" y="266"/>
                    </a:lnTo>
                    <a:lnTo>
                      <a:pt x="390" y="266"/>
                    </a:lnTo>
                    <a:lnTo>
                      <a:pt x="390" y="268"/>
                    </a:lnTo>
                    <a:lnTo>
                      <a:pt x="393" y="268"/>
                    </a:lnTo>
                    <a:lnTo>
                      <a:pt x="393" y="268"/>
                    </a:lnTo>
                    <a:lnTo>
                      <a:pt x="393" y="268"/>
                    </a:lnTo>
                    <a:lnTo>
                      <a:pt x="393" y="268"/>
                    </a:lnTo>
                    <a:lnTo>
                      <a:pt x="395" y="268"/>
                    </a:lnTo>
                    <a:lnTo>
                      <a:pt x="395" y="270"/>
                    </a:lnTo>
                    <a:lnTo>
                      <a:pt x="395" y="270"/>
                    </a:lnTo>
                    <a:lnTo>
                      <a:pt x="395" y="270"/>
                    </a:lnTo>
                    <a:lnTo>
                      <a:pt x="395" y="270"/>
                    </a:lnTo>
                    <a:lnTo>
                      <a:pt x="397" y="270"/>
                    </a:lnTo>
                    <a:lnTo>
                      <a:pt x="397" y="270"/>
                    </a:lnTo>
                    <a:lnTo>
                      <a:pt x="397" y="273"/>
                    </a:lnTo>
                    <a:lnTo>
                      <a:pt x="400" y="273"/>
                    </a:lnTo>
                    <a:lnTo>
                      <a:pt x="400" y="270"/>
                    </a:lnTo>
                    <a:lnTo>
                      <a:pt x="400" y="270"/>
                    </a:lnTo>
                    <a:lnTo>
                      <a:pt x="400" y="270"/>
                    </a:lnTo>
                    <a:lnTo>
                      <a:pt x="402" y="270"/>
                    </a:lnTo>
                    <a:lnTo>
                      <a:pt x="402" y="270"/>
                    </a:lnTo>
                    <a:lnTo>
                      <a:pt x="402" y="270"/>
                    </a:lnTo>
                    <a:lnTo>
                      <a:pt x="404" y="270"/>
                    </a:lnTo>
                    <a:lnTo>
                      <a:pt x="404" y="268"/>
                    </a:lnTo>
                    <a:lnTo>
                      <a:pt x="404" y="268"/>
                    </a:lnTo>
                    <a:lnTo>
                      <a:pt x="404" y="268"/>
                    </a:lnTo>
                    <a:lnTo>
                      <a:pt x="404" y="268"/>
                    </a:lnTo>
                    <a:lnTo>
                      <a:pt x="407" y="268"/>
                    </a:lnTo>
                    <a:lnTo>
                      <a:pt x="407" y="268"/>
                    </a:lnTo>
                    <a:lnTo>
                      <a:pt x="407" y="270"/>
                    </a:lnTo>
                    <a:lnTo>
                      <a:pt x="407" y="270"/>
                    </a:lnTo>
                    <a:lnTo>
                      <a:pt x="407" y="270"/>
                    </a:lnTo>
                    <a:lnTo>
                      <a:pt x="407" y="273"/>
                    </a:lnTo>
                    <a:lnTo>
                      <a:pt x="407" y="273"/>
                    </a:lnTo>
                    <a:lnTo>
                      <a:pt x="409" y="273"/>
                    </a:lnTo>
                    <a:lnTo>
                      <a:pt x="409" y="273"/>
                    </a:lnTo>
                    <a:lnTo>
                      <a:pt x="409" y="273"/>
                    </a:lnTo>
                    <a:lnTo>
                      <a:pt x="412" y="273"/>
                    </a:lnTo>
                    <a:lnTo>
                      <a:pt x="412" y="273"/>
                    </a:lnTo>
                    <a:lnTo>
                      <a:pt x="412" y="273"/>
                    </a:lnTo>
                    <a:lnTo>
                      <a:pt x="412" y="273"/>
                    </a:lnTo>
                    <a:lnTo>
                      <a:pt x="414" y="273"/>
                    </a:lnTo>
                    <a:lnTo>
                      <a:pt x="414" y="273"/>
                    </a:lnTo>
                    <a:lnTo>
                      <a:pt x="414" y="270"/>
                    </a:lnTo>
                    <a:lnTo>
                      <a:pt x="414" y="270"/>
                    </a:lnTo>
                    <a:lnTo>
                      <a:pt x="414" y="273"/>
                    </a:lnTo>
                    <a:lnTo>
                      <a:pt x="416" y="273"/>
                    </a:lnTo>
                    <a:lnTo>
                      <a:pt x="416" y="273"/>
                    </a:lnTo>
                    <a:lnTo>
                      <a:pt x="416" y="273"/>
                    </a:lnTo>
                    <a:lnTo>
                      <a:pt x="419" y="273"/>
                    </a:lnTo>
                    <a:lnTo>
                      <a:pt x="419" y="273"/>
                    </a:lnTo>
                    <a:lnTo>
                      <a:pt x="419" y="273"/>
                    </a:lnTo>
                    <a:lnTo>
                      <a:pt x="419" y="273"/>
                    </a:lnTo>
                    <a:lnTo>
                      <a:pt x="421" y="273"/>
                    </a:lnTo>
                    <a:lnTo>
                      <a:pt x="421" y="273"/>
                    </a:lnTo>
                    <a:lnTo>
                      <a:pt x="421" y="270"/>
                    </a:lnTo>
                    <a:lnTo>
                      <a:pt x="421" y="270"/>
                    </a:lnTo>
                    <a:lnTo>
                      <a:pt x="423" y="270"/>
                    </a:lnTo>
                    <a:lnTo>
                      <a:pt x="423" y="270"/>
                    </a:lnTo>
                    <a:lnTo>
                      <a:pt x="423" y="273"/>
                    </a:lnTo>
                    <a:lnTo>
                      <a:pt x="426" y="273"/>
                    </a:lnTo>
                    <a:lnTo>
                      <a:pt x="426" y="273"/>
                    </a:lnTo>
                    <a:lnTo>
                      <a:pt x="426" y="273"/>
                    </a:lnTo>
                    <a:lnTo>
                      <a:pt x="426" y="273"/>
                    </a:lnTo>
                    <a:lnTo>
                      <a:pt x="426" y="273"/>
                    </a:lnTo>
                    <a:lnTo>
                      <a:pt x="428" y="273"/>
                    </a:lnTo>
                    <a:lnTo>
                      <a:pt x="428" y="270"/>
                    </a:lnTo>
                    <a:lnTo>
                      <a:pt x="428" y="270"/>
                    </a:lnTo>
                    <a:lnTo>
                      <a:pt x="428" y="268"/>
                    </a:lnTo>
                    <a:lnTo>
                      <a:pt x="428" y="268"/>
                    </a:lnTo>
                    <a:lnTo>
                      <a:pt x="428" y="268"/>
                    </a:lnTo>
                    <a:lnTo>
                      <a:pt x="428" y="266"/>
                    </a:lnTo>
                    <a:lnTo>
                      <a:pt x="428" y="266"/>
                    </a:lnTo>
                    <a:lnTo>
                      <a:pt x="428" y="266"/>
                    </a:lnTo>
                    <a:lnTo>
                      <a:pt x="428" y="263"/>
                    </a:lnTo>
                    <a:lnTo>
                      <a:pt x="428" y="263"/>
                    </a:lnTo>
                    <a:lnTo>
                      <a:pt x="430" y="263"/>
                    </a:lnTo>
                    <a:lnTo>
                      <a:pt x="430" y="263"/>
                    </a:lnTo>
                    <a:lnTo>
                      <a:pt x="428" y="263"/>
                    </a:lnTo>
                    <a:lnTo>
                      <a:pt x="428" y="261"/>
                    </a:lnTo>
                    <a:lnTo>
                      <a:pt x="428" y="261"/>
                    </a:lnTo>
                    <a:lnTo>
                      <a:pt x="428" y="259"/>
                    </a:lnTo>
                    <a:lnTo>
                      <a:pt x="428" y="259"/>
                    </a:lnTo>
                    <a:lnTo>
                      <a:pt x="428" y="259"/>
                    </a:lnTo>
                    <a:lnTo>
                      <a:pt x="428" y="256"/>
                    </a:lnTo>
                    <a:lnTo>
                      <a:pt x="428" y="256"/>
                    </a:lnTo>
                    <a:lnTo>
                      <a:pt x="428" y="256"/>
                    </a:lnTo>
                    <a:lnTo>
                      <a:pt x="426" y="256"/>
                    </a:lnTo>
                    <a:lnTo>
                      <a:pt x="426" y="256"/>
                    </a:lnTo>
                    <a:lnTo>
                      <a:pt x="426" y="254"/>
                    </a:lnTo>
                    <a:lnTo>
                      <a:pt x="426" y="254"/>
                    </a:lnTo>
                    <a:lnTo>
                      <a:pt x="426" y="254"/>
                    </a:lnTo>
                    <a:lnTo>
                      <a:pt x="426" y="252"/>
                    </a:lnTo>
                    <a:lnTo>
                      <a:pt x="426" y="252"/>
                    </a:lnTo>
                    <a:lnTo>
                      <a:pt x="426" y="252"/>
                    </a:lnTo>
                    <a:lnTo>
                      <a:pt x="426" y="249"/>
                    </a:lnTo>
                    <a:lnTo>
                      <a:pt x="426" y="249"/>
                    </a:lnTo>
                    <a:lnTo>
                      <a:pt x="426" y="247"/>
                    </a:lnTo>
                    <a:lnTo>
                      <a:pt x="426" y="247"/>
                    </a:lnTo>
                    <a:lnTo>
                      <a:pt x="426" y="244"/>
                    </a:lnTo>
                    <a:lnTo>
                      <a:pt x="426" y="244"/>
                    </a:lnTo>
                    <a:lnTo>
                      <a:pt x="426" y="244"/>
                    </a:lnTo>
                    <a:lnTo>
                      <a:pt x="428" y="244"/>
                    </a:lnTo>
                    <a:lnTo>
                      <a:pt x="428" y="242"/>
                    </a:lnTo>
                    <a:lnTo>
                      <a:pt x="428" y="242"/>
                    </a:lnTo>
                    <a:lnTo>
                      <a:pt x="428" y="240"/>
                    </a:lnTo>
                    <a:lnTo>
                      <a:pt x="428" y="240"/>
                    </a:lnTo>
                    <a:lnTo>
                      <a:pt x="426" y="240"/>
                    </a:lnTo>
                    <a:lnTo>
                      <a:pt x="426" y="237"/>
                    </a:lnTo>
                    <a:lnTo>
                      <a:pt x="428" y="237"/>
                    </a:lnTo>
                    <a:lnTo>
                      <a:pt x="428" y="237"/>
                    </a:lnTo>
                    <a:lnTo>
                      <a:pt x="428" y="237"/>
                    </a:lnTo>
                    <a:lnTo>
                      <a:pt x="428" y="237"/>
                    </a:lnTo>
                    <a:lnTo>
                      <a:pt x="428" y="235"/>
                    </a:lnTo>
                    <a:lnTo>
                      <a:pt x="428" y="235"/>
                    </a:lnTo>
                    <a:lnTo>
                      <a:pt x="428" y="235"/>
                    </a:lnTo>
                    <a:lnTo>
                      <a:pt x="428" y="235"/>
                    </a:lnTo>
                    <a:lnTo>
                      <a:pt x="426" y="235"/>
                    </a:lnTo>
                    <a:lnTo>
                      <a:pt x="426" y="235"/>
                    </a:lnTo>
                    <a:lnTo>
                      <a:pt x="426" y="235"/>
                    </a:lnTo>
                    <a:lnTo>
                      <a:pt x="423" y="235"/>
                    </a:lnTo>
                    <a:lnTo>
                      <a:pt x="423" y="235"/>
                    </a:lnTo>
                    <a:lnTo>
                      <a:pt x="423" y="237"/>
                    </a:lnTo>
                    <a:lnTo>
                      <a:pt x="423" y="237"/>
                    </a:lnTo>
                    <a:lnTo>
                      <a:pt x="423" y="235"/>
                    </a:lnTo>
                    <a:lnTo>
                      <a:pt x="421" y="235"/>
                    </a:lnTo>
                    <a:lnTo>
                      <a:pt x="421" y="237"/>
                    </a:lnTo>
                    <a:lnTo>
                      <a:pt x="421" y="237"/>
                    </a:lnTo>
                    <a:lnTo>
                      <a:pt x="421" y="237"/>
                    </a:lnTo>
                    <a:lnTo>
                      <a:pt x="421" y="237"/>
                    </a:lnTo>
                    <a:lnTo>
                      <a:pt x="421" y="237"/>
                    </a:lnTo>
                    <a:lnTo>
                      <a:pt x="419" y="237"/>
                    </a:lnTo>
                    <a:lnTo>
                      <a:pt x="419" y="237"/>
                    </a:lnTo>
                    <a:lnTo>
                      <a:pt x="419" y="240"/>
                    </a:lnTo>
                    <a:lnTo>
                      <a:pt x="419" y="240"/>
                    </a:lnTo>
                    <a:lnTo>
                      <a:pt x="419" y="240"/>
                    </a:lnTo>
                    <a:lnTo>
                      <a:pt x="419" y="240"/>
                    </a:lnTo>
                    <a:lnTo>
                      <a:pt x="419" y="240"/>
                    </a:lnTo>
                    <a:lnTo>
                      <a:pt x="419" y="237"/>
                    </a:lnTo>
                    <a:lnTo>
                      <a:pt x="419" y="237"/>
                    </a:lnTo>
                    <a:lnTo>
                      <a:pt x="419" y="235"/>
                    </a:lnTo>
                    <a:lnTo>
                      <a:pt x="416" y="235"/>
                    </a:lnTo>
                    <a:lnTo>
                      <a:pt x="416" y="235"/>
                    </a:lnTo>
                    <a:lnTo>
                      <a:pt x="419" y="235"/>
                    </a:lnTo>
                    <a:lnTo>
                      <a:pt x="419" y="235"/>
                    </a:lnTo>
                    <a:lnTo>
                      <a:pt x="419" y="235"/>
                    </a:lnTo>
                    <a:lnTo>
                      <a:pt x="421" y="235"/>
                    </a:lnTo>
                    <a:lnTo>
                      <a:pt x="421" y="235"/>
                    </a:lnTo>
                    <a:lnTo>
                      <a:pt x="421" y="233"/>
                    </a:lnTo>
                    <a:lnTo>
                      <a:pt x="421" y="233"/>
                    </a:lnTo>
                    <a:lnTo>
                      <a:pt x="421" y="233"/>
                    </a:lnTo>
                    <a:lnTo>
                      <a:pt x="421" y="230"/>
                    </a:lnTo>
                    <a:lnTo>
                      <a:pt x="421" y="230"/>
                    </a:lnTo>
                    <a:lnTo>
                      <a:pt x="421" y="233"/>
                    </a:lnTo>
                    <a:lnTo>
                      <a:pt x="423" y="233"/>
                    </a:lnTo>
                    <a:lnTo>
                      <a:pt x="423" y="233"/>
                    </a:lnTo>
                    <a:lnTo>
                      <a:pt x="423" y="233"/>
                    </a:lnTo>
                    <a:lnTo>
                      <a:pt x="426" y="233"/>
                    </a:lnTo>
                    <a:lnTo>
                      <a:pt x="426" y="233"/>
                    </a:lnTo>
                    <a:lnTo>
                      <a:pt x="426" y="233"/>
                    </a:lnTo>
                    <a:lnTo>
                      <a:pt x="426" y="233"/>
                    </a:lnTo>
                    <a:lnTo>
                      <a:pt x="428" y="233"/>
                    </a:lnTo>
                    <a:lnTo>
                      <a:pt x="428" y="233"/>
                    </a:lnTo>
                    <a:lnTo>
                      <a:pt x="428" y="233"/>
                    </a:lnTo>
                    <a:lnTo>
                      <a:pt x="428" y="233"/>
                    </a:lnTo>
                    <a:lnTo>
                      <a:pt x="430" y="233"/>
                    </a:lnTo>
                    <a:lnTo>
                      <a:pt x="430" y="233"/>
                    </a:lnTo>
                    <a:lnTo>
                      <a:pt x="430" y="233"/>
                    </a:lnTo>
                    <a:lnTo>
                      <a:pt x="433" y="233"/>
                    </a:lnTo>
                    <a:lnTo>
                      <a:pt x="433" y="233"/>
                    </a:lnTo>
                    <a:lnTo>
                      <a:pt x="433" y="233"/>
                    </a:lnTo>
                    <a:lnTo>
                      <a:pt x="435" y="233"/>
                    </a:lnTo>
                    <a:lnTo>
                      <a:pt x="435" y="233"/>
                    </a:lnTo>
                    <a:lnTo>
                      <a:pt x="435" y="230"/>
                    </a:lnTo>
                    <a:lnTo>
                      <a:pt x="438" y="230"/>
                    </a:lnTo>
                    <a:lnTo>
                      <a:pt x="438" y="230"/>
                    </a:lnTo>
                    <a:lnTo>
                      <a:pt x="438" y="230"/>
                    </a:lnTo>
                    <a:lnTo>
                      <a:pt x="438" y="230"/>
                    </a:lnTo>
                    <a:lnTo>
                      <a:pt x="440" y="230"/>
                    </a:lnTo>
                    <a:lnTo>
                      <a:pt x="440" y="228"/>
                    </a:lnTo>
                    <a:lnTo>
                      <a:pt x="440" y="228"/>
                    </a:lnTo>
                    <a:lnTo>
                      <a:pt x="440" y="230"/>
                    </a:lnTo>
                    <a:lnTo>
                      <a:pt x="440" y="230"/>
                    </a:lnTo>
                    <a:lnTo>
                      <a:pt x="442" y="230"/>
                    </a:lnTo>
                    <a:lnTo>
                      <a:pt x="442" y="230"/>
                    </a:lnTo>
                    <a:lnTo>
                      <a:pt x="442" y="230"/>
                    </a:lnTo>
                    <a:lnTo>
                      <a:pt x="445" y="230"/>
                    </a:lnTo>
                    <a:lnTo>
                      <a:pt x="445" y="233"/>
                    </a:lnTo>
                    <a:lnTo>
                      <a:pt x="445" y="233"/>
                    </a:lnTo>
                    <a:lnTo>
                      <a:pt x="445" y="233"/>
                    </a:lnTo>
                    <a:lnTo>
                      <a:pt x="445" y="235"/>
                    </a:lnTo>
                    <a:lnTo>
                      <a:pt x="445" y="235"/>
                    </a:lnTo>
                    <a:lnTo>
                      <a:pt x="445" y="235"/>
                    </a:lnTo>
                    <a:lnTo>
                      <a:pt x="447" y="235"/>
                    </a:lnTo>
                    <a:lnTo>
                      <a:pt x="447" y="235"/>
                    </a:lnTo>
                    <a:lnTo>
                      <a:pt x="445" y="235"/>
                    </a:lnTo>
                    <a:lnTo>
                      <a:pt x="445" y="237"/>
                    </a:lnTo>
                    <a:lnTo>
                      <a:pt x="445" y="237"/>
                    </a:lnTo>
                    <a:lnTo>
                      <a:pt x="445" y="237"/>
                    </a:lnTo>
                    <a:lnTo>
                      <a:pt x="445" y="237"/>
                    </a:lnTo>
                    <a:lnTo>
                      <a:pt x="445" y="240"/>
                    </a:lnTo>
                    <a:lnTo>
                      <a:pt x="445" y="240"/>
                    </a:lnTo>
                    <a:lnTo>
                      <a:pt x="445" y="242"/>
                    </a:lnTo>
                    <a:lnTo>
                      <a:pt x="442" y="242"/>
                    </a:lnTo>
                    <a:lnTo>
                      <a:pt x="442" y="242"/>
                    </a:lnTo>
                    <a:lnTo>
                      <a:pt x="442" y="244"/>
                    </a:lnTo>
                    <a:lnTo>
                      <a:pt x="442" y="244"/>
                    </a:lnTo>
                    <a:lnTo>
                      <a:pt x="442" y="244"/>
                    </a:lnTo>
                    <a:lnTo>
                      <a:pt x="442" y="247"/>
                    </a:lnTo>
                    <a:lnTo>
                      <a:pt x="442" y="247"/>
                    </a:lnTo>
                    <a:lnTo>
                      <a:pt x="445" y="247"/>
                    </a:lnTo>
                    <a:lnTo>
                      <a:pt x="445" y="249"/>
                    </a:lnTo>
                    <a:lnTo>
                      <a:pt x="445" y="249"/>
                    </a:lnTo>
                    <a:lnTo>
                      <a:pt x="445" y="249"/>
                    </a:lnTo>
                    <a:lnTo>
                      <a:pt x="445" y="249"/>
                    </a:lnTo>
                    <a:lnTo>
                      <a:pt x="445" y="252"/>
                    </a:lnTo>
                    <a:lnTo>
                      <a:pt x="445" y="252"/>
                    </a:lnTo>
                    <a:lnTo>
                      <a:pt x="445" y="252"/>
                    </a:lnTo>
                    <a:lnTo>
                      <a:pt x="445" y="252"/>
                    </a:lnTo>
                    <a:lnTo>
                      <a:pt x="442" y="252"/>
                    </a:lnTo>
                    <a:lnTo>
                      <a:pt x="442" y="254"/>
                    </a:lnTo>
                    <a:lnTo>
                      <a:pt x="442" y="254"/>
                    </a:lnTo>
                    <a:lnTo>
                      <a:pt x="445" y="254"/>
                    </a:lnTo>
                    <a:lnTo>
                      <a:pt x="445" y="254"/>
                    </a:lnTo>
                    <a:lnTo>
                      <a:pt x="445" y="254"/>
                    </a:lnTo>
                    <a:lnTo>
                      <a:pt x="445" y="256"/>
                    </a:lnTo>
                    <a:lnTo>
                      <a:pt x="445" y="256"/>
                    </a:lnTo>
                    <a:lnTo>
                      <a:pt x="445" y="256"/>
                    </a:lnTo>
                    <a:lnTo>
                      <a:pt x="445" y="259"/>
                    </a:lnTo>
                    <a:lnTo>
                      <a:pt x="447" y="259"/>
                    </a:lnTo>
                    <a:lnTo>
                      <a:pt x="447" y="259"/>
                    </a:lnTo>
                    <a:lnTo>
                      <a:pt x="447" y="259"/>
                    </a:lnTo>
                    <a:lnTo>
                      <a:pt x="447" y="259"/>
                    </a:lnTo>
                    <a:lnTo>
                      <a:pt x="447" y="261"/>
                    </a:lnTo>
                    <a:lnTo>
                      <a:pt x="449" y="261"/>
                    </a:lnTo>
                    <a:lnTo>
                      <a:pt x="449" y="261"/>
                    </a:lnTo>
                    <a:lnTo>
                      <a:pt x="449" y="261"/>
                    </a:lnTo>
                    <a:lnTo>
                      <a:pt x="449" y="263"/>
                    </a:lnTo>
                    <a:lnTo>
                      <a:pt x="452" y="263"/>
                    </a:lnTo>
                    <a:lnTo>
                      <a:pt x="452" y="261"/>
                    </a:lnTo>
                    <a:lnTo>
                      <a:pt x="452" y="261"/>
                    </a:lnTo>
                    <a:lnTo>
                      <a:pt x="452" y="261"/>
                    </a:lnTo>
                    <a:lnTo>
                      <a:pt x="454" y="261"/>
                    </a:lnTo>
                    <a:lnTo>
                      <a:pt x="454" y="261"/>
                    </a:lnTo>
                    <a:lnTo>
                      <a:pt x="454" y="261"/>
                    </a:lnTo>
                    <a:lnTo>
                      <a:pt x="457" y="261"/>
                    </a:lnTo>
                    <a:lnTo>
                      <a:pt x="457" y="261"/>
                    </a:lnTo>
                    <a:lnTo>
                      <a:pt x="457" y="263"/>
                    </a:lnTo>
                    <a:lnTo>
                      <a:pt x="459" y="263"/>
                    </a:lnTo>
                    <a:lnTo>
                      <a:pt x="459" y="261"/>
                    </a:lnTo>
                    <a:lnTo>
                      <a:pt x="459" y="261"/>
                    </a:lnTo>
                    <a:lnTo>
                      <a:pt x="459" y="263"/>
                    </a:lnTo>
                    <a:lnTo>
                      <a:pt x="459" y="263"/>
                    </a:lnTo>
                    <a:lnTo>
                      <a:pt x="461" y="263"/>
                    </a:lnTo>
                    <a:lnTo>
                      <a:pt x="461" y="263"/>
                    </a:lnTo>
                    <a:lnTo>
                      <a:pt x="461" y="263"/>
                    </a:lnTo>
                    <a:lnTo>
                      <a:pt x="461" y="263"/>
                    </a:lnTo>
                    <a:lnTo>
                      <a:pt x="461" y="263"/>
                    </a:lnTo>
                    <a:lnTo>
                      <a:pt x="461" y="263"/>
                    </a:lnTo>
                    <a:lnTo>
                      <a:pt x="464" y="263"/>
                    </a:lnTo>
                    <a:lnTo>
                      <a:pt x="464" y="263"/>
                    </a:lnTo>
                    <a:lnTo>
                      <a:pt x="464" y="263"/>
                    </a:lnTo>
                    <a:lnTo>
                      <a:pt x="466" y="263"/>
                    </a:lnTo>
                    <a:lnTo>
                      <a:pt x="466" y="263"/>
                    </a:lnTo>
                    <a:lnTo>
                      <a:pt x="466" y="263"/>
                    </a:lnTo>
                    <a:lnTo>
                      <a:pt x="466" y="263"/>
                    </a:lnTo>
                    <a:lnTo>
                      <a:pt x="468" y="263"/>
                    </a:lnTo>
                    <a:lnTo>
                      <a:pt x="468" y="263"/>
                    </a:lnTo>
                    <a:lnTo>
                      <a:pt x="468" y="263"/>
                    </a:lnTo>
                    <a:lnTo>
                      <a:pt x="471" y="263"/>
                    </a:lnTo>
                    <a:lnTo>
                      <a:pt x="471" y="263"/>
                    </a:lnTo>
                    <a:lnTo>
                      <a:pt x="473" y="263"/>
                    </a:lnTo>
                    <a:lnTo>
                      <a:pt x="473" y="263"/>
                    </a:lnTo>
                    <a:lnTo>
                      <a:pt x="473" y="263"/>
                    </a:lnTo>
                    <a:lnTo>
                      <a:pt x="473" y="261"/>
                    </a:lnTo>
                    <a:lnTo>
                      <a:pt x="473" y="261"/>
                    </a:lnTo>
                    <a:lnTo>
                      <a:pt x="473" y="261"/>
                    </a:lnTo>
                    <a:lnTo>
                      <a:pt x="475" y="261"/>
                    </a:lnTo>
                    <a:lnTo>
                      <a:pt x="475" y="261"/>
                    </a:lnTo>
                    <a:lnTo>
                      <a:pt x="475" y="259"/>
                    </a:lnTo>
                    <a:lnTo>
                      <a:pt x="478" y="259"/>
                    </a:lnTo>
                    <a:lnTo>
                      <a:pt x="478" y="259"/>
                    </a:lnTo>
                    <a:lnTo>
                      <a:pt x="478" y="261"/>
                    </a:lnTo>
                    <a:lnTo>
                      <a:pt x="478" y="261"/>
                    </a:lnTo>
                    <a:lnTo>
                      <a:pt x="480" y="261"/>
                    </a:lnTo>
                    <a:lnTo>
                      <a:pt x="480" y="261"/>
                    </a:lnTo>
                    <a:lnTo>
                      <a:pt x="480" y="261"/>
                    </a:lnTo>
                    <a:lnTo>
                      <a:pt x="480" y="263"/>
                    </a:lnTo>
                    <a:lnTo>
                      <a:pt x="480" y="263"/>
                    </a:lnTo>
                    <a:lnTo>
                      <a:pt x="483" y="263"/>
                    </a:lnTo>
                    <a:lnTo>
                      <a:pt x="483" y="263"/>
                    </a:lnTo>
                    <a:lnTo>
                      <a:pt x="485" y="263"/>
                    </a:lnTo>
                    <a:lnTo>
                      <a:pt x="485" y="263"/>
                    </a:lnTo>
                    <a:lnTo>
                      <a:pt x="485" y="263"/>
                    </a:lnTo>
                    <a:lnTo>
                      <a:pt x="487" y="263"/>
                    </a:lnTo>
                    <a:lnTo>
                      <a:pt x="487" y="263"/>
                    </a:lnTo>
                    <a:lnTo>
                      <a:pt x="487" y="263"/>
                    </a:lnTo>
                    <a:lnTo>
                      <a:pt x="490" y="263"/>
                    </a:lnTo>
                    <a:lnTo>
                      <a:pt x="490" y="263"/>
                    </a:lnTo>
                    <a:lnTo>
                      <a:pt x="492" y="263"/>
                    </a:lnTo>
                    <a:lnTo>
                      <a:pt x="492" y="263"/>
                    </a:lnTo>
                    <a:lnTo>
                      <a:pt x="492" y="261"/>
                    </a:lnTo>
                    <a:lnTo>
                      <a:pt x="492" y="261"/>
                    </a:lnTo>
                    <a:lnTo>
                      <a:pt x="492" y="263"/>
                    </a:lnTo>
                    <a:lnTo>
                      <a:pt x="494" y="263"/>
                    </a:lnTo>
                    <a:lnTo>
                      <a:pt x="494" y="261"/>
                    </a:lnTo>
                    <a:lnTo>
                      <a:pt x="494" y="261"/>
                    </a:lnTo>
                    <a:lnTo>
                      <a:pt x="494" y="261"/>
                    </a:lnTo>
                    <a:lnTo>
                      <a:pt x="497" y="261"/>
                    </a:lnTo>
                    <a:lnTo>
                      <a:pt x="497" y="263"/>
                    </a:lnTo>
                    <a:lnTo>
                      <a:pt x="497" y="263"/>
                    </a:lnTo>
                    <a:lnTo>
                      <a:pt x="499" y="263"/>
                    </a:lnTo>
                    <a:lnTo>
                      <a:pt x="499" y="263"/>
                    </a:lnTo>
                    <a:lnTo>
                      <a:pt x="499" y="261"/>
                    </a:lnTo>
                    <a:lnTo>
                      <a:pt x="499" y="261"/>
                    </a:lnTo>
                    <a:lnTo>
                      <a:pt x="502" y="261"/>
                    </a:lnTo>
                    <a:lnTo>
                      <a:pt x="502" y="263"/>
                    </a:lnTo>
                    <a:lnTo>
                      <a:pt x="502" y="263"/>
                    </a:lnTo>
                    <a:lnTo>
                      <a:pt x="502" y="263"/>
                    </a:lnTo>
                    <a:lnTo>
                      <a:pt x="504" y="263"/>
                    </a:lnTo>
                    <a:lnTo>
                      <a:pt x="504" y="263"/>
                    </a:lnTo>
                    <a:lnTo>
                      <a:pt x="506" y="263"/>
                    </a:lnTo>
                    <a:lnTo>
                      <a:pt x="506" y="263"/>
                    </a:lnTo>
                    <a:lnTo>
                      <a:pt x="506" y="261"/>
                    </a:lnTo>
                    <a:lnTo>
                      <a:pt x="506" y="261"/>
                    </a:lnTo>
                    <a:lnTo>
                      <a:pt x="509" y="261"/>
                    </a:lnTo>
                    <a:lnTo>
                      <a:pt x="509" y="261"/>
                    </a:lnTo>
                    <a:lnTo>
                      <a:pt x="509" y="261"/>
                    </a:lnTo>
                    <a:lnTo>
                      <a:pt x="511" y="261"/>
                    </a:lnTo>
                    <a:lnTo>
                      <a:pt x="511" y="261"/>
                    </a:lnTo>
                    <a:lnTo>
                      <a:pt x="511" y="261"/>
                    </a:lnTo>
                    <a:lnTo>
                      <a:pt x="511" y="261"/>
                    </a:lnTo>
                    <a:lnTo>
                      <a:pt x="513" y="261"/>
                    </a:lnTo>
                    <a:lnTo>
                      <a:pt x="513" y="261"/>
                    </a:lnTo>
                    <a:lnTo>
                      <a:pt x="513" y="261"/>
                    </a:lnTo>
                    <a:lnTo>
                      <a:pt x="513" y="259"/>
                    </a:lnTo>
                    <a:lnTo>
                      <a:pt x="513" y="259"/>
                    </a:lnTo>
                    <a:lnTo>
                      <a:pt x="513" y="259"/>
                    </a:lnTo>
                    <a:lnTo>
                      <a:pt x="513" y="256"/>
                    </a:lnTo>
                    <a:lnTo>
                      <a:pt x="513" y="256"/>
                    </a:lnTo>
                    <a:lnTo>
                      <a:pt x="513" y="256"/>
                    </a:lnTo>
                    <a:lnTo>
                      <a:pt x="513" y="256"/>
                    </a:lnTo>
                    <a:lnTo>
                      <a:pt x="513" y="254"/>
                    </a:lnTo>
                    <a:lnTo>
                      <a:pt x="513" y="254"/>
                    </a:lnTo>
                    <a:lnTo>
                      <a:pt x="513" y="254"/>
                    </a:lnTo>
                    <a:lnTo>
                      <a:pt x="513" y="252"/>
                    </a:lnTo>
                    <a:lnTo>
                      <a:pt x="513" y="252"/>
                    </a:lnTo>
                    <a:lnTo>
                      <a:pt x="513" y="252"/>
                    </a:lnTo>
                    <a:lnTo>
                      <a:pt x="513" y="252"/>
                    </a:lnTo>
                    <a:lnTo>
                      <a:pt x="513" y="249"/>
                    </a:lnTo>
                    <a:lnTo>
                      <a:pt x="513" y="249"/>
                    </a:lnTo>
                    <a:lnTo>
                      <a:pt x="513" y="249"/>
                    </a:lnTo>
                    <a:lnTo>
                      <a:pt x="513" y="247"/>
                    </a:lnTo>
                    <a:lnTo>
                      <a:pt x="513" y="247"/>
                    </a:lnTo>
                    <a:lnTo>
                      <a:pt x="513" y="247"/>
                    </a:lnTo>
                    <a:lnTo>
                      <a:pt x="513" y="244"/>
                    </a:lnTo>
                    <a:lnTo>
                      <a:pt x="511" y="244"/>
                    </a:lnTo>
                    <a:lnTo>
                      <a:pt x="511" y="244"/>
                    </a:lnTo>
                    <a:lnTo>
                      <a:pt x="511" y="244"/>
                    </a:lnTo>
                    <a:lnTo>
                      <a:pt x="509" y="244"/>
                    </a:lnTo>
                    <a:lnTo>
                      <a:pt x="509" y="247"/>
                    </a:lnTo>
                    <a:lnTo>
                      <a:pt x="509" y="247"/>
                    </a:lnTo>
                    <a:lnTo>
                      <a:pt x="506" y="247"/>
                    </a:lnTo>
                    <a:lnTo>
                      <a:pt x="506" y="244"/>
                    </a:lnTo>
                    <a:lnTo>
                      <a:pt x="506" y="244"/>
                    </a:lnTo>
                    <a:lnTo>
                      <a:pt x="506" y="244"/>
                    </a:lnTo>
                    <a:lnTo>
                      <a:pt x="506" y="244"/>
                    </a:lnTo>
                    <a:lnTo>
                      <a:pt x="504" y="244"/>
                    </a:lnTo>
                    <a:lnTo>
                      <a:pt x="504" y="244"/>
                    </a:lnTo>
                    <a:lnTo>
                      <a:pt x="504" y="244"/>
                    </a:lnTo>
                    <a:lnTo>
                      <a:pt x="504" y="242"/>
                    </a:lnTo>
                    <a:lnTo>
                      <a:pt x="504" y="242"/>
                    </a:lnTo>
                    <a:lnTo>
                      <a:pt x="504" y="240"/>
                    </a:lnTo>
                    <a:lnTo>
                      <a:pt x="504" y="240"/>
                    </a:lnTo>
                    <a:lnTo>
                      <a:pt x="504" y="240"/>
                    </a:lnTo>
                    <a:lnTo>
                      <a:pt x="504" y="237"/>
                    </a:lnTo>
                    <a:lnTo>
                      <a:pt x="506" y="237"/>
                    </a:lnTo>
                    <a:lnTo>
                      <a:pt x="506" y="237"/>
                    </a:lnTo>
                    <a:lnTo>
                      <a:pt x="506" y="237"/>
                    </a:lnTo>
                    <a:lnTo>
                      <a:pt x="509" y="237"/>
                    </a:lnTo>
                    <a:lnTo>
                      <a:pt x="509" y="237"/>
                    </a:lnTo>
                    <a:lnTo>
                      <a:pt x="509" y="240"/>
                    </a:lnTo>
                    <a:lnTo>
                      <a:pt x="511" y="240"/>
                    </a:lnTo>
                    <a:lnTo>
                      <a:pt x="511" y="237"/>
                    </a:lnTo>
                    <a:lnTo>
                      <a:pt x="511" y="237"/>
                    </a:lnTo>
                    <a:lnTo>
                      <a:pt x="511" y="240"/>
                    </a:lnTo>
                    <a:lnTo>
                      <a:pt x="511" y="240"/>
                    </a:lnTo>
                    <a:lnTo>
                      <a:pt x="511" y="237"/>
                    </a:lnTo>
                    <a:lnTo>
                      <a:pt x="513" y="237"/>
                    </a:lnTo>
                    <a:lnTo>
                      <a:pt x="513" y="237"/>
                    </a:lnTo>
                    <a:lnTo>
                      <a:pt x="513" y="237"/>
                    </a:lnTo>
                    <a:lnTo>
                      <a:pt x="513" y="237"/>
                    </a:lnTo>
                    <a:lnTo>
                      <a:pt x="513" y="235"/>
                    </a:lnTo>
                    <a:lnTo>
                      <a:pt x="516" y="235"/>
                    </a:lnTo>
                    <a:lnTo>
                      <a:pt x="516" y="235"/>
                    </a:lnTo>
                    <a:lnTo>
                      <a:pt x="518" y="235"/>
                    </a:lnTo>
                    <a:lnTo>
                      <a:pt x="518" y="235"/>
                    </a:lnTo>
                    <a:lnTo>
                      <a:pt x="518" y="235"/>
                    </a:lnTo>
                    <a:lnTo>
                      <a:pt x="518" y="235"/>
                    </a:lnTo>
                    <a:lnTo>
                      <a:pt x="518" y="233"/>
                    </a:lnTo>
                    <a:lnTo>
                      <a:pt x="518" y="233"/>
                    </a:lnTo>
                    <a:lnTo>
                      <a:pt x="520" y="233"/>
                    </a:lnTo>
                    <a:lnTo>
                      <a:pt x="520" y="233"/>
                    </a:lnTo>
                    <a:lnTo>
                      <a:pt x="520" y="233"/>
                    </a:lnTo>
                    <a:lnTo>
                      <a:pt x="523" y="233"/>
                    </a:lnTo>
                    <a:lnTo>
                      <a:pt x="523" y="233"/>
                    </a:lnTo>
                    <a:lnTo>
                      <a:pt x="525" y="233"/>
                    </a:lnTo>
                    <a:lnTo>
                      <a:pt x="525" y="233"/>
                    </a:lnTo>
                    <a:lnTo>
                      <a:pt x="525" y="233"/>
                    </a:lnTo>
                    <a:lnTo>
                      <a:pt x="528" y="233"/>
                    </a:lnTo>
                    <a:lnTo>
                      <a:pt x="528" y="233"/>
                    </a:lnTo>
                    <a:lnTo>
                      <a:pt x="528" y="230"/>
                    </a:lnTo>
                    <a:lnTo>
                      <a:pt x="525" y="230"/>
                    </a:lnTo>
                    <a:lnTo>
                      <a:pt x="525" y="230"/>
                    </a:lnTo>
                    <a:lnTo>
                      <a:pt x="525" y="228"/>
                    </a:lnTo>
                    <a:lnTo>
                      <a:pt x="528" y="228"/>
                    </a:lnTo>
                    <a:lnTo>
                      <a:pt x="528" y="228"/>
                    </a:lnTo>
                    <a:lnTo>
                      <a:pt x="528" y="228"/>
                    </a:lnTo>
                    <a:lnTo>
                      <a:pt x="528" y="228"/>
                    </a:lnTo>
                    <a:lnTo>
                      <a:pt x="530" y="228"/>
                    </a:lnTo>
                    <a:lnTo>
                      <a:pt x="530" y="228"/>
                    </a:lnTo>
                    <a:lnTo>
                      <a:pt x="530" y="225"/>
                    </a:lnTo>
                    <a:lnTo>
                      <a:pt x="532" y="225"/>
                    </a:lnTo>
                    <a:lnTo>
                      <a:pt x="532" y="225"/>
                    </a:lnTo>
                    <a:lnTo>
                      <a:pt x="532" y="225"/>
                    </a:lnTo>
                    <a:lnTo>
                      <a:pt x="532" y="225"/>
                    </a:lnTo>
                    <a:lnTo>
                      <a:pt x="532" y="225"/>
                    </a:lnTo>
                    <a:lnTo>
                      <a:pt x="535" y="225"/>
                    </a:lnTo>
                    <a:lnTo>
                      <a:pt x="535" y="223"/>
                    </a:lnTo>
                    <a:lnTo>
                      <a:pt x="535" y="223"/>
                    </a:lnTo>
                    <a:lnTo>
                      <a:pt x="535" y="223"/>
                    </a:lnTo>
                    <a:lnTo>
                      <a:pt x="537" y="223"/>
                    </a:lnTo>
                    <a:lnTo>
                      <a:pt x="537" y="223"/>
                    </a:lnTo>
                    <a:lnTo>
                      <a:pt x="537" y="223"/>
                    </a:lnTo>
                    <a:lnTo>
                      <a:pt x="539" y="223"/>
                    </a:lnTo>
                    <a:lnTo>
                      <a:pt x="539" y="221"/>
                    </a:lnTo>
                    <a:lnTo>
                      <a:pt x="539" y="221"/>
                    </a:lnTo>
                    <a:lnTo>
                      <a:pt x="539" y="218"/>
                    </a:lnTo>
                    <a:lnTo>
                      <a:pt x="537" y="218"/>
                    </a:lnTo>
                    <a:lnTo>
                      <a:pt x="537" y="218"/>
                    </a:lnTo>
                    <a:lnTo>
                      <a:pt x="539" y="218"/>
                    </a:lnTo>
                    <a:lnTo>
                      <a:pt x="539" y="216"/>
                    </a:lnTo>
                    <a:lnTo>
                      <a:pt x="539" y="216"/>
                    </a:lnTo>
                    <a:lnTo>
                      <a:pt x="539" y="216"/>
                    </a:lnTo>
                    <a:lnTo>
                      <a:pt x="539" y="216"/>
                    </a:lnTo>
                    <a:lnTo>
                      <a:pt x="539" y="216"/>
                    </a:lnTo>
                    <a:lnTo>
                      <a:pt x="542" y="216"/>
                    </a:lnTo>
                    <a:lnTo>
                      <a:pt x="542" y="216"/>
                    </a:lnTo>
                    <a:lnTo>
                      <a:pt x="544" y="216"/>
                    </a:lnTo>
                    <a:lnTo>
                      <a:pt x="544" y="216"/>
                    </a:lnTo>
                    <a:lnTo>
                      <a:pt x="544" y="216"/>
                    </a:lnTo>
                    <a:lnTo>
                      <a:pt x="546" y="216"/>
                    </a:lnTo>
                    <a:lnTo>
                      <a:pt x="546" y="216"/>
                    </a:lnTo>
                    <a:lnTo>
                      <a:pt x="546" y="216"/>
                    </a:lnTo>
                    <a:lnTo>
                      <a:pt x="546" y="214"/>
                    </a:lnTo>
                    <a:lnTo>
                      <a:pt x="549" y="214"/>
                    </a:lnTo>
                    <a:lnTo>
                      <a:pt x="549" y="214"/>
                    </a:lnTo>
                    <a:lnTo>
                      <a:pt x="551" y="214"/>
                    </a:lnTo>
                    <a:lnTo>
                      <a:pt x="551" y="214"/>
                    </a:lnTo>
                    <a:lnTo>
                      <a:pt x="551" y="214"/>
                    </a:lnTo>
                    <a:lnTo>
                      <a:pt x="551" y="214"/>
                    </a:lnTo>
                    <a:lnTo>
                      <a:pt x="554" y="214"/>
                    </a:lnTo>
                    <a:lnTo>
                      <a:pt x="554" y="211"/>
                    </a:lnTo>
                    <a:lnTo>
                      <a:pt x="554" y="211"/>
                    </a:lnTo>
                    <a:lnTo>
                      <a:pt x="554" y="211"/>
                    </a:lnTo>
                    <a:lnTo>
                      <a:pt x="554" y="211"/>
                    </a:lnTo>
                    <a:lnTo>
                      <a:pt x="556" y="211"/>
                    </a:lnTo>
                    <a:lnTo>
                      <a:pt x="556" y="209"/>
                    </a:lnTo>
                    <a:lnTo>
                      <a:pt x="556" y="209"/>
                    </a:lnTo>
                    <a:lnTo>
                      <a:pt x="556" y="207"/>
                    </a:lnTo>
                    <a:lnTo>
                      <a:pt x="556" y="207"/>
                    </a:lnTo>
                    <a:lnTo>
                      <a:pt x="556" y="207"/>
                    </a:lnTo>
                    <a:lnTo>
                      <a:pt x="556" y="207"/>
                    </a:lnTo>
                    <a:lnTo>
                      <a:pt x="558" y="207"/>
                    </a:lnTo>
                    <a:lnTo>
                      <a:pt x="558" y="207"/>
                    </a:lnTo>
                    <a:lnTo>
                      <a:pt x="558" y="207"/>
                    </a:lnTo>
                    <a:lnTo>
                      <a:pt x="558" y="204"/>
                    </a:lnTo>
                    <a:lnTo>
                      <a:pt x="558" y="204"/>
                    </a:lnTo>
                    <a:lnTo>
                      <a:pt x="558" y="204"/>
                    </a:lnTo>
                    <a:lnTo>
                      <a:pt x="561" y="204"/>
                    </a:lnTo>
                    <a:lnTo>
                      <a:pt x="561" y="204"/>
                    </a:lnTo>
                    <a:lnTo>
                      <a:pt x="561" y="204"/>
                    </a:lnTo>
                    <a:lnTo>
                      <a:pt x="561" y="204"/>
                    </a:lnTo>
                    <a:lnTo>
                      <a:pt x="561" y="202"/>
                    </a:lnTo>
                    <a:lnTo>
                      <a:pt x="563" y="202"/>
                    </a:lnTo>
                    <a:lnTo>
                      <a:pt x="563" y="202"/>
                    </a:lnTo>
                    <a:lnTo>
                      <a:pt x="563" y="202"/>
                    </a:lnTo>
                    <a:lnTo>
                      <a:pt x="565" y="202"/>
                    </a:lnTo>
                    <a:lnTo>
                      <a:pt x="565" y="202"/>
                    </a:lnTo>
                    <a:lnTo>
                      <a:pt x="565" y="202"/>
                    </a:lnTo>
                    <a:lnTo>
                      <a:pt x="565" y="199"/>
                    </a:lnTo>
                    <a:lnTo>
                      <a:pt x="568" y="199"/>
                    </a:lnTo>
                    <a:lnTo>
                      <a:pt x="568" y="199"/>
                    </a:lnTo>
                    <a:lnTo>
                      <a:pt x="568" y="199"/>
                    </a:lnTo>
                    <a:lnTo>
                      <a:pt x="568" y="199"/>
                    </a:lnTo>
                    <a:lnTo>
                      <a:pt x="570" y="199"/>
                    </a:lnTo>
                    <a:lnTo>
                      <a:pt x="570" y="199"/>
                    </a:lnTo>
                    <a:lnTo>
                      <a:pt x="570" y="199"/>
                    </a:lnTo>
                    <a:lnTo>
                      <a:pt x="570" y="202"/>
                    </a:lnTo>
                    <a:lnTo>
                      <a:pt x="573" y="202"/>
                    </a:lnTo>
                    <a:lnTo>
                      <a:pt x="573" y="202"/>
                    </a:lnTo>
                    <a:lnTo>
                      <a:pt x="573" y="202"/>
                    </a:lnTo>
                    <a:lnTo>
                      <a:pt x="573" y="202"/>
                    </a:lnTo>
                    <a:lnTo>
                      <a:pt x="575" y="202"/>
                    </a:lnTo>
                    <a:lnTo>
                      <a:pt x="575" y="202"/>
                    </a:lnTo>
                    <a:lnTo>
                      <a:pt x="575" y="202"/>
                    </a:lnTo>
                    <a:lnTo>
                      <a:pt x="577" y="202"/>
                    </a:lnTo>
                    <a:lnTo>
                      <a:pt x="577" y="202"/>
                    </a:lnTo>
                    <a:lnTo>
                      <a:pt x="577" y="204"/>
                    </a:lnTo>
                    <a:lnTo>
                      <a:pt x="580" y="204"/>
                    </a:lnTo>
                    <a:lnTo>
                      <a:pt x="580" y="204"/>
                    </a:lnTo>
                    <a:lnTo>
                      <a:pt x="580" y="204"/>
                    </a:lnTo>
                    <a:lnTo>
                      <a:pt x="580" y="204"/>
                    </a:lnTo>
                    <a:lnTo>
                      <a:pt x="580" y="204"/>
                    </a:lnTo>
                    <a:lnTo>
                      <a:pt x="580" y="204"/>
                    </a:lnTo>
                    <a:lnTo>
                      <a:pt x="582" y="204"/>
                    </a:lnTo>
                    <a:lnTo>
                      <a:pt x="582" y="204"/>
                    </a:lnTo>
                    <a:lnTo>
                      <a:pt x="582" y="204"/>
                    </a:lnTo>
                    <a:lnTo>
                      <a:pt x="584" y="204"/>
                    </a:lnTo>
                    <a:lnTo>
                      <a:pt x="584" y="204"/>
                    </a:lnTo>
                    <a:lnTo>
                      <a:pt x="584" y="204"/>
                    </a:lnTo>
                    <a:lnTo>
                      <a:pt x="584" y="202"/>
                    </a:lnTo>
                    <a:lnTo>
                      <a:pt x="587" y="202"/>
                    </a:lnTo>
                    <a:lnTo>
                      <a:pt x="587" y="204"/>
                    </a:lnTo>
                    <a:lnTo>
                      <a:pt x="587" y="204"/>
                    </a:lnTo>
                    <a:lnTo>
                      <a:pt x="587" y="202"/>
                    </a:lnTo>
                    <a:lnTo>
                      <a:pt x="587" y="202"/>
                    </a:lnTo>
                    <a:lnTo>
                      <a:pt x="589" y="202"/>
                    </a:lnTo>
                    <a:lnTo>
                      <a:pt x="589" y="202"/>
                    </a:lnTo>
                    <a:lnTo>
                      <a:pt x="589" y="202"/>
                    </a:lnTo>
                    <a:lnTo>
                      <a:pt x="591" y="202"/>
                    </a:lnTo>
                    <a:lnTo>
                      <a:pt x="591" y="202"/>
                    </a:lnTo>
                    <a:lnTo>
                      <a:pt x="591" y="202"/>
                    </a:lnTo>
                    <a:lnTo>
                      <a:pt x="591" y="199"/>
                    </a:lnTo>
                    <a:lnTo>
                      <a:pt x="591" y="199"/>
                    </a:lnTo>
                    <a:lnTo>
                      <a:pt x="591" y="197"/>
                    </a:lnTo>
                    <a:lnTo>
                      <a:pt x="594" y="197"/>
                    </a:lnTo>
                    <a:lnTo>
                      <a:pt x="594" y="197"/>
                    </a:lnTo>
                    <a:lnTo>
                      <a:pt x="594" y="197"/>
                    </a:lnTo>
                    <a:lnTo>
                      <a:pt x="596" y="197"/>
                    </a:lnTo>
                    <a:lnTo>
                      <a:pt x="596" y="197"/>
                    </a:lnTo>
                    <a:lnTo>
                      <a:pt x="596" y="197"/>
                    </a:lnTo>
                    <a:lnTo>
                      <a:pt x="599" y="197"/>
                    </a:lnTo>
                    <a:lnTo>
                      <a:pt x="599" y="195"/>
                    </a:lnTo>
                    <a:lnTo>
                      <a:pt x="599" y="195"/>
                    </a:lnTo>
                    <a:lnTo>
                      <a:pt x="599" y="195"/>
                    </a:lnTo>
                    <a:lnTo>
                      <a:pt x="599" y="195"/>
                    </a:lnTo>
                    <a:lnTo>
                      <a:pt x="601" y="195"/>
                    </a:lnTo>
                    <a:lnTo>
                      <a:pt x="601" y="195"/>
                    </a:lnTo>
                    <a:lnTo>
                      <a:pt x="601" y="195"/>
                    </a:lnTo>
                    <a:lnTo>
                      <a:pt x="601" y="197"/>
                    </a:lnTo>
                    <a:lnTo>
                      <a:pt x="601" y="197"/>
                    </a:lnTo>
                    <a:lnTo>
                      <a:pt x="601" y="197"/>
                    </a:lnTo>
                    <a:lnTo>
                      <a:pt x="601" y="199"/>
                    </a:lnTo>
                    <a:lnTo>
                      <a:pt x="601" y="199"/>
                    </a:lnTo>
                    <a:lnTo>
                      <a:pt x="603" y="199"/>
                    </a:lnTo>
                    <a:lnTo>
                      <a:pt x="603" y="199"/>
                    </a:lnTo>
                    <a:lnTo>
                      <a:pt x="606" y="199"/>
                    </a:lnTo>
                    <a:lnTo>
                      <a:pt x="606" y="199"/>
                    </a:lnTo>
                    <a:lnTo>
                      <a:pt x="606" y="199"/>
                    </a:lnTo>
                    <a:lnTo>
                      <a:pt x="606" y="199"/>
                    </a:lnTo>
                    <a:lnTo>
                      <a:pt x="606" y="202"/>
                    </a:lnTo>
                    <a:lnTo>
                      <a:pt x="606" y="202"/>
                    </a:lnTo>
                    <a:lnTo>
                      <a:pt x="606" y="202"/>
                    </a:lnTo>
                    <a:lnTo>
                      <a:pt x="603" y="202"/>
                    </a:lnTo>
                    <a:lnTo>
                      <a:pt x="603" y="202"/>
                    </a:lnTo>
                    <a:lnTo>
                      <a:pt x="603" y="204"/>
                    </a:lnTo>
                    <a:lnTo>
                      <a:pt x="601" y="204"/>
                    </a:lnTo>
                    <a:lnTo>
                      <a:pt x="601" y="204"/>
                    </a:lnTo>
                    <a:lnTo>
                      <a:pt x="601" y="204"/>
                    </a:lnTo>
                    <a:lnTo>
                      <a:pt x="601" y="204"/>
                    </a:lnTo>
                    <a:lnTo>
                      <a:pt x="601" y="207"/>
                    </a:lnTo>
                    <a:lnTo>
                      <a:pt x="601" y="207"/>
                    </a:lnTo>
                    <a:lnTo>
                      <a:pt x="601" y="209"/>
                    </a:lnTo>
                    <a:lnTo>
                      <a:pt x="601" y="209"/>
                    </a:lnTo>
                    <a:lnTo>
                      <a:pt x="603" y="209"/>
                    </a:lnTo>
                    <a:lnTo>
                      <a:pt x="603" y="207"/>
                    </a:lnTo>
                    <a:lnTo>
                      <a:pt x="603" y="207"/>
                    </a:lnTo>
                    <a:lnTo>
                      <a:pt x="603" y="207"/>
                    </a:lnTo>
                    <a:lnTo>
                      <a:pt x="606" y="207"/>
                    </a:lnTo>
                    <a:lnTo>
                      <a:pt x="606" y="204"/>
                    </a:lnTo>
                    <a:lnTo>
                      <a:pt x="606" y="204"/>
                    </a:lnTo>
                    <a:lnTo>
                      <a:pt x="606" y="204"/>
                    </a:lnTo>
                    <a:lnTo>
                      <a:pt x="608" y="204"/>
                    </a:lnTo>
                    <a:lnTo>
                      <a:pt x="608" y="204"/>
                    </a:lnTo>
                    <a:lnTo>
                      <a:pt x="608" y="207"/>
                    </a:lnTo>
                    <a:lnTo>
                      <a:pt x="608" y="207"/>
                    </a:lnTo>
                    <a:lnTo>
                      <a:pt x="608" y="207"/>
                    </a:lnTo>
                    <a:lnTo>
                      <a:pt x="608" y="209"/>
                    </a:lnTo>
                    <a:lnTo>
                      <a:pt x="608" y="209"/>
                    </a:lnTo>
                    <a:lnTo>
                      <a:pt x="608" y="211"/>
                    </a:lnTo>
                    <a:lnTo>
                      <a:pt x="610" y="211"/>
                    </a:lnTo>
                    <a:lnTo>
                      <a:pt x="610" y="211"/>
                    </a:lnTo>
                    <a:lnTo>
                      <a:pt x="610" y="211"/>
                    </a:lnTo>
                    <a:lnTo>
                      <a:pt x="610" y="214"/>
                    </a:lnTo>
                    <a:lnTo>
                      <a:pt x="610" y="214"/>
                    </a:lnTo>
                    <a:lnTo>
                      <a:pt x="610" y="214"/>
                    </a:lnTo>
                    <a:lnTo>
                      <a:pt x="608" y="214"/>
                    </a:lnTo>
                    <a:lnTo>
                      <a:pt x="608" y="214"/>
                    </a:lnTo>
                    <a:lnTo>
                      <a:pt x="608" y="216"/>
                    </a:lnTo>
                    <a:lnTo>
                      <a:pt x="608" y="216"/>
                    </a:lnTo>
                    <a:lnTo>
                      <a:pt x="608" y="216"/>
                    </a:lnTo>
                    <a:lnTo>
                      <a:pt x="608" y="216"/>
                    </a:lnTo>
                    <a:lnTo>
                      <a:pt x="606" y="216"/>
                    </a:lnTo>
                    <a:lnTo>
                      <a:pt x="606" y="218"/>
                    </a:lnTo>
                    <a:lnTo>
                      <a:pt x="606" y="218"/>
                    </a:lnTo>
                    <a:lnTo>
                      <a:pt x="606" y="218"/>
                    </a:lnTo>
                    <a:lnTo>
                      <a:pt x="606" y="218"/>
                    </a:lnTo>
                    <a:lnTo>
                      <a:pt x="606" y="218"/>
                    </a:lnTo>
                    <a:lnTo>
                      <a:pt x="606" y="221"/>
                    </a:lnTo>
                    <a:lnTo>
                      <a:pt x="606" y="221"/>
                    </a:lnTo>
                    <a:lnTo>
                      <a:pt x="603" y="221"/>
                    </a:lnTo>
                    <a:lnTo>
                      <a:pt x="603" y="221"/>
                    </a:lnTo>
                    <a:lnTo>
                      <a:pt x="603" y="223"/>
                    </a:lnTo>
                    <a:lnTo>
                      <a:pt x="606" y="223"/>
                    </a:lnTo>
                    <a:lnTo>
                      <a:pt x="606" y="223"/>
                    </a:lnTo>
                    <a:lnTo>
                      <a:pt x="606" y="223"/>
                    </a:lnTo>
                    <a:lnTo>
                      <a:pt x="606" y="223"/>
                    </a:lnTo>
                    <a:lnTo>
                      <a:pt x="606" y="223"/>
                    </a:lnTo>
                    <a:lnTo>
                      <a:pt x="608" y="223"/>
                    </a:lnTo>
                    <a:lnTo>
                      <a:pt x="608" y="221"/>
                    </a:lnTo>
                    <a:lnTo>
                      <a:pt x="608" y="221"/>
                    </a:lnTo>
                    <a:lnTo>
                      <a:pt x="608" y="221"/>
                    </a:lnTo>
                    <a:lnTo>
                      <a:pt x="608" y="221"/>
                    </a:lnTo>
                    <a:lnTo>
                      <a:pt x="610" y="221"/>
                    </a:lnTo>
                    <a:lnTo>
                      <a:pt x="610" y="221"/>
                    </a:lnTo>
                    <a:lnTo>
                      <a:pt x="613" y="221"/>
                    </a:lnTo>
                    <a:lnTo>
                      <a:pt x="613" y="221"/>
                    </a:lnTo>
                    <a:lnTo>
                      <a:pt x="613" y="221"/>
                    </a:lnTo>
                    <a:lnTo>
                      <a:pt x="613" y="221"/>
                    </a:lnTo>
                    <a:lnTo>
                      <a:pt x="613" y="223"/>
                    </a:lnTo>
                    <a:lnTo>
                      <a:pt x="615" y="223"/>
                    </a:lnTo>
                    <a:lnTo>
                      <a:pt x="615" y="223"/>
                    </a:lnTo>
                    <a:lnTo>
                      <a:pt x="617" y="223"/>
                    </a:lnTo>
                    <a:lnTo>
                      <a:pt x="617" y="223"/>
                    </a:lnTo>
                    <a:lnTo>
                      <a:pt x="617" y="223"/>
                    </a:lnTo>
                    <a:lnTo>
                      <a:pt x="617" y="223"/>
                    </a:lnTo>
                    <a:lnTo>
                      <a:pt x="620" y="223"/>
                    </a:lnTo>
                    <a:lnTo>
                      <a:pt x="620" y="223"/>
                    </a:lnTo>
                    <a:lnTo>
                      <a:pt x="620" y="223"/>
                    </a:lnTo>
                    <a:lnTo>
                      <a:pt x="620" y="223"/>
                    </a:lnTo>
                    <a:lnTo>
                      <a:pt x="622" y="223"/>
                    </a:lnTo>
                    <a:lnTo>
                      <a:pt x="622" y="223"/>
                    </a:lnTo>
                    <a:lnTo>
                      <a:pt x="622" y="223"/>
                    </a:lnTo>
                    <a:lnTo>
                      <a:pt x="625" y="223"/>
                    </a:lnTo>
                    <a:lnTo>
                      <a:pt x="625" y="225"/>
                    </a:lnTo>
                    <a:lnTo>
                      <a:pt x="625" y="225"/>
                    </a:lnTo>
                    <a:lnTo>
                      <a:pt x="625" y="225"/>
                    </a:lnTo>
                    <a:lnTo>
                      <a:pt x="625" y="225"/>
                    </a:lnTo>
                    <a:lnTo>
                      <a:pt x="625" y="225"/>
                    </a:lnTo>
                    <a:lnTo>
                      <a:pt x="627" y="225"/>
                    </a:lnTo>
                    <a:lnTo>
                      <a:pt x="627" y="225"/>
                    </a:lnTo>
                    <a:lnTo>
                      <a:pt x="627" y="228"/>
                    </a:lnTo>
                    <a:lnTo>
                      <a:pt x="627" y="228"/>
                    </a:lnTo>
                    <a:lnTo>
                      <a:pt x="627" y="228"/>
                    </a:lnTo>
                    <a:lnTo>
                      <a:pt x="627" y="230"/>
                    </a:lnTo>
                    <a:lnTo>
                      <a:pt x="627" y="230"/>
                    </a:lnTo>
                    <a:lnTo>
                      <a:pt x="627" y="230"/>
                    </a:lnTo>
                    <a:lnTo>
                      <a:pt x="627" y="233"/>
                    </a:lnTo>
                    <a:lnTo>
                      <a:pt x="627" y="233"/>
                    </a:lnTo>
                    <a:lnTo>
                      <a:pt x="627" y="235"/>
                    </a:lnTo>
                    <a:lnTo>
                      <a:pt x="627" y="235"/>
                    </a:lnTo>
                    <a:lnTo>
                      <a:pt x="627" y="235"/>
                    </a:lnTo>
                    <a:lnTo>
                      <a:pt x="627" y="235"/>
                    </a:lnTo>
                    <a:lnTo>
                      <a:pt x="625" y="235"/>
                    </a:lnTo>
                    <a:lnTo>
                      <a:pt x="625" y="235"/>
                    </a:lnTo>
                    <a:lnTo>
                      <a:pt x="625" y="235"/>
                    </a:lnTo>
                    <a:lnTo>
                      <a:pt x="625" y="235"/>
                    </a:lnTo>
                    <a:lnTo>
                      <a:pt x="625" y="235"/>
                    </a:lnTo>
                    <a:lnTo>
                      <a:pt x="622" y="235"/>
                    </a:lnTo>
                    <a:lnTo>
                      <a:pt x="622" y="237"/>
                    </a:lnTo>
                    <a:lnTo>
                      <a:pt x="622" y="237"/>
                    </a:lnTo>
                    <a:lnTo>
                      <a:pt x="620" y="237"/>
                    </a:lnTo>
                    <a:lnTo>
                      <a:pt x="620" y="237"/>
                    </a:lnTo>
                    <a:lnTo>
                      <a:pt x="620" y="237"/>
                    </a:lnTo>
                    <a:lnTo>
                      <a:pt x="620" y="237"/>
                    </a:lnTo>
                    <a:lnTo>
                      <a:pt x="620" y="240"/>
                    </a:lnTo>
                    <a:lnTo>
                      <a:pt x="620" y="240"/>
                    </a:lnTo>
                    <a:lnTo>
                      <a:pt x="617" y="240"/>
                    </a:lnTo>
                    <a:lnTo>
                      <a:pt x="617" y="240"/>
                    </a:lnTo>
                    <a:lnTo>
                      <a:pt x="617" y="242"/>
                    </a:lnTo>
                    <a:lnTo>
                      <a:pt x="617" y="242"/>
                    </a:lnTo>
                    <a:lnTo>
                      <a:pt x="617" y="242"/>
                    </a:lnTo>
                    <a:lnTo>
                      <a:pt x="617" y="242"/>
                    </a:lnTo>
                    <a:lnTo>
                      <a:pt x="617" y="244"/>
                    </a:lnTo>
                    <a:lnTo>
                      <a:pt x="617" y="244"/>
                    </a:lnTo>
                    <a:lnTo>
                      <a:pt x="617" y="244"/>
                    </a:lnTo>
                    <a:lnTo>
                      <a:pt x="617" y="247"/>
                    </a:lnTo>
                    <a:lnTo>
                      <a:pt x="617" y="247"/>
                    </a:lnTo>
                    <a:lnTo>
                      <a:pt x="617" y="247"/>
                    </a:lnTo>
                    <a:lnTo>
                      <a:pt x="617" y="249"/>
                    </a:lnTo>
                    <a:lnTo>
                      <a:pt x="620" y="249"/>
                    </a:lnTo>
                    <a:lnTo>
                      <a:pt x="620" y="249"/>
                    </a:lnTo>
                    <a:lnTo>
                      <a:pt x="620" y="249"/>
                    </a:lnTo>
                    <a:lnTo>
                      <a:pt x="620" y="252"/>
                    </a:lnTo>
                    <a:lnTo>
                      <a:pt x="620" y="252"/>
                    </a:lnTo>
                    <a:lnTo>
                      <a:pt x="620" y="252"/>
                    </a:lnTo>
                    <a:lnTo>
                      <a:pt x="622" y="252"/>
                    </a:lnTo>
                    <a:lnTo>
                      <a:pt x="622" y="254"/>
                    </a:lnTo>
                    <a:lnTo>
                      <a:pt x="622" y="254"/>
                    </a:lnTo>
                    <a:lnTo>
                      <a:pt x="622" y="254"/>
                    </a:lnTo>
                    <a:lnTo>
                      <a:pt x="622" y="254"/>
                    </a:lnTo>
                    <a:lnTo>
                      <a:pt x="622" y="254"/>
                    </a:lnTo>
                    <a:lnTo>
                      <a:pt x="620" y="254"/>
                    </a:lnTo>
                    <a:lnTo>
                      <a:pt x="620" y="254"/>
                    </a:lnTo>
                    <a:lnTo>
                      <a:pt x="620" y="254"/>
                    </a:lnTo>
                    <a:lnTo>
                      <a:pt x="620" y="254"/>
                    </a:lnTo>
                    <a:lnTo>
                      <a:pt x="617" y="254"/>
                    </a:lnTo>
                    <a:lnTo>
                      <a:pt x="617" y="254"/>
                    </a:lnTo>
                    <a:lnTo>
                      <a:pt x="617" y="254"/>
                    </a:lnTo>
                    <a:lnTo>
                      <a:pt x="617" y="254"/>
                    </a:lnTo>
                    <a:lnTo>
                      <a:pt x="617" y="252"/>
                    </a:lnTo>
                    <a:lnTo>
                      <a:pt x="617" y="252"/>
                    </a:lnTo>
                    <a:lnTo>
                      <a:pt x="615" y="252"/>
                    </a:lnTo>
                    <a:lnTo>
                      <a:pt x="615" y="249"/>
                    </a:lnTo>
                    <a:lnTo>
                      <a:pt x="615" y="249"/>
                    </a:lnTo>
                    <a:lnTo>
                      <a:pt x="615" y="249"/>
                    </a:lnTo>
                    <a:lnTo>
                      <a:pt x="613" y="249"/>
                    </a:lnTo>
                    <a:lnTo>
                      <a:pt x="613" y="247"/>
                    </a:lnTo>
                    <a:lnTo>
                      <a:pt x="613" y="247"/>
                    </a:lnTo>
                    <a:lnTo>
                      <a:pt x="613" y="249"/>
                    </a:lnTo>
                    <a:lnTo>
                      <a:pt x="613" y="249"/>
                    </a:lnTo>
                    <a:lnTo>
                      <a:pt x="610" y="249"/>
                    </a:lnTo>
                    <a:lnTo>
                      <a:pt x="610" y="249"/>
                    </a:lnTo>
                    <a:lnTo>
                      <a:pt x="610" y="249"/>
                    </a:lnTo>
                    <a:lnTo>
                      <a:pt x="608" y="249"/>
                    </a:lnTo>
                    <a:lnTo>
                      <a:pt x="608" y="249"/>
                    </a:lnTo>
                    <a:lnTo>
                      <a:pt x="608" y="249"/>
                    </a:lnTo>
                    <a:lnTo>
                      <a:pt x="606" y="249"/>
                    </a:lnTo>
                    <a:lnTo>
                      <a:pt x="606" y="249"/>
                    </a:lnTo>
                    <a:lnTo>
                      <a:pt x="606" y="249"/>
                    </a:lnTo>
                    <a:lnTo>
                      <a:pt x="603" y="249"/>
                    </a:lnTo>
                    <a:lnTo>
                      <a:pt x="603" y="249"/>
                    </a:lnTo>
                    <a:lnTo>
                      <a:pt x="601" y="249"/>
                    </a:lnTo>
                    <a:lnTo>
                      <a:pt x="601" y="252"/>
                    </a:lnTo>
                    <a:lnTo>
                      <a:pt x="601" y="252"/>
                    </a:lnTo>
                    <a:lnTo>
                      <a:pt x="601" y="252"/>
                    </a:lnTo>
                    <a:lnTo>
                      <a:pt x="601" y="252"/>
                    </a:lnTo>
                    <a:lnTo>
                      <a:pt x="599" y="252"/>
                    </a:lnTo>
                    <a:lnTo>
                      <a:pt x="599" y="252"/>
                    </a:lnTo>
                    <a:lnTo>
                      <a:pt x="599" y="254"/>
                    </a:lnTo>
                    <a:lnTo>
                      <a:pt x="599" y="254"/>
                    </a:lnTo>
                    <a:lnTo>
                      <a:pt x="599" y="254"/>
                    </a:lnTo>
                    <a:lnTo>
                      <a:pt x="596" y="254"/>
                    </a:lnTo>
                    <a:lnTo>
                      <a:pt x="596" y="254"/>
                    </a:lnTo>
                    <a:lnTo>
                      <a:pt x="596" y="256"/>
                    </a:lnTo>
                    <a:lnTo>
                      <a:pt x="596" y="256"/>
                    </a:lnTo>
                    <a:lnTo>
                      <a:pt x="594" y="256"/>
                    </a:lnTo>
                    <a:lnTo>
                      <a:pt x="594" y="256"/>
                    </a:lnTo>
                    <a:lnTo>
                      <a:pt x="594" y="256"/>
                    </a:lnTo>
                    <a:lnTo>
                      <a:pt x="594" y="256"/>
                    </a:lnTo>
                    <a:lnTo>
                      <a:pt x="594" y="259"/>
                    </a:lnTo>
                    <a:lnTo>
                      <a:pt x="591" y="259"/>
                    </a:lnTo>
                    <a:lnTo>
                      <a:pt x="591" y="259"/>
                    </a:lnTo>
                    <a:lnTo>
                      <a:pt x="591" y="261"/>
                    </a:lnTo>
                    <a:lnTo>
                      <a:pt x="591" y="261"/>
                    </a:lnTo>
                    <a:lnTo>
                      <a:pt x="591" y="261"/>
                    </a:lnTo>
                    <a:lnTo>
                      <a:pt x="589" y="261"/>
                    </a:lnTo>
                    <a:lnTo>
                      <a:pt x="589" y="261"/>
                    </a:lnTo>
                    <a:lnTo>
                      <a:pt x="589" y="261"/>
                    </a:lnTo>
                    <a:lnTo>
                      <a:pt x="587" y="261"/>
                    </a:lnTo>
                    <a:lnTo>
                      <a:pt x="587" y="261"/>
                    </a:lnTo>
                    <a:lnTo>
                      <a:pt x="587" y="263"/>
                    </a:lnTo>
                    <a:lnTo>
                      <a:pt x="587" y="263"/>
                    </a:lnTo>
                    <a:lnTo>
                      <a:pt x="587" y="263"/>
                    </a:lnTo>
                    <a:lnTo>
                      <a:pt x="587" y="263"/>
                    </a:lnTo>
                    <a:lnTo>
                      <a:pt x="584" y="263"/>
                    </a:lnTo>
                    <a:lnTo>
                      <a:pt x="584" y="263"/>
                    </a:lnTo>
                    <a:lnTo>
                      <a:pt x="584" y="266"/>
                    </a:lnTo>
                    <a:lnTo>
                      <a:pt x="584" y="266"/>
                    </a:lnTo>
                    <a:lnTo>
                      <a:pt x="582" y="266"/>
                    </a:lnTo>
                    <a:lnTo>
                      <a:pt x="582" y="266"/>
                    </a:lnTo>
                    <a:lnTo>
                      <a:pt x="580" y="266"/>
                    </a:lnTo>
                    <a:lnTo>
                      <a:pt x="580" y="266"/>
                    </a:lnTo>
                    <a:lnTo>
                      <a:pt x="580" y="266"/>
                    </a:lnTo>
                    <a:lnTo>
                      <a:pt x="580" y="266"/>
                    </a:lnTo>
                    <a:lnTo>
                      <a:pt x="580" y="268"/>
                    </a:lnTo>
                    <a:lnTo>
                      <a:pt x="580" y="268"/>
                    </a:lnTo>
                    <a:lnTo>
                      <a:pt x="577" y="268"/>
                    </a:lnTo>
                    <a:lnTo>
                      <a:pt x="577" y="270"/>
                    </a:lnTo>
                    <a:lnTo>
                      <a:pt x="577" y="270"/>
                    </a:lnTo>
                    <a:lnTo>
                      <a:pt x="577" y="270"/>
                    </a:lnTo>
                    <a:lnTo>
                      <a:pt x="577" y="270"/>
                    </a:lnTo>
                    <a:lnTo>
                      <a:pt x="577" y="273"/>
                    </a:lnTo>
                    <a:lnTo>
                      <a:pt x="577" y="273"/>
                    </a:lnTo>
                    <a:lnTo>
                      <a:pt x="577" y="275"/>
                    </a:lnTo>
                    <a:lnTo>
                      <a:pt x="577" y="275"/>
                    </a:lnTo>
                    <a:lnTo>
                      <a:pt x="577" y="275"/>
                    </a:lnTo>
                    <a:lnTo>
                      <a:pt x="580" y="275"/>
                    </a:lnTo>
                    <a:lnTo>
                      <a:pt x="580" y="278"/>
                    </a:lnTo>
                    <a:lnTo>
                      <a:pt x="577" y="278"/>
                    </a:lnTo>
                    <a:lnTo>
                      <a:pt x="577" y="278"/>
                    </a:lnTo>
                    <a:lnTo>
                      <a:pt x="577" y="280"/>
                    </a:lnTo>
                    <a:lnTo>
                      <a:pt x="580" y="280"/>
                    </a:lnTo>
                    <a:lnTo>
                      <a:pt x="580" y="280"/>
                    </a:lnTo>
                    <a:lnTo>
                      <a:pt x="580" y="282"/>
                    </a:lnTo>
                    <a:lnTo>
                      <a:pt x="580" y="282"/>
                    </a:lnTo>
                    <a:lnTo>
                      <a:pt x="577" y="282"/>
                    </a:lnTo>
                    <a:lnTo>
                      <a:pt x="577" y="285"/>
                    </a:lnTo>
                    <a:lnTo>
                      <a:pt x="577" y="285"/>
                    </a:lnTo>
                    <a:lnTo>
                      <a:pt x="575" y="285"/>
                    </a:lnTo>
                    <a:lnTo>
                      <a:pt x="575" y="285"/>
                    </a:lnTo>
                    <a:lnTo>
                      <a:pt x="575" y="285"/>
                    </a:lnTo>
                    <a:lnTo>
                      <a:pt x="575" y="287"/>
                    </a:lnTo>
                    <a:lnTo>
                      <a:pt x="577" y="287"/>
                    </a:lnTo>
                    <a:lnTo>
                      <a:pt x="577" y="287"/>
                    </a:lnTo>
                    <a:lnTo>
                      <a:pt x="577" y="289"/>
                    </a:lnTo>
                    <a:lnTo>
                      <a:pt x="575" y="289"/>
                    </a:lnTo>
                    <a:lnTo>
                      <a:pt x="575" y="289"/>
                    </a:lnTo>
                    <a:lnTo>
                      <a:pt x="575" y="289"/>
                    </a:lnTo>
                    <a:lnTo>
                      <a:pt x="575" y="292"/>
                    </a:lnTo>
                    <a:lnTo>
                      <a:pt x="575" y="292"/>
                    </a:lnTo>
                    <a:lnTo>
                      <a:pt x="575" y="292"/>
                    </a:lnTo>
                    <a:lnTo>
                      <a:pt x="573" y="292"/>
                    </a:lnTo>
                    <a:lnTo>
                      <a:pt x="573" y="294"/>
                    </a:lnTo>
                    <a:lnTo>
                      <a:pt x="573" y="294"/>
                    </a:lnTo>
                    <a:lnTo>
                      <a:pt x="573" y="294"/>
                    </a:lnTo>
                    <a:lnTo>
                      <a:pt x="573" y="294"/>
                    </a:lnTo>
                    <a:lnTo>
                      <a:pt x="573" y="294"/>
                    </a:lnTo>
                    <a:lnTo>
                      <a:pt x="570" y="294"/>
                    </a:lnTo>
                    <a:lnTo>
                      <a:pt x="570" y="294"/>
                    </a:lnTo>
                    <a:lnTo>
                      <a:pt x="570" y="297"/>
                    </a:lnTo>
                    <a:lnTo>
                      <a:pt x="568" y="297"/>
                    </a:lnTo>
                    <a:lnTo>
                      <a:pt x="568" y="297"/>
                    </a:lnTo>
                    <a:lnTo>
                      <a:pt x="568" y="297"/>
                    </a:lnTo>
                    <a:lnTo>
                      <a:pt x="568" y="299"/>
                    </a:lnTo>
                    <a:lnTo>
                      <a:pt x="568" y="299"/>
                    </a:lnTo>
                    <a:lnTo>
                      <a:pt x="568" y="301"/>
                    </a:lnTo>
                    <a:lnTo>
                      <a:pt x="568" y="301"/>
                    </a:lnTo>
                    <a:lnTo>
                      <a:pt x="568" y="301"/>
                    </a:lnTo>
                    <a:lnTo>
                      <a:pt x="568" y="304"/>
                    </a:lnTo>
                    <a:lnTo>
                      <a:pt x="568" y="304"/>
                    </a:lnTo>
                    <a:lnTo>
                      <a:pt x="568" y="304"/>
                    </a:lnTo>
                    <a:lnTo>
                      <a:pt x="568" y="304"/>
                    </a:lnTo>
                    <a:lnTo>
                      <a:pt x="570" y="304"/>
                    </a:lnTo>
                    <a:lnTo>
                      <a:pt x="570" y="304"/>
                    </a:lnTo>
                    <a:lnTo>
                      <a:pt x="570" y="304"/>
                    </a:lnTo>
                    <a:lnTo>
                      <a:pt x="570" y="306"/>
                    </a:lnTo>
                    <a:lnTo>
                      <a:pt x="570" y="306"/>
                    </a:lnTo>
                    <a:lnTo>
                      <a:pt x="570" y="308"/>
                    </a:lnTo>
                    <a:lnTo>
                      <a:pt x="570" y="308"/>
                    </a:lnTo>
                    <a:lnTo>
                      <a:pt x="570" y="308"/>
                    </a:lnTo>
                    <a:lnTo>
                      <a:pt x="570" y="311"/>
                    </a:lnTo>
                    <a:lnTo>
                      <a:pt x="568" y="311"/>
                    </a:lnTo>
                    <a:lnTo>
                      <a:pt x="568" y="311"/>
                    </a:lnTo>
                    <a:lnTo>
                      <a:pt x="568" y="313"/>
                    </a:lnTo>
                    <a:lnTo>
                      <a:pt x="568" y="313"/>
                    </a:lnTo>
                    <a:lnTo>
                      <a:pt x="568" y="313"/>
                    </a:lnTo>
                    <a:lnTo>
                      <a:pt x="568" y="313"/>
                    </a:lnTo>
                    <a:lnTo>
                      <a:pt x="568" y="316"/>
                    </a:lnTo>
                    <a:lnTo>
                      <a:pt x="568" y="316"/>
                    </a:lnTo>
                    <a:lnTo>
                      <a:pt x="565" y="316"/>
                    </a:lnTo>
                    <a:lnTo>
                      <a:pt x="565" y="316"/>
                    </a:lnTo>
                    <a:lnTo>
                      <a:pt x="565" y="318"/>
                    </a:lnTo>
                    <a:lnTo>
                      <a:pt x="565" y="318"/>
                    </a:lnTo>
                    <a:lnTo>
                      <a:pt x="565" y="318"/>
                    </a:lnTo>
                    <a:lnTo>
                      <a:pt x="565" y="318"/>
                    </a:lnTo>
                    <a:lnTo>
                      <a:pt x="565" y="320"/>
                    </a:lnTo>
                    <a:lnTo>
                      <a:pt x="563" y="320"/>
                    </a:lnTo>
                    <a:lnTo>
                      <a:pt x="563" y="320"/>
                    </a:lnTo>
                    <a:lnTo>
                      <a:pt x="563" y="323"/>
                    </a:lnTo>
                    <a:lnTo>
                      <a:pt x="563" y="323"/>
                    </a:lnTo>
                    <a:lnTo>
                      <a:pt x="563" y="323"/>
                    </a:lnTo>
                    <a:lnTo>
                      <a:pt x="563" y="323"/>
                    </a:lnTo>
                    <a:lnTo>
                      <a:pt x="563" y="325"/>
                    </a:lnTo>
                    <a:lnTo>
                      <a:pt x="561" y="325"/>
                    </a:lnTo>
                    <a:lnTo>
                      <a:pt x="561" y="325"/>
                    </a:lnTo>
                    <a:lnTo>
                      <a:pt x="561" y="327"/>
                    </a:lnTo>
                    <a:lnTo>
                      <a:pt x="561" y="327"/>
                    </a:lnTo>
                    <a:lnTo>
                      <a:pt x="561" y="327"/>
                    </a:lnTo>
                    <a:lnTo>
                      <a:pt x="561" y="330"/>
                    </a:lnTo>
                    <a:lnTo>
                      <a:pt x="561" y="330"/>
                    </a:lnTo>
                    <a:lnTo>
                      <a:pt x="561" y="330"/>
                    </a:lnTo>
                    <a:lnTo>
                      <a:pt x="561" y="332"/>
                    </a:lnTo>
                    <a:lnTo>
                      <a:pt x="561" y="332"/>
                    </a:lnTo>
                    <a:lnTo>
                      <a:pt x="558" y="332"/>
                    </a:lnTo>
                    <a:lnTo>
                      <a:pt x="558" y="334"/>
                    </a:lnTo>
                    <a:lnTo>
                      <a:pt x="558" y="334"/>
                    </a:lnTo>
                    <a:lnTo>
                      <a:pt x="558" y="334"/>
                    </a:lnTo>
                    <a:lnTo>
                      <a:pt x="558" y="334"/>
                    </a:lnTo>
                    <a:lnTo>
                      <a:pt x="558" y="337"/>
                    </a:lnTo>
                    <a:lnTo>
                      <a:pt x="558" y="337"/>
                    </a:lnTo>
                    <a:lnTo>
                      <a:pt x="558" y="337"/>
                    </a:lnTo>
                    <a:lnTo>
                      <a:pt x="558" y="337"/>
                    </a:lnTo>
                    <a:lnTo>
                      <a:pt x="556" y="337"/>
                    </a:lnTo>
                    <a:lnTo>
                      <a:pt x="556" y="337"/>
                    </a:lnTo>
                    <a:lnTo>
                      <a:pt x="556" y="334"/>
                    </a:lnTo>
                    <a:lnTo>
                      <a:pt x="554" y="334"/>
                    </a:lnTo>
                    <a:lnTo>
                      <a:pt x="554" y="334"/>
                    </a:lnTo>
                    <a:lnTo>
                      <a:pt x="554" y="334"/>
                    </a:lnTo>
                    <a:lnTo>
                      <a:pt x="554" y="334"/>
                    </a:lnTo>
                    <a:lnTo>
                      <a:pt x="551" y="334"/>
                    </a:lnTo>
                    <a:lnTo>
                      <a:pt x="551" y="334"/>
                    </a:lnTo>
                    <a:lnTo>
                      <a:pt x="551" y="334"/>
                    </a:lnTo>
                    <a:lnTo>
                      <a:pt x="551" y="334"/>
                    </a:lnTo>
                    <a:lnTo>
                      <a:pt x="551" y="334"/>
                    </a:lnTo>
                    <a:lnTo>
                      <a:pt x="551" y="334"/>
                    </a:lnTo>
                    <a:lnTo>
                      <a:pt x="549" y="334"/>
                    </a:lnTo>
                    <a:lnTo>
                      <a:pt x="549" y="334"/>
                    </a:lnTo>
                    <a:lnTo>
                      <a:pt x="546" y="334"/>
                    </a:lnTo>
                    <a:lnTo>
                      <a:pt x="546" y="334"/>
                    </a:lnTo>
                    <a:lnTo>
                      <a:pt x="546" y="334"/>
                    </a:lnTo>
                    <a:lnTo>
                      <a:pt x="546" y="334"/>
                    </a:lnTo>
                    <a:lnTo>
                      <a:pt x="544" y="334"/>
                    </a:lnTo>
                    <a:lnTo>
                      <a:pt x="544" y="334"/>
                    </a:lnTo>
                    <a:lnTo>
                      <a:pt x="544" y="334"/>
                    </a:lnTo>
                    <a:lnTo>
                      <a:pt x="544" y="334"/>
                    </a:lnTo>
                    <a:lnTo>
                      <a:pt x="544" y="332"/>
                    </a:lnTo>
                    <a:lnTo>
                      <a:pt x="542" y="332"/>
                    </a:lnTo>
                    <a:lnTo>
                      <a:pt x="542" y="332"/>
                    </a:lnTo>
                    <a:lnTo>
                      <a:pt x="542" y="332"/>
                    </a:lnTo>
                    <a:lnTo>
                      <a:pt x="539" y="332"/>
                    </a:lnTo>
                    <a:lnTo>
                      <a:pt x="539" y="332"/>
                    </a:lnTo>
                    <a:lnTo>
                      <a:pt x="539" y="334"/>
                    </a:lnTo>
                    <a:lnTo>
                      <a:pt x="539" y="334"/>
                    </a:lnTo>
                    <a:lnTo>
                      <a:pt x="539" y="334"/>
                    </a:lnTo>
                    <a:lnTo>
                      <a:pt x="542" y="334"/>
                    </a:lnTo>
                    <a:lnTo>
                      <a:pt x="542" y="337"/>
                    </a:lnTo>
                    <a:lnTo>
                      <a:pt x="542" y="337"/>
                    </a:lnTo>
                    <a:lnTo>
                      <a:pt x="542" y="339"/>
                    </a:lnTo>
                    <a:lnTo>
                      <a:pt x="542" y="339"/>
                    </a:lnTo>
                    <a:lnTo>
                      <a:pt x="542" y="339"/>
                    </a:lnTo>
                    <a:lnTo>
                      <a:pt x="542" y="342"/>
                    </a:lnTo>
                    <a:lnTo>
                      <a:pt x="542" y="342"/>
                    </a:lnTo>
                    <a:lnTo>
                      <a:pt x="542" y="344"/>
                    </a:lnTo>
                    <a:lnTo>
                      <a:pt x="542" y="344"/>
                    </a:lnTo>
                    <a:lnTo>
                      <a:pt x="542" y="344"/>
                    </a:lnTo>
                    <a:lnTo>
                      <a:pt x="542" y="346"/>
                    </a:lnTo>
                    <a:lnTo>
                      <a:pt x="542" y="346"/>
                    </a:lnTo>
                    <a:lnTo>
                      <a:pt x="542" y="346"/>
                    </a:lnTo>
                    <a:lnTo>
                      <a:pt x="542" y="349"/>
                    </a:lnTo>
                    <a:lnTo>
                      <a:pt x="542" y="349"/>
                    </a:lnTo>
                    <a:lnTo>
                      <a:pt x="542" y="351"/>
                    </a:lnTo>
                    <a:lnTo>
                      <a:pt x="542" y="351"/>
                    </a:lnTo>
                    <a:lnTo>
                      <a:pt x="542" y="353"/>
                    </a:lnTo>
                    <a:lnTo>
                      <a:pt x="542" y="353"/>
                    </a:lnTo>
                    <a:lnTo>
                      <a:pt x="542" y="353"/>
                    </a:lnTo>
                    <a:lnTo>
                      <a:pt x="542" y="356"/>
                    </a:lnTo>
                    <a:lnTo>
                      <a:pt x="542" y="356"/>
                    </a:lnTo>
                    <a:lnTo>
                      <a:pt x="539" y="356"/>
                    </a:lnTo>
                    <a:lnTo>
                      <a:pt x="539" y="358"/>
                    </a:lnTo>
                    <a:lnTo>
                      <a:pt x="539" y="358"/>
                    </a:lnTo>
                    <a:lnTo>
                      <a:pt x="539" y="358"/>
                    </a:lnTo>
                    <a:lnTo>
                      <a:pt x="539" y="358"/>
                    </a:lnTo>
                    <a:lnTo>
                      <a:pt x="537" y="358"/>
                    </a:lnTo>
                    <a:lnTo>
                      <a:pt x="537" y="358"/>
                    </a:lnTo>
                    <a:lnTo>
                      <a:pt x="537" y="358"/>
                    </a:lnTo>
                    <a:lnTo>
                      <a:pt x="535" y="358"/>
                    </a:lnTo>
                    <a:lnTo>
                      <a:pt x="535" y="358"/>
                    </a:lnTo>
                    <a:lnTo>
                      <a:pt x="535" y="361"/>
                    </a:lnTo>
                    <a:lnTo>
                      <a:pt x="535" y="361"/>
                    </a:lnTo>
                    <a:lnTo>
                      <a:pt x="535" y="363"/>
                    </a:lnTo>
                    <a:lnTo>
                      <a:pt x="535" y="363"/>
                    </a:lnTo>
                    <a:lnTo>
                      <a:pt x="535" y="363"/>
                    </a:lnTo>
                    <a:lnTo>
                      <a:pt x="535" y="363"/>
                    </a:lnTo>
                    <a:lnTo>
                      <a:pt x="535" y="365"/>
                    </a:lnTo>
                    <a:lnTo>
                      <a:pt x="535" y="365"/>
                    </a:lnTo>
                    <a:lnTo>
                      <a:pt x="535" y="368"/>
                    </a:lnTo>
                    <a:lnTo>
                      <a:pt x="535" y="368"/>
                    </a:lnTo>
                    <a:lnTo>
                      <a:pt x="535" y="368"/>
                    </a:lnTo>
                    <a:lnTo>
                      <a:pt x="535" y="370"/>
                    </a:lnTo>
                    <a:lnTo>
                      <a:pt x="535" y="370"/>
                    </a:lnTo>
                    <a:lnTo>
                      <a:pt x="535" y="372"/>
                    </a:lnTo>
                    <a:lnTo>
                      <a:pt x="535" y="372"/>
                    </a:lnTo>
                    <a:lnTo>
                      <a:pt x="537" y="372"/>
                    </a:lnTo>
                    <a:lnTo>
                      <a:pt x="537" y="372"/>
                    </a:lnTo>
                    <a:lnTo>
                      <a:pt x="537" y="375"/>
                    </a:lnTo>
                    <a:lnTo>
                      <a:pt x="537" y="375"/>
                    </a:lnTo>
                    <a:lnTo>
                      <a:pt x="537" y="375"/>
                    </a:lnTo>
                    <a:lnTo>
                      <a:pt x="537" y="377"/>
                    </a:lnTo>
                    <a:lnTo>
                      <a:pt x="537" y="377"/>
                    </a:lnTo>
                    <a:lnTo>
                      <a:pt x="537" y="377"/>
                    </a:lnTo>
                    <a:lnTo>
                      <a:pt x="537" y="380"/>
                    </a:lnTo>
                    <a:lnTo>
                      <a:pt x="537" y="380"/>
                    </a:lnTo>
                    <a:lnTo>
                      <a:pt x="535" y="380"/>
                    </a:lnTo>
                    <a:lnTo>
                      <a:pt x="535" y="380"/>
                    </a:lnTo>
                    <a:lnTo>
                      <a:pt x="535" y="380"/>
                    </a:lnTo>
                    <a:lnTo>
                      <a:pt x="535" y="380"/>
                    </a:lnTo>
                    <a:lnTo>
                      <a:pt x="535" y="380"/>
                    </a:lnTo>
                    <a:lnTo>
                      <a:pt x="535" y="382"/>
                    </a:lnTo>
                    <a:lnTo>
                      <a:pt x="535" y="382"/>
                    </a:lnTo>
                    <a:lnTo>
                      <a:pt x="532" y="382"/>
                    </a:lnTo>
                    <a:lnTo>
                      <a:pt x="532" y="382"/>
                    </a:lnTo>
                    <a:lnTo>
                      <a:pt x="532" y="384"/>
                    </a:lnTo>
                    <a:lnTo>
                      <a:pt x="532" y="384"/>
                    </a:lnTo>
                    <a:lnTo>
                      <a:pt x="532" y="384"/>
                    </a:lnTo>
                    <a:lnTo>
                      <a:pt x="530" y="384"/>
                    </a:lnTo>
                    <a:lnTo>
                      <a:pt x="530" y="382"/>
                    </a:lnTo>
                    <a:lnTo>
                      <a:pt x="530" y="382"/>
                    </a:lnTo>
                    <a:lnTo>
                      <a:pt x="530" y="382"/>
                    </a:lnTo>
                    <a:lnTo>
                      <a:pt x="528" y="382"/>
                    </a:lnTo>
                    <a:lnTo>
                      <a:pt x="528" y="382"/>
                    </a:lnTo>
                    <a:lnTo>
                      <a:pt x="528" y="382"/>
                    </a:lnTo>
                    <a:lnTo>
                      <a:pt x="528" y="382"/>
                    </a:lnTo>
                    <a:lnTo>
                      <a:pt x="528" y="382"/>
                    </a:lnTo>
                    <a:lnTo>
                      <a:pt x="525" y="382"/>
                    </a:lnTo>
                    <a:lnTo>
                      <a:pt x="525" y="382"/>
                    </a:lnTo>
                    <a:lnTo>
                      <a:pt x="525" y="384"/>
                    </a:lnTo>
                    <a:lnTo>
                      <a:pt x="525" y="384"/>
                    </a:lnTo>
                    <a:lnTo>
                      <a:pt x="525" y="384"/>
                    </a:lnTo>
                    <a:lnTo>
                      <a:pt x="525" y="382"/>
                    </a:lnTo>
                    <a:lnTo>
                      <a:pt x="525" y="382"/>
                    </a:lnTo>
                    <a:lnTo>
                      <a:pt x="525" y="382"/>
                    </a:lnTo>
                    <a:lnTo>
                      <a:pt x="525" y="380"/>
                    </a:lnTo>
                    <a:lnTo>
                      <a:pt x="525" y="380"/>
                    </a:lnTo>
                    <a:lnTo>
                      <a:pt x="525" y="377"/>
                    </a:lnTo>
                    <a:lnTo>
                      <a:pt x="525" y="377"/>
                    </a:lnTo>
                    <a:lnTo>
                      <a:pt x="525" y="375"/>
                    </a:lnTo>
                    <a:lnTo>
                      <a:pt x="523" y="375"/>
                    </a:lnTo>
                    <a:lnTo>
                      <a:pt x="523" y="375"/>
                    </a:lnTo>
                    <a:lnTo>
                      <a:pt x="523" y="372"/>
                    </a:lnTo>
                    <a:lnTo>
                      <a:pt x="523" y="372"/>
                    </a:lnTo>
                    <a:lnTo>
                      <a:pt x="523" y="372"/>
                    </a:lnTo>
                    <a:lnTo>
                      <a:pt x="523" y="370"/>
                    </a:lnTo>
                    <a:lnTo>
                      <a:pt x="523" y="370"/>
                    </a:lnTo>
                    <a:lnTo>
                      <a:pt x="523" y="370"/>
                    </a:lnTo>
                    <a:lnTo>
                      <a:pt x="523" y="368"/>
                    </a:lnTo>
                    <a:lnTo>
                      <a:pt x="523" y="368"/>
                    </a:lnTo>
                    <a:lnTo>
                      <a:pt x="523" y="365"/>
                    </a:lnTo>
                    <a:lnTo>
                      <a:pt x="523" y="365"/>
                    </a:lnTo>
                    <a:lnTo>
                      <a:pt x="520" y="365"/>
                    </a:lnTo>
                    <a:lnTo>
                      <a:pt x="520" y="363"/>
                    </a:lnTo>
                    <a:lnTo>
                      <a:pt x="520" y="363"/>
                    </a:lnTo>
                    <a:lnTo>
                      <a:pt x="520" y="363"/>
                    </a:lnTo>
                    <a:lnTo>
                      <a:pt x="520" y="363"/>
                    </a:lnTo>
                    <a:lnTo>
                      <a:pt x="520" y="361"/>
                    </a:lnTo>
                    <a:lnTo>
                      <a:pt x="520" y="361"/>
                    </a:lnTo>
                    <a:lnTo>
                      <a:pt x="520" y="361"/>
                    </a:lnTo>
                    <a:lnTo>
                      <a:pt x="520" y="358"/>
                    </a:lnTo>
                    <a:lnTo>
                      <a:pt x="520" y="358"/>
                    </a:lnTo>
                    <a:lnTo>
                      <a:pt x="520" y="356"/>
                    </a:lnTo>
                    <a:lnTo>
                      <a:pt x="520" y="356"/>
                    </a:lnTo>
                    <a:lnTo>
                      <a:pt x="518" y="356"/>
                    </a:lnTo>
                    <a:lnTo>
                      <a:pt x="518" y="353"/>
                    </a:lnTo>
                    <a:lnTo>
                      <a:pt x="518" y="353"/>
                    </a:lnTo>
                    <a:lnTo>
                      <a:pt x="518" y="353"/>
                    </a:lnTo>
                    <a:lnTo>
                      <a:pt x="520" y="353"/>
                    </a:lnTo>
                    <a:lnTo>
                      <a:pt x="520" y="351"/>
                    </a:lnTo>
                    <a:lnTo>
                      <a:pt x="520" y="351"/>
                    </a:lnTo>
                    <a:lnTo>
                      <a:pt x="520" y="349"/>
                    </a:lnTo>
                    <a:lnTo>
                      <a:pt x="518" y="349"/>
                    </a:lnTo>
                    <a:lnTo>
                      <a:pt x="518" y="349"/>
                    </a:lnTo>
                    <a:lnTo>
                      <a:pt x="518" y="346"/>
                    </a:lnTo>
                    <a:lnTo>
                      <a:pt x="518" y="346"/>
                    </a:lnTo>
                    <a:lnTo>
                      <a:pt x="518" y="344"/>
                    </a:lnTo>
                    <a:lnTo>
                      <a:pt x="518" y="344"/>
                    </a:lnTo>
                    <a:lnTo>
                      <a:pt x="518" y="344"/>
                    </a:lnTo>
                    <a:lnTo>
                      <a:pt x="518" y="344"/>
                    </a:lnTo>
                    <a:lnTo>
                      <a:pt x="518" y="344"/>
                    </a:lnTo>
                    <a:lnTo>
                      <a:pt x="518" y="34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1" name="Freeform 160"/>
              <p:cNvSpPr>
                <a:spLocks/>
              </p:cNvSpPr>
              <p:nvPr/>
            </p:nvSpPr>
            <p:spPr bwMode="auto">
              <a:xfrm>
                <a:off x="2294" y="1812"/>
                <a:ext cx="627" cy="740"/>
              </a:xfrm>
              <a:custGeom>
                <a:avLst/>
                <a:gdLst/>
                <a:ahLst/>
                <a:cxnLst>
                  <a:cxn ang="0">
                    <a:pos x="494" y="344"/>
                  </a:cxn>
                  <a:cxn ang="0">
                    <a:pos x="520" y="306"/>
                  </a:cxn>
                  <a:cxn ang="0">
                    <a:pos x="466" y="297"/>
                  </a:cxn>
                  <a:cxn ang="0">
                    <a:pos x="442" y="275"/>
                  </a:cxn>
                  <a:cxn ang="0">
                    <a:pos x="440" y="294"/>
                  </a:cxn>
                  <a:cxn ang="0">
                    <a:pos x="435" y="325"/>
                  </a:cxn>
                  <a:cxn ang="0">
                    <a:pos x="447" y="370"/>
                  </a:cxn>
                  <a:cxn ang="0">
                    <a:pos x="433" y="396"/>
                  </a:cxn>
                  <a:cxn ang="0">
                    <a:pos x="404" y="415"/>
                  </a:cxn>
                  <a:cxn ang="0">
                    <a:pos x="367" y="448"/>
                  </a:cxn>
                  <a:cxn ang="0">
                    <a:pos x="331" y="489"/>
                  </a:cxn>
                  <a:cxn ang="0">
                    <a:pos x="298" y="526"/>
                  </a:cxn>
                  <a:cxn ang="0">
                    <a:pos x="260" y="545"/>
                  </a:cxn>
                  <a:cxn ang="0">
                    <a:pos x="260" y="612"/>
                  </a:cxn>
                  <a:cxn ang="0">
                    <a:pos x="251" y="676"/>
                  </a:cxn>
                  <a:cxn ang="0">
                    <a:pos x="239" y="709"/>
                  </a:cxn>
                  <a:cxn ang="0">
                    <a:pos x="201" y="740"/>
                  </a:cxn>
                  <a:cxn ang="0">
                    <a:pos x="173" y="690"/>
                  </a:cxn>
                  <a:cxn ang="0">
                    <a:pos x="149" y="633"/>
                  </a:cxn>
                  <a:cxn ang="0">
                    <a:pos x="132" y="574"/>
                  </a:cxn>
                  <a:cxn ang="0">
                    <a:pos x="111" y="526"/>
                  </a:cxn>
                  <a:cxn ang="0">
                    <a:pos x="101" y="465"/>
                  </a:cxn>
                  <a:cxn ang="0">
                    <a:pos x="94" y="406"/>
                  </a:cxn>
                  <a:cxn ang="0">
                    <a:pos x="85" y="403"/>
                  </a:cxn>
                  <a:cxn ang="0">
                    <a:pos x="38" y="406"/>
                  </a:cxn>
                  <a:cxn ang="0">
                    <a:pos x="28" y="372"/>
                  </a:cxn>
                  <a:cxn ang="0">
                    <a:pos x="19" y="363"/>
                  </a:cxn>
                  <a:cxn ang="0">
                    <a:pos x="7" y="332"/>
                  </a:cxn>
                  <a:cxn ang="0">
                    <a:pos x="52" y="327"/>
                  </a:cxn>
                  <a:cxn ang="0">
                    <a:pos x="45" y="287"/>
                  </a:cxn>
                  <a:cxn ang="0">
                    <a:pos x="40" y="242"/>
                  </a:cxn>
                  <a:cxn ang="0">
                    <a:pos x="83" y="225"/>
                  </a:cxn>
                  <a:cxn ang="0">
                    <a:pos x="113" y="183"/>
                  </a:cxn>
                  <a:cxn ang="0">
                    <a:pos x="137" y="140"/>
                  </a:cxn>
                  <a:cxn ang="0">
                    <a:pos x="139" y="112"/>
                  </a:cxn>
                  <a:cxn ang="0">
                    <a:pos x="113" y="67"/>
                  </a:cxn>
                  <a:cxn ang="0">
                    <a:pos x="104" y="34"/>
                  </a:cxn>
                  <a:cxn ang="0">
                    <a:pos x="120" y="7"/>
                  </a:cxn>
                  <a:cxn ang="0">
                    <a:pos x="161" y="10"/>
                  </a:cxn>
                  <a:cxn ang="0">
                    <a:pos x="191" y="38"/>
                  </a:cxn>
                  <a:cxn ang="0">
                    <a:pos x="239" y="29"/>
                  </a:cxn>
                  <a:cxn ang="0">
                    <a:pos x="253" y="62"/>
                  </a:cxn>
                  <a:cxn ang="0">
                    <a:pos x="234" y="97"/>
                  </a:cxn>
                  <a:cxn ang="0">
                    <a:pos x="220" y="116"/>
                  </a:cxn>
                  <a:cxn ang="0">
                    <a:pos x="241" y="152"/>
                  </a:cxn>
                  <a:cxn ang="0">
                    <a:pos x="272" y="178"/>
                  </a:cxn>
                  <a:cxn ang="0">
                    <a:pos x="267" y="216"/>
                  </a:cxn>
                  <a:cxn ang="0">
                    <a:pos x="312" y="240"/>
                  </a:cxn>
                  <a:cxn ang="0">
                    <a:pos x="357" y="256"/>
                  </a:cxn>
                  <a:cxn ang="0">
                    <a:pos x="400" y="270"/>
                  </a:cxn>
                  <a:cxn ang="0">
                    <a:pos x="426" y="249"/>
                  </a:cxn>
                  <a:cxn ang="0">
                    <a:pos x="438" y="230"/>
                  </a:cxn>
                  <a:cxn ang="0">
                    <a:pos x="459" y="263"/>
                  </a:cxn>
                  <a:cxn ang="0">
                    <a:pos x="511" y="261"/>
                  </a:cxn>
                  <a:cxn ang="0">
                    <a:pos x="525" y="233"/>
                  </a:cxn>
                  <a:cxn ang="0">
                    <a:pos x="563" y="202"/>
                  </a:cxn>
                  <a:cxn ang="0">
                    <a:pos x="603" y="202"/>
                  </a:cxn>
                  <a:cxn ang="0">
                    <a:pos x="622" y="223"/>
                  </a:cxn>
                  <a:cxn ang="0">
                    <a:pos x="613" y="249"/>
                  </a:cxn>
                  <a:cxn ang="0">
                    <a:pos x="577" y="285"/>
                  </a:cxn>
                  <a:cxn ang="0">
                    <a:pos x="558" y="334"/>
                  </a:cxn>
                  <a:cxn ang="0">
                    <a:pos x="535" y="363"/>
                  </a:cxn>
                  <a:cxn ang="0">
                    <a:pos x="518" y="356"/>
                  </a:cxn>
                </a:cxnLst>
                <a:rect l="0" t="0" r="r" b="b"/>
                <a:pathLst>
                  <a:path w="627" h="740">
                    <a:moveTo>
                      <a:pt x="518" y="342"/>
                    </a:moveTo>
                    <a:lnTo>
                      <a:pt x="516" y="342"/>
                    </a:lnTo>
                    <a:lnTo>
                      <a:pt x="516" y="342"/>
                    </a:lnTo>
                    <a:lnTo>
                      <a:pt x="516" y="342"/>
                    </a:lnTo>
                    <a:lnTo>
                      <a:pt x="513" y="342"/>
                    </a:lnTo>
                    <a:lnTo>
                      <a:pt x="513" y="342"/>
                    </a:lnTo>
                    <a:lnTo>
                      <a:pt x="513" y="342"/>
                    </a:lnTo>
                    <a:lnTo>
                      <a:pt x="513" y="344"/>
                    </a:lnTo>
                    <a:lnTo>
                      <a:pt x="513" y="344"/>
                    </a:lnTo>
                    <a:lnTo>
                      <a:pt x="513" y="342"/>
                    </a:lnTo>
                    <a:lnTo>
                      <a:pt x="511" y="342"/>
                    </a:lnTo>
                    <a:lnTo>
                      <a:pt x="511" y="342"/>
                    </a:lnTo>
                    <a:lnTo>
                      <a:pt x="511" y="342"/>
                    </a:lnTo>
                    <a:lnTo>
                      <a:pt x="511" y="342"/>
                    </a:lnTo>
                    <a:lnTo>
                      <a:pt x="511" y="344"/>
                    </a:lnTo>
                    <a:lnTo>
                      <a:pt x="511" y="344"/>
                    </a:lnTo>
                    <a:lnTo>
                      <a:pt x="511" y="344"/>
                    </a:lnTo>
                    <a:lnTo>
                      <a:pt x="511" y="346"/>
                    </a:lnTo>
                    <a:lnTo>
                      <a:pt x="511" y="346"/>
                    </a:lnTo>
                    <a:lnTo>
                      <a:pt x="511" y="346"/>
                    </a:lnTo>
                    <a:lnTo>
                      <a:pt x="511" y="349"/>
                    </a:lnTo>
                    <a:lnTo>
                      <a:pt x="509" y="349"/>
                    </a:lnTo>
                    <a:lnTo>
                      <a:pt x="509" y="349"/>
                    </a:lnTo>
                    <a:lnTo>
                      <a:pt x="509" y="349"/>
                    </a:lnTo>
                    <a:lnTo>
                      <a:pt x="509" y="351"/>
                    </a:lnTo>
                    <a:lnTo>
                      <a:pt x="506" y="351"/>
                    </a:lnTo>
                    <a:lnTo>
                      <a:pt x="506" y="351"/>
                    </a:lnTo>
                    <a:lnTo>
                      <a:pt x="506" y="353"/>
                    </a:lnTo>
                    <a:lnTo>
                      <a:pt x="506" y="353"/>
                    </a:lnTo>
                    <a:lnTo>
                      <a:pt x="506" y="353"/>
                    </a:lnTo>
                    <a:lnTo>
                      <a:pt x="506" y="356"/>
                    </a:lnTo>
                    <a:lnTo>
                      <a:pt x="509" y="356"/>
                    </a:lnTo>
                    <a:lnTo>
                      <a:pt x="509" y="356"/>
                    </a:lnTo>
                    <a:lnTo>
                      <a:pt x="506" y="356"/>
                    </a:lnTo>
                    <a:lnTo>
                      <a:pt x="506" y="358"/>
                    </a:lnTo>
                    <a:lnTo>
                      <a:pt x="506" y="358"/>
                    </a:lnTo>
                    <a:lnTo>
                      <a:pt x="506" y="358"/>
                    </a:lnTo>
                    <a:lnTo>
                      <a:pt x="506" y="358"/>
                    </a:lnTo>
                    <a:lnTo>
                      <a:pt x="506" y="361"/>
                    </a:lnTo>
                    <a:lnTo>
                      <a:pt x="504" y="361"/>
                    </a:lnTo>
                    <a:lnTo>
                      <a:pt x="504" y="361"/>
                    </a:lnTo>
                    <a:lnTo>
                      <a:pt x="502" y="361"/>
                    </a:lnTo>
                    <a:lnTo>
                      <a:pt x="502" y="361"/>
                    </a:lnTo>
                    <a:lnTo>
                      <a:pt x="502" y="358"/>
                    </a:lnTo>
                    <a:lnTo>
                      <a:pt x="502" y="358"/>
                    </a:lnTo>
                    <a:lnTo>
                      <a:pt x="502" y="356"/>
                    </a:lnTo>
                    <a:lnTo>
                      <a:pt x="502" y="356"/>
                    </a:lnTo>
                    <a:lnTo>
                      <a:pt x="502" y="356"/>
                    </a:lnTo>
                    <a:lnTo>
                      <a:pt x="502" y="353"/>
                    </a:lnTo>
                    <a:lnTo>
                      <a:pt x="502" y="353"/>
                    </a:lnTo>
                    <a:lnTo>
                      <a:pt x="499" y="353"/>
                    </a:lnTo>
                    <a:lnTo>
                      <a:pt x="499" y="353"/>
                    </a:lnTo>
                    <a:lnTo>
                      <a:pt x="499" y="353"/>
                    </a:lnTo>
                    <a:lnTo>
                      <a:pt x="499" y="353"/>
                    </a:lnTo>
                    <a:lnTo>
                      <a:pt x="499" y="353"/>
                    </a:lnTo>
                    <a:lnTo>
                      <a:pt x="499" y="353"/>
                    </a:lnTo>
                    <a:lnTo>
                      <a:pt x="499" y="356"/>
                    </a:lnTo>
                    <a:lnTo>
                      <a:pt x="499" y="356"/>
                    </a:lnTo>
                    <a:lnTo>
                      <a:pt x="499" y="356"/>
                    </a:lnTo>
                    <a:lnTo>
                      <a:pt x="499" y="356"/>
                    </a:lnTo>
                    <a:lnTo>
                      <a:pt x="497" y="356"/>
                    </a:lnTo>
                    <a:lnTo>
                      <a:pt x="497" y="356"/>
                    </a:lnTo>
                    <a:lnTo>
                      <a:pt x="497" y="353"/>
                    </a:lnTo>
                    <a:lnTo>
                      <a:pt x="497" y="353"/>
                    </a:lnTo>
                    <a:lnTo>
                      <a:pt x="497" y="353"/>
                    </a:lnTo>
                    <a:lnTo>
                      <a:pt x="497" y="353"/>
                    </a:lnTo>
                    <a:lnTo>
                      <a:pt x="497" y="351"/>
                    </a:lnTo>
                    <a:lnTo>
                      <a:pt x="497" y="351"/>
                    </a:lnTo>
                    <a:lnTo>
                      <a:pt x="497" y="349"/>
                    </a:lnTo>
                    <a:lnTo>
                      <a:pt x="497" y="349"/>
                    </a:lnTo>
                    <a:lnTo>
                      <a:pt x="494" y="349"/>
                    </a:lnTo>
                    <a:lnTo>
                      <a:pt x="494" y="346"/>
                    </a:lnTo>
                    <a:lnTo>
                      <a:pt x="494" y="346"/>
                    </a:lnTo>
                    <a:lnTo>
                      <a:pt x="494" y="346"/>
                    </a:lnTo>
                    <a:lnTo>
                      <a:pt x="494" y="344"/>
                    </a:lnTo>
                    <a:lnTo>
                      <a:pt x="494" y="344"/>
                    </a:lnTo>
                    <a:lnTo>
                      <a:pt x="494" y="344"/>
                    </a:lnTo>
                    <a:lnTo>
                      <a:pt x="494" y="344"/>
                    </a:lnTo>
                    <a:lnTo>
                      <a:pt x="494" y="342"/>
                    </a:lnTo>
                    <a:lnTo>
                      <a:pt x="494" y="342"/>
                    </a:lnTo>
                    <a:lnTo>
                      <a:pt x="494" y="342"/>
                    </a:lnTo>
                    <a:lnTo>
                      <a:pt x="494" y="342"/>
                    </a:lnTo>
                    <a:lnTo>
                      <a:pt x="494" y="339"/>
                    </a:lnTo>
                    <a:lnTo>
                      <a:pt x="494" y="339"/>
                    </a:lnTo>
                    <a:lnTo>
                      <a:pt x="494" y="339"/>
                    </a:lnTo>
                    <a:lnTo>
                      <a:pt x="494" y="339"/>
                    </a:lnTo>
                    <a:lnTo>
                      <a:pt x="494" y="337"/>
                    </a:lnTo>
                    <a:lnTo>
                      <a:pt x="494" y="337"/>
                    </a:lnTo>
                    <a:lnTo>
                      <a:pt x="494" y="334"/>
                    </a:lnTo>
                    <a:lnTo>
                      <a:pt x="494" y="334"/>
                    </a:lnTo>
                    <a:lnTo>
                      <a:pt x="497" y="334"/>
                    </a:lnTo>
                    <a:lnTo>
                      <a:pt x="497" y="334"/>
                    </a:lnTo>
                    <a:lnTo>
                      <a:pt x="497" y="334"/>
                    </a:lnTo>
                    <a:lnTo>
                      <a:pt x="499" y="334"/>
                    </a:lnTo>
                    <a:lnTo>
                      <a:pt x="499" y="332"/>
                    </a:lnTo>
                    <a:lnTo>
                      <a:pt x="499" y="332"/>
                    </a:lnTo>
                    <a:lnTo>
                      <a:pt x="499" y="332"/>
                    </a:lnTo>
                    <a:lnTo>
                      <a:pt x="499" y="330"/>
                    </a:lnTo>
                    <a:lnTo>
                      <a:pt x="499" y="330"/>
                    </a:lnTo>
                    <a:lnTo>
                      <a:pt x="502" y="330"/>
                    </a:lnTo>
                    <a:lnTo>
                      <a:pt x="502" y="332"/>
                    </a:lnTo>
                    <a:lnTo>
                      <a:pt x="502" y="332"/>
                    </a:lnTo>
                    <a:lnTo>
                      <a:pt x="502" y="332"/>
                    </a:lnTo>
                    <a:lnTo>
                      <a:pt x="504" y="332"/>
                    </a:lnTo>
                    <a:lnTo>
                      <a:pt x="504" y="330"/>
                    </a:lnTo>
                    <a:lnTo>
                      <a:pt x="504" y="330"/>
                    </a:lnTo>
                    <a:lnTo>
                      <a:pt x="504" y="330"/>
                    </a:lnTo>
                    <a:lnTo>
                      <a:pt x="506" y="330"/>
                    </a:lnTo>
                    <a:lnTo>
                      <a:pt x="506" y="330"/>
                    </a:lnTo>
                    <a:lnTo>
                      <a:pt x="506" y="327"/>
                    </a:lnTo>
                    <a:lnTo>
                      <a:pt x="506" y="327"/>
                    </a:lnTo>
                    <a:lnTo>
                      <a:pt x="506" y="327"/>
                    </a:lnTo>
                    <a:lnTo>
                      <a:pt x="506" y="327"/>
                    </a:lnTo>
                    <a:lnTo>
                      <a:pt x="509" y="327"/>
                    </a:lnTo>
                    <a:lnTo>
                      <a:pt x="509" y="327"/>
                    </a:lnTo>
                    <a:lnTo>
                      <a:pt x="509" y="330"/>
                    </a:lnTo>
                    <a:lnTo>
                      <a:pt x="511" y="330"/>
                    </a:lnTo>
                    <a:lnTo>
                      <a:pt x="511" y="327"/>
                    </a:lnTo>
                    <a:lnTo>
                      <a:pt x="511" y="327"/>
                    </a:lnTo>
                    <a:lnTo>
                      <a:pt x="511" y="327"/>
                    </a:lnTo>
                    <a:lnTo>
                      <a:pt x="511" y="325"/>
                    </a:lnTo>
                    <a:lnTo>
                      <a:pt x="511" y="325"/>
                    </a:lnTo>
                    <a:lnTo>
                      <a:pt x="511" y="325"/>
                    </a:lnTo>
                    <a:lnTo>
                      <a:pt x="511" y="325"/>
                    </a:lnTo>
                    <a:lnTo>
                      <a:pt x="511" y="325"/>
                    </a:lnTo>
                    <a:lnTo>
                      <a:pt x="511" y="323"/>
                    </a:lnTo>
                    <a:lnTo>
                      <a:pt x="513" y="323"/>
                    </a:lnTo>
                    <a:lnTo>
                      <a:pt x="513" y="323"/>
                    </a:lnTo>
                    <a:lnTo>
                      <a:pt x="513" y="323"/>
                    </a:lnTo>
                    <a:lnTo>
                      <a:pt x="513" y="323"/>
                    </a:lnTo>
                    <a:lnTo>
                      <a:pt x="513" y="323"/>
                    </a:lnTo>
                    <a:lnTo>
                      <a:pt x="513" y="320"/>
                    </a:lnTo>
                    <a:lnTo>
                      <a:pt x="513" y="320"/>
                    </a:lnTo>
                    <a:lnTo>
                      <a:pt x="516" y="320"/>
                    </a:lnTo>
                    <a:lnTo>
                      <a:pt x="516" y="318"/>
                    </a:lnTo>
                    <a:lnTo>
                      <a:pt x="516" y="318"/>
                    </a:lnTo>
                    <a:lnTo>
                      <a:pt x="516" y="318"/>
                    </a:lnTo>
                    <a:lnTo>
                      <a:pt x="516" y="316"/>
                    </a:lnTo>
                    <a:lnTo>
                      <a:pt x="518" y="316"/>
                    </a:lnTo>
                    <a:lnTo>
                      <a:pt x="518" y="316"/>
                    </a:lnTo>
                    <a:lnTo>
                      <a:pt x="518" y="313"/>
                    </a:lnTo>
                    <a:lnTo>
                      <a:pt x="518" y="313"/>
                    </a:lnTo>
                    <a:lnTo>
                      <a:pt x="518" y="313"/>
                    </a:lnTo>
                    <a:lnTo>
                      <a:pt x="518" y="313"/>
                    </a:lnTo>
                    <a:lnTo>
                      <a:pt x="518" y="313"/>
                    </a:lnTo>
                    <a:lnTo>
                      <a:pt x="518" y="311"/>
                    </a:lnTo>
                    <a:lnTo>
                      <a:pt x="520" y="311"/>
                    </a:lnTo>
                    <a:lnTo>
                      <a:pt x="520" y="311"/>
                    </a:lnTo>
                    <a:lnTo>
                      <a:pt x="520" y="311"/>
                    </a:lnTo>
                    <a:lnTo>
                      <a:pt x="523" y="311"/>
                    </a:lnTo>
                    <a:lnTo>
                      <a:pt x="523" y="311"/>
                    </a:lnTo>
                    <a:lnTo>
                      <a:pt x="520" y="311"/>
                    </a:lnTo>
                    <a:lnTo>
                      <a:pt x="520" y="308"/>
                    </a:lnTo>
                    <a:lnTo>
                      <a:pt x="520" y="308"/>
                    </a:lnTo>
                    <a:lnTo>
                      <a:pt x="520" y="308"/>
                    </a:lnTo>
                    <a:lnTo>
                      <a:pt x="520" y="306"/>
                    </a:lnTo>
                    <a:lnTo>
                      <a:pt x="520" y="306"/>
                    </a:lnTo>
                    <a:lnTo>
                      <a:pt x="518" y="306"/>
                    </a:lnTo>
                    <a:lnTo>
                      <a:pt x="518" y="306"/>
                    </a:lnTo>
                    <a:lnTo>
                      <a:pt x="518" y="306"/>
                    </a:lnTo>
                    <a:lnTo>
                      <a:pt x="518" y="306"/>
                    </a:lnTo>
                    <a:lnTo>
                      <a:pt x="516" y="306"/>
                    </a:lnTo>
                    <a:lnTo>
                      <a:pt x="516" y="304"/>
                    </a:lnTo>
                    <a:lnTo>
                      <a:pt x="516" y="304"/>
                    </a:lnTo>
                    <a:lnTo>
                      <a:pt x="513" y="304"/>
                    </a:lnTo>
                    <a:lnTo>
                      <a:pt x="513" y="304"/>
                    </a:lnTo>
                    <a:lnTo>
                      <a:pt x="513" y="304"/>
                    </a:lnTo>
                    <a:lnTo>
                      <a:pt x="513" y="304"/>
                    </a:lnTo>
                    <a:lnTo>
                      <a:pt x="511" y="304"/>
                    </a:lnTo>
                    <a:lnTo>
                      <a:pt x="511" y="304"/>
                    </a:lnTo>
                    <a:lnTo>
                      <a:pt x="511" y="304"/>
                    </a:lnTo>
                    <a:lnTo>
                      <a:pt x="509" y="304"/>
                    </a:lnTo>
                    <a:lnTo>
                      <a:pt x="509" y="304"/>
                    </a:lnTo>
                    <a:lnTo>
                      <a:pt x="506" y="304"/>
                    </a:lnTo>
                    <a:lnTo>
                      <a:pt x="506" y="304"/>
                    </a:lnTo>
                    <a:lnTo>
                      <a:pt x="506" y="304"/>
                    </a:lnTo>
                    <a:lnTo>
                      <a:pt x="506" y="304"/>
                    </a:lnTo>
                    <a:lnTo>
                      <a:pt x="504" y="304"/>
                    </a:lnTo>
                    <a:lnTo>
                      <a:pt x="504" y="304"/>
                    </a:lnTo>
                    <a:lnTo>
                      <a:pt x="504" y="304"/>
                    </a:lnTo>
                    <a:lnTo>
                      <a:pt x="502" y="304"/>
                    </a:lnTo>
                    <a:lnTo>
                      <a:pt x="502" y="304"/>
                    </a:lnTo>
                    <a:lnTo>
                      <a:pt x="502" y="304"/>
                    </a:lnTo>
                    <a:lnTo>
                      <a:pt x="502" y="304"/>
                    </a:lnTo>
                    <a:lnTo>
                      <a:pt x="499" y="304"/>
                    </a:lnTo>
                    <a:lnTo>
                      <a:pt x="499" y="304"/>
                    </a:lnTo>
                    <a:lnTo>
                      <a:pt x="499" y="304"/>
                    </a:lnTo>
                    <a:lnTo>
                      <a:pt x="499" y="304"/>
                    </a:lnTo>
                    <a:lnTo>
                      <a:pt x="497" y="304"/>
                    </a:lnTo>
                    <a:lnTo>
                      <a:pt x="497" y="304"/>
                    </a:lnTo>
                    <a:lnTo>
                      <a:pt x="497" y="304"/>
                    </a:lnTo>
                    <a:lnTo>
                      <a:pt x="494" y="304"/>
                    </a:lnTo>
                    <a:lnTo>
                      <a:pt x="494" y="304"/>
                    </a:lnTo>
                    <a:lnTo>
                      <a:pt x="494" y="304"/>
                    </a:lnTo>
                    <a:lnTo>
                      <a:pt x="492" y="304"/>
                    </a:lnTo>
                    <a:lnTo>
                      <a:pt x="492" y="304"/>
                    </a:lnTo>
                    <a:lnTo>
                      <a:pt x="492" y="304"/>
                    </a:lnTo>
                    <a:lnTo>
                      <a:pt x="492" y="304"/>
                    </a:lnTo>
                    <a:lnTo>
                      <a:pt x="490" y="304"/>
                    </a:lnTo>
                    <a:lnTo>
                      <a:pt x="490" y="304"/>
                    </a:lnTo>
                    <a:lnTo>
                      <a:pt x="487" y="304"/>
                    </a:lnTo>
                    <a:lnTo>
                      <a:pt x="487" y="304"/>
                    </a:lnTo>
                    <a:lnTo>
                      <a:pt x="487" y="304"/>
                    </a:lnTo>
                    <a:lnTo>
                      <a:pt x="485" y="304"/>
                    </a:lnTo>
                    <a:lnTo>
                      <a:pt x="485" y="304"/>
                    </a:lnTo>
                    <a:lnTo>
                      <a:pt x="485" y="304"/>
                    </a:lnTo>
                    <a:lnTo>
                      <a:pt x="483" y="304"/>
                    </a:lnTo>
                    <a:lnTo>
                      <a:pt x="483" y="304"/>
                    </a:lnTo>
                    <a:lnTo>
                      <a:pt x="480" y="304"/>
                    </a:lnTo>
                    <a:lnTo>
                      <a:pt x="480" y="304"/>
                    </a:lnTo>
                    <a:lnTo>
                      <a:pt x="480" y="304"/>
                    </a:lnTo>
                    <a:lnTo>
                      <a:pt x="478" y="304"/>
                    </a:lnTo>
                    <a:lnTo>
                      <a:pt x="478" y="304"/>
                    </a:lnTo>
                    <a:lnTo>
                      <a:pt x="478" y="304"/>
                    </a:lnTo>
                    <a:lnTo>
                      <a:pt x="475" y="304"/>
                    </a:lnTo>
                    <a:lnTo>
                      <a:pt x="475" y="304"/>
                    </a:lnTo>
                    <a:lnTo>
                      <a:pt x="475" y="304"/>
                    </a:lnTo>
                    <a:lnTo>
                      <a:pt x="473" y="304"/>
                    </a:lnTo>
                    <a:lnTo>
                      <a:pt x="473" y="304"/>
                    </a:lnTo>
                    <a:lnTo>
                      <a:pt x="473" y="304"/>
                    </a:lnTo>
                    <a:lnTo>
                      <a:pt x="471" y="304"/>
                    </a:lnTo>
                    <a:lnTo>
                      <a:pt x="471" y="301"/>
                    </a:lnTo>
                    <a:lnTo>
                      <a:pt x="471" y="301"/>
                    </a:lnTo>
                    <a:lnTo>
                      <a:pt x="468" y="301"/>
                    </a:lnTo>
                    <a:lnTo>
                      <a:pt x="468" y="301"/>
                    </a:lnTo>
                    <a:lnTo>
                      <a:pt x="468" y="301"/>
                    </a:lnTo>
                    <a:lnTo>
                      <a:pt x="468" y="301"/>
                    </a:lnTo>
                    <a:lnTo>
                      <a:pt x="466" y="301"/>
                    </a:lnTo>
                    <a:lnTo>
                      <a:pt x="466" y="301"/>
                    </a:lnTo>
                    <a:lnTo>
                      <a:pt x="466" y="301"/>
                    </a:lnTo>
                    <a:lnTo>
                      <a:pt x="466" y="299"/>
                    </a:lnTo>
                    <a:lnTo>
                      <a:pt x="466" y="299"/>
                    </a:lnTo>
                    <a:lnTo>
                      <a:pt x="466" y="297"/>
                    </a:lnTo>
                    <a:lnTo>
                      <a:pt x="466" y="297"/>
                    </a:lnTo>
                    <a:lnTo>
                      <a:pt x="466" y="294"/>
                    </a:lnTo>
                    <a:lnTo>
                      <a:pt x="466" y="294"/>
                    </a:lnTo>
                    <a:lnTo>
                      <a:pt x="466" y="294"/>
                    </a:lnTo>
                    <a:lnTo>
                      <a:pt x="466" y="294"/>
                    </a:lnTo>
                    <a:lnTo>
                      <a:pt x="466" y="292"/>
                    </a:lnTo>
                    <a:lnTo>
                      <a:pt x="466" y="292"/>
                    </a:lnTo>
                    <a:lnTo>
                      <a:pt x="466" y="292"/>
                    </a:lnTo>
                    <a:lnTo>
                      <a:pt x="466" y="289"/>
                    </a:lnTo>
                    <a:lnTo>
                      <a:pt x="466" y="289"/>
                    </a:lnTo>
                    <a:lnTo>
                      <a:pt x="466" y="287"/>
                    </a:lnTo>
                    <a:lnTo>
                      <a:pt x="466" y="287"/>
                    </a:lnTo>
                    <a:lnTo>
                      <a:pt x="466" y="285"/>
                    </a:lnTo>
                    <a:lnTo>
                      <a:pt x="466" y="285"/>
                    </a:lnTo>
                    <a:lnTo>
                      <a:pt x="466" y="285"/>
                    </a:lnTo>
                    <a:lnTo>
                      <a:pt x="466" y="285"/>
                    </a:lnTo>
                    <a:lnTo>
                      <a:pt x="466" y="285"/>
                    </a:lnTo>
                    <a:lnTo>
                      <a:pt x="466" y="282"/>
                    </a:lnTo>
                    <a:lnTo>
                      <a:pt x="464" y="282"/>
                    </a:lnTo>
                    <a:lnTo>
                      <a:pt x="464" y="282"/>
                    </a:lnTo>
                    <a:lnTo>
                      <a:pt x="464" y="280"/>
                    </a:lnTo>
                    <a:lnTo>
                      <a:pt x="464" y="280"/>
                    </a:lnTo>
                    <a:lnTo>
                      <a:pt x="464" y="280"/>
                    </a:lnTo>
                    <a:lnTo>
                      <a:pt x="464" y="278"/>
                    </a:lnTo>
                    <a:lnTo>
                      <a:pt x="461" y="278"/>
                    </a:lnTo>
                    <a:lnTo>
                      <a:pt x="461" y="278"/>
                    </a:lnTo>
                    <a:lnTo>
                      <a:pt x="461" y="278"/>
                    </a:lnTo>
                    <a:lnTo>
                      <a:pt x="461" y="278"/>
                    </a:lnTo>
                    <a:lnTo>
                      <a:pt x="461" y="278"/>
                    </a:lnTo>
                    <a:lnTo>
                      <a:pt x="459" y="278"/>
                    </a:lnTo>
                    <a:lnTo>
                      <a:pt x="459" y="280"/>
                    </a:lnTo>
                    <a:lnTo>
                      <a:pt x="459" y="280"/>
                    </a:lnTo>
                    <a:lnTo>
                      <a:pt x="459" y="282"/>
                    </a:lnTo>
                    <a:lnTo>
                      <a:pt x="459" y="282"/>
                    </a:lnTo>
                    <a:lnTo>
                      <a:pt x="459" y="282"/>
                    </a:lnTo>
                    <a:lnTo>
                      <a:pt x="459" y="282"/>
                    </a:lnTo>
                    <a:lnTo>
                      <a:pt x="457" y="282"/>
                    </a:lnTo>
                    <a:lnTo>
                      <a:pt x="457" y="282"/>
                    </a:lnTo>
                    <a:lnTo>
                      <a:pt x="457" y="282"/>
                    </a:lnTo>
                    <a:lnTo>
                      <a:pt x="457" y="282"/>
                    </a:lnTo>
                    <a:lnTo>
                      <a:pt x="454" y="282"/>
                    </a:lnTo>
                    <a:lnTo>
                      <a:pt x="454" y="282"/>
                    </a:lnTo>
                    <a:lnTo>
                      <a:pt x="454" y="282"/>
                    </a:lnTo>
                    <a:lnTo>
                      <a:pt x="454" y="282"/>
                    </a:lnTo>
                    <a:lnTo>
                      <a:pt x="452" y="282"/>
                    </a:lnTo>
                    <a:lnTo>
                      <a:pt x="452" y="280"/>
                    </a:lnTo>
                    <a:lnTo>
                      <a:pt x="452" y="280"/>
                    </a:lnTo>
                    <a:lnTo>
                      <a:pt x="452" y="280"/>
                    </a:lnTo>
                    <a:lnTo>
                      <a:pt x="452" y="280"/>
                    </a:lnTo>
                    <a:lnTo>
                      <a:pt x="452" y="278"/>
                    </a:lnTo>
                    <a:lnTo>
                      <a:pt x="449" y="278"/>
                    </a:lnTo>
                    <a:lnTo>
                      <a:pt x="449" y="278"/>
                    </a:lnTo>
                    <a:lnTo>
                      <a:pt x="449" y="275"/>
                    </a:lnTo>
                    <a:lnTo>
                      <a:pt x="449" y="275"/>
                    </a:lnTo>
                    <a:lnTo>
                      <a:pt x="449" y="275"/>
                    </a:lnTo>
                    <a:lnTo>
                      <a:pt x="449" y="275"/>
                    </a:lnTo>
                    <a:lnTo>
                      <a:pt x="449" y="273"/>
                    </a:lnTo>
                    <a:lnTo>
                      <a:pt x="449" y="273"/>
                    </a:lnTo>
                    <a:lnTo>
                      <a:pt x="447" y="273"/>
                    </a:lnTo>
                    <a:lnTo>
                      <a:pt x="447" y="273"/>
                    </a:lnTo>
                    <a:lnTo>
                      <a:pt x="447" y="270"/>
                    </a:lnTo>
                    <a:lnTo>
                      <a:pt x="447" y="270"/>
                    </a:lnTo>
                    <a:lnTo>
                      <a:pt x="447" y="273"/>
                    </a:lnTo>
                    <a:lnTo>
                      <a:pt x="445" y="273"/>
                    </a:lnTo>
                    <a:lnTo>
                      <a:pt x="445" y="273"/>
                    </a:lnTo>
                    <a:lnTo>
                      <a:pt x="447" y="273"/>
                    </a:lnTo>
                    <a:lnTo>
                      <a:pt x="447" y="275"/>
                    </a:lnTo>
                    <a:lnTo>
                      <a:pt x="447" y="275"/>
                    </a:lnTo>
                    <a:lnTo>
                      <a:pt x="447" y="275"/>
                    </a:lnTo>
                    <a:lnTo>
                      <a:pt x="447" y="275"/>
                    </a:lnTo>
                    <a:lnTo>
                      <a:pt x="447" y="275"/>
                    </a:lnTo>
                    <a:lnTo>
                      <a:pt x="447" y="275"/>
                    </a:lnTo>
                    <a:lnTo>
                      <a:pt x="447" y="275"/>
                    </a:lnTo>
                    <a:lnTo>
                      <a:pt x="445" y="275"/>
                    </a:lnTo>
                    <a:lnTo>
                      <a:pt x="445" y="275"/>
                    </a:lnTo>
                    <a:lnTo>
                      <a:pt x="445" y="275"/>
                    </a:lnTo>
                    <a:lnTo>
                      <a:pt x="445" y="275"/>
                    </a:lnTo>
                    <a:lnTo>
                      <a:pt x="445" y="275"/>
                    </a:lnTo>
                    <a:lnTo>
                      <a:pt x="442" y="275"/>
                    </a:lnTo>
                    <a:lnTo>
                      <a:pt x="442" y="275"/>
                    </a:lnTo>
                    <a:lnTo>
                      <a:pt x="442" y="275"/>
                    </a:lnTo>
                    <a:lnTo>
                      <a:pt x="440" y="275"/>
                    </a:lnTo>
                    <a:lnTo>
                      <a:pt x="440" y="275"/>
                    </a:lnTo>
                    <a:lnTo>
                      <a:pt x="440" y="273"/>
                    </a:lnTo>
                    <a:lnTo>
                      <a:pt x="440" y="273"/>
                    </a:lnTo>
                    <a:lnTo>
                      <a:pt x="440" y="273"/>
                    </a:lnTo>
                    <a:lnTo>
                      <a:pt x="440" y="273"/>
                    </a:lnTo>
                    <a:lnTo>
                      <a:pt x="440" y="270"/>
                    </a:lnTo>
                    <a:lnTo>
                      <a:pt x="438" y="270"/>
                    </a:lnTo>
                    <a:lnTo>
                      <a:pt x="438" y="270"/>
                    </a:lnTo>
                    <a:lnTo>
                      <a:pt x="438" y="270"/>
                    </a:lnTo>
                    <a:lnTo>
                      <a:pt x="438" y="270"/>
                    </a:lnTo>
                    <a:lnTo>
                      <a:pt x="438" y="268"/>
                    </a:lnTo>
                    <a:lnTo>
                      <a:pt x="435" y="268"/>
                    </a:lnTo>
                    <a:lnTo>
                      <a:pt x="435" y="268"/>
                    </a:lnTo>
                    <a:lnTo>
                      <a:pt x="435" y="268"/>
                    </a:lnTo>
                    <a:lnTo>
                      <a:pt x="435" y="266"/>
                    </a:lnTo>
                    <a:lnTo>
                      <a:pt x="433" y="266"/>
                    </a:lnTo>
                    <a:lnTo>
                      <a:pt x="433" y="268"/>
                    </a:lnTo>
                    <a:lnTo>
                      <a:pt x="433" y="268"/>
                    </a:lnTo>
                    <a:lnTo>
                      <a:pt x="433" y="268"/>
                    </a:lnTo>
                    <a:lnTo>
                      <a:pt x="433" y="270"/>
                    </a:lnTo>
                    <a:lnTo>
                      <a:pt x="433" y="270"/>
                    </a:lnTo>
                    <a:lnTo>
                      <a:pt x="433" y="270"/>
                    </a:lnTo>
                    <a:lnTo>
                      <a:pt x="433" y="270"/>
                    </a:lnTo>
                    <a:lnTo>
                      <a:pt x="435" y="270"/>
                    </a:lnTo>
                    <a:lnTo>
                      <a:pt x="435" y="270"/>
                    </a:lnTo>
                    <a:lnTo>
                      <a:pt x="435" y="270"/>
                    </a:lnTo>
                    <a:lnTo>
                      <a:pt x="438" y="270"/>
                    </a:lnTo>
                    <a:lnTo>
                      <a:pt x="438" y="273"/>
                    </a:lnTo>
                    <a:lnTo>
                      <a:pt x="438" y="273"/>
                    </a:lnTo>
                    <a:lnTo>
                      <a:pt x="435" y="273"/>
                    </a:lnTo>
                    <a:lnTo>
                      <a:pt x="435" y="275"/>
                    </a:lnTo>
                    <a:lnTo>
                      <a:pt x="435" y="275"/>
                    </a:lnTo>
                    <a:lnTo>
                      <a:pt x="433" y="275"/>
                    </a:lnTo>
                    <a:lnTo>
                      <a:pt x="433" y="275"/>
                    </a:lnTo>
                    <a:lnTo>
                      <a:pt x="433" y="275"/>
                    </a:lnTo>
                    <a:lnTo>
                      <a:pt x="433" y="275"/>
                    </a:lnTo>
                    <a:lnTo>
                      <a:pt x="433" y="278"/>
                    </a:lnTo>
                    <a:lnTo>
                      <a:pt x="433" y="278"/>
                    </a:lnTo>
                    <a:lnTo>
                      <a:pt x="430" y="278"/>
                    </a:lnTo>
                    <a:lnTo>
                      <a:pt x="430" y="278"/>
                    </a:lnTo>
                    <a:lnTo>
                      <a:pt x="430" y="278"/>
                    </a:lnTo>
                    <a:lnTo>
                      <a:pt x="430" y="280"/>
                    </a:lnTo>
                    <a:lnTo>
                      <a:pt x="428" y="280"/>
                    </a:lnTo>
                    <a:lnTo>
                      <a:pt x="428" y="280"/>
                    </a:lnTo>
                    <a:lnTo>
                      <a:pt x="428" y="282"/>
                    </a:lnTo>
                    <a:lnTo>
                      <a:pt x="428" y="282"/>
                    </a:lnTo>
                    <a:lnTo>
                      <a:pt x="428" y="282"/>
                    </a:lnTo>
                    <a:lnTo>
                      <a:pt x="428" y="285"/>
                    </a:lnTo>
                    <a:lnTo>
                      <a:pt x="428" y="285"/>
                    </a:lnTo>
                    <a:lnTo>
                      <a:pt x="428" y="285"/>
                    </a:lnTo>
                    <a:lnTo>
                      <a:pt x="428" y="285"/>
                    </a:lnTo>
                    <a:lnTo>
                      <a:pt x="428" y="285"/>
                    </a:lnTo>
                    <a:lnTo>
                      <a:pt x="428" y="287"/>
                    </a:lnTo>
                    <a:lnTo>
                      <a:pt x="428" y="287"/>
                    </a:lnTo>
                    <a:lnTo>
                      <a:pt x="428" y="287"/>
                    </a:lnTo>
                    <a:lnTo>
                      <a:pt x="430" y="287"/>
                    </a:lnTo>
                    <a:lnTo>
                      <a:pt x="430" y="287"/>
                    </a:lnTo>
                    <a:lnTo>
                      <a:pt x="433" y="287"/>
                    </a:lnTo>
                    <a:lnTo>
                      <a:pt x="433" y="289"/>
                    </a:lnTo>
                    <a:lnTo>
                      <a:pt x="433" y="289"/>
                    </a:lnTo>
                    <a:lnTo>
                      <a:pt x="433" y="289"/>
                    </a:lnTo>
                    <a:lnTo>
                      <a:pt x="433" y="289"/>
                    </a:lnTo>
                    <a:lnTo>
                      <a:pt x="433" y="292"/>
                    </a:lnTo>
                    <a:lnTo>
                      <a:pt x="435" y="292"/>
                    </a:lnTo>
                    <a:lnTo>
                      <a:pt x="435" y="292"/>
                    </a:lnTo>
                    <a:lnTo>
                      <a:pt x="435" y="292"/>
                    </a:lnTo>
                    <a:lnTo>
                      <a:pt x="435" y="294"/>
                    </a:lnTo>
                    <a:lnTo>
                      <a:pt x="438" y="294"/>
                    </a:lnTo>
                    <a:lnTo>
                      <a:pt x="438" y="294"/>
                    </a:lnTo>
                    <a:lnTo>
                      <a:pt x="438" y="294"/>
                    </a:lnTo>
                    <a:lnTo>
                      <a:pt x="438" y="294"/>
                    </a:lnTo>
                    <a:lnTo>
                      <a:pt x="438" y="294"/>
                    </a:lnTo>
                    <a:lnTo>
                      <a:pt x="440" y="294"/>
                    </a:lnTo>
                    <a:lnTo>
                      <a:pt x="440" y="294"/>
                    </a:lnTo>
                    <a:lnTo>
                      <a:pt x="440" y="294"/>
                    </a:lnTo>
                    <a:lnTo>
                      <a:pt x="442" y="294"/>
                    </a:lnTo>
                    <a:lnTo>
                      <a:pt x="442" y="294"/>
                    </a:lnTo>
                    <a:lnTo>
                      <a:pt x="445" y="294"/>
                    </a:lnTo>
                    <a:lnTo>
                      <a:pt x="445" y="297"/>
                    </a:lnTo>
                    <a:lnTo>
                      <a:pt x="445" y="297"/>
                    </a:lnTo>
                    <a:lnTo>
                      <a:pt x="445" y="299"/>
                    </a:lnTo>
                    <a:lnTo>
                      <a:pt x="445" y="299"/>
                    </a:lnTo>
                    <a:lnTo>
                      <a:pt x="445" y="299"/>
                    </a:lnTo>
                    <a:lnTo>
                      <a:pt x="445" y="299"/>
                    </a:lnTo>
                    <a:lnTo>
                      <a:pt x="447" y="299"/>
                    </a:lnTo>
                    <a:lnTo>
                      <a:pt x="447" y="299"/>
                    </a:lnTo>
                    <a:lnTo>
                      <a:pt x="447" y="301"/>
                    </a:lnTo>
                    <a:lnTo>
                      <a:pt x="447" y="301"/>
                    </a:lnTo>
                    <a:lnTo>
                      <a:pt x="447" y="301"/>
                    </a:lnTo>
                    <a:lnTo>
                      <a:pt x="447" y="304"/>
                    </a:lnTo>
                    <a:lnTo>
                      <a:pt x="445" y="304"/>
                    </a:lnTo>
                    <a:lnTo>
                      <a:pt x="445" y="304"/>
                    </a:lnTo>
                    <a:lnTo>
                      <a:pt x="445" y="304"/>
                    </a:lnTo>
                    <a:lnTo>
                      <a:pt x="445" y="304"/>
                    </a:lnTo>
                    <a:lnTo>
                      <a:pt x="445" y="304"/>
                    </a:lnTo>
                    <a:lnTo>
                      <a:pt x="442" y="304"/>
                    </a:lnTo>
                    <a:lnTo>
                      <a:pt x="442" y="304"/>
                    </a:lnTo>
                    <a:lnTo>
                      <a:pt x="442" y="304"/>
                    </a:lnTo>
                    <a:lnTo>
                      <a:pt x="442" y="304"/>
                    </a:lnTo>
                    <a:lnTo>
                      <a:pt x="440" y="304"/>
                    </a:lnTo>
                    <a:lnTo>
                      <a:pt x="440" y="304"/>
                    </a:lnTo>
                    <a:lnTo>
                      <a:pt x="440" y="304"/>
                    </a:lnTo>
                    <a:lnTo>
                      <a:pt x="438" y="304"/>
                    </a:lnTo>
                    <a:lnTo>
                      <a:pt x="438" y="304"/>
                    </a:lnTo>
                    <a:lnTo>
                      <a:pt x="438" y="304"/>
                    </a:lnTo>
                    <a:lnTo>
                      <a:pt x="438" y="304"/>
                    </a:lnTo>
                    <a:lnTo>
                      <a:pt x="438" y="304"/>
                    </a:lnTo>
                    <a:lnTo>
                      <a:pt x="435" y="304"/>
                    </a:lnTo>
                    <a:lnTo>
                      <a:pt x="435" y="304"/>
                    </a:lnTo>
                    <a:lnTo>
                      <a:pt x="435" y="304"/>
                    </a:lnTo>
                    <a:lnTo>
                      <a:pt x="435" y="306"/>
                    </a:lnTo>
                    <a:lnTo>
                      <a:pt x="435" y="306"/>
                    </a:lnTo>
                    <a:lnTo>
                      <a:pt x="435" y="306"/>
                    </a:lnTo>
                    <a:lnTo>
                      <a:pt x="435" y="308"/>
                    </a:lnTo>
                    <a:lnTo>
                      <a:pt x="435" y="308"/>
                    </a:lnTo>
                    <a:lnTo>
                      <a:pt x="433" y="308"/>
                    </a:lnTo>
                    <a:lnTo>
                      <a:pt x="433" y="308"/>
                    </a:lnTo>
                    <a:lnTo>
                      <a:pt x="433" y="311"/>
                    </a:lnTo>
                    <a:lnTo>
                      <a:pt x="433" y="311"/>
                    </a:lnTo>
                    <a:lnTo>
                      <a:pt x="433" y="311"/>
                    </a:lnTo>
                    <a:lnTo>
                      <a:pt x="433" y="311"/>
                    </a:lnTo>
                    <a:lnTo>
                      <a:pt x="430" y="311"/>
                    </a:lnTo>
                    <a:lnTo>
                      <a:pt x="430" y="308"/>
                    </a:lnTo>
                    <a:lnTo>
                      <a:pt x="430" y="308"/>
                    </a:lnTo>
                    <a:lnTo>
                      <a:pt x="428" y="308"/>
                    </a:lnTo>
                    <a:lnTo>
                      <a:pt x="428" y="311"/>
                    </a:lnTo>
                    <a:lnTo>
                      <a:pt x="428" y="311"/>
                    </a:lnTo>
                    <a:lnTo>
                      <a:pt x="428" y="313"/>
                    </a:lnTo>
                    <a:lnTo>
                      <a:pt x="428" y="313"/>
                    </a:lnTo>
                    <a:lnTo>
                      <a:pt x="428" y="313"/>
                    </a:lnTo>
                    <a:lnTo>
                      <a:pt x="428" y="313"/>
                    </a:lnTo>
                    <a:lnTo>
                      <a:pt x="428" y="313"/>
                    </a:lnTo>
                    <a:lnTo>
                      <a:pt x="426" y="313"/>
                    </a:lnTo>
                    <a:lnTo>
                      <a:pt x="426" y="316"/>
                    </a:lnTo>
                    <a:lnTo>
                      <a:pt x="426" y="316"/>
                    </a:lnTo>
                    <a:lnTo>
                      <a:pt x="428" y="316"/>
                    </a:lnTo>
                    <a:lnTo>
                      <a:pt x="428" y="318"/>
                    </a:lnTo>
                    <a:lnTo>
                      <a:pt x="428" y="318"/>
                    </a:lnTo>
                    <a:lnTo>
                      <a:pt x="428" y="318"/>
                    </a:lnTo>
                    <a:lnTo>
                      <a:pt x="428" y="320"/>
                    </a:lnTo>
                    <a:lnTo>
                      <a:pt x="428" y="320"/>
                    </a:lnTo>
                    <a:lnTo>
                      <a:pt x="428" y="320"/>
                    </a:lnTo>
                    <a:lnTo>
                      <a:pt x="430" y="320"/>
                    </a:lnTo>
                    <a:lnTo>
                      <a:pt x="430" y="323"/>
                    </a:lnTo>
                    <a:lnTo>
                      <a:pt x="430" y="323"/>
                    </a:lnTo>
                    <a:lnTo>
                      <a:pt x="433" y="323"/>
                    </a:lnTo>
                    <a:lnTo>
                      <a:pt x="433" y="323"/>
                    </a:lnTo>
                    <a:lnTo>
                      <a:pt x="433" y="323"/>
                    </a:lnTo>
                    <a:lnTo>
                      <a:pt x="433" y="323"/>
                    </a:lnTo>
                    <a:lnTo>
                      <a:pt x="433" y="323"/>
                    </a:lnTo>
                    <a:lnTo>
                      <a:pt x="435" y="323"/>
                    </a:lnTo>
                    <a:lnTo>
                      <a:pt x="435" y="323"/>
                    </a:lnTo>
                    <a:lnTo>
                      <a:pt x="435" y="325"/>
                    </a:lnTo>
                    <a:lnTo>
                      <a:pt x="438" y="325"/>
                    </a:lnTo>
                    <a:lnTo>
                      <a:pt x="438" y="325"/>
                    </a:lnTo>
                    <a:lnTo>
                      <a:pt x="438" y="325"/>
                    </a:lnTo>
                    <a:lnTo>
                      <a:pt x="440" y="325"/>
                    </a:lnTo>
                    <a:lnTo>
                      <a:pt x="440" y="325"/>
                    </a:lnTo>
                    <a:lnTo>
                      <a:pt x="440" y="325"/>
                    </a:lnTo>
                    <a:lnTo>
                      <a:pt x="440" y="325"/>
                    </a:lnTo>
                    <a:lnTo>
                      <a:pt x="440" y="325"/>
                    </a:lnTo>
                    <a:lnTo>
                      <a:pt x="440" y="325"/>
                    </a:lnTo>
                    <a:lnTo>
                      <a:pt x="442" y="325"/>
                    </a:lnTo>
                    <a:lnTo>
                      <a:pt x="442" y="327"/>
                    </a:lnTo>
                    <a:lnTo>
                      <a:pt x="442" y="327"/>
                    </a:lnTo>
                    <a:lnTo>
                      <a:pt x="440" y="327"/>
                    </a:lnTo>
                    <a:lnTo>
                      <a:pt x="440" y="330"/>
                    </a:lnTo>
                    <a:lnTo>
                      <a:pt x="440" y="330"/>
                    </a:lnTo>
                    <a:lnTo>
                      <a:pt x="440" y="332"/>
                    </a:lnTo>
                    <a:lnTo>
                      <a:pt x="442" y="332"/>
                    </a:lnTo>
                    <a:lnTo>
                      <a:pt x="442" y="332"/>
                    </a:lnTo>
                    <a:lnTo>
                      <a:pt x="442" y="334"/>
                    </a:lnTo>
                    <a:lnTo>
                      <a:pt x="442" y="334"/>
                    </a:lnTo>
                    <a:lnTo>
                      <a:pt x="442" y="334"/>
                    </a:lnTo>
                    <a:lnTo>
                      <a:pt x="440" y="334"/>
                    </a:lnTo>
                    <a:lnTo>
                      <a:pt x="440" y="337"/>
                    </a:lnTo>
                    <a:lnTo>
                      <a:pt x="440" y="337"/>
                    </a:lnTo>
                    <a:lnTo>
                      <a:pt x="440" y="337"/>
                    </a:lnTo>
                    <a:lnTo>
                      <a:pt x="438" y="337"/>
                    </a:lnTo>
                    <a:lnTo>
                      <a:pt x="438" y="337"/>
                    </a:lnTo>
                    <a:lnTo>
                      <a:pt x="440" y="337"/>
                    </a:lnTo>
                    <a:lnTo>
                      <a:pt x="440" y="339"/>
                    </a:lnTo>
                    <a:lnTo>
                      <a:pt x="438" y="339"/>
                    </a:lnTo>
                    <a:lnTo>
                      <a:pt x="438" y="339"/>
                    </a:lnTo>
                    <a:lnTo>
                      <a:pt x="438" y="342"/>
                    </a:lnTo>
                    <a:lnTo>
                      <a:pt x="438" y="342"/>
                    </a:lnTo>
                    <a:lnTo>
                      <a:pt x="438" y="344"/>
                    </a:lnTo>
                    <a:lnTo>
                      <a:pt x="440" y="344"/>
                    </a:lnTo>
                    <a:lnTo>
                      <a:pt x="440" y="344"/>
                    </a:lnTo>
                    <a:lnTo>
                      <a:pt x="440" y="344"/>
                    </a:lnTo>
                    <a:lnTo>
                      <a:pt x="440" y="344"/>
                    </a:lnTo>
                    <a:lnTo>
                      <a:pt x="440" y="344"/>
                    </a:lnTo>
                    <a:lnTo>
                      <a:pt x="440" y="346"/>
                    </a:lnTo>
                    <a:lnTo>
                      <a:pt x="442" y="346"/>
                    </a:lnTo>
                    <a:lnTo>
                      <a:pt x="442" y="346"/>
                    </a:lnTo>
                    <a:lnTo>
                      <a:pt x="442" y="346"/>
                    </a:lnTo>
                    <a:lnTo>
                      <a:pt x="442" y="349"/>
                    </a:lnTo>
                    <a:lnTo>
                      <a:pt x="442" y="349"/>
                    </a:lnTo>
                    <a:lnTo>
                      <a:pt x="442" y="349"/>
                    </a:lnTo>
                    <a:lnTo>
                      <a:pt x="442" y="351"/>
                    </a:lnTo>
                    <a:lnTo>
                      <a:pt x="440" y="351"/>
                    </a:lnTo>
                    <a:lnTo>
                      <a:pt x="440" y="351"/>
                    </a:lnTo>
                    <a:lnTo>
                      <a:pt x="440" y="353"/>
                    </a:lnTo>
                    <a:lnTo>
                      <a:pt x="442" y="353"/>
                    </a:lnTo>
                    <a:lnTo>
                      <a:pt x="442" y="353"/>
                    </a:lnTo>
                    <a:lnTo>
                      <a:pt x="445" y="353"/>
                    </a:lnTo>
                    <a:lnTo>
                      <a:pt x="445" y="353"/>
                    </a:lnTo>
                    <a:lnTo>
                      <a:pt x="445" y="353"/>
                    </a:lnTo>
                    <a:lnTo>
                      <a:pt x="445" y="353"/>
                    </a:lnTo>
                    <a:lnTo>
                      <a:pt x="447" y="353"/>
                    </a:lnTo>
                    <a:lnTo>
                      <a:pt x="447" y="353"/>
                    </a:lnTo>
                    <a:lnTo>
                      <a:pt x="445" y="353"/>
                    </a:lnTo>
                    <a:lnTo>
                      <a:pt x="445" y="356"/>
                    </a:lnTo>
                    <a:lnTo>
                      <a:pt x="445" y="356"/>
                    </a:lnTo>
                    <a:lnTo>
                      <a:pt x="445" y="356"/>
                    </a:lnTo>
                    <a:lnTo>
                      <a:pt x="445" y="358"/>
                    </a:lnTo>
                    <a:lnTo>
                      <a:pt x="445" y="358"/>
                    </a:lnTo>
                    <a:lnTo>
                      <a:pt x="445" y="361"/>
                    </a:lnTo>
                    <a:lnTo>
                      <a:pt x="445" y="361"/>
                    </a:lnTo>
                    <a:lnTo>
                      <a:pt x="445" y="361"/>
                    </a:lnTo>
                    <a:lnTo>
                      <a:pt x="445" y="363"/>
                    </a:lnTo>
                    <a:lnTo>
                      <a:pt x="447" y="363"/>
                    </a:lnTo>
                    <a:lnTo>
                      <a:pt x="447" y="363"/>
                    </a:lnTo>
                    <a:lnTo>
                      <a:pt x="447" y="363"/>
                    </a:lnTo>
                    <a:lnTo>
                      <a:pt x="447" y="365"/>
                    </a:lnTo>
                    <a:lnTo>
                      <a:pt x="445" y="365"/>
                    </a:lnTo>
                    <a:lnTo>
                      <a:pt x="445" y="365"/>
                    </a:lnTo>
                    <a:lnTo>
                      <a:pt x="447" y="365"/>
                    </a:lnTo>
                    <a:lnTo>
                      <a:pt x="447" y="368"/>
                    </a:lnTo>
                    <a:lnTo>
                      <a:pt x="447" y="368"/>
                    </a:lnTo>
                    <a:lnTo>
                      <a:pt x="447" y="370"/>
                    </a:lnTo>
                    <a:lnTo>
                      <a:pt x="447" y="370"/>
                    </a:lnTo>
                    <a:lnTo>
                      <a:pt x="447" y="370"/>
                    </a:lnTo>
                    <a:lnTo>
                      <a:pt x="447" y="372"/>
                    </a:lnTo>
                    <a:lnTo>
                      <a:pt x="447" y="372"/>
                    </a:lnTo>
                    <a:lnTo>
                      <a:pt x="447" y="372"/>
                    </a:lnTo>
                    <a:lnTo>
                      <a:pt x="447" y="375"/>
                    </a:lnTo>
                    <a:lnTo>
                      <a:pt x="447" y="375"/>
                    </a:lnTo>
                    <a:lnTo>
                      <a:pt x="447" y="375"/>
                    </a:lnTo>
                    <a:lnTo>
                      <a:pt x="447" y="377"/>
                    </a:lnTo>
                    <a:lnTo>
                      <a:pt x="447" y="377"/>
                    </a:lnTo>
                    <a:lnTo>
                      <a:pt x="447" y="377"/>
                    </a:lnTo>
                    <a:lnTo>
                      <a:pt x="447" y="377"/>
                    </a:lnTo>
                    <a:lnTo>
                      <a:pt x="447" y="380"/>
                    </a:lnTo>
                    <a:lnTo>
                      <a:pt x="449" y="380"/>
                    </a:lnTo>
                    <a:lnTo>
                      <a:pt x="449" y="380"/>
                    </a:lnTo>
                    <a:lnTo>
                      <a:pt x="449" y="382"/>
                    </a:lnTo>
                    <a:lnTo>
                      <a:pt x="447" y="382"/>
                    </a:lnTo>
                    <a:lnTo>
                      <a:pt x="447" y="382"/>
                    </a:lnTo>
                    <a:lnTo>
                      <a:pt x="447" y="382"/>
                    </a:lnTo>
                    <a:lnTo>
                      <a:pt x="449" y="382"/>
                    </a:lnTo>
                    <a:lnTo>
                      <a:pt x="449" y="384"/>
                    </a:lnTo>
                    <a:lnTo>
                      <a:pt x="449" y="384"/>
                    </a:lnTo>
                    <a:lnTo>
                      <a:pt x="449" y="387"/>
                    </a:lnTo>
                    <a:lnTo>
                      <a:pt x="447" y="387"/>
                    </a:lnTo>
                    <a:lnTo>
                      <a:pt x="447" y="387"/>
                    </a:lnTo>
                    <a:lnTo>
                      <a:pt x="449" y="387"/>
                    </a:lnTo>
                    <a:lnTo>
                      <a:pt x="449" y="389"/>
                    </a:lnTo>
                    <a:lnTo>
                      <a:pt x="449" y="389"/>
                    </a:lnTo>
                    <a:lnTo>
                      <a:pt x="447" y="389"/>
                    </a:lnTo>
                    <a:lnTo>
                      <a:pt x="447" y="391"/>
                    </a:lnTo>
                    <a:lnTo>
                      <a:pt x="449" y="391"/>
                    </a:lnTo>
                    <a:lnTo>
                      <a:pt x="449" y="391"/>
                    </a:lnTo>
                    <a:lnTo>
                      <a:pt x="449" y="391"/>
                    </a:lnTo>
                    <a:lnTo>
                      <a:pt x="449" y="394"/>
                    </a:lnTo>
                    <a:lnTo>
                      <a:pt x="449" y="394"/>
                    </a:lnTo>
                    <a:lnTo>
                      <a:pt x="449" y="394"/>
                    </a:lnTo>
                    <a:lnTo>
                      <a:pt x="449" y="394"/>
                    </a:lnTo>
                    <a:lnTo>
                      <a:pt x="447" y="394"/>
                    </a:lnTo>
                    <a:lnTo>
                      <a:pt x="447" y="394"/>
                    </a:lnTo>
                    <a:lnTo>
                      <a:pt x="447" y="394"/>
                    </a:lnTo>
                    <a:lnTo>
                      <a:pt x="447" y="391"/>
                    </a:lnTo>
                    <a:lnTo>
                      <a:pt x="447" y="391"/>
                    </a:lnTo>
                    <a:lnTo>
                      <a:pt x="447" y="394"/>
                    </a:lnTo>
                    <a:lnTo>
                      <a:pt x="447" y="394"/>
                    </a:lnTo>
                    <a:lnTo>
                      <a:pt x="447" y="394"/>
                    </a:lnTo>
                    <a:lnTo>
                      <a:pt x="447" y="394"/>
                    </a:lnTo>
                    <a:lnTo>
                      <a:pt x="447" y="396"/>
                    </a:lnTo>
                    <a:lnTo>
                      <a:pt x="447" y="396"/>
                    </a:lnTo>
                    <a:lnTo>
                      <a:pt x="445" y="396"/>
                    </a:lnTo>
                    <a:lnTo>
                      <a:pt x="445" y="396"/>
                    </a:lnTo>
                    <a:lnTo>
                      <a:pt x="445" y="396"/>
                    </a:lnTo>
                    <a:lnTo>
                      <a:pt x="442" y="396"/>
                    </a:lnTo>
                    <a:lnTo>
                      <a:pt x="442" y="396"/>
                    </a:lnTo>
                    <a:lnTo>
                      <a:pt x="440" y="396"/>
                    </a:lnTo>
                    <a:lnTo>
                      <a:pt x="440" y="396"/>
                    </a:lnTo>
                    <a:lnTo>
                      <a:pt x="440" y="394"/>
                    </a:lnTo>
                    <a:lnTo>
                      <a:pt x="440" y="394"/>
                    </a:lnTo>
                    <a:lnTo>
                      <a:pt x="440" y="394"/>
                    </a:lnTo>
                    <a:lnTo>
                      <a:pt x="440" y="394"/>
                    </a:lnTo>
                    <a:lnTo>
                      <a:pt x="440" y="394"/>
                    </a:lnTo>
                    <a:lnTo>
                      <a:pt x="440" y="394"/>
                    </a:lnTo>
                    <a:lnTo>
                      <a:pt x="440" y="394"/>
                    </a:lnTo>
                    <a:lnTo>
                      <a:pt x="440" y="396"/>
                    </a:lnTo>
                    <a:lnTo>
                      <a:pt x="438" y="396"/>
                    </a:lnTo>
                    <a:lnTo>
                      <a:pt x="438" y="396"/>
                    </a:lnTo>
                    <a:lnTo>
                      <a:pt x="438" y="396"/>
                    </a:lnTo>
                    <a:lnTo>
                      <a:pt x="438" y="396"/>
                    </a:lnTo>
                    <a:lnTo>
                      <a:pt x="438" y="396"/>
                    </a:lnTo>
                    <a:lnTo>
                      <a:pt x="438" y="394"/>
                    </a:lnTo>
                    <a:lnTo>
                      <a:pt x="435" y="394"/>
                    </a:lnTo>
                    <a:lnTo>
                      <a:pt x="435" y="396"/>
                    </a:lnTo>
                    <a:lnTo>
                      <a:pt x="435" y="396"/>
                    </a:lnTo>
                    <a:lnTo>
                      <a:pt x="433" y="396"/>
                    </a:lnTo>
                    <a:lnTo>
                      <a:pt x="433" y="394"/>
                    </a:lnTo>
                    <a:lnTo>
                      <a:pt x="433" y="394"/>
                    </a:lnTo>
                    <a:lnTo>
                      <a:pt x="433" y="396"/>
                    </a:lnTo>
                    <a:lnTo>
                      <a:pt x="433" y="396"/>
                    </a:lnTo>
                    <a:lnTo>
                      <a:pt x="433" y="396"/>
                    </a:lnTo>
                    <a:lnTo>
                      <a:pt x="430" y="396"/>
                    </a:lnTo>
                    <a:lnTo>
                      <a:pt x="430" y="396"/>
                    </a:lnTo>
                    <a:lnTo>
                      <a:pt x="430" y="394"/>
                    </a:lnTo>
                    <a:lnTo>
                      <a:pt x="430" y="394"/>
                    </a:lnTo>
                    <a:lnTo>
                      <a:pt x="428" y="394"/>
                    </a:lnTo>
                    <a:lnTo>
                      <a:pt x="428" y="394"/>
                    </a:lnTo>
                    <a:lnTo>
                      <a:pt x="428" y="394"/>
                    </a:lnTo>
                    <a:lnTo>
                      <a:pt x="426" y="394"/>
                    </a:lnTo>
                    <a:lnTo>
                      <a:pt x="426" y="394"/>
                    </a:lnTo>
                    <a:lnTo>
                      <a:pt x="426" y="394"/>
                    </a:lnTo>
                    <a:lnTo>
                      <a:pt x="426" y="391"/>
                    </a:lnTo>
                    <a:lnTo>
                      <a:pt x="426" y="391"/>
                    </a:lnTo>
                    <a:lnTo>
                      <a:pt x="426" y="389"/>
                    </a:lnTo>
                    <a:lnTo>
                      <a:pt x="428" y="389"/>
                    </a:lnTo>
                    <a:lnTo>
                      <a:pt x="428" y="389"/>
                    </a:lnTo>
                    <a:lnTo>
                      <a:pt x="428" y="387"/>
                    </a:lnTo>
                    <a:lnTo>
                      <a:pt x="428" y="387"/>
                    </a:lnTo>
                    <a:lnTo>
                      <a:pt x="426" y="387"/>
                    </a:lnTo>
                    <a:lnTo>
                      <a:pt x="426" y="387"/>
                    </a:lnTo>
                    <a:lnTo>
                      <a:pt x="426" y="387"/>
                    </a:lnTo>
                    <a:lnTo>
                      <a:pt x="426" y="389"/>
                    </a:lnTo>
                    <a:lnTo>
                      <a:pt x="426" y="389"/>
                    </a:lnTo>
                    <a:lnTo>
                      <a:pt x="426" y="389"/>
                    </a:lnTo>
                    <a:lnTo>
                      <a:pt x="423" y="389"/>
                    </a:lnTo>
                    <a:lnTo>
                      <a:pt x="423" y="391"/>
                    </a:lnTo>
                    <a:lnTo>
                      <a:pt x="423" y="391"/>
                    </a:lnTo>
                    <a:lnTo>
                      <a:pt x="423" y="391"/>
                    </a:lnTo>
                    <a:lnTo>
                      <a:pt x="421" y="391"/>
                    </a:lnTo>
                    <a:lnTo>
                      <a:pt x="421" y="394"/>
                    </a:lnTo>
                    <a:lnTo>
                      <a:pt x="421" y="394"/>
                    </a:lnTo>
                    <a:lnTo>
                      <a:pt x="421" y="394"/>
                    </a:lnTo>
                    <a:lnTo>
                      <a:pt x="421" y="394"/>
                    </a:lnTo>
                    <a:lnTo>
                      <a:pt x="419" y="394"/>
                    </a:lnTo>
                    <a:lnTo>
                      <a:pt x="419" y="394"/>
                    </a:lnTo>
                    <a:lnTo>
                      <a:pt x="419" y="394"/>
                    </a:lnTo>
                    <a:lnTo>
                      <a:pt x="416" y="394"/>
                    </a:lnTo>
                    <a:lnTo>
                      <a:pt x="416" y="394"/>
                    </a:lnTo>
                    <a:lnTo>
                      <a:pt x="416" y="394"/>
                    </a:lnTo>
                    <a:lnTo>
                      <a:pt x="414" y="394"/>
                    </a:lnTo>
                    <a:lnTo>
                      <a:pt x="414" y="394"/>
                    </a:lnTo>
                    <a:lnTo>
                      <a:pt x="414" y="394"/>
                    </a:lnTo>
                    <a:lnTo>
                      <a:pt x="414" y="396"/>
                    </a:lnTo>
                    <a:lnTo>
                      <a:pt x="412" y="396"/>
                    </a:lnTo>
                    <a:lnTo>
                      <a:pt x="412" y="396"/>
                    </a:lnTo>
                    <a:lnTo>
                      <a:pt x="412" y="396"/>
                    </a:lnTo>
                    <a:lnTo>
                      <a:pt x="409" y="396"/>
                    </a:lnTo>
                    <a:lnTo>
                      <a:pt x="409" y="396"/>
                    </a:lnTo>
                    <a:lnTo>
                      <a:pt x="409" y="396"/>
                    </a:lnTo>
                    <a:lnTo>
                      <a:pt x="407" y="396"/>
                    </a:lnTo>
                    <a:lnTo>
                      <a:pt x="407" y="396"/>
                    </a:lnTo>
                    <a:lnTo>
                      <a:pt x="407" y="398"/>
                    </a:lnTo>
                    <a:lnTo>
                      <a:pt x="407" y="398"/>
                    </a:lnTo>
                    <a:lnTo>
                      <a:pt x="407" y="398"/>
                    </a:lnTo>
                    <a:lnTo>
                      <a:pt x="404" y="398"/>
                    </a:lnTo>
                    <a:lnTo>
                      <a:pt x="404" y="398"/>
                    </a:lnTo>
                    <a:lnTo>
                      <a:pt x="404" y="401"/>
                    </a:lnTo>
                    <a:lnTo>
                      <a:pt x="404" y="401"/>
                    </a:lnTo>
                    <a:lnTo>
                      <a:pt x="404" y="401"/>
                    </a:lnTo>
                    <a:lnTo>
                      <a:pt x="404" y="403"/>
                    </a:lnTo>
                    <a:lnTo>
                      <a:pt x="402" y="403"/>
                    </a:lnTo>
                    <a:lnTo>
                      <a:pt x="402" y="403"/>
                    </a:lnTo>
                    <a:lnTo>
                      <a:pt x="402" y="403"/>
                    </a:lnTo>
                    <a:lnTo>
                      <a:pt x="402" y="403"/>
                    </a:lnTo>
                    <a:lnTo>
                      <a:pt x="402" y="406"/>
                    </a:lnTo>
                    <a:lnTo>
                      <a:pt x="400" y="406"/>
                    </a:lnTo>
                    <a:lnTo>
                      <a:pt x="400" y="406"/>
                    </a:lnTo>
                    <a:lnTo>
                      <a:pt x="402" y="406"/>
                    </a:lnTo>
                    <a:lnTo>
                      <a:pt x="402" y="408"/>
                    </a:lnTo>
                    <a:lnTo>
                      <a:pt x="402" y="408"/>
                    </a:lnTo>
                    <a:lnTo>
                      <a:pt x="402" y="408"/>
                    </a:lnTo>
                    <a:lnTo>
                      <a:pt x="402" y="410"/>
                    </a:lnTo>
                    <a:lnTo>
                      <a:pt x="402" y="410"/>
                    </a:lnTo>
                    <a:lnTo>
                      <a:pt x="404" y="410"/>
                    </a:lnTo>
                    <a:lnTo>
                      <a:pt x="404" y="413"/>
                    </a:lnTo>
                    <a:lnTo>
                      <a:pt x="404" y="413"/>
                    </a:lnTo>
                    <a:lnTo>
                      <a:pt x="404" y="413"/>
                    </a:lnTo>
                    <a:lnTo>
                      <a:pt x="404" y="413"/>
                    </a:lnTo>
                    <a:lnTo>
                      <a:pt x="404" y="415"/>
                    </a:lnTo>
                    <a:lnTo>
                      <a:pt x="404" y="415"/>
                    </a:lnTo>
                    <a:lnTo>
                      <a:pt x="404" y="415"/>
                    </a:lnTo>
                    <a:lnTo>
                      <a:pt x="404" y="417"/>
                    </a:lnTo>
                    <a:lnTo>
                      <a:pt x="407" y="417"/>
                    </a:lnTo>
                    <a:lnTo>
                      <a:pt x="407" y="417"/>
                    </a:lnTo>
                    <a:lnTo>
                      <a:pt x="404" y="417"/>
                    </a:lnTo>
                    <a:lnTo>
                      <a:pt x="404" y="420"/>
                    </a:lnTo>
                    <a:lnTo>
                      <a:pt x="404" y="420"/>
                    </a:lnTo>
                    <a:lnTo>
                      <a:pt x="404" y="420"/>
                    </a:lnTo>
                    <a:lnTo>
                      <a:pt x="404" y="420"/>
                    </a:lnTo>
                    <a:lnTo>
                      <a:pt x="402" y="420"/>
                    </a:lnTo>
                    <a:lnTo>
                      <a:pt x="402" y="422"/>
                    </a:lnTo>
                    <a:lnTo>
                      <a:pt x="402" y="422"/>
                    </a:lnTo>
                    <a:lnTo>
                      <a:pt x="400" y="422"/>
                    </a:lnTo>
                    <a:lnTo>
                      <a:pt x="400" y="422"/>
                    </a:lnTo>
                    <a:lnTo>
                      <a:pt x="400" y="422"/>
                    </a:lnTo>
                    <a:lnTo>
                      <a:pt x="400" y="425"/>
                    </a:lnTo>
                    <a:lnTo>
                      <a:pt x="400" y="425"/>
                    </a:lnTo>
                    <a:lnTo>
                      <a:pt x="400" y="427"/>
                    </a:lnTo>
                    <a:lnTo>
                      <a:pt x="400" y="427"/>
                    </a:lnTo>
                    <a:lnTo>
                      <a:pt x="400" y="427"/>
                    </a:lnTo>
                    <a:lnTo>
                      <a:pt x="400" y="427"/>
                    </a:lnTo>
                    <a:lnTo>
                      <a:pt x="400" y="429"/>
                    </a:lnTo>
                    <a:lnTo>
                      <a:pt x="397" y="429"/>
                    </a:lnTo>
                    <a:lnTo>
                      <a:pt x="397" y="429"/>
                    </a:lnTo>
                    <a:lnTo>
                      <a:pt x="397" y="429"/>
                    </a:lnTo>
                    <a:lnTo>
                      <a:pt x="395" y="429"/>
                    </a:lnTo>
                    <a:lnTo>
                      <a:pt x="395" y="429"/>
                    </a:lnTo>
                    <a:lnTo>
                      <a:pt x="395" y="432"/>
                    </a:lnTo>
                    <a:lnTo>
                      <a:pt x="395" y="432"/>
                    </a:lnTo>
                    <a:lnTo>
                      <a:pt x="395" y="432"/>
                    </a:lnTo>
                    <a:lnTo>
                      <a:pt x="395" y="432"/>
                    </a:lnTo>
                    <a:lnTo>
                      <a:pt x="393" y="432"/>
                    </a:lnTo>
                    <a:lnTo>
                      <a:pt x="393" y="434"/>
                    </a:lnTo>
                    <a:lnTo>
                      <a:pt x="393" y="434"/>
                    </a:lnTo>
                    <a:lnTo>
                      <a:pt x="393" y="434"/>
                    </a:lnTo>
                    <a:lnTo>
                      <a:pt x="393" y="436"/>
                    </a:lnTo>
                    <a:lnTo>
                      <a:pt x="393" y="436"/>
                    </a:lnTo>
                    <a:lnTo>
                      <a:pt x="390" y="436"/>
                    </a:lnTo>
                    <a:lnTo>
                      <a:pt x="390" y="436"/>
                    </a:lnTo>
                    <a:lnTo>
                      <a:pt x="390" y="436"/>
                    </a:lnTo>
                    <a:lnTo>
                      <a:pt x="388" y="436"/>
                    </a:lnTo>
                    <a:lnTo>
                      <a:pt x="388" y="439"/>
                    </a:lnTo>
                    <a:lnTo>
                      <a:pt x="388" y="439"/>
                    </a:lnTo>
                    <a:lnTo>
                      <a:pt x="388" y="439"/>
                    </a:lnTo>
                    <a:lnTo>
                      <a:pt x="386" y="439"/>
                    </a:lnTo>
                    <a:lnTo>
                      <a:pt x="386" y="439"/>
                    </a:lnTo>
                    <a:lnTo>
                      <a:pt x="386" y="439"/>
                    </a:lnTo>
                    <a:lnTo>
                      <a:pt x="386" y="439"/>
                    </a:lnTo>
                    <a:lnTo>
                      <a:pt x="383" y="439"/>
                    </a:lnTo>
                    <a:lnTo>
                      <a:pt x="383" y="439"/>
                    </a:lnTo>
                    <a:lnTo>
                      <a:pt x="383" y="441"/>
                    </a:lnTo>
                    <a:lnTo>
                      <a:pt x="381" y="441"/>
                    </a:lnTo>
                    <a:lnTo>
                      <a:pt x="381" y="441"/>
                    </a:lnTo>
                    <a:lnTo>
                      <a:pt x="381" y="441"/>
                    </a:lnTo>
                    <a:lnTo>
                      <a:pt x="378" y="441"/>
                    </a:lnTo>
                    <a:lnTo>
                      <a:pt x="378" y="441"/>
                    </a:lnTo>
                    <a:lnTo>
                      <a:pt x="378" y="441"/>
                    </a:lnTo>
                    <a:lnTo>
                      <a:pt x="378" y="441"/>
                    </a:lnTo>
                    <a:lnTo>
                      <a:pt x="376" y="441"/>
                    </a:lnTo>
                    <a:lnTo>
                      <a:pt x="376" y="443"/>
                    </a:lnTo>
                    <a:lnTo>
                      <a:pt x="376" y="443"/>
                    </a:lnTo>
                    <a:lnTo>
                      <a:pt x="374" y="443"/>
                    </a:lnTo>
                    <a:lnTo>
                      <a:pt x="374" y="443"/>
                    </a:lnTo>
                    <a:lnTo>
                      <a:pt x="374" y="443"/>
                    </a:lnTo>
                    <a:lnTo>
                      <a:pt x="374" y="443"/>
                    </a:lnTo>
                    <a:lnTo>
                      <a:pt x="374" y="443"/>
                    </a:lnTo>
                    <a:lnTo>
                      <a:pt x="371" y="443"/>
                    </a:lnTo>
                    <a:lnTo>
                      <a:pt x="371" y="443"/>
                    </a:lnTo>
                    <a:lnTo>
                      <a:pt x="371" y="446"/>
                    </a:lnTo>
                    <a:lnTo>
                      <a:pt x="371" y="446"/>
                    </a:lnTo>
                    <a:lnTo>
                      <a:pt x="369" y="446"/>
                    </a:lnTo>
                    <a:lnTo>
                      <a:pt x="369" y="446"/>
                    </a:lnTo>
                    <a:lnTo>
                      <a:pt x="369" y="446"/>
                    </a:lnTo>
                    <a:lnTo>
                      <a:pt x="367" y="446"/>
                    </a:lnTo>
                    <a:lnTo>
                      <a:pt x="367" y="448"/>
                    </a:lnTo>
                    <a:lnTo>
                      <a:pt x="367" y="448"/>
                    </a:lnTo>
                    <a:lnTo>
                      <a:pt x="367" y="448"/>
                    </a:lnTo>
                    <a:lnTo>
                      <a:pt x="367" y="448"/>
                    </a:lnTo>
                    <a:lnTo>
                      <a:pt x="367" y="451"/>
                    </a:lnTo>
                    <a:lnTo>
                      <a:pt x="364" y="451"/>
                    </a:lnTo>
                    <a:lnTo>
                      <a:pt x="364" y="451"/>
                    </a:lnTo>
                    <a:lnTo>
                      <a:pt x="364" y="451"/>
                    </a:lnTo>
                    <a:lnTo>
                      <a:pt x="364" y="453"/>
                    </a:lnTo>
                    <a:lnTo>
                      <a:pt x="362" y="453"/>
                    </a:lnTo>
                    <a:lnTo>
                      <a:pt x="362" y="453"/>
                    </a:lnTo>
                    <a:lnTo>
                      <a:pt x="362" y="453"/>
                    </a:lnTo>
                    <a:lnTo>
                      <a:pt x="362" y="453"/>
                    </a:lnTo>
                    <a:lnTo>
                      <a:pt x="362" y="453"/>
                    </a:lnTo>
                    <a:lnTo>
                      <a:pt x="359" y="453"/>
                    </a:lnTo>
                    <a:lnTo>
                      <a:pt x="359" y="453"/>
                    </a:lnTo>
                    <a:lnTo>
                      <a:pt x="359" y="455"/>
                    </a:lnTo>
                    <a:lnTo>
                      <a:pt x="359" y="455"/>
                    </a:lnTo>
                    <a:lnTo>
                      <a:pt x="359" y="455"/>
                    </a:lnTo>
                    <a:lnTo>
                      <a:pt x="357" y="455"/>
                    </a:lnTo>
                    <a:lnTo>
                      <a:pt x="357" y="458"/>
                    </a:lnTo>
                    <a:lnTo>
                      <a:pt x="357" y="458"/>
                    </a:lnTo>
                    <a:lnTo>
                      <a:pt x="357" y="458"/>
                    </a:lnTo>
                    <a:lnTo>
                      <a:pt x="357" y="460"/>
                    </a:lnTo>
                    <a:lnTo>
                      <a:pt x="357" y="460"/>
                    </a:lnTo>
                    <a:lnTo>
                      <a:pt x="355" y="460"/>
                    </a:lnTo>
                    <a:lnTo>
                      <a:pt x="355" y="462"/>
                    </a:lnTo>
                    <a:lnTo>
                      <a:pt x="355" y="462"/>
                    </a:lnTo>
                    <a:lnTo>
                      <a:pt x="355" y="462"/>
                    </a:lnTo>
                    <a:lnTo>
                      <a:pt x="355" y="462"/>
                    </a:lnTo>
                    <a:lnTo>
                      <a:pt x="355" y="462"/>
                    </a:lnTo>
                    <a:lnTo>
                      <a:pt x="352" y="462"/>
                    </a:lnTo>
                    <a:lnTo>
                      <a:pt x="352" y="465"/>
                    </a:lnTo>
                    <a:lnTo>
                      <a:pt x="352" y="465"/>
                    </a:lnTo>
                    <a:lnTo>
                      <a:pt x="352" y="465"/>
                    </a:lnTo>
                    <a:lnTo>
                      <a:pt x="352" y="467"/>
                    </a:lnTo>
                    <a:lnTo>
                      <a:pt x="352" y="467"/>
                    </a:lnTo>
                    <a:lnTo>
                      <a:pt x="352" y="467"/>
                    </a:lnTo>
                    <a:lnTo>
                      <a:pt x="350" y="467"/>
                    </a:lnTo>
                    <a:lnTo>
                      <a:pt x="350" y="470"/>
                    </a:lnTo>
                    <a:lnTo>
                      <a:pt x="350" y="470"/>
                    </a:lnTo>
                    <a:lnTo>
                      <a:pt x="350" y="470"/>
                    </a:lnTo>
                    <a:lnTo>
                      <a:pt x="348" y="470"/>
                    </a:lnTo>
                    <a:lnTo>
                      <a:pt x="348" y="472"/>
                    </a:lnTo>
                    <a:lnTo>
                      <a:pt x="348" y="472"/>
                    </a:lnTo>
                    <a:lnTo>
                      <a:pt x="348" y="472"/>
                    </a:lnTo>
                    <a:lnTo>
                      <a:pt x="348" y="472"/>
                    </a:lnTo>
                    <a:lnTo>
                      <a:pt x="348" y="472"/>
                    </a:lnTo>
                    <a:lnTo>
                      <a:pt x="348" y="474"/>
                    </a:lnTo>
                    <a:lnTo>
                      <a:pt x="345" y="474"/>
                    </a:lnTo>
                    <a:lnTo>
                      <a:pt x="345" y="474"/>
                    </a:lnTo>
                    <a:lnTo>
                      <a:pt x="345" y="474"/>
                    </a:lnTo>
                    <a:lnTo>
                      <a:pt x="345" y="474"/>
                    </a:lnTo>
                    <a:lnTo>
                      <a:pt x="345" y="477"/>
                    </a:lnTo>
                    <a:lnTo>
                      <a:pt x="343" y="477"/>
                    </a:lnTo>
                    <a:lnTo>
                      <a:pt x="343" y="477"/>
                    </a:lnTo>
                    <a:lnTo>
                      <a:pt x="343" y="479"/>
                    </a:lnTo>
                    <a:lnTo>
                      <a:pt x="343" y="479"/>
                    </a:lnTo>
                    <a:lnTo>
                      <a:pt x="343" y="479"/>
                    </a:lnTo>
                    <a:lnTo>
                      <a:pt x="341" y="479"/>
                    </a:lnTo>
                    <a:lnTo>
                      <a:pt x="341" y="479"/>
                    </a:lnTo>
                    <a:lnTo>
                      <a:pt x="341" y="481"/>
                    </a:lnTo>
                    <a:lnTo>
                      <a:pt x="341" y="481"/>
                    </a:lnTo>
                    <a:lnTo>
                      <a:pt x="338" y="481"/>
                    </a:lnTo>
                    <a:lnTo>
                      <a:pt x="338" y="481"/>
                    </a:lnTo>
                    <a:lnTo>
                      <a:pt x="338" y="481"/>
                    </a:lnTo>
                    <a:lnTo>
                      <a:pt x="338" y="481"/>
                    </a:lnTo>
                    <a:lnTo>
                      <a:pt x="338" y="481"/>
                    </a:lnTo>
                    <a:lnTo>
                      <a:pt x="336" y="481"/>
                    </a:lnTo>
                    <a:lnTo>
                      <a:pt x="336" y="481"/>
                    </a:lnTo>
                    <a:lnTo>
                      <a:pt x="336" y="484"/>
                    </a:lnTo>
                    <a:lnTo>
                      <a:pt x="333" y="484"/>
                    </a:lnTo>
                    <a:lnTo>
                      <a:pt x="333" y="484"/>
                    </a:lnTo>
                    <a:lnTo>
                      <a:pt x="333" y="484"/>
                    </a:lnTo>
                    <a:lnTo>
                      <a:pt x="333" y="484"/>
                    </a:lnTo>
                    <a:lnTo>
                      <a:pt x="331" y="484"/>
                    </a:lnTo>
                    <a:lnTo>
                      <a:pt x="331" y="486"/>
                    </a:lnTo>
                    <a:lnTo>
                      <a:pt x="331" y="486"/>
                    </a:lnTo>
                    <a:lnTo>
                      <a:pt x="331" y="486"/>
                    </a:lnTo>
                    <a:lnTo>
                      <a:pt x="331" y="489"/>
                    </a:lnTo>
                    <a:lnTo>
                      <a:pt x="331" y="489"/>
                    </a:lnTo>
                    <a:lnTo>
                      <a:pt x="329" y="489"/>
                    </a:lnTo>
                    <a:lnTo>
                      <a:pt x="329" y="489"/>
                    </a:lnTo>
                    <a:lnTo>
                      <a:pt x="329" y="489"/>
                    </a:lnTo>
                    <a:lnTo>
                      <a:pt x="329" y="491"/>
                    </a:lnTo>
                    <a:lnTo>
                      <a:pt x="329" y="491"/>
                    </a:lnTo>
                    <a:lnTo>
                      <a:pt x="326" y="491"/>
                    </a:lnTo>
                    <a:lnTo>
                      <a:pt x="326" y="491"/>
                    </a:lnTo>
                    <a:lnTo>
                      <a:pt x="326" y="491"/>
                    </a:lnTo>
                    <a:lnTo>
                      <a:pt x="326" y="493"/>
                    </a:lnTo>
                    <a:lnTo>
                      <a:pt x="326" y="493"/>
                    </a:lnTo>
                    <a:lnTo>
                      <a:pt x="326" y="493"/>
                    </a:lnTo>
                    <a:lnTo>
                      <a:pt x="324" y="493"/>
                    </a:lnTo>
                    <a:lnTo>
                      <a:pt x="324" y="496"/>
                    </a:lnTo>
                    <a:lnTo>
                      <a:pt x="324" y="496"/>
                    </a:lnTo>
                    <a:lnTo>
                      <a:pt x="324" y="496"/>
                    </a:lnTo>
                    <a:lnTo>
                      <a:pt x="322" y="496"/>
                    </a:lnTo>
                    <a:lnTo>
                      <a:pt x="322" y="498"/>
                    </a:lnTo>
                    <a:lnTo>
                      <a:pt x="322" y="498"/>
                    </a:lnTo>
                    <a:lnTo>
                      <a:pt x="322" y="498"/>
                    </a:lnTo>
                    <a:lnTo>
                      <a:pt x="322" y="498"/>
                    </a:lnTo>
                    <a:lnTo>
                      <a:pt x="319" y="498"/>
                    </a:lnTo>
                    <a:lnTo>
                      <a:pt x="319" y="498"/>
                    </a:lnTo>
                    <a:lnTo>
                      <a:pt x="319" y="500"/>
                    </a:lnTo>
                    <a:lnTo>
                      <a:pt x="319" y="500"/>
                    </a:lnTo>
                    <a:lnTo>
                      <a:pt x="317" y="500"/>
                    </a:lnTo>
                    <a:lnTo>
                      <a:pt x="317" y="500"/>
                    </a:lnTo>
                    <a:lnTo>
                      <a:pt x="317" y="500"/>
                    </a:lnTo>
                    <a:lnTo>
                      <a:pt x="315" y="500"/>
                    </a:lnTo>
                    <a:lnTo>
                      <a:pt x="315" y="500"/>
                    </a:lnTo>
                    <a:lnTo>
                      <a:pt x="315" y="500"/>
                    </a:lnTo>
                    <a:lnTo>
                      <a:pt x="315" y="500"/>
                    </a:lnTo>
                    <a:lnTo>
                      <a:pt x="315" y="503"/>
                    </a:lnTo>
                    <a:lnTo>
                      <a:pt x="312" y="503"/>
                    </a:lnTo>
                    <a:lnTo>
                      <a:pt x="312" y="503"/>
                    </a:lnTo>
                    <a:lnTo>
                      <a:pt x="312" y="503"/>
                    </a:lnTo>
                    <a:lnTo>
                      <a:pt x="312" y="503"/>
                    </a:lnTo>
                    <a:lnTo>
                      <a:pt x="310" y="503"/>
                    </a:lnTo>
                    <a:lnTo>
                      <a:pt x="310" y="505"/>
                    </a:lnTo>
                    <a:lnTo>
                      <a:pt x="310" y="505"/>
                    </a:lnTo>
                    <a:lnTo>
                      <a:pt x="310" y="505"/>
                    </a:lnTo>
                    <a:lnTo>
                      <a:pt x="307" y="505"/>
                    </a:lnTo>
                    <a:lnTo>
                      <a:pt x="307" y="505"/>
                    </a:lnTo>
                    <a:lnTo>
                      <a:pt x="307" y="507"/>
                    </a:lnTo>
                    <a:lnTo>
                      <a:pt x="307" y="507"/>
                    </a:lnTo>
                    <a:lnTo>
                      <a:pt x="307" y="507"/>
                    </a:lnTo>
                    <a:lnTo>
                      <a:pt x="305" y="507"/>
                    </a:lnTo>
                    <a:lnTo>
                      <a:pt x="305" y="510"/>
                    </a:lnTo>
                    <a:lnTo>
                      <a:pt x="305" y="510"/>
                    </a:lnTo>
                    <a:lnTo>
                      <a:pt x="305" y="510"/>
                    </a:lnTo>
                    <a:lnTo>
                      <a:pt x="305" y="510"/>
                    </a:lnTo>
                    <a:lnTo>
                      <a:pt x="305" y="512"/>
                    </a:lnTo>
                    <a:lnTo>
                      <a:pt x="305" y="512"/>
                    </a:lnTo>
                    <a:lnTo>
                      <a:pt x="305" y="512"/>
                    </a:lnTo>
                    <a:lnTo>
                      <a:pt x="305" y="512"/>
                    </a:lnTo>
                    <a:lnTo>
                      <a:pt x="305" y="512"/>
                    </a:lnTo>
                    <a:lnTo>
                      <a:pt x="305" y="515"/>
                    </a:lnTo>
                    <a:lnTo>
                      <a:pt x="305" y="515"/>
                    </a:lnTo>
                    <a:lnTo>
                      <a:pt x="305" y="517"/>
                    </a:lnTo>
                    <a:lnTo>
                      <a:pt x="305" y="517"/>
                    </a:lnTo>
                    <a:lnTo>
                      <a:pt x="305" y="517"/>
                    </a:lnTo>
                    <a:lnTo>
                      <a:pt x="305" y="519"/>
                    </a:lnTo>
                    <a:lnTo>
                      <a:pt x="305" y="519"/>
                    </a:lnTo>
                    <a:lnTo>
                      <a:pt x="305" y="519"/>
                    </a:lnTo>
                    <a:lnTo>
                      <a:pt x="305" y="522"/>
                    </a:lnTo>
                    <a:lnTo>
                      <a:pt x="305" y="522"/>
                    </a:lnTo>
                    <a:lnTo>
                      <a:pt x="305" y="522"/>
                    </a:lnTo>
                    <a:lnTo>
                      <a:pt x="305" y="522"/>
                    </a:lnTo>
                    <a:lnTo>
                      <a:pt x="305" y="522"/>
                    </a:lnTo>
                    <a:lnTo>
                      <a:pt x="303" y="522"/>
                    </a:lnTo>
                    <a:lnTo>
                      <a:pt x="303" y="522"/>
                    </a:lnTo>
                    <a:lnTo>
                      <a:pt x="303" y="524"/>
                    </a:lnTo>
                    <a:lnTo>
                      <a:pt x="300" y="524"/>
                    </a:lnTo>
                    <a:lnTo>
                      <a:pt x="300" y="524"/>
                    </a:lnTo>
                    <a:lnTo>
                      <a:pt x="300" y="524"/>
                    </a:lnTo>
                    <a:lnTo>
                      <a:pt x="300" y="524"/>
                    </a:lnTo>
                    <a:lnTo>
                      <a:pt x="298" y="524"/>
                    </a:lnTo>
                    <a:lnTo>
                      <a:pt x="298" y="526"/>
                    </a:lnTo>
                    <a:lnTo>
                      <a:pt x="298" y="526"/>
                    </a:lnTo>
                    <a:lnTo>
                      <a:pt x="298" y="526"/>
                    </a:lnTo>
                    <a:lnTo>
                      <a:pt x="298" y="526"/>
                    </a:lnTo>
                    <a:lnTo>
                      <a:pt x="296" y="526"/>
                    </a:lnTo>
                    <a:lnTo>
                      <a:pt x="296" y="526"/>
                    </a:lnTo>
                    <a:lnTo>
                      <a:pt x="293" y="526"/>
                    </a:lnTo>
                    <a:lnTo>
                      <a:pt x="293" y="529"/>
                    </a:lnTo>
                    <a:lnTo>
                      <a:pt x="293" y="529"/>
                    </a:lnTo>
                    <a:lnTo>
                      <a:pt x="293" y="529"/>
                    </a:lnTo>
                    <a:lnTo>
                      <a:pt x="293" y="529"/>
                    </a:lnTo>
                    <a:lnTo>
                      <a:pt x="291" y="529"/>
                    </a:lnTo>
                    <a:lnTo>
                      <a:pt x="291" y="529"/>
                    </a:lnTo>
                    <a:lnTo>
                      <a:pt x="288" y="529"/>
                    </a:lnTo>
                    <a:lnTo>
                      <a:pt x="288" y="529"/>
                    </a:lnTo>
                    <a:lnTo>
                      <a:pt x="288" y="529"/>
                    </a:lnTo>
                    <a:lnTo>
                      <a:pt x="288" y="529"/>
                    </a:lnTo>
                    <a:lnTo>
                      <a:pt x="286" y="529"/>
                    </a:lnTo>
                    <a:lnTo>
                      <a:pt x="286" y="529"/>
                    </a:lnTo>
                    <a:lnTo>
                      <a:pt x="286" y="529"/>
                    </a:lnTo>
                    <a:lnTo>
                      <a:pt x="284" y="529"/>
                    </a:lnTo>
                    <a:lnTo>
                      <a:pt x="284" y="529"/>
                    </a:lnTo>
                    <a:lnTo>
                      <a:pt x="284" y="529"/>
                    </a:lnTo>
                    <a:lnTo>
                      <a:pt x="281" y="529"/>
                    </a:lnTo>
                    <a:lnTo>
                      <a:pt x="281" y="531"/>
                    </a:lnTo>
                    <a:lnTo>
                      <a:pt x="281" y="531"/>
                    </a:lnTo>
                    <a:lnTo>
                      <a:pt x="281" y="531"/>
                    </a:lnTo>
                    <a:lnTo>
                      <a:pt x="281" y="531"/>
                    </a:lnTo>
                    <a:lnTo>
                      <a:pt x="281" y="531"/>
                    </a:lnTo>
                    <a:lnTo>
                      <a:pt x="281" y="534"/>
                    </a:lnTo>
                    <a:lnTo>
                      <a:pt x="279" y="534"/>
                    </a:lnTo>
                    <a:lnTo>
                      <a:pt x="279" y="534"/>
                    </a:lnTo>
                    <a:lnTo>
                      <a:pt x="279" y="536"/>
                    </a:lnTo>
                    <a:lnTo>
                      <a:pt x="279" y="536"/>
                    </a:lnTo>
                    <a:lnTo>
                      <a:pt x="279" y="536"/>
                    </a:lnTo>
                    <a:lnTo>
                      <a:pt x="279" y="538"/>
                    </a:lnTo>
                    <a:lnTo>
                      <a:pt x="279" y="538"/>
                    </a:lnTo>
                    <a:lnTo>
                      <a:pt x="279" y="538"/>
                    </a:lnTo>
                    <a:lnTo>
                      <a:pt x="277" y="538"/>
                    </a:lnTo>
                    <a:lnTo>
                      <a:pt x="277" y="541"/>
                    </a:lnTo>
                    <a:lnTo>
                      <a:pt x="277" y="541"/>
                    </a:lnTo>
                    <a:lnTo>
                      <a:pt x="277" y="541"/>
                    </a:lnTo>
                    <a:lnTo>
                      <a:pt x="274" y="541"/>
                    </a:lnTo>
                    <a:lnTo>
                      <a:pt x="274" y="541"/>
                    </a:lnTo>
                    <a:lnTo>
                      <a:pt x="277" y="541"/>
                    </a:lnTo>
                    <a:lnTo>
                      <a:pt x="277" y="543"/>
                    </a:lnTo>
                    <a:lnTo>
                      <a:pt x="277" y="543"/>
                    </a:lnTo>
                    <a:lnTo>
                      <a:pt x="274" y="543"/>
                    </a:lnTo>
                    <a:lnTo>
                      <a:pt x="274" y="543"/>
                    </a:lnTo>
                    <a:lnTo>
                      <a:pt x="274" y="545"/>
                    </a:lnTo>
                    <a:lnTo>
                      <a:pt x="274" y="545"/>
                    </a:lnTo>
                    <a:lnTo>
                      <a:pt x="274" y="543"/>
                    </a:lnTo>
                    <a:lnTo>
                      <a:pt x="272" y="543"/>
                    </a:lnTo>
                    <a:lnTo>
                      <a:pt x="272" y="545"/>
                    </a:lnTo>
                    <a:lnTo>
                      <a:pt x="272" y="545"/>
                    </a:lnTo>
                    <a:lnTo>
                      <a:pt x="272" y="545"/>
                    </a:lnTo>
                    <a:lnTo>
                      <a:pt x="272" y="543"/>
                    </a:lnTo>
                    <a:lnTo>
                      <a:pt x="272" y="543"/>
                    </a:lnTo>
                    <a:lnTo>
                      <a:pt x="270" y="543"/>
                    </a:lnTo>
                    <a:lnTo>
                      <a:pt x="270" y="541"/>
                    </a:lnTo>
                    <a:lnTo>
                      <a:pt x="270" y="541"/>
                    </a:lnTo>
                    <a:lnTo>
                      <a:pt x="270" y="541"/>
                    </a:lnTo>
                    <a:lnTo>
                      <a:pt x="270" y="541"/>
                    </a:lnTo>
                    <a:lnTo>
                      <a:pt x="267" y="541"/>
                    </a:lnTo>
                    <a:lnTo>
                      <a:pt x="267" y="541"/>
                    </a:lnTo>
                    <a:lnTo>
                      <a:pt x="267" y="541"/>
                    </a:lnTo>
                    <a:lnTo>
                      <a:pt x="267" y="541"/>
                    </a:lnTo>
                    <a:lnTo>
                      <a:pt x="265" y="541"/>
                    </a:lnTo>
                    <a:lnTo>
                      <a:pt x="265" y="541"/>
                    </a:lnTo>
                    <a:lnTo>
                      <a:pt x="265" y="541"/>
                    </a:lnTo>
                    <a:lnTo>
                      <a:pt x="265" y="541"/>
                    </a:lnTo>
                    <a:lnTo>
                      <a:pt x="262" y="541"/>
                    </a:lnTo>
                    <a:lnTo>
                      <a:pt x="262" y="543"/>
                    </a:lnTo>
                    <a:lnTo>
                      <a:pt x="262" y="543"/>
                    </a:lnTo>
                    <a:lnTo>
                      <a:pt x="262" y="543"/>
                    </a:lnTo>
                    <a:lnTo>
                      <a:pt x="260" y="543"/>
                    </a:lnTo>
                    <a:lnTo>
                      <a:pt x="260" y="545"/>
                    </a:lnTo>
                    <a:lnTo>
                      <a:pt x="260" y="545"/>
                    </a:lnTo>
                    <a:lnTo>
                      <a:pt x="260" y="545"/>
                    </a:lnTo>
                    <a:lnTo>
                      <a:pt x="260" y="545"/>
                    </a:lnTo>
                    <a:lnTo>
                      <a:pt x="260" y="548"/>
                    </a:lnTo>
                    <a:lnTo>
                      <a:pt x="260" y="548"/>
                    </a:lnTo>
                    <a:lnTo>
                      <a:pt x="260" y="550"/>
                    </a:lnTo>
                    <a:lnTo>
                      <a:pt x="260" y="550"/>
                    </a:lnTo>
                    <a:lnTo>
                      <a:pt x="258" y="550"/>
                    </a:lnTo>
                    <a:lnTo>
                      <a:pt x="258" y="550"/>
                    </a:lnTo>
                    <a:lnTo>
                      <a:pt x="258" y="550"/>
                    </a:lnTo>
                    <a:lnTo>
                      <a:pt x="258" y="553"/>
                    </a:lnTo>
                    <a:lnTo>
                      <a:pt x="258" y="553"/>
                    </a:lnTo>
                    <a:lnTo>
                      <a:pt x="255" y="553"/>
                    </a:lnTo>
                    <a:lnTo>
                      <a:pt x="255" y="555"/>
                    </a:lnTo>
                    <a:lnTo>
                      <a:pt x="255" y="555"/>
                    </a:lnTo>
                    <a:lnTo>
                      <a:pt x="255" y="557"/>
                    </a:lnTo>
                    <a:lnTo>
                      <a:pt x="255" y="557"/>
                    </a:lnTo>
                    <a:lnTo>
                      <a:pt x="255" y="557"/>
                    </a:lnTo>
                    <a:lnTo>
                      <a:pt x="255" y="560"/>
                    </a:lnTo>
                    <a:lnTo>
                      <a:pt x="255" y="560"/>
                    </a:lnTo>
                    <a:lnTo>
                      <a:pt x="255" y="562"/>
                    </a:lnTo>
                    <a:lnTo>
                      <a:pt x="255" y="562"/>
                    </a:lnTo>
                    <a:lnTo>
                      <a:pt x="255" y="562"/>
                    </a:lnTo>
                    <a:lnTo>
                      <a:pt x="255" y="564"/>
                    </a:lnTo>
                    <a:lnTo>
                      <a:pt x="255" y="564"/>
                    </a:lnTo>
                    <a:lnTo>
                      <a:pt x="255" y="564"/>
                    </a:lnTo>
                    <a:lnTo>
                      <a:pt x="255" y="567"/>
                    </a:lnTo>
                    <a:lnTo>
                      <a:pt x="255" y="567"/>
                    </a:lnTo>
                    <a:lnTo>
                      <a:pt x="255" y="569"/>
                    </a:lnTo>
                    <a:lnTo>
                      <a:pt x="258" y="569"/>
                    </a:lnTo>
                    <a:lnTo>
                      <a:pt x="258" y="569"/>
                    </a:lnTo>
                    <a:lnTo>
                      <a:pt x="258" y="571"/>
                    </a:lnTo>
                    <a:lnTo>
                      <a:pt x="258" y="571"/>
                    </a:lnTo>
                    <a:lnTo>
                      <a:pt x="258" y="571"/>
                    </a:lnTo>
                    <a:lnTo>
                      <a:pt x="258" y="571"/>
                    </a:lnTo>
                    <a:lnTo>
                      <a:pt x="258" y="574"/>
                    </a:lnTo>
                    <a:lnTo>
                      <a:pt x="258" y="574"/>
                    </a:lnTo>
                    <a:lnTo>
                      <a:pt x="258" y="576"/>
                    </a:lnTo>
                    <a:lnTo>
                      <a:pt x="258" y="576"/>
                    </a:lnTo>
                    <a:lnTo>
                      <a:pt x="258" y="579"/>
                    </a:lnTo>
                    <a:lnTo>
                      <a:pt x="258" y="579"/>
                    </a:lnTo>
                    <a:lnTo>
                      <a:pt x="258" y="579"/>
                    </a:lnTo>
                    <a:lnTo>
                      <a:pt x="258" y="581"/>
                    </a:lnTo>
                    <a:lnTo>
                      <a:pt x="258" y="581"/>
                    </a:lnTo>
                    <a:lnTo>
                      <a:pt x="258" y="581"/>
                    </a:lnTo>
                    <a:lnTo>
                      <a:pt x="258" y="583"/>
                    </a:lnTo>
                    <a:lnTo>
                      <a:pt x="258" y="583"/>
                    </a:lnTo>
                    <a:lnTo>
                      <a:pt x="258" y="586"/>
                    </a:lnTo>
                    <a:lnTo>
                      <a:pt x="258" y="586"/>
                    </a:lnTo>
                    <a:lnTo>
                      <a:pt x="258" y="588"/>
                    </a:lnTo>
                    <a:lnTo>
                      <a:pt x="258" y="588"/>
                    </a:lnTo>
                    <a:lnTo>
                      <a:pt x="258" y="588"/>
                    </a:lnTo>
                    <a:lnTo>
                      <a:pt x="258" y="590"/>
                    </a:lnTo>
                    <a:lnTo>
                      <a:pt x="260" y="590"/>
                    </a:lnTo>
                    <a:lnTo>
                      <a:pt x="260" y="590"/>
                    </a:lnTo>
                    <a:lnTo>
                      <a:pt x="260" y="590"/>
                    </a:lnTo>
                    <a:lnTo>
                      <a:pt x="260" y="590"/>
                    </a:lnTo>
                    <a:lnTo>
                      <a:pt x="260" y="593"/>
                    </a:lnTo>
                    <a:lnTo>
                      <a:pt x="260" y="593"/>
                    </a:lnTo>
                    <a:lnTo>
                      <a:pt x="260" y="593"/>
                    </a:lnTo>
                    <a:lnTo>
                      <a:pt x="260" y="595"/>
                    </a:lnTo>
                    <a:lnTo>
                      <a:pt x="260" y="595"/>
                    </a:lnTo>
                    <a:lnTo>
                      <a:pt x="260" y="598"/>
                    </a:lnTo>
                    <a:lnTo>
                      <a:pt x="260" y="598"/>
                    </a:lnTo>
                    <a:lnTo>
                      <a:pt x="260" y="598"/>
                    </a:lnTo>
                    <a:lnTo>
                      <a:pt x="260" y="600"/>
                    </a:lnTo>
                    <a:lnTo>
                      <a:pt x="260" y="600"/>
                    </a:lnTo>
                    <a:lnTo>
                      <a:pt x="260" y="600"/>
                    </a:lnTo>
                    <a:lnTo>
                      <a:pt x="260" y="600"/>
                    </a:lnTo>
                    <a:lnTo>
                      <a:pt x="260" y="602"/>
                    </a:lnTo>
                    <a:lnTo>
                      <a:pt x="260" y="602"/>
                    </a:lnTo>
                    <a:lnTo>
                      <a:pt x="260" y="605"/>
                    </a:lnTo>
                    <a:lnTo>
                      <a:pt x="260" y="605"/>
                    </a:lnTo>
                    <a:lnTo>
                      <a:pt x="260" y="607"/>
                    </a:lnTo>
                    <a:lnTo>
                      <a:pt x="260" y="607"/>
                    </a:lnTo>
                    <a:lnTo>
                      <a:pt x="260" y="609"/>
                    </a:lnTo>
                    <a:lnTo>
                      <a:pt x="260" y="609"/>
                    </a:lnTo>
                    <a:lnTo>
                      <a:pt x="260" y="609"/>
                    </a:lnTo>
                    <a:lnTo>
                      <a:pt x="260" y="609"/>
                    </a:lnTo>
                    <a:lnTo>
                      <a:pt x="260" y="609"/>
                    </a:lnTo>
                    <a:lnTo>
                      <a:pt x="260" y="612"/>
                    </a:lnTo>
                    <a:lnTo>
                      <a:pt x="262" y="612"/>
                    </a:lnTo>
                    <a:lnTo>
                      <a:pt x="262" y="612"/>
                    </a:lnTo>
                    <a:lnTo>
                      <a:pt x="260" y="612"/>
                    </a:lnTo>
                    <a:lnTo>
                      <a:pt x="260" y="612"/>
                    </a:lnTo>
                    <a:lnTo>
                      <a:pt x="260" y="614"/>
                    </a:lnTo>
                    <a:lnTo>
                      <a:pt x="260" y="614"/>
                    </a:lnTo>
                    <a:lnTo>
                      <a:pt x="260" y="614"/>
                    </a:lnTo>
                    <a:lnTo>
                      <a:pt x="260" y="616"/>
                    </a:lnTo>
                    <a:lnTo>
                      <a:pt x="260" y="616"/>
                    </a:lnTo>
                    <a:lnTo>
                      <a:pt x="260" y="619"/>
                    </a:lnTo>
                    <a:lnTo>
                      <a:pt x="260" y="619"/>
                    </a:lnTo>
                    <a:lnTo>
                      <a:pt x="260" y="621"/>
                    </a:lnTo>
                    <a:lnTo>
                      <a:pt x="260" y="621"/>
                    </a:lnTo>
                    <a:lnTo>
                      <a:pt x="258" y="621"/>
                    </a:lnTo>
                    <a:lnTo>
                      <a:pt x="258" y="621"/>
                    </a:lnTo>
                    <a:lnTo>
                      <a:pt x="258" y="624"/>
                    </a:lnTo>
                    <a:lnTo>
                      <a:pt x="258" y="624"/>
                    </a:lnTo>
                    <a:lnTo>
                      <a:pt x="258" y="624"/>
                    </a:lnTo>
                    <a:lnTo>
                      <a:pt x="258" y="626"/>
                    </a:lnTo>
                    <a:lnTo>
                      <a:pt x="258" y="626"/>
                    </a:lnTo>
                    <a:lnTo>
                      <a:pt x="258" y="628"/>
                    </a:lnTo>
                    <a:lnTo>
                      <a:pt x="255" y="628"/>
                    </a:lnTo>
                    <a:lnTo>
                      <a:pt x="255" y="628"/>
                    </a:lnTo>
                    <a:lnTo>
                      <a:pt x="255" y="628"/>
                    </a:lnTo>
                    <a:lnTo>
                      <a:pt x="255" y="631"/>
                    </a:lnTo>
                    <a:lnTo>
                      <a:pt x="255" y="631"/>
                    </a:lnTo>
                    <a:lnTo>
                      <a:pt x="255" y="631"/>
                    </a:lnTo>
                    <a:lnTo>
                      <a:pt x="255" y="631"/>
                    </a:lnTo>
                    <a:lnTo>
                      <a:pt x="253" y="631"/>
                    </a:lnTo>
                    <a:lnTo>
                      <a:pt x="253" y="633"/>
                    </a:lnTo>
                    <a:lnTo>
                      <a:pt x="253" y="633"/>
                    </a:lnTo>
                    <a:lnTo>
                      <a:pt x="253" y="633"/>
                    </a:lnTo>
                    <a:lnTo>
                      <a:pt x="253" y="635"/>
                    </a:lnTo>
                    <a:lnTo>
                      <a:pt x="253" y="635"/>
                    </a:lnTo>
                    <a:lnTo>
                      <a:pt x="253" y="635"/>
                    </a:lnTo>
                    <a:lnTo>
                      <a:pt x="253" y="638"/>
                    </a:lnTo>
                    <a:lnTo>
                      <a:pt x="251" y="638"/>
                    </a:lnTo>
                    <a:lnTo>
                      <a:pt x="251" y="638"/>
                    </a:lnTo>
                    <a:lnTo>
                      <a:pt x="251" y="640"/>
                    </a:lnTo>
                    <a:lnTo>
                      <a:pt x="251" y="640"/>
                    </a:lnTo>
                    <a:lnTo>
                      <a:pt x="251" y="640"/>
                    </a:lnTo>
                    <a:lnTo>
                      <a:pt x="251" y="640"/>
                    </a:lnTo>
                    <a:lnTo>
                      <a:pt x="251" y="643"/>
                    </a:lnTo>
                    <a:lnTo>
                      <a:pt x="251" y="643"/>
                    </a:lnTo>
                    <a:lnTo>
                      <a:pt x="251" y="645"/>
                    </a:lnTo>
                    <a:lnTo>
                      <a:pt x="248" y="645"/>
                    </a:lnTo>
                    <a:lnTo>
                      <a:pt x="248" y="645"/>
                    </a:lnTo>
                    <a:lnTo>
                      <a:pt x="248" y="647"/>
                    </a:lnTo>
                    <a:lnTo>
                      <a:pt x="248" y="647"/>
                    </a:lnTo>
                    <a:lnTo>
                      <a:pt x="248" y="650"/>
                    </a:lnTo>
                    <a:lnTo>
                      <a:pt x="248" y="650"/>
                    </a:lnTo>
                    <a:lnTo>
                      <a:pt x="248" y="650"/>
                    </a:lnTo>
                    <a:lnTo>
                      <a:pt x="251" y="650"/>
                    </a:lnTo>
                    <a:lnTo>
                      <a:pt x="251" y="652"/>
                    </a:lnTo>
                    <a:lnTo>
                      <a:pt x="251" y="652"/>
                    </a:lnTo>
                    <a:lnTo>
                      <a:pt x="251" y="652"/>
                    </a:lnTo>
                    <a:lnTo>
                      <a:pt x="251" y="654"/>
                    </a:lnTo>
                    <a:lnTo>
                      <a:pt x="251" y="654"/>
                    </a:lnTo>
                    <a:lnTo>
                      <a:pt x="251" y="657"/>
                    </a:lnTo>
                    <a:lnTo>
                      <a:pt x="251" y="657"/>
                    </a:lnTo>
                    <a:lnTo>
                      <a:pt x="251" y="659"/>
                    </a:lnTo>
                    <a:lnTo>
                      <a:pt x="251" y="659"/>
                    </a:lnTo>
                    <a:lnTo>
                      <a:pt x="251" y="659"/>
                    </a:lnTo>
                    <a:lnTo>
                      <a:pt x="251" y="662"/>
                    </a:lnTo>
                    <a:lnTo>
                      <a:pt x="251" y="662"/>
                    </a:lnTo>
                    <a:lnTo>
                      <a:pt x="251" y="664"/>
                    </a:lnTo>
                    <a:lnTo>
                      <a:pt x="251" y="664"/>
                    </a:lnTo>
                    <a:lnTo>
                      <a:pt x="251" y="666"/>
                    </a:lnTo>
                    <a:lnTo>
                      <a:pt x="251" y="666"/>
                    </a:lnTo>
                    <a:lnTo>
                      <a:pt x="251" y="669"/>
                    </a:lnTo>
                    <a:lnTo>
                      <a:pt x="251" y="669"/>
                    </a:lnTo>
                    <a:lnTo>
                      <a:pt x="251" y="669"/>
                    </a:lnTo>
                    <a:lnTo>
                      <a:pt x="251" y="671"/>
                    </a:lnTo>
                    <a:lnTo>
                      <a:pt x="251" y="671"/>
                    </a:lnTo>
                    <a:lnTo>
                      <a:pt x="251" y="673"/>
                    </a:lnTo>
                    <a:lnTo>
                      <a:pt x="251" y="673"/>
                    </a:lnTo>
                    <a:lnTo>
                      <a:pt x="251" y="676"/>
                    </a:lnTo>
                    <a:lnTo>
                      <a:pt x="251" y="676"/>
                    </a:lnTo>
                    <a:lnTo>
                      <a:pt x="251" y="678"/>
                    </a:lnTo>
                    <a:lnTo>
                      <a:pt x="251" y="678"/>
                    </a:lnTo>
                    <a:lnTo>
                      <a:pt x="253" y="678"/>
                    </a:lnTo>
                    <a:lnTo>
                      <a:pt x="253" y="680"/>
                    </a:lnTo>
                    <a:lnTo>
                      <a:pt x="253" y="680"/>
                    </a:lnTo>
                    <a:lnTo>
                      <a:pt x="253" y="680"/>
                    </a:lnTo>
                    <a:lnTo>
                      <a:pt x="251" y="680"/>
                    </a:lnTo>
                    <a:lnTo>
                      <a:pt x="251" y="683"/>
                    </a:lnTo>
                    <a:lnTo>
                      <a:pt x="251" y="683"/>
                    </a:lnTo>
                    <a:lnTo>
                      <a:pt x="248" y="683"/>
                    </a:lnTo>
                    <a:lnTo>
                      <a:pt x="248" y="683"/>
                    </a:lnTo>
                    <a:lnTo>
                      <a:pt x="248" y="683"/>
                    </a:lnTo>
                    <a:lnTo>
                      <a:pt x="248" y="680"/>
                    </a:lnTo>
                    <a:lnTo>
                      <a:pt x="246" y="680"/>
                    </a:lnTo>
                    <a:lnTo>
                      <a:pt x="246" y="680"/>
                    </a:lnTo>
                    <a:lnTo>
                      <a:pt x="246" y="680"/>
                    </a:lnTo>
                    <a:lnTo>
                      <a:pt x="244" y="680"/>
                    </a:lnTo>
                    <a:lnTo>
                      <a:pt x="244" y="680"/>
                    </a:lnTo>
                    <a:lnTo>
                      <a:pt x="241" y="680"/>
                    </a:lnTo>
                    <a:lnTo>
                      <a:pt x="241" y="680"/>
                    </a:lnTo>
                    <a:lnTo>
                      <a:pt x="241" y="680"/>
                    </a:lnTo>
                    <a:lnTo>
                      <a:pt x="241" y="683"/>
                    </a:lnTo>
                    <a:lnTo>
                      <a:pt x="239" y="683"/>
                    </a:lnTo>
                    <a:lnTo>
                      <a:pt x="239" y="683"/>
                    </a:lnTo>
                    <a:lnTo>
                      <a:pt x="239" y="683"/>
                    </a:lnTo>
                    <a:lnTo>
                      <a:pt x="239" y="685"/>
                    </a:lnTo>
                    <a:lnTo>
                      <a:pt x="239" y="685"/>
                    </a:lnTo>
                    <a:lnTo>
                      <a:pt x="239" y="685"/>
                    </a:lnTo>
                    <a:lnTo>
                      <a:pt x="239" y="688"/>
                    </a:lnTo>
                    <a:lnTo>
                      <a:pt x="239" y="688"/>
                    </a:lnTo>
                    <a:lnTo>
                      <a:pt x="239" y="688"/>
                    </a:lnTo>
                    <a:lnTo>
                      <a:pt x="239" y="690"/>
                    </a:lnTo>
                    <a:lnTo>
                      <a:pt x="239" y="690"/>
                    </a:lnTo>
                    <a:lnTo>
                      <a:pt x="239" y="690"/>
                    </a:lnTo>
                    <a:lnTo>
                      <a:pt x="236" y="690"/>
                    </a:lnTo>
                    <a:lnTo>
                      <a:pt x="236" y="690"/>
                    </a:lnTo>
                    <a:lnTo>
                      <a:pt x="236" y="690"/>
                    </a:lnTo>
                    <a:lnTo>
                      <a:pt x="236" y="692"/>
                    </a:lnTo>
                    <a:lnTo>
                      <a:pt x="236" y="692"/>
                    </a:lnTo>
                    <a:lnTo>
                      <a:pt x="234" y="692"/>
                    </a:lnTo>
                    <a:lnTo>
                      <a:pt x="234" y="695"/>
                    </a:lnTo>
                    <a:lnTo>
                      <a:pt x="234" y="695"/>
                    </a:lnTo>
                    <a:lnTo>
                      <a:pt x="234" y="695"/>
                    </a:lnTo>
                    <a:lnTo>
                      <a:pt x="234" y="695"/>
                    </a:lnTo>
                    <a:lnTo>
                      <a:pt x="234" y="697"/>
                    </a:lnTo>
                    <a:lnTo>
                      <a:pt x="232" y="697"/>
                    </a:lnTo>
                    <a:lnTo>
                      <a:pt x="232" y="697"/>
                    </a:lnTo>
                    <a:lnTo>
                      <a:pt x="232" y="699"/>
                    </a:lnTo>
                    <a:lnTo>
                      <a:pt x="232" y="699"/>
                    </a:lnTo>
                    <a:lnTo>
                      <a:pt x="232" y="699"/>
                    </a:lnTo>
                    <a:lnTo>
                      <a:pt x="232" y="699"/>
                    </a:lnTo>
                    <a:lnTo>
                      <a:pt x="232" y="702"/>
                    </a:lnTo>
                    <a:lnTo>
                      <a:pt x="232" y="702"/>
                    </a:lnTo>
                    <a:lnTo>
                      <a:pt x="232" y="702"/>
                    </a:lnTo>
                    <a:lnTo>
                      <a:pt x="232" y="704"/>
                    </a:lnTo>
                    <a:lnTo>
                      <a:pt x="234" y="704"/>
                    </a:lnTo>
                    <a:lnTo>
                      <a:pt x="234" y="704"/>
                    </a:lnTo>
                    <a:lnTo>
                      <a:pt x="234" y="704"/>
                    </a:lnTo>
                    <a:lnTo>
                      <a:pt x="234" y="707"/>
                    </a:lnTo>
                    <a:lnTo>
                      <a:pt x="234" y="707"/>
                    </a:lnTo>
                    <a:lnTo>
                      <a:pt x="236" y="707"/>
                    </a:lnTo>
                    <a:lnTo>
                      <a:pt x="236" y="707"/>
                    </a:lnTo>
                    <a:lnTo>
                      <a:pt x="239" y="707"/>
                    </a:lnTo>
                    <a:lnTo>
                      <a:pt x="239" y="704"/>
                    </a:lnTo>
                    <a:lnTo>
                      <a:pt x="239" y="704"/>
                    </a:lnTo>
                    <a:lnTo>
                      <a:pt x="239" y="704"/>
                    </a:lnTo>
                    <a:lnTo>
                      <a:pt x="241" y="704"/>
                    </a:lnTo>
                    <a:lnTo>
                      <a:pt x="241" y="707"/>
                    </a:lnTo>
                    <a:lnTo>
                      <a:pt x="241" y="707"/>
                    </a:lnTo>
                    <a:lnTo>
                      <a:pt x="241" y="707"/>
                    </a:lnTo>
                    <a:lnTo>
                      <a:pt x="241" y="709"/>
                    </a:lnTo>
                    <a:lnTo>
                      <a:pt x="241" y="709"/>
                    </a:lnTo>
                    <a:lnTo>
                      <a:pt x="241" y="709"/>
                    </a:lnTo>
                    <a:lnTo>
                      <a:pt x="241" y="709"/>
                    </a:lnTo>
                    <a:lnTo>
                      <a:pt x="241" y="709"/>
                    </a:lnTo>
                    <a:lnTo>
                      <a:pt x="241" y="709"/>
                    </a:lnTo>
                    <a:lnTo>
                      <a:pt x="241" y="709"/>
                    </a:lnTo>
                    <a:lnTo>
                      <a:pt x="239" y="709"/>
                    </a:lnTo>
                    <a:lnTo>
                      <a:pt x="239" y="709"/>
                    </a:lnTo>
                    <a:lnTo>
                      <a:pt x="239" y="709"/>
                    </a:lnTo>
                    <a:lnTo>
                      <a:pt x="239" y="709"/>
                    </a:lnTo>
                    <a:lnTo>
                      <a:pt x="236" y="709"/>
                    </a:lnTo>
                    <a:lnTo>
                      <a:pt x="236" y="707"/>
                    </a:lnTo>
                    <a:lnTo>
                      <a:pt x="236" y="707"/>
                    </a:lnTo>
                    <a:lnTo>
                      <a:pt x="236" y="709"/>
                    </a:lnTo>
                    <a:lnTo>
                      <a:pt x="234" y="709"/>
                    </a:lnTo>
                    <a:lnTo>
                      <a:pt x="234" y="709"/>
                    </a:lnTo>
                    <a:lnTo>
                      <a:pt x="234" y="709"/>
                    </a:lnTo>
                    <a:lnTo>
                      <a:pt x="232" y="709"/>
                    </a:lnTo>
                    <a:lnTo>
                      <a:pt x="232" y="709"/>
                    </a:lnTo>
                    <a:lnTo>
                      <a:pt x="232" y="709"/>
                    </a:lnTo>
                    <a:lnTo>
                      <a:pt x="229" y="709"/>
                    </a:lnTo>
                    <a:lnTo>
                      <a:pt x="229" y="709"/>
                    </a:lnTo>
                    <a:lnTo>
                      <a:pt x="229" y="709"/>
                    </a:lnTo>
                    <a:lnTo>
                      <a:pt x="227" y="709"/>
                    </a:lnTo>
                    <a:lnTo>
                      <a:pt x="227" y="709"/>
                    </a:lnTo>
                    <a:lnTo>
                      <a:pt x="227" y="709"/>
                    </a:lnTo>
                    <a:lnTo>
                      <a:pt x="227" y="709"/>
                    </a:lnTo>
                    <a:lnTo>
                      <a:pt x="227" y="711"/>
                    </a:lnTo>
                    <a:lnTo>
                      <a:pt x="225" y="711"/>
                    </a:lnTo>
                    <a:lnTo>
                      <a:pt x="225" y="711"/>
                    </a:lnTo>
                    <a:lnTo>
                      <a:pt x="225" y="711"/>
                    </a:lnTo>
                    <a:lnTo>
                      <a:pt x="222" y="711"/>
                    </a:lnTo>
                    <a:lnTo>
                      <a:pt x="222" y="711"/>
                    </a:lnTo>
                    <a:lnTo>
                      <a:pt x="222" y="711"/>
                    </a:lnTo>
                    <a:lnTo>
                      <a:pt x="220" y="711"/>
                    </a:lnTo>
                    <a:lnTo>
                      <a:pt x="220" y="711"/>
                    </a:lnTo>
                    <a:lnTo>
                      <a:pt x="220" y="714"/>
                    </a:lnTo>
                    <a:lnTo>
                      <a:pt x="220" y="714"/>
                    </a:lnTo>
                    <a:lnTo>
                      <a:pt x="217" y="714"/>
                    </a:lnTo>
                    <a:lnTo>
                      <a:pt x="217" y="714"/>
                    </a:lnTo>
                    <a:lnTo>
                      <a:pt x="217" y="714"/>
                    </a:lnTo>
                    <a:lnTo>
                      <a:pt x="217" y="716"/>
                    </a:lnTo>
                    <a:lnTo>
                      <a:pt x="215" y="716"/>
                    </a:lnTo>
                    <a:lnTo>
                      <a:pt x="215" y="716"/>
                    </a:lnTo>
                    <a:lnTo>
                      <a:pt x="215" y="716"/>
                    </a:lnTo>
                    <a:lnTo>
                      <a:pt x="215" y="718"/>
                    </a:lnTo>
                    <a:lnTo>
                      <a:pt x="215" y="718"/>
                    </a:lnTo>
                    <a:lnTo>
                      <a:pt x="215" y="718"/>
                    </a:lnTo>
                    <a:lnTo>
                      <a:pt x="215" y="718"/>
                    </a:lnTo>
                    <a:lnTo>
                      <a:pt x="215" y="721"/>
                    </a:lnTo>
                    <a:lnTo>
                      <a:pt x="215" y="721"/>
                    </a:lnTo>
                    <a:lnTo>
                      <a:pt x="215" y="721"/>
                    </a:lnTo>
                    <a:lnTo>
                      <a:pt x="215" y="721"/>
                    </a:lnTo>
                    <a:lnTo>
                      <a:pt x="215" y="723"/>
                    </a:lnTo>
                    <a:lnTo>
                      <a:pt x="215" y="723"/>
                    </a:lnTo>
                    <a:lnTo>
                      <a:pt x="215" y="726"/>
                    </a:lnTo>
                    <a:lnTo>
                      <a:pt x="215" y="726"/>
                    </a:lnTo>
                    <a:lnTo>
                      <a:pt x="215" y="728"/>
                    </a:lnTo>
                    <a:lnTo>
                      <a:pt x="215" y="728"/>
                    </a:lnTo>
                    <a:lnTo>
                      <a:pt x="213" y="728"/>
                    </a:lnTo>
                    <a:lnTo>
                      <a:pt x="213" y="728"/>
                    </a:lnTo>
                    <a:lnTo>
                      <a:pt x="213" y="728"/>
                    </a:lnTo>
                    <a:lnTo>
                      <a:pt x="213" y="730"/>
                    </a:lnTo>
                    <a:lnTo>
                      <a:pt x="213" y="730"/>
                    </a:lnTo>
                    <a:lnTo>
                      <a:pt x="213" y="730"/>
                    </a:lnTo>
                    <a:lnTo>
                      <a:pt x="210" y="730"/>
                    </a:lnTo>
                    <a:lnTo>
                      <a:pt x="210" y="730"/>
                    </a:lnTo>
                    <a:lnTo>
                      <a:pt x="210" y="733"/>
                    </a:lnTo>
                    <a:lnTo>
                      <a:pt x="208" y="733"/>
                    </a:lnTo>
                    <a:lnTo>
                      <a:pt x="208" y="733"/>
                    </a:lnTo>
                    <a:lnTo>
                      <a:pt x="208" y="733"/>
                    </a:lnTo>
                    <a:lnTo>
                      <a:pt x="208" y="733"/>
                    </a:lnTo>
                    <a:lnTo>
                      <a:pt x="208" y="735"/>
                    </a:lnTo>
                    <a:lnTo>
                      <a:pt x="206" y="735"/>
                    </a:lnTo>
                    <a:lnTo>
                      <a:pt x="206" y="735"/>
                    </a:lnTo>
                    <a:lnTo>
                      <a:pt x="206" y="735"/>
                    </a:lnTo>
                    <a:lnTo>
                      <a:pt x="206" y="737"/>
                    </a:lnTo>
                    <a:lnTo>
                      <a:pt x="206" y="737"/>
                    </a:lnTo>
                    <a:lnTo>
                      <a:pt x="203" y="737"/>
                    </a:lnTo>
                    <a:lnTo>
                      <a:pt x="203" y="737"/>
                    </a:lnTo>
                    <a:lnTo>
                      <a:pt x="201" y="737"/>
                    </a:lnTo>
                    <a:lnTo>
                      <a:pt x="201" y="737"/>
                    </a:lnTo>
                    <a:lnTo>
                      <a:pt x="201" y="740"/>
                    </a:lnTo>
                    <a:lnTo>
                      <a:pt x="201" y="740"/>
                    </a:lnTo>
                    <a:lnTo>
                      <a:pt x="201" y="740"/>
                    </a:lnTo>
                    <a:lnTo>
                      <a:pt x="201" y="737"/>
                    </a:lnTo>
                    <a:lnTo>
                      <a:pt x="199" y="737"/>
                    </a:lnTo>
                    <a:lnTo>
                      <a:pt x="199" y="737"/>
                    </a:lnTo>
                    <a:lnTo>
                      <a:pt x="199" y="737"/>
                    </a:lnTo>
                    <a:lnTo>
                      <a:pt x="196" y="737"/>
                    </a:lnTo>
                    <a:lnTo>
                      <a:pt x="196" y="737"/>
                    </a:lnTo>
                    <a:lnTo>
                      <a:pt x="196" y="737"/>
                    </a:lnTo>
                    <a:lnTo>
                      <a:pt x="194" y="737"/>
                    </a:lnTo>
                    <a:lnTo>
                      <a:pt x="194" y="737"/>
                    </a:lnTo>
                    <a:lnTo>
                      <a:pt x="194" y="735"/>
                    </a:lnTo>
                    <a:lnTo>
                      <a:pt x="194" y="735"/>
                    </a:lnTo>
                    <a:lnTo>
                      <a:pt x="194" y="735"/>
                    </a:lnTo>
                    <a:lnTo>
                      <a:pt x="191" y="735"/>
                    </a:lnTo>
                    <a:lnTo>
                      <a:pt x="191" y="733"/>
                    </a:lnTo>
                    <a:lnTo>
                      <a:pt x="191" y="733"/>
                    </a:lnTo>
                    <a:lnTo>
                      <a:pt x="191" y="733"/>
                    </a:lnTo>
                    <a:lnTo>
                      <a:pt x="191" y="733"/>
                    </a:lnTo>
                    <a:lnTo>
                      <a:pt x="189" y="733"/>
                    </a:lnTo>
                    <a:lnTo>
                      <a:pt x="189" y="730"/>
                    </a:lnTo>
                    <a:lnTo>
                      <a:pt x="189" y="730"/>
                    </a:lnTo>
                    <a:lnTo>
                      <a:pt x="189" y="730"/>
                    </a:lnTo>
                    <a:lnTo>
                      <a:pt x="187" y="730"/>
                    </a:lnTo>
                    <a:lnTo>
                      <a:pt x="187" y="728"/>
                    </a:lnTo>
                    <a:lnTo>
                      <a:pt x="187" y="728"/>
                    </a:lnTo>
                    <a:lnTo>
                      <a:pt x="187" y="728"/>
                    </a:lnTo>
                    <a:lnTo>
                      <a:pt x="187" y="728"/>
                    </a:lnTo>
                    <a:lnTo>
                      <a:pt x="187" y="728"/>
                    </a:lnTo>
                    <a:lnTo>
                      <a:pt x="187" y="726"/>
                    </a:lnTo>
                    <a:lnTo>
                      <a:pt x="184" y="726"/>
                    </a:lnTo>
                    <a:lnTo>
                      <a:pt x="184" y="726"/>
                    </a:lnTo>
                    <a:lnTo>
                      <a:pt x="184" y="726"/>
                    </a:lnTo>
                    <a:lnTo>
                      <a:pt x="184" y="723"/>
                    </a:lnTo>
                    <a:lnTo>
                      <a:pt x="182" y="723"/>
                    </a:lnTo>
                    <a:lnTo>
                      <a:pt x="182" y="723"/>
                    </a:lnTo>
                    <a:lnTo>
                      <a:pt x="182" y="721"/>
                    </a:lnTo>
                    <a:lnTo>
                      <a:pt x="182" y="721"/>
                    </a:lnTo>
                    <a:lnTo>
                      <a:pt x="182" y="721"/>
                    </a:lnTo>
                    <a:lnTo>
                      <a:pt x="182" y="721"/>
                    </a:lnTo>
                    <a:lnTo>
                      <a:pt x="182" y="718"/>
                    </a:lnTo>
                    <a:lnTo>
                      <a:pt x="180" y="718"/>
                    </a:lnTo>
                    <a:lnTo>
                      <a:pt x="180" y="718"/>
                    </a:lnTo>
                    <a:lnTo>
                      <a:pt x="180" y="718"/>
                    </a:lnTo>
                    <a:lnTo>
                      <a:pt x="180" y="718"/>
                    </a:lnTo>
                    <a:lnTo>
                      <a:pt x="180" y="718"/>
                    </a:lnTo>
                    <a:lnTo>
                      <a:pt x="180" y="716"/>
                    </a:lnTo>
                    <a:lnTo>
                      <a:pt x="180" y="716"/>
                    </a:lnTo>
                    <a:lnTo>
                      <a:pt x="177" y="716"/>
                    </a:lnTo>
                    <a:lnTo>
                      <a:pt x="177" y="714"/>
                    </a:lnTo>
                    <a:lnTo>
                      <a:pt x="177" y="714"/>
                    </a:lnTo>
                    <a:lnTo>
                      <a:pt x="177" y="711"/>
                    </a:lnTo>
                    <a:lnTo>
                      <a:pt x="177" y="711"/>
                    </a:lnTo>
                    <a:lnTo>
                      <a:pt x="177" y="711"/>
                    </a:lnTo>
                    <a:lnTo>
                      <a:pt x="177" y="709"/>
                    </a:lnTo>
                    <a:lnTo>
                      <a:pt x="177" y="709"/>
                    </a:lnTo>
                    <a:lnTo>
                      <a:pt x="175" y="709"/>
                    </a:lnTo>
                    <a:lnTo>
                      <a:pt x="175" y="709"/>
                    </a:lnTo>
                    <a:lnTo>
                      <a:pt x="175" y="707"/>
                    </a:lnTo>
                    <a:lnTo>
                      <a:pt x="175" y="707"/>
                    </a:lnTo>
                    <a:lnTo>
                      <a:pt x="175" y="707"/>
                    </a:lnTo>
                    <a:lnTo>
                      <a:pt x="175" y="704"/>
                    </a:lnTo>
                    <a:lnTo>
                      <a:pt x="175" y="704"/>
                    </a:lnTo>
                    <a:lnTo>
                      <a:pt x="175" y="704"/>
                    </a:lnTo>
                    <a:lnTo>
                      <a:pt x="175" y="702"/>
                    </a:lnTo>
                    <a:lnTo>
                      <a:pt x="175" y="702"/>
                    </a:lnTo>
                    <a:lnTo>
                      <a:pt x="173" y="702"/>
                    </a:lnTo>
                    <a:lnTo>
                      <a:pt x="173" y="699"/>
                    </a:lnTo>
                    <a:lnTo>
                      <a:pt x="173" y="699"/>
                    </a:lnTo>
                    <a:lnTo>
                      <a:pt x="173" y="699"/>
                    </a:lnTo>
                    <a:lnTo>
                      <a:pt x="173" y="697"/>
                    </a:lnTo>
                    <a:lnTo>
                      <a:pt x="173" y="697"/>
                    </a:lnTo>
                    <a:lnTo>
                      <a:pt x="173" y="695"/>
                    </a:lnTo>
                    <a:lnTo>
                      <a:pt x="173" y="695"/>
                    </a:lnTo>
                    <a:lnTo>
                      <a:pt x="173" y="692"/>
                    </a:lnTo>
                    <a:lnTo>
                      <a:pt x="173" y="692"/>
                    </a:lnTo>
                    <a:lnTo>
                      <a:pt x="173" y="692"/>
                    </a:lnTo>
                    <a:lnTo>
                      <a:pt x="173" y="690"/>
                    </a:lnTo>
                    <a:lnTo>
                      <a:pt x="173" y="690"/>
                    </a:lnTo>
                    <a:lnTo>
                      <a:pt x="173" y="690"/>
                    </a:lnTo>
                    <a:lnTo>
                      <a:pt x="173" y="690"/>
                    </a:lnTo>
                    <a:lnTo>
                      <a:pt x="173" y="688"/>
                    </a:lnTo>
                    <a:lnTo>
                      <a:pt x="173" y="688"/>
                    </a:lnTo>
                    <a:lnTo>
                      <a:pt x="173" y="685"/>
                    </a:lnTo>
                    <a:lnTo>
                      <a:pt x="173" y="685"/>
                    </a:lnTo>
                    <a:lnTo>
                      <a:pt x="170" y="685"/>
                    </a:lnTo>
                    <a:lnTo>
                      <a:pt x="170" y="683"/>
                    </a:lnTo>
                    <a:lnTo>
                      <a:pt x="170" y="683"/>
                    </a:lnTo>
                    <a:lnTo>
                      <a:pt x="170" y="683"/>
                    </a:lnTo>
                    <a:lnTo>
                      <a:pt x="170" y="680"/>
                    </a:lnTo>
                    <a:lnTo>
                      <a:pt x="170" y="680"/>
                    </a:lnTo>
                    <a:lnTo>
                      <a:pt x="170" y="680"/>
                    </a:lnTo>
                    <a:lnTo>
                      <a:pt x="168" y="680"/>
                    </a:lnTo>
                    <a:lnTo>
                      <a:pt x="168" y="678"/>
                    </a:lnTo>
                    <a:lnTo>
                      <a:pt x="168" y="678"/>
                    </a:lnTo>
                    <a:lnTo>
                      <a:pt x="168" y="676"/>
                    </a:lnTo>
                    <a:lnTo>
                      <a:pt x="168" y="676"/>
                    </a:lnTo>
                    <a:lnTo>
                      <a:pt x="168" y="676"/>
                    </a:lnTo>
                    <a:lnTo>
                      <a:pt x="168" y="673"/>
                    </a:lnTo>
                    <a:lnTo>
                      <a:pt x="168" y="673"/>
                    </a:lnTo>
                    <a:lnTo>
                      <a:pt x="168" y="673"/>
                    </a:lnTo>
                    <a:lnTo>
                      <a:pt x="168" y="671"/>
                    </a:lnTo>
                    <a:lnTo>
                      <a:pt x="165" y="671"/>
                    </a:lnTo>
                    <a:lnTo>
                      <a:pt x="165" y="671"/>
                    </a:lnTo>
                    <a:lnTo>
                      <a:pt x="165" y="669"/>
                    </a:lnTo>
                    <a:lnTo>
                      <a:pt x="165" y="669"/>
                    </a:lnTo>
                    <a:lnTo>
                      <a:pt x="165" y="669"/>
                    </a:lnTo>
                    <a:lnTo>
                      <a:pt x="165" y="669"/>
                    </a:lnTo>
                    <a:lnTo>
                      <a:pt x="165" y="666"/>
                    </a:lnTo>
                    <a:lnTo>
                      <a:pt x="165" y="666"/>
                    </a:lnTo>
                    <a:lnTo>
                      <a:pt x="165" y="664"/>
                    </a:lnTo>
                    <a:lnTo>
                      <a:pt x="165" y="664"/>
                    </a:lnTo>
                    <a:lnTo>
                      <a:pt x="165" y="664"/>
                    </a:lnTo>
                    <a:lnTo>
                      <a:pt x="165" y="662"/>
                    </a:lnTo>
                    <a:lnTo>
                      <a:pt x="165" y="662"/>
                    </a:lnTo>
                    <a:lnTo>
                      <a:pt x="163" y="662"/>
                    </a:lnTo>
                    <a:lnTo>
                      <a:pt x="163" y="659"/>
                    </a:lnTo>
                    <a:lnTo>
                      <a:pt x="163" y="659"/>
                    </a:lnTo>
                    <a:lnTo>
                      <a:pt x="163" y="659"/>
                    </a:lnTo>
                    <a:lnTo>
                      <a:pt x="163" y="659"/>
                    </a:lnTo>
                    <a:lnTo>
                      <a:pt x="163" y="657"/>
                    </a:lnTo>
                    <a:lnTo>
                      <a:pt x="163" y="657"/>
                    </a:lnTo>
                    <a:lnTo>
                      <a:pt x="161" y="657"/>
                    </a:lnTo>
                    <a:lnTo>
                      <a:pt x="161" y="654"/>
                    </a:lnTo>
                    <a:lnTo>
                      <a:pt x="161" y="654"/>
                    </a:lnTo>
                    <a:lnTo>
                      <a:pt x="161" y="654"/>
                    </a:lnTo>
                    <a:lnTo>
                      <a:pt x="161" y="652"/>
                    </a:lnTo>
                    <a:lnTo>
                      <a:pt x="161" y="652"/>
                    </a:lnTo>
                    <a:lnTo>
                      <a:pt x="161" y="652"/>
                    </a:lnTo>
                    <a:lnTo>
                      <a:pt x="158" y="652"/>
                    </a:lnTo>
                    <a:lnTo>
                      <a:pt x="158" y="650"/>
                    </a:lnTo>
                    <a:lnTo>
                      <a:pt x="158" y="650"/>
                    </a:lnTo>
                    <a:lnTo>
                      <a:pt x="158" y="650"/>
                    </a:lnTo>
                    <a:lnTo>
                      <a:pt x="158" y="650"/>
                    </a:lnTo>
                    <a:lnTo>
                      <a:pt x="158" y="647"/>
                    </a:lnTo>
                    <a:lnTo>
                      <a:pt x="158" y="647"/>
                    </a:lnTo>
                    <a:lnTo>
                      <a:pt x="158" y="647"/>
                    </a:lnTo>
                    <a:lnTo>
                      <a:pt x="158" y="645"/>
                    </a:lnTo>
                    <a:lnTo>
                      <a:pt x="156" y="645"/>
                    </a:lnTo>
                    <a:lnTo>
                      <a:pt x="156" y="645"/>
                    </a:lnTo>
                    <a:lnTo>
                      <a:pt x="156" y="645"/>
                    </a:lnTo>
                    <a:lnTo>
                      <a:pt x="156" y="643"/>
                    </a:lnTo>
                    <a:lnTo>
                      <a:pt x="154" y="643"/>
                    </a:lnTo>
                    <a:lnTo>
                      <a:pt x="154" y="643"/>
                    </a:lnTo>
                    <a:lnTo>
                      <a:pt x="154" y="643"/>
                    </a:lnTo>
                    <a:lnTo>
                      <a:pt x="154" y="640"/>
                    </a:lnTo>
                    <a:lnTo>
                      <a:pt x="154" y="640"/>
                    </a:lnTo>
                    <a:lnTo>
                      <a:pt x="154" y="640"/>
                    </a:lnTo>
                    <a:lnTo>
                      <a:pt x="151" y="640"/>
                    </a:lnTo>
                    <a:lnTo>
                      <a:pt x="151" y="640"/>
                    </a:lnTo>
                    <a:lnTo>
                      <a:pt x="151" y="640"/>
                    </a:lnTo>
                    <a:lnTo>
                      <a:pt x="149" y="640"/>
                    </a:lnTo>
                    <a:lnTo>
                      <a:pt x="149" y="638"/>
                    </a:lnTo>
                    <a:lnTo>
                      <a:pt x="149" y="638"/>
                    </a:lnTo>
                    <a:lnTo>
                      <a:pt x="149" y="635"/>
                    </a:lnTo>
                    <a:lnTo>
                      <a:pt x="149" y="635"/>
                    </a:lnTo>
                    <a:lnTo>
                      <a:pt x="149" y="635"/>
                    </a:lnTo>
                    <a:lnTo>
                      <a:pt x="149" y="633"/>
                    </a:lnTo>
                    <a:lnTo>
                      <a:pt x="149" y="633"/>
                    </a:lnTo>
                    <a:lnTo>
                      <a:pt x="149" y="633"/>
                    </a:lnTo>
                    <a:lnTo>
                      <a:pt x="149" y="631"/>
                    </a:lnTo>
                    <a:lnTo>
                      <a:pt x="149" y="631"/>
                    </a:lnTo>
                    <a:lnTo>
                      <a:pt x="146" y="631"/>
                    </a:lnTo>
                    <a:lnTo>
                      <a:pt x="146" y="631"/>
                    </a:lnTo>
                    <a:lnTo>
                      <a:pt x="146" y="628"/>
                    </a:lnTo>
                    <a:lnTo>
                      <a:pt x="146" y="628"/>
                    </a:lnTo>
                    <a:lnTo>
                      <a:pt x="146" y="628"/>
                    </a:lnTo>
                    <a:lnTo>
                      <a:pt x="146" y="626"/>
                    </a:lnTo>
                    <a:lnTo>
                      <a:pt x="146" y="626"/>
                    </a:lnTo>
                    <a:lnTo>
                      <a:pt x="146" y="626"/>
                    </a:lnTo>
                    <a:lnTo>
                      <a:pt x="146" y="624"/>
                    </a:lnTo>
                    <a:lnTo>
                      <a:pt x="146" y="624"/>
                    </a:lnTo>
                    <a:lnTo>
                      <a:pt x="144" y="624"/>
                    </a:lnTo>
                    <a:lnTo>
                      <a:pt x="144" y="621"/>
                    </a:lnTo>
                    <a:lnTo>
                      <a:pt x="144" y="621"/>
                    </a:lnTo>
                    <a:lnTo>
                      <a:pt x="144" y="621"/>
                    </a:lnTo>
                    <a:lnTo>
                      <a:pt x="144" y="621"/>
                    </a:lnTo>
                    <a:lnTo>
                      <a:pt x="144" y="619"/>
                    </a:lnTo>
                    <a:lnTo>
                      <a:pt x="142" y="619"/>
                    </a:lnTo>
                    <a:lnTo>
                      <a:pt x="142" y="619"/>
                    </a:lnTo>
                    <a:lnTo>
                      <a:pt x="142" y="619"/>
                    </a:lnTo>
                    <a:lnTo>
                      <a:pt x="142" y="616"/>
                    </a:lnTo>
                    <a:lnTo>
                      <a:pt x="142" y="616"/>
                    </a:lnTo>
                    <a:lnTo>
                      <a:pt x="142" y="614"/>
                    </a:lnTo>
                    <a:lnTo>
                      <a:pt x="142" y="614"/>
                    </a:lnTo>
                    <a:lnTo>
                      <a:pt x="142" y="614"/>
                    </a:lnTo>
                    <a:lnTo>
                      <a:pt x="142" y="612"/>
                    </a:lnTo>
                    <a:lnTo>
                      <a:pt x="142" y="612"/>
                    </a:lnTo>
                    <a:lnTo>
                      <a:pt x="142" y="609"/>
                    </a:lnTo>
                    <a:lnTo>
                      <a:pt x="142" y="609"/>
                    </a:lnTo>
                    <a:lnTo>
                      <a:pt x="139" y="609"/>
                    </a:lnTo>
                    <a:lnTo>
                      <a:pt x="139" y="609"/>
                    </a:lnTo>
                    <a:lnTo>
                      <a:pt x="139" y="607"/>
                    </a:lnTo>
                    <a:lnTo>
                      <a:pt x="139" y="607"/>
                    </a:lnTo>
                    <a:lnTo>
                      <a:pt x="139" y="607"/>
                    </a:lnTo>
                    <a:lnTo>
                      <a:pt x="139" y="605"/>
                    </a:lnTo>
                    <a:lnTo>
                      <a:pt x="139" y="605"/>
                    </a:lnTo>
                    <a:lnTo>
                      <a:pt x="139" y="605"/>
                    </a:lnTo>
                    <a:lnTo>
                      <a:pt x="139" y="602"/>
                    </a:lnTo>
                    <a:lnTo>
                      <a:pt x="139" y="602"/>
                    </a:lnTo>
                    <a:lnTo>
                      <a:pt x="139" y="602"/>
                    </a:lnTo>
                    <a:lnTo>
                      <a:pt x="139" y="600"/>
                    </a:lnTo>
                    <a:lnTo>
                      <a:pt x="139" y="600"/>
                    </a:lnTo>
                    <a:lnTo>
                      <a:pt x="139" y="600"/>
                    </a:lnTo>
                    <a:lnTo>
                      <a:pt x="139" y="598"/>
                    </a:lnTo>
                    <a:lnTo>
                      <a:pt x="139" y="598"/>
                    </a:lnTo>
                    <a:lnTo>
                      <a:pt x="139" y="598"/>
                    </a:lnTo>
                    <a:lnTo>
                      <a:pt x="139" y="595"/>
                    </a:lnTo>
                    <a:lnTo>
                      <a:pt x="139" y="595"/>
                    </a:lnTo>
                    <a:lnTo>
                      <a:pt x="139" y="593"/>
                    </a:lnTo>
                    <a:lnTo>
                      <a:pt x="137" y="593"/>
                    </a:lnTo>
                    <a:lnTo>
                      <a:pt x="137" y="593"/>
                    </a:lnTo>
                    <a:lnTo>
                      <a:pt x="137" y="590"/>
                    </a:lnTo>
                    <a:lnTo>
                      <a:pt x="137" y="590"/>
                    </a:lnTo>
                    <a:lnTo>
                      <a:pt x="137" y="590"/>
                    </a:lnTo>
                    <a:lnTo>
                      <a:pt x="137" y="590"/>
                    </a:lnTo>
                    <a:lnTo>
                      <a:pt x="135" y="590"/>
                    </a:lnTo>
                    <a:lnTo>
                      <a:pt x="135" y="588"/>
                    </a:lnTo>
                    <a:lnTo>
                      <a:pt x="135" y="588"/>
                    </a:lnTo>
                    <a:lnTo>
                      <a:pt x="135" y="588"/>
                    </a:lnTo>
                    <a:lnTo>
                      <a:pt x="135" y="586"/>
                    </a:lnTo>
                    <a:lnTo>
                      <a:pt x="135" y="586"/>
                    </a:lnTo>
                    <a:lnTo>
                      <a:pt x="135" y="583"/>
                    </a:lnTo>
                    <a:lnTo>
                      <a:pt x="135" y="583"/>
                    </a:lnTo>
                    <a:lnTo>
                      <a:pt x="135" y="583"/>
                    </a:lnTo>
                    <a:lnTo>
                      <a:pt x="135" y="581"/>
                    </a:lnTo>
                    <a:lnTo>
                      <a:pt x="135" y="581"/>
                    </a:lnTo>
                    <a:lnTo>
                      <a:pt x="132" y="581"/>
                    </a:lnTo>
                    <a:lnTo>
                      <a:pt x="132" y="581"/>
                    </a:lnTo>
                    <a:lnTo>
                      <a:pt x="132" y="579"/>
                    </a:lnTo>
                    <a:lnTo>
                      <a:pt x="132" y="579"/>
                    </a:lnTo>
                    <a:lnTo>
                      <a:pt x="132" y="576"/>
                    </a:lnTo>
                    <a:lnTo>
                      <a:pt x="132" y="576"/>
                    </a:lnTo>
                    <a:lnTo>
                      <a:pt x="132" y="576"/>
                    </a:lnTo>
                    <a:lnTo>
                      <a:pt x="132" y="574"/>
                    </a:lnTo>
                    <a:lnTo>
                      <a:pt x="132" y="574"/>
                    </a:lnTo>
                    <a:lnTo>
                      <a:pt x="132" y="574"/>
                    </a:lnTo>
                    <a:lnTo>
                      <a:pt x="132" y="571"/>
                    </a:lnTo>
                    <a:lnTo>
                      <a:pt x="130" y="571"/>
                    </a:lnTo>
                    <a:lnTo>
                      <a:pt x="130" y="571"/>
                    </a:lnTo>
                    <a:lnTo>
                      <a:pt x="130" y="571"/>
                    </a:lnTo>
                    <a:lnTo>
                      <a:pt x="130" y="571"/>
                    </a:lnTo>
                    <a:lnTo>
                      <a:pt x="130" y="569"/>
                    </a:lnTo>
                    <a:lnTo>
                      <a:pt x="128" y="569"/>
                    </a:lnTo>
                    <a:lnTo>
                      <a:pt x="128" y="569"/>
                    </a:lnTo>
                    <a:lnTo>
                      <a:pt x="128" y="569"/>
                    </a:lnTo>
                    <a:lnTo>
                      <a:pt x="128" y="569"/>
                    </a:lnTo>
                    <a:lnTo>
                      <a:pt x="125" y="569"/>
                    </a:lnTo>
                    <a:lnTo>
                      <a:pt x="125" y="567"/>
                    </a:lnTo>
                    <a:lnTo>
                      <a:pt x="125" y="567"/>
                    </a:lnTo>
                    <a:lnTo>
                      <a:pt x="128" y="567"/>
                    </a:lnTo>
                    <a:lnTo>
                      <a:pt x="128" y="564"/>
                    </a:lnTo>
                    <a:lnTo>
                      <a:pt x="125" y="564"/>
                    </a:lnTo>
                    <a:lnTo>
                      <a:pt x="125" y="564"/>
                    </a:lnTo>
                    <a:lnTo>
                      <a:pt x="125" y="564"/>
                    </a:lnTo>
                    <a:lnTo>
                      <a:pt x="125" y="562"/>
                    </a:lnTo>
                    <a:lnTo>
                      <a:pt x="125" y="562"/>
                    </a:lnTo>
                    <a:lnTo>
                      <a:pt x="125" y="562"/>
                    </a:lnTo>
                    <a:lnTo>
                      <a:pt x="123" y="562"/>
                    </a:lnTo>
                    <a:lnTo>
                      <a:pt x="123" y="562"/>
                    </a:lnTo>
                    <a:lnTo>
                      <a:pt x="123" y="562"/>
                    </a:lnTo>
                    <a:lnTo>
                      <a:pt x="123" y="560"/>
                    </a:lnTo>
                    <a:lnTo>
                      <a:pt x="123" y="560"/>
                    </a:lnTo>
                    <a:lnTo>
                      <a:pt x="123" y="560"/>
                    </a:lnTo>
                    <a:lnTo>
                      <a:pt x="123" y="557"/>
                    </a:lnTo>
                    <a:lnTo>
                      <a:pt x="123" y="557"/>
                    </a:lnTo>
                    <a:lnTo>
                      <a:pt x="123" y="557"/>
                    </a:lnTo>
                    <a:lnTo>
                      <a:pt x="123" y="555"/>
                    </a:lnTo>
                    <a:lnTo>
                      <a:pt x="123" y="555"/>
                    </a:lnTo>
                    <a:lnTo>
                      <a:pt x="123" y="553"/>
                    </a:lnTo>
                    <a:lnTo>
                      <a:pt x="120" y="553"/>
                    </a:lnTo>
                    <a:lnTo>
                      <a:pt x="120" y="553"/>
                    </a:lnTo>
                    <a:lnTo>
                      <a:pt x="120" y="555"/>
                    </a:lnTo>
                    <a:lnTo>
                      <a:pt x="120" y="555"/>
                    </a:lnTo>
                    <a:lnTo>
                      <a:pt x="120" y="553"/>
                    </a:lnTo>
                    <a:lnTo>
                      <a:pt x="120" y="553"/>
                    </a:lnTo>
                    <a:lnTo>
                      <a:pt x="120" y="550"/>
                    </a:lnTo>
                    <a:lnTo>
                      <a:pt x="120" y="550"/>
                    </a:lnTo>
                    <a:lnTo>
                      <a:pt x="120" y="550"/>
                    </a:lnTo>
                    <a:lnTo>
                      <a:pt x="118" y="550"/>
                    </a:lnTo>
                    <a:lnTo>
                      <a:pt x="118" y="548"/>
                    </a:lnTo>
                    <a:lnTo>
                      <a:pt x="118" y="548"/>
                    </a:lnTo>
                    <a:lnTo>
                      <a:pt x="118" y="545"/>
                    </a:lnTo>
                    <a:lnTo>
                      <a:pt x="118" y="545"/>
                    </a:lnTo>
                    <a:lnTo>
                      <a:pt x="118" y="545"/>
                    </a:lnTo>
                    <a:lnTo>
                      <a:pt x="118" y="543"/>
                    </a:lnTo>
                    <a:lnTo>
                      <a:pt x="118" y="543"/>
                    </a:lnTo>
                    <a:lnTo>
                      <a:pt x="118" y="543"/>
                    </a:lnTo>
                    <a:lnTo>
                      <a:pt x="118" y="541"/>
                    </a:lnTo>
                    <a:lnTo>
                      <a:pt x="118" y="541"/>
                    </a:lnTo>
                    <a:lnTo>
                      <a:pt x="116" y="541"/>
                    </a:lnTo>
                    <a:lnTo>
                      <a:pt x="116" y="541"/>
                    </a:lnTo>
                    <a:lnTo>
                      <a:pt x="116" y="541"/>
                    </a:lnTo>
                    <a:lnTo>
                      <a:pt x="116" y="538"/>
                    </a:lnTo>
                    <a:lnTo>
                      <a:pt x="113" y="538"/>
                    </a:lnTo>
                    <a:lnTo>
                      <a:pt x="113" y="538"/>
                    </a:lnTo>
                    <a:lnTo>
                      <a:pt x="113" y="541"/>
                    </a:lnTo>
                    <a:lnTo>
                      <a:pt x="113" y="541"/>
                    </a:lnTo>
                    <a:lnTo>
                      <a:pt x="113" y="538"/>
                    </a:lnTo>
                    <a:lnTo>
                      <a:pt x="113" y="538"/>
                    </a:lnTo>
                    <a:lnTo>
                      <a:pt x="113" y="536"/>
                    </a:lnTo>
                    <a:lnTo>
                      <a:pt x="113" y="536"/>
                    </a:lnTo>
                    <a:lnTo>
                      <a:pt x="113" y="536"/>
                    </a:lnTo>
                    <a:lnTo>
                      <a:pt x="113" y="536"/>
                    </a:lnTo>
                    <a:lnTo>
                      <a:pt x="113" y="534"/>
                    </a:lnTo>
                    <a:lnTo>
                      <a:pt x="113" y="534"/>
                    </a:lnTo>
                    <a:lnTo>
                      <a:pt x="113" y="531"/>
                    </a:lnTo>
                    <a:lnTo>
                      <a:pt x="113" y="531"/>
                    </a:lnTo>
                    <a:lnTo>
                      <a:pt x="111" y="531"/>
                    </a:lnTo>
                    <a:lnTo>
                      <a:pt x="111" y="531"/>
                    </a:lnTo>
                    <a:lnTo>
                      <a:pt x="111" y="529"/>
                    </a:lnTo>
                    <a:lnTo>
                      <a:pt x="111" y="529"/>
                    </a:lnTo>
                    <a:lnTo>
                      <a:pt x="111" y="529"/>
                    </a:lnTo>
                    <a:lnTo>
                      <a:pt x="111" y="526"/>
                    </a:lnTo>
                    <a:lnTo>
                      <a:pt x="111" y="526"/>
                    </a:lnTo>
                    <a:lnTo>
                      <a:pt x="111" y="524"/>
                    </a:lnTo>
                    <a:lnTo>
                      <a:pt x="109" y="524"/>
                    </a:lnTo>
                    <a:lnTo>
                      <a:pt x="109" y="524"/>
                    </a:lnTo>
                    <a:lnTo>
                      <a:pt x="109" y="522"/>
                    </a:lnTo>
                    <a:lnTo>
                      <a:pt x="109" y="522"/>
                    </a:lnTo>
                    <a:lnTo>
                      <a:pt x="109" y="522"/>
                    </a:lnTo>
                    <a:lnTo>
                      <a:pt x="109" y="519"/>
                    </a:lnTo>
                    <a:lnTo>
                      <a:pt x="109" y="519"/>
                    </a:lnTo>
                    <a:lnTo>
                      <a:pt x="109" y="517"/>
                    </a:lnTo>
                    <a:lnTo>
                      <a:pt x="109" y="517"/>
                    </a:lnTo>
                    <a:lnTo>
                      <a:pt x="109" y="517"/>
                    </a:lnTo>
                    <a:lnTo>
                      <a:pt x="109" y="515"/>
                    </a:lnTo>
                    <a:lnTo>
                      <a:pt x="109" y="515"/>
                    </a:lnTo>
                    <a:lnTo>
                      <a:pt x="109" y="512"/>
                    </a:lnTo>
                    <a:lnTo>
                      <a:pt x="109" y="512"/>
                    </a:lnTo>
                    <a:lnTo>
                      <a:pt x="109" y="512"/>
                    </a:lnTo>
                    <a:lnTo>
                      <a:pt x="109" y="510"/>
                    </a:lnTo>
                    <a:lnTo>
                      <a:pt x="109" y="510"/>
                    </a:lnTo>
                    <a:lnTo>
                      <a:pt x="109" y="507"/>
                    </a:lnTo>
                    <a:lnTo>
                      <a:pt x="109" y="507"/>
                    </a:lnTo>
                    <a:lnTo>
                      <a:pt x="109" y="507"/>
                    </a:lnTo>
                    <a:lnTo>
                      <a:pt x="109" y="505"/>
                    </a:lnTo>
                    <a:lnTo>
                      <a:pt x="109" y="505"/>
                    </a:lnTo>
                    <a:lnTo>
                      <a:pt x="106" y="505"/>
                    </a:lnTo>
                    <a:lnTo>
                      <a:pt x="106" y="503"/>
                    </a:lnTo>
                    <a:lnTo>
                      <a:pt x="106" y="503"/>
                    </a:lnTo>
                    <a:lnTo>
                      <a:pt x="109" y="503"/>
                    </a:lnTo>
                    <a:lnTo>
                      <a:pt x="109" y="500"/>
                    </a:lnTo>
                    <a:lnTo>
                      <a:pt x="106" y="500"/>
                    </a:lnTo>
                    <a:lnTo>
                      <a:pt x="106" y="500"/>
                    </a:lnTo>
                    <a:lnTo>
                      <a:pt x="106" y="500"/>
                    </a:lnTo>
                    <a:lnTo>
                      <a:pt x="106" y="498"/>
                    </a:lnTo>
                    <a:lnTo>
                      <a:pt x="106" y="498"/>
                    </a:lnTo>
                    <a:lnTo>
                      <a:pt x="106" y="498"/>
                    </a:lnTo>
                    <a:lnTo>
                      <a:pt x="106" y="496"/>
                    </a:lnTo>
                    <a:lnTo>
                      <a:pt x="106" y="496"/>
                    </a:lnTo>
                    <a:lnTo>
                      <a:pt x="106" y="493"/>
                    </a:lnTo>
                    <a:lnTo>
                      <a:pt x="106" y="493"/>
                    </a:lnTo>
                    <a:lnTo>
                      <a:pt x="106" y="493"/>
                    </a:lnTo>
                    <a:lnTo>
                      <a:pt x="106" y="493"/>
                    </a:lnTo>
                    <a:lnTo>
                      <a:pt x="106" y="491"/>
                    </a:lnTo>
                    <a:lnTo>
                      <a:pt x="106" y="491"/>
                    </a:lnTo>
                    <a:lnTo>
                      <a:pt x="106" y="491"/>
                    </a:lnTo>
                    <a:lnTo>
                      <a:pt x="106" y="491"/>
                    </a:lnTo>
                    <a:lnTo>
                      <a:pt x="104" y="491"/>
                    </a:lnTo>
                    <a:lnTo>
                      <a:pt x="104" y="489"/>
                    </a:lnTo>
                    <a:lnTo>
                      <a:pt x="104" y="489"/>
                    </a:lnTo>
                    <a:lnTo>
                      <a:pt x="104" y="489"/>
                    </a:lnTo>
                    <a:lnTo>
                      <a:pt x="104" y="486"/>
                    </a:lnTo>
                    <a:lnTo>
                      <a:pt x="104" y="486"/>
                    </a:lnTo>
                    <a:lnTo>
                      <a:pt x="104" y="484"/>
                    </a:lnTo>
                    <a:lnTo>
                      <a:pt x="101" y="484"/>
                    </a:lnTo>
                    <a:lnTo>
                      <a:pt x="101" y="484"/>
                    </a:lnTo>
                    <a:lnTo>
                      <a:pt x="101" y="481"/>
                    </a:lnTo>
                    <a:lnTo>
                      <a:pt x="101" y="481"/>
                    </a:lnTo>
                    <a:lnTo>
                      <a:pt x="101" y="481"/>
                    </a:lnTo>
                    <a:lnTo>
                      <a:pt x="101" y="481"/>
                    </a:lnTo>
                    <a:lnTo>
                      <a:pt x="101" y="479"/>
                    </a:lnTo>
                    <a:lnTo>
                      <a:pt x="101" y="479"/>
                    </a:lnTo>
                    <a:lnTo>
                      <a:pt x="101" y="477"/>
                    </a:lnTo>
                    <a:lnTo>
                      <a:pt x="101" y="477"/>
                    </a:lnTo>
                    <a:lnTo>
                      <a:pt x="101" y="477"/>
                    </a:lnTo>
                    <a:lnTo>
                      <a:pt x="101" y="474"/>
                    </a:lnTo>
                    <a:lnTo>
                      <a:pt x="101" y="474"/>
                    </a:lnTo>
                    <a:lnTo>
                      <a:pt x="101" y="472"/>
                    </a:lnTo>
                    <a:lnTo>
                      <a:pt x="101" y="472"/>
                    </a:lnTo>
                    <a:lnTo>
                      <a:pt x="101" y="472"/>
                    </a:lnTo>
                    <a:lnTo>
                      <a:pt x="101" y="470"/>
                    </a:lnTo>
                    <a:lnTo>
                      <a:pt x="99" y="470"/>
                    </a:lnTo>
                    <a:lnTo>
                      <a:pt x="99" y="470"/>
                    </a:lnTo>
                    <a:lnTo>
                      <a:pt x="99" y="470"/>
                    </a:lnTo>
                    <a:lnTo>
                      <a:pt x="99" y="467"/>
                    </a:lnTo>
                    <a:lnTo>
                      <a:pt x="99" y="467"/>
                    </a:lnTo>
                    <a:lnTo>
                      <a:pt x="99" y="467"/>
                    </a:lnTo>
                    <a:lnTo>
                      <a:pt x="99" y="465"/>
                    </a:lnTo>
                    <a:lnTo>
                      <a:pt x="99" y="465"/>
                    </a:lnTo>
                    <a:lnTo>
                      <a:pt x="101" y="465"/>
                    </a:lnTo>
                    <a:lnTo>
                      <a:pt x="101" y="462"/>
                    </a:lnTo>
                    <a:lnTo>
                      <a:pt x="101" y="462"/>
                    </a:lnTo>
                    <a:lnTo>
                      <a:pt x="99" y="462"/>
                    </a:lnTo>
                    <a:lnTo>
                      <a:pt x="99" y="462"/>
                    </a:lnTo>
                    <a:lnTo>
                      <a:pt x="99" y="462"/>
                    </a:lnTo>
                    <a:lnTo>
                      <a:pt x="99" y="462"/>
                    </a:lnTo>
                    <a:lnTo>
                      <a:pt x="99" y="462"/>
                    </a:lnTo>
                    <a:lnTo>
                      <a:pt x="99" y="460"/>
                    </a:lnTo>
                    <a:lnTo>
                      <a:pt x="99" y="460"/>
                    </a:lnTo>
                    <a:lnTo>
                      <a:pt x="99" y="458"/>
                    </a:lnTo>
                    <a:lnTo>
                      <a:pt x="99" y="458"/>
                    </a:lnTo>
                    <a:lnTo>
                      <a:pt x="99" y="458"/>
                    </a:lnTo>
                    <a:lnTo>
                      <a:pt x="99" y="455"/>
                    </a:lnTo>
                    <a:lnTo>
                      <a:pt x="99" y="455"/>
                    </a:lnTo>
                    <a:lnTo>
                      <a:pt x="99" y="453"/>
                    </a:lnTo>
                    <a:lnTo>
                      <a:pt x="99" y="453"/>
                    </a:lnTo>
                    <a:lnTo>
                      <a:pt x="99" y="453"/>
                    </a:lnTo>
                    <a:lnTo>
                      <a:pt x="99" y="451"/>
                    </a:lnTo>
                    <a:lnTo>
                      <a:pt x="99" y="451"/>
                    </a:lnTo>
                    <a:lnTo>
                      <a:pt x="97" y="451"/>
                    </a:lnTo>
                    <a:lnTo>
                      <a:pt x="97" y="448"/>
                    </a:lnTo>
                    <a:lnTo>
                      <a:pt x="97" y="448"/>
                    </a:lnTo>
                    <a:lnTo>
                      <a:pt x="97" y="446"/>
                    </a:lnTo>
                    <a:lnTo>
                      <a:pt x="97" y="446"/>
                    </a:lnTo>
                    <a:lnTo>
                      <a:pt x="97" y="443"/>
                    </a:lnTo>
                    <a:lnTo>
                      <a:pt x="97" y="443"/>
                    </a:lnTo>
                    <a:lnTo>
                      <a:pt x="97" y="443"/>
                    </a:lnTo>
                    <a:lnTo>
                      <a:pt x="97" y="443"/>
                    </a:lnTo>
                    <a:lnTo>
                      <a:pt x="97" y="441"/>
                    </a:lnTo>
                    <a:lnTo>
                      <a:pt x="97" y="441"/>
                    </a:lnTo>
                    <a:lnTo>
                      <a:pt x="94" y="441"/>
                    </a:lnTo>
                    <a:lnTo>
                      <a:pt x="94" y="439"/>
                    </a:lnTo>
                    <a:lnTo>
                      <a:pt x="94" y="439"/>
                    </a:lnTo>
                    <a:lnTo>
                      <a:pt x="97" y="439"/>
                    </a:lnTo>
                    <a:lnTo>
                      <a:pt x="97" y="436"/>
                    </a:lnTo>
                    <a:lnTo>
                      <a:pt x="97" y="436"/>
                    </a:lnTo>
                    <a:lnTo>
                      <a:pt x="97" y="434"/>
                    </a:lnTo>
                    <a:lnTo>
                      <a:pt x="97" y="434"/>
                    </a:lnTo>
                    <a:lnTo>
                      <a:pt x="97" y="434"/>
                    </a:lnTo>
                    <a:lnTo>
                      <a:pt x="97" y="434"/>
                    </a:lnTo>
                    <a:lnTo>
                      <a:pt x="97" y="432"/>
                    </a:lnTo>
                    <a:lnTo>
                      <a:pt x="97" y="432"/>
                    </a:lnTo>
                    <a:lnTo>
                      <a:pt x="97" y="432"/>
                    </a:lnTo>
                    <a:lnTo>
                      <a:pt x="97" y="432"/>
                    </a:lnTo>
                    <a:lnTo>
                      <a:pt x="97" y="429"/>
                    </a:lnTo>
                    <a:lnTo>
                      <a:pt x="97" y="429"/>
                    </a:lnTo>
                    <a:lnTo>
                      <a:pt x="97" y="427"/>
                    </a:lnTo>
                    <a:lnTo>
                      <a:pt x="99" y="427"/>
                    </a:lnTo>
                    <a:lnTo>
                      <a:pt x="99" y="427"/>
                    </a:lnTo>
                    <a:lnTo>
                      <a:pt x="99" y="425"/>
                    </a:lnTo>
                    <a:lnTo>
                      <a:pt x="99" y="425"/>
                    </a:lnTo>
                    <a:lnTo>
                      <a:pt x="99" y="425"/>
                    </a:lnTo>
                    <a:lnTo>
                      <a:pt x="99" y="422"/>
                    </a:lnTo>
                    <a:lnTo>
                      <a:pt x="99" y="422"/>
                    </a:lnTo>
                    <a:lnTo>
                      <a:pt x="99" y="422"/>
                    </a:lnTo>
                    <a:lnTo>
                      <a:pt x="101" y="422"/>
                    </a:lnTo>
                    <a:lnTo>
                      <a:pt x="101" y="422"/>
                    </a:lnTo>
                    <a:lnTo>
                      <a:pt x="101" y="420"/>
                    </a:lnTo>
                    <a:lnTo>
                      <a:pt x="101" y="420"/>
                    </a:lnTo>
                    <a:lnTo>
                      <a:pt x="99" y="420"/>
                    </a:lnTo>
                    <a:lnTo>
                      <a:pt x="99" y="417"/>
                    </a:lnTo>
                    <a:lnTo>
                      <a:pt x="99" y="417"/>
                    </a:lnTo>
                    <a:lnTo>
                      <a:pt x="99" y="415"/>
                    </a:lnTo>
                    <a:lnTo>
                      <a:pt x="99" y="415"/>
                    </a:lnTo>
                    <a:lnTo>
                      <a:pt x="99" y="415"/>
                    </a:lnTo>
                    <a:lnTo>
                      <a:pt x="99" y="413"/>
                    </a:lnTo>
                    <a:lnTo>
                      <a:pt x="99" y="413"/>
                    </a:lnTo>
                    <a:lnTo>
                      <a:pt x="99" y="413"/>
                    </a:lnTo>
                    <a:lnTo>
                      <a:pt x="99" y="413"/>
                    </a:lnTo>
                    <a:lnTo>
                      <a:pt x="97" y="413"/>
                    </a:lnTo>
                    <a:lnTo>
                      <a:pt x="97" y="410"/>
                    </a:lnTo>
                    <a:lnTo>
                      <a:pt x="97" y="410"/>
                    </a:lnTo>
                    <a:lnTo>
                      <a:pt x="97" y="408"/>
                    </a:lnTo>
                    <a:lnTo>
                      <a:pt x="97" y="408"/>
                    </a:lnTo>
                    <a:lnTo>
                      <a:pt x="94" y="408"/>
                    </a:lnTo>
                    <a:lnTo>
                      <a:pt x="94" y="408"/>
                    </a:lnTo>
                    <a:lnTo>
                      <a:pt x="94" y="408"/>
                    </a:lnTo>
                    <a:lnTo>
                      <a:pt x="94" y="406"/>
                    </a:lnTo>
                    <a:lnTo>
                      <a:pt x="94" y="406"/>
                    </a:lnTo>
                    <a:lnTo>
                      <a:pt x="94" y="403"/>
                    </a:lnTo>
                    <a:lnTo>
                      <a:pt x="94" y="403"/>
                    </a:lnTo>
                    <a:lnTo>
                      <a:pt x="94" y="403"/>
                    </a:lnTo>
                    <a:lnTo>
                      <a:pt x="94" y="401"/>
                    </a:lnTo>
                    <a:lnTo>
                      <a:pt x="94" y="401"/>
                    </a:lnTo>
                    <a:lnTo>
                      <a:pt x="94" y="401"/>
                    </a:lnTo>
                    <a:lnTo>
                      <a:pt x="94" y="398"/>
                    </a:lnTo>
                    <a:lnTo>
                      <a:pt x="94" y="398"/>
                    </a:lnTo>
                    <a:lnTo>
                      <a:pt x="94" y="396"/>
                    </a:lnTo>
                    <a:lnTo>
                      <a:pt x="97" y="396"/>
                    </a:lnTo>
                    <a:lnTo>
                      <a:pt x="97" y="396"/>
                    </a:lnTo>
                    <a:lnTo>
                      <a:pt x="94" y="396"/>
                    </a:lnTo>
                    <a:lnTo>
                      <a:pt x="94" y="396"/>
                    </a:lnTo>
                    <a:lnTo>
                      <a:pt x="94" y="394"/>
                    </a:lnTo>
                    <a:lnTo>
                      <a:pt x="94" y="394"/>
                    </a:lnTo>
                    <a:lnTo>
                      <a:pt x="94" y="394"/>
                    </a:lnTo>
                    <a:lnTo>
                      <a:pt x="92" y="394"/>
                    </a:lnTo>
                    <a:lnTo>
                      <a:pt x="92" y="394"/>
                    </a:lnTo>
                    <a:lnTo>
                      <a:pt x="92" y="391"/>
                    </a:lnTo>
                    <a:lnTo>
                      <a:pt x="92" y="391"/>
                    </a:lnTo>
                    <a:lnTo>
                      <a:pt x="94" y="391"/>
                    </a:lnTo>
                    <a:lnTo>
                      <a:pt x="94" y="389"/>
                    </a:lnTo>
                    <a:lnTo>
                      <a:pt x="94" y="389"/>
                    </a:lnTo>
                    <a:lnTo>
                      <a:pt x="94" y="389"/>
                    </a:lnTo>
                    <a:lnTo>
                      <a:pt x="94" y="389"/>
                    </a:lnTo>
                    <a:lnTo>
                      <a:pt x="94" y="387"/>
                    </a:lnTo>
                    <a:lnTo>
                      <a:pt x="94" y="387"/>
                    </a:lnTo>
                    <a:lnTo>
                      <a:pt x="94" y="387"/>
                    </a:lnTo>
                    <a:lnTo>
                      <a:pt x="94" y="387"/>
                    </a:lnTo>
                    <a:lnTo>
                      <a:pt x="94" y="387"/>
                    </a:lnTo>
                    <a:lnTo>
                      <a:pt x="92" y="387"/>
                    </a:lnTo>
                    <a:lnTo>
                      <a:pt x="92" y="387"/>
                    </a:lnTo>
                    <a:lnTo>
                      <a:pt x="92" y="384"/>
                    </a:lnTo>
                    <a:lnTo>
                      <a:pt x="92" y="384"/>
                    </a:lnTo>
                    <a:lnTo>
                      <a:pt x="92" y="382"/>
                    </a:lnTo>
                    <a:lnTo>
                      <a:pt x="92" y="382"/>
                    </a:lnTo>
                    <a:lnTo>
                      <a:pt x="92" y="382"/>
                    </a:lnTo>
                    <a:lnTo>
                      <a:pt x="92" y="380"/>
                    </a:lnTo>
                    <a:lnTo>
                      <a:pt x="92" y="380"/>
                    </a:lnTo>
                    <a:lnTo>
                      <a:pt x="92" y="380"/>
                    </a:lnTo>
                    <a:lnTo>
                      <a:pt x="92" y="382"/>
                    </a:lnTo>
                    <a:lnTo>
                      <a:pt x="90" y="382"/>
                    </a:lnTo>
                    <a:lnTo>
                      <a:pt x="90" y="382"/>
                    </a:lnTo>
                    <a:lnTo>
                      <a:pt x="90" y="382"/>
                    </a:lnTo>
                    <a:lnTo>
                      <a:pt x="90" y="382"/>
                    </a:lnTo>
                    <a:lnTo>
                      <a:pt x="87" y="382"/>
                    </a:lnTo>
                    <a:lnTo>
                      <a:pt x="87" y="384"/>
                    </a:lnTo>
                    <a:lnTo>
                      <a:pt x="87" y="384"/>
                    </a:lnTo>
                    <a:lnTo>
                      <a:pt x="87" y="384"/>
                    </a:lnTo>
                    <a:lnTo>
                      <a:pt x="87" y="387"/>
                    </a:lnTo>
                    <a:lnTo>
                      <a:pt x="87" y="387"/>
                    </a:lnTo>
                    <a:lnTo>
                      <a:pt x="87" y="387"/>
                    </a:lnTo>
                    <a:lnTo>
                      <a:pt x="87" y="387"/>
                    </a:lnTo>
                    <a:lnTo>
                      <a:pt x="87" y="389"/>
                    </a:lnTo>
                    <a:lnTo>
                      <a:pt x="87" y="389"/>
                    </a:lnTo>
                    <a:lnTo>
                      <a:pt x="87" y="391"/>
                    </a:lnTo>
                    <a:lnTo>
                      <a:pt x="87" y="391"/>
                    </a:lnTo>
                    <a:lnTo>
                      <a:pt x="87" y="391"/>
                    </a:lnTo>
                    <a:lnTo>
                      <a:pt x="87" y="394"/>
                    </a:lnTo>
                    <a:lnTo>
                      <a:pt x="90" y="394"/>
                    </a:lnTo>
                    <a:lnTo>
                      <a:pt x="90" y="394"/>
                    </a:lnTo>
                    <a:lnTo>
                      <a:pt x="90" y="394"/>
                    </a:lnTo>
                    <a:lnTo>
                      <a:pt x="90" y="394"/>
                    </a:lnTo>
                    <a:lnTo>
                      <a:pt x="90" y="394"/>
                    </a:lnTo>
                    <a:lnTo>
                      <a:pt x="87" y="394"/>
                    </a:lnTo>
                    <a:lnTo>
                      <a:pt x="87" y="396"/>
                    </a:lnTo>
                    <a:lnTo>
                      <a:pt x="87" y="396"/>
                    </a:lnTo>
                    <a:lnTo>
                      <a:pt x="87" y="398"/>
                    </a:lnTo>
                    <a:lnTo>
                      <a:pt x="87" y="398"/>
                    </a:lnTo>
                    <a:lnTo>
                      <a:pt x="87" y="398"/>
                    </a:lnTo>
                    <a:lnTo>
                      <a:pt x="87" y="398"/>
                    </a:lnTo>
                    <a:lnTo>
                      <a:pt x="87" y="401"/>
                    </a:lnTo>
                    <a:lnTo>
                      <a:pt x="87" y="401"/>
                    </a:lnTo>
                    <a:lnTo>
                      <a:pt x="85" y="401"/>
                    </a:lnTo>
                    <a:lnTo>
                      <a:pt x="85" y="403"/>
                    </a:lnTo>
                    <a:lnTo>
                      <a:pt x="85" y="403"/>
                    </a:lnTo>
                    <a:lnTo>
                      <a:pt x="85" y="403"/>
                    </a:lnTo>
                    <a:lnTo>
                      <a:pt x="85" y="403"/>
                    </a:lnTo>
                    <a:lnTo>
                      <a:pt x="85" y="406"/>
                    </a:lnTo>
                    <a:lnTo>
                      <a:pt x="85" y="406"/>
                    </a:lnTo>
                    <a:lnTo>
                      <a:pt x="83" y="406"/>
                    </a:lnTo>
                    <a:lnTo>
                      <a:pt x="83" y="406"/>
                    </a:lnTo>
                    <a:lnTo>
                      <a:pt x="83" y="406"/>
                    </a:lnTo>
                    <a:lnTo>
                      <a:pt x="83" y="408"/>
                    </a:lnTo>
                    <a:lnTo>
                      <a:pt x="80" y="408"/>
                    </a:lnTo>
                    <a:lnTo>
                      <a:pt x="80" y="408"/>
                    </a:lnTo>
                    <a:lnTo>
                      <a:pt x="80" y="408"/>
                    </a:lnTo>
                    <a:lnTo>
                      <a:pt x="80" y="408"/>
                    </a:lnTo>
                    <a:lnTo>
                      <a:pt x="78" y="408"/>
                    </a:lnTo>
                    <a:lnTo>
                      <a:pt x="78" y="410"/>
                    </a:lnTo>
                    <a:lnTo>
                      <a:pt x="78" y="410"/>
                    </a:lnTo>
                    <a:lnTo>
                      <a:pt x="75" y="410"/>
                    </a:lnTo>
                    <a:lnTo>
                      <a:pt x="75" y="410"/>
                    </a:lnTo>
                    <a:lnTo>
                      <a:pt x="75" y="410"/>
                    </a:lnTo>
                    <a:lnTo>
                      <a:pt x="75" y="410"/>
                    </a:lnTo>
                    <a:lnTo>
                      <a:pt x="73" y="410"/>
                    </a:lnTo>
                    <a:lnTo>
                      <a:pt x="73" y="410"/>
                    </a:lnTo>
                    <a:lnTo>
                      <a:pt x="73" y="413"/>
                    </a:lnTo>
                    <a:lnTo>
                      <a:pt x="73" y="413"/>
                    </a:lnTo>
                    <a:lnTo>
                      <a:pt x="71" y="413"/>
                    </a:lnTo>
                    <a:lnTo>
                      <a:pt x="71" y="413"/>
                    </a:lnTo>
                    <a:lnTo>
                      <a:pt x="71" y="413"/>
                    </a:lnTo>
                    <a:lnTo>
                      <a:pt x="71" y="413"/>
                    </a:lnTo>
                    <a:lnTo>
                      <a:pt x="68" y="413"/>
                    </a:lnTo>
                    <a:lnTo>
                      <a:pt x="68" y="413"/>
                    </a:lnTo>
                    <a:lnTo>
                      <a:pt x="68" y="413"/>
                    </a:lnTo>
                    <a:lnTo>
                      <a:pt x="68" y="415"/>
                    </a:lnTo>
                    <a:lnTo>
                      <a:pt x="66" y="415"/>
                    </a:lnTo>
                    <a:lnTo>
                      <a:pt x="66" y="415"/>
                    </a:lnTo>
                    <a:lnTo>
                      <a:pt x="66" y="415"/>
                    </a:lnTo>
                    <a:lnTo>
                      <a:pt x="66" y="415"/>
                    </a:lnTo>
                    <a:lnTo>
                      <a:pt x="64" y="415"/>
                    </a:lnTo>
                    <a:lnTo>
                      <a:pt x="64" y="415"/>
                    </a:lnTo>
                    <a:lnTo>
                      <a:pt x="61" y="415"/>
                    </a:lnTo>
                    <a:lnTo>
                      <a:pt x="61" y="417"/>
                    </a:lnTo>
                    <a:lnTo>
                      <a:pt x="61" y="417"/>
                    </a:lnTo>
                    <a:lnTo>
                      <a:pt x="61" y="417"/>
                    </a:lnTo>
                    <a:lnTo>
                      <a:pt x="61" y="417"/>
                    </a:lnTo>
                    <a:lnTo>
                      <a:pt x="59" y="417"/>
                    </a:lnTo>
                    <a:lnTo>
                      <a:pt x="59" y="417"/>
                    </a:lnTo>
                    <a:lnTo>
                      <a:pt x="59" y="417"/>
                    </a:lnTo>
                    <a:lnTo>
                      <a:pt x="57" y="417"/>
                    </a:lnTo>
                    <a:lnTo>
                      <a:pt x="57" y="417"/>
                    </a:lnTo>
                    <a:lnTo>
                      <a:pt x="54" y="417"/>
                    </a:lnTo>
                    <a:lnTo>
                      <a:pt x="54" y="417"/>
                    </a:lnTo>
                    <a:lnTo>
                      <a:pt x="54" y="417"/>
                    </a:lnTo>
                    <a:lnTo>
                      <a:pt x="54" y="417"/>
                    </a:lnTo>
                    <a:lnTo>
                      <a:pt x="54" y="415"/>
                    </a:lnTo>
                    <a:lnTo>
                      <a:pt x="52" y="415"/>
                    </a:lnTo>
                    <a:lnTo>
                      <a:pt x="52" y="415"/>
                    </a:lnTo>
                    <a:lnTo>
                      <a:pt x="52" y="415"/>
                    </a:lnTo>
                    <a:lnTo>
                      <a:pt x="52" y="415"/>
                    </a:lnTo>
                    <a:lnTo>
                      <a:pt x="49" y="415"/>
                    </a:lnTo>
                    <a:lnTo>
                      <a:pt x="49" y="415"/>
                    </a:lnTo>
                    <a:lnTo>
                      <a:pt x="49" y="413"/>
                    </a:lnTo>
                    <a:lnTo>
                      <a:pt x="47" y="413"/>
                    </a:lnTo>
                    <a:lnTo>
                      <a:pt x="47" y="413"/>
                    </a:lnTo>
                    <a:lnTo>
                      <a:pt x="47" y="413"/>
                    </a:lnTo>
                    <a:lnTo>
                      <a:pt x="47" y="413"/>
                    </a:lnTo>
                    <a:lnTo>
                      <a:pt x="47" y="413"/>
                    </a:lnTo>
                    <a:lnTo>
                      <a:pt x="45" y="413"/>
                    </a:lnTo>
                    <a:lnTo>
                      <a:pt x="45" y="413"/>
                    </a:lnTo>
                    <a:lnTo>
                      <a:pt x="45" y="410"/>
                    </a:lnTo>
                    <a:lnTo>
                      <a:pt x="42" y="410"/>
                    </a:lnTo>
                    <a:lnTo>
                      <a:pt x="42" y="410"/>
                    </a:lnTo>
                    <a:lnTo>
                      <a:pt x="42" y="410"/>
                    </a:lnTo>
                    <a:lnTo>
                      <a:pt x="42" y="408"/>
                    </a:lnTo>
                    <a:lnTo>
                      <a:pt x="42" y="408"/>
                    </a:lnTo>
                    <a:lnTo>
                      <a:pt x="42" y="408"/>
                    </a:lnTo>
                    <a:lnTo>
                      <a:pt x="40" y="408"/>
                    </a:lnTo>
                    <a:lnTo>
                      <a:pt x="40" y="408"/>
                    </a:lnTo>
                    <a:lnTo>
                      <a:pt x="40" y="406"/>
                    </a:lnTo>
                    <a:lnTo>
                      <a:pt x="40" y="406"/>
                    </a:lnTo>
                    <a:lnTo>
                      <a:pt x="40" y="406"/>
                    </a:lnTo>
                    <a:lnTo>
                      <a:pt x="38" y="406"/>
                    </a:lnTo>
                    <a:lnTo>
                      <a:pt x="38" y="403"/>
                    </a:lnTo>
                    <a:lnTo>
                      <a:pt x="38" y="403"/>
                    </a:lnTo>
                    <a:lnTo>
                      <a:pt x="38" y="403"/>
                    </a:lnTo>
                    <a:lnTo>
                      <a:pt x="38" y="403"/>
                    </a:lnTo>
                    <a:lnTo>
                      <a:pt x="35" y="403"/>
                    </a:lnTo>
                    <a:lnTo>
                      <a:pt x="35" y="401"/>
                    </a:lnTo>
                    <a:lnTo>
                      <a:pt x="35" y="401"/>
                    </a:lnTo>
                    <a:lnTo>
                      <a:pt x="35" y="401"/>
                    </a:lnTo>
                    <a:lnTo>
                      <a:pt x="35" y="401"/>
                    </a:lnTo>
                    <a:lnTo>
                      <a:pt x="35" y="398"/>
                    </a:lnTo>
                    <a:lnTo>
                      <a:pt x="33" y="398"/>
                    </a:lnTo>
                    <a:lnTo>
                      <a:pt x="33" y="398"/>
                    </a:lnTo>
                    <a:lnTo>
                      <a:pt x="33" y="398"/>
                    </a:lnTo>
                    <a:lnTo>
                      <a:pt x="33" y="396"/>
                    </a:lnTo>
                    <a:lnTo>
                      <a:pt x="33" y="396"/>
                    </a:lnTo>
                    <a:lnTo>
                      <a:pt x="33" y="396"/>
                    </a:lnTo>
                    <a:lnTo>
                      <a:pt x="30" y="396"/>
                    </a:lnTo>
                    <a:lnTo>
                      <a:pt x="30" y="394"/>
                    </a:lnTo>
                    <a:lnTo>
                      <a:pt x="30" y="394"/>
                    </a:lnTo>
                    <a:lnTo>
                      <a:pt x="30" y="394"/>
                    </a:lnTo>
                    <a:lnTo>
                      <a:pt x="28" y="394"/>
                    </a:lnTo>
                    <a:lnTo>
                      <a:pt x="28" y="394"/>
                    </a:lnTo>
                    <a:lnTo>
                      <a:pt x="28" y="394"/>
                    </a:lnTo>
                    <a:lnTo>
                      <a:pt x="28" y="394"/>
                    </a:lnTo>
                    <a:lnTo>
                      <a:pt x="28" y="391"/>
                    </a:lnTo>
                    <a:lnTo>
                      <a:pt x="26" y="391"/>
                    </a:lnTo>
                    <a:lnTo>
                      <a:pt x="26" y="391"/>
                    </a:lnTo>
                    <a:lnTo>
                      <a:pt x="26" y="391"/>
                    </a:lnTo>
                    <a:lnTo>
                      <a:pt x="26" y="389"/>
                    </a:lnTo>
                    <a:lnTo>
                      <a:pt x="26" y="389"/>
                    </a:lnTo>
                    <a:lnTo>
                      <a:pt x="26" y="389"/>
                    </a:lnTo>
                    <a:lnTo>
                      <a:pt x="23" y="389"/>
                    </a:lnTo>
                    <a:lnTo>
                      <a:pt x="23" y="387"/>
                    </a:lnTo>
                    <a:lnTo>
                      <a:pt x="23" y="387"/>
                    </a:lnTo>
                    <a:lnTo>
                      <a:pt x="23" y="387"/>
                    </a:lnTo>
                    <a:lnTo>
                      <a:pt x="21" y="387"/>
                    </a:lnTo>
                    <a:lnTo>
                      <a:pt x="21" y="384"/>
                    </a:lnTo>
                    <a:lnTo>
                      <a:pt x="21" y="384"/>
                    </a:lnTo>
                    <a:lnTo>
                      <a:pt x="21" y="384"/>
                    </a:lnTo>
                    <a:lnTo>
                      <a:pt x="21" y="384"/>
                    </a:lnTo>
                    <a:lnTo>
                      <a:pt x="21" y="382"/>
                    </a:lnTo>
                    <a:lnTo>
                      <a:pt x="19" y="382"/>
                    </a:lnTo>
                    <a:lnTo>
                      <a:pt x="19" y="382"/>
                    </a:lnTo>
                    <a:lnTo>
                      <a:pt x="19" y="382"/>
                    </a:lnTo>
                    <a:lnTo>
                      <a:pt x="19" y="382"/>
                    </a:lnTo>
                    <a:lnTo>
                      <a:pt x="19" y="382"/>
                    </a:lnTo>
                    <a:lnTo>
                      <a:pt x="19" y="380"/>
                    </a:lnTo>
                    <a:lnTo>
                      <a:pt x="16" y="380"/>
                    </a:lnTo>
                    <a:lnTo>
                      <a:pt x="16" y="380"/>
                    </a:lnTo>
                    <a:lnTo>
                      <a:pt x="16" y="380"/>
                    </a:lnTo>
                    <a:lnTo>
                      <a:pt x="16" y="377"/>
                    </a:lnTo>
                    <a:lnTo>
                      <a:pt x="16" y="377"/>
                    </a:lnTo>
                    <a:lnTo>
                      <a:pt x="16" y="375"/>
                    </a:lnTo>
                    <a:lnTo>
                      <a:pt x="16" y="375"/>
                    </a:lnTo>
                    <a:lnTo>
                      <a:pt x="16" y="375"/>
                    </a:lnTo>
                    <a:lnTo>
                      <a:pt x="16" y="372"/>
                    </a:lnTo>
                    <a:lnTo>
                      <a:pt x="16" y="372"/>
                    </a:lnTo>
                    <a:lnTo>
                      <a:pt x="19" y="372"/>
                    </a:lnTo>
                    <a:lnTo>
                      <a:pt x="19" y="372"/>
                    </a:lnTo>
                    <a:lnTo>
                      <a:pt x="19" y="372"/>
                    </a:lnTo>
                    <a:lnTo>
                      <a:pt x="19" y="372"/>
                    </a:lnTo>
                    <a:lnTo>
                      <a:pt x="21" y="372"/>
                    </a:lnTo>
                    <a:lnTo>
                      <a:pt x="21" y="372"/>
                    </a:lnTo>
                    <a:lnTo>
                      <a:pt x="21" y="372"/>
                    </a:lnTo>
                    <a:lnTo>
                      <a:pt x="21" y="372"/>
                    </a:lnTo>
                    <a:lnTo>
                      <a:pt x="21" y="372"/>
                    </a:lnTo>
                    <a:lnTo>
                      <a:pt x="21" y="375"/>
                    </a:lnTo>
                    <a:lnTo>
                      <a:pt x="21" y="375"/>
                    </a:lnTo>
                    <a:lnTo>
                      <a:pt x="21" y="377"/>
                    </a:lnTo>
                    <a:lnTo>
                      <a:pt x="23" y="377"/>
                    </a:lnTo>
                    <a:lnTo>
                      <a:pt x="23" y="377"/>
                    </a:lnTo>
                    <a:lnTo>
                      <a:pt x="23" y="375"/>
                    </a:lnTo>
                    <a:lnTo>
                      <a:pt x="26" y="375"/>
                    </a:lnTo>
                    <a:lnTo>
                      <a:pt x="26" y="375"/>
                    </a:lnTo>
                    <a:lnTo>
                      <a:pt x="26" y="375"/>
                    </a:lnTo>
                    <a:lnTo>
                      <a:pt x="26" y="375"/>
                    </a:lnTo>
                    <a:lnTo>
                      <a:pt x="28" y="375"/>
                    </a:lnTo>
                    <a:lnTo>
                      <a:pt x="28" y="372"/>
                    </a:lnTo>
                    <a:lnTo>
                      <a:pt x="28" y="372"/>
                    </a:lnTo>
                    <a:lnTo>
                      <a:pt x="28" y="372"/>
                    </a:lnTo>
                    <a:lnTo>
                      <a:pt x="28" y="372"/>
                    </a:lnTo>
                    <a:lnTo>
                      <a:pt x="28" y="372"/>
                    </a:lnTo>
                    <a:lnTo>
                      <a:pt x="30" y="372"/>
                    </a:lnTo>
                    <a:lnTo>
                      <a:pt x="30" y="372"/>
                    </a:lnTo>
                    <a:lnTo>
                      <a:pt x="30" y="372"/>
                    </a:lnTo>
                    <a:lnTo>
                      <a:pt x="33" y="372"/>
                    </a:lnTo>
                    <a:lnTo>
                      <a:pt x="33" y="372"/>
                    </a:lnTo>
                    <a:lnTo>
                      <a:pt x="33" y="372"/>
                    </a:lnTo>
                    <a:lnTo>
                      <a:pt x="33" y="372"/>
                    </a:lnTo>
                    <a:lnTo>
                      <a:pt x="33" y="372"/>
                    </a:lnTo>
                    <a:lnTo>
                      <a:pt x="35" y="372"/>
                    </a:lnTo>
                    <a:lnTo>
                      <a:pt x="35" y="372"/>
                    </a:lnTo>
                    <a:lnTo>
                      <a:pt x="35" y="372"/>
                    </a:lnTo>
                    <a:lnTo>
                      <a:pt x="35" y="370"/>
                    </a:lnTo>
                    <a:lnTo>
                      <a:pt x="35" y="370"/>
                    </a:lnTo>
                    <a:lnTo>
                      <a:pt x="35" y="370"/>
                    </a:lnTo>
                    <a:lnTo>
                      <a:pt x="38" y="370"/>
                    </a:lnTo>
                    <a:lnTo>
                      <a:pt x="38" y="368"/>
                    </a:lnTo>
                    <a:lnTo>
                      <a:pt x="38" y="368"/>
                    </a:lnTo>
                    <a:lnTo>
                      <a:pt x="40" y="368"/>
                    </a:lnTo>
                    <a:lnTo>
                      <a:pt x="40" y="368"/>
                    </a:lnTo>
                    <a:lnTo>
                      <a:pt x="40" y="370"/>
                    </a:lnTo>
                    <a:lnTo>
                      <a:pt x="40" y="370"/>
                    </a:lnTo>
                    <a:lnTo>
                      <a:pt x="42" y="370"/>
                    </a:lnTo>
                    <a:lnTo>
                      <a:pt x="42" y="370"/>
                    </a:lnTo>
                    <a:lnTo>
                      <a:pt x="42" y="368"/>
                    </a:lnTo>
                    <a:lnTo>
                      <a:pt x="42" y="368"/>
                    </a:lnTo>
                    <a:lnTo>
                      <a:pt x="42" y="368"/>
                    </a:lnTo>
                    <a:lnTo>
                      <a:pt x="42" y="365"/>
                    </a:lnTo>
                    <a:lnTo>
                      <a:pt x="42" y="365"/>
                    </a:lnTo>
                    <a:lnTo>
                      <a:pt x="45" y="365"/>
                    </a:lnTo>
                    <a:lnTo>
                      <a:pt x="45" y="365"/>
                    </a:lnTo>
                    <a:lnTo>
                      <a:pt x="45" y="363"/>
                    </a:lnTo>
                    <a:lnTo>
                      <a:pt x="45" y="363"/>
                    </a:lnTo>
                    <a:lnTo>
                      <a:pt x="45" y="363"/>
                    </a:lnTo>
                    <a:lnTo>
                      <a:pt x="47" y="363"/>
                    </a:lnTo>
                    <a:lnTo>
                      <a:pt x="47" y="361"/>
                    </a:lnTo>
                    <a:lnTo>
                      <a:pt x="45" y="361"/>
                    </a:lnTo>
                    <a:lnTo>
                      <a:pt x="45" y="361"/>
                    </a:lnTo>
                    <a:lnTo>
                      <a:pt x="42" y="361"/>
                    </a:lnTo>
                    <a:lnTo>
                      <a:pt x="42" y="361"/>
                    </a:lnTo>
                    <a:lnTo>
                      <a:pt x="42" y="361"/>
                    </a:lnTo>
                    <a:lnTo>
                      <a:pt x="42" y="363"/>
                    </a:lnTo>
                    <a:lnTo>
                      <a:pt x="40" y="363"/>
                    </a:lnTo>
                    <a:lnTo>
                      <a:pt x="40" y="363"/>
                    </a:lnTo>
                    <a:lnTo>
                      <a:pt x="40" y="363"/>
                    </a:lnTo>
                    <a:lnTo>
                      <a:pt x="38" y="363"/>
                    </a:lnTo>
                    <a:lnTo>
                      <a:pt x="38" y="363"/>
                    </a:lnTo>
                    <a:lnTo>
                      <a:pt x="38" y="363"/>
                    </a:lnTo>
                    <a:lnTo>
                      <a:pt x="35" y="363"/>
                    </a:lnTo>
                    <a:lnTo>
                      <a:pt x="35" y="363"/>
                    </a:lnTo>
                    <a:lnTo>
                      <a:pt x="35" y="363"/>
                    </a:lnTo>
                    <a:lnTo>
                      <a:pt x="35" y="363"/>
                    </a:lnTo>
                    <a:lnTo>
                      <a:pt x="33" y="363"/>
                    </a:lnTo>
                    <a:lnTo>
                      <a:pt x="33" y="365"/>
                    </a:lnTo>
                    <a:lnTo>
                      <a:pt x="33" y="365"/>
                    </a:lnTo>
                    <a:lnTo>
                      <a:pt x="33" y="365"/>
                    </a:lnTo>
                    <a:lnTo>
                      <a:pt x="33" y="365"/>
                    </a:lnTo>
                    <a:lnTo>
                      <a:pt x="30" y="365"/>
                    </a:lnTo>
                    <a:lnTo>
                      <a:pt x="30" y="365"/>
                    </a:lnTo>
                    <a:lnTo>
                      <a:pt x="30" y="365"/>
                    </a:lnTo>
                    <a:lnTo>
                      <a:pt x="28" y="365"/>
                    </a:lnTo>
                    <a:lnTo>
                      <a:pt x="28" y="365"/>
                    </a:lnTo>
                    <a:lnTo>
                      <a:pt x="28" y="365"/>
                    </a:lnTo>
                    <a:lnTo>
                      <a:pt x="26" y="365"/>
                    </a:lnTo>
                    <a:lnTo>
                      <a:pt x="26" y="363"/>
                    </a:lnTo>
                    <a:lnTo>
                      <a:pt x="26" y="363"/>
                    </a:lnTo>
                    <a:lnTo>
                      <a:pt x="26" y="363"/>
                    </a:lnTo>
                    <a:lnTo>
                      <a:pt x="23" y="363"/>
                    </a:lnTo>
                    <a:lnTo>
                      <a:pt x="23" y="363"/>
                    </a:lnTo>
                    <a:lnTo>
                      <a:pt x="21" y="363"/>
                    </a:lnTo>
                    <a:lnTo>
                      <a:pt x="21" y="363"/>
                    </a:lnTo>
                    <a:lnTo>
                      <a:pt x="21" y="363"/>
                    </a:lnTo>
                    <a:lnTo>
                      <a:pt x="21" y="363"/>
                    </a:lnTo>
                    <a:lnTo>
                      <a:pt x="21" y="363"/>
                    </a:lnTo>
                    <a:lnTo>
                      <a:pt x="19" y="363"/>
                    </a:lnTo>
                    <a:lnTo>
                      <a:pt x="19" y="363"/>
                    </a:lnTo>
                    <a:lnTo>
                      <a:pt x="19" y="361"/>
                    </a:lnTo>
                    <a:lnTo>
                      <a:pt x="19" y="361"/>
                    </a:lnTo>
                    <a:lnTo>
                      <a:pt x="16" y="361"/>
                    </a:lnTo>
                    <a:lnTo>
                      <a:pt x="16" y="361"/>
                    </a:lnTo>
                    <a:lnTo>
                      <a:pt x="16" y="361"/>
                    </a:lnTo>
                    <a:lnTo>
                      <a:pt x="14" y="361"/>
                    </a:lnTo>
                    <a:lnTo>
                      <a:pt x="14" y="358"/>
                    </a:lnTo>
                    <a:lnTo>
                      <a:pt x="14" y="358"/>
                    </a:lnTo>
                    <a:lnTo>
                      <a:pt x="14" y="358"/>
                    </a:lnTo>
                    <a:lnTo>
                      <a:pt x="14" y="358"/>
                    </a:lnTo>
                    <a:lnTo>
                      <a:pt x="12" y="358"/>
                    </a:lnTo>
                    <a:lnTo>
                      <a:pt x="12" y="356"/>
                    </a:lnTo>
                    <a:lnTo>
                      <a:pt x="12" y="356"/>
                    </a:lnTo>
                    <a:lnTo>
                      <a:pt x="12" y="356"/>
                    </a:lnTo>
                    <a:lnTo>
                      <a:pt x="12" y="356"/>
                    </a:lnTo>
                    <a:lnTo>
                      <a:pt x="9" y="356"/>
                    </a:lnTo>
                    <a:lnTo>
                      <a:pt x="9" y="353"/>
                    </a:lnTo>
                    <a:lnTo>
                      <a:pt x="9" y="353"/>
                    </a:lnTo>
                    <a:lnTo>
                      <a:pt x="9" y="353"/>
                    </a:lnTo>
                    <a:lnTo>
                      <a:pt x="7" y="353"/>
                    </a:lnTo>
                    <a:lnTo>
                      <a:pt x="7" y="353"/>
                    </a:lnTo>
                    <a:lnTo>
                      <a:pt x="7" y="353"/>
                    </a:lnTo>
                    <a:lnTo>
                      <a:pt x="7" y="351"/>
                    </a:lnTo>
                    <a:lnTo>
                      <a:pt x="7" y="351"/>
                    </a:lnTo>
                    <a:lnTo>
                      <a:pt x="7" y="351"/>
                    </a:lnTo>
                    <a:lnTo>
                      <a:pt x="7" y="349"/>
                    </a:lnTo>
                    <a:lnTo>
                      <a:pt x="4" y="349"/>
                    </a:lnTo>
                    <a:lnTo>
                      <a:pt x="4" y="349"/>
                    </a:lnTo>
                    <a:lnTo>
                      <a:pt x="4" y="349"/>
                    </a:lnTo>
                    <a:lnTo>
                      <a:pt x="4" y="346"/>
                    </a:lnTo>
                    <a:lnTo>
                      <a:pt x="4" y="346"/>
                    </a:lnTo>
                    <a:lnTo>
                      <a:pt x="4" y="346"/>
                    </a:lnTo>
                    <a:lnTo>
                      <a:pt x="4" y="344"/>
                    </a:lnTo>
                    <a:lnTo>
                      <a:pt x="4" y="344"/>
                    </a:lnTo>
                    <a:lnTo>
                      <a:pt x="4" y="344"/>
                    </a:lnTo>
                    <a:lnTo>
                      <a:pt x="4" y="344"/>
                    </a:lnTo>
                    <a:lnTo>
                      <a:pt x="2" y="344"/>
                    </a:lnTo>
                    <a:lnTo>
                      <a:pt x="2" y="344"/>
                    </a:lnTo>
                    <a:lnTo>
                      <a:pt x="2" y="344"/>
                    </a:lnTo>
                    <a:lnTo>
                      <a:pt x="0" y="344"/>
                    </a:lnTo>
                    <a:lnTo>
                      <a:pt x="0" y="344"/>
                    </a:lnTo>
                    <a:lnTo>
                      <a:pt x="0" y="344"/>
                    </a:lnTo>
                    <a:lnTo>
                      <a:pt x="0" y="344"/>
                    </a:lnTo>
                    <a:lnTo>
                      <a:pt x="0" y="344"/>
                    </a:lnTo>
                    <a:lnTo>
                      <a:pt x="0" y="344"/>
                    </a:lnTo>
                    <a:lnTo>
                      <a:pt x="0" y="342"/>
                    </a:lnTo>
                    <a:lnTo>
                      <a:pt x="0" y="342"/>
                    </a:lnTo>
                    <a:lnTo>
                      <a:pt x="0" y="339"/>
                    </a:lnTo>
                    <a:lnTo>
                      <a:pt x="0" y="339"/>
                    </a:lnTo>
                    <a:lnTo>
                      <a:pt x="0" y="339"/>
                    </a:lnTo>
                    <a:lnTo>
                      <a:pt x="0" y="337"/>
                    </a:lnTo>
                    <a:lnTo>
                      <a:pt x="0" y="337"/>
                    </a:lnTo>
                    <a:lnTo>
                      <a:pt x="0" y="337"/>
                    </a:lnTo>
                    <a:lnTo>
                      <a:pt x="0" y="337"/>
                    </a:lnTo>
                    <a:lnTo>
                      <a:pt x="0" y="334"/>
                    </a:lnTo>
                    <a:lnTo>
                      <a:pt x="2" y="334"/>
                    </a:lnTo>
                    <a:lnTo>
                      <a:pt x="2" y="334"/>
                    </a:lnTo>
                    <a:lnTo>
                      <a:pt x="2" y="334"/>
                    </a:lnTo>
                    <a:lnTo>
                      <a:pt x="2" y="334"/>
                    </a:lnTo>
                    <a:lnTo>
                      <a:pt x="4" y="334"/>
                    </a:lnTo>
                    <a:lnTo>
                      <a:pt x="4" y="334"/>
                    </a:lnTo>
                    <a:lnTo>
                      <a:pt x="7" y="334"/>
                    </a:lnTo>
                    <a:lnTo>
                      <a:pt x="7" y="334"/>
                    </a:lnTo>
                    <a:lnTo>
                      <a:pt x="7" y="334"/>
                    </a:lnTo>
                    <a:lnTo>
                      <a:pt x="7" y="334"/>
                    </a:lnTo>
                    <a:lnTo>
                      <a:pt x="7" y="334"/>
                    </a:lnTo>
                    <a:lnTo>
                      <a:pt x="7" y="334"/>
                    </a:lnTo>
                    <a:lnTo>
                      <a:pt x="4" y="334"/>
                    </a:lnTo>
                    <a:lnTo>
                      <a:pt x="4" y="332"/>
                    </a:lnTo>
                    <a:lnTo>
                      <a:pt x="4" y="332"/>
                    </a:lnTo>
                    <a:lnTo>
                      <a:pt x="2" y="332"/>
                    </a:lnTo>
                    <a:lnTo>
                      <a:pt x="2" y="332"/>
                    </a:lnTo>
                    <a:lnTo>
                      <a:pt x="4" y="332"/>
                    </a:lnTo>
                    <a:lnTo>
                      <a:pt x="4" y="330"/>
                    </a:lnTo>
                    <a:lnTo>
                      <a:pt x="4" y="330"/>
                    </a:lnTo>
                    <a:lnTo>
                      <a:pt x="7" y="330"/>
                    </a:lnTo>
                    <a:lnTo>
                      <a:pt x="7" y="332"/>
                    </a:lnTo>
                    <a:lnTo>
                      <a:pt x="7" y="332"/>
                    </a:lnTo>
                    <a:lnTo>
                      <a:pt x="7" y="332"/>
                    </a:lnTo>
                    <a:lnTo>
                      <a:pt x="7" y="332"/>
                    </a:lnTo>
                    <a:lnTo>
                      <a:pt x="9" y="332"/>
                    </a:lnTo>
                    <a:lnTo>
                      <a:pt x="9" y="332"/>
                    </a:lnTo>
                    <a:lnTo>
                      <a:pt x="9" y="332"/>
                    </a:lnTo>
                    <a:lnTo>
                      <a:pt x="12" y="332"/>
                    </a:lnTo>
                    <a:lnTo>
                      <a:pt x="12" y="330"/>
                    </a:lnTo>
                    <a:lnTo>
                      <a:pt x="12" y="330"/>
                    </a:lnTo>
                    <a:lnTo>
                      <a:pt x="12" y="330"/>
                    </a:lnTo>
                    <a:lnTo>
                      <a:pt x="12" y="330"/>
                    </a:lnTo>
                    <a:lnTo>
                      <a:pt x="12" y="330"/>
                    </a:lnTo>
                    <a:lnTo>
                      <a:pt x="12" y="330"/>
                    </a:lnTo>
                    <a:lnTo>
                      <a:pt x="12" y="327"/>
                    </a:lnTo>
                    <a:lnTo>
                      <a:pt x="12" y="327"/>
                    </a:lnTo>
                    <a:lnTo>
                      <a:pt x="12" y="325"/>
                    </a:lnTo>
                    <a:lnTo>
                      <a:pt x="14" y="325"/>
                    </a:lnTo>
                    <a:lnTo>
                      <a:pt x="14" y="325"/>
                    </a:lnTo>
                    <a:lnTo>
                      <a:pt x="14" y="327"/>
                    </a:lnTo>
                    <a:lnTo>
                      <a:pt x="14" y="327"/>
                    </a:lnTo>
                    <a:lnTo>
                      <a:pt x="14" y="327"/>
                    </a:lnTo>
                    <a:lnTo>
                      <a:pt x="14" y="327"/>
                    </a:lnTo>
                    <a:lnTo>
                      <a:pt x="16" y="327"/>
                    </a:lnTo>
                    <a:lnTo>
                      <a:pt x="16" y="325"/>
                    </a:lnTo>
                    <a:lnTo>
                      <a:pt x="16" y="325"/>
                    </a:lnTo>
                    <a:lnTo>
                      <a:pt x="16" y="327"/>
                    </a:lnTo>
                    <a:lnTo>
                      <a:pt x="19" y="327"/>
                    </a:lnTo>
                    <a:lnTo>
                      <a:pt x="19" y="327"/>
                    </a:lnTo>
                    <a:lnTo>
                      <a:pt x="19" y="327"/>
                    </a:lnTo>
                    <a:lnTo>
                      <a:pt x="21" y="327"/>
                    </a:lnTo>
                    <a:lnTo>
                      <a:pt x="21" y="327"/>
                    </a:lnTo>
                    <a:lnTo>
                      <a:pt x="21" y="327"/>
                    </a:lnTo>
                    <a:lnTo>
                      <a:pt x="23" y="327"/>
                    </a:lnTo>
                    <a:lnTo>
                      <a:pt x="23" y="327"/>
                    </a:lnTo>
                    <a:lnTo>
                      <a:pt x="26" y="327"/>
                    </a:lnTo>
                    <a:lnTo>
                      <a:pt x="26" y="327"/>
                    </a:lnTo>
                    <a:lnTo>
                      <a:pt x="26" y="327"/>
                    </a:lnTo>
                    <a:lnTo>
                      <a:pt x="26" y="325"/>
                    </a:lnTo>
                    <a:lnTo>
                      <a:pt x="28" y="325"/>
                    </a:lnTo>
                    <a:lnTo>
                      <a:pt x="28" y="327"/>
                    </a:lnTo>
                    <a:lnTo>
                      <a:pt x="28" y="327"/>
                    </a:lnTo>
                    <a:lnTo>
                      <a:pt x="28" y="327"/>
                    </a:lnTo>
                    <a:lnTo>
                      <a:pt x="30" y="327"/>
                    </a:lnTo>
                    <a:lnTo>
                      <a:pt x="30" y="327"/>
                    </a:lnTo>
                    <a:lnTo>
                      <a:pt x="30" y="327"/>
                    </a:lnTo>
                    <a:lnTo>
                      <a:pt x="33" y="327"/>
                    </a:lnTo>
                    <a:lnTo>
                      <a:pt x="33" y="330"/>
                    </a:lnTo>
                    <a:lnTo>
                      <a:pt x="33" y="330"/>
                    </a:lnTo>
                    <a:lnTo>
                      <a:pt x="33" y="330"/>
                    </a:lnTo>
                    <a:lnTo>
                      <a:pt x="35" y="330"/>
                    </a:lnTo>
                    <a:lnTo>
                      <a:pt x="35" y="330"/>
                    </a:lnTo>
                    <a:lnTo>
                      <a:pt x="35" y="330"/>
                    </a:lnTo>
                    <a:lnTo>
                      <a:pt x="38" y="330"/>
                    </a:lnTo>
                    <a:lnTo>
                      <a:pt x="38" y="330"/>
                    </a:lnTo>
                    <a:lnTo>
                      <a:pt x="40" y="330"/>
                    </a:lnTo>
                    <a:lnTo>
                      <a:pt x="40" y="330"/>
                    </a:lnTo>
                    <a:lnTo>
                      <a:pt x="40" y="330"/>
                    </a:lnTo>
                    <a:lnTo>
                      <a:pt x="40" y="327"/>
                    </a:lnTo>
                    <a:lnTo>
                      <a:pt x="40" y="327"/>
                    </a:lnTo>
                    <a:lnTo>
                      <a:pt x="40" y="325"/>
                    </a:lnTo>
                    <a:lnTo>
                      <a:pt x="42" y="325"/>
                    </a:lnTo>
                    <a:lnTo>
                      <a:pt x="42" y="325"/>
                    </a:lnTo>
                    <a:lnTo>
                      <a:pt x="42" y="325"/>
                    </a:lnTo>
                    <a:lnTo>
                      <a:pt x="45" y="325"/>
                    </a:lnTo>
                    <a:lnTo>
                      <a:pt x="45" y="325"/>
                    </a:lnTo>
                    <a:lnTo>
                      <a:pt x="45" y="325"/>
                    </a:lnTo>
                    <a:lnTo>
                      <a:pt x="47" y="325"/>
                    </a:lnTo>
                    <a:lnTo>
                      <a:pt x="47" y="325"/>
                    </a:lnTo>
                    <a:lnTo>
                      <a:pt x="47" y="325"/>
                    </a:lnTo>
                    <a:lnTo>
                      <a:pt x="47" y="323"/>
                    </a:lnTo>
                    <a:lnTo>
                      <a:pt x="49" y="323"/>
                    </a:lnTo>
                    <a:lnTo>
                      <a:pt x="49" y="323"/>
                    </a:lnTo>
                    <a:lnTo>
                      <a:pt x="52" y="323"/>
                    </a:lnTo>
                    <a:lnTo>
                      <a:pt x="52" y="325"/>
                    </a:lnTo>
                    <a:lnTo>
                      <a:pt x="52" y="325"/>
                    </a:lnTo>
                    <a:lnTo>
                      <a:pt x="52" y="327"/>
                    </a:lnTo>
                    <a:lnTo>
                      <a:pt x="52" y="327"/>
                    </a:lnTo>
                    <a:lnTo>
                      <a:pt x="52" y="327"/>
                    </a:lnTo>
                    <a:lnTo>
                      <a:pt x="52" y="327"/>
                    </a:lnTo>
                    <a:lnTo>
                      <a:pt x="54" y="327"/>
                    </a:lnTo>
                    <a:lnTo>
                      <a:pt x="54" y="327"/>
                    </a:lnTo>
                    <a:lnTo>
                      <a:pt x="54" y="327"/>
                    </a:lnTo>
                    <a:lnTo>
                      <a:pt x="57" y="327"/>
                    </a:lnTo>
                    <a:lnTo>
                      <a:pt x="57" y="327"/>
                    </a:lnTo>
                    <a:lnTo>
                      <a:pt x="59" y="327"/>
                    </a:lnTo>
                    <a:lnTo>
                      <a:pt x="59" y="327"/>
                    </a:lnTo>
                    <a:lnTo>
                      <a:pt x="59" y="327"/>
                    </a:lnTo>
                    <a:lnTo>
                      <a:pt x="59" y="325"/>
                    </a:lnTo>
                    <a:lnTo>
                      <a:pt x="59" y="325"/>
                    </a:lnTo>
                    <a:lnTo>
                      <a:pt x="59" y="325"/>
                    </a:lnTo>
                    <a:lnTo>
                      <a:pt x="61" y="325"/>
                    </a:lnTo>
                    <a:lnTo>
                      <a:pt x="61" y="325"/>
                    </a:lnTo>
                    <a:lnTo>
                      <a:pt x="61" y="325"/>
                    </a:lnTo>
                    <a:lnTo>
                      <a:pt x="61" y="323"/>
                    </a:lnTo>
                    <a:lnTo>
                      <a:pt x="64" y="323"/>
                    </a:lnTo>
                    <a:lnTo>
                      <a:pt x="64" y="323"/>
                    </a:lnTo>
                    <a:lnTo>
                      <a:pt x="64" y="323"/>
                    </a:lnTo>
                    <a:lnTo>
                      <a:pt x="61" y="323"/>
                    </a:lnTo>
                    <a:lnTo>
                      <a:pt x="61" y="323"/>
                    </a:lnTo>
                    <a:lnTo>
                      <a:pt x="61" y="323"/>
                    </a:lnTo>
                    <a:lnTo>
                      <a:pt x="61" y="320"/>
                    </a:lnTo>
                    <a:lnTo>
                      <a:pt x="61" y="320"/>
                    </a:lnTo>
                    <a:lnTo>
                      <a:pt x="61" y="318"/>
                    </a:lnTo>
                    <a:lnTo>
                      <a:pt x="61" y="318"/>
                    </a:lnTo>
                    <a:lnTo>
                      <a:pt x="61" y="318"/>
                    </a:lnTo>
                    <a:lnTo>
                      <a:pt x="61" y="318"/>
                    </a:lnTo>
                    <a:lnTo>
                      <a:pt x="61" y="316"/>
                    </a:lnTo>
                    <a:lnTo>
                      <a:pt x="61" y="316"/>
                    </a:lnTo>
                    <a:lnTo>
                      <a:pt x="61" y="316"/>
                    </a:lnTo>
                    <a:lnTo>
                      <a:pt x="61" y="313"/>
                    </a:lnTo>
                    <a:lnTo>
                      <a:pt x="61" y="313"/>
                    </a:lnTo>
                    <a:lnTo>
                      <a:pt x="61" y="313"/>
                    </a:lnTo>
                    <a:lnTo>
                      <a:pt x="61" y="313"/>
                    </a:lnTo>
                    <a:lnTo>
                      <a:pt x="61" y="311"/>
                    </a:lnTo>
                    <a:lnTo>
                      <a:pt x="59" y="311"/>
                    </a:lnTo>
                    <a:lnTo>
                      <a:pt x="59" y="311"/>
                    </a:lnTo>
                    <a:lnTo>
                      <a:pt x="59" y="308"/>
                    </a:lnTo>
                    <a:lnTo>
                      <a:pt x="59" y="308"/>
                    </a:lnTo>
                    <a:lnTo>
                      <a:pt x="59" y="308"/>
                    </a:lnTo>
                    <a:lnTo>
                      <a:pt x="59" y="306"/>
                    </a:lnTo>
                    <a:lnTo>
                      <a:pt x="59" y="306"/>
                    </a:lnTo>
                    <a:lnTo>
                      <a:pt x="59" y="306"/>
                    </a:lnTo>
                    <a:lnTo>
                      <a:pt x="59" y="304"/>
                    </a:lnTo>
                    <a:lnTo>
                      <a:pt x="59" y="304"/>
                    </a:lnTo>
                    <a:lnTo>
                      <a:pt x="57" y="304"/>
                    </a:lnTo>
                    <a:lnTo>
                      <a:pt x="57" y="304"/>
                    </a:lnTo>
                    <a:lnTo>
                      <a:pt x="57" y="304"/>
                    </a:lnTo>
                    <a:lnTo>
                      <a:pt x="57" y="301"/>
                    </a:lnTo>
                    <a:lnTo>
                      <a:pt x="54" y="301"/>
                    </a:lnTo>
                    <a:lnTo>
                      <a:pt x="54" y="301"/>
                    </a:lnTo>
                    <a:lnTo>
                      <a:pt x="54" y="299"/>
                    </a:lnTo>
                    <a:lnTo>
                      <a:pt x="54" y="299"/>
                    </a:lnTo>
                    <a:lnTo>
                      <a:pt x="54" y="299"/>
                    </a:lnTo>
                    <a:lnTo>
                      <a:pt x="54" y="299"/>
                    </a:lnTo>
                    <a:lnTo>
                      <a:pt x="54" y="297"/>
                    </a:lnTo>
                    <a:lnTo>
                      <a:pt x="54" y="297"/>
                    </a:lnTo>
                    <a:lnTo>
                      <a:pt x="54" y="294"/>
                    </a:lnTo>
                    <a:lnTo>
                      <a:pt x="54" y="294"/>
                    </a:lnTo>
                    <a:lnTo>
                      <a:pt x="54" y="294"/>
                    </a:lnTo>
                    <a:lnTo>
                      <a:pt x="54" y="292"/>
                    </a:lnTo>
                    <a:lnTo>
                      <a:pt x="54" y="292"/>
                    </a:lnTo>
                    <a:lnTo>
                      <a:pt x="54" y="289"/>
                    </a:lnTo>
                    <a:lnTo>
                      <a:pt x="52" y="289"/>
                    </a:lnTo>
                    <a:lnTo>
                      <a:pt x="52" y="289"/>
                    </a:lnTo>
                    <a:lnTo>
                      <a:pt x="52" y="289"/>
                    </a:lnTo>
                    <a:lnTo>
                      <a:pt x="49" y="289"/>
                    </a:lnTo>
                    <a:lnTo>
                      <a:pt x="49" y="289"/>
                    </a:lnTo>
                    <a:lnTo>
                      <a:pt x="49" y="292"/>
                    </a:lnTo>
                    <a:lnTo>
                      <a:pt x="47" y="292"/>
                    </a:lnTo>
                    <a:lnTo>
                      <a:pt x="47" y="292"/>
                    </a:lnTo>
                    <a:lnTo>
                      <a:pt x="47" y="289"/>
                    </a:lnTo>
                    <a:lnTo>
                      <a:pt x="47" y="289"/>
                    </a:lnTo>
                    <a:lnTo>
                      <a:pt x="45" y="289"/>
                    </a:lnTo>
                    <a:lnTo>
                      <a:pt x="45" y="289"/>
                    </a:lnTo>
                    <a:lnTo>
                      <a:pt x="45" y="289"/>
                    </a:lnTo>
                    <a:lnTo>
                      <a:pt x="45" y="287"/>
                    </a:lnTo>
                    <a:lnTo>
                      <a:pt x="42" y="287"/>
                    </a:lnTo>
                    <a:lnTo>
                      <a:pt x="42" y="287"/>
                    </a:lnTo>
                    <a:lnTo>
                      <a:pt x="42" y="287"/>
                    </a:lnTo>
                    <a:lnTo>
                      <a:pt x="42" y="285"/>
                    </a:lnTo>
                    <a:lnTo>
                      <a:pt x="42" y="285"/>
                    </a:lnTo>
                    <a:lnTo>
                      <a:pt x="42" y="285"/>
                    </a:lnTo>
                    <a:lnTo>
                      <a:pt x="40" y="285"/>
                    </a:lnTo>
                    <a:lnTo>
                      <a:pt x="40" y="285"/>
                    </a:lnTo>
                    <a:lnTo>
                      <a:pt x="40" y="282"/>
                    </a:lnTo>
                    <a:lnTo>
                      <a:pt x="40" y="282"/>
                    </a:lnTo>
                    <a:lnTo>
                      <a:pt x="40" y="280"/>
                    </a:lnTo>
                    <a:lnTo>
                      <a:pt x="40" y="280"/>
                    </a:lnTo>
                    <a:lnTo>
                      <a:pt x="42" y="280"/>
                    </a:lnTo>
                    <a:lnTo>
                      <a:pt x="42" y="278"/>
                    </a:lnTo>
                    <a:lnTo>
                      <a:pt x="42" y="278"/>
                    </a:lnTo>
                    <a:lnTo>
                      <a:pt x="42" y="278"/>
                    </a:lnTo>
                    <a:lnTo>
                      <a:pt x="42" y="275"/>
                    </a:lnTo>
                    <a:lnTo>
                      <a:pt x="42" y="275"/>
                    </a:lnTo>
                    <a:lnTo>
                      <a:pt x="42" y="275"/>
                    </a:lnTo>
                    <a:lnTo>
                      <a:pt x="42" y="273"/>
                    </a:lnTo>
                    <a:lnTo>
                      <a:pt x="42" y="273"/>
                    </a:lnTo>
                    <a:lnTo>
                      <a:pt x="42" y="270"/>
                    </a:lnTo>
                    <a:lnTo>
                      <a:pt x="42" y="270"/>
                    </a:lnTo>
                    <a:lnTo>
                      <a:pt x="42" y="268"/>
                    </a:lnTo>
                    <a:lnTo>
                      <a:pt x="42" y="268"/>
                    </a:lnTo>
                    <a:lnTo>
                      <a:pt x="42" y="268"/>
                    </a:lnTo>
                    <a:lnTo>
                      <a:pt x="40" y="268"/>
                    </a:lnTo>
                    <a:lnTo>
                      <a:pt x="40" y="268"/>
                    </a:lnTo>
                    <a:lnTo>
                      <a:pt x="40" y="268"/>
                    </a:lnTo>
                    <a:lnTo>
                      <a:pt x="38" y="268"/>
                    </a:lnTo>
                    <a:lnTo>
                      <a:pt x="38" y="268"/>
                    </a:lnTo>
                    <a:lnTo>
                      <a:pt x="35" y="268"/>
                    </a:lnTo>
                    <a:lnTo>
                      <a:pt x="35" y="268"/>
                    </a:lnTo>
                    <a:lnTo>
                      <a:pt x="35" y="268"/>
                    </a:lnTo>
                    <a:lnTo>
                      <a:pt x="35" y="266"/>
                    </a:lnTo>
                    <a:lnTo>
                      <a:pt x="33" y="266"/>
                    </a:lnTo>
                    <a:lnTo>
                      <a:pt x="33" y="266"/>
                    </a:lnTo>
                    <a:lnTo>
                      <a:pt x="33" y="266"/>
                    </a:lnTo>
                    <a:lnTo>
                      <a:pt x="33" y="266"/>
                    </a:lnTo>
                    <a:lnTo>
                      <a:pt x="30" y="266"/>
                    </a:lnTo>
                    <a:lnTo>
                      <a:pt x="30" y="263"/>
                    </a:lnTo>
                    <a:lnTo>
                      <a:pt x="30" y="263"/>
                    </a:lnTo>
                    <a:lnTo>
                      <a:pt x="28" y="263"/>
                    </a:lnTo>
                    <a:lnTo>
                      <a:pt x="28" y="263"/>
                    </a:lnTo>
                    <a:lnTo>
                      <a:pt x="28" y="263"/>
                    </a:lnTo>
                    <a:lnTo>
                      <a:pt x="28" y="263"/>
                    </a:lnTo>
                    <a:lnTo>
                      <a:pt x="28" y="261"/>
                    </a:lnTo>
                    <a:lnTo>
                      <a:pt x="28" y="261"/>
                    </a:lnTo>
                    <a:lnTo>
                      <a:pt x="28" y="259"/>
                    </a:lnTo>
                    <a:lnTo>
                      <a:pt x="28" y="259"/>
                    </a:lnTo>
                    <a:lnTo>
                      <a:pt x="28" y="256"/>
                    </a:lnTo>
                    <a:lnTo>
                      <a:pt x="28" y="256"/>
                    </a:lnTo>
                    <a:lnTo>
                      <a:pt x="28" y="256"/>
                    </a:lnTo>
                    <a:lnTo>
                      <a:pt x="28" y="254"/>
                    </a:lnTo>
                    <a:lnTo>
                      <a:pt x="28" y="254"/>
                    </a:lnTo>
                    <a:lnTo>
                      <a:pt x="30" y="254"/>
                    </a:lnTo>
                    <a:lnTo>
                      <a:pt x="30" y="254"/>
                    </a:lnTo>
                    <a:lnTo>
                      <a:pt x="30" y="252"/>
                    </a:lnTo>
                    <a:lnTo>
                      <a:pt x="30" y="252"/>
                    </a:lnTo>
                    <a:lnTo>
                      <a:pt x="30" y="252"/>
                    </a:lnTo>
                    <a:lnTo>
                      <a:pt x="33" y="252"/>
                    </a:lnTo>
                    <a:lnTo>
                      <a:pt x="33" y="252"/>
                    </a:lnTo>
                    <a:lnTo>
                      <a:pt x="33" y="249"/>
                    </a:lnTo>
                    <a:lnTo>
                      <a:pt x="33" y="249"/>
                    </a:lnTo>
                    <a:lnTo>
                      <a:pt x="33" y="249"/>
                    </a:lnTo>
                    <a:lnTo>
                      <a:pt x="35" y="249"/>
                    </a:lnTo>
                    <a:lnTo>
                      <a:pt x="35" y="247"/>
                    </a:lnTo>
                    <a:lnTo>
                      <a:pt x="35" y="247"/>
                    </a:lnTo>
                    <a:lnTo>
                      <a:pt x="35" y="247"/>
                    </a:lnTo>
                    <a:lnTo>
                      <a:pt x="35" y="247"/>
                    </a:lnTo>
                    <a:lnTo>
                      <a:pt x="35" y="244"/>
                    </a:lnTo>
                    <a:lnTo>
                      <a:pt x="38" y="244"/>
                    </a:lnTo>
                    <a:lnTo>
                      <a:pt x="38" y="244"/>
                    </a:lnTo>
                    <a:lnTo>
                      <a:pt x="38" y="244"/>
                    </a:lnTo>
                    <a:lnTo>
                      <a:pt x="38" y="244"/>
                    </a:lnTo>
                    <a:lnTo>
                      <a:pt x="40" y="244"/>
                    </a:lnTo>
                    <a:lnTo>
                      <a:pt x="40" y="242"/>
                    </a:lnTo>
                    <a:lnTo>
                      <a:pt x="40" y="242"/>
                    </a:lnTo>
                    <a:lnTo>
                      <a:pt x="40" y="242"/>
                    </a:lnTo>
                    <a:lnTo>
                      <a:pt x="40" y="240"/>
                    </a:lnTo>
                    <a:lnTo>
                      <a:pt x="40" y="240"/>
                    </a:lnTo>
                    <a:lnTo>
                      <a:pt x="40" y="240"/>
                    </a:lnTo>
                    <a:lnTo>
                      <a:pt x="40" y="237"/>
                    </a:lnTo>
                    <a:lnTo>
                      <a:pt x="42" y="237"/>
                    </a:lnTo>
                    <a:lnTo>
                      <a:pt x="42" y="237"/>
                    </a:lnTo>
                    <a:lnTo>
                      <a:pt x="42" y="235"/>
                    </a:lnTo>
                    <a:lnTo>
                      <a:pt x="42" y="235"/>
                    </a:lnTo>
                    <a:lnTo>
                      <a:pt x="42" y="235"/>
                    </a:lnTo>
                    <a:lnTo>
                      <a:pt x="42" y="235"/>
                    </a:lnTo>
                    <a:lnTo>
                      <a:pt x="42" y="235"/>
                    </a:lnTo>
                    <a:lnTo>
                      <a:pt x="45" y="235"/>
                    </a:lnTo>
                    <a:lnTo>
                      <a:pt x="45" y="235"/>
                    </a:lnTo>
                    <a:lnTo>
                      <a:pt x="45" y="233"/>
                    </a:lnTo>
                    <a:lnTo>
                      <a:pt x="47" y="233"/>
                    </a:lnTo>
                    <a:lnTo>
                      <a:pt x="47" y="233"/>
                    </a:lnTo>
                    <a:lnTo>
                      <a:pt x="47" y="233"/>
                    </a:lnTo>
                    <a:lnTo>
                      <a:pt x="47" y="233"/>
                    </a:lnTo>
                    <a:lnTo>
                      <a:pt x="47" y="230"/>
                    </a:lnTo>
                    <a:lnTo>
                      <a:pt x="49" y="230"/>
                    </a:lnTo>
                    <a:lnTo>
                      <a:pt x="49" y="230"/>
                    </a:lnTo>
                    <a:lnTo>
                      <a:pt x="52" y="230"/>
                    </a:lnTo>
                    <a:lnTo>
                      <a:pt x="52" y="233"/>
                    </a:lnTo>
                    <a:lnTo>
                      <a:pt x="52" y="233"/>
                    </a:lnTo>
                    <a:lnTo>
                      <a:pt x="52" y="233"/>
                    </a:lnTo>
                    <a:lnTo>
                      <a:pt x="52" y="233"/>
                    </a:lnTo>
                    <a:lnTo>
                      <a:pt x="54" y="233"/>
                    </a:lnTo>
                    <a:lnTo>
                      <a:pt x="54" y="235"/>
                    </a:lnTo>
                    <a:lnTo>
                      <a:pt x="54" y="235"/>
                    </a:lnTo>
                    <a:lnTo>
                      <a:pt x="54" y="235"/>
                    </a:lnTo>
                    <a:lnTo>
                      <a:pt x="54" y="235"/>
                    </a:lnTo>
                    <a:lnTo>
                      <a:pt x="54" y="237"/>
                    </a:lnTo>
                    <a:lnTo>
                      <a:pt x="54" y="237"/>
                    </a:lnTo>
                    <a:lnTo>
                      <a:pt x="54" y="237"/>
                    </a:lnTo>
                    <a:lnTo>
                      <a:pt x="54" y="240"/>
                    </a:lnTo>
                    <a:lnTo>
                      <a:pt x="57" y="240"/>
                    </a:lnTo>
                    <a:lnTo>
                      <a:pt x="57" y="240"/>
                    </a:lnTo>
                    <a:lnTo>
                      <a:pt x="59" y="240"/>
                    </a:lnTo>
                    <a:lnTo>
                      <a:pt x="59" y="240"/>
                    </a:lnTo>
                    <a:lnTo>
                      <a:pt x="59" y="240"/>
                    </a:lnTo>
                    <a:lnTo>
                      <a:pt x="59" y="237"/>
                    </a:lnTo>
                    <a:lnTo>
                      <a:pt x="61" y="237"/>
                    </a:lnTo>
                    <a:lnTo>
                      <a:pt x="61" y="237"/>
                    </a:lnTo>
                    <a:lnTo>
                      <a:pt x="61" y="237"/>
                    </a:lnTo>
                    <a:lnTo>
                      <a:pt x="61" y="237"/>
                    </a:lnTo>
                    <a:lnTo>
                      <a:pt x="64" y="237"/>
                    </a:lnTo>
                    <a:lnTo>
                      <a:pt x="64" y="237"/>
                    </a:lnTo>
                    <a:lnTo>
                      <a:pt x="64" y="235"/>
                    </a:lnTo>
                    <a:lnTo>
                      <a:pt x="66" y="235"/>
                    </a:lnTo>
                    <a:lnTo>
                      <a:pt x="66" y="235"/>
                    </a:lnTo>
                    <a:lnTo>
                      <a:pt x="66" y="235"/>
                    </a:lnTo>
                    <a:lnTo>
                      <a:pt x="66" y="235"/>
                    </a:lnTo>
                    <a:lnTo>
                      <a:pt x="68" y="235"/>
                    </a:lnTo>
                    <a:lnTo>
                      <a:pt x="68" y="235"/>
                    </a:lnTo>
                    <a:lnTo>
                      <a:pt x="68" y="235"/>
                    </a:lnTo>
                    <a:lnTo>
                      <a:pt x="71" y="235"/>
                    </a:lnTo>
                    <a:lnTo>
                      <a:pt x="71" y="235"/>
                    </a:lnTo>
                    <a:lnTo>
                      <a:pt x="73" y="235"/>
                    </a:lnTo>
                    <a:lnTo>
                      <a:pt x="73" y="235"/>
                    </a:lnTo>
                    <a:lnTo>
                      <a:pt x="73" y="235"/>
                    </a:lnTo>
                    <a:lnTo>
                      <a:pt x="75" y="235"/>
                    </a:lnTo>
                    <a:lnTo>
                      <a:pt x="75" y="235"/>
                    </a:lnTo>
                    <a:lnTo>
                      <a:pt x="75" y="235"/>
                    </a:lnTo>
                    <a:lnTo>
                      <a:pt x="75" y="235"/>
                    </a:lnTo>
                    <a:lnTo>
                      <a:pt x="78" y="235"/>
                    </a:lnTo>
                    <a:lnTo>
                      <a:pt x="78" y="235"/>
                    </a:lnTo>
                    <a:lnTo>
                      <a:pt x="78" y="233"/>
                    </a:lnTo>
                    <a:lnTo>
                      <a:pt x="80" y="233"/>
                    </a:lnTo>
                    <a:lnTo>
                      <a:pt x="80" y="233"/>
                    </a:lnTo>
                    <a:lnTo>
                      <a:pt x="80" y="233"/>
                    </a:lnTo>
                    <a:lnTo>
                      <a:pt x="80" y="230"/>
                    </a:lnTo>
                    <a:lnTo>
                      <a:pt x="80" y="230"/>
                    </a:lnTo>
                    <a:lnTo>
                      <a:pt x="80" y="228"/>
                    </a:lnTo>
                    <a:lnTo>
                      <a:pt x="80" y="228"/>
                    </a:lnTo>
                    <a:lnTo>
                      <a:pt x="80" y="228"/>
                    </a:lnTo>
                    <a:lnTo>
                      <a:pt x="80" y="225"/>
                    </a:lnTo>
                    <a:lnTo>
                      <a:pt x="83" y="225"/>
                    </a:lnTo>
                    <a:lnTo>
                      <a:pt x="83" y="225"/>
                    </a:lnTo>
                    <a:lnTo>
                      <a:pt x="83" y="225"/>
                    </a:lnTo>
                    <a:lnTo>
                      <a:pt x="85" y="225"/>
                    </a:lnTo>
                    <a:lnTo>
                      <a:pt x="85" y="225"/>
                    </a:lnTo>
                    <a:lnTo>
                      <a:pt x="85" y="225"/>
                    </a:lnTo>
                    <a:lnTo>
                      <a:pt x="85" y="223"/>
                    </a:lnTo>
                    <a:lnTo>
                      <a:pt x="85" y="223"/>
                    </a:lnTo>
                    <a:lnTo>
                      <a:pt x="85" y="223"/>
                    </a:lnTo>
                    <a:lnTo>
                      <a:pt x="87" y="223"/>
                    </a:lnTo>
                    <a:lnTo>
                      <a:pt x="87" y="221"/>
                    </a:lnTo>
                    <a:lnTo>
                      <a:pt x="87" y="221"/>
                    </a:lnTo>
                    <a:lnTo>
                      <a:pt x="87" y="221"/>
                    </a:lnTo>
                    <a:lnTo>
                      <a:pt x="87" y="218"/>
                    </a:lnTo>
                    <a:lnTo>
                      <a:pt x="87" y="218"/>
                    </a:lnTo>
                    <a:lnTo>
                      <a:pt x="87" y="216"/>
                    </a:lnTo>
                    <a:lnTo>
                      <a:pt x="87" y="216"/>
                    </a:lnTo>
                    <a:lnTo>
                      <a:pt x="87" y="216"/>
                    </a:lnTo>
                    <a:lnTo>
                      <a:pt x="87" y="216"/>
                    </a:lnTo>
                    <a:lnTo>
                      <a:pt x="90" y="216"/>
                    </a:lnTo>
                    <a:lnTo>
                      <a:pt x="90" y="214"/>
                    </a:lnTo>
                    <a:lnTo>
                      <a:pt x="90" y="214"/>
                    </a:lnTo>
                    <a:lnTo>
                      <a:pt x="90" y="214"/>
                    </a:lnTo>
                    <a:lnTo>
                      <a:pt x="90" y="211"/>
                    </a:lnTo>
                    <a:lnTo>
                      <a:pt x="92" y="211"/>
                    </a:lnTo>
                    <a:lnTo>
                      <a:pt x="92" y="211"/>
                    </a:lnTo>
                    <a:lnTo>
                      <a:pt x="92" y="211"/>
                    </a:lnTo>
                    <a:lnTo>
                      <a:pt x="92" y="211"/>
                    </a:lnTo>
                    <a:lnTo>
                      <a:pt x="94" y="211"/>
                    </a:lnTo>
                    <a:lnTo>
                      <a:pt x="94" y="209"/>
                    </a:lnTo>
                    <a:lnTo>
                      <a:pt x="94" y="209"/>
                    </a:lnTo>
                    <a:lnTo>
                      <a:pt x="94" y="209"/>
                    </a:lnTo>
                    <a:lnTo>
                      <a:pt x="94" y="209"/>
                    </a:lnTo>
                    <a:lnTo>
                      <a:pt x="97" y="209"/>
                    </a:lnTo>
                    <a:lnTo>
                      <a:pt x="97" y="209"/>
                    </a:lnTo>
                    <a:lnTo>
                      <a:pt x="97" y="207"/>
                    </a:lnTo>
                    <a:lnTo>
                      <a:pt x="99" y="207"/>
                    </a:lnTo>
                    <a:lnTo>
                      <a:pt x="99" y="207"/>
                    </a:lnTo>
                    <a:lnTo>
                      <a:pt x="99" y="207"/>
                    </a:lnTo>
                    <a:lnTo>
                      <a:pt x="99" y="207"/>
                    </a:lnTo>
                    <a:lnTo>
                      <a:pt x="101" y="207"/>
                    </a:lnTo>
                    <a:lnTo>
                      <a:pt x="101" y="207"/>
                    </a:lnTo>
                    <a:lnTo>
                      <a:pt x="101" y="204"/>
                    </a:lnTo>
                    <a:lnTo>
                      <a:pt x="101" y="204"/>
                    </a:lnTo>
                    <a:lnTo>
                      <a:pt x="101" y="204"/>
                    </a:lnTo>
                    <a:lnTo>
                      <a:pt x="101" y="204"/>
                    </a:lnTo>
                    <a:lnTo>
                      <a:pt x="104" y="204"/>
                    </a:lnTo>
                    <a:lnTo>
                      <a:pt x="104" y="202"/>
                    </a:lnTo>
                    <a:lnTo>
                      <a:pt x="104" y="202"/>
                    </a:lnTo>
                    <a:lnTo>
                      <a:pt x="104" y="202"/>
                    </a:lnTo>
                    <a:lnTo>
                      <a:pt x="106" y="202"/>
                    </a:lnTo>
                    <a:lnTo>
                      <a:pt x="106" y="199"/>
                    </a:lnTo>
                    <a:lnTo>
                      <a:pt x="106" y="199"/>
                    </a:lnTo>
                    <a:lnTo>
                      <a:pt x="106" y="199"/>
                    </a:lnTo>
                    <a:lnTo>
                      <a:pt x="106" y="197"/>
                    </a:lnTo>
                    <a:lnTo>
                      <a:pt x="106" y="197"/>
                    </a:lnTo>
                    <a:lnTo>
                      <a:pt x="106" y="197"/>
                    </a:lnTo>
                    <a:lnTo>
                      <a:pt x="106" y="195"/>
                    </a:lnTo>
                    <a:lnTo>
                      <a:pt x="109" y="195"/>
                    </a:lnTo>
                    <a:lnTo>
                      <a:pt x="109" y="195"/>
                    </a:lnTo>
                    <a:lnTo>
                      <a:pt x="109" y="195"/>
                    </a:lnTo>
                    <a:lnTo>
                      <a:pt x="109" y="195"/>
                    </a:lnTo>
                    <a:lnTo>
                      <a:pt x="109" y="192"/>
                    </a:lnTo>
                    <a:lnTo>
                      <a:pt x="109" y="192"/>
                    </a:lnTo>
                    <a:lnTo>
                      <a:pt x="109" y="192"/>
                    </a:lnTo>
                    <a:lnTo>
                      <a:pt x="109" y="190"/>
                    </a:lnTo>
                    <a:lnTo>
                      <a:pt x="109" y="190"/>
                    </a:lnTo>
                    <a:lnTo>
                      <a:pt x="111" y="190"/>
                    </a:lnTo>
                    <a:lnTo>
                      <a:pt x="111" y="188"/>
                    </a:lnTo>
                    <a:lnTo>
                      <a:pt x="111" y="188"/>
                    </a:lnTo>
                    <a:lnTo>
                      <a:pt x="111" y="185"/>
                    </a:lnTo>
                    <a:lnTo>
                      <a:pt x="111" y="185"/>
                    </a:lnTo>
                    <a:lnTo>
                      <a:pt x="111" y="185"/>
                    </a:lnTo>
                    <a:lnTo>
                      <a:pt x="111" y="185"/>
                    </a:lnTo>
                    <a:lnTo>
                      <a:pt x="111" y="183"/>
                    </a:lnTo>
                    <a:lnTo>
                      <a:pt x="113" y="183"/>
                    </a:lnTo>
                    <a:lnTo>
                      <a:pt x="113" y="183"/>
                    </a:lnTo>
                    <a:lnTo>
                      <a:pt x="113" y="183"/>
                    </a:lnTo>
                    <a:lnTo>
                      <a:pt x="113" y="183"/>
                    </a:lnTo>
                    <a:lnTo>
                      <a:pt x="113" y="180"/>
                    </a:lnTo>
                    <a:lnTo>
                      <a:pt x="116" y="180"/>
                    </a:lnTo>
                    <a:lnTo>
                      <a:pt x="116" y="180"/>
                    </a:lnTo>
                    <a:lnTo>
                      <a:pt x="118" y="180"/>
                    </a:lnTo>
                    <a:lnTo>
                      <a:pt x="118" y="180"/>
                    </a:lnTo>
                    <a:lnTo>
                      <a:pt x="118" y="180"/>
                    </a:lnTo>
                    <a:lnTo>
                      <a:pt x="118" y="180"/>
                    </a:lnTo>
                    <a:lnTo>
                      <a:pt x="120" y="180"/>
                    </a:lnTo>
                    <a:lnTo>
                      <a:pt x="120" y="180"/>
                    </a:lnTo>
                    <a:lnTo>
                      <a:pt x="120" y="178"/>
                    </a:lnTo>
                    <a:lnTo>
                      <a:pt x="120" y="178"/>
                    </a:lnTo>
                    <a:lnTo>
                      <a:pt x="120" y="178"/>
                    </a:lnTo>
                    <a:lnTo>
                      <a:pt x="123" y="178"/>
                    </a:lnTo>
                    <a:lnTo>
                      <a:pt x="123" y="178"/>
                    </a:lnTo>
                    <a:lnTo>
                      <a:pt x="123" y="176"/>
                    </a:lnTo>
                    <a:lnTo>
                      <a:pt x="125" y="176"/>
                    </a:lnTo>
                    <a:lnTo>
                      <a:pt x="125" y="176"/>
                    </a:lnTo>
                    <a:lnTo>
                      <a:pt x="125" y="176"/>
                    </a:lnTo>
                    <a:lnTo>
                      <a:pt x="125" y="173"/>
                    </a:lnTo>
                    <a:lnTo>
                      <a:pt x="123" y="173"/>
                    </a:lnTo>
                    <a:lnTo>
                      <a:pt x="123" y="173"/>
                    </a:lnTo>
                    <a:lnTo>
                      <a:pt x="123" y="173"/>
                    </a:lnTo>
                    <a:lnTo>
                      <a:pt x="123" y="171"/>
                    </a:lnTo>
                    <a:lnTo>
                      <a:pt x="123" y="171"/>
                    </a:lnTo>
                    <a:lnTo>
                      <a:pt x="123" y="171"/>
                    </a:lnTo>
                    <a:lnTo>
                      <a:pt x="123" y="169"/>
                    </a:lnTo>
                    <a:lnTo>
                      <a:pt x="125" y="169"/>
                    </a:lnTo>
                    <a:lnTo>
                      <a:pt x="125" y="169"/>
                    </a:lnTo>
                    <a:lnTo>
                      <a:pt x="125" y="169"/>
                    </a:lnTo>
                    <a:lnTo>
                      <a:pt x="125" y="166"/>
                    </a:lnTo>
                    <a:lnTo>
                      <a:pt x="125" y="166"/>
                    </a:lnTo>
                    <a:lnTo>
                      <a:pt x="128" y="166"/>
                    </a:lnTo>
                    <a:lnTo>
                      <a:pt x="128" y="166"/>
                    </a:lnTo>
                    <a:lnTo>
                      <a:pt x="128" y="166"/>
                    </a:lnTo>
                    <a:lnTo>
                      <a:pt x="128" y="166"/>
                    </a:lnTo>
                    <a:lnTo>
                      <a:pt x="128" y="166"/>
                    </a:lnTo>
                    <a:lnTo>
                      <a:pt x="128" y="164"/>
                    </a:lnTo>
                    <a:lnTo>
                      <a:pt x="130" y="164"/>
                    </a:lnTo>
                    <a:lnTo>
                      <a:pt x="130" y="164"/>
                    </a:lnTo>
                    <a:lnTo>
                      <a:pt x="130" y="164"/>
                    </a:lnTo>
                    <a:lnTo>
                      <a:pt x="130" y="161"/>
                    </a:lnTo>
                    <a:lnTo>
                      <a:pt x="132" y="161"/>
                    </a:lnTo>
                    <a:lnTo>
                      <a:pt x="132" y="161"/>
                    </a:lnTo>
                    <a:lnTo>
                      <a:pt x="132" y="159"/>
                    </a:lnTo>
                    <a:lnTo>
                      <a:pt x="132" y="159"/>
                    </a:lnTo>
                    <a:lnTo>
                      <a:pt x="132" y="159"/>
                    </a:lnTo>
                    <a:lnTo>
                      <a:pt x="132" y="159"/>
                    </a:lnTo>
                    <a:lnTo>
                      <a:pt x="132" y="157"/>
                    </a:lnTo>
                    <a:lnTo>
                      <a:pt x="135" y="157"/>
                    </a:lnTo>
                    <a:lnTo>
                      <a:pt x="135" y="157"/>
                    </a:lnTo>
                    <a:lnTo>
                      <a:pt x="135" y="157"/>
                    </a:lnTo>
                    <a:lnTo>
                      <a:pt x="135" y="157"/>
                    </a:lnTo>
                    <a:lnTo>
                      <a:pt x="137" y="157"/>
                    </a:lnTo>
                    <a:lnTo>
                      <a:pt x="137" y="157"/>
                    </a:lnTo>
                    <a:lnTo>
                      <a:pt x="137" y="154"/>
                    </a:lnTo>
                    <a:lnTo>
                      <a:pt x="137" y="154"/>
                    </a:lnTo>
                    <a:lnTo>
                      <a:pt x="139" y="154"/>
                    </a:lnTo>
                    <a:lnTo>
                      <a:pt x="139" y="154"/>
                    </a:lnTo>
                    <a:lnTo>
                      <a:pt x="139" y="154"/>
                    </a:lnTo>
                    <a:lnTo>
                      <a:pt x="139" y="152"/>
                    </a:lnTo>
                    <a:lnTo>
                      <a:pt x="139" y="152"/>
                    </a:lnTo>
                    <a:lnTo>
                      <a:pt x="137" y="152"/>
                    </a:lnTo>
                    <a:lnTo>
                      <a:pt x="137" y="152"/>
                    </a:lnTo>
                    <a:lnTo>
                      <a:pt x="137" y="152"/>
                    </a:lnTo>
                    <a:lnTo>
                      <a:pt x="137" y="150"/>
                    </a:lnTo>
                    <a:lnTo>
                      <a:pt x="137" y="150"/>
                    </a:lnTo>
                    <a:lnTo>
                      <a:pt x="137" y="147"/>
                    </a:lnTo>
                    <a:lnTo>
                      <a:pt x="137" y="147"/>
                    </a:lnTo>
                    <a:lnTo>
                      <a:pt x="137" y="147"/>
                    </a:lnTo>
                    <a:lnTo>
                      <a:pt x="137" y="145"/>
                    </a:lnTo>
                    <a:lnTo>
                      <a:pt x="137" y="145"/>
                    </a:lnTo>
                    <a:lnTo>
                      <a:pt x="139" y="145"/>
                    </a:lnTo>
                    <a:lnTo>
                      <a:pt x="139" y="145"/>
                    </a:lnTo>
                    <a:lnTo>
                      <a:pt x="139" y="143"/>
                    </a:lnTo>
                    <a:lnTo>
                      <a:pt x="139" y="143"/>
                    </a:lnTo>
                    <a:lnTo>
                      <a:pt x="137" y="143"/>
                    </a:lnTo>
                    <a:lnTo>
                      <a:pt x="137" y="140"/>
                    </a:lnTo>
                    <a:lnTo>
                      <a:pt x="137" y="140"/>
                    </a:lnTo>
                    <a:lnTo>
                      <a:pt x="137" y="138"/>
                    </a:lnTo>
                    <a:lnTo>
                      <a:pt x="137" y="138"/>
                    </a:lnTo>
                    <a:lnTo>
                      <a:pt x="137" y="138"/>
                    </a:lnTo>
                    <a:lnTo>
                      <a:pt x="135" y="138"/>
                    </a:lnTo>
                    <a:lnTo>
                      <a:pt x="135" y="135"/>
                    </a:lnTo>
                    <a:lnTo>
                      <a:pt x="137" y="135"/>
                    </a:lnTo>
                    <a:lnTo>
                      <a:pt x="137" y="135"/>
                    </a:lnTo>
                    <a:lnTo>
                      <a:pt x="137" y="135"/>
                    </a:lnTo>
                    <a:lnTo>
                      <a:pt x="137" y="135"/>
                    </a:lnTo>
                    <a:lnTo>
                      <a:pt x="137" y="133"/>
                    </a:lnTo>
                    <a:lnTo>
                      <a:pt x="139" y="133"/>
                    </a:lnTo>
                    <a:lnTo>
                      <a:pt x="139" y="133"/>
                    </a:lnTo>
                    <a:lnTo>
                      <a:pt x="139" y="133"/>
                    </a:lnTo>
                    <a:lnTo>
                      <a:pt x="139" y="133"/>
                    </a:lnTo>
                    <a:lnTo>
                      <a:pt x="139" y="131"/>
                    </a:lnTo>
                    <a:lnTo>
                      <a:pt x="142" y="131"/>
                    </a:lnTo>
                    <a:lnTo>
                      <a:pt x="142" y="131"/>
                    </a:lnTo>
                    <a:lnTo>
                      <a:pt x="142" y="131"/>
                    </a:lnTo>
                    <a:lnTo>
                      <a:pt x="142" y="131"/>
                    </a:lnTo>
                    <a:lnTo>
                      <a:pt x="144" y="131"/>
                    </a:lnTo>
                    <a:lnTo>
                      <a:pt x="144" y="128"/>
                    </a:lnTo>
                    <a:lnTo>
                      <a:pt x="144" y="128"/>
                    </a:lnTo>
                    <a:lnTo>
                      <a:pt x="146" y="128"/>
                    </a:lnTo>
                    <a:lnTo>
                      <a:pt x="146" y="128"/>
                    </a:lnTo>
                    <a:lnTo>
                      <a:pt x="146" y="128"/>
                    </a:lnTo>
                    <a:lnTo>
                      <a:pt x="149" y="128"/>
                    </a:lnTo>
                    <a:lnTo>
                      <a:pt x="149" y="128"/>
                    </a:lnTo>
                    <a:lnTo>
                      <a:pt x="149" y="128"/>
                    </a:lnTo>
                    <a:lnTo>
                      <a:pt x="149" y="128"/>
                    </a:lnTo>
                    <a:lnTo>
                      <a:pt x="151" y="128"/>
                    </a:lnTo>
                    <a:lnTo>
                      <a:pt x="151" y="128"/>
                    </a:lnTo>
                    <a:lnTo>
                      <a:pt x="151" y="126"/>
                    </a:lnTo>
                    <a:lnTo>
                      <a:pt x="154" y="126"/>
                    </a:lnTo>
                    <a:lnTo>
                      <a:pt x="154" y="126"/>
                    </a:lnTo>
                    <a:lnTo>
                      <a:pt x="154" y="126"/>
                    </a:lnTo>
                    <a:lnTo>
                      <a:pt x="154" y="126"/>
                    </a:lnTo>
                    <a:lnTo>
                      <a:pt x="154" y="126"/>
                    </a:lnTo>
                    <a:lnTo>
                      <a:pt x="154" y="124"/>
                    </a:lnTo>
                    <a:lnTo>
                      <a:pt x="154" y="124"/>
                    </a:lnTo>
                    <a:lnTo>
                      <a:pt x="154" y="124"/>
                    </a:lnTo>
                    <a:lnTo>
                      <a:pt x="154" y="121"/>
                    </a:lnTo>
                    <a:lnTo>
                      <a:pt x="154" y="121"/>
                    </a:lnTo>
                    <a:lnTo>
                      <a:pt x="154" y="121"/>
                    </a:lnTo>
                    <a:lnTo>
                      <a:pt x="151" y="121"/>
                    </a:lnTo>
                    <a:lnTo>
                      <a:pt x="151" y="119"/>
                    </a:lnTo>
                    <a:lnTo>
                      <a:pt x="151" y="119"/>
                    </a:lnTo>
                    <a:lnTo>
                      <a:pt x="149" y="119"/>
                    </a:lnTo>
                    <a:lnTo>
                      <a:pt x="149" y="119"/>
                    </a:lnTo>
                    <a:lnTo>
                      <a:pt x="149" y="119"/>
                    </a:lnTo>
                    <a:lnTo>
                      <a:pt x="149" y="119"/>
                    </a:lnTo>
                    <a:lnTo>
                      <a:pt x="149" y="116"/>
                    </a:lnTo>
                    <a:lnTo>
                      <a:pt x="146" y="116"/>
                    </a:lnTo>
                    <a:lnTo>
                      <a:pt x="146" y="116"/>
                    </a:lnTo>
                    <a:lnTo>
                      <a:pt x="146" y="119"/>
                    </a:lnTo>
                    <a:lnTo>
                      <a:pt x="146" y="119"/>
                    </a:lnTo>
                    <a:lnTo>
                      <a:pt x="144" y="119"/>
                    </a:lnTo>
                    <a:lnTo>
                      <a:pt x="144" y="119"/>
                    </a:lnTo>
                    <a:lnTo>
                      <a:pt x="144" y="116"/>
                    </a:lnTo>
                    <a:lnTo>
                      <a:pt x="142" y="116"/>
                    </a:lnTo>
                    <a:lnTo>
                      <a:pt x="142" y="116"/>
                    </a:lnTo>
                    <a:lnTo>
                      <a:pt x="142" y="116"/>
                    </a:lnTo>
                    <a:lnTo>
                      <a:pt x="139" y="116"/>
                    </a:lnTo>
                    <a:lnTo>
                      <a:pt x="139" y="116"/>
                    </a:lnTo>
                    <a:lnTo>
                      <a:pt x="139" y="116"/>
                    </a:lnTo>
                    <a:lnTo>
                      <a:pt x="139" y="116"/>
                    </a:lnTo>
                    <a:lnTo>
                      <a:pt x="139" y="116"/>
                    </a:lnTo>
                    <a:lnTo>
                      <a:pt x="139" y="114"/>
                    </a:lnTo>
                    <a:lnTo>
                      <a:pt x="139" y="114"/>
                    </a:lnTo>
                    <a:lnTo>
                      <a:pt x="139" y="114"/>
                    </a:lnTo>
                    <a:lnTo>
                      <a:pt x="139" y="112"/>
                    </a:lnTo>
                    <a:lnTo>
                      <a:pt x="139" y="112"/>
                    </a:lnTo>
                    <a:lnTo>
                      <a:pt x="139" y="109"/>
                    </a:lnTo>
                    <a:lnTo>
                      <a:pt x="139" y="109"/>
                    </a:lnTo>
                    <a:lnTo>
                      <a:pt x="139" y="109"/>
                    </a:lnTo>
                    <a:lnTo>
                      <a:pt x="139" y="109"/>
                    </a:lnTo>
                    <a:lnTo>
                      <a:pt x="139" y="109"/>
                    </a:lnTo>
                    <a:lnTo>
                      <a:pt x="139" y="109"/>
                    </a:lnTo>
                    <a:lnTo>
                      <a:pt x="139" y="112"/>
                    </a:lnTo>
                    <a:lnTo>
                      <a:pt x="137" y="112"/>
                    </a:lnTo>
                    <a:lnTo>
                      <a:pt x="137" y="112"/>
                    </a:lnTo>
                    <a:lnTo>
                      <a:pt x="135" y="112"/>
                    </a:lnTo>
                    <a:lnTo>
                      <a:pt x="135" y="109"/>
                    </a:lnTo>
                    <a:lnTo>
                      <a:pt x="135" y="109"/>
                    </a:lnTo>
                    <a:lnTo>
                      <a:pt x="135" y="109"/>
                    </a:lnTo>
                    <a:lnTo>
                      <a:pt x="132" y="109"/>
                    </a:lnTo>
                    <a:lnTo>
                      <a:pt x="132" y="109"/>
                    </a:lnTo>
                    <a:lnTo>
                      <a:pt x="132" y="109"/>
                    </a:lnTo>
                    <a:lnTo>
                      <a:pt x="132" y="109"/>
                    </a:lnTo>
                    <a:lnTo>
                      <a:pt x="130" y="109"/>
                    </a:lnTo>
                    <a:lnTo>
                      <a:pt x="130" y="107"/>
                    </a:lnTo>
                    <a:lnTo>
                      <a:pt x="130" y="107"/>
                    </a:lnTo>
                    <a:lnTo>
                      <a:pt x="128" y="107"/>
                    </a:lnTo>
                    <a:lnTo>
                      <a:pt x="128" y="107"/>
                    </a:lnTo>
                    <a:lnTo>
                      <a:pt x="128" y="107"/>
                    </a:lnTo>
                    <a:lnTo>
                      <a:pt x="128" y="107"/>
                    </a:lnTo>
                    <a:lnTo>
                      <a:pt x="125" y="107"/>
                    </a:lnTo>
                    <a:lnTo>
                      <a:pt x="125" y="107"/>
                    </a:lnTo>
                    <a:lnTo>
                      <a:pt x="125" y="107"/>
                    </a:lnTo>
                    <a:lnTo>
                      <a:pt x="125" y="107"/>
                    </a:lnTo>
                    <a:lnTo>
                      <a:pt x="125" y="105"/>
                    </a:lnTo>
                    <a:lnTo>
                      <a:pt x="125" y="105"/>
                    </a:lnTo>
                    <a:lnTo>
                      <a:pt x="123" y="105"/>
                    </a:lnTo>
                    <a:lnTo>
                      <a:pt x="123" y="105"/>
                    </a:lnTo>
                    <a:lnTo>
                      <a:pt x="120" y="105"/>
                    </a:lnTo>
                    <a:lnTo>
                      <a:pt x="120" y="105"/>
                    </a:lnTo>
                    <a:lnTo>
                      <a:pt x="120" y="105"/>
                    </a:lnTo>
                    <a:lnTo>
                      <a:pt x="120" y="105"/>
                    </a:lnTo>
                    <a:lnTo>
                      <a:pt x="120" y="105"/>
                    </a:lnTo>
                    <a:lnTo>
                      <a:pt x="118" y="105"/>
                    </a:lnTo>
                    <a:lnTo>
                      <a:pt x="118" y="102"/>
                    </a:lnTo>
                    <a:lnTo>
                      <a:pt x="118" y="102"/>
                    </a:lnTo>
                    <a:lnTo>
                      <a:pt x="118" y="102"/>
                    </a:lnTo>
                    <a:lnTo>
                      <a:pt x="118" y="102"/>
                    </a:lnTo>
                    <a:lnTo>
                      <a:pt x="118" y="100"/>
                    </a:lnTo>
                    <a:lnTo>
                      <a:pt x="118" y="100"/>
                    </a:lnTo>
                    <a:lnTo>
                      <a:pt x="118" y="100"/>
                    </a:lnTo>
                    <a:lnTo>
                      <a:pt x="118" y="100"/>
                    </a:lnTo>
                    <a:lnTo>
                      <a:pt x="118" y="97"/>
                    </a:lnTo>
                    <a:lnTo>
                      <a:pt x="118" y="97"/>
                    </a:lnTo>
                    <a:lnTo>
                      <a:pt x="116" y="97"/>
                    </a:lnTo>
                    <a:lnTo>
                      <a:pt x="116" y="97"/>
                    </a:lnTo>
                    <a:lnTo>
                      <a:pt x="116" y="95"/>
                    </a:lnTo>
                    <a:lnTo>
                      <a:pt x="116" y="95"/>
                    </a:lnTo>
                    <a:lnTo>
                      <a:pt x="118" y="95"/>
                    </a:lnTo>
                    <a:lnTo>
                      <a:pt x="118" y="93"/>
                    </a:lnTo>
                    <a:lnTo>
                      <a:pt x="118" y="93"/>
                    </a:lnTo>
                    <a:lnTo>
                      <a:pt x="118" y="90"/>
                    </a:lnTo>
                    <a:lnTo>
                      <a:pt x="118" y="90"/>
                    </a:lnTo>
                    <a:lnTo>
                      <a:pt x="116" y="90"/>
                    </a:lnTo>
                    <a:lnTo>
                      <a:pt x="116" y="88"/>
                    </a:lnTo>
                    <a:lnTo>
                      <a:pt x="116" y="88"/>
                    </a:lnTo>
                    <a:lnTo>
                      <a:pt x="116" y="86"/>
                    </a:lnTo>
                    <a:lnTo>
                      <a:pt x="116" y="86"/>
                    </a:lnTo>
                    <a:lnTo>
                      <a:pt x="116" y="86"/>
                    </a:lnTo>
                    <a:lnTo>
                      <a:pt x="116" y="83"/>
                    </a:lnTo>
                    <a:lnTo>
                      <a:pt x="116" y="83"/>
                    </a:lnTo>
                    <a:lnTo>
                      <a:pt x="116" y="81"/>
                    </a:lnTo>
                    <a:lnTo>
                      <a:pt x="116" y="81"/>
                    </a:lnTo>
                    <a:lnTo>
                      <a:pt x="116" y="81"/>
                    </a:lnTo>
                    <a:lnTo>
                      <a:pt x="116" y="79"/>
                    </a:lnTo>
                    <a:lnTo>
                      <a:pt x="113" y="79"/>
                    </a:lnTo>
                    <a:lnTo>
                      <a:pt x="113" y="79"/>
                    </a:lnTo>
                    <a:lnTo>
                      <a:pt x="113" y="76"/>
                    </a:lnTo>
                    <a:lnTo>
                      <a:pt x="113" y="76"/>
                    </a:lnTo>
                    <a:lnTo>
                      <a:pt x="113" y="76"/>
                    </a:lnTo>
                    <a:lnTo>
                      <a:pt x="113" y="74"/>
                    </a:lnTo>
                    <a:lnTo>
                      <a:pt x="113" y="74"/>
                    </a:lnTo>
                    <a:lnTo>
                      <a:pt x="113" y="74"/>
                    </a:lnTo>
                    <a:lnTo>
                      <a:pt x="113" y="71"/>
                    </a:lnTo>
                    <a:lnTo>
                      <a:pt x="113" y="71"/>
                    </a:lnTo>
                    <a:lnTo>
                      <a:pt x="113" y="71"/>
                    </a:lnTo>
                    <a:lnTo>
                      <a:pt x="113" y="69"/>
                    </a:lnTo>
                    <a:lnTo>
                      <a:pt x="113" y="69"/>
                    </a:lnTo>
                    <a:lnTo>
                      <a:pt x="113" y="67"/>
                    </a:lnTo>
                    <a:lnTo>
                      <a:pt x="113" y="67"/>
                    </a:lnTo>
                    <a:lnTo>
                      <a:pt x="113" y="67"/>
                    </a:lnTo>
                    <a:lnTo>
                      <a:pt x="113" y="67"/>
                    </a:lnTo>
                    <a:lnTo>
                      <a:pt x="113" y="64"/>
                    </a:lnTo>
                    <a:lnTo>
                      <a:pt x="113" y="64"/>
                    </a:lnTo>
                    <a:lnTo>
                      <a:pt x="116" y="64"/>
                    </a:lnTo>
                    <a:lnTo>
                      <a:pt x="116" y="64"/>
                    </a:lnTo>
                    <a:lnTo>
                      <a:pt x="118" y="64"/>
                    </a:lnTo>
                    <a:lnTo>
                      <a:pt x="118" y="64"/>
                    </a:lnTo>
                    <a:lnTo>
                      <a:pt x="118" y="64"/>
                    </a:lnTo>
                    <a:lnTo>
                      <a:pt x="118" y="62"/>
                    </a:lnTo>
                    <a:lnTo>
                      <a:pt x="118" y="62"/>
                    </a:lnTo>
                    <a:lnTo>
                      <a:pt x="118" y="62"/>
                    </a:lnTo>
                    <a:lnTo>
                      <a:pt x="118" y="60"/>
                    </a:lnTo>
                    <a:lnTo>
                      <a:pt x="118" y="60"/>
                    </a:lnTo>
                    <a:lnTo>
                      <a:pt x="120" y="60"/>
                    </a:lnTo>
                    <a:lnTo>
                      <a:pt x="120" y="60"/>
                    </a:lnTo>
                    <a:lnTo>
                      <a:pt x="120" y="57"/>
                    </a:lnTo>
                    <a:lnTo>
                      <a:pt x="120" y="57"/>
                    </a:lnTo>
                    <a:lnTo>
                      <a:pt x="123" y="57"/>
                    </a:lnTo>
                    <a:lnTo>
                      <a:pt x="123" y="57"/>
                    </a:lnTo>
                    <a:lnTo>
                      <a:pt x="125" y="57"/>
                    </a:lnTo>
                    <a:lnTo>
                      <a:pt x="125" y="57"/>
                    </a:lnTo>
                    <a:lnTo>
                      <a:pt x="125" y="57"/>
                    </a:lnTo>
                    <a:lnTo>
                      <a:pt x="125" y="57"/>
                    </a:lnTo>
                    <a:lnTo>
                      <a:pt x="125" y="57"/>
                    </a:lnTo>
                    <a:lnTo>
                      <a:pt x="125" y="55"/>
                    </a:lnTo>
                    <a:lnTo>
                      <a:pt x="125" y="55"/>
                    </a:lnTo>
                    <a:lnTo>
                      <a:pt x="128" y="55"/>
                    </a:lnTo>
                    <a:lnTo>
                      <a:pt x="128" y="52"/>
                    </a:lnTo>
                    <a:lnTo>
                      <a:pt x="128" y="52"/>
                    </a:lnTo>
                    <a:lnTo>
                      <a:pt x="128" y="50"/>
                    </a:lnTo>
                    <a:lnTo>
                      <a:pt x="128" y="50"/>
                    </a:lnTo>
                    <a:lnTo>
                      <a:pt x="125" y="50"/>
                    </a:lnTo>
                    <a:lnTo>
                      <a:pt x="125" y="50"/>
                    </a:lnTo>
                    <a:lnTo>
                      <a:pt x="125" y="50"/>
                    </a:lnTo>
                    <a:lnTo>
                      <a:pt x="125" y="48"/>
                    </a:lnTo>
                    <a:lnTo>
                      <a:pt x="123" y="48"/>
                    </a:lnTo>
                    <a:lnTo>
                      <a:pt x="123" y="48"/>
                    </a:lnTo>
                    <a:lnTo>
                      <a:pt x="120" y="48"/>
                    </a:lnTo>
                    <a:lnTo>
                      <a:pt x="120" y="48"/>
                    </a:lnTo>
                    <a:lnTo>
                      <a:pt x="120" y="48"/>
                    </a:lnTo>
                    <a:lnTo>
                      <a:pt x="120" y="48"/>
                    </a:lnTo>
                    <a:lnTo>
                      <a:pt x="118" y="48"/>
                    </a:lnTo>
                    <a:lnTo>
                      <a:pt x="118" y="48"/>
                    </a:lnTo>
                    <a:lnTo>
                      <a:pt x="118" y="45"/>
                    </a:lnTo>
                    <a:lnTo>
                      <a:pt x="118" y="45"/>
                    </a:lnTo>
                    <a:lnTo>
                      <a:pt x="118" y="43"/>
                    </a:lnTo>
                    <a:lnTo>
                      <a:pt x="120" y="43"/>
                    </a:lnTo>
                    <a:lnTo>
                      <a:pt x="120" y="43"/>
                    </a:lnTo>
                    <a:lnTo>
                      <a:pt x="120" y="43"/>
                    </a:lnTo>
                    <a:lnTo>
                      <a:pt x="120" y="41"/>
                    </a:lnTo>
                    <a:lnTo>
                      <a:pt x="120" y="41"/>
                    </a:lnTo>
                    <a:lnTo>
                      <a:pt x="120" y="41"/>
                    </a:lnTo>
                    <a:lnTo>
                      <a:pt x="118" y="41"/>
                    </a:lnTo>
                    <a:lnTo>
                      <a:pt x="118" y="41"/>
                    </a:lnTo>
                    <a:lnTo>
                      <a:pt x="118" y="41"/>
                    </a:lnTo>
                    <a:lnTo>
                      <a:pt x="116" y="41"/>
                    </a:lnTo>
                    <a:lnTo>
                      <a:pt x="116" y="41"/>
                    </a:lnTo>
                    <a:lnTo>
                      <a:pt x="113" y="41"/>
                    </a:lnTo>
                    <a:lnTo>
                      <a:pt x="113" y="38"/>
                    </a:lnTo>
                    <a:lnTo>
                      <a:pt x="113" y="38"/>
                    </a:lnTo>
                    <a:lnTo>
                      <a:pt x="113" y="38"/>
                    </a:lnTo>
                    <a:lnTo>
                      <a:pt x="111" y="38"/>
                    </a:lnTo>
                    <a:lnTo>
                      <a:pt x="111" y="38"/>
                    </a:lnTo>
                    <a:lnTo>
                      <a:pt x="111" y="38"/>
                    </a:lnTo>
                    <a:lnTo>
                      <a:pt x="109" y="38"/>
                    </a:lnTo>
                    <a:lnTo>
                      <a:pt x="109" y="38"/>
                    </a:lnTo>
                    <a:lnTo>
                      <a:pt x="109" y="38"/>
                    </a:lnTo>
                    <a:lnTo>
                      <a:pt x="109" y="38"/>
                    </a:lnTo>
                    <a:lnTo>
                      <a:pt x="106" y="38"/>
                    </a:lnTo>
                    <a:lnTo>
                      <a:pt x="106" y="36"/>
                    </a:lnTo>
                    <a:lnTo>
                      <a:pt x="106" y="36"/>
                    </a:lnTo>
                    <a:lnTo>
                      <a:pt x="106" y="36"/>
                    </a:lnTo>
                    <a:lnTo>
                      <a:pt x="106" y="34"/>
                    </a:lnTo>
                    <a:lnTo>
                      <a:pt x="106" y="34"/>
                    </a:lnTo>
                    <a:lnTo>
                      <a:pt x="106" y="34"/>
                    </a:lnTo>
                    <a:lnTo>
                      <a:pt x="106" y="31"/>
                    </a:lnTo>
                    <a:lnTo>
                      <a:pt x="104" y="31"/>
                    </a:lnTo>
                    <a:lnTo>
                      <a:pt x="104" y="34"/>
                    </a:lnTo>
                    <a:lnTo>
                      <a:pt x="104" y="34"/>
                    </a:lnTo>
                    <a:lnTo>
                      <a:pt x="101" y="34"/>
                    </a:lnTo>
                    <a:lnTo>
                      <a:pt x="101" y="34"/>
                    </a:lnTo>
                    <a:lnTo>
                      <a:pt x="101" y="34"/>
                    </a:lnTo>
                    <a:lnTo>
                      <a:pt x="99" y="34"/>
                    </a:lnTo>
                    <a:lnTo>
                      <a:pt x="99" y="31"/>
                    </a:lnTo>
                    <a:lnTo>
                      <a:pt x="99" y="31"/>
                    </a:lnTo>
                    <a:lnTo>
                      <a:pt x="99" y="34"/>
                    </a:lnTo>
                    <a:lnTo>
                      <a:pt x="99" y="34"/>
                    </a:lnTo>
                    <a:lnTo>
                      <a:pt x="97" y="34"/>
                    </a:lnTo>
                    <a:lnTo>
                      <a:pt x="97" y="34"/>
                    </a:lnTo>
                    <a:lnTo>
                      <a:pt x="94" y="34"/>
                    </a:lnTo>
                    <a:lnTo>
                      <a:pt x="94" y="34"/>
                    </a:lnTo>
                    <a:lnTo>
                      <a:pt x="94" y="31"/>
                    </a:lnTo>
                    <a:lnTo>
                      <a:pt x="94" y="31"/>
                    </a:lnTo>
                    <a:lnTo>
                      <a:pt x="94" y="31"/>
                    </a:lnTo>
                    <a:lnTo>
                      <a:pt x="94" y="29"/>
                    </a:lnTo>
                    <a:lnTo>
                      <a:pt x="94" y="29"/>
                    </a:lnTo>
                    <a:lnTo>
                      <a:pt x="94" y="29"/>
                    </a:lnTo>
                    <a:lnTo>
                      <a:pt x="94" y="26"/>
                    </a:lnTo>
                    <a:lnTo>
                      <a:pt x="94" y="26"/>
                    </a:lnTo>
                    <a:lnTo>
                      <a:pt x="94" y="26"/>
                    </a:lnTo>
                    <a:lnTo>
                      <a:pt x="94" y="26"/>
                    </a:lnTo>
                    <a:lnTo>
                      <a:pt x="94" y="24"/>
                    </a:lnTo>
                    <a:lnTo>
                      <a:pt x="94" y="24"/>
                    </a:lnTo>
                    <a:lnTo>
                      <a:pt x="94" y="22"/>
                    </a:lnTo>
                    <a:lnTo>
                      <a:pt x="94" y="22"/>
                    </a:lnTo>
                    <a:lnTo>
                      <a:pt x="94" y="22"/>
                    </a:lnTo>
                    <a:lnTo>
                      <a:pt x="97" y="22"/>
                    </a:lnTo>
                    <a:lnTo>
                      <a:pt x="97" y="22"/>
                    </a:lnTo>
                    <a:lnTo>
                      <a:pt x="97" y="22"/>
                    </a:lnTo>
                    <a:lnTo>
                      <a:pt x="99" y="22"/>
                    </a:lnTo>
                    <a:lnTo>
                      <a:pt x="99" y="19"/>
                    </a:lnTo>
                    <a:lnTo>
                      <a:pt x="99" y="19"/>
                    </a:lnTo>
                    <a:lnTo>
                      <a:pt x="99" y="19"/>
                    </a:lnTo>
                    <a:lnTo>
                      <a:pt x="99" y="19"/>
                    </a:lnTo>
                    <a:lnTo>
                      <a:pt x="101" y="19"/>
                    </a:lnTo>
                    <a:lnTo>
                      <a:pt x="101" y="17"/>
                    </a:lnTo>
                    <a:lnTo>
                      <a:pt x="101" y="17"/>
                    </a:lnTo>
                    <a:lnTo>
                      <a:pt x="101" y="17"/>
                    </a:lnTo>
                    <a:lnTo>
                      <a:pt x="101" y="17"/>
                    </a:lnTo>
                    <a:lnTo>
                      <a:pt x="101" y="17"/>
                    </a:lnTo>
                    <a:lnTo>
                      <a:pt x="104" y="17"/>
                    </a:lnTo>
                    <a:lnTo>
                      <a:pt x="104" y="15"/>
                    </a:lnTo>
                    <a:lnTo>
                      <a:pt x="104" y="15"/>
                    </a:lnTo>
                    <a:lnTo>
                      <a:pt x="104" y="15"/>
                    </a:lnTo>
                    <a:lnTo>
                      <a:pt x="106" y="15"/>
                    </a:lnTo>
                    <a:lnTo>
                      <a:pt x="106" y="12"/>
                    </a:lnTo>
                    <a:lnTo>
                      <a:pt x="104" y="12"/>
                    </a:lnTo>
                    <a:lnTo>
                      <a:pt x="104" y="12"/>
                    </a:lnTo>
                    <a:lnTo>
                      <a:pt x="106" y="12"/>
                    </a:lnTo>
                    <a:lnTo>
                      <a:pt x="106" y="10"/>
                    </a:lnTo>
                    <a:lnTo>
                      <a:pt x="106" y="10"/>
                    </a:lnTo>
                    <a:lnTo>
                      <a:pt x="106" y="10"/>
                    </a:lnTo>
                    <a:lnTo>
                      <a:pt x="109" y="10"/>
                    </a:lnTo>
                    <a:lnTo>
                      <a:pt x="109" y="10"/>
                    </a:lnTo>
                    <a:lnTo>
                      <a:pt x="109" y="10"/>
                    </a:lnTo>
                    <a:lnTo>
                      <a:pt x="109" y="10"/>
                    </a:lnTo>
                    <a:lnTo>
                      <a:pt x="109" y="10"/>
                    </a:lnTo>
                    <a:lnTo>
                      <a:pt x="111" y="10"/>
                    </a:lnTo>
                    <a:lnTo>
                      <a:pt x="111" y="10"/>
                    </a:lnTo>
                    <a:lnTo>
                      <a:pt x="111" y="10"/>
                    </a:lnTo>
                    <a:lnTo>
                      <a:pt x="113" y="10"/>
                    </a:lnTo>
                    <a:lnTo>
                      <a:pt x="113" y="10"/>
                    </a:lnTo>
                    <a:lnTo>
                      <a:pt x="113" y="10"/>
                    </a:lnTo>
                    <a:lnTo>
                      <a:pt x="113" y="10"/>
                    </a:lnTo>
                    <a:lnTo>
                      <a:pt x="116" y="10"/>
                    </a:lnTo>
                    <a:lnTo>
                      <a:pt x="116" y="10"/>
                    </a:lnTo>
                    <a:lnTo>
                      <a:pt x="118" y="10"/>
                    </a:lnTo>
                    <a:lnTo>
                      <a:pt x="118" y="10"/>
                    </a:lnTo>
                    <a:lnTo>
                      <a:pt x="118" y="10"/>
                    </a:lnTo>
                    <a:lnTo>
                      <a:pt x="120" y="10"/>
                    </a:lnTo>
                    <a:lnTo>
                      <a:pt x="120" y="10"/>
                    </a:lnTo>
                    <a:lnTo>
                      <a:pt x="120" y="10"/>
                    </a:lnTo>
                    <a:lnTo>
                      <a:pt x="120" y="10"/>
                    </a:lnTo>
                    <a:lnTo>
                      <a:pt x="123" y="10"/>
                    </a:lnTo>
                    <a:lnTo>
                      <a:pt x="123" y="7"/>
                    </a:lnTo>
                    <a:lnTo>
                      <a:pt x="120" y="7"/>
                    </a:lnTo>
                    <a:lnTo>
                      <a:pt x="120" y="7"/>
                    </a:lnTo>
                    <a:lnTo>
                      <a:pt x="120" y="7"/>
                    </a:lnTo>
                    <a:lnTo>
                      <a:pt x="120" y="7"/>
                    </a:lnTo>
                    <a:lnTo>
                      <a:pt x="118" y="7"/>
                    </a:lnTo>
                    <a:lnTo>
                      <a:pt x="118" y="7"/>
                    </a:lnTo>
                    <a:lnTo>
                      <a:pt x="118" y="7"/>
                    </a:lnTo>
                    <a:lnTo>
                      <a:pt x="118" y="5"/>
                    </a:lnTo>
                    <a:lnTo>
                      <a:pt x="118" y="5"/>
                    </a:lnTo>
                    <a:lnTo>
                      <a:pt x="120" y="5"/>
                    </a:lnTo>
                    <a:lnTo>
                      <a:pt x="120" y="5"/>
                    </a:lnTo>
                    <a:lnTo>
                      <a:pt x="120" y="7"/>
                    </a:lnTo>
                    <a:lnTo>
                      <a:pt x="120" y="7"/>
                    </a:lnTo>
                    <a:lnTo>
                      <a:pt x="123" y="7"/>
                    </a:lnTo>
                    <a:lnTo>
                      <a:pt x="123" y="7"/>
                    </a:lnTo>
                    <a:lnTo>
                      <a:pt x="125" y="7"/>
                    </a:lnTo>
                    <a:lnTo>
                      <a:pt x="125" y="7"/>
                    </a:lnTo>
                    <a:lnTo>
                      <a:pt x="125" y="7"/>
                    </a:lnTo>
                    <a:lnTo>
                      <a:pt x="125" y="7"/>
                    </a:lnTo>
                    <a:lnTo>
                      <a:pt x="128" y="7"/>
                    </a:lnTo>
                    <a:lnTo>
                      <a:pt x="128" y="7"/>
                    </a:lnTo>
                    <a:lnTo>
                      <a:pt x="128" y="7"/>
                    </a:lnTo>
                    <a:lnTo>
                      <a:pt x="128" y="5"/>
                    </a:lnTo>
                    <a:lnTo>
                      <a:pt x="128" y="5"/>
                    </a:lnTo>
                    <a:lnTo>
                      <a:pt x="130" y="5"/>
                    </a:lnTo>
                    <a:lnTo>
                      <a:pt x="130" y="5"/>
                    </a:lnTo>
                    <a:lnTo>
                      <a:pt x="132" y="5"/>
                    </a:lnTo>
                    <a:lnTo>
                      <a:pt x="132" y="5"/>
                    </a:lnTo>
                    <a:lnTo>
                      <a:pt x="132" y="5"/>
                    </a:lnTo>
                    <a:lnTo>
                      <a:pt x="132" y="5"/>
                    </a:lnTo>
                    <a:lnTo>
                      <a:pt x="132" y="3"/>
                    </a:lnTo>
                    <a:lnTo>
                      <a:pt x="135" y="3"/>
                    </a:lnTo>
                    <a:lnTo>
                      <a:pt x="135" y="3"/>
                    </a:lnTo>
                    <a:lnTo>
                      <a:pt x="135" y="3"/>
                    </a:lnTo>
                    <a:lnTo>
                      <a:pt x="137" y="3"/>
                    </a:lnTo>
                    <a:lnTo>
                      <a:pt x="137" y="5"/>
                    </a:lnTo>
                    <a:lnTo>
                      <a:pt x="137" y="5"/>
                    </a:lnTo>
                    <a:lnTo>
                      <a:pt x="137" y="3"/>
                    </a:lnTo>
                    <a:lnTo>
                      <a:pt x="137" y="3"/>
                    </a:lnTo>
                    <a:lnTo>
                      <a:pt x="139" y="3"/>
                    </a:lnTo>
                    <a:lnTo>
                      <a:pt x="139" y="0"/>
                    </a:lnTo>
                    <a:lnTo>
                      <a:pt x="139" y="0"/>
                    </a:lnTo>
                    <a:lnTo>
                      <a:pt x="139" y="0"/>
                    </a:lnTo>
                    <a:lnTo>
                      <a:pt x="139" y="3"/>
                    </a:lnTo>
                    <a:lnTo>
                      <a:pt x="142" y="3"/>
                    </a:lnTo>
                    <a:lnTo>
                      <a:pt x="142" y="3"/>
                    </a:lnTo>
                    <a:lnTo>
                      <a:pt x="142" y="3"/>
                    </a:lnTo>
                    <a:lnTo>
                      <a:pt x="142" y="3"/>
                    </a:lnTo>
                    <a:lnTo>
                      <a:pt x="142" y="5"/>
                    </a:lnTo>
                    <a:lnTo>
                      <a:pt x="144" y="5"/>
                    </a:lnTo>
                    <a:lnTo>
                      <a:pt x="144" y="5"/>
                    </a:lnTo>
                    <a:lnTo>
                      <a:pt x="146" y="5"/>
                    </a:lnTo>
                    <a:lnTo>
                      <a:pt x="146" y="5"/>
                    </a:lnTo>
                    <a:lnTo>
                      <a:pt x="146" y="3"/>
                    </a:lnTo>
                    <a:lnTo>
                      <a:pt x="146" y="3"/>
                    </a:lnTo>
                    <a:lnTo>
                      <a:pt x="149" y="3"/>
                    </a:lnTo>
                    <a:lnTo>
                      <a:pt x="149" y="3"/>
                    </a:lnTo>
                    <a:lnTo>
                      <a:pt x="149" y="3"/>
                    </a:lnTo>
                    <a:lnTo>
                      <a:pt x="151" y="3"/>
                    </a:lnTo>
                    <a:lnTo>
                      <a:pt x="151" y="5"/>
                    </a:lnTo>
                    <a:lnTo>
                      <a:pt x="151" y="5"/>
                    </a:lnTo>
                    <a:lnTo>
                      <a:pt x="154" y="5"/>
                    </a:lnTo>
                    <a:lnTo>
                      <a:pt x="154" y="5"/>
                    </a:lnTo>
                    <a:lnTo>
                      <a:pt x="154" y="5"/>
                    </a:lnTo>
                    <a:lnTo>
                      <a:pt x="156" y="5"/>
                    </a:lnTo>
                    <a:lnTo>
                      <a:pt x="156" y="5"/>
                    </a:lnTo>
                    <a:lnTo>
                      <a:pt x="156" y="7"/>
                    </a:lnTo>
                    <a:lnTo>
                      <a:pt x="156" y="7"/>
                    </a:lnTo>
                    <a:lnTo>
                      <a:pt x="156" y="7"/>
                    </a:lnTo>
                    <a:lnTo>
                      <a:pt x="156" y="10"/>
                    </a:lnTo>
                    <a:lnTo>
                      <a:pt x="156" y="10"/>
                    </a:lnTo>
                    <a:lnTo>
                      <a:pt x="158" y="10"/>
                    </a:lnTo>
                    <a:lnTo>
                      <a:pt x="158" y="10"/>
                    </a:lnTo>
                    <a:lnTo>
                      <a:pt x="158" y="7"/>
                    </a:lnTo>
                    <a:lnTo>
                      <a:pt x="158" y="7"/>
                    </a:lnTo>
                    <a:lnTo>
                      <a:pt x="161" y="7"/>
                    </a:lnTo>
                    <a:lnTo>
                      <a:pt x="161" y="7"/>
                    </a:lnTo>
                    <a:lnTo>
                      <a:pt x="161" y="10"/>
                    </a:lnTo>
                    <a:lnTo>
                      <a:pt x="161" y="10"/>
                    </a:lnTo>
                    <a:lnTo>
                      <a:pt x="163" y="10"/>
                    </a:lnTo>
                    <a:lnTo>
                      <a:pt x="163" y="10"/>
                    </a:lnTo>
                    <a:lnTo>
                      <a:pt x="163" y="10"/>
                    </a:lnTo>
                    <a:lnTo>
                      <a:pt x="165" y="10"/>
                    </a:lnTo>
                    <a:lnTo>
                      <a:pt x="165" y="12"/>
                    </a:lnTo>
                    <a:lnTo>
                      <a:pt x="165" y="12"/>
                    </a:lnTo>
                    <a:lnTo>
                      <a:pt x="165" y="12"/>
                    </a:lnTo>
                    <a:lnTo>
                      <a:pt x="165" y="12"/>
                    </a:lnTo>
                    <a:lnTo>
                      <a:pt x="165" y="15"/>
                    </a:lnTo>
                    <a:lnTo>
                      <a:pt x="165" y="15"/>
                    </a:lnTo>
                    <a:lnTo>
                      <a:pt x="168" y="15"/>
                    </a:lnTo>
                    <a:lnTo>
                      <a:pt x="168" y="17"/>
                    </a:lnTo>
                    <a:lnTo>
                      <a:pt x="168" y="17"/>
                    </a:lnTo>
                    <a:lnTo>
                      <a:pt x="168" y="17"/>
                    </a:lnTo>
                    <a:lnTo>
                      <a:pt x="168" y="17"/>
                    </a:lnTo>
                    <a:lnTo>
                      <a:pt x="168" y="17"/>
                    </a:lnTo>
                    <a:lnTo>
                      <a:pt x="168" y="19"/>
                    </a:lnTo>
                    <a:lnTo>
                      <a:pt x="168" y="19"/>
                    </a:lnTo>
                    <a:lnTo>
                      <a:pt x="168" y="19"/>
                    </a:lnTo>
                    <a:lnTo>
                      <a:pt x="168" y="19"/>
                    </a:lnTo>
                    <a:lnTo>
                      <a:pt x="168" y="22"/>
                    </a:lnTo>
                    <a:lnTo>
                      <a:pt x="168" y="22"/>
                    </a:lnTo>
                    <a:lnTo>
                      <a:pt x="170" y="22"/>
                    </a:lnTo>
                    <a:lnTo>
                      <a:pt x="170" y="22"/>
                    </a:lnTo>
                    <a:lnTo>
                      <a:pt x="170" y="24"/>
                    </a:lnTo>
                    <a:lnTo>
                      <a:pt x="170" y="24"/>
                    </a:lnTo>
                    <a:lnTo>
                      <a:pt x="168" y="24"/>
                    </a:lnTo>
                    <a:lnTo>
                      <a:pt x="168" y="24"/>
                    </a:lnTo>
                    <a:lnTo>
                      <a:pt x="170" y="24"/>
                    </a:lnTo>
                    <a:lnTo>
                      <a:pt x="170" y="26"/>
                    </a:lnTo>
                    <a:lnTo>
                      <a:pt x="170" y="26"/>
                    </a:lnTo>
                    <a:lnTo>
                      <a:pt x="170" y="26"/>
                    </a:lnTo>
                    <a:lnTo>
                      <a:pt x="170" y="26"/>
                    </a:lnTo>
                    <a:lnTo>
                      <a:pt x="170" y="26"/>
                    </a:lnTo>
                    <a:lnTo>
                      <a:pt x="168" y="26"/>
                    </a:lnTo>
                    <a:lnTo>
                      <a:pt x="168" y="26"/>
                    </a:lnTo>
                    <a:lnTo>
                      <a:pt x="168" y="29"/>
                    </a:lnTo>
                    <a:lnTo>
                      <a:pt x="168" y="29"/>
                    </a:lnTo>
                    <a:lnTo>
                      <a:pt x="170" y="29"/>
                    </a:lnTo>
                    <a:lnTo>
                      <a:pt x="170" y="29"/>
                    </a:lnTo>
                    <a:lnTo>
                      <a:pt x="170" y="29"/>
                    </a:lnTo>
                    <a:lnTo>
                      <a:pt x="170" y="31"/>
                    </a:lnTo>
                    <a:lnTo>
                      <a:pt x="170" y="31"/>
                    </a:lnTo>
                    <a:lnTo>
                      <a:pt x="170" y="34"/>
                    </a:lnTo>
                    <a:lnTo>
                      <a:pt x="173" y="34"/>
                    </a:lnTo>
                    <a:lnTo>
                      <a:pt x="173" y="34"/>
                    </a:lnTo>
                    <a:lnTo>
                      <a:pt x="173" y="34"/>
                    </a:lnTo>
                    <a:lnTo>
                      <a:pt x="175" y="34"/>
                    </a:lnTo>
                    <a:lnTo>
                      <a:pt x="175" y="34"/>
                    </a:lnTo>
                    <a:lnTo>
                      <a:pt x="175" y="34"/>
                    </a:lnTo>
                    <a:lnTo>
                      <a:pt x="175" y="31"/>
                    </a:lnTo>
                    <a:lnTo>
                      <a:pt x="177" y="31"/>
                    </a:lnTo>
                    <a:lnTo>
                      <a:pt x="177" y="31"/>
                    </a:lnTo>
                    <a:lnTo>
                      <a:pt x="180" y="31"/>
                    </a:lnTo>
                    <a:lnTo>
                      <a:pt x="180" y="31"/>
                    </a:lnTo>
                    <a:lnTo>
                      <a:pt x="180" y="31"/>
                    </a:lnTo>
                    <a:lnTo>
                      <a:pt x="180" y="31"/>
                    </a:lnTo>
                    <a:lnTo>
                      <a:pt x="180" y="31"/>
                    </a:lnTo>
                    <a:lnTo>
                      <a:pt x="180" y="34"/>
                    </a:lnTo>
                    <a:lnTo>
                      <a:pt x="180" y="34"/>
                    </a:lnTo>
                    <a:lnTo>
                      <a:pt x="180" y="36"/>
                    </a:lnTo>
                    <a:lnTo>
                      <a:pt x="182" y="36"/>
                    </a:lnTo>
                    <a:lnTo>
                      <a:pt x="182" y="36"/>
                    </a:lnTo>
                    <a:lnTo>
                      <a:pt x="182" y="36"/>
                    </a:lnTo>
                    <a:lnTo>
                      <a:pt x="182" y="36"/>
                    </a:lnTo>
                    <a:lnTo>
                      <a:pt x="184" y="36"/>
                    </a:lnTo>
                    <a:lnTo>
                      <a:pt x="184" y="36"/>
                    </a:lnTo>
                    <a:lnTo>
                      <a:pt x="187" y="36"/>
                    </a:lnTo>
                    <a:lnTo>
                      <a:pt x="187" y="36"/>
                    </a:lnTo>
                    <a:lnTo>
                      <a:pt x="187" y="38"/>
                    </a:lnTo>
                    <a:lnTo>
                      <a:pt x="187" y="38"/>
                    </a:lnTo>
                    <a:lnTo>
                      <a:pt x="189" y="38"/>
                    </a:lnTo>
                    <a:lnTo>
                      <a:pt x="189" y="38"/>
                    </a:lnTo>
                    <a:lnTo>
                      <a:pt x="191" y="38"/>
                    </a:lnTo>
                    <a:lnTo>
                      <a:pt x="191" y="38"/>
                    </a:lnTo>
                    <a:lnTo>
                      <a:pt x="191" y="38"/>
                    </a:lnTo>
                    <a:lnTo>
                      <a:pt x="191" y="38"/>
                    </a:lnTo>
                    <a:lnTo>
                      <a:pt x="191" y="38"/>
                    </a:lnTo>
                    <a:lnTo>
                      <a:pt x="191" y="41"/>
                    </a:lnTo>
                    <a:lnTo>
                      <a:pt x="194" y="41"/>
                    </a:lnTo>
                    <a:lnTo>
                      <a:pt x="194" y="41"/>
                    </a:lnTo>
                    <a:lnTo>
                      <a:pt x="194" y="41"/>
                    </a:lnTo>
                    <a:lnTo>
                      <a:pt x="194" y="41"/>
                    </a:lnTo>
                    <a:lnTo>
                      <a:pt x="194" y="38"/>
                    </a:lnTo>
                    <a:lnTo>
                      <a:pt x="194" y="38"/>
                    </a:lnTo>
                    <a:lnTo>
                      <a:pt x="194" y="41"/>
                    </a:lnTo>
                    <a:lnTo>
                      <a:pt x="196" y="41"/>
                    </a:lnTo>
                    <a:lnTo>
                      <a:pt x="196" y="41"/>
                    </a:lnTo>
                    <a:lnTo>
                      <a:pt x="199" y="41"/>
                    </a:lnTo>
                    <a:lnTo>
                      <a:pt x="199" y="41"/>
                    </a:lnTo>
                    <a:lnTo>
                      <a:pt x="199" y="41"/>
                    </a:lnTo>
                    <a:lnTo>
                      <a:pt x="199" y="41"/>
                    </a:lnTo>
                    <a:lnTo>
                      <a:pt x="199" y="43"/>
                    </a:lnTo>
                    <a:lnTo>
                      <a:pt x="201" y="43"/>
                    </a:lnTo>
                    <a:lnTo>
                      <a:pt x="201" y="41"/>
                    </a:lnTo>
                    <a:lnTo>
                      <a:pt x="201" y="41"/>
                    </a:lnTo>
                    <a:lnTo>
                      <a:pt x="201" y="41"/>
                    </a:lnTo>
                    <a:lnTo>
                      <a:pt x="201" y="43"/>
                    </a:lnTo>
                    <a:lnTo>
                      <a:pt x="203" y="43"/>
                    </a:lnTo>
                    <a:lnTo>
                      <a:pt x="203" y="41"/>
                    </a:lnTo>
                    <a:lnTo>
                      <a:pt x="203" y="41"/>
                    </a:lnTo>
                    <a:lnTo>
                      <a:pt x="206" y="41"/>
                    </a:lnTo>
                    <a:lnTo>
                      <a:pt x="206" y="41"/>
                    </a:lnTo>
                    <a:lnTo>
                      <a:pt x="206" y="41"/>
                    </a:lnTo>
                    <a:lnTo>
                      <a:pt x="208" y="41"/>
                    </a:lnTo>
                    <a:lnTo>
                      <a:pt x="208" y="41"/>
                    </a:lnTo>
                    <a:lnTo>
                      <a:pt x="208" y="41"/>
                    </a:lnTo>
                    <a:lnTo>
                      <a:pt x="210" y="41"/>
                    </a:lnTo>
                    <a:lnTo>
                      <a:pt x="210" y="41"/>
                    </a:lnTo>
                    <a:lnTo>
                      <a:pt x="210" y="38"/>
                    </a:lnTo>
                    <a:lnTo>
                      <a:pt x="210" y="38"/>
                    </a:lnTo>
                    <a:lnTo>
                      <a:pt x="213" y="38"/>
                    </a:lnTo>
                    <a:lnTo>
                      <a:pt x="213" y="38"/>
                    </a:lnTo>
                    <a:lnTo>
                      <a:pt x="213" y="41"/>
                    </a:lnTo>
                    <a:lnTo>
                      <a:pt x="213" y="41"/>
                    </a:lnTo>
                    <a:lnTo>
                      <a:pt x="213" y="38"/>
                    </a:lnTo>
                    <a:lnTo>
                      <a:pt x="215" y="38"/>
                    </a:lnTo>
                    <a:lnTo>
                      <a:pt x="215" y="38"/>
                    </a:lnTo>
                    <a:lnTo>
                      <a:pt x="215" y="38"/>
                    </a:lnTo>
                    <a:lnTo>
                      <a:pt x="215" y="38"/>
                    </a:lnTo>
                    <a:lnTo>
                      <a:pt x="215" y="38"/>
                    </a:lnTo>
                    <a:lnTo>
                      <a:pt x="215" y="36"/>
                    </a:lnTo>
                    <a:lnTo>
                      <a:pt x="217" y="36"/>
                    </a:lnTo>
                    <a:lnTo>
                      <a:pt x="217" y="36"/>
                    </a:lnTo>
                    <a:lnTo>
                      <a:pt x="220" y="36"/>
                    </a:lnTo>
                    <a:lnTo>
                      <a:pt x="220" y="36"/>
                    </a:lnTo>
                    <a:lnTo>
                      <a:pt x="220" y="36"/>
                    </a:lnTo>
                    <a:lnTo>
                      <a:pt x="220" y="34"/>
                    </a:lnTo>
                    <a:lnTo>
                      <a:pt x="220" y="34"/>
                    </a:lnTo>
                    <a:lnTo>
                      <a:pt x="222" y="34"/>
                    </a:lnTo>
                    <a:lnTo>
                      <a:pt x="222" y="34"/>
                    </a:lnTo>
                    <a:lnTo>
                      <a:pt x="222" y="34"/>
                    </a:lnTo>
                    <a:lnTo>
                      <a:pt x="225" y="34"/>
                    </a:lnTo>
                    <a:lnTo>
                      <a:pt x="225" y="34"/>
                    </a:lnTo>
                    <a:lnTo>
                      <a:pt x="225" y="31"/>
                    </a:lnTo>
                    <a:lnTo>
                      <a:pt x="225" y="31"/>
                    </a:lnTo>
                    <a:lnTo>
                      <a:pt x="225" y="31"/>
                    </a:lnTo>
                    <a:lnTo>
                      <a:pt x="227" y="31"/>
                    </a:lnTo>
                    <a:lnTo>
                      <a:pt x="227" y="31"/>
                    </a:lnTo>
                    <a:lnTo>
                      <a:pt x="227" y="31"/>
                    </a:lnTo>
                    <a:lnTo>
                      <a:pt x="227" y="29"/>
                    </a:lnTo>
                    <a:lnTo>
                      <a:pt x="229" y="29"/>
                    </a:lnTo>
                    <a:lnTo>
                      <a:pt x="229" y="29"/>
                    </a:lnTo>
                    <a:lnTo>
                      <a:pt x="229" y="31"/>
                    </a:lnTo>
                    <a:lnTo>
                      <a:pt x="232" y="31"/>
                    </a:lnTo>
                    <a:lnTo>
                      <a:pt x="232" y="31"/>
                    </a:lnTo>
                    <a:lnTo>
                      <a:pt x="232" y="31"/>
                    </a:lnTo>
                    <a:lnTo>
                      <a:pt x="232" y="29"/>
                    </a:lnTo>
                    <a:lnTo>
                      <a:pt x="234" y="29"/>
                    </a:lnTo>
                    <a:lnTo>
                      <a:pt x="234" y="29"/>
                    </a:lnTo>
                    <a:lnTo>
                      <a:pt x="234" y="29"/>
                    </a:lnTo>
                    <a:lnTo>
                      <a:pt x="236" y="29"/>
                    </a:lnTo>
                    <a:lnTo>
                      <a:pt x="236" y="29"/>
                    </a:lnTo>
                    <a:lnTo>
                      <a:pt x="236" y="31"/>
                    </a:lnTo>
                    <a:lnTo>
                      <a:pt x="239" y="31"/>
                    </a:lnTo>
                    <a:lnTo>
                      <a:pt x="239" y="29"/>
                    </a:lnTo>
                    <a:lnTo>
                      <a:pt x="239" y="29"/>
                    </a:lnTo>
                    <a:lnTo>
                      <a:pt x="239" y="29"/>
                    </a:lnTo>
                    <a:lnTo>
                      <a:pt x="239" y="29"/>
                    </a:lnTo>
                    <a:lnTo>
                      <a:pt x="241" y="29"/>
                    </a:lnTo>
                    <a:lnTo>
                      <a:pt x="241" y="29"/>
                    </a:lnTo>
                    <a:lnTo>
                      <a:pt x="241" y="29"/>
                    </a:lnTo>
                    <a:lnTo>
                      <a:pt x="241" y="29"/>
                    </a:lnTo>
                    <a:lnTo>
                      <a:pt x="241" y="31"/>
                    </a:lnTo>
                    <a:lnTo>
                      <a:pt x="241" y="31"/>
                    </a:lnTo>
                    <a:lnTo>
                      <a:pt x="244" y="31"/>
                    </a:lnTo>
                    <a:lnTo>
                      <a:pt x="244" y="31"/>
                    </a:lnTo>
                    <a:lnTo>
                      <a:pt x="246" y="31"/>
                    </a:lnTo>
                    <a:lnTo>
                      <a:pt x="246" y="34"/>
                    </a:lnTo>
                    <a:lnTo>
                      <a:pt x="246" y="34"/>
                    </a:lnTo>
                    <a:lnTo>
                      <a:pt x="246" y="34"/>
                    </a:lnTo>
                    <a:lnTo>
                      <a:pt x="246" y="36"/>
                    </a:lnTo>
                    <a:lnTo>
                      <a:pt x="246" y="36"/>
                    </a:lnTo>
                    <a:lnTo>
                      <a:pt x="246" y="36"/>
                    </a:lnTo>
                    <a:lnTo>
                      <a:pt x="248" y="36"/>
                    </a:lnTo>
                    <a:lnTo>
                      <a:pt x="248" y="38"/>
                    </a:lnTo>
                    <a:lnTo>
                      <a:pt x="248" y="38"/>
                    </a:lnTo>
                    <a:lnTo>
                      <a:pt x="248" y="38"/>
                    </a:lnTo>
                    <a:lnTo>
                      <a:pt x="248" y="38"/>
                    </a:lnTo>
                    <a:lnTo>
                      <a:pt x="251" y="38"/>
                    </a:lnTo>
                    <a:lnTo>
                      <a:pt x="251" y="38"/>
                    </a:lnTo>
                    <a:lnTo>
                      <a:pt x="251" y="38"/>
                    </a:lnTo>
                    <a:lnTo>
                      <a:pt x="253" y="38"/>
                    </a:lnTo>
                    <a:lnTo>
                      <a:pt x="253" y="38"/>
                    </a:lnTo>
                    <a:lnTo>
                      <a:pt x="253" y="38"/>
                    </a:lnTo>
                    <a:lnTo>
                      <a:pt x="253" y="38"/>
                    </a:lnTo>
                    <a:lnTo>
                      <a:pt x="253" y="41"/>
                    </a:lnTo>
                    <a:lnTo>
                      <a:pt x="253" y="41"/>
                    </a:lnTo>
                    <a:lnTo>
                      <a:pt x="253" y="41"/>
                    </a:lnTo>
                    <a:lnTo>
                      <a:pt x="253" y="43"/>
                    </a:lnTo>
                    <a:lnTo>
                      <a:pt x="253" y="43"/>
                    </a:lnTo>
                    <a:lnTo>
                      <a:pt x="255" y="43"/>
                    </a:lnTo>
                    <a:lnTo>
                      <a:pt x="255" y="43"/>
                    </a:lnTo>
                    <a:lnTo>
                      <a:pt x="255" y="43"/>
                    </a:lnTo>
                    <a:lnTo>
                      <a:pt x="255" y="43"/>
                    </a:lnTo>
                    <a:lnTo>
                      <a:pt x="255" y="41"/>
                    </a:lnTo>
                    <a:lnTo>
                      <a:pt x="258" y="41"/>
                    </a:lnTo>
                    <a:lnTo>
                      <a:pt x="258" y="41"/>
                    </a:lnTo>
                    <a:lnTo>
                      <a:pt x="258" y="41"/>
                    </a:lnTo>
                    <a:lnTo>
                      <a:pt x="260" y="41"/>
                    </a:lnTo>
                    <a:lnTo>
                      <a:pt x="260" y="41"/>
                    </a:lnTo>
                    <a:lnTo>
                      <a:pt x="260" y="41"/>
                    </a:lnTo>
                    <a:lnTo>
                      <a:pt x="260" y="41"/>
                    </a:lnTo>
                    <a:lnTo>
                      <a:pt x="262" y="41"/>
                    </a:lnTo>
                    <a:lnTo>
                      <a:pt x="262" y="43"/>
                    </a:lnTo>
                    <a:lnTo>
                      <a:pt x="260" y="43"/>
                    </a:lnTo>
                    <a:lnTo>
                      <a:pt x="260" y="43"/>
                    </a:lnTo>
                    <a:lnTo>
                      <a:pt x="260" y="45"/>
                    </a:lnTo>
                    <a:lnTo>
                      <a:pt x="260" y="45"/>
                    </a:lnTo>
                    <a:lnTo>
                      <a:pt x="260" y="45"/>
                    </a:lnTo>
                    <a:lnTo>
                      <a:pt x="260" y="48"/>
                    </a:lnTo>
                    <a:lnTo>
                      <a:pt x="260" y="48"/>
                    </a:lnTo>
                    <a:lnTo>
                      <a:pt x="260" y="48"/>
                    </a:lnTo>
                    <a:lnTo>
                      <a:pt x="260" y="48"/>
                    </a:lnTo>
                    <a:lnTo>
                      <a:pt x="260" y="50"/>
                    </a:lnTo>
                    <a:lnTo>
                      <a:pt x="260" y="50"/>
                    </a:lnTo>
                    <a:lnTo>
                      <a:pt x="258" y="50"/>
                    </a:lnTo>
                    <a:lnTo>
                      <a:pt x="258" y="52"/>
                    </a:lnTo>
                    <a:lnTo>
                      <a:pt x="258" y="52"/>
                    </a:lnTo>
                    <a:lnTo>
                      <a:pt x="258" y="52"/>
                    </a:lnTo>
                    <a:lnTo>
                      <a:pt x="258" y="55"/>
                    </a:lnTo>
                    <a:lnTo>
                      <a:pt x="258" y="55"/>
                    </a:lnTo>
                    <a:lnTo>
                      <a:pt x="258" y="57"/>
                    </a:lnTo>
                    <a:lnTo>
                      <a:pt x="258" y="57"/>
                    </a:lnTo>
                    <a:lnTo>
                      <a:pt x="258" y="57"/>
                    </a:lnTo>
                    <a:lnTo>
                      <a:pt x="255" y="57"/>
                    </a:lnTo>
                    <a:lnTo>
                      <a:pt x="255" y="60"/>
                    </a:lnTo>
                    <a:lnTo>
                      <a:pt x="255" y="60"/>
                    </a:lnTo>
                    <a:lnTo>
                      <a:pt x="255" y="60"/>
                    </a:lnTo>
                    <a:lnTo>
                      <a:pt x="255" y="62"/>
                    </a:lnTo>
                    <a:lnTo>
                      <a:pt x="255" y="62"/>
                    </a:lnTo>
                    <a:lnTo>
                      <a:pt x="255" y="62"/>
                    </a:lnTo>
                    <a:lnTo>
                      <a:pt x="253" y="62"/>
                    </a:lnTo>
                    <a:lnTo>
                      <a:pt x="253" y="62"/>
                    </a:lnTo>
                    <a:lnTo>
                      <a:pt x="253" y="62"/>
                    </a:lnTo>
                    <a:lnTo>
                      <a:pt x="251" y="62"/>
                    </a:lnTo>
                    <a:lnTo>
                      <a:pt x="251" y="64"/>
                    </a:lnTo>
                    <a:lnTo>
                      <a:pt x="251" y="64"/>
                    </a:lnTo>
                    <a:lnTo>
                      <a:pt x="251" y="64"/>
                    </a:lnTo>
                    <a:lnTo>
                      <a:pt x="251" y="67"/>
                    </a:lnTo>
                    <a:lnTo>
                      <a:pt x="248" y="67"/>
                    </a:lnTo>
                    <a:lnTo>
                      <a:pt x="248" y="67"/>
                    </a:lnTo>
                    <a:lnTo>
                      <a:pt x="248" y="67"/>
                    </a:lnTo>
                    <a:lnTo>
                      <a:pt x="248" y="67"/>
                    </a:lnTo>
                    <a:lnTo>
                      <a:pt x="248" y="67"/>
                    </a:lnTo>
                    <a:lnTo>
                      <a:pt x="248" y="69"/>
                    </a:lnTo>
                    <a:lnTo>
                      <a:pt x="246" y="69"/>
                    </a:lnTo>
                    <a:lnTo>
                      <a:pt x="246" y="69"/>
                    </a:lnTo>
                    <a:lnTo>
                      <a:pt x="246" y="67"/>
                    </a:lnTo>
                    <a:lnTo>
                      <a:pt x="246" y="67"/>
                    </a:lnTo>
                    <a:lnTo>
                      <a:pt x="244" y="67"/>
                    </a:lnTo>
                    <a:lnTo>
                      <a:pt x="244" y="69"/>
                    </a:lnTo>
                    <a:lnTo>
                      <a:pt x="244" y="69"/>
                    </a:lnTo>
                    <a:lnTo>
                      <a:pt x="244" y="71"/>
                    </a:lnTo>
                    <a:lnTo>
                      <a:pt x="244" y="71"/>
                    </a:lnTo>
                    <a:lnTo>
                      <a:pt x="246" y="71"/>
                    </a:lnTo>
                    <a:lnTo>
                      <a:pt x="246" y="74"/>
                    </a:lnTo>
                    <a:lnTo>
                      <a:pt x="244" y="74"/>
                    </a:lnTo>
                    <a:lnTo>
                      <a:pt x="244" y="74"/>
                    </a:lnTo>
                    <a:lnTo>
                      <a:pt x="244" y="74"/>
                    </a:lnTo>
                    <a:lnTo>
                      <a:pt x="244" y="76"/>
                    </a:lnTo>
                    <a:lnTo>
                      <a:pt x="244" y="76"/>
                    </a:lnTo>
                    <a:lnTo>
                      <a:pt x="241" y="76"/>
                    </a:lnTo>
                    <a:lnTo>
                      <a:pt x="241" y="76"/>
                    </a:lnTo>
                    <a:lnTo>
                      <a:pt x="241" y="76"/>
                    </a:lnTo>
                    <a:lnTo>
                      <a:pt x="241" y="79"/>
                    </a:lnTo>
                    <a:lnTo>
                      <a:pt x="241" y="79"/>
                    </a:lnTo>
                    <a:lnTo>
                      <a:pt x="241" y="79"/>
                    </a:lnTo>
                    <a:lnTo>
                      <a:pt x="239" y="79"/>
                    </a:lnTo>
                    <a:lnTo>
                      <a:pt x="239" y="79"/>
                    </a:lnTo>
                    <a:lnTo>
                      <a:pt x="239" y="79"/>
                    </a:lnTo>
                    <a:lnTo>
                      <a:pt x="236" y="79"/>
                    </a:lnTo>
                    <a:lnTo>
                      <a:pt x="236" y="79"/>
                    </a:lnTo>
                    <a:lnTo>
                      <a:pt x="234" y="79"/>
                    </a:lnTo>
                    <a:lnTo>
                      <a:pt x="234" y="79"/>
                    </a:lnTo>
                    <a:lnTo>
                      <a:pt x="234" y="79"/>
                    </a:lnTo>
                    <a:lnTo>
                      <a:pt x="232" y="79"/>
                    </a:lnTo>
                    <a:lnTo>
                      <a:pt x="232" y="79"/>
                    </a:lnTo>
                    <a:lnTo>
                      <a:pt x="232" y="79"/>
                    </a:lnTo>
                    <a:lnTo>
                      <a:pt x="232" y="79"/>
                    </a:lnTo>
                    <a:lnTo>
                      <a:pt x="232" y="79"/>
                    </a:lnTo>
                    <a:lnTo>
                      <a:pt x="232" y="81"/>
                    </a:lnTo>
                    <a:lnTo>
                      <a:pt x="232" y="81"/>
                    </a:lnTo>
                    <a:lnTo>
                      <a:pt x="232" y="81"/>
                    </a:lnTo>
                    <a:lnTo>
                      <a:pt x="232" y="83"/>
                    </a:lnTo>
                    <a:lnTo>
                      <a:pt x="232" y="83"/>
                    </a:lnTo>
                    <a:lnTo>
                      <a:pt x="232" y="83"/>
                    </a:lnTo>
                    <a:lnTo>
                      <a:pt x="232" y="86"/>
                    </a:lnTo>
                    <a:lnTo>
                      <a:pt x="232" y="86"/>
                    </a:lnTo>
                    <a:lnTo>
                      <a:pt x="234" y="86"/>
                    </a:lnTo>
                    <a:lnTo>
                      <a:pt x="234" y="86"/>
                    </a:lnTo>
                    <a:lnTo>
                      <a:pt x="234" y="88"/>
                    </a:lnTo>
                    <a:lnTo>
                      <a:pt x="234" y="88"/>
                    </a:lnTo>
                    <a:lnTo>
                      <a:pt x="234" y="88"/>
                    </a:lnTo>
                    <a:lnTo>
                      <a:pt x="234" y="88"/>
                    </a:lnTo>
                    <a:lnTo>
                      <a:pt x="232" y="88"/>
                    </a:lnTo>
                    <a:lnTo>
                      <a:pt x="232" y="88"/>
                    </a:lnTo>
                    <a:lnTo>
                      <a:pt x="232" y="90"/>
                    </a:lnTo>
                    <a:lnTo>
                      <a:pt x="232" y="90"/>
                    </a:lnTo>
                    <a:lnTo>
                      <a:pt x="232" y="90"/>
                    </a:lnTo>
                    <a:lnTo>
                      <a:pt x="232" y="90"/>
                    </a:lnTo>
                    <a:lnTo>
                      <a:pt x="232" y="93"/>
                    </a:lnTo>
                    <a:lnTo>
                      <a:pt x="232" y="93"/>
                    </a:lnTo>
                    <a:lnTo>
                      <a:pt x="232" y="93"/>
                    </a:lnTo>
                    <a:lnTo>
                      <a:pt x="232" y="95"/>
                    </a:lnTo>
                    <a:lnTo>
                      <a:pt x="232" y="95"/>
                    </a:lnTo>
                    <a:lnTo>
                      <a:pt x="232" y="95"/>
                    </a:lnTo>
                    <a:lnTo>
                      <a:pt x="232" y="95"/>
                    </a:lnTo>
                    <a:lnTo>
                      <a:pt x="232" y="97"/>
                    </a:lnTo>
                    <a:lnTo>
                      <a:pt x="234" y="97"/>
                    </a:lnTo>
                    <a:lnTo>
                      <a:pt x="234" y="97"/>
                    </a:lnTo>
                    <a:lnTo>
                      <a:pt x="234" y="97"/>
                    </a:lnTo>
                    <a:lnTo>
                      <a:pt x="234" y="97"/>
                    </a:lnTo>
                    <a:lnTo>
                      <a:pt x="234" y="100"/>
                    </a:lnTo>
                    <a:lnTo>
                      <a:pt x="234" y="100"/>
                    </a:lnTo>
                    <a:lnTo>
                      <a:pt x="236" y="100"/>
                    </a:lnTo>
                    <a:lnTo>
                      <a:pt x="236" y="100"/>
                    </a:lnTo>
                    <a:lnTo>
                      <a:pt x="239" y="100"/>
                    </a:lnTo>
                    <a:lnTo>
                      <a:pt x="239" y="100"/>
                    </a:lnTo>
                    <a:lnTo>
                      <a:pt x="239" y="100"/>
                    </a:lnTo>
                    <a:lnTo>
                      <a:pt x="241" y="100"/>
                    </a:lnTo>
                    <a:lnTo>
                      <a:pt x="241" y="100"/>
                    </a:lnTo>
                    <a:lnTo>
                      <a:pt x="241" y="100"/>
                    </a:lnTo>
                    <a:lnTo>
                      <a:pt x="241" y="102"/>
                    </a:lnTo>
                    <a:lnTo>
                      <a:pt x="241" y="102"/>
                    </a:lnTo>
                    <a:lnTo>
                      <a:pt x="241" y="102"/>
                    </a:lnTo>
                    <a:lnTo>
                      <a:pt x="241" y="105"/>
                    </a:lnTo>
                    <a:lnTo>
                      <a:pt x="239" y="105"/>
                    </a:lnTo>
                    <a:lnTo>
                      <a:pt x="239" y="105"/>
                    </a:lnTo>
                    <a:lnTo>
                      <a:pt x="241" y="105"/>
                    </a:lnTo>
                    <a:lnTo>
                      <a:pt x="241" y="107"/>
                    </a:lnTo>
                    <a:lnTo>
                      <a:pt x="241" y="107"/>
                    </a:lnTo>
                    <a:lnTo>
                      <a:pt x="241" y="107"/>
                    </a:lnTo>
                    <a:lnTo>
                      <a:pt x="241" y="107"/>
                    </a:lnTo>
                    <a:lnTo>
                      <a:pt x="241" y="107"/>
                    </a:lnTo>
                    <a:lnTo>
                      <a:pt x="241" y="109"/>
                    </a:lnTo>
                    <a:lnTo>
                      <a:pt x="241" y="109"/>
                    </a:lnTo>
                    <a:lnTo>
                      <a:pt x="244" y="109"/>
                    </a:lnTo>
                    <a:lnTo>
                      <a:pt x="244" y="112"/>
                    </a:lnTo>
                    <a:lnTo>
                      <a:pt x="244" y="112"/>
                    </a:lnTo>
                    <a:lnTo>
                      <a:pt x="244" y="112"/>
                    </a:lnTo>
                    <a:lnTo>
                      <a:pt x="244" y="114"/>
                    </a:lnTo>
                    <a:lnTo>
                      <a:pt x="244" y="114"/>
                    </a:lnTo>
                    <a:lnTo>
                      <a:pt x="244" y="116"/>
                    </a:lnTo>
                    <a:lnTo>
                      <a:pt x="244" y="116"/>
                    </a:lnTo>
                    <a:lnTo>
                      <a:pt x="241" y="116"/>
                    </a:lnTo>
                    <a:lnTo>
                      <a:pt x="241" y="116"/>
                    </a:lnTo>
                    <a:lnTo>
                      <a:pt x="241" y="116"/>
                    </a:lnTo>
                    <a:lnTo>
                      <a:pt x="241" y="116"/>
                    </a:lnTo>
                    <a:lnTo>
                      <a:pt x="239" y="116"/>
                    </a:lnTo>
                    <a:lnTo>
                      <a:pt x="239" y="116"/>
                    </a:lnTo>
                    <a:lnTo>
                      <a:pt x="239" y="116"/>
                    </a:lnTo>
                    <a:lnTo>
                      <a:pt x="239" y="116"/>
                    </a:lnTo>
                    <a:lnTo>
                      <a:pt x="236" y="116"/>
                    </a:lnTo>
                    <a:lnTo>
                      <a:pt x="236" y="116"/>
                    </a:lnTo>
                    <a:lnTo>
                      <a:pt x="234" y="116"/>
                    </a:lnTo>
                    <a:lnTo>
                      <a:pt x="234" y="119"/>
                    </a:lnTo>
                    <a:lnTo>
                      <a:pt x="234" y="119"/>
                    </a:lnTo>
                    <a:lnTo>
                      <a:pt x="234" y="121"/>
                    </a:lnTo>
                    <a:lnTo>
                      <a:pt x="234" y="121"/>
                    </a:lnTo>
                    <a:lnTo>
                      <a:pt x="234" y="121"/>
                    </a:lnTo>
                    <a:lnTo>
                      <a:pt x="232" y="121"/>
                    </a:lnTo>
                    <a:lnTo>
                      <a:pt x="232" y="121"/>
                    </a:lnTo>
                    <a:lnTo>
                      <a:pt x="232" y="121"/>
                    </a:lnTo>
                    <a:lnTo>
                      <a:pt x="232" y="121"/>
                    </a:lnTo>
                    <a:lnTo>
                      <a:pt x="232" y="121"/>
                    </a:lnTo>
                    <a:lnTo>
                      <a:pt x="229" y="121"/>
                    </a:lnTo>
                    <a:lnTo>
                      <a:pt x="229" y="119"/>
                    </a:lnTo>
                    <a:lnTo>
                      <a:pt x="229" y="119"/>
                    </a:lnTo>
                    <a:lnTo>
                      <a:pt x="229" y="119"/>
                    </a:lnTo>
                    <a:lnTo>
                      <a:pt x="227" y="119"/>
                    </a:lnTo>
                    <a:lnTo>
                      <a:pt x="227" y="116"/>
                    </a:lnTo>
                    <a:lnTo>
                      <a:pt x="227" y="116"/>
                    </a:lnTo>
                    <a:lnTo>
                      <a:pt x="227" y="116"/>
                    </a:lnTo>
                    <a:lnTo>
                      <a:pt x="227" y="116"/>
                    </a:lnTo>
                    <a:lnTo>
                      <a:pt x="227" y="116"/>
                    </a:lnTo>
                    <a:lnTo>
                      <a:pt x="227" y="114"/>
                    </a:lnTo>
                    <a:lnTo>
                      <a:pt x="227" y="114"/>
                    </a:lnTo>
                    <a:lnTo>
                      <a:pt x="227" y="114"/>
                    </a:lnTo>
                    <a:lnTo>
                      <a:pt x="227" y="112"/>
                    </a:lnTo>
                    <a:lnTo>
                      <a:pt x="227" y="112"/>
                    </a:lnTo>
                    <a:lnTo>
                      <a:pt x="227" y="114"/>
                    </a:lnTo>
                    <a:lnTo>
                      <a:pt x="225" y="114"/>
                    </a:lnTo>
                    <a:lnTo>
                      <a:pt x="225" y="114"/>
                    </a:lnTo>
                    <a:lnTo>
                      <a:pt x="225" y="114"/>
                    </a:lnTo>
                    <a:lnTo>
                      <a:pt x="225" y="114"/>
                    </a:lnTo>
                    <a:lnTo>
                      <a:pt x="222" y="114"/>
                    </a:lnTo>
                    <a:lnTo>
                      <a:pt x="222" y="116"/>
                    </a:lnTo>
                    <a:lnTo>
                      <a:pt x="222" y="116"/>
                    </a:lnTo>
                    <a:lnTo>
                      <a:pt x="220" y="116"/>
                    </a:lnTo>
                    <a:lnTo>
                      <a:pt x="220" y="116"/>
                    </a:lnTo>
                    <a:lnTo>
                      <a:pt x="220" y="116"/>
                    </a:lnTo>
                    <a:lnTo>
                      <a:pt x="220" y="116"/>
                    </a:lnTo>
                    <a:lnTo>
                      <a:pt x="220" y="116"/>
                    </a:lnTo>
                    <a:lnTo>
                      <a:pt x="220" y="119"/>
                    </a:lnTo>
                    <a:lnTo>
                      <a:pt x="220" y="119"/>
                    </a:lnTo>
                    <a:lnTo>
                      <a:pt x="220" y="121"/>
                    </a:lnTo>
                    <a:lnTo>
                      <a:pt x="220" y="121"/>
                    </a:lnTo>
                    <a:lnTo>
                      <a:pt x="222" y="121"/>
                    </a:lnTo>
                    <a:lnTo>
                      <a:pt x="222" y="124"/>
                    </a:lnTo>
                    <a:lnTo>
                      <a:pt x="222" y="124"/>
                    </a:lnTo>
                    <a:lnTo>
                      <a:pt x="222" y="126"/>
                    </a:lnTo>
                    <a:lnTo>
                      <a:pt x="222" y="126"/>
                    </a:lnTo>
                    <a:lnTo>
                      <a:pt x="225" y="126"/>
                    </a:lnTo>
                    <a:lnTo>
                      <a:pt x="225" y="126"/>
                    </a:lnTo>
                    <a:lnTo>
                      <a:pt x="225" y="126"/>
                    </a:lnTo>
                    <a:lnTo>
                      <a:pt x="225" y="126"/>
                    </a:lnTo>
                    <a:lnTo>
                      <a:pt x="225" y="126"/>
                    </a:lnTo>
                    <a:lnTo>
                      <a:pt x="225" y="128"/>
                    </a:lnTo>
                    <a:lnTo>
                      <a:pt x="227" y="128"/>
                    </a:lnTo>
                    <a:lnTo>
                      <a:pt x="227" y="128"/>
                    </a:lnTo>
                    <a:lnTo>
                      <a:pt x="227" y="131"/>
                    </a:lnTo>
                    <a:lnTo>
                      <a:pt x="227" y="131"/>
                    </a:lnTo>
                    <a:lnTo>
                      <a:pt x="227" y="131"/>
                    </a:lnTo>
                    <a:lnTo>
                      <a:pt x="227" y="133"/>
                    </a:lnTo>
                    <a:lnTo>
                      <a:pt x="227" y="133"/>
                    </a:lnTo>
                    <a:lnTo>
                      <a:pt x="227" y="135"/>
                    </a:lnTo>
                    <a:lnTo>
                      <a:pt x="227" y="135"/>
                    </a:lnTo>
                    <a:lnTo>
                      <a:pt x="227" y="135"/>
                    </a:lnTo>
                    <a:lnTo>
                      <a:pt x="227" y="135"/>
                    </a:lnTo>
                    <a:lnTo>
                      <a:pt x="227" y="138"/>
                    </a:lnTo>
                    <a:lnTo>
                      <a:pt x="227" y="138"/>
                    </a:lnTo>
                    <a:lnTo>
                      <a:pt x="227" y="138"/>
                    </a:lnTo>
                    <a:lnTo>
                      <a:pt x="227" y="138"/>
                    </a:lnTo>
                    <a:lnTo>
                      <a:pt x="227" y="140"/>
                    </a:lnTo>
                    <a:lnTo>
                      <a:pt x="229" y="140"/>
                    </a:lnTo>
                    <a:lnTo>
                      <a:pt x="229" y="140"/>
                    </a:lnTo>
                    <a:lnTo>
                      <a:pt x="227" y="140"/>
                    </a:lnTo>
                    <a:lnTo>
                      <a:pt x="227" y="143"/>
                    </a:lnTo>
                    <a:lnTo>
                      <a:pt x="227" y="143"/>
                    </a:lnTo>
                    <a:lnTo>
                      <a:pt x="227" y="143"/>
                    </a:lnTo>
                    <a:lnTo>
                      <a:pt x="227" y="143"/>
                    </a:lnTo>
                    <a:lnTo>
                      <a:pt x="227" y="143"/>
                    </a:lnTo>
                    <a:lnTo>
                      <a:pt x="227" y="145"/>
                    </a:lnTo>
                    <a:lnTo>
                      <a:pt x="227" y="145"/>
                    </a:lnTo>
                    <a:lnTo>
                      <a:pt x="227" y="145"/>
                    </a:lnTo>
                    <a:lnTo>
                      <a:pt x="227" y="145"/>
                    </a:lnTo>
                    <a:lnTo>
                      <a:pt x="227" y="145"/>
                    </a:lnTo>
                    <a:lnTo>
                      <a:pt x="227" y="147"/>
                    </a:lnTo>
                    <a:lnTo>
                      <a:pt x="227" y="147"/>
                    </a:lnTo>
                    <a:lnTo>
                      <a:pt x="227" y="147"/>
                    </a:lnTo>
                    <a:lnTo>
                      <a:pt x="229" y="147"/>
                    </a:lnTo>
                    <a:lnTo>
                      <a:pt x="229" y="147"/>
                    </a:lnTo>
                    <a:lnTo>
                      <a:pt x="232" y="147"/>
                    </a:lnTo>
                    <a:lnTo>
                      <a:pt x="232" y="147"/>
                    </a:lnTo>
                    <a:lnTo>
                      <a:pt x="232" y="147"/>
                    </a:lnTo>
                    <a:lnTo>
                      <a:pt x="232" y="147"/>
                    </a:lnTo>
                    <a:lnTo>
                      <a:pt x="232" y="145"/>
                    </a:lnTo>
                    <a:lnTo>
                      <a:pt x="232" y="145"/>
                    </a:lnTo>
                    <a:lnTo>
                      <a:pt x="234" y="145"/>
                    </a:lnTo>
                    <a:lnTo>
                      <a:pt x="234" y="145"/>
                    </a:lnTo>
                    <a:lnTo>
                      <a:pt x="234" y="145"/>
                    </a:lnTo>
                    <a:lnTo>
                      <a:pt x="234" y="145"/>
                    </a:lnTo>
                    <a:lnTo>
                      <a:pt x="234" y="145"/>
                    </a:lnTo>
                    <a:lnTo>
                      <a:pt x="236" y="145"/>
                    </a:lnTo>
                    <a:lnTo>
                      <a:pt x="236" y="145"/>
                    </a:lnTo>
                    <a:lnTo>
                      <a:pt x="236" y="147"/>
                    </a:lnTo>
                    <a:lnTo>
                      <a:pt x="236" y="147"/>
                    </a:lnTo>
                    <a:lnTo>
                      <a:pt x="236" y="147"/>
                    </a:lnTo>
                    <a:lnTo>
                      <a:pt x="239" y="147"/>
                    </a:lnTo>
                    <a:lnTo>
                      <a:pt x="239" y="150"/>
                    </a:lnTo>
                    <a:lnTo>
                      <a:pt x="239" y="150"/>
                    </a:lnTo>
                    <a:lnTo>
                      <a:pt x="239" y="150"/>
                    </a:lnTo>
                    <a:lnTo>
                      <a:pt x="239" y="152"/>
                    </a:lnTo>
                    <a:lnTo>
                      <a:pt x="239" y="152"/>
                    </a:lnTo>
                    <a:lnTo>
                      <a:pt x="239" y="152"/>
                    </a:lnTo>
                    <a:lnTo>
                      <a:pt x="241" y="152"/>
                    </a:lnTo>
                    <a:lnTo>
                      <a:pt x="241" y="152"/>
                    </a:lnTo>
                    <a:lnTo>
                      <a:pt x="241" y="154"/>
                    </a:lnTo>
                    <a:lnTo>
                      <a:pt x="241" y="154"/>
                    </a:lnTo>
                    <a:lnTo>
                      <a:pt x="241" y="154"/>
                    </a:lnTo>
                    <a:lnTo>
                      <a:pt x="244" y="154"/>
                    </a:lnTo>
                    <a:lnTo>
                      <a:pt x="244" y="154"/>
                    </a:lnTo>
                    <a:lnTo>
                      <a:pt x="244" y="157"/>
                    </a:lnTo>
                    <a:lnTo>
                      <a:pt x="244" y="157"/>
                    </a:lnTo>
                    <a:lnTo>
                      <a:pt x="246" y="157"/>
                    </a:lnTo>
                    <a:lnTo>
                      <a:pt x="246" y="157"/>
                    </a:lnTo>
                    <a:lnTo>
                      <a:pt x="246" y="157"/>
                    </a:lnTo>
                    <a:lnTo>
                      <a:pt x="246" y="157"/>
                    </a:lnTo>
                    <a:lnTo>
                      <a:pt x="248" y="157"/>
                    </a:lnTo>
                    <a:lnTo>
                      <a:pt x="248" y="157"/>
                    </a:lnTo>
                    <a:lnTo>
                      <a:pt x="248" y="157"/>
                    </a:lnTo>
                    <a:lnTo>
                      <a:pt x="248" y="157"/>
                    </a:lnTo>
                    <a:lnTo>
                      <a:pt x="248" y="157"/>
                    </a:lnTo>
                    <a:lnTo>
                      <a:pt x="251" y="157"/>
                    </a:lnTo>
                    <a:lnTo>
                      <a:pt x="251" y="157"/>
                    </a:lnTo>
                    <a:lnTo>
                      <a:pt x="251" y="157"/>
                    </a:lnTo>
                    <a:lnTo>
                      <a:pt x="251" y="157"/>
                    </a:lnTo>
                    <a:lnTo>
                      <a:pt x="253" y="157"/>
                    </a:lnTo>
                    <a:lnTo>
                      <a:pt x="253" y="159"/>
                    </a:lnTo>
                    <a:lnTo>
                      <a:pt x="253" y="159"/>
                    </a:lnTo>
                    <a:lnTo>
                      <a:pt x="253" y="159"/>
                    </a:lnTo>
                    <a:lnTo>
                      <a:pt x="253" y="159"/>
                    </a:lnTo>
                    <a:lnTo>
                      <a:pt x="255" y="159"/>
                    </a:lnTo>
                    <a:lnTo>
                      <a:pt x="255" y="161"/>
                    </a:lnTo>
                    <a:lnTo>
                      <a:pt x="255" y="161"/>
                    </a:lnTo>
                    <a:lnTo>
                      <a:pt x="255" y="161"/>
                    </a:lnTo>
                    <a:lnTo>
                      <a:pt x="258" y="161"/>
                    </a:lnTo>
                    <a:lnTo>
                      <a:pt x="258" y="161"/>
                    </a:lnTo>
                    <a:lnTo>
                      <a:pt x="258" y="161"/>
                    </a:lnTo>
                    <a:lnTo>
                      <a:pt x="260" y="161"/>
                    </a:lnTo>
                    <a:lnTo>
                      <a:pt x="260" y="164"/>
                    </a:lnTo>
                    <a:lnTo>
                      <a:pt x="258" y="164"/>
                    </a:lnTo>
                    <a:lnTo>
                      <a:pt x="258" y="164"/>
                    </a:lnTo>
                    <a:lnTo>
                      <a:pt x="258" y="166"/>
                    </a:lnTo>
                    <a:lnTo>
                      <a:pt x="258" y="166"/>
                    </a:lnTo>
                    <a:lnTo>
                      <a:pt x="260" y="166"/>
                    </a:lnTo>
                    <a:lnTo>
                      <a:pt x="260" y="166"/>
                    </a:lnTo>
                    <a:lnTo>
                      <a:pt x="260" y="166"/>
                    </a:lnTo>
                    <a:lnTo>
                      <a:pt x="260" y="166"/>
                    </a:lnTo>
                    <a:lnTo>
                      <a:pt x="262" y="166"/>
                    </a:lnTo>
                    <a:lnTo>
                      <a:pt x="262" y="166"/>
                    </a:lnTo>
                    <a:lnTo>
                      <a:pt x="262" y="169"/>
                    </a:lnTo>
                    <a:lnTo>
                      <a:pt x="265" y="169"/>
                    </a:lnTo>
                    <a:lnTo>
                      <a:pt x="265" y="169"/>
                    </a:lnTo>
                    <a:lnTo>
                      <a:pt x="265" y="169"/>
                    </a:lnTo>
                    <a:lnTo>
                      <a:pt x="265" y="169"/>
                    </a:lnTo>
                    <a:lnTo>
                      <a:pt x="267" y="169"/>
                    </a:lnTo>
                    <a:lnTo>
                      <a:pt x="267" y="169"/>
                    </a:lnTo>
                    <a:lnTo>
                      <a:pt x="267" y="169"/>
                    </a:lnTo>
                    <a:lnTo>
                      <a:pt x="267" y="171"/>
                    </a:lnTo>
                    <a:lnTo>
                      <a:pt x="270" y="171"/>
                    </a:lnTo>
                    <a:lnTo>
                      <a:pt x="270" y="171"/>
                    </a:lnTo>
                    <a:lnTo>
                      <a:pt x="270" y="171"/>
                    </a:lnTo>
                    <a:lnTo>
                      <a:pt x="272" y="171"/>
                    </a:lnTo>
                    <a:lnTo>
                      <a:pt x="272" y="173"/>
                    </a:lnTo>
                    <a:lnTo>
                      <a:pt x="272" y="173"/>
                    </a:lnTo>
                    <a:lnTo>
                      <a:pt x="272" y="173"/>
                    </a:lnTo>
                    <a:lnTo>
                      <a:pt x="272" y="173"/>
                    </a:lnTo>
                    <a:lnTo>
                      <a:pt x="274" y="173"/>
                    </a:lnTo>
                    <a:lnTo>
                      <a:pt x="274" y="173"/>
                    </a:lnTo>
                    <a:lnTo>
                      <a:pt x="274" y="176"/>
                    </a:lnTo>
                    <a:lnTo>
                      <a:pt x="274" y="176"/>
                    </a:lnTo>
                    <a:lnTo>
                      <a:pt x="277" y="176"/>
                    </a:lnTo>
                    <a:lnTo>
                      <a:pt x="277" y="176"/>
                    </a:lnTo>
                    <a:lnTo>
                      <a:pt x="274" y="176"/>
                    </a:lnTo>
                    <a:lnTo>
                      <a:pt x="274" y="176"/>
                    </a:lnTo>
                    <a:lnTo>
                      <a:pt x="274" y="176"/>
                    </a:lnTo>
                    <a:lnTo>
                      <a:pt x="274" y="176"/>
                    </a:lnTo>
                    <a:lnTo>
                      <a:pt x="274" y="176"/>
                    </a:lnTo>
                    <a:lnTo>
                      <a:pt x="272" y="176"/>
                    </a:lnTo>
                    <a:lnTo>
                      <a:pt x="272" y="176"/>
                    </a:lnTo>
                    <a:lnTo>
                      <a:pt x="272" y="178"/>
                    </a:lnTo>
                    <a:lnTo>
                      <a:pt x="272" y="178"/>
                    </a:lnTo>
                    <a:lnTo>
                      <a:pt x="272" y="178"/>
                    </a:lnTo>
                    <a:lnTo>
                      <a:pt x="272" y="178"/>
                    </a:lnTo>
                    <a:lnTo>
                      <a:pt x="272" y="180"/>
                    </a:lnTo>
                    <a:lnTo>
                      <a:pt x="270" y="180"/>
                    </a:lnTo>
                    <a:lnTo>
                      <a:pt x="270" y="180"/>
                    </a:lnTo>
                    <a:lnTo>
                      <a:pt x="270" y="180"/>
                    </a:lnTo>
                    <a:lnTo>
                      <a:pt x="270" y="183"/>
                    </a:lnTo>
                    <a:lnTo>
                      <a:pt x="267" y="183"/>
                    </a:lnTo>
                    <a:lnTo>
                      <a:pt x="267" y="183"/>
                    </a:lnTo>
                    <a:lnTo>
                      <a:pt x="267" y="183"/>
                    </a:lnTo>
                    <a:lnTo>
                      <a:pt x="267" y="183"/>
                    </a:lnTo>
                    <a:lnTo>
                      <a:pt x="267" y="185"/>
                    </a:lnTo>
                    <a:lnTo>
                      <a:pt x="265" y="185"/>
                    </a:lnTo>
                    <a:lnTo>
                      <a:pt x="265" y="185"/>
                    </a:lnTo>
                    <a:lnTo>
                      <a:pt x="265" y="185"/>
                    </a:lnTo>
                    <a:lnTo>
                      <a:pt x="265" y="185"/>
                    </a:lnTo>
                    <a:lnTo>
                      <a:pt x="265" y="185"/>
                    </a:lnTo>
                    <a:lnTo>
                      <a:pt x="262" y="185"/>
                    </a:lnTo>
                    <a:lnTo>
                      <a:pt x="262" y="188"/>
                    </a:lnTo>
                    <a:lnTo>
                      <a:pt x="262" y="188"/>
                    </a:lnTo>
                    <a:lnTo>
                      <a:pt x="262" y="188"/>
                    </a:lnTo>
                    <a:lnTo>
                      <a:pt x="262" y="190"/>
                    </a:lnTo>
                    <a:lnTo>
                      <a:pt x="262" y="190"/>
                    </a:lnTo>
                    <a:lnTo>
                      <a:pt x="262" y="190"/>
                    </a:lnTo>
                    <a:lnTo>
                      <a:pt x="262" y="192"/>
                    </a:lnTo>
                    <a:lnTo>
                      <a:pt x="262" y="192"/>
                    </a:lnTo>
                    <a:lnTo>
                      <a:pt x="262" y="192"/>
                    </a:lnTo>
                    <a:lnTo>
                      <a:pt x="260" y="192"/>
                    </a:lnTo>
                    <a:lnTo>
                      <a:pt x="260" y="195"/>
                    </a:lnTo>
                    <a:lnTo>
                      <a:pt x="260" y="195"/>
                    </a:lnTo>
                    <a:lnTo>
                      <a:pt x="260" y="195"/>
                    </a:lnTo>
                    <a:lnTo>
                      <a:pt x="260" y="195"/>
                    </a:lnTo>
                    <a:lnTo>
                      <a:pt x="260" y="195"/>
                    </a:lnTo>
                    <a:lnTo>
                      <a:pt x="260" y="197"/>
                    </a:lnTo>
                    <a:lnTo>
                      <a:pt x="260" y="197"/>
                    </a:lnTo>
                    <a:lnTo>
                      <a:pt x="260" y="197"/>
                    </a:lnTo>
                    <a:lnTo>
                      <a:pt x="260" y="197"/>
                    </a:lnTo>
                    <a:lnTo>
                      <a:pt x="260" y="199"/>
                    </a:lnTo>
                    <a:lnTo>
                      <a:pt x="260" y="199"/>
                    </a:lnTo>
                    <a:lnTo>
                      <a:pt x="260" y="199"/>
                    </a:lnTo>
                    <a:lnTo>
                      <a:pt x="260" y="202"/>
                    </a:lnTo>
                    <a:lnTo>
                      <a:pt x="260" y="202"/>
                    </a:lnTo>
                    <a:lnTo>
                      <a:pt x="260" y="202"/>
                    </a:lnTo>
                    <a:lnTo>
                      <a:pt x="260" y="204"/>
                    </a:lnTo>
                    <a:lnTo>
                      <a:pt x="258" y="204"/>
                    </a:lnTo>
                    <a:lnTo>
                      <a:pt x="258" y="204"/>
                    </a:lnTo>
                    <a:lnTo>
                      <a:pt x="258" y="204"/>
                    </a:lnTo>
                    <a:lnTo>
                      <a:pt x="255" y="204"/>
                    </a:lnTo>
                    <a:lnTo>
                      <a:pt x="255" y="204"/>
                    </a:lnTo>
                    <a:lnTo>
                      <a:pt x="255" y="207"/>
                    </a:lnTo>
                    <a:lnTo>
                      <a:pt x="255" y="207"/>
                    </a:lnTo>
                    <a:lnTo>
                      <a:pt x="255" y="207"/>
                    </a:lnTo>
                    <a:lnTo>
                      <a:pt x="255" y="209"/>
                    </a:lnTo>
                    <a:lnTo>
                      <a:pt x="255" y="209"/>
                    </a:lnTo>
                    <a:lnTo>
                      <a:pt x="255" y="209"/>
                    </a:lnTo>
                    <a:lnTo>
                      <a:pt x="255" y="211"/>
                    </a:lnTo>
                    <a:lnTo>
                      <a:pt x="255" y="211"/>
                    </a:lnTo>
                    <a:lnTo>
                      <a:pt x="255" y="211"/>
                    </a:lnTo>
                    <a:lnTo>
                      <a:pt x="255" y="211"/>
                    </a:lnTo>
                    <a:lnTo>
                      <a:pt x="258" y="211"/>
                    </a:lnTo>
                    <a:lnTo>
                      <a:pt x="258" y="214"/>
                    </a:lnTo>
                    <a:lnTo>
                      <a:pt x="258" y="214"/>
                    </a:lnTo>
                    <a:lnTo>
                      <a:pt x="260" y="214"/>
                    </a:lnTo>
                    <a:lnTo>
                      <a:pt x="260" y="214"/>
                    </a:lnTo>
                    <a:lnTo>
                      <a:pt x="260" y="214"/>
                    </a:lnTo>
                    <a:lnTo>
                      <a:pt x="260" y="216"/>
                    </a:lnTo>
                    <a:lnTo>
                      <a:pt x="260" y="216"/>
                    </a:lnTo>
                    <a:lnTo>
                      <a:pt x="260" y="216"/>
                    </a:lnTo>
                    <a:lnTo>
                      <a:pt x="262" y="216"/>
                    </a:lnTo>
                    <a:lnTo>
                      <a:pt x="262" y="216"/>
                    </a:lnTo>
                    <a:lnTo>
                      <a:pt x="265" y="216"/>
                    </a:lnTo>
                    <a:lnTo>
                      <a:pt x="265" y="216"/>
                    </a:lnTo>
                    <a:lnTo>
                      <a:pt x="265" y="216"/>
                    </a:lnTo>
                    <a:lnTo>
                      <a:pt x="265" y="216"/>
                    </a:lnTo>
                    <a:lnTo>
                      <a:pt x="265" y="216"/>
                    </a:lnTo>
                    <a:lnTo>
                      <a:pt x="265" y="216"/>
                    </a:lnTo>
                    <a:lnTo>
                      <a:pt x="267" y="216"/>
                    </a:lnTo>
                    <a:lnTo>
                      <a:pt x="267" y="216"/>
                    </a:lnTo>
                    <a:lnTo>
                      <a:pt x="267" y="216"/>
                    </a:lnTo>
                    <a:lnTo>
                      <a:pt x="267" y="216"/>
                    </a:lnTo>
                    <a:lnTo>
                      <a:pt x="267" y="216"/>
                    </a:lnTo>
                    <a:lnTo>
                      <a:pt x="270" y="216"/>
                    </a:lnTo>
                    <a:lnTo>
                      <a:pt x="270" y="218"/>
                    </a:lnTo>
                    <a:lnTo>
                      <a:pt x="270" y="218"/>
                    </a:lnTo>
                    <a:lnTo>
                      <a:pt x="272" y="218"/>
                    </a:lnTo>
                    <a:lnTo>
                      <a:pt x="272" y="218"/>
                    </a:lnTo>
                    <a:lnTo>
                      <a:pt x="272" y="218"/>
                    </a:lnTo>
                    <a:lnTo>
                      <a:pt x="272" y="218"/>
                    </a:lnTo>
                    <a:lnTo>
                      <a:pt x="274" y="218"/>
                    </a:lnTo>
                    <a:lnTo>
                      <a:pt x="274" y="221"/>
                    </a:lnTo>
                    <a:lnTo>
                      <a:pt x="274" y="221"/>
                    </a:lnTo>
                    <a:lnTo>
                      <a:pt x="274" y="221"/>
                    </a:lnTo>
                    <a:lnTo>
                      <a:pt x="274" y="221"/>
                    </a:lnTo>
                    <a:lnTo>
                      <a:pt x="277" y="221"/>
                    </a:lnTo>
                    <a:lnTo>
                      <a:pt x="277" y="223"/>
                    </a:lnTo>
                    <a:lnTo>
                      <a:pt x="277" y="223"/>
                    </a:lnTo>
                    <a:lnTo>
                      <a:pt x="279" y="223"/>
                    </a:lnTo>
                    <a:lnTo>
                      <a:pt x="279" y="223"/>
                    </a:lnTo>
                    <a:lnTo>
                      <a:pt x="279" y="223"/>
                    </a:lnTo>
                    <a:lnTo>
                      <a:pt x="279" y="223"/>
                    </a:lnTo>
                    <a:lnTo>
                      <a:pt x="281" y="223"/>
                    </a:lnTo>
                    <a:lnTo>
                      <a:pt x="281" y="225"/>
                    </a:lnTo>
                    <a:lnTo>
                      <a:pt x="281" y="225"/>
                    </a:lnTo>
                    <a:lnTo>
                      <a:pt x="281" y="225"/>
                    </a:lnTo>
                    <a:lnTo>
                      <a:pt x="281" y="225"/>
                    </a:lnTo>
                    <a:lnTo>
                      <a:pt x="281" y="225"/>
                    </a:lnTo>
                    <a:lnTo>
                      <a:pt x="281" y="228"/>
                    </a:lnTo>
                    <a:lnTo>
                      <a:pt x="281" y="228"/>
                    </a:lnTo>
                    <a:lnTo>
                      <a:pt x="284" y="228"/>
                    </a:lnTo>
                    <a:lnTo>
                      <a:pt x="284" y="228"/>
                    </a:lnTo>
                    <a:lnTo>
                      <a:pt x="284" y="228"/>
                    </a:lnTo>
                    <a:lnTo>
                      <a:pt x="286" y="228"/>
                    </a:lnTo>
                    <a:lnTo>
                      <a:pt x="286" y="228"/>
                    </a:lnTo>
                    <a:lnTo>
                      <a:pt x="286" y="228"/>
                    </a:lnTo>
                    <a:lnTo>
                      <a:pt x="286" y="230"/>
                    </a:lnTo>
                    <a:lnTo>
                      <a:pt x="286" y="230"/>
                    </a:lnTo>
                    <a:lnTo>
                      <a:pt x="286" y="230"/>
                    </a:lnTo>
                    <a:lnTo>
                      <a:pt x="288" y="230"/>
                    </a:lnTo>
                    <a:lnTo>
                      <a:pt x="288" y="233"/>
                    </a:lnTo>
                    <a:lnTo>
                      <a:pt x="288" y="233"/>
                    </a:lnTo>
                    <a:lnTo>
                      <a:pt x="288" y="233"/>
                    </a:lnTo>
                    <a:lnTo>
                      <a:pt x="291" y="233"/>
                    </a:lnTo>
                    <a:lnTo>
                      <a:pt x="291" y="233"/>
                    </a:lnTo>
                    <a:lnTo>
                      <a:pt x="291" y="233"/>
                    </a:lnTo>
                    <a:lnTo>
                      <a:pt x="291" y="235"/>
                    </a:lnTo>
                    <a:lnTo>
                      <a:pt x="293" y="235"/>
                    </a:lnTo>
                    <a:lnTo>
                      <a:pt x="293" y="235"/>
                    </a:lnTo>
                    <a:lnTo>
                      <a:pt x="293" y="235"/>
                    </a:lnTo>
                    <a:lnTo>
                      <a:pt x="293" y="235"/>
                    </a:lnTo>
                    <a:lnTo>
                      <a:pt x="293" y="235"/>
                    </a:lnTo>
                    <a:lnTo>
                      <a:pt x="296" y="235"/>
                    </a:lnTo>
                    <a:lnTo>
                      <a:pt x="296" y="235"/>
                    </a:lnTo>
                    <a:lnTo>
                      <a:pt x="296" y="235"/>
                    </a:lnTo>
                    <a:lnTo>
                      <a:pt x="296" y="235"/>
                    </a:lnTo>
                    <a:lnTo>
                      <a:pt x="298" y="235"/>
                    </a:lnTo>
                    <a:lnTo>
                      <a:pt x="298" y="235"/>
                    </a:lnTo>
                    <a:lnTo>
                      <a:pt x="298" y="235"/>
                    </a:lnTo>
                    <a:lnTo>
                      <a:pt x="298" y="235"/>
                    </a:lnTo>
                    <a:lnTo>
                      <a:pt x="300" y="235"/>
                    </a:lnTo>
                    <a:lnTo>
                      <a:pt x="300" y="235"/>
                    </a:lnTo>
                    <a:lnTo>
                      <a:pt x="300" y="235"/>
                    </a:lnTo>
                    <a:lnTo>
                      <a:pt x="300" y="235"/>
                    </a:lnTo>
                    <a:lnTo>
                      <a:pt x="303" y="235"/>
                    </a:lnTo>
                    <a:lnTo>
                      <a:pt x="303" y="237"/>
                    </a:lnTo>
                    <a:lnTo>
                      <a:pt x="303" y="237"/>
                    </a:lnTo>
                    <a:lnTo>
                      <a:pt x="305" y="237"/>
                    </a:lnTo>
                    <a:lnTo>
                      <a:pt x="305" y="237"/>
                    </a:lnTo>
                    <a:lnTo>
                      <a:pt x="305" y="237"/>
                    </a:lnTo>
                    <a:lnTo>
                      <a:pt x="305" y="237"/>
                    </a:lnTo>
                    <a:lnTo>
                      <a:pt x="305" y="240"/>
                    </a:lnTo>
                    <a:lnTo>
                      <a:pt x="307" y="240"/>
                    </a:lnTo>
                    <a:lnTo>
                      <a:pt x="307" y="240"/>
                    </a:lnTo>
                    <a:lnTo>
                      <a:pt x="307" y="240"/>
                    </a:lnTo>
                    <a:lnTo>
                      <a:pt x="307" y="240"/>
                    </a:lnTo>
                    <a:lnTo>
                      <a:pt x="310" y="240"/>
                    </a:lnTo>
                    <a:lnTo>
                      <a:pt x="310" y="240"/>
                    </a:lnTo>
                    <a:lnTo>
                      <a:pt x="310" y="240"/>
                    </a:lnTo>
                    <a:lnTo>
                      <a:pt x="312" y="240"/>
                    </a:lnTo>
                    <a:lnTo>
                      <a:pt x="312" y="240"/>
                    </a:lnTo>
                    <a:lnTo>
                      <a:pt x="312" y="240"/>
                    </a:lnTo>
                    <a:lnTo>
                      <a:pt x="312" y="240"/>
                    </a:lnTo>
                    <a:lnTo>
                      <a:pt x="312" y="242"/>
                    </a:lnTo>
                    <a:lnTo>
                      <a:pt x="312" y="242"/>
                    </a:lnTo>
                    <a:lnTo>
                      <a:pt x="315" y="242"/>
                    </a:lnTo>
                    <a:lnTo>
                      <a:pt x="315" y="244"/>
                    </a:lnTo>
                    <a:lnTo>
                      <a:pt x="315" y="244"/>
                    </a:lnTo>
                    <a:lnTo>
                      <a:pt x="315" y="244"/>
                    </a:lnTo>
                    <a:lnTo>
                      <a:pt x="315" y="244"/>
                    </a:lnTo>
                    <a:lnTo>
                      <a:pt x="317" y="244"/>
                    </a:lnTo>
                    <a:lnTo>
                      <a:pt x="317" y="244"/>
                    </a:lnTo>
                    <a:lnTo>
                      <a:pt x="319" y="244"/>
                    </a:lnTo>
                    <a:lnTo>
                      <a:pt x="319" y="244"/>
                    </a:lnTo>
                    <a:lnTo>
                      <a:pt x="319" y="244"/>
                    </a:lnTo>
                    <a:lnTo>
                      <a:pt x="319" y="244"/>
                    </a:lnTo>
                    <a:lnTo>
                      <a:pt x="322" y="244"/>
                    </a:lnTo>
                    <a:lnTo>
                      <a:pt x="322" y="244"/>
                    </a:lnTo>
                    <a:lnTo>
                      <a:pt x="322" y="244"/>
                    </a:lnTo>
                    <a:lnTo>
                      <a:pt x="324" y="244"/>
                    </a:lnTo>
                    <a:lnTo>
                      <a:pt x="324" y="247"/>
                    </a:lnTo>
                    <a:lnTo>
                      <a:pt x="324" y="247"/>
                    </a:lnTo>
                    <a:lnTo>
                      <a:pt x="324" y="247"/>
                    </a:lnTo>
                    <a:lnTo>
                      <a:pt x="326" y="247"/>
                    </a:lnTo>
                    <a:lnTo>
                      <a:pt x="326" y="247"/>
                    </a:lnTo>
                    <a:lnTo>
                      <a:pt x="326" y="247"/>
                    </a:lnTo>
                    <a:lnTo>
                      <a:pt x="326" y="247"/>
                    </a:lnTo>
                    <a:lnTo>
                      <a:pt x="326" y="244"/>
                    </a:lnTo>
                    <a:lnTo>
                      <a:pt x="326" y="244"/>
                    </a:lnTo>
                    <a:lnTo>
                      <a:pt x="329" y="244"/>
                    </a:lnTo>
                    <a:lnTo>
                      <a:pt x="329" y="244"/>
                    </a:lnTo>
                    <a:lnTo>
                      <a:pt x="331" y="244"/>
                    </a:lnTo>
                    <a:lnTo>
                      <a:pt x="331" y="244"/>
                    </a:lnTo>
                    <a:lnTo>
                      <a:pt x="331" y="244"/>
                    </a:lnTo>
                    <a:lnTo>
                      <a:pt x="333" y="244"/>
                    </a:lnTo>
                    <a:lnTo>
                      <a:pt x="333" y="244"/>
                    </a:lnTo>
                    <a:lnTo>
                      <a:pt x="333" y="244"/>
                    </a:lnTo>
                    <a:lnTo>
                      <a:pt x="333" y="244"/>
                    </a:lnTo>
                    <a:lnTo>
                      <a:pt x="333" y="247"/>
                    </a:lnTo>
                    <a:lnTo>
                      <a:pt x="336" y="247"/>
                    </a:lnTo>
                    <a:lnTo>
                      <a:pt x="336" y="247"/>
                    </a:lnTo>
                    <a:lnTo>
                      <a:pt x="336" y="244"/>
                    </a:lnTo>
                    <a:lnTo>
                      <a:pt x="338" y="244"/>
                    </a:lnTo>
                    <a:lnTo>
                      <a:pt x="338" y="244"/>
                    </a:lnTo>
                    <a:lnTo>
                      <a:pt x="338" y="244"/>
                    </a:lnTo>
                    <a:lnTo>
                      <a:pt x="341" y="244"/>
                    </a:lnTo>
                    <a:lnTo>
                      <a:pt x="341" y="244"/>
                    </a:lnTo>
                    <a:lnTo>
                      <a:pt x="341" y="244"/>
                    </a:lnTo>
                    <a:lnTo>
                      <a:pt x="341" y="244"/>
                    </a:lnTo>
                    <a:lnTo>
                      <a:pt x="343" y="244"/>
                    </a:lnTo>
                    <a:lnTo>
                      <a:pt x="343" y="244"/>
                    </a:lnTo>
                    <a:lnTo>
                      <a:pt x="343" y="244"/>
                    </a:lnTo>
                    <a:lnTo>
                      <a:pt x="345" y="244"/>
                    </a:lnTo>
                    <a:lnTo>
                      <a:pt x="345" y="244"/>
                    </a:lnTo>
                    <a:lnTo>
                      <a:pt x="345" y="247"/>
                    </a:lnTo>
                    <a:lnTo>
                      <a:pt x="345" y="247"/>
                    </a:lnTo>
                    <a:lnTo>
                      <a:pt x="345" y="247"/>
                    </a:lnTo>
                    <a:lnTo>
                      <a:pt x="348" y="247"/>
                    </a:lnTo>
                    <a:lnTo>
                      <a:pt x="348" y="247"/>
                    </a:lnTo>
                    <a:lnTo>
                      <a:pt x="348" y="247"/>
                    </a:lnTo>
                    <a:lnTo>
                      <a:pt x="350" y="247"/>
                    </a:lnTo>
                    <a:lnTo>
                      <a:pt x="350" y="247"/>
                    </a:lnTo>
                    <a:lnTo>
                      <a:pt x="350" y="249"/>
                    </a:lnTo>
                    <a:lnTo>
                      <a:pt x="352" y="249"/>
                    </a:lnTo>
                    <a:lnTo>
                      <a:pt x="352" y="249"/>
                    </a:lnTo>
                    <a:lnTo>
                      <a:pt x="352" y="249"/>
                    </a:lnTo>
                    <a:lnTo>
                      <a:pt x="352" y="249"/>
                    </a:lnTo>
                    <a:lnTo>
                      <a:pt x="355" y="249"/>
                    </a:lnTo>
                    <a:lnTo>
                      <a:pt x="355" y="252"/>
                    </a:lnTo>
                    <a:lnTo>
                      <a:pt x="355" y="252"/>
                    </a:lnTo>
                    <a:lnTo>
                      <a:pt x="355" y="254"/>
                    </a:lnTo>
                    <a:lnTo>
                      <a:pt x="355" y="254"/>
                    </a:lnTo>
                    <a:lnTo>
                      <a:pt x="355" y="254"/>
                    </a:lnTo>
                    <a:lnTo>
                      <a:pt x="355" y="256"/>
                    </a:lnTo>
                    <a:lnTo>
                      <a:pt x="355" y="256"/>
                    </a:lnTo>
                    <a:lnTo>
                      <a:pt x="355" y="256"/>
                    </a:lnTo>
                    <a:lnTo>
                      <a:pt x="355" y="256"/>
                    </a:lnTo>
                    <a:lnTo>
                      <a:pt x="357" y="256"/>
                    </a:lnTo>
                    <a:lnTo>
                      <a:pt x="357" y="256"/>
                    </a:lnTo>
                    <a:lnTo>
                      <a:pt x="359" y="256"/>
                    </a:lnTo>
                    <a:lnTo>
                      <a:pt x="359" y="259"/>
                    </a:lnTo>
                    <a:lnTo>
                      <a:pt x="359" y="259"/>
                    </a:lnTo>
                    <a:lnTo>
                      <a:pt x="359" y="259"/>
                    </a:lnTo>
                    <a:lnTo>
                      <a:pt x="359" y="259"/>
                    </a:lnTo>
                    <a:lnTo>
                      <a:pt x="362" y="259"/>
                    </a:lnTo>
                    <a:lnTo>
                      <a:pt x="362" y="259"/>
                    </a:lnTo>
                    <a:lnTo>
                      <a:pt x="362" y="261"/>
                    </a:lnTo>
                    <a:lnTo>
                      <a:pt x="362" y="261"/>
                    </a:lnTo>
                    <a:lnTo>
                      <a:pt x="364" y="261"/>
                    </a:lnTo>
                    <a:lnTo>
                      <a:pt x="364" y="261"/>
                    </a:lnTo>
                    <a:lnTo>
                      <a:pt x="367" y="261"/>
                    </a:lnTo>
                    <a:lnTo>
                      <a:pt x="367" y="261"/>
                    </a:lnTo>
                    <a:lnTo>
                      <a:pt x="364" y="261"/>
                    </a:lnTo>
                    <a:lnTo>
                      <a:pt x="364" y="263"/>
                    </a:lnTo>
                    <a:lnTo>
                      <a:pt x="367" y="263"/>
                    </a:lnTo>
                    <a:lnTo>
                      <a:pt x="367" y="263"/>
                    </a:lnTo>
                    <a:lnTo>
                      <a:pt x="367" y="263"/>
                    </a:lnTo>
                    <a:lnTo>
                      <a:pt x="367" y="263"/>
                    </a:lnTo>
                    <a:lnTo>
                      <a:pt x="369" y="263"/>
                    </a:lnTo>
                    <a:lnTo>
                      <a:pt x="369" y="263"/>
                    </a:lnTo>
                    <a:lnTo>
                      <a:pt x="369" y="263"/>
                    </a:lnTo>
                    <a:lnTo>
                      <a:pt x="371" y="263"/>
                    </a:lnTo>
                    <a:lnTo>
                      <a:pt x="371" y="263"/>
                    </a:lnTo>
                    <a:lnTo>
                      <a:pt x="371" y="263"/>
                    </a:lnTo>
                    <a:lnTo>
                      <a:pt x="371" y="261"/>
                    </a:lnTo>
                    <a:lnTo>
                      <a:pt x="374" y="261"/>
                    </a:lnTo>
                    <a:lnTo>
                      <a:pt x="374" y="261"/>
                    </a:lnTo>
                    <a:lnTo>
                      <a:pt x="374" y="261"/>
                    </a:lnTo>
                    <a:lnTo>
                      <a:pt x="374" y="261"/>
                    </a:lnTo>
                    <a:lnTo>
                      <a:pt x="376" y="261"/>
                    </a:lnTo>
                    <a:lnTo>
                      <a:pt x="376" y="261"/>
                    </a:lnTo>
                    <a:lnTo>
                      <a:pt x="376" y="261"/>
                    </a:lnTo>
                    <a:lnTo>
                      <a:pt x="376" y="263"/>
                    </a:lnTo>
                    <a:lnTo>
                      <a:pt x="376" y="263"/>
                    </a:lnTo>
                    <a:lnTo>
                      <a:pt x="376" y="263"/>
                    </a:lnTo>
                    <a:lnTo>
                      <a:pt x="376" y="266"/>
                    </a:lnTo>
                    <a:lnTo>
                      <a:pt x="378" y="266"/>
                    </a:lnTo>
                    <a:lnTo>
                      <a:pt x="378" y="266"/>
                    </a:lnTo>
                    <a:lnTo>
                      <a:pt x="378" y="266"/>
                    </a:lnTo>
                    <a:lnTo>
                      <a:pt x="378" y="266"/>
                    </a:lnTo>
                    <a:lnTo>
                      <a:pt x="378" y="268"/>
                    </a:lnTo>
                    <a:lnTo>
                      <a:pt x="381" y="268"/>
                    </a:lnTo>
                    <a:lnTo>
                      <a:pt x="381" y="268"/>
                    </a:lnTo>
                    <a:lnTo>
                      <a:pt x="381" y="266"/>
                    </a:lnTo>
                    <a:lnTo>
                      <a:pt x="381" y="266"/>
                    </a:lnTo>
                    <a:lnTo>
                      <a:pt x="381" y="266"/>
                    </a:lnTo>
                    <a:lnTo>
                      <a:pt x="383" y="266"/>
                    </a:lnTo>
                    <a:lnTo>
                      <a:pt x="383" y="266"/>
                    </a:lnTo>
                    <a:lnTo>
                      <a:pt x="386" y="266"/>
                    </a:lnTo>
                    <a:lnTo>
                      <a:pt x="386" y="266"/>
                    </a:lnTo>
                    <a:lnTo>
                      <a:pt x="386" y="266"/>
                    </a:lnTo>
                    <a:lnTo>
                      <a:pt x="386" y="266"/>
                    </a:lnTo>
                    <a:lnTo>
                      <a:pt x="388" y="266"/>
                    </a:lnTo>
                    <a:lnTo>
                      <a:pt x="388" y="268"/>
                    </a:lnTo>
                    <a:lnTo>
                      <a:pt x="388" y="268"/>
                    </a:lnTo>
                    <a:lnTo>
                      <a:pt x="388" y="266"/>
                    </a:lnTo>
                    <a:lnTo>
                      <a:pt x="388" y="266"/>
                    </a:lnTo>
                    <a:lnTo>
                      <a:pt x="390" y="266"/>
                    </a:lnTo>
                    <a:lnTo>
                      <a:pt x="390" y="266"/>
                    </a:lnTo>
                    <a:lnTo>
                      <a:pt x="390" y="268"/>
                    </a:lnTo>
                    <a:lnTo>
                      <a:pt x="393" y="268"/>
                    </a:lnTo>
                    <a:lnTo>
                      <a:pt x="393" y="268"/>
                    </a:lnTo>
                    <a:lnTo>
                      <a:pt x="393" y="268"/>
                    </a:lnTo>
                    <a:lnTo>
                      <a:pt x="393" y="268"/>
                    </a:lnTo>
                    <a:lnTo>
                      <a:pt x="395" y="268"/>
                    </a:lnTo>
                    <a:lnTo>
                      <a:pt x="395" y="270"/>
                    </a:lnTo>
                    <a:lnTo>
                      <a:pt x="395" y="270"/>
                    </a:lnTo>
                    <a:lnTo>
                      <a:pt x="395" y="270"/>
                    </a:lnTo>
                    <a:lnTo>
                      <a:pt x="395" y="270"/>
                    </a:lnTo>
                    <a:lnTo>
                      <a:pt x="397" y="270"/>
                    </a:lnTo>
                    <a:lnTo>
                      <a:pt x="397" y="270"/>
                    </a:lnTo>
                    <a:lnTo>
                      <a:pt x="397" y="273"/>
                    </a:lnTo>
                    <a:lnTo>
                      <a:pt x="400" y="273"/>
                    </a:lnTo>
                    <a:lnTo>
                      <a:pt x="400" y="270"/>
                    </a:lnTo>
                    <a:lnTo>
                      <a:pt x="400" y="270"/>
                    </a:lnTo>
                    <a:lnTo>
                      <a:pt x="400" y="270"/>
                    </a:lnTo>
                    <a:lnTo>
                      <a:pt x="402" y="270"/>
                    </a:lnTo>
                    <a:lnTo>
                      <a:pt x="402" y="270"/>
                    </a:lnTo>
                    <a:lnTo>
                      <a:pt x="402" y="270"/>
                    </a:lnTo>
                    <a:lnTo>
                      <a:pt x="404" y="270"/>
                    </a:lnTo>
                    <a:lnTo>
                      <a:pt x="404" y="268"/>
                    </a:lnTo>
                    <a:lnTo>
                      <a:pt x="404" y="268"/>
                    </a:lnTo>
                    <a:lnTo>
                      <a:pt x="404" y="268"/>
                    </a:lnTo>
                    <a:lnTo>
                      <a:pt x="404" y="268"/>
                    </a:lnTo>
                    <a:lnTo>
                      <a:pt x="407" y="268"/>
                    </a:lnTo>
                    <a:lnTo>
                      <a:pt x="407" y="268"/>
                    </a:lnTo>
                    <a:lnTo>
                      <a:pt x="407" y="270"/>
                    </a:lnTo>
                    <a:lnTo>
                      <a:pt x="407" y="270"/>
                    </a:lnTo>
                    <a:lnTo>
                      <a:pt x="407" y="270"/>
                    </a:lnTo>
                    <a:lnTo>
                      <a:pt x="407" y="273"/>
                    </a:lnTo>
                    <a:lnTo>
                      <a:pt x="407" y="273"/>
                    </a:lnTo>
                    <a:lnTo>
                      <a:pt x="409" y="273"/>
                    </a:lnTo>
                    <a:lnTo>
                      <a:pt x="409" y="273"/>
                    </a:lnTo>
                    <a:lnTo>
                      <a:pt x="409" y="273"/>
                    </a:lnTo>
                    <a:lnTo>
                      <a:pt x="412" y="273"/>
                    </a:lnTo>
                    <a:lnTo>
                      <a:pt x="412" y="273"/>
                    </a:lnTo>
                    <a:lnTo>
                      <a:pt x="412" y="273"/>
                    </a:lnTo>
                    <a:lnTo>
                      <a:pt x="412" y="273"/>
                    </a:lnTo>
                    <a:lnTo>
                      <a:pt x="414" y="273"/>
                    </a:lnTo>
                    <a:lnTo>
                      <a:pt x="414" y="273"/>
                    </a:lnTo>
                    <a:lnTo>
                      <a:pt x="414" y="270"/>
                    </a:lnTo>
                    <a:lnTo>
                      <a:pt x="414" y="270"/>
                    </a:lnTo>
                    <a:lnTo>
                      <a:pt x="414" y="273"/>
                    </a:lnTo>
                    <a:lnTo>
                      <a:pt x="416" y="273"/>
                    </a:lnTo>
                    <a:lnTo>
                      <a:pt x="416" y="273"/>
                    </a:lnTo>
                    <a:lnTo>
                      <a:pt x="416" y="273"/>
                    </a:lnTo>
                    <a:lnTo>
                      <a:pt x="419" y="273"/>
                    </a:lnTo>
                    <a:lnTo>
                      <a:pt x="419" y="273"/>
                    </a:lnTo>
                    <a:lnTo>
                      <a:pt x="419" y="273"/>
                    </a:lnTo>
                    <a:lnTo>
                      <a:pt x="419" y="273"/>
                    </a:lnTo>
                    <a:lnTo>
                      <a:pt x="421" y="273"/>
                    </a:lnTo>
                    <a:lnTo>
                      <a:pt x="421" y="273"/>
                    </a:lnTo>
                    <a:lnTo>
                      <a:pt x="421" y="270"/>
                    </a:lnTo>
                    <a:lnTo>
                      <a:pt x="421" y="270"/>
                    </a:lnTo>
                    <a:lnTo>
                      <a:pt x="423" y="270"/>
                    </a:lnTo>
                    <a:lnTo>
                      <a:pt x="423" y="270"/>
                    </a:lnTo>
                    <a:lnTo>
                      <a:pt x="423" y="273"/>
                    </a:lnTo>
                    <a:lnTo>
                      <a:pt x="426" y="273"/>
                    </a:lnTo>
                    <a:lnTo>
                      <a:pt x="426" y="273"/>
                    </a:lnTo>
                    <a:lnTo>
                      <a:pt x="426" y="273"/>
                    </a:lnTo>
                    <a:lnTo>
                      <a:pt x="426" y="273"/>
                    </a:lnTo>
                    <a:lnTo>
                      <a:pt x="426" y="273"/>
                    </a:lnTo>
                    <a:lnTo>
                      <a:pt x="428" y="273"/>
                    </a:lnTo>
                    <a:lnTo>
                      <a:pt x="428" y="270"/>
                    </a:lnTo>
                    <a:lnTo>
                      <a:pt x="428" y="270"/>
                    </a:lnTo>
                    <a:lnTo>
                      <a:pt x="428" y="268"/>
                    </a:lnTo>
                    <a:lnTo>
                      <a:pt x="428" y="268"/>
                    </a:lnTo>
                    <a:lnTo>
                      <a:pt x="428" y="268"/>
                    </a:lnTo>
                    <a:lnTo>
                      <a:pt x="428" y="266"/>
                    </a:lnTo>
                    <a:lnTo>
                      <a:pt x="428" y="266"/>
                    </a:lnTo>
                    <a:lnTo>
                      <a:pt x="428" y="266"/>
                    </a:lnTo>
                    <a:lnTo>
                      <a:pt x="428" y="263"/>
                    </a:lnTo>
                    <a:lnTo>
                      <a:pt x="428" y="263"/>
                    </a:lnTo>
                    <a:lnTo>
                      <a:pt x="430" y="263"/>
                    </a:lnTo>
                    <a:lnTo>
                      <a:pt x="430" y="263"/>
                    </a:lnTo>
                    <a:lnTo>
                      <a:pt x="428" y="263"/>
                    </a:lnTo>
                    <a:lnTo>
                      <a:pt x="428" y="261"/>
                    </a:lnTo>
                    <a:lnTo>
                      <a:pt x="428" y="261"/>
                    </a:lnTo>
                    <a:lnTo>
                      <a:pt x="428" y="259"/>
                    </a:lnTo>
                    <a:lnTo>
                      <a:pt x="428" y="259"/>
                    </a:lnTo>
                    <a:lnTo>
                      <a:pt x="428" y="259"/>
                    </a:lnTo>
                    <a:lnTo>
                      <a:pt x="428" y="256"/>
                    </a:lnTo>
                    <a:lnTo>
                      <a:pt x="428" y="256"/>
                    </a:lnTo>
                    <a:lnTo>
                      <a:pt x="428" y="256"/>
                    </a:lnTo>
                    <a:lnTo>
                      <a:pt x="426" y="256"/>
                    </a:lnTo>
                    <a:lnTo>
                      <a:pt x="426" y="256"/>
                    </a:lnTo>
                    <a:lnTo>
                      <a:pt x="426" y="254"/>
                    </a:lnTo>
                    <a:lnTo>
                      <a:pt x="426" y="254"/>
                    </a:lnTo>
                    <a:lnTo>
                      <a:pt x="426" y="254"/>
                    </a:lnTo>
                    <a:lnTo>
                      <a:pt x="426" y="252"/>
                    </a:lnTo>
                    <a:lnTo>
                      <a:pt x="426" y="252"/>
                    </a:lnTo>
                    <a:lnTo>
                      <a:pt x="426" y="252"/>
                    </a:lnTo>
                    <a:lnTo>
                      <a:pt x="426" y="249"/>
                    </a:lnTo>
                    <a:lnTo>
                      <a:pt x="426" y="249"/>
                    </a:lnTo>
                    <a:lnTo>
                      <a:pt x="426" y="247"/>
                    </a:lnTo>
                    <a:lnTo>
                      <a:pt x="426" y="247"/>
                    </a:lnTo>
                    <a:lnTo>
                      <a:pt x="426" y="244"/>
                    </a:lnTo>
                    <a:lnTo>
                      <a:pt x="426" y="244"/>
                    </a:lnTo>
                    <a:lnTo>
                      <a:pt x="426" y="244"/>
                    </a:lnTo>
                    <a:lnTo>
                      <a:pt x="428" y="244"/>
                    </a:lnTo>
                    <a:lnTo>
                      <a:pt x="428" y="242"/>
                    </a:lnTo>
                    <a:lnTo>
                      <a:pt x="428" y="242"/>
                    </a:lnTo>
                    <a:lnTo>
                      <a:pt x="428" y="240"/>
                    </a:lnTo>
                    <a:lnTo>
                      <a:pt x="428" y="240"/>
                    </a:lnTo>
                    <a:lnTo>
                      <a:pt x="426" y="240"/>
                    </a:lnTo>
                    <a:lnTo>
                      <a:pt x="426" y="237"/>
                    </a:lnTo>
                    <a:lnTo>
                      <a:pt x="428" y="237"/>
                    </a:lnTo>
                    <a:lnTo>
                      <a:pt x="428" y="237"/>
                    </a:lnTo>
                    <a:lnTo>
                      <a:pt x="428" y="237"/>
                    </a:lnTo>
                    <a:lnTo>
                      <a:pt x="428" y="237"/>
                    </a:lnTo>
                    <a:lnTo>
                      <a:pt x="428" y="235"/>
                    </a:lnTo>
                    <a:lnTo>
                      <a:pt x="428" y="235"/>
                    </a:lnTo>
                    <a:lnTo>
                      <a:pt x="428" y="235"/>
                    </a:lnTo>
                    <a:lnTo>
                      <a:pt x="428" y="235"/>
                    </a:lnTo>
                    <a:lnTo>
                      <a:pt x="426" y="235"/>
                    </a:lnTo>
                    <a:lnTo>
                      <a:pt x="426" y="235"/>
                    </a:lnTo>
                    <a:lnTo>
                      <a:pt x="426" y="235"/>
                    </a:lnTo>
                    <a:lnTo>
                      <a:pt x="423" y="235"/>
                    </a:lnTo>
                    <a:lnTo>
                      <a:pt x="423" y="235"/>
                    </a:lnTo>
                    <a:lnTo>
                      <a:pt x="423" y="237"/>
                    </a:lnTo>
                    <a:lnTo>
                      <a:pt x="423" y="237"/>
                    </a:lnTo>
                    <a:lnTo>
                      <a:pt x="423" y="235"/>
                    </a:lnTo>
                    <a:lnTo>
                      <a:pt x="421" y="235"/>
                    </a:lnTo>
                    <a:lnTo>
                      <a:pt x="421" y="237"/>
                    </a:lnTo>
                    <a:lnTo>
                      <a:pt x="421" y="237"/>
                    </a:lnTo>
                    <a:lnTo>
                      <a:pt x="421" y="237"/>
                    </a:lnTo>
                    <a:lnTo>
                      <a:pt x="421" y="237"/>
                    </a:lnTo>
                    <a:lnTo>
                      <a:pt x="421" y="237"/>
                    </a:lnTo>
                    <a:lnTo>
                      <a:pt x="419" y="237"/>
                    </a:lnTo>
                    <a:lnTo>
                      <a:pt x="419" y="237"/>
                    </a:lnTo>
                    <a:lnTo>
                      <a:pt x="419" y="240"/>
                    </a:lnTo>
                    <a:lnTo>
                      <a:pt x="419" y="240"/>
                    </a:lnTo>
                    <a:lnTo>
                      <a:pt x="419" y="240"/>
                    </a:lnTo>
                    <a:lnTo>
                      <a:pt x="419" y="240"/>
                    </a:lnTo>
                    <a:lnTo>
                      <a:pt x="419" y="240"/>
                    </a:lnTo>
                    <a:lnTo>
                      <a:pt x="419" y="237"/>
                    </a:lnTo>
                    <a:lnTo>
                      <a:pt x="419" y="237"/>
                    </a:lnTo>
                    <a:lnTo>
                      <a:pt x="419" y="235"/>
                    </a:lnTo>
                    <a:lnTo>
                      <a:pt x="416" y="235"/>
                    </a:lnTo>
                    <a:lnTo>
                      <a:pt x="416" y="235"/>
                    </a:lnTo>
                    <a:lnTo>
                      <a:pt x="419" y="235"/>
                    </a:lnTo>
                    <a:lnTo>
                      <a:pt x="419" y="235"/>
                    </a:lnTo>
                    <a:lnTo>
                      <a:pt x="419" y="235"/>
                    </a:lnTo>
                    <a:lnTo>
                      <a:pt x="421" y="235"/>
                    </a:lnTo>
                    <a:lnTo>
                      <a:pt x="421" y="235"/>
                    </a:lnTo>
                    <a:lnTo>
                      <a:pt x="421" y="233"/>
                    </a:lnTo>
                    <a:lnTo>
                      <a:pt x="421" y="233"/>
                    </a:lnTo>
                    <a:lnTo>
                      <a:pt x="421" y="233"/>
                    </a:lnTo>
                    <a:lnTo>
                      <a:pt x="421" y="230"/>
                    </a:lnTo>
                    <a:lnTo>
                      <a:pt x="421" y="230"/>
                    </a:lnTo>
                    <a:lnTo>
                      <a:pt x="421" y="233"/>
                    </a:lnTo>
                    <a:lnTo>
                      <a:pt x="423" y="233"/>
                    </a:lnTo>
                    <a:lnTo>
                      <a:pt x="423" y="233"/>
                    </a:lnTo>
                    <a:lnTo>
                      <a:pt x="423" y="233"/>
                    </a:lnTo>
                    <a:lnTo>
                      <a:pt x="426" y="233"/>
                    </a:lnTo>
                    <a:lnTo>
                      <a:pt x="426" y="233"/>
                    </a:lnTo>
                    <a:lnTo>
                      <a:pt x="426" y="233"/>
                    </a:lnTo>
                    <a:lnTo>
                      <a:pt x="426" y="233"/>
                    </a:lnTo>
                    <a:lnTo>
                      <a:pt x="428" y="233"/>
                    </a:lnTo>
                    <a:lnTo>
                      <a:pt x="428" y="233"/>
                    </a:lnTo>
                    <a:lnTo>
                      <a:pt x="428" y="233"/>
                    </a:lnTo>
                    <a:lnTo>
                      <a:pt x="428" y="233"/>
                    </a:lnTo>
                    <a:lnTo>
                      <a:pt x="430" y="233"/>
                    </a:lnTo>
                    <a:lnTo>
                      <a:pt x="430" y="233"/>
                    </a:lnTo>
                    <a:lnTo>
                      <a:pt x="430" y="233"/>
                    </a:lnTo>
                    <a:lnTo>
                      <a:pt x="433" y="233"/>
                    </a:lnTo>
                    <a:lnTo>
                      <a:pt x="433" y="233"/>
                    </a:lnTo>
                    <a:lnTo>
                      <a:pt x="433" y="233"/>
                    </a:lnTo>
                    <a:lnTo>
                      <a:pt x="435" y="233"/>
                    </a:lnTo>
                    <a:lnTo>
                      <a:pt x="435" y="233"/>
                    </a:lnTo>
                    <a:lnTo>
                      <a:pt x="435" y="230"/>
                    </a:lnTo>
                    <a:lnTo>
                      <a:pt x="438" y="230"/>
                    </a:lnTo>
                    <a:lnTo>
                      <a:pt x="438" y="230"/>
                    </a:lnTo>
                    <a:lnTo>
                      <a:pt x="438" y="230"/>
                    </a:lnTo>
                    <a:lnTo>
                      <a:pt x="438" y="230"/>
                    </a:lnTo>
                    <a:lnTo>
                      <a:pt x="440" y="230"/>
                    </a:lnTo>
                    <a:lnTo>
                      <a:pt x="440" y="228"/>
                    </a:lnTo>
                    <a:lnTo>
                      <a:pt x="440" y="228"/>
                    </a:lnTo>
                    <a:lnTo>
                      <a:pt x="440" y="230"/>
                    </a:lnTo>
                    <a:lnTo>
                      <a:pt x="440" y="230"/>
                    </a:lnTo>
                    <a:lnTo>
                      <a:pt x="442" y="230"/>
                    </a:lnTo>
                    <a:lnTo>
                      <a:pt x="442" y="230"/>
                    </a:lnTo>
                    <a:lnTo>
                      <a:pt x="442" y="230"/>
                    </a:lnTo>
                    <a:lnTo>
                      <a:pt x="445" y="230"/>
                    </a:lnTo>
                    <a:lnTo>
                      <a:pt x="445" y="233"/>
                    </a:lnTo>
                    <a:lnTo>
                      <a:pt x="445" y="233"/>
                    </a:lnTo>
                    <a:lnTo>
                      <a:pt x="445" y="233"/>
                    </a:lnTo>
                    <a:lnTo>
                      <a:pt x="445" y="235"/>
                    </a:lnTo>
                    <a:lnTo>
                      <a:pt x="445" y="235"/>
                    </a:lnTo>
                    <a:lnTo>
                      <a:pt x="445" y="235"/>
                    </a:lnTo>
                    <a:lnTo>
                      <a:pt x="447" y="235"/>
                    </a:lnTo>
                    <a:lnTo>
                      <a:pt x="447" y="235"/>
                    </a:lnTo>
                    <a:lnTo>
                      <a:pt x="445" y="235"/>
                    </a:lnTo>
                    <a:lnTo>
                      <a:pt x="445" y="237"/>
                    </a:lnTo>
                    <a:lnTo>
                      <a:pt x="445" y="237"/>
                    </a:lnTo>
                    <a:lnTo>
                      <a:pt x="445" y="237"/>
                    </a:lnTo>
                    <a:lnTo>
                      <a:pt x="445" y="237"/>
                    </a:lnTo>
                    <a:lnTo>
                      <a:pt x="445" y="240"/>
                    </a:lnTo>
                    <a:lnTo>
                      <a:pt x="445" y="240"/>
                    </a:lnTo>
                    <a:lnTo>
                      <a:pt x="445" y="242"/>
                    </a:lnTo>
                    <a:lnTo>
                      <a:pt x="442" y="242"/>
                    </a:lnTo>
                    <a:lnTo>
                      <a:pt x="442" y="242"/>
                    </a:lnTo>
                    <a:lnTo>
                      <a:pt x="442" y="244"/>
                    </a:lnTo>
                    <a:lnTo>
                      <a:pt x="442" y="244"/>
                    </a:lnTo>
                    <a:lnTo>
                      <a:pt x="442" y="244"/>
                    </a:lnTo>
                    <a:lnTo>
                      <a:pt x="442" y="247"/>
                    </a:lnTo>
                    <a:lnTo>
                      <a:pt x="442" y="247"/>
                    </a:lnTo>
                    <a:lnTo>
                      <a:pt x="445" y="247"/>
                    </a:lnTo>
                    <a:lnTo>
                      <a:pt x="445" y="249"/>
                    </a:lnTo>
                    <a:lnTo>
                      <a:pt x="445" y="249"/>
                    </a:lnTo>
                    <a:lnTo>
                      <a:pt x="445" y="249"/>
                    </a:lnTo>
                    <a:lnTo>
                      <a:pt x="445" y="249"/>
                    </a:lnTo>
                    <a:lnTo>
                      <a:pt x="445" y="252"/>
                    </a:lnTo>
                    <a:lnTo>
                      <a:pt x="445" y="252"/>
                    </a:lnTo>
                    <a:lnTo>
                      <a:pt x="445" y="252"/>
                    </a:lnTo>
                    <a:lnTo>
                      <a:pt x="445" y="252"/>
                    </a:lnTo>
                    <a:lnTo>
                      <a:pt x="442" y="252"/>
                    </a:lnTo>
                    <a:lnTo>
                      <a:pt x="442" y="254"/>
                    </a:lnTo>
                    <a:lnTo>
                      <a:pt x="442" y="254"/>
                    </a:lnTo>
                    <a:lnTo>
                      <a:pt x="445" y="254"/>
                    </a:lnTo>
                    <a:lnTo>
                      <a:pt x="445" y="254"/>
                    </a:lnTo>
                    <a:lnTo>
                      <a:pt x="445" y="254"/>
                    </a:lnTo>
                    <a:lnTo>
                      <a:pt x="445" y="256"/>
                    </a:lnTo>
                    <a:lnTo>
                      <a:pt x="445" y="256"/>
                    </a:lnTo>
                    <a:lnTo>
                      <a:pt x="445" y="256"/>
                    </a:lnTo>
                    <a:lnTo>
                      <a:pt x="445" y="259"/>
                    </a:lnTo>
                    <a:lnTo>
                      <a:pt x="447" y="259"/>
                    </a:lnTo>
                    <a:lnTo>
                      <a:pt x="447" y="259"/>
                    </a:lnTo>
                    <a:lnTo>
                      <a:pt x="447" y="259"/>
                    </a:lnTo>
                    <a:lnTo>
                      <a:pt x="447" y="259"/>
                    </a:lnTo>
                    <a:lnTo>
                      <a:pt x="447" y="261"/>
                    </a:lnTo>
                    <a:lnTo>
                      <a:pt x="449" y="261"/>
                    </a:lnTo>
                    <a:lnTo>
                      <a:pt x="449" y="261"/>
                    </a:lnTo>
                    <a:lnTo>
                      <a:pt x="449" y="261"/>
                    </a:lnTo>
                    <a:lnTo>
                      <a:pt x="449" y="263"/>
                    </a:lnTo>
                    <a:lnTo>
                      <a:pt x="452" y="263"/>
                    </a:lnTo>
                    <a:lnTo>
                      <a:pt x="452" y="261"/>
                    </a:lnTo>
                    <a:lnTo>
                      <a:pt x="452" y="261"/>
                    </a:lnTo>
                    <a:lnTo>
                      <a:pt x="452" y="261"/>
                    </a:lnTo>
                    <a:lnTo>
                      <a:pt x="454" y="261"/>
                    </a:lnTo>
                    <a:lnTo>
                      <a:pt x="454" y="261"/>
                    </a:lnTo>
                    <a:lnTo>
                      <a:pt x="454" y="261"/>
                    </a:lnTo>
                    <a:lnTo>
                      <a:pt x="457" y="261"/>
                    </a:lnTo>
                    <a:lnTo>
                      <a:pt x="457" y="261"/>
                    </a:lnTo>
                    <a:lnTo>
                      <a:pt x="457" y="263"/>
                    </a:lnTo>
                    <a:lnTo>
                      <a:pt x="459" y="263"/>
                    </a:lnTo>
                    <a:lnTo>
                      <a:pt x="459" y="261"/>
                    </a:lnTo>
                    <a:lnTo>
                      <a:pt x="459" y="261"/>
                    </a:lnTo>
                    <a:lnTo>
                      <a:pt x="459" y="263"/>
                    </a:lnTo>
                    <a:lnTo>
                      <a:pt x="459" y="263"/>
                    </a:lnTo>
                    <a:lnTo>
                      <a:pt x="461" y="263"/>
                    </a:lnTo>
                    <a:lnTo>
                      <a:pt x="461" y="263"/>
                    </a:lnTo>
                    <a:lnTo>
                      <a:pt x="461" y="263"/>
                    </a:lnTo>
                    <a:lnTo>
                      <a:pt x="461" y="263"/>
                    </a:lnTo>
                    <a:lnTo>
                      <a:pt x="461" y="263"/>
                    </a:lnTo>
                    <a:lnTo>
                      <a:pt x="461" y="263"/>
                    </a:lnTo>
                    <a:lnTo>
                      <a:pt x="464" y="263"/>
                    </a:lnTo>
                    <a:lnTo>
                      <a:pt x="464" y="263"/>
                    </a:lnTo>
                    <a:lnTo>
                      <a:pt x="464" y="263"/>
                    </a:lnTo>
                    <a:lnTo>
                      <a:pt x="466" y="263"/>
                    </a:lnTo>
                    <a:lnTo>
                      <a:pt x="466" y="263"/>
                    </a:lnTo>
                    <a:lnTo>
                      <a:pt x="466" y="263"/>
                    </a:lnTo>
                    <a:lnTo>
                      <a:pt x="466" y="263"/>
                    </a:lnTo>
                    <a:lnTo>
                      <a:pt x="468" y="263"/>
                    </a:lnTo>
                    <a:lnTo>
                      <a:pt x="468" y="263"/>
                    </a:lnTo>
                    <a:lnTo>
                      <a:pt x="468" y="263"/>
                    </a:lnTo>
                    <a:lnTo>
                      <a:pt x="471" y="263"/>
                    </a:lnTo>
                    <a:lnTo>
                      <a:pt x="471" y="263"/>
                    </a:lnTo>
                    <a:lnTo>
                      <a:pt x="473" y="263"/>
                    </a:lnTo>
                    <a:lnTo>
                      <a:pt x="473" y="263"/>
                    </a:lnTo>
                    <a:lnTo>
                      <a:pt x="473" y="263"/>
                    </a:lnTo>
                    <a:lnTo>
                      <a:pt x="473" y="261"/>
                    </a:lnTo>
                    <a:lnTo>
                      <a:pt x="473" y="261"/>
                    </a:lnTo>
                    <a:lnTo>
                      <a:pt x="473" y="261"/>
                    </a:lnTo>
                    <a:lnTo>
                      <a:pt x="475" y="261"/>
                    </a:lnTo>
                    <a:lnTo>
                      <a:pt x="475" y="261"/>
                    </a:lnTo>
                    <a:lnTo>
                      <a:pt x="475" y="259"/>
                    </a:lnTo>
                    <a:lnTo>
                      <a:pt x="478" y="259"/>
                    </a:lnTo>
                    <a:lnTo>
                      <a:pt x="478" y="259"/>
                    </a:lnTo>
                    <a:lnTo>
                      <a:pt x="478" y="261"/>
                    </a:lnTo>
                    <a:lnTo>
                      <a:pt x="478" y="261"/>
                    </a:lnTo>
                    <a:lnTo>
                      <a:pt x="480" y="261"/>
                    </a:lnTo>
                    <a:lnTo>
                      <a:pt x="480" y="261"/>
                    </a:lnTo>
                    <a:lnTo>
                      <a:pt x="480" y="261"/>
                    </a:lnTo>
                    <a:lnTo>
                      <a:pt x="480" y="263"/>
                    </a:lnTo>
                    <a:lnTo>
                      <a:pt x="480" y="263"/>
                    </a:lnTo>
                    <a:lnTo>
                      <a:pt x="483" y="263"/>
                    </a:lnTo>
                    <a:lnTo>
                      <a:pt x="483" y="263"/>
                    </a:lnTo>
                    <a:lnTo>
                      <a:pt x="485" y="263"/>
                    </a:lnTo>
                    <a:lnTo>
                      <a:pt x="485" y="263"/>
                    </a:lnTo>
                    <a:lnTo>
                      <a:pt x="485" y="263"/>
                    </a:lnTo>
                    <a:lnTo>
                      <a:pt x="487" y="263"/>
                    </a:lnTo>
                    <a:lnTo>
                      <a:pt x="487" y="263"/>
                    </a:lnTo>
                    <a:lnTo>
                      <a:pt x="487" y="263"/>
                    </a:lnTo>
                    <a:lnTo>
                      <a:pt x="490" y="263"/>
                    </a:lnTo>
                    <a:lnTo>
                      <a:pt x="490" y="263"/>
                    </a:lnTo>
                    <a:lnTo>
                      <a:pt x="492" y="263"/>
                    </a:lnTo>
                    <a:lnTo>
                      <a:pt x="492" y="263"/>
                    </a:lnTo>
                    <a:lnTo>
                      <a:pt x="492" y="261"/>
                    </a:lnTo>
                    <a:lnTo>
                      <a:pt x="492" y="261"/>
                    </a:lnTo>
                    <a:lnTo>
                      <a:pt x="492" y="263"/>
                    </a:lnTo>
                    <a:lnTo>
                      <a:pt x="494" y="263"/>
                    </a:lnTo>
                    <a:lnTo>
                      <a:pt x="494" y="261"/>
                    </a:lnTo>
                    <a:lnTo>
                      <a:pt x="494" y="261"/>
                    </a:lnTo>
                    <a:lnTo>
                      <a:pt x="494" y="261"/>
                    </a:lnTo>
                    <a:lnTo>
                      <a:pt x="497" y="261"/>
                    </a:lnTo>
                    <a:lnTo>
                      <a:pt x="497" y="263"/>
                    </a:lnTo>
                    <a:lnTo>
                      <a:pt x="497" y="263"/>
                    </a:lnTo>
                    <a:lnTo>
                      <a:pt x="499" y="263"/>
                    </a:lnTo>
                    <a:lnTo>
                      <a:pt x="499" y="263"/>
                    </a:lnTo>
                    <a:lnTo>
                      <a:pt x="499" y="261"/>
                    </a:lnTo>
                    <a:lnTo>
                      <a:pt x="499" y="261"/>
                    </a:lnTo>
                    <a:lnTo>
                      <a:pt x="502" y="261"/>
                    </a:lnTo>
                    <a:lnTo>
                      <a:pt x="502" y="263"/>
                    </a:lnTo>
                    <a:lnTo>
                      <a:pt x="502" y="263"/>
                    </a:lnTo>
                    <a:lnTo>
                      <a:pt x="502" y="263"/>
                    </a:lnTo>
                    <a:lnTo>
                      <a:pt x="504" y="263"/>
                    </a:lnTo>
                    <a:lnTo>
                      <a:pt x="504" y="263"/>
                    </a:lnTo>
                    <a:lnTo>
                      <a:pt x="506" y="263"/>
                    </a:lnTo>
                    <a:lnTo>
                      <a:pt x="506" y="263"/>
                    </a:lnTo>
                    <a:lnTo>
                      <a:pt x="506" y="261"/>
                    </a:lnTo>
                    <a:lnTo>
                      <a:pt x="506" y="261"/>
                    </a:lnTo>
                    <a:lnTo>
                      <a:pt x="509" y="261"/>
                    </a:lnTo>
                    <a:lnTo>
                      <a:pt x="509" y="261"/>
                    </a:lnTo>
                    <a:lnTo>
                      <a:pt x="509" y="261"/>
                    </a:lnTo>
                    <a:lnTo>
                      <a:pt x="511" y="261"/>
                    </a:lnTo>
                    <a:lnTo>
                      <a:pt x="511" y="261"/>
                    </a:lnTo>
                    <a:lnTo>
                      <a:pt x="511" y="261"/>
                    </a:lnTo>
                    <a:lnTo>
                      <a:pt x="511" y="261"/>
                    </a:lnTo>
                    <a:lnTo>
                      <a:pt x="513" y="261"/>
                    </a:lnTo>
                    <a:lnTo>
                      <a:pt x="513" y="261"/>
                    </a:lnTo>
                    <a:lnTo>
                      <a:pt x="513" y="261"/>
                    </a:lnTo>
                    <a:lnTo>
                      <a:pt x="513" y="259"/>
                    </a:lnTo>
                    <a:lnTo>
                      <a:pt x="513" y="259"/>
                    </a:lnTo>
                    <a:lnTo>
                      <a:pt x="513" y="259"/>
                    </a:lnTo>
                    <a:lnTo>
                      <a:pt x="513" y="256"/>
                    </a:lnTo>
                    <a:lnTo>
                      <a:pt x="513" y="256"/>
                    </a:lnTo>
                    <a:lnTo>
                      <a:pt x="513" y="256"/>
                    </a:lnTo>
                    <a:lnTo>
                      <a:pt x="513" y="256"/>
                    </a:lnTo>
                    <a:lnTo>
                      <a:pt x="513" y="254"/>
                    </a:lnTo>
                    <a:lnTo>
                      <a:pt x="513" y="254"/>
                    </a:lnTo>
                    <a:lnTo>
                      <a:pt x="513" y="254"/>
                    </a:lnTo>
                    <a:lnTo>
                      <a:pt x="513" y="252"/>
                    </a:lnTo>
                    <a:lnTo>
                      <a:pt x="513" y="252"/>
                    </a:lnTo>
                    <a:lnTo>
                      <a:pt x="513" y="252"/>
                    </a:lnTo>
                    <a:lnTo>
                      <a:pt x="513" y="252"/>
                    </a:lnTo>
                    <a:lnTo>
                      <a:pt x="513" y="249"/>
                    </a:lnTo>
                    <a:lnTo>
                      <a:pt x="513" y="249"/>
                    </a:lnTo>
                    <a:lnTo>
                      <a:pt x="513" y="249"/>
                    </a:lnTo>
                    <a:lnTo>
                      <a:pt x="513" y="247"/>
                    </a:lnTo>
                    <a:lnTo>
                      <a:pt x="513" y="247"/>
                    </a:lnTo>
                    <a:lnTo>
                      <a:pt x="513" y="247"/>
                    </a:lnTo>
                    <a:lnTo>
                      <a:pt x="513" y="244"/>
                    </a:lnTo>
                    <a:lnTo>
                      <a:pt x="511" y="244"/>
                    </a:lnTo>
                    <a:lnTo>
                      <a:pt x="511" y="244"/>
                    </a:lnTo>
                    <a:lnTo>
                      <a:pt x="511" y="244"/>
                    </a:lnTo>
                    <a:lnTo>
                      <a:pt x="509" y="244"/>
                    </a:lnTo>
                    <a:lnTo>
                      <a:pt x="509" y="247"/>
                    </a:lnTo>
                    <a:lnTo>
                      <a:pt x="509" y="247"/>
                    </a:lnTo>
                    <a:lnTo>
                      <a:pt x="506" y="247"/>
                    </a:lnTo>
                    <a:lnTo>
                      <a:pt x="506" y="244"/>
                    </a:lnTo>
                    <a:lnTo>
                      <a:pt x="506" y="244"/>
                    </a:lnTo>
                    <a:lnTo>
                      <a:pt x="506" y="244"/>
                    </a:lnTo>
                    <a:lnTo>
                      <a:pt x="506" y="244"/>
                    </a:lnTo>
                    <a:lnTo>
                      <a:pt x="504" y="244"/>
                    </a:lnTo>
                    <a:lnTo>
                      <a:pt x="504" y="244"/>
                    </a:lnTo>
                    <a:lnTo>
                      <a:pt x="504" y="244"/>
                    </a:lnTo>
                    <a:lnTo>
                      <a:pt x="504" y="242"/>
                    </a:lnTo>
                    <a:lnTo>
                      <a:pt x="504" y="242"/>
                    </a:lnTo>
                    <a:lnTo>
                      <a:pt x="504" y="240"/>
                    </a:lnTo>
                    <a:lnTo>
                      <a:pt x="504" y="240"/>
                    </a:lnTo>
                    <a:lnTo>
                      <a:pt x="504" y="240"/>
                    </a:lnTo>
                    <a:lnTo>
                      <a:pt x="504" y="237"/>
                    </a:lnTo>
                    <a:lnTo>
                      <a:pt x="506" y="237"/>
                    </a:lnTo>
                    <a:lnTo>
                      <a:pt x="506" y="237"/>
                    </a:lnTo>
                    <a:lnTo>
                      <a:pt x="506" y="237"/>
                    </a:lnTo>
                    <a:lnTo>
                      <a:pt x="509" y="237"/>
                    </a:lnTo>
                    <a:lnTo>
                      <a:pt x="509" y="237"/>
                    </a:lnTo>
                    <a:lnTo>
                      <a:pt x="509" y="240"/>
                    </a:lnTo>
                    <a:lnTo>
                      <a:pt x="511" y="240"/>
                    </a:lnTo>
                    <a:lnTo>
                      <a:pt x="511" y="237"/>
                    </a:lnTo>
                    <a:lnTo>
                      <a:pt x="511" y="237"/>
                    </a:lnTo>
                    <a:lnTo>
                      <a:pt x="511" y="240"/>
                    </a:lnTo>
                    <a:lnTo>
                      <a:pt x="511" y="240"/>
                    </a:lnTo>
                    <a:lnTo>
                      <a:pt x="511" y="237"/>
                    </a:lnTo>
                    <a:lnTo>
                      <a:pt x="513" y="237"/>
                    </a:lnTo>
                    <a:lnTo>
                      <a:pt x="513" y="237"/>
                    </a:lnTo>
                    <a:lnTo>
                      <a:pt x="513" y="237"/>
                    </a:lnTo>
                    <a:lnTo>
                      <a:pt x="513" y="237"/>
                    </a:lnTo>
                    <a:lnTo>
                      <a:pt x="513" y="235"/>
                    </a:lnTo>
                    <a:lnTo>
                      <a:pt x="516" y="235"/>
                    </a:lnTo>
                    <a:lnTo>
                      <a:pt x="516" y="235"/>
                    </a:lnTo>
                    <a:lnTo>
                      <a:pt x="518" y="235"/>
                    </a:lnTo>
                    <a:lnTo>
                      <a:pt x="518" y="235"/>
                    </a:lnTo>
                    <a:lnTo>
                      <a:pt x="518" y="235"/>
                    </a:lnTo>
                    <a:lnTo>
                      <a:pt x="518" y="235"/>
                    </a:lnTo>
                    <a:lnTo>
                      <a:pt x="518" y="233"/>
                    </a:lnTo>
                    <a:lnTo>
                      <a:pt x="518" y="233"/>
                    </a:lnTo>
                    <a:lnTo>
                      <a:pt x="520" y="233"/>
                    </a:lnTo>
                    <a:lnTo>
                      <a:pt x="520" y="233"/>
                    </a:lnTo>
                    <a:lnTo>
                      <a:pt x="520" y="233"/>
                    </a:lnTo>
                    <a:lnTo>
                      <a:pt x="523" y="233"/>
                    </a:lnTo>
                    <a:lnTo>
                      <a:pt x="523" y="233"/>
                    </a:lnTo>
                    <a:lnTo>
                      <a:pt x="525" y="233"/>
                    </a:lnTo>
                    <a:lnTo>
                      <a:pt x="525" y="233"/>
                    </a:lnTo>
                    <a:lnTo>
                      <a:pt x="525" y="233"/>
                    </a:lnTo>
                    <a:lnTo>
                      <a:pt x="528" y="233"/>
                    </a:lnTo>
                    <a:lnTo>
                      <a:pt x="528" y="233"/>
                    </a:lnTo>
                    <a:lnTo>
                      <a:pt x="528" y="230"/>
                    </a:lnTo>
                    <a:lnTo>
                      <a:pt x="525" y="230"/>
                    </a:lnTo>
                    <a:lnTo>
                      <a:pt x="525" y="230"/>
                    </a:lnTo>
                    <a:lnTo>
                      <a:pt x="525" y="228"/>
                    </a:lnTo>
                    <a:lnTo>
                      <a:pt x="528" y="228"/>
                    </a:lnTo>
                    <a:lnTo>
                      <a:pt x="528" y="228"/>
                    </a:lnTo>
                    <a:lnTo>
                      <a:pt x="528" y="228"/>
                    </a:lnTo>
                    <a:lnTo>
                      <a:pt x="528" y="228"/>
                    </a:lnTo>
                    <a:lnTo>
                      <a:pt x="530" y="228"/>
                    </a:lnTo>
                    <a:lnTo>
                      <a:pt x="530" y="228"/>
                    </a:lnTo>
                    <a:lnTo>
                      <a:pt x="530" y="225"/>
                    </a:lnTo>
                    <a:lnTo>
                      <a:pt x="532" y="225"/>
                    </a:lnTo>
                    <a:lnTo>
                      <a:pt x="532" y="225"/>
                    </a:lnTo>
                    <a:lnTo>
                      <a:pt x="532" y="225"/>
                    </a:lnTo>
                    <a:lnTo>
                      <a:pt x="532" y="225"/>
                    </a:lnTo>
                    <a:lnTo>
                      <a:pt x="532" y="225"/>
                    </a:lnTo>
                    <a:lnTo>
                      <a:pt x="535" y="225"/>
                    </a:lnTo>
                    <a:lnTo>
                      <a:pt x="535" y="223"/>
                    </a:lnTo>
                    <a:lnTo>
                      <a:pt x="535" y="223"/>
                    </a:lnTo>
                    <a:lnTo>
                      <a:pt x="535" y="223"/>
                    </a:lnTo>
                    <a:lnTo>
                      <a:pt x="537" y="223"/>
                    </a:lnTo>
                    <a:lnTo>
                      <a:pt x="537" y="223"/>
                    </a:lnTo>
                    <a:lnTo>
                      <a:pt x="537" y="223"/>
                    </a:lnTo>
                    <a:lnTo>
                      <a:pt x="539" y="223"/>
                    </a:lnTo>
                    <a:lnTo>
                      <a:pt x="539" y="221"/>
                    </a:lnTo>
                    <a:lnTo>
                      <a:pt x="539" y="221"/>
                    </a:lnTo>
                    <a:lnTo>
                      <a:pt x="539" y="218"/>
                    </a:lnTo>
                    <a:lnTo>
                      <a:pt x="537" y="218"/>
                    </a:lnTo>
                    <a:lnTo>
                      <a:pt x="537" y="218"/>
                    </a:lnTo>
                    <a:lnTo>
                      <a:pt x="539" y="218"/>
                    </a:lnTo>
                    <a:lnTo>
                      <a:pt x="539" y="216"/>
                    </a:lnTo>
                    <a:lnTo>
                      <a:pt x="539" y="216"/>
                    </a:lnTo>
                    <a:lnTo>
                      <a:pt x="539" y="216"/>
                    </a:lnTo>
                    <a:lnTo>
                      <a:pt x="539" y="216"/>
                    </a:lnTo>
                    <a:lnTo>
                      <a:pt x="539" y="216"/>
                    </a:lnTo>
                    <a:lnTo>
                      <a:pt x="542" y="216"/>
                    </a:lnTo>
                    <a:lnTo>
                      <a:pt x="542" y="216"/>
                    </a:lnTo>
                    <a:lnTo>
                      <a:pt x="544" y="216"/>
                    </a:lnTo>
                    <a:lnTo>
                      <a:pt x="544" y="216"/>
                    </a:lnTo>
                    <a:lnTo>
                      <a:pt x="544" y="216"/>
                    </a:lnTo>
                    <a:lnTo>
                      <a:pt x="546" y="216"/>
                    </a:lnTo>
                    <a:lnTo>
                      <a:pt x="546" y="216"/>
                    </a:lnTo>
                    <a:lnTo>
                      <a:pt x="546" y="216"/>
                    </a:lnTo>
                    <a:lnTo>
                      <a:pt x="546" y="214"/>
                    </a:lnTo>
                    <a:lnTo>
                      <a:pt x="549" y="214"/>
                    </a:lnTo>
                    <a:lnTo>
                      <a:pt x="549" y="214"/>
                    </a:lnTo>
                    <a:lnTo>
                      <a:pt x="551" y="214"/>
                    </a:lnTo>
                    <a:lnTo>
                      <a:pt x="551" y="214"/>
                    </a:lnTo>
                    <a:lnTo>
                      <a:pt x="551" y="214"/>
                    </a:lnTo>
                    <a:lnTo>
                      <a:pt x="551" y="214"/>
                    </a:lnTo>
                    <a:lnTo>
                      <a:pt x="554" y="214"/>
                    </a:lnTo>
                    <a:lnTo>
                      <a:pt x="554" y="211"/>
                    </a:lnTo>
                    <a:lnTo>
                      <a:pt x="554" y="211"/>
                    </a:lnTo>
                    <a:lnTo>
                      <a:pt x="554" y="211"/>
                    </a:lnTo>
                    <a:lnTo>
                      <a:pt x="554" y="211"/>
                    </a:lnTo>
                    <a:lnTo>
                      <a:pt x="556" y="211"/>
                    </a:lnTo>
                    <a:lnTo>
                      <a:pt x="556" y="209"/>
                    </a:lnTo>
                    <a:lnTo>
                      <a:pt x="556" y="209"/>
                    </a:lnTo>
                    <a:lnTo>
                      <a:pt x="556" y="207"/>
                    </a:lnTo>
                    <a:lnTo>
                      <a:pt x="556" y="207"/>
                    </a:lnTo>
                    <a:lnTo>
                      <a:pt x="556" y="207"/>
                    </a:lnTo>
                    <a:lnTo>
                      <a:pt x="556" y="207"/>
                    </a:lnTo>
                    <a:lnTo>
                      <a:pt x="558" y="207"/>
                    </a:lnTo>
                    <a:lnTo>
                      <a:pt x="558" y="207"/>
                    </a:lnTo>
                    <a:lnTo>
                      <a:pt x="558" y="207"/>
                    </a:lnTo>
                    <a:lnTo>
                      <a:pt x="558" y="204"/>
                    </a:lnTo>
                    <a:lnTo>
                      <a:pt x="558" y="204"/>
                    </a:lnTo>
                    <a:lnTo>
                      <a:pt x="558" y="204"/>
                    </a:lnTo>
                    <a:lnTo>
                      <a:pt x="561" y="204"/>
                    </a:lnTo>
                    <a:lnTo>
                      <a:pt x="561" y="204"/>
                    </a:lnTo>
                    <a:lnTo>
                      <a:pt x="561" y="204"/>
                    </a:lnTo>
                    <a:lnTo>
                      <a:pt x="561" y="204"/>
                    </a:lnTo>
                    <a:lnTo>
                      <a:pt x="561" y="202"/>
                    </a:lnTo>
                    <a:lnTo>
                      <a:pt x="563" y="202"/>
                    </a:lnTo>
                    <a:lnTo>
                      <a:pt x="563" y="202"/>
                    </a:lnTo>
                    <a:lnTo>
                      <a:pt x="563" y="202"/>
                    </a:lnTo>
                    <a:lnTo>
                      <a:pt x="565" y="202"/>
                    </a:lnTo>
                    <a:lnTo>
                      <a:pt x="565" y="202"/>
                    </a:lnTo>
                    <a:lnTo>
                      <a:pt x="565" y="202"/>
                    </a:lnTo>
                    <a:lnTo>
                      <a:pt x="565" y="199"/>
                    </a:lnTo>
                    <a:lnTo>
                      <a:pt x="568" y="199"/>
                    </a:lnTo>
                    <a:lnTo>
                      <a:pt x="568" y="199"/>
                    </a:lnTo>
                    <a:lnTo>
                      <a:pt x="568" y="199"/>
                    </a:lnTo>
                    <a:lnTo>
                      <a:pt x="568" y="199"/>
                    </a:lnTo>
                    <a:lnTo>
                      <a:pt x="570" y="199"/>
                    </a:lnTo>
                    <a:lnTo>
                      <a:pt x="570" y="199"/>
                    </a:lnTo>
                    <a:lnTo>
                      <a:pt x="570" y="199"/>
                    </a:lnTo>
                    <a:lnTo>
                      <a:pt x="570" y="202"/>
                    </a:lnTo>
                    <a:lnTo>
                      <a:pt x="573" y="202"/>
                    </a:lnTo>
                    <a:lnTo>
                      <a:pt x="573" y="202"/>
                    </a:lnTo>
                    <a:lnTo>
                      <a:pt x="573" y="202"/>
                    </a:lnTo>
                    <a:lnTo>
                      <a:pt x="573" y="202"/>
                    </a:lnTo>
                    <a:lnTo>
                      <a:pt x="575" y="202"/>
                    </a:lnTo>
                    <a:lnTo>
                      <a:pt x="575" y="202"/>
                    </a:lnTo>
                    <a:lnTo>
                      <a:pt x="575" y="202"/>
                    </a:lnTo>
                    <a:lnTo>
                      <a:pt x="577" y="202"/>
                    </a:lnTo>
                    <a:lnTo>
                      <a:pt x="577" y="202"/>
                    </a:lnTo>
                    <a:lnTo>
                      <a:pt x="577" y="204"/>
                    </a:lnTo>
                    <a:lnTo>
                      <a:pt x="580" y="204"/>
                    </a:lnTo>
                    <a:lnTo>
                      <a:pt x="580" y="204"/>
                    </a:lnTo>
                    <a:lnTo>
                      <a:pt x="580" y="204"/>
                    </a:lnTo>
                    <a:lnTo>
                      <a:pt x="580" y="204"/>
                    </a:lnTo>
                    <a:lnTo>
                      <a:pt x="580" y="204"/>
                    </a:lnTo>
                    <a:lnTo>
                      <a:pt x="580" y="204"/>
                    </a:lnTo>
                    <a:lnTo>
                      <a:pt x="582" y="204"/>
                    </a:lnTo>
                    <a:lnTo>
                      <a:pt x="582" y="204"/>
                    </a:lnTo>
                    <a:lnTo>
                      <a:pt x="582" y="204"/>
                    </a:lnTo>
                    <a:lnTo>
                      <a:pt x="584" y="204"/>
                    </a:lnTo>
                    <a:lnTo>
                      <a:pt x="584" y="204"/>
                    </a:lnTo>
                    <a:lnTo>
                      <a:pt x="584" y="204"/>
                    </a:lnTo>
                    <a:lnTo>
                      <a:pt x="584" y="202"/>
                    </a:lnTo>
                    <a:lnTo>
                      <a:pt x="587" y="202"/>
                    </a:lnTo>
                    <a:lnTo>
                      <a:pt x="587" y="204"/>
                    </a:lnTo>
                    <a:lnTo>
                      <a:pt x="587" y="204"/>
                    </a:lnTo>
                    <a:lnTo>
                      <a:pt x="587" y="202"/>
                    </a:lnTo>
                    <a:lnTo>
                      <a:pt x="587" y="202"/>
                    </a:lnTo>
                    <a:lnTo>
                      <a:pt x="589" y="202"/>
                    </a:lnTo>
                    <a:lnTo>
                      <a:pt x="589" y="202"/>
                    </a:lnTo>
                    <a:lnTo>
                      <a:pt x="589" y="202"/>
                    </a:lnTo>
                    <a:lnTo>
                      <a:pt x="591" y="202"/>
                    </a:lnTo>
                    <a:lnTo>
                      <a:pt x="591" y="202"/>
                    </a:lnTo>
                    <a:lnTo>
                      <a:pt x="591" y="202"/>
                    </a:lnTo>
                    <a:lnTo>
                      <a:pt x="591" y="199"/>
                    </a:lnTo>
                    <a:lnTo>
                      <a:pt x="591" y="199"/>
                    </a:lnTo>
                    <a:lnTo>
                      <a:pt x="591" y="197"/>
                    </a:lnTo>
                    <a:lnTo>
                      <a:pt x="594" y="197"/>
                    </a:lnTo>
                    <a:lnTo>
                      <a:pt x="594" y="197"/>
                    </a:lnTo>
                    <a:lnTo>
                      <a:pt x="594" y="197"/>
                    </a:lnTo>
                    <a:lnTo>
                      <a:pt x="596" y="197"/>
                    </a:lnTo>
                    <a:lnTo>
                      <a:pt x="596" y="197"/>
                    </a:lnTo>
                    <a:lnTo>
                      <a:pt x="596" y="197"/>
                    </a:lnTo>
                    <a:lnTo>
                      <a:pt x="599" y="197"/>
                    </a:lnTo>
                    <a:lnTo>
                      <a:pt x="599" y="195"/>
                    </a:lnTo>
                    <a:lnTo>
                      <a:pt x="599" y="195"/>
                    </a:lnTo>
                    <a:lnTo>
                      <a:pt x="599" y="195"/>
                    </a:lnTo>
                    <a:lnTo>
                      <a:pt x="599" y="195"/>
                    </a:lnTo>
                    <a:lnTo>
                      <a:pt x="601" y="195"/>
                    </a:lnTo>
                    <a:lnTo>
                      <a:pt x="601" y="195"/>
                    </a:lnTo>
                    <a:lnTo>
                      <a:pt x="601" y="195"/>
                    </a:lnTo>
                    <a:lnTo>
                      <a:pt x="601" y="197"/>
                    </a:lnTo>
                    <a:lnTo>
                      <a:pt x="601" y="197"/>
                    </a:lnTo>
                    <a:lnTo>
                      <a:pt x="601" y="197"/>
                    </a:lnTo>
                    <a:lnTo>
                      <a:pt x="601" y="199"/>
                    </a:lnTo>
                    <a:lnTo>
                      <a:pt x="601" y="199"/>
                    </a:lnTo>
                    <a:lnTo>
                      <a:pt x="603" y="199"/>
                    </a:lnTo>
                    <a:lnTo>
                      <a:pt x="603" y="199"/>
                    </a:lnTo>
                    <a:lnTo>
                      <a:pt x="606" y="199"/>
                    </a:lnTo>
                    <a:lnTo>
                      <a:pt x="606" y="199"/>
                    </a:lnTo>
                    <a:lnTo>
                      <a:pt x="606" y="199"/>
                    </a:lnTo>
                    <a:lnTo>
                      <a:pt x="606" y="199"/>
                    </a:lnTo>
                    <a:lnTo>
                      <a:pt x="606" y="202"/>
                    </a:lnTo>
                    <a:lnTo>
                      <a:pt x="606" y="202"/>
                    </a:lnTo>
                    <a:lnTo>
                      <a:pt x="606" y="202"/>
                    </a:lnTo>
                    <a:lnTo>
                      <a:pt x="603" y="202"/>
                    </a:lnTo>
                    <a:lnTo>
                      <a:pt x="603" y="202"/>
                    </a:lnTo>
                    <a:lnTo>
                      <a:pt x="603" y="204"/>
                    </a:lnTo>
                    <a:lnTo>
                      <a:pt x="601" y="204"/>
                    </a:lnTo>
                    <a:lnTo>
                      <a:pt x="601" y="204"/>
                    </a:lnTo>
                    <a:lnTo>
                      <a:pt x="601" y="204"/>
                    </a:lnTo>
                    <a:lnTo>
                      <a:pt x="601" y="204"/>
                    </a:lnTo>
                    <a:lnTo>
                      <a:pt x="601" y="207"/>
                    </a:lnTo>
                    <a:lnTo>
                      <a:pt x="601" y="207"/>
                    </a:lnTo>
                    <a:lnTo>
                      <a:pt x="601" y="209"/>
                    </a:lnTo>
                    <a:lnTo>
                      <a:pt x="601" y="209"/>
                    </a:lnTo>
                    <a:lnTo>
                      <a:pt x="603" y="209"/>
                    </a:lnTo>
                    <a:lnTo>
                      <a:pt x="603" y="207"/>
                    </a:lnTo>
                    <a:lnTo>
                      <a:pt x="603" y="207"/>
                    </a:lnTo>
                    <a:lnTo>
                      <a:pt x="603" y="207"/>
                    </a:lnTo>
                    <a:lnTo>
                      <a:pt x="606" y="207"/>
                    </a:lnTo>
                    <a:lnTo>
                      <a:pt x="606" y="204"/>
                    </a:lnTo>
                    <a:lnTo>
                      <a:pt x="606" y="204"/>
                    </a:lnTo>
                    <a:lnTo>
                      <a:pt x="606" y="204"/>
                    </a:lnTo>
                    <a:lnTo>
                      <a:pt x="608" y="204"/>
                    </a:lnTo>
                    <a:lnTo>
                      <a:pt x="608" y="204"/>
                    </a:lnTo>
                    <a:lnTo>
                      <a:pt x="608" y="207"/>
                    </a:lnTo>
                    <a:lnTo>
                      <a:pt x="608" y="207"/>
                    </a:lnTo>
                    <a:lnTo>
                      <a:pt x="608" y="207"/>
                    </a:lnTo>
                    <a:lnTo>
                      <a:pt x="608" y="209"/>
                    </a:lnTo>
                    <a:lnTo>
                      <a:pt x="608" y="209"/>
                    </a:lnTo>
                    <a:lnTo>
                      <a:pt x="608" y="211"/>
                    </a:lnTo>
                    <a:lnTo>
                      <a:pt x="610" y="211"/>
                    </a:lnTo>
                    <a:lnTo>
                      <a:pt x="610" y="211"/>
                    </a:lnTo>
                    <a:lnTo>
                      <a:pt x="610" y="211"/>
                    </a:lnTo>
                    <a:lnTo>
                      <a:pt x="610" y="214"/>
                    </a:lnTo>
                    <a:lnTo>
                      <a:pt x="610" y="214"/>
                    </a:lnTo>
                    <a:lnTo>
                      <a:pt x="610" y="214"/>
                    </a:lnTo>
                    <a:lnTo>
                      <a:pt x="608" y="214"/>
                    </a:lnTo>
                    <a:lnTo>
                      <a:pt x="608" y="214"/>
                    </a:lnTo>
                    <a:lnTo>
                      <a:pt x="608" y="216"/>
                    </a:lnTo>
                    <a:lnTo>
                      <a:pt x="608" y="216"/>
                    </a:lnTo>
                    <a:lnTo>
                      <a:pt x="608" y="216"/>
                    </a:lnTo>
                    <a:lnTo>
                      <a:pt x="608" y="216"/>
                    </a:lnTo>
                    <a:lnTo>
                      <a:pt x="606" y="216"/>
                    </a:lnTo>
                    <a:lnTo>
                      <a:pt x="606" y="218"/>
                    </a:lnTo>
                    <a:lnTo>
                      <a:pt x="606" y="218"/>
                    </a:lnTo>
                    <a:lnTo>
                      <a:pt x="606" y="218"/>
                    </a:lnTo>
                    <a:lnTo>
                      <a:pt x="606" y="218"/>
                    </a:lnTo>
                    <a:lnTo>
                      <a:pt x="606" y="218"/>
                    </a:lnTo>
                    <a:lnTo>
                      <a:pt x="606" y="221"/>
                    </a:lnTo>
                    <a:lnTo>
                      <a:pt x="606" y="221"/>
                    </a:lnTo>
                    <a:lnTo>
                      <a:pt x="603" y="221"/>
                    </a:lnTo>
                    <a:lnTo>
                      <a:pt x="603" y="221"/>
                    </a:lnTo>
                    <a:lnTo>
                      <a:pt x="603" y="223"/>
                    </a:lnTo>
                    <a:lnTo>
                      <a:pt x="606" y="223"/>
                    </a:lnTo>
                    <a:lnTo>
                      <a:pt x="606" y="223"/>
                    </a:lnTo>
                    <a:lnTo>
                      <a:pt x="606" y="223"/>
                    </a:lnTo>
                    <a:lnTo>
                      <a:pt x="606" y="223"/>
                    </a:lnTo>
                    <a:lnTo>
                      <a:pt x="606" y="223"/>
                    </a:lnTo>
                    <a:lnTo>
                      <a:pt x="608" y="223"/>
                    </a:lnTo>
                    <a:lnTo>
                      <a:pt x="608" y="221"/>
                    </a:lnTo>
                    <a:lnTo>
                      <a:pt x="608" y="221"/>
                    </a:lnTo>
                    <a:lnTo>
                      <a:pt x="608" y="221"/>
                    </a:lnTo>
                    <a:lnTo>
                      <a:pt x="608" y="221"/>
                    </a:lnTo>
                    <a:lnTo>
                      <a:pt x="610" y="221"/>
                    </a:lnTo>
                    <a:lnTo>
                      <a:pt x="610" y="221"/>
                    </a:lnTo>
                    <a:lnTo>
                      <a:pt x="613" y="221"/>
                    </a:lnTo>
                    <a:lnTo>
                      <a:pt x="613" y="221"/>
                    </a:lnTo>
                    <a:lnTo>
                      <a:pt x="613" y="221"/>
                    </a:lnTo>
                    <a:lnTo>
                      <a:pt x="613" y="221"/>
                    </a:lnTo>
                    <a:lnTo>
                      <a:pt x="613" y="223"/>
                    </a:lnTo>
                    <a:lnTo>
                      <a:pt x="615" y="223"/>
                    </a:lnTo>
                    <a:lnTo>
                      <a:pt x="615" y="223"/>
                    </a:lnTo>
                    <a:lnTo>
                      <a:pt x="617" y="223"/>
                    </a:lnTo>
                    <a:lnTo>
                      <a:pt x="617" y="223"/>
                    </a:lnTo>
                    <a:lnTo>
                      <a:pt x="617" y="223"/>
                    </a:lnTo>
                    <a:lnTo>
                      <a:pt x="617" y="223"/>
                    </a:lnTo>
                    <a:lnTo>
                      <a:pt x="620" y="223"/>
                    </a:lnTo>
                    <a:lnTo>
                      <a:pt x="620" y="223"/>
                    </a:lnTo>
                    <a:lnTo>
                      <a:pt x="620" y="223"/>
                    </a:lnTo>
                    <a:lnTo>
                      <a:pt x="620" y="223"/>
                    </a:lnTo>
                    <a:lnTo>
                      <a:pt x="622" y="223"/>
                    </a:lnTo>
                    <a:lnTo>
                      <a:pt x="622" y="223"/>
                    </a:lnTo>
                    <a:lnTo>
                      <a:pt x="622" y="223"/>
                    </a:lnTo>
                    <a:lnTo>
                      <a:pt x="625" y="223"/>
                    </a:lnTo>
                    <a:lnTo>
                      <a:pt x="625" y="225"/>
                    </a:lnTo>
                    <a:lnTo>
                      <a:pt x="625" y="225"/>
                    </a:lnTo>
                    <a:lnTo>
                      <a:pt x="625" y="225"/>
                    </a:lnTo>
                    <a:lnTo>
                      <a:pt x="625" y="225"/>
                    </a:lnTo>
                    <a:lnTo>
                      <a:pt x="625" y="225"/>
                    </a:lnTo>
                    <a:lnTo>
                      <a:pt x="627" y="225"/>
                    </a:lnTo>
                    <a:lnTo>
                      <a:pt x="627" y="225"/>
                    </a:lnTo>
                    <a:lnTo>
                      <a:pt x="627" y="228"/>
                    </a:lnTo>
                    <a:lnTo>
                      <a:pt x="627" y="228"/>
                    </a:lnTo>
                    <a:lnTo>
                      <a:pt x="627" y="228"/>
                    </a:lnTo>
                    <a:lnTo>
                      <a:pt x="627" y="230"/>
                    </a:lnTo>
                    <a:lnTo>
                      <a:pt x="627" y="230"/>
                    </a:lnTo>
                    <a:lnTo>
                      <a:pt x="627" y="230"/>
                    </a:lnTo>
                    <a:lnTo>
                      <a:pt x="627" y="233"/>
                    </a:lnTo>
                    <a:lnTo>
                      <a:pt x="627" y="233"/>
                    </a:lnTo>
                    <a:lnTo>
                      <a:pt x="627" y="235"/>
                    </a:lnTo>
                    <a:lnTo>
                      <a:pt x="627" y="235"/>
                    </a:lnTo>
                    <a:lnTo>
                      <a:pt x="627" y="235"/>
                    </a:lnTo>
                    <a:lnTo>
                      <a:pt x="627" y="235"/>
                    </a:lnTo>
                    <a:lnTo>
                      <a:pt x="625" y="235"/>
                    </a:lnTo>
                    <a:lnTo>
                      <a:pt x="625" y="235"/>
                    </a:lnTo>
                    <a:lnTo>
                      <a:pt x="625" y="235"/>
                    </a:lnTo>
                    <a:lnTo>
                      <a:pt x="625" y="235"/>
                    </a:lnTo>
                    <a:lnTo>
                      <a:pt x="625" y="235"/>
                    </a:lnTo>
                    <a:lnTo>
                      <a:pt x="622" y="235"/>
                    </a:lnTo>
                    <a:lnTo>
                      <a:pt x="622" y="237"/>
                    </a:lnTo>
                    <a:lnTo>
                      <a:pt x="622" y="237"/>
                    </a:lnTo>
                    <a:lnTo>
                      <a:pt x="620" y="237"/>
                    </a:lnTo>
                    <a:lnTo>
                      <a:pt x="620" y="237"/>
                    </a:lnTo>
                    <a:lnTo>
                      <a:pt x="620" y="237"/>
                    </a:lnTo>
                    <a:lnTo>
                      <a:pt x="620" y="237"/>
                    </a:lnTo>
                    <a:lnTo>
                      <a:pt x="620" y="240"/>
                    </a:lnTo>
                    <a:lnTo>
                      <a:pt x="620" y="240"/>
                    </a:lnTo>
                    <a:lnTo>
                      <a:pt x="617" y="240"/>
                    </a:lnTo>
                    <a:lnTo>
                      <a:pt x="617" y="240"/>
                    </a:lnTo>
                    <a:lnTo>
                      <a:pt x="617" y="242"/>
                    </a:lnTo>
                    <a:lnTo>
                      <a:pt x="617" y="242"/>
                    </a:lnTo>
                    <a:lnTo>
                      <a:pt x="617" y="242"/>
                    </a:lnTo>
                    <a:lnTo>
                      <a:pt x="617" y="242"/>
                    </a:lnTo>
                    <a:lnTo>
                      <a:pt x="617" y="244"/>
                    </a:lnTo>
                    <a:lnTo>
                      <a:pt x="617" y="244"/>
                    </a:lnTo>
                    <a:lnTo>
                      <a:pt x="617" y="244"/>
                    </a:lnTo>
                    <a:lnTo>
                      <a:pt x="617" y="247"/>
                    </a:lnTo>
                    <a:lnTo>
                      <a:pt x="617" y="247"/>
                    </a:lnTo>
                    <a:lnTo>
                      <a:pt x="617" y="247"/>
                    </a:lnTo>
                    <a:lnTo>
                      <a:pt x="617" y="249"/>
                    </a:lnTo>
                    <a:lnTo>
                      <a:pt x="620" y="249"/>
                    </a:lnTo>
                    <a:lnTo>
                      <a:pt x="620" y="249"/>
                    </a:lnTo>
                    <a:lnTo>
                      <a:pt x="620" y="249"/>
                    </a:lnTo>
                    <a:lnTo>
                      <a:pt x="620" y="252"/>
                    </a:lnTo>
                    <a:lnTo>
                      <a:pt x="620" y="252"/>
                    </a:lnTo>
                    <a:lnTo>
                      <a:pt x="620" y="252"/>
                    </a:lnTo>
                    <a:lnTo>
                      <a:pt x="622" y="252"/>
                    </a:lnTo>
                    <a:lnTo>
                      <a:pt x="622" y="254"/>
                    </a:lnTo>
                    <a:lnTo>
                      <a:pt x="622" y="254"/>
                    </a:lnTo>
                    <a:lnTo>
                      <a:pt x="622" y="254"/>
                    </a:lnTo>
                    <a:lnTo>
                      <a:pt x="622" y="254"/>
                    </a:lnTo>
                    <a:lnTo>
                      <a:pt x="622" y="254"/>
                    </a:lnTo>
                    <a:lnTo>
                      <a:pt x="620" y="254"/>
                    </a:lnTo>
                    <a:lnTo>
                      <a:pt x="620" y="254"/>
                    </a:lnTo>
                    <a:lnTo>
                      <a:pt x="620" y="254"/>
                    </a:lnTo>
                    <a:lnTo>
                      <a:pt x="620" y="254"/>
                    </a:lnTo>
                    <a:lnTo>
                      <a:pt x="617" y="254"/>
                    </a:lnTo>
                    <a:lnTo>
                      <a:pt x="617" y="254"/>
                    </a:lnTo>
                    <a:lnTo>
                      <a:pt x="617" y="254"/>
                    </a:lnTo>
                    <a:lnTo>
                      <a:pt x="617" y="254"/>
                    </a:lnTo>
                    <a:lnTo>
                      <a:pt x="617" y="252"/>
                    </a:lnTo>
                    <a:lnTo>
                      <a:pt x="617" y="252"/>
                    </a:lnTo>
                    <a:lnTo>
                      <a:pt x="615" y="252"/>
                    </a:lnTo>
                    <a:lnTo>
                      <a:pt x="615" y="249"/>
                    </a:lnTo>
                    <a:lnTo>
                      <a:pt x="615" y="249"/>
                    </a:lnTo>
                    <a:lnTo>
                      <a:pt x="615" y="249"/>
                    </a:lnTo>
                    <a:lnTo>
                      <a:pt x="613" y="249"/>
                    </a:lnTo>
                    <a:lnTo>
                      <a:pt x="613" y="247"/>
                    </a:lnTo>
                    <a:lnTo>
                      <a:pt x="613" y="247"/>
                    </a:lnTo>
                    <a:lnTo>
                      <a:pt x="613" y="249"/>
                    </a:lnTo>
                    <a:lnTo>
                      <a:pt x="613" y="249"/>
                    </a:lnTo>
                    <a:lnTo>
                      <a:pt x="610" y="249"/>
                    </a:lnTo>
                    <a:lnTo>
                      <a:pt x="610" y="249"/>
                    </a:lnTo>
                    <a:lnTo>
                      <a:pt x="610" y="249"/>
                    </a:lnTo>
                    <a:lnTo>
                      <a:pt x="608" y="249"/>
                    </a:lnTo>
                    <a:lnTo>
                      <a:pt x="608" y="249"/>
                    </a:lnTo>
                    <a:lnTo>
                      <a:pt x="608" y="249"/>
                    </a:lnTo>
                    <a:lnTo>
                      <a:pt x="606" y="249"/>
                    </a:lnTo>
                    <a:lnTo>
                      <a:pt x="606" y="249"/>
                    </a:lnTo>
                    <a:lnTo>
                      <a:pt x="606" y="249"/>
                    </a:lnTo>
                    <a:lnTo>
                      <a:pt x="603" y="249"/>
                    </a:lnTo>
                    <a:lnTo>
                      <a:pt x="603" y="249"/>
                    </a:lnTo>
                    <a:lnTo>
                      <a:pt x="601" y="249"/>
                    </a:lnTo>
                    <a:lnTo>
                      <a:pt x="601" y="252"/>
                    </a:lnTo>
                    <a:lnTo>
                      <a:pt x="601" y="252"/>
                    </a:lnTo>
                    <a:lnTo>
                      <a:pt x="601" y="252"/>
                    </a:lnTo>
                    <a:lnTo>
                      <a:pt x="601" y="252"/>
                    </a:lnTo>
                    <a:lnTo>
                      <a:pt x="599" y="252"/>
                    </a:lnTo>
                    <a:lnTo>
                      <a:pt x="599" y="252"/>
                    </a:lnTo>
                    <a:lnTo>
                      <a:pt x="599" y="254"/>
                    </a:lnTo>
                    <a:lnTo>
                      <a:pt x="599" y="254"/>
                    </a:lnTo>
                    <a:lnTo>
                      <a:pt x="599" y="254"/>
                    </a:lnTo>
                    <a:lnTo>
                      <a:pt x="596" y="254"/>
                    </a:lnTo>
                    <a:lnTo>
                      <a:pt x="596" y="254"/>
                    </a:lnTo>
                    <a:lnTo>
                      <a:pt x="596" y="256"/>
                    </a:lnTo>
                    <a:lnTo>
                      <a:pt x="596" y="256"/>
                    </a:lnTo>
                    <a:lnTo>
                      <a:pt x="594" y="256"/>
                    </a:lnTo>
                    <a:lnTo>
                      <a:pt x="594" y="256"/>
                    </a:lnTo>
                    <a:lnTo>
                      <a:pt x="594" y="256"/>
                    </a:lnTo>
                    <a:lnTo>
                      <a:pt x="594" y="256"/>
                    </a:lnTo>
                    <a:lnTo>
                      <a:pt x="594" y="259"/>
                    </a:lnTo>
                    <a:lnTo>
                      <a:pt x="591" y="259"/>
                    </a:lnTo>
                    <a:lnTo>
                      <a:pt x="591" y="259"/>
                    </a:lnTo>
                    <a:lnTo>
                      <a:pt x="591" y="261"/>
                    </a:lnTo>
                    <a:lnTo>
                      <a:pt x="591" y="261"/>
                    </a:lnTo>
                    <a:lnTo>
                      <a:pt x="591" y="261"/>
                    </a:lnTo>
                    <a:lnTo>
                      <a:pt x="589" y="261"/>
                    </a:lnTo>
                    <a:lnTo>
                      <a:pt x="589" y="261"/>
                    </a:lnTo>
                    <a:lnTo>
                      <a:pt x="589" y="261"/>
                    </a:lnTo>
                    <a:lnTo>
                      <a:pt x="587" y="261"/>
                    </a:lnTo>
                    <a:lnTo>
                      <a:pt x="587" y="261"/>
                    </a:lnTo>
                    <a:lnTo>
                      <a:pt x="587" y="263"/>
                    </a:lnTo>
                    <a:lnTo>
                      <a:pt x="587" y="263"/>
                    </a:lnTo>
                    <a:lnTo>
                      <a:pt x="587" y="263"/>
                    </a:lnTo>
                    <a:lnTo>
                      <a:pt x="587" y="263"/>
                    </a:lnTo>
                    <a:lnTo>
                      <a:pt x="584" y="263"/>
                    </a:lnTo>
                    <a:lnTo>
                      <a:pt x="584" y="263"/>
                    </a:lnTo>
                    <a:lnTo>
                      <a:pt x="584" y="266"/>
                    </a:lnTo>
                    <a:lnTo>
                      <a:pt x="584" y="266"/>
                    </a:lnTo>
                    <a:lnTo>
                      <a:pt x="582" y="266"/>
                    </a:lnTo>
                    <a:lnTo>
                      <a:pt x="582" y="266"/>
                    </a:lnTo>
                    <a:lnTo>
                      <a:pt x="580" y="266"/>
                    </a:lnTo>
                    <a:lnTo>
                      <a:pt x="580" y="266"/>
                    </a:lnTo>
                    <a:lnTo>
                      <a:pt x="580" y="266"/>
                    </a:lnTo>
                    <a:lnTo>
                      <a:pt x="580" y="266"/>
                    </a:lnTo>
                    <a:lnTo>
                      <a:pt x="580" y="268"/>
                    </a:lnTo>
                    <a:lnTo>
                      <a:pt x="580" y="268"/>
                    </a:lnTo>
                    <a:lnTo>
                      <a:pt x="577" y="268"/>
                    </a:lnTo>
                    <a:lnTo>
                      <a:pt x="577" y="270"/>
                    </a:lnTo>
                    <a:lnTo>
                      <a:pt x="577" y="270"/>
                    </a:lnTo>
                    <a:lnTo>
                      <a:pt x="577" y="270"/>
                    </a:lnTo>
                    <a:lnTo>
                      <a:pt x="577" y="270"/>
                    </a:lnTo>
                    <a:lnTo>
                      <a:pt x="577" y="273"/>
                    </a:lnTo>
                    <a:lnTo>
                      <a:pt x="577" y="273"/>
                    </a:lnTo>
                    <a:lnTo>
                      <a:pt x="577" y="275"/>
                    </a:lnTo>
                    <a:lnTo>
                      <a:pt x="577" y="275"/>
                    </a:lnTo>
                    <a:lnTo>
                      <a:pt x="577" y="275"/>
                    </a:lnTo>
                    <a:lnTo>
                      <a:pt x="580" y="275"/>
                    </a:lnTo>
                    <a:lnTo>
                      <a:pt x="580" y="278"/>
                    </a:lnTo>
                    <a:lnTo>
                      <a:pt x="577" y="278"/>
                    </a:lnTo>
                    <a:lnTo>
                      <a:pt x="577" y="278"/>
                    </a:lnTo>
                    <a:lnTo>
                      <a:pt x="577" y="280"/>
                    </a:lnTo>
                    <a:lnTo>
                      <a:pt x="580" y="280"/>
                    </a:lnTo>
                    <a:lnTo>
                      <a:pt x="580" y="280"/>
                    </a:lnTo>
                    <a:lnTo>
                      <a:pt x="580" y="282"/>
                    </a:lnTo>
                    <a:lnTo>
                      <a:pt x="580" y="282"/>
                    </a:lnTo>
                    <a:lnTo>
                      <a:pt x="577" y="282"/>
                    </a:lnTo>
                    <a:lnTo>
                      <a:pt x="577" y="285"/>
                    </a:lnTo>
                    <a:lnTo>
                      <a:pt x="577" y="285"/>
                    </a:lnTo>
                    <a:lnTo>
                      <a:pt x="575" y="285"/>
                    </a:lnTo>
                    <a:lnTo>
                      <a:pt x="575" y="285"/>
                    </a:lnTo>
                    <a:lnTo>
                      <a:pt x="575" y="285"/>
                    </a:lnTo>
                    <a:lnTo>
                      <a:pt x="575" y="287"/>
                    </a:lnTo>
                    <a:lnTo>
                      <a:pt x="577" y="287"/>
                    </a:lnTo>
                    <a:lnTo>
                      <a:pt x="577" y="287"/>
                    </a:lnTo>
                    <a:lnTo>
                      <a:pt x="577" y="289"/>
                    </a:lnTo>
                    <a:lnTo>
                      <a:pt x="575" y="289"/>
                    </a:lnTo>
                    <a:lnTo>
                      <a:pt x="575" y="289"/>
                    </a:lnTo>
                    <a:lnTo>
                      <a:pt x="575" y="289"/>
                    </a:lnTo>
                    <a:lnTo>
                      <a:pt x="575" y="292"/>
                    </a:lnTo>
                    <a:lnTo>
                      <a:pt x="575" y="292"/>
                    </a:lnTo>
                    <a:lnTo>
                      <a:pt x="575" y="292"/>
                    </a:lnTo>
                    <a:lnTo>
                      <a:pt x="573" y="292"/>
                    </a:lnTo>
                    <a:lnTo>
                      <a:pt x="573" y="294"/>
                    </a:lnTo>
                    <a:lnTo>
                      <a:pt x="573" y="294"/>
                    </a:lnTo>
                    <a:lnTo>
                      <a:pt x="573" y="294"/>
                    </a:lnTo>
                    <a:lnTo>
                      <a:pt x="573" y="294"/>
                    </a:lnTo>
                    <a:lnTo>
                      <a:pt x="573" y="294"/>
                    </a:lnTo>
                    <a:lnTo>
                      <a:pt x="570" y="294"/>
                    </a:lnTo>
                    <a:lnTo>
                      <a:pt x="570" y="294"/>
                    </a:lnTo>
                    <a:lnTo>
                      <a:pt x="570" y="297"/>
                    </a:lnTo>
                    <a:lnTo>
                      <a:pt x="568" y="297"/>
                    </a:lnTo>
                    <a:lnTo>
                      <a:pt x="568" y="297"/>
                    </a:lnTo>
                    <a:lnTo>
                      <a:pt x="568" y="297"/>
                    </a:lnTo>
                    <a:lnTo>
                      <a:pt x="568" y="299"/>
                    </a:lnTo>
                    <a:lnTo>
                      <a:pt x="568" y="299"/>
                    </a:lnTo>
                    <a:lnTo>
                      <a:pt x="568" y="301"/>
                    </a:lnTo>
                    <a:lnTo>
                      <a:pt x="568" y="301"/>
                    </a:lnTo>
                    <a:lnTo>
                      <a:pt x="568" y="301"/>
                    </a:lnTo>
                    <a:lnTo>
                      <a:pt x="568" y="304"/>
                    </a:lnTo>
                    <a:lnTo>
                      <a:pt x="568" y="304"/>
                    </a:lnTo>
                    <a:lnTo>
                      <a:pt x="568" y="304"/>
                    </a:lnTo>
                    <a:lnTo>
                      <a:pt x="568" y="304"/>
                    </a:lnTo>
                    <a:lnTo>
                      <a:pt x="570" y="304"/>
                    </a:lnTo>
                    <a:lnTo>
                      <a:pt x="570" y="304"/>
                    </a:lnTo>
                    <a:lnTo>
                      <a:pt x="570" y="304"/>
                    </a:lnTo>
                    <a:lnTo>
                      <a:pt x="570" y="306"/>
                    </a:lnTo>
                    <a:lnTo>
                      <a:pt x="570" y="306"/>
                    </a:lnTo>
                    <a:lnTo>
                      <a:pt x="570" y="308"/>
                    </a:lnTo>
                    <a:lnTo>
                      <a:pt x="570" y="308"/>
                    </a:lnTo>
                    <a:lnTo>
                      <a:pt x="570" y="308"/>
                    </a:lnTo>
                    <a:lnTo>
                      <a:pt x="570" y="311"/>
                    </a:lnTo>
                    <a:lnTo>
                      <a:pt x="568" y="311"/>
                    </a:lnTo>
                    <a:lnTo>
                      <a:pt x="568" y="311"/>
                    </a:lnTo>
                    <a:lnTo>
                      <a:pt x="568" y="313"/>
                    </a:lnTo>
                    <a:lnTo>
                      <a:pt x="568" y="313"/>
                    </a:lnTo>
                    <a:lnTo>
                      <a:pt x="568" y="313"/>
                    </a:lnTo>
                    <a:lnTo>
                      <a:pt x="568" y="313"/>
                    </a:lnTo>
                    <a:lnTo>
                      <a:pt x="568" y="316"/>
                    </a:lnTo>
                    <a:lnTo>
                      <a:pt x="568" y="316"/>
                    </a:lnTo>
                    <a:lnTo>
                      <a:pt x="565" y="316"/>
                    </a:lnTo>
                    <a:lnTo>
                      <a:pt x="565" y="316"/>
                    </a:lnTo>
                    <a:lnTo>
                      <a:pt x="565" y="318"/>
                    </a:lnTo>
                    <a:lnTo>
                      <a:pt x="565" y="318"/>
                    </a:lnTo>
                    <a:lnTo>
                      <a:pt x="565" y="318"/>
                    </a:lnTo>
                    <a:lnTo>
                      <a:pt x="565" y="318"/>
                    </a:lnTo>
                    <a:lnTo>
                      <a:pt x="565" y="320"/>
                    </a:lnTo>
                    <a:lnTo>
                      <a:pt x="563" y="320"/>
                    </a:lnTo>
                    <a:lnTo>
                      <a:pt x="563" y="320"/>
                    </a:lnTo>
                    <a:lnTo>
                      <a:pt x="563" y="323"/>
                    </a:lnTo>
                    <a:lnTo>
                      <a:pt x="563" y="323"/>
                    </a:lnTo>
                    <a:lnTo>
                      <a:pt x="563" y="323"/>
                    </a:lnTo>
                    <a:lnTo>
                      <a:pt x="563" y="323"/>
                    </a:lnTo>
                    <a:lnTo>
                      <a:pt x="563" y="325"/>
                    </a:lnTo>
                    <a:lnTo>
                      <a:pt x="561" y="325"/>
                    </a:lnTo>
                    <a:lnTo>
                      <a:pt x="561" y="325"/>
                    </a:lnTo>
                    <a:lnTo>
                      <a:pt x="561" y="327"/>
                    </a:lnTo>
                    <a:lnTo>
                      <a:pt x="561" y="327"/>
                    </a:lnTo>
                    <a:lnTo>
                      <a:pt x="561" y="327"/>
                    </a:lnTo>
                    <a:lnTo>
                      <a:pt x="561" y="330"/>
                    </a:lnTo>
                    <a:lnTo>
                      <a:pt x="561" y="330"/>
                    </a:lnTo>
                    <a:lnTo>
                      <a:pt x="561" y="330"/>
                    </a:lnTo>
                    <a:lnTo>
                      <a:pt x="561" y="332"/>
                    </a:lnTo>
                    <a:lnTo>
                      <a:pt x="561" y="332"/>
                    </a:lnTo>
                    <a:lnTo>
                      <a:pt x="558" y="332"/>
                    </a:lnTo>
                    <a:lnTo>
                      <a:pt x="558" y="334"/>
                    </a:lnTo>
                    <a:lnTo>
                      <a:pt x="558" y="334"/>
                    </a:lnTo>
                    <a:lnTo>
                      <a:pt x="558" y="334"/>
                    </a:lnTo>
                    <a:lnTo>
                      <a:pt x="558" y="334"/>
                    </a:lnTo>
                    <a:lnTo>
                      <a:pt x="558" y="337"/>
                    </a:lnTo>
                    <a:lnTo>
                      <a:pt x="558" y="337"/>
                    </a:lnTo>
                    <a:lnTo>
                      <a:pt x="558" y="337"/>
                    </a:lnTo>
                    <a:lnTo>
                      <a:pt x="558" y="337"/>
                    </a:lnTo>
                    <a:lnTo>
                      <a:pt x="556" y="337"/>
                    </a:lnTo>
                    <a:lnTo>
                      <a:pt x="556" y="337"/>
                    </a:lnTo>
                    <a:lnTo>
                      <a:pt x="556" y="334"/>
                    </a:lnTo>
                    <a:lnTo>
                      <a:pt x="554" y="334"/>
                    </a:lnTo>
                    <a:lnTo>
                      <a:pt x="554" y="334"/>
                    </a:lnTo>
                    <a:lnTo>
                      <a:pt x="554" y="334"/>
                    </a:lnTo>
                    <a:lnTo>
                      <a:pt x="554" y="334"/>
                    </a:lnTo>
                    <a:lnTo>
                      <a:pt x="551" y="334"/>
                    </a:lnTo>
                    <a:lnTo>
                      <a:pt x="551" y="334"/>
                    </a:lnTo>
                    <a:lnTo>
                      <a:pt x="551" y="334"/>
                    </a:lnTo>
                    <a:lnTo>
                      <a:pt x="551" y="334"/>
                    </a:lnTo>
                    <a:lnTo>
                      <a:pt x="551" y="334"/>
                    </a:lnTo>
                    <a:lnTo>
                      <a:pt x="551" y="334"/>
                    </a:lnTo>
                    <a:lnTo>
                      <a:pt x="549" y="334"/>
                    </a:lnTo>
                    <a:lnTo>
                      <a:pt x="549" y="334"/>
                    </a:lnTo>
                    <a:lnTo>
                      <a:pt x="546" y="334"/>
                    </a:lnTo>
                    <a:lnTo>
                      <a:pt x="546" y="334"/>
                    </a:lnTo>
                    <a:lnTo>
                      <a:pt x="546" y="334"/>
                    </a:lnTo>
                    <a:lnTo>
                      <a:pt x="546" y="334"/>
                    </a:lnTo>
                    <a:lnTo>
                      <a:pt x="544" y="334"/>
                    </a:lnTo>
                    <a:lnTo>
                      <a:pt x="544" y="334"/>
                    </a:lnTo>
                    <a:lnTo>
                      <a:pt x="544" y="334"/>
                    </a:lnTo>
                    <a:lnTo>
                      <a:pt x="544" y="334"/>
                    </a:lnTo>
                    <a:lnTo>
                      <a:pt x="544" y="332"/>
                    </a:lnTo>
                    <a:lnTo>
                      <a:pt x="542" y="332"/>
                    </a:lnTo>
                    <a:lnTo>
                      <a:pt x="542" y="332"/>
                    </a:lnTo>
                    <a:lnTo>
                      <a:pt x="542" y="332"/>
                    </a:lnTo>
                    <a:lnTo>
                      <a:pt x="539" y="332"/>
                    </a:lnTo>
                    <a:lnTo>
                      <a:pt x="539" y="332"/>
                    </a:lnTo>
                    <a:lnTo>
                      <a:pt x="539" y="334"/>
                    </a:lnTo>
                    <a:lnTo>
                      <a:pt x="539" y="334"/>
                    </a:lnTo>
                    <a:lnTo>
                      <a:pt x="539" y="334"/>
                    </a:lnTo>
                    <a:lnTo>
                      <a:pt x="542" y="334"/>
                    </a:lnTo>
                    <a:lnTo>
                      <a:pt x="542" y="337"/>
                    </a:lnTo>
                    <a:lnTo>
                      <a:pt x="542" y="337"/>
                    </a:lnTo>
                    <a:lnTo>
                      <a:pt x="542" y="339"/>
                    </a:lnTo>
                    <a:lnTo>
                      <a:pt x="542" y="339"/>
                    </a:lnTo>
                    <a:lnTo>
                      <a:pt x="542" y="339"/>
                    </a:lnTo>
                    <a:lnTo>
                      <a:pt x="542" y="342"/>
                    </a:lnTo>
                    <a:lnTo>
                      <a:pt x="542" y="342"/>
                    </a:lnTo>
                    <a:lnTo>
                      <a:pt x="542" y="344"/>
                    </a:lnTo>
                    <a:lnTo>
                      <a:pt x="542" y="344"/>
                    </a:lnTo>
                    <a:lnTo>
                      <a:pt x="542" y="344"/>
                    </a:lnTo>
                    <a:lnTo>
                      <a:pt x="542" y="346"/>
                    </a:lnTo>
                    <a:lnTo>
                      <a:pt x="542" y="346"/>
                    </a:lnTo>
                    <a:lnTo>
                      <a:pt x="542" y="346"/>
                    </a:lnTo>
                    <a:lnTo>
                      <a:pt x="542" y="349"/>
                    </a:lnTo>
                    <a:lnTo>
                      <a:pt x="542" y="349"/>
                    </a:lnTo>
                    <a:lnTo>
                      <a:pt x="542" y="351"/>
                    </a:lnTo>
                    <a:lnTo>
                      <a:pt x="542" y="351"/>
                    </a:lnTo>
                    <a:lnTo>
                      <a:pt x="542" y="353"/>
                    </a:lnTo>
                    <a:lnTo>
                      <a:pt x="542" y="353"/>
                    </a:lnTo>
                    <a:lnTo>
                      <a:pt x="542" y="353"/>
                    </a:lnTo>
                    <a:lnTo>
                      <a:pt x="542" y="356"/>
                    </a:lnTo>
                    <a:lnTo>
                      <a:pt x="542" y="356"/>
                    </a:lnTo>
                    <a:lnTo>
                      <a:pt x="539" y="356"/>
                    </a:lnTo>
                    <a:lnTo>
                      <a:pt x="539" y="358"/>
                    </a:lnTo>
                    <a:lnTo>
                      <a:pt x="539" y="358"/>
                    </a:lnTo>
                    <a:lnTo>
                      <a:pt x="539" y="358"/>
                    </a:lnTo>
                    <a:lnTo>
                      <a:pt x="539" y="358"/>
                    </a:lnTo>
                    <a:lnTo>
                      <a:pt x="537" y="358"/>
                    </a:lnTo>
                    <a:lnTo>
                      <a:pt x="537" y="358"/>
                    </a:lnTo>
                    <a:lnTo>
                      <a:pt x="537" y="358"/>
                    </a:lnTo>
                    <a:lnTo>
                      <a:pt x="535" y="358"/>
                    </a:lnTo>
                    <a:lnTo>
                      <a:pt x="535" y="358"/>
                    </a:lnTo>
                    <a:lnTo>
                      <a:pt x="535" y="361"/>
                    </a:lnTo>
                    <a:lnTo>
                      <a:pt x="535" y="361"/>
                    </a:lnTo>
                    <a:lnTo>
                      <a:pt x="535" y="363"/>
                    </a:lnTo>
                    <a:lnTo>
                      <a:pt x="535" y="363"/>
                    </a:lnTo>
                    <a:lnTo>
                      <a:pt x="535" y="363"/>
                    </a:lnTo>
                    <a:lnTo>
                      <a:pt x="535" y="363"/>
                    </a:lnTo>
                    <a:lnTo>
                      <a:pt x="535" y="365"/>
                    </a:lnTo>
                    <a:lnTo>
                      <a:pt x="535" y="365"/>
                    </a:lnTo>
                    <a:lnTo>
                      <a:pt x="535" y="368"/>
                    </a:lnTo>
                    <a:lnTo>
                      <a:pt x="535" y="368"/>
                    </a:lnTo>
                    <a:lnTo>
                      <a:pt x="535" y="368"/>
                    </a:lnTo>
                    <a:lnTo>
                      <a:pt x="535" y="370"/>
                    </a:lnTo>
                    <a:lnTo>
                      <a:pt x="535" y="370"/>
                    </a:lnTo>
                    <a:lnTo>
                      <a:pt x="535" y="372"/>
                    </a:lnTo>
                    <a:lnTo>
                      <a:pt x="535" y="372"/>
                    </a:lnTo>
                    <a:lnTo>
                      <a:pt x="537" y="372"/>
                    </a:lnTo>
                    <a:lnTo>
                      <a:pt x="537" y="372"/>
                    </a:lnTo>
                    <a:lnTo>
                      <a:pt x="537" y="375"/>
                    </a:lnTo>
                    <a:lnTo>
                      <a:pt x="537" y="375"/>
                    </a:lnTo>
                    <a:lnTo>
                      <a:pt x="537" y="375"/>
                    </a:lnTo>
                    <a:lnTo>
                      <a:pt x="537" y="377"/>
                    </a:lnTo>
                    <a:lnTo>
                      <a:pt x="537" y="377"/>
                    </a:lnTo>
                    <a:lnTo>
                      <a:pt x="537" y="377"/>
                    </a:lnTo>
                    <a:lnTo>
                      <a:pt x="537" y="380"/>
                    </a:lnTo>
                    <a:lnTo>
                      <a:pt x="537" y="380"/>
                    </a:lnTo>
                    <a:lnTo>
                      <a:pt x="535" y="380"/>
                    </a:lnTo>
                    <a:lnTo>
                      <a:pt x="535" y="380"/>
                    </a:lnTo>
                    <a:lnTo>
                      <a:pt x="535" y="380"/>
                    </a:lnTo>
                    <a:lnTo>
                      <a:pt x="535" y="380"/>
                    </a:lnTo>
                    <a:lnTo>
                      <a:pt x="535" y="380"/>
                    </a:lnTo>
                    <a:lnTo>
                      <a:pt x="535" y="382"/>
                    </a:lnTo>
                    <a:lnTo>
                      <a:pt x="535" y="382"/>
                    </a:lnTo>
                    <a:lnTo>
                      <a:pt x="532" y="382"/>
                    </a:lnTo>
                    <a:lnTo>
                      <a:pt x="532" y="382"/>
                    </a:lnTo>
                    <a:lnTo>
                      <a:pt x="532" y="384"/>
                    </a:lnTo>
                    <a:lnTo>
                      <a:pt x="532" y="384"/>
                    </a:lnTo>
                    <a:lnTo>
                      <a:pt x="532" y="384"/>
                    </a:lnTo>
                    <a:lnTo>
                      <a:pt x="530" y="384"/>
                    </a:lnTo>
                    <a:lnTo>
                      <a:pt x="530" y="382"/>
                    </a:lnTo>
                    <a:lnTo>
                      <a:pt x="530" y="382"/>
                    </a:lnTo>
                    <a:lnTo>
                      <a:pt x="530" y="382"/>
                    </a:lnTo>
                    <a:lnTo>
                      <a:pt x="528" y="382"/>
                    </a:lnTo>
                    <a:lnTo>
                      <a:pt x="528" y="382"/>
                    </a:lnTo>
                    <a:lnTo>
                      <a:pt x="528" y="382"/>
                    </a:lnTo>
                    <a:lnTo>
                      <a:pt x="528" y="382"/>
                    </a:lnTo>
                    <a:lnTo>
                      <a:pt x="528" y="382"/>
                    </a:lnTo>
                    <a:lnTo>
                      <a:pt x="525" y="382"/>
                    </a:lnTo>
                    <a:lnTo>
                      <a:pt x="525" y="382"/>
                    </a:lnTo>
                    <a:lnTo>
                      <a:pt x="525" y="384"/>
                    </a:lnTo>
                    <a:lnTo>
                      <a:pt x="525" y="384"/>
                    </a:lnTo>
                    <a:lnTo>
                      <a:pt x="525" y="384"/>
                    </a:lnTo>
                    <a:lnTo>
                      <a:pt x="525" y="382"/>
                    </a:lnTo>
                    <a:lnTo>
                      <a:pt x="525" y="382"/>
                    </a:lnTo>
                    <a:lnTo>
                      <a:pt x="525" y="382"/>
                    </a:lnTo>
                    <a:lnTo>
                      <a:pt x="525" y="380"/>
                    </a:lnTo>
                    <a:lnTo>
                      <a:pt x="525" y="380"/>
                    </a:lnTo>
                    <a:lnTo>
                      <a:pt x="525" y="377"/>
                    </a:lnTo>
                    <a:lnTo>
                      <a:pt x="525" y="377"/>
                    </a:lnTo>
                    <a:lnTo>
                      <a:pt x="525" y="375"/>
                    </a:lnTo>
                    <a:lnTo>
                      <a:pt x="523" y="375"/>
                    </a:lnTo>
                    <a:lnTo>
                      <a:pt x="523" y="375"/>
                    </a:lnTo>
                    <a:lnTo>
                      <a:pt x="523" y="372"/>
                    </a:lnTo>
                    <a:lnTo>
                      <a:pt x="523" y="372"/>
                    </a:lnTo>
                    <a:lnTo>
                      <a:pt x="523" y="372"/>
                    </a:lnTo>
                    <a:lnTo>
                      <a:pt x="523" y="370"/>
                    </a:lnTo>
                    <a:lnTo>
                      <a:pt x="523" y="370"/>
                    </a:lnTo>
                    <a:lnTo>
                      <a:pt x="523" y="370"/>
                    </a:lnTo>
                    <a:lnTo>
                      <a:pt x="523" y="368"/>
                    </a:lnTo>
                    <a:lnTo>
                      <a:pt x="523" y="368"/>
                    </a:lnTo>
                    <a:lnTo>
                      <a:pt x="523" y="365"/>
                    </a:lnTo>
                    <a:lnTo>
                      <a:pt x="523" y="365"/>
                    </a:lnTo>
                    <a:lnTo>
                      <a:pt x="520" y="365"/>
                    </a:lnTo>
                    <a:lnTo>
                      <a:pt x="520" y="363"/>
                    </a:lnTo>
                    <a:lnTo>
                      <a:pt x="520" y="363"/>
                    </a:lnTo>
                    <a:lnTo>
                      <a:pt x="520" y="363"/>
                    </a:lnTo>
                    <a:lnTo>
                      <a:pt x="520" y="363"/>
                    </a:lnTo>
                    <a:lnTo>
                      <a:pt x="520" y="361"/>
                    </a:lnTo>
                    <a:lnTo>
                      <a:pt x="520" y="361"/>
                    </a:lnTo>
                    <a:lnTo>
                      <a:pt x="520" y="361"/>
                    </a:lnTo>
                    <a:lnTo>
                      <a:pt x="520" y="358"/>
                    </a:lnTo>
                    <a:lnTo>
                      <a:pt x="520" y="358"/>
                    </a:lnTo>
                    <a:lnTo>
                      <a:pt x="520" y="356"/>
                    </a:lnTo>
                    <a:lnTo>
                      <a:pt x="520" y="356"/>
                    </a:lnTo>
                    <a:lnTo>
                      <a:pt x="518" y="356"/>
                    </a:lnTo>
                    <a:lnTo>
                      <a:pt x="518" y="353"/>
                    </a:lnTo>
                    <a:lnTo>
                      <a:pt x="518" y="353"/>
                    </a:lnTo>
                    <a:lnTo>
                      <a:pt x="518" y="353"/>
                    </a:lnTo>
                    <a:lnTo>
                      <a:pt x="520" y="353"/>
                    </a:lnTo>
                    <a:lnTo>
                      <a:pt x="520" y="351"/>
                    </a:lnTo>
                    <a:lnTo>
                      <a:pt x="520" y="351"/>
                    </a:lnTo>
                    <a:lnTo>
                      <a:pt x="520" y="349"/>
                    </a:lnTo>
                    <a:lnTo>
                      <a:pt x="518" y="349"/>
                    </a:lnTo>
                    <a:lnTo>
                      <a:pt x="518" y="349"/>
                    </a:lnTo>
                    <a:lnTo>
                      <a:pt x="518" y="346"/>
                    </a:lnTo>
                    <a:lnTo>
                      <a:pt x="518" y="346"/>
                    </a:lnTo>
                    <a:lnTo>
                      <a:pt x="518" y="344"/>
                    </a:lnTo>
                    <a:lnTo>
                      <a:pt x="518" y="344"/>
                    </a:lnTo>
                    <a:lnTo>
                      <a:pt x="518" y="344"/>
                    </a:lnTo>
                    <a:lnTo>
                      <a:pt x="518" y="344"/>
                    </a:lnTo>
                    <a:lnTo>
                      <a:pt x="518" y="344"/>
                    </a:lnTo>
                    <a:lnTo>
                      <a:pt x="518" y="34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2" name="Rectangle 161"/>
              <p:cNvSpPr>
                <a:spLocks noChangeArrowheads="1"/>
              </p:cNvSpPr>
              <p:nvPr/>
            </p:nvSpPr>
            <p:spPr bwMode="auto">
              <a:xfrm>
                <a:off x="2987" y="2789"/>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3" name="Rectangle 162"/>
              <p:cNvSpPr>
                <a:spLocks noChangeArrowheads="1"/>
              </p:cNvSpPr>
              <p:nvPr/>
            </p:nvSpPr>
            <p:spPr bwMode="auto">
              <a:xfrm>
                <a:off x="2987" y="2789"/>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4" name="Rectangle 163"/>
              <p:cNvSpPr>
                <a:spLocks noChangeArrowheads="1"/>
              </p:cNvSpPr>
              <p:nvPr/>
            </p:nvSpPr>
            <p:spPr bwMode="auto">
              <a:xfrm>
                <a:off x="2949" y="2713"/>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5" name="Rectangle 164"/>
              <p:cNvSpPr>
                <a:spLocks noChangeArrowheads="1"/>
              </p:cNvSpPr>
              <p:nvPr/>
            </p:nvSpPr>
            <p:spPr bwMode="auto">
              <a:xfrm>
                <a:off x="2949" y="2713"/>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6" name="Rectangle 165"/>
              <p:cNvSpPr>
                <a:spLocks noChangeArrowheads="1"/>
              </p:cNvSpPr>
              <p:nvPr/>
            </p:nvSpPr>
            <p:spPr bwMode="auto">
              <a:xfrm>
                <a:off x="2990" y="2836"/>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7" name="Rectangle 166"/>
              <p:cNvSpPr>
                <a:spLocks noChangeArrowheads="1"/>
              </p:cNvSpPr>
              <p:nvPr/>
            </p:nvSpPr>
            <p:spPr bwMode="auto">
              <a:xfrm>
                <a:off x="2990" y="2836"/>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8" name="Freeform 167"/>
              <p:cNvSpPr>
                <a:spLocks/>
              </p:cNvSpPr>
              <p:nvPr/>
            </p:nvSpPr>
            <p:spPr bwMode="auto">
              <a:xfrm>
                <a:off x="2900" y="2687"/>
                <a:ext cx="1" cy="2"/>
              </a:xfrm>
              <a:custGeom>
                <a:avLst/>
                <a:gdLst/>
                <a:ahLst/>
                <a:cxnLst>
                  <a:cxn ang="0">
                    <a:pos x="0" y="2"/>
                  </a:cxn>
                  <a:cxn ang="0">
                    <a:pos x="0" y="2"/>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9" name="Freeform 168"/>
              <p:cNvSpPr>
                <a:spLocks/>
              </p:cNvSpPr>
              <p:nvPr/>
            </p:nvSpPr>
            <p:spPr bwMode="auto">
              <a:xfrm>
                <a:off x="2900" y="2687"/>
                <a:ext cx="1" cy="2"/>
              </a:xfrm>
              <a:custGeom>
                <a:avLst/>
                <a:gdLst/>
                <a:ahLst/>
                <a:cxnLst>
                  <a:cxn ang="0">
                    <a:pos x="0" y="2"/>
                  </a:cxn>
                  <a:cxn ang="0">
                    <a:pos x="0" y="2"/>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0" name="Freeform 169"/>
              <p:cNvSpPr>
                <a:spLocks/>
              </p:cNvSpPr>
              <p:nvPr/>
            </p:nvSpPr>
            <p:spPr bwMode="auto">
              <a:xfrm>
                <a:off x="2914" y="2722"/>
                <a:ext cx="2" cy="3"/>
              </a:xfrm>
              <a:custGeom>
                <a:avLst/>
                <a:gdLst/>
                <a:ahLst/>
                <a:cxnLst>
                  <a:cxn ang="0">
                    <a:pos x="0" y="3"/>
                  </a:cxn>
                  <a:cxn ang="0">
                    <a:pos x="0" y="3"/>
                  </a:cxn>
                  <a:cxn ang="0">
                    <a:pos x="0" y="3"/>
                  </a:cxn>
                  <a:cxn ang="0">
                    <a:pos x="0" y="0"/>
                  </a:cxn>
                  <a:cxn ang="0">
                    <a:pos x="0" y="0"/>
                  </a:cxn>
                  <a:cxn ang="0">
                    <a:pos x="2" y="0"/>
                  </a:cxn>
                  <a:cxn ang="0">
                    <a:pos x="2" y="3"/>
                  </a:cxn>
                  <a:cxn ang="0">
                    <a:pos x="2" y="3"/>
                  </a:cxn>
                  <a:cxn ang="0">
                    <a:pos x="0" y="3"/>
                  </a:cxn>
                </a:cxnLst>
                <a:rect l="0" t="0" r="r" b="b"/>
                <a:pathLst>
                  <a:path w="2" h="3">
                    <a:moveTo>
                      <a:pt x="0" y="3"/>
                    </a:moveTo>
                    <a:lnTo>
                      <a:pt x="0" y="3"/>
                    </a:lnTo>
                    <a:lnTo>
                      <a:pt x="0" y="3"/>
                    </a:lnTo>
                    <a:lnTo>
                      <a:pt x="0" y="0"/>
                    </a:lnTo>
                    <a:lnTo>
                      <a:pt x="0" y="0"/>
                    </a:lnTo>
                    <a:lnTo>
                      <a:pt x="2" y="0"/>
                    </a:lnTo>
                    <a:lnTo>
                      <a:pt x="2" y="3"/>
                    </a:lnTo>
                    <a:lnTo>
                      <a:pt x="2" y="3"/>
                    </a:lnTo>
                    <a:lnTo>
                      <a:pt x="0"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1" name="Freeform 170"/>
              <p:cNvSpPr>
                <a:spLocks/>
              </p:cNvSpPr>
              <p:nvPr/>
            </p:nvSpPr>
            <p:spPr bwMode="auto">
              <a:xfrm>
                <a:off x="2914" y="2722"/>
                <a:ext cx="2" cy="3"/>
              </a:xfrm>
              <a:custGeom>
                <a:avLst/>
                <a:gdLst/>
                <a:ahLst/>
                <a:cxnLst>
                  <a:cxn ang="0">
                    <a:pos x="0" y="3"/>
                  </a:cxn>
                  <a:cxn ang="0">
                    <a:pos x="0" y="3"/>
                  </a:cxn>
                  <a:cxn ang="0">
                    <a:pos x="0" y="3"/>
                  </a:cxn>
                  <a:cxn ang="0">
                    <a:pos x="0" y="0"/>
                  </a:cxn>
                  <a:cxn ang="0">
                    <a:pos x="0" y="0"/>
                  </a:cxn>
                  <a:cxn ang="0">
                    <a:pos x="2" y="0"/>
                  </a:cxn>
                  <a:cxn ang="0">
                    <a:pos x="2" y="3"/>
                  </a:cxn>
                  <a:cxn ang="0">
                    <a:pos x="2" y="3"/>
                  </a:cxn>
                  <a:cxn ang="0">
                    <a:pos x="0" y="3"/>
                  </a:cxn>
                </a:cxnLst>
                <a:rect l="0" t="0" r="r" b="b"/>
                <a:pathLst>
                  <a:path w="2" h="3">
                    <a:moveTo>
                      <a:pt x="0" y="3"/>
                    </a:moveTo>
                    <a:lnTo>
                      <a:pt x="0" y="3"/>
                    </a:lnTo>
                    <a:lnTo>
                      <a:pt x="0" y="3"/>
                    </a:lnTo>
                    <a:lnTo>
                      <a:pt x="0" y="0"/>
                    </a:lnTo>
                    <a:lnTo>
                      <a:pt x="0" y="0"/>
                    </a:lnTo>
                    <a:lnTo>
                      <a:pt x="2" y="0"/>
                    </a:lnTo>
                    <a:lnTo>
                      <a:pt x="2" y="3"/>
                    </a:lnTo>
                    <a:lnTo>
                      <a:pt x="2" y="3"/>
                    </a:lnTo>
                    <a:lnTo>
                      <a:pt x="0"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2" name="Freeform 171"/>
              <p:cNvSpPr>
                <a:spLocks/>
              </p:cNvSpPr>
              <p:nvPr/>
            </p:nvSpPr>
            <p:spPr bwMode="auto">
              <a:xfrm>
                <a:off x="2930" y="2756"/>
                <a:ext cx="3" cy="2"/>
              </a:xfrm>
              <a:custGeom>
                <a:avLst/>
                <a:gdLst/>
                <a:ahLst/>
                <a:cxnLst>
                  <a:cxn ang="0">
                    <a:pos x="3" y="2"/>
                  </a:cxn>
                  <a:cxn ang="0">
                    <a:pos x="3" y="2"/>
                  </a:cxn>
                  <a:cxn ang="0">
                    <a:pos x="3" y="2"/>
                  </a:cxn>
                  <a:cxn ang="0">
                    <a:pos x="0" y="2"/>
                  </a:cxn>
                  <a:cxn ang="0">
                    <a:pos x="0" y="2"/>
                  </a:cxn>
                  <a:cxn ang="0">
                    <a:pos x="0" y="2"/>
                  </a:cxn>
                  <a:cxn ang="0">
                    <a:pos x="0" y="0"/>
                  </a:cxn>
                  <a:cxn ang="0">
                    <a:pos x="0" y="0"/>
                  </a:cxn>
                  <a:cxn ang="0">
                    <a:pos x="3" y="0"/>
                  </a:cxn>
                  <a:cxn ang="0">
                    <a:pos x="3" y="0"/>
                  </a:cxn>
                  <a:cxn ang="0">
                    <a:pos x="3" y="2"/>
                  </a:cxn>
                </a:cxnLst>
                <a:rect l="0" t="0" r="r" b="b"/>
                <a:pathLst>
                  <a:path w="3" h="2">
                    <a:moveTo>
                      <a:pt x="3" y="2"/>
                    </a:moveTo>
                    <a:lnTo>
                      <a:pt x="3" y="2"/>
                    </a:lnTo>
                    <a:lnTo>
                      <a:pt x="3" y="2"/>
                    </a:lnTo>
                    <a:lnTo>
                      <a:pt x="0" y="2"/>
                    </a:lnTo>
                    <a:lnTo>
                      <a:pt x="0" y="2"/>
                    </a:lnTo>
                    <a:lnTo>
                      <a:pt x="0" y="2"/>
                    </a:lnTo>
                    <a:lnTo>
                      <a:pt x="0" y="0"/>
                    </a:lnTo>
                    <a:lnTo>
                      <a:pt x="0" y="0"/>
                    </a:lnTo>
                    <a:lnTo>
                      <a:pt x="3" y="0"/>
                    </a:lnTo>
                    <a:lnTo>
                      <a:pt x="3" y="0"/>
                    </a:lnTo>
                    <a:lnTo>
                      <a:pt x="3"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3" name="Freeform 172"/>
              <p:cNvSpPr>
                <a:spLocks/>
              </p:cNvSpPr>
              <p:nvPr/>
            </p:nvSpPr>
            <p:spPr bwMode="auto">
              <a:xfrm>
                <a:off x="2930" y="2756"/>
                <a:ext cx="3" cy="2"/>
              </a:xfrm>
              <a:custGeom>
                <a:avLst/>
                <a:gdLst/>
                <a:ahLst/>
                <a:cxnLst>
                  <a:cxn ang="0">
                    <a:pos x="3" y="2"/>
                  </a:cxn>
                  <a:cxn ang="0">
                    <a:pos x="3" y="2"/>
                  </a:cxn>
                  <a:cxn ang="0">
                    <a:pos x="3" y="2"/>
                  </a:cxn>
                  <a:cxn ang="0">
                    <a:pos x="0" y="2"/>
                  </a:cxn>
                  <a:cxn ang="0">
                    <a:pos x="0" y="2"/>
                  </a:cxn>
                  <a:cxn ang="0">
                    <a:pos x="0" y="2"/>
                  </a:cxn>
                  <a:cxn ang="0">
                    <a:pos x="0" y="0"/>
                  </a:cxn>
                  <a:cxn ang="0">
                    <a:pos x="0" y="0"/>
                  </a:cxn>
                  <a:cxn ang="0">
                    <a:pos x="3" y="0"/>
                  </a:cxn>
                  <a:cxn ang="0">
                    <a:pos x="3" y="0"/>
                  </a:cxn>
                  <a:cxn ang="0">
                    <a:pos x="3" y="2"/>
                  </a:cxn>
                </a:cxnLst>
                <a:rect l="0" t="0" r="r" b="b"/>
                <a:pathLst>
                  <a:path w="3" h="2">
                    <a:moveTo>
                      <a:pt x="3" y="2"/>
                    </a:moveTo>
                    <a:lnTo>
                      <a:pt x="3" y="2"/>
                    </a:lnTo>
                    <a:lnTo>
                      <a:pt x="3" y="2"/>
                    </a:lnTo>
                    <a:lnTo>
                      <a:pt x="0" y="2"/>
                    </a:lnTo>
                    <a:lnTo>
                      <a:pt x="0" y="2"/>
                    </a:lnTo>
                    <a:lnTo>
                      <a:pt x="0" y="2"/>
                    </a:lnTo>
                    <a:lnTo>
                      <a:pt x="0" y="0"/>
                    </a:lnTo>
                    <a:lnTo>
                      <a:pt x="0" y="0"/>
                    </a:lnTo>
                    <a:lnTo>
                      <a:pt x="3" y="0"/>
                    </a:lnTo>
                    <a:lnTo>
                      <a:pt x="3" y="0"/>
                    </a:lnTo>
                    <a:lnTo>
                      <a:pt x="3"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4" name="Freeform 173"/>
              <p:cNvSpPr>
                <a:spLocks/>
              </p:cNvSpPr>
              <p:nvPr/>
            </p:nvSpPr>
            <p:spPr bwMode="auto">
              <a:xfrm>
                <a:off x="2904" y="2699"/>
                <a:ext cx="3" cy="4"/>
              </a:xfrm>
              <a:custGeom>
                <a:avLst/>
                <a:gdLst/>
                <a:ahLst/>
                <a:cxnLst>
                  <a:cxn ang="0">
                    <a:pos x="3" y="0"/>
                  </a:cxn>
                  <a:cxn ang="0">
                    <a:pos x="3" y="2"/>
                  </a:cxn>
                  <a:cxn ang="0">
                    <a:pos x="3" y="2"/>
                  </a:cxn>
                  <a:cxn ang="0">
                    <a:pos x="3" y="2"/>
                  </a:cxn>
                  <a:cxn ang="0">
                    <a:pos x="3" y="4"/>
                  </a:cxn>
                  <a:cxn ang="0">
                    <a:pos x="3" y="4"/>
                  </a:cxn>
                  <a:cxn ang="0">
                    <a:pos x="0" y="4"/>
                  </a:cxn>
                  <a:cxn ang="0">
                    <a:pos x="0" y="4"/>
                  </a:cxn>
                  <a:cxn ang="0">
                    <a:pos x="0" y="2"/>
                  </a:cxn>
                  <a:cxn ang="0">
                    <a:pos x="0" y="2"/>
                  </a:cxn>
                  <a:cxn ang="0">
                    <a:pos x="0" y="0"/>
                  </a:cxn>
                  <a:cxn ang="0">
                    <a:pos x="0" y="0"/>
                  </a:cxn>
                  <a:cxn ang="0">
                    <a:pos x="0" y="0"/>
                  </a:cxn>
                  <a:cxn ang="0">
                    <a:pos x="3" y="0"/>
                  </a:cxn>
                  <a:cxn ang="0">
                    <a:pos x="3" y="0"/>
                  </a:cxn>
                </a:cxnLst>
                <a:rect l="0" t="0" r="r" b="b"/>
                <a:pathLst>
                  <a:path w="3" h="4">
                    <a:moveTo>
                      <a:pt x="3" y="0"/>
                    </a:moveTo>
                    <a:lnTo>
                      <a:pt x="3" y="2"/>
                    </a:lnTo>
                    <a:lnTo>
                      <a:pt x="3" y="2"/>
                    </a:lnTo>
                    <a:lnTo>
                      <a:pt x="3" y="2"/>
                    </a:lnTo>
                    <a:lnTo>
                      <a:pt x="3" y="4"/>
                    </a:lnTo>
                    <a:lnTo>
                      <a:pt x="3" y="4"/>
                    </a:lnTo>
                    <a:lnTo>
                      <a:pt x="0" y="4"/>
                    </a:lnTo>
                    <a:lnTo>
                      <a:pt x="0" y="4"/>
                    </a:lnTo>
                    <a:lnTo>
                      <a:pt x="0" y="2"/>
                    </a:lnTo>
                    <a:lnTo>
                      <a:pt x="0" y="2"/>
                    </a:lnTo>
                    <a:lnTo>
                      <a:pt x="0" y="0"/>
                    </a:lnTo>
                    <a:lnTo>
                      <a:pt x="0" y="0"/>
                    </a:lnTo>
                    <a:lnTo>
                      <a:pt x="0" y="0"/>
                    </a:lnTo>
                    <a:lnTo>
                      <a:pt x="3" y="0"/>
                    </a:lnTo>
                    <a:lnTo>
                      <a:pt x="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5" name="Freeform 174"/>
              <p:cNvSpPr>
                <a:spLocks/>
              </p:cNvSpPr>
              <p:nvPr/>
            </p:nvSpPr>
            <p:spPr bwMode="auto">
              <a:xfrm>
                <a:off x="2904" y="2699"/>
                <a:ext cx="3" cy="4"/>
              </a:xfrm>
              <a:custGeom>
                <a:avLst/>
                <a:gdLst/>
                <a:ahLst/>
                <a:cxnLst>
                  <a:cxn ang="0">
                    <a:pos x="3" y="0"/>
                  </a:cxn>
                  <a:cxn ang="0">
                    <a:pos x="3" y="2"/>
                  </a:cxn>
                  <a:cxn ang="0">
                    <a:pos x="3" y="2"/>
                  </a:cxn>
                  <a:cxn ang="0">
                    <a:pos x="3" y="2"/>
                  </a:cxn>
                  <a:cxn ang="0">
                    <a:pos x="3" y="4"/>
                  </a:cxn>
                  <a:cxn ang="0">
                    <a:pos x="3" y="4"/>
                  </a:cxn>
                  <a:cxn ang="0">
                    <a:pos x="0" y="4"/>
                  </a:cxn>
                  <a:cxn ang="0">
                    <a:pos x="0" y="4"/>
                  </a:cxn>
                  <a:cxn ang="0">
                    <a:pos x="0" y="2"/>
                  </a:cxn>
                  <a:cxn ang="0">
                    <a:pos x="0" y="2"/>
                  </a:cxn>
                  <a:cxn ang="0">
                    <a:pos x="0" y="0"/>
                  </a:cxn>
                  <a:cxn ang="0">
                    <a:pos x="0" y="0"/>
                  </a:cxn>
                  <a:cxn ang="0">
                    <a:pos x="0" y="0"/>
                  </a:cxn>
                  <a:cxn ang="0">
                    <a:pos x="3" y="0"/>
                  </a:cxn>
                  <a:cxn ang="0">
                    <a:pos x="3" y="0"/>
                  </a:cxn>
                </a:cxnLst>
                <a:rect l="0" t="0" r="r" b="b"/>
                <a:pathLst>
                  <a:path w="3" h="4">
                    <a:moveTo>
                      <a:pt x="3" y="0"/>
                    </a:moveTo>
                    <a:lnTo>
                      <a:pt x="3" y="2"/>
                    </a:lnTo>
                    <a:lnTo>
                      <a:pt x="3" y="2"/>
                    </a:lnTo>
                    <a:lnTo>
                      <a:pt x="3" y="2"/>
                    </a:lnTo>
                    <a:lnTo>
                      <a:pt x="3" y="4"/>
                    </a:lnTo>
                    <a:lnTo>
                      <a:pt x="3" y="4"/>
                    </a:lnTo>
                    <a:lnTo>
                      <a:pt x="0" y="4"/>
                    </a:lnTo>
                    <a:lnTo>
                      <a:pt x="0" y="4"/>
                    </a:lnTo>
                    <a:lnTo>
                      <a:pt x="0" y="2"/>
                    </a:lnTo>
                    <a:lnTo>
                      <a:pt x="0" y="2"/>
                    </a:lnTo>
                    <a:lnTo>
                      <a:pt x="0" y="0"/>
                    </a:lnTo>
                    <a:lnTo>
                      <a:pt x="0" y="0"/>
                    </a:lnTo>
                    <a:lnTo>
                      <a:pt x="0" y="0"/>
                    </a:lnTo>
                    <a:lnTo>
                      <a:pt x="3" y="0"/>
                    </a:lnTo>
                    <a:lnTo>
                      <a:pt x="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6" name="Freeform 175"/>
              <p:cNvSpPr>
                <a:spLocks/>
              </p:cNvSpPr>
              <p:nvPr/>
            </p:nvSpPr>
            <p:spPr bwMode="auto">
              <a:xfrm>
                <a:off x="2942" y="2711"/>
                <a:ext cx="5" cy="4"/>
              </a:xfrm>
              <a:custGeom>
                <a:avLst/>
                <a:gdLst/>
                <a:ahLst/>
                <a:cxnLst>
                  <a:cxn ang="0">
                    <a:pos x="5" y="2"/>
                  </a:cxn>
                  <a:cxn ang="0">
                    <a:pos x="5" y="4"/>
                  </a:cxn>
                  <a:cxn ang="0">
                    <a:pos x="5" y="4"/>
                  </a:cxn>
                  <a:cxn ang="0">
                    <a:pos x="5" y="4"/>
                  </a:cxn>
                  <a:cxn ang="0">
                    <a:pos x="5" y="4"/>
                  </a:cxn>
                  <a:cxn ang="0">
                    <a:pos x="3" y="4"/>
                  </a:cxn>
                  <a:cxn ang="0">
                    <a:pos x="3" y="4"/>
                  </a:cxn>
                  <a:cxn ang="0">
                    <a:pos x="5" y="4"/>
                  </a:cxn>
                  <a:cxn ang="0">
                    <a:pos x="5" y="2"/>
                  </a:cxn>
                  <a:cxn ang="0">
                    <a:pos x="3" y="2"/>
                  </a:cxn>
                  <a:cxn ang="0">
                    <a:pos x="3" y="2"/>
                  </a:cxn>
                  <a:cxn ang="0">
                    <a:pos x="0" y="2"/>
                  </a:cxn>
                  <a:cxn ang="0">
                    <a:pos x="0" y="2"/>
                  </a:cxn>
                  <a:cxn ang="0">
                    <a:pos x="0" y="0"/>
                  </a:cxn>
                  <a:cxn ang="0">
                    <a:pos x="3" y="0"/>
                  </a:cxn>
                  <a:cxn ang="0">
                    <a:pos x="3" y="0"/>
                  </a:cxn>
                  <a:cxn ang="0">
                    <a:pos x="5" y="0"/>
                  </a:cxn>
                  <a:cxn ang="0">
                    <a:pos x="5" y="0"/>
                  </a:cxn>
                  <a:cxn ang="0">
                    <a:pos x="5" y="0"/>
                  </a:cxn>
                  <a:cxn ang="0">
                    <a:pos x="5" y="2"/>
                  </a:cxn>
                  <a:cxn ang="0">
                    <a:pos x="5" y="2"/>
                  </a:cxn>
                </a:cxnLst>
                <a:rect l="0" t="0" r="r" b="b"/>
                <a:pathLst>
                  <a:path w="5" h="4">
                    <a:moveTo>
                      <a:pt x="5" y="2"/>
                    </a:moveTo>
                    <a:lnTo>
                      <a:pt x="5" y="4"/>
                    </a:lnTo>
                    <a:lnTo>
                      <a:pt x="5" y="4"/>
                    </a:lnTo>
                    <a:lnTo>
                      <a:pt x="5" y="4"/>
                    </a:lnTo>
                    <a:lnTo>
                      <a:pt x="5" y="4"/>
                    </a:lnTo>
                    <a:lnTo>
                      <a:pt x="3" y="4"/>
                    </a:lnTo>
                    <a:lnTo>
                      <a:pt x="3" y="4"/>
                    </a:lnTo>
                    <a:lnTo>
                      <a:pt x="5" y="4"/>
                    </a:lnTo>
                    <a:lnTo>
                      <a:pt x="5" y="2"/>
                    </a:lnTo>
                    <a:lnTo>
                      <a:pt x="3" y="2"/>
                    </a:lnTo>
                    <a:lnTo>
                      <a:pt x="3" y="2"/>
                    </a:lnTo>
                    <a:lnTo>
                      <a:pt x="0" y="2"/>
                    </a:lnTo>
                    <a:lnTo>
                      <a:pt x="0" y="2"/>
                    </a:lnTo>
                    <a:lnTo>
                      <a:pt x="0" y="0"/>
                    </a:lnTo>
                    <a:lnTo>
                      <a:pt x="3" y="0"/>
                    </a:lnTo>
                    <a:lnTo>
                      <a:pt x="3" y="0"/>
                    </a:lnTo>
                    <a:lnTo>
                      <a:pt x="5" y="0"/>
                    </a:lnTo>
                    <a:lnTo>
                      <a:pt x="5" y="0"/>
                    </a:lnTo>
                    <a:lnTo>
                      <a:pt x="5" y="0"/>
                    </a:lnTo>
                    <a:lnTo>
                      <a:pt x="5" y="2"/>
                    </a:lnTo>
                    <a:lnTo>
                      <a:pt x="5"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7" name="Freeform 176"/>
              <p:cNvSpPr>
                <a:spLocks/>
              </p:cNvSpPr>
              <p:nvPr/>
            </p:nvSpPr>
            <p:spPr bwMode="auto">
              <a:xfrm>
                <a:off x="2942" y="2711"/>
                <a:ext cx="5" cy="4"/>
              </a:xfrm>
              <a:custGeom>
                <a:avLst/>
                <a:gdLst/>
                <a:ahLst/>
                <a:cxnLst>
                  <a:cxn ang="0">
                    <a:pos x="5" y="2"/>
                  </a:cxn>
                  <a:cxn ang="0">
                    <a:pos x="5" y="4"/>
                  </a:cxn>
                  <a:cxn ang="0">
                    <a:pos x="5" y="4"/>
                  </a:cxn>
                  <a:cxn ang="0">
                    <a:pos x="5" y="4"/>
                  </a:cxn>
                  <a:cxn ang="0">
                    <a:pos x="5" y="4"/>
                  </a:cxn>
                  <a:cxn ang="0">
                    <a:pos x="3" y="4"/>
                  </a:cxn>
                  <a:cxn ang="0">
                    <a:pos x="3" y="4"/>
                  </a:cxn>
                  <a:cxn ang="0">
                    <a:pos x="5" y="4"/>
                  </a:cxn>
                  <a:cxn ang="0">
                    <a:pos x="5" y="2"/>
                  </a:cxn>
                  <a:cxn ang="0">
                    <a:pos x="3" y="2"/>
                  </a:cxn>
                  <a:cxn ang="0">
                    <a:pos x="3" y="2"/>
                  </a:cxn>
                  <a:cxn ang="0">
                    <a:pos x="0" y="2"/>
                  </a:cxn>
                  <a:cxn ang="0">
                    <a:pos x="0" y="2"/>
                  </a:cxn>
                  <a:cxn ang="0">
                    <a:pos x="0" y="0"/>
                  </a:cxn>
                  <a:cxn ang="0">
                    <a:pos x="3" y="0"/>
                  </a:cxn>
                  <a:cxn ang="0">
                    <a:pos x="3" y="0"/>
                  </a:cxn>
                  <a:cxn ang="0">
                    <a:pos x="5" y="0"/>
                  </a:cxn>
                  <a:cxn ang="0">
                    <a:pos x="5" y="0"/>
                  </a:cxn>
                  <a:cxn ang="0">
                    <a:pos x="5" y="0"/>
                  </a:cxn>
                  <a:cxn ang="0">
                    <a:pos x="5" y="2"/>
                  </a:cxn>
                  <a:cxn ang="0">
                    <a:pos x="5" y="2"/>
                  </a:cxn>
                </a:cxnLst>
                <a:rect l="0" t="0" r="r" b="b"/>
                <a:pathLst>
                  <a:path w="5" h="4">
                    <a:moveTo>
                      <a:pt x="5" y="2"/>
                    </a:moveTo>
                    <a:lnTo>
                      <a:pt x="5" y="4"/>
                    </a:lnTo>
                    <a:lnTo>
                      <a:pt x="5" y="4"/>
                    </a:lnTo>
                    <a:lnTo>
                      <a:pt x="5" y="4"/>
                    </a:lnTo>
                    <a:lnTo>
                      <a:pt x="5" y="4"/>
                    </a:lnTo>
                    <a:lnTo>
                      <a:pt x="3" y="4"/>
                    </a:lnTo>
                    <a:lnTo>
                      <a:pt x="3" y="4"/>
                    </a:lnTo>
                    <a:lnTo>
                      <a:pt x="5" y="4"/>
                    </a:lnTo>
                    <a:lnTo>
                      <a:pt x="5" y="2"/>
                    </a:lnTo>
                    <a:lnTo>
                      <a:pt x="3" y="2"/>
                    </a:lnTo>
                    <a:lnTo>
                      <a:pt x="3" y="2"/>
                    </a:lnTo>
                    <a:lnTo>
                      <a:pt x="0" y="2"/>
                    </a:lnTo>
                    <a:lnTo>
                      <a:pt x="0" y="2"/>
                    </a:lnTo>
                    <a:lnTo>
                      <a:pt x="0" y="0"/>
                    </a:lnTo>
                    <a:lnTo>
                      <a:pt x="3" y="0"/>
                    </a:lnTo>
                    <a:lnTo>
                      <a:pt x="3" y="0"/>
                    </a:lnTo>
                    <a:lnTo>
                      <a:pt x="5" y="0"/>
                    </a:lnTo>
                    <a:lnTo>
                      <a:pt x="5" y="0"/>
                    </a:lnTo>
                    <a:lnTo>
                      <a:pt x="5" y="0"/>
                    </a:lnTo>
                    <a:lnTo>
                      <a:pt x="5" y="2"/>
                    </a:lnTo>
                    <a:lnTo>
                      <a:pt x="5"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8" name="Freeform 177"/>
              <p:cNvSpPr>
                <a:spLocks/>
              </p:cNvSpPr>
              <p:nvPr/>
            </p:nvSpPr>
            <p:spPr bwMode="auto">
              <a:xfrm>
                <a:off x="2945" y="2748"/>
                <a:ext cx="9" cy="5"/>
              </a:xfrm>
              <a:custGeom>
                <a:avLst/>
                <a:gdLst/>
                <a:ahLst/>
                <a:cxnLst>
                  <a:cxn ang="0">
                    <a:pos x="7" y="0"/>
                  </a:cxn>
                  <a:cxn ang="0">
                    <a:pos x="7" y="3"/>
                  </a:cxn>
                  <a:cxn ang="0">
                    <a:pos x="9" y="3"/>
                  </a:cxn>
                  <a:cxn ang="0">
                    <a:pos x="9" y="3"/>
                  </a:cxn>
                  <a:cxn ang="0">
                    <a:pos x="9" y="3"/>
                  </a:cxn>
                  <a:cxn ang="0">
                    <a:pos x="9" y="5"/>
                  </a:cxn>
                  <a:cxn ang="0">
                    <a:pos x="9" y="5"/>
                  </a:cxn>
                  <a:cxn ang="0">
                    <a:pos x="9" y="5"/>
                  </a:cxn>
                  <a:cxn ang="0">
                    <a:pos x="7" y="5"/>
                  </a:cxn>
                  <a:cxn ang="0">
                    <a:pos x="7" y="5"/>
                  </a:cxn>
                  <a:cxn ang="0">
                    <a:pos x="7" y="5"/>
                  </a:cxn>
                  <a:cxn ang="0">
                    <a:pos x="4" y="5"/>
                  </a:cxn>
                  <a:cxn ang="0">
                    <a:pos x="4" y="5"/>
                  </a:cxn>
                  <a:cxn ang="0">
                    <a:pos x="2" y="5"/>
                  </a:cxn>
                  <a:cxn ang="0">
                    <a:pos x="2" y="5"/>
                  </a:cxn>
                  <a:cxn ang="0">
                    <a:pos x="2" y="5"/>
                  </a:cxn>
                  <a:cxn ang="0">
                    <a:pos x="2" y="5"/>
                  </a:cxn>
                  <a:cxn ang="0">
                    <a:pos x="0" y="5"/>
                  </a:cxn>
                  <a:cxn ang="0">
                    <a:pos x="0" y="3"/>
                  </a:cxn>
                  <a:cxn ang="0">
                    <a:pos x="0" y="3"/>
                  </a:cxn>
                  <a:cxn ang="0">
                    <a:pos x="2" y="3"/>
                  </a:cxn>
                  <a:cxn ang="0">
                    <a:pos x="2" y="0"/>
                  </a:cxn>
                  <a:cxn ang="0">
                    <a:pos x="2" y="0"/>
                  </a:cxn>
                  <a:cxn ang="0">
                    <a:pos x="2" y="0"/>
                  </a:cxn>
                  <a:cxn ang="0">
                    <a:pos x="4" y="0"/>
                  </a:cxn>
                  <a:cxn ang="0">
                    <a:pos x="4" y="0"/>
                  </a:cxn>
                  <a:cxn ang="0">
                    <a:pos x="7" y="0"/>
                  </a:cxn>
                  <a:cxn ang="0">
                    <a:pos x="7" y="0"/>
                  </a:cxn>
                  <a:cxn ang="0">
                    <a:pos x="7" y="0"/>
                  </a:cxn>
                </a:cxnLst>
                <a:rect l="0" t="0" r="r" b="b"/>
                <a:pathLst>
                  <a:path w="9" h="5">
                    <a:moveTo>
                      <a:pt x="7" y="0"/>
                    </a:moveTo>
                    <a:lnTo>
                      <a:pt x="7" y="3"/>
                    </a:lnTo>
                    <a:lnTo>
                      <a:pt x="9" y="3"/>
                    </a:lnTo>
                    <a:lnTo>
                      <a:pt x="9" y="3"/>
                    </a:lnTo>
                    <a:lnTo>
                      <a:pt x="9" y="3"/>
                    </a:lnTo>
                    <a:lnTo>
                      <a:pt x="9" y="5"/>
                    </a:lnTo>
                    <a:lnTo>
                      <a:pt x="9" y="5"/>
                    </a:lnTo>
                    <a:lnTo>
                      <a:pt x="9" y="5"/>
                    </a:lnTo>
                    <a:lnTo>
                      <a:pt x="7" y="5"/>
                    </a:lnTo>
                    <a:lnTo>
                      <a:pt x="7" y="5"/>
                    </a:lnTo>
                    <a:lnTo>
                      <a:pt x="7" y="5"/>
                    </a:lnTo>
                    <a:lnTo>
                      <a:pt x="4" y="5"/>
                    </a:lnTo>
                    <a:lnTo>
                      <a:pt x="4" y="5"/>
                    </a:lnTo>
                    <a:lnTo>
                      <a:pt x="2" y="5"/>
                    </a:lnTo>
                    <a:lnTo>
                      <a:pt x="2" y="5"/>
                    </a:lnTo>
                    <a:lnTo>
                      <a:pt x="2" y="5"/>
                    </a:lnTo>
                    <a:lnTo>
                      <a:pt x="2" y="5"/>
                    </a:lnTo>
                    <a:lnTo>
                      <a:pt x="0" y="5"/>
                    </a:lnTo>
                    <a:lnTo>
                      <a:pt x="0" y="3"/>
                    </a:lnTo>
                    <a:lnTo>
                      <a:pt x="0" y="3"/>
                    </a:lnTo>
                    <a:lnTo>
                      <a:pt x="2" y="3"/>
                    </a:lnTo>
                    <a:lnTo>
                      <a:pt x="2" y="0"/>
                    </a:lnTo>
                    <a:lnTo>
                      <a:pt x="2" y="0"/>
                    </a:lnTo>
                    <a:lnTo>
                      <a:pt x="2" y="0"/>
                    </a:lnTo>
                    <a:lnTo>
                      <a:pt x="4" y="0"/>
                    </a:lnTo>
                    <a:lnTo>
                      <a:pt x="4" y="0"/>
                    </a:lnTo>
                    <a:lnTo>
                      <a:pt x="7" y="0"/>
                    </a:lnTo>
                    <a:lnTo>
                      <a:pt x="7"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9" name="Freeform 178"/>
              <p:cNvSpPr>
                <a:spLocks/>
              </p:cNvSpPr>
              <p:nvPr/>
            </p:nvSpPr>
            <p:spPr bwMode="auto">
              <a:xfrm>
                <a:off x="2945" y="2748"/>
                <a:ext cx="9" cy="5"/>
              </a:xfrm>
              <a:custGeom>
                <a:avLst/>
                <a:gdLst/>
                <a:ahLst/>
                <a:cxnLst>
                  <a:cxn ang="0">
                    <a:pos x="7" y="0"/>
                  </a:cxn>
                  <a:cxn ang="0">
                    <a:pos x="7" y="3"/>
                  </a:cxn>
                  <a:cxn ang="0">
                    <a:pos x="9" y="3"/>
                  </a:cxn>
                  <a:cxn ang="0">
                    <a:pos x="9" y="3"/>
                  </a:cxn>
                  <a:cxn ang="0">
                    <a:pos x="9" y="3"/>
                  </a:cxn>
                  <a:cxn ang="0">
                    <a:pos x="9" y="5"/>
                  </a:cxn>
                  <a:cxn ang="0">
                    <a:pos x="9" y="5"/>
                  </a:cxn>
                  <a:cxn ang="0">
                    <a:pos x="9" y="5"/>
                  </a:cxn>
                  <a:cxn ang="0">
                    <a:pos x="7" y="5"/>
                  </a:cxn>
                  <a:cxn ang="0">
                    <a:pos x="7" y="5"/>
                  </a:cxn>
                  <a:cxn ang="0">
                    <a:pos x="7" y="5"/>
                  </a:cxn>
                  <a:cxn ang="0">
                    <a:pos x="4" y="5"/>
                  </a:cxn>
                  <a:cxn ang="0">
                    <a:pos x="4" y="5"/>
                  </a:cxn>
                  <a:cxn ang="0">
                    <a:pos x="2" y="5"/>
                  </a:cxn>
                  <a:cxn ang="0">
                    <a:pos x="2" y="5"/>
                  </a:cxn>
                  <a:cxn ang="0">
                    <a:pos x="2" y="5"/>
                  </a:cxn>
                  <a:cxn ang="0">
                    <a:pos x="2" y="5"/>
                  </a:cxn>
                  <a:cxn ang="0">
                    <a:pos x="0" y="5"/>
                  </a:cxn>
                  <a:cxn ang="0">
                    <a:pos x="0" y="3"/>
                  </a:cxn>
                  <a:cxn ang="0">
                    <a:pos x="0" y="3"/>
                  </a:cxn>
                  <a:cxn ang="0">
                    <a:pos x="2" y="3"/>
                  </a:cxn>
                  <a:cxn ang="0">
                    <a:pos x="2" y="0"/>
                  </a:cxn>
                  <a:cxn ang="0">
                    <a:pos x="2" y="0"/>
                  </a:cxn>
                  <a:cxn ang="0">
                    <a:pos x="2" y="0"/>
                  </a:cxn>
                  <a:cxn ang="0">
                    <a:pos x="4" y="0"/>
                  </a:cxn>
                  <a:cxn ang="0">
                    <a:pos x="4" y="0"/>
                  </a:cxn>
                  <a:cxn ang="0">
                    <a:pos x="7" y="0"/>
                  </a:cxn>
                  <a:cxn ang="0">
                    <a:pos x="7" y="0"/>
                  </a:cxn>
                  <a:cxn ang="0">
                    <a:pos x="7" y="0"/>
                  </a:cxn>
                </a:cxnLst>
                <a:rect l="0" t="0" r="r" b="b"/>
                <a:pathLst>
                  <a:path w="9" h="5">
                    <a:moveTo>
                      <a:pt x="7" y="0"/>
                    </a:moveTo>
                    <a:lnTo>
                      <a:pt x="7" y="3"/>
                    </a:lnTo>
                    <a:lnTo>
                      <a:pt x="9" y="3"/>
                    </a:lnTo>
                    <a:lnTo>
                      <a:pt x="9" y="3"/>
                    </a:lnTo>
                    <a:lnTo>
                      <a:pt x="9" y="3"/>
                    </a:lnTo>
                    <a:lnTo>
                      <a:pt x="9" y="5"/>
                    </a:lnTo>
                    <a:lnTo>
                      <a:pt x="9" y="5"/>
                    </a:lnTo>
                    <a:lnTo>
                      <a:pt x="9" y="5"/>
                    </a:lnTo>
                    <a:lnTo>
                      <a:pt x="7" y="5"/>
                    </a:lnTo>
                    <a:lnTo>
                      <a:pt x="7" y="5"/>
                    </a:lnTo>
                    <a:lnTo>
                      <a:pt x="7" y="5"/>
                    </a:lnTo>
                    <a:lnTo>
                      <a:pt x="4" y="5"/>
                    </a:lnTo>
                    <a:lnTo>
                      <a:pt x="4" y="5"/>
                    </a:lnTo>
                    <a:lnTo>
                      <a:pt x="2" y="5"/>
                    </a:lnTo>
                    <a:lnTo>
                      <a:pt x="2" y="5"/>
                    </a:lnTo>
                    <a:lnTo>
                      <a:pt x="2" y="5"/>
                    </a:lnTo>
                    <a:lnTo>
                      <a:pt x="2" y="5"/>
                    </a:lnTo>
                    <a:lnTo>
                      <a:pt x="0" y="5"/>
                    </a:lnTo>
                    <a:lnTo>
                      <a:pt x="0" y="3"/>
                    </a:lnTo>
                    <a:lnTo>
                      <a:pt x="0" y="3"/>
                    </a:lnTo>
                    <a:lnTo>
                      <a:pt x="2" y="3"/>
                    </a:lnTo>
                    <a:lnTo>
                      <a:pt x="2" y="0"/>
                    </a:lnTo>
                    <a:lnTo>
                      <a:pt x="2" y="0"/>
                    </a:lnTo>
                    <a:lnTo>
                      <a:pt x="2" y="0"/>
                    </a:lnTo>
                    <a:lnTo>
                      <a:pt x="4" y="0"/>
                    </a:lnTo>
                    <a:lnTo>
                      <a:pt x="4" y="0"/>
                    </a:lnTo>
                    <a:lnTo>
                      <a:pt x="7" y="0"/>
                    </a:lnTo>
                    <a:lnTo>
                      <a:pt x="7"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0" name="Freeform 179"/>
              <p:cNvSpPr>
                <a:spLocks/>
              </p:cNvSpPr>
              <p:nvPr/>
            </p:nvSpPr>
            <p:spPr bwMode="auto">
              <a:xfrm>
                <a:off x="2966" y="2805"/>
                <a:ext cx="9" cy="12"/>
              </a:xfrm>
              <a:custGeom>
                <a:avLst/>
                <a:gdLst/>
                <a:ahLst/>
                <a:cxnLst>
                  <a:cxn ang="0">
                    <a:pos x="5" y="0"/>
                  </a:cxn>
                  <a:cxn ang="0">
                    <a:pos x="5" y="3"/>
                  </a:cxn>
                  <a:cxn ang="0">
                    <a:pos x="5" y="3"/>
                  </a:cxn>
                  <a:cxn ang="0">
                    <a:pos x="5" y="3"/>
                  </a:cxn>
                  <a:cxn ang="0">
                    <a:pos x="5" y="3"/>
                  </a:cxn>
                  <a:cxn ang="0">
                    <a:pos x="7" y="3"/>
                  </a:cxn>
                  <a:cxn ang="0">
                    <a:pos x="7" y="5"/>
                  </a:cxn>
                  <a:cxn ang="0">
                    <a:pos x="7" y="5"/>
                  </a:cxn>
                  <a:cxn ang="0">
                    <a:pos x="7" y="5"/>
                  </a:cxn>
                  <a:cxn ang="0">
                    <a:pos x="7" y="7"/>
                  </a:cxn>
                  <a:cxn ang="0">
                    <a:pos x="7" y="7"/>
                  </a:cxn>
                  <a:cxn ang="0">
                    <a:pos x="7" y="7"/>
                  </a:cxn>
                  <a:cxn ang="0">
                    <a:pos x="9" y="7"/>
                  </a:cxn>
                  <a:cxn ang="0">
                    <a:pos x="9" y="10"/>
                  </a:cxn>
                  <a:cxn ang="0">
                    <a:pos x="9" y="10"/>
                  </a:cxn>
                  <a:cxn ang="0">
                    <a:pos x="9" y="12"/>
                  </a:cxn>
                  <a:cxn ang="0">
                    <a:pos x="7" y="12"/>
                  </a:cxn>
                  <a:cxn ang="0">
                    <a:pos x="7" y="10"/>
                  </a:cxn>
                  <a:cxn ang="0">
                    <a:pos x="7" y="10"/>
                  </a:cxn>
                  <a:cxn ang="0">
                    <a:pos x="7" y="10"/>
                  </a:cxn>
                  <a:cxn ang="0">
                    <a:pos x="7" y="12"/>
                  </a:cxn>
                  <a:cxn ang="0">
                    <a:pos x="5" y="12"/>
                  </a:cxn>
                  <a:cxn ang="0">
                    <a:pos x="5" y="10"/>
                  </a:cxn>
                  <a:cxn ang="0">
                    <a:pos x="5" y="10"/>
                  </a:cxn>
                  <a:cxn ang="0">
                    <a:pos x="5" y="10"/>
                  </a:cxn>
                  <a:cxn ang="0">
                    <a:pos x="5" y="7"/>
                  </a:cxn>
                  <a:cxn ang="0">
                    <a:pos x="2" y="7"/>
                  </a:cxn>
                  <a:cxn ang="0">
                    <a:pos x="2" y="7"/>
                  </a:cxn>
                  <a:cxn ang="0">
                    <a:pos x="2" y="7"/>
                  </a:cxn>
                  <a:cxn ang="0">
                    <a:pos x="2" y="7"/>
                  </a:cxn>
                  <a:cxn ang="0">
                    <a:pos x="0" y="7"/>
                  </a:cxn>
                  <a:cxn ang="0">
                    <a:pos x="0" y="5"/>
                  </a:cxn>
                  <a:cxn ang="0">
                    <a:pos x="0" y="5"/>
                  </a:cxn>
                  <a:cxn ang="0">
                    <a:pos x="0" y="3"/>
                  </a:cxn>
                  <a:cxn ang="0">
                    <a:pos x="0" y="3"/>
                  </a:cxn>
                  <a:cxn ang="0">
                    <a:pos x="2" y="3"/>
                  </a:cxn>
                  <a:cxn ang="0">
                    <a:pos x="2" y="3"/>
                  </a:cxn>
                  <a:cxn ang="0">
                    <a:pos x="2" y="0"/>
                  </a:cxn>
                  <a:cxn ang="0">
                    <a:pos x="2" y="0"/>
                  </a:cxn>
                  <a:cxn ang="0">
                    <a:pos x="2" y="0"/>
                  </a:cxn>
                  <a:cxn ang="0">
                    <a:pos x="5" y="0"/>
                  </a:cxn>
                </a:cxnLst>
                <a:rect l="0" t="0" r="r" b="b"/>
                <a:pathLst>
                  <a:path w="9" h="12">
                    <a:moveTo>
                      <a:pt x="5" y="0"/>
                    </a:moveTo>
                    <a:lnTo>
                      <a:pt x="5" y="3"/>
                    </a:lnTo>
                    <a:lnTo>
                      <a:pt x="5" y="3"/>
                    </a:lnTo>
                    <a:lnTo>
                      <a:pt x="5" y="3"/>
                    </a:lnTo>
                    <a:lnTo>
                      <a:pt x="5" y="3"/>
                    </a:lnTo>
                    <a:lnTo>
                      <a:pt x="7" y="3"/>
                    </a:lnTo>
                    <a:lnTo>
                      <a:pt x="7" y="5"/>
                    </a:lnTo>
                    <a:lnTo>
                      <a:pt x="7" y="5"/>
                    </a:lnTo>
                    <a:lnTo>
                      <a:pt x="7" y="5"/>
                    </a:lnTo>
                    <a:lnTo>
                      <a:pt x="7" y="7"/>
                    </a:lnTo>
                    <a:lnTo>
                      <a:pt x="7" y="7"/>
                    </a:lnTo>
                    <a:lnTo>
                      <a:pt x="7" y="7"/>
                    </a:lnTo>
                    <a:lnTo>
                      <a:pt x="9" y="7"/>
                    </a:lnTo>
                    <a:lnTo>
                      <a:pt x="9" y="10"/>
                    </a:lnTo>
                    <a:lnTo>
                      <a:pt x="9" y="10"/>
                    </a:lnTo>
                    <a:lnTo>
                      <a:pt x="9" y="12"/>
                    </a:lnTo>
                    <a:lnTo>
                      <a:pt x="7" y="12"/>
                    </a:lnTo>
                    <a:lnTo>
                      <a:pt x="7" y="10"/>
                    </a:lnTo>
                    <a:lnTo>
                      <a:pt x="7" y="10"/>
                    </a:lnTo>
                    <a:lnTo>
                      <a:pt x="7" y="10"/>
                    </a:lnTo>
                    <a:lnTo>
                      <a:pt x="7" y="12"/>
                    </a:lnTo>
                    <a:lnTo>
                      <a:pt x="5" y="12"/>
                    </a:lnTo>
                    <a:lnTo>
                      <a:pt x="5" y="10"/>
                    </a:lnTo>
                    <a:lnTo>
                      <a:pt x="5" y="10"/>
                    </a:lnTo>
                    <a:lnTo>
                      <a:pt x="5" y="10"/>
                    </a:lnTo>
                    <a:lnTo>
                      <a:pt x="5" y="7"/>
                    </a:lnTo>
                    <a:lnTo>
                      <a:pt x="2" y="7"/>
                    </a:lnTo>
                    <a:lnTo>
                      <a:pt x="2" y="7"/>
                    </a:lnTo>
                    <a:lnTo>
                      <a:pt x="2" y="7"/>
                    </a:lnTo>
                    <a:lnTo>
                      <a:pt x="2" y="7"/>
                    </a:lnTo>
                    <a:lnTo>
                      <a:pt x="0" y="7"/>
                    </a:lnTo>
                    <a:lnTo>
                      <a:pt x="0" y="5"/>
                    </a:lnTo>
                    <a:lnTo>
                      <a:pt x="0" y="5"/>
                    </a:lnTo>
                    <a:lnTo>
                      <a:pt x="0" y="3"/>
                    </a:lnTo>
                    <a:lnTo>
                      <a:pt x="0" y="3"/>
                    </a:lnTo>
                    <a:lnTo>
                      <a:pt x="2" y="3"/>
                    </a:lnTo>
                    <a:lnTo>
                      <a:pt x="2" y="3"/>
                    </a:lnTo>
                    <a:lnTo>
                      <a:pt x="2" y="0"/>
                    </a:lnTo>
                    <a:lnTo>
                      <a:pt x="2" y="0"/>
                    </a:lnTo>
                    <a:lnTo>
                      <a:pt x="2" y="0"/>
                    </a:lnTo>
                    <a:lnTo>
                      <a:pt x="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1" name="Freeform 180"/>
              <p:cNvSpPr>
                <a:spLocks/>
              </p:cNvSpPr>
              <p:nvPr/>
            </p:nvSpPr>
            <p:spPr bwMode="auto">
              <a:xfrm>
                <a:off x="2966" y="2805"/>
                <a:ext cx="9" cy="12"/>
              </a:xfrm>
              <a:custGeom>
                <a:avLst/>
                <a:gdLst/>
                <a:ahLst/>
                <a:cxnLst>
                  <a:cxn ang="0">
                    <a:pos x="5" y="0"/>
                  </a:cxn>
                  <a:cxn ang="0">
                    <a:pos x="5" y="3"/>
                  </a:cxn>
                  <a:cxn ang="0">
                    <a:pos x="5" y="3"/>
                  </a:cxn>
                  <a:cxn ang="0">
                    <a:pos x="5" y="3"/>
                  </a:cxn>
                  <a:cxn ang="0">
                    <a:pos x="5" y="3"/>
                  </a:cxn>
                  <a:cxn ang="0">
                    <a:pos x="7" y="3"/>
                  </a:cxn>
                  <a:cxn ang="0">
                    <a:pos x="7" y="5"/>
                  </a:cxn>
                  <a:cxn ang="0">
                    <a:pos x="7" y="5"/>
                  </a:cxn>
                  <a:cxn ang="0">
                    <a:pos x="7" y="5"/>
                  </a:cxn>
                  <a:cxn ang="0">
                    <a:pos x="7" y="7"/>
                  </a:cxn>
                  <a:cxn ang="0">
                    <a:pos x="7" y="7"/>
                  </a:cxn>
                  <a:cxn ang="0">
                    <a:pos x="7" y="7"/>
                  </a:cxn>
                  <a:cxn ang="0">
                    <a:pos x="9" y="7"/>
                  </a:cxn>
                  <a:cxn ang="0">
                    <a:pos x="9" y="10"/>
                  </a:cxn>
                  <a:cxn ang="0">
                    <a:pos x="9" y="10"/>
                  </a:cxn>
                  <a:cxn ang="0">
                    <a:pos x="9" y="12"/>
                  </a:cxn>
                  <a:cxn ang="0">
                    <a:pos x="7" y="12"/>
                  </a:cxn>
                  <a:cxn ang="0">
                    <a:pos x="7" y="10"/>
                  </a:cxn>
                  <a:cxn ang="0">
                    <a:pos x="7" y="10"/>
                  </a:cxn>
                  <a:cxn ang="0">
                    <a:pos x="7" y="10"/>
                  </a:cxn>
                  <a:cxn ang="0">
                    <a:pos x="7" y="12"/>
                  </a:cxn>
                  <a:cxn ang="0">
                    <a:pos x="5" y="12"/>
                  </a:cxn>
                  <a:cxn ang="0">
                    <a:pos x="5" y="10"/>
                  </a:cxn>
                  <a:cxn ang="0">
                    <a:pos x="5" y="10"/>
                  </a:cxn>
                  <a:cxn ang="0">
                    <a:pos x="5" y="10"/>
                  </a:cxn>
                  <a:cxn ang="0">
                    <a:pos x="5" y="7"/>
                  </a:cxn>
                  <a:cxn ang="0">
                    <a:pos x="2" y="7"/>
                  </a:cxn>
                  <a:cxn ang="0">
                    <a:pos x="2" y="7"/>
                  </a:cxn>
                  <a:cxn ang="0">
                    <a:pos x="2" y="7"/>
                  </a:cxn>
                  <a:cxn ang="0">
                    <a:pos x="2" y="7"/>
                  </a:cxn>
                  <a:cxn ang="0">
                    <a:pos x="0" y="7"/>
                  </a:cxn>
                  <a:cxn ang="0">
                    <a:pos x="0" y="5"/>
                  </a:cxn>
                  <a:cxn ang="0">
                    <a:pos x="0" y="5"/>
                  </a:cxn>
                  <a:cxn ang="0">
                    <a:pos x="0" y="3"/>
                  </a:cxn>
                  <a:cxn ang="0">
                    <a:pos x="0" y="3"/>
                  </a:cxn>
                  <a:cxn ang="0">
                    <a:pos x="2" y="3"/>
                  </a:cxn>
                  <a:cxn ang="0">
                    <a:pos x="2" y="3"/>
                  </a:cxn>
                  <a:cxn ang="0">
                    <a:pos x="2" y="0"/>
                  </a:cxn>
                  <a:cxn ang="0">
                    <a:pos x="2" y="0"/>
                  </a:cxn>
                  <a:cxn ang="0">
                    <a:pos x="2" y="0"/>
                  </a:cxn>
                  <a:cxn ang="0">
                    <a:pos x="5" y="0"/>
                  </a:cxn>
                </a:cxnLst>
                <a:rect l="0" t="0" r="r" b="b"/>
                <a:pathLst>
                  <a:path w="9" h="12">
                    <a:moveTo>
                      <a:pt x="5" y="0"/>
                    </a:moveTo>
                    <a:lnTo>
                      <a:pt x="5" y="3"/>
                    </a:lnTo>
                    <a:lnTo>
                      <a:pt x="5" y="3"/>
                    </a:lnTo>
                    <a:lnTo>
                      <a:pt x="5" y="3"/>
                    </a:lnTo>
                    <a:lnTo>
                      <a:pt x="5" y="3"/>
                    </a:lnTo>
                    <a:lnTo>
                      <a:pt x="7" y="3"/>
                    </a:lnTo>
                    <a:lnTo>
                      <a:pt x="7" y="5"/>
                    </a:lnTo>
                    <a:lnTo>
                      <a:pt x="7" y="5"/>
                    </a:lnTo>
                    <a:lnTo>
                      <a:pt x="7" y="5"/>
                    </a:lnTo>
                    <a:lnTo>
                      <a:pt x="7" y="7"/>
                    </a:lnTo>
                    <a:lnTo>
                      <a:pt x="7" y="7"/>
                    </a:lnTo>
                    <a:lnTo>
                      <a:pt x="7" y="7"/>
                    </a:lnTo>
                    <a:lnTo>
                      <a:pt x="9" y="7"/>
                    </a:lnTo>
                    <a:lnTo>
                      <a:pt x="9" y="10"/>
                    </a:lnTo>
                    <a:lnTo>
                      <a:pt x="9" y="10"/>
                    </a:lnTo>
                    <a:lnTo>
                      <a:pt x="9" y="12"/>
                    </a:lnTo>
                    <a:lnTo>
                      <a:pt x="7" y="12"/>
                    </a:lnTo>
                    <a:lnTo>
                      <a:pt x="7" y="10"/>
                    </a:lnTo>
                    <a:lnTo>
                      <a:pt x="7" y="10"/>
                    </a:lnTo>
                    <a:lnTo>
                      <a:pt x="7" y="10"/>
                    </a:lnTo>
                    <a:lnTo>
                      <a:pt x="7" y="12"/>
                    </a:lnTo>
                    <a:lnTo>
                      <a:pt x="5" y="12"/>
                    </a:lnTo>
                    <a:lnTo>
                      <a:pt x="5" y="10"/>
                    </a:lnTo>
                    <a:lnTo>
                      <a:pt x="5" y="10"/>
                    </a:lnTo>
                    <a:lnTo>
                      <a:pt x="5" y="10"/>
                    </a:lnTo>
                    <a:lnTo>
                      <a:pt x="5" y="7"/>
                    </a:lnTo>
                    <a:lnTo>
                      <a:pt x="2" y="7"/>
                    </a:lnTo>
                    <a:lnTo>
                      <a:pt x="2" y="7"/>
                    </a:lnTo>
                    <a:lnTo>
                      <a:pt x="2" y="7"/>
                    </a:lnTo>
                    <a:lnTo>
                      <a:pt x="2" y="7"/>
                    </a:lnTo>
                    <a:lnTo>
                      <a:pt x="0" y="7"/>
                    </a:lnTo>
                    <a:lnTo>
                      <a:pt x="0" y="5"/>
                    </a:lnTo>
                    <a:lnTo>
                      <a:pt x="0" y="5"/>
                    </a:lnTo>
                    <a:lnTo>
                      <a:pt x="0" y="3"/>
                    </a:lnTo>
                    <a:lnTo>
                      <a:pt x="0" y="3"/>
                    </a:lnTo>
                    <a:lnTo>
                      <a:pt x="2" y="3"/>
                    </a:lnTo>
                    <a:lnTo>
                      <a:pt x="2" y="3"/>
                    </a:lnTo>
                    <a:lnTo>
                      <a:pt x="2" y="0"/>
                    </a:lnTo>
                    <a:lnTo>
                      <a:pt x="2" y="0"/>
                    </a:lnTo>
                    <a:lnTo>
                      <a:pt x="2" y="0"/>
                    </a:lnTo>
                    <a:lnTo>
                      <a:pt x="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2" name="Freeform 181"/>
              <p:cNvSpPr>
                <a:spLocks/>
              </p:cNvSpPr>
              <p:nvPr/>
            </p:nvSpPr>
            <p:spPr bwMode="auto">
              <a:xfrm>
                <a:off x="2938" y="2753"/>
                <a:ext cx="9" cy="19"/>
              </a:xfrm>
              <a:custGeom>
                <a:avLst/>
                <a:gdLst/>
                <a:ahLst/>
                <a:cxnLst>
                  <a:cxn ang="0">
                    <a:pos x="4" y="0"/>
                  </a:cxn>
                  <a:cxn ang="0">
                    <a:pos x="4" y="0"/>
                  </a:cxn>
                  <a:cxn ang="0">
                    <a:pos x="7" y="3"/>
                  </a:cxn>
                  <a:cxn ang="0">
                    <a:pos x="9" y="3"/>
                  </a:cxn>
                  <a:cxn ang="0">
                    <a:pos x="9" y="5"/>
                  </a:cxn>
                  <a:cxn ang="0">
                    <a:pos x="9" y="5"/>
                  </a:cxn>
                  <a:cxn ang="0">
                    <a:pos x="7" y="7"/>
                  </a:cxn>
                  <a:cxn ang="0">
                    <a:pos x="9" y="7"/>
                  </a:cxn>
                  <a:cxn ang="0">
                    <a:pos x="9" y="10"/>
                  </a:cxn>
                  <a:cxn ang="0">
                    <a:pos x="9" y="12"/>
                  </a:cxn>
                  <a:cxn ang="0">
                    <a:pos x="9" y="12"/>
                  </a:cxn>
                  <a:cxn ang="0">
                    <a:pos x="9" y="14"/>
                  </a:cxn>
                  <a:cxn ang="0">
                    <a:pos x="7" y="14"/>
                  </a:cxn>
                  <a:cxn ang="0">
                    <a:pos x="9" y="17"/>
                  </a:cxn>
                  <a:cxn ang="0">
                    <a:pos x="9" y="19"/>
                  </a:cxn>
                  <a:cxn ang="0">
                    <a:pos x="7" y="19"/>
                  </a:cxn>
                  <a:cxn ang="0">
                    <a:pos x="4" y="17"/>
                  </a:cxn>
                  <a:cxn ang="0">
                    <a:pos x="4" y="17"/>
                  </a:cxn>
                  <a:cxn ang="0">
                    <a:pos x="4" y="14"/>
                  </a:cxn>
                  <a:cxn ang="0">
                    <a:pos x="2" y="14"/>
                  </a:cxn>
                  <a:cxn ang="0">
                    <a:pos x="2" y="14"/>
                  </a:cxn>
                  <a:cxn ang="0">
                    <a:pos x="4" y="14"/>
                  </a:cxn>
                  <a:cxn ang="0">
                    <a:pos x="4" y="12"/>
                  </a:cxn>
                  <a:cxn ang="0">
                    <a:pos x="4" y="10"/>
                  </a:cxn>
                  <a:cxn ang="0">
                    <a:pos x="4" y="7"/>
                  </a:cxn>
                  <a:cxn ang="0">
                    <a:pos x="4" y="5"/>
                  </a:cxn>
                  <a:cxn ang="0">
                    <a:pos x="2" y="5"/>
                  </a:cxn>
                  <a:cxn ang="0">
                    <a:pos x="2" y="5"/>
                  </a:cxn>
                  <a:cxn ang="0">
                    <a:pos x="2" y="5"/>
                  </a:cxn>
                  <a:cxn ang="0">
                    <a:pos x="0" y="5"/>
                  </a:cxn>
                  <a:cxn ang="0">
                    <a:pos x="2" y="5"/>
                  </a:cxn>
                  <a:cxn ang="0">
                    <a:pos x="2" y="3"/>
                  </a:cxn>
                  <a:cxn ang="0">
                    <a:pos x="2" y="3"/>
                  </a:cxn>
                  <a:cxn ang="0">
                    <a:pos x="0" y="0"/>
                  </a:cxn>
                  <a:cxn ang="0">
                    <a:pos x="2" y="0"/>
                  </a:cxn>
                  <a:cxn ang="0">
                    <a:pos x="2" y="0"/>
                  </a:cxn>
                </a:cxnLst>
                <a:rect l="0" t="0" r="r" b="b"/>
                <a:pathLst>
                  <a:path w="9" h="19">
                    <a:moveTo>
                      <a:pt x="4" y="0"/>
                    </a:moveTo>
                    <a:lnTo>
                      <a:pt x="4" y="0"/>
                    </a:lnTo>
                    <a:lnTo>
                      <a:pt x="4" y="0"/>
                    </a:lnTo>
                    <a:lnTo>
                      <a:pt x="4" y="0"/>
                    </a:lnTo>
                    <a:lnTo>
                      <a:pt x="7" y="0"/>
                    </a:lnTo>
                    <a:lnTo>
                      <a:pt x="7" y="3"/>
                    </a:lnTo>
                    <a:lnTo>
                      <a:pt x="7" y="3"/>
                    </a:lnTo>
                    <a:lnTo>
                      <a:pt x="9" y="3"/>
                    </a:lnTo>
                    <a:lnTo>
                      <a:pt x="9" y="3"/>
                    </a:lnTo>
                    <a:lnTo>
                      <a:pt x="9" y="5"/>
                    </a:lnTo>
                    <a:lnTo>
                      <a:pt x="9" y="5"/>
                    </a:lnTo>
                    <a:lnTo>
                      <a:pt x="9" y="5"/>
                    </a:lnTo>
                    <a:lnTo>
                      <a:pt x="7" y="5"/>
                    </a:lnTo>
                    <a:lnTo>
                      <a:pt x="7" y="7"/>
                    </a:lnTo>
                    <a:lnTo>
                      <a:pt x="9" y="7"/>
                    </a:lnTo>
                    <a:lnTo>
                      <a:pt x="9" y="7"/>
                    </a:lnTo>
                    <a:lnTo>
                      <a:pt x="9" y="7"/>
                    </a:lnTo>
                    <a:lnTo>
                      <a:pt x="9" y="10"/>
                    </a:lnTo>
                    <a:lnTo>
                      <a:pt x="9" y="10"/>
                    </a:lnTo>
                    <a:lnTo>
                      <a:pt x="9" y="12"/>
                    </a:lnTo>
                    <a:lnTo>
                      <a:pt x="9" y="12"/>
                    </a:lnTo>
                    <a:lnTo>
                      <a:pt x="9" y="12"/>
                    </a:lnTo>
                    <a:lnTo>
                      <a:pt x="9" y="14"/>
                    </a:lnTo>
                    <a:lnTo>
                      <a:pt x="9" y="14"/>
                    </a:lnTo>
                    <a:lnTo>
                      <a:pt x="7" y="14"/>
                    </a:lnTo>
                    <a:lnTo>
                      <a:pt x="7" y="14"/>
                    </a:lnTo>
                    <a:lnTo>
                      <a:pt x="9" y="14"/>
                    </a:lnTo>
                    <a:lnTo>
                      <a:pt x="9" y="17"/>
                    </a:lnTo>
                    <a:lnTo>
                      <a:pt x="9" y="17"/>
                    </a:lnTo>
                    <a:lnTo>
                      <a:pt x="9" y="19"/>
                    </a:lnTo>
                    <a:lnTo>
                      <a:pt x="7" y="19"/>
                    </a:lnTo>
                    <a:lnTo>
                      <a:pt x="7" y="19"/>
                    </a:lnTo>
                    <a:lnTo>
                      <a:pt x="7" y="17"/>
                    </a:lnTo>
                    <a:lnTo>
                      <a:pt x="4" y="17"/>
                    </a:lnTo>
                    <a:lnTo>
                      <a:pt x="4" y="17"/>
                    </a:lnTo>
                    <a:lnTo>
                      <a:pt x="4" y="17"/>
                    </a:lnTo>
                    <a:lnTo>
                      <a:pt x="4" y="17"/>
                    </a:lnTo>
                    <a:lnTo>
                      <a:pt x="4" y="14"/>
                    </a:lnTo>
                    <a:lnTo>
                      <a:pt x="2" y="14"/>
                    </a:lnTo>
                    <a:lnTo>
                      <a:pt x="2" y="14"/>
                    </a:lnTo>
                    <a:lnTo>
                      <a:pt x="2" y="14"/>
                    </a:lnTo>
                    <a:lnTo>
                      <a:pt x="2" y="14"/>
                    </a:lnTo>
                    <a:lnTo>
                      <a:pt x="4" y="14"/>
                    </a:lnTo>
                    <a:lnTo>
                      <a:pt x="4" y="14"/>
                    </a:lnTo>
                    <a:lnTo>
                      <a:pt x="4" y="12"/>
                    </a:lnTo>
                    <a:lnTo>
                      <a:pt x="4" y="12"/>
                    </a:lnTo>
                    <a:lnTo>
                      <a:pt x="4" y="10"/>
                    </a:lnTo>
                    <a:lnTo>
                      <a:pt x="4" y="10"/>
                    </a:lnTo>
                    <a:lnTo>
                      <a:pt x="4" y="10"/>
                    </a:lnTo>
                    <a:lnTo>
                      <a:pt x="4" y="7"/>
                    </a:lnTo>
                    <a:lnTo>
                      <a:pt x="4" y="7"/>
                    </a:lnTo>
                    <a:lnTo>
                      <a:pt x="4" y="5"/>
                    </a:lnTo>
                    <a:lnTo>
                      <a:pt x="4" y="5"/>
                    </a:lnTo>
                    <a:lnTo>
                      <a:pt x="2" y="5"/>
                    </a:lnTo>
                    <a:lnTo>
                      <a:pt x="2" y="5"/>
                    </a:lnTo>
                    <a:lnTo>
                      <a:pt x="2" y="5"/>
                    </a:lnTo>
                    <a:lnTo>
                      <a:pt x="2" y="5"/>
                    </a:lnTo>
                    <a:lnTo>
                      <a:pt x="2" y="5"/>
                    </a:lnTo>
                    <a:lnTo>
                      <a:pt x="0" y="5"/>
                    </a:lnTo>
                    <a:lnTo>
                      <a:pt x="0" y="5"/>
                    </a:lnTo>
                    <a:lnTo>
                      <a:pt x="0" y="5"/>
                    </a:lnTo>
                    <a:lnTo>
                      <a:pt x="2" y="5"/>
                    </a:lnTo>
                    <a:lnTo>
                      <a:pt x="2" y="5"/>
                    </a:lnTo>
                    <a:lnTo>
                      <a:pt x="2" y="3"/>
                    </a:lnTo>
                    <a:lnTo>
                      <a:pt x="2" y="3"/>
                    </a:lnTo>
                    <a:lnTo>
                      <a:pt x="2" y="3"/>
                    </a:lnTo>
                    <a:lnTo>
                      <a:pt x="0" y="3"/>
                    </a:lnTo>
                    <a:lnTo>
                      <a:pt x="0" y="0"/>
                    </a:lnTo>
                    <a:lnTo>
                      <a:pt x="0" y="0"/>
                    </a:lnTo>
                    <a:lnTo>
                      <a:pt x="2" y="0"/>
                    </a:lnTo>
                    <a:lnTo>
                      <a:pt x="2" y="0"/>
                    </a:lnTo>
                    <a:lnTo>
                      <a:pt x="2" y="0"/>
                    </a:lnTo>
                    <a:lnTo>
                      <a:pt x="4"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3" name="Freeform 182"/>
              <p:cNvSpPr>
                <a:spLocks/>
              </p:cNvSpPr>
              <p:nvPr/>
            </p:nvSpPr>
            <p:spPr bwMode="auto">
              <a:xfrm>
                <a:off x="2938" y="2753"/>
                <a:ext cx="9" cy="19"/>
              </a:xfrm>
              <a:custGeom>
                <a:avLst/>
                <a:gdLst/>
                <a:ahLst/>
                <a:cxnLst>
                  <a:cxn ang="0">
                    <a:pos x="4" y="0"/>
                  </a:cxn>
                  <a:cxn ang="0">
                    <a:pos x="4" y="0"/>
                  </a:cxn>
                  <a:cxn ang="0">
                    <a:pos x="7" y="3"/>
                  </a:cxn>
                  <a:cxn ang="0">
                    <a:pos x="9" y="3"/>
                  </a:cxn>
                  <a:cxn ang="0">
                    <a:pos x="9" y="5"/>
                  </a:cxn>
                  <a:cxn ang="0">
                    <a:pos x="9" y="5"/>
                  </a:cxn>
                  <a:cxn ang="0">
                    <a:pos x="7" y="7"/>
                  </a:cxn>
                  <a:cxn ang="0">
                    <a:pos x="9" y="7"/>
                  </a:cxn>
                  <a:cxn ang="0">
                    <a:pos x="9" y="10"/>
                  </a:cxn>
                  <a:cxn ang="0">
                    <a:pos x="9" y="12"/>
                  </a:cxn>
                  <a:cxn ang="0">
                    <a:pos x="9" y="12"/>
                  </a:cxn>
                  <a:cxn ang="0">
                    <a:pos x="9" y="14"/>
                  </a:cxn>
                  <a:cxn ang="0">
                    <a:pos x="7" y="14"/>
                  </a:cxn>
                  <a:cxn ang="0">
                    <a:pos x="9" y="17"/>
                  </a:cxn>
                  <a:cxn ang="0">
                    <a:pos x="9" y="19"/>
                  </a:cxn>
                  <a:cxn ang="0">
                    <a:pos x="7" y="19"/>
                  </a:cxn>
                  <a:cxn ang="0">
                    <a:pos x="4" y="17"/>
                  </a:cxn>
                  <a:cxn ang="0">
                    <a:pos x="4" y="17"/>
                  </a:cxn>
                  <a:cxn ang="0">
                    <a:pos x="4" y="14"/>
                  </a:cxn>
                  <a:cxn ang="0">
                    <a:pos x="2" y="14"/>
                  </a:cxn>
                  <a:cxn ang="0">
                    <a:pos x="2" y="14"/>
                  </a:cxn>
                  <a:cxn ang="0">
                    <a:pos x="4" y="14"/>
                  </a:cxn>
                  <a:cxn ang="0">
                    <a:pos x="4" y="12"/>
                  </a:cxn>
                  <a:cxn ang="0">
                    <a:pos x="4" y="10"/>
                  </a:cxn>
                  <a:cxn ang="0">
                    <a:pos x="4" y="7"/>
                  </a:cxn>
                  <a:cxn ang="0">
                    <a:pos x="4" y="5"/>
                  </a:cxn>
                  <a:cxn ang="0">
                    <a:pos x="2" y="5"/>
                  </a:cxn>
                  <a:cxn ang="0">
                    <a:pos x="2" y="5"/>
                  </a:cxn>
                  <a:cxn ang="0">
                    <a:pos x="2" y="5"/>
                  </a:cxn>
                  <a:cxn ang="0">
                    <a:pos x="0" y="5"/>
                  </a:cxn>
                  <a:cxn ang="0">
                    <a:pos x="2" y="5"/>
                  </a:cxn>
                  <a:cxn ang="0">
                    <a:pos x="2" y="3"/>
                  </a:cxn>
                  <a:cxn ang="0">
                    <a:pos x="2" y="3"/>
                  </a:cxn>
                  <a:cxn ang="0">
                    <a:pos x="0" y="0"/>
                  </a:cxn>
                  <a:cxn ang="0">
                    <a:pos x="2" y="0"/>
                  </a:cxn>
                  <a:cxn ang="0">
                    <a:pos x="2" y="0"/>
                  </a:cxn>
                </a:cxnLst>
                <a:rect l="0" t="0" r="r" b="b"/>
                <a:pathLst>
                  <a:path w="9" h="19">
                    <a:moveTo>
                      <a:pt x="4" y="0"/>
                    </a:moveTo>
                    <a:lnTo>
                      <a:pt x="4" y="0"/>
                    </a:lnTo>
                    <a:lnTo>
                      <a:pt x="4" y="0"/>
                    </a:lnTo>
                    <a:lnTo>
                      <a:pt x="4" y="0"/>
                    </a:lnTo>
                    <a:lnTo>
                      <a:pt x="7" y="0"/>
                    </a:lnTo>
                    <a:lnTo>
                      <a:pt x="7" y="3"/>
                    </a:lnTo>
                    <a:lnTo>
                      <a:pt x="7" y="3"/>
                    </a:lnTo>
                    <a:lnTo>
                      <a:pt x="9" y="3"/>
                    </a:lnTo>
                    <a:lnTo>
                      <a:pt x="9" y="3"/>
                    </a:lnTo>
                    <a:lnTo>
                      <a:pt x="9" y="5"/>
                    </a:lnTo>
                    <a:lnTo>
                      <a:pt x="9" y="5"/>
                    </a:lnTo>
                    <a:lnTo>
                      <a:pt x="9" y="5"/>
                    </a:lnTo>
                    <a:lnTo>
                      <a:pt x="7" y="5"/>
                    </a:lnTo>
                    <a:lnTo>
                      <a:pt x="7" y="7"/>
                    </a:lnTo>
                    <a:lnTo>
                      <a:pt x="9" y="7"/>
                    </a:lnTo>
                    <a:lnTo>
                      <a:pt x="9" y="7"/>
                    </a:lnTo>
                    <a:lnTo>
                      <a:pt x="9" y="7"/>
                    </a:lnTo>
                    <a:lnTo>
                      <a:pt x="9" y="10"/>
                    </a:lnTo>
                    <a:lnTo>
                      <a:pt x="9" y="10"/>
                    </a:lnTo>
                    <a:lnTo>
                      <a:pt x="9" y="12"/>
                    </a:lnTo>
                    <a:lnTo>
                      <a:pt x="9" y="12"/>
                    </a:lnTo>
                    <a:lnTo>
                      <a:pt x="9" y="12"/>
                    </a:lnTo>
                    <a:lnTo>
                      <a:pt x="9" y="14"/>
                    </a:lnTo>
                    <a:lnTo>
                      <a:pt x="9" y="14"/>
                    </a:lnTo>
                    <a:lnTo>
                      <a:pt x="7" y="14"/>
                    </a:lnTo>
                    <a:lnTo>
                      <a:pt x="7" y="14"/>
                    </a:lnTo>
                    <a:lnTo>
                      <a:pt x="9" y="14"/>
                    </a:lnTo>
                    <a:lnTo>
                      <a:pt x="9" y="17"/>
                    </a:lnTo>
                    <a:lnTo>
                      <a:pt x="9" y="17"/>
                    </a:lnTo>
                    <a:lnTo>
                      <a:pt x="9" y="19"/>
                    </a:lnTo>
                    <a:lnTo>
                      <a:pt x="7" y="19"/>
                    </a:lnTo>
                    <a:lnTo>
                      <a:pt x="7" y="19"/>
                    </a:lnTo>
                    <a:lnTo>
                      <a:pt x="7" y="17"/>
                    </a:lnTo>
                    <a:lnTo>
                      <a:pt x="4" y="17"/>
                    </a:lnTo>
                    <a:lnTo>
                      <a:pt x="4" y="17"/>
                    </a:lnTo>
                    <a:lnTo>
                      <a:pt x="4" y="17"/>
                    </a:lnTo>
                    <a:lnTo>
                      <a:pt x="4" y="17"/>
                    </a:lnTo>
                    <a:lnTo>
                      <a:pt x="4" y="14"/>
                    </a:lnTo>
                    <a:lnTo>
                      <a:pt x="2" y="14"/>
                    </a:lnTo>
                    <a:lnTo>
                      <a:pt x="2" y="14"/>
                    </a:lnTo>
                    <a:lnTo>
                      <a:pt x="2" y="14"/>
                    </a:lnTo>
                    <a:lnTo>
                      <a:pt x="2" y="14"/>
                    </a:lnTo>
                    <a:lnTo>
                      <a:pt x="4" y="14"/>
                    </a:lnTo>
                    <a:lnTo>
                      <a:pt x="4" y="14"/>
                    </a:lnTo>
                    <a:lnTo>
                      <a:pt x="4" y="12"/>
                    </a:lnTo>
                    <a:lnTo>
                      <a:pt x="4" y="12"/>
                    </a:lnTo>
                    <a:lnTo>
                      <a:pt x="4" y="10"/>
                    </a:lnTo>
                    <a:lnTo>
                      <a:pt x="4" y="10"/>
                    </a:lnTo>
                    <a:lnTo>
                      <a:pt x="4" y="10"/>
                    </a:lnTo>
                    <a:lnTo>
                      <a:pt x="4" y="7"/>
                    </a:lnTo>
                    <a:lnTo>
                      <a:pt x="4" y="7"/>
                    </a:lnTo>
                    <a:lnTo>
                      <a:pt x="4" y="5"/>
                    </a:lnTo>
                    <a:lnTo>
                      <a:pt x="4" y="5"/>
                    </a:lnTo>
                    <a:lnTo>
                      <a:pt x="2" y="5"/>
                    </a:lnTo>
                    <a:lnTo>
                      <a:pt x="2" y="5"/>
                    </a:lnTo>
                    <a:lnTo>
                      <a:pt x="2" y="5"/>
                    </a:lnTo>
                    <a:lnTo>
                      <a:pt x="2" y="5"/>
                    </a:lnTo>
                    <a:lnTo>
                      <a:pt x="2" y="5"/>
                    </a:lnTo>
                    <a:lnTo>
                      <a:pt x="0" y="5"/>
                    </a:lnTo>
                    <a:lnTo>
                      <a:pt x="0" y="5"/>
                    </a:lnTo>
                    <a:lnTo>
                      <a:pt x="0" y="5"/>
                    </a:lnTo>
                    <a:lnTo>
                      <a:pt x="2" y="5"/>
                    </a:lnTo>
                    <a:lnTo>
                      <a:pt x="2" y="5"/>
                    </a:lnTo>
                    <a:lnTo>
                      <a:pt x="2" y="3"/>
                    </a:lnTo>
                    <a:lnTo>
                      <a:pt x="2" y="3"/>
                    </a:lnTo>
                    <a:lnTo>
                      <a:pt x="2" y="3"/>
                    </a:lnTo>
                    <a:lnTo>
                      <a:pt x="0" y="3"/>
                    </a:lnTo>
                    <a:lnTo>
                      <a:pt x="0" y="0"/>
                    </a:lnTo>
                    <a:lnTo>
                      <a:pt x="0" y="0"/>
                    </a:lnTo>
                    <a:lnTo>
                      <a:pt x="2" y="0"/>
                    </a:lnTo>
                    <a:lnTo>
                      <a:pt x="2" y="0"/>
                    </a:lnTo>
                    <a:lnTo>
                      <a:pt x="2" y="0"/>
                    </a:lnTo>
                    <a:lnTo>
                      <a:pt x="4"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4" name="Freeform 183"/>
              <p:cNvSpPr>
                <a:spLocks/>
              </p:cNvSpPr>
              <p:nvPr/>
            </p:nvSpPr>
            <p:spPr bwMode="auto">
              <a:xfrm>
                <a:off x="2975" y="2817"/>
                <a:ext cx="15" cy="24"/>
              </a:xfrm>
              <a:custGeom>
                <a:avLst/>
                <a:gdLst/>
                <a:ahLst/>
                <a:cxnLst>
                  <a:cxn ang="0">
                    <a:pos x="12" y="19"/>
                  </a:cxn>
                  <a:cxn ang="0">
                    <a:pos x="12" y="21"/>
                  </a:cxn>
                  <a:cxn ang="0">
                    <a:pos x="12" y="24"/>
                  </a:cxn>
                  <a:cxn ang="0">
                    <a:pos x="12" y="21"/>
                  </a:cxn>
                  <a:cxn ang="0">
                    <a:pos x="10" y="21"/>
                  </a:cxn>
                  <a:cxn ang="0">
                    <a:pos x="10" y="21"/>
                  </a:cxn>
                  <a:cxn ang="0">
                    <a:pos x="10" y="19"/>
                  </a:cxn>
                  <a:cxn ang="0">
                    <a:pos x="7" y="19"/>
                  </a:cxn>
                  <a:cxn ang="0">
                    <a:pos x="7" y="17"/>
                  </a:cxn>
                  <a:cxn ang="0">
                    <a:pos x="5" y="17"/>
                  </a:cxn>
                  <a:cxn ang="0">
                    <a:pos x="5" y="14"/>
                  </a:cxn>
                  <a:cxn ang="0">
                    <a:pos x="5" y="14"/>
                  </a:cxn>
                  <a:cxn ang="0">
                    <a:pos x="5" y="12"/>
                  </a:cxn>
                  <a:cxn ang="0">
                    <a:pos x="5" y="10"/>
                  </a:cxn>
                  <a:cxn ang="0">
                    <a:pos x="5" y="10"/>
                  </a:cxn>
                  <a:cxn ang="0">
                    <a:pos x="3" y="10"/>
                  </a:cxn>
                  <a:cxn ang="0">
                    <a:pos x="3" y="10"/>
                  </a:cxn>
                  <a:cxn ang="0">
                    <a:pos x="0" y="10"/>
                  </a:cxn>
                  <a:cxn ang="0">
                    <a:pos x="0" y="7"/>
                  </a:cxn>
                  <a:cxn ang="0">
                    <a:pos x="0" y="5"/>
                  </a:cxn>
                  <a:cxn ang="0">
                    <a:pos x="0" y="3"/>
                  </a:cxn>
                  <a:cxn ang="0">
                    <a:pos x="0" y="3"/>
                  </a:cxn>
                  <a:cxn ang="0">
                    <a:pos x="0" y="0"/>
                  </a:cxn>
                  <a:cxn ang="0">
                    <a:pos x="3" y="0"/>
                  </a:cxn>
                  <a:cxn ang="0">
                    <a:pos x="5" y="0"/>
                  </a:cxn>
                  <a:cxn ang="0">
                    <a:pos x="5" y="3"/>
                  </a:cxn>
                  <a:cxn ang="0">
                    <a:pos x="5" y="3"/>
                  </a:cxn>
                  <a:cxn ang="0">
                    <a:pos x="7" y="5"/>
                  </a:cxn>
                  <a:cxn ang="0">
                    <a:pos x="7" y="7"/>
                  </a:cxn>
                  <a:cxn ang="0">
                    <a:pos x="7" y="7"/>
                  </a:cxn>
                  <a:cxn ang="0">
                    <a:pos x="10" y="10"/>
                  </a:cxn>
                  <a:cxn ang="0">
                    <a:pos x="10" y="10"/>
                  </a:cxn>
                  <a:cxn ang="0">
                    <a:pos x="10" y="10"/>
                  </a:cxn>
                  <a:cxn ang="0">
                    <a:pos x="12" y="12"/>
                  </a:cxn>
                  <a:cxn ang="0">
                    <a:pos x="12" y="12"/>
                  </a:cxn>
                  <a:cxn ang="0">
                    <a:pos x="12" y="14"/>
                  </a:cxn>
                  <a:cxn ang="0">
                    <a:pos x="12" y="17"/>
                  </a:cxn>
                  <a:cxn ang="0">
                    <a:pos x="15" y="17"/>
                  </a:cxn>
                  <a:cxn ang="0">
                    <a:pos x="15" y="19"/>
                  </a:cxn>
                </a:cxnLst>
                <a:rect l="0" t="0" r="r" b="b"/>
                <a:pathLst>
                  <a:path w="15" h="24">
                    <a:moveTo>
                      <a:pt x="15" y="19"/>
                    </a:moveTo>
                    <a:lnTo>
                      <a:pt x="12" y="19"/>
                    </a:lnTo>
                    <a:lnTo>
                      <a:pt x="12" y="21"/>
                    </a:lnTo>
                    <a:lnTo>
                      <a:pt x="12" y="21"/>
                    </a:lnTo>
                    <a:lnTo>
                      <a:pt x="12" y="24"/>
                    </a:lnTo>
                    <a:lnTo>
                      <a:pt x="12" y="24"/>
                    </a:lnTo>
                    <a:lnTo>
                      <a:pt x="12" y="24"/>
                    </a:lnTo>
                    <a:lnTo>
                      <a:pt x="12" y="21"/>
                    </a:lnTo>
                    <a:lnTo>
                      <a:pt x="10" y="21"/>
                    </a:lnTo>
                    <a:lnTo>
                      <a:pt x="10" y="21"/>
                    </a:lnTo>
                    <a:lnTo>
                      <a:pt x="10" y="21"/>
                    </a:lnTo>
                    <a:lnTo>
                      <a:pt x="10" y="21"/>
                    </a:lnTo>
                    <a:lnTo>
                      <a:pt x="10" y="19"/>
                    </a:lnTo>
                    <a:lnTo>
                      <a:pt x="10" y="19"/>
                    </a:lnTo>
                    <a:lnTo>
                      <a:pt x="10" y="19"/>
                    </a:lnTo>
                    <a:lnTo>
                      <a:pt x="7" y="19"/>
                    </a:lnTo>
                    <a:lnTo>
                      <a:pt x="7" y="19"/>
                    </a:lnTo>
                    <a:lnTo>
                      <a:pt x="7" y="17"/>
                    </a:lnTo>
                    <a:lnTo>
                      <a:pt x="7" y="17"/>
                    </a:lnTo>
                    <a:lnTo>
                      <a:pt x="5" y="17"/>
                    </a:lnTo>
                    <a:lnTo>
                      <a:pt x="5" y="14"/>
                    </a:lnTo>
                    <a:lnTo>
                      <a:pt x="5" y="14"/>
                    </a:lnTo>
                    <a:lnTo>
                      <a:pt x="5" y="14"/>
                    </a:lnTo>
                    <a:lnTo>
                      <a:pt x="5" y="14"/>
                    </a:lnTo>
                    <a:lnTo>
                      <a:pt x="5" y="12"/>
                    </a:lnTo>
                    <a:lnTo>
                      <a:pt x="5" y="12"/>
                    </a:lnTo>
                    <a:lnTo>
                      <a:pt x="5" y="12"/>
                    </a:lnTo>
                    <a:lnTo>
                      <a:pt x="5" y="10"/>
                    </a:lnTo>
                    <a:lnTo>
                      <a:pt x="5" y="10"/>
                    </a:lnTo>
                    <a:lnTo>
                      <a:pt x="5" y="10"/>
                    </a:lnTo>
                    <a:lnTo>
                      <a:pt x="5" y="10"/>
                    </a:lnTo>
                    <a:lnTo>
                      <a:pt x="3" y="10"/>
                    </a:lnTo>
                    <a:lnTo>
                      <a:pt x="3" y="10"/>
                    </a:lnTo>
                    <a:lnTo>
                      <a:pt x="3" y="10"/>
                    </a:lnTo>
                    <a:lnTo>
                      <a:pt x="0" y="10"/>
                    </a:lnTo>
                    <a:lnTo>
                      <a:pt x="0" y="10"/>
                    </a:lnTo>
                    <a:lnTo>
                      <a:pt x="0" y="7"/>
                    </a:lnTo>
                    <a:lnTo>
                      <a:pt x="0" y="7"/>
                    </a:lnTo>
                    <a:lnTo>
                      <a:pt x="0" y="5"/>
                    </a:lnTo>
                    <a:lnTo>
                      <a:pt x="0" y="5"/>
                    </a:lnTo>
                    <a:lnTo>
                      <a:pt x="0" y="3"/>
                    </a:lnTo>
                    <a:lnTo>
                      <a:pt x="0" y="3"/>
                    </a:lnTo>
                    <a:lnTo>
                      <a:pt x="0" y="3"/>
                    </a:lnTo>
                    <a:lnTo>
                      <a:pt x="0" y="3"/>
                    </a:lnTo>
                    <a:lnTo>
                      <a:pt x="0" y="0"/>
                    </a:lnTo>
                    <a:lnTo>
                      <a:pt x="0" y="0"/>
                    </a:lnTo>
                    <a:lnTo>
                      <a:pt x="3" y="0"/>
                    </a:lnTo>
                    <a:lnTo>
                      <a:pt x="3" y="0"/>
                    </a:lnTo>
                    <a:lnTo>
                      <a:pt x="3" y="0"/>
                    </a:lnTo>
                    <a:lnTo>
                      <a:pt x="5" y="0"/>
                    </a:lnTo>
                    <a:lnTo>
                      <a:pt x="5" y="3"/>
                    </a:lnTo>
                    <a:lnTo>
                      <a:pt x="5" y="3"/>
                    </a:lnTo>
                    <a:lnTo>
                      <a:pt x="5" y="3"/>
                    </a:lnTo>
                    <a:lnTo>
                      <a:pt x="5" y="3"/>
                    </a:lnTo>
                    <a:lnTo>
                      <a:pt x="5" y="5"/>
                    </a:lnTo>
                    <a:lnTo>
                      <a:pt x="7" y="5"/>
                    </a:lnTo>
                    <a:lnTo>
                      <a:pt x="7" y="5"/>
                    </a:lnTo>
                    <a:lnTo>
                      <a:pt x="7" y="7"/>
                    </a:lnTo>
                    <a:lnTo>
                      <a:pt x="7" y="7"/>
                    </a:lnTo>
                    <a:lnTo>
                      <a:pt x="7" y="7"/>
                    </a:lnTo>
                    <a:lnTo>
                      <a:pt x="10" y="7"/>
                    </a:lnTo>
                    <a:lnTo>
                      <a:pt x="10" y="10"/>
                    </a:lnTo>
                    <a:lnTo>
                      <a:pt x="10" y="10"/>
                    </a:lnTo>
                    <a:lnTo>
                      <a:pt x="10" y="10"/>
                    </a:lnTo>
                    <a:lnTo>
                      <a:pt x="10" y="10"/>
                    </a:lnTo>
                    <a:lnTo>
                      <a:pt x="10" y="10"/>
                    </a:lnTo>
                    <a:lnTo>
                      <a:pt x="10" y="12"/>
                    </a:lnTo>
                    <a:lnTo>
                      <a:pt x="12" y="12"/>
                    </a:lnTo>
                    <a:lnTo>
                      <a:pt x="12" y="12"/>
                    </a:lnTo>
                    <a:lnTo>
                      <a:pt x="12" y="12"/>
                    </a:lnTo>
                    <a:lnTo>
                      <a:pt x="12" y="14"/>
                    </a:lnTo>
                    <a:lnTo>
                      <a:pt x="12" y="14"/>
                    </a:lnTo>
                    <a:lnTo>
                      <a:pt x="12" y="14"/>
                    </a:lnTo>
                    <a:lnTo>
                      <a:pt x="12" y="17"/>
                    </a:lnTo>
                    <a:lnTo>
                      <a:pt x="12" y="17"/>
                    </a:lnTo>
                    <a:lnTo>
                      <a:pt x="15" y="17"/>
                    </a:lnTo>
                    <a:lnTo>
                      <a:pt x="15" y="19"/>
                    </a:lnTo>
                    <a:lnTo>
                      <a:pt x="15" y="19"/>
                    </a:lnTo>
                    <a:lnTo>
                      <a:pt x="15" y="1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5" name="Freeform 184"/>
              <p:cNvSpPr>
                <a:spLocks/>
              </p:cNvSpPr>
              <p:nvPr/>
            </p:nvSpPr>
            <p:spPr bwMode="auto">
              <a:xfrm>
                <a:off x="2975" y="2817"/>
                <a:ext cx="15" cy="24"/>
              </a:xfrm>
              <a:custGeom>
                <a:avLst/>
                <a:gdLst/>
                <a:ahLst/>
                <a:cxnLst>
                  <a:cxn ang="0">
                    <a:pos x="12" y="19"/>
                  </a:cxn>
                  <a:cxn ang="0">
                    <a:pos x="12" y="21"/>
                  </a:cxn>
                  <a:cxn ang="0">
                    <a:pos x="12" y="24"/>
                  </a:cxn>
                  <a:cxn ang="0">
                    <a:pos x="12" y="21"/>
                  </a:cxn>
                  <a:cxn ang="0">
                    <a:pos x="10" y="21"/>
                  </a:cxn>
                  <a:cxn ang="0">
                    <a:pos x="10" y="21"/>
                  </a:cxn>
                  <a:cxn ang="0">
                    <a:pos x="10" y="19"/>
                  </a:cxn>
                  <a:cxn ang="0">
                    <a:pos x="7" y="19"/>
                  </a:cxn>
                  <a:cxn ang="0">
                    <a:pos x="7" y="17"/>
                  </a:cxn>
                  <a:cxn ang="0">
                    <a:pos x="5" y="17"/>
                  </a:cxn>
                  <a:cxn ang="0">
                    <a:pos x="5" y="14"/>
                  </a:cxn>
                  <a:cxn ang="0">
                    <a:pos x="5" y="14"/>
                  </a:cxn>
                  <a:cxn ang="0">
                    <a:pos x="5" y="12"/>
                  </a:cxn>
                  <a:cxn ang="0">
                    <a:pos x="5" y="10"/>
                  </a:cxn>
                  <a:cxn ang="0">
                    <a:pos x="5" y="10"/>
                  </a:cxn>
                  <a:cxn ang="0">
                    <a:pos x="3" y="10"/>
                  </a:cxn>
                  <a:cxn ang="0">
                    <a:pos x="3" y="10"/>
                  </a:cxn>
                  <a:cxn ang="0">
                    <a:pos x="0" y="10"/>
                  </a:cxn>
                  <a:cxn ang="0">
                    <a:pos x="0" y="7"/>
                  </a:cxn>
                  <a:cxn ang="0">
                    <a:pos x="0" y="5"/>
                  </a:cxn>
                  <a:cxn ang="0">
                    <a:pos x="0" y="3"/>
                  </a:cxn>
                  <a:cxn ang="0">
                    <a:pos x="0" y="3"/>
                  </a:cxn>
                  <a:cxn ang="0">
                    <a:pos x="0" y="0"/>
                  </a:cxn>
                  <a:cxn ang="0">
                    <a:pos x="3" y="0"/>
                  </a:cxn>
                  <a:cxn ang="0">
                    <a:pos x="5" y="0"/>
                  </a:cxn>
                  <a:cxn ang="0">
                    <a:pos x="5" y="3"/>
                  </a:cxn>
                  <a:cxn ang="0">
                    <a:pos x="5" y="3"/>
                  </a:cxn>
                  <a:cxn ang="0">
                    <a:pos x="7" y="5"/>
                  </a:cxn>
                  <a:cxn ang="0">
                    <a:pos x="7" y="7"/>
                  </a:cxn>
                  <a:cxn ang="0">
                    <a:pos x="7" y="7"/>
                  </a:cxn>
                  <a:cxn ang="0">
                    <a:pos x="10" y="10"/>
                  </a:cxn>
                  <a:cxn ang="0">
                    <a:pos x="10" y="10"/>
                  </a:cxn>
                  <a:cxn ang="0">
                    <a:pos x="10" y="10"/>
                  </a:cxn>
                  <a:cxn ang="0">
                    <a:pos x="12" y="12"/>
                  </a:cxn>
                  <a:cxn ang="0">
                    <a:pos x="12" y="12"/>
                  </a:cxn>
                  <a:cxn ang="0">
                    <a:pos x="12" y="14"/>
                  </a:cxn>
                  <a:cxn ang="0">
                    <a:pos x="12" y="17"/>
                  </a:cxn>
                  <a:cxn ang="0">
                    <a:pos x="15" y="17"/>
                  </a:cxn>
                  <a:cxn ang="0">
                    <a:pos x="15" y="19"/>
                  </a:cxn>
                </a:cxnLst>
                <a:rect l="0" t="0" r="r" b="b"/>
                <a:pathLst>
                  <a:path w="15" h="24">
                    <a:moveTo>
                      <a:pt x="15" y="19"/>
                    </a:moveTo>
                    <a:lnTo>
                      <a:pt x="12" y="19"/>
                    </a:lnTo>
                    <a:lnTo>
                      <a:pt x="12" y="21"/>
                    </a:lnTo>
                    <a:lnTo>
                      <a:pt x="12" y="21"/>
                    </a:lnTo>
                    <a:lnTo>
                      <a:pt x="12" y="24"/>
                    </a:lnTo>
                    <a:lnTo>
                      <a:pt x="12" y="24"/>
                    </a:lnTo>
                    <a:lnTo>
                      <a:pt x="12" y="24"/>
                    </a:lnTo>
                    <a:lnTo>
                      <a:pt x="12" y="21"/>
                    </a:lnTo>
                    <a:lnTo>
                      <a:pt x="10" y="21"/>
                    </a:lnTo>
                    <a:lnTo>
                      <a:pt x="10" y="21"/>
                    </a:lnTo>
                    <a:lnTo>
                      <a:pt x="10" y="21"/>
                    </a:lnTo>
                    <a:lnTo>
                      <a:pt x="10" y="21"/>
                    </a:lnTo>
                    <a:lnTo>
                      <a:pt x="10" y="19"/>
                    </a:lnTo>
                    <a:lnTo>
                      <a:pt x="10" y="19"/>
                    </a:lnTo>
                    <a:lnTo>
                      <a:pt x="10" y="19"/>
                    </a:lnTo>
                    <a:lnTo>
                      <a:pt x="7" y="19"/>
                    </a:lnTo>
                    <a:lnTo>
                      <a:pt x="7" y="19"/>
                    </a:lnTo>
                    <a:lnTo>
                      <a:pt x="7" y="17"/>
                    </a:lnTo>
                    <a:lnTo>
                      <a:pt x="7" y="17"/>
                    </a:lnTo>
                    <a:lnTo>
                      <a:pt x="5" y="17"/>
                    </a:lnTo>
                    <a:lnTo>
                      <a:pt x="5" y="14"/>
                    </a:lnTo>
                    <a:lnTo>
                      <a:pt x="5" y="14"/>
                    </a:lnTo>
                    <a:lnTo>
                      <a:pt x="5" y="14"/>
                    </a:lnTo>
                    <a:lnTo>
                      <a:pt x="5" y="14"/>
                    </a:lnTo>
                    <a:lnTo>
                      <a:pt x="5" y="12"/>
                    </a:lnTo>
                    <a:lnTo>
                      <a:pt x="5" y="12"/>
                    </a:lnTo>
                    <a:lnTo>
                      <a:pt x="5" y="12"/>
                    </a:lnTo>
                    <a:lnTo>
                      <a:pt x="5" y="10"/>
                    </a:lnTo>
                    <a:lnTo>
                      <a:pt x="5" y="10"/>
                    </a:lnTo>
                    <a:lnTo>
                      <a:pt x="5" y="10"/>
                    </a:lnTo>
                    <a:lnTo>
                      <a:pt x="5" y="10"/>
                    </a:lnTo>
                    <a:lnTo>
                      <a:pt x="3" y="10"/>
                    </a:lnTo>
                    <a:lnTo>
                      <a:pt x="3" y="10"/>
                    </a:lnTo>
                    <a:lnTo>
                      <a:pt x="3" y="10"/>
                    </a:lnTo>
                    <a:lnTo>
                      <a:pt x="0" y="10"/>
                    </a:lnTo>
                    <a:lnTo>
                      <a:pt x="0" y="10"/>
                    </a:lnTo>
                    <a:lnTo>
                      <a:pt x="0" y="7"/>
                    </a:lnTo>
                    <a:lnTo>
                      <a:pt x="0" y="7"/>
                    </a:lnTo>
                    <a:lnTo>
                      <a:pt x="0" y="5"/>
                    </a:lnTo>
                    <a:lnTo>
                      <a:pt x="0" y="5"/>
                    </a:lnTo>
                    <a:lnTo>
                      <a:pt x="0" y="3"/>
                    </a:lnTo>
                    <a:lnTo>
                      <a:pt x="0" y="3"/>
                    </a:lnTo>
                    <a:lnTo>
                      <a:pt x="0" y="3"/>
                    </a:lnTo>
                    <a:lnTo>
                      <a:pt x="0" y="3"/>
                    </a:lnTo>
                    <a:lnTo>
                      <a:pt x="0" y="0"/>
                    </a:lnTo>
                    <a:lnTo>
                      <a:pt x="0" y="0"/>
                    </a:lnTo>
                    <a:lnTo>
                      <a:pt x="3" y="0"/>
                    </a:lnTo>
                    <a:lnTo>
                      <a:pt x="3" y="0"/>
                    </a:lnTo>
                    <a:lnTo>
                      <a:pt x="3" y="0"/>
                    </a:lnTo>
                    <a:lnTo>
                      <a:pt x="5" y="0"/>
                    </a:lnTo>
                    <a:lnTo>
                      <a:pt x="5" y="3"/>
                    </a:lnTo>
                    <a:lnTo>
                      <a:pt x="5" y="3"/>
                    </a:lnTo>
                    <a:lnTo>
                      <a:pt x="5" y="3"/>
                    </a:lnTo>
                    <a:lnTo>
                      <a:pt x="5" y="3"/>
                    </a:lnTo>
                    <a:lnTo>
                      <a:pt x="5" y="5"/>
                    </a:lnTo>
                    <a:lnTo>
                      <a:pt x="7" y="5"/>
                    </a:lnTo>
                    <a:lnTo>
                      <a:pt x="7" y="5"/>
                    </a:lnTo>
                    <a:lnTo>
                      <a:pt x="7" y="7"/>
                    </a:lnTo>
                    <a:lnTo>
                      <a:pt x="7" y="7"/>
                    </a:lnTo>
                    <a:lnTo>
                      <a:pt x="7" y="7"/>
                    </a:lnTo>
                    <a:lnTo>
                      <a:pt x="10" y="7"/>
                    </a:lnTo>
                    <a:lnTo>
                      <a:pt x="10" y="10"/>
                    </a:lnTo>
                    <a:lnTo>
                      <a:pt x="10" y="10"/>
                    </a:lnTo>
                    <a:lnTo>
                      <a:pt x="10" y="10"/>
                    </a:lnTo>
                    <a:lnTo>
                      <a:pt x="10" y="10"/>
                    </a:lnTo>
                    <a:lnTo>
                      <a:pt x="10" y="10"/>
                    </a:lnTo>
                    <a:lnTo>
                      <a:pt x="10" y="12"/>
                    </a:lnTo>
                    <a:lnTo>
                      <a:pt x="12" y="12"/>
                    </a:lnTo>
                    <a:lnTo>
                      <a:pt x="12" y="12"/>
                    </a:lnTo>
                    <a:lnTo>
                      <a:pt x="12" y="12"/>
                    </a:lnTo>
                    <a:lnTo>
                      <a:pt x="12" y="14"/>
                    </a:lnTo>
                    <a:lnTo>
                      <a:pt x="12" y="14"/>
                    </a:lnTo>
                    <a:lnTo>
                      <a:pt x="12" y="14"/>
                    </a:lnTo>
                    <a:lnTo>
                      <a:pt x="12" y="17"/>
                    </a:lnTo>
                    <a:lnTo>
                      <a:pt x="12" y="17"/>
                    </a:lnTo>
                    <a:lnTo>
                      <a:pt x="15" y="17"/>
                    </a:lnTo>
                    <a:lnTo>
                      <a:pt x="15" y="19"/>
                    </a:lnTo>
                    <a:lnTo>
                      <a:pt x="15" y="19"/>
                    </a:lnTo>
                    <a:lnTo>
                      <a:pt x="15" y="1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6" name="Freeform 185"/>
              <p:cNvSpPr>
                <a:spLocks/>
              </p:cNvSpPr>
              <p:nvPr/>
            </p:nvSpPr>
            <p:spPr bwMode="auto">
              <a:xfrm>
                <a:off x="2885" y="2680"/>
                <a:ext cx="17" cy="16"/>
              </a:xfrm>
              <a:custGeom>
                <a:avLst/>
                <a:gdLst/>
                <a:ahLst/>
                <a:cxnLst>
                  <a:cxn ang="0">
                    <a:pos x="3" y="0"/>
                  </a:cxn>
                  <a:cxn ang="0">
                    <a:pos x="5" y="0"/>
                  </a:cxn>
                  <a:cxn ang="0">
                    <a:pos x="5" y="2"/>
                  </a:cxn>
                  <a:cxn ang="0">
                    <a:pos x="8" y="2"/>
                  </a:cxn>
                  <a:cxn ang="0">
                    <a:pos x="8" y="4"/>
                  </a:cxn>
                  <a:cxn ang="0">
                    <a:pos x="10" y="4"/>
                  </a:cxn>
                  <a:cxn ang="0">
                    <a:pos x="10" y="4"/>
                  </a:cxn>
                  <a:cxn ang="0">
                    <a:pos x="10" y="7"/>
                  </a:cxn>
                  <a:cxn ang="0">
                    <a:pos x="12" y="7"/>
                  </a:cxn>
                  <a:cxn ang="0">
                    <a:pos x="12" y="9"/>
                  </a:cxn>
                  <a:cxn ang="0">
                    <a:pos x="15" y="9"/>
                  </a:cxn>
                  <a:cxn ang="0">
                    <a:pos x="15" y="9"/>
                  </a:cxn>
                  <a:cxn ang="0">
                    <a:pos x="15" y="12"/>
                  </a:cxn>
                  <a:cxn ang="0">
                    <a:pos x="17" y="12"/>
                  </a:cxn>
                  <a:cxn ang="0">
                    <a:pos x="17" y="12"/>
                  </a:cxn>
                  <a:cxn ang="0">
                    <a:pos x="17" y="14"/>
                  </a:cxn>
                  <a:cxn ang="0">
                    <a:pos x="17" y="16"/>
                  </a:cxn>
                  <a:cxn ang="0">
                    <a:pos x="17" y="16"/>
                  </a:cxn>
                  <a:cxn ang="0">
                    <a:pos x="15" y="16"/>
                  </a:cxn>
                  <a:cxn ang="0">
                    <a:pos x="15" y="16"/>
                  </a:cxn>
                  <a:cxn ang="0">
                    <a:pos x="12" y="16"/>
                  </a:cxn>
                  <a:cxn ang="0">
                    <a:pos x="10" y="16"/>
                  </a:cxn>
                  <a:cxn ang="0">
                    <a:pos x="10" y="14"/>
                  </a:cxn>
                  <a:cxn ang="0">
                    <a:pos x="10" y="12"/>
                  </a:cxn>
                  <a:cxn ang="0">
                    <a:pos x="10" y="12"/>
                  </a:cxn>
                  <a:cxn ang="0">
                    <a:pos x="8" y="12"/>
                  </a:cxn>
                  <a:cxn ang="0">
                    <a:pos x="8" y="9"/>
                  </a:cxn>
                  <a:cxn ang="0">
                    <a:pos x="8" y="12"/>
                  </a:cxn>
                  <a:cxn ang="0">
                    <a:pos x="5" y="12"/>
                  </a:cxn>
                  <a:cxn ang="0">
                    <a:pos x="5" y="9"/>
                  </a:cxn>
                  <a:cxn ang="0">
                    <a:pos x="3" y="9"/>
                  </a:cxn>
                  <a:cxn ang="0">
                    <a:pos x="3" y="9"/>
                  </a:cxn>
                  <a:cxn ang="0">
                    <a:pos x="0" y="7"/>
                  </a:cxn>
                  <a:cxn ang="0">
                    <a:pos x="0" y="7"/>
                  </a:cxn>
                  <a:cxn ang="0">
                    <a:pos x="0" y="4"/>
                  </a:cxn>
                  <a:cxn ang="0">
                    <a:pos x="0" y="2"/>
                  </a:cxn>
                  <a:cxn ang="0">
                    <a:pos x="0" y="2"/>
                  </a:cxn>
                  <a:cxn ang="0">
                    <a:pos x="0" y="0"/>
                  </a:cxn>
                  <a:cxn ang="0">
                    <a:pos x="3" y="0"/>
                  </a:cxn>
                </a:cxnLst>
                <a:rect l="0" t="0" r="r" b="b"/>
                <a:pathLst>
                  <a:path w="17" h="16">
                    <a:moveTo>
                      <a:pt x="3" y="0"/>
                    </a:moveTo>
                    <a:lnTo>
                      <a:pt x="3" y="0"/>
                    </a:lnTo>
                    <a:lnTo>
                      <a:pt x="3" y="0"/>
                    </a:lnTo>
                    <a:lnTo>
                      <a:pt x="5" y="0"/>
                    </a:lnTo>
                    <a:lnTo>
                      <a:pt x="5" y="2"/>
                    </a:lnTo>
                    <a:lnTo>
                      <a:pt x="5" y="2"/>
                    </a:lnTo>
                    <a:lnTo>
                      <a:pt x="8" y="2"/>
                    </a:lnTo>
                    <a:lnTo>
                      <a:pt x="8" y="2"/>
                    </a:lnTo>
                    <a:lnTo>
                      <a:pt x="8" y="4"/>
                    </a:lnTo>
                    <a:lnTo>
                      <a:pt x="8" y="4"/>
                    </a:lnTo>
                    <a:lnTo>
                      <a:pt x="8" y="4"/>
                    </a:lnTo>
                    <a:lnTo>
                      <a:pt x="10" y="4"/>
                    </a:lnTo>
                    <a:lnTo>
                      <a:pt x="10" y="4"/>
                    </a:lnTo>
                    <a:lnTo>
                      <a:pt x="10" y="4"/>
                    </a:lnTo>
                    <a:lnTo>
                      <a:pt x="10" y="7"/>
                    </a:lnTo>
                    <a:lnTo>
                      <a:pt x="10" y="7"/>
                    </a:lnTo>
                    <a:lnTo>
                      <a:pt x="10" y="7"/>
                    </a:lnTo>
                    <a:lnTo>
                      <a:pt x="12" y="7"/>
                    </a:lnTo>
                    <a:lnTo>
                      <a:pt x="12" y="9"/>
                    </a:lnTo>
                    <a:lnTo>
                      <a:pt x="12" y="9"/>
                    </a:lnTo>
                    <a:lnTo>
                      <a:pt x="12" y="9"/>
                    </a:lnTo>
                    <a:lnTo>
                      <a:pt x="15" y="9"/>
                    </a:lnTo>
                    <a:lnTo>
                      <a:pt x="15" y="9"/>
                    </a:lnTo>
                    <a:lnTo>
                      <a:pt x="15" y="9"/>
                    </a:lnTo>
                    <a:lnTo>
                      <a:pt x="15" y="9"/>
                    </a:lnTo>
                    <a:lnTo>
                      <a:pt x="15" y="12"/>
                    </a:lnTo>
                    <a:lnTo>
                      <a:pt x="17" y="12"/>
                    </a:lnTo>
                    <a:lnTo>
                      <a:pt x="17" y="12"/>
                    </a:lnTo>
                    <a:lnTo>
                      <a:pt x="17" y="12"/>
                    </a:lnTo>
                    <a:lnTo>
                      <a:pt x="17" y="12"/>
                    </a:lnTo>
                    <a:lnTo>
                      <a:pt x="17" y="14"/>
                    </a:lnTo>
                    <a:lnTo>
                      <a:pt x="17" y="14"/>
                    </a:lnTo>
                    <a:lnTo>
                      <a:pt x="17" y="14"/>
                    </a:lnTo>
                    <a:lnTo>
                      <a:pt x="17" y="16"/>
                    </a:lnTo>
                    <a:lnTo>
                      <a:pt x="17" y="16"/>
                    </a:lnTo>
                    <a:lnTo>
                      <a:pt x="17" y="16"/>
                    </a:lnTo>
                    <a:lnTo>
                      <a:pt x="15" y="16"/>
                    </a:lnTo>
                    <a:lnTo>
                      <a:pt x="15" y="16"/>
                    </a:lnTo>
                    <a:lnTo>
                      <a:pt x="15" y="16"/>
                    </a:lnTo>
                    <a:lnTo>
                      <a:pt x="15" y="16"/>
                    </a:lnTo>
                    <a:lnTo>
                      <a:pt x="12" y="16"/>
                    </a:lnTo>
                    <a:lnTo>
                      <a:pt x="12" y="16"/>
                    </a:lnTo>
                    <a:lnTo>
                      <a:pt x="10" y="16"/>
                    </a:lnTo>
                    <a:lnTo>
                      <a:pt x="10" y="16"/>
                    </a:lnTo>
                    <a:lnTo>
                      <a:pt x="10" y="14"/>
                    </a:lnTo>
                    <a:lnTo>
                      <a:pt x="10" y="14"/>
                    </a:lnTo>
                    <a:lnTo>
                      <a:pt x="10" y="14"/>
                    </a:lnTo>
                    <a:lnTo>
                      <a:pt x="10" y="12"/>
                    </a:lnTo>
                    <a:lnTo>
                      <a:pt x="10" y="12"/>
                    </a:lnTo>
                    <a:lnTo>
                      <a:pt x="10" y="12"/>
                    </a:lnTo>
                    <a:lnTo>
                      <a:pt x="10" y="12"/>
                    </a:lnTo>
                    <a:lnTo>
                      <a:pt x="8" y="12"/>
                    </a:lnTo>
                    <a:lnTo>
                      <a:pt x="8" y="9"/>
                    </a:lnTo>
                    <a:lnTo>
                      <a:pt x="8" y="9"/>
                    </a:lnTo>
                    <a:lnTo>
                      <a:pt x="8" y="9"/>
                    </a:lnTo>
                    <a:lnTo>
                      <a:pt x="8" y="12"/>
                    </a:lnTo>
                    <a:lnTo>
                      <a:pt x="5" y="12"/>
                    </a:lnTo>
                    <a:lnTo>
                      <a:pt x="5" y="12"/>
                    </a:lnTo>
                    <a:lnTo>
                      <a:pt x="5" y="9"/>
                    </a:lnTo>
                    <a:lnTo>
                      <a:pt x="5" y="9"/>
                    </a:lnTo>
                    <a:lnTo>
                      <a:pt x="3" y="9"/>
                    </a:lnTo>
                    <a:lnTo>
                      <a:pt x="3" y="9"/>
                    </a:lnTo>
                    <a:lnTo>
                      <a:pt x="3" y="9"/>
                    </a:lnTo>
                    <a:lnTo>
                      <a:pt x="3" y="9"/>
                    </a:lnTo>
                    <a:lnTo>
                      <a:pt x="0" y="9"/>
                    </a:lnTo>
                    <a:lnTo>
                      <a:pt x="0" y="7"/>
                    </a:lnTo>
                    <a:lnTo>
                      <a:pt x="0" y="7"/>
                    </a:lnTo>
                    <a:lnTo>
                      <a:pt x="0" y="7"/>
                    </a:lnTo>
                    <a:lnTo>
                      <a:pt x="0" y="7"/>
                    </a:lnTo>
                    <a:lnTo>
                      <a:pt x="0" y="4"/>
                    </a:lnTo>
                    <a:lnTo>
                      <a:pt x="0" y="4"/>
                    </a:lnTo>
                    <a:lnTo>
                      <a:pt x="0" y="2"/>
                    </a:lnTo>
                    <a:lnTo>
                      <a:pt x="0" y="2"/>
                    </a:lnTo>
                    <a:lnTo>
                      <a:pt x="0" y="2"/>
                    </a:lnTo>
                    <a:lnTo>
                      <a:pt x="0" y="2"/>
                    </a:lnTo>
                    <a:lnTo>
                      <a:pt x="0" y="0"/>
                    </a:lnTo>
                    <a:lnTo>
                      <a:pt x="0" y="0"/>
                    </a:lnTo>
                    <a:lnTo>
                      <a:pt x="3" y="0"/>
                    </a:lnTo>
                    <a:lnTo>
                      <a:pt x="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7" name="Freeform 186"/>
              <p:cNvSpPr>
                <a:spLocks/>
              </p:cNvSpPr>
              <p:nvPr/>
            </p:nvSpPr>
            <p:spPr bwMode="auto">
              <a:xfrm>
                <a:off x="2885" y="2680"/>
                <a:ext cx="17" cy="16"/>
              </a:xfrm>
              <a:custGeom>
                <a:avLst/>
                <a:gdLst/>
                <a:ahLst/>
                <a:cxnLst>
                  <a:cxn ang="0">
                    <a:pos x="3" y="0"/>
                  </a:cxn>
                  <a:cxn ang="0">
                    <a:pos x="5" y="0"/>
                  </a:cxn>
                  <a:cxn ang="0">
                    <a:pos x="5" y="2"/>
                  </a:cxn>
                  <a:cxn ang="0">
                    <a:pos x="8" y="2"/>
                  </a:cxn>
                  <a:cxn ang="0">
                    <a:pos x="8" y="4"/>
                  </a:cxn>
                  <a:cxn ang="0">
                    <a:pos x="10" y="4"/>
                  </a:cxn>
                  <a:cxn ang="0">
                    <a:pos x="10" y="4"/>
                  </a:cxn>
                  <a:cxn ang="0">
                    <a:pos x="10" y="7"/>
                  </a:cxn>
                  <a:cxn ang="0">
                    <a:pos x="12" y="7"/>
                  </a:cxn>
                  <a:cxn ang="0">
                    <a:pos x="12" y="9"/>
                  </a:cxn>
                  <a:cxn ang="0">
                    <a:pos x="15" y="9"/>
                  </a:cxn>
                  <a:cxn ang="0">
                    <a:pos x="15" y="9"/>
                  </a:cxn>
                  <a:cxn ang="0">
                    <a:pos x="15" y="12"/>
                  </a:cxn>
                  <a:cxn ang="0">
                    <a:pos x="17" y="12"/>
                  </a:cxn>
                  <a:cxn ang="0">
                    <a:pos x="17" y="12"/>
                  </a:cxn>
                  <a:cxn ang="0">
                    <a:pos x="17" y="14"/>
                  </a:cxn>
                  <a:cxn ang="0">
                    <a:pos x="17" y="16"/>
                  </a:cxn>
                  <a:cxn ang="0">
                    <a:pos x="17" y="16"/>
                  </a:cxn>
                  <a:cxn ang="0">
                    <a:pos x="15" y="16"/>
                  </a:cxn>
                  <a:cxn ang="0">
                    <a:pos x="15" y="16"/>
                  </a:cxn>
                  <a:cxn ang="0">
                    <a:pos x="12" y="16"/>
                  </a:cxn>
                  <a:cxn ang="0">
                    <a:pos x="10" y="16"/>
                  </a:cxn>
                  <a:cxn ang="0">
                    <a:pos x="10" y="14"/>
                  </a:cxn>
                  <a:cxn ang="0">
                    <a:pos x="10" y="12"/>
                  </a:cxn>
                  <a:cxn ang="0">
                    <a:pos x="10" y="12"/>
                  </a:cxn>
                  <a:cxn ang="0">
                    <a:pos x="8" y="12"/>
                  </a:cxn>
                  <a:cxn ang="0">
                    <a:pos x="8" y="9"/>
                  </a:cxn>
                  <a:cxn ang="0">
                    <a:pos x="8" y="12"/>
                  </a:cxn>
                  <a:cxn ang="0">
                    <a:pos x="5" y="12"/>
                  </a:cxn>
                  <a:cxn ang="0">
                    <a:pos x="5" y="9"/>
                  </a:cxn>
                  <a:cxn ang="0">
                    <a:pos x="3" y="9"/>
                  </a:cxn>
                  <a:cxn ang="0">
                    <a:pos x="3" y="9"/>
                  </a:cxn>
                  <a:cxn ang="0">
                    <a:pos x="0" y="7"/>
                  </a:cxn>
                  <a:cxn ang="0">
                    <a:pos x="0" y="7"/>
                  </a:cxn>
                  <a:cxn ang="0">
                    <a:pos x="0" y="4"/>
                  </a:cxn>
                  <a:cxn ang="0">
                    <a:pos x="0" y="2"/>
                  </a:cxn>
                  <a:cxn ang="0">
                    <a:pos x="0" y="2"/>
                  </a:cxn>
                  <a:cxn ang="0">
                    <a:pos x="0" y="0"/>
                  </a:cxn>
                  <a:cxn ang="0">
                    <a:pos x="3" y="0"/>
                  </a:cxn>
                </a:cxnLst>
                <a:rect l="0" t="0" r="r" b="b"/>
                <a:pathLst>
                  <a:path w="17" h="16">
                    <a:moveTo>
                      <a:pt x="3" y="0"/>
                    </a:moveTo>
                    <a:lnTo>
                      <a:pt x="3" y="0"/>
                    </a:lnTo>
                    <a:lnTo>
                      <a:pt x="3" y="0"/>
                    </a:lnTo>
                    <a:lnTo>
                      <a:pt x="5" y="0"/>
                    </a:lnTo>
                    <a:lnTo>
                      <a:pt x="5" y="2"/>
                    </a:lnTo>
                    <a:lnTo>
                      <a:pt x="5" y="2"/>
                    </a:lnTo>
                    <a:lnTo>
                      <a:pt x="8" y="2"/>
                    </a:lnTo>
                    <a:lnTo>
                      <a:pt x="8" y="2"/>
                    </a:lnTo>
                    <a:lnTo>
                      <a:pt x="8" y="4"/>
                    </a:lnTo>
                    <a:lnTo>
                      <a:pt x="8" y="4"/>
                    </a:lnTo>
                    <a:lnTo>
                      <a:pt x="8" y="4"/>
                    </a:lnTo>
                    <a:lnTo>
                      <a:pt x="10" y="4"/>
                    </a:lnTo>
                    <a:lnTo>
                      <a:pt x="10" y="4"/>
                    </a:lnTo>
                    <a:lnTo>
                      <a:pt x="10" y="4"/>
                    </a:lnTo>
                    <a:lnTo>
                      <a:pt x="10" y="7"/>
                    </a:lnTo>
                    <a:lnTo>
                      <a:pt x="10" y="7"/>
                    </a:lnTo>
                    <a:lnTo>
                      <a:pt x="10" y="7"/>
                    </a:lnTo>
                    <a:lnTo>
                      <a:pt x="12" y="7"/>
                    </a:lnTo>
                    <a:lnTo>
                      <a:pt x="12" y="9"/>
                    </a:lnTo>
                    <a:lnTo>
                      <a:pt x="12" y="9"/>
                    </a:lnTo>
                    <a:lnTo>
                      <a:pt x="12" y="9"/>
                    </a:lnTo>
                    <a:lnTo>
                      <a:pt x="15" y="9"/>
                    </a:lnTo>
                    <a:lnTo>
                      <a:pt x="15" y="9"/>
                    </a:lnTo>
                    <a:lnTo>
                      <a:pt x="15" y="9"/>
                    </a:lnTo>
                    <a:lnTo>
                      <a:pt x="15" y="9"/>
                    </a:lnTo>
                    <a:lnTo>
                      <a:pt x="15" y="12"/>
                    </a:lnTo>
                    <a:lnTo>
                      <a:pt x="17" y="12"/>
                    </a:lnTo>
                    <a:lnTo>
                      <a:pt x="17" y="12"/>
                    </a:lnTo>
                    <a:lnTo>
                      <a:pt x="17" y="12"/>
                    </a:lnTo>
                    <a:lnTo>
                      <a:pt x="17" y="12"/>
                    </a:lnTo>
                    <a:lnTo>
                      <a:pt x="17" y="14"/>
                    </a:lnTo>
                    <a:lnTo>
                      <a:pt x="17" y="14"/>
                    </a:lnTo>
                    <a:lnTo>
                      <a:pt x="17" y="14"/>
                    </a:lnTo>
                    <a:lnTo>
                      <a:pt x="17" y="16"/>
                    </a:lnTo>
                    <a:lnTo>
                      <a:pt x="17" y="16"/>
                    </a:lnTo>
                    <a:lnTo>
                      <a:pt x="17" y="16"/>
                    </a:lnTo>
                    <a:lnTo>
                      <a:pt x="15" y="16"/>
                    </a:lnTo>
                    <a:lnTo>
                      <a:pt x="15" y="16"/>
                    </a:lnTo>
                    <a:lnTo>
                      <a:pt x="15" y="16"/>
                    </a:lnTo>
                    <a:lnTo>
                      <a:pt x="15" y="16"/>
                    </a:lnTo>
                    <a:lnTo>
                      <a:pt x="12" y="16"/>
                    </a:lnTo>
                    <a:lnTo>
                      <a:pt x="12" y="16"/>
                    </a:lnTo>
                    <a:lnTo>
                      <a:pt x="10" y="16"/>
                    </a:lnTo>
                    <a:lnTo>
                      <a:pt x="10" y="16"/>
                    </a:lnTo>
                    <a:lnTo>
                      <a:pt x="10" y="14"/>
                    </a:lnTo>
                    <a:lnTo>
                      <a:pt x="10" y="14"/>
                    </a:lnTo>
                    <a:lnTo>
                      <a:pt x="10" y="14"/>
                    </a:lnTo>
                    <a:lnTo>
                      <a:pt x="10" y="12"/>
                    </a:lnTo>
                    <a:lnTo>
                      <a:pt x="10" y="12"/>
                    </a:lnTo>
                    <a:lnTo>
                      <a:pt x="10" y="12"/>
                    </a:lnTo>
                    <a:lnTo>
                      <a:pt x="10" y="12"/>
                    </a:lnTo>
                    <a:lnTo>
                      <a:pt x="8" y="12"/>
                    </a:lnTo>
                    <a:lnTo>
                      <a:pt x="8" y="9"/>
                    </a:lnTo>
                    <a:lnTo>
                      <a:pt x="8" y="9"/>
                    </a:lnTo>
                    <a:lnTo>
                      <a:pt x="8" y="9"/>
                    </a:lnTo>
                    <a:lnTo>
                      <a:pt x="8" y="12"/>
                    </a:lnTo>
                    <a:lnTo>
                      <a:pt x="5" y="12"/>
                    </a:lnTo>
                    <a:lnTo>
                      <a:pt x="5" y="12"/>
                    </a:lnTo>
                    <a:lnTo>
                      <a:pt x="5" y="9"/>
                    </a:lnTo>
                    <a:lnTo>
                      <a:pt x="5" y="9"/>
                    </a:lnTo>
                    <a:lnTo>
                      <a:pt x="3" y="9"/>
                    </a:lnTo>
                    <a:lnTo>
                      <a:pt x="3" y="9"/>
                    </a:lnTo>
                    <a:lnTo>
                      <a:pt x="3" y="9"/>
                    </a:lnTo>
                    <a:lnTo>
                      <a:pt x="3" y="9"/>
                    </a:lnTo>
                    <a:lnTo>
                      <a:pt x="0" y="9"/>
                    </a:lnTo>
                    <a:lnTo>
                      <a:pt x="0" y="7"/>
                    </a:lnTo>
                    <a:lnTo>
                      <a:pt x="0" y="7"/>
                    </a:lnTo>
                    <a:lnTo>
                      <a:pt x="0" y="7"/>
                    </a:lnTo>
                    <a:lnTo>
                      <a:pt x="0" y="7"/>
                    </a:lnTo>
                    <a:lnTo>
                      <a:pt x="0" y="4"/>
                    </a:lnTo>
                    <a:lnTo>
                      <a:pt x="0" y="4"/>
                    </a:lnTo>
                    <a:lnTo>
                      <a:pt x="0" y="2"/>
                    </a:lnTo>
                    <a:lnTo>
                      <a:pt x="0" y="2"/>
                    </a:lnTo>
                    <a:lnTo>
                      <a:pt x="0" y="2"/>
                    </a:lnTo>
                    <a:lnTo>
                      <a:pt x="0" y="2"/>
                    </a:lnTo>
                    <a:lnTo>
                      <a:pt x="0" y="0"/>
                    </a:lnTo>
                    <a:lnTo>
                      <a:pt x="0" y="0"/>
                    </a:lnTo>
                    <a:lnTo>
                      <a:pt x="3" y="0"/>
                    </a:lnTo>
                    <a:lnTo>
                      <a:pt x="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8" name="Freeform 187"/>
              <p:cNvSpPr>
                <a:spLocks/>
              </p:cNvSpPr>
              <p:nvPr/>
            </p:nvSpPr>
            <p:spPr bwMode="auto">
              <a:xfrm>
                <a:off x="3529" y="2945"/>
                <a:ext cx="26" cy="14"/>
              </a:xfrm>
              <a:custGeom>
                <a:avLst/>
                <a:gdLst/>
                <a:ahLst/>
                <a:cxnLst>
                  <a:cxn ang="0">
                    <a:pos x="22" y="2"/>
                  </a:cxn>
                  <a:cxn ang="0">
                    <a:pos x="22" y="2"/>
                  </a:cxn>
                  <a:cxn ang="0">
                    <a:pos x="24" y="2"/>
                  </a:cxn>
                  <a:cxn ang="0">
                    <a:pos x="24" y="5"/>
                  </a:cxn>
                  <a:cxn ang="0">
                    <a:pos x="26" y="5"/>
                  </a:cxn>
                  <a:cxn ang="0">
                    <a:pos x="24" y="7"/>
                  </a:cxn>
                  <a:cxn ang="0">
                    <a:pos x="24" y="7"/>
                  </a:cxn>
                  <a:cxn ang="0">
                    <a:pos x="22" y="7"/>
                  </a:cxn>
                  <a:cxn ang="0">
                    <a:pos x="22" y="7"/>
                  </a:cxn>
                  <a:cxn ang="0">
                    <a:pos x="19" y="10"/>
                  </a:cxn>
                  <a:cxn ang="0">
                    <a:pos x="19" y="10"/>
                  </a:cxn>
                  <a:cxn ang="0">
                    <a:pos x="19" y="12"/>
                  </a:cxn>
                  <a:cxn ang="0">
                    <a:pos x="17" y="12"/>
                  </a:cxn>
                  <a:cxn ang="0">
                    <a:pos x="17" y="12"/>
                  </a:cxn>
                  <a:cxn ang="0">
                    <a:pos x="14" y="12"/>
                  </a:cxn>
                  <a:cxn ang="0">
                    <a:pos x="12" y="12"/>
                  </a:cxn>
                  <a:cxn ang="0">
                    <a:pos x="12" y="12"/>
                  </a:cxn>
                  <a:cxn ang="0">
                    <a:pos x="10" y="10"/>
                  </a:cxn>
                  <a:cxn ang="0">
                    <a:pos x="10" y="10"/>
                  </a:cxn>
                  <a:cxn ang="0">
                    <a:pos x="7" y="10"/>
                  </a:cxn>
                  <a:cxn ang="0">
                    <a:pos x="5" y="12"/>
                  </a:cxn>
                  <a:cxn ang="0">
                    <a:pos x="5" y="12"/>
                  </a:cxn>
                  <a:cxn ang="0">
                    <a:pos x="3" y="12"/>
                  </a:cxn>
                  <a:cxn ang="0">
                    <a:pos x="3" y="14"/>
                  </a:cxn>
                  <a:cxn ang="0">
                    <a:pos x="0" y="14"/>
                  </a:cxn>
                  <a:cxn ang="0">
                    <a:pos x="0" y="12"/>
                  </a:cxn>
                  <a:cxn ang="0">
                    <a:pos x="3" y="10"/>
                  </a:cxn>
                  <a:cxn ang="0">
                    <a:pos x="3" y="12"/>
                  </a:cxn>
                  <a:cxn ang="0">
                    <a:pos x="3" y="10"/>
                  </a:cxn>
                  <a:cxn ang="0">
                    <a:pos x="3" y="10"/>
                  </a:cxn>
                  <a:cxn ang="0">
                    <a:pos x="3" y="7"/>
                  </a:cxn>
                  <a:cxn ang="0">
                    <a:pos x="5" y="5"/>
                  </a:cxn>
                  <a:cxn ang="0">
                    <a:pos x="5" y="2"/>
                  </a:cxn>
                  <a:cxn ang="0">
                    <a:pos x="5" y="0"/>
                  </a:cxn>
                  <a:cxn ang="0">
                    <a:pos x="5" y="0"/>
                  </a:cxn>
                  <a:cxn ang="0">
                    <a:pos x="5" y="2"/>
                  </a:cxn>
                  <a:cxn ang="0">
                    <a:pos x="5" y="2"/>
                  </a:cxn>
                  <a:cxn ang="0">
                    <a:pos x="7" y="5"/>
                  </a:cxn>
                  <a:cxn ang="0">
                    <a:pos x="10" y="5"/>
                  </a:cxn>
                  <a:cxn ang="0">
                    <a:pos x="10" y="5"/>
                  </a:cxn>
                  <a:cxn ang="0">
                    <a:pos x="12" y="5"/>
                  </a:cxn>
                  <a:cxn ang="0">
                    <a:pos x="12" y="5"/>
                  </a:cxn>
                  <a:cxn ang="0">
                    <a:pos x="14" y="5"/>
                  </a:cxn>
                  <a:cxn ang="0">
                    <a:pos x="14" y="2"/>
                  </a:cxn>
                  <a:cxn ang="0">
                    <a:pos x="17" y="2"/>
                  </a:cxn>
                  <a:cxn ang="0">
                    <a:pos x="17" y="2"/>
                  </a:cxn>
                  <a:cxn ang="0">
                    <a:pos x="19" y="0"/>
                  </a:cxn>
                  <a:cxn ang="0">
                    <a:pos x="22" y="0"/>
                  </a:cxn>
                </a:cxnLst>
                <a:rect l="0" t="0" r="r" b="b"/>
                <a:pathLst>
                  <a:path w="26" h="14">
                    <a:moveTo>
                      <a:pt x="22" y="0"/>
                    </a:moveTo>
                    <a:lnTo>
                      <a:pt x="22" y="2"/>
                    </a:lnTo>
                    <a:lnTo>
                      <a:pt x="22" y="2"/>
                    </a:lnTo>
                    <a:lnTo>
                      <a:pt x="22" y="2"/>
                    </a:lnTo>
                    <a:lnTo>
                      <a:pt x="24" y="2"/>
                    </a:lnTo>
                    <a:lnTo>
                      <a:pt x="24" y="2"/>
                    </a:lnTo>
                    <a:lnTo>
                      <a:pt x="24" y="2"/>
                    </a:lnTo>
                    <a:lnTo>
                      <a:pt x="24" y="5"/>
                    </a:lnTo>
                    <a:lnTo>
                      <a:pt x="24" y="5"/>
                    </a:lnTo>
                    <a:lnTo>
                      <a:pt x="26" y="5"/>
                    </a:lnTo>
                    <a:lnTo>
                      <a:pt x="26" y="7"/>
                    </a:lnTo>
                    <a:lnTo>
                      <a:pt x="24" y="7"/>
                    </a:lnTo>
                    <a:lnTo>
                      <a:pt x="24" y="7"/>
                    </a:lnTo>
                    <a:lnTo>
                      <a:pt x="24" y="7"/>
                    </a:lnTo>
                    <a:lnTo>
                      <a:pt x="24" y="7"/>
                    </a:lnTo>
                    <a:lnTo>
                      <a:pt x="22" y="7"/>
                    </a:lnTo>
                    <a:lnTo>
                      <a:pt x="22" y="7"/>
                    </a:lnTo>
                    <a:lnTo>
                      <a:pt x="22" y="7"/>
                    </a:lnTo>
                    <a:lnTo>
                      <a:pt x="22" y="10"/>
                    </a:lnTo>
                    <a:lnTo>
                      <a:pt x="19" y="10"/>
                    </a:lnTo>
                    <a:lnTo>
                      <a:pt x="19" y="10"/>
                    </a:lnTo>
                    <a:lnTo>
                      <a:pt x="19" y="10"/>
                    </a:lnTo>
                    <a:lnTo>
                      <a:pt x="19" y="10"/>
                    </a:lnTo>
                    <a:lnTo>
                      <a:pt x="19" y="12"/>
                    </a:lnTo>
                    <a:lnTo>
                      <a:pt x="17" y="12"/>
                    </a:lnTo>
                    <a:lnTo>
                      <a:pt x="17" y="12"/>
                    </a:lnTo>
                    <a:lnTo>
                      <a:pt x="17" y="12"/>
                    </a:lnTo>
                    <a:lnTo>
                      <a:pt x="17" y="12"/>
                    </a:lnTo>
                    <a:lnTo>
                      <a:pt x="17" y="12"/>
                    </a:lnTo>
                    <a:lnTo>
                      <a:pt x="14" y="12"/>
                    </a:lnTo>
                    <a:lnTo>
                      <a:pt x="14" y="12"/>
                    </a:lnTo>
                    <a:lnTo>
                      <a:pt x="12" y="12"/>
                    </a:lnTo>
                    <a:lnTo>
                      <a:pt x="12" y="12"/>
                    </a:lnTo>
                    <a:lnTo>
                      <a:pt x="12" y="12"/>
                    </a:lnTo>
                    <a:lnTo>
                      <a:pt x="10" y="12"/>
                    </a:lnTo>
                    <a:lnTo>
                      <a:pt x="10" y="10"/>
                    </a:lnTo>
                    <a:lnTo>
                      <a:pt x="10" y="10"/>
                    </a:lnTo>
                    <a:lnTo>
                      <a:pt x="10" y="10"/>
                    </a:lnTo>
                    <a:lnTo>
                      <a:pt x="7" y="10"/>
                    </a:lnTo>
                    <a:lnTo>
                      <a:pt x="7" y="10"/>
                    </a:lnTo>
                    <a:lnTo>
                      <a:pt x="7" y="12"/>
                    </a:lnTo>
                    <a:lnTo>
                      <a:pt x="5" y="12"/>
                    </a:lnTo>
                    <a:lnTo>
                      <a:pt x="5" y="12"/>
                    </a:lnTo>
                    <a:lnTo>
                      <a:pt x="5" y="12"/>
                    </a:lnTo>
                    <a:lnTo>
                      <a:pt x="5" y="12"/>
                    </a:lnTo>
                    <a:lnTo>
                      <a:pt x="3" y="12"/>
                    </a:lnTo>
                    <a:lnTo>
                      <a:pt x="3" y="14"/>
                    </a:lnTo>
                    <a:lnTo>
                      <a:pt x="3" y="14"/>
                    </a:lnTo>
                    <a:lnTo>
                      <a:pt x="3" y="14"/>
                    </a:lnTo>
                    <a:lnTo>
                      <a:pt x="0" y="14"/>
                    </a:lnTo>
                    <a:lnTo>
                      <a:pt x="0" y="12"/>
                    </a:lnTo>
                    <a:lnTo>
                      <a:pt x="0" y="12"/>
                    </a:lnTo>
                    <a:lnTo>
                      <a:pt x="0" y="10"/>
                    </a:lnTo>
                    <a:lnTo>
                      <a:pt x="3" y="10"/>
                    </a:lnTo>
                    <a:lnTo>
                      <a:pt x="3" y="12"/>
                    </a:lnTo>
                    <a:lnTo>
                      <a:pt x="3" y="12"/>
                    </a:lnTo>
                    <a:lnTo>
                      <a:pt x="3" y="10"/>
                    </a:lnTo>
                    <a:lnTo>
                      <a:pt x="3" y="10"/>
                    </a:lnTo>
                    <a:lnTo>
                      <a:pt x="3" y="10"/>
                    </a:lnTo>
                    <a:lnTo>
                      <a:pt x="3" y="10"/>
                    </a:lnTo>
                    <a:lnTo>
                      <a:pt x="3" y="7"/>
                    </a:lnTo>
                    <a:lnTo>
                      <a:pt x="3" y="7"/>
                    </a:lnTo>
                    <a:lnTo>
                      <a:pt x="5" y="7"/>
                    </a:lnTo>
                    <a:lnTo>
                      <a:pt x="5" y="5"/>
                    </a:lnTo>
                    <a:lnTo>
                      <a:pt x="5" y="5"/>
                    </a:lnTo>
                    <a:lnTo>
                      <a:pt x="5" y="2"/>
                    </a:lnTo>
                    <a:lnTo>
                      <a:pt x="5" y="2"/>
                    </a:lnTo>
                    <a:lnTo>
                      <a:pt x="5" y="0"/>
                    </a:lnTo>
                    <a:lnTo>
                      <a:pt x="5" y="0"/>
                    </a:lnTo>
                    <a:lnTo>
                      <a:pt x="5" y="0"/>
                    </a:lnTo>
                    <a:lnTo>
                      <a:pt x="5" y="2"/>
                    </a:lnTo>
                    <a:lnTo>
                      <a:pt x="5" y="2"/>
                    </a:lnTo>
                    <a:lnTo>
                      <a:pt x="5" y="2"/>
                    </a:lnTo>
                    <a:lnTo>
                      <a:pt x="5" y="2"/>
                    </a:lnTo>
                    <a:lnTo>
                      <a:pt x="7" y="2"/>
                    </a:lnTo>
                    <a:lnTo>
                      <a:pt x="7" y="5"/>
                    </a:lnTo>
                    <a:lnTo>
                      <a:pt x="7" y="5"/>
                    </a:lnTo>
                    <a:lnTo>
                      <a:pt x="10" y="5"/>
                    </a:lnTo>
                    <a:lnTo>
                      <a:pt x="10" y="5"/>
                    </a:lnTo>
                    <a:lnTo>
                      <a:pt x="10" y="5"/>
                    </a:lnTo>
                    <a:lnTo>
                      <a:pt x="10" y="5"/>
                    </a:lnTo>
                    <a:lnTo>
                      <a:pt x="12" y="5"/>
                    </a:lnTo>
                    <a:lnTo>
                      <a:pt x="12" y="5"/>
                    </a:lnTo>
                    <a:lnTo>
                      <a:pt x="12" y="5"/>
                    </a:lnTo>
                    <a:lnTo>
                      <a:pt x="12" y="5"/>
                    </a:lnTo>
                    <a:lnTo>
                      <a:pt x="14" y="5"/>
                    </a:lnTo>
                    <a:lnTo>
                      <a:pt x="14" y="2"/>
                    </a:lnTo>
                    <a:lnTo>
                      <a:pt x="14" y="2"/>
                    </a:lnTo>
                    <a:lnTo>
                      <a:pt x="14" y="2"/>
                    </a:lnTo>
                    <a:lnTo>
                      <a:pt x="17" y="2"/>
                    </a:lnTo>
                    <a:lnTo>
                      <a:pt x="17" y="2"/>
                    </a:lnTo>
                    <a:lnTo>
                      <a:pt x="17" y="2"/>
                    </a:lnTo>
                    <a:lnTo>
                      <a:pt x="17" y="0"/>
                    </a:lnTo>
                    <a:lnTo>
                      <a:pt x="19" y="0"/>
                    </a:lnTo>
                    <a:lnTo>
                      <a:pt x="19" y="0"/>
                    </a:lnTo>
                    <a:lnTo>
                      <a:pt x="22" y="0"/>
                    </a:lnTo>
                    <a:lnTo>
                      <a:pt x="2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9" name="Freeform 188"/>
              <p:cNvSpPr>
                <a:spLocks/>
              </p:cNvSpPr>
              <p:nvPr/>
            </p:nvSpPr>
            <p:spPr bwMode="auto">
              <a:xfrm>
                <a:off x="3529" y="2945"/>
                <a:ext cx="26" cy="14"/>
              </a:xfrm>
              <a:custGeom>
                <a:avLst/>
                <a:gdLst/>
                <a:ahLst/>
                <a:cxnLst>
                  <a:cxn ang="0">
                    <a:pos x="22" y="2"/>
                  </a:cxn>
                  <a:cxn ang="0">
                    <a:pos x="22" y="2"/>
                  </a:cxn>
                  <a:cxn ang="0">
                    <a:pos x="24" y="2"/>
                  </a:cxn>
                  <a:cxn ang="0">
                    <a:pos x="24" y="5"/>
                  </a:cxn>
                  <a:cxn ang="0">
                    <a:pos x="26" y="5"/>
                  </a:cxn>
                  <a:cxn ang="0">
                    <a:pos x="24" y="7"/>
                  </a:cxn>
                  <a:cxn ang="0">
                    <a:pos x="24" y="7"/>
                  </a:cxn>
                  <a:cxn ang="0">
                    <a:pos x="22" y="7"/>
                  </a:cxn>
                  <a:cxn ang="0">
                    <a:pos x="22" y="7"/>
                  </a:cxn>
                  <a:cxn ang="0">
                    <a:pos x="19" y="10"/>
                  </a:cxn>
                  <a:cxn ang="0">
                    <a:pos x="19" y="10"/>
                  </a:cxn>
                  <a:cxn ang="0">
                    <a:pos x="19" y="12"/>
                  </a:cxn>
                  <a:cxn ang="0">
                    <a:pos x="17" y="12"/>
                  </a:cxn>
                  <a:cxn ang="0">
                    <a:pos x="17" y="12"/>
                  </a:cxn>
                  <a:cxn ang="0">
                    <a:pos x="14" y="12"/>
                  </a:cxn>
                  <a:cxn ang="0">
                    <a:pos x="12" y="12"/>
                  </a:cxn>
                  <a:cxn ang="0">
                    <a:pos x="12" y="12"/>
                  </a:cxn>
                  <a:cxn ang="0">
                    <a:pos x="10" y="10"/>
                  </a:cxn>
                  <a:cxn ang="0">
                    <a:pos x="10" y="10"/>
                  </a:cxn>
                  <a:cxn ang="0">
                    <a:pos x="7" y="10"/>
                  </a:cxn>
                  <a:cxn ang="0">
                    <a:pos x="5" y="12"/>
                  </a:cxn>
                  <a:cxn ang="0">
                    <a:pos x="5" y="12"/>
                  </a:cxn>
                  <a:cxn ang="0">
                    <a:pos x="3" y="12"/>
                  </a:cxn>
                  <a:cxn ang="0">
                    <a:pos x="3" y="14"/>
                  </a:cxn>
                  <a:cxn ang="0">
                    <a:pos x="0" y="14"/>
                  </a:cxn>
                  <a:cxn ang="0">
                    <a:pos x="0" y="12"/>
                  </a:cxn>
                  <a:cxn ang="0">
                    <a:pos x="3" y="10"/>
                  </a:cxn>
                  <a:cxn ang="0">
                    <a:pos x="3" y="12"/>
                  </a:cxn>
                  <a:cxn ang="0">
                    <a:pos x="3" y="10"/>
                  </a:cxn>
                  <a:cxn ang="0">
                    <a:pos x="3" y="10"/>
                  </a:cxn>
                  <a:cxn ang="0">
                    <a:pos x="3" y="7"/>
                  </a:cxn>
                  <a:cxn ang="0">
                    <a:pos x="5" y="5"/>
                  </a:cxn>
                  <a:cxn ang="0">
                    <a:pos x="5" y="2"/>
                  </a:cxn>
                  <a:cxn ang="0">
                    <a:pos x="5" y="0"/>
                  </a:cxn>
                  <a:cxn ang="0">
                    <a:pos x="5" y="0"/>
                  </a:cxn>
                  <a:cxn ang="0">
                    <a:pos x="5" y="2"/>
                  </a:cxn>
                  <a:cxn ang="0">
                    <a:pos x="5" y="2"/>
                  </a:cxn>
                  <a:cxn ang="0">
                    <a:pos x="7" y="5"/>
                  </a:cxn>
                  <a:cxn ang="0">
                    <a:pos x="10" y="5"/>
                  </a:cxn>
                  <a:cxn ang="0">
                    <a:pos x="10" y="5"/>
                  </a:cxn>
                  <a:cxn ang="0">
                    <a:pos x="12" y="5"/>
                  </a:cxn>
                  <a:cxn ang="0">
                    <a:pos x="12" y="5"/>
                  </a:cxn>
                  <a:cxn ang="0">
                    <a:pos x="14" y="5"/>
                  </a:cxn>
                  <a:cxn ang="0">
                    <a:pos x="14" y="2"/>
                  </a:cxn>
                  <a:cxn ang="0">
                    <a:pos x="17" y="2"/>
                  </a:cxn>
                  <a:cxn ang="0">
                    <a:pos x="17" y="2"/>
                  </a:cxn>
                  <a:cxn ang="0">
                    <a:pos x="19" y="0"/>
                  </a:cxn>
                  <a:cxn ang="0">
                    <a:pos x="22" y="0"/>
                  </a:cxn>
                </a:cxnLst>
                <a:rect l="0" t="0" r="r" b="b"/>
                <a:pathLst>
                  <a:path w="26" h="14">
                    <a:moveTo>
                      <a:pt x="22" y="0"/>
                    </a:moveTo>
                    <a:lnTo>
                      <a:pt x="22" y="2"/>
                    </a:lnTo>
                    <a:lnTo>
                      <a:pt x="22" y="2"/>
                    </a:lnTo>
                    <a:lnTo>
                      <a:pt x="22" y="2"/>
                    </a:lnTo>
                    <a:lnTo>
                      <a:pt x="24" y="2"/>
                    </a:lnTo>
                    <a:lnTo>
                      <a:pt x="24" y="2"/>
                    </a:lnTo>
                    <a:lnTo>
                      <a:pt x="24" y="2"/>
                    </a:lnTo>
                    <a:lnTo>
                      <a:pt x="24" y="5"/>
                    </a:lnTo>
                    <a:lnTo>
                      <a:pt x="24" y="5"/>
                    </a:lnTo>
                    <a:lnTo>
                      <a:pt x="26" y="5"/>
                    </a:lnTo>
                    <a:lnTo>
                      <a:pt x="26" y="7"/>
                    </a:lnTo>
                    <a:lnTo>
                      <a:pt x="24" y="7"/>
                    </a:lnTo>
                    <a:lnTo>
                      <a:pt x="24" y="7"/>
                    </a:lnTo>
                    <a:lnTo>
                      <a:pt x="24" y="7"/>
                    </a:lnTo>
                    <a:lnTo>
                      <a:pt x="24" y="7"/>
                    </a:lnTo>
                    <a:lnTo>
                      <a:pt x="22" y="7"/>
                    </a:lnTo>
                    <a:lnTo>
                      <a:pt x="22" y="7"/>
                    </a:lnTo>
                    <a:lnTo>
                      <a:pt x="22" y="7"/>
                    </a:lnTo>
                    <a:lnTo>
                      <a:pt x="22" y="10"/>
                    </a:lnTo>
                    <a:lnTo>
                      <a:pt x="19" y="10"/>
                    </a:lnTo>
                    <a:lnTo>
                      <a:pt x="19" y="10"/>
                    </a:lnTo>
                    <a:lnTo>
                      <a:pt x="19" y="10"/>
                    </a:lnTo>
                    <a:lnTo>
                      <a:pt x="19" y="10"/>
                    </a:lnTo>
                    <a:lnTo>
                      <a:pt x="19" y="12"/>
                    </a:lnTo>
                    <a:lnTo>
                      <a:pt x="17" y="12"/>
                    </a:lnTo>
                    <a:lnTo>
                      <a:pt x="17" y="12"/>
                    </a:lnTo>
                    <a:lnTo>
                      <a:pt x="17" y="12"/>
                    </a:lnTo>
                    <a:lnTo>
                      <a:pt x="17" y="12"/>
                    </a:lnTo>
                    <a:lnTo>
                      <a:pt x="17" y="12"/>
                    </a:lnTo>
                    <a:lnTo>
                      <a:pt x="14" y="12"/>
                    </a:lnTo>
                    <a:lnTo>
                      <a:pt x="14" y="12"/>
                    </a:lnTo>
                    <a:lnTo>
                      <a:pt x="12" y="12"/>
                    </a:lnTo>
                    <a:lnTo>
                      <a:pt x="12" y="12"/>
                    </a:lnTo>
                    <a:lnTo>
                      <a:pt x="12" y="12"/>
                    </a:lnTo>
                    <a:lnTo>
                      <a:pt x="10" y="12"/>
                    </a:lnTo>
                    <a:lnTo>
                      <a:pt x="10" y="10"/>
                    </a:lnTo>
                    <a:lnTo>
                      <a:pt x="10" y="10"/>
                    </a:lnTo>
                    <a:lnTo>
                      <a:pt x="10" y="10"/>
                    </a:lnTo>
                    <a:lnTo>
                      <a:pt x="7" y="10"/>
                    </a:lnTo>
                    <a:lnTo>
                      <a:pt x="7" y="10"/>
                    </a:lnTo>
                    <a:lnTo>
                      <a:pt x="7" y="12"/>
                    </a:lnTo>
                    <a:lnTo>
                      <a:pt x="5" y="12"/>
                    </a:lnTo>
                    <a:lnTo>
                      <a:pt x="5" y="12"/>
                    </a:lnTo>
                    <a:lnTo>
                      <a:pt x="5" y="12"/>
                    </a:lnTo>
                    <a:lnTo>
                      <a:pt x="5" y="12"/>
                    </a:lnTo>
                    <a:lnTo>
                      <a:pt x="3" y="12"/>
                    </a:lnTo>
                    <a:lnTo>
                      <a:pt x="3" y="14"/>
                    </a:lnTo>
                    <a:lnTo>
                      <a:pt x="3" y="14"/>
                    </a:lnTo>
                    <a:lnTo>
                      <a:pt x="3" y="14"/>
                    </a:lnTo>
                    <a:lnTo>
                      <a:pt x="0" y="14"/>
                    </a:lnTo>
                    <a:lnTo>
                      <a:pt x="0" y="12"/>
                    </a:lnTo>
                    <a:lnTo>
                      <a:pt x="0" y="12"/>
                    </a:lnTo>
                    <a:lnTo>
                      <a:pt x="0" y="10"/>
                    </a:lnTo>
                    <a:lnTo>
                      <a:pt x="3" y="10"/>
                    </a:lnTo>
                    <a:lnTo>
                      <a:pt x="3" y="12"/>
                    </a:lnTo>
                    <a:lnTo>
                      <a:pt x="3" y="12"/>
                    </a:lnTo>
                    <a:lnTo>
                      <a:pt x="3" y="10"/>
                    </a:lnTo>
                    <a:lnTo>
                      <a:pt x="3" y="10"/>
                    </a:lnTo>
                    <a:lnTo>
                      <a:pt x="3" y="10"/>
                    </a:lnTo>
                    <a:lnTo>
                      <a:pt x="3" y="10"/>
                    </a:lnTo>
                    <a:lnTo>
                      <a:pt x="3" y="7"/>
                    </a:lnTo>
                    <a:lnTo>
                      <a:pt x="3" y="7"/>
                    </a:lnTo>
                    <a:lnTo>
                      <a:pt x="5" y="7"/>
                    </a:lnTo>
                    <a:lnTo>
                      <a:pt x="5" y="5"/>
                    </a:lnTo>
                    <a:lnTo>
                      <a:pt x="5" y="5"/>
                    </a:lnTo>
                    <a:lnTo>
                      <a:pt x="5" y="2"/>
                    </a:lnTo>
                    <a:lnTo>
                      <a:pt x="5" y="2"/>
                    </a:lnTo>
                    <a:lnTo>
                      <a:pt x="5" y="0"/>
                    </a:lnTo>
                    <a:lnTo>
                      <a:pt x="5" y="0"/>
                    </a:lnTo>
                    <a:lnTo>
                      <a:pt x="5" y="0"/>
                    </a:lnTo>
                    <a:lnTo>
                      <a:pt x="5" y="2"/>
                    </a:lnTo>
                    <a:lnTo>
                      <a:pt x="5" y="2"/>
                    </a:lnTo>
                    <a:lnTo>
                      <a:pt x="5" y="2"/>
                    </a:lnTo>
                    <a:lnTo>
                      <a:pt x="5" y="2"/>
                    </a:lnTo>
                    <a:lnTo>
                      <a:pt x="7" y="2"/>
                    </a:lnTo>
                    <a:lnTo>
                      <a:pt x="7" y="5"/>
                    </a:lnTo>
                    <a:lnTo>
                      <a:pt x="7" y="5"/>
                    </a:lnTo>
                    <a:lnTo>
                      <a:pt x="10" y="5"/>
                    </a:lnTo>
                    <a:lnTo>
                      <a:pt x="10" y="5"/>
                    </a:lnTo>
                    <a:lnTo>
                      <a:pt x="10" y="5"/>
                    </a:lnTo>
                    <a:lnTo>
                      <a:pt x="10" y="5"/>
                    </a:lnTo>
                    <a:lnTo>
                      <a:pt x="12" y="5"/>
                    </a:lnTo>
                    <a:lnTo>
                      <a:pt x="12" y="5"/>
                    </a:lnTo>
                    <a:lnTo>
                      <a:pt x="12" y="5"/>
                    </a:lnTo>
                    <a:lnTo>
                      <a:pt x="12" y="5"/>
                    </a:lnTo>
                    <a:lnTo>
                      <a:pt x="14" y="5"/>
                    </a:lnTo>
                    <a:lnTo>
                      <a:pt x="14" y="2"/>
                    </a:lnTo>
                    <a:lnTo>
                      <a:pt x="14" y="2"/>
                    </a:lnTo>
                    <a:lnTo>
                      <a:pt x="14" y="2"/>
                    </a:lnTo>
                    <a:lnTo>
                      <a:pt x="17" y="2"/>
                    </a:lnTo>
                    <a:lnTo>
                      <a:pt x="17" y="2"/>
                    </a:lnTo>
                    <a:lnTo>
                      <a:pt x="17" y="2"/>
                    </a:lnTo>
                    <a:lnTo>
                      <a:pt x="17" y="0"/>
                    </a:lnTo>
                    <a:lnTo>
                      <a:pt x="19" y="0"/>
                    </a:lnTo>
                    <a:lnTo>
                      <a:pt x="19" y="0"/>
                    </a:lnTo>
                    <a:lnTo>
                      <a:pt x="22" y="0"/>
                    </a:lnTo>
                    <a:lnTo>
                      <a:pt x="2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0" name="Freeform 189"/>
              <p:cNvSpPr>
                <a:spLocks/>
              </p:cNvSpPr>
              <p:nvPr/>
            </p:nvSpPr>
            <p:spPr bwMode="auto">
              <a:xfrm>
                <a:off x="3562" y="2784"/>
                <a:ext cx="22" cy="14"/>
              </a:xfrm>
              <a:custGeom>
                <a:avLst/>
                <a:gdLst/>
                <a:ahLst/>
                <a:cxnLst>
                  <a:cxn ang="0">
                    <a:pos x="5" y="2"/>
                  </a:cxn>
                  <a:cxn ang="0">
                    <a:pos x="5" y="0"/>
                  </a:cxn>
                  <a:cxn ang="0">
                    <a:pos x="7" y="0"/>
                  </a:cxn>
                  <a:cxn ang="0">
                    <a:pos x="10" y="2"/>
                  </a:cxn>
                  <a:cxn ang="0">
                    <a:pos x="10" y="2"/>
                  </a:cxn>
                  <a:cxn ang="0">
                    <a:pos x="12" y="2"/>
                  </a:cxn>
                  <a:cxn ang="0">
                    <a:pos x="12" y="5"/>
                  </a:cxn>
                  <a:cxn ang="0">
                    <a:pos x="12" y="5"/>
                  </a:cxn>
                  <a:cxn ang="0">
                    <a:pos x="12" y="7"/>
                  </a:cxn>
                  <a:cxn ang="0">
                    <a:pos x="15" y="7"/>
                  </a:cxn>
                  <a:cxn ang="0">
                    <a:pos x="17" y="7"/>
                  </a:cxn>
                  <a:cxn ang="0">
                    <a:pos x="17" y="7"/>
                  </a:cxn>
                  <a:cxn ang="0">
                    <a:pos x="19" y="9"/>
                  </a:cxn>
                  <a:cxn ang="0">
                    <a:pos x="19" y="9"/>
                  </a:cxn>
                  <a:cxn ang="0">
                    <a:pos x="19" y="12"/>
                  </a:cxn>
                  <a:cxn ang="0">
                    <a:pos x="22" y="12"/>
                  </a:cxn>
                  <a:cxn ang="0">
                    <a:pos x="22" y="14"/>
                  </a:cxn>
                  <a:cxn ang="0">
                    <a:pos x="19" y="14"/>
                  </a:cxn>
                  <a:cxn ang="0">
                    <a:pos x="19" y="14"/>
                  </a:cxn>
                  <a:cxn ang="0">
                    <a:pos x="17" y="14"/>
                  </a:cxn>
                  <a:cxn ang="0">
                    <a:pos x="17" y="14"/>
                  </a:cxn>
                  <a:cxn ang="0">
                    <a:pos x="15" y="14"/>
                  </a:cxn>
                  <a:cxn ang="0">
                    <a:pos x="12" y="14"/>
                  </a:cxn>
                  <a:cxn ang="0">
                    <a:pos x="12" y="14"/>
                  </a:cxn>
                  <a:cxn ang="0">
                    <a:pos x="10" y="14"/>
                  </a:cxn>
                  <a:cxn ang="0">
                    <a:pos x="7" y="14"/>
                  </a:cxn>
                  <a:cxn ang="0">
                    <a:pos x="5" y="14"/>
                  </a:cxn>
                  <a:cxn ang="0">
                    <a:pos x="5" y="14"/>
                  </a:cxn>
                  <a:cxn ang="0">
                    <a:pos x="5" y="14"/>
                  </a:cxn>
                  <a:cxn ang="0">
                    <a:pos x="3" y="12"/>
                  </a:cxn>
                  <a:cxn ang="0">
                    <a:pos x="3" y="9"/>
                  </a:cxn>
                  <a:cxn ang="0">
                    <a:pos x="3" y="9"/>
                  </a:cxn>
                  <a:cxn ang="0">
                    <a:pos x="3" y="7"/>
                  </a:cxn>
                  <a:cxn ang="0">
                    <a:pos x="3" y="7"/>
                  </a:cxn>
                  <a:cxn ang="0">
                    <a:pos x="0" y="7"/>
                  </a:cxn>
                  <a:cxn ang="0">
                    <a:pos x="3" y="5"/>
                  </a:cxn>
                  <a:cxn ang="0">
                    <a:pos x="3" y="5"/>
                  </a:cxn>
                  <a:cxn ang="0">
                    <a:pos x="3" y="5"/>
                  </a:cxn>
                  <a:cxn ang="0">
                    <a:pos x="5" y="5"/>
                  </a:cxn>
                  <a:cxn ang="0">
                    <a:pos x="5" y="2"/>
                  </a:cxn>
                  <a:cxn ang="0">
                    <a:pos x="3" y="2"/>
                  </a:cxn>
                  <a:cxn ang="0">
                    <a:pos x="3" y="0"/>
                  </a:cxn>
                  <a:cxn ang="0">
                    <a:pos x="5" y="0"/>
                  </a:cxn>
                </a:cxnLst>
                <a:rect l="0" t="0" r="r" b="b"/>
                <a:pathLst>
                  <a:path w="22" h="14">
                    <a:moveTo>
                      <a:pt x="5" y="0"/>
                    </a:moveTo>
                    <a:lnTo>
                      <a:pt x="5" y="2"/>
                    </a:lnTo>
                    <a:lnTo>
                      <a:pt x="5" y="2"/>
                    </a:lnTo>
                    <a:lnTo>
                      <a:pt x="5" y="0"/>
                    </a:lnTo>
                    <a:lnTo>
                      <a:pt x="7" y="0"/>
                    </a:lnTo>
                    <a:lnTo>
                      <a:pt x="7" y="0"/>
                    </a:lnTo>
                    <a:lnTo>
                      <a:pt x="10" y="0"/>
                    </a:lnTo>
                    <a:lnTo>
                      <a:pt x="10" y="2"/>
                    </a:lnTo>
                    <a:lnTo>
                      <a:pt x="10" y="2"/>
                    </a:lnTo>
                    <a:lnTo>
                      <a:pt x="10" y="2"/>
                    </a:lnTo>
                    <a:lnTo>
                      <a:pt x="12" y="2"/>
                    </a:lnTo>
                    <a:lnTo>
                      <a:pt x="12" y="2"/>
                    </a:lnTo>
                    <a:lnTo>
                      <a:pt x="12" y="5"/>
                    </a:lnTo>
                    <a:lnTo>
                      <a:pt x="12" y="5"/>
                    </a:lnTo>
                    <a:lnTo>
                      <a:pt x="12" y="5"/>
                    </a:lnTo>
                    <a:lnTo>
                      <a:pt x="12" y="5"/>
                    </a:lnTo>
                    <a:lnTo>
                      <a:pt x="12" y="5"/>
                    </a:lnTo>
                    <a:lnTo>
                      <a:pt x="12" y="7"/>
                    </a:lnTo>
                    <a:lnTo>
                      <a:pt x="15" y="7"/>
                    </a:lnTo>
                    <a:lnTo>
                      <a:pt x="15" y="7"/>
                    </a:lnTo>
                    <a:lnTo>
                      <a:pt x="17" y="7"/>
                    </a:lnTo>
                    <a:lnTo>
                      <a:pt x="17" y="7"/>
                    </a:lnTo>
                    <a:lnTo>
                      <a:pt x="17" y="7"/>
                    </a:lnTo>
                    <a:lnTo>
                      <a:pt x="17" y="7"/>
                    </a:lnTo>
                    <a:lnTo>
                      <a:pt x="17" y="9"/>
                    </a:lnTo>
                    <a:lnTo>
                      <a:pt x="19" y="9"/>
                    </a:lnTo>
                    <a:lnTo>
                      <a:pt x="19" y="9"/>
                    </a:lnTo>
                    <a:lnTo>
                      <a:pt x="19" y="9"/>
                    </a:lnTo>
                    <a:lnTo>
                      <a:pt x="19" y="9"/>
                    </a:lnTo>
                    <a:lnTo>
                      <a:pt x="19" y="12"/>
                    </a:lnTo>
                    <a:lnTo>
                      <a:pt x="22" y="12"/>
                    </a:lnTo>
                    <a:lnTo>
                      <a:pt x="22" y="12"/>
                    </a:lnTo>
                    <a:lnTo>
                      <a:pt x="22" y="14"/>
                    </a:lnTo>
                    <a:lnTo>
                      <a:pt x="22" y="14"/>
                    </a:lnTo>
                    <a:lnTo>
                      <a:pt x="19" y="14"/>
                    </a:lnTo>
                    <a:lnTo>
                      <a:pt x="19" y="14"/>
                    </a:lnTo>
                    <a:lnTo>
                      <a:pt x="19" y="14"/>
                    </a:lnTo>
                    <a:lnTo>
                      <a:pt x="19" y="14"/>
                    </a:lnTo>
                    <a:lnTo>
                      <a:pt x="17" y="14"/>
                    </a:lnTo>
                    <a:lnTo>
                      <a:pt x="17" y="14"/>
                    </a:lnTo>
                    <a:lnTo>
                      <a:pt x="17" y="14"/>
                    </a:lnTo>
                    <a:lnTo>
                      <a:pt x="17" y="14"/>
                    </a:lnTo>
                    <a:lnTo>
                      <a:pt x="15" y="14"/>
                    </a:lnTo>
                    <a:lnTo>
                      <a:pt x="15" y="14"/>
                    </a:lnTo>
                    <a:lnTo>
                      <a:pt x="12" y="14"/>
                    </a:lnTo>
                    <a:lnTo>
                      <a:pt x="12" y="14"/>
                    </a:lnTo>
                    <a:lnTo>
                      <a:pt x="12" y="14"/>
                    </a:lnTo>
                    <a:lnTo>
                      <a:pt x="12" y="14"/>
                    </a:lnTo>
                    <a:lnTo>
                      <a:pt x="10" y="14"/>
                    </a:lnTo>
                    <a:lnTo>
                      <a:pt x="10" y="14"/>
                    </a:lnTo>
                    <a:lnTo>
                      <a:pt x="10" y="14"/>
                    </a:lnTo>
                    <a:lnTo>
                      <a:pt x="7" y="14"/>
                    </a:lnTo>
                    <a:lnTo>
                      <a:pt x="7" y="14"/>
                    </a:lnTo>
                    <a:lnTo>
                      <a:pt x="5" y="14"/>
                    </a:lnTo>
                    <a:lnTo>
                      <a:pt x="5" y="14"/>
                    </a:lnTo>
                    <a:lnTo>
                      <a:pt x="5" y="14"/>
                    </a:lnTo>
                    <a:lnTo>
                      <a:pt x="5" y="14"/>
                    </a:lnTo>
                    <a:lnTo>
                      <a:pt x="5" y="14"/>
                    </a:lnTo>
                    <a:lnTo>
                      <a:pt x="3" y="14"/>
                    </a:lnTo>
                    <a:lnTo>
                      <a:pt x="3" y="12"/>
                    </a:lnTo>
                    <a:lnTo>
                      <a:pt x="3" y="12"/>
                    </a:lnTo>
                    <a:lnTo>
                      <a:pt x="3" y="9"/>
                    </a:lnTo>
                    <a:lnTo>
                      <a:pt x="3" y="9"/>
                    </a:lnTo>
                    <a:lnTo>
                      <a:pt x="3" y="9"/>
                    </a:lnTo>
                    <a:lnTo>
                      <a:pt x="3" y="9"/>
                    </a:lnTo>
                    <a:lnTo>
                      <a:pt x="3" y="7"/>
                    </a:lnTo>
                    <a:lnTo>
                      <a:pt x="3" y="7"/>
                    </a:lnTo>
                    <a:lnTo>
                      <a:pt x="3" y="7"/>
                    </a:lnTo>
                    <a:lnTo>
                      <a:pt x="0" y="7"/>
                    </a:lnTo>
                    <a:lnTo>
                      <a:pt x="0" y="7"/>
                    </a:lnTo>
                    <a:lnTo>
                      <a:pt x="0" y="5"/>
                    </a:lnTo>
                    <a:lnTo>
                      <a:pt x="3" y="5"/>
                    </a:lnTo>
                    <a:lnTo>
                      <a:pt x="3" y="5"/>
                    </a:lnTo>
                    <a:lnTo>
                      <a:pt x="3" y="5"/>
                    </a:lnTo>
                    <a:lnTo>
                      <a:pt x="3" y="5"/>
                    </a:lnTo>
                    <a:lnTo>
                      <a:pt x="3" y="5"/>
                    </a:lnTo>
                    <a:lnTo>
                      <a:pt x="5" y="5"/>
                    </a:lnTo>
                    <a:lnTo>
                      <a:pt x="5" y="5"/>
                    </a:lnTo>
                    <a:lnTo>
                      <a:pt x="5" y="2"/>
                    </a:lnTo>
                    <a:lnTo>
                      <a:pt x="5" y="2"/>
                    </a:lnTo>
                    <a:lnTo>
                      <a:pt x="3" y="2"/>
                    </a:lnTo>
                    <a:lnTo>
                      <a:pt x="3" y="2"/>
                    </a:lnTo>
                    <a:lnTo>
                      <a:pt x="3" y="0"/>
                    </a:lnTo>
                    <a:lnTo>
                      <a:pt x="3" y="0"/>
                    </a:lnTo>
                    <a:lnTo>
                      <a:pt x="5" y="0"/>
                    </a:lnTo>
                    <a:lnTo>
                      <a:pt x="5" y="0"/>
                    </a:lnTo>
                    <a:lnTo>
                      <a:pt x="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1" name="Freeform 190"/>
              <p:cNvSpPr>
                <a:spLocks/>
              </p:cNvSpPr>
              <p:nvPr/>
            </p:nvSpPr>
            <p:spPr bwMode="auto">
              <a:xfrm>
                <a:off x="3562" y="2784"/>
                <a:ext cx="22" cy="14"/>
              </a:xfrm>
              <a:custGeom>
                <a:avLst/>
                <a:gdLst/>
                <a:ahLst/>
                <a:cxnLst>
                  <a:cxn ang="0">
                    <a:pos x="5" y="2"/>
                  </a:cxn>
                  <a:cxn ang="0">
                    <a:pos x="5" y="0"/>
                  </a:cxn>
                  <a:cxn ang="0">
                    <a:pos x="7" y="0"/>
                  </a:cxn>
                  <a:cxn ang="0">
                    <a:pos x="10" y="2"/>
                  </a:cxn>
                  <a:cxn ang="0">
                    <a:pos x="10" y="2"/>
                  </a:cxn>
                  <a:cxn ang="0">
                    <a:pos x="12" y="2"/>
                  </a:cxn>
                  <a:cxn ang="0">
                    <a:pos x="12" y="5"/>
                  </a:cxn>
                  <a:cxn ang="0">
                    <a:pos x="12" y="5"/>
                  </a:cxn>
                  <a:cxn ang="0">
                    <a:pos x="12" y="7"/>
                  </a:cxn>
                  <a:cxn ang="0">
                    <a:pos x="15" y="7"/>
                  </a:cxn>
                  <a:cxn ang="0">
                    <a:pos x="17" y="7"/>
                  </a:cxn>
                  <a:cxn ang="0">
                    <a:pos x="17" y="7"/>
                  </a:cxn>
                  <a:cxn ang="0">
                    <a:pos x="19" y="9"/>
                  </a:cxn>
                  <a:cxn ang="0">
                    <a:pos x="19" y="9"/>
                  </a:cxn>
                  <a:cxn ang="0">
                    <a:pos x="19" y="12"/>
                  </a:cxn>
                  <a:cxn ang="0">
                    <a:pos x="22" y="12"/>
                  </a:cxn>
                  <a:cxn ang="0">
                    <a:pos x="22" y="14"/>
                  </a:cxn>
                  <a:cxn ang="0">
                    <a:pos x="19" y="14"/>
                  </a:cxn>
                  <a:cxn ang="0">
                    <a:pos x="19" y="14"/>
                  </a:cxn>
                  <a:cxn ang="0">
                    <a:pos x="17" y="14"/>
                  </a:cxn>
                  <a:cxn ang="0">
                    <a:pos x="17" y="14"/>
                  </a:cxn>
                  <a:cxn ang="0">
                    <a:pos x="15" y="14"/>
                  </a:cxn>
                  <a:cxn ang="0">
                    <a:pos x="12" y="14"/>
                  </a:cxn>
                  <a:cxn ang="0">
                    <a:pos x="12" y="14"/>
                  </a:cxn>
                  <a:cxn ang="0">
                    <a:pos x="10" y="14"/>
                  </a:cxn>
                  <a:cxn ang="0">
                    <a:pos x="7" y="14"/>
                  </a:cxn>
                  <a:cxn ang="0">
                    <a:pos x="5" y="14"/>
                  </a:cxn>
                  <a:cxn ang="0">
                    <a:pos x="5" y="14"/>
                  </a:cxn>
                  <a:cxn ang="0">
                    <a:pos x="5" y="14"/>
                  </a:cxn>
                  <a:cxn ang="0">
                    <a:pos x="3" y="12"/>
                  </a:cxn>
                  <a:cxn ang="0">
                    <a:pos x="3" y="9"/>
                  </a:cxn>
                  <a:cxn ang="0">
                    <a:pos x="3" y="9"/>
                  </a:cxn>
                  <a:cxn ang="0">
                    <a:pos x="3" y="7"/>
                  </a:cxn>
                  <a:cxn ang="0">
                    <a:pos x="3" y="7"/>
                  </a:cxn>
                  <a:cxn ang="0">
                    <a:pos x="0" y="7"/>
                  </a:cxn>
                  <a:cxn ang="0">
                    <a:pos x="3" y="5"/>
                  </a:cxn>
                  <a:cxn ang="0">
                    <a:pos x="3" y="5"/>
                  </a:cxn>
                  <a:cxn ang="0">
                    <a:pos x="3" y="5"/>
                  </a:cxn>
                  <a:cxn ang="0">
                    <a:pos x="5" y="5"/>
                  </a:cxn>
                  <a:cxn ang="0">
                    <a:pos x="5" y="2"/>
                  </a:cxn>
                  <a:cxn ang="0">
                    <a:pos x="3" y="2"/>
                  </a:cxn>
                  <a:cxn ang="0">
                    <a:pos x="3" y="0"/>
                  </a:cxn>
                  <a:cxn ang="0">
                    <a:pos x="5" y="0"/>
                  </a:cxn>
                </a:cxnLst>
                <a:rect l="0" t="0" r="r" b="b"/>
                <a:pathLst>
                  <a:path w="22" h="14">
                    <a:moveTo>
                      <a:pt x="5" y="0"/>
                    </a:moveTo>
                    <a:lnTo>
                      <a:pt x="5" y="2"/>
                    </a:lnTo>
                    <a:lnTo>
                      <a:pt x="5" y="2"/>
                    </a:lnTo>
                    <a:lnTo>
                      <a:pt x="5" y="0"/>
                    </a:lnTo>
                    <a:lnTo>
                      <a:pt x="7" y="0"/>
                    </a:lnTo>
                    <a:lnTo>
                      <a:pt x="7" y="0"/>
                    </a:lnTo>
                    <a:lnTo>
                      <a:pt x="10" y="0"/>
                    </a:lnTo>
                    <a:lnTo>
                      <a:pt x="10" y="2"/>
                    </a:lnTo>
                    <a:lnTo>
                      <a:pt x="10" y="2"/>
                    </a:lnTo>
                    <a:lnTo>
                      <a:pt x="10" y="2"/>
                    </a:lnTo>
                    <a:lnTo>
                      <a:pt x="12" y="2"/>
                    </a:lnTo>
                    <a:lnTo>
                      <a:pt x="12" y="2"/>
                    </a:lnTo>
                    <a:lnTo>
                      <a:pt x="12" y="5"/>
                    </a:lnTo>
                    <a:lnTo>
                      <a:pt x="12" y="5"/>
                    </a:lnTo>
                    <a:lnTo>
                      <a:pt x="12" y="5"/>
                    </a:lnTo>
                    <a:lnTo>
                      <a:pt x="12" y="5"/>
                    </a:lnTo>
                    <a:lnTo>
                      <a:pt x="12" y="5"/>
                    </a:lnTo>
                    <a:lnTo>
                      <a:pt x="12" y="7"/>
                    </a:lnTo>
                    <a:lnTo>
                      <a:pt x="15" y="7"/>
                    </a:lnTo>
                    <a:lnTo>
                      <a:pt x="15" y="7"/>
                    </a:lnTo>
                    <a:lnTo>
                      <a:pt x="17" y="7"/>
                    </a:lnTo>
                    <a:lnTo>
                      <a:pt x="17" y="7"/>
                    </a:lnTo>
                    <a:lnTo>
                      <a:pt x="17" y="7"/>
                    </a:lnTo>
                    <a:lnTo>
                      <a:pt x="17" y="7"/>
                    </a:lnTo>
                    <a:lnTo>
                      <a:pt x="17" y="9"/>
                    </a:lnTo>
                    <a:lnTo>
                      <a:pt x="19" y="9"/>
                    </a:lnTo>
                    <a:lnTo>
                      <a:pt x="19" y="9"/>
                    </a:lnTo>
                    <a:lnTo>
                      <a:pt x="19" y="9"/>
                    </a:lnTo>
                    <a:lnTo>
                      <a:pt x="19" y="9"/>
                    </a:lnTo>
                    <a:lnTo>
                      <a:pt x="19" y="12"/>
                    </a:lnTo>
                    <a:lnTo>
                      <a:pt x="22" y="12"/>
                    </a:lnTo>
                    <a:lnTo>
                      <a:pt x="22" y="12"/>
                    </a:lnTo>
                    <a:lnTo>
                      <a:pt x="22" y="14"/>
                    </a:lnTo>
                    <a:lnTo>
                      <a:pt x="22" y="14"/>
                    </a:lnTo>
                    <a:lnTo>
                      <a:pt x="19" y="14"/>
                    </a:lnTo>
                    <a:lnTo>
                      <a:pt x="19" y="14"/>
                    </a:lnTo>
                    <a:lnTo>
                      <a:pt x="19" y="14"/>
                    </a:lnTo>
                    <a:lnTo>
                      <a:pt x="19" y="14"/>
                    </a:lnTo>
                    <a:lnTo>
                      <a:pt x="17" y="14"/>
                    </a:lnTo>
                    <a:lnTo>
                      <a:pt x="17" y="14"/>
                    </a:lnTo>
                    <a:lnTo>
                      <a:pt x="17" y="14"/>
                    </a:lnTo>
                    <a:lnTo>
                      <a:pt x="17" y="14"/>
                    </a:lnTo>
                    <a:lnTo>
                      <a:pt x="15" y="14"/>
                    </a:lnTo>
                    <a:lnTo>
                      <a:pt x="15" y="14"/>
                    </a:lnTo>
                    <a:lnTo>
                      <a:pt x="12" y="14"/>
                    </a:lnTo>
                    <a:lnTo>
                      <a:pt x="12" y="14"/>
                    </a:lnTo>
                    <a:lnTo>
                      <a:pt x="12" y="14"/>
                    </a:lnTo>
                    <a:lnTo>
                      <a:pt x="12" y="14"/>
                    </a:lnTo>
                    <a:lnTo>
                      <a:pt x="10" y="14"/>
                    </a:lnTo>
                    <a:lnTo>
                      <a:pt x="10" y="14"/>
                    </a:lnTo>
                    <a:lnTo>
                      <a:pt x="10" y="14"/>
                    </a:lnTo>
                    <a:lnTo>
                      <a:pt x="7" y="14"/>
                    </a:lnTo>
                    <a:lnTo>
                      <a:pt x="7" y="14"/>
                    </a:lnTo>
                    <a:lnTo>
                      <a:pt x="5" y="14"/>
                    </a:lnTo>
                    <a:lnTo>
                      <a:pt x="5" y="14"/>
                    </a:lnTo>
                    <a:lnTo>
                      <a:pt x="5" y="14"/>
                    </a:lnTo>
                    <a:lnTo>
                      <a:pt x="5" y="14"/>
                    </a:lnTo>
                    <a:lnTo>
                      <a:pt x="5" y="14"/>
                    </a:lnTo>
                    <a:lnTo>
                      <a:pt x="3" y="14"/>
                    </a:lnTo>
                    <a:lnTo>
                      <a:pt x="3" y="12"/>
                    </a:lnTo>
                    <a:lnTo>
                      <a:pt x="3" y="12"/>
                    </a:lnTo>
                    <a:lnTo>
                      <a:pt x="3" y="9"/>
                    </a:lnTo>
                    <a:lnTo>
                      <a:pt x="3" y="9"/>
                    </a:lnTo>
                    <a:lnTo>
                      <a:pt x="3" y="9"/>
                    </a:lnTo>
                    <a:lnTo>
                      <a:pt x="3" y="9"/>
                    </a:lnTo>
                    <a:lnTo>
                      <a:pt x="3" y="7"/>
                    </a:lnTo>
                    <a:lnTo>
                      <a:pt x="3" y="7"/>
                    </a:lnTo>
                    <a:lnTo>
                      <a:pt x="3" y="7"/>
                    </a:lnTo>
                    <a:lnTo>
                      <a:pt x="0" y="7"/>
                    </a:lnTo>
                    <a:lnTo>
                      <a:pt x="0" y="7"/>
                    </a:lnTo>
                    <a:lnTo>
                      <a:pt x="0" y="5"/>
                    </a:lnTo>
                    <a:lnTo>
                      <a:pt x="3" y="5"/>
                    </a:lnTo>
                    <a:lnTo>
                      <a:pt x="3" y="5"/>
                    </a:lnTo>
                    <a:lnTo>
                      <a:pt x="3" y="5"/>
                    </a:lnTo>
                    <a:lnTo>
                      <a:pt x="3" y="5"/>
                    </a:lnTo>
                    <a:lnTo>
                      <a:pt x="3" y="5"/>
                    </a:lnTo>
                    <a:lnTo>
                      <a:pt x="5" y="5"/>
                    </a:lnTo>
                    <a:lnTo>
                      <a:pt x="5" y="5"/>
                    </a:lnTo>
                    <a:lnTo>
                      <a:pt x="5" y="2"/>
                    </a:lnTo>
                    <a:lnTo>
                      <a:pt x="5" y="2"/>
                    </a:lnTo>
                    <a:lnTo>
                      <a:pt x="3" y="2"/>
                    </a:lnTo>
                    <a:lnTo>
                      <a:pt x="3" y="2"/>
                    </a:lnTo>
                    <a:lnTo>
                      <a:pt x="3" y="0"/>
                    </a:lnTo>
                    <a:lnTo>
                      <a:pt x="3" y="0"/>
                    </a:lnTo>
                    <a:lnTo>
                      <a:pt x="5" y="0"/>
                    </a:lnTo>
                    <a:lnTo>
                      <a:pt x="5" y="0"/>
                    </a:lnTo>
                    <a:lnTo>
                      <a:pt x="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2" name="Freeform 191"/>
              <p:cNvSpPr>
                <a:spLocks/>
              </p:cNvSpPr>
              <p:nvPr/>
            </p:nvSpPr>
            <p:spPr bwMode="auto">
              <a:xfrm>
                <a:off x="2947" y="2777"/>
                <a:ext cx="17" cy="26"/>
              </a:xfrm>
              <a:custGeom>
                <a:avLst/>
                <a:gdLst/>
                <a:ahLst/>
                <a:cxnLst>
                  <a:cxn ang="0">
                    <a:pos x="7" y="0"/>
                  </a:cxn>
                  <a:cxn ang="0">
                    <a:pos x="7" y="2"/>
                  </a:cxn>
                  <a:cxn ang="0">
                    <a:pos x="7" y="5"/>
                  </a:cxn>
                  <a:cxn ang="0">
                    <a:pos x="9" y="5"/>
                  </a:cxn>
                  <a:cxn ang="0">
                    <a:pos x="9" y="7"/>
                  </a:cxn>
                  <a:cxn ang="0">
                    <a:pos x="9" y="9"/>
                  </a:cxn>
                  <a:cxn ang="0">
                    <a:pos x="12" y="9"/>
                  </a:cxn>
                  <a:cxn ang="0">
                    <a:pos x="12" y="12"/>
                  </a:cxn>
                  <a:cxn ang="0">
                    <a:pos x="12" y="12"/>
                  </a:cxn>
                  <a:cxn ang="0">
                    <a:pos x="12" y="14"/>
                  </a:cxn>
                  <a:cxn ang="0">
                    <a:pos x="14" y="14"/>
                  </a:cxn>
                  <a:cxn ang="0">
                    <a:pos x="14" y="16"/>
                  </a:cxn>
                  <a:cxn ang="0">
                    <a:pos x="14" y="19"/>
                  </a:cxn>
                  <a:cxn ang="0">
                    <a:pos x="14" y="19"/>
                  </a:cxn>
                  <a:cxn ang="0">
                    <a:pos x="14" y="21"/>
                  </a:cxn>
                  <a:cxn ang="0">
                    <a:pos x="14" y="24"/>
                  </a:cxn>
                  <a:cxn ang="0">
                    <a:pos x="17" y="24"/>
                  </a:cxn>
                  <a:cxn ang="0">
                    <a:pos x="14" y="26"/>
                  </a:cxn>
                  <a:cxn ang="0">
                    <a:pos x="14" y="24"/>
                  </a:cxn>
                  <a:cxn ang="0">
                    <a:pos x="14" y="24"/>
                  </a:cxn>
                  <a:cxn ang="0">
                    <a:pos x="12" y="24"/>
                  </a:cxn>
                  <a:cxn ang="0">
                    <a:pos x="9" y="24"/>
                  </a:cxn>
                  <a:cxn ang="0">
                    <a:pos x="7" y="24"/>
                  </a:cxn>
                  <a:cxn ang="0">
                    <a:pos x="7" y="21"/>
                  </a:cxn>
                  <a:cxn ang="0">
                    <a:pos x="7" y="21"/>
                  </a:cxn>
                  <a:cxn ang="0">
                    <a:pos x="5" y="21"/>
                  </a:cxn>
                  <a:cxn ang="0">
                    <a:pos x="5" y="19"/>
                  </a:cxn>
                  <a:cxn ang="0">
                    <a:pos x="5" y="16"/>
                  </a:cxn>
                  <a:cxn ang="0">
                    <a:pos x="5" y="16"/>
                  </a:cxn>
                  <a:cxn ang="0">
                    <a:pos x="2" y="14"/>
                  </a:cxn>
                  <a:cxn ang="0">
                    <a:pos x="2" y="14"/>
                  </a:cxn>
                  <a:cxn ang="0">
                    <a:pos x="0" y="12"/>
                  </a:cxn>
                  <a:cxn ang="0">
                    <a:pos x="0" y="12"/>
                  </a:cxn>
                  <a:cxn ang="0">
                    <a:pos x="0" y="9"/>
                  </a:cxn>
                  <a:cxn ang="0">
                    <a:pos x="0" y="7"/>
                  </a:cxn>
                  <a:cxn ang="0">
                    <a:pos x="0" y="7"/>
                  </a:cxn>
                  <a:cxn ang="0">
                    <a:pos x="0" y="5"/>
                  </a:cxn>
                  <a:cxn ang="0">
                    <a:pos x="0" y="2"/>
                  </a:cxn>
                  <a:cxn ang="0">
                    <a:pos x="2" y="0"/>
                  </a:cxn>
                  <a:cxn ang="0">
                    <a:pos x="5" y="0"/>
                  </a:cxn>
                  <a:cxn ang="0">
                    <a:pos x="5" y="0"/>
                  </a:cxn>
                  <a:cxn ang="0">
                    <a:pos x="7" y="0"/>
                  </a:cxn>
                </a:cxnLst>
                <a:rect l="0" t="0" r="r" b="b"/>
                <a:pathLst>
                  <a:path w="17" h="26">
                    <a:moveTo>
                      <a:pt x="7" y="0"/>
                    </a:moveTo>
                    <a:lnTo>
                      <a:pt x="7" y="0"/>
                    </a:lnTo>
                    <a:lnTo>
                      <a:pt x="7" y="0"/>
                    </a:lnTo>
                    <a:lnTo>
                      <a:pt x="7" y="2"/>
                    </a:lnTo>
                    <a:lnTo>
                      <a:pt x="7" y="2"/>
                    </a:lnTo>
                    <a:lnTo>
                      <a:pt x="7" y="5"/>
                    </a:lnTo>
                    <a:lnTo>
                      <a:pt x="9" y="5"/>
                    </a:lnTo>
                    <a:lnTo>
                      <a:pt x="9" y="5"/>
                    </a:lnTo>
                    <a:lnTo>
                      <a:pt x="9" y="7"/>
                    </a:lnTo>
                    <a:lnTo>
                      <a:pt x="9" y="7"/>
                    </a:lnTo>
                    <a:lnTo>
                      <a:pt x="9" y="7"/>
                    </a:lnTo>
                    <a:lnTo>
                      <a:pt x="9" y="9"/>
                    </a:lnTo>
                    <a:lnTo>
                      <a:pt x="12" y="9"/>
                    </a:lnTo>
                    <a:lnTo>
                      <a:pt x="12" y="9"/>
                    </a:lnTo>
                    <a:lnTo>
                      <a:pt x="12" y="12"/>
                    </a:lnTo>
                    <a:lnTo>
                      <a:pt x="12" y="12"/>
                    </a:lnTo>
                    <a:lnTo>
                      <a:pt x="12" y="12"/>
                    </a:lnTo>
                    <a:lnTo>
                      <a:pt x="12" y="12"/>
                    </a:lnTo>
                    <a:lnTo>
                      <a:pt x="12" y="12"/>
                    </a:lnTo>
                    <a:lnTo>
                      <a:pt x="12" y="14"/>
                    </a:lnTo>
                    <a:lnTo>
                      <a:pt x="12" y="14"/>
                    </a:lnTo>
                    <a:lnTo>
                      <a:pt x="14" y="14"/>
                    </a:lnTo>
                    <a:lnTo>
                      <a:pt x="14" y="16"/>
                    </a:lnTo>
                    <a:lnTo>
                      <a:pt x="14" y="16"/>
                    </a:lnTo>
                    <a:lnTo>
                      <a:pt x="14" y="16"/>
                    </a:lnTo>
                    <a:lnTo>
                      <a:pt x="14" y="19"/>
                    </a:lnTo>
                    <a:lnTo>
                      <a:pt x="14" y="19"/>
                    </a:lnTo>
                    <a:lnTo>
                      <a:pt x="14" y="19"/>
                    </a:lnTo>
                    <a:lnTo>
                      <a:pt x="14" y="21"/>
                    </a:lnTo>
                    <a:lnTo>
                      <a:pt x="14" y="21"/>
                    </a:lnTo>
                    <a:lnTo>
                      <a:pt x="14" y="21"/>
                    </a:lnTo>
                    <a:lnTo>
                      <a:pt x="14" y="24"/>
                    </a:lnTo>
                    <a:lnTo>
                      <a:pt x="17" y="24"/>
                    </a:lnTo>
                    <a:lnTo>
                      <a:pt x="17" y="24"/>
                    </a:lnTo>
                    <a:lnTo>
                      <a:pt x="17" y="26"/>
                    </a:lnTo>
                    <a:lnTo>
                      <a:pt x="14" y="26"/>
                    </a:lnTo>
                    <a:lnTo>
                      <a:pt x="14" y="26"/>
                    </a:lnTo>
                    <a:lnTo>
                      <a:pt x="14" y="24"/>
                    </a:lnTo>
                    <a:lnTo>
                      <a:pt x="14" y="24"/>
                    </a:lnTo>
                    <a:lnTo>
                      <a:pt x="14" y="24"/>
                    </a:lnTo>
                    <a:lnTo>
                      <a:pt x="12" y="24"/>
                    </a:lnTo>
                    <a:lnTo>
                      <a:pt x="12" y="24"/>
                    </a:lnTo>
                    <a:lnTo>
                      <a:pt x="12" y="24"/>
                    </a:lnTo>
                    <a:lnTo>
                      <a:pt x="9" y="24"/>
                    </a:lnTo>
                    <a:lnTo>
                      <a:pt x="9" y="24"/>
                    </a:lnTo>
                    <a:lnTo>
                      <a:pt x="7" y="24"/>
                    </a:lnTo>
                    <a:lnTo>
                      <a:pt x="7" y="21"/>
                    </a:lnTo>
                    <a:lnTo>
                      <a:pt x="7" y="21"/>
                    </a:lnTo>
                    <a:lnTo>
                      <a:pt x="7" y="21"/>
                    </a:lnTo>
                    <a:lnTo>
                      <a:pt x="7" y="21"/>
                    </a:lnTo>
                    <a:lnTo>
                      <a:pt x="5" y="21"/>
                    </a:lnTo>
                    <a:lnTo>
                      <a:pt x="5" y="21"/>
                    </a:lnTo>
                    <a:lnTo>
                      <a:pt x="5" y="19"/>
                    </a:lnTo>
                    <a:lnTo>
                      <a:pt x="5" y="19"/>
                    </a:lnTo>
                    <a:lnTo>
                      <a:pt x="5" y="19"/>
                    </a:lnTo>
                    <a:lnTo>
                      <a:pt x="5" y="16"/>
                    </a:lnTo>
                    <a:lnTo>
                      <a:pt x="5" y="16"/>
                    </a:lnTo>
                    <a:lnTo>
                      <a:pt x="5" y="16"/>
                    </a:lnTo>
                    <a:lnTo>
                      <a:pt x="5" y="14"/>
                    </a:lnTo>
                    <a:lnTo>
                      <a:pt x="2" y="14"/>
                    </a:lnTo>
                    <a:lnTo>
                      <a:pt x="2" y="14"/>
                    </a:lnTo>
                    <a:lnTo>
                      <a:pt x="2" y="14"/>
                    </a:lnTo>
                    <a:lnTo>
                      <a:pt x="2" y="12"/>
                    </a:lnTo>
                    <a:lnTo>
                      <a:pt x="0" y="12"/>
                    </a:lnTo>
                    <a:lnTo>
                      <a:pt x="0" y="12"/>
                    </a:lnTo>
                    <a:lnTo>
                      <a:pt x="0" y="12"/>
                    </a:lnTo>
                    <a:lnTo>
                      <a:pt x="0" y="12"/>
                    </a:lnTo>
                    <a:lnTo>
                      <a:pt x="0" y="9"/>
                    </a:lnTo>
                    <a:lnTo>
                      <a:pt x="0" y="9"/>
                    </a:lnTo>
                    <a:lnTo>
                      <a:pt x="0" y="7"/>
                    </a:lnTo>
                    <a:lnTo>
                      <a:pt x="0" y="7"/>
                    </a:lnTo>
                    <a:lnTo>
                      <a:pt x="0" y="7"/>
                    </a:lnTo>
                    <a:lnTo>
                      <a:pt x="0" y="5"/>
                    </a:lnTo>
                    <a:lnTo>
                      <a:pt x="0" y="5"/>
                    </a:lnTo>
                    <a:lnTo>
                      <a:pt x="0" y="2"/>
                    </a:lnTo>
                    <a:lnTo>
                      <a:pt x="0" y="2"/>
                    </a:lnTo>
                    <a:lnTo>
                      <a:pt x="2" y="2"/>
                    </a:lnTo>
                    <a:lnTo>
                      <a:pt x="2" y="0"/>
                    </a:lnTo>
                    <a:lnTo>
                      <a:pt x="2" y="0"/>
                    </a:lnTo>
                    <a:lnTo>
                      <a:pt x="5" y="0"/>
                    </a:lnTo>
                    <a:lnTo>
                      <a:pt x="5" y="0"/>
                    </a:lnTo>
                    <a:lnTo>
                      <a:pt x="5" y="0"/>
                    </a:lnTo>
                    <a:lnTo>
                      <a:pt x="7" y="0"/>
                    </a:lnTo>
                    <a:lnTo>
                      <a:pt x="7"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3" name="Freeform 192"/>
              <p:cNvSpPr>
                <a:spLocks/>
              </p:cNvSpPr>
              <p:nvPr/>
            </p:nvSpPr>
            <p:spPr bwMode="auto">
              <a:xfrm>
                <a:off x="2947" y="2777"/>
                <a:ext cx="17" cy="26"/>
              </a:xfrm>
              <a:custGeom>
                <a:avLst/>
                <a:gdLst/>
                <a:ahLst/>
                <a:cxnLst>
                  <a:cxn ang="0">
                    <a:pos x="7" y="0"/>
                  </a:cxn>
                  <a:cxn ang="0">
                    <a:pos x="7" y="2"/>
                  </a:cxn>
                  <a:cxn ang="0">
                    <a:pos x="7" y="5"/>
                  </a:cxn>
                  <a:cxn ang="0">
                    <a:pos x="9" y="5"/>
                  </a:cxn>
                  <a:cxn ang="0">
                    <a:pos x="9" y="7"/>
                  </a:cxn>
                  <a:cxn ang="0">
                    <a:pos x="9" y="9"/>
                  </a:cxn>
                  <a:cxn ang="0">
                    <a:pos x="12" y="9"/>
                  </a:cxn>
                  <a:cxn ang="0">
                    <a:pos x="12" y="12"/>
                  </a:cxn>
                  <a:cxn ang="0">
                    <a:pos x="12" y="12"/>
                  </a:cxn>
                  <a:cxn ang="0">
                    <a:pos x="12" y="14"/>
                  </a:cxn>
                  <a:cxn ang="0">
                    <a:pos x="14" y="14"/>
                  </a:cxn>
                  <a:cxn ang="0">
                    <a:pos x="14" y="16"/>
                  </a:cxn>
                  <a:cxn ang="0">
                    <a:pos x="14" y="19"/>
                  </a:cxn>
                  <a:cxn ang="0">
                    <a:pos x="14" y="19"/>
                  </a:cxn>
                  <a:cxn ang="0">
                    <a:pos x="14" y="21"/>
                  </a:cxn>
                  <a:cxn ang="0">
                    <a:pos x="14" y="24"/>
                  </a:cxn>
                  <a:cxn ang="0">
                    <a:pos x="17" y="24"/>
                  </a:cxn>
                  <a:cxn ang="0">
                    <a:pos x="14" y="26"/>
                  </a:cxn>
                  <a:cxn ang="0">
                    <a:pos x="14" y="24"/>
                  </a:cxn>
                  <a:cxn ang="0">
                    <a:pos x="14" y="24"/>
                  </a:cxn>
                  <a:cxn ang="0">
                    <a:pos x="12" y="24"/>
                  </a:cxn>
                  <a:cxn ang="0">
                    <a:pos x="9" y="24"/>
                  </a:cxn>
                  <a:cxn ang="0">
                    <a:pos x="7" y="24"/>
                  </a:cxn>
                  <a:cxn ang="0">
                    <a:pos x="7" y="21"/>
                  </a:cxn>
                  <a:cxn ang="0">
                    <a:pos x="7" y="21"/>
                  </a:cxn>
                  <a:cxn ang="0">
                    <a:pos x="5" y="21"/>
                  </a:cxn>
                  <a:cxn ang="0">
                    <a:pos x="5" y="19"/>
                  </a:cxn>
                  <a:cxn ang="0">
                    <a:pos x="5" y="16"/>
                  </a:cxn>
                  <a:cxn ang="0">
                    <a:pos x="5" y="16"/>
                  </a:cxn>
                  <a:cxn ang="0">
                    <a:pos x="2" y="14"/>
                  </a:cxn>
                  <a:cxn ang="0">
                    <a:pos x="2" y="14"/>
                  </a:cxn>
                  <a:cxn ang="0">
                    <a:pos x="0" y="12"/>
                  </a:cxn>
                  <a:cxn ang="0">
                    <a:pos x="0" y="12"/>
                  </a:cxn>
                  <a:cxn ang="0">
                    <a:pos x="0" y="9"/>
                  </a:cxn>
                  <a:cxn ang="0">
                    <a:pos x="0" y="7"/>
                  </a:cxn>
                  <a:cxn ang="0">
                    <a:pos x="0" y="7"/>
                  </a:cxn>
                  <a:cxn ang="0">
                    <a:pos x="0" y="5"/>
                  </a:cxn>
                  <a:cxn ang="0">
                    <a:pos x="0" y="2"/>
                  </a:cxn>
                  <a:cxn ang="0">
                    <a:pos x="2" y="0"/>
                  </a:cxn>
                  <a:cxn ang="0">
                    <a:pos x="5" y="0"/>
                  </a:cxn>
                  <a:cxn ang="0">
                    <a:pos x="5" y="0"/>
                  </a:cxn>
                  <a:cxn ang="0">
                    <a:pos x="7" y="0"/>
                  </a:cxn>
                </a:cxnLst>
                <a:rect l="0" t="0" r="r" b="b"/>
                <a:pathLst>
                  <a:path w="17" h="26">
                    <a:moveTo>
                      <a:pt x="7" y="0"/>
                    </a:moveTo>
                    <a:lnTo>
                      <a:pt x="7" y="0"/>
                    </a:lnTo>
                    <a:lnTo>
                      <a:pt x="7" y="0"/>
                    </a:lnTo>
                    <a:lnTo>
                      <a:pt x="7" y="2"/>
                    </a:lnTo>
                    <a:lnTo>
                      <a:pt x="7" y="2"/>
                    </a:lnTo>
                    <a:lnTo>
                      <a:pt x="7" y="5"/>
                    </a:lnTo>
                    <a:lnTo>
                      <a:pt x="9" y="5"/>
                    </a:lnTo>
                    <a:lnTo>
                      <a:pt x="9" y="5"/>
                    </a:lnTo>
                    <a:lnTo>
                      <a:pt x="9" y="7"/>
                    </a:lnTo>
                    <a:lnTo>
                      <a:pt x="9" y="7"/>
                    </a:lnTo>
                    <a:lnTo>
                      <a:pt x="9" y="7"/>
                    </a:lnTo>
                    <a:lnTo>
                      <a:pt x="9" y="9"/>
                    </a:lnTo>
                    <a:lnTo>
                      <a:pt x="12" y="9"/>
                    </a:lnTo>
                    <a:lnTo>
                      <a:pt x="12" y="9"/>
                    </a:lnTo>
                    <a:lnTo>
                      <a:pt x="12" y="12"/>
                    </a:lnTo>
                    <a:lnTo>
                      <a:pt x="12" y="12"/>
                    </a:lnTo>
                    <a:lnTo>
                      <a:pt x="12" y="12"/>
                    </a:lnTo>
                    <a:lnTo>
                      <a:pt x="12" y="12"/>
                    </a:lnTo>
                    <a:lnTo>
                      <a:pt x="12" y="12"/>
                    </a:lnTo>
                    <a:lnTo>
                      <a:pt x="12" y="14"/>
                    </a:lnTo>
                    <a:lnTo>
                      <a:pt x="12" y="14"/>
                    </a:lnTo>
                    <a:lnTo>
                      <a:pt x="14" y="14"/>
                    </a:lnTo>
                    <a:lnTo>
                      <a:pt x="14" y="16"/>
                    </a:lnTo>
                    <a:lnTo>
                      <a:pt x="14" y="16"/>
                    </a:lnTo>
                    <a:lnTo>
                      <a:pt x="14" y="16"/>
                    </a:lnTo>
                    <a:lnTo>
                      <a:pt x="14" y="19"/>
                    </a:lnTo>
                    <a:lnTo>
                      <a:pt x="14" y="19"/>
                    </a:lnTo>
                    <a:lnTo>
                      <a:pt x="14" y="19"/>
                    </a:lnTo>
                    <a:lnTo>
                      <a:pt x="14" y="21"/>
                    </a:lnTo>
                    <a:lnTo>
                      <a:pt x="14" y="21"/>
                    </a:lnTo>
                    <a:lnTo>
                      <a:pt x="14" y="21"/>
                    </a:lnTo>
                    <a:lnTo>
                      <a:pt x="14" y="24"/>
                    </a:lnTo>
                    <a:lnTo>
                      <a:pt x="17" y="24"/>
                    </a:lnTo>
                    <a:lnTo>
                      <a:pt x="17" y="24"/>
                    </a:lnTo>
                    <a:lnTo>
                      <a:pt x="17" y="26"/>
                    </a:lnTo>
                    <a:lnTo>
                      <a:pt x="14" y="26"/>
                    </a:lnTo>
                    <a:lnTo>
                      <a:pt x="14" y="26"/>
                    </a:lnTo>
                    <a:lnTo>
                      <a:pt x="14" y="24"/>
                    </a:lnTo>
                    <a:lnTo>
                      <a:pt x="14" y="24"/>
                    </a:lnTo>
                    <a:lnTo>
                      <a:pt x="14" y="24"/>
                    </a:lnTo>
                    <a:lnTo>
                      <a:pt x="12" y="24"/>
                    </a:lnTo>
                    <a:lnTo>
                      <a:pt x="12" y="24"/>
                    </a:lnTo>
                    <a:lnTo>
                      <a:pt x="12" y="24"/>
                    </a:lnTo>
                    <a:lnTo>
                      <a:pt x="9" y="24"/>
                    </a:lnTo>
                    <a:lnTo>
                      <a:pt x="9" y="24"/>
                    </a:lnTo>
                    <a:lnTo>
                      <a:pt x="7" y="24"/>
                    </a:lnTo>
                    <a:lnTo>
                      <a:pt x="7" y="21"/>
                    </a:lnTo>
                    <a:lnTo>
                      <a:pt x="7" y="21"/>
                    </a:lnTo>
                    <a:lnTo>
                      <a:pt x="7" y="21"/>
                    </a:lnTo>
                    <a:lnTo>
                      <a:pt x="7" y="21"/>
                    </a:lnTo>
                    <a:lnTo>
                      <a:pt x="5" y="21"/>
                    </a:lnTo>
                    <a:lnTo>
                      <a:pt x="5" y="21"/>
                    </a:lnTo>
                    <a:lnTo>
                      <a:pt x="5" y="19"/>
                    </a:lnTo>
                    <a:lnTo>
                      <a:pt x="5" y="19"/>
                    </a:lnTo>
                    <a:lnTo>
                      <a:pt x="5" y="19"/>
                    </a:lnTo>
                    <a:lnTo>
                      <a:pt x="5" y="16"/>
                    </a:lnTo>
                    <a:lnTo>
                      <a:pt x="5" y="16"/>
                    </a:lnTo>
                    <a:lnTo>
                      <a:pt x="5" y="16"/>
                    </a:lnTo>
                    <a:lnTo>
                      <a:pt x="5" y="14"/>
                    </a:lnTo>
                    <a:lnTo>
                      <a:pt x="2" y="14"/>
                    </a:lnTo>
                    <a:lnTo>
                      <a:pt x="2" y="14"/>
                    </a:lnTo>
                    <a:lnTo>
                      <a:pt x="2" y="14"/>
                    </a:lnTo>
                    <a:lnTo>
                      <a:pt x="2" y="12"/>
                    </a:lnTo>
                    <a:lnTo>
                      <a:pt x="0" y="12"/>
                    </a:lnTo>
                    <a:lnTo>
                      <a:pt x="0" y="12"/>
                    </a:lnTo>
                    <a:lnTo>
                      <a:pt x="0" y="12"/>
                    </a:lnTo>
                    <a:lnTo>
                      <a:pt x="0" y="12"/>
                    </a:lnTo>
                    <a:lnTo>
                      <a:pt x="0" y="9"/>
                    </a:lnTo>
                    <a:lnTo>
                      <a:pt x="0" y="9"/>
                    </a:lnTo>
                    <a:lnTo>
                      <a:pt x="0" y="7"/>
                    </a:lnTo>
                    <a:lnTo>
                      <a:pt x="0" y="7"/>
                    </a:lnTo>
                    <a:lnTo>
                      <a:pt x="0" y="7"/>
                    </a:lnTo>
                    <a:lnTo>
                      <a:pt x="0" y="5"/>
                    </a:lnTo>
                    <a:lnTo>
                      <a:pt x="0" y="5"/>
                    </a:lnTo>
                    <a:lnTo>
                      <a:pt x="0" y="2"/>
                    </a:lnTo>
                    <a:lnTo>
                      <a:pt x="0" y="2"/>
                    </a:lnTo>
                    <a:lnTo>
                      <a:pt x="2" y="2"/>
                    </a:lnTo>
                    <a:lnTo>
                      <a:pt x="2" y="0"/>
                    </a:lnTo>
                    <a:lnTo>
                      <a:pt x="2" y="0"/>
                    </a:lnTo>
                    <a:lnTo>
                      <a:pt x="5" y="0"/>
                    </a:lnTo>
                    <a:lnTo>
                      <a:pt x="5" y="0"/>
                    </a:lnTo>
                    <a:lnTo>
                      <a:pt x="5" y="0"/>
                    </a:lnTo>
                    <a:lnTo>
                      <a:pt x="7" y="0"/>
                    </a:lnTo>
                    <a:lnTo>
                      <a:pt x="7"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4" name="Freeform 193"/>
              <p:cNvSpPr>
                <a:spLocks/>
              </p:cNvSpPr>
              <p:nvPr/>
            </p:nvSpPr>
            <p:spPr bwMode="auto">
              <a:xfrm>
                <a:off x="2914" y="2715"/>
                <a:ext cx="19" cy="26"/>
              </a:xfrm>
              <a:custGeom>
                <a:avLst/>
                <a:gdLst/>
                <a:ahLst/>
                <a:cxnLst>
                  <a:cxn ang="0">
                    <a:pos x="9" y="3"/>
                  </a:cxn>
                  <a:cxn ang="0">
                    <a:pos x="9" y="3"/>
                  </a:cxn>
                  <a:cxn ang="0">
                    <a:pos x="12" y="3"/>
                  </a:cxn>
                  <a:cxn ang="0">
                    <a:pos x="12" y="5"/>
                  </a:cxn>
                  <a:cxn ang="0">
                    <a:pos x="12" y="5"/>
                  </a:cxn>
                  <a:cxn ang="0">
                    <a:pos x="14" y="7"/>
                  </a:cxn>
                  <a:cxn ang="0">
                    <a:pos x="14" y="7"/>
                  </a:cxn>
                  <a:cxn ang="0">
                    <a:pos x="14" y="10"/>
                  </a:cxn>
                  <a:cxn ang="0">
                    <a:pos x="16" y="10"/>
                  </a:cxn>
                  <a:cxn ang="0">
                    <a:pos x="16" y="12"/>
                  </a:cxn>
                  <a:cxn ang="0">
                    <a:pos x="19" y="12"/>
                  </a:cxn>
                  <a:cxn ang="0">
                    <a:pos x="19" y="14"/>
                  </a:cxn>
                  <a:cxn ang="0">
                    <a:pos x="19" y="14"/>
                  </a:cxn>
                  <a:cxn ang="0">
                    <a:pos x="19" y="17"/>
                  </a:cxn>
                  <a:cxn ang="0">
                    <a:pos x="19" y="17"/>
                  </a:cxn>
                  <a:cxn ang="0">
                    <a:pos x="19" y="19"/>
                  </a:cxn>
                  <a:cxn ang="0">
                    <a:pos x="19" y="22"/>
                  </a:cxn>
                  <a:cxn ang="0">
                    <a:pos x="19" y="24"/>
                  </a:cxn>
                  <a:cxn ang="0">
                    <a:pos x="19" y="24"/>
                  </a:cxn>
                  <a:cxn ang="0">
                    <a:pos x="16" y="26"/>
                  </a:cxn>
                  <a:cxn ang="0">
                    <a:pos x="14" y="26"/>
                  </a:cxn>
                  <a:cxn ang="0">
                    <a:pos x="14" y="26"/>
                  </a:cxn>
                  <a:cxn ang="0">
                    <a:pos x="14" y="24"/>
                  </a:cxn>
                  <a:cxn ang="0">
                    <a:pos x="12" y="24"/>
                  </a:cxn>
                  <a:cxn ang="0">
                    <a:pos x="12" y="22"/>
                  </a:cxn>
                  <a:cxn ang="0">
                    <a:pos x="12" y="19"/>
                  </a:cxn>
                  <a:cxn ang="0">
                    <a:pos x="12" y="19"/>
                  </a:cxn>
                  <a:cxn ang="0">
                    <a:pos x="9" y="17"/>
                  </a:cxn>
                  <a:cxn ang="0">
                    <a:pos x="9" y="17"/>
                  </a:cxn>
                  <a:cxn ang="0">
                    <a:pos x="7" y="17"/>
                  </a:cxn>
                  <a:cxn ang="0">
                    <a:pos x="7" y="19"/>
                  </a:cxn>
                  <a:cxn ang="0">
                    <a:pos x="7" y="19"/>
                  </a:cxn>
                  <a:cxn ang="0">
                    <a:pos x="5" y="19"/>
                  </a:cxn>
                  <a:cxn ang="0">
                    <a:pos x="5" y="17"/>
                  </a:cxn>
                  <a:cxn ang="0">
                    <a:pos x="5" y="14"/>
                  </a:cxn>
                  <a:cxn ang="0">
                    <a:pos x="7" y="14"/>
                  </a:cxn>
                  <a:cxn ang="0">
                    <a:pos x="7" y="14"/>
                  </a:cxn>
                  <a:cxn ang="0">
                    <a:pos x="7" y="14"/>
                  </a:cxn>
                  <a:cxn ang="0">
                    <a:pos x="5" y="12"/>
                  </a:cxn>
                  <a:cxn ang="0">
                    <a:pos x="5" y="12"/>
                  </a:cxn>
                  <a:cxn ang="0">
                    <a:pos x="5" y="10"/>
                  </a:cxn>
                  <a:cxn ang="0">
                    <a:pos x="5" y="7"/>
                  </a:cxn>
                  <a:cxn ang="0">
                    <a:pos x="2" y="7"/>
                  </a:cxn>
                  <a:cxn ang="0">
                    <a:pos x="2" y="5"/>
                  </a:cxn>
                  <a:cxn ang="0">
                    <a:pos x="0" y="5"/>
                  </a:cxn>
                  <a:cxn ang="0">
                    <a:pos x="0" y="3"/>
                  </a:cxn>
                  <a:cxn ang="0">
                    <a:pos x="0" y="3"/>
                  </a:cxn>
                  <a:cxn ang="0">
                    <a:pos x="2" y="3"/>
                  </a:cxn>
                  <a:cxn ang="0">
                    <a:pos x="5" y="3"/>
                  </a:cxn>
                  <a:cxn ang="0">
                    <a:pos x="5" y="3"/>
                  </a:cxn>
                  <a:cxn ang="0">
                    <a:pos x="5" y="3"/>
                  </a:cxn>
                  <a:cxn ang="0">
                    <a:pos x="7" y="0"/>
                  </a:cxn>
                  <a:cxn ang="0">
                    <a:pos x="7" y="0"/>
                  </a:cxn>
                </a:cxnLst>
                <a:rect l="0" t="0" r="r" b="b"/>
                <a:pathLst>
                  <a:path w="19" h="26">
                    <a:moveTo>
                      <a:pt x="9" y="0"/>
                    </a:moveTo>
                    <a:lnTo>
                      <a:pt x="9" y="3"/>
                    </a:lnTo>
                    <a:lnTo>
                      <a:pt x="9" y="3"/>
                    </a:lnTo>
                    <a:lnTo>
                      <a:pt x="9" y="3"/>
                    </a:lnTo>
                    <a:lnTo>
                      <a:pt x="12" y="3"/>
                    </a:lnTo>
                    <a:lnTo>
                      <a:pt x="12" y="3"/>
                    </a:lnTo>
                    <a:lnTo>
                      <a:pt x="12" y="5"/>
                    </a:lnTo>
                    <a:lnTo>
                      <a:pt x="12" y="5"/>
                    </a:lnTo>
                    <a:lnTo>
                      <a:pt x="12" y="5"/>
                    </a:lnTo>
                    <a:lnTo>
                      <a:pt x="12" y="5"/>
                    </a:lnTo>
                    <a:lnTo>
                      <a:pt x="12" y="7"/>
                    </a:lnTo>
                    <a:lnTo>
                      <a:pt x="14" y="7"/>
                    </a:lnTo>
                    <a:lnTo>
                      <a:pt x="14" y="7"/>
                    </a:lnTo>
                    <a:lnTo>
                      <a:pt x="14" y="7"/>
                    </a:lnTo>
                    <a:lnTo>
                      <a:pt x="14" y="10"/>
                    </a:lnTo>
                    <a:lnTo>
                      <a:pt x="14" y="10"/>
                    </a:lnTo>
                    <a:lnTo>
                      <a:pt x="14" y="10"/>
                    </a:lnTo>
                    <a:lnTo>
                      <a:pt x="16" y="10"/>
                    </a:lnTo>
                    <a:lnTo>
                      <a:pt x="16" y="10"/>
                    </a:lnTo>
                    <a:lnTo>
                      <a:pt x="16" y="12"/>
                    </a:lnTo>
                    <a:lnTo>
                      <a:pt x="16" y="12"/>
                    </a:lnTo>
                    <a:lnTo>
                      <a:pt x="19" y="12"/>
                    </a:lnTo>
                    <a:lnTo>
                      <a:pt x="19" y="12"/>
                    </a:lnTo>
                    <a:lnTo>
                      <a:pt x="19" y="14"/>
                    </a:lnTo>
                    <a:lnTo>
                      <a:pt x="19" y="14"/>
                    </a:lnTo>
                    <a:lnTo>
                      <a:pt x="19" y="14"/>
                    </a:lnTo>
                    <a:lnTo>
                      <a:pt x="19" y="14"/>
                    </a:lnTo>
                    <a:lnTo>
                      <a:pt x="19" y="17"/>
                    </a:lnTo>
                    <a:lnTo>
                      <a:pt x="19" y="17"/>
                    </a:lnTo>
                    <a:lnTo>
                      <a:pt x="19" y="17"/>
                    </a:lnTo>
                    <a:lnTo>
                      <a:pt x="19" y="19"/>
                    </a:lnTo>
                    <a:lnTo>
                      <a:pt x="19" y="19"/>
                    </a:lnTo>
                    <a:lnTo>
                      <a:pt x="19" y="22"/>
                    </a:lnTo>
                    <a:lnTo>
                      <a:pt x="19" y="22"/>
                    </a:lnTo>
                    <a:lnTo>
                      <a:pt x="19" y="24"/>
                    </a:lnTo>
                    <a:lnTo>
                      <a:pt x="19" y="24"/>
                    </a:lnTo>
                    <a:lnTo>
                      <a:pt x="19" y="24"/>
                    </a:lnTo>
                    <a:lnTo>
                      <a:pt x="19" y="24"/>
                    </a:lnTo>
                    <a:lnTo>
                      <a:pt x="19" y="26"/>
                    </a:lnTo>
                    <a:lnTo>
                      <a:pt x="16" y="26"/>
                    </a:lnTo>
                    <a:lnTo>
                      <a:pt x="16" y="26"/>
                    </a:lnTo>
                    <a:lnTo>
                      <a:pt x="14" y="26"/>
                    </a:lnTo>
                    <a:lnTo>
                      <a:pt x="14" y="26"/>
                    </a:lnTo>
                    <a:lnTo>
                      <a:pt x="14" y="26"/>
                    </a:lnTo>
                    <a:lnTo>
                      <a:pt x="14" y="24"/>
                    </a:lnTo>
                    <a:lnTo>
                      <a:pt x="14" y="24"/>
                    </a:lnTo>
                    <a:lnTo>
                      <a:pt x="12" y="24"/>
                    </a:lnTo>
                    <a:lnTo>
                      <a:pt x="12" y="24"/>
                    </a:lnTo>
                    <a:lnTo>
                      <a:pt x="12" y="22"/>
                    </a:lnTo>
                    <a:lnTo>
                      <a:pt x="12" y="22"/>
                    </a:lnTo>
                    <a:lnTo>
                      <a:pt x="12" y="22"/>
                    </a:lnTo>
                    <a:lnTo>
                      <a:pt x="12" y="19"/>
                    </a:lnTo>
                    <a:lnTo>
                      <a:pt x="12" y="19"/>
                    </a:lnTo>
                    <a:lnTo>
                      <a:pt x="12" y="19"/>
                    </a:lnTo>
                    <a:lnTo>
                      <a:pt x="12" y="17"/>
                    </a:lnTo>
                    <a:lnTo>
                      <a:pt x="9" y="17"/>
                    </a:lnTo>
                    <a:lnTo>
                      <a:pt x="9" y="17"/>
                    </a:lnTo>
                    <a:lnTo>
                      <a:pt x="9" y="17"/>
                    </a:lnTo>
                    <a:lnTo>
                      <a:pt x="7" y="17"/>
                    </a:lnTo>
                    <a:lnTo>
                      <a:pt x="7" y="17"/>
                    </a:lnTo>
                    <a:lnTo>
                      <a:pt x="7" y="19"/>
                    </a:lnTo>
                    <a:lnTo>
                      <a:pt x="7" y="19"/>
                    </a:lnTo>
                    <a:lnTo>
                      <a:pt x="7" y="19"/>
                    </a:lnTo>
                    <a:lnTo>
                      <a:pt x="7" y="19"/>
                    </a:lnTo>
                    <a:lnTo>
                      <a:pt x="7" y="19"/>
                    </a:lnTo>
                    <a:lnTo>
                      <a:pt x="5" y="19"/>
                    </a:lnTo>
                    <a:lnTo>
                      <a:pt x="5" y="17"/>
                    </a:lnTo>
                    <a:lnTo>
                      <a:pt x="5" y="17"/>
                    </a:lnTo>
                    <a:lnTo>
                      <a:pt x="5" y="17"/>
                    </a:lnTo>
                    <a:lnTo>
                      <a:pt x="5" y="14"/>
                    </a:lnTo>
                    <a:lnTo>
                      <a:pt x="5" y="14"/>
                    </a:lnTo>
                    <a:lnTo>
                      <a:pt x="7" y="14"/>
                    </a:lnTo>
                    <a:lnTo>
                      <a:pt x="7" y="14"/>
                    </a:lnTo>
                    <a:lnTo>
                      <a:pt x="7" y="14"/>
                    </a:lnTo>
                    <a:lnTo>
                      <a:pt x="7" y="14"/>
                    </a:lnTo>
                    <a:lnTo>
                      <a:pt x="7" y="14"/>
                    </a:lnTo>
                    <a:lnTo>
                      <a:pt x="7" y="12"/>
                    </a:lnTo>
                    <a:lnTo>
                      <a:pt x="5" y="12"/>
                    </a:lnTo>
                    <a:lnTo>
                      <a:pt x="5" y="12"/>
                    </a:lnTo>
                    <a:lnTo>
                      <a:pt x="5" y="12"/>
                    </a:lnTo>
                    <a:lnTo>
                      <a:pt x="5" y="10"/>
                    </a:lnTo>
                    <a:lnTo>
                      <a:pt x="5" y="10"/>
                    </a:lnTo>
                    <a:lnTo>
                      <a:pt x="5" y="10"/>
                    </a:lnTo>
                    <a:lnTo>
                      <a:pt x="5" y="7"/>
                    </a:lnTo>
                    <a:lnTo>
                      <a:pt x="2" y="7"/>
                    </a:lnTo>
                    <a:lnTo>
                      <a:pt x="2" y="7"/>
                    </a:lnTo>
                    <a:lnTo>
                      <a:pt x="2" y="7"/>
                    </a:lnTo>
                    <a:lnTo>
                      <a:pt x="2" y="5"/>
                    </a:lnTo>
                    <a:lnTo>
                      <a:pt x="0" y="5"/>
                    </a:lnTo>
                    <a:lnTo>
                      <a:pt x="0" y="5"/>
                    </a:lnTo>
                    <a:lnTo>
                      <a:pt x="0" y="5"/>
                    </a:lnTo>
                    <a:lnTo>
                      <a:pt x="0" y="3"/>
                    </a:lnTo>
                    <a:lnTo>
                      <a:pt x="0" y="3"/>
                    </a:lnTo>
                    <a:lnTo>
                      <a:pt x="0" y="3"/>
                    </a:lnTo>
                    <a:lnTo>
                      <a:pt x="2" y="3"/>
                    </a:lnTo>
                    <a:lnTo>
                      <a:pt x="2" y="3"/>
                    </a:lnTo>
                    <a:lnTo>
                      <a:pt x="5" y="3"/>
                    </a:lnTo>
                    <a:lnTo>
                      <a:pt x="5" y="3"/>
                    </a:lnTo>
                    <a:lnTo>
                      <a:pt x="5" y="3"/>
                    </a:lnTo>
                    <a:lnTo>
                      <a:pt x="5" y="3"/>
                    </a:lnTo>
                    <a:lnTo>
                      <a:pt x="5" y="3"/>
                    </a:lnTo>
                    <a:lnTo>
                      <a:pt x="5" y="3"/>
                    </a:lnTo>
                    <a:lnTo>
                      <a:pt x="5" y="0"/>
                    </a:lnTo>
                    <a:lnTo>
                      <a:pt x="7" y="0"/>
                    </a:lnTo>
                    <a:lnTo>
                      <a:pt x="7" y="0"/>
                    </a:lnTo>
                    <a:lnTo>
                      <a:pt x="7" y="0"/>
                    </a:lnTo>
                    <a:lnTo>
                      <a:pt x="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5" name="Freeform 194"/>
              <p:cNvSpPr>
                <a:spLocks/>
              </p:cNvSpPr>
              <p:nvPr/>
            </p:nvSpPr>
            <p:spPr bwMode="auto">
              <a:xfrm>
                <a:off x="2914" y="2715"/>
                <a:ext cx="19" cy="26"/>
              </a:xfrm>
              <a:custGeom>
                <a:avLst/>
                <a:gdLst/>
                <a:ahLst/>
                <a:cxnLst>
                  <a:cxn ang="0">
                    <a:pos x="9" y="3"/>
                  </a:cxn>
                  <a:cxn ang="0">
                    <a:pos x="9" y="3"/>
                  </a:cxn>
                  <a:cxn ang="0">
                    <a:pos x="12" y="3"/>
                  </a:cxn>
                  <a:cxn ang="0">
                    <a:pos x="12" y="5"/>
                  </a:cxn>
                  <a:cxn ang="0">
                    <a:pos x="12" y="5"/>
                  </a:cxn>
                  <a:cxn ang="0">
                    <a:pos x="14" y="7"/>
                  </a:cxn>
                  <a:cxn ang="0">
                    <a:pos x="14" y="7"/>
                  </a:cxn>
                  <a:cxn ang="0">
                    <a:pos x="14" y="10"/>
                  </a:cxn>
                  <a:cxn ang="0">
                    <a:pos x="16" y="10"/>
                  </a:cxn>
                  <a:cxn ang="0">
                    <a:pos x="16" y="12"/>
                  </a:cxn>
                  <a:cxn ang="0">
                    <a:pos x="19" y="12"/>
                  </a:cxn>
                  <a:cxn ang="0">
                    <a:pos x="19" y="14"/>
                  </a:cxn>
                  <a:cxn ang="0">
                    <a:pos x="19" y="14"/>
                  </a:cxn>
                  <a:cxn ang="0">
                    <a:pos x="19" y="17"/>
                  </a:cxn>
                  <a:cxn ang="0">
                    <a:pos x="19" y="17"/>
                  </a:cxn>
                  <a:cxn ang="0">
                    <a:pos x="19" y="19"/>
                  </a:cxn>
                  <a:cxn ang="0">
                    <a:pos x="19" y="22"/>
                  </a:cxn>
                  <a:cxn ang="0">
                    <a:pos x="19" y="24"/>
                  </a:cxn>
                  <a:cxn ang="0">
                    <a:pos x="19" y="24"/>
                  </a:cxn>
                  <a:cxn ang="0">
                    <a:pos x="16" y="26"/>
                  </a:cxn>
                  <a:cxn ang="0">
                    <a:pos x="14" y="26"/>
                  </a:cxn>
                  <a:cxn ang="0">
                    <a:pos x="14" y="26"/>
                  </a:cxn>
                  <a:cxn ang="0">
                    <a:pos x="14" y="24"/>
                  </a:cxn>
                  <a:cxn ang="0">
                    <a:pos x="12" y="24"/>
                  </a:cxn>
                  <a:cxn ang="0">
                    <a:pos x="12" y="22"/>
                  </a:cxn>
                  <a:cxn ang="0">
                    <a:pos x="12" y="19"/>
                  </a:cxn>
                  <a:cxn ang="0">
                    <a:pos x="12" y="19"/>
                  </a:cxn>
                  <a:cxn ang="0">
                    <a:pos x="9" y="17"/>
                  </a:cxn>
                  <a:cxn ang="0">
                    <a:pos x="9" y="17"/>
                  </a:cxn>
                  <a:cxn ang="0">
                    <a:pos x="7" y="17"/>
                  </a:cxn>
                  <a:cxn ang="0">
                    <a:pos x="7" y="19"/>
                  </a:cxn>
                  <a:cxn ang="0">
                    <a:pos x="7" y="19"/>
                  </a:cxn>
                  <a:cxn ang="0">
                    <a:pos x="5" y="19"/>
                  </a:cxn>
                  <a:cxn ang="0">
                    <a:pos x="5" y="17"/>
                  </a:cxn>
                  <a:cxn ang="0">
                    <a:pos x="5" y="14"/>
                  </a:cxn>
                  <a:cxn ang="0">
                    <a:pos x="7" y="14"/>
                  </a:cxn>
                  <a:cxn ang="0">
                    <a:pos x="7" y="14"/>
                  </a:cxn>
                  <a:cxn ang="0">
                    <a:pos x="7" y="14"/>
                  </a:cxn>
                  <a:cxn ang="0">
                    <a:pos x="5" y="12"/>
                  </a:cxn>
                  <a:cxn ang="0">
                    <a:pos x="5" y="12"/>
                  </a:cxn>
                  <a:cxn ang="0">
                    <a:pos x="5" y="10"/>
                  </a:cxn>
                  <a:cxn ang="0">
                    <a:pos x="5" y="7"/>
                  </a:cxn>
                  <a:cxn ang="0">
                    <a:pos x="2" y="7"/>
                  </a:cxn>
                  <a:cxn ang="0">
                    <a:pos x="2" y="5"/>
                  </a:cxn>
                  <a:cxn ang="0">
                    <a:pos x="0" y="5"/>
                  </a:cxn>
                  <a:cxn ang="0">
                    <a:pos x="0" y="3"/>
                  </a:cxn>
                  <a:cxn ang="0">
                    <a:pos x="0" y="3"/>
                  </a:cxn>
                  <a:cxn ang="0">
                    <a:pos x="2" y="3"/>
                  </a:cxn>
                  <a:cxn ang="0">
                    <a:pos x="5" y="3"/>
                  </a:cxn>
                  <a:cxn ang="0">
                    <a:pos x="5" y="3"/>
                  </a:cxn>
                  <a:cxn ang="0">
                    <a:pos x="5" y="3"/>
                  </a:cxn>
                  <a:cxn ang="0">
                    <a:pos x="7" y="0"/>
                  </a:cxn>
                  <a:cxn ang="0">
                    <a:pos x="7" y="0"/>
                  </a:cxn>
                </a:cxnLst>
                <a:rect l="0" t="0" r="r" b="b"/>
                <a:pathLst>
                  <a:path w="19" h="26">
                    <a:moveTo>
                      <a:pt x="9" y="0"/>
                    </a:moveTo>
                    <a:lnTo>
                      <a:pt x="9" y="3"/>
                    </a:lnTo>
                    <a:lnTo>
                      <a:pt x="9" y="3"/>
                    </a:lnTo>
                    <a:lnTo>
                      <a:pt x="9" y="3"/>
                    </a:lnTo>
                    <a:lnTo>
                      <a:pt x="12" y="3"/>
                    </a:lnTo>
                    <a:lnTo>
                      <a:pt x="12" y="3"/>
                    </a:lnTo>
                    <a:lnTo>
                      <a:pt x="12" y="5"/>
                    </a:lnTo>
                    <a:lnTo>
                      <a:pt x="12" y="5"/>
                    </a:lnTo>
                    <a:lnTo>
                      <a:pt x="12" y="5"/>
                    </a:lnTo>
                    <a:lnTo>
                      <a:pt x="12" y="5"/>
                    </a:lnTo>
                    <a:lnTo>
                      <a:pt x="12" y="7"/>
                    </a:lnTo>
                    <a:lnTo>
                      <a:pt x="14" y="7"/>
                    </a:lnTo>
                    <a:lnTo>
                      <a:pt x="14" y="7"/>
                    </a:lnTo>
                    <a:lnTo>
                      <a:pt x="14" y="7"/>
                    </a:lnTo>
                    <a:lnTo>
                      <a:pt x="14" y="10"/>
                    </a:lnTo>
                    <a:lnTo>
                      <a:pt x="14" y="10"/>
                    </a:lnTo>
                    <a:lnTo>
                      <a:pt x="14" y="10"/>
                    </a:lnTo>
                    <a:lnTo>
                      <a:pt x="16" y="10"/>
                    </a:lnTo>
                    <a:lnTo>
                      <a:pt x="16" y="10"/>
                    </a:lnTo>
                    <a:lnTo>
                      <a:pt x="16" y="12"/>
                    </a:lnTo>
                    <a:lnTo>
                      <a:pt x="16" y="12"/>
                    </a:lnTo>
                    <a:lnTo>
                      <a:pt x="19" y="12"/>
                    </a:lnTo>
                    <a:lnTo>
                      <a:pt x="19" y="12"/>
                    </a:lnTo>
                    <a:lnTo>
                      <a:pt x="19" y="14"/>
                    </a:lnTo>
                    <a:lnTo>
                      <a:pt x="19" y="14"/>
                    </a:lnTo>
                    <a:lnTo>
                      <a:pt x="19" y="14"/>
                    </a:lnTo>
                    <a:lnTo>
                      <a:pt x="19" y="14"/>
                    </a:lnTo>
                    <a:lnTo>
                      <a:pt x="19" y="17"/>
                    </a:lnTo>
                    <a:lnTo>
                      <a:pt x="19" y="17"/>
                    </a:lnTo>
                    <a:lnTo>
                      <a:pt x="19" y="17"/>
                    </a:lnTo>
                    <a:lnTo>
                      <a:pt x="19" y="19"/>
                    </a:lnTo>
                    <a:lnTo>
                      <a:pt x="19" y="19"/>
                    </a:lnTo>
                    <a:lnTo>
                      <a:pt x="19" y="22"/>
                    </a:lnTo>
                    <a:lnTo>
                      <a:pt x="19" y="22"/>
                    </a:lnTo>
                    <a:lnTo>
                      <a:pt x="19" y="24"/>
                    </a:lnTo>
                    <a:lnTo>
                      <a:pt x="19" y="24"/>
                    </a:lnTo>
                    <a:lnTo>
                      <a:pt x="19" y="24"/>
                    </a:lnTo>
                    <a:lnTo>
                      <a:pt x="19" y="24"/>
                    </a:lnTo>
                    <a:lnTo>
                      <a:pt x="19" y="26"/>
                    </a:lnTo>
                    <a:lnTo>
                      <a:pt x="16" y="26"/>
                    </a:lnTo>
                    <a:lnTo>
                      <a:pt x="16" y="26"/>
                    </a:lnTo>
                    <a:lnTo>
                      <a:pt x="14" y="26"/>
                    </a:lnTo>
                    <a:lnTo>
                      <a:pt x="14" y="26"/>
                    </a:lnTo>
                    <a:lnTo>
                      <a:pt x="14" y="26"/>
                    </a:lnTo>
                    <a:lnTo>
                      <a:pt x="14" y="24"/>
                    </a:lnTo>
                    <a:lnTo>
                      <a:pt x="14" y="24"/>
                    </a:lnTo>
                    <a:lnTo>
                      <a:pt x="12" y="24"/>
                    </a:lnTo>
                    <a:lnTo>
                      <a:pt x="12" y="24"/>
                    </a:lnTo>
                    <a:lnTo>
                      <a:pt x="12" y="22"/>
                    </a:lnTo>
                    <a:lnTo>
                      <a:pt x="12" y="22"/>
                    </a:lnTo>
                    <a:lnTo>
                      <a:pt x="12" y="22"/>
                    </a:lnTo>
                    <a:lnTo>
                      <a:pt x="12" y="19"/>
                    </a:lnTo>
                    <a:lnTo>
                      <a:pt x="12" y="19"/>
                    </a:lnTo>
                    <a:lnTo>
                      <a:pt x="12" y="19"/>
                    </a:lnTo>
                    <a:lnTo>
                      <a:pt x="12" y="17"/>
                    </a:lnTo>
                    <a:lnTo>
                      <a:pt x="9" y="17"/>
                    </a:lnTo>
                    <a:lnTo>
                      <a:pt x="9" y="17"/>
                    </a:lnTo>
                    <a:lnTo>
                      <a:pt x="9" y="17"/>
                    </a:lnTo>
                    <a:lnTo>
                      <a:pt x="7" y="17"/>
                    </a:lnTo>
                    <a:lnTo>
                      <a:pt x="7" y="17"/>
                    </a:lnTo>
                    <a:lnTo>
                      <a:pt x="7" y="19"/>
                    </a:lnTo>
                    <a:lnTo>
                      <a:pt x="7" y="19"/>
                    </a:lnTo>
                    <a:lnTo>
                      <a:pt x="7" y="19"/>
                    </a:lnTo>
                    <a:lnTo>
                      <a:pt x="7" y="19"/>
                    </a:lnTo>
                    <a:lnTo>
                      <a:pt x="7" y="19"/>
                    </a:lnTo>
                    <a:lnTo>
                      <a:pt x="5" y="19"/>
                    </a:lnTo>
                    <a:lnTo>
                      <a:pt x="5" y="17"/>
                    </a:lnTo>
                    <a:lnTo>
                      <a:pt x="5" y="17"/>
                    </a:lnTo>
                    <a:lnTo>
                      <a:pt x="5" y="17"/>
                    </a:lnTo>
                    <a:lnTo>
                      <a:pt x="5" y="14"/>
                    </a:lnTo>
                    <a:lnTo>
                      <a:pt x="5" y="14"/>
                    </a:lnTo>
                    <a:lnTo>
                      <a:pt x="7" y="14"/>
                    </a:lnTo>
                    <a:lnTo>
                      <a:pt x="7" y="14"/>
                    </a:lnTo>
                    <a:lnTo>
                      <a:pt x="7" y="14"/>
                    </a:lnTo>
                    <a:lnTo>
                      <a:pt x="7" y="14"/>
                    </a:lnTo>
                    <a:lnTo>
                      <a:pt x="7" y="14"/>
                    </a:lnTo>
                    <a:lnTo>
                      <a:pt x="7" y="12"/>
                    </a:lnTo>
                    <a:lnTo>
                      <a:pt x="5" y="12"/>
                    </a:lnTo>
                    <a:lnTo>
                      <a:pt x="5" y="12"/>
                    </a:lnTo>
                    <a:lnTo>
                      <a:pt x="5" y="12"/>
                    </a:lnTo>
                    <a:lnTo>
                      <a:pt x="5" y="10"/>
                    </a:lnTo>
                    <a:lnTo>
                      <a:pt x="5" y="10"/>
                    </a:lnTo>
                    <a:lnTo>
                      <a:pt x="5" y="10"/>
                    </a:lnTo>
                    <a:lnTo>
                      <a:pt x="5" y="7"/>
                    </a:lnTo>
                    <a:lnTo>
                      <a:pt x="2" y="7"/>
                    </a:lnTo>
                    <a:lnTo>
                      <a:pt x="2" y="7"/>
                    </a:lnTo>
                    <a:lnTo>
                      <a:pt x="2" y="7"/>
                    </a:lnTo>
                    <a:lnTo>
                      <a:pt x="2" y="5"/>
                    </a:lnTo>
                    <a:lnTo>
                      <a:pt x="0" y="5"/>
                    </a:lnTo>
                    <a:lnTo>
                      <a:pt x="0" y="5"/>
                    </a:lnTo>
                    <a:lnTo>
                      <a:pt x="0" y="5"/>
                    </a:lnTo>
                    <a:lnTo>
                      <a:pt x="0" y="3"/>
                    </a:lnTo>
                    <a:lnTo>
                      <a:pt x="0" y="3"/>
                    </a:lnTo>
                    <a:lnTo>
                      <a:pt x="0" y="3"/>
                    </a:lnTo>
                    <a:lnTo>
                      <a:pt x="2" y="3"/>
                    </a:lnTo>
                    <a:lnTo>
                      <a:pt x="2" y="3"/>
                    </a:lnTo>
                    <a:lnTo>
                      <a:pt x="5" y="3"/>
                    </a:lnTo>
                    <a:lnTo>
                      <a:pt x="5" y="3"/>
                    </a:lnTo>
                    <a:lnTo>
                      <a:pt x="5" y="3"/>
                    </a:lnTo>
                    <a:lnTo>
                      <a:pt x="5" y="3"/>
                    </a:lnTo>
                    <a:lnTo>
                      <a:pt x="5" y="3"/>
                    </a:lnTo>
                    <a:lnTo>
                      <a:pt x="5" y="3"/>
                    </a:lnTo>
                    <a:lnTo>
                      <a:pt x="5" y="0"/>
                    </a:lnTo>
                    <a:lnTo>
                      <a:pt x="7" y="0"/>
                    </a:lnTo>
                    <a:lnTo>
                      <a:pt x="7" y="0"/>
                    </a:lnTo>
                    <a:lnTo>
                      <a:pt x="7" y="0"/>
                    </a:lnTo>
                    <a:lnTo>
                      <a:pt x="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6" name="Freeform 195"/>
              <p:cNvSpPr>
                <a:spLocks/>
              </p:cNvSpPr>
              <p:nvPr/>
            </p:nvSpPr>
            <p:spPr bwMode="auto">
              <a:xfrm>
                <a:off x="3134" y="2817"/>
                <a:ext cx="21" cy="21"/>
              </a:xfrm>
              <a:custGeom>
                <a:avLst/>
                <a:gdLst/>
                <a:ahLst/>
                <a:cxnLst>
                  <a:cxn ang="0">
                    <a:pos x="12" y="3"/>
                  </a:cxn>
                  <a:cxn ang="0">
                    <a:pos x="14" y="3"/>
                  </a:cxn>
                  <a:cxn ang="0">
                    <a:pos x="17" y="3"/>
                  </a:cxn>
                  <a:cxn ang="0">
                    <a:pos x="17" y="3"/>
                  </a:cxn>
                  <a:cxn ang="0">
                    <a:pos x="19" y="5"/>
                  </a:cxn>
                  <a:cxn ang="0">
                    <a:pos x="19" y="5"/>
                  </a:cxn>
                  <a:cxn ang="0">
                    <a:pos x="19" y="7"/>
                  </a:cxn>
                  <a:cxn ang="0">
                    <a:pos x="19" y="10"/>
                  </a:cxn>
                  <a:cxn ang="0">
                    <a:pos x="21" y="10"/>
                  </a:cxn>
                  <a:cxn ang="0">
                    <a:pos x="21" y="12"/>
                  </a:cxn>
                  <a:cxn ang="0">
                    <a:pos x="21" y="12"/>
                  </a:cxn>
                  <a:cxn ang="0">
                    <a:pos x="21" y="12"/>
                  </a:cxn>
                  <a:cxn ang="0">
                    <a:pos x="19" y="12"/>
                  </a:cxn>
                  <a:cxn ang="0">
                    <a:pos x="19" y="14"/>
                  </a:cxn>
                  <a:cxn ang="0">
                    <a:pos x="21" y="17"/>
                  </a:cxn>
                  <a:cxn ang="0">
                    <a:pos x="19" y="17"/>
                  </a:cxn>
                  <a:cxn ang="0">
                    <a:pos x="19" y="19"/>
                  </a:cxn>
                  <a:cxn ang="0">
                    <a:pos x="17" y="19"/>
                  </a:cxn>
                  <a:cxn ang="0">
                    <a:pos x="17" y="19"/>
                  </a:cxn>
                  <a:cxn ang="0">
                    <a:pos x="17" y="21"/>
                  </a:cxn>
                  <a:cxn ang="0">
                    <a:pos x="14" y="21"/>
                  </a:cxn>
                  <a:cxn ang="0">
                    <a:pos x="14" y="21"/>
                  </a:cxn>
                  <a:cxn ang="0">
                    <a:pos x="14" y="21"/>
                  </a:cxn>
                  <a:cxn ang="0">
                    <a:pos x="14" y="19"/>
                  </a:cxn>
                  <a:cxn ang="0">
                    <a:pos x="14" y="19"/>
                  </a:cxn>
                  <a:cxn ang="0">
                    <a:pos x="12" y="19"/>
                  </a:cxn>
                  <a:cxn ang="0">
                    <a:pos x="12" y="19"/>
                  </a:cxn>
                  <a:cxn ang="0">
                    <a:pos x="9" y="19"/>
                  </a:cxn>
                  <a:cxn ang="0">
                    <a:pos x="9" y="19"/>
                  </a:cxn>
                  <a:cxn ang="0">
                    <a:pos x="7" y="19"/>
                  </a:cxn>
                  <a:cxn ang="0">
                    <a:pos x="7" y="19"/>
                  </a:cxn>
                  <a:cxn ang="0">
                    <a:pos x="5" y="21"/>
                  </a:cxn>
                  <a:cxn ang="0">
                    <a:pos x="5" y="21"/>
                  </a:cxn>
                  <a:cxn ang="0">
                    <a:pos x="2" y="19"/>
                  </a:cxn>
                  <a:cxn ang="0">
                    <a:pos x="5" y="19"/>
                  </a:cxn>
                  <a:cxn ang="0">
                    <a:pos x="5" y="19"/>
                  </a:cxn>
                  <a:cxn ang="0">
                    <a:pos x="7" y="19"/>
                  </a:cxn>
                  <a:cxn ang="0">
                    <a:pos x="5" y="17"/>
                  </a:cxn>
                  <a:cxn ang="0">
                    <a:pos x="5" y="17"/>
                  </a:cxn>
                  <a:cxn ang="0">
                    <a:pos x="5" y="14"/>
                  </a:cxn>
                  <a:cxn ang="0">
                    <a:pos x="2" y="14"/>
                  </a:cxn>
                  <a:cxn ang="0">
                    <a:pos x="2" y="12"/>
                  </a:cxn>
                  <a:cxn ang="0">
                    <a:pos x="0" y="12"/>
                  </a:cxn>
                  <a:cxn ang="0">
                    <a:pos x="0" y="10"/>
                  </a:cxn>
                  <a:cxn ang="0">
                    <a:pos x="2" y="10"/>
                  </a:cxn>
                  <a:cxn ang="0">
                    <a:pos x="2" y="7"/>
                  </a:cxn>
                  <a:cxn ang="0">
                    <a:pos x="5" y="10"/>
                  </a:cxn>
                  <a:cxn ang="0">
                    <a:pos x="5" y="7"/>
                  </a:cxn>
                  <a:cxn ang="0">
                    <a:pos x="7" y="7"/>
                  </a:cxn>
                  <a:cxn ang="0">
                    <a:pos x="7" y="5"/>
                  </a:cxn>
                  <a:cxn ang="0">
                    <a:pos x="7" y="5"/>
                  </a:cxn>
                  <a:cxn ang="0">
                    <a:pos x="7" y="3"/>
                  </a:cxn>
                  <a:cxn ang="0">
                    <a:pos x="7" y="0"/>
                  </a:cxn>
                  <a:cxn ang="0">
                    <a:pos x="7" y="3"/>
                  </a:cxn>
                  <a:cxn ang="0">
                    <a:pos x="7" y="0"/>
                  </a:cxn>
                  <a:cxn ang="0">
                    <a:pos x="9" y="0"/>
                  </a:cxn>
                  <a:cxn ang="0">
                    <a:pos x="12" y="3"/>
                  </a:cxn>
                  <a:cxn ang="0">
                    <a:pos x="12" y="0"/>
                  </a:cxn>
                </a:cxnLst>
                <a:rect l="0" t="0" r="r" b="b"/>
                <a:pathLst>
                  <a:path w="21" h="21">
                    <a:moveTo>
                      <a:pt x="12" y="0"/>
                    </a:moveTo>
                    <a:lnTo>
                      <a:pt x="12" y="3"/>
                    </a:lnTo>
                    <a:lnTo>
                      <a:pt x="14" y="3"/>
                    </a:lnTo>
                    <a:lnTo>
                      <a:pt x="14" y="3"/>
                    </a:lnTo>
                    <a:lnTo>
                      <a:pt x="14" y="3"/>
                    </a:lnTo>
                    <a:lnTo>
                      <a:pt x="17" y="3"/>
                    </a:lnTo>
                    <a:lnTo>
                      <a:pt x="17" y="3"/>
                    </a:lnTo>
                    <a:lnTo>
                      <a:pt x="17" y="3"/>
                    </a:lnTo>
                    <a:lnTo>
                      <a:pt x="17" y="5"/>
                    </a:lnTo>
                    <a:lnTo>
                      <a:pt x="19" y="5"/>
                    </a:lnTo>
                    <a:lnTo>
                      <a:pt x="19" y="5"/>
                    </a:lnTo>
                    <a:lnTo>
                      <a:pt x="19" y="5"/>
                    </a:lnTo>
                    <a:lnTo>
                      <a:pt x="19" y="7"/>
                    </a:lnTo>
                    <a:lnTo>
                      <a:pt x="19" y="7"/>
                    </a:lnTo>
                    <a:lnTo>
                      <a:pt x="19" y="7"/>
                    </a:lnTo>
                    <a:lnTo>
                      <a:pt x="19" y="10"/>
                    </a:lnTo>
                    <a:lnTo>
                      <a:pt x="19" y="10"/>
                    </a:lnTo>
                    <a:lnTo>
                      <a:pt x="21" y="10"/>
                    </a:lnTo>
                    <a:lnTo>
                      <a:pt x="21" y="10"/>
                    </a:lnTo>
                    <a:lnTo>
                      <a:pt x="21" y="12"/>
                    </a:lnTo>
                    <a:lnTo>
                      <a:pt x="21" y="12"/>
                    </a:lnTo>
                    <a:lnTo>
                      <a:pt x="21" y="12"/>
                    </a:lnTo>
                    <a:lnTo>
                      <a:pt x="21" y="12"/>
                    </a:lnTo>
                    <a:lnTo>
                      <a:pt x="21" y="12"/>
                    </a:lnTo>
                    <a:lnTo>
                      <a:pt x="21" y="12"/>
                    </a:lnTo>
                    <a:lnTo>
                      <a:pt x="19" y="12"/>
                    </a:lnTo>
                    <a:lnTo>
                      <a:pt x="19" y="14"/>
                    </a:lnTo>
                    <a:lnTo>
                      <a:pt x="19" y="14"/>
                    </a:lnTo>
                    <a:lnTo>
                      <a:pt x="21" y="14"/>
                    </a:lnTo>
                    <a:lnTo>
                      <a:pt x="21" y="17"/>
                    </a:lnTo>
                    <a:lnTo>
                      <a:pt x="19" y="17"/>
                    </a:lnTo>
                    <a:lnTo>
                      <a:pt x="19" y="17"/>
                    </a:lnTo>
                    <a:lnTo>
                      <a:pt x="19" y="17"/>
                    </a:lnTo>
                    <a:lnTo>
                      <a:pt x="19" y="19"/>
                    </a:lnTo>
                    <a:lnTo>
                      <a:pt x="19" y="19"/>
                    </a:lnTo>
                    <a:lnTo>
                      <a:pt x="17" y="19"/>
                    </a:lnTo>
                    <a:lnTo>
                      <a:pt x="17" y="19"/>
                    </a:lnTo>
                    <a:lnTo>
                      <a:pt x="17" y="19"/>
                    </a:lnTo>
                    <a:lnTo>
                      <a:pt x="17" y="21"/>
                    </a:lnTo>
                    <a:lnTo>
                      <a:pt x="17" y="21"/>
                    </a:lnTo>
                    <a:lnTo>
                      <a:pt x="14" y="21"/>
                    </a:lnTo>
                    <a:lnTo>
                      <a:pt x="14" y="21"/>
                    </a:lnTo>
                    <a:lnTo>
                      <a:pt x="14" y="21"/>
                    </a:lnTo>
                    <a:lnTo>
                      <a:pt x="14" y="21"/>
                    </a:lnTo>
                    <a:lnTo>
                      <a:pt x="14" y="21"/>
                    </a:lnTo>
                    <a:lnTo>
                      <a:pt x="14" y="21"/>
                    </a:lnTo>
                    <a:lnTo>
                      <a:pt x="14" y="19"/>
                    </a:lnTo>
                    <a:lnTo>
                      <a:pt x="14" y="19"/>
                    </a:lnTo>
                    <a:lnTo>
                      <a:pt x="14" y="19"/>
                    </a:lnTo>
                    <a:lnTo>
                      <a:pt x="14" y="19"/>
                    </a:lnTo>
                    <a:lnTo>
                      <a:pt x="12" y="19"/>
                    </a:lnTo>
                    <a:lnTo>
                      <a:pt x="12" y="19"/>
                    </a:lnTo>
                    <a:lnTo>
                      <a:pt x="12" y="19"/>
                    </a:lnTo>
                    <a:lnTo>
                      <a:pt x="12" y="19"/>
                    </a:lnTo>
                    <a:lnTo>
                      <a:pt x="12" y="19"/>
                    </a:lnTo>
                    <a:lnTo>
                      <a:pt x="9" y="19"/>
                    </a:lnTo>
                    <a:lnTo>
                      <a:pt x="9" y="19"/>
                    </a:lnTo>
                    <a:lnTo>
                      <a:pt x="9" y="19"/>
                    </a:lnTo>
                    <a:lnTo>
                      <a:pt x="7" y="19"/>
                    </a:lnTo>
                    <a:lnTo>
                      <a:pt x="7" y="19"/>
                    </a:lnTo>
                    <a:lnTo>
                      <a:pt x="7" y="19"/>
                    </a:lnTo>
                    <a:lnTo>
                      <a:pt x="7" y="19"/>
                    </a:lnTo>
                    <a:lnTo>
                      <a:pt x="5" y="19"/>
                    </a:lnTo>
                    <a:lnTo>
                      <a:pt x="5" y="21"/>
                    </a:lnTo>
                    <a:lnTo>
                      <a:pt x="5" y="21"/>
                    </a:lnTo>
                    <a:lnTo>
                      <a:pt x="5" y="21"/>
                    </a:lnTo>
                    <a:lnTo>
                      <a:pt x="2" y="21"/>
                    </a:lnTo>
                    <a:lnTo>
                      <a:pt x="2" y="19"/>
                    </a:lnTo>
                    <a:lnTo>
                      <a:pt x="2" y="19"/>
                    </a:lnTo>
                    <a:lnTo>
                      <a:pt x="5" y="19"/>
                    </a:lnTo>
                    <a:lnTo>
                      <a:pt x="5" y="19"/>
                    </a:lnTo>
                    <a:lnTo>
                      <a:pt x="5" y="19"/>
                    </a:lnTo>
                    <a:lnTo>
                      <a:pt x="5" y="19"/>
                    </a:lnTo>
                    <a:lnTo>
                      <a:pt x="7" y="19"/>
                    </a:lnTo>
                    <a:lnTo>
                      <a:pt x="7" y="17"/>
                    </a:lnTo>
                    <a:lnTo>
                      <a:pt x="5" y="17"/>
                    </a:lnTo>
                    <a:lnTo>
                      <a:pt x="5" y="17"/>
                    </a:lnTo>
                    <a:lnTo>
                      <a:pt x="5" y="17"/>
                    </a:lnTo>
                    <a:lnTo>
                      <a:pt x="5" y="17"/>
                    </a:lnTo>
                    <a:lnTo>
                      <a:pt x="5" y="14"/>
                    </a:lnTo>
                    <a:lnTo>
                      <a:pt x="5" y="14"/>
                    </a:lnTo>
                    <a:lnTo>
                      <a:pt x="2" y="14"/>
                    </a:lnTo>
                    <a:lnTo>
                      <a:pt x="2" y="12"/>
                    </a:lnTo>
                    <a:lnTo>
                      <a:pt x="2" y="12"/>
                    </a:lnTo>
                    <a:lnTo>
                      <a:pt x="2" y="12"/>
                    </a:lnTo>
                    <a:lnTo>
                      <a:pt x="0" y="12"/>
                    </a:lnTo>
                    <a:lnTo>
                      <a:pt x="0" y="10"/>
                    </a:lnTo>
                    <a:lnTo>
                      <a:pt x="0" y="10"/>
                    </a:lnTo>
                    <a:lnTo>
                      <a:pt x="0" y="10"/>
                    </a:lnTo>
                    <a:lnTo>
                      <a:pt x="2" y="10"/>
                    </a:lnTo>
                    <a:lnTo>
                      <a:pt x="2" y="7"/>
                    </a:lnTo>
                    <a:lnTo>
                      <a:pt x="2" y="7"/>
                    </a:lnTo>
                    <a:lnTo>
                      <a:pt x="5" y="7"/>
                    </a:lnTo>
                    <a:lnTo>
                      <a:pt x="5" y="10"/>
                    </a:lnTo>
                    <a:lnTo>
                      <a:pt x="5" y="10"/>
                    </a:lnTo>
                    <a:lnTo>
                      <a:pt x="5" y="7"/>
                    </a:lnTo>
                    <a:lnTo>
                      <a:pt x="5" y="7"/>
                    </a:lnTo>
                    <a:lnTo>
                      <a:pt x="7" y="7"/>
                    </a:lnTo>
                    <a:lnTo>
                      <a:pt x="7" y="7"/>
                    </a:lnTo>
                    <a:lnTo>
                      <a:pt x="7" y="5"/>
                    </a:lnTo>
                    <a:lnTo>
                      <a:pt x="7" y="5"/>
                    </a:lnTo>
                    <a:lnTo>
                      <a:pt x="7" y="5"/>
                    </a:lnTo>
                    <a:lnTo>
                      <a:pt x="7" y="3"/>
                    </a:lnTo>
                    <a:lnTo>
                      <a:pt x="7" y="3"/>
                    </a:lnTo>
                    <a:lnTo>
                      <a:pt x="7" y="3"/>
                    </a:lnTo>
                    <a:lnTo>
                      <a:pt x="7" y="0"/>
                    </a:lnTo>
                    <a:lnTo>
                      <a:pt x="7" y="0"/>
                    </a:lnTo>
                    <a:lnTo>
                      <a:pt x="7" y="3"/>
                    </a:lnTo>
                    <a:lnTo>
                      <a:pt x="7" y="3"/>
                    </a:lnTo>
                    <a:lnTo>
                      <a:pt x="7" y="0"/>
                    </a:lnTo>
                    <a:lnTo>
                      <a:pt x="9" y="0"/>
                    </a:lnTo>
                    <a:lnTo>
                      <a:pt x="9" y="0"/>
                    </a:lnTo>
                    <a:lnTo>
                      <a:pt x="9" y="3"/>
                    </a:lnTo>
                    <a:lnTo>
                      <a:pt x="12" y="3"/>
                    </a:lnTo>
                    <a:lnTo>
                      <a:pt x="12" y="0"/>
                    </a:lnTo>
                    <a:lnTo>
                      <a:pt x="12" y="0"/>
                    </a:lnTo>
                    <a:lnTo>
                      <a:pt x="1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7" name="Freeform 196"/>
              <p:cNvSpPr>
                <a:spLocks/>
              </p:cNvSpPr>
              <p:nvPr/>
            </p:nvSpPr>
            <p:spPr bwMode="auto">
              <a:xfrm>
                <a:off x="3134" y="2817"/>
                <a:ext cx="21" cy="21"/>
              </a:xfrm>
              <a:custGeom>
                <a:avLst/>
                <a:gdLst/>
                <a:ahLst/>
                <a:cxnLst>
                  <a:cxn ang="0">
                    <a:pos x="12" y="3"/>
                  </a:cxn>
                  <a:cxn ang="0">
                    <a:pos x="14" y="3"/>
                  </a:cxn>
                  <a:cxn ang="0">
                    <a:pos x="17" y="3"/>
                  </a:cxn>
                  <a:cxn ang="0">
                    <a:pos x="17" y="3"/>
                  </a:cxn>
                  <a:cxn ang="0">
                    <a:pos x="19" y="5"/>
                  </a:cxn>
                  <a:cxn ang="0">
                    <a:pos x="19" y="5"/>
                  </a:cxn>
                  <a:cxn ang="0">
                    <a:pos x="19" y="7"/>
                  </a:cxn>
                  <a:cxn ang="0">
                    <a:pos x="19" y="10"/>
                  </a:cxn>
                  <a:cxn ang="0">
                    <a:pos x="21" y="10"/>
                  </a:cxn>
                  <a:cxn ang="0">
                    <a:pos x="21" y="12"/>
                  </a:cxn>
                  <a:cxn ang="0">
                    <a:pos x="21" y="12"/>
                  </a:cxn>
                  <a:cxn ang="0">
                    <a:pos x="21" y="12"/>
                  </a:cxn>
                  <a:cxn ang="0">
                    <a:pos x="19" y="12"/>
                  </a:cxn>
                  <a:cxn ang="0">
                    <a:pos x="19" y="14"/>
                  </a:cxn>
                  <a:cxn ang="0">
                    <a:pos x="21" y="17"/>
                  </a:cxn>
                  <a:cxn ang="0">
                    <a:pos x="19" y="17"/>
                  </a:cxn>
                  <a:cxn ang="0">
                    <a:pos x="19" y="19"/>
                  </a:cxn>
                  <a:cxn ang="0">
                    <a:pos x="17" y="19"/>
                  </a:cxn>
                  <a:cxn ang="0">
                    <a:pos x="17" y="19"/>
                  </a:cxn>
                  <a:cxn ang="0">
                    <a:pos x="17" y="21"/>
                  </a:cxn>
                  <a:cxn ang="0">
                    <a:pos x="14" y="21"/>
                  </a:cxn>
                  <a:cxn ang="0">
                    <a:pos x="14" y="21"/>
                  </a:cxn>
                  <a:cxn ang="0">
                    <a:pos x="14" y="21"/>
                  </a:cxn>
                  <a:cxn ang="0">
                    <a:pos x="14" y="19"/>
                  </a:cxn>
                  <a:cxn ang="0">
                    <a:pos x="14" y="19"/>
                  </a:cxn>
                  <a:cxn ang="0">
                    <a:pos x="12" y="19"/>
                  </a:cxn>
                  <a:cxn ang="0">
                    <a:pos x="12" y="19"/>
                  </a:cxn>
                  <a:cxn ang="0">
                    <a:pos x="9" y="19"/>
                  </a:cxn>
                  <a:cxn ang="0">
                    <a:pos x="9" y="19"/>
                  </a:cxn>
                  <a:cxn ang="0">
                    <a:pos x="7" y="19"/>
                  </a:cxn>
                  <a:cxn ang="0">
                    <a:pos x="7" y="19"/>
                  </a:cxn>
                  <a:cxn ang="0">
                    <a:pos x="5" y="21"/>
                  </a:cxn>
                  <a:cxn ang="0">
                    <a:pos x="5" y="21"/>
                  </a:cxn>
                  <a:cxn ang="0">
                    <a:pos x="2" y="19"/>
                  </a:cxn>
                  <a:cxn ang="0">
                    <a:pos x="5" y="19"/>
                  </a:cxn>
                  <a:cxn ang="0">
                    <a:pos x="5" y="19"/>
                  </a:cxn>
                  <a:cxn ang="0">
                    <a:pos x="7" y="19"/>
                  </a:cxn>
                  <a:cxn ang="0">
                    <a:pos x="5" y="17"/>
                  </a:cxn>
                  <a:cxn ang="0">
                    <a:pos x="5" y="17"/>
                  </a:cxn>
                  <a:cxn ang="0">
                    <a:pos x="5" y="14"/>
                  </a:cxn>
                  <a:cxn ang="0">
                    <a:pos x="2" y="14"/>
                  </a:cxn>
                  <a:cxn ang="0">
                    <a:pos x="2" y="12"/>
                  </a:cxn>
                  <a:cxn ang="0">
                    <a:pos x="0" y="12"/>
                  </a:cxn>
                  <a:cxn ang="0">
                    <a:pos x="0" y="10"/>
                  </a:cxn>
                  <a:cxn ang="0">
                    <a:pos x="2" y="10"/>
                  </a:cxn>
                  <a:cxn ang="0">
                    <a:pos x="2" y="7"/>
                  </a:cxn>
                  <a:cxn ang="0">
                    <a:pos x="5" y="10"/>
                  </a:cxn>
                  <a:cxn ang="0">
                    <a:pos x="5" y="7"/>
                  </a:cxn>
                  <a:cxn ang="0">
                    <a:pos x="7" y="7"/>
                  </a:cxn>
                  <a:cxn ang="0">
                    <a:pos x="7" y="5"/>
                  </a:cxn>
                  <a:cxn ang="0">
                    <a:pos x="7" y="5"/>
                  </a:cxn>
                  <a:cxn ang="0">
                    <a:pos x="7" y="3"/>
                  </a:cxn>
                  <a:cxn ang="0">
                    <a:pos x="7" y="0"/>
                  </a:cxn>
                  <a:cxn ang="0">
                    <a:pos x="7" y="3"/>
                  </a:cxn>
                  <a:cxn ang="0">
                    <a:pos x="7" y="0"/>
                  </a:cxn>
                  <a:cxn ang="0">
                    <a:pos x="9" y="0"/>
                  </a:cxn>
                  <a:cxn ang="0">
                    <a:pos x="12" y="3"/>
                  </a:cxn>
                  <a:cxn ang="0">
                    <a:pos x="12" y="0"/>
                  </a:cxn>
                </a:cxnLst>
                <a:rect l="0" t="0" r="r" b="b"/>
                <a:pathLst>
                  <a:path w="21" h="21">
                    <a:moveTo>
                      <a:pt x="12" y="0"/>
                    </a:moveTo>
                    <a:lnTo>
                      <a:pt x="12" y="3"/>
                    </a:lnTo>
                    <a:lnTo>
                      <a:pt x="14" y="3"/>
                    </a:lnTo>
                    <a:lnTo>
                      <a:pt x="14" y="3"/>
                    </a:lnTo>
                    <a:lnTo>
                      <a:pt x="14" y="3"/>
                    </a:lnTo>
                    <a:lnTo>
                      <a:pt x="17" y="3"/>
                    </a:lnTo>
                    <a:lnTo>
                      <a:pt x="17" y="3"/>
                    </a:lnTo>
                    <a:lnTo>
                      <a:pt x="17" y="3"/>
                    </a:lnTo>
                    <a:lnTo>
                      <a:pt x="17" y="5"/>
                    </a:lnTo>
                    <a:lnTo>
                      <a:pt x="19" y="5"/>
                    </a:lnTo>
                    <a:lnTo>
                      <a:pt x="19" y="5"/>
                    </a:lnTo>
                    <a:lnTo>
                      <a:pt x="19" y="5"/>
                    </a:lnTo>
                    <a:lnTo>
                      <a:pt x="19" y="7"/>
                    </a:lnTo>
                    <a:lnTo>
                      <a:pt x="19" y="7"/>
                    </a:lnTo>
                    <a:lnTo>
                      <a:pt x="19" y="7"/>
                    </a:lnTo>
                    <a:lnTo>
                      <a:pt x="19" y="10"/>
                    </a:lnTo>
                    <a:lnTo>
                      <a:pt x="19" y="10"/>
                    </a:lnTo>
                    <a:lnTo>
                      <a:pt x="21" y="10"/>
                    </a:lnTo>
                    <a:lnTo>
                      <a:pt x="21" y="10"/>
                    </a:lnTo>
                    <a:lnTo>
                      <a:pt x="21" y="12"/>
                    </a:lnTo>
                    <a:lnTo>
                      <a:pt x="21" y="12"/>
                    </a:lnTo>
                    <a:lnTo>
                      <a:pt x="21" y="12"/>
                    </a:lnTo>
                    <a:lnTo>
                      <a:pt x="21" y="12"/>
                    </a:lnTo>
                    <a:lnTo>
                      <a:pt x="21" y="12"/>
                    </a:lnTo>
                    <a:lnTo>
                      <a:pt x="21" y="12"/>
                    </a:lnTo>
                    <a:lnTo>
                      <a:pt x="19" y="12"/>
                    </a:lnTo>
                    <a:lnTo>
                      <a:pt x="19" y="14"/>
                    </a:lnTo>
                    <a:lnTo>
                      <a:pt x="19" y="14"/>
                    </a:lnTo>
                    <a:lnTo>
                      <a:pt x="21" y="14"/>
                    </a:lnTo>
                    <a:lnTo>
                      <a:pt x="21" y="17"/>
                    </a:lnTo>
                    <a:lnTo>
                      <a:pt x="19" y="17"/>
                    </a:lnTo>
                    <a:lnTo>
                      <a:pt x="19" y="17"/>
                    </a:lnTo>
                    <a:lnTo>
                      <a:pt x="19" y="17"/>
                    </a:lnTo>
                    <a:lnTo>
                      <a:pt x="19" y="19"/>
                    </a:lnTo>
                    <a:lnTo>
                      <a:pt x="19" y="19"/>
                    </a:lnTo>
                    <a:lnTo>
                      <a:pt x="17" y="19"/>
                    </a:lnTo>
                    <a:lnTo>
                      <a:pt x="17" y="19"/>
                    </a:lnTo>
                    <a:lnTo>
                      <a:pt x="17" y="19"/>
                    </a:lnTo>
                    <a:lnTo>
                      <a:pt x="17" y="21"/>
                    </a:lnTo>
                    <a:lnTo>
                      <a:pt x="17" y="21"/>
                    </a:lnTo>
                    <a:lnTo>
                      <a:pt x="14" y="21"/>
                    </a:lnTo>
                    <a:lnTo>
                      <a:pt x="14" y="21"/>
                    </a:lnTo>
                    <a:lnTo>
                      <a:pt x="14" y="21"/>
                    </a:lnTo>
                    <a:lnTo>
                      <a:pt x="14" y="21"/>
                    </a:lnTo>
                    <a:lnTo>
                      <a:pt x="14" y="21"/>
                    </a:lnTo>
                    <a:lnTo>
                      <a:pt x="14" y="21"/>
                    </a:lnTo>
                    <a:lnTo>
                      <a:pt x="14" y="19"/>
                    </a:lnTo>
                    <a:lnTo>
                      <a:pt x="14" y="19"/>
                    </a:lnTo>
                    <a:lnTo>
                      <a:pt x="14" y="19"/>
                    </a:lnTo>
                    <a:lnTo>
                      <a:pt x="14" y="19"/>
                    </a:lnTo>
                    <a:lnTo>
                      <a:pt x="12" y="19"/>
                    </a:lnTo>
                    <a:lnTo>
                      <a:pt x="12" y="19"/>
                    </a:lnTo>
                    <a:lnTo>
                      <a:pt x="12" y="19"/>
                    </a:lnTo>
                    <a:lnTo>
                      <a:pt x="12" y="19"/>
                    </a:lnTo>
                    <a:lnTo>
                      <a:pt x="12" y="19"/>
                    </a:lnTo>
                    <a:lnTo>
                      <a:pt x="9" y="19"/>
                    </a:lnTo>
                    <a:lnTo>
                      <a:pt x="9" y="19"/>
                    </a:lnTo>
                    <a:lnTo>
                      <a:pt x="9" y="19"/>
                    </a:lnTo>
                    <a:lnTo>
                      <a:pt x="7" y="19"/>
                    </a:lnTo>
                    <a:lnTo>
                      <a:pt x="7" y="19"/>
                    </a:lnTo>
                    <a:lnTo>
                      <a:pt x="7" y="19"/>
                    </a:lnTo>
                    <a:lnTo>
                      <a:pt x="7" y="19"/>
                    </a:lnTo>
                    <a:lnTo>
                      <a:pt x="5" y="19"/>
                    </a:lnTo>
                    <a:lnTo>
                      <a:pt x="5" y="21"/>
                    </a:lnTo>
                    <a:lnTo>
                      <a:pt x="5" y="21"/>
                    </a:lnTo>
                    <a:lnTo>
                      <a:pt x="5" y="21"/>
                    </a:lnTo>
                    <a:lnTo>
                      <a:pt x="2" y="21"/>
                    </a:lnTo>
                    <a:lnTo>
                      <a:pt x="2" y="19"/>
                    </a:lnTo>
                    <a:lnTo>
                      <a:pt x="2" y="19"/>
                    </a:lnTo>
                    <a:lnTo>
                      <a:pt x="5" y="19"/>
                    </a:lnTo>
                    <a:lnTo>
                      <a:pt x="5" y="19"/>
                    </a:lnTo>
                    <a:lnTo>
                      <a:pt x="5" y="19"/>
                    </a:lnTo>
                    <a:lnTo>
                      <a:pt x="5" y="19"/>
                    </a:lnTo>
                    <a:lnTo>
                      <a:pt x="7" y="19"/>
                    </a:lnTo>
                    <a:lnTo>
                      <a:pt x="7" y="17"/>
                    </a:lnTo>
                    <a:lnTo>
                      <a:pt x="5" y="17"/>
                    </a:lnTo>
                    <a:lnTo>
                      <a:pt x="5" y="17"/>
                    </a:lnTo>
                    <a:lnTo>
                      <a:pt x="5" y="17"/>
                    </a:lnTo>
                    <a:lnTo>
                      <a:pt x="5" y="17"/>
                    </a:lnTo>
                    <a:lnTo>
                      <a:pt x="5" y="14"/>
                    </a:lnTo>
                    <a:lnTo>
                      <a:pt x="5" y="14"/>
                    </a:lnTo>
                    <a:lnTo>
                      <a:pt x="2" y="14"/>
                    </a:lnTo>
                    <a:lnTo>
                      <a:pt x="2" y="12"/>
                    </a:lnTo>
                    <a:lnTo>
                      <a:pt x="2" y="12"/>
                    </a:lnTo>
                    <a:lnTo>
                      <a:pt x="2" y="12"/>
                    </a:lnTo>
                    <a:lnTo>
                      <a:pt x="0" y="12"/>
                    </a:lnTo>
                    <a:lnTo>
                      <a:pt x="0" y="10"/>
                    </a:lnTo>
                    <a:lnTo>
                      <a:pt x="0" y="10"/>
                    </a:lnTo>
                    <a:lnTo>
                      <a:pt x="0" y="10"/>
                    </a:lnTo>
                    <a:lnTo>
                      <a:pt x="2" y="10"/>
                    </a:lnTo>
                    <a:lnTo>
                      <a:pt x="2" y="7"/>
                    </a:lnTo>
                    <a:lnTo>
                      <a:pt x="2" y="7"/>
                    </a:lnTo>
                    <a:lnTo>
                      <a:pt x="5" y="7"/>
                    </a:lnTo>
                    <a:lnTo>
                      <a:pt x="5" y="10"/>
                    </a:lnTo>
                    <a:lnTo>
                      <a:pt x="5" y="10"/>
                    </a:lnTo>
                    <a:lnTo>
                      <a:pt x="5" y="7"/>
                    </a:lnTo>
                    <a:lnTo>
                      <a:pt x="5" y="7"/>
                    </a:lnTo>
                    <a:lnTo>
                      <a:pt x="7" y="7"/>
                    </a:lnTo>
                    <a:lnTo>
                      <a:pt x="7" y="7"/>
                    </a:lnTo>
                    <a:lnTo>
                      <a:pt x="7" y="5"/>
                    </a:lnTo>
                    <a:lnTo>
                      <a:pt x="7" y="5"/>
                    </a:lnTo>
                    <a:lnTo>
                      <a:pt x="7" y="5"/>
                    </a:lnTo>
                    <a:lnTo>
                      <a:pt x="7" y="3"/>
                    </a:lnTo>
                    <a:lnTo>
                      <a:pt x="7" y="3"/>
                    </a:lnTo>
                    <a:lnTo>
                      <a:pt x="7" y="3"/>
                    </a:lnTo>
                    <a:lnTo>
                      <a:pt x="7" y="0"/>
                    </a:lnTo>
                    <a:lnTo>
                      <a:pt x="7" y="0"/>
                    </a:lnTo>
                    <a:lnTo>
                      <a:pt x="7" y="3"/>
                    </a:lnTo>
                    <a:lnTo>
                      <a:pt x="7" y="3"/>
                    </a:lnTo>
                    <a:lnTo>
                      <a:pt x="7" y="0"/>
                    </a:lnTo>
                    <a:lnTo>
                      <a:pt x="9" y="0"/>
                    </a:lnTo>
                    <a:lnTo>
                      <a:pt x="9" y="0"/>
                    </a:lnTo>
                    <a:lnTo>
                      <a:pt x="9" y="3"/>
                    </a:lnTo>
                    <a:lnTo>
                      <a:pt x="12" y="3"/>
                    </a:lnTo>
                    <a:lnTo>
                      <a:pt x="12" y="0"/>
                    </a:lnTo>
                    <a:lnTo>
                      <a:pt x="12" y="0"/>
                    </a:lnTo>
                    <a:lnTo>
                      <a:pt x="1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8" name="Freeform 197"/>
              <p:cNvSpPr>
                <a:spLocks/>
              </p:cNvSpPr>
              <p:nvPr/>
            </p:nvSpPr>
            <p:spPr bwMode="auto">
              <a:xfrm>
                <a:off x="3534" y="2831"/>
                <a:ext cx="31" cy="22"/>
              </a:xfrm>
              <a:custGeom>
                <a:avLst/>
                <a:gdLst/>
                <a:ahLst/>
                <a:cxnLst>
                  <a:cxn ang="0">
                    <a:pos x="19" y="3"/>
                  </a:cxn>
                  <a:cxn ang="0">
                    <a:pos x="21" y="3"/>
                  </a:cxn>
                  <a:cxn ang="0">
                    <a:pos x="24" y="3"/>
                  </a:cxn>
                  <a:cxn ang="0">
                    <a:pos x="24" y="3"/>
                  </a:cxn>
                  <a:cxn ang="0">
                    <a:pos x="26" y="5"/>
                  </a:cxn>
                  <a:cxn ang="0">
                    <a:pos x="26" y="5"/>
                  </a:cxn>
                  <a:cxn ang="0">
                    <a:pos x="26" y="7"/>
                  </a:cxn>
                  <a:cxn ang="0">
                    <a:pos x="26" y="7"/>
                  </a:cxn>
                  <a:cxn ang="0">
                    <a:pos x="26" y="7"/>
                  </a:cxn>
                  <a:cxn ang="0">
                    <a:pos x="28" y="7"/>
                  </a:cxn>
                  <a:cxn ang="0">
                    <a:pos x="31" y="10"/>
                  </a:cxn>
                  <a:cxn ang="0">
                    <a:pos x="31" y="12"/>
                  </a:cxn>
                  <a:cxn ang="0">
                    <a:pos x="28" y="12"/>
                  </a:cxn>
                  <a:cxn ang="0">
                    <a:pos x="28" y="15"/>
                  </a:cxn>
                  <a:cxn ang="0">
                    <a:pos x="28" y="17"/>
                  </a:cxn>
                  <a:cxn ang="0">
                    <a:pos x="28" y="17"/>
                  </a:cxn>
                  <a:cxn ang="0">
                    <a:pos x="26" y="17"/>
                  </a:cxn>
                  <a:cxn ang="0">
                    <a:pos x="24" y="17"/>
                  </a:cxn>
                  <a:cxn ang="0">
                    <a:pos x="24" y="19"/>
                  </a:cxn>
                  <a:cxn ang="0">
                    <a:pos x="24" y="19"/>
                  </a:cxn>
                  <a:cxn ang="0">
                    <a:pos x="21" y="19"/>
                  </a:cxn>
                  <a:cxn ang="0">
                    <a:pos x="19" y="22"/>
                  </a:cxn>
                  <a:cxn ang="0">
                    <a:pos x="19" y="22"/>
                  </a:cxn>
                  <a:cxn ang="0">
                    <a:pos x="17" y="22"/>
                  </a:cxn>
                  <a:cxn ang="0">
                    <a:pos x="17" y="22"/>
                  </a:cxn>
                  <a:cxn ang="0">
                    <a:pos x="14" y="22"/>
                  </a:cxn>
                  <a:cxn ang="0">
                    <a:pos x="12" y="22"/>
                  </a:cxn>
                  <a:cxn ang="0">
                    <a:pos x="12" y="19"/>
                  </a:cxn>
                  <a:cxn ang="0">
                    <a:pos x="12" y="19"/>
                  </a:cxn>
                  <a:cxn ang="0">
                    <a:pos x="9" y="19"/>
                  </a:cxn>
                  <a:cxn ang="0">
                    <a:pos x="7" y="17"/>
                  </a:cxn>
                  <a:cxn ang="0">
                    <a:pos x="7" y="17"/>
                  </a:cxn>
                  <a:cxn ang="0">
                    <a:pos x="5" y="17"/>
                  </a:cxn>
                  <a:cxn ang="0">
                    <a:pos x="5" y="17"/>
                  </a:cxn>
                  <a:cxn ang="0">
                    <a:pos x="5" y="15"/>
                  </a:cxn>
                  <a:cxn ang="0">
                    <a:pos x="5" y="12"/>
                  </a:cxn>
                  <a:cxn ang="0">
                    <a:pos x="2" y="12"/>
                  </a:cxn>
                  <a:cxn ang="0">
                    <a:pos x="2" y="10"/>
                  </a:cxn>
                  <a:cxn ang="0">
                    <a:pos x="0" y="10"/>
                  </a:cxn>
                  <a:cxn ang="0">
                    <a:pos x="0" y="7"/>
                  </a:cxn>
                  <a:cxn ang="0">
                    <a:pos x="0" y="7"/>
                  </a:cxn>
                  <a:cxn ang="0">
                    <a:pos x="0" y="5"/>
                  </a:cxn>
                  <a:cxn ang="0">
                    <a:pos x="2" y="5"/>
                  </a:cxn>
                  <a:cxn ang="0">
                    <a:pos x="2" y="3"/>
                  </a:cxn>
                  <a:cxn ang="0">
                    <a:pos x="5" y="3"/>
                  </a:cxn>
                  <a:cxn ang="0">
                    <a:pos x="5" y="3"/>
                  </a:cxn>
                  <a:cxn ang="0">
                    <a:pos x="5" y="5"/>
                  </a:cxn>
                  <a:cxn ang="0">
                    <a:pos x="7" y="3"/>
                  </a:cxn>
                  <a:cxn ang="0">
                    <a:pos x="7" y="3"/>
                  </a:cxn>
                  <a:cxn ang="0">
                    <a:pos x="9" y="3"/>
                  </a:cxn>
                  <a:cxn ang="0">
                    <a:pos x="12" y="3"/>
                  </a:cxn>
                  <a:cxn ang="0">
                    <a:pos x="12" y="0"/>
                  </a:cxn>
                  <a:cxn ang="0">
                    <a:pos x="14" y="0"/>
                  </a:cxn>
                  <a:cxn ang="0">
                    <a:pos x="17" y="0"/>
                  </a:cxn>
                  <a:cxn ang="0">
                    <a:pos x="17" y="0"/>
                  </a:cxn>
                  <a:cxn ang="0">
                    <a:pos x="19" y="0"/>
                  </a:cxn>
                </a:cxnLst>
                <a:rect l="0" t="0" r="r" b="b"/>
                <a:pathLst>
                  <a:path w="31" h="22">
                    <a:moveTo>
                      <a:pt x="19" y="0"/>
                    </a:moveTo>
                    <a:lnTo>
                      <a:pt x="19" y="3"/>
                    </a:lnTo>
                    <a:lnTo>
                      <a:pt x="21" y="3"/>
                    </a:lnTo>
                    <a:lnTo>
                      <a:pt x="21" y="3"/>
                    </a:lnTo>
                    <a:lnTo>
                      <a:pt x="21" y="3"/>
                    </a:lnTo>
                    <a:lnTo>
                      <a:pt x="24" y="3"/>
                    </a:lnTo>
                    <a:lnTo>
                      <a:pt x="24" y="3"/>
                    </a:lnTo>
                    <a:lnTo>
                      <a:pt x="24" y="3"/>
                    </a:lnTo>
                    <a:lnTo>
                      <a:pt x="24" y="5"/>
                    </a:lnTo>
                    <a:lnTo>
                      <a:pt x="26" y="5"/>
                    </a:lnTo>
                    <a:lnTo>
                      <a:pt x="26" y="5"/>
                    </a:lnTo>
                    <a:lnTo>
                      <a:pt x="26" y="5"/>
                    </a:lnTo>
                    <a:lnTo>
                      <a:pt x="26" y="5"/>
                    </a:lnTo>
                    <a:lnTo>
                      <a:pt x="26" y="7"/>
                    </a:lnTo>
                    <a:lnTo>
                      <a:pt x="26" y="7"/>
                    </a:lnTo>
                    <a:lnTo>
                      <a:pt x="26" y="7"/>
                    </a:lnTo>
                    <a:lnTo>
                      <a:pt x="26" y="7"/>
                    </a:lnTo>
                    <a:lnTo>
                      <a:pt x="26" y="7"/>
                    </a:lnTo>
                    <a:lnTo>
                      <a:pt x="28" y="7"/>
                    </a:lnTo>
                    <a:lnTo>
                      <a:pt x="28" y="7"/>
                    </a:lnTo>
                    <a:lnTo>
                      <a:pt x="31" y="7"/>
                    </a:lnTo>
                    <a:lnTo>
                      <a:pt x="31" y="10"/>
                    </a:lnTo>
                    <a:lnTo>
                      <a:pt x="31" y="10"/>
                    </a:lnTo>
                    <a:lnTo>
                      <a:pt x="31" y="12"/>
                    </a:lnTo>
                    <a:lnTo>
                      <a:pt x="28" y="12"/>
                    </a:lnTo>
                    <a:lnTo>
                      <a:pt x="28" y="12"/>
                    </a:lnTo>
                    <a:lnTo>
                      <a:pt x="28" y="15"/>
                    </a:lnTo>
                    <a:lnTo>
                      <a:pt x="28" y="15"/>
                    </a:lnTo>
                    <a:lnTo>
                      <a:pt x="28" y="17"/>
                    </a:lnTo>
                    <a:lnTo>
                      <a:pt x="28" y="17"/>
                    </a:lnTo>
                    <a:lnTo>
                      <a:pt x="28" y="17"/>
                    </a:lnTo>
                    <a:lnTo>
                      <a:pt x="28" y="17"/>
                    </a:lnTo>
                    <a:lnTo>
                      <a:pt x="26" y="17"/>
                    </a:lnTo>
                    <a:lnTo>
                      <a:pt x="26" y="17"/>
                    </a:lnTo>
                    <a:lnTo>
                      <a:pt x="26" y="17"/>
                    </a:lnTo>
                    <a:lnTo>
                      <a:pt x="24" y="17"/>
                    </a:lnTo>
                    <a:lnTo>
                      <a:pt x="24" y="19"/>
                    </a:lnTo>
                    <a:lnTo>
                      <a:pt x="24" y="19"/>
                    </a:lnTo>
                    <a:lnTo>
                      <a:pt x="24" y="19"/>
                    </a:lnTo>
                    <a:lnTo>
                      <a:pt x="24" y="19"/>
                    </a:lnTo>
                    <a:lnTo>
                      <a:pt x="21" y="19"/>
                    </a:lnTo>
                    <a:lnTo>
                      <a:pt x="21" y="19"/>
                    </a:lnTo>
                    <a:lnTo>
                      <a:pt x="21" y="22"/>
                    </a:lnTo>
                    <a:lnTo>
                      <a:pt x="19" y="22"/>
                    </a:lnTo>
                    <a:lnTo>
                      <a:pt x="19" y="22"/>
                    </a:lnTo>
                    <a:lnTo>
                      <a:pt x="19" y="22"/>
                    </a:lnTo>
                    <a:lnTo>
                      <a:pt x="19" y="22"/>
                    </a:lnTo>
                    <a:lnTo>
                      <a:pt x="17" y="22"/>
                    </a:lnTo>
                    <a:lnTo>
                      <a:pt x="17" y="22"/>
                    </a:lnTo>
                    <a:lnTo>
                      <a:pt x="17" y="22"/>
                    </a:lnTo>
                    <a:lnTo>
                      <a:pt x="17" y="22"/>
                    </a:lnTo>
                    <a:lnTo>
                      <a:pt x="14" y="22"/>
                    </a:lnTo>
                    <a:lnTo>
                      <a:pt x="14" y="22"/>
                    </a:lnTo>
                    <a:lnTo>
                      <a:pt x="12" y="22"/>
                    </a:lnTo>
                    <a:lnTo>
                      <a:pt x="12" y="19"/>
                    </a:lnTo>
                    <a:lnTo>
                      <a:pt x="12" y="19"/>
                    </a:lnTo>
                    <a:lnTo>
                      <a:pt x="12" y="19"/>
                    </a:lnTo>
                    <a:lnTo>
                      <a:pt x="12" y="19"/>
                    </a:lnTo>
                    <a:lnTo>
                      <a:pt x="9" y="19"/>
                    </a:lnTo>
                    <a:lnTo>
                      <a:pt x="9" y="19"/>
                    </a:lnTo>
                    <a:lnTo>
                      <a:pt x="9" y="17"/>
                    </a:lnTo>
                    <a:lnTo>
                      <a:pt x="7" y="17"/>
                    </a:lnTo>
                    <a:lnTo>
                      <a:pt x="7" y="17"/>
                    </a:lnTo>
                    <a:lnTo>
                      <a:pt x="7" y="17"/>
                    </a:lnTo>
                    <a:lnTo>
                      <a:pt x="7" y="17"/>
                    </a:lnTo>
                    <a:lnTo>
                      <a:pt x="5" y="17"/>
                    </a:lnTo>
                    <a:lnTo>
                      <a:pt x="5" y="17"/>
                    </a:lnTo>
                    <a:lnTo>
                      <a:pt x="5" y="17"/>
                    </a:lnTo>
                    <a:lnTo>
                      <a:pt x="5" y="15"/>
                    </a:lnTo>
                    <a:lnTo>
                      <a:pt x="5" y="15"/>
                    </a:lnTo>
                    <a:lnTo>
                      <a:pt x="5" y="15"/>
                    </a:lnTo>
                    <a:lnTo>
                      <a:pt x="5" y="12"/>
                    </a:lnTo>
                    <a:lnTo>
                      <a:pt x="2" y="12"/>
                    </a:lnTo>
                    <a:lnTo>
                      <a:pt x="2" y="12"/>
                    </a:lnTo>
                    <a:lnTo>
                      <a:pt x="2" y="12"/>
                    </a:lnTo>
                    <a:lnTo>
                      <a:pt x="2" y="10"/>
                    </a:lnTo>
                    <a:lnTo>
                      <a:pt x="2" y="10"/>
                    </a:lnTo>
                    <a:lnTo>
                      <a:pt x="0" y="10"/>
                    </a:lnTo>
                    <a:lnTo>
                      <a:pt x="0" y="7"/>
                    </a:lnTo>
                    <a:lnTo>
                      <a:pt x="0" y="7"/>
                    </a:lnTo>
                    <a:lnTo>
                      <a:pt x="0" y="7"/>
                    </a:lnTo>
                    <a:lnTo>
                      <a:pt x="0" y="7"/>
                    </a:lnTo>
                    <a:lnTo>
                      <a:pt x="0" y="5"/>
                    </a:lnTo>
                    <a:lnTo>
                      <a:pt x="0" y="5"/>
                    </a:lnTo>
                    <a:lnTo>
                      <a:pt x="2" y="5"/>
                    </a:lnTo>
                    <a:lnTo>
                      <a:pt x="2" y="5"/>
                    </a:lnTo>
                    <a:lnTo>
                      <a:pt x="2" y="3"/>
                    </a:lnTo>
                    <a:lnTo>
                      <a:pt x="2" y="3"/>
                    </a:lnTo>
                    <a:lnTo>
                      <a:pt x="5" y="3"/>
                    </a:lnTo>
                    <a:lnTo>
                      <a:pt x="5" y="3"/>
                    </a:lnTo>
                    <a:lnTo>
                      <a:pt x="5" y="3"/>
                    </a:lnTo>
                    <a:lnTo>
                      <a:pt x="5" y="3"/>
                    </a:lnTo>
                    <a:lnTo>
                      <a:pt x="5" y="3"/>
                    </a:lnTo>
                    <a:lnTo>
                      <a:pt x="5" y="5"/>
                    </a:lnTo>
                    <a:lnTo>
                      <a:pt x="7" y="5"/>
                    </a:lnTo>
                    <a:lnTo>
                      <a:pt x="7" y="3"/>
                    </a:lnTo>
                    <a:lnTo>
                      <a:pt x="7" y="3"/>
                    </a:lnTo>
                    <a:lnTo>
                      <a:pt x="7" y="3"/>
                    </a:lnTo>
                    <a:lnTo>
                      <a:pt x="7" y="3"/>
                    </a:lnTo>
                    <a:lnTo>
                      <a:pt x="9" y="3"/>
                    </a:lnTo>
                    <a:lnTo>
                      <a:pt x="9" y="3"/>
                    </a:lnTo>
                    <a:lnTo>
                      <a:pt x="12" y="3"/>
                    </a:lnTo>
                    <a:lnTo>
                      <a:pt x="12" y="3"/>
                    </a:lnTo>
                    <a:lnTo>
                      <a:pt x="12" y="0"/>
                    </a:lnTo>
                    <a:lnTo>
                      <a:pt x="12" y="0"/>
                    </a:lnTo>
                    <a:lnTo>
                      <a:pt x="14" y="0"/>
                    </a:lnTo>
                    <a:lnTo>
                      <a:pt x="14" y="0"/>
                    </a:lnTo>
                    <a:lnTo>
                      <a:pt x="17" y="0"/>
                    </a:lnTo>
                    <a:lnTo>
                      <a:pt x="17" y="0"/>
                    </a:lnTo>
                    <a:lnTo>
                      <a:pt x="17" y="0"/>
                    </a:lnTo>
                    <a:lnTo>
                      <a:pt x="19" y="0"/>
                    </a:lnTo>
                    <a:lnTo>
                      <a:pt x="19" y="0"/>
                    </a:lnTo>
                    <a:lnTo>
                      <a:pt x="1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9" name="Freeform 198"/>
              <p:cNvSpPr>
                <a:spLocks/>
              </p:cNvSpPr>
              <p:nvPr/>
            </p:nvSpPr>
            <p:spPr bwMode="auto">
              <a:xfrm>
                <a:off x="3534" y="2831"/>
                <a:ext cx="31" cy="22"/>
              </a:xfrm>
              <a:custGeom>
                <a:avLst/>
                <a:gdLst/>
                <a:ahLst/>
                <a:cxnLst>
                  <a:cxn ang="0">
                    <a:pos x="19" y="3"/>
                  </a:cxn>
                  <a:cxn ang="0">
                    <a:pos x="21" y="3"/>
                  </a:cxn>
                  <a:cxn ang="0">
                    <a:pos x="24" y="3"/>
                  </a:cxn>
                  <a:cxn ang="0">
                    <a:pos x="24" y="3"/>
                  </a:cxn>
                  <a:cxn ang="0">
                    <a:pos x="26" y="5"/>
                  </a:cxn>
                  <a:cxn ang="0">
                    <a:pos x="26" y="5"/>
                  </a:cxn>
                  <a:cxn ang="0">
                    <a:pos x="26" y="7"/>
                  </a:cxn>
                  <a:cxn ang="0">
                    <a:pos x="26" y="7"/>
                  </a:cxn>
                  <a:cxn ang="0">
                    <a:pos x="26" y="7"/>
                  </a:cxn>
                  <a:cxn ang="0">
                    <a:pos x="28" y="7"/>
                  </a:cxn>
                  <a:cxn ang="0">
                    <a:pos x="31" y="10"/>
                  </a:cxn>
                  <a:cxn ang="0">
                    <a:pos x="31" y="12"/>
                  </a:cxn>
                  <a:cxn ang="0">
                    <a:pos x="28" y="12"/>
                  </a:cxn>
                  <a:cxn ang="0">
                    <a:pos x="28" y="15"/>
                  </a:cxn>
                  <a:cxn ang="0">
                    <a:pos x="28" y="17"/>
                  </a:cxn>
                  <a:cxn ang="0">
                    <a:pos x="28" y="17"/>
                  </a:cxn>
                  <a:cxn ang="0">
                    <a:pos x="26" y="17"/>
                  </a:cxn>
                  <a:cxn ang="0">
                    <a:pos x="24" y="17"/>
                  </a:cxn>
                  <a:cxn ang="0">
                    <a:pos x="24" y="19"/>
                  </a:cxn>
                  <a:cxn ang="0">
                    <a:pos x="24" y="19"/>
                  </a:cxn>
                  <a:cxn ang="0">
                    <a:pos x="21" y="19"/>
                  </a:cxn>
                  <a:cxn ang="0">
                    <a:pos x="19" y="22"/>
                  </a:cxn>
                  <a:cxn ang="0">
                    <a:pos x="19" y="22"/>
                  </a:cxn>
                  <a:cxn ang="0">
                    <a:pos x="17" y="22"/>
                  </a:cxn>
                  <a:cxn ang="0">
                    <a:pos x="17" y="22"/>
                  </a:cxn>
                  <a:cxn ang="0">
                    <a:pos x="14" y="22"/>
                  </a:cxn>
                  <a:cxn ang="0">
                    <a:pos x="12" y="22"/>
                  </a:cxn>
                  <a:cxn ang="0">
                    <a:pos x="12" y="19"/>
                  </a:cxn>
                  <a:cxn ang="0">
                    <a:pos x="12" y="19"/>
                  </a:cxn>
                  <a:cxn ang="0">
                    <a:pos x="9" y="19"/>
                  </a:cxn>
                  <a:cxn ang="0">
                    <a:pos x="7" y="17"/>
                  </a:cxn>
                  <a:cxn ang="0">
                    <a:pos x="7" y="17"/>
                  </a:cxn>
                  <a:cxn ang="0">
                    <a:pos x="5" y="17"/>
                  </a:cxn>
                  <a:cxn ang="0">
                    <a:pos x="5" y="17"/>
                  </a:cxn>
                  <a:cxn ang="0">
                    <a:pos x="5" y="15"/>
                  </a:cxn>
                  <a:cxn ang="0">
                    <a:pos x="5" y="12"/>
                  </a:cxn>
                  <a:cxn ang="0">
                    <a:pos x="2" y="12"/>
                  </a:cxn>
                  <a:cxn ang="0">
                    <a:pos x="2" y="10"/>
                  </a:cxn>
                  <a:cxn ang="0">
                    <a:pos x="0" y="10"/>
                  </a:cxn>
                  <a:cxn ang="0">
                    <a:pos x="0" y="7"/>
                  </a:cxn>
                  <a:cxn ang="0">
                    <a:pos x="0" y="7"/>
                  </a:cxn>
                  <a:cxn ang="0">
                    <a:pos x="0" y="5"/>
                  </a:cxn>
                  <a:cxn ang="0">
                    <a:pos x="2" y="5"/>
                  </a:cxn>
                  <a:cxn ang="0">
                    <a:pos x="2" y="3"/>
                  </a:cxn>
                  <a:cxn ang="0">
                    <a:pos x="5" y="3"/>
                  </a:cxn>
                  <a:cxn ang="0">
                    <a:pos x="5" y="3"/>
                  </a:cxn>
                  <a:cxn ang="0">
                    <a:pos x="5" y="5"/>
                  </a:cxn>
                  <a:cxn ang="0">
                    <a:pos x="7" y="3"/>
                  </a:cxn>
                  <a:cxn ang="0">
                    <a:pos x="7" y="3"/>
                  </a:cxn>
                  <a:cxn ang="0">
                    <a:pos x="9" y="3"/>
                  </a:cxn>
                  <a:cxn ang="0">
                    <a:pos x="12" y="3"/>
                  </a:cxn>
                  <a:cxn ang="0">
                    <a:pos x="12" y="0"/>
                  </a:cxn>
                  <a:cxn ang="0">
                    <a:pos x="14" y="0"/>
                  </a:cxn>
                  <a:cxn ang="0">
                    <a:pos x="17" y="0"/>
                  </a:cxn>
                  <a:cxn ang="0">
                    <a:pos x="17" y="0"/>
                  </a:cxn>
                  <a:cxn ang="0">
                    <a:pos x="19" y="0"/>
                  </a:cxn>
                </a:cxnLst>
                <a:rect l="0" t="0" r="r" b="b"/>
                <a:pathLst>
                  <a:path w="31" h="22">
                    <a:moveTo>
                      <a:pt x="19" y="0"/>
                    </a:moveTo>
                    <a:lnTo>
                      <a:pt x="19" y="3"/>
                    </a:lnTo>
                    <a:lnTo>
                      <a:pt x="21" y="3"/>
                    </a:lnTo>
                    <a:lnTo>
                      <a:pt x="21" y="3"/>
                    </a:lnTo>
                    <a:lnTo>
                      <a:pt x="21" y="3"/>
                    </a:lnTo>
                    <a:lnTo>
                      <a:pt x="24" y="3"/>
                    </a:lnTo>
                    <a:lnTo>
                      <a:pt x="24" y="3"/>
                    </a:lnTo>
                    <a:lnTo>
                      <a:pt x="24" y="3"/>
                    </a:lnTo>
                    <a:lnTo>
                      <a:pt x="24" y="5"/>
                    </a:lnTo>
                    <a:lnTo>
                      <a:pt x="26" y="5"/>
                    </a:lnTo>
                    <a:lnTo>
                      <a:pt x="26" y="5"/>
                    </a:lnTo>
                    <a:lnTo>
                      <a:pt x="26" y="5"/>
                    </a:lnTo>
                    <a:lnTo>
                      <a:pt x="26" y="5"/>
                    </a:lnTo>
                    <a:lnTo>
                      <a:pt x="26" y="7"/>
                    </a:lnTo>
                    <a:lnTo>
                      <a:pt x="26" y="7"/>
                    </a:lnTo>
                    <a:lnTo>
                      <a:pt x="26" y="7"/>
                    </a:lnTo>
                    <a:lnTo>
                      <a:pt x="26" y="7"/>
                    </a:lnTo>
                    <a:lnTo>
                      <a:pt x="26" y="7"/>
                    </a:lnTo>
                    <a:lnTo>
                      <a:pt x="28" y="7"/>
                    </a:lnTo>
                    <a:lnTo>
                      <a:pt x="28" y="7"/>
                    </a:lnTo>
                    <a:lnTo>
                      <a:pt x="31" y="7"/>
                    </a:lnTo>
                    <a:lnTo>
                      <a:pt x="31" y="10"/>
                    </a:lnTo>
                    <a:lnTo>
                      <a:pt x="31" y="10"/>
                    </a:lnTo>
                    <a:lnTo>
                      <a:pt x="31" y="12"/>
                    </a:lnTo>
                    <a:lnTo>
                      <a:pt x="28" y="12"/>
                    </a:lnTo>
                    <a:lnTo>
                      <a:pt x="28" y="12"/>
                    </a:lnTo>
                    <a:lnTo>
                      <a:pt x="28" y="15"/>
                    </a:lnTo>
                    <a:lnTo>
                      <a:pt x="28" y="15"/>
                    </a:lnTo>
                    <a:lnTo>
                      <a:pt x="28" y="17"/>
                    </a:lnTo>
                    <a:lnTo>
                      <a:pt x="28" y="17"/>
                    </a:lnTo>
                    <a:lnTo>
                      <a:pt x="28" y="17"/>
                    </a:lnTo>
                    <a:lnTo>
                      <a:pt x="28" y="17"/>
                    </a:lnTo>
                    <a:lnTo>
                      <a:pt x="26" y="17"/>
                    </a:lnTo>
                    <a:lnTo>
                      <a:pt x="26" y="17"/>
                    </a:lnTo>
                    <a:lnTo>
                      <a:pt x="26" y="17"/>
                    </a:lnTo>
                    <a:lnTo>
                      <a:pt x="24" y="17"/>
                    </a:lnTo>
                    <a:lnTo>
                      <a:pt x="24" y="19"/>
                    </a:lnTo>
                    <a:lnTo>
                      <a:pt x="24" y="19"/>
                    </a:lnTo>
                    <a:lnTo>
                      <a:pt x="24" y="19"/>
                    </a:lnTo>
                    <a:lnTo>
                      <a:pt x="24" y="19"/>
                    </a:lnTo>
                    <a:lnTo>
                      <a:pt x="21" y="19"/>
                    </a:lnTo>
                    <a:lnTo>
                      <a:pt x="21" y="19"/>
                    </a:lnTo>
                    <a:lnTo>
                      <a:pt x="21" y="22"/>
                    </a:lnTo>
                    <a:lnTo>
                      <a:pt x="19" y="22"/>
                    </a:lnTo>
                    <a:lnTo>
                      <a:pt x="19" y="22"/>
                    </a:lnTo>
                    <a:lnTo>
                      <a:pt x="19" y="22"/>
                    </a:lnTo>
                    <a:lnTo>
                      <a:pt x="19" y="22"/>
                    </a:lnTo>
                    <a:lnTo>
                      <a:pt x="17" y="22"/>
                    </a:lnTo>
                    <a:lnTo>
                      <a:pt x="17" y="22"/>
                    </a:lnTo>
                    <a:lnTo>
                      <a:pt x="17" y="22"/>
                    </a:lnTo>
                    <a:lnTo>
                      <a:pt x="17" y="22"/>
                    </a:lnTo>
                    <a:lnTo>
                      <a:pt x="14" y="22"/>
                    </a:lnTo>
                    <a:lnTo>
                      <a:pt x="14" y="22"/>
                    </a:lnTo>
                    <a:lnTo>
                      <a:pt x="12" y="22"/>
                    </a:lnTo>
                    <a:lnTo>
                      <a:pt x="12" y="19"/>
                    </a:lnTo>
                    <a:lnTo>
                      <a:pt x="12" y="19"/>
                    </a:lnTo>
                    <a:lnTo>
                      <a:pt x="12" y="19"/>
                    </a:lnTo>
                    <a:lnTo>
                      <a:pt x="12" y="19"/>
                    </a:lnTo>
                    <a:lnTo>
                      <a:pt x="9" y="19"/>
                    </a:lnTo>
                    <a:lnTo>
                      <a:pt x="9" y="19"/>
                    </a:lnTo>
                    <a:lnTo>
                      <a:pt x="9" y="17"/>
                    </a:lnTo>
                    <a:lnTo>
                      <a:pt x="7" y="17"/>
                    </a:lnTo>
                    <a:lnTo>
                      <a:pt x="7" y="17"/>
                    </a:lnTo>
                    <a:lnTo>
                      <a:pt x="7" y="17"/>
                    </a:lnTo>
                    <a:lnTo>
                      <a:pt x="7" y="17"/>
                    </a:lnTo>
                    <a:lnTo>
                      <a:pt x="5" y="17"/>
                    </a:lnTo>
                    <a:lnTo>
                      <a:pt x="5" y="17"/>
                    </a:lnTo>
                    <a:lnTo>
                      <a:pt x="5" y="17"/>
                    </a:lnTo>
                    <a:lnTo>
                      <a:pt x="5" y="15"/>
                    </a:lnTo>
                    <a:lnTo>
                      <a:pt x="5" y="15"/>
                    </a:lnTo>
                    <a:lnTo>
                      <a:pt x="5" y="15"/>
                    </a:lnTo>
                    <a:lnTo>
                      <a:pt x="5" y="12"/>
                    </a:lnTo>
                    <a:lnTo>
                      <a:pt x="2" y="12"/>
                    </a:lnTo>
                    <a:lnTo>
                      <a:pt x="2" y="12"/>
                    </a:lnTo>
                    <a:lnTo>
                      <a:pt x="2" y="12"/>
                    </a:lnTo>
                    <a:lnTo>
                      <a:pt x="2" y="10"/>
                    </a:lnTo>
                    <a:lnTo>
                      <a:pt x="2" y="10"/>
                    </a:lnTo>
                    <a:lnTo>
                      <a:pt x="0" y="10"/>
                    </a:lnTo>
                    <a:lnTo>
                      <a:pt x="0" y="7"/>
                    </a:lnTo>
                    <a:lnTo>
                      <a:pt x="0" y="7"/>
                    </a:lnTo>
                    <a:lnTo>
                      <a:pt x="0" y="7"/>
                    </a:lnTo>
                    <a:lnTo>
                      <a:pt x="0" y="7"/>
                    </a:lnTo>
                    <a:lnTo>
                      <a:pt x="0" y="5"/>
                    </a:lnTo>
                    <a:lnTo>
                      <a:pt x="0" y="5"/>
                    </a:lnTo>
                    <a:lnTo>
                      <a:pt x="2" y="5"/>
                    </a:lnTo>
                    <a:lnTo>
                      <a:pt x="2" y="5"/>
                    </a:lnTo>
                    <a:lnTo>
                      <a:pt x="2" y="3"/>
                    </a:lnTo>
                    <a:lnTo>
                      <a:pt x="2" y="3"/>
                    </a:lnTo>
                    <a:lnTo>
                      <a:pt x="5" y="3"/>
                    </a:lnTo>
                    <a:lnTo>
                      <a:pt x="5" y="3"/>
                    </a:lnTo>
                    <a:lnTo>
                      <a:pt x="5" y="3"/>
                    </a:lnTo>
                    <a:lnTo>
                      <a:pt x="5" y="3"/>
                    </a:lnTo>
                    <a:lnTo>
                      <a:pt x="5" y="3"/>
                    </a:lnTo>
                    <a:lnTo>
                      <a:pt x="5" y="5"/>
                    </a:lnTo>
                    <a:lnTo>
                      <a:pt x="7" y="5"/>
                    </a:lnTo>
                    <a:lnTo>
                      <a:pt x="7" y="3"/>
                    </a:lnTo>
                    <a:lnTo>
                      <a:pt x="7" y="3"/>
                    </a:lnTo>
                    <a:lnTo>
                      <a:pt x="7" y="3"/>
                    </a:lnTo>
                    <a:lnTo>
                      <a:pt x="7" y="3"/>
                    </a:lnTo>
                    <a:lnTo>
                      <a:pt x="9" y="3"/>
                    </a:lnTo>
                    <a:lnTo>
                      <a:pt x="9" y="3"/>
                    </a:lnTo>
                    <a:lnTo>
                      <a:pt x="12" y="3"/>
                    </a:lnTo>
                    <a:lnTo>
                      <a:pt x="12" y="3"/>
                    </a:lnTo>
                    <a:lnTo>
                      <a:pt x="12" y="0"/>
                    </a:lnTo>
                    <a:lnTo>
                      <a:pt x="12" y="0"/>
                    </a:lnTo>
                    <a:lnTo>
                      <a:pt x="14" y="0"/>
                    </a:lnTo>
                    <a:lnTo>
                      <a:pt x="14" y="0"/>
                    </a:lnTo>
                    <a:lnTo>
                      <a:pt x="17" y="0"/>
                    </a:lnTo>
                    <a:lnTo>
                      <a:pt x="17" y="0"/>
                    </a:lnTo>
                    <a:lnTo>
                      <a:pt x="17" y="0"/>
                    </a:lnTo>
                    <a:lnTo>
                      <a:pt x="19" y="0"/>
                    </a:lnTo>
                    <a:lnTo>
                      <a:pt x="19" y="0"/>
                    </a:lnTo>
                    <a:lnTo>
                      <a:pt x="1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0" name="Freeform 199"/>
              <p:cNvSpPr>
                <a:spLocks/>
              </p:cNvSpPr>
              <p:nvPr/>
            </p:nvSpPr>
            <p:spPr bwMode="auto">
              <a:xfrm>
                <a:off x="3709" y="2888"/>
                <a:ext cx="19" cy="43"/>
              </a:xfrm>
              <a:custGeom>
                <a:avLst/>
                <a:gdLst/>
                <a:ahLst/>
                <a:cxnLst>
                  <a:cxn ang="0">
                    <a:pos x="12" y="5"/>
                  </a:cxn>
                  <a:cxn ang="0">
                    <a:pos x="14" y="7"/>
                  </a:cxn>
                  <a:cxn ang="0">
                    <a:pos x="14" y="7"/>
                  </a:cxn>
                  <a:cxn ang="0">
                    <a:pos x="17" y="10"/>
                  </a:cxn>
                  <a:cxn ang="0">
                    <a:pos x="17" y="12"/>
                  </a:cxn>
                  <a:cxn ang="0">
                    <a:pos x="17" y="14"/>
                  </a:cxn>
                  <a:cxn ang="0">
                    <a:pos x="19" y="17"/>
                  </a:cxn>
                  <a:cxn ang="0">
                    <a:pos x="17" y="19"/>
                  </a:cxn>
                  <a:cxn ang="0">
                    <a:pos x="14" y="19"/>
                  </a:cxn>
                  <a:cxn ang="0">
                    <a:pos x="17" y="22"/>
                  </a:cxn>
                  <a:cxn ang="0">
                    <a:pos x="17" y="24"/>
                  </a:cxn>
                  <a:cxn ang="0">
                    <a:pos x="17" y="26"/>
                  </a:cxn>
                  <a:cxn ang="0">
                    <a:pos x="17" y="24"/>
                  </a:cxn>
                  <a:cxn ang="0">
                    <a:pos x="19" y="22"/>
                  </a:cxn>
                  <a:cxn ang="0">
                    <a:pos x="17" y="24"/>
                  </a:cxn>
                  <a:cxn ang="0">
                    <a:pos x="19" y="26"/>
                  </a:cxn>
                  <a:cxn ang="0">
                    <a:pos x="19" y="29"/>
                  </a:cxn>
                  <a:cxn ang="0">
                    <a:pos x="17" y="31"/>
                  </a:cxn>
                  <a:cxn ang="0">
                    <a:pos x="17" y="33"/>
                  </a:cxn>
                  <a:cxn ang="0">
                    <a:pos x="17" y="36"/>
                  </a:cxn>
                  <a:cxn ang="0">
                    <a:pos x="14" y="38"/>
                  </a:cxn>
                  <a:cxn ang="0">
                    <a:pos x="12" y="38"/>
                  </a:cxn>
                  <a:cxn ang="0">
                    <a:pos x="10" y="38"/>
                  </a:cxn>
                  <a:cxn ang="0">
                    <a:pos x="10" y="38"/>
                  </a:cxn>
                  <a:cxn ang="0">
                    <a:pos x="7" y="41"/>
                  </a:cxn>
                  <a:cxn ang="0">
                    <a:pos x="5" y="41"/>
                  </a:cxn>
                  <a:cxn ang="0">
                    <a:pos x="5" y="43"/>
                  </a:cxn>
                  <a:cxn ang="0">
                    <a:pos x="3" y="43"/>
                  </a:cxn>
                  <a:cxn ang="0">
                    <a:pos x="3" y="41"/>
                  </a:cxn>
                  <a:cxn ang="0">
                    <a:pos x="0" y="41"/>
                  </a:cxn>
                  <a:cxn ang="0">
                    <a:pos x="0" y="38"/>
                  </a:cxn>
                  <a:cxn ang="0">
                    <a:pos x="0" y="36"/>
                  </a:cxn>
                  <a:cxn ang="0">
                    <a:pos x="0" y="31"/>
                  </a:cxn>
                  <a:cxn ang="0">
                    <a:pos x="0" y="29"/>
                  </a:cxn>
                  <a:cxn ang="0">
                    <a:pos x="3" y="26"/>
                  </a:cxn>
                  <a:cxn ang="0">
                    <a:pos x="0" y="24"/>
                  </a:cxn>
                  <a:cxn ang="0">
                    <a:pos x="0" y="22"/>
                  </a:cxn>
                  <a:cxn ang="0">
                    <a:pos x="3" y="19"/>
                  </a:cxn>
                  <a:cxn ang="0">
                    <a:pos x="5" y="19"/>
                  </a:cxn>
                  <a:cxn ang="0">
                    <a:pos x="5" y="19"/>
                  </a:cxn>
                  <a:cxn ang="0">
                    <a:pos x="5" y="17"/>
                  </a:cxn>
                  <a:cxn ang="0">
                    <a:pos x="5" y="17"/>
                  </a:cxn>
                  <a:cxn ang="0">
                    <a:pos x="3" y="14"/>
                  </a:cxn>
                  <a:cxn ang="0">
                    <a:pos x="3" y="12"/>
                  </a:cxn>
                  <a:cxn ang="0">
                    <a:pos x="3" y="10"/>
                  </a:cxn>
                  <a:cxn ang="0">
                    <a:pos x="5" y="7"/>
                  </a:cxn>
                  <a:cxn ang="0">
                    <a:pos x="5" y="5"/>
                  </a:cxn>
                  <a:cxn ang="0">
                    <a:pos x="5" y="7"/>
                  </a:cxn>
                  <a:cxn ang="0">
                    <a:pos x="7" y="10"/>
                  </a:cxn>
                  <a:cxn ang="0">
                    <a:pos x="7" y="7"/>
                  </a:cxn>
                  <a:cxn ang="0">
                    <a:pos x="10" y="5"/>
                  </a:cxn>
                  <a:cxn ang="0">
                    <a:pos x="10" y="3"/>
                  </a:cxn>
                  <a:cxn ang="0">
                    <a:pos x="10" y="0"/>
                  </a:cxn>
                  <a:cxn ang="0">
                    <a:pos x="12" y="3"/>
                  </a:cxn>
                </a:cxnLst>
                <a:rect l="0" t="0" r="r" b="b"/>
                <a:pathLst>
                  <a:path w="19" h="43">
                    <a:moveTo>
                      <a:pt x="12" y="3"/>
                    </a:moveTo>
                    <a:lnTo>
                      <a:pt x="12" y="5"/>
                    </a:lnTo>
                    <a:lnTo>
                      <a:pt x="12" y="5"/>
                    </a:lnTo>
                    <a:lnTo>
                      <a:pt x="14" y="5"/>
                    </a:lnTo>
                    <a:lnTo>
                      <a:pt x="14" y="5"/>
                    </a:lnTo>
                    <a:lnTo>
                      <a:pt x="14" y="7"/>
                    </a:lnTo>
                    <a:lnTo>
                      <a:pt x="14" y="7"/>
                    </a:lnTo>
                    <a:lnTo>
                      <a:pt x="14" y="7"/>
                    </a:lnTo>
                    <a:lnTo>
                      <a:pt x="14" y="7"/>
                    </a:lnTo>
                    <a:lnTo>
                      <a:pt x="14" y="10"/>
                    </a:lnTo>
                    <a:lnTo>
                      <a:pt x="17" y="10"/>
                    </a:lnTo>
                    <a:lnTo>
                      <a:pt x="17" y="10"/>
                    </a:lnTo>
                    <a:lnTo>
                      <a:pt x="17" y="12"/>
                    </a:lnTo>
                    <a:lnTo>
                      <a:pt x="17" y="12"/>
                    </a:lnTo>
                    <a:lnTo>
                      <a:pt x="17" y="12"/>
                    </a:lnTo>
                    <a:lnTo>
                      <a:pt x="17" y="12"/>
                    </a:lnTo>
                    <a:lnTo>
                      <a:pt x="17" y="14"/>
                    </a:lnTo>
                    <a:lnTo>
                      <a:pt x="17" y="14"/>
                    </a:lnTo>
                    <a:lnTo>
                      <a:pt x="19" y="14"/>
                    </a:lnTo>
                    <a:lnTo>
                      <a:pt x="19" y="17"/>
                    </a:lnTo>
                    <a:lnTo>
                      <a:pt x="19" y="17"/>
                    </a:lnTo>
                    <a:lnTo>
                      <a:pt x="17" y="17"/>
                    </a:lnTo>
                    <a:lnTo>
                      <a:pt x="17" y="17"/>
                    </a:lnTo>
                    <a:lnTo>
                      <a:pt x="17" y="19"/>
                    </a:lnTo>
                    <a:lnTo>
                      <a:pt x="17" y="19"/>
                    </a:lnTo>
                    <a:lnTo>
                      <a:pt x="17" y="19"/>
                    </a:lnTo>
                    <a:lnTo>
                      <a:pt x="14" y="19"/>
                    </a:lnTo>
                    <a:lnTo>
                      <a:pt x="14" y="19"/>
                    </a:lnTo>
                    <a:lnTo>
                      <a:pt x="17" y="19"/>
                    </a:lnTo>
                    <a:lnTo>
                      <a:pt x="17" y="22"/>
                    </a:lnTo>
                    <a:lnTo>
                      <a:pt x="17" y="22"/>
                    </a:lnTo>
                    <a:lnTo>
                      <a:pt x="17" y="24"/>
                    </a:lnTo>
                    <a:lnTo>
                      <a:pt x="17" y="24"/>
                    </a:lnTo>
                    <a:lnTo>
                      <a:pt x="17" y="26"/>
                    </a:lnTo>
                    <a:lnTo>
                      <a:pt x="17" y="26"/>
                    </a:lnTo>
                    <a:lnTo>
                      <a:pt x="17" y="26"/>
                    </a:lnTo>
                    <a:lnTo>
                      <a:pt x="17" y="26"/>
                    </a:lnTo>
                    <a:lnTo>
                      <a:pt x="17" y="24"/>
                    </a:lnTo>
                    <a:lnTo>
                      <a:pt x="17" y="24"/>
                    </a:lnTo>
                    <a:lnTo>
                      <a:pt x="17" y="22"/>
                    </a:lnTo>
                    <a:lnTo>
                      <a:pt x="17" y="22"/>
                    </a:lnTo>
                    <a:lnTo>
                      <a:pt x="19" y="22"/>
                    </a:lnTo>
                    <a:lnTo>
                      <a:pt x="19" y="24"/>
                    </a:lnTo>
                    <a:lnTo>
                      <a:pt x="17" y="24"/>
                    </a:lnTo>
                    <a:lnTo>
                      <a:pt x="17" y="24"/>
                    </a:lnTo>
                    <a:lnTo>
                      <a:pt x="17" y="26"/>
                    </a:lnTo>
                    <a:lnTo>
                      <a:pt x="19" y="26"/>
                    </a:lnTo>
                    <a:lnTo>
                      <a:pt x="19" y="26"/>
                    </a:lnTo>
                    <a:lnTo>
                      <a:pt x="19" y="29"/>
                    </a:lnTo>
                    <a:lnTo>
                      <a:pt x="19" y="29"/>
                    </a:lnTo>
                    <a:lnTo>
                      <a:pt x="19" y="29"/>
                    </a:lnTo>
                    <a:lnTo>
                      <a:pt x="17" y="29"/>
                    </a:lnTo>
                    <a:lnTo>
                      <a:pt x="17" y="31"/>
                    </a:lnTo>
                    <a:lnTo>
                      <a:pt x="17" y="31"/>
                    </a:lnTo>
                    <a:lnTo>
                      <a:pt x="17" y="33"/>
                    </a:lnTo>
                    <a:lnTo>
                      <a:pt x="17" y="33"/>
                    </a:lnTo>
                    <a:lnTo>
                      <a:pt x="17" y="33"/>
                    </a:lnTo>
                    <a:lnTo>
                      <a:pt x="17" y="36"/>
                    </a:lnTo>
                    <a:lnTo>
                      <a:pt x="17" y="36"/>
                    </a:lnTo>
                    <a:lnTo>
                      <a:pt x="17" y="36"/>
                    </a:lnTo>
                    <a:lnTo>
                      <a:pt x="14" y="36"/>
                    </a:lnTo>
                    <a:lnTo>
                      <a:pt x="14" y="38"/>
                    </a:lnTo>
                    <a:lnTo>
                      <a:pt x="14" y="38"/>
                    </a:lnTo>
                    <a:lnTo>
                      <a:pt x="14" y="38"/>
                    </a:lnTo>
                    <a:lnTo>
                      <a:pt x="14" y="38"/>
                    </a:lnTo>
                    <a:lnTo>
                      <a:pt x="12" y="38"/>
                    </a:lnTo>
                    <a:lnTo>
                      <a:pt x="12" y="38"/>
                    </a:lnTo>
                    <a:lnTo>
                      <a:pt x="12" y="38"/>
                    </a:lnTo>
                    <a:lnTo>
                      <a:pt x="10" y="38"/>
                    </a:lnTo>
                    <a:lnTo>
                      <a:pt x="10" y="38"/>
                    </a:lnTo>
                    <a:lnTo>
                      <a:pt x="10" y="38"/>
                    </a:lnTo>
                    <a:lnTo>
                      <a:pt x="10" y="38"/>
                    </a:lnTo>
                    <a:lnTo>
                      <a:pt x="7" y="38"/>
                    </a:lnTo>
                    <a:lnTo>
                      <a:pt x="7" y="38"/>
                    </a:lnTo>
                    <a:lnTo>
                      <a:pt x="7" y="41"/>
                    </a:lnTo>
                    <a:lnTo>
                      <a:pt x="7" y="41"/>
                    </a:lnTo>
                    <a:lnTo>
                      <a:pt x="7" y="41"/>
                    </a:lnTo>
                    <a:lnTo>
                      <a:pt x="5" y="41"/>
                    </a:lnTo>
                    <a:lnTo>
                      <a:pt x="5" y="43"/>
                    </a:lnTo>
                    <a:lnTo>
                      <a:pt x="5" y="43"/>
                    </a:lnTo>
                    <a:lnTo>
                      <a:pt x="5" y="43"/>
                    </a:lnTo>
                    <a:lnTo>
                      <a:pt x="5" y="43"/>
                    </a:lnTo>
                    <a:lnTo>
                      <a:pt x="3" y="43"/>
                    </a:lnTo>
                    <a:lnTo>
                      <a:pt x="3" y="43"/>
                    </a:lnTo>
                    <a:lnTo>
                      <a:pt x="3" y="43"/>
                    </a:lnTo>
                    <a:lnTo>
                      <a:pt x="3" y="43"/>
                    </a:lnTo>
                    <a:lnTo>
                      <a:pt x="3" y="41"/>
                    </a:lnTo>
                    <a:lnTo>
                      <a:pt x="0" y="41"/>
                    </a:lnTo>
                    <a:lnTo>
                      <a:pt x="0" y="41"/>
                    </a:lnTo>
                    <a:lnTo>
                      <a:pt x="0" y="41"/>
                    </a:lnTo>
                    <a:lnTo>
                      <a:pt x="0" y="38"/>
                    </a:lnTo>
                    <a:lnTo>
                      <a:pt x="0" y="38"/>
                    </a:lnTo>
                    <a:lnTo>
                      <a:pt x="0" y="38"/>
                    </a:lnTo>
                    <a:lnTo>
                      <a:pt x="0" y="36"/>
                    </a:lnTo>
                    <a:lnTo>
                      <a:pt x="0" y="36"/>
                    </a:lnTo>
                    <a:lnTo>
                      <a:pt x="0" y="36"/>
                    </a:lnTo>
                    <a:lnTo>
                      <a:pt x="0" y="33"/>
                    </a:lnTo>
                    <a:lnTo>
                      <a:pt x="0" y="33"/>
                    </a:lnTo>
                    <a:lnTo>
                      <a:pt x="0" y="31"/>
                    </a:lnTo>
                    <a:lnTo>
                      <a:pt x="0" y="31"/>
                    </a:lnTo>
                    <a:lnTo>
                      <a:pt x="0" y="29"/>
                    </a:lnTo>
                    <a:lnTo>
                      <a:pt x="0" y="29"/>
                    </a:lnTo>
                    <a:lnTo>
                      <a:pt x="0" y="29"/>
                    </a:lnTo>
                    <a:lnTo>
                      <a:pt x="3" y="29"/>
                    </a:lnTo>
                    <a:lnTo>
                      <a:pt x="3" y="26"/>
                    </a:lnTo>
                    <a:lnTo>
                      <a:pt x="0" y="26"/>
                    </a:lnTo>
                    <a:lnTo>
                      <a:pt x="0" y="26"/>
                    </a:lnTo>
                    <a:lnTo>
                      <a:pt x="0" y="24"/>
                    </a:lnTo>
                    <a:lnTo>
                      <a:pt x="0" y="24"/>
                    </a:lnTo>
                    <a:lnTo>
                      <a:pt x="0" y="22"/>
                    </a:lnTo>
                    <a:lnTo>
                      <a:pt x="0" y="22"/>
                    </a:lnTo>
                    <a:lnTo>
                      <a:pt x="0" y="19"/>
                    </a:lnTo>
                    <a:lnTo>
                      <a:pt x="0" y="19"/>
                    </a:lnTo>
                    <a:lnTo>
                      <a:pt x="3" y="19"/>
                    </a:lnTo>
                    <a:lnTo>
                      <a:pt x="3" y="19"/>
                    </a:lnTo>
                    <a:lnTo>
                      <a:pt x="3" y="19"/>
                    </a:lnTo>
                    <a:lnTo>
                      <a:pt x="5" y="19"/>
                    </a:lnTo>
                    <a:lnTo>
                      <a:pt x="5" y="19"/>
                    </a:lnTo>
                    <a:lnTo>
                      <a:pt x="5" y="19"/>
                    </a:lnTo>
                    <a:lnTo>
                      <a:pt x="5" y="19"/>
                    </a:lnTo>
                    <a:lnTo>
                      <a:pt x="5" y="19"/>
                    </a:lnTo>
                    <a:lnTo>
                      <a:pt x="5" y="17"/>
                    </a:lnTo>
                    <a:lnTo>
                      <a:pt x="5" y="17"/>
                    </a:lnTo>
                    <a:lnTo>
                      <a:pt x="5" y="14"/>
                    </a:lnTo>
                    <a:lnTo>
                      <a:pt x="5" y="14"/>
                    </a:lnTo>
                    <a:lnTo>
                      <a:pt x="5" y="17"/>
                    </a:lnTo>
                    <a:lnTo>
                      <a:pt x="3" y="17"/>
                    </a:lnTo>
                    <a:lnTo>
                      <a:pt x="3" y="17"/>
                    </a:lnTo>
                    <a:lnTo>
                      <a:pt x="3" y="14"/>
                    </a:lnTo>
                    <a:lnTo>
                      <a:pt x="3" y="14"/>
                    </a:lnTo>
                    <a:lnTo>
                      <a:pt x="3" y="12"/>
                    </a:lnTo>
                    <a:lnTo>
                      <a:pt x="3" y="12"/>
                    </a:lnTo>
                    <a:lnTo>
                      <a:pt x="3" y="12"/>
                    </a:lnTo>
                    <a:lnTo>
                      <a:pt x="3" y="10"/>
                    </a:lnTo>
                    <a:lnTo>
                      <a:pt x="3" y="10"/>
                    </a:lnTo>
                    <a:lnTo>
                      <a:pt x="3" y="7"/>
                    </a:lnTo>
                    <a:lnTo>
                      <a:pt x="5" y="7"/>
                    </a:lnTo>
                    <a:lnTo>
                      <a:pt x="5" y="7"/>
                    </a:lnTo>
                    <a:lnTo>
                      <a:pt x="5" y="7"/>
                    </a:lnTo>
                    <a:lnTo>
                      <a:pt x="5" y="5"/>
                    </a:lnTo>
                    <a:lnTo>
                      <a:pt x="5" y="5"/>
                    </a:lnTo>
                    <a:lnTo>
                      <a:pt x="5" y="7"/>
                    </a:lnTo>
                    <a:lnTo>
                      <a:pt x="5" y="7"/>
                    </a:lnTo>
                    <a:lnTo>
                      <a:pt x="5" y="7"/>
                    </a:lnTo>
                    <a:lnTo>
                      <a:pt x="7" y="7"/>
                    </a:lnTo>
                    <a:lnTo>
                      <a:pt x="7" y="7"/>
                    </a:lnTo>
                    <a:lnTo>
                      <a:pt x="7" y="10"/>
                    </a:lnTo>
                    <a:lnTo>
                      <a:pt x="7" y="10"/>
                    </a:lnTo>
                    <a:lnTo>
                      <a:pt x="7" y="7"/>
                    </a:lnTo>
                    <a:lnTo>
                      <a:pt x="7" y="7"/>
                    </a:lnTo>
                    <a:lnTo>
                      <a:pt x="7" y="7"/>
                    </a:lnTo>
                    <a:lnTo>
                      <a:pt x="10" y="7"/>
                    </a:lnTo>
                    <a:lnTo>
                      <a:pt x="10" y="5"/>
                    </a:lnTo>
                    <a:lnTo>
                      <a:pt x="10" y="5"/>
                    </a:lnTo>
                    <a:lnTo>
                      <a:pt x="10" y="5"/>
                    </a:lnTo>
                    <a:lnTo>
                      <a:pt x="10" y="3"/>
                    </a:lnTo>
                    <a:lnTo>
                      <a:pt x="10" y="3"/>
                    </a:lnTo>
                    <a:lnTo>
                      <a:pt x="10" y="3"/>
                    </a:lnTo>
                    <a:lnTo>
                      <a:pt x="10" y="0"/>
                    </a:lnTo>
                    <a:lnTo>
                      <a:pt x="12" y="0"/>
                    </a:lnTo>
                    <a:lnTo>
                      <a:pt x="12" y="0"/>
                    </a:lnTo>
                    <a:lnTo>
                      <a:pt x="12" y="3"/>
                    </a:lnTo>
                    <a:lnTo>
                      <a:pt x="12"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1" name="Freeform 200"/>
              <p:cNvSpPr>
                <a:spLocks/>
              </p:cNvSpPr>
              <p:nvPr/>
            </p:nvSpPr>
            <p:spPr bwMode="auto">
              <a:xfrm>
                <a:off x="3709" y="2888"/>
                <a:ext cx="19" cy="43"/>
              </a:xfrm>
              <a:custGeom>
                <a:avLst/>
                <a:gdLst/>
                <a:ahLst/>
                <a:cxnLst>
                  <a:cxn ang="0">
                    <a:pos x="12" y="5"/>
                  </a:cxn>
                  <a:cxn ang="0">
                    <a:pos x="14" y="7"/>
                  </a:cxn>
                  <a:cxn ang="0">
                    <a:pos x="14" y="7"/>
                  </a:cxn>
                  <a:cxn ang="0">
                    <a:pos x="17" y="10"/>
                  </a:cxn>
                  <a:cxn ang="0">
                    <a:pos x="17" y="12"/>
                  </a:cxn>
                  <a:cxn ang="0">
                    <a:pos x="17" y="14"/>
                  </a:cxn>
                  <a:cxn ang="0">
                    <a:pos x="19" y="17"/>
                  </a:cxn>
                  <a:cxn ang="0">
                    <a:pos x="17" y="19"/>
                  </a:cxn>
                  <a:cxn ang="0">
                    <a:pos x="14" y="19"/>
                  </a:cxn>
                  <a:cxn ang="0">
                    <a:pos x="17" y="22"/>
                  </a:cxn>
                  <a:cxn ang="0">
                    <a:pos x="17" y="24"/>
                  </a:cxn>
                  <a:cxn ang="0">
                    <a:pos x="17" y="26"/>
                  </a:cxn>
                  <a:cxn ang="0">
                    <a:pos x="17" y="24"/>
                  </a:cxn>
                  <a:cxn ang="0">
                    <a:pos x="19" y="22"/>
                  </a:cxn>
                  <a:cxn ang="0">
                    <a:pos x="17" y="24"/>
                  </a:cxn>
                  <a:cxn ang="0">
                    <a:pos x="19" y="26"/>
                  </a:cxn>
                  <a:cxn ang="0">
                    <a:pos x="19" y="29"/>
                  </a:cxn>
                  <a:cxn ang="0">
                    <a:pos x="17" y="31"/>
                  </a:cxn>
                  <a:cxn ang="0">
                    <a:pos x="17" y="33"/>
                  </a:cxn>
                  <a:cxn ang="0">
                    <a:pos x="17" y="36"/>
                  </a:cxn>
                  <a:cxn ang="0">
                    <a:pos x="14" y="38"/>
                  </a:cxn>
                  <a:cxn ang="0">
                    <a:pos x="12" y="38"/>
                  </a:cxn>
                  <a:cxn ang="0">
                    <a:pos x="10" y="38"/>
                  </a:cxn>
                  <a:cxn ang="0">
                    <a:pos x="10" y="38"/>
                  </a:cxn>
                  <a:cxn ang="0">
                    <a:pos x="7" y="41"/>
                  </a:cxn>
                  <a:cxn ang="0">
                    <a:pos x="5" y="41"/>
                  </a:cxn>
                  <a:cxn ang="0">
                    <a:pos x="5" y="43"/>
                  </a:cxn>
                  <a:cxn ang="0">
                    <a:pos x="3" y="43"/>
                  </a:cxn>
                  <a:cxn ang="0">
                    <a:pos x="3" y="41"/>
                  </a:cxn>
                  <a:cxn ang="0">
                    <a:pos x="0" y="41"/>
                  </a:cxn>
                  <a:cxn ang="0">
                    <a:pos x="0" y="38"/>
                  </a:cxn>
                  <a:cxn ang="0">
                    <a:pos x="0" y="36"/>
                  </a:cxn>
                  <a:cxn ang="0">
                    <a:pos x="0" y="31"/>
                  </a:cxn>
                  <a:cxn ang="0">
                    <a:pos x="0" y="29"/>
                  </a:cxn>
                  <a:cxn ang="0">
                    <a:pos x="3" y="26"/>
                  </a:cxn>
                  <a:cxn ang="0">
                    <a:pos x="0" y="24"/>
                  </a:cxn>
                  <a:cxn ang="0">
                    <a:pos x="0" y="22"/>
                  </a:cxn>
                  <a:cxn ang="0">
                    <a:pos x="3" y="19"/>
                  </a:cxn>
                  <a:cxn ang="0">
                    <a:pos x="5" y="19"/>
                  </a:cxn>
                  <a:cxn ang="0">
                    <a:pos x="5" y="19"/>
                  </a:cxn>
                  <a:cxn ang="0">
                    <a:pos x="5" y="17"/>
                  </a:cxn>
                  <a:cxn ang="0">
                    <a:pos x="5" y="17"/>
                  </a:cxn>
                  <a:cxn ang="0">
                    <a:pos x="3" y="14"/>
                  </a:cxn>
                  <a:cxn ang="0">
                    <a:pos x="3" y="12"/>
                  </a:cxn>
                  <a:cxn ang="0">
                    <a:pos x="3" y="10"/>
                  </a:cxn>
                  <a:cxn ang="0">
                    <a:pos x="5" y="7"/>
                  </a:cxn>
                  <a:cxn ang="0">
                    <a:pos x="5" y="5"/>
                  </a:cxn>
                  <a:cxn ang="0">
                    <a:pos x="5" y="7"/>
                  </a:cxn>
                  <a:cxn ang="0">
                    <a:pos x="7" y="10"/>
                  </a:cxn>
                  <a:cxn ang="0">
                    <a:pos x="7" y="7"/>
                  </a:cxn>
                  <a:cxn ang="0">
                    <a:pos x="10" y="5"/>
                  </a:cxn>
                  <a:cxn ang="0">
                    <a:pos x="10" y="3"/>
                  </a:cxn>
                  <a:cxn ang="0">
                    <a:pos x="10" y="0"/>
                  </a:cxn>
                  <a:cxn ang="0">
                    <a:pos x="12" y="3"/>
                  </a:cxn>
                </a:cxnLst>
                <a:rect l="0" t="0" r="r" b="b"/>
                <a:pathLst>
                  <a:path w="19" h="43">
                    <a:moveTo>
                      <a:pt x="12" y="3"/>
                    </a:moveTo>
                    <a:lnTo>
                      <a:pt x="12" y="5"/>
                    </a:lnTo>
                    <a:lnTo>
                      <a:pt x="12" y="5"/>
                    </a:lnTo>
                    <a:lnTo>
                      <a:pt x="14" y="5"/>
                    </a:lnTo>
                    <a:lnTo>
                      <a:pt x="14" y="5"/>
                    </a:lnTo>
                    <a:lnTo>
                      <a:pt x="14" y="7"/>
                    </a:lnTo>
                    <a:lnTo>
                      <a:pt x="14" y="7"/>
                    </a:lnTo>
                    <a:lnTo>
                      <a:pt x="14" y="7"/>
                    </a:lnTo>
                    <a:lnTo>
                      <a:pt x="14" y="7"/>
                    </a:lnTo>
                    <a:lnTo>
                      <a:pt x="14" y="10"/>
                    </a:lnTo>
                    <a:lnTo>
                      <a:pt x="17" y="10"/>
                    </a:lnTo>
                    <a:lnTo>
                      <a:pt x="17" y="10"/>
                    </a:lnTo>
                    <a:lnTo>
                      <a:pt x="17" y="12"/>
                    </a:lnTo>
                    <a:lnTo>
                      <a:pt x="17" y="12"/>
                    </a:lnTo>
                    <a:lnTo>
                      <a:pt x="17" y="12"/>
                    </a:lnTo>
                    <a:lnTo>
                      <a:pt x="17" y="12"/>
                    </a:lnTo>
                    <a:lnTo>
                      <a:pt x="17" y="14"/>
                    </a:lnTo>
                    <a:lnTo>
                      <a:pt x="17" y="14"/>
                    </a:lnTo>
                    <a:lnTo>
                      <a:pt x="19" y="14"/>
                    </a:lnTo>
                    <a:lnTo>
                      <a:pt x="19" y="17"/>
                    </a:lnTo>
                    <a:lnTo>
                      <a:pt x="19" y="17"/>
                    </a:lnTo>
                    <a:lnTo>
                      <a:pt x="17" y="17"/>
                    </a:lnTo>
                    <a:lnTo>
                      <a:pt x="17" y="17"/>
                    </a:lnTo>
                    <a:lnTo>
                      <a:pt x="17" y="19"/>
                    </a:lnTo>
                    <a:lnTo>
                      <a:pt x="17" y="19"/>
                    </a:lnTo>
                    <a:lnTo>
                      <a:pt x="17" y="19"/>
                    </a:lnTo>
                    <a:lnTo>
                      <a:pt x="14" y="19"/>
                    </a:lnTo>
                    <a:lnTo>
                      <a:pt x="14" y="19"/>
                    </a:lnTo>
                    <a:lnTo>
                      <a:pt x="17" y="19"/>
                    </a:lnTo>
                    <a:lnTo>
                      <a:pt x="17" y="22"/>
                    </a:lnTo>
                    <a:lnTo>
                      <a:pt x="17" y="22"/>
                    </a:lnTo>
                    <a:lnTo>
                      <a:pt x="17" y="24"/>
                    </a:lnTo>
                    <a:lnTo>
                      <a:pt x="17" y="24"/>
                    </a:lnTo>
                    <a:lnTo>
                      <a:pt x="17" y="26"/>
                    </a:lnTo>
                    <a:lnTo>
                      <a:pt x="17" y="26"/>
                    </a:lnTo>
                    <a:lnTo>
                      <a:pt x="17" y="26"/>
                    </a:lnTo>
                    <a:lnTo>
                      <a:pt x="17" y="26"/>
                    </a:lnTo>
                    <a:lnTo>
                      <a:pt x="17" y="24"/>
                    </a:lnTo>
                    <a:lnTo>
                      <a:pt x="17" y="24"/>
                    </a:lnTo>
                    <a:lnTo>
                      <a:pt x="17" y="22"/>
                    </a:lnTo>
                    <a:lnTo>
                      <a:pt x="17" y="22"/>
                    </a:lnTo>
                    <a:lnTo>
                      <a:pt x="19" y="22"/>
                    </a:lnTo>
                    <a:lnTo>
                      <a:pt x="19" y="24"/>
                    </a:lnTo>
                    <a:lnTo>
                      <a:pt x="17" y="24"/>
                    </a:lnTo>
                    <a:lnTo>
                      <a:pt x="17" y="24"/>
                    </a:lnTo>
                    <a:lnTo>
                      <a:pt x="17" y="26"/>
                    </a:lnTo>
                    <a:lnTo>
                      <a:pt x="19" y="26"/>
                    </a:lnTo>
                    <a:lnTo>
                      <a:pt x="19" y="26"/>
                    </a:lnTo>
                    <a:lnTo>
                      <a:pt x="19" y="29"/>
                    </a:lnTo>
                    <a:lnTo>
                      <a:pt x="19" y="29"/>
                    </a:lnTo>
                    <a:lnTo>
                      <a:pt x="19" y="29"/>
                    </a:lnTo>
                    <a:lnTo>
                      <a:pt x="17" y="29"/>
                    </a:lnTo>
                    <a:lnTo>
                      <a:pt x="17" y="31"/>
                    </a:lnTo>
                    <a:lnTo>
                      <a:pt x="17" y="31"/>
                    </a:lnTo>
                    <a:lnTo>
                      <a:pt x="17" y="33"/>
                    </a:lnTo>
                    <a:lnTo>
                      <a:pt x="17" y="33"/>
                    </a:lnTo>
                    <a:lnTo>
                      <a:pt x="17" y="33"/>
                    </a:lnTo>
                    <a:lnTo>
                      <a:pt x="17" y="36"/>
                    </a:lnTo>
                    <a:lnTo>
                      <a:pt x="17" y="36"/>
                    </a:lnTo>
                    <a:lnTo>
                      <a:pt x="17" y="36"/>
                    </a:lnTo>
                    <a:lnTo>
                      <a:pt x="14" y="36"/>
                    </a:lnTo>
                    <a:lnTo>
                      <a:pt x="14" y="38"/>
                    </a:lnTo>
                    <a:lnTo>
                      <a:pt x="14" y="38"/>
                    </a:lnTo>
                    <a:lnTo>
                      <a:pt x="14" y="38"/>
                    </a:lnTo>
                    <a:lnTo>
                      <a:pt x="14" y="38"/>
                    </a:lnTo>
                    <a:lnTo>
                      <a:pt x="12" y="38"/>
                    </a:lnTo>
                    <a:lnTo>
                      <a:pt x="12" y="38"/>
                    </a:lnTo>
                    <a:lnTo>
                      <a:pt x="12" y="38"/>
                    </a:lnTo>
                    <a:lnTo>
                      <a:pt x="10" y="38"/>
                    </a:lnTo>
                    <a:lnTo>
                      <a:pt x="10" y="38"/>
                    </a:lnTo>
                    <a:lnTo>
                      <a:pt x="10" y="38"/>
                    </a:lnTo>
                    <a:lnTo>
                      <a:pt x="10" y="38"/>
                    </a:lnTo>
                    <a:lnTo>
                      <a:pt x="7" y="38"/>
                    </a:lnTo>
                    <a:lnTo>
                      <a:pt x="7" y="38"/>
                    </a:lnTo>
                    <a:lnTo>
                      <a:pt x="7" y="41"/>
                    </a:lnTo>
                    <a:lnTo>
                      <a:pt x="7" y="41"/>
                    </a:lnTo>
                    <a:lnTo>
                      <a:pt x="7" y="41"/>
                    </a:lnTo>
                    <a:lnTo>
                      <a:pt x="5" y="41"/>
                    </a:lnTo>
                    <a:lnTo>
                      <a:pt x="5" y="43"/>
                    </a:lnTo>
                    <a:lnTo>
                      <a:pt x="5" y="43"/>
                    </a:lnTo>
                    <a:lnTo>
                      <a:pt x="5" y="43"/>
                    </a:lnTo>
                    <a:lnTo>
                      <a:pt x="5" y="43"/>
                    </a:lnTo>
                    <a:lnTo>
                      <a:pt x="3" y="43"/>
                    </a:lnTo>
                    <a:lnTo>
                      <a:pt x="3" y="43"/>
                    </a:lnTo>
                    <a:lnTo>
                      <a:pt x="3" y="43"/>
                    </a:lnTo>
                    <a:lnTo>
                      <a:pt x="3" y="43"/>
                    </a:lnTo>
                    <a:lnTo>
                      <a:pt x="3" y="41"/>
                    </a:lnTo>
                    <a:lnTo>
                      <a:pt x="0" y="41"/>
                    </a:lnTo>
                    <a:lnTo>
                      <a:pt x="0" y="41"/>
                    </a:lnTo>
                    <a:lnTo>
                      <a:pt x="0" y="41"/>
                    </a:lnTo>
                    <a:lnTo>
                      <a:pt x="0" y="38"/>
                    </a:lnTo>
                    <a:lnTo>
                      <a:pt x="0" y="38"/>
                    </a:lnTo>
                    <a:lnTo>
                      <a:pt x="0" y="38"/>
                    </a:lnTo>
                    <a:lnTo>
                      <a:pt x="0" y="36"/>
                    </a:lnTo>
                    <a:lnTo>
                      <a:pt x="0" y="36"/>
                    </a:lnTo>
                    <a:lnTo>
                      <a:pt x="0" y="36"/>
                    </a:lnTo>
                    <a:lnTo>
                      <a:pt x="0" y="33"/>
                    </a:lnTo>
                    <a:lnTo>
                      <a:pt x="0" y="33"/>
                    </a:lnTo>
                    <a:lnTo>
                      <a:pt x="0" y="31"/>
                    </a:lnTo>
                    <a:lnTo>
                      <a:pt x="0" y="31"/>
                    </a:lnTo>
                    <a:lnTo>
                      <a:pt x="0" y="29"/>
                    </a:lnTo>
                    <a:lnTo>
                      <a:pt x="0" y="29"/>
                    </a:lnTo>
                    <a:lnTo>
                      <a:pt x="0" y="29"/>
                    </a:lnTo>
                    <a:lnTo>
                      <a:pt x="3" y="29"/>
                    </a:lnTo>
                    <a:lnTo>
                      <a:pt x="3" y="26"/>
                    </a:lnTo>
                    <a:lnTo>
                      <a:pt x="0" y="26"/>
                    </a:lnTo>
                    <a:lnTo>
                      <a:pt x="0" y="26"/>
                    </a:lnTo>
                    <a:lnTo>
                      <a:pt x="0" y="24"/>
                    </a:lnTo>
                    <a:lnTo>
                      <a:pt x="0" y="24"/>
                    </a:lnTo>
                    <a:lnTo>
                      <a:pt x="0" y="22"/>
                    </a:lnTo>
                    <a:lnTo>
                      <a:pt x="0" y="22"/>
                    </a:lnTo>
                    <a:lnTo>
                      <a:pt x="0" y="19"/>
                    </a:lnTo>
                    <a:lnTo>
                      <a:pt x="0" y="19"/>
                    </a:lnTo>
                    <a:lnTo>
                      <a:pt x="3" y="19"/>
                    </a:lnTo>
                    <a:lnTo>
                      <a:pt x="3" y="19"/>
                    </a:lnTo>
                    <a:lnTo>
                      <a:pt x="3" y="19"/>
                    </a:lnTo>
                    <a:lnTo>
                      <a:pt x="5" y="19"/>
                    </a:lnTo>
                    <a:lnTo>
                      <a:pt x="5" y="19"/>
                    </a:lnTo>
                    <a:lnTo>
                      <a:pt x="5" y="19"/>
                    </a:lnTo>
                    <a:lnTo>
                      <a:pt x="5" y="19"/>
                    </a:lnTo>
                    <a:lnTo>
                      <a:pt x="5" y="19"/>
                    </a:lnTo>
                    <a:lnTo>
                      <a:pt x="5" y="17"/>
                    </a:lnTo>
                    <a:lnTo>
                      <a:pt x="5" y="17"/>
                    </a:lnTo>
                    <a:lnTo>
                      <a:pt x="5" y="14"/>
                    </a:lnTo>
                    <a:lnTo>
                      <a:pt x="5" y="14"/>
                    </a:lnTo>
                    <a:lnTo>
                      <a:pt x="5" y="17"/>
                    </a:lnTo>
                    <a:lnTo>
                      <a:pt x="3" y="17"/>
                    </a:lnTo>
                    <a:lnTo>
                      <a:pt x="3" y="17"/>
                    </a:lnTo>
                    <a:lnTo>
                      <a:pt x="3" y="14"/>
                    </a:lnTo>
                    <a:lnTo>
                      <a:pt x="3" y="14"/>
                    </a:lnTo>
                    <a:lnTo>
                      <a:pt x="3" y="12"/>
                    </a:lnTo>
                    <a:lnTo>
                      <a:pt x="3" y="12"/>
                    </a:lnTo>
                    <a:lnTo>
                      <a:pt x="3" y="12"/>
                    </a:lnTo>
                    <a:lnTo>
                      <a:pt x="3" y="10"/>
                    </a:lnTo>
                    <a:lnTo>
                      <a:pt x="3" y="10"/>
                    </a:lnTo>
                    <a:lnTo>
                      <a:pt x="3" y="7"/>
                    </a:lnTo>
                    <a:lnTo>
                      <a:pt x="5" y="7"/>
                    </a:lnTo>
                    <a:lnTo>
                      <a:pt x="5" y="7"/>
                    </a:lnTo>
                    <a:lnTo>
                      <a:pt x="5" y="7"/>
                    </a:lnTo>
                    <a:lnTo>
                      <a:pt x="5" y="5"/>
                    </a:lnTo>
                    <a:lnTo>
                      <a:pt x="5" y="5"/>
                    </a:lnTo>
                    <a:lnTo>
                      <a:pt x="5" y="7"/>
                    </a:lnTo>
                    <a:lnTo>
                      <a:pt x="5" y="7"/>
                    </a:lnTo>
                    <a:lnTo>
                      <a:pt x="5" y="7"/>
                    </a:lnTo>
                    <a:lnTo>
                      <a:pt x="7" y="7"/>
                    </a:lnTo>
                    <a:lnTo>
                      <a:pt x="7" y="7"/>
                    </a:lnTo>
                    <a:lnTo>
                      <a:pt x="7" y="10"/>
                    </a:lnTo>
                    <a:lnTo>
                      <a:pt x="7" y="10"/>
                    </a:lnTo>
                    <a:lnTo>
                      <a:pt x="7" y="7"/>
                    </a:lnTo>
                    <a:lnTo>
                      <a:pt x="7" y="7"/>
                    </a:lnTo>
                    <a:lnTo>
                      <a:pt x="7" y="7"/>
                    </a:lnTo>
                    <a:lnTo>
                      <a:pt x="10" y="7"/>
                    </a:lnTo>
                    <a:lnTo>
                      <a:pt x="10" y="5"/>
                    </a:lnTo>
                    <a:lnTo>
                      <a:pt x="10" y="5"/>
                    </a:lnTo>
                    <a:lnTo>
                      <a:pt x="10" y="5"/>
                    </a:lnTo>
                    <a:lnTo>
                      <a:pt x="10" y="3"/>
                    </a:lnTo>
                    <a:lnTo>
                      <a:pt x="10" y="3"/>
                    </a:lnTo>
                    <a:lnTo>
                      <a:pt x="10" y="3"/>
                    </a:lnTo>
                    <a:lnTo>
                      <a:pt x="10" y="0"/>
                    </a:lnTo>
                    <a:lnTo>
                      <a:pt x="12" y="0"/>
                    </a:lnTo>
                    <a:lnTo>
                      <a:pt x="12" y="0"/>
                    </a:lnTo>
                    <a:lnTo>
                      <a:pt x="12" y="3"/>
                    </a:lnTo>
                    <a:lnTo>
                      <a:pt x="12"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2" name="Freeform 201"/>
              <p:cNvSpPr>
                <a:spLocks/>
              </p:cNvSpPr>
              <p:nvPr/>
            </p:nvSpPr>
            <p:spPr bwMode="auto">
              <a:xfrm>
                <a:off x="3385" y="2990"/>
                <a:ext cx="40" cy="26"/>
              </a:xfrm>
              <a:custGeom>
                <a:avLst/>
                <a:gdLst/>
                <a:ahLst/>
                <a:cxnLst>
                  <a:cxn ang="0">
                    <a:pos x="21" y="0"/>
                  </a:cxn>
                  <a:cxn ang="0">
                    <a:pos x="24" y="3"/>
                  </a:cxn>
                  <a:cxn ang="0">
                    <a:pos x="26" y="5"/>
                  </a:cxn>
                  <a:cxn ang="0">
                    <a:pos x="26" y="5"/>
                  </a:cxn>
                  <a:cxn ang="0">
                    <a:pos x="28" y="7"/>
                  </a:cxn>
                  <a:cxn ang="0">
                    <a:pos x="28" y="10"/>
                  </a:cxn>
                  <a:cxn ang="0">
                    <a:pos x="31" y="10"/>
                  </a:cxn>
                  <a:cxn ang="0">
                    <a:pos x="33" y="10"/>
                  </a:cxn>
                  <a:cxn ang="0">
                    <a:pos x="35" y="12"/>
                  </a:cxn>
                  <a:cxn ang="0">
                    <a:pos x="35" y="14"/>
                  </a:cxn>
                  <a:cxn ang="0">
                    <a:pos x="35" y="14"/>
                  </a:cxn>
                  <a:cxn ang="0">
                    <a:pos x="38" y="17"/>
                  </a:cxn>
                  <a:cxn ang="0">
                    <a:pos x="40" y="17"/>
                  </a:cxn>
                  <a:cxn ang="0">
                    <a:pos x="40" y="21"/>
                  </a:cxn>
                  <a:cxn ang="0">
                    <a:pos x="40" y="24"/>
                  </a:cxn>
                  <a:cxn ang="0">
                    <a:pos x="38" y="24"/>
                  </a:cxn>
                  <a:cxn ang="0">
                    <a:pos x="35" y="24"/>
                  </a:cxn>
                  <a:cxn ang="0">
                    <a:pos x="33" y="26"/>
                  </a:cxn>
                  <a:cxn ang="0">
                    <a:pos x="33" y="26"/>
                  </a:cxn>
                  <a:cxn ang="0">
                    <a:pos x="31" y="26"/>
                  </a:cxn>
                  <a:cxn ang="0">
                    <a:pos x="28" y="26"/>
                  </a:cxn>
                  <a:cxn ang="0">
                    <a:pos x="26" y="26"/>
                  </a:cxn>
                  <a:cxn ang="0">
                    <a:pos x="26" y="24"/>
                  </a:cxn>
                  <a:cxn ang="0">
                    <a:pos x="21" y="24"/>
                  </a:cxn>
                  <a:cxn ang="0">
                    <a:pos x="24" y="24"/>
                  </a:cxn>
                  <a:cxn ang="0">
                    <a:pos x="21" y="21"/>
                  </a:cxn>
                  <a:cxn ang="0">
                    <a:pos x="21" y="19"/>
                  </a:cxn>
                  <a:cxn ang="0">
                    <a:pos x="19" y="17"/>
                  </a:cxn>
                  <a:cxn ang="0">
                    <a:pos x="16" y="17"/>
                  </a:cxn>
                  <a:cxn ang="0">
                    <a:pos x="16" y="14"/>
                  </a:cxn>
                  <a:cxn ang="0">
                    <a:pos x="14" y="14"/>
                  </a:cxn>
                  <a:cxn ang="0">
                    <a:pos x="12" y="14"/>
                  </a:cxn>
                  <a:cxn ang="0">
                    <a:pos x="9" y="14"/>
                  </a:cxn>
                  <a:cxn ang="0">
                    <a:pos x="9" y="14"/>
                  </a:cxn>
                  <a:cxn ang="0">
                    <a:pos x="7" y="12"/>
                  </a:cxn>
                  <a:cxn ang="0">
                    <a:pos x="5" y="14"/>
                  </a:cxn>
                  <a:cxn ang="0">
                    <a:pos x="2" y="12"/>
                  </a:cxn>
                  <a:cxn ang="0">
                    <a:pos x="2" y="12"/>
                  </a:cxn>
                  <a:cxn ang="0">
                    <a:pos x="0" y="10"/>
                  </a:cxn>
                  <a:cxn ang="0">
                    <a:pos x="0" y="7"/>
                  </a:cxn>
                  <a:cxn ang="0">
                    <a:pos x="0" y="5"/>
                  </a:cxn>
                  <a:cxn ang="0">
                    <a:pos x="0" y="5"/>
                  </a:cxn>
                  <a:cxn ang="0">
                    <a:pos x="2" y="3"/>
                  </a:cxn>
                  <a:cxn ang="0">
                    <a:pos x="5" y="3"/>
                  </a:cxn>
                  <a:cxn ang="0">
                    <a:pos x="7" y="3"/>
                  </a:cxn>
                  <a:cxn ang="0">
                    <a:pos x="9" y="3"/>
                  </a:cxn>
                  <a:cxn ang="0">
                    <a:pos x="9" y="3"/>
                  </a:cxn>
                  <a:cxn ang="0">
                    <a:pos x="14" y="3"/>
                  </a:cxn>
                  <a:cxn ang="0">
                    <a:pos x="16" y="3"/>
                  </a:cxn>
                  <a:cxn ang="0">
                    <a:pos x="16" y="3"/>
                  </a:cxn>
                  <a:cxn ang="0">
                    <a:pos x="19" y="3"/>
                  </a:cxn>
                  <a:cxn ang="0">
                    <a:pos x="21" y="0"/>
                  </a:cxn>
                </a:cxnLst>
                <a:rect l="0" t="0" r="r" b="b"/>
                <a:pathLst>
                  <a:path w="40" h="26">
                    <a:moveTo>
                      <a:pt x="21" y="0"/>
                    </a:moveTo>
                    <a:lnTo>
                      <a:pt x="21" y="0"/>
                    </a:lnTo>
                    <a:lnTo>
                      <a:pt x="21" y="0"/>
                    </a:lnTo>
                    <a:lnTo>
                      <a:pt x="21" y="3"/>
                    </a:lnTo>
                    <a:lnTo>
                      <a:pt x="24" y="3"/>
                    </a:lnTo>
                    <a:lnTo>
                      <a:pt x="24" y="3"/>
                    </a:lnTo>
                    <a:lnTo>
                      <a:pt x="24" y="3"/>
                    </a:lnTo>
                    <a:lnTo>
                      <a:pt x="24" y="5"/>
                    </a:lnTo>
                    <a:lnTo>
                      <a:pt x="26" y="5"/>
                    </a:lnTo>
                    <a:lnTo>
                      <a:pt x="26" y="5"/>
                    </a:lnTo>
                    <a:lnTo>
                      <a:pt x="26" y="5"/>
                    </a:lnTo>
                    <a:lnTo>
                      <a:pt x="26" y="5"/>
                    </a:lnTo>
                    <a:lnTo>
                      <a:pt x="28" y="5"/>
                    </a:lnTo>
                    <a:lnTo>
                      <a:pt x="28" y="5"/>
                    </a:lnTo>
                    <a:lnTo>
                      <a:pt x="28" y="7"/>
                    </a:lnTo>
                    <a:lnTo>
                      <a:pt x="28" y="7"/>
                    </a:lnTo>
                    <a:lnTo>
                      <a:pt x="28" y="10"/>
                    </a:lnTo>
                    <a:lnTo>
                      <a:pt x="28" y="10"/>
                    </a:lnTo>
                    <a:lnTo>
                      <a:pt x="28" y="10"/>
                    </a:lnTo>
                    <a:lnTo>
                      <a:pt x="31" y="10"/>
                    </a:lnTo>
                    <a:lnTo>
                      <a:pt x="31" y="10"/>
                    </a:lnTo>
                    <a:lnTo>
                      <a:pt x="33" y="10"/>
                    </a:lnTo>
                    <a:lnTo>
                      <a:pt x="33" y="10"/>
                    </a:lnTo>
                    <a:lnTo>
                      <a:pt x="33" y="10"/>
                    </a:lnTo>
                    <a:lnTo>
                      <a:pt x="33" y="10"/>
                    </a:lnTo>
                    <a:lnTo>
                      <a:pt x="33" y="12"/>
                    </a:lnTo>
                    <a:lnTo>
                      <a:pt x="35" y="12"/>
                    </a:lnTo>
                    <a:lnTo>
                      <a:pt x="35" y="12"/>
                    </a:lnTo>
                    <a:lnTo>
                      <a:pt x="35" y="12"/>
                    </a:lnTo>
                    <a:lnTo>
                      <a:pt x="35" y="14"/>
                    </a:lnTo>
                    <a:lnTo>
                      <a:pt x="35" y="14"/>
                    </a:lnTo>
                    <a:lnTo>
                      <a:pt x="35" y="14"/>
                    </a:lnTo>
                    <a:lnTo>
                      <a:pt x="35" y="14"/>
                    </a:lnTo>
                    <a:lnTo>
                      <a:pt x="38" y="14"/>
                    </a:lnTo>
                    <a:lnTo>
                      <a:pt x="38" y="17"/>
                    </a:lnTo>
                    <a:lnTo>
                      <a:pt x="38" y="17"/>
                    </a:lnTo>
                    <a:lnTo>
                      <a:pt x="40" y="17"/>
                    </a:lnTo>
                    <a:lnTo>
                      <a:pt x="40" y="17"/>
                    </a:lnTo>
                    <a:lnTo>
                      <a:pt x="40" y="17"/>
                    </a:lnTo>
                    <a:lnTo>
                      <a:pt x="40" y="19"/>
                    </a:lnTo>
                    <a:lnTo>
                      <a:pt x="40" y="19"/>
                    </a:lnTo>
                    <a:lnTo>
                      <a:pt x="40" y="21"/>
                    </a:lnTo>
                    <a:lnTo>
                      <a:pt x="40" y="21"/>
                    </a:lnTo>
                    <a:lnTo>
                      <a:pt x="40" y="21"/>
                    </a:lnTo>
                    <a:lnTo>
                      <a:pt x="40" y="24"/>
                    </a:lnTo>
                    <a:lnTo>
                      <a:pt x="38" y="24"/>
                    </a:lnTo>
                    <a:lnTo>
                      <a:pt x="38" y="24"/>
                    </a:lnTo>
                    <a:lnTo>
                      <a:pt x="38" y="24"/>
                    </a:lnTo>
                    <a:lnTo>
                      <a:pt x="38" y="24"/>
                    </a:lnTo>
                    <a:lnTo>
                      <a:pt x="35" y="24"/>
                    </a:lnTo>
                    <a:lnTo>
                      <a:pt x="35" y="24"/>
                    </a:lnTo>
                    <a:lnTo>
                      <a:pt x="35" y="24"/>
                    </a:lnTo>
                    <a:lnTo>
                      <a:pt x="33" y="24"/>
                    </a:lnTo>
                    <a:lnTo>
                      <a:pt x="33" y="26"/>
                    </a:lnTo>
                    <a:lnTo>
                      <a:pt x="33" y="26"/>
                    </a:lnTo>
                    <a:lnTo>
                      <a:pt x="33" y="26"/>
                    </a:lnTo>
                    <a:lnTo>
                      <a:pt x="33" y="26"/>
                    </a:lnTo>
                    <a:lnTo>
                      <a:pt x="31" y="26"/>
                    </a:lnTo>
                    <a:lnTo>
                      <a:pt x="31" y="26"/>
                    </a:lnTo>
                    <a:lnTo>
                      <a:pt x="31" y="26"/>
                    </a:lnTo>
                    <a:lnTo>
                      <a:pt x="28" y="26"/>
                    </a:lnTo>
                    <a:lnTo>
                      <a:pt x="28" y="26"/>
                    </a:lnTo>
                    <a:lnTo>
                      <a:pt x="28" y="26"/>
                    </a:lnTo>
                    <a:lnTo>
                      <a:pt x="28" y="24"/>
                    </a:lnTo>
                    <a:lnTo>
                      <a:pt x="26" y="24"/>
                    </a:lnTo>
                    <a:lnTo>
                      <a:pt x="26" y="26"/>
                    </a:lnTo>
                    <a:lnTo>
                      <a:pt x="26" y="26"/>
                    </a:lnTo>
                    <a:lnTo>
                      <a:pt x="26" y="24"/>
                    </a:lnTo>
                    <a:lnTo>
                      <a:pt x="26" y="24"/>
                    </a:lnTo>
                    <a:lnTo>
                      <a:pt x="24" y="24"/>
                    </a:lnTo>
                    <a:lnTo>
                      <a:pt x="24" y="24"/>
                    </a:lnTo>
                    <a:lnTo>
                      <a:pt x="21" y="24"/>
                    </a:lnTo>
                    <a:lnTo>
                      <a:pt x="21" y="24"/>
                    </a:lnTo>
                    <a:lnTo>
                      <a:pt x="24" y="24"/>
                    </a:lnTo>
                    <a:lnTo>
                      <a:pt x="24" y="24"/>
                    </a:lnTo>
                    <a:lnTo>
                      <a:pt x="21" y="24"/>
                    </a:lnTo>
                    <a:lnTo>
                      <a:pt x="21" y="24"/>
                    </a:lnTo>
                    <a:lnTo>
                      <a:pt x="21" y="21"/>
                    </a:lnTo>
                    <a:lnTo>
                      <a:pt x="21" y="21"/>
                    </a:lnTo>
                    <a:lnTo>
                      <a:pt x="21" y="19"/>
                    </a:lnTo>
                    <a:lnTo>
                      <a:pt x="21" y="19"/>
                    </a:lnTo>
                    <a:lnTo>
                      <a:pt x="21" y="19"/>
                    </a:lnTo>
                    <a:lnTo>
                      <a:pt x="19" y="19"/>
                    </a:lnTo>
                    <a:lnTo>
                      <a:pt x="19" y="17"/>
                    </a:lnTo>
                    <a:lnTo>
                      <a:pt x="19" y="17"/>
                    </a:lnTo>
                    <a:lnTo>
                      <a:pt x="16" y="17"/>
                    </a:lnTo>
                    <a:lnTo>
                      <a:pt x="16" y="17"/>
                    </a:lnTo>
                    <a:lnTo>
                      <a:pt x="16" y="17"/>
                    </a:lnTo>
                    <a:lnTo>
                      <a:pt x="16" y="17"/>
                    </a:lnTo>
                    <a:lnTo>
                      <a:pt x="16" y="14"/>
                    </a:lnTo>
                    <a:lnTo>
                      <a:pt x="14" y="14"/>
                    </a:lnTo>
                    <a:lnTo>
                      <a:pt x="14" y="14"/>
                    </a:lnTo>
                    <a:lnTo>
                      <a:pt x="14" y="14"/>
                    </a:lnTo>
                    <a:lnTo>
                      <a:pt x="14" y="14"/>
                    </a:lnTo>
                    <a:lnTo>
                      <a:pt x="14" y="14"/>
                    </a:lnTo>
                    <a:lnTo>
                      <a:pt x="12" y="14"/>
                    </a:lnTo>
                    <a:lnTo>
                      <a:pt x="12" y="14"/>
                    </a:lnTo>
                    <a:lnTo>
                      <a:pt x="9" y="14"/>
                    </a:lnTo>
                    <a:lnTo>
                      <a:pt x="9" y="14"/>
                    </a:lnTo>
                    <a:lnTo>
                      <a:pt x="9" y="14"/>
                    </a:lnTo>
                    <a:lnTo>
                      <a:pt x="9" y="14"/>
                    </a:lnTo>
                    <a:lnTo>
                      <a:pt x="9" y="14"/>
                    </a:lnTo>
                    <a:lnTo>
                      <a:pt x="7" y="14"/>
                    </a:lnTo>
                    <a:lnTo>
                      <a:pt x="7" y="14"/>
                    </a:lnTo>
                    <a:lnTo>
                      <a:pt x="7" y="12"/>
                    </a:lnTo>
                    <a:lnTo>
                      <a:pt x="7" y="12"/>
                    </a:lnTo>
                    <a:lnTo>
                      <a:pt x="5" y="12"/>
                    </a:lnTo>
                    <a:lnTo>
                      <a:pt x="5" y="14"/>
                    </a:lnTo>
                    <a:lnTo>
                      <a:pt x="5" y="14"/>
                    </a:lnTo>
                    <a:lnTo>
                      <a:pt x="5" y="12"/>
                    </a:lnTo>
                    <a:lnTo>
                      <a:pt x="2" y="12"/>
                    </a:lnTo>
                    <a:lnTo>
                      <a:pt x="2" y="12"/>
                    </a:lnTo>
                    <a:lnTo>
                      <a:pt x="2" y="12"/>
                    </a:lnTo>
                    <a:lnTo>
                      <a:pt x="2" y="12"/>
                    </a:lnTo>
                    <a:lnTo>
                      <a:pt x="0" y="12"/>
                    </a:lnTo>
                    <a:lnTo>
                      <a:pt x="0" y="10"/>
                    </a:lnTo>
                    <a:lnTo>
                      <a:pt x="0" y="10"/>
                    </a:lnTo>
                    <a:lnTo>
                      <a:pt x="0" y="10"/>
                    </a:lnTo>
                    <a:lnTo>
                      <a:pt x="0" y="7"/>
                    </a:lnTo>
                    <a:lnTo>
                      <a:pt x="0" y="7"/>
                    </a:lnTo>
                    <a:lnTo>
                      <a:pt x="0" y="7"/>
                    </a:lnTo>
                    <a:lnTo>
                      <a:pt x="0" y="5"/>
                    </a:lnTo>
                    <a:lnTo>
                      <a:pt x="0" y="5"/>
                    </a:lnTo>
                    <a:lnTo>
                      <a:pt x="0" y="5"/>
                    </a:lnTo>
                    <a:lnTo>
                      <a:pt x="0" y="5"/>
                    </a:lnTo>
                    <a:lnTo>
                      <a:pt x="0" y="5"/>
                    </a:lnTo>
                    <a:lnTo>
                      <a:pt x="2" y="5"/>
                    </a:lnTo>
                    <a:lnTo>
                      <a:pt x="2" y="5"/>
                    </a:lnTo>
                    <a:lnTo>
                      <a:pt x="2" y="3"/>
                    </a:lnTo>
                    <a:lnTo>
                      <a:pt x="2" y="3"/>
                    </a:lnTo>
                    <a:lnTo>
                      <a:pt x="5" y="3"/>
                    </a:lnTo>
                    <a:lnTo>
                      <a:pt x="5" y="3"/>
                    </a:lnTo>
                    <a:lnTo>
                      <a:pt x="7" y="3"/>
                    </a:lnTo>
                    <a:lnTo>
                      <a:pt x="7" y="3"/>
                    </a:lnTo>
                    <a:lnTo>
                      <a:pt x="7" y="3"/>
                    </a:lnTo>
                    <a:lnTo>
                      <a:pt x="7" y="3"/>
                    </a:lnTo>
                    <a:lnTo>
                      <a:pt x="7" y="3"/>
                    </a:lnTo>
                    <a:lnTo>
                      <a:pt x="9" y="3"/>
                    </a:lnTo>
                    <a:lnTo>
                      <a:pt x="9" y="3"/>
                    </a:lnTo>
                    <a:lnTo>
                      <a:pt x="9" y="3"/>
                    </a:lnTo>
                    <a:lnTo>
                      <a:pt x="9" y="3"/>
                    </a:lnTo>
                    <a:lnTo>
                      <a:pt x="12" y="3"/>
                    </a:lnTo>
                    <a:lnTo>
                      <a:pt x="12" y="3"/>
                    </a:lnTo>
                    <a:lnTo>
                      <a:pt x="14" y="3"/>
                    </a:lnTo>
                    <a:lnTo>
                      <a:pt x="14" y="3"/>
                    </a:lnTo>
                    <a:lnTo>
                      <a:pt x="14" y="3"/>
                    </a:lnTo>
                    <a:lnTo>
                      <a:pt x="16" y="3"/>
                    </a:lnTo>
                    <a:lnTo>
                      <a:pt x="16" y="3"/>
                    </a:lnTo>
                    <a:lnTo>
                      <a:pt x="16" y="3"/>
                    </a:lnTo>
                    <a:lnTo>
                      <a:pt x="16" y="3"/>
                    </a:lnTo>
                    <a:lnTo>
                      <a:pt x="16" y="3"/>
                    </a:lnTo>
                    <a:lnTo>
                      <a:pt x="19" y="3"/>
                    </a:lnTo>
                    <a:lnTo>
                      <a:pt x="19" y="3"/>
                    </a:lnTo>
                    <a:lnTo>
                      <a:pt x="19" y="0"/>
                    </a:lnTo>
                    <a:lnTo>
                      <a:pt x="21" y="0"/>
                    </a:lnTo>
                    <a:lnTo>
                      <a:pt x="21" y="0"/>
                    </a:lnTo>
                    <a:lnTo>
                      <a:pt x="21"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3" name="Freeform 202"/>
              <p:cNvSpPr>
                <a:spLocks/>
              </p:cNvSpPr>
              <p:nvPr/>
            </p:nvSpPr>
            <p:spPr bwMode="auto">
              <a:xfrm>
                <a:off x="3385" y="2990"/>
                <a:ext cx="40" cy="26"/>
              </a:xfrm>
              <a:custGeom>
                <a:avLst/>
                <a:gdLst/>
                <a:ahLst/>
                <a:cxnLst>
                  <a:cxn ang="0">
                    <a:pos x="21" y="0"/>
                  </a:cxn>
                  <a:cxn ang="0">
                    <a:pos x="24" y="3"/>
                  </a:cxn>
                  <a:cxn ang="0">
                    <a:pos x="26" y="5"/>
                  </a:cxn>
                  <a:cxn ang="0">
                    <a:pos x="26" y="5"/>
                  </a:cxn>
                  <a:cxn ang="0">
                    <a:pos x="28" y="7"/>
                  </a:cxn>
                  <a:cxn ang="0">
                    <a:pos x="28" y="10"/>
                  </a:cxn>
                  <a:cxn ang="0">
                    <a:pos x="31" y="10"/>
                  </a:cxn>
                  <a:cxn ang="0">
                    <a:pos x="33" y="10"/>
                  </a:cxn>
                  <a:cxn ang="0">
                    <a:pos x="35" y="12"/>
                  </a:cxn>
                  <a:cxn ang="0">
                    <a:pos x="35" y="14"/>
                  </a:cxn>
                  <a:cxn ang="0">
                    <a:pos x="35" y="14"/>
                  </a:cxn>
                  <a:cxn ang="0">
                    <a:pos x="38" y="17"/>
                  </a:cxn>
                  <a:cxn ang="0">
                    <a:pos x="40" y="17"/>
                  </a:cxn>
                  <a:cxn ang="0">
                    <a:pos x="40" y="21"/>
                  </a:cxn>
                  <a:cxn ang="0">
                    <a:pos x="40" y="24"/>
                  </a:cxn>
                  <a:cxn ang="0">
                    <a:pos x="38" y="24"/>
                  </a:cxn>
                  <a:cxn ang="0">
                    <a:pos x="35" y="24"/>
                  </a:cxn>
                  <a:cxn ang="0">
                    <a:pos x="33" y="26"/>
                  </a:cxn>
                  <a:cxn ang="0">
                    <a:pos x="33" y="26"/>
                  </a:cxn>
                  <a:cxn ang="0">
                    <a:pos x="31" y="26"/>
                  </a:cxn>
                  <a:cxn ang="0">
                    <a:pos x="28" y="26"/>
                  </a:cxn>
                  <a:cxn ang="0">
                    <a:pos x="26" y="26"/>
                  </a:cxn>
                  <a:cxn ang="0">
                    <a:pos x="26" y="24"/>
                  </a:cxn>
                  <a:cxn ang="0">
                    <a:pos x="21" y="24"/>
                  </a:cxn>
                  <a:cxn ang="0">
                    <a:pos x="24" y="24"/>
                  </a:cxn>
                  <a:cxn ang="0">
                    <a:pos x="21" y="21"/>
                  </a:cxn>
                  <a:cxn ang="0">
                    <a:pos x="21" y="19"/>
                  </a:cxn>
                  <a:cxn ang="0">
                    <a:pos x="19" y="17"/>
                  </a:cxn>
                  <a:cxn ang="0">
                    <a:pos x="16" y="17"/>
                  </a:cxn>
                  <a:cxn ang="0">
                    <a:pos x="16" y="14"/>
                  </a:cxn>
                  <a:cxn ang="0">
                    <a:pos x="14" y="14"/>
                  </a:cxn>
                  <a:cxn ang="0">
                    <a:pos x="12" y="14"/>
                  </a:cxn>
                  <a:cxn ang="0">
                    <a:pos x="9" y="14"/>
                  </a:cxn>
                  <a:cxn ang="0">
                    <a:pos x="9" y="14"/>
                  </a:cxn>
                  <a:cxn ang="0">
                    <a:pos x="7" y="12"/>
                  </a:cxn>
                  <a:cxn ang="0">
                    <a:pos x="5" y="14"/>
                  </a:cxn>
                  <a:cxn ang="0">
                    <a:pos x="2" y="12"/>
                  </a:cxn>
                  <a:cxn ang="0">
                    <a:pos x="2" y="12"/>
                  </a:cxn>
                  <a:cxn ang="0">
                    <a:pos x="0" y="10"/>
                  </a:cxn>
                  <a:cxn ang="0">
                    <a:pos x="0" y="7"/>
                  </a:cxn>
                  <a:cxn ang="0">
                    <a:pos x="0" y="5"/>
                  </a:cxn>
                  <a:cxn ang="0">
                    <a:pos x="0" y="5"/>
                  </a:cxn>
                  <a:cxn ang="0">
                    <a:pos x="2" y="3"/>
                  </a:cxn>
                  <a:cxn ang="0">
                    <a:pos x="5" y="3"/>
                  </a:cxn>
                  <a:cxn ang="0">
                    <a:pos x="7" y="3"/>
                  </a:cxn>
                  <a:cxn ang="0">
                    <a:pos x="9" y="3"/>
                  </a:cxn>
                  <a:cxn ang="0">
                    <a:pos x="9" y="3"/>
                  </a:cxn>
                  <a:cxn ang="0">
                    <a:pos x="14" y="3"/>
                  </a:cxn>
                  <a:cxn ang="0">
                    <a:pos x="16" y="3"/>
                  </a:cxn>
                  <a:cxn ang="0">
                    <a:pos x="16" y="3"/>
                  </a:cxn>
                  <a:cxn ang="0">
                    <a:pos x="19" y="3"/>
                  </a:cxn>
                  <a:cxn ang="0">
                    <a:pos x="21" y="0"/>
                  </a:cxn>
                </a:cxnLst>
                <a:rect l="0" t="0" r="r" b="b"/>
                <a:pathLst>
                  <a:path w="40" h="26">
                    <a:moveTo>
                      <a:pt x="21" y="0"/>
                    </a:moveTo>
                    <a:lnTo>
                      <a:pt x="21" y="0"/>
                    </a:lnTo>
                    <a:lnTo>
                      <a:pt x="21" y="0"/>
                    </a:lnTo>
                    <a:lnTo>
                      <a:pt x="21" y="3"/>
                    </a:lnTo>
                    <a:lnTo>
                      <a:pt x="24" y="3"/>
                    </a:lnTo>
                    <a:lnTo>
                      <a:pt x="24" y="3"/>
                    </a:lnTo>
                    <a:lnTo>
                      <a:pt x="24" y="3"/>
                    </a:lnTo>
                    <a:lnTo>
                      <a:pt x="24" y="5"/>
                    </a:lnTo>
                    <a:lnTo>
                      <a:pt x="26" y="5"/>
                    </a:lnTo>
                    <a:lnTo>
                      <a:pt x="26" y="5"/>
                    </a:lnTo>
                    <a:lnTo>
                      <a:pt x="26" y="5"/>
                    </a:lnTo>
                    <a:lnTo>
                      <a:pt x="26" y="5"/>
                    </a:lnTo>
                    <a:lnTo>
                      <a:pt x="28" y="5"/>
                    </a:lnTo>
                    <a:lnTo>
                      <a:pt x="28" y="5"/>
                    </a:lnTo>
                    <a:lnTo>
                      <a:pt x="28" y="7"/>
                    </a:lnTo>
                    <a:lnTo>
                      <a:pt x="28" y="7"/>
                    </a:lnTo>
                    <a:lnTo>
                      <a:pt x="28" y="10"/>
                    </a:lnTo>
                    <a:lnTo>
                      <a:pt x="28" y="10"/>
                    </a:lnTo>
                    <a:lnTo>
                      <a:pt x="28" y="10"/>
                    </a:lnTo>
                    <a:lnTo>
                      <a:pt x="31" y="10"/>
                    </a:lnTo>
                    <a:lnTo>
                      <a:pt x="31" y="10"/>
                    </a:lnTo>
                    <a:lnTo>
                      <a:pt x="33" y="10"/>
                    </a:lnTo>
                    <a:lnTo>
                      <a:pt x="33" y="10"/>
                    </a:lnTo>
                    <a:lnTo>
                      <a:pt x="33" y="10"/>
                    </a:lnTo>
                    <a:lnTo>
                      <a:pt x="33" y="10"/>
                    </a:lnTo>
                    <a:lnTo>
                      <a:pt x="33" y="12"/>
                    </a:lnTo>
                    <a:lnTo>
                      <a:pt x="35" y="12"/>
                    </a:lnTo>
                    <a:lnTo>
                      <a:pt x="35" y="12"/>
                    </a:lnTo>
                    <a:lnTo>
                      <a:pt x="35" y="12"/>
                    </a:lnTo>
                    <a:lnTo>
                      <a:pt x="35" y="14"/>
                    </a:lnTo>
                    <a:lnTo>
                      <a:pt x="35" y="14"/>
                    </a:lnTo>
                    <a:lnTo>
                      <a:pt x="35" y="14"/>
                    </a:lnTo>
                    <a:lnTo>
                      <a:pt x="35" y="14"/>
                    </a:lnTo>
                    <a:lnTo>
                      <a:pt x="38" y="14"/>
                    </a:lnTo>
                    <a:lnTo>
                      <a:pt x="38" y="17"/>
                    </a:lnTo>
                    <a:lnTo>
                      <a:pt x="38" y="17"/>
                    </a:lnTo>
                    <a:lnTo>
                      <a:pt x="40" y="17"/>
                    </a:lnTo>
                    <a:lnTo>
                      <a:pt x="40" y="17"/>
                    </a:lnTo>
                    <a:lnTo>
                      <a:pt x="40" y="17"/>
                    </a:lnTo>
                    <a:lnTo>
                      <a:pt x="40" y="19"/>
                    </a:lnTo>
                    <a:lnTo>
                      <a:pt x="40" y="19"/>
                    </a:lnTo>
                    <a:lnTo>
                      <a:pt x="40" y="21"/>
                    </a:lnTo>
                    <a:lnTo>
                      <a:pt x="40" y="21"/>
                    </a:lnTo>
                    <a:lnTo>
                      <a:pt x="40" y="21"/>
                    </a:lnTo>
                    <a:lnTo>
                      <a:pt x="40" y="24"/>
                    </a:lnTo>
                    <a:lnTo>
                      <a:pt x="38" y="24"/>
                    </a:lnTo>
                    <a:lnTo>
                      <a:pt x="38" y="24"/>
                    </a:lnTo>
                    <a:lnTo>
                      <a:pt x="38" y="24"/>
                    </a:lnTo>
                    <a:lnTo>
                      <a:pt x="38" y="24"/>
                    </a:lnTo>
                    <a:lnTo>
                      <a:pt x="35" y="24"/>
                    </a:lnTo>
                    <a:lnTo>
                      <a:pt x="35" y="24"/>
                    </a:lnTo>
                    <a:lnTo>
                      <a:pt x="35" y="24"/>
                    </a:lnTo>
                    <a:lnTo>
                      <a:pt x="33" y="24"/>
                    </a:lnTo>
                    <a:lnTo>
                      <a:pt x="33" y="26"/>
                    </a:lnTo>
                    <a:lnTo>
                      <a:pt x="33" y="26"/>
                    </a:lnTo>
                    <a:lnTo>
                      <a:pt x="33" y="26"/>
                    </a:lnTo>
                    <a:lnTo>
                      <a:pt x="33" y="26"/>
                    </a:lnTo>
                    <a:lnTo>
                      <a:pt x="31" y="26"/>
                    </a:lnTo>
                    <a:lnTo>
                      <a:pt x="31" y="26"/>
                    </a:lnTo>
                    <a:lnTo>
                      <a:pt x="31" y="26"/>
                    </a:lnTo>
                    <a:lnTo>
                      <a:pt x="28" y="26"/>
                    </a:lnTo>
                    <a:lnTo>
                      <a:pt x="28" y="26"/>
                    </a:lnTo>
                    <a:lnTo>
                      <a:pt x="28" y="26"/>
                    </a:lnTo>
                    <a:lnTo>
                      <a:pt x="28" y="24"/>
                    </a:lnTo>
                    <a:lnTo>
                      <a:pt x="26" y="24"/>
                    </a:lnTo>
                    <a:lnTo>
                      <a:pt x="26" y="26"/>
                    </a:lnTo>
                    <a:lnTo>
                      <a:pt x="26" y="26"/>
                    </a:lnTo>
                    <a:lnTo>
                      <a:pt x="26" y="24"/>
                    </a:lnTo>
                    <a:lnTo>
                      <a:pt x="26" y="24"/>
                    </a:lnTo>
                    <a:lnTo>
                      <a:pt x="24" y="24"/>
                    </a:lnTo>
                    <a:lnTo>
                      <a:pt x="24" y="24"/>
                    </a:lnTo>
                    <a:lnTo>
                      <a:pt x="21" y="24"/>
                    </a:lnTo>
                    <a:lnTo>
                      <a:pt x="21" y="24"/>
                    </a:lnTo>
                    <a:lnTo>
                      <a:pt x="24" y="24"/>
                    </a:lnTo>
                    <a:lnTo>
                      <a:pt x="24" y="24"/>
                    </a:lnTo>
                    <a:lnTo>
                      <a:pt x="21" y="24"/>
                    </a:lnTo>
                    <a:lnTo>
                      <a:pt x="21" y="24"/>
                    </a:lnTo>
                    <a:lnTo>
                      <a:pt x="21" y="21"/>
                    </a:lnTo>
                    <a:lnTo>
                      <a:pt x="21" y="21"/>
                    </a:lnTo>
                    <a:lnTo>
                      <a:pt x="21" y="19"/>
                    </a:lnTo>
                    <a:lnTo>
                      <a:pt x="21" y="19"/>
                    </a:lnTo>
                    <a:lnTo>
                      <a:pt x="21" y="19"/>
                    </a:lnTo>
                    <a:lnTo>
                      <a:pt x="19" y="19"/>
                    </a:lnTo>
                    <a:lnTo>
                      <a:pt x="19" y="17"/>
                    </a:lnTo>
                    <a:lnTo>
                      <a:pt x="19" y="17"/>
                    </a:lnTo>
                    <a:lnTo>
                      <a:pt x="16" y="17"/>
                    </a:lnTo>
                    <a:lnTo>
                      <a:pt x="16" y="17"/>
                    </a:lnTo>
                    <a:lnTo>
                      <a:pt x="16" y="17"/>
                    </a:lnTo>
                    <a:lnTo>
                      <a:pt x="16" y="17"/>
                    </a:lnTo>
                    <a:lnTo>
                      <a:pt x="16" y="14"/>
                    </a:lnTo>
                    <a:lnTo>
                      <a:pt x="14" y="14"/>
                    </a:lnTo>
                    <a:lnTo>
                      <a:pt x="14" y="14"/>
                    </a:lnTo>
                    <a:lnTo>
                      <a:pt x="14" y="14"/>
                    </a:lnTo>
                    <a:lnTo>
                      <a:pt x="14" y="14"/>
                    </a:lnTo>
                    <a:lnTo>
                      <a:pt x="14" y="14"/>
                    </a:lnTo>
                    <a:lnTo>
                      <a:pt x="12" y="14"/>
                    </a:lnTo>
                    <a:lnTo>
                      <a:pt x="12" y="14"/>
                    </a:lnTo>
                    <a:lnTo>
                      <a:pt x="9" y="14"/>
                    </a:lnTo>
                    <a:lnTo>
                      <a:pt x="9" y="14"/>
                    </a:lnTo>
                    <a:lnTo>
                      <a:pt x="9" y="14"/>
                    </a:lnTo>
                    <a:lnTo>
                      <a:pt x="9" y="14"/>
                    </a:lnTo>
                    <a:lnTo>
                      <a:pt x="9" y="14"/>
                    </a:lnTo>
                    <a:lnTo>
                      <a:pt x="7" y="14"/>
                    </a:lnTo>
                    <a:lnTo>
                      <a:pt x="7" y="14"/>
                    </a:lnTo>
                    <a:lnTo>
                      <a:pt x="7" y="12"/>
                    </a:lnTo>
                    <a:lnTo>
                      <a:pt x="7" y="12"/>
                    </a:lnTo>
                    <a:lnTo>
                      <a:pt x="5" y="12"/>
                    </a:lnTo>
                    <a:lnTo>
                      <a:pt x="5" y="14"/>
                    </a:lnTo>
                    <a:lnTo>
                      <a:pt x="5" y="14"/>
                    </a:lnTo>
                    <a:lnTo>
                      <a:pt x="5" y="12"/>
                    </a:lnTo>
                    <a:lnTo>
                      <a:pt x="2" y="12"/>
                    </a:lnTo>
                    <a:lnTo>
                      <a:pt x="2" y="12"/>
                    </a:lnTo>
                    <a:lnTo>
                      <a:pt x="2" y="12"/>
                    </a:lnTo>
                    <a:lnTo>
                      <a:pt x="2" y="12"/>
                    </a:lnTo>
                    <a:lnTo>
                      <a:pt x="0" y="12"/>
                    </a:lnTo>
                    <a:lnTo>
                      <a:pt x="0" y="10"/>
                    </a:lnTo>
                    <a:lnTo>
                      <a:pt x="0" y="10"/>
                    </a:lnTo>
                    <a:lnTo>
                      <a:pt x="0" y="10"/>
                    </a:lnTo>
                    <a:lnTo>
                      <a:pt x="0" y="7"/>
                    </a:lnTo>
                    <a:lnTo>
                      <a:pt x="0" y="7"/>
                    </a:lnTo>
                    <a:lnTo>
                      <a:pt x="0" y="7"/>
                    </a:lnTo>
                    <a:lnTo>
                      <a:pt x="0" y="5"/>
                    </a:lnTo>
                    <a:lnTo>
                      <a:pt x="0" y="5"/>
                    </a:lnTo>
                    <a:lnTo>
                      <a:pt x="0" y="5"/>
                    </a:lnTo>
                    <a:lnTo>
                      <a:pt x="0" y="5"/>
                    </a:lnTo>
                    <a:lnTo>
                      <a:pt x="0" y="5"/>
                    </a:lnTo>
                    <a:lnTo>
                      <a:pt x="2" y="5"/>
                    </a:lnTo>
                    <a:lnTo>
                      <a:pt x="2" y="5"/>
                    </a:lnTo>
                    <a:lnTo>
                      <a:pt x="2" y="3"/>
                    </a:lnTo>
                    <a:lnTo>
                      <a:pt x="2" y="3"/>
                    </a:lnTo>
                    <a:lnTo>
                      <a:pt x="5" y="3"/>
                    </a:lnTo>
                    <a:lnTo>
                      <a:pt x="5" y="3"/>
                    </a:lnTo>
                    <a:lnTo>
                      <a:pt x="7" y="3"/>
                    </a:lnTo>
                    <a:lnTo>
                      <a:pt x="7" y="3"/>
                    </a:lnTo>
                    <a:lnTo>
                      <a:pt x="7" y="3"/>
                    </a:lnTo>
                    <a:lnTo>
                      <a:pt x="7" y="3"/>
                    </a:lnTo>
                    <a:lnTo>
                      <a:pt x="7" y="3"/>
                    </a:lnTo>
                    <a:lnTo>
                      <a:pt x="9" y="3"/>
                    </a:lnTo>
                    <a:lnTo>
                      <a:pt x="9" y="3"/>
                    </a:lnTo>
                    <a:lnTo>
                      <a:pt x="9" y="3"/>
                    </a:lnTo>
                    <a:lnTo>
                      <a:pt x="9" y="3"/>
                    </a:lnTo>
                    <a:lnTo>
                      <a:pt x="12" y="3"/>
                    </a:lnTo>
                    <a:lnTo>
                      <a:pt x="12" y="3"/>
                    </a:lnTo>
                    <a:lnTo>
                      <a:pt x="14" y="3"/>
                    </a:lnTo>
                    <a:lnTo>
                      <a:pt x="14" y="3"/>
                    </a:lnTo>
                    <a:lnTo>
                      <a:pt x="14" y="3"/>
                    </a:lnTo>
                    <a:lnTo>
                      <a:pt x="16" y="3"/>
                    </a:lnTo>
                    <a:lnTo>
                      <a:pt x="16" y="3"/>
                    </a:lnTo>
                    <a:lnTo>
                      <a:pt x="16" y="3"/>
                    </a:lnTo>
                    <a:lnTo>
                      <a:pt x="16" y="3"/>
                    </a:lnTo>
                    <a:lnTo>
                      <a:pt x="16" y="3"/>
                    </a:lnTo>
                    <a:lnTo>
                      <a:pt x="19" y="3"/>
                    </a:lnTo>
                    <a:lnTo>
                      <a:pt x="19" y="3"/>
                    </a:lnTo>
                    <a:lnTo>
                      <a:pt x="19" y="0"/>
                    </a:lnTo>
                    <a:lnTo>
                      <a:pt x="21" y="0"/>
                    </a:lnTo>
                    <a:lnTo>
                      <a:pt x="21" y="0"/>
                    </a:lnTo>
                    <a:lnTo>
                      <a:pt x="21"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4" name="Freeform 203"/>
              <p:cNvSpPr>
                <a:spLocks/>
              </p:cNvSpPr>
              <p:nvPr/>
            </p:nvSpPr>
            <p:spPr bwMode="auto">
              <a:xfrm>
                <a:off x="3087" y="2791"/>
                <a:ext cx="40" cy="43"/>
              </a:xfrm>
              <a:custGeom>
                <a:avLst/>
                <a:gdLst/>
                <a:ahLst/>
                <a:cxnLst>
                  <a:cxn ang="0">
                    <a:pos x="21" y="2"/>
                  </a:cxn>
                  <a:cxn ang="0">
                    <a:pos x="21" y="5"/>
                  </a:cxn>
                  <a:cxn ang="0">
                    <a:pos x="21" y="7"/>
                  </a:cxn>
                  <a:cxn ang="0">
                    <a:pos x="23" y="10"/>
                  </a:cxn>
                  <a:cxn ang="0">
                    <a:pos x="23" y="14"/>
                  </a:cxn>
                  <a:cxn ang="0">
                    <a:pos x="23" y="17"/>
                  </a:cxn>
                  <a:cxn ang="0">
                    <a:pos x="26" y="19"/>
                  </a:cxn>
                  <a:cxn ang="0">
                    <a:pos x="26" y="24"/>
                  </a:cxn>
                  <a:cxn ang="0">
                    <a:pos x="26" y="26"/>
                  </a:cxn>
                  <a:cxn ang="0">
                    <a:pos x="28" y="26"/>
                  </a:cxn>
                  <a:cxn ang="0">
                    <a:pos x="33" y="26"/>
                  </a:cxn>
                  <a:cxn ang="0">
                    <a:pos x="35" y="29"/>
                  </a:cxn>
                  <a:cxn ang="0">
                    <a:pos x="38" y="29"/>
                  </a:cxn>
                  <a:cxn ang="0">
                    <a:pos x="38" y="31"/>
                  </a:cxn>
                  <a:cxn ang="0">
                    <a:pos x="35" y="33"/>
                  </a:cxn>
                  <a:cxn ang="0">
                    <a:pos x="33" y="36"/>
                  </a:cxn>
                  <a:cxn ang="0">
                    <a:pos x="33" y="38"/>
                  </a:cxn>
                  <a:cxn ang="0">
                    <a:pos x="35" y="36"/>
                  </a:cxn>
                  <a:cxn ang="0">
                    <a:pos x="38" y="36"/>
                  </a:cxn>
                  <a:cxn ang="0">
                    <a:pos x="40" y="38"/>
                  </a:cxn>
                  <a:cxn ang="0">
                    <a:pos x="40" y="40"/>
                  </a:cxn>
                  <a:cxn ang="0">
                    <a:pos x="38" y="43"/>
                  </a:cxn>
                  <a:cxn ang="0">
                    <a:pos x="35" y="43"/>
                  </a:cxn>
                  <a:cxn ang="0">
                    <a:pos x="33" y="43"/>
                  </a:cxn>
                  <a:cxn ang="0">
                    <a:pos x="28" y="43"/>
                  </a:cxn>
                  <a:cxn ang="0">
                    <a:pos x="28" y="40"/>
                  </a:cxn>
                  <a:cxn ang="0">
                    <a:pos x="26" y="38"/>
                  </a:cxn>
                  <a:cxn ang="0">
                    <a:pos x="23" y="38"/>
                  </a:cxn>
                  <a:cxn ang="0">
                    <a:pos x="21" y="36"/>
                  </a:cxn>
                  <a:cxn ang="0">
                    <a:pos x="19" y="36"/>
                  </a:cxn>
                  <a:cxn ang="0">
                    <a:pos x="16" y="33"/>
                  </a:cxn>
                  <a:cxn ang="0">
                    <a:pos x="16" y="29"/>
                  </a:cxn>
                  <a:cxn ang="0">
                    <a:pos x="16" y="26"/>
                  </a:cxn>
                  <a:cxn ang="0">
                    <a:pos x="14" y="26"/>
                  </a:cxn>
                  <a:cxn ang="0">
                    <a:pos x="14" y="21"/>
                  </a:cxn>
                  <a:cxn ang="0">
                    <a:pos x="14" y="19"/>
                  </a:cxn>
                  <a:cxn ang="0">
                    <a:pos x="11" y="17"/>
                  </a:cxn>
                  <a:cxn ang="0">
                    <a:pos x="7" y="17"/>
                  </a:cxn>
                  <a:cxn ang="0">
                    <a:pos x="4" y="19"/>
                  </a:cxn>
                  <a:cxn ang="0">
                    <a:pos x="4" y="17"/>
                  </a:cxn>
                  <a:cxn ang="0">
                    <a:pos x="0" y="17"/>
                  </a:cxn>
                  <a:cxn ang="0">
                    <a:pos x="0" y="14"/>
                  </a:cxn>
                  <a:cxn ang="0">
                    <a:pos x="2" y="12"/>
                  </a:cxn>
                  <a:cxn ang="0">
                    <a:pos x="4" y="12"/>
                  </a:cxn>
                  <a:cxn ang="0">
                    <a:pos x="7" y="10"/>
                  </a:cxn>
                  <a:cxn ang="0">
                    <a:pos x="4" y="7"/>
                  </a:cxn>
                  <a:cxn ang="0">
                    <a:pos x="7" y="5"/>
                  </a:cxn>
                  <a:cxn ang="0">
                    <a:pos x="7" y="2"/>
                  </a:cxn>
                  <a:cxn ang="0">
                    <a:pos x="11" y="2"/>
                  </a:cxn>
                  <a:cxn ang="0">
                    <a:pos x="11" y="5"/>
                  </a:cxn>
                  <a:cxn ang="0">
                    <a:pos x="14" y="2"/>
                  </a:cxn>
                  <a:cxn ang="0">
                    <a:pos x="14" y="2"/>
                  </a:cxn>
                  <a:cxn ang="0">
                    <a:pos x="19" y="2"/>
                  </a:cxn>
                </a:cxnLst>
                <a:rect l="0" t="0" r="r" b="b"/>
                <a:pathLst>
                  <a:path w="40" h="43">
                    <a:moveTo>
                      <a:pt x="19" y="2"/>
                    </a:moveTo>
                    <a:lnTo>
                      <a:pt x="19" y="2"/>
                    </a:lnTo>
                    <a:lnTo>
                      <a:pt x="19" y="2"/>
                    </a:lnTo>
                    <a:lnTo>
                      <a:pt x="21" y="2"/>
                    </a:lnTo>
                    <a:lnTo>
                      <a:pt x="21" y="5"/>
                    </a:lnTo>
                    <a:lnTo>
                      <a:pt x="21" y="5"/>
                    </a:lnTo>
                    <a:lnTo>
                      <a:pt x="21" y="5"/>
                    </a:lnTo>
                    <a:lnTo>
                      <a:pt x="21" y="5"/>
                    </a:lnTo>
                    <a:lnTo>
                      <a:pt x="21" y="7"/>
                    </a:lnTo>
                    <a:lnTo>
                      <a:pt x="21" y="7"/>
                    </a:lnTo>
                    <a:lnTo>
                      <a:pt x="21" y="7"/>
                    </a:lnTo>
                    <a:lnTo>
                      <a:pt x="21" y="7"/>
                    </a:lnTo>
                    <a:lnTo>
                      <a:pt x="21" y="7"/>
                    </a:lnTo>
                    <a:lnTo>
                      <a:pt x="21" y="10"/>
                    </a:lnTo>
                    <a:lnTo>
                      <a:pt x="23" y="10"/>
                    </a:lnTo>
                    <a:lnTo>
                      <a:pt x="23" y="10"/>
                    </a:lnTo>
                    <a:lnTo>
                      <a:pt x="23" y="10"/>
                    </a:lnTo>
                    <a:lnTo>
                      <a:pt x="23" y="12"/>
                    </a:lnTo>
                    <a:lnTo>
                      <a:pt x="23" y="12"/>
                    </a:lnTo>
                    <a:lnTo>
                      <a:pt x="23" y="14"/>
                    </a:lnTo>
                    <a:lnTo>
                      <a:pt x="23" y="14"/>
                    </a:lnTo>
                    <a:lnTo>
                      <a:pt x="23" y="14"/>
                    </a:lnTo>
                    <a:lnTo>
                      <a:pt x="23" y="17"/>
                    </a:lnTo>
                    <a:lnTo>
                      <a:pt x="23" y="17"/>
                    </a:lnTo>
                    <a:lnTo>
                      <a:pt x="23" y="17"/>
                    </a:lnTo>
                    <a:lnTo>
                      <a:pt x="23" y="17"/>
                    </a:lnTo>
                    <a:lnTo>
                      <a:pt x="23" y="19"/>
                    </a:lnTo>
                    <a:lnTo>
                      <a:pt x="26" y="19"/>
                    </a:lnTo>
                    <a:lnTo>
                      <a:pt x="26" y="19"/>
                    </a:lnTo>
                    <a:lnTo>
                      <a:pt x="26" y="21"/>
                    </a:lnTo>
                    <a:lnTo>
                      <a:pt x="26" y="21"/>
                    </a:lnTo>
                    <a:lnTo>
                      <a:pt x="26" y="24"/>
                    </a:lnTo>
                    <a:lnTo>
                      <a:pt x="26" y="24"/>
                    </a:lnTo>
                    <a:lnTo>
                      <a:pt x="26" y="24"/>
                    </a:lnTo>
                    <a:lnTo>
                      <a:pt x="26" y="24"/>
                    </a:lnTo>
                    <a:lnTo>
                      <a:pt x="26" y="26"/>
                    </a:lnTo>
                    <a:lnTo>
                      <a:pt x="28" y="26"/>
                    </a:lnTo>
                    <a:lnTo>
                      <a:pt x="28" y="26"/>
                    </a:lnTo>
                    <a:lnTo>
                      <a:pt x="28" y="26"/>
                    </a:lnTo>
                    <a:lnTo>
                      <a:pt x="28" y="26"/>
                    </a:lnTo>
                    <a:lnTo>
                      <a:pt x="30" y="26"/>
                    </a:lnTo>
                    <a:lnTo>
                      <a:pt x="30" y="26"/>
                    </a:lnTo>
                    <a:lnTo>
                      <a:pt x="30" y="26"/>
                    </a:lnTo>
                    <a:lnTo>
                      <a:pt x="33" y="26"/>
                    </a:lnTo>
                    <a:lnTo>
                      <a:pt x="33" y="26"/>
                    </a:lnTo>
                    <a:lnTo>
                      <a:pt x="33" y="26"/>
                    </a:lnTo>
                    <a:lnTo>
                      <a:pt x="33" y="29"/>
                    </a:lnTo>
                    <a:lnTo>
                      <a:pt x="35" y="29"/>
                    </a:lnTo>
                    <a:lnTo>
                      <a:pt x="35" y="29"/>
                    </a:lnTo>
                    <a:lnTo>
                      <a:pt x="38" y="29"/>
                    </a:lnTo>
                    <a:lnTo>
                      <a:pt x="38" y="29"/>
                    </a:lnTo>
                    <a:lnTo>
                      <a:pt x="38" y="29"/>
                    </a:lnTo>
                    <a:lnTo>
                      <a:pt x="38" y="29"/>
                    </a:lnTo>
                    <a:lnTo>
                      <a:pt x="38" y="31"/>
                    </a:lnTo>
                    <a:lnTo>
                      <a:pt x="38" y="31"/>
                    </a:lnTo>
                    <a:lnTo>
                      <a:pt x="38" y="31"/>
                    </a:lnTo>
                    <a:lnTo>
                      <a:pt x="35" y="31"/>
                    </a:lnTo>
                    <a:lnTo>
                      <a:pt x="35" y="31"/>
                    </a:lnTo>
                    <a:lnTo>
                      <a:pt x="35" y="31"/>
                    </a:lnTo>
                    <a:lnTo>
                      <a:pt x="35" y="33"/>
                    </a:lnTo>
                    <a:lnTo>
                      <a:pt x="35" y="33"/>
                    </a:lnTo>
                    <a:lnTo>
                      <a:pt x="33" y="33"/>
                    </a:lnTo>
                    <a:lnTo>
                      <a:pt x="33" y="36"/>
                    </a:lnTo>
                    <a:lnTo>
                      <a:pt x="33" y="36"/>
                    </a:lnTo>
                    <a:lnTo>
                      <a:pt x="33" y="36"/>
                    </a:lnTo>
                    <a:lnTo>
                      <a:pt x="33" y="36"/>
                    </a:lnTo>
                    <a:lnTo>
                      <a:pt x="33" y="38"/>
                    </a:lnTo>
                    <a:lnTo>
                      <a:pt x="33" y="38"/>
                    </a:lnTo>
                    <a:lnTo>
                      <a:pt x="33" y="38"/>
                    </a:lnTo>
                    <a:lnTo>
                      <a:pt x="35" y="38"/>
                    </a:lnTo>
                    <a:lnTo>
                      <a:pt x="35" y="38"/>
                    </a:lnTo>
                    <a:lnTo>
                      <a:pt x="35" y="36"/>
                    </a:lnTo>
                    <a:lnTo>
                      <a:pt x="35" y="36"/>
                    </a:lnTo>
                    <a:lnTo>
                      <a:pt x="35" y="36"/>
                    </a:lnTo>
                    <a:lnTo>
                      <a:pt x="38" y="36"/>
                    </a:lnTo>
                    <a:lnTo>
                      <a:pt x="38" y="36"/>
                    </a:lnTo>
                    <a:lnTo>
                      <a:pt x="38" y="36"/>
                    </a:lnTo>
                    <a:lnTo>
                      <a:pt x="38" y="36"/>
                    </a:lnTo>
                    <a:lnTo>
                      <a:pt x="38" y="38"/>
                    </a:lnTo>
                    <a:lnTo>
                      <a:pt x="40" y="38"/>
                    </a:lnTo>
                    <a:lnTo>
                      <a:pt x="40" y="38"/>
                    </a:lnTo>
                    <a:lnTo>
                      <a:pt x="40" y="38"/>
                    </a:lnTo>
                    <a:lnTo>
                      <a:pt x="40" y="40"/>
                    </a:lnTo>
                    <a:lnTo>
                      <a:pt x="40" y="40"/>
                    </a:lnTo>
                    <a:lnTo>
                      <a:pt x="40" y="40"/>
                    </a:lnTo>
                    <a:lnTo>
                      <a:pt x="38" y="40"/>
                    </a:lnTo>
                    <a:lnTo>
                      <a:pt x="38" y="43"/>
                    </a:lnTo>
                    <a:lnTo>
                      <a:pt x="38" y="43"/>
                    </a:lnTo>
                    <a:lnTo>
                      <a:pt x="38" y="40"/>
                    </a:lnTo>
                    <a:lnTo>
                      <a:pt x="38" y="40"/>
                    </a:lnTo>
                    <a:lnTo>
                      <a:pt x="35" y="40"/>
                    </a:lnTo>
                    <a:lnTo>
                      <a:pt x="35" y="43"/>
                    </a:lnTo>
                    <a:lnTo>
                      <a:pt x="35" y="43"/>
                    </a:lnTo>
                    <a:lnTo>
                      <a:pt x="35" y="43"/>
                    </a:lnTo>
                    <a:lnTo>
                      <a:pt x="33" y="43"/>
                    </a:lnTo>
                    <a:lnTo>
                      <a:pt x="33" y="43"/>
                    </a:lnTo>
                    <a:lnTo>
                      <a:pt x="33" y="43"/>
                    </a:lnTo>
                    <a:lnTo>
                      <a:pt x="30" y="43"/>
                    </a:lnTo>
                    <a:lnTo>
                      <a:pt x="30" y="43"/>
                    </a:lnTo>
                    <a:lnTo>
                      <a:pt x="28" y="43"/>
                    </a:lnTo>
                    <a:lnTo>
                      <a:pt x="28" y="43"/>
                    </a:lnTo>
                    <a:lnTo>
                      <a:pt x="28" y="40"/>
                    </a:lnTo>
                    <a:lnTo>
                      <a:pt x="28" y="40"/>
                    </a:lnTo>
                    <a:lnTo>
                      <a:pt x="28" y="40"/>
                    </a:lnTo>
                    <a:lnTo>
                      <a:pt x="28" y="40"/>
                    </a:lnTo>
                    <a:lnTo>
                      <a:pt x="26" y="40"/>
                    </a:lnTo>
                    <a:lnTo>
                      <a:pt x="26" y="40"/>
                    </a:lnTo>
                    <a:lnTo>
                      <a:pt x="26" y="38"/>
                    </a:lnTo>
                    <a:lnTo>
                      <a:pt x="26" y="38"/>
                    </a:lnTo>
                    <a:lnTo>
                      <a:pt x="26" y="38"/>
                    </a:lnTo>
                    <a:lnTo>
                      <a:pt x="23" y="38"/>
                    </a:lnTo>
                    <a:lnTo>
                      <a:pt x="23" y="38"/>
                    </a:lnTo>
                    <a:lnTo>
                      <a:pt x="21" y="38"/>
                    </a:lnTo>
                    <a:lnTo>
                      <a:pt x="21" y="36"/>
                    </a:lnTo>
                    <a:lnTo>
                      <a:pt x="21" y="36"/>
                    </a:lnTo>
                    <a:lnTo>
                      <a:pt x="21" y="36"/>
                    </a:lnTo>
                    <a:lnTo>
                      <a:pt x="21" y="36"/>
                    </a:lnTo>
                    <a:lnTo>
                      <a:pt x="19" y="36"/>
                    </a:lnTo>
                    <a:lnTo>
                      <a:pt x="19" y="36"/>
                    </a:lnTo>
                    <a:lnTo>
                      <a:pt x="19" y="36"/>
                    </a:lnTo>
                    <a:lnTo>
                      <a:pt x="19" y="36"/>
                    </a:lnTo>
                    <a:lnTo>
                      <a:pt x="19" y="33"/>
                    </a:lnTo>
                    <a:lnTo>
                      <a:pt x="16" y="33"/>
                    </a:lnTo>
                    <a:lnTo>
                      <a:pt x="16" y="33"/>
                    </a:lnTo>
                    <a:lnTo>
                      <a:pt x="16" y="31"/>
                    </a:lnTo>
                    <a:lnTo>
                      <a:pt x="16" y="31"/>
                    </a:lnTo>
                    <a:lnTo>
                      <a:pt x="16" y="29"/>
                    </a:lnTo>
                    <a:lnTo>
                      <a:pt x="16" y="29"/>
                    </a:lnTo>
                    <a:lnTo>
                      <a:pt x="19" y="29"/>
                    </a:lnTo>
                    <a:lnTo>
                      <a:pt x="19" y="26"/>
                    </a:lnTo>
                    <a:lnTo>
                      <a:pt x="19" y="26"/>
                    </a:lnTo>
                    <a:lnTo>
                      <a:pt x="16" y="26"/>
                    </a:lnTo>
                    <a:lnTo>
                      <a:pt x="16" y="26"/>
                    </a:lnTo>
                    <a:lnTo>
                      <a:pt x="14" y="26"/>
                    </a:lnTo>
                    <a:lnTo>
                      <a:pt x="14" y="26"/>
                    </a:lnTo>
                    <a:lnTo>
                      <a:pt x="14" y="26"/>
                    </a:lnTo>
                    <a:lnTo>
                      <a:pt x="14" y="24"/>
                    </a:lnTo>
                    <a:lnTo>
                      <a:pt x="14" y="24"/>
                    </a:lnTo>
                    <a:lnTo>
                      <a:pt x="14" y="24"/>
                    </a:lnTo>
                    <a:lnTo>
                      <a:pt x="14" y="21"/>
                    </a:lnTo>
                    <a:lnTo>
                      <a:pt x="14" y="21"/>
                    </a:lnTo>
                    <a:lnTo>
                      <a:pt x="14" y="21"/>
                    </a:lnTo>
                    <a:lnTo>
                      <a:pt x="14" y="19"/>
                    </a:lnTo>
                    <a:lnTo>
                      <a:pt x="14" y="19"/>
                    </a:lnTo>
                    <a:lnTo>
                      <a:pt x="14" y="19"/>
                    </a:lnTo>
                    <a:lnTo>
                      <a:pt x="11" y="19"/>
                    </a:lnTo>
                    <a:lnTo>
                      <a:pt x="11" y="19"/>
                    </a:lnTo>
                    <a:lnTo>
                      <a:pt x="11" y="17"/>
                    </a:lnTo>
                    <a:lnTo>
                      <a:pt x="11" y="17"/>
                    </a:lnTo>
                    <a:lnTo>
                      <a:pt x="9" y="17"/>
                    </a:lnTo>
                    <a:lnTo>
                      <a:pt x="9" y="17"/>
                    </a:lnTo>
                    <a:lnTo>
                      <a:pt x="7" y="17"/>
                    </a:lnTo>
                    <a:lnTo>
                      <a:pt x="7" y="19"/>
                    </a:lnTo>
                    <a:lnTo>
                      <a:pt x="7" y="19"/>
                    </a:lnTo>
                    <a:lnTo>
                      <a:pt x="7" y="19"/>
                    </a:lnTo>
                    <a:lnTo>
                      <a:pt x="4" y="19"/>
                    </a:lnTo>
                    <a:lnTo>
                      <a:pt x="4" y="19"/>
                    </a:lnTo>
                    <a:lnTo>
                      <a:pt x="4" y="19"/>
                    </a:lnTo>
                    <a:lnTo>
                      <a:pt x="4" y="17"/>
                    </a:lnTo>
                    <a:lnTo>
                      <a:pt x="4" y="17"/>
                    </a:lnTo>
                    <a:lnTo>
                      <a:pt x="2" y="17"/>
                    </a:lnTo>
                    <a:lnTo>
                      <a:pt x="2" y="17"/>
                    </a:lnTo>
                    <a:lnTo>
                      <a:pt x="2" y="17"/>
                    </a:lnTo>
                    <a:lnTo>
                      <a:pt x="0" y="17"/>
                    </a:lnTo>
                    <a:lnTo>
                      <a:pt x="0" y="17"/>
                    </a:lnTo>
                    <a:lnTo>
                      <a:pt x="0" y="17"/>
                    </a:lnTo>
                    <a:lnTo>
                      <a:pt x="0" y="17"/>
                    </a:lnTo>
                    <a:lnTo>
                      <a:pt x="0" y="14"/>
                    </a:lnTo>
                    <a:lnTo>
                      <a:pt x="0" y="14"/>
                    </a:lnTo>
                    <a:lnTo>
                      <a:pt x="0" y="14"/>
                    </a:lnTo>
                    <a:lnTo>
                      <a:pt x="0" y="12"/>
                    </a:lnTo>
                    <a:lnTo>
                      <a:pt x="2" y="12"/>
                    </a:lnTo>
                    <a:lnTo>
                      <a:pt x="2" y="12"/>
                    </a:lnTo>
                    <a:lnTo>
                      <a:pt x="2" y="12"/>
                    </a:lnTo>
                    <a:lnTo>
                      <a:pt x="4" y="12"/>
                    </a:lnTo>
                    <a:lnTo>
                      <a:pt x="4" y="12"/>
                    </a:lnTo>
                    <a:lnTo>
                      <a:pt x="4" y="10"/>
                    </a:lnTo>
                    <a:lnTo>
                      <a:pt x="4" y="10"/>
                    </a:lnTo>
                    <a:lnTo>
                      <a:pt x="4" y="10"/>
                    </a:lnTo>
                    <a:lnTo>
                      <a:pt x="7" y="10"/>
                    </a:lnTo>
                    <a:lnTo>
                      <a:pt x="7" y="7"/>
                    </a:lnTo>
                    <a:lnTo>
                      <a:pt x="4" y="7"/>
                    </a:lnTo>
                    <a:lnTo>
                      <a:pt x="4" y="7"/>
                    </a:lnTo>
                    <a:lnTo>
                      <a:pt x="4" y="7"/>
                    </a:lnTo>
                    <a:lnTo>
                      <a:pt x="4" y="7"/>
                    </a:lnTo>
                    <a:lnTo>
                      <a:pt x="4" y="7"/>
                    </a:lnTo>
                    <a:lnTo>
                      <a:pt x="4" y="5"/>
                    </a:lnTo>
                    <a:lnTo>
                      <a:pt x="7" y="5"/>
                    </a:lnTo>
                    <a:lnTo>
                      <a:pt x="7" y="5"/>
                    </a:lnTo>
                    <a:lnTo>
                      <a:pt x="7" y="5"/>
                    </a:lnTo>
                    <a:lnTo>
                      <a:pt x="7" y="2"/>
                    </a:lnTo>
                    <a:lnTo>
                      <a:pt x="7" y="2"/>
                    </a:lnTo>
                    <a:lnTo>
                      <a:pt x="9" y="2"/>
                    </a:lnTo>
                    <a:lnTo>
                      <a:pt x="9" y="2"/>
                    </a:lnTo>
                    <a:lnTo>
                      <a:pt x="9" y="2"/>
                    </a:lnTo>
                    <a:lnTo>
                      <a:pt x="11" y="2"/>
                    </a:lnTo>
                    <a:lnTo>
                      <a:pt x="11" y="2"/>
                    </a:lnTo>
                    <a:lnTo>
                      <a:pt x="11" y="2"/>
                    </a:lnTo>
                    <a:lnTo>
                      <a:pt x="11" y="5"/>
                    </a:lnTo>
                    <a:lnTo>
                      <a:pt x="11" y="5"/>
                    </a:lnTo>
                    <a:lnTo>
                      <a:pt x="11" y="5"/>
                    </a:lnTo>
                    <a:lnTo>
                      <a:pt x="14" y="5"/>
                    </a:lnTo>
                    <a:lnTo>
                      <a:pt x="14" y="5"/>
                    </a:lnTo>
                    <a:lnTo>
                      <a:pt x="14" y="2"/>
                    </a:lnTo>
                    <a:lnTo>
                      <a:pt x="11" y="2"/>
                    </a:lnTo>
                    <a:lnTo>
                      <a:pt x="11" y="2"/>
                    </a:lnTo>
                    <a:lnTo>
                      <a:pt x="14" y="2"/>
                    </a:lnTo>
                    <a:lnTo>
                      <a:pt x="14" y="2"/>
                    </a:lnTo>
                    <a:lnTo>
                      <a:pt x="14" y="2"/>
                    </a:lnTo>
                    <a:lnTo>
                      <a:pt x="16" y="2"/>
                    </a:lnTo>
                    <a:lnTo>
                      <a:pt x="16" y="2"/>
                    </a:lnTo>
                    <a:lnTo>
                      <a:pt x="19" y="2"/>
                    </a:lnTo>
                    <a:lnTo>
                      <a:pt x="19" y="0"/>
                    </a:lnTo>
                    <a:lnTo>
                      <a:pt x="19" y="0"/>
                    </a:lnTo>
                    <a:lnTo>
                      <a:pt x="19"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5" name="Freeform 204"/>
              <p:cNvSpPr>
                <a:spLocks/>
              </p:cNvSpPr>
              <p:nvPr/>
            </p:nvSpPr>
            <p:spPr bwMode="auto">
              <a:xfrm>
                <a:off x="3087" y="2791"/>
                <a:ext cx="40" cy="43"/>
              </a:xfrm>
              <a:custGeom>
                <a:avLst/>
                <a:gdLst/>
                <a:ahLst/>
                <a:cxnLst>
                  <a:cxn ang="0">
                    <a:pos x="21" y="2"/>
                  </a:cxn>
                  <a:cxn ang="0">
                    <a:pos x="21" y="5"/>
                  </a:cxn>
                  <a:cxn ang="0">
                    <a:pos x="21" y="7"/>
                  </a:cxn>
                  <a:cxn ang="0">
                    <a:pos x="23" y="10"/>
                  </a:cxn>
                  <a:cxn ang="0">
                    <a:pos x="23" y="14"/>
                  </a:cxn>
                  <a:cxn ang="0">
                    <a:pos x="23" y="17"/>
                  </a:cxn>
                  <a:cxn ang="0">
                    <a:pos x="26" y="19"/>
                  </a:cxn>
                  <a:cxn ang="0">
                    <a:pos x="26" y="24"/>
                  </a:cxn>
                  <a:cxn ang="0">
                    <a:pos x="26" y="26"/>
                  </a:cxn>
                  <a:cxn ang="0">
                    <a:pos x="28" y="26"/>
                  </a:cxn>
                  <a:cxn ang="0">
                    <a:pos x="33" y="26"/>
                  </a:cxn>
                  <a:cxn ang="0">
                    <a:pos x="35" y="29"/>
                  </a:cxn>
                  <a:cxn ang="0">
                    <a:pos x="38" y="29"/>
                  </a:cxn>
                  <a:cxn ang="0">
                    <a:pos x="38" y="31"/>
                  </a:cxn>
                  <a:cxn ang="0">
                    <a:pos x="35" y="33"/>
                  </a:cxn>
                  <a:cxn ang="0">
                    <a:pos x="33" y="36"/>
                  </a:cxn>
                  <a:cxn ang="0">
                    <a:pos x="33" y="38"/>
                  </a:cxn>
                  <a:cxn ang="0">
                    <a:pos x="35" y="36"/>
                  </a:cxn>
                  <a:cxn ang="0">
                    <a:pos x="38" y="36"/>
                  </a:cxn>
                  <a:cxn ang="0">
                    <a:pos x="40" y="38"/>
                  </a:cxn>
                  <a:cxn ang="0">
                    <a:pos x="40" y="40"/>
                  </a:cxn>
                  <a:cxn ang="0">
                    <a:pos x="38" y="43"/>
                  </a:cxn>
                  <a:cxn ang="0">
                    <a:pos x="35" y="43"/>
                  </a:cxn>
                  <a:cxn ang="0">
                    <a:pos x="33" y="43"/>
                  </a:cxn>
                  <a:cxn ang="0">
                    <a:pos x="28" y="43"/>
                  </a:cxn>
                  <a:cxn ang="0">
                    <a:pos x="28" y="40"/>
                  </a:cxn>
                  <a:cxn ang="0">
                    <a:pos x="26" y="38"/>
                  </a:cxn>
                  <a:cxn ang="0">
                    <a:pos x="23" y="38"/>
                  </a:cxn>
                  <a:cxn ang="0">
                    <a:pos x="21" y="36"/>
                  </a:cxn>
                  <a:cxn ang="0">
                    <a:pos x="19" y="36"/>
                  </a:cxn>
                  <a:cxn ang="0">
                    <a:pos x="16" y="33"/>
                  </a:cxn>
                  <a:cxn ang="0">
                    <a:pos x="16" y="29"/>
                  </a:cxn>
                  <a:cxn ang="0">
                    <a:pos x="16" y="26"/>
                  </a:cxn>
                  <a:cxn ang="0">
                    <a:pos x="14" y="26"/>
                  </a:cxn>
                  <a:cxn ang="0">
                    <a:pos x="14" y="21"/>
                  </a:cxn>
                  <a:cxn ang="0">
                    <a:pos x="14" y="19"/>
                  </a:cxn>
                  <a:cxn ang="0">
                    <a:pos x="11" y="17"/>
                  </a:cxn>
                  <a:cxn ang="0">
                    <a:pos x="7" y="17"/>
                  </a:cxn>
                  <a:cxn ang="0">
                    <a:pos x="4" y="19"/>
                  </a:cxn>
                  <a:cxn ang="0">
                    <a:pos x="4" y="17"/>
                  </a:cxn>
                  <a:cxn ang="0">
                    <a:pos x="0" y="17"/>
                  </a:cxn>
                  <a:cxn ang="0">
                    <a:pos x="0" y="14"/>
                  </a:cxn>
                  <a:cxn ang="0">
                    <a:pos x="2" y="12"/>
                  </a:cxn>
                  <a:cxn ang="0">
                    <a:pos x="4" y="12"/>
                  </a:cxn>
                  <a:cxn ang="0">
                    <a:pos x="7" y="10"/>
                  </a:cxn>
                  <a:cxn ang="0">
                    <a:pos x="4" y="7"/>
                  </a:cxn>
                  <a:cxn ang="0">
                    <a:pos x="7" y="5"/>
                  </a:cxn>
                  <a:cxn ang="0">
                    <a:pos x="7" y="2"/>
                  </a:cxn>
                  <a:cxn ang="0">
                    <a:pos x="11" y="2"/>
                  </a:cxn>
                  <a:cxn ang="0">
                    <a:pos x="11" y="5"/>
                  </a:cxn>
                  <a:cxn ang="0">
                    <a:pos x="14" y="2"/>
                  </a:cxn>
                  <a:cxn ang="0">
                    <a:pos x="14" y="2"/>
                  </a:cxn>
                  <a:cxn ang="0">
                    <a:pos x="19" y="2"/>
                  </a:cxn>
                </a:cxnLst>
                <a:rect l="0" t="0" r="r" b="b"/>
                <a:pathLst>
                  <a:path w="40" h="43">
                    <a:moveTo>
                      <a:pt x="19" y="2"/>
                    </a:moveTo>
                    <a:lnTo>
                      <a:pt x="19" y="2"/>
                    </a:lnTo>
                    <a:lnTo>
                      <a:pt x="19" y="2"/>
                    </a:lnTo>
                    <a:lnTo>
                      <a:pt x="21" y="2"/>
                    </a:lnTo>
                    <a:lnTo>
                      <a:pt x="21" y="5"/>
                    </a:lnTo>
                    <a:lnTo>
                      <a:pt x="21" y="5"/>
                    </a:lnTo>
                    <a:lnTo>
                      <a:pt x="21" y="5"/>
                    </a:lnTo>
                    <a:lnTo>
                      <a:pt x="21" y="5"/>
                    </a:lnTo>
                    <a:lnTo>
                      <a:pt x="21" y="7"/>
                    </a:lnTo>
                    <a:lnTo>
                      <a:pt x="21" y="7"/>
                    </a:lnTo>
                    <a:lnTo>
                      <a:pt x="21" y="7"/>
                    </a:lnTo>
                    <a:lnTo>
                      <a:pt x="21" y="7"/>
                    </a:lnTo>
                    <a:lnTo>
                      <a:pt x="21" y="7"/>
                    </a:lnTo>
                    <a:lnTo>
                      <a:pt x="21" y="10"/>
                    </a:lnTo>
                    <a:lnTo>
                      <a:pt x="23" y="10"/>
                    </a:lnTo>
                    <a:lnTo>
                      <a:pt x="23" y="10"/>
                    </a:lnTo>
                    <a:lnTo>
                      <a:pt x="23" y="10"/>
                    </a:lnTo>
                    <a:lnTo>
                      <a:pt x="23" y="12"/>
                    </a:lnTo>
                    <a:lnTo>
                      <a:pt x="23" y="12"/>
                    </a:lnTo>
                    <a:lnTo>
                      <a:pt x="23" y="14"/>
                    </a:lnTo>
                    <a:lnTo>
                      <a:pt x="23" y="14"/>
                    </a:lnTo>
                    <a:lnTo>
                      <a:pt x="23" y="14"/>
                    </a:lnTo>
                    <a:lnTo>
                      <a:pt x="23" y="17"/>
                    </a:lnTo>
                    <a:lnTo>
                      <a:pt x="23" y="17"/>
                    </a:lnTo>
                    <a:lnTo>
                      <a:pt x="23" y="17"/>
                    </a:lnTo>
                    <a:lnTo>
                      <a:pt x="23" y="17"/>
                    </a:lnTo>
                    <a:lnTo>
                      <a:pt x="23" y="19"/>
                    </a:lnTo>
                    <a:lnTo>
                      <a:pt x="26" y="19"/>
                    </a:lnTo>
                    <a:lnTo>
                      <a:pt x="26" y="19"/>
                    </a:lnTo>
                    <a:lnTo>
                      <a:pt x="26" y="21"/>
                    </a:lnTo>
                    <a:lnTo>
                      <a:pt x="26" y="21"/>
                    </a:lnTo>
                    <a:lnTo>
                      <a:pt x="26" y="24"/>
                    </a:lnTo>
                    <a:lnTo>
                      <a:pt x="26" y="24"/>
                    </a:lnTo>
                    <a:lnTo>
                      <a:pt x="26" y="24"/>
                    </a:lnTo>
                    <a:lnTo>
                      <a:pt x="26" y="24"/>
                    </a:lnTo>
                    <a:lnTo>
                      <a:pt x="26" y="26"/>
                    </a:lnTo>
                    <a:lnTo>
                      <a:pt x="28" y="26"/>
                    </a:lnTo>
                    <a:lnTo>
                      <a:pt x="28" y="26"/>
                    </a:lnTo>
                    <a:lnTo>
                      <a:pt x="28" y="26"/>
                    </a:lnTo>
                    <a:lnTo>
                      <a:pt x="28" y="26"/>
                    </a:lnTo>
                    <a:lnTo>
                      <a:pt x="30" y="26"/>
                    </a:lnTo>
                    <a:lnTo>
                      <a:pt x="30" y="26"/>
                    </a:lnTo>
                    <a:lnTo>
                      <a:pt x="30" y="26"/>
                    </a:lnTo>
                    <a:lnTo>
                      <a:pt x="33" y="26"/>
                    </a:lnTo>
                    <a:lnTo>
                      <a:pt x="33" y="26"/>
                    </a:lnTo>
                    <a:lnTo>
                      <a:pt x="33" y="26"/>
                    </a:lnTo>
                    <a:lnTo>
                      <a:pt x="33" y="29"/>
                    </a:lnTo>
                    <a:lnTo>
                      <a:pt x="35" y="29"/>
                    </a:lnTo>
                    <a:lnTo>
                      <a:pt x="35" y="29"/>
                    </a:lnTo>
                    <a:lnTo>
                      <a:pt x="38" y="29"/>
                    </a:lnTo>
                    <a:lnTo>
                      <a:pt x="38" y="29"/>
                    </a:lnTo>
                    <a:lnTo>
                      <a:pt x="38" y="29"/>
                    </a:lnTo>
                    <a:lnTo>
                      <a:pt x="38" y="29"/>
                    </a:lnTo>
                    <a:lnTo>
                      <a:pt x="38" y="31"/>
                    </a:lnTo>
                    <a:lnTo>
                      <a:pt x="38" y="31"/>
                    </a:lnTo>
                    <a:lnTo>
                      <a:pt x="38" y="31"/>
                    </a:lnTo>
                    <a:lnTo>
                      <a:pt x="35" y="31"/>
                    </a:lnTo>
                    <a:lnTo>
                      <a:pt x="35" y="31"/>
                    </a:lnTo>
                    <a:lnTo>
                      <a:pt x="35" y="31"/>
                    </a:lnTo>
                    <a:lnTo>
                      <a:pt x="35" y="33"/>
                    </a:lnTo>
                    <a:lnTo>
                      <a:pt x="35" y="33"/>
                    </a:lnTo>
                    <a:lnTo>
                      <a:pt x="33" y="33"/>
                    </a:lnTo>
                    <a:lnTo>
                      <a:pt x="33" y="36"/>
                    </a:lnTo>
                    <a:lnTo>
                      <a:pt x="33" y="36"/>
                    </a:lnTo>
                    <a:lnTo>
                      <a:pt x="33" y="36"/>
                    </a:lnTo>
                    <a:lnTo>
                      <a:pt x="33" y="36"/>
                    </a:lnTo>
                    <a:lnTo>
                      <a:pt x="33" y="38"/>
                    </a:lnTo>
                    <a:lnTo>
                      <a:pt x="33" y="38"/>
                    </a:lnTo>
                    <a:lnTo>
                      <a:pt x="33" y="38"/>
                    </a:lnTo>
                    <a:lnTo>
                      <a:pt x="35" y="38"/>
                    </a:lnTo>
                    <a:lnTo>
                      <a:pt x="35" y="38"/>
                    </a:lnTo>
                    <a:lnTo>
                      <a:pt x="35" y="36"/>
                    </a:lnTo>
                    <a:lnTo>
                      <a:pt x="35" y="36"/>
                    </a:lnTo>
                    <a:lnTo>
                      <a:pt x="35" y="36"/>
                    </a:lnTo>
                    <a:lnTo>
                      <a:pt x="38" y="36"/>
                    </a:lnTo>
                    <a:lnTo>
                      <a:pt x="38" y="36"/>
                    </a:lnTo>
                    <a:lnTo>
                      <a:pt x="38" y="36"/>
                    </a:lnTo>
                    <a:lnTo>
                      <a:pt x="38" y="36"/>
                    </a:lnTo>
                    <a:lnTo>
                      <a:pt x="38" y="38"/>
                    </a:lnTo>
                    <a:lnTo>
                      <a:pt x="40" y="38"/>
                    </a:lnTo>
                    <a:lnTo>
                      <a:pt x="40" y="38"/>
                    </a:lnTo>
                    <a:lnTo>
                      <a:pt x="40" y="38"/>
                    </a:lnTo>
                    <a:lnTo>
                      <a:pt x="40" y="40"/>
                    </a:lnTo>
                    <a:lnTo>
                      <a:pt x="40" y="40"/>
                    </a:lnTo>
                    <a:lnTo>
                      <a:pt x="40" y="40"/>
                    </a:lnTo>
                    <a:lnTo>
                      <a:pt x="38" y="40"/>
                    </a:lnTo>
                    <a:lnTo>
                      <a:pt x="38" y="43"/>
                    </a:lnTo>
                    <a:lnTo>
                      <a:pt x="38" y="43"/>
                    </a:lnTo>
                    <a:lnTo>
                      <a:pt x="38" y="40"/>
                    </a:lnTo>
                    <a:lnTo>
                      <a:pt x="38" y="40"/>
                    </a:lnTo>
                    <a:lnTo>
                      <a:pt x="35" y="40"/>
                    </a:lnTo>
                    <a:lnTo>
                      <a:pt x="35" y="43"/>
                    </a:lnTo>
                    <a:lnTo>
                      <a:pt x="35" y="43"/>
                    </a:lnTo>
                    <a:lnTo>
                      <a:pt x="35" y="43"/>
                    </a:lnTo>
                    <a:lnTo>
                      <a:pt x="33" y="43"/>
                    </a:lnTo>
                    <a:lnTo>
                      <a:pt x="33" y="43"/>
                    </a:lnTo>
                    <a:lnTo>
                      <a:pt x="33" y="43"/>
                    </a:lnTo>
                    <a:lnTo>
                      <a:pt x="30" y="43"/>
                    </a:lnTo>
                    <a:lnTo>
                      <a:pt x="30" y="43"/>
                    </a:lnTo>
                    <a:lnTo>
                      <a:pt x="28" y="43"/>
                    </a:lnTo>
                    <a:lnTo>
                      <a:pt x="28" y="43"/>
                    </a:lnTo>
                    <a:lnTo>
                      <a:pt x="28" y="40"/>
                    </a:lnTo>
                    <a:lnTo>
                      <a:pt x="28" y="40"/>
                    </a:lnTo>
                    <a:lnTo>
                      <a:pt x="28" y="40"/>
                    </a:lnTo>
                    <a:lnTo>
                      <a:pt x="28" y="40"/>
                    </a:lnTo>
                    <a:lnTo>
                      <a:pt x="26" y="40"/>
                    </a:lnTo>
                    <a:lnTo>
                      <a:pt x="26" y="40"/>
                    </a:lnTo>
                    <a:lnTo>
                      <a:pt x="26" y="38"/>
                    </a:lnTo>
                    <a:lnTo>
                      <a:pt x="26" y="38"/>
                    </a:lnTo>
                    <a:lnTo>
                      <a:pt x="26" y="38"/>
                    </a:lnTo>
                    <a:lnTo>
                      <a:pt x="23" y="38"/>
                    </a:lnTo>
                    <a:lnTo>
                      <a:pt x="23" y="38"/>
                    </a:lnTo>
                    <a:lnTo>
                      <a:pt x="21" y="38"/>
                    </a:lnTo>
                    <a:lnTo>
                      <a:pt x="21" y="36"/>
                    </a:lnTo>
                    <a:lnTo>
                      <a:pt x="21" y="36"/>
                    </a:lnTo>
                    <a:lnTo>
                      <a:pt x="21" y="36"/>
                    </a:lnTo>
                    <a:lnTo>
                      <a:pt x="21" y="36"/>
                    </a:lnTo>
                    <a:lnTo>
                      <a:pt x="19" y="36"/>
                    </a:lnTo>
                    <a:lnTo>
                      <a:pt x="19" y="36"/>
                    </a:lnTo>
                    <a:lnTo>
                      <a:pt x="19" y="36"/>
                    </a:lnTo>
                    <a:lnTo>
                      <a:pt x="19" y="36"/>
                    </a:lnTo>
                    <a:lnTo>
                      <a:pt x="19" y="33"/>
                    </a:lnTo>
                    <a:lnTo>
                      <a:pt x="16" y="33"/>
                    </a:lnTo>
                    <a:lnTo>
                      <a:pt x="16" y="33"/>
                    </a:lnTo>
                    <a:lnTo>
                      <a:pt x="16" y="31"/>
                    </a:lnTo>
                    <a:lnTo>
                      <a:pt x="16" y="31"/>
                    </a:lnTo>
                    <a:lnTo>
                      <a:pt x="16" y="29"/>
                    </a:lnTo>
                    <a:lnTo>
                      <a:pt x="16" y="29"/>
                    </a:lnTo>
                    <a:lnTo>
                      <a:pt x="19" y="29"/>
                    </a:lnTo>
                    <a:lnTo>
                      <a:pt x="19" y="26"/>
                    </a:lnTo>
                    <a:lnTo>
                      <a:pt x="19" y="26"/>
                    </a:lnTo>
                    <a:lnTo>
                      <a:pt x="16" y="26"/>
                    </a:lnTo>
                    <a:lnTo>
                      <a:pt x="16" y="26"/>
                    </a:lnTo>
                    <a:lnTo>
                      <a:pt x="14" y="26"/>
                    </a:lnTo>
                    <a:lnTo>
                      <a:pt x="14" y="26"/>
                    </a:lnTo>
                    <a:lnTo>
                      <a:pt x="14" y="26"/>
                    </a:lnTo>
                    <a:lnTo>
                      <a:pt x="14" y="24"/>
                    </a:lnTo>
                    <a:lnTo>
                      <a:pt x="14" y="24"/>
                    </a:lnTo>
                    <a:lnTo>
                      <a:pt x="14" y="24"/>
                    </a:lnTo>
                    <a:lnTo>
                      <a:pt x="14" y="21"/>
                    </a:lnTo>
                    <a:lnTo>
                      <a:pt x="14" y="21"/>
                    </a:lnTo>
                    <a:lnTo>
                      <a:pt x="14" y="21"/>
                    </a:lnTo>
                    <a:lnTo>
                      <a:pt x="14" y="19"/>
                    </a:lnTo>
                    <a:lnTo>
                      <a:pt x="14" y="19"/>
                    </a:lnTo>
                    <a:lnTo>
                      <a:pt x="14" y="19"/>
                    </a:lnTo>
                    <a:lnTo>
                      <a:pt x="11" y="19"/>
                    </a:lnTo>
                    <a:lnTo>
                      <a:pt x="11" y="19"/>
                    </a:lnTo>
                    <a:lnTo>
                      <a:pt x="11" y="17"/>
                    </a:lnTo>
                    <a:lnTo>
                      <a:pt x="11" y="17"/>
                    </a:lnTo>
                    <a:lnTo>
                      <a:pt x="9" y="17"/>
                    </a:lnTo>
                    <a:lnTo>
                      <a:pt x="9" y="17"/>
                    </a:lnTo>
                    <a:lnTo>
                      <a:pt x="7" y="17"/>
                    </a:lnTo>
                    <a:lnTo>
                      <a:pt x="7" y="19"/>
                    </a:lnTo>
                    <a:lnTo>
                      <a:pt x="7" y="19"/>
                    </a:lnTo>
                    <a:lnTo>
                      <a:pt x="7" y="19"/>
                    </a:lnTo>
                    <a:lnTo>
                      <a:pt x="4" y="19"/>
                    </a:lnTo>
                    <a:lnTo>
                      <a:pt x="4" y="19"/>
                    </a:lnTo>
                    <a:lnTo>
                      <a:pt x="4" y="19"/>
                    </a:lnTo>
                    <a:lnTo>
                      <a:pt x="4" y="17"/>
                    </a:lnTo>
                    <a:lnTo>
                      <a:pt x="4" y="17"/>
                    </a:lnTo>
                    <a:lnTo>
                      <a:pt x="2" y="17"/>
                    </a:lnTo>
                    <a:lnTo>
                      <a:pt x="2" y="17"/>
                    </a:lnTo>
                    <a:lnTo>
                      <a:pt x="2" y="17"/>
                    </a:lnTo>
                    <a:lnTo>
                      <a:pt x="0" y="17"/>
                    </a:lnTo>
                    <a:lnTo>
                      <a:pt x="0" y="17"/>
                    </a:lnTo>
                    <a:lnTo>
                      <a:pt x="0" y="17"/>
                    </a:lnTo>
                    <a:lnTo>
                      <a:pt x="0" y="17"/>
                    </a:lnTo>
                    <a:lnTo>
                      <a:pt x="0" y="14"/>
                    </a:lnTo>
                    <a:lnTo>
                      <a:pt x="0" y="14"/>
                    </a:lnTo>
                    <a:lnTo>
                      <a:pt x="0" y="14"/>
                    </a:lnTo>
                    <a:lnTo>
                      <a:pt x="0" y="12"/>
                    </a:lnTo>
                    <a:lnTo>
                      <a:pt x="2" y="12"/>
                    </a:lnTo>
                    <a:lnTo>
                      <a:pt x="2" y="12"/>
                    </a:lnTo>
                    <a:lnTo>
                      <a:pt x="2" y="12"/>
                    </a:lnTo>
                    <a:lnTo>
                      <a:pt x="4" y="12"/>
                    </a:lnTo>
                    <a:lnTo>
                      <a:pt x="4" y="12"/>
                    </a:lnTo>
                    <a:lnTo>
                      <a:pt x="4" y="10"/>
                    </a:lnTo>
                    <a:lnTo>
                      <a:pt x="4" y="10"/>
                    </a:lnTo>
                    <a:lnTo>
                      <a:pt x="4" y="10"/>
                    </a:lnTo>
                    <a:lnTo>
                      <a:pt x="7" y="10"/>
                    </a:lnTo>
                    <a:lnTo>
                      <a:pt x="7" y="7"/>
                    </a:lnTo>
                    <a:lnTo>
                      <a:pt x="4" y="7"/>
                    </a:lnTo>
                    <a:lnTo>
                      <a:pt x="4" y="7"/>
                    </a:lnTo>
                    <a:lnTo>
                      <a:pt x="4" y="7"/>
                    </a:lnTo>
                    <a:lnTo>
                      <a:pt x="4" y="7"/>
                    </a:lnTo>
                    <a:lnTo>
                      <a:pt x="4" y="7"/>
                    </a:lnTo>
                    <a:lnTo>
                      <a:pt x="4" y="5"/>
                    </a:lnTo>
                    <a:lnTo>
                      <a:pt x="7" y="5"/>
                    </a:lnTo>
                    <a:lnTo>
                      <a:pt x="7" y="5"/>
                    </a:lnTo>
                    <a:lnTo>
                      <a:pt x="7" y="5"/>
                    </a:lnTo>
                    <a:lnTo>
                      <a:pt x="7" y="2"/>
                    </a:lnTo>
                    <a:lnTo>
                      <a:pt x="7" y="2"/>
                    </a:lnTo>
                    <a:lnTo>
                      <a:pt x="9" y="2"/>
                    </a:lnTo>
                    <a:lnTo>
                      <a:pt x="9" y="2"/>
                    </a:lnTo>
                    <a:lnTo>
                      <a:pt x="9" y="2"/>
                    </a:lnTo>
                    <a:lnTo>
                      <a:pt x="11" y="2"/>
                    </a:lnTo>
                    <a:lnTo>
                      <a:pt x="11" y="2"/>
                    </a:lnTo>
                    <a:lnTo>
                      <a:pt x="11" y="2"/>
                    </a:lnTo>
                    <a:lnTo>
                      <a:pt x="11" y="5"/>
                    </a:lnTo>
                    <a:lnTo>
                      <a:pt x="11" y="5"/>
                    </a:lnTo>
                    <a:lnTo>
                      <a:pt x="11" y="5"/>
                    </a:lnTo>
                    <a:lnTo>
                      <a:pt x="14" y="5"/>
                    </a:lnTo>
                    <a:lnTo>
                      <a:pt x="14" y="5"/>
                    </a:lnTo>
                    <a:lnTo>
                      <a:pt x="14" y="2"/>
                    </a:lnTo>
                    <a:lnTo>
                      <a:pt x="11" y="2"/>
                    </a:lnTo>
                    <a:lnTo>
                      <a:pt x="11" y="2"/>
                    </a:lnTo>
                    <a:lnTo>
                      <a:pt x="14" y="2"/>
                    </a:lnTo>
                    <a:lnTo>
                      <a:pt x="14" y="2"/>
                    </a:lnTo>
                    <a:lnTo>
                      <a:pt x="14" y="2"/>
                    </a:lnTo>
                    <a:lnTo>
                      <a:pt x="16" y="2"/>
                    </a:lnTo>
                    <a:lnTo>
                      <a:pt x="16" y="2"/>
                    </a:lnTo>
                    <a:lnTo>
                      <a:pt x="19" y="2"/>
                    </a:lnTo>
                    <a:lnTo>
                      <a:pt x="19" y="0"/>
                    </a:lnTo>
                    <a:lnTo>
                      <a:pt x="19" y="0"/>
                    </a:lnTo>
                    <a:lnTo>
                      <a:pt x="19"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7" name="Freeform 206"/>
            <p:cNvSpPr>
              <a:spLocks/>
            </p:cNvSpPr>
            <p:nvPr/>
          </p:nvSpPr>
          <p:spPr bwMode="auto">
            <a:xfrm>
              <a:off x="5519738" y="4735513"/>
              <a:ext cx="63500" cy="57150"/>
            </a:xfrm>
            <a:custGeom>
              <a:avLst/>
              <a:gdLst/>
              <a:ahLst/>
              <a:cxnLst>
                <a:cxn ang="0">
                  <a:pos x="36" y="2"/>
                </a:cxn>
                <a:cxn ang="0">
                  <a:pos x="40" y="2"/>
                </a:cxn>
                <a:cxn ang="0">
                  <a:pos x="40" y="2"/>
                </a:cxn>
                <a:cxn ang="0">
                  <a:pos x="40" y="5"/>
                </a:cxn>
                <a:cxn ang="0">
                  <a:pos x="38" y="5"/>
                </a:cxn>
                <a:cxn ang="0">
                  <a:pos x="38" y="7"/>
                </a:cxn>
                <a:cxn ang="0">
                  <a:pos x="40" y="10"/>
                </a:cxn>
                <a:cxn ang="0">
                  <a:pos x="40" y="12"/>
                </a:cxn>
                <a:cxn ang="0">
                  <a:pos x="38" y="14"/>
                </a:cxn>
                <a:cxn ang="0">
                  <a:pos x="38" y="19"/>
                </a:cxn>
                <a:cxn ang="0">
                  <a:pos x="36" y="19"/>
                </a:cxn>
                <a:cxn ang="0">
                  <a:pos x="33" y="21"/>
                </a:cxn>
                <a:cxn ang="0">
                  <a:pos x="31" y="24"/>
                </a:cxn>
                <a:cxn ang="0">
                  <a:pos x="29" y="26"/>
                </a:cxn>
                <a:cxn ang="0">
                  <a:pos x="29" y="28"/>
                </a:cxn>
                <a:cxn ang="0">
                  <a:pos x="26" y="31"/>
                </a:cxn>
                <a:cxn ang="0">
                  <a:pos x="24" y="31"/>
                </a:cxn>
                <a:cxn ang="0">
                  <a:pos x="21" y="31"/>
                </a:cxn>
                <a:cxn ang="0">
                  <a:pos x="17" y="31"/>
                </a:cxn>
                <a:cxn ang="0">
                  <a:pos x="17" y="33"/>
                </a:cxn>
                <a:cxn ang="0">
                  <a:pos x="14" y="33"/>
                </a:cxn>
                <a:cxn ang="0">
                  <a:pos x="10" y="36"/>
                </a:cxn>
                <a:cxn ang="0">
                  <a:pos x="7" y="36"/>
                </a:cxn>
                <a:cxn ang="0">
                  <a:pos x="3" y="36"/>
                </a:cxn>
                <a:cxn ang="0">
                  <a:pos x="3" y="36"/>
                </a:cxn>
                <a:cxn ang="0">
                  <a:pos x="0" y="33"/>
                </a:cxn>
                <a:cxn ang="0">
                  <a:pos x="3" y="31"/>
                </a:cxn>
                <a:cxn ang="0">
                  <a:pos x="3" y="28"/>
                </a:cxn>
                <a:cxn ang="0">
                  <a:pos x="5" y="28"/>
                </a:cxn>
                <a:cxn ang="0">
                  <a:pos x="10" y="28"/>
                </a:cxn>
                <a:cxn ang="0">
                  <a:pos x="10" y="26"/>
                </a:cxn>
                <a:cxn ang="0">
                  <a:pos x="7" y="26"/>
                </a:cxn>
                <a:cxn ang="0">
                  <a:pos x="7" y="24"/>
                </a:cxn>
                <a:cxn ang="0">
                  <a:pos x="7" y="21"/>
                </a:cxn>
                <a:cxn ang="0">
                  <a:pos x="10" y="19"/>
                </a:cxn>
                <a:cxn ang="0">
                  <a:pos x="10" y="14"/>
                </a:cxn>
                <a:cxn ang="0">
                  <a:pos x="10" y="12"/>
                </a:cxn>
                <a:cxn ang="0">
                  <a:pos x="14" y="12"/>
                </a:cxn>
                <a:cxn ang="0">
                  <a:pos x="14" y="10"/>
                </a:cxn>
                <a:cxn ang="0">
                  <a:pos x="17" y="7"/>
                </a:cxn>
                <a:cxn ang="0">
                  <a:pos x="19" y="12"/>
                </a:cxn>
                <a:cxn ang="0">
                  <a:pos x="21" y="10"/>
                </a:cxn>
                <a:cxn ang="0">
                  <a:pos x="21" y="12"/>
                </a:cxn>
                <a:cxn ang="0">
                  <a:pos x="24" y="12"/>
                </a:cxn>
                <a:cxn ang="0">
                  <a:pos x="26" y="10"/>
                </a:cxn>
                <a:cxn ang="0">
                  <a:pos x="26" y="5"/>
                </a:cxn>
                <a:cxn ang="0">
                  <a:pos x="29" y="2"/>
                </a:cxn>
                <a:cxn ang="0">
                  <a:pos x="31" y="2"/>
                </a:cxn>
                <a:cxn ang="0">
                  <a:pos x="33" y="0"/>
                </a:cxn>
                <a:cxn ang="0">
                  <a:pos x="36" y="0"/>
                </a:cxn>
              </a:cxnLst>
              <a:rect l="0" t="0" r="r" b="b"/>
              <a:pathLst>
                <a:path w="40" h="36">
                  <a:moveTo>
                    <a:pt x="36" y="0"/>
                  </a:moveTo>
                  <a:lnTo>
                    <a:pt x="36" y="2"/>
                  </a:lnTo>
                  <a:lnTo>
                    <a:pt x="36" y="2"/>
                  </a:lnTo>
                  <a:lnTo>
                    <a:pt x="36" y="2"/>
                  </a:lnTo>
                  <a:lnTo>
                    <a:pt x="38" y="2"/>
                  </a:lnTo>
                  <a:lnTo>
                    <a:pt x="38" y="2"/>
                  </a:lnTo>
                  <a:lnTo>
                    <a:pt x="38" y="2"/>
                  </a:lnTo>
                  <a:lnTo>
                    <a:pt x="40" y="2"/>
                  </a:lnTo>
                  <a:lnTo>
                    <a:pt x="40" y="0"/>
                  </a:lnTo>
                  <a:lnTo>
                    <a:pt x="40" y="0"/>
                  </a:lnTo>
                  <a:lnTo>
                    <a:pt x="40" y="0"/>
                  </a:lnTo>
                  <a:lnTo>
                    <a:pt x="40" y="2"/>
                  </a:lnTo>
                  <a:lnTo>
                    <a:pt x="40" y="2"/>
                  </a:lnTo>
                  <a:lnTo>
                    <a:pt x="40" y="2"/>
                  </a:lnTo>
                  <a:lnTo>
                    <a:pt x="40" y="5"/>
                  </a:lnTo>
                  <a:lnTo>
                    <a:pt x="40" y="5"/>
                  </a:lnTo>
                  <a:lnTo>
                    <a:pt x="40" y="5"/>
                  </a:lnTo>
                  <a:lnTo>
                    <a:pt x="40" y="5"/>
                  </a:lnTo>
                  <a:lnTo>
                    <a:pt x="40" y="5"/>
                  </a:lnTo>
                  <a:lnTo>
                    <a:pt x="38" y="5"/>
                  </a:lnTo>
                  <a:lnTo>
                    <a:pt x="38" y="5"/>
                  </a:lnTo>
                  <a:lnTo>
                    <a:pt x="38" y="5"/>
                  </a:lnTo>
                  <a:lnTo>
                    <a:pt x="38" y="7"/>
                  </a:lnTo>
                  <a:lnTo>
                    <a:pt x="38" y="7"/>
                  </a:lnTo>
                  <a:lnTo>
                    <a:pt x="38" y="10"/>
                  </a:lnTo>
                  <a:lnTo>
                    <a:pt x="38" y="10"/>
                  </a:lnTo>
                  <a:lnTo>
                    <a:pt x="38" y="10"/>
                  </a:lnTo>
                  <a:lnTo>
                    <a:pt x="40" y="10"/>
                  </a:lnTo>
                  <a:lnTo>
                    <a:pt x="40" y="12"/>
                  </a:lnTo>
                  <a:lnTo>
                    <a:pt x="40" y="12"/>
                  </a:lnTo>
                  <a:lnTo>
                    <a:pt x="40" y="12"/>
                  </a:lnTo>
                  <a:lnTo>
                    <a:pt x="40" y="12"/>
                  </a:lnTo>
                  <a:lnTo>
                    <a:pt x="40" y="12"/>
                  </a:lnTo>
                  <a:lnTo>
                    <a:pt x="40" y="14"/>
                  </a:lnTo>
                  <a:lnTo>
                    <a:pt x="38" y="14"/>
                  </a:lnTo>
                  <a:lnTo>
                    <a:pt x="38" y="14"/>
                  </a:lnTo>
                  <a:lnTo>
                    <a:pt x="38" y="14"/>
                  </a:lnTo>
                  <a:lnTo>
                    <a:pt x="38" y="17"/>
                  </a:lnTo>
                  <a:lnTo>
                    <a:pt x="38" y="17"/>
                  </a:lnTo>
                  <a:lnTo>
                    <a:pt x="38" y="19"/>
                  </a:lnTo>
                  <a:lnTo>
                    <a:pt x="36" y="19"/>
                  </a:lnTo>
                  <a:lnTo>
                    <a:pt x="36" y="19"/>
                  </a:lnTo>
                  <a:lnTo>
                    <a:pt x="36" y="19"/>
                  </a:lnTo>
                  <a:lnTo>
                    <a:pt x="36" y="19"/>
                  </a:lnTo>
                  <a:lnTo>
                    <a:pt x="36" y="21"/>
                  </a:lnTo>
                  <a:lnTo>
                    <a:pt x="33" y="21"/>
                  </a:lnTo>
                  <a:lnTo>
                    <a:pt x="33" y="21"/>
                  </a:lnTo>
                  <a:lnTo>
                    <a:pt x="33" y="21"/>
                  </a:lnTo>
                  <a:lnTo>
                    <a:pt x="33" y="21"/>
                  </a:lnTo>
                  <a:lnTo>
                    <a:pt x="33" y="24"/>
                  </a:lnTo>
                  <a:lnTo>
                    <a:pt x="31" y="24"/>
                  </a:lnTo>
                  <a:lnTo>
                    <a:pt x="31" y="24"/>
                  </a:lnTo>
                  <a:lnTo>
                    <a:pt x="31" y="24"/>
                  </a:lnTo>
                  <a:lnTo>
                    <a:pt x="31" y="24"/>
                  </a:lnTo>
                  <a:lnTo>
                    <a:pt x="31" y="26"/>
                  </a:lnTo>
                  <a:lnTo>
                    <a:pt x="29" y="26"/>
                  </a:lnTo>
                  <a:lnTo>
                    <a:pt x="29" y="26"/>
                  </a:lnTo>
                  <a:lnTo>
                    <a:pt x="29" y="26"/>
                  </a:lnTo>
                  <a:lnTo>
                    <a:pt x="29" y="26"/>
                  </a:lnTo>
                  <a:lnTo>
                    <a:pt x="29" y="28"/>
                  </a:lnTo>
                  <a:lnTo>
                    <a:pt x="29" y="28"/>
                  </a:lnTo>
                  <a:lnTo>
                    <a:pt x="26" y="28"/>
                  </a:lnTo>
                  <a:lnTo>
                    <a:pt x="26" y="31"/>
                  </a:lnTo>
                  <a:lnTo>
                    <a:pt x="26" y="31"/>
                  </a:lnTo>
                  <a:lnTo>
                    <a:pt x="24" y="31"/>
                  </a:lnTo>
                  <a:lnTo>
                    <a:pt x="24" y="31"/>
                  </a:lnTo>
                  <a:lnTo>
                    <a:pt x="24" y="31"/>
                  </a:lnTo>
                  <a:lnTo>
                    <a:pt x="24" y="31"/>
                  </a:lnTo>
                  <a:lnTo>
                    <a:pt x="21" y="31"/>
                  </a:lnTo>
                  <a:lnTo>
                    <a:pt x="21" y="31"/>
                  </a:lnTo>
                  <a:lnTo>
                    <a:pt x="21" y="31"/>
                  </a:lnTo>
                  <a:lnTo>
                    <a:pt x="21" y="31"/>
                  </a:lnTo>
                  <a:lnTo>
                    <a:pt x="19" y="31"/>
                  </a:lnTo>
                  <a:lnTo>
                    <a:pt x="19" y="31"/>
                  </a:lnTo>
                  <a:lnTo>
                    <a:pt x="19" y="31"/>
                  </a:lnTo>
                  <a:lnTo>
                    <a:pt x="17" y="31"/>
                  </a:lnTo>
                  <a:lnTo>
                    <a:pt x="17" y="31"/>
                  </a:lnTo>
                  <a:lnTo>
                    <a:pt x="17" y="31"/>
                  </a:lnTo>
                  <a:lnTo>
                    <a:pt x="17" y="33"/>
                  </a:lnTo>
                  <a:lnTo>
                    <a:pt x="17" y="33"/>
                  </a:lnTo>
                  <a:lnTo>
                    <a:pt x="14" y="33"/>
                  </a:lnTo>
                  <a:lnTo>
                    <a:pt x="14" y="33"/>
                  </a:lnTo>
                  <a:lnTo>
                    <a:pt x="14" y="33"/>
                  </a:lnTo>
                  <a:lnTo>
                    <a:pt x="14" y="33"/>
                  </a:lnTo>
                  <a:lnTo>
                    <a:pt x="14" y="36"/>
                  </a:lnTo>
                  <a:lnTo>
                    <a:pt x="12" y="36"/>
                  </a:lnTo>
                  <a:lnTo>
                    <a:pt x="12" y="36"/>
                  </a:lnTo>
                  <a:lnTo>
                    <a:pt x="10" y="36"/>
                  </a:lnTo>
                  <a:lnTo>
                    <a:pt x="10" y="36"/>
                  </a:lnTo>
                  <a:lnTo>
                    <a:pt x="10" y="36"/>
                  </a:lnTo>
                  <a:lnTo>
                    <a:pt x="7" y="36"/>
                  </a:lnTo>
                  <a:lnTo>
                    <a:pt x="7" y="36"/>
                  </a:lnTo>
                  <a:lnTo>
                    <a:pt x="7" y="36"/>
                  </a:lnTo>
                  <a:lnTo>
                    <a:pt x="5" y="36"/>
                  </a:lnTo>
                  <a:lnTo>
                    <a:pt x="5" y="36"/>
                  </a:lnTo>
                  <a:lnTo>
                    <a:pt x="3" y="36"/>
                  </a:lnTo>
                  <a:lnTo>
                    <a:pt x="3" y="36"/>
                  </a:lnTo>
                  <a:lnTo>
                    <a:pt x="3" y="33"/>
                  </a:lnTo>
                  <a:lnTo>
                    <a:pt x="3" y="33"/>
                  </a:lnTo>
                  <a:lnTo>
                    <a:pt x="3" y="36"/>
                  </a:lnTo>
                  <a:lnTo>
                    <a:pt x="0" y="36"/>
                  </a:lnTo>
                  <a:lnTo>
                    <a:pt x="0" y="33"/>
                  </a:lnTo>
                  <a:lnTo>
                    <a:pt x="0" y="33"/>
                  </a:lnTo>
                  <a:lnTo>
                    <a:pt x="0" y="33"/>
                  </a:lnTo>
                  <a:lnTo>
                    <a:pt x="0" y="33"/>
                  </a:lnTo>
                  <a:lnTo>
                    <a:pt x="0" y="31"/>
                  </a:lnTo>
                  <a:lnTo>
                    <a:pt x="0" y="31"/>
                  </a:lnTo>
                  <a:lnTo>
                    <a:pt x="3" y="31"/>
                  </a:lnTo>
                  <a:lnTo>
                    <a:pt x="3" y="31"/>
                  </a:lnTo>
                  <a:lnTo>
                    <a:pt x="3" y="31"/>
                  </a:lnTo>
                  <a:lnTo>
                    <a:pt x="3" y="28"/>
                  </a:lnTo>
                  <a:lnTo>
                    <a:pt x="3" y="28"/>
                  </a:lnTo>
                  <a:lnTo>
                    <a:pt x="3" y="28"/>
                  </a:lnTo>
                  <a:lnTo>
                    <a:pt x="5" y="28"/>
                  </a:lnTo>
                  <a:lnTo>
                    <a:pt x="5" y="28"/>
                  </a:lnTo>
                  <a:lnTo>
                    <a:pt x="5" y="28"/>
                  </a:lnTo>
                  <a:lnTo>
                    <a:pt x="7" y="28"/>
                  </a:lnTo>
                  <a:lnTo>
                    <a:pt x="7" y="28"/>
                  </a:lnTo>
                  <a:lnTo>
                    <a:pt x="7" y="28"/>
                  </a:lnTo>
                  <a:lnTo>
                    <a:pt x="10" y="28"/>
                  </a:lnTo>
                  <a:lnTo>
                    <a:pt x="10" y="28"/>
                  </a:lnTo>
                  <a:lnTo>
                    <a:pt x="10" y="28"/>
                  </a:lnTo>
                  <a:lnTo>
                    <a:pt x="10" y="26"/>
                  </a:lnTo>
                  <a:lnTo>
                    <a:pt x="10" y="26"/>
                  </a:lnTo>
                  <a:lnTo>
                    <a:pt x="7" y="26"/>
                  </a:lnTo>
                  <a:lnTo>
                    <a:pt x="7" y="28"/>
                  </a:lnTo>
                  <a:lnTo>
                    <a:pt x="7" y="28"/>
                  </a:lnTo>
                  <a:lnTo>
                    <a:pt x="7" y="26"/>
                  </a:lnTo>
                  <a:lnTo>
                    <a:pt x="7" y="26"/>
                  </a:lnTo>
                  <a:lnTo>
                    <a:pt x="7" y="26"/>
                  </a:lnTo>
                  <a:lnTo>
                    <a:pt x="7" y="24"/>
                  </a:lnTo>
                  <a:lnTo>
                    <a:pt x="7" y="24"/>
                  </a:lnTo>
                  <a:lnTo>
                    <a:pt x="7" y="24"/>
                  </a:lnTo>
                  <a:lnTo>
                    <a:pt x="7" y="21"/>
                  </a:lnTo>
                  <a:lnTo>
                    <a:pt x="7" y="21"/>
                  </a:lnTo>
                  <a:lnTo>
                    <a:pt x="7" y="21"/>
                  </a:lnTo>
                  <a:lnTo>
                    <a:pt x="7" y="21"/>
                  </a:lnTo>
                  <a:lnTo>
                    <a:pt x="7" y="19"/>
                  </a:lnTo>
                  <a:lnTo>
                    <a:pt x="10" y="19"/>
                  </a:lnTo>
                  <a:lnTo>
                    <a:pt x="10" y="19"/>
                  </a:lnTo>
                  <a:lnTo>
                    <a:pt x="10" y="17"/>
                  </a:lnTo>
                  <a:lnTo>
                    <a:pt x="10" y="17"/>
                  </a:lnTo>
                  <a:lnTo>
                    <a:pt x="10" y="14"/>
                  </a:lnTo>
                  <a:lnTo>
                    <a:pt x="10" y="14"/>
                  </a:lnTo>
                  <a:lnTo>
                    <a:pt x="10" y="14"/>
                  </a:lnTo>
                  <a:lnTo>
                    <a:pt x="10" y="14"/>
                  </a:lnTo>
                  <a:lnTo>
                    <a:pt x="10" y="12"/>
                  </a:lnTo>
                  <a:lnTo>
                    <a:pt x="10" y="12"/>
                  </a:lnTo>
                  <a:lnTo>
                    <a:pt x="12" y="12"/>
                  </a:lnTo>
                  <a:lnTo>
                    <a:pt x="12" y="12"/>
                  </a:lnTo>
                  <a:lnTo>
                    <a:pt x="14" y="12"/>
                  </a:lnTo>
                  <a:lnTo>
                    <a:pt x="14" y="12"/>
                  </a:lnTo>
                  <a:lnTo>
                    <a:pt x="14" y="12"/>
                  </a:lnTo>
                  <a:lnTo>
                    <a:pt x="14" y="10"/>
                  </a:lnTo>
                  <a:lnTo>
                    <a:pt x="14" y="10"/>
                  </a:lnTo>
                  <a:lnTo>
                    <a:pt x="14" y="10"/>
                  </a:lnTo>
                  <a:lnTo>
                    <a:pt x="17" y="10"/>
                  </a:lnTo>
                  <a:lnTo>
                    <a:pt x="17" y="10"/>
                  </a:lnTo>
                  <a:lnTo>
                    <a:pt x="17" y="7"/>
                  </a:lnTo>
                  <a:lnTo>
                    <a:pt x="17" y="7"/>
                  </a:lnTo>
                  <a:lnTo>
                    <a:pt x="17" y="10"/>
                  </a:lnTo>
                  <a:lnTo>
                    <a:pt x="17" y="10"/>
                  </a:lnTo>
                  <a:lnTo>
                    <a:pt x="17" y="12"/>
                  </a:lnTo>
                  <a:lnTo>
                    <a:pt x="19" y="12"/>
                  </a:lnTo>
                  <a:lnTo>
                    <a:pt x="19" y="12"/>
                  </a:lnTo>
                  <a:lnTo>
                    <a:pt x="19" y="10"/>
                  </a:lnTo>
                  <a:lnTo>
                    <a:pt x="21" y="10"/>
                  </a:lnTo>
                  <a:lnTo>
                    <a:pt x="21" y="10"/>
                  </a:lnTo>
                  <a:lnTo>
                    <a:pt x="21" y="12"/>
                  </a:lnTo>
                  <a:lnTo>
                    <a:pt x="21" y="12"/>
                  </a:lnTo>
                  <a:lnTo>
                    <a:pt x="21" y="12"/>
                  </a:lnTo>
                  <a:lnTo>
                    <a:pt x="21" y="12"/>
                  </a:lnTo>
                  <a:lnTo>
                    <a:pt x="24" y="12"/>
                  </a:lnTo>
                  <a:lnTo>
                    <a:pt x="24" y="12"/>
                  </a:lnTo>
                  <a:lnTo>
                    <a:pt x="24" y="12"/>
                  </a:lnTo>
                  <a:lnTo>
                    <a:pt x="24" y="12"/>
                  </a:lnTo>
                  <a:lnTo>
                    <a:pt x="24" y="10"/>
                  </a:lnTo>
                  <a:lnTo>
                    <a:pt x="24" y="10"/>
                  </a:lnTo>
                  <a:lnTo>
                    <a:pt x="24" y="10"/>
                  </a:lnTo>
                  <a:lnTo>
                    <a:pt x="26" y="10"/>
                  </a:lnTo>
                  <a:lnTo>
                    <a:pt x="26" y="7"/>
                  </a:lnTo>
                  <a:lnTo>
                    <a:pt x="26" y="7"/>
                  </a:lnTo>
                  <a:lnTo>
                    <a:pt x="26" y="5"/>
                  </a:lnTo>
                  <a:lnTo>
                    <a:pt x="26" y="5"/>
                  </a:lnTo>
                  <a:lnTo>
                    <a:pt x="26" y="5"/>
                  </a:lnTo>
                  <a:lnTo>
                    <a:pt x="29" y="5"/>
                  </a:lnTo>
                  <a:lnTo>
                    <a:pt x="29" y="5"/>
                  </a:lnTo>
                  <a:lnTo>
                    <a:pt x="29" y="2"/>
                  </a:lnTo>
                  <a:lnTo>
                    <a:pt x="29" y="2"/>
                  </a:lnTo>
                  <a:lnTo>
                    <a:pt x="31" y="2"/>
                  </a:lnTo>
                  <a:lnTo>
                    <a:pt x="31" y="2"/>
                  </a:lnTo>
                  <a:lnTo>
                    <a:pt x="31" y="2"/>
                  </a:lnTo>
                  <a:lnTo>
                    <a:pt x="31" y="2"/>
                  </a:lnTo>
                  <a:lnTo>
                    <a:pt x="31" y="2"/>
                  </a:lnTo>
                  <a:lnTo>
                    <a:pt x="31" y="0"/>
                  </a:lnTo>
                  <a:lnTo>
                    <a:pt x="33" y="0"/>
                  </a:lnTo>
                  <a:lnTo>
                    <a:pt x="33" y="0"/>
                  </a:lnTo>
                  <a:lnTo>
                    <a:pt x="36" y="0"/>
                  </a:lnTo>
                  <a:lnTo>
                    <a:pt x="36" y="0"/>
                  </a:lnTo>
                  <a:lnTo>
                    <a:pt x="36" y="0"/>
                  </a:lnTo>
                  <a:lnTo>
                    <a:pt x="36"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207"/>
            <p:cNvSpPr>
              <a:spLocks/>
            </p:cNvSpPr>
            <p:nvPr/>
          </p:nvSpPr>
          <p:spPr bwMode="auto">
            <a:xfrm>
              <a:off x="5519738" y="4735513"/>
              <a:ext cx="63500" cy="57150"/>
            </a:xfrm>
            <a:custGeom>
              <a:avLst/>
              <a:gdLst/>
              <a:ahLst/>
              <a:cxnLst>
                <a:cxn ang="0">
                  <a:pos x="36" y="2"/>
                </a:cxn>
                <a:cxn ang="0">
                  <a:pos x="40" y="2"/>
                </a:cxn>
                <a:cxn ang="0">
                  <a:pos x="40" y="2"/>
                </a:cxn>
                <a:cxn ang="0">
                  <a:pos x="40" y="5"/>
                </a:cxn>
                <a:cxn ang="0">
                  <a:pos x="38" y="5"/>
                </a:cxn>
                <a:cxn ang="0">
                  <a:pos x="38" y="7"/>
                </a:cxn>
                <a:cxn ang="0">
                  <a:pos x="40" y="10"/>
                </a:cxn>
                <a:cxn ang="0">
                  <a:pos x="40" y="12"/>
                </a:cxn>
                <a:cxn ang="0">
                  <a:pos x="38" y="14"/>
                </a:cxn>
                <a:cxn ang="0">
                  <a:pos x="38" y="19"/>
                </a:cxn>
                <a:cxn ang="0">
                  <a:pos x="36" y="19"/>
                </a:cxn>
                <a:cxn ang="0">
                  <a:pos x="33" y="21"/>
                </a:cxn>
                <a:cxn ang="0">
                  <a:pos x="31" y="24"/>
                </a:cxn>
                <a:cxn ang="0">
                  <a:pos x="29" y="26"/>
                </a:cxn>
                <a:cxn ang="0">
                  <a:pos x="29" y="28"/>
                </a:cxn>
                <a:cxn ang="0">
                  <a:pos x="26" y="31"/>
                </a:cxn>
                <a:cxn ang="0">
                  <a:pos x="24" y="31"/>
                </a:cxn>
                <a:cxn ang="0">
                  <a:pos x="21" y="31"/>
                </a:cxn>
                <a:cxn ang="0">
                  <a:pos x="17" y="31"/>
                </a:cxn>
                <a:cxn ang="0">
                  <a:pos x="17" y="33"/>
                </a:cxn>
                <a:cxn ang="0">
                  <a:pos x="14" y="33"/>
                </a:cxn>
                <a:cxn ang="0">
                  <a:pos x="10" y="36"/>
                </a:cxn>
                <a:cxn ang="0">
                  <a:pos x="7" y="36"/>
                </a:cxn>
                <a:cxn ang="0">
                  <a:pos x="3" y="36"/>
                </a:cxn>
                <a:cxn ang="0">
                  <a:pos x="3" y="36"/>
                </a:cxn>
                <a:cxn ang="0">
                  <a:pos x="0" y="33"/>
                </a:cxn>
                <a:cxn ang="0">
                  <a:pos x="3" y="31"/>
                </a:cxn>
                <a:cxn ang="0">
                  <a:pos x="3" y="28"/>
                </a:cxn>
                <a:cxn ang="0">
                  <a:pos x="5" y="28"/>
                </a:cxn>
                <a:cxn ang="0">
                  <a:pos x="10" y="28"/>
                </a:cxn>
                <a:cxn ang="0">
                  <a:pos x="10" y="26"/>
                </a:cxn>
                <a:cxn ang="0">
                  <a:pos x="7" y="26"/>
                </a:cxn>
                <a:cxn ang="0">
                  <a:pos x="7" y="24"/>
                </a:cxn>
                <a:cxn ang="0">
                  <a:pos x="7" y="21"/>
                </a:cxn>
                <a:cxn ang="0">
                  <a:pos x="10" y="19"/>
                </a:cxn>
                <a:cxn ang="0">
                  <a:pos x="10" y="14"/>
                </a:cxn>
                <a:cxn ang="0">
                  <a:pos x="10" y="12"/>
                </a:cxn>
                <a:cxn ang="0">
                  <a:pos x="14" y="12"/>
                </a:cxn>
                <a:cxn ang="0">
                  <a:pos x="14" y="10"/>
                </a:cxn>
                <a:cxn ang="0">
                  <a:pos x="17" y="7"/>
                </a:cxn>
                <a:cxn ang="0">
                  <a:pos x="19" y="12"/>
                </a:cxn>
                <a:cxn ang="0">
                  <a:pos x="21" y="10"/>
                </a:cxn>
                <a:cxn ang="0">
                  <a:pos x="21" y="12"/>
                </a:cxn>
                <a:cxn ang="0">
                  <a:pos x="24" y="12"/>
                </a:cxn>
                <a:cxn ang="0">
                  <a:pos x="26" y="10"/>
                </a:cxn>
                <a:cxn ang="0">
                  <a:pos x="26" y="5"/>
                </a:cxn>
                <a:cxn ang="0">
                  <a:pos x="29" y="2"/>
                </a:cxn>
                <a:cxn ang="0">
                  <a:pos x="31" y="2"/>
                </a:cxn>
                <a:cxn ang="0">
                  <a:pos x="33" y="0"/>
                </a:cxn>
                <a:cxn ang="0">
                  <a:pos x="36" y="0"/>
                </a:cxn>
              </a:cxnLst>
              <a:rect l="0" t="0" r="r" b="b"/>
              <a:pathLst>
                <a:path w="40" h="36">
                  <a:moveTo>
                    <a:pt x="36" y="0"/>
                  </a:moveTo>
                  <a:lnTo>
                    <a:pt x="36" y="2"/>
                  </a:lnTo>
                  <a:lnTo>
                    <a:pt x="36" y="2"/>
                  </a:lnTo>
                  <a:lnTo>
                    <a:pt x="36" y="2"/>
                  </a:lnTo>
                  <a:lnTo>
                    <a:pt x="38" y="2"/>
                  </a:lnTo>
                  <a:lnTo>
                    <a:pt x="38" y="2"/>
                  </a:lnTo>
                  <a:lnTo>
                    <a:pt x="38" y="2"/>
                  </a:lnTo>
                  <a:lnTo>
                    <a:pt x="40" y="2"/>
                  </a:lnTo>
                  <a:lnTo>
                    <a:pt x="40" y="0"/>
                  </a:lnTo>
                  <a:lnTo>
                    <a:pt x="40" y="0"/>
                  </a:lnTo>
                  <a:lnTo>
                    <a:pt x="40" y="0"/>
                  </a:lnTo>
                  <a:lnTo>
                    <a:pt x="40" y="2"/>
                  </a:lnTo>
                  <a:lnTo>
                    <a:pt x="40" y="2"/>
                  </a:lnTo>
                  <a:lnTo>
                    <a:pt x="40" y="2"/>
                  </a:lnTo>
                  <a:lnTo>
                    <a:pt x="40" y="5"/>
                  </a:lnTo>
                  <a:lnTo>
                    <a:pt x="40" y="5"/>
                  </a:lnTo>
                  <a:lnTo>
                    <a:pt x="40" y="5"/>
                  </a:lnTo>
                  <a:lnTo>
                    <a:pt x="40" y="5"/>
                  </a:lnTo>
                  <a:lnTo>
                    <a:pt x="40" y="5"/>
                  </a:lnTo>
                  <a:lnTo>
                    <a:pt x="38" y="5"/>
                  </a:lnTo>
                  <a:lnTo>
                    <a:pt x="38" y="5"/>
                  </a:lnTo>
                  <a:lnTo>
                    <a:pt x="38" y="5"/>
                  </a:lnTo>
                  <a:lnTo>
                    <a:pt x="38" y="7"/>
                  </a:lnTo>
                  <a:lnTo>
                    <a:pt x="38" y="7"/>
                  </a:lnTo>
                  <a:lnTo>
                    <a:pt x="38" y="10"/>
                  </a:lnTo>
                  <a:lnTo>
                    <a:pt x="38" y="10"/>
                  </a:lnTo>
                  <a:lnTo>
                    <a:pt x="38" y="10"/>
                  </a:lnTo>
                  <a:lnTo>
                    <a:pt x="40" y="10"/>
                  </a:lnTo>
                  <a:lnTo>
                    <a:pt x="40" y="12"/>
                  </a:lnTo>
                  <a:lnTo>
                    <a:pt x="40" y="12"/>
                  </a:lnTo>
                  <a:lnTo>
                    <a:pt x="40" y="12"/>
                  </a:lnTo>
                  <a:lnTo>
                    <a:pt x="40" y="12"/>
                  </a:lnTo>
                  <a:lnTo>
                    <a:pt x="40" y="12"/>
                  </a:lnTo>
                  <a:lnTo>
                    <a:pt x="40" y="14"/>
                  </a:lnTo>
                  <a:lnTo>
                    <a:pt x="38" y="14"/>
                  </a:lnTo>
                  <a:lnTo>
                    <a:pt x="38" y="14"/>
                  </a:lnTo>
                  <a:lnTo>
                    <a:pt x="38" y="14"/>
                  </a:lnTo>
                  <a:lnTo>
                    <a:pt x="38" y="17"/>
                  </a:lnTo>
                  <a:lnTo>
                    <a:pt x="38" y="17"/>
                  </a:lnTo>
                  <a:lnTo>
                    <a:pt x="38" y="19"/>
                  </a:lnTo>
                  <a:lnTo>
                    <a:pt x="36" y="19"/>
                  </a:lnTo>
                  <a:lnTo>
                    <a:pt x="36" y="19"/>
                  </a:lnTo>
                  <a:lnTo>
                    <a:pt x="36" y="19"/>
                  </a:lnTo>
                  <a:lnTo>
                    <a:pt x="36" y="19"/>
                  </a:lnTo>
                  <a:lnTo>
                    <a:pt x="36" y="21"/>
                  </a:lnTo>
                  <a:lnTo>
                    <a:pt x="33" y="21"/>
                  </a:lnTo>
                  <a:lnTo>
                    <a:pt x="33" y="21"/>
                  </a:lnTo>
                  <a:lnTo>
                    <a:pt x="33" y="21"/>
                  </a:lnTo>
                  <a:lnTo>
                    <a:pt x="33" y="21"/>
                  </a:lnTo>
                  <a:lnTo>
                    <a:pt x="33" y="24"/>
                  </a:lnTo>
                  <a:lnTo>
                    <a:pt x="31" y="24"/>
                  </a:lnTo>
                  <a:lnTo>
                    <a:pt x="31" y="24"/>
                  </a:lnTo>
                  <a:lnTo>
                    <a:pt x="31" y="24"/>
                  </a:lnTo>
                  <a:lnTo>
                    <a:pt x="31" y="24"/>
                  </a:lnTo>
                  <a:lnTo>
                    <a:pt x="31" y="26"/>
                  </a:lnTo>
                  <a:lnTo>
                    <a:pt x="29" y="26"/>
                  </a:lnTo>
                  <a:lnTo>
                    <a:pt x="29" y="26"/>
                  </a:lnTo>
                  <a:lnTo>
                    <a:pt x="29" y="26"/>
                  </a:lnTo>
                  <a:lnTo>
                    <a:pt x="29" y="26"/>
                  </a:lnTo>
                  <a:lnTo>
                    <a:pt x="29" y="28"/>
                  </a:lnTo>
                  <a:lnTo>
                    <a:pt x="29" y="28"/>
                  </a:lnTo>
                  <a:lnTo>
                    <a:pt x="26" y="28"/>
                  </a:lnTo>
                  <a:lnTo>
                    <a:pt x="26" y="31"/>
                  </a:lnTo>
                  <a:lnTo>
                    <a:pt x="26" y="31"/>
                  </a:lnTo>
                  <a:lnTo>
                    <a:pt x="24" y="31"/>
                  </a:lnTo>
                  <a:lnTo>
                    <a:pt x="24" y="31"/>
                  </a:lnTo>
                  <a:lnTo>
                    <a:pt x="24" y="31"/>
                  </a:lnTo>
                  <a:lnTo>
                    <a:pt x="24" y="31"/>
                  </a:lnTo>
                  <a:lnTo>
                    <a:pt x="21" y="31"/>
                  </a:lnTo>
                  <a:lnTo>
                    <a:pt x="21" y="31"/>
                  </a:lnTo>
                  <a:lnTo>
                    <a:pt x="21" y="31"/>
                  </a:lnTo>
                  <a:lnTo>
                    <a:pt x="21" y="31"/>
                  </a:lnTo>
                  <a:lnTo>
                    <a:pt x="19" y="31"/>
                  </a:lnTo>
                  <a:lnTo>
                    <a:pt x="19" y="31"/>
                  </a:lnTo>
                  <a:lnTo>
                    <a:pt x="19" y="31"/>
                  </a:lnTo>
                  <a:lnTo>
                    <a:pt x="17" y="31"/>
                  </a:lnTo>
                  <a:lnTo>
                    <a:pt x="17" y="31"/>
                  </a:lnTo>
                  <a:lnTo>
                    <a:pt x="17" y="31"/>
                  </a:lnTo>
                  <a:lnTo>
                    <a:pt x="17" y="33"/>
                  </a:lnTo>
                  <a:lnTo>
                    <a:pt x="17" y="33"/>
                  </a:lnTo>
                  <a:lnTo>
                    <a:pt x="14" y="33"/>
                  </a:lnTo>
                  <a:lnTo>
                    <a:pt x="14" y="33"/>
                  </a:lnTo>
                  <a:lnTo>
                    <a:pt x="14" y="33"/>
                  </a:lnTo>
                  <a:lnTo>
                    <a:pt x="14" y="33"/>
                  </a:lnTo>
                  <a:lnTo>
                    <a:pt x="14" y="36"/>
                  </a:lnTo>
                  <a:lnTo>
                    <a:pt x="12" y="36"/>
                  </a:lnTo>
                  <a:lnTo>
                    <a:pt x="12" y="36"/>
                  </a:lnTo>
                  <a:lnTo>
                    <a:pt x="10" y="36"/>
                  </a:lnTo>
                  <a:lnTo>
                    <a:pt x="10" y="36"/>
                  </a:lnTo>
                  <a:lnTo>
                    <a:pt x="10" y="36"/>
                  </a:lnTo>
                  <a:lnTo>
                    <a:pt x="7" y="36"/>
                  </a:lnTo>
                  <a:lnTo>
                    <a:pt x="7" y="36"/>
                  </a:lnTo>
                  <a:lnTo>
                    <a:pt x="7" y="36"/>
                  </a:lnTo>
                  <a:lnTo>
                    <a:pt x="5" y="36"/>
                  </a:lnTo>
                  <a:lnTo>
                    <a:pt x="5" y="36"/>
                  </a:lnTo>
                  <a:lnTo>
                    <a:pt x="3" y="36"/>
                  </a:lnTo>
                  <a:lnTo>
                    <a:pt x="3" y="36"/>
                  </a:lnTo>
                  <a:lnTo>
                    <a:pt x="3" y="33"/>
                  </a:lnTo>
                  <a:lnTo>
                    <a:pt x="3" y="33"/>
                  </a:lnTo>
                  <a:lnTo>
                    <a:pt x="3" y="36"/>
                  </a:lnTo>
                  <a:lnTo>
                    <a:pt x="0" y="36"/>
                  </a:lnTo>
                  <a:lnTo>
                    <a:pt x="0" y="33"/>
                  </a:lnTo>
                  <a:lnTo>
                    <a:pt x="0" y="33"/>
                  </a:lnTo>
                  <a:lnTo>
                    <a:pt x="0" y="33"/>
                  </a:lnTo>
                  <a:lnTo>
                    <a:pt x="0" y="33"/>
                  </a:lnTo>
                  <a:lnTo>
                    <a:pt x="0" y="31"/>
                  </a:lnTo>
                  <a:lnTo>
                    <a:pt x="0" y="31"/>
                  </a:lnTo>
                  <a:lnTo>
                    <a:pt x="3" y="31"/>
                  </a:lnTo>
                  <a:lnTo>
                    <a:pt x="3" y="31"/>
                  </a:lnTo>
                  <a:lnTo>
                    <a:pt x="3" y="31"/>
                  </a:lnTo>
                  <a:lnTo>
                    <a:pt x="3" y="28"/>
                  </a:lnTo>
                  <a:lnTo>
                    <a:pt x="3" y="28"/>
                  </a:lnTo>
                  <a:lnTo>
                    <a:pt x="3" y="28"/>
                  </a:lnTo>
                  <a:lnTo>
                    <a:pt x="5" y="28"/>
                  </a:lnTo>
                  <a:lnTo>
                    <a:pt x="5" y="28"/>
                  </a:lnTo>
                  <a:lnTo>
                    <a:pt x="5" y="28"/>
                  </a:lnTo>
                  <a:lnTo>
                    <a:pt x="7" y="28"/>
                  </a:lnTo>
                  <a:lnTo>
                    <a:pt x="7" y="28"/>
                  </a:lnTo>
                  <a:lnTo>
                    <a:pt x="7" y="28"/>
                  </a:lnTo>
                  <a:lnTo>
                    <a:pt x="10" y="28"/>
                  </a:lnTo>
                  <a:lnTo>
                    <a:pt x="10" y="28"/>
                  </a:lnTo>
                  <a:lnTo>
                    <a:pt x="10" y="28"/>
                  </a:lnTo>
                  <a:lnTo>
                    <a:pt x="10" y="26"/>
                  </a:lnTo>
                  <a:lnTo>
                    <a:pt x="10" y="26"/>
                  </a:lnTo>
                  <a:lnTo>
                    <a:pt x="7" y="26"/>
                  </a:lnTo>
                  <a:lnTo>
                    <a:pt x="7" y="28"/>
                  </a:lnTo>
                  <a:lnTo>
                    <a:pt x="7" y="28"/>
                  </a:lnTo>
                  <a:lnTo>
                    <a:pt x="7" y="26"/>
                  </a:lnTo>
                  <a:lnTo>
                    <a:pt x="7" y="26"/>
                  </a:lnTo>
                  <a:lnTo>
                    <a:pt x="7" y="26"/>
                  </a:lnTo>
                  <a:lnTo>
                    <a:pt x="7" y="24"/>
                  </a:lnTo>
                  <a:lnTo>
                    <a:pt x="7" y="24"/>
                  </a:lnTo>
                  <a:lnTo>
                    <a:pt x="7" y="24"/>
                  </a:lnTo>
                  <a:lnTo>
                    <a:pt x="7" y="21"/>
                  </a:lnTo>
                  <a:lnTo>
                    <a:pt x="7" y="21"/>
                  </a:lnTo>
                  <a:lnTo>
                    <a:pt x="7" y="21"/>
                  </a:lnTo>
                  <a:lnTo>
                    <a:pt x="7" y="21"/>
                  </a:lnTo>
                  <a:lnTo>
                    <a:pt x="7" y="19"/>
                  </a:lnTo>
                  <a:lnTo>
                    <a:pt x="10" y="19"/>
                  </a:lnTo>
                  <a:lnTo>
                    <a:pt x="10" y="19"/>
                  </a:lnTo>
                  <a:lnTo>
                    <a:pt x="10" y="17"/>
                  </a:lnTo>
                  <a:lnTo>
                    <a:pt x="10" y="17"/>
                  </a:lnTo>
                  <a:lnTo>
                    <a:pt x="10" y="14"/>
                  </a:lnTo>
                  <a:lnTo>
                    <a:pt x="10" y="14"/>
                  </a:lnTo>
                  <a:lnTo>
                    <a:pt x="10" y="14"/>
                  </a:lnTo>
                  <a:lnTo>
                    <a:pt x="10" y="14"/>
                  </a:lnTo>
                  <a:lnTo>
                    <a:pt x="10" y="12"/>
                  </a:lnTo>
                  <a:lnTo>
                    <a:pt x="10" y="12"/>
                  </a:lnTo>
                  <a:lnTo>
                    <a:pt x="12" y="12"/>
                  </a:lnTo>
                  <a:lnTo>
                    <a:pt x="12" y="12"/>
                  </a:lnTo>
                  <a:lnTo>
                    <a:pt x="14" y="12"/>
                  </a:lnTo>
                  <a:lnTo>
                    <a:pt x="14" y="12"/>
                  </a:lnTo>
                  <a:lnTo>
                    <a:pt x="14" y="12"/>
                  </a:lnTo>
                  <a:lnTo>
                    <a:pt x="14" y="10"/>
                  </a:lnTo>
                  <a:lnTo>
                    <a:pt x="14" y="10"/>
                  </a:lnTo>
                  <a:lnTo>
                    <a:pt x="14" y="10"/>
                  </a:lnTo>
                  <a:lnTo>
                    <a:pt x="17" y="10"/>
                  </a:lnTo>
                  <a:lnTo>
                    <a:pt x="17" y="10"/>
                  </a:lnTo>
                  <a:lnTo>
                    <a:pt x="17" y="7"/>
                  </a:lnTo>
                  <a:lnTo>
                    <a:pt x="17" y="7"/>
                  </a:lnTo>
                  <a:lnTo>
                    <a:pt x="17" y="10"/>
                  </a:lnTo>
                  <a:lnTo>
                    <a:pt x="17" y="10"/>
                  </a:lnTo>
                  <a:lnTo>
                    <a:pt x="17" y="12"/>
                  </a:lnTo>
                  <a:lnTo>
                    <a:pt x="19" y="12"/>
                  </a:lnTo>
                  <a:lnTo>
                    <a:pt x="19" y="12"/>
                  </a:lnTo>
                  <a:lnTo>
                    <a:pt x="19" y="10"/>
                  </a:lnTo>
                  <a:lnTo>
                    <a:pt x="21" y="10"/>
                  </a:lnTo>
                  <a:lnTo>
                    <a:pt x="21" y="10"/>
                  </a:lnTo>
                  <a:lnTo>
                    <a:pt x="21" y="12"/>
                  </a:lnTo>
                  <a:lnTo>
                    <a:pt x="21" y="12"/>
                  </a:lnTo>
                  <a:lnTo>
                    <a:pt x="21" y="12"/>
                  </a:lnTo>
                  <a:lnTo>
                    <a:pt x="21" y="12"/>
                  </a:lnTo>
                  <a:lnTo>
                    <a:pt x="24" y="12"/>
                  </a:lnTo>
                  <a:lnTo>
                    <a:pt x="24" y="12"/>
                  </a:lnTo>
                  <a:lnTo>
                    <a:pt x="24" y="12"/>
                  </a:lnTo>
                  <a:lnTo>
                    <a:pt x="24" y="12"/>
                  </a:lnTo>
                  <a:lnTo>
                    <a:pt x="24" y="10"/>
                  </a:lnTo>
                  <a:lnTo>
                    <a:pt x="24" y="10"/>
                  </a:lnTo>
                  <a:lnTo>
                    <a:pt x="24" y="10"/>
                  </a:lnTo>
                  <a:lnTo>
                    <a:pt x="26" y="10"/>
                  </a:lnTo>
                  <a:lnTo>
                    <a:pt x="26" y="7"/>
                  </a:lnTo>
                  <a:lnTo>
                    <a:pt x="26" y="7"/>
                  </a:lnTo>
                  <a:lnTo>
                    <a:pt x="26" y="5"/>
                  </a:lnTo>
                  <a:lnTo>
                    <a:pt x="26" y="5"/>
                  </a:lnTo>
                  <a:lnTo>
                    <a:pt x="26" y="5"/>
                  </a:lnTo>
                  <a:lnTo>
                    <a:pt x="29" y="5"/>
                  </a:lnTo>
                  <a:lnTo>
                    <a:pt x="29" y="5"/>
                  </a:lnTo>
                  <a:lnTo>
                    <a:pt x="29" y="2"/>
                  </a:lnTo>
                  <a:lnTo>
                    <a:pt x="29" y="2"/>
                  </a:lnTo>
                  <a:lnTo>
                    <a:pt x="31" y="2"/>
                  </a:lnTo>
                  <a:lnTo>
                    <a:pt x="31" y="2"/>
                  </a:lnTo>
                  <a:lnTo>
                    <a:pt x="31" y="2"/>
                  </a:lnTo>
                  <a:lnTo>
                    <a:pt x="31" y="2"/>
                  </a:lnTo>
                  <a:lnTo>
                    <a:pt x="31" y="2"/>
                  </a:lnTo>
                  <a:lnTo>
                    <a:pt x="31" y="0"/>
                  </a:lnTo>
                  <a:lnTo>
                    <a:pt x="33" y="0"/>
                  </a:lnTo>
                  <a:lnTo>
                    <a:pt x="33" y="0"/>
                  </a:lnTo>
                  <a:lnTo>
                    <a:pt x="36" y="0"/>
                  </a:lnTo>
                  <a:lnTo>
                    <a:pt x="36" y="0"/>
                  </a:lnTo>
                  <a:lnTo>
                    <a:pt x="36" y="0"/>
                  </a:lnTo>
                  <a:lnTo>
                    <a:pt x="36"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208"/>
            <p:cNvSpPr>
              <a:spLocks/>
            </p:cNvSpPr>
            <p:nvPr/>
          </p:nvSpPr>
          <p:spPr bwMode="auto">
            <a:xfrm>
              <a:off x="5294313" y="4697413"/>
              <a:ext cx="90488" cy="41275"/>
            </a:xfrm>
            <a:custGeom>
              <a:avLst/>
              <a:gdLst/>
              <a:ahLst/>
              <a:cxnLst>
                <a:cxn ang="0">
                  <a:pos x="19" y="3"/>
                </a:cxn>
                <a:cxn ang="0">
                  <a:pos x="24" y="3"/>
                </a:cxn>
                <a:cxn ang="0">
                  <a:pos x="26" y="0"/>
                </a:cxn>
                <a:cxn ang="0">
                  <a:pos x="29" y="0"/>
                </a:cxn>
                <a:cxn ang="0">
                  <a:pos x="31" y="0"/>
                </a:cxn>
                <a:cxn ang="0">
                  <a:pos x="33" y="3"/>
                </a:cxn>
                <a:cxn ang="0">
                  <a:pos x="33" y="5"/>
                </a:cxn>
                <a:cxn ang="0">
                  <a:pos x="36" y="7"/>
                </a:cxn>
                <a:cxn ang="0">
                  <a:pos x="38" y="5"/>
                </a:cxn>
                <a:cxn ang="0">
                  <a:pos x="40" y="5"/>
                </a:cxn>
                <a:cxn ang="0">
                  <a:pos x="43" y="5"/>
                </a:cxn>
                <a:cxn ang="0">
                  <a:pos x="45" y="7"/>
                </a:cxn>
                <a:cxn ang="0">
                  <a:pos x="50" y="5"/>
                </a:cxn>
                <a:cxn ang="0">
                  <a:pos x="50" y="5"/>
                </a:cxn>
                <a:cxn ang="0">
                  <a:pos x="52" y="3"/>
                </a:cxn>
                <a:cxn ang="0">
                  <a:pos x="52" y="3"/>
                </a:cxn>
                <a:cxn ang="0">
                  <a:pos x="52" y="5"/>
                </a:cxn>
                <a:cxn ang="0">
                  <a:pos x="52" y="7"/>
                </a:cxn>
                <a:cxn ang="0">
                  <a:pos x="52" y="7"/>
                </a:cxn>
                <a:cxn ang="0">
                  <a:pos x="52" y="12"/>
                </a:cxn>
                <a:cxn ang="0">
                  <a:pos x="52" y="12"/>
                </a:cxn>
                <a:cxn ang="0">
                  <a:pos x="55" y="15"/>
                </a:cxn>
                <a:cxn ang="0">
                  <a:pos x="55" y="17"/>
                </a:cxn>
                <a:cxn ang="0">
                  <a:pos x="52" y="17"/>
                </a:cxn>
                <a:cxn ang="0">
                  <a:pos x="50" y="19"/>
                </a:cxn>
                <a:cxn ang="0">
                  <a:pos x="50" y="22"/>
                </a:cxn>
                <a:cxn ang="0">
                  <a:pos x="48" y="19"/>
                </a:cxn>
                <a:cxn ang="0">
                  <a:pos x="43" y="19"/>
                </a:cxn>
                <a:cxn ang="0">
                  <a:pos x="40" y="22"/>
                </a:cxn>
                <a:cxn ang="0">
                  <a:pos x="38" y="22"/>
                </a:cxn>
                <a:cxn ang="0">
                  <a:pos x="36" y="19"/>
                </a:cxn>
                <a:cxn ang="0">
                  <a:pos x="36" y="19"/>
                </a:cxn>
                <a:cxn ang="0">
                  <a:pos x="33" y="22"/>
                </a:cxn>
                <a:cxn ang="0">
                  <a:pos x="31" y="22"/>
                </a:cxn>
                <a:cxn ang="0">
                  <a:pos x="29" y="22"/>
                </a:cxn>
                <a:cxn ang="0">
                  <a:pos x="26" y="24"/>
                </a:cxn>
                <a:cxn ang="0">
                  <a:pos x="24" y="24"/>
                </a:cxn>
                <a:cxn ang="0">
                  <a:pos x="19" y="24"/>
                </a:cxn>
                <a:cxn ang="0">
                  <a:pos x="17" y="26"/>
                </a:cxn>
                <a:cxn ang="0">
                  <a:pos x="14" y="26"/>
                </a:cxn>
                <a:cxn ang="0">
                  <a:pos x="12" y="26"/>
                </a:cxn>
                <a:cxn ang="0">
                  <a:pos x="10" y="26"/>
                </a:cxn>
                <a:cxn ang="0">
                  <a:pos x="7" y="26"/>
                </a:cxn>
                <a:cxn ang="0">
                  <a:pos x="5" y="26"/>
                </a:cxn>
                <a:cxn ang="0">
                  <a:pos x="3" y="26"/>
                </a:cxn>
                <a:cxn ang="0">
                  <a:pos x="3" y="22"/>
                </a:cxn>
                <a:cxn ang="0">
                  <a:pos x="3" y="19"/>
                </a:cxn>
                <a:cxn ang="0">
                  <a:pos x="3" y="17"/>
                </a:cxn>
                <a:cxn ang="0">
                  <a:pos x="3" y="15"/>
                </a:cxn>
                <a:cxn ang="0">
                  <a:pos x="5" y="12"/>
                </a:cxn>
                <a:cxn ang="0">
                  <a:pos x="5" y="10"/>
                </a:cxn>
                <a:cxn ang="0">
                  <a:pos x="10" y="7"/>
                </a:cxn>
                <a:cxn ang="0">
                  <a:pos x="12" y="7"/>
                </a:cxn>
                <a:cxn ang="0">
                  <a:pos x="14" y="7"/>
                </a:cxn>
                <a:cxn ang="0">
                  <a:pos x="17" y="10"/>
                </a:cxn>
                <a:cxn ang="0">
                  <a:pos x="17" y="7"/>
                </a:cxn>
              </a:cxnLst>
              <a:rect l="0" t="0" r="r" b="b"/>
              <a:pathLst>
                <a:path w="57" h="26">
                  <a:moveTo>
                    <a:pt x="17" y="3"/>
                  </a:moveTo>
                  <a:lnTo>
                    <a:pt x="19" y="3"/>
                  </a:lnTo>
                  <a:lnTo>
                    <a:pt x="19" y="3"/>
                  </a:lnTo>
                  <a:lnTo>
                    <a:pt x="19" y="3"/>
                  </a:lnTo>
                  <a:lnTo>
                    <a:pt x="19" y="3"/>
                  </a:lnTo>
                  <a:lnTo>
                    <a:pt x="21" y="3"/>
                  </a:lnTo>
                  <a:lnTo>
                    <a:pt x="21" y="3"/>
                  </a:lnTo>
                  <a:lnTo>
                    <a:pt x="24" y="3"/>
                  </a:lnTo>
                  <a:lnTo>
                    <a:pt x="24" y="0"/>
                  </a:lnTo>
                  <a:lnTo>
                    <a:pt x="24" y="0"/>
                  </a:lnTo>
                  <a:lnTo>
                    <a:pt x="24" y="0"/>
                  </a:lnTo>
                  <a:lnTo>
                    <a:pt x="26" y="0"/>
                  </a:lnTo>
                  <a:lnTo>
                    <a:pt x="26" y="0"/>
                  </a:lnTo>
                  <a:lnTo>
                    <a:pt x="26" y="0"/>
                  </a:lnTo>
                  <a:lnTo>
                    <a:pt x="26" y="0"/>
                  </a:lnTo>
                  <a:lnTo>
                    <a:pt x="29" y="0"/>
                  </a:lnTo>
                  <a:lnTo>
                    <a:pt x="29" y="0"/>
                  </a:lnTo>
                  <a:lnTo>
                    <a:pt x="29" y="0"/>
                  </a:lnTo>
                  <a:lnTo>
                    <a:pt x="31" y="0"/>
                  </a:lnTo>
                  <a:lnTo>
                    <a:pt x="31" y="0"/>
                  </a:lnTo>
                  <a:lnTo>
                    <a:pt x="31" y="0"/>
                  </a:lnTo>
                  <a:lnTo>
                    <a:pt x="31" y="3"/>
                  </a:lnTo>
                  <a:lnTo>
                    <a:pt x="33" y="3"/>
                  </a:lnTo>
                  <a:lnTo>
                    <a:pt x="33" y="3"/>
                  </a:lnTo>
                  <a:lnTo>
                    <a:pt x="33" y="5"/>
                  </a:lnTo>
                  <a:lnTo>
                    <a:pt x="33" y="5"/>
                  </a:lnTo>
                  <a:lnTo>
                    <a:pt x="33" y="5"/>
                  </a:lnTo>
                  <a:lnTo>
                    <a:pt x="33" y="5"/>
                  </a:lnTo>
                  <a:lnTo>
                    <a:pt x="33" y="7"/>
                  </a:lnTo>
                  <a:lnTo>
                    <a:pt x="33" y="7"/>
                  </a:lnTo>
                  <a:lnTo>
                    <a:pt x="36" y="7"/>
                  </a:lnTo>
                  <a:lnTo>
                    <a:pt x="36" y="7"/>
                  </a:lnTo>
                  <a:lnTo>
                    <a:pt x="36" y="7"/>
                  </a:lnTo>
                  <a:lnTo>
                    <a:pt x="38" y="7"/>
                  </a:lnTo>
                  <a:lnTo>
                    <a:pt x="38" y="5"/>
                  </a:lnTo>
                  <a:lnTo>
                    <a:pt x="38" y="5"/>
                  </a:lnTo>
                  <a:lnTo>
                    <a:pt x="38" y="5"/>
                  </a:lnTo>
                  <a:lnTo>
                    <a:pt x="38" y="5"/>
                  </a:lnTo>
                  <a:lnTo>
                    <a:pt x="40" y="5"/>
                  </a:lnTo>
                  <a:lnTo>
                    <a:pt x="40" y="5"/>
                  </a:lnTo>
                  <a:lnTo>
                    <a:pt x="40" y="5"/>
                  </a:lnTo>
                  <a:lnTo>
                    <a:pt x="43" y="5"/>
                  </a:lnTo>
                  <a:lnTo>
                    <a:pt x="43" y="5"/>
                  </a:lnTo>
                  <a:lnTo>
                    <a:pt x="43" y="5"/>
                  </a:lnTo>
                  <a:lnTo>
                    <a:pt x="43" y="7"/>
                  </a:lnTo>
                  <a:lnTo>
                    <a:pt x="45" y="7"/>
                  </a:lnTo>
                  <a:lnTo>
                    <a:pt x="45" y="7"/>
                  </a:lnTo>
                  <a:lnTo>
                    <a:pt x="45" y="7"/>
                  </a:lnTo>
                  <a:lnTo>
                    <a:pt x="45" y="5"/>
                  </a:lnTo>
                  <a:lnTo>
                    <a:pt x="48" y="5"/>
                  </a:lnTo>
                  <a:lnTo>
                    <a:pt x="48" y="5"/>
                  </a:lnTo>
                  <a:lnTo>
                    <a:pt x="50" y="5"/>
                  </a:lnTo>
                  <a:lnTo>
                    <a:pt x="50" y="5"/>
                  </a:lnTo>
                  <a:lnTo>
                    <a:pt x="50" y="7"/>
                  </a:lnTo>
                  <a:lnTo>
                    <a:pt x="50" y="7"/>
                  </a:lnTo>
                  <a:lnTo>
                    <a:pt x="50" y="5"/>
                  </a:lnTo>
                  <a:lnTo>
                    <a:pt x="50" y="5"/>
                  </a:lnTo>
                  <a:lnTo>
                    <a:pt x="50" y="3"/>
                  </a:lnTo>
                  <a:lnTo>
                    <a:pt x="50" y="3"/>
                  </a:lnTo>
                  <a:lnTo>
                    <a:pt x="52" y="3"/>
                  </a:lnTo>
                  <a:lnTo>
                    <a:pt x="52" y="0"/>
                  </a:lnTo>
                  <a:lnTo>
                    <a:pt x="52" y="0"/>
                  </a:lnTo>
                  <a:lnTo>
                    <a:pt x="52" y="3"/>
                  </a:lnTo>
                  <a:lnTo>
                    <a:pt x="52" y="3"/>
                  </a:lnTo>
                  <a:lnTo>
                    <a:pt x="52" y="3"/>
                  </a:lnTo>
                  <a:lnTo>
                    <a:pt x="55" y="3"/>
                  </a:lnTo>
                  <a:lnTo>
                    <a:pt x="55" y="5"/>
                  </a:lnTo>
                  <a:lnTo>
                    <a:pt x="52" y="5"/>
                  </a:lnTo>
                  <a:lnTo>
                    <a:pt x="52" y="5"/>
                  </a:lnTo>
                  <a:lnTo>
                    <a:pt x="52" y="7"/>
                  </a:lnTo>
                  <a:lnTo>
                    <a:pt x="52" y="7"/>
                  </a:lnTo>
                  <a:lnTo>
                    <a:pt x="52" y="7"/>
                  </a:lnTo>
                  <a:lnTo>
                    <a:pt x="52" y="7"/>
                  </a:lnTo>
                  <a:lnTo>
                    <a:pt x="50" y="7"/>
                  </a:lnTo>
                  <a:lnTo>
                    <a:pt x="50" y="7"/>
                  </a:lnTo>
                  <a:lnTo>
                    <a:pt x="52" y="7"/>
                  </a:lnTo>
                  <a:lnTo>
                    <a:pt x="52" y="10"/>
                  </a:lnTo>
                  <a:lnTo>
                    <a:pt x="52" y="10"/>
                  </a:lnTo>
                  <a:lnTo>
                    <a:pt x="52" y="10"/>
                  </a:lnTo>
                  <a:lnTo>
                    <a:pt x="52" y="12"/>
                  </a:lnTo>
                  <a:lnTo>
                    <a:pt x="52" y="12"/>
                  </a:lnTo>
                  <a:lnTo>
                    <a:pt x="52" y="15"/>
                  </a:lnTo>
                  <a:lnTo>
                    <a:pt x="52" y="15"/>
                  </a:lnTo>
                  <a:lnTo>
                    <a:pt x="52" y="12"/>
                  </a:lnTo>
                  <a:lnTo>
                    <a:pt x="55" y="12"/>
                  </a:lnTo>
                  <a:lnTo>
                    <a:pt x="55" y="12"/>
                  </a:lnTo>
                  <a:lnTo>
                    <a:pt x="55" y="15"/>
                  </a:lnTo>
                  <a:lnTo>
                    <a:pt x="55" y="15"/>
                  </a:lnTo>
                  <a:lnTo>
                    <a:pt x="57" y="15"/>
                  </a:lnTo>
                  <a:lnTo>
                    <a:pt x="57" y="17"/>
                  </a:lnTo>
                  <a:lnTo>
                    <a:pt x="57" y="17"/>
                  </a:lnTo>
                  <a:lnTo>
                    <a:pt x="55" y="17"/>
                  </a:lnTo>
                  <a:lnTo>
                    <a:pt x="55" y="17"/>
                  </a:lnTo>
                  <a:lnTo>
                    <a:pt x="55" y="17"/>
                  </a:lnTo>
                  <a:lnTo>
                    <a:pt x="52" y="17"/>
                  </a:lnTo>
                  <a:lnTo>
                    <a:pt x="52" y="17"/>
                  </a:lnTo>
                  <a:lnTo>
                    <a:pt x="52" y="17"/>
                  </a:lnTo>
                  <a:lnTo>
                    <a:pt x="50" y="17"/>
                  </a:lnTo>
                  <a:lnTo>
                    <a:pt x="50" y="17"/>
                  </a:lnTo>
                  <a:lnTo>
                    <a:pt x="50" y="19"/>
                  </a:lnTo>
                  <a:lnTo>
                    <a:pt x="50" y="19"/>
                  </a:lnTo>
                  <a:lnTo>
                    <a:pt x="50" y="19"/>
                  </a:lnTo>
                  <a:lnTo>
                    <a:pt x="50" y="19"/>
                  </a:lnTo>
                  <a:lnTo>
                    <a:pt x="50" y="22"/>
                  </a:lnTo>
                  <a:lnTo>
                    <a:pt x="50" y="22"/>
                  </a:lnTo>
                  <a:lnTo>
                    <a:pt x="48" y="22"/>
                  </a:lnTo>
                  <a:lnTo>
                    <a:pt x="48" y="22"/>
                  </a:lnTo>
                  <a:lnTo>
                    <a:pt x="48" y="19"/>
                  </a:lnTo>
                  <a:lnTo>
                    <a:pt x="45" y="19"/>
                  </a:lnTo>
                  <a:lnTo>
                    <a:pt x="45" y="19"/>
                  </a:lnTo>
                  <a:lnTo>
                    <a:pt x="45" y="19"/>
                  </a:lnTo>
                  <a:lnTo>
                    <a:pt x="43" y="19"/>
                  </a:lnTo>
                  <a:lnTo>
                    <a:pt x="43" y="19"/>
                  </a:lnTo>
                  <a:lnTo>
                    <a:pt x="43" y="22"/>
                  </a:lnTo>
                  <a:lnTo>
                    <a:pt x="43" y="22"/>
                  </a:lnTo>
                  <a:lnTo>
                    <a:pt x="40" y="22"/>
                  </a:lnTo>
                  <a:lnTo>
                    <a:pt x="40" y="22"/>
                  </a:lnTo>
                  <a:lnTo>
                    <a:pt x="40" y="22"/>
                  </a:lnTo>
                  <a:lnTo>
                    <a:pt x="38" y="22"/>
                  </a:lnTo>
                  <a:lnTo>
                    <a:pt x="38" y="22"/>
                  </a:lnTo>
                  <a:lnTo>
                    <a:pt x="38" y="22"/>
                  </a:lnTo>
                  <a:lnTo>
                    <a:pt x="38" y="22"/>
                  </a:lnTo>
                  <a:lnTo>
                    <a:pt x="36" y="22"/>
                  </a:lnTo>
                  <a:lnTo>
                    <a:pt x="36" y="19"/>
                  </a:lnTo>
                  <a:lnTo>
                    <a:pt x="36" y="19"/>
                  </a:lnTo>
                  <a:lnTo>
                    <a:pt x="36" y="17"/>
                  </a:lnTo>
                  <a:lnTo>
                    <a:pt x="36" y="17"/>
                  </a:lnTo>
                  <a:lnTo>
                    <a:pt x="36" y="19"/>
                  </a:lnTo>
                  <a:lnTo>
                    <a:pt x="33" y="19"/>
                  </a:lnTo>
                  <a:lnTo>
                    <a:pt x="33" y="19"/>
                  </a:lnTo>
                  <a:lnTo>
                    <a:pt x="33" y="19"/>
                  </a:lnTo>
                  <a:lnTo>
                    <a:pt x="33" y="22"/>
                  </a:lnTo>
                  <a:lnTo>
                    <a:pt x="33" y="22"/>
                  </a:lnTo>
                  <a:lnTo>
                    <a:pt x="31" y="22"/>
                  </a:lnTo>
                  <a:lnTo>
                    <a:pt x="31" y="22"/>
                  </a:lnTo>
                  <a:lnTo>
                    <a:pt x="31" y="22"/>
                  </a:lnTo>
                  <a:lnTo>
                    <a:pt x="31" y="22"/>
                  </a:lnTo>
                  <a:lnTo>
                    <a:pt x="31" y="22"/>
                  </a:lnTo>
                  <a:lnTo>
                    <a:pt x="29" y="22"/>
                  </a:lnTo>
                  <a:lnTo>
                    <a:pt x="29" y="22"/>
                  </a:lnTo>
                  <a:lnTo>
                    <a:pt x="29" y="22"/>
                  </a:lnTo>
                  <a:lnTo>
                    <a:pt x="26" y="22"/>
                  </a:lnTo>
                  <a:lnTo>
                    <a:pt x="26" y="24"/>
                  </a:lnTo>
                  <a:lnTo>
                    <a:pt x="26" y="24"/>
                  </a:lnTo>
                  <a:lnTo>
                    <a:pt x="26" y="24"/>
                  </a:lnTo>
                  <a:lnTo>
                    <a:pt x="24" y="24"/>
                  </a:lnTo>
                  <a:lnTo>
                    <a:pt x="24" y="24"/>
                  </a:lnTo>
                  <a:lnTo>
                    <a:pt x="24" y="24"/>
                  </a:lnTo>
                  <a:lnTo>
                    <a:pt x="21" y="24"/>
                  </a:lnTo>
                  <a:lnTo>
                    <a:pt x="21" y="24"/>
                  </a:lnTo>
                  <a:lnTo>
                    <a:pt x="21" y="24"/>
                  </a:lnTo>
                  <a:lnTo>
                    <a:pt x="19" y="24"/>
                  </a:lnTo>
                  <a:lnTo>
                    <a:pt x="19" y="26"/>
                  </a:lnTo>
                  <a:lnTo>
                    <a:pt x="19" y="26"/>
                  </a:lnTo>
                  <a:lnTo>
                    <a:pt x="19" y="26"/>
                  </a:lnTo>
                  <a:lnTo>
                    <a:pt x="17" y="26"/>
                  </a:lnTo>
                  <a:lnTo>
                    <a:pt x="17" y="26"/>
                  </a:lnTo>
                  <a:lnTo>
                    <a:pt x="17" y="26"/>
                  </a:lnTo>
                  <a:lnTo>
                    <a:pt x="17" y="26"/>
                  </a:lnTo>
                  <a:lnTo>
                    <a:pt x="14" y="26"/>
                  </a:lnTo>
                  <a:lnTo>
                    <a:pt x="14" y="26"/>
                  </a:lnTo>
                  <a:lnTo>
                    <a:pt x="12" y="26"/>
                  </a:lnTo>
                  <a:lnTo>
                    <a:pt x="12" y="26"/>
                  </a:lnTo>
                  <a:lnTo>
                    <a:pt x="12" y="26"/>
                  </a:lnTo>
                  <a:lnTo>
                    <a:pt x="12" y="26"/>
                  </a:lnTo>
                  <a:lnTo>
                    <a:pt x="12" y="26"/>
                  </a:lnTo>
                  <a:lnTo>
                    <a:pt x="12" y="26"/>
                  </a:lnTo>
                  <a:lnTo>
                    <a:pt x="10" y="26"/>
                  </a:lnTo>
                  <a:lnTo>
                    <a:pt x="10" y="26"/>
                  </a:lnTo>
                  <a:lnTo>
                    <a:pt x="10" y="26"/>
                  </a:lnTo>
                  <a:lnTo>
                    <a:pt x="7" y="26"/>
                  </a:lnTo>
                  <a:lnTo>
                    <a:pt x="7" y="26"/>
                  </a:lnTo>
                  <a:lnTo>
                    <a:pt x="7" y="26"/>
                  </a:lnTo>
                  <a:lnTo>
                    <a:pt x="5" y="26"/>
                  </a:lnTo>
                  <a:lnTo>
                    <a:pt x="5" y="26"/>
                  </a:lnTo>
                  <a:lnTo>
                    <a:pt x="5" y="26"/>
                  </a:lnTo>
                  <a:lnTo>
                    <a:pt x="3" y="26"/>
                  </a:lnTo>
                  <a:lnTo>
                    <a:pt x="3" y="26"/>
                  </a:lnTo>
                  <a:lnTo>
                    <a:pt x="3" y="26"/>
                  </a:lnTo>
                  <a:lnTo>
                    <a:pt x="3" y="26"/>
                  </a:lnTo>
                  <a:lnTo>
                    <a:pt x="3" y="24"/>
                  </a:lnTo>
                  <a:lnTo>
                    <a:pt x="3" y="24"/>
                  </a:lnTo>
                  <a:lnTo>
                    <a:pt x="3" y="22"/>
                  </a:lnTo>
                  <a:lnTo>
                    <a:pt x="3" y="22"/>
                  </a:lnTo>
                  <a:lnTo>
                    <a:pt x="3" y="19"/>
                  </a:lnTo>
                  <a:lnTo>
                    <a:pt x="3" y="19"/>
                  </a:lnTo>
                  <a:lnTo>
                    <a:pt x="3" y="19"/>
                  </a:lnTo>
                  <a:lnTo>
                    <a:pt x="3" y="19"/>
                  </a:lnTo>
                  <a:lnTo>
                    <a:pt x="3" y="17"/>
                  </a:lnTo>
                  <a:lnTo>
                    <a:pt x="0" y="17"/>
                  </a:lnTo>
                  <a:lnTo>
                    <a:pt x="0" y="17"/>
                  </a:lnTo>
                  <a:lnTo>
                    <a:pt x="3" y="17"/>
                  </a:lnTo>
                  <a:lnTo>
                    <a:pt x="3" y="17"/>
                  </a:lnTo>
                  <a:lnTo>
                    <a:pt x="3" y="15"/>
                  </a:lnTo>
                  <a:lnTo>
                    <a:pt x="3" y="15"/>
                  </a:lnTo>
                  <a:lnTo>
                    <a:pt x="3" y="15"/>
                  </a:lnTo>
                  <a:lnTo>
                    <a:pt x="3" y="12"/>
                  </a:lnTo>
                  <a:lnTo>
                    <a:pt x="3" y="12"/>
                  </a:lnTo>
                  <a:lnTo>
                    <a:pt x="3" y="12"/>
                  </a:lnTo>
                  <a:lnTo>
                    <a:pt x="5" y="12"/>
                  </a:lnTo>
                  <a:lnTo>
                    <a:pt x="5" y="10"/>
                  </a:lnTo>
                  <a:lnTo>
                    <a:pt x="5" y="10"/>
                  </a:lnTo>
                  <a:lnTo>
                    <a:pt x="5" y="10"/>
                  </a:lnTo>
                  <a:lnTo>
                    <a:pt x="5" y="10"/>
                  </a:lnTo>
                  <a:lnTo>
                    <a:pt x="7" y="10"/>
                  </a:lnTo>
                  <a:lnTo>
                    <a:pt x="7" y="7"/>
                  </a:lnTo>
                  <a:lnTo>
                    <a:pt x="7" y="7"/>
                  </a:lnTo>
                  <a:lnTo>
                    <a:pt x="10" y="7"/>
                  </a:lnTo>
                  <a:lnTo>
                    <a:pt x="10" y="7"/>
                  </a:lnTo>
                  <a:lnTo>
                    <a:pt x="10" y="7"/>
                  </a:lnTo>
                  <a:lnTo>
                    <a:pt x="10" y="7"/>
                  </a:lnTo>
                  <a:lnTo>
                    <a:pt x="12" y="7"/>
                  </a:lnTo>
                  <a:lnTo>
                    <a:pt x="12" y="7"/>
                  </a:lnTo>
                  <a:lnTo>
                    <a:pt x="12" y="7"/>
                  </a:lnTo>
                  <a:lnTo>
                    <a:pt x="12" y="7"/>
                  </a:lnTo>
                  <a:lnTo>
                    <a:pt x="14" y="7"/>
                  </a:lnTo>
                  <a:lnTo>
                    <a:pt x="14" y="10"/>
                  </a:lnTo>
                  <a:lnTo>
                    <a:pt x="14" y="10"/>
                  </a:lnTo>
                  <a:lnTo>
                    <a:pt x="17" y="10"/>
                  </a:lnTo>
                  <a:lnTo>
                    <a:pt x="17" y="10"/>
                  </a:lnTo>
                  <a:lnTo>
                    <a:pt x="17" y="7"/>
                  </a:lnTo>
                  <a:lnTo>
                    <a:pt x="17" y="7"/>
                  </a:lnTo>
                  <a:lnTo>
                    <a:pt x="17" y="7"/>
                  </a:lnTo>
                  <a:lnTo>
                    <a:pt x="17" y="7"/>
                  </a:lnTo>
                  <a:lnTo>
                    <a:pt x="17" y="5"/>
                  </a:lnTo>
                  <a:lnTo>
                    <a:pt x="17" y="5"/>
                  </a:lnTo>
                  <a:lnTo>
                    <a:pt x="17"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209"/>
            <p:cNvSpPr>
              <a:spLocks/>
            </p:cNvSpPr>
            <p:nvPr/>
          </p:nvSpPr>
          <p:spPr bwMode="auto">
            <a:xfrm>
              <a:off x="5294313" y="4697413"/>
              <a:ext cx="90488" cy="41275"/>
            </a:xfrm>
            <a:custGeom>
              <a:avLst/>
              <a:gdLst/>
              <a:ahLst/>
              <a:cxnLst>
                <a:cxn ang="0">
                  <a:pos x="19" y="3"/>
                </a:cxn>
                <a:cxn ang="0">
                  <a:pos x="24" y="3"/>
                </a:cxn>
                <a:cxn ang="0">
                  <a:pos x="26" y="0"/>
                </a:cxn>
                <a:cxn ang="0">
                  <a:pos x="29" y="0"/>
                </a:cxn>
                <a:cxn ang="0">
                  <a:pos x="31" y="0"/>
                </a:cxn>
                <a:cxn ang="0">
                  <a:pos x="33" y="3"/>
                </a:cxn>
                <a:cxn ang="0">
                  <a:pos x="33" y="5"/>
                </a:cxn>
                <a:cxn ang="0">
                  <a:pos x="36" y="7"/>
                </a:cxn>
                <a:cxn ang="0">
                  <a:pos x="38" y="5"/>
                </a:cxn>
                <a:cxn ang="0">
                  <a:pos x="40" y="5"/>
                </a:cxn>
                <a:cxn ang="0">
                  <a:pos x="43" y="5"/>
                </a:cxn>
                <a:cxn ang="0">
                  <a:pos x="45" y="7"/>
                </a:cxn>
                <a:cxn ang="0">
                  <a:pos x="50" y="5"/>
                </a:cxn>
                <a:cxn ang="0">
                  <a:pos x="50" y="5"/>
                </a:cxn>
                <a:cxn ang="0">
                  <a:pos x="52" y="3"/>
                </a:cxn>
                <a:cxn ang="0">
                  <a:pos x="52" y="3"/>
                </a:cxn>
                <a:cxn ang="0">
                  <a:pos x="52" y="5"/>
                </a:cxn>
                <a:cxn ang="0">
                  <a:pos x="52" y="7"/>
                </a:cxn>
                <a:cxn ang="0">
                  <a:pos x="52" y="7"/>
                </a:cxn>
                <a:cxn ang="0">
                  <a:pos x="52" y="12"/>
                </a:cxn>
                <a:cxn ang="0">
                  <a:pos x="52" y="12"/>
                </a:cxn>
                <a:cxn ang="0">
                  <a:pos x="55" y="15"/>
                </a:cxn>
                <a:cxn ang="0">
                  <a:pos x="55" y="17"/>
                </a:cxn>
                <a:cxn ang="0">
                  <a:pos x="52" y="17"/>
                </a:cxn>
                <a:cxn ang="0">
                  <a:pos x="50" y="19"/>
                </a:cxn>
                <a:cxn ang="0">
                  <a:pos x="50" y="22"/>
                </a:cxn>
                <a:cxn ang="0">
                  <a:pos x="48" y="19"/>
                </a:cxn>
                <a:cxn ang="0">
                  <a:pos x="43" y="19"/>
                </a:cxn>
                <a:cxn ang="0">
                  <a:pos x="40" y="22"/>
                </a:cxn>
                <a:cxn ang="0">
                  <a:pos x="38" y="22"/>
                </a:cxn>
                <a:cxn ang="0">
                  <a:pos x="36" y="19"/>
                </a:cxn>
                <a:cxn ang="0">
                  <a:pos x="36" y="19"/>
                </a:cxn>
                <a:cxn ang="0">
                  <a:pos x="33" y="22"/>
                </a:cxn>
                <a:cxn ang="0">
                  <a:pos x="31" y="22"/>
                </a:cxn>
                <a:cxn ang="0">
                  <a:pos x="29" y="22"/>
                </a:cxn>
                <a:cxn ang="0">
                  <a:pos x="26" y="24"/>
                </a:cxn>
                <a:cxn ang="0">
                  <a:pos x="24" y="24"/>
                </a:cxn>
                <a:cxn ang="0">
                  <a:pos x="19" y="24"/>
                </a:cxn>
                <a:cxn ang="0">
                  <a:pos x="17" y="26"/>
                </a:cxn>
                <a:cxn ang="0">
                  <a:pos x="14" y="26"/>
                </a:cxn>
                <a:cxn ang="0">
                  <a:pos x="12" y="26"/>
                </a:cxn>
                <a:cxn ang="0">
                  <a:pos x="10" y="26"/>
                </a:cxn>
                <a:cxn ang="0">
                  <a:pos x="7" y="26"/>
                </a:cxn>
                <a:cxn ang="0">
                  <a:pos x="5" y="26"/>
                </a:cxn>
                <a:cxn ang="0">
                  <a:pos x="3" y="26"/>
                </a:cxn>
                <a:cxn ang="0">
                  <a:pos x="3" y="22"/>
                </a:cxn>
                <a:cxn ang="0">
                  <a:pos x="3" y="19"/>
                </a:cxn>
                <a:cxn ang="0">
                  <a:pos x="3" y="17"/>
                </a:cxn>
                <a:cxn ang="0">
                  <a:pos x="3" y="15"/>
                </a:cxn>
                <a:cxn ang="0">
                  <a:pos x="5" y="12"/>
                </a:cxn>
                <a:cxn ang="0">
                  <a:pos x="5" y="10"/>
                </a:cxn>
                <a:cxn ang="0">
                  <a:pos x="10" y="7"/>
                </a:cxn>
                <a:cxn ang="0">
                  <a:pos x="12" y="7"/>
                </a:cxn>
                <a:cxn ang="0">
                  <a:pos x="14" y="7"/>
                </a:cxn>
                <a:cxn ang="0">
                  <a:pos x="17" y="10"/>
                </a:cxn>
                <a:cxn ang="0">
                  <a:pos x="17" y="7"/>
                </a:cxn>
              </a:cxnLst>
              <a:rect l="0" t="0" r="r" b="b"/>
              <a:pathLst>
                <a:path w="57" h="26">
                  <a:moveTo>
                    <a:pt x="17" y="3"/>
                  </a:moveTo>
                  <a:lnTo>
                    <a:pt x="19" y="3"/>
                  </a:lnTo>
                  <a:lnTo>
                    <a:pt x="19" y="3"/>
                  </a:lnTo>
                  <a:lnTo>
                    <a:pt x="19" y="3"/>
                  </a:lnTo>
                  <a:lnTo>
                    <a:pt x="19" y="3"/>
                  </a:lnTo>
                  <a:lnTo>
                    <a:pt x="21" y="3"/>
                  </a:lnTo>
                  <a:lnTo>
                    <a:pt x="21" y="3"/>
                  </a:lnTo>
                  <a:lnTo>
                    <a:pt x="24" y="3"/>
                  </a:lnTo>
                  <a:lnTo>
                    <a:pt x="24" y="0"/>
                  </a:lnTo>
                  <a:lnTo>
                    <a:pt x="24" y="0"/>
                  </a:lnTo>
                  <a:lnTo>
                    <a:pt x="24" y="0"/>
                  </a:lnTo>
                  <a:lnTo>
                    <a:pt x="26" y="0"/>
                  </a:lnTo>
                  <a:lnTo>
                    <a:pt x="26" y="0"/>
                  </a:lnTo>
                  <a:lnTo>
                    <a:pt x="26" y="0"/>
                  </a:lnTo>
                  <a:lnTo>
                    <a:pt x="26" y="0"/>
                  </a:lnTo>
                  <a:lnTo>
                    <a:pt x="29" y="0"/>
                  </a:lnTo>
                  <a:lnTo>
                    <a:pt x="29" y="0"/>
                  </a:lnTo>
                  <a:lnTo>
                    <a:pt x="29" y="0"/>
                  </a:lnTo>
                  <a:lnTo>
                    <a:pt x="31" y="0"/>
                  </a:lnTo>
                  <a:lnTo>
                    <a:pt x="31" y="0"/>
                  </a:lnTo>
                  <a:lnTo>
                    <a:pt x="31" y="0"/>
                  </a:lnTo>
                  <a:lnTo>
                    <a:pt x="31" y="3"/>
                  </a:lnTo>
                  <a:lnTo>
                    <a:pt x="33" y="3"/>
                  </a:lnTo>
                  <a:lnTo>
                    <a:pt x="33" y="3"/>
                  </a:lnTo>
                  <a:lnTo>
                    <a:pt x="33" y="5"/>
                  </a:lnTo>
                  <a:lnTo>
                    <a:pt x="33" y="5"/>
                  </a:lnTo>
                  <a:lnTo>
                    <a:pt x="33" y="5"/>
                  </a:lnTo>
                  <a:lnTo>
                    <a:pt x="33" y="5"/>
                  </a:lnTo>
                  <a:lnTo>
                    <a:pt x="33" y="7"/>
                  </a:lnTo>
                  <a:lnTo>
                    <a:pt x="33" y="7"/>
                  </a:lnTo>
                  <a:lnTo>
                    <a:pt x="36" y="7"/>
                  </a:lnTo>
                  <a:lnTo>
                    <a:pt x="36" y="7"/>
                  </a:lnTo>
                  <a:lnTo>
                    <a:pt x="36" y="7"/>
                  </a:lnTo>
                  <a:lnTo>
                    <a:pt x="38" y="7"/>
                  </a:lnTo>
                  <a:lnTo>
                    <a:pt x="38" y="5"/>
                  </a:lnTo>
                  <a:lnTo>
                    <a:pt x="38" y="5"/>
                  </a:lnTo>
                  <a:lnTo>
                    <a:pt x="38" y="5"/>
                  </a:lnTo>
                  <a:lnTo>
                    <a:pt x="38" y="5"/>
                  </a:lnTo>
                  <a:lnTo>
                    <a:pt x="40" y="5"/>
                  </a:lnTo>
                  <a:lnTo>
                    <a:pt x="40" y="5"/>
                  </a:lnTo>
                  <a:lnTo>
                    <a:pt x="40" y="5"/>
                  </a:lnTo>
                  <a:lnTo>
                    <a:pt x="43" y="5"/>
                  </a:lnTo>
                  <a:lnTo>
                    <a:pt x="43" y="5"/>
                  </a:lnTo>
                  <a:lnTo>
                    <a:pt x="43" y="5"/>
                  </a:lnTo>
                  <a:lnTo>
                    <a:pt x="43" y="7"/>
                  </a:lnTo>
                  <a:lnTo>
                    <a:pt x="45" y="7"/>
                  </a:lnTo>
                  <a:lnTo>
                    <a:pt x="45" y="7"/>
                  </a:lnTo>
                  <a:lnTo>
                    <a:pt x="45" y="7"/>
                  </a:lnTo>
                  <a:lnTo>
                    <a:pt x="45" y="5"/>
                  </a:lnTo>
                  <a:lnTo>
                    <a:pt x="48" y="5"/>
                  </a:lnTo>
                  <a:lnTo>
                    <a:pt x="48" y="5"/>
                  </a:lnTo>
                  <a:lnTo>
                    <a:pt x="50" y="5"/>
                  </a:lnTo>
                  <a:lnTo>
                    <a:pt x="50" y="5"/>
                  </a:lnTo>
                  <a:lnTo>
                    <a:pt x="50" y="7"/>
                  </a:lnTo>
                  <a:lnTo>
                    <a:pt x="50" y="7"/>
                  </a:lnTo>
                  <a:lnTo>
                    <a:pt x="50" y="5"/>
                  </a:lnTo>
                  <a:lnTo>
                    <a:pt x="50" y="5"/>
                  </a:lnTo>
                  <a:lnTo>
                    <a:pt x="50" y="3"/>
                  </a:lnTo>
                  <a:lnTo>
                    <a:pt x="50" y="3"/>
                  </a:lnTo>
                  <a:lnTo>
                    <a:pt x="52" y="3"/>
                  </a:lnTo>
                  <a:lnTo>
                    <a:pt x="52" y="0"/>
                  </a:lnTo>
                  <a:lnTo>
                    <a:pt x="52" y="0"/>
                  </a:lnTo>
                  <a:lnTo>
                    <a:pt x="52" y="3"/>
                  </a:lnTo>
                  <a:lnTo>
                    <a:pt x="52" y="3"/>
                  </a:lnTo>
                  <a:lnTo>
                    <a:pt x="52" y="3"/>
                  </a:lnTo>
                  <a:lnTo>
                    <a:pt x="55" y="3"/>
                  </a:lnTo>
                  <a:lnTo>
                    <a:pt x="55" y="5"/>
                  </a:lnTo>
                  <a:lnTo>
                    <a:pt x="52" y="5"/>
                  </a:lnTo>
                  <a:lnTo>
                    <a:pt x="52" y="5"/>
                  </a:lnTo>
                  <a:lnTo>
                    <a:pt x="52" y="7"/>
                  </a:lnTo>
                  <a:lnTo>
                    <a:pt x="52" y="7"/>
                  </a:lnTo>
                  <a:lnTo>
                    <a:pt x="52" y="7"/>
                  </a:lnTo>
                  <a:lnTo>
                    <a:pt x="52" y="7"/>
                  </a:lnTo>
                  <a:lnTo>
                    <a:pt x="50" y="7"/>
                  </a:lnTo>
                  <a:lnTo>
                    <a:pt x="50" y="7"/>
                  </a:lnTo>
                  <a:lnTo>
                    <a:pt x="52" y="7"/>
                  </a:lnTo>
                  <a:lnTo>
                    <a:pt x="52" y="10"/>
                  </a:lnTo>
                  <a:lnTo>
                    <a:pt x="52" y="10"/>
                  </a:lnTo>
                  <a:lnTo>
                    <a:pt x="52" y="10"/>
                  </a:lnTo>
                  <a:lnTo>
                    <a:pt x="52" y="12"/>
                  </a:lnTo>
                  <a:lnTo>
                    <a:pt x="52" y="12"/>
                  </a:lnTo>
                  <a:lnTo>
                    <a:pt x="52" y="15"/>
                  </a:lnTo>
                  <a:lnTo>
                    <a:pt x="52" y="15"/>
                  </a:lnTo>
                  <a:lnTo>
                    <a:pt x="52" y="12"/>
                  </a:lnTo>
                  <a:lnTo>
                    <a:pt x="55" y="12"/>
                  </a:lnTo>
                  <a:lnTo>
                    <a:pt x="55" y="12"/>
                  </a:lnTo>
                  <a:lnTo>
                    <a:pt x="55" y="15"/>
                  </a:lnTo>
                  <a:lnTo>
                    <a:pt x="55" y="15"/>
                  </a:lnTo>
                  <a:lnTo>
                    <a:pt x="57" y="15"/>
                  </a:lnTo>
                  <a:lnTo>
                    <a:pt x="57" y="17"/>
                  </a:lnTo>
                  <a:lnTo>
                    <a:pt x="57" y="17"/>
                  </a:lnTo>
                  <a:lnTo>
                    <a:pt x="55" y="17"/>
                  </a:lnTo>
                  <a:lnTo>
                    <a:pt x="55" y="17"/>
                  </a:lnTo>
                  <a:lnTo>
                    <a:pt x="55" y="17"/>
                  </a:lnTo>
                  <a:lnTo>
                    <a:pt x="52" y="17"/>
                  </a:lnTo>
                  <a:lnTo>
                    <a:pt x="52" y="17"/>
                  </a:lnTo>
                  <a:lnTo>
                    <a:pt x="52" y="17"/>
                  </a:lnTo>
                  <a:lnTo>
                    <a:pt x="50" y="17"/>
                  </a:lnTo>
                  <a:lnTo>
                    <a:pt x="50" y="17"/>
                  </a:lnTo>
                  <a:lnTo>
                    <a:pt x="50" y="19"/>
                  </a:lnTo>
                  <a:lnTo>
                    <a:pt x="50" y="19"/>
                  </a:lnTo>
                  <a:lnTo>
                    <a:pt x="50" y="19"/>
                  </a:lnTo>
                  <a:lnTo>
                    <a:pt x="50" y="19"/>
                  </a:lnTo>
                  <a:lnTo>
                    <a:pt x="50" y="22"/>
                  </a:lnTo>
                  <a:lnTo>
                    <a:pt x="50" y="22"/>
                  </a:lnTo>
                  <a:lnTo>
                    <a:pt x="48" y="22"/>
                  </a:lnTo>
                  <a:lnTo>
                    <a:pt x="48" y="22"/>
                  </a:lnTo>
                  <a:lnTo>
                    <a:pt x="48" y="19"/>
                  </a:lnTo>
                  <a:lnTo>
                    <a:pt x="45" y="19"/>
                  </a:lnTo>
                  <a:lnTo>
                    <a:pt x="45" y="19"/>
                  </a:lnTo>
                  <a:lnTo>
                    <a:pt x="45" y="19"/>
                  </a:lnTo>
                  <a:lnTo>
                    <a:pt x="43" y="19"/>
                  </a:lnTo>
                  <a:lnTo>
                    <a:pt x="43" y="19"/>
                  </a:lnTo>
                  <a:lnTo>
                    <a:pt x="43" y="22"/>
                  </a:lnTo>
                  <a:lnTo>
                    <a:pt x="43" y="22"/>
                  </a:lnTo>
                  <a:lnTo>
                    <a:pt x="40" y="22"/>
                  </a:lnTo>
                  <a:lnTo>
                    <a:pt x="40" y="22"/>
                  </a:lnTo>
                  <a:lnTo>
                    <a:pt x="40" y="22"/>
                  </a:lnTo>
                  <a:lnTo>
                    <a:pt x="38" y="22"/>
                  </a:lnTo>
                  <a:lnTo>
                    <a:pt x="38" y="22"/>
                  </a:lnTo>
                  <a:lnTo>
                    <a:pt x="38" y="22"/>
                  </a:lnTo>
                  <a:lnTo>
                    <a:pt x="38" y="22"/>
                  </a:lnTo>
                  <a:lnTo>
                    <a:pt x="36" y="22"/>
                  </a:lnTo>
                  <a:lnTo>
                    <a:pt x="36" y="19"/>
                  </a:lnTo>
                  <a:lnTo>
                    <a:pt x="36" y="19"/>
                  </a:lnTo>
                  <a:lnTo>
                    <a:pt x="36" y="17"/>
                  </a:lnTo>
                  <a:lnTo>
                    <a:pt x="36" y="17"/>
                  </a:lnTo>
                  <a:lnTo>
                    <a:pt x="36" y="19"/>
                  </a:lnTo>
                  <a:lnTo>
                    <a:pt x="33" y="19"/>
                  </a:lnTo>
                  <a:lnTo>
                    <a:pt x="33" y="19"/>
                  </a:lnTo>
                  <a:lnTo>
                    <a:pt x="33" y="19"/>
                  </a:lnTo>
                  <a:lnTo>
                    <a:pt x="33" y="22"/>
                  </a:lnTo>
                  <a:lnTo>
                    <a:pt x="33" y="22"/>
                  </a:lnTo>
                  <a:lnTo>
                    <a:pt x="31" y="22"/>
                  </a:lnTo>
                  <a:lnTo>
                    <a:pt x="31" y="22"/>
                  </a:lnTo>
                  <a:lnTo>
                    <a:pt x="31" y="22"/>
                  </a:lnTo>
                  <a:lnTo>
                    <a:pt x="31" y="22"/>
                  </a:lnTo>
                  <a:lnTo>
                    <a:pt x="31" y="22"/>
                  </a:lnTo>
                  <a:lnTo>
                    <a:pt x="29" y="22"/>
                  </a:lnTo>
                  <a:lnTo>
                    <a:pt x="29" y="22"/>
                  </a:lnTo>
                  <a:lnTo>
                    <a:pt x="29" y="22"/>
                  </a:lnTo>
                  <a:lnTo>
                    <a:pt x="26" y="22"/>
                  </a:lnTo>
                  <a:lnTo>
                    <a:pt x="26" y="24"/>
                  </a:lnTo>
                  <a:lnTo>
                    <a:pt x="26" y="24"/>
                  </a:lnTo>
                  <a:lnTo>
                    <a:pt x="26" y="24"/>
                  </a:lnTo>
                  <a:lnTo>
                    <a:pt x="24" y="24"/>
                  </a:lnTo>
                  <a:lnTo>
                    <a:pt x="24" y="24"/>
                  </a:lnTo>
                  <a:lnTo>
                    <a:pt x="24" y="24"/>
                  </a:lnTo>
                  <a:lnTo>
                    <a:pt x="21" y="24"/>
                  </a:lnTo>
                  <a:lnTo>
                    <a:pt x="21" y="24"/>
                  </a:lnTo>
                  <a:lnTo>
                    <a:pt x="21" y="24"/>
                  </a:lnTo>
                  <a:lnTo>
                    <a:pt x="19" y="24"/>
                  </a:lnTo>
                  <a:lnTo>
                    <a:pt x="19" y="26"/>
                  </a:lnTo>
                  <a:lnTo>
                    <a:pt x="19" y="26"/>
                  </a:lnTo>
                  <a:lnTo>
                    <a:pt x="19" y="26"/>
                  </a:lnTo>
                  <a:lnTo>
                    <a:pt x="17" y="26"/>
                  </a:lnTo>
                  <a:lnTo>
                    <a:pt x="17" y="26"/>
                  </a:lnTo>
                  <a:lnTo>
                    <a:pt x="17" y="26"/>
                  </a:lnTo>
                  <a:lnTo>
                    <a:pt x="17" y="26"/>
                  </a:lnTo>
                  <a:lnTo>
                    <a:pt x="14" y="26"/>
                  </a:lnTo>
                  <a:lnTo>
                    <a:pt x="14" y="26"/>
                  </a:lnTo>
                  <a:lnTo>
                    <a:pt x="12" y="26"/>
                  </a:lnTo>
                  <a:lnTo>
                    <a:pt x="12" y="26"/>
                  </a:lnTo>
                  <a:lnTo>
                    <a:pt x="12" y="26"/>
                  </a:lnTo>
                  <a:lnTo>
                    <a:pt x="12" y="26"/>
                  </a:lnTo>
                  <a:lnTo>
                    <a:pt x="12" y="26"/>
                  </a:lnTo>
                  <a:lnTo>
                    <a:pt x="12" y="26"/>
                  </a:lnTo>
                  <a:lnTo>
                    <a:pt x="10" y="26"/>
                  </a:lnTo>
                  <a:lnTo>
                    <a:pt x="10" y="26"/>
                  </a:lnTo>
                  <a:lnTo>
                    <a:pt x="10" y="26"/>
                  </a:lnTo>
                  <a:lnTo>
                    <a:pt x="7" y="26"/>
                  </a:lnTo>
                  <a:lnTo>
                    <a:pt x="7" y="26"/>
                  </a:lnTo>
                  <a:lnTo>
                    <a:pt x="7" y="26"/>
                  </a:lnTo>
                  <a:lnTo>
                    <a:pt x="5" y="26"/>
                  </a:lnTo>
                  <a:lnTo>
                    <a:pt x="5" y="26"/>
                  </a:lnTo>
                  <a:lnTo>
                    <a:pt x="5" y="26"/>
                  </a:lnTo>
                  <a:lnTo>
                    <a:pt x="3" y="26"/>
                  </a:lnTo>
                  <a:lnTo>
                    <a:pt x="3" y="26"/>
                  </a:lnTo>
                  <a:lnTo>
                    <a:pt x="3" y="26"/>
                  </a:lnTo>
                  <a:lnTo>
                    <a:pt x="3" y="26"/>
                  </a:lnTo>
                  <a:lnTo>
                    <a:pt x="3" y="24"/>
                  </a:lnTo>
                  <a:lnTo>
                    <a:pt x="3" y="24"/>
                  </a:lnTo>
                  <a:lnTo>
                    <a:pt x="3" y="22"/>
                  </a:lnTo>
                  <a:lnTo>
                    <a:pt x="3" y="22"/>
                  </a:lnTo>
                  <a:lnTo>
                    <a:pt x="3" y="19"/>
                  </a:lnTo>
                  <a:lnTo>
                    <a:pt x="3" y="19"/>
                  </a:lnTo>
                  <a:lnTo>
                    <a:pt x="3" y="19"/>
                  </a:lnTo>
                  <a:lnTo>
                    <a:pt x="3" y="19"/>
                  </a:lnTo>
                  <a:lnTo>
                    <a:pt x="3" y="17"/>
                  </a:lnTo>
                  <a:lnTo>
                    <a:pt x="0" y="17"/>
                  </a:lnTo>
                  <a:lnTo>
                    <a:pt x="0" y="17"/>
                  </a:lnTo>
                  <a:lnTo>
                    <a:pt x="3" y="17"/>
                  </a:lnTo>
                  <a:lnTo>
                    <a:pt x="3" y="17"/>
                  </a:lnTo>
                  <a:lnTo>
                    <a:pt x="3" y="15"/>
                  </a:lnTo>
                  <a:lnTo>
                    <a:pt x="3" y="15"/>
                  </a:lnTo>
                  <a:lnTo>
                    <a:pt x="3" y="15"/>
                  </a:lnTo>
                  <a:lnTo>
                    <a:pt x="3" y="12"/>
                  </a:lnTo>
                  <a:lnTo>
                    <a:pt x="3" y="12"/>
                  </a:lnTo>
                  <a:lnTo>
                    <a:pt x="3" y="12"/>
                  </a:lnTo>
                  <a:lnTo>
                    <a:pt x="5" y="12"/>
                  </a:lnTo>
                  <a:lnTo>
                    <a:pt x="5" y="10"/>
                  </a:lnTo>
                  <a:lnTo>
                    <a:pt x="5" y="10"/>
                  </a:lnTo>
                  <a:lnTo>
                    <a:pt x="5" y="10"/>
                  </a:lnTo>
                  <a:lnTo>
                    <a:pt x="5" y="10"/>
                  </a:lnTo>
                  <a:lnTo>
                    <a:pt x="7" y="10"/>
                  </a:lnTo>
                  <a:lnTo>
                    <a:pt x="7" y="7"/>
                  </a:lnTo>
                  <a:lnTo>
                    <a:pt x="7" y="7"/>
                  </a:lnTo>
                  <a:lnTo>
                    <a:pt x="10" y="7"/>
                  </a:lnTo>
                  <a:lnTo>
                    <a:pt x="10" y="7"/>
                  </a:lnTo>
                  <a:lnTo>
                    <a:pt x="10" y="7"/>
                  </a:lnTo>
                  <a:lnTo>
                    <a:pt x="10" y="7"/>
                  </a:lnTo>
                  <a:lnTo>
                    <a:pt x="12" y="7"/>
                  </a:lnTo>
                  <a:lnTo>
                    <a:pt x="12" y="7"/>
                  </a:lnTo>
                  <a:lnTo>
                    <a:pt x="12" y="7"/>
                  </a:lnTo>
                  <a:lnTo>
                    <a:pt x="12" y="7"/>
                  </a:lnTo>
                  <a:lnTo>
                    <a:pt x="14" y="7"/>
                  </a:lnTo>
                  <a:lnTo>
                    <a:pt x="14" y="10"/>
                  </a:lnTo>
                  <a:lnTo>
                    <a:pt x="14" y="10"/>
                  </a:lnTo>
                  <a:lnTo>
                    <a:pt x="17" y="10"/>
                  </a:lnTo>
                  <a:lnTo>
                    <a:pt x="17" y="10"/>
                  </a:lnTo>
                  <a:lnTo>
                    <a:pt x="17" y="7"/>
                  </a:lnTo>
                  <a:lnTo>
                    <a:pt x="17" y="7"/>
                  </a:lnTo>
                  <a:lnTo>
                    <a:pt x="17" y="7"/>
                  </a:lnTo>
                  <a:lnTo>
                    <a:pt x="17" y="7"/>
                  </a:lnTo>
                  <a:lnTo>
                    <a:pt x="17" y="5"/>
                  </a:lnTo>
                  <a:lnTo>
                    <a:pt x="17" y="5"/>
                  </a:lnTo>
                  <a:lnTo>
                    <a:pt x="17"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210"/>
            <p:cNvSpPr>
              <a:spLocks/>
            </p:cNvSpPr>
            <p:nvPr/>
          </p:nvSpPr>
          <p:spPr bwMode="auto">
            <a:xfrm>
              <a:off x="5662613" y="4483100"/>
              <a:ext cx="120650" cy="49212"/>
            </a:xfrm>
            <a:custGeom>
              <a:avLst/>
              <a:gdLst/>
              <a:ahLst/>
              <a:cxnLst>
                <a:cxn ang="0">
                  <a:pos x="69" y="29"/>
                </a:cxn>
                <a:cxn ang="0">
                  <a:pos x="66" y="26"/>
                </a:cxn>
                <a:cxn ang="0">
                  <a:pos x="64" y="24"/>
                </a:cxn>
                <a:cxn ang="0">
                  <a:pos x="59" y="22"/>
                </a:cxn>
                <a:cxn ang="0">
                  <a:pos x="55" y="19"/>
                </a:cxn>
                <a:cxn ang="0">
                  <a:pos x="52" y="17"/>
                </a:cxn>
                <a:cxn ang="0">
                  <a:pos x="47" y="14"/>
                </a:cxn>
                <a:cxn ang="0">
                  <a:pos x="45" y="19"/>
                </a:cxn>
                <a:cxn ang="0">
                  <a:pos x="40" y="19"/>
                </a:cxn>
                <a:cxn ang="0">
                  <a:pos x="38" y="17"/>
                </a:cxn>
                <a:cxn ang="0">
                  <a:pos x="33" y="17"/>
                </a:cxn>
                <a:cxn ang="0">
                  <a:pos x="31" y="12"/>
                </a:cxn>
                <a:cxn ang="0">
                  <a:pos x="29" y="14"/>
                </a:cxn>
                <a:cxn ang="0">
                  <a:pos x="26" y="19"/>
                </a:cxn>
                <a:cxn ang="0">
                  <a:pos x="31" y="22"/>
                </a:cxn>
                <a:cxn ang="0">
                  <a:pos x="31" y="26"/>
                </a:cxn>
                <a:cxn ang="0">
                  <a:pos x="26" y="24"/>
                </a:cxn>
                <a:cxn ang="0">
                  <a:pos x="24" y="24"/>
                </a:cxn>
                <a:cxn ang="0">
                  <a:pos x="21" y="24"/>
                </a:cxn>
                <a:cxn ang="0">
                  <a:pos x="17" y="26"/>
                </a:cxn>
                <a:cxn ang="0">
                  <a:pos x="12" y="26"/>
                </a:cxn>
                <a:cxn ang="0">
                  <a:pos x="10" y="24"/>
                </a:cxn>
                <a:cxn ang="0">
                  <a:pos x="10" y="22"/>
                </a:cxn>
                <a:cxn ang="0">
                  <a:pos x="10" y="17"/>
                </a:cxn>
                <a:cxn ang="0">
                  <a:pos x="7" y="12"/>
                </a:cxn>
                <a:cxn ang="0">
                  <a:pos x="5" y="14"/>
                </a:cxn>
                <a:cxn ang="0">
                  <a:pos x="0" y="14"/>
                </a:cxn>
                <a:cxn ang="0">
                  <a:pos x="2" y="12"/>
                </a:cxn>
                <a:cxn ang="0">
                  <a:pos x="5" y="12"/>
                </a:cxn>
                <a:cxn ang="0">
                  <a:pos x="10" y="10"/>
                </a:cxn>
                <a:cxn ang="0">
                  <a:pos x="10" y="7"/>
                </a:cxn>
                <a:cxn ang="0">
                  <a:pos x="7" y="5"/>
                </a:cxn>
                <a:cxn ang="0">
                  <a:pos x="12" y="5"/>
                </a:cxn>
                <a:cxn ang="0">
                  <a:pos x="14" y="3"/>
                </a:cxn>
                <a:cxn ang="0">
                  <a:pos x="21" y="3"/>
                </a:cxn>
                <a:cxn ang="0">
                  <a:pos x="24" y="3"/>
                </a:cxn>
                <a:cxn ang="0">
                  <a:pos x="31" y="3"/>
                </a:cxn>
                <a:cxn ang="0">
                  <a:pos x="33" y="0"/>
                </a:cxn>
                <a:cxn ang="0">
                  <a:pos x="36" y="3"/>
                </a:cxn>
                <a:cxn ang="0">
                  <a:pos x="38" y="3"/>
                </a:cxn>
                <a:cxn ang="0">
                  <a:pos x="40" y="0"/>
                </a:cxn>
                <a:cxn ang="0">
                  <a:pos x="45" y="3"/>
                </a:cxn>
                <a:cxn ang="0">
                  <a:pos x="50" y="3"/>
                </a:cxn>
                <a:cxn ang="0">
                  <a:pos x="52" y="5"/>
                </a:cxn>
                <a:cxn ang="0">
                  <a:pos x="57" y="5"/>
                </a:cxn>
                <a:cxn ang="0">
                  <a:pos x="64" y="5"/>
                </a:cxn>
                <a:cxn ang="0">
                  <a:pos x="66" y="10"/>
                </a:cxn>
                <a:cxn ang="0">
                  <a:pos x="69" y="12"/>
                </a:cxn>
                <a:cxn ang="0">
                  <a:pos x="71" y="17"/>
                </a:cxn>
                <a:cxn ang="0">
                  <a:pos x="74" y="19"/>
                </a:cxn>
                <a:cxn ang="0">
                  <a:pos x="74" y="24"/>
                </a:cxn>
                <a:cxn ang="0">
                  <a:pos x="74" y="29"/>
                </a:cxn>
                <a:cxn ang="0">
                  <a:pos x="76" y="31"/>
                </a:cxn>
              </a:cxnLst>
              <a:rect l="0" t="0" r="r" b="b"/>
              <a:pathLst>
                <a:path w="76" h="31">
                  <a:moveTo>
                    <a:pt x="71" y="31"/>
                  </a:moveTo>
                  <a:lnTo>
                    <a:pt x="71" y="29"/>
                  </a:lnTo>
                  <a:lnTo>
                    <a:pt x="71" y="29"/>
                  </a:lnTo>
                  <a:lnTo>
                    <a:pt x="71" y="29"/>
                  </a:lnTo>
                  <a:lnTo>
                    <a:pt x="71" y="29"/>
                  </a:lnTo>
                  <a:lnTo>
                    <a:pt x="69" y="29"/>
                  </a:lnTo>
                  <a:lnTo>
                    <a:pt x="69" y="29"/>
                  </a:lnTo>
                  <a:lnTo>
                    <a:pt x="66" y="29"/>
                  </a:lnTo>
                  <a:lnTo>
                    <a:pt x="66" y="26"/>
                  </a:lnTo>
                  <a:lnTo>
                    <a:pt x="66" y="26"/>
                  </a:lnTo>
                  <a:lnTo>
                    <a:pt x="66" y="26"/>
                  </a:lnTo>
                  <a:lnTo>
                    <a:pt x="66" y="26"/>
                  </a:lnTo>
                  <a:lnTo>
                    <a:pt x="66" y="24"/>
                  </a:lnTo>
                  <a:lnTo>
                    <a:pt x="64" y="24"/>
                  </a:lnTo>
                  <a:lnTo>
                    <a:pt x="64" y="24"/>
                  </a:lnTo>
                  <a:lnTo>
                    <a:pt x="64" y="24"/>
                  </a:lnTo>
                  <a:lnTo>
                    <a:pt x="64" y="24"/>
                  </a:lnTo>
                  <a:lnTo>
                    <a:pt x="64" y="24"/>
                  </a:lnTo>
                  <a:lnTo>
                    <a:pt x="62" y="24"/>
                  </a:lnTo>
                  <a:lnTo>
                    <a:pt x="62" y="24"/>
                  </a:lnTo>
                  <a:lnTo>
                    <a:pt x="62" y="22"/>
                  </a:lnTo>
                  <a:lnTo>
                    <a:pt x="59" y="22"/>
                  </a:lnTo>
                  <a:lnTo>
                    <a:pt x="59" y="22"/>
                  </a:lnTo>
                  <a:lnTo>
                    <a:pt x="59" y="22"/>
                  </a:lnTo>
                  <a:lnTo>
                    <a:pt x="59" y="22"/>
                  </a:lnTo>
                  <a:lnTo>
                    <a:pt x="57" y="22"/>
                  </a:lnTo>
                  <a:lnTo>
                    <a:pt x="57" y="22"/>
                  </a:lnTo>
                  <a:lnTo>
                    <a:pt x="57" y="19"/>
                  </a:lnTo>
                  <a:lnTo>
                    <a:pt x="57" y="19"/>
                  </a:lnTo>
                  <a:lnTo>
                    <a:pt x="55" y="19"/>
                  </a:lnTo>
                  <a:lnTo>
                    <a:pt x="55" y="19"/>
                  </a:lnTo>
                  <a:lnTo>
                    <a:pt x="55" y="19"/>
                  </a:lnTo>
                  <a:lnTo>
                    <a:pt x="55" y="17"/>
                  </a:lnTo>
                  <a:lnTo>
                    <a:pt x="55" y="17"/>
                  </a:lnTo>
                  <a:lnTo>
                    <a:pt x="52" y="17"/>
                  </a:lnTo>
                  <a:lnTo>
                    <a:pt x="52" y="17"/>
                  </a:lnTo>
                  <a:lnTo>
                    <a:pt x="52" y="17"/>
                  </a:lnTo>
                  <a:lnTo>
                    <a:pt x="52" y="14"/>
                  </a:lnTo>
                  <a:lnTo>
                    <a:pt x="50" y="14"/>
                  </a:lnTo>
                  <a:lnTo>
                    <a:pt x="50" y="14"/>
                  </a:lnTo>
                  <a:lnTo>
                    <a:pt x="47" y="14"/>
                  </a:lnTo>
                  <a:lnTo>
                    <a:pt x="47" y="14"/>
                  </a:lnTo>
                  <a:lnTo>
                    <a:pt x="47" y="14"/>
                  </a:lnTo>
                  <a:lnTo>
                    <a:pt x="45" y="14"/>
                  </a:lnTo>
                  <a:lnTo>
                    <a:pt x="45" y="17"/>
                  </a:lnTo>
                  <a:lnTo>
                    <a:pt x="45" y="17"/>
                  </a:lnTo>
                  <a:lnTo>
                    <a:pt x="45" y="19"/>
                  </a:lnTo>
                  <a:lnTo>
                    <a:pt x="45" y="19"/>
                  </a:lnTo>
                  <a:lnTo>
                    <a:pt x="45" y="19"/>
                  </a:lnTo>
                  <a:lnTo>
                    <a:pt x="45" y="19"/>
                  </a:lnTo>
                  <a:lnTo>
                    <a:pt x="45" y="19"/>
                  </a:lnTo>
                  <a:lnTo>
                    <a:pt x="43" y="19"/>
                  </a:lnTo>
                  <a:lnTo>
                    <a:pt x="43" y="19"/>
                  </a:lnTo>
                  <a:lnTo>
                    <a:pt x="40" y="19"/>
                  </a:lnTo>
                  <a:lnTo>
                    <a:pt x="40" y="17"/>
                  </a:lnTo>
                  <a:lnTo>
                    <a:pt x="40" y="17"/>
                  </a:lnTo>
                  <a:lnTo>
                    <a:pt x="40" y="17"/>
                  </a:lnTo>
                  <a:lnTo>
                    <a:pt x="38" y="17"/>
                  </a:lnTo>
                  <a:lnTo>
                    <a:pt x="38" y="17"/>
                  </a:lnTo>
                  <a:lnTo>
                    <a:pt x="38" y="17"/>
                  </a:lnTo>
                  <a:lnTo>
                    <a:pt x="38" y="17"/>
                  </a:lnTo>
                  <a:lnTo>
                    <a:pt x="36" y="17"/>
                  </a:lnTo>
                  <a:lnTo>
                    <a:pt x="36" y="17"/>
                  </a:lnTo>
                  <a:lnTo>
                    <a:pt x="33" y="17"/>
                  </a:lnTo>
                  <a:lnTo>
                    <a:pt x="33" y="17"/>
                  </a:lnTo>
                  <a:lnTo>
                    <a:pt x="33" y="17"/>
                  </a:lnTo>
                  <a:lnTo>
                    <a:pt x="31" y="17"/>
                  </a:lnTo>
                  <a:lnTo>
                    <a:pt x="31" y="14"/>
                  </a:lnTo>
                  <a:lnTo>
                    <a:pt x="31" y="14"/>
                  </a:lnTo>
                  <a:lnTo>
                    <a:pt x="31" y="14"/>
                  </a:lnTo>
                  <a:lnTo>
                    <a:pt x="31" y="14"/>
                  </a:lnTo>
                  <a:lnTo>
                    <a:pt x="31" y="12"/>
                  </a:lnTo>
                  <a:lnTo>
                    <a:pt x="31" y="12"/>
                  </a:lnTo>
                  <a:lnTo>
                    <a:pt x="31" y="12"/>
                  </a:lnTo>
                  <a:lnTo>
                    <a:pt x="31" y="12"/>
                  </a:lnTo>
                  <a:lnTo>
                    <a:pt x="31" y="12"/>
                  </a:lnTo>
                  <a:lnTo>
                    <a:pt x="31" y="14"/>
                  </a:lnTo>
                  <a:lnTo>
                    <a:pt x="29" y="14"/>
                  </a:lnTo>
                  <a:lnTo>
                    <a:pt x="29" y="14"/>
                  </a:lnTo>
                  <a:lnTo>
                    <a:pt x="29" y="14"/>
                  </a:lnTo>
                  <a:lnTo>
                    <a:pt x="26" y="14"/>
                  </a:lnTo>
                  <a:lnTo>
                    <a:pt x="26" y="17"/>
                  </a:lnTo>
                  <a:lnTo>
                    <a:pt x="26" y="17"/>
                  </a:lnTo>
                  <a:lnTo>
                    <a:pt x="26" y="19"/>
                  </a:lnTo>
                  <a:lnTo>
                    <a:pt x="29" y="19"/>
                  </a:lnTo>
                  <a:lnTo>
                    <a:pt x="29" y="19"/>
                  </a:lnTo>
                  <a:lnTo>
                    <a:pt x="29" y="22"/>
                  </a:lnTo>
                  <a:lnTo>
                    <a:pt x="29" y="22"/>
                  </a:lnTo>
                  <a:lnTo>
                    <a:pt x="29" y="22"/>
                  </a:lnTo>
                  <a:lnTo>
                    <a:pt x="31" y="22"/>
                  </a:lnTo>
                  <a:lnTo>
                    <a:pt x="31" y="24"/>
                  </a:lnTo>
                  <a:lnTo>
                    <a:pt x="31" y="24"/>
                  </a:lnTo>
                  <a:lnTo>
                    <a:pt x="31" y="24"/>
                  </a:lnTo>
                  <a:lnTo>
                    <a:pt x="31" y="24"/>
                  </a:lnTo>
                  <a:lnTo>
                    <a:pt x="31" y="24"/>
                  </a:lnTo>
                  <a:lnTo>
                    <a:pt x="31" y="26"/>
                  </a:lnTo>
                  <a:lnTo>
                    <a:pt x="29" y="26"/>
                  </a:lnTo>
                  <a:lnTo>
                    <a:pt x="29" y="26"/>
                  </a:lnTo>
                  <a:lnTo>
                    <a:pt x="29" y="26"/>
                  </a:lnTo>
                  <a:lnTo>
                    <a:pt x="26" y="26"/>
                  </a:lnTo>
                  <a:lnTo>
                    <a:pt x="26" y="26"/>
                  </a:lnTo>
                  <a:lnTo>
                    <a:pt x="26" y="24"/>
                  </a:lnTo>
                  <a:lnTo>
                    <a:pt x="26" y="24"/>
                  </a:lnTo>
                  <a:lnTo>
                    <a:pt x="26" y="24"/>
                  </a:lnTo>
                  <a:lnTo>
                    <a:pt x="26" y="24"/>
                  </a:lnTo>
                  <a:lnTo>
                    <a:pt x="26" y="24"/>
                  </a:lnTo>
                  <a:lnTo>
                    <a:pt x="26" y="24"/>
                  </a:lnTo>
                  <a:lnTo>
                    <a:pt x="24" y="24"/>
                  </a:lnTo>
                  <a:lnTo>
                    <a:pt x="24" y="24"/>
                  </a:lnTo>
                  <a:lnTo>
                    <a:pt x="24" y="24"/>
                  </a:lnTo>
                  <a:lnTo>
                    <a:pt x="24" y="24"/>
                  </a:lnTo>
                  <a:lnTo>
                    <a:pt x="21" y="24"/>
                  </a:lnTo>
                  <a:lnTo>
                    <a:pt x="21" y="24"/>
                  </a:lnTo>
                  <a:lnTo>
                    <a:pt x="21" y="24"/>
                  </a:lnTo>
                  <a:lnTo>
                    <a:pt x="19" y="24"/>
                  </a:lnTo>
                  <a:lnTo>
                    <a:pt x="19" y="24"/>
                  </a:lnTo>
                  <a:lnTo>
                    <a:pt x="19" y="24"/>
                  </a:lnTo>
                  <a:lnTo>
                    <a:pt x="19" y="24"/>
                  </a:lnTo>
                  <a:lnTo>
                    <a:pt x="19" y="26"/>
                  </a:lnTo>
                  <a:lnTo>
                    <a:pt x="17" y="26"/>
                  </a:lnTo>
                  <a:lnTo>
                    <a:pt x="17" y="26"/>
                  </a:lnTo>
                  <a:lnTo>
                    <a:pt x="14" y="26"/>
                  </a:lnTo>
                  <a:lnTo>
                    <a:pt x="14" y="26"/>
                  </a:lnTo>
                  <a:lnTo>
                    <a:pt x="14" y="26"/>
                  </a:lnTo>
                  <a:lnTo>
                    <a:pt x="14" y="26"/>
                  </a:lnTo>
                  <a:lnTo>
                    <a:pt x="12" y="26"/>
                  </a:lnTo>
                  <a:lnTo>
                    <a:pt x="12" y="26"/>
                  </a:lnTo>
                  <a:lnTo>
                    <a:pt x="12" y="26"/>
                  </a:lnTo>
                  <a:lnTo>
                    <a:pt x="10" y="26"/>
                  </a:lnTo>
                  <a:lnTo>
                    <a:pt x="10" y="26"/>
                  </a:lnTo>
                  <a:lnTo>
                    <a:pt x="10" y="26"/>
                  </a:lnTo>
                  <a:lnTo>
                    <a:pt x="10" y="24"/>
                  </a:lnTo>
                  <a:lnTo>
                    <a:pt x="10" y="24"/>
                  </a:lnTo>
                  <a:lnTo>
                    <a:pt x="10" y="24"/>
                  </a:lnTo>
                  <a:lnTo>
                    <a:pt x="10" y="24"/>
                  </a:lnTo>
                  <a:lnTo>
                    <a:pt x="12" y="24"/>
                  </a:lnTo>
                  <a:lnTo>
                    <a:pt x="12" y="22"/>
                  </a:lnTo>
                  <a:lnTo>
                    <a:pt x="10" y="22"/>
                  </a:lnTo>
                  <a:lnTo>
                    <a:pt x="10" y="22"/>
                  </a:lnTo>
                  <a:lnTo>
                    <a:pt x="10" y="22"/>
                  </a:lnTo>
                  <a:lnTo>
                    <a:pt x="10" y="19"/>
                  </a:lnTo>
                  <a:lnTo>
                    <a:pt x="10" y="19"/>
                  </a:lnTo>
                  <a:lnTo>
                    <a:pt x="10" y="17"/>
                  </a:lnTo>
                  <a:lnTo>
                    <a:pt x="10" y="17"/>
                  </a:lnTo>
                  <a:lnTo>
                    <a:pt x="10" y="17"/>
                  </a:lnTo>
                  <a:lnTo>
                    <a:pt x="10" y="14"/>
                  </a:lnTo>
                  <a:lnTo>
                    <a:pt x="10" y="14"/>
                  </a:lnTo>
                  <a:lnTo>
                    <a:pt x="10" y="14"/>
                  </a:lnTo>
                  <a:lnTo>
                    <a:pt x="10" y="12"/>
                  </a:lnTo>
                  <a:lnTo>
                    <a:pt x="7" y="12"/>
                  </a:lnTo>
                  <a:lnTo>
                    <a:pt x="7" y="12"/>
                  </a:lnTo>
                  <a:lnTo>
                    <a:pt x="7" y="14"/>
                  </a:lnTo>
                  <a:lnTo>
                    <a:pt x="7" y="14"/>
                  </a:lnTo>
                  <a:lnTo>
                    <a:pt x="5" y="14"/>
                  </a:lnTo>
                  <a:lnTo>
                    <a:pt x="5" y="14"/>
                  </a:lnTo>
                  <a:lnTo>
                    <a:pt x="5" y="14"/>
                  </a:lnTo>
                  <a:lnTo>
                    <a:pt x="5" y="17"/>
                  </a:lnTo>
                  <a:lnTo>
                    <a:pt x="5" y="17"/>
                  </a:lnTo>
                  <a:lnTo>
                    <a:pt x="2" y="17"/>
                  </a:lnTo>
                  <a:lnTo>
                    <a:pt x="2" y="17"/>
                  </a:lnTo>
                  <a:lnTo>
                    <a:pt x="2" y="14"/>
                  </a:lnTo>
                  <a:lnTo>
                    <a:pt x="0" y="14"/>
                  </a:lnTo>
                  <a:lnTo>
                    <a:pt x="0" y="14"/>
                  </a:lnTo>
                  <a:lnTo>
                    <a:pt x="0" y="14"/>
                  </a:lnTo>
                  <a:lnTo>
                    <a:pt x="0" y="12"/>
                  </a:lnTo>
                  <a:lnTo>
                    <a:pt x="0" y="12"/>
                  </a:lnTo>
                  <a:lnTo>
                    <a:pt x="0" y="12"/>
                  </a:lnTo>
                  <a:lnTo>
                    <a:pt x="2" y="12"/>
                  </a:lnTo>
                  <a:lnTo>
                    <a:pt x="2" y="12"/>
                  </a:lnTo>
                  <a:lnTo>
                    <a:pt x="2" y="12"/>
                  </a:lnTo>
                  <a:lnTo>
                    <a:pt x="5" y="12"/>
                  </a:lnTo>
                  <a:lnTo>
                    <a:pt x="5" y="12"/>
                  </a:lnTo>
                  <a:lnTo>
                    <a:pt x="5" y="12"/>
                  </a:lnTo>
                  <a:lnTo>
                    <a:pt x="5" y="12"/>
                  </a:lnTo>
                  <a:lnTo>
                    <a:pt x="5" y="10"/>
                  </a:lnTo>
                  <a:lnTo>
                    <a:pt x="5" y="10"/>
                  </a:lnTo>
                  <a:lnTo>
                    <a:pt x="7" y="10"/>
                  </a:lnTo>
                  <a:lnTo>
                    <a:pt x="7" y="10"/>
                  </a:lnTo>
                  <a:lnTo>
                    <a:pt x="7" y="10"/>
                  </a:lnTo>
                  <a:lnTo>
                    <a:pt x="10" y="10"/>
                  </a:lnTo>
                  <a:lnTo>
                    <a:pt x="10" y="10"/>
                  </a:lnTo>
                  <a:lnTo>
                    <a:pt x="10" y="10"/>
                  </a:lnTo>
                  <a:lnTo>
                    <a:pt x="12" y="10"/>
                  </a:lnTo>
                  <a:lnTo>
                    <a:pt x="12" y="7"/>
                  </a:lnTo>
                  <a:lnTo>
                    <a:pt x="10" y="7"/>
                  </a:lnTo>
                  <a:lnTo>
                    <a:pt x="10" y="7"/>
                  </a:lnTo>
                  <a:lnTo>
                    <a:pt x="7" y="7"/>
                  </a:lnTo>
                  <a:lnTo>
                    <a:pt x="7" y="7"/>
                  </a:lnTo>
                  <a:lnTo>
                    <a:pt x="7" y="7"/>
                  </a:lnTo>
                  <a:lnTo>
                    <a:pt x="7" y="7"/>
                  </a:lnTo>
                  <a:lnTo>
                    <a:pt x="7" y="5"/>
                  </a:lnTo>
                  <a:lnTo>
                    <a:pt x="7" y="5"/>
                  </a:lnTo>
                  <a:lnTo>
                    <a:pt x="10" y="5"/>
                  </a:lnTo>
                  <a:lnTo>
                    <a:pt x="10" y="3"/>
                  </a:lnTo>
                  <a:lnTo>
                    <a:pt x="10" y="3"/>
                  </a:lnTo>
                  <a:lnTo>
                    <a:pt x="12" y="3"/>
                  </a:lnTo>
                  <a:lnTo>
                    <a:pt x="12" y="3"/>
                  </a:lnTo>
                  <a:lnTo>
                    <a:pt x="12" y="5"/>
                  </a:lnTo>
                  <a:lnTo>
                    <a:pt x="12" y="5"/>
                  </a:lnTo>
                  <a:lnTo>
                    <a:pt x="14" y="5"/>
                  </a:lnTo>
                  <a:lnTo>
                    <a:pt x="14" y="5"/>
                  </a:lnTo>
                  <a:lnTo>
                    <a:pt x="14" y="3"/>
                  </a:lnTo>
                  <a:lnTo>
                    <a:pt x="14" y="3"/>
                  </a:lnTo>
                  <a:lnTo>
                    <a:pt x="14" y="3"/>
                  </a:lnTo>
                  <a:lnTo>
                    <a:pt x="17" y="3"/>
                  </a:lnTo>
                  <a:lnTo>
                    <a:pt x="17" y="3"/>
                  </a:lnTo>
                  <a:lnTo>
                    <a:pt x="19" y="3"/>
                  </a:lnTo>
                  <a:lnTo>
                    <a:pt x="19" y="3"/>
                  </a:lnTo>
                  <a:lnTo>
                    <a:pt x="19" y="3"/>
                  </a:lnTo>
                  <a:lnTo>
                    <a:pt x="21" y="3"/>
                  </a:lnTo>
                  <a:lnTo>
                    <a:pt x="21" y="3"/>
                  </a:lnTo>
                  <a:lnTo>
                    <a:pt x="24" y="3"/>
                  </a:lnTo>
                  <a:lnTo>
                    <a:pt x="24" y="3"/>
                  </a:lnTo>
                  <a:lnTo>
                    <a:pt x="24" y="3"/>
                  </a:lnTo>
                  <a:lnTo>
                    <a:pt x="24" y="3"/>
                  </a:lnTo>
                  <a:lnTo>
                    <a:pt x="24" y="3"/>
                  </a:lnTo>
                  <a:lnTo>
                    <a:pt x="26" y="3"/>
                  </a:lnTo>
                  <a:lnTo>
                    <a:pt x="26" y="3"/>
                  </a:lnTo>
                  <a:lnTo>
                    <a:pt x="26" y="3"/>
                  </a:lnTo>
                  <a:lnTo>
                    <a:pt x="29" y="3"/>
                  </a:lnTo>
                  <a:lnTo>
                    <a:pt x="29" y="3"/>
                  </a:lnTo>
                  <a:lnTo>
                    <a:pt x="31" y="3"/>
                  </a:lnTo>
                  <a:lnTo>
                    <a:pt x="31" y="3"/>
                  </a:lnTo>
                  <a:lnTo>
                    <a:pt x="31" y="3"/>
                  </a:lnTo>
                  <a:lnTo>
                    <a:pt x="33" y="3"/>
                  </a:lnTo>
                  <a:lnTo>
                    <a:pt x="33" y="3"/>
                  </a:lnTo>
                  <a:lnTo>
                    <a:pt x="33" y="0"/>
                  </a:lnTo>
                  <a:lnTo>
                    <a:pt x="33" y="0"/>
                  </a:lnTo>
                  <a:lnTo>
                    <a:pt x="33" y="0"/>
                  </a:lnTo>
                  <a:lnTo>
                    <a:pt x="33" y="0"/>
                  </a:lnTo>
                  <a:lnTo>
                    <a:pt x="33" y="0"/>
                  </a:lnTo>
                  <a:lnTo>
                    <a:pt x="36" y="0"/>
                  </a:lnTo>
                  <a:lnTo>
                    <a:pt x="36" y="3"/>
                  </a:lnTo>
                  <a:lnTo>
                    <a:pt x="36" y="3"/>
                  </a:lnTo>
                  <a:lnTo>
                    <a:pt x="36" y="3"/>
                  </a:lnTo>
                  <a:lnTo>
                    <a:pt x="36" y="5"/>
                  </a:lnTo>
                  <a:lnTo>
                    <a:pt x="36" y="5"/>
                  </a:lnTo>
                  <a:lnTo>
                    <a:pt x="36" y="3"/>
                  </a:lnTo>
                  <a:lnTo>
                    <a:pt x="38" y="3"/>
                  </a:lnTo>
                  <a:lnTo>
                    <a:pt x="38" y="3"/>
                  </a:lnTo>
                  <a:lnTo>
                    <a:pt x="38" y="3"/>
                  </a:lnTo>
                  <a:lnTo>
                    <a:pt x="40" y="3"/>
                  </a:lnTo>
                  <a:lnTo>
                    <a:pt x="40" y="3"/>
                  </a:lnTo>
                  <a:lnTo>
                    <a:pt x="40" y="3"/>
                  </a:lnTo>
                  <a:lnTo>
                    <a:pt x="40" y="3"/>
                  </a:lnTo>
                  <a:lnTo>
                    <a:pt x="40" y="0"/>
                  </a:lnTo>
                  <a:lnTo>
                    <a:pt x="40" y="0"/>
                  </a:lnTo>
                  <a:lnTo>
                    <a:pt x="43" y="0"/>
                  </a:lnTo>
                  <a:lnTo>
                    <a:pt x="43" y="0"/>
                  </a:lnTo>
                  <a:lnTo>
                    <a:pt x="45" y="0"/>
                  </a:lnTo>
                  <a:lnTo>
                    <a:pt x="45" y="0"/>
                  </a:lnTo>
                  <a:lnTo>
                    <a:pt x="45" y="3"/>
                  </a:lnTo>
                  <a:lnTo>
                    <a:pt x="45" y="3"/>
                  </a:lnTo>
                  <a:lnTo>
                    <a:pt x="47" y="3"/>
                  </a:lnTo>
                  <a:lnTo>
                    <a:pt x="47" y="3"/>
                  </a:lnTo>
                  <a:lnTo>
                    <a:pt x="47" y="3"/>
                  </a:lnTo>
                  <a:lnTo>
                    <a:pt x="50" y="3"/>
                  </a:lnTo>
                  <a:lnTo>
                    <a:pt x="50" y="3"/>
                  </a:lnTo>
                  <a:lnTo>
                    <a:pt x="50" y="3"/>
                  </a:lnTo>
                  <a:lnTo>
                    <a:pt x="50" y="3"/>
                  </a:lnTo>
                  <a:lnTo>
                    <a:pt x="52" y="3"/>
                  </a:lnTo>
                  <a:lnTo>
                    <a:pt x="52" y="3"/>
                  </a:lnTo>
                  <a:lnTo>
                    <a:pt x="52" y="3"/>
                  </a:lnTo>
                  <a:lnTo>
                    <a:pt x="52" y="5"/>
                  </a:lnTo>
                  <a:lnTo>
                    <a:pt x="55" y="5"/>
                  </a:lnTo>
                  <a:lnTo>
                    <a:pt x="55" y="5"/>
                  </a:lnTo>
                  <a:lnTo>
                    <a:pt x="55" y="5"/>
                  </a:lnTo>
                  <a:lnTo>
                    <a:pt x="57" y="5"/>
                  </a:lnTo>
                  <a:lnTo>
                    <a:pt x="57" y="5"/>
                  </a:lnTo>
                  <a:lnTo>
                    <a:pt x="57" y="5"/>
                  </a:lnTo>
                  <a:lnTo>
                    <a:pt x="59" y="5"/>
                  </a:lnTo>
                  <a:lnTo>
                    <a:pt x="59" y="5"/>
                  </a:lnTo>
                  <a:lnTo>
                    <a:pt x="59" y="5"/>
                  </a:lnTo>
                  <a:lnTo>
                    <a:pt x="62" y="5"/>
                  </a:lnTo>
                  <a:lnTo>
                    <a:pt x="62" y="5"/>
                  </a:lnTo>
                  <a:lnTo>
                    <a:pt x="64" y="5"/>
                  </a:lnTo>
                  <a:lnTo>
                    <a:pt x="64" y="5"/>
                  </a:lnTo>
                  <a:lnTo>
                    <a:pt x="64" y="7"/>
                  </a:lnTo>
                  <a:lnTo>
                    <a:pt x="64" y="7"/>
                  </a:lnTo>
                  <a:lnTo>
                    <a:pt x="64" y="7"/>
                  </a:lnTo>
                  <a:lnTo>
                    <a:pt x="66" y="7"/>
                  </a:lnTo>
                  <a:lnTo>
                    <a:pt x="66" y="10"/>
                  </a:lnTo>
                  <a:lnTo>
                    <a:pt x="66" y="10"/>
                  </a:lnTo>
                  <a:lnTo>
                    <a:pt x="66" y="10"/>
                  </a:lnTo>
                  <a:lnTo>
                    <a:pt x="66" y="10"/>
                  </a:lnTo>
                  <a:lnTo>
                    <a:pt x="69" y="10"/>
                  </a:lnTo>
                  <a:lnTo>
                    <a:pt x="69" y="12"/>
                  </a:lnTo>
                  <a:lnTo>
                    <a:pt x="69" y="12"/>
                  </a:lnTo>
                  <a:lnTo>
                    <a:pt x="69" y="12"/>
                  </a:lnTo>
                  <a:lnTo>
                    <a:pt x="69" y="12"/>
                  </a:lnTo>
                  <a:lnTo>
                    <a:pt x="69" y="14"/>
                  </a:lnTo>
                  <a:lnTo>
                    <a:pt x="69" y="14"/>
                  </a:lnTo>
                  <a:lnTo>
                    <a:pt x="69" y="17"/>
                  </a:lnTo>
                  <a:lnTo>
                    <a:pt x="71" y="17"/>
                  </a:lnTo>
                  <a:lnTo>
                    <a:pt x="71" y="17"/>
                  </a:lnTo>
                  <a:lnTo>
                    <a:pt x="71" y="17"/>
                  </a:lnTo>
                  <a:lnTo>
                    <a:pt x="74" y="17"/>
                  </a:lnTo>
                  <a:lnTo>
                    <a:pt x="74" y="17"/>
                  </a:lnTo>
                  <a:lnTo>
                    <a:pt x="74" y="19"/>
                  </a:lnTo>
                  <a:lnTo>
                    <a:pt x="74" y="19"/>
                  </a:lnTo>
                  <a:lnTo>
                    <a:pt x="74" y="19"/>
                  </a:lnTo>
                  <a:lnTo>
                    <a:pt x="74" y="22"/>
                  </a:lnTo>
                  <a:lnTo>
                    <a:pt x="74" y="22"/>
                  </a:lnTo>
                  <a:lnTo>
                    <a:pt x="74" y="22"/>
                  </a:lnTo>
                  <a:lnTo>
                    <a:pt x="74" y="24"/>
                  </a:lnTo>
                  <a:lnTo>
                    <a:pt x="74" y="24"/>
                  </a:lnTo>
                  <a:lnTo>
                    <a:pt x="74" y="24"/>
                  </a:lnTo>
                  <a:lnTo>
                    <a:pt x="74" y="24"/>
                  </a:lnTo>
                  <a:lnTo>
                    <a:pt x="74" y="24"/>
                  </a:lnTo>
                  <a:lnTo>
                    <a:pt x="74" y="26"/>
                  </a:lnTo>
                  <a:lnTo>
                    <a:pt x="74" y="26"/>
                  </a:lnTo>
                  <a:lnTo>
                    <a:pt x="74" y="29"/>
                  </a:lnTo>
                  <a:lnTo>
                    <a:pt x="74" y="29"/>
                  </a:lnTo>
                  <a:lnTo>
                    <a:pt x="74" y="29"/>
                  </a:lnTo>
                  <a:lnTo>
                    <a:pt x="76" y="29"/>
                  </a:lnTo>
                  <a:lnTo>
                    <a:pt x="76" y="29"/>
                  </a:lnTo>
                  <a:lnTo>
                    <a:pt x="76" y="29"/>
                  </a:lnTo>
                  <a:lnTo>
                    <a:pt x="76" y="31"/>
                  </a:lnTo>
                  <a:lnTo>
                    <a:pt x="76" y="31"/>
                  </a:lnTo>
                  <a:lnTo>
                    <a:pt x="74" y="31"/>
                  </a:lnTo>
                  <a:lnTo>
                    <a:pt x="74" y="31"/>
                  </a:lnTo>
                  <a:lnTo>
                    <a:pt x="74" y="31"/>
                  </a:lnTo>
                  <a:lnTo>
                    <a:pt x="71" y="3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211"/>
            <p:cNvSpPr>
              <a:spLocks/>
            </p:cNvSpPr>
            <p:nvPr/>
          </p:nvSpPr>
          <p:spPr bwMode="auto">
            <a:xfrm>
              <a:off x="5662613" y="4483100"/>
              <a:ext cx="120650" cy="49212"/>
            </a:xfrm>
            <a:custGeom>
              <a:avLst/>
              <a:gdLst/>
              <a:ahLst/>
              <a:cxnLst>
                <a:cxn ang="0">
                  <a:pos x="69" y="29"/>
                </a:cxn>
                <a:cxn ang="0">
                  <a:pos x="66" y="26"/>
                </a:cxn>
                <a:cxn ang="0">
                  <a:pos x="64" y="24"/>
                </a:cxn>
                <a:cxn ang="0">
                  <a:pos x="59" y="22"/>
                </a:cxn>
                <a:cxn ang="0">
                  <a:pos x="55" y="19"/>
                </a:cxn>
                <a:cxn ang="0">
                  <a:pos x="52" y="17"/>
                </a:cxn>
                <a:cxn ang="0">
                  <a:pos x="47" y="14"/>
                </a:cxn>
                <a:cxn ang="0">
                  <a:pos x="45" y="19"/>
                </a:cxn>
                <a:cxn ang="0">
                  <a:pos x="40" y="19"/>
                </a:cxn>
                <a:cxn ang="0">
                  <a:pos x="38" y="17"/>
                </a:cxn>
                <a:cxn ang="0">
                  <a:pos x="33" y="17"/>
                </a:cxn>
                <a:cxn ang="0">
                  <a:pos x="31" y="12"/>
                </a:cxn>
                <a:cxn ang="0">
                  <a:pos x="29" y="14"/>
                </a:cxn>
                <a:cxn ang="0">
                  <a:pos x="26" y="19"/>
                </a:cxn>
                <a:cxn ang="0">
                  <a:pos x="31" y="22"/>
                </a:cxn>
                <a:cxn ang="0">
                  <a:pos x="31" y="26"/>
                </a:cxn>
                <a:cxn ang="0">
                  <a:pos x="26" y="24"/>
                </a:cxn>
                <a:cxn ang="0">
                  <a:pos x="24" y="24"/>
                </a:cxn>
                <a:cxn ang="0">
                  <a:pos x="21" y="24"/>
                </a:cxn>
                <a:cxn ang="0">
                  <a:pos x="17" y="26"/>
                </a:cxn>
                <a:cxn ang="0">
                  <a:pos x="12" y="26"/>
                </a:cxn>
                <a:cxn ang="0">
                  <a:pos x="10" y="24"/>
                </a:cxn>
                <a:cxn ang="0">
                  <a:pos x="10" y="22"/>
                </a:cxn>
                <a:cxn ang="0">
                  <a:pos x="10" y="17"/>
                </a:cxn>
                <a:cxn ang="0">
                  <a:pos x="7" y="12"/>
                </a:cxn>
                <a:cxn ang="0">
                  <a:pos x="5" y="14"/>
                </a:cxn>
                <a:cxn ang="0">
                  <a:pos x="0" y="14"/>
                </a:cxn>
                <a:cxn ang="0">
                  <a:pos x="2" y="12"/>
                </a:cxn>
                <a:cxn ang="0">
                  <a:pos x="5" y="12"/>
                </a:cxn>
                <a:cxn ang="0">
                  <a:pos x="10" y="10"/>
                </a:cxn>
                <a:cxn ang="0">
                  <a:pos x="10" y="7"/>
                </a:cxn>
                <a:cxn ang="0">
                  <a:pos x="7" y="5"/>
                </a:cxn>
                <a:cxn ang="0">
                  <a:pos x="12" y="5"/>
                </a:cxn>
                <a:cxn ang="0">
                  <a:pos x="14" y="3"/>
                </a:cxn>
                <a:cxn ang="0">
                  <a:pos x="21" y="3"/>
                </a:cxn>
                <a:cxn ang="0">
                  <a:pos x="24" y="3"/>
                </a:cxn>
                <a:cxn ang="0">
                  <a:pos x="31" y="3"/>
                </a:cxn>
                <a:cxn ang="0">
                  <a:pos x="33" y="0"/>
                </a:cxn>
                <a:cxn ang="0">
                  <a:pos x="36" y="3"/>
                </a:cxn>
                <a:cxn ang="0">
                  <a:pos x="38" y="3"/>
                </a:cxn>
                <a:cxn ang="0">
                  <a:pos x="40" y="0"/>
                </a:cxn>
                <a:cxn ang="0">
                  <a:pos x="45" y="3"/>
                </a:cxn>
                <a:cxn ang="0">
                  <a:pos x="50" y="3"/>
                </a:cxn>
                <a:cxn ang="0">
                  <a:pos x="52" y="5"/>
                </a:cxn>
                <a:cxn ang="0">
                  <a:pos x="57" y="5"/>
                </a:cxn>
                <a:cxn ang="0">
                  <a:pos x="64" y="5"/>
                </a:cxn>
                <a:cxn ang="0">
                  <a:pos x="66" y="10"/>
                </a:cxn>
                <a:cxn ang="0">
                  <a:pos x="69" y="12"/>
                </a:cxn>
                <a:cxn ang="0">
                  <a:pos x="71" y="17"/>
                </a:cxn>
                <a:cxn ang="0">
                  <a:pos x="74" y="19"/>
                </a:cxn>
                <a:cxn ang="0">
                  <a:pos x="74" y="24"/>
                </a:cxn>
                <a:cxn ang="0">
                  <a:pos x="74" y="29"/>
                </a:cxn>
                <a:cxn ang="0">
                  <a:pos x="76" y="31"/>
                </a:cxn>
              </a:cxnLst>
              <a:rect l="0" t="0" r="r" b="b"/>
              <a:pathLst>
                <a:path w="76" h="31">
                  <a:moveTo>
                    <a:pt x="71" y="31"/>
                  </a:moveTo>
                  <a:lnTo>
                    <a:pt x="71" y="29"/>
                  </a:lnTo>
                  <a:lnTo>
                    <a:pt x="71" y="29"/>
                  </a:lnTo>
                  <a:lnTo>
                    <a:pt x="71" y="29"/>
                  </a:lnTo>
                  <a:lnTo>
                    <a:pt x="71" y="29"/>
                  </a:lnTo>
                  <a:lnTo>
                    <a:pt x="69" y="29"/>
                  </a:lnTo>
                  <a:lnTo>
                    <a:pt x="69" y="29"/>
                  </a:lnTo>
                  <a:lnTo>
                    <a:pt x="66" y="29"/>
                  </a:lnTo>
                  <a:lnTo>
                    <a:pt x="66" y="26"/>
                  </a:lnTo>
                  <a:lnTo>
                    <a:pt x="66" y="26"/>
                  </a:lnTo>
                  <a:lnTo>
                    <a:pt x="66" y="26"/>
                  </a:lnTo>
                  <a:lnTo>
                    <a:pt x="66" y="26"/>
                  </a:lnTo>
                  <a:lnTo>
                    <a:pt x="66" y="24"/>
                  </a:lnTo>
                  <a:lnTo>
                    <a:pt x="64" y="24"/>
                  </a:lnTo>
                  <a:lnTo>
                    <a:pt x="64" y="24"/>
                  </a:lnTo>
                  <a:lnTo>
                    <a:pt x="64" y="24"/>
                  </a:lnTo>
                  <a:lnTo>
                    <a:pt x="64" y="24"/>
                  </a:lnTo>
                  <a:lnTo>
                    <a:pt x="64" y="24"/>
                  </a:lnTo>
                  <a:lnTo>
                    <a:pt x="62" y="24"/>
                  </a:lnTo>
                  <a:lnTo>
                    <a:pt x="62" y="24"/>
                  </a:lnTo>
                  <a:lnTo>
                    <a:pt x="62" y="22"/>
                  </a:lnTo>
                  <a:lnTo>
                    <a:pt x="59" y="22"/>
                  </a:lnTo>
                  <a:lnTo>
                    <a:pt x="59" y="22"/>
                  </a:lnTo>
                  <a:lnTo>
                    <a:pt x="59" y="22"/>
                  </a:lnTo>
                  <a:lnTo>
                    <a:pt x="59" y="22"/>
                  </a:lnTo>
                  <a:lnTo>
                    <a:pt x="57" y="22"/>
                  </a:lnTo>
                  <a:lnTo>
                    <a:pt x="57" y="22"/>
                  </a:lnTo>
                  <a:lnTo>
                    <a:pt x="57" y="19"/>
                  </a:lnTo>
                  <a:lnTo>
                    <a:pt x="57" y="19"/>
                  </a:lnTo>
                  <a:lnTo>
                    <a:pt x="55" y="19"/>
                  </a:lnTo>
                  <a:lnTo>
                    <a:pt x="55" y="19"/>
                  </a:lnTo>
                  <a:lnTo>
                    <a:pt x="55" y="19"/>
                  </a:lnTo>
                  <a:lnTo>
                    <a:pt x="55" y="17"/>
                  </a:lnTo>
                  <a:lnTo>
                    <a:pt x="55" y="17"/>
                  </a:lnTo>
                  <a:lnTo>
                    <a:pt x="52" y="17"/>
                  </a:lnTo>
                  <a:lnTo>
                    <a:pt x="52" y="17"/>
                  </a:lnTo>
                  <a:lnTo>
                    <a:pt x="52" y="17"/>
                  </a:lnTo>
                  <a:lnTo>
                    <a:pt x="52" y="14"/>
                  </a:lnTo>
                  <a:lnTo>
                    <a:pt x="50" y="14"/>
                  </a:lnTo>
                  <a:lnTo>
                    <a:pt x="50" y="14"/>
                  </a:lnTo>
                  <a:lnTo>
                    <a:pt x="47" y="14"/>
                  </a:lnTo>
                  <a:lnTo>
                    <a:pt x="47" y="14"/>
                  </a:lnTo>
                  <a:lnTo>
                    <a:pt x="47" y="14"/>
                  </a:lnTo>
                  <a:lnTo>
                    <a:pt x="45" y="14"/>
                  </a:lnTo>
                  <a:lnTo>
                    <a:pt x="45" y="17"/>
                  </a:lnTo>
                  <a:lnTo>
                    <a:pt x="45" y="17"/>
                  </a:lnTo>
                  <a:lnTo>
                    <a:pt x="45" y="19"/>
                  </a:lnTo>
                  <a:lnTo>
                    <a:pt x="45" y="19"/>
                  </a:lnTo>
                  <a:lnTo>
                    <a:pt x="45" y="19"/>
                  </a:lnTo>
                  <a:lnTo>
                    <a:pt x="45" y="19"/>
                  </a:lnTo>
                  <a:lnTo>
                    <a:pt x="45" y="19"/>
                  </a:lnTo>
                  <a:lnTo>
                    <a:pt x="43" y="19"/>
                  </a:lnTo>
                  <a:lnTo>
                    <a:pt x="43" y="19"/>
                  </a:lnTo>
                  <a:lnTo>
                    <a:pt x="40" y="19"/>
                  </a:lnTo>
                  <a:lnTo>
                    <a:pt x="40" y="17"/>
                  </a:lnTo>
                  <a:lnTo>
                    <a:pt x="40" y="17"/>
                  </a:lnTo>
                  <a:lnTo>
                    <a:pt x="40" y="17"/>
                  </a:lnTo>
                  <a:lnTo>
                    <a:pt x="38" y="17"/>
                  </a:lnTo>
                  <a:lnTo>
                    <a:pt x="38" y="17"/>
                  </a:lnTo>
                  <a:lnTo>
                    <a:pt x="38" y="17"/>
                  </a:lnTo>
                  <a:lnTo>
                    <a:pt x="38" y="17"/>
                  </a:lnTo>
                  <a:lnTo>
                    <a:pt x="36" y="17"/>
                  </a:lnTo>
                  <a:lnTo>
                    <a:pt x="36" y="17"/>
                  </a:lnTo>
                  <a:lnTo>
                    <a:pt x="33" y="17"/>
                  </a:lnTo>
                  <a:lnTo>
                    <a:pt x="33" y="17"/>
                  </a:lnTo>
                  <a:lnTo>
                    <a:pt x="33" y="17"/>
                  </a:lnTo>
                  <a:lnTo>
                    <a:pt x="31" y="17"/>
                  </a:lnTo>
                  <a:lnTo>
                    <a:pt x="31" y="14"/>
                  </a:lnTo>
                  <a:lnTo>
                    <a:pt x="31" y="14"/>
                  </a:lnTo>
                  <a:lnTo>
                    <a:pt x="31" y="14"/>
                  </a:lnTo>
                  <a:lnTo>
                    <a:pt x="31" y="14"/>
                  </a:lnTo>
                  <a:lnTo>
                    <a:pt x="31" y="12"/>
                  </a:lnTo>
                  <a:lnTo>
                    <a:pt x="31" y="12"/>
                  </a:lnTo>
                  <a:lnTo>
                    <a:pt x="31" y="12"/>
                  </a:lnTo>
                  <a:lnTo>
                    <a:pt x="31" y="12"/>
                  </a:lnTo>
                  <a:lnTo>
                    <a:pt x="31" y="12"/>
                  </a:lnTo>
                  <a:lnTo>
                    <a:pt x="31" y="14"/>
                  </a:lnTo>
                  <a:lnTo>
                    <a:pt x="29" y="14"/>
                  </a:lnTo>
                  <a:lnTo>
                    <a:pt x="29" y="14"/>
                  </a:lnTo>
                  <a:lnTo>
                    <a:pt x="29" y="14"/>
                  </a:lnTo>
                  <a:lnTo>
                    <a:pt x="26" y="14"/>
                  </a:lnTo>
                  <a:lnTo>
                    <a:pt x="26" y="17"/>
                  </a:lnTo>
                  <a:lnTo>
                    <a:pt x="26" y="17"/>
                  </a:lnTo>
                  <a:lnTo>
                    <a:pt x="26" y="19"/>
                  </a:lnTo>
                  <a:lnTo>
                    <a:pt x="29" y="19"/>
                  </a:lnTo>
                  <a:lnTo>
                    <a:pt x="29" y="19"/>
                  </a:lnTo>
                  <a:lnTo>
                    <a:pt x="29" y="22"/>
                  </a:lnTo>
                  <a:lnTo>
                    <a:pt x="29" y="22"/>
                  </a:lnTo>
                  <a:lnTo>
                    <a:pt x="29" y="22"/>
                  </a:lnTo>
                  <a:lnTo>
                    <a:pt x="31" y="22"/>
                  </a:lnTo>
                  <a:lnTo>
                    <a:pt x="31" y="24"/>
                  </a:lnTo>
                  <a:lnTo>
                    <a:pt x="31" y="24"/>
                  </a:lnTo>
                  <a:lnTo>
                    <a:pt x="31" y="24"/>
                  </a:lnTo>
                  <a:lnTo>
                    <a:pt x="31" y="24"/>
                  </a:lnTo>
                  <a:lnTo>
                    <a:pt x="31" y="24"/>
                  </a:lnTo>
                  <a:lnTo>
                    <a:pt x="31" y="26"/>
                  </a:lnTo>
                  <a:lnTo>
                    <a:pt x="29" y="26"/>
                  </a:lnTo>
                  <a:lnTo>
                    <a:pt x="29" y="26"/>
                  </a:lnTo>
                  <a:lnTo>
                    <a:pt x="29" y="26"/>
                  </a:lnTo>
                  <a:lnTo>
                    <a:pt x="26" y="26"/>
                  </a:lnTo>
                  <a:lnTo>
                    <a:pt x="26" y="26"/>
                  </a:lnTo>
                  <a:lnTo>
                    <a:pt x="26" y="24"/>
                  </a:lnTo>
                  <a:lnTo>
                    <a:pt x="26" y="24"/>
                  </a:lnTo>
                  <a:lnTo>
                    <a:pt x="26" y="24"/>
                  </a:lnTo>
                  <a:lnTo>
                    <a:pt x="26" y="24"/>
                  </a:lnTo>
                  <a:lnTo>
                    <a:pt x="26" y="24"/>
                  </a:lnTo>
                  <a:lnTo>
                    <a:pt x="26" y="24"/>
                  </a:lnTo>
                  <a:lnTo>
                    <a:pt x="24" y="24"/>
                  </a:lnTo>
                  <a:lnTo>
                    <a:pt x="24" y="24"/>
                  </a:lnTo>
                  <a:lnTo>
                    <a:pt x="24" y="24"/>
                  </a:lnTo>
                  <a:lnTo>
                    <a:pt x="24" y="24"/>
                  </a:lnTo>
                  <a:lnTo>
                    <a:pt x="21" y="24"/>
                  </a:lnTo>
                  <a:lnTo>
                    <a:pt x="21" y="24"/>
                  </a:lnTo>
                  <a:lnTo>
                    <a:pt x="21" y="24"/>
                  </a:lnTo>
                  <a:lnTo>
                    <a:pt x="19" y="24"/>
                  </a:lnTo>
                  <a:lnTo>
                    <a:pt x="19" y="24"/>
                  </a:lnTo>
                  <a:lnTo>
                    <a:pt x="19" y="24"/>
                  </a:lnTo>
                  <a:lnTo>
                    <a:pt x="19" y="24"/>
                  </a:lnTo>
                  <a:lnTo>
                    <a:pt x="19" y="26"/>
                  </a:lnTo>
                  <a:lnTo>
                    <a:pt x="17" y="26"/>
                  </a:lnTo>
                  <a:lnTo>
                    <a:pt x="17" y="26"/>
                  </a:lnTo>
                  <a:lnTo>
                    <a:pt x="14" y="26"/>
                  </a:lnTo>
                  <a:lnTo>
                    <a:pt x="14" y="26"/>
                  </a:lnTo>
                  <a:lnTo>
                    <a:pt x="14" y="26"/>
                  </a:lnTo>
                  <a:lnTo>
                    <a:pt x="14" y="26"/>
                  </a:lnTo>
                  <a:lnTo>
                    <a:pt x="12" y="26"/>
                  </a:lnTo>
                  <a:lnTo>
                    <a:pt x="12" y="26"/>
                  </a:lnTo>
                  <a:lnTo>
                    <a:pt x="12" y="26"/>
                  </a:lnTo>
                  <a:lnTo>
                    <a:pt x="10" y="26"/>
                  </a:lnTo>
                  <a:lnTo>
                    <a:pt x="10" y="26"/>
                  </a:lnTo>
                  <a:lnTo>
                    <a:pt x="10" y="26"/>
                  </a:lnTo>
                  <a:lnTo>
                    <a:pt x="10" y="24"/>
                  </a:lnTo>
                  <a:lnTo>
                    <a:pt x="10" y="24"/>
                  </a:lnTo>
                  <a:lnTo>
                    <a:pt x="10" y="24"/>
                  </a:lnTo>
                  <a:lnTo>
                    <a:pt x="10" y="24"/>
                  </a:lnTo>
                  <a:lnTo>
                    <a:pt x="12" y="24"/>
                  </a:lnTo>
                  <a:lnTo>
                    <a:pt x="12" y="22"/>
                  </a:lnTo>
                  <a:lnTo>
                    <a:pt x="10" y="22"/>
                  </a:lnTo>
                  <a:lnTo>
                    <a:pt x="10" y="22"/>
                  </a:lnTo>
                  <a:lnTo>
                    <a:pt x="10" y="22"/>
                  </a:lnTo>
                  <a:lnTo>
                    <a:pt x="10" y="19"/>
                  </a:lnTo>
                  <a:lnTo>
                    <a:pt x="10" y="19"/>
                  </a:lnTo>
                  <a:lnTo>
                    <a:pt x="10" y="17"/>
                  </a:lnTo>
                  <a:lnTo>
                    <a:pt x="10" y="17"/>
                  </a:lnTo>
                  <a:lnTo>
                    <a:pt x="10" y="17"/>
                  </a:lnTo>
                  <a:lnTo>
                    <a:pt x="10" y="14"/>
                  </a:lnTo>
                  <a:lnTo>
                    <a:pt x="10" y="14"/>
                  </a:lnTo>
                  <a:lnTo>
                    <a:pt x="10" y="14"/>
                  </a:lnTo>
                  <a:lnTo>
                    <a:pt x="10" y="12"/>
                  </a:lnTo>
                  <a:lnTo>
                    <a:pt x="7" y="12"/>
                  </a:lnTo>
                  <a:lnTo>
                    <a:pt x="7" y="12"/>
                  </a:lnTo>
                  <a:lnTo>
                    <a:pt x="7" y="14"/>
                  </a:lnTo>
                  <a:lnTo>
                    <a:pt x="7" y="14"/>
                  </a:lnTo>
                  <a:lnTo>
                    <a:pt x="5" y="14"/>
                  </a:lnTo>
                  <a:lnTo>
                    <a:pt x="5" y="14"/>
                  </a:lnTo>
                  <a:lnTo>
                    <a:pt x="5" y="14"/>
                  </a:lnTo>
                  <a:lnTo>
                    <a:pt x="5" y="17"/>
                  </a:lnTo>
                  <a:lnTo>
                    <a:pt x="5" y="17"/>
                  </a:lnTo>
                  <a:lnTo>
                    <a:pt x="2" y="17"/>
                  </a:lnTo>
                  <a:lnTo>
                    <a:pt x="2" y="17"/>
                  </a:lnTo>
                  <a:lnTo>
                    <a:pt x="2" y="14"/>
                  </a:lnTo>
                  <a:lnTo>
                    <a:pt x="0" y="14"/>
                  </a:lnTo>
                  <a:lnTo>
                    <a:pt x="0" y="14"/>
                  </a:lnTo>
                  <a:lnTo>
                    <a:pt x="0" y="14"/>
                  </a:lnTo>
                  <a:lnTo>
                    <a:pt x="0" y="12"/>
                  </a:lnTo>
                  <a:lnTo>
                    <a:pt x="0" y="12"/>
                  </a:lnTo>
                  <a:lnTo>
                    <a:pt x="0" y="12"/>
                  </a:lnTo>
                  <a:lnTo>
                    <a:pt x="2" y="12"/>
                  </a:lnTo>
                  <a:lnTo>
                    <a:pt x="2" y="12"/>
                  </a:lnTo>
                  <a:lnTo>
                    <a:pt x="2" y="12"/>
                  </a:lnTo>
                  <a:lnTo>
                    <a:pt x="5" y="12"/>
                  </a:lnTo>
                  <a:lnTo>
                    <a:pt x="5" y="12"/>
                  </a:lnTo>
                  <a:lnTo>
                    <a:pt x="5" y="12"/>
                  </a:lnTo>
                  <a:lnTo>
                    <a:pt x="5" y="12"/>
                  </a:lnTo>
                  <a:lnTo>
                    <a:pt x="5" y="10"/>
                  </a:lnTo>
                  <a:lnTo>
                    <a:pt x="5" y="10"/>
                  </a:lnTo>
                  <a:lnTo>
                    <a:pt x="7" y="10"/>
                  </a:lnTo>
                  <a:lnTo>
                    <a:pt x="7" y="10"/>
                  </a:lnTo>
                  <a:lnTo>
                    <a:pt x="7" y="10"/>
                  </a:lnTo>
                  <a:lnTo>
                    <a:pt x="10" y="10"/>
                  </a:lnTo>
                  <a:lnTo>
                    <a:pt x="10" y="10"/>
                  </a:lnTo>
                  <a:lnTo>
                    <a:pt x="10" y="10"/>
                  </a:lnTo>
                  <a:lnTo>
                    <a:pt x="12" y="10"/>
                  </a:lnTo>
                  <a:lnTo>
                    <a:pt x="12" y="7"/>
                  </a:lnTo>
                  <a:lnTo>
                    <a:pt x="10" y="7"/>
                  </a:lnTo>
                  <a:lnTo>
                    <a:pt x="10" y="7"/>
                  </a:lnTo>
                  <a:lnTo>
                    <a:pt x="7" y="7"/>
                  </a:lnTo>
                  <a:lnTo>
                    <a:pt x="7" y="7"/>
                  </a:lnTo>
                  <a:lnTo>
                    <a:pt x="7" y="7"/>
                  </a:lnTo>
                  <a:lnTo>
                    <a:pt x="7" y="7"/>
                  </a:lnTo>
                  <a:lnTo>
                    <a:pt x="7" y="5"/>
                  </a:lnTo>
                  <a:lnTo>
                    <a:pt x="7" y="5"/>
                  </a:lnTo>
                  <a:lnTo>
                    <a:pt x="10" y="5"/>
                  </a:lnTo>
                  <a:lnTo>
                    <a:pt x="10" y="3"/>
                  </a:lnTo>
                  <a:lnTo>
                    <a:pt x="10" y="3"/>
                  </a:lnTo>
                  <a:lnTo>
                    <a:pt x="12" y="3"/>
                  </a:lnTo>
                  <a:lnTo>
                    <a:pt x="12" y="3"/>
                  </a:lnTo>
                  <a:lnTo>
                    <a:pt x="12" y="5"/>
                  </a:lnTo>
                  <a:lnTo>
                    <a:pt x="12" y="5"/>
                  </a:lnTo>
                  <a:lnTo>
                    <a:pt x="14" y="5"/>
                  </a:lnTo>
                  <a:lnTo>
                    <a:pt x="14" y="5"/>
                  </a:lnTo>
                  <a:lnTo>
                    <a:pt x="14" y="3"/>
                  </a:lnTo>
                  <a:lnTo>
                    <a:pt x="14" y="3"/>
                  </a:lnTo>
                  <a:lnTo>
                    <a:pt x="14" y="3"/>
                  </a:lnTo>
                  <a:lnTo>
                    <a:pt x="17" y="3"/>
                  </a:lnTo>
                  <a:lnTo>
                    <a:pt x="17" y="3"/>
                  </a:lnTo>
                  <a:lnTo>
                    <a:pt x="19" y="3"/>
                  </a:lnTo>
                  <a:lnTo>
                    <a:pt x="19" y="3"/>
                  </a:lnTo>
                  <a:lnTo>
                    <a:pt x="19" y="3"/>
                  </a:lnTo>
                  <a:lnTo>
                    <a:pt x="21" y="3"/>
                  </a:lnTo>
                  <a:lnTo>
                    <a:pt x="21" y="3"/>
                  </a:lnTo>
                  <a:lnTo>
                    <a:pt x="24" y="3"/>
                  </a:lnTo>
                  <a:lnTo>
                    <a:pt x="24" y="3"/>
                  </a:lnTo>
                  <a:lnTo>
                    <a:pt x="24" y="3"/>
                  </a:lnTo>
                  <a:lnTo>
                    <a:pt x="24" y="3"/>
                  </a:lnTo>
                  <a:lnTo>
                    <a:pt x="24" y="3"/>
                  </a:lnTo>
                  <a:lnTo>
                    <a:pt x="26" y="3"/>
                  </a:lnTo>
                  <a:lnTo>
                    <a:pt x="26" y="3"/>
                  </a:lnTo>
                  <a:lnTo>
                    <a:pt x="26" y="3"/>
                  </a:lnTo>
                  <a:lnTo>
                    <a:pt x="29" y="3"/>
                  </a:lnTo>
                  <a:lnTo>
                    <a:pt x="29" y="3"/>
                  </a:lnTo>
                  <a:lnTo>
                    <a:pt x="31" y="3"/>
                  </a:lnTo>
                  <a:lnTo>
                    <a:pt x="31" y="3"/>
                  </a:lnTo>
                  <a:lnTo>
                    <a:pt x="31" y="3"/>
                  </a:lnTo>
                  <a:lnTo>
                    <a:pt x="33" y="3"/>
                  </a:lnTo>
                  <a:lnTo>
                    <a:pt x="33" y="3"/>
                  </a:lnTo>
                  <a:lnTo>
                    <a:pt x="33" y="0"/>
                  </a:lnTo>
                  <a:lnTo>
                    <a:pt x="33" y="0"/>
                  </a:lnTo>
                  <a:lnTo>
                    <a:pt x="33" y="0"/>
                  </a:lnTo>
                  <a:lnTo>
                    <a:pt x="33" y="0"/>
                  </a:lnTo>
                  <a:lnTo>
                    <a:pt x="33" y="0"/>
                  </a:lnTo>
                  <a:lnTo>
                    <a:pt x="36" y="0"/>
                  </a:lnTo>
                  <a:lnTo>
                    <a:pt x="36" y="3"/>
                  </a:lnTo>
                  <a:lnTo>
                    <a:pt x="36" y="3"/>
                  </a:lnTo>
                  <a:lnTo>
                    <a:pt x="36" y="3"/>
                  </a:lnTo>
                  <a:lnTo>
                    <a:pt x="36" y="5"/>
                  </a:lnTo>
                  <a:lnTo>
                    <a:pt x="36" y="5"/>
                  </a:lnTo>
                  <a:lnTo>
                    <a:pt x="36" y="3"/>
                  </a:lnTo>
                  <a:lnTo>
                    <a:pt x="38" y="3"/>
                  </a:lnTo>
                  <a:lnTo>
                    <a:pt x="38" y="3"/>
                  </a:lnTo>
                  <a:lnTo>
                    <a:pt x="38" y="3"/>
                  </a:lnTo>
                  <a:lnTo>
                    <a:pt x="40" y="3"/>
                  </a:lnTo>
                  <a:lnTo>
                    <a:pt x="40" y="3"/>
                  </a:lnTo>
                  <a:lnTo>
                    <a:pt x="40" y="3"/>
                  </a:lnTo>
                  <a:lnTo>
                    <a:pt x="40" y="3"/>
                  </a:lnTo>
                  <a:lnTo>
                    <a:pt x="40" y="0"/>
                  </a:lnTo>
                  <a:lnTo>
                    <a:pt x="40" y="0"/>
                  </a:lnTo>
                  <a:lnTo>
                    <a:pt x="43" y="0"/>
                  </a:lnTo>
                  <a:lnTo>
                    <a:pt x="43" y="0"/>
                  </a:lnTo>
                  <a:lnTo>
                    <a:pt x="45" y="0"/>
                  </a:lnTo>
                  <a:lnTo>
                    <a:pt x="45" y="0"/>
                  </a:lnTo>
                  <a:lnTo>
                    <a:pt x="45" y="3"/>
                  </a:lnTo>
                  <a:lnTo>
                    <a:pt x="45" y="3"/>
                  </a:lnTo>
                  <a:lnTo>
                    <a:pt x="47" y="3"/>
                  </a:lnTo>
                  <a:lnTo>
                    <a:pt x="47" y="3"/>
                  </a:lnTo>
                  <a:lnTo>
                    <a:pt x="47" y="3"/>
                  </a:lnTo>
                  <a:lnTo>
                    <a:pt x="50" y="3"/>
                  </a:lnTo>
                  <a:lnTo>
                    <a:pt x="50" y="3"/>
                  </a:lnTo>
                  <a:lnTo>
                    <a:pt x="50" y="3"/>
                  </a:lnTo>
                  <a:lnTo>
                    <a:pt x="50" y="3"/>
                  </a:lnTo>
                  <a:lnTo>
                    <a:pt x="52" y="3"/>
                  </a:lnTo>
                  <a:lnTo>
                    <a:pt x="52" y="3"/>
                  </a:lnTo>
                  <a:lnTo>
                    <a:pt x="52" y="3"/>
                  </a:lnTo>
                  <a:lnTo>
                    <a:pt x="52" y="5"/>
                  </a:lnTo>
                  <a:lnTo>
                    <a:pt x="55" y="5"/>
                  </a:lnTo>
                  <a:lnTo>
                    <a:pt x="55" y="5"/>
                  </a:lnTo>
                  <a:lnTo>
                    <a:pt x="55" y="5"/>
                  </a:lnTo>
                  <a:lnTo>
                    <a:pt x="57" y="5"/>
                  </a:lnTo>
                  <a:lnTo>
                    <a:pt x="57" y="5"/>
                  </a:lnTo>
                  <a:lnTo>
                    <a:pt x="57" y="5"/>
                  </a:lnTo>
                  <a:lnTo>
                    <a:pt x="59" y="5"/>
                  </a:lnTo>
                  <a:lnTo>
                    <a:pt x="59" y="5"/>
                  </a:lnTo>
                  <a:lnTo>
                    <a:pt x="59" y="5"/>
                  </a:lnTo>
                  <a:lnTo>
                    <a:pt x="62" y="5"/>
                  </a:lnTo>
                  <a:lnTo>
                    <a:pt x="62" y="5"/>
                  </a:lnTo>
                  <a:lnTo>
                    <a:pt x="64" y="5"/>
                  </a:lnTo>
                  <a:lnTo>
                    <a:pt x="64" y="5"/>
                  </a:lnTo>
                  <a:lnTo>
                    <a:pt x="64" y="7"/>
                  </a:lnTo>
                  <a:lnTo>
                    <a:pt x="64" y="7"/>
                  </a:lnTo>
                  <a:lnTo>
                    <a:pt x="64" y="7"/>
                  </a:lnTo>
                  <a:lnTo>
                    <a:pt x="66" y="7"/>
                  </a:lnTo>
                  <a:lnTo>
                    <a:pt x="66" y="10"/>
                  </a:lnTo>
                  <a:lnTo>
                    <a:pt x="66" y="10"/>
                  </a:lnTo>
                  <a:lnTo>
                    <a:pt x="66" y="10"/>
                  </a:lnTo>
                  <a:lnTo>
                    <a:pt x="66" y="10"/>
                  </a:lnTo>
                  <a:lnTo>
                    <a:pt x="69" y="10"/>
                  </a:lnTo>
                  <a:lnTo>
                    <a:pt x="69" y="12"/>
                  </a:lnTo>
                  <a:lnTo>
                    <a:pt x="69" y="12"/>
                  </a:lnTo>
                  <a:lnTo>
                    <a:pt x="69" y="12"/>
                  </a:lnTo>
                  <a:lnTo>
                    <a:pt x="69" y="12"/>
                  </a:lnTo>
                  <a:lnTo>
                    <a:pt x="69" y="14"/>
                  </a:lnTo>
                  <a:lnTo>
                    <a:pt x="69" y="14"/>
                  </a:lnTo>
                  <a:lnTo>
                    <a:pt x="69" y="17"/>
                  </a:lnTo>
                  <a:lnTo>
                    <a:pt x="71" y="17"/>
                  </a:lnTo>
                  <a:lnTo>
                    <a:pt x="71" y="17"/>
                  </a:lnTo>
                  <a:lnTo>
                    <a:pt x="71" y="17"/>
                  </a:lnTo>
                  <a:lnTo>
                    <a:pt x="74" y="17"/>
                  </a:lnTo>
                  <a:lnTo>
                    <a:pt x="74" y="17"/>
                  </a:lnTo>
                  <a:lnTo>
                    <a:pt x="74" y="19"/>
                  </a:lnTo>
                  <a:lnTo>
                    <a:pt x="74" y="19"/>
                  </a:lnTo>
                  <a:lnTo>
                    <a:pt x="74" y="19"/>
                  </a:lnTo>
                  <a:lnTo>
                    <a:pt x="74" y="22"/>
                  </a:lnTo>
                  <a:lnTo>
                    <a:pt x="74" y="22"/>
                  </a:lnTo>
                  <a:lnTo>
                    <a:pt x="74" y="22"/>
                  </a:lnTo>
                  <a:lnTo>
                    <a:pt x="74" y="24"/>
                  </a:lnTo>
                  <a:lnTo>
                    <a:pt x="74" y="24"/>
                  </a:lnTo>
                  <a:lnTo>
                    <a:pt x="74" y="24"/>
                  </a:lnTo>
                  <a:lnTo>
                    <a:pt x="74" y="24"/>
                  </a:lnTo>
                  <a:lnTo>
                    <a:pt x="74" y="24"/>
                  </a:lnTo>
                  <a:lnTo>
                    <a:pt x="74" y="26"/>
                  </a:lnTo>
                  <a:lnTo>
                    <a:pt x="74" y="26"/>
                  </a:lnTo>
                  <a:lnTo>
                    <a:pt x="74" y="29"/>
                  </a:lnTo>
                  <a:lnTo>
                    <a:pt x="74" y="29"/>
                  </a:lnTo>
                  <a:lnTo>
                    <a:pt x="74" y="29"/>
                  </a:lnTo>
                  <a:lnTo>
                    <a:pt x="76" y="29"/>
                  </a:lnTo>
                  <a:lnTo>
                    <a:pt x="76" y="29"/>
                  </a:lnTo>
                  <a:lnTo>
                    <a:pt x="76" y="29"/>
                  </a:lnTo>
                  <a:lnTo>
                    <a:pt x="76" y="31"/>
                  </a:lnTo>
                  <a:lnTo>
                    <a:pt x="76" y="31"/>
                  </a:lnTo>
                  <a:lnTo>
                    <a:pt x="74" y="31"/>
                  </a:lnTo>
                  <a:lnTo>
                    <a:pt x="74" y="31"/>
                  </a:lnTo>
                  <a:lnTo>
                    <a:pt x="74" y="31"/>
                  </a:lnTo>
                  <a:lnTo>
                    <a:pt x="71" y="3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212"/>
            <p:cNvSpPr>
              <a:spLocks/>
            </p:cNvSpPr>
            <p:nvPr/>
          </p:nvSpPr>
          <p:spPr bwMode="auto">
            <a:xfrm>
              <a:off x="5384800" y="4697413"/>
              <a:ext cx="198438" cy="38100"/>
            </a:xfrm>
            <a:custGeom>
              <a:avLst/>
              <a:gdLst/>
              <a:ahLst/>
              <a:cxnLst>
                <a:cxn ang="0">
                  <a:pos x="80" y="5"/>
                </a:cxn>
                <a:cxn ang="0">
                  <a:pos x="85" y="5"/>
                </a:cxn>
                <a:cxn ang="0">
                  <a:pos x="92" y="5"/>
                </a:cxn>
                <a:cxn ang="0">
                  <a:pos x="97" y="3"/>
                </a:cxn>
                <a:cxn ang="0">
                  <a:pos x="102" y="7"/>
                </a:cxn>
                <a:cxn ang="0">
                  <a:pos x="106" y="3"/>
                </a:cxn>
                <a:cxn ang="0">
                  <a:pos x="114" y="3"/>
                </a:cxn>
                <a:cxn ang="0">
                  <a:pos x="116" y="3"/>
                </a:cxn>
                <a:cxn ang="0">
                  <a:pos x="121" y="3"/>
                </a:cxn>
                <a:cxn ang="0">
                  <a:pos x="125" y="5"/>
                </a:cxn>
                <a:cxn ang="0">
                  <a:pos x="121" y="7"/>
                </a:cxn>
                <a:cxn ang="0">
                  <a:pos x="116" y="10"/>
                </a:cxn>
                <a:cxn ang="0">
                  <a:pos x="109" y="12"/>
                </a:cxn>
                <a:cxn ang="0">
                  <a:pos x="106" y="12"/>
                </a:cxn>
                <a:cxn ang="0">
                  <a:pos x="102" y="10"/>
                </a:cxn>
                <a:cxn ang="0">
                  <a:pos x="97" y="10"/>
                </a:cxn>
                <a:cxn ang="0">
                  <a:pos x="95" y="10"/>
                </a:cxn>
                <a:cxn ang="0">
                  <a:pos x="92" y="15"/>
                </a:cxn>
                <a:cxn ang="0">
                  <a:pos x="88" y="15"/>
                </a:cxn>
                <a:cxn ang="0">
                  <a:pos x="83" y="12"/>
                </a:cxn>
                <a:cxn ang="0">
                  <a:pos x="78" y="15"/>
                </a:cxn>
                <a:cxn ang="0">
                  <a:pos x="73" y="15"/>
                </a:cxn>
                <a:cxn ang="0">
                  <a:pos x="69" y="17"/>
                </a:cxn>
                <a:cxn ang="0">
                  <a:pos x="64" y="17"/>
                </a:cxn>
                <a:cxn ang="0">
                  <a:pos x="59" y="19"/>
                </a:cxn>
                <a:cxn ang="0">
                  <a:pos x="52" y="22"/>
                </a:cxn>
                <a:cxn ang="0">
                  <a:pos x="50" y="19"/>
                </a:cxn>
                <a:cxn ang="0">
                  <a:pos x="47" y="19"/>
                </a:cxn>
                <a:cxn ang="0">
                  <a:pos x="43" y="24"/>
                </a:cxn>
                <a:cxn ang="0">
                  <a:pos x="38" y="24"/>
                </a:cxn>
                <a:cxn ang="0">
                  <a:pos x="33" y="22"/>
                </a:cxn>
                <a:cxn ang="0">
                  <a:pos x="28" y="19"/>
                </a:cxn>
                <a:cxn ang="0">
                  <a:pos x="21" y="22"/>
                </a:cxn>
                <a:cxn ang="0">
                  <a:pos x="19" y="19"/>
                </a:cxn>
                <a:cxn ang="0">
                  <a:pos x="14" y="22"/>
                </a:cxn>
                <a:cxn ang="0">
                  <a:pos x="7" y="19"/>
                </a:cxn>
                <a:cxn ang="0">
                  <a:pos x="5" y="17"/>
                </a:cxn>
                <a:cxn ang="0">
                  <a:pos x="2" y="17"/>
                </a:cxn>
                <a:cxn ang="0">
                  <a:pos x="2" y="12"/>
                </a:cxn>
                <a:cxn ang="0">
                  <a:pos x="7" y="10"/>
                </a:cxn>
                <a:cxn ang="0">
                  <a:pos x="9" y="10"/>
                </a:cxn>
                <a:cxn ang="0">
                  <a:pos x="14" y="10"/>
                </a:cxn>
                <a:cxn ang="0">
                  <a:pos x="17" y="7"/>
                </a:cxn>
                <a:cxn ang="0">
                  <a:pos x="21" y="5"/>
                </a:cxn>
                <a:cxn ang="0">
                  <a:pos x="28" y="5"/>
                </a:cxn>
                <a:cxn ang="0">
                  <a:pos x="33" y="7"/>
                </a:cxn>
                <a:cxn ang="0">
                  <a:pos x="38" y="7"/>
                </a:cxn>
                <a:cxn ang="0">
                  <a:pos x="43" y="10"/>
                </a:cxn>
                <a:cxn ang="0">
                  <a:pos x="47" y="12"/>
                </a:cxn>
                <a:cxn ang="0">
                  <a:pos x="54" y="10"/>
                </a:cxn>
                <a:cxn ang="0">
                  <a:pos x="54" y="5"/>
                </a:cxn>
                <a:cxn ang="0">
                  <a:pos x="57" y="10"/>
                </a:cxn>
                <a:cxn ang="0">
                  <a:pos x="62" y="12"/>
                </a:cxn>
                <a:cxn ang="0">
                  <a:pos x="66" y="15"/>
                </a:cxn>
                <a:cxn ang="0">
                  <a:pos x="66" y="12"/>
                </a:cxn>
                <a:cxn ang="0">
                  <a:pos x="69" y="7"/>
                </a:cxn>
                <a:cxn ang="0">
                  <a:pos x="73" y="7"/>
                </a:cxn>
                <a:cxn ang="0">
                  <a:pos x="73" y="3"/>
                </a:cxn>
              </a:cxnLst>
              <a:rect l="0" t="0" r="r" b="b"/>
              <a:pathLst>
                <a:path w="125" h="24">
                  <a:moveTo>
                    <a:pt x="78" y="0"/>
                  </a:moveTo>
                  <a:lnTo>
                    <a:pt x="78" y="0"/>
                  </a:lnTo>
                  <a:lnTo>
                    <a:pt x="78" y="0"/>
                  </a:lnTo>
                  <a:lnTo>
                    <a:pt x="80" y="0"/>
                  </a:lnTo>
                  <a:lnTo>
                    <a:pt x="80" y="3"/>
                  </a:lnTo>
                  <a:lnTo>
                    <a:pt x="80" y="3"/>
                  </a:lnTo>
                  <a:lnTo>
                    <a:pt x="80" y="5"/>
                  </a:lnTo>
                  <a:lnTo>
                    <a:pt x="80" y="5"/>
                  </a:lnTo>
                  <a:lnTo>
                    <a:pt x="80" y="5"/>
                  </a:lnTo>
                  <a:lnTo>
                    <a:pt x="80" y="5"/>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0" y="5"/>
                  </a:lnTo>
                  <a:lnTo>
                    <a:pt x="92" y="5"/>
                  </a:lnTo>
                  <a:lnTo>
                    <a:pt x="92" y="5"/>
                  </a:lnTo>
                  <a:lnTo>
                    <a:pt x="92" y="5"/>
                  </a:lnTo>
                  <a:lnTo>
                    <a:pt x="95" y="5"/>
                  </a:lnTo>
                  <a:lnTo>
                    <a:pt x="95" y="5"/>
                  </a:lnTo>
                  <a:lnTo>
                    <a:pt x="95" y="3"/>
                  </a:lnTo>
                  <a:lnTo>
                    <a:pt x="95" y="3"/>
                  </a:lnTo>
                  <a:lnTo>
                    <a:pt x="97" y="3"/>
                  </a:lnTo>
                  <a:lnTo>
                    <a:pt x="97" y="3"/>
                  </a:lnTo>
                  <a:lnTo>
                    <a:pt x="99" y="3"/>
                  </a:lnTo>
                  <a:lnTo>
                    <a:pt x="99" y="3"/>
                  </a:lnTo>
                  <a:lnTo>
                    <a:pt x="99" y="5"/>
                  </a:lnTo>
                  <a:lnTo>
                    <a:pt x="99" y="5"/>
                  </a:lnTo>
                  <a:lnTo>
                    <a:pt x="99" y="5"/>
                  </a:lnTo>
                  <a:lnTo>
                    <a:pt x="99" y="7"/>
                  </a:lnTo>
                  <a:lnTo>
                    <a:pt x="102" y="7"/>
                  </a:lnTo>
                  <a:lnTo>
                    <a:pt x="102" y="7"/>
                  </a:lnTo>
                  <a:lnTo>
                    <a:pt x="102" y="7"/>
                  </a:lnTo>
                  <a:lnTo>
                    <a:pt x="104" y="7"/>
                  </a:lnTo>
                  <a:lnTo>
                    <a:pt x="104" y="7"/>
                  </a:lnTo>
                  <a:lnTo>
                    <a:pt x="104" y="5"/>
                  </a:lnTo>
                  <a:lnTo>
                    <a:pt x="106" y="5"/>
                  </a:lnTo>
                  <a:lnTo>
                    <a:pt x="106" y="5"/>
                  </a:lnTo>
                  <a:lnTo>
                    <a:pt x="106" y="3"/>
                  </a:lnTo>
                  <a:lnTo>
                    <a:pt x="106" y="3"/>
                  </a:lnTo>
                  <a:lnTo>
                    <a:pt x="106" y="3"/>
                  </a:lnTo>
                  <a:lnTo>
                    <a:pt x="109" y="3"/>
                  </a:lnTo>
                  <a:lnTo>
                    <a:pt x="109" y="3"/>
                  </a:lnTo>
                  <a:lnTo>
                    <a:pt x="109" y="3"/>
                  </a:lnTo>
                  <a:lnTo>
                    <a:pt x="109" y="3"/>
                  </a:lnTo>
                  <a:lnTo>
                    <a:pt x="111" y="3"/>
                  </a:lnTo>
                  <a:lnTo>
                    <a:pt x="111" y="3"/>
                  </a:lnTo>
                  <a:lnTo>
                    <a:pt x="114" y="3"/>
                  </a:lnTo>
                  <a:lnTo>
                    <a:pt x="114" y="3"/>
                  </a:lnTo>
                  <a:lnTo>
                    <a:pt x="114" y="0"/>
                  </a:lnTo>
                  <a:lnTo>
                    <a:pt x="114" y="0"/>
                  </a:lnTo>
                  <a:lnTo>
                    <a:pt x="114" y="3"/>
                  </a:lnTo>
                  <a:lnTo>
                    <a:pt x="114" y="3"/>
                  </a:lnTo>
                  <a:lnTo>
                    <a:pt x="116" y="3"/>
                  </a:lnTo>
                  <a:lnTo>
                    <a:pt x="116" y="3"/>
                  </a:lnTo>
                  <a:lnTo>
                    <a:pt x="116" y="3"/>
                  </a:lnTo>
                  <a:lnTo>
                    <a:pt x="116" y="3"/>
                  </a:lnTo>
                  <a:lnTo>
                    <a:pt x="118" y="3"/>
                  </a:lnTo>
                  <a:lnTo>
                    <a:pt x="118" y="3"/>
                  </a:lnTo>
                  <a:lnTo>
                    <a:pt x="118" y="3"/>
                  </a:lnTo>
                  <a:lnTo>
                    <a:pt x="121" y="3"/>
                  </a:lnTo>
                  <a:lnTo>
                    <a:pt x="121" y="3"/>
                  </a:lnTo>
                  <a:lnTo>
                    <a:pt x="121" y="3"/>
                  </a:lnTo>
                  <a:lnTo>
                    <a:pt x="121" y="3"/>
                  </a:lnTo>
                  <a:lnTo>
                    <a:pt x="123" y="3"/>
                  </a:lnTo>
                  <a:lnTo>
                    <a:pt x="123" y="3"/>
                  </a:lnTo>
                  <a:lnTo>
                    <a:pt x="125" y="3"/>
                  </a:lnTo>
                  <a:lnTo>
                    <a:pt x="125" y="3"/>
                  </a:lnTo>
                  <a:lnTo>
                    <a:pt x="125" y="3"/>
                  </a:lnTo>
                  <a:lnTo>
                    <a:pt x="125" y="5"/>
                  </a:lnTo>
                  <a:lnTo>
                    <a:pt x="125" y="5"/>
                  </a:lnTo>
                  <a:lnTo>
                    <a:pt x="125" y="5"/>
                  </a:lnTo>
                  <a:lnTo>
                    <a:pt x="125" y="7"/>
                  </a:lnTo>
                  <a:lnTo>
                    <a:pt x="125" y="7"/>
                  </a:lnTo>
                  <a:lnTo>
                    <a:pt x="125" y="7"/>
                  </a:lnTo>
                  <a:lnTo>
                    <a:pt x="125" y="7"/>
                  </a:lnTo>
                  <a:lnTo>
                    <a:pt x="125" y="7"/>
                  </a:lnTo>
                  <a:lnTo>
                    <a:pt x="123" y="7"/>
                  </a:lnTo>
                  <a:lnTo>
                    <a:pt x="123" y="7"/>
                  </a:lnTo>
                  <a:lnTo>
                    <a:pt x="121" y="7"/>
                  </a:lnTo>
                  <a:lnTo>
                    <a:pt x="121" y="7"/>
                  </a:lnTo>
                  <a:lnTo>
                    <a:pt x="121" y="10"/>
                  </a:lnTo>
                  <a:lnTo>
                    <a:pt x="121" y="10"/>
                  </a:lnTo>
                  <a:lnTo>
                    <a:pt x="118" y="10"/>
                  </a:lnTo>
                  <a:lnTo>
                    <a:pt x="118" y="10"/>
                  </a:lnTo>
                  <a:lnTo>
                    <a:pt x="116" y="10"/>
                  </a:lnTo>
                  <a:lnTo>
                    <a:pt x="116" y="10"/>
                  </a:lnTo>
                  <a:lnTo>
                    <a:pt x="116" y="10"/>
                  </a:lnTo>
                  <a:lnTo>
                    <a:pt x="116" y="10"/>
                  </a:lnTo>
                  <a:lnTo>
                    <a:pt x="114" y="10"/>
                  </a:lnTo>
                  <a:lnTo>
                    <a:pt x="114" y="10"/>
                  </a:lnTo>
                  <a:lnTo>
                    <a:pt x="114" y="10"/>
                  </a:lnTo>
                  <a:lnTo>
                    <a:pt x="111" y="10"/>
                  </a:lnTo>
                  <a:lnTo>
                    <a:pt x="111" y="10"/>
                  </a:lnTo>
                  <a:lnTo>
                    <a:pt x="111" y="12"/>
                  </a:lnTo>
                  <a:lnTo>
                    <a:pt x="109" y="12"/>
                  </a:lnTo>
                  <a:lnTo>
                    <a:pt x="109" y="12"/>
                  </a:lnTo>
                  <a:lnTo>
                    <a:pt x="109" y="10"/>
                  </a:lnTo>
                  <a:lnTo>
                    <a:pt x="109" y="10"/>
                  </a:lnTo>
                  <a:lnTo>
                    <a:pt x="109" y="12"/>
                  </a:lnTo>
                  <a:lnTo>
                    <a:pt x="106" y="12"/>
                  </a:lnTo>
                  <a:lnTo>
                    <a:pt x="106" y="12"/>
                  </a:lnTo>
                  <a:lnTo>
                    <a:pt x="106" y="12"/>
                  </a:lnTo>
                  <a:lnTo>
                    <a:pt x="106" y="12"/>
                  </a:lnTo>
                  <a:lnTo>
                    <a:pt x="104" y="12"/>
                  </a:lnTo>
                  <a:lnTo>
                    <a:pt x="104" y="15"/>
                  </a:lnTo>
                  <a:lnTo>
                    <a:pt x="104" y="15"/>
                  </a:lnTo>
                  <a:lnTo>
                    <a:pt x="102" y="15"/>
                  </a:lnTo>
                  <a:lnTo>
                    <a:pt x="102" y="15"/>
                  </a:lnTo>
                  <a:lnTo>
                    <a:pt x="102" y="12"/>
                  </a:lnTo>
                  <a:lnTo>
                    <a:pt x="102" y="12"/>
                  </a:lnTo>
                  <a:lnTo>
                    <a:pt x="102" y="10"/>
                  </a:lnTo>
                  <a:lnTo>
                    <a:pt x="102" y="10"/>
                  </a:lnTo>
                  <a:lnTo>
                    <a:pt x="99" y="10"/>
                  </a:lnTo>
                  <a:lnTo>
                    <a:pt x="99" y="12"/>
                  </a:lnTo>
                  <a:lnTo>
                    <a:pt x="99" y="12"/>
                  </a:lnTo>
                  <a:lnTo>
                    <a:pt x="99" y="10"/>
                  </a:lnTo>
                  <a:lnTo>
                    <a:pt x="99" y="10"/>
                  </a:lnTo>
                  <a:lnTo>
                    <a:pt x="97" y="10"/>
                  </a:lnTo>
                  <a:lnTo>
                    <a:pt x="97" y="10"/>
                  </a:lnTo>
                  <a:lnTo>
                    <a:pt x="97" y="10"/>
                  </a:lnTo>
                  <a:lnTo>
                    <a:pt x="97" y="7"/>
                  </a:lnTo>
                  <a:lnTo>
                    <a:pt x="97" y="7"/>
                  </a:lnTo>
                  <a:lnTo>
                    <a:pt x="95" y="7"/>
                  </a:lnTo>
                  <a:lnTo>
                    <a:pt x="95" y="7"/>
                  </a:lnTo>
                  <a:lnTo>
                    <a:pt x="95" y="7"/>
                  </a:lnTo>
                  <a:lnTo>
                    <a:pt x="95" y="10"/>
                  </a:lnTo>
                  <a:lnTo>
                    <a:pt x="95" y="10"/>
                  </a:lnTo>
                  <a:lnTo>
                    <a:pt x="95" y="10"/>
                  </a:lnTo>
                  <a:lnTo>
                    <a:pt x="92" y="10"/>
                  </a:lnTo>
                  <a:lnTo>
                    <a:pt x="92" y="10"/>
                  </a:lnTo>
                  <a:lnTo>
                    <a:pt x="92" y="12"/>
                  </a:lnTo>
                  <a:lnTo>
                    <a:pt x="92" y="12"/>
                  </a:lnTo>
                  <a:lnTo>
                    <a:pt x="92" y="12"/>
                  </a:lnTo>
                  <a:lnTo>
                    <a:pt x="92" y="12"/>
                  </a:lnTo>
                  <a:lnTo>
                    <a:pt x="92" y="15"/>
                  </a:lnTo>
                  <a:lnTo>
                    <a:pt x="92" y="15"/>
                  </a:lnTo>
                  <a:lnTo>
                    <a:pt x="90" y="15"/>
                  </a:lnTo>
                  <a:lnTo>
                    <a:pt x="90" y="12"/>
                  </a:lnTo>
                  <a:lnTo>
                    <a:pt x="90" y="12"/>
                  </a:lnTo>
                  <a:lnTo>
                    <a:pt x="90" y="15"/>
                  </a:lnTo>
                  <a:lnTo>
                    <a:pt x="88" y="15"/>
                  </a:lnTo>
                  <a:lnTo>
                    <a:pt x="88" y="15"/>
                  </a:lnTo>
                  <a:lnTo>
                    <a:pt x="88" y="15"/>
                  </a:lnTo>
                  <a:lnTo>
                    <a:pt x="88" y="15"/>
                  </a:lnTo>
                  <a:lnTo>
                    <a:pt x="88" y="15"/>
                  </a:lnTo>
                  <a:lnTo>
                    <a:pt x="85" y="15"/>
                  </a:lnTo>
                  <a:lnTo>
                    <a:pt x="85" y="15"/>
                  </a:lnTo>
                  <a:lnTo>
                    <a:pt x="83" y="15"/>
                  </a:lnTo>
                  <a:lnTo>
                    <a:pt x="83" y="12"/>
                  </a:lnTo>
                  <a:lnTo>
                    <a:pt x="83" y="12"/>
                  </a:lnTo>
                  <a:lnTo>
                    <a:pt x="83" y="12"/>
                  </a:lnTo>
                  <a:lnTo>
                    <a:pt x="83" y="12"/>
                  </a:lnTo>
                  <a:lnTo>
                    <a:pt x="80" y="12"/>
                  </a:lnTo>
                  <a:lnTo>
                    <a:pt x="80" y="12"/>
                  </a:lnTo>
                  <a:lnTo>
                    <a:pt x="80" y="12"/>
                  </a:lnTo>
                  <a:lnTo>
                    <a:pt x="80" y="12"/>
                  </a:lnTo>
                  <a:lnTo>
                    <a:pt x="80" y="15"/>
                  </a:lnTo>
                  <a:lnTo>
                    <a:pt x="78" y="15"/>
                  </a:lnTo>
                  <a:lnTo>
                    <a:pt x="78" y="15"/>
                  </a:lnTo>
                  <a:lnTo>
                    <a:pt x="78" y="15"/>
                  </a:lnTo>
                  <a:lnTo>
                    <a:pt x="76" y="15"/>
                  </a:lnTo>
                  <a:lnTo>
                    <a:pt x="76" y="15"/>
                  </a:lnTo>
                  <a:lnTo>
                    <a:pt x="76" y="15"/>
                  </a:lnTo>
                  <a:lnTo>
                    <a:pt x="73" y="15"/>
                  </a:lnTo>
                  <a:lnTo>
                    <a:pt x="73" y="17"/>
                  </a:lnTo>
                  <a:lnTo>
                    <a:pt x="73" y="17"/>
                  </a:lnTo>
                  <a:lnTo>
                    <a:pt x="73" y="15"/>
                  </a:lnTo>
                  <a:lnTo>
                    <a:pt x="73" y="15"/>
                  </a:lnTo>
                  <a:lnTo>
                    <a:pt x="73" y="17"/>
                  </a:lnTo>
                  <a:lnTo>
                    <a:pt x="71" y="17"/>
                  </a:lnTo>
                  <a:lnTo>
                    <a:pt x="71" y="17"/>
                  </a:lnTo>
                  <a:lnTo>
                    <a:pt x="71" y="17"/>
                  </a:lnTo>
                  <a:lnTo>
                    <a:pt x="69" y="17"/>
                  </a:lnTo>
                  <a:lnTo>
                    <a:pt x="69" y="17"/>
                  </a:lnTo>
                  <a:lnTo>
                    <a:pt x="69" y="17"/>
                  </a:lnTo>
                  <a:lnTo>
                    <a:pt x="69" y="17"/>
                  </a:lnTo>
                  <a:lnTo>
                    <a:pt x="66" y="17"/>
                  </a:lnTo>
                  <a:lnTo>
                    <a:pt x="66" y="17"/>
                  </a:lnTo>
                  <a:lnTo>
                    <a:pt x="66" y="17"/>
                  </a:lnTo>
                  <a:lnTo>
                    <a:pt x="64" y="17"/>
                  </a:lnTo>
                  <a:lnTo>
                    <a:pt x="64" y="19"/>
                  </a:lnTo>
                  <a:lnTo>
                    <a:pt x="64" y="19"/>
                  </a:lnTo>
                  <a:lnTo>
                    <a:pt x="64" y="17"/>
                  </a:lnTo>
                  <a:lnTo>
                    <a:pt x="62" y="17"/>
                  </a:lnTo>
                  <a:lnTo>
                    <a:pt x="62" y="17"/>
                  </a:lnTo>
                  <a:lnTo>
                    <a:pt x="62" y="17"/>
                  </a:lnTo>
                  <a:lnTo>
                    <a:pt x="59" y="17"/>
                  </a:lnTo>
                  <a:lnTo>
                    <a:pt x="59" y="19"/>
                  </a:lnTo>
                  <a:lnTo>
                    <a:pt x="59" y="19"/>
                  </a:lnTo>
                  <a:lnTo>
                    <a:pt x="59" y="19"/>
                  </a:lnTo>
                  <a:lnTo>
                    <a:pt x="59" y="19"/>
                  </a:lnTo>
                  <a:lnTo>
                    <a:pt x="57" y="19"/>
                  </a:lnTo>
                  <a:lnTo>
                    <a:pt x="57" y="19"/>
                  </a:lnTo>
                  <a:lnTo>
                    <a:pt x="54" y="19"/>
                  </a:lnTo>
                  <a:lnTo>
                    <a:pt x="54" y="22"/>
                  </a:lnTo>
                  <a:lnTo>
                    <a:pt x="54" y="22"/>
                  </a:lnTo>
                  <a:lnTo>
                    <a:pt x="54" y="22"/>
                  </a:lnTo>
                  <a:lnTo>
                    <a:pt x="54" y="22"/>
                  </a:lnTo>
                  <a:lnTo>
                    <a:pt x="52" y="22"/>
                  </a:lnTo>
                  <a:lnTo>
                    <a:pt x="52" y="22"/>
                  </a:lnTo>
                  <a:lnTo>
                    <a:pt x="52" y="22"/>
                  </a:lnTo>
                  <a:lnTo>
                    <a:pt x="52" y="22"/>
                  </a:lnTo>
                  <a:lnTo>
                    <a:pt x="52" y="22"/>
                  </a:lnTo>
                  <a:lnTo>
                    <a:pt x="50" y="22"/>
                  </a:lnTo>
                  <a:lnTo>
                    <a:pt x="50" y="22"/>
                  </a:lnTo>
                  <a:lnTo>
                    <a:pt x="50" y="22"/>
                  </a:lnTo>
                  <a:lnTo>
                    <a:pt x="50" y="19"/>
                  </a:lnTo>
                  <a:lnTo>
                    <a:pt x="47" y="19"/>
                  </a:lnTo>
                  <a:lnTo>
                    <a:pt x="47" y="22"/>
                  </a:lnTo>
                  <a:lnTo>
                    <a:pt x="47" y="22"/>
                  </a:lnTo>
                  <a:lnTo>
                    <a:pt x="47" y="24"/>
                  </a:lnTo>
                  <a:lnTo>
                    <a:pt x="47" y="24"/>
                  </a:lnTo>
                  <a:lnTo>
                    <a:pt x="47" y="22"/>
                  </a:lnTo>
                  <a:lnTo>
                    <a:pt x="47" y="22"/>
                  </a:lnTo>
                  <a:lnTo>
                    <a:pt x="47" y="19"/>
                  </a:lnTo>
                  <a:lnTo>
                    <a:pt x="47" y="19"/>
                  </a:lnTo>
                  <a:lnTo>
                    <a:pt x="45" y="19"/>
                  </a:lnTo>
                  <a:lnTo>
                    <a:pt x="45" y="19"/>
                  </a:lnTo>
                  <a:lnTo>
                    <a:pt x="45" y="22"/>
                  </a:lnTo>
                  <a:lnTo>
                    <a:pt x="45" y="22"/>
                  </a:lnTo>
                  <a:lnTo>
                    <a:pt x="43" y="22"/>
                  </a:lnTo>
                  <a:lnTo>
                    <a:pt x="43" y="24"/>
                  </a:lnTo>
                  <a:lnTo>
                    <a:pt x="43" y="24"/>
                  </a:lnTo>
                  <a:lnTo>
                    <a:pt x="43" y="24"/>
                  </a:lnTo>
                  <a:lnTo>
                    <a:pt x="43" y="22"/>
                  </a:lnTo>
                  <a:lnTo>
                    <a:pt x="40" y="22"/>
                  </a:lnTo>
                  <a:lnTo>
                    <a:pt x="40" y="22"/>
                  </a:lnTo>
                  <a:lnTo>
                    <a:pt x="40" y="22"/>
                  </a:lnTo>
                  <a:lnTo>
                    <a:pt x="40" y="24"/>
                  </a:lnTo>
                  <a:lnTo>
                    <a:pt x="38" y="24"/>
                  </a:lnTo>
                  <a:lnTo>
                    <a:pt x="38" y="24"/>
                  </a:lnTo>
                  <a:lnTo>
                    <a:pt x="35" y="24"/>
                  </a:lnTo>
                  <a:lnTo>
                    <a:pt x="35" y="24"/>
                  </a:lnTo>
                  <a:lnTo>
                    <a:pt x="35" y="24"/>
                  </a:lnTo>
                  <a:lnTo>
                    <a:pt x="33" y="24"/>
                  </a:lnTo>
                  <a:lnTo>
                    <a:pt x="33" y="22"/>
                  </a:lnTo>
                  <a:lnTo>
                    <a:pt x="33" y="22"/>
                  </a:lnTo>
                  <a:lnTo>
                    <a:pt x="33" y="22"/>
                  </a:lnTo>
                  <a:lnTo>
                    <a:pt x="33" y="22"/>
                  </a:lnTo>
                  <a:lnTo>
                    <a:pt x="33" y="22"/>
                  </a:lnTo>
                  <a:lnTo>
                    <a:pt x="31" y="22"/>
                  </a:lnTo>
                  <a:lnTo>
                    <a:pt x="31" y="22"/>
                  </a:lnTo>
                  <a:lnTo>
                    <a:pt x="31" y="22"/>
                  </a:lnTo>
                  <a:lnTo>
                    <a:pt x="28" y="22"/>
                  </a:lnTo>
                  <a:lnTo>
                    <a:pt x="28" y="22"/>
                  </a:lnTo>
                  <a:lnTo>
                    <a:pt x="28" y="22"/>
                  </a:lnTo>
                  <a:lnTo>
                    <a:pt x="28" y="19"/>
                  </a:lnTo>
                  <a:lnTo>
                    <a:pt x="26" y="19"/>
                  </a:lnTo>
                  <a:lnTo>
                    <a:pt x="26" y="19"/>
                  </a:lnTo>
                  <a:lnTo>
                    <a:pt x="26" y="19"/>
                  </a:lnTo>
                  <a:lnTo>
                    <a:pt x="24" y="19"/>
                  </a:lnTo>
                  <a:lnTo>
                    <a:pt x="24" y="19"/>
                  </a:lnTo>
                  <a:lnTo>
                    <a:pt x="21" y="19"/>
                  </a:lnTo>
                  <a:lnTo>
                    <a:pt x="21" y="22"/>
                  </a:lnTo>
                  <a:lnTo>
                    <a:pt x="21" y="22"/>
                  </a:lnTo>
                  <a:lnTo>
                    <a:pt x="21" y="22"/>
                  </a:lnTo>
                  <a:lnTo>
                    <a:pt x="21" y="22"/>
                  </a:lnTo>
                  <a:lnTo>
                    <a:pt x="21" y="22"/>
                  </a:lnTo>
                  <a:lnTo>
                    <a:pt x="19" y="22"/>
                  </a:lnTo>
                  <a:lnTo>
                    <a:pt x="19" y="19"/>
                  </a:lnTo>
                  <a:lnTo>
                    <a:pt x="19" y="19"/>
                  </a:lnTo>
                  <a:lnTo>
                    <a:pt x="19" y="19"/>
                  </a:lnTo>
                  <a:lnTo>
                    <a:pt x="19" y="19"/>
                  </a:lnTo>
                  <a:lnTo>
                    <a:pt x="19" y="19"/>
                  </a:lnTo>
                  <a:lnTo>
                    <a:pt x="17" y="19"/>
                  </a:lnTo>
                  <a:lnTo>
                    <a:pt x="17" y="19"/>
                  </a:lnTo>
                  <a:lnTo>
                    <a:pt x="14" y="19"/>
                  </a:lnTo>
                  <a:lnTo>
                    <a:pt x="14" y="19"/>
                  </a:lnTo>
                  <a:lnTo>
                    <a:pt x="14" y="22"/>
                  </a:lnTo>
                  <a:lnTo>
                    <a:pt x="14" y="22"/>
                  </a:lnTo>
                  <a:lnTo>
                    <a:pt x="14" y="22"/>
                  </a:lnTo>
                  <a:lnTo>
                    <a:pt x="14" y="22"/>
                  </a:lnTo>
                  <a:lnTo>
                    <a:pt x="12" y="22"/>
                  </a:lnTo>
                  <a:lnTo>
                    <a:pt x="12" y="19"/>
                  </a:lnTo>
                  <a:lnTo>
                    <a:pt x="12" y="19"/>
                  </a:lnTo>
                  <a:lnTo>
                    <a:pt x="9" y="19"/>
                  </a:lnTo>
                  <a:lnTo>
                    <a:pt x="9" y="19"/>
                  </a:lnTo>
                  <a:lnTo>
                    <a:pt x="9" y="19"/>
                  </a:lnTo>
                  <a:lnTo>
                    <a:pt x="7" y="19"/>
                  </a:lnTo>
                  <a:lnTo>
                    <a:pt x="7" y="19"/>
                  </a:lnTo>
                  <a:lnTo>
                    <a:pt x="7" y="19"/>
                  </a:lnTo>
                  <a:lnTo>
                    <a:pt x="7" y="19"/>
                  </a:lnTo>
                  <a:lnTo>
                    <a:pt x="7" y="17"/>
                  </a:lnTo>
                  <a:lnTo>
                    <a:pt x="7" y="17"/>
                  </a:lnTo>
                  <a:lnTo>
                    <a:pt x="5" y="17"/>
                  </a:lnTo>
                  <a:lnTo>
                    <a:pt x="5" y="17"/>
                  </a:lnTo>
                  <a:lnTo>
                    <a:pt x="5" y="17"/>
                  </a:lnTo>
                  <a:lnTo>
                    <a:pt x="5" y="19"/>
                  </a:lnTo>
                  <a:lnTo>
                    <a:pt x="2" y="19"/>
                  </a:lnTo>
                  <a:lnTo>
                    <a:pt x="2" y="19"/>
                  </a:lnTo>
                  <a:lnTo>
                    <a:pt x="2" y="19"/>
                  </a:lnTo>
                  <a:lnTo>
                    <a:pt x="0" y="19"/>
                  </a:lnTo>
                  <a:lnTo>
                    <a:pt x="0" y="17"/>
                  </a:lnTo>
                  <a:lnTo>
                    <a:pt x="0" y="17"/>
                  </a:lnTo>
                  <a:lnTo>
                    <a:pt x="2" y="17"/>
                  </a:lnTo>
                  <a:lnTo>
                    <a:pt x="2" y="17"/>
                  </a:lnTo>
                  <a:lnTo>
                    <a:pt x="2" y="15"/>
                  </a:lnTo>
                  <a:lnTo>
                    <a:pt x="0" y="15"/>
                  </a:lnTo>
                  <a:lnTo>
                    <a:pt x="0" y="15"/>
                  </a:lnTo>
                  <a:lnTo>
                    <a:pt x="2" y="15"/>
                  </a:lnTo>
                  <a:lnTo>
                    <a:pt x="2" y="12"/>
                  </a:lnTo>
                  <a:lnTo>
                    <a:pt x="2" y="12"/>
                  </a:lnTo>
                  <a:lnTo>
                    <a:pt x="2" y="12"/>
                  </a:lnTo>
                  <a:lnTo>
                    <a:pt x="2" y="10"/>
                  </a:lnTo>
                  <a:lnTo>
                    <a:pt x="2" y="10"/>
                  </a:lnTo>
                  <a:lnTo>
                    <a:pt x="2" y="10"/>
                  </a:lnTo>
                  <a:lnTo>
                    <a:pt x="5" y="10"/>
                  </a:lnTo>
                  <a:lnTo>
                    <a:pt x="5" y="10"/>
                  </a:lnTo>
                  <a:lnTo>
                    <a:pt x="5" y="10"/>
                  </a:lnTo>
                  <a:lnTo>
                    <a:pt x="5" y="10"/>
                  </a:lnTo>
                  <a:lnTo>
                    <a:pt x="7" y="10"/>
                  </a:lnTo>
                  <a:lnTo>
                    <a:pt x="7" y="10"/>
                  </a:lnTo>
                  <a:lnTo>
                    <a:pt x="7" y="10"/>
                  </a:lnTo>
                  <a:lnTo>
                    <a:pt x="7" y="12"/>
                  </a:lnTo>
                  <a:lnTo>
                    <a:pt x="7" y="12"/>
                  </a:lnTo>
                  <a:lnTo>
                    <a:pt x="9" y="12"/>
                  </a:lnTo>
                  <a:lnTo>
                    <a:pt x="9" y="10"/>
                  </a:lnTo>
                  <a:lnTo>
                    <a:pt x="9" y="10"/>
                  </a:lnTo>
                  <a:lnTo>
                    <a:pt x="9" y="10"/>
                  </a:lnTo>
                  <a:lnTo>
                    <a:pt x="12" y="10"/>
                  </a:lnTo>
                  <a:lnTo>
                    <a:pt x="12" y="10"/>
                  </a:lnTo>
                  <a:lnTo>
                    <a:pt x="9" y="10"/>
                  </a:lnTo>
                  <a:lnTo>
                    <a:pt x="9" y="7"/>
                  </a:lnTo>
                  <a:lnTo>
                    <a:pt x="12" y="7"/>
                  </a:lnTo>
                  <a:lnTo>
                    <a:pt x="12" y="7"/>
                  </a:lnTo>
                  <a:lnTo>
                    <a:pt x="14" y="7"/>
                  </a:lnTo>
                  <a:lnTo>
                    <a:pt x="14" y="10"/>
                  </a:lnTo>
                  <a:lnTo>
                    <a:pt x="14" y="10"/>
                  </a:lnTo>
                  <a:lnTo>
                    <a:pt x="14" y="10"/>
                  </a:lnTo>
                  <a:lnTo>
                    <a:pt x="14" y="7"/>
                  </a:lnTo>
                  <a:lnTo>
                    <a:pt x="14" y="7"/>
                  </a:lnTo>
                  <a:lnTo>
                    <a:pt x="17" y="7"/>
                  </a:lnTo>
                  <a:lnTo>
                    <a:pt x="17" y="7"/>
                  </a:lnTo>
                  <a:lnTo>
                    <a:pt x="17" y="7"/>
                  </a:lnTo>
                  <a:lnTo>
                    <a:pt x="17" y="7"/>
                  </a:lnTo>
                  <a:lnTo>
                    <a:pt x="19" y="7"/>
                  </a:lnTo>
                  <a:lnTo>
                    <a:pt x="19" y="7"/>
                  </a:lnTo>
                  <a:lnTo>
                    <a:pt x="19" y="7"/>
                  </a:lnTo>
                  <a:lnTo>
                    <a:pt x="19" y="7"/>
                  </a:lnTo>
                  <a:lnTo>
                    <a:pt x="19" y="5"/>
                  </a:lnTo>
                  <a:lnTo>
                    <a:pt x="21" y="5"/>
                  </a:lnTo>
                  <a:lnTo>
                    <a:pt x="21" y="5"/>
                  </a:lnTo>
                  <a:lnTo>
                    <a:pt x="21" y="5"/>
                  </a:lnTo>
                  <a:lnTo>
                    <a:pt x="24" y="5"/>
                  </a:lnTo>
                  <a:lnTo>
                    <a:pt x="24" y="5"/>
                  </a:lnTo>
                  <a:lnTo>
                    <a:pt x="24" y="5"/>
                  </a:lnTo>
                  <a:lnTo>
                    <a:pt x="26" y="5"/>
                  </a:lnTo>
                  <a:lnTo>
                    <a:pt x="26" y="5"/>
                  </a:lnTo>
                  <a:lnTo>
                    <a:pt x="26" y="5"/>
                  </a:lnTo>
                  <a:lnTo>
                    <a:pt x="26" y="5"/>
                  </a:lnTo>
                  <a:lnTo>
                    <a:pt x="28" y="5"/>
                  </a:lnTo>
                  <a:lnTo>
                    <a:pt x="28" y="5"/>
                  </a:lnTo>
                  <a:lnTo>
                    <a:pt x="28" y="5"/>
                  </a:lnTo>
                  <a:lnTo>
                    <a:pt x="28" y="5"/>
                  </a:lnTo>
                  <a:lnTo>
                    <a:pt x="28" y="5"/>
                  </a:lnTo>
                  <a:lnTo>
                    <a:pt x="28" y="7"/>
                  </a:lnTo>
                  <a:lnTo>
                    <a:pt x="31" y="7"/>
                  </a:lnTo>
                  <a:lnTo>
                    <a:pt x="31" y="7"/>
                  </a:lnTo>
                  <a:lnTo>
                    <a:pt x="33" y="7"/>
                  </a:lnTo>
                  <a:lnTo>
                    <a:pt x="33" y="7"/>
                  </a:lnTo>
                  <a:lnTo>
                    <a:pt x="33" y="7"/>
                  </a:lnTo>
                  <a:lnTo>
                    <a:pt x="33" y="7"/>
                  </a:lnTo>
                  <a:lnTo>
                    <a:pt x="35" y="7"/>
                  </a:lnTo>
                  <a:lnTo>
                    <a:pt x="35" y="7"/>
                  </a:lnTo>
                  <a:lnTo>
                    <a:pt x="35" y="7"/>
                  </a:lnTo>
                  <a:lnTo>
                    <a:pt x="38" y="7"/>
                  </a:lnTo>
                  <a:lnTo>
                    <a:pt x="38" y="7"/>
                  </a:lnTo>
                  <a:lnTo>
                    <a:pt x="38" y="7"/>
                  </a:lnTo>
                  <a:lnTo>
                    <a:pt x="38" y="10"/>
                  </a:lnTo>
                  <a:lnTo>
                    <a:pt x="40" y="10"/>
                  </a:lnTo>
                  <a:lnTo>
                    <a:pt x="40" y="10"/>
                  </a:lnTo>
                  <a:lnTo>
                    <a:pt x="40" y="10"/>
                  </a:lnTo>
                  <a:lnTo>
                    <a:pt x="40" y="10"/>
                  </a:lnTo>
                  <a:lnTo>
                    <a:pt x="43" y="10"/>
                  </a:lnTo>
                  <a:lnTo>
                    <a:pt x="43" y="10"/>
                  </a:lnTo>
                  <a:lnTo>
                    <a:pt x="43" y="10"/>
                  </a:lnTo>
                  <a:lnTo>
                    <a:pt x="43" y="12"/>
                  </a:lnTo>
                  <a:lnTo>
                    <a:pt x="43" y="12"/>
                  </a:lnTo>
                  <a:lnTo>
                    <a:pt x="45" y="12"/>
                  </a:lnTo>
                  <a:lnTo>
                    <a:pt x="45" y="12"/>
                  </a:lnTo>
                  <a:lnTo>
                    <a:pt x="47" y="12"/>
                  </a:lnTo>
                  <a:lnTo>
                    <a:pt x="47" y="12"/>
                  </a:lnTo>
                  <a:lnTo>
                    <a:pt x="47" y="12"/>
                  </a:lnTo>
                  <a:lnTo>
                    <a:pt x="47" y="12"/>
                  </a:lnTo>
                  <a:lnTo>
                    <a:pt x="50" y="12"/>
                  </a:lnTo>
                  <a:lnTo>
                    <a:pt x="50" y="10"/>
                  </a:lnTo>
                  <a:lnTo>
                    <a:pt x="50" y="10"/>
                  </a:lnTo>
                  <a:lnTo>
                    <a:pt x="52" y="10"/>
                  </a:lnTo>
                  <a:lnTo>
                    <a:pt x="52" y="10"/>
                  </a:lnTo>
                  <a:lnTo>
                    <a:pt x="52" y="10"/>
                  </a:lnTo>
                  <a:lnTo>
                    <a:pt x="54" y="10"/>
                  </a:lnTo>
                  <a:lnTo>
                    <a:pt x="54" y="10"/>
                  </a:lnTo>
                  <a:lnTo>
                    <a:pt x="52" y="10"/>
                  </a:lnTo>
                  <a:lnTo>
                    <a:pt x="52" y="7"/>
                  </a:lnTo>
                  <a:lnTo>
                    <a:pt x="52" y="7"/>
                  </a:lnTo>
                  <a:lnTo>
                    <a:pt x="52" y="7"/>
                  </a:lnTo>
                  <a:lnTo>
                    <a:pt x="54" y="7"/>
                  </a:lnTo>
                  <a:lnTo>
                    <a:pt x="54" y="5"/>
                  </a:lnTo>
                  <a:lnTo>
                    <a:pt x="54" y="5"/>
                  </a:lnTo>
                  <a:lnTo>
                    <a:pt x="54" y="5"/>
                  </a:lnTo>
                  <a:lnTo>
                    <a:pt x="54" y="7"/>
                  </a:lnTo>
                  <a:lnTo>
                    <a:pt x="54" y="7"/>
                  </a:lnTo>
                  <a:lnTo>
                    <a:pt x="54" y="7"/>
                  </a:lnTo>
                  <a:lnTo>
                    <a:pt x="54" y="10"/>
                  </a:lnTo>
                  <a:lnTo>
                    <a:pt x="54" y="10"/>
                  </a:lnTo>
                  <a:lnTo>
                    <a:pt x="57" y="10"/>
                  </a:lnTo>
                  <a:lnTo>
                    <a:pt x="57" y="10"/>
                  </a:lnTo>
                  <a:lnTo>
                    <a:pt x="57" y="10"/>
                  </a:lnTo>
                  <a:lnTo>
                    <a:pt x="59" y="10"/>
                  </a:lnTo>
                  <a:lnTo>
                    <a:pt x="59" y="10"/>
                  </a:lnTo>
                  <a:lnTo>
                    <a:pt x="59" y="10"/>
                  </a:lnTo>
                  <a:lnTo>
                    <a:pt x="59" y="12"/>
                  </a:lnTo>
                  <a:lnTo>
                    <a:pt x="59" y="12"/>
                  </a:lnTo>
                  <a:lnTo>
                    <a:pt x="62" y="12"/>
                  </a:lnTo>
                  <a:lnTo>
                    <a:pt x="62" y="12"/>
                  </a:lnTo>
                  <a:lnTo>
                    <a:pt x="62" y="12"/>
                  </a:lnTo>
                  <a:lnTo>
                    <a:pt x="62" y="12"/>
                  </a:lnTo>
                  <a:lnTo>
                    <a:pt x="62" y="15"/>
                  </a:lnTo>
                  <a:lnTo>
                    <a:pt x="64" y="15"/>
                  </a:lnTo>
                  <a:lnTo>
                    <a:pt x="64" y="15"/>
                  </a:lnTo>
                  <a:lnTo>
                    <a:pt x="64" y="15"/>
                  </a:lnTo>
                  <a:lnTo>
                    <a:pt x="64" y="15"/>
                  </a:lnTo>
                  <a:lnTo>
                    <a:pt x="66" y="15"/>
                  </a:lnTo>
                  <a:lnTo>
                    <a:pt x="66" y="15"/>
                  </a:lnTo>
                  <a:lnTo>
                    <a:pt x="66" y="15"/>
                  </a:lnTo>
                  <a:lnTo>
                    <a:pt x="69" y="15"/>
                  </a:lnTo>
                  <a:lnTo>
                    <a:pt x="69" y="12"/>
                  </a:lnTo>
                  <a:lnTo>
                    <a:pt x="69" y="12"/>
                  </a:lnTo>
                  <a:lnTo>
                    <a:pt x="66" y="12"/>
                  </a:lnTo>
                  <a:lnTo>
                    <a:pt x="66" y="12"/>
                  </a:lnTo>
                  <a:lnTo>
                    <a:pt x="66" y="12"/>
                  </a:lnTo>
                  <a:lnTo>
                    <a:pt x="66" y="10"/>
                  </a:lnTo>
                  <a:lnTo>
                    <a:pt x="66" y="10"/>
                  </a:lnTo>
                  <a:lnTo>
                    <a:pt x="66" y="10"/>
                  </a:lnTo>
                  <a:lnTo>
                    <a:pt x="66" y="10"/>
                  </a:lnTo>
                  <a:lnTo>
                    <a:pt x="69" y="10"/>
                  </a:lnTo>
                  <a:lnTo>
                    <a:pt x="69" y="10"/>
                  </a:lnTo>
                  <a:lnTo>
                    <a:pt x="69" y="7"/>
                  </a:lnTo>
                  <a:lnTo>
                    <a:pt x="69" y="7"/>
                  </a:lnTo>
                  <a:lnTo>
                    <a:pt x="69" y="10"/>
                  </a:lnTo>
                  <a:lnTo>
                    <a:pt x="71" y="10"/>
                  </a:lnTo>
                  <a:lnTo>
                    <a:pt x="71" y="7"/>
                  </a:lnTo>
                  <a:lnTo>
                    <a:pt x="71" y="7"/>
                  </a:lnTo>
                  <a:lnTo>
                    <a:pt x="71" y="7"/>
                  </a:lnTo>
                  <a:lnTo>
                    <a:pt x="73" y="7"/>
                  </a:lnTo>
                  <a:lnTo>
                    <a:pt x="73" y="7"/>
                  </a:lnTo>
                  <a:lnTo>
                    <a:pt x="73" y="7"/>
                  </a:lnTo>
                  <a:lnTo>
                    <a:pt x="73" y="7"/>
                  </a:lnTo>
                  <a:lnTo>
                    <a:pt x="76" y="7"/>
                  </a:lnTo>
                  <a:lnTo>
                    <a:pt x="76" y="5"/>
                  </a:lnTo>
                  <a:lnTo>
                    <a:pt x="73" y="5"/>
                  </a:lnTo>
                  <a:lnTo>
                    <a:pt x="73" y="5"/>
                  </a:lnTo>
                  <a:lnTo>
                    <a:pt x="73" y="5"/>
                  </a:lnTo>
                  <a:lnTo>
                    <a:pt x="73" y="3"/>
                  </a:lnTo>
                  <a:lnTo>
                    <a:pt x="73" y="3"/>
                  </a:lnTo>
                  <a:lnTo>
                    <a:pt x="73" y="3"/>
                  </a:lnTo>
                  <a:lnTo>
                    <a:pt x="73" y="0"/>
                  </a:lnTo>
                  <a:lnTo>
                    <a:pt x="76" y="0"/>
                  </a:lnTo>
                  <a:lnTo>
                    <a:pt x="76" y="0"/>
                  </a:lnTo>
                  <a:lnTo>
                    <a:pt x="76" y="0"/>
                  </a:lnTo>
                  <a:lnTo>
                    <a:pt x="76" y="0"/>
                  </a:lnTo>
                  <a:lnTo>
                    <a:pt x="78"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213"/>
            <p:cNvSpPr>
              <a:spLocks/>
            </p:cNvSpPr>
            <p:nvPr/>
          </p:nvSpPr>
          <p:spPr bwMode="auto">
            <a:xfrm>
              <a:off x="5384800" y="4697413"/>
              <a:ext cx="198438" cy="38100"/>
            </a:xfrm>
            <a:custGeom>
              <a:avLst/>
              <a:gdLst/>
              <a:ahLst/>
              <a:cxnLst>
                <a:cxn ang="0">
                  <a:pos x="80" y="5"/>
                </a:cxn>
                <a:cxn ang="0">
                  <a:pos x="85" y="5"/>
                </a:cxn>
                <a:cxn ang="0">
                  <a:pos x="92" y="5"/>
                </a:cxn>
                <a:cxn ang="0">
                  <a:pos x="97" y="3"/>
                </a:cxn>
                <a:cxn ang="0">
                  <a:pos x="102" y="7"/>
                </a:cxn>
                <a:cxn ang="0">
                  <a:pos x="106" y="3"/>
                </a:cxn>
                <a:cxn ang="0">
                  <a:pos x="114" y="3"/>
                </a:cxn>
                <a:cxn ang="0">
                  <a:pos x="116" y="3"/>
                </a:cxn>
                <a:cxn ang="0">
                  <a:pos x="121" y="3"/>
                </a:cxn>
                <a:cxn ang="0">
                  <a:pos x="125" y="5"/>
                </a:cxn>
                <a:cxn ang="0">
                  <a:pos x="121" y="7"/>
                </a:cxn>
                <a:cxn ang="0">
                  <a:pos x="116" y="10"/>
                </a:cxn>
                <a:cxn ang="0">
                  <a:pos x="109" y="12"/>
                </a:cxn>
                <a:cxn ang="0">
                  <a:pos x="106" y="12"/>
                </a:cxn>
                <a:cxn ang="0">
                  <a:pos x="102" y="10"/>
                </a:cxn>
                <a:cxn ang="0">
                  <a:pos x="97" y="10"/>
                </a:cxn>
                <a:cxn ang="0">
                  <a:pos x="95" y="10"/>
                </a:cxn>
                <a:cxn ang="0">
                  <a:pos x="92" y="15"/>
                </a:cxn>
                <a:cxn ang="0">
                  <a:pos x="88" y="15"/>
                </a:cxn>
                <a:cxn ang="0">
                  <a:pos x="83" y="12"/>
                </a:cxn>
                <a:cxn ang="0">
                  <a:pos x="78" y="15"/>
                </a:cxn>
                <a:cxn ang="0">
                  <a:pos x="73" y="15"/>
                </a:cxn>
                <a:cxn ang="0">
                  <a:pos x="69" y="17"/>
                </a:cxn>
                <a:cxn ang="0">
                  <a:pos x="64" y="17"/>
                </a:cxn>
                <a:cxn ang="0">
                  <a:pos x="59" y="19"/>
                </a:cxn>
                <a:cxn ang="0">
                  <a:pos x="52" y="22"/>
                </a:cxn>
                <a:cxn ang="0">
                  <a:pos x="50" y="19"/>
                </a:cxn>
                <a:cxn ang="0">
                  <a:pos x="47" y="19"/>
                </a:cxn>
                <a:cxn ang="0">
                  <a:pos x="43" y="24"/>
                </a:cxn>
                <a:cxn ang="0">
                  <a:pos x="38" y="24"/>
                </a:cxn>
                <a:cxn ang="0">
                  <a:pos x="33" y="22"/>
                </a:cxn>
                <a:cxn ang="0">
                  <a:pos x="28" y="19"/>
                </a:cxn>
                <a:cxn ang="0">
                  <a:pos x="21" y="22"/>
                </a:cxn>
                <a:cxn ang="0">
                  <a:pos x="19" y="19"/>
                </a:cxn>
                <a:cxn ang="0">
                  <a:pos x="14" y="22"/>
                </a:cxn>
                <a:cxn ang="0">
                  <a:pos x="7" y="19"/>
                </a:cxn>
                <a:cxn ang="0">
                  <a:pos x="5" y="17"/>
                </a:cxn>
                <a:cxn ang="0">
                  <a:pos x="2" y="17"/>
                </a:cxn>
                <a:cxn ang="0">
                  <a:pos x="2" y="12"/>
                </a:cxn>
                <a:cxn ang="0">
                  <a:pos x="7" y="10"/>
                </a:cxn>
                <a:cxn ang="0">
                  <a:pos x="9" y="10"/>
                </a:cxn>
                <a:cxn ang="0">
                  <a:pos x="14" y="10"/>
                </a:cxn>
                <a:cxn ang="0">
                  <a:pos x="17" y="7"/>
                </a:cxn>
                <a:cxn ang="0">
                  <a:pos x="21" y="5"/>
                </a:cxn>
                <a:cxn ang="0">
                  <a:pos x="28" y="5"/>
                </a:cxn>
                <a:cxn ang="0">
                  <a:pos x="33" y="7"/>
                </a:cxn>
                <a:cxn ang="0">
                  <a:pos x="38" y="7"/>
                </a:cxn>
                <a:cxn ang="0">
                  <a:pos x="43" y="10"/>
                </a:cxn>
                <a:cxn ang="0">
                  <a:pos x="47" y="12"/>
                </a:cxn>
                <a:cxn ang="0">
                  <a:pos x="54" y="10"/>
                </a:cxn>
                <a:cxn ang="0">
                  <a:pos x="54" y="5"/>
                </a:cxn>
                <a:cxn ang="0">
                  <a:pos x="57" y="10"/>
                </a:cxn>
                <a:cxn ang="0">
                  <a:pos x="62" y="12"/>
                </a:cxn>
                <a:cxn ang="0">
                  <a:pos x="66" y="15"/>
                </a:cxn>
                <a:cxn ang="0">
                  <a:pos x="66" y="12"/>
                </a:cxn>
                <a:cxn ang="0">
                  <a:pos x="69" y="7"/>
                </a:cxn>
                <a:cxn ang="0">
                  <a:pos x="73" y="7"/>
                </a:cxn>
                <a:cxn ang="0">
                  <a:pos x="73" y="3"/>
                </a:cxn>
              </a:cxnLst>
              <a:rect l="0" t="0" r="r" b="b"/>
              <a:pathLst>
                <a:path w="125" h="24">
                  <a:moveTo>
                    <a:pt x="78" y="0"/>
                  </a:moveTo>
                  <a:lnTo>
                    <a:pt x="78" y="0"/>
                  </a:lnTo>
                  <a:lnTo>
                    <a:pt x="78" y="0"/>
                  </a:lnTo>
                  <a:lnTo>
                    <a:pt x="80" y="0"/>
                  </a:lnTo>
                  <a:lnTo>
                    <a:pt x="80" y="3"/>
                  </a:lnTo>
                  <a:lnTo>
                    <a:pt x="80" y="3"/>
                  </a:lnTo>
                  <a:lnTo>
                    <a:pt x="80" y="5"/>
                  </a:lnTo>
                  <a:lnTo>
                    <a:pt x="80" y="5"/>
                  </a:lnTo>
                  <a:lnTo>
                    <a:pt x="80" y="5"/>
                  </a:lnTo>
                  <a:lnTo>
                    <a:pt x="80" y="5"/>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0" y="5"/>
                  </a:lnTo>
                  <a:lnTo>
                    <a:pt x="92" y="5"/>
                  </a:lnTo>
                  <a:lnTo>
                    <a:pt x="92" y="5"/>
                  </a:lnTo>
                  <a:lnTo>
                    <a:pt x="92" y="5"/>
                  </a:lnTo>
                  <a:lnTo>
                    <a:pt x="95" y="5"/>
                  </a:lnTo>
                  <a:lnTo>
                    <a:pt x="95" y="5"/>
                  </a:lnTo>
                  <a:lnTo>
                    <a:pt x="95" y="3"/>
                  </a:lnTo>
                  <a:lnTo>
                    <a:pt x="95" y="3"/>
                  </a:lnTo>
                  <a:lnTo>
                    <a:pt x="97" y="3"/>
                  </a:lnTo>
                  <a:lnTo>
                    <a:pt x="97" y="3"/>
                  </a:lnTo>
                  <a:lnTo>
                    <a:pt x="99" y="3"/>
                  </a:lnTo>
                  <a:lnTo>
                    <a:pt x="99" y="3"/>
                  </a:lnTo>
                  <a:lnTo>
                    <a:pt x="99" y="5"/>
                  </a:lnTo>
                  <a:lnTo>
                    <a:pt x="99" y="5"/>
                  </a:lnTo>
                  <a:lnTo>
                    <a:pt x="99" y="5"/>
                  </a:lnTo>
                  <a:lnTo>
                    <a:pt x="99" y="7"/>
                  </a:lnTo>
                  <a:lnTo>
                    <a:pt x="102" y="7"/>
                  </a:lnTo>
                  <a:lnTo>
                    <a:pt x="102" y="7"/>
                  </a:lnTo>
                  <a:lnTo>
                    <a:pt x="102" y="7"/>
                  </a:lnTo>
                  <a:lnTo>
                    <a:pt x="104" y="7"/>
                  </a:lnTo>
                  <a:lnTo>
                    <a:pt x="104" y="7"/>
                  </a:lnTo>
                  <a:lnTo>
                    <a:pt x="104" y="5"/>
                  </a:lnTo>
                  <a:lnTo>
                    <a:pt x="106" y="5"/>
                  </a:lnTo>
                  <a:lnTo>
                    <a:pt x="106" y="5"/>
                  </a:lnTo>
                  <a:lnTo>
                    <a:pt x="106" y="3"/>
                  </a:lnTo>
                  <a:lnTo>
                    <a:pt x="106" y="3"/>
                  </a:lnTo>
                  <a:lnTo>
                    <a:pt x="106" y="3"/>
                  </a:lnTo>
                  <a:lnTo>
                    <a:pt x="109" y="3"/>
                  </a:lnTo>
                  <a:lnTo>
                    <a:pt x="109" y="3"/>
                  </a:lnTo>
                  <a:lnTo>
                    <a:pt x="109" y="3"/>
                  </a:lnTo>
                  <a:lnTo>
                    <a:pt x="109" y="3"/>
                  </a:lnTo>
                  <a:lnTo>
                    <a:pt x="111" y="3"/>
                  </a:lnTo>
                  <a:lnTo>
                    <a:pt x="111" y="3"/>
                  </a:lnTo>
                  <a:lnTo>
                    <a:pt x="114" y="3"/>
                  </a:lnTo>
                  <a:lnTo>
                    <a:pt x="114" y="3"/>
                  </a:lnTo>
                  <a:lnTo>
                    <a:pt x="114" y="0"/>
                  </a:lnTo>
                  <a:lnTo>
                    <a:pt x="114" y="0"/>
                  </a:lnTo>
                  <a:lnTo>
                    <a:pt x="114" y="3"/>
                  </a:lnTo>
                  <a:lnTo>
                    <a:pt x="114" y="3"/>
                  </a:lnTo>
                  <a:lnTo>
                    <a:pt x="116" y="3"/>
                  </a:lnTo>
                  <a:lnTo>
                    <a:pt x="116" y="3"/>
                  </a:lnTo>
                  <a:lnTo>
                    <a:pt x="116" y="3"/>
                  </a:lnTo>
                  <a:lnTo>
                    <a:pt x="116" y="3"/>
                  </a:lnTo>
                  <a:lnTo>
                    <a:pt x="118" y="3"/>
                  </a:lnTo>
                  <a:lnTo>
                    <a:pt x="118" y="3"/>
                  </a:lnTo>
                  <a:lnTo>
                    <a:pt x="118" y="3"/>
                  </a:lnTo>
                  <a:lnTo>
                    <a:pt x="121" y="3"/>
                  </a:lnTo>
                  <a:lnTo>
                    <a:pt x="121" y="3"/>
                  </a:lnTo>
                  <a:lnTo>
                    <a:pt x="121" y="3"/>
                  </a:lnTo>
                  <a:lnTo>
                    <a:pt x="121" y="3"/>
                  </a:lnTo>
                  <a:lnTo>
                    <a:pt x="123" y="3"/>
                  </a:lnTo>
                  <a:lnTo>
                    <a:pt x="123" y="3"/>
                  </a:lnTo>
                  <a:lnTo>
                    <a:pt x="125" y="3"/>
                  </a:lnTo>
                  <a:lnTo>
                    <a:pt x="125" y="3"/>
                  </a:lnTo>
                  <a:lnTo>
                    <a:pt x="125" y="3"/>
                  </a:lnTo>
                  <a:lnTo>
                    <a:pt x="125" y="5"/>
                  </a:lnTo>
                  <a:lnTo>
                    <a:pt x="125" y="5"/>
                  </a:lnTo>
                  <a:lnTo>
                    <a:pt x="125" y="5"/>
                  </a:lnTo>
                  <a:lnTo>
                    <a:pt x="125" y="7"/>
                  </a:lnTo>
                  <a:lnTo>
                    <a:pt x="125" y="7"/>
                  </a:lnTo>
                  <a:lnTo>
                    <a:pt x="125" y="7"/>
                  </a:lnTo>
                  <a:lnTo>
                    <a:pt x="125" y="7"/>
                  </a:lnTo>
                  <a:lnTo>
                    <a:pt x="125" y="7"/>
                  </a:lnTo>
                  <a:lnTo>
                    <a:pt x="123" y="7"/>
                  </a:lnTo>
                  <a:lnTo>
                    <a:pt x="123" y="7"/>
                  </a:lnTo>
                  <a:lnTo>
                    <a:pt x="121" y="7"/>
                  </a:lnTo>
                  <a:lnTo>
                    <a:pt x="121" y="7"/>
                  </a:lnTo>
                  <a:lnTo>
                    <a:pt x="121" y="10"/>
                  </a:lnTo>
                  <a:lnTo>
                    <a:pt x="121" y="10"/>
                  </a:lnTo>
                  <a:lnTo>
                    <a:pt x="118" y="10"/>
                  </a:lnTo>
                  <a:lnTo>
                    <a:pt x="118" y="10"/>
                  </a:lnTo>
                  <a:lnTo>
                    <a:pt x="116" y="10"/>
                  </a:lnTo>
                  <a:lnTo>
                    <a:pt x="116" y="10"/>
                  </a:lnTo>
                  <a:lnTo>
                    <a:pt x="116" y="10"/>
                  </a:lnTo>
                  <a:lnTo>
                    <a:pt x="116" y="10"/>
                  </a:lnTo>
                  <a:lnTo>
                    <a:pt x="114" y="10"/>
                  </a:lnTo>
                  <a:lnTo>
                    <a:pt x="114" y="10"/>
                  </a:lnTo>
                  <a:lnTo>
                    <a:pt x="114" y="10"/>
                  </a:lnTo>
                  <a:lnTo>
                    <a:pt x="111" y="10"/>
                  </a:lnTo>
                  <a:lnTo>
                    <a:pt x="111" y="10"/>
                  </a:lnTo>
                  <a:lnTo>
                    <a:pt x="111" y="12"/>
                  </a:lnTo>
                  <a:lnTo>
                    <a:pt x="109" y="12"/>
                  </a:lnTo>
                  <a:lnTo>
                    <a:pt x="109" y="12"/>
                  </a:lnTo>
                  <a:lnTo>
                    <a:pt x="109" y="10"/>
                  </a:lnTo>
                  <a:lnTo>
                    <a:pt x="109" y="10"/>
                  </a:lnTo>
                  <a:lnTo>
                    <a:pt x="109" y="12"/>
                  </a:lnTo>
                  <a:lnTo>
                    <a:pt x="106" y="12"/>
                  </a:lnTo>
                  <a:lnTo>
                    <a:pt x="106" y="12"/>
                  </a:lnTo>
                  <a:lnTo>
                    <a:pt x="106" y="12"/>
                  </a:lnTo>
                  <a:lnTo>
                    <a:pt x="106" y="12"/>
                  </a:lnTo>
                  <a:lnTo>
                    <a:pt x="104" y="12"/>
                  </a:lnTo>
                  <a:lnTo>
                    <a:pt x="104" y="15"/>
                  </a:lnTo>
                  <a:lnTo>
                    <a:pt x="104" y="15"/>
                  </a:lnTo>
                  <a:lnTo>
                    <a:pt x="102" y="15"/>
                  </a:lnTo>
                  <a:lnTo>
                    <a:pt x="102" y="15"/>
                  </a:lnTo>
                  <a:lnTo>
                    <a:pt x="102" y="12"/>
                  </a:lnTo>
                  <a:lnTo>
                    <a:pt x="102" y="12"/>
                  </a:lnTo>
                  <a:lnTo>
                    <a:pt x="102" y="10"/>
                  </a:lnTo>
                  <a:lnTo>
                    <a:pt x="102" y="10"/>
                  </a:lnTo>
                  <a:lnTo>
                    <a:pt x="99" y="10"/>
                  </a:lnTo>
                  <a:lnTo>
                    <a:pt x="99" y="12"/>
                  </a:lnTo>
                  <a:lnTo>
                    <a:pt x="99" y="12"/>
                  </a:lnTo>
                  <a:lnTo>
                    <a:pt x="99" y="10"/>
                  </a:lnTo>
                  <a:lnTo>
                    <a:pt x="99" y="10"/>
                  </a:lnTo>
                  <a:lnTo>
                    <a:pt x="97" y="10"/>
                  </a:lnTo>
                  <a:lnTo>
                    <a:pt x="97" y="10"/>
                  </a:lnTo>
                  <a:lnTo>
                    <a:pt x="97" y="10"/>
                  </a:lnTo>
                  <a:lnTo>
                    <a:pt x="97" y="7"/>
                  </a:lnTo>
                  <a:lnTo>
                    <a:pt x="97" y="7"/>
                  </a:lnTo>
                  <a:lnTo>
                    <a:pt x="95" y="7"/>
                  </a:lnTo>
                  <a:lnTo>
                    <a:pt x="95" y="7"/>
                  </a:lnTo>
                  <a:lnTo>
                    <a:pt x="95" y="7"/>
                  </a:lnTo>
                  <a:lnTo>
                    <a:pt x="95" y="10"/>
                  </a:lnTo>
                  <a:lnTo>
                    <a:pt x="95" y="10"/>
                  </a:lnTo>
                  <a:lnTo>
                    <a:pt x="95" y="10"/>
                  </a:lnTo>
                  <a:lnTo>
                    <a:pt x="92" y="10"/>
                  </a:lnTo>
                  <a:lnTo>
                    <a:pt x="92" y="10"/>
                  </a:lnTo>
                  <a:lnTo>
                    <a:pt x="92" y="12"/>
                  </a:lnTo>
                  <a:lnTo>
                    <a:pt x="92" y="12"/>
                  </a:lnTo>
                  <a:lnTo>
                    <a:pt x="92" y="12"/>
                  </a:lnTo>
                  <a:lnTo>
                    <a:pt x="92" y="12"/>
                  </a:lnTo>
                  <a:lnTo>
                    <a:pt x="92" y="15"/>
                  </a:lnTo>
                  <a:lnTo>
                    <a:pt x="92" y="15"/>
                  </a:lnTo>
                  <a:lnTo>
                    <a:pt x="90" y="15"/>
                  </a:lnTo>
                  <a:lnTo>
                    <a:pt x="90" y="12"/>
                  </a:lnTo>
                  <a:lnTo>
                    <a:pt x="90" y="12"/>
                  </a:lnTo>
                  <a:lnTo>
                    <a:pt x="90" y="15"/>
                  </a:lnTo>
                  <a:lnTo>
                    <a:pt x="88" y="15"/>
                  </a:lnTo>
                  <a:lnTo>
                    <a:pt x="88" y="15"/>
                  </a:lnTo>
                  <a:lnTo>
                    <a:pt x="88" y="15"/>
                  </a:lnTo>
                  <a:lnTo>
                    <a:pt x="88" y="15"/>
                  </a:lnTo>
                  <a:lnTo>
                    <a:pt x="88" y="15"/>
                  </a:lnTo>
                  <a:lnTo>
                    <a:pt x="85" y="15"/>
                  </a:lnTo>
                  <a:lnTo>
                    <a:pt x="85" y="15"/>
                  </a:lnTo>
                  <a:lnTo>
                    <a:pt x="83" y="15"/>
                  </a:lnTo>
                  <a:lnTo>
                    <a:pt x="83" y="12"/>
                  </a:lnTo>
                  <a:lnTo>
                    <a:pt x="83" y="12"/>
                  </a:lnTo>
                  <a:lnTo>
                    <a:pt x="83" y="12"/>
                  </a:lnTo>
                  <a:lnTo>
                    <a:pt x="83" y="12"/>
                  </a:lnTo>
                  <a:lnTo>
                    <a:pt x="80" y="12"/>
                  </a:lnTo>
                  <a:lnTo>
                    <a:pt x="80" y="12"/>
                  </a:lnTo>
                  <a:lnTo>
                    <a:pt x="80" y="12"/>
                  </a:lnTo>
                  <a:lnTo>
                    <a:pt x="80" y="12"/>
                  </a:lnTo>
                  <a:lnTo>
                    <a:pt x="80" y="15"/>
                  </a:lnTo>
                  <a:lnTo>
                    <a:pt x="78" y="15"/>
                  </a:lnTo>
                  <a:lnTo>
                    <a:pt x="78" y="15"/>
                  </a:lnTo>
                  <a:lnTo>
                    <a:pt x="78" y="15"/>
                  </a:lnTo>
                  <a:lnTo>
                    <a:pt x="76" y="15"/>
                  </a:lnTo>
                  <a:lnTo>
                    <a:pt x="76" y="15"/>
                  </a:lnTo>
                  <a:lnTo>
                    <a:pt x="76" y="15"/>
                  </a:lnTo>
                  <a:lnTo>
                    <a:pt x="73" y="15"/>
                  </a:lnTo>
                  <a:lnTo>
                    <a:pt x="73" y="17"/>
                  </a:lnTo>
                  <a:lnTo>
                    <a:pt x="73" y="17"/>
                  </a:lnTo>
                  <a:lnTo>
                    <a:pt x="73" y="15"/>
                  </a:lnTo>
                  <a:lnTo>
                    <a:pt x="73" y="15"/>
                  </a:lnTo>
                  <a:lnTo>
                    <a:pt x="73" y="17"/>
                  </a:lnTo>
                  <a:lnTo>
                    <a:pt x="71" y="17"/>
                  </a:lnTo>
                  <a:lnTo>
                    <a:pt x="71" y="17"/>
                  </a:lnTo>
                  <a:lnTo>
                    <a:pt x="71" y="17"/>
                  </a:lnTo>
                  <a:lnTo>
                    <a:pt x="69" y="17"/>
                  </a:lnTo>
                  <a:lnTo>
                    <a:pt x="69" y="17"/>
                  </a:lnTo>
                  <a:lnTo>
                    <a:pt x="69" y="17"/>
                  </a:lnTo>
                  <a:lnTo>
                    <a:pt x="69" y="17"/>
                  </a:lnTo>
                  <a:lnTo>
                    <a:pt x="66" y="17"/>
                  </a:lnTo>
                  <a:lnTo>
                    <a:pt x="66" y="17"/>
                  </a:lnTo>
                  <a:lnTo>
                    <a:pt x="66" y="17"/>
                  </a:lnTo>
                  <a:lnTo>
                    <a:pt x="64" y="17"/>
                  </a:lnTo>
                  <a:lnTo>
                    <a:pt x="64" y="19"/>
                  </a:lnTo>
                  <a:lnTo>
                    <a:pt x="64" y="19"/>
                  </a:lnTo>
                  <a:lnTo>
                    <a:pt x="64" y="17"/>
                  </a:lnTo>
                  <a:lnTo>
                    <a:pt x="62" y="17"/>
                  </a:lnTo>
                  <a:lnTo>
                    <a:pt x="62" y="17"/>
                  </a:lnTo>
                  <a:lnTo>
                    <a:pt x="62" y="17"/>
                  </a:lnTo>
                  <a:lnTo>
                    <a:pt x="59" y="17"/>
                  </a:lnTo>
                  <a:lnTo>
                    <a:pt x="59" y="19"/>
                  </a:lnTo>
                  <a:lnTo>
                    <a:pt x="59" y="19"/>
                  </a:lnTo>
                  <a:lnTo>
                    <a:pt x="59" y="19"/>
                  </a:lnTo>
                  <a:lnTo>
                    <a:pt x="59" y="19"/>
                  </a:lnTo>
                  <a:lnTo>
                    <a:pt x="57" y="19"/>
                  </a:lnTo>
                  <a:lnTo>
                    <a:pt x="57" y="19"/>
                  </a:lnTo>
                  <a:lnTo>
                    <a:pt x="54" y="19"/>
                  </a:lnTo>
                  <a:lnTo>
                    <a:pt x="54" y="22"/>
                  </a:lnTo>
                  <a:lnTo>
                    <a:pt x="54" y="22"/>
                  </a:lnTo>
                  <a:lnTo>
                    <a:pt x="54" y="22"/>
                  </a:lnTo>
                  <a:lnTo>
                    <a:pt x="54" y="22"/>
                  </a:lnTo>
                  <a:lnTo>
                    <a:pt x="52" y="22"/>
                  </a:lnTo>
                  <a:lnTo>
                    <a:pt x="52" y="22"/>
                  </a:lnTo>
                  <a:lnTo>
                    <a:pt x="52" y="22"/>
                  </a:lnTo>
                  <a:lnTo>
                    <a:pt x="52" y="22"/>
                  </a:lnTo>
                  <a:lnTo>
                    <a:pt x="52" y="22"/>
                  </a:lnTo>
                  <a:lnTo>
                    <a:pt x="50" y="22"/>
                  </a:lnTo>
                  <a:lnTo>
                    <a:pt x="50" y="22"/>
                  </a:lnTo>
                  <a:lnTo>
                    <a:pt x="50" y="22"/>
                  </a:lnTo>
                  <a:lnTo>
                    <a:pt x="50" y="19"/>
                  </a:lnTo>
                  <a:lnTo>
                    <a:pt x="47" y="19"/>
                  </a:lnTo>
                  <a:lnTo>
                    <a:pt x="47" y="22"/>
                  </a:lnTo>
                  <a:lnTo>
                    <a:pt x="47" y="22"/>
                  </a:lnTo>
                  <a:lnTo>
                    <a:pt x="47" y="24"/>
                  </a:lnTo>
                  <a:lnTo>
                    <a:pt x="47" y="24"/>
                  </a:lnTo>
                  <a:lnTo>
                    <a:pt x="47" y="22"/>
                  </a:lnTo>
                  <a:lnTo>
                    <a:pt x="47" y="22"/>
                  </a:lnTo>
                  <a:lnTo>
                    <a:pt x="47" y="19"/>
                  </a:lnTo>
                  <a:lnTo>
                    <a:pt x="47" y="19"/>
                  </a:lnTo>
                  <a:lnTo>
                    <a:pt x="45" y="19"/>
                  </a:lnTo>
                  <a:lnTo>
                    <a:pt x="45" y="19"/>
                  </a:lnTo>
                  <a:lnTo>
                    <a:pt x="45" y="22"/>
                  </a:lnTo>
                  <a:lnTo>
                    <a:pt x="45" y="22"/>
                  </a:lnTo>
                  <a:lnTo>
                    <a:pt x="43" y="22"/>
                  </a:lnTo>
                  <a:lnTo>
                    <a:pt x="43" y="24"/>
                  </a:lnTo>
                  <a:lnTo>
                    <a:pt x="43" y="24"/>
                  </a:lnTo>
                  <a:lnTo>
                    <a:pt x="43" y="24"/>
                  </a:lnTo>
                  <a:lnTo>
                    <a:pt x="43" y="22"/>
                  </a:lnTo>
                  <a:lnTo>
                    <a:pt x="40" y="22"/>
                  </a:lnTo>
                  <a:lnTo>
                    <a:pt x="40" y="22"/>
                  </a:lnTo>
                  <a:lnTo>
                    <a:pt x="40" y="22"/>
                  </a:lnTo>
                  <a:lnTo>
                    <a:pt x="40" y="24"/>
                  </a:lnTo>
                  <a:lnTo>
                    <a:pt x="38" y="24"/>
                  </a:lnTo>
                  <a:lnTo>
                    <a:pt x="38" y="24"/>
                  </a:lnTo>
                  <a:lnTo>
                    <a:pt x="35" y="24"/>
                  </a:lnTo>
                  <a:lnTo>
                    <a:pt x="35" y="24"/>
                  </a:lnTo>
                  <a:lnTo>
                    <a:pt x="35" y="24"/>
                  </a:lnTo>
                  <a:lnTo>
                    <a:pt x="33" y="24"/>
                  </a:lnTo>
                  <a:lnTo>
                    <a:pt x="33" y="22"/>
                  </a:lnTo>
                  <a:lnTo>
                    <a:pt x="33" y="22"/>
                  </a:lnTo>
                  <a:lnTo>
                    <a:pt x="33" y="22"/>
                  </a:lnTo>
                  <a:lnTo>
                    <a:pt x="33" y="22"/>
                  </a:lnTo>
                  <a:lnTo>
                    <a:pt x="33" y="22"/>
                  </a:lnTo>
                  <a:lnTo>
                    <a:pt x="31" y="22"/>
                  </a:lnTo>
                  <a:lnTo>
                    <a:pt x="31" y="22"/>
                  </a:lnTo>
                  <a:lnTo>
                    <a:pt x="31" y="22"/>
                  </a:lnTo>
                  <a:lnTo>
                    <a:pt x="28" y="22"/>
                  </a:lnTo>
                  <a:lnTo>
                    <a:pt x="28" y="22"/>
                  </a:lnTo>
                  <a:lnTo>
                    <a:pt x="28" y="22"/>
                  </a:lnTo>
                  <a:lnTo>
                    <a:pt x="28" y="19"/>
                  </a:lnTo>
                  <a:lnTo>
                    <a:pt x="26" y="19"/>
                  </a:lnTo>
                  <a:lnTo>
                    <a:pt x="26" y="19"/>
                  </a:lnTo>
                  <a:lnTo>
                    <a:pt x="26" y="19"/>
                  </a:lnTo>
                  <a:lnTo>
                    <a:pt x="24" y="19"/>
                  </a:lnTo>
                  <a:lnTo>
                    <a:pt x="24" y="19"/>
                  </a:lnTo>
                  <a:lnTo>
                    <a:pt x="21" y="19"/>
                  </a:lnTo>
                  <a:lnTo>
                    <a:pt x="21" y="22"/>
                  </a:lnTo>
                  <a:lnTo>
                    <a:pt x="21" y="22"/>
                  </a:lnTo>
                  <a:lnTo>
                    <a:pt x="21" y="22"/>
                  </a:lnTo>
                  <a:lnTo>
                    <a:pt x="21" y="22"/>
                  </a:lnTo>
                  <a:lnTo>
                    <a:pt x="21" y="22"/>
                  </a:lnTo>
                  <a:lnTo>
                    <a:pt x="19" y="22"/>
                  </a:lnTo>
                  <a:lnTo>
                    <a:pt x="19" y="19"/>
                  </a:lnTo>
                  <a:lnTo>
                    <a:pt x="19" y="19"/>
                  </a:lnTo>
                  <a:lnTo>
                    <a:pt x="19" y="19"/>
                  </a:lnTo>
                  <a:lnTo>
                    <a:pt x="19" y="19"/>
                  </a:lnTo>
                  <a:lnTo>
                    <a:pt x="19" y="19"/>
                  </a:lnTo>
                  <a:lnTo>
                    <a:pt x="17" y="19"/>
                  </a:lnTo>
                  <a:lnTo>
                    <a:pt x="17" y="19"/>
                  </a:lnTo>
                  <a:lnTo>
                    <a:pt x="14" y="19"/>
                  </a:lnTo>
                  <a:lnTo>
                    <a:pt x="14" y="19"/>
                  </a:lnTo>
                  <a:lnTo>
                    <a:pt x="14" y="22"/>
                  </a:lnTo>
                  <a:lnTo>
                    <a:pt x="14" y="22"/>
                  </a:lnTo>
                  <a:lnTo>
                    <a:pt x="14" y="22"/>
                  </a:lnTo>
                  <a:lnTo>
                    <a:pt x="14" y="22"/>
                  </a:lnTo>
                  <a:lnTo>
                    <a:pt x="12" y="22"/>
                  </a:lnTo>
                  <a:lnTo>
                    <a:pt x="12" y="19"/>
                  </a:lnTo>
                  <a:lnTo>
                    <a:pt x="12" y="19"/>
                  </a:lnTo>
                  <a:lnTo>
                    <a:pt x="9" y="19"/>
                  </a:lnTo>
                  <a:lnTo>
                    <a:pt x="9" y="19"/>
                  </a:lnTo>
                  <a:lnTo>
                    <a:pt x="9" y="19"/>
                  </a:lnTo>
                  <a:lnTo>
                    <a:pt x="7" y="19"/>
                  </a:lnTo>
                  <a:lnTo>
                    <a:pt x="7" y="19"/>
                  </a:lnTo>
                  <a:lnTo>
                    <a:pt x="7" y="19"/>
                  </a:lnTo>
                  <a:lnTo>
                    <a:pt x="7" y="19"/>
                  </a:lnTo>
                  <a:lnTo>
                    <a:pt x="7" y="17"/>
                  </a:lnTo>
                  <a:lnTo>
                    <a:pt x="7" y="17"/>
                  </a:lnTo>
                  <a:lnTo>
                    <a:pt x="5" y="17"/>
                  </a:lnTo>
                  <a:lnTo>
                    <a:pt x="5" y="17"/>
                  </a:lnTo>
                  <a:lnTo>
                    <a:pt x="5" y="17"/>
                  </a:lnTo>
                  <a:lnTo>
                    <a:pt x="5" y="19"/>
                  </a:lnTo>
                  <a:lnTo>
                    <a:pt x="2" y="19"/>
                  </a:lnTo>
                  <a:lnTo>
                    <a:pt x="2" y="19"/>
                  </a:lnTo>
                  <a:lnTo>
                    <a:pt x="2" y="19"/>
                  </a:lnTo>
                  <a:lnTo>
                    <a:pt x="0" y="19"/>
                  </a:lnTo>
                  <a:lnTo>
                    <a:pt x="0" y="17"/>
                  </a:lnTo>
                  <a:lnTo>
                    <a:pt x="0" y="17"/>
                  </a:lnTo>
                  <a:lnTo>
                    <a:pt x="2" y="17"/>
                  </a:lnTo>
                  <a:lnTo>
                    <a:pt x="2" y="17"/>
                  </a:lnTo>
                  <a:lnTo>
                    <a:pt x="2" y="15"/>
                  </a:lnTo>
                  <a:lnTo>
                    <a:pt x="0" y="15"/>
                  </a:lnTo>
                  <a:lnTo>
                    <a:pt x="0" y="15"/>
                  </a:lnTo>
                  <a:lnTo>
                    <a:pt x="2" y="15"/>
                  </a:lnTo>
                  <a:lnTo>
                    <a:pt x="2" y="12"/>
                  </a:lnTo>
                  <a:lnTo>
                    <a:pt x="2" y="12"/>
                  </a:lnTo>
                  <a:lnTo>
                    <a:pt x="2" y="12"/>
                  </a:lnTo>
                  <a:lnTo>
                    <a:pt x="2" y="10"/>
                  </a:lnTo>
                  <a:lnTo>
                    <a:pt x="2" y="10"/>
                  </a:lnTo>
                  <a:lnTo>
                    <a:pt x="2" y="10"/>
                  </a:lnTo>
                  <a:lnTo>
                    <a:pt x="5" y="10"/>
                  </a:lnTo>
                  <a:lnTo>
                    <a:pt x="5" y="10"/>
                  </a:lnTo>
                  <a:lnTo>
                    <a:pt x="5" y="10"/>
                  </a:lnTo>
                  <a:lnTo>
                    <a:pt x="5" y="10"/>
                  </a:lnTo>
                  <a:lnTo>
                    <a:pt x="7" y="10"/>
                  </a:lnTo>
                  <a:lnTo>
                    <a:pt x="7" y="10"/>
                  </a:lnTo>
                  <a:lnTo>
                    <a:pt x="7" y="10"/>
                  </a:lnTo>
                  <a:lnTo>
                    <a:pt x="7" y="12"/>
                  </a:lnTo>
                  <a:lnTo>
                    <a:pt x="7" y="12"/>
                  </a:lnTo>
                  <a:lnTo>
                    <a:pt x="9" y="12"/>
                  </a:lnTo>
                  <a:lnTo>
                    <a:pt x="9" y="10"/>
                  </a:lnTo>
                  <a:lnTo>
                    <a:pt x="9" y="10"/>
                  </a:lnTo>
                  <a:lnTo>
                    <a:pt x="9" y="10"/>
                  </a:lnTo>
                  <a:lnTo>
                    <a:pt x="12" y="10"/>
                  </a:lnTo>
                  <a:lnTo>
                    <a:pt x="12" y="10"/>
                  </a:lnTo>
                  <a:lnTo>
                    <a:pt x="9" y="10"/>
                  </a:lnTo>
                  <a:lnTo>
                    <a:pt x="9" y="7"/>
                  </a:lnTo>
                  <a:lnTo>
                    <a:pt x="12" y="7"/>
                  </a:lnTo>
                  <a:lnTo>
                    <a:pt x="12" y="7"/>
                  </a:lnTo>
                  <a:lnTo>
                    <a:pt x="14" y="7"/>
                  </a:lnTo>
                  <a:lnTo>
                    <a:pt x="14" y="10"/>
                  </a:lnTo>
                  <a:lnTo>
                    <a:pt x="14" y="10"/>
                  </a:lnTo>
                  <a:lnTo>
                    <a:pt x="14" y="10"/>
                  </a:lnTo>
                  <a:lnTo>
                    <a:pt x="14" y="7"/>
                  </a:lnTo>
                  <a:lnTo>
                    <a:pt x="14" y="7"/>
                  </a:lnTo>
                  <a:lnTo>
                    <a:pt x="17" y="7"/>
                  </a:lnTo>
                  <a:lnTo>
                    <a:pt x="17" y="7"/>
                  </a:lnTo>
                  <a:lnTo>
                    <a:pt x="17" y="7"/>
                  </a:lnTo>
                  <a:lnTo>
                    <a:pt x="17" y="7"/>
                  </a:lnTo>
                  <a:lnTo>
                    <a:pt x="19" y="7"/>
                  </a:lnTo>
                  <a:lnTo>
                    <a:pt x="19" y="7"/>
                  </a:lnTo>
                  <a:lnTo>
                    <a:pt x="19" y="7"/>
                  </a:lnTo>
                  <a:lnTo>
                    <a:pt x="19" y="7"/>
                  </a:lnTo>
                  <a:lnTo>
                    <a:pt x="19" y="5"/>
                  </a:lnTo>
                  <a:lnTo>
                    <a:pt x="21" y="5"/>
                  </a:lnTo>
                  <a:lnTo>
                    <a:pt x="21" y="5"/>
                  </a:lnTo>
                  <a:lnTo>
                    <a:pt x="21" y="5"/>
                  </a:lnTo>
                  <a:lnTo>
                    <a:pt x="24" y="5"/>
                  </a:lnTo>
                  <a:lnTo>
                    <a:pt x="24" y="5"/>
                  </a:lnTo>
                  <a:lnTo>
                    <a:pt x="24" y="5"/>
                  </a:lnTo>
                  <a:lnTo>
                    <a:pt x="26" y="5"/>
                  </a:lnTo>
                  <a:lnTo>
                    <a:pt x="26" y="5"/>
                  </a:lnTo>
                  <a:lnTo>
                    <a:pt x="26" y="5"/>
                  </a:lnTo>
                  <a:lnTo>
                    <a:pt x="26" y="5"/>
                  </a:lnTo>
                  <a:lnTo>
                    <a:pt x="28" y="5"/>
                  </a:lnTo>
                  <a:lnTo>
                    <a:pt x="28" y="5"/>
                  </a:lnTo>
                  <a:lnTo>
                    <a:pt x="28" y="5"/>
                  </a:lnTo>
                  <a:lnTo>
                    <a:pt x="28" y="5"/>
                  </a:lnTo>
                  <a:lnTo>
                    <a:pt x="28" y="5"/>
                  </a:lnTo>
                  <a:lnTo>
                    <a:pt x="28" y="7"/>
                  </a:lnTo>
                  <a:lnTo>
                    <a:pt x="31" y="7"/>
                  </a:lnTo>
                  <a:lnTo>
                    <a:pt x="31" y="7"/>
                  </a:lnTo>
                  <a:lnTo>
                    <a:pt x="33" y="7"/>
                  </a:lnTo>
                  <a:lnTo>
                    <a:pt x="33" y="7"/>
                  </a:lnTo>
                  <a:lnTo>
                    <a:pt x="33" y="7"/>
                  </a:lnTo>
                  <a:lnTo>
                    <a:pt x="33" y="7"/>
                  </a:lnTo>
                  <a:lnTo>
                    <a:pt x="35" y="7"/>
                  </a:lnTo>
                  <a:lnTo>
                    <a:pt x="35" y="7"/>
                  </a:lnTo>
                  <a:lnTo>
                    <a:pt x="35" y="7"/>
                  </a:lnTo>
                  <a:lnTo>
                    <a:pt x="38" y="7"/>
                  </a:lnTo>
                  <a:lnTo>
                    <a:pt x="38" y="7"/>
                  </a:lnTo>
                  <a:lnTo>
                    <a:pt x="38" y="7"/>
                  </a:lnTo>
                  <a:lnTo>
                    <a:pt x="38" y="10"/>
                  </a:lnTo>
                  <a:lnTo>
                    <a:pt x="40" y="10"/>
                  </a:lnTo>
                  <a:lnTo>
                    <a:pt x="40" y="10"/>
                  </a:lnTo>
                  <a:lnTo>
                    <a:pt x="40" y="10"/>
                  </a:lnTo>
                  <a:lnTo>
                    <a:pt x="40" y="10"/>
                  </a:lnTo>
                  <a:lnTo>
                    <a:pt x="43" y="10"/>
                  </a:lnTo>
                  <a:lnTo>
                    <a:pt x="43" y="10"/>
                  </a:lnTo>
                  <a:lnTo>
                    <a:pt x="43" y="10"/>
                  </a:lnTo>
                  <a:lnTo>
                    <a:pt x="43" y="12"/>
                  </a:lnTo>
                  <a:lnTo>
                    <a:pt x="43" y="12"/>
                  </a:lnTo>
                  <a:lnTo>
                    <a:pt x="45" y="12"/>
                  </a:lnTo>
                  <a:lnTo>
                    <a:pt x="45" y="12"/>
                  </a:lnTo>
                  <a:lnTo>
                    <a:pt x="47" y="12"/>
                  </a:lnTo>
                  <a:lnTo>
                    <a:pt x="47" y="12"/>
                  </a:lnTo>
                  <a:lnTo>
                    <a:pt x="47" y="12"/>
                  </a:lnTo>
                  <a:lnTo>
                    <a:pt x="47" y="12"/>
                  </a:lnTo>
                  <a:lnTo>
                    <a:pt x="50" y="12"/>
                  </a:lnTo>
                  <a:lnTo>
                    <a:pt x="50" y="10"/>
                  </a:lnTo>
                  <a:lnTo>
                    <a:pt x="50" y="10"/>
                  </a:lnTo>
                  <a:lnTo>
                    <a:pt x="52" y="10"/>
                  </a:lnTo>
                  <a:lnTo>
                    <a:pt x="52" y="10"/>
                  </a:lnTo>
                  <a:lnTo>
                    <a:pt x="52" y="10"/>
                  </a:lnTo>
                  <a:lnTo>
                    <a:pt x="54" y="10"/>
                  </a:lnTo>
                  <a:lnTo>
                    <a:pt x="54" y="10"/>
                  </a:lnTo>
                  <a:lnTo>
                    <a:pt x="52" y="10"/>
                  </a:lnTo>
                  <a:lnTo>
                    <a:pt x="52" y="7"/>
                  </a:lnTo>
                  <a:lnTo>
                    <a:pt x="52" y="7"/>
                  </a:lnTo>
                  <a:lnTo>
                    <a:pt x="52" y="7"/>
                  </a:lnTo>
                  <a:lnTo>
                    <a:pt x="54" y="7"/>
                  </a:lnTo>
                  <a:lnTo>
                    <a:pt x="54" y="5"/>
                  </a:lnTo>
                  <a:lnTo>
                    <a:pt x="54" y="5"/>
                  </a:lnTo>
                  <a:lnTo>
                    <a:pt x="54" y="5"/>
                  </a:lnTo>
                  <a:lnTo>
                    <a:pt x="54" y="7"/>
                  </a:lnTo>
                  <a:lnTo>
                    <a:pt x="54" y="7"/>
                  </a:lnTo>
                  <a:lnTo>
                    <a:pt x="54" y="7"/>
                  </a:lnTo>
                  <a:lnTo>
                    <a:pt x="54" y="10"/>
                  </a:lnTo>
                  <a:lnTo>
                    <a:pt x="54" y="10"/>
                  </a:lnTo>
                  <a:lnTo>
                    <a:pt x="57" y="10"/>
                  </a:lnTo>
                  <a:lnTo>
                    <a:pt x="57" y="10"/>
                  </a:lnTo>
                  <a:lnTo>
                    <a:pt x="57" y="10"/>
                  </a:lnTo>
                  <a:lnTo>
                    <a:pt x="59" y="10"/>
                  </a:lnTo>
                  <a:lnTo>
                    <a:pt x="59" y="10"/>
                  </a:lnTo>
                  <a:lnTo>
                    <a:pt x="59" y="10"/>
                  </a:lnTo>
                  <a:lnTo>
                    <a:pt x="59" y="12"/>
                  </a:lnTo>
                  <a:lnTo>
                    <a:pt x="59" y="12"/>
                  </a:lnTo>
                  <a:lnTo>
                    <a:pt x="62" y="12"/>
                  </a:lnTo>
                  <a:lnTo>
                    <a:pt x="62" y="12"/>
                  </a:lnTo>
                  <a:lnTo>
                    <a:pt x="62" y="12"/>
                  </a:lnTo>
                  <a:lnTo>
                    <a:pt x="62" y="12"/>
                  </a:lnTo>
                  <a:lnTo>
                    <a:pt x="62" y="15"/>
                  </a:lnTo>
                  <a:lnTo>
                    <a:pt x="64" y="15"/>
                  </a:lnTo>
                  <a:lnTo>
                    <a:pt x="64" y="15"/>
                  </a:lnTo>
                  <a:lnTo>
                    <a:pt x="64" y="15"/>
                  </a:lnTo>
                  <a:lnTo>
                    <a:pt x="64" y="15"/>
                  </a:lnTo>
                  <a:lnTo>
                    <a:pt x="66" y="15"/>
                  </a:lnTo>
                  <a:lnTo>
                    <a:pt x="66" y="15"/>
                  </a:lnTo>
                  <a:lnTo>
                    <a:pt x="66" y="15"/>
                  </a:lnTo>
                  <a:lnTo>
                    <a:pt x="69" y="15"/>
                  </a:lnTo>
                  <a:lnTo>
                    <a:pt x="69" y="12"/>
                  </a:lnTo>
                  <a:lnTo>
                    <a:pt x="69" y="12"/>
                  </a:lnTo>
                  <a:lnTo>
                    <a:pt x="66" y="12"/>
                  </a:lnTo>
                  <a:lnTo>
                    <a:pt x="66" y="12"/>
                  </a:lnTo>
                  <a:lnTo>
                    <a:pt x="66" y="12"/>
                  </a:lnTo>
                  <a:lnTo>
                    <a:pt x="66" y="10"/>
                  </a:lnTo>
                  <a:lnTo>
                    <a:pt x="66" y="10"/>
                  </a:lnTo>
                  <a:lnTo>
                    <a:pt x="66" y="10"/>
                  </a:lnTo>
                  <a:lnTo>
                    <a:pt x="66" y="10"/>
                  </a:lnTo>
                  <a:lnTo>
                    <a:pt x="69" y="10"/>
                  </a:lnTo>
                  <a:lnTo>
                    <a:pt x="69" y="10"/>
                  </a:lnTo>
                  <a:lnTo>
                    <a:pt x="69" y="7"/>
                  </a:lnTo>
                  <a:lnTo>
                    <a:pt x="69" y="7"/>
                  </a:lnTo>
                  <a:lnTo>
                    <a:pt x="69" y="10"/>
                  </a:lnTo>
                  <a:lnTo>
                    <a:pt x="71" y="10"/>
                  </a:lnTo>
                  <a:lnTo>
                    <a:pt x="71" y="7"/>
                  </a:lnTo>
                  <a:lnTo>
                    <a:pt x="71" y="7"/>
                  </a:lnTo>
                  <a:lnTo>
                    <a:pt x="71" y="7"/>
                  </a:lnTo>
                  <a:lnTo>
                    <a:pt x="73" y="7"/>
                  </a:lnTo>
                  <a:lnTo>
                    <a:pt x="73" y="7"/>
                  </a:lnTo>
                  <a:lnTo>
                    <a:pt x="73" y="7"/>
                  </a:lnTo>
                  <a:lnTo>
                    <a:pt x="73" y="7"/>
                  </a:lnTo>
                  <a:lnTo>
                    <a:pt x="76" y="7"/>
                  </a:lnTo>
                  <a:lnTo>
                    <a:pt x="76" y="5"/>
                  </a:lnTo>
                  <a:lnTo>
                    <a:pt x="73" y="5"/>
                  </a:lnTo>
                  <a:lnTo>
                    <a:pt x="73" y="5"/>
                  </a:lnTo>
                  <a:lnTo>
                    <a:pt x="73" y="5"/>
                  </a:lnTo>
                  <a:lnTo>
                    <a:pt x="73" y="3"/>
                  </a:lnTo>
                  <a:lnTo>
                    <a:pt x="73" y="3"/>
                  </a:lnTo>
                  <a:lnTo>
                    <a:pt x="73" y="3"/>
                  </a:lnTo>
                  <a:lnTo>
                    <a:pt x="73" y="0"/>
                  </a:lnTo>
                  <a:lnTo>
                    <a:pt x="76" y="0"/>
                  </a:lnTo>
                  <a:lnTo>
                    <a:pt x="76" y="0"/>
                  </a:lnTo>
                  <a:lnTo>
                    <a:pt x="76" y="0"/>
                  </a:lnTo>
                  <a:lnTo>
                    <a:pt x="76" y="0"/>
                  </a:lnTo>
                  <a:lnTo>
                    <a:pt x="78"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214"/>
            <p:cNvSpPr>
              <a:spLocks/>
            </p:cNvSpPr>
            <p:nvPr/>
          </p:nvSpPr>
          <p:spPr bwMode="auto">
            <a:xfrm>
              <a:off x="5648325" y="4284663"/>
              <a:ext cx="63500" cy="134937"/>
            </a:xfrm>
            <a:custGeom>
              <a:avLst/>
              <a:gdLst/>
              <a:ahLst/>
              <a:cxnLst>
                <a:cxn ang="0">
                  <a:pos x="26" y="78"/>
                </a:cxn>
                <a:cxn ang="0">
                  <a:pos x="23" y="78"/>
                </a:cxn>
                <a:cxn ang="0">
                  <a:pos x="23" y="75"/>
                </a:cxn>
                <a:cxn ang="0">
                  <a:pos x="19" y="71"/>
                </a:cxn>
                <a:cxn ang="0">
                  <a:pos x="16" y="68"/>
                </a:cxn>
                <a:cxn ang="0">
                  <a:pos x="14" y="71"/>
                </a:cxn>
                <a:cxn ang="0">
                  <a:pos x="19" y="73"/>
                </a:cxn>
                <a:cxn ang="0">
                  <a:pos x="16" y="78"/>
                </a:cxn>
                <a:cxn ang="0">
                  <a:pos x="11" y="75"/>
                </a:cxn>
                <a:cxn ang="0">
                  <a:pos x="9" y="73"/>
                </a:cxn>
                <a:cxn ang="0">
                  <a:pos x="4" y="78"/>
                </a:cxn>
                <a:cxn ang="0">
                  <a:pos x="2" y="73"/>
                </a:cxn>
                <a:cxn ang="0">
                  <a:pos x="2" y="68"/>
                </a:cxn>
                <a:cxn ang="0">
                  <a:pos x="0" y="64"/>
                </a:cxn>
                <a:cxn ang="0">
                  <a:pos x="2" y="59"/>
                </a:cxn>
                <a:cxn ang="0">
                  <a:pos x="7" y="61"/>
                </a:cxn>
                <a:cxn ang="0">
                  <a:pos x="9" y="64"/>
                </a:cxn>
                <a:cxn ang="0">
                  <a:pos x="14" y="66"/>
                </a:cxn>
                <a:cxn ang="0">
                  <a:pos x="14" y="61"/>
                </a:cxn>
                <a:cxn ang="0">
                  <a:pos x="14" y="57"/>
                </a:cxn>
                <a:cxn ang="0">
                  <a:pos x="14" y="49"/>
                </a:cxn>
                <a:cxn ang="0">
                  <a:pos x="11" y="47"/>
                </a:cxn>
                <a:cxn ang="0">
                  <a:pos x="9" y="40"/>
                </a:cxn>
                <a:cxn ang="0">
                  <a:pos x="9" y="35"/>
                </a:cxn>
                <a:cxn ang="0">
                  <a:pos x="7" y="30"/>
                </a:cxn>
                <a:cxn ang="0">
                  <a:pos x="9" y="21"/>
                </a:cxn>
                <a:cxn ang="0">
                  <a:pos x="9" y="16"/>
                </a:cxn>
                <a:cxn ang="0">
                  <a:pos x="11" y="9"/>
                </a:cxn>
                <a:cxn ang="0">
                  <a:pos x="14" y="7"/>
                </a:cxn>
                <a:cxn ang="0">
                  <a:pos x="19" y="2"/>
                </a:cxn>
                <a:cxn ang="0">
                  <a:pos x="21" y="0"/>
                </a:cxn>
                <a:cxn ang="0">
                  <a:pos x="21" y="4"/>
                </a:cxn>
                <a:cxn ang="0">
                  <a:pos x="19" y="9"/>
                </a:cxn>
                <a:cxn ang="0">
                  <a:pos x="23" y="12"/>
                </a:cxn>
                <a:cxn ang="0">
                  <a:pos x="23" y="16"/>
                </a:cxn>
                <a:cxn ang="0">
                  <a:pos x="21" y="23"/>
                </a:cxn>
                <a:cxn ang="0">
                  <a:pos x="19" y="28"/>
                </a:cxn>
                <a:cxn ang="0">
                  <a:pos x="21" y="28"/>
                </a:cxn>
                <a:cxn ang="0">
                  <a:pos x="23" y="23"/>
                </a:cxn>
                <a:cxn ang="0">
                  <a:pos x="26" y="19"/>
                </a:cxn>
                <a:cxn ang="0">
                  <a:pos x="30" y="16"/>
                </a:cxn>
                <a:cxn ang="0">
                  <a:pos x="35" y="14"/>
                </a:cxn>
                <a:cxn ang="0">
                  <a:pos x="38" y="19"/>
                </a:cxn>
                <a:cxn ang="0">
                  <a:pos x="35" y="26"/>
                </a:cxn>
                <a:cxn ang="0">
                  <a:pos x="33" y="30"/>
                </a:cxn>
                <a:cxn ang="0">
                  <a:pos x="28" y="33"/>
                </a:cxn>
                <a:cxn ang="0">
                  <a:pos x="28" y="40"/>
                </a:cxn>
                <a:cxn ang="0">
                  <a:pos x="33" y="40"/>
                </a:cxn>
                <a:cxn ang="0">
                  <a:pos x="35" y="45"/>
                </a:cxn>
                <a:cxn ang="0">
                  <a:pos x="40" y="49"/>
                </a:cxn>
                <a:cxn ang="0">
                  <a:pos x="38" y="49"/>
                </a:cxn>
                <a:cxn ang="0">
                  <a:pos x="33" y="47"/>
                </a:cxn>
                <a:cxn ang="0">
                  <a:pos x="26" y="47"/>
                </a:cxn>
                <a:cxn ang="0">
                  <a:pos x="21" y="45"/>
                </a:cxn>
                <a:cxn ang="0">
                  <a:pos x="21" y="49"/>
                </a:cxn>
                <a:cxn ang="0">
                  <a:pos x="21" y="57"/>
                </a:cxn>
                <a:cxn ang="0">
                  <a:pos x="21" y="64"/>
                </a:cxn>
                <a:cxn ang="0">
                  <a:pos x="23" y="68"/>
                </a:cxn>
                <a:cxn ang="0">
                  <a:pos x="28" y="73"/>
                </a:cxn>
                <a:cxn ang="0">
                  <a:pos x="30" y="78"/>
                </a:cxn>
                <a:cxn ang="0">
                  <a:pos x="30" y="80"/>
                </a:cxn>
                <a:cxn ang="0">
                  <a:pos x="33" y="85"/>
                </a:cxn>
              </a:cxnLst>
              <a:rect l="0" t="0" r="r" b="b"/>
              <a:pathLst>
                <a:path w="40" h="85">
                  <a:moveTo>
                    <a:pt x="28" y="83"/>
                  </a:moveTo>
                  <a:lnTo>
                    <a:pt x="28" y="83"/>
                  </a:lnTo>
                  <a:lnTo>
                    <a:pt x="28" y="83"/>
                  </a:lnTo>
                  <a:lnTo>
                    <a:pt x="28" y="80"/>
                  </a:lnTo>
                  <a:lnTo>
                    <a:pt x="28" y="80"/>
                  </a:lnTo>
                  <a:lnTo>
                    <a:pt x="28" y="80"/>
                  </a:lnTo>
                  <a:lnTo>
                    <a:pt x="28" y="78"/>
                  </a:lnTo>
                  <a:lnTo>
                    <a:pt x="26" y="78"/>
                  </a:lnTo>
                  <a:lnTo>
                    <a:pt x="26" y="78"/>
                  </a:lnTo>
                  <a:lnTo>
                    <a:pt x="26" y="78"/>
                  </a:lnTo>
                  <a:lnTo>
                    <a:pt x="26" y="78"/>
                  </a:lnTo>
                  <a:lnTo>
                    <a:pt x="26" y="75"/>
                  </a:lnTo>
                  <a:lnTo>
                    <a:pt x="23" y="75"/>
                  </a:lnTo>
                  <a:lnTo>
                    <a:pt x="23" y="78"/>
                  </a:lnTo>
                  <a:lnTo>
                    <a:pt x="23" y="78"/>
                  </a:lnTo>
                  <a:lnTo>
                    <a:pt x="23" y="78"/>
                  </a:lnTo>
                  <a:lnTo>
                    <a:pt x="23" y="78"/>
                  </a:lnTo>
                  <a:lnTo>
                    <a:pt x="21" y="78"/>
                  </a:lnTo>
                  <a:lnTo>
                    <a:pt x="21" y="78"/>
                  </a:lnTo>
                  <a:lnTo>
                    <a:pt x="23" y="78"/>
                  </a:lnTo>
                  <a:lnTo>
                    <a:pt x="23" y="75"/>
                  </a:lnTo>
                  <a:lnTo>
                    <a:pt x="23" y="75"/>
                  </a:lnTo>
                  <a:lnTo>
                    <a:pt x="23" y="75"/>
                  </a:lnTo>
                  <a:lnTo>
                    <a:pt x="23" y="75"/>
                  </a:lnTo>
                  <a:lnTo>
                    <a:pt x="21" y="75"/>
                  </a:lnTo>
                  <a:lnTo>
                    <a:pt x="21" y="73"/>
                  </a:lnTo>
                  <a:lnTo>
                    <a:pt x="21" y="73"/>
                  </a:lnTo>
                  <a:lnTo>
                    <a:pt x="21" y="73"/>
                  </a:lnTo>
                  <a:lnTo>
                    <a:pt x="21" y="73"/>
                  </a:lnTo>
                  <a:lnTo>
                    <a:pt x="21" y="71"/>
                  </a:lnTo>
                  <a:lnTo>
                    <a:pt x="21" y="71"/>
                  </a:lnTo>
                  <a:lnTo>
                    <a:pt x="19" y="71"/>
                  </a:lnTo>
                  <a:lnTo>
                    <a:pt x="19" y="68"/>
                  </a:lnTo>
                  <a:lnTo>
                    <a:pt x="19" y="68"/>
                  </a:lnTo>
                  <a:lnTo>
                    <a:pt x="19" y="68"/>
                  </a:lnTo>
                  <a:lnTo>
                    <a:pt x="19" y="68"/>
                  </a:lnTo>
                  <a:lnTo>
                    <a:pt x="19" y="66"/>
                  </a:lnTo>
                  <a:lnTo>
                    <a:pt x="16" y="66"/>
                  </a:lnTo>
                  <a:lnTo>
                    <a:pt x="16" y="66"/>
                  </a:lnTo>
                  <a:lnTo>
                    <a:pt x="16" y="68"/>
                  </a:lnTo>
                  <a:lnTo>
                    <a:pt x="16" y="68"/>
                  </a:lnTo>
                  <a:lnTo>
                    <a:pt x="14" y="68"/>
                  </a:lnTo>
                  <a:lnTo>
                    <a:pt x="14" y="68"/>
                  </a:lnTo>
                  <a:lnTo>
                    <a:pt x="14" y="68"/>
                  </a:lnTo>
                  <a:lnTo>
                    <a:pt x="14" y="68"/>
                  </a:lnTo>
                  <a:lnTo>
                    <a:pt x="14" y="71"/>
                  </a:lnTo>
                  <a:lnTo>
                    <a:pt x="14" y="71"/>
                  </a:lnTo>
                  <a:lnTo>
                    <a:pt x="14" y="71"/>
                  </a:lnTo>
                  <a:lnTo>
                    <a:pt x="14" y="71"/>
                  </a:lnTo>
                  <a:lnTo>
                    <a:pt x="14" y="73"/>
                  </a:lnTo>
                  <a:lnTo>
                    <a:pt x="14" y="73"/>
                  </a:lnTo>
                  <a:lnTo>
                    <a:pt x="16" y="73"/>
                  </a:lnTo>
                  <a:lnTo>
                    <a:pt x="16" y="73"/>
                  </a:lnTo>
                  <a:lnTo>
                    <a:pt x="16" y="73"/>
                  </a:lnTo>
                  <a:lnTo>
                    <a:pt x="19" y="73"/>
                  </a:lnTo>
                  <a:lnTo>
                    <a:pt x="19" y="73"/>
                  </a:lnTo>
                  <a:lnTo>
                    <a:pt x="19" y="73"/>
                  </a:lnTo>
                  <a:lnTo>
                    <a:pt x="19" y="75"/>
                  </a:lnTo>
                  <a:lnTo>
                    <a:pt x="19" y="75"/>
                  </a:lnTo>
                  <a:lnTo>
                    <a:pt x="19" y="78"/>
                  </a:lnTo>
                  <a:lnTo>
                    <a:pt x="19" y="78"/>
                  </a:lnTo>
                  <a:lnTo>
                    <a:pt x="19" y="78"/>
                  </a:lnTo>
                  <a:lnTo>
                    <a:pt x="16" y="78"/>
                  </a:lnTo>
                  <a:lnTo>
                    <a:pt x="16" y="78"/>
                  </a:lnTo>
                  <a:lnTo>
                    <a:pt x="16" y="78"/>
                  </a:lnTo>
                  <a:lnTo>
                    <a:pt x="14" y="78"/>
                  </a:lnTo>
                  <a:lnTo>
                    <a:pt x="14" y="78"/>
                  </a:lnTo>
                  <a:lnTo>
                    <a:pt x="14" y="78"/>
                  </a:lnTo>
                  <a:lnTo>
                    <a:pt x="14" y="78"/>
                  </a:lnTo>
                  <a:lnTo>
                    <a:pt x="14" y="75"/>
                  </a:lnTo>
                  <a:lnTo>
                    <a:pt x="11" y="75"/>
                  </a:lnTo>
                  <a:lnTo>
                    <a:pt x="11" y="75"/>
                  </a:lnTo>
                  <a:lnTo>
                    <a:pt x="11" y="78"/>
                  </a:lnTo>
                  <a:lnTo>
                    <a:pt x="9" y="78"/>
                  </a:lnTo>
                  <a:lnTo>
                    <a:pt x="9" y="78"/>
                  </a:lnTo>
                  <a:lnTo>
                    <a:pt x="9" y="78"/>
                  </a:lnTo>
                  <a:lnTo>
                    <a:pt x="9" y="75"/>
                  </a:lnTo>
                  <a:lnTo>
                    <a:pt x="9" y="75"/>
                  </a:lnTo>
                  <a:lnTo>
                    <a:pt x="9" y="73"/>
                  </a:lnTo>
                  <a:lnTo>
                    <a:pt x="9" y="73"/>
                  </a:lnTo>
                  <a:lnTo>
                    <a:pt x="7" y="73"/>
                  </a:lnTo>
                  <a:lnTo>
                    <a:pt x="7" y="73"/>
                  </a:lnTo>
                  <a:lnTo>
                    <a:pt x="7" y="73"/>
                  </a:lnTo>
                  <a:lnTo>
                    <a:pt x="7" y="75"/>
                  </a:lnTo>
                  <a:lnTo>
                    <a:pt x="7" y="75"/>
                  </a:lnTo>
                  <a:lnTo>
                    <a:pt x="7" y="78"/>
                  </a:lnTo>
                  <a:lnTo>
                    <a:pt x="7" y="78"/>
                  </a:lnTo>
                  <a:lnTo>
                    <a:pt x="4" y="78"/>
                  </a:lnTo>
                  <a:lnTo>
                    <a:pt x="4" y="75"/>
                  </a:lnTo>
                  <a:lnTo>
                    <a:pt x="4" y="75"/>
                  </a:lnTo>
                  <a:lnTo>
                    <a:pt x="2" y="75"/>
                  </a:lnTo>
                  <a:lnTo>
                    <a:pt x="2" y="75"/>
                  </a:lnTo>
                  <a:lnTo>
                    <a:pt x="2" y="75"/>
                  </a:lnTo>
                  <a:lnTo>
                    <a:pt x="2" y="73"/>
                  </a:lnTo>
                  <a:lnTo>
                    <a:pt x="2" y="73"/>
                  </a:lnTo>
                  <a:lnTo>
                    <a:pt x="2" y="73"/>
                  </a:lnTo>
                  <a:lnTo>
                    <a:pt x="2" y="71"/>
                  </a:lnTo>
                  <a:lnTo>
                    <a:pt x="2" y="71"/>
                  </a:lnTo>
                  <a:lnTo>
                    <a:pt x="2" y="71"/>
                  </a:lnTo>
                  <a:lnTo>
                    <a:pt x="2" y="71"/>
                  </a:lnTo>
                  <a:lnTo>
                    <a:pt x="4" y="71"/>
                  </a:lnTo>
                  <a:lnTo>
                    <a:pt x="4" y="68"/>
                  </a:lnTo>
                  <a:lnTo>
                    <a:pt x="2" y="68"/>
                  </a:lnTo>
                  <a:lnTo>
                    <a:pt x="2" y="68"/>
                  </a:lnTo>
                  <a:lnTo>
                    <a:pt x="2" y="68"/>
                  </a:lnTo>
                  <a:lnTo>
                    <a:pt x="2" y="68"/>
                  </a:lnTo>
                  <a:lnTo>
                    <a:pt x="2" y="68"/>
                  </a:lnTo>
                  <a:lnTo>
                    <a:pt x="2" y="66"/>
                  </a:lnTo>
                  <a:lnTo>
                    <a:pt x="2" y="66"/>
                  </a:lnTo>
                  <a:lnTo>
                    <a:pt x="2" y="64"/>
                  </a:lnTo>
                  <a:lnTo>
                    <a:pt x="0" y="64"/>
                  </a:lnTo>
                  <a:lnTo>
                    <a:pt x="0" y="64"/>
                  </a:lnTo>
                  <a:lnTo>
                    <a:pt x="0" y="64"/>
                  </a:lnTo>
                  <a:lnTo>
                    <a:pt x="0" y="61"/>
                  </a:lnTo>
                  <a:lnTo>
                    <a:pt x="0" y="61"/>
                  </a:lnTo>
                  <a:lnTo>
                    <a:pt x="0" y="61"/>
                  </a:lnTo>
                  <a:lnTo>
                    <a:pt x="2" y="61"/>
                  </a:lnTo>
                  <a:lnTo>
                    <a:pt x="2" y="59"/>
                  </a:lnTo>
                  <a:lnTo>
                    <a:pt x="2" y="59"/>
                  </a:lnTo>
                  <a:lnTo>
                    <a:pt x="2" y="59"/>
                  </a:lnTo>
                  <a:lnTo>
                    <a:pt x="2" y="61"/>
                  </a:lnTo>
                  <a:lnTo>
                    <a:pt x="2" y="61"/>
                  </a:lnTo>
                  <a:lnTo>
                    <a:pt x="4" y="61"/>
                  </a:lnTo>
                  <a:lnTo>
                    <a:pt x="4" y="61"/>
                  </a:lnTo>
                  <a:lnTo>
                    <a:pt x="4" y="61"/>
                  </a:lnTo>
                  <a:lnTo>
                    <a:pt x="4" y="61"/>
                  </a:lnTo>
                  <a:lnTo>
                    <a:pt x="7" y="61"/>
                  </a:lnTo>
                  <a:lnTo>
                    <a:pt x="7" y="61"/>
                  </a:lnTo>
                  <a:lnTo>
                    <a:pt x="7" y="61"/>
                  </a:lnTo>
                  <a:lnTo>
                    <a:pt x="7" y="61"/>
                  </a:lnTo>
                  <a:lnTo>
                    <a:pt x="7" y="64"/>
                  </a:lnTo>
                  <a:lnTo>
                    <a:pt x="7" y="64"/>
                  </a:lnTo>
                  <a:lnTo>
                    <a:pt x="9" y="64"/>
                  </a:lnTo>
                  <a:lnTo>
                    <a:pt x="9" y="64"/>
                  </a:lnTo>
                  <a:lnTo>
                    <a:pt x="9" y="64"/>
                  </a:lnTo>
                  <a:lnTo>
                    <a:pt x="9" y="64"/>
                  </a:lnTo>
                  <a:lnTo>
                    <a:pt x="9" y="64"/>
                  </a:lnTo>
                  <a:lnTo>
                    <a:pt x="11" y="64"/>
                  </a:lnTo>
                  <a:lnTo>
                    <a:pt x="11" y="64"/>
                  </a:lnTo>
                  <a:lnTo>
                    <a:pt x="11" y="64"/>
                  </a:lnTo>
                  <a:lnTo>
                    <a:pt x="14" y="64"/>
                  </a:lnTo>
                  <a:lnTo>
                    <a:pt x="14" y="66"/>
                  </a:lnTo>
                  <a:lnTo>
                    <a:pt x="14" y="66"/>
                  </a:lnTo>
                  <a:lnTo>
                    <a:pt x="14" y="66"/>
                  </a:lnTo>
                  <a:lnTo>
                    <a:pt x="14" y="66"/>
                  </a:lnTo>
                  <a:lnTo>
                    <a:pt x="16" y="66"/>
                  </a:lnTo>
                  <a:lnTo>
                    <a:pt x="16" y="66"/>
                  </a:lnTo>
                  <a:lnTo>
                    <a:pt x="16" y="64"/>
                  </a:lnTo>
                  <a:lnTo>
                    <a:pt x="14" y="64"/>
                  </a:lnTo>
                  <a:lnTo>
                    <a:pt x="14" y="64"/>
                  </a:lnTo>
                  <a:lnTo>
                    <a:pt x="14" y="64"/>
                  </a:lnTo>
                  <a:lnTo>
                    <a:pt x="14" y="61"/>
                  </a:lnTo>
                  <a:lnTo>
                    <a:pt x="14" y="61"/>
                  </a:lnTo>
                  <a:lnTo>
                    <a:pt x="14" y="61"/>
                  </a:lnTo>
                  <a:lnTo>
                    <a:pt x="14" y="59"/>
                  </a:lnTo>
                  <a:lnTo>
                    <a:pt x="14" y="59"/>
                  </a:lnTo>
                  <a:lnTo>
                    <a:pt x="14" y="59"/>
                  </a:lnTo>
                  <a:lnTo>
                    <a:pt x="14" y="59"/>
                  </a:lnTo>
                  <a:lnTo>
                    <a:pt x="14" y="57"/>
                  </a:lnTo>
                  <a:lnTo>
                    <a:pt x="14" y="57"/>
                  </a:lnTo>
                  <a:lnTo>
                    <a:pt x="14" y="54"/>
                  </a:lnTo>
                  <a:lnTo>
                    <a:pt x="14" y="54"/>
                  </a:lnTo>
                  <a:lnTo>
                    <a:pt x="14" y="54"/>
                  </a:lnTo>
                  <a:lnTo>
                    <a:pt x="14" y="54"/>
                  </a:lnTo>
                  <a:lnTo>
                    <a:pt x="14" y="52"/>
                  </a:lnTo>
                  <a:lnTo>
                    <a:pt x="14" y="52"/>
                  </a:lnTo>
                  <a:lnTo>
                    <a:pt x="14" y="49"/>
                  </a:lnTo>
                  <a:lnTo>
                    <a:pt x="14" y="49"/>
                  </a:lnTo>
                  <a:lnTo>
                    <a:pt x="14" y="49"/>
                  </a:lnTo>
                  <a:lnTo>
                    <a:pt x="14" y="49"/>
                  </a:lnTo>
                  <a:lnTo>
                    <a:pt x="14" y="47"/>
                  </a:lnTo>
                  <a:lnTo>
                    <a:pt x="14" y="47"/>
                  </a:lnTo>
                  <a:lnTo>
                    <a:pt x="14" y="47"/>
                  </a:lnTo>
                  <a:lnTo>
                    <a:pt x="11" y="47"/>
                  </a:lnTo>
                  <a:lnTo>
                    <a:pt x="11" y="47"/>
                  </a:lnTo>
                  <a:lnTo>
                    <a:pt x="11" y="47"/>
                  </a:lnTo>
                  <a:lnTo>
                    <a:pt x="11" y="45"/>
                  </a:lnTo>
                  <a:lnTo>
                    <a:pt x="9" y="45"/>
                  </a:lnTo>
                  <a:lnTo>
                    <a:pt x="9" y="45"/>
                  </a:lnTo>
                  <a:lnTo>
                    <a:pt x="9" y="42"/>
                  </a:lnTo>
                  <a:lnTo>
                    <a:pt x="9" y="42"/>
                  </a:lnTo>
                  <a:lnTo>
                    <a:pt x="9" y="40"/>
                  </a:lnTo>
                  <a:lnTo>
                    <a:pt x="9" y="40"/>
                  </a:lnTo>
                  <a:lnTo>
                    <a:pt x="9" y="40"/>
                  </a:lnTo>
                  <a:lnTo>
                    <a:pt x="11" y="40"/>
                  </a:lnTo>
                  <a:lnTo>
                    <a:pt x="11" y="38"/>
                  </a:lnTo>
                  <a:lnTo>
                    <a:pt x="11" y="38"/>
                  </a:lnTo>
                  <a:lnTo>
                    <a:pt x="11" y="35"/>
                  </a:lnTo>
                  <a:lnTo>
                    <a:pt x="11" y="35"/>
                  </a:lnTo>
                  <a:lnTo>
                    <a:pt x="11" y="35"/>
                  </a:lnTo>
                  <a:lnTo>
                    <a:pt x="11" y="35"/>
                  </a:lnTo>
                  <a:lnTo>
                    <a:pt x="9" y="35"/>
                  </a:lnTo>
                  <a:lnTo>
                    <a:pt x="9" y="35"/>
                  </a:lnTo>
                  <a:lnTo>
                    <a:pt x="9" y="33"/>
                  </a:lnTo>
                  <a:lnTo>
                    <a:pt x="9" y="33"/>
                  </a:lnTo>
                  <a:lnTo>
                    <a:pt x="9" y="30"/>
                  </a:lnTo>
                  <a:lnTo>
                    <a:pt x="9" y="30"/>
                  </a:lnTo>
                  <a:lnTo>
                    <a:pt x="9" y="30"/>
                  </a:lnTo>
                  <a:lnTo>
                    <a:pt x="7" y="30"/>
                  </a:lnTo>
                  <a:lnTo>
                    <a:pt x="7" y="30"/>
                  </a:lnTo>
                  <a:lnTo>
                    <a:pt x="7" y="28"/>
                  </a:lnTo>
                  <a:lnTo>
                    <a:pt x="7" y="28"/>
                  </a:lnTo>
                  <a:lnTo>
                    <a:pt x="7" y="26"/>
                  </a:lnTo>
                  <a:lnTo>
                    <a:pt x="7" y="26"/>
                  </a:lnTo>
                  <a:lnTo>
                    <a:pt x="7" y="23"/>
                  </a:lnTo>
                  <a:lnTo>
                    <a:pt x="7" y="23"/>
                  </a:lnTo>
                  <a:lnTo>
                    <a:pt x="9" y="23"/>
                  </a:lnTo>
                  <a:lnTo>
                    <a:pt x="9" y="21"/>
                  </a:lnTo>
                  <a:lnTo>
                    <a:pt x="9" y="21"/>
                  </a:lnTo>
                  <a:lnTo>
                    <a:pt x="9" y="21"/>
                  </a:lnTo>
                  <a:lnTo>
                    <a:pt x="9" y="19"/>
                  </a:lnTo>
                  <a:lnTo>
                    <a:pt x="9" y="19"/>
                  </a:lnTo>
                  <a:lnTo>
                    <a:pt x="9" y="19"/>
                  </a:lnTo>
                  <a:lnTo>
                    <a:pt x="9" y="19"/>
                  </a:lnTo>
                  <a:lnTo>
                    <a:pt x="9" y="16"/>
                  </a:lnTo>
                  <a:lnTo>
                    <a:pt x="9" y="16"/>
                  </a:lnTo>
                  <a:lnTo>
                    <a:pt x="9" y="14"/>
                  </a:lnTo>
                  <a:lnTo>
                    <a:pt x="9" y="14"/>
                  </a:lnTo>
                  <a:lnTo>
                    <a:pt x="9" y="14"/>
                  </a:lnTo>
                  <a:lnTo>
                    <a:pt x="9" y="14"/>
                  </a:lnTo>
                  <a:lnTo>
                    <a:pt x="9" y="12"/>
                  </a:lnTo>
                  <a:lnTo>
                    <a:pt x="9" y="12"/>
                  </a:lnTo>
                  <a:lnTo>
                    <a:pt x="11" y="12"/>
                  </a:lnTo>
                  <a:lnTo>
                    <a:pt x="11" y="9"/>
                  </a:lnTo>
                  <a:lnTo>
                    <a:pt x="11" y="9"/>
                  </a:lnTo>
                  <a:lnTo>
                    <a:pt x="11" y="9"/>
                  </a:lnTo>
                  <a:lnTo>
                    <a:pt x="14" y="9"/>
                  </a:lnTo>
                  <a:lnTo>
                    <a:pt x="14" y="9"/>
                  </a:lnTo>
                  <a:lnTo>
                    <a:pt x="14" y="7"/>
                  </a:lnTo>
                  <a:lnTo>
                    <a:pt x="14" y="7"/>
                  </a:lnTo>
                  <a:lnTo>
                    <a:pt x="14" y="7"/>
                  </a:lnTo>
                  <a:lnTo>
                    <a:pt x="14" y="7"/>
                  </a:lnTo>
                  <a:lnTo>
                    <a:pt x="14" y="4"/>
                  </a:lnTo>
                  <a:lnTo>
                    <a:pt x="16" y="4"/>
                  </a:lnTo>
                  <a:lnTo>
                    <a:pt x="16" y="4"/>
                  </a:lnTo>
                  <a:lnTo>
                    <a:pt x="16" y="4"/>
                  </a:lnTo>
                  <a:lnTo>
                    <a:pt x="16" y="2"/>
                  </a:lnTo>
                  <a:lnTo>
                    <a:pt x="16" y="2"/>
                  </a:lnTo>
                  <a:lnTo>
                    <a:pt x="16" y="2"/>
                  </a:lnTo>
                  <a:lnTo>
                    <a:pt x="19" y="2"/>
                  </a:lnTo>
                  <a:lnTo>
                    <a:pt x="19" y="0"/>
                  </a:lnTo>
                  <a:lnTo>
                    <a:pt x="19" y="0"/>
                  </a:lnTo>
                  <a:lnTo>
                    <a:pt x="19" y="0"/>
                  </a:lnTo>
                  <a:lnTo>
                    <a:pt x="19" y="0"/>
                  </a:lnTo>
                  <a:lnTo>
                    <a:pt x="21" y="0"/>
                  </a:lnTo>
                  <a:lnTo>
                    <a:pt x="21" y="0"/>
                  </a:lnTo>
                  <a:lnTo>
                    <a:pt x="21" y="0"/>
                  </a:lnTo>
                  <a:lnTo>
                    <a:pt x="21" y="0"/>
                  </a:lnTo>
                  <a:lnTo>
                    <a:pt x="23" y="0"/>
                  </a:lnTo>
                  <a:lnTo>
                    <a:pt x="23" y="0"/>
                  </a:lnTo>
                  <a:lnTo>
                    <a:pt x="23" y="2"/>
                  </a:lnTo>
                  <a:lnTo>
                    <a:pt x="21" y="2"/>
                  </a:lnTo>
                  <a:lnTo>
                    <a:pt x="21" y="2"/>
                  </a:lnTo>
                  <a:lnTo>
                    <a:pt x="21" y="2"/>
                  </a:lnTo>
                  <a:lnTo>
                    <a:pt x="21" y="4"/>
                  </a:lnTo>
                  <a:lnTo>
                    <a:pt x="21" y="4"/>
                  </a:lnTo>
                  <a:lnTo>
                    <a:pt x="21" y="4"/>
                  </a:lnTo>
                  <a:lnTo>
                    <a:pt x="21" y="7"/>
                  </a:lnTo>
                  <a:lnTo>
                    <a:pt x="19" y="7"/>
                  </a:lnTo>
                  <a:lnTo>
                    <a:pt x="19" y="7"/>
                  </a:lnTo>
                  <a:lnTo>
                    <a:pt x="19" y="7"/>
                  </a:lnTo>
                  <a:lnTo>
                    <a:pt x="19" y="9"/>
                  </a:lnTo>
                  <a:lnTo>
                    <a:pt x="19" y="9"/>
                  </a:lnTo>
                  <a:lnTo>
                    <a:pt x="19" y="9"/>
                  </a:lnTo>
                  <a:lnTo>
                    <a:pt x="21" y="9"/>
                  </a:lnTo>
                  <a:lnTo>
                    <a:pt x="21" y="9"/>
                  </a:lnTo>
                  <a:lnTo>
                    <a:pt x="21" y="9"/>
                  </a:lnTo>
                  <a:lnTo>
                    <a:pt x="21" y="9"/>
                  </a:lnTo>
                  <a:lnTo>
                    <a:pt x="21" y="9"/>
                  </a:lnTo>
                  <a:lnTo>
                    <a:pt x="21" y="9"/>
                  </a:lnTo>
                  <a:lnTo>
                    <a:pt x="23" y="9"/>
                  </a:lnTo>
                  <a:lnTo>
                    <a:pt x="23" y="12"/>
                  </a:lnTo>
                  <a:lnTo>
                    <a:pt x="23" y="12"/>
                  </a:lnTo>
                  <a:lnTo>
                    <a:pt x="23" y="12"/>
                  </a:lnTo>
                  <a:lnTo>
                    <a:pt x="23" y="14"/>
                  </a:lnTo>
                  <a:lnTo>
                    <a:pt x="23" y="14"/>
                  </a:lnTo>
                  <a:lnTo>
                    <a:pt x="23" y="14"/>
                  </a:lnTo>
                  <a:lnTo>
                    <a:pt x="21" y="14"/>
                  </a:lnTo>
                  <a:lnTo>
                    <a:pt x="21" y="16"/>
                  </a:lnTo>
                  <a:lnTo>
                    <a:pt x="23" y="16"/>
                  </a:lnTo>
                  <a:lnTo>
                    <a:pt x="23" y="16"/>
                  </a:lnTo>
                  <a:lnTo>
                    <a:pt x="23" y="19"/>
                  </a:lnTo>
                  <a:lnTo>
                    <a:pt x="23" y="19"/>
                  </a:lnTo>
                  <a:lnTo>
                    <a:pt x="21" y="19"/>
                  </a:lnTo>
                  <a:lnTo>
                    <a:pt x="21" y="19"/>
                  </a:lnTo>
                  <a:lnTo>
                    <a:pt x="21" y="21"/>
                  </a:lnTo>
                  <a:lnTo>
                    <a:pt x="21" y="21"/>
                  </a:lnTo>
                  <a:lnTo>
                    <a:pt x="21" y="23"/>
                  </a:lnTo>
                  <a:lnTo>
                    <a:pt x="21" y="23"/>
                  </a:lnTo>
                  <a:lnTo>
                    <a:pt x="21" y="23"/>
                  </a:lnTo>
                  <a:lnTo>
                    <a:pt x="21" y="23"/>
                  </a:lnTo>
                  <a:lnTo>
                    <a:pt x="21" y="26"/>
                  </a:lnTo>
                  <a:lnTo>
                    <a:pt x="21" y="26"/>
                  </a:lnTo>
                  <a:lnTo>
                    <a:pt x="19" y="26"/>
                  </a:lnTo>
                  <a:lnTo>
                    <a:pt x="19" y="28"/>
                  </a:lnTo>
                  <a:lnTo>
                    <a:pt x="19" y="28"/>
                  </a:lnTo>
                  <a:lnTo>
                    <a:pt x="16" y="28"/>
                  </a:lnTo>
                  <a:lnTo>
                    <a:pt x="16" y="28"/>
                  </a:lnTo>
                  <a:lnTo>
                    <a:pt x="19" y="28"/>
                  </a:lnTo>
                  <a:lnTo>
                    <a:pt x="19" y="28"/>
                  </a:lnTo>
                  <a:lnTo>
                    <a:pt x="21" y="28"/>
                  </a:lnTo>
                  <a:lnTo>
                    <a:pt x="21" y="28"/>
                  </a:lnTo>
                  <a:lnTo>
                    <a:pt x="21" y="28"/>
                  </a:lnTo>
                  <a:lnTo>
                    <a:pt x="21" y="28"/>
                  </a:lnTo>
                  <a:lnTo>
                    <a:pt x="21" y="26"/>
                  </a:lnTo>
                  <a:lnTo>
                    <a:pt x="23" y="26"/>
                  </a:lnTo>
                  <a:lnTo>
                    <a:pt x="23" y="26"/>
                  </a:lnTo>
                  <a:lnTo>
                    <a:pt x="23" y="26"/>
                  </a:lnTo>
                  <a:lnTo>
                    <a:pt x="23" y="26"/>
                  </a:lnTo>
                  <a:lnTo>
                    <a:pt x="23" y="26"/>
                  </a:lnTo>
                  <a:lnTo>
                    <a:pt x="23" y="26"/>
                  </a:lnTo>
                  <a:lnTo>
                    <a:pt x="23" y="23"/>
                  </a:lnTo>
                  <a:lnTo>
                    <a:pt x="23" y="23"/>
                  </a:lnTo>
                  <a:lnTo>
                    <a:pt x="23" y="23"/>
                  </a:lnTo>
                  <a:lnTo>
                    <a:pt x="23" y="21"/>
                  </a:lnTo>
                  <a:lnTo>
                    <a:pt x="23" y="21"/>
                  </a:lnTo>
                  <a:lnTo>
                    <a:pt x="23" y="21"/>
                  </a:lnTo>
                  <a:lnTo>
                    <a:pt x="23" y="19"/>
                  </a:lnTo>
                  <a:lnTo>
                    <a:pt x="26" y="19"/>
                  </a:lnTo>
                  <a:lnTo>
                    <a:pt x="26" y="19"/>
                  </a:lnTo>
                  <a:lnTo>
                    <a:pt x="26" y="19"/>
                  </a:lnTo>
                  <a:lnTo>
                    <a:pt x="28" y="19"/>
                  </a:lnTo>
                  <a:lnTo>
                    <a:pt x="28" y="19"/>
                  </a:lnTo>
                  <a:lnTo>
                    <a:pt x="28" y="19"/>
                  </a:lnTo>
                  <a:lnTo>
                    <a:pt x="28" y="19"/>
                  </a:lnTo>
                  <a:lnTo>
                    <a:pt x="28" y="16"/>
                  </a:lnTo>
                  <a:lnTo>
                    <a:pt x="30" y="16"/>
                  </a:lnTo>
                  <a:lnTo>
                    <a:pt x="30" y="16"/>
                  </a:lnTo>
                  <a:lnTo>
                    <a:pt x="30" y="16"/>
                  </a:lnTo>
                  <a:lnTo>
                    <a:pt x="33" y="16"/>
                  </a:lnTo>
                  <a:lnTo>
                    <a:pt x="33" y="16"/>
                  </a:lnTo>
                  <a:lnTo>
                    <a:pt x="33" y="16"/>
                  </a:lnTo>
                  <a:lnTo>
                    <a:pt x="35" y="16"/>
                  </a:lnTo>
                  <a:lnTo>
                    <a:pt x="35" y="14"/>
                  </a:lnTo>
                  <a:lnTo>
                    <a:pt x="35" y="14"/>
                  </a:lnTo>
                  <a:lnTo>
                    <a:pt x="35" y="14"/>
                  </a:lnTo>
                  <a:lnTo>
                    <a:pt x="35" y="16"/>
                  </a:lnTo>
                  <a:lnTo>
                    <a:pt x="38" y="16"/>
                  </a:lnTo>
                  <a:lnTo>
                    <a:pt x="38" y="16"/>
                  </a:lnTo>
                  <a:lnTo>
                    <a:pt x="38" y="19"/>
                  </a:lnTo>
                  <a:lnTo>
                    <a:pt x="35" y="19"/>
                  </a:lnTo>
                  <a:lnTo>
                    <a:pt x="35" y="19"/>
                  </a:lnTo>
                  <a:lnTo>
                    <a:pt x="38" y="19"/>
                  </a:lnTo>
                  <a:lnTo>
                    <a:pt x="38" y="19"/>
                  </a:lnTo>
                  <a:lnTo>
                    <a:pt x="38" y="19"/>
                  </a:lnTo>
                  <a:lnTo>
                    <a:pt x="38" y="21"/>
                  </a:lnTo>
                  <a:lnTo>
                    <a:pt x="38" y="21"/>
                  </a:lnTo>
                  <a:lnTo>
                    <a:pt x="38" y="21"/>
                  </a:lnTo>
                  <a:lnTo>
                    <a:pt x="38" y="23"/>
                  </a:lnTo>
                  <a:lnTo>
                    <a:pt x="38" y="23"/>
                  </a:lnTo>
                  <a:lnTo>
                    <a:pt x="38" y="26"/>
                  </a:lnTo>
                  <a:lnTo>
                    <a:pt x="35" y="26"/>
                  </a:lnTo>
                  <a:lnTo>
                    <a:pt x="35" y="26"/>
                  </a:lnTo>
                  <a:lnTo>
                    <a:pt x="35" y="28"/>
                  </a:lnTo>
                  <a:lnTo>
                    <a:pt x="35" y="28"/>
                  </a:lnTo>
                  <a:lnTo>
                    <a:pt x="35" y="30"/>
                  </a:lnTo>
                  <a:lnTo>
                    <a:pt x="35" y="30"/>
                  </a:lnTo>
                  <a:lnTo>
                    <a:pt x="35" y="30"/>
                  </a:lnTo>
                  <a:lnTo>
                    <a:pt x="35" y="30"/>
                  </a:lnTo>
                  <a:lnTo>
                    <a:pt x="33" y="30"/>
                  </a:lnTo>
                  <a:lnTo>
                    <a:pt x="33" y="30"/>
                  </a:lnTo>
                  <a:lnTo>
                    <a:pt x="33" y="30"/>
                  </a:lnTo>
                  <a:lnTo>
                    <a:pt x="33" y="30"/>
                  </a:lnTo>
                  <a:lnTo>
                    <a:pt x="33" y="33"/>
                  </a:lnTo>
                  <a:lnTo>
                    <a:pt x="30" y="33"/>
                  </a:lnTo>
                  <a:lnTo>
                    <a:pt x="30" y="33"/>
                  </a:lnTo>
                  <a:lnTo>
                    <a:pt x="30" y="33"/>
                  </a:lnTo>
                  <a:lnTo>
                    <a:pt x="28" y="33"/>
                  </a:lnTo>
                  <a:lnTo>
                    <a:pt x="28" y="35"/>
                  </a:lnTo>
                  <a:lnTo>
                    <a:pt x="28" y="35"/>
                  </a:lnTo>
                  <a:lnTo>
                    <a:pt x="28" y="38"/>
                  </a:lnTo>
                  <a:lnTo>
                    <a:pt x="28" y="38"/>
                  </a:lnTo>
                  <a:lnTo>
                    <a:pt x="28" y="38"/>
                  </a:lnTo>
                  <a:lnTo>
                    <a:pt x="28" y="38"/>
                  </a:lnTo>
                  <a:lnTo>
                    <a:pt x="28" y="38"/>
                  </a:lnTo>
                  <a:lnTo>
                    <a:pt x="28" y="40"/>
                  </a:lnTo>
                  <a:lnTo>
                    <a:pt x="28" y="40"/>
                  </a:lnTo>
                  <a:lnTo>
                    <a:pt x="30" y="40"/>
                  </a:lnTo>
                  <a:lnTo>
                    <a:pt x="30" y="40"/>
                  </a:lnTo>
                  <a:lnTo>
                    <a:pt x="30" y="40"/>
                  </a:lnTo>
                  <a:lnTo>
                    <a:pt x="33" y="40"/>
                  </a:lnTo>
                  <a:lnTo>
                    <a:pt x="33" y="40"/>
                  </a:lnTo>
                  <a:lnTo>
                    <a:pt x="33" y="40"/>
                  </a:lnTo>
                  <a:lnTo>
                    <a:pt x="33" y="40"/>
                  </a:lnTo>
                  <a:lnTo>
                    <a:pt x="35" y="40"/>
                  </a:lnTo>
                  <a:lnTo>
                    <a:pt x="35" y="40"/>
                  </a:lnTo>
                  <a:lnTo>
                    <a:pt x="35" y="40"/>
                  </a:lnTo>
                  <a:lnTo>
                    <a:pt x="35" y="40"/>
                  </a:lnTo>
                  <a:lnTo>
                    <a:pt x="35" y="40"/>
                  </a:lnTo>
                  <a:lnTo>
                    <a:pt x="35" y="42"/>
                  </a:lnTo>
                  <a:lnTo>
                    <a:pt x="35" y="42"/>
                  </a:lnTo>
                  <a:lnTo>
                    <a:pt x="35" y="45"/>
                  </a:lnTo>
                  <a:lnTo>
                    <a:pt x="35" y="45"/>
                  </a:lnTo>
                  <a:lnTo>
                    <a:pt x="35" y="47"/>
                  </a:lnTo>
                  <a:lnTo>
                    <a:pt x="35" y="47"/>
                  </a:lnTo>
                  <a:lnTo>
                    <a:pt x="38" y="47"/>
                  </a:lnTo>
                  <a:lnTo>
                    <a:pt x="38" y="47"/>
                  </a:lnTo>
                  <a:lnTo>
                    <a:pt x="40" y="47"/>
                  </a:lnTo>
                  <a:lnTo>
                    <a:pt x="40" y="47"/>
                  </a:lnTo>
                  <a:lnTo>
                    <a:pt x="40" y="49"/>
                  </a:lnTo>
                  <a:lnTo>
                    <a:pt x="40" y="49"/>
                  </a:lnTo>
                  <a:lnTo>
                    <a:pt x="40" y="49"/>
                  </a:lnTo>
                  <a:lnTo>
                    <a:pt x="40" y="49"/>
                  </a:lnTo>
                  <a:lnTo>
                    <a:pt x="40" y="49"/>
                  </a:lnTo>
                  <a:lnTo>
                    <a:pt x="40" y="49"/>
                  </a:lnTo>
                  <a:lnTo>
                    <a:pt x="40" y="49"/>
                  </a:lnTo>
                  <a:lnTo>
                    <a:pt x="38" y="49"/>
                  </a:lnTo>
                  <a:lnTo>
                    <a:pt x="38" y="49"/>
                  </a:lnTo>
                  <a:lnTo>
                    <a:pt x="35" y="49"/>
                  </a:lnTo>
                  <a:lnTo>
                    <a:pt x="35" y="49"/>
                  </a:lnTo>
                  <a:lnTo>
                    <a:pt x="35" y="49"/>
                  </a:lnTo>
                  <a:lnTo>
                    <a:pt x="35" y="49"/>
                  </a:lnTo>
                  <a:lnTo>
                    <a:pt x="33" y="49"/>
                  </a:lnTo>
                  <a:lnTo>
                    <a:pt x="33" y="49"/>
                  </a:lnTo>
                  <a:lnTo>
                    <a:pt x="33" y="49"/>
                  </a:lnTo>
                  <a:lnTo>
                    <a:pt x="33" y="47"/>
                  </a:lnTo>
                  <a:lnTo>
                    <a:pt x="30" y="47"/>
                  </a:lnTo>
                  <a:lnTo>
                    <a:pt x="30" y="47"/>
                  </a:lnTo>
                  <a:lnTo>
                    <a:pt x="30" y="47"/>
                  </a:lnTo>
                  <a:lnTo>
                    <a:pt x="28" y="47"/>
                  </a:lnTo>
                  <a:lnTo>
                    <a:pt x="28" y="47"/>
                  </a:lnTo>
                  <a:lnTo>
                    <a:pt x="28" y="47"/>
                  </a:lnTo>
                  <a:lnTo>
                    <a:pt x="26" y="47"/>
                  </a:lnTo>
                  <a:lnTo>
                    <a:pt x="26" y="47"/>
                  </a:lnTo>
                  <a:lnTo>
                    <a:pt x="26" y="45"/>
                  </a:lnTo>
                  <a:lnTo>
                    <a:pt x="23" y="45"/>
                  </a:lnTo>
                  <a:lnTo>
                    <a:pt x="23" y="45"/>
                  </a:lnTo>
                  <a:lnTo>
                    <a:pt x="23" y="45"/>
                  </a:lnTo>
                  <a:lnTo>
                    <a:pt x="23" y="45"/>
                  </a:lnTo>
                  <a:lnTo>
                    <a:pt x="21" y="45"/>
                  </a:lnTo>
                  <a:lnTo>
                    <a:pt x="21" y="45"/>
                  </a:lnTo>
                  <a:lnTo>
                    <a:pt x="21" y="45"/>
                  </a:lnTo>
                  <a:lnTo>
                    <a:pt x="21" y="45"/>
                  </a:lnTo>
                  <a:lnTo>
                    <a:pt x="19" y="45"/>
                  </a:lnTo>
                  <a:lnTo>
                    <a:pt x="19" y="47"/>
                  </a:lnTo>
                  <a:lnTo>
                    <a:pt x="19" y="47"/>
                  </a:lnTo>
                  <a:lnTo>
                    <a:pt x="19" y="49"/>
                  </a:lnTo>
                  <a:lnTo>
                    <a:pt x="21" y="49"/>
                  </a:lnTo>
                  <a:lnTo>
                    <a:pt x="21" y="49"/>
                  </a:lnTo>
                  <a:lnTo>
                    <a:pt x="21" y="49"/>
                  </a:lnTo>
                  <a:lnTo>
                    <a:pt x="21" y="52"/>
                  </a:lnTo>
                  <a:lnTo>
                    <a:pt x="21" y="52"/>
                  </a:lnTo>
                  <a:lnTo>
                    <a:pt x="21" y="54"/>
                  </a:lnTo>
                  <a:lnTo>
                    <a:pt x="19" y="54"/>
                  </a:lnTo>
                  <a:lnTo>
                    <a:pt x="19" y="54"/>
                  </a:lnTo>
                  <a:lnTo>
                    <a:pt x="19" y="57"/>
                  </a:lnTo>
                  <a:lnTo>
                    <a:pt x="19" y="57"/>
                  </a:lnTo>
                  <a:lnTo>
                    <a:pt x="21" y="57"/>
                  </a:lnTo>
                  <a:lnTo>
                    <a:pt x="21" y="59"/>
                  </a:lnTo>
                  <a:lnTo>
                    <a:pt x="21" y="59"/>
                  </a:lnTo>
                  <a:lnTo>
                    <a:pt x="21" y="59"/>
                  </a:lnTo>
                  <a:lnTo>
                    <a:pt x="21" y="59"/>
                  </a:lnTo>
                  <a:lnTo>
                    <a:pt x="21" y="61"/>
                  </a:lnTo>
                  <a:lnTo>
                    <a:pt x="21" y="61"/>
                  </a:lnTo>
                  <a:lnTo>
                    <a:pt x="21" y="64"/>
                  </a:lnTo>
                  <a:lnTo>
                    <a:pt x="21" y="64"/>
                  </a:lnTo>
                  <a:lnTo>
                    <a:pt x="21" y="64"/>
                  </a:lnTo>
                  <a:lnTo>
                    <a:pt x="21" y="66"/>
                  </a:lnTo>
                  <a:lnTo>
                    <a:pt x="23" y="66"/>
                  </a:lnTo>
                  <a:lnTo>
                    <a:pt x="23" y="66"/>
                  </a:lnTo>
                  <a:lnTo>
                    <a:pt x="23" y="68"/>
                  </a:lnTo>
                  <a:lnTo>
                    <a:pt x="23" y="68"/>
                  </a:lnTo>
                  <a:lnTo>
                    <a:pt x="23" y="68"/>
                  </a:lnTo>
                  <a:lnTo>
                    <a:pt x="23" y="68"/>
                  </a:lnTo>
                  <a:lnTo>
                    <a:pt x="23" y="68"/>
                  </a:lnTo>
                  <a:lnTo>
                    <a:pt x="23" y="71"/>
                  </a:lnTo>
                  <a:lnTo>
                    <a:pt x="26" y="71"/>
                  </a:lnTo>
                  <a:lnTo>
                    <a:pt x="26" y="71"/>
                  </a:lnTo>
                  <a:lnTo>
                    <a:pt x="26" y="73"/>
                  </a:lnTo>
                  <a:lnTo>
                    <a:pt x="26" y="73"/>
                  </a:lnTo>
                  <a:lnTo>
                    <a:pt x="26" y="73"/>
                  </a:lnTo>
                  <a:lnTo>
                    <a:pt x="28" y="73"/>
                  </a:lnTo>
                  <a:lnTo>
                    <a:pt x="28" y="75"/>
                  </a:lnTo>
                  <a:lnTo>
                    <a:pt x="28" y="75"/>
                  </a:lnTo>
                  <a:lnTo>
                    <a:pt x="28" y="75"/>
                  </a:lnTo>
                  <a:lnTo>
                    <a:pt x="28" y="75"/>
                  </a:lnTo>
                  <a:lnTo>
                    <a:pt x="28" y="78"/>
                  </a:lnTo>
                  <a:lnTo>
                    <a:pt x="30" y="78"/>
                  </a:lnTo>
                  <a:lnTo>
                    <a:pt x="30" y="78"/>
                  </a:lnTo>
                  <a:lnTo>
                    <a:pt x="30" y="78"/>
                  </a:lnTo>
                  <a:lnTo>
                    <a:pt x="33" y="78"/>
                  </a:lnTo>
                  <a:lnTo>
                    <a:pt x="33" y="78"/>
                  </a:lnTo>
                  <a:lnTo>
                    <a:pt x="30" y="78"/>
                  </a:lnTo>
                  <a:lnTo>
                    <a:pt x="30" y="78"/>
                  </a:lnTo>
                  <a:lnTo>
                    <a:pt x="28" y="78"/>
                  </a:lnTo>
                  <a:lnTo>
                    <a:pt x="28" y="80"/>
                  </a:lnTo>
                  <a:lnTo>
                    <a:pt x="30" y="80"/>
                  </a:lnTo>
                  <a:lnTo>
                    <a:pt x="30" y="80"/>
                  </a:lnTo>
                  <a:lnTo>
                    <a:pt x="30" y="80"/>
                  </a:lnTo>
                  <a:lnTo>
                    <a:pt x="30" y="83"/>
                  </a:lnTo>
                  <a:lnTo>
                    <a:pt x="30" y="83"/>
                  </a:lnTo>
                  <a:lnTo>
                    <a:pt x="30" y="83"/>
                  </a:lnTo>
                  <a:lnTo>
                    <a:pt x="30" y="83"/>
                  </a:lnTo>
                  <a:lnTo>
                    <a:pt x="33" y="83"/>
                  </a:lnTo>
                  <a:lnTo>
                    <a:pt x="33" y="85"/>
                  </a:lnTo>
                  <a:lnTo>
                    <a:pt x="33" y="85"/>
                  </a:lnTo>
                  <a:lnTo>
                    <a:pt x="30" y="85"/>
                  </a:lnTo>
                  <a:lnTo>
                    <a:pt x="30" y="85"/>
                  </a:lnTo>
                  <a:lnTo>
                    <a:pt x="28" y="85"/>
                  </a:lnTo>
                  <a:lnTo>
                    <a:pt x="28" y="85"/>
                  </a:lnTo>
                  <a:lnTo>
                    <a:pt x="28" y="85"/>
                  </a:lnTo>
                  <a:lnTo>
                    <a:pt x="28" y="85"/>
                  </a:lnTo>
                  <a:lnTo>
                    <a:pt x="28" y="8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215"/>
            <p:cNvSpPr>
              <a:spLocks/>
            </p:cNvSpPr>
            <p:nvPr/>
          </p:nvSpPr>
          <p:spPr bwMode="auto">
            <a:xfrm>
              <a:off x="5648325" y="4284663"/>
              <a:ext cx="63500" cy="134937"/>
            </a:xfrm>
            <a:custGeom>
              <a:avLst/>
              <a:gdLst/>
              <a:ahLst/>
              <a:cxnLst>
                <a:cxn ang="0">
                  <a:pos x="26" y="78"/>
                </a:cxn>
                <a:cxn ang="0">
                  <a:pos x="23" y="78"/>
                </a:cxn>
                <a:cxn ang="0">
                  <a:pos x="23" y="75"/>
                </a:cxn>
                <a:cxn ang="0">
                  <a:pos x="19" y="71"/>
                </a:cxn>
                <a:cxn ang="0">
                  <a:pos x="16" y="68"/>
                </a:cxn>
                <a:cxn ang="0">
                  <a:pos x="14" y="71"/>
                </a:cxn>
                <a:cxn ang="0">
                  <a:pos x="19" y="73"/>
                </a:cxn>
                <a:cxn ang="0">
                  <a:pos x="16" y="78"/>
                </a:cxn>
                <a:cxn ang="0">
                  <a:pos x="11" y="75"/>
                </a:cxn>
                <a:cxn ang="0">
                  <a:pos x="9" y="73"/>
                </a:cxn>
                <a:cxn ang="0">
                  <a:pos x="4" y="78"/>
                </a:cxn>
                <a:cxn ang="0">
                  <a:pos x="2" y="73"/>
                </a:cxn>
                <a:cxn ang="0">
                  <a:pos x="2" y="68"/>
                </a:cxn>
                <a:cxn ang="0">
                  <a:pos x="0" y="64"/>
                </a:cxn>
                <a:cxn ang="0">
                  <a:pos x="2" y="59"/>
                </a:cxn>
                <a:cxn ang="0">
                  <a:pos x="7" y="61"/>
                </a:cxn>
                <a:cxn ang="0">
                  <a:pos x="9" y="64"/>
                </a:cxn>
                <a:cxn ang="0">
                  <a:pos x="14" y="66"/>
                </a:cxn>
                <a:cxn ang="0">
                  <a:pos x="14" y="61"/>
                </a:cxn>
                <a:cxn ang="0">
                  <a:pos x="14" y="57"/>
                </a:cxn>
                <a:cxn ang="0">
                  <a:pos x="14" y="49"/>
                </a:cxn>
                <a:cxn ang="0">
                  <a:pos x="11" y="47"/>
                </a:cxn>
                <a:cxn ang="0">
                  <a:pos x="9" y="40"/>
                </a:cxn>
                <a:cxn ang="0">
                  <a:pos x="9" y="35"/>
                </a:cxn>
                <a:cxn ang="0">
                  <a:pos x="7" y="30"/>
                </a:cxn>
                <a:cxn ang="0">
                  <a:pos x="9" y="21"/>
                </a:cxn>
                <a:cxn ang="0">
                  <a:pos x="9" y="16"/>
                </a:cxn>
                <a:cxn ang="0">
                  <a:pos x="11" y="9"/>
                </a:cxn>
                <a:cxn ang="0">
                  <a:pos x="14" y="7"/>
                </a:cxn>
                <a:cxn ang="0">
                  <a:pos x="19" y="2"/>
                </a:cxn>
                <a:cxn ang="0">
                  <a:pos x="21" y="0"/>
                </a:cxn>
                <a:cxn ang="0">
                  <a:pos x="21" y="4"/>
                </a:cxn>
                <a:cxn ang="0">
                  <a:pos x="19" y="9"/>
                </a:cxn>
                <a:cxn ang="0">
                  <a:pos x="23" y="12"/>
                </a:cxn>
                <a:cxn ang="0">
                  <a:pos x="23" y="16"/>
                </a:cxn>
                <a:cxn ang="0">
                  <a:pos x="21" y="23"/>
                </a:cxn>
                <a:cxn ang="0">
                  <a:pos x="19" y="28"/>
                </a:cxn>
                <a:cxn ang="0">
                  <a:pos x="21" y="28"/>
                </a:cxn>
                <a:cxn ang="0">
                  <a:pos x="23" y="23"/>
                </a:cxn>
                <a:cxn ang="0">
                  <a:pos x="26" y="19"/>
                </a:cxn>
                <a:cxn ang="0">
                  <a:pos x="30" y="16"/>
                </a:cxn>
                <a:cxn ang="0">
                  <a:pos x="35" y="14"/>
                </a:cxn>
                <a:cxn ang="0">
                  <a:pos x="38" y="19"/>
                </a:cxn>
                <a:cxn ang="0">
                  <a:pos x="35" y="26"/>
                </a:cxn>
                <a:cxn ang="0">
                  <a:pos x="33" y="30"/>
                </a:cxn>
                <a:cxn ang="0">
                  <a:pos x="28" y="33"/>
                </a:cxn>
                <a:cxn ang="0">
                  <a:pos x="28" y="40"/>
                </a:cxn>
                <a:cxn ang="0">
                  <a:pos x="33" y="40"/>
                </a:cxn>
                <a:cxn ang="0">
                  <a:pos x="35" y="45"/>
                </a:cxn>
                <a:cxn ang="0">
                  <a:pos x="40" y="49"/>
                </a:cxn>
                <a:cxn ang="0">
                  <a:pos x="38" y="49"/>
                </a:cxn>
                <a:cxn ang="0">
                  <a:pos x="33" y="47"/>
                </a:cxn>
                <a:cxn ang="0">
                  <a:pos x="26" y="47"/>
                </a:cxn>
                <a:cxn ang="0">
                  <a:pos x="21" y="45"/>
                </a:cxn>
                <a:cxn ang="0">
                  <a:pos x="21" y="49"/>
                </a:cxn>
                <a:cxn ang="0">
                  <a:pos x="21" y="57"/>
                </a:cxn>
                <a:cxn ang="0">
                  <a:pos x="21" y="64"/>
                </a:cxn>
                <a:cxn ang="0">
                  <a:pos x="23" y="68"/>
                </a:cxn>
                <a:cxn ang="0">
                  <a:pos x="28" y="73"/>
                </a:cxn>
                <a:cxn ang="0">
                  <a:pos x="30" y="78"/>
                </a:cxn>
                <a:cxn ang="0">
                  <a:pos x="30" y="80"/>
                </a:cxn>
                <a:cxn ang="0">
                  <a:pos x="33" y="85"/>
                </a:cxn>
              </a:cxnLst>
              <a:rect l="0" t="0" r="r" b="b"/>
              <a:pathLst>
                <a:path w="40" h="85">
                  <a:moveTo>
                    <a:pt x="28" y="83"/>
                  </a:moveTo>
                  <a:lnTo>
                    <a:pt x="28" y="83"/>
                  </a:lnTo>
                  <a:lnTo>
                    <a:pt x="28" y="83"/>
                  </a:lnTo>
                  <a:lnTo>
                    <a:pt x="28" y="80"/>
                  </a:lnTo>
                  <a:lnTo>
                    <a:pt x="28" y="80"/>
                  </a:lnTo>
                  <a:lnTo>
                    <a:pt x="28" y="80"/>
                  </a:lnTo>
                  <a:lnTo>
                    <a:pt x="28" y="78"/>
                  </a:lnTo>
                  <a:lnTo>
                    <a:pt x="26" y="78"/>
                  </a:lnTo>
                  <a:lnTo>
                    <a:pt x="26" y="78"/>
                  </a:lnTo>
                  <a:lnTo>
                    <a:pt x="26" y="78"/>
                  </a:lnTo>
                  <a:lnTo>
                    <a:pt x="26" y="78"/>
                  </a:lnTo>
                  <a:lnTo>
                    <a:pt x="26" y="75"/>
                  </a:lnTo>
                  <a:lnTo>
                    <a:pt x="23" y="75"/>
                  </a:lnTo>
                  <a:lnTo>
                    <a:pt x="23" y="78"/>
                  </a:lnTo>
                  <a:lnTo>
                    <a:pt x="23" y="78"/>
                  </a:lnTo>
                  <a:lnTo>
                    <a:pt x="23" y="78"/>
                  </a:lnTo>
                  <a:lnTo>
                    <a:pt x="23" y="78"/>
                  </a:lnTo>
                  <a:lnTo>
                    <a:pt x="21" y="78"/>
                  </a:lnTo>
                  <a:lnTo>
                    <a:pt x="21" y="78"/>
                  </a:lnTo>
                  <a:lnTo>
                    <a:pt x="23" y="78"/>
                  </a:lnTo>
                  <a:lnTo>
                    <a:pt x="23" y="75"/>
                  </a:lnTo>
                  <a:lnTo>
                    <a:pt x="23" y="75"/>
                  </a:lnTo>
                  <a:lnTo>
                    <a:pt x="23" y="75"/>
                  </a:lnTo>
                  <a:lnTo>
                    <a:pt x="23" y="75"/>
                  </a:lnTo>
                  <a:lnTo>
                    <a:pt x="21" y="75"/>
                  </a:lnTo>
                  <a:lnTo>
                    <a:pt x="21" y="73"/>
                  </a:lnTo>
                  <a:lnTo>
                    <a:pt x="21" y="73"/>
                  </a:lnTo>
                  <a:lnTo>
                    <a:pt x="21" y="73"/>
                  </a:lnTo>
                  <a:lnTo>
                    <a:pt x="21" y="73"/>
                  </a:lnTo>
                  <a:lnTo>
                    <a:pt x="21" y="71"/>
                  </a:lnTo>
                  <a:lnTo>
                    <a:pt x="21" y="71"/>
                  </a:lnTo>
                  <a:lnTo>
                    <a:pt x="19" y="71"/>
                  </a:lnTo>
                  <a:lnTo>
                    <a:pt x="19" y="68"/>
                  </a:lnTo>
                  <a:lnTo>
                    <a:pt x="19" y="68"/>
                  </a:lnTo>
                  <a:lnTo>
                    <a:pt x="19" y="68"/>
                  </a:lnTo>
                  <a:lnTo>
                    <a:pt x="19" y="68"/>
                  </a:lnTo>
                  <a:lnTo>
                    <a:pt x="19" y="66"/>
                  </a:lnTo>
                  <a:lnTo>
                    <a:pt x="16" y="66"/>
                  </a:lnTo>
                  <a:lnTo>
                    <a:pt x="16" y="66"/>
                  </a:lnTo>
                  <a:lnTo>
                    <a:pt x="16" y="68"/>
                  </a:lnTo>
                  <a:lnTo>
                    <a:pt x="16" y="68"/>
                  </a:lnTo>
                  <a:lnTo>
                    <a:pt x="14" y="68"/>
                  </a:lnTo>
                  <a:lnTo>
                    <a:pt x="14" y="68"/>
                  </a:lnTo>
                  <a:lnTo>
                    <a:pt x="14" y="68"/>
                  </a:lnTo>
                  <a:lnTo>
                    <a:pt x="14" y="68"/>
                  </a:lnTo>
                  <a:lnTo>
                    <a:pt x="14" y="71"/>
                  </a:lnTo>
                  <a:lnTo>
                    <a:pt x="14" y="71"/>
                  </a:lnTo>
                  <a:lnTo>
                    <a:pt x="14" y="71"/>
                  </a:lnTo>
                  <a:lnTo>
                    <a:pt x="14" y="71"/>
                  </a:lnTo>
                  <a:lnTo>
                    <a:pt x="14" y="73"/>
                  </a:lnTo>
                  <a:lnTo>
                    <a:pt x="14" y="73"/>
                  </a:lnTo>
                  <a:lnTo>
                    <a:pt x="16" y="73"/>
                  </a:lnTo>
                  <a:lnTo>
                    <a:pt x="16" y="73"/>
                  </a:lnTo>
                  <a:lnTo>
                    <a:pt x="16" y="73"/>
                  </a:lnTo>
                  <a:lnTo>
                    <a:pt x="19" y="73"/>
                  </a:lnTo>
                  <a:lnTo>
                    <a:pt x="19" y="73"/>
                  </a:lnTo>
                  <a:lnTo>
                    <a:pt x="19" y="73"/>
                  </a:lnTo>
                  <a:lnTo>
                    <a:pt x="19" y="75"/>
                  </a:lnTo>
                  <a:lnTo>
                    <a:pt x="19" y="75"/>
                  </a:lnTo>
                  <a:lnTo>
                    <a:pt x="19" y="78"/>
                  </a:lnTo>
                  <a:lnTo>
                    <a:pt x="19" y="78"/>
                  </a:lnTo>
                  <a:lnTo>
                    <a:pt x="19" y="78"/>
                  </a:lnTo>
                  <a:lnTo>
                    <a:pt x="16" y="78"/>
                  </a:lnTo>
                  <a:lnTo>
                    <a:pt x="16" y="78"/>
                  </a:lnTo>
                  <a:lnTo>
                    <a:pt x="16" y="78"/>
                  </a:lnTo>
                  <a:lnTo>
                    <a:pt x="14" y="78"/>
                  </a:lnTo>
                  <a:lnTo>
                    <a:pt x="14" y="78"/>
                  </a:lnTo>
                  <a:lnTo>
                    <a:pt x="14" y="78"/>
                  </a:lnTo>
                  <a:lnTo>
                    <a:pt x="14" y="78"/>
                  </a:lnTo>
                  <a:lnTo>
                    <a:pt x="14" y="75"/>
                  </a:lnTo>
                  <a:lnTo>
                    <a:pt x="11" y="75"/>
                  </a:lnTo>
                  <a:lnTo>
                    <a:pt x="11" y="75"/>
                  </a:lnTo>
                  <a:lnTo>
                    <a:pt x="11" y="78"/>
                  </a:lnTo>
                  <a:lnTo>
                    <a:pt x="9" y="78"/>
                  </a:lnTo>
                  <a:lnTo>
                    <a:pt x="9" y="78"/>
                  </a:lnTo>
                  <a:lnTo>
                    <a:pt x="9" y="78"/>
                  </a:lnTo>
                  <a:lnTo>
                    <a:pt x="9" y="75"/>
                  </a:lnTo>
                  <a:lnTo>
                    <a:pt x="9" y="75"/>
                  </a:lnTo>
                  <a:lnTo>
                    <a:pt x="9" y="73"/>
                  </a:lnTo>
                  <a:lnTo>
                    <a:pt x="9" y="73"/>
                  </a:lnTo>
                  <a:lnTo>
                    <a:pt x="7" y="73"/>
                  </a:lnTo>
                  <a:lnTo>
                    <a:pt x="7" y="73"/>
                  </a:lnTo>
                  <a:lnTo>
                    <a:pt x="7" y="73"/>
                  </a:lnTo>
                  <a:lnTo>
                    <a:pt x="7" y="75"/>
                  </a:lnTo>
                  <a:lnTo>
                    <a:pt x="7" y="75"/>
                  </a:lnTo>
                  <a:lnTo>
                    <a:pt x="7" y="78"/>
                  </a:lnTo>
                  <a:lnTo>
                    <a:pt x="7" y="78"/>
                  </a:lnTo>
                  <a:lnTo>
                    <a:pt x="4" y="78"/>
                  </a:lnTo>
                  <a:lnTo>
                    <a:pt x="4" y="75"/>
                  </a:lnTo>
                  <a:lnTo>
                    <a:pt x="4" y="75"/>
                  </a:lnTo>
                  <a:lnTo>
                    <a:pt x="2" y="75"/>
                  </a:lnTo>
                  <a:lnTo>
                    <a:pt x="2" y="75"/>
                  </a:lnTo>
                  <a:lnTo>
                    <a:pt x="2" y="75"/>
                  </a:lnTo>
                  <a:lnTo>
                    <a:pt x="2" y="73"/>
                  </a:lnTo>
                  <a:lnTo>
                    <a:pt x="2" y="73"/>
                  </a:lnTo>
                  <a:lnTo>
                    <a:pt x="2" y="73"/>
                  </a:lnTo>
                  <a:lnTo>
                    <a:pt x="2" y="71"/>
                  </a:lnTo>
                  <a:lnTo>
                    <a:pt x="2" y="71"/>
                  </a:lnTo>
                  <a:lnTo>
                    <a:pt x="2" y="71"/>
                  </a:lnTo>
                  <a:lnTo>
                    <a:pt x="2" y="71"/>
                  </a:lnTo>
                  <a:lnTo>
                    <a:pt x="4" y="71"/>
                  </a:lnTo>
                  <a:lnTo>
                    <a:pt x="4" y="68"/>
                  </a:lnTo>
                  <a:lnTo>
                    <a:pt x="2" y="68"/>
                  </a:lnTo>
                  <a:lnTo>
                    <a:pt x="2" y="68"/>
                  </a:lnTo>
                  <a:lnTo>
                    <a:pt x="2" y="68"/>
                  </a:lnTo>
                  <a:lnTo>
                    <a:pt x="2" y="68"/>
                  </a:lnTo>
                  <a:lnTo>
                    <a:pt x="2" y="68"/>
                  </a:lnTo>
                  <a:lnTo>
                    <a:pt x="2" y="66"/>
                  </a:lnTo>
                  <a:lnTo>
                    <a:pt x="2" y="66"/>
                  </a:lnTo>
                  <a:lnTo>
                    <a:pt x="2" y="64"/>
                  </a:lnTo>
                  <a:lnTo>
                    <a:pt x="0" y="64"/>
                  </a:lnTo>
                  <a:lnTo>
                    <a:pt x="0" y="64"/>
                  </a:lnTo>
                  <a:lnTo>
                    <a:pt x="0" y="64"/>
                  </a:lnTo>
                  <a:lnTo>
                    <a:pt x="0" y="61"/>
                  </a:lnTo>
                  <a:lnTo>
                    <a:pt x="0" y="61"/>
                  </a:lnTo>
                  <a:lnTo>
                    <a:pt x="0" y="61"/>
                  </a:lnTo>
                  <a:lnTo>
                    <a:pt x="2" y="61"/>
                  </a:lnTo>
                  <a:lnTo>
                    <a:pt x="2" y="59"/>
                  </a:lnTo>
                  <a:lnTo>
                    <a:pt x="2" y="59"/>
                  </a:lnTo>
                  <a:lnTo>
                    <a:pt x="2" y="59"/>
                  </a:lnTo>
                  <a:lnTo>
                    <a:pt x="2" y="61"/>
                  </a:lnTo>
                  <a:lnTo>
                    <a:pt x="2" y="61"/>
                  </a:lnTo>
                  <a:lnTo>
                    <a:pt x="4" y="61"/>
                  </a:lnTo>
                  <a:lnTo>
                    <a:pt x="4" y="61"/>
                  </a:lnTo>
                  <a:lnTo>
                    <a:pt x="4" y="61"/>
                  </a:lnTo>
                  <a:lnTo>
                    <a:pt x="4" y="61"/>
                  </a:lnTo>
                  <a:lnTo>
                    <a:pt x="7" y="61"/>
                  </a:lnTo>
                  <a:lnTo>
                    <a:pt x="7" y="61"/>
                  </a:lnTo>
                  <a:lnTo>
                    <a:pt x="7" y="61"/>
                  </a:lnTo>
                  <a:lnTo>
                    <a:pt x="7" y="61"/>
                  </a:lnTo>
                  <a:lnTo>
                    <a:pt x="7" y="64"/>
                  </a:lnTo>
                  <a:lnTo>
                    <a:pt x="7" y="64"/>
                  </a:lnTo>
                  <a:lnTo>
                    <a:pt x="9" y="64"/>
                  </a:lnTo>
                  <a:lnTo>
                    <a:pt x="9" y="64"/>
                  </a:lnTo>
                  <a:lnTo>
                    <a:pt x="9" y="64"/>
                  </a:lnTo>
                  <a:lnTo>
                    <a:pt x="9" y="64"/>
                  </a:lnTo>
                  <a:lnTo>
                    <a:pt x="9" y="64"/>
                  </a:lnTo>
                  <a:lnTo>
                    <a:pt x="11" y="64"/>
                  </a:lnTo>
                  <a:lnTo>
                    <a:pt x="11" y="64"/>
                  </a:lnTo>
                  <a:lnTo>
                    <a:pt x="11" y="64"/>
                  </a:lnTo>
                  <a:lnTo>
                    <a:pt x="14" y="64"/>
                  </a:lnTo>
                  <a:lnTo>
                    <a:pt x="14" y="66"/>
                  </a:lnTo>
                  <a:lnTo>
                    <a:pt x="14" y="66"/>
                  </a:lnTo>
                  <a:lnTo>
                    <a:pt x="14" y="66"/>
                  </a:lnTo>
                  <a:lnTo>
                    <a:pt x="14" y="66"/>
                  </a:lnTo>
                  <a:lnTo>
                    <a:pt x="16" y="66"/>
                  </a:lnTo>
                  <a:lnTo>
                    <a:pt x="16" y="66"/>
                  </a:lnTo>
                  <a:lnTo>
                    <a:pt x="16" y="64"/>
                  </a:lnTo>
                  <a:lnTo>
                    <a:pt x="14" y="64"/>
                  </a:lnTo>
                  <a:lnTo>
                    <a:pt x="14" y="64"/>
                  </a:lnTo>
                  <a:lnTo>
                    <a:pt x="14" y="64"/>
                  </a:lnTo>
                  <a:lnTo>
                    <a:pt x="14" y="61"/>
                  </a:lnTo>
                  <a:lnTo>
                    <a:pt x="14" y="61"/>
                  </a:lnTo>
                  <a:lnTo>
                    <a:pt x="14" y="61"/>
                  </a:lnTo>
                  <a:lnTo>
                    <a:pt x="14" y="59"/>
                  </a:lnTo>
                  <a:lnTo>
                    <a:pt x="14" y="59"/>
                  </a:lnTo>
                  <a:lnTo>
                    <a:pt x="14" y="59"/>
                  </a:lnTo>
                  <a:lnTo>
                    <a:pt x="14" y="59"/>
                  </a:lnTo>
                  <a:lnTo>
                    <a:pt x="14" y="57"/>
                  </a:lnTo>
                  <a:lnTo>
                    <a:pt x="14" y="57"/>
                  </a:lnTo>
                  <a:lnTo>
                    <a:pt x="14" y="54"/>
                  </a:lnTo>
                  <a:lnTo>
                    <a:pt x="14" y="54"/>
                  </a:lnTo>
                  <a:lnTo>
                    <a:pt x="14" y="54"/>
                  </a:lnTo>
                  <a:lnTo>
                    <a:pt x="14" y="54"/>
                  </a:lnTo>
                  <a:lnTo>
                    <a:pt x="14" y="52"/>
                  </a:lnTo>
                  <a:lnTo>
                    <a:pt x="14" y="52"/>
                  </a:lnTo>
                  <a:lnTo>
                    <a:pt x="14" y="49"/>
                  </a:lnTo>
                  <a:lnTo>
                    <a:pt x="14" y="49"/>
                  </a:lnTo>
                  <a:lnTo>
                    <a:pt x="14" y="49"/>
                  </a:lnTo>
                  <a:lnTo>
                    <a:pt x="14" y="49"/>
                  </a:lnTo>
                  <a:lnTo>
                    <a:pt x="14" y="47"/>
                  </a:lnTo>
                  <a:lnTo>
                    <a:pt x="14" y="47"/>
                  </a:lnTo>
                  <a:lnTo>
                    <a:pt x="14" y="47"/>
                  </a:lnTo>
                  <a:lnTo>
                    <a:pt x="11" y="47"/>
                  </a:lnTo>
                  <a:lnTo>
                    <a:pt x="11" y="47"/>
                  </a:lnTo>
                  <a:lnTo>
                    <a:pt x="11" y="47"/>
                  </a:lnTo>
                  <a:lnTo>
                    <a:pt x="11" y="45"/>
                  </a:lnTo>
                  <a:lnTo>
                    <a:pt x="9" y="45"/>
                  </a:lnTo>
                  <a:lnTo>
                    <a:pt x="9" y="45"/>
                  </a:lnTo>
                  <a:lnTo>
                    <a:pt x="9" y="42"/>
                  </a:lnTo>
                  <a:lnTo>
                    <a:pt x="9" y="42"/>
                  </a:lnTo>
                  <a:lnTo>
                    <a:pt x="9" y="40"/>
                  </a:lnTo>
                  <a:lnTo>
                    <a:pt x="9" y="40"/>
                  </a:lnTo>
                  <a:lnTo>
                    <a:pt x="9" y="40"/>
                  </a:lnTo>
                  <a:lnTo>
                    <a:pt x="11" y="40"/>
                  </a:lnTo>
                  <a:lnTo>
                    <a:pt x="11" y="38"/>
                  </a:lnTo>
                  <a:lnTo>
                    <a:pt x="11" y="38"/>
                  </a:lnTo>
                  <a:lnTo>
                    <a:pt x="11" y="35"/>
                  </a:lnTo>
                  <a:lnTo>
                    <a:pt x="11" y="35"/>
                  </a:lnTo>
                  <a:lnTo>
                    <a:pt x="11" y="35"/>
                  </a:lnTo>
                  <a:lnTo>
                    <a:pt x="11" y="35"/>
                  </a:lnTo>
                  <a:lnTo>
                    <a:pt x="9" y="35"/>
                  </a:lnTo>
                  <a:lnTo>
                    <a:pt x="9" y="35"/>
                  </a:lnTo>
                  <a:lnTo>
                    <a:pt x="9" y="33"/>
                  </a:lnTo>
                  <a:lnTo>
                    <a:pt x="9" y="33"/>
                  </a:lnTo>
                  <a:lnTo>
                    <a:pt x="9" y="30"/>
                  </a:lnTo>
                  <a:lnTo>
                    <a:pt x="9" y="30"/>
                  </a:lnTo>
                  <a:lnTo>
                    <a:pt x="9" y="30"/>
                  </a:lnTo>
                  <a:lnTo>
                    <a:pt x="7" y="30"/>
                  </a:lnTo>
                  <a:lnTo>
                    <a:pt x="7" y="30"/>
                  </a:lnTo>
                  <a:lnTo>
                    <a:pt x="7" y="28"/>
                  </a:lnTo>
                  <a:lnTo>
                    <a:pt x="7" y="28"/>
                  </a:lnTo>
                  <a:lnTo>
                    <a:pt x="7" y="26"/>
                  </a:lnTo>
                  <a:lnTo>
                    <a:pt x="7" y="26"/>
                  </a:lnTo>
                  <a:lnTo>
                    <a:pt x="7" y="23"/>
                  </a:lnTo>
                  <a:lnTo>
                    <a:pt x="7" y="23"/>
                  </a:lnTo>
                  <a:lnTo>
                    <a:pt x="9" y="23"/>
                  </a:lnTo>
                  <a:lnTo>
                    <a:pt x="9" y="21"/>
                  </a:lnTo>
                  <a:lnTo>
                    <a:pt x="9" y="21"/>
                  </a:lnTo>
                  <a:lnTo>
                    <a:pt x="9" y="21"/>
                  </a:lnTo>
                  <a:lnTo>
                    <a:pt x="9" y="19"/>
                  </a:lnTo>
                  <a:lnTo>
                    <a:pt x="9" y="19"/>
                  </a:lnTo>
                  <a:lnTo>
                    <a:pt x="9" y="19"/>
                  </a:lnTo>
                  <a:lnTo>
                    <a:pt x="9" y="19"/>
                  </a:lnTo>
                  <a:lnTo>
                    <a:pt x="9" y="16"/>
                  </a:lnTo>
                  <a:lnTo>
                    <a:pt x="9" y="16"/>
                  </a:lnTo>
                  <a:lnTo>
                    <a:pt x="9" y="14"/>
                  </a:lnTo>
                  <a:lnTo>
                    <a:pt x="9" y="14"/>
                  </a:lnTo>
                  <a:lnTo>
                    <a:pt x="9" y="14"/>
                  </a:lnTo>
                  <a:lnTo>
                    <a:pt x="9" y="14"/>
                  </a:lnTo>
                  <a:lnTo>
                    <a:pt x="9" y="12"/>
                  </a:lnTo>
                  <a:lnTo>
                    <a:pt x="9" y="12"/>
                  </a:lnTo>
                  <a:lnTo>
                    <a:pt x="11" y="12"/>
                  </a:lnTo>
                  <a:lnTo>
                    <a:pt x="11" y="9"/>
                  </a:lnTo>
                  <a:lnTo>
                    <a:pt x="11" y="9"/>
                  </a:lnTo>
                  <a:lnTo>
                    <a:pt x="11" y="9"/>
                  </a:lnTo>
                  <a:lnTo>
                    <a:pt x="14" y="9"/>
                  </a:lnTo>
                  <a:lnTo>
                    <a:pt x="14" y="9"/>
                  </a:lnTo>
                  <a:lnTo>
                    <a:pt x="14" y="7"/>
                  </a:lnTo>
                  <a:lnTo>
                    <a:pt x="14" y="7"/>
                  </a:lnTo>
                  <a:lnTo>
                    <a:pt x="14" y="7"/>
                  </a:lnTo>
                  <a:lnTo>
                    <a:pt x="14" y="7"/>
                  </a:lnTo>
                  <a:lnTo>
                    <a:pt x="14" y="4"/>
                  </a:lnTo>
                  <a:lnTo>
                    <a:pt x="16" y="4"/>
                  </a:lnTo>
                  <a:lnTo>
                    <a:pt x="16" y="4"/>
                  </a:lnTo>
                  <a:lnTo>
                    <a:pt x="16" y="4"/>
                  </a:lnTo>
                  <a:lnTo>
                    <a:pt x="16" y="2"/>
                  </a:lnTo>
                  <a:lnTo>
                    <a:pt x="16" y="2"/>
                  </a:lnTo>
                  <a:lnTo>
                    <a:pt x="16" y="2"/>
                  </a:lnTo>
                  <a:lnTo>
                    <a:pt x="19" y="2"/>
                  </a:lnTo>
                  <a:lnTo>
                    <a:pt x="19" y="0"/>
                  </a:lnTo>
                  <a:lnTo>
                    <a:pt x="19" y="0"/>
                  </a:lnTo>
                  <a:lnTo>
                    <a:pt x="19" y="0"/>
                  </a:lnTo>
                  <a:lnTo>
                    <a:pt x="19" y="0"/>
                  </a:lnTo>
                  <a:lnTo>
                    <a:pt x="21" y="0"/>
                  </a:lnTo>
                  <a:lnTo>
                    <a:pt x="21" y="0"/>
                  </a:lnTo>
                  <a:lnTo>
                    <a:pt x="21" y="0"/>
                  </a:lnTo>
                  <a:lnTo>
                    <a:pt x="21" y="0"/>
                  </a:lnTo>
                  <a:lnTo>
                    <a:pt x="23" y="0"/>
                  </a:lnTo>
                  <a:lnTo>
                    <a:pt x="23" y="0"/>
                  </a:lnTo>
                  <a:lnTo>
                    <a:pt x="23" y="2"/>
                  </a:lnTo>
                  <a:lnTo>
                    <a:pt x="21" y="2"/>
                  </a:lnTo>
                  <a:lnTo>
                    <a:pt x="21" y="2"/>
                  </a:lnTo>
                  <a:lnTo>
                    <a:pt x="21" y="2"/>
                  </a:lnTo>
                  <a:lnTo>
                    <a:pt x="21" y="4"/>
                  </a:lnTo>
                  <a:lnTo>
                    <a:pt x="21" y="4"/>
                  </a:lnTo>
                  <a:lnTo>
                    <a:pt x="21" y="4"/>
                  </a:lnTo>
                  <a:lnTo>
                    <a:pt x="21" y="7"/>
                  </a:lnTo>
                  <a:lnTo>
                    <a:pt x="19" y="7"/>
                  </a:lnTo>
                  <a:lnTo>
                    <a:pt x="19" y="7"/>
                  </a:lnTo>
                  <a:lnTo>
                    <a:pt x="19" y="7"/>
                  </a:lnTo>
                  <a:lnTo>
                    <a:pt x="19" y="9"/>
                  </a:lnTo>
                  <a:lnTo>
                    <a:pt x="19" y="9"/>
                  </a:lnTo>
                  <a:lnTo>
                    <a:pt x="19" y="9"/>
                  </a:lnTo>
                  <a:lnTo>
                    <a:pt x="21" y="9"/>
                  </a:lnTo>
                  <a:lnTo>
                    <a:pt x="21" y="9"/>
                  </a:lnTo>
                  <a:lnTo>
                    <a:pt x="21" y="9"/>
                  </a:lnTo>
                  <a:lnTo>
                    <a:pt x="21" y="9"/>
                  </a:lnTo>
                  <a:lnTo>
                    <a:pt x="21" y="9"/>
                  </a:lnTo>
                  <a:lnTo>
                    <a:pt x="21" y="9"/>
                  </a:lnTo>
                  <a:lnTo>
                    <a:pt x="23" y="9"/>
                  </a:lnTo>
                  <a:lnTo>
                    <a:pt x="23" y="12"/>
                  </a:lnTo>
                  <a:lnTo>
                    <a:pt x="23" y="12"/>
                  </a:lnTo>
                  <a:lnTo>
                    <a:pt x="23" y="12"/>
                  </a:lnTo>
                  <a:lnTo>
                    <a:pt x="23" y="14"/>
                  </a:lnTo>
                  <a:lnTo>
                    <a:pt x="23" y="14"/>
                  </a:lnTo>
                  <a:lnTo>
                    <a:pt x="23" y="14"/>
                  </a:lnTo>
                  <a:lnTo>
                    <a:pt x="21" y="14"/>
                  </a:lnTo>
                  <a:lnTo>
                    <a:pt x="21" y="16"/>
                  </a:lnTo>
                  <a:lnTo>
                    <a:pt x="23" y="16"/>
                  </a:lnTo>
                  <a:lnTo>
                    <a:pt x="23" y="16"/>
                  </a:lnTo>
                  <a:lnTo>
                    <a:pt x="23" y="19"/>
                  </a:lnTo>
                  <a:lnTo>
                    <a:pt x="23" y="19"/>
                  </a:lnTo>
                  <a:lnTo>
                    <a:pt x="21" y="19"/>
                  </a:lnTo>
                  <a:lnTo>
                    <a:pt x="21" y="19"/>
                  </a:lnTo>
                  <a:lnTo>
                    <a:pt x="21" y="21"/>
                  </a:lnTo>
                  <a:lnTo>
                    <a:pt x="21" y="21"/>
                  </a:lnTo>
                  <a:lnTo>
                    <a:pt x="21" y="23"/>
                  </a:lnTo>
                  <a:lnTo>
                    <a:pt x="21" y="23"/>
                  </a:lnTo>
                  <a:lnTo>
                    <a:pt x="21" y="23"/>
                  </a:lnTo>
                  <a:lnTo>
                    <a:pt x="21" y="23"/>
                  </a:lnTo>
                  <a:lnTo>
                    <a:pt x="21" y="26"/>
                  </a:lnTo>
                  <a:lnTo>
                    <a:pt x="21" y="26"/>
                  </a:lnTo>
                  <a:lnTo>
                    <a:pt x="19" y="26"/>
                  </a:lnTo>
                  <a:lnTo>
                    <a:pt x="19" y="28"/>
                  </a:lnTo>
                  <a:lnTo>
                    <a:pt x="19" y="28"/>
                  </a:lnTo>
                  <a:lnTo>
                    <a:pt x="16" y="28"/>
                  </a:lnTo>
                  <a:lnTo>
                    <a:pt x="16" y="28"/>
                  </a:lnTo>
                  <a:lnTo>
                    <a:pt x="19" y="28"/>
                  </a:lnTo>
                  <a:lnTo>
                    <a:pt x="19" y="28"/>
                  </a:lnTo>
                  <a:lnTo>
                    <a:pt x="21" y="28"/>
                  </a:lnTo>
                  <a:lnTo>
                    <a:pt x="21" y="28"/>
                  </a:lnTo>
                  <a:lnTo>
                    <a:pt x="21" y="28"/>
                  </a:lnTo>
                  <a:lnTo>
                    <a:pt x="21" y="28"/>
                  </a:lnTo>
                  <a:lnTo>
                    <a:pt x="21" y="26"/>
                  </a:lnTo>
                  <a:lnTo>
                    <a:pt x="23" y="26"/>
                  </a:lnTo>
                  <a:lnTo>
                    <a:pt x="23" y="26"/>
                  </a:lnTo>
                  <a:lnTo>
                    <a:pt x="23" y="26"/>
                  </a:lnTo>
                  <a:lnTo>
                    <a:pt x="23" y="26"/>
                  </a:lnTo>
                  <a:lnTo>
                    <a:pt x="23" y="26"/>
                  </a:lnTo>
                  <a:lnTo>
                    <a:pt x="23" y="26"/>
                  </a:lnTo>
                  <a:lnTo>
                    <a:pt x="23" y="23"/>
                  </a:lnTo>
                  <a:lnTo>
                    <a:pt x="23" y="23"/>
                  </a:lnTo>
                  <a:lnTo>
                    <a:pt x="23" y="23"/>
                  </a:lnTo>
                  <a:lnTo>
                    <a:pt x="23" y="21"/>
                  </a:lnTo>
                  <a:lnTo>
                    <a:pt x="23" y="21"/>
                  </a:lnTo>
                  <a:lnTo>
                    <a:pt x="23" y="21"/>
                  </a:lnTo>
                  <a:lnTo>
                    <a:pt x="23" y="19"/>
                  </a:lnTo>
                  <a:lnTo>
                    <a:pt x="26" y="19"/>
                  </a:lnTo>
                  <a:lnTo>
                    <a:pt x="26" y="19"/>
                  </a:lnTo>
                  <a:lnTo>
                    <a:pt x="26" y="19"/>
                  </a:lnTo>
                  <a:lnTo>
                    <a:pt x="28" y="19"/>
                  </a:lnTo>
                  <a:lnTo>
                    <a:pt x="28" y="19"/>
                  </a:lnTo>
                  <a:lnTo>
                    <a:pt x="28" y="19"/>
                  </a:lnTo>
                  <a:lnTo>
                    <a:pt x="28" y="19"/>
                  </a:lnTo>
                  <a:lnTo>
                    <a:pt x="28" y="16"/>
                  </a:lnTo>
                  <a:lnTo>
                    <a:pt x="30" y="16"/>
                  </a:lnTo>
                  <a:lnTo>
                    <a:pt x="30" y="16"/>
                  </a:lnTo>
                  <a:lnTo>
                    <a:pt x="30" y="16"/>
                  </a:lnTo>
                  <a:lnTo>
                    <a:pt x="33" y="16"/>
                  </a:lnTo>
                  <a:lnTo>
                    <a:pt x="33" y="16"/>
                  </a:lnTo>
                  <a:lnTo>
                    <a:pt x="33" y="16"/>
                  </a:lnTo>
                  <a:lnTo>
                    <a:pt x="35" y="16"/>
                  </a:lnTo>
                  <a:lnTo>
                    <a:pt x="35" y="14"/>
                  </a:lnTo>
                  <a:lnTo>
                    <a:pt x="35" y="14"/>
                  </a:lnTo>
                  <a:lnTo>
                    <a:pt x="35" y="14"/>
                  </a:lnTo>
                  <a:lnTo>
                    <a:pt x="35" y="16"/>
                  </a:lnTo>
                  <a:lnTo>
                    <a:pt x="38" y="16"/>
                  </a:lnTo>
                  <a:lnTo>
                    <a:pt x="38" y="16"/>
                  </a:lnTo>
                  <a:lnTo>
                    <a:pt x="38" y="19"/>
                  </a:lnTo>
                  <a:lnTo>
                    <a:pt x="35" y="19"/>
                  </a:lnTo>
                  <a:lnTo>
                    <a:pt x="35" y="19"/>
                  </a:lnTo>
                  <a:lnTo>
                    <a:pt x="38" y="19"/>
                  </a:lnTo>
                  <a:lnTo>
                    <a:pt x="38" y="19"/>
                  </a:lnTo>
                  <a:lnTo>
                    <a:pt x="38" y="19"/>
                  </a:lnTo>
                  <a:lnTo>
                    <a:pt x="38" y="21"/>
                  </a:lnTo>
                  <a:lnTo>
                    <a:pt x="38" y="21"/>
                  </a:lnTo>
                  <a:lnTo>
                    <a:pt x="38" y="21"/>
                  </a:lnTo>
                  <a:lnTo>
                    <a:pt x="38" y="23"/>
                  </a:lnTo>
                  <a:lnTo>
                    <a:pt x="38" y="23"/>
                  </a:lnTo>
                  <a:lnTo>
                    <a:pt x="38" y="26"/>
                  </a:lnTo>
                  <a:lnTo>
                    <a:pt x="35" y="26"/>
                  </a:lnTo>
                  <a:lnTo>
                    <a:pt x="35" y="26"/>
                  </a:lnTo>
                  <a:lnTo>
                    <a:pt x="35" y="28"/>
                  </a:lnTo>
                  <a:lnTo>
                    <a:pt x="35" y="28"/>
                  </a:lnTo>
                  <a:lnTo>
                    <a:pt x="35" y="30"/>
                  </a:lnTo>
                  <a:lnTo>
                    <a:pt x="35" y="30"/>
                  </a:lnTo>
                  <a:lnTo>
                    <a:pt x="35" y="30"/>
                  </a:lnTo>
                  <a:lnTo>
                    <a:pt x="35" y="30"/>
                  </a:lnTo>
                  <a:lnTo>
                    <a:pt x="33" y="30"/>
                  </a:lnTo>
                  <a:lnTo>
                    <a:pt x="33" y="30"/>
                  </a:lnTo>
                  <a:lnTo>
                    <a:pt x="33" y="30"/>
                  </a:lnTo>
                  <a:lnTo>
                    <a:pt x="33" y="30"/>
                  </a:lnTo>
                  <a:lnTo>
                    <a:pt x="33" y="33"/>
                  </a:lnTo>
                  <a:lnTo>
                    <a:pt x="30" y="33"/>
                  </a:lnTo>
                  <a:lnTo>
                    <a:pt x="30" y="33"/>
                  </a:lnTo>
                  <a:lnTo>
                    <a:pt x="30" y="33"/>
                  </a:lnTo>
                  <a:lnTo>
                    <a:pt x="28" y="33"/>
                  </a:lnTo>
                  <a:lnTo>
                    <a:pt x="28" y="35"/>
                  </a:lnTo>
                  <a:lnTo>
                    <a:pt x="28" y="35"/>
                  </a:lnTo>
                  <a:lnTo>
                    <a:pt x="28" y="38"/>
                  </a:lnTo>
                  <a:lnTo>
                    <a:pt x="28" y="38"/>
                  </a:lnTo>
                  <a:lnTo>
                    <a:pt x="28" y="38"/>
                  </a:lnTo>
                  <a:lnTo>
                    <a:pt x="28" y="38"/>
                  </a:lnTo>
                  <a:lnTo>
                    <a:pt x="28" y="38"/>
                  </a:lnTo>
                  <a:lnTo>
                    <a:pt x="28" y="40"/>
                  </a:lnTo>
                  <a:lnTo>
                    <a:pt x="28" y="40"/>
                  </a:lnTo>
                  <a:lnTo>
                    <a:pt x="30" y="40"/>
                  </a:lnTo>
                  <a:lnTo>
                    <a:pt x="30" y="40"/>
                  </a:lnTo>
                  <a:lnTo>
                    <a:pt x="30" y="40"/>
                  </a:lnTo>
                  <a:lnTo>
                    <a:pt x="33" y="40"/>
                  </a:lnTo>
                  <a:lnTo>
                    <a:pt x="33" y="40"/>
                  </a:lnTo>
                  <a:lnTo>
                    <a:pt x="33" y="40"/>
                  </a:lnTo>
                  <a:lnTo>
                    <a:pt x="33" y="40"/>
                  </a:lnTo>
                  <a:lnTo>
                    <a:pt x="35" y="40"/>
                  </a:lnTo>
                  <a:lnTo>
                    <a:pt x="35" y="40"/>
                  </a:lnTo>
                  <a:lnTo>
                    <a:pt x="35" y="40"/>
                  </a:lnTo>
                  <a:lnTo>
                    <a:pt x="35" y="40"/>
                  </a:lnTo>
                  <a:lnTo>
                    <a:pt x="35" y="40"/>
                  </a:lnTo>
                  <a:lnTo>
                    <a:pt x="35" y="42"/>
                  </a:lnTo>
                  <a:lnTo>
                    <a:pt x="35" y="42"/>
                  </a:lnTo>
                  <a:lnTo>
                    <a:pt x="35" y="45"/>
                  </a:lnTo>
                  <a:lnTo>
                    <a:pt x="35" y="45"/>
                  </a:lnTo>
                  <a:lnTo>
                    <a:pt x="35" y="47"/>
                  </a:lnTo>
                  <a:lnTo>
                    <a:pt x="35" y="47"/>
                  </a:lnTo>
                  <a:lnTo>
                    <a:pt x="38" y="47"/>
                  </a:lnTo>
                  <a:lnTo>
                    <a:pt x="38" y="47"/>
                  </a:lnTo>
                  <a:lnTo>
                    <a:pt x="40" y="47"/>
                  </a:lnTo>
                  <a:lnTo>
                    <a:pt x="40" y="47"/>
                  </a:lnTo>
                  <a:lnTo>
                    <a:pt x="40" y="49"/>
                  </a:lnTo>
                  <a:lnTo>
                    <a:pt x="40" y="49"/>
                  </a:lnTo>
                  <a:lnTo>
                    <a:pt x="40" y="49"/>
                  </a:lnTo>
                  <a:lnTo>
                    <a:pt x="40" y="49"/>
                  </a:lnTo>
                  <a:lnTo>
                    <a:pt x="40" y="49"/>
                  </a:lnTo>
                  <a:lnTo>
                    <a:pt x="40" y="49"/>
                  </a:lnTo>
                  <a:lnTo>
                    <a:pt x="40" y="49"/>
                  </a:lnTo>
                  <a:lnTo>
                    <a:pt x="38" y="49"/>
                  </a:lnTo>
                  <a:lnTo>
                    <a:pt x="38" y="49"/>
                  </a:lnTo>
                  <a:lnTo>
                    <a:pt x="35" y="49"/>
                  </a:lnTo>
                  <a:lnTo>
                    <a:pt x="35" y="49"/>
                  </a:lnTo>
                  <a:lnTo>
                    <a:pt x="35" y="49"/>
                  </a:lnTo>
                  <a:lnTo>
                    <a:pt x="35" y="49"/>
                  </a:lnTo>
                  <a:lnTo>
                    <a:pt x="33" y="49"/>
                  </a:lnTo>
                  <a:lnTo>
                    <a:pt x="33" y="49"/>
                  </a:lnTo>
                  <a:lnTo>
                    <a:pt x="33" y="49"/>
                  </a:lnTo>
                  <a:lnTo>
                    <a:pt x="33" y="47"/>
                  </a:lnTo>
                  <a:lnTo>
                    <a:pt x="30" y="47"/>
                  </a:lnTo>
                  <a:lnTo>
                    <a:pt x="30" y="47"/>
                  </a:lnTo>
                  <a:lnTo>
                    <a:pt x="30" y="47"/>
                  </a:lnTo>
                  <a:lnTo>
                    <a:pt x="28" y="47"/>
                  </a:lnTo>
                  <a:lnTo>
                    <a:pt x="28" y="47"/>
                  </a:lnTo>
                  <a:lnTo>
                    <a:pt x="28" y="47"/>
                  </a:lnTo>
                  <a:lnTo>
                    <a:pt x="26" y="47"/>
                  </a:lnTo>
                  <a:lnTo>
                    <a:pt x="26" y="47"/>
                  </a:lnTo>
                  <a:lnTo>
                    <a:pt x="26" y="45"/>
                  </a:lnTo>
                  <a:lnTo>
                    <a:pt x="23" y="45"/>
                  </a:lnTo>
                  <a:lnTo>
                    <a:pt x="23" y="45"/>
                  </a:lnTo>
                  <a:lnTo>
                    <a:pt x="23" y="45"/>
                  </a:lnTo>
                  <a:lnTo>
                    <a:pt x="23" y="45"/>
                  </a:lnTo>
                  <a:lnTo>
                    <a:pt x="21" y="45"/>
                  </a:lnTo>
                  <a:lnTo>
                    <a:pt x="21" y="45"/>
                  </a:lnTo>
                  <a:lnTo>
                    <a:pt x="21" y="45"/>
                  </a:lnTo>
                  <a:lnTo>
                    <a:pt x="21" y="45"/>
                  </a:lnTo>
                  <a:lnTo>
                    <a:pt x="19" y="45"/>
                  </a:lnTo>
                  <a:lnTo>
                    <a:pt x="19" y="47"/>
                  </a:lnTo>
                  <a:lnTo>
                    <a:pt x="19" y="47"/>
                  </a:lnTo>
                  <a:lnTo>
                    <a:pt x="19" y="49"/>
                  </a:lnTo>
                  <a:lnTo>
                    <a:pt x="21" y="49"/>
                  </a:lnTo>
                  <a:lnTo>
                    <a:pt x="21" y="49"/>
                  </a:lnTo>
                  <a:lnTo>
                    <a:pt x="21" y="49"/>
                  </a:lnTo>
                  <a:lnTo>
                    <a:pt x="21" y="52"/>
                  </a:lnTo>
                  <a:lnTo>
                    <a:pt x="21" y="52"/>
                  </a:lnTo>
                  <a:lnTo>
                    <a:pt x="21" y="54"/>
                  </a:lnTo>
                  <a:lnTo>
                    <a:pt x="19" y="54"/>
                  </a:lnTo>
                  <a:lnTo>
                    <a:pt x="19" y="54"/>
                  </a:lnTo>
                  <a:lnTo>
                    <a:pt x="19" y="57"/>
                  </a:lnTo>
                  <a:lnTo>
                    <a:pt x="19" y="57"/>
                  </a:lnTo>
                  <a:lnTo>
                    <a:pt x="21" y="57"/>
                  </a:lnTo>
                  <a:lnTo>
                    <a:pt x="21" y="59"/>
                  </a:lnTo>
                  <a:lnTo>
                    <a:pt x="21" y="59"/>
                  </a:lnTo>
                  <a:lnTo>
                    <a:pt x="21" y="59"/>
                  </a:lnTo>
                  <a:lnTo>
                    <a:pt x="21" y="59"/>
                  </a:lnTo>
                  <a:lnTo>
                    <a:pt x="21" y="61"/>
                  </a:lnTo>
                  <a:lnTo>
                    <a:pt x="21" y="61"/>
                  </a:lnTo>
                  <a:lnTo>
                    <a:pt x="21" y="64"/>
                  </a:lnTo>
                  <a:lnTo>
                    <a:pt x="21" y="64"/>
                  </a:lnTo>
                  <a:lnTo>
                    <a:pt x="21" y="64"/>
                  </a:lnTo>
                  <a:lnTo>
                    <a:pt x="21" y="66"/>
                  </a:lnTo>
                  <a:lnTo>
                    <a:pt x="23" y="66"/>
                  </a:lnTo>
                  <a:lnTo>
                    <a:pt x="23" y="66"/>
                  </a:lnTo>
                  <a:lnTo>
                    <a:pt x="23" y="68"/>
                  </a:lnTo>
                  <a:lnTo>
                    <a:pt x="23" y="68"/>
                  </a:lnTo>
                  <a:lnTo>
                    <a:pt x="23" y="68"/>
                  </a:lnTo>
                  <a:lnTo>
                    <a:pt x="23" y="68"/>
                  </a:lnTo>
                  <a:lnTo>
                    <a:pt x="23" y="68"/>
                  </a:lnTo>
                  <a:lnTo>
                    <a:pt x="23" y="71"/>
                  </a:lnTo>
                  <a:lnTo>
                    <a:pt x="26" y="71"/>
                  </a:lnTo>
                  <a:lnTo>
                    <a:pt x="26" y="71"/>
                  </a:lnTo>
                  <a:lnTo>
                    <a:pt x="26" y="73"/>
                  </a:lnTo>
                  <a:lnTo>
                    <a:pt x="26" y="73"/>
                  </a:lnTo>
                  <a:lnTo>
                    <a:pt x="26" y="73"/>
                  </a:lnTo>
                  <a:lnTo>
                    <a:pt x="28" y="73"/>
                  </a:lnTo>
                  <a:lnTo>
                    <a:pt x="28" y="75"/>
                  </a:lnTo>
                  <a:lnTo>
                    <a:pt x="28" y="75"/>
                  </a:lnTo>
                  <a:lnTo>
                    <a:pt x="28" y="75"/>
                  </a:lnTo>
                  <a:lnTo>
                    <a:pt x="28" y="75"/>
                  </a:lnTo>
                  <a:lnTo>
                    <a:pt x="28" y="78"/>
                  </a:lnTo>
                  <a:lnTo>
                    <a:pt x="30" y="78"/>
                  </a:lnTo>
                  <a:lnTo>
                    <a:pt x="30" y="78"/>
                  </a:lnTo>
                  <a:lnTo>
                    <a:pt x="30" y="78"/>
                  </a:lnTo>
                  <a:lnTo>
                    <a:pt x="33" y="78"/>
                  </a:lnTo>
                  <a:lnTo>
                    <a:pt x="33" y="78"/>
                  </a:lnTo>
                  <a:lnTo>
                    <a:pt x="30" y="78"/>
                  </a:lnTo>
                  <a:lnTo>
                    <a:pt x="30" y="78"/>
                  </a:lnTo>
                  <a:lnTo>
                    <a:pt x="28" y="78"/>
                  </a:lnTo>
                  <a:lnTo>
                    <a:pt x="28" y="80"/>
                  </a:lnTo>
                  <a:lnTo>
                    <a:pt x="30" y="80"/>
                  </a:lnTo>
                  <a:lnTo>
                    <a:pt x="30" y="80"/>
                  </a:lnTo>
                  <a:lnTo>
                    <a:pt x="30" y="80"/>
                  </a:lnTo>
                  <a:lnTo>
                    <a:pt x="30" y="83"/>
                  </a:lnTo>
                  <a:lnTo>
                    <a:pt x="30" y="83"/>
                  </a:lnTo>
                  <a:lnTo>
                    <a:pt x="30" y="83"/>
                  </a:lnTo>
                  <a:lnTo>
                    <a:pt x="30" y="83"/>
                  </a:lnTo>
                  <a:lnTo>
                    <a:pt x="33" y="83"/>
                  </a:lnTo>
                  <a:lnTo>
                    <a:pt x="33" y="85"/>
                  </a:lnTo>
                  <a:lnTo>
                    <a:pt x="33" y="85"/>
                  </a:lnTo>
                  <a:lnTo>
                    <a:pt x="30" y="85"/>
                  </a:lnTo>
                  <a:lnTo>
                    <a:pt x="30" y="85"/>
                  </a:lnTo>
                  <a:lnTo>
                    <a:pt x="28" y="85"/>
                  </a:lnTo>
                  <a:lnTo>
                    <a:pt x="28" y="85"/>
                  </a:lnTo>
                  <a:lnTo>
                    <a:pt x="28" y="85"/>
                  </a:lnTo>
                  <a:lnTo>
                    <a:pt x="28" y="85"/>
                  </a:lnTo>
                  <a:lnTo>
                    <a:pt x="28" y="8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216"/>
            <p:cNvSpPr>
              <a:spLocks/>
            </p:cNvSpPr>
            <p:nvPr/>
          </p:nvSpPr>
          <p:spPr bwMode="auto">
            <a:xfrm>
              <a:off x="4900613" y="4592638"/>
              <a:ext cx="363538" cy="139700"/>
            </a:xfrm>
            <a:custGeom>
              <a:avLst/>
              <a:gdLst/>
              <a:ahLst/>
              <a:cxnLst>
                <a:cxn ang="0">
                  <a:pos x="35" y="12"/>
                </a:cxn>
                <a:cxn ang="0">
                  <a:pos x="40" y="17"/>
                </a:cxn>
                <a:cxn ang="0">
                  <a:pos x="47" y="12"/>
                </a:cxn>
                <a:cxn ang="0">
                  <a:pos x="56" y="19"/>
                </a:cxn>
                <a:cxn ang="0">
                  <a:pos x="66" y="19"/>
                </a:cxn>
                <a:cxn ang="0">
                  <a:pos x="75" y="26"/>
                </a:cxn>
                <a:cxn ang="0">
                  <a:pos x="80" y="33"/>
                </a:cxn>
                <a:cxn ang="0">
                  <a:pos x="92" y="36"/>
                </a:cxn>
                <a:cxn ang="0">
                  <a:pos x="101" y="38"/>
                </a:cxn>
                <a:cxn ang="0">
                  <a:pos x="113" y="38"/>
                </a:cxn>
                <a:cxn ang="0">
                  <a:pos x="118" y="28"/>
                </a:cxn>
                <a:cxn ang="0">
                  <a:pos x="127" y="24"/>
                </a:cxn>
                <a:cxn ang="0">
                  <a:pos x="137" y="28"/>
                </a:cxn>
                <a:cxn ang="0">
                  <a:pos x="146" y="33"/>
                </a:cxn>
                <a:cxn ang="0">
                  <a:pos x="158" y="36"/>
                </a:cxn>
                <a:cxn ang="0">
                  <a:pos x="165" y="36"/>
                </a:cxn>
                <a:cxn ang="0">
                  <a:pos x="180" y="36"/>
                </a:cxn>
                <a:cxn ang="0">
                  <a:pos x="194" y="38"/>
                </a:cxn>
                <a:cxn ang="0">
                  <a:pos x="189" y="43"/>
                </a:cxn>
                <a:cxn ang="0">
                  <a:pos x="184" y="47"/>
                </a:cxn>
                <a:cxn ang="0">
                  <a:pos x="177" y="45"/>
                </a:cxn>
                <a:cxn ang="0">
                  <a:pos x="168" y="47"/>
                </a:cxn>
                <a:cxn ang="0">
                  <a:pos x="172" y="57"/>
                </a:cxn>
                <a:cxn ang="0">
                  <a:pos x="180" y="57"/>
                </a:cxn>
                <a:cxn ang="0">
                  <a:pos x="191" y="54"/>
                </a:cxn>
                <a:cxn ang="0">
                  <a:pos x="201" y="59"/>
                </a:cxn>
                <a:cxn ang="0">
                  <a:pos x="208" y="69"/>
                </a:cxn>
                <a:cxn ang="0">
                  <a:pos x="220" y="66"/>
                </a:cxn>
                <a:cxn ang="0">
                  <a:pos x="227" y="73"/>
                </a:cxn>
                <a:cxn ang="0">
                  <a:pos x="220" y="81"/>
                </a:cxn>
                <a:cxn ang="0">
                  <a:pos x="215" y="85"/>
                </a:cxn>
                <a:cxn ang="0">
                  <a:pos x="208" y="76"/>
                </a:cxn>
                <a:cxn ang="0">
                  <a:pos x="198" y="73"/>
                </a:cxn>
                <a:cxn ang="0">
                  <a:pos x="206" y="85"/>
                </a:cxn>
                <a:cxn ang="0">
                  <a:pos x="194" y="83"/>
                </a:cxn>
                <a:cxn ang="0">
                  <a:pos x="184" y="78"/>
                </a:cxn>
                <a:cxn ang="0">
                  <a:pos x="175" y="76"/>
                </a:cxn>
                <a:cxn ang="0">
                  <a:pos x="168" y="73"/>
                </a:cxn>
                <a:cxn ang="0">
                  <a:pos x="158" y="76"/>
                </a:cxn>
                <a:cxn ang="0">
                  <a:pos x="144" y="73"/>
                </a:cxn>
                <a:cxn ang="0">
                  <a:pos x="135" y="73"/>
                </a:cxn>
                <a:cxn ang="0">
                  <a:pos x="123" y="71"/>
                </a:cxn>
                <a:cxn ang="0">
                  <a:pos x="111" y="66"/>
                </a:cxn>
                <a:cxn ang="0">
                  <a:pos x="99" y="62"/>
                </a:cxn>
                <a:cxn ang="0">
                  <a:pos x="87" y="57"/>
                </a:cxn>
                <a:cxn ang="0">
                  <a:pos x="78" y="57"/>
                </a:cxn>
                <a:cxn ang="0">
                  <a:pos x="66" y="62"/>
                </a:cxn>
                <a:cxn ang="0">
                  <a:pos x="54" y="57"/>
                </a:cxn>
                <a:cxn ang="0">
                  <a:pos x="45" y="52"/>
                </a:cxn>
                <a:cxn ang="0">
                  <a:pos x="30" y="52"/>
                </a:cxn>
                <a:cxn ang="0">
                  <a:pos x="28" y="43"/>
                </a:cxn>
                <a:cxn ang="0">
                  <a:pos x="21" y="38"/>
                </a:cxn>
                <a:cxn ang="0">
                  <a:pos x="9" y="36"/>
                </a:cxn>
                <a:cxn ang="0">
                  <a:pos x="0" y="31"/>
                </a:cxn>
                <a:cxn ang="0">
                  <a:pos x="7" y="33"/>
                </a:cxn>
                <a:cxn ang="0">
                  <a:pos x="14" y="26"/>
                </a:cxn>
                <a:cxn ang="0">
                  <a:pos x="19" y="12"/>
                </a:cxn>
                <a:cxn ang="0">
                  <a:pos x="30" y="14"/>
                </a:cxn>
                <a:cxn ang="0">
                  <a:pos x="30" y="9"/>
                </a:cxn>
                <a:cxn ang="0">
                  <a:pos x="28" y="0"/>
                </a:cxn>
              </a:cxnLst>
              <a:rect l="0" t="0" r="r" b="b"/>
              <a:pathLst>
                <a:path w="229" h="88">
                  <a:moveTo>
                    <a:pt x="33" y="0"/>
                  </a:moveTo>
                  <a:lnTo>
                    <a:pt x="33" y="2"/>
                  </a:lnTo>
                  <a:lnTo>
                    <a:pt x="33" y="2"/>
                  </a:lnTo>
                  <a:lnTo>
                    <a:pt x="33" y="2"/>
                  </a:lnTo>
                  <a:lnTo>
                    <a:pt x="33" y="2"/>
                  </a:lnTo>
                  <a:lnTo>
                    <a:pt x="33" y="5"/>
                  </a:lnTo>
                  <a:lnTo>
                    <a:pt x="33" y="5"/>
                  </a:lnTo>
                  <a:lnTo>
                    <a:pt x="33" y="7"/>
                  </a:lnTo>
                  <a:lnTo>
                    <a:pt x="33" y="7"/>
                  </a:lnTo>
                  <a:lnTo>
                    <a:pt x="33" y="7"/>
                  </a:lnTo>
                  <a:lnTo>
                    <a:pt x="33" y="9"/>
                  </a:lnTo>
                  <a:lnTo>
                    <a:pt x="33" y="9"/>
                  </a:lnTo>
                  <a:lnTo>
                    <a:pt x="33" y="9"/>
                  </a:lnTo>
                  <a:lnTo>
                    <a:pt x="33" y="9"/>
                  </a:lnTo>
                  <a:lnTo>
                    <a:pt x="33" y="12"/>
                  </a:lnTo>
                  <a:lnTo>
                    <a:pt x="33" y="12"/>
                  </a:lnTo>
                  <a:lnTo>
                    <a:pt x="35" y="12"/>
                  </a:lnTo>
                  <a:lnTo>
                    <a:pt x="35" y="12"/>
                  </a:lnTo>
                  <a:lnTo>
                    <a:pt x="38" y="12"/>
                  </a:lnTo>
                  <a:lnTo>
                    <a:pt x="38" y="14"/>
                  </a:lnTo>
                  <a:lnTo>
                    <a:pt x="38" y="14"/>
                  </a:lnTo>
                  <a:lnTo>
                    <a:pt x="38" y="12"/>
                  </a:lnTo>
                  <a:lnTo>
                    <a:pt x="38" y="12"/>
                  </a:lnTo>
                  <a:lnTo>
                    <a:pt x="38" y="14"/>
                  </a:lnTo>
                  <a:lnTo>
                    <a:pt x="38" y="14"/>
                  </a:lnTo>
                  <a:lnTo>
                    <a:pt x="38" y="14"/>
                  </a:lnTo>
                  <a:lnTo>
                    <a:pt x="38" y="14"/>
                  </a:lnTo>
                  <a:lnTo>
                    <a:pt x="38" y="14"/>
                  </a:lnTo>
                  <a:lnTo>
                    <a:pt x="35" y="14"/>
                  </a:lnTo>
                  <a:lnTo>
                    <a:pt x="35" y="17"/>
                  </a:lnTo>
                  <a:lnTo>
                    <a:pt x="38" y="17"/>
                  </a:lnTo>
                  <a:lnTo>
                    <a:pt x="38" y="17"/>
                  </a:lnTo>
                  <a:lnTo>
                    <a:pt x="38" y="17"/>
                  </a:lnTo>
                  <a:lnTo>
                    <a:pt x="40" y="17"/>
                  </a:lnTo>
                  <a:lnTo>
                    <a:pt x="40" y="17"/>
                  </a:lnTo>
                  <a:lnTo>
                    <a:pt x="40" y="14"/>
                  </a:lnTo>
                  <a:lnTo>
                    <a:pt x="40" y="14"/>
                  </a:lnTo>
                  <a:lnTo>
                    <a:pt x="40" y="14"/>
                  </a:lnTo>
                  <a:lnTo>
                    <a:pt x="40" y="12"/>
                  </a:lnTo>
                  <a:lnTo>
                    <a:pt x="40" y="12"/>
                  </a:lnTo>
                  <a:lnTo>
                    <a:pt x="40" y="12"/>
                  </a:lnTo>
                  <a:lnTo>
                    <a:pt x="42" y="12"/>
                  </a:lnTo>
                  <a:lnTo>
                    <a:pt x="42" y="12"/>
                  </a:lnTo>
                  <a:lnTo>
                    <a:pt x="42" y="12"/>
                  </a:lnTo>
                  <a:lnTo>
                    <a:pt x="45" y="12"/>
                  </a:lnTo>
                  <a:lnTo>
                    <a:pt x="45" y="14"/>
                  </a:lnTo>
                  <a:lnTo>
                    <a:pt x="45" y="14"/>
                  </a:lnTo>
                  <a:lnTo>
                    <a:pt x="45" y="14"/>
                  </a:lnTo>
                  <a:lnTo>
                    <a:pt x="47" y="14"/>
                  </a:lnTo>
                  <a:lnTo>
                    <a:pt x="47" y="12"/>
                  </a:lnTo>
                  <a:lnTo>
                    <a:pt x="47" y="12"/>
                  </a:lnTo>
                  <a:lnTo>
                    <a:pt x="47" y="12"/>
                  </a:lnTo>
                  <a:lnTo>
                    <a:pt x="47" y="14"/>
                  </a:lnTo>
                  <a:lnTo>
                    <a:pt x="49" y="14"/>
                  </a:lnTo>
                  <a:lnTo>
                    <a:pt x="49" y="14"/>
                  </a:lnTo>
                  <a:lnTo>
                    <a:pt x="49" y="14"/>
                  </a:lnTo>
                  <a:lnTo>
                    <a:pt x="49" y="14"/>
                  </a:lnTo>
                  <a:lnTo>
                    <a:pt x="52" y="14"/>
                  </a:lnTo>
                  <a:lnTo>
                    <a:pt x="52" y="17"/>
                  </a:lnTo>
                  <a:lnTo>
                    <a:pt x="52" y="17"/>
                  </a:lnTo>
                  <a:lnTo>
                    <a:pt x="52" y="17"/>
                  </a:lnTo>
                  <a:lnTo>
                    <a:pt x="52" y="17"/>
                  </a:lnTo>
                  <a:lnTo>
                    <a:pt x="52" y="19"/>
                  </a:lnTo>
                  <a:lnTo>
                    <a:pt x="54" y="19"/>
                  </a:lnTo>
                  <a:lnTo>
                    <a:pt x="54" y="19"/>
                  </a:lnTo>
                  <a:lnTo>
                    <a:pt x="54" y="19"/>
                  </a:lnTo>
                  <a:lnTo>
                    <a:pt x="54" y="19"/>
                  </a:lnTo>
                  <a:lnTo>
                    <a:pt x="56" y="19"/>
                  </a:lnTo>
                  <a:lnTo>
                    <a:pt x="56" y="19"/>
                  </a:lnTo>
                  <a:lnTo>
                    <a:pt x="56" y="19"/>
                  </a:lnTo>
                  <a:lnTo>
                    <a:pt x="59" y="19"/>
                  </a:lnTo>
                  <a:lnTo>
                    <a:pt x="59" y="19"/>
                  </a:lnTo>
                  <a:lnTo>
                    <a:pt x="59" y="19"/>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19"/>
                  </a:lnTo>
                  <a:lnTo>
                    <a:pt x="66" y="19"/>
                  </a:lnTo>
                  <a:lnTo>
                    <a:pt x="68" y="19"/>
                  </a:lnTo>
                  <a:lnTo>
                    <a:pt x="68" y="19"/>
                  </a:lnTo>
                  <a:lnTo>
                    <a:pt x="68" y="19"/>
                  </a:lnTo>
                  <a:lnTo>
                    <a:pt x="71" y="19"/>
                  </a:lnTo>
                  <a:lnTo>
                    <a:pt x="71" y="21"/>
                  </a:lnTo>
                  <a:lnTo>
                    <a:pt x="71" y="21"/>
                  </a:lnTo>
                  <a:lnTo>
                    <a:pt x="71" y="21"/>
                  </a:lnTo>
                  <a:lnTo>
                    <a:pt x="71" y="24"/>
                  </a:lnTo>
                  <a:lnTo>
                    <a:pt x="71" y="24"/>
                  </a:lnTo>
                  <a:lnTo>
                    <a:pt x="73" y="24"/>
                  </a:lnTo>
                  <a:lnTo>
                    <a:pt x="73" y="24"/>
                  </a:lnTo>
                  <a:lnTo>
                    <a:pt x="73" y="24"/>
                  </a:lnTo>
                  <a:lnTo>
                    <a:pt x="73" y="26"/>
                  </a:lnTo>
                  <a:lnTo>
                    <a:pt x="73" y="26"/>
                  </a:lnTo>
                  <a:lnTo>
                    <a:pt x="73" y="26"/>
                  </a:lnTo>
                  <a:lnTo>
                    <a:pt x="75" y="26"/>
                  </a:lnTo>
                  <a:lnTo>
                    <a:pt x="75" y="28"/>
                  </a:lnTo>
                  <a:lnTo>
                    <a:pt x="75" y="28"/>
                  </a:lnTo>
                  <a:lnTo>
                    <a:pt x="75" y="31"/>
                  </a:lnTo>
                  <a:lnTo>
                    <a:pt x="75" y="31"/>
                  </a:lnTo>
                  <a:lnTo>
                    <a:pt x="75" y="33"/>
                  </a:lnTo>
                  <a:lnTo>
                    <a:pt x="75" y="33"/>
                  </a:lnTo>
                  <a:lnTo>
                    <a:pt x="75" y="33"/>
                  </a:lnTo>
                  <a:lnTo>
                    <a:pt x="78" y="33"/>
                  </a:lnTo>
                  <a:lnTo>
                    <a:pt x="78" y="33"/>
                  </a:lnTo>
                  <a:lnTo>
                    <a:pt x="78" y="33"/>
                  </a:lnTo>
                  <a:lnTo>
                    <a:pt x="78" y="33"/>
                  </a:lnTo>
                  <a:lnTo>
                    <a:pt x="80" y="33"/>
                  </a:lnTo>
                  <a:lnTo>
                    <a:pt x="80" y="33"/>
                  </a:lnTo>
                  <a:lnTo>
                    <a:pt x="80" y="33"/>
                  </a:lnTo>
                  <a:lnTo>
                    <a:pt x="80" y="33"/>
                  </a:lnTo>
                  <a:lnTo>
                    <a:pt x="80" y="33"/>
                  </a:lnTo>
                  <a:lnTo>
                    <a:pt x="80" y="33"/>
                  </a:lnTo>
                  <a:lnTo>
                    <a:pt x="80" y="33"/>
                  </a:lnTo>
                  <a:lnTo>
                    <a:pt x="82" y="33"/>
                  </a:lnTo>
                  <a:lnTo>
                    <a:pt x="82" y="33"/>
                  </a:lnTo>
                  <a:lnTo>
                    <a:pt x="85" y="33"/>
                  </a:lnTo>
                  <a:lnTo>
                    <a:pt x="85" y="33"/>
                  </a:lnTo>
                  <a:lnTo>
                    <a:pt x="85" y="33"/>
                  </a:lnTo>
                  <a:lnTo>
                    <a:pt x="85" y="33"/>
                  </a:lnTo>
                  <a:lnTo>
                    <a:pt x="85" y="33"/>
                  </a:lnTo>
                  <a:lnTo>
                    <a:pt x="87" y="33"/>
                  </a:lnTo>
                  <a:lnTo>
                    <a:pt x="87" y="36"/>
                  </a:lnTo>
                  <a:lnTo>
                    <a:pt x="87" y="36"/>
                  </a:lnTo>
                  <a:lnTo>
                    <a:pt x="87" y="36"/>
                  </a:lnTo>
                  <a:lnTo>
                    <a:pt x="90" y="36"/>
                  </a:lnTo>
                  <a:lnTo>
                    <a:pt x="90" y="36"/>
                  </a:lnTo>
                  <a:lnTo>
                    <a:pt x="92" y="36"/>
                  </a:lnTo>
                  <a:lnTo>
                    <a:pt x="92" y="36"/>
                  </a:lnTo>
                  <a:lnTo>
                    <a:pt x="92" y="36"/>
                  </a:lnTo>
                  <a:lnTo>
                    <a:pt x="92" y="33"/>
                  </a:lnTo>
                  <a:lnTo>
                    <a:pt x="94" y="33"/>
                  </a:lnTo>
                  <a:lnTo>
                    <a:pt x="94" y="33"/>
                  </a:lnTo>
                  <a:lnTo>
                    <a:pt x="94" y="33"/>
                  </a:lnTo>
                  <a:lnTo>
                    <a:pt x="94" y="33"/>
                  </a:lnTo>
                  <a:lnTo>
                    <a:pt x="94" y="33"/>
                  </a:lnTo>
                  <a:lnTo>
                    <a:pt x="97" y="33"/>
                  </a:lnTo>
                  <a:lnTo>
                    <a:pt x="97" y="36"/>
                  </a:lnTo>
                  <a:lnTo>
                    <a:pt x="97" y="36"/>
                  </a:lnTo>
                  <a:lnTo>
                    <a:pt x="99" y="36"/>
                  </a:lnTo>
                  <a:lnTo>
                    <a:pt x="99" y="36"/>
                  </a:lnTo>
                  <a:lnTo>
                    <a:pt x="99" y="36"/>
                  </a:lnTo>
                  <a:lnTo>
                    <a:pt x="99" y="36"/>
                  </a:lnTo>
                  <a:lnTo>
                    <a:pt x="101" y="36"/>
                  </a:lnTo>
                  <a:lnTo>
                    <a:pt x="101" y="36"/>
                  </a:lnTo>
                  <a:lnTo>
                    <a:pt x="101" y="36"/>
                  </a:lnTo>
                  <a:lnTo>
                    <a:pt x="101" y="38"/>
                  </a:lnTo>
                  <a:lnTo>
                    <a:pt x="104" y="38"/>
                  </a:lnTo>
                  <a:lnTo>
                    <a:pt x="104" y="36"/>
                  </a:lnTo>
                  <a:lnTo>
                    <a:pt x="104" y="36"/>
                  </a:lnTo>
                  <a:lnTo>
                    <a:pt x="104" y="38"/>
                  </a:lnTo>
                  <a:lnTo>
                    <a:pt x="106" y="38"/>
                  </a:lnTo>
                  <a:lnTo>
                    <a:pt x="106" y="36"/>
                  </a:lnTo>
                  <a:lnTo>
                    <a:pt x="106" y="36"/>
                  </a:lnTo>
                  <a:lnTo>
                    <a:pt x="106" y="36"/>
                  </a:lnTo>
                  <a:lnTo>
                    <a:pt x="109" y="36"/>
                  </a:lnTo>
                  <a:lnTo>
                    <a:pt x="109" y="36"/>
                  </a:lnTo>
                  <a:lnTo>
                    <a:pt x="109" y="36"/>
                  </a:lnTo>
                  <a:lnTo>
                    <a:pt x="111" y="36"/>
                  </a:lnTo>
                  <a:lnTo>
                    <a:pt x="111" y="36"/>
                  </a:lnTo>
                  <a:lnTo>
                    <a:pt x="111" y="36"/>
                  </a:lnTo>
                  <a:lnTo>
                    <a:pt x="111" y="36"/>
                  </a:lnTo>
                  <a:lnTo>
                    <a:pt x="111" y="38"/>
                  </a:lnTo>
                  <a:lnTo>
                    <a:pt x="113" y="38"/>
                  </a:lnTo>
                  <a:lnTo>
                    <a:pt x="113" y="38"/>
                  </a:lnTo>
                  <a:lnTo>
                    <a:pt x="113" y="38"/>
                  </a:lnTo>
                  <a:lnTo>
                    <a:pt x="116" y="38"/>
                  </a:lnTo>
                  <a:lnTo>
                    <a:pt x="116" y="36"/>
                  </a:lnTo>
                  <a:lnTo>
                    <a:pt x="116" y="36"/>
                  </a:lnTo>
                  <a:lnTo>
                    <a:pt x="116" y="36"/>
                  </a:lnTo>
                  <a:lnTo>
                    <a:pt x="116" y="33"/>
                  </a:lnTo>
                  <a:lnTo>
                    <a:pt x="118" y="33"/>
                  </a:lnTo>
                  <a:lnTo>
                    <a:pt x="118" y="33"/>
                  </a:lnTo>
                  <a:lnTo>
                    <a:pt x="116" y="33"/>
                  </a:lnTo>
                  <a:lnTo>
                    <a:pt x="116" y="33"/>
                  </a:lnTo>
                  <a:lnTo>
                    <a:pt x="118" y="33"/>
                  </a:lnTo>
                  <a:lnTo>
                    <a:pt x="118" y="33"/>
                  </a:lnTo>
                  <a:lnTo>
                    <a:pt x="118" y="31"/>
                  </a:lnTo>
                  <a:lnTo>
                    <a:pt x="118" y="31"/>
                  </a:lnTo>
                  <a:lnTo>
                    <a:pt x="118" y="31"/>
                  </a:lnTo>
                  <a:lnTo>
                    <a:pt x="118" y="28"/>
                  </a:lnTo>
                  <a:lnTo>
                    <a:pt x="118" y="28"/>
                  </a:lnTo>
                  <a:lnTo>
                    <a:pt x="118" y="26"/>
                  </a:lnTo>
                  <a:lnTo>
                    <a:pt x="120" y="26"/>
                  </a:lnTo>
                  <a:lnTo>
                    <a:pt x="120" y="26"/>
                  </a:lnTo>
                  <a:lnTo>
                    <a:pt x="120" y="26"/>
                  </a:lnTo>
                  <a:lnTo>
                    <a:pt x="120" y="24"/>
                  </a:lnTo>
                  <a:lnTo>
                    <a:pt x="120" y="24"/>
                  </a:lnTo>
                  <a:lnTo>
                    <a:pt x="123" y="24"/>
                  </a:lnTo>
                  <a:lnTo>
                    <a:pt x="123" y="24"/>
                  </a:lnTo>
                  <a:lnTo>
                    <a:pt x="123" y="24"/>
                  </a:lnTo>
                  <a:lnTo>
                    <a:pt x="125" y="24"/>
                  </a:lnTo>
                  <a:lnTo>
                    <a:pt x="125" y="24"/>
                  </a:lnTo>
                  <a:lnTo>
                    <a:pt x="125" y="24"/>
                  </a:lnTo>
                  <a:lnTo>
                    <a:pt x="127" y="24"/>
                  </a:lnTo>
                  <a:lnTo>
                    <a:pt x="127" y="24"/>
                  </a:lnTo>
                  <a:lnTo>
                    <a:pt x="127" y="24"/>
                  </a:lnTo>
                  <a:lnTo>
                    <a:pt x="127" y="24"/>
                  </a:lnTo>
                  <a:lnTo>
                    <a:pt x="127" y="26"/>
                  </a:lnTo>
                  <a:lnTo>
                    <a:pt x="127" y="26"/>
                  </a:lnTo>
                  <a:lnTo>
                    <a:pt x="127" y="28"/>
                  </a:lnTo>
                  <a:lnTo>
                    <a:pt x="130" y="28"/>
                  </a:lnTo>
                  <a:lnTo>
                    <a:pt x="130" y="28"/>
                  </a:lnTo>
                  <a:lnTo>
                    <a:pt x="130" y="31"/>
                  </a:lnTo>
                  <a:lnTo>
                    <a:pt x="130" y="31"/>
                  </a:lnTo>
                  <a:lnTo>
                    <a:pt x="132" y="31"/>
                  </a:lnTo>
                  <a:lnTo>
                    <a:pt x="132" y="31"/>
                  </a:lnTo>
                  <a:lnTo>
                    <a:pt x="132" y="31"/>
                  </a:lnTo>
                  <a:lnTo>
                    <a:pt x="132" y="31"/>
                  </a:lnTo>
                  <a:lnTo>
                    <a:pt x="135" y="31"/>
                  </a:lnTo>
                  <a:lnTo>
                    <a:pt x="135" y="31"/>
                  </a:lnTo>
                  <a:lnTo>
                    <a:pt x="135" y="31"/>
                  </a:lnTo>
                  <a:lnTo>
                    <a:pt x="135" y="31"/>
                  </a:lnTo>
                  <a:lnTo>
                    <a:pt x="137" y="31"/>
                  </a:lnTo>
                  <a:lnTo>
                    <a:pt x="137" y="28"/>
                  </a:lnTo>
                  <a:lnTo>
                    <a:pt x="137" y="28"/>
                  </a:lnTo>
                  <a:lnTo>
                    <a:pt x="139" y="28"/>
                  </a:lnTo>
                  <a:lnTo>
                    <a:pt x="139" y="31"/>
                  </a:lnTo>
                  <a:lnTo>
                    <a:pt x="139" y="31"/>
                  </a:lnTo>
                  <a:lnTo>
                    <a:pt x="139" y="31"/>
                  </a:lnTo>
                  <a:lnTo>
                    <a:pt x="139" y="31"/>
                  </a:lnTo>
                  <a:lnTo>
                    <a:pt x="142" y="31"/>
                  </a:lnTo>
                  <a:lnTo>
                    <a:pt x="142" y="33"/>
                  </a:lnTo>
                  <a:lnTo>
                    <a:pt x="142" y="33"/>
                  </a:lnTo>
                  <a:lnTo>
                    <a:pt x="142" y="33"/>
                  </a:lnTo>
                  <a:lnTo>
                    <a:pt x="144" y="33"/>
                  </a:lnTo>
                  <a:lnTo>
                    <a:pt x="144" y="33"/>
                  </a:lnTo>
                  <a:lnTo>
                    <a:pt x="144" y="33"/>
                  </a:lnTo>
                  <a:lnTo>
                    <a:pt x="144" y="33"/>
                  </a:lnTo>
                  <a:lnTo>
                    <a:pt x="146" y="33"/>
                  </a:lnTo>
                  <a:lnTo>
                    <a:pt x="146" y="33"/>
                  </a:lnTo>
                  <a:lnTo>
                    <a:pt x="146" y="33"/>
                  </a:lnTo>
                  <a:lnTo>
                    <a:pt x="146" y="33"/>
                  </a:lnTo>
                  <a:lnTo>
                    <a:pt x="149" y="33"/>
                  </a:lnTo>
                  <a:lnTo>
                    <a:pt x="149" y="33"/>
                  </a:lnTo>
                  <a:lnTo>
                    <a:pt x="149" y="33"/>
                  </a:lnTo>
                  <a:lnTo>
                    <a:pt x="149" y="36"/>
                  </a:lnTo>
                  <a:lnTo>
                    <a:pt x="149" y="36"/>
                  </a:lnTo>
                  <a:lnTo>
                    <a:pt x="151" y="36"/>
                  </a:lnTo>
                  <a:lnTo>
                    <a:pt x="151" y="36"/>
                  </a:lnTo>
                  <a:lnTo>
                    <a:pt x="151" y="36"/>
                  </a:lnTo>
                  <a:lnTo>
                    <a:pt x="153" y="36"/>
                  </a:lnTo>
                  <a:lnTo>
                    <a:pt x="153" y="36"/>
                  </a:lnTo>
                  <a:lnTo>
                    <a:pt x="153" y="36"/>
                  </a:lnTo>
                  <a:lnTo>
                    <a:pt x="153" y="36"/>
                  </a:lnTo>
                  <a:lnTo>
                    <a:pt x="156" y="36"/>
                  </a:lnTo>
                  <a:lnTo>
                    <a:pt x="156" y="36"/>
                  </a:lnTo>
                  <a:lnTo>
                    <a:pt x="158" y="36"/>
                  </a:lnTo>
                  <a:lnTo>
                    <a:pt x="158" y="36"/>
                  </a:lnTo>
                  <a:lnTo>
                    <a:pt x="158" y="36"/>
                  </a:lnTo>
                  <a:lnTo>
                    <a:pt x="158" y="36"/>
                  </a:lnTo>
                  <a:lnTo>
                    <a:pt x="158" y="36"/>
                  </a:lnTo>
                  <a:lnTo>
                    <a:pt x="161" y="36"/>
                  </a:lnTo>
                  <a:lnTo>
                    <a:pt x="161" y="36"/>
                  </a:lnTo>
                  <a:lnTo>
                    <a:pt x="161" y="36"/>
                  </a:lnTo>
                  <a:lnTo>
                    <a:pt x="161" y="36"/>
                  </a:lnTo>
                  <a:lnTo>
                    <a:pt x="161" y="38"/>
                  </a:lnTo>
                  <a:lnTo>
                    <a:pt x="161" y="38"/>
                  </a:lnTo>
                  <a:lnTo>
                    <a:pt x="163" y="38"/>
                  </a:lnTo>
                  <a:lnTo>
                    <a:pt x="163" y="40"/>
                  </a:lnTo>
                  <a:lnTo>
                    <a:pt x="163" y="40"/>
                  </a:lnTo>
                  <a:lnTo>
                    <a:pt x="165" y="40"/>
                  </a:lnTo>
                  <a:lnTo>
                    <a:pt x="165" y="38"/>
                  </a:lnTo>
                  <a:lnTo>
                    <a:pt x="165" y="38"/>
                  </a:lnTo>
                  <a:lnTo>
                    <a:pt x="165" y="38"/>
                  </a:lnTo>
                  <a:lnTo>
                    <a:pt x="165" y="36"/>
                  </a:lnTo>
                  <a:lnTo>
                    <a:pt x="165" y="36"/>
                  </a:lnTo>
                  <a:lnTo>
                    <a:pt x="168" y="36"/>
                  </a:lnTo>
                  <a:lnTo>
                    <a:pt x="168" y="36"/>
                  </a:lnTo>
                  <a:lnTo>
                    <a:pt x="168" y="36"/>
                  </a:lnTo>
                  <a:lnTo>
                    <a:pt x="170" y="36"/>
                  </a:lnTo>
                  <a:lnTo>
                    <a:pt x="170" y="36"/>
                  </a:lnTo>
                  <a:lnTo>
                    <a:pt x="172" y="36"/>
                  </a:lnTo>
                  <a:lnTo>
                    <a:pt x="172" y="36"/>
                  </a:lnTo>
                  <a:lnTo>
                    <a:pt x="172" y="36"/>
                  </a:lnTo>
                  <a:lnTo>
                    <a:pt x="175" y="36"/>
                  </a:lnTo>
                  <a:lnTo>
                    <a:pt x="175" y="36"/>
                  </a:lnTo>
                  <a:lnTo>
                    <a:pt x="175" y="36"/>
                  </a:lnTo>
                  <a:lnTo>
                    <a:pt x="177" y="36"/>
                  </a:lnTo>
                  <a:lnTo>
                    <a:pt x="177" y="36"/>
                  </a:lnTo>
                  <a:lnTo>
                    <a:pt x="180" y="36"/>
                  </a:lnTo>
                  <a:lnTo>
                    <a:pt x="180" y="36"/>
                  </a:lnTo>
                  <a:lnTo>
                    <a:pt x="180" y="36"/>
                  </a:lnTo>
                  <a:lnTo>
                    <a:pt x="182" y="36"/>
                  </a:lnTo>
                  <a:lnTo>
                    <a:pt x="182" y="36"/>
                  </a:lnTo>
                  <a:lnTo>
                    <a:pt x="184" y="36"/>
                  </a:lnTo>
                  <a:lnTo>
                    <a:pt x="184" y="36"/>
                  </a:lnTo>
                  <a:lnTo>
                    <a:pt x="184" y="36"/>
                  </a:lnTo>
                  <a:lnTo>
                    <a:pt x="187" y="36"/>
                  </a:lnTo>
                  <a:lnTo>
                    <a:pt x="187" y="36"/>
                  </a:lnTo>
                  <a:lnTo>
                    <a:pt x="187" y="36"/>
                  </a:lnTo>
                  <a:lnTo>
                    <a:pt x="187" y="36"/>
                  </a:lnTo>
                  <a:lnTo>
                    <a:pt x="189" y="36"/>
                  </a:lnTo>
                  <a:lnTo>
                    <a:pt x="189" y="36"/>
                  </a:lnTo>
                  <a:lnTo>
                    <a:pt x="191" y="36"/>
                  </a:lnTo>
                  <a:lnTo>
                    <a:pt x="191" y="36"/>
                  </a:lnTo>
                  <a:lnTo>
                    <a:pt x="191" y="36"/>
                  </a:lnTo>
                  <a:lnTo>
                    <a:pt x="191" y="36"/>
                  </a:lnTo>
                  <a:lnTo>
                    <a:pt x="194" y="36"/>
                  </a:lnTo>
                  <a:lnTo>
                    <a:pt x="194" y="38"/>
                  </a:lnTo>
                  <a:lnTo>
                    <a:pt x="194" y="38"/>
                  </a:lnTo>
                  <a:lnTo>
                    <a:pt x="194" y="38"/>
                  </a:lnTo>
                  <a:lnTo>
                    <a:pt x="194" y="38"/>
                  </a:lnTo>
                  <a:lnTo>
                    <a:pt x="196" y="38"/>
                  </a:lnTo>
                  <a:lnTo>
                    <a:pt x="196" y="40"/>
                  </a:lnTo>
                  <a:lnTo>
                    <a:pt x="196" y="40"/>
                  </a:lnTo>
                  <a:lnTo>
                    <a:pt x="194" y="40"/>
                  </a:lnTo>
                  <a:lnTo>
                    <a:pt x="194" y="40"/>
                  </a:lnTo>
                  <a:lnTo>
                    <a:pt x="194" y="40"/>
                  </a:lnTo>
                  <a:lnTo>
                    <a:pt x="194" y="40"/>
                  </a:lnTo>
                  <a:lnTo>
                    <a:pt x="194" y="40"/>
                  </a:lnTo>
                  <a:lnTo>
                    <a:pt x="194" y="43"/>
                  </a:lnTo>
                  <a:lnTo>
                    <a:pt x="194" y="43"/>
                  </a:lnTo>
                  <a:lnTo>
                    <a:pt x="191" y="43"/>
                  </a:lnTo>
                  <a:lnTo>
                    <a:pt x="191" y="43"/>
                  </a:lnTo>
                  <a:lnTo>
                    <a:pt x="191" y="43"/>
                  </a:lnTo>
                  <a:lnTo>
                    <a:pt x="189" y="43"/>
                  </a:lnTo>
                  <a:lnTo>
                    <a:pt x="189" y="43"/>
                  </a:lnTo>
                  <a:lnTo>
                    <a:pt x="191" y="43"/>
                  </a:lnTo>
                  <a:lnTo>
                    <a:pt x="191" y="45"/>
                  </a:lnTo>
                  <a:lnTo>
                    <a:pt x="191" y="45"/>
                  </a:lnTo>
                  <a:lnTo>
                    <a:pt x="189" y="45"/>
                  </a:lnTo>
                  <a:lnTo>
                    <a:pt x="189" y="45"/>
                  </a:lnTo>
                  <a:lnTo>
                    <a:pt x="189" y="45"/>
                  </a:lnTo>
                  <a:lnTo>
                    <a:pt x="189" y="43"/>
                  </a:lnTo>
                  <a:lnTo>
                    <a:pt x="187" y="43"/>
                  </a:lnTo>
                  <a:lnTo>
                    <a:pt x="187" y="43"/>
                  </a:lnTo>
                  <a:lnTo>
                    <a:pt x="187" y="45"/>
                  </a:lnTo>
                  <a:lnTo>
                    <a:pt x="187" y="45"/>
                  </a:lnTo>
                  <a:lnTo>
                    <a:pt x="187" y="45"/>
                  </a:lnTo>
                  <a:lnTo>
                    <a:pt x="187" y="45"/>
                  </a:lnTo>
                  <a:lnTo>
                    <a:pt x="187" y="45"/>
                  </a:lnTo>
                  <a:lnTo>
                    <a:pt x="187" y="47"/>
                  </a:lnTo>
                  <a:lnTo>
                    <a:pt x="184" y="47"/>
                  </a:lnTo>
                  <a:lnTo>
                    <a:pt x="184" y="47"/>
                  </a:lnTo>
                  <a:lnTo>
                    <a:pt x="184" y="45"/>
                  </a:lnTo>
                  <a:lnTo>
                    <a:pt x="184" y="45"/>
                  </a:lnTo>
                  <a:lnTo>
                    <a:pt x="184" y="45"/>
                  </a:lnTo>
                  <a:lnTo>
                    <a:pt x="184" y="45"/>
                  </a:lnTo>
                  <a:lnTo>
                    <a:pt x="184" y="45"/>
                  </a:lnTo>
                  <a:lnTo>
                    <a:pt x="184" y="43"/>
                  </a:lnTo>
                  <a:lnTo>
                    <a:pt x="182" y="43"/>
                  </a:lnTo>
                  <a:lnTo>
                    <a:pt x="182" y="45"/>
                  </a:lnTo>
                  <a:lnTo>
                    <a:pt x="182" y="45"/>
                  </a:lnTo>
                  <a:lnTo>
                    <a:pt x="182" y="45"/>
                  </a:lnTo>
                  <a:lnTo>
                    <a:pt x="182" y="47"/>
                  </a:lnTo>
                  <a:lnTo>
                    <a:pt x="180" y="47"/>
                  </a:lnTo>
                  <a:lnTo>
                    <a:pt x="180" y="45"/>
                  </a:lnTo>
                  <a:lnTo>
                    <a:pt x="180" y="45"/>
                  </a:lnTo>
                  <a:lnTo>
                    <a:pt x="180" y="45"/>
                  </a:lnTo>
                  <a:lnTo>
                    <a:pt x="177" y="45"/>
                  </a:lnTo>
                  <a:lnTo>
                    <a:pt x="177" y="45"/>
                  </a:lnTo>
                  <a:lnTo>
                    <a:pt x="175" y="45"/>
                  </a:lnTo>
                  <a:lnTo>
                    <a:pt x="175" y="45"/>
                  </a:lnTo>
                  <a:lnTo>
                    <a:pt x="175" y="45"/>
                  </a:lnTo>
                  <a:lnTo>
                    <a:pt x="172" y="45"/>
                  </a:lnTo>
                  <a:lnTo>
                    <a:pt x="172" y="45"/>
                  </a:lnTo>
                  <a:lnTo>
                    <a:pt x="172" y="45"/>
                  </a:lnTo>
                  <a:lnTo>
                    <a:pt x="170" y="45"/>
                  </a:lnTo>
                  <a:lnTo>
                    <a:pt x="170" y="45"/>
                  </a:lnTo>
                  <a:lnTo>
                    <a:pt x="168" y="45"/>
                  </a:lnTo>
                  <a:lnTo>
                    <a:pt x="168" y="45"/>
                  </a:lnTo>
                  <a:lnTo>
                    <a:pt x="168" y="45"/>
                  </a:lnTo>
                  <a:lnTo>
                    <a:pt x="168" y="45"/>
                  </a:lnTo>
                  <a:lnTo>
                    <a:pt x="165" y="45"/>
                  </a:lnTo>
                  <a:lnTo>
                    <a:pt x="165" y="45"/>
                  </a:lnTo>
                  <a:lnTo>
                    <a:pt x="168" y="45"/>
                  </a:lnTo>
                  <a:lnTo>
                    <a:pt x="168" y="47"/>
                  </a:lnTo>
                  <a:lnTo>
                    <a:pt x="168" y="47"/>
                  </a:lnTo>
                  <a:lnTo>
                    <a:pt x="165" y="47"/>
                  </a:lnTo>
                  <a:lnTo>
                    <a:pt x="165" y="50"/>
                  </a:lnTo>
                  <a:lnTo>
                    <a:pt x="165" y="50"/>
                  </a:lnTo>
                  <a:lnTo>
                    <a:pt x="165" y="52"/>
                  </a:lnTo>
                  <a:lnTo>
                    <a:pt x="165" y="52"/>
                  </a:lnTo>
                  <a:lnTo>
                    <a:pt x="168" y="52"/>
                  </a:lnTo>
                  <a:lnTo>
                    <a:pt x="168" y="52"/>
                  </a:lnTo>
                  <a:lnTo>
                    <a:pt x="168" y="54"/>
                  </a:lnTo>
                  <a:lnTo>
                    <a:pt x="168" y="54"/>
                  </a:lnTo>
                  <a:lnTo>
                    <a:pt x="168" y="54"/>
                  </a:lnTo>
                  <a:lnTo>
                    <a:pt x="168" y="54"/>
                  </a:lnTo>
                  <a:lnTo>
                    <a:pt x="170" y="54"/>
                  </a:lnTo>
                  <a:lnTo>
                    <a:pt x="170" y="54"/>
                  </a:lnTo>
                  <a:lnTo>
                    <a:pt x="172" y="54"/>
                  </a:lnTo>
                  <a:lnTo>
                    <a:pt x="172" y="57"/>
                  </a:lnTo>
                  <a:lnTo>
                    <a:pt x="172" y="57"/>
                  </a:lnTo>
                  <a:lnTo>
                    <a:pt x="172" y="57"/>
                  </a:lnTo>
                  <a:lnTo>
                    <a:pt x="172" y="57"/>
                  </a:lnTo>
                  <a:lnTo>
                    <a:pt x="175" y="57"/>
                  </a:lnTo>
                  <a:lnTo>
                    <a:pt x="175" y="57"/>
                  </a:lnTo>
                  <a:lnTo>
                    <a:pt x="175" y="57"/>
                  </a:lnTo>
                  <a:lnTo>
                    <a:pt x="175" y="57"/>
                  </a:lnTo>
                  <a:lnTo>
                    <a:pt x="175" y="57"/>
                  </a:lnTo>
                  <a:lnTo>
                    <a:pt x="175" y="57"/>
                  </a:lnTo>
                  <a:lnTo>
                    <a:pt x="175" y="59"/>
                  </a:lnTo>
                  <a:lnTo>
                    <a:pt x="175" y="59"/>
                  </a:lnTo>
                  <a:lnTo>
                    <a:pt x="177" y="59"/>
                  </a:lnTo>
                  <a:lnTo>
                    <a:pt x="177" y="57"/>
                  </a:lnTo>
                  <a:lnTo>
                    <a:pt x="177" y="57"/>
                  </a:lnTo>
                  <a:lnTo>
                    <a:pt x="180" y="57"/>
                  </a:lnTo>
                  <a:lnTo>
                    <a:pt x="180" y="57"/>
                  </a:lnTo>
                  <a:lnTo>
                    <a:pt x="180" y="57"/>
                  </a:lnTo>
                  <a:lnTo>
                    <a:pt x="180" y="57"/>
                  </a:lnTo>
                  <a:lnTo>
                    <a:pt x="182" y="57"/>
                  </a:lnTo>
                  <a:lnTo>
                    <a:pt x="182" y="57"/>
                  </a:lnTo>
                  <a:lnTo>
                    <a:pt x="182" y="57"/>
                  </a:lnTo>
                  <a:lnTo>
                    <a:pt x="184" y="57"/>
                  </a:lnTo>
                  <a:lnTo>
                    <a:pt x="184" y="57"/>
                  </a:lnTo>
                  <a:lnTo>
                    <a:pt x="184" y="57"/>
                  </a:lnTo>
                  <a:lnTo>
                    <a:pt x="187" y="57"/>
                  </a:lnTo>
                  <a:lnTo>
                    <a:pt x="187" y="57"/>
                  </a:lnTo>
                  <a:lnTo>
                    <a:pt x="187" y="57"/>
                  </a:lnTo>
                  <a:lnTo>
                    <a:pt x="187" y="57"/>
                  </a:lnTo>
                  <a:lnTo>
                    <a:pt x="189" y="57"/>
                  </a:lnTo>
                  <a:lnTo>
                    <a:pt x="189" y="57"/>
                  </a:lnTo>
                  <a:lnTo>
                    <a:pt x="191" y="57"/>
                  </a:lnTo>
                  <a:lnTo>
                    <a:pt x="191" y="54"/>
                  </a:lnTo>
                  <a:lnTo>
                    <a:pt x="191" y="54"/>
                  </a:lnTo>
                  <a:lnTo>
                    <a:pt x="191" y="54"/>
                  </a:lnTo>
                  <a:lnTo>
                    <a:pt x="191" y="54"/>
                  </a:lnTo>
                  <a:lnTo>
                    <a:pt x="194" y="54"/>
                  </a:lnTo>
                  <a:lnTo>
                    <a:pt x="194" y="54"/>
                  </a:lnTo>
                  <a:lnTo>
                    <a:pt x="194" y="57"/>
                  </a:lnTo>
                  <a:lnTo>
                    <a:pt x="194" y="57"/>
                  </a:lnTo>
                  <a:lnTo>
                    <a:pt x="194" y="57"/>
                  </a:lnTo>
                  <a:lnTo>
                    <a:pt x="194" y="57"/>
                  </a:lnTo>
                  <a:lnTo>
                    <a:pt x="196" y="57"/>
                  </a:lnTo>
                  <a:lnTo>
                    <a:pt x="196" y="57"/>
                  </a:lnTo>
                  <a:lnTo>
                    <a:pt x="196" y="57"/>
                  </a:lnTo>
                  <a:lnTo>
                    <a:pt x="196" y="57"/>
                  </a:lnTo>
                  <a:lnTo>
                    <a:pt x="198" y="57"/>
                  </a:lnTo>
                  <a:lnTo>
                    <a:pt x="198" y="57"/>
                  </a:lnTo>
                  <a:lnTo>
                    <a:pt x="198" y="57"/>
                  </a:lnTo>
                  <a:lnTo>
                    <a:pt x="198" y="59"/>
                  </a:lnTo>
                  <a:lnTo>
                    <a:pt x="201" y="59"/>
                  </a:lnTo>
                  <a:lnTo>
                    <a:pt x="201" y="59"/>
                  </a:lnTo>
                  <a:lnTo>
                    <a:pt x="201" y="59"/>
                  </a:lnTo>
                  <a:lnTo>
                    <a:pt x="201" y="59"/>
                  </a:lnTo>
                  <a:lnTo>
                    <a:pt x="201" y="62"/>
                  </a:lnTo>
                  <a:lnTo>
                    <a:pt x="201" y="62"/>
                  </a:lnTo>
                  <a:lnTo>
                    <a:pt x="201" y="62"/>
                  </a:lnTo>
                  <a:lnTo>
                    <a:pt x="201" y="62"/>
                  </a:lnTo>
                  <a:lnTo>
                    <a:pt x="201" y="64"/>
                  </a:lnTo>
                  <a:lnTo>
                    <a:pt x="201" y="64"/>
                  </a:lnTo>
                  <a:lnTo>
                    <a:pt x="201" y="66"/>
                  </a:lnTo>
                  <a:lnTo>
                    <a:pt x="201" y="66"/>
                  </a:lnTo>
                  <a:lnTo>
                    <a:pt x="201" y="66"/>
                  </a:lnTo>
                  <a:lnTo>
                    <a:pt x="203" y="66"/>
                  </a:lnTo>
                  <a:lnTo>
                    <a:pt x="203" y="66"/>
                  </a:lnTo>
                  <a:lnTo>
                    <a:pt x="206" y="66"/>
                  </a:lnTo>
                  <a:lnTo>
                    <a:pt x="206" y="69"/>
                  </a:lnTo>
                  <a:lnTo>
                    <a:pt x="206" y="69"/>
                  </a:lnTo>
                  <a:lnTo>
                    <a:pt x="206" y="69"/>
                  </a:lnTo>
                  <a:lnTo>
                    <a:pt x="208" y="69"/>
                  </a:lnTo>
                  <a:lnTo>
                    <a:pt x="208" y="69"/>
                  </a:lnTo>
                  <a:lnTo>
                    <a:pt x="208" y="69"/>
                  </a:lnTo>
                  <a:lnTo>
                    <a:pt x="208" y="69"/>
                  </a:lnTo>
                  <a:lnTo>
                    <a:pt x="210" y="69"/>
                  </a:lnTo>
                  <a:lnTo>
                    <a:pt x="210" y="69"/>
                  </a:lnTo>
                  <a:lnTo>
                    <a:pt x="213" y="69"/>
                  </a:lnTo>
                  <a:lnTo>
                    <a:pt x="213" y="69"/>
                  </a:lnTo>
                  <a:lnTo>
                    <a:pt x="213" y="69"/>
                  </a:lnTo>
                  <a:lnTo>
                    <a:pt x="213" y="69"/>
                  </a:lnTo>
                  <a:lnTo>
                    <a:pt x="213" y="66"/>
                  </a:lnTo>
                  <a:lnTo>
                    <a:pt x="215" y="66"/>
                  </a:lnTo>
                  <a:lnTo>
                    <a:pt x="215" y="66"/>
                  </a:lnTo>
                  <a:lnTo>
                    <a:pt x="215" y="66"/>
                  </a:lnTo>
                  <a:lnTo>
                    <a:pt x="217" y="66"/>
                  </a:lnTo>
                  <a:lnTo>
                    <a:pt x="217" y="66"/>
                  </a:lnTo>
                  <a:lnTo>
                    <a:pt x="217" y="66"/>
                  </a:lnTo>
                  <a:lnTo>
                    <a:pt x="220" y="66"/>
                  </a:lnTo>
                  <a:lnTo>
                    <a:pt x="220" y="66"/>
                  </a:lnTo>
                  <a:lnTo>
                    <a:pt x="220" y="66"/>
                  </a:lnTo>
                  <a:lnTo>
                    <a:pt x="220" y="66"/>
                  </a:lnTo>
                  <a:lnTo>
                    <a:pt x="220" y="69"/>
                  </a:lnTo>
                  <a:lnTo>
                    <a:pt x="222" y="69"/>
                  </a:lnTo>
                  <a:lnTo>
                    <a:pt x="222" y="69"/>
                  </a:lnTo>
                  <a:lnTo>
                    <a:pt x="222" y="69"/>
                  </a:lnTo>
                  <a:lnTo>
                    <a:pt x="224" y="69"/>
                  </a:lnTo>
                  <a:lnTo>
                    <a:pt x="224" y="69"/>
                  </a:lnTo>
                  <a:lnTo>
                    <a:pt x="224" y="71"/>
                  </a:lnTo>
                  <a:lnTo>
                    <a:pt x="224" y="71"/>
                  </a:lnTo>
                  <a:lnTo>
                    <a:pt x="224" y="71"/>
                  </a:lnTo>
                  <a:lnTo>
                    <a:pt x="227" y="71"/>
                  </a:lnTo>
                  <a:lnTo>
                    <a:pt x="227" y="73"/>
                  </a:lnTo>
                  <a:lnTo>
                    <a:pt x="227" y="73"/>
                  </a:lnTo>
                  <a:lnTo>
                    <a:pt x="227" y="73"/>
                  </a:lnTo>
                  <a:lnTo>
                    <a:pt x="227" y="73"/>
                  </a:lnTo>
                  <a:lnTo>
                    <a:pt x="229" y="73"/>
                  </a:lnTo>
                  <a:lnTo>
                    <a:pt x="229" y="73"/>
                  </a:lnTo>
                  <a:lnTo>
                    <a:pt x="229" y="76"/>
                  </a:lnTo>
                  <a:lnTo>
                    <a:pt x="227" y="76"/>
                  </a:lnTo>
                  <a:lnTo>
                    <a:pt x="227" y="76"/>
                  </a:lnTo>
                  <a:lnTo>
                    <a:pt x="227" y="76"/>
                  </a:lnTo>
                  <a:lnTo>
                    <a:pt x="227" y="78"/>
                  </a:lnTo>
                  <a:lnTo>
                    <a:pt x="227" y="78"/>
                  </a:lnTo>
                  <a:lnTo>
                    <a:pt x="227" y="78"/>
                  </a:lnTo>
                  <a:lnTo>
                    <a:pt x="224" y="78"/>
                  </a:lnTo>
                  <a:lnTo>
                    <a:pt x="224" y="78"/>
                  </a:lnTo>
                  <a:lnTo>
                    <a:pt x="224" y="81"/>
                  </a:lnTo>
                  <a:lnTo>
                    <a:pt x="224" y="81"/>
                  </a:lnTo>
                  <a:lnTo>
                    <a:pt x="222" y="81"/>
                  </a:lnTo>
                  <a:lnTo>
                    <a:pt x="222" y="81"/>
                  </a:lnTo>
                  <a:lnTo>
                    <a:pt x="220" y="81"/>
                  </a:lnTo>
                  <a:lnTo>
                    <a:pt x="220" y="81"/>
                  </a:lnTo>
                  <a:lnTo>
                    <a:pt x="220" y="81"/>
                  </a:lnTo>
                  <a:lnTo>
                    <a:pt x="220" y="83"/>
                  </a:lnTo>
                  <a:lnTo>
                    <a:pt x="220" y="83"/>
                  </a:lnTo>
                  <a:lnTo>
                    <a:pt x="220" y="83"/>
                  </a:lnTo>
                  <a:lnTo>
                    <a:pt x="220" y="83"/>
                  </a:lnTo>
                  <a:lnTo>
                    <a:pt x="217" y="83"/>
                  </a:lnTo>
                  <a:lnTo>
                    <a:pt x="217" y="85"/>
                  </a:lnTo>
                  <a:lnTo>
                    <a:pt x="217" y="85"/>
                  </a:lnTo>
                  <a:lnTo>
                    <a:pt x="217" y="85"/>
                  </a:lnTo>
                  <a:lnTo>
                    <a:pt x="217" y="88"/>
                  </a:lnTo>
                  <a:lnTo>
                    <a:pt x="217" y="88"/>
                  </a:lnTo>
                  <a:lnTo>
                    <a:pt x="215" y="88"/>
                  </a:lnTo>
                  <a:lnTo>
                    <a:pt x="215" y="88"/>
                  </a:lnTo>
                  <a:lnTo>
                    <a:pt x="215" y="85"/>
                  </a:lnTo>
                  <a:lnTo>
                    <a:pt x="213" y="85"/>
                  </a:lnTo>
                  <a:lnTo>
                    <a:pt x="213" y="85"/>
                  </a:lnTo>
                  <a:lnTo>
                    <a:pt x="215" y="85"/>
                  </a:lnTo>
                  <a:lnTo>
                    <a:pt x="215" y="83"/>
                  </a:lnTo>
                  <a:lnTo>
                    <a:pt x="215" y="83"/>
                  </a:lnTo>
                  <a:lnTo>
                    <a:pt x="215" y="83"/>
                  </a:lnTo>
                  <a:lnTo>
                    <a:pt x="215" y="83"/>
                  </a:lnTo>
                  <a:lnTo>
                    <a:pt x="215" y="83"/>
                  </a:lnTo>
                  <a:lnTo>
                    <a:pt x="215" y="81"/>
                  </a:lnTo>
                  <a:lnTo>
                    <a:pt x="213" y="81"/>
                  </a:lnTo>
                  <a:lnTo>
                    <a:pt x="213" y="81"/>
                  </a:lnTo>
                  <a:lnTo>
                    <a:pt x="213" y="81"/>
                  </a:lnTo>
                  <a:lnTo>
                    <a:pt x="213" y="78"/>
                  </a:lnTo>
                  <a:lnTo>
                    <a:pt x="213" y="78"/>
                  </a:lnTo>
                  <a:lnTo>
                    <a:pt x="210" y="78"/>
                  </a:lnTo>
                  <a:lnTo>
                    <a:pt x="210" y="78"/>
                  </a:lnTo>
                  <a:lnTo>
                    <a:pt x="210" y="78"/>
                  </a:lnTo>
                  <a:lnTo>
                    <a:pt x="210" y="76"/>
                  </a:lnTo>
                  <a:lnTo>
                    <a:pt x="208" y="76"/>
                  </a:lnTo>
                  <a:lnTo>
                    <a:pt x="208" y="76"/>
                  </a:lnTo>
                  <a:lnTo>
                    <a:pt x="208" y="76"/>
                  </a:lnTo>
                  <a:lnTo>
                    <a:pt x="208" y="76"/>
                  </a:lnTo>
                  <a:lnTo>
                    <a:pt x="206" y="76"/>
                  </a:lnTo>
                  <a:lnTo>
                    <a:pt x="206" y="76"/>
                  </a:lnTo>
                  <a:lnTo>
                    <a:pt x="206" y="76"/>
                  </a:lnTo>
                  <a:lnTo>
                    <a:pt x="203" y="76"/>
                  </a:lnTo>
                  <a:lnTo>
                    <a:pt x="203" y="76"/>
                  </a:lnTo>
                  <a:lnTo>
                    <a:pt x="203" y="73"/>
                  </a:lnTo>
                  <a:lnTo>
                    <a:pt x="201" y="73"/>
                  </a:lnTo>
                  <a:lnTo>
                    <a:pt x="201" y="73"/>
                  </a:lnTo>
                  <a:lnTo>
                    <a:pt x="201" y="73"/>
                  </a:lnTo>
                  <a:lnTo>
                    <a:pt x="201" y="73"/>
                  </a:lnTo>
                  <a:lnTo>
                    <a:pt x="201" y="71"/>
                  </a:lnTo>
                  <a:lnTo>
                    <a:pt x="201" y="71"/>
                  </a:lnTo>
                  <a:lnTo>
                    <a:pt x="201" y="73"/>
                  </a:lnTo>
                  <a:lnTo>
                    <a:pt x="198" y="73"/>
                  </a:lnTo>
                  <a:lnTo>
                    <a:pt x="198" y="73"/>
                  </a:lnTo>
                  <a:lnTo>
                    <a:pt x="198" y="73"/>
                  </a:lnTo>
                  <a:lnTo>
                    <a:pt x="198" y="76"/>
                  </a:lnTo>
                  <a:lnTo>
                    <a:pt x="201" y="76"/>
                  </a:lnTo>
                  <a:lnTo>
                    <a:pt x="201" y="76"/>
                  </a:lnTo>
                  <a:lnTo>
                    <a:pt x="201" y="78"/>
                  </a:lnTo>
                  <a:lnTo>
                    <a:pt x="201" y="78"/>
                  </a:lnTo>
                  <a:lnTo>
                    <a:pt x="201" y="81"/>
                  </a:lnTo>
                  <a:lnTo>
                    <a:pt x="201" y="81"/>
                  </a:lnTo>
                  <a:lnTo>
                    <a:pt x="201" y="81"/>
                  </a:lnTo>
                  <a:lnTo>
                    <a:pt x="201" y="81"/>
                  </a:lnTo>
                  <a:lnTo>
                    <a:pt x="203" y="81"/>
                  </a:lnTo>
                  <a:lnTo>
                    <a:pt x="203" y="81"/>
                  </a:lnTo>
                  <a:lnTo>
                    <a:pt x="203" y="83"/>
                  </a:lnTo>
                  <a:lnTo>
                    <a:pt x="206" y="83"/>
                  </a:lnTo>
                  <a:lnTo>
                    <a:pt x="206" y="83"/>
                  </a:lnTo>
                  <a:lnTo>
                    <a:pt x="206" y="83"/>
                  </a:lnTo>
                  <a:lnTo>
                    <a:pt x="206" y="85"/>
                  </a:lnTo>
                  <a:lnTo>
                    <a:pt x="203" y="85"/>
                  </a:lnTo>
                  <a:lnTo>
                    <a:pt x="203" y="85"/>
                  </a:lnTo>
                  <a:lnTo>
                    <a:pt x="201" y="85"/>
                  </a:lnTo>
                  <a:lnTo>
                    <a:pt x="201" y="85"/>
                  </a:lnTo>
                  <a:lnTo>
                    <a:pt x="201" y="85"/>
                  </a:lnTo>
                  <a:lnTo>
                    <a:pt x="198" y="85"/>
                  </a:lnTo>
                  <a:lnTo>
                    <a:pt x="198" y="83"/>
                  </a:lnTo>
                  <a:lnTo>
                    <a:pt x="198" y="83"/>
                  </a:lnTo>
                  <a:lnTo>
                    <a:pt x="198" y="83"/>
                  </a:lnTo>
                  <a:lnTo>
                    <a:pt x="198" y="83"/>
                  </a:lnTo>
                  <a:lnTo>
                    <a:pt x="198" y="83"/>
                  </a:lnTo>
                  <a:lnTo>
                    <a:pt x="198" y="81"/>
                  </a:lnTo>
                  <a:lnTo>
                    <a:pt x="196" y="81"/>
                  </a:lnTo>
                  <a:lnTo>
                    <a:pt x="196" y="83"/>
                  </a:lnTo>
                  <a:lnTo>
                    <a:pt x="196" y="83"/>
                  </a:lnTo>
                  <a:lnTo>
                    <a:pt x="194" y="83"/>
                  </a:lnTo>
                  <a:lnTo>
                    <a:pt x="194" y="83"/>
                  </a:lnTo>
                  <a:lnTo>
                    <a:pt x="194" y="81"/>
                  </a:lnTo>
                  <a:lnTo>
                    <a:pt x="194" y="81"/>
                  </a:lnTo>
                  <a:lnTo>
                    <a:pt x="194" y="83"/>
                  </a:lnTo>
                  <a:lnTo>
                    <a:pt x="191" y="83"/>
                  </a:lnTo>
                  <a:lnTo>
                    <a:pt x="191" y="83"/>
                  </a:lnTo>
                  <a:lnTo>
                    <a:pt x="191" y="81"/>
                  </a:lnTo>
                  <a:lnTo>
                    <a:pt x="191" y="81"/>
                  </a:lnTo>
                  <a:lnTo>
                    <a:pt x="189" y="81"/>
                  </a:lnTo>
                  <a:lnTo>
                    <a:pt x="189" y="81"/>
                  </a:lnTo>
                  <a:lnTo>
                    <a:pt x="189" y="81"/>
                  </a:lnTo>
                  <a:lnTo>
                    <a:pt x="187" y="81"/>
                  </a:lnTo>
                  <a:lnTo>
                    <a:pt x="187" y="81"/>
                  </a:lnTo>
                  <a:lnTo>
                    <a:pt x="187" y="78"/>
                  </a:lnTo>
                  <a:lnTo>
                    <a:pt x="187" y="78"/>
                  </a:lnTo>
                  <a:lnTo>
                    <a:pt x="184" y="78"/>
                  </a:lnTo>
                  <a:lnTo>
                    <a:pt x="184" y="78"/>
                  </a:lnTo>
                  <a:lnTo>
                    <a:pt x="184" y="78"/>
                  </a:lnTo>
                  <a:lnTo>
                    <a:pt x="184" y="78"/>
                  </a:lnTo>
                  <a:lnTo>
                    <a:pt x="184" y="76"/>
                  </a:lnTo>
                  <a:lnTo>
                    <a:pt x="182" y="76"/>
                  </a:lnTo>
                  <a:lnTo>
                    <a:pt x="182" y="76"/>
                  </a:lnTo>
                  <a:lnTo>
                    <a:pt x="180" y="76"/>
                  </a:lnTo>
                  <a:lnTo>
                    <a:pt x="180" y="76"/>
                  </a:lnTo>
                  <a:lnTo>
                    <a:pt x="180" y="78"/>
                  </a:lnTo>
                  <a:lnTo>
                    <a:pt x="180" y="78"/>
                  </a:lnTo>
                  <a:lnTo>
                    <a:pt x="177" y="78"/>
                  </a:lnTo>
                  <a:lnTo>
                    <a:pt x="177" y="78"/>
                  </a:lnTo>
                  <a:lnTo>
                    <a:pt x="177" y="78"/>
                  </a:lnTo>
                  <a:lnTo>
                    <a:pt x="175" y="78"/>
                  </a:lnTo>
                  <a:lnTo>
                    <a:pt x="175" y="78"/>
                  </a:lnTo>
                  <a:lnTo>
                    <a:pt x="175" y="78"/>
                  </a:lnTo>
                  <a:lnTo>
                    <a:pt x="175" y="76"/>
                  </a:lnTo>
                  <a:lnTo>
                    <a:pt x="175" y="76"/>
                  </a:lnTo>
                  <a:lnTo>
                    <a:pt x="175" y="76"/>
                  </a:lnTo>
                  <a:lnTo>
                    <a:pt x="177" y="76"/>
                  </a:lnTo>
                  <a:lnTo>
                    <a:pt x="177" y="76"/>
                  </a:lnTo>
                  <a:lnTo>
                    <a:pt x="177" y="73"/>
                  </a:lnTo>
                  <a:lnTo>
                    <a:pt x="177" y="73"/>
                  </a:lnTo>
                  <a:lnTo>
                    <a:pt x="177" y="73"/>
                  </a:lnTo>
                  <a:lnTo>
                    <a:pt x="175" y="73"/>
                  </a:lnTo>
                  <a:lnTo>
                    <a:pt x="175" y="73"/>
                  </a:lnTo>
                  <a:lnTo>
                    <a:pt x="175" y="73"/>
                  </a:lnTo>
                  <a:lnTo>
                    <a:pt x="175" y="73"/>
                  </a:lnTo>
                  <a:lnTo>
                    <a:pt x="172" y="73"/>
                  </a:lnTo>
                  <a:lnTo>
                    <a:pt x="172" y="73"/>
                  </a:lnTo>
                  <a:lnTo>
                    <a:pt x="172" y="73"/>
                  </a:lnTo>
                  <a:lnTo>
                    <a:pt x="172" y="73"/>
                  </a:lnTo>
                  <a:lnTo>
                    <a:pt x="170" y="73"/>
                  </a:lnTo>
                  <a:lnTo>
                    <a:pt x="170" y="73"/>
                  </a:lnTo>
                  <a:lnTo>
                    <a:pt x="170" y="73"/>
                  </a:lnTo>
                  <a:lnTo>
                    <a:pt x="168" y="73"/>
                  </a:lnTo>
                  <a:lnTo>
                    <a:pt x="168" y="76"/>
                  </a:lnTo>
                  <a:lnTo>
                    <a:pt x="168" y="76"/>
                  </a:lnTo>
                  <a:lnTo>
                    <a:pt x="168" y="76"/>
                  </a:lnTo>
                  <a:lnTo>
                    <a:pt x="165" y="76"/>
                  </a:lnTo>
                  <a:lnTo>
                    <a:pt x="165" y="76"/>
                  </a:lnTo>
                  <a:lnTo>
                    <a:pt x="165" y="76"/>
                  </a:lnTo>
                  <a:lnTo>
                    <a:pt x="165" y="76"/>
                  </a:lnTo>
                  <a:lnTo>
                    <a:pt x="165" y="78"/>
                  </a:lnTo>
                  <a:lnTo>
                    <a:pt x="163" y="78"/>
                  </a:lnTo>
                  <a:lnTo>
                    <a:pt x="163" y="78"/>
                  </a:lnTo>
                  <a:lnTo>
                    <a:pt x="163" y="76"/>
                  </a:lnTo>
                  <a:lnTo>
                    <a:pt x="161" y="76"/>
                  </a:lnTo>
                  <a:lnTo>
                    <a:pt x="161" y="76"/>
                  </a:lnTo>
                  <a:lnTo>
                    <a:pt x="161" y="76"/>
                  </a:lnTo>
                  <a:lnTo>
                    <a:pt x="161" y="76"/>
                  </a:lnTo>
                  <a:lnTo>
                    <a:pt x="158" y="76"/>
                  </a:lnTo>
                  <a:lnTo>
                    <a:pt x="158" y="76"/>
                  </a:lnTo>
                  <a:lnTo>
                    <a:pt x="158" y="76"/>
                  </a:lnTo>
                  <a:lnTo>
                    <a:pt x="156" y="76"/>
                  </a:lnTo>
                  <a:lnTo>
                    <a:pt x="156" y="76"/>
                  </a:lnTo>
                  <a:lnTo>
                    <a:pt x="156" y="73"/>
                  </a:lnTo>
                  <a:lnTo>
                    <a:pt x="153" y="73"/>
                  </a:lnTo>
                  <a:lnTo>
                    <a:pt x="153" y="73"/>
                  </a:lnTo>
                  <a:lnTo>
                    <a:pt x="153" y="73"/>
                  </a:lnTo>
                  <a:lnTo>
                    <a:pt x="153" y="73"/>
                  </a:lnTo>
                  <a:lnTo>
                    <a:pt x="151" y="73"/>
                  </a:lnTo>
                  <a:lnTo>
                    <a:pt x="151" y="73"/>
                  </a:lnTo>
                  <a:lnTo>
                    <a:pt x="151" y="73"/>
                  </a:lnTo>
                  <a:lnTo>
                    <a:pt x="149" y="73"/>
                  </a:lnTo>
                  <a:lnTo>
                    <a:pt x="149" y="73"/>
                  </a:lnTo>
                  <a:lnTo>
                    <a:pt x="146" y="73"/>
                  </a:lnTo>
                  <a:lnTo>
                    <a:pt x="146" y="73"/>
                  </a:lnTo>
                  <a:lnTo>
                    <a:pt x="146" y="73"/>
                  </a:lnTo>
                  <a:lnTo>
                    <a:pt x="144" y="73"/>
                  </a:lnTo>
                  <a:lnTo>
                    <a:pt x="144" y="73"/>
                  </a:lnTo>
                  <a:lnTo>
                    <a:pt x="144" y="73"/>
                  </a:lnTo>
                  <a:lnTo>
                    <a:pt x="144" y="73"/>
                  </a:lnTo>
                  <a:lnTo>
                    <a:pt x="144" y="73"/>
                  </a:lnTo>
                  <a:lnTo>
                    <a:pt x="144" y="73"/>
                  </a:lnTo>
                  <a:lnTo>
                    <a:pt x="144" y="76"/>
                  </a:lnTo>
                  <a:lnTo>
                    <a:pt x="142" y="76"/>
                  </a:lnTo>
                  <a:lnTo>
                    <a:pt x="142" y="76"/>
                  </a:lnTo>
                  <a:lnTo>
                    <a:pt x="142" y="73"/>
                  </a:lnTo>
                  <a:lnTo>
                    <a:pt x="139" y="73"/>
                  </a:lnTo>
                  <a:lnTo>
                    <a:pt x="139" y="73"/>
                  </a:lnTo>
                  <a:lnTo>
                    <a:pt x="139" y="73"/>
                  </a:lnTo>
                  <a:lnTo>
                    <a:pt x="137" y="73"/>
                  </a:lnTo>
                  <a:lnTo>
                    <a:pt x="137" y="73"/>
                  </a:lnTo>
                  <a:lnTo>
                    <a:pt x="137" y="73"/>
                  </a:lnTo>
                  <a:lnTo>
                    <a:pt x="135" y="73"/>
                  </a:lnTo>
                  <a:lnTo>
                    <a:pt x="135" y="73"/>
                  </a:lnTo>
                  <a:lnTo>
                    <a:pt x="135" y="73"/>
                  </a:lnTo>
                  <a:lnTo>
                    <a:pt x="135" y="73"/>
                  </a:lnTo>
                  <a:lnTo>
                    <a:pt x="132" y="73"/>
                  </a:lnTo>
                  <a:lnTo>
                    <a:pt x="132" y="73"/>
                  </a:lnTo>
                  <a:lnTo>
                    <a:pt x="132" y="73"/>
                  </a:lnTo>
                  <a:lnTo>
                    <a:pt x="130" y="73"/>
                  </a:lnTo>
                  <a:lnTo>
                    <a:pt x="130" y="73"/>
                  </a:lnTo>
                  <a:lnTo>
                    <a:pt x="127" y="73"/>
                  </a:lnTo>
                  <a:lnTo>
                    <a:pt x="127" y="73"/>
                  </a:lnTo>
                  <a:lnTo>
                    <a:pt x="127" y="73"/>
                  </a:lnTo>
                  <a:lnTo>
                    <a:pt x="125" y="73"/>
                  </a:lnTo>
                  <a:lnTo>
                    <a:pt x="125" y="71"/>
                  </a:lnTo>
                  <a:lnTo>
                    <a:pt x="125" y="71"/>
                  </a:lnTo>
                  <a:lnTo>
                    <a:pt x="125" y="71"/>
                  </a:lnTo>
                  <a:lnTo>
                    <a:pt x="123" y="71"/>
                  </a:lnTo>
                  <a:lnTo>
                    <a:pt x="123" y="71"/>
                  </a:lnTo>
                  <a:lnTo>
                    <a:pt x="123" y="71"/>
                  </a:lnTo>
                  <a:lnTo>
                    <a:pt x="120" y="71"/>
                  </a:lnTo>
                  <a:lnTo>
                    <a:pt x="120" y="71"/>
                  </a:lnTo>
                  <a:lnTo>
                    <a:pt x="120" y="71"/>
                  </a:lnTo>
                  <a:lnTo>
                    <a:pt x="118" y="71"/>
                  </a:lnTo>
                  <a:lnTo>
                    <a:pt x="118" y="69"/>
                  </a:lnTo>
                  <a:lnTo>
                    <a:pt x="118" y="69"/>
                  </a:lnTo>
                  <a:lnTo>
                    <a:pt x="118" y="69"/>
                  </a:lnTo>
                  <a:lnTo>
                    <a:pt x="116" y="69"/>
                  </a:lnTo>
                  <a:lnTo>
                    <a:pt x="116" y="69"/>
                  </a:lnTo>
                  <a:lnTo>
                    <a:pt x="116" y="69"/>
                  </a:lnTo>
                  <a:lnTo>
                    <a:pt x="113" y="69"/>
                  </a:lnTo>
                  <a:lnTo>
                    <a:pt x="113" y="66"/>
                  </a:lnTo>
                  <a:lnTo>
                    <a:pt x="113" y="66"/>
                  </a:lnTo>
                  <a:lnTo>
                    <a:pt x="113" y="66"/>
                  </a:lnTo>
                  <a:lnTo>
                    <a:pt x="113" y="66"/>
                  </a:lnTo>
                  <a:lnTo>
                    <a:pt x="111" y="66"/>
                  </a:lnTo>
                  <a:lnTo>
                    <a:pt x="111" y="66"/>
                  </a:lnTo>
                  <a:lnTo>
                    <a:pt x="111" y="64"/>
                  </a:lnTo>
                  <a:lnTo>
                    <a:pt x="111" y="64"/>
                  </a:lnTo>
                  <a:lnTo>
                    <a:pt x="109" y="64"/>
                  </a:lnTo>
                  <a:lnTo>
                    <a:pt x="109" y="64"/>
                  </a:lnTo>
                  <a:lnTo>
                    <a:pt x="109" y="64"/>
                  </a:lnTo>
                  <a:lnTo>
                    <a:pt x="106" y="64"/>
                  </a:lnTo>
                  <a:lnTo>
                    <a:pt x="106" y="62"/>
                  </a:lnTo>
                  <a:lnTo>
                    <a:pt x="106" y="62"/>
                  </a:lnTo>
                  <a:lnTo>
                    <a:pt x="106" y="62"/>
                  </a:lnTo>
                  <a:lnTo>
                    <a:pt x="104" y="62"/>
                  </a:lnTo>
                  <a:lnTo>
                    <a:pt x="104" y="62"/>
                  </a:lnTo>
                  <a:lnTo>
                    <a:pt x="104" y="62"/>
                  </a:lnTo>
                  <a:lnTo>
                    <a:pt x="101" y="62"/>
                  </a:lnTo>
                  <a:lnTo>
                    <a:pt x="101" y="62"/>
                  </a:lnTo>
                  <a:lnTo>
                    <a:pt x="101" y="62"/>
                  </a:lnTo>
                  <a:lnTo>
                    <a:pt x="101" y="62"/>
                  </a:lnTo>
                  <a:lnTo>
                    <a:pt x="99" y="62"/>
                  </a:lnTo>
                  <a:lnTo>
                    <a:pt x="99" y="62"/>
                  </a:lnTo>
                  <a:lnTo>
                    <a:pt x="99" y="62"/>
                  </a:lnTo>
                  <a:lnTo>
                    <a:pt x="99" y="59"/>
                  </a:lnTo>
                  <a:lnTo>
                    <a:pt x="97" y="59"/>
                  </a:lnTo>
                  <a:lnTo>
                    <a:pt x="97" y="59"/>
                  </a:lnTo>
                  <a:lnTo>
                    <a:pt x="94" y="59"/>
                  </a:lnTo>
                  <a:lnTo>
                    <a:pt x="94" y="59"/>
                  </a:lnTo>
                  <a:lnTo>
                    <a:pt x="94" y="59"/>
                  </a:lnTo>
                  <a:lnTo>
                    <a:pt x="92" y="59"/>
                  </a:lnTo>
                  <a:lnTo>
                    <a:pt x="92" y="59"/>
                  </a:lnTo>
                  <a:lnTo>
                    <a:pt x="92" y="59"/>
                  </a:lnTo>
                  <a:lnTo>
                    <a:pt x="92" y="59"/>
                  </a:lnTo>
                  <a:lnTo>
                    <a:pt x="90" y="59"/>
                  </a:lnTo>
                  <a:lnTo>
                    <a:pt x="90" y="57"/>
                  </a:lnTo>
                  <a:lnTo>
                    <a:pt x="90" y="57"/>
                  </a:lnTo>
                  <a:lnTo>
                    <a:pt x="87" y="57"/>
                  </a:lnTo>
                  <a:lnTo>
                    <a:pt x="87" y="57"/>
                  </a:lnTo>
                  <a:lnTo>
                    <a:pt x="87" y="57"/>
                  </a:lnTo>
                  <a:lnTo>
                    <a:pt x="85" y="57"/>
                  </a:lnTo>
                  <a:lnTo>
                    <a:pt x="85" y="57"/>
                  </a:lnTo>
                  <a:lnTo>
                    <a:pt x="85" y="59"/>
                  </a:lnTo>
                  <a:lnTo>
                    <a:pt x="85" y="59"/>
                  </a:lnTo>
                  <a:lnTo>
                    <a:pt x="85" y="59"/>
                  </a:lnTo>
                  <a:lnTo>
                    <a:pt x="85" y="59"/>
                  </a:lnTo>
                  <a:lnTo>
                    <a:pt x="85" y="59"/>
                  </a:lnTo>
                  <a:lnTo>
                    <a:pt x="82" y="59"/>
                  </a:lnTo>
                  <a:lnTo>
                    <a:pt x="82" y="59"/>
                  </a:lnTo>
                  <a:lnTo>
                    <a:pt x="80" y="59"/>
                  </a:lnTo>
                  <a:lnTo>
                    <a:pt x="80" y="59"/>
                  </a:lnTo>
                  <a:lnTo>
                    <a:pt x="80" y="59"/>
                  </a:lnTo>
                  <a:lnTo>
                    <a:pt x="80" y="59"/>
                  </a:lnTo>
                  <a:lnTo>
                    <a:pt x="78" y="59"/>
                  </a:lnTo>
                  <a:lnTo>
                    <a:pt x="78" y="57"/>
                  </a:lnTo>
                  <a:lnTo>
                    <a:pt x="78" y="57"/>
                  </a:lnTo>
                  <a:lnTo>
                    <a:pt x="78" y="59"/>
                  </a:lnTo>
                  <a:lnTo>
                    <a:pt x="78" y="59"/>
                  </a:lnTo>
                  <a:lnTo>
                    <a:pt x="75" y="59"/>
                  </a:lnTo>
                  <a:lnTo>
                    <a:pt x="75" y="57"/>
                  </a:lnTo>
                  <a:lnTo>
                    <a:pt x="75" y="57"/>
                  </a:lnTo>
                  <a:lnTo>
                    <a:pt x="73" y="57"/>
                  </a:lnTo>
                  <a:lnTo>
                    <a:pt x="73" y="59"/>
                  </a:lnTo>
                  <a:lnTo>
                    <a:pt x="73" y="59"/>
                  </a:lnTo>
                  <a:lnTo>
                    <a:pt x="73" y="59"/>
                  </a:lnTo>
                  <a:lnTo>
                    <a:pt x="73" y="62"/>
                  </a:lnTo>
                  <a:lnTo>
                    <a:pt x="73" y="62"/>
                  </a:lnTo>
                  <a:lnTo>
                    <a:pt x="71" y="62"/>
                  </a:lnTo>
                  <a:lnTo>
                    <a:pt x="71" y="62"/>
                  </a:lnTo>
                  <a:lnTo>
                    <a:pt x="68" y="62"/>
                  </a:lnTo>
                  <a:lnTo>
                    <a:pt x="68" y="62"/>
                  </a:lnTo>
                  <a:lnTo>
                    <a:pt x="68" y="62"/>
                  </a:lnTo>
                  <a:lnTo>
                    <a:pt x="66" y="62"/>
                  </a:lnTo>
                  <a:lnTo>
                    <a:pt x="66" y="62"/>
                  </a:lnTo>
                  <a:lnTo>
                    <a:pt x="66" y="59"/>
                  </a:lnTo>
                  <a:lnTo>
                    <a:pt x="66" y="59"/>
                  </a:lnTo>
                  <a:lnTo>
                    <a:pt x="64" y="59"/>
                  </a:lnTo>
                  <a:lnTo>
                    <a:pt x="64" y="59"/>
                  </a:lnTo>
                  <a:lnTo>
                    <a:pt x="61" y="59"/>
                  </a:lnTo>
                  <a:lnTo>
                    <a:pt x="61" y="59"/>
                  </a:lnTo>
                  <a:lnTo>
                    <a:pt x="61" y="59"/>
                  </a:lnTo>
                  <a:lnTo>
                    <a:pt x="61" y="59"/>
                  </a:lnTo>
                  <a:lnTo>
                    <a:pt x="59" y="59"/>
                  </a:lnTo>
                  <a:lnTo>
                    <a:pt x="59" y="59"/>
                  </a:lnTo>
                  <a:lnTo>
                    <a:pt x="59" y="59"/>
                  </a:lnTo>
                  <a:lnTo>
                    <a:pt x="59" y="57"/>
                  </a:lnTo>
                  <a:lnTo>
                    <a:pt x="56" y="57"/>
                  </a:lnTo>
                  <a:lnTo>
                    <a:pt x="56" y="57"/>
                  </a:lnTo>
                  <a:lnTo>
                    <a:pt x="54" y="57"/>
                  </a:lnTo>
                  <a:lnTo>
                    <a:pt x="54" y="57"/>
                  </a:lnTo>
                  <a:lnTo>
                    <a:pt x="54" y="54"/>
                  </a:lnTo>
                  <a:lnTo>
                    <a:pt x="54" y="54"/>
                  </a:lnTo>
                  <a:lnTo>
                    <a:pt x="54" y="54"/>
                  </a:lnTo>
                  <a:lnTo>
                    <a:pt x="54" y="54"/>
                  </a:lnTo>
                  <a:lnTo>
                    <a:pt x="52" y="54"/>
                  </a:lnTo>
                  <a:lnTo>
                    <a:pt x="52" y="54"/>
                  </a:lnTo>
                  <a:lnTo>
                    <a:pt x="52" y="52"/>
                  </a:lnTo>
                  <a:lnTo>
                    <a:pt x="52" y="52"/>
                  </a:lnTo>
                  <a:lnTo>
                    <a:pt x="49" y="52"/>
                  </a:lnTo>
                  <a:lnTo>
                    <a:pt x="49" y="52"/>
                  </a:lnTo>
                  <a:lnTo>
                    <a:pt x="49" y="52"/>
                  </a:lnTo>
                  <a:lnTo>
                    <a:pt x="47" y="52"/>
                  </a:lnTo>
                  <a:lnTo>
                    <a:pt x="47" y="52"/>
                  </a:lnTo>
                  <a:lnTo>
                    <a:pt x="47" y="52"/>
                  </a:lnTo>
                  <a:lnTo>
                    <a:pt x="45" y="52"/>
                  </a:lnTo>
                  <a:lnTo>
                    <a:pt x="45" y="52"/>
                  </a:lnTo>
                  <a:lnTo>
                    <a:pt x="45" y="52"/>
                  </a:lnTo>
                  <a:lnTo>
                    <a:pt x="45" y="52"/>
                  </a:lnTo>
                  <a:lnTo>
                    <a:pt x="42" y="52"/>
                  </a:lnTo>
                  <a:lnTo>
                    <a:pt x="42" y="52"/>
                  </a:lnTo>
                  <a:lnTo>
                    <a:pt x="40" y="52"/>
                  </a:lnTo>
                  <a:lnTo>
                    <a:pt x="40" y="52"/>
                  </a:lnTo>
                  <a:lnTo>
                    <a:pt x="40" y="52"/>
                  </a:lnTo>
                  <a:lnTo>
                    <a:pt x="38" y="52"/>
                  </a:lnTo>
                  <a:lnTo>
                    <a:pt x="38" y="52"/>
                  </a:lnTo>
                  <a:lnTo>
                    <a:pt x="38" y="52"/>
                  </a:lnTo>
                  <a:lnTo>
                    <a:pt x="35" y="52"/>
                  </a:lnTo>
                  <a:lnTo>
                    <a:pt x="35" y="52"/>
                  </a:lnTo>
                  <a:lnTo>
                    <a:pt x="33" y="52"/>
                  </a:lnTo>
                  <a:lnTo>
                    <a:pt x="33" y="52"/>
                  </a:lnTo>
                  <a:lnTo>
                    <a:pt x="33" y="50"/>
                  </a:lnTo>
                  <a:lnTo>
                    <a:pt x="33" y="50"/>
                  </a:lnTo>
                  <a:lnTo>
                    <a:pt x="33" y="52"/>
                  </a:lnTo>
                  <a:lnTo>
                    <a:pt x="30" y="52"/>
                  </a:lnTo>
                  <a:lnTo>
                    <a:pt x="30" y="50"/>
                  </a:lnTo>
                  <a:lnTo>
                    <a:pt x="30" y="50"/>
                  </a:lnTo>
                  <a:lnTo>
                    <a:pt x="28" y="50"/>
                  </a:lnTo>
                  <a:lnTo>
                    <a:pt x="28" y="50"/>
                  </a:lnTo>
                  <a:lnTo>
                    <a:pt x="28" y="50"/>
                  </a:lnTo>
                  <a:lnTo>
                    <a:pt x="28" y="50"/>
                  </a:lnTo>
                  <a:lnTo>
                    <a:pt x="28" y="50"/>
                  </a:lnTo>
                  <a:lnTo>
                    <a:pt x="28" y="50"/>
                  </a:lnTo>
                  <a:lnTo>
                    <a:pt x="28" y="47"/>
                  </a:lnTo>
                  <a:lnTo>
                    <a:pt x="26" y="47"/>
                  </a:lnTo>
                  <a:lnTo>
                    <a:pt x="26" y="47"/>
                  </a:lnTo>
                  <a:lnTo>
                    <a:pt x="26" y="45"/>
                  </a:lnTo>
                  <a:lnTo>
                    <a:pt x="26" y="45"/>
                  </a:lnTo>
                  <a:lnTo>
                    <a:pt x="28" y="45"/>
                  </a:lnTo>
                  <a:lnTo>
                    <a:pt x="28" y="43"/>
                  </a:lnTo>
                  <a:lnTo>
                    <a:pt x="28" y="43"/>
                  </a:lnTo>
                  <a:lnTo>
                    <a:pt x="28" y="43"/>
                  </a:lnTo>
                  <a:lnTo>
                    <a:pt x="28" y="43"/>
                  </a:lnTo>
                  <a:lnTo>
                    <a:pt x="28" y="43"/>
                  </a:lnTo>
                  <a:lnTo>
                    <a:pt x="30" y="43"/>
                  </a:lnTo>
                  <a:lnTo>
                    <a:pt x="30" y="40"/>
                  </a:lnTo>
                  <a:lnTo>
                    <a:pt x="30" y="40"/>
                  </a:lnTo>
                  <a:lnTo>
                    <a:pt x="28" y="40"/>
                  </a:lnTo>
                  <a:lnTo>
                    <a:pt x="28" y="40"/>
                  </a:lnTo>
                  <a:lnTo>
                    <a:pt x="28" y="40"/>
                  </a:lnTo>
                  <a:lnTo>
                    <a:pt x="26" y="40"/>
                  </a:lnTo>
                  <a:lnTo>
                    <a:pt x="26" y="40"/>
                  </a:lnTo>
                  <a:lnTo>
                    <a:pt x="26" y="40"/>
                  </a:lnTo>
                  <a:lnTo>
                    <a:pt x="23" y="40"/>
                  </a:lnTo>
                  <a:lnTo>
                    <a:pt x="23" y="38"/>
                  </a:lnTo>
                  <a:lnTo>
                    <a:pt x="23" y="38"/>
                  </a:lnTo>
                  <a:lnTo>
                    <a:pt x="23" y="38"/>
                  </a:lnTo>
                  <a:lnTo>
                    <a:pt x="21" y="38"/>
                  </a:lnTo>
                  <a:lnTo>
                    <a:pt x="21" y="38"/>
                  </a:lnTo>
                  <a:lnTo>
                    <a:pt x="21" y="36"/>
                  </a:lnTo>
                  <a:lnTo>
                    <a:pt x="21" y="36"/>
                  </a:lnTo>
                  <a:lnTo>
                    <a:pt x="21" y="36"/>
                  </a:lnTo>
                  <a:lnTo>
                    <a:pt x="19" y="36"/>
                  </a:lnTo>
                  <a:lnTo>
                    <a:pt x="19" y="36"/>
                  </a:lnTo>
                  <a:lnTo>
                    <a:pt x="19" y="36"/>
                  </a:lnTo>
                  <a:lnTo>
                    <a:pt x="19" y="36"/>
                  </a:lnTo>
                  <a:lnTo>
                    <a:pt x="16" y="36"/>
                  </a:lnTo>
                  <a:lnTo>
                    <a:pt x="16" y="36"/>
                  </a:lnTo>
                  <a:lnTo>
                    <a:pt x="14" y="36"/>
                  </a:lnTo>
                  <a:lnTo>
                    <a:pt x="14" y="36"/>
                  </a:lnTo>
                  <a:lnTo>
                    <a:pt x="14" y="36"/>
                  </a:lnTo>
                  <a:lnTo>
                    <a:pt x="11" y="36"/>
                  </a:lnTo>
                  <a:lnTo>
                    <a:pt x="11" y="36"/>
                  </a:lnTo>
                  <a:lnTo>
                    <a:pt x="11" y="36"/>
                  </a:lnTo>
                  <a:lnTo>
                    <a:pt x="9" y="36"/>
                  </a:lnTo>
                  <a:lnTo>
                    <a:pt x="9" y="36"/>
                  </a:lnTo>
                  <a:lnTo>
                    <a:pt x="7" y="36"/>
                  </a:lnTo>
                  <a:lnTo>
                    <a:pt x="7" y="36"/>
                  </a:lnTo>
                  <a:lnTo>
                    <a:pt x="7" y="36"/>
                  </a:lnTo>
                  <a:lnTo>
                    <a:pt x="7" y="36"/>
                  </a:lnTo>
                  <a:lnTo>
                    <a:pt x="4" y="36"/>
                  </a:lnTo>
                  <a:lnTo>
                    <a:pt x="4" y="36"/>
                  </a:lnTo>
                  <a:lnTo>
                    <a:pt x="4" y="36"/>
                  </a:lnTo>
                  <a:lnTo>
                    <a:pt x="4" y="36"/>
                  </a:lnTo>
                  <a:lnTo>
                    <a:pt x="2" y="36"/>
                  </a:lnTo>
                  <a:lnTo>
                    <a:pt x="2" y="36"/>
                  </a:lnTo>
                  <a:lnTo>
                    <a:pt x="2" y="33"/>
                  </a:lnTo>
                  <a:lnTo>
                    <a:pt x="2" y="33"/>
                  </a:lnTo>
                  <a:lnTo>
                    <a:pt x="2" y="33"/>
                  </a:lnTo>
                  <a:lnTo>
                    <a:pt x="2" y="33"/>
                  </a:lnTo>
                  <a:lnTo>
                    <a:pt x="2" y="31"/>
                  </a:lnTo>
                  <a:lnTo>
                    <a:pt x="0" y="31"/>
                  </a:lnTo>
                  <a:lnTo>
                    <a:pt x="0" y="31"/>
                  </a:lnTo>
                  <a:lnTo>
                    <a:pt x="0" y="31"/>
                  </a:lnTo>
                  <a:lnTo>
                    <a:pt x="0" y="28"/>
                  </a:lnTo>
                  <a:lnTo>
                    <a:pt x="0" y="28"/>
                  </a:lnTo>
                  <a:lnTo>
                    <a:pt x="0" y="28"/>
                  </a:lnTo>
                  <a:lnTo>
                    <a:pt x="2" y="28"/>
                  </a:lnTo>
                  <a:lnTo>
                    <a:pt x="2" y="28"/>
                  </a:lnTo>
                  <a:lnTo>
                    <a:pt x="2" y="26"/>
                  </a:lnTo>
                  <a:lnTo>
                    <a:pt x="4" y="26"/>
                  </a:lnTo>
                  <a:lnTo>
                    <a:pt x="4" y="26"/>
                  </a:lnTo>
                  <a:lnTo>
                    <a:pt x="4" y="28"/>
                  </a:lnTo>
                  <a:lnTo>
                    <a:pt x="4" y="28"/>
                  </a:lnTo>
                  <a:lnTo>
                    <a:pt x="4" y="31"/>
                  </a:lnTo>
                  <a:lnTo>
                    <a:pt x="4" y="31"/>
                  </a:lnTo>
                  <a:lnTo>
                    <a:pt x="7" y="31"/>
                  </a:lnTo>
                  <a:lnTo>
                    <a:pt x="7" y="31"/>
                  </a:lnTo>
                  <a:lnTo>
                    <a:pt x="7" y="31"/>
                  </a:lnTo>
                  <a:lnTo>
                    <a:pt x="7" y="33"/>
                  </a:lnTo>
                  <a:lnTo>
                    <a:pt x="7" y="33"/>
                  </a:lnTo>
                  <a:lnTo>
                    <a:pt x="7" y="33"/>
                  </a:lnTo>
                  <a:lnTo>
                    <a:pt x="9" y="33"/>
                  </a:lnTo>
                  <a:lnTo>
                    <a:pt x="9" y="33"/>
                  </a:lnTo>
                  <a:lnTo>
                    <a:pt x="9" y="31"/>
                  </a:lnTo>
                  <a:lnTo>
                    <a:pt x="9" y="31"/>
                  </a:lnTo>
                  <a:lnTo>
                    <a:pt x="9" y="31"/>
                  </a:lnTo>
                  <a:lnTo>
                    <a:pt x="11" y="31"/>
                  </a:lnTo>
                  <a:lnTo>
                    <a:pt x="11" y="28"/>
                  </a:lnTo>
                  <a:lnTo>
                    <a:pt x="11" y="28"/>
                  </a:lnTo>
                  <a:lnTo>
                    <a:pt x="11" y="26"/>
                  </a:lnTo>
                  <a:lnTo>
                    <a:pt x="11" y="26"/>
                  </a:lnTo>
                  <a:lnTo>
                    <a:pt x="11" y="26"/>
                  </a:lnTo>
                  <a:lnTo>
                    <a:pt x="11" y="26"/>
                  </a:lnTo>
                  <a:lnTo>
                    <a:pt x="14" y="26"/>
                  </a:lnTo>
                  <a:lnTo>
                    <a:pt x="14" y="26"/>
                  </a:lnTo>
                  <a:lnTo>
                    <a:pt x="14" y="26"/>
                  </a:lnTo>
                  <a:lnTo>
                    <a:pt x="14" y="24"/>
                  </a:lnTo>
                  <a:lnTo>
                    <a:pt x="14" y="24"/>
                  </a:lnTo>
                  <a:lnTo>
                    <a:pt x="14" y="24"/>
                  </a:lnTo>
                  <a:lnTo>
                    <a:pt x="14" y="21"/>
                  </a:lnTo>
                  <a:lnTo>
                    <a:pt x="14" y="21"/>
                  </a:lnTo>
                  <a:lnTo>
                    <a:pt x="14" y="19"/>
                  </a:lnTo>
                  <a:lnTo>
                    <a:pt x="14" y="19"/>
                  </a:lnTo>
                  <a:lnTo>
                    <a:pt x="16" y="19"/>
                  </a:lnTo>
                  <a:lnTo>
                    <a:pt x="16" y="17"/>
                  </a:lnTo>
                  <a:lnTo>
                    <a:pt x="16" y="17"/>
                  </a:lnTo>
                  <a:lnTo>
                    <a:pt x="16" y="17"/>
                  </a:lnTo>
                  <a:lnTo>
                    <a:pt x="16" y="14"/>
                  </a:lnTo>
                  <a:lnTo>
                    <a:pt x="19" y="14"/>
                  </a:lnTo>
                  <a:lnTo>
                    <a:pt x="19" y="14"/>
                  </a:lnTo>
                  <a:lnTo>
                    <a:pt x="19" y="14"/>
                  </a:lnTo>
                  <a:lnTo>
                    <a:pt x="19" y="14"/>
                  </a:lnTo>
                  <a:lnTo>
                    <a:pt x="19" y="12"/>
                  </a:lnTo>
                  <a:lnTo>
                    <a:pt x="19" y="12"/>
                  </a:lnTo>
                  <a:lnTo>
                    <a:pt x="19" y="12"/>
                  </a:lnTo>
                  <a:lnTo>
                    <a:pt x="21" y="12"/>
                  </a:lnTo>
                  <a:lnTo>
                    <a:pt x="21" y="12"/>
                  </a:lnTo>
                  <a:lnTo>
                    <a:pt x="21" y="12"/>
                  </a:lnTo>
                  <a:lnTo>
                    <a:pt x="21" y="12"/>
                  </a:lnTo>
                  <a:lnTo>
                    <a:pt x="23" y="12"/>
                  </a:lnTo>
                  <a:lnTo>
                    <a:pt x="23" y="12"/>
                  </a:lnTo>
                  <a:lnTo>
                    <a:pt x="26" y="12"/>
                  </a:lnTo>
                  <a:lnTo>
                    <a:pt x="26" y="12"/>
                  </a:lnTo>
                  <a:lnTo>
                    <a:pt x="26" y="12"/>
                  </a:lnTo>
                  <a:lnTo>
                    <a:pt x="28" y="12"/>
                  </a:lnTo>
                  <a:lnTo>
                    <a:pt x="28" y="14"/>
                  </a:lnTo>
                  <a:lnTo>
                    <a:pt x="28" y="14"/>
                  </a:lnTo>
                  <a:lnTo>
                    <a:pt x="28" y="14"/>
                  </a:lnTo>
                  <a:lnTo>
                    <a:pt x="28" y="14"/>
                  </a:lnTo>
                  <a:lnTo>
                    <a:pt x="30" y="14"/>
                  </a:lnTo>
                  <a:lnTo>
                    <a:pt x="30" y="14"/>
                  </a:lnTo>
                  <a:lnTo>
                    <a:pt x="33" y="14"/>
                  </a:lnTo>
                  <a:lnTo>
                    <a:pt x="33" y="14"/>
                  </a:lnTo>
                  <a:lnTo>
                    <a:pt x="33" y="14"/>
                  </a:lnTo>
                  <a:lnTo>
                    <a:pt x="35" y="14"/>
                  </a:lnTo>
                  <a:lnTo>
                    <a:pt x="35" y="14"/>
                  </a:lnTo>
                  <a:lnTo>
                    <a:pt x="33" y="14"/>
                  </a:lnTo>
                  <a:lnTo>
                    <a:pt x="33" y="14"/>
                  </a:lnTo>
                  <a:lnTo>
                    <a:pt x="33" y="12"/>
                  </a:lnTo>
                  <a:lnTo>
                    <a:pt x="33" y="12"/>
                  </a:lnTo>
                  <a:lnTo>
                    <a:pt x="30" y="12"/>
                  </a:lnTo>
                  <a:lnTo>
                    <a:pt x="30" y="14"/>
                  </a:lnTo>
                  <a:lnTo>
                    <a:pt x="30" y="14"/>
                  </a:lnTo>
                  <a:lnTo>
                    <a:pt x="30" y="12"/>
                  </a:lnTo>
                  <a:lnTo>
                    <a:pt x="30" y="12"/>
                  </a:lnTo>
                  <a:lnTo>
                    <a:pt x="30" y="9"/>
                  </a:lnTo>
                  <a:lnTo>
                    <a:pt x="30" y="9"/>
                  </a:lnTo>
                  <a:lnTo>
                    <a:pt x="30" y="9"/>
                  </a:lnTo>
                  <a:lnTo>
                    <a:pt x="30" y="9"/>
                  </a:lnTo>
                  <a:lnTo>
                    <a:pt x="28" y="9"/>
                  </a:lnTo>
                  <a:lnTo>
                    <a:pt x="28" y="7"/>
                  </a:lnTo>
                  <a:lnTo>
                    <a:pt x="30" y="7"/>
                  </a:lnTo>
                  <a:lnTo>
                    <a:pt x="30" y="7"/>
                  </a:lnTo>
                  <a:lnTo>
                    <a:pt x="30" y="7"/>
                  </a:lnTo>
                  <a:lnTo>
                    <a:pt x="30" y="7"/>
                  </a:lnTo>
                  <a:lnTo>
                    <a:pt x="30" y="5"/>
                  </a:lnTo>
                  <a:lnTo>
                    <a:pt x="28" y="5"/>
                  </a:lnTo>
                  <a:lnTo>
                    <a:pt x="28" y="5"/>
                  </a:lnTo>
                  <a:lnTo>
                    <a:pt x="30" y="5"/>
                  </a:lnTo>
                  <a:lnTo>
                    <a:pt x="30" y="2"/>
                  </a:lnTo>
                  <a:lnTo>
                    <a:pt x="30" y="2"/>
                  </a:lnTo>
                  <a:lnTo>
                    <a:pt x="28" y="2"/>
                  </a:lnTo>
                  <a:lnTo>
                    <a:pt x="28" y="2"/>
                  </a:lnTo>
                  <a:lnTo>
                    <a:pt x="28" y="0"/>
                  </a:lnTo>
                  <a:lnTo>
                    <a:pt x="28" y="0"/>
                  </a:lnTo>
                  <a:lnTo>
                    <a:pt x="28" y="0"/>
                  </a:lnTo>
                  <a:lnTo>
                    <a:pt x="28" y="0"/>
                  </a:lnTo>
                  <a:lnTo>
                    <a:pt x="30" y="0"/>
                  </a:lnTo>
                  <a:lnTo>
                    <a:pt x="30" y="0"/>
                  </a:lnTo>
                  <a:lnTo>
                    <a:pt x="33" y="0"/>
                  </a:lnTo>
                  <a:lnTo>
                    <a:pt x="3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217"/>
            <p:cNvSpPr>
              <a:spLocks/>
            </p:cNvSpPr>
            <p:nvPr/>
          </p:nvSpPr>
          <p:spPr bwMode="auto">
            <a:xfrm>
              <a:off x="4900613" y="4592638"/>
              <a:ext cx="363538" cy="139700"/>
            </a:xfrm>
            <a:custGeom>
              <a:avLst/>
              <a:gdLst/>
              <a:ahLst/>
              <a:cxnLst>
                <a:cxn ang="0">
                  <a:pos x="35" y="12"/>
                </a:cxn>
                <a:cxn ang="0">
                  <a:pos x="40" y="17"/>
                </a:cxn>
                <a:cxn ang="0">
                  <a:pos x="47" y="12"/>
                </a:cxn>
                <a:cxn ang="0">
                  <a:pos x="56" y="19"/>
                </a:cxn>
                <a:cxn ang="0">
                  <a:pos x="66" y="19"/>
                </a:cxn>
                <a:cxn ang="0">
                  <a:pos x="75" y="26"/>
                </a:cxn>
                <a:cxn ang="0">
                  <a:pos x="80" y="33"/>
                </a:cxn>
                <a:cxn ang="0">
                  <a:pos x="92" y="36"/>
                </a:cxn>
                <a:cxn ang="0">
                  <a:pos x="101" y="38"/>
                </a:cxn>
                <a:cxn ang="0">
                  <a:pos x="113" y="38"/>
                </a:cxn>
                <a:cxn ang="0">
                  <a:pos x="118" y="28"/>
                </a:cxn>
                <a:cxn ang="0">
                  <a:pos x="127" y="24"/>
                </a:cxn>
                <a:cxn ang="0">
                  <a:pos x="137" y="28"/>
                </a:cxn>
                <a:cxn ang="0">
                  <a:pos x="146" y="33"/>
                </a:cxn>
                <a:cxn ang="0">
                  <a:pos x="158" y="36"/>
                </a:cxn>
                <a:cxn ang="0">
                  <a:pos x="165" y="36"/>
                </a:cxn>
                <a:cxn ang="0">
                  <a:pos x="180" y="36"/>
                </a:cxn>
                <a:cxn ang="0">
                  <a:pos x="194" y="38"/>
                </a:cxn>
                <a:cxn ang="0">
                  <a:pos x="189" y="43"/>
                </a:cxn>
                <a:cxn ang="0">
                  <a:pos x="184" y="47"/>
                </a:cxn>
                <a:cxn ang="0">
                  <a:pos x="177" y="45"/>
                </a:cxn>
                <a:cxn ang="0">
                  <a:pos x="168" y="47"/>
                </a:cxn>
                <a:cxn ang="0">
                  <a:pos x="172" y="57"/>
                </a:cxn>
                <a:cxn ang="0">
                  <a:pos x="180" y="57"/>
                </a:cxn>
                <a:cxn ang="0">
                  <a:pos x="191" y="54"/>
                </a:cxn>
                <a:cxn ang="0">
                  <a:pos x="201" y="59"/>
                </a:cxn>
                <a:cxn ang="0">
                  <a:pos x="208" y="69"/>
                </a:cxn>
                <a:cxn ang="0">
                  <a:pos x="220" y="66"/>
                </a:cxn>
                <a:cxn ang="0">
                  <a:pos x="227" y="73"/>
                </a:cxn>
                <a:cxn ang="0">
                  <a:pos x="220" y="81"/>
                </a:cxn>
                <a:cxn ang="0">
                  <a:pos x="215" y="85"/>
                </a:cxn>
                <a:cxn ang="0">
                  <a:pos x="208" y="76"/>
                </a:cxn>
                <a:cxn ang="0">
                  <a:pos x="198" y="73"/>
                </a:cxn>
                <a:cxn ang="0">
                  <a:pos x="206" y="85"/>
                </a:cxn>
                <a:cxn ang="0">
                  <a:pos x="194" y="83"/>
                </a:cxn>
                <a:cxn ang="0">
                  <a:pos x="184" y="78"/>
                </a:cxn>
                <a:cxn ang="0">
                  <a:pos x="175" y="76"/>
                </a:cxn>
                <a:cxn ang="0">
                  <a:pos x="168" y="73"/>
                </a:cxn>
                <a:cxn ang="0">
                  <a:pos x="158" y="76"/>
                </a:cxn>
                <a:cxn ang="0">
                  <a:pos x="144" y="73"/>
                </a:cxn>
                <a:cxn ang="0">
                  <a:pos x="135" y="73"/>
                </a:cxn>
                <a:cxn ang="0">
                  <a:pos x="123" y="71"/>
                </a:cxn>
                <a:cxn ang="0">
                  <a:pos x="111" y="66"/>
                </a:cxn>
                <a:cxn ang="0">
                  <a:pos x="99" y="62"/>
                </a:cxn>
                <a:cxn ang="0">
                  <a:pos x="87" y="57"/>
                </a:cxn>
                <a:cxn ang="0">
                  <a:pos x="78" y="57"/>
                </a:cxn>
                <a:cxn ang="0">
                  <a:pos x="66" y="62"/>
                </a:cxn>
                <a:cxn ang="0">
                  <a:pos x="54" y="57"/>
                </a:cxn>
                <a:cxn ang="0">
                  <a:pos x="45" y="52"/>
                </a:cxn>
                <a:cxn ang="0">
                  <a:pos x="30" y="52"/>
                </a:cxn>
                <a:cxn ang="0">
                  <a:pos x="28" y="43"/>
                </a:cxn>
                <a:cxn ang="0">
                  <a:pos x="21" y="38"/>
                </a:cxn>
                <a:cxn ang="0">
                  <a:pos x="9" y="36"/>
                </a:cxn>
                <a:cxn ang="0">
                  <a:pos x="0" y="31"/>
                </a:cxn>
                <a:cxn ang="0">
                  <a:pos x="7" y="33"/>
                </a:cxn>
                <a:cxn ang="0">
                  <a:pos x="14" y="26"/>
                </a:cxn>
                <a:cxn ang="0">
                  <a:pos x="19" y="12"/>
                </a:cxn>
                <a:cxn ang="0">
                  <a:pos x="30" y="14"/>
                </a:cxn>
                <a:cxn ang="0">
                  <a:pos x="30" y="9"/>
                </a:cxn>
                <a:cxn ang="0">
                  <a:pos x="28" y="0"/>
                </a:cxn>
              </a:cxnLst>
              <a:rect l="0" t="0" r="r" b="b"/>
              <a:pathLst>
                <a:path w="229" h="88">
                  <a:moveTo>
                    <a:pt x="33" y="0"/>
                  </a:moveTo>
                  <a:lnTo>
                    <a:pt x="33" y="2"/>
                  </a:lnTo>
                  <a:lnTo>
                    <a:pt x="33" y="2"/>
                  </a:lnTo>
                  <a:lnTo>
                    <a:pt x="33" y="2"/>
                  </a:lnTo>
                  <a:lnTo>
                    <a:pt x="33" y="2"/>
                  </a:lnTo>
                  <a:lnTo>
                    <a:pt x="33" y="5"/>
                  </a:lnTo>
                  <a:lnTo>
                    <a:pt x="33" y="5"/>
                  </a:lnTo>
                  <a:lnTo>
                    <a:pt x="33" y="7"/>
                  </a:lnTo>
                  <a:lnTo>
                    <a:pt x="33" y="7"/>
                  </a:lnTo>
                  <a:lnTo>
                    <a:pt x="33" y="7"/>
                  </a:lnTo>
                  <a:lnTo>
                    <a:pt x="33" y="9"/>
                  </a:lnTo>
                  <a:lnTo>
                    <a:pt x="33" y="9"/>
                  </a:lnTo>
                  <a:lnTo>
                    <a:pt x="33" y="9"/>
                  </a:lnTo>
                  <a:lnTo>
                    <a:pt x="33" y="9"/>
                  </a:lnTo>
                  <a:lnTo>
                    <a:pt x="33" y="12"/>
                  </a:lnTo>
                  <a:lnTo>
                    <a:pt x="33" y="12"/>
                  </a:lnTo>
                  <a:lnTo>
                    <a:pt x="35" y="12"/>
                  </a:lnTo>
                  <a:lnTo>
                    <a:pt x="35" y="12"/>
                  </a:lnTo>
                  <a:lnTo>
                    <a:pt x="38" y="12"/>
                  </a:lnTo>
                  <a:lnTo>
                    <a:pt x="38" y="14"/>
                  </a:lnTo>
                  <a:lnTo>
                    <a:pt x="38" y="14"/>
                  </a:lnTo>
                  <a:lnTo>
                    <a:pt x="38" y="12"/>
                  </a:lnTo>
                  <a:lnTo>
                    <a:pt x="38" y="12"/>
                  </a:lnTo>
                  <a:lnTo>
                    <a:pt x="38" y="14"/>
                  </a:lnTo>
                  <a:lnTo>
                    <a:pt x="38" y="14"/>
                  </a:lnTo>
                  <a:lnTo>
                    <a:pt x="38" y="14"/>
                  </a:lnTo>
                  <a:lnTo>
                    <a:pt x="38" y="14"/>
                  </a:lnTo>
                  <a:lnTo>
                    <a:pt x="38" y="14"/>
                  </a:lnTo>
                  <a:lnTo>
                    <a:pt x="35" y="14"/>
                  </a:lnTo>
                  <a:lnTo>
                    <a:pt x="35" y="17"/>
                  </a:lnTo>
                  <a:lnTo>
                    <a:pt x="38" y="17"/>
                  </a:lnTo>
                  <a:lnTo>
                    <a:pt x="38" y="17"/>
                  </a:lnTo>
                  <a:lnTo>
                    <a:pt x="38" y="17"/>
                  </a:lnTo>
                  <a:lnTo>
                    <a:pt x="40" y="17"/>
                  </a:lnTo>
                  <a:lnTo>
                    <a:pt x="40" y="17"/>
                  </a:lnTo>
                  <a:lnTo>
                    <a:pt x="40" y="14"/>
                  </a:lnTo>
                  <a:lnTo>
                    <a:pt x="40" y="14"/>
                  </a:lnTo>
                  <a:lnTo>
                    <a:pt x="40" y="14"/>
                  </a:lnTo>
                  <a:lnTo>
                    <a:pt x="40" y="12"/>
                  </a:lnTo>
                  <a:lnTo>
                    <a:pt x="40" y="12"/>
                  </a:lnTo>
                  <a:lnTo>
                    <a:pt x="40" y="12"/>
                  </a:lnTo>
                  <a:lnTo>
                    <a:pt x="42" y="12"/>
                  </a:lnTo>
                  <a:lnTo>
                    <a:pt x="42" y="12"/>
                  </a:lnTo>
                  <a:lnTo>
                    <a:pt x="42" y="12"/>
                  </a:lnTo>
                  <a:lnTo>
                    <a:pt x="45" y="12"/>
                  </a:lnTo>
                  <a:lnTo>
                    <a:pt x="45" y="14"/>
                  </a:lnTo>
                  <a:lnTo>
                    <a:pt x="45" y="14"/>
                  </a:lnTo>
                  <a:lnTo>
                    <a:pt x="45" y="14"/>
                  </a:lnTo>
                  <a:lnTo>
                    <a:pt x="47" y="14"/>
                  </a:lnTo>
                  <a:lnTo>
                    <a:pt x="47" y="12"/>
                  </a:lnTo>
                  <a:lnTo>
                    <a:pt x="47" y="12"/>
                  </a:lnTo>
                  <a:lnTo>
                    <a:pt x="47" y="12"/>
                  </a:lnTo>
                  <a:lnTo>
                    <a:pt x="47" y="14"/>
                  </a:lnTo>
                  <a:lnTo>
                    <a:pt x="49" y="14"/>
                  </a:lnTo>
                  <a:lnTo>
                    <a:pt x="49" y="14"/>
                  </a:lnTo>
                  <a:lnTo>
                    <a:pt x="49" y="14"/>
                  </a:lnTo>
                  <a:lnTo>
                    <a:pt x="49" y="14"/>
                  </a:lnTo>
                  <a:lnTo>
                    <a:pt x="52" y="14"/>
                  </a:lnTo>
                  <a:lnTo>
                    <a:pt x="52" y="17"/>
                  </a:lnTo>
                  <a:lnTo>
                    <a:pt x="52" y="17"/>
                  </a:lnTo>
                  <a:lnTo>
                    <a:pt x="52" y="17"/>
                  </a:lnTo>
                  <a:lnTo>
                    <a:pt x="52" y="17"/>
                  </a:lnTo>
                  <a:lnTo>
                    <a:pt x="52" y="19"/>
                  </a:lnTo>
                  <a:lnTo>
                    <a:pt x="54" y="19"/>
                  </a:lnTo>
                  <a:lnTo>
                    <a:pt x="54" y="19"/>
                  </a:lnTo>
                  <a:lnTo>
                    <a:pt x="54" y="19"/>
                  </a:lnTo>
                  <a:lnTo>
                    <a:pt x="54" y="19"/>
                  </a:lnTo>
                  <a:lnTo>
                    <a:pt x="56" y="19"/>
                  </a:lnTo>
                  <a:lnTo>
                    <a:pt x="56" y="19"/>
                  </a:lnTo>
                  <a:lnTo>
                    <a:pt x="56" y="19"/>
                  </a:lnTo>
                  <a:lnTo>
                    <a:pt x="59" y="19"/>
                  </a:lnTo>
                  <a:lnTo>
                    <a:pt x="59" y="19"/>
                  </a:lnTo>
                  <a:lnTo>
                    <a:pt x="59" y="19"/>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19"/>
                  </a:lnTo>
                  <a:lnTo>
                    <a:pt x="66" y="19"/>
                  </a:lnTo>
                  <a:lnTo>
                    <a:pt x="68" y="19"/>
                  </a:lnTo>
                  <a:lnTo>
                    <a:pt x="68" y="19"/>
                  </a:lnTo>
                  <a:lnTo>
                    <a:pt x="68" y="19"/>
                  </a:lnTo>
                  <a:lnTo>
                    <a:pt x="71" y="19"/>
                  </a:lnTo>
                  <a:lnTo>
                    <a:pt x="71" y="21"/>
                  </a:lnTo>
                  <a:lnTo>
                    <a:pt x="71" y="21"/>
                  </a:lnTo>
                  <a:lnTo>
                    <a:pt x="71" y="21"/>
                  </a:lnTo>
                  <a:lnTo>
                    <a:pt x="71" y="24"/>
                  </a:lnTo>
                  <a:lnTo>
                    <a:pt x="71" y="24"/>
                  </a:lnTo>
                  <a:lnTo>
                    <a:pt x="73" y="24"/>
                  </a:lnTo>
                  <a:lnTo>
                    <a:pt x="73" y="24"/>
                  </a:lnTo>
                  <a:lnTo>
                    <a:pt x="73" y="24"/>
                  </a:lnTo>
                  <a:lnTo>
                    <a:pt x="73" y="26"/>
                  </a:lnTo>
                  <a:lnTo>
                    <a:pt x="73" y="26"/>
                  </a:lnTo>
                  <a:lnTo>
                    <a:pt x="73" y="26"/>
                  </a:lnTo>
                  <a:lnTo>
                    <a:pt x="75" y="26"/>
                  </a:lnTo>
                  <a:lnTo>
                    <a:pt x="75" y="28"/>
                  </a:lnTo>
                  <a:lnTo>
                    <a:pt x="75" y="28"/>
                  </a:lnTo>
                  <a:lnTo>
                    <a:pt x="75" y="31"/>
                  </a:lnTo>
                  <a:lnTo>
                    <a:pt x="75" y="31"/>
                  </a:lnTo>
                  <a:lnTo>
                    <a:pt x="75" y="33"/>
                  </a:lnTo>
                  <a:lnTo>
                    <a:pt x="75" y="33"/>
                  </a:lnTo>
                  <a:lnTo>
                    <a:pt x="75" y="33"/>
                  </a:lnTo>
                  <a:lnTo>
                    <a:pt x="78" y="33"/>
                  </a:lnTo>
                  <a:lnTo>
                    <a:pt x="78" y="33"/>
                  </a:lnTo>
                  <a:lnTo>
                    <a:pt x="78" y="33"/>
                  </a:lnTo>
                  <a:lnTo>
                    <a:pt x="78" y="33"/>
                  </a:lnTo>
                  <a:lnTo>
                    <a:pt x="80" y="33"/>
                  </a:lnTo>
                  <a:lnTo>
                    <a:pt x="80" y="33"/>
                  </a:lnTo>
                  <a:lnTo>
                    <a:pt x="80" y="33"/>
                  </a:lnTo>
                  <a:lnTo>
                    <a:pt x="80" y="33"/>
                  </a:lnTo>
                  <a:lnTo>
                    <a:pt x="80" y="33"/>
                  </a:lnTo>
                  <a:lnTo>
                    <a:pt x="80" y="33"/>
                  </a:lnTo>
                  <a:lnTo>
                    <a:pt x="80" y="33"/>
                  </a:lnTo>
                  <a:lnTo>
                    <a:pt x="82" y="33"/>
                  </a:lnTo>
                  <a:lnTo>
                    <a:pt x="82" y="33"/>
                  </a:lnTo>
                  <a:lnTo>
                    <a:pt x="85" y="33"/>
                  </a:lnTo>
                  <a:lnTo>
                    <a:pt x="85" y="33"/>
                  </a:lnTo>
                  <a:lnTo>
                    <a:pt x="85" y="33"/>
                  </a:lnTo>
                  <a:lnTo>
                    <a:pt x="85" y="33"/>
                  </a:lnTo>
                  <a:lnTo>
                    <a:pt x="85" y="33"/>
                  </a:lnTo>
                  <a:lnTo>
                    <a:pt x="87" y="33"/>
                  </a:lnTo>
                  <a:lnTo>
                    <a:pt x="87" y="36"/>
                  </a:lnTo>
                  <a:lnTo>
                    <a:pt x="87" y="36"/>
                  </a:lnTo>
                  <a:lnTo>
                    <a:pt x="87" y="36"/>
                  </a:lnTo>
                  <a:lnTo>
                    <a:pt x="90" y="36"/>
                  </a:lnTo>
                  <a:lnTo>
                    <a:pt x="90" y="36"/>
                  </a:lnTo>
                  <a:lnTo>
                    <a:pt x="92" y="36"/>
                  </a:lnTo>
                  <a:lnTo>
                    <a:pt x="92" y="36"/>
                  </a:lnTo>
                  <a:lnTo>
                    <a:pt x="92" y="36"/>
                  </a:lnTo>
                  <a:lnTo>
                    <a:pt x="92" y="33"/>
                  </a:lnTo>
                  <a:lnTo>
                    <a:pt x="94" y="33"/>
                  </a:lnTo>
                  <a:lnTo>
                    <a:pt x="94" y="33"/>
                  </a:lnTo>
                  <a:lnTo>
                    <a:pt x="94" y="33"/>
                  </a:lnTo>
                  <a:lnTo>
                    <a:pt x="94" y="33"/>
                  </a:lnTo>
                  <a:lnTo>
                    <a:pt x="94" y="33"/>
                  </a:lnTo>
                  <a:lnTo>
                    <a:pt x="97" y="33"/>
                  </a:lnTo>
                  <a:lnTo>
                    <a:pt x="97" y="36"/>
                  </a:lnTo>
                  <a:lnTo>
                    <a:pt x="97" y="36"/>
                  </a:lnTo>
                  <a:lnTo>
                    <a:pt x="99" y="36"/>
                  </a:lnTo>
                  <a:lnTo>
                    <a:pt x="99" y="36"/>
                  </a:lnTo>
                  <a:lnTo>
                    <a:pt x="99" y="36"/>
                  </a:lnTo>
                  <a:lnTo>
                    <a:pt x="99" y="36"/>
                  </a:lnTo>
                  <a:lnTo>
                    <a:pt x="101" y="36"/>
                  </a:lnTo>
                  <a:lnTo>
                    <a:pt x="101" y="36"/>
                  </a:lnTo>
                  <a:lnTo>
                    <a:pt x="101" y="36"/>
                  </a:lnTo>
                  <a:lnTo>
                    <a:pt x="101" y="38"/>
                  </a:lnTo>
                  <a:lnTo>
                    <a:pt x="104" y="38"/>
                  </a:lnTo>
                  <a:lnTo>
                    <a:pt x="104" y="36"/>
                  </a:lnTo>
                  <a:lnTo>
                    <a:pt x="104" y="36"/>
                  </a:lnTo>
                  <a:lnTo>
                    <a:pt x="104" y="38"/>
                  </a:lnTo>
                  <a:lnTo>
                    <a:pt x="106" y="38"/>
                  </a:lnTo>
                  <a:lnTo>
                    <a:pt x="106" y="36"/>
                  </a:lnTo>
                  <a:lnTo>
                    <a:pt x="106" y="36"/>
                  </a:lnTo>
                  <a:lnTo>
                    <a:pt x="106" y="36"/>
                  </a:lnTo>
                  <a:lnTo>
                    <a:pt x="109" y="36"/>
                  </a:lnTo>
                  <a:lnTo>
                    <a:pt x="109" y="36"/>
                  </a:lnTo>
                  <a:lnTo>
                    <a:pt x="109" y="36"/>
                  </a:lnTo>
                  <a:lnTo>
                    <a:pt x="111" y="36"/>
                  </a:lnTo>
                  <a:lnTo>
                    <a:pt x="111" y="36"/>
                  </a:lnTo>
                  <a:lnTo>
                    <a:pt x="111" y="36"/>
                  </a:lnTo>
                  <a:lnTo>
                    <a:pt x="111" y="36"/>
                  </a:lnTo>
                  <a:lnTo>
                    <a:pt x="111" y="38"/>
                  </a:lnTo>
                  <a:lnTo>
                    <a:pt x="113" y="38"/>
                  </a:lnTo>
                  <a:lnTo>
                    <a:pt x="113" y="38"/>
                  </a:lnTo>
                  <a:lnTo>
                    <a:pt x="113" y="38"/>
                  </a:lnTo>
                  <a:lnTo>
                    <a:pt x="116" y="38"/>
                  </a:lnTo>
                  <a:lnTo>
                    <a:pt x="116" y="36"/>
                  </a:lnTo>
                  <a:lnTo>
                    <a:pt x="116" y="36"/>
                  </a:lnTo>
                  <a:lnTo>
                    <a:pt x="116" y="36"/>
                  </a:lnTo>
                  <a:lnTo>
                    <a:pt x="116" y="33"/>
                  </a:lnTo>
                  <a:lnTo>
                    <a:pt x="118" y="33"/>
                  </a:lnTo>
                  <a:lnTo>
                    <a:pt x="118" y="33"/>
                  </a:lnTo>
                  <a:lnTo>
                    <a:pt x="116" y="33"/>
                  </a:lnTo>
                  <a:lnTo>
                    <a:pt x="116" y="33"/>
                  </a:lnTo>
                  <a:lnTo>
                    <a:pt x="118" y="33"/>
                  </a:lnTo>
                  <a:lnTo>
                    <a:pt x="118" y="33"/>
                  </a:lnTo>
                  <a:lnTo>
                    <a:pt x="118" y="31"/>
                  </a:lnTo>
                  <a:lnTo>
                    <a:pt x="118" y="31"/>
                  </a:lnTo>
                  <a:lnTo>
                    <a:pt x="118" y="31"/>
                  </a:lnTo>
                  <a:lnTo>
                    <a:pt x="118" y="28"/>
                  </a:lnTo>
                  <a:lnTo>
                    <a:pt x="118" y="28"/>
                  </a:lnTo>
                  <a:lnTo>
                    <a:pt x="118" y="26"/>
                  </a:lnTo>
                  <a:lnTo>
                    <a:pt x="120" y="26"/>
                  </a:lnTo>
                  <a:lnTo>
                    <a:pt x="120" y="26"/>
                  </a:lnTo>
                  <a:lnTo>
                    <a:pt x="120" y="26"/>
                  </a:lnTo>
                  <a:lnTo>
                    <a:pt x="120" y="24"/>
                  </a:lnTo>
                  <a:lnTo>
                    <a:pt x="120" y="24"/>
                  </a:lnTo>
                  <a:lnTo>
                    <a:pt x="123" y="24"/>
                  </a:lnTo>
                  <a:lnTo>
                    <a:pt x="123" y="24"/>
                  </a:lnTo>
                  <a:lnTo>
                    <a:pt x="123" y="24"/>
                  </a:lnTo>
                  <a:lnTo>
                    <a:pt x="125" y="24"/>
                  </a:lnTo>
                  <a:lnTo>
                    <a:pt x="125" y="24"/>
                  </a:lnTo>
                  <a:lnTo>
                    <a:pt x="125" y="24"/>
                  </a:lnTo>
                  <a:lnTo>
                    <a:pt x="127" y="24"/>
                  </a:lnTo>
                  <a:lnTo>
                    <a:pt x="127" y="24"/>
                  </a:lnTo>
                  <a:lnTo>
                    <a:pt x="127" y="24"/>
                  </a:lnTo>
                  <a:lnTo>
                    <a:pt x="127" y="24"/>
                  </a:lnTo>
                  <a:lnTo>
                    <a:pt x="127" y="26"/>
                  </a:lnTo>
                  <a:lnTo>
                    <a:pt x="127" y="26"/>
                  </a:lnTo>
                  <a:lnTo>
                    <a:pt x="127" y="28"/>
                  </a:lnTo>
                  <a:lnTo>
                    <a:pt x="130" y="28"/>
                  </a:lnTo>
                  <a:lnTo>
                    <a:pt x="130" y="28"/>
                  </a:lnTo>
                  <a:lnTo>
                    <a:pt x="130" y="31"/>
                  </a:lnTo>
                  <a:lnTo>
                    <a:pt x="130" y="31"/>
                  </a:lnTo>
                  <a:lnTo>
                    <a:pt x="132" y="31"/>
                  </a:lnTo>
                  <a:lnTo>
                    <a:pt x="132" y="31"/>
                  </a:lnTo>
                  <a:lnTo>
                    <a:pt x="132" y="31"/>
                  </a:lnTo>
                  <a:lnTo>
                    <a:pt x="132" y="31"/>
                  </a:lnTo>
                  <a:lnTo>
                    <a:pt x="135" y="31"/>
                  </a:lnTo>
                  <a:lnTo>
                    <a:pt x="135" y="31"/>
                  </a:lnTo>
                  <a:lnTo>
                    <a:pt x="135" y="31"/>
                  </a:lnTo>
                  <a:lnTo>
                    <a:pt x="135" y="31"/>
                  </a:lnTo>
                  <a:lnTo>
                    <a:pt x="137" y="31"/>
                  </a:lnTo>
                  <a:lnTo>
                    <a:pt x="137" y="28"/>
                  </a:lnTo>
                  <a:lnTo>
                    <a:pt x="137" y="28"/>
                  </a:lnTo>
                  <a:lnTo>
                    <a:pt x="139" y="28"/>
                  </a:lnTo>
                  <a:lnTo>
                    <a:pt x="139" y="31"/>
                  </a:lnTo>
                  <a:lnTo>
                    <a:pt x="139" y="31"/>
                  </a:lnTo>
                  <a:lnTo>
                    <a:pt x="139" y="31"/>
                  </a:lnTo>
                  <a:lnTo>
                    <a:pt x="139" y="31"/>
                  </a:lnTo>
                  <a:lnTo>
                    <a:pt x="142" y="31"/>
                  </a:lnTo>
                  <a:lnTo>
                    <a:pt x="142" y="33"/>
                  </a:lnTo>
                  <a:lnTo>
                    <a:pt x="142" y="33"/>
                  </a:lnTo>
                  <a:lnTo>
                    <a:pt x="142" y="33"/>
                  </a:lnTo>
                  <a:lnTo>
                    <a:pt x="144" y="33"/>
                  </a:lnTo>
                  <a:lnTo>
                    <a:pt x="144" y="33"/>
                  </a:lnTo>
                  <a:lnTo>
                    <a:pt x="144" y="33"/>
                  </a:lnTo>
                  <a:lnTo>
                    <a:pt x="144" y="33"/>
                  </a:lnTo>
                  <a:lnTo>
                    <a:pt x="146" y="33"/>
                  </a:lnTo>
                  <a:lnTo>
                    <a:pt x="146" y="33"/>
                  </a:lnTo>
                  <a:lnTo>
                    <a:pt x="146" y="33"/>
                  </a:lnTo>
                  <a:lnTo>
                    <a:pt x="146" y="33"/>
                  </a:lnTo>
                  <a:lnTo>
                    <a:pt x="149" y="33"/>
                  </a:lnTo>
                  <a:lnTo>
                    <a:pt x="149" y="33"/>
                  </a:lnTo>
                  <a:lnTo>
                    <a:pt x="149" y="33"/>
                  </a:lnTo>
                  <a:lnTo>
                    <a:pt x="149" y="36"/>
                  </a:lnTo>
                  <a:lnTo>
                    <a:pt x="149" y="36"/>
                  </a:lnTo>
                  <a:lnTo>
                    <a:pt x="151" y="36"/>
                  </a:lnTo>
                  <a:lnTo>
                    <a:pt x="151" y="36"/>
                  </a:lnTo>
                  <a:lnTo>
                    <a:pt x="151" y="36"/>
                  </a:lnTo>
                  <a:lnTo>
                    <a:pt x="153" y="36"/>
                  </a:lnTo>
                  <a:lnTo>
                    <a:pt x="153" y="36"/>
                  </a:lnTo>
                  <a:lnTo>
                    <a:pt x="153" y="36"/>
                  </a:lnTo>
                  <a:lnTo>
                    <a:pt x="153" y="36"/>
                  </a:lnTo>
                  <a:lnTo>
                    <a:pt x="156" y="36"/>
                  </a:lnTo>
                  <a:lnTo>
                    <a:pt x="156" y="36"/>
                  </a:lnTo>
                  <a:lnTo>
                    <a:pt x="158" y="36"/>
                  </a:lnTo>
                  <a:lnTo>
                    <a:pt x="158" y="36"/>
                  </a:lnTo>
                  <a:lnTo>
                    <a:pt x="158" y="36"/>
                  </a:lnTo>
                  <a:lnTo>
                    <a:pt x="158" y="36"/>
                  </a:lnTo>
                  <a:lnTo>
                    <a:pt x="158" y="36"/>
                  </a:lnTo>
                  <a:lnTo>
                    <a:pt x="161" y="36"/>
                  </a:lnTo>
                  <a:lnTo>
                    <a:pt x="161" y="36"/>
                  </a:lnTo>
                  <a:lnTo>
                    <a:pt x="161" y="36"/>
                  </a:lnTo>
                  <a:lnTo>
                    <a:pt x="161" y="36"/>
                  </a:lnTo>
                  <a:lnTo>
                    <a:pt x="161" y="38"/>
                  </a:lnTo>
                  <a:lnTo>
                    <a:pt x="161" y="38"/>
                  </a:lnTo>
                  <a:lnTo>
                    <a:pt x="163" y="38"/>
                  </a:lnTo>
                  <a:lnTo>
                    <a:pt x="163" y="40"/>
                  </a:lnTo>
                  <a:lnTo>
                    <a:pt x="163" y="40"/>
                  </a:lnTo>
                  <a:lnTo>
                    <a:pt x="165" y="40"/>
                  </a:lnTo>
                  <a:lnTo>
                    <a:pt x="165" y="38"/>
                  </a:lnTo>
                  <a:lnTo>
                    <a:pt x="165" y="38"/>
                  </a:lnTo>
                  <a:lnTo>
                    <a:pt x="165" y="38"/>
                  </a:lnTo>
                  <a:lnTo>
                    <a:pt x="165" y="36"/>
                  </a:lnTo>
                  <a:lnTo>
                    <a:pt x="165" y="36"/>
                  </a:lnTo>
                  <a:lnTo>
                    <a:pt x="168" y="36"/>
                  </a:lnTo>
                  <a:lnTo>
                    <a:pt x="168" y="36"/>
                  </a:lnTo>
                  <a:lnTo>
                    <a:pt x="168" y="36"/>
                  </a:lnTo>
                  <a:lnTo>
                    <a:pt x="170" y="36"/>
                  </a:lnTo>
                  <a:lnTo>
                    <a:pt x="170" y="36"/>
                  </a:lnTo>
                  <a:lnTo>
                    <a:pt x="172" y="36"/>
                  </a:lnTo>
                  <a:lnTo>
                    <a:pt x="172" y="36"/>
                  </a:lnTo>
                  <a:lnTo>
                    <a:pt x="172" y="36"/>
                  </a:lnTo>
                  <a:lnTo>
                    <a:pt x="175" y="36"/>
                  </a:lnTo>
                  <a:lnTo>
                    <a:pt x="175" y="36"/>
                  </a:lnTo>
                  <a:lnTo>
                    <a:pt x="175" y="36"/>
                  </a:lnTo>
                  <a:lnTo>
                    <a:pt x="177" y="36"/>
                  </a:lnTo>
                  <a:lnTo>
                    <a:pt x="177" y="36"/>
                  </a:lnTo>
                  <a:lnTo>
                    <a:pt x="180" y="36"/>
                  </a:lnTo>
                  <a:lnTo>
                    <a:pt x="180" y="36"/>
                  </a:lnTo>
                  <a:lnTo>
                    <a:pt x="180" y="36"/>
                  </a:lnTo>
                  <a:lnTo>
                    <a:pt x="182" y="36"/>
                  </a:lnTo>
                  <a:lnTo>
                    <a:pt x="182" y="36"/>
                  </a:lnTo>
                  <a:lnTo>
                    <a:pt x="184" y="36"/>
                  </a:lnTo>
                  <a:lnTo>
                    <a:pt x="184" y="36"/>
                  </a:lnTo>
                  <a:lnTo>
                    <a:pt x="184" y="36"/>
                  </a:lnTo>
                  <a:lnTo>
                    <a:pt x="187" y="36"/>
                  </a:lnTo>
                  <a:lnTo>
                    <a:pt x="187" y="36"/>
                  </a:lnTo>
                  <a:lnTo>
                    <a:pt x="187" y="36"/>
                  </a:lnTo>
                  <a:lnTo>
                    <a:pt x="187" y="36"/>
                  </a:lnTo>
                  <a:lnTo>
                    <a:pt x="189" y="36"/>
                  </a:lnTo>
                  <a:lnTo>
                    <a:pt x="189" y="36"/>
                  </a:lnTo>
                  <a:lnTo>
                    <a:pt x="191" y="36"/>
                  </a:lnTo>
                  <a:lnTo>
                    <a:pt x="191" y="36"/>
                  </a:lnTo>
                  <a:lnTo>
                    <a:pt x="191" y="36"/>
                  </a:lnTo>
                  <a:lnTo>
                    <a:pt x="191" y="36"/>
                  </a:lnTo>
                  <a:lnTo>
                    <a:pt x="194" y="36"/>
                  </a:lnTo>
                  <a:lnTo>
                    <a:pt x="194" y="38"/>
                  </a:lnTo>
                  <a:lnTo>
                    <a:pt x="194" y="38"/>
                  </a:lnTo>
                  <a:lnTo>
                    <a:pt x="194" y="38"/>
                  </a:lnTo>
                  <a:lnTo>
                    <a:pt x="194" y="38"/>
                  </a:lnTo>
                  <a:lnTo>
                    <a:pt x="196" y="38"/>
                  </a:lnTo>
                  <a:lnTo>
                    <a:pt x="196" y="40"/>
                  </a:lnTo>
                  <a:lnTo>
                    <a:pt x="196" y="40"/>
                  </a:lnTo>
                  <a:lnTo>
                    <a:pt x="194" y="40"/>
                  </a:lnTo>
                  <a:lnTo>
                    <a:pt x="194" y="40"/>
                  </a:lnTo>
                  <a:lnTo>
                    <a:pt x="194" y="40"/>
                  </a:lnTo>
                  <a:lnTo>
                    <a:pt x="194" y="40"/>
                  </a:lnTo>
                  <a:lnTo>
                    <a:pt x="194" y="40"/>
                  </a:lnTo>
                  <a:lnTo>
                    <a:pt x="194" y="43"/>
                  </a:lnTo>
                  <a:lnTo>
                    <a:pt x="194" y="43"/>
                  </a:lnTo>
                  <a:lnTo>
                    <a:pt x="191" y="43"/>
                  </a:lnTo>
                  <a:lnTo>
                    <a:pt x="191" y="43"/>
                  </a:lnTo>
                  <a:lnTo>
                    <a:pt x="191" y="43"/>
                  </a:lnTo>
                  <a:lnTo>
                    <a:pt x="189" y="43"/>
                  </a:lnTo>
                  <a:lnTo>
                    <a:pt x="189" y="43"/>
                  </a:lnTo>
                  <a:lnTo>
                    <a:pt x="191" y="43"/>
                  </a:lnTo>
                  <a:lnTo>
                    <a:pt x="191" y="45"/>
                  </a:lnTo>
                  <a:lnTo>
                    <a:pt x="191" y="45"/>
                  </a:lnTo>
                  <a:lnTo>
                    <a:pt x="189" y="45"/>
                  </a:lnTo>
                  <a:lnTo>
                    <a:pt x="189" y="45"/>
                  </a:lnTo>
                  <a:lnTo>
                    <a:pt x="189" y="45"/>
                  </a:lnTo>
                  <a:lnTo>
                    <a:pt x="189" y="43"/>
                  </a:lnTo>
                  <a:lnTo>
                    <a:pt x="187" y="43"/>
                  </a:lnTo>
                  <a:lnTo>
                    <a:pt x="187" y="43"/>
                  </a:lnTo>
                  <a:lnTo>
                    <a:pt x="187" y="45"/>
                  </a:lnTo>
                  <a:lnTo>
                    <a:pt x="187" y="45"/>
                  </a:lnTo>
                  <a:lnTo>
                    <a:pt x="187" y="45"/>
                  </a:lnTo>
                  <a:lnTo>
                    <a:pt x="187" y="45"/>
                  </a:lnTo>
                  <a:lnTo>
                    <a:pt x="187" y="45"/>
                  </a:lnTo>
                  <a:lnTo>
                    <a:pt x="187" y="47"/>
                  </a:lnTo>
                  <a:lnTo>
                    <a:pt x="184" y="47"/>
                  </a:lnTo>
                  <a:lnTo>
                    <a:pt x="184" y="47"/>
                  </a:lnTo>
                  <a:lnTo>
                    <a:pt x="184" y="45"/>
                  </a:lnTo>
                  <a:lnTo>
                    <a:pt x="184" y="45"/>
                  </a:lnTo>
                  <a:lnTo>
                    <a:pt x="184" y="45"/>
                  </a:lnTo>
                  <a:lnTo>
                    <a:pt x="184" y="45"/>
                  </a:lnTo>
                  <a:lnTo>
                    <a:pt x="184" y="45"/>
                  </a:lnTo>
                  <a:lnTo>
                    <a:pt x="184" y="43"/>
                  </a:lnTo>
                  <a:lnTo>
                    <a:pt x="182" y="43"/>
                  </a:lnTo>
                  <a:lnTo>
                    <a:pt x="182" y="45"/>
                  </a:lnTo>
                  <a:lnTo>
                    <a:pt x="182" y="45"/>
                  </a:lnTo>
                  <a:lnTo>
                    <a:pt x="182" y="45"/>
                  </a:lnTo>
                  <a:lnTo>
                    <a:pt x="182" y="47"/>
                  </a:lnTo>
                  <a:lnTo>
                    <a:pt x="180" y="47"/>
                  </a:lnTo>
                  <a:lnTo>
                    <a:pt x="180" y="45"/>
                  </a:lnTo>
                  <a:lnTo>
                    <a:pt x="180" y="45"/>
                  </a:lnTo>
                  <a:lnTo>
                    <a:pt x="180" y="45"/>
                  </a:lnTo>
                  <a:lnTo>
                    <a:pt x="177" y="45"/>
                  </a:lnTo>
                  <a:lnTo>
                    <a:pt x="177" y="45"/>
                  </a:lnTo>
                  <a:lnTo>
                    <a:pt x="175" y="45"/>
                  </a:lnTo>
                  <a:lnTo>
                    <a:pt x="175" y="45"/>
                  </a:lnTo>
                  <a:lnTo>
                    <a:pt x="175" y="45"/>
                  </a:lnTo>
                  <a:lnTo>
                    <a:pt x="172" y="45"/>
                  </a:lnTo>
                  <a:lnTo>
                    <a:pt x="172" y="45"/>
                  </a:lnTo>
                  <a:lnTo>
                    <a:pt x="172" y="45"/>
                  </a:lnTo>
                  <a:lnTo>
                    <a:pt x="170" y="45"/>
                  </a:lnTo>
                  <a:lnTo>
                    <a:pt x="170" y="45"/>
                  </a:lnTo>
                  <a:lnTo>
                    <a:pt x="168" y="45"/>
                  </a:lnTo>
                  <a:lnTo>
                    <a:pt x="168" y="45"/>
                  </a:lnTo>
                  <a:lnTo>
                    <a:pt x="168" y="45"/>
                  </a:lnTo>
                  <a:lnTo>
                    <a:pt x="168" y="45"/>
                  </a:lnTo>
                  <a:lnTo>
                    <a:pt x="165" y="45"/>
                  </a:lnTo>
                  <a:lnTo>
                    <a:pt x="165" y="45"/>
                  </a:lnTo>
                  <a:lnTo>
                    <a:pt x="168" y="45"/>
                  </a:lnTo>
                  <a:lnTo>
                    <a:pt x="168" y="47"/>
                  </a:lnTo>
                  <a:lnTo>
                    <a:pt x="168" y="47"/>
                  </a:lnTo>
                  <a:lnTo>
                    <a:pt x="165" y="47"/>
                  </a:lnTo>
                  <a:lnTo>
                    <a:pt x="165" y="50"/>
                  </a:lnTo>
                  <a:lnTo>
                    <a:pt x="165" y="50"/>
                  </a:lnTo>
                  <a:lnTo>
                    <a:pt x="165" y="52"/>
                  </a:lnTo>
                  <a:lnTo>
                    <a:pt x="165" y="52"/>
                  </a:lnTo>
                  <a:lnTo>
                    <a:pt x="168" y="52"/>
                  </a:lnTo>
                  <a:lnTo>
                    <a:pt x="168" y="52"/>
                  </a:lnTo>
                  <a:lnTo>
                    <a:pt x="168" y="54"/>
                  </a:lnTo>
                  <a:lnTo>
                    <a:pt x="168" y="54"/>
                  </a:lnTo>
                  <a:lnTo>
                    <a:pt x="168" y="54"/>
                  </a:lnTo>
                  <a:lnTo>
                    <a:pt x="168" y="54"/>
                  </a:lnTo>
                  <a:lnTo>
                    <a:pt x="170" y="54"/>
                  </a:lnTo>
                  <a:lnTo>
                    <a:pt x="170" y="54"/>
                  </a:lnTo>
                  <a:lnTo>
                    <a:pt x="172" y="54"/>
                  </a:lnTo>
                  <a:lnTo>
                    <a:pt x="172" y="57"/>
                  </a:lnTo>
                  <a:lnTo>
                    <a:pt x="172" y="57"/>
                  </a:lnTo>
                  <a:lnTo>
                    <a:pt x="172" y="57"/>
                  </a:lnTo>
                  <a:lnTo>
                    <a:pt x="172" y="57"/>
                  </a:lnTo>
                  <a:lnTo>
                    <a:pt x="175" y="57"/>
                  </a:lnTo>
                  <a:lnTo>
                    <a:pt x="175" y="57"/>
                  </a:lnTo>
                  <a:lnTo>
                    <a:pt x="175" y="57"/>
                  </a:lnTo>
                  <a:lnTo>
                    <a:pt x="175" y="57"/>
                  </a:lnTo>
                  <a:lnTo>
                    <a:pt x="175" y="57"/>
                  </a:lnTo>
                  <a:lnTo>
                    <a:pt x="175" y="57"/>
                  </a:lnTo>
                  <a:lnTo>
                    <a:pt x="175" y="59"/>
                  </a:lnTo>
                  <a:lnTo>
                    <a:pt x="175" y="59"/>
                  </a:lnTo>
                  <a:lnTo>
                    <a:pt x="177" y="59"/>
                  </a:lnTo>
                  <a:lnTo>
                    <a:pt x="177" y="57"/>
                  </a:lnTo>
                  <a:lnTo>
                    <a:pt x="177" y="57"/>
                  </a:lnTo>
                  <a:lnTo>
                    <a:pt x="180" y="57"/>
                  </a:lnTo>
                  <a:lnTo>
                    <a:pt x="180" y="57"/>
                  </a:lnTo>
                  <a:lnTo>
                    <a:pt x="180" y="57"/>
                  </a:lnTo>
                  <a:lnTo>
                    <a:pt x="180" y="57"/>
                  </a:lnTo>
                  <a:lnTo>
                    <a:pt x="182" y="57"/>
                  </a:lnTo>
                  <a:lnTo>
                    <a:pt x="182" y="57"/>
                  </a:lnTo>
                  <a:lnTo>
                    <a:pt x="182" y="57"/>
                  </a:lnTo>
                  <a:lnTo>
                    <a:pt x="184" y="57"/>
                  </a:lnTo>
                  <a:lnTo>
                    <a:pt x="184" y="57"/>
                  </a:lnTo>
                  <a:lnTo>
                    <a:pt x="184" y="57"/>
                  </a:lnTo>
                  <a:lnTo>
                    <a:pt x="187" y="57"/>
                  </a:lnTo>
                  <a:lnTo>
                    <a:pt x="187" y="57"/>
                  </a:lnTo>
                  <a:lnTo>
                    <a:pt x="187" y="57"/>
                  </a:lnTo>
                  <a:lnTo>
                    <a:pt x="187" y="57"/>
                  </a:lnTo>
                  <a:lnTo>
                    <a:pt x="189" y="57"/>
                  </a:lnTo>
                  <a:lnTo>
                    <a:pt x="189" y="57"/>
                  </a:lnTo>
                  <a:lnTo>
                    <a:pt x="191" y="57"/>
                  </a:lnTo>
                  <a:lnTo>
                    <a:pt x="191" y="54"/>
                  </a:lnTo>
                  <a:lnTo>
                    <a:pt x="191" y="54"/>
                  </a:lnTo>
                  <a:lnTo>
                    <a:pt x="191" y="54"/>
                  </a:lnTo>
                  <a:lnTo>
                    <a:pt x="191" y="54"/>
                  </a:lnTo>
                  <a:lnTo>
                    <a:pt x="194" y="54"/>
                  </a:lnTo>
                  <a:lnTo>
                    <a:pt x="194" y="54"/>
                  </a:lnTo>
                  <a:lnTo>
                    <a:pt x="194" y="57"/>
                  </a:lnTo>
                  <a:lnTo>
                    <a:pt x="194" y="57"/>
                  </a:lnTo>
                  <a:lnTo>
                    <a:pt x="194" y="57"/>
                  </a:lnTo>
                  <a:lnTo>
                    <a:pt x="194" y="57"/>
                  </a:lnTo>
                  <a:lnTo>
                    <a:pt x="196" y="57"/>
                  </a:lnTo>
                  <a:lnTo>
                    <a:pt x="196" y="57"/>
                  </a:lnTo>
                  <a:lnTo>
                    <a:pt x="196" y="57"/>
                  </a:lnTo>
                  <a:lnTo>
                    <a:pt x="196" y="57"/>
                  </a:lnTo>
                  <a:lnTo>
                    <a:pt x="198" y="57"/>
                  </a:lnTo>
                  <a:lnTo>
                    <a:pt x="198" y="57"/>
                  </a:lnTo>
                  <a:lnTo>
                    <a:pt x="198" y="57"/>
                  </a:lnTo>
                  <a:lnTo>
                    <a:pt x="198" y="59"/>
                  </a:lnTo>
                  <a:lnTo>
                    <a:pt x="201" y="59"/>
                  </a:lnTo>
                  <a:lnTo>
                    <a:pt x="201" y="59"/>
                  </a:lnTo>
                  <a:lnTo>
                    <a:pt x="201" y="59"/>
                  </a:lnTo>
                  <a:lnTo>
                    <a:pt x="201" y="59"/>
                  </a:lnTo>
                  <a:lnTo>
                    <a:pt x="201" y="62"/>
                  </a:lnTo>
                  <a:lnTo>
                    <a:pt x="201" y="62"/>
                  </a:lnTo>
                  <a:lnTo>
                    <a:pt x="201" y="62"/>
                  </a:lnTo>
                  <a:lnTo>
                    <a:pt x="201" y="62"/>
                  </a:lnTo>
                  <a:lnTo>
                    <a:pt x="201" y="64"/>
                  </a:lnTo>
                  <a:lnTo>
                    <a:pt x="201" y="64"/>
                  </a:lnTo>
                  <a:lnTo>
                    <a:pt x="201" y="66"/>
                  </a:lnTo>
                  <a:lnTo>
                    <a:pt x="201" y="66"/>
                  </a:lnTo>
                  <a:lnTo>
                    <a:pt x="201" y="66"/>
                  </a:lnTo>
                  <a:lnTo>
                    <a:pt x="203" y="66"/>
                  </a:lnTo>
                  <a:lnTo>
                    <a:pt x="203" y="66"/>
                  </a:lnTo>
                  <a:lnTo>
                    <a:pt x="206" y="66"/>
                  </a:lnTo>
                  <a:lnTo>
                    <a:pt x="206" y="69"/>
                  </a:lnTo>
                  <a:lnTo>
                    <a:pt x="206" y="69"/>
                  </a:lnTo>
                  <a:lnTo>
                    <a:pt x="206" y="69"/>
                  </a:lnTo>
                  <a:lnTo>
                    <a:pt x="208" y="69"/>
                  </a:lnTo>
                  <a:lnTo>
                    <a:pt x="208" y="69"/>
                  </a:lnTo>
                  <a:lnTo>
                    <a:pt x="208" y="69"/>
                  </a:lnTo>
                  <a:lnTo>
                    <a:pt x="208" y="69"/>
                  </a:lnTo>
                  <a:lnTo>
                    <a:pt x="210" y="69"/>
                  </a:lnTo>
                  <a:lnTo>
                    <a:pt x="210" y="69"/>
                  </a:lnTo>
                  <a:lnTo>
                    <a:pt x="213" y="69"/>
                  </a:lnTo>
                  <a:lnTo>
                    <a:pt x="213" y="69"/>
                  </a:lnTo>
                  <a:lnTo>
                    <a:pt x="213" y="69"/>
                  </a:lnTo>
                  <a:lnTo>
                    <a:pt x="213" y="69"/>
                  </a:lnTo>
                  <a:lnTo>
                    <a:pt x="213" y="66"/>
                  </a:lnTo>
                  <a:lnTo>
                    <a:pt x="215" y="66"/>
                  </a:lnTo>
                  <a:lnTo>
                    <a:pt x="215" y="66"/>
                  </a:lnTo>
                  <a:lnTo>
                    <a:pt x="215" y="66"/>
                  </a:lnTo>
                  <a:lnTo>
                    <a:pt x="217" y="66"/>
                  </a:lnTo>
                  <a:lnTo>
                    <a:pt x="217" y="66"/>
                  </a:lnTo>
                  <a:lnTo>
                    <a:pt x="217" y="66"/>
                  </a:lnTo>
                  <a:lnTo>
                    <a:pt x="220" y="66"/>
                  </a:lnTo>
                  <a:lnTo>
                    <a:pt x="220" y="66"/>
                  </a:lnTo>
                  <a:lnTo>
                    <a:pt x="220" y="66"/>
                  </a:lnTo>
                  <a:lnTo>
                    <a:pt x="220" y="66"/>
                  </a:lnTo>
                  <a:lnTo>
                    <a:pt x="220" y="69"/>
                  </a:lnTo>
                  <a:lnTo>
                    <a:pt x="222" y="69"/>
                  </a:lnTo>
                  <a:lnTo>
                    <a:pt x="222" y="69"/>
                  </a:lnTo>
                  <a:lnTo>
                    <a:pt x="222" y="69"/>
                  </a:lnTo>
                  <a:lnTo>
                    <a:pt x="224" y="69"/>
                  </a:lnTo>
                  <a:lnTo>
                    <a:pt x="224" y="69"/>
                  </a:lnTo>
                  <a:lnTo>
                    <a:pt x="224" y="71"/>
                  </a:lnTo>
                  <a:lnTo>
                    <a:pt x="224" y="71"/>
                  </a:lnTo>
                  <a:lnTo>
                    <a:pt x="224" y="71"/>
                  </a:lnTo>
                  <a:lnTo>
                    <a:pt x="227" y="71"/>
                  </a:lnTo>
                  <a:lnTo>
                    <a:pt x="227" y="73"/>
                  </a:lnTo>
                  <a:lnTo>
                    <a:pt x="227" y="73"/>
                  </a:lnTo>
                  <a:lnTo>
                    <a:pt x="227" y="73"/>
                  </a:lnTo>
                  <a:lnTo>
                    <a:pt x="227" y="73"/>
                  </a:lnTo>
                  <a:lnTo>
                    <a:pt x="229" y="73"/>
                  </a:lnTo>
                  <a:lnTo>
                    <a:pt x="229" y="73"/>
                  </a:lnTo>
                  <a:lnTo>
                    <a:pt x="229" y="76"/>
                  </a:lnTo>
                  <a:lnTo>
                    <a:pt x="227" y="76"/>
                  </a:lnTo>
                  <a:lnTo>
                    <a:pt x="227" y="76"/>
                  </a:lnTo>
                  <a:lnTo>
                    <a:pt x="227" y="76"/>
                  </a:lnTo>
                  <a:lnTo>
                    <a:pt x="227" y="78"/>
                  </a:lnTo>
                  <a:lnTo>
                    <a:pt x="227" y="78"/>
                  </a:lnTo>
                  <a:lnTo>
                    <a:pt x="227" y="78"/>
                  </a:lnTo>
                  <a:lnTo>
                    <a:pt x="224" y="78"/>
                  </a:lnTo>
                  <a:lnTo>
                    <a:pt x="224" y="78"/>
                  </a:lnTo>
                  <a:lnTo>
                    <a:pt x="224" y="81"/>
                  </a:lnTo>
                  <a:lnTo>
                    <a:pt x="224" y="81"/>
                  </a:lnTo>
                  <a:lnTo>
                    <a:pt x="222" y="81"/>
                  </a:lnTo>
                  <a:lnTo>
                    <a:pt x="222" y="81"/>
                  </a:lnTo>
                  <a:lnTo>
                    <a:pt x="220" y="81"/>
                  </a:lnTo>
                  <a:lnTo>
                    <a:pt x="220" y="81"/>
                  </a:lnTo>
                  <a:lnTo>
                    <a:pt x="220" y="81"/>
                  </a:lnTo>
                  <a:lnTo>
                    <a:pt x="220" y="83"/>
                  </a:lnTo>
                  <a:lnTo>
                    <a:pt x="220" y="83"/>
                  </a:lnTo>
                  <a:lnTo>
                    <a:pt x="220" y="83"/>
                  </a:lnTo>
                  <a:lnTo>
                    <a:pt x="220" y="83"/>
                  </a:lnTo>
                  <a:lnTo>
                    <a:pt x="217" y="83"/>
                  </a:lnTo>
                  <a:lnTo>
                    <a:pt x="217" y="85"/>
                  </a:lnTo>
                  <a:lnTo>
                    <a:pt x="217" y="85"/>
                  </a:lnTo>
                  <a:lnTo>
                    <a:pt x="217" y="85"/>
                  </a:lnTo>
                  <a:lnTo>
                    <a:pt x="217" y="88"/>
                  </a:lnTo>
                  <a:lnTo>
                    <a:pt x="217" y="88"/>
                  </a:lnTo>
                  <a:lnTo>
                    <a:pt x="215" y="88"/>
                  </a:lnTo>
                  <a:lnTo>
                    <a:pt x="215" y="88"/>
                  </a:lnTo>
                  <a:lnTo>
                    <a:pt x="215" y="85"/>
                  </a:lnTo>
                  <a:lnTo>
                    <a:pt x="213" y="85"/>
                  </a:lnTo>
                  <a:lnTo>
                    <a:pt x="213" y="85"/>
                  </a:lnTo>
                  <a:lnTo>
                    <a:pt x="215" y="85"/>
                  </a:lnTo>
                  <a:lnTo>
                    <a:pt x="215" y="83"/>
                  </a:lnTo>
                  <a:lnTo>
                    <a:pt x="215" y="83"/>
                  </a:lnTo>
                  <a:lnTo>
                    <a:pt x="215" y="83"/>
                  </a:lnTo>
                  <a:lnTo>
                    <a:pt x="215" y="83"/>
                  </a:lnTo>
                  <a:lnTo>
                    <a:pt x="215" y="83"/>
                  </a:lnTo>
                  <a:lnTo>
                    <a:pt x="215" y="81"/>
                  </a:lnTo>
                  <a:lnTo>
                    <a:pt x="213" y="81"/>
                  </a:lnTo>
                  <a:lnTo>
                    <a:pt x="213" y="81"/>
                  </a:lnTo>
                  <a:lnTo>
                    <a:pt x="213" y="81"/>
                  </a:lnTo>
                  <a:lnTo>
                    <a:pt x="213" y="78"/>
                  </a:lnTo>
                  <a:lnTo>
                    <a:pt x="213" y="78"/>
                  </a:lnTo>
                  <a:lnTo>
                    <a:pt x="210" y="78"/>
                  </a:lnTo>
                  <a:lnTo>
                    <a:pt x="210" y="78"/>
                  </a:lnTo>
                  <a:lnTo>
                    <a:pt x="210" y="78"/>
                  </a:lnTo>
                  <a:lnTo>
                    <a:pt x="210" y="76"/>
                  </a:lnTo>
                  <a:lnTo>
                    <a:pt x="208" y="76"/>
                  </a:lnTo>
                  <a:lnTo>
                    <a:pt x="208" y="76"/>
                  </a:lnTo>
                  <a:lnTo>
                    <a:pt x="208" y="76"/>
                  </a:lnTo>
                  <a:lnTo>
                    <a:pt x="208" y="76"/>
                  </a:lnTo>
                  <a:lnTo>
                    <a:pt x="206" y="76"/>
                  </a:lnTo>
                  <a:lnTo>
                    <a:pt x="206" y="76"/>
                  </a:lnTo>
                  <a:lnTo>
                    <a:pt x="206" y="76"/>
                  </a:lnTo>
                  <a:lnTo>
                    <a:pt x="203" y="76"/>
                  </a:lnTo>
                  <a:lnTo>
                    <a:pt x="203" y="76"/>
                  </a:lnTo>
                  <a:lnTo>
                    <a:pt x="203" y="73"/>
                  </a:lnTo>
                  <a:lnTo>
                    <a:pt x="201" y="73"/>
                  </a:lnTo>
                  <a:lnTo>
                    <a:pt x="201" y="73"/>
                  </a:lnTo>
                  <a:lnTo>
                    <a:pt x="201" y="73"/>
                  </a:lnTo>
                  <a:lnTo>
                    <a:pt x="201" y="73"/>
                  </a:lnTo>
                  <a:lnTo>
                    <a:pt x="201" y="71"/>
                  </a:lnTo>
                  <a:lnTo>
                    <a:pt x="201" y="71"/>
                  </a:lnTo>
                  <a:lnTo>
                    <a:pt x="201" y="73"/>
                  </a:lnTo>
                  <a:lnTo>
                    <a:pt x="198" y="73"/>
                  </a:lnTo>
                  <a:lnTo>
                    <a:pt x="198" y="73"/>
                  </a:lnTo>
                  <a:lnTo>
                    <a:pt x="198" y="73"/>
                  </a:lnTo>
                  <a:lnTo>
                    <a:pt x="198" y="76"/>
                  </a:lnTo>
                  <a:lnTo>
                    <a:pt x="201" y="76"/>
                  </a:lnTo>
                  <a:lnTo>
                    <a:pt x="201" y="76"/>
                  </a:lnTo>
                  <a:lnTo>
                    <a:pt x="201" y="78"/>
                  </a:lnTo>
                  <a:lnTo>
                    <a:pt x="201" y="78"/>
                  </a:lnTo>
                  <a:lnTo>
                    <a:pt x="201" y="81"/>
                  </a:lnTo>
                  <a:lnTo>
                    <a:pt x="201" y="81"/>
                  </a:lnTo>
                  <a:lnTo>
                    <a:pt x="201" y="81"/>
                  </a:lnTo>
                  <a:lnTo>
                    <a:pt x="201" y="81"/>
                  </a:lnTo>
                  <a:lnTo>
                    <a:pt x="203" y="81"/>
                  </a:lnTo>
                  <a:lnTo>
                    <a:pt x="203" y="81"/>
                  </a:lnTo>
                  <a:lnTo>
                    <a:pt x="203" y="83"/>
                  </a:lnTo>
                  <a:lnTo>
                    <a:pt x="206" y="83"/>
                  </a:lnTo>
                  <a:lnTo>
                    <a:pt x="206" y="83"/>
                  </a:lnTo>
                  <a:lnTo>
                    <a:pt x="206" y="83"/>
                  </a:lnTo>
                  <a:lnTo>
                    <a:pt x="206" y="85"/>
                  </a:lnTo>
                  <a:lnTo>
                    <a:pt x="203" y="85"/>
                  </a:lnTo>
                  <a:lnTo>
                    <a:pt x="203" y="85"/>
                  </a:lnTo>
                  <a:lnTo>
                    <a:pt x="201" y="85"/>
                  </a:lnTo>
                  <a:lnTo>
                    <a:pt x="201" y="85"/>
                  </a:lnTo>
                  <a:lnTo>
                    <a:pt x="201" y="85"/>
                  </a:lnTo>
                  <a:lnTo>
                    <a:pt x="198" y="85"/>
                  </a:lnTo>
                  <a:lnTo>
                    <a:pt x="198" y="83"/>
                  </a:lnTo>
                  <a:lnTo>
                    <a:pt x="198" y="83"/>
                  </a:lnTo>
                  <a:lnTo>
                    <a:pt x="198" y="83"/>
                  </a:lnTo>
                  <a:lnTo>
                    <a:pt x="198" y="83"/>
                  </a:lnTo>
                  <a:lnTo>
                    <a:pt x="198" y="83"/>
                  </a:lnTo>
                  <a:lnTo>
                    <a:pt x="198" y="81"/>
                  </a:lnTo>
                  <a:lnTo>
                    <a:pt x="196" y="81"/>
                  </a:lnTo>
                  <a:lnTo>
                    <a:pt x="196" y="83"/>
                  </a:lnTo>
                  <a:lnTo>
                    <a:pt x="196" y="83"/>
                  </a:lnTo>
                  <a:lnTo>
                    <a:pt x="194" y="83"/>
                  </a:lnTo>
                  <a:lnTo>
                    <a:pt x="194" y="83"/>
                  </a:lnTo>
                  <a:lnTo>
                    <a:pt x="194" y="81"/>
                  </a:lnTo>
                  <a:lnTo>
                    <a:pt x="194" y="81"/>
                  </a:lnTo>
                  <a:lnTo>
                    <a:pt x="194" y="83"/>
                  </a:lnTo>
                  <a:lnTo>
                    <a:pt x="191" y="83"/>
                  </a:lnTo>
                  <a:lnTo>
                    <a:pt x="191" y="83"/>
                  </a:lnTo>
                  <a:lnTo>
                    <a:pt x="191" y="81"/>
                  </a:lnTo>
                  <a:lnTo>
                    <a:pt x="191" y="81"/>
                  </a:lnTo>
                  <a:lnTo>
                    <a:pt x="189" y="81"/>
                  </a:lnTo>
                  <a:lnTo>
                    <a:pt x="189" y="81"/>
                  </a:lnTo>
                  <a:lnTo>
                    <a:pt x="189" y="81"/>
                  </a:lnTo>
                  <a:lnTo>
                    <a:pt x="187" y="81"/>
                  </a:lnTo>
                  <a:lnTo>
                    <a:pt x="187" y="81"/>
                  </a:lnTo>
                  <a:lnTo>
                    <a:pt x="187" y="78"/>
                  </a:lnTo>
                  <a:lnTo>
                    <a:pt x="187" y="78"/>
                  </a:lnTo>
                  <a:lnTo>
                    <a:pt x="184" y="78"/>
                  </a:lnTo>
                  <a:lnTo>
                    <a:pt x="184" y="78"/>
                  </a:lnTo>
                  <a:lnTo>
                    <a:pt x="184" y="78"/>
                  </a:lnTo>
                  <a:lnTo>
                    <a:pt x="184" y="78"/>
                  </a:lnTo>
                  <a:lnTo>
                    <a:pt x="184" y="76"/>
                  </a:lnTo>
                  <a:lnTo>
                    <a:pt x="182" y="76"/>
                  </a:lnTo>
                  <a:lnTo>
                    <a:pt x="182" y="76"/>
                  </a:lnTo>
                  <a:lnTo>
                    <a:pt x="180" y="76"/>
                  </a:lnTo>
                  <a:lnTo>
                    <a:pt x="180" y="76"/>
                  </a:lnTo>
                  <a:lnTo>
                    <a:pt x="180" y="78"/>
                  </a:lnTo>
                  <a:lnTo>
                    <a:pt x="180" y="78"/>
                  </a:lnTo>
                  <a:lnTo>
                    <a:pt x="177" y="78"/>
                  </a:lnTo>
                  <a:lnTo>
                    <a:pt x="177" y="78"/>
                  </a:lnTo>
                  <a:lnTo>
                    <a:pt x="177" y="78"/>
                  </a:lnTo>
                  <a:lnTo>
                    <a:pt x="175" y="78"/>
                  </a:lnTo>
                  <a:lnTo>
                    <a:pt x="175" y="78"/>
                  </a:lnTo>
                  <a:lnTo>
                    <a:pt x="175" y="78"/>
                  </a:lnTo>
                  <a:lnTo>
                    <a:pt x="175" y="76"/>
                  </a:lnTo>
                  <a:lnTo>
                    <a:pt x="175" y="76"/>
                  </a:lnTo>
                  <a:lnTo>
                    <a:pt x="175" y="76"/>
                  </a:lnTo>
                  <a:lnTo>
                    <a:pt x="177" y="76"/>
                  </a:lnTo>
                  <a:lnTo>
                    <a:pt x="177" y="76"/>
                  </a:lnTo>
                  <a:lnTo>
                    <a:pt x="177" y="73"/>
                  </a:lnTo>
                  <a:lnTo>
                    <a:pt x="177" y="73"/>
                  </a:lnTo>
                  <a:lnTo>
                    <a:pt x="177" y="73"/>
                  </a:lnTo>
                  <a:lnTo>
                    <a:pt x="175" y="73"/>
                  </a:lnTo>
                  <a:lnTo>
                    <a:pt x="175" y="73"/>
                  </a:lnTo>
                  <a:lnTo>
                    <a:pt x="175" y="73"/>
                  </a:lnTo>
                  <a:lnTo>
                    <a:pt x="175" y="73"/>
                  </a:lnTo>
                  <a:lnTo>
                    <a:pt x="172" y="73"/>
                  </a:lnTo>
                  <a:lnTo>
                    <a:pt x="172" y="73"/>
                  </a:lnTo>
                  <a:lnTo>
                    <a:pt x="172" y="73"/>
                  </a:lnTo>
                  <a:lnTo>
                    <a:pt x="172" y="73"/>
                  </a:lnTo>
                  <a:lnTo>
                    <a:pt x="170" y="73"/>
                  </a:lnTo>
                  <a:lnTo>
                    <a:pt x="170" y="73"/>
                  </a:lnTo>
                  <a:lnTo>
                    <a:pt x="170" y="73"/>
                  </a:lnTo>
                  <a:lnTo>
                    <a:pt x="168" y="73"/>
                  </a:lnTo>
                  <a:lnTo>
                    <a:pt x="168" y="76"/>
                  </a:lnTo>
                  <a:lnTo>
                    <a:pt x="168" y="76"/>
                  </a:lnTo>
                  <a:lnTo>
                    <a:pt x="168" y="76"/>
                  </a:lnTo>
                  <a:lnTo>
                    <a:pt x="165" y="76"/>
                  </a:lnTo>
                  <a:lnTo>
                    <a:pt x="165" y="76"/>
                  </a:lnTo>
                  <a:lnTo>
                    <a:pt x="165" y="76"/>
                  </a:lnTo>
                  <a:lnTo>
                    <a:pt x="165" y="76"/>
                  </a:lnTo>
                  <a:lnTo>
                    <a:pt x="165" y="78"/>
                  </a:lnTo>
                  <a:lnTo>
                    <a:pt x="163" y="78"/>
                  </a:lnTo>
                  <a:lnTo>
                    <a:pt x="163" y="78"/>
                  </a:lnTo>
                  <a:lnTo>
                    <a:pt x="163" y="76"/>
                  </a:lnTo>
                  <a:lnTo>
                    <a:pt x="161" y="76"/>
                  </a:lnTo>
                  <a:lnTo>
                    <a:pt x="161" y="76"/>
                  </a:lnTo>
                  <a:lnTo>
                    <a:pt x="161" y="76"/>
                  </a:lnTo>
                  <a:lnTo>
                    <a:pt x="161" y="76"/>
                  </a:lnTo>
                  <a:lnTo>
                    <a:pt x="158" y="76"/>
                  </a:lnTo>
                  <a:lnTo>
                    <a:pt x="158" y="76"/>
                  </a:lnTo>
                  <a:lnTo>
                    <a:pt x="158" y="76"/>
                  </a:lnTo>
                  <a:lnTo>
                    <a:pt x="156" y="76"/>
                  </a:lnTo>
                  <a:lnTo>
                    <a:pt x="156" y="76"/>
                  </a:lnTo>
                  <a:lnTo>
                    <a:pt x="156" y="73"/>
                  </a:lnTo>
                  <a:lnTo>
                    <a:pt x="153" y="73"/>
                  </a:lnTo>
                  <a:lnTo>
                    <a:pt x="153" y="73"/>
                  </a:lnTo>
                  <a:lnTo>
                    <a:pt x="153" y="73"/>
                  </a:lnTo>
                  <a:lnTo>
                    <a:pt x="153" y="73"/>
                  </a:lnTo>
                  <a:lnTo>
                    <a:pt x="151" y="73"/>
                  </a:lnTo>
                  <a:lnTo>
                    <a:pt x="151" y="73"/>
                  </a:lnTo>
                  <a:lnTo>
                    <a:pt x="151" y="73"/>
                  </a:lnTo>
                  <a:lnTo>
                    <a:pt x="149" y="73"/>
                  </a:lnTo>
                  <a:lnTo>
                    <a:pt x="149" y="73"/>
                  </a:lnTo>
                  <a:lnTo>
                    <a:pt x="146" y="73"/>
                  </a:lnTo>
                  <a:lnTo>
                    <a:pt x="146" y="73"/>
                  </a:lnTo>
                  <a:lnTo>
                    <a:pt x="146" y="73"/>
                  </a:lnTo>
                  <a:lnTo>
                    <a:pt x="144" y="73"/>
                  </a:lnTo>
                  <a:lnTo>
                    <a:pt x="144" y="73"/>
                  </a:lnTo>
                  <a:lnTo>
                    <a:pt x="144" y="73"/>
                  </a:lnTo>
                  <a:lnTo>
                    <a:pt x="144" y="73"/>
                  </a:lnTo>
                  <a:lnTo>
                    <a:pt x="144" y="73"/>
                  </a:lnTo>
                  <a:lnTo>
                    <a:pt x="144" y="73"/>
                  </a:lnTo>
                  <a:lnTo>
                    <a:pt x="144" y="76"/>
                  </a:lnTo>
                  <a:lnTo>
                    <a:pt x="142" y="76"/>
                  </a:lnTo>
                  <a:lnTo>
                    <a:pt x="142" y="76"/>
                  </a:lnTo>
                  <a:lnTo>
                    <a:pt x="142" y="73"/>
                  </a:lnTo>
                  <a:lnTo>
                    <a:pt x="139" y="73"/>
                  </a:lnTo>
                  <a:lnTo>
                    <a:pt x="139" y="73"/>
                  </a:lnTo>
                  <a:lnTo>
                    <a:pt x="139" y="73"/>
                  </a:lnTo>
                  <a:lnTo>
                    <a:pt x="137" y="73"/>
                  </a:lnTo>
                  <a:lnTo>
                    <a:pt x="137" y="73"/>
                  </a:lnTo>
                  <a:lnTo>
                    <a:pt x="137" y="73"/>
                  </a:lnTo>
                  <a:lnTo>
                    <a:pt x="135" y="73"/>
                  </a:lnTo>
                  <a:lnTo>
                    <a:pt x="135" y="73"/>
                  </a:lnTo>
                  <a:lnTo>
                    <a:pt x="135" y="73"/>
                  </a:lnTo>
                  <a:lnTo>
                    <a:pt x="135" y="73"/>
                  </a:lnTo>
                  <a:lnTo>
                    <a:pt x="132" y="73"/>
                  </a:lnTo>
                  <a:lnTo>
                    <a:pt x="132" y="73"/>
                  </a:lnTo>
                  <a:lnTo>
                    <a:pt x="132" y="73"/>
                  </a:lnTo>
                  <a:lnTo>
                    <a:pt x="130" y="73"/>
                  </a:lnTo>
                  <a:lnTo>
                    <a:pt x="130" y="73"/>
                  </a:lnTo>
                  <a:lnTo>
                    <a:pt x="127" y="73"/>
                  </a:lnTo>
                  <a:lnTo>
                    <a:pt x="127" y="73"/>
                  </a:lnTo>
                  <a:lnTo>
                    <a:pt x="127" y="73"/>
                  </a:lnTo>
                  <a:lnTo>
                    <a:pt x="125" y="73"/>
                  </a:lnTo>
                  <a:lnTo>
                    <a:pt x="125" y="71"/>
                  </a:lnTo>
                  <a:lnTo>
                    <a:pt x="125" y="71"/>
                  </a:lnTo>
                  <a:lnTo>
                    <a:pt x="125" y="71"/>
                  </a:lnTo>
                  <a:lnTo>
                    <a:pt x="123" y="71"/>
                  </a:lnTo>
                  <a:lnTo>
                    <a:pt x="123" y="71"/>
                  </a:lnTo>
                  <a:lnTo>
                    <a:pt x="123" y="71"/>
                  </a:lnTo>
                  <a:lnTo>
                    <a:pt x="120" y="71"/>
                  </a:lnTo>
                  <a:lnTo>
                    <a:pt x="120" y="71"/>
                  </a:lnTo>
                  <a:lnTo>
                    <a:pt x="120" y="71"/>
                  </a:lnTo>
                  <a:lnTo>
                    <a:pt x="118" y="71"/>
                  </a:lnTo>
                  <a:lnTo>
                    <a:pt x="118" y="69"/>
                  </a:lnTo>
                  <a:lnTo>
                    <a:pt x="118" y="69"/>
                  </a:lnTo>
                  <a:lnTo>
                    <a:pt x="118" y="69"/>
                  </a:lnTo>
                  <a:lnTo>
                    <a:pt x="116" y="69"/>
                  </a:lnTo>
                  <a:lnTo>
                    <a:pt x="116" y="69"/>
                  </a:lnTo>
                  <a:lnTo>
                    <a:pt x="116" y="69"/>
                  </a:lnTo>
                  <a:lnTo>
                    <a:pt x="113" y="69"/>
                  </a:lnTo>
                  <a:lnTo>
                    <a:pt x="113" y="66"/>
                  </a:lnTo>
                  <a:lnTo>
                    <a:pt x="113" y="66"/>
                  </a:lnTo>
                  <a:lnTo>
                    <a:pt x="113" y="66"/>
                  </a:lnTo>
                  <a:lnTo>
                    <a:pt x="113" y="66"/>
                  </a:lnTo>
                  <a:lnTo>
                    <a:pt x="111" y="66"/>
                  </a:lnTo>
                  <a:lnTo>
                    <a:pt x="111" y="66"/>
                  </a:lnTo>
                  <a:lnTo>
                    <a:pt x="111" y="64"/>
                  </a:lnTo>
                  <a:lnTo>
                    <a:pt x="111" y="64"/>
                  </a:lnTo>
                  <a:lnTo>
                    <a:pt x="109" y="64"/>
                  </a:lnTo>
                  <a:lnTo>
                    <a:pt x="109" y="64"/>
                  </a:lnTo>
                  <a:lnTo>
                    <a:pt x="109" y="64"/>
                  </a:lnTo>
                  <a:lnTo>
                    <a:pt x="106" y="64"/>
                  </a:lnTo>
                  <a:lnTo>
                    <a:pt x="106" y="62"/>
                  </a:lnTo>
                  <a:lnTo>
                    <a:pt x="106" y="62"/>
                  </a:lnTo>
                  <a:lnTo>
                    <a:pt x="106" y="62"/>
                  </a:lnTo>
                  <a:lnTo>
                    <a:pt x="104" y="62"/>
                  </a:lnTo>
                  <a:lnTo>
                    <a:pt x="104" y="62"/>
                  </a:lnTo>
                  <a:lnTo>
                    <a:pt x="104" y="62"/>
                  </a:lnTo>
                  <a:lnTo>
                    <a:pt x="101" y="62"/>
                  </a:lnTo>
                  <a:lnTo>
                    <a:pt x="101" y="62"/>
                  </a:lnTo>
                  <a:lnTo>
                    <a:pt x="101" y="62"/>
                  </a:lnTo>
                  <a:lnTo>
                    <a:pt x="101" y="62"/>
                  </a:lnTo>
                  <a:lnTo>
                    <a:pt x="99" y="62"/>
                  </a:lnTo>
                  <a:lnTo>
                    <a:pt x="99" y="62"/>
                  </a:lnTo>
                  <a:lnTo>
                    <a:pt x="99" y="62"/>
                  </a:lnTo>
                  <a:lnTo>
                    <a:pt x="99" y="59"/>
                  </a:lnTo>
                  <a:lnTo>
                    <a:pt x="97" y="59"/>
                  </a:lnTo>
                  <a:lnTo>
                    <a:pt x="97" y="59"/>
                  </a:lnTo>
                  <a:lnTo>
                    <a:pt x="94" y="59"/>
                  </a:lnTo>
                  <a:lnTo>
                    <a:pt x="94" y="59"/>
                  </a:lnTo>
                  <a:lnTo>
                    <a:pt x="94" y="59"/>
                  </a:lnTo>
                  <a:lnTo>
                    <a:pt x="92" y="59"/>
                  </a:lnTo>
                  <a:lnTo>
                    <a:pt x="92" y="59"/>
                  </a:lnTo>
                  <a:lnTo>
                    <a:pt x="92" y="59"/>
                  </a:lnTo>
                  <a:lnTo>
                    <a:pt x="92" y="59"/>
                  </a:lnTo>
                  <a:lnTo>
                    <a:pt x="90" y="59"/>
                  </a:lnTo>
                  <a:lnTo>
                    <a:pt x="90" y="57"/>
                  </a:lnTo>
                  <a:lnTo>
                    <a:pt x="90" y="57"/>
                  </a:lnTo>
                  <a:lnTo>
                    <a:pt x="87" y="57"/>
                  </a:lnTo>
                  <a:lnTo>
                    <a:pt x="87" y="57"/>
                  </a:lnTo>
                  <a:lnTo>
                    <a:pt x="87" y="57"/>
                  </a:lnTo>
                  <a:lnTo>
                    <a:pt x="85" y="57"/>
                  </a:lnTo>
                  <a:lnTo>
                    <a:pt x="85" y="57"/>
                  </a:lnTo>
                  <a:lnTo>
                    <a:pt x="85" y="59"/>
                  </a:lnTo>
                  <a:lnTo>
                    <a:pt x="85" y="59"/>
                  </a:lnTo>
                  <a:lnTo>
                    <a:pt x="85" y="59"/>
                  </a:lnTo>
                  <a:lnTo>
                    <a:pt x="85" y="59"/>
                  </a:lnTo>
                  <a:lnTo>
                    <a:pt x="85" y="59"/>
                  </a:lnTo>
                  <a:lnTo>
                    <a:pt x="82" y="59"/>
                  </a:lnTo>
                  <a:lnTo>
                    <a:pt x="82" y="59"/>
                  </a:lnTo>
                  <a:lnTo>
                    <a:pt x="80" y="59"/>
                  </a:lnTo>
                  <a:lnTo>
                    <a:pt x="80" y="59"/>
                  </a:lnTo>
                  <a:lnTo>
                    <a:pt x="80" y="59"/>
                  </a:lnTo>
                  <a:lnTo>
                    <a:pt x="80" y="59"/>
                  </a:lnTo>
                  <a:lnTo>
                    <a:pt x="78" y="59"/>
                  </a:lnTo>
                  <a:lnTo>
                    <a:pt x="78" y="57"/>
                  </a:lnTo>
                  <a:lnTo>
                    <a:pt x="78" y="57"/>
                  </a:lnTo>
                  <a:lnTo>
                    <a:pt x="78" y="59"/>
                  </a:lnTo>
                  <a:lnTo>
                    <a:pt x="78" y="59"/>
                  </a:lnTo>
                  <a:lnTo>
                    <a:pt x="75" y="59"/>
                  </a:lnTo>
                  <a:lnTo>
                    <a:pt x="75" y="57"/>
                  </a:lnTo>
                  <a:lnTo>
                    <a:pt x="75" y="57"/>
                  </a:lnTo>
                  <a:lnTo>
                    <a:pt x="73" y="57"/>
                  </a:lnTo>
                  <a:lnTo>
                    <a:pt x="73" y="59"/>
                  </a:lnTo>
                  <a:lnTo>
                    <a:pt x="73" y="59"/>
                  </a:lnTo>
                  <a:lnTo>
                    <a:pt x="73" y="59"/>
                  </a:lnTo>
                  <a:lnTo>
                    <a:pt x="73" y="62"/>
                  </a:lnTo>
                  <a:lnTo>
                    <a:pt x="73" y="62"/>
                  </a:lnTo>
                  <a:lnTo>
                    <a:pt x="71" y="62"/>
                  </a:lnTo>
                  <a:lnTo>
                    <a:pt x="71" y="62"/>
                  </a:lnTo>
                  <a:lnTo>
                    <a:pt x="68" y="62"/>
                  </a:lnTo>
                  <a:lnTo>
                    <a:pt x="68" y="62"/>
                  </a:lnTo>
                  <a:lnTo>
                    <a:pt x="68" y="62"/>
                  </a:lnTo>
                  <a:lnTo>
                    <a:pt x="66" y="62"/>
                  </a:lnTo>
                  <a:lnTo>
                    <a:pt x="66" y="62"/>
                  </a:lnTo>
                  <a:lnTo>
                    <a:pt x="66" y="59"/>
                  </a:lnTo>
                  <a:lnTo>
                    <a:pt x="66" y="59"/>
                  </a:lnTo>
                  <a:lnTo>
                    <a:pt x="64" y="59"/>
                  </a:lnTo>
                  <a:lnTo>
                    <a:pt x="64" y="59"/>
                  </a:lnTo>
                  <a:lnTo>
                    <a:pt x="61" y="59"/>
                  </a:lnTo>
                  <a:lnTo>
                    <a:pt x="61" y="59"/>
                  </a:lnTo>
                  <a:lnTo>
                    <a:pt x="61" y="59"/>
                  </a:lnTo>
                  <a:lnTo>
                    <a:pt x="61" y="59"/>
                  </a:lnTo>
                  <a:lnTo>
                    <a:pt x="59" y="59"/>
                  </a:lnTo>
                  <a:lnTo>
                    <a:pt x="59" y="59"/>
                  </a:lnTo>
                  <a:lnTo>
                    <a:pt x="59" y="59"/>
                  </a:lnTo>
                  <a:lnTo>
                    <a:pt x="59" y="57"/>
                  </a:lnTo>
                  <a:lnTo>
                    <a:pt x="56" y="57"/>
                  </a:lnTo>
                  <a:lnTo>
                    <a:pt x="56" y="57"/>
                  </a:lnTo>
                  <a:lnTo>
                    <a:pt x="54" y="57"/>
                  </a:lnTo>
                  <a:lnTo>
                    <a:pt x="54" y="57"/>
                  </a:lnTo>
                  <a:lnTo>
                    <a:pt x="54" y="54"/>
                  </a:lnTo>
                  <a:lnTo>
                    <a:pt x="54" y="54"/>
                  </a:lnTo>
                  <a:lnTo>
                    <a:pt x="54" y="54"/>
                  </a:lnTo>
                  <a:lnTo>
                    <a:pt x="54" y="54"/>
                  </a:lnTo>
                  <a:lnTo>
                    <a:pt x="52" y="54"/>
                  </a:lnTo>
                  <a:lnTo>
                    <a:pt x="52" y="54"/>
                  </a:lnTo>
                  <a:lnTo>
                    <a:pt x="52" y="52"/>
                  </a:lnTo>
                  <a:lnTo>
                    <a:pt x="52" y="52"/>
                  </a:lnTo>
                  <a:lnTo>
                    <a:pt x="49" y="52"/>
                  </a:lnTo>
                  <a:lnTo>
                    <a:pt x="49" y="52"/>
                  </a:lnTo>
                  <a:lnTo>
                    <a:pt x="49" y="52"/>
                  </a:lnTo>
                  <a:lnTo>
                    <a:pt x="47" y="52"/>
                  </a:lnTo>
                  <a:lnTo>
                    <a:pt x="47" y="52"/>
                  </a:lnTo>
                  <a:lnTo>
                    <a:pt x="47" y="52"/>
                  </a:lnTo>
                  <a:lnTo>
                    <a:pt x="45" y="52"/>
                  </a:lnTo>
                  <a:lnTo>
                    <a:pt x="45" y="52"/>
                  </a:lnTo>
                  <a:lnTo>
                    <a:pt x="45" y="52"/>
                  </a:lnTo>
                  <a:lnTo>
                    <a:pt x="45" y="52"/>
                  </a:lnTo>
                  <a:lnTo>
                    <a:pt x="42" y="52"/>
                  </a:lnTo>
                  <a:lnTo>
                    <a:pt x="42" y="52"/>
                  </a:lnTo>
                  <a:lnTo>
                    <a:pt x="40" y="52"/>
                  </a:lnTo>
                  <a:lnTo>
                    <a:pt x="40" y="52"/>
                  </a:lnTo>
                  <a:lnTo>
                    <a:pt x="40" y="52"/>
                  </a:lnTo>
                  <a:lnTo>
                    <a:pt x="38" y="52"/>
                  </a:lnTo>
                  <a:lnTo>
                    <a:pt x="38" y="52"/>
                  </a:lnTo>
                  <a:lnTo>
                    <a:pt x="38" y="52"/>
                  </a:lnTo>
                  <a:lnTo>
                    <a:pt x="35" y="52"/>
                  </a:lnTo>
                  <a:lnTo>
                    <a:pt x="35" y="52"/>
                  </a:lnTo>
                  <a:lnTo>
                    <a:pt x="33" y="52"/>
                  </a:lnTo>
                  <a:lnTo>
                    <a:pt x="33" y="52"/>
                  </a:lnTo>
                  <a:lnTo>
                    <a:pt x="33" y="50"/>
                  </a:lnTo>
                  <a:lnTo>
                    <a:pt x="33" y="50"/>
                  </a:lnTo>
                  <a:lnTo>
                    <a:pt x="33" y="52"/>
                  </a:lnTo>
                  <a:lnTo>
                    <a:pt x="30" y="52"/>
                  </a:lnTo>
                  <a:lnTo>
                    <a:pt x="30" y="50"/>
                  </a:lnTo>
                  <a:lnTo>
                    <a:pt x="30" y="50"/>
                  </a:lnTo>
                  <a:lnTo>
                    <a:pt x="28" y="50"/>
                  </a:lnTo>
                  <a:lnTo>
                    <a:pt x="28" y="50"/>
                  </a:lnTo>
                  <a:lnTo>
                    <a:pt x="28" y="50"/>
                  </a:lnTo>
                  <a:lnTo>
                    <a:pt x="28" y="50"/>
                  </a:lnTo>
                  <a:lnTo>
                    <a:pt x="28" y="50"/>
                  </a:lnTo>
                  <a:lnTo>
                    <a:pt x="28" y="50"/>
                  </a:lnTo>
                  <a:lnTo>
                    <a:pt x="28" y="47"/>
                  </a:lnTo>
                  <a:lnTo>
                    <a:pt x="26" y="47"/>
                  </a:lnTo>
                  <a:lnTo>
                    <a:pt x="26" y="47"/>
                  </a:lnTo>
                  <a:lnTo>
                    <a:pt x="26" y="45"/>
                  </a:lnTo>
                  <a:lnTo>
                    <a:pt x="26" y="45"/>
                  </a:lnTo>
                  <a:lnTo>
                    <a:pt x="28" y="45"/>
                  </a:lnTo>
                  <a:lnTo>
                    <a:pt x="28" y="43"/>
                  </a:lnTo>
                  <a:lnTo>
                    <a:pt x="28" y="43"/>
                  </a:lnTo>
                  <a:lnTo>
                    <a:pt x="28" y="43"/>
                  </a:lnTo>
                  <a:lnTo>
                    <a:pt x="28" y="43"/>
                  </a:lnTo>
                  <a:lnTo>
                    <a:pt x="28" y="43"/>
                  </a:lnTo>
                  <a:lnTo>
                    <a:pt x="30" y="43"/>
                  </a:lnTo>
                  <a:lnTo>
                    <a:pt x="30" y="40"/>
                  </a:lnTo>
                  <a:lnTo>
                    <a:pt x="30" y="40"/>
                  </a:lnTo>
                  <a:lnTo>
                    <a:pt x="28" y="40"/>
                  </a:lnTo>
                  <a:lnTo>
                    <a:pt x="28" y="40"/>
                  </a:lnTo>
                  <a:lnTo>
                    <a:pt x="28" y="40"/>
                  </a:lnTo>
                  <a:lnTo>
                    <a:pt x="26" y="40"/>
                  </a:lnTo>
                  <a:lnTo>
                    <a:pt x="26" y="40"/>
                  </a:lnTo>
                  <a:lnTo>
                    <a:pt x="26" y="40"/>
                  </a:lnTo>
                  <a:lnTo>
                    <a:pt x="23" y="40"/>
                  </a:lnTo>
                  <a:lnTo>
                    <a:pt x="23" y="38"/>
                  </a:lnTo>
                  <a:lnTo>
                    <a:pt x="23" y="38"/>
                  </a:lnTo>
                  <a:lnTo>
                    <a:pt x="23" y="38"/>
                  </a:lnTo>
                  <a:lnTo>
                    <a:pt x="21" y="38"/>
                  </a:lnTo>
                  <a:lnTo>
                    <a:pt x="21" y="38"/>
                  </a:lnTo>
                  <a:lnTo>
                    <a:pt x="21" y="36"/>
                  </a:lnTo>
                  <a:lnTo>
                    <a:pt x="21" y="36"/>
                  </a:lnTo>
                  <a:lnTo>
                    <a:pt x="21" y="36"/>
                  </a:lnTo>
                  <a:lnTo>
                    <a:pt x="19" y="36"/>
                  </a:lnTo>
                  <a:lnTo>
                    <a:pt x="19" y="36"/>
                  </a:lnTo>
                  <a:lnTo>
                    <a:pt x="19" y="36"/>
                  </a:lnTo>
                  <a:lnTo>
                    <a:pt x="19" y="36"/>
                  </a:lnTo>
                  <a:lnTo>
                    <a:pt x="16" y="36"/>
                  </a:lnTo>
                  <a:lnTo>
                    <a:pt x="16" y="36"/>
                  </a:lnTo>
                  <a:lnTo>
                    <a:pt x="14" y="36"/>
                  </a:lnTo>
                  <a:lnTo>
                    <a:pt x="14" y="36"/>
                  </a:lnTo>
                  <a:lnTo>
                    <a:pt x="14" y="36"/>
                  </a:lnTo>
                  <a:lnTo>
                    <a:pt x="11" y="36"/>
                  </a:lnTo>
                  <a:lnTo>
                    <a:pt x="11" y="36"/>
                  </a:lnTo>
                  <a:lnTo>
                    <a:pt x="11" y="36"/>
                  </a:lnTo>
                  <a:lnTo>
                    <a:pt x="9" y="36"/>
                  </a:lnTo>
                  <a:lnTo>
                    <a:pt x="9" y="36"/>
                  </a:lnTo>
                  <a:lnTo>
                    <a:pt x="7" y="36"/>
                  </a:lnTo>
                  <a:lnTo>
                    <a:pt x="7" y="36"/>
                  </a:lnTo>
                  <a:lnTo>
                    <a:pt x="7" y="36"/>
                  </a:lnTo>
                  <a:lnTo>
                    <a:pt x="7" y="36"/>
                  </a:lnTo>
                  <a:lnTo>
                    <a:pt x="4" y="36"/>
                  </a:lnTo>
                  <a:lnTo>
                    <a:pt x="4" y="36"/>
                  </a:lnTo>
                  <a:lnTo>
                    <a:pt x="4" y="36"/>
                  </a:lnTo>
                  <a:lnTo>
                    <a:pt x="4" y="36"/>
                  </a:lnTo>
                  <a:lnTo>
                    <a:pt x="2" y="36"/>
                  </a:lnTo>
                  <a:lnTo>
                    <a:pt x="2" y="36"/>
                  </a:lnTo>
                  <a:lnTo>
                    <a:pt x="2" y="33"/>
                  </a:lnTo>
                  <a:lnTo>
                    <a:pt x="2" y="33"/>
                  </a:lnTo>
                  <a:lnTo>
                    <a:pt x="2" y="33"/>
                  </a:lnTo>
                  <a:lnTo>
                    <a:pt x="2" y="33"/>
                  </a:lnTo>
                  <a:lnTo>
                    <a:pt x="2" y="31"/>
                  </a:lnTo>
                  <a:lnTo>
                    <a:pt x="0" y="31"/>
                  </a:lnTo>
                  <a:lnTo>
                    <a:pt x="0" y="31"/>
                  </a:lnTo>
                  <a:lnTo>
                    <a:pt x="0" y="31"/>
                  </a:lnTo>
                  <a:lnTo>
                    <a:pt x="0" y="28"/>
                  </a:lnTo>
                  <a:lnTo>
                    <a:pt x="0" y="28"/>
                  </a:lnTo>
                  <a:lnTo>
                    <a:pt x="0" y="28"/>
                  </a:lnTo>
                  <a:lnTo>
                    <a:pt x="2" y="28"/>
                  </a:lnTo>
                  <a:lnTo>
                    <a:pt x="2" y="28"/>
                  </a:lnTo>
                  <a:lnTo>
                    <a:pt x="2" y="26"/>
                  </a:lnTo>
                  <a:lnTo>
                    <a:pt x="4" y="26"/>
                  </a:lnTo>
                  <a:lnTo>
                    <a:pt x="4" y="26"/>
                  </a:lnTo>
                  <a:lnTo>
                    <a:pt x="4" y="28"/>
                  </a:lnTo>
                  <a:lnTo>
                    <a:pt x="4" y="28"/>
                  </a:lnTo>
                  <a:lnTo>
                    <a:pt x="4" y="31"/>
                  </a:lnTo>
                  <a:lnTo>
                    <a:pt x="4" y="31"/>
                  </a:lnTo>
                  <a:lnTo>
                    <a:pt x="7" y="31"/>
                  </a:lnTo>
                  <a:lnTo>
                    <a:pt x="7" y="31"/>
                  </a:lnTo>
                  <a:lnTo>
                    <a:pt x="7" y="31"/>
                  </a:lnTo>
                  <a:lnTo>
                    <a:pt x="7" y="33"/>
                  </a:lnTo>
                  <a:lnTo>
                    <a:pt x="7" y="33"/>
                  </a:lnTo>
                  <a:lnTo>
                    <a:pt x="7" y="33"/>
                  </a:lnTo>
                  <a:lnTo>
                    <a:pt x="9" y="33"/>
                  </a:lnTo>
                  <a:lnTo>
                    <a:pt x="9" y="33"/>
                  </a:lnTo>
                  <a:lnTo>
                    <a:pt x="9" y="31"/>
                  </a:lnTo>
                  <a:lnTo>
                    <a:pt x="9" y="31"/>
                  </a:lnTo>
                  <a:lnTo>
                    <a:pt x="9" y="31"/>
                  </a:lnTo>
                  <a:lnTo>
                    <a:pt x="11" y="31"/>
                  </a:lnTo>
                  <a:lnTo>
                    <a:pt x="11" y="28"/>
                  </a:lnTo>
                  <a:lnTo>
                    <a:pt x="11" y="28"/>
                  </a:lnTo>
                  <a:lnTo>
                    <a:pt x="11" y="26"/>
                  </a:lnTo>
                  <a:lnTo>
                    <a:pt x="11" y="26"/>
                  </a:lnTo>
                  <a:lnTo>
                    <a:pt x="11" y="26"/>
                  </a:lnTo>
                  <a:lnTo>
                    <a:pt x="11" y="26"/>
                  </a:lnTo>
                  <a:lnTo>
                    <a:pt x="14" y="26"/>
                  </a:lnTo>
                  <a:lnTo>
                    <a:pt x="14" y="26"/>
                  </a:lnTo>
                  <a:lnTo>
                    <a:pt x="14" y="26"/>
                  </a:lnTo>
                  <a:lnTo>
                    <a:pt x="14" y="24"/>
                  </a:lnTo>
                  <a:lnTo>
                    <a:pt x="14" y="24"/>
                  </a:lnTo>
                  <a:lnTo>
                    <a:pt x="14" y="24"/>
                  </a:lnTo>
                  <a:lnTo>
                    <a:pt x="14" y="21"/>
                  </a:lnTo>
                  <a:lnTo>
                    <a:pt x="14" y="21"/>
                  </a:lnTo>
                  <a:lnTo>
                    <a:pt x="14" y="19"/>
                  </a:lnTo>
                  <a:lnTo>
                    <a:pt x="14" y="19"/>
                  </a:lnTo>
                  <a:lnTo>
                    <a:pt x="16" y="19"/>
                  </a:lnTo>
                  <a:lnTo>
                    <a:pt x="16" y="17"/>
                  </a:lnTo>
                  <a:lnTo>
                    <a:pt x="16" y="17"/>
                  </a:lnTo>
                  <a:lnTo>
                    <a:pt x="16" y="17"/>
                  </a:lnTo>
                  <a:lnTo>
                    <a:pt x="16" y="14"/>
                  </a:lnTo>
                  <a:lnTo>
                    <a:pt x="19" y="14"/>
                  </a:lnTo>
                  <a:lnTo>
                    <a:pt x="19" y="14"/>
                  </a:lnTo>
                  <a:lnTo>
                    <a:pt x="19" y="14"/>
                  </a:lnTo>
                  <a:lnTo>
                    <a:pt x="19" y="14"/>
                  </a:lnTo>
                  <a:lnTo>
                    <a:pt x="19" y="12"/>
                  </a:lnTo>
                  <a:lnTo>
                    <a:pt x="19" y="12"/>
                  </a:lnTo>
                  <a:lnTo>
                    <a:pt x="19" y="12"/>
                  </a:lnTo>
                  <a:lnTo>
                    <a:pt x="21" y="12"/>
                  </a:lnTo>
                  <a:lnTo>
                    <a:pt x="21" y="12"/>
                  </a:lnTo>
                  <a:lnTo>
                    <a:pt x="21" y="12"/>
                  </a:lnTo>
                  <a:lnTo>
                    <a:pt x="21" y="12"/>
                  </a:lnTo>
                  <a:lnTo>
                    <a:pt x="23" y="12"/>
                  </a:lnTo>
                  <a:lnTo>
                    <a:pt x="23" y="12"/>
                  </a:lnTo>
                  <a:lnTo>
                    <a:pt x="26" y="12"/>
                  </a:lnTo>
                  <a:lnTo>
                    <a:pt x="26" y="12"/>
                  </a:lnTo>
                  <a:lnTo>
                    <a:pt x="26" y="12"/>
                  </a:lnTo>
                  <a:lnTo>
                    <a:pt x="28" y="12"/>
                  </a:lnTo>
                  <a:lnTo>
                    <a:pt x="28" y="14"/>
                  </a:lnTo>
                  <a:lnTo>
                    <a:pt x="28" y="14"/>
                  </a:lnTo>
                  <a:lnTo>
                    <a:pt x="28" y="14"/>
                  </a:lnTo>
                  <a:lnTo>
                    <a:pt x="28" y="14"/>
                  </a:lnTo>
                  <a:lnTo>
                    <a:pt x="30" y="14"/>
                  </a:lnTo>
                  <a:lnTo>
                    <a:pt x="30" y="14"/>
                  </a:lnTo>
                  <a:lnTo>
                    <a:pt x="33" y="14"/>
                  </a:lnTo>
                  <a:lnTo>
                    <a:pt x="33" y="14"/>
                  </a:lnTo>
                  <a:lnTo>
                    <a:pt x="33" y="14"/>
                  </a:lnTo>
                  <a:lnTo>
                    <a:pt x="35" y="14"/>
                  </a:lnTo>
                  <a:lnTo>
                    <a:pt x="35" y="14"/>
                  </a:lnTo>
                  <a:lnTo>
                    <a:pt x="33" y="14"/>
                  </a:lnTo>
                  <a:lnTo>
                    <a:pt x="33" y="14"/>
                  </a:lnTo>
                  <a:lnTo>
                    <a:pt x="33" y="12"/>
                  </a:lnTo>
                  <a:lnTo>
                    <a:pt x="33" y="12"/>
                  </a:lnTo>
                  <a:lnTo>
                    <a:pt x="30" y="12"/>
                  </a:lnTo>
                  <a:lnTo>
                    <a:pt x="30" y="14"/>
                  </a:lnTo>
                  <a:lnTo>
                    <a:pt x="30" y="14"/>
                  </a:lnTo>
                  <a:lnTo>
                    <a:pt x="30" y="12"/>
                  </a:lnTo>
                  <a:lnTo>
                    <a:pt x="30" y="12"/>
                  </a:lnTo>
                  <a:lnTo>
                    <a:pt x="30" y="9"/>
                  </a:lnTo>
                  <a:lnTo>
                    <a:pt x="30" y="9"/>
                  </a:lnTo>
                  <a:lnTo>
                    <a:pt x="30" y="9"/>
                  </a:lnTo>
                  <a:lnTo>
                    <a:pt x="30" y="9"/>
                  </a:lnTo>
                  <a:lnTo>
                    <a:pt x="28" y="9"/>
                  </a:lnTo>
                  <a:lnTo>
                    <a:pt x="28" y="7"/>
                  </a:lnTo>
                  <a:lnTo>
                    <a:pt x="30" y="7"/>
                  </a:lnTo>
                  <a:lnTo>
                    <a:pt x="30" y="7"/>
                  </a:lnTo>
                  <a:lnTo>
                    <a:pt x="30" y="7"/>
                  </a:lnTo>
                  <a:lnTo>
                    <a:pt x="30" y="7"/>
                  </a:lnTo>
                  <a:lnTo>
                    <a:pt x="30" y="5"/>
                  </a:lnTo>
                  <a:lnTo>
                    <a:pt x="28" y="5"/>
                  </a:lnTo>
                  <a:lnTo>
                    <a:pt x="28" y="5"/>
                  </a:lnTo>
                  <a:lnTo>
                    <a:pt x="30" y="5"/>
                  </a:lnTo>
                  <a:lnTo>
                    <a:pt x="30" y="2"/>
                  </a:lnTo>
                  <a:lnTo>
                    <a:pt x="30" y="2"/>
                  </a:lnTo>
                  <a:lnTo>
                    <a:pt x="28" y="2"/>
                  </a:lnTo>
                  <a:lnTo>
                    <a:pt x="28" y="2"/>
                  </a:lnTo>
                  <a:lnTo>
                    <a:pt x="28" y="0"/>
                  </a:lnTo>
                  <a:lnTo>
                    <a:pt x="28" y="0"/>
                  </a:lnTo>
                  <a:lnTo>
                    <a:pt x="28" y="0"/>
                  </a:lnTo>
                  <a:lnTo>
                    <a:pt x="28" y="0"/>
                  </a:lnTo>
                  <a:lnTo>
                    <a:pt x="30" y="0"/>
                  </a:lnTo>
                  <a:lnTo>
                    <a:pt x="30" y="0"/>
                  </a:lnTo>
                  <a:lnTo>
                    <a:pt x="33" y="0"/>
                  </a:lnTo>
                  <a:lnTo>
                    <a:pt x="3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218"/>
            <p:cNvSpPr>
              <a:spLocks/>
            </p:cNvSpPr>
            <p:nvPr/>
          </p:nvSpPr>
          <p:spPr bwMode="auto">
            <a:xfrm>
              <a:off x="5362575" y="4295775"/>
              <a:ext cx="228600" cy="311150"/>
            </a:xfrm>
            <a:custGeom>
              <a:avLst/>
              <a:gdLst/>
              <a:ahLst/>
              <a:cxnLst>
                <a:cxn ang="0">
                  <a:pos x="68" y="95"/>
                </a:cxn>
                <a:cxn ang="0">
                  <a:pos x="68" y="106"/>
                </a:cxn>
                <a:cxn ang="0">
                  <a:pos x="80" y="121"/>
                </a:cxn>
                <a:cxn ang="0">
                  <a:pos x="80" y="135"/>
                </a:cxn>
                <a:cxn ang="0">
                  <a:pos x="83" y="147"/>
                </a:cxn>
                <a:cxn ang="0">
                  <a:pos x="90" y="151"/>
                </a:cxn>
                <a:cxn ang="0">
                  <a:pos x="97" y="159"/>
                </a:cxn>
                <a:cxn ang="0">
                  <a:pos x="94" y="161"/>
                </a:cxn>
                <a:cxn ang="0">
                  <a:pos x="94" y="173"/>
                </a:cxn>
                <a:cxn ang="0">
                  <a:pos x="94" y="187"/>
                </a:cxn>
                <a:cxn ang="0">
                  <a:pos x="85" y="194"/>
                </a:cxn>
                <a:cxn ang="0">
                  <a:pos x="78" y="180"/>
                </a:cxn>
                <a:cxn ang="0">
                  <a:pos x="71" y="175"/>
                </a:cxn>
                <a:cxn ang="0">
                  <a:pos x="61" y="163"/>
                </a:cxn>
                <a:cxn ang="0">
                  <a:pos x="57" y="151"/>
                </a:cxn>
                <a:cxn ang="0">
                  <a:pos x="47" y="135"/>
                </a:cxn>
                <a:cxn ang="0">
                  <a:pos x="52" y="118"/>
                </a:cxn>
                <a:cxn ang="0">
                  <a:pos x="35" y="123"/>
                </a:cxn>
                <a:cxn ang="0">
                  <a:pos x="40" y="142"/>
                </a:cxn>
                <a:cxn ang="0">
                  <a:pos x="38" y="163"/>
                </a:cxn>
                <a:cxn ang="0">
                  <a:pos x="38" y="185"/>
                </a:cxn>
                <a:cxn ang="0">
                  <a:pos x="31" y="192"/>
                </a:cxn>
                <a:cxn ang="0">
                  <a:pos x="16" y="189"/>
                </a:cxn>
                <a:cxn ang="0">
                  <a:pos x="16" y="180"/>
                </a:cxn>
                <a:cxn ang="0">
                  <a:pos x="9" y="170"/>
                </a:cxn>
                <a:cxn ang="0">
                  <a:pos x="9" y="168"/>
                </a:cxn>
                <a:cxn ang="0">
                  <a:pos x="16" y="161"/>
                </a:cxn>
                <a:cxn ang="0">
                  <a:pos x="16" y="144"/>
                </a:cxn>
                <a:cxn ang="0">
                  <a:pos x="7" y="140"/>
                </a:cxn>
                <a:cxn ang="0">
                  <a:pos x="5" y="121"/>
                </a:cxn>
                <a:cxn ang="0">
                  <a:pos x="7" y="114"/>
                </a:cxn>
                <a:cxn ang="0">
                  <a:pos x="14" y="97"/>
                </a:cxn>
                <a:cxn ang="0">
                  <a:pos x="16" y="76"/>
                </a:cxn>
                <a:cxn ang="0">
                  <a:pos x="23" y="59"/>
                </a:cxn>
                <a:cxn ang="0">
                  <a:pos x="26" y="50"/>
                </a:cxn>
                <a:cxn ang="0">
                  <a:pos x="28" y="35"/>
                </a:cxn>
                <a:cxn ang="0">
                  <a:pos x="38" y="21"/>
                </a:cxn>
                <a:cxn ang="0">
                  <a:pos x="42" y="23"/>
                </a:cxn>
                <a:cxn ang="0">
                  <a:pos x="54" y="14"/>
                </a:cxn>
                <a:cxn ang="0">
                  <a:pos x="66" y="21"/>
                </a:cxn>
                <a:cxn ang="0">
                  <a:pos x="80" y="21"/>
                </a:cxn>
                <a:cxn ang="0">
                  <a:pos x="94" y="23"/>
                </a:cxn>
                <a:cxn ang="0">
                  <a:pos x="113" y="26"/>
                </a:cxn>
                <a:cxn ang="0">
                  <a:pos x="125" y="14"/>
                </a:cxn>
                <a:cxn ang="0">
                  <a:pos x="132" y="2"/>
                </a:cxn>
                <a:cxn ang="0">
                  <a:pos x="139" y="5"/>
                </a:cxn>
                <a:cxn ang="0">
                  <a:pos x="137" y="19"/>
                </a:cxn>
                <a:cxn ang="0">
                  <a:pos x="128" y="33"/>
                </a:cxn>
                <a:cxn ang="0">
                  <a:pos x="111" y="42"/>
                </a:cxn>
                <a:cxn ang="0">
                  <a:pos x="92" y="38"/>
                </a:cxn>
                <a:cxn ang="0">
                  <a:pos x="73" y="38"/>
                </a:cxn>
                <a:cxn ang="0">
                  <a:pos x="57" y="38"/>
                </a:cxn>
                <a:cxn ang="0">
                  <a:pos x="40" y="38"/>
                </a:cxn>
                <a:cxn ang="0">
                  <a:pos x="31" y="52"/>
                </a:cxn>
                <a:cxn ang="0">
                  <a:pos x="38" y="71"/>
                </a:cxn>
                <a:cxn ang="0">
                  <a:pos x="47" y="83"/>
                </a:cxn>
                <a:cxn ang="0">
                  <a:pos x="59" y="73"/>
                </a:cxn>
                <a:cxn ang="0">
                  <a:pos x="71" y="71"/>
                </a:cxn>
                <a:cxn ang="0">
                  <a:pos x="87" y="64"/>
                </a:cxn>
                <a:cxn ang="0">
                  <a:pos x="104" y="68"/>
                </a:cxn>
                <a:cxn ang="0">
                  <a:pos x="92" y="71"/>
                </a:cxn>
                <a:cxn ang="0">
                  <a:pos x="80" y="85"/>
                </a:cxn>
              </a:cxnLst>
              <a:rect l="0" t="0" r="r" b="b"/>
              <a:pathLst>
                <a:path w="144" h="196">
                  <a:moveTo>
                    <a:pt x="71" y="97"/>
                  </a:moveTo>
                  <a:lnTo>
                    <a:pt x="71" y="95"/>
                  </a:lnTo>
                  <a:lnTo>
                    <a:pt x="71" y="95"/>
                  </a:lnTo>
                  <a:lnTo>
                    <a:pt x="73" y="95"/>
                  </a:lnTo>
                  <a:lnTo>
                    <a:pt x="73" y="95"/>
                  </a:lnTo>
                  <a:lnTo>
                    <a:pt x="73" y="92"/>
                  </a:lnTo>
                  <a:lnTo>
                    <a:pt x="73" y="92"/>
                  </a:lnTo>
                  <a:lnTo>
                    <a:pt x="73" y="92"/>
                  </a:lnTo>
                  <a:lnTo>
                    <a:pt x="76" y="92"/>
                  </a:lnTo>
                  <a:lnTo>
                    <a:pt x="76" y="92"/>
                  </a:lnTo>
                  <a:lnTo>
                    <a:pt x="76" y="92"/>
                  </a:lnTo>
                  <a:lnTo>
                    <a:pt x="76" y="90"/>
                  </a:lnTo>
                  <a:lnTo>
                    <a:pt x="76" y="90"/>
                  </a:lnTo>
                  <a:lnTo>
                    <a:pt x="73" y="90"/>
                  </a:lnTo>
                  <a:lnTo>
                    <a:pt x="73" y="90"/>
                  </a:lnTo>
                  <a:lnTo>
                    <a:pt x="73" y="92"/>
                  </a:lnTo>
                  <a:lnTo>
                    <a:pt x="73" y="92"/>
                  </a:lnTo>
                  <a:lnTo>
                    <a:pt x="73" y="92"/>
                  </a:lnTo>
                  <a:lnTo>
                    <a:pt x="71" y="92"/>
                  </a:lnTo>
                  <a:lnTo>
                    <a:pt x="71" y="92"/>
                  </a:lnTo>
                  <a:lnTo>
                    <a:pt x="68" y="92"/>
                  </a:lnTo>
                  <a:lnTo>
                    <a:pt x="68" y="92"/>
                  </a:lnTo>
                  <a:lnTo>
                    <a:pt x="68" y="92"/>
                  </a:lnTo>
                  <a:lnTo>
                    <a:pt x="68" y="95"/>
                  </a:lnTo>
                  <a:lnTo>
                    <a:pt x="68" y="95"/>
                  </a:lnTo>
                  <a:lnTo>
                    <a:pt x="68" y="95"/>
                  </a:lnTo>
                  <a:lnTo>
                    <a:pt x="68" y="97"/>
                  </a:lnTo>
                  <a:lnTo>
                    <a:pt x="68" y="97"/>
                  </a:lnTo>
                  <a:lnTo>
                    <a:pt x="66" y="97"/>
                  </a:lnTo>
                  <a:lnTo>
                    <a:pt x="66" y="99"/>
                  </a:lnTo>
                  <a:lnTo>
                    <a:pt x="66" y="99"/>
                  </a:lnTo>
                  <a:lnTo>
                    <a:pt x="66" y="99"/>
                  </a:lnTo>
                  <a:lnTo>
                    <a:pt x="64" y="99"/>
                  </a:lnTo>
                  <a:lnTo>
                    <a:pt x="64" y="99"/>
                  </a:lnTo>
                  <a:lnTo>
                    <a:pt x="61" y="99"/>
                  </a:lnTo>
                  <a:lnTo>
                    <a:pt x="61" y="99"/>
                  </a:lnTo>
                  <a:lnTo>
                    <a:pt x="61" y="99"/>
                  </a:lnTo>
                  <a:lnTo>
                    <a:pt x="61" y="102"/>
                  </a:lnTo>
                  <a:lnTo>
                    <a:pt x="61" y="102"/>
                  </a:lnTo>
                  <a:lnTo>
                    <a:pt x="61" y="102"/>
                  </a:lnTo>
                  <a:lnTo>
                    <a:pt x="61" y="102"/>
                  </a:lnTo>
                  <a:lnTo>
                    <a:pt x="64" y="102"/>
                  </a:lnTo>
                  <a:lnTo>
                    <a:pt x="64" y="104"/>
                  </a:lnTo>
                  <a:lnTo>
                    <a:pt x="64" y="104"/>
                  </a:lnTo>
                  <a:lnTo>
                    <a:pt x="66" y="104"/>
                  </a:lnTo>
                  <a:lnTo>
                    <a:pt x="66" y="104"/>
                  </a:lnTo>
                  <a:lnTo>
                    <a:pt x="66" y="104"/>
                  </a:lnTo>
                  <a:lnTo>
                    <a:pt x="66" y="104"/>
                  </a:lnTo>
                  <a:lnTo>
                    <a:pt x="68" y="104"/>
                  </a:lnTo>
                  <a:lnTo>
                    <a:pt x="68" y="106"/>
                  </a:lnTo>
                  <a:lnTo>
                    <a:pt x="68" y="106"/>
                  </a:lnTo>
                  <a:lnTo>
                    <a:pt x="68" y="106"/>
                  </a:lnTo>
                  <a:lnTo>
                    <a:pt x="68" y="106"/>
                  </a:lnTo>
                  <a:lnTo>
                    <a:pt x="68" y="109"/>
                  </a:lnTo>
                  <a:lnTo>
                    <a:pt x="68" y="109"/>
                  </a:lnTo>
                  <a:lnTo>
                    <a:pt x="71" y="109"/>
                  </a:lnTo>
                  <a:lnTo>
                    <a:pt x="71" y="111"/>
                  </a:lnTo>
                  <a:lnTo>
                    <a:pt x="71" y="111"/>
                  </a:lnTo>
                  <a:lnTo>
                    <a:pt x="71" y="111"/>
                  </a:lnTo>
                  <a:lnTo>
                    <a:pt x="71" y="111"/>
                  </a:lnTo>
                  <a:lnTo>
                    <a:pt x="73" y="111"/>
                  </a:lnTo>
                  <a:lnTo>
                    <a:pt x="73" y="114"/>
                  </a:lnTo>
                  <a:lnTo>
                    <a:pt x="73" y="114"/>
                  </a:lnTo>
                  <a:lnTo>
                    <a:pt x="73" y="114"/>
                  </a:lnTo>
                  <a:lnTo>
                    <a:pt x="73" y="116"/>
                  </a:lnTo>
                  <a:lnTo>
                    <a:pt x="73" y="116"/>
                  </a:lnTo>
                  <a:lnTo>
                    <a:pt x="73" y="118"/>
                  </a:lnTo>
                  <a:lnTo>
                    <a:pt x="73" y="118"/>
                  </a:lnTo>
                  <a:lnTo>
                    <a:pt x="73" y="118"/>
                  </a:lnTo>
                  <a:lnTo>
                    <a:pt x="76" y="118"/>
                  </a:lnTo>
                  <a:lnTo>
                    <a:pt x="76" y="118"/>
                  </a:lnTo>
                  <a:lnTo>
                    <a:pt x="76" y="121"/>
                  </a:lnTo>
                  <a:lnTo>
                    <a:pt x="76" y="121"/>
                  </a:lnTo>
                  <a:lnTo>
                    <a:pt x="76" y="121"/>
                  </a:lnTo>
                  <a:lnTo>
                    <a:pt x="76" y="121"/>
                  </a:lnTo>
                  <a:lnTo>
                    <a:pt x="78" y="121"/>
                  </a:lnTo>
                  <a:lnTo>
                    <a:pt x="78" y="121"/>
                  </a:lnTo>
                  <a:lnTo>
                    <a:pt x="80" y="121"/>
                  </a:lnTo>
                  <a:lnTo>
                    <a:pt x="80" y="123"/>
                  </a:lnTo>
                  <a:lnTo>
                    <a:pt x="80" y="123"/>
                  </a:lnTo>
                  <a:lnTo>
                    <a:pt x="80" y="123"/>
                  </a:lnTo>
                  <a:lnTo>
                    <a:pt x="80" y="125"/>
                  </a:lnTo>
                  <a:lnTo>
                    <a:pt x="80" y="125"/>
                  </a:lnTo>
                  <a:lnTo>
                    <a:pt x="83" y="125"/>
                  </a:lnTo>
                  <a:lnTo>
                    <a:pt x="83" y="125"/>
                  </a:lnTo>
                  <a:lnTo>
                    <a:pt x="83" y="125"/>
                  </a:lnTo>
                  <a:lnTo>
                    <a:pt x="83" y="125"/>
                  </a:lnTo>
                  <a:lnTo>
                    <a:pt x="83" y="128"/>
                  </a:lnTo>
                  <a:lnTo>
                    <a:pt x="85" y="128"/>
                  </a:lnTo>
                  <a:lnTo>
                    <a:pt x="85" y="128"/>
                  </a:lnTo>
                  <a:lnTo>
                    <a:pt x="85" y="128"/>
                  </a:lnTo>
                  <a:lnTo>
                    <a:pt x="85" y="130"/>
                  </a:lnTo>
                  <a:lnTo>
                    <a:pt x="85" y="130"/>
                  </a:lnTo>
                  <a:lnTo>
                    <a:pt x="85" y="128"/>
                  </a:lnTo>
                  <a:lnTo>
                    <a:pt x="83" y="128"/>
                  </a:lnTo>
                  <a:lnTo>
                    <a:pt x="83" y="128"/>
                  </a:lnTo>
                  <a:lnTo>
                    <a:pt x="83" y="130"/>
                  </a:lnTo>
                  <a:lnTo>
                    <a:pt x="83" y="130"/>
                  </a:lnTo>
                  <a:lnTo>
                    <a:pt x="83" y="130"/>
                  </a:lnTo>
                  <a:lnTo>
                    <a:pt x="83" y="130"/>
                  </a:lnTo>
                  <a:lnTo>
                    <a:pt x="83" y="132"/>
                  </a:lnTo>
                  <a:lnTo>
                    <a:pt x="80" y="132"/>
                  </a:lnTo>
                  <a:lnTo>
                    <a:pt x="80" y="132"/>
                  </a:lnTo>
                  <a:lnTo>
                    <a:pt x="80" y="135"/>
                  </a:lnTo>
                  <a:lnTo>
                    <a:pt x="83" y="135"/>
                  </a:lnTo>
                  <a:lnTo>
                    <a:pt x="83" y="135"/>
                  </a:lnTo>
                  <a:lnTo>
                    <a:pt x="83" y="137"/>
                  </a:lnTo>
                  <a:lnTo>
                    <a:pt x="83" y="137"/>
                  </a:lnTo>
                  <a:lnTo>
                    <a:pt x="83" y="137"/>
                  </a:lnTo>
                  <a:lnTo>
                    <a:pt x="83" y="137"/>
                  </a:lnTo>
                  <a:lnTo>
                    <a:pt x="83" y="140"/>
                  </a:lnTo>
                  <a:lnTo>
                    <a:pt x="80" y="140"/>
                  </a:lnTo>
                  <a:lnTo>
                    <a:pt x="80" y="137"/>
                  </a:lnTo>
                  <a:lnTo>
                    <a:pt x="80" y="137"/>
                  </a:lnTo>
                  <a:lnTo>
                    <a:pt x="80" y="140"/>
                  </a:lnTo>
                  <a:lnTo>
                    <a:pt x="80" y="140"/>
                  </a:lnTo>
                  <a:lnTo>
                    <a:pt x="80" y="142"/>
                  </a:lnTo>
                  <a:lnTo>
                    <a:pt x="80" y="142"/>
                  </a:lnTo>
                  <a:lnTo>
                    <a:pt x="78" y="142"/>
                  </a:lnTo>
                  <a:lnTo>
                    <a:pt x="78" y="142"/>
                  </a:lnTo>
                  <a:lnTo>
                    <a:pt x="80" y="142"/>
                  </a:lnTo>
                  <a:lnTo>
                    <a:pt x="80" y="142"/>
                  </a:lnTo>
                  <a:lnTo>
                    <a:pt x="80" y="142"/>
                  </a:lnTo>
                  <a:lnTo>
                    <a:pt x="80" y="142"/>
                  </a:lnTo>
                  <a:lnTo>
                    <a:pt x="83" y="142"/>
                  </a:lnTo>
                  <a:lnTo>
                    <a:pt x="83" y="144"/>
                  </a:lnTo>
                  <a:lnTo>
                    <a:pt x="83" y="144"/>
                  </a:lnTo>
                  <a:lnTo>
                    <a:pt x="83" y="144"/>
                  </a:lnTo>
                  <a:lnTo>
                    <a:pt x="83" y="147"/>
                  </a:lnTo>
                  <a:lnTo>
                    <a:pt x="83" y="147"/>
                  </a:lnTo>
                  <a:lnTo>
                    <a:pt x="83" y="147"/>
                  </a:lnTo>
                  <a:lnTo>
                    <a:pt x="85" y="147"/>
                  </a:lnTo>
                  <a:lnTo>
                    <a:pt x="85" y="147"/>
                  </a:lnTo>
                  <a:lnTo>
                    <a:pt x="87" y="147"/>
                  </a:lnTo>
                  <a:lnTo>
                    <a:pt x="87" y="147"/>
                  </a:lnTo>
                  <a:lnTo>
                    <a:pt x="87" y="147"/>
                  </a:lnTo>
                  <a:lnTo>
                    <a:pt x="87" y="149"/>
                  </a:lnTo>
                  <a:lnTo>
                    <a:pt x="87" y="149"/>
                  </a:lnTo>
                  <a:lnTo>
                    <a:pt x="87" y="149"/>
                  </a:lnTo>
                  <a:lnTo>
                    <a:pt x="87" y="149"/>
                  </a:lnTo>
                  <a:lnTo>
                    <a:pt x="87" y="151"/>
                  </a:lnTo>
                  <a:lnTo>
                    <a:pt x="87" y="151"/>
                  </a:lnTo>
                  <a:lnTo>
                    <a:pt x="87" y="151"/>
                  </a:lnTo>
                  <a:lnTo>
                    <a:pt x="87" y="151"/>
                  </a:lnTo>
                  <a:lnTo>
                    <a:pt x="87" y="154"/>
                  </a:lnTo>
                  <a:lnTo>
                    <a:pt x="87" y="154"/>
                  </a:lnTo>
                  <a:lnTo>
                    <a:pt x="87" y="151"/>
                  </a:lnTo>
                  <a:lnTo>
                    <a:pt x="87" y="151"/>
                  </a:lnTo>
                  <a:lnTo>
                    <a:pt x="87" y="151"/>
                  </a:lnTo>
                  <a:lnTo>
                    <a:pt x="87" y="149"/>
                  </a:lnTo>
                  <a:lnTo>
                    <a:pt x="90" y="149"/>
                  </a:lnTo>
                  <a:lnTo>
                    <a:pt x="90" y="149"/>
                  </a:lnTo>
                  <a:lnTo>
                    <a:pt x="90" y="151"/>
                  </a:lnTo>
                  <a:lnTo>
                    <a:pt x="90" y="151"/>
                  </a:lnTo>
                  <a:lnTo>
                    <a:pt x="90" y="151"/>
                  </a:lnTo>
                  <a:lnTo>
                    <a:pt x="90" y="151"/>
                  </a:lnTo>
                  <a:lnTo>
                    <a:pt x="90" y="151"/>
                  </a:lnTo>
                  <a:lnTo>
                    <a:pt x="90" y="151"/>
                  </a:lnTo>
                  <a:lnTo>
                    <a:pt x="92" y="151"/>
                  </a:lnTo>
                  <a:lnTo>
                    <a:pt x="92" y="151"/>
                  </a:lnTo>
                  <a:lnTo>
                    <a:pt x="92" y="151"/>
                  </a:lnTo>
                  <a:lnTo>
                    <a:pt x="92" y="151"/>
                  </a:lnTo>
                  <a:lnTo>
                    <a:pt x="94" y="151"/>
                  </a:lnTo>
                  <a:lnTo>
                    <a:pt x="94" y="149"/>
                  </a:lnTo>
                  <a:lnTo>
                    <a:pt x="94" y="149"/>
                  </a:lnTo>
                  <a:lnTo>
                    <a:pt x="94" y="149"/>
                  </a:lnTo>
                  <a:lnTo>
                    <a:pt x="94" y="151"/>
                  </a:lnTo>
                  <a:lnTo>
                    <a:pt x="97" y="151"/>
                  </a:lnTo>
                  <a:lnTo>
                    <a:pt x="97" y="151"/>
                  </a:lnTo>
                  <a:lnTo>
                    <a:pt x="97" y="151"/>
                  </a:lnTo>
                  <a:lnTo>
                    <a:pt x="99" y="151"/>
                  </a:lnTo>
                  <a:lnTo>
                    <a:pt x="99" y="151"/>
                  </a:lnTo>
                  <a:lnTo>
                    <a:pt x="99" y="151"/>
                  </a:lnTo>
                  <a:lnTo>
                    <a:pt x="99" y="151"/>
                  </a:lnTo>
                  <a:lnTo>
                    <a:pt x="99" y="154"/>
                  </a:lnTo>
                  <a:lnTo>
                    <a:pt x="99" y="154"/>
                  </a:lnTo>
                  <a:lnTo>
                    <a:pt x="99" y="154"/>
                  </a:lnTo>
                  <a:lnTo>
                    <a:pt x="99" y="156"/>
                  </a:lnTo>
                  <a:lnTo>
                    <a:pt x="97" y="156"/>
                  </a:lnTo>
                  <a:lnTo>
                    <a:pt x="97" y="156"/>
                  </a:lnTo>
                  <a:lnTo>
                    <a:pt x="97" y="156"/>
                  </a:lnTo>
                  <a:lnTo>
                    <a:pt x="97" y="159"/>
                  </a:lnTo>
                  <a:lnTo>
                    <a:pt x="97" y="159"/>
                  </a:lnTo>
                  <a:lnTo>
                    <a:pt x="94" y="159"/>
                  </a:lnTo>
                  <a:lnTo>
                    <a:pt x="94" y="156"/>
                  </a:lnTo>
                  <a:lnTo>
                    <a:pt x="94" y="156"/>
                  </a:lnTo>
                  <a:lnTo>
                    <a:pt x="94" y="156"/>
                  </a:lnTo>
                  <a:lnTo>
                    <a:pt x="94" y="156"/>
                  </a:lnTo>
                  <a:lnTo>
                    <a:pt x="92" y="156"/>
                  </a:lnTo>
                  <a:lnTo>
                    <a:pt x="92" y="154"/>
                  </a:lnTo>
                  <a:lnTo>
                    <a:pt x="92" y="154"/>
                  </a:lnTo>
                  <a:lnTo>
                    <a:pt x="92" y="156"/>
                  </a:lnTo>
                  <a:lnTo>
                    <a:pt x="92" y="156"/>
                  </a:lnTo>
                  <a:lnTo>
                    <a:pt x="92" y="159"/>
                  </a:lnTo>
                  <a:lnTo>
                    <a:pt x="92" y="159"/>
                  </a:lnTo>
                  <a:lnTo>
                    <a:pt x="92" y="161"/>
                  </a:lnTo>
                  <a:lnTo>
                    <a:pt x="92" y="161"/>
                  </a:lnTo>
                  <a:lnTo>
                    <a:pt x="92" y="161"/>
                  </a:lnTo>
                  <a:lnTo>
                    <a:pt x="92" y="161"/>
                  </a:lnTo>
                  <a:lnTo>
                    <a:pt x="94" y="161"/>
                  </a:lnTo>
                  <a:lnTo>
                    <a:pt x="94" y="159"/>
                  </a:lnTo>
                  <a:lnTo>
                    <a:pt x="94" y="159"/>
                  </a:lnTo>
                  <a:lnTo>
                    <a:pt x="94" y="159"/>
                  </a:lnTo>
                  <a:lnTo>
                    <a:pt x="94" y="161"/>
                  </a:lnTo>
                  <a:lnTo>
                    <a:pt x="97" y="161"/>
                  </a:lnTo>
                  <a:lnTo>
                    <a:pt x="97" y="161"/>
                  </a:lnTo>
                  <a:lnTo>
                    <a:pt x="94" y="161"/>
                  </a:lnTo>
                  <a:lnTo>
                    <a:pt x="94" y="161"/>
                  </a:lnTo>
                  <a:lnTo>
                    <a:pt x="97" y="161"/>
                  </a:lnTo>
                  <a:lnTo>
                    <a:pt x="97" y="161"/>
                  </a:lnTo>
                  <a:lnTo>
                    <a:pt x="97" y="163"/>
                  </a:lnTo>
                  <a:lnTo>
                    <a:pt x="97" y="163"/>
                  </a:lnTo>
                  <a:lnTo>
                    <a:pt x="97" y="163"/>
                  </a:lnTo>
                  <a:lnTo>
                    <a:pt x="97" y="166"/>
                  </a:lnTo>
                  <a:lnTo>
                    <a:pt x="97" y="166"/>
                  </a:lnTo>
                  <a:lnTo>
                    <a:pt x="97" y="168"/>
                  </a:lnTo>
                  <a:lnTo>
                    <a:pt x="99" y="168"/>
                  </a:lnTo>
                  <a:lnTo>
                    <a:pt x="99" y="168"/>
                  </a:lnTo>
                  <a:lnTo>
                    <a:pt x="99" y="170"/>
                  </a:lnTo>
                  <a:lnTo>
                    <a:pt x="97" y="170"/>
                  </a:lnTo>
                  <a:lnTo>
                    <a:pt x="97" y="170"/>
                  </a:lnTo>
                  <a:lnTo>
                    <a:pt x="99" y="170"/>
                  </a:lnTo>
                  <a:lnTo>
                    <a:pt x="99" y="170"/>
                  </a:lnTo>
                  <a:lnTo>
                    <a:pt x="99" y="173"/>
                  </a:lnTo>
                  <a:lnTo>
                    <a:pt x="97" y="173"/>
                  </a:lnTo>
                  <a:lnTo>
                    <a:pt x="97" y="173"/>
                  </a:lnTo>
                  <a:lnTo>
                    <a:pt x="97" y="170"/>
                  </a:lnTo>
                  <a:lnTo>
                    <a:pt x="97" y="170"/>
                  </a:lnTo>
                  <a:lnTo>
                    <a:pt x="97" y="170"/>
                  </a:lnTo>
                  <a:lnTo>
                    <a:pt x="97" y="170"/>
                  </a:lnTo>
                  <a:lnTo>
                    <a:pt x="97" y="173"/>
                  </a:lnTo>
                  <a:lnTo>
                    <a:pt x="94" y="173"/>
                  </a:lnTo>
                  <a:lnTo>
                    <a:pt x="94" y="173"/>
                  </a:lnTo>
                  <a:lnTo>
                    <a:pt x="94" y="173"/>
                  </a:lnTo>
                  <a:lnTo>
                    <a:pt x="94" y="175"/>
                  </a:lnTo>
                  <a:lnTo>
                    <a:pt x="94" y="175"/>
                  </a:lnTo>
                  <a:lnTo>
                    <a:pt x="94" y="175"/>
                  </a:lnTo>
                  <a:lnTo>
                    <a:pt x="94" y="178"/>
                  </a:lnTo>
                  <a:lnTo>
                    <a:pt x="94" y="178"/>
                  </a:lnTo>
                  <a:lnTo>
                    <a:pt x="94" y="180"/>
                  </a:lnTo>
                  <a:lnTo>
                    <a:pt x="94" y="180"/>
                  </a:lnTo>
                  <a:lnTo>
                    <a:pt x="94" y="180"/>
                  </a:lnTo>
                  <a:lnTo>
                    <a:pt x="94" y="180"/>
                  </a:lnTo>
                  <a:lnTo>
                    <a:pt x="97" y="180"/>
                  </a:lnTo>
                  <a:lnTo>
                    <a:pt x="97" y="180"/>
                  </a:lnTo>
                  <a:lnTo>
                    <a:pt x="97" y="180"/>
                  </a:lnTo>
                  <a:lnTo>
                    <a:pt x="97" y="180"/>
                  </a:lnTo>
                  <a:lnTo>
                    <a:pt x="97" y="182"/>
                  </a:lnTo>
                  <a:lnTo>
                    <a:pt x="99" y="182"/>
                  </a:lnTo>
                  <a:lnTo>
                    <a:pt x="99" y="182"/>
                  </a:lnTo>
                  <a:lnTo>
                    <a:pt x="99" y="185"/>
                  </a:lnTo>
                  <a:lnTo>
                    <a:pt x="97" y="185"/>
                  </a:lnTo>
                  <a:lnTo>
                    <a:pt x="97" y="185"/>
                  </a:lnTo>
                  <a:lnTo>
                    <a:pt x="97" y="185"/>
                  </a:lnTo>
                  <a:lnTo>
                    <a:pt x="97" y="187"/>
                  </a:lnTo>
                  <a:lnTo>
                    <a:pt x="97" y="187"/>
                  </a:lnTo>
                  <a:lnTo>
                    <a:pt x="94" y="187"/>
                  </a:lnTo>
                  <a:lnTo>
                    <a:pt x="94" y="187"/>
                  </a:lnTo>
                  <a:lnTo>
                    <a:pt x="94" y="187"/>
                  </a:lnTo>
                  <a:lnTo>
                    <a:pt x="94" y="187"/>
                  </a:lnTo>
                  <a:lnTo>
                    <a:pt x="94" y="187"/>
                  </a:lnTo>
                  <a:lnTo>
                    <a:pt x="92" y="187"/>
                  </a:lnTo>
                  <a:lnTo>
                    <a:pt x="92" y="187"/>
                  </a:lnTo>
                  <a:lnTo>
                    <a:pt x="92" y="187"/>
                  </a:lnTo>
                  <a:lnTo>
                    <a:pt x="90" y="187"/>
                  </a:lnTo>
                  <a:lnTo>
                    <a:pt x="90" y="189"/>
                  </a:lnTo>
                  <a:lnTo>
                    <a:pt x="92" y="189"/>
                  </a:lnTo>
                  <a:lnTo>
                    <a:pt x="92" y="189"/>
                  </a:lnTo>
                  <a:lnTo>
                    <a:pt x="92" y="189"/>
                  </a:lnTo>
                  <a:lnTo>
                    <a:pt x="92" y="192"/>
                  </a:lnTo>
                  <a:lnTo>
                    <a:pt x="90" y="192"/>
                  </a:lnTo>
                  <a:lnTo>
                    <a:pt x="90" y="192"/>
                  </a:lnTo>
                  <a:lnTo>
                    <a:pt x="90" y="192"/>
                  </a:lnTo>
                  <a:lnTo>
                    <a:pt x="90" y="194"/>
                  </a:lnTo>
                  <a:lnTo>
                    <a:pt x="90" y="194"/>
                  </a:lnTo>
                  <a:lnTo>
                    <a:pt x="90" y="194"/>
                  </a:lnTo>
                  <a:lnTo>
                    <a:pt x="90" y="194"/>
                  </a:lnTo>
                  <a:lnTo>
                    <a:pt x="90" y="196"/>
                  </a:lnTo>
                  <a:lnTo>
                    <a:pt x="90" y="196"/>
                  </a:lnTo>
                  <a:lnTo>
                    <a:pt x="87" y="196"/>
                  </a:lnTo>
                  <a:lnTo>
                    <a:pt x="87" y="196"/>
                  </a:lnTo>
                  <a:lnTo>
                    <a:pt x="87" y="194"/>
                  </a:lnTo>
                  <a:lnTo>
                    <a:pt x="87" y="194"/>
                  </a:lnTo>
                  <a:lnTo>
                    <a:pt x="87" y="194"/>
                  </a:lnTo>
                  <a:lnTo>
                    <a:pt x="85" y="194"/>
                  </a:lnTo>
                  <a:lnTo>
                    <a:pt x="85" y="194"/>
                  </a:lnTo>
                  <a:lnTo>
                    <a:pt x="83" y="194"/>
                  </a:lnTo>
                  <a:lnTo>
                    <a:pt x="83" y="194"/>
                  </a:lnTo>
                  <a:lnTo>
                    <a:pt x="83" y="194"/>
                  </a:lnTo>
                  <a:lnTo>
                    <a:pt x="80" y="194"/>
                  </a:lnTo>
                  <a:lnTo>
                    <a:pt x="80" y="192"/>
                  </a:lnTo>
                  <a:lnTo>
                    <a:pt x="83" y="192"/>
                  </a:lnTo>
                  <a:lnTo>
                    <a:pt x="83" y="192"/>
                  </a:lnTo>
                  <a:lnTo>
                    <a:pt x="83" y="189"/>
                  </a:lnTo>
                  <a:lnTo>
                    <a:pt x="83" y="189"/>
                  </a:lnTo>
                  <a:lnTo>
                    <a:pt x="83" y="189"/>
                  </a:lnTo>
                  <a:lnTo>
                    <a:pt x="83" y="189"/>
                  </a:lnTo>
                  <a:lnTo>
                    <a:pt x="83" y="187"/>
                  </a:lnTo>
                  <a:lnTo>
                    <a:pt x="83" y="187"/>
                  </a:lnTo>
                  <a:lnTo>
                    <a:pt x="83" y="187"/>
                  </a:lnTo>
                  <a:lnTo>
                    <a:pt x="80" y="187"/>
                  </a:lnTo>
                  <a:lnTo>
                    <a:pt x="80" y="187"/>
                  </a:lnTo>
                  <a:lnTo>
                    <a:pt x="80" y="187"/>
                  </a:lnTo>
                  <a:lnTo>
                    <a:pt x="78" y="187"/>
                  </a:lnTo>
                  <a:lnTo>
                    <a:pt x="78" y="187"/>
                  </a:lnTo>
                  <a:lnTo>
                    <a:pt x="78" y="185"/>
                  </a:lnTo>
                  <a:lnTo>
                    <a:pt x="78" y="185"/>
                  </a:lnTo>
                  <a:lnTo>
                    <a:pt x="78" y="182"/>
                  </a:lnTo>
                  <a:lnTo>
                    <a:pt x="78" y="182"/>
                  </a:lnTo>
                  <a:lnTo>
                    <a:pt x="78" y="182"/>
                  </a:lnTo>
                  <a:lnTo>
                    <a:pt x="78" y="180"/>
                  </a:lnTo>
                  <a:lnTo>
                    <a:pt x="78" y="180"/>
                  </a:lnTo>
                  <a:lnTo>
                    <a:pt x="78" y="180"/>
                  </a:lnTo>
                  <a:lnTo>
                    <a:pt x="78" y="180"/>
                  </a:lnTo>
                  <a:lnTo>
                    <a:pt x="78" y="180"/>
                  </a:lnTo>
                  <a:lnTo>
                    <a:pt x="78" y="178"/>
                  </a:lnTo>
                  <a:lnTo>
                    <a:pt x="80" y="178"/>
                  </a:lnTo>
                  <a:lnTo>
                    <a:pt x="80" y="178"/>
                  </a:lnTo>
                  <a:lnTo>
                    <a:pt x="80" y="178"/>
                  </a:lnTo>
                  <a:lnTo>
                    <a:pt x="80" y="178"/>
                  </a:lnTo>
                  <a:lnTo>
                    <a:pt x="80" y="175"/>
                  </a:lnTo>
                  <a:lnTo>
                    <a:pt x="80" y="175"/>
                  </a:lnTo>
                  <a:lnTo>
                    <a:pt x="78" y="175"/>
                  </a:lnTo>
                  <a:lnTo>
                    <a:pt x="78" y="173"/>
                  </a:lnTo>
                  <a:lnTo>
                    <a:pt x="78" y="173"/>
                  </a:lnTo>
                  <a:lnTo>
                    <a:pt x="76" y="173"/>
                  </a:lnTo>
                  <a:lnTo>
                    <a:pt x="76" y="175"/>
                  </a:lnTo>
                  <a:lnTo>
                    <a:pt x="76" y="175"/>
                  </a:lnTo>
                  <a:lnTo>
                    <a:pt x="76" y="173"/>
                  </a:lnTo>
                  <a:lnTo>
                    <a:pt x="76" y="173"/>
                  </a:lnTo>
                  <a:lnTo>
                    <a:pt x="76" y="173"/>
                  </a:lnTo>
                  <a:lnTo>
                    <a:pt x="73" y="173"/>
                  </a:lnTo>
                  <a:lnTo>
                    <a:pt x="73" y="173"/>
                  </a:lnTo>
                  <a:lnTo>
                    <a:pt x="73" y="173"/>
                  </a:lnTo>
                  <a:lnTo>
                    <a:pt x="73" y="173"/>
                  </a:lnTo>
                  <a:lnTo>
                    <a:pt x="73" y="175"/>
                  </a:lnTo>
                  <a:lnTo>
                    <a:pt x="71" y="175"/>
                  </a:lnTo>
                  <a:lnTo>
                    <a:pt x="71" y="175"/>
                  </a:lnTo>
                  <a:lnTo>
                    <a:pt x="71" y="173"/>
                  </a:lnTo>
                  <a:lnTo>
                    <a:pt x="68" y="173"/>
                  </a:lnTo>
                  <a:lnTo>
                    <a:pt x="68" y="173"/>
                  </a:lnTo>
                  <a:lnTo>
                    <a:pt x="68" y="173"/>
                  </a:lnTo>
                  <a:lnTo>
                    <a:pt x="68" y="173"/>
                  </a:lnTo>
                  <a:lnTo>
                    <a:pt x="66" y="173"/>
                  </a:lnTo>
                  <a:lnTo>
                    <a:pt x="66" y="173"/>
                  </a:lnTo>
                  <a:lnTo>
                    <a:pt x="66" y="173"/>
                  </a:lnTo>
                  <a:lnTo>
                    <a:pt x="64" y="173"/>
                  </a:lnTo>
                  <a:lnTo>
                    <a:pt x="64" y="170"/>
                  </a:lnTo>
                  <a:lnTo>
                    <a:pt x="64" y="170"/>
                  </a:lnTo>
                  <a:lnTo>
                    <a:pt x="64" y="170"/>
                  </a:lnTo>
                  <a:lnTo>
                    <a:pt x="61" y="170"/>
                  </a:lnTo>
                  <a:lnTo>
                    <a:pt x="61" y="170"/>
                  </a:lnTo>
                  <a:lnTo>
                    <a:pt x="61" y="170"/>
                  </a:lnTo>
                  <a:lnTo>
                    <a:pt x="61" y="170"/>
                  </a:lnTo>
                  <a:lnTo>
                    <a:pt x="61" y="170"/>
                  </a:lnTo>
                  <a:lnTo>
                    <a:pt x="59" y="170"/>
                  </a:lnTo>
                  <a:lnTo>
                    <a:pt x="59" y="170"/>
                  </a:lnTo>
                  <a:lnTo>
                    <a:pt x="59" y="168"/>
                  </a:lnTo>
                  <a:lnTo>
                    <a:pt x="59" y="168"/>
                  </a:lnTo>
                  <a:lnTo>
                    <a:pt x="59" y="166"/>
                  </a:lnTo>
                  <a:lnTo>
                    <a:pt x="59" y="166"/>
                  </a:lnTo>
                  <a:lnTo>
                    <a:pt x="61" y="166"/>
                  </a:lnTo>
                  <a:lnTo>
                    <a:pt x="61" y="163"/>
                  </a:lnTo>
                  <a:lnTo>
                    <a:pt x="61" y="163"/>
                  </a:lnTo>
                  <a:lnTo>
                    <a:pt x="61" y="161"/>
                  </a:lnTo>
                  <a:lnTo>
                    <a:pt x="61" y="161"/>
                  </a:lnTo>
                  <a:lnTo>
                    <a:pt x="61" y="161"/>
                  </a:lnTo>
                  <a:lnTo>
                    <a:pt x="61" y="159"/>
                  </a:lnTo>
                  <a:lnTo>
                    <a:pt x="61" y="159"/>
                  </a:lnTo>
                  <a:lnTo>
                    <a:pt x="61" y="159"/>
                  </a:lnTo>
                  <a:lnTo>
                    <a:pt x="61" y="156"/>
                  </a:lnTo>
                  <a:lnTo>
                    <a:pt x="61" y="156"/>
                  </a:lnTo>
                  <a:lnTo>
                    <a:pt x="61" y="156"/>
                  </a:lnTo>
                  <a:lnTo>
                    <a:pt x="61" y="154"/>
                  </a:lnTo>
                  <a:lnTo>
                    <a:pt x="59" y="154"/>
                  </a:lnTo>
                  <a:lnTo>
                    <a:pt x="59" y="156"/>
                  </a:lnTo>
                  <a:lnTo>
                    <a:pt x="59" y="156"/>
                  </a:lnTo>
                  <a:lnTo>
                    <a:pt x="59" y="154"/>
                  </a:lnTo>
                  <a:lnTo>
                    <a:pt x="59" y="154"/>
                  </a:lnTo>
                  <a:lnTo>
                    <a:pt x="57" y="154"/>
                  </a:lnTo>
                  <a:lnTo>
                    <a:pt x="57" y="154"/>
                  </a:lnTo>
                  <a:lnTo>
                    <a:pt x="57" y="151"/>
                  </a:lnTo>
                  <a:lnTo>
                    <a:pt x="57" y="151"/>
                  </a:lnTo>
                  <a:lnTo>
                    <a:pt x="57" y="151"/>
                  </a:lnTo>
                  <a:lnTo>
                    <a:pt x="59" y="151"/>
                  </a:lnTo>
                  <a:lnTo>
                    <a:pt x="59" y="151"/>
                  </a:lnTo>
                  <a:lnTo>
                    <a:pt x="59" y="151"/>
                  </a:lnTo>
                  <a:lnTo>
                    <a:pt x="59" y="151"/>
                  </a:lnTo>
                  <a:lnTo>
                    <a:pt x="57" y="151"/>
                  </a:lnTo>
                  <a:lnTo>
                    <a:pt x="57" y="151"/>
                  </a:lnTo>
                  <a:lnTo>
                    <a:pt x="57" y="149"/>
                  </a:lnTo>
                  <a:lnTo>
                    <a:pt x="57" y="149"/>
                  </a:lnTo>
                  <a:lnTo>
                    <a:pt x="54" y="149"/>
                  </a:lnTo>
                  <a:lnTo>
                    <a:pt x="54" y="149"/>
                  </a:lnTo>
                  <a:lnTo>
                    <a:pt x="54" y="147"/>
                  </a:lnTo>
                  <a:lnTo>
                    <a:pt x="54" y="147"/>
                  </a:lnTo>
                  <a:lnTo>
                    <a:pt x="54" y="147"/>
                  </a:lnTo>
                  <a:lnTo>
                    <a:pt x="54" y="147"/>
                  </a:lnTo>
                  <a:lnTo>
                    <a:pt x="54" y="144"/>
                  </a:lnTo>
                  <a:lnTo>
                    <a:pt x="52" y="144"/>
                  </a:lnTo>
                  <a:lnTo>
                    <a:pt x="52" y="144"/>
                  </a:lnTo>
                  <a:lnTo>
                    <a:pt x="52" y="144"/>
                  </a:lnTo>
                  <a:lnTo>
                    <a:pt x="52" y="142"/>
                  </a:lnTo>
                  <a:lnTo>
                    <a:pt x="49" y="142"/>
                  </a:lnTo>
                  <a:lnTo>
                    <a:pt x="49" y="142"/>
                  </a:lnTo>
                  <a:lnTo>
                    <a:pt x="49" y="142"/>
                  </a:lnTo>
                  <a:lnTo>
                    <a:pt x="49" y="142"/>
                  </a:lnTo>
                  <a:lnTo>
                    <a:pt x="49" y="142"/>
                  </a:lnTo>
                  <a:lnTo>
                    <a:pt x="47" y="142"/>
                  </a:lnTo>
                  <a:lnTo>
                    <a:pt x="47" y="140"/>
                  </a:lnTo>
                  <a:lnTo>
                    <a:pt x="47" y="140"/>
                  </a:lnTo>
                  <a:lnTo>
                    <a:pt x="47" y="140"/>
                  </a:lnTo>
                  <a:lnTo>
                    <a:pt x="47" y="137"/>
                  </a:lnTo>
                  <a:lnTo>
                    <a:pt x="47" y="137"/>
                  </a:lnTo>
                  <a:lnTo>
                    <a:pt x="47" y="135"/>
                  </a:lnTo>
                  <a:lnTo>
                    <a:pt x="47" y="135"/>
                  </a:lnTo>
                  <a:lnTo>
                    <a:pt x="47" y="135"/>
                  </a:lnTo>
                  <a:lnTo>
                    <a:pt x="47" y="132"/>
                  </a:lnTo>
                  <a:lnTo>
                    <a:pt x="49" y="132"/>
                  </a:lnTo>
                  <a:lnTo>
                    <a:pt x="49" y="132"/>
                  </a:lnTo>
                  <a:lnTo>
                    <a:pt x="49" y="130"/>
                  </a:lnTo>
                  <a:lnTo>
                    <a:pt x="49" y="130"/>
                  </a:lnTo>
                  <a:lnTo>
                    <a:pt x="49" y="130"/>
                  </a:lnTo>
                  <a:lnTo>
                    <a:pt x="49" y="130"/>
                  </a:lnTo>
                  <a:lnTo>
                    <a:pt x="49" y="130"/>
                  </a:lnTo>
                  <a:lnTo>
                    <a:pt x="52" y="130"/>
                  </a:lnTo>
                  <a:lnTo>
                    <a:pt x="52" y="128"/>
                  </a:lnTo>
                  <a:lnTo>
                    <a:pt x="52" y="128"/>
                  </a:lnTo>
                  <a:lnTo>
                    <a:pt x="52" y="125"/>
                  </a:lnTo>
                  <a:lnTo>
                    <a:pt x="49" y="125"/>
                  </a:lnTo>
                  <a:lnTo>
                    <a:pt x="49" y="125"/>
                  </a:lnTo>
                  <a:lnTo>
                    <a:pt x="52" y="125"/>
                  </a:lnTo>
                  <a:lnTo>
                    <a:pt x="52" y="123"/>
                  </a:lnTo>
                  <a:lnTo>
                    <a:pt x="52" y="123"/>
                  </a:lnTo>
                  <a:lnTo>
                    <a:pt x="49" y="123"/>
                  </a:lnTo>
                  <a:lnTo>
                    <a:pt x="49" y="123"/>
                  </a:lnTo>
                  <a:lnTo>
                    <a:pt x="49" y="121"/>
                  </a:lnTo>
                  <a:lnTo>
                    <a:pt x="49" y="121"/>
                  </a:lnTo>
                  <a:lnTo>
                    <a:pt x="49" y="121"/>
                  </a:lnTo>
                  <a:lnTo>
                    <a:pt x="49" y="121"/>
                  </a:lnTo>
                  <a:lnTo>
                    <a:pt x="49" y="118"/>
                  </a:lnTo>
                  <a:lnTo>
                    <a:pt x="52" y="118"/>
                  </a:lnTo>
                  <a:lnTo>
                    <a:pt x="52" y="118"/>
                  </a:lnTo>
                  <a:lnTo>
                    <a:pt x="49" y="118"/>
                  </a:lnTo>
                  <a:lnTo>
                    <a:pt x="49" y="118"/>
                  </a:lnTo>
                  <a:lnTo>
                    <a:pt x="49" y="118"/>
                  </a:lnTo>
                  <a:lnTo>
                    <a:pt x="49" y="116"/>
                  </a:lnTo>
                  <a:lnTo>
                    <a:pt x="47" y="116"/>
                  </a:lnTo>
                  <a:lnTo>
                    <a:pt x="47" y="116"/>
                  </a:lnTo>
                  <a:lnTo>
                    <a:pt x="47" y="116"/>
                  </a:lnTo>
                  <a:lnTo>
                    <a:pt x="45" y="116"/>
                  </a:lnTo>
                  <a:lnTo>
                    <a:pt x="45" y="116"/>
                  </a:lnTo>
                  <a:lnTo>
                    <a:pt x="42" y="116"/>
                  </a:lnTo>
                  <a:lnTo>
                    <a:pt x="42" y="118"/>
                  </a:lnTo>
                  <a:lnTo>
                    <a:pt x="42" y="118"/>
                  </a:lnTo>
                  <a:lnTo>
                    <a:pt x="42" y="118"/>
                  </a:lnTo>
                  <a:lnTo>
                    <a:pt x="42" y="118"/>
                  </a:lnTo>
                  <a:lnTo>
                    <a:pt x="40" y="118"/>
                  </a:lnTo>
                  <a:lnTo>
                    <a:pt x="40" y="121"/>
                  </a:lnTo>
                  <a:lnTo>
                    <a:pt x="40" y="121"/>
                  </a:lnTo>
                  <a:lnTo>
                    <a:pt x="40" y="121"/>
                  </a:lnTo>
                  <a:lnTo>
                    <a:pt x="40" y="121"/>
                  </a:lnTo>
                  <a:lnTo>
                    <a:pt x="40" y="121"/>
                  </a:lnTo>
                  <a:lnTo>
                    <a:pt x="38" y="121"/>
                  </a:lnTo>
                  <a:lnTo>
                    <a:pt x="38" y="121"/>
                  </a:lnTo>
                  <a:lnTo>
                    <a:pt x="38" y="123"/>
                  </a:lnTo>
                  <a:lnTo>
                    <a:pt x="35" y="123"/>
                  </a:lnTo>
                  <a:lnTo>
                    <a:pt x="35" y="123"/>
                  </a:lnTo>
                  <a:lnTo>
                    <a:pt x="35" y="123"/>
                  </a:lnTo>
                  <a:lnTo>
                    <a:pt x="35" y="123"/>
                  </a:lnTo>
                  <a:lnTo>
                    <a:pt x="35" y="125"/>
                  </a:lnTo>
                  <a:lnTo>
                    <a:pt x="35" y="125"/>
                  </a:lnTo>
                  <a:lnTo>
                    <a:pt x="35" y="125"/>
                  </a:lnTo>
                  <a:lnTo>
                    <a:pt x="35" y="128"/>
                  </a:lnTo>
                  <a:lnTo>
                    <a:pt x="35" y="128"/>
                  </a:lnTo>
                  <a:lnTo>
                    <a:pt x="35" y="130"/>
                  </a:lnTo>
                  <a:lnTo>
                    <a:pt x="35" y="130"/>
                  </a:lnTo>
                  <a:lnTo>
                    <a:pt x="38" y="130"/>
                  </a:lnTo>
                  <a:lnTo>
                    <a:pt x="38" y="130"/>
                  </a:lnTo>
                  <a:lnTo>
                    <a:pt x="38" y="130"/>
                  </a:lnTo>
                  <a:lnTo>
                    <a:pt x="38" y="130"/>
                  </a:lnTo>
                  <a:lnTo>
                    <a:pt x="40" y="130"/>
                  </a:lnTo>
                  <a:lnTo>
                    <a:pt x="40" y="132"/>
                  </a:lnTo>
                  <a:lnTo>
                    <a:pt x="38" y="132"/>
                  </a:lnTo>
                  <a:lnTo>
                    <a:pt x="38" y="132"/>
                  </a:lnTo>
                  <a:lnTo>
                    <a:pt x="38" y="135"/>
                  </a:lnTo>
                  <a:lnTo>
                    <a:pt x="38" y="135"/>
                  </a:lnTo>
                  <a:lnTo>
                    <a:pt x="38" y="137"/>
                  </a:lnTo>
                  <a:lnTo>
                    <a:pt x="38" y="137"/>
                  </a:lnTo>
                  <a:lnTo>
                    <a:pt x="38" y="140"/>
                  </a:lnTo>
                  <a:lnTo>
                    <a:pt x="40" y="140"/>
                  </a:lnTo>
                  <a:lnTo>
                    <a:pt x="40" y="140"/>
                  </a:lnTo>
                  <a:lnTo>
                    <a:pt x="40" y="142"/>
                  </a:lnTo>
                  <a:lnTo>
                    <a:pt x="40" y="142"/>
                  </a:lnTo>
                  <a:lnTo>
                    <a:pt x="40" y="142"/>
                  </a:lnTo>
                  <a:lnTo>
                    <a:pt x="40" y="144"/>
                  </a:lnTo>
                  <a:lnTo>
                    <a:pt x="40" y="144"/>
                  </a:lnTo>
                  <a:lnTo>
                    <a:pt x="38" y="144"/>
                  </a:lnTo>
                  <a:lnTo>
                    <a:pt x="38" y="147"/>
                  </a:lnTo>
                  <a:lnTo>
                    <a:pt x="38" y="147"/>
                  </a:lnTo>
                  <a:lnTo>
                    <a:pt x="38" y="147"/>
                  </a:lnTo>
                  <a:lnTo>
                    <a:pt x="38" y="149"/>
                  </a:lnTo>
                  <a:lnTo>
                    <a:pt x="38" y="149"/>
                  </a:lnTo>
                  <a:lnTo>
                    <a:pt x="38" y="151"/>
                  </a:lnTo>
                  <a:lnTo>
                    <a:pt x="38" y="151"/>
                  </a:lnTo>
                  <a:lnTo>
                    <a:pt x="38" y="151"/>
                  </a:lnTo>
                  <a:lnTo>
                    <a:pt x="38" y="154"/>
                  </a:lnTo>
                  <a:lnTo>
                    <a:pt x="38" y="154"/>
                  </a:lnTo>
                  <a:lnTo>
                    <a:pt x="38" y="156"/>
                  </a:lnTo>
                  <a:lnTo>
                    <a:pt x="38" y="156"/>
                  </a:lnTo>
                  <a:lnTo>
                    <a:pt x="38" y="159"/>
                  </a:lnTo>
                  <a:lnTo>
                    <a:pt x="38" y="159"/>
                  </a:lnTo>
                  <a:lnTo>
                    <a:pt x="38" y="159"/>
                  </a:lnTo>
                  <a:lnTo>
                    <a:pt x="38" y="161"/>
                  </a:lnTo>
                  <a:lnTo>
                    <a:pt x="38" y="161"/>
                  </a:lnTo>
                  <a:lnTo>
                    <a:pt x="38" y="161"/>
                  </a:lnTo>
                  <a:lnTo>
                    <a:pt x="38" y="161"/>
                  </a:lnTo>
                  <a:lnTo>
                    <a:pt x="38" y="161"/>
                  </a:lnTo>
                  <a:lnTo>
                    <a:pt x="38" y="163"/>
                  </a:lnTo>
                  <a:lnTo>
                    <a:pt x="38" y="163"/>
                  </a:lnTo>
                  <a:lnTo>
                    <a:pt x="38" y="166"/>
                  </a:lnTo>
                  <a:lnTo>
                    <a:pt x="40" y="166"/>
                  </a:lnTo>
                  <a:lnTo>
                    <a:pt x="40" y="166"/>
                  </a:lnTo>
                  <a:lnTo>
                    <a:pt x="40" y="168"/>
                  </a:lnTo>
                  <a:lnTo>
                    <a:pt x="40" y="168"/>
                  </a:lnTo>
                  <a:lnTo>
                    <a:pt x="38" y="168"/>
                  </a:lnTo>
                  <a:lnTo>
                    <a:pt x="38" y="170"/>
                  </a:lnTo>
                  <a:lnTo>
                    <a:pt x="38" y="170"/>
                  </a:lnTo>
                  <a:lnTo>
                    <a:pt x="38" y="170"/>
                  </a:lnTo>
                  <a:lnTo>
                    <a:pt x="38" y="173"/>
                  </a:lnTo>
                  <a:lnTo>
                    <a:pt x="38" y="173"/>
                  </a:lnTo>
                  <a:lnTo>
                    <a:pt x="35" y="173"/>
                  </a:lnTo>
                  <a:lnTo>
                    <a:pt x="35" y="173"/>
                  </a:lnTo>
                  <a:lnTo>
                    <a:pt x="35" y="175"/>
                  </a:lnTo>
                  <a:lnTo>
                    <a:pt x="35" y="175"/>
                  </a:lnTo>
                  <a:lnTo>
                    <a:pt x="35" y="178"/>
                  </a:lnTo>
                  <a:lnTo>
                    <a:pt x="35" y="178"/>
                  </a:lnTo>
                  <a:lnTo>
                    <a:pt x="35" y="178"/>
                  </a:lnTo>
                  <a:lnTo>
                    <a:pt x="35" y="180"/>
                  </a:lnTo>
                  <a:lnTo>
                    <a:pt x="35" y="180"/>
                  </a:lnTo>
                  <a:lnTo>
                    <a:pt x="35" y="180"/>
                  </a:lnTo>
                  <a:lnTo>
                    <a:pt x="35" y="180"/>
                  </a:lnTo>
                  <a:lnTo>
                    <a:pt x="35" y="182"/>
                  </a:lnTo>
                  <a:lnTo>
                    <a:pt x="35" y="182"/>
                  </a:lnTo>
                  <a:lnTo>
                    <a:pt x="38" y="182"/>
                  </a:lnTo>
                  <a:lnTo>
                    <a:pt x="38" y="185"/>
                  </a:lnTo>
                  <a:lnTo>
                    <a:pt x="38" y="185"/>
                  </a:lnTo>
                  <a:lnTo>
                    <a:pt x="38" y="185"/>
                  </a:lnTo>
                  <a:lnTo>
                    <a:pt x="38" y="187"/>
                  </a:lnTo>
                  <a:lnTo>
                    <a:pt x="40" y="187"/>
                  </a:lnTo>
                  <a:lnTo>
                    <a:pt x="40" y="187"/>
                  </a:lnTo>
                  <a:lnTo>
                    <a:pt x="40" y="189"/>
                  </a:lnTo>
                  <a:lnTo>
                    <a:pt x="40" y="189"/>
                  </a:lnTo>
                  <a:lnTo>
                    <a:pt x="40" y="189"/>
                  </a:lnTo>
                  <a:lnTo>
                    <a:pt x="40" y="192"/>
                  </a:lnTo>
                  <a:lnTo>
                    <a:pt x="40" y="192"/>
                  </a:lnTo>
                  <a:lnTo>
                    <a:pt x="40" y="194"/>
                  </a:lnTo>
                  <a:lnTo>
                    <a:pt x="38" y="194"/>
                  </a:lnTo>
                  <a:lnTo>
                    <a:pt x="38" y="194"/>
                  </a:lnTo>
                  <a:lnTo>
                    <a:pt x="38" y="192"/>
                  </a:lnTo>
                  <a:lnTo>
                    <a:pt x="38" y="192"/>
                  </a:lnTo>
                  <a:lnTo>
                    <a:pt x="35" y="192"/>
                  </a:lnTo>
                  <a:lnTo>
                    <a:pt x="35" y="189"/>
                  </a:lnTo>
                  <a:lnTo>
                    <a:pt x="35" y="189"/>
                  </a:lnTo>
                  <a:lnTo>
                    <a:pt x="35" y="189"/>
                  </a:lnTo>
                  <a:lnTo>
                    <a:pt x="35" y="189"/>
                  </a:lnTo>
                  <a:lnTo>
                    <a:pt x="35" y="189"/>
                  </a:lnTo>
                  <a:lnTo>
                    <a:pt x="33" y="189"/>
                  </a:lnTo>
                  <a:lnTo>
                    <a:pt x="33" y="189"/>
                  </a:lnTo>
                  <a:lnTo>
                    <a:pt x="33" y="192"/>
                  </a:lnTo>
                  <a:lnTo>
                    <a:pt x="33" y="192"/>
                  </a:lnTo>
                  <a:lnTo>
                    <a:pt x="31" y="192"/>
                  </a:lnTo>
                  <a:lnTo>
                    <a:pt x="31" y="192"/>
                  </a:lnTo>
                  <a:lnTo>
                    <a:pt x="28" y="192"/>
                  </a:lnTo>
                  <a:lnTo>
                    <a:pt x="28" y="189"/>
                  </a:lnTo>
                  <a:lnTo>
                    <a:pt x="28" y="189"/>
                  </a:lnTo>
                  <a:lnTo>
                    <a:pt x="28" y="189"/>
                  </a:lnTo>
                  <a:lnTo>
                    <a:pt x="28" y="192"/>
                  </a:lnTo>
                  <a:lnTo>
                    <a:pt x="26" y="192"/>
                  </a:lnTo>
                  <a:lnTo>
                    <a:pt x="26" y="192"/>
                  </a:lnTo>
                  <a:lnTo>
                    <a:pt x="26" y="194"/>
                  </a:lnTo>
                  <a:lnTo>
                    <a:pt x="26" y="194"/>
                  </a:lnTo>
                  <a:lnTo>
                    <a:pt x="23" y="194"/>
                  </a:lnTo>
                  <a:lnTo>
                    <a:pt x="23" y="194"/>
                  </a:lnTo>
                  <a:lnTo>
                    <a:pt x="23" y="194"/>
                  </a:lnTo>
                  <a:lnTo>
                    <a:pt x="23" y="194"/>
                  </a:lnTo>
                  <a:lnTo>
                    <a:pt x="23" y="194"/>
                  </a:lnTo>
                  <a:lnTo>
                    <a:pt x="21" y="194"/>
                  </a:lnTo>
                  <a:lnTo>
                    <a:pt x="21" y="194"/>
                  </a:lnTo>
                  <a:lnTo>
                    <a:pt x="21" y="192"/>
                  </a:lnTo>
                  <a:lnTo>
                    <a:pt x="21" y="192"/>
                  </a:lnTo>
                  <a:lnTo>
                    <a:pt x="19" y="192"/>
                  </a:lnTo>
                  <a:lnTo>
                    <a:pt x="19" y="192"/>
                  </a:lnTo>
                  <a:lnTo>
                    <a:pt x="19" y="192"/>
                  </a:lnTo>
                  <a:lnTo>
                    <a:pt x="16" y="192"/>
                  </a:lnTo>
                  <a:lnTo>
                    <a:pt x="16" y="192"/>
                  </a:lnTo>
                  <a:lnTo>
                    <a:pt x="16" y="189"/>
                  </a:lnTo>
                  <a:lnTo>
                    <a:pt x="16" y="189"/>
                  </a:lnTo>
                  <a:lnTo>
                    <a:pt x="16" y="189"/>
                  </a:lnTo>
                  <a:lnTo>
                    <a:pt x="16" y="189"/>
                  </a:lnTo>
                  <a:lnTo>
                    <a:pt x="16" y="187"/>
                  </a:lnTo>
                  <a:lnTo>
                    <a:pt x="14" y="187"/>
                  </a:lnTo>
                  <a:lnTo>
                    <a:pt x="14" y="189"/>
                  </a:lnTo>
                  <a:lnTo>
                    <a:pt x="14" y="189"/>
                  </a:lnTo>
                  <a:lnTo>
                    <a:pt x="14" y="189"/>
                  </a:lnTo>
                  <a:lnTo>
                    <a:pt x="14" y="189"/>
                  </a:lnTo>
                  <a:lnTo>
                    <a:pt x="12" y="189"/>
                  </a:lnTo>
                  <a:lnTo>
                    <a:pt x="12" y="189"/>
                  </a:lnTo>
                  <a:lnTo>
                    <a:pt x="12" y="187"/>
                  </a:lnTo>
                  <a:lnTo>
                    <a:pt x="12" y="187"/>
                  </a:lnTo>
                  <a:lnTo>
                    <a:pt x="12" y="187"/>
                  </a:lnTo>
                  <a:lnTo>
                    <a:pt x="12" y="185"/>
                  </a:lnTo>
                  <a:lnTo>
                    <a:pt x="12" y="185"/>
                  </a:lnTo>
                  <a:lnTo>
                    <a:pt x="12" y="187"/>
                  </a:lnTo>
                  <a:lnTo>
                    <a:pt x="14" y="187"/>
                  </a:lnTo>
                  <a:lnTo>
                    <a:pt x="14" y="185"/>
                  </a:lnTo>
                  <a:lnTo>
                    <a:pt x="14" y="185"/>
                  </a:lnTo>
                  <a:lnTo>
                    <a:pt x="14" y="185"/>
                  </a:lnTo>
                  <a:lnTo>
                    <a:pt x="14" y="185"/>
                  </a:lnTo>
                  <a:lnTo>
                    <a:pt x="14" y="182"/>
                  </a:lnTo>
                  <a:lnTo>
                    <a:pt x="14" y="182"/>
                  </a:lnTo>
                  <a:lnTo>
                    <a:pt x="16" y="182"/>
                  </a:lnTo>
                  <a:lnTo>
                    <a:pt x="16" y="180"/>
                  </a:lnTo>
                  <a:lnTo>
                    <a:pt x="16" y="180"/>
                  </a:lnTo>
                  <a:lnTo>
                    <a:pt x="16" y="180"/>
                  </a:lnTo>
                  <a:lnTo>
                    <a:pt x="16" y="178"/>
                  </a:lnTo>
                  <a:lnTo>
                    <a:pt x="16" y="178"/>
                  </a:lnTo>
                  <a:lnTo>
                    <a:pt x="16" y="178"/>
                  </a:lnTo>
                  <a:lnTo>
                    <a:pt x="16" y="178"/>
                  </a:lnTo>
                  <a:lnTo>
                    <a:pt x="16" y="175"/>
                  </a:lnTo>
                  <a:lnTo>
                    <a:pt x="16" y="175"/>
                  </a:lnTo>
                  <a:lnTo>
                    <a:pt x="19" y="175"/>
                  </a:lnTo>
                  <a:lnTo>
                    <a:pt x="19" y="173"/>
                  </a:lnTo>
                  <a:lnTo>
                    <a:pt x="19" y="173"/>
                  </a:lnTo>
                  <a:lnTo>
                    <a:pt x="16" y="173"/>
                  </a:lnTo>
                  <a:lnTo>
                    <a:pt x="16" y="173"/>
                  </a:lnTo>
                  <a:lnTo>
                    <a:pt x="16" y="173"/>
                  </a:lnTo>
                  <a:lnTo>
                    <a:pt x="16" y="173"/>
                  </a:lnTo>
                  <a:lnTo>
                    <a:pt x="14" y="173"/>
                  </a:lnTo>
                  <a:lnTo>
                    <a:pt x="14" y="173"/>
                  </a:lnTo>
                  <a:lnTo>
                    <a:pt x="14" y="173"/>
                  </a:lnTo>
                  <a:lnTo>
                    <a:pt x="12" y="173"/>
                  </a:lnTo>
                  <a:lnTo>
                    <a:pt x="12" y="173"/>
                  </a:lnTo>
                  <a:lnTo>
                    <a:pt x="12" y="173"/>
                  </a:lnTo>
                  <a:lnTo>
                    <a:pt x="9" y="173"/>
                  </a:lnTo>
                  <a:lnTo>
                    <a:pt x="9" y="173"/>
                  </a:lnTo>
                  <a:lnTo>
                    <a:pt x="9" y="170"/>
                  </a:lnTo>
                  <a:lnTo>
                    <a:pt x="9" y="170"/>
                  </a:lnTo>
                  <a:lnTo>
                    <a:pt x="9" y="170"/>
                  </a:lnTo>
                  <a:lnTo>
                    <a:pt x="9" y="170"/>
                  </a:lnTo>
                  <a:lnTo>
                    <a:pt x="9" y="170"/>
                  </a:lnTo>
                  <a:lnTo>
                    <a:pt x="12" y="170"/>
                  </a:lnTo>
                  <a:lnTo>
                    <a:pt x="12" y="170"/>
                  </a:lnTo>
                  <a:lnTo>
                    <a:pt x="14" y="170"/>
                  </a:lnTo>
                  <a:lnTo>
                    <a:pt x="14" y="170"/>
                  </a:lnTo>
                  <a:lnTo>
                    <a:pt x="14" y="170"/>
                  </a:lnTo>
                  <a:lnTo>
                    <a:pt x="14" y="170"/>
                  </a:lnTo>
                  <a:lnTo>
                    <a:pt x="14" y="170"/>
                  </a:lnTo>
                  <a:lnTo>
                    <a:pt x="14" y="170"/>
                  </a:lnTo>
                  <a:lnTo>
                    <a:pt x="16" y="170"/>
                  </a:lnTo>
                  <a:lnTo>
                    <a:pt x="16" y="170"/>
                  </a:lnTo>
                  <a:lnTo>
                    <a:pt x="16" y="170"/>
                  </a:lnTo>
                  <a:lnTo>
                    <a:pt x="16" y="168"/>
                  </a:lnTo>
                  <a:lnTo>
                    <a:pt x="16" y="168"/>
                  </a:lnTo>
                  <a:lnTo>
                    <a:pt x="16" y="168"/>
                  </a:lnTo>
                  <a:lnTo>
                    <a:pt x="16" y="168"/>
                  </a:lnTo>
                  <a:lnTo>
                    <a:pt x="16" y="166"/>
                  </a:lnTo>
                  <a:lnTo>
                    <a:pt x="14" y="166"/>
                  </a:lnTo>
                  <a:lnTo>
                    <a:pt x="14" y="166"/>
                  </a:lnTo>
                  <a:lnTo>
                    <a:pt x="14" y="166"/>
                  </a:lnTo>
                  <a:lnTo>
                    <a:pt x="14" y="166"/>
                  </a:lnTo>
                  <a:lnTo>
                    <a:pt x="14" y="166"/>
                  </a:lnTo>
                  <a:lnTo>
                    <a:pt x="14" y="168"/>
                  </a:lnTo>
                  <a:lnTo>
                    <a:pt x="12" y="168"/>
                  </a:lnTo>
                  <a:lnTo>
                    <a:pt x="12" y="168"/>
                  </a:lnTo>
                  <a:lnTo>
                    <a:pt x="9" y="168"/>
                  </a:lnTo>
                  <a:lnTo>
                    <a:pt x="9" y="166"/>
                  </a:lnTo>
                  <a:lnTo>
                    <a:pt x="9" y="166"/>
                  </a:lnTo>
                  <a:lnTo>
                    <a:pt x="9" y="166"/>
                  </a:lnTo>
                  <a:lnTo>
                    <a:pt x="7" y="166"/>
                  </a:lnTo>
                  <a:lnTo>
                    <a:pt x="7" y="166"/>
                  </a:lnTo>
                  <a:lnTo>
                    <a:pt x="7" y="163"/>
                  </a:lnTo>
                  <a:lnTo>
                    <a:pt x="7" y="163"/>
                  </a:lnTo>
                  <a:lnTo>
                    <a:pt x="9" y="163"/>
                  </a:lnTo>
                  <a:lnTo>
                    <a:pt x="9" y="161"/>
                  </a:lnTo>
                  <a:lnTo>
                    <a:pt x="9" y="161"/>
                  </a:lnTo>
                  <a:lnTo>
                    <a:pt x="9" y="163"/>
                  </a:lnTo>
                  <a:lnTo>
                    <a:pt x="9" y="163"/>
                  </a:lnTo>
                  <a:lnTo>
                    <a:pt x="9" y="163"/>
                  </a:lnTo>
                  <a:lnTo>
                    <a:pt x="9" y="163"/>
                  </a:lnTo>
                  <a:lnTo>
                    <a:pt x="12" y="163"/>
                  </a:lnTo>
                  <a:lnTo>
                    <a:pt x="12" y="163"/>
                  </a:lnTo>
                  <a:lnTo>
                    <a:pt x="12" y="163"/>
                  </a:lnTo>
                  <a:lnTo>
                    <a:pt x="14" y="163"/>
                  </a:lnTo>
                  <a:lnTo>
                    <a:pt x="14" y="163"/>
                  </a:lnTo>
                  <a:lnTo>
                    <a:pt x="14" y="161"/>
                  </a:lnTo>
                  <a:lnTo>
                    <a:pt x="14" y="161"/>
                  </a:lnTo>
                  <a:lnTo>
                    <a:pt x="14" y="161"/>
                  </a:lnTo>
                  <a:lnTo>
                    <a:pt x="14" y="163"/>
                  </a:lnTo>
                  <a:lnTo>
                    <a:pt x="16" y="163"/>
                  </a:lnTo>
                  <a:lnTo>
                    <a:pt x="16" y="161"/>
                  </a:lnTo>
                  <a:lnTo>
                    <a:pt x="16" y="161"/>
                  </a:lnTo>
                  <a:lnTo>
                    <a:pt x="16" y="161"/>
                  </a:lnTo>
                  <a:lnTo>
                    <a:pt x="19" y="161"/>
                  </a:lnTo>
                  <a:lnTo>
                    <a:pt x="19" y="163"/>
                  </a:lnTo>
                  <a:lnTo>
                    <a:pt x="19" y="163"/>
                  </a:lnTo>
                  <a:lnTo>
                    <a:pt x="21" y="163"/>
                  </a:lnTo>
                  <a:lnTo>
                    <a:pt x="21" y="161"/>
                  </a:lnTo>
                  <a:lnTo>
                    <a:pt x="21" y="161"/>
                  </a:lnTo>
                  <a:lnTo>
                    <a:pt x="21" y="161"/>
                  </a:lnTo>
                  <a:lnTo>
                    <a:pt x="21" y="159"/>
                  </a:lnTo>
                  <a:lnTo>
                    <a:pt x="21" y="159"/>
                  </a:lnTo>
                  <a:lnTo>
                    <a:pt x="21" y="156"/>
                  </a:lnTo>
                  <a:lnTo>
                    <a:pt x="21" y="156"/>
                  </a:lnTo>
                  <a:lnTo>
                    <a:pt x="21" y="154"/>
                  </a:lnTo>
                  <a:lnTo>
                    <a:pt x="21" y="154"/>
                  </a:lnTo>
                  <a:lnTo>
                    <a:pt x="21" y="151"/>
                  </a:lnTo>
                  <a:lnTo>
                    <a:pt x="21" y="151"/>
                  </a:lnTo>
                  <a:lnTo>
                    <a:pt x="19" y="151"/>
                  </a:lnTo>
                  <a:lnTo>
                    <a:pt x="19" y="151"/>
                  </a:lnTo>
                  <a:lnTo>
                    <a:pt x="19" y="149"/>
                  </a:lnTo>
                  <a:lnTo>
                    <a:pt x="19" y="149"/>
                  </a:lnTo>
                  <a:lnTo>
                    <a:pt x="19" y="149"/>
                  </a:lnTo>
                  <a:lnTo>
                    <a:pt x="19" y="147"/>
                  </a:lnTo>
                  <a:lnTo>
                    <a:pt x="19" y="147"/>
                  </a:lnTo>
                  <a:lnTo>
                    <a:pt x="16" y="147"/>
                  </a:lnTo>
                  <a:lnTo>
                    <a:pt x="16" y="144"/>
                  </a:lnTo>
                  <a:lnTo>
                    <a:pt x="16" y="144"/>
                  </a:lnTo>
                  <a:lnTo>
                    <a:pt x="16" y="144"/>
                  </a:lnTo>
                  <a:lnTo>
                    <a:pt x="16" y="142"/>
                  </a:lnTo>
                  <a:lnTo>
                    <a:pt x="16" y="142"/>
                  </a:lnTo>
                  <a:lnTo>
                    <a:pt x="16" y="142"/>
                  </a:lnTo>
                  <a:lnTo>
                    <a:pt x="16" y="142"/>
                  </a:lnTo>
                  <a:lnTo>
                    <a:pt x="16" y="140"/>
                  </a:lnTo>
                  <a:lnTo>
                    <a:pt x="19" y="140"/>
                  </a:lnTo>
                  <a:lnTo>
                    <a:pt x="19" y="140"/>
                  </a:lnTo>
                  <a:lnTo>
                    <a:pt x="16" y="140"/>
                  </a:lnTo>
                  <a:lnTo>
                    <a:pt x="16" y="137"/>
                  </a:lnTo>
                  <a:lnTo>
                    <a:pt x="16" y="137"/>
                  </a:lnTo>
                  <a:lnTo>
                    <a:pt x="16" y="137"/>
                  </a:lnTo>
                  <a:lnTo>
                    <a:pt x="14" y="137"/>
                  </a:lnTo>
                  <a:lnTo>
                    <a:pt x="14" y="137"/>
                  </a:lnTo>
                  <a:lnTo>
                    <a:pt x="14" y="137"/>
                  </a:lnTo>
                  <a:lnTo>
                    <a:pt x="14" y="137"/>
                  </a:lnTo>
                  <a:lnTo>
                    <a:pt x="14" y="137"/>
                  </a:lnTo>
                  <a:lnTo>
                    <a:pt x="12" y="137"/>
                  </a:lnTo>
                  <a:lnTo>
                    <a:pt x="12" y="137"/>
                  </a:lnTo>
                  <a:lnTo>
                    <a:pt x="9" y="137"/>
                  </a:lnTo>
                  <a:lnTo>
                    <a:pt x="9" y="140"/>
                  </a:lnTo>
                  <a:lnTo>
                    <a:pt x="9" y="140"/>
                  </a:lnTo>
                  <a:lnTo>
                    <a:pt x="9" y="140"/>
                  </a:lnTo>
                  <a:lnTo>
                    <a:pt x="9" y="140"/>
                  </a:lnTo>
                  <a:lnTo>
                    <a:pt x="7" y="140"/>
                  </a:lnTo>
                  <a:lnTo>
                    <a:pt x="7" y="140"/>
                  </a:lnTo>
                  <a:lnTo>
                    <a:pt x="7" y="140"/>
                  </a:lnTo>
                  <a:lnTo>
                    <a:pt x="7" y="140"/>
                  </a:lnTo>
                  <a:lnTo>
                    <a:pt x="5" y="140"/>
                  </a:lnTo>
                  <a:lnTo>
                    <a:pt x="5" y="137"/>
                  </a:lnTo>
                  <a:lnTo>
                    <a:pt x="5" y="137"/>
                  </a:lnTo>
                  <a:lnTo>
                    <a:pt x="5" y="137"/>
                  </a:lnTo>
                  <a:lnTo>
                    <a:pt x="5" y="135"/>
                  </a:lnTo>
                  <a:lnTo>
                    <a:pt x="5" y="135"/>
                  </a:lnTo>
                  <a:lnTo>
                    <a:pt x="5" y="132"/>
                  </a:lnTo>
                  <a:lnTo>
                    <a:pt x="5" y="132"/>
                  </a:lnTo>
                  <a:lnTo>
                    <a:pt x="5" y="130"/>
                  </a:lnTo>
                  <a:lnTo>
                    <a:pt x="2" y="130"/>
                  </a:lnTo>
                  <a:lnTo>
                    <a:pt x="2" y="130"/>
                  </a:lnTo>
                  <a:lnTo>
                    <a:pt x="2" y="130"/>
                  </a:lnTo>
                  <a:lnTo>
                    <a:pt x="2" y="130"/>
                  </a:lnTo>
                  <a:lnTo>
                    <a:pt x="2" y="128"/>
                  </a:lnTo>
                  <a:lnTo>
                    <a:pt x="2" y="128"/>
                  </a:lnTo>
                  <a:lnTo>
                    <a:pt x="2" y="125"/>
                  </a:lnTo>
                  <a:lnTo>
                    <a:pt x="2" y="125"/>
                  </a:lnTo>
                  <a:lnTo>
                    <a:pt x="5" y="125"/>
                  </a:lnTo>
                  <a:lnTo>
                    <a:pt x="5" y="125"/>
                  </a:lnTo>
                  <a:lnTo>
                    <a:pt x="5" y="123"/>
                  </a:lnTo>
                  <a:lnTo>
                    <a:pt x="5" y="123"/>
                  </a:lnTo>
                  <a:lnTo>
                    <a:pt x="5" y="123"/>
                  </a:lnTo>
                  <a:lnTo>
                    <a:pt x="5" y="121"/>
                  </a:lnTo>
                  <a:lnTo>
                    <a:pt x="5" y="121"/>
                  </a:lnTo>
                  <a:lnTo>
                    <a:pt x="2" y="121"/>
                  </a:lnTo>
                  <a:lnTo>
                    <a:pt x="2" y="121"/>
                  </a:lnTo>
                  <a:lnTo>
                    <a:pt x="2" y="121"/>
                  </a:lnTo>
                  <a:lnTo>
                    <a:pt x="2" y="121"/>
                  </a:lnTo>
                  <a:lnTo>
                    <a:pt x="2" y="118"/>
                  </a:lnTo>
                  <a:lnTo>
                    <a:pt x="2" y="118"/>
                  </a:lnTo>
                  <a:lnTo>
                    <a:pt x="2" y="118"/>
                  </a:lnTo>
                  <a:lnTo>
                    <a:pt x="2" y="116"/>
                  </a:lnTo>
                  <a:lnTo>
                    <a:pt x="0" y="116"/>
                  </a:lnTo>
                  <a:lnTo>
                    <a:pt x="0" y="116"/>
                  </a:lnTo>
                  <a:lnTo>
                    <a:pt x="2" y="116"/>
                  </a:lnTo>
                  <a:lnTo>
                    <a:pt x="2" y="114"/>
                  </a:lnTo>
                  <a:lnTo>
                    <a:pt x="2" y="114"/>
                  </a:lnTo>
                  <a:lnTo>
                    <a:pt x="2" y="114"/>
                  </a:lnTo>
                  <a:lnTo>
                    <a:pt x="2" y="114"/>
                  </a:lnTo>
                  <a:lnTo>
                    <a:pt x="2" y="114"/>
                  </a:lnTo>
                  <a:lnTo>
                    <a:pt x="5" y="114"/>
                  </a:lnTo>
                  <a:lnTo>
                    <a:pt x="5" y="116"/>
                  </a:lnTo>
                  <a:lnTo>
                    <a:pt x="5" y="116"/>
                  </a:lnTo>
                  <a:lnTo>
                    <a:pt x="5" y="114"/>
                  </a:lnTo>
                  <a:lnTo>
                    <a:pt x="7" y="114"/>
                  </a:lnTo>
                  <a:lnTo>
                    <a:pt x="7" y="116"/>
                  </a:lnTo>
                  <a:lnTo>
                    <a:pt x="7" y="116"/>
                  </a:lnTo>
                  <a:lnTo>
                    <a:pt x="7" y="114"/>
                  </a:lnTo>
                  <a:lnTo>
                    <a:pt x="7" y="114"/>
                  </a:lnTo>
                  <a:lnTo>
                    <a:pt x="7" y="114"/>
                  </a:lnTo>
                  <a:lnTo>
                    <a:pt x="7" y="111"/>
                  </a:lnTo>
                  <a:lnTo>
                    <a:pt x="9" y="111"/>
                  </a:lnTo>
                  <a:lnTo>
                    <a:pt x="9" y="111"/>
                  </a:lnTo>
                  <a:lnTo>
                    <a:pt x="9" y="111"/>
                  </a:lnTo>
                  <a:lnTo>
                    <a:pt x="9" y="111"/>
                  </a:lnTo>
                  <a:lnTo>
                    <a:pt x="9" y="111"/>
                  </a:lnTo>
                  <a:lnTo>
                    <a:pt x="9" y="109"/>
                  </a:lnTo>
                  <a:lnTo>
                    <a:pt x="9" y="109"/>
                  </a:lnTo>
                  <a:lnTo>
                    <a:pt x="9" y="109"/>
                  </a:lnTo>
                  <a:lnTo>
                    <a:pt x="9" y="106"/>
                  </a:lnTo>
                  <a:lnTo>
                    <a:pt x="9" y="106"/>
                  </a:lnTo>
                  <a:lnTo>
                    <a:pt x="9" y="106"/>
                  </a:lnTo>
                  <a:lnTo>
                    <a:pt x="9" y="104"/>
                  </a:lnTo>
                  <a:lnTo>
                    <a:pt x="9" y="104"/>
                  </a:lnTo>
                  <a:lnTo>
                    <a:pt x="9" y="102"/>
                  </a:lnTo>
                  <a:lnTo>
                    <a:pt x="12" y="102"/>
                  </a:lnTo>
                  <a:lnTo>
                    <a:pt x="12" y="102"/>
                  </a:lnTo>
                  <a:lnTo>
                    <a:pt x="12" y="102"/>
                  </a:lnTo>
                  <a:lnTo>
                    <a:pt x="12" y="99"/>
                  </a:lnTo>
                  <a:lnTo>
                    <a:pt x="12" y="99"/>
                  </a:lnTo>
                  <a:lnTo>
                    <a:pt x="12" y="99"/>
                  </a:lnTo>
                  <a:lnTo>
                    <a:pt x="14" y="99"/>
                  </a:lnTo>
                  <a:lnTo>
                    <a:pt x="14" y="97"/>
                  </a:lnTo>
                  <a:lnTo>
                    <a:pt x="14" y="97"/>
                  </a:lnTo>
                  <a:lnTo>
                    <a:pt x="14" y="97"/>
                  </a:lnTo>
                  <a:lnTo>
                    <a:pt x="14" y="97"/>
                  </a:lnTo>
                  <a:lnTo>
                    <a:pt x="14" y="95"/>
                  </a:lnTo>
                  <a:lnTo>
                    <a:pt x="14" y="95"/>
                  </a:lnTo>
                  <a:lnTo>
                    <a:pt x="14" y="95"/>
                  </a:lnTo>
                  <a:lnTo>
                    <a:pt x="14" y="92"/>
                  </a:lnTo>
                  <a:lnTo>
                    <a:pt x="14" y="92"/>
                  </a:lnTo>
                  <a:lnTo>
                    <a:pt x="14" y="92"/>
                  </a:lnTo>
                  <a:lnTo>
                    <a:pt x="14" y="92"/>
                  </a:lnTo>
                  <a:lnTo>
                    <a:pt x="14" y="90"/>
                  </a:lnTo>
                  <a:lnTo>
                    <a:pt x="14" y="90"/>
                  </a:lnTo>
                  <a:lnTo>
                    <a:pt x="14" y="90"/>
                  </a:lnTo>
                  <a:lnTo>
                    <a:pt x="14" y="87"/>
                  </a:lnTo>
                  <a:lnTo>
                    <a:pt x="14" y="87"/>
                  </a:lnTo>
                  <a:lnTo>
                    <a:pt x="14" y="87"/>
                  </a:lnTo>
                  <a:lnTo>
                    <a:pt x="14" y="85"/>
                  </a:lnTo>
                  <a:lnTo>
                    <a:pt x="14" y="85"/>
                  </a:lnTo>
                  <a:lnTo>
                    <a:pt x="14" y="83"/>
                  </a:lnTo>
                  <a:lnTo>
                    <a:pt x="14" y="83"/>
                  </a:lnTo>
                  <a:lnTo>
                    <a:pt x="14" y="83"/>
                  </a:lnTo>
                  <a:lnTo>
                    <a:pt x="14" y="83"/>
                  </a:lnTo>
                  <a:lnTo>
                    <a:pt x="14" y="80"/>
                  </a:lnTo>
                  <a:lnTo>
                    <a:pt x="14" y="80"/>
                  </a:lnTo>
                  <a:lnTo>
                    <a:pt x="14" y="78"/>
                  </a:lnTo>
                  <a:lnTo>
                    <a:pt x="14" y="78"/>
                  </a:lnTo>
                  <a:lnTo>
                    <a:pt x="14" y="78"/>
                  </a:lnTo>
                  <a:lnTo>
                    <a:pt x="16" y="78"/>
                  </a:lnTo>
                  <a:lnTo>
                    <a:pt x="16" y="76"/>
                  </a:lnTo>
                  <a:lnTo>
                    <a:pt x="16" y="76"/>
                  </a:lnTo>
                  <a:lnTo>
                    <a:pt x="16" y="76"/>
                  </a:lnTo>
                  <a:lnTo>
                    <a:pt x="16" y="76"/>
                  </a:lnTo>
                  <a:lnTo>
                    <a:pt x="16" y="73"/>
                  </a:lnTo>
                  <a:lnTo>
                    <a:pt x="16" y="73"/>
                  </a:lnTo>
                  <a:lnTo>
                    <a:pt x="19" y="73"/>
                  </a:lnTo>
                  <a:lnTo>
                    <a:pt x="19" y="71"/>
                  </a:lnTo>
                  <a:lnTo>
                    <a:pt x="19" y="71"/>
                  </a:lnTo>
                  <a:lnTo>
                    <a:pt x="19" y="71"/>
                  </a:lnTo>
                  <a:lnTo>
                    <a:pt x="19" y="71"/>
                  </a:lnTo>
                  <a:lnTo>
                    <a:pt x="21" y="71"/>
                  </a:lnTo>
                  <a:lnTo>
                    <a:pt x="21" y="68"/>
                  </a:lnTo>
                  <a:lnTo>
                    <a:pt x="21" y="68"/>
                  </a:lnTo>
                  <a:lnTo>
                    <a:pt x="21" y="68"/>
                  </a:lnTo>
                  <a:lnTo>
                    <a:pt x="21" y="66"/>
                  </a:lnTo>
                  <a:lnTo>
                    <a:pt x="21" y="66"/>
                  </a:lnTo>
                  <a:lnTo>
                    <a:pt x="21" y="66"/>
                  </a:lnTo>
                  <a:lnTo>
                    <a:pt x="23" y="66"/>
                  </a:lnTo>
                  <a:lnTo>
                    <a:pt x="23" y="64"/>
                  </a:lnTo>
                  <a:lnTo>
                    <a:pt x="23" y="64"/>
                  </a:lnTo>
                  <a:lnTo>
                    <a:pt x="23" y="64"/>
                  </a:lnTo>
                  <a:lnTo>
                    <a:pt x="23" y="61"/>
                  </a:lnTo>
                  <a:lnTo>
                    <a:pt x="23" y="61"/>
                  </a:lnTo>
                  <a:lnTo>
                    <a:pt x="23" y="61"/>
                  </a:lnTo>
                  <a:lnTo>
                    <a:pt x="23" y="59"/>
                  </a:lnTo>
                  <a:lnTo>
                    <a:pt x="23" y="59"/>
                  </a:lnTo>
                  <a:lnTo>
                    <a:pt x="23" y="57"/>
                  </a:lnTo>
                  <a:lnTo>
                    <a:pt x="23" y="57"/>
                  </a:lnTo>
                  <a:lnTo>
                    <a:pt x="23" y="54"/>
                  </a:lnTo>
                  <a:lnTo>
                    <a:pt x="23" y="54"/>
                  </a:lnTo>
                  <a:lnTo>
                    <a:pt x="23" y="54"/>
                  </a:lnTo>
                  <a:lnTo>
                    <a:pt x="23" y="52"/>
                  </a:lnTo>
                  <a:lnTo>
                    <a:pt x="23" y="52"/>
                  </a:lnTo>
                  <a:lnTo>
                    <a:pt x="23" y="52"/>
                  </a:lnTo>
                  <a:lnTo>
                    <a:pt x="21" y="52"/>
                  </a:lnTo>
                  <a:lnTo>
                    <a:pt x="21" y="52"/>
                  </a:lnTo>
                  <a:lnTo>
                    <a:pt x="21" y="52"/>
                  </a:lnTo>
                  <a:lnTo>
                    <a:pt x="21" y="52"/>
                  </a:lnTo>
                  <a:lnTo>
                    <a:pt x="21" y="52"/>
                  </a:lnTo>
                  <a:lnTo>
                    <a:pt x="21" y="50"/>
                  </a:lnTo>
                  <a:lnTo>
                    <a:pt x="21" y="50"/>
                  </a:lnTo>
                  <a:lnTo>
                    <a:pt x="21" y="50"/>
                  </a:lnTo>
                  <a:lnTo>
                    <a:pt x="21" y="47"/>
                  </a:lnTo>
                  <a:lnTo>
                    <a:pt x="21" y="47"/>
                  </a:lnTo>
                  <a:lnTo>
                    <a:pt x="23" y="47"/>
                  </a:lnTo>
                  <a:lnTo>
                    <a:pt x="23" y="50"/>
                  </a:lnTo>
                  <a:lnTo>
                    <a:pt x="23" y="50"/>
                  </a:lnTo>
                  <a:lnTo>
                    <a:pt x="23" y="50"/>
                  </a:lnTo>
                  <a:lnTo>
                    <a:pt x="23" y="50"/>
                  </a:lnTo>
                  <a:lnTo>
                    <a:pt x="23" y="52"/>
                  </a:lnTo>
                  <a:lnTo>
                    <a:pt x="26" y="52"/>
                  </a:lnTo>
                  <a:lnTo>
                    <a:pt x="26" y="50"/>
                  </a:lnTo>
                  <a:lnTo>
                    <a:pt x="26" y="50"/>
                  </a:lnTo>
                  <a:lnTo>
                    <a:pt x="26" y="50"/>
                  </a:lnTo>
                  <a:lnTo>
                    <a:pt x="26" y="47"/>
                  </a:lnTo>
                  <a:lnTo>
                    <a:pt x="26" y="47"/>
                  </a:lnTo>
                  <a:lnTo>
                    <a:pt x="26" y="47"/>
                  </a:lnTo>
                  <a:lnTo>
                    <a:pt x="26" y="45"/>
                  </a:lnTo>
                  <a:lnTo>
                    <a:pt x="23" y="45"/>
                  </a:lnTo>
                  <a:lnTo>
                    <a:pt x="23" y="45"/>
                  </a:lnTo>
                  <a:lnTo>
                    <a:pt x="23" y="45"/>
                  </a:lnTo>
                  <a:lnTo>
                    <a:pt x="23" y="42"/>
                  </a:lnTo>
                  <a:lnTo>
                    <a:pt x="23" y="42"/>
                  </a:lnTo>
                  <a:lnTo>
                    <a:pt x="23" y="42"/>
                  </a:lnTo>
                  <a:lnTo>
                    <a:pt x="26" y="42"/>
                  </a:lnTo>
                  <a:lnTo>
                    <a:pt x="26" y="42"/>
                  </a:lnTo>
                  <a:lnTo>
                    <a:pt x="26" y="40"/>
                  </a:lnTo>
                  <a:lnTo>
                    <a:pt x="26" y="40"/>
                  </a:lnTo>
                  <a:lnTo>
                    <a:pt x="26" y="38"/>
                  </a:lnTo>
                  <a:lnTo>
                    <a:pt x="26" y="38"/>
                  </a:lnTo>
                  <a:lnTo>
                    <a:pt x="26" y="38"/>
                  </a:lnTo>
                  <a:lnTo>
                    <a:pt x="26" y="35"/>
                  </a:lnTo>
                  <a:lnTo>
                    <a:pt x="26" y="35"/>
                  </a:lnTo>
                  <a:lnTo>
                    <a:pt x="26" y="35"/>
                  </a:lnTo>
                  <a:lnTo>
                    <a:pt x="26" y="35"/>
                  </a:lnTo>
                  <a:lnTo>
                    <a:pt x="28" y="35"/>
                  </a:lnTo>
                  <a:lnTo>
                    <a:pt x="28" y="35"/>
                  </a:lnTo>
                  <a:lnTo>
                    <a:pt x="28" y="35"/>
                  </a:lnTo>
                  <a:lnTo>
                    <a:pt x="28" y="35"/>
                  </a:lnTo>
                  <a:lnTo>
                    <a:pt x="28" y="35"/>
                  </a:lnTo>
                  <a:lnTo>
                    <a:pt x="28" y="33"/>
                  </a:lnTo>
                  <a:lnTo>
                    <a:pt x="28" y="33"/>
                  </a:lnTo>
                  <a:lnTo>
                    <a:pt x="28" y="33"/>
                  </a:lnTo>
                  <a:lnTo>
                    <a:pt x="28" y="31"/>
                  </a:lnTo>
                  <a:lnTo>
                    <a:pt x="28" y="31"/>
                  </a:lnTo>
                  <a:lnTo>
                    <a:pt x="31" y="31"/>
                  </a:lnTo>
                  <a:lnTo>
                    <a:pt x="31" y="28"/>
                  </a:lnTo>
                  <a:lnTo>
                    <a:pt x="31" y="28"/>
                  </a:lnTo>
                  <a:lnTo>
                    <a:pt x="31" y="31"/>
                  </a:lnTo>
                  <a:lnTo>
                    <a:pt x="33" y="31"/>
                  </a:lnTo>
                  <a:lnTo>
                    <a:pt x="33" y="28"/>
                  </a:lnTo>
                  <a:lnTo>
                    <a:pt x="33" y="28"/>
                  </a:lnTo>
                  <a:lnTo>
                    <a:pt x="33" y="28"/>
                  </a:lnTo>
                  <a:lnTo>
                    <a:pt x="33" y="28"/>
                  </a:lnTo>
                  <a:lnTo>
                    <a:pt x="33" y="26"/>
                  </a:lnTo>
                  <a:lnTo>
                    <a:pt x="33" y="26"/>
                  </a:lnTo>
                  <a:lnTo>
                    <a:pt x="33" y="23"/>
                  </a:lnTo>
                  <a:lnTo>
                    <a:pt x="33" y="23"/>
                  </a:lnTo>
                  <a:lnTo>
                    <a:pt x="35" y="23"/>
                  </a:lnTo>
                  <a:lnTo>
                    <a:pt x="35" y="23"/>
                  </a:lnTo>
                  <a:lnTo>
                    <a:pt x="35" y="23"/>
                  </a:lnTo>
                  <a:lnTo>
                    <a:pt x="35" y="23"/>
                  </a:lnTo>
                  <a:lnTo>
                    <a:pt x="35" y="21"/>
                  </a:lnTo>
                  <a:lnTo>
                    <a:pt x="38" y="21"/>
                  </a:lnTo>
                  <a:lnTo>
                    <a:pt x="38" y="21"/>
                  </a:lnTo>
                  <a:lnTo>
                    <a:pt x="38" y="23"/>
                  </a:lnTo>
                  <a:lnTo>
                    <a:pt x="38" y="23"/>
                  </a:lnTo>
                  <a:lnTo>
                    <a:pt x="38" y="23"/>
                  </a:lnTo>
                  <a:lnTo>
                    <a:pt x="38" y="23"/>
                  </a:lnTo>
                  <a:lnTo>
                    <a:pt x="38" y="26"/>
                  </a:lnTo>
                  <a:lnTo>
                    <a:pt x="38" y="26"/>
                  </a:lnTo>
                  <a:lnTo>
                    <a:pt x="38" y="26"/>
                  </a:lnTo>
                  <a:lnTo>
                    <a:pt x="38" y="28"/>
                  </a:lnTo>
                  <a:lnTo>
                    <a:pt x="38" y="28"/>
                  </a:lnTo>
                  <a:lnTo>
                    <a:pt x="40" y="28"/>
                  </a:lnTo>
                  <a:lnTo>
                    <a:pt x="40" y="28"/>
                  </a:lnTo>
                  <a:lnTo>
                    <a:pt x="40" y="28"/>
                  </a:lnTo>
                  <a:lnTo>
                    <a:pt x="40" y="28"/>
                  </a:lnTo>
                  <a:lnTo>
                    <a:pt x="40" y="28"/>
                  </a:lnTo>
                  <a:lnTo>
                    <a:pt x="42" y="28"/>
                  </a:lnTo>
                  <a:lnTo>
                    <a:pt x="42" y="28"/>
                  </a:lnTo>
                  <a:lnTo>
                    <a:pt x="42" y="26"/>
                  </a:lnTo>
                  <a:lnTo>
                    <a:pt x="42" y="26"/>
                  </a:lnTo>
                  <a:lnTo>
                    <a:pt x="42" y="26"/>
                  </a:lnTo>
                  <a:lnTo>
                    <a:pt x="42" y="23"/>
                  </a:lnTo>
                  <a:lnTo>
                    <a:pt x="42" y="23"/>
                  </a:lnTo>
                  <a:lnTo>
                    <a:pt x="42" y="23"/>
                  </a:lnTo>
                  <a:lnTo>
                    <a:pt x="42" y="23"/>
                  </a:lnTo>
                  <a:lnTo>
                    <a:pt x="42" y="23"/>
                  </a:lnTo>
                  <a:lnTo>
                    <a:pt x="42" y="23"/>
                  </a:lnTo>
                  <a:lnTo>
                    <a:pt x="42" y="21"/>
                  </a:lnTo>
                  <a:lnTo>
                    <a:pt x="42" y="21"/>
                  </a:lnTo>
                  <a:lnTo>
                    <a:pt x="42" y="21"/>
                  </a:lnTo>
                  <a:lnTo>
                    <a:pt x="45" y="21"/>
                  </a:lnTo>
                  <a:lnTo>
                    <a:pt x="45" y="23"/>
                  </a:lnTo>
                  <a:lnTo>
                    <a:pt x="45" y="23"/>
                  </a:lnTo>
                  <a:lnTo>
                    <a:pt x="45" y="21"/>
                  </a:lnTo>
                  <a:lnTo>
                    <a:pt x="45" y="21"/>
                  </a:lnTo>
                  <a:lnTo>
                    <a:pt x="45" y="19"/>
                  </a:lnTo>
                  <a:lnTo>
                    <a:pt x="45" y="19"/>
                  </a:lnTo>
                  <a:lnTo>
                    <a:pt x="45" y="19"/>
                  </a:lnTo>
                  <a:lnTo>
                    <a:pt x="45" y="16"/>
                  </a:lnTo>
                  <a:lnTo>
                    <a:pt x="45" y="16"/>
                  </a:lnTo>
                  <a:lnTo>
                    <a:pt x="45" y="16"/>
                  </a:lnTo>
                  <a:lnTo>
                    <a:pt x="47" y="16"/>
                  </a:lnTo>
                  <a:lnTo>
                    <a:pt x="47" y="14"/>
                  </a:lnTo>
                  <a:lnTo>
                    <a:pt x="47" y="14"/>
                  </a:lnTo>
                  <a:lnTo>
                    <a:pt x="47" y="14"/>
                  </a:lnTo>
                  <a:lnTo>
                    <a:pt x="47" y="14"/>
                  </a:lnTo>
                  <a:lnTo>
                    <a:pt x="49" y="14"/>
                  </a:lnTo>
                  <a:lnTo>
                    <a:pt x="49" y="14"/>
                  </a:lnTo>
                  <a:lnTo>
                    <a:pt x="49" y="14"/>
                  </a:lnTo>
                  <a:lnTo>
                    <a:pt x="52" y="14"/>
                  </a:lnTo>
                  <a:lnTo>
                    <a:pt x="52" y="14"/>
                  </a:lnTo>
                  <a:lnTo>
                    <a:pt x="52" y="14"/>
                  </a:lnTo>
                  <a:lnTo>
                    <a:pt x="54" y="14"/>
                  </a:lnTo>
                  <a:lnTo>
                    <a:pt x="54" y="14"/>
                  </a:lnTo>
                  <a:lnTo>
                    <a:pt x="54" y="16"/>
                  </a:lnTo>
                  <a:lnTo>
                    <a:pt x="54" y="16"/>
                  </a:lnTo>
                  <a:lnTo>
                    <a:pt x="57" y="16"/>
                  </a:lnTo>
                  <a:lnTo>
                    <a:pt x="57" y="16"/>
                  </a:lnTo>
                  <a:lnTo>
                    <a:pt x="57" y="16"/>
                  </a:lnTo>
                  <a:lnTo>
                    <a:pt x="57" y="16"/>
                  </a:lnTo>
                  <a:lnTo>
                    <a:pt x="57" y="16"/>
                  </a:lnTo>
                  <a:lnTo>
                    <a:pt x="57" y="14"/>
                  </a:lnTo>
                  <a:lnTo>
                    <a:pt x="59" y="14"/>
                  </a:lnTo>
                  <a:lnTo>
                    <a:pt x="59" y="14"/>
                  </a:lnTo>
                  <a:lnTo>
                    <a:pt x="61" y="14"/>
                  </a:lnTo>
                  <a:lnTo>
                    <a:pt x="61" y="14"/>
                  </a:lnTo>
                  <a:lnTo>
                    <a:pt x="61" y="16"/>
                  </a:lnTo>
                  <a:lnTo>
                    <a:pt x="61" y="16"/>
                  </a:lnTo>
                  <a:lnTo>
                    <a:pt x="61" y="16"/>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21"/>
                  </a:lnTo>
                  <a:lnTo>
                    <a:pt x="68" y="21"/>
                  </a:lnTo>
                  <a:lnTo>
                    <a:pt x="68" y="21"/>
                  </a:lnTo>
                  <a:lnTo>
                    <a:pt x="68" y="19"/>
                  </a:lnTo>
                  <a:lnTo>
                    <a:pt x="68" y="19"/>
                  </a:lnTo>
                  <a:lnTo>
                    <a:pt x="68" y="19"/>
                  </a:lnTo>
                  <a:lnTo>
                    <a:pt x="71" y="19"/>
                  </a:lnTo>
                  <a:lnTo>
                    <a:pt x="71" y="19"/>
                  </a:lnTo>
                  <a:lnTo>
                    <a:pt x="71" y="21"/>
                  </a:lnTo>
                  <a:lnTo>
                    <a:pt x="71" y="21"/>
                  </a:lnTo>
                  <a:lnTo>
                    <a:pt x="73" y="21"/>
                  </a:lnTo>
                  <a:lnTo>
                    <a:pt x="73" y="19"/>
                  </a:lnTo>
                  <a:lnTo>
                    <a:pt x="73" y="19"/>
                  </a:lnTo>
                  <a:lnTo>
                    <a:pt x="73" y="21"/>
                  </a:lnTo>
                  <a:lnTo>
                    <a:pt x="73" y="21"/>
                  </a:lnTo>
                  <a:lnTo>
                    <a:pt x="76" y="21"/>
                  </a:lnTo>
                  <a:lnTo>
                    <a:pt x="76" y="21"/>
                  </a:lnTo>
                  <a:lnTo>
                    <a:pt x="76" y="21"/>
                  </a:lnTo>
                  <a:lnTo>
                    <a:pt x="76" y="21"/>
                  </a:lnTo>
                  <a:lnTo>
                    <a:pt x="76" y="23"/>
                  </a:lnTo>
                  <a:lnTo>
                    <a:pt x="78" y="23"/>
                  </a:lnTo>
                  <a:lnTo>
                    <a:pt x="78" y="23"/>
                  </a:lnTo>
                  <a:lnTo>
                    <a:pt x="80" y="23"/>
                  </a:lnTo>
                  <a:lnTo>
                    <a:pt x="80" y="21"/>
                  </a:lnTo>
                  <a:lnTo>
                    <a:pt x="80" y="21"/>
                  </a:lnTo>
                  <a:lnTo>
                    <a:pt x="80" y="23"/>
                  </a:lnTo>
                  <a:lnTo>
                    <a:pt x="80" y="23"/>
                  </a:lnTo>
                  <a:lnTo>
                    <a:pt x="83" y="23"/>
                  </a:lnTo>
                  <a:lnTo>
                    <a:pt x="83" y="23"/>
                  </a:lnTo>
                  <a:lnTo>
                    <a:pt x="83" y="23"/>
                  </a:lnTo>
                  <a:lnTo>
                    <a:pt x="83" y="23"/>
                  </a:lnTo>
                  <a:lnTo>
                    <a:pt x="85" y="23"/>
                  </a:lnTo>
                  <a:lnTo>
                    <a:pt x="85" y="23"/>
                  </a:lnTo>
                  <a:lnTo>
                    <a:pt x="85" y="23"/>
                  </a:lnTo>
                  <a:lnTo>
                    <a:pt x="87" y="23"/>
                  </a:lnTo>
                  <a:lnTo>
                    <a:pt x="87" y="23"/>
                  </a:lnTo>
                  <a:lnTo>
                    <a:pt x="87" y="23"/>
                  </a:lnTo>
                  <a:lnTo>
                    <a:pt x="87" y="23"/>
                  </a:lnTo>
                  <a:lnTo>
                    <a:pt x="87" y="26"/>
                  </a:lnTo>
                  <a:lnTo>
                    <a:pt x="87" y="26"/>
                  </a:lnTo>
                  <a:lnTo>
                    <a:pt x="90" y="26"/>
                  </a:lnTo>
                  <a:lnTo>
                    <a:pt x="90" y="26"/>
                  </a:lnTo>
                  <a:lnTo>
                    <a:pt x="90" y="26"/>
                  </a:lnTo>
                  <a:lnTo>
                    <a:pt x="92" y="26"/>
                  </a:lnTo>
                  <a:lnTo>
                    <a:pt x="92" y="23"/>
                  </a:lnTo>
                  <a:lnTo>
                    <a:pt x="92" y="23"/>
                  </a:lnTo>
                  <a:lnTo>
                    <a:pt x="92" y="23"/>
                  </a:lnTo>
                  <a:lnTo>
                    <a:pt x="94" y="23"/>
                  </a:lnTo>
                  <a:lnTo>
                    <a:pt x="94" y="23"/>
                  </a:lnTo>
                  <a:lnTo>
                    <a:pt x="94" y="23"/>
                  </a:lnTo>
                  <a:lnTo>
                    <a:pt x="94" y="23"/>
                  </a:lnTo>
                  <a:lnTo>
                    <a:pt x="97" y="23"/>
                  </a:lnTo>
                  <a:lnTo>
                    <a:pt x="97" y="23"/>
                  </a:lnTo>
                  <a:lnTo>
                    <a:pt x="97" y="23"/>
                  </a:lnTo>
                  <a:lnTo>
                    <a:pt x="97" y="23"/>
                  </a:lnTo>
                  <a:lnTo>
                    <a:pt x="99" y="23"/>
                  </a:lnTo>
                  <a:lnTo>
                    <a:pt x="99" y="23"/>
                  </a:lnTo>
                  <a:lnTo>
                    <a:pt x="99" y="23"/>
                  </a:lnTo>
                  <a:lnTo>
                    <a:pt x="99" y="26"/>
                  </a:lnTo>
                  <a:lnTo>
                    <a:pt x="102" y="26"/>
                  </a:lnTo>
                  <a:lnTo>
                    <a:pt x="102" y="23"/>
                  </a:lnTo>
                  <a:lnTo>
                    <a:pt x="102" y="23"/>
                  </a:lnTo>
                  <a:lnTo>
                    <a:pt x="102" y="23"/>
                  </a:lnTo>
                  <a:lnTo>
                    <a:pt x="102" y="26"/>
                  </a:lnTo>
                  <a:lnTo>
                    <a:pt x="104" y="26"/>
                  </a:lnTo>
                  <a:lnTo>
                    <a:pt x="104" y="26"/>
                  </a:lnTo>
                  <a:lnTo>
                    <a:pt x="106" y="26"/>
                  </a:lnTo>
                  <a:lnTo>
                    <a:pt x="106" y="26"/>
                  </a:lnTo>
                  <a:lnTo>
                    <a:pt x="106" y="26"/>
                  </a:lnTo>
                  <a:lnTo>
                    <a:pt x="109" y="26"/>
                  </a:lnTo>
                  <a:lnTo>
                    <a:pt x="109" y="26"/>
                  </a:lnTo>
                  <a:lnTo>
                    <a:pt x="109" y="26"/>
                  </a:lnTo>
                  <a:lnTo>
                    <a:pt x="111" y="26"/>
                  </a:lnTo>
                  <a:lnTo>
                    <a:pt x="111" y="26"/>
                  </a:lnTo>
                  <a:lnTo>
                    <a:pt x="111" y="26"/>
                  </a:lnTo>
                  <a:lnTo>
                    <a:pt x="113" y="26"/>
                  </a:lnTo>
                  <a:lnTo>
                    <a:pt x="113" y="26"/>
                  </a:lnTo>
                  <a:lnTo>
                    <a:pt x="113" y="26"/>
                  </a:lnTo>
                  <a:lnTo>
                    <a:pt x="113" y="26"/>
                  </a:lnTo>
                  <a:lnTo>
                    <a:pt x="116" y="26"/>
                  </a:lnTo>
                  <a:lnTo>
                    <a:pt x="116" y="26"/>
                  </a:lnTo>
                  <a:lnTo>
                    <a:pt x="116" y="23"/>
                  </a:lnTo>
                  <a:lnTo>
                    <a:pt x="116" y="23"/>
                  </a:lnTo>
                  <a:lnTo>
                    <a:pt x="118" y="23"/>
                  </a:lnTo>
                  <a:lnTo>
                    <a:pt x="118" y="23"/>
                  </a:lnTo>
                  <a:lnTo>
                    <a:pt x="118" y="23"/>
                  </a:lnTo>
                  <a:lnTo>
                    <a:pt x="120" y="23"/>
                  </a:lnTo>
                  <a:lnTo>
                    <a:pt x="120" y="23"/>
                  </a:lnTo>
                  <a:lnTo>
                    <a:pt x="120" y="23"/>
                  </a:lnTo>
                  <a:lnTo>
                    <a:pt x="120" y="23"/>
                  </a:lnTo>
                  <a:lnTo>
                    <a:pt x="120" y="21"/>
                  </a:lnTo>
                  <a:lnTo>
                    <a:pt x="120" y="21"/>
                  </a:lnTo>
                  <a:lnTo>
                    <a:pt x="123" y="21"/>
                  </a:lnTo>
                  <a:lnTo>
                    <a:pt x="123" y="19"/>
                  </a:lnTo>
                  <a:lnTo>
                    <a:pt x="123" y="19"/>
                  </a:lnTo>
                  <a:lnTo>
                    <a:pt x="123" y="19"/>
                  </a:lnTo>
                  <a:lnTo>
                    <a:pt x="123" y="19"/>
                  </a:lnTo>
                  <a:lnTo>
                    <a:pt x="125" y="19"/>
                  </a:lnTo>
                  <a:lnTo>
                    <a:pt x="125" y="19"/>
                  </a:lnTo>
                  <a:lnTo>
                    <a:pt x="125" y="16"/>
                  </a:lnTo>
                  <a:lnTo>
                    <a:pt x="125" y="16"/>
                  </a:lnTo>
                  <a:lnTo>
                    <a:pt x="125" y="14"/>
                  </a:lnTo>
                  <a:lnTo>
                    <a:pt x="125" y="14"/>
                  </a:lnTo>
                  <a:lnTo>
                    <a:pt x="128" y="14"/>
                  </a:lnTo>
                  <a:lnTo>
                    <a:pt x="128" y="12"/>
                  </a:lnTo>
                  <a:lnTo>
                    <a:pt x="128" y="12"/>
                  </a:lnTo>
                  <a:lnTo>
                    <a:pt x="128" y="12"/>
                  </a:lnTo>
                  <a:lnTo>
                    <a:pt x="128" y="12"/>
                  </a:lnTo>
                  <a:lnTo>
                    <a:pt x="130" y="12"/>
                  </a:lnTo>
                  <a:lnTo>
                    <a:pt x="130" y="12"/>
                  </a:lnTo>
                  <a:lnTo>
                    <a:pt x="130" y="12"/>
                  </a:lnTo>
                  <a:lnTo>
                    <a:pt x="130" y="12"/>
                  </a:lnTo>
                  <a:lnTo>
                    <a:pt x="132" y="12"/>
                  </a:lnTo>
                  <a:lnTo>
                    <a:pt x="132" y="9"/>
                  </a:lnTo>
                  <a:lnTo>
                    <a:pt x="132" y="9"/>
                  </a:lnTo>
                  <a:lnTo>
                    <a:pt x="130" y="9"/>
                  </a:lnTo>
                  <a:lnTo>
                    <a:pt x="130" y="9"/>
                  </a:lnTo>
                  <a:lnTo>
                    <a:pt x="130" y="9"/>
                  </a:lnTo>
                  <a:lnTo>
                    <a:pt x="130" y="7"/>
                  </a:lnTo>
                  <a:lnTo>
                    <a:pt x="130" y="7"/>
                  </a:lnTo>
                  <a:lnTo>
                    <a:pt x="130" y="7"/>
                  </a:lnTo>
                  <a:lnTo>
                    <a:pt x="130" y="5"/>
                  </a:lnTo>
                  <a:lnTo>
                    <a:pt x="130" y="5"/>
                  </a:lnTo>
                  <a:lnTo>
                    <a:pt x="130" y="2"/>
                  </a:lnTo>
                  <a:lnTo>
                    <a:pt x="130" y="2"/>
                  </a:lnTo>
                  <a:lnTo>
                    <a:pt x="130" y="2"/>
                  </a:lnTo>
                  <a:lnTo>
                    <a:pt x="132" y="2"/>
                  </a:lnTo>
                  <a:lnTo>
                    <a:pt x="132" y="2"/>
                  </a:lnTo>
                  <a:lnTo>
                    <a:pt x="132" y="2"/>
                  </a:lnTo>
                  <a:lnTo>
                    <a:pt x="132" y="5"/>
                  </a:lnTo>
                  <a:lnTo>
                    <a:pt x="132" y="5"/>
                  </a:lnTo>
                  <a:lnTo>
                    <a:pt x="132" y="5"/>
                  </a:lnTo>
                  <a:lnTo>
                    <a:pt x="132" y="7"/>
                  </a:lnTo>
                  <a:lnTo>
                    <a:pt x="132" y="7"/>
                  </a:lnTo>
                  <a:lnTo>
                    <a:pt x="135" y="7"/>
                  </a:lnTo>
                  <a:lnTo>
                    <a:pt x="135" y="7"/>
                  </a:lnTo>
                  <a:lnTo>
                    <a:pt x="135" y="5"/>
                  </a:lnTo>
                  <a:lnTo>
                    <a:pt x="135" y="5"/>
                  </a:lnTo>
                  <a:lnTo>
                    <a:pt x="135" y="5"/>
                  </a:lnTo>
                  <a:lnTo>
                    <a:pt x="135" y="2"/>
                  </a:lnTo>
                  <a:lnTo>
                    <a:pt x="137" y="2"/>
                  </a:lnTo>
                  <a:lnTo>
                    <a:pt x="137" y="2"/>
                  </a:lnTo>
                  <a:lnTo>
                    <a:pt x="137" y="2"/>
                  </a:lnTo>
                  <a:lnTo>
                    <a:pt x="137" y="2"/>
                  </a:lnTo>
                  <a:lnTo>
                    <a:pt x="139" y="2"/>
                  </a:lnTo>
                  <a:lnTo>
                    <a:pt x="139" y="0"/>
                  </a:lnTo>
                  <a:lnTo>
                    <a:pt x="139" y="0"/>
                  </a:lnTo>
                  <a:lnTo>
                    <a:pt x="139" y="2"/>
                  </a:lnTo>
                  <a:lnTo>
                    <a:pt x="139" y="2"/>
                  </a:lnTo>
                  <a:lnTo>
                    <a:pt x="139" y="2"/>
                  </a:lnTo>
                  <a:lnTo>
                    <a:pt x="142" y="2"/>
                  </a:lnTo>
                  <a:lnTo>
                    <a:pt x="142" y="2"/>
                  </a:lnTo>
                  <a:lnTo>
                    <a:pt x="142" y="5"/>
                  </a:lnTo>
                  <a:lnTo>
                    <a:pt x="139" y="5"/>
                  </a:lnTo>
                  <a:lnTo>
                    <a:pt x="139" y="5"/>
                  </a:lnTo>
                  <a:lnTo>
                    <a:pt x="142" y="5"/>
                  </a:lnTo>
                  <a:lnTo>
                    <a:pt x="142" y="7"/>
                  </a:lnTo>
                  <a:lnTo>
                    <a:pt x="142" y="7"/>
                  </a:lnTo>
                  <a:lnTo>
                    <a:pt x="139" y="7"/>
                  </a:lnTo>
                  <a:lnTo>
                    <a:pt x="139" y="9"/>
                  </a:lnTo>
                  <a:lnTo>
                    <a:pt x="142" y="9"/>
                  </a:lnTo>
                  <a:lnTo>
                    <a:pt x="142" y="9"/>
                  </a:lnTo>
                  <a:lnTo>
                    <a:pt x="142" y="9"/>
                  </a:lnTo>
                  <a:lnTo>
                    <a:pt x="144" y="9"/>
                  </a:lnTo>
                  <a:lnTo>
                    <a:pt x="144" y="9"/>
                  </a:lnTo>
                  <a:lnTo>
                    <a:pt x="144" y="12"/>
                  </a:lnTo>
                  <a:lnTo>
                    <a:pt x="142" y="12"/>
                  </a:lnTo>
                  <a:lnTo>
                    <a:pt x="142" y="12"/>
                  </a:lnTo>
                  <a:lnTo>
                    <a:pt x="142" y="12"/>
                  </a:lnTo>
                  <a:lnTo>
                    <a:pt x="142" y="14"/>
                  </a:lnTo>
                  <a:lnTo>
                    <a:pt x="142" y="14"/>
                  </a:lnTo>
                  <a:lnTo>
                    <a:pt x="142" y="14"/>
                  </a:lnTo>
                  <a:lnTo>
                    <a:pt x="139" y="14"/>
                  </a:lnTo>
                  <a:lnTo>
                    <a:pt x="139" y="14"/>
                  </a:lnTo>
                  <a:lnTo>
                    <a:pt x="139" y="14"/>
                  </a:lnTo>
                  <a:lnTo>
                    <a:pt x="139" y="14"/>
                  </a:lnTo>
                  <a:lnTo>
                    <a:pt x="139" y="16"/>
                  </a:lnTo>
                  <a:lnTo>
                    <a:pt x="139" y="16"/>
                  </a:lnTo>
                  <a:lnTo>
                    <a:pt x="139" y="19"/>
                  </a:lnTo>
                  <a:lnTo>
                    <a:pt x="137" y="19"/>
                  </a:lnTo>
                  <a:lnTo>
                    <a:pt x="137" y="19"/>
                  </a:lnTo>
                  <a:lnTo>
                    <a:pt x="137" y="21"/>
                  </a:lnTo>
                  <a:lnTo>
                    <a:pt x="137" y="21"/>
                  </a:lnTo>
                  <a:lnTo>
                    <a:pt x="137" y="21"/>
                  </a:lnTo>
                  <a:lnTo>
                    <a:pt x="137" y="23"/>
                  </a:lnTo>
                  <a:lnTo>
                    <a:pt x="135" y="23"/>
                  </a:lnTo>
                  <a:lnTo>
                    <a:pt x="135" y="23"/>
                  </a:lnTo>
                  <a:lnTo>
                    <a:pt x="135" y="23"/>
                  </a:lnTo>
                  <a:lnTo>
                    <a:pt x="135" y="26"/>
                  </a:lnTo>
                  <a:lnTo>
                    <a:pt x="135" y="26"/>
                  </a:lnTo>
                  <a:lnTo>
                    <a:pt x="135" y="26"/>
                  </a:lnTo>
                  <a:lnTo>
                    <a:pt x="135" y="23"/>
                  </a:lnTo>
                  <a:lnTo>
                    <a:pt x="132" y="23"/>
                  </a:lnTo>
                  <a:lnTo>
                    <a:pt x="132" y="26"/>
                  </a:lnTo>
                  <a:lnTo>
                    <a:pt x="132" y="26"/>
                  </a:lnTo>
                  <a:lnTo>
                    <a:pt x="132" y="26"/>
                  </a:lnTo>
                  <a:lnTo>
                    <a:pt x="132" y="28"/>
                  </a:lnTo>
                  <a:lnTo>
                    <a:pt x="130" y="28"/>
                  </a:lnTo>
                  <a:lnTo>
                    <a:pt x="130" y="28"/>
                  </a:lnTo>
                  <a:lnTo>
                    <a:pt x="130" y="28"/>
                  </a:lnTo>
                  <a:lnTo>
                    <a:pt x="130" y="28"/>
                  </a:lnTo>
                  <a:lnTo>
                    <a:pt x="130" y="31"/>
                  </a:lnTo>
                  <a:lnTo>
                    <a:pt x="130" y="31"/>
                  </a:lnTo>
                  <a:lnTo>
                    <a:pt x="130" y="33"/>
                  </a:lnTo>
                  <a:lnTo>
                    <a:pt x="128" y="33"/>
                  </a:lnTo>
                  <a:lnTo>
                    <a:pt x="128" y="33"/>
                  </a:lnTo>
                  <a:lnTo>
                    <a:pt x="128" y="33"/>
                  </a:lnTo>
                  <a:lnTo>
                    <a:pt x="128" y="33"/>
                  </a:lnTo>
                  <a:lnTo>
                    <a:pt x="128" y="35"/>
                  </a:lnTo>
                  <a:lnTo>
                    <a:pt x="128" y="35"/>
                  </a:lnTo>
                  <a:lnTo>
                    <a:pt x="128" y="35"/>
                  </a:lnTo>
                  <a:lnTo>
                    <a:pt x="128" y="38"/>
                  </a:lnTo>
                  <a:lnTo>
                    <a:pt x="125" y="38"/>
                  </a:lnTo>
                  <a:lnTo>
                    <a:pt x="125" y="38"/>
                  </a:lnTo>
                  <a:lnTo>
                    <a:pt x="125" y="38"/>
                  </a:lnTo>
                  <a:lnTo>
                    <a:pt x="123" y="38"/>
                  </a:lnTo>
                  <a:lnTo>
                    <a:pt x="123" y="38"/>
                  </a:lnTo>
                  <a:lnTo>
                    <a:pt x="123" y="40"/>
                  </a:lnTo>
                  <a:lnTo>
                    <a:pt x="123" y="40"/>
                  </a:lnTo>
                  <a:lnTo>
                    <a:pt x="120" y="40"/>
                  </a:lnTo>
                  <a:lnTo>
                    <a:pt x="120" y="40"/>
                  </a:lnTo>
                  <a:lnTo>
                    <a:pt x="120" y="40"/>
                  </a:lnTo>
                  <a:lnTo>
                    <a:pt x="118" y="40"/>
                  </a:lnTo>
                  <a:lnTo>
                    <a:pt x="118" y="40"/>
                  </a:lnTo>
                  <a:lnTo>
                    <a:pt x="116" y="40"/>
                  </a:lnTo>
                  <a:lnTo>
                    <a:pt x="116" y="40"/>
                  </a:lnTo>
                  <a:lnTo>
                    <a:pt x="116" y="40"/>
                  </a:lnTo>
                  <a:lnTo>
                    <a:pt x="116" y="40"/>
                  </a:lnTo>
                  <a:lnTo>
                    <a:pt x="113" y="40"/>
                  </a:lnTo>
                  <a:lnTo>
                    <a:pt x="113" y="40"/>
                  </a:lnTo>
                  <a:lnTo>
                    <a:pt x="113" y="42"/>
                  </a:lnTo>
                  <a:lnTo>
                    <a:pt x="113" y="42"/>
                  </a:lnTo>
                  <a:lnTo>
                    <a:pt x="111" y="42"/>
                  </a:lnTo>
                  <a:lnTo>
                    <a:pt x="111" y="42"/>
                  </a:lnTo>
                  <a:lnTo>
                    <a:pt x="109" y="42"/>
                  </a:lnTo>
                  <a:lnTo>
                    <a:pt x="109" y="42"/>
                  </a:lnTo>
                  <a:lnTo>
                    <a:pt x="109" y="42"/>
                  </a:lnTo>
                  <a:lnTo>
                    <a:pt x="106" y="42"/>
                  </a:lnTo>
                  <a:lnTo>
                    <a:pt x="106" y="42"/>
                  </a:lnTo>
                  <a:lnTo>
                    <a:pt x="106" y="42"/>
                  </a:lnTo>
                  <a:lnTo>
                    <a:pt x="104" y="42"/>
                  </a:lnTo>
                  <a:lnTo>
                    <a:pt x="104" y="42"/>
                  </a:lnTo>
                  <a:lnTo>
                    <a:pt x="102" y="42"/>
                  </a:lnTo>
                  <a:lnTo>
                    <a:pt x="102" y="42"/>
                  </a:lnTo>
                  <a:lnTo>
                    <a:pt x="102" y="42"/>
                  </a:lnTo>
                  <a:lnTo>
                    <a:pt x="99" y="42"/>
                  </a:lnTo>
                  <a:lnTo>
                    <a:pt x="99" y="42"/>
                  </a:lnTo>
                  <a:lnTo>
                    <a:pt x="99" y="40"/>
                  </a:lnTo>
                  <a:lnTo>
                    <a:pt x="97" y="40"/>
                  </a:lnTo>
                  <a:lnTo>
                    <a:pt x="97" y="40"/>
                  </a:lnTo>
                  <a:lnTo>
                    <a:pt x="97" y="40"/>
                  </a:lnTo>
                  <a:lnTo>
                    <a:pt x="97" y="40"/>
                  </a:lnTo>
                  <a:lnTo>
                    <a:pt x="97" y="38"/>
                  </a:lnTo>
                  <a:lnTo>
                    <a:pt x="94" y="38"/>
                  </a:lnTo>
                  <a:lnTo>
                    <a:pt x="94" y="38"/>
                  </a:lnTo>
                  <a:lnTo>
                    <a:pt x="94" y="38"/>
                  </a:lnTo>
                  <a:lnTo>
                    <a:pt x="94" y="38"/>
                  </a:lnTo>
                  <a:lnTo>
                    <a:pt x="92" y="38"/>
                  </a:lnTo>
                  <a:lnTo>
                    <a:pt x="92" y="38"/>
                  </a:lnTo>
                  <a:lnTo>
                    <a:pt x="90" y="38"/>
                  </a:lnTo>
                  <a:lnTo>
                    <a:pt x="90" y="38"/>
                  </a:lnTo>
                  <a:lnTo>
                    <a:pt x="90" y="38"/>
                  </a:lnTo>
                  <a:lnTo>
                    <a:pt x="87" y="38"/>
                  </a:lnTo>
                  <a:lnTo>
                    <a:pt x="87" y="38"/>
                  </a:lnTo>
                  <a:lnTo>
                    <a:pt x="87" y="38"/>
                  </a:lnTo>
                  <a:lnTo>
                    <a:pt x="85" y="38"/>
                  </a:lnTo>
                  <a:lnTo>
                    <a:pt x="85" y="38"/>
                  </a:lnTo>
                  <a:lnTo>
                    <a:pt x="83" y="38"/>
                  </a:lnTo>
                  <a:lnTo>
                    <a:pt x="83" y="38"/>
                  </a:lnTo>
                  <a:lnTo>
                    <a:pt x="83" y="38"/>
                  </a:lnTo>
                  <a:lnTo>
                    <a:pt x="80" y="38"/>
                  </a:lnTo>
                  <a:lnTo>
                    <a:pt x="80" y="35"/>
                  </a:lnTo>
                  <a:lnTo>
                    <a:pt x="80" y="35"/>
                  </a:lnTo>
                  <a:lnTo>
                    <a:pt x="80" y="38"/>
                  </a:lnTo>
                  <a:lnTo>
                    <a:pt x="80" y="38"/>
                  </a:lnTo>
                  <a:lnTo>
                    <a:pt x="80" y="38"/>
                  </a:lnTo>
                  <a:lnTo>
                    <a:pt x="80" y="38"/>
                  </a:lnTo>
                  <a:lnTo>
                    <a:pt x="78" y="38"/>
                  </a:lnTo>
                  <a:lnTo>
                    <a:pt x="78" y="38"/>
                  </a:lnTo>
                  <a:lnTo>
                    <a:pt x="78" y="38"/>
                  </a:lnTo>
                  <a:lnTo>
                    <a:pt x="76" y="38"/>
                  </a:lnTo>
                  <a:lnTo>
                    <a:pt x="76" y="38"/>
                  </a:lnTo>
                  <a:lnTo>
                    <a:pt x="76" y="38"/>
                  </a:lnTo>
                  <a:lnTo>
                    <a:pt x="76" y="38"/>
                  </a:lnTo>
                  <a:lnTo>
                    <a:pt x="73" y="38"/>
                  </a:lnTo>
                  <a:lnTo>
                    <a:pt x="73" y="38"/>
                  </a:lnTo>
                  <a:lnTo>
                    <a:pt x="73" y="38"/>
                  </a:lnTo>
                  <a:lnTo>
                    <a:pt x="73" y="38"/>
                  </a:lnTo>
                  <a:lnTo>
                    <a:pt x="71" y="38"/>
                  </a:lnTo>
                  <a:lnTo>
                    <a:pt x="71" y="38"/>
                  </a:lnTo>
                  <a:lnTo>
                    <a:pt x="68" y="38"/>
                  </a:lnTo>
                  <a:lnTo>
                    <a:pt x="68" y="38"/>
                  </a:lnTo>
                  <a:lnTo>
                    <a:pt x="68" y="40"/>
                  </a:lnTo>
                  <a:lnTo>
                    <a:pt x="68" y="40"/>
                  </a:lnTo>
                  <a:lnTo>
                    <a:pt x="68" y="38"/>
                  </a:lnTo>
                  <a:lnTo>
                    <a:pt x="66" y="38"/>
                  </a:lnTo>
                  <a:lnTo>
                    <a:pt x="66" y="38"/>
                  </a:lnTo>
                  <a:lnTo>
                    <a:pt x="66" y="38"/>
                  </a:lnTo>
                  <a:lnTo>
                    <a:pt x="66" y="38"/>
                  </a:lnTo>
                  <a:lnTo>
                    <a:pt x="66" y="35"/>
                  </a:lnTo>
                  <a:lnTo>
                    <a:pt x="64" y="35"/>
                  </a:lnTo>
                  <a:lnTo>
                    <a:pt x="64" y="35"/>
                  </a:lnTo>
                  <a:lnTo>
                    <a:pt x="64" y="38"/>
                  </a:lnTo>
                  <a:lnTo>
                    <a:pt x="61" y="38"/>
                  </a:lnTo>
                  <a:lnTo>
                    <a:pt x="61" y="38"/>
                  </a:lnTo>
                  <a:lnTo>
                    <a:pt x="61" y="38"/>
                  </a:lnTo>
                  <a:lnTo>
                    <a:pt x="61" y="38"/>
                  </a:lnTo>
                  <a:lnTo>
                    <a:pt x="61" y="38"/>
                  </a:lnTo>
                  <a:lnTo>
                    <a:pt x="59" y="38"/>
                  </a:lnTo>
                  <a:lnTo>
                    <a:pt x="59" y="38"/>
                  </a:lnTo>
                  <a:lnTo>
                    <a:pt x="57" y="38"/>
                  </a:lnTo>
                  <a:lnTo>
                    <a:pt x="57" y="38"/>
                  </a:lnTo>
                  <a:lnTo>
                    <a:pt x="57" y="38"/>
                  </a:lnTo>
                  <a:lnTo>
                    <a:pt x="57" y="38"/>
                  </a:lnTo>
                  <a:lnTo>
                    <a:pt x="54" y="38"/>
                  </a:lnTo>
                  <a:lnTo>
                    <a:pt x="54" y="38"/>
                  </a:lnTo>
                  <a:lnTo>
                    <a:pt x="54" y="40"/>
                  </a:lnTo>
                  <a:lnTo>
                    <a:pt x="54" y="40"/>
                  </a:lnTo>
                  <a:lnTo>
                    <a:pt x="52" y="40"/>
                  </a:lnTo>
                  <a:lnTo>
                    <a:pt x="52" y="40"/>
                  </a:lnTo>
                  <a:lnTo>
                    <a:pt x="52" y="38"/>
                  </a:lnTo>
                  <a:lnTo>
                    <a:pt x="49" y="38"/>
                  </a:lnTo>
                  <a:lnTo>
                    <a:pt x="49" y="40"/>
                  </a:lnTo>
                  <a:lnTo>
                    <a:pt x="49" y="40"/>
                  </a:lnTo>
                  <a:lnTo>
                    <a:pt x="49" y="40"/>
                  </a:lnTo>
                  <a:lnTo>
                    <a:pt x="47" y="40"/>
                  </a:lnTo>
                  <a:lnTo>
                    <a:pt x="47" y="38"/>
                  </a:lnTo>
                  <a:lnTo>
                    <a:pt x="47" y="38"/>
                  </a:lnTo>
                  <a:lnTo>
                    <a:pt x="47" y="38"/>
                  </a:lnTo>
                  <a:lnTo>
                    <a:pt x="45" y="38"/>
                  </a:lnTo>
                  <a:lnTo>
                    <a:pt x="45" y="38"/>
                  </a:lnTo>
                  <a:lnTo>
                    <a:pt x="45" y="38"/>
                  </a:lnTo>
                  <a:lnTo>
                    <a:pt x="42" y="38"/>
                  </a:lnTo>
                  <a:lnTo>
                    <a:pt x="42" y="38"/>
                  </a:lnTo>
                  <a:lnTo>
                    <a:pt x="42" y="38"/>
                  </a:lnTo>
                  <a:lnTo>
                    <a:pt x="42" y="38"/>
                  </a:lnTo>
                  <a:lnTo>
                    <a:pt x="40" y="38"/>
                  </a:lnTo>
                  <a:lnTo>
                    <a:pt x="40" y="38"/>
                  </a:lnTo>
                  <a:lnTo>
                    <a:pt x="40" y="38"/>
                  </a:lnTo>
                  <a:lnTo>
                    <a:pt x="38" y="38"/>
                  </a:lnTo>
                  <a:lnTo>
                    <a:pt x="38" y="38"/>
                  </a:lnTo>
                  <a:lnTo>
                    <a:pt x="35" y="38"/>
                  </a:lnTo>
                  <a:lnTo>
                    <a:pt x="35" y="40"/>
                  </a:lnTo>
                  <a:lnTo>
                    <a:pt x="35" y="40"/>
                  </a:lnTo>
                  <a:lnTo>
                    <a:pt x="35" y="40"/>
                  </a:lnTo>
                  <a:lnTo>
                    <a:pt x="35" y="40"/>
                  </a:lnTo>
                  <a:lnTo>
                    <a:pt x="35" y="42"/>
                  </a:lnTo>
                  <a:lnTo>
                    <a:pt x="35" y="42"/>
                  </a:lnTo>
                  <a:lnTo>
                    <a:pt x="33" y="42"/>
                  </a:lnTo>
                  <a:lnTo>
                    <a:pt x="33" y="42"/>
                  </a:lnTo>
                  <a:lnTo>
                    <a:pt x="33" y="42"/>
                  </a:lnTo>
                  <a:lnTo>
                    <a:pt x="33" y="45"/>
                  </a:lnTo>
                  <a:lnTo>
                    <a:pt x="33" y="45"/>
                  </a:lnTo>
                  <a:lnTo>
                    <a:pt x="33" y="47"/>
                  </a:lnTo>
                  <a:lnTo>
                    <a:pt x="33" y="47"/>
                  </a:lnTo>
                  <a:lnTo>
                    <a:pt x="33" y="47"/>
                  </a:lnTo>
                  <a:lnTo>
                    <a:pt x="33" y="50"/>
                  </a:lnTo>
                  <a:lnTo>
                    <a:pt x="33" y="50"/>
                  </a:lnTo>
                  <a:lnTo>
                    <a:pt x="33" y="52"/>
                  </a:lnTo>
                  <a:lnTo>
                    <a:pt x="31" y="52"/>
                  </a:lnTo>
                  <a:lnTo>
                    <a:pt x="31" y="52"/>
                  </a:lnTo>
                  <a:lnTo>
                    <a:pt x="31" y="52"/>
                  </a:lnTo>
                  <a:lnTo>
                    <a:pt x="31" y="52"/>
                  </a:lnTo>
                  <a:lnTo>
                    <a:pt x="31" y="54"/>
                  </a:lnTo>
                  <a:lnTo>
                    <a:pt x="31" y="54"/>
                  </a:lnTo>
                  <a:lnTo>
                    <a:pt x="31" y="57"/>
                  </a:lnTo>
                  <a:lnTo>
                    <a:pt x="31" y="57"/>
                  </a:lnTo>
                  <a:lnTo>
                    <a:pt x="31" y="59"/>
                  </a:lnTo>
                  <a:lnTo>
                    <a:pt x="31" y="59"/>
                  </a:lnTo>
                  <a:lnTo>
                    <a:pt x="31" y="59"/>
                  </a:lnTo>
                  <a:lnTo>
                    <a:pt x="31" y="61"/>
                  </a:lnTo>
                  <a:lnTo>
                    <a:pt x="31" y="61"/>
                  </a:lnTo>
                  <a:lnTo>
                    <a:pt x="31" y="61"/>
                  </a:lnTo>
                  <a:lnTo>
                    <a:pt x="31" y="64"/>
                  </a:lnTo>
                  <a:lnTo>
                    <a:pt x="31" y="64"/>
                  </a:lnTo>
                  <a:lnTo>
                    <a:pt x="31" y="66"/>
                  </a:lnTo>
                  <a:lnTo>
                    <a:pt x="33" y="66"/>
                  </a:lnTo>
                  <a:lnTo>
                    <a:pt x="33" y="66"/>
                  </a:lnTo>
                  <a:lnTo>
                    <a:pt x="33" y="68"/>
                  </a:lnTo>
                  <a:lnTo>
                    <a:pt x="33" y="68"/>
                  </a:lnTo>
                  <a:lnTo>
                    <a:pt x="33" y="68"/>
                  </a:lnTo>
                  <a:lnTo>
                    <a:pt x="33" y="68"/>
                  </a:lnTo>
                  <a:lnTo>
                    <a:pt x="33" y="71"/>
                  </a:lnTo>
                  <a:lnTo>
                    <a:pt x="35" y="71"/>
                  </a:lnTo>
                  <a:lnTo>
                    <a:pt x="35" y="71"/>
                  </a:lnTo>
                  <a:lnTo>
                    <a:pt x="35" y="71"/>
                  </a:lnTo>
                  <a:lnTo>
                    <a:pt x="35" y="71"/>
                  </a:lnTo>
                  <a:lnTo>
                    <a:pt x="35" y="71"/>
                  </a:lnTo>
                  <a:lnTo>
                    <a:pt x="38" y="71"/>
                  </a:lnTo>
                  <a:lnTo>
                    <a:pt x="38" y="71"/>
                  </a:lnTo>
                  <a:lnTo>
                    <a:pt x="40" y="71"/>
                  </a:lnTo>
                  <a:lnTo>
                    <a:pt x="40" y="73"/>
                  </a:lnTo>
                  <a:lnTo>
                    <a:pt x="40" y="73"/>
                  </a:lnTo>
                  <a:lnTo>
                    <a:pt x="40" y="73"/>
                  </a:lnTo>
                  <a:lnTo>
                    <a:pt x="40" y="73"/>
                  </a:lnTo>
                  <a:lnTo>
                    <a:pt x="40" y="76"/>
                  </a:lnTo>
                  <a:lnTo>
                    <a:pt x="42" y="76"/>
                  </a:lnTo>
                  <a:lnTo>
                    <a:pt x="42" y="76"/>
                  </a:lnTo>
                  <a:lnTo>
                    <a:pt x="42" y="76"/>
                  </a:lnTo>
                  <a:lnTo>
                    <a:pt x="42" y="78"/>
                  </a:lnTo>
                  <a:lnTo>
                    <a:pt x="42" y="78"/>
                  </a:lnTo>
                  <a:lnTo>
                    <a:pt x="42" y="80"/>
                  </a:lnTo>
                  <a:lnTo>
                    <a:pt x="42" y="80"/>
                  </a:lnTo>
                  <a:lnTo>
                    <a:pt x="42" y="80"/>
                  </a:lnTo>
                  <a:lnTo>
                    <a:pt x="42" y="80"/>
                  </a:lnTo>
                  <a:lnTo>
                    <a:pt x="42" y="83"/>
                  </a:lnTo>
                  <a:lnTo>
                    <a:pt x="42" y="83"/>
                  </a:lnTo>
                  <a:lnTo>
                    <a:pt x="42" y="83"/>
                  </a:lnTo>
                  <a:lnTo>
                    <a:pt x="42" y="83"/>
                  </a:lnTo>
                  <a:lnTo>
                    <a:pt x="45" y="83"/>
                  </a:lnTo>
                  <a:lnTo>
                    <a:pt x="45" y="83"/>
                  </a:lnTo>
                  <a:lnTo>
                    <a:pt x="45" y="83"/>
                  </a:lnTo>
                  <a:lnTo>
                    <a:pt x="47" y="83"/>
                  </a:lnTo>
                  <a:lnTo>
                    <a:pt x="47" y="83"/>
                  </a:lnTo>
                  <a:lnTo>
                    <a:pt x="47" y="83"/>
                  </a:lnTo>
                  <a:lnTo>
                    <a:pt x="47" y="83"/>
                  </a:lnTo>
                  <a:lnTo>
                    <a:pt x="49" y="83"/>
                  </a:lnTo>
                  <a:lnTo>
                    <a:pt x="49" y="83"/>
                  </a:lnTo>
                  <a:lnTo>
                    <a:pt x="49" y="83"/>
                  </a:lnTo>
                  <a:lnTo>
                    <a:pt x="49" y="85"/>
                  </a:lnTo>
                  <a:lnTo>
                    <a:pt x="52" y="85"/>
                  </a:lnTo>
                  <a:lnTo>
                    <a:pt x="52" y="85"/>
                  </a:lnTo>
                  <a:lnTo>
                    <a:pt x="52" y="83"/>
                  </a:lnTo>
                  <a:lnTo>
                    <a:pt x="54" y="83"/>
                  </a:lnTo>
                  <a:lnTo>
                    <a:pt x="54" y="83"/>
                  </a:lnTo>
                  <a:lnTo>
                    <a:pt x="54" y="83"/>
                  </a:lnTo>
                  <a:lnTo>
                    <a:pt x="54" y="83"/>
                  </a:lnTo>
                  <a:lnTo>
                    <a:pt x="54" y="80"/>
                  </a:lnTo>
                  <a:lnTo>
                    <a:pt x="54" y="80"/>
                  </a:lnTo>
                  <a:lnTo>
                    <a:pt x="54" y="80"/>
                  </a:lnTo>
                  <a:lnTo>
                    <a:pt x="54" y="78"/>
                  </a:lnTo>
                  <a:lnTo>
                    <a:pt x="57" y="78"/>
                  </a:lnTo>
                  <a:lnTo>
                    <a:pt x="57" y="78"/>
                  </a:lnTo>
                  <a:lnTo>
                    <a:pt x="57" y="76"/>
                  </a:lnTo>
                  <a:lnTo>
                    <a:pt x="57" y="76"/>
                  </a:lnTo>
                  <a:lnTo>
                    <a:pt x="57" y="76"/>
                  </a:lnTo>
                  <a:lnTo>
                    <a:pt x="57" y="76"/>
                  </a:lnTo>
                  <a:lnTo>
                    <a:pt x="57" y="73"/>
                  </a:lnTo>
                  <a:lnTo>
                    <a:pt x="59" y="73"/>
                  </a:lnTo>
                  <a:lnTo>
                    <a:pt x="59" y="73"/>
                  </a:lnTo>
                  <a:lnTo>
                    <a:pt x="59" y="73"/>
                  </a:lnTo>
                  <a:lnTo>
                    <a:pt x="59" y="71"/>
                  </a:lnTo>
                  <a:lnTo>
                    <a:pt x="61" y="71"/>
                  </a:lnTo>
                  <a:lnTo>
                    <a:pt x="61" y="71"/>
                  </a:lnTo>
                  <a:lnTo>
                    <a:pt x="61" y="71"/>
                  </a:lnTo>
                  <a:lnTo>
                    <a:pt x="61" y="71"/>
                  </a:lnTo>
                  <a:lnTo>
                    <a:pt x="61" y="71"/>
                  </a:lnTo>
                  <a:lnTo>
                    <a:pt x="64" y="71"/>
                  </a:lnTo>
                  <a:lnTo>
                    <a:pt x="64" y="68"/>
                  </a:lnTo>
                  <a:lnTo>
                    <a:pt x="64" y="68"/>
                  </a:lnTo>
                  <a:lnTo>
                    <a:pt x="66" y="68"/>
                  </a:lnTo>
                  <a:lnTo>
                    <a:pt x="66" y="71"/>
                  </a:lnTo>
                  <a:lnTo>
                    <a:pt x="66" y="71"/>
                  </a:lnTo>
                  <a:lnTo>
                    <a:pt x="66" y="71"/>
                  </a:lnTo>
                  <a:lnTo>
                    <a:pt x="66" y="71"/>
                  </a:lnTo>
                  <a:lnTo>
                    <a:pt x="66" y="71"/>
                  </a:lnTo>
                  <a:lnTo>
                    <a:pt x="66" y="71"/>
                  </a:lnTo>
                  <a:lnTo>
                    <a:pt x="66" y="71"/>
                  </a:lnTo>
                  <a:lnTo>
                    <a:pt x="66" y="73"/>
                  </a:lnTo>
                  <a:lnTo>
                    <a:pt x="68" y="73"/>
                  </a:lnTo>
                  <a:lnTo>
                    <a:pt x="68" y="71"/>
                  </a:lnTo>
                  <a:lnTo>
                    <a:pt x="68" y="71"/>
                  </a:lnTo>
                  <a:lnTo>
                    <a:pt x="68" y="73"/>
                  </a:lnTo>
                  <a:lnTo>
                    <a:pt x="68" y="73"/>
                  </a:lnTo>
                  <a:lnTo>
                    <a:pt x="71" y="73"/>
                  </a:lnTo>
                  <a:lnTo>
                    <a:pt x="71" y="73"/>
                  </a:lnTo>
                  <a:lnTo>
                    <a:pt x="71" y="71"/>
                  </a:lnTo>
                  <a:lnTo>
                    <a:pt x="73" y="71"/>
                  </a:lnTo>
                  <a:lnTo>
                    <a:pt x="73" y="71"/>
                  </a:lnTo>
                  <a:lnTo>
                    <a:pt x="73" y="71"/>
                  </a:lnTo>
                  <a:lnTo>
                    <a:pt x="76" y="71"/>
                  </a:lnTo>
                  <a:lnTo>
                    <a:pt x="76" y="71"/>
                  </a:lnTo>
                  <a:lnTo>
                    <a:pt x="76" y="71"/>
                  </a:lnTo>
                  <a:lnTo>
                    <a:pt x="76" y="68"/>
                  </a:lnTo>
                  <a:lnTo>
                    <a:pt x="76" y="68"/>
                  </a:lnTo>
                  <a:lnTo>
                    <a:pt x="76" y="68"/>
                  </a:lnTo>
                  <a:lnTo>
                    <a:pt x="76" y="68"/>
                  </a:lnTo>
                  <a:lnTo>
                    <a:pt x="78" y="68"/>
                  </a:lnTo>
                  <a:lnTo>
                    <a:pt x="78" y="68"/>
                  </a:lnTo>
                  <a:lnTo>
                    <a:pt x="80" y="68"/>
                  </a:lnTo>
                  <a:lnTo>
                    <a:pt x="80" y="68"/>
                  </a:lnTo>
                  <a:lnTo>
                    <a:pt x="80" y="68"/>
                  </a:lnTo>
                  <a:lnTo>
                    <a:pt x="83" y="68"/>
                  </a:lnTo>
                  <a:lnTo>
                    <a:pt x="83" y="68"/>
                  </a:lnTo>
                  <a:lnTo>
                    <a:pt x="83" y="68"/>
                  </a:lnTo>
                  <a:lnTo>
                    <a:pt x="85" y="68"/>
                  </a:lnTo>
                  <a:lnTo>
                    <a:pt x="85" y="66"/>
                  </a:lnTo>
                  <a:lnTo>
                    <a:pt x="85" y="66"/>
                  </a:lnTo>
                  <a:lnTo>
                    <a:pt x="87" y="66"/>
                  </a:lnTo>
                  <a:lnTo>
                    <a:pt x="87" y="66"/>
                  </a:lnTo>
                  <a:lnTo>
                    <a:pt x="87" y="66"/>
                  </a:lnTo>
                  <a:lnTo>
                    <a:pt x="87" y="64"/>
                  </a:lnTo>
                  <a:lnTo>
                    <a:pt x="87" y="64"/>
                  </a:lnTo>
                  <a:lnTo>
                    <a:pt x="90" y="64"/>
                  </a:lnTo>
                  <a:lnTo>
                    <a:pt x="90" y="64"/>
                  </a:lnTo>
                  <a:lnTo>
                    <a:pt x="90" y="64"/>
                  </a:lnTo>
                  <a:lnTo>
                    <a:pt x="90" y="64"/>
                  </a:lnTo>
                  <a:lnTo>
                    <a:pt x="92" y="64"/>
                  </a:lnTo>
                  <a:lnTo>
                    <a:pt x="92" y="64"/>
                  </a:lnTo>
                  <a:lnTo>
                    <a:pt x="94" y="64"/>
                  </a:lnTo>
                  <a:lnTo>
                    <a:pt x="94" y="64"/>
                  </a:lnTo>
                  <a:lnTo>
                    <a:pt x="94" y="61"/>
                  </a:lnTo>
                  <a:lnTo>
                    <a:pt x="94" y="61"/>
                  </a:lnTo>
                  <a:lnTo>
                    <a:pt x="94" y="61"/>
                  </a:lnTo>
                  <a:lnTo>
                    <a:pt x="97" y="61"/>
                  </a:lnTo>
                  <a:lnTo>
                    <a:pt x="97" y="61"/>
                  </a:lnTo>
                  <a:lnTo>
                    <a:pt x="97" y="61"/>
                  </a:lnTo>
                  <a:lnTo>
                    <a:pt x="97" y="61"/>
                  </a:lnTo>
                  <a:lnTo>
                    <a:pt x="99" y="61"/>
                  </a:lnTo>
                  <a:lnTo>
                    <a:pt x="99" y="64"/>
                  </a:lnTo>
                  <a:lnTo>
                    <a:pt x="99" y="64"/>
                  </a:lnTo>
                  <a:lnTo>
                    <a:pt x="102" y="64"/>
                  </a:lnTo>
                  <a:lnTo>
                    <a:pt x="102" y="64"/>
                  </a:lnTo>
                  <a:lnTo>
                    <a:pt x="102" y="64"/>
                  </a:lnTo>
                  <a:lnTo>
                    <a:pt x="102" y="64"/>
                  </a:lnTo>
                  <a:lnTo>
                    <a:pt x="102" y="66"/>
                  </a:lnTo>
                  <a:lnTo>
                    <a:pt x="102" y="66"/>
                  </a:lnTo>
                  <a:lnTo>
                    <a:pt x="104" y="66"/>
                  </a:lnTo>
                  <a:lnTo>
                    <a:pt x="104" y="68"/>
                  </a:lnTo>
                  <a:lnTo>
                    <a:pt x="104" y="68"/>
                  </a:lnTo>
                  <a:lnTo>
                    <a:pt x="104" y="71"/>
                  </a:lnTo>
                  <a:lnTo>
                    <a:pt x="104" y="71"/>
                  </a:lnTo>
                  <a:lnTo>
                    <a:pt x="102" y="71"/>
                  </a:lnTo>
                  <a:lnTo>
                    <a:pt x="102" y="71"/>
                  </a:lnTo>
                  <a:lnTo>
                    <a:pt x="102" y="73"/>
                  </a:lnTo>
                  <a:lnTo>
                    <a:pt x="102" y="73"/>
                  </a:lnTo>
                  <a:lnTo>
                    <a:pt x="102" y="73"/>
                  </a:lnTo>
                  <a:lnTo>
                    <a:pt x="102" y="76"/>
                  </a:lnTo>
                  <a:lnTo>
                    <a:pt x="102" y="76"/>
                  </a:lnTo>
                  <a:lnTo>
                    <a:pt x="102" y="76"/>
                  </a:lnTo>
                  <a:lnTo>
                    <a:pt x="99" y="76"/>
                  </a:lnTo>
                  <a:lnTo>
                    <a:pt x="99" y="76"/>
                  </a:lnTo>
                  <a:lnTo>
                    <a:pt x="99" y="76"/>
                  </a:lnTo>
                  <a:lnTo>
                    <a:pt x="97" y="76"/>
                  </a:lnTo>
                  <a:lnTo>
                    <a:pt x="97" y="76"/>
                  </a:lnTo>
                  <a:lnTo>
                    <a:pt x="97" y="73"/>
                  </a:lnTo>
                  <a:lnTo>
                    <a:pt x="97" y="73"/>
                  </a:lnTo>
                  <a:lnTo>
                    <a:pt x="97" y="73"/>
                  </a:lnTo>
                  <a:lnTo>
                    <a:pt x="97" y="71"/>
                  </a:lnTo>
                  <a:lnTo>
                    <a:pt x="97" y="71"/>
                  </a:lnTo>
                  <a:lnTo>
                    <a:pt x="94" y="71"/>
                  </a:lnTo>
                  <a:lnTo>
                    <a:pt x="94" y="71"/>
                  </a:lnTo>
                  <a:lnTo>
                    <a:pt x="94" y="71"/>
                  </a:lnTo>
                  <a:lnTo>
                    <a:pt x="94" y="71"/>
                  </a:lnTo>
                  <a:lnTo>
                    <a:pt x="92" y="71"/>
                  </a:lnTo>
                  <a:lnTo>
                    <a:pt x="92" y="73"/>
                  </a:lnTo>
                  <a:lnTo>
                    <a:pt x="92" y="73"/>
                  </a:lnTo>
                  <a:lnTo>
                    <a:pt x="90" y="73"/>
                  </a:lnTo>
                  <a:lnTo>
                    <a:pt x="90" y="73"/>
                  </a:lnTo>
                  <a:lnTo>
                    <a:pt x="90" y="73"/>
                  </a:lnTo>
                  <a:lnTo>
                    <a:pt x="90" y="76"/>
                  </a:lnTo>
                  <a:lnTo>
                    <a:pt x="90" y="76"/>
                  </a:lnTo>
                  <a:lnTo>
                    <a:pt x="90" y="76"/>
                  </a:lnTo>
                  <a:lnTo>
                    <a:pt x="87" y="76"/>
                  </a:lnTo>
                  <a:lnTo>
                    <a:pt x="87" y="78"/>
                  </a:lnTo>
                  <a:lnTo>
                    <a:pt x="87" y="78"/>
                  </a:lnTo>
                  <a:lnTo>
                    <a:pt x="87" y="78"/>
                  </a:lnTo>
                  <a:lnTo>
                    <a:pt x="87" y="78"/>
                  </a:lnTo>
                  <a:lnTo>
                    <a:pt x="87" y="80"/>
                  </a:lnTo>
                  <a:lnTo>
                    <a:pt x="87" y="80"/>
                  </a:lnTo>
                  <a:lnTo>
                    <a:pt x="85" y="80"/>
                  </a:lnTo>
                  <a:lnTo>
                    <a:pt x="85" y="83"/>
                  </a:lnTo>
                  <a:lnTo>
                    <a:pt x="85" y="83"/>
                  </a:lnTo>
                  <a:lnTo>
                    <a:pt x="85" y="83"/>
                  </a:lnTo>
                  <a:lnTo>
                    <a:pt x="83" y="83"/>
                  </a:lnTo>
                  <a:lnTo>
                    <a:pt x="83" y="83"/>
                  </a:lnTo>
                  <a:lnTo>
                    <a:pt x="83" y="83"/>
                  </a:lnTo>
                  <a:lnTo>
                    <a:pt x="83" y="85"/>
                  </a:lnTo>
                  <a:lnTo>
                    <a:pt x="83" y="85"/>
                  </a:lnTo>
                  <a:lnTo>
                    <a:pt x="83" y="85"/>
                  </a:lnTo>
                  <a:lnTo>
                    <a:pt x="80" y="85"/>
                  </a:lnTo>
                  <a:lnTo>
                    <a:pt x="80" y="87"/>
                  </a:lnTo>
                  <a:lnTo>
                    <a:pt x="80" y="87"/>
                  </a:lnTo>
                  <a:lnTo>
                    <a:pt x="80" y="87"/>
                  </a:lnTo>
                  <a:lnTo>
                    <a:pt x="80" y="87"/>
                  </a:lnTo>
                  <a:lnTo>
                    <a:pt x="78" y="87"/>
                  </a:lnTo>
                  <a:lnTo>
                    <a:pt x="78" y="90"/>
                  </a:lnTo>
                  <a:lnTo>
                    <a:pt x="78" y="90"/>
                  </a:lnTo>
                  <a:lnTo>
                    <a:pt x="78" y="90"/>
                  </a:lnTo>
                  <a:lnTo>
                    <a:pt x="76" y="90"/>
                  </a:lnTo>
                  <a:lnTo>
                    <a:pt x="76" y="92"/>
                  </a:lnTo>
                  <a:lnTo>
                    <a:pt x="76" y="92"/>
                  </a:lnTo>
                  <a:lnTo>
                    <a:pt x="76" y="92"/>
                  </a:lnTo>
                  <a:lnTo>
                    <a:pt x="76" y="92"/>
                  </a:lnTo>
                  <a:lnTo>
                    <a:pt x="76" y="92"/>
                  </a:lnTo>
                  <a:lnTo>
                    <a:pt x="76" y="95"/>
                  </a:lnTo>
                  <a:lnTo>
                    <a:pt x="73" y="95"/>
                  </a:lnTo>
                  <a:lnTo>
                    <a:pt x="73" y="95"/>
                  </a:lnTo>
                  <a:lnTo>
                    <a:pt x="73" y="95"/>
                  </a:lnTo>
                  <a:lnTo>
                    <a:pt x="73" y="95"/>
                  </a:lnTo>
                  <a:lnTo>
                    <a:pt x="73" y="97"/>
                  </a:lnTo>
                  <a:lnTo>
                    <a:pt x="71" y="9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219"/>
            <p:cNvSpPr>
              <a:spLocks/>
            </p:cNvSpPr>
            <p:nvPr/>
          </p:nvSpPr>
          <p:spPr bwMode="auto">
            <a:xfrm>
              <a:off x="5362575" y="4295775"/>
              <a:ext cx="228600" cy="311150"/>
            </a:xfrm>
            <a:custGeom>
              <a:avLst/>
              <a:gdLst/>
              <a:ahLst/>
              <a:cxnLst>
                <a:cxn ang="0">
                  <a:pos x="68" y="95"/>
                </a:cxn>
                <a:cxn ang="0">
                  <a:pos x="68" y="106"/>
                </a:cxn>
                <a:cxn ang="0">
                  <a:pos x="80" y="121"/>
                </a:cxn>
                <a:cxn ang="0">
                  <a:pos x="80" y="135"/>
                </a:cxn>
                <a:cxn ang="0">
                  <a:pos x="83" y="147"/>
                </a:cxn>
                <a:cxn ang="0">
                  <a:pos x="90" y="151"/>
                </a:cxn>
                <a:cxn ang="0">
                  <a:pos x="97" y="159"/>
                </a:cxn>
                <a:cxn ang="0">
                  <a:pos x="94" y="161"/>
                </a:cxn>
                <a:cxn ang="0">
                  <a:pos x="94" y="173"/>
                </a:cxn>
                <a:cxn ang="0">
                  <a:pos x="94" y="187"/>
                </a:cxn>
                <a:cxn ang="0">
                  <a:pos x="85" y="194"/>
                </a:cxn>
                <a:cxn ang="0">
                  <a:pos x="78" y="180"/>
                </a:cxn>
                <a:cxn ang="0">
                  <a:pos x="71" y="175"/>
                </a:cxn>
                <a:cxn ang="0">
                  <a:pos x="61" y="163"/>
                </a:cxn>
                <a:cxn ang="0">
                  <a:pos x="57" y="151"/>
                </a:cxn>
                <a:cxn ang="0">
                  <a:pos x="47" y="135"/>
                </a:cxn>
                <a:cxn ang="0">
                  <a:pos x="52" y="118"/>
                </a:cxn>
                <a:cxn ang="0">
                  <a:pos x="35" y="123"/>
                </a:cxn>
                <a:cxn ang="0">
                  <a:pos x="40" y="142"/>
                </a:cxn>
                <a:cxn ang="0">
                  <a:pos x="38" y="163"/>
                </a:cxn>
                <a:cxn ang="0">
                  <a:pos x="38" y="185"/>
                </a:cxn>
                <a:cxn ang="0">
                  <a:pos x="31" y="192"/>
                </a:cxn>
                <a:cxn ang="0">
                  <a:pos x="16" y="189"/>
                </a:cxn>
                <a:cxn ang="0">
                  <a:pos x="16" y="180"/>
                </a:cxn>
                <a:cxn ang="0">
                  <a:pos x="9" y="170"/>
                </a:cxn>
                <a:cxn ang="0">
                  <a:pos x="9" y="168"/>
                </a:cxn>
                <a:cxn ang="0">
                  <a:pos x="16" y="161"/>
                </a:cxn>
                <a:cxn ang="0">
                  <a:pos x="16" y="144"/>
                </a:cxn>
                <a:cxn ang="0">
                  <a:pos x="7" y="140"/>
                </a:cxn>
                <a:cxn ang="0">
                  <a:pos x="5" y="121"/>
                </a:cxn>
                <a:cxn ang="0">
                  <a:pos x="7" y="114"/>
                </a:cxn>
                <a:cxn ang="0">
                  <a:pos x="14" y="97"/>
                </a:cxn>
                <a:cxn ang="0">
                  <a:pos x="16" y="76"/>
                </a:cxn>
                <a:cxn ang="0">
                  <a:pos x="23" y="59"/>
                </a:cxn>
                <a:cxn ang="0">
                  <a:pos x="26" y="50"/>
                </a:cxn>
                <a:cxn ang="0">
                  <a:pos x="28" y="35"/>
                </a:cxn>
                <a:cxn ang="0">
                  <a:pos x="38" y="21"/>
                </a:cxn>
                <a:cxn ang="0">
                  <a:pos x="42" y="23"/>
                </a:cxn>
                <a:cxn ang="0">
                  <a:pos x="54" y="14"/>
                </a:cxn>
                <a:cxn ang="0">
                  <a:pos x="66" y="21"/>
                </a:cxn>
                <a:cxn ang="0">
                  <a:pos x="80" y="21"/>
                </a:cxn>
                <a:cxn ang="0">
                  <a:pos x="94" y="23"/>
                </a:cxn>
                <a:cxn ang="0">
                  <a:pos x="113" y="26"/>
                </a:cxn>
                <a:cxn ang="0">
                  <a:pos x="125" y="14"/>
                </a:cxn>
                <a:cxn ang="0">
                  <a:pos x="132" y="2"/>
                </a:cxn>
                <a:cxn ang="0">
                  <a:pos x="139" y="5"/>
                </a:cxn>
                <a:cxn ang="0">
                  <a:pos x="137" y="19"/>
                </a:cxn>
                <a:cxn ang="0">
                  <a:pos x="128" y="33"/>
                </a:cxn>
                <a:cxn ang="0">
                  <a:pos x="111" y="42"/>
                </a:cxn>
                <a:cxn ang="0">
                  <a:pos x="92" y="38"/>
                </a:cxn>
                <a:cxn ang="0">
                  <a:pos x="73" y="38"/>
                </a:cxn>
                <a:cxn ang="0">
                  <a:pos x="57" y="38"/>
                </a:cxn>
                <a:cxn ang="0">
                  <a:pos x="40" y="38"/>
                </a:cxn>
                <a:cxn ang="0">
                  <a:pos x="31" y="52"/>
                </a:cxn>
                <a:cxn ang="0">
                  <a:pos x="38" y="71"/>
                </a:cxn>
                <a:cxn ang="0">
                  <a:pos x="47" y="83"/>
                </a:cxn>
                <a:cxn ang="0">
                  <a:pos x="59" y="73"/>
                </a:cxn>
                <a:cxn ang="0">
                  <a:pos x="71" y="71"/>
                </a:cxn>
                <a:cxn ang="0">
                  <a:pos x="87" y="64"/>
                </a:cxn>
                <a:cxn ang="0">
                  <a:pos x="104" y="68"/>
                </a:cxn>
                <a:cxn ang="0">
                  <a:pos x="92" y="71"/>
                </a:cxn>
                <a:cxn ang="0">
                  <a:pos x="80" y="85"/>
                </a:cxn>
              </a:cxnLst>
              <a:rect l="0" t="0" r="r" b="b"/>
              <a:pathLst>
                <a:path w="144" h="196">
                  <a:moveTo>
                    <a:pt x="71" y="97"/>
                  </a:moveTo>
                  <a:lnTo>
                    <a:pt x="71" y="95"/>
                  </a:lnTo>
                  <a:lnTo>
                    <a:pt x="71" y="95"/>
                  </a:lnTo>
                  <a:lnTo>
                    <a:pt x="73" y="95"/>
                  </a:lnTo>
                  <a:lnTo>
                    <a:pt x="73" y="95"/>
                  </a:lnTo>
                  <a:lnTo>
                    <a:pt x="73" y="92"/>
                  </a:lnTo>
                  <a:lnTo>
                    <a:pt x="73" y="92"/>
                  </a:lnTo>
                  <a:lnTo>
                    <a:pt x="73" y="92"/>
                  </a:lnTo>
                  <a:lnTo>
                    <a:pt x="76" y="92"/>
                  </a:lnTo>
                  <a:lnTo>
                    <a:pt x="76" y="92"/>
                  </a:lnTo>
                  <a:lnTo>
                    <a:pt x="76" y="92"/>
                  </a:lnTo>
                  <a:lnTo>
                    <a:pt x="76" y="90"/>
                  </a:lnTo>
                  <a:lnTo>
                    <a:pt x="76" y="90"/>
                  </a:lnTo>
                  <a:lnTo>
                    <a:pt x="73" y="90"/>
                  </a:lnTo>
                  <a:lnTo>
                    <a:pt x="73" y="90"/>
                  </a:lnTo>
                  <a:lnTo>
                    <a:pt x="73" y="92"/>
                  </a:lnTo>
                  <a:lnTo>
                    <a:pt x="73" y="92"/>
                  </a:lnTo>
                  <a:lnTo>
                    <a:pt x="73" y="92"/>
                  </a:lnTo>
                  <a:lnTo>
                    <a:pt x="71" y="92"/>
                  </a:lnTo>
                  <a:lnTo>
                    <a:pt x="71" y="92"/>
                  </a:lnTo>
                  <a:lnTo>
                    <a:pt x="68" y="92"/>
                  </a:lnTo>
                  <a:lnTo>
                    <a:pt x="68" y="92"/>
                  </a:lnTo>
                  <a:lnTo>
                    <a:pt x="68" y="92"/>
                  </a:lnTo>
                  <a:lnTo>
                    <a:pt x="68" y="95"/>
                  </a:lnTo>
                  <a:lnTo>
                    <a:pt x="68" y="95"/>
                  </a:lnTo>
                  <a:lnTo>
                    <a:pt x="68" y="95"/>
                  </a:lnTo>
                  <a:lnTo>
                    <a:pt x="68" y="97"/>
                  </a:lnTo>
                  <a:lnTo>
                    <a:pt x="68" y="97"/>
                  </a:lnTo>
                  <a:lnTo>
                    <a:pt x="66" y="97"/>
                  </a:lnTo>
                  <a:lnTo>
                    <a:pt x="66" y="99"/>
                  </a:lnTo>
                  <a:lnTo>
                    <a:pt x="66" y="99"/>
                  </a:lnTo>
                  <a:lnTo>
                    <a:pt x="66" y="99"/>
                  </a:lnTo>
                  <a:lnTo>
                    <a:pt x="64" y="99"/>
                  </a:lnTo>
                  <a:lnTo>
                    <a:pt x="64" y="99"/>
                  </a:lnTo>
                  <a:lnTo>
                    <a:pt x="61" y="99"/>
                  </a:lnTo>
                  <a:lnTo>
                    <a:pt x="61" y="99"/>
                  </a:lnTo>
                  <a:lnTo>
                    <a:pt x="61" y="99"/>
                  </a:lnTo>
                  <a:lnTo>
                    <a:pt x="61" y="102"/>
                  </a:lnTo>
                  <a:lnTo>
                    <a:pt x="61" y="102"/>
                  </a:lnTo>
                  <a:lnTo>
                    <a:pt x="61" y="102"/>
                  </a:lnTo>
                  <a:lnTo>
                    <a:pt x="61" y="102"/>
                  </a:lnTo>
                  <a:lnTo>
                    <a:pt x="64" y="102"/>
                  </a:lnTo>
                  <a:lnTo>
                    <a:pt x="64" y="104"/>
                  </a:lnTo>
                  <a:lnTo>
                    <a:pt x="64" y="104"/>
                  </a:lnTo>
                  <a:lnTo>
                    <a:pt x="66" y="104"/>
                  </a:lnTo>
                  <a:lnTo>
                    <a:pt x="66" y="104"/>
                  </a:lnTo>
                  <a:lnTo>
                    <a:pt x="66" y="104"/>
                  </a:lnTo>
                  <a:lnTo>
                    <a:pt x="66" y="104"/>
                  </a:lnTo>
                  <a:lnTo>
                    <a:pt x="68" y="104"/>
                  </a:lnTo>
                  <a:lnTo>
                    <a:pt x="68" y="106"/>
                  </a:lnTo>
                  <a:lnTo>
                    <a:pt x="68" y="106"/>
                  </a:lnTo>
                  <a:lnTo>
                    <a:pt x="68" y="106"/>
                  </a:lnTo>
                  <a:lnTo>
                    <a:pt x="68" y="106"/>
                  </a:lnTo>
                  <a:lnTo>
                    <a:pt x="68" y="109"/>
                  </a:lnTo>
                  <a:lnTo>
                    <a:pt x="68" y="109"/>
                  </a:lnTo>
                  <a:lnTo>
                    <a:pt x="71" y="109"/>
                  </a:lnTo>
                  <a:lnTo>
                    <a:pt x="71" y="111"/>
                  </a:lnTo>
                  <a:lnTo>
                    <a:pt x="71" y="111"/>
                  </a:lnTo>
                  <a:lnTo>
                    <a:pt x="71" y="111"/>
                  </a:lnTo>
                  <a:lnTo>
                    <a:pt x="71" y="111"/>
                  </a:lnTo>
                  <a:lnTo>
                    <a:pt x="73" y="111"/>
                  </a:lnTo>
                  <a:lnTo>
                    <a:pt x="73" y="114"/>
                  </a:lnTo>
                  <a:lnTo>
                    <a:pt x="73" y="114"/>
                  </a:lnTo>
                  <a:lnTo>
                    <a:pt x="73" y="114"/>
                  </a:lnTo>
                  <a:lnTo>
                    <a:pt x="73" y="116"/>
                  </a:lnTo>
                  <a:lnTo>
                    <a:pt x="73" y="116"/>
                  </a:lnTo>
                  <a:lnTo>
                    <a:pt x="73" y="118"/>
                  </a:lnTo>
                  <a:lnTo>
                    <a:pt x="73" y="118"/>
                  </a:lnTo>
                  <a:lnTo>
                    <a:pt x="73" y="118"/>
                  </a:lnTo>
                  <a:lnTo>
                    <a:pt x="76" y="118"/>
                  </a:lnTo>
                  <a:lnTo>
                    <a:pt x="76" y="118"/>
                  </a:lnTo>
                  <a:lnTo>
                    <a:pt x="76" y="121"/>
                  </a:lnTo>
                  <a:lnTo>
                    <a:pt x="76" y="121"/>
                  </a:lnTo>
                  <a:lnTo>
                    <a:pt x="76" y="121"/>
                  </a:lnTo>
                  <a:lnTo>
                    <a:pt x="76" y="121"/>
                  </a:lnTo>
                  <a:lnTo>
                    <a:pt x="78" y="121"/>
                  </a:lnTo>
                  <a:lnTo>
                    <a:pt x="78" y="121"/>
                  </a:lnTo>
                  <a:lnTo>
                    <a:pt x="80" y="121"/>
                  </a:lnTo>
                  <a:lnTo>
                    <a:pt x="80" y="123"/>
                  </a:lnTo>
                  <a:lnTo>
                    <a:pt x="80" y="123"/>
                  </a:lnTo>
                  <a:lnTo>
                    <a:pt x="80" y="123"/>
                  </a:lnTo>
                  <a:lnTo>
                    <a:pt x="80" y="125"/>
                  </a:lnTo>
                  <a:lnTo>
                    <a:pt x="80" y="125"/>
                  </a:lnTo>
                  <a:lnTo>
                    <a:pt x="83" y="125"/>
                  </a:lnTo>
                  <a:lnTo>
                    <a:pt x="83" y="125"/>
                  </a:lnTo>
                  <a:lnTo>
                    <a:pt x="83" y="125"/>
                  </a:lnTo>
                  <a:lnTo>
                    <a:pt x="83" y="125"/>
                  </a:lnTo>
                  <a:lnTo>
                    <a:pt x="83" y="128"/>
                  </a:lnTo>
                  <a:lnTo>
                    <a:pt x="85" y="128"/>
                  </a:lnTo>
                  <a:lnTo>
                    <a:pt x="85" y="128"/>
                  </a:lnTo>
                  <a:lnTo>
                    <a:pt x="85" y="128"/>
                  </a:lnTo>
                  <a:lnTo>
                    <a:pt x="85" y="130"/>
                  </a:lnTo>
                  <a:lnTo>
                    <a:pt x="85" y="130"/>
                  </a:lnTo>
                  <a:lnTo>
                    <a:pt x="85" y="128"/>
                  </a:lnTo>
                  <a:lnTo>
                    <a:pt x="83" y="128"/>
                  </a:lnTo>
                  <a:lnTo>
                    <a:pt x="83" y="128"/>
                  </a:lnTo>
                  <a:lnTo>
                    <a:pt x="83" y="130"/>
                  </a:lnTo>
                  <a:lnTo>
                    <a:pt x="83" y="130"/>
                  </a:lnTo>
                  <a:lnTo>
                    <a:pt x="83" y="130"/>
                  </a:lnTo>
                  <a:lnTo>
                    <a:pt x="83" y="130"/>
                  </a:lnTo>
                  <a:lnTo>
                    <a:pt x="83" y="132"/>
                  </a:lnTo>
                  <a:lnTo>
                    <a:pt x="80" y="132"/>
                  </a:lnTo>
                  <a:lnTo>
                    <a:pt x="80" y="132"/>
                  </a:lnTo>
                  <a:lnTo>
                    <a:pt x="80" y="135"/>
                  </a:lnTo>
                  <a:lnTo>
                    <a:pt x="83" y="135"/>
                  </a:lnTo>
                  <a:lnTo>
                    <a:pt x="83" y="135"/>
                  </a:lnTo>
                  <a:lnTo>
                    <a:pt x="83" y="137"/>
                  </a:lnTo>
                  <a:lnTo>
                    <a:pt x="83" y="137"/>
                  </a:lnTo>
                  <a:lnTo>
                    <a:pt x="83" y="137"/>
                  </a:lnTo>
                  <a:lnTo>
                    <a:pt x="83" y="137"/>
                  </a:lnTo>
                  <a:lnTo>
                    <a:pt x="83" y="140"/>
                  </a:lnTo>
                  <a:lnTo>
                    <a:pt x="80" y="140"/>
                  </a:lnTo>
                  <a:lnTo>
                    <a:pt x="80" y="137"/>
                  </a:lnTo>
                  <a:lnTo>
                    <a:pt x="80" y="137"/>
                  </a:lnTo>
                  <a:lnTo>
                    <a:pt x="80" y="140"/>
                  </a:lnTo>
                  <a:lnTo>
                    <a:pt x="80" y="140"/>
                  </a:lnTo>
                  <a:lnTo>
                    <a:pt x="80" y="142"/>
                  </a:lnTo>
                  <a:lnTo>
                    <a:pt x="80" y="142"/>
                  </a:lnTo>
                  <a:lnTo>
                    <a:pt x="78" y="142"/>
                  </a:lnTo>
                  <a:lnTo>
                    <a:pt x="78" y="142"/>
                  </a:lnTo>
                  <a:lnTo>
                    <a:pt x="80" y="142"/>
                  </a:lnTo>
                  <a:lnTo>
                    <a:pt x="80" y="142"/>
                  </a:lnTo>
                  <a:lnTo>
                    <a:pt x="80" y="142"/>
                  </a:lnTo>
                  <a:lnTo>
                    <a:pt x="80" y="142"/>
                  </a:lnTo>
                  <a:lnTo>
                    <a:pt x="83" y="142"/>
                  </a:lnTo>
                  <a:lnTo>
                    <a:pt x="83" y="144"/>
                  </a:lnTo>
                  <a:lnTo>
                    <a:pt x="83" y="144"/>
                  </a:lnTo>
                  <a:lnTo>
                    <a:pt x="83" y="144"/>
                  </a:lnTo>
                  <a:lnTo>
                    <a:pt x="83" y="147"/>
                  </a:lnTo>
                  <a:lnTo>
                    <a:pt x="83" y="147"/>
                  </a:lnTo>
                  <a:lnTo>
                    <a:pt x="83" y="147"/>
                  </a:lnTo>
                  <a:lnTo>
                    <a:pt x="85" y="147"/>
                  </a:lnTo>
                  <a:lnTo>
                    <a:pt x="85" y="147"/>
                  </a:lnTo>
                  <a:lnTo>
                    <a:pt x="87" y="147"/>
                  </a:lnTo>
                  <a:lnTo>
                    <a:pt x="87" y="147"/>
                  </a:lnTo>
                  <a:lnTo>
                    <a:pt x="87" y="147"/>
                  </a:lnTo>
                  <a:lnTo>
                    <a:pt x="87" y="149"/>
                  </a:lnTo>
                  <a:lnTo>
                    <a:pt x="87" y="149"/>
                  </a:lnTo>
                  <a:lnTo>
                    <a:pt x="87" y="149"/>
                  </a:lnTo>
                  <a:lnTo>
                    <a:pt x="87" y="149"/>
                  </a:lnTo>
                  <a:lnTo>
                    <a:pt x="87" y="151"/>
                  </a:lnTo>
                  <a:lnTo>
                    <a:pt x="87" y="151"/>
                  </a:lnTo>
                  <a:lnTo>
                    <a:pt x="87" y="151"/>
                  </a:lnTo>
                  <a:lnTo>
                    <a:pt x="87" y="151"/>
                  </a:lnTo>
                  <a:lnTo>
                    <a:pt x="87" y="154"/>
                  </a:lnTo>
                  <a:lnTo>
                    <a:pt x="87" y="154"/>
                  </a:lnTo>
                  <a:lnTo>
                    <a:pt x="87" y="151"/>
                  </a:lnTo>
                  <a:lnTo>
                    <a:pt x="87" y="151"/>
                  </a:lnTo>
                  <a:lnTo>
                    <a:pt x="87" y="151"/>
                  </a:lnTo>
                  <a:lnTo>
                    <a:pt x="87" y="149"/>
                  </a:lnTo>
                  <a:lnTo>
                    <a:pt x="90" y="149"/>
                  </a:lnTo>
                  <a:lnTo>
                    <a:pt x="90" y="149"/>
                  </a:lnTo>
                  <a:lnTo>
                    <a:pt x="90" y="151"/>
                  </a:lnTo>
                  <a:lnTo>
                    <a:pt x="90" y="151"/>
                  </a:lnTo>
                  <a:lnTo>
                    <a:pt x="90" y="151"/>
                  </a:lnTo>
                  <a:lnTo>
                    <a:pt x="90" y="151"/>
                  </a:lnTo>
                  <a:lnTo>
                    <a:pt x="90" y="151"/>
                  </a:lnTo>
                  <a:lnTo>
                    <a:pt x="90" y="151"/>
                  </a:lnTo>
                  <a:lnTo>
                    <a:pt x="92" y="151"/>
                  </a:lnTo>
                  <a:lnTo>
                    <a:pt x="92" y="151"/>
                  </a:lnTo>
                  <a:lnTo>
                    <a:pt x="92" y="151"/>
                  </a:lnTo>
                  <a:lnTo>
                    <a:pt x="92" y="151"/>
                  </a:lnTo>
                  <a:lnTo>
                    <a:pt x="94" y="151"/>
                  </a:lnTo>
                  <a:lnTo>
                    <a:pt x="94" y="149"/>
                  </a:lnTo>
                  <a:lnTo>
                    <a:pt x="94" y="149"/>
                  </a:lnTo>
                  <a:lnTo>
                    <a:pt x="94" y="149"/>
                  </a:lnTo>
                  <a:lnTo>
                    <a:pt x="94" y="151"/>
                  </a:lnTo>
                  <a:lnTo>
                    <a:pt x="97" y="151"/>
                  </a:lnTo>
                  <a:lnTo>
                    <a:pt x="97" y="151"/>
                  </a:lnTo>
                  <a:lnTo>
                    <a:pt x="97" y="151"/>
                  </a:lnTo>
                  <a:lnTo>
                    <a:pt x="99" y="151"/>
                  </a:lnTo>
                  <a:lnTo>
                    <a:pt x="99" y="151"/>
                  </a:lnTo>
                  <a:lnTo>
                    <a:pt x="99" y="151"/>
                  </a:lnTo>
                  <a:lnTo>
                    <a:pt x="99" y="151"/>
                  </a:lnTo>
                  <a:lnTo>
                    <a:pt x="99" y="154"/>
                  </a:lnTo>
                  <a:lnTo>
                    <a:pt x="99" y="154"/>
                  </a:lnTo>
                  <a:lnTo>
                    <a:pt x="99" y="154"/>
                  </a:lnTo>
                  <a:lnTo>
                    <a:pt x="99" y="156"/>
                  </a:lnTo>
                  <a:lnTo>
                    <a:pt x="97" y="156"/>
                  </a:lnTo>
                  <a:lnTo>
                    <a:pt x="97" y="156"/>
                  </a:lnTo>
                  <a:lnTo>
                    <a:pt x="97" y="156"/>
                  </a:lnTo>
                  <a:lnTo>
                    <a:pt x="97" y="159"/>
                  </a:lnTo>
                  <a:lnTo>
                    <a:pt x="97" y="159"/>
                  </a:lnTo>
                  <a:lnTo>
                    <a:pt x="94" y="159"/>
                  </a:lnTo>
                  <a:lnTo>
                    <a:pt x="94" y="156"/>
                  </a:lnTo>
                  <a:lnTo>
                    <a:pt x="94" y="156"/>
                  </a:lnTo>
                  <a:lnTo>
                    <a:pt x="94" y="156"/>
                  </a:lnTo>
                  <a:lnTo>
                    <a:pt x="94" y="156"/>
                  </a:lnTo>
                  <a:lnTo>
                    <a:pt x="92" y="156"/>
                  </a:lnTo>
                  <a:lnTo>
                    <a:pt x="92" y="154"/>
                  </a:lnTo>
                  <a:lnTo>
                    <a:pt x="92" y="154"/>
                  </a:lnTo>
                  <a:lnTo>
                    <a:pt x="92" y="156"/>
                  </a:lnTo>
                  <a:lnTo>
                    <a:pt x="92" y="156"/>
                  </a:lnTo>
                  <a:lnTo>
                    <a:pt x="92" y="159"/>
                  </a:lnTo>
                  <a:lnTo>
                    <a:pt x="92" y="159"/>
                  </a:lnTo>
                  <a:lnTo>
                    <a:pt x="92" y="161"/>
                  </a:lnTo>
                  <a:lnTo>
                    <a:pt x="92" y="161"/>
                  </a:lnTo>
                  <a:lnTo>
                    <a:pt x="92" y="161"/>
                  </a:lnTo>
                  <a:lnTo>
                    <a:pt x="92" y="161"/>
                  </a:lnTo>
                  <a:lnTo>
                    <a:pt x="94" y="161"/>
                  </a:lnTo>
                  <a:lnTo>
                    <a:pt x="94" y="159"/>
                  </a:lnTo>
                  <a:lnTo>
                    <a:pt x="94" y="159"/>
                  </a:lnTo>
                  <a:lnTo>
                    <a:pt x="94" y="159"/>
                  </a:lnTo>
                  <a:lnTo>
                    <a:pt x="94" y="161"/>
                  </a:lnTo>
                  <a:lnTo>
                    <a:pt x="97" y="161"/>
                  </a:lnTo>
                  <a:lnTo>
                    <a:pt x="97" y="161"/>
                  </a:lnTo>
                  <a:lnTo>
                    <a:pt x="94" y="161"/>
                  </a:lnTo>
                  <a:lnTo>
                    <a:pt x="94" y="161"/>
                  </a:lnTo>
                  <a:lnTo>
                    <a:pt x="97" y="161"/>
                  </a:lnTo>
                  <a:lnTo>
                    <a:pt x="97" y="161"/>
                  </a:lnTo>
                  <a:lnTo>
                    <a:pt x="97" y="163"/>
                  </a:lnTo>
                  <a:lnTo>
                    <a:pt x="97" y="163"/>
                  </a:lnTo>
                  <a:lnTo>
                    <a:pt x="97" y="163"/>
                  </a:lnTo>
                  <a:lnTo>
                    <a:pt x="97" y="166"/>
                  </a:lnTo>
                  <a:lnTo>
                    <a:pt x="97" y="166"/>
                  </a:lnTo>
                  <a:lnTo>
                    <a:pt x="97" y="168"/>
                  </a:lnTo>
                  <a:lnTo>
                    <a:pt x="99" y="168"/>
                  </a:lnTo>
                  <a:lnTo>
                    <a:pt x="99" y="168"/>
                  </a:lnTo>
                  <a:lnTo>
                    <a:pt x="99" y="170"/>
                  </a:lnTo>
                  <a:lnTo>
                    <a:pt x="97" y="170"/>
                  </a:lnTo>
                  <a:lnTo>
                    <a:pt x="97" y="170"/>
                  </a:lnTo>
                  <a:lnTo>
                    <a:pt x="99" y="170"/>
                  </a:lnTo>
                  <a:lnTo>
                    <a:pt x="99" y="170"/>
                  </a:lnTo>
                  <a:lnTo>
                    <a:pt x="99" y="173"/>
                  </a:lnTo>
                  <a:lnTo>
                    <a:pt x="97" y="173"/>
                  </a:lnTo>
                  <a:lnTo>
                    <a:pt x="97" y="173"/>
                  </a:lnTo>
                  <a:lnTo>
                    <a:pt x="97" y="170"/>
                  </a:lnTo>
                  <a:lnTo>
                    <a:pt x="97" y="170"/>
                  </a:lnTo>
                  <a:lnTo>
                    <a:pt x="97" y="170"/>
                  </a:lnTo>
                  <a:lnTo>
                    <a:pt x="97" y="170"/>
                  </a:lnTo>
                  <a:lnTo>
                    <a:pt x="97" y="173"/>
                  </a:lnTo>
                  <a:lnTo>
                    <a:pt x="94" y="173"/>
                  </a:lnTo>
                  <a:lnTo>
                    <a:pt x="94" y="173"/>
                  </a:lnTo>
                  <a:lnTo>
                    <a:pt x="94" y="173"/>
                  </a:lnTo>
                  <a:lnTo>
                    <a:pt x="94" y="175"/>
                  </a:lnTo>
                  <a:lnTo>
                    <a:pt x="94" y="175"/>
                  </a:lnTo>
                  <a:lnTo>
                    <a:pt x="94" y="175"/>
                  </a:lnTo>
                  <a:lnTo>
                    <a:pt x="94" y="178"/>
                  </a:lnTo>
                  <a:lnTo>
                    <a:pt x="94" y="178"/>
                  </a:lnTo>
                  <a:lnTo>
                    <a:pt x="94" y="180"/>
                  </a:lnTo>
                  <a:lnTo>
                    <a:pt x="94" y="180"/>
                  </a:lnTo>
                  <a:lnTo>
                    <a:pt x="94" y="180"/>
                  </a:lnTo>
                  <a:lnTo>
                    <a:pt x="94" y="180"/>
                  </a:lnTo>
                  <a:lnTo>
                    <a:pt x="97" y="180"/>
                  </a:lnTo>
                  <a:lnTo>
                    <a:pt x="97" y="180"/>
                  </a:lnTo>
                  <a:lnTo>
                    <a:pt x="97" y="180"/>
                  </a:lnTo>
                  <a:lnTo>
                    <a:pt x="97" y="180"/>
                  </a:lnTo>
                  <a:lnTo>
                    <a:pt x="97" y="182"/>
                  </a:lnTo>
                  <a:lnTo>
                    <a:pt x="99" y="182"/>
                  </a:lnTo>
                  <a:lnTo>
                    <a:pt x="99" y="182"/>
                  </a:lnTo>
                  <a:lnTo>
                    <a:pt x="99" y="185"/>
                  </a:lnTo>
                  <a:lnTo>
                    <a:pt x="97" y="185"/>
                  </a:lnTo>
                  <a:lnTo>
                    <a:pt x="97" y="185"/>
                  </a:lnTo>
                  <a:lnTo>
                    <a:pt x="97" y="185"/>
                  </a:lnTo>
                  <a:lnTo>
                    <a:pt x="97" y="187"/>
                  </a:lnTo>
                  <a:lnTo>
                    <a:pt x="97" y="187"/>
                  </a:lnTo>
                  <a:lnTo>
                    <a:pt x="94" y="187"/>
                  </a:lnTo>
                  <a:lnTo>
                    <a:pt x="94" y="187"/>
                  </a:lnTo>
                  <a:lnTo>
                    <a:pt x="94" y="187"/>
                  </a:lnTo>
                  <a:lnTo>
                    <a:pt x="94" y="187"/>
                  </a:lnTo>
                  <a:lnTo>
                    <a:pt x="94" y="187"/>
                  </a:lnTo>
                  <a:lnTo>
                    <a:pt x="92" y="187"/>
                  </a:lnTo>
                  <a:lnTo>
                    <a:pt x="92" y="187"/>
                  </a:lnTo>
                  <a:lnTo>
                    <a:pt x="92" y="187"/>
                  </a:lnTo>
                  <a:lnTo>
                    <a:pt x="90" y="187"/>
                  </a:lnTo>
                  <a:lnTo>
                    <a:pt x="90" y="189"/>
                  </a:lnTo>
                  <a:lnTo>
                    <a:pt x="92" y="189"/>
                  </a:lnTo>
                  <a:lnTo>
                    <a:pt x="92" y="189"/>
                  </a:lnTo>
                  <a:lnTo>
                    <a:pt x="92" y="189"/>
                  </a:lnTo>
                  <a:lnTo>
                    <a:pt x="92" y="192"/>
                  </a:lnTo>
                  <a:lnTo>
                    <a:pt x="90" y="192"/>
                  </a:lnTo>
                  <a:lnTo>
                    <a:pt x="90" y="192"/>
                  </a:lnTo>
                  <a:lnTo>
                    <a:pt x="90" y="192"/>
                  </a:lnTo>
                  <a:lnTo>
                    <a:pt x="90" y="194"/>
                  </a:lnTo>
                  <a:lnTo>
                    <a:pt x="90" y="194"/>
                  </a:lnTo>
                  <a:lnTo>
                    <a:pt x="90" y="194"/>
                  </a:lnTo>
                  <a:lnTo>
                    <a:pt x="90" y="194"/>
                  </a:lnTo>
                  <a:lnTo>
                    <a:pt x="90" y="196"/>
                  </a:lnTo>
                  <a:lnTo>
                    <a:pt x="90" y="196"/>
                  </a:lnTo>
                  <a:lnTo>
                    <a:pt x="87" y="196"/>
                  </a:lnTo>
                  <a:lnTo>
                    <a:pt x="87" y="196"/>
                  </a:lnTo>
                  <a:lnTo>
                    <a:pt x="87" y="194"/>
                  </a:lnTo>
                  <a:lnTo>
                    <a:pt x="87" y="194"/>
                  </a:lnTo>
                  <a:lnTo>
                    <a:pt x="87" y="194"/>
                  </a:lnTo>
                  <a:lnTo>
                    <a:pt x="85" y="194"/>
                  </a:lnTo>
                  <a:lnTo>
                    <a:pt x="85" y="194"/>
                  </a:lnTo>
                  <a:lnTo>
                    <a:pt x="83" y="194"/>
                  </a:lnTo>
                  <a:lnTo>
                    <a:pt x="83" y="194"/>
                  </a:lnTo>
                  <a:lnTo>
                    <a:pt x="83" y="194"/>
                  </a:lnTo>
                  <a:lnTo>
                    <a:pt x="80" y="194"/>
                  </a:lnTo>
                  <a:lnTo>
                    <a:pt x="80" y="192"/>
                  </a:lnTo>
                  <a:lnTo>
                    <a:pt x="83" y="192"/>
                  </a:lnTo>
                  <a:lnTo>
                    <a:pt x="83" y="192"/>
                  </a:lnTo>
                  <a:lnTo>
                    <a:pt x="83" y="189"/>
                  </a:lnTo>
                  <a:lnTo>
                    <a:pt x="83" y="189"/>
                  </a:lnTo>
                  <a:lnTo>
                    <a:pt x="83" y="189"/>
                  </a:lnTo>
                  <a:lnTo>
                    <a:pt x="83" y="189"/>
                  </a:lnTo>
                  <a:lnTo>
                    <a:pt x="83" y="187"/>
                  </a:lnTo>
                  <a:lnTo>
                    <a:pt x="83" y="187"/>
                  </a:lnTo>
                  <a:lnTo>
                    <a:pt x="83" y="187"/>
                  </a:lnTo>
                  <a:lnTo>
                    <a:pt x="80" y="187"/>
                  </a:lnTo>
                  <a:lnTo>
                    <a:pt x="80" y="187"/>
                  </a:lnTo>
                  <a:lnTo>
                    <a:pt x="80" y="187"/>
                  </a:lnTo>
                  <a:lnTo>
                    <a:pt x="78" y="187"/>
                  </a:lnTo>
                  <a:lnTo>
                    <a:pt x="78" y="187"/>
                  </a:lnTo>
                  <a:lnTo>
                    <a:pt x="78" y="185"/>
                  </a:lnTo>
                  <a:lnTo>
                    <a:pt x="78" y="185"/>
                  </a:lnTo>
                  <a:lnTo>
                    <a:pt x="78" y="182"/>
                  </a:lnTo>
                  <a:lnTo>
                    <a:pt x="78" y="182"/>
                  </a:lnTo>
                  <a:lnTo>
                    <a:pt x="78" y="182"/>
                  </a:lnTo>
                  <a:lnTo>
                    <a:pt x="78" y="180"/>
                  </a:lnTo>
                  <a:lnTo>
                    <a:pt x="78" y="180"/>
                  </a:lnTo>
                  <a:lnTo>
                    <a:pt x="78" y="180"/>
                  </a:lnTo>
                  <a:lnTo>
                    <a:pt x="78" y="180"/>
                  </a:lnTo>
                  <a:lnTo>
                    <a:pt x="78" y="180"/>
                  </a:lnTo>
                  <a:lnTo>
                    <a:pt x="78" y="178"/>
                  </a:lnTo>
                  <a:lnTo>
                    <a:pt x="80" y="178"/>
                  </a:lnTo>
                  <a:lnTo>
                    <a:pt x="80" y="178"/>
                  </a:lnTo>
                  <a:lnTo>
                    <a:pt x="80" y="178"/>
                  </a:lnTo>
                  <a:lnTo>
                    <a:pt x="80" y="178"/>
                  </a:lnTo>
                  <a:lnTo>
                    <a:pt x="80" y="175"/>
                  </a:lnTo>
                  <a:lnTo>
                    <a:pt x="80" y="175"/>
                  </a:lnTo>
                  <a:lnTo>
                    <a:pt x="78" y="175"/>
                  </a:lnTo>
                  <a:lnTo>
                    <a:pt x="78" y="173"/>
                  </a:lnTo>
                  <a:lnTo>
                    <a:pt x="78" y="173"/>
                  </a:lnTo>
                  <a:lnTo>
                    <a:pt x="76" y="173"/>
                  </a:lnTo>
                  <a:lnTo>
                    <a:pt x="76" y="175"/>
                  </a:lnTo>
                  <a:lnTo>
                    <a:pt x="76" y="175"/>
                  </a:lnTo>
                  <a:lnTo>
                    <a:pt x="76" y="173"/>
                  </a:lnTo>
                  <a:lnTo>
                    <a:pt x="76" y="173"/>
                  </a:lnTo>
                  <a:lnTo>
                    <a:pt x="76" y="173"/>
                  </a:lnTo>
                  <a:lnTo>
                    <a:pt x="73" y="173"/>
                  </a:lnTo>
                  <a:lnTo>
                    <a:pt x="73" y="173"/>
                  </a:lnTo>
                  <a:lnTo>
                    <a:pt x="73" y="173"/>
                  </a:lnTo>
                  <a:lnTo>
                    <a:pt x="73" y="173"/>
                  </a:lnTo>
                  <a:lnTo>
                    <a:pt x="73" y="175"/>
                  </a:lnTo>
                  <a:lnTo>
                    <a:pt x="71" y="175"/>
                  </a:lnTo>
                  <a:lnTo>
                    <a:pt x="71" y="175"/>
                  </a:lnTo>
                  <a:lnTo>
                    <a:pt x="71" y="173"/>
                  </a:lnTo>
                  <a:lnTo>
                    <a:pt x="68" y="173"/>
                  </a:lnTo>
                  <a:lnTo>
                    <a:pt x="68" y="173"/>
                  </a:lnTo>
                  <a:lnTo>
                    <a:pt x="68" y="173"/>
                  </a:lnTo>
                  <a:lnTo>
                    <a:pt x="68" y="173"/>
                  </a:lnTo>
                  <a:lnTo>
                    <a:pt x="66" y="173"/>
                  </a:lnTo>
                  <a:lnTo>
                    <a:pt x="66" y="173"/>
                  </a:lnTo>
                  <a:lnTo>
                    <a:pt x="66" y="173"/>
                  </a:lnTo>
                  <a:lnTo>
                    <a:pt x="64" y="173"/>
                  </a:lnTo>
                  <a:lnTo>
                    <a:pt x="64" y="170"/>
                  </a:lnTo>
                  <a:lnTo>
                    <a:pt x="64" y="170"/>
                  </a:lnTo>
                  <a:lnTo>
                    <a:pt x="64" y="170"/>
                  </a:lnTo>
                  <a:lnTo>
                    <a:pt x="61" y="170"/>
                  </a:lnTo>
                  <a:lnTo>
                    <a:pt x="61" y="170"/>
                  </a:lnTo>
                  <a:lnTo>
                    <a:pt x="61" y="170"/>
                  </a:lnTo>
                  <a:lnTo>
                    <a:pt x="61" y="170"/>
                  </a:lnTo>
                  <a:lnTo>
                    <a:pt x="61" y="170"/>
                  </a:lnTo>
                  <a:lnTo>
                    <a:pt x="59" y="170"/>
                  </a:lnTo>
                  <a:lnTo>
                    <a:pt x="59" y="170"/>
                  </a:lnTo>
                  <a:lnTo>
                    <a:pt x="59" y="168"/>
                  </a:lnTo>
                  <a:lnTo>
                    <a:pt x="59" y="168"/>
                  </a:lnTo>
                  <a:lnTo>
                    <a:pt x="59" y="166"/>
                  </a:lnTo>
                  <a:lnTo>
                    <a:pt x="59" y="166"/>
                  </a:lnTo>
                  <a:lnTo>
                    <a:pt x="61" y="166"/>
                  </a:lnTo>
                  <a:lnTo>
                    <a:pt x="61" y="163"/>
                  </a:lnTo>
                  <a:lnTo>
                    <a:pt x="61" y="163"/>
                  </a:lnTo>
                  <a:lnTo>
                    <a:pt x="61" y="161"/>
                  </a:lnTo>
                  <a:lnTo>
                    <a:pt x="61" y="161"/>
                  </a:lnTo>
                  <a:lnTo>
                    <a:pt x="61" y="161"/>
                  </a:lnTo>
                  <a:lnTo>
                    <a:pt x="61" y="159"/>
                  </a:lnTo>
                  <a:lnTo>
                    <a:pt x="61" y="159"/>
                  </a:lnTo>
                  <a:lnTo>
                    <a:pt x="61" y="159"/>
                  </a:lnTo>
                  <a:lnTo>
                    <a:pt x="61" y="156"/>
                  </a:lnTo>
                  <a:lnTo>
                    <a:pt x="61" y="156"/>
                  </a:lnTo>
                  <a:lnTo>
                    <a:pt x="61" y="156"/>
                  </a:lnTo>
                  <a:lnTo>
                    <a:pt x="61" y="154"/>
                  </a:lnTo>
                  <a:lnTo>
                    <a:pt x="59" y="154"/>
                  </a:lnTo>
                  <a:lnTo>
                    <a:pt x="59" y="156"/>
                  </a:lnTo>
                  <a:lnTo>
                    <a:pt x="59" y="156"/>
                  </a:lnTo>
                  <a:lnTo>
                    <a:pt x="59" y="154"/>
                  </a:lnTo>
                  <a:lnTo>
                    <a:pt x="59" y="154"/>
                  </a:lnTo>
                  <a:lnTo>
                    <a:pt x="57" y="154"/>
                  </a:lnTo>
                  <a:lnTo>
                    <a:pt x="57" y="154"/>
                  </a:lnTo>
                  <a:lnTo>
                    <a:pt x="57" y="151"/>
                  </a:lnTo>
                  <a:lnTo>
                    <a:pt x="57" y="151"/>
                  </a:lnTo>
                  <a:lnTo>
                    <a:pt x="57" y="151"/>
                  </a:lnTo>
                  <a:lnTo>
                    <a:pt x="59" y="151"/>
                  </a:lnTo>
                  <a:lnTo>
                    <a:pt x="59" y="151"/>
                  </a:lnTo>
                  <a:lnTo>
                    <a:pt x="59" y="151"/>
                  </a:lnTo>
                  <a:lnTo>
                    <a:pt x="59" y="151"/>
                  </a:lnTo>
                  <a:lnTo>
                    <a:pt x="57" y="151"/>
                  </a:lnTo>
                  <a:lnTo>
                    <a:pt x="57" y="151"/>
                  </a:lnTo>
                  <a:lnTo>
                    <a:pt x="57" y="149"/>
                  </a:lnTo>
                  <a:lnTo>
                    <a:pt x="57" y="149"/>
                  </a:lnTo>
                  <a:lnTo>
                    <a:pt x="54" y="149"/>
                  </a:lnTo>
                  <a:lnTo>
                    <a:pt x="54" y="149"/>
                  </a:lnTo>
                  <a:lnTo>
                    <a:pt x="54" y="147"/>
                  </a:lnTo>
                  <a:lnTo>
                    <a:pt x="54" y="147"/>
                  </a:lnTo>
                  <a:lnTo>
                    <a:pt x="54" y="147"/>
                  </a:lnTo>
                  <a:lnTo>
                    <a:pt x="54" y="147"/>
                  </a:lnTo>
                  <a:lnTo>
                    <a:pt x="54" y="144"/>
                  </a:lnTo>
                  <a:lnTo>
                    <a:pt x="52" y="144"/>
                  </a:lnTo>
                  <a:lnTo>
                    <a:pt x="52" y="144"/>
                  </a:lnTo>
                  <a:lnTo>
                    <a:pt x="52" y="144"/>
                  </a:lnTo>
                  <a:lnTo>
                    <a:pt x="52" y="142"/>
                  </a:lnTo>
                  <a:lnTo>
                    <a:pt x="49" y="142"/>
                  </a:lnTo>
                  <a:lnTo>
                    <a:pt x="49" y="142"/>
                  </a:lnTo>
                  <a:lnTo>
                    <a:pt x="49" y="142"/>
                  </a:lnTo>
                  <a:lnTo>
                    <a:pt x="49" y="142"/>
                  </a:lnTo>
                  <a:lnTo>
                    <a:pt x="49" y="142"/>
                  </a:lnTo>
                  <a:lnTo>
                    <a:pt x="47" y="142"/>
                  </a:lnTo>
                  <a:lnTo>
                    <a:pt x="47" y="140"/>
                  </a:lnTo>
                  <a:lnTo>
                    <a:pt x="47" y="140"/>
                  </a:lnTo>
                  <a:lnTo>
                    <a:pt x="47" y="140"/>
                  </a:lnTo>
                  <a:lnTo>
                    <a:pt x="47" y="137"/>
                  </a:lnTo>
                  <a:lnTo>
                    <a:pt x="47" y="137"/>
                  </a:lnTo>
                  <a:lnTo>
                    <a:pt x="47" y="135"/>
                  </a:lnTo>
                  <a:lnTo>
                    <a:pt x="47" y="135"/>
                  </a:lnTo>
                  <a:lnTo>
                    <a:pt x="47" y="135"/>
                  </a:lnTo>
                  <a:lnTo>
                    <a:pt x="47" y="132"/>
                  </a:lnTo>
                  <a:lnTo>
                    <a:pt x="49" y="132"/>
                  </a:lnTo>
                  <a:lnTo>
                    <a:pt x="49" y="132"/>
                  </a:lnTo>
                  <a:lnTo>
                    <a:pt x="49" y="130"/>
                  </a:lnTo>
                  <a:lnTo>
                    <a:pt x="49" y="130"/>
                  </a:lnTo>
                  <a:lnTo>
                    <a:pt x="49" y="130"/>
                  </a:lnTo>
                  <a:lnTo>
                    <a:pt x="49" y="130"/>
                  </a:lnTo>
                  <a:lnTo>
                    <a:pt x="49" y="130"/>
                  </a:lnTo>
                  <a:lnTo>
                    <a:pt x="52" y="130"/>
                  </a:lnTo>
                  <a:lnTo>
                    <a:pt x="52" y="128"/>
                  </a:lnTo>
                  <a:lnTo>
                    <a:pt x="52" y="128"/>
                  </a:lnTo>
                  <a:lnTo>
                    <a:pt x="52" y="125"/>
                  </a:lnTo>
                  <a:lnTo>
                    <a:pt x="49" y="125"/>
                  </a:lnTo>
                  <a:lnTo>
                    <a:pt x="49" y="125"/>
                  </a:lnTo>
                  <a:lnTo>
                    <a:pt x="52" y="125"/>
                  </a:lnTo>
                  <a:lnTo>
                    <a:pt x="52" y="123"/>
                  </a:lnTo>
                  <a:lnTo>
                    <a:pt x="52" y="123"/>
                  </a:lnTo>
                  <a:lnTo>
                    <a:pt x="49" y="123"/>
                  </a:lnTo>
                  <a:lnTo>
                    <a:pt x="49" y="123"/>
                  </a:lnTo>
                  <a:lnTo>
                    <a:pt x="49" y="121"/>
                  </a:lnTo>
                  <a:lnTo>
                    <a:pt x="49" y="121"/>
                  </a:lnTo>
                  <a:lnTo>
                    <a:pt x="49" y="121"/>
                  </a:lnTo>
                  <a:lnTo>
                    <a:pt x="49" y="121"/>
                  </a:lnTo>
                  <a:lnTo>
                    <a:pt x="49" y="118"/>
                  </a:lnTo>
                  <a:lnTo>
                    <a:pt x="52" y="118"/>
                  </a:lnTo>
                  <a:lnTo>
                    <a:pt x="52" y="118"/>
                  </a:lnTo>
                  <a:lnTo>
                    <a:pt x="49" y="118"/>
                  </a:lnTo>
                  <a:lnTo>
                    <a:pt x="49" y="118"/>
                  </a:lnTo>
                  <a:lnTo>
                    <a:pt x="49" y="118"/>
                  </a:lnTo>
                  <a:lnTo>
                    <a:pt x="49" y="116"/>
                  </a:lnTo>
                  <a:lnTo>
                    <a:pt x="47" y="116"/>
                  </a:lnTo>
                  <a:lnTo>
                    <a:pt x="47" y="116"/>
                  </a:lnTo>
                  <a:lnTo>
                    <a:pt x="47" y="116"/>
                  </a:lnTo>
                  <a:lnTo>
                    <a:pt x="45" y="116"/>
                  </a:lnTo>
                  <a:lnTo>
                    <a:pt x="45" y="116"/>
                  </a:lnTo>
                  <a:lnTo>
                    <a:pt x="42" y="116"/>
                  </a:lnTo>
                  <a:lnTo>
                    <a:pt x="42" y="118"/>
                  </a:lnTo>
                  <a:lnTo>
                    <a:pt x="42" y="118"/>
                  </a:lnTo>
                  <a:lnTo>
                    <a:pt x="42" y="118"/>
                  </a:lnTo>
                  <a:lnTo>
                    <a:pt x="42" y="118"/>
                  </a:lnTo>
                  <a:lnTo>
                    <a:pt x="40" y="118"/>
                  </a:lnTo>
                  <a:lnTo>
                    <a:pt x="40" y="121"/>
                  </a:lnTo>
                  <a:lnTo>
                    <a:pt x="40" y="121"/>
                  </a:lnTo>
                  <a:lnTo>
                    <a:pt x="40" y="121"/>
                  </a:lnTo>
                  <a:lnTo>
                    <a:pt x="40" y="121"/>
                  </a:lnTo>
                  <a:lnTo>
                    <a:pt x="40" y="121"/>
                  </a:lnTo>
                  <a:lnTo>
                    <a:pt x="38" y="121"/>
                  </a:lnTo>
                  <a:lnTo>
                    <a:pt x="38" y="121"/>
                  </a:lnTo>
                  <a:lnTo>
                    <a:pt x="38" y="123"/>
                  </a:lnTo>
                  <a:lnTo>
                    <a:pt x="35" y="123"/>
                  </a:lnTo>
                  <a:lnTo>
                    <a:pt x="35" y="123"/>
                  </a:lnTo>
                  <a:lnTo>
                    <a:pt x="35" y="123"/>
                  </a:lnTo>
                  <a:lnTo>
                    <a:pt x="35" y="123"/>
                  </a:lnTo>
                  <a:lnTo>
                    <a:pt x="35" y="125"/>
                  </a:lnTo>
                  <a:lnTo>
                    <a:pt x="35" y="125"/>
                  </a:lnTo>
                  <a:lnTo>
                    <a:pt x="35" y="125"/>
                  </a:lnTo>
                  <a:lnTo>
                    <a:pt x="35" y="128"/>
                  </a:lnTo>
                  <a:lnTo>
                    <a:pt x="35" y="128"/>
                  </a:lnTo>
                  <a:lnTo>
                    <a:pt x="35" y="130"/>
                  </a:lnTo>
                  <a:lnTo>
                    <a:pt x="35" y="130"/>
                  </a:lnTo>
                  <a:lnTo>
                    <a:pt x="38" y="130"/>
                  </a:lnTo>
                  <a:lnTo>
                    <a:pt x="38" y="130"/>
                  </a:lnTo>
                  <a:lnTo>
                    <a:pt x="38" y="130"/>
                  </a:lnTo>
                  <a:lnTo>
                    <a:pt x="38" y="130"/>
                  </a:lnTo>
                  <a:lnTo>
                    <a:pt x="40" y="130"/>
                  </a:lnTo>
                  <a:lnTo>
                    <a:pt x="40" y="132"/>
                  </a:lnTo>
                  <a:lnTo>
                    <a:pt x="38" y="132"/>
                  </a:lnTo>
                  <a:lnTo>
                    <a:pt x="38" y="132"/>
                  </a:lnTo>
                  <a:lnTo>
                    <a:pt x="38" y="135"/>
                  </a:lnTo>
                  <a:lnTo>
                    <a:pt x="38" y="135"/>
                  </a:lnTo>
                  <a:lnTo>
                    <a:pt x="38" y="137"/>
                  </a:lnTo>
                  <a:lnTo>
                    <a:pt x="38" y="137"/>
                  </a:lnTo>
                  <a:lnTo>
                    <a:pt x="38" y="140"/>
                  </a:lnTo>
                  <a:lnTo>
                    <a:pt x="40" y="140"/>
                  </a:lnTo>
                  <a:lnTo>
                    <a:pt x="40" y="140"/>
                  </a:lnTo>
                  <a:lnTo>
                    <a:pt x="40" y="142"/>
                  </a:lnTo>
                  <a:lnTo>
                    <a:pt x="40" y="142"/>
                  </a:lnTo>
                  <a:lnTo>
                    <a:pt x="40" y="142"/>
                  </a:lnTo>
                  <a:lnTo>
                    <a:pt x="40" y="144"/>
                  </a:lnTo>
                  <a:lnTo>
                    <a:pt x="40" y="144"/>
                  </a:lnTo>
                  <a:lnTo>
                    <a:pt x="38" y="144"/>
                  </a:lnTo>
                  <a:lnTo>
                    <a:pt x="38" y="147"/>
                  </a:lnTo>
                  <a:lnTo>
                    <a:pt x="38" y="147"/>
                  </a:lnTo>
                  <a:lnTo>
                    <a:pt x="38" y="147"/>
                  </a:lnTo>
                  <a:lnTo>
                    <a:pt x="38" y="149"/>
                  </a:lnTo>
                  <a:lnTo>
                    <a:pt x="38" y="149"/>
                  </a:lnTo>
                  <a:lnTo>
                    <a:pt x="38" y="151"/>
                  </a:lnTo>
                  <a:lnTo>
                    <a:pt x="38" y="151"/>
                  </a:lnTo>
                  <a:lnTo>
                    <a:pt x="38" y="151"/>
                  </a:lnTo>
                  <a:lnTo>
                    <a:pt x="38" y="154"/>
                  </a:lnTo>
                  <a:lnTo>
                    <a:pt x="38" y="154"/>
                  </a:lnTo>
                  <a:lnTo>
                    <a:pt x="38" y="156"/>
                  </a:lnTo>
                  <a:lnTo>
                    <a:pt x="38" y="156"/>
                  </a:lnTo>
                  <a:lnTo>
                    <a:pt x="38" y="159"/>
                  </a:lnTo>
                  <a:lnTo>
                    <a:pt x="38" y="159"/>
                  </a:lnTo>
                  <a:lnTo>
                    <a:pt x="38" y="159"/>
                  </a:lnTo>
                  <a:lnTo>
                    <a:pt x="38" y="161"/>
                  </a:lnTo>
                  <a:lnTo>
                    <a:pt x="38" y="161"/>
                  </a:lnTo>
                  <a:lnTo>
                    <a:pt x="38" y="161"/>
                  </a:lnTo>
                  <a:lnTo>
                    <a:pt x="38" y="161"/>
                  </a:lnTo>
                  <a:lnTo>
                    <a:pt x="38" y="161"/>
                  </a:lnTo>
                  <a:lnTo>
                    <a:pt x="38" y="163"/>
                  </a:lnTo>
                  <a:lnTo>
                    <a:pt x="38" y="163"/>
                  </a:lnTo>
                  <a:lnTo>
                    <a:pt x="38" y="166"/>
                  </a:lnTo>
                  <a:lnTo>
                    <a:pt x="40" y="166"/>
                  </a:lnTo>
                  <a:lnTo>
                    <a:pt x="40" y="166"/>
                  </a:lnTo>
                  <a:lnTo>
                    <a:pt x="40" y="168"/>
                  </a:lnTo>
                  <a:lnTo>
                    <a:pt x="40" y="168"/>
                  </a:lnTo>
                  <a:lnTo>
                    <a:pt x="38" y="168"/>
                  </a:lnTo>
                  <a:lnTo>
                    <a:pt x="38" y="170"/>
                  </a:lnTo>
                  <a:lnTo>
                    <a:pt x="38" y="170"/>
                  </a:lnTo>
                  <a:lnTo>
                    <a:pt x="38" y="170"/>
                  </a:lnTo>
                  <a:lnTo>
                    <a:pt x="38" y="173"/>
                  </a:lnTo>
                  <a:lnTo>
                    <a:pt x="38" y="173"/>
                  </a:lnTo>
                  <a:lnTo>
                    <a:pt x="35" y="173"/>
                  </a:lnTo>
                  <a:lnTo>
                    <a:pt x="35" y="173"/>
                  </a:lnTo>
                  <a:lnTo>
                    <a:pt x="35" y="175"/>
                  </a:lnTo>
                  <a:lnTo>
                    <a:pt x="35" y="175"/>
                  </a:lnTo>
                  <a:lnTo>
                    <a:pt x="35" y="178"/>
                  </a:lnTo>
                  <a:lnTo>
                    <a:pt x="35" y="178"/>
                  </a:lnTo>
                  <a:lnTo>
                    <a:pt x="35" y="178"/>
                  </a:lnTo>
                  <a:lnTo>
                    <a:pt x="35" y="180"/>
                  </a:lnTo>
                  <a:lnTo>
                    <a:pt x="35" y="180"/>
                  </a:lnTo>
                  <a:lnTo>
                    <a:pt x="35" y="180"/>
                  </a:lnTo>
                  <a:lnTo>
                    <a:pt x="35" y="180"/>
                  </a:lnTo>
                  <a:lnTo>
                    <a:pt x="35" y="182"/>
                  </a:lnTo>
                  <a:lnTo>
                    <a:pt x="35" y="182"/>
                  </a:lnTo>
                  <a:lnTo>
                    <a:pt x="38" y="182"/>
                  </a:lnTo>
                  <a:lnTo>
                    <a:pt x="38" y="185"/>
                  </a:lnTo>
                  <a:lnTo>
                    <a:pt x="38" y="185"/>
                  </a:lnTo>
                  <a:lnTo>
                    <a:pt x="38" y="185"/>
                  </a:lnTo>
                  <a:lnTo>
                    <a:pt x="38" y="187"/>
                  </a:lnTo>
                  <a:lnTo>
                    <a:pt x="40" y="187"/>
                  </a:lnTo>
                  <a:lnTo>
                    <a:pt x="40" y="187"/>
                  </a:lnTo>
                  <a:lnTo>
                    <a:pt x="40" y="189"/>
                  </a:lnTo>
                  <a:lnTo>
                    <a:pt x="40" y="189"/>
                  </a:lnTo>
                  <a:lnTo>
                    <a:pt x="40" y="189"/>
                  </a:lnTo>
                  <a:lnTo>
                    <a:pt x="40" y="192"/>
                  </a:lnTo>
                  <a:lnTo>
                    <a:pt x="40" y="192"/>
                  </a:lnTo>
                  <a:lnTo>
                    <a:pt x="40" y="194"/>
                  </a:lnTo>
                  <a:lnTo>
                    <a:pt x="38" y="194"/>
                  </a:lnTo>
                  <a:lnTo>
                    <a:pt x="38" y="194"/>
                  </a:lnTo>
                  <a:lnTo>
                    <a:pt x="38" y="192"/>
                  </a:lnTo>
                  <a:lnTo>
                    <a:pt x="38" y="192"/>
                  </a:lnTo>
                  <a:lnTo>
                    <a:pt x="35" y="192"/>
                  </a:lnTo>
                  <a:lnTo>
                    <a:pt x="35" y="189"/>
                  </a:lnTo>
                  <a:lnTo>
                    <a:pt x="35" y="189"/>
                  </a:lnTo>
                  <a:lnTo>
                    <a:pt x="35" y="189"/>
                  </a:lnTo>
                  <a:lnTo>
                    <a:pt x="35" y="189"/>
                  </a:lnTo>
                  <a:lnTo>
                    <a:pt x="35" y="189"/>
                  </a:lnTo>
                  <a:lnTo>
                    <a:pt x="33" y="189"/>
                  </a:lnTo>
                  <a:lnTo>
                    <a:pt x="33" y="189"/>
                  </a:lnTo>
                  <a:lnTo>
                    <a:pt x="33" y="192"/>
                  </a:lnTo>
                  <a:lnTo>
                    <a:pt x="33" y="192"/>
                  </a:lnTo>
                  <a:lnTo>
                    <a:pt x="31" y="192"/>
                  </a:lnTo>
                  <a:lnTo>
                    <a:pt x="31" y="192"/>
                  </a:lnTo>
                  <a:lnTo>
                    <a:pt x="28" y="192"/>
                  </a:lnTo>
                  <a:lnTo>
                    <a:pt x="28" y="189"/>
                  </a:lnTo>
                  <a:lnTo>
                    <a:pt x="28" y="189"/>
                  </a:lnTo>
                  <a:lnTo>
                    <a:pt x="28" y="189"/>
                  </a:lnTo>
                  <a:lnTo>
                    <a:pt x="28" y="192"/>
                  </a:lnTo>
                  <a:lnTo>
                    <a:pt x="26" y="192"/>
                  </a:lnTo>
                  <a:lnTo>
                    <a:pt x="26" y="192"/>
                  </a:lnTo>
                  <a:lnTo>
                    <a:pt x="26" y="194"/>
                  </a:lnTo>
                  <a:lnTo>
                    <a:pt x="26" y="194"/>
                  </a:lnTo>
                  <a:lnTo>
                    <a:pt x="23" y="194"/>
                  </a:lnTo>
                  <a:lnTo>
                    <a:pt x="23" y="194"/>
                  </a:lnTo>
                  <a:lnTo>
                    <a:pt x="23" y="194"/>
                  </a:lnTo>
                  <a:lnTo>
                    <a:pt x="23" y="194"/>
                  </a:lnTo>
                  <a:lnTo>
                    <a:pt x="23" y="194"/>
                  </a:lnTo>
                  <a:lnTo>
                    <a:pt x="21" y="194"/>
                  </a:lnTo>
                  <a:lnTo>
                    <a:pt x="21" y="194"/>
                  </a:lnTo>
                  <a:lnTo>
                    <a:pt x="21" y="192"/>
                  </a:lnTo>
                  <a:lnTo>
                    <a:pt x="21" y="192"/>
                  </a:lnTo>
                  <a:lnTo>
                    <a:pt x="19" y="192"/>
                  </a:lnTo>
                  <a:lnTo>
                    <a:pt x="19" y="192"/>
                  </a:lnTo>
                  <a:lnTo>
                    <a:pt x="19" y="192"/>
                  </a:lnTo>
                  <a:lnTo>
                    <a:pt x="16" y="192"/>
                  </a:lnTo>
                  <a:lnTo>
                    <a:pt x="16" y="192"/>
                  </a:lnTo>
                  <a:lnTo>
                    <a:pt x="16" y="189"/>
                  </a:lnTo>
                  <a:lnTo>
                    <a:pt x="16" y="189"/>
                  </a:lnTo>
                  <a:lnTo>
                    <a:pt x="16" y="189"/>
                  </a:lnTo>
                  <a:lnTo>
                    <a:pt x="16" y="189"/>
                  </a:lnTo>
                  <a:lnTo>
                    <a:pt x="16" y="187"/>
                  </a:lnTo>
                  <a:lnTo>
                    <a:pt x="14" y="187"/>
                  </a:lnTo>
                  <a:lnTo>
                    <a:pt x="14" y="189"/>
                  </a:lnTo>
                  <a:lnTo>
                    <a:pt x="14" y="189"/>
                  </a:lnTo>
                  <a:lnTo>
                    <a:pt x="14" y="189"/>
                  </a:lnTo>
                  <a:lnTo>
                    <a:pt x="14" y="189"/>
                  </a:lnTo>
                  <a:lnTo>
                    <a:pt x="12" y="189"/>
                  </a:lnTo>
                  <a:lnTo>
                    <a:pt x="12" y="189"/>
                  </a:lnTo>
                  <a:lnTo>
                    <a:pt x="12" y="187"/>
                  </a:lnTo>
                  <a:lnTo>
                    <a:pt x="12" y="187"/>
                  </a:lnTo>
                  <a:lnTo>
                    <a:pt x="12" y="187"/>
                  </a:lnTo>
                  <a:lnTo>
                    <a:pt x="12" y="185"/>
                  </a:lnTo>
                  <a:lnTo>
                    <a:pt x="12" y="185"/>
                  </a:lnTo>
                  <a:lnTo>
                    <a:pt x="12" y="187"/>
                  </a:lnTo>
                  <a:lnTo>
                    <a:pt x="14" y="187"/>
                  </a:lnTo>
                  <a:lnTo>
                    <a:pt x="14" y="185"/>
                  </a:lnTo>
                  <a:lnTo>
                    <a:pt x="14" y="185"/>
                  </a:lnTo>
                  <a:lnTo>
                    <a:pt x="14" y="185"/>
                  </a:lnTo>
                  <a:lnTo>
                    <a:pt x="14" y="185"/>
                  </a:lnTo>
                  <a:lnTo>
                    <a:pt x="14" y="182"/>
                  </a:lnTo>
                  <a:lnTo>
                    <a:pt x="14" y="182"/>
                  </a:lnTo>
                  <a:lnTo>
                    <a:pt x="16" y="182"/>
                  </a:lnTo>
                  <a:lnTo>
                    <a:pt x="16" y="180"/>
                  </a:lnTo>
                  <a:lnTo>
                    <a:pt x="16" y="180"/>
                  </a:lnTo>
                  <a:lnTo>
                    <a:pt x="16" y="180"/>
                  </a:lnTo>
                  <a:lnTo>
                    <a:pt x="16" y="178"/>
                  </a:lnTo>
                  <a:lnTo>
                    <a:pt x="16" y="178"/>
                  </a:lnTo>
                  <a:lnTo>
                    <a:pt x="16" y="178"/>
                  </a:lnTo>
                  <a:lnTo>
                    <a:pt x="16" y="178"/>
                  </a:lnTo>
                  <a:lnTo>
                    <a:pt x="16" y="175"/>
                  </a:lnTo>
                  <a:lnTo>
                    <a:pt x="16" y="175"/>
                  </a:lnTo>
                  <a:lnTo>
                    <a:pt x="19" y="175"/>
                  </a:lnTo>
                  <a:lnTo>
                    <a:pt x="19" y="173"/>
                  </a:lnTo>
                  <a:lnTo>
                    <a:pt x="19" y="173"/>
                  </a:lnTo>
                  <a:lnTo>
                    <a:pt x="16" y="173"/>
                  </a:lnTo>
                  <a:lnTo>
                    <a:pt x="16" y="173"/>
                  </a:lnTo>
                  <a:lnTo>
                    <a:pt x="16" y="173"/>
                  </a:lnTo>
                  <a:lnTo>
                    <a:pt x="16" y="173"/>
                  </a:lnTo>
                  <a:lnTo>
                    <a:pt x="14" y="173"/>
                  </a:lnTo>
                  <a:lnTo>
                    <a:pt x="14" y="173"/>
                  </a:lnTo>
                  <a:lnTo>
                    <a:pt x="14" y="173"/>
                  </a:lnTo>
                  <a:lnTo>
                    <a:pt x="12" y="173"/>
                  </a:lnTo>
                  <a:lnTo>
                    <a:pt x="12" y="173"/>
                  </a:lnTo>
                  <a:lnTo>
                    <a:pt x="12" y="173"/>
                  </a:lnTo>
                  <a:lnTo>
                    <a:pt x="9" y="173"/>
                  </a:lnTo>
                  <a:lnTo>
                    <a:pt x="9" y="173"/>
                  </a:lnTo>
                  <a:lnTo>
                    <a:pt x="9" y="170"/>
                  </a:lnTo>
                  <a:lnTo>
                    <a:pt x="9" y="170"/>
                  </a:lnTo>
                  <a:lnTo>
                    <a:pt x="9" y="170"/>
                  </a:lnTo>
                  <a:lnTo>
                    <a:pt x="9" y="170"/>
                  </a:lnTo>
                  <a:lnTo>
                    <a:pt x="9" y="170"/>
                  </a:lnTo>
                  <a:lnTo>
                    <a:pt x="12" y="170"/>
                  </a:lnTo>
                  <a:lnTo>
                    <a:pt x="12" y="170"/>
                  </a:lnTo>
                  <a:lnTo>
                    <a:pt x="14" y="170"/>
                  </a:lnTo>
                  <a:lnTo>
                    <a:pt x="14" y="170"/>
                  </a:lnTo>
                  <a:lnTo>
                    <a:pt x="14" y="170"/>
                  </a:lnTo>
                  <a:lnTo>
                    <a:pt x="14" y="170"/>
                  </a:lnTo>
                  <a:lnTo>
                    <a:pt x="14" y="170"/>
                  </a:lnTo>
                  <a:lnTo>
                    <a:pt x="14" y="170"/>
                  </a:lnTo>
                  <a:lnTo>
                    <a:pt x="16" y="170"/>
                  </a:lnTo>
                  <a:lnTo>
                    <a:pt x="16" y="170"/>
                  </a:lnTo>
                  <a:lnTo>
                    <a:pt x="16" y="170"/>
                  </a:lnTo>
                  <a:lnTo>
                    <a:pt x="16" y="168"/>
                  </a:lnTo>
                  <a:lnTo>
                    <a:pt x="16" y="168"/>
                  </a:lnTo>
                  <a:lnTo>
                    <a:pt x="16" y="168"/>
                  </a:lnTo>
                  <a:lnTo>
                    <a:pt x="16" y="168"/>
                  </a:lnTo>
                  <a:lnTo>
                    <a:pt x="16" y="166"/>
                  </a:lnTo>
                  <a:lnTo>
                    <a:pt x="14" y="166"/>
                  </a:lnTo>
                  <a:lnTo>
                    <a:pt x="14" y="166"/>
                  </a:lnTo>
                  <a:lnTo>
                    <a:pt x="14" y="166"/>
                  </a:lnTo>
                  <a:lnTo>
                    <a:pt x="14" y="166"/>
                  </a:lnTo>
                  <a:lnTo>
                    <a:pt x="14" y="166"/>
                  </a:lnTo>
                  <a:lnTo>
                    <a:pt x="14" y="168"/>
                  </a:lnTo>
                  <a:lnTo>
                    <a:pt x="12" y="168"/>
                  </a:lnTo>
                  <a:lnTo>
                    <a:pt x="12" y="168"/>
                  </a:lnTo>
                  <a:lnTo>
                    <a:pt x="9" y="168"/>
                  </a:lnTo>
                  <a:lnTo>
                    <a:pt x="9" y="166"/>
                  </a:lnTo>
                  <a:lnTo>
                    <a:pt x="9" y="166"/>
                  </a:lnTo>
                  <a:lnTo>
                    <a:pt x="9" y="166"/>
                  </a:lnTo>
                  <a:lnTo>
                    <a:pt x="7" y="166"/>
                  </a:lnTo>
                  <a:lnTo>
                    <a:pt x="7" y="166"/>
                  </a:lnTo>
                  <a:lnTo>
                    <a:pt x="7" y="163"/>
                  </a:lnTo>
                  <a:lnTo>
                    <a:pt x="7" y="163"/>
                  </a:lnTo>
                  <a:lnTo>
                    <a:pt x="9" y="163"/>
                  </a:lnTo>
                  <a:lnTo>
                    <a:pt x="9" y="161"/>
                  </a:lnTo>
                  <a:lnTo>
                    <a:pt x="9" y="161"/>
                  </a:lnTo>
                  <a:lnTo>
                    <a:pt x="9" y="163"/>
                  </a:lnTo>
                  <a:lnTo>
                    <a:pt x="9" y="163"/>
                  </a:lnTo>
                  <a:lnTo>
                    <a:pt x="9" y="163"/>
                  </a:lnTo>
                  <a:lnTo>
                    <a:pt x="9" y="163"/>
                  </a:lnTo>
                  <a:lnTo>
                    <a:pt x="12" y="163"/>
                  </a:lnTo>
                  <a:lnTo>
                    <a:pt x="12" y="163"/>
                  </a:lnTo>
                  <a:lnTo>
                    <a:pt x="12" y="163"/>
                  </a:lnTo>
                  <a:lnTo>
                    <a:pt x="14" y="163"/>
                  </a:lnTo>
                  <a:lnTo>
                    <a:pt x="14" y="163"/>
                  </a:lnTo>
                  <a:lnTo>
                    <a:pt x="14" y="161"/>
                  </a:lnTo>
                  <a:lnTo>
                    <a:pt x="14" y="161"/>
                  </a:lnTo>
                  <a:lnTo>
                    <a:pt x="14" y="161"/>
                  </a:lnTo>
                  <a:lnTo>
                    <a:pt x="14" y="163"/>
                  </a:lnTo>
                  <a:lnTo>
                    <a:pt x="16" y="163"/>
                  </a:lnTo>
                  <a:lnTo>
                    <a:pt x="16" y="161"/>
                  </a:lnTo>
                  <a:lnTo>
                    <a:pt x="16" y="161"/>
                  </a:lnTo>
                  <a:lnTo>
                    <a:pt x="16" y="161"/>
                  </a:lnTo>
                  <a:lnTo>
                    <a:pt x="19" y="161"/>
                  </a:lnTo>
                  <a:lnTo>
                    <a:pt x="19" y="163"/>
                  </a:lnTo>
                  <a:lnTo>
                    <a:pt x="19" y="163"/>
                  </a:lnTo>
                  <a:lnTo>
                    <a:pt x="21" y="163"/>
                  </a:lnTo>
                  <a:lnTo>
                    <a:pt x="21" y="161"/>
                  </a:lnTo>
                  <a:lnTo>
                    <a:pt x="21" y="161"/>
                  </a:lnTo>
                  <a:lnTo>
                    <a:pt x="21" y="161"/>
                  </a:lnTo>
                  <a:lnTo>
                    <a:pt x="21" y="159"/>
                  </a:lnTo>
                  <a:lnTo>
                    <a:pt x="21" y="159"/>
                  </a:lnTo>
                  <a:lnTo>
                    <a:pt x="21" y="156"/>
                  </a:lnTo>
                  <a:lnTo>
                    <a:pt x="21" y="156"/>
                  </a:lnTo>
                  <a:lnTo>
                    <a:pt x="21" y="154"/>
                  </a:lnTo>
                  <a:lnTo>
                    <a:pt x="21" y="154"/>
                  </a:lnTo>
                  <a:lnTo>
                    <a:pt x="21" y="151"/>
                  </a:lnTo>
                  <a:lnTo>
                    <a:pt x="21" y="151"/>
                  </a:lnTo>
                  <a:lnTo>
                    <a:pt x="19" y="151"/>
                  </a:lnTo>
                  <a:lnTo>
                    <a:pt x="19" y="151"/>
                  </a:lnTo>
                  <a:lnTo>
                    <a:pt x="19" y="149"/>
                  </a:lnTo>
                  <a:lnTo>
                    <a:pt x="19" y="149"/>
                  </a:lnTo>
                  <a:lnTo>
                    <a:pt x="19" y="149"/>
                  </a:lnTo>
                  <a:lnTo>
                    <a:pt x="19" y="147"/>
                  </a:lnTo>
                  <a:lnTo>
                    <a:pt x="19" y="147"/>
                  </a:lnTo>
                  <a:lnTo>
                    <a:pt x="16" y="147"/>
                  </a:lnTo>
                  <a:lnTo>
                    <a:pt x="16" y="144"/>
                  </a:lnTo>
                  <a:lnTo>
                    <a:pt x="16" y="144"/>
                  </a:lnTo>
                  <a:lnTo>
                    <a:pt x="16" y="144"/>
                  </a:lnTo>
                  <a:lnTo>
                    <a:pt x="16" y="142"/>
                  </a:lnTo>
                  <a:lnTo>
                    <a:pt x="16" y="142"/>
                  </a:lnTo>
                  <a:lnTo>
                    <a:pt x="16" y="142"/>
                  </a:lnTo>
                  <a:lnTo>
                    <a:pt x="16" y="142"/>
                  </a:lnTo>
                  <a:lnTo>
                    <a:pt x="16" y="140"/>
                  </a:lnTo>
                  <a:lnTo>
                    <a:pt x="19" y="140"/>
                  </a:lnTo>
                  <a:lnTo>
                    <a:pt x="19" y="140"/>
                  </a:lnTo>
                  <a:lnTo>
                    <a:pt x="16" y="140"/>
                  </a:lnTo>
                  <a:lnTo>
                    <a:pt x="16" y="137"/>
                  </a:lnTo>
                  <a:lnTo>
                    <a:pt x="16" y="137"/>
                  </a:lnTo>
                  <a:lnTo>
                    <a:pt x="16" y="137"/>
                  </a:lnTo>
                  <a:lnTo>
                    <a:pt x="14" y="137"/>
                  </a:lnTo>
                  <a:lnTo>
                    <a:pt x="14" y="137"/>
                  </a:lnTo>
                  <a:lnTo>
                    <a:pt x="14" y="137"/>
                  </a:lnTo>
                  <a:lnTo>
                    <a:pt x="14" y="137"/>
                  </a:lnTo>
                  <a:lnTo>
                    <a:pt x="14" y="137"/>
                  </a:lnTo>
                  <a:lnTo>
                    <a:pt x="12" y="137"/>
                  </a:lnTo>
                  <a:lnTo>
                    <a:pt x="12" y="137"/>
                  </a:lnTo>
                  <a:lnTo>
                    <a:pt x="9" y="137"/>
                  </a:lnTo>
                  <a:lnTo>
                    <a:pt x="9" y="140"/>
                  </a:lnTo>
                  <a:lnTo>
                    <a:pt x="9" y="140"/>
                  </a:lnTo>
                  <a:lnTo>
                    <a:pt x="9" y="140"/>
                  </a:lnTo>
                  <a:lnTo>
                    <a:pt x="9" y="140"/>
                  </a:lnTo>
                  <a:lnTo>
                    <a:pt x="7" y="140"/>
                  </a:lnTo>
                  <a:lnTo>
                    <a:pt x="7" y="140"/>
                  </a:lnTo>
                  <a:lnTo>
                    <a:pt x="7" y="140"/>
                  </a:lnTo>
                  <a:lnTo>
                    <a:pt x="7" y="140"/>
                  </a:lnTo>
                  <a:lnTo>
                    <a:pt x="5" y="140"/>
                  </a:lnTo>
                  <a:lnTo>
                    <a:pt x="5" y="137"/>
                  </a:lnTo>
                  <a:lnTo>
                    <a:pt x="5" y="137"/>
                  </a:lnTo>
                  <a:lnTo>
                    <a:pt x="5" y="137"/>
                  </a:lnTo>
                  <a:lnTo>
                    <a:pt x="5" y="135"/>
                  </a:lnTo>
                  <a:lnTo>
                    <a:pt x="5" y="135"/>
                  </a:lnTo>
                  <a:lnTo>
                    <a:pt x="5" y="132"/>
                  </a:lnTo>
                  <a:lnTo>
                    <a:pt x="5" y="132"/>
                  </a:lnTo>
                  <a:lnTo>
                    <a:pt x="5" y="130"/>
                  </a:lnTo>
                  <a:lnTo>
                    <a:pt x="2" y="130"/>
                  </a:lnTo>
                  <a:lnTo>
                    <a:pt x="2" y="130"/>
                  </a:lnTo>
                  <a:lnTo>
                    <a:pt x="2" y="130"/>
                  </a:lnTo>
                  <a:lnTo>
                    <a:pt x="2" y="130"/>
                  </a:lnTo>
                  <a:lnTo>
                    <a:pt x="2" y="128"/>
                  </a:lnTo>
                  <a:lnTo>
                    <a:pt x="2" y="128"/>
                  </a:lnTo>
                  <a:lnTo>
                    <a:pt x="2" y="125"/>
                  </a:lnTo>
                  <a:lnTo>
                    <a:pt x="2" y="125"/>
                  </a:lnTo>
                  <a:lnTo>
                    <a:pt x="5" y="125"/>
                  </a:lnTo>
                  <a:lnTo>
                    <a:pt x="5" y="125"/>
                  </a:lnTo>
                  <a:lnTo>
                    <a:pt x="5" y="123"/>
                  </a:lnTo>
                  <a:lnTo>
                    <a:pt x="5" y="123"/>
                  </a:lnTo>
                  <a:lnTo>
                    <a:pt x="5" y="123"/>
                  </a:lnTo>
                  <a:lnTo>
                    <a:pt x="5" y="121"/>
                  </a:lnTo>
                  <a:lnTo>
                    <a:pt x="5" y="121"/>
                  </a:lnTo>
                  <a:lnTo>
                    <a:pt x="2" y="121"/>
                  </a:lnTo>
                  <a:lnTo>
                    <a:pt x="2" y="121"/>
                  </a:lnTo>
                  <a:lnTo>
                    <a:pt x="2" y="121"/>
                  </a:lnTo>
                  <a:lnTo>
                    <a:pt x="2" y="121"/>
                  </a:lnTo>
                  <a:lnTo>
                    <a:pt x="2" y="118"/>
                  </a:lnTo>
                  <a:lnTo>
                    <a:pt x="2" y="118"/>
                  </a:lnTo>
                  <a:lnTo>
                    <a:pt x="2" y="118"/>
                  </a:lnTo>
                  <a:lnTo>
                    <a:pt x="2" y="116"/>
                  </a:lnTo>
                  <a:lnTo>
                    <a:pt x="0" y="116"/>
                  </a:lnTo>
                  <a:lnTo>
                    <a:pt x="0" y="116"/>
                  </a:lnTo>
                  <a:lnTo>
                    <a:pt x="2" y="116"/>
                  </a:lnTo>
                  <a:lnTo>
                    <a:pt x="2" y="114"/>
                  </a:lnTo>
                  <a:lnTo>
                    <a:pt x="2" y="114"/>
                  </a:lnTo>
                  <a:lnTo>
                    <a:pt x="2" y="114"/>
                  </a:lnTo>
                  <a:lnTo>
                    <a:pt x="2" y="114"/>
                  </a:lnTo>
                  <a:lnTo>
                    <a:pt x="2" y="114"/>
                  </a:lnTo>
                  <a:lnTo>
                    <a:pt x="5" y="114"/>
                  </a:lnTo>
                  <a:lnTo>
                    <a:pt x="5" y="116"/>
                  </a:lnTo>
                  <a:lnTo>
                    <a:pt x="5" y="116"/>
                  </a:lnTo>
                  <a:lnTo>
                    <a:pt x="5" y="114"/>
                  </a:lnTo>
                  <a:lnTo>
                    <a:pt x="7" y="114"/>
                  </a:lnTo>
                  <a:lnTo>
                    <a:pt x="7" y="116"/>
                  </a:lnTo>
                  <a:lnTo>
                    <a:pt x="7" y="116"/>
                  </a:lnTo>
                  <a:lnTo>
                    <a:pt x="7" y="114"/>
                  </a:lnTo>
                  <a:lnTo>
                    <a:pt x="7" y="114"/>
                  </a:lnTo>
                  <a:lnTo>
                    <a:pt x="7" y="114"/>
                  </a:lnTo>
                  <a:lnTo>
                    <a:pt x="7" y="111"/>
                  </a:lnTo>
                  <a:lnTo>
                    <a:pt x="9" y="111"/>
                  </a:lnTo>
                  <a:lnTo>
                    <a:pt x="9" y="111"/>
                  </a:lnTo>
                  <a:lnTo>
                    <a:pt x="9" y="111"/>
                  </a:lnTo>
                  <a:lnTo>
                    <a:pt x="9" y="111"/>
                  </a:lnTo>
                  <a:lnTo>
                    <a:pt x="9" y="111"/>
                  </a:lnTo>
                  <a:lnTo>
                    <a:pt x="9" y="109"/>
                  </a:lnTo>
                  <a:lnTo>
                    <a:pt x="9" y="109"/>
                  </a:lnTo>
                  <a:lnTo>
                    <a:pt x="9" y="109"/>
                  </a:lnTo>
                  <a:lnTo>
                    <a:pt x="9" y="106"/>
                  </a:lnTo>
                  <a:lnTo>
                    <a:pt x="9" y="106"/>
                  </a:lnTo>
                  <a:lnTo>
                    <a:pt x="9" y="106"/>
                  </a:lnTo>
                  <a:lnTo>
                    <a:pt x="9" y="104"/>
                  </a:lnTo>
                  <a:lnTo>
                    <a:pt x="9" y="104"/>
                  </a:lnTo>
                  <a:lnTo>
                    <a:pt x="9" y="102"/>
                  </a:lnTo>
                  <a:lnTo>
                    <a:pt x="12" y="102"/>
                  </a:lnTo>
                  <a:lnTo>
                    <a:pt x="12" y="102"/>
                  </a:lnTo>
                  <a:lnTo>
                    <a:pt x="12" y="102"/>
                  </a:lnTo>
                  <a:lnTo>
                    <a:pt x="12" y="99"/>
                  </a:lnTo>
                  <a:lnTo>
                    <a:pt x="12" y="99"/>
                  </a:lnTo>
                  <a:lnTo>
                    <a:pt x="12" y="99"/>
                  </a:lnTo>
                  <a:lnTo>
                    <a:pt x="14" y="99"/>
                  </a:lnTo>
                  <a:lnTo>
                    <a:pt x="14" y="97"/>
                  </a:lnTo>
                  <a:lnTo>
                    <a:pt x="14" y="97"/>
                  </a:lnTo>
                  <a:lnTo>
                    <a:pt x="14" y="97"/>
                  </a:lnTo>
                  <a:lnTo>
                    <a:pt x="14" y="97"/>
                  </a:lnTo>
                  <a:lnTo>
                    <a:pt x="14" y="95"/>
                  </a:lnTo>
                  <a:lnTo>
                    <a:pt x="14" y="95"/>
                  </a:lnTo>
                  <a:lnTo>
                    <a:pt x="14" y="95"/>
                  </a:lnTo>
                  <a:lnTo>
                    <a:pt x="14" y="92"/>
                  </a:lnTo>
                  <a:lnTo>
                    <a:pt x="14" y="92"/>
                  </a:lnTo>
                  <a:lnTo>
                    <a:pt x="14" y="92"/>
                  </a:lnTo>
                  <a:lnTo>
                    <a:pt x="14" y="92"/>
                  </a:lnTo>
                  <a:lnTo>
                    <a:pt x="14" y="90"/>
                  </a:lnTo>
                  <a:lnTo>
                    <a:pt x="14" y="90"/>
                  </a:lnTo>
                  <a:lnTo>
                    <a:pt x="14" y="90"/>
                  </a:lnTo>
                  <a:lnTo>
                    <a:pt x="14" y="87"/>
                  </a:lnTo>
                  <a:lnTo>
                    <a:pt x="14" y="87"/>
                  </a:lnTo>
                  <a:lnTo>
                    <a:pt x="14" y="87"/>
                  </a:lnTo>
                  <a:lnTo>
                    <a:pt x="14" y="85"/>
                  </a:lnTo>
                  <a:lnTo>
                    <a:pt x="14" y="85"/>
                  </a:lnTo>
                  <a:lnTo>
                    <a:pt x="14" y="83"/>
                  </a:lnTo>
                  <a:lnTo>
                    <a:pt x="14" y="83"/>
                  </a:lnTo>
                  <a:lnTo>
                    <a:pt x="14" y="83"/>
                  </a:lnTo>
                  <a:lnTo>
                    <a:pt x="14" y="83"/>
                  </a:lnTo>
                  <a:lnTo>
                    <a:pt x="14" y="80"/>
                  </a:lnTo>
                  <a:lnTo>
                    <a:pt x="14" y="80"/>
                  </a:lnTo>
                  <a:lnTo>
                    <a:pt x="14" y="78"/>
                  </a:lnTo>
                  <a:lnTo>
                    <a:pt x="14" y="78"/>
                  </a:lnTo>
                  <a:lnTo>
                    <a:pt x="14" y="78"/>
                  </a:lnTo>
                  <a:lnTo>
                    <a:pt x="16" y="78"/>
                  </a:lnTo>
                  <a:lnTo>
                    <a:pt x="16" y="76"/>
                  </a:lnTo>
                  <a:lnTo>
                    <a:pt x="16" y="76"/>
                  </a:lnTo>
                  <a:lnTo>
                    <a:pt x="16" y="76"/>
                  </a:lnTo>
                  <a:lnTo>
                    <a:pt x="16" y="76"/>
                  </a:lnTo>
                  <a:lnTo>
                    <a:pt x="16" y="73"/>
                  </a:lnTo>
                  <a:lnTo>
                    <a:pt x="16" y="73"/>
                  </a:lnTo>
                  <a:lnTo>
                    <a:pt x="19" y="73"/>
                  </a:lnTo>
                  <a:lnTo>
                    <a:pt x="19" y="71"/>
                  </a:lnTo>
                  <a:lnTo>
                    <a:pt x="19" y="71"/>
                  </a:lnTo>
                  <a:lnTo>
                    <a:pt x="19" y="71"/>
                  </a:lnTo>
                  <a:lnTo>
                    <a:pt x="19" y="71"/>
                  </a:lnTo>
                  <a:lnTo>
                    <a:pt x="21" y="71"/>
                  </a:lnTo>
                  <a:lnTo>
                    <a:pt x="21" y="68"/>
                  </a:lnTo>
                  <a:lnTo>
                    <a:pt x="21" y="68"/>
                  </a:lnTo>
                  <a:lnTo>
                    <a:pt x="21" y="68"/>
                  </a:lnTo>
                  <a:lnTo>
                    <a:pt x="21" y="66"/>
                  </a:lnTo>
                  <a:lnTo>
                    <a:pt x="21" y="66"/>
                  </a:lnTo>
                  <a:lnTo>
                    <a:pt x="21" y="66"/>
                  </a:lnTo>
                  <a:lnTo>
                    <a:pt x="23" y="66"/>
                  </a:lnTo>
                  <a:lnTo>
                    <a:pt x="23" y="64"/>
                  </a:lnTo>
                  <a:lnTo>
                    <a:pt x="23" y="64"/>
                  </a:lnTo>
                  <a:lnTo>
                    <a:pt x="23" y="64"/>
                  </a:lnTo>
                  <a:lnTo>
                    <a:pt x="23" y="61"/>
                  </a:lnTo>
                  <a:lnTo>
                    <a:pt x="23" y="61"/>
                  </a:lnTo>
                  <a:lnTo>
                    <a:pt x="23" y="61"/>
                  </a:lnTo>
                  <a:lnTo>
                    <a:pt x="23" y="59"/>
                  </a:lnTo>
                  <a:lnTo>
                    <a:pt x="23" y="59"/>
                  </a:lnTo>
                  <a:lnTo>
                    <a:pt x="23" y="57"/>
                  </a:lnTo>
                  <a:lnTo>
                    <a:pt x="23" y="57"/>
                  </a:lnTo>
                  <a:lnTo>
                    <a:pt x="23" y="54"/>
                  </a:lnTo>
                  <a:lnTo>
                    <a:pt x="23" y="54"/>
                  </a:lnTo>
                  <a:lnTo>
                    <a:pt x="23" y="54"/>
                  </a:lnTo>
                  <a:lnTo>
                    <a:pt x="23" y="52"/>
                  </a:lnTo>
                  <a:lnTo>
                    <a:pt x="23" y="52"/>
                  </a:lnTo>
                  <a:lnTo>
                    <a:pt x="23" y="52"/>
                  </a:lnTo>
                  <a:lnTo>
                    <a:pt x="21" y="52"/>
                  </a:lnTo>
                  <a:lnTo>
                    <a:pt x="21" y="52"/>
                  </a:lnTo>
                  <a:lnTo>
                    <a:pt x="21" y="52"/>
                  </a:lnTo>
                  <a:lnTo>
                    <a:pt x="21" y="52"/>
                  </a:lnTo>
                  <a:lnTo>
                    <a:pt x="21" y="52"/>
                  </a:lnTo>
                  <a:lnTo>
                    <a:pt x="21" y="50"/>
                  </a:lnTo>
                  <a:lnTo>
                    <a:pt x="21" y="50"/>
                  </a:lnTo>
                  <a:lnTo>
                    <a:pt x="21" y="50"/>
                  </a:lnTo>
                  <a:lnTo>
                    <a:pt x="21" y="47"/>
                  </a:lnTo>
                  <a:lnTo>
                    <a:pt x="21" y="47"/>
                  </a:lnTo>
                  <a:lnTo>
                    <a:pt x="23" y="47"/>
                  </a:lnTo>
                  <a:lnTo>
                    <a:pt x="23" y="50"/>
                  </a:lnTo>
                  <a:lnTo>
                    <a:pt x="23" y="50"/>
                  </a:lnTo>
                  <a:lnTo>
                    <a:pt x="23" y="50"/>
                  </a:lnTo>
                  <a:lnTo>
                    <a:pt x="23" y="50"/>
                  </a:lnTo>
                  <a:lnTo>
                    <a:pt x="23" y="52"/>
                  </a:lnTo>
                  <a:lnTo>
                    <a:pt x="26" y="52"/>
                  </a:lnTo>
                  <a:lnTo>
                    <a:pt x="26" y="50"/>
                  </a:lnTo>
                  <a:lnTo>
                    <a:pt x="26" y="50"/>
                  </a:lnTo>
                  <a:lnTo>
                    <a:pt x="26" y="50"/>
                  </a:lnTo>
                  <a:lnTo>
                    <a:pt x="26" y="47"/>
                  </a:lnTo>
                  <a:lnTo>
                    <a:pt x="26" y="47"/>
                  </a:lnTo>
                  <a:lnTo>
                    <a:pt x="26" y="47"/>
                  </a:lnTo>
                  <a:lnTo>
                    <a:pt x="26" y="45"/>
                  </a:lnTo>
                  <a:lnTo>
                    <a:pt x="23" y="45"/>
                  </a:lnTo>
                  <a:lnTo>
                    <a:pt x="23" y="45"/>
                  </a:lnTo>
                  <a:lnTo>
                    <a:pt x="23" y="45"/>
                  </a:lnTo>
                  <a:lnTo>
                    <a:pt x="23" y="42"/>
                  </a:lnTo>
                  <a:lnTo>
                    <a:pt x="23" y="42"/>
                  </a:lnTo>
                  <a:lnTo>
                    <a:pt x="23" y="42"/>
                  </a:lnTo>
                  <a:lnTo>
                    <a:pt x="26" y="42"/>
                  </a:lnTo>
                  <a:lnTo>
                    <a:pt x="26" y="42"/>
                  </a:lnTo>
                  <a:lnTo>
                    <a:pt x="26" y="40"/>
                  </a:lnTo>
                  <a:lnTo>
                    <a:pt x="26" y="40"/>
                  </a:lnTo>
                  <a:lnTo>
                    <a:pt x="26" y="38"/>
                  </a:lnTo>
                  <a:lnTo>
                    <a:pt x="26" y="38"/>
                  </a:lnTo>
                  <a:lnTo>
                    <a:pt x="26" y="38"/>
                  </a:lnTo>
                  <a:lnTo>
                    <a:pt x="26" y="35"/>
                  </a:lnTo>
                  <a:lnTo>
                    <a:pt x="26" y="35"/>
                  </a:lnTo>
                  <a:lnTo>
                    <a:pt x="26" y="35"/>
                  </a:lnTo>
                  <a:lnTo>
                    <a:pt x="26" y="35"/>
                  </a:lnTo>
                  <a:lnTo>
                    <a:pt x="28" y="35"/>
                  </a:lnTo>
                  <a:lnTo>
                    <a:pt x="28" y="35"/>
                  </a:lnTo>
                  <a:lnTo>
                    <a:pt x="28" y="35"/>
                  </a:lnTo>
                  <a:lnTo>
                    <a:pt x="28" y="35"/>
                  </a:lnTo>
                  <a:lnTo>
                    <a:pt x="28" y="35"/>
                  </a:lnTo>
                  <a:lnTo>
                    <a:pt x="28" y="33"/>
                  </a:lnTo>
                  <a:lnTo>
                    <a:pt x="28" y="33"/>
                  </a:lnTo>
                  <a:lnTo>
                    <a:pt x="28" y="33"/>
                  </a:lnTo>
                  <a:lnTo>
                    <a:pt x="28" y="31"/>
                  </a:lnTo>
                  <a:lnTo>
                    <a:pt x="28" y="31"/>
                  </a:lnTo>
                  <a:lnTo>
                    <a:pt x="31" y="31"/>
                  </a:lnTo>
                  <a:lnTo>
                    <a:pt x="31" y="28"/>
                  </a:lnTo>
                  <a:lnTo>
                    <a:pt x="31" y="28"/>
                  </a:lnTo>
                  <a:lnTo>
                    <a:pt x="31" y="31"/>
                  </a:lnTo>
                  <a:lnTo>
                    <a:pt x="33" y="31"/>
                  </a:lnTo>
                  <a:lnTo>
                    <a:pt x="33" y="28"/>
                  </a:lnTo>
                  <a:lnTo>
                    <a:pt x="33" y="28"/>
                  </a:lnTo>
                  <a:lnTo>
                    <a:pt x="33" y="28"/>
                  </a:lnTo>
                  <a:lnTo>
                    <a:pt x="33" y="28"/>
                  </a:lnTo>
                  <a:lnTo>
                    <a:pt x="33" y="26"/>
                  </a:lnTo>
                  <a:lnTo>
                    <a:pt x="33" y="26"/>
                  </a:lnTo>
                  <a:lnTo>
                    <a:pt x="33" y="23"/>
                  </a:lnTo>
                  <a:lnTo>
                    <a:pt x="33" y="23"/>
                  </a:lnTo>
                  <a:lnTo>
                    <a:pt x="35" y="23"/>
                  </a:lnTo>
                  <a:lnTo>
                    <a:pt x="35" y="23"/>
                  </a:lnTo>
                  <a:lnTo>
                    <a:pt x="35" y="23"/>
                  </a:lnTo>
                  <a:lnTo>
                    <a:pt x="35" y="23"/>
                  </a:lnTo>
                  <a:lnTo>
                    <a:pt x="35" y="21"/>
                  </a:lnTo>
                  <a:lnTo>
                    <a:pt x="38" y="21"/>
                  </a:lnTo>
                  <a:lnTo>
                    <a:pt x="38" y="21"/>
                  </a:lnTo>
                  <a:lnTo>
                    <a:pt x="38" y="23"/>
                  </a:lnTo>
                  <a:lnTo>
                    <a:pt x="38" y="23"/>
                  </a:lnTo>
                  <a:lnTo>
                    <a:pt x="38" y="23"/>
                  </a:lnTo>
                  <a:lnTo>
                    <a:pt x="38" y="23"/>
                  </a:lnTo>
                  <a:lnTo>
                    <a:pt x="38" y="26"/>
                  </a:lnTo>
                  <a:lnTo>
                    <a:pt x="38" y="26"/>
                  </a:lnTo>
                  <a:lnTo>
                    <a:pt x="38" y="26"/>
                  </a:lnTo>
                  <a:lnTo>
                    <a:pt x="38" y="28"/>
                  </a:lnTo>
                  <a:lnTo>
                    <a:pt x="38" y="28"/>
                  </a:lnTo>
                  <a:lnTo>
                    <a:pt x="40" y="28"/>
                  </a:lnTo>
                  <a:lnTo>
                    <a:pt x="40" y="28"/>
                  </a:lnTo>
                  <a:lnTo>
                    <a:pt x="40" y="28"/>
                  </a:lnTo>
                  <a:lnTo>
                    <a:pt x="40" y="28"/>
                  </a:lnTo>
                  <a:lnTo>
                    <a:pt x="40" y="28"/>
                  </a:lnTo>
                  <a:lnTo>
                    <a:pt x="42" y="28"/>
                  </a:lnTo>
                  <a:lnTo>
                    <a:pt x="42" y="28"/>
                  </a:lnTo>
                  <a:lnTo>
                    <a:pt x="42" y="26"/>
                  </a:lnTo>
                  <a:lnTo>
                    <a:pt x="42" y="26"/>
                  </a:lnTo>
                  <a:lnTo>
                    <a:pt x="42" y="26"/>
                  </a:lnTo>
                  <a:lnTo>
                    <a:pt x="42" y="23"/>
                  </a:lnTo>
                  <a:lnTo>
                    <a:pt x="42" y="23"/>
                  </a:lnTo>
                  <a:lnTo>
                    <a:pt x="42" y="23"/>
                  </a:lnTo>
                  <a:lnTo>
                    <a:pt x="42" y="23"/>
                  </a:lnTo>
                  <a:lnTo>
                    <a:pt x="42" y="23"/>
                  </a:lnTo>
                  <a:lnTo>
                    <a:pt x="42" y="23"/>
                  </a:lnTo>
                  <a:lnTo>
                    <a:pt x="42" y="21"/>
                  </a:lnTo>
                  <a:lnTo>
                    <a:pt x="42" y="21"/>
                  </a:lnTo>
                  <a:lnTo>
                    <a:pt x="42" y="21"/>
                  </a:lnTo>
                  <a:lnTo>
                    <a:pt x="45" y="21"/>
                  </a:lnTo>
                  <a:lnTo>
                    <a:pt x="45" y="23"/>
                  </a:lnTo>
                  <a:lnTo>
                    <a:pt x="45" y="23"/>
                  </a:lnTo>
                  <a:lnTo>
                    <a:pt x="45" y="21"/>
                  </a:lnTo>
                  <a:lnTo>
                    <a:pt x="45" y="21"/>
                  </a:lnTo>
                  <a:lnTo>
                    <a:pt x="45" y="19"/>
                  </a:lnTo>
                  <a:lnTo>
                    <a:pt x="45" y="19"/>
                  </a:lnTo>
                  <a:lnTo>
                    <a:pt x="45" y="19"/>
                  </a:lnTo>
                  <a:lnTo>
                    <a:pt x="45" y="16"/>
                  </a:lnTo>
                  <a:lnTo>
                    <a:pt x="45" y="16"/>
                  </a:lnTo>
                  <a:lnTo>
                    <a:pt x="45" y="16"/>
                  </a:lnTo>
                  <a:lnTo>
                    <a:pt x="47" y="16"/>
                  </a:lnTo>
                  <a:lnTo>
                    <a:pt x="47" y="14"/>
                  </a:lnTo>
                  <a:lnTo>
                    <a:pt x="47" y="14"/>
                  </a:lnTo>
                  <a:lnTo>
                    <a:pt x="47" y="14"/>
                  </a:lnTo>
                  <a:lnTo>
                    <a:pt x="47" y="14"/>
                  </a:lnTo>
                  <a:lnTo>
                    <a:pt x="49" y="14"/>
                  </a:lnTo>
                  <a:lnTo>
                    <a:pt x="49" y="14"/>
                  </a:lnTo>
                  <a:lnTo>
                    <a:pt x="49" y="14"/>
                  </a:lnTo>
                  <a:lnTo>
                    <a:pt x="52" y="14"/>
                  </a:lnTo>
                  <a:lnTo>
                    <a:pt x="52" y="14"/>
                  </a:lnTo>
                  <a:lnTo>
                    <a:pt x="52" y="14"/>
                  </a:lnTo>
                  <a:lnTo>
                    <a:pt x="54" y="14"/>
                  </a:lnTo>
                  <a:lnTo>
                    <a:pt x="54" y="14"/>
                  </a:lnTo>
                  <a:lnTo>
                    <a:pt x="54" y="16"/>
                  </a:lnTo>
                  <a:lnTo>
                    <a:pt x="54" y="16"/>
                  </a:lnTo>
                  <a:lnTo>
                    <a:pt x="57" y="16"/>
                  </a:lnTo>
                  <a:lnTo>
                    <a:pt x="57" y="16"/>
                  </a:lnTo>
                  <a:lnTo>
                    <a:pt x="57" y="16"/>
                  </a:lnTo>
                  <a:lnTo>
                    <a:pt x="57" y="16"/>
                  </a:lnTo>
                  <a:lnTo>
                    <a:pt x="57" y="16"/>
                  </a:lnTo>
                  <a:lnTo>
                    <a:pt x="57" y="14"/>
                  </a:lnTo>
                  <a:lnTo>
                    <a:pt x="59" y="14"/>
                  </a:lnTo>
                  <a:lnTo>
                    <a:pt x="59" y="14"/>
                  </a:lnTo>
                  <a:lnTo>
                    <a:pt x="61" y="14"/>
                  </a:lnTo>
                  <a:lnTo>
                    <a:pt x="61" y="14"/>
                  </a:lnTo>
                  <a:lnTo>
                    <a:pt x="61" y="16"/>
                  </a:lnTo>
                  <a:lnTo>
                    <a:pt x="61" y="16"/>
                  </a:lnTo>
                  <a:lnTo>
                    <a:pt x="61" y="16"/>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21"/>
                  </a:lnTo>
                  <a:lnTo>
                    <a:pt x="68" y="21"/>
                  </a:lnTo>
                  <a:lnTo>
                    <a:pt x="68" y="21"/>
                  </a:lnTo>
                  <a:lnTo>
                    <a:pt x="68" y="19"/>
                  </a:lnTo>
                  <a:lnTo>
                    <a:pt x="68" y="19"/>
                  </a:lnTo>
                  <a:lnTo>
                    <a:pt x="68" y="19"/>
                  </a:lnTo>
                  <a:lnTo>
                    <a:pt x="71" y="19"/>
                  </a:lnTo>
                  <a:lnTo>
                    <a:pt x="71" y="19"/>
                  </a:lnTo>
                  <a:lnTo>
                    <a:pt x="71" y="21"/>
                  </a:lnTo>
                  <a:lnTo>
                    <a:pt x="71" y="21"/>
                  </a:lnTo>
                  <a:lnTo>
                    <a:pt x="73" y="21"/>
                  </a:lnTo>
                  <a:lnTo>
                    <a:pt x="73" y="19"/>
                  </a:lnTo>
                  <a:lnTo>
                    <a:pt x="73" y="19"/>
                  </a:lnTo>
                  <a:lnTo>
                    <a:pt x="73" y="21"/>
                  </a:lnTo>
                  <a:lnTo>
                    <a:pt x="73" y="21"/>
                  </a:lnTo>
                  <a:lnTo>
                    <a:pt x="76" y="21"/>
                  </a:lnTo>
                  <a:lnTo>
                    <a:pt x="76" y="21"/>
                  </a:lnTo>
                  <a:lnTo>
                    <a:pt x="76" y="21"/>
                  </a:lnTo>
                  <a:lnTo>
                    <a:pt x="76" y="21"/>
                  </a:lnTo>
                  <a:lnTo>
                    <a:pt x="76" y="23"/>
                  </a:lnTo>
                  <a:lnTo>
                    <a:pt x="78" y="23"/>
                  </a:lnTo>
                  <a:lnTo>
                    <a:pt x="78" y="23"/>
                  </a:lnTo>
                  <a:lnTo>
                    <a:pt x="80" y="23"/>
                  </a:lnTo>
                  <a:lnTo>
                    <a:pt x="80" y="21"/>
                  </a:lnTo>
                  <a:lnTo>
                    <a:pt x="80" y="21"/>
                  </a:lnTo>
                  <a:lnTo>
                    <a:pt x="80" y="23"/>
                  </a:lnTo>
                  <a:lnTo>
                    <a:pt x="80" y="23"/>
                  </a:lnTo>
                  <a:lnTo>
                    <a:pt x="83" y="23"/>
                  </a:lnTo>
                  <a:lnTo>
                    <a:pt x="83" y="23"/>
                  </a:lnTo>
                  <a:lnTo>
                    <a:pt x="83" y="23"/>
                  </a:lnTo>
                  <a:lnTo>
                    <a:pt x="83" y="23"/>
                  </a:lnTo>
                  <a:lnTo>
                    <a:pt x="85" y="23"/>
                  </a:lnTo>
                  <a:lnTo>
                    <a:pt x="85" y="23"/>
                  </a:lnTo>
                  <a:lnTo>
                    <a:pt x="85" y="23"/>
                  </a:lnTo>
                  <a:lnTo>
                    <a:pt x="87" y="23"/>
                  </a:lnTo>
                  <a:lnTo>
                    <a:pt x="87" y="23"/>
                  </a:lnTo>
                  <a:lnTo>
                    <a:pt x="87" y="23"/>
                  </a:lnTo>
                  <a:lnTo>
                    <a:pt x="87" y="23"/>
                  </a:lnTo>
                  <a:lnTo>
                    <a:pt x="87" y="26"/>
                  </a:lnTo>
                  <a:lnTo>
                    <a:pt x="87" y="26"/>
                  </a:lnTo>
                  <a:lnTo>
                    <a:pt x="90" y="26"/>
                  </a:lnTo>
                  <a:lnTo>
                    <a:pt x="90" y="26"/>
                  </a:lnTo>
                  <a:lnTo>
                    <a:pt x="90" y="26"/>
                  </a:lnTo>
                  <a:lnTo>
                    <a:pt x="92" y="26"/>
                  </a:lnTo>
                  <a:lnTo>
                    <a:pt x="92" y="23"/>
                  </a:lnTo>
                  <a:lnTo>
                    <a:pt x="92" y="23"/>
                  </a:lnTo>
                  <a:lnTo>
                    <a:pt x="92" y="23"/>
                  </a:lnTo>
                  <a:lnTo>
                    <a:pt x="94" y="23"/>
                  </a:lnTo>
                  <a:lnTo>
                    <a:pt x="94" y="23"/>
                  </a:lnTo>
                  <a:lnTo>
                    <a:pt x="94" y="23"/>
                  </a:lnTo>
                  <a:lnTo>
                    <a:pt x="94" y="23"/>
                  </a:lnTo>
                  <a:lnTo>
                    <a:pt x="97" y="23"/>
                  </a:lnTo>
                  <a:lnTo>
                    <a:pt x="97" y="23"/>
                  </a:lnTo>
                  <a:lnTo>
                    <a:pt x="97" y="23"/>
                  </a:lnTo>
                  <a:lnTo>
                    <a:pt x="97" y="23"/>
                  </a:lnTo>
                  <a:lnTo>
                    <a:pt x="99" y="23"/>
                  </a:lnTo>
                  <a:lnTo>
                    <a:pt x="99" y="23"/>
                  </a:lnTo>
                  <a:lnTo>
                    <a:pt x="99" y="23"/>
                  </a:lnTo>
                  <a:lnTo>
                    <a:pt x="99" y="26"/>
                  </a:lnTo>
                  <a:lnTo>
                    <a:pt x="102" y="26"/>
                  </a:lnTo>
                  <a:lnTo>
                    <a:pt x="102" y="23"/>
                  </a:lnTo>
                  <a:lnTo>
                    <a:pt x="102" y="23"/>
                  </a:lnTo>
                  <a:lnTo>
                    <a:pt x="102" y="23"/>
                  </a:lnTo>
                  <a:lnTo>
                    <a:pt x="102" y="26"/>
                  </a:lnTo>
                  <a:lnTo>
                    <a:pt x="104" y="26"/>
                  </a:lnTo>
                  <a:lnTo>
                    <a:pt x="104" y="26"/>
                  </a:lnTo>
                  <a:lnTo>
                    <a:pt x="106" y="26"/>
                  </a:lnTo>
                  <a:lnTo>
                    <a:pt x="106" y="26"/>
                  </a:lnTo>
                  <a:lnTo>
                    <a:pt x="106" y="26"/>
                  </a:lnTo>
                  <a:lnTo>
                    <a:pt x="109" y="26"/>
                  </a:lnTo>
                  <a:lnTo>
                    <a:pt x="109" y="26"/>
                  </a:lnTo>
                  <a:lnTo>
                    <a:pt x="109" y="26"/>
                  </a:lnTo>
                  <a:lnTo>
                    <a:pt x="111" y="26"/>
                  </a:lnTo>
                  <a:lnTo>
                    <a:pt x="111" y="26"/>
                  </a:lnTo>
                  <a:lnTo>
                    <a:pt x="111" y="26"/>
                  </a:lnTo>
                  <a:lnTo>
                    <a:pt x="113" y="26"/>
                  </a:lnTo>
                  <a:lnTo>
                    <a:pt x="113" y="26"/>
                  </a:lnTo>
                  <a:lnTo>
                    <a:pt x="113" y="26"/>
                  </a:lnTo>
                  <a:lnTo>
                    <a:pt x="113" y="26"/>
                  </a:lnTo>
                  <a:lnTo>
                    <a:pt x="116" y="26"/>
                  </a:lnTo>
                  <a:lnTo>
                    <a:pt x="116" y="26"/>
                  </a:lnTo>
                  <a:lnTo>
                    <a:pt x="116" y="23"/>
                  </a:lnTo>
                  <a:lnTo>
                    <a:pt x="116" y="23"/>
                  </a:lnTo>
                  <a:lnTo>
                    <a:pt x="118" y="23"/>
                  </a:lnTo>
                  <a:lnTo>
                    <a:pt x="118" y="23"/>
                  </a:lnTo>
                  <a:lnTo>
                    <a:pt x="118" y="23"/>
                  </a:lnTo>
                  <a:lnTo>
                    <a:pt x="120" y="23"/>
                  </a:lnTo>
                  <a:lnTo>
                    <a:pt x="120" y="23"/>
                  </a:lnTo>
                  <a:lnTo>
                    <a:pt x="120" y="23"/>
                  </a:lnTo>
                  <a:lnTo>
                    <a:pt x="120" y="23"/>
                  </a:lnTo>
                  <a:lnTo>
                    <a:pt x="120" y="21"/>
                  </a:lnTo>
                  <a:lnTo>
                    <a:pt x="120" y="21"/>
                  </a:lnTo>
                  <a:lnTo>
                    <a:pt x="123" y="21"/>
                  </a:lnTo>
                  <a:lnTo>
                    <a:pt x="123" y="19"/>
                  </a:lnTo>
                  <a:lnTo>
                    <a:pt x="123" y="19"/>
                  </a:lnTo>
                  <a:lnTo>
                    <a:pt x="123" y="19"/>
                  </a:lnTo>
                  <a:lnTo>
                    <a:pt x="123" y="19"/>
                  </a:lnTo>
                  <a:lnTo>
                    <a:pt x="125" y="19"/>
                  </a:lnTo>
                  <a:lnTo>
                    <a:pt x="125" y="19"/>
                  </a:lnTo>
                  <a:lnTo>
                    <a:pt x="125" y="16"/>
                  </a:lnTo>
                  <a:lnTo>
                    <a:pt x="125" y="16"/>
                  </a:lnTo>
                  <a:lnTo>
                    <a:pt x="125" y="14"/>
                  </a:lnTo>
                  <a:lnTo>
                    <a:pt x="125" y="14"/>
                  </a:lnTo>
                  <a:lnTo>
                    <a:pt x="128" y="14"/>
                  </a:lnTo>
                  <a:lnTo>
                    <a:pt x="128" y="12"/>
                  </a:lnTo>
                  <a:lnTo>
                    <a:pt x="128" y="12"/>
                  </a:lnTo>
                  <a:lnTo>
                    <a:pt x="128" y="12"/>
                  </a:lnTo>
                  <a:lnTo>
                    <a:pt x="128" y="12"/>
                  </a:lnTo>
                  <a:lnTo>
                    <a:pt x="130" y="12"/>
                  </a:lnTo>
                  <a:lnTo>
                    <a:pt x="130" y="12"/>
                  </a:lnTo>
                  <a:lnTo>
                    <a:pt x="130" y="12"/>
                  </a:lnTo>
                  <a:lnTo>
                    <a:pt x="130" y="12"/>
                  </a:lnTo>
                  <a:lnTo>
                    <a:pt x="132" y="12"/>
                  </a:lnTo>
                  <a:lnTo>
                    <a:pt x="132" y="9"/>
                  </a:lnTo>
                  <a:lnTo>
                    <a:pt x="132" y="9"/>
                  </a:lnTo>
                  <a:lnTo>
                    <a:pt x="130" y="9"/>
                  </a:lnTo>
                  <a:lnTo>
                    <a:pt x="130" y="9"/>
                  </a:lnTo>
                  <a:lnTo>
                    <a:pt x="130" y="9"/>
                  </a:lnTo>
                  <a:lnTo>
                    <a:pt x="130" y="7"/>
                  </a:lnTo>
                  <a:lnTo>
                    <a:pt x="130" y="7"/>
                  </a:lnTo>
                  <a:lnTo>
                    <a:pt x="130" y="7"/>
                  </a:lnTo>
                  <a:lnTo>
                    <a:pt x="130" y="5"/>
                  </a:lnTo>
                  <a:lnTo>
                    <a:pt x="130" y="5"/>
                  </a:lnTo>
                  <a:lnTo>
                    <a:pt x="130" y="2"/>
                  </a:lnTo>
                  <a:lnTo>
                    <a:pt x="130" y="2"/>
                  </a:lnTo>
                  <a:lnTo>
                    <a:pt x="130" y="2"/>
                  </a:lnTo>
                  <a:lnTo>
                    <a:pt x="132" y="2"/>
                  </a:lnTo>
                  <a:lnTo>
                    <a:pt x="132" y="2"/>
                  </a:lnTo>
                  <a:lnTo>
                    <a:pt x="132" y="2"/>
                  </a:lnTo>
                  <a:lnTo>
                    <a:pt x="132" y="5"/>
                  </a:lnTo>
                  <a:lnTo>
                    <a:pt x="132" y="5"/>
                  </a:lnTo>
                  <a:lnTo>
                    <a:pt x="132" y="5"/>
                  </a:lnTo>
                  <a:lnTo>
                    <a:pt x="132" y="7"/>
                  </a:lnTo>
                  <a:lnTo>
                    <a:pt x="132" y="7"/>
                  </a:lnTo>
                  <a:lnTo>
                    <a:pt x="135" y="7"/>
                  </a:lnTo>
                  <a:lnTo>
                    <a:pt x="135" y="7"/>
                  </a:lnTo>
                  <a:lnTo>
                    <a:pt x="135" y="5"/>
                  </a:lnTo>
                  <a:lnTo>
                    <a:pt x="135" y="5"/>
                  </a:lnTo>
                  <a:lnTo>
                    <a:pt x="135" y="5"/>
                  </a:lnTo>
                  <a:lnTo>
                    <a:pt x="135" y="2"/>
                  </a:lnTo>
                  <a:lnTo>
                    <a:pt x="137" y="2"/>
                  </a:lnTo>
                  <a:lnTo>
                    <a:pt x="137" y="2"/>
                  </a:lnTo>
                  <a:lnTo>
                    <a:pt x="137" y="2"/>
                  </a:lnTo>
                  <a:lnTo>
                    <a:pt x="137" y="2"/>
                  </a:lnTo>
                  <a:lnTo>
                    <a:pt x="139" y="2"/>
                  </a:lnTo>
                  <a:lnTo>
                    <a:pt x="139" y="0"/>
                  </a:lnTo>
                  <a:lnTo>
                    <a:pt x="139" y="0"/>
                  </a:lnTo>
                  <a:lnTo>
                    <a:pt x="139" y="2"/>
                  </a:lnTo>
                  <a:lnTo>
                    <a:pt x="139" y="2"/>
                  </a:lnTo>
                  <a:lnTo>
                    <a:pt x="139" y="2"/>
                  </a:lnTo>
                  <a:lnTo>
                    <a:pt x="142" y="2"/>
                  </a:lnTo>
                  <a:lnTo>
                    <a:pt x="142" y="2"/>
                  </a:lnTo>
                  <a:lnTo>
                    <a:pt x="142" y="5"/>
                  </a:lnTo>
                  <a:lnTo>
                    <a:pt x="139" y="5"/>
                  </a:lnTo>
                  <a:lnTo>
                    <a:pt x="139" y="5"/>
                  </a:lnTo>
                  <a:lnTo>
                    <a:pt x="142" y="5"/>
                  </a:lnTo>
                  <a:lnTo>
                    <a:pt x="142" y="7"/>
                  </a:lnTo>
                  <a:lnTo>
                    <a:pt x="142" y="7"/>
                  </a:lnTo>
                  <a:lnTo>
                    <a:pt x="139" y="7"/>
                  </a:lnTo>
                  <a:lnTo>
                    <a:pt x="139" y="9"/>
                  </a:lnTo>
                  <a:lnTo>
                    <a:pt x="142" y="9"/>
                  </a:lnTo>
                  <a:lnTo>
                    <a:pt x="142" y="9"/>
                  </a:lnTo>
                  <a:lnTo>
                    <a:pt x="142" y="9"/>
                  </a:lnTo>
                  <a:lnTo>
                    <a:pt x="144" y="9"/>
                  </a:lnTo>
                  <a:lnTo>
                    <a:pt x="144" y="9"/>
                  </a:lnTo>
                  <a:lnTo>
                    <a:pt x="144" y="12"/>
                  </a:lnTo>
                  <a:lnTo>
                    <a:pt x="142" y="12"/>
                  </a:lnTo>
                  <a:lnTo>
                    <a:pt x="142" y="12"/>
                  </a:lnTo>
                  <a:lnTo>
                    <a:pt x="142" y="12"/>
                  </a:lnTo>
                  <a:lnTo>
                    <a:pt x="142" y="14"/>
                  </a:lnTo>
                  <a:lnTo>
                    <a:pt x="142" y="14"/>
                  </a:lnTo>
                  <a:lnTo>
                    <a:pt x="142" y="14"/>
                  </a:lnTo>
                  <a:lnTo>
                    <a:pt x="139" y="14"/>
                  </a:lnTo>
                  <a:lnTo>
                    <a:pt x="139" y="14"/>
                  </a:lnTo>
                  <a:lnTo>
                    <a:pt x="139" y="14"/>
                  </a:lnTo>
                  <a:lnTo>
                    <a:pt x="139" y="14"/>
                  </a:lnTo>
                  <a:lnTo>
                    <a:pt x="139" y="16"/>
                  </a:lnTo>
                  <a:lnTo>
                    <a:pt x="139" y="16"/>
                  </a:lnTo>
                  <a:lnTo>
                    <a:pt x="139" y="19"/>
                  </a:lnTo>
                  <a:lnTo>
                    <a:pt x="137" y="19"/>
                  </a:lnTo>
                  <a:lnTo>
                    <a:pt x="137" y="19"/>
                  </a:lnTo>
                  <a:lnTo>
                    <a:pt x="137" y="21"/>
                  </a:lnTo>
                  <a:lnTo>
                    <a:pt x="137" y="21"/>
                  </a:lnTo>
                  <a:lnTo>
                    <a:pt x="137" y="21"/>
                  </a:lnTo>
                  <a:lnTo>
                    <a:pt x="137" y="23"/>
                  </a:lnTo>
                  <a:lnTo>
                    <a:pt x="135" y="23"/>
                  </a:lnTo>
                  <a:lnTo>
                    <a:pt x="135" y="23"/>
                  </a:lnTo>
                  <a:lnTo>
                    <a:pt x="135" y="23"/>
                  </a:lnTo>
                  <a:lnTo>
                    <a:pt x="135" y="26"/>
                  </a:lnTo>
                  <a:lnTo>
                    <a:pt x="135" y="26"/>
                  </a:lnTo>
                  <a:lnTo>
                    <a:pt x="135" y="26"/>
                  </a:lnTo>
                  <a:lnTo>
                    <a:pt x="135" y="23"/>
                  </a:lnTo>
                  <a:lnTo>
                    <a:pt x="132" y="23"/>
                  </a:lnTo>
                  <a:lnTo>
                    <a:pt x="132" y="26"/>
                  </a:lnTo>
                  <a:lnTo>
                    <a:pt x="132" y="26"/>
                  </a:lnTo>
                  <a:lnTo>
                    <a:pt x="132" y="26"/>
                  </a:lnTo>
                  <a:lnTo>
                    <a:pt x="132" y="28"/>
                  </a:lnTo>
                  <a:lnTo>
                    <a:pt x="130" y="28"/>
                  </a:lnTo>
                  <a:lnTo>
                    <a:pt x="130" y="28"/>
                  </a:lnTo>
                  <a:lnTo>
                    <a:pt x="130" y="28"/>
                  </a:lnTo>
                  <a:lnTo>
                    <a:pt x="130" y="28"/>
                  </a:lnTo>
                  <a:lnTo>
                    <a:pt x="130" y="31"/>
                  </a:lnTo>
                  <a:lnTo>
                    <a:pt x="130" y="31"/>
                  </a:lnTo>
                  <a:lnTo>
                    <a:pt x="130" y="33"/>
                  </a:lnTo>
                  <a:lnTo>
                    <a:pt x="128" y="33"/>
                  </a:lnTo>
                  <a:lnTo>
                    <a:pt x="128" y="33"/>
                  </a:lnTo>
                  <a:lnTo>
                    <a:pt x="128" y="33"/>
                  </a:lnTo>
                  <a:lnTo>
                    <a:pt x="128" y="33"/>
                  </a:lnTo>
                  <a:lnTo>
                    <a:pt x="128" y="35"/>
                  </a:lnTo>
                  <a:lnTo>
                    <a:pt x="128" y="35"/>
                  </a:lnTo>
                  <a:lnTo>
                    <a:pt x="128" y="35"/>
                  </a:lnTo>
                  <a:lnTo>
                    <a:pt x="128" y="38"/>
                  </a:lnTo>
                  <a:lnTo>
                    <a:pt x="125" y="38"/>
                  </a:lnTo>
                  <a:lnTo>
                    <a:pt x="125" y="38"/>
                  </a:lnTo>
                  <a:lnTo>
                    <a:pt x="125" y="38"/>
                  </a:lnTo>
                  <a:lnTo>
                    <a:pt x="123" y="38"/>
                  </a:lnTo>
                  <a:lnTo>
                    <a:pt x="123" y="38"/>
                  </a:lnTo>
                  <a:lnTo>
                    <a:pt x="123" y="40"/>
                  </a:lnTo>
                  <a:lnTo>
                    <a:pt x="123" y="40"/>
                  </a:lnTo>
                  <a:lnTo>
                    <a:pt x="120" y="40"/>
                  </a:lnTo>
                  <a:lnTo>
                    <a:pt x="120" y="40"/>
                  </a:lnTo>
                  <a:lnTo>
                    <a:pt x="120" y="40"/>
                  </a:lnTo>
                  <a:lnTo>
                    <a:pt x="118" y="40"/>
                  </a:lnTo>
                  <a:lnTo>
                    <a:pt x="118" y="40"/>
                  </a:lnTo>
                  <a:lnTo>
                    <a:pt x="116" y="40"/>
                  </a:lnTo>
                  <a:lnTo>
                    <a:pt x="116" y="40"/>
                  </a:lnTo>
                  <a:lnTo>
                    <a:pt x="116" y="40"/>
                  </a:lnTo>
                  <a:lnTo>
                    <a:pt x="116" y="40"/>
                  </a:lnTo>
                  <a:lnTo>
                    <a:pt x="113" y="40"/>
                  </a:lnTo>
                  <a:lnTo>
                    <a:pt x="113" y="40"/>
                  </a:lnTo>
                  <a:lnTo>
                    <a:pt x="113" y="42"/>
                  </a:lnTo>
                  <a:lnTo>
                    <a:pt x="113" y="42"/>
                  </a:lnTo>
                  <a:lnTo>
                    <a:pt x="111" y="42"/>
                  </a:lnTo>
                  <a:lnTo>
                    <a:pt x="111" y="42"/>
                  </a:lnTo>
                  <a:lnTo>
                    <a:pt x="109" y="42"/>
                  </a:lnTo>
                  <a:lnTo>
                    <a:pt x="109" y="42"/>
                  </a:lnTo>
                  <a:lnTo>
                    <a:pt x="109" y="42"/>
                  </a:lnTo>
                  <a:lnTo>
                    <a:pt x="106" y="42"/>
                  </a:lnTo>
                  <a:lnTo>
                    <a:pt x="106" y="42"/>
                  </a:lnTo>
                  <a:lnTo>
                    <a:pt x="106" y="42"/>
                  </a:lnTo>
                  <a:lnTo>
                    <a:pt x="104" y="42"/>
                  </a:lnTo>
                  <a:lnTo>
                    <a:pt x="104" y="42"/>
                  </a:lnTo>
                  <a:lnTo>
                    <a:pt x="102" y="42"/>
                  </a:lnTo>
                  <a:lnTo>
                    <a:pt x="102" y="42"/>
                  </a:lnTo>
                  <a:lnTo>
                    <a:pt x="102" y="42"/>
                  </a:lnTo>
                  <a:lnTo>
                    <a:pt x="99" y="42"/>
                  </a:lnTo>
                  <a:lnTo>
                    <a:pt x="99" y="42"/>
                  </a:lnTo>
                  <a:lnTo>
                    <a:pt x="99" y="40"/>
                  </a:lnTo>
                  <a:lnTo>
                    <a:pt x="97" y="40"/>
                  </a:lnTo>
                  <a:lnTo>
                    <a:pt x="97" y="40"/>
                  </a:lnTo>
                  <a:lnTo>
                    <a:pt x="97" y="40"/>
                  </a:lnTo>
                  <a:lnTo>
                    <a:pt x="97" y="40"/>
                  </a:lnTo>
                  <a:lnTo>
                    <a:pt x="97" y="38"/>
                  </a:lnTo>
                  <a:lnTo>
                    <a:pt x="94" y="38"/>
                  </a:lnTo>
                  <a:lnTo>
                    <a:pt x="94" y="38"/>
                  </a:lnTo>
                  <a:lnTo>
                    <a:pt x="94" y="38"/>
                  </a:lnTo>
                  <a:lnTo>
                    <a:pt x="94" y="38"/>
                  </a:lnTo>
                  <a:lnTo>
                    <a:pt x="92" y="38"/>
                  </a:lnTo>
                  <a:lnTo>
                    <a:pt x="92" y="38"/>
                  </a:lnTo>
                  <a:lnTo>
                    <a:pt x="90" y="38"/>
                  </a:lnTo>
                  <a:lnTo>
                    <a:pt x="90" y="38"/>
                  </a:lnTo>
                  <a:lnTo>
                    <a:pt x="90" y="38"/>
                  </a:lnTo>
                  <a:lnTo>
                    <a:pt x="87" y="38"/>
                  </a:lnTo>
                  <a:lnTo>
                    <a:pt x="87" y="38"/>
                  </a:lnTo>
                  <a:lnTo>
                    <a:pt x="87" y="38"/>
                  </a:lnTo>
                  <a:lnTo>
                    <a:pt x="85" y="38"/>
                  </a:lnTo>
                  <a:lnTo>
                    <a:pt x="85" y="38"/>
                  </a:lnTo>
                  <a:lnTo>
                    <a:pt x="83" y="38"/>
                  </a:lnTo>
                  <a:lnTo>
                    <a:pt x="83" y="38"/>
                  </a:lnTo>
                  <a:lnTo>
                    <a:pt x="83" y="38"/>
                  </a:lnTo>
                  <a:lnTo>
                    <a:pt x="80" y="38"/>
                  </a:lnTo>
                  <a:lnTo>
                    <a:pt x="80" y="35"/>
                  </a:lnTo>
                  <a:lnTo>
                    <a:pt x="80" y="35"/>
                  </a:lnTo>
                  <a:lnTo>
                    <a:pt x="80" y="38"/>
                  </a:lnTo>
                  <a:lnTo>
                    <a:pt x="80" y="38"/>
                  </a:lnTo>
                  <a:lnTo>
                    <a:pt x="80" y="38"/>
                  </a:lnTo>
                  <a:lnTo>
                    <a:pt x="80" y="38"/>
                  </a:lnTo>
                  <a:lnTo>
                    <a:pt x="78" y="38"/>
                  </a:lnTo>
                  <a:lnTo>
                    <a:pt x="78" y="38"/>
                  </a:lnTo>
                  <a:lnTo>
                    <a:pt x="78" y="38"/>
                  </a:lnTo>
                  <a:lnTo>
                    <a:pt x="76" y="38"/>
                  </a:lnTo>
                  <a:lnTo>
                    <a:pt x="76" y="38"/>
                  </a:lnTo>
                  <a:lnTo>
                    <a:pt x="76" y="38"/>
                  </a:lnTo>
                  <a:lnTo>
                    <a:pt x="76" y="38"/>
                  </a:lnTo>
                  <a:lnTo>
                    <a:pt x="73" y="38"/>
                  </a:lnTo>
                  <a:lnTo>
                    <a:pt x="73" y="38"/>
                  </a:lnTo>
                  <a:lnTo>
                    <a:pt x="73" y="38"/>
                  </a:lnTo>
                  <a:lnTo>
                    <a:pt x="73" y="38"/>
                  </a:lnTo>
                  <a:lnTo>
                    <a:pt x="71" y="38"/>
                  </a:lnTo>
                  <a:lnTo>
                    <a:pt x="71" y="38"/>
                  </a:lnTo>
                  <a:lnTo>
                    <a:pt x="68" y="38"/>
                  </a:lnTo>
                  <a:lnTo>
                    <a:pt x="68" y="38"/>
                  </a:lnTo>
                  <a:lnTo>
                    <a:pt x="68" y="40"/>
                  </a:lnTo>
                  <a:lnTo>
                    <a:pt x="68" y="40"/>
                  </a:lnTo>
                  <a:lnTo>
                    <a:pt x="68" y="38"/>
                  </a:lnTo>
                  <a:lnTo>
                    <a:pt x="66" y="38"/>
                  </a:lnTo>
                  <a:lnTo>
                    <a:pt x="66" y="38"/>
                  </a:lnTo>
                  <a:lnTo>
                    <a:pt x="66" y="38"/>
                  </a:lnTo>
                  <a:lnTo>
                    <a:pt x="66" y="38"/>
                  </a:lnTo>
                  <a:lnTo>
                    <a:pt x="66" y="35"/>
                  </a:lnTo>
                  <a:lnTo>
                    <a:pt x="64" y="35"/>
                  </a:lnTo>
                  <a:lnTo>
                    <a:pt x="64" y="35"/>
                  </a:lnTo>
                  <a:lnTo>
                    <a:pt x="64" y="38"/>
                  </a:lnTo>
                  <a:lnTo>
                    <a:pt x="61" y="38"/>
                  </a:lnTo>
                  <a:lnTo>
                    <a:pt x="61" y="38"/>
                  </a:lnTo>
                  <a:lnTo>
                    <a:pt x="61" y="38"/>
                  </a:lnTo>
                  <a:lnTo>
                    <a:pt x="61" y="38"/>
                  </a:lnTo>
                  <a:lnTo>
                    <a:pt x="61" y="38"/>
                  </a:lnTo>
                  <a:lnTo>
                    <a:pt x="59" y="38"/>
                  </a:lnTo>
                  <a:lnTo>
                    <a:pt x="59" y="38"/>
                  </a:lnTo>
                  <a:lnTo>
                    <a:pt x="57" y="38"/>
                  </a:lnTo>
                  <a:lnTo>
                    <a:pt x="57" y="38"/>
                  </a:lnTo>
                  <a:lnTo>
                    <a:pt x="57" y="38"/>
                  </a:lnTo>
                  <a:lnTo>
                    <a:pt x="57" y="38"/>
                  </a:lnTo>
                  <a:lnTo>
                    <a:pt x="54" y="38"/>
                  </a:lnTo>
                  <a:lnTo>
                    <a:pt x="54" y="38"/>
                  </a:lnTo>
                  <a:lnTo>
                    <a:pt x="54" y="40"/>
                  </a:lnTo>
                  <a:lnTo>
                    <a:pt x="54" y="40"/>
                  </a:lnTo>
                  <a:lnTo>
                    <a:pt x="52" y="40"/>
                  </a:lnTo>
                  <a:lnTo>
                    <a:pt x="52" y="40"/>
                  </a:lnTo>
                  <a:lnTo>
                    <a:pt x="52" y="38"/>
                  </a:lnTo>
                  <a:lnTo>
                    <a:pt x="49" y="38"/>
                  </a:lnTo>
                  <a:lnTo>
                    <a:pt x="49" y="40"/>
                  </a:lnTo>
                  <a:lnTo>
                    <a:pt x="49" y="40"/>
                  </a:lnTo>
                  <a:lnTo>
                    <a:pt x="49" y="40"/>
                  </a:lnTo>
                  <a:lnTo>
                    <a:pt x="47" y="40"/>
                  </a:lnTo>
                  <a:lnTo>
                    <a:pt x="47" y="38"/>
                  </a:lnTo>
                  <a:lnTo>
                    <a:pt x="47" y="38"/>
                  </a:lnTo>
                  <a:lnTo>
                    <a:pt x="47" y="38"/>
                  </a:lnTo>
                  <a:lnTo>
                    <a:pt x="45" y="38"/>
                  </a:lnTo>
                  <a:lnTo>
                    <a:pt x="45" y="38"/>
                  </a:lnTo>
                  <a:lnTo>
                    <a:pt x="45" y="38"/>
                  </a:lnTo>
                  <a:lnTo>
                    <a:pt x="42" y="38"/>
                  </a:lnTo>
                  <a:lnTo>
                    <a:pt x="42" y="38"/>
                  </a:lnTo>
                  <a:lnTo>
                    <a:pt x="42" y="38"/>
                  </a:lnTo>
                  <a:lnTo>
                    <a:pt x="42" y="38"/>
                  </a:lnTo>
                  <a:lnTo>
                    <a:pt x="40" y="38"/>
                  </a:lnTo>
                  <a:lnTo>
                    <a:pt x="40" y="38"/>
                  </a:lnTo>
                  <a:lnTo>
                    <a:pt x="40" y="38"/>
                  </a:lnTo>
                  <a:lnTo>
                    <a:pt x="38" y="38"/>
                  </a:lnTo>
                  <a:lnTo>
                    <a:pt x="38" y="38"/>
                  </a:lnTo>
                  <a:lnTo>
                    <a:pt x="35" y="38"/>
                  </a:lnTo>
                  <a:lnTo>
                    <a:pt x="35" y="40"/>
                  </a:lnTo>
                  <a:lnTo>
                    <a:pt x="35" y="40"/>
                  </a:lnTo>
                  <a:lnTo>
                    <a:pt x="35" y="40"/>
                  </a:lnTo>
                  <a:lnTo>
                    <a:pt x="35" y="40"/>
                  </a:lnTo>
                  <a:lnTo>
                    <a:pt x="35" y="42"/>
                  </a:lnTo>
                  <a:lnTo>
                    <a:pt x="35" y="42"/>
                  </a:lnTo>
                  <a:lnTo>
                    <a:pt x="33" y="42"/>
                  </a:lnTo>
                  <a:lnTo>
                    <a:pt x="33" y="42"/>
                  </a:lnTo>
                  <a:lnTo>
                    <a:pt x="33" y="42"/>
                  </a:lnTo>
                  <a:lnTo>
                    <a:pt x="33" y="45"/>
                  </a:lnTo>
                  <a:lnTo>
                    <a:pt x="33" y="45"/>
                  </a:lnTo>
                  <a:lnTo>
                    <a:pt x="33" y="47"/>
                  </a:lnTo>
                  <a:lnTo>
                    <a:pt x="33" y="47"/>
                  </a:lnTo>
                  <a:lnTo>
                    <a:pt x="33" y="47"/>
                  </a:lnTo>
                  <a:lnTo>
                    <a:pt x="33" y="50"/>
                  </a:lnTo>
                  <a:lnTo>
                    <a:pt x="33" y="50"/>
                  </a:lnTo>
                  <a:lnTo>
                    <a:pt x="33" y="52"/>
                  </a:lnTo>
                  <a:lnTo>
                    <a:pt x="31" y="52"/>
                  </a:lnTo>
                  <a:lnTo>
                    <a:pt x="31" y="52"/>
                  </a:lnTo>
                  <a:lnTo>
                    <a:pt x="31" y="52"/>
                  </a:lnTo>
                  <a:lnTo>
                    <a:pt x="31" y="52"/>
                  </a:lnTo>
                  <a:lnTo>
                    <a:pt x="31" y="54"/>
                  </a:lnTo>
                  <a:lnTo>
                    <a:pt x="31" y="54"/>
                  </a:lnTo>
                  <a:lnTo>
                    <a:pt x="31" y="57"/>
                  </a:lnTo>
                  <a:lnTo>
                    <a:pt x="31" y="57"/>
                  </a:lnTo>
                  <a:lnTo>
                    <a:pt x="31" y="59"/>
                  </a:lnTo>
                  <a:lnTo>
                    <a:pt x="31" y="59"/>
                  </a:lnTo>
                  <a:lnTo>
                    <a:pt x="31" y="59"/>
                  </a:lnTo>
                  <a:lnTo>
                    <a:pt x="31" y="61"/>
                  </a:lnTo>
                  <a:lnTo>
                    <a:pt x="31" y="61"/>
                  </a:lnTo>
                  <a:lnTo>
                    <a:pt x="31" y="61"/>
                  </a:lnTo>
                  <a:lnTo>
                    <a:pt x="31" y="64"/>
                  </a:lnTo>
                  <a:lnTo>
                    <a:pt x="31" y="64"/>
                  </a:lnTo>
                  <a:lnTo>
                    <a:pt x="31" y="66"/>
                  </a:lnTo>
                  <a:lnTo>
                    <a:pt x="33" y="66"/>
                  </a:lnTo>
                  <a:lnTo>
                    <a:pt x="33" y="66"/>
                  </a:lnTo>
                  <a:lnTo>
                    <a:pt x="33" y="68"/>
                  </a:lnTo>
                  <a:lnTo>
                    <a:pt x="33" y="68"/>
                  </a:lnTo>
                  <a:lnTo>
                    <a:pt x="33" y="68"/>
                  </a:lnTo>
                  <a:lnTo>
                    <a:pt x="33" y="68"/>
                  </a:lnTo>
                  <a:lnTo>
                    <a:pt x="33" y="71"/>
                  </a:lnTo>
                  <a:lnTo>
                    <a:pt x="35" y="71"/>
                  </a:lnTo>
                  <a:lnTo>
                    <a:pt x="35" y="71"/>
                  </a:lnTo>
                  <a:lnTo>
                    <a:pt x="35" y="71"/>
                  </a:lnTo>
                  <a:lnTo>
                    <a:pt x="35" y="71"/>
                  </a:lnTo>
                  <a:lnTo>
                    <a:pt x="35" y="71"/>
                  </a:lnTo>
                  <a:lnTo>
                    <a:pt x="38" y="71"/>
                  </a:lnTo>
                  <a:lnTo>
                    <a:pt x="38" y="71"/>
                  </a:lnTo>
                  <a:lnTo>
                    <a:pt x="40" y="71"/>
                  </a:lnTo>
                  <a:lnTo>
                    <a:pt x="40" y="73"/>
                  </a:lnTo>
                  <a:lnTo>
                    <a:pt x="40" y="73"/>
                  </a:lnTo>
                  <a:lnTo>
                    <a:pt x="40" y="73"/>
                  </a:lnTo>
                  <a:lnTo>
                    <a:pt x="40" y="73"/>
                  </a:lnTo>
                  <a:lnTo>
                    <a:pt x="40" y="76"/>
                  </a:lnTo>
                  <a:lnTo>
                    <a:pt x="42" y="76"/>
                  </a:lnTo>
                  <a:lnTo>
                    <a:pt x="42" y="76"/>
                  </a:lnTo>
                  <a:lnTo>
                    <a:pt x="42" y="76"/>
                  </a:lnTo>
                  <a:lnTo>
                    <a:pt x="42" y="78"/>
                  </a:lnTo>
                  <a:lnTo>
                    <a:pt x="42" y="78"/>
                  </a:lnTo>
                  <a:lnTo>
                    <a:pt x="42" y="80"/>
                  </a:lnTo>
                  <a:lnTo>
                    <a:pt x="42" y="80"/>
                  </a:lnTo>
                  <a:lnTo>
                    <a:pt x="42" y="80"/>
                  </a:lnTo>
                  <a:lnTo>
                    <a:pt x="42" y="80"/>
                  </a:lnTo>
                  <a:lnTo>
                    <a:pt x="42" y="83"/>
                  </a:lnTo>
                  <a:lnTo>
                    <a:pt x="42" y="83"/>
                  </a:lnTo>
                  <a:lnTo>
                    <a:pt x="42" y="83"/>
                  </a:lnTo>
                  <a:lnTo>
                    <a:pt x="42" y="83"/>
                  </a:lnTo>
                  <a:lnTo>
                    <a:pt x="45" y="83"/>
                  </a:lnTo>
                  <a:lnTo>
                    <a:pt x="45" y="83"/>
                  </a:lnTo>
                  <a:lnTo>
                    <a:pt x="45" y="83"/>
                  </a:lnTo>
                  <a:lnTo>
                    <a:pt x="47" y="83"/>
                  </a:lnTo>
                  <a:lnTo>
                    <a:pt x="47" y="83"/>
                  </a:lnTo>
                  <a:lnTo>
                    <a:pt x="47" y="83"/>
                  </a:lnTo>
                  <a:lnTo>
                    <a:pt x="47" y="83"/>
                  </a:lnTo>
                  <a:lnTo>
                    <a:pt x="49" y="83"/>
                  </a:lnTo>
                  <a:lnTo>
                    <a:pt x="49" y="83"/>
                  </a:lnTo>
                  <a:lnTo>
                    <a:pt x="49" y="83"/>
                  </a:lnTo>
                  <a:lnTo>
                    <a:pt x="49" y="85"/>
                  </a:lnTo>
                  <a:lnTo>
                    <a:pt x="52" y="85"/>
                  </a:lnTo>
                  <a:lnTo>
                    <a:pt x="52" y="85"/>
                  </a:lnTo>
                  <a:lnTo>
                    <a:pt x="52" y="83"/>
                  </a:lnTo>
                  <a:lnTo>
                    <a:pt x="54" y="83"/>
                  </a:lnTo>
                  <a:lnTo>
                    <a:pt x="54" y="83"/>
                  </a:lnTo>
                  <a:lnTo>
                    <a:pt x="54" y="83"/>
                  </a:lnTo>
                  <a:lnTo>
                    <a:pt x="54" y="83"/>
                  </a:lnTo>
                  <a:lnTo>
                    <a:pt x="54" y="80"/>
                  </a:lnTo>
                  <a:lnTo>
                    <a:pt x="54" y="80"/>
                  </a:lnTo>
                  <a:lnTo>
                    <a:pt x="54" y="80"/>
                  </a:lnTo>
                  <a:lnTo>
                    <a:pt x="54" y="78"/>
                  </a:lnTo>
                  <a:lnTo>
                    <a:pt x="57" y="78"/>
                  </a:lnTo>
                  <a:lnTo>
                    <a:pt x="57" y="78"/>
                  </a:lnTo>
                  <a:lnTo>
                    <a:pt x="57" y="76"/>
                  </a:lnTo>
                  <a:lnTo>
                    <a:pt x="57" y="76"/>
                  </a:lnTo>
                  <a:lnTo>
                    <a:pt x="57" y="76"/>
                  </a:lnTo>
                  <a:lnTo>
                    <a:pt x="57" y="76"/>
                  </a:lnTo>
                  <a:lnTo>
                    <a:pt x="57" y="73"/>
                  </a:lnTo>
                  <a:lnTo>
                    <a:pt x="59" y="73"/>
                  </a:lnTo>
                  <a:lnTo>
                    <a:pt x="59" y="73"/>
                  </a:lnTo>
                  <a:lnTo>
                    <a:pt x="59" y="73"/>
                  </a:lnTo>
                  <a:lnTo>
                    <a:pt x="59" y="71"/>
                  </a:lnTo>
                  <a:lnTo>
                    <a:pt x="61" y="71"/>
                  </a:lnTo>
                  <a:lnTo>
                    <a:pt x="61" y="71"/>
                  </a:lnTo>
                  <a:lnTo>
                    <a:pt x="61" y="71"/>
                  </a:lnTo>
                  <a:lnTo>
                    <a:pt x="61" y="71"/>
                  </a:lnTo>
                  <a:lnTo>
                    <a:pt x="61" y="71"/>
                  </a:lnTo>
                  <a:lnTo>
                    <a:pt x="64" y="71"/>
                  </a:lnTo>
                  <a:lnTo>
                    <a:pt x="64" y="68"/>
                  </a:lnTo>
                  <a:lnTo>
                    <a:pt x="64" y="68"/>
                  </a:lnTo>
                  <a:lnTo>
                    <a:pt x="66" y="68"/>
                  </a:lnTo>
                  <a:lnTo>
                    <a:pt x="66" y="71"/>
                  </a:lnTo>
                  <a:lnTo>
                    <a:pt x="66" y="71"/>
                  </a:lnTo>
                  <a:lnTo>
                    <a:pt x="66" y="71"/>
                  </a:lnTo>
                  <a:lnTo>
                    <a:pt x="66" y="71"/>
                  </a:lnTo>
                  <a:lnTo>
                    <a:pt x="66" y="71"/>
                  </a:lnTo>
                  <a:lnTo>
                    <a:pt x="66" y="71"/>
                  </a:lnTo>
                  <a:lnTo>
                    <a:pt x="66" y="71"/>
                  </a:lnTo>
                  <a:lnTo>
                    <a:pt x="66" y="73"/>
                  </a:lnTo>
                  <a:lnTo>
                    <a:pt x="68" y="73"/>
                  </a:lnTo>
                  <a:lnTo>
                    <a:pt x="68" y="71"/>
                  </a:lnTo>
                  <a:lnTo>
                    <a:pt x="68" y="71"/>
                  </a:lnTo>
                  <a:lnTo>
                    <a:pt x="68" y="73"/>
                  </a:lnTo>
                  <a:lnTo>
                    <a:pt x="68" y="73"/>
                  </a:lnTo>
                  <a:lnTo>
                    <a:pt x="71" y="73"/>
                  </a:lnTo>
                  <a:lnTo>
                    <a:pt x="71" y="73"/>
                  </a:lnTo>
                  <a:lnTo>
                    <a:pt x="71" y="71"/>
                  </a:lnTo>
                  <a:lnTo>
                    <a:pt x="73" y="71"/>
                  </a:lnTo>
                  <a:lnTo>
                    <a:pt x="73" y="71"/>
                  </a:lnTo>
                  <a:lnTo>
                    <a:pt x="73" y="71"/>
                  </a:lnTo>
                  <a:lnTo>
                    <a:pt x="76" y="71"/>
                  </a:lnTo>
                  <a:lnTo>
                    <a:pt x="76" y="71"/>
                  </a:lnTo>
                  <a:lnTo>
                    <a:pt x="76" y="71"/>
                  </a:lnTo>
                  <a:lnTo>
                    <a:pt x="76" y="68"/>
                  </a:lnTo>
                  <a:lnTo>
                    <a:pt x="76" y="68"/>
                  </a:lnTo>
                  <a:lnTo>
                    <a:pt x="76" y="68"/>
                  </a:lnTo>
                  <a:lnTo>
                    <a:pt x="76" y="68"/>
                  </a:lnTo>
                  <a:lnTo>
                    <a:pt x="78" y="68"/>
                  </a:lnTo>
                  <a:lnTo>
                    <a:pt x="78" y="68"/>
                  </a:lnTo>
                  <a:lnTo>
                    <a:pt x="80" y="68"/>
                  </a:lnTo>
                  <a:lnTo>
                    <a:pt x="80" y="68"/>
                  </a:lnTo>
                  <a:lnTo>
                    <a:pt x="80" y="68"/>
                  </a:lnTo>
                  <a:lnTo>
                    <a:pt x="83" y="68"/>
                  </a:lnTo>
                  <a:lnTo>
                    <a:pt x="83" y="68"/>
                  </a:lnTo>
                  <a:lnTo>
                    <a:pt x="83" y="68"/>
                  </a:lnTo>
                  <a:lnTo>
                    <a:pt x="85" y="68"/>
                  </a:lnTo>
                  <a:lnTo>
                    <a:pt x="85" y="66"/>
                  </a:lnTo>
                  <a:lnTo>
                    <a:pt x="85" y="66"/>
                  </a:lnTo>
                  <a:lnTo>
                    <a:pt x="87" y="66"/>
                  </a:lnTo>
                  <a:lnTo>
                    <a:pt x="87" y="66"/>
                  </a:lnTo>
                  <a:lnTo>
                    <a:pt x="87" y="66"/>
                  </a:lnTo>
                  <a:lnTo>
                    <a:pt x="87" y="64"/>
                  </a:lnTo>
                  <a:lnTo>
                    <a:pt x="87" y="64"/>
                  </a:lnTo>
                  <a:lnTo>
                    <a:pt x="90" y="64"/>
                  </a:lnTo>
                  <a:lnTo>
                    <a:pt x="90" y="64"/>
                  </a:lnTo>
                  <a:lnTo>
                    <a:pt x="90" y="64"/>
                  </a:lnTo>
                  <a:lnTo>
                    <a:pt x="90" y="64"/>
                  </a:lnTo>
                  <a:lnTo>
                    <a:pt x="92" y="64"/>
                  </a:lnTo>
                  <a:lnTo>
                    <a:pt x="92" y="64"/>
                  </a:lnTo>
                  <a:lnTo>
                    <a:pt x="94" y="64"/>
                  </a:lnTo>
                  <a:lnTo>
                    <a:pt x="94" y="64"/>
                  </a:lnTo>
                  <a:lnTo>
                    <a:pt x="94" y="61"/>
                  </a:lnTo>
                  <a:lnTo>
                    <a:pt x="94" y="61"/>
                  </a:lnTo>
                  <a:lnTo>
                    <a:pt x="94" y="61"/>
                  </a:lnTo>
                  <a:lnTo>
                    <a:pt x="97" y="61"/>
                  </a:lnTo>
                  <a:lnTo>
                    <a:pt x="97" y="61"/>
                  </a:lnTo>
                  <a:lnTo>
                    <a:pt x="97" y="61"/>
                  </a:lnTo>
                  <a:lnTo>
                    <a:pt x="97" y="61"/>
                  </a:lnTo>
                  <a:lnTo>
                    <a:pt x="99" y="61"/>
                  </a:lnTo>
                  <a:lnTo>
                    <a:pt x="99" y="64"/>
                  </a:lnTo>
                  <a:lnTo>
                    <a:pt x="99" y="64"/>
                  </a:lnTo>
                  <a:lnTo>
                    <a:pt x="102" y="64"/>
                  </a:lnTo>
                  <a:lnTo>
                    <a:pt x="102" y="64"/>
                  </a:lnTo>
                  <a:lnTo>
                    <a:pt x="102" y="64"/>
                  </a:lnTo>
                  <a:lnTo>
                    <a:pt x="102" y="64"/>
                  </a:lnTo>
                  <a:lnTo>
                    <a:pt x="102" y="66"/>
                  </a:lnTo>
                  <a:lnTo>
                    <a:pt x="102" y="66"/>
                  </a:lnTo>
                  <a:lnTo>
                    <a:pt x="104" y="66"/>
                  </a:lnTo>
                  <a:lnTo>
                    <a:pt x="104" y="68"/>
                  </a:lnTo>
                  <a:lnTo>
                    <a:pt x="104" y="68"/>
                  </a:lnTo>
                  <a:lnTo>
                    <a:pt x="104" y="71"/>
                  </a:lnTo>
                  <a:lnTo>
                    <a:pt x="104" y="71"/>
                  </a:lnTo>
                  <a:lnTo>
                    <a:pt x="102" y="71"/>
                  </a:lnTo>
                  <a:lnTo>
                    <a:pt x="102" y="71"/>
                  </a:lnTo>
                  <a:lnTo>
                    <a:pt x="102" y="73"/>
                  </a:lnTo>
                  <a:lnTo>
                    <a:pt x="102" y="73"/>
                  </a:lnTo>
                  <a:lnTo>
                    <a:pt x="102" y="73"/>
                  </a:lnTo>
                  <a:lnTo>
                    <a:pt x="102" y="76"/>
                  </a:lnTo>
                  <a:lnTo>
                    <a:pt x="102" y="76"/>
                  </a:lnTo>
                  <a:lnTo>
                    <a:pt x="102" y="76"/>
                  </a:lnTo>
                  <a:lnTo>
                    <a:pt x="99" y="76"/>
                  </a:lnTo>
                  <a:lnTo>
                    <a:pt x="99" y="76"/>
                  </a:lnTo>
                  <a:lnTo>
                    <a:pt x="99" y="76"/>
                  </a:lnTo>
                  <a:lnTo>
                    <a:pt x="97" y="76"/>
                  </a:lnTo>
                  <a:lnTo>
                    <a:pt x="97" y="76"/>
                  </a:lnTo>
                  <a:lnTo>
                    <a:pt x="97" y="73"/>
                  </a:lnTo>
                  <a:lnTo>
                    <a:pt x="97" y="73"/>
                  </a:lnTo>
                  <a:lnTo>
                    <a:pt x="97" y="73"/>
                  </a:lnTo>
                  <a:lnTo>
                    <a:pt x="97" y="71"/>
                  </a:lnTo>
                  <a:lnTo>
                    <a:pt x="97" y="71"/>
                  </a:lnTo>
                  <a:lnTo>
                    <a:pt x="94" y="71"/>
                  </a:lnTo>
                  <a:lnTo>
                    <a:pt x="94" y="71"/>
                  </a:lnTo>
                  <a:lnTo>
                    <a:pt x="94" y="71"/>
                  </a:lnTo>
                  <a:lnTo>
                    <a:pt x="94" y="71"/>
                  </a:lnTo>
                  <a:lnTo>
                    <a:pt x="92" y="71"/>
                  </a:lnTo>
                  <a:lnTo>
                    <a:pt x="92" y="73"/>
                  </a:lnTo>
                  <a:lnTo>
                    <a:pt x="92" y="73"/>
                  </a:lnTo>
                  <a:lnTo>
                    <a:pt x="90" y="73"/>
                  </a:lnTo>
                  <a:lnTo>
                    <a:pt x="90" y="73"/>
                  </a:lnTo>
                  <a:lnTo>
                    <a:pt x="90" y="73"/>
                  </a:lnTo>
                  <a:lnTo>
                    <a:pt x="90" y="76"/>
                  </a:lnTo>
                  <a:lnTo>
                    <a:pt x="90" y="76"/>
                  </a:lnTo>
                  <a:lnTo>
                    <a:pt x="90" y="76"/>
                  </a:lnTo>
                  <a:lnTo>
                    <a:pt x="87" y="76"/>
                  </a:lnTo>
                  <a:lnTo>
                    <a:pt x="87" y="78"/>
                  </a:lnTo>
                  <a:lnTo>
                    <a:pt x="87" y="78"/>
                  </a:lnTo>
                  <a:lnTo>
                    <a:pt x="87" y="78"/>
                  </a:lnTo>
                  <a:lnTo>
                    <a:pt x="87" y="78"/>
                  </a:lnTo>
                  <a:lnTo>
                    <a:pt x="87" y="80"/>
                  </a:lnTo>
                  <a:lnTo>
                    <a:pt x="87" y="80"/>
                  </a:lnTo>
                  <a:lnTo>
                    <a:pt x="85" y="80"/>
                  </a:lnTo>
                  <a:lnTo>
                    <a:pt x="85" y="83"/>
                  </a:lnTo>
                  <a:lnTo>
                    <a:pt x="85" y="83"/>
                  </a:lnTo>
                  <a:lnTo>
                    <a:pt x="85" y="83"/>
                  </a:lnTo>
                  <a:lnTo>
                    <a:pt x="83" y="83"/>
                  </a:lnTo>
                  <a:lnTo>
                    <a:pt x="83" y="83"/>
                  </a:lnTo>
                  <a:lnTo>
                    <a:pt x="83" y="83"/>
                  </a:lnTo>
                  <a:lnTo>
                    <a:pt x="83" y="85"/>
                  </a:lnTo>
                  <a:lnTo>
                    <a:pt x="83" y="85"/>
                  </a:lnTo>
                  <a:lnTo>
                    <a:pt x="83" y="85"/>
                  </a:lnTo>
                  <a:lnTo>
                    <a:pt x="80" y="85"/>
                  </a:lnTo>
                  <a:lnTo>
                    <a:pt x="80" y="87"/>
                  </a:lnTo>
                  <a:lnTo>
                    <a:pt x="80" y="87"/>
                  </a:lnTo>
                  <a:lnTo>
                    <a:pt x="80" y="87"/>
                  </a:lnTo>
                  <a:lnTo>
                    <a:pt x="80" y="87"/>
                  </a:lnTo>
                  <a:lnTo>
                    <a:pt x="78" y="87"/>
                  </a:lnTo>
                  <a:lnTo>
                    <a:pt x="78" y="90"/>
                  </a:lnTo>
                  <a:lnTo>
                    <a:pt x="78" y="90"/>
                  </a:lnTo>
                  <a:lnTo>
                    <a:pt x="78" y="90"/>
                  </a:lnTo>
                  <a:lnTo>
                    <a:pt x="76" y="90"/>
                  </a:lnTo>
                  <a:lnTo>
                    <a:pt x="76" y="92"/>
                  </a:lnTo>
                  <a:lnTo>
                    <a:pt x="76" y="92"/>
                  </a:lnTo>
                  <a:lnTo>
                    <a:pt x="76" y="92"/>
                  </a:lnTo>
                  <a:lnTo>
                    <a:pt x="76" y="92"/>
                  </a:lnTo>
                  <a:lnTo>
                    <a:pt x="76" y="92"/>
                  </a:lnTo>
                  <a:lnTo>
                    <a:pt x="76" y="95"/>
                  </a:lnTo>
                  <a:lnTo>
                    <a:pt x="73" y="95"/>
                  </a:lnTo>
                  <a:lnTo>
                    <a:pt x="73" y="95"/>
                  </a:lnTo>
                  <a:lnTo>
                    <a:pt x="73" y="95"/>
                  </a:lnTo>
                  <a:lnTo>
                    <a:pt x="73" y="95"/>
                  </a:lnTo>
                  <a:lnTo>
                    <a:pt x="73" y="97"/>
                  </a:lnTo>
                  <a:lnTo>
                    <a:pt x="71" y="9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220"/>
            <p:cNvSpPr>
              <a:spLocks/>
            </p:cNvSpPr>
            <p:nvPr/>
          </p:nvSpPr>
          <p:spPr bwMode="auto">
            <a:xfrm>
              <a:off x="5764213" y="4386263"/>
              <a:ext cx="360363" cy="357187"/>
            </a:xfrm>
            <a:custGeom>
              <a:avLst/>
              <a:gdLst/>
              <a:ahLst/>
              <a:cxnLst>
                <a:cxn ang="0">
                  <a:pos x="152" y="30"/>
                </a:cxn>
                <a:cxn ang="0">
                  <a:pos x="168" y="33"/>
                </a:cxn>
                <a:cxn ang="0">
                  <a:pos x="182" y="42"/>
                </a:cxn>
                <a:cxn ang="0">
                  <a:pos x="194" y="47"/>
                </a:cxn>
                <a:cxn ang="0">
                  <a:pos x="208" y="49"/>
                </a:cxn>
                <a:cxn ang="0">
                  <a:pos x="223" y="57"/>
                </a:cxn>
                <a:cxn ang="0">
                  <a:pos x="227" y="78"/>
                </a:cxn>
                <a:cxn ang="0">
                  <a:pos x="227" y="104"/>
                </a:cxn>
                <a:cxn ang="0">
                  <a:pos x="227" y="128"/>
                </a:cxn>
                <a:cxn ang="0">
                  <a:pos x="227" y="154"/>
                </a:cxn>
                <a:cxn ang="0">
                  <a:pos x="227" y="170"/>
                </a:cxn>
                <a:cxn ang="0">
                  <a:pos x="227" y="196"/>
                </a:cxn>
                <a:cxn ang="0">
                  <a:pos x="227" y="222"/>
                </a:cxn>
                <a:cxn ang="0">
                  <a:pos x="218" y="213"/>
                </a:cxn>
                <a:cxn ang="0">
                  <a:pos x="206" y="203"/>
                </a:cxn>
                <a:cxn ang="0">
                  <a:pos x="189" y="201"/>
                </a:cxn>
                <a:cxn ang="0">
                  <a:pos x="178" y="206"/>
                </a:cxn>
                <a:cxn ang="0">
                  <a:pos x="161" y="206"/>
                </a:cxn>
                <a:cxn ang="0">
                  <a:pos x="159" y="194"/>
                </a:cxn>
                <a:cxn ang="0">
                  <a:pos x="168" y="182"/>
                </a:cxn>
                <a:cxn ang="0">
                  <a:pos x="178" y="173"/>
                </a:cxn>
                <a:cxn ang="0">
                  <a:pos x="175" y="158"/>
                </a:cxn>
                <a:cxn ang="0">
                  <a:pos x="168" y="142"/>
                </a:cxn>
                <a:cxn ang="0">
                  <a:pos x="159" y="130"/>
                </a:cxn>
                <a:cxn ang="0">
                  <a:pos x="149" y="121"/>
                </a:cxn>
                <a:cxn ang="0">
                  <a:pos x="133" y="113"/>
                </a:cxn>
                <a:cxn ang="0">
                  <a:pos x="116" y="106"/>
                </a:cxn>
                <a:cxn ang="0">
                  <a:pos x="99" y="104"/>
                </a:cxn>
                <a:cxn ang="0">
                  <a:pos x="90" y="94"/>
                </a:cxn>
                <a:cxn ang="0">
                  <a:pos x="76" y="90"/>
                </a:cxn>
                <a:cxn ang="0">
                  <a:pos x="64" y="85"/>
                </a:cxn>
                <a:cxn ang="0">
                  <a:pos x="64" y="97"/>
                </a:cxn>
                <a:cxn ang="0">
                  <a:pos x="52" y="97"/>
                </a:cxn>
                <a:cxn ang="0">
                  <a:pos x="50" y="80"/>
                </a:cxn>
                <a:cxn ang="0">
                  <a:pos x="43" y="71"/>
                </a:cxn>
                <a:cxn ang="0">
                  <a:pos x="33" y="61"/>
                </a:cxn>
                <a:cxn ang="0">
                  <a:pos x="50" y="61"/>
                </a:cxn>
                <a:cxn ang="0">
                  <a:pos x="62" y="52"/>
                </a:cxn>
                <a:cxn ang="0">
                  <a:pos x="73" y="52"/>
                </a:cxn>
                <a:cxn ang="0">
                  <a:pos x="57" y="49"/>
                </a:cxn>
                <a:cxn ang="0">
                  <a:pos x="43" y="49"/>
                </a:cxn>
                <a:cxn ang="0">
                  <a:pos x="33" y="40"/>
                </a:cxn>
                <a:cxn ang="0">
                  <a:pos x="19" y="30"/>
                </a:cxn>
                <a:cxn ang="0">
                  <a:pos x="7" y="26"/>
                </a:cxn>
                <a:cxn ang="0">
                  <a:pos x="0" y="11"/>
                </a:cxn>
                <a:cxn ang="0">
                  <a:pos x="12" y="14"/>
                </a:cxn>
                <a:cxn ang="0">
                  <a:pos x="28" y="9"/>
                </a:cxn>
                <a:cxn ang="0">
                  <a:pos x="40" y="2"/>
                </a:cxn>
                <a:cxn ang="0">
                  <a:pos x="57" y="4"/>
                </a:cxn>
                <a:cxn ang="0">
                  <a:pos x="73" y="9"/>
                </a:cxn>
                <a:cxn ang="0">
                  <a:pos x="81" y="21"/>
                </a:cxn>
                <a:cxn ang="0">
                  <a:pos x="81" y="35"/>
                </a:cxn>
                <a:cxn ang="0">
                  <a:pos x="83" y="54"/>
                </a:cxn>
                <a:cxn ang="0">
                  <a:pos x="88" y="52"/>
                </a:cxn>
                <a:cxn ang="0">
                  <a:pos x="95" y="57"/>
                </a:cxn>
                <a:cxn ang="0">
                  <a:pos x="95" y="71"/>
                </a:cxn>
                <a:cxn ang="0">
                  <a:pos x="104" y="75"/>
                </a:cxn>
                <a:cxn ang="0">
                  <a:pos x="114" y="68"/>
                </a:cxn>
                <a:cxn ang="0">
                  <a:pos x="121" y="61"/>
                </a:cxn>
                <a:cxn ang="0">
                  <a:pos x="123" y="47"/>
                </a:cxn>
                <a:cxn ang="0">
                  <a:pos x="140" y="47"/>
                </a:cxn>
              </a:cxnLst>
              <a:rect l="0" t="0" r="r" b="b"/>
              <a:pathLst>
                <a:path w="227" h="225">
                  <a:moveTo>
                    <a:pt x="140" y="38"/>
                  </a:moveTo>
                  <a:lnTo>
                    <a:pt x="140" y="38"/>
                  </a:lnTo>
                  <a:lnTo>
                    <a:pt x="142" y="38"/>
                  </a:lnTo>
                  <a:lnTo>
                    <a:pt x="142" y="38"/>
                  </a:lnTo>
                  <a:lnTo>
                    <a:pt x="142" y="38"/>
                  </a:lnTo>
                  <a:lnTo>
                    <a:pt x="142" y="38"/>
                  </a:lnTo>
                  <a:lnTo>
                    <a:pt x="142" y="38"/>
                  </a:lnTo>
                  <a:lnTo>
                    <a:pt x="142" y="38"/>
                  </a:lnTo>
                  <a:lnTo>
                    <a:pt x="142" y="35"/>
                  </a:lnTo>
                  <a:lnTo>
                    <a:pt x="144" y="35"/>
                  </a:lnTo>
                  <a:lnTo>
                    <a:pt x="144" y="35"/>
                  </a:lnTo>
                  <a:lnTo>
                    <a:pt x="144" y="35"/>
                  </a:lnTo>
                  <a:lnTo>
                    <a:pt x="147" y="35"/>
                  </a:lnTo>
                  <a:lnTo>
                    <a:pt x="147" y="35"/>
                  </a:lnTo>
                  <a:lnTo>
                    <a:pt x="147" y="35"/>
                  </a:lnTo>
                  <a:lnTo>
                    <a:pt x="147" y="35"/>
                  </a:lnTo>
                  <a:lnTo>
                    <a:pt x="149" y="35"/>
                  </a:lnTo>
                  <a:lnTo>
                    <a:pt x="149" y="35"/>
                  </a:lnTo>
                  <a:lnTo>
                    <a:pt x="149" y="33"/>
                  </a:lnTo>
                  <a:lnTo>
                    <a:pt x="149" y="33"/>
                  </a:lnTo>
                  <a:lnTo>
                    <a:pt x="149" y="33"/>
                  </a:lnTo>
                  <a:lnTo>
                    <a:pt x="152" y="33"/>
                  </a:lnTo>
                  <a:lnTo>
                    <a:pt x="152" y="33"/>
                  </a:lnTo>
                  <a:lnTo>
                    <a:pt x="152" y="30"/>
                  </a:lnTo>
                  <a:lnTo>
                    <a:pt x="154" y="30"/>
                  </a:lnTo>
                  <a:lnTo>
                    <a:pt x="154" y="30"/>
                  </a:lnTo>
                  <a:lnTo>
                    <a:pt x="154" y="30"/>
                  </a:lnTo>
                  <a:lnTo>
                    <a:pt x="154" y="30"/>
                  </a:lnTo>
                  <a:lnTo>
                    <a:pt x="156" y="30"/>
                  </a:lnTo>
                  <a:lnTo>
                    <a:pt x="156" y="28"/>
                  </a:lnTo>
                  <a:lnTo>
                    <a:pt x="156" y="28"/>
                  </a:lnTo>
                  <a:lnTo>
                    <a:pt x="156" y="28"/>
                  </a:lnTo>
                  <a:lnTo>
                    <a:pt x="159" y="28"/>
                  </a:lnTo>
                  <a:lnTo>
                    <a:pt x="159" y="28"/>
                  </a:lnTo>
                  <a:lnTo>
                    <a:pt x="161" y="28"/>
                  </a:lnTo>
                  <a:lnTo>
                    <a:pt x="161" y="28"/>
                  </a:lnTo>
                  <a:lnTo>
                    <a:pt x="161" y="28"/>
                  </a:lnTo>
                  <a:lnTo>
                    <a:pt x="161" y="30"/>
                  </a:lnTo>
                  <a:lnTo>
                    <a:pt x="163" y="30"/>
                  </a:lnTo>
                  <a:lnTo>
                    <a:pt x="163" y="30"/>
                  </a:lnTo>
                  <a:lnTo>
                    <a:pt x="163" y="30"/>
                  </a:lnTo>
                  <a:lnTo>
                    <a:pt x="163" y="33"/>
                  </a:lnTo>
                  <a:lnTo>
                    <a:pt x="163" y="33"/>
                  </a:lnTo>
                  <a:lnTo>
                    <a:pt x="166" y="33"/>
                  </a:lnTo>
                  <a:lnTo>
                    <a:pt x="166" y="33"/>
                  </a:lnTo>
                  <a:lnTo>
                    <a:pt x="166" y="33"/>
                  </a:lnTo>
                  <a:lnTo>
                    <a:pt x="168" y="33"/>
                  </a:lnTo>
                  <a:lnTo>
                    <a:pt x="168" y="33"/>
                  </a:lnTo>
                  <a:lnTo>
                    <a:pt x="168" y="35"/>
                  </a:lnTo>
                  <a:lnTo>
                    <a:pt x="168" y="35"/>
                  </a:lnTo>
                  <a:lnTo>
                    <a:pt x="170" y="35"/>
                  </a:lnTo>
                  <a:lnTo>
                    <a:pt x="170" y="35"/>
                  </a:lnTo>
                  <a:lnTo>
                    <a:pt x="170" y="35"/>
                  </a:lnTo>
                  <a:lnTo>
                    <a:pt x="173" y="35"/>
                  </a:lnTo>
                  <a:lnTo>
                    <a:pt x="173" y="35"/>
                  </a:lnTo>
                  <a:lnTo>
                    <a:pt x="173" y="35"/>
                  </a:lnTo>
                  <a:lnTo>
                    <a:pt x="173" y="35"/>
                  </a:lnTo>
                  <a:lnTo>
                    <a:pt x="175" y="35"/>
                  </a:lnTo>
                  <a:lnTo>
                    <a:pt x="175" y="35"/>
                  </a:lnTo>
                  <a:lnTo>
                    <a:pt x="175" y="35"/>
                  </a:lnTo>
                  <a:lnTo>
                    <a:pt x="178" y="35"/>
                  </a:lnTo>
                  <a:lnTo>
                    <a:pt x="178" y="38"/>
                  </a:lnTo>
                  <a:lnTo>
                    <a:pt x="178" y="38"/>
                  </a:lnTo>
                  <a:lnTo>
                    <a:pt x="180" y="38"/>
                  </a:lnTo>
                  <a:lnTo>
                    <a:pt x="180" y="38"/>
                  </a:lnTo>
                  <a:lnTo>
                    <a:pt x="180" y="38"/>
                  </a:lnTo>
                  <a:lnTo>
                    <a:pt x="180" y="40"/>
                  </a:lnTo>
                  <a:lnTo>
                    <a:pt x="180" y="40"/>
                  </a:lnTo>
                  <a:lnTo>
                    <a:pt x="180" y="40"/>
                  </a:lnTo>
                  <a:lnTo>
                    <a:pt x="182" y="40"/>
                  </a:lnTo>
                  <a:lnTo>
                    <a:pt x="182" y="40"/>
                  </a:lnTo>
                  <a:lnTo>
                    <a:pt x="182" y="42"/>
                  </a:lnTo>
                  <a:lnTo>
                    <a:pt x="182" y="42"/>
                  </a:lnTo>
                  <a:lnTo>
                    <a:pt x="185" y="42"/>
                  </a:lnTo>
                  <a:lnTo>
                    <a:pt x="185" y="42"/>
                  </a:lnTo>
                  <a:lnTo>
                    <a:pt x="185" y="42"/>
                  </a:lnTo>
                  <a:lnTo>
                    <a:pt x="187" y="42"/>
                  </a:lnTo>
                  <a:lnTo>
                    <a:pt x="187" y="42"/>
                  </a:lnTo>
                  <a:lnTo>
                    <a:pt x="187" y="42"/>
                  </a:lnTo>
                  <a:lnTo>
                    <a:pt x="187" y="45"/>
                  </a:lnTo>
                  <a:lnTo>
                    <a:pt x="189" y="45"/>
                  </a:lnTo>
                  <a:lnTo>
                    <a:pt x="189" y="42"/>
                  </a:lnTo>
                  <a:lnTo>
                    <a:pt x="189" y="42"/>
                  </a:lnTo>
                  <a:lnTo>
                    <a:pt x="189" y="42"/>
                  </a:lnTo>
                  <a:lnTo>
                    <a:pt x="189" y="42"/>
                  </a:lnTo>
                  <a:lnTo>
                    <a:pt x="192" y="42"/>
                  </a:lnTo>
                  <a:lnTo>
                    <a:pt x="192" y="42"/>
                  </a:lnTo>
                  <a:lnTo>
                    <a:pt x="192" y="42"/>
                  </a:lnTo>
                  <a:lnTo>
                    <a:pt x="192" y="45"/>
                  </a:lnTo>
                  <a:lnTo>
                    <a:pt x="194" y="45"/>
                  </a:lnTo>
                  <a:lnTo>
                    <a:pt x="194" y="45"/>
                  </a:lnTo>
                  <a:lnTo>
                    <a:pt x="194" y="45"/>
                  </a:lnTo>
                  <a:lnTo>
                    <a:pt x="194" y="45"/>
                  </a:lnTo>
                  <a:lnTo>
                    <a:pt x="194" y="47"/>
                  </a:lnTo>
                  <a:lnTo>
                    <a:pt x="194" y="47"/>
                  </a:lnTo>
                  <a:lnTo>
                    <a:pt x="194" y="47"/>
                  </a:lnTo>
                  <a:lnTo>
                    <a:pt x="196" y="47"/>
                  </a:lnTo>
                  <a:lnTo>
                    <a:pt x="196" y="49"/>
                  </a:lnTo>
                  <a:lnTo>
                    <a:pt x="196" y="49"/>
                  </a:lnTo>
                  <a:lnTo>
                    <a:pt x="196" y="49"/>
                  </a:lnTo>
                  <a:lnTo>
                    <a:pt x="199" y="49"/>
                  </a:lnTo>
                  <a:lnTo>
                    <a:pt x="199" y="49"/>
                  </a:lnTo>
                  <a:lnTo>
                    <a:pt x="199" y="49"/>
                  </a:lnTo>
                  <a:lnTo>
                    <a:pt x="199" y="52"/>
                  </a:lnTo>
                  <a:lnTo>
                    <a:pt x="201" y="52"/>
                  </a:lnTo>
                  <a:lnTo>
                    <a:pt x="201" y="52"/>
                  </a:lnTo>
                  <a:lnTo>
                    <a:pt x="201" y="49"/>
                  </a:lnTo>
                  <a:lnTo>
                    <a:pt x="201" y="49"/>
                  </a:lnTo>
                  <a:lnTo>
                    <a:pt x="201" y="49"/>
                  </a:lnTo>
                  <a:lnTo>
                    <a:pt x="204" y="49"/>
                  </a:lnTo>
                  <a:lnTo>
                    <a:pt x="204" y="49"/>
                  </a:lnTo>
                  <a:lnTo>
                    <a:pt x="206" y="49"/>
                  </a:lnTo>
                  <a:lnTo>
                    <a:pt x="206" y="47"/>
                  </a:lnTo>
                  <a:lnTo>
                    <a:pt x="206" y="47"/>
                  </a:lnTo>
                  <a:lnTo>
                    <a:pt x="206" y="49"/>
                  </a:lnTo>
                  <a:lnTo>
                    <a:pt x="206" y="49"/>
                  </a:lnTo>
                  <a:lnTo>
                    <a:pt x="208" y="49"/>
                  </a:lnTo>
                  <a:lnTo>
                    <a:pt x="208" y="49"/>
                  </a:lnTo>
                  <a:lnTo>
                    <a:pt x="208" y="49"/>
                  </a:lnTo>
                  <a:lnTo>
                    <a:pt x="208" y="49"/>
                  </a:lnTo>
                  <a:lnTo>
                    <a:pt x="208" y="52"/>
                  </a:lnTo>
                  <a:lnTo>
                    <a:pt x="208" y="52"/>
                  </a:lnTo>
                  <a:lnTo>
                    <a:pt x="211" y="52"/>
                  </a:lnTo>
                  <a:lnTo>
                    <a:pt x="211" y="52"/>
                  </a:lnTo>
                  <a:lnTo>
                    <a:pt x="213" y="52"/>
                  </a:lnTo>
                  <a:lnTo>
                    <a:pt x="213" y="54"/>
                  </a:lnTo>
                  <a:lnTo>
                    <a:pt x="213" y="54"/>
                  </a:lnTo>
                  <a:lnTo>
                    <a:pt x="213" y="52"/>
                  </a:lnTo>
                  <a:lnTo>
                    <a:pt x="213" y="52"/>
                  </a:lnTo>
                  <a:lnTo>
                    <a:pt x="215" y="52"/>
                  </a:lnTo>
                  <a:lnTo>
                    <a:pt x="215" y="52"/>
                  </a:lnTo>
                  <a:lnTo>
                    <a:pt x="215" y="54"/>
                  </a:lnTo>
                  <a:lnTo>
                    <a:pt x="215" y="54"/>
                  </a:lnTo>
                  <a:lnTo>
                    <a:pt x="218" y="54"/>
                  </a:lnTo>
                  <a:lnTo>
                    <a:pt x="218" y="54"/>
                  </a:lnTo>
                  <a:lnTo>
                    <a:pt x="220" y="54"/>
                  </a:lnTo>
                  <a:lnTo>
                    <a:pt x="220" y="54"/>
                  </a:lnTo>
                  <a:lnTo>
                    <a:pt x="220" y="54"/>
                  </a:lnTo>
                  <a:lnTo>
                    <a:pt x="220" y="54"/>
                  </a:lnTo>
                  <a:lnTo>
                    <a:pt x="223" y="54"/>
                  </a:lnTo>
                  <a:lnTo>
                    <a:pt x="223" y="54"/>
                  </a:lnTo>
                  <a:lnTo>
                    <a:pt x="223" y="57"/>
                  </a:lnTo>
                  <a:lnTo>
                    <a:pt x="223" y="57"/>
                  </a:lnTo>
                  <a:lnTo>
                    <a:pt x="223" y="57"/>
                  </a:lnTo>
                  <a:lnTo>
                    <a:pt x="223" y="57"/>
                  </a:lnTo>
                  <a:lnTo>
                    <a:pt x="225" y="57"/>
                  </a:lnTo>
                  <a:lnTo>
                    <a:pt x="225" y="57"/>
                  </a:lnTo>
                  <a:lnTo>
                    <a:pt x="227" y="57"/>
                  </a:lnTo>
                  <a:lnTo>
                    <a:pt x="227" y="57"/>
                  </a:lnTo>
                  <a:lnTo>
                    <a:pt x="227" y="59"/>
                  </a:lnTo>
                  <a:lnTo>
                    <a:pt x="227" y="59"/>
                  </a:lnTo>
                  <a:lnTo>
                    <a:pt x="227" y="61"/>
                  </a:lnTo>
                  <a:lnTo>
                    <a:pt x="227" y="61"/>
                  </a:lnTo>
                  <a:lnTo>
                    <a:pt x="227" y="64"/>
                  </a:lnTo>
                  <a:lnTo>
                    <a:pt x="227" y="64"/>
                  </a:lnTo>
                  <a:lnTo>
                    <a:pt x="227" y="64"/>
                  </a:lnTo>
                  <a:lnTo>
                    <a:pt x="227" y="66"/>
                  </a:lnTo>
                  <a:lnTo>
                    <a:pt x="227" y="66"/>
                  </a:lnTo>
                  <a:lnTo>
                    <a:pt x="227" y="68"/>
                  </a:lnTo>
                  <a:lnTo>
                    <a:pt x="227" y="68"/>
                  </a:lnTo>
                  <a:lnTo>
                    <a:pt x="227" y="71"/>
                  </a:lnTo>
                  <a:lnTo>
                    <a:pt x="227" y="71"/>
                  </a:lnTo>
                  <a:lnTo>
                    <a:pt x="227" y="73"/>
                  </a:lnTo>
                  <a:lnTo>
                    <a:pt x="227" y="73"/>
                  </a:lnTo>
                  <a:lnTo>
                    <a:pt x="227" y="73"/>
                  </a:lnTo>
                  <a:lnTo>
                    <a:pt x="227" y="75"/>
                  </a:lnTo>
                  <a:lnTo>
                    <a:pt x="227" y="75"/>
                  </a:lnTo>
                  <a:lnTo>
                    <a:pt x="227" y="78"/>
                  </a:lnTo>
                  <a:lnTo>
                    <a:pt x="227" y="78"/>
                  </a:lnTo>
                  <a:lnTo>
                    <a:pt x="227" y="80"/>
                  </a:lnTo>
                  <a:lnTo>
                    <a:pt x="227" y="80"/>
                  </a:lnTo>
                  <a:lnTo>
                    <a:pt x="227" y="83"/>
                  </a:lnTo>
                  <a:lnTo>
                    <a:pt x="227" y="83"/>
                  </a:lnTo>
                  <a:lnTo>
                    <a:pt x="227" y="85"/>
                  </a:lnTo>
                  <a:lnTo>
                    <a:pt x="227" y="85"/>
                  </a:lnTo>
                  <a:lnTo>
                    <a:pt x="227" y="85"/>
                  </a:lnTo>
                  <a:lnTo>
                    <a:pt x="227" y="87"/>
                  </a:lnTo>
                  <a:lnTo>
                    <a:pt x="227" y="87"/>
                  </a:lnTo>
                  <a:lnTo>
                    <a:pt x="227" y="90"/>
                  </a:lnTo>
                  <a:lnTo>
                    <a:pt x="227" y="90"/>
                  </a:lnTo>
                  <a:lnTo>
                    <a:pt x="227" y="92"/>
                  </a:lnTo>
                  <a:lnTo>
                    <a:pt x="227" y="92"/>
                  </a:lnTo>
                  <a:lnTo>
                    <a:pt x="227" y="94"/>
                  </a:lnTo>
                  <a:lnTo>
                    <a:pt x="227" y="94"/>
                  </a:lnTo>
                  <a:lnTo>
                    <a:pt x="227" y="94"/>
                  </a:lnTo>
                  <a:lnTo>
                    <a:pt x="227" y="97"/>
                  </a:lnTo>
                  <a:lnTo>
                    <a:pt x="227" y="97"/>
                  </a:lnTo>
                  <a:lnTo>
                    <a:pt x="227" y="99"/>
                  </a:lnTo>
                  <a:lnTo>
                    <a:pt x="227" y="99"/>
                  </a:lnTo>
                  <a:lnTo>
                    <a:pt x="227" y="102"/>
                  </a:lnTo>
                  <a:lnTo>
                    <a:pt x="227" y="102"/>
                  </a:lnTo>
                  <a:lnTo>
                    <a:pt x="227" y="104"/>
                  </a:lnTo>
                  <a:lnTo>
                    <a:pt x="227" y="104"/>
                  </a:lnTo>
                  <a:lnTo>
                    <a:pt x="227" y="104"/>
                  </a:lnTo>
                  <a:lnTo>
                    <a:pt x="227" y="106"/>
                  </a:lnTo>
                  <a:lnTo>
                    <a:pt x="227" y="106"/>
                  </a:lnTo>
                  <a:lnTo>
                    <a:pt x="227" y="109"/>
                  </a:lnTo>
                  <a:lnTo>
                    <a:pt x="227" y="109"/>
                  </a:lnTo>
                  <a:lnTo>
                    <a:pt x="227" y="111"/>
                  </a:lnTo>
                  <a:lnTo>
                    <a:pt x="227" y="111"/>
                  </a:lnTo>
                  <a:lnTo>
                    <a:pt x="227" y="113"/>
                  </a:lnTo>
                  <a:lnTo>
                    <a:pt x="227" y="113"/>
                  </a:lnTo>
                  <a:lnTo>
                    <a:pt x="227" y="113"/>
                  </a:lnTo>
                  <a:lnTo>
                    <a:pt x="227" y="116"/>
                  </a:lnTo>
                  <a:lnTo>
                    <a:pt x="227" y="116"/>
                  </a:lnTo>
                  <a:lnTo>
                    <a:pt x="227" y="118"/>
                  </a:lnTo>
                  <a:lnTo>
                    <a:pt x="227" y="118"/>
                  </a:lnTo>
                  <a:lnTo>
                    <a:pt x="227" y="121"/>
                  </a:lnTo>
                  <a:lnTo>
                    <a:pt x="227" y="121"/>
                  </a:lnTo>
                  <a:lnTo>
                    <a:pt x="227" y="123"/>
                  </a:lnTo>
                  <a:lnTo>
                    <a:pt x="227" y="123"/>
                  </a:lnTo>
                  <a:lnTo>
                    <a:pt x="227" y="123"/>
                  </a:lnTo>
                  <a:lnTo>
                    <a:pt x="227" y="125"/>
                  </a:lnTo>
                  <a:lnTo>
                    <a:pt x="227" y="125"/>
                  </a:lnTo>
                  <a:lnTo>
                    <a:pt x="227" y="128"/>
                  </a:lnTo>
                  <a:lnTo>
                    <a:pt x="227" y="128"/>
                  </a:lnTo>
                  <a:lnTo>
                    <a:pt x="227" y="130"/>
                  </a:lnTo>
                  <a:lnTo>
                    <a:pt x="227" y="130"/>
                  </a:lnTo>
                  <a:lnTo>
                    <a:pt x="227" y="132"/>
                  </a:lnTo>
                  <a:lnTo>
                    <a:pt x="227" y="132"/>
                  </a:lnTo>
                  <a:lnTo>
                    <a:pt x="227" y="132"/>
                  </a:lnTo>
                  <a:lnTo>
                    <a:pt x="227" y="135"/>
                  </a:lnTo>
                  <a:lnTo>
                    <a:pt x="227" y="135"/>
                  </a:lnTo>
                  <a:lnTo>
                    <a:pt x="227" y="137"/>
                  </a:lnTo>
                  <a:lnTo>
                    <a:pt x="227" y="137"/>
                  </a:lnTo>
                  <a:lnTo>
                    <a:pt x="227" y="139"/>
                  </a:lnTo>
                  <a:lnTo>
                    <a:pt x="227" y="139"/>
                  </a:lnTo>
                  <a:lnTo>
                    <a:pt x="227" y="142"/>
                  </a:lnTo>
                  <a:lnTo>
                    <a:pt x="227" y="142"/>
                  </a:lnTo>
                  <a:lnTo>
                    <a:pt x="227" y="144"/>
                  </a:lnTo>
                  <a:lnTo>
                    <a:pt x="227" y="144"/>
                  </a:lnTo>
                  <a:lnTo>
                    <a:pt x="227" y="144"/>
                  </a:lnTo>
                  <a:lnTo>
                    <a:pt x="227" y="144"/>
                  </a:lnTo>
                  <a:lnTo>
                    <a:pt x="227" y="147"/>
                  </a:lnTo>
                  <a:lnTo>
                    <a:pt x="227" y="147"/>
                  </a:lnTo>
                  <a:lnTo>
                    <a:pt x="227" y="149"/>
                  </a:lnTo>
                  <a:lnTo>
                    <a:pt x="227" y="149"/>
                  </a:lnTo>
                  <a:lnTo>
                    <a:pt x="227" y="151"/>
                  </a:lnTo>
                  <a:lnTo>
                    <a:pt x="227" y="151"/>
                  </a:lnTo>
                  <a:lnTo>
                    <a:pt x="227" y="154"/>
                  </a:lnTo>
                  <a:lnTo>
                    <a:pt x="227" y="154"/>
                  </a:lnTo>
                  <a:lnTo>
                    <a:pt x="227" y="154"/>
                  </a:lnTo>
                  <a:lnTo>
                    <a:pt x="225" y="154"/>
                  </a:lnTo>
                  <a:lnTo>
                    <a:pt x="225" y="156"/>
                  </a:lnTo>
                  <a:lnTo>
                    <a:pt x="225" y="156"/>
                  </a:lnTo>
                  <a:lnTo>
                    <a:pt x="225" y="158"/>
                  </a:lnTo>
                  <a:lnTo>
                    <a:pt x="225" y="158"/>
                  </a:lnTo>
                  <a:lnTo>
                    <a:pt x="225" y="158"/>
                  </a:lnTo>
                  <a:lnTo>
                    <a:pt x="225" y="161"/>
                  </a:lnTo>
                  <a:lnTo>
                    <a:pt x="223" y="161"/>
                  </a:lnTo>
                  <a:lnTo>
                    <a:pt x="223" y="161"/>
                  </a:lnTo>
                  <a:lnTo>
                    <a:pt x="223" y="163"/>
                  </a:lnTo>
                  <a:lnTo>
                    <a:pt x="225" y="163"/>
                  </a:lnTo>
                  <a:lnTo>
                    <a:pt x="225" y="163"/>
                  </a:lnTo>
                  <a:lnTo>
                    <a:pt x="225" y="163"/>
                  </a:lnTo>
                  <a:lnTo>
                    <a:pt x="225" y="166"/>
                  </a:lnTo>
                  <a:lnTo>
                    <a:pt x="225" y="166"/>
                  </a:lnTo>
                  <a:lnTo>
                    <a:pt x="225" y="166"/>
                  </a:lnTo>
                  <a:lnTo>
                    <a:pt x="227" y="166"/>
                  </a:lnTo>
                  <a:lnTo>
                    <a:pt x="227" y="168"/>
                  </a:lnTo>
                  <a:lnTo>
                    <a:pt x="227" y="168"/>
                  </a:lnTo>
                  <a:lnTo>
                    <a:pt x="227" y="168"/>
                  </a:lnTo>
                  <a:lnTo>
                    <a:pt x="227" y="170"/>
                  </a:lnTo>
                  <a:lnTo>
                    <a:pt x="227" y="170"/>
                  </a:lnTo>
                  <a:lnTo>
                    <a:pt x="227" y="173"/>
                  </a:lnTo>
                  <a:lnTo>
                    <a:pt x="227" y="173"/>
                  </a:lnTo>
                  <a:lnTo>
                    <a:pt x="227" y="173"/>
                  </a:lnTo>
                  <a:lnTo>
                    <a:pt x="227" y="175"/>
                  </a:lnTo>
                  <a:lnTo>
                    <a:pt x="227" y="175"/>
                  </a:lnTo>
                  <a:lnTo>
                    <a:pt x="227" y="177"/>
                  </a:lnTo>
                  <a:lnTo>
                    <a:pt x="227" y="177"/>
                  </a:lnTo>
                  <a:lnTo>
                    <a:pt x="227" y="180"/>
                  </a:lnTo>
                  <a:lnTo>
                    <a:pt x="227" y="180"/>
                  </a:lnTo>
                  <a:lnTo>
                    <a:pt x="227" y="182"/>
                  </a:lnTo>
                  <a:lnTo>
                    <a:pt x="227" y="182"/>
                  </a:lnTo>
                  <a:lnTo>
                    <a:pt x="227" y="182"/>
                  </a:lnTo>
                  <a:lnTo>
                    <a:pt x="227" y="184"/>
                  </a:lnTo>
                  <a:lnTo>
                    <a:pt x="227" y="184"/>
                  </a:lnTo>
                  <a:lnTo>
                    <a:pt x="227" y="187"/>
                  </a:lnTo>
                  <a:lnTo>
                    <a:pt x="227" y="187"/>
                  </a:lnTo>
                  <a:lnTo>
                    <a:pt x="227" y="189"/>
                  </a:lnTo>
                  <a:lnTo>
                    <a:pt x="227" y="189"/>
                  </a:lnTo>
                  <a:lnTo>
                    <a:pt x="227" y="192"/>
                  </a:lnTo>
                  <a:lnTo>
                    <a:pt x="227" y="192"/>
                  </a:lnTo>
                  <a:lnTo>
                    <a:pt x="227" y="192"/>
                  </a:lnTo>
                  <a:lnTo>
                    <a:pt x="227" y="194"/>
                  </a:lnTo>
                  <a:lnTo>
                    <a:pt x="227" y="194"/>
                  </a:lnTo>
                  <a:lnTo>
                    <a:pt x="227" y="196"/>
                  </a:lnTo>
                  <a:lnTo>
                    <a:pt x="227" y="196"/>
                  </a:lnTo>
                  <a:lnTo>
                    <a:pt x="227" y="199"/>
                  </a:lnTo>
                  <a:lnTo>
                    <a:pt x="227" y="199"/>
                  </a:lnTo>
                  <a:lnTo>
                    <a:pt x="227" y="201"/>
                  </a:lnTo>
                  <a:lnTo>
                    <a:pt x="227" y="201"/>
                  </a:lnTo>
                  <a:lnTo>
                    <a:pt x="227" y="203"/>
                  </a:lnTo>
                  <a:lnTo>
                    <a:pt x="227" y="203"/>
                  </a:lnTo>
                  <a:lnTo>
                    <a:pt x="227" y="203"/>
                  </a:lnTo>
                  <a:lnTo>
                    <a:pt x="227" y="206"/>
                  </a:lnTo>
                  <a:lnTo>
                    <a:pt x="227" y="206"/>
                  </a:lnTo>
                  <a:lnTo>
                    <a:pt x="227" y="208"/>
                  </a:lnTo>
                  <a:lnTo>
                    <a:pt x="227" y="208"/>
                  </a:lnTo>
                  <a:lnTo>
                    <a:pt x="227" y="211"/>
                  </a:lnTo>
                  <a:lnTo>
                    <a:pt x="227" y="211"/>
                  </a:lnTo>
                  <a:lnTo>
                    <a:pt x="227" y="213"/>
                  </a:lnTo>
                  <a:lnTo>
                    <a:pt x="227" y="213"/>
                  </a:lnTo>
                  <a:lnTo>
                    <a:pt x="227" y="213"/>
                  </a:lnTo>
                  <a:lnTo>
                    <a:pt x="227" y="215"/>
                  </a:lnTo>
                  <a:lnTo>
                    <a:pt x="227" y="215"/>
                  </a:lnTo>
                  <a:lnTo>
                    <a:pt x="227" y="218"/>
                  </a:lnTo>
                  <a:lnTo>
                    <a:pt x="227" y="218"/>
                  </a:lnTo>
                  <a:lnTo>
                    <a:pt x="227" y="220"/>
                  </a:lnTo>
                  <a:lnTo>
                    <a:pt x="227" y="220"/>
                  </a:lnTo>
                  <a:lnTo>
                    <a:pt x="227" y="222"/>
                  </a:lnTo>
                  <a:lnTo>
                    <a:pt x="227" y="222"/>
                  </a:lnTo>
                  <a:lnTo>
                    <a:pt x="227" y="222"/>
                  </a:lnTo>
                  <a:lnTo>
                    <a:pt x="227" y="225"/>
                  </a:lnTo>
                  <a:lnTo>
                    <a:pt x="227" y="225"/>
                  </a:lnTo>
                  <a:lnTo>
                    <a:pt x="227" y="222"/>
                  </a:lnTo>
                  <a:lnTo>
                    <a:pt x="225" y="222"/>
                  </a:lnTo>
                  <a:lnTo>
                    <a:pt x="225" y="222"/>
                  </a:lnTo>
                  <a:lnTo>
                    <a:pt x="223" y="222"/>
                  </a:lnTo>
                  <a:lnTo>
                    <a:pt x="223" y="222"/>
                  </a:lnTo>
                  <a:lnTo>
                    <a:pt x="223" y="222"/>
                  </a:lnTo>
                  <a:lnTo>
                    <a:pt x="223" y="222"/>
                  </a:lnTo>
                  <a:lnTo>
                    <a:pt x="223" y="222"/>
                  </a:lnTo>
                  <a:lnTo>
                    <a:pt x="223" y="220"/>
                  </a:lnTo>
                  <a:lnTo>
                    <a:pt x="223" y="220"/>
                  </a:lnTo>
                  <a:lnTo>
                    <a:pt x="220" y="220"/>
                  </a:lnTo>
                  <a:lnTo>
                    <a:pt x="220" y="220"/>
                  </a:lnTo>
                  <a:lnTo>
                    <a:pt x="220" y="218"/>
                  </a:lnTo>
                  <a:lnTo>
                    <a:pt x="220" y="218"/>
                  </a:lnTo>
                  <a:lnTo>
                    <a:pt x="220" y="218"/>
                  </a:lnTo>
                  <a:lnTo>
                    <a:pt x="218" y="218"/>
                  </a:lnTo>
                  <a:lnTo>
                    <a:pt x="218" y="215"/>
                  </a:lnTo>
                  <a:lnTo>
                    <a:pt x="218" y="215"/>
                  </a:lnTo>
                  <a:lnTo>
                    <a:pt x="218" y="215"/>
                  </a:lnTo>
                  <a:lnTo>
                    <a:pt x="218" y="213"/>
                  </a:lnTo>
                  <a:lnTo>
                    <a:pt x="215" y="213"/>
                  </a:lnTo>
                  <a:lnTo>
                    <a:pt x="215" y="213"/>
                  </a:lnTo>
                  <a:lnTo>
                    <a:pt x="215" y="213"/>
                  </a:lnTo>
                  <a:lnTo>
                    <a:pt x="215" y="213"/>
                  </a:lnTo>
                  <a:lnTo>
                    <a:pt x="215" y="211"/>
                  </a:lnTo>
                  <a:lnTo>
                    <a:pt x="215" y="211"/>
                  </a:lnTo>
                  <a:lnTo>
                    <a:pt x="215" y="211"/>
                  </a:lnTo>
                  <a:lnTo>
                    <a:pt x="213" y="211"/>
                  </a:lnTo>
                  <a:lnTo>
                    <a:pt x="213" y="208"/>
                  </a:lnTo>
                  <a:lnTo>
                    <a:pt x="213" y="208"/>
                  </a:lnTo>
                  <a:lnTo>
                    <a:pt x="213" y="208"/>
                  </a:lnTo>
                  <a:lnTo>
                    <a:pt x="213" y="208"/>
                  </a:lnTo>
                  <a:lnTo>
                    <a:pt x="213" y="206"/>
                  </a:lnTo>
                  <a:lnTo>
                    <a:pt x="211" y="206"/>
                  </a:lnTo>
                  <a:lnTo>
                    <a:pt x="211" y="206"/>
                  </a:lnTo>
                  <a:lnTo>
                    <a:pt x="211" y="206"/>
                  </a:lnTo>
                  <a:lnTo>
                    <a:pt x="211" y="203"/>
                  </a:lnTo>
                  <a:lnTo>
                    <a:pt x="208" y="203"/>
                  </a:lnTo>
                  <a:lnTo>
                    <a:pt x="208" y="203"/>
                  </a:lnTo>
                  <a:lnTo>
                    <a:pt x="208" y="203"/>
                  </a:lnTo>
                  <a:lnTo>
                    <a:pt x="208" y="203"/>
                  </a:lnTo>
                  <a:lnTo>
                    <a:pt x="208" y="203"/>
                  </a:lnTo>
                  <a:lnTo>
                    <a:pt x="206" y="203"/>
                  </a:lnTo>
                  <a:lnTo>
                    <a:pt x="206" y="203"/>
                  </a:lnTo>
                  <a:lnTo>
                    <a:pt x="206" y="201"/>
                  </a:lnTo>
                  <a:lnTo>
                    <a:pt x="206" y="201"/>
                  </a:lnTo>
                  <a:lnTo>
                    <a:pt x="206" y="201"/>
                  </a:lnTo>
                  <a:lnTo>
                    <a:pt x="204" y="201"/>
                  </a:lnTo>
                  <a:lnTo>
                    <a:pt x="204" y="199"/>
                  </a:lnTo>
                  <a:lnTo>
                    <a:pt x="204" y="199"/>
                  </a:lnTo>
                  <a:lnTo>
                    <a:pt x="204" y="199"/>
                  </a:lnTo>
                  <a:lnTo>
                    <a:pt x="201" y="199"/>
                  </a:lnTo>
                  <a:lnTo>
                    <a:pt x="201" y="199"/>
                  </a:lnTo>
                  <a:lnTo>
                    <a:pt x="201" y="199"/>
                  </a:lnTo>
                  <a:lnTo>
                    <a:pt x="199" y="199"/>
                  </a:lnTo>
                  <a:lnTo>
                    <a:pt x="199" y="199"/>
                  </a:lnTo>
                  <a:lnTo>
                    <a:pt x="196" y="199"/>
                  </a:lnTo>
                  <a:lnTo>
                    <a:pt x="196" y="199"/>
                  </a:lnTo>
                  <a:lnTo>
                    <a:pt x="196" y="199"/>
                  </a:lnTo>
                  <a:lnTo>
                    <a:pt x="196" y="199"/>
                  </a:lnTo>
                  <a:lnTo>
                    <a:pt x="196" y="201"/>
                  </a:lnTo>
                  <a:lnTo>
                    <a:pt x="194" y="201"/>
                  </a:lnTo>
                  <a:lnTo>
                    <a:pt x="194" y="201"/>
                  </a:lnTo>
                  <a:lnTo>
                    <a:pt x="194" y="201"/>
                  </a:lnTo>
                  <a:lnTo>
                    <a:pt x="192" y="201"/>
                  </a:lnTo>
                  <a:lnTo>
                    <a:pt x="192" y="201"/>
                  </a:lnTo>
                  <a:lnTo>
                    <a:pt x="189" y="201"/>
                  </a:lnTo>
                  <a:lnTo>
                    <a:pt x="189" y="201"/>
                  </a:lnTo>
                  <a:lnTo>
                    <a:pt x="189" y="199"/>
                  </a:lnTo>
                  <a:lnTo>
                    <a:pt x="189" y="199"/>
                  </a:lnTo>
                  <a:lnTo>
                    <a:pt x="189" y="199"/>
                  </a:lnTo>
                  <a:lnTo>
                    <a:pt x="187" y="199"/>
                  </a:lnTo>
                  <a:lnTo>
                    <a:pt x="187" y="199"/>
                  </a:lnTo>
                  <a:lnTo>
                    <a:pt x="187" y="199"/>
                  </a:lnTo>
                  <a:lnTo>
                    <a:pt x="187" y="199"/>
                  </a:lnTo>
                  <a:lnTo>
                    <a:pt x="187" y="201"/>
                  </a:lnTo>
                  <a:lnTo>
                    <a:pt x="185" y="201"/>
                  </a:lnTo>
                  <a:lnTo>
                    <a:pt x="185" y="201"/>
                  </a:lnTo>
                  <a:lnTo>
                    <a:pt x="185" y="201"/>
                  </a:lnTo>
                  <a:lnTo>
                    <a:pt x="185" y="201"/>
                  </a:lnTo>
                  <a:lnTo>
                    <a:pt x="185" y="203"/>
                  </a:lnTo>
                  <a:lnTo>
                    <a:pt x="185" y="203"/>
                  </a:lnTo>
                  <a:lnTo>
                    <a:pt x="185" y="203"/>
                  </a:lnTo>
                  <a:lnTo>
                    <a:pt x="185" y="203"/>
                  </a:lnTo>
                  <a:lnTo>
                    <a:pt x="182" y="203"/>
                  </a:lnTo>
                  <a:lnTo>
                    <a:pt x="182" y="206"/>
                  </a:lnTo>
                  <a:lnTo>
                    <a:pt x="182" y="206"/>
                  </a:lnTo>
                  <a:lnTo>
                    <a:pt x="182" y="206"/>
                  </a:lnTo>
                  <a:lnTo>
                    <a:pt x="180" y="206"/>
                  </a:lnTo>
                  <a:lnTo>
                    <a:pt x="180" y="206"/>
                  </a:lnTo>
                  <a:lnTo>
                    <a:pt x="180" y="206"/>
                  </a:lnTo>
                  <a:lnTo>
                    <a:pt x="178" y="206"/>
                  </a:lnTo>
                  <a:lnTo>
                    <a:pt x="178" y="206"/>
                  </a:lnTo>
                  <a:lnTo>
                    <a:pt x="178" y="203"/>
                  </a:lnTo>
                  <a:lnTo>
                    <a:pt x="175" y="203"/>
                  </a:lnTo>
                  <a:lnTo>
                    <a:pt x="175" y="203"/>
                  </a:lnTo>
                  <a:lnTo>
                    <a:pt x="175" y="203"/>
                  </a:lnTo>
                  <a:lnTo>
                    <a:pt x="175" y="203"/>
                  </a:lnTo>
                  <a:lnTo>
                    <a:pt x="173" y="203"/>
                  </a:lnTo>
                  <a:lnTo>
                    <a:pt x="173" y="203"/>
                  </a:lnTo>
                  <a:lnTo>
                    <a:pt x="173" y="203"/>
                  </a:lnTo>
                  <a:lnTo>
                    <a:pt x="173" y="206"/>
                  </a:lnTo>
                  <a:lnTo>
                    <a:pt x="173" y="206"/>
                  </a:lnTo>
                  <a:lnTo>
                    <a:pt x="170" y="206"/>
                  </a:lnTo>
                  <a:lnTo>
                    <a:pt x="170" y="206"/>
                  </a:lnTo>
                  <a:lnTo>
                    <a:pt x="170" y="206"/>
                  </a:lnTo>
                  <a:lnTo>
                    <a:pt x="168" y="206"/>
                  </a:lnTo>
                  <a:lnTo>
                    <a:pt x="168" y="206"/>
                  </a:lnTo>
                  <a:lnTo>
                    <a:pt x="168" y="206"/>
                  </a:lnTo>
                  <a:lnTo>
                    <a:pt x="168" y="206"/>
                  </a:lnTo>
                  <a:lnTo>
                    <a:pt x="166" y="206"/>
                  </a:lnTo>
                  <a:lnTo>
                    <a:pt x="166" y="206"/>
                  </a:lnTo>
                  <a:lnTo>
                    <a:pt x="163" y="206"/>
                  </a:lnTo>
                  <a:lnTo>
                    <a:pt x="163" y="206"/>
                  </a:lnTo>
                  <a:lnTo>
                    <a:pt x="163" y="206"/>
                  </a:lnTo>
                  <a:lnTo>
                    <a:pt x="161" y="206"/>
                  </a:lnTo>
                  <a:lnTo>
                    <a:pt x="161" y="206"/>
                  </a:lnTo>
                  <a:lnTo>
                    <a:pt x="161" y="206"/>
                  </a:lnTo>
                  <a:lnTo>
                    <a:pt x="159" y="206"/>
                  </a:lnTo>
                  <a:lnTo>
                    <a:pt x="159" y="206"/>
                  </a:lnTo>
                  <a:lnTo>
                    <a:pt x="156" y="206"/>
                  </a:lnTo>
                  <a:lnTo>
                    <a:pt x="156" y="206"/>
                  </a:lnTo>
                  <a:lnTo>
                    <a:pt x="156" y="206"/>
                  </a:lnTo>
                  <a:lnTo>
                    <a:pt x="156" y="206"/>
                  </a:lnTo>
                  <a:lnTo>
                    <a:pt x="154" y="206"/>
                  </a:lnTo>
                  <a:lnTo>
                    <a:pt x="154" y="206"/>
                  </a:lnTo>
                  <a:lnTo>
                    <a:pt x="154" y="203"/>
                  </a:lnTo>
                  <a:lnTo>
                    <a:pt x="154" y="203"/>
                  </a:lnTo>
                  <a:lnTo>
                    <a:pt x="156" y="203"/>
                  </a:lnTo>
                  <a:lnTo>
                    <a:pt x="156" y="203"/>
                  </a:lnTo>
                  <a:lnTo>
                    <a:pt x="156" y="201"/>
                  </a:lnTo>
                  <a:lnTo>
                    <a:pt x="156" y="201"/>
                  </a:lnTo>
                  <a:lnTo>
                    <a:pt x="156" y="199"/>
                  </a:lnTo>
                  <a:lnTo>
                    <a:pt x="156" y="199"/>
                  </a:lnTo>
                  <a:lnTo>
                    <a:pt x="156" y="199"/>
                  </a:lnTo>
                  <a:lnTo>
                    <a:pt x="156" y="196"/>
                  </a:lnTo>
                  <a:lnTo>
                    <a:pt x="156" y="196"/>
                  </a:lnTo>
                  <a:lnTo>
                    <a:pt x="156" y="196"/>
                  </a:lnTo>
                  <a:lnTo>
                    <a:pt x="159" y="196"/>
                  </a:lnTo>
                  <a:lnTo>
                    <a:pt x="159" y="194"/>
                  </a:lnTo>
                  <a:lnTo>
                    <a:pt x="159" y="194"/>
                  </a:lnTo>
                  <a:lnTo>
                    <a:pt x="159" y="192"/>
                  </a:lnTo>
                  <a:lnTo>
                    <a:pt x="159" y="192"/>
                  </a:lnTo>
                  <a:lnTo>
                    <a:pt x="159" y="192"/>
                  </a:lnTo>
                  <a:lnTo>
                    <a:pt x="159" y="192"/>
                  </a:lnTo>
                  <a:lnTo>
                    <a:pt x="161" y="192"/>
                  </a:lnTo>
                  <a:lnTo>
                    <a:pt x="161" y="189"/>
                  </a:lnTo>
                  <a:lnTo>
                    <a:pt x="161" y="189"/>
                  </a:lnTo>
                  <a:lnTo>
                    <a:pt x="161" y="189"/>
                  </a:lnTo>
                  <a:lnTo>
                    <a:pt x="161" y="187"/>
                  </a:lnTo>
                  <a:lnTo>
                    <a:pt x="161" y="187"/>
                  </a:lnTo>
                  <a:lnTo>
                    <a:pt x="161" y="187"/>
                  </a:lnTo>
                  <a:lnTo>
                    <a:pt x="163" y="187"/>
                  </a:lnTo>
                  <a:lnTo>
                    <a:pt x="163" y="184"/>
                  </a:lnTo>
                  <a:lnTo>
                    <a:pt x="163" y="184"/>
                  </a:lnTo>
                  <a:lnTo>
                    <a:pt x="163" y="184"/>
                  </a:lnTo>
                  <a:lnTo>
                    <a:pt x="163" y="182"/>
                  </a:lnTo>
                  <a:lnTo>
                    <a:pt x="163" y="182"/>
                  </a:lnTo>
                  <a:lnTo>
                    <a:pt x="166" y="182"/>
                  </a:lnTo>
                  <a:lnTo>
                    <a:pt x="166" y="182"/>
                  </a:lnTo>
                  <a:lnTo>
                    <a:pt x="166" y="182"/>
                  </a:lnTo>
                  <a:lnTo>
                    <a:pt x="166" y="182"/>
                  </a:lnTo>
                  <a:lnTo>
                    <a:pt x="168" y="182"/>
                  </a:lnTo>
                  <a:lnTo>
                    <a:pt x="168" y="182"/>
                  </a:lnTo>
                  <a:lnTo>
                    <a:pt x="168" y="180"/>
                  </a:lnTo>
                  <a:lnTo>
                    <a:pt x="168" y="180"/>
                  </a:lnTo>
                  <a:lnTo>
                    <a:pt x="170" y="180"/>
                  </a:lnTo>
                  <a:lnTo>
                    <a:pt x="170" y="180"/>
                  </a:lnTo>
                  <a:lnTo>
                    <a:pt x="170" y="180"/>
                  </a:lnTo>
                  <a:lnTo>
                    <a:pt x="173" y="180"/>
                  </a:lnTo>
                  <a:lnTo>
                    <a:pt x="173" y="180"/>
                  </a:lnTo>
                  <a:lnTo>
                    <a:pt x="173" y="180"/>
                  </a:lnTo>
                  <a:lnTo>
                    <a:pt x="175" y="180"/>
                  </a:lnTo>
                  <a:lnTo>
                    <a:pt x="175" y="180"/>
                  </a:lnTo>
                  <a:lnTo>
                    <a:pt x="175" y="177"/>
                  </a:lnTo>
                  <a:lnTo>
                    <a:pt x="175" y="177"/>
                  </a:lnTo>
                  <a:lnTo>
                    <a:pt x="178" y="177"/>
                  </a:lnTo>
                  <a:lnTo>
                    <a:pt x="178" y="177"/>
                  </a:lnTo>
                  <a:lnTo>
                    <a:pt x="180" y="177"/>
                  </a:lnTo>
                  <a:lnTo>
                    <a:pt x="180" y="177"/>
                  </a:lnTo>
                  <a:lnTo>
                    <a:pt x="180" y="177"/>
                  </a:lnTo>
                  <a:lnTo>
                    <a:pt x="180" y="177"/>
                  </a:lnTo>
                  <a:lnTo>
                    <a:pt x="178" y="177"/>
                  </a:lnTo>
                  <a:lnTo>
                    <a:pt x="178" y="175"/>
                  </a:lnTo>
                  <a:lnTo>
                    <a:pt x="178" y="175"/>
                  </a:lnTo>
                  <a:lnTo>
                    <a:pt x="178" y="175"/>
                  </a:lnTo>
                  <a:lnTo>
                    <a:pt x="178" y="173"/>
                  </a:lnTo>
                  <a:lnTo>
                    <a:pt x="178" y="173"/>
                  </a:lnTo>
                  <a:lnTo>
                    <a:pt x="178" y="173"/>
                  </a:lnTo>
                  <a:lnTo>
                    <a:pt x="178" y="173"/>
                  </a:lnTo>
                  <a:lnTo>
                    <a:pt x="178" y="173"/>
                  </a:lnTo>
                  <a:lnTo>
                    <a:pt x="175" y="173"/>
                  </a:lnTo>
                  <a:lnTo>
                    <a:pt x="175" y="170"/>
                  </a:lnTo>
                  <a:lnTo>
                    <a:pt x="175" y="170"/>
                  </a:lnTo>
                  <a:lnTo>
                    <a:pt x="175" y="170"/>
                  </a:lnTo>
                  <a:lnTo>
                    <a:pt x="175" y="170"/>
                  </a:lnTo>
                  <a:lnTo>
                    <a:pt x="175" y="168"/>
                  </a:lnTo>
                  <a:lnTo>
                    <a:pt x="175" y="168"/>
                  </a:lnTo>
                  <a:lnTo>
                    <a:pt x="175" y="166"/>
                  </a:lnTo>
                  <a:lnTo>
                    <a:pt x="175" y="166"/>
                  </a:lnTo>
                  <a:lnTo>
                    <a:pt x="175" y="166"/>
                  </a:lnTo>
                  <a:lnTo>
                    <a:pt x="175" y="166"/>
                  </a:lnTo>
                  <a:lnTo>
                    <a:pt x="175" y="163"/>
                  </a:lnTo>
                  <a:lnTo>
                    <a:pt x="175" y="163"/>
                  </a:lnTo>
                  <a:lnTo>
                    <a:pt x="175" y="163"/>
                  </a:lnTo>
                  <a:lnTo>
                    <a:pt x="175" y="163"/>
                  </a:lnTo>
                  <a:lnTo>
                    <a:pt x="175" y="163"/>
                  </a:lnTo>
                  <a:lnTo>
                    <a:pt x="175" y="161"/>
                  </a:lnTo>
                  <a:lnTo>
                    <a:pt x="175" y="161"/>
                  </a:lnTo>
                  <a:lnTo>
                    <a:pt x="175" y="158"/>
                  </a:lnTo>
                  <a:lnTo>
                    <a:pt x="175" y="158"/>
                  </a:lnTo>
                  <a:lnTo>
                    <a:pt x="175" y="158"/>
                  </a:lnTo>
                  <a:lnTo>
                    <a:pt x="175" y="158"/>
                  </a:lnTo>
                  <a:lnTo>
                    <a:pt x="175" y="156"/>
                  </a:lnTo>
                  <a:lnTo>
                    <a:pt x="175" y="156"/>
                  </a:lnTo>
                  <a:lnTo>
                    <a:pt x="173" y="156"/>
                  </a:lnTo>
                  <a:lnTo>
                    <a:pt x="173" y="156"/>
                  </a:lnTo>
                  <a:lnTo>
                    <a:pt x="173" y="154"/>
                  </a:lnTo>
                  <a:lnTo>
                    <a:pt x="173" y="154"/>
                  </a:lnTo>
                  <a:lnTo>
                    <a:pt x="173" y="154"/>
                  </a:lnTo>
                  <a:lnTo>
                    <a:pt x="173" y="154"/>
                  </a:lnTo>
                  <a:lnTo>
                    <a:pt x="170" y="154"/>
                  </a:lnTo>
                  <a:lnTo>
                    <a:pt x="170" y="151"/>
                  </a:lnTo>
                  <a:lnTo>
                    <a:pt x="170" y="151"/>
                  </a:lnTo>
                  <a:lnTo>
                    <a:pt x="170" y="149"/>
                  </a:lnTo>
                  <a:lnTo>
                    <a:pt x="170" y="149"/>
                  </a:lnTo>
                  <a:lnTo>
                    <a:pt x="170" y="149"/>
                  </a:lnTo>
                  <a:lnTo>
                    <a:pt x="170" y="147"/>
                  </a:lnTo>
                  <a:lnTo>
                    <a:pt x="170" y="147"/>
                  </a:lnTo>
                  <a:lnTo>
                    <a:pt x="168" y="147"/>
                  </a:lnTo>
                  <a:lnTo>
                    <a:pt x="168" y="144"/>
                  </a:lnTo>
                  <a:lnTo>
                    <a:pt x="168" y="144"/>
                  </a:lnTo>
                  <a:lnTo>
                    <a:pt x="168" y="144"/>
                  </a:lnTo>
                  <a:lnTo>
                    <a:pt x="168" y="144"/>
                  </a:lnTo>
                  <a:lnTo>
                    <a:pt x="168" y="142"/>
                  </a:lnTo>
                  <a:lnTo>
                    <a:pt x="168" y="142"/>
                  </a:lnTo>
                  <a:lnTo>
                    <a:pt x="168" y="139"/>
                  </a:lnTo>
                  <a:lnTo>
                    <a:pt x="168" y="139"/>
                  </a:lnTo>
                  <a:lnTo>
                    <a:pt x="166" y="139"/>
                  </a:lnTo>
                  <a:lnTo>
                    <a:pt x="166" y="139"/>
                  </a:lnTo>
                  <a:lnTo>
                    <a:pt x="166" y="139"/>
                  </a:lnTo>
                  <a:lnTo>
                    <a:pt x="166" y="137"/>
                  </a:lnTo>
                  <a:lnTo>
                    <a:pt x="163" y="137"/>
                  </a:lnTo>
                  <a:lnTo>
                    <a:pt x="163" y="137"/>
                  </a:lnTo>
                  <a:lnTo>
                    <a:pt x="163" y="137"/>
                  </a:lnTo>
                  <a:lnTo>
                    <a:pt x="163" y="135"/>
                  </a:lnTo>
                  <a:lnTo>
                    <a:pt x="163" y="135"/>
                  </a:lnTo>
                  <a:lnTo>
                    <a:pt x="163" y="132"/>
                  </a:lnTo>
                  <a:lnTo>
                    <a:pt x="163" y="132"/>
                  </a:lnTo>
                  <a:lnTo>
                    <a:pt x="163" y="132"/>
                  </a:lnTo>
                  <a:lnTo>
                    <a:pt x="163" y="132"/>
                  </a:lnTo>
                  <a:lnTo>
                    <a:pt x="161" y="132"/>
                  </a:lnTo>
                  <a:lnTo>
                    <a:pt x="161" y="132"/>
                  </a:lnTo>
                  <a:lnTo>
                    <a:pt x="161" y="130"/>
                  </a:lnTo>
                  <a:lnTo>
                    <a:pt x="161" y="130"/>
                  </a:lnTo>
                  <a:lnTo>
                    <a:pt x="161" y="130"/>
                  </a:lnTo>
                  <a:lnTo>
                    <a:pt x="161" y="128"/>
                  </a:lnTo>
                  <a:lnTo>
                    <a:pt x="159" y="128"/>
                  </a:lnTo>
                  <a:lnTo>
                    <a:pt x="159" y="130"/>
                  </a:lnTo>
                  <a:lnTo>
                    <a:pt x="159" y="130"/>
                  </a:lnTo>
                  <a:lnTo>
                    <a:pt x="159" y="128"/>
                  </a:lnTo>
                  <a:lnTo>
                    <a:pt x="156" y="128"/>
                  </a:lnTo>
                  <a:lnTo>
                    <a:pt x="156" y="130"/>
                  </a:lnTo>
                  <a:lnTo>
                    <a:pt x="156" y="130"/>
                  </a:lnTo>
                  <a:lnTo>
                    <a:pt x="156" y="128"/>
                  </a:lnTo>
                  <a:lnTo>
                    <a:pt x="156" y="128"/>
                  </a:lnTo>
                  <a:lnTo>
                    <a:pt x="156" y="125"/>
                  </a:lnTo>
                  <a:lnTo>
                    <a:pt x="156" y="125"/>
                  </a:lnTo>
                  <a:lnTo>
                    <a:pt x="156" y="125"/>
                  </a:lnTo>
                  <a:lnTo>
                    <a:pt x="154" y="125"/>
                  </a:lnTo>
                  <a:lnTo>
                    <a:pt x="154" y="125"/>
                  </a:lnTo>
                  <a:lnTo>
                    <a:pt x="154" y="123"/>
                  </a:lnTo>
                  <a:lnTo>
                    <a:pt x="154" y="123"/>
                  </a:lnTo>
                  <a:lnTo>
                    <a:pt x="154" y="125"/>
                  </a:lnTo>
                  <a:lnTo>
                    <a:pt x="152" y="125"/>
                  </a:lnTo>
                  <a:lnTo>
                    <a:pt x="152" y="123"/>
                  </a:lnTo>
                  <a:lnTo>
                    <a:pt x="152" y="123"/>
                  </a:lnTo>
                  <a:lnTo>
                    <a:pt x="152" y="123"/>
                  </a:lnTo>
                  <a:lnTo>
                    <a:pt x="149" y="123"/>
                  </a:lnTo>
                  <a:lnTo>
                    <a:pt x="149" y="123"/>
                  </a:lnTo>
                  <a:lnTo>
                    <a:pt x="149" y="123"/>
                  </a:lnTo>
                  <a:lnTo>
                    <a:pt x="149" y="123"/>
                  </a:lnTo>
                  <a:lnTo>
                    <a:pt x="149" y="121"/>
                  </a:lnTo>
                  <a:lnTo>
                    <a:pt x="149" y="121"/>
                  </a:lnTo>
                  <a:lnTo>
                    <a:pt x="147" y="121"/>
                  </a:lnTo>
                  <a:lnTo>
                    <a:pt x="147" y="121"/>
                  </a:lnTo>
                  <a:lnTo>
                    <a:pt x="147" y="121"/>
                  </a:lnTo>
                  <a:lnTo>
                    <a:pt x="147" y="118"/>
                  </a:lnTo>
                  <a:lnTo>
                    <a:pt x="144" y="118"/>
                  </a:lnTo>
                  <a:lnTo>
                    <a:pt x="144" y="118"/>
                  </a:lnTo>
                  <a:lnTo>
                    <a:pt x="142" y="118"/>
                  </a:lnTo>
                  <a:lnTo>
                    <a:pt x="142" y="118"/>
                  </a:lnTo>
                  <a:lnTo>
                    <a:pt x="142" y="118"/>
                  </a:lnTo>
                  <a:lnTo>
                    <a:pt x="142" y="118"/>
                  </a:lnTo>
                  <a:lnTo>
                    <a:pt x="140" y="118"/>
                  </a:lnTo>
                  <a:lnTo>
                    <a:pt x="140" y="118"/>
                  </a:lnTo>
                  <a:lnTo>
                    <a:pt x="140" y="116"/>
                  </a:lnTo>
                  <a:lnTo>
                    <a:pt x="140" y="116"/>
                  </a:lnTo>
                  <a:lnTo>
                    <a:pt x="137" y="116"/>
                  </a:lnTo>
                  <a:lnTo>
                    <a:pt x="137" y="116"/>
                  </a:lnTo>
                  <a:lnTo>
                    <a:pt x="135" y="116"/>
                  </a:lnTo>
                  <a:lnTo>
                    <a:pt x="135" y="116"/>
                  </a:lnTo>
                  <a:lnTo>
                    <a:pt x="135" y="116"/>
                  </a:lnTo>
                  <a:lnTo>
                    <a:pt x="135" y="116"/>
                  </a:lnTo>
                  <a:lnTo>
                    <a:pt x="135" y="113"/>
                  </a:lnTo>
                  <a:lnTo>
                    <a:pt x="133" y="113"/>
                  </a:lnTo>
                  <a:lnTo>
                    <a:pt x="133" y="113"/>
                  </a:lnTo>
                  <a:lnTo>
                    <a:pt x="133" y="113"/>
                  </a:lnTo>
                  <a:lnTo>
                    <a:pt x="133" y="113"/>
                  </a:lnTo>
                  <a:lnTo>
                    <a:pt x="130" y="113"/>
                  </a:lnTo>
                  <a:lnTo>
                    <a:pt x="130" y="113"/>
                  </a:lnTo>
                  <a:lnTo>
                    <a:pt x="130" y="113"/>
                  </a:lnTo>
                  <a:lnTo>
                    <a:pt x="128" y="113"/>
                  </a:lnTo>
                  <a:lnTo>
                    <a:pt x="128" y="113"/>
                  </a:lnTo>
                  <a:lnTo>
                    <a:pt x="128" y="111"/>
                  </a:lnTo>
                  <a:lnTo>
                    <a:pt x="128" y="111"/>
                  </a:lnTo>
                  <a:lnTo>
                    <a:pt x="125" y="111"/>
                  </a:lnTo>
                  <a:lnTo>
                    <a:pt x="125" y="111"/>
                  </a:lnTo>
                  <a:lnTo>
                    <a:pt x="125" y="111"/>
                  </a:lnTo>
                  <a:lnTo>
                    <a:pt x="123" y="111"/>
                  </a:lnTo>
                  <a:lnTo>
                    <a:pt x="123" y="111"/>
                  </a:lnTo>
                  <a:lnTo>
                    <a:pt x="123" y="111"/>
                  </a:lnTo>
                  <a:lnTo>
                    <a:pt x="123" y="109"/>
                  </a:lnTo>
                  <a:lnTo>
                    <a:pt x="121" y="109"/>
                  </a:lnTo>
                  <a:lnTo>
                    <a:pt x="121" y="109"/>
                  </a:lnTo>
                  <a:lnTo>
                    <a:pt x="121" y="109"/>
                  </a:lnTo>
                  <a:lnTo>
                    <a:pt x="121" y="109"/>
                  </a:lnTo>
                  <a:lnTo>
                    <a:pt x="118" y="109"/>
                  </a:lnTo>
                  <a:lnTo>
                    <a:pt x="118" y="106"/>
                  </a:lnTo>
                  <a:lnTo>
                    <a:pt x="118" y="106"/>
                  </a:lnTo>
                  <a:lnTo>
                    <a:pt x="118" y="106"/>
                  </a:lnTo>
                  <a:lnTo>
                    <a:pt x="116" y="106"/>
                  </a:lnTo>
                  <a:lnTo>
                    <a:pt x="116" y="106"/>
                  </a:lnTo>
                  <a:lnTo>
                    <a:pt x="116" y="106"/>
                  </a:lnTo>
                  <a:lnTo>
                    <a:pt x="114" y="106"/>
                  </a:lnTo>
                  <a:lnTo>
                    <a:pt x="114" y="106"/>
                  </a:lnTo>
                  <a:lnTo>
                    <a:pt x="114" y="106"/>
                  </a:lnTo>
                  <a:lnTo>
                    <a:pt x="111" y="106"/>
                  </a:lnTo>
                  <a:lnTo>
                    <a:pt x="111" y="106"/>
                  </a:lnTo>
                  <a:lnTo>
                    <a:pt x="109" y="106"/>
                  </a:lnTo>
                  <a:lnTo>
                    <a:pt x="109" y="104"/>
                  </a:lnTo>
                  <a:lnTo>
                    <a:pt x="109" y="104"/>
                  </a:lnTo>
                  <a:lnTo>
                    <a:pt x="109" y="104"/>
                  </a:lnTo>
                  <a:lnTo>
                    <a:pt x="107" y="104"/>
                  </a:lnTo>
                  <a:lnTo>
                    <a:pt x="107" y="104"/>
                  </a:lnTo>
                  <a:lnTo>
                    <a:pt x="107" y="104"/>
                  </a:lnTo>
                  <a:lnTo>
                    <a:pt x="104" y="104"/>
                  </a:lnTo>
                  <a:lnTo>
                    <a:pt x="104" y="104"/>
                  </a:lnTo>
                  <a:lnTo>
                    <a:pt x="104" y="106"/>
                  </a:lnTo>
                  <a:lnTo>
                    <a:pt x="102" y="106"/>
                  </a:lnTo>
                  <a:lnTo>
                    <a:pt x="102" y="106"/>
                  </a:lnTo>
                  <a:lnTo>
                    <a:pt x="102" y="104"/>
                  </a:lnTo>
                  <a:lnTo>
                    <a:pt x="102" y="104"/>
                  </a:lnTo>
                  <a:lnTo>
                    <a:pt x="99" y="104"/>
                  </a:lnTo>
                  <a:lnTo>
                    <a:pt x="99" y="104"/>
                  </a:lnTo>
                  <a:lnTo>
                    <a:pt x="99" y="104"/>
                  </a:lnTo>
                  <a:lnTo>
                    <a:pt x="99" y="104"/>
                  </a:lnTo>
                  <a:lnTo>
                    <a:pt x="99" y="104"/>
                  </a:lnTo>
                  <a:lnTo>
                    <a:pt x="97" y="104"/>
                  </a:lnTo>
                  <a:lnTo>
                    <a:pt x="97" y="102"/>
                  </a:lnTo>
                  <a:lnTo>
                    <a:pt x="97" y="102"/>
                  </a:lnTo>
                  <a:lnTo>
                    <a:pt x="97" y="102"/>
                  </a:lnTo>
                  <a:lnTo>
                    <a:pt x="95" y="102"/>
                  </a:lnTo>
                  <a:lnTo>
                    <a:pt x="95" y="102"/>
                  </a:lnTo>
                  <a:lnTo>
                    <a:pt x="95" y="102"/>
                  </a:lnTo>
                  <a:lnTo>
                    <a:pt x="95" y="99"/>
                  </a:lnTo>
                  <a:lnTo>
                    <a:pt x="92" y="99"/>
                  </a:lnTo>
                  <a:lnTo>
                    <a:pt x="92" y="99"/>
                  </a:lnTo>
                  <a:lnTo>
                    <a:pt x="92" y="99"/>
                  </a:lnTo>
                  <a:lnTo>
                    <a:pt x="92" y="97"/>
                  </a:lnTo>
                  <a:lnTo>
                    <a:pt x="90" y="97"/>
                  </a:lnTo>
                  <a:lnTo>
                    <a:pt x="90" y="97"/>
                  </a:lnTo>
                  <a:lnTo>
                    <a:pt x="90" y="97"/>
                  </a:lnTo>
                  <a:lnTo>
                    <a:pt x="90" y="97"/>
                  </a:lnTo>
                  <a:lnTo>
                    <a:pt x="90" y="94"/>
                  </a:lnTo>
                  <a:lnTo>
                    <a:pt x="90" y="94"/>
                  </a:lnTo>
                  <a:lnTo>
                    <a:pt x="90" y="94"/>
                  </a:lnTo>
                  <a:lnTo>
                    <a:pt x="90" y="94"/>
                  </a:lnTo>
                  <a:lnTo>
                    <a:pt x="90" y="94"/>
                  </a:lnTo>
                  <a:lnTo>
                    <a:pt x="90" y="94"/>
                  </a:lnTo>
                  <a:lnTo>
                    <a:pt x="88" y="94"/>
                  </a:lnTo>
                  <a:lnTo>
                    <a:pt x="88" y="94"/>
                  </a:lnTo>
                  <a:lnTo>
                    <a:pt x="88" y="94"/>
                  </a:lnTo>
                  <a:lnTo>
                    <a:pt x="85" y="94"/>
                  </a:lnTo>
                  <a:lnTo>
                    <a:pt x="85" y="94"/>
                  </a:lnTo>
                  <a:lnTo>
                    <a:pt x="83" y="94"/>
                  </a:lnTo>
                  <a:lnTo>
                    <a:pt x="83" y="94"/>
                  </a:lnTo>
                  <a:lnTo>
                    <a:pt x="83" y="94"/>
                  </a:lnTo>
                  <a:lnTo>
                    <a:pt x="83" y="94"/>
                  </a:lnTo>
                  <a:lnTo>
                    <a:pt x="83" y="94"/>
                  </a:lnTo>
                  <a:lnTo>
                    <a:pt x="81" y="94"/>
                  </a:lnTo>
                  <a:lnTo>
                    <a:pt x="81" y="94"/>
                  </a:lnTo>
                  <a:lnTo>
                    <a:pt x="81" y="94"/>
                  </a:lnTo>
                  <a:lnTo>
                    <a:pt x="81" y="94"/>
                  </a:lnTo>
                  <a:lnTo>
                    <a:pt x="78" y="94"/>
                  </a:lnTo>
                  <a:lnTo>
                    <a:pt x="78" y="94"/>
                  </a:lnTo>
                  <a:lnTo>
                    <a:pt x="78" y="92"/>
                  </a:lnTo>
                  <a:lnTo>
                    <a:pt x="78" y="92"/>
                  </a:lnTo>
                  <a:lnTo>
                    <a:pt x="76" y="92"/>
                  </a:lnTo>
                  <a:lnTo>
                    <a:pt x="76" y="90"/>
                  </a:lnTo>
                  <a:lnTo>
                    <a:pt x="76" y="90"/>
                  </a:lnTo>
                  <a:lnTo>
                    <a:pt x="76" y="92"/>
                  </a:lnTo>
                  <a:lnTo>
                    <a:pt x="76" y="92"/>
                  </a:lnTo>
                  <a:lnTo>
                    <a:pt x="76" y="90"/>
                  </a:lnTo>
                  <a:lnTo>
                    <a:pt x="73" y="90"/>
                  </a:lnTo>
                  <a:lnTo>
                    <a:pt x="73" y="90"/>
                  </a:lnTo>
                  <a:lnTo>
                    <a:pt x="73" y="87"/>
                  </a:lnTo>
                  <a:lnTo>
                    <a:pt x="73" y="87"/>
                  </a:lnTo>
                  <a:lnTo>
                    <a:pt x="73" y="87"/>
                  </a:lnTo>
                  <a:lnTo>
                    <a:pt x="73" y="87"/>
                  </a:lnTo>
                  <a:lnTo>
                    <a:pt x="73" y="85"/>
                  </a:lnTo>
                  <a:lnTo>
                    <a:pt x="71" y="85"/>
                  </a:lnTo>
                  <a:lnTo>
                    <a:pt x="71" y="85"/>
                  </a:lnTo>
                  <a:lnTo>
                    <a:pt x="69" y="85"/>
                  </a:lnTo>
                  <a:lnTo>
                    <a:pt x="69" y="85"/>
                  </a:lnTo>
                  <a:lnTo>
                    <a:pt x="69" y="85"/>
                  </a:lnTo>
                  <a:lnTo>
                    <a:pt x="69" y="83"/>
                  </a:lnTo>
                  <a:lnTo>
                    <a:pt x="69" y="83"/>
                  </a:lnTo>
                  <a:lnTo>
                    <a:pt x="69" y="83"/>
                  </a:lnTo>
                  <a:lnTo>
                    <a:pt x="69" y="83"/>
                  </a:lnTo>
                  <a:lnTo>
                    <a:pt x="69" y="83"/>
                  </a:lnTo>
                  <a:lnTo>
                    <a:pt x="69" y="85"/>
                  </a:lnTo>
                  <a:lnTo>
                    <a:pt x="66" y="85"/>
                  </a:lnTo>
                  <a:lnTo>
                    <a:pt x="66" y="85"/>
                  </a:lnTo>
                  <a:lnTo>
                    <a:pt x="66" y="85"/>
                  </a:lnTo>
                  <a:lnTo>
                    <a:pt x="66" y="85"/>
                  </a:lnTo>
                  <a:lnTo>
                    <a:pt x="66" y="85"/>
                  </a:lnTo>
                  <a:lnTo>
                    <a:pt x="64" y="85"/>
                  </a:lnTo>
                  <a:lnTo>
                    <a:pt x="64" y="87"/>
                  </a:lnTo>
                  <a:lnTo>
                    <a:pt x="64" y="87"/>
                  </a:lnTo>
                  <a:lnTo>
                    <a:pt x="66" y="87"/>
                  </a:lnTo>
                  <a:lnTo>
                    <a:pt x="66" y="87"/>
                  </a:lnTo>
                  <a:lnTo>
                    <a:pt x="66" y="90"/>
                  </a:lnTo>
                  <a:lnTo>
                    <a:pt x="66" y="90"/>
                  </a:lnTo>
                  <a:lnTo>
                    <a:pt x="66" y="90"/>
                  </a:lnTo>
                  <a:lnTo>
                    <a:pt x="66" y="92"/>
                  </a:lnTo>
                  <a:lnTo>
                    <a:pt x="64" y="92"/>
                  </a:lnTo>
                  <a:lnTo>
                    <a:pt x="64" y="92"/>
                  </a:lnTo>
                  <a:lnTo>
                    <a:pt x="64" y="92"/>
                  </a:lnTo>
                  <a:lnTo>
                    <a:pt x="64" y="94"/>
                  </a:lnTo>
                  <a:lnTo>
                    <a:pt x="64" y="94"/>
                  </a:lnTo>
                  <a:lnTo>
                    <a:pt x="62" y="94"/>
                  </a:lnTo>
                  <a:lnTo>
                    <a:pt x="62" y="94"/>
                  </a:lnTo>
                  <a:lnTo>
                    <a:pt x="62" y="94"/>
                  </a:lnTo>
                  <a:lnTo>
                    <a:pt x="59" y="94"/>
                  </a:lnTo>
                  <a:lnTo>
                    <a:pt x="59" y="94"/>
                  </a:lnTo>
                  <a:lnTo>
                    <a:pt x="62" y="94"/>
                  </a:lnTo>
                  <a:lnTo>
                    <a:pt x="62" y="97"/>
                  </a:lnTo>
                  <a:lnTo>
                    <a:pt x="62" y="97"/>
                  </a:lnTo>
                  <a:lnTo>
                    <a:pt x="62" y="97"/>
                  </a:lnTo>
                  <a:lnTo>
                    <a:pt x="62" y="97"/>
                  </a:lnTo>
                  <a:lnTo>
                    <a:pt x="64" y="97"/>
                  </a:lnTo>
                  <a:lnTo>
                    <a:pt x="64" y="99"/>
                  </a:lnTo>
                  <a:lnTo>
                    <a:pt x="64" y="99"/>
                  </a:lnTo>
                  <a:lnTo>
                    <a:pt x="62" y="99"/>
                  </a:lnTo>
                  <a:lnTo>
                    <a:pt x="62" y="102"/>
                  </a:lnTo>
                  <a:lnTo>
                    <a:pt x="62" y="102"/>
                  </a:lnTo>
                  <a:lnTo>
                    <a:pt x="62" y="102"/>
                  </a:lnTo>
                  <a:lnTo>
                    <a:pt x="62" y="99"/>
                  </a:lnTo>
                  <a:lnTo>
                    <a:pt x="59" y="99"/>
                  </a:lnTo>
                  <a:lnTo>
                    <a:pt x="59" y="99"/>
                  </a:lnTo>
                  <a:lnTo>
                    <a:pt x="59" y="99"/>
                  </a:lnTo>
                  <a:lnTo>
                    <a:pt x="59" y="97"/>
                  </a:lnTo>
                  <a:lnTo>
                    <a:pt x="59" y="97"/>
                  </a:lnTo>
                  <a:lnTo>
                    <a:pt x="59" y="94"/>
                  </a:lnTo>
                  <a:lnTo>
                    <a:pt x="59" y="94"/>
                  </a:lnTo>
                  <a:lnTo>
                    <a:pt x="57" y="94"/>
                  </a:lnTo>
                  <a:lnTo>
                    <a:pt x="57" y="94"/>
                  </a:lnTo>
                  <a:lnTo>
                    <a:pt x="54" y="94"/>
                  </a:lnTo>
                  <a:lnTo>
                    <a:pt x="54" y="97"/>
                  </a:lnTo>
                  <a:lnTo>
                    <a:pt x="54" y="97"/>
                  </a:lnTo>
                  <a:lnTo>
                    <a:pt x="54" y="97"/>
                  </a:lnTo>
                  <a:lnTo>
                    <a:pt x="54" y="97"/>
                  </a:lnTo>
                  <a:lnTo>
                    <a:pt x="52" y="97"/>
                  </a:lnTo>
                  <a:lnTo>
                    <a:pt x="52" y="97"/>
                  </a:lnTo>
                  <a:lnTo>
                    <a:pt x="52" y="97"/>
                  </a:lnTo>
                  <a:lnTo>
                    <a:pt x="52" y="94"/>
                  </a:lnTo>
                  <a:lnTo>
                    <a:pt x="52" y="94"/>
                  </a:lnTo>
                  <a:lnTo>
                    <a:pt x="52" y="94"/>
                  </a:lnTo>
                  <a:lnTo>
                    <a:pt x="50" y="94"/>
                  </a:lnTo>
                  <a:lnTo>
                    <a:pt x="50" y="92"/>
                  </a:lnTo>
                  <a:lnTo>
                    <a:pt x="50" y="92"/>
                  </a:lnTo>
                  <a:lnTo>
                    <a:pt x="50" y="90"/>
                  </a:lnTo>
                  <a:lnTo>
                    <a:pt x="50" y="90"/>
                  </a:lnTo>
                  <a:lnTo>
                    <a:pt x="50" y="90"/>
                  </a:lnTo>
                  <a:lnTo>
                    <a:pt x="50" y="87"/>
                  </a:lnTo>
                  <a:lnTo>
                    <a:pt x="50" y="87"/>
                  </a:lnTo>
                  <a:lnTo>
                    <a:pt x="50" y="87"/>
                  </a:lnTo>
                  <a:lnTo>
                    <a:pt x="50" y="85"/>
                  </a:lnTo>
                  <a:lnTo>
                    <a:pt x="50" y="85"/>
                  </a:lnTo>
                  <a:lnTo>
                    <a:pt x="50" y="85"/>
                  </a:lnTo>
                  <a:lnTo>
                    <a:pt x="50" y="85"/>
                  </a:lnTo>
                  <a:lnTo>
                    <a:pt x="50" y="85"/>
                  </a:lnTo>
                  <a:lnTo>
                    <a:pt x="52" y="85"/>
                  </a:lnTo>
                  <a:lnTo>
                    <a:pt x="52" y="85"/>
                  </a:lnTo>
                  <a:lnTo>
                    <a:pt x="52" y="83"/>
                  </a:lnTo>
                  <a:lnTo>
                    <a:pt x="52" y="83"/>
                  </a:lnTo>
                  <a:lnTo>
                    <a:pt x="52" y="80"/>
                  </a:lnTo>
                  <a:lnTo>
                    <a:pt x="52" y="80"/>
                  </a:lnTo>
                  <a:lnTo>
                    <a:pt x="50" y="80"/>
                  </a:lnTo>
                  <a:lnTo>
                    <a:pt x="50" y="83"/>
                  </a:lnTo>
                  <a:lnTo>
                    <a:pt x="50" y="83"/>
                  </a:lnTo>
                  <a:lnTo>
                    <a:pt x="50" y="83"/>
                  </a:lnTo>
                  <a:lnTo>
                    <a:pt x="47" y="83"/>
                  </a:lnTo>
                  <a:lnTo>
                    <a:pt x="47" y="80"/>
                  </a:lnTo>
                  <a:lnTo>
                    <a:pt x="47" y="80"/>
                  </a:lnTo>
                  <a:lnTo>
                    <a:pt x="47" y="80"/>
                  </a:lnTo>
                  <a:lnTo>
                    <a:pt x="47" y="78"/>
                  </a:lnTo>
                  <a:lnTo>
                    <a:pt x="47" y="78"/>
                  </a:lnTo>
                  <a:lnTo>
                    <a:pt x="47" y="78"/>
                  </a:lnTo>
                  <a:lnTo>
                    <a:pt x="47" y="75"/>
                  </a:lnTo>
                  <a:lnTo>
                    <a:pt x="47" y="75"/>
                  </a:lnTo>
                  <a:lnTo>
                    <a:pt x="47" y="75"/>
                  </a:lnTo>
                  <a:lnTo>
                    <a:pt x="47" y="75"/>
                  </a:lnTo>
                  <a:lnTo>
                    <a:pt x="47" y="73"/>
                  </a:lnTo>
                  <a:lnTo>
                    <a:pt x="47" y="73"/>
                  </a:lnTo>
                  <a:lnTo>
                    <a:pt x="47" y="73"/>
                  </a:lnTo>
                  <a:lnTo>
                    <a:pt x="45" y="73"/>
                  </a:lnTo>
                  <a:lnTo>
                    <a:pt x="45" y="73"/>
                  </a:lnTo>
                  <a:lnTo>
                    <a:pt x="43" y="73"/>
                  </a:lnTo>
                  <a:lnTo>
                    <a:pt x="43" y="71"/>
                  </a:lnTo>
                  <a:lnTo>
                    <a:pt x="43" y="71"/>
                  </a:lnTo>
                  <a:lnTo>
                    <a:pt x="43" y="71"/>
                  </a:lnTo>
                  <a:lnTo>
                    <a:pt x="43" y="71"/>
                  </a:lnTo>
                  <a:lnTo>
                    <a:pt x="43" y="68"/>
                  </a:lnTo>
                  <a:lnTo>
                    <a:pt x="43" y="68"/>
                  </a:lnTo>
                  <a:lnTo>
                    <a:pt x="43" y="68"/>
                  </a:lnTo>
                  <a:lnTo>
                    <a:pt x="43" y="68"/>
                  </a:lnTo>
                  <a:lnTo>
                    <a:pt x="40" y="68"/>
                  </a:lnTo>
                  <a:lnTo>
                    <a:pt x="40" y="68"/>
                  </a:lnTo>
                  <a:lnTo>
                    <a:pt x="40" y="68"/>
                  </a:lnTo>
                  <a:lnTo>
                    <a:pt x="38" y="68"/>
                  </a:lnTo>
                  <a:lnTo>
                    <a:pt x="38" y="68"/>
                  </a:lnTo>
                  <a:lnTo>
                    <a:pt x="36" y="68"/>
                  </a:lnTo>
                  <a:lnTo>
                    <a:pt x="36" y="68"/>
                  </a:lnTo>
                  <a:lnTo>
                    <a:pt x="36" y="66"/>
                  </a:lnTo>
                  <a:lnTo>
                    <a:pt x="36" y="66"/>
                  </a:lnTo>
                  <a:lnTo>
                    <a:pt x="33" y="66"/>
                  </a:lnTo>
                  <a:lnTo>
                    <a:pt x="33" y="66"/>
                  </a:lnTo>
                  <a:lnTo>
                    <a:pt x="33" y="66"/>
                  </a:lnTo>
                  <a:lnTo>
                    <a:pt x="33" y="64"/>
                  </a:lnTo>
                  <a:lnTo>
                    <a:pt x="33" y="64"/>
                  </a:lnTo>
                  <a:lnTo>
                    <a:pt x="33" y="64"/>
                  </a:lnTo>
                  <a:lnTo>
                    <a:pt x="33" y="64"/>
                  </a:lnTo>
                  <a:lnTo>
                    <a:pt x="33" y="64"/>
                  </a:lnTo>
                  <a:lnTo>
                    <a:pt x="33" y="61"/>
                  </a:lnTo>
                  <a:lnTo>
                    <a:pt x="33" y="61"/>
                  </a:lnTo>
                  <a:lnTo>
                    <a:pt x="33" y="61"/>
                  </a:lnTo>
                  <a:lnTo>
                    <a:pt x="36" y="61"/>
                  </a:lnTo>
                  <a:lnTo>
                    <a:pt x="36" y="59"/>
                  </a:lnTo>
                  <a:lnTo>
                    <a:pt x="36" y="59"/>
                  </a:lnTo>
                  <a:lnTo>
                    <a:pt x="36" y="59"/>
                  </a:lnTo>
                  <a:lnTo>
                    <a:pt x="36" y="59"/>
                  </a:lnTo>
                  <a:lnTo>
                    <a:pt x="38" y="59"/>
                  </a:lnTo>
                  <a:lnTo>
                    <a:pt x="38" y="59"/>
                  </a:lnTo>
                  <a:lnTo>
                    <a:pt x="40" y="59"/>
                  </a:lnTo>
                  <a:lnTo>
                    <a:pt x="40" y="59"/>
                  </a:lnTo>
                  <a:lnTo>
                    <a:pt x="40" y="59"/>
                  </a:lnTo>
                  <a:lnTo>
                    <a:pt x="43" y="59"/>
                  </a:lnTo>
                  <a:lnTo>
                    <a:pt x="43" y="57"/>
                  </a:lnTo>
                  <a:lnTo>
                    <a:pt x="43" y="57"/>
                  </a:lnTo>
                  <a:lnTo>
                    <a:pt x="43" y="57"/>
                  </a:lnTo>
                  <a:lnTo>
                    <a:pt x="45" y="57"/>
                  </a:lnTo>
                  <a:lnTo>
                    <a:pt x="45" y="59"/>
                  </a:lnTo>
                  <a:lnTo>
                    <a:pt x="45" y="59"/>
                  </a:lnTo>
                  <a:lnTo>
                    <a:pt x="47" y="59"/>
                  </a:lnTo>
                  <a:lnTo>
                    <a:pt x="47" y="59"/>
                  </a:lnTo>
                  <a:lnTo>
                    <a:pt x="47" y="59"/>
                  </a:lnTo>
                  <a:lnTo>
                    <a:pt x="47" y="61"/>
                  </a:lnTo>
                  <a:lnTo>
                    <a:pt x="47" y="61"/>
                  </a:lnTo>
                  <a:lnTo>
                    <a:pt x="47" y="61"/>
                  </a:lnTo>
                  <a:lnTo>
                    <a:pt x="50" y="61"/>
                  </a:lnTo>
                  <a:lnTo>
                    <a:pt x="50" y="64"/>
                  </a:lnTo>
                  <a:lnTo>
                    <a:pt x="50" y="64"/>
                  </a:lnTo>
                  <a:lnTo>
                    <a:pt x="50" y="61"/>
                  </a:lnTo>
                  <a:lnTo>
                    <a:pt x="50" y="61"/>
                  </a:lnTo>
                  <a:lnTo>
                    <a:pt x="50" y="61"/>
                  </a:lnTo>
                  <a:lnTo>
                    <a:pt x="52" y="61"/>
                  </a:lnTo>
                  <a:lnTo>
                    <a:pt x="52" y="59"/>
                  </a:lnTo>
                  <a:lnTo>
                    <a:pt x="52" y="59"/>
                  </a:lnTo>
                  <a:lnTo>
                    <a:pt x="52" y="59"/>
                  </a:lnTo>
                  <a:lnTo>
                    <a:pt x="54" y="59"/>
                  </a:lnTo>
                  <a:lnTo>
                    <a:pt x="54" y="57"/>
                  </a:lnTo>
                  <a:lnTo>
                    <a:pt x="54" y="57"/>
                  </a:lnTo>
                  <a:lnTo>
                    <a:pt x="54" y="57"/>
                  </a:lnTo>
                  <a:lnTo>
                    <a:pt x="54" y="57"/>
                  </a:lnTo>
                  <a:lnTo>
                    <a:pt x="54" y="54"/>
                  </a:lnTo>
                  <a:lnTo>
                    <a:pt x="57" y="54"/>
                  </a:lnTo>
                  <a:lnTo>
                    <a:pt x="57" y="54"/>
                  </a:lnTo>
                  <a:lnTo>
                    <a:pt x="57" y="54"/>
                  </a:lnTo>
                  <a:lnTo>
                    <a:pt x="57" y="54"/>
                  </a:lnTo>
                  <a:lnTo>
                    <a:pt x="59" y="54"/>
                  </a:lnTo>
                  <a:lnTo>
                    <a:pt x="59" y="54"/>
                  </a:lnTo>
                  <a:lnTo>
                    <a:pt x="59" y="54"/>
                  </a:lnTo>
                  <a:lnTo>
                    <a:pt x="59" y="52"/>
                  </a:lnTo>
                  <a:lnTo>
                    <a:pt x="62" y="52"/>
                  </a:lnTo>
                  <a:lnTo>
                    <a:pt x="62" y="54"/>
                  </a:lnTo>
                  <a:lnTo>
                    <a:pt x="62" y="54"/>
                  </a:lnTo>
                  <a:lnTo>
                    <a:pt x="62" y="54"/>
                  </a:lnTo>
                  <a:lnTo>
                    <a:pt x="64" y="54"/>
                  </a:lnTo>
                  <a:lnTo>
                    <a:pt x="64" y="54"/>
                  </a:lnTo>
                  <a:lnTo>
                    <a:pt x="64" y="54"/>
                  </a:lnTo>
                  <a:lnTo>
                    <a:pt x="66" y="54"/>
                  </a:lnTo>
                  <a:lnTo>
                    <a:pt x="66" y="54"/>
                  </a:lnTo>
                  <a:lnTo>
                    <a:pt x="66" y="52"/>
                  </a:lnTo>
                  <a:lnTo>
                    <a:pt x="66" y="52"/>
                  </a:lnTo>
                  <a:lnTo>
                    <a:pt x="66" y="52"/>
                  </a:lnTo>
                  <a:lnTo>
                    <a:pt x="66" y="54"/>
                  </a:lnTo>
                  <a:lnTo>
                    <a:pt x="69" y="54"/>
                  </a:lnTo>
                  <a:lnTo>
                    <a:pt x="69" y="54"/>
                  </a:lnTo>
                  <a:lnTo>
                    <a:pt x="69" y="54"/>
                  </a:lnTo>
                  <a:lnTo>
                    <a:pt x="69" y="54"/>
                  </a:lnTo>
                  <a:lnTo>
                    <a:pt x="71" y="54"/>
                  </a:lnTo>
                  <a:lnTo>
                    <a:pt x="71" y="54"/>
                  </a:lnTo>
                  <a:lnTo>
                    <a:pt x="71" y="54"/>
                  </a:lnTo>
                  <a:lnTo>
                    <a:pt x="73" y="54"/>
                  </a:lnTo>
                  <a:lnTo>
                    <a:pt x="73" y="52"/>
                  </a:lnTo>
                  <a:lnTo>
                    <a:pt x="73" y="52"/>
                  </a:lnTo>
                  <a:lnTo>
                    <a:pt x="73" y="52"/>
                  </a:lnTo>
                  <a:lnTo>
                    <a:pt x="73" y="52"/>
                  </a:lnTo>
                  <a:lnTo>
                    <a:pt x="73" y="49"/>
                  </a:lnTo>
                  <a:lnTo>
                    <a:pt x="71" y="49"/>
                  </a:lnTo>
                  <a:lnTo>
                    <a:pt x="71" y="49"/>
                  </a:lnTo>
                  <a:lnTo>
                    <a:pt x="69" y="49"/>
                  </a:lnTo>
                  <a:lnTo>
                    <a:pt x="69" y="49"/>
                  </a:lnTo>
                  <a:lnTo>
                    <a:pt x="69" y="49"/>
                  </a:lnTo>
                  <a:lnTo>
                    <a:pt x="69" y="49"/>
                  </a:lnTo>
                  <a:lnTo>
                    <a:pt x="66" y="49"/>
                  </a:lnTo>
                  <a:lnTo>
                    <a:pt x="66" y="49"/>
                  </a:lnTo>
                  <a:lnTo>
                    <a:pt x="66" y="49"/>
                  </a:lnTo>
                  <a:lnTo>
                    <a:pt x="64" y="49"/>
                  </a:lnTo>
                  <a:lnTo>
                    <a:pt x="64" y="49"/>
                  </a:lnTo>
                  <a:lnTo>
                    <a:pt x="62" y="49"/>
                  </a:lnTo>
                  <a:lnTo>
                    <a:pt x="62" y="49"/>
                  </a:lnTo>
                  <a:lnTo>
                    <a:pt x="62" y="47"/>
                  </a:lnTo>
                  <a:lnTo>
                    <a:pt x="62" y="47"/>
                  </a:lnTo>
                  <a:lnTo>
                    <a:pt x="62" y="49"/>
                  </a:lnTo>
                  <a:lnTo>
                    <a:pt x="59" y="49"/>
                  </a:lnTo>
                  <a:lnTo>
                    <a:pt x="59" y="47"/>
                  </a:lnTo>
                  <a:lnTo>
                    <a:pt x="59" y="47"/>
                  </a:lnTo>
                  <a:lnTo>
                    <a:pt x="59" y="49"/>
                  </a:lnTo>
                  <a:lnTo>
                    <a:pt x="59" y="49"/>
                  </a:lnTo>
                  <a:lnTo>
                    <a:pt x="57" y="49"/>
                  </a:lnTo>
                  <a:lnTo>
                    <a:pt x="57" y="49"/>
                  </a:lnTo>
                  <a:lnTo>
                    <a:pt x="57" y="49"/>
                  </a:lnTo>
                  <a:lnTo>
                    <a:pt x="54" y="49"/>
                  </a:lnTo>
                  <a:lnTo>
                    <a:pt x="54" y="52"/>
                  </a:lnTo>
                  <a:lnTo>
                    <a:pt x="54" y="52"/>
                  </a:lnTo>
                  <a:lnTo>
                    <a:pt x="54" y="49"/>
                  </a:lnTo>
                  <a:lnTo>
                    <a:pt x="54" y="49"/>
                  </a:lnTo>
                  <a:lnTo>
                    <a:pt x="52" y="49"/>
                  </a:lnTo>
                  <a:lnTo>
                    <a:pt x="52" y="49"/>
                  </a:lnTo>
                  <a:lnTo>
                    <a:pt x="52" y="49"/>
                  </a:lnTo>
                  <a:lnTo>
                    <a:pt x="50" y="49"/>
                  </a:lnTo>
                  <a:lnTo>
                    <a:pt x="50" y="49"/>
                  </a:lnTo>
                  <a:lnTo>
                    <a:pt x="50" y="49"/>
                  </a:lnTo>
                  <a:lnTo>
                    <a:pt x="50" y="52"/>
                  </a:lnTo>
                  <a:lnTo>
                    <a:pt x="50" y="52"/>
                  </a:lnTo>
                  <a:lnTo>
                    <a:pt x="47" y="52"/>
                  </a:lnTo>
                  <a:lnTo>
                    <a:pt x="47" y="49"/>
                  </a:lnTo>
                  <a:lnTo>
                    <a:pt x="47" y="49"/>
                  </a:lnTo>
                  <a:lnTo>
                    <a:pt x="47" y="49"/>
                  </a:lnTo>
                  <a:lnTo>
                    <a:pt x="47" y="49"/>
                  </a:lnTo>
                  <a:lnTo>
                    <a:pt x="47" y="47"/>
                  </a:lnTo>
                  <a:lnTo>
                    <a:pt x="45" y="47"/>
                  </a:lnTo>
                  <a:lnTo>
                    <a:pt x="45" y="47"/>
                  </a:lnTo>
                  <a:lnTo>
                    <a:pt x="45" y="49"/>
                  </a:lnTo>
                  <a:lnTo>
                    <a:pt x="43" y="49"/>
                  </a:lnTo>
                  <a:lnTo>
                    <a:pt x="43" y="49"/>
                  </a:lnTo>
                  <a:lnTo>
                    <a:pt x="43" y="49"/>
                  </a:lnTo>
                  <a:lnTo>
                    <a:pt x="43" y="49"/>
                  </a:lnTo>
                  <a:lnTo>
                    <a:pt x="40" y="49"/>
                  </a:lnTo>
                  <a:lnTo>
                    <a:pt x="40" y="49"/>
                  </a:lnTo>
                  <a:lnTo>
                    <a:pt x="40" y="49"/>
                  </a:lnTo>
                  <a:lnTo>
                    <a:pt x="40" y="49"/>
                  </a:lnTo>
                  <a:lnTo>
                    <a:pt x="40" y="47"/>
                  </a:lnTo>
                  <a:lnTo>
                    <a:pt x="38" y="47"/>
                  </a:lnTo>
                  <a:lnTo>
                    <a:pt x="38" y="47"/>
                  </a:lnTo>
                  <a:lnTo>
                    <a:pt x="38" y="47"/>
                  </a:lnTo>
                  <a:lnTo>
                    <a:pt x="36" y="47"/>
                  </a:lnTo>
                  <a:lnTo>
                    <a:pt x="36" y="47"/>
                  </a:lnTo>
                  <a:lnTo>
                    <a:pt x="36" y="45"/>
                  </a:lnTo>
                  <a:lnTo>
                    <a:pt x="36" y="45"/>
                  </a:lnTo>
                  <a:lnTo>
                    <a:pt x="36" y="45"/>
                  </a:lnTo>
                  <a:lnTo>
                    <a:pt x="33" y="45"/>
                  </a:lnTo>
                  <a:lnTo>
                    <a:pt x="33" y="45"/>
                  </a:lnTo>
                  <a:lnTo>
                    <a:pt x="33" y="42"/>
                  </a:lnTo>
                  <a:lnTo>
                    <a:pt x="33" y="42"/>
                  </a:lnTo>
                  <a:lnTo>
                    <a:pt x="33" y="42"/>
                  </a:lnTo>
                  <a:lnTo>
                    <a:pt x="33" y="42"/>
                  </a:lnTo>
                  <a:lnTo>
                    <a:pt x="33" y="40"/>
                  </a:lnTo>
                  <a:lnTo>
                    <a:pt x="33" y="40"/>
                  </a:lnTo>
                  <a:lnTo>
                    <a:pt x="33" y="38"/>
                  </a:lnTo>
                  <a:lnTo>
                    <a:pt x="33" y="38"/>
                  </a:lnTo>
                  <a:lnTo>
                    <a:pt x="33" y="35"/>
                  </a:lnTo>
                  <a:lnTo>
                    <a:pt x="31" y="35"/>
                  </a:lnTo>
                  <a:lnTo>
                    <a:pt x="31" y="35"/>
                  </a:lnTo>
                  <a:lnTo>
                    <a:pt x="31" y="35"/>
                  </a:lnTo>
                  <a:lnTo>
                    <a:pt x="31" y="33"/>
                  </a:lnTo>
                  <a:lnTo>
                    <a:pt x="31" y="33"/>
                  </a:lnTo>
                  <a:lnTo>
                    <a:pt x="28" y="33"/>
                  </a:lnTo>
                  <a:lnTo>
                    <a:pt x="28" y="33"/>
                  </a:lnTo>
                  <a:lnTo>
                    <a:pt x="28" y="33"/>
                  </a:lnTo>
                  <a:lnTo>
                    <a:pt x="28" y="33"/>
                  </a:lnTo>
                  <a:lnTo>
                    <a:pt x="26" y="33"/>
                  </a:lnTo>
                  <a:lnTo>
                    <a:pt x="26" y="33"/>
                  </a:lnTo>
                  <a:lnTo>
                    <a:pt x="26" y="30"/>
                  </a:lnTo>
                  <a:lnTo>
                    <a:pt x="26" y="30"/>
                  </a:lnTo>
                  <a:lnTo>
                    <a:pt x="24" y="30"/>
                  </a:lnTo>
                  <a:lnTo>
                    <a:pt x="24" y="30"/>
                  </a:lnTo>
                  <a:lnTo>
                    <a:pt x="21" y="30"/>
                  </a:lnTo>
                  <a:lnTo>
                    <a:pt x="21" y="30"/>
                  </a:lnTo>
                  <a:lnTo>
                    <a:pt x="21" y="30"/>
                  </a:lnTo>
                  <a:lnTo>
                    <a:pt x="21" y="30"/>
                  </a:lnTo>
                  <a:lnTo>
                    <a:pt x="19" y="30"/>
                  </a:lnTo>
                  <a:lnTo>
                    <a:pt x="19" y="30"/>
                  </a:lnTo>
                  <a:lnTo>
                    <a:pt x="19" y="30"/>
                  </a:lnTo>
                  <a:lnTo>
                    <a:pt x="17" y="30"/>
                  </a:lnTo>
                  <a:lnTo>
                    <a:pt x="17" y="30"/>
                  </a:lnTo>
                  <a:lnTo>
                    <a:pt x="17" y="30"/>
                  </a:lnTo>
                  <a:lnTo>
                    <a:pt x="17" y="30"/>
                  </a:lnTo>
                  <a:lnTo>
                    <a:pt x="14" y="30"/>
                  </a:lnTo>
                  <a:lnTo>
                    <a:pt x="14" y="30"/>
                  </a:lnTo>
                  <a:lnTo>
                    <a:pt x="14" y="28"/>
                  </a:lnTo>
                  <a:lnTo>
                    <a:pt x="14" y="28"/>
                  </a:lnTo>
                  <a:lnTo>
                    <a:pt x="12" y="28"/>
                  </a:lnTo>
                  <a:lnTo>
                    <a:pt x="12" y="28"/>
                  </a:lnTo>
                  <a:lnTo>
                    <a:pt x="10" y="28"/>
                  </a:lnTo>
                  <a:lnTo>
                    <a:pt x="10" y="28"/>
                  </a:lnTo>
                  <a:lnTo>
                    <a:pt x="10" y="28"/>
                  </a:lnTo>
                  <a:lnTo>
                    <a:pt x="10" y="28"/>
                  </a:lnTo>
                  <a:lnTo>
                    <a:pt x="10" y="26"/>
                  </a:lnTo>
                  <a:lnTo>
                    <a:pt x="10" y="26"/>
                  </a:lnTo>
                  <a:lnTo>
                    <a:pt x="7" y="26"/>
                  </a:lnTo>
                  <a:lnTo>
                    <a:pt x="7" y="26"/>
                  </a:lnTo>
                  <a:lnTo>
                    <a:pt x="7" y="26"/>
                  </a:lnTo>
                  <a:lnTo>
                    <a:pt x="7" y="26"/>
                  </a:lnTo>
                  <a:lnTo>
                    <a:pt x="7" y="26"/>
                  </a:lnTo>
                  <a:lnTo>
                    <a:pt x="7" y="26"/>
                  </a:lnTo>
                  <a:lnTo>
                    <a:pt x="7" y="26"/>
                  </a:lnTo>
                  <a:lnTo>
                    <a:pt x="7" y="26"/>
                  </a:lnTo>
                  <a:lnTo>
                    <a:pt x="7" y="23"/>
                  </a:lnTo>
                  <a:lnTo>
                    <a:pt x="7" y="23"/>
                  </a:lnTo>
                  <a:lnTo>
                    <a:pt x="7" y="21"/>
                  </a:lnTo>
                  <a:lnTo>
                    <a:pt x="5" y="21"/>
                  </a:lnTo>
                  <a:lnTo>
                    <a:pt x="5" y="21"/>
                  </a:lnTo>
                  <a:lnTo>
                    <a:pt x="5" y="19"/>
                  </a:lnTo>
                  <a:lnTo>
                    <a:pt x="5" y="19"/>
                  </a:lnTo>
                  <a:lnTo>
                    <a:pt x="5" y="19"/>
                  </a:lnTo>
                  <a:lnTo>
                    <a:pt x="5" y="16"/>
                  </a:lnTo>
                  <a:lnTo>
                    <a:pt x="5" y="16"/>
                  </a:lnTo>
                  <a:lnTo>
                    <a:pt x="5" y="14"/>
                  </a:lnTo>
                  <a:lnTo>
                    <a:pt x="2" y="14"/>
                  </a:lnTo>
                  <a:lnTo>
                    <a:pt x="2" y="14"/>
                  </a:lnTo>
                  <a:lnTo>
                    <a:pt x="2" y="16"/>
                  </a:lnTo>
                  <a:lnTo>
                    <a:pt x="2" y="16"/>
                  </a:lnTo>
                  <a:lnTo>
                    <a:pt x="0" y="16"/>
                  </a:lnTo>
                  <a:lnTo>
                    <a:pt x="0" y="16"/>
                  </a:lnTo>
                  <a:lnTo>
                    <a:pt x="0" y="16"/>
                  </a:lnTo>
                  <a:lnTo>
                    <a:pt x="0" y="14"/>
                  </a:lnTo>
                  <a:lnTo>
                    <a:pt x="0" y="14"/>
                  </a:lnTo>
                  <a:lnTo>
                    <a:pt x="0" y="14"/>
                  </a:lnTo>
                  <a:lnTo>
                    <a:pt x="0" y="14"/>
                  </a:lnTo>
                  <a:lnTo>
                    <a:pt x="0" y="11"/>
                  </a:lnTo>
                  <a:lnTo>
                    <a:pt x="0" y="11"/>
                  </a:lnTo>
                  <a:lnTo>
                    <a:pt x="0" y="11"/>
                  </a:lnTo>
                  <a:lnTo>
                    <a:pt x="2" y="11"/>
                  </a:lnTo>
                  <a:lnTo>
                    <a:pt x="2" y="11"/>
                  </a:lnTo>
                  <a:lnTo>
                    <a:pt x="2" y="11"/>
                  </a:lnTo>
                  <a:lnTo>
                    <a:pt x="2" y="11"/>
                  </a:lnTo>
                  <a:lnTo>
                    <a:pt x="5" y="11"/>
                  </a:lnTo>
                  <a:lnTo>
                    <a:pt x="5" y="11"/>
                  </a:lnTo>
                  <a:lnTo>
                    <a:pt x="5" y="11"/>
                  </a:lnTo>
                  <a:lnTo>
                    <a:pt x="7" y="11"/>
                  </a:lnTo>
                  <a:lnTo>
                    <a:pt x="7" y="11"/>
                  </a:lnTo>
                  <a:lnTo>
                    <a:pt x="7" y="11"/>
                  </a:lnTo>
                  <a:lnTo>
                    <a:pt x="10" y="11"/>
                  </a:lnTo>
                  <a:lnTo>
                    <a:pt x="10" y="11"/>
                  </a:lnTo>
                  <a:lnTo>
                    <a:pt x="10" y="11"/>
                  </a:lnTo>
                  <a:lnTo>
                    <a:pt x="12" y="11"/>
                  </a:lnTo>
                  <a:lnTo>
                    <a:pt x="12" y="11"/>
                  </a:lnTo>
                  <a:lnTo>
                    <a:pt x="12" y="14"/>
                  </a:lnTo>
                  <a:lnTo>
                    <a:pt x="10" y="14"/>
                  </a:lnTo>
                  <a:lnTo>
                    <a:pt x="10" y="14"/>
                  </a:lnTo>
                  <a:lnTo>
                    <a:pt x="12" y="14"/>
                  </a:lnTo>
                  <a:lnTo>
                    <a:pt x="12" y="14"/>
                  </a:lnTo>
                  <a:lnTo>
                    <a:pt x="12" y="14"/>
                  </a:lnTo>
                  <a:lnTo>
                    <a:pt x="12" y="14"/>
                  </a:lnTo>
                  <a:lnTo>
                    <a:pt x="14" y="14"/>
                  </a:lnTo>
                  <a:lnTo>
                    <a:pt x="14" y="14"/>
                  </a:lnTo>
                  <a:lnTo>
                    <a:pt x="14" y="14"/>
                  </a:lnTo>
                  <a:lnTo>
                    <a:pt x="14" y="14"/>
                  </a:lnTo>
                  <a:lnTo>
                    <a:pt x="14" y="14"/>
                  </a:lnTo>
                  <a:lnTo>
                    <a:pt x="17" y="14"/>
                  </a:lnTo>
                  <a:lnTo>
                    <a:pt x="17" y="14"/>
                  </a:lnTo>
                  <a:lnTo>
                    <a:pt x="17" y="11"/>
                  </a:lnTo>
                  <a:lnTo>
                    <a:pt x="17" y="11"/>
                  </a:lnTo>
                  <a:lnTo>
                    <a:pt x="17" y="11"/>
                  </a:lnTo>
                  <a:lnTo>
                    <a:pt x="19" y="11"/>
                  </a:lnTo>
                  <a:lnTo>
                    <a:pt x="19" y="11"/>
                  </a:lnTo>
                  <a:lnTo>
                    <a:pt x="19" y="11"/>
                  </a:lnTo>
                  <a:lnTo>
                    <a:pt x="21" y="11"/>
                  </a:lnTo>
                  <a:lnTo>
                    <a:pt x="21" y="11"/>
                  </a:lnTo>
                  <a:lnTo>
                    <a:pt x="21" y="9"/>
                  </a:lnTo>
                  <a:lnTo>
                    <a:pt x="21" y="9"/>
                  </a:lnTo>
                  <a:lnTo>
                    <a:pt x="24" y="9"/>
                  </a:lnTo>
                  <a:lnTo>
                    <a:pt x="24" y="9"/>
                  </a:lnTo>
                  <a:lnTo>
                    <a:pt x="26" y="9"/>
                  </a:lnTo>
                  <a:lnTo>
                    <a:pt x="26" y="9"/>
                  </a:lnTo>
                  <a:lnTo>
                    <a:pt x="26" y="9"/>
                  </a:lnTo>
                  <a:lnTo>
                    <a:pt x="28" y="9"/>
                  </a:lnTo>
                  <a:lnTo>
                    <a:pt x="28" y="9"/>
                  </a:lnTo>
                  <a:lnTo>
                    <a:pt x="28" y="9"/>
                  </a:lnTo>
                  <a:lnTo>
                    <a:pt x="31" y="9"/>
                  </a:lnTo>
                  <a:lnTo>
                    <a:pt x="31" y="9"/>
                  </a:lnTo>
                  <a:lnTo>
                    <a:pt x="31" y="9"/>
                  </a:lnTo>
                  <a:lnTo>
                    <a:pt x="31" y="7"/>
                  </a:lnTo>
                  <a:lnTo>
                    <a:pt x="33" y="7"/>
                  </a:lnTo>
                  <a:lnTo>
                    <a:pt x="33" y="7"/>
                  </a:lnTo>
                  <a:lnTo>
                    <a:pt x="33" y="7"/>
                  </a:lnTo>
                  <a:lnTo>
                    <a:pt x="33" y="4"/>
                  </a:lnTo>
                  <a:lnTo>
                    <a:pt x="33" y="4"/>
                  </a:lnTo>
                  <a:lnTo>
                    <a:pt x="36" y="4"/>
                  </a:lnTo>
                  <a:lnTo>
                    <a:pt x="36" y="4"/>
                  </a:lnTo>
                  <a:lnTo>
                    <a:pt x="36" y="4"/>
                  </a:lnTo>
                  <a:lnTo>
                    <a:pt x="36" y="4"/>
                  </a:lnTo>
                  <a:lnTo>
                    <a:pt x="36" y="4"/>
                  </a:lnTo>
                  <a:lnTo>
                    <a:pt x="36" y="2"/>
                  </a:lnTo>
                  <a:lnTo>
                    <a:pt x="38" y="2"/>
                  </a:lnTo>
                  <a:lnTo>
                    <a:pt x="38" y="2"/>
                  </a:lnTo>
                  <a:lnTo>
                    <a:pt x="36" y="2"/>
                  </a:lnTo>
                  <a:lnTo>
                    <a:pt x="36" y="0"/>
                  </a:lnTo>
                  <a:lnTo>
                    <a:pt x="38" y="0"/>
                  </a:lnTo>
                  <a:lnTo>
                    <a:pt x="38" y="0"/>
                  </a:lnTo>
                  <a:lnTo>
                    <a:pt x="38" y="2"/>
                  </a:lnTo>
                  <a:lnTo>
                    <a:pt x="40" y="2"/>
                  </a:lnTo>
                  <a:lnTo>
                    <a:pt x="40" y="2"/>
                  </a:lnTo>
                  <a:lnTo>
                    <a:pt x="40" y="2"/>
                  </a:lnTo>
                  <a:lnTo>
                    <a:pt x="40" y="0"/>
                  </a:lnTo>
                  <a:lnTo>
                    <a:pt x="43" y="0"/>
                  </a:lnTo>
                  <a:lnTo>
                    <a:pt x="43" y="0"/>
                  </a:lnTo>
                  <a:lnTo>
                    <a:pt x="43" y="0"/>
                  </a:lnTo>
                  <a:lnTo>
                    <a:pt x="45" y="0"/>
                  </a:lnTo>
                  <a:lnTo>
                    <a:pt x="45" y="0"/>
                  </a:lnTo>
                  <a:lnTo>
                    <a:pt x="47" y="0"/>
                  </a:lnTo>
                  <a:lnTo>
                    <a:pt x="47" y="0"/>
                  </a:lnTo>
                  <a:lnTo>
                    <a:pt x="47" y="0"/>
                  </a:lnTo>
                  <a:lnTo>
                    <a:pt x="50" y="0"/>
                  </a:lnTo>
                  <a:lnTo>
                    <a:pt x="50" y="0"/>
                  </a:lnTo>
                  <a:lnTo>
                    <a:pt x="50" y="2"/>
                  </a:lnTo>
                  <a:lnTo>
                    <a:pt x="50" y="2"/>
                  </a:lnTo>
                  <a:lnTo>
                    <a:pt x="50" y="2"/>
                  </a:lnTo>
                  <a:lnTo>
                    <a:pt x="52" y="2"/>
                  </a:lnTo>
                  <a:lnTo>
                    <a:pt x="52" y="2"/>
                  </a:lnTo>
                  <a:lnTo>
                    <a:pt x="54" y="2"/>
                  </a:lnTo>
                  <a:lnTo>
                    <a:pt x="54" y="2"/>
                  </a:lnTo>
                  <a:lnTo>
                    <a:pt x="54" y="4"/>
                  </a:lnTo>
                  <a:lnTo>
                    <a:pt x="54" y="4"/>
                  </a:lnTo>
                  <a:lnTo>
                    <a:pt x="57" y="4"/>
                  </a:lnTo>
                  <a:lnTo>
                    <a:pt x="57" y="4"/>
                  </a:lnTo>
                  <a:lnTo>
                    <a:pt x="57" y="4"/>
                  </a:lnTo>
                  <a:lnTo>
                    <a:pt x="59" y="4"/>
                  </a:lnTo>
                  <a:lnTo>
                    <a:pt x="59" y="4"/>
                  </a:lnTo>
                  <a:lnTo>
                    <a:pt x="59" y="4"/>
                  </a:lnTo>
                  <a:lnTo>
                    <a:pt x="59" y="4"/>
                  </a:lnTo>
                  <a:lnTo>
                    <a:pt x="59" y="7"/>
                  </a:lnTo>
                  <a:lnTo>
                    <a:pt x="62" y="7"/>
                  </a:lnTo>
                  <a:lnTo>
                    <a:pt x="62" y="7"/>
                  </a:lnTo>
                  <a:lnTo>
                    <a:pt x="62" y="7"/>
                  </a:lnTo>
                  <a:lnTo>
                    <a:pt x="62" y="7"/>
                  </a:lnTo>
                  <a:lnTo>
                    <a:pt x="62" y="9"/>
                  </a:lnTo>
                  <a:lnTo>
                    <a:pt x="64" y="9"/>
                  </a:lnTo>
                  <a:lnTo>
                    <a:pt x="64" y="9"/>
                  </a:lnTo>
                  <a:lnTo>
                    <a:pt x="64" y="9"/>
                  </a:lnTo>
                  <a:lnTo>
                    <a:pt x="66" y="9"/>
                  </a:lnTo>
                  <a:lnTo>
                    <a:pt x="66" y="9"/>
                  </a:lnTo>
                  <a:lnTo>
                    <a:pt x="66" y="9"/>
                  </a:lnTo>
                  <a:lnTo>
                    <a:pt x="69" y="9"/>
                  </a:lnTo>
                  <a:lnTo>
                    <a:pt x="69" y="9"/>
                  </a:lnTo>
                  <a:lnTo>
                    <a:pt x="69" y="9"/>
                  </a:lnTo>
                  <a:lnTo>
                    <a:pt x="71" y="9"/>
                  </a:lnTo>
                  <a:lnTo>
                    <a:pt x="71" y="9"/>
                  </a:lnTo>
                  <a:lnTo>
                    <a:pt x="73" y="9"/>
                  </a:lnTo>
                  <a:lnTo>
                    <a:pt x="73" y="9"/>
                  </a:lnTo>
                  <a:lnTo>
                    <a:pt x="73" y="9"/>
                  </a:lnTo>
                  <a:lnTo>
                    <a:pt x="76" y="9"/>
                  </a:lnTo>
                  <a:lnTo>
                    <a:pt x="76" y="9"/>
                  </a:lnTo>
                  <a:lnTo>
                    <a:pt x="76" y="9"/>
                  </a:lnTo>
                  <a:lnTo>
                    <a:pt x="76" y="11"/>
                  </a:lnTo>
                  <a:lnTo>
                    <a:pt x="78" y="11"/>
                  </a:lnTo>
                  <a:lnTo>
                    <a:pt x="78" y="11"/>
                  </a:lnTo>
                  <a:lnTo>
                    <a:pt x="78" y="11"/>
                  </a:lnTo>
                  <a:lnTo>
                    <a:pt x="81" y="11"/>
                  </a:lnTo>
                  <a:lnTo>
                    <a:pt x="81" y="14"/>
                  </a:lnTo>
                  <a:lnTo>
                    <a:pt x="81" y="14"/>
                  </a:lnTo>
                  <a:lnTo>
                    <a:pt x="81" y="14"/>
                  </a:lnTo>
                  <a:lnTo>
                    <a:pt x="81" y="14"/>
                  </a:lnTo>
                  <a:lnTo>
                    <a:pt x="81" y="14"/>
                  </a:lnTo>
                  <a:lnTo>
                    <a:pt x="81" y="16"/>
                  </a:lnTo>
                  <a:lnTo>
                    <a:pt x="78" y="16"/>
                  </a:lnTo>
                  <a:lnTo>
                    <a:pt x="78" y="16"/>
                  </a:lnTo>
                  <a:lnTo>
                    <a:pt x="78" y="19"/>
                  </a:lnTo>
                  <a:lnTo>
                    <a:pt x="78" y="19"/>
                  </a:lnTo>
                  <a:lnTo>
                    <a:pt x="81" y="19"/>
                  </a:lnTo>
                  <a:lnTo>
                    <a:pt x="81" y="21"/>
                  </a:lnTo>
                  <a:lnTo>
                    <a:pt x="81" y="21"/>
                  </a:lnTo>
                  <a:lnTo>
                    <a:pt x="81" y="21"/>
                  </a:lnTo>
                  <a:lnTo>
                    <a:pt x="81" y="21"/>
                  </a:lnTo>
                  <a:lnTo>
                    <a:pt x="81" y="23"/>
                  </a:lnTo>
                  <a:lnTo>
                    <a:pt x="83" y="23"/>
                  </a:lnTo>
                  <a:lnTo>
                    <a:pt x="83" y="23"/>
                  </a:lnTo>
                  <a:lnTo>
                    <a:pt x="83" y="26"/>
                  </a:lnTo>
                  <a:lnTo>
                    <a:pt x="83" y="26"/>
                  </a:lnTo>
                  <a:lnTo>
                    <a:pt x="83" y="26"/>
                  </a:lnTo>
                  <a:lnTo>
                    <a:pt x="83" y="26"/>
                  </a:lnTo>
                  <a:lnTo>
                    <a:pt x="83" y="26"/>
                  </a:lnTo>
                  <a:lnTo>
                    <a:pt x="83" y="28"/>
                  </a:lnTo>
                  <a:lnTo>
                    <a:pt x="83" y="28"/>
                  </a:lnTo>
                  <a:lnTo>
                    <a:pt x="83" y="30"/>
                  </a:lnTo>
                  <a:lnTo>
                    <a:pt x="83" y="30"/>
                  </a:lnTo>
                  <a:lnTo>
                    <a:pt x="81" y="30"/>
                  </a:lnTo>
                  <a:lnTo>
                    <a:pt x="81" y="33"/>
                  </a:lnTo>
                  <a:lnTo>
                    <a:pt x="81" y="33"/>
                  </a:lnTo>
                  <a:lnTo>
                    <a:pt x="81" y="33"/>
                  </a:lnTo>
                  <a:lnTo>
                    <a:pt x="81" y="35"/>
                  </a:lnTo>
                  <a:lnTo>
                    <a:pt x="81" y="35"/>
                  </a:lnTo>
                  <a:lnTo>
                    <a:pt x="81" y="35"/>
                  </a:lnTo>
                  <a:lnTo>
                    <a:pt x="81" y="35"/>
                  </a:lnTo>
                  <a:lnTo>
                    <a:pt x="81" y="38"/>
                  </a:lnTo>
                  <a:lnTo>
                    <a:pt x="81" y="38"/>
                  </a:lnTo>
                  <a:lnTo>
                    <a:pt x="81" y="35"/>
                  </a:lnTo>
                  <a:lnTo>
                    <a:pt x="81" y="35"/>
                  </a:lnTo>
                  <a:lnTo>
                    <a:pt x="81" y="35"/>
                  </a:lnTo>
                  <a:lnTo>
                    <a:pt x="83" y="35"/>
                  </a:lnTo>
                  <a:lnTo>
                    <a:pt x="83" y="35"/>
                  </a:lnTo>
                  <a:lnTo>
                    <a:pt x="83" y="38"/>
                  </a:lnTo>
                  <a:lnTo>
                    <a:pt x="83" y="38"/>
                  </a:lnTo>
                  <a:lnTo>
                    <a:pt x="83" y="40"/>
                  </a:lnTo>
                  <a:lnTo>
                    <a:pt x="81" y="40"/>
                  </a:lnTo>
                  <a:lnTo>
                    <a:pt x="81" y="40"/>
                  </a:lnTo>
                  <a:lnTo>
                    <a:pt x="81" y="42"/>
                  </a:lnTo>
                  <a:lnTo>
                    <a:pt x="81" y="42"/>
                  </a:lnTo>
                  <a:lnTo>
                    <a:pt x="81" y="42"/>
                  </a:lnTo>
                  <a:lnTo>
                    <a:pt x="81" y="45"/>
                  </a:lnTo>
                  <a:lnTo>
                    <a:pt x="81" y="45"/>
                  </a:lnTo>
                  <a:lnTo>
                    <a:pt x="81" y="45"/>
                  </a:lnTo>
                  <a:lnTo>
                    <a:pt x="81" y="47"/>
                  </a:lnTo>
                  <a:lnTo>
                    <a:pt x="81" y="47"/>
                  </a:lnTo>
                  <a:lnTo>
                    <a:pt x="81" y="49"/>
                  </a:lnTo>
                  <a:lnTo>
                    <a:pt x="81" y="49"/>
                  </a:lnTo>
                  <a:lnTo>
                    <a:pt x="81" y="49"/>
                  </a:lnTo>
                  <a:lnTo>
                    <a:pt x="81" y="52"/>
                  </a:lnTo>
                  <a:lnTo>
                    <a:pt x="81" y="52"/>
                  </a:lnTo>
                  <a:lnTo>
                    <a:pt x="83" y="52"/>
                  </a:lnTo>
                  <a:lnTo>
                    <a:pt x="83" y="54"/>
                  </a:lnTo>
                  <a:lnTo>
                    <a:pt x="83" y="54"/>
                  </a:lnTo>
                  <a:lnTo>
                    <a:pt x="83" y="54"/>
                  </a:lnTo>
                  <a:lnTo>
                    <a:pt x="83" y="54"/>
                  </a:lnTo>
                  <a:lnTo>
                    <a:pt x="83" y="54"/>
                  </a:lnTo>
                  <a:lnTo>
                    <a:pt x="85" y="54"/>
                  </a:lnTo>
                  <a:lnTo>
                    <a:pt x="85" y="54"/>
                  </a:lnTo>
                  <a:lnTo>
                    <a:pt x="85" y="57"/>
                  </a:lnTo>
                  <a:lnTo>
                    <a:pt x="85" y="57"/>
                  </a:lnTo>
                  <a:lnTo>
                    <a:pt x="85" y="57"/>
                  </a:lnTo>
                  <a:lnTo>
                    <a:pt x="85" y="59"/>
                  </a:lnTo>
                  <a:lnTo>
                    <a:pt x="85" y="59"/>
                  </a:lnTo>
                  <a:lnTo>
                    <a:pt x="85" y="59"/>
                  </a:lnTo>
                  <a:lnTo>
                    <a:pt x="85" y="61"/>
                  </a:lnTo>
                  <a:lnTo>
                    <a:pt x="85" y="61"/>
                  </a:lnTo>
                  <a:lnTo>
                    <a:pt x="88" y="61"/>
                  </a:lnTo>
                  <a:lnTo>
                    <a:pt x="88" y="61"/>
                  </a:lnTo>
                  <a:lnTo>
                    <a:pt x="88" y="59"/>
                  </a:lnTo>
                  <a:lnTo>
                    <a:pt x="88" y="59"/>
                  </a:lnTo>
                  <a:lnTo>
                    <a:pt x="88" y="57"/>
                  </a:lnTo>
                  <a:lnTo>
                    <a:pt x="88" y="57"/>
                  </a:lnTo>
                  <a:lnTo>
                    <a:pt x="88" y="54"/>
                  </a:lnTo>
                  <a:lnTo>
                    <a:pt x="88" y="54"/>
                  </a:lnTo>
                  <a:lnTo>
                    <a:pt x="88" y="54"/>
                  </a:lnTo>
                  <a:lnTo>
                    <a:pt x="88" y="54"/>
                  </a:lnTo>
                  <a:lnTo>
                    <a:pt x="88" y="52"/>
                  </a:lnTo>
                  <a:lnTo>
                    <a:pt x="88" y="52"/>
                  </a:lnTo>
                  <a:lnTo>
                    <a:pt x="88" y="52"/>
                  </a:lnTo>
                  <a:lnTo>
                    <a:pt x="88" y="49"/>
                  </a:lnTo>
                  <a:lnTo>
                    <a:pt x="88" y="49"/>
                  </a:lnTo>
                  <a:lnTo>
                    <a:pt x="88" y="49"/>
                  </a:lnTo>
                  <a:lnTo>
                    <a:pt x="88" y="49"/>
                  </a:lnTo>
                  <a:lnTo>
                    <a:pt x="90" y="49"/>
                  </a:lnTo>
                  <a:lnTo>
                    <a:pt x="90" y="49"/>
                  </a:lnTo>
                  <a:lnTo>
                    <a:pt x="90" y="52"/>
                  </a:lnTo>
                  <a:lnTo>
                    <a:pt x="90" y="52"/>
                  </a:lnTo>
                  <a:lnTo>
                    <a:pt x="90" y="52"/>
                  </a:lnTo>
                  <a:lnTo>
                    <a:pt x="90" y="54"/>
                  </a:lnTo>
                  <a:lnTo>
                    <a:pt x="90" y="54"/>
                  </a:lnTo>
                  <a:lnTo>
                    <a:pt x="90" y="54"/>
                  </a:lnTo>
                  <a:lnTo>
                    <a:pt x="90" y="54"/>
                  </a:lnTo>
                  <a:lnTo>
                    <a:pt x="90" y="54"/>
                  </a:lnTo>
                  <a:lnTo>
                    <a:pt x="90" y="54"/>
                  </a:lnTo>
                  <a:lnTo>
                    <a:pt x="92" y="54"/>
                  </a:lnTo>
                  <a:lnTo>
                    <a:pt x="92" y="54"/>
                  </a:lnTo>
                  <a:lnTo>
                    <a:pt x="92" y="54"/>
                  </a:lnTo>
                  <a:lnTo>
                    <a:pt x="95" y="54"/>
                  </a:lnTo>
                  <a:lnTo>
                    <a:pt x="95" y="54"/>
                  </a:lnTo>
                  <a:lnTo>
                    <a:pt x="95" y="57"/>
                  </a:lnTo>
                  <a:lnTo>
                    <a:pt x="95" y="57"/>
                  </a:lnTo>
                  <a:lnTo>
                    <a:pt x="95" y="59"/>
                  </a:lnTo>
                  <a:lnTo>
                    <a:pt x="92" y="59"/>
                  </a:lnTo>
                  <a:lnTo>
                    <a:pt x="92" y="59"/>
                  </a:lnTo>
                  <a:lnTo>
                    <a:pt x="90" y="59"/>
                  </a:lnTo>
                  <a:lnTo>
                    <a:pt x="90" y="59"/>
                  </a:lnTo>
                  <a:lnTo>
                    <a:pt x="90" y="61"/>
                  </a:lnTo>
                  <a:lnTo>
                    <a:pt x="90" y="61"/>
                  </a:lnTo>
                  <a:lnTo>
                    <a:pt x="90" y="64"/>
                  </a:lnTo>
                  <a:lnTo>
                    <a:pt x="92" y="64"/>
                  </a:lnTo>
                  <a:lnTo>
                    <a:pt x="92" y="64"/>
                  </a:lnTo>
                  <a:lnTo>
                    <a:pt x="92" y="64"/>
                  </a:lnTo>
                  <a:lnTo>
                    <a:pt x="92" y="66"/>
                  </a:lnTo>
                  <a:lnTo>
                    <a:pt x="92" y="66"/>
                  </a:lnTo>
                  <a:lnTo>
                    <a:pt x="92" y="66"/>
                  </a:lnTo>
                  <a:lnTo>
                    <a:pt x="92" y="66"/>
                  </a:lnTo>
                  <a:lnTo>
                    <a:pt x="95" y="66"/>
                  </a:lnTo>
                  <a:lnTo>
                    <a:pt x="95" y="64"/>
                  </a:lnTo>
                  <a:lnTo>
                    <a:pt x="95" y="64"/>
                  </a:lnTo>
                  <a:lnTo>
                    <a:pt x="95" y="64"/>
                  </a:lnTo>
                  <a:lnTo>
                    <a:pt x="95" y="66"/>
                  </a:lnTo>
                  <a:lnTo>
                    <a:pt x="95" y="66"/>
                  </a:lnTo>
                  <a:lnTo>
                    <a:pt x="95" y="68"/>
                  </a:lnTo>
                  <a:lnTo>
                    <a:pt x="95" y="68"/>
                  </a:lnTo>
                  <a:lnTo>
                    <a:pt x="95" y="71"/>
                  </a:lnTo>
                  <a:lnTo>
                    <a:pt x="95" y="71"/>
                  </a:lnTo>
                  <a:lnTo>
                    <a:pt x="95" y="73"/>
                  </a:lnTo>
                  <a:lnTo>
                    <a:pt x="95" y="73"/>
                  </a:lnTo>
                  <a:lnTo>
                    <a:pt x="97" y="73"/>
                  </a:lnTo>
                  <a:lnTo>
                    <a:pt x="97" y="73"/>
                  </a:lnTo>
                  <a:lnTo>
                    <a:pt x="99" y="73"/>
                  </a:lnTo>
                  <a:lnTo>
                    <a:pt x="99" y="73"/>
                  </a:lnTo>
                  <a:lnTo>
                    <a:pt x="97" y="73"/>
                  </a:lnTo>
                  <a:lnTo>
                    <a:pt x="97" y="75"/>
                  </a:lnTo>
                  <a:lnTo>
                    <a:pt x="99" y="75"/>
                  </a:lnTo>
                  <a:lnTo>
                    <a:pt x="99" y="75"/>
                  </a:lnTo>
                  <a:lnTo>
                    <a:pt x="99" y="75"/>
                  </a:lnTo>
                  <a:lnTo>
                    <a:pt x="99" y="75"/>
                  </a:lnTo>
                  <a:lnTo>
                    <a:pt x="102" y="75"/>
                  </a:lnTo>
                  <a:lnTo>
                    <a:pt x="102" y="75"/>
                  </a:lnTo>
                  <a:lnTo>
                    <a:pt x="102" y="75"/>
                  </a:lnTo>
                  <a:lnTo>
                    <a:pt x="102" y="73"/>
                  </a:lnTo>
                  <a:lnTo>
                    <a:pt x="102" y="73"/>
                  </a:lnTo>
                  <a:lnTo>
                    <a:pt x="102" y="73"/>
                  </a:lnTo>
                  <a:lnTo>
                    <a:pt x="102" y="73"/>
                  </a:lnTo>
                  <a:lnTo>
                    <a:pt x="102" y="73"/>
                  </a:lnTo>
                  <a:lnTo>
                    <a:pt x="102" y="73"/>
                  </a:lnTo>
                  <a:lnTo>
                    <a:pt x="102" y="75"/>
                  </a:lnTo>
                  <a:lnTo>
                    <a:pt x="104" y="75"/>
                  </a:lnTo>
                  <a:lnTo>
                    <a:pt x="104" y="75"/>
                  </a:lnTo>
                  <a:lnTo>
                    <a:pt x="104" y="78"/>
                  </a:lnTo>
                  <a:lnTo>
                    <a:pt x="104" y="78"/>
                  </a:lnTo>
                  <a:lnTo>
                    <a:pt x="107" y="78"/>
                  </a:lnTo>
                  <a:lnTo>
                    <a:pt x="107" y="78"/>
                  </a:lnTo>
                  <a:lnTo>
                    <a:pt x="107" y="75"/>
                  </a:lnTo>
                  <a:lnTo>
                    <a:pt x="107" y="75"/>
                  </a:lnTo>
                  <a:lnTo>
                    <a:pt x="109" y="75"/>
                  </a:lnTo>
                  <a:lnTo>
                    <a:pt x="109" y="75"/>
                  </a:lnTo>
                  <a:lnTo>
                    <a:pt x="109" y="75"/>
                  </a:lnTo>
                  <a:lnTo>
                    <a:pt x="109" y="75"/>
                  </a:lnTo>
                  <a:lnTo>
                    <a:pt x="109" y="73"/>
                  </a:lnTo>
                  <a:lnTo>
                    <a:pt x="109" y="73"/>
                  </a:lnTo>
                  <a:lnTo>
                    <a:pt x="109" y="73"/>
                  </a:lnTo>
                  <a:lnTo>
                    <a:pt x="111" y="73"/>
                  </a:lnTo>
                  <a:lnTo>
                    <a:pt x="111" y="73"/>
                  </a:lnTo>
                  <a:lnTo>
                    <a:pt x="111" y="71"/>
                  </a:lnTo>
                  <a:lnTo>
                    <a:pt x="111" y="71"/>
                  </a:lnTo>
                  <a:lnTo>
                    <a:pt x="109" y="71"/>
                  </a:lnTo>
                  <a:lnTo>
                    <a:pt x="109" y="71"/>
                  </a:lnTo>
                  <a:lnTo>
                    <a:pt x="109" y="68"/>
                  </a:lnTo>
                  <a:lnTo>
                    <a:pt x="111" y="68"/>
                  </a:lnTo>
                  <a:lnTo>
                    <a:pt x="111" y="68"/>
                  </a:lnTo>
                  <a:lnTo>
                    <a:pt x="114" y="68"/>
                  </a:lnTo>
                  <a:lnTo>
                    <a:pt x="114" y="68"/>
                  </a:lnTo>
                  <a:lnTo>
                    <a:pt x="114" y="68"/>
                  </a:lnTo>
                  <a:lnTo>
                    <a:pt x="114" y="68"/>
                  </a:lnTo>
                  <a:lnTo>
                    <a:pt x="114" y="68"/>
                  </a:lnTo>
                  <a:lnTo>
                    <a:pt x="114" y="68"/>
                  </a:lnTo>
                  <a:lnTo>
                    <a:pt x="114" y="66"/>
                  </a:lnTo>
                  <a:lnTo>
                    <a:pt x="114" y="66"/>
                  </a:lnTo>
                  <a:lnTo>
                    <a:pt x="114" y="64"/>
                  </a:lnTo>
                  <a:lnTo>
                    <a:pt x="114" y="64"/>
                  </a:lnTo>
                  <a:lnTo>
                    <a:pt x="114" y="64"/>
                  </a:lnTo>
                  <a:lnTo>
                    <a:pt x="114" y="66"/>
                  </a:lnTo>
                  <a:lnTo>
                    <a:pt x="116" y="66"/>
                  </a:lnTo>
                  <a:lnTo>
                    <a:pt x="116" y="66"/>
                  </a:lnTo>
                  <a:lnTo>
                    <a:pt x="116" y="66"/>
                  </a:lnTo>
                  <a:lnTo>
                    <a:pt x="116" y="66"/>
                  </a:lnTo>
                  <a:lnTo>
                    <a:pt x="116" y="66"/>
                  </a:lnTo>
                  <a:lnTo>
                    <a:pt x="116" y="64"/>
                  </a:lnTo>
                  <a:lnTo>
                    <a:pt x="116" y="64"/>
                  </a:lnTo>
                  <a:lnTo>
                    <a:pt x="116" y="64"/>
                  </a:lnTo>
                  <a:lnTo>
                    <a:pt x="118" y="64"/>
                  </a:lnTo>
                  <a:lnTo>
                    <a:pt x="118" y="61"/>
                  </a:lnTo>
                  <a:lnTo>
                    <a:pt x="118" y="61"/>
                  </a:lnTo>
                  <a:lnTo>
                    <a:pt x="118" y="61"/>
                  </a:lnTo>
                  <a:lnTo>
                    <a:pt x="121" y="61"/>
                  </a:lnTo>
                  <a:lnTo>
                    <a:pt x="121" y="59"/>
                  </a:lnTo>
                  <a:lnTo>
                    <a:pt x="121" y="59"/>
                  </a:lnTo>
                  <a:lnTo>
                    <a:pt x="121" y="59"/>
                  </a:lnTo>
                  <a:lnTo>
                    <a:pt x="121" y="59"/>
                  </a:lnTo>
                  <a:lnTo>
                    <a:pt x="123" y="59"/>
                  </a:lnTo>
                  <a:lnTo>
                    <a:pt x="123" y="59"/>
                  </a:lnTo>
                  <a:lnTo>
                    <a:pt x="123" y="57"/>
                  </a:lnTo>
                  <a:lnTo>
                    <a:pt x="123" y="57"/>
                  </a:lnTo>
                  <a:lnTo>
                    <a:pt x="123" y="57"/>
                  </a:lnTo>
                  <a:lnTo>
                    <a:pt x="125" y="57"/>
                  </a:lnTo>
                  <a:lnTo>
                    <a:pt x="125" y="54"/>
                  </a:lnTo>
                  <a:lnTo>
                    <a:pt x="125" y="54"/>
                  </a:lnTo>
                  <a:lnTo>
                    <a:pt x="125" y="54"/>
                  </a:lnTo>
                  <a:lnTo>
                    <a:pt x="125" y="54"/>
                  </a:lnTo>
                  <a:lnTo>
                    <a:pt x="125" y="52"/>
                  </a:lnTo>
                  <a:lnTo>
                    <a:pt x="128" y="52"/>
                  </a:lnTo>
                  <a:lnTo>
                    <a:pt x="128" y="52"/>
                  </a:lnTo>
                  <a:lnTo>
                    <a:pt x="125" y="52"/>
                  </a:lnTo>
                  <a:lnTo>
                    <a:pt x="125" y="49"/>
                  </a:lnTo>
                  <a:lnTo>
                    <a:pt x="125" y="49"/>
                  </a:lnTo>
                  <a:lnTo>
                    <a:pt x="125" y="49"/>
                  </a:lnTo>
                  <a:lnTo>
                    <a:pt x="123" y="49"/>
                  </a:lnTo>
                  <a:lnTo>
                    <a:pt x="123" y="49"/>
                  </a:lnTo>
                  <a:lnTo>
                    <a:pt x="123" y="47"/>
                  </a:lnTo>
                  <a:lnTo>
                    <a:pt x="123" y="47"/>
                  </a:lnTo>
                  <a:lnTo>
                    <a:pt x="123" y="47"/>
                  </a:lnTo>
                  <a:lnTo>
                    <a:pt x="123" y="45"/>
                  </a:lnTo>
                  <a:lnTo>
                    <a:pt x="125" y="45"/>
                  </a:lnTo>
                  <a:lnTo>
                    <a:pt x="125" y="45"/>
                  </a:lnTo>
                  <a:lnTo>
                    <a:pt x="125" y="47"/>
                  </a:lnTo>
                  <a:lnTo>
                    <a:pt x="128" y="47"/>
                  </a:lnTo>
                  <a:lnTo>
                    <a:pt x="128" y="47"/>
                  </a:lnTo>
                  <a:lnTo>
                    <a:pt x="128" y="47"/>
                  </a:lnTo>
                  <a:lnTo>
                    <a:pt x="128" y="47"/>
                  </a:lnTo>
                  <a:lnTo>
                    <a:pt x="128" y="47"/>
                  </a:lnTo>
                  <a:lnTo>
                    <a:pt x="130" y="47"/>
                  </a:lnTo>
                  <a:lnTo>
                    <a:pt x="130" y="47"/>
                  </a:lnTo>
                  <a:lnTo>
                    <a:pt x="133" y="47"/>
                  </a:lnTo>
                  <a:lnTo>
                    <a:pt x="133" y="47"/>
                  </a:lnTo>
                  <a:lnTo>
                    <a:pt x="133" y="47"/>
                  </a:lnTo>
                  <a:lnTo>
                    <a:pt x="133" y="47"/>
                  </a:lnTo>
                  <a:lnTo>
                    <a:pt x="135" y="47"/>
                  </a:lnTo>
                  <a:lnTo>
                    <a:pt x="135" y="47"/>
                  </a:lnTo>
                  <a:lnTo>
                    <a:pt x="135" y="47"/>
                  </a:lnTo>
                  <a:lnTo>
                    <a:pt x="137" y="47"/>
                  </a:lnTo>
                  <a:lnTo>
                    <a:pt x="137" y="47"/>
                  </a:lnTo>
                  <a:lnTo>
                    <a:pt x="137" y="47"/>
                  </a:lnTo>
                  <a:lnTo>
                    <a:pt x="140" y="47"/>
                  </a:lnTo>
                  <a:lnTo>
                    <a:pt x="140" y="45"/>
                  </a:lnTo>
                  <a:lnTo>
                    <a:pt x="140" y="45"/>
                  </a:lnTo>
                  <a:lnTo>
                    <a:pt x="140" y="45"/>
                  </a:lnTo>
                  <a:lnTo>
                    <a:pt x="140" y="45"/>
                  </a:lnTo>
                  <a:lnTo>
                    <a:pt x="142" y="45"/>
                  </a:lnTo>
                  <a:lnTo>
                    <a:pt x="142" y="45"/>
                  </a:lnTo>
                  <a:lnTo>
                    <a:pt x="142" y="45"/>
                  </a:lnTo>
                  <a:lnTo>
                    <a:pt x="144" y="45"/>
                  </a:lnTo>
                  <a:lnTo>
                    <a:pt x="144" y="45"/>
                  </a:lnTo>
                  <a:lnTo>
                    <a:pt x="144" y="45"/>
                  </a:lnTo>
                  <a:lnTo>
                    <a:pt x="144" y="42"/>
                  </a:lnTo>
                  <a:lnTo>
                    <a:pt x="144" y="42"/>
                  </a:lnTo>
                  <a:lnTo>
                    <a:pt x="144" y="42"/>
                  </a:lnTo>
                  <a:lnTo>
                    <a:pt x="144" y="40"/>
                  </a:lnTo>
                  <a:lnTo>
                    <a:pt x="142" y="40"/>
                  </a:lnTo>
                  <a:lnTo>
                    <a:pt x="142" y="40"/>
                  </a:lnTo>
                  <a:lnTo>
                    <a:pt x="142" y="40"/>
                  </a:lnTo>
                  <a:lnTo>
                    <a:pt x="142" y="40"/>
                  </a:lnTo>
                  <a:lnTo>
                    <a:pt x="140" y="40"/>
                  </a:lnTo>
                  <a:lnTo>
                    <a:pt x="140" y="40"/>
                  </a:lnTo>
                  <a:lnTo>
                    <a:pt x="140" y="3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221"/>
            <p:cNvSpPr>
              <a:spLocks/>
            </p:cNvSpPr>
            <p:nvPr/>
          </p:nvSpPr>
          <p:spPr bwMode="auto">
            <a:xfrm>
              <a:off x="5764213" y="4386263"/>
              <a:ext cx="360363" cy="357187"/>
            </a:xfrm>
            <a:custGeom>
              <a:avLst/>
              <a:gdLst/>
              <a:ahLst/>
              <a:cxnLst>
                <a:cxn ang="0">
                  <a:pos x="152" y="30"/>
                </a:cxn>
                <a:cxn ang="0">
                  <a:pos x="168" y="33"/>
                </a:cxn>
                <a:cxn ang="0">
                  <a:pos x="182" y="42"/>
                </a:cxn>
                <a:cxn ang="0">
                  <a:pos x="194" y="47"/>
                </a:cxn>
                <a:cxn ang="0">
                  <a:pos x="208" y="49"/>
                </a:cxn>
                <a:cxn ang="0">
                  <a:pos x="223" y="57"/>
                </a:cxn>
                <a:cxn ang="0">
                  <a:pos x="227" y="78"/>
                </a:cxn>
                <a:cxn ang="0">
                  <a:pos x="227" y="104"/>
                </a:cxn>
                <a:cxn ang="0">
                  <a:pos x="227" y="128"/>
                </a:cxn>
                <a:cxn ang="0">
                  <a:pos x="227" y="154"/>
                </a:cxn>
                <a:cxn ang="0">
                  <a:pos x="227" y="170"/>
                </a:cxn>
                <a:cxn ang="0">
                  <a:pos x="227" y="196"/>
                </a:cxn>
                <a:cxn ang="0">
                  <a:pos x="227" y="222"/>
                </a:cxn>
                <a:cxn ang="0">
                  <a:pos x="218" y="213"/>
                </a:cxn>
                <a:cxn ang="0">
                  <a:pos x="206" y="203"/>
                </a:cxn>
                <a:cxn ang="0">
                  <a:pos x="189" y="201"/>
                </a:cxn>
                <a:cxn ang="0">
                  <a:pos x="178" y="206"/>
                </a:cxn>
                <a:cxn ang="0">
                  <a:pos x="161" y="206"/>
                </a:cxn>
                <a:cxn ang="0">
                  <a:pos x="159" y="194"/>
                </a:cxn>
                <a:cxn ang="0">
                  <a:pos x="168" y="182"/>
                </a:cxn>
                <a:cxn ang="0">
                  <a:pos x="178" y="173"/>
                </a:cxn>
                <a:cxn ang="0">
                  <a:pos x="175" y="158"/>
                </a:cxn>
                <a:cxn ang="0">
                  <a:pos x="168" y="142"/>
                </a:cxn>
                <a:cxn ang="0">
                  <a:pos x="159" y="130"/>
                </a:cxn>
                <a:cxn ang="0">
                  <a:pos x="149" y="121"/>
                </a:cxn>
                <a:cxn ang="0">
                  <a:pos x="133" y="113"/>
                </a:cxn>
                <a:cxn ang="0">
                  <a:pos x="116" y="106"/>
                </a:cxn>
                <a:cxn ang="0">
                  <a:pos x="99" y="104"/>
                </a:cxn>
                <a:cxn ang="0">
                  <a:pos x="90" y="94"/>
                </a:cxn>
                <a:cxn ang="0">
                  <a:pos x="76" y="90"/>
                </a:cxn>
                <a:cxn ang="0">
                  <a:pos x="64" y="85"/>
                </a:cxn>
                <a:cxn ang="0">
                  <a:pos x="64" y="97"/>
                </a:cxn>
                <a:cxn ang="0">
                  <a:pos x="52" y="97"/>
                </a:cxn>
                <a:cxn ang="0">
                  <a:pos x="50" y="80"/>
                </a:cxn>
                <a:cxn ang="0">
                  <a:pos x="43" y="71"/>
                </a:cxn>
                <a:cxn ang="0">
                  <a:pos x="33" y="61"/>
                </a:cxn>
                <a:cxn ang="0">
                  <a:pos x="50" y="61"/>
                </a:cxn>
                <a:cxn ang="0">
                  <a:pos x="62" y="52"/>
                </a:cxn>
                <a:cxn ang="0">
                  <a:pos x="73" y="52"/>
                </a:cxn>
                <a:cxn ang="0">
                  <a:pos x="57" y="49"/>
                </a:cxn>
                <a:cxn ang="0">
                  <a:pos x="43" y="49"/>
                </a:cxn>
                <a:cxn ang="0">
                  <a:pos x="33" y="40"/>
                </a:cxn>
                <a:cxn ang="0">
                  <a:pos x="19" y="30"/>
                </a:cxn>
                <a:cxn ang="0">
                  <a:pos x="7" y="26"/>
                </a:cxn>
                <a:cxn ang="0">
                  <a:pos x="0" y="11"/>
                </a:cxn>
                <a:cxn ang="0">
                  <a:pos x="12" y="14"/>
                </a:cxn>
                <a:cxn ang="0">
                  <a:pos x="28" y="9"/>
                </a:cxn>
                <a:cxn ang="0">
                  <a:pos x="40" y="2"/>
                </a:cxn>
                <a:cxn ang="0">
                  <a:pos x="57" y="4"/>
                </a:cxn>
                <a:cxn ang="0">
                  <a:pos x="73" y="9"/>
                </a:cxn>
                <a:cxn ang="0">
                  <a:pos x="81" y="21"/>
                </a:cxn>
                <a:cxn ang="0">
                  <a:pos x="81" y="35"/>
                </a:cxn>
                <a:cxn ang="0">
                  <a:pos x="83" y="54"/>
                </a:cxn>
                <a:cxn ang="0">
                  <a:pos x="88" y="52"/>
                </a:cxn>
                <a:cxn ang="0">
                  <a:pos x="95" y="57"/>
                </a:cxn>
                <a:cxn ang="0">
                  <a:pos x="95" y="71"/>
                </a:cxn>
                <a:cxn ang="0">
                  <a:pos x="104" y="75"/>
                </a:cxn>
                <a:cxn ang="0">
                  <a:pos x="114" y="68"/>
                </a:cxn>
                <a:cxn ang="0">
                  <a:pos x="121" y="61"/>
                </a:cxn>
                <a:cxn ang="0">
                  <a:pos x="123" y="47"/>
                </a:cxn>
                <a:cxn ang="0">
                  <a:pos x="140" y="47"/>
                </a:cxn>
              </a:cxnLst>
              <a:rect l="0" t="0" r="r" b="b"/>
              <a:pathLst>
                <a:path w="227" h="225">
                  <a:moveTo>
                    <a:pt x="140" y="38"/>
                  </a:moveTo>
                  <a:lnTo>
                    <a:pt x="140" y="38"/>
                  </a:lnTo>
                  <a:lnTo>
                    <a:pt x="142" y="38"/>
                  </a:lnTo>
                  <a:lnTo>
                    <a:pt x="142" y="38"/>
                  </a:lnTo>
                  <a:lnTo>
                    <a:pt x="142" y="38"/>
                  </a:lnTo>
                  <a:lnTo>
                    <a:pt x="142" y="38"/>
                  </a:lnTo>
                  <a:lnTo>
                    <a:pt x="142" y="38"/>
                  </a:lnTo>
                  <a:lnTo>
                    <a:pt x="142" y="38"/>
                  </a:lnTo>
                  <a:lnTo>
                    <a:pt x="142" y="35"/>
                  </a:lnTo>
                  <a:lnTo>
                    <a:pt x="144" y="35"/>
                  </a:lnTo>
                  <a:lnTo>
                    <a:pt x="144" y="35"/>
                  </a:lnTo>
                  <a:lnTo>
                    <a:pt x="144" y="35"/>
                  </a:lnTo>
                  <a:lnTo>
                    <a:pt x="147" y="35"/>
                  </a:lnTo>
                  <a:lnTo>
                    <a:pt x="147" y="35"/>
                  </a:lnTo>
                  <a:lnTo>
                    <a:pt x="147" y="35"/>
                  </a:lnTo>
                  <a:lnTo>
                    <a:pt x="147" y="35"/>
                  </a:lnTo>
                  <a:lnTo>
                    <a:pt x="149" y="35"/>
                  </a:lnTo>
                  <a:lnTo>
                    <a:pt x="149" y="35"/>
                  </a:lnTo>
                  <a:lnTo>
                    <a:pt x="149" y="33"/>
                  </a:lnTo>
                  <a:lnTo>
                    <a:pt x="149" y="33"/>
                  </a:lnTo>
                  <a:lnTo>
                    <a:pt x="149" y="33"/>
                  </a:lnTo>
                  <a:lnTo>
                    <a:pt x="152" y="33"/>
                  </a:lnTo>
                  <a:lnTo>
                    <a:pt x="152" y="33"/>
                  </a:lnTo>
                  <a:lnTo>
                    <a:pt x="152" y="30"/>
                  </a:lnTo>
                  <a:lnTo>
                    <a:pt x="154" y="30"/>
                  </a:lnTo>
                  <a:lnTo>
                    <a:pt x="154" y="30"/>
                  </a:lnTo>
                  <a:lnTo>
                    <a:pt x="154" y="30"/>
                  </a:lnTo>
                  <a:lnTo>
                    <a:pt x="154" y="30"/>
                  </a:lnTo>
                  <a:lnTo>
                    <a:pt x="156" y="30"/>
                  </a:lnTo>
                  <a:lnTo>
                    <a:pt x="156" y="28"/>
                  </a:lnTo>
                  <a:lnTo>
                    <a:pt x="156" y="28"/>
                  </a:lnTo>
                  <a:lnTo>
                    <a:pt x="156" y="28"/>
                  </a:lnTo>
                  <a:lnTo>
                    <a:pt x="159" y="28"/>
                  </a:lnTo>
                  <a:lnTo>
                    <a:pt x="159" y="28"/>
                  </a:lnTo>
                  <a:lnTo>
                    <a:pt x="161" y="28"/>
                  </a:lnTo>
                  <a:lnTo>
                    <a:pt x="161" y="28"/>
                  </a:lnTo>
                  <a:lnTo>
                    <a:pt x="161" y="28"/>
                  </a:lnTo>
                  <a:lnTo>
                    <a:pt x="161" y="30"/>
                  </a:lnTo>
                  <a:lnTo>
                    <a:pt x="163" y="30"/>
                  </a:lnTo>
                  <a:lnTo>
                    <a:pt x="163" y="30"/>
                  </a:lnTo>
                  <a:lnTo>
                    <a:pt x="163" y="30"/>
                  </a:lnTo>
                  <a:lnTo>
                    <a:pt x="163" y="33"/>
                  </a:lnTo>
                  <a:lnTo>
                    <a:pt x="163" y="33"/>
                  </a:lnTo>
                  <a:lnTo>
                    <a:pt x="166" y="33"/>
                  </a:lnTo>
                  <a:lnTo>
                    <a:pt x="166" y="33"/>
                  </a:lnTo>
                  <a:lnTo>
                    <a:pt x="166" y="33"/>
                  </a:lnTo>
                  <a:lnTo>
                    <a:pt x="168" y="33"/>
                  </a:lnTo>
                  <a:lnTo>
                    <a:pt x="168" y="33"/>
                  </a:lnTo>
                  <a:lnTo>
                    <a:pt x="168" y="35"/>
                  </a:lnTo>
                  <a:lnTo>
                    <a:pt x="168" y="35"/>
                  </a:lnTo>
                  <a:lnTo>
                    <a:pt x="170" y="35"/>
                  </a:lnTo>
                  <a:lnTo>
                    <a:pt x="170" y="35"/>
                  </a:lnTo>
                  <a:lnTo>
                    <a:pt x="170" y="35"/>
                  </a:lnTo>
                  <a:lnTo>
                    <a:pt x="173" y="35"/>
                  </a:lnTo>
                  <a:lnTo>
                    <a:pt x="173" y="35"/>
                  </a:lnTo>
                  <a:lnTo>
                    <a:pt x="173" y="35"/>
                  </a:lnTo>
                  <a:lnTo>
                    <a:pt x="173" y="35"/>
                  </a:lnTo>
                  <a:lnTo>
                    <a:pt x="175" y="35"/>
                  </a:lnTo>
                  <a:lnTo>
                    <a:pt x="175" y="35"/>
                  </a:lnTo>
                  <a:lnTo>
                    <a:pt x="175" y="35"/>
                  </a:lnTo>
                  <a:lnTo>
                    <a:pt x="178" y="35"/>
                  </a:lnTo>
                  <a:lnTo>
                    <a:pt x="178" y="38"/>
                  </a:lnTo>
                  <a:lnTo>
                    <a:pt x="178" y="38"/>
                  </a:lnTo>
                  <a:lnTo>
                    <a:pt x="180" y="38"/>
                  </a:lnTo>
                  <a:lnTo>
                    <a:pt x="180" y="38"/>
                  </a:lnTo>
                  <a:lnTo>
                    <a:pt x="180" y="38"/>
                  </a:lnTo>
                  <a:lnTo>
                    <a:pt x="180" y="40"/>
                  </a:lnTo>
                  <a:lnTo>
                    <a:pt x="180" y="40"/>
                  </a:lnTo>
                  <a:lnTo>
                    <a:pt x="180" y="40"/>
                  </a:lnTo>
                  <a:lnTo>
                    <a:pt x="182" y="40"/>
                  </a:lnTo>
                  <a:lnTo>
                    <a:pt x="182" y="40"/>
                  </a:lnTo>
                  <a:lnTo>
                    <a:pt x="182" y="42"/>
                  </a:lnTo>
                  <a:lnTo>
                    <a:pt x="182" y="42"/>
                  </a:lnTo>
                  <a:lnTo>
                    <a:pt x="185" y="42"/>
                  </a:lnTo>
                  <a:lnTo>
                    <a:pt x="185" y="42"/>
                  </a:lnTo>
                  <a:lnTo>
                    <a:pt x="185" y="42"/>
                  </a:lnTo>
                  <a:lnTo>
                    <a:pt x="187" y="42"/>
                  </a:lnTo>
                  <a:lnTo>
                    <a:pt x="187" y="42"/>
                  </a:lnTo>
                  <a:lnTo>
                    <a:pt x="187" y="42"/>
                  </a:lnTo>
                  <a:lnTo>
                    <a:pt x="187" y="45"/>
                  </a:lnTo>
                  <a:lnTo>
                    <a:pt x="189" y="45"/>
                  </a:lnTo>
                  <a:lnTo>
                    <a:pt x="189" y="42"/>
                  </a:lnTo>
                  <a:lnTo>
                    <a:pt x="189" y="42"/>
                  </a:lnTo>
                  <a:lnTo>
                    <a:pt x="189" y="42"/>
                  </a:lnTo>
                  <a:lnTo>
                    <a:pt x="189" y="42"/>
                  </a:lnTo>
                  <a:lnTo>
                    <a:pt x="192" y="42"/>
                  </a:lnTo>
                  <a:lnTo>
                    <a:pt x="192" y="42"/>
                  </a:lnTo>
                  <a:lnTo>
                    <a:pt x="192" y="42"/>
                  </a:lnTo>
                  <a:lnTo>
                    <a:pt x="192" y="45"/>
                  </a:lnTo>
                  <a:lnTo>
                    <a:pt x="194" y="45"/>
                  </a:lnTo>
                  <a:lnTo>
                    <a:pt x="194" y="45"/>
                  </a:lnTo>
                  <a:lnTo>
                    <a:pt x="194" y="45"/>
                  </a:lnTo>
                  <a:lnTo>
                    <a:pt x="194" y="45"/>
                  </a:lnTo>
                  <a:lnTo>
                    <a:pt x="194" y="47"/>
                  </a:lnTo>
                  <a:lnTo>
                    <a:pt x="194" y="47"/>
                  </a:lnTo>
                  <a:lnTo>
                    <a:pt x="194" y="47"/>
                  </a:lnTo>
                  <a:lnTo>
                    <a:pt x="196" y="47"/>
                  </a:lnTo>
                  <a:lnTo>
                    <a:pt x="196" y="49"/>
                  </a:lnTo>
                  <a:lnTo>
                    <a:pt x="196" y="49"/>
                  </a:lnTo>
                  <a:lnTo>
                    <a:pt x="196" y="49"/>
                  </a:lnTo>
                  <a:lnTo>
                    <a:pt x="199" y="49"/>
                  </a:lnTo>
                  <a:lnTo>
                    <a:pt x="199" y="49"/>
                  </a:lnTo>
                  <a:lnTo>
                    <a:pt x="199" y="49"/>
                  </a:lnTo>
                  <a:lnTo>
                    <a:pt x="199" y="52"/>
                  </a:lnTo>
                  <a:lnTo>
                    <a:pt x="201" y="52"/>
                  </a:lnTo>
                  <a:lnTo>
                    <a:pt x="201" y="52"/>
                  </a:lnTo>
                  <a:lnTo>
                    <a:pt x="201" y="49"/>
                  </a:lnTo>
                  <a:lnTo>
                    <a:pt x="201" y="49"/>
                  </a:lnTo>
                  <a:lnTo>
                    <a:pt x="201" y="49"/>
                  </a:lnTo>
                  <a:lnTo>
                    <a:pt x="204" y="49"/>
                  </a:lnTo>
                  <a:lnTo>
                    <a:pt x="204" y="49"/>
                  </a:lnTo>
                  <a:lnTo>
                    <a:pt x="206" y="49"/>
                  </a:lnTo>
                  <a:lnTo>
                    <a:pt x="206" y="47"/>
                  </a:lnTo>
                  <a:lnTo>
                    <a:pt x="206" y="47"/>
                  </a:lnTo>
                  <a:lnTo>
                    <a:pt x="206" y="49"/>
                  </a:lnTo>
                  <a:lnTo>
                    <a:pt x="206" y="49"/>
                  </a:lnTo>
                  <a:lnTo>
                    <a:pt x="208" y="49"/>
                  </a:lnTo>
                  <a:lnTo>
                    <a:pt x="208" y="49"/>
                  </a:lnTo>
                  <a:lnTo>
                    <a:pt x="208" y="49"/>
                  </a:lnTo>
                  <a:lnTo>
                    <a:pt x="208" y="49"/>
                  </a:lnTo>
                  <a:lnTo>
                    <a:pt x="208" y="52"/>
                  </a:lnTo>
                  <a:lnTo>
                    <a:pt x="208" y="52"/>
                  </a:lnTo>
                  <a:lnTo>
                    <a:pt x="211" y="52"/>
                  </a:lnTo>
                  <a:lnTo>
                    <a:pt x="211" y="52"/>
                  </a:lnTo>
                  <a:lnTo>
                    <a:pt x="213" y="52"/>
                  </a:lnTo>
                  <a:lnTo>
                    <a:pt x="213" y="54"/>
                  </a:lnTo>
                  <a:lnTo>
                    <a:pt x="213" y="54"/>
                  </a:lnTo>
                  <a:lnTo>
                    <a:pt x="213" y="52"/>
                  </a:lnTo>
                  <a:lnTo>
                    <a:pt x="213" y="52"/>
                  </a:lnTo>
                  <a:lnTo>
                    <a:pt x="215" y="52"/>
                  </a:lnTo>
                  <a:lnTo>
                    <a:pt x="215" y="52"/>
                  </a:lnTo>
                  <a:lnTo>
                    <a:pt x="215" y="54"/>
                  </a:lnTo>
                  <a:lnTo>
                    <a:pt x="215" y="54"/>
                  </a:lnTo>
                  <a:lnTo>
                    <a:pt x="218" y="54"/>
                  </a:lnTo>
                  <a:lnTo>
                    <a:pt x="218" y="54"/>
                  </a:lnTo>
                  <a:lnTo>
                    <a:pt x="220" y="54"/>
                  </a:lnTo>
                  <a:lnTo>
                    <a:pt x="220" y="54"/>
                  </a:lnTo>
                  <a:lnTo>
                    <a:pt x="220" y="54"/>
                  </a:lnTo>
                  <a:lnTo>
                    <a:pt x="220" y="54"/>
                  </a:lnTo>
                  <a:lnTo>
                    <a:pt x="223" y="54"/>
                  </a:lnTo>
                  <a:lnTo>
                    <a:pt x="223" y="54"/>
                  </a:lnTo>
                  <a:lnTo>
                    <a:pt x="223" y="57"/>
                  </a:lnTo>
                  <a:lnTo>
                    <a:pt x="223" y="57"/>
                  </a:lnTo>
                  <a:lnTo>
                    <a:pt x="223" y="57"/>
                  </a:lnTo>
                  <a:lnTo>
                    <a:pt x="223" y="57"/>
                  </a:lnTo>
                  <a:lnTo>
                    <a:pt x="225" y="57"/>
                  </a:lnTo>
                  <a:lnTo>
                    <a:pt x="225" y="57"/>
                  </a:lnTo>
                  <a:lnTo>
                    <a:pt x="227" y="57"/>
                  </a:lnTo>
                  <a:lnTo>
                    <a:pt x="227" y="57"/>
                  </a:lnTo>
                  <a:lnTo>
                    <a:pt x="227" y="59"/>
                  </a:lnTo>
                  <a:lnTo>
                    <a:pt x="227" y="59"/>
                  </a:lnTo>
                  <a:lnTo>
                    <a:pt x="227" y="61"/>
                  </a:lnTo>
                  <a:lnTo>
                    <a:pt x="227" y="61"/>
                  </a:lnTo>
                  <a:lnTo>
                    <a:pt x="227" y="64"/>
                  </a:lnTo>
                  <a:lnTo>
                    <a:pt x="227" y="64"/>
                  </a:lnTo>
                  <a:lnTo>
                    <a:pt x="227" y="64"/>
                  </a:lnTo>
                  <a:lnTo>
                    <a:pt x="227" y="66"/>
                  </a:lnTo>
                  <a:lnTo>
                    <a:pt x="227" y="66"/>
                  </a:lnTo>
                  <a:lnTo>
                    <a:pt x="227" y="68"/>
                  </a:lnTo>
                  <a:lnTo>
                    <a:pt x="227" y="68"/>
                  </a:lnTo>
                  <a:lnTo>
                    <a:pt x="227" y="71"/>
                  </a:lnTo>
                  <a:lnTo>
                    <a:pt x="227" y="71"/>
                  </a:lnTo>
                  <a:lnTo>
                    <a:pt x="227" y="73"/>
                  </a:lnTo>
                  <a:lnTo>
                    <a:pt x="227" y="73"/>
                  </a:lnTo>
                  <a:lnTo>
                    <a:pt x="227" y="73"/>
                  </a:lnTo>
                  <a:lnTo>
                    <a:pt x="227" y="75"/>
                  </a:lnTo>
                  <a:lnTo>
                    <a:pt x="227" y="75"/>
                  </a:lnTo>
                  <a:lnTo>
                    <a:pt x="227" y="78"/>
                  </a:lnTo>
                  <a:lnTo>
                    <a:pt x="227" y="78"/>
                  </a:lnTo>
                  <a:lnTo>
                    <a:pt x="227" y="80"/>
                  </a:lnTo>
                  <a:lnTo>
                    <a:pt x="227" y="80"/>
                  </a:lnTo>
                  <a:lnTo>
                    <a:pt x="227" y="83"/>
                  </a:lnTo>
                  <a:lnTo>
                    <a:pt x="227" y="83"/>
                  </a:lnTo>
                  <a:lnTo>
                    <a:pt x="227" y="85"/>
                  </a:lnTo>
                  <a:lnTo>
                    <a:pt x="227" y="85"/>
                  </a:lnTo>
                  <a:lnTo>
                    <a:pt x="227" y="85"/>
                  </a:lnTo>
                  <a:lnTo>
                    <a:pt x="227" y="87"/>
                  </a:lnTo>
                  <a:lnTo>
                    <a:pt x="227" y="87"/>
                  </a:lnTo>
                  <a:lnTo>
                    <a:pt x="227" y="90"/>
                  </a:lnTo>
                  <a:lnTo>
                    <a:pt x="227" y="90"/>
                  </a:lnTo>
                  <a:lnTo>
                    <a:pt x="227" y="92"/>
                  </a:lnTo>
                  <a:lnTo>
                    <a:pt x="227" y="92"/>
                  </a:lnTo>
                  <a:lnTo>
                    <a:pt x="227" y="94"/>
                  </a:lnTo>
                  <a:lnTo>
                    <a:pt x="227" y="94"/>
                  </a:lnTo>
                  <a:lnTo>
                    <a:pt x="227" y="94"/>
                  </a:lnTo>
                  <a:lnTo>
                    <a:pt x="227" y="97"/>
                  </a:lnTo>
                  <a:lnTo>
                    <a:pt x="227" y="97"/>
                  </a:lnTo>
                  <a:lnTo>
                    <a:pt x="227" y="99"/>
                  </a:lnTo>
                  <a:lnTo>
                    <a:pt x="227" y="99"/>
                  </a:lnTo>
                  <a:lnTo>
                    <a:pt x="227" y="102"/>
                  </a:lnTo>
                  <a:lnTo>
                    <a:pt x="227" y="102"/>
                  </a:lnTo>
                  <a:lnTo>
                    <a:pt x="227" y="104"/>
                  </a:lnTo>
                  <a:lnTo>
                    <a:pt x="227" y="104"/>
                  </a:lnTo>
                  <a:lnTo>
                    <a:pt x="227" y="104"/>
                  </a:lnTo>
                  <a:lnTo>
                    <a:pt x="227" y="106"/>
                  </a:lnTo>
                  <a:lnTo>
                    <a:pt x="227" y="106"/>
                  </a:lnTo>
                  <a:lnTo>
                    <a:pt x="227" y="109"/>
                  </a:lnTo>
                  <a:lnTo>
                    <a:pt x="227" y="109"/>
                  </a:lnTo>
                  <a:lnTo>
                    <a:pt x="227" y="111"/>
                  </a:lnTo>
                  <a:lnTo>
                    <a:pt x="227" y="111"/>
                  </a:lnTo>
                  <a:lnTo>
                    <a:pt x="227" y="113"/>
                  </a:lnTo>
                  <a:lnTo>
                    <a:pt x="227" y="113"/>
                  </a:lnTo>
                  <a:lnTo>
                    <a:pt x="227" y="113"/>
                  </a:lnTo>
                  <a:lnTo>
                    <a:pt x="227" y="116"/>
                  </a:lnTo>
                  <a:lnTo>
                    <a:pt x="227" y="116"/>
                  </a:lnTo>
                  <a:lnTo>
                    <a:pt x="227" y="118"/>
                  </a:lnTo>
                  <a:lnTo>
                    <a:pt x="227" y="118"/>
                  </a:lnTo>
                  <a:lnTo>
                    <a:pt x="227" y="121"/>
                  </a:lnTo>
                  <a:lnTo>
                    <a:pt x="227" y="121"/>
                  </a:lnTo>
                  <a:lnTo>
                    <a:pt x="227" y="123"/>
                  </a:lnTo>
                  <a:lnTo>
                    <a:pt x="227" y="123"/>
                  </a:lnTo>
                  <a:lnTo>
                    <a:pt x="227" y="123"/>
                  </a:lnTo>
                  <a:lnTo>
                    <a:pt x="227" y="125"/>
                  </a:lnTo>
                  <a:lnTo>
                    <a:pt x="227" y="125"/>
                  </a:lnTo>
                  <a:lnTo>
                    <a:pt x="227" y="128"/>
                  </a:lnTo>
                  <a:lnTo>
                    <a:pt x="227" y="128"/>
                  </a:lnTo>
                  <a:lnTo>
                    <a:pt x="227" y="130"/>
                  </a:lnTo>
                  <a:lnTo>
                    <a:pt x="227" y="130"/>
                  </a:lnTo>
                  <a:lnTo>
                    <a:pt x="227" y="132"/>
                  </a:lnTo>
                  <a:lnTo>
                    <a:pt x="227" y="132"/>
                  </a:lnTo>
                  <a:lnTo>
                    <a:pt x="227" y="132"/>
                  </a:lnTo>
                  <a:lnTo>
                    <a:pt x="227" y="135"/>
                  </a:lnTo>
                  <a:lnTo>
                    <a:pt x="227" y="135"/>
                  </a:lnTo>
                  <a:lnTo>
                    <a:pt x="227" y="137"/>
                  </a:lnTo>
                  <a:lnTo>
                    <a:pt x="227" y="137"/>
                  </a:lnTo>
                  <a:lnTo>
                    <a:pt x="227" y="139"/>
                  </a:lnTo>
                  <a:lnTo>
                    <a:pt x="227" y="139"/>
                  </a:lnTo>
                  <a:lnTo>
                    <a:pt x="227" y="142"/>
                  </a:lnTo>
                  <a:lnTo>
                    <a:pt x="227" y="142"/>
                  </a:lnTo>
                  <a:lnTo>
                    <a:pt x="227" y="144"/>
                  </a:lnTo>
                  <a:lnTo>
                    <a:pt x="227" y="144"/>
                  </a:lnTo>
                  <a:lnTo>
                    <a:pt x="227" y="144"/>
                  </a:lnTo>
                  <a:lnTo>
                    <a:pt x="227" y="144"/>
                  </a:lnTo>
                  <a:lnTo>
                    <a:pt x="227" y="147"/>
                  </a:lnTo>
                  <a:lnTo>
                    <a:pt x="227" y="147"/>
                  </a:lnTo>
                  <a:lnTo>
                    <a:pt x="227" y="149"/>
                  </a:lnTo>
                  <a:lnTo>
                    <a:pt x="227" y="149"/>
                  </a:lnTo>
                  <a:lnTo>
                    <a:pt x="227" y="151"/>
                  </a:lnTo>
                  <a:lnTo>
                    <a:pt x="227" y="151"/>
                  </a:lnTo>
                  <a:lnTo>
                    <a:pt x="227" y="154"/>
                  </a:lnTo>
                  <a:lnTo>
                    <a:pt x="227" y="154"/>
                  </a:lnTo>
                  <a:lnTo>
                    <a:pt x="227" y="154"/>
                  </a:lnTo>
                  <a:lnTo>
                    <a:pt x="225" y="154"/>
                  </a:lnTo>
                  <a:lnTo>
                    <a:pt x="225" y="156"/>
                  </a:lnTo>
                  <a:lnTo>
                    <a:pt x="225" y="156"/>
                  </a:lnTo>
                  <a:lnTo>
                    <a:pt x="225" y="158"/>
                  </a:lnTo>
                  <a:lnTo>
                    <a:pt x="225" y="158"/>
                  </a:lnTo>
                  <a:lnTo>
                    <a:pt x="225" y="158"/>
                  </a:lnTo>
                  <a:lnTo>
                    <a:pt x="225" y="161"/>
                  </a:lnTo>
                  <a:lnTo>
                    <a:pt x="223" y="161"/>
                  </a:lnTo>
                  <a:lnTo>
                    <a:pt x="223" y="161"/>
                  </a:lnTo>
                  <a:lnTo>
                    <a:pt x="223" y="163"/>
                  </a:lnTo>
                  <a:lnTo>
                    <a:pt x="225" y="163"/>
                  </a:lnTo>
                  <a:lnTo>
                    <a:pt x="225" y="163"/>
                  </a:lnTo>
                  <a:lnTo>
                    <a:pt x="225" y="163"/>
                  </a:lnTo>
                  <a:lnTo>
                    <a:pt x="225" y="166"/>
                  </a:lnTo>
                  <a:lnTo>
                    <a:pt x="225" y="166"/>
                  </a:lnTo>
                  <a:lnTo>
                    <a:pt x="225" y="166"/>
                  </a:lnTo>
                  <a:lnTo>
                    <a:pt x="227" y="166"/>
                  </a:lnTo>
                  <a:lnTo>
                    <a:pt x="227" y="168"/>
                  </a:lnTo>
                  <a:lnTo>
                    <a:pt x="227" y="168"/>
                  </a:lnTo>
                  <a:lnTo>
                    <a:pt x="227" y="168"/>
                  </a:lnTo>
                  <a:lnTo>
                    <a:pt x="227" y="170"/>
                  </a:lnTo>
                  <a:lnTo>
                    <a:pt x="227" y="170"/>
                  </a:lnTo>
                  <a:lnTo>
                    <a:pt x="227" y="173"/>
                  </a:lnTo>
                  <a:lnTo>
                    <a:pt x="227" y="173"/>
                  </a:lnTo>
                  <a:lnTo>
                    <a:pt x="227" y="173"/>
                  </a:lnTo>
                  <a:lnTo>
                    <a:pt x="227" y="175"/>
                  </a:lnTo>
                  <a:lnTo>
                    <a:pt x="227" y="175"/>
                  </a:lnTo>
                  <a:lnTo>
                    <a:pt x="227" y="177"/>
                  </a:lnTo>
                  <a:lnTo>
                    <a:pt x="227" y="177"/>
                  </a:lnTo>
                  <a:lnTo>
                    <a:pt x="227" y="180"/>
                  </a:lnTo>
                  <a:lnTo>
                    <a:pt x="227" y="180"/>
                  </a:lnTo>
                  <a:lnTo>
                    <a:pt x="227" y="182"/>
                  </a:lnTo>
                  <a:lnTo>
                    <a:pt x="227" y="182"/>
                  </a:lnTo>
                  <a:lnTo>
                    <a:pt x="227" y="182"/>
                  </a:lnTo>
                  <a:lnTo>
                    <a:pt x="227" y="184"/>
                  </a:lnTo>
                  <a:lnTo>
                    <a:pt x="227" y="184"/>
                  </a:lnTo>
                  <a:lnTo>
                    <a:pt x="227" y="187"/>
                  </a:lnTo>
                  <a:lnTo>
                    <a:pt x="227" y="187"/>
                  </a:lnTo>
                  <a:lnTo>
                    <a:pt x="227" y="189"/>
                  </a:lnTo>
                  <a:lnTo>
                    <a:pt x="227" y="189"/>
                  </a:lnTo>
                  <a:lnTo>
                    <a:pt x="227" y="192"/>
                  </a:lnTo>
                  <a:lnTo>
                    <a:pt x="227" y="192"/>
                  </a:lnTo>
                  <a:lnTo>
                    <a:pt x="227" y="192"/>
                  </a:lnTo>
                  <a:lnTo>
                    <a:pt x="227" y="194"/>
                  </a:lnTo>
                  <a:lnTo>
                    <a:pt x="227" y="194"/>
                  </a:lnTo>
                  <a:lnTo>
                    <a:pt x="227" y="196"/>
                  </a:lnTo>
                  <a:lnTo>
                    <a:pt x="227" y="196"/>
                  </a:lnTo>
                  <a:lnTo>
                    <a:pt x="227" y="199"/>
                  </a:lnTo>
                  <a:lnTo>
                    <a:pt x="227" y="199"/>
                  </a:lnTo>
                  <a:lnTo>
                    <a:pt x="227" y="201"/>
                  </a:lnTo>
                  <a:lnTo>
                    <a:pt x="227" y="201"/>
                  </a:lnTo>
                  <a:lnTo>
                    <a:pt x="227" y="203"/>
                  </a:lnTo>
                  <a:lnTo>
                    <a:pt x="227" y="203"/>
                  </a:lnTo>
                  <a:lnTo>
                    <a:pt x="227" y="203"/>
                  </a:lnTo>
                  <a:lnTo>
                    <a:pt x="227" y="206"/>
                  </a:lnTo>
                  <a:lnTo>
                    <a:pt x="227" y="206"/>
                  </a:lnTo>
                  <a:lnTo>
                    <a:pt x="227" y="208"/>
                  </a:lnTo>
                  <a:lnTo>
                    <a:pt x="227" y="208"/>
                  </a:lnTo>
                  <a:lnTo>
                    <a:pt x="227" y="211"/>
                  </a:lnTo>
                  <a:lnTo>
                    <a:pt x="227" y="211"/>
                  </a:lnTo>
                  <a:lnTo>
                    <a:pt x="227" y="213"/>
                  </a:lnTo>
                  <a:lnTo>
                    <a:pt x="227" y="213"/>
                  </a:lnTo>
                  <a:lnTo>
                    <a:pt x="227" y="213"/>
                  </a:lnTo>
                  <a:lnTo>
                    <a:pt x="227" y="215"/>
                  </a:lnTo>
                  <a:lnTo>
                    <a:pt x="227" y="215"/>
                  </a:lnTo>
                  <a:lnTo>
                    <a:pt x="227" y="218"/>
                  </a:lnTo>
                  <a:lnTo>
                    <a:pt x="227" y="218"/>
                  </a:lnTo>
                  <a:lnTo>
                    <a:pt x="227" y="220"/>
                  </a:lnTo>
                  <a:lnTo>
                    <a:pt x="227" y="220"/>
                  </a:lnTo>
                  <a:lnTo>
                    <a:pt x="227" y="222"/>
                  </a:lnTo>
                  <a:lnTo>
                    <a:pt x="227" y="222"/>
                  </a:lnTo>
                  <a:lnTo>
                    <a:pt x="227" y="222"/>
                  </a:lnTo>
                  <a:lnTo>
                    <a:pt x="227" y="225"/>
                  </a:lnTo>
                  <a:lnTo>
                    <a:pt x="227" y="225"/>
                  </a:lnTo>
                  <a:lnTo>
                    <a:pt x="227" y="222"/>
                  </a:lnTo>
                  <a:lnTo>
                    <a:pt x="225" y="222"/>
                  </a:lnTo>
                  <a:lnTo>
                    <a:pt x="225" y="222"/>
                  </a:lnTo>
                  <a:lnTo>
                    <a:pt x="223" y="222"/>
                  </a:lnTo>
                  <a:lnTo>
                    <a:pt x="223" y="222"/>
                  </a:lnTo>
                  <a:lnTo>
                    <a:pt x="223" y="222"/>
                  </a:lnTo>
                  <a:lnTo>
                    <a:pt x="223" y="222"/>
                  </a:lnTo>
                  <a:lnTo>
                    <a:pt x="223" y="222"/>
                  </a:lnTo>
                  <a:lnTo>
                    <a:pt x="223" y="220"/>
                  </a:lnTo>
                  <a:lnTo>
                    <a:pt x="223" y="220"/>
                  </a:lnTo>
                  <a:lnTo>
                    <a:pt x="220" y="220"/>
                  </a:lnTo>
                  <a:lnTo>
                    <a:pt x="220" y="220"/>
                  </a:lnTo>
                  <a:lnTo>
                    <a:pt x="220" y="218"/>
                  </a:lnTo>
                  <a:lnTo>
                    <a:pt x="220" y="218"/>
                  </a:lnTo>
                  <a:lnTo>
                    <a:pt x="220" y="218"/>
                  </a:lnTo>
                  <a:lnTo>
                    <a:pt x="218" y="218"/>
                  </a:lnTo>
                  <a:lnTo>
                    <a:pt x="218" y="215"/>
                  </a:lnTo>
                  <a:lnTo>
                    <a:pt x="218" y="215"/>
                  </a:lnTo>
                  <a:lnTo>
                    <a:pt x="218" y="215"/>
                  </a:lnTo>
                  <a:lnTo>
                    <a:pt x="218" y="213"/>
                  </a:lnTo>
                  <a:lnTo>
                    <a:pt x="215" y="213"/>
                  </a:lnTo>
                  <a:lnTo>
                    <a:pt x="215" y="213"/>
                  </a:lnTo>
                  <a:lnTo>
                    <a:pt x="215" y="213"/>
                  </a:lnTo>
                  <a:lnTo>
                    <a:pt x="215" y="213"/>
                  </a:lnTo>
                  <a:lnTo>
                    <a:pt x="215" y="211"/>
                  </a:lnTo>
                  <a:lnTo>
                    <a:pt x="215" y="211"/>
                  </a:lnTo>
                  <a:lnTo>
                    <a:pt x="215" y="211"/>
                  </a:lnTo>
                  <a:lnTo>
                    <a:pt x="213" y="211"/>
                  </a:lnTo>
                  <a:lnTo>
                    <a:pt x="213" y="208"/>
                  </a:lnTo>
                  <a:lnTo>
                    <a:pt x="213" y="208"/>
                  </a:lnTo>
                  <a:lnTo>
                    <a:pt x="213" y="208"/>
                  </a:lnTo>
                  <a:lnTo>
                    <a:pt x="213" y="208"/>
                  </a:lnTo>
                  <a:lnTo>
                    <a:pt x="213" y="206"/>
                  </a:lnTo>
                  <a:lnTo>
                    <a:pt x="211" y="206"/>
                  </a:lnTo>
                  <a:lnTo>
                    <a:pt x="211" y="206"/>
                  </a:lnTo>
                  <a:lnTo>
                    <a:pt x="211" y="206"/>
                  </a:lnTo>
                  <a:lnTo>
                    <a:pt x="211" y="203"/>
                  </a:lnTo>
                  <a:lnTo>
                    <a:pt x="208" y="203"/>
                  </a:lnTo>
                  <a:lnTo>
                    <a:pt x="208" y="203"/>
                  </a:lnTo>
                  <a:lnTo>
                    <a:pt x="208" y="203"/>
                  </a:lnTo>
                  <a:lnTo>
                    <a:pt x="208" y="203"/>
                  </a:lnTo>
                  <a:lnTo>
                    <a:pt x="208" y="203"/>
                  </a:lnTo>
                  <a:lnTo>
                    <a:pt x="206" y="203"/>
                  </a:lnTo>
                  <a:lnTo>
                    <a:pt x="206" y="203"/>
                  </a:lnTo>
                  <a:lnTo>
                    <a:pt x="206" y="201"/>
                  </a:lnTo>
                  <a:lnTo>
                    <a:pt x="206" y="201"/>
                  </a:lnTo>
                  <a:lnTo>
                    <a:pt x="206" y="201"/>
                  </a:lnTo>
                  <a:lnTo>
                    <a:pt x="204" y="201"/>
                  </a:lnTo>
                  <a:lnTo>
                    <a:pt x="204" y="199"/>
                  </a:lnTo>
                  <a:lnTo>
                    <a:pt x="204" y="199"/>
                  </a:lnTo>
                  <a:lnTo>
                    <a:pt x="204" y="199"/>
                  </a:lnTo>
                  <a:lnTo>
                    <a:pt x="201" y="199"/>
                  </a:lnTo>
                  <a:lnTo>
                    <a:pt x="201" y="199"/>
                  </a:lnTo>
                  <a:lnTo>
                    <a:pt x="201" y="199"/>
                  </a:lnTo>
                  <a:lnTo>
                    <a:pt x="199" y="199"/>
                  </a:lnTo>
                  <a:lnTo>
                    <a:pt x="199" y="199"/>
                  </a:lnTo>
                  <a:lnTo>
                    <a:pt x="196" y="199"/>
                  </a:lnTo>
                  <a:lnTo>
                    <a:pt x="196" y="199"/>
                  </a:lnTo>
                  <a:lnTo>
                    <a:pt x="196" y="199"/>
                  </a:lnTo>
                  <a:lnTo>
                    <a:pt x="196" y="199"/>
                  </a:lnTo>
                  <a:lnTo>
                    <a:pt x="196" y="201"/>
                  </a:lnTo>
                  <a:lnTo>
                    <a:pt x="194" y="201"/>
                  </a:lnTo>
                  <a:lnTo>
                    <a:pt x="194" y="201"/>
                  </a:lnTo>
                  <a:lnTo>
                    <a:pt x="194" y="201"/>
                  </a:lnTo>
                  <a:lnTo>
                    <a:pt x="192" y="201"/>
                  </a:lnTo>
                  <a:lnTo>
                    <a:pt x="192" y="201"/>
                  </a:lnTo>
                  <a:lnTo>
                    <a:pt x="189" y="201"/>
                  </a:lnTo>
                  <a:lnTo>
                    <a:pt x="189" y="201"/>
                  </a:lnTo>
                  <a:lnTo>
                    <a:pt x="189" y="199"/>
                  </a:lnTo>
                  <a:lnTo>
                    <a:pt x="189" y="199"/>
                  </a:lnTo>
                  <a:lnTo>
                    <a:pt x="189" y="199"/>
                  </a:lnTo>
                  <a:lnTo>
                    <a:pt x="187" y="199"/>
                  </a:lnTo>
                  <a:lnTo>
                    <a:pt x="187" y="199"/>
                  </a:lnTo>
                  <a:lnTo>
                    <a:pt x="187" y="199"/>
                  </a:lnTo>
                  <a:lnTo>
                    <a:pt x="187" y="199"/>
                  </a:lnTo>
                  <a:lnTo>
                    <a:pt x="187" y="201"/>
                  </a:lnTo>
                  <a:lnTo>
                    <a:pt x="185" y="201"/>
                  </a:lnTo>
                  <a:lnTo>
                    <a:pt x="185" y="201"/>
                  </a:lnTo>
                  <a:lnTo>
                    <a:pt x="185" y="201"/>
                  </a:lnTo>
                  <a:lnTo>
                    <a:pt x="185" y="201"/>
                  </a:lnTo>
                  <a:lnTo>
                    <a:pt x="185" y="203"/>
                  </a:lnTo>
                  <a:lnTo>
                    <a:pt x="185" y="203"/>
                  </a:lnTo>
                  <a:lnTo>
                    <a:pt x="185" y="203"/>
                  </a:lnTo>
                  <a:lnTo>
                    <a:pt x="185" y="203"/>
                  </a:lnTo>
                  <a:lnTo>
                    <a:pt x="182" y="203"/>
                  </a:lnTo>
                  <a:lnTo>
                    <a:pt x="182" y="206"/>
                  </a:lnTo>
                  <a:lnTo>
                    <a:pt x="182" y="206"/>
                  </a:lnTo>
                  <a:lnTo>
                    <a:pt x="182" y="206"/>
                  </a:lnTo>
                  <a:lnTo>
                    <a:pt x="180" y="206"/>
                  </a:lnTo>
                  <a:lnTo>
                    <a:pt x="180" y="206"/>
                  </a:lnTo>
                  <a:lnTo>
                    <a:pt x="180" y="206"/>
                  </a:lnTo>
                  <a:lnTo>
                    <a:pt x="178" y="206"/>
                  </a:lnTo>
                  <a:lnTo>
                    <a:pt x="178" y="206"/>
                  </a:lnTo>
                  <a:lnTo>
                    <a:pt x="178" y="203"/>
                  </a:lnTo>
                  <a:lnTo>
                    <a:pt x="175" y="203"/>
                  </a:lnTo>
                  <a:lnTo>
                    <a:pt x="175" y="203"/>
                  </a:lnTo>
                  <a:lnTo>
                    <a:pt x="175" y="203"/>
                  </a:lnTo>
                  <a:lnTo>
                    <a:pt x="175" y="203"/>
                  </a:lnTo>
                  <a:lnTo>
                    <a:pt x="173" y="203"/>
                  </a:lnTo>
                  <a:lnTo>
                    <a:pt x="173" y="203"/>
                  </a:lnTo>
                  <a:lnTo>
                    <a:pt x="173" y="203"/>
                  </a:lnTo>
                  <a:lnTo>
                    <a:pt x="173" y="206"/>
                  </a:lnTo>
                  <a:lnTo>
                    <a:pt x="173" y="206"/>
                  </a:lnTo>
                  <a:lnTo>
                    <a:pt x="170" y="206"/>
                  </a:lnTo>
                  <a:lnTo>
                    <a:pt x="170" y="206"/>
                  </a:lnTo>
                  <a:lnTo>
                    <a:pt x="170" y="206"/>
                  </a:lnTo>
                  <a:lnTo>
                    <a:pt x="168" y="206"/>
                  </a:lnTo>
                  <a:lnTo>
                    <a:pt x="168" y="206"/>
                  </a:lnTo>
                  <a:lnTo>
                    <a:pt x="168" y="206"/>
                  </a:lnTo>
                  <a:lnTo>
                    <a:pt x="168" y="206"/>
                  </a:lnTo>
                  <a:lnTo>
                    <a:pt x="166" y="206"/>
                  </a:lnTo>
                  <a:lnTo>
                    <a:pt x="166" y="206"/>
                  </a:lnTo>
                  <a:lnTo>
                    <a:pt x="163" y="206"/>
                  </a:lnTo>
                  <a:lnTo>
                    <a:pt x="163" y="206"/>
                  </a:lnTo>
                  <a:lnTo>
                    <a:pt x="163" y="206"/>
                  </a:lnTo>
                  <a:lnTo>
                    <a:pt x="161" y="206"/>
                  </a:lnTo>
                  <a:lnTo>
                    <a:pt x="161" y="206"/>
                  </a:lnTo>
                  <a:lnTo>
                    <a:pt x="161" y="206"/>
                  </a:lnTo>
                  <a:lnTo>
                    <a:pt x="159" y="206"/>
                  </a:lnTo>
                  <a:lnTo>
                    <a:pt x="159" y="206"/>
                  </a:lnTo>
                  <a:lnTo>
                    <a:pt x="156" y="206"/>
                  </a:lnTo>
                  <a:lnTo>
                    <a:pt x="156" y="206"/>
                  </a:lnTo>
                  <a:lnTo>
                    <a:pt x="156" y="206"/>
                  </a:lnTo>
                  <a:lnTo>
                    <a:pt x="156" y="206"/>
                  </a:lnTo>
                  <a:lnTo>
                    <a:pt x="154" y="206"/>
                  </a:lnTo>
                  <a:lnTo>
                    <a:pt x="154" y="206"/>
                  </a:lnTo>
                  <a:lnTo>
                    <a:pt x="154" y="203"/>
                  </a:lnTo>
                  <a:lnTo>
                    <a:pt x="154" y="203"/>
                  </a:lnTo>
                  <a:lnTo>
                    <a:pt x="156" y="203"/>
                  </a:lnTo>
                  <a:lnTo>
                    <a:pt x="156" y="203"/>
                  </a:lnTo>
                  <a:lnTo>
                    <a:pt x="156" y="201"/>
                  </a:lnTo>
                  <a:lnTo>
                    <a:pt x="156" y="201"/>
                  </a:lnTo>
                  <a:lnTo>
                    <a:pt x="156" y="199"/>
                  </a:lnTo>
                  <a:lnTo>
                    <a:pt x="156" y="199"/>
                  </a:lnTo>
                  <a:lnTo>
                    <a:pt x="156" y="199"/>
                  </a:lnTo>
                  <a:lnTo>
                    <a:pt x="156" y="196"/>
                  </a:lnTo>
                  <a:lnTo>
                    <a:pt x="156" y="196"/>
                  </a:lnTo>
                  <a:lnTo>
                    <a:pt x="156" y="196"/>
                  </a:lnTo>
                  <a:lnTo>
                    <a:pt x="159" y="196"/>
                  </a:lnTo>
                  <a:lnTo>
                    <a:pt x="159" y="194"/>
                  </a:lnTo>
                  <a:lnTo>
                    <a:pt x="159" y="194"/>
                  </a:lnTo>
                  <a:lnTo>
                    <a:pt x="159" y="192"/>
                  </a:lnTo>
                  <a:lnTo>
                    <a:pt x="159" y="192"/>
                  </a:lnTo>
                  <a:lnTo>
                    <a:pt x="159" y="192"/>
                  </a:lnTo>
                  <a:lnTo>
                    <a:pt x="159" y="192"/>
                  </a:lnTo>
                  <a:lnTo>
                    <a:pt x="161" y="192"/>
                  </a:lnTo>
                  <a:lnTo>
                    <a:pt x="161" y="189"/>
                  </a:lnTo>
                  <a:lnTo>
                    <a:pt x="161" y="189"/>
                  </a:lnTo>
                  <a:lnTo>
                    <a:pt x="161" y="189"/>
                  </a:lnTo>
                  <a:lnTo>
                    <a:pt x="161" y="187"/>
                  </a:lnTo>
                  <a:lnTo>
                    <a:pt x="161" y="187"/>
                  </a:lnTo>
                  <a:lnTo>
                    <a:pt x="161" y="187"/>
                  </a:lnTo>
                  <a:lnTo>
                    <a:pt x="163" y="187"/>
                  </a:lnTo>
                  <a:lnTo>
                    <a:pt x="163" y="184"/>
                  </a:lnTo>
                  <a:lnTo>
                    <a:pt x="163" y="184"/>
                  </a:lnTo>
                  <a:lnTo>
                    <a:pt x="163" y="184"/>
                  </a:lnTo>
                  <a:lnTo>
                    <a:pt x="163" y="182"/>
                  </a:lnTo>
                  <a:lnTo>
                    <a:pt x="163" y="182"/>
                  </a:lnTo>
                  <a:lnTo>
                    <a:pt x="166" y="182"/>
                  </a:lnTo>
                  <a:lnTo>
                    <a:pt x="166" y="182"/>
                  </a:lnTo>
                  <a:lnTo>
                    <a:pt x="166" y="182"/>
                  </a:lnTo>
                  <a:lnTo>
                    <a:pt x="166" y="182"/>
                  </a:lnTo>
                  <a:lnTo>
                    <a:pt x="168" y="182"/>
                  </a:lnTo>
                  <a:lnTo>
                    <a:pt x="168" y="182"/>
                  </a:lnTo>
                  <a:lnTo>
                    <a:pt x="168" y="180"/>
                  </a:lnTo>
                  <a:lnTo>
                    <a:pt x="168" y="180"/>
                  </a:lnTo>
                  <a:lnTo>
                    <a:pt x="170" y="180"/>
                  </a:lnTo>
                  <a:lnTo>
                    <a:pt x="170" y="180"/>
                  </a:lnTo>
                  <a:lnTo>
                    <a:pt x="170" y="180"/>
                  </a:lnTo>
                  <a:lnTo>
                    <a:pt x="173" y="180"/>
                  </a:lnTo>
                  <a:lnTo>
                    <a:pt x="173" y="180"/>
                  </a:lnTo>
                  <a:lnTo>
                    <a:pt x="173" y="180"/>
                  </a:lnTo>
                  <a:lnTo>
                    <a:pt x="175" y="180"/>
                  </a:lnTo>
                  <a:lnTo>
                    <a:pt x="175" y="180"/>
                  </a:lnTo>
                  <a:lnTo>
                    <a:pt x="175" y="177"/>
                  </a:lnTo>
                  <a:lnTo>
                    <a:pt x="175" y="177"/>
                  </a:lnTo>
                  <a:lnTo>
                    <a:pt x="178" y="177"/>
                  </a:lnTo>
                  <a:lnTo>
                    <a:pt x="178" y="177"/>
                  </a:lnTo>
                  <a:lnTo>
                    <a:pt x="180" y="177"/>
                  </a:lnTo>
                  <a:lnTo>
                    <a:pt x="180" y="177"/>
                  </a:lnTo>
                  <a:lnTo>
                    <a:pt x="180" y="177"/>
                  </a:lnTo>
                  <a:lnTo>
                    <a:pt x="180" y="177"/>
                  </a:lnTo>
                  <a:lnTo>
                    <a:pt x="178" y="177"/>
                  </a:lnTo>
                  <a:lnTo>
                    <a:pt x="178" y="175"/>
                  </a:lnTo>
                  <a:lnTo>
                    <a:pt x="178" y="175"/>
                  </a:lnTo>
                  <a:lnTo>
                    <a:pt x="178" y="175"/>
                  </a:lnTo>
                  <a:lnTo>
                    <a:pt x="178" y="173"/>
                  </a:lnTo>
                  <a:lnTo>
                    <a:pt x="178" y="173"/>
                  </a:lnTo>
                  <a:lnTo>
                    <a:pt x="178" y="173"/>
                  </a:lnTo>
                  <a:lnTo>
                    <a:pt x="178" y="173"/>
                  </a:lnTo>
                  <a:lnTo>
                    <a:pt x="178" y="173"/>
                  </a:lnTo>
                  <a:lnTo>
                    <a:pt x="175" y="173"/>
                  </a:lnTo>
                  <a:lnTo>
                    <a:pt x="175" y="170"/>
                  </a:lnTo>
                  <a:lnTo>
                    <a:pt x="175" y="170"/>
                  </a:lnTo>
                  <a:lnTo>
                    <a:pt x="175" y="170"/>
                  </a:lnTo>
                  <a:lnTo>
                    <a:pt x="175" y="170"/>
                  </a:lnTo>
                  <a:lnTo>
                    <a:pt x="175" y="168"/>
                  </a:lnTo>
                  <a:lnTo>
                    <a:pt x="175" y="168"/>
                  </a:lnTo>
                  <a:lnTo>
                    <a:pt x="175" y="166"/>
                  </a:lnTo>
                  <a:lnTo>
                    <a:pt x="175" y="166"/>
                  </a:lnTo>
                  <a:lnTo>
                    <a:pt x="175" y="166"/>
                  </a:lnTo>
                  <a:lnTo>
                    <a:pt x="175" y="166"/>
                  </a:lnTo>
                  <a:lnTo>
                    <a:pt x="175" y="163"/>
                  </a:lnTo>
                  <a:lnTo>
                    <a:pt x="175" y="163"/>
                  </a:lnTo>
                  <a:lnTo>
                    <a:pt x="175" y="163"/>
                  </a:lnTo>
                  <a:lnTo>
                    <a:pt x="175" y="163"/>
                  </a:lnTo>
                  <a:lnTo>
                    <a:pt x="175" y="163"/>
                  </a:lnTo>
                  <a:lnTo>
                    <a:pt x="175" y="161"/>
                  </a:lnTo>
                  <a:lnTo>
                    <a:pt x="175" y="161"/>
                  </a:lnTo>
                  <a:lnTo>
                    <a:pt x="175" y="158"/>
                  </a:lnTo>
                  <a:lnTo>
                    <a:pt x="175" y="158"/>
                  </a:lnTo>
                  <a:lnTo>
                    <a:pt x="175" y="158"/>
                  </a:lnTo>
                  <a:lnTo>
                    <a:pt x="175" y="158"/>
                  </a:lnTo>
                  <a:lnTo>
                    <a:pt x="175" y="156"/>
                  </a:lnTo>
                  <a:lnTo>
                    <a:pt x="175" y="156"/>
                  </a:lnTo>
                  <a:lnTo>
                    <a:pt x="173" y="156"/>
                  </a:lnTo>
                  <a:lnTo>
                    <a:pt x="173" y="156"/>
                  </a:lnTo>
                  <a:lnTo>
                    <a:pt x="173" y="154"/>
                  </a:lnTo>
                  <a:lnTo>
                    <a:pt x="173" y="154"/>
                  </a:lnTo>
                  <a:lnTo>
                    <a:pt x="173" y="154"/>
                  </a:lnTo>
                  <a:lnTo>
                    <a:pt x="173" y="154"/>
                  </a:lnTo>
                  <a:lnTo>
                    <a:pt x="170" y="154"/>
                  </a:lnTo>
                  <a:lnTo>
                    <a:pt x="170" y="151"/>
                  </a:lnTo>
                  <a:lnTo>
                    <a:pt x="170" y="151"/>
                  </a:lnTo>
                  <a:lnTo>
                    <a:pt x="170" y="149"/>
                  </a:lnTo>
                  <a:lnTo>
                    <a:pt x="170" y="149"/>
                  </a:lnTo>
                  <a:lnTo>
                    <a:pt x="170" y="149"/>
                  </a:lnTo>
                  <a:lnTo>
                    <a:pt x="170" y="147"/>
                  </a:lnTo>
                  <a:lnTo>
                    <a:pt x="170" y="147"/>
                  </a:lnTo>
                  <a:lnTo>
                    <a:pt x="168" y="147"/>
                  </a:lnTo>
                  <a:lnTo>
                    <a:pt x="168" y="144"/>
                  </a:lnTo>
                  <a:lnTo>
                    <a:pt x="168" y="144"/>
                  </a:lnTo>
                  <a:lnTo>
                    <a:pt x="168" y="144"/>
                  </a:lnTo>
                  <a:lnTo>
                    <a:pt x="168" y="144"/>
                  </a:lnTo>
                  <a:lnTo>
                    <a:pt x="168" y="142"/>
                  </a:lnTo>
                  <a:lnTo>
                    <a:pt x="168" y="142"/>
                  </a:lnTo>
                  <a:lnTo>
                    <a:pt x="168" y="139"/>
                  </a:lnTo>
                  <a:lnTo>
                    <a:pt x="168" y="139"/>
                  </a:lnTo>
                  <a:lnTo>
                    <a:pt x="166" y="139"/>
                  </a:lnTo>
                  <a:lnTo>
                    <a:pt x="166" y="139"/>
                  </a:lnTo>
                  <a:lnTo>
                    <a:pt x="166" y="139"/>
                  </a:lnTo>
                  <a:lnTo>
                    <a:pt x="166" y="137"/>
                  </a:lnTo>
                  <a:lnTo>
                    <a:pt x="163" y="137"/>
                  </a:lnTo>
                  <a:lnTo>
                    <a:pt x="163" y="137"/>
                  </a:lnTo>
                  <a:lnTo>
                    <a:pt x="163" y="137"/>
                  </a:lnTo>
                  <a:lnTo>
                    <a:pt x="163" y="135"/>
                  </a:lnTo>
                  <a:lnTo>
                    <a:pt x="163" y="135"/>
                  </a:lnTo>
                  <a:lnTo>
                    <a:pt x="163" y="132"/>
                  </a:lnTo>
                  <a:lnTo>
                    <a:pt x="163" y="132"/>
                  </a:lnTo>
                  <a:lnTo>
                    <a:pt x="163" y="132"/>
                  </a:lnTo>
                  <a:lnTo>
                    <a:pt x="163" y="132"/>
                  </a:lnTo>
                  <a:lnTo>
                    <a:pt x="161" y="132"/>
                  </a:lnTo>
                  <a:lnTo>
                    <a:pt x="161" y="132"/>
                  </a:lnTo>
                  <a:lnTo>
                    <a:pt x="161" y="130"/>
                  </a:lnTo>
                  <a:lnTo>
                    <a:pt x="161" y="130"/>
                  </a:lnTo>
                  <a:lnTo>
                    <a:pt x="161" y="130"/>
                  </a:lnTo>
                  <a:lnTo>
                    <a:pt x="161" y="128"/>
                  </a:lnTo>
                  <a:lnTo>
                    <a:pt x="159" y="128"/>
                  </a:lnTo>
                  <a:lnTo>
                    <a:pt x="159" y="130"/>
                  </a:lnTo>
                  <a:lnTo>
                    <a:pt x="159" y="130"/>
                  </a:lnTo>
                  <a:lnTo>
                    <a:pt x="159" y="128"/>
                  </a:lnTo>
                  <a:lnTo>
                    <a:pt x="156" y="128"/>
                  </a:lnTo>
                  <a:lnTo>
                    <a:pt x="156" y="130"/>
                  </a:lnTo>
                  <a:lnTo>
                    <a:pt x="156" y="130"/>
                  </a:lnTo>
                  <a:lnTo>
                    <a:pt x="156" y="128"/>
                  </a:lnTo>
                  <a:lnTo>
                    <a:pt x="156" y="128"/>
                  </a:lnTo>
                  <a:lnTo>
                    <a:pt x="156" y="125"/>
                  </a:lnTo>
                  <a:lnTo>
                    <a:pt x="156" y="125"/>
                  </a:lnTo>
                  <a:lnTo>
                    <a:pt x="156" y="125"/>
                  </a:lnTo>
                  <a:lnTo>
                    <a:pt x="154" y="125"/>
                  </a:lnTo>
                  <a:lnTo>
                    <a:pt x="154" y="125"/>
                  </a:lnTo>
                  <a:lnTo>
                    <a:pt x="154" y="123"/>
                  </a:lnTo>
                  <a:lnTo>
                    <a:pt x="154" y="123"/>
                  </a:lnTo>
                  <a:lnTo>
                    <a:pt x="154" y="125"/>
                  </a:lnTo>
                  <a:lnTo>
                    <a:pt x="152" y="125"/>
                  </a:lnTo>
                  <a:lnTo>
                    <a:pt x="152" y="123"/>
                  </a:lnTo>
                  <a:lnTo>
                    <a:pt x="152" y="123"/>
                  </a:lnTo>
                  <a:lnTo>
                    <a:pt x="152" y="123"/>
                  </a:lnTo>
                  <a:lnTo>
                    <a:pt x="149" y="123"/>
                  </a:lnTo>
                  <a:lnTo>
                    <a:pt x="149" y="123"/>
                  </a:lnTo>
                  <a:lnTo>
                    <a:pt x="149" y="123"/>
                  </a:lnTo>
                  <a:lnTo>
                    <a:pt x="149" y="123"/>
                  </a:lnTo>
                  <a:lnTo>
                    <a:pt x="149" y="121"/>
                  </a:lnTo>
                  <a:lnTo>
                    <a:pt x="149" y="121"/>
                  </a:lnTo>
                  <a:lnTo>
                    <a:pt x="147" y="121"/>
                  </a:lnTo>
                  <a:lnTo>
                    <a:pt x="147" y="121"/>
                  </a:lnTo>
                  <a:lnTo>
                    <a:pt x="147" y="121"/>
                  </a:lnTo>
                  <a:lnTo>
                    <a:pt x="147" y="118"/>
                  </a:lnTo>
                  <a:lnTo>
                    <a:pt x="144" y="118"/>
                  </a:lnTo>
                  <a:lnTo>
                    <a:pt x="144" y="118"/>
                  </a:lnTo>
                  <a:lnTo>
                    <a:pt x="142" y="118"/>
                  </a:lnTo>
                  <a:lnTo>
                    <a:pt x="142" y="118"/>
                  </a:lnTo>
                  <a:lnTo>
                    <a:pt x="142" y="118"/>
                  </a:lnTo>
                  <a:lnTo>
                    <a:pt x="142" y="118"/>
                  </a:lnTo>
                  <a:lnTo>
                    <a:pt x="140" y="118"/>
                  </a:lnTo>
                  <a:lnTo>
                    <a:pt x="140" y="118"/>
                  </a:lnTo>
                  <a:lnTo>
                    <a:pt x="140" y="116"/>
                  </a:lnTo>
                  <a:lnTo>
                    <a:pt x="140" y="116"/>
                  </a:lnTo>
                  <a:lnTo>
                    <a:pt x="137" y="116"/>
                  </a:lnTo>
                  <a:lnTo>
                    <a:pt x="137" y="116"/>
                  </a:lnTo>
                  <a:lnTo>
                    <a:pt x="135" y="116"/>
                  </a:lnTo>
                  <a:lnTo>
                    <a:pt x="135" y="116"/>
                  </a:lnTo>
                  <a:lnTo>
                    <a:pt x="135" y="116"/>
                  </a:lnTo>
                  <a:lnTo>
                    <a:pt x="135" y="116"/>
                  </a:lnTo>
                  <a:lnTo>
                    <a:pt x="135" y="113"/>
                  </a:lnTo>
                  <a:lnTo>
                    <a:pt x="133" y="113"/>
                  </a:lnTo>
                  <a:lnTo>
                    <a:pt x="133" y="113"/>
                  </a:lnTo>
                  <a:lnTo>
                    <a:pt x="133" y="113"/>
                  </a:lnTo>
                  <a:lnTo>
                    <a:pt x="133" y="113"/>
                  </a:lnTo>
                  <a:lnTo>
                    <a:pt x="130" y="113"/>
                  </a:lnTo>
                  <a:lnTo>
                    <a:pt x="130" y="113"/>
                  </a:lnTo>
                  <a:lnTo>
                    <a:pt x="130" y="113"/>
                  </a:lnTo>
                  <a:lnTo>
                    <a:pt x="128" y="113"/>
                  </a:lnTo>
                  <a:lnTo>
                    <a:pt x="128" y="113"/>
                  </a:lnTo>
                  <a:lnTo>
                    <a:pt x="128" y="111"/>
                  </a:lnTo>
                  <a:lnTo>
                    <a:pt x="128" y="111"/>
                  </a:lnTo>
                  <a:lnTo>
                    <a:pt x="125" y="111"/>
                  </a:lnTo>
                  <a:lnTo>
                    <a:pt x="125" y="111"/>
                  </a:lnTo>
                  <a:lnTo>
                    <a:pt x="125" y="111"/>
                  </a:lnTo>
                  <a:lnTo>
                    <a:pt x="123" y="111"/>
                  </a:lnTo>
                  <a:lnTo>
                    <a:pt x="123" y="111"/>
                  </a:lnTo>
                  <a:lnTo>
                    <a:pt x="123" y="111"/>
                  </a:lnTo>
                  <a:lnTo>
                    <a:pt x="123" y="109"/>
                  </a:lnTo>
                  <a:lnTo>
                    <a:pt x="121" y="109"/>
                  </a:lnTo>
                  <a:lnTo>
                    <a:pt x="121" y="109"/>
                  </a:lnTo>
                  <a:lnTo>
                    <a:pt x="121" y="109"/>
                  </a:lnTo>
                  <a:lnTo>
                    <a:pt x="121" y="109"/>
                  </a:lnTo>
                  <a:lnTo>
                    <a:pt x="118" y="109"/>
                  </a:lnTo>
                  <a:lnTo>
                    <a:pt x="118" y="106"/>
                  </a:lnTo>
                  <a:lnTo>
                    <a:pt x="118" y="106"/>
                  </a:lnTo>
                  <a:lnTo>
                    <a:pt x="118" y="106"/>
                  </a:lnTo>
                  <a:lnTo>
                    <a:pt x="116" y="106"/>
                  </a:lnTo>
                  <a:lnTo>
                    <a:pt x="116" y="106"/>
                  </a:lnTo>
                  <a:lnTo>
                    <a:pt x="116" y="106"/>
                  </a:lnTo>
                  <a:lnTo>
                    <a:pt x="114" y="106"/>
                  </a:lnTo>
                  <a:lnTo>
                    <a:pt x="114" y="106"/>
                  </a:lnTo>
                  <a:lnTo>
                    <a:pt x="114" y="106"/>
                  </a:lnTo>
                  <a:lnTo>
                    <a:pt x="111" y="106"/>
                  </a:lnTo>
                  <a:lnTo>
                    <a:pt x="111" y="106"/>
                  </a:lnTo>
                  <a:lnTo>
                    <a:pt x="109" y="106"/>
                  </a:lnTo>
                  <a:lnTo>
                    <a:pt x="109" y="104"/>
                  </a:lnTo>
                  <a:lnTo>
                    <a:pt x="109" y="104"/>
                  </a:lnTo>
                  <a:lnTo>
                    <a:pt x="109" y="104"/>
                  </a:lnTo>
                  <a:lnTo>
                    <a:pt x="107" y="104"/>
                  </a:lnTo>
                  <a:lnTo>
                    <a:pt x="107" y="104"/>
                  </a:lnTo>
                  <a:lnTo>
                    <a:pt x="107" y="104"/>
                  </a:lnTo>
                  <a:lnTo>
                    <a:pt x="104" y="104"/>
                  </a:lnTo>
                  <a:lnTo>
                    <a:pt x="104" y="104"/>
                  </a:lnTo>
                  <a:lnTo>
                    <a:pt x="104" y="106"/>
                  </a:lnTo>
                  <a:lnTo>
                    <a:pt x="102" y="106"/>
                  </a:lnTo>
                  <a:lnTo>
                    <a:pt x="102" y="106"/>
                  </a:lnTo>
                  <a:lnTo>
                    <a:pt x="102" y="104"/>
                  </a:lnTo>
                  <a:lnTo>
                    <a:pt x="102" y="104"/>
                  </a:lnTo>
                  <a:lnTo>
                    <a:pt x="99" y="104"/>
                  </a:lnTo>
                  <a:lnTo>
                    <a:pt x="99" y="104"/>
                  </a:lnTo>
                  <a:lnTo>
                    <a:pt x="99" y="104"/>
                  </a:lnTo>
                  <a:lnTo>
                    <a:pt x="99" y="104"/>
                  </a:lnTo>
                  <a:lnTo>
                    <a:pt x="99" y="104"/>
                  </a:lnTo>
                  <a:lnTo>
                    <a:pt x="97" y="104"/>
                  </a:lnTo>
                  <a:lnTo>
                    <a:pt x="97" y="102"/>
                  </a:lnTo>
                  <a:lnTo>
                    <a:pt x="97" y="102"/>
                  </a:lnTo>
                  <a:lnTo>
                    <a:pt x="97" y="102"/>
                  </a:lnTo>
                  <a:lnTo>
                    <a:pt x="95" y="102"/>
                  </a:lnTo>
                  <a:lnTo>
                    <a:pt x="95" y="102"/>
                  </a:lnTo>
                  <a:lnTo>
                    <a:pt x="95" y="102"/>
                  </a:lnTo>
                  <a:lnTo>
                    <a:pt x="95" y="99"/>
                  </a:lnTo>
                  <a:lnTo>
                    <a:pt x="92" y="99"/>
                  </a:lnTo>
                  <a:lnTo>
                    <a:pt x="92" y="99"/>
                  </a:lnTo>
                  <a:lnTo>
                    <a:pt x="92" y="99"/>
                  </a:lnTo>
                  <a:lnTo>
                    <a:pt x="92" y="97"/>
                  </a:lnTo>
                  <a:lnTo>
                    <a:pt x="90" y="97"/>
                  </a:lnTo>
                  <a:lnTo>
                    <a:pt x="90" y="97"/>
                  </a:lnTo>
                  <a:lnTo>
                    <a:pt x="90" y="97"/>
                  </a:lnTo>
                  <a:lnTo>
                    <a:pt x="90" y="97"/>
                  </a:lnTo>
                  <a:lnTo>
                    <a:pt x="90" y="94"/>
                  </a:lnTo>
                  <a:lnTo>
                    <a:pt x="90" y="94"/>
                  </a:lnTo>
                  <a:lnTo>
                    <a:pt x="90" y="94"/>
                  </a:lnTo>
                  <a:lnTo>
                    <a:pt x="90" y="94"/>
                  </a:lnTo>
                  <a:lnTo>
                    <a:pt x="90" y="94"/>
                  </a:lnTo>
                  <a:lnTo>
                    <a:pt x="90" y="94"/>
                  </a:lnTo>
                  <a:lnTo>
                    <a:pt x="88" y="94"/>
                  </a:lnTo>
                  <a:lnTo>
                    <a:pt x="88" y="94"/>
                  </a:lnTo>
                  <a:lnTo>
                    <a:pt x="88" y="94"/>
                  </a:lnTo>
                  <a:lnTo>
                    <a:pt x="85" y="94"/>
                  </a:lnTo>
                  <a:lnTo>
                    <a:pt x="85" y="94"/>
                  </a:lnTo>
                  <a:lnTo>
                    <a:pt x="83" y="94"/>
                  </a:lnTo>
                  <a:lnTo>
                    <a:pt x="83" y="94"/>
                  </a:lnTo>
                  <a:lnTo>
                    <a:pt x="83" y="94"/>
                  </a:lnTo>
                  <a:lnTo>
                    <a:pt x="83" y="94"/>
                  </a:lnTo>
                  <a:lnTo>
                    <a:pt x="83" y="94"/>
                  </a:lnTo>
                  <a:lnTo>
                    <a:pt x="81" y="94"/>
                  </a:lnTo>
                  <a:lnTo>
                    <a:pt x="81" y="94"/>
                  </a:lnTo>
                  <a:lnTo>
                    <a:pt x="81" y="94"/>
                  </a:lnTo>
                  <a:lnTo>
                    <a:pt x="81" y="94"/>
                  </a:lnTo>
                  <a:lnTo>
                    <a:pt x="78" y="94"/>
                  </a:lnTo>
                  <a:lnTo>
                    <a:pt x="78" y="94"/>
                  </a:lnTo>
                  <a:lnTo>
                    <a:pt x="78" y="92"/>
                  </a:lnTo>
                  <a:lnTo>
                    <a:pt x="78" y="92"/>
                  </a:lnTo>
                  <a:lnTo>
                    <a:pt x="76" y="92"/>
                  </a:lnTo>
                  <a:lnTo>
                    <a:pt x="76" y="90"/>
                  </a:lnTo>
                  <a:lnTo>
                    <a:pt x="76" y="90"/>
                  </a:lnTo>
                  <a:lnTo>
                    <a:pt x="76" y="92"/>
                  </a:lnTo>
                  <a:lnTo>
                    <a:pt x="76" y="92"/>
                  </a:lnTo>
                  <a:lnTo>
                    <a:pt x="76" y="90"/>
                  </a:lnTo>
                  <a:lnTo>
                    <a:pt x="73" y="90"/>
                  </a:lnTo>
                  <a:lnTo>
                    <a:pt x="73" y="90"/>
                  </a:lnTo>
                  <a:lnTo>
                    <a:pt x="73" y="87"/>
                  </a:lnTo>
                  <a:lnTo>
                    <a:pt x="73" y="87"/>
                  </a:lnTo>
                  <a:lnTo>
                    <a:pt x="73" y="87"/>
                  </a:lnTo>
                  <a:lnTo>
                    <a:pt x="73" y="87"/>
                  </a:lnTo>
                  <a:lnTo>
                    <a:pt x="73" y="85"/>
                  </a:lnTo>
                  <a:lnTo>
                    <a:pt x="71" y="85"/>
                  </a:lnTo>
                  <a:lnTo>
                    <a:pt x="71" y="85"/>
                  </a:lnTo>
                  <a:lnTo>
                    <a:pt x="69" y="85"/>
                  </a:lnTo>
                  <a:lnTo>
                    <a:pt x="69" y="85"/>
                  </a:lnTo>
                  <a:lnTo>
                    <a:pt x="69" y="85"/>
                  </a:lnTo>
                  <a:lnTo>
                    <a:pt x="69" y="83"/>
                  </a:lnTo>
                  <a:lnTo>
                    <a:pt x="69" y="83"/>
                  </a:lnTo>
                  <a:lnTo>
                    <a:pt x="69" y="83"/>
                  </a:lnTo>
                  <a:lnTo>
                    <a:pt x="69" y="83"/>
                  </a:lnTo>
                  <a:lnTo>
                    <a:pt x="69" y="83"/>
                  </a:lnTo>
                  <a:lnTo>
                    <a:pt x="69" y="85"/>
                  </a:lnTo>
                  <a:lnTo>
                    <a:pt x="66" y="85"/>
                  </a:lnTo>
                  <a:lnTo>
                    <a:pt x="66" y="85"/>
                  </a:lnTo>
                  <a:lnTo>
                    <a:pt x="66" y="85"/>
                  </a:lnTo>
                  <a:lnTo>
                    <a:pt x="66" y="85"/>
                  </a:lnTo>
                  <a:lnTo>
                    <a:pt x="66" y="85"/>
                  </a:lnTo>
                  <a:lnTo>
                    <a:pt x="64" y="85"/>
                  </a:lnTo>
                  <a:lnTo>
                    <a:pt x="64" y="87"/>
                  </a:lnTo>
                  <a:lnTo>
                    <a:pt x="64" y="87"/>
                  </a:lnTo>
                  <a:lnTo>
                    <a:pt x="66" y="87"/>
                  </a:lnTo>
                  <a:lnTo>
                    <a:pt x="66" y="87"/>
                  </a:lnTo>
                  <a:lnTo>
                    <a:pt x="66" y="90"/>
                  </a:lnTo>
                  <a:lnTo>
                    <a:pt x="66" y="90"/>
                  </a:lnTo>
                  <a:lnTo>
                    <a:pt x="66" y="90"/>
                  </a:lnTo>
                  <a:lnTo>
                    <a:pt x="66" y="92"/>
                  </a:lnTo>
                  <a:lnTo>
                    <a:pt x="64" y="92"/>
                  </a:lnTo>
                  <a:lnTo>
                    <a:pt x="64" y="92"/>
                  </a:lnTo>
                  <a:lnTo>
                    <a:pt x="64" y="92"/>
                  </a:lnTo>
                  <a:lnTo>
                    <a:pt x="64" y="94"/>
                  </a:lnTo>
                  <a:lnTo>
                    <a:pt x="64" y="94"/>
                  </a:lnTo>
                  <a:lnTo>
                    <a:pt x="62" y="94"/>
                  </a:lnTo>
                  <a:lnTo>
                    <a:pt x="62" y="94"/>
                  </a:lnTo>
                  <a:lnTo>
                    <a:pt x="62" y="94"/>
                  </a:lnTo>
                  <a:lnTo>
                    <a:pt x="59" y="94"/>
                  </a:lnTo>
                  <a:lnTo>
                    <a:pt x="59" y="94"/>
                  </a:lnTo>
                  <a:lnTo>
                    <a:pt x="62" y="94"/>
                  </a:lnTo>
                  <a:lnTo>
                    <a:pt x="62" y="97"/>
                  </a:lnTo>
                  <a:lnTo>
                    <a:pt x="62" y="97"/>
                  </a:lnTo>
                  <a:lnTo>
                    <a:pt x="62" y="97"/>
                  </a:lnTo>
                  <a:lnTo>
                    <a:pt x="62" y="97"/>
                  </a:lnTo>
                  <a:lnTo>
                    <a:pt x="64" y="97"/>
                  </a:lnTo>
                  <a:lnTo>
                    <a:pt x="64" y="99"/>
                  </a:lnTo>
                  <a:lnTo>
                    <a:pt x="64" y="99"/>
                  </a:lnTo>
                  <a:lnTo>
                    <a:pt x="62" y="99"/>
                  </a:lnTo>
                  <a:lnTo>
                    <a:pt x="62" y="102"/>
                  </a:lnTo>
                  <a:lnTo>
                    <a:pt x="62" y="102"/>
                  </a:lnTo>
                  <a:lnTo>
                    <a:pt x="62" y="102"/>
                  </a:lnTo>
                  <a:lnTo>
                    <a:pt x="62" y="99"/>
                  </a:lnTo>
                  <a:lnTo>
                    <a:pt x="59" y="99"/>
                  </a:lnTo>
                  <a:lnTo>
                    <a:pt x="59" y="99"/>
                  </a:lnTo>
                  <a:lnTo>
                    <a:pt x="59" y="99"/>
                  </a:lnTo>
                  <a:lnTo>
                    <a:pt x="59" y="97"/>
                  </a:lnTo>
                  <a:lnTo>
                    <a:pt x="59" y="97"/>
                  </a:lnTo>
                  <a:lnTo>
                    <a:pt x="59" y="94"/>
                  </a:lnTo>
                  <a:lnTo>
                    <a:pt x="59" y="94"/>
                  </a:lnTo>
                  <a:lnTo>
                    <a:pt x="57" y="94"/>
                  </a:lnTo>
                  <a:lnTo>
                    <a:pt x="57" y="94"/>
                  </a:lnTo>
                  <a:lnTo>
                    <a:pt x="54" y="94"/>
                  </a:lnTo>
                  <a:lnTo>
                    <a:pt x="54" y="97"/>
                  </a:lnTo>
                  <a:lnTo>
                    <a:pt x="54" y="97"/>
                  </a:lnTo>
                  <a:lnTo>
                    <a:pt x="54" y="97"/>
                  </a:lnTo>
                  <a:lnTo>
                    <a:pt x="54" y="97"/>
                  </a:lnTo>
                  <a:lnTo>
                    <a:pt x="52" y="97"/>
                  </a:lnTo>
                  <a:lnTo>
                    <a:pt x="52" y="97"/>
                  </a:lnTo>
                  <a:lnTo>
                    <a:pt x="52" y="97"/>
                  </a:lnTo>
                  <a:lnTo>
                    <a:pt x="52" y="94"/>
                  </a:lnTo>
                  <a:lnTo>
                    <a:pt x="52" y="94"/>
                  </a:lnTo>
                  <a:lnTo>
                    <a:pt x="52" y="94"/>
                  </a:lnTo>
                  <a:lnTo>
                    <a:pt x="50" y="94"/>
                  </a:lnTo>
                  <a:lnTo>
                    <a:pt x="50" y="92"/>
                  </a:lnTo>
                  <a:lnTo>
                    <a:pt x="50" y="92"/>
                  </a:lnTo>
                  <a:lnTo>
                    <a:pt x="50" y="90"/>
                  </a:lnTo>
                  <a:lnTo>
                    <a:pt x="50" y="90"/>
                  </a:lnTo>
                  <a:lnTo>
                    <a:pt x="50" y="90"/>
                  </a:lnTo>
                  <a:lnTo>
                    <a:pt x="50" y="87"/>
                  </a:lnTo>
                  <a:lnTo>
                    <a:pt x="50" y="87"/>
                  </a:lnTo>
                  <a:lnTo>
                    <a:pt x="50" y="87"/>
                  </a:lnTo>
                  <a:lnTo>
                    <a:pt x="50" y="85"/>
                  </a:lnTo>
                  <a:lnTo>
                    <a:pt x="50" y="85"/>
                  </a:lnTo>
                  <a:lnTo>
                    <a:pt x="50" y="85"/>
                  </a:lnTo>
                  <a:lnTo>
                    <a:pt x="50" y="85"/>
                  </a:lnTo>
                  <a:lnTo>
                    <a:pt x="50" y="85"/>
                  </a:lnTo>
                  <a:lnTo>
                    <a:pt x="52" y="85"/>
                  </a:lnTo>
                  <a:lnTo>
                    <a:pt x="52" y="85"/>
                  </a:lnTo>
                  <a:lnTo>
                    <a:pt x="52" y="83"/>
                  </a:lnTo>
                  <a:lnTo>
                    <a:pt x="52" y="83"/>
                  </a:lnTo>
                  <a:lnTo>
                    <a:pt x="52" y="80"/>
                  </a:lnTo>
                  <a:lnTo>
                    <a:pt x="52" y="80"/>
                  </a:lnTo>
                  <a:lnTo>
                    <a:pt x="50" y="80"/>
                  </a:lnTo>
                  <a:lnTo>
                    <a:pt x="50" y="83"/>
                  </a:lnTo>
                  <a:lnTo>
                    <a:pt x="50" y="83"/>
                  </a:lnTo>
                  <a:lnTo>
                    <a:pt x="50" y="83"/>
                  </a:lnTo>
                  <a:lnTo>
                    <a:pt x="47" y="83"/>
                  </a:lnTo>
                  <a:lnTo>
                    <a:pt x="47" y="80"/>
                  </a:lnTo>
                  <a:lnTo>
                    <a:pt x="47" y="80"/>
                  </a:lnTo>
                  <a:lnTo>
                    <a:pt x="47" y="80"/>
                  </a:lnTo>
                  <a:lnTo>
                    <a:pt x="47" y="78"/>
                  </a:lnTo>
                  <a:lnTo>
                    <a:pt x="47" y="78"/>
                  </a:lnTo>
                  <a:lnTo>
                    <a:pt x="47" y="78"/>
                  </a:lnTo>
                  <a:lnTo>
                    <a:pt x="47" y="75"/>
                  </a:lnTo>
                  <a:lnTo>
                    <a:pt x="47" y="75"/>
                  </a:lnTo>
                  <a:lnTo>
                    <a:pt x="47" y="75"/>
                  </a:lnTo>
                  <a:lnTo>
                    <a:pt x="47" y="75"/>
                  </a:lnTo>
                  <a:lnTo>
                    <a:pt x="47" y="73"/>
                  </a:lnTo>
                  <a:lnTo>
                    <a:pt x="47" y="73"/>
                  </a:lnTo>
                  <a:lnTo>
                    <a:pt x="47" y="73"/>
                  </a:lnTo>
                  <a:lnTo>
                    <a:pt x="45" y="73"/>
                  </a:lnTo>
                  <a:lnTo>
                    <a:pt x="45" y="73"/>
                  </a:lnTo>
                  <a:lnTo>
                    <a:pt x="43" y="73"/>
                  </a:lnTo>
                  <a:lnTo>
                    <a:pt x="43" y="71"/>
                  </a:lnTo>
                  <a:lnTo>
                    <a:pt x="43" y="71"/>
                  </a:lnTo>
                  <a:lnTo>
                    <a:pt x="43" y="71"/>
                  </a:lnTo>
                  <a:lnTo>
                    <a:pt x="43" y="71"/>
                  </a:lnTo>
                  <a:lnTo>
                    <a:pt x="43" y="68"/>
                  </a:lnTo>
                  <a:lnTo>
                    <a:pt x="43" y="68"/>
                  </a:lnTo>
                  <a:lnTo>
                    <a:pt x="43" y="68"/>
                  </a:lnTo>
                  <a:lnTo>
                    <a:pt x="43" y="68"/>
                  </a:lnTo>
                  <a:lnTo>
                    <a:pt x="40" y="68"/>
                  </a:lnTo>
                  <a:lnTo>
                    <a:pt x="40" y="68"/>
                  </a:lnTo>
                  <a:lnTo>
                    <a:pt x="40" y="68"/>
                  </a:lnTo>
                  <a:lnTo>
                    <a:pt x="38" y="68"/>
                  </a:lnTo>
                  <a:lnTo>
                    <a:pt x="38" y="68"/>
                  </a:lnTo>
                  <a:lnTo>
                    <a:pt x="36" y="68"/>
                  </a:lnTo>
                  <a:lnTo>
                    <a:pt x="36" y="68"/>
                  </a:lnTo>
                  <a:lnTo>
                    <a:pt x="36" y="66"/>
                  </a:lnTo>
                  <a:lnTo>
                    <a:pt x="36" y="66"/>
                  </a:lnTo>
                  <a:lnTo>
                    <a:pt x="33" y="66"/>
                  </a:lnTo>
                  <a:lnTo>
                    <a:pt x="33" y="66"/>
                  </a:lnTo>
                  <a:lnTo>
                    <a:pt x="33" y="66"/>
                  </a:lnTo>
                  <a:lnTo>
                    <a:pt x="33" y="64"/>
                  </a:lnTo>
                  <a:lnTo>
                    <a:pt x="33" y="64"/>
                  </a:lnTo>
                  <a:lnTo>
                    <a:pt x="33" y="64"/>
                  </a:lnTo>
                  <a:lnTo>
                    <a:pt x="33" y="64"/>
                  </a:lnTo>
                  <a:lnTo>
                    <a:pt x="33" y="64"/>
                  </a:lnTo>
                  <a:lnTo>
                    <a:pt x="33" y="61"/>
                  </a:lnTo>
                  <a:lnTo>
                    <a:pt x="33" y="61"/>
                  </a:lnTo>
                  <a:lnTo>
                    <a:pt x="33" y="61"/>
                  </a:lnTo>
                  <a:lnTo>
                    <a:pt x="36" y="61"/>
                  </a:lnTo>
                  <a:lnTo>
                    <a:pt x="36" y="59"/>
                  </a:lnTo>
                  <a:lnTo>
                    <a:pt x="36" y="59"/>
                  </a:lnTo>
                  <a:lnTo>
                    <a:pt x="36" y="59"/>
                  </a:lnTo>
                  <a:lnTo>
                    <a:pt x="36" y="59"/>
                  </a:lnTo>
                  <a:lnTo>
                    <a:pt x="38" y="59"/>
                  </a:lnTo>
                  <a:lnTo>
                    <a:pt x="38" y="59"/>
                  </a:lnTo>
                  <a:lnTo>
                    <a:pt x="40" y="59"/>
                  </a:lnTo>
                  <a:lnTo>
                    <a:pt x="40" y="59"/>
                  </a:lnTo>
                  <a:lnTo>
                    <a:pt x="40" y="59"/>
                  </a:lnTo>
                  <a:lnTo>
                    <a:pt x="43" y="59"/>
                  </a:lnTo>
                  <a:lnTo>
                    <a:pt x="43" y="57"/>
                  </a:lnTo>
                  <a:lnTo>
                    <a:pt x="43" y="57"/>
                  </a:lnTo>
                  <a:lnTo>
                    <a:pt x="43" y="57"/>
                  </a:lnTo>
                  <a:lnTo>
                    <a:pt x="45" y="57"/>
                  </a:lnTo>
                  <a:lnTo>
                    <a:pt x="45" y="59"/>
                  </a:lnTo>
                  <a:lnTo>
                    <a:pt x="45" y="59"/>
                  </a:lnTo>
                  <a:lnTo>
                    <a:pt x="47" y="59"/>
                  </a:lnTo>
                  <a:lnTo>
                    <a:pt x="47" y="59"/>
                  </a:lnTo>
                  <a:lnTo>
                    <a:pt x="47" y="59"/>
                  </a:lnTo>
                  <a:lnTo>
                    <a:pt x="47" y="61"/>
                  </a:lnTo>
                  <a:lnTo>
                    <a:pt x="47" y="61"/>
                  </a:lnTo>
                  <a:lnTo>
                    <a:pt x="47" y="61"/>
                  </a:lnTo>
                  <a:lnTo>
                    <a:pt x="50" y="61"/>
                  </a:lnTo>
                  <a:lnTo>
                    <a:pt x="50" y="64"/>
                  </a:lnTo>
                  <a:lnTo>
                    <a:pt x="50" y="64"/>
                  </a:lnTo>
                  <a:lnTo>
                    <a:pt x="50" y="61"/>
                  </a:lnTo>
                  <a:lnTo>
                    <a:pt x="50" y="61"/>
                  </a:lnTo>
                  <a:lnTo>
                    <a:pt x="50" y="61"/>
                  </a:lnTo>
                  <a:lnTo>
                    <a:pt x="52" y="61"/>
                  </a:lnTo>
                  <a:lnTo>
                    <a:pt x="52" y="59"/>
                  </a:lnTo>
                  <a:lnTo>
                    <a:pt x="52" y="59"/>
                  </a:lnTo>
                  <a:lnTo>
                    <a:pt x="52" y="59"/>
                  </a:lnTo>
                  <a:lnTo>
                    <a:pt x="54" y="59"/>
                  </a:lnTo>
                  <a:lnTo>
                    <a:pt x="54" y="57"/>
                  </a:lnTo>
                  <a:lnTo>
                    <a:pt x="54" y="57"/>
                  </a:lnTo>
                  <a:lnTo>
                    <a:pt x="54" y="57"/>
                  </a:lnTo>
                  <a:lnTo>
                    <a:pt x="54" y="57"/>
                  </a:lnTo>
                  <a:lnTo>
                    <a:pt x="54" y="54"/>
                  </a:lnTo>
                  <a:lnTo>
                    <a:pt x="57" y="54"/>
                  </a:lnTo>
                  <a:lnTo>
                    <a:pt x="57" y="54"/>
                  </a:lnTo>
                  <a:lnTo>
                    <a:pt x="57" y="54"/>
                  </a:lnTo>
                  <a:lnTo>
                    <a:pt x="57" y="54"/>
                  </a:lnTo>
                  <a:lnTo>
                    <a:pt x="59" y="54"/>
                  </a:lnTo>
                  <a:lnTo>
                    <a:pt x="59" y="54"/>
                  </a:lnTo>
                  <a:lnTo>
                    <a:pt x="59" y="54"/>
                  </a:lnTo>
                  <a:lnTo>
                    <a:pt x="59" y="52"/>
                  </a:lnTo>
                  <a:lnTo>
                    <a:pt x="62" y="52"/>
                  </a:lnTo>
                  <a:lnTo>
                    <a:pt x="62" y="54"/>
                  </a:lnTo>
                  <a:lnTo>
                    <a:pt x="62" y="54"/>
                  </a:lnTo>
                  <a:lnTo>
                    <a:pt x="62" y="54"/>
                  </a:lnTo>
                  <a:lnTo>
                    <a:pt x="64" y="54"/>
                  </a:lnTo>
                  <a:lnTo>
                    <a:pt x="64" y="54"/>
                  </a:lnTo>
                  <a:lnTo>
                    <a:pt x="64" y="54"/>
                  </a:lnTo>
                  <a:lnTo>
                    <a:pt x="66" y="54"/>
                  </a:lnTo>
                  <a:lnTo>
                    <a:pt x="66" y="54"/>
                  </a:lnTo>
                  <a:lnTo>
                    <a:pt x="66" y="52"/>
                  </a:lnTo>
                  <a:lnTo>
                    <a:pt x="66" y="52"/>
                  </a:lnTo>
                  <a:lnTo>
                    <a:pt x="66" y="52"/>
                  </a:lnTo>
                  <a:lnTo>
                    <a:pt x="66" y="54"/>
                  </a:lnTo>
                  <a:lnTo>
                    <a:pt x="69" y="54"/>
                  </a:lnTo>
                  <a:lnTo>
                    <a:pt x="69" y="54"/>
                  </a:lnTo>
                  <a:lnTo>
                    <a:pt x="69" y="54"/>
                  </a:lnTo>
                  <a:lnTo>
                    <a:pt x="69" y="54"/>
                  </a:lnTo>
                  <a:lnTo>
                    <a:pt x="71" y="54"/>
                  </a:lnTo>
                  <a:lnTo>
                    <a:pt x="71" y="54"/>
                  </a:lnTo>
                  <a:lnTo>
                    <a:pt x="71" y="54"/>
                  </a:lnTo>
                  <a:lnTo>
                    <a:pt x="73" y="54"/>
                  </a:lnTo>
                  <a:lnTo>
                    <a:pt x="73" y="52"/>
                  </a:lnTo>
                  <a:lnTo>
                    <a:pt x="73" y="52"/>
                  </a:lnTo>
                  <a:lnTo>
                    <a:pt x="73" y="52"/>
                  </a:lnTo>
                  <a:lnTo>
                    <a:pt x="73" y="52"/>
                  </a:lnTo>
                  <a:lnTo>
                    <a:pt x="73" y="49"/>
                  </a:lnTo>
                  <a:lnTo>
                    <a:pt x="71" y="49"/>
                  </a:lnTo>
                  <a:lnTo>
                    <a:pt x="71" y="49"/>
                  </a:lnTo>
                  <a:lnTo>
                    <a:pt x="69" y="49"/>
                  </a:lnTo>
                  <a:lnTo>
                    <a:pt x="69" y="49"/>
                  </a:lnTo>
                  <a:lnTo>
                    <a:pt x="69" y="49"/>
                  </a:lnTo>
                  <a:lnTo>
                    <a:pt x="69" y="49"/>
                  </a:lnTo>
                  <a:lnTo>
                    <a:pt x="66" y="49"/>
                  </a:lnTo>
                  <a:lnTo>
                    <a:pt x="66" y="49"/>
                  </a:lnTo>
                  <a:lnTo>
                    <a:pt x="66" y="49"/>
                  </a:lnTo>
                  <a:lnTo>
                    <a:pt x="64" y="49"/>
                  </a:lnTo>
                  <a:lnTo>
                    <a:pt x="64" y="49"/>
                  </a:lnTo>
                  <a:lnTo>
                    <a:pt x="62" y="49"/>
                  </a:lnTo>
                  <a:lnTo>
                    <a:pt x="62" y="49"/>
                  </a:lnTo>
                  <a:lnTo>
                    <a:pt x="62" y="47"/>
                  </a:lnTo>
                  <a:lnTo>
                    <a:pt x="62" y="47"/>
                  </a:lnTo>
                  <a:lnTo>
                    <a:pt x="62" y="49"/>
                  </a:lnTo>
                  <a:lnTo>
                    <a:pt x="59" y="49"/>
                  </a:lnTo>
                  <a:lnTo>
                    <a:pt x="59" y="47"/>
                  </a:lnTo>
                  <a:lnTo>
                    <a:pt x="59" y="47"/>
                  </a:lnTo>
                  <a:lnTo>
                    <a:pt x="59" y="49"/>
                  </a:lnTo>
                  <a:lnTo>
                    <a:pt x="59" y="49"/>
                  </a:lnTo>
                  <a:lnTo>
                    <a:pt x="57" y="49"/>
                  </a:lnTo>
                  <a:lnTo>
                    <a:pt x="57" y="49"/>
                  </a:lnTo>
                  <a:lnTo>
                    <a:pt x="57" y="49"/>
                  </a:lnTo>
                  <a:lnTo>
                    <a:pt x="54" y="49"/>
                  </a:lnTo>
                  <a:lnTo>
                    <a:pt x="54" y="52"/>
                  </a:lnTo>
                  <a:lnTo>
                    <a:pt x="54" y="52"/>
                  </a:lnTo>
                  <a:lnTo>
                    <a:pt x="54" y="49"/>
                  </a:lnTo>
                  <a:lnTo>
                    <a:pt x="54" y="49"/>
                  </a:lnTo>
                  <a:lnTo>
                    <a:pt x="52" y="49"/>
                  </a:lnTo>
                  <a:lnTo>
                    <a:pt x="52" y="49"/>
                  </a:lnTo>
                  <a:lnTo>
                    <a:pt x="52" y="49"/>
                  </a:lnTo>
                  <a:lnTo>
                    <a:pt x="50" y="49"/>
                  </a:lnTo>
                  <a:lnTo>
                    <a:pt x="50" y="49"/>
                  </a:lnTo>
                  <a:lnTo>
                    <a:pt x="50" y="49"/>
                  </a:lnTo>
                  <a:lnTo>
                    <a:pt x="50" y="52"/>
                  </a:lnTo>
                  <a:lnTo>
                    <a:pt x="50" y="52"/>
                  </a:lnTo>
                  <a:lnTo>
                    <a:pt x="47" y="52"/>
                  </a:lnTo>
                  <a:lnTo>
                    <a:pt x="47" y="49"/>
                  </a:lnTo>
                  <a:lnTo>
                    <a:pt x="47" y="49"/>
                  </a:lnTo>
                  <a:lnTo>
                    <a:pt x="47" y="49"/>
                  </a:lnTo>
                  <a:lnTo>
                    <a:pt x="47" y="49"/>
                  </a:lnTo>
                  <a:lnTo>
                    <a:pt x="47" y="47"/>
                  </a:lnTo>
                  <a:lnTo>
                    <a:pt x="45" y="47"/>
                  </a:lnTo>
                  <a:lnTo>
                    <a:pt x="45" y="47"/>
                  </a:lnTo>
                  <a:lnTo>
                    <a:pt x="45" y="49"/>
                  </a:lnTo>
                  <a:lnTo>
                    <a:pt x="43" y="49"/>
                  </a:lnTo>
                  <a:lnTo>
                    <a:pt x="43" y="49"/>
                  </a:lnTo>
                  <a:lnTo>
                    <a:pt x="43" y="49"/>
                  </a:lnTo>
                  <a:lnTo>
                    <a:pt x="43" y="49"/>
                  </a:lnTo>
                  <a:lnTo>
                    <a:pt x="40" y="49"/>
                  </a:lnTo>
                  <a:lnTo>
                    <a:pt x="40" y="49"/>
                  </a:lnTo>
                  <a:lnTo>
                    <a:pt x="40" y="49"/>
                  </a:lnTo>
                  <a:lnTo>
                    <a:pt x="40" y="49"/>
                  </a:lnTo>
                  <a:lnTo>
                    <a:pt x="40" y="47"/>
                  </a:lnTo>
                  <a:lnTo>
                    <a:pt x="38" y="47"/>
                  </a:lnTo>
                  <a:lnTo>
                    <a:pt x="38" y="47"/>
                  </a:lnTo>
                  <a:lnTo>
                    <a:pt x="38" y="47"/>
                  </a:lnTo>
                  <a:lnTo>
                    <a:pt x="36" y="47"/>
                  </a:lnTo>
                  <a:lnTo>
                    <a:pt x="36" y="47"/>
                  </a:lnTo>
                  <a:lnTo>
                    <a:pt x="36" y="45"/>
                  </a:lnTo>
                  <a:lnTo>
                    <a:pt x="36" y="45"/>
                  </a:lnTo>
                  <a:lnTo>
                    <a:pt x="36" y="45"/>
                  </a:lnTo>
                  <a:lnTo>
                    <a:pt x="33" y="45"/>
                  </a:lnTo>
                  <a:lnTo>
                    <a:pt x="33" y="45"/>
                  </a:lnTo>
                  <a:lnTo>
                    <a:pt x="33" y="42"/>
                  </a:lnTo>
                  <a:lnTo>
                    <a:pt x="33" y="42"/>
                  </a:lnTo>
                  <a:lnTo>
                    <a:pt x="33" y="42"/>
                  </a:lnTo>
                  <a:lnTo>
                    <a:pt x="33" y="42"/>
                  </a:lnTo>
                  <a:lnTo>
                    <a:pt x="33" y="40"/>
                  </a:lnTo>
                  <a:lnTo>
                    <a:pt x="33" y="40"/>
                  </a:lnTo>
                  <a:lnTo>
                    <a:pt x="33" y="38"/>
                  </a:lnTo>
                  <a:lnTo>
                    <a:pt x="33" y="38"/>
                  </a:lnTo>
                  <a:lnTo>
                    <a:pt x="33" y="35"/>
                  </a:lnTo>
                  <a:lnTo>
                    <a:pt x="31" y="35"/>
                  </a:lnTo>
                  <a:lnTo>
                    <a:pt x="31" y="35"/>
                  </a:lnTo>
                  <a:lnTo>
                    <a:pt x="31" y="35"/>
                  </a:lnTo>
                  <a:lnTo>
                    <a:pt x="31" y="33"/>
                  </a:lnTo>
                  <a:lnTo>
                    <a:pt x="31" y="33"/>
                  </a:lnTo>
                  <a:lnTo>
                    <a:pt x="28" y="33"/>
                  </a:lnTo>
                  <a:lnTo>
                    <a:pt x="28" y="33"/>
                  </a:lnTo>
                  <a:lnTo>
                    <a:pt x="28" y="33"/>
                  </a:lnTo>
                  <a:lnTo>
                    <a:pt x="28" y="33"/>
                  </a:lnTo>
                  <a:lnTo>
                    <a:pt x="26" y="33"/>
                  </a:lnTo>
                  <a:lnTo>
                    <a:pt x="26" y="33"/>
                  </a:lnTo>
                  <a:lnTo>
                    <a:pt x="26" y="30"/>
                  </a:lnTo>
                  <a:lnTo>
                    <a:pt x="26" y="30"/>
                  </a:lnTo>
                  <a:lnTo>
                    <a:pt x="24" y="30"/>
                  </a:lnTo>
                  <a:lnTo>
                    <a:pt x="24" y="30"/>
                  </a:lnTo>
                  <a:lnTo>
                    <a:pt x="21" y="30"/>
                  </a:lnTo>
                  <a:lnTo>
                    <a:pt x="21" y="30"/>
                  </a:lnTo>
                  <a:lnTo>
                    <a:pt x="21" y="30"/>
                  </a:lnTo>
                  <a:lnTo>
                    <a:pt x="21" y="30"/>
                  </a:lnTo>
                  <a:lnTo>
                    <a:pt x="19" y="30"/>
                  </a:lnTo>
                  <a:lnTo>
                    <a:pt x="19" y="30"/>
                  </a:lnTo>
                  <a:lnTo>
                    <a:pt x="19" y="30"/>
                  </a:lnTo>
                  <a:lnTo>
                    <a:pt x="17" y="30"/>
                  </a:lnTo>
                  <a:lnTo>
                    <a:pt x="17" y="30"/>
                  </a:lnTo>
                  <a:lnTo>
                    <a:pt x="17" y="30"/>
                  </a:lnTo>
                  <a:lnTo>
                    <a:pt x="17" y="30"/>
                  </a:lnTo>
                  <a:lnTo>
                    <a:pt x="14" y="30"/>
                  </a:lnTo>
                  <a:lnTo>
                    <a:pt x="14" y="30"/>
                  </a:lnTo>
                  <a:lnTo>
                    <a:pt x="14" y="28"/>
                  </a:lnTo>
                  <a:lnTo>
                    <a:pt x="14" y="28"/>
                  </a:lnTo>
                  <a:lnTo>
                    <a:pt x="12" y="28"/>
                  </a:lnTo>
                  <a:lnTo>
                    <a:pt x="12" y="28"/>
                  </a:lnTo>
                  <a:lnTo>
                    <a:pt x="10" y="28"/>
                  </a:lnTo>
                  <a:lnTo>
                    <a:pt x="10" y="28"/>
                  </a:lnTo>
                  <a:lnTo>
                    <a:pt x="10" y="28"/>
                  </a:lnTo>
                  <a:lnTo>
                    <a:pt x="10" y="28"/>
                  </a:lnTo>
                  <a:lnTo>
                    <a:pt x="10" y="26"/>
                  </a:lnTo>
                  <a:lnTo>
                    <a:pt x="10" y="26"/>
                  </a:lnTo>
                  <a:lnTo>
                    <a:pt x="7" y="26"/>
                  </a:lnTo>
                  <a:lnTo>
                    <a:pt x="7" y="26"/>
                  </a:lnTo>
                  <a:lnTo>
                    <a:pt x="7" y="26"/>
                  </a:lnTo>
                  <a:lnTo>
                    <a:pt x="7" y="26"/>
                  </a:lnTo>
                  <a:lnTo>
                    <a:pt x="7" y="26"/>
                  </a:lnTo>
                  <a:lnTo>
                    <a:pt x="7" y="26"/>
                  </a:lnTo>
                  <a:lnTo>
                    <a:pt x="7" y="26"/>
                  </a:lnTo>
                  <a:lnTo>
                    <a:pt x="7" y="26"/>
                  </a:lnTo>
                  <a:lnTo>
                    <a:pt x="7" y="23"/>
                  </a:lnTo>
                  <a:lnTo>
                    <a:pt x="7" y="23"/>
                  </a:lnTo>
                  <a:lnTo>
                    <a:pt x="7" y="21"/>
                  </a:lnTo>
                  <a:lnTo>
                    <a:pt x="5" y="21"/>
                  </a:lnTo>
                  <a:lnTo>
                    <a:pt x="5" y="21"/>
                  </a:lnTo>
                  <a:lnTo>
                    <a:pt x="5" y="19"/>
                  </a:lnTo>
                  <a:lnTo>
                    <a:pt x="5" y="19"/>
                  </a:lnTo>
                  <a:lnTo>
                    <a:pt x="5" y="19"/>
                  </a:lnTo>
                  <a:lnTo>
                    <a:pt x="5" y="16"/>
                  </a:lnTo>
                  <a:lnTo>
                    <a:pt x="5" y="16"/>
                  </a:lnTo>
                  <a:lnTo>
                    <a:pt x="5" y="14"/>
                  </a:lnTo>
                  <a:lnTo>
                    <a:pt x="2" y="14"/>
                  </a:lnTo>
                  <a:lnTo>
                    <a:pt x="2" y="14"/>
                  </a:lnTo>
                  <a:lnTo>
                    <a:pt x="2" y="16"/>
                  </a:lnTo>
                  <a:lnTo>
                    <a:pt x="2" y="16"/>
                  </a:lnTo>
                  <a:lnTo>
                    <a:pt x="0" y="16"/>
                  </a:lnTo>
                  <a:lnTo>
                    <a:pt x="0" y="16"/>
                  </a:lnTo>
                  <a:lnTo>
                    <a:pt x="0" y="16"/>
                  </a:lnTo>
                  <a:lnTo>
                    <a:pt x="0" y="14"/>
                  </a:lnTo>
                  <a:lnTo>
                    <a:pt x="0" y="14"/>
                  </a:lnTo>
                  <a:lnTo>
                    <a:pt x="0" y="14"/>
                  </a:lnTo>
                  <a:lnTo>
                    <a:pt x="0" y="14"/>
                  </a:lnTo>
                  <a:lnTo>
                    <a:pt x="0" y="11"/>
                  </a:lnTo>
                  <a:lnTo>
                    <a:pt x="0" y="11"/>
                  </a:lnTo>
                  <a:lnTo>
                    <a:pt x="0" y="11"/>
                  </a:lnTo>
                  <a:lnTo>
                    <a:pt x="2" y="11"/>
                  </a:lnTo>
                  <a:lnTo>
                    <a:pt x="2" y="11"/>
                  </a:lnTo>
                  <a:lnTo>
                    <a:pt x="2" y="11"/>
                  </a:lnTo>
                  <a:lnTo>
                    <a:pt x="2" y="11"/>
                  </a:lnTo>
                  <a:lnTo>
                    <a:pt x="5" y="11"/>
                  </a:lnTo>
                  <a:lnTo>
                    <a:pt x="5" y="11"/>
                  </a:lnTo>
                  <a:lnTo>
                    <a:pt x="5" y="11"/>
                  </a:lnTo>
                  <a:lnTo>
                    <a:pt x="7" y="11"/>
                  </a:lnTo>
                  <a:lnTo>
                    <a:pt x="7" y="11"/>
                  </a:lnTo>
                  <a:lnTo>
                    <a:pt x="7" y="11"/>
                  </a:lnTo>
                  <a:lnTo>
                    <a:pt x="10" y="11"/>
                  </a:lnTo>
                  <a:lnTo>
                    <a:pt x="10" y="11"/>
                  </a:lnTo>
                  <a:lnTo>
                    <a:pt x="10" y="11"/>
                  </a:lnTo>
                  <a:lnTo>
                    <a:pt x="12" y="11"/>
                  </a:lnTo>
                  <a:lnTo>
                    <a:pt x="12" y="11"/>
                  </a:lnTo>
                  <a:lnTo>
                    <a:pt x="12" y="14"/>
                  </a:lnTo>
                  <a:lnTo>
                    <a:pt x="10" y="14"/>
                  </a:lnTo>
                  <a:lnTo>
                    <a:pt x="10" y="14"/>
                  </a:lnTo>
                  <a:lnTo>
                    <a:pt x="12" y="14"/>
                  </a:lnTo>
                  <a:lnTo>
                    <a:pt x="12" y="14"/>
                  </a:lnTo>
                  <a:lnTo>
                    <a:pt x="12" y="14"/>
                  </a:lnTo>
                  <a:lnTo>
                    <a:pt x="12" y="14"/>
                  </a:lnTo>
                  <a:lnTo>
                    <a:pt x="14" y="14"/>
                  </a:lnTo>
                  <a:lnTo>
                    <a:pt x="14" y="14"/>
                  </a:lnTo>
                  <a:lnTo>
                    <a:pt x="14" y="14"/>
                  </a:lnTo>
                  <a:lnTo>
                    <a:pt x="14" y="14"/>
                  </a:lnTo>
                  <a:lnTo>
                    <a:pt x="14" y="14"/>
                  </a:lnTo>
                  <a:lnTo>
                    <a:pt x="17" y="14"/>
                  </a:lnTo>
                  <a:lnTo>
                    <a:pt x="17" y="14"/>
                  </a:lnTo>
                  <a:lnTo>
                    <a:pt x="17" y="11"/>
                  </a:lnTo>
                  <a:lnTo>
                    <a:pt x="17" y="11"/>
                  </a:lnTo>
                  <a:lnTo>
                    <a:pt x="17" y="11"/>
                  </a:lnTo>
                  <a:lnTo>
                    <a:pt x="19" y="11"/>
                  </a:lnTo>
                  <a:lnTo>
                    <a:pt x="19" y="11"/>
                  </a:lnTo>
                  <a:lnTo>
                    <a:pt x="19" y="11"/>
                  </a:lnTo>
                  <a:lnTo>
                    <a:pt x="21" y="11"/>
                  </a:lnTo>
                  <a:lnTo>
                    <a:pt x="21" y="11"/>
                  </a:lnTo>
                  <a:lnTo>
                    <a:pt x="21" y="9"/>
                  </a:lnTo>
                  <a:lnTo>
                    <a:pt x="21" y="9"/>
                  </a:lnTo>
                  <a:lnTo>
                    <a:pt x="24" y="9"/>
                  </a:lnTo>
                  <a:lnTo>
                    <a:pt x="24" y="9"/>
                  </a:lnTo>
                  <a:lnTo>
                    <a:pt x="26" y="9"/>
                  </a:lnTo>
                  <a:lnTo>
                    <a:pt x="26" y="9"/>
                  </a:lnTo>
                  <a:lnTo>
                    <a:pt x="26" y="9"/>
                  </a:lnTo>
                  <a:lnTo>
                    <a:pt x="28" y="9"/>
                  </a:lnTo>
                  <a:lnTo>
                    <a:pt x="28" y="9"/>
                  </a:lnTo>
                  <a:lnTo>
                    <a:pt x="28" y="9"/>
                  </a:lnTo>
                  <a:lnTo>
                    <a:pt x="31" y="9"/>
                  </a:lnTo>
                  <a:lnTo>
                    <a:pt x="31" y="9"/>
                  </a:lnTo>
                  <a:lnTo>
                    <a:pt x="31" y="9"/>
                  </a:lnTo>
                  <a:lnTo>
                    <a:pt x="31" y="7"/>
                  </a:lnTo>
                  <a:lnTo>
                    <a:pt x="33" y="7"/>
                  </a:lnTo>
                  <a:lnTo>
                    <a:pt x="33" y="7"/>
                  </a:lnTo>
                  <a:lnTo>
                    <a:pt x="33" y="7"/>
                  </a:lnTo>
                  <a:lnTo>
                    <a:pt x="33" y="4"/>
                  </a:lnTo>
                  <a:lnTo>
                    <a:pt x="33" y="4"/>
                  </a:lnTo>
                  <a:lnTo>
                    <a:pt x="36" y="4"/>
                  </a:lnTo>
                  <a:lnTo>
                    <a:pt x="36" y="4"/>
                  </a:lnTo>
                  <a:lnTo>
                    <a:pt x="36" y="4"/>
                  </a:lnTo>
                  <a:lnTo>
                    <a:pt x="36" y="4"/>
                  </a:lnTo>
                  <a:lnTo>
                    <a:pt x="36" y="4"/>
                  </a:lnTo>
                  <a:lnTo>
                    <a:pt x="36" y="2"/>
                  </a:lnTo>
                  <a:lnTo>
                    <a:pt x="38" y="2"/>
                  </a:lnTo>
                  <a:lnTo>
                    <a:pt x="38" y="2"/>
                  </a:lnTo>
                  <a:lnTo>
                    <a:pt x="36" y="2"/>
                  </a:lnTo>
                  <a:lnTo>
                    <a:pt x="36" y="0"/>
                  </a:lnTo>
                  <a:lnTo>
                    <a:pt x="38" y="0"/>
                  </a:lnTo>
                  <a:lnTo>
                    <a:pt x="38" y="0"/>
                  </a:lnTo>
                  <a:lnTo>
                    <a:pt x="38" y="2"/>
                  </a:lnTo>
                  <a:lnTo>
                    <a:pt x="40" y="2"/>
                  </a:lnTo>
                  <a:lnTo>
                    <a:pt x="40" y="2"/>
                  </a:lnTo>
                  <a:lnTo>
                    <a:pt x="40" y="2"/>
                  </a:lnTo>
                  <a:lnTo>
                    <a:pt x="40" y="0"/>
                  </a:lnTo>
                  <a:lnTo>
                    <a:pt x="43" y="0"/>
                  </a:lnTo>
                  <a:lnTo>
                    <a:pt x="43" y="0"/>
                  </a:lnTo>
                  <a:lnTo>
                    <a:pt x="43" y="0"/>
                  </a:lnTo>
                  <a:lnTo>
                    <a:pt x="45" y="0"/>
                  </a:lnTo>
                  <a:lnTo>
                    <a:pt x="45" y="0"/>
                  </a:lnTo>
                  <a:lnTo>
                    <a:pt x="47" y="0"/>
                  </a:lnTo>
                  <a:lnTo>
                    <a:pt x="47" y="0"/>
                  </a:lnTo>
                  <a:lnTo>
                    <a:pt x="47" y="0"/>
                  </a:lnTo>
                  <a:lnTo>
                    <a:pt x="50" y="0"/>
                  </a:lnTo>
                  <a:lnTo>
                    <a:pt x="50" y="0"/>
                  </a:lnTo>
                  <a:lnTo>
                    <a:pt x="50" y="2"/>
                  </a:lnTo>
                  <a:lnTo>
                    <a:pt x="50" y="2"/>
                  </a:lnTo>
                  <a:lnTo>
                    <a:pt x="50" y="2"/>
                  </a:lnTo>
                  <a:lnTo>
                    <a:pt x="52" y="2"/>
                  </a:lnTo>
                  <a:lnTo>
                    <a:pt x="52" y="2"/>
                  </a:lnTo>
                  <a:lnTo>
                    <a:pt x="54" y="2"/>
                  </a:lnTo>
                  <a:lnTo>
                    <a:pt x="54" y="2"/>
                  </a:lnTo>
                  <a:lnTo>
                    <a:pt x="54" y="4"/>
                  </a:lnTo>
                  <a:lnTo>
                    <a:pt x="54" y="4"/>
                  </a:lnTo>
                  <a:lnTo>
                    <a:pt x="57" y="4"/>
                  </a:lnTo>
                  <a:lnTo>
                    <a:pt x="57" y="4"/>
                  </a:lnTo>
                  <a:lnTo>
                    <a:pt x="57" y="4"/>
                  </a:lnTo>
                  <a:lnTo>
                    <a:pt x="59" y="4"/>
                  </a:lnTo>
                  <a:lnTo>
                    <a:pt x="59" y="4"/>
                  </a:lnTo>
                  <a:lnTo>
                    <a:pt x="59" y="4"/>
                  </a:lnTo>
                  <a:lnTo>
                    <a:pt x="59" y="4"/>
                  </a:lnTo>
                  <a:lnTo>
                    <a:pt x="59" y="7"/>
                  </a:lnTo>
                  <a:lnTo>
                    <a:pt x="62" y="7"/>
                  </a:lnTo>
                  <a:lnTo>
                    <a:pt x="62" y="7"/>
                  </a:lnTo>
                  <a:lnTo>
                    <a:pt x="62" y="7"/>
                  </a:lnTo>
                  <a:lnTo>
                    <a:pt x="62" y="7"/>
                  </a:lnTo>
                  <a:lnTo>
                    <a:pt x="62" y="9"/>
                  </a:lnTo>
                  <a:lnTo>
                    <a:pt x="64" y="9"/>
                  </a:lnTo>
                  <a:lnTo>
                    <a:pt x="64" y="9"/>
                  </a:lnTo>
                  <a:lnTo>
                    <a:pt x="64" y="9"/>
                  </a:lnTo>
                  <a:lnTo>
                    <a:pt x="66" y="9"/>
                  </a:lnTo>
                  <a:lnTo>
                    <a:pt x="66" y="9"/>
                  </a:lnTo>
                  <a:lnTo>
                    <a:pt x="66" y="9"/>
                  </a:lnTo>
                  <a:lnTo>
                    <a:pt x="69" y="9"/>
                  </a:lnTo>
                  <a:lnTo>
                    <a:pt x="69" y="9"/>
                  </a:lnTo>
                  <a:lnTo>
                    <a:pt x="69" y="9"/>
                  </a:lnTo>
                  <a:lnTo>
                    <a:pt x="71" y="9"/>
                  </a:lnTo>
                  <a:lnTo>
                    <a:pt x="71" y="9"/>
                  </a:lnTo>
                  <a:lnTo>
                    <a:pt x="73" y="9"/>
                  </a:lnTo>
                  <a:lnTo>
                    <a:pt x="73" y="9"/>
                  </a:lnTo>
                  <a:lnTo>
                    <a:pt x="73" y="9"/>
                  </a:lnTo>
                  <a:lnTo>
                    <a:pt x="76" y="9"/>
                  </a:lnTo>
                  <a:lnTo>
                    <a:pt x="76" y="9"/>
                  </a:lnTo>
                  <a:lnTo>
                    <a:pt x="76" y="9"/>
                  </a:lnTo>
                  <a:lnTo>
                    <a:pt x="76" y="11"/>
                  </a:lnTo>
                  <a:lnTo>
                    <a:pt x="78" y="11"/>
                  </a:lnTo>
                  <a:lnTo>
                    <a:pt x="78" y="11"/>
                  </a:lnTo>
                  <a:lnTo>
                    <a:pt x="78" y="11"/>
                  </a:lnTo>
                  <a:lnTo>
                    <a:pt x="81" y="11"/>
                  </a:lnTo>
                  <a:lnTo>
                    <a:pt x="81" y="14"/>
                  </a:lnTo>
                  <a:lnTo>
                    <a:pt x="81" y="14"/>
                  </a:lnTo>
                  <a:lnTo>
                    <a:pt x="81" y="14"/>
                  </a:lnTo>
                  <a:lnTo>
                    <a:pt x="81" y="14"/>
                  </a:lnTo>
                  <a:lnTo>
                    <a:pt x="81" y="14"/>
                  </a:lnTo>
                  <a:lnTo>
                    <a:pt x="81" y="16"/>
                  </a:lnTo>
                  <a:lnTo>
                    <a:pt x="78" y="16"/>
                  </a:lnTo>
                  <a:lnTo>
                    <a:pt x="78" y="16"/>
                  </a:lnTo>
                  <a:lnTo>
                    <a:pt x="78" y="19"/>
                  </a:lnTo>
                  <a:lnTo>
                    <a:pt x="78" y="19"/>
                  </a:lnTo>
                  <a:lnTo>
                    <a:pt x="81" y="19"/>
                  </a:lnTo>
                  <a:lnTo>
                    <a:pt x="81" y="21"/>
                  </a:lnTo>
                  <a:lnTo>
                    <a:pt x="81" y="21"/>
                  </a:lnTo>
                  <a:lnTo>
                    <a:pt x="81" y="21"/>
                  </a:lnTo>
                  <a:lnTo>
                    <a:pt x="81" y="21"/>
                  </a:lnTo>
                  <a:lnTo>
                    <a:pt x="81" y="23"/>
                  </a:lnTo>
                  <a:lnTo>
                    <a:pt x="83" y="23"/>
                  </a:lnTo>
                  <a:lnTo>
                    <a:pt x="83" y="23"/>
                  </a:lnTo>
                  <a:lnTo>
                    <a:pt x="83" y="26"/>
                  </a:lnTo>
                  <a:lnTo>
                    <a:pt x="83" y="26"/>
                  </a:lnTo>
                  <a:lnTo>
                    <a:pt x="83" y="26"/>
                  </a:lnTo>
                  <a:lnTo>
                    <a:pt x="83" y="26"/>
                  </a:lnTo>
                  <a:lnTo>
                    <a:pt x="83" y="26"/>
                  </a:lnTo>
                  <a:lnTo>
                    <a:pt x="83" y="28"/>
                  </a:lnTo>
                  <a:lnTo>
                    <a:pt x="83" y="28"/>
                  </a:lnTo>
                  <a:lnTo>
                    <a:pt x="83" y="30"/>
                  </a:lnTo>
                  <a:lnTo>
                    <a:pt x="83" y="30"/>
                  </a:lnTo>
                  <a:lnTo>
                    <a:pt x="81" y="30"/>
                  </a:lnTo>
                  <a:lnTo>
                    <a:pt x="81" y="33"/>
                  </a:lnTo>
                  <a:lnTo>
                    <a:pt x="81" y="33"/>
                  </a:lnTo>
                  <a:lnTo>
                    <a:pt x="81" y="33"/>
                  </a:lnTo>
                  <a:lnTo>
                    <a:pt x="81" y="35"/>
                  </a:lnTo>
                  <a:lnTo>
                    <a:pt x="81" y="35"/>
                  </a:lnTo>
                  <a:lnTo>
                    <a:pt x="81" y="35"/>
                  </a:lnTo>
                  <a:lnTo>
                    <a:pt x="81" y="35"/>
                  </a:lnTo>
                  <a:lnTo>
                    <a:pt x="81" y="38"/>
                  </a:lnTo>
                  <a:lnTo>
                    <a:pt x="81" y="38"/>
                  </a:lnTo>
                  <a:lnTo>
                    <a:pt x="81" y="35"/>
                  </a:lnTo>
                  <a:lnTo>
                    <a:pt x="81" y="35"/>
                  </a:lnTo>
                  <a:lnTo>
                    <a:pt x="81" y="35"/>
                  </a:lnTo>
                  <a:lnTo>
                    <a:pt x="83" y="35"/>
                  </a:lnTo>
                  <a:lnTo>
                    <a:pt x="83" y="35"/>
                  </a:lnTo>
                  <a:lnTo>
                    <a:pt x="83" y="38"/>
                  </a:lnTo>
                  <a:lnTo>
                    <a:pt x="83" y="38"/>
                  </a:lnTo>
                  <a:lnTo>
                    <a:pt x="83" y="40"/>
                  </a:lnTo>
                  <a:lnTo>
                    <a:pt x="81" y="40"/>
                  </a:lnTo>
                  <a:lnTo>
                    <a:pt x="81" y="40"/>
                  </a:lnTo>
                  <a:lnTo>
                    <a:pt x="81" y="42"/>
                  </a:lnTo>
                  <a:lnTo>
                    <a:pt x="81" y="42"/>
                  </a:lnTo>
                  <a:lnTo>
                    <a:pt x="81" y="42"/>
                  </a:lnTo>
                  <a:lnTo>
                    <a:pt x="81" y="45"/>
                  </a:lnTo>
                  <a:lnTo>
                    <a:pt x="81" y="45"/>
                  </a:lnTo>
                  <a:lnTo>
                    <a:pt x="81" y="45"/>
                  </a:lnTo>
                  <a:lnTo>
                    <a:pt x="81" y="47"/>
                  </a:lnTo>
                  <a:lnTo>
                    <a:pt x="81" y="47"/>
                  </a:lnTo>
                  <a:lnTo>
                    <a:pt x="81" y="49"/>
                  </a:lnTo>
                  <a:lnTo>
                    <a:pt x="81" y="49"/>
                  </a:lnTo>
                  <a:lnTo>
                    <a:pt x="81" y="49"/>
                  </a:lnTo>
                  <a:lnTo>
                    <a:pt x="81" y="52"/>
                  </a:lnTo>
                  <a:lnTo>
                    <a:pt x="81" y="52"/>
                  </a:lnTo>
                  <a:lnTo>
                    <a:pt x="83" y="52"/>
                  </a:lnTo>
                  <a:lnTo>
                    <a:pt x="83" y="54"/>
                  </a:lnTo>
                  <a:lnTo>
                    <a:pt x="83" y="54"/>
                  </a:lnTo>
                  <a:lnTo>
                    <a:pt x="83" y="54"/>
                  </a:lnTo>
                  <a:lnTo>
                    <a:pt x="83" y="54"/>
                  </a:lnTo>
                  <a:lnTo>
                    <a:pt x="83" y="54"/>
                  </a:lnTo>
                  <a:lnTo>
                    <a:pt x="85" y="54"/>
                  </a:lnTo>
                  <a:lnTo>
                    <a:pt x="85" y="54"/>
                  </a:lnTo>
                  <a:lnTo>
                    <a:pt x="85" y="57"/>
                  </a:lnTo>
                  <a:lnTo>
                    <a:pt x="85" y="57"/>
                  </a:lnTo>
                  <a:lnTo>
                    <a:pt x="85" y="57"/>
                  </a:lnTo>
                  <a:lnTo>
                    <a:pt x="85" y="59"/>
                  </a:lnTo>
                  <a:lnTo>
                    <a:pt x="85" y="59"/>
                  </a:lnTo>
                  <a:lnTo>
                    <a:pt x="85" y="59"/>
                  </a:lnTo>
                  <a:lnTo>
                    <a:pt x="85" y="61"/>
                  </a:lnTo>
                  <a:lnTo>
                    <a:pt x="85" y="61"/>
                  </a:lnTo>
                  <a:lnTo>
                    <a:pt x="88" y="61"/>
                  </a:lnTo>
                  <a:lnTo>
                    <a:pt x="88" y="61"/>
                  </a:lnTo>
                  <a:lnTo>
                    <a:pt x="88" y="59"/>
                  </a:lnTo>
                  <a:lnTo>
                    <a:pt x="88" y="59"/>
                  </a:lnTo>
                  <a:lnTo>
                    <a:pt x="88" y="57"/>
                  </a:lnTo>
                  <a:lnTo>
                    <a:pt x="88" y="57"/>
                  </a:lnTo>
                  <a:lnTo>
                    <a:pt x="88" y="54"/>
                  </a:lnTo>
                  <a:lnTo>
                    <a:pt x="88" y="54"/>
                  </a:lnTo>
                  <a:lnTo>
                    <a:pt x="88" y="54"/>
                  </a:lnTo>
                  <a:lnTo>
                    <a:pt x="88" y="54"/>
                  </a:lnTo>
                  <a:lnTo>
                    <a:pt x="88" y="52"/>
                  </a:lnTo>
                  <a:lnTo>
                    <a:pt x="88" y="52"/>
                  </a:lnTo>
                  <a:lnTo>
                    <a:pt x="88" y="52"/>
                  </a:lnTo>
                  <a:lnTo>
                    <a:pt x="88" y="49"/>
                  </a:lnTo>
                  <a:lnTo>
                    <a:pt x="88" y="49"/>
                  </a:lnTo>
                  <a:lnTo>
                    <a:pt x="88" y="49"/>
                  </a:lnTo>
                  <a:lnTo>
                    <a:pt x="88" y="49"/>
                  </a:lnTo>
                  <a:lnTo>
                    <a:pt x="90" y="49"/>
                  </a:lnTo>
                  <a:lnTo>
                    <a:pt x="90" y="49"/>
                  </a:lnTo>
                  <a:lnTo>
                    <a:pt x="90" y="52"/>
                  </a:lnTo>
                  <a:lnTo>
                    <a:pt x="90" y="52"/>
                  </a:lnTo>
                  <a:lnTo>
                    <a:pt x="90" y="52"/>
                  </a:lnTo>
                  <a:lnTo>
                    <a:pt x="90" y="54"/>
                  </a:lnTo>
                  <a:lnTo>
                    <a:pt x="90" y="54"/>
                  </a:lnTo>
                  <a:lnTo>
                    <a:pt x="90" y="54"/>
                  </a:lnTo>
                  <a:lnTo>
                    <a:pt x="90" y="54"/>
                  </a:lnTo>
                  <a:lnTo>
                    <a:pt x="90" y="54"/>
                  </a:lnTo>
                  <a:lnTo>
                    <a:pt x="90" y="54"/>
                  </a:lnTo>
                  <a:lnTo>
                    <a:pt x="92" y="54"/>
                  </a:lnTo>
                  <a:lnTo>
                    <a:pt x="92" y="54"/>
                  </a:lnTo>
                  <a:lnTo>
                    <a:pt x="92" y="54"/>
                  </a:lnTo>
                  <a:lnTo>
                    <a:pt x="95" y="54"/>
                  </a:lnTo>
                  <a:lnTo>
                    <a:pt x="95" y="54"/>
                  </a:lnTo>
                  <a:lnTo>
                    <a:pt x="95" y="57"/>
                  </a:lnTo>
                  <a:lnTo>
                    <a:pt x="95" y="57"/>
                  </a:lnTo>
                  <a:lnTo>
                    <a:pt x="95" y="59"/>
                  </a:lnTo>
                  <a:lnTo>
                    <a:pt x="92" y="59"/>
                  </a:lnTo>
                  <a:lnTo>
                    <a:pt x="92" y="59"/>
                  </a:lnTo>
                  <a:lnTo>
                    <a:pt x="90" y="59"/>
                  </a:lnTo>
                  <a:lnTo>
                    <a:pt x="90" y="59"/>
                  </a:lnTo>
                  <a:lnTo>
                    <a:pt x="90" y="61"/>
                  </a:lnTo>
                  <a:lnTo>
                    <a:pt x="90" y="61"/>
                  </a:lnTo>
                  <a:lnTo>
                    <a:pt x="90" y="64"/>
                  </a:lnTo>
                  <a:lnTo>
                    <a:pt x="92" y="64"/>
                  </a:lnTo>
                  <a:lnTo>
                    <a:pt x="92" y="64"/>
                  </a:lnTo>
                  <a:lnTo>
                    <a:pt x="92" y="64"/>
                  </a:lnTo>
                  <a:lnTo>
                    <a:pt x="92" y="66"/>
                  </a:lnTo>
                  <a:lnTo>
                    <a:pt x="92" y="66"/>
                  </a:lnTo>
                  <a:lnTo>
                    <a:pt x="92" y="66"/>
                  </a:lnTo>
                  <a:lnTo>
                    <a:pt x="92" y="66"/>
                  </a:lnTo>
                  <a:lnTo>
                    <a:pt x="95" y="66"/>
                  </a:lnTo>
                  <a:lnTo>
                    <a:pt x="95" y="64"/>
                  </a:lnTo>
                  <a:lnTo>
                    <a:pt x="95" y="64"/>
                  </a:lnTo>
                  <a:lnTo>
                    <a:pt x="95" y="64"/>
                  </a:lnTo>
                  <a:lnTo>
                    <a:pt x="95" y="66"/>
                  </a:lnTo>
                  <a:lnTo>
                    <a:pt x="95" y="66"/>
                  </a:lnTo>
                  <a:lnTo>
                    <a:pt x="95" y="68"/>
                  </a:lnTo>
                  <a:lnTo>
                    <a:pt x="95" y="68"/>
                  </a:lnTo>
                  <a:lnTo>
                    <a:pt x="95" y="71"/>
                  </a:lnTo>
                  <a:lnTo>
                    <a:pt x="95" y="71"/>
                  </a:lnTo>
                  <a:lnTo>
                    <a:pt x="95" y="73"/>
                  </a:lnTo>
                  <a:lnTo>
                    <a:pt x="95" y="73"/>
                  </a:lnTo>
                  <a:lnTo>
                    <a:pt x="97" y="73"/>
                  </a:lnTo>
                  <a:lnTo>
                    <a:pt x="97" y="73"/>
                  </a:lnTo>
                  <a:lnTo>
                    <a:pt x="99" y="73"/>
                  </a:lnTo>
                  <a:lnTo>
                    <a:pt x="99" y="73"/>
                  </a:lnTo>
                  <a:lnTo>
                    <a:pt x="97" y="73"/>
                  </a:lnTo>
                  <a:lnTo>
                    <a:pt x="97" y="75"/>
                  </a:lnTo>
                  <a:lnTo>
                    <a:pt x="99" y="75"/>
                  </a:lnTo>
                  <a:lnTo>
                    <a:pt x="99" y="75"/>
                  </a:lnTo>
                  <a:lnTo>
                    <a:pt x="99" y="75"/>
                  </a:lnTo>
                  <a:lnTo>
                    <a:pt x="99" y="75"/>
                  </a:lnTo>
                  <a:lnTo>
                    <a:pt x="102" y="75"/>
                  </a:lnTo>
                  <a:lnTo>
                    <a:pt x="102" y="75"/>
                  </a:lnTo>
                  <a:lnTo>
                    <a:pt x="102" y="75"/>
                  </a:lnTo>
                  <a:lnTo>
                    <a:pt x="102" y="73"/>
                  </a:lnTo>
                  <a:lnTo>
                    <a:pt x="102" y="73"/>
                  </a:lnTo>
                  <a:lnTo>
                    <a:pt x="102" y="73"/>
                  </a:lnTo>
                  <a:lnTo>
                    <a:pt x="102" y="73"/>
                  </a:lnTo>
                  <a:lnTo>
                    <a:pt x="102" y="73"/>
                  </a:lnTo>
                  <a:lnTo>
                    <a:pt x="102" y="73"/>
                  </a:lnTo>
                  <a:lnTo>
                    <a:pt x="102" y="75"/>
                  </a:lnTo>
                  <a:lnTo>
                    <a:pt x="104" y="75"/>
                  </a:lnTo>
                  <a:lnTo>
                    <a:pt x="104" y="75"/>
                  </a:lnTo>
                  <a:lnTo>
                    <a:pt x="104" y="78"/>
                  </a:lnTo>
                  <a:lnTo>
                    <a:pt x="104" y="78"/>
                  </a:lnTo>
                  <a:lnTo>
                    <a:pt x="107" y="78"/>
                  </a:lnTo>
                  <a:lnTo>
                    <a:pt x="107" y="78"/>
                  </a:lnTo>
                  <a:lnTo>
                    <a:pt x="107" y="75"/>
                  </a:lnTo>
                  <a:lnTo>
                    <a:pt x="107" y="75"/>
                  </a:lnTo>
                  <a:lnTo>
                    <a:pt x="109" y="75"/>
                  </a:lnTo>
                  <a:lnTo>
                    <a:pt x="109" y="75"/>
                  </a:lnTo>
                  <a:lnTo>
                    <a:pt x="109" y="75"/>
                  </a:lnTo>
                  <a:lnTo>
                    <a:pt x="109" y="75"/>
                  </a:lnTo>
                  <a:lnTo>
                    <a:pt x="109" y="73"/>
                  </a:lnTo>
                  <a:lnTo>
                    <a:pt x="109" y="73"/>
                  </a:lnTo>
                  <a:lnTo>
                    <a:pt x="109" y="73"/>
                  </a:lnTo>
                  <a:lnTo>
                    <a:pt x="111" y="73"/>
                  </a:lnTo>
                  <a:lnTo>
                    <a:pt x="111" y="73"/>
                  </a:lnTo>
                  <a:lnTo>
                    <a:pt x="111" y="71"/>
                  </a:lnTo>
                  <a:lnTo>
                    <a:pt x="111" y="71"/>
                  </a:lnTo>
                  <a:lnTo>
                    <a:pt x="109" y="71"/>
                  </a:lnTo>
                  <a:lnTo>
                    <a:pt x="109" y="71"/>
                  </a:lnTo>
                  <a:lnTo>
                    <a:pt x="109" y="68"/>
                  </a:lnTo>
                  <a:lnTo>
                    <a:pt x="111" y="68"/>
                  </a:lnTo>
                  <a:lnTo>
                    <a:pt x="111" y="68"/>
                  </a:lnTo>
                  <a:lnTo>
                    <a:pt x="114" y="68"/>
                  </a:lnTo>
                  <a:lnTo>
                    <a:pt x="114" y="68"/>
                  </a:lnTo>
                  <a:lnTo>
                    <a:pt x="114" y="68"/>
                  </a:lnTo>
                  <a:lnTo>
                    <a:pt x="114" y="68"/>
                  </a:lnTo>
                  <a:lnTo>
                    <a:pt x="114" y="68"/>
                  </a:lnTo>
                  <a:lnTo>
                    <a:pt x="114" y="68"/>
                  </a:lnTo>
                  <a:lnTo>
                    <a:pt x="114" y="66"/>
                  </a:lnTo>
                  <a:lnTo>
                    <a:pt x="114" y="66"/>
                  </a:lnTo>
                  <a:lnTo>
                    <a:pt x="114" y="64"/>
                  </a:lnTo>
                  <a:lnTo>
                    <a:pt x="114" y="64"/>
                  </a:lnTo>
                  <a:lnTo>
                    <a:pt x="114" y="64"/>
                  </a:lnTo>
                  <a:lnTo>
                    <a:pt x="114" y="66"/>
                  </a:lnTo>
                  <a:lnTo>
                    <a:pt x="116" y="66"/>
                  </a:lnTo>
                  <a:lnTo>
                    <a:pt x="116" y="66"/>
                  </a:lnTo>
                  <a:lnTo>
                    <a:pt x="116" y="66"/>
                  </a:lnTo>
                  <a:lnTo>
                    <a:pt x="116" y="66"/>
                  </a:lnTo>
                  <a:lnTo>
                    <a:pt x="116" y="66"/>
                  </a:lnTo>
                  <a:lnTo>
                    <a:pt x="116" y="64"/>
                  </a:lnTo>
                  <a:lnTo>
                    <a:pt x="116" y="64"/>
                  </a:lnTo>
                  <a:lnTo>
                    <a:pt x="116" y="64"/>
                  </a:lnTo>
                  <a:lnTo>
                    <a:pt x="118" y="64"/>
                  </a:lnTo>
                  <a:lnTo>
                    <a:pt x="118" y="61"/>
                  </a:lnTo>
                  <a:lnTo>
                    <a:pt x="118" y="61"/>
                  </a:lnTo>
                  <a:lnTo>
                    <a:pt x="118" y="61"/>
                  </a:lnTo>
                  <a:lnTo>
                    <a:pt x="121" y="61"/>
                  </a:lnTo>
                  <a:lnTo>
                    <a:pt x="121" y="59"/>
                  </a:lnTo>
                  <a:lnTo>
                    <a:pt x="121" y="59"/>
                  </a:lnTo>
                  <a:lnTo>
                    <a:pt x="121" y="59"/>
                  </a:lnTo>
                  <a:lnTo>
                    <a:pt x="121" y="59"/>
                  </a:lnTo>
                  <a:lnTo>
                    <a:pt x="123" y="59"/>
                  </a:lnTo>
                  <a:lnTo>
                    <a:pt x="123" y="59"/>
                  </a:lnTo>
                  <a:lnTo>
                    <a:pt x="123" y="57"/>
                  </a:lnTo>
                  <a:lnTo>
                    <a:pt x="123" y="57"/>
                  </a:lnTo>
                  <a:lnTo>
                    <a:pt x="123" y="57"/>
                  </a:lnTo>
                  <a:lnTo>
                    <a:pt x="125" y="57"/>
                  </a:lnTo>
                  <a:lnTo>
                    <a:pt x="125" y="54"/>
                  </a:lnTo>
                  <a:lnTo>
                    <a:pt x="125" y="54"/>
                  </a:lnTo>
                  <a:lnTo>
                    <a:pt x="125" y="54"/>
                  </a:lnTo>
                  <a:lnTo>
                    <a:pt x="125" y="54"/>
                  </a:lnTo>
                  <a:lnTo>
                    <a:pt x="125" y="52"/>
                  </a:lnTo>
                  <a:lnTo>
                    <a:pt x="128" y="52"/>
                  </a:lnTo>
                  <a:lnTo>
                    <a:pt x="128" y="52"/>
                  </a:lnTo>
                  <a:lnTo>
                    <a:pt x="125" y="52"/>
                  </a:lnTo>
                  <a:lnTo>
                    <a:pt x="125" y="49"/>
                  </a:lnTo>
                  <a:lnTo>
                    <a:pt x="125" y="49"/>
                  </a:lnTo>
                  <a:lnTo>
                    <a:pt x="125" y="49"/>
                  </a:lnTo>
                  <a:lnTo>
                    <a:pt x="123" y="49"/>
                  </a:lnTo>
                  <a:lnTo>
                    <a:pt x="123" y="49"/>
                  </a:lnTo>
                  <a:lnTo>
                    <a:pt x="123" y="47"/>
                  </a:lnTo>
                  <a:lnTo>
                    <a:pt x="123" y="47"/>
                  </a:lnTo>
                  <a:lnTo>
                    <a:pt x="123" y="47"/>
                  </a:lnTo>
                  <a:lnTo>
                    <a:pt x="123" y="45"/>
                  </a:lnTo>
                  <a:lnTo>
                    <a:pt x="125" y="45"/>
                  </a:lnTo>
                  <a:lnTo>
                    <a:pt x="125" y="45"/>
                  </a:lnTo>
                  <a:lnTo>
                    <a:pt x="125" y="47"/>
                  </a:lnTo>
                  <a:lnTo>
                    <a:pt x="128" y="47"/>
                  </a:lnTo>
                  <a:lnTo>
                    <a:pt x="128" y="47"/>
                  </a:lnTo>
                  <a:lnTo>
                    <a:pt x="128" y="47"/>
                  </a:lnTo>
                  <a:lnTo>
                    <a:pt x="128" y="47"/>
                  </a:lnTo>
                  <a:lnTo>
                    <a:pt x="128" y="47"/>
                  </a:lnTo>
                  <a:lnTo>
                    <a:pt x="130" y="47"/>
                  </a:lnTo>
                  <a:lnTo>
                    <a:pt x="130" y="47"/>
                  </a:lnTo>
                  <a:lnTo>
                    <a:pt x="133" y="47"/>
                  </a:lnTo>
                  <a:lnTo>
                    <a:pt x="133" y="47"/>
                  </a:lnTo>
                  <a:lnTo>
                    <a:pt x="133" y="47"/>
                  </a:lnTo>
                  <a:lnTo>
                    <a:pt x="133" y="47"/>
                  </a:lnTo>
                  <a:lnTo>
                    <a:pt x="135" y="47"/>
                  </a:lnTo>
                  <a:lnTo>
                    <a:pt x="135" y="47"/>
                  </a:lnTo>
                  <a:lnTo>
                    <a:pt x="135" y="47"/>
                  </a:lnTo>
                  <a:lnTo>
                    <a:pt x="137" y="47"/>
                  </a:lnTo>
                  <a:lnTo>
                    <a:pt x="137" y="47"/>
                  </a:lnTo>
                  <a:lnTo>
                    <a:pt x="137" y="47"/>
                  </a:lnTo>
                  <a:lnTo>
                    <a:pt x="140" y="47"/>
                  </a:lnTo>
                  <a:lnTo>
                    <a:pt x="140" y="45"/>
                  </a:lnTo>
                  <a:lnTo>
                    <a:pt x="140" y="45"/>
                  </a:lnTo>
                  <a:lnTo>
                    <a:pt x="140" y="45"/>
                  </a:lnTo>
                  <a:lnTo>
                    <a:pt x="140" y="45"/>
                  </a:lnTo>
                  <a:lnTo>
                    <a:pt x="142" y="45"/>
                  </a:lnTo>
                  <a:lnTo>
                    <a:pt x="142" y="45"/>
                  </a:lnTo>
                  <a:lnTo>
                    <a:pt x="142" y="45"/>
                  </a:lnTo>
                  <a:lnTo>
                    <a:pt x="144" y="45"/>
                  </a:lnTo>
                  <a:lnTo>
                    <a:pt x="144" y="45"/>
                  </a:lnTo>
                  <a:lnTo>
                    <a:pt x="144" y="45"/>
                  </a:lnTo>
                  <a:lnTo>
                    <a:pt x="144" y="42"/>
                  </a:lnTo>
                  <a:lnTo>
                    <a:pt x="144" y="42"/>
                  </a:lnTo>
                  <a:lnTo>
                    <a:pt x="144" y="42"/>
                  </a:lnTo>
                  <a:lnTo>
                    <a:pt x="144" y="40"/>
                  </a:lnTo>
                  <a:lnTo>
                    <a:pt x="142" y="40"/>
                  </a:lnTo>
                  <a:lnTo>
                    <a:pt x="142" y="40"/>
                  </a:lnTo>
                  <a:lnTo>
                    <a:pt x="142" y="40"/>
                  </a:lnTo>
                  <a:lnTo>
                    <a:pt x="142" y="40"/>
                  </a:lnTo>
                  <a:lnTo>
                    <a:pt x="140" y="40"/>
                  </a:lnTo>
                  <a:lnTo>
                    <a:pt x="140" y="40"/>
                  </a:lnTo>
                  <a:lnTo>
                    <a:pt x="140" y="3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222"/>
            <p:cNvSpPr>
              <a:spLocks/>
            </p:cNvSpPr>
            <p:nvPr/>
          </p:nvSpPr>
          <p:spPr bwMode="auto">
            <a:xfrm>
              <a:off x="4557713" y="4144963"/>
              <a:ext cx="376238" cy="469900"/>
            </a:xfrm>
            <a:custGeom>
              <a:avLst/>
              <a:gdLst/>
              <a:ahLst/>
              <a:cxnLst>
                <a:cxn ang="0">
                  <a:pos x="199" y="140"/>
                </a:cxn>
                <a:cxn ang="0">
                  <a:pos x="197" y="128"/>
                </a:cxn>
                <a:cxn ang="0">
                  <a:pos x="190" y="126"/>
                </a:cxn>
                <a:cxn ang="0">
                  <a:pos x="187" y="140"/>
                </a:cxn>
                <a:cxn ang="0">
                  <a:pos x="187" y="154"/>
                </a:cxn>
                <a:cxn ang="0">
                  <a:pos x="185" y="166"/>
                </a:cxn>
                <a:cxn ang="0">
                  <a:pos x="201" y="173"/>
                </a:cxn>
                <a:cxn ang="0">
                  <a:pos x="206" y="192"/>
                </a:cxn>
                <a:cxn ang="0">
                  <a:pos x="220" y="204"/>
                </a:cxn>
                <a:cxn ang="0">
                  <a:pos x="230" y="216"/>
                </a:cxn>
                <a:cxn ang="0">
                  <a:pos x="235" y="230"/>
                </a:cxn>
                <a:cxn ang="0">
                  <a:pos x="232" y="246"/>
                </a:cxn>
                <a:cxn ang="0">
                  <a:pos x="235" y="268"/>
                </a:cxn>
                <a:cxn ang="0">
                  <a:pos x="232" y="291"/>
                </a:cxn>
                <a:cxn ang="0">
                  <a:pos x="223" y="289"/>
                </a:cxn>
                <a:cxn ang="0">
                  <a:pos x="218" y="291"/>
                </a:cxn>
                <a:cxn ang="0">
                  <a:pos x="206" y="287"/>
                </a:cxn>
                <a:cxn ang="0">
                  <a:pos x="204" y="294"/>
                </a:cxn>
                <a:cxn ang="0">
                  <a:pos x="192" y="280"/>
                </a:cxn>
                <a:cxn ang="0">
                  <a:pos x="178" y="268"/>
                </a:cxn>
                <a:cxn ang="0">
                  <a:pos x="166" y="256"/>
                </a:cxn>
                <a:cxn ang="0">
                  <a:pos x="154" y="242"/>
                </a:cxn>
                <a:cxn ang="0">
                  <a:pos x="142" y="227"/>
                </a:cxn>
                <a:cxn ang="0">
                  <a:pos x="133" y="213"/>
                </a:cxn>
                <a:cxn ang="0">
                  <a:pos x="123" y="197"/>
                </a:cxn>
                <a:cxn ang="0">
                  <a:pos x="119" y="178"/>
                </a:cxn>
                <a:cxn ang="0">
                  <a:pos x="109" y="163"/>
                </a:cxn>
                <a:cxn ang="0">
                  <a:pos x="100" y="147"/>
                </a:cxn>
                <a:cxn ang="0">
                  <a:pos x="88" y="137"/>
                </a:cxn>
                <a:cxn ang="0">
                  <a:pos x="83" y="118"/>
                </a:cxn>
                <a:cxn ang="0">
                  <a:pos x="81" y="102"/>
                </a:cxn>
                <a:cxn ang="0">
                  <a:pos x="67" y="90"/>
                </a:cxn>
                <a:cxn ang="0">
                  <a:pos x="55" y="81"/>
                </a:cxn>
                <a:cxn ang="0">
                  <a:pos x="48" y="64"/>
                </a:cxn>
                <a:cxn ang="0">
                  <a:pos x="36" y="50"/>
                </a:cxn>
                <a:cxn ang="0">
                  <a:pos x="22" y="38"/>
                </a:cxn>
                <a:cxn ang="0">
                  <a:pos x="10" y="26"/>
                </a:cxn>
                <a:cxn ang="0">
                  <a:pos x="3" y="7"/>
                </a:cxn>
                <a:cxn ang="0">
                  <a:pos x="7" y="0"/>
                </a:cxn>
                <a:cxn ang="0">
                  <a:pos x="22" y="9"/>
                </a:cxn>
                <a:cxn ang="0">
                  <a:pos x="40" y="9"/>
                </a:cxn>
                <a:cxn ang="0">
                  <a:pos x="57" y="14"/>
                </a:cxn>
                <a:cxn ang="0">
                  <a:pos x="69" y="28"/>
                </a:cxn>
                <a:cxn ang="0">
                  <a:pos x="76" y="43"/>
                </a:cxn>
                <a:cxn ang="0">
                  <a:pos x="90" y="54"/>
                </a:cxn>
                <a:cxn ang="0">
                  <a:pos x="104" y="66"/>
                </a:cxn>
                <a:cxn ang="0">
                  <a:pos x="114" y="81"/>
                </a:cxn>
                <a:cxn ang="0">
                  <a:pos x="126" y="85"/>
                </a:cxn>
                <a:cxn ang="0">
                  <a:pos x="138" y="90"/>
                </a:cxn>
                <a:cxn ang="0">
                  <a:pos x="145" y="100"/>
                </a:cxn>
                <a:cxn ang="0">
                  <a:pos x="159" y="104"/>
                </a:cxn>
                <a:cxn ang="0">
                  <a:pos x="168" y="114"/>
                </a:cxn>
                <a:cxn ang="0">
                  <a:pos x="178" y="128"/>
                </a:cxn>
                <a:cxn ang="0">
                  <a:pos x="183" y="118"/>
                </a:cxn>
                <a:cxn ang="0">
                  <a:pos x="194" y="114"/>
                </a:cxn>
                <a:cxn ang="0">
                  <a:pos x="209" y="116"/>
                </a:cxn>
                <a:cxn ang="0">
                  <a:pos x="206" y="128"/>
                </a:cxn>
                <a:cxn ang="0">
                  <a:pos x="199" y="130"/>
                </a:cxn>
                <a:cxn ang="0">
                  <a:pos x="206" y="140"/>
                </a:cxn>
                <a:cxn ang="0">
                  <a:pos x="213" y="149"/>
                </a:cxn>
                <a:cxn ang="0">
                  <a:pos x="204" y="154"/>
                </a:cxn>
                <a:cxn ang="0">
                  <a:pos x="199" y="159"/>
                </a:cxn>
              </a:cxnLst>
              <a:rect l="0" t="0" r="r" b="b"/>
              <a:pathLst>
                <a:path w="237" h="296">
                  <a:moveTo>
                    <a:pt x="194" y="152"/>
                  </a:moveTo>
                  <a:lnTo>
                    <a:pt x="197" y="152"/>
                  </a:lnTo>
                  <a:lnTo>
                    <a:pt x="197" y="152"/>
                  </a:lnTo>
                  <a:lnTo>
                    <a:pt x="197" y="152"/>
                  </a:lnTo>
                  <a:lnTo>
                    <a:pt x="199" y="152"/>
                  </a:lnTo>
                  <a:lnTo>
                    <a:pt x="199" y="152"/>
                  </a:lnTo>
                  <a:lnTo>
                    <a:pt x="201" y="152"/>
                  </a:lnTo>
                  <a:lnTo>
                    <a:pt x="201" y="152"/>
                  </a:lnTo>
                  <a:lnTo>
                    <a:pt x="201" y="149"/>
                  </a:lnTo>
                  <a:lnTo>
                    <a:pt x="201" y="149"/>
                  </a:lnTo>
                  <a:lnTo>
                    <a:pt x="201" y="149"/>
                  </a:lnTo>
                  <a:lnTo>
                    <a:pt x="201" y="147"/>
                  </a:lnTo>
                  <a:lnTo>
                    <a:pt x="201" y="147"/>
                  </a:lnTo>
                  <a:lnTo>
                    <a:pt x="201" y="147"/>
                  </a:lnTo>
                  <a:lnTo>
                    <a:pt x="204" y="147"/>
                  </a:lnTo>
                  <a:lnTo>
                    <a:pt x="204" y="147"/>
                  </a:lnTo>
                  <a:lnTo>
                    <a:pt x="201" y="147"/>
                  </a:lnTo>
                  <a:lnTo>
                    <a:pt x="201" y="145"/>
                  </a:lnTo>
                  <a:lnTo>
                    <a:pt x="201" y="145"/>
                  </a:lnTo>
                  <a:lnTo>
                    <a:pt x="201" y="145"/>
                  </a:lnTo>
                  <a:lnTo>
                    <a:pt x="201" y="142"/>
                  </a:lnTo>
                  <a:lnTo>
                    <a:pt x="201" y="142"/>
                  </a:lnTo>
                  <a:lnTo>
                    <a:pt x="201" y="142"/>
                  </a:lnTo>
                  <a:lnTo>
                    <a:pt x="199" y="142"/>
                  </a:lnTo>
                  <a:lnTo>
                    <a:pt x="199" y="142"/>
                  </a:lnTo>
                  <a:lnTo>
                    <a:pt x="199" y="140"/>
                  </a:lnTo>
                  <a:lnTo>
                    <a:pt x="197" y="140"/>
                  </a:lnTo>
                  <a:lnTo>
                    <a:pt x="197" y="140"/>
                  </a:lnTo>
                  <a:lnTo>
                    <a:pt x="197" y="140"/>
                  </a:lnTo>
                  <a:lnTo>
                    <a:pt x="197" y="140"/>
                  </a:lnTo>
                  <a:lnTo>
                    <a:pt x="197" y="137"/>
                  </a:lnTo>
                  <a:lnTo>
                    <a:pt x="197" y="137"/>
                  </a:lnTo>
                  <a:lnTo>
                    <a:pt x="197" y="137"/>
                  </a:lnTo>
                  <a:lnTo>
                    <a:pt x="199" y="137"/>
                  </a:lnTo>
                  <a:lnTo>
                    <a:pt x="199" y="137"/>
                  </a:lnTo>
                  <a:lnTo>
                    <a:pt x="199" y="137"/>
                  </a:lnTo>
                  <a:lnTo>
                    <a:pt x="199" y="135"/>
                  </a:lnTo>
                  <a:lnTo>
                    <a:pt x="197" y="135"/>
                  </a:lnTo>
                  <a:lnTo>
                    <a:pt x="197" y="135"/>
                  </a:lnTo>
                  <a:lnTo>
                    <a:pt x="197" y="135"/>
                  </a:lnTo>
                  <a:lnTo>
                    <a:pt x="197" y="133"/>
                  </a:lnTo>
                  <a:lnTo>
                    <a:pt x="197" y="133"/>
                  </a:lnTo>
                  <a:lnTo>
                    <a:pt x="199" y="133"/>
                  </a:lnTo>
                  <a:lnTo>
                    <a:pt x="199" y="133"/>
                  </a:lnTo>
                  <a:lnTo>
                    <a:pt x="199" y="133"/>
                  </a:lnTo>
                  <a:lnTo>
                    <a:pt x="199" y="133"/>
                  </a:lnTo>
                  <a:lnTo>
                    <a:pt x="197" y="133"/>
                  </a:lnTo>
                  <a:lnTo>
                    <a:pt x="197" y="130"/>
                  </a:lnTo>
                  <a:lnTo>
                    <a:pt x="197" y="130"/>
                  </a:lnTo>
                  <a:lnTo>
                    <a:pt x="197" y="130"/>
                  </a:lnTo>
                  <a:lnTo>
                    <a:pt x="197" y="130"/>
                  </a:lnTo>
                  <a:lnTo>
                    <a:pt x="197" y="128"/>
                  </a:lnTo>
                  <a:lnTo>
                    <a:pt x="197" y="128"/>
                  </a:lnTo>
                  <a:lnTo>
                    <a:pt x="197" y="128"/>
                  </a:lnTo>
                  <a:lnTo>
                    <a:pt x="197" y="128"/>
                  </a:lnTo>
                  <a:lnTo>
                    <a:pt x="197" y="126"/>
                  </a:lnTo>
                  <a:lnTo>
                    <a:pt x="197" y="126"/>
                  </a:lnTo>
                  <a:lnTo>
                    <a:pt x="197" y="126"/>
                  </a:lnTo>
                  <a:lnTo>
                    <a:pt x="194" y="126"/>
                  </a:lnTo>
                  <a:lnTo>
                    <a:pt x="194" y="123"/>
                  </a:lnTo>
                  <a:lnTo>
                    <a:pt x="194" y="123"/>
                  </a:lnTo>
                  <a:lnTo>
                    <a:pt x="194" y="123"/>
                  </a:lnTo>
                  <a:lnTo>
                    <a:pt x="194" y="121"/>
                  </a:lnTo>
                  <a:lnTo>
                    <a:pt x="194" y="121"/>
                  </a:lnTo>
                  <a:lnTo>
                    <a:pt x="192" y="121"/>
                  </a:lnTo>
                  <a:lnTo>
                    <a:pt x="192" y="121"/>
                  </a:lnTo>
                  <a:lnTo>
                    <a:pt x="190" y="121"/>
                  </a:lnTo>
                  <a:lnTo>
                    <a:pt x="190" y="123"/>
                  </a:lnTo>
                  <a:lnTo>
                    <a:pt x="192" y="123"/>
                  </a:lnTo>
                  <a:lnTo>
                    <a:pt x="192" y="123"/>
                  </a:lnTo>
                  <a:lnTo>
                    <a:pt x="192" y="123"/>
                  </a:lnTo>
                  <a:lnTo>
                    <a:pt x="192" y="126"/>
                  </a:lnTo>
                  <a:lnTo>
                    <a:pt x="192" y="126"/>
                  </a:lnTo>
                  <a:lnTo>
                    <a:pt x="192" y="126"/>
                  </a:lnTo>
                  <a:lnTo>
                    <a:pt x="190" y="126"/>
                  </a:lnTo>
                  <a:lnTo>
                    <a:pt x="190" y="126"/>
                  </a:lnTo>
                  <a:lnTo>
                    <a:pt x="190" y="126"/>
                  </a:lnTo>
                  <a:lnTo>
                    <a:pt x="190" y="126"/>
                  </a:lnTo>
                  <a:lnTo>
                    <a:pt x="187" y="126"/>
                  </a:lnTo>
                  <a:lnTo>
                    <a:pt x="187" y="126"/>
                  </a:lnTo>
                  <a:lnTo>
                    <a:pt x="187" y="126"/>
                  </a:lnTo>
                  <a:lnTo>
                    <a:pt x="187" y="128"/>
                  </a:lnTo>
                  <a:lnTo>
                    <a:pt x="187" y="128"/>
                  </a:lnTo>
                  <a:lnTo>
                    <a:pt x="187" y="128"/>
                  </a:lnTo>
                  <a:lnTo>
                    <a:pt x="187" y="128"/>
                  </a:lnTo>
                  <a:lnTo>
                    <a:pt x="187" y="128"/>
                  </a:lnTo>
                  <a:lnTo>
                    <a:pt x="187" y="128"/>
                  </a:lnTo>
                  <a:lnTo>
                    <a:pt x="185" y="128"/>
                  </a:lnTo>
                  <a:lnTo>
                    <a:pt x="185" y="130"/>
                  </a:lnTo>
                  <a:lnTo>
                    <a:pt x="185" y="130"/>
                  </a:lnTo>
                  <a:lnTo>
                    <a:pt x="185" y="133"/>
                  </a:lnTo>
                  <a:lnTo>
                    <a:pt x="185" y="133"/>
                  </a:lnTo>
                  <a:lnTo>
                    <a:pt x="185" y="133"/>
                  </a:lnTo>
                  <a:lnTo>
                    <a:pt x="185" y="135"/>
                  </a:lnTo>
                  <a:lnTo>
                    <a:pt x="185" y="135"/>
                  </a:lnTo>
                  <a:lnTo>
                    <a:pt x="185" y="135"/>
                  </a:lnTo>
                  <a:lnTo>
                    <a:pt x="187" y="135"/>
                  </a:lnTo>
                  <a:lnTo>
                    <a:pt x="187" y="135"/>
                  </a:lnTo>
                  <a:lnTo>
                    <a:pt x="187" y="137"/>
                  </a:lnTo>
                  <a:lnTo>
                    <a:pt x="187" y="137"/>
                  </a:lnTo>
                  <a:lnTo>
                    <a:pt x="187" y="137"/>
                  </a:lnTo>
                  <a:lnTo>
                    <a:pt x="187" y="137"/>
                  </a:lnTo>
                  <a:lnTo>
                    <a:pt x="187" y="140"/>
                  </a:lnTo>
                  <a:lnTo>
                    <a:pt x="187" y="140"/>
                  </a:lnTo>
                  <a:lnTo>
                    <a:pt x="187" y="142"/>
                  </a:lnTo>
                  <a:lnTo>
                    <a:pt x="187" y="142"/>
                  </a:lnTo>
                  <a:lnTo>
                    <a:pt x="190" y="142"/>
                  </a:lnTo>
                  <a:lnTo>
                    <a:pt x="190" y="145"/>
                  </a:lnTo>
                  <a:lnTo>
                    <a:pt x="190" y="145"/>
                  </a:lnTo>
                  <a:lnTo>
                    <a:pt x="187" y="145"/>
                  </a:lnTo>
                  <a:lnTo>
                    <a:pt x="187" y="145"/>
                  </a:lnTo>
                  <a:lnTo>
                    <a:pt x="187" y="145"/>
                  </a:lnTo>
                  <a:lnTo>
                    <a:pt x="187" y="147"/>
                  </a:lnTo>
                  <a:lnTo>
                    <a:pt x="185" y="147"/>
                  </a:lnTo>
                  <a:lnTo>
                    <a:pt x="185" y="147"/>
                  </a:lnTo>
                  <a:lnTo>
                    <a:pt x="185" y="147"/>
                  </a:lnTo>
                  <a:lnTo>
                    <a:pt x="183" y="147"/>
                  </a:lnTo>
                  <a:lnTo>
                    <a:pt x="183" y="147"/>
                  </a:lnTo>
                  <a:lnTo>
                    <a:pt x="183" y="147"/>
                  </a:lnTo>
                  <a:lnTo>
                    <a:pt x="183" y="147"/>
                  </a:lnTo>
                  <a:lnTo>
                    <a:pt x="183" y="149"/>
                  </a:lnTo>
                  <a:lnTo>
                    <a:pt x="185" y="149"/>
                  </a:lnTo>
                  <a:lnTo>
                    <a:pt x="185" y="149"/>
                  </a:lnTo>
                  <a:lnTo>
                    <a:pt x="185" y="149"/>
                  </a:lnTo>
                  <a:lnTo>
                    <a:pt x="187" y="149"/>
                  </a:lnTo>
                  <a:lnTo>
                    <a:pt x="187" y="149"/>
                  </a:lnTo>
                  <a:lnTo>
                    <a:pt x="187" y="152"/>
                  </a:lnTo>
                  <a:lnTo>
                    <a:pt x="187" y="152"/>
                  </a:lnTo>
                  <a:lnTo>
                    <a:pt x="187" y="152"/>
                  </a:lnTo>
                  <a:lnTo>
                    <a:pt x="187" y="154"/>
                  </a:lnTo>
                  <a:lnTo>
                    <a:pt x="187" y="154"/>
                  </a:lnTo>
                  <a:lnTo>
                    <a:pt x="187" y="154"/>
                  </a:lnTo>
                  <a:lnTo>
                    <a:pt x="185" y="154"/>
                  </a:lnTo>
                  <a:lnTo>
                    <a:pt x="185" y="154"/>
                  </a:lnTo>
                  <a:lnTo>
                    <a:pt x="185" y="154"/>
                  </a:lnTo>
                  <a:lnTo>
                    <a:pt x="185" y="156"/>
                  </a:lnTo>
                  <a:lnTo>
                    <a:pt x="183" y="156"/>
                  </a:lnTo>
                  <a:lnTo>
                    <a:pt x="183" y="156"/>
                  </a:lnTo>
                  <a:lnTo>
                    <a:pt x="183" y="156"/>
                  </a:lnTo>
                  <a:lnTo>
                    <a:pt x="183" y="156"/>
                  </a:lnTo>
                  <a:lnTo>
                    <a:pt x="183" y="156"/>
                  </a:lnTo>
                  <a:lnTo>
                    <a:pt x="180" y="156"/>
                  </a:lnTo>
                  <a:lnTo>
                    <a:pt x="180" y="159"/>
                  </a:lnTo>
                  <a:lnTo>
                    <a:pt x="180" y="159"/>
                  </a:lnTo>
                  <a:lnTo>
                    <a:pt x="180" y="159"/>
                  </a:lnTo>
                  <a:lnTo>
                    <a:pt x="180" y="161"/>
                  </a:lnTo>
                  <a:lnTo>
                    <a:pt x="180" y="161"/>
                  </a:lnTo>
                  <a:lnTo>
                    <a:pt x="180" y="161"/>
                  </a:lnTo>
                  <a:lnTo>
                    <a:pt x="183" y="161"/>
                  </a:lnTo>
                  <a:lnTo>
                    <a:pt x="183" y="163"/>
                  </a:lnTo>
                  <a:lnTo>
                    <a:pt x="183" y="163"/>
                  </a:lnTo>
                  <a:lnTo>
                    <a:pt x="183" y="163"/>
                  </a:lnTo>
                  <a:lnTo>
                    <a:pt x="183" y="163"/>
                  </a:lnTo>
                  <a:lnTo>
                    <a:pt x="183" y="166"/>
                  </a:lnTo>
                  <a:lnTo>
                    <a:pt x="185" y="166"/>
                  </a:lnTo>
                  <a:lnTo>
                    <a:pt x="185" y="166"/>
                  </a:lnTo>
                  <a:lnTo>
                    <a:pt x="185" y="166"/>
                  </a:lnTo>
                  <a:lnTo>
                    <a:pt x="185" y="166"/>
                  </a:lnTo>
                  <a:lnTo>
                    <a:pt x="187" y="166"/>
                  </a:lnTo>
                  <a:lnTo>
                    <a:pt x="187" y="166"/>
                  </a:lnTo>
                  <a:lnTo>
                    <a:pt x="187" y="168"/>
                  </a:lnTo>
                  <a:lnTo>
                    <a:pt x="187" y="168"/>
                  </a:lnTo>
                  <a:lnTo>
                    <a:pt x="190" y="168"/>
                  </a:lnTo>
                  <a:lnTo>
                    <a:pt x="190" y="168"/>
                  </a:lnTo>
                  <a:lnTo>
                    <a:pt x="190" y="168"/>
                  </a:lnTo>
                  <a:lnTo>
                    <a:pt x="192" y="168"/>
                  </a:lnTo>
                  <a:lnTo>
                    <a:pt x="192" y="168"/>
                  </a:lnTo>
                  <a:lnTo>
                    <a:pt x="192" y="168"/>
                  </a:lnTo>
                  <a:lnTo>
                    <a:pt x="194" y="168"/>
                  </a:lnTo>
                  <a:lnTo>
                    <a:pt x="194" y="168"/>
                  </a:lnTo>
                  <a:lnTo>
                    <a:pt x="194" y="168"/>
                  </a:lnTo>
                  <a:lnTo>
                    <a:pt x="197" y="168"/>
                  </a:lnTo>
                  <a:lnTo>
                    <a:pt x="197" y="168"/>
                  </a:lnTo>
                  <a:lnTo>
                    <a:pt x="197" y="168"/>
                  </a:lnTo>
                  <a:lnTo>
                    <a:pt x="199" y="168"/>
                  </a:lnTo>
                  <a:lnTo>
                    <a:pt x="199" y="168"/>
                  </a:lnTo>
                  <a:lnTo>
                    <a:pt x="201" y="168"/>
                  </a:lnTo>
                  <a:lnTo>
                    <a:pt x="201" y="168"/>
                  </a:lnTo>
                  <a:lnTo>
                    <a:pt x="201" y="171"/>
                  </a:lnTo>
                  <a:lnTo>
                    <a:pt x="201" y="171"/>
                  </a:lnTo>
                  <a:lnTo>
                    <a:pt x="201" y="173"/>
                  </a:lnTo>
                  <a:lnTo>
                    <a:pt x="201" y="173"/>
                  </a:lnTo>
                  <a:lnTo>
                    <a:pt x="201" y="175"/>
                  </a:lnTo>
                  <a:lnTo>
                    <a:pt x="201" y="175"/>
                  </a:lnTo>
                  <a:lnTo>
                    <a:pt x="201" y="175"/>
                  </a:lnTo>
                  <a:lnTo>
                    <a:pt x="201" y="178"/>
                  </a:lnTo>
                  <a:lnTo>
                    <a:pt x="204" y="178"/>
                  </a:lnTo>
                  <a:lnTo>
                    <a:pt x="204" y="178"/>
                  </a:lnTo>
                  <a:lnTo>
                    <a:pt x="204" y="178"/>
                  </a:lnTo>
                  <a:lnTo>
                    <a:pt x="204" y="180"/>
                  </a:lnTo>
                  <a:lnTo>
                    <a:pt x="204" y="180"/>
                  </a:lnTo>
                  <a:lnTo>
                    <a:pt x="201" y="180"/>
                  </a:lnTo>
                  <a:lnTo>
                    <a:pt x="201" y="182"/>
                  </a:lnTo>
                  <a:lnTo>
                    <a:pt x="201" y="182"/>
                  </a:lnTo>
                  <a:lnTo>
                    <a:pt x="204" y="182"/>
                  </a:lnTo>
                  <a:lnTo>
                    <a:pt x="204" y="185"/>
                  </a:lnTo>
                  <a:lnTo>
                    <a:pt x="204" y="185"/>
                  </a:lnTo>
                  <a:lnTo>
                    <a:pt x="204" y="185"/>
                  </a:lnTo>
                  <a:lnTo>
                    <a:pt x="204" y="187"/>
                  </a:lnTo>
                  <a:lnTo>
                    <a:pt x="204" y="187"/>
                  </a:lnTo>
                  <a:lnTo>
                    <a:pt x="204" y="187"/>
                  </a:lnTo>
                  <a:lnTo>
                    <a:pt x="206" y="187"/>
                  </a:lnTo>
                  <a:lnTo>
                    <a:pt x="206" y="187"/>
                  </a:lnTo>
                  <a:lnTo>
                    <a:pt x="206" y="190"/>
                  </a:lnTo>
                  <a:lnTo>
                    <a:pt x="206" y="190"/>
                  </a:lnTo>
                  <a:lnTo>
                    <a:pt x="206" y="192"/>
                  </a:lnTo>
                  <a:lnTo>
                    <a:pt x="206" y="192"/>
                  </a:lnTo>
                  <a:lnTo>
                    <a:pt x="206" y="192"/>
                  </a:lnTo>
                  <a:lnTo>
                    <a:pt x="206" y="194"/>
                  </a:lnTo>
                  <a:lnTo>
                    <a:pt x="209" y="194"/>
                  </a:lnTo>
                  <a:lnTo>
                    <a:pt x="209" y="194"/>
                  </a:lnTo>
                  <a:lnTo>
                    <a:pt x="209" y="194"/>
                  </a:lnTo>
                  <a:lnTo>
                    <a:pt x="211" y="194"/>
                  </a:lnTo>
                  <a:lnTo>
                    <a:pt x="211" y="194"/>
                  </a:lnTo>
                  <a:lnTo>
                    <a:pt x="211" y="194"/>
                  </a:lnTo>
                  <a:lnTo>
                    <a:pt x="211" y="194"/>
                  </a:lnTo>
                  <a:lnTo>
                    <a:pt x="211" y="197"/>
                  </a:lnTo>
                  <a:lnTo>
                    <a:pt x="211" y="197"/>
                  </a:lnTo>
                  <a:lnTo>
                    <a:pt x="211" y="197"/>
                  </a:lnTo>
                  <a:lnTo>
                    <a:pt x="211" y="199"/>
                  </a:lnTo>
                  <a:lnTo>
                    <a:pt x="211" y="199"/>
                  </a:lnTo>
                  <a:lnTo>
                    <a:pt x="211" y="199"/>
                  </a:lnTo>
                  <a:lnTo>
                    <a:pt x="211" y="201"/>
                  </a:lnTo>
                  <a:lnTo>
                    <a:pt x="211" y="201"/>
                  </a:lnTo>
                  <a:lnTo>
                    <a:pt x="213" y="201"/>
                  </a:lnTo>
                  <a:lnTo>
                    <a:pt x="213" y="201"/>
                  </a:lnTo>
                  <a:lnTo>
                    <a:pt x="213" y="204"/>
                  </a:lnTo>
                  <a:lnTo>
                    <a:pt x="213" y="204"/>
                  </a:lnTo>
                  <a:lnTo>
                    <a:pt x="216" y="204"/>
                  </a:lnTo>
                  <a:lnTo>
                    <a:pt x="216" y="204"/>
                  </a:lnTo>
                  <a:lnTo>
                    <a:pt x="216" y="204"/>
                  </a:lnTo>
                  <a:lnTo>
                    <a:pt x="218" y="204"/>
                  </a:lnTo>
                  <a:lnTo>
                    <a:pt x="218" y="204"/>
                  </a:lnTo>
                  <a:lnTo>
                    <a:pt x="220" y="204"/>
                  </a:lnTo>
                  <a:lnTo>
                    <a:pt x="220" y="204"/>
                  </a:lnTo>
                  <a:lnTo>
                    <a:pt x="220" y="204"/>
                  </a:lnTo>
                  <a:lnTo>
                    <a:pt x="220" y="204"/>
                  </a:lnTo>
                  <a:lnTo>
                    <a:pt x="223" y="204"/>
                  </a:lnTo>
                  <a:lnTo>
                    <a:pt x="223" y="204"/>
                  </a:lnTo>
                  <a:lnTo>
                    <a:pt x="223" y="204"/>
                  </a:lnTo>
                  <a:lnTo>
                    <a:pt x="225" y="204"/>
                  </a:lnTo>
                  <a:lnTo>
                    <a:pt x="225" y="204"/>
                  </a:lnTo>
                  <a:lnTo>
                    <a:pt x="227" y="204"/>
                  </a:lnTo>
                  <a:lnTo>
                    <a:pt x="227" y="204"/>
                  </a:lnTo>
                  <a:lnTo>
                    <a:pt x="227" y="204"/>
                  </a:lnTo>
                  <a:lnTo>
                    <a:pt x="227" y="206"/>
                  </a:lnTo>
                  <a:lnTo>
                    <a:pt x="227" y="206"/>
                  </a:lnTo>
                  <a:lnTo>
                    <a:pt x="227" y="206"/>
                  </a:lnTo>
                  <a:lnTo>
                    <a:pt x="227" y="206"/>
                  </a:lnTo>
                  <a:lnTo>
                    <a:pt x="227" y="209"/>
                  </a:lnTo>
                  <a:lnTo>
                    <a:pt x="227" y="209"/>
                  </a:lnTo>
                  <a:lnTo>
                    <a:pt x="227" y="211"/>
                  </a:lnTo>
                  <a:lnTo>
                    <a:pt x="227" y="211"/>
                  </a:lnTo>
                  <a:lnTo>
                    <a:pt x="227" y="211"/>
                  </a:lnTo>
                  <a:lnTo>
                    <a:pt x="230" y="211"/>
                  </a:lnTo>
                  <a:lnTo>
                    <a:pt x="230" y="211"/>
                  </a:lnTo>
                  <a:lnTo>
                    <a:pt x="230" y="211"/>
                  </a:lnTo>
                  <a:lnTo>
                    <a:pt x="230" y="213"/>
                  </a:lnTo>
                  <a:lnTo>
                    <a:pt x="230" y="213"/>
                  </a:lnTo>
                  <a:lnTo>
                    <a:pt x="230" y="216"/>
                  </a:lnTo>
                  <a:lnTo>
                    <a:pt x="230" y="216"/>
                  </a:lnTo>
                  <a:lnTo>
                    <a:pt x="230" y="216"/>
                  </a:lnTo>
                  <a:lnTo>
                    <a:pt x="232" y="216"/>
                  </a:lnTo>
                  <a:lnTo>
                    <a:pt x="232" y="218"/>
                  </a:lnTo>
                  <a:lnTo>
                    <a:pt x="232" y="218"/>
                  </a:lnTo>
                  <a:lnTo>
                    <a:pt x="235" y="218"/>
                  </a:lnTo>
                  <a:lnTo>
                    <a:pt x="235" y="218"/>
                  </a:lnTo>
                  <a:lnTo>
                    <a:pt x="235" y="218"/>
                  </a:lnTo>
                  <a:lnTo>
                    <a:pt x="235" y="218"/>
                  </a:lnTo>
                  <a:lnTo>
                    <a:pt x="237" y="218"/>
                  </a:lnTo>
                  <a:lnTo>
                    <a:pt x="237" y="218"/>
                  </a:lnTo>
                  <a:lnTo>
                    <a:pt x="237" y="220"/>
                  </a:lnTo>
                  <a:lnTo>
                    <a:pt x="237" y="220"/>
                  </a:lnTo>
                  <a:lnTo>
                    <a:pt x="237" y="223"/>
                  </a:lnTo>
                  <a:lnTo>
                    <a:pt x="237" y="223"/>
                  </a:lnTo>
                  <a:lnTo>
                    <a:pt x="237" y="225"/>
                  </a:lnTo>
                  <a:lnTo>
                    <a:pt x="237" y="225"/>
                  </a:lnTo>
                  <a:lnTo>
                    <a:pt x="237" y="225"/>
                  </a:lnTo>
                  <a:lnTo>
                    <a:pt x="237" y="225"/>
                  </a:lnTo>
                  <a:lnTo>
                    <a:pt x="237" y="225"/>
                  </a:lnTo>
                  <a:lnTo>
                    <a:pt x="237" y="227"/>
                  </a:lnTo>
                  <a:lnTo>
                    <a:pt x="237" y="227"/>
                  </a:lnTo>
                  <a:lnTo>
                    <a:pt x="237" y="227"/>
                  </a:lnTo>
                  <a:lnTo>
                    <a:pt x="235" y="227"/>
                  </a:lnTo>
                  <a:lnTo>
                    <a:pt x="235" y="227"/>
                  </a:lnTo>
                  <a:lnTo>
                    <a:pt x="235" y="230"/>
                  </a:lnTo>
                  <a:lnTo>
                    <a:pt x="235" y="230"/>
                  </a:lnTo>
                  <a:lnTo>
                    <a:pt x="235" y="230"/>
                  </a:lnTo>
                  <a:lnTo>
                    <a:pt x="235" y="232"/>
                  </a:lnTo>
                  <a:lnTo>
                    <a:pt x="232" y="232"/>
                  </a:lnTo>
                  <a:lnTo>
                    <a:pt x="232" y="232"/>
                  </a:lnTo>
                  <a:lnTo>
                    <a:pt x="232" y="235"/>
                  </a:lnTo>
                  <a:lnTo>
                    <a:pt x="232" y="235"/>
                  </a:lnTo>
                  <a:lnTo>
                    <a:pt x="232" y="235"/>
                  </a:lnTo>
                  <a:lnTo>
                    <a:pt x="232" y="237"/>
                  </a:lnTo>
                  <a:lnTo>
                    <a:pt x="232" y="237"/>
                  </a:lnTo>
                  <a:lnTo>
                    <a:pt x="232" y="237"/>
                  </a:lnTo>
                  <a:lnTo>
                    <a:pt x="232" y="237"/>
                  </a:lnTo>
                  <a:lnTo>
                    <a:pt x="232" y="239"/>
                  </a:lnTo>
                  <a:lnTo>
                    <a:pt x="235" y="239"/>
                  </a:lnTo>
                  <a:lnTo>
                    <a:pt x="235" y="239"/>
                  </a:lnTo>
                  <a:lnTo>
                    <a:pt x="235" y="239"/>
                  </a:lnTo>
                  <a:lnTo>
                    <a:pt x="235" y="239"/>
                  </a:lnTo>
                  <a:lnTo>
                    <a:pt x="235" y="242"/>
                  </a:lnTo>
                  <a:lnTo>
                    <a:pt x="235" y="242"/>
                  </a:lnTo>
                  <a:lnTo>
                    <a:pt x="235" y="242"/>
                  </a:lnTo>
                  <a:lnTo>
                    <a:pt x="235" y="244"/>
                  </a:lnTo>
                  <a:lnTo>
                    <a:pt x="235" y="244"/>
                  </a:lnTo>
                  <a:lnTo>
                    <a:pt x="235" y="244"/>
                  </a:lnTo>
                  <a:lnTo>
                    <a:pt x="235" y="246"/>
                  </a:lnTo>
                  <a:lnTo>
                    <a:pt x="232" y="246"/>
                  </a:lnTo>
                  <a:lnTo>
                    <a:pt x="232" y="246"/>
                  </a:lnTo>
                  <a:lnTo>
                    <a:pt x="232" y="246"/>
                  </a:lnTo>
                  <a:lnTo>
                    <a:pt x="232" y="249"/>
                  </a:lnTo>
                  <a:lnTo>
                    <a:pt x="232" y="249"/>
                  </a:lnTo>
                  <a:lnTo>
                    <a:pt x="232" y="249"/>
                  </a:lnTo>
                  <a:lnTo>
                    <a:pt x="232" y="251"/>
                  </a:lnTo>
                  <a:lnTo>
                    <a:pt x="232" y="251"/>
                  </a:lnTo>
                  <a:lnTo>
                    <a:pt x="232" y="254"/>
                  </a:lnTo>
                  <a:lnTo>
                    <a:pt x="232" y="254"/>
                  </a:lnTo>
                  <a:lnTo>
                    <a:pt x="232" y="254"/>
                  </a:lnTo>
                  <a:lnTo>
                    <a:pt x="232" y="256"/>
                  </a:lnTo>
                  <a:lnTo>
                    <a:pt x="232" y="256"/>
                  </a:lnTo>
                  <a:lnTo>
                    <a:pt x="235" y="256"/>
                  </a:lnTo>
                  <a:lnTo>
                    <a:pt x="235" y="256"/>
                  </a:lnTo>
                  <a:lnTo>
                    <a:pt x="235" y="258"/>
                  </a:lnTo>
                  <a:lnTo>
                    <a:pt x="235" y="258"/>
                  </a:lnTo>
                  <a:lnTo>
                    <a:pt x="235" y="261"/>
                  </a:lnTo>
                  <a:lnTo>
                    <a:pt x="235" y="261"/>
                  </a:lnTo>
                  <a:lnTo>
                    <a:pt x="235" y="263"/>
                  </a:lnTo>
                  <a:lnTo>
                    <a:pt x="235" y="263"/>
                  </a:lnTo>
                  <a:lnTo>
                    <a:pt x="235" y="265"/>
                  </a:lnTo>
                  <a:lnTo>
                    <a:pt x="232" y="265"/>
                  </a:lnTo>
                  <a:lnTo>
                    <a:pt x="232" y="265"/>
                  </a:lnTo>
                  <a:lnTo>
                    <a:pt x="232" y="265"/>
                  </a:lnTo>
                  <a:lnTo>
                    <a:pt x="232" y="268"/>
                  </a:lnTo>
                  <a:lnTo>
                    <a:pt x="235" y="268"/>
                  </a:lnTo>
                  <a:lnTo>
                    <a:pt x="235" y="268"/>
                  </a:lnTo>
                  <a:lnTo>
                    <a:pt x="235" y="270"/>
                  </a:lnTo>
                  <a:lnTo>
                    <a:pt x="235" y="270"/>
                  </a:lnTo>
                  <a:lnTo>
                    <a:pt x="232" y="270"/>
                  </a:lnTo>
                  <a:lnTo>
                    <a:pt x="232" y="273"/>
                  </a:lnTo>
                  <a:lnTo>
                    <a:pt x="232" y="273"/>
                  </a:lnTo>
                  <a:lnTo>
                    <a:pt x="232" y="275"/>
                  </a:lnTo>
                  <a:lnTo>
                    <a:pt x="232" y="275"/>
                  </a:lnTo>
                  <a:lnTo>
                    <a:pt x="232" y="275"/>
                  </a:lnTo>
                  <a:lnTo>
                    <a:pt x="232" y="277"/>
                  </a:lnTo>
                  <a:lnTo>
                    <a:pt x="232" y="277"/>
                  </a:lnTo>
                  <a:lnTo>
                    <a:pt x="232" y="280"/>
                  </a:lnTo>
                  <a:lnTo>
                    <a:pt x="232" y="280"/>
                  </a:lnTo>
                  <a:lnTo>
                    <a:pt x="232" y="280"/>
                  </a:lnTo>
                  <a:lnTo>
                    <a:pt x="232" y="282"/>
                  </a:lnTo>
                  <a:lnTo>
                    <a:pt x="232" y="282"/>
                  </a:lnTo>
                  <a:lnTo>
                    <a:pt x="232" y="284"/>
                  </a:lnTo>
                  <a:lnTo>
                    <a:pt x="232" y="284"/>
                  </a:lnTo>
                  <a:lnTo>
                    <a:pt x="232" y="284"/>
                  </a:lnTo>
                  <a:lnTo>
                    <a:pt x="232" y="287"/>
                  </a:lnTo>
                  <a:lnTo>
                    <a:pt x="232" y="287"/>
                  </a:lnTo>
                  <a:lnTo>
                    <a:pt x="232" y="287"/>
                  </a:lnTo>
                  <a:lnTo>
                    <a:pt x="232" y="289"/>
                  </a:lnTo>
                  <a:lnTo>
                    <a:pt x="232" y="289"/>
                  </a:lnTo>
                  <a:lnTo>
                    <a:pt x="232" y="289"/>
                  </a:lnTo>
                  <a:lnTo>
                    <a:pt x="232" y="291"/>
                  </a:lnTo>
                  <a:lnTo>
                    <a:pt x="232" y="291"/>
                  </a:lnTo>
                  <a:lnTo>
                    <a:pt x="232" y="294"/>
                  </a:lnTo>
                  <a:lnTo>
                    <a:pt x="230" y="294"/>
                  </a:lnTo>
                  <a:lnTo>
                    <a:pt x="230" y="294"/>
                  </a:lnTo>
                  <a:lnTo>
                    <a:pt x="230" y="294"/>
                  </a:lnTo>
                  <a:lnTo>
                    <a:pt x="230" y="294"/>
                  </a:lnTo>
                  <a:lnTo>
                    <a:pt x="230" y="294"/>
                  </a:lnTo>
                  <a:lnTo>
                    <a:pt x="227" y="294"/>
                  </a:lnTo>
                  <a:lnTo>
                    <a:pt x="227" y="294"/>
                  </a:lnTo>
                  <a:lnTo>
                    <a:pt x="227" y="294"/>
                  </a:lnTo>
                  <a:lnTo>
                    <a:pt x="227" y="294"/>
                  </a:lnTo>
                  <a:lnTo>
                    <a:pt x="225" y="294"/>
                  </a:lnTo>
                  <a:lnTo>
                    <a:pt x="225" y="296"/>
                  </a:lnTo>
                  <a:lnTo>
                    <a:pt x="225" y="296"/>
                  </a:lnTo>
                  <a:lnTo>
                    <a:pt x="225" y="296"/>
                  </a:lnTo>
                  <a:lnTo>
                    <a:pt x="223" y="296"/>
                  </a:lnTo>
                  <a:lnTo>
                    <a:pt x="223" y="296"/>
                  </a:lnTo>
                  <a:lnTo>
                    <a:pt x="223" y="294"/>
                  </a:lnTo>
                  <a:lnTo>
                    <a:pt x="223" y="294"/>
                  </a:lnTo>
                  <a:lnTo>
                    <a:pt x="223" y="291"/>
                  </a:lnTo>
                  <a:lnTo>
                    <a:pt x="225" y="291"/>
                  </a:lnTo>
                  <a:lnTo>
                    <a:pt x="225" y="291"/>
                  </a:lnTo>
                  <a:lnTo>
                    <a:pt x="225" y="291"/>
                  </a:lnTo>
                  <a:lnTo>
                    <a:pt x="225" y="289"/>
                  </a:lnTo>
                  <a:lnTo>
                    <a:pt x="225" y="289"/>
                  </a:lnTo>
                  <a:lnTo>
                    <a:pt x="225" y="289"/>
                  </a:lnTo>
                  <a:lnTo>
                    <a:pt x="223" y="289"/>
                  </a:lnTo>
                  <a:lnTo>
                    <a:pt x="223" y="287"/>
                  </a:lnTo>
                  <a:lnTo>
                    <a:pt x="223" y="287"/>
                  </a:lnTo>
                  <a:lnTo>
                    <a:pt x="223" y="287"/>
                  </a:lnTo>
                  <a:lnTo>
                    <a:pt x="223" y="287"/>
                  </a:lnTo>
                  <a:lnTo>
                    <a:pt x="223" y="284"/>
                  </a:lnTo>
                  <a:lnTo>
                    <a:pt x="220" y="284"/>
                  </a:lnTo>
                  <a:lnTo>
                    <a:pt x="220" y="284"/>
                  </a:lnTo>
                  <a:lnTo>
                    <a:pt x="220" y="284"/>
                  </a:lnTo>
                  <a:lnTo>
                    <a:pt x="220" y="284"/>
                  </a:lnTo>
                  <a:lnTo>
                    <a:pt x="220" y="287"/>
                  </a:lnTo>
                  <a:lnTo>
                    <a:pt x="220" y="287"/>
                  </a:lnTo>
                  <a:lnTo>
                    <a:pt x="220" y="287"/>
                  </a:lnTo>
                  <a:lnTo>
                    <a:pt x="220" y="289"/>
                  </a:lnTo>
                  <a:lnTo>
                    <a:pt x="220" y="289"/>
                  </a:lnTo>
                  <a:lnTo>
                    <a:pt x="220" y="289"/>
                  </a:lnTo>
                  <a:lnTo>
                    <a:pt x="220" y="289"/>
                  </a:lnTo>
                  <a:lnTo>
                    <a:pt x="220" y="291"/>
                  </a:lnTo>
                  <a:lnTo>
                    <a:pt x="223" y="291"/>
                  </a:lnTo>
                  <a:lnTo>
                    <a:pt x="223" y="291"/>
                  </a:lnTo>
                  <a:lnTo>
                    <a:pt x="220" y="291"/>
                  </a:lnTo>
                  <a:lnTo>
                    <a:pt x="220" y="291"/>
                  </a:lnTo>
                  <a:lnTo>
                    <a:pt x="220" y="294"/>
                  </a:lnTo>
                  <a:lnTo>
                    <a:pt x="220" y="294"/>
                  </a:lnTo>
                  <a:lnTo>
                    <a:pt x="218" y="294"/>
                  </a:lnTo>
                  <a:lnTo>
                    <a:pt x="218" y="291"/>
                  </a:lnTo>
                  <a:lnTo>
                    <a:pt x="218" y="291"/>
                  </a:lnTo>
                  <a:lnTo>
                    <a:pt x="216" y="291"/>
                  </a:lnTo>
                  <a:lnTo>
                    <a:pt x="216" y="291"/>
                  </a:lnTo>
                  <a:lnTo>
                    <a:pt x="216" y="291"/>
                  </a:lnTo>
                  <a:lnTo>
                    <a:pt x="216" y="291"/>
                  </a:lnTo>
                  <a:lnTo>
                    <a:pt x="213" y="291"/>
                  </a:lnTo>
                  <a:lnTo>
                    <a:pt x="213" y="289"/>
                  </a:lnTo>
                  <a:lnTo>
                    <a:pt x="213" y="289"/>
                  </a:lnTo>
                  <a:lnTo>
                    <a:pt x="211" y="289"/>
                  </a:lnTo>
                  <a:lnTo>
                    <a:pt x="211" y="289"/>
                  </a:lnTo>
                  <a:lnTo>
                    <a:pt x="211" y="289"/>
                  </a:lnTo>
                  <a:lnTo>
                    <a:pt x="211" y="287"/>
                  </a:lnTo>
                  <a:lnTo>
                    <a:pt x="211" y="287"/>
                  </a:lnTo>
                  <a:lnTo>
                    <a:pt x="209" y="287"/>
                  </a:lnTo>
                  <a:lnTo>
                    <a:pt x="209" y="287"/>
                  </a:lnTo>
                  <a:lnTo>
                    <a:pt x="209" y="287"/>
                  </a:lnTo>
                  <a:lnTo>
                    <a:pt x="209" y="284"/>
                  </a:lnTo>
                  <a:lnTo>
                    <a:pt x="209" y="284"/>
                  </a:lnTo>
                  <a:lnTo>
                    <a:pt x="209" y="284"/>
                  </a:lnTo>
                  <a:lnTo>
                    <a:pt x="206" y="284"/>
                  </a:lnTo>
                  <a:lnTo>
                    <a:pt x="206" y="284"/>
                  </a:lnTo>
                  <a:lnTo>
                    <a:pt x="204" y="284"/>
                  </a:lnTo>
                  <a:lnTo>
                    <a:pt x="204" y="284"/>
                  </a:lnTo>
                  <a:lnTo>
                    <a:pt x="206" y="284"/>
                  </a:lnTo>
                  <a:lnTo>
                    <a:pt x="206" y="287"/>
                  </a:lnTo>
                  <a:lnTo>
                    <a:pt x="206" y="287"/>
                  </a:lnTo>
                  <a:lnTo>
                    <a:pt x="206" y="287"/>
                  </a:lnTo>
                  <a:lnTo>
                    <a:pt x="206" y="289"/>
                  </a:lnTo>
                  <a:lnTo>
                    <a:pt x="206" y="289"/>
                  </a:lnTo>
                  <a:lnTo>
                    <a:pt x="209" y="289"/>
                  </a:lnTo>
                  <a:lnTo>
                    <a:pt x="209" y="291"/>
                  </a:lnTo>
                  <a:lnTo>
                    <a:pt x="209" y="291"/>
                  </a:lnTo>
                  <a:lnTo>
                    <a:pt x="209" y="289"/>
                  </a:lnTo>
                  <a:lnTo>
                    <a:pt x="209" y="289"/>
                  </a:lnTo>
                  <a:lnTo>
                    <a:pt x="211" y="289"/>
                  </a:lnTo>
                  <a:lnTo>
                    <a:pt x="211" y="289"/>
                  </a:lnTo>
                  <a:lnTo>
                    <a:pt x="211" y="291"/>
                  </a:lnTo>
                  <a:lnTo>
                    <a:pt x="211" y="291"/>
                  </a:lnTo>
                  <a:lnTo>
                    <a:pt x="211" y="294"/>
                  </a:lnTo>
                  <a:lnTo>
                    <a:pt x="211" y="294"/>
                  </a:lnTo>
                  <a:lnTo>
                    <a:pt x="211" y="291"/>
                  </a:lnTo>
                  <a:lnTo>
                    <a:pt x="209" y="291"/>
                  </a:lnTo>
                  <a:lnTo>
                    <a:pt x="209" y="291"/>
                  </a:lnTo>
                  <a:lnTo>
                    <a:pt x="209" y="294"/>
                  </a:lnTo>
                  <a:lnTo>
                    <a:pt x="209" y="294"/>
                  </a:lnTo>
                  <a:lnTo>
                    <a:pt x="209" y="296"/>
                  </a:lnTo>
                  <a:lnTo>
                    <a:pt x="209" y="296"/>
                  </a:lnTo>
                  <a:lnTo>
                    <a:pt x="206" y="296"/>
                  </a:lnTo>
                  <a:lnTo>
                    <a:pt x="206" y="296"/>
                  </a:lnTo>
                  <a:lnTo>
                    <a:pt x="204" y="296"/>
                  </a:lnTo>
                  <a:lnTo>
                    <a:pt x="204" y="296"/>
                  </a:lnTo>
                  <a:lnTo>
                    <a:pt x="204" y="294"/>
                  </a:lnTo>
                  <a:lnTo>
                    <a:pt x="204" y="294"/>
                  </a:lnTo>
                  <a:lnTo>
                    <a:pt x="204" y="294"/>
                  </a:lnTo>
                  <a:lnTo>
                    <a:pt x="204" y="291"/>
                  </a:lnTo>
                  <a:lnTo>
                    <a:pt x="201" y="291"/>
                  </a:lnTo>
                  <a:lnTo>
                    <a:pt x="201" y="291"/>
                  </a:lnTo>
                  <a:lnTo>
                    <a:pt x="201" y="291"/>
                  </a:lnTo>
                  <a:lnTo>
                    <a:pt x="201" y="289"/>
                  </a:lnTo>
                  <a:lnTo>
                    <a:pt x="201" y="289"/>
                  </a:lnTo>
                  <a:lnTo>
                    <a:pt x="201" y="289"/>
                  </a:lnTo>
                  <a:lnTo>
                    <a:pt x="199" y="289"/>
                  </a:lnTo>
                  <a:lnTo>
                    <a:pt x="199" y="287"/>
                  </a:lnTo>
                  <a:lnTo>
                    <a:pt x="199" y="287"/>
                  </a:lnTo>
                  <a:lnTo>
                    <a:pt x="199" y="287"/>
                  </a:lnTo>
                  <a:lnTo>
                    <a:pt x="199" y="284"/>
                  </a:lnTo>
                  <a:lnTo>
                    <a:pt x="197" y="284"/>
                  </a:lnTo>
                  <a:lnTo>
                    <a:pt x="197" y="284"/>
                  </a:lnTo>
                  <a:lnTo>
                    <a:pt x="197" y="284"/>
                  </a:lnTo>
                  <a:lnTo>
                    <a:pt x="197" y="284"/>
                  </a:lnTo>
                  <a:lnTo>
                    <a:pt x="197" y="284"/>
                  </a:lnTo>
                  <a:lnTo>
                    <a:pt x="194" y="284"/>
                  </a:lnTo>
                  <a:lnTo>
                    <a:pt x="194" y="284"/>
                  </a:lnTo>
                  <a:lnTo>
                    <a:pt x="194" y="282"/>
                  </a:lnTo>
                  <a:lnTo>
                    <a:pt x="194" y="282"/>
                  </a:lnTo>
                  <a:lnTo>
                    <a:pt x="194" y="282"/>
                  </a:lnTo>
                  <a:lnTo>
                    <a:pt x="194" y="280"/>
                  </a:lnTo>
                  <a:lnTo>
                    <a:pt x="192" y="280"/>
                  </a:lnTo>
                  <a:lnTo>
                    <a:pt x="192" y="280"/>
                  </a:lnTo>
                  <a:lnTo>
                    <a:pt x="192" y="280"/>
                  </a:lnTo>
                  <a:lnTo>
                    <a:pt x="192" y="277"/>
                  </a:lnTo>
                  <a:lnTo>
                    <a:pt x="192" y="277"/>
                  </a:lnTo>
                  <a:lnTo>
                    <a:pt x="190" y="277"/>
                  </a:lnTo>
                  <a:lnTo>
                    <a:pt x="190" y="277"/>
                  </a:lnTo>
                  <a:lnTo>
                    <a:pt x="190" y="275"/>
                  </a:lnTo>
                  <a:lnTo>
                    <a:pt x="190" y="275"/>
                  </a:lnTo>
                  <a:lnTo>
                    <a:pt x="190" y="275"/>
                  </a:lnTo>
                  <a:lnTo>
                    <a:pt x="190" y="275"/>
                  </a:lnTo>
                  <a:lnTo>
                    <a:pt x="187" y="275"/>
                  </a:lnTo>
                  <a:lnTo>
                    <a:pt x="187" y="275"/>
                  </a:lnTo>
                  <a:lnTo>
                    <a:pt x="187" y="273"/>
                  </a:lnTo>
                  <a:lnTo>
                    <a:pt x="187" y="273"/>
                  </a:lnTo>
                  <a:lnTo>
                    <a:pt x="187" y="273"/>
                  </a:lnTo>
                  <a:lnTo>
                    <a:pt x="187" y="270"/>
                  </a:lnTo>
                  <a:lnTo>
                    <a:pt x="185" y="270"/>
                  </a:lnTo>
                  <a:lnTo>
                    <a:pt x="185" y="270"/>
                  </a:lnTo>
                  <a:lnTo>
                    <a:pt x="185" y="270"/>
                  </a:lnTo>
                  <a:lnTo>
                    <a:pt x="183" y="270"/>
                  </a:lnTo>
                  <a:lnTo>
                    <a:pt x="183" y="270"/>
                  </a:lnTo>
                  <a:lnTo>
                    <a:pt x="183" y="268"/>
                  </a:lnTo>
                  <a:lnTo>
                    <a:pt x="183" y="268"/>
                  </a:lnTo>
                  <a:lnTo>
                    <a:pt x="180" y="268"/>
                  </a:lnTo>
                  <a:lnTo>
                    <a:pt x="180" y="268"/>
                  </a:lnTo>
                  <a:lnTo>
                    <a:pt x="180" y="268"/>
                  </a:lnTo>
                  <a:lnTo>
                    <a:pt x="178" y="268"/>
                  </a:lnTo>
                  <a:lnTo>
                    <a:pt x="178" y="265"/>
                  </a:lnTo>
                  <a:lnTo>
                    <a:pt x="178" y="265"/>
                  </a:lnTo>
                  <a:lnTo>
                    <a:pt x="178" y="265"/>
                  </a:lnTo>
                  <a:lnTo>
                    <a:pt x="178" y="265"/>
                  </a:lnTo>
                  <a:lnTo>
                    <a:pt x="178" y="265"/>
                  </a:lnTo>
                  <a:lnTo>
                    <a:pt x="175" y="265"/>
                  </a:lnTo>
                  <a:lnTo>
                    <a:pt x="175" y="263"/>
                  </a:lnTo>
                  <a:lnTo>
                    <a:pt x="175" y="263"/>
                  </a:lnTo>
                  <a:lnTo>
                    <a:pt x="175" y="263"/>
                  </a:lnTo>
                  <a:lnTo>
                    <a:pt x="175" y="263"/>
                  </a:lnTo>
                  <a:lnTo>
                    <a:pt x="175" y="261"/>
                  </a:lnTo>
                  <a:lnTo>
                    <a:pt x="173" y="261"/>
                  </a:lnTo>
                  <a:lnTo>
                    <a:pt x="173" y="261"/>
                  </a:lnTo>
                  <a:lnTo>
                    <a:pt x="173" y="261"/>
                  </a:lnTo>
                  <a:lnTo>
                    <a:pt x="171" y="261"/>
                  </a:lnTo>
                  <a:lnTo>
                    <a:pt x="171" y="258"/>
                  </a:lnTo>
                  <a:lnTo>
                    <a:pt x="171" y="258"/>
                  </a:lnTo>
                  <a:lnTo>
                    <a:pt x="171" y="258"/>
                  </a:lnTo>
                  <a:lnTo>
                    <a:pt x="168" y="258"/>
                  </a:lnTo>
                  <a:lnTo>
                    <a:pt x="168" y="258"/>
                  </a:lnTo>
                  <a:lnTo>
                    <a:pt x="168" y="258"/>
                  </a:lnTo>
                  <a:lnTo>
                    <a:pt x="168" y="256"/>
                  </a:lnTo>
                  <a:lnTo>
                    <a:pt x="168" y="256"/>
                  </a:lnTo>
                  <a:lnTo>
                    <a:pt x="168" y="256"/>
                  </a:lnTo>
                  <a:lnTo>
                    <a:pt x="166" y="256"/>
                  </a:lnTo>
                  <a:lnTo>
                    <a:pt x="166" y="256"/>
                  </a:lnTo>
                  <a:lnTo>
                    <a:pt x="166" y="256"/>
                  </a:lnTo>
                  <a:lnTo>
                    <a:pt x="166" y="254"/>
                  </a:lnTo>
                  <a:lnTo>
                    <a:pt x="164" y="254"/>
                  </a:lnTo>
                  <a:lnTo>
                    <a:pt x="164" y="254"/>
                  </a:lnTo>
                  <a:lnTo>
                    <a:pt x="164" y="254"/>
                  </a:lnTo>
                  <a:lnTo>
                    <a:pt x="164" y="254"/>
                  </a:lnTo>
                  <a:lnTo>
                    <a:pt x="164" y="251"/>
                  </a:lnTo>
                  <a:lnTo>
                    <a:pt x="161" y="251"/>
                  </a:lnTo>
                  <a:lnTo>
                    <a:pt x="161" y="251"/>
                  </a:lnTo>
                  <a:lnTo>
                    <a:pt x="161" y="251"/>
                  </a:lnTo>
                  <a:lnTo>
                    <a:pt x="161" y="249"/>
                  </a:lnTo>
                  <a:lnTo>
                    <a:pt x="161" y="249"/>
                  </a:lnTo>
                  <a:lnTo>
                    <a:pt x="159" y="249"/>
                  </a:lnTo>
                  <a:lnTo>
                    <a:pt x="159" y="249"/>
                  </a:lnTo>
                  <a:lnTo>
                    <a:pt x="159" y="249"/>
                  </a:lnTo>
                  <a:lnTo>
                    <a:pt x="159" y="246"/>
                  </a:lnTo>
                  <a:lnTo>
                    <a:pt x="156" y="246"/>
                  </a:lnTo>
                  <a:lnTo>
                    <a:pt x="156" y="246"/>
                  </a:lnTo>
                  <a:lnTo>
                    <a:pt x="156" y="246"/>
                  </a:lnTo>
                  <a:lnTo>
                    <a:pt x="156" y="246"/>
                  </a:lnTo>
                  <a:lnTo>
                    <a:pt x="156" y="246"/>
                  </a:lnTo>
                  <a:lnTo>
                    <a:pt x="154" y="246"/>
                  </a:lnTo>
                  <a:lnTo>
                    <a:pt x="154" y="244"/>
                  </a:lnTo>
                  <a:lnTo>
                    <a:pt x="154" y="244"/>
                  </a:lnTo>
                  <a:lnTo>
                    <a:pt x="154" y="242"/>
                  </a:lnTo>
                  <a:lnTo>
                    <a:pt x="154" y="242"/>
                  </a:lnTo>
                  <a:lnTo>
                    <a:pt x="154" y="242"/>
                  </a:lnTo>
                  <a:lnTo>
                    <a:pt x="154" y="239"/>
                  </a:lnTo>
                  <a:lnTo>
                    <a:pt x="154" y="239"/>
                  </a:lnTo>
                  <a:lnTo>
                    <a:pt x="154" y="237"/>
                  </a:lnTo>
                  <a:lnTo>
                    <a:pt x="154" y="237"/>
                  </a:lnTo>
                  <a:lnTo>
                    <a:pt x="154" y="237"/>
                  </a:lnTo>
                  <a:lnTo>
                    <a:pt x="154" y="237"/>
                  </a:lnTo>
                  <a:lnTo>
                    <a:pt x="152" y="237"/>
                  </a:lnTo>
                  <a:lnTo>
                    <a:pt x="152" y="235"/>
                  </a:lnTo>
                  <a:lnTo>
                    <a:pt x="152" y="235"/>
                  </a:lnTo>
                  <a:lnTo>
                    <a:pt x="149" y="235"/>
                  </a:lnTo>
                  <a:lnTo>
                    <a:pt x="149" y="235"/>
                  </a:lnTo>
                  <a:lnTo>
                    <a:pt x="149" y="235"/>
                  </a:lnTo>
                  <a:lnTo>
                    <a:pt x="149" y="235"/>
                  </a:lnTo>
                  <a:lnTo>
                    <a:pt x="149" y="232"/>
                  </a:lnTo>
                  <a:lnTo>
                    <a:pt x="147" y="232"/>
                  </a:lnTo>
                  <a:lnTo>
                    <a:pt x="147" y="232"/>
                  </a:lnTo>
                  <a:lnTo>
                    <a:pt x="147" y="232"/>
                  </a:lnTo>
                  <a:lnTo>
                    <a:pt x="147" y="230"/>
                  </a:lnTo>
                  <a:lnTo>
                    <a:pt x="147" y="230"/>
                  </a:lnTo>
                  <a:lnTo>
                    <a:pt x="145" y="230"/>
                  </a:lnTo>
                  <a:lnTo>
                    <a:pt x="145" y="230"/>
                  </a:lnTo>
                  <a:lnTo>
                    <a:pt x="145" y="230"/>
                  </a:lnTo>
                  <a:lnTo>
                    <a:pt x="145" y="227"/>
                  </a:lnTo>
                  <a:lnTo>
                    <a:pt x="142" y="227"/>
                  </a:lnTo>
                  <a:lnTo>
                    <a:pt x="142" y="227"/>
                  </a:lnTo>
                  <a:lnTo>
                    <a:pt x="142" y="227"/>
                  </a:lnTo>
                  <a:lnTo>
                    <a:pt x="142" y="227"/>
                  </a:lnTo>
                  <a:lnTo>
                    <a:pt x="142" y="225"/>
                  </a:lnTo>
                  <a:lnTo>
                    <a:pt x="140" y="225"/>
                  </a:lnTo>
                  <a:lnTo>
                    <a:pt x="140" y="225"/>
                  </a:lnTo>
                  <a:lnTo>
                    <a:pt x="140" y="225"/>
                  </a:lnTo>
                  <a:lnTo>
                    <a:pt x="140" y="225"/>
                  </a:lnTo>
                  <a:lnTo>
                    <a:pt x="138" y="225"/>
                  </a:lnTo>
                  <a:lnTo>
                    <a:pt x="138" y="223"/>
                  </a:lnTo>
                  <a:lnTo>
                    <a:pt x="138" y="223"/>
                  </a:lnTo>
                  <a:lnTo>
                    <a:pt x="138" y="223"/>
                  </a:lnTo>
                  <a:lnTo>
                    <a:pt x="138" y="220"/>
                  </a:lnTo>
                  <a:lnTo>
                    <a:pt x="138" y="220"/>
                  </a:lnTo>
                  <a:lnTo>
                    <a:pt x="138" y="220"/>
                  </a:lnTo>
                  <a:lnTo>
                    <a:pt x="138" y="218"/>
                  </a:lnTo>
                  <a:lnTo>
                    <a:pt x="135" y="218"/>
                  </a:lnTo>
                  <a:lnTo>
                    <a:pt x="135" y="218"/>
                  </a:lnTo>
                  <a:lnTo>
                    <a:pt x="135" y="216"/>
                  </a:lnTo>
                  <a:lnTo>
                    <a:pt x="135" y="216"/>
                  </a:lnTo>
                  <a:lnTo>
                    <a:pt x="135" y="216"/>
                  </a:lnTo>
                  <a:lnTo>
                    <a:pt x="135" y="216"/>
                  </a:lnTo>
                  <a:lnTo>
                    <a:pt x="135" y="216"/>
                  </a:lnTo>
                  <a:lnTo>
                    <a:pt x="135" y="213"/>
                  </a:lnTo>
                  <a:lnTo>
                    <a:pt x="133" y="213"/>
                  </a:lnTo>
                  <a:lnTo>
                    <a:pt x="133" y="213"/>
                  </a:lnTo>
                  <a:lnTo>
                    <a:pt x="133" y="213"/>
                  </a:lnTo>
                  <a:lnTo>
                    <a:pt x="133" y="211"/>
                  </a:lnTo>
                  <a:lnTo>
                    <a:pt x="130" y="211"/>
                  </a:lnTo>
                  <a:lnTo>
                    <a:pt x="130" y="211"/>
                  </a:lnTo>
                  <a:lnTo>
                    <a:pt x="130" y="211"/>
                  </a:lnTo>
                  <a:lnTo>
                    <a:pt x="130" y="211"/>
                  </a:lnTo>
                  <a:lnTo>
                    <a:pt x="130" y="209"/>
                  </a:lnTo>
                  <a:lnTo>
                    <a:pt x="128" y="209"/>
                  </a:lnTo>
                  <a:lnTo>
                    <a:pt x="128" y="209"/>
                  </a:lnTo>
                  <a:lnTo>
                    <a:pt x="128" y="209"/>
                  </a:lnTo>
                  <a:lnTo>
                    <a:pt x="128" y="206"/>
                  </a:lnTo>
                  <a:lnTo>
                    <a:pt x="128" y="206"/>
                  </a:lnTo>
                  <a:lnTo>
                    <a:pt x="128" y="206"/>
                  </a:lnTo>
                  <a:lnTo>
                    <a:pt x="128" y="206"/>
                  </a:lnTo>
                  <a:lnTo>
                    <a:pt x="126" y="206"/>
                  </a:lnTo>
                  <a:lnTo>
                    <a:pt x="126" y="204"/>
                  </a:lnTo>
                  <a:lnTo>
                    <a:pt x="126" y="204"/>
                  </a:lnTo>
                  <a:lnTo>
                    <a:pt x="126" y="204"/>
                  </a:lnTo>
                  <a:lnTo>
                    <a:pt x="126" y="201"/>
                  </a:lnTo>
                  <a:lnTo>
                    <a:pt x="126" y="201"/>
                  </a:lnTo>
                  <a:lnTo>
                    <a:pt x="123" y="201"/>
                  </a:lnTo>
                  <a:lnTo>
                    <a:pt x="123" y="199"/>
                  </a:lnTo>
                  <a:lnTo>
                    <a:pt x="123" y="199"/>
                  </a:lnTo>
                  <a:lnTo>
                    <a:pt x="123" y="199"/>
                  </a:lnTo>
                  <a:lnTo>
                    <a:pt x="123" y="197"/>
                  </a:lnTo>
                  <a:lnTo>
                    <a:pt x="123" y="197"/>
                  </a:lnTo>
                  <a:lnTo>
                    <a:pt x="123" y="197"/>
                  </a:lnTo>
                  <a:lnTo>
                    <a:pt x="126" y="197"/>
                  </a:lnTo>
                  <a:lnTo>
                    <a:pt x="126" y="197"/>
                  </a:lnTo>
                  <a:lnTo>
                    <a:pt x="123" y="197"/>
                  </a:lnTo>
                  <a:lnTo>
                    <a:pt x="123" y="194"/>
                  </a:lnTo>
                  <a:lnTo>
                    <a:pt x="123" y="194"/>
                  </a:lnTo>
                  <a:lnTo>
                    <a:pt x="123" y="192"/>
                  </a:lnTo>
                  <a:lnTo>
                    <a:pt x="123" y="192"/>
                  </a:lnTo>
                  <a:lnTo>
                    <a:pt x="123" y="192"/>
                  </a:lnTo>
                  <a:lnTo>
                    <a:pt x="123" y="190"/>
                  </a:lnTo>
                  <a:lnTo>
                    <a:pt x="123" y="190"/>
                  </a:lnTo>
                  <a:lnTo>
                    <a:pt x="123" y="190"/>
                  </a:lnTo>
                  <a:lnTo>
                    <a:pt x="121" y="190"/>
                  </a:lnTo>
                  <a:lnTo>
                    <a:pt x="121" y="187"/>
                  </a:lnTo>
                  <a:lnTo>
                    <a:pt x="121" y="187"/>
                  </a:lnTo>
                  <a:lnTo>
                    <a:pt x="121" y="187"/>
                  </a:lnTo>
                  <a:lnTo>
                    <a:pt x="121" y="187"/>
                  </a:lnTo>
                  <a:lnTo>
                    <a:pt x="121" y="187"/>
                  </a:lnTo>
                  <a:lnTo>
                    <a:pt x="121" y="185"/>
                  </a:lnTo>
                  <a:lnTo>
                    <a:pt x="121" y="185"/>
                  </a:lnTo>
                  <a:lnTo>
                    <a:pt x="119" y="185"/>
                  </a:lnTo>
                  <a:lnTo>
                    <a:pt x="119" y="182"/>
                  </a:lnTo>
                  <a:lnTo>
                    <a:pt x="119" y="182"/>
                  </a:lnTo>
                  <a:lnTo>
                    <a:pt x="119" y="182"/>
                  </a:lnTo>
                  <a:lnTo>
                    <a:pt x="119" y="180"/>
                  </a:lnTo>
                  <a:lnTo>
                    <a:pt x="119" y="180"/>
                  </a:lnTo>
                  <a:lnTo>
                    <a:pt x="119" y="178"/>
                  </a:lnTo>
                  <a:lnTo>
                    <a:pt x="119" y="178"/>
                  </a:lnTo>
                  <a:lnTo>
                    <a:pt x="116" y="178"/>
                  </a:lnTo>
                  <a:lnTo>
                    <a:pt x="116" y="178"/>
                  </a:lnTo>
                  <a:lnTo>
                    <a:pt x="116" y="178"/>
                  </a:lnTo>
                  <a:lnTo>
                    <a:pt x="116" y="178"/>
                  </a:lnTo>
                  <a:lnTo>
                    <a:pt x="114" y="178"/>
                  </a:lnTo>
                  <a:lnTo>
                    <a:pt x="114" y="175"/>
                  </a:lnTo>
                  <a:lnTo>
                    <a:pt x="114" y="175"/>
                  </a:lnTo>
                  <a:lnTo>
                    <a:pt x="114" y="175"/>
                  </a:lnTo>
                  <a:lnTo>
                    <a:pt x="114" y="175"/>
                  </a:lnTo>
                  <a:lnTo>
                    <a:pt x="114" y="173"/>
                  </a:lnTo>
                  <a:lnTo>
                    <a:pt x="114" y="173"/>
                  </a:lnTo>
                  <a:lnTo>
                    <a:pt x="114" y="173"/>
                  </a:lnTo>
                  <a:lnTo>
                    <a:pt x="114" y="171"/>
                  </a:lnTo>
                  <a:lnTo>
                    <a:pt x="114" y="171"/>
                  </a:lnTo>
                  <a:lnTo>
                    <a:pt x="114" y="168"/>
                  </a:lnTo>
                  <a:lnTo>
                    <a:pt x="114" y="168"/>
                  </a:lnTo>
                  <a:lnTo>
                    <a:pt x="114" y="166"/>
                  </a:lnTo>
                  <a:lnTo>
                    <a:pt x="114" y="166"/>
                  </a:lnTo>
                  <a:lnTo>
                    <a:pt x="114" y="166"/>
                  </a:lnTo>
                  <a:lnTo>
                    <a:pt x="114" y="166"/>
                  </a:lnTo>
                  <a:lnTo>
                    <a:pt x="111" y="166"/>
                  </a:lnTo>
                  <a:lnTo>
                    <a:pt x="111" y="163"/>
                  </a:lnTo>
                  <a:lnTo>
                    <a:pt x="111" y="163"/>
                  </a:lnTo>
                  <a:lnTo>
                    <a:pt x="111" y="163"/>
                  </a:lnTo>
                  <a:lnTo>
                    <a:pt x="109" y="163"/>
                  </a:lnTo>
                  <a:lnTo>
                    <a:pt x="109" y="161"/>
                  </a:lnTo>
                  <a:lnTo>
                    <a:pt x="109" y="161"/>
                  </a:lnTo>
                  <a:lnTo>
                    <a:pt x="109" y="161"/>
                  </a:lnTo>
                  <a:lnTo>
                    <a:pt x="109" y="161"/>
                  </a:lnTo>
                  <a:lnTo>
                    <a:pt x="109" y="159"/>
                  </a:lnTo>
                  <a:lnTo>
                    <a:pt x="109" y="159"/>
                  </a:lnTo>
                  <a:lnTo>
                    <a:pt x="107" y="159"/>
                  </a:lnTo>
                  <a:lnTo>
                    <a:pt x="107" y="156"/>
                  </a:lnTo>
                  <a:lnTo>
                    <a:pt x="107" y="156"/>
                  </a:lnTo>
                  <a:lnTo>
                    <a:pt x="107" y="156"/>
                  </a:lnTo>
                  <a:lnTo>
                    <a:pt x="104" y="156"/>
                  </a:lnTo>
                  <a:lnTo>
                    <a:pt x="104" y="156"/>
                  </a:lnTo>
                  <a:lnTo>
                    <a:pt x="104" y="156"/>
                  </a:lnTo>
                  <a:lnTo>
                    <a:pt x="104" y="154"/>
                  </a:lnTo>
                  <a:lnTo>
                    <a:pt x="104" y="154"/>
                  </a:lnTo>
                  <a:lnTo>
                    <a:pt x="104" y="154"/>
                  </a:lnTo>
                  <a:lnTo>
                    <a:pt x="102" y="154"/>
                  </a:lnTo>
                  <a:lnTo>
                    <a:pt x="102" y="152"/>
                  </a:lnTo>
                  <a:lnTo>
                    <a:pt x="102" y="152"/>
                  </a:lnTo>
                  <a:lnTo>
                    <a:pt x="102" y="152"/>
                  </a:lnTo>
                  <a:lnTo>
                    <a:pt x="102" y="149"/>
                  </a:lnTo>
                  <a:lnTo>
                    <a:pt x="102" y="149"/>
                  </a:lnTo>
                  <a:lnTo>
                    <a:pt x="102" y="149"/>
                  </a:lnTo>
                  <a:lnTo>
                    <a:pt x="102" y="147"/>
                  </a:lnTo>
                  <a:lnTo>
                    <a:pt x="100" y="147"/>
                  </a:lnTo>
                  <a:lnTo>
                    <a:pt x="100" y="147"/>
                  </a:lnTo>
                  <a:lnTo>
                    <a:pt x="102" y="147"/>
                  </a:lnTo>
                  <a:lnTo>
                    <a:pt x="102" y="147"/>
                  </a:lnTo>
                  <a:lnTo>
                    <a:pt x="100" y="147"/>
                  </a:lnTo>
                  <a:lnTo>
                    <a:pt x="100" y="145"/>
                  </a:lnTo>
                  <a:lnTo>
                    <a:pt x="100" y="145"/>
                  </a:lnTo>
                  <a:lnTo>
                    <a:pt x="100" y="145"/>
                  </a:lnTo>
                  <a:lnTo>
                    <a:pt x="97" y="145"/>
                  </a:lnTo>
                  <a:lnTo>
                    <a:pt x="97" y="142"/>
                  </a:lnTo>
                  <a:lnTo>
                    <a:pt x="97" y="142"/>
                  </a:lnTo>
                  <a:lnTo>
                    <a:pt x="97" y="142"/>
                  </a:lnTo>
                  <a:lnTo>
                    <a:pt x="97" y="142"/>
                  </a:lnTo>
                  <a:lnTo>
                    <a:pt x="95" y="142"/>
                  </a:lnTo>
                  <a:lnTo>
                    <a:pt x="95" y="142"/>
                  </a:lnTo>
                  <a:lnTo>
                    <a:pt x="95" y="140"/>
                  </a:lnTo>
                  <a:lnTo>
                    <a:pt x="95" y="140"/>
                  </a:lnTo>
                  <a:lnTo>
                    <a:pt x="93" y="140"/>
                  </a:lnTo>
                  <a:lnTo>
                    <a:pt x="93" y="140"/>
                  </a:lnTo>
                  <a:lnTo>
                    <a:pt x="93" y="140"/>
                  </a:lnTo>
                  <a:lnTo>
                    <a:pt x="90" y="140"/>
                  </a:lnTo>
                  <a:lnTo>
                    <a:pt x="90" y="140"/>
                  </a:lnTo>
                  <a:lnTo>
                    <a:pt x="90" y="140"/>
                  </a:lnTo>
                  <a:lnTo>
                    <a:pt x="90" y="140"/>
                  </a:lnTo>
                  <a:lnTo>
                    <a:pt x="90" y="137"/>
                  </a:lnTo>
                  <a:lnTo>
                    <a:pt x="90" y="137"/>
                  </a:lnTo>
                  <a:lnTo>
                    <a:pt x="88" y="137"/>
                  </a:lnTo>
                  <a:lnTo>
                    <a:pt x="88" y="137"/>
                  </a:lnTo>
                  <a:lnTo>
                    <a:pt x="88" y="137"/>
                  </a:lnTo>
                  <a:lnTo>
                    <a:pt x="88" y="137"/>
                  </a:lnTo>
                  <a:lnTo>
                    <a:pt x="88" y="137"/>
                  </a:lnTo>
                  <a:lnTo>
                    <a:pt x="88" y="135"/>
                  </a:lnTo>
                  <a:lnTo>
                    <a:pt x="88" y="135"/>
                  </a:lnTo>
                  <a:lnTo>
                    <a:pt x="88" y="135"/>
                  </a:lnTo>
                  <a:lnTo>
                    <a:pt x="88" y="133"/>
                  </a:lnTo>
                  <a:lnTo>
                    <a:pt x="88" y="133"/>
                  </a:lnTo>
                  <a:lnTo>
                    <a:pt x="88" y="133"/>
                  </a:lnTo>
                  <a:lnTo>
                    <a:pt x="88" y="130"/>
                  </a:lnTo>
                  <a:lnTo>
                    <a:pt x="88" y="130"/>
                  </a:lnTo>
                  <a:lnTo>
                    <a:pt x="88" y="128"/>
                  </a:lnTo>
                  <a:lnTo>
                    <a:pt x="85" y="128"/>
                  </a:lnTo>
                  <a:lnTo>
                    <a:pt x="85" y="128"/>
                  </a:lnTo>
                  <a:lnTo>
                    <a:pt x="85" y="128"/>
                  </a:lnTo>
                  <a:lnTo>
                    <a:pt x="85" y="126"/>
                  </a:lnTo>
                  <a:lnTo>
                    <a:pt x="85" y="126"/>
                  </a:lnTo>
                  <a:lnTo>
                    <a:pt x="85" y="126"/>
                  </a:lnTo>
                  <a:lnTo>
                    <a:pt x="85" y="123"/>
                  </a:lnTo>
                  <a:lnTo>
                    <a:pt x="83" y="123"/>
                  </a:lnTo>
                  <a:lnTo>
                    <a:pt x="83" y="123"/>
                  </a:lnTo>
                  <a:lnTo>
                    <a:pt x="83" y="123"/>
                  </a:lnTo>
                  <a:lnTo>
                    <a:pt x="83" y="121"/>
                  </a:lnTo>
                  <a:lnTo>
                    <a:pt x="83" y="121"/>
                  </a:lnTo>
                  <a:lnTo>
                    <a:pt x="83" y="118"/>
                  </a:lnTo>
                  <a:lnTo>
                    <a:pt x="83" y="118"/>
                  </a:lnTo>
                  <a:lnTo>
                    <a:pt x="83" y="118"/>
                  </a:lnTo>
                  <a:lnTo>
                    <a:pt x="83" y="116"/>
                  </a:lnTo>
                  <a:lnTo>
                    <a:pt x="83" y="116"/>
                  </a:lnTo>
                  <a:lnTo>
                    <a:pt x="83" y="116"/>
                  </a:lnTo>
                  <a:lnTo>
                    <a:pt x="83" y="114"/>
                  </a:lnTo>
                  <a:lnTo>
                    <a:pt x="81" y="114"/>
                  </a:lnTo>
                  <a:lnTo>
                    <a:pt x="81" y="114"/>
                  </a:lnTo>
                  <a:lnTo>
                    <a:pt x="81" y="111"/>
                  </a:lnTo>
                  <a:lnTo>
                    <a:pt x="81" y="111"/>
                  </a:lnTo>
                  <a:lnTo>
                    <a:pt x="81" y="111"/>
                  </a:lnTo>
                  <a:lnTo>
                    <a:pt x="81" y="111"/>
                  </a:lnTo>
                  <a:lnTo>
                    <a:pt x="81" y="109"/>
                  </a:lnTo>
                  <a:lnTo>
                    <a:pt x="81" y="109"/>
                  </a:lnTo>
                  <a:lnTo>
                    <a:pt x="81" y="109"/>
                  </a:lnTo>
                  <a:lnTo>
                    <a:pt x="81" y="109"/>
                  </a:lnTo>
                  <a:lnTo>
                    <a:pt x="81" y="107"/>
                  </a:lnTo>
                  <a:lnTo>
                    <a:pt x="81" y="107"/>
                  </a:lnTo>
                  <a:lnTo>
                    <a:pt x="81" y="107"/>
                  </a:lnTo>
                  <a:lnTo>
                    <a:pt x="78" y="107"/>
                  </a:lnTo>
                  <a:lnTo>
                    <a:pt x="78" y="104"/>
                  </a:lnTo>
                  <a:lnTo>
                    <a:pt x="78" y="104"/>
                  </a:lnTo>
                  <a:lnTo>
                    <a:pt x="81" y="104"/>
                  </a:lnTo>
                  <a:lnTo>
                    <a:pt x="81" y="104"/>
                  </a:lnTo>
                  <a:lnTo>
                    <a:pt x="81" y="102"/>
                  </a:lnTo>
                  <a:lnTo>
                    <a:pt x="81" y="102"/>
                  </a:lnTo>
                  <a:lnTo>
                    <a:pt x="81" y="102"/>
                  </a:lnTo>
                  <a:lnTo>
                    <a:pt x="81" y="100"/>
                  </a:lnTo>
                  <a:lnTo>
                    <a:pt x="78" y="100"/>
                  </a:lnTo>
                  <a:lnTo>
                    <a:pt x="78" y="100"/>
                  </a:lnTo>
                  <a:lnTo>
                    <a:pt x="78" y="100"/>
                  </a:lnTo>
                  <a:lnTo>
                    <a:pt x="76" y="100"/>
                  </a:lnTo>
                  <a:lnTo>
                    <a:pt x="76" y="97"/>
                  </a:lnTo>
                  <a:lnTo>
                    <a:pt x="76" y="97"/>
                  </a:lnTo>
                  <a:lnTo>
                    <a:pt x="76" y="97"/>
                  </a:lnTo>
                  <a:lnTo>
                    <a:pt x="76" y="97"/>
                  </a:lnTo>
                  <a:lnTo>
                    <a:pt x="76" y="97"/>
                  </a:lnTo>
                  <a:lnTo>
                    <a:pt x="74" y="97"/>
                  </a:lnTo>
                  <a:lnTo>
                    <a:pt x="74" y="95"/>
                  </a:lnTo>
                  <a:lnTo>
                    <a:pt x="74" y="95"/>
                  </a:lnTo>
                  <a:lnTo>
                    <a:pt x="74" y="95"/>
                  </a:lnTo>
                  <a:lnTo>
                    <a:pt x="71" y="95"/>
                  </a:lnTo>
                  <a:lnTo>
                    <a:pt x="71" y="92"/>
                  </a:lnTo>
                  <a:lnTo>
                    <a:pt x="71" y="92"/>
                  </a:lnTo>
                  <a:lnTo>
                    <a:pt x="71" y="95"/>
                  </a:lnTo>
                  <a:lnTo>
                    <a:pt x="71" y="95"/>
                  </a:lnTo>
                  <a:lnTo>
                    <a:pt x="71" y="92"/>
                  </a:lnTo>
                  <a:lnTo>
                    <a:pt x="69" y="92"/>
                  </a:lnTo>
                  <a:lnTo>
                    <a:pt x="69" y="92"/>
                  </a:lnTo>
                  <a:lnTo>
                    <a:pt x="69" y="92"/>
                  </a:lnTo>
                  <a:lnTo>
                    <a:pt x="69" y="92"/>
                  </a:lnTo>
                  <a:lnTo>
                    <a:pt x="69" y="90"/>
                  </a:lnTo>
                  <a:lnTo>
                    <a:pt x="67" y="90"/>
                  </a:lnTo>
                  <a:lnTo>
                    <a:pt x="67" y="90"/>
                  </a:lnTo>
                  <a:lnTo>
                    <a:pt x="67" y="90"/>
                  </a:lnTo>
                  <a:lnTo>
                    <a:pt x="67" y="88"/>
                  </a:lnTo>
                  <a:lnTo>
                    <a:pt x="64" y="88"/>
                  </a:lnTo>
                  <a:lnTo>
                    <a:pt x="64" y="88"/>
                  </a:lnTo>
                  <a:lnTo>
                    <a:pt x="64" y="88"/>
                  </a:lnTo>
                  <a:lnTo>
                    <a:pt x="64" y="88"/>
                  </a:lnTo>
                  <a:lnTo>
                    <a:pt x="62" y="88"/>
                  </a:lnTo>
                  <a:lnTo>
                    <a:pt x="62" y="88"/>
                  </a:lnTo>
                  <a:lnTo>
                    <a:pt x="62" y="88"/>
                  </a:lnTo>
                  <a:lnTo>
                    <a:pt x="62" y="88"/>
                  </a:lnTo>
                  <a:lnTo>
                    <a:pt x="62" y="88"/>
                  </a:lnTo>
                  <a:lnTo>
                    <a:pt x="59" y="88"/>
                  </a:lnTo>
                  <a:lnTo>
                    <a:pt x="59" y="88"/>
                  </a:lnTo>
                  <a:lnTo>
                    <a:pt x="59" y="88"/>
                  </a:lnTo>
                  <a:lnTo>
                    <a:pt x="59" y="88"/>
                  </a:lnTo>
                  <a:lnTo>
                    <a:pt x="57" y="88"/>
                  </a:lnTo>
                  <a:lnTo>
                    <a:pt x="57" y="88"/>
                  </a:lnTo>
                  <a:lnTo>
                    <a:pt x="57" y="88"/>
                  </a:lnTo>
                  <a:lnTo>
                    <a:pt x="57" y="85"/>
                  </a:lnTo>
                  <a:lnTo>
                    <a:pt x="57" y="85"/>
                  </a:lnTo>
                  <a:lnTo>
                    <a:pt x="57" y="85"/>
                  </a:lnTo>
                  <a:lnTo>
                    <a:pt x="57" y="83"/>
                  </a:lnTo>
                  <a:lnTo>
                    <a:pt x="55" y="83"/>
                  </a:lnTo>
                  <a:lnTo>
                    <a:pt x="55" y="83"/>
                  </a:lnTo>
                  <a:lnTo>
                    <a:pt x="55" y="81"/>
                  </a:lnTo>
                  <a:lnTo>
                    <a:pt x="55" y="81"/>
                  </a:lnTo>
                  <a:lnTo>
                    <a:pt x="55" y="78"/>
                  </a:lnTo>
                  <a:lnTo>
                    <a:pt x="55" y="78"/>
                  </a:lnTo>
                  <a:lnTo>
                    <a:pt x="55" y="78"/>
                  </a:lnTo>
                  <a:lnTo>
                    <a:pt x="55" y="76"/>
                  </a:lnTo>
                  <a:lnTo>
                    <a:pt x="55" y="76"/>
                  </a:lnTo>
                  <a:lnTo>
                    <a:pt x="55" y="73"/>
                  </a:lnTo>
                  <a:lnTo>
                    <a:pt x="55" y="73"/>
                  </a:lnTo>
                  <a:lnTo>
                    <a:pt x="55" y="73"/>
                  </a:lnTo>
                  <a:lnTo>
                    <a:pt x="55" y="71"/>
                  </a:lnTo>
                  <a:lnTo>
                    <a:pt x="55" y="71"/>
                  </a:lnTo>
                  <a:lnTo>
                    <a:pt x="55" y="71"/>
                  </a:lnTo>
                  <a:lnTo>
                    <a:pt x="52" y="71"/>
                  </a:lnTo>
                  <a:lnTo>
                    <a:pt x="52" y="71"/>
                  </a:lnTo>
                  <a:lnTo>
                    <a:pt x="52" y="69"/>
                  </a:lnTo>
                  <a:lnTo>
                    <a:pt x="50" y="69"/>
                  </a:lnTo>
                  <a:lnTo>
                    <a:pt x="50" y="69"/>
                  </a:lnTo>
                  <a:lnTo>
                    <a:pt x="50" y="69"/>
                  </a:lnTo>
                  <a:lnTo>
                    <a:pt x="50" y="69"/>
                  </a:lnTo>
                  <a:lnTo>
                    <a:pt x="50" y="69"/>
                  </a:lnTo>
                  <a:lnTo>
                    <a:pt x="48" y="69"/>
                  </a:lnTo>
                  <a:lnTo>
                    <a:pt x="48" y="66"/>
                  </a:lnTo>
                  <a:lnTo>
                    <a:pt x="48" y="66"/>
                  </a:lnTo>
                  <a:lnTo>
                    <a:pt x="48" y="64"/>
                  </a:lnTo>
                  <a:lnTo>
                    <a:pt x="48" y="64"/>
                  </a:lnTo>
                  <a:lnTo>
                    <a:pt x="48" y="64"/>
                  </a:lnTo>
                  <a:lnTo>
                    <a:pt x="48" y="62"/>
                  </a:lnTo>
                  <a:lnTo>
                    <a:pt x="48" y="62"/>
                  </a:lnTo>
                  <a:lnTo>
                    <a:pt x="45" y="62"/>
                  </a:lnTo>
                  <a:lnTo>
                    <a:pt x="45" y="62"/>
                  </a:lnTo>
                  <a:lnTo>
                    <a:pt x="45" y="62"/>
                  </a:lnTo>
                  <a:lnTo>
                    <a:pt x="45" y="59"/>
                  </a:lnTo>
                  <a:lnTo>
                    <a:pt x="43" y="59"/>
                  </a:lnTo>
                  <a:lnTo>
                    <a:pt x="43" y="59"/>
                  </a:lnTo>
                  <a:lnTo>
                    <a:pt x="43" y="59"/>
                  </a:lnTo>
                  <a:lnTo>
                    <a:pt x="43" y="59"/>
                  </a:lnTo>
                  <a:lnTo>
                    <a:pt x="43" y="57"/>
                  </a:lnTo>
                  <a:lnTo>
                    <a:pt x="43" y="57"/>
                  </a:lnTo>
                  <a:lnTo>
                    <a:pt x="43" y="57"/>
                  </a:lnTo>
                  <a:lnTo>
                    <a:pt x="43" y="54"/>
                  </a:lnTo>
                  <a:lnTo>
                    <a:pt x="43" y="54"/>
                  </a:lnTo>
                  <a:lnTo>
                    <a:pt x="40" y="54"/>
                  </a:lnTo>
                  <a:lnTo>
                    <a:pt x="40" y="54"/>
                  </a:lnTo>
                  <a:lnTo>
                    <a:pt x="40" y="52"/>
                  </a:lnTo>
                  <a:lnTo>
                    <a:pt x="40" y="52"/>
                  </a:lnTo>
                  <a:lnTo>
                    <a:pt x="40" y="52"/>
                  </a:lnTo>
                  <a:lnTo>
                    <a:pt x="40" y="50"/>
                  </a:lnTo>
                  <a:lnTo>
                    <a:pt x="38" y="50"/>
                  </a:lnTo>
                  <a:lnTo>
                    <a:pt x="38" y="50"/>
                  </a:lnTo>
                  <a:lnTo>
                    <a:pt x="38" y="50"/>
                  </a:lnTo>
                  <a:lnTo>
                    <a:pt x="36" y="50"/>
                  </a:lnTo>
                  <a:lnTo>
                    <a:pt x="36" y="50"/>
                  </a:lnTo>
                  <a:lnTo>
                    <a:pt x="36" y="50"/>
                  </a:lnTo>
                  <a:lnTo>
                    <a:pt x="33" y="50"/>
                  </a:lnTo>
                  <a:lnTo>
                    <a:pt x="33" y="50"/>
                  </a:lnTo>
                  <a:lnTo>
                    <a:pt x="31" y="50"/>
                  </a:lnTo>
                  <a:lnTo>
                    <a:pt x="31" y="50"/>
                  </a:lnTo>
                  <a:lnTo>
                    <a:pt x="31" y="50"/>
                  </a:lnTo>
                  <a:lnTo>
                    <a:pt x="31" y="47"/>
                  </a:lnTo>
                  <a:lnTo>
                    <a:pt x="29" y="47"/>
                  </a:lnTo>
                  <a:lnTo>
                    <a:pt x="29" y="47"/>
                  </a:lnTo>
                  <a:lnTo>
                    <a:pt x="29" y="47"/>
                  </a:lnTo>
                  <a:lnTo>
                    <a:pt x="29" y="47"/>
                  </a:lnTo>
                  <a:lnTo>
                    <a:pt x="29" y="47"/>
                  </a:lnTo>
                  <a:lnTo>
                    <a:pt x="29" y="45"/>
                  </a:lnTo>
                  <a:lnTo>
                    <a:pt x="29" y="45"/>
                  </a:lnTo>
                  <a:lnTo>
                    <a:pt x="26" y="45"/>
                  </a:lnTo>
                  <a:lnTo>
                    <a:pt x="26" y="43"/>
                  </a:lnTo>
                  <a:lnTo>
                    <a:pt x="26" y="43"/>
                  </a:lnTo>
                  <a:lnTo>
                    <a:pt x="26" y="43"/>
                  </a:lnTo>
                  <a:lnTo>
                    <a:pt x="24" y="43"/>
                  </a:lnTo>
                  <a:lnTo>
                    <a:pt x="24" y="40"/>
                  </a:lnTo>
                  <a:lnTo>
                    <a:pt x="24" y="40"/>
                  </a:lnTo>
                  <a:lnTo>
                    <a:pt x="24" y="40"/>
                  </a:lnTo>
                  <a:lnTo>
                    <a:pt x="24" y="40"/>
                  </a:lnTo>
                  <a:lnTo>
                    <a:pt x="24" y="38"/>
                  </a:lnTo>
                  <a:lnTo>
                    <a:pt x="22" y="38"/>
                  </a:lnTo>
                  <a:lnTo>
                    <a:pt x="22" y="38"/>
                  </a:lnTo>
                  <a:lnTo>
                    <a:pt x="22" y="38"/>
                  </a:lnTo>
                  <a:lnTo>
                    <a:pt x="22" y="38"/>
                  </a:lnTo>
                  <a:lnTo>
                    <a:pt x="22" y="38"/>
                  </a:lnTo>
                  <a:lnTo>
                    <a:pt x="19" y="38"/>
                  </a:lnTo>
                  <a:lnTo>
                    <a:pt x="19" y="36"/>
                  </a:lnTo>
                  <a:lnTo>
                    <a:pt x="19" y="36"/>
                  </a:lnTo>
                  <a:lnTo>
                    <a:pt x="19" y="36"/>
                  </a:lnTo>
                  <a:lnTo>
                    <a:pt x="17" y="36"/>
                  </a:lnTo>
                  <a:lnTo>
                    <a:pt x="17" y="33"/>
                  </a:lnTo>
                  <a:lnTo>
                    <a:pt x="17" y="33"/>
                  </a:lnTo>
                  <a:lnTo>
                    <a:pt x="17" y="33"/>
                  </a:lnTo>
                  <a:lnTo>
                    <a:pt x="17" y="33"/>
                  </a:lnTo>
                  <a:lnTo>
                    <a:pt x="17" y="31"/>
                  </a:lnTo>
                  <a:lnTo>
                    <a:pt x="14" y="31"/>
                  </a:lnTo>
                  <a:lnTo>
                    <a:pt x="14" y="31"/>
                  </a:lnTo>
                  <a:lnTo>
                    <a:pt x="14" y="31"/>
                  </a:lnTo>
                  <a:lnTo>
                    <a:pt x="14" y="28"/>
                  </a:lnTo>
                  <a:lnTo>
                    <a:pt x="14" y="28"/>
                  </a:lnTo>
                  <a:lnTo>
                    <a:pt x="14" y="28"/>
                  </a:lnTo>
                  <a:lnTo>
                    <a:pt x="12" y="28"/>
                  </a:lnTo>
                  <a:lnTo>
                    <a:pt x="12" y="28"/>
                  </a:lnTo>
                  <a:lnTo>
                    <a:pt x="12" y="28"/>
                  </a:lnTo>
                  <a:lnTo>
                    <a:pt x="10" y="28"/>
                  </a:lnTo>
                  <a:lnTo>
                    <a:pt x="10" y="26"/>
                  </a:lnTo>
                  <a:lnTo>
                    <a:pt x="10" y="26"/>
                  </a:lnTo>
                  <a:lnTo>
                    <a:pt x="10" y="26"/>
                  </a:lnTo>
                  <a:lnTo>
                    <a:pt x="10" y="24"/>
                  </a:lnTo>
                  <a:lnTo>
                    <a:pt x="10" y="24"/>
                  </a:lnTo>
                  <a:lnTo>
                    <a:pt x="10" y="24"/>
                  </a:lnTo>
                  <a:lnTo>
                    <a:pt x="7" y="24"/>
                  </a:lnTo>
                  <a:lnTo>
                    <a:pt x="7" y="21"/>
                  </a:lnTo>
                  <a:lnTo>
                    <a:pt x="7" y="21"/>
                  </a:lnTo>
                  <a:lnTo>
                    <a:pt x="7" y="21"/>
                  </a:lnTo>
                  <a:lnTo>
                    <a:pt x="7" y="19"/>
                  </a:lnTo>
                  <a:lnTo>
                    <a:pt x="7" y="19"/>
                  </a:lnTo>
                  <a:lnTo>
                    <a:pt x="7" y="19"/>
                  </a:lnTo>
                  <a:lnTo>
                    <a:pt x="7" y="19"/>
                  </a:lnTo>
                  <a:lnTo>
                    <a:pt x="7" y="17"/>
                  </a:lnTo>
                  <a:lnTo>
                    <a:pt x="7" y="17"/>
                  </a:lnTo>
                  <a:lnTo>
                    <a:pt x="5" y="17"/>
                  </a:lnTo>
                  <a:lnTo>
                    <a:pt x="5" y="14"/>
                  </a:lnTo>
                  <a:lnTo>
                    <a:pt x="5" y="14"/>
                  </a:lnTo>
                  <a:lnTo>
                    <a:pt x="5" y="14"/>
                  </a:lnTo>
                  <a:lnTo>
                    <a:pt x="5" y="12"/>
                  </a:lnTo>
                  <a:lnTo>
                    <a:pt x="5" y="12"/>
                  </a:lnTo>
                  <a:lnTo>
                    <a:pt x="3" y="12"/>
                  </a:lnTo>
                  <a:lnTo>
                    <a:pt x="3" y="9"/>
                  </a:lnTo>
                  <a:lnTo>
                    <a:pt x="3" y="9"/>
                  </a:lnTo>
                  <a:lnTo>
                    <a:pt x="3" y="9"/>
                  </a:lnTo>
                  <a:lnTo>
                    <a:pt x="3" y="9"/>
                  </a:lnTo>
                  <a:lnTo>
                    <a:pt x="3" y="9"/>
                  </a:lnTo>
                  <a:lnTo>
                    <a:pt x="3" y="7"/>
                  </a:lnTo>
                  <a:lnTo>
                    <a:pt x="3" y="7"/>
                  </a:lnTo>
                  <a:lnTo>
                    <a:pt x="3" y="5"/>
                  </a:lnTo>
                  <a:lnTo>
                    <a:pt x="3" y="5"/>
                  </a:lnTo>
                  <a:lnTo>
                    <a:pt x="3" y="5"/>
                  </a:lnTo>
                  <a:lnTo>
                    <a:pt x="3" y="2"/>
                  </a:lnTo>
                  <a:lnTo>
                    <a:pt x="3" y="2"/>
                  </a:lnTo>
                  <a:lnTo>
                    <a:pt x="0" y="2"/>
                  </a:lnTo>
                  <a:lnTo>
                    <a:pt x="0" y="2"/>
                  </a:lnTo>
                  <a:lnTo>
                    <a:pt x="0" y="0"/>
                  </a:lnTo>
                  <a:lnTo>
                    <a:pt x="0" y="0"/>
                  </a:lnTo>
                  <a:lnTo>
                    <a:pt x="0" y="0"/>
                  </a:lnTo>
                  <a:lnTo>
                    <a:pt x="0" y="0"/>
                  </a:lnTo>
                  <a:lnTo>
                    <a:pt x="0" y="0"/>
                  </a:lnTo>
                  <a:lnTo>
                    <a:pt x="3" y="0"/>
                  </a:lnTo>
                  <a:lnTo>
                    <a:pt x="3" y="0"/>
                  </a:lnTo>
                  <a:lnTo>
                    <a:pt x="3" y="0"/>
                  </a:lnTo>
                  <a:lnTo>
                    <a:pt x="3" y="0"/>
                  </a:lnTo>
                  <a:lnTo>
                    <a:pt x="3" y="0"/>
                  </a:lnTo>
                  <a:lnTo>
                    <a:pt x="3" y="2"/>
                  </a:lnTo>
                  <a:lnTo>
                    <a:pt x="5" y="2"/>
                  </a:lnTo>
                  <a:lnTo>
                    <a:pt x="5" y="2"/>
                  </a:lnTo>
                  <a:lnTo>
                    <a:pt x="5" y="0"/>
                  </a:lnTo>
                  <a:lnTo>
                    <a:pt x="7" y="0"/>
                  </a:lnTo>
                  <a:lnTo>
                    <a:pt x="7" y="0"/>
                  </a:lnTo>
                  <a:lnTo>
                    <a:pt x="7" y="0"/>
                  </a:lnTo>
                  <a:lnTo>
                    <a:pt x="7" y="0"/>
                  </a:lnTo>
                  <a:lnTo>
                    <a:pt x="10" y="0"/>
                  </a:lnTo>
                  <a:lnTo>
                    <a:pt x="10" y="0"/>
                  </a:lnTo>
                  <a:lnTo>
                    <a:pt x="10" y="0"/>
                  </a:lnTo>
                  <a:lnTo>
                    <a:pt x="10" y="0"/>
                  </a:lnTo>
                  <a:lnTo>
                    <a:pt x="12" y="0"/>
                  </a:lnTo>
                  <a:lnTo>
                    <a:pt x="12" y="0"/>
                  </a:lnTo>
                  <a:lnTo>
                    <a:pt x="12" y="0"/>
                  </a:lnTo>
                  <a:lnTo>
                    <a:pt x="12" y="0"/>
                  </a:lnTo>
                  <a:lnTo>
                    <a:pt x="14" y="0"/>
                  </a:lnTo>
                  <a:lnTo>
                    <a:pt x="14" y="0"/>
                  </a:lnTo>
                  <a:lnTo>
                    <a:pt x="14" y="2"/>
                  </a:lnTo>
                  <a:lnTo>
                    <a:pt x="14" y="2"/>
                  </a:lnTo>
                  <a:lnTo>
                    <a:pt x="17" y="2"/>
                  </a:lnTo>
                  <a:lnTo>
                    <a:pt x="17" y="2"/>
                  </a:lnTo>
                  <a:lnTo>
                    <a:pt x="17" y="2"/>
                  </a:lnTo>
                  <a:lnTo>
                    <a:pt x="17" y="2"/>
                  </a:lnTo>
                  <a:lnTo>
                    <a:pt x="19" y="2"/>
                  </a:lnTo>
                  <a:lnTo>
                    <a:pt x="19" y="5"/>
                  </a:lnTo>
                  <a:lnTo>
                    <a:pt x="19" y="5"/>
                  </a:lnTo>
                  <a:lnTo>
                    <a:pt x="19" y="5"/>
                  </a:lnTo>
                  <a:lnTo>
                    <a:pt x="19" y="7"/>
                  </a:lnTo>
                  <a:lnTo>
                    <a:pt x="22" y="7"/>
                  </a:lnTo>
                  <a:lnTo>
                    <a:pt x="22" y="7"/>
                  </a:lnTo>
                  <a:lnTo>
                    <a:pt x="22" y="7"/>
                  </a:lnTo>
                  <a:lnTo>
                    <a:pt x="22" y="7"/>
                  </a:lnTo>
                  <a:lnTo>
                    <a:pt x="22" y="9"/>
                  </a:lnTo>
                  <a:lnTo>
                    <a:pt x="24" y="9"/>
                  </a:lnTo>
                  <a:lnTo>
                    <a:pt x="24" y="9"/>
                  </a:lnTo>
                  <a:lnTo>
                    <a:pt x="24" y="9"/>
                  </a:lnTo>
                  <a:lnTo>
                    <a:pt x="24" y="9"/>
                  </a:lnTo>
                  <a:lnTo>
                    <a:pt x="26" y="9"/>
                  </a:lnTo>
                  <a:lnTo>
                    <a:pt x="26" y="9"/>
                  </a:lnTo>
                  <a:lnTo>
                    <a:pt x="26" y="9"/>
                  </a:lnTo>
                  <a:lnTo>
                    <a:pt x="29" y="9"/>
                  </a:lnTo>
                  <a:lnTo>
                    <a:pt x="29" y="9"/>
                  </a:lnTo>
                  <a:lnTo>
                    <a:pt x="29" y="9"/>
                  </a:lnTo>
                  <a:lnTo>
                    <a:pt x="31" y="9"/>
                  </a:lnTo>
                  <a:lnTo>
                    <a:pt x="31" y="9"/>
                  </a:lnTo>
                  <a:lnTo>
                    <a:pt x="31" y="12"/>
                  </a:lnTo>
                  <a:lnTo>
                    <a:pt x="31" y="12"/>
                  </a:lnTo>
                  <a:lnTo>
                    <a:pt x="31" y="9"/>
                  </a:lnTo>
                  <a:lnTo>
                    <a:pt x="33" y="9"/>
                  </a:lnTo>
                  <a:lnTo>
                    <a:pt x="33" y="9"/>
                  </a:lnTo>
                  <a:lnTo>
                    <a:pt x="36" y="9"/>
                  </a:lnTo>
                  <a:lnTo>
                    <a:pt x="36" y="9"/>
                  </a:lnTo>
                  <a:lnTo>
                    <a:pt x="36" y="9"/>
                  </a:lnTo>
                  <a:lnTo>
                    <a:pt x="36" y="9"/>
                  </a:lnTo>
                  <a:lnTo>
                    <a:pt x="38" y="9"/>
                  </a:lnTo>
                  <a:lnTo>
                    <a:pt x="38" y="9"/>
                  </a:lnTo>
                  <a:lnTo>
                    <a:pt x="40" y="9"/>
                  </a:lnTo>
                  <a:lnTo>
                    <a:pt x="40" y="9"/>
                  </a:lnTo>
                  <a:lnTo>
                    <a:pt x="40" y="9"/>
                  </a:lnTo>
                  <a:lnTo>
                    <a:pt x="43" y="9"/>
                  </a:lnTo>
                  <a:lnTo>
                    <a:pt x="43" y="9"/>
                  </a:lnTo>
                  <a:lnTo>
                    <a:pt x="43" y="9"/>
                  </a:lnTo>
                  <a:lnTo>
                    <a:pt x="43" y="9"/>
                  </a:lnTo>
                  <a:lnTo>
                    <a:pt x="45" y="9"/>
                  </a:lnTo>
                  <a:lnTo>
                    <a:pt x="45" y="9"/>
                  </a:lnTo>
                  <a:lnTo>
                    <a:pt x="45" y="12"/>
                  </a:lnTo>
                  <a:lnTo>
                    <a:pt x="45" y="12"/>
                  </a:lnTo>
                  <a:lnTo>
                    <a:pt x="48" y="12"/>
                  </a:lnTo>
                  <a:lnTo>
                    <a:pt x="48" y="12"/>
                  </a:lnTo>
                  <a:lnTo>
                    <a:pt x="48" y="12"/>
                  </a:lnTo>
                  <a:lnTo>
                    <a:pt x="48" y="12"/>
                  </a:lnTo>
                  <a:lnTo>
                    <a:pt x="50" y="12"/>
                  </a:lnTo>
                  <a:lnTo>
                    <a:pt x="50" y="12"/>
                  </a:lnTo>
                  <a:lnTo>
                    <a:pt x="50" y="9"/>
                  </a:lnTo>
                  <a:lnTo>
                    <a:pt x="50" y="9"/>
                  </a:lnTo>
                  <a:lnTo>
                    <a:pt x="52" y="9"/>
                  </a:lnTo>
                  <a:lnTo>
                    <a:pt x="52" y="9"/>
                  </a:lnTo>
                  <a:lnTo>
                    <a:pt x="55" y="9"/>
                  </a:lnTo>
                  <a:lnTo>
                    <a:pt x="55" y="9"/>
                  </a:lnTo>
                  <a:lnTo>
                    <a:pt x="55" y="12"/>
                  </a:lnTo>
                  <a:lnTo>
                    <a:pt x="55" y="12"/>
                  </a:lnTo>
                  <a:lnTo>
                    <a:pt x="55" y="12"/>
                  </a:lnTo>
                  <a:lnTo>
                    <a:pt x="55" y="14"/>
                  </a:lnTo>
                  <a:lnTo>
                    <a:pt x="57" y="14"/>
                  </a:lnTo>
                  <a:lnTo>
                    <a:pt x="57" y="14"/>
                  </a:lnTo>
                  <a:lnTo>
                    <a:pt x="57" y="14"/>
                  </a:lnTo>
                  <a:lnTo>
                    <a:pt x="57" y="17"/>
                  </a:lnTo>
                  <a:lnTo>
                    <a:pt x="57" y="17"/>
                  </a:lnTo>
                  <a:lnTo>
                    <a:pt x="57" y="17"/>
                  </a:lnTo>
                  <a:lnTo>
                    <a:pt x="59" y="17"/>
                  </a:lnTo>
                  <a:lnTo>
                    <a:pt x="59" y="19"/>
                  </a:lnTo>
                  <a:lnTo>
                    <a:pt x="59" y="19"/>
                  </a:lnTo>
                  <a:lnTo>
                    <a:pt x="59" y="19"/>
                  </a:lnTo>
                  <a:lnTo>
                    <a:pt x="62" y="19"/>
                  </a:lnTo>
                  <a:lnTo>
                    <a:pt x="62" y="19"/>
                  </a:lnTo>
                  <a:lnTo>
                    <a:pt x="62" y="19"/>
                  </a:lnTo>
                  <a:lnTo>
                    <a:pt x="62" y="19"/>
                  </a:lnTo>
                  <a:lnTo>
                    <a:pt x="62" y="21"/>
                  </a:lnTo>
                  <a:lnTo>
                    <a:pt x="62" y="21"/>
                  </a:lnTo>
                  <a:lnTo>
                    <a:pt x="62" y="24"/>
                  </a:lnTo>
                  <a:lnTo>
                    <a:pt x="64" y="24"/>
                  </a:lnTo>
                  <a:lnTo>
                    <a:pt x="64" y="24"/>
                  </a:lnTo>
                  <a:lnTo>
                    <a:pt x="64" y="26"/>
                  </a:lnTo>
                  <a:lnTo>
                    <a:pt x="64" y="26"/>
                  </a:lnTo>
                  <a:lnTo>
                    <a:pt x="64" y="26"/>
                  </a:lnTo>
                  <a:lnTo>
                    <a:pt x="64" y="28"/>
                  </a:lnTo>
                  <a:lnTo>
                    <a:pt x="64" y="28"/>
                  </a:lnTo>
                  <a:lnTo>
                    <a:pt x="64" y="28"/>
                  </a:lnTo>
                  <a:lnTo>
                    <a:pt x="67" y="28"/>
                  </a:lnTo>
                  <a:lnTo>
                    <a:pt x="67" y="28"/>
                  </a:lnTo>
                  <a:lnTo>
                    <a:pt x="69" y="28"/>
                  </a:lnTo>
                  <a:lnTo>
                    <a:pt x="69" y="28"/>
                  </a:lnTo>
                  <a:lnTo>
                    <a:pt x="69" y="28"/>
                  </a:lnTo>
                  <a:lnTo>
                    <a:pt x="69" y="31"/>
                  </a:lnTo>
                  <a:lnTo>
                    <a:pt x="69" y="31"/>
                  </a:lnTo>
                  <a:lnTo>
                    <a:pt x="69" y="31"/>
                  </a:lnTo>
                  <a:lnTo>
                    <a:pt x="69" y="33"/>
                  </a:lnTo>
                  <a:lnTo>
                    <a:pt x="69" y="33"/>
                  </a:lnTo>
                  <a:lnTo>
                    <a:pt x="69" y="36"/>
                  </a:lnTo>
                  <a:lnTo>
                    <a:pt x="69" y="36"/>
                  </a:lnTo>
                  <a:lnTo>
                    <a:pt x="69" y="36"/>
                  </a:lnTo>
                  <a:lnTo>
                    <a:pt x="69" y="38"/>
                  </a:lnTo>
                  <a:lnTo>
                    <a:pt x="69" y="38"/>
                  </a:lnTo>
                  <a:lnTo>
                    <a:pt x="69" y="38"/>
                  </a:lnTo>
                  <a:lnTo>
                    <a:pt x="69" y="38"/>
                  </a:lnTo>
                  <a:lnTo>
                    <a:pt x="71" y="38"/>
                  </a:lnTo>
                  <a:lnTo>
                    <a:pt x="71" y="40"/>
                  </a:lnTo>
                  <a:lnTo>
                    <a:pt x="71" y="40"/>
                  </a:lnTo>
                  <a:lnTo>
                    <a:pt x="71" y="40"/>
                  </a:lnTo>
                  <a:lnTo>
                    <a:pt x="74" y="40"/>
                  </a:lnTo>
                  <a:lnTo>
                    <a:pt x="74" y="40"/>
                  </a:lnTo>
                  <a:lnTo>
                    <a:pt x="74" y="40"/>
                  </a:lnTo>
                  <a:lnTo>
                    <a:pt x="76" y="40"/>
                  </a:lnTo>
                  <a:lnTo>
                    <a:pt x="76" y="43"/>
                  </a:lnTo>
                  <a:lnTo>
                    <a:pt x="76" y="43"/>
                  </a:lnTo>
                  <a:lnTo>
                    <a:pt x="76" y="43"/>
                  </a:lnTo>
                  <a:lnTo>
                    <a:pt x="76" y="43"/>
                  </a:lnTo>
                  <a:lnTo>
                    <a:pt x="78" y="43"/>
                  </a:lnTo>
                  <a:lnTo>
                    <a:pt x="78" y="45"/>
                  </a:lnTo>
                  <a:lnTo>
                    <a:pt x="78" y="45"/>
                  </a:lnTo>
                  <a:lnTo>
                    <a:pt x="78" y="45"/>
                  </a:lnTo>
                  <a:lnTo>
                    <a:pt x="78" y="47"/>
                  </a:lnTo>
                  <a:lnTo>
                    <a:pt x="81" y="47"/>
                  </a:lnTo>
                  <a:lnTo>
                    <a:pt x="81" y="47"/>
                  </a:lnTo>
                  <a:lnTo>
                    <a:pt x="81" y="47"/>
                  </a:lnTo>
                  <a:lnTo>
                    <a:pt x="81" y="47"/>
                  </a:lnTo>
                  <a:lnTo>
                    <a:pt x="81" y="47"/>
                  </a:lnTo>
                  <a:lnTo>
                    <a:pt x="81" y="50"/>
                  </a:lnTo>
                  <a:lnTo>
                    <a:pt x="83" y="50"/>
                  </a:lnTo>
                  <a:lnTo>
                    <a:pt x="83" y="50"/>
                  </a:lnTo>
                  <a:lnTo>
                    <a:pt x="83" y="50"/>
                  </a:lnTo>
                  <a:lnTo>
                    <a:pt x="85" y="50"/>
                  </a:lnTo>
                  <a:lnTo>
                    <a:pt x="85" y="50"/>
                  </a:lnTo>
                  <a:lnTo>
                    <a:pt x="85" y="50"/>
                  </a:lnTo>
                  <a:lnTo>
                    <a:pt x="88" y="50"/>
                  </a:lnTo>
                  <a:lnTo>
                    <a:pt x="88" y="52"/>
                  </a:lnTo>
                  <a:lnTo>
                    <a:pt x="88" y="52"/>
                  </a:lnTo>
                  <a:lnTo>
                    <a:pt x="88" y="52"/>
                  </a:lnTo>
                  <a:lnTo>
                    <a:pt x="88" y="52"/>
                  </a:lnTo>
                  <a:lnTo>
                    <a:pt x="90" y="52"/>
                  </a:lnTo>
                  <a:lnTo>
                    <a:pt x="90" y="54"/>
                  </a:lnTo>
                  <a:lnTo>
                    <a:pt x="90" y="54"/>
                  </a:lnTo>
                  <a:lnTo>
                    <a:pt x="90" y="54"/>
                  </a:lnTo>
                  <a:lnTo>
                    <a:pt x="90" y="54"/>
                  </a:lnTo>
                  <a:lnTo>
                    <a:pt x="93" y="54"/>
                  </a:lnTo>
                  <a:lnTo>
                    <a:pt x="93" y="57"/>
                  </a:lnTo>
                  <a:lnTo>
                    <a:pt x="93" y="57"/>
                  </a:lnTo>
                  <a:lnTo>
                    <a:pt x="93" y="57"/>
                  </a:lnTo>
                  <a:lnTo>
                    <a:pt x="95" y="57"/>
                  </a:lnTo>
                  <a:lnTo>
                    <a:pt x="95" y="57"/>
                  </a:lnTo>
                  <a:lnTo>
                    <a:pt x="95" y="59"/>
                  </a:lnTo>
                  <a:lnTo>
                    <a:pt x="95" y="59"/>
                  </a:lnTo>
                  <a:lnTo>
                    <a:pt x="95" y="59"/>
                  </a:lnTo>
                  <a:lnTo>
                    <a:pt x="97" y="59"/>
                  </a:lnTo>
                  <a:lnTo>
                    <a:pt x="97" y="59"/>
                  </a:lnTo>
                  <a:lnTo>
                    <a:pt x="97" y="59"/>
                  </a:lnTo>
                  <a:lnTo>
                    <a:pt x="97" y="62"/>
                  </a:lnTo>
                  <a:lnTo>
                    <a:pt x="97" y="62"/>
                  </a:lnTo>
                  <a:lnTo>
                    <a:pt x="100" y="62"/>
                  </a:lnTo>
                  <a:lnTo>
                    <a:pt x="100" y="62"/>
                  </a:lnTo>
                  <a:lnTo>
                    <a:pt x="100" y="62"/>
                  </a:lnTo>
                  <a:lnTo>
                    <a:pt x="102" y="62"/>
                  </a:lnTo>
                  <a:lnTo>
                    <a:pt x="102" y="62"/>
                  </a:lnTo>
                  <a:lnTo>
                    <a:pt x="102" y="64"/>
                  </a:lnTo>
                  <a:lnTo>
                    <a:pt x="102" y="64"/>
                  </a:lnTo>
                  <a:lnTo>
                    <a:pt x="102" y="64"/>
                  </a:lnTo>
                  <a:lnTo>
                    <a:pt x="102" y="66"/>
                  </a:lnTo>
                  <a:lnTo>
                    <a:pt x="104" y="66"/>
                  </a:lnTo>
                  <a:lnTo>
                    <a:pt x="104" y="66"/>
                  </a:lnTo>
                  <a:lnTo>
                    <a:pt x="104" y="66"/>
                  </a:lnTo>
                  <a:lnTo>
                    <a:pt x="104" y="69"/>
                  </a:lnTo>
                  <a:lnTo>
                    <a:pt x="104" y="69"/>
                  </a:lnTo>
                  <a:lnTo>
                    <a:pt x="104" y="69"/>
                  </a:lnTo>
                  <a:lnTo>
                    <a:pt x="107" y="69"/>
                  </a:lnTo>
                  <a:lnTo>
                    <a:pt x="107" y="69"/>
                  </a:lnTo>
                  <a:lnTo>
                    <a:pt x="107" y="71"/>
                  </a:lnTo>
                  <a:lnTo>
                    <a:pt x="107" y="71"/>
                  </a:lnTo>
                  <a:lnTo>
                    <a:pt x="107" y="73"/>
                  </a:lnTo>
                  <a:lnTo>
                    <a:pt x="107" y="73"/>
                  </a:lnTo>
                  <a:lnTo>
                    <a:pt x="107" y="73"/>
                  </a:lnTo>
                  <a:lnTo>
                    <a:pt x="109" y="73"/>
                  </a:lnTo>
                  <a:lnTo>
                    <a:pt x="109" y="76"/>
                  </a:lnTo>
                  <a:lnTo>
                    <a:pt x="109" y="76"/>
                  </a:lnTo>
                  <a:lnTo>
                    <a:pt x="109" y="76"/>
                  </a:lnTo>
                  <a:lnTo>
                    <a:pt x="111" y="76"/>
                  </a:lnTo>
                  <a:lnTo>
                    <a:pt x="111" y="76"/>
                  </a:lnTo>
                  <a:lnTo>
                    <a:pt x="111" y="76"/>
                  </a:lnTo>
                  <a:lnTo>
                    <a:pt x="114" y="76"/>
                  </a:lnTo>
                  <a:lnTo>
                    <a:pt x="114" y="78"/>
                  </a:lnTo>
                  <a:lnTo>
                    <a:pt x="114" y="78"/>
                  </a:lnTo>
                  <a:lnTo>
                    <a:pt x="114" y="78"/>
                  </a:lnTo>
                  <a:lnTo>
                    <a:pt x="114" y="78"/>
                  </a:lnTo>
                  <a:lnTo>
                    <a:pt x="114" y="81"/>
                  </a:lnTo>
                  <a:lnTo>
                    <a:pt x="114" y="81"/>
                  </a:lnTo>
                  <a:lnTo>
                    <a:pt x="114" y="81"/>
                  </a:lnTo>
                  <a:lnTo>
                    <a:pt x="114" y="83"/>
                  </a:lnTo>
                  <a:lnTo>
                    <a:pt x="114" y="83"/>
                  </a:lnTo>
                  <a:lnTo>
                    <a:pt x="116" y="83"/>
                  </a:lnTo>
                  <a:lnTo>
                    <a:pt x="116" y="85"/>
                  </a:lnTo>
                  <a:lnTo>
                    <a:pt x="116" y="85"/>
                  </a:lnTo>
                  <a:lnTo>
                    <a:pt x="116" y="85"/>
                  </a:lnTo>
                  <a:lnTo>
                    <a:pt x="116" y="85"/>
                  </a:lnTo>
                  <a:lnTo>
                    <a:pt x="116" y="88"/>
                  </a:lnTo>
                  <a:lnTo>
                    <a:pt x="119" y="88"/>
                  </a:lnTo>
                  <a:lnTo>
                    <a:pt x="119" y="88"/>
                  </a:lnTo>
                  <a:lnTo>
                    <a:pt x="119" y="88"/>
                  </a:lnTo>
                  <a:lnTo>
                    <a:pt x="119" y="88"/>
                  </a:lnTo>
                  <a:lnTo>
                    <a:pt x="121" y="88"/>
                  </a:lnTo>
                  <a:lnTo>
                    <a:pt x="121" y="88"/>
                  </a:lnTo>
                  <a:lnTo>
                    <a:pt x="121" y="88"/>
                  </a:lnTo>
                  <a:lnTo>
                    <a:pt x="121" y="88"/>
                  </a:lnTo>
                  <a:lnTo>
                    <a:pt x="121" y="88"/>
                  </a:lnTo>
                  <a:lnTo>
                    <a:pt x="121" y="88"/>
                  </a:lnTo>
                  <a:lnTo>
                    <a:pt x="121" y="88"/>
                  </a:lnTo>
                  <a:lnTo>
                    <a:pt x="121" y="85"/>
                  </a:lnTo>
                  <a:lnTo>
                    <a:pt x="123" y="85"/>
                  </a:lnTo>
                  <a:lnTo>
                    <a:pt x="123" y="85"/>
                  </a:lnTo>
                  <a:lnTo>
                    <a:pt x="123" y="85"/>
                  </a:lnTo>
                  <a:lnTo>
                    <a:pt x="126" y="85"/>
                  </a:lnTo>
                  <a:lnTo>
                    <a:pt x="126" y="85"/>
                  </a:lnTo>
                  <a:lnTo>
                    <a:pt x="126" y="85"/>
                  </a:lnTo>
                  <a:lnTo>
                    <a:pt x="128" y="85"/>
                  </a:lnTo>
                  <a:lnTo>
                    <a:pt x="128" y="85"/>
                  </a:lnTo>
                  <a:lnTo>
                    <a:pt x="128" y="85"/>
                  </a:lnTo>
                  <a:lnTo>
                    <a:pt x="130" y="85"/>
                  </a:lnTo>
                  <a:lnTo>
                    <a:pt x="130" y="85"/>
                  </a:lnTo>
                  <a:lnTo>
                    <a:pt x="130" y="88"/>
                  </a:lnTo>
                  <a:lnTo>
                    <a:pt x="130" y="88"/>
                  </a:lnTo>
                  <a:lnTo>
                    <a:pt x="130" y="88"/>
                  </a:lnTo>
                  <a:lnTo>
                    <a:pt x="130" y="88"/>
                  </a:lnTo>
                  <a:lnTo>
                    <a:pt x="130" y="88"/>
                  </a:lnTo>
                  <a:lnTo>
                    <a:pt x="133" y="88"/>
                  </a:lnTo>
                  <a:lnTo>
                    <a:pt x="133" y="90"/>
                  </a:lnTo>
                  <a:lnTo>
                    <a:pt x="133" y="90"/>
                  </a:lnTo>
                  <a:lnTo>
                    <a:pt x="135" y="90"/>
                  </a:lnTo>
                  <a:lnTo>
                    <a:pt x="135" y="90"/>
                  </a:lnTo>
                  <a:lnTo>
                    <a:pt x="135" y="90"/>
                  </a:lnTo>
                  <a:lnTo>
                    <a:pt x="135" y="92"/>
                  </a:lnTo>
                  <a:lnTo>
                    <a:pt x="135" y="92"/>
                  </a:lnTo>
                  <a:lnTo>
                    <a:pt x="135" y="95"/>
                  </a:lnTo>
                  <a:lnTo>
                    <a:pt x="135" y="95"/>
                  </a:lnTo>
                  <a:lnTo>
                    <a:pt x="135" y="95"/>
                  </a:lnTo>
                  <a:lnTo>
                    <a:pt x="135" y="95"/>
                  </a:lnTo>
                  <a:lnTo>
                    <a:pt x="135" y="92"/>
                  </a:lnTo>
                  <a:lnTo>
                    <a:pt x="135" y="92"/>
                  </a:lnTo>
                  <a:lnTo>
                    <a:pt x="135" y="90"/>
                  </a:lnTo>
                  <a:lnTo>
                    <a:pt x="138" y="90"/>
                  </a:lnTo>
                  <a:lnTo>
                    <a:pt x="138" y="90"/>
                  </a:lnTo>
                  <a:lnTo>
                    <a:pt x="138" y="90"/>
                  </a:lnTo>
                  <a:lnTo>
                    <a:pt x="138" y="90"/>
                  </a:lnTo>
                  <a:lnTo>
                    <a:pt x="140" y="90"/>
                  </a:lnTo>
                  <a:lnTo>
                    <a:pt x="140" y="90"/>
                  </a:lnTo>
                  <a:lnTo>
                    <a:pt x="140" y="88"/>
                  </a:lnTo>
                  <a:lnTo>
                    <a:pt x="142" y="88"/>
                  </a:lnTo>
                  <a:lnTo>
                    <a:pt x="142" y="88"/>
                  </a:lnTo>
                  <a:lnTo>
                    <a:pt x="142" y="90"/>
                  </a:lnTo>
                  <a:lnTo>
                    <a:pt x="142" y="90"/>
                  </a:lnTo>
                  <a:lnTo>
                    <a:pt x="145" y="90"/>
                  </a:lnTo>
                  <a:lnTo>
                    <a:pt x="145" y="90"/>
                  </a:lnTo>
                  <a:lnTo>
                    <a:pt x="145" y="92"/>
                  </a:lnTo>
                  <a:lnTo>
                    <a:pt x="145" y="92"/>
                  </a:lnTo>
                  <a:lnTo>
                    <a:pt x="145" y="92"/>
                  </a:lnTo>
                  <a:lnTo>
                    <a:pt x="145" y="95"/>
                  </a:lnTo>
                  <a:lnTo>
                    <a:pt x="145" y="95"/>
                  </a:lnTo>
                  <a:lnTo>
                    <a:pt x="145" y="97"/>
                  </a:lnTo>
                  <a:lnTo>
                    <a:pt x="145" y="97"/>
                  </a:lnTo>
                  <a:lnTo>
                    <a:pt x="145" y="97"/>
                  </a:lnTo>
                  <a:lnTo>
                    <a:pt x="145" y="97"/>
                  </a:lnTo>
                  <a:lnTo>
                    <a:pt x="145" y="100"/>
                  </a:lnTo>
                  <a:lnTo>
                    <a:pt x="142" y="100"/>
                  </a:lnTo>
                  <a:lnTo>
                    <a:pt x="142" y="100"/>
                  </a:lnTo>
                  <a:lnTo>
                    <a:pt x="145" y="100"/>
                  </a:lnTo>
                  <a:lnTo>
                    <a:pt x="145" y="100"/>
                  </a:lnTo>
                  <a:lnTo>
                    <a:pt x="145" y="102"/>
                  </a:lnTo>
                  <a:lnTo>
                    <a:pt x="147" y="102"/>
                  </a:lnTo>
                  <a:lnTo>
                    <a:pt x="147" y="102"/>
                  </a:lnTo>
                  <a:lnTo>
                    <a:pt x="147" y="102"/>
                  </a:lnTo>
                  <a:lnTo>
                    <a:pt x="147" y="104"/>
                  </a:lnTo>
                  <a:lnTo>
                    <a:pt x="147" y="104"/>
                  </a:lnTo>
                  <a:lnTo>
                    <a:pt x="147" y="104"/>
                  </a:lnTo>
                  <a:lnTo>
                    <a:pt x="149" y="104"/>
                  </a:lnTo>
                  <a:lnTo>
                    <a:pt x="149" y="104"/>
                  </a:lnTo>
                  <a:lnTo>
                    <a:pt x="149" y="104"/>
                  </a:lnTo>
                  <a:lnTo>
                    <a:pt x="149" y="104"/>
                  </a:lnTo>
                  <a:lnTo>
                    <a:pt x="149" y="102"/>
                  </a:lnTo>
                  <a:lnTo>
                    <a:pt x="149" y="102"/>
                  </a:lnTo>
                  <a:lnTo>
                    <a:pt x="149" y="102"/>
                  </a:lnTo>
                  <a:lnTo>
                    <a:pt x="152" y="102"/>
                  </a:lnTo>
                  <a:lnTo>
                    <a:pt x="152" y="102"/>
                  </a:lnTo>
                  <a:lnTo>
                    <a:pt x="154" y="102"/>
                  </a:lnTo>
                  <a:lnTo>
                    <a:pt x="154" y="104"/>
                  </a:lnTo>
                  <a:lnTo>
                    <a:pt x="154" y="104"/>
                  </a:lnTo>
                  <a:lnTo>
                    <a:pt x="154" y="104"/>
                  </a:lnTo>
                  <a:lnTo>
                    <a:pt x="156" y="104"/>
                  </a:lnTo>
                  <a:lnTo>
                    <a:pt x="156" y="104"/>
                  </a:lnTo>
                  <a:lnTo>
                    <a:pt x="156" y="104"/>
                  </a:lnTo>
                  <a:lnTo>
                    <a:pt x="159" y="104"/>
                  </a:lnTo>
                  <a:lnTo>
                    <a:pt x="159" y="104"/>
                  </a:lnTo>
                  <a:lnTo>
                    <a:pt x="159" y="104"/>
                  </a:lnTo>
                  <a:lnTo>
                    <a:pt x="161" y="104"/>
                  </a:lnTo>
                  <a:lnTo>
                    <a:pt x="161" y="107"/>
                  </a:lnTo>
                  <a:lnTo>
                    <a:pt x="161" y="107"/>
                  </a:lnTo>
                  <a:lnTo>
                    <a:pt x="161" y="107"/>
                  </a:lnTo>
                  <a:lnTo>
                    <a:pt x="161" y="109"/>
                  </a:lnTo>
                  <a:lnTo>
                    <a:pt x="161" y="109"/>
                  </a:lnTo>
                  <a:lnTo>
                    <a:pt x="161" y="111"/>
                  </a:lnTo>
                  <a:lnTo>
                    <a:pt x="161" y="111"/>
                  </a:lnTo>
                  <a:lnTo>
                    <a:pt x="161" y="111"/>
                  </a:lnTo>
                  <a:lnTo>
                    <a:pt x="161" y="111"/>
                  </a:lnTo>
                  <a:lnTo>
                    <a:pt x="161" y="114"/>
                  </a:lnTo>
                  <a:lnTo>
                    <a:pt x="161" y="114"/>
                  </a:lnTo>
                  <a:lnTo>
                    <a:pt x="161" y="114"/>
                  </a:lnTo>
                  <a:lnTo>
                    <a:pt x="161" y="116"/>
                  </a:lnTo>
                  <a:lnTo>
                    <a:pt x="161" y="116"/>
                  </a:lnTo>
                  <a:lnTo>
                    <a:pt x="161" y="116"/>
                  </a:lnTo>
                  <a:lnTo>
                    <a:pt x="164" y="116"/>
                  </a:lnTo>
                  <a:lnTo>
                    <a:pt x="164" y="116"/>
                  </a:lnTo>
                  <a:lnTo>
                    <a:pt x="164" y="116"/>
                  </a:lnTo>
                  <a:lnTo>
                    <a:pt x="164" y="114"/>
                  </a:lnTo>
                  <a:lnTo>
                    <a:pt x="164" y="114"/>
                  </a:lnTo>
                  <a:lnTo>
                    <a:pt x="166" y="114"/>
                  </a:lnTo>
                  <a:lnTo>
                    <a:pt x="166" y="114"/>
                  </a:lnTo>
                  <a:lnTo>
                    <a:pt x="168" y="114"/>
                  </a:lnTo>
                  <a:lnTo>
                    <a:pt x="168" y="114"/>
                  </a:lnTo>
                  <a:lnTo>
                    <a:pt x="168" y="114"/>
                  </a:lnTo>
                  <a:lnTo>
                    <a:pt x="168" y="116"/>
                  </a:lnTo>
                  <a:lnTo>
                    <a:pt x="171" y="116"/>
                  </a:lnTo>
                  <a:lnTo>
                    <a:pt x="171" y="116"/>
                  </a:lnTo>
                  <a:lnTo>
                    <a:pt x="171" y="116"/>
                  </a:lnTo>
                  <a:lnTo>
                    <a:pt x="171" y="116"/>
                  </a:lnTo>
                  <a:lnTo>
                    <a:pt x="171" y="118"/>
                  </a:lnTo>
                  <a:lnTo>
                    <a:pt x="173" y="118"/>
                  </a:lnTo>
                  <a:lnTo>
                    <a:pt x="173" y="118"/>
                  </a:lnTo>
                  <a:lnTo>
                    <a:pt x="173" y="118"/>
                  </a:lnTo>
                  <a:lnTo>
                    <a:pt x="173" y="118"/>
                  </a:lnTo>
                  <a:lnTo>
                    <a:pt x="175" y="118"/>
                  </a:lnTo>
                  <a:lnTo>
                    <a:pt x="175" y="121"/>
                  </a:lnTo>
                  <a:lnTo>
                    <a:pt x="175" y="121"/>
                  </a:lnTo>
                  <a:lnTo>
                    <a:pt x="175" y="123"/>
                  </a:lnTo>
                  <a:lnTo>
                    <a:pt x="175" y="123"/>
                  </a:lnTo>
                  <a:lnTo>
                    <a:pt x="173" y="123"/>
                  </a:lnTo>
                  <a:lnTo>
                    <a:pt x="173" y="126"/>
                  </a:lnTo>
                  <a:lnTo>
                    <a:pt x="173" y="126"/>
                  </a:lnTo>
                  <a:lnTo>
                    <a:pt x="175" y="126"/>
                  </a:lnTo>
                  <a:lnTo>
                    <a:pt x="175" y="126"/>
                  </a:lnTo>
                  <a:lnTo>
                    <a:pt x="175" y="126"/>
                  </a:lnTo>
                  <a:lnTo>
                    <a:pt x="175" y="126"/>
                  </a:lnTo>
                  <a:lnTo>
                    <a:pt x="175" y="126"/>
                  </a:lnTo>
                  <a:lnTo>
                    <a:pt x="178" y="126"/>
                  </a:lnTo>
                  <a:lnTo>
                    <a:pt x="178" y="128"/>
                  </a:lnTo>
                  <a:lnTo>
                    <a:pt x="178" y="128"/>
                  </a:lnTo>
                  <a:lnTo>
                    <a:pt x="178" y="126"/>
                  </a:lnTo>
                  <a:lnTo>
                    <a:pt x="178" y="126"/>
                  </a:lnTo>
                  <a:lnTo>
                    <a:pt x="178" y="123"/>
                  </a:lnTo>
                  <a:lnTo>
                    <a:pt x="178" y="123"/>
                  </a:lnTo>
                  <a:lnTo>
                    <a:pt x="178" y="121"/>
                  </a:lnTo>
                  <a:lnTo>
                    <a:pt x="178" y="121"/>
                  </a:lnTo>
                  <a:lnTo>
                    <a:pt x="178" y="121"/>
                  </a:lnTo>
                  <a:lnTo>
                    <a:pt x="178" y="118"/>
                  </a:lnTo>
                  <a:lnTo>
                    <a:pt x="178" y="118"/>
                  </a:lnTo>
                  <a:lnTo>
                    <a:pt x="178" y="118"/>
                  </a:lnTo>
                  <a:lnTo>
                    <a:pt x="178" y="116"/>
                  </a:lnTo>
                  <a:lnTo>
                    <a:pt x="175" y="116"/>
                  </a:lnTo>
                  <a:lnTo>
                    <a:pt x="175" y="116"/>
                  </a:lnTo>
                  <a:lnTo>
                    <a:pt x="175" y="114"/>
                  </a:lnTo>
                  <a:lnTo>
                    <a:pt x="178" y="114"/>
                  </a:lnTo>
                  <a:lnTo>
                    <a:pt x="178" y="114"/>
                  </a:lnTo>
                  <a:lnTo>
                    <a:pt x="178" y="114"/>
                  </a:lnTo>
                  <a:lnTo>
                    <a:pt x="180" y="114"/>
                  </a:lnTo>
                  <a:lnTo>
                    <a:pt x="180" y="116"/>
                  </a:lnTo>
                  <a:lnTo>
                    <a:pt x="180" y="116"/>
                  </a:lnTo>
                  <a:lnTo>
                    <a:pt x="180" y="116"/>
                  </a:lnTo>
                  <a:lnTo>
                    <a:pt x="180" y="118"/>
                  </a:lnTo>
                  <a:lnTo>
                    <a:pt x="180" y="118"/>
                  </a:lnTo>
                  <a:lnTo>
                    <a:pt x="183" y="118"/>
                  </a:lnTo>
                  <a:lnTo>
                    <a:pt x="183" y="118"/>
                  </a:lnTo>
                  <a:lnTo>
                    <a:pt x="183" y="118"/>
                  </a:lnTo>
                  <a:lnTo>
                    <a:pt x="183" y="121"/>
                  </a:lnTo>
                  <a:lnTo>
                    <a:pt x="183" y="121"/>
                  </a:lnTo>
                  <a:lnTo>
                    <a:pt x="183" y="123"/>
                  </a:lnTo>
                  <a:lnTo>
                    <a:pt x="183" y="123"/>
                  </a:lnTo>
                  <a:lnTo>
                    <a:pt x="183" y="121"/>
                  </a:lnTo>
                  <a:lnTo>
                    <a:pt x="185" y="121"/>
                  </a:lnTo>
                  <a:lnTo>
                    <a:pt x="185" y="121"/>
                  </a:lnTo>
                  <a:lnTo>
                    <a:pt x="185" y="121"/>
                  </a:lnTo>
                  <a:lnTo>
                    <a:pt x="187" y="121"/>
                  </a:lnTo>
                  <a:lnTo>
                    <a:pt x="187" y="121"/>
                  </a:lnTo>
                  <a:lnTo>
                    <a:pt x="187" y="118"/>
                  </a:lnTo>
                  <a:lnTo>
                    <a:pt x="187" y="118"/>
                  </a:lnTo>
                  <a:lnTo>
                    <a:pt x="187" y="118"/>
                  </a:lnTo>
                  <a:lnTo>
                    <a:pt x="187" y="116"/>
                  </a:lnTo>
                  <a:lnTo>
                    <a:pt x="187" y="116"/>
                  </a:lnTo>
                  <a:lnTo>
                    <a:pt x="187" y="116"/>
                  </a:lnTo>
                  <a:lnTo>
                    <a:pt x="190" y="116"/>
                  </a:lnTo>
                  <a:lnTo>
                    <a:pt x="190" y="114"/>
                  </a:lnTo>
                  <a:lnTo>
                    <a:pt x="190" y="114"/>
                  </a:lnTo>
                  <a:lnTo>
                    <a:pt x="190" y="114"/>
                  </a:lnTo>
                  <a:lnTo>
                    <a:pt x="192" y="114"/>
                  </a:lnTo>
                  <a:lnTo>
                    <a:pt x="192" y="114"/>
                  </a:lnTo>
                  <a:lnTo>
                    <a:pt x="192" y="114"/>
                  </a:lnTo>
                  <a:lnTo>
                    <a:pt x="194" y="114"/>
                  </a:lnTo>
                  <a:lnTo>
                    <a:pt x="194" y="114"/>
                  </a:lnTo>
                  <a:lnTo>
                    <a:pt x="194" y="114"/>
                  </a:lnTo>
                  <a:lnTo>
                    <a:pt x="197" y="114"/>
                  </a:lnTo>
                  <a:lnTo>
                    <a:pt x="197" y="114"/>
                  </a:lnTo>
                  <a:lnTo>
                    <a:pt x="197" y="116"/>
                  </a:lnTo>
                  <a:lnTo>
                    <a:pt x="197" y="116"/>
                  </a:lnTo>
                  <a:lnTo>
                    <a:pt x="197" y="116"/>
                  </a:lnTo>
                  <a:lnTo>
                    <a:pt x="197" y="116"/>
                  </a:lnTo>
                  <a:lnTo>
                    <a:pt x="197" y="116"/>
                  </a:lnTo>
                  <a:lnTo>
                    <a:pt x="197" y="114"/>
                  </a:lnTo>
                  <a:lnTo>
                    <a:pt x="199" y="114"/>
                  </a:lnTo>
                  <a:lnTo>
                    <a:pt x="199" y="114"/>
                  </a:lnTo>
                  <a:lnTo>
                    <a:pt x="199" y="114"/>
                  </a:lnTo>
                  <a:lnTo>
                    <a:pt x="201" y="114"/>
                  </a:lnTo>
                  <a:lnTo>
                    <a:pt x="201" y="114"/>
                  </a:lnTo>
                  <a:lnTo>
                    <a:pt x="201" y="114"/>
                  </a:lnTo>
                  <a:lnTo>
                    <a:pt x="204" y="114"/>
                  </a:lnTo>
                  <a:lnTo>
                    <a:pt x="204" y="114"/>
                  </a:lnTo>
                  <a:lnTo>
                    <a:pt x="204" y="111"/>
                  </a:lnTo>
                  <a:lnTo>
                    <a:pt x="204" y="111"/>
                  </a:lnTo>
                  <a:lnTo>
                    <a:pt x="206" y="111"/>
                  </a:lnTo>
                  <a:lnTo>
                    <a:pt x="206" y="114"/>
                  </a:lnTo>
                  <a:lnTo>
                    <a:pt x="206" y="114"/>
                  </a:lnTo>
                  <a:lnTo>
                    <a:pt x="206" y="116"/>
                  </a:lnTo>
                  <a:lnTo>
                    <a:pt x="206" y="116"/>
                  </a:lnTo>
                  <a:lnTo>
                    <a:pt x="206" y="116"/>
                  </a:lnTo>
                  <a:lnTo>
                    <a:pt x="209" y="116"/>
                  </a:lnTo>
                  <a:lnTo>
                    <a:pt x="209" y="116"/>
                  </a:lnTo>
                  <a:lnTo>
                    <a:pt x="209" y="118"/>
                  </a:lnTo>
                  <a:lnTo>
                    <a:pt x="209" y="118"/>
                  </a:lnTo>
                  <a:lnTo>
                    <a:pt x="211" y="118"/>
                  </a:lnTo>
                  <a:lnTo>
                    <a:pt x="211" y="118"/>
                  </a:lnTo>
                  <a:lnTo>
                    <a:pt x="211" y="118"/>
                  </a:lnTo>
                  <a:lnTo>
                    <a:pt x="211" y="118"/>
                  </a:lnTo>
                  <a:lnTo>
                    <a:pt x="211" y="118"/>
                  </a:lnTo>
                  <a:lnTo>
                    <a:pt x="211" y="121"/>
                  </a:lnTo>
                  <a:lnTo>
                    <a:pt x="209" y="121"/>
                  </a:lnTo>
                  <a:lnTo>
                    <a:pt x="209" y="121"/>
                  </a:lnTo>
                  <a:lnTo>
                    <a:pt x="209" y="121"/>
                  </a:lnTo>
                  <a:lnTo>
                    <a:pt x="209" y="121"/>
                  </a:lnTo>
                  <a:lnTo>
                    <a:pt x="209" y="123"/>
                  </a:lnTo>
                  <a:lnTo>
                    <a:pt x="209" y="123"/>
                  </a:lnTo>
                  <a:lnTo>
                    <a:pt x="209" y="123"/>
                  </a:lnTo>
                  <a:lnTo>
                    <a:pt x="209" y="123"/>
                  </a:lnTo>
                  <a:lnTo>
                    <a:pt x="209" y="123"/>
                  </a:lnTo>
                  <a:lnTo>
                    <a:pt x="211" y="123"/>
                  </a:lnTo>
                  <a:lnTo>
                    <a:pt x="211" y="123"/>
                  </a:lnTo>
                  <a:lnTo>
                    <a:pt x="211" y="126"/>
                  </a:lnTo>
                  <a:lnTo>
                    <a:pt x="209" y="126"/>
                  </a:lnTo>
                  <a:lnTo>
                    <a:pt x="209" y="126"/>
                  </a:lnTo>
                  <a:lnTo>
                    <a:pt x="209" y="126"/>
                  </a:lnTo>
                  <a:lnTo>
                    <a:pt x="209" y="126"/>
                  </a:lnTo>
                  <a:lnTo>
                    <a:pt x="206" y="126"/>
                  </a:lnTo>
                  <a:lnTo>
                    <a:pt x="206" y="128"/>
                  </a:lnTo>
                  <a:lnTo>
                    <a:pt x="206" y="128"/>
                  </a:lnTo>
                  <a:lnTo>
                    <a:pt x="204" y="128"/>
                  </a:lnTo>
                  <a:lnTo>
                    <a:pt x="204" y="126"/>
                  </a:lnTo>
                  <a:lnTo>
                    <a:pt x="204" y="126"/>
                  </a:lnTo>
                  <a:lnTo>
                    <a:pt x="204" y="126"/>
                  </a:lnTo>
                  <a:lnTo>
                    <a:pt x="204" y="126"/>
                  </a:lnTo>
                  <a:lnTo>
                    <a:pt x="204" y="126"/>
                  </a:lnTo>
                  <a:lnTo>
                    <a:pt x="204" y="126"/>
                  </a:lnTo>
                  <a:lnTo>
                    <a:pt x="201" y="126"/>
                  </a:lnTo>
                  <a:lnTo>
                    <a:pt x="201" y="123"/>
                  </a:lnTo>
                  <a:lnTo>
                    <a:pt x="204" y="123"/>
                  </a:lnTo>
                  <a:lnTo>
                    <a:pt x="204" y="123"/>
                  </a:lnTo>
                  <a:lnTo>
                    <a:pt x="201" y="123"/>
                  </a:lnTo>
                  <a:lnTo>
                    <a:pt x="201" y="123"/>
                  </a:lnTo>
                  <a:lnTo>
                    <a:pt x="201" y="123"/>
                  </a:lnTo>
                  <a:lnTo>
                    <a:pt x="201" y="123"/>
                  </a:lnTo>
                  <a:lnTo>
                    <a:pt x="201" y="126"/>
                  </a:lnTo>
                  <a:lnTo>
                    <a:pt x="201" y="126"/>
                  </a:lnTo>
                  <a:lnTo>
                    <a:pt x="201" y="128"/>
                  </a:lnTo>
                  <a:lnTo>
                    <a:pt x="199" y="128"/>
                  </a:lnTo>
                  <a:lnTo>
                    <a:pt x="199" y="128"/>
                  </a:lnTo>
                  <a:lnTo>
                    <a:pt x="199" y="128"/>
                  </a:lnTo>
                  <a:lnTo>
                    <a:pt x="199" y="128"/>
                  </a:lnTo>
                  <a:lnTo>
                    <a:pt x="197" y="128"/>
                  </a:lnTo>
                  <a:lnTo>
                    <a:pt x="197" y="130"/>
                  </a:lnTo>
                  <a:lnTo>
                    <a:pt x="199" y="130"/>
                  </a:lnTo>
                  <a:lnTo>
                    <a:pt x="199" y="130"/>
                  </a:lnTo>
                  <a:lnTo>
                    <a:pt x="199" y="130"/>
                  </a:lnTo>
                  <a:lnTo>
                    <a:pt x="201" y="130"/>
                  </a:lnTo>
                  <a:lnTo>
                    <a:pt x="201" y="130"/>
                  </a:lnTo>
                  <a:lnTo>
                    <a:pt x="201" y="130"/>
                  </a:lnTo>
                  <a:lnTo>
                    <a:pt x="201" y="130"/>
                  </a:lnTo>
                  <a:lnTo>
                    <a:pt x="201" y="130"/>
                  </a:lnTo>
                  <a:lnTo>
                    <a:pt x="204" y="130"/>
                  </a:lnTo>
                  <a:lnTo>
                    <a:pt x="204" y="133"/>
                  </a:lnTo>
                  <a:lnTo>
                    <a:pt x="204" y="133"/>
                  </a:lnTo>
                  <a:lnTo>
                    <a:pt x="204" y="133"/>
                  </a:lnTo>
                  <a:lnTo>
                    <a:pt x="204" y="133"/>
                  </a:lnTo>
                  <a:lnTo>
                    <a:pt x="204" y="135"/>
                  </a:lnTo>
                  <a:lnTo>
                    <a:pt x="204" y="135"/>
                  </a:lnTo>
                  <a:lnTo>
                    <a:pt x="204" y="135"/>
                  </a:lnTo>
                  <a:lnTo>
                    <a:pt x="204" y="135"/>
                  </a:lnTo>
                  <a:lnTo>
                    <a:pt x="201" y="135"/>
                  </a:lnTo>
                  <a:lnTo>
                    <a:pt x="201" y="137"/>
                  </a:lnTo>
                  <a:lnTo>
                    <a:pt x="204" y="137"/>
                  </a:lnTo>
                  <a:lnTo>
                    <a:pt x="204" y="137"/>
                  </a:lnTo>
                  <a:lnTo>
                    <a:pt x="204" y="137"/>
                  </a:lnTo>
                  <a:lnTo>
                    <a:pt x="204" y="137"/>
                  </a:lnTo>
                  <a:lnTo>
                    <a:pt x="204" y="137"/>
                  </a:lnTo>
                  <a:lnTo>
                    <a:pt x="206" y="137"/>
                  </a:lnTo>
                  <a:lnTo>
                    <a:pt x="206" y="140"/>
                  </a:lnTo>
                  <a:lnTo>
                    <a:pt x="206" y="140"/>
                  </a:lnTo>
                  <a:lnTo>
                    <a:pt x="206" y="140"/>
                  </a:lnTo>
                  <a:lnTo>
                    <a:pt x="206" y="142"/>
                  </a:lnTo>
                  <a:lnTo>
                    <a:pt x="209" y="142"/>
                  </a:lnTo>
                  <a:lnTo>
                    <a:pt x="209" y="140"/>
                  </a:lnTo>
                  <a:lnTo>
                    <a:pt x="209" y="140"/>
                  </a:lnTo>
                  <a:lnTo>
                    <a:pt x="209" y="142"/>
                  </a:lnTo>
                  <a:lnTo>
                    <a:pt x="209" y="142"/>
                  </a:lnTo>
                  <a:lnTo>
                    <a:pt x="209" y="142"/>
                  </a:lnTo>
                  <a:lnTo>
                    <a:pt x="209" y="145"/>
                  </a:lnTo>
                  <a:lnTo>
                    <a:pt x="211" y="145"/>
                  </a:lnTo>
                  <a:lnTo>
                    <a:pt x="211" y="145"/>
                  </a:lnTo>
                  <a:lnTo>
                    <a:pt x="211" y="145"/>
                  </a:lnTo>
                  <a:lnTo>
                    <a:pt x="211" y="145"/>
                  </a:lnTo>
                  <a:lnTo>
                    <a:pt x="211" y="147"/>
                  </a:lnTo>
                  <a:lnTo>
                    <a:pt x="211" y="147"/>
                  </a:lnTo>
                  <a:lnTo>
                    <a:pt x="211" y="147"/>
                  </a:lnTo>
                  <a:lnTo>
                    <a:pt x="211" y="147"/>
                  </a:lnTo>
                  <a:lnTo>
                    <a:pt x="211" y="147"/>
                  </a:lnTo>
                  <a:lnTo>
                    <a:pt x="211" y="147"/>
                  </a:lnTo>
                  <a:lnTo>
                    <a:pt x="213" y="147"/>
                  </a:lnTo>
                  <a:lnTo>
                    <a:pt x="213" y="147"/>
                  </a:lnTo>
                  <a:lnTo>
                    <a:pt x="211" y="147"/>
                  </a:lnTo>
                  <a:lnTo>
                    <a:pt x="211" y="149"/>
                  </a:lnTo>
                  <a:lnTo>
                    <a:pt x="213" y="149"/>
                  </a:lnTo>
                  <a:lnTo>
                    <a:pt x="213" y="149"/>
                  </a:lnTo>
                  <a:lnTo>
                    <a:pt x="213" y="149"/>
                  </a:lnTo>
                  <a:lnTo>
                    <a:pt x="213" y="152"/>
                  </a:lnTo>
                  <a:lnTo>
                    <a:pt x="216" y="152"/>
                  </a:lnTo>
                  <a:lnTo>
                    <a:pt x="216" y="152"/>
                  </a:lnTo>
                  <a:lnTo>
                    <a:pt x="213" y="152"/>
                  </a:lnTo>
                  <a:lnTo>
                    <a:pt x="213" y="152"/>
                  </a:lnTo>
                  <a:lnTo>
                    <a:pt x="213" y="154"/>
                  </a:lnTo>
                  <a:lnTo>
                    <a:pt x="211" y="154"/>
                  </a:lnTo>
                  <a:lnTo>
                    <a:pt x="211" y="154"/>
                  </a:lnTo>
                  <a:lnTo>
                    <a:pt x="211" y="152"/>
                  </a:lnTo>
                  <a:lnTo>
                    <a:pt x="211" y="152"/>
                  </a:lnTo>
                  <a:lnTo>
                    <a:pt x="209" y="152"/>
                  </a:lnTo>
                  <a:lnTo>
                    <a:pt x="209" y="152"/>
                  </a:lnTo>
                  <a:lnTo>
                    <a:pt x="209" y="152"/>
                  </a:lnTo>
                  <a:lnTo>
                    <a:pt x="209" y="152"/>
                  </a:lnTo>
                  <a:lnTo>
                    <a:pt x="209" y="154"/>
                  </a:lnTo>
                  <a:lnTo>
                    <a:pt x="209" y="154"/>
                  </a:lnTo>
                  <a:lnTo>
                    <a:pt x="209" y="152"/>
                  </a:lnTo>
                  <a:lnTo>
                    <a:pt x="206" y="152"/>
                  </a:lnTo>
                  <a:lnTo>
                    <a:pt x="206" y="152"/>
                  </a:lnTo>
                  <a:lnTo>
                    <a:pt x="206" y="152"/>
                  </a:lnTo>
                  <a:lnTo>
                    <a:pt x="204" y="152"/>
                  </a:lnTo>
                  <a:lnTo>
                    <a:pt x="204" y="152"/>
                  </a:lnTo>
                  <a:lnTo>
                    <a:pt x="204" y="152"/>
                  </a:lnTo>
                  <a:lnTo>
                    <a:pt x="204" y="152"/>
                  </a:lnTo>
                  <a:lnTo>
                    <a:pt x="204" y="152"/>
                  </a:lnTo>
                  <a:lnTo>
                    <a:pt x="204" y="154"/>
                  </a:lnTo>
                  <a:lnTo>
                    <a:pt x="204" y="154"/>
                  </a:lnTo>
                  <a:lnTo>
                    <a:pt x="204" y="154"/>
                  </a:lnTo>
                  <a:lnTo>
                    <a:pt x="206" y="154"/>
                  </a:lnTo>
                  <a:lnTo>
                    <a:pt x="206" y="156"/>
                  </a:lnTo>
                  <a:lnTo>
                    <a:pt x="206" y="156"/>
                  </a:lnTo>
                  <a:lnTo>
                    <a:pt x="204" y="156"/>
                  </a:lnTo>
                  <a:lnTo>
                    <a:pt x="204" y="156"/>
                  </a:lnTo>
                  <a:lnTo>
                    <a:pt x="204" y="156"/>
                  </a:lnTo>
                  <a:lnTo>
                    <a:pt x="204" y="159"/>
                  </a:lnTo>
                  <a:lnTo>
                    <a:pt x="204" y="159"/>
                  </a:lnTo>
                  <a:lnTo>
                    <a:pt x="204" y="161"/>
                  </a:lnTo>
                  <a:lnTo>
                    <a:pt x="204" y="161"/>
                  </a:lnTo>
                  <a:lnTo>
                    <a:pt x="204" y="163"/>
                  </a:lnTo>
                  <a:lnTo>
                    <a:pt x="204" y="163"/>
                  </a:lnTo>
                  <a:lnTo>
                    <a:pt x="201" y="163"/>
                  </a:lnTo>
                  <a:lnTo>
                    <a:pt x="201" y="161"/>
                  </a:lnTo>
                  <a:lnTo>
                    <a:pt x="201" y="161"/>
                  </a:lnTo>
                  <a:lnTo>
                    <a:pt x="201" y="159"/>
                  </a:lnTo>
                  <a:lnTo>
                    <a:pt x="201" y="159"/>
                  </a:lnTo>
                  <a:lnTo>
                    <a:pt x="201" y="161"/>
                  </a:lnTo>
                  <a:lnTo>
                    <a:pt x="201" y="161"/>
                  </a:lnTo>
                  <a:lnTo>
                    <a:pt x="201" y="161"/>
                  </a:lnTo>
                  <a:lnTo>
                    <a:pt x="199" y="161"/>
                  </a:lnTo>
                  <a:lnTo>
                    <a:pt x="199" y="161"/>
                  </a:lnTo>
                  <a:lnTo>
                    <a:pt x="199" y="161"/>
                  </a:lnTo>
                  <a:lnTo>
                    <a:pt x="199" y="159"/>
                  </a:lnTo>
                  <a:lnTo>
                    <a:pt x="199" y="159"/>
                  </a:lnTo>
                  <a:lnTo>
                    <a:pt x="199" y="159"/>
                  </a:lnTo>
                  <a:lnTo>
                    <a:pt x="199" y="159"/>
                  </a:lnTo>
                  <a:lnTo>
                    <a:pt x="199" y="156"/>
                  </a:lnTo>
                  <a:lnTo>
                    <a:pt x="197" y="156"/>
                  </a:lnTo>
                  <a:lnTo>
                    <a:pt x="197" y="156"/>
                  </a:lnTo>
                  <a:lnTo>
                    <a:pt x="197" y="156"/>
                  </a:lnTo>
                  <a:lnTo>
                    <a:pt x="197" y="156"/>
                  </a:lnTo>
                  <a:lnTo>
                    <a:pt x="197" y="156"/>
                  </a:lnTo>
                  <a:lnTo>
                    <a:pt x="197" y="154"/>
                  </a:lnTo>
                  <a:lnTo>
                    <a:pt x="194" y="154"/>
                  </a:lnTo>
                  <a:lnTo>
                    <a:pt x="194" y="154"/>
                  </a:lnTo>
                  <a:lnTo>
                    <a:pt x="194" y="1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223"/>
            <p:cNvSpPr>
              <a:spLocks/>
            </p:cNvSpPr>
            <p:nvPr/>
          </p:nvSpPr>
          <p:spPr bwMode="auto">
            <a:xfrm>
              <a:off x="4557713" y="4144963"/>
              <a:ext cx="376238" cy="469900"/>
            </a:xfrm>
            <a:custGeom>
              <a:avLst/>
              <a:gdLst/>
              <a:ahLst/>
              <a:cxnLst>
                <a:cxn ang="0">
                  <a:pos x="199" y="140"/>
                </a:cxn>
                <a:cxn ang="0">
                  <a:pos x="197" y="128"/>
                </a:cxn>
                <a:cxn ang="0">
                  <a:pos x="190" y="126"/>
                </a:cxn>
                <a:cxn ang="0">
                  <a:pos x="187" y="140"/>
                </a:cxn>
                <a:cxn ang="0">
                  <a:pos x="187" y="154"/>
                </a:cxn>
                <a:cxn ang="0">
                  <a:pos x="185" y="166"/>
                </a:cxn>
                <a:cxn ang="0">
                  <a:pos x="201" y="173"/>
                </a:cxn>
                <a:cxn ang="0">
                  <a:pos x="206" y="192"/>
                </a:cxn>
                <a:cxn ang="0">
                  <a:pos x="220" y="204"/>
                </a:cxn>
                <a:cxn ang="0">
                  <a:pos x="230" y="216"/>
                </a:cxn>
                <a:cxn ang="0">
                  <a:pos x="235" y="230"/>
                </a:cxn>
                <a:cxn ang="0">
                  <a:pos x="232" y="246"/>
                </a:cxn>
                <a:cxn ang="0">
                  <a:pos x="235" y="268"/>
                </a:cxn>
                <a:cxn ang="0">
                  <a:pos x="232" y="291"/>
                </a:cxn>
                <a:cxn ang="0">
                  <a:pos x="223" y="289"/>
                </a:cxn>
                <a:cxn ang="0">
                  <a:pos x="218" y="291"/>
                </a:cxn>
                <a:cxn ang="0">
                  <a:pos x="206" y="287"/>
                </a:cxn>
                <a:cxn ang="0">
                  <a:pos x="204" y="294"/>
                </a:cxn>
                <a:cxn ang="0">
                  <a:pos x="192" y="280"/>
                </a:cxn>
                <a:cxn ang="0">
                  <a:pos x="178" y="268"/>
                </a:cxn>
                <a:cxn ang="0">
                  <a:pos x="166" y="256"/>
                </a:cxn>
                <a:cxn ang="0">
                  <a:pos x="154" y="242"/>
                </a:cxn>
                <a:cxn ang="0">
                  <a:pos x="142" y="227"/>
                </a:cxn>
                <a:cxn ang="0">
                  <a:pos x="133" y="213"/>
                </a:cxn>
                <a:cxn ang="0">
                  <a:pos x="123" y="197"/>
                </a:cxn>
                <a:cxn ang="0">
                  <a:pos x="119" y="178"/>
                </a:cxn>
                <a:cxn ang="0">
                  <a:pos x="109" y="163"/>
                </a:cxn>
                <a:cxn ang="0">
                  <a:pos x="100" y="147"/>
                </a:cxn>
                <a:cxn ang="0">
                  <a:pos x="88" y="137"/>
                </a:cxn>
                <a:cxn ang="0">
                  <a:pos x="83" y="118"/>
                </a:cxn>
                <a:cxn ang="0">
                  <a:pos x="81" y="102"/>
                </a:cxn>
                <a:cxn ang="0">
                  <a:pos x="67" y="90"/>
                </a:cxn>
                <a:cxn ang="0">
                  <a:pos x="55" y="81"/>
                </a:cxn>
                <a:cxn ang="0">
                  <a:pos x="48" y="64"/>
                </a:cxn>
                <a:cxn ang="0">
                  <a:pos x="36" y="50"/>
                </a:cxn>
                <a:cxn ang="0">
                  <a:pos x="22" y="38"/>
                </a:cxn>
                <a:cxn ang="0">
                  <a:pos x="10" y="26"/>
                </a:cxn>
                <a:cxn ang="0">
                  <a:pos x="3" y="7"/>
                </a:cxn>
                <a:cxn ang="0">
                  <a:pos x="7" y="0"/>
                </a:cxn>
                <a:cxn ang="0">
                  <a:pos x="22" y="9"/>
                </a:cxn>
                <a:cxn ang="0">
                  <a:pos x="40" y="9"/>
                </a:cxn>
                <a:cxn ang="0">
                  <a:pos x="57" y="14"/>
                </a:cxn>
                <a:cxn ang="0">
                  <a:pos x="69" y="28"/>
                </a:cxn>
                <a:cxn ang="0">
                  <a:pos x="76" y="43"/>
                </a:cxn>
                <a:cxn ang="0">
                  <a:pos x="90" y="54"/>
                </a:cxn>
                <a:cxn ang="0">
                  <a:pos x="104" y="66"/>
                </a:cxn>
                <a:cxn ang="0">
                  <a:pos x="114" y="81"/>
                </a:cxn>
                <a:cxn ang="0">
                  <a:pos x="126" y="85"/>
                </a:cxn>
                <a:cxn ang="0">
                  <a:pos x="138" y="90"/>
                </a:cxn>
                <a:cxn ang="0">
                  <a:pos x="145" y="100"/>
                </a:cxn>
                <a:cxn ang="0">
                  <a:pos x="159" y="104"/>
                </a:cxn>
                <a:cxn ang="0">
                  <a:pos x="168" y="114"/>
                </a:cxn>
                <a:cxn ang="0">
                  <a:pos x="178" y="128"/>
                </a:cxn>
                <a:cxn ang="0">
                  <a:pos x="183" y="118"/>
                </a:cxn>
                <a:cxn ang="0">
                  <a:pos x="194" y="114"/>
                </a:cxn>
                <a:cxn ang="0">
                  <a:pos x="209" y="116"/>
                </a:cxn>
                <a:cxn ang="0">
                  <a:pos x="206" y="128"/>
                </a:cxn>
                <a:cxn ang="0">
                  <a:pos x="199" y="130"/>
                </a:cxn>
                <a:cxn ang="0">
                  <a:pos x="206" y="140"/>
                </a:cxn>
                <a:cxn ang="0">
                  <a:pos x="213" y="149"/>
                </a:cxn>
                <a:cxn ang="0">
                  <a:pos x="204" y="154"/>
                </a:cxn>
                <a:cxn ang="0">
                  <a:pos x="199" y="159"/>
                </a:cxn>
              </a:cxnLst>
              <a:rect l="0" t="0" r="r" b="b"/>
              <a:pathLst>
                <a:path w="237" h="296">
                  <a:moveTo>
                    <a:pt x="194" y="152"/>
                  </a:moveTo>
                  <a:lnTo>
                    <a:pt x="197" y="152"/>
                  </a:lnTo>
                  <a:lnTo>
                    <a:pt x="197" y="152"/>
                  </a:lnTo>
                  <a:lnTo>
                    <a:pt x="197" y="152"/>
                  </a:lnTo>
                  <a:lnTo>
                    <a:pt x="199" y="152"/>
                  </a:lnTo>
                  <a:lnTo>
                    <a:pt x="199" y="152"/>
                  </a:lnTo>
                  <a:lnTo>
                    <a:pt x="201" y="152"/>
                  </a:lnTo>
                  <a:lnTo>
                    <a:pt x="201" y="152"/>
                  </a:lnTo>
                  <a:lnTo>
                    <a:pt x="201" y="149"/>
                  </a:lnTo>
                  <a:lnTo>
                    <a:pt x="201" y="149"/>
                  </a:lnTo>
                  <a:lnTo>
                    <a:pt x="201" y="149"/>
                  </a:lnTo>
                  <a:lnTo>
                    <a:pt x="201" y="147"/>
                  </a:lnTo>
                  <a:lnTo>
                    <a:pt x="201" y="147"/>
                  </a:lnTo>
                  <a:lnTo>
                    <a:pt x="201" y="147"/>
                  </a:lnTo>
                  <a:lnTo>
                    <a:pt x="204" y="147"/>
                  </a:lnTo>
                  <a:lnTo>
                    <a:pt x="204" y="147"/>
                  </a:lnTo>
                  <a:lnTo>
                    <a:pt x="201" y="147"/>
                  </a:lnTo>
                  <a:lnTo>
                    <a:pt x="201" y="145"/>
                  </a:lnTo>
                  <a:lnTo>
                    <a:pt x="201" y="145"/>
                  </a:lnTo>
                  <a:lnTo>
                    <a:pt x="201" y="145"/>
                  </a:lnTo>
                  <a:lnTo>
                    <a:pt x="201" y="142"/>
                  </a:lnTo>
                  <a:lnTo>
                    <a:pt x="201" y="142"/>
                  </a:lnTo>
                  <a:lnTo>
                    <a:pt x="201" y="142"/>
                  </a:lnTo>
                  <a:lnTo>
                    <a:pt x="199" y="142"/>
                  </a:lnTo>
                  <a:lnTo>
                    <a:pt x="199" y="142"/>
                  </a:lnTo>
                  <a:lnTo>
                    <a:pt x="199" y="140"/>
                  </a:lnTo>
                  <a:lnTo>
                    <a:pt x="197" y="140"/>
                  </a:lnTo>
                  <a:lnTo>
                    <a:pt x="197" y="140"/>
                  </a:lnTo>
                  <a:lnTo>
                    <a:pt x="197" y="140"/>
                  </a:lnTo>
                  <a:lnTo>
                    <a:pt x="197" y="140"/>
                  </a:lnTo>
                  <a:lnTo>
                    <a:pt x="197" y="137"/>
                  </a:lnTo>
                  <a:lnTo>
                    <a:pt x="197" y="137"/>
                  </a:lnTo>
                  <a:lnTo>
                    <a:pt x="197" y="137"/>
                  </a:lnTo>
                  <a:lnTo>
                    <a:pt x="199" y="137"/>
                  </a:lnTo>
                  <a:lnTo>
                    <a:pt x="199" y="137"/>
                  </a:lnTo>
                  <a:lnTo>
                    <a:pt x="199" y="137"/>
                  </a:lnTo>
                  <a:lnTo>
                    <a:pt x="199" y="135"/>
                  </a:lnTo>
                  <a:lnTo>
                    <a:pt x="197" y="135"/>
                  </a:lnTo>
                  <a:lnTo>
                    <a:pt x="197" y="135"/>
                  </a:lnTo>
                  <a:lnTo>
                    <a:pt x="197" y="135"/>
                  </a:lnTo>
                  <a:lnTo>
                    <a:pt x="197" y="133"/>
                  </a:lnTo>
                  <a:lnTo>
                    <a:pt x="197" y="133"/>
                  </a:lnTo>
                  <a:lnTo>
                    <a:pt x="199" y="133"/>
                  </a:lnTo>
                  <a:lnTo>
                    <a:pt x="199" y="133"/>
                  </a:lnTo>
                  <a:lnTo>
                    <a:pt x="199" y="133"/>
                  </a:lnTo>
                  <a:lnTo>
                    <a:pt x="199" y="133"/>
                  </a:lnTo>
                  <a:lnTo>
                    <a:pt x="197" y="133"/>
                  </a:lnTo>
                  <a:lnTo>
                    <a:pt x="197" y="130"/>
                  </a:lnTo>
                  <a:lnTo>
                    <a:pt x="197" y="130"/>
                  </a:lnTo>
                  <a:lnTo>
                    <a:pt x="197" y="130"/>
                  </a:lnTo>
                  <a:lnTo>
                    <a:pt x="197" y="130"/>
                  </a:lnTo>
                  <a:lnTo>
                    <a:pt x="197" y="128"/>
                  </a:lnTo>
                  <a:lnTo>
                    <a:pt x="197" y="128"/>
                  </a:lnTo>
                  <a:lnTo>
                    <a:pt x="197" y="128"/>
                  </a:lnTo>
                  <a:lnTo>
                    <a:pt x="197" y="128"/>
                  </a:lnTo>
                  <a:lnTo>
                    <a:pt x="197" y="126"/>
                  </a:lnTo>
                  <a:lnTo>
                    <a:pt x="197" y="126"/>
                  </a:lnTo>
                  <a:lnTo>
                    <a:pt x="197" y="126"/>
                  </a:lnTo>
                  <a:lnTo>
                    <a:pt x="194" y="126"/>
                  </a:lnTo>
                  <a:lnTo>
                    <a:pt x="194" y="123"/>
                  </a:lnTo>
                  <a:lnTo>
                    <a:pt x="194" y="123"/>
                  </a:lnTo>
                  <a:lnTo>
                    <a:pt x="194" y="123"/>
                  </a:lnTo>
                  <a:lnTo>
                    <a:pt x="194" y="121"/>
                  </a:lnTo>
                  <a:lnTo>
                    <a:pt x="194" y="121"/>
                  </a:lnTo>
                  <a:lnTo>
                    <a:pt x="192" y="121"/>
                  </a:lnTo>
                  <a:lnTo>
                    <a:pt x="192" y="121"/>
                  </a:lnTo>
                  <a:lnTo>
                    <a:pt x="190" y="121"/>
                  </a:lnTo>
                  <a:lnTo>
                    <a:pt x="190" y="123"/>
                  </a:lnTo>
                  <a:lnTo>
                    <a:pt x="192" y="123"/>
                  </a:lnTo>
                  <a:lnTo>
                    <a:pt x="192" y="123"/>
                  </a:lnTo>
                  <a:lnTo>
                    <a:pt x="192" y="123"/>
                  </a:lnTo>
                  <a:lnTo>
                    <a:pt x="192" y="126"/>
                  </a:lnTo>
                  <a:lnTo>
                    <a:pt x="192" y="126"/>
                  </a:lnTo>
                  <a:lnTo>
                    <a:pt x="192" y="126"/>
                  </a:lnTo>
                  <a:lnTo>
                    <a:pt x="190" y="126"/>
                  </a:lnTo>
                  <a:lnTo>
                    <a:pt x="190" y="126"/>
                  </a:lnTo>
                  <a:lnTo>
                    <a:pt x="190" y="126"/>
                  </a:lnTo>
                  <a:lnTo>
                    <a:pt x="190" y="126"/>
                  </a:lnTo>
                  <a:lnTo>
                    <a:pt x="187" y="126"/>
                  </a:lnTo>
                  <a:lnTo>
                    <a:pt x="187" y="126"/>
                  </a:lnTo>
                  <a:lnTo>
                    <a:pt x="187" y="126"/>
                  </a:lnTo>
                  <a:lnTo>
                    <a:pt x="187" y="128"/>
                  </a:lnTo>
                  <a:lnTo>
                    <a:pt x="187" y="128"/>
                  </a:lnTo>
                  <a:lnTo>
                    <a:pt x="187" y="128"/>
                  </a:lnTo>
                  <a:lnTo>
                    <a:pt x="187" y="128"/>
                  </a:lnTo>
                  <a:lnTo>
                    <a:pt x="187" y="128"/>
                  </a:lnTo>
                  <a:lnTo>
                    <a:pt x="187" y="128"/>
                  </a:lnTo>
                  <a:lnTo>
                    <a:pt x="185" y="128"/>
                  </a:lnTo>
                  <a:lnTo>
                    <a:pt x="185" y="130"/>
                  </a:lnTo>
                  <a:lnTo>
                    <a:pt x="185" y="130"/>
                  </a:lnTo>
                  <a:lnTo>
                    <a:pt x="185" y="133"/>
                  </a:lnTo>
                  <a:lnTo>
                    <a:pt x="185" y="133"/>
                  </a:lnTo>
                  <a:lnTo>
                    <a:pt x="185" y="133"/>
                  </a:lnTo>
                  <a:lnTo>
                    <a:pt x="185" y="135"/>
                  </a:lnTo>
                  <a:lnTo>
                    <a:pt x="185" y="135"/>
                  </a:lnTo>
                  <a:lnTo>
                    <a:pt x="185" y="135"/>
                  </a:lnTo>
                  <a:lnTo>
                    <a:pt x="187" y="135"/>
                  </a:lnTo>
                  <a:lnTo>
                    <a:pt x="187" y="135"/>
                  </a:lnTo>
                  <a:lnTo>
                    <a:pt x="187" y="137"/>
                  </a:lnTo>
                  <a:lnTo>
                    <a:pt x="187" y="137"/>
                  </a:lnTo>
                  <a:lnTo>
                    <a:pt x="187" y="137"/>
                  </a:lnTo>
                  <a:lnTo>
                    <a:pt x="187" y="137"/>
                  </a:lnTo>
                  <a:lnTo>
                    <a:pt x="187" y="140"/>
                  </a:lnTo>
                  <a:lnTo>
                    <a:pt x="187" y="140"/>
                  </a:lnTo>
                  <a:lnTo>
                    <a:pt x="187" y="142"/>
                  </a:lnTo>
                  <a:lnTo>
                    <a:pt x="187" y="142"/>
                  </a:lnTo>
                  <a:lnTo>
                    <a:pt x="190" y="142"/>
                  </a:lnTo>
                  <a:lnTo>
                    <a:pt x="190" y="145"/>
                  </a:lnTo>
                  <a:lnTo>
                    <a:pt x="190" y="145"/>
                  </a:lnTo>
                  <a:lnTo>
                    <a:pt x="187" y="145"/>
                  </a:lnTo>
                  <a:lnTo>
                    <a:pt x="187" y="145"/>
                  </a:lnTo>
                  <a:lnTo>
                    <a:pt x="187" y="145"/>
                  </a:lnTo>
                  <a:lnTo>
                    <a:pt x="187" y="147"/>
                  </a:lnTo>
                  <a:lnTo>
                    <a:pt x="185" y="147"/>
                  </a:lnTo>
                  <a:lnTo>
                    <a:pt x="185" y="147"/>
                  </a:lnTo>
                  <a:lnTo>
                    <a:pt x="185" y="147"/>
                  </a:lnTo>
                  <a:lnTo>
                    <a:pt x="183" y="147"/>
                  </a:lnTo>
                  <a:lnTo>
                    <a:pt x="183" y="147"/>
                  </a:lnTo>
                  <a:lnTo>
                    <a:pt x="183" y="147"/>
                  </a:lnTo>
                  <a:lnTo>
                    <a:pt x="183" y="147"/>
                  </a:lnTo>
                  <a:lnTo>
                    <a:pt x="183" y="149"/>
                  </a:lnTo>
                  <a:lnTo>
                    <a:pt x="185" y="149"/>
                  </a:lnTo>
                  <a:lnTo>
                    <a:pt x="185" y="149"/>
                  </a:lnTo>
                  <a:lnTo>
                    <a:pt x="185" y="149"/>
                  </a:lnTo>
                  <a:lnTo>
                    <a:pt x="187" y="149"/>
                  </a:lnTo>
                  <a:lnTo>
                    <a:pt x="187" y="149"/>
                  </a:lnTo>
                  <a:lnTo>
                    <a:pt x="187" y="152"/>
                  </a:lnTo>
                  <a:lnTo>
                    <a:pt x="187" y="152"/>
                  </a:lnTo>
                  <a:lnTo>
                    <a:pt x="187" y="152"/>
                  </a:lnTo>
                  <a:lnTo>
                    <a:pt x="187" y="154"/>
                  </a:lnTo>
                  <a:lnTo>
                    <a:pt x="187" y="154"/>
                  </a:lnTo>
                  <a:lnTo>
                    <a:pt x="187" y="154"/>
                  </a:lnTo>
                  <a:lnTo>
                    <a:pt x="185" y="154"/>
                  </a:lnTo>
                  <a:lnTo>
                    <a:pt x="185" y="154"/>
                  </a:lnTo>
                  <a:lnTo>
                    <a:pt x="185" y="154"/>
                  </a:lnTo>
                  <a:lnTo>
                    <a:pt x="185" y="156"/>
                  </a:lnTo>
                  <a:lnTo>
                    <a:pt x="183" y="156"/>
                  </a:lnTo>
                  <a:lnTo>
                    <a:pt x="183" y="156"/>
                  </a:lnTo>
                  <a:lnTo>
                    <a:pt x="183" y="156"/>
                  </a:lnTo>
                  <a:lnTo>
                    <a:pt x="183" y="156"/>
                  </a:lnTo>
                  <a:lnTo>
                    <a:pt x="183" y="156"/>
                  </a:lnTo>
                  <a:lnTo>
                    <a:pt x="180" y="156"/>
                  </a:lnTo>
                  <a:lnTo>
                    <a:pt x="180" y="159"/>
                  </a:lnTo>
                  <a:lnTo>
                    <a:pt x="180" y="159"/>
                  </a:lnTo>
                  <a:lnTo>
                    <a:pt x="180" y="159"/>
                  </a:lnTo>
                  <a:lnTo>
                    <a:pt x="180" y="161"/>
                  </a:lnTo>
                  <a:lnTo>
                    <a:pt x="180" y="161"/>
                  </a:lnTo>
                  <a:lnTo>
                    <a:pt x="180" y="161"/>
                  </a:lnTo>
                  <a:lnTo>
                    <a:pt x="183" y="161"/>
                  </a:lnTo>
                  <a:lnTo>
                    <a:pt x="183" y="163"/>
                  </a:lnTo>
                  <a:lnTo>
                    <a:pt x="183" y="163"/>
                  </a:lnTo>
                  <a:lnTo>
                    <a:pt x="183" y="163"/>
                  </a:lnTo>
                  <a:lnTo>
                    <a:pt x="183" y="163"/>
                  </a:lnTo>
                  <a:lnTo>
                    <a:pt x="183" y="166"/>
                  </a:lnTo>
                  <a:lnTo>
                    <a:pt x="185" y="166"/>
                  </a:lnTo>
                  <a:lnTo>
                    <a:pt x="185" y="166"/>
                  </a:lnTo>
                  <a:lnTo>
                    <a:pt x="185" y="166"/>
                  </a:lnTo>
                  <a:lnTo>
                    <a:pt x="185" y="166"/>
                  </a:lnTo>
                  <a:lnTo>
                    <a:pt x="187" y="166"/>
                  </a:lnTo>
                  <a:lnTo>
                    <a:pt x="187" y="166"/>
                  </a:lnTo>
                  <a:lnTo>
                    <a:pt x="187" y="168"/>
                  </a:lnTo>
                  <a:lnTo>
                    <a:pt x="187" y="168"/>
                  </a:lnTo>
                  <a:lnTo>
                    <a:pt x="190" y="168"/>
                  </a:lnTo>
                  <a:lnTo>
                    <a:pt x="190" y="168"/>
                  </a:lnTo>
                  <a:lnTo>
                    <a:pt x="190" y="168"/>
                  </a:lnTo>
                  <a:lnTo>
                    <a:pt x="192" y="168"/>
                  </a:lnTo>
                  <a:lnTo>
                    <a:pt x="192" y="168"/>
                  </a:lnTo>
                  <a:lnTo>
                    <a:pt x="192" y="168"/>
                  </a:lnTo>
                  <a:lnTo>
                    <a:pt x="194" y="168"/>
                  </a:lnTo>
                  <a:lnTo>
                    <a:pt x="194" y="168"/>
                  </a:lnTo>
                  <a:lnTo>
                    <a:pt x="194" y="168"/>
                  </a:lnTo>
                  <a:lnTo>
                    <a:pt x="197" y="168"/>
                  </a:lnTo>
                  <a:lnTo>
                    <a:pt x="197" y="168"/>
                  </a:lnTo>
                  <a:lnTo>
                    <a:pt x="197" y="168"/>
                  </a:lnTo>
                  <a:lnTo>
                    <a:pt x="199" y="168"/>
                  </a:lnTo>
                  <a:lnTo>
                    <a:pt x="199" y="168"/>
                  </a:lnTo>
                  <a:lnTo>
                    <a:pt x="201" y="168"/>
                  </a:lnTo>
                  <a:lnTo>
                    <a:pt x="201" y="168"/>
                  </a:lnTo>
                  <a:lnTo>
                    <a:pt x="201" y="171"/>
                  </a:lnTo>
                  <a:lnTo>
                    <a:pt x="201" y="171"/>
                  </a:lnTo>
                  <a:lnTo>
                    <a:pt x="201" y="173"/>
                  </a:lnTo>
                  <a:lnTo>
                    <a:pt x="201" y="173"/>
                  </a:lnTo>
                  <a:lnTo>
                    <a:pt x="201" y="175"/>
                  </a:lnTo>
                  <a:lnTo>
                    <a:pt x="201" y="175"/>
                  </a:lnTo>
                  <a:lnTo>
                    <a:pt x="201" y="175"/>
                  </a:lnTo>
                  <a:lnTo>
                    <a:pt x="201" y="178"/>
                  </a:lnTo>
                  <a:lnTo>
                    <a:pt x="204" y="178"/>
                  </a:lnTo>
                  <a:lnTo>
                    <a:pt x="204" y="178"/>
                  </a:lnTo>
                  <a:lnTo>
                    <a:pt x="204" y="178"/>
                  </a:lnTo>
                  <a:lnTo>
                    <a:pt x="204" y="180"/>
                  </a:lnTo>
                  <a:lnTo>
                    <a:pt x="204" y="180"/>
                  </a:lnTo>
                  <a:lnTo>
                    <a:pt x="201" y="180"/>
                  </a:lnTo>
                  <a:lnTo>
                    <a:pt x="201" y="182"/>
                  </a:lnTo>
                  <a:lnTo>
                    <a:pt x="201" y="182"/>
                  </a:lnTo>
                  <a:lnTo>
                    <a:pt x="204" y="182"/>
                  </a:lnTo>
                  <a:lnTo>
                    <a:pt x="204" y="185"/>
                  </a:lnTo>
                  <a:lnTo>
                    <a:pt x="204" y="185"/>
                  </a:lnTo>
                  <a:lnTo>
                    <a:pt x="204" y="185"/>
                  </a:lnTo>
                  <a:lnTo>
                    <a:pt x="204" y="187"/>
                  </a:lnTo>
                  <a:lnTo>
                    <a:pt x="204" y="187"/>
                  </a:lnTo>
                  <a:lnTo>
                    <a:pt x="204" y="187"/>
                  </a:lnTo>
                  <a:lnTo>
                    <a:pt x="206" y="187"/>
                  </a:lnTo>
                  <a:lnTo>
                    <a:pt x="206" y="187"/>
                  </a:lnTo>
                  <a:lnTo>
                    <a:pt x="206" y="190"/>
                  </a:lnTo>
                  <a:lnTo>
                    <a:pt x="206" y="190"/>
                  </a:lnTo>
                  <a:lnTo>
                    <a:pt x="206" y="192"/>
                  </a:lnTo>
                  <a:lnTo>
                    <a:pt x="206" y="192"/>
                  </a:lnTo>
                  <a:lnTo>
                    <a:pt x="206" y="192"/>
                  </a:lnTo>
                  <a:lnTo>
                    <a:pt x="206" y="194"/>
                  </a:lnTo>
                  <a:lnTo>
                    <a:pt x="209" y="194"/>
                  </a:lnTo>
                  <a:lnTo>
                    <a:pt x="209" y="194"/>
                  </a:lnTo>
                  <a:lnTo>
                    <a:pt x="209" y="194"/>
                  </a:lnTo>
                  <a:lnTo>
                    <a:pt x="211" y="194"/>
                  </a:lnTo>
                  <a:lnTo>
                    <a:pt x="211" y="194"/>
                  </a:lnTo>
                  <a:lnTo>
                    <a:pt x="211" y="194"/>
                  </a:lnTo>
                  <a:lnTo>
                    <a:pt x="211" y="194"/>
                  </a:lnTo>
                  <a:lnTo>
                    <a:pt x="211" y="197"/>
                  </a:lnTo>
                  <a:lnTo>
                    <a:pt x="211" y="197"/>
                  </a:lnTo>
                  <a:lnTo>
                    <a:pt x="211" y="197"/>
                  </a:lnTo>
                  <a:lnTo>
                    <a:pt x="211" y="199"/>
                  </a:lnTo>
                  <a:lnTo>
                    <a:pt x="211" y="199"/>
                  </a:lnTo>
                  <a:lnTo>
                    <a:pt x="211" y="199"/>
                  </a:lnTo>
                  <a:lnTo>
                    <a:pt x="211" y="201"/>
                  </a:lnTo>
                  <a:lnTo>
                    <a:pt x="211" y="201"/>
                  </a:lnTo>
                  <a:lnTo>
                    <a:pt x="213" y="201"/>
                  </a:lnTo>
                  <a:lnTo>
                    <a:pt x="213" y="201"/>
                  </a:lnTo>
                  <a:lnTo>
                    <a:pt x="213" y="204"/>
                  </a:lnTo>
                  <a:lnTo>
                    <a:pt x="213" y="204"/>
                  </a:lnTo>
                  <a:lnTo>
                    <a:pt x="216" y="204"/>
                  </a:lnTo>
                  <a:lnTo>
                    <a:pt x="216" y="204"/>
                  </a:lnTo>
                  <a:lnTo>
                    <a:pt x="216" y="204"/>
                  </a:lnTo>
                  <a:lnTo>
                    <a:pt x="218" y="204"/>
                  </a:lnTo>
                  <a:lnTo>
                    <a:pt x="218" y="204"/>
                  </a:lnTo>
                  <a:lnTo>
                    <a:pt x="220" y="204"/>
                  </a:lnTo>
                  <a:lnTo>
                    <a:pt x="220" y="204"/>
                  </a:lnTo>
                  <a:lnTo>
                    <a:pt x="220" y="204"/>
                  </a:lnTo>
                  <a:lnTo>
                    <a:pt x="220" y="204"/>
                  </a:lnTo>
                  <a:lnTo>
                    <a:pt x="223" y="204"/>
                  </a:lnTo>
                  <a:lnTo>
                    <a:pt x="223" y="204"/>
                  </a:lnTo>
                  <a:lnTo>
                    <a:pt x="223" y="204"/>
                  </a:lnTo>
                  <a:lnTo>
                    <a:pt x="225" y="204"/>
                  </a:lnTo>
                  <a:lnTo>
                    <a:pt x="225" y="204"/>
                  </a:lnTo>
                  <a:lnTo>
                    <a:pt x="227" y="204"/>
                  </a:lnTo>
                  <a:lnTo>
                    <a:pt x="227" y="204"/>
                  </a:lnTo>
                  <a:lnTo>
                    <a:pt x="227" y="204"/>
                  </a:lnTo>
                  <a:lnTo>
                    <a:pt x="227" y="206"/>
                  </a:lnTo>
                  <a:lnTo>
                    <a:pt x="227" y="206"/>
                  </a:lnTo>
                  <a:lnTo>
                    <a:pt x="227" y="206"/>
                  </a:lnTo>
                  <a:lnTo>
                    <a:pt x="227" y="206"/>
                  </a:lnTo>
                  <a:lnTo>
                    <a:pt x="227" y="209"/>
                  </a:lnTo>
                  <a:lnTo>
                    <a:pt x="227" y="209"/>
                  </a:lnTo>
                  <a:lnTo>
                    <a:pt x="227" y="211"/>
                  </a:lnTo>
                  <a:lnTo>
                    <a:pt x="227" y="211"/>
                  </a:lnTo>
                  <a:lnTo>
                    <a:pt x="227" y="211"/>
                  </a:lnTo>
                  <a:lnTo>
                    <a:pt x="230" y="211"/>
                  </a:lnTo>
                  <a:lnTo>
                    <a:pt x="230" y="211"/>
                  </a:lnTo>
                  <a:lnTo>
                    <a:pt x="230" y="211"/>
                  </a:lnTo>
                  <a:lnTo>
                    <a:pt x="230" y="213"/>
                  </a:lnTo>
                  <a:lnTo>
                    <a:pt x="230" y="213"/>
                  </a:lnTo>
                  <a:lnTo>
                    <a:pt x="230" y="216"/>
                  </a:lnTo>
                  <a:lnTo>
                    <a:pt x="230" y="216"/>
                  </a:lnTo>
                  <a:lnTo>
                    <a:pt x="230" y="216"/>
                  </a:lnTo>
                  <a:lnTo>
                    <a:pt x="232" y="216"/>
                  </a:lnTo>
                  <a:lnTo>
                    <a:pt x="232" y="218"/>
                  </a:lnTo>
                  <a:lnTo>
                    <a:pt x="232" y="218"/>
                  </a:lnTo>
                  <a:lnTo>
                    <a:pt x="235" y="218"/>
                  </a:lnTo>
                  <a:lnTo>
                    <a:pt x="235" y="218"/>
                  </a:lnTo>
                  <a:lnTo>
                    <a:pt x="235" y="218"/>
                  </a:lnTo>
                  <a:lnTo>
                    <a:pt x="235" y="218"/>
                  </a:lnTo>
                  <a:lnTo>
                    <a:pt x="237" y="218"/>
                  </a:lnTo>
                  <a:lnTo>
                    <a:pt x="237" y="218"/>
                  </a:lnTo>
                  <a:lnTo>
                    <a:pt x="237" y="220"/>
                  </a:lnTo>
                  <a:lnTo>
                    <a:pt x="237" y="220"/>
                  </a:lnTo>
                  <a:lnTo>
                    <a:pt x="237" y="223"/>
                  </a:lnTo>
                  <a:lnTo>
                    <a:pt x="237" y="223"/>
                  </a:lnTo>
                  <a:lnTo>
                    <a:pt x="237" y="225"/>
                  </a:lnTo>
                  <a:lnTo>
                    <a:pt x="237" y="225"/>
                  </a:lnTo>
                  <a:lnTo>
                    <a:pt x="237" y="225"/>
                  </a:lnTo>
                  <a:lnTo>
                    <a:pt x="237" y="225"/>
                  </a:lnTo>
                  <a:lnTo>
                    <a:pt x="237" y="225"/>
                  </a:lnTo>
                  <a:lnTo>
                    <a:pt x="237" y="227"/>
                  </a:lnTo>
                  <a:lnTo>
                    <a:pt x="237" y="227"/>
                  </a:lnTo>
                  <a:lnTo>
                    <a:pt x="237" y="227"/>
                  </a:lnTo>
                  <a:lnTo>
                    <a:pt x="235" y="227"/>
                  </a:lnTo>
                  <a:lnTo>
                    <a:pt x="235" y="227"/>
                  </a:lnTo>
                  <a:lnTo>
                    <a:pt x="235" y="230"/>
                  </a:lnTo>
                  <a:lnTo>
                    <a:pt x="235" y="230"/>
                  </a:lnTo>
                  <a:lnTo>
                    <a:pt x="235" y="230"/>
                  </a:lnTo>
                  <a:lnTo>
                    <a:pt x="235" y="232"/>
                  </a:lnTo>
                  <a:lnTo>
                    <a:pt x="232" y="232"/>
                  </a:lnTo>
                  <a:lnTo>
                    <a:pt x="232" y="232"/>
                  </a:lnTo>
                  <a:lnTo>
                    <a:pt x="232" y="235"/>
                  </a:lnTo>
                  <a:lnTo>
                    <a:pt x="232" y="235"/>
                  </a:lnTo>
                  <a:lnTo>
                    <a:pt x="232" y="235"/>
                  </a:lnTo>
                  <a:lnTo>
                    <a:pt x="232" y="237"/>
                  </a:lnTo>
                  <a:lnTo>
                    <a:pt x="232" y="237"/>
                  </a:lnTo>
                  <a:lnTo>
                    <a:pt x="232" y="237"/>
                  </a:lnTo>
                  <a:lnTo>
                    <a:pt x="232" y="237"/>
                  </a:lnTo>
                  <a:lnTo>
                    <a:pt x="232" y="239"/>
                  </a:lnTo>
                  <a:lnTo>
                    <a:pt x="235" y="239"/>
                  </a:lnTo>
                  <a:lnTo>
                    <a:pt x="235" y="239"/>
                  </a:lnTo>
                  <a:lnTo>
                    <a:pt x="235" y="239"/>
                  </a:lnTo>
                  <a:lnTo>
                    <a:pt x="235" y="239"/>
                  </a:lnTo>
                  <a:lnTo>
                    <a:pt x="235" y="242"/>
                  </a:lnTo>
                  <a:lnTo>
                    <a:pt x="235" y="242"/>
                  </a:lnTo>
                  <a:lnTo>
                    <a:pt x="235" y="242"/>
                  </a:lnTo>
                  <a:lnTo>
                    <a:pt x="235" y="244"/>
                  </a:lnTo>
                  <a:lnTo>
                    <a:pt x="235" y="244"/>
                  </a:lnTo>
                  <a:lnTo>
                    <a:pt x="235" y="244"/>
                  </a:lnTo>
                  <a:lnTo>
                    <a:pt x="235" y="246"/>
                  </a:lnTo>
                  <a:lnTo>
                    <a:pt x="232" y="246"/>
                  </a:lnTo>
                  <a:lnTo>
                    <a:pt x="232" y="246"/>
                  </a:lnTo>
                  <a:lnTo>
                    <a:pt x="232" y="246"/>
                  </a:lnTo>
                  <a:lnTo>
                    <a:pt x="232" y="249"/>
                  </a:lnTo>
                  <a:lnTo>
                    <a:pt x="232" y="249"/>
                  </a:lnTo>
                  <a:lnTo>
                    <a:pt x="232" y="249"/>
                  </a:lnTo>
                  <a:lnTo>
                    <a:pt x="232" y="251"/>
                  </a:lnTo>
                  <a:lnTo>
                    <a:pt x="232" y="251"/>
                  </a:lnTo>
                  <a:lnTo>
                    <a:pt x="232" y="254"/>
                  </a:lnTo>
                  <a:lnTo>
                    <a:pt x="232" y="254"/>
                  </a:lnTo>
                  <a:lnTo>
                    <a:pt x="232" y="254"/>
                  </a:lnTo>
                  <a:lnTo>
                    <a:pt x="232" y="256"/>
                  </a:lnTo>
                  <a:lnTo>
                    <a:pt x="232" y="256"/>
                  </a:lnTo>
                  <a:lnTo>
                    <a:pt x="235" y="256"/>
                  </a:lnTo>
                  <a:lnTo>
                    <a:pt x="235" y="256"/>
                  </a:lnTo>
                  <a:lnTo>
                    <a:pt x="235" y="258"/>
                  </a:lnTo>
                  <a:lnTo>
                    <a:pt x="235" y="258"/>
                  </a:lnTo>
                  <a:lnTo>
                    <a:pt x="235" y="261"/>
                  </a:lnTo>
                  <a:lnTo>
                    <a:pt x="235" y="261"/>
                  </a:lnTo>
                  <a:lnTo>
                    <a:pt x="235" y="263"/>
                  </a:lnTo>
                  <a:lnTo>
                    <a:pt x="235" y="263"/>
                  </a:lnTo>
                  <a:lnTo>
                    <a:pt x="235" y="265"/>
                  </a:lnTo>
                  <a:lnTo>
                    <a:pt x="232" y="265"/>
                  </a:lnTo>
                  <a:lnTo>
                    <a:pt x="232" y="265"/>
                  </a:lnTo>
                  <a:lnTo>
                    <a:pt x="232" y="265"/>
                  </a:lnTo>
                  <a:lnTo>
                    <a:pt x="232" y="268"/>
                  </a:lnTo>
                  <a:lnTo>
                    <a:pt x="235" y="268"/>
                  </a:lnTo>
                  <a:lnTo>
                    <a:pt x="235" y="268"/>
                  </a:lnTo>
                  <a:lnTo>
                    <a:pt x="235" y="270"/>
                  </a:lnTo>
                  <a:lnTo>
                    <a:pt x="235" y="270"/>
                  </a:lnTo>
                  <a:lnTo>
                    <a:pt x="232" y="270"/>
                  </a:lnTo>
                  <a:lnTo>
                    <a:pt x="232" y="273"/>
                  </a:lnTo>
                  <a:lnTo>
                    <a:pt x="232" y="273"/>
                  </a:lnTo>
                  <a:lnTo>
                    <a:pt x="232" y="275"/>
                  </a:lnTo>
                  <a:lnTo>
                    <a:pt x="232" y="275"/>
                  </a:lnTo>
                  <a:lnTo>
                    <a:pt x="232" y="275"/>
                  </a:lnTo>
                  <a:lnTo>
                    <a:pt x="232" y="277"/>
                  </a:lnTo>
                  <a:lnTo>
                    <a:pt x="232" y="277"/>
                  </a:lnTo>
                  <a:lnTo>
                    <a:pt x="232" y="280"/>
                  </a:lnTo>
                  <a:lnTo>
                    <a:pt x="232" y="280"/>
                  </a:lnTo>
                  <a:lnTo>
                    <a:pt x="232" y="280"/>
                  </a:lnTo>
                  <a:lnTo>
                    <a:pt x="232" y="282"/>
                  </a:lnTo>
                  <a:lnTo>
                    <a:pt x="232" y="282"/>
                  </a:lnTo>
                  <a:lnTo>
                    <a:pt x="232" y="284"/>
                  </a:lnTo>
                  <a:lnTo>
                    <a:pt x="232" y="284"/>
                  </a:lnTo>
                  <a:lnTo>
                    <a:pt x="232" y="284"/>
                  </a:lnTo>
                  <a:lnTo>
                    <a:pt x="232" y="287"/>
                  </a:lnTo>
                  <a:lnTo>
                    <a:pt x="232" y="287"/>
                  </a:lnTo>
                  <a:lnTo>
                    <a:pt x="232" y="287"/>
                  </a:lnTo>
                  <a:lnTo>
                    <a:pt x="232" y="289"/>
                  </a:lnTo>
                  <a:lnTo>
                    <a:pt x="232" y="289"/>
                  </a:lnTo>
                  <a:lnTo>
                    <a:pt x="232" y="289"/>
                  </a:lnTo>
                  <a:lnTo>
                    <a:pt x="232" y="291"/>
                  </a:lnTo>
                  <a:lnTo>
                    <a:pt x="232" y="291"/>
                  </a:lnTo>
                  <a:lnTo>
                    <a:pt x="232" y="294"/>
                  </a:lnTo>
                  <a:lnTo>
                    <a:pt x="230" y="294"/>
                  </a:lnTo>
                  <a:lnTo>
                    <a:pt x="230" y="294"/>
                  </a:lnTo>
                  <a:lnTo>
                    <a:pt x="230" y="294"/>
                  </a:lnTo>
                  <a:lnTo>
                    <a:pt x="230" y="294"/>
                  </a:lnTo>
                  <a:lnTo>
                    <a:pt x="230" y="294"/>
                  </a:lnTo>
                  <a:lnTo>
                    <a:pt x="227" y="294"/>
                  </a:lnTo>
                  <a:lnTo>
                    <a:pt x="227" y="294"/>
                  </a:lnTo>
                  <a:lnTo>
                    <a:pt x="227" y="294"/>
                  </a:lnTo>
                  <a:lnTo>
                    <a:pt x="227" y="294"/>
                  </a:lnTo>
                  <a:lnTo>
                    <a:pt x="225" y="294"/>
                  </a:lnTo>
                  <a:lnTo>
                    <a:pt x="225" y="296"/>
                  </a:lnTo>
                  <a:lnTo>
                    <a:pt x="225" y="296"/>
                  </a:lnTo>
                  <a:lnTo>
                    <a:pt x="225" y="296"/>
                  </a:lnTo>
                  <a:lnTo>
                    <a:pt x="223" y="296"/>
                  </a:lnTo>
                  <a:lnTo>
                    <a:pt x="223" y="296"/>
                  </a:lnTo>
                  <a:lnTo>
                    <a:pt x="223" y="294"/>
                  </a:lnTo>
                  <a:lnTo>
                    <a:pt x="223" y="294"/>
                  </a:lnTo>
                  <a:lnTo>
                    <a:pt x="223" y="291"/>
                  </a:lnTo>
                  <a:lnTo>
                    <a:pt x="225" y="291"/>
                  </a:lnTo>
                  <a:lnTo>
                    <a:pt x="225" y="291"/>
                  </a:lnTo>
                  <a:lnTo>
                    <a:pt x="225" y="291"/>
                  </a:lnTo>
                  <a:lnTo>
                    <a:pt x="225" y="289"/>
                  </a:lnTo>
                  <a:lnTo>
                    <a:pt x="225" y="289"/>
                  </a:lnTo>
                  <a:lnTo>
                    <a:pt x="225" y="289"/>
                  </a:lnTo>
                  <a:lnTo>
                    <a:pt x="223" y="289"/>
                  </a:lnTo>
                  <a:lnTo>
                    <a:pt x="223" y="287"/>
                  </a:lnTo>
                  <a:lnTo>
                    <a:pt x="223" y="287"/>
                  </a:lnTo>
                  <a:lnTo>
                    <a:pt x="223" y="287"/>
                  </a:lnTo>
                  <a:lnTo>
                    <a:pt x="223" y="287"/>
                  </a:lnTo>
                  <a:lnTo>
                    <a:pt x="223" y="284"/>
                  </a:lnTo>
                  <a:lnTo>
                    <a:pt x="220" y="284"/>
                  </a:lnTo>
                  <a:lnTo>
                    <a:pt x="220" y="284"/>
                  </a:lnTo>
                  <a:lnTo>
                    <a:pt x="220" y="284"/>
                  </a:lnTo>
                  <a:lnTo>
                    <a:pt x="220" y="284"/>
                  </a:lnTo>
                  <a:lnTo>
                    <a:pt x="220" y="287"/>
                  </a:lnTo>
                  <a:lnTo>
                    <a:pt x="220" y="287"/>
                  </a:lnTo>
                  <a:lnTo>
                    <a:pt x="220" y="287"/>
                  </a:lnTo>
                  <a:lnTo>
                    <a:pt x="220" y="289"/>
                  </a:lnTo>
                  <a:lnTo>
                    <a:pt x="220" y="289"/>
                  </a:lnTo>
                  <a:lnTo>
                    <a:pt x="220" y="289"/>
                  </a:lnTo>
                  <a:lnTo>
                    <a:pt x="220" y="289"/>
                  </a:lnTo>
                  <a:lnTo>
                    <a:pt x="220" y="291"/>
                  </a:lnTo>
                  <a:lnTo>
                    <a:pt x="223" y="291"/>
                  </a:lnTo>
                  <a:lnTo>
                    <a:pt x="223" y="291"/>
                  </a:lnTo>
                  <a:lnTo>
                    <a:pt x="220" y="291"/>
                  </a:lnTo>
                  <a:lnTo>
                    <a:pt x="220" y="291"/>
                  </a:lnTo>
                  <a:lnTo>
                    <a:pt x="220" y="294"/>
                  </a:lnTo>
                  <a:lnTo>
                    <a:pt x="220" y="294"/>
                  </a:lnTo>
                  <a:lnTo>
                    <a:pt x="218" y="294"/>
                  </a:lnTo>
                  <a:lnTo>
                    <a:pt x="218" y="291"/>
                  </a:lnTo>
                  <a:lnTo>
                    <a:pt x="218" y="291"/>
                  </a:lnTo>
                  <a:lnTo>
                    <a:pt x="216" y="291"/>
                  </a:lnTo>
                  <a:lnTo>
                    <a:pt x="216" y="291"/>
                  </a:lnTo>
                  <a:lnTo>
                    <a:pt x="216" y="291"/>
                  </a:lnTo>
                  <a:lnTo>
                    <a:pt x="216" y="291"/>
                  </a:lnTo>
                  <a:lnTo>
                    <a:pt x="213" y="291"/>
                  </a:lnTo>
                  <a:lnTo>
                    <a:pt x="213" y="289"/>
                  </a:lnTo>
                  <a:lnTo>
                    <a:pt x="213" y="289"/>
                  </a:lnTo>
                  <a:lnTo>
                    <a:pt x="211" y="289"/>
                  </a:lnTo>
                  <a:lnTo>
                    <a:pt x="211" y="289"/>
                  </a:lnTo>
                  <a:lnTo>
                    <a:pt x="211" y="289"/>
                  </a:lnTo>
                  <a:lnTo>
                    <a:pt x="211" y="287"/>
                  </a:lnTo>
                  <a:lnTo>
                    <a:pt x="211" y="287"/>
                  </a:lnTo>
                  <a:lnTo>
                    <a:pt x="209" y="287"/>
                  </a:lnTo>
                  <a:lnTo>
                    <a:pt x="209" y="287"/>
                  </a:lnTo>
                  <a:lnTo>
                    <a:pt x="209" y="287"/>
                  </a:lnTo>
                  <a:lnTo>
                    <a:pt x="209" y="284"/>
                  </a:lnTo>
                  <a:lnTo>
                    <a:pt x="209" y="284"/>
                  </a:lnTo>
                  <a:lnTo>
                    <a:pt x="209" y="284"/>
                  </a:lnTo>
                  <a:lnTo>
                    <a:pt x="206" y="284"/>
                  </a:lnTo>
                  <a:lnTo>
                    <a:pt x="206" y="284"/>
                  </a:lnTo>
                  <a:lnTo>
                    <a:pt x="204" y="284"/>
                  </a:lnTo>
                  <a:lnTo>
                    <a:pt x="204" y="284"/>
                  </a:lnTo>
                  <a:lnTo>
                    <a:pt x="206" y="284"/>
                  </a:lnTo>
                  <a:lnTo>
                    <a:pt x="206" y="287"/>
                  </a:lnTo>
                  <a:lnTo>
                    <a:pt x="206" y="287"/>
                  </a:lnTo>
                  <a:lnTo>
                    <a:pt x="206" y="287"/>
                  </a:lnTo>
                  <a:lnTo>
                    <a:pt x="206" y="289"/>
                  </a:lnTo>
                  <a:lnTo>
                    <a:pt x="206" y="289"/>
                  </a:lnTo>
                  <a:lnTo>
                    <a:pt x="209" y="289"/>
                  </a:lnTo>
                  <a:lnTo>
                    <a:pt x="209" y="291"/>
                  </a:lnTo>
                  <a:lnTo>
                    <a:pt x="209" y="291"/>
                  </a:lnTo>
                  <a:lnTo>
                    <a:pt x="209" y="289"/>
                  </a:lnTo>
                  <a:lnTo>
                    <a:pt x="209" y="289"/>
                  </a:lnTo>
                  <a:lnTo>
                    <a:pt x="211" y="289"/>
                  </a:lnTo>
                  <a:lnTo>
                    <a:pt x="211" y="289"/>
                  </a:lnTo>
                  <a:lnTo>
                    <a:pt x="211" y="291"/>
                  </a:lnTo>
                  <a:lnTo>
                    <a:pt x="211" y="291"/>
                  </a:lnTo>
                  <a:lnTo>
                    <a:pt x="211" y="294"/>
                  </a:lnTo>
                  <a:lnTo>
                    <a:pt x="211" y="294"/>
                  </a:lnTo>
                  <a:lnTo>
                    <a:pt x="211" y="291"/>
                  </a:lnTo>
                  <a:lnTo>
                    <a:pt x="209" y="291"/>
                  </a:lnTo>
                  <a:lnTo>
                    <a:pt x="209" y="291"/>
                  </a:lnTo>
                  <a:lnTo>
                    <a:pt x="209" y="294"/>
                  </a:lnTo>
                  <a:lnTo>
                    <a:pt x="209" y="294"/>
                  </a:lnTo>
                  <a:lnTo>
                    <a:pt x="209" y="296"/>
                  </a:lnTo>
                  <a:lnTo>
                    <a:pt x="209" y="296"/>
                  </a:lnTo>
                  <a:lnTo>
                    <a:pt x="206" y="296"/>
                  </a:lnTo>
                  <a:lnTo>
                    <a:pt x="206" y="296"/>
                  </a:lnTo>
                  <a:lnTo>
                    <a:pt x="204" y="296"/>
                  </a:lnTo>
                  <a:lnTo>
                    <a:pt x="204" y="296"/>
                  </a:lnTo>
                  <a:lnTo>
                    <a:pt x="204" y="294"/>
                  </a:lnTo>
                  <a:lnTo>
                    <a:pt x="204" y="294"/>
                  </a:lnTo>
                  <a:lnTo>
                    <a:pt x="204" y="294"/>
                  </a:lnTo>
                  <a:lnTo>
                    <a:pt x="204" y="291"/>
                  </a:lnTo>
                  <a:lnTo>
                    <a:pt x="201" y="291"/>
                  </a:lnTo>
                  <a:lnTo>
                    <a:pt x="201" y="291"/>
                  </a:lnTo>
                  <a:lnTo>
                    <a:pt x="201" y="291"/>
                  </a:lnTo>
                  <a:lnTo>
                    <a:pt x="201" y="289"/>
                  </a:lnTo>
                  <a:lnTo>
                    <a:pt x="201" y="289"/>
                  </a:lnTo>
                  <a:lnTo>
                    <a:pt x="201" y="289"/>
                  </a:lnTo>
                  <a:lnTo>
                    <a:pt x="199" y="289"/>
                  </a:lnTo>
                  <a:lnTo>
                    <a:pt x="199" y="287"/>
                  </a:lnTo>
                  <a:lnTo>
                    <a:pt x="199" y="287"/>
                  </a:lnTo>
                  <a:lnTo>
                    <a:pt x="199" y="287"/>
                  </a:lnTo>
                  <a:lnTo>
                    <a:pt x="199" y="284"/>
                  </a:lnTo>
                  <a:lnTo>
                    <a:pt x="197" y="284"/>
                  </a:lnTo>
                  <a:lnTo>
                    <a:pt x="197" y="284"/>
                  </a:lnTo>
                  <a:lnTo>
                    <a:pt x="197" y="284"/>
                  </a:lnTo>
                  <a:lnTo>
                    <a:pt x="197" y="284"/>
                  </a:lnTo>
                  <a:lnTo>
                    <a:pt x="197" y="284"/>
                  </a:lnTo>
                  <a:lnTo>
                    <a:pt x="194" y="284"/>
                  </a:lnTo>
                  <a:lnTo>
                    <a:pt x="194" y="284"/>
                  </a:lnTo>
                  <a:lnTo>
                    <a:pt x="194" y="282"/>
                  </a:lnTo>
                  <a:lnTo>
                    <a:pt x="194" y="282"/>
                  </a:lnTo>
                  <a:lnTo>
                    <a:pt x="194" y="282"/>
                  </a:lnTo>
                  <a:lnTo>
                    <a:pt x="194" y="280"/>
                  </a:lnTo>
                  <a:lnTo>
                    <a:pt x="192" y="280"/>
                  </a:lnTo>
                  <a:lnTo>
                    <a:pt x="192" y="280"/>
                  </a:lnTo>
                  <a:lnTo>
                    <a:pt x="192" y="280"/>
                  </a:lnTo>
                  <a:lnTo>
                    <a:pt x="192" y="277"/>
                  </a:lnTo>
                  <a:lnTo>
                    <a:pt x="192" y="277"/>
                  </a:lnTo>
                  <a:lnTo>
                    <a:pt x="190" y="277"/>
                  </a:lnTo>
                  <a:lnTo>
                    <a:pt x="190" y="277"/>
                  </a:lnTo>
                  <a:lnTo>
                    <a:pt x="190" y="275"/>
                  </a:lnTo>
                  <a:lnTo>
                    <a:pt x="190" y="275"/>
                  </a:lnTo>
                  <a:lnTo>
                    <a:pt x="190" y="275"/>
                  </a:lnTo>
                  <a:lnTo>
                    <a:pt x="190" y="275"/>
                  </a:lnTo>
                  <a:lnTo>
                    <a:pt x="187" y="275"/>
                  </a:lnTo>
                  <a:lnTo>
                    <a:pt x="187" y="275"/>
                  </a:lnTo>
                  <a:lnTo>
                    <a:pt x="187" y="273"/>
                  </a:lnTo>
                  <a:lnTo>
                    <a:pt x="187" y="273"/>
                  </a:lnTo>
                  <a:lnTo>
                    <a:pt x="187" y="273"/>
                  </a:lnTo>
                  <a:lnTo>
                    <a:pt x="187" y="270"/>
                  </a:lnTo>
                  <a:lnTo>
                    <a:pt x="185" y="270"/>
                  </a:lnTo>
                  <a:lnTo>
                    <a:pt x="185" y="270"/>
                  </a:lnTo>
                  <a:lnTo>
                    <a:pt x="185" y="270"/>
                  </a:lnTo>
                  <a:lnTo>
                    <a:pt x="183" y="270"/>
                  </a:lnTo>
                  <a:lnTo>
                    <a:pt x="183" y="270"/>
                  </a:lnTo>
                  <a:lnTo>
                    <a:pt x="183" y="268"/>
                  </a:lnTo>
                  <a:lnTo>
                    <a:pt x="183" y="268"/>
                  </a:lnTo>
                  <a:lnTo>
                    <a:pt x="180" y="268"/>
                  </a:lnTo>
                  <a:lnTo>
                    <a:pt x="180" y="268"/>
                  </a:lnTo>
                  <a:lnTo>
                    <a:pt x="180" y="268"/>
                  </a:lnTo>
                  <a:lnTo>
                    <a:pt x="178" y="268"/>
                  </a:lnTo>
                  <a:lnTo>
                    <a:pt x="178" y="265"/>
                  </a:lnTo>
                  <a:lnTo>
                    <a:pt x="178" y="265"/>
                  </a:lnTo>
                  <a:lnTo>
                    <a:pt x="178" y="265"/>
                  </a:lnTo>
                  <a:lnTo>
                    <a:pt x="178" y="265"/>
                  </a:lnTo>
                  <a:lnTo>
                    <a:pt x="178" y="265"/>
                  </a:lnTo>
                  <a:lnTo>
                    <a:pt x="175" y="265"/>
                  </a:lnTo>
                  <a:lnTo>
                    <a:pt x="175" y="263"/>
                  </a:lnTo>
                  <a:lnTo>
                    <a:pt x="175" y="263"/>
                  </a:lnTo>
                  <a:lnTo>
                    <a:pt x="175" y="263"/>
                  </a:lnTo>
                  <a:lnTo>
                    <a:pt x="175" y="263"/>
                  </a:lnTo>
                  <a:lnTo>
                    <a:pt x="175" y="261"/>
                  </a:lnTo>
                  <a:lnTo>
                    <a:pt x="173" y="261"/>
                  </a:lnTo>
                  <a:lnTo>
                    <a:pt x="173" y="261"/>
                  </a:lnTo>
                  <a:lnTo>
                    <a:pt x="173" y="261"/>
                  </a:lnTo>
                  <a:lnTo>
                    <a:pt x="171" y="261"/>
                  </a:lnTo>
                  <a:lnTo>
                    <a:pt x="171" y="258"/>
                  </a:lnTo>
                  <a:lnTo>
                    <a:pt x="171" y="258"/>
                  </a:lnTo>
                  <a:lnTo>
                    <a:pt x="171" y="258"/>
                  </a:lnTo>
                  <a:lnTo>
                    <a:pt x="168" y="258"/>
                  </a:lnTo>
                  <a:lnTo>
                    <a:pt x="168" y="258"/>
                  </a:lnTo>
                  <a:lnTo>
                    <a:pt x="168" y="258"/>
                  </a:lnTo>
                  <a:lnTo>
                    <a:pt x="168" y="256"/>
                  </a:lnTo>
                  <a:lnTo>
                    <a:pt x="168" y="256"/>
                  </a:lnTo>
                  <a:lnTo>
                    <a:pt x="168" y="256"/>
                  </a:lnTo>
                  <a:lnTo>
                    <a:pt x="166" y="256"/>
                  </a:lnTo>
                  <a:lnTo>
                    <a:pt x="166" y="256"/>
                  </a:lnTo>
                  <a:lnTo>
                    <a:pt x="166" y="256"/>
                  </a:lnTo>
                  <a:lnTo>
                    <a:pt x="166" y="254"/>
                  </a:lnTo>
                  <a:lnTo>
                    <a:pt x="164" y="254"/>
                  </a:lnTo>
                  <a:lnTo>
                    <a:pt x="164" y="254"/>
                  </a:lnTo>
                  <a:lnTo>
                    <a:pt x="164" y="254"/>
                  </a:lnTo>
                  <a:lnTo>
                    <a:pt x="164" y="254"/>
                  </a:lnTo>
                  <a:lnTo>
                    <a:pt x="164" y="251"/>
                  </a:lnTo>
                  <a:lnTo>
                    <a:pt x="161" y="251"/>
                  </a:lnTo>
                  <a:lnTo>
                    <a:pt x="161" y="251"/>
                  </a:lnTo>
                  <a:lnTo>
                    <a:pt x="161" y="251"/>
                  </a:lnTo>
                  <a:lnTo>
                    <a:pt x="161" y="249"/>
                  </a:lnTo>
                  <a:lnTo>
                    <a:pt x="161" y="249"/>
                  </a:lnTo>
                  <a:lnTo>
                    <a:pt x="159" y="249"/>
                  </a:lnTo>
                  <a:lnTo>
                    <a:pt x="159" y="249"/>
                  </a:lnTo>
                  <a:lnTo>
                    <a:pt x="159" y="249"/>
                  </a:lnTo>
                  <a:lnTo>
                    <a:pt x="159" y="246"/>
                  </a:lnTo>
                  <a:lnTo>
                    <a:pt x="156" y="246"/>
                  </a:lnTo>
                  <a:lnTo>
                    <a:pt x="156" y="246"/>
                  </a:lnTo>
                  <a:lnTo>
                    <a:pt x="156" y="246"/>
                  </a:lnTo>
                  <a:lnTo>
                    <a:pt x="156" y="246"/>
                  </a:lnTo>
                  <a:lnTo>
                    <a:pt x="156" y="246"/>
                  </a:lnTo>
                  <a:lnTo>
                    <a:pt x="154" y="246"/>
                  </a:lnTo>
                  <a:lnTo>
                    <a:pt x="154" y="244"/>
                  </a:lnTo>
                  <a:lnTo>
                    <a:pt x="154" y="244"/>
                  </a:lnTo>
                  <a:lnTo>
                    <a:pt x="154" y="242"/>
                  </a:lnTo>
                  <a:lnTo>
                    <a:pt x="154" y="242"/>
                  </a:lnTo>
                  <a:lnTo>
                    <a:pt x="154" y="242"/>
                  </a:lnTo>
                  <a:lnTo>
                    <a:pt x="154" y="239"/>
                  </a:lnTo>
                  <a:lnTo>
                    <a:pt x="154" y="239"/>
                  </a:lnTo>
                  <a:lnTo>
                    <a:pt x="154" y="237"/>
                  </a:lnTo>
                  <a:lnTo>
                    <a:pt x="154" y="237"/>
                  </a:lnTo>
                  <a:lnTo>
                    <a:pt x="154" y="237"/>
                  </a:lnTo>
                  <a:lnTo>
                    <a:pt x="154" y="237"/>
                  </a:lnTo>
                  <a:lnTo>
                    <a:pt x="152" y="237"/>
                  </a:lnTo>
                  <a:lnTo>
                    <a:pt x="152" y="235"/>
                  </a:lnTo>
                  <a:lnTo>
                    <a:pt x="152" y="235"/>
                  </a:lnTo>
                  <a:lnTo>
                    <a:pt x="149" y="235"/>
                  </a:lnTo>
                  <a:lnTo>
                    <a:pt x="149" y="235"/>
                  </a:lnTo>
                  <a:lnTo>
                    <a:pt x="149" y="235"/>
                  </a:lnTo>
                  <a:lnTo>
                    <a:pt x="149" y="235"/>
                  </a:lnTo>
                  <a:lnTo>
                    <a:pt x="149" y="232"/>
                  </a:lnTo>
                  <a:lnTo>
                    <a:pt x="147" y="232"/>
                  </a:lnTo>
                  <a:lnTo>
                    <a:pt x="147" y="232"/>
                  </a:lnTo>
                  <a:lnTo>
                    <a:pt x="147" y="232"/>
                  </a:lnTo>
                  <a:lnTo>
                    <a:pt x="147" y="230"/>
                  </a:lnTo>
                  <a:lnTo>
                    <a:pt x="147" y="230"/>
                  </a:lnTo>
                  <a:lnTo>
                    <a:pt x="145" y="230"/>
                  </a:lnTo>
                  <a:lnTo>
                    <a:pt x="145" y="230"/>
                  </a:lnTo>
                  <a:lnTo>
                    <a:pt x="145" y="230"/>
                  </a:lnTo>
                  <a:lnTo>
                    <a:pt x="145" y="227"/>
                  </a:lnTo>
                  <a:lnTo>
                    <a:pt x="142" y="227"/>
                  </a:lnTo>
                  <a:lnTo>
                    <a:pt x="142" y="227"/>
                  </a:lnTo>
                  <a:lnTo>
                    <a:pt x="142" y="227"/>
                  </a:lnTo>
                  <a:lnTo>
                    <a:pt x="142" y="227"/>
                  </a:lnTo>
                  <a:lnTo>
                    <a:pt x="142" y="225"/>
                  </a:lnTo>
                  <a:lnTo>
                    <a:pt x="140" y="225"/>
                  </a:lnTo>
                  <a:lnTo>
                    <a:pt x="140" y="225"/>
                  </a:lnTo>
                  <a:lnTo>
                    <a:pt x="140" y="225"/>
                  </a:lnTo>
                  <a:lnTo>
                    <a:pt x="140" y="225"/>
                  </a:lnTo>
                  <a:lnTo>
                    <a:pt x="138" y="225"/>
                  </a:lnTo>
                  <a:lnTo>
                    <a:pt x="138" y="223"/>
                  </a:lnTo>
                  <a:lnTo>
                    <a:pt x="138" y="223"/>
                  </a:lnTo>
                  <a:lnTo>
                    <a:pt x="138" y="223"/>
                  </a:lnTo>
                  <a:lnTo>
                    <a:pt x="138" y="220"/>
                  </a:lnTo>
                  <a:lnTo>
                    <a:pt x="138" y="220"/>
                  </a:lnTo>
                  <a:lnTo>
                    <a:pt x="138" y="220"/>
                  </a:lnTo>
                  <a:lnTo>
                    <a:pt x="138" y="218"/>
                  </a:lnTo>
                  <a:lnTo>
                    <a:pt x="135" y="218"/>
                  </a:lnTo>
                  <a:lnTo>
                    <a:pt x="135" y="218"/>
                  </a:lnTo>
                  <a:lnTo>
                    <a:pt x="135" y="216"/>
                  </a:lnTo>
                  <a:lnTo>
                    <a:pt x="135" y="216"/>
                  </a:lnTo>
                  <a:lnTo>
                    <a:pt x="135" y="216"/>
                  </a:lnTo>
                  <a:lnTo>
                    <a:pt x="135" y="216"/>
                  </a:lnTo>
                  <a:lnTo>
                    <a:pt x="135" y="216"/>
                  </a:lnTo>
                  <a:lnTo>
                    <a:pt x="135" y="213"/>
                  </a:lnTo>
                  <a:lnTo>
                    <a:pt x="133" y="213"/>
                  </a:lnTo>
                  <a:lnTo>
                    <a:pt x="133" y="213"/>
                  </a:lnTo>
                  <a:lnTo>
                    <a:pt x="133" y="213"/>
                  </a:lnTo>
                  <a:lnTo>
                    <a:pt x="133" y="211"/>
                  </a:lnTo>
                  <a:lnTo>
                    <a:pt x="130" y="211"/>
                  </a:lnTo>
                  <a:lnTo>
                    <a:pt x="130" y="211"/>
                  </a:lnTo>
                  <a:lnTo>
                    <a:pt x="130" y="211"/>
                  </a:lnTo>
                  <a:lnTo>
                    <a:pt x="130" y="211"/>
                  </a:lnTo>
                  <a:lnTo>
                    <a:pt x="130" y="209"/>
                  </a:lnTo>
                  <a:lnTo>
                    <a:pt x="128" y="209"/>
                  </a:lnTo>
                  <a:lnTo>
                    <a:pt x="128" y="209"/>
                  </a:lnTo>
                  <a:lnTo>
                    <a:pt x="128" y="209"/>
                  </a:lnTo>
                  <a:lnTo>
                    <a:pt x="128" y="206"/>
                  </a:lnTo>
                  <a:lnTo>
                    <a:pt x="128" y="206"/>
                  </a:lnTo>
                  <a:lnTo>
                    <a:pt x="128" y="206"/>
                  </a:lnTo>
                  <a:lnTo>
                    <a:pt x="128" y="206"/>
                  </a:lnTo>
                  <a:lnTo>
                    <a:pt x="126" y="206"/>
                  </a:lnTo>
                  <a:lnTo>
                    <a:pt x="126" y="204"/>
                  </a:lnTo>
                  <a:lnTo>
                    <a:pt x="126" y="204"/>
                  </a:lnTo>
                  <a:lnTo>
                    <a:pt x="126" y="204"/>
                  </a:lnTo>
                  <a:lnTo>
                    <a:pt x="126" y="201"/>
                  </a:lnTo>
                  <a:lnTo>
                    <a:pt x="126" y="201"/>
                  </a:lnTo>
                  <a:lnTo>
                    <a:pt x="123" y="201"/>
                  </a:lnTo>
                  <a:lnTo>
                    <a:pt x="123" y="199"/>
                  </a:lnTo>
                  <a:lnTo>
                    <a:pt x="123" y="199"/>
                  </a:lnTo>
                  <a:lnTo>
                    <a:pt x="123" y="199"/>
                  </a:lnTo>
                  <a:lnTo>
                    <a:pt x="123" y="197"/>
                  </a:lnTo>
                  <a:lnTo>
                    <a:pt x="123" y="197"/>
                  </a:lnTo>
                  <a:lnTo>
                    <a:pt x="123" y="197"/>
                  </a:lnTo>
                  <a:lnTo>
                    <a:pt x="126" y="197"/>
                  </a:lnTo>
                  <a:lnTo>
                    <a:pt x="126" y="197"/>
                  </a:lnTo>
                  <a:lnTo>
                    <a:pt x="123" y="197"/>
                  </a:lnTo>
                  <a:lnTo>
                    <a:pt x="123" y="194"/>
                  </a:lnTo>
                  <a:lnTo>
                    <a:pt x="123" y="194"/>
                  </a:lnTo>
                  <a:lnTo>
                    <a:pt x="123" y="192"/>
                  </a:lnTo>
                  <a:lnTo>
                    <a:pt x="123" y="192"/>
                  </a:lnTo>
                  <a:lnTo>
                    <a:pt x="123" y="192"/>
                  </a:lnTo>
                  <a:lnTo>
                    <a:pt x="123" y="190"/>
                  </a:lnTo>
                  <a:lnTo>
                    <a:pt x="123" y="190"/>
                  </a:lnTo>
                  <a:lnTo>
                    <a:pt x="123" y="190"/>
                  </a:lnTo>
                  <a:lnTo>
                    <a:pt x="121" y="190"/>
                  </a:lnTo>
                  <a:lnTo>
                    <a:pt x="121" y="187"/>
                  </a:lnTo>
                  <a:lnTo>
                    <a:pt x="121" y="187"/>
                  </a:lnTo>
                  <a:lnTo>
                    <a:pt x="121" y="187"/>
                  </a:lnTo>
                  <a:lnTo>
                    <a:pt x="121" y="187"/>
                  </a:lnTo>
                  <a:lnTo>
                    <a:pt x="121" y="187"/>
                  </a:lnTo>
                  <a:lnTo>
                    <a:pt x="121" y="185"/>
                  </a:lnTo>
                  <a:lnTo>
                    <a:pt x="121" y="185"/>
                  </a:lnTo>
                  <a:lnTo>
                    <a:pt x="119" y="185"/>
                  </a:lnTo>
                  <a:lnTo>
                    <a:pt x="119" y="182"/>
                  </a:lnTo>
                  <a:lnTo>
                    <a:pt x="119" y="182"/>
                  </a:lnTo>
                  <a:lnTo>
                    <a:pt x="119" y="182"/>
                  </a:lnTo>
                  <a:lnTo>
                    <a:pt x="119" y="180"/>
                  </a:lnTo>
                  <a:lnTo>
                    <a:pt x="119" y="180"/>
                  </a:lnTo>
                  <a:lnTo>
                    <a:pt x="119" y="178"/>
                  </a:lnTo>
                  <a:lnTo>
                    <a:pt x="119" y="178"/>
                  </a:lnTo>
                  <a:lnTo>
                    <a:pt x="116" y="178"/>
                  </a:lnTo>
                  <a:lnTo>
                    <a:pt x="116" y="178"/>
                  </a:lnTo>
                  <a:lnTo>
                    <a:pt x="116" y="178"/>
                  </a:lnTo>
                  <a:lnTo>
                    <a:pt x="116" y="178"/>
                  </a:lnTo>
                  <a:lnTo>
                    <a:pt x="114" y="178"/>
                  </a:lnTo>
                  <a:lnTo>
                    <a:pt x="114" y="175"/>
                  </a:lnTo>
                  <a:lnTo>
                    <a:pt x="114" y="175"/>
                  </a:lnTo>
                  <a:lnTo>
                    <a:pt x="114" y="175"/>
                  </a:lnTo>
                  <a:lnTo>
                    <a:pt x="114" y="175"/>
                  </a:lnTo>
                  <a:lnTo>
                    <a:pt x="114" y="173"/>
                  </a:lnTo>
                  <a:lnTo>
                    <a:pt x="114" y="173"/>
                  </a:lnTo>
                  <a:lnTo>
                    <a:pt x="114" y="173"/>
                  </a:lnTo>
                  <a:lnTo>
                    <a:pt x="114" y="171"/>
                  </a:lnTo>
                  <a:lnTo>
                    <a:pt x="114" y="171"/>
                  </a:lnTo>
                  <a:lnTo>
                    <a:pt x="114" y="168"/>
                  </a:lnTo>
                  <a:lnTo>
                    <a:pt x="114" y="168"/>
                  </a:lnTo>
                  <a:lnTo>
                    <a:pt x="114" y="166"/>
                  </a:lnTo>
                  <a:lnTo>
                    <a:pt x="114" y="166"/>
                  </a:lnTo>
                  <a:lnTo>
                    <a:pt x="114" y="166"/>
                  </a:lnTo>
                  <a:lnTo>
                    <a:pt x="114" y="166"/>
                  </a:lnTo>
                  <a:lnTo>
                    <a:pt x="111" y="166"/>
                  </a:lnTo>
                  <a:lnTo>
                    <a:pt x="111" y="163"/>
                  </a:lnTo>
                  <a:lnTo>
                    <a:pt x="111" y="163"/>
                  </a:lnTo>
                  <a:lnTo>
                    <a:pt x="111" y="163"/>
                  </a:lnTo>
                  <a:lnTo>
                    <a:pt x="109" y="163"/>
                  </a:lnTo>
                  <a:lnTo>
                    <a:pt x="109" y="161"/>
                  </a:lnTo>
                  <a:lnTo>
                    <a:pt x="109" y="161"/>
                  </a:lnTo>
                  <a:lnTo>
                    <a:pt x="109" y="161"/>
                  </a:lnTo>
                  <a:lnTo>
                    <a:pt x="109" y="161"/>
                  </a:lnTo>
                  <a:lnTo>
                    <a:pt x="109" y="159"/>
                  </a:lnTo>
                  <a:lnTo>
                    <a:pt x="109" y="159"/>
                  </a:lnTo>
                  <a:lnTo>
                    <a:pt x="107" y="159"/>
                  </a:lnTo>
                  <a:lnTo>
                    <a:pt x="107" y="156"/>
                  </a:lnTo>
                  <a:lnTo>
                    <a:pt x="107" y="156"/>
                  </a:lnTo>
                  <a:lnTo>
                    <a:pt x="107" y="156"/>
                  </a:lnTo>
                  <a:lnTo>
                    <a:pt x="104" y="156"/>
                  </a:lnTo>
                  <a:lnTo>
                    <a:pt x="104" y="156"/>
                  </a:lnTo>
                  <a:lnTo>
                    <a:pt x="104" y="156"/>
                  </a:lnTo>
                  <a:lnTo>
                    <a:pt x="104" y="154"/>
                  </a:lnTo>
                  <a:lnTo>
                    <a:pt x="104" y="154"/>
                  </a:lnTo>
                  <a:lnTo>
                    <a:pt x="104" y="154"/>
                  </a:lnTo>
                  <a:lnTo>
                    <a:pt x="102" y="154"/>
                  </a:lnTo>
                  <a:lnTo>
                    <a:pt x="102" y="152"/>
                  </a:lnTo>
                  <a:lnTo>
                    <a:pt x="102" y="152"/>
                  </a:lnTo>
                  <a:lnTo>
                    <a:pt x="102" y="152"/>
                  </a:lnTo>
                  <a:lnTo>
                    <a:pt x="102" y="149"/>
                  </a:lnTo>
                  <a:lnTo>
                    <a:pt x="102" y="149"/>
                  </a:lnTo>
                  <a:lnTo>
                    <a:pt x="102" y="149"/>
                  </a:lnTo>
                  <a:lnTo>
                    <a:pt x="102" y="147"/>
                  </a:lnTo>
                  <a:lnTo>
                    <a:pt x="100" y="147"/>
                  </a:lnTo>
                  <a:lnTo>
                    <a:pt x="100" y="147"/>
                  </a:lnTo>
                  <a:lnTo>
                    <a:pt x="102" y="147"/>
                  </a:lnTo>
                  <a:lnTo>
                    <a:pt x="102" y="147"/>
                  </a:lnTo>
                  <a:lnTo>
                    <a:pt x="100" y="147"/>
                  </a:lnTo>
                  <a:lnTo>
                    <a:pt x="100" y="145"/>
                  </a:lnTo>
                  <a:lnTo>
                    <a:pt x="100" y="145"/>
                  </a:lnTo>
                  <a:lnTo>
                    <a:pt x="100" y="145"/>
                  </a:lnTo>
                  <a:lnTo>
                    <a:pt x="97" y="145"/>
                  </a:lnTo>
                  <a:lnTo>
                    <a:pt x="97" y="142"/>
                  </a:lnTo>
                  <a:lnTo>
                    <a:pt x="97" y="142"/>
                  </a:lnTo>
                  <a:lnTo>
                    <a:pt x="97" y="142"/>
                  </a:lnTo>
                  <a:lnTo>
                    <a:pt x="97" y="142"/>
                  </a:lnTo>
                  <a:lnTo>
                    <a:pt x="95" y="142"/>
                  </a:lnTo>
                  <a:lnTo>
                    <a:pt x="95" y="142"/>
                  </a:lnTo>
                  <a:lnTo>
                    <a:pt x="95" y="140"/>
                  </a:lnTo>
                  <a:lnTo>
                    <a:pt x="95" y="140"/>
                  </a:lnTo>
                  <a:lnTo>
                    <a:pt x="93" y="140"/>
                  </a:lnTo>
                  <a:lnTo>
                    <a:pt x="93" y="140"/>
                  </a:lnTo>
                  <a:lnTo>
                    <a:pt x="93" y="140"/>
                  </a:lnTo>
                  <a:lnTo>
                    <a:pt x="90" y="140"/>
                  </a:lnTo>
                  <a:lnTo>
                    <a:pt x="90" y="140"/>
                  </a:lnTo>
                  <a:lnTo>
                    <a:pt x="90" y="140"/>
                  </a:lnTo>
                  <a:lnTo>
                    <a:pt x="90" y="140"/>
                  </a:lnTo>
                  <a:lnTo>
                    <a:pt x="90" y="137"/>
                  </a:lnTo>
                  <a:lnTo>
                    <a:pt x="90" y="137"/>
                  </a:lnTo>
                  <a:lnTo>
                    <a:pt x="88" y="137"/>
                  </a:lnTo>
                  <a:lnTo>
                    <a:pt x="88" y="137"/>
                  </a:lnTo>
                  <a:lnTo>
                    <a:pt x="88" y="137"/>
                  </a:lnTo>
                  <a:lnTo>
                    <a:pt x="88" y="137"/>
                  </a:lnTo>
                  <a:lnTo>
                    <a:pt x="88" y="137"/>
                  </a:lnTo>
                  <a:lnTo>
                    <a:pt x="88" y="135"/>
                  </a:lnTo>
                  <a:lnTo>
                    <a:pt x="88" y="135"/>
                  </a:lnTo>
                  <a:lnTo>
                    <a:pt x="88" y="135"/>
                  </a:lnTo>
                  <a:lnTo>
                    <a:pt x="88" y="133"/>
                  </a:lnTo>
                  <a:lnTo>
                    <a:pt x="88" y="133"/>
                  </a:lnTo>
                  <a:lnTo>
                    <a:pt x="88" y="133"/>
                  </a:lnTo>
                  <a:lnTo>
                    <a:pt x="88" y="130"/>
                  </a:lnTo>
                  <a:lnTo>
                    <a:pt x="88" y="130"/>
                  </a:lnTo>
                  <a:lnTo>
                    <a:pt x="88" y="128"/>
                  </a:lnTo>
                  <a:lnTo>
                    <a:pt x="85" y="128"/>
                  </a:lnTo>
                  <a:lnTo>
                    <a:pt x="85" y="128"/>
                  </a:lnTo>
                  <a:lnTo>
                    <a:pt x="85" y="128"/>
                  </a:lnTo>
                  <a:lnTo>
                    <a:pt x="85" y="126"/>
                  </a:lnTo>
                  <a:lnTo>
                    <a:pt x="85" y="126"/>
                  </a:lnTo>
                  <a:lnTo>
                    <a:pt x="85" y="126"/>
                  </a:lnTo>
                  <a:lnTo>
                    <a:pt x="85" y="123"/>
                  </a:lnTo>
                  <a:lnTo>
                    <a:pt x="83" y="123"/>
                  </a:lnTo>
                  <a:lnTo>
                    <a:pt x="83" y="123"/>
                  </a:lnTo>
                  <a:lnTo>
                    <a:pt x="83" y="123"/>
                  </a:lnTo>
                  <a:lnTo>
                    <a:pt x="83" y="121"/>
                  </a:lnTo>
                  <a:lnTo>
                    <a:pt x="83" y="121"/>
                  </a:lnTo>
                  <a:lnTo>
                    <a:pt x="83" y="118"/>
                  </a:lnTo>
                  <a:lnTo>
                    <a:pt x="83" y="118"/>
                  </a:lnTo>
                  <a:lnTo>
                    <a:pt x="83" y="118"/>
                  </a:lnTo>
                  <a:lnTo>
                    <a:pt x="83" y="116"/>
                  </a:lnTo>
                  <a:lnTo>
                    <a:pt x="83" y="116"/>
                  </a:lnTo>
                  <a:lnTo>
                    <a:pt x="83" y="116"/>
                  </a:lnTo>
                  <a:lnTo>
                    <a:pt x="83" y="114"/>
                  </a:lnTo>
                  <a:lnTo>
                    <a:pt x="81" y="114"/>
                  </a:lnTo>
                  <a:lnTo>
                    <a:pt x="81" y="114"/>
                  </a:lnTo>
                  <a:lnTo>
                    <a:pt x="81" y="111"/>
                  </a:lnTo>
                  <a:lnTo>
                    <a:pt x="81" y="111"/>
                  </a:lnTo>
                  <a:lnTo>
                    <a:pt x="81" y="111"/>
                  </a:lnTo>
                  <a:lnTo>
                    <a:pt x="81" y="111"/>
                  </a:lnTo>
                  <a:lnTo>
                    <a:pt x="81" y="109"/>
                  </a:lnTo>
                  <a:lnTo>
                    <a:pt x="81" y="109"/>
                  </a:lnTo>
                  <a:lnTo>
                    <a:pt x="81" y="109"/>
                  </a:lnTo>
                  <a:lnTo>
                    <a:pt x="81" y="109"/>
                  </a:lnTo>
                  <a:lnTo>
                    <a:pt x="81" y="107"/>
                  </a:lnTo>
                  <a:lnTo>
                    <a:pt x="81" y="107"/>
                  </a:lnTo>
                  <a:lnTo>
                    <a:pt x="81" y="107"/>
                  </a:lnTo>
                  <a:lnTo>
                    <a:pt x="78" y="107"/>
                  </a:lnTo>
                  <a:lnTo>
                    <a:pt x="78" y="104"/>
                  </a:lnTo>
                  <a:lnTo>
                    <a:pt x="78" y="104"/>
                  </a:lnTo>
                  <a:lnTo>
                    <a:pt x="81" y="104"/>
                  </a:lnTo>
                  <a:lnTo>
                    <a:pt x="81" y="104"/>
                  </a:lnTo>
                  <a:lnTo>
                    <a:pt x="81" y="102"/>
                  </a:lnTo>
                  <a:lnTo>
                    <a:pt x="81" y="102"/>
                  </a:lnTo>
                  <a:lnTo>
                    <a:pt x="81" y="102"/>
                  </a:lnTo>
                  <a:lnTo>
                    <a:pt x="81" y="100"/>
                  </a:lnTo>
                  <a:lnTo>
                    <a:pt x="78" y="100"/>
                  </a:lnTo>
                  <a:lnTo>
                    <a:pt x="78" y="100"/>
                  </a:lnTo>
                  <a:lnTo>
                    <a:pt x="78" y="100"/>
                  </a:lnTo>
                  <a:lnTo>
                    <a:pt x="76" y="100"/>
                  </a:lnTo>
                  <a:lnTo>
                    <a:pt x="76" y="97"/>
                  </a:lnTo>
                  <a:lnTo>
                    <a:pt x="76" y="97"/>
                  </a:lnTo>
                  <a:lnTo>
                    <a:pt x="76" y="97"/>
                  </a:lnTo>
                  <a:lnTo>
                    <a:pt x="76" y="97"/>
                  </a:lnTo>
                  <a:lnTo>
                    <a:pt x="76" y="97"/>
                  </a:lnTo>
                  <a:lnTo>
                    <a:pt x="74" y="97"/>
                  </a:lnTo>
                  <a:lnTo>
                    <a:pt x="74" y="95"/>
                  </a:lnTo>
                  <a:lnTo>
                    <a:pt x="74" y="95"/>
                  </a:lnTo>
                  <a:lnTo>
                    <a:pt x="74" y="95"/>
                  </a:lnTo>
                  <a:lnTo>
                    <a:pt x="71" y="95"/>
                  </a:lnTo>
                  <a:lnTo>
                    <a:pt x="71" y="92"/>
                  </a:lnTo>
                  <a:lnTo>
                    <a:pt x="71" y="92"/>
                  </a:lnTo>
                  <a:lnTo>
                    <a:pt x="71" y="95"/>
                  </a:lnTo>
                  <a:lnTo>
                    <a:pt x="71" y="95"/>
                  </a:lnTo>
                  <a:lnTo>
                    <a:pt x="71" y="92"/>
                  </a:lnTo>
                  <a:lnTo>
                    <a:pt x="69" y="92"/>
                  </a:lnTo>
                  <a:lnTo>
                    <a:pt x="69" y="92"/>
                  </a:lnTo>
                  <a:lnTo>
                    <a:pt x="69" y="92"/>
                  </a:lnTo>
                  <a:lnTo>
                    <a:pt x="69" y="92"/>
                  </a:lnTo>
                  <a:lnTo>
                    <a:pt x="69" y="90"/>
                  </a:lnTo>
                  <a:lnTo>
                    <a:pt x="67" y="90"/>
                  </a:lnTo>
                  <a:lnTo>
                    <a:pt x="67" y="90"/>
                  </a:lnTo>
                  <a:lnTo>
                    <a:pt x="67" y="90"/>
                  </a:lnTo>
                  <a:lnTo>
                    <a:pt x="67" y="88"/>
                  </a:lnTo>
                  <a:lnTo>
                    <a:pt x="64" y="88"/>
                  </a:lnTo>
                  <a:lnTo>
                    <a:pt x="64" y="88"/>
                  </a:lnTo>
                  <a:lnTo>
                    <a:pt x="64" y="88"/>
                  </a:lnTo>
                  <a:lnTo>
                    <a:pt x="64" y="88"/>
                  </a:lnTo>
                  <a:lnTo>
                    <a:pt x="62" y="88"/>
                  </a:lnTo>
                  <a:lnTo>
                    <a:pt x="62" y="88"/>
                  </a:lnTo>
                  <a:lnTo>
                    <a:pt x="62" y="88"/>
                  </a:lnTo>
                  <a:lnTo>
                    <a:pt x="62" y="88"/>
                  </a:lnTo>
                  <a:lnTo>
                    <a:pt x="62" y="88"/>
                  </a:lnTo>
                  <a:lnTo>
                    <a:pt x="59" y="88"/>
                  </a:lnTo>
                  <a:lnTo>
                    <a:pt x="59" y="88"/>
                  </a:lnTo>
                  <a:lnTo>
                    <a:pt x="59" y="88"/>
                  </a:lnTo>
                  <a:lnTo>
                    <a:pt x="59" y="88"/>
                  </a:lnTo>
                  <a:lnTo>
                    <a:pt x="57" y="88"/>
                  </a:lnTo>
                  <a:lnTo>
                    <a:pt x="57" y="88"/>
                  </a:lnTo>
                  <a:lnTo>
                    <a:pt x="57" y="88"/>
                  </a:lnTo>
                  <a:lnTo>
                    <a:pt x="57" y="85"/>
                  </a:lnTo>
                  <a:lnTo>
                    <a:pt x="57" y="85"/>
                  </a:lnTo>
                  <a:lnTo>
                    <a:pt x="57" y="85"/>
                  </a:lnTo>
                  <a:lnTo>
                    <a:pt x="57" y="83"/>
                  </a:lnTo>
                  <a:lnTo>
                    <a:pt x="55" y="83"/>
                  </a:lnTo>
                  <a:lnTo>
                    <a:pt x="55" y="83"/>
                  </a:lnTo>
                  <a:lnTo>
                    <a:pt x="55" y="81"/>
                  </a:lnTo>
                  <a:lnTo>
                    <a:pt x="55" y="81"/>
                  </a:lnTo>
                  <a:lnTo>
                    <a:pt x="55" y="78"/>
                  </a:lnTo>
                  <a:lnTo>
                    <a:pt x="55" y="78"/>
                  </a:lnTo>
                  <a:lnTo>
                    <a:pt x="55" y="78"/>
                  </a:lnTo>
                  <a:lnTo>
                    <a:pt x="55" y="76"/>
                  </a:lnTo>
                  <a:lnTo>
                    <a:pt x="55" y="76"/>
                  </a:lnTo>
                  <a:lnTo>
                    <a:pt x="55" y="73"/>
                  </a:lnTo>
                  <a:lnTo>
                    <a:pt x="55" y="73"/>
                  </a:lnTo>
                  <a:lnTo>
                    <a:pt x="55" y="73"/>
                  </a:lnTo>
                  <a:lnTo>
                    <a:pt x="55" y="71"/>
                  </a:lnTo>
                  <a:lnTo>
                    <a:pt x="55" y="71"/>
                  </a:lnTo>
                  <a:lnTo>
                    <a:pt x="55" y="71"/>
                  </a:lnTo>
                  <a:lnTo>
                    <a:pt x="52" y="71"/>
                  </a:lnTo>
                  <a:lnTo>
                    <a:pt x="52" y="71"/>
                  </a:lnTo>
                  <a:lnTo>
                    <a:pt x="52" y="69"/>
                  </a:lnTo>
                  <a:lnTo>
                    <a:pt x="50" y="69"/>
                  </a:lnTo>
                  <a:lnTo>
                    <a:pt x="50" y="69"/>
                  </a:lnTo>
                  <a:lnTo>
                    <a:pt x="50" y="69"/>
                  </a:lnTo>
                  <a:lnTo>
                    <a:pt x="50" y="69"/>
                  </a:lnTo>
                  <a:lnTo>
                    <a:pt x="50" y="69"/>
                  </a:lnTo>
                  <a:lnTo>
                    <a:pt x="48" y="69"/>
                  </a:lnTo>
                  <a:lnTo>
                    <a:pt x="48" y="66"/>
                  </a:lnTo>
                  <a:lnTo>
                    <a:pt x="48" y="66"/>
                  </a:lnTo>
                  <a:lnTo>
                    <a:pt x="48" y="64"/>
                  </a:lnTo>
                  <a:lnTo>
                    <a:pt x="48" y="64"/>
                  </a:lnTo>
                  <a:lnTo>
                    <a:pt x="48" y="64"/>
                  </a:lnTo>
                  <a:lnTo>
                    <a:pt x="48" y="62"/>
                  </a:lnTo>
                  <a:lnTo>
                    <a:pt x="48" y="62"/>
                  </a:lnTo>
                  <a:lnTo>
                    <a:pt x="45" y="62"/>
                  </a:lnTo>
                  <a:lnTo>
                    <a:pt x="45" y="62"/>
                  </a:lnTo>
                  <a:lnTo>
                    <a:pt x="45" y="62"/>
                  </a:lnTo>
                  <a:lnTo>
                    <a:pt x="45" y="59"/>
                  </a:lnTo>
                  <a:lnTo>
                    <a:pt x="43" y="59"/>
                  </a:lnTo>
                  <a:lnTo>
                    <a:pt x="43" y="59"/>
                  </a:lnTo>
                  <a:lnTo>
                    <a:pt x="43" y="59"/>
                  </a:lnTo>
                  <a:lnTo>
                    <a:pt x="43" y="59"/>
                  </a:lnTo>
                  <a:lnTo>
                    <a:pt x="43" y="57"/>
                  </a:lnTo>
                  <a:lnTo>
                    <a:pt x="43" y="57"/>
                  </a:lnTo>
                  <a:lnTo>
                    <a:pt x="43" y="57"/>
                  </a:lnTo>
                  <a:lnTo>
                    <a:pt x="43" y="54"/>
                  </a:lnTo>
                  <a:lnTo>
                    <a:pt x="43" y="54"/>
                  </a:lnTo>
                  <a:lnTo>
                    <a:pt x="40" y="54"/>
                  </a:lnTo>
                  <a:lnTo>
                    <a:pt x="40" y="54"/>
                  </a:lnTo>
                  <a:lnTo>
                    <a:pt x="40" y="52"/>
                  </a:lnTo>
                  <a:lnTo>
                    <a:pt x="40" y="52"/>
                  </a:lnTo>
                  <a:lnTo>
                    <a:pt x="40" y="52"/>
                  </a:lnTo>
                  <a:lnTo>
                    <a:pt x="40" y="50"/>
                  </a:lnTo>
                  <a:lnTo>
                    <a:pt x="38" y="50"/>
                  </a:lnTo>
                  <a:lnTo>
                    <a:pt x="38" y="50"/>
                  </a:lnTo>
                  <a:lnTo>
                    <a:pt x="38" y="50"/>
                  </a:lnTo>
                  <a:lnTo>
                    <a:pt x="36" y="50"/>
                  </a:lnTo>
                  <a:lnTo>
                    <a:pt x="36" y="50"/>
                  </a:lnTo>
                  <a:lnTo>
                    <a:pt x="36" y="50"/>
                  </a:lnTo>
                  <a:lnTo>
                    <a:pt x="33" y="50"/>
                  </a:lnTo>
                  <a:lnTo>
                    <a:pt x="33" y="50"/>
                  </a:lnTo>
                  <a:lnTo>
                    <a:pt x="31" y="50"/>
                  </a:lnTo>
                  <a:lnTo>
                    <a:pt x="31" y="50"/>
                  </a:lnTo>
                  <a:lnTo>
                    <a:pt x="31" y="50"/>
                  </a:lnTo>
                  <a:lnTo>
                    <a:pt x="31" y="47"/>
                  </a:lnTo>
                  <a:lnTo>
                    <a:pt x="29" y="47"/>
                  </a:lnTo>
                  <a:lnTo>
                    <a:pt x="29" y="47"/>
                  </a:lnTo>
                  <a:lnTo>
                    <a:pt x="29" y="47"/>
                  </a:lnTo>
                  <a:lnTo>
                    <a:pt x="29" y="47"/>
                  </a:lnTo>
                  <a:lnTo>
                    <a:pt x="29" y="47"/>
                  </a:lnTo>
                  <a:lnTo>
                    <a:pt x="29" y="45"/>
                  </a:lnTo>
                  <a:lnTo>
                    <a:pt x="29" y="45"/>
                  </a:lnTo>
                  <a:lnTo>
                    <a:pt x="26" y="45"/>
                  </a:lnTo>
                  <a:lnTo>
                    <a:pt x="26" y="43"/>
                  </a:lnTo>
                  <a:lnTo>
                    <a:pt x="26" y="43"/>
                  </a:lnTo>
                  <a:lnTo>
                    <a:pt x="26" y="43"/>
                  </a:lnTo>
                  <a:lnTo>
                    <a:pt x="24" y="43"/>
                  </a:lnTo>
                  <a:lnTo>
                    <a:pt x="24" y="40"/>
                  </a:lnTo>
                  <a:lnTo>
                    <a:pt x="24" y="40"/>
                  </a:lnTo>
                  <a:lnTo>
                    <a:pt x="24" y="40"/>
                  </a:lnTo>
                  <a:lnTo>
                    <a:pt x="24" y="40"/>
                  </a:lnTo>
                  <a:lnTo>
                    <a:pt x="24" y="38"/>
                  </a:lnTo>
                  <a:lnTo>
                    <a:pt x="22" y="38"/>
                  </a:lnTo>
                  <a:lnTo>
                    <a:pt x="22" y="38"/>
                  </a:lnTo>
                  <a:lnTo>
                    <a:pt x="22" y="38"/>
                  </a:lnTo>
                  <a:lnTo>
                    <a:pt x="22" y="38"/>
                  </a:lnTo>
                  <a:lnTo>
                    <a:pt x="22" y="38"/>
                  </a:lnTo>
                  <a:lnTo>
                    <a:pt x="19" y="38"/>
                  </a:lnTo>
                  <a:lnTo>
                    <a:pt x="19" y="36"/>
                  </a:lnTo>
                  <a:lnTo>
                    <a:pt x="19" y="36"/>
                  </a:lnTo>
                  <a:lnTo>
                    <a:pt x="19" y="36"/>
                  </a:lnTo>
                  <a:lnTo>
                    <a:pt x="17" y="36"/>
                  </a:lnTo>
                  <a:lnTo>
                    <a:pt x="17" y="33"/>
                  </a:lnTo>
                  <a:lnTo>
                    <a:pt x="17" y="33"/>
                  </a:lnTo>
                  <a:lnTo>
                    <a:pt x="17" y="33"/>
                  </a:lnTo>
                  <a:lnTo>
                    <a:pt x="17" y="33"/>
                  </a:lnTo>
                  <a:lnTo>
                    <a:pt x="17" y="31"/>
                  </a:lnTo>
                  <a:lnTo>
                    <a:pt x="14" y="31"/>
                  </a:lnTo>
                  <a:lnTo>
                    <a:pt x="14" y="31"/>
                  </a:lnTo>
                  <a:lnTo>
                    <a:pt x="14" y="31"/>
                  </a:lnTo>
                  <a:lnTo>
                    <a:pt x="14" y="28"/>
                  </a:lnTo>
                  <a:lnTo>
                    <a:pt x="14" y="28"/>
                  </a:lnTo>
                  <a:lnTo>
                    <a:pt x="14" y="28"/>
                  </a:lnTo>
                  <a:lnTo>
                    <a:pt x="12" y="28"/>
                  </a:lnTo>
                  <a:lnTo>
                    <a:pt x="12" y="28"/>
                  </a:lnTo>
                  <a:lnTo>
                    <a:pt x="12" y="28"/>
                  </a:lnTo>
                  <a:lnTo>
                    <a:pt x="10" y="28"/>
                  </a:lnTo>
                  <a:lnTo>
                    <a:pt x="10" y="26"/>
                  </a:lnTo>
                  <a:lnTo>
                    <a:pt x="10" y="26"/>
                  </a:lnTo>
                  <a:lnTo>
                    <a:pt x="10" y="26"/>
                  </a:lnTo>
                  <a:lnTo>
                    <a:pt x="10" y="24"/>
                  </a:lnTo>
                  <a:lnTo>
                    <a:pt x="10" y="24"/>
                  </a:lnTo>
                  <a:lnTo>
                    <a:pt x="10" y="24"/>
                  </a:lnTo>
                  <a:lnTo>
                    <a:pt x="7" y="24"/>
                  </a:lnTo>
                  <a:lnTo>
                    <a:pt x="7" y="21"/>
                  </a:lnTo>
                  <a:lnTo>
                    <a:pt x="7" y="21"/>
                  </a:lnTo>
                  <a:lnTo>
                    <a:pt x="7" y="21"/>
                  </a:lnTo>
                  <a:lnTo>
                    <a:pt x="7" y="19"/>
                  </a:lnTo>
                  <a:lnTo>
                    <a:pt x="7" y="19"/>
                  </a:lnTo>
                  <a:lnTo>
                    <a:pt x="7" y="19"/>
                  </a:lnTo>
                  <a:lnTo>
                    <a:pt x="7" y="19"/>
                  </a:lnTo>
                  <a:lnTo>
                    <a:pt x="7" y="17"/>
                  </a:lnTo>
                  <a:lnTo>
                    <a:pt x="7" y="17"/>
                  </a:lnTo>
                  <a:lnTo>
                    <a:pt x="5" y="17"/>
                  </a:lnTo>
                  <a:lnTo>
                    <a:pt x="5" y="14"/>
                  </a:lnTo>
                  <a:lnTo>
                    <a:pt x="5" y="14"/>
                  </a:lnTo>
                  <a:lnTo>
                    <a:pt x="5" y="14"/>
                  </a:lnTo>
                  <a:lnTo>
                    <a:pt x="5" y="12"/>
                  </a:lnTo>
                  <a:lnTo>
                    <a:pt x="5" y="12"/>
                  </a:lnTo>
                  <a:lnTo>
                    <a:pt x="3" y="12"/>
                  </a:lnTo>
                  <a:lnTo>
                    <a:pt x="3" y="9"/>
                  </a:lnTo>
                  <a:lnTo>
                    <a:pt x="3" y="9"/>
                  </a:lnTo>
                  <a:lnTo>
                    <a:pt x="3" y="9"/>
                  </a:lnTo>
                  <a:lnTo>
                    <a:pt x="3" y="9"/>
                  </a:lnTo>
                  <a:lnTo>
                    <a:pt x="3" y="9"/>
                  </a:lnTo>
                  <a:lnTo>
                    <a:pt x="3" y="7"/>
                  </a:lnTo>
                  <a:lnTo>
                    <a:pt x="3" y="7"/>
                  </a:lnTo>
                  <a:lnTo>
                    <a:pt x="3" y="5"/>
                  </a:lnTo>
                  <a:lnTo>
                    <a:pt x="3" y="5"/>
                  </a:lnTo>
                  <a:lnTo>
                    <a:pt x="3" y="5"/>
                  </a:lnTo>
                  <a:lnTo>
                    <a:pt x="3" y="2"/>
                  </a:lnTo>
                  <a:lnTo>
                    <a:pt x="3" y="2"/>
                  </a:lnTo>
                  <a:lnTo>
                    <a:pt x="0" y="2"/>
                  </a:lnTo>
                  <a:lnTo>
                    <a:pt x="0" y="2"/>
                  </a:lnTo>
                  <a:lnTo>
                    <a:pt x="0" y="0"/>
                  </a:lnTo>
                  <a:lnTo>
                    <a:pt x="0" y="0"/>
                  </a:lnTo>
                  <a:lnTo>
                    <a:pt x="0" y="0"/>
                  </a:lnTo>
                  <a:lnTo>
                    <a:pt x="0" y="0"/>
                  </a:lnTo>
                  <a:lnTo>
                    <a:pt x="0" y="0"/>
                  </a:lnTo>
                  <a:lnTo>
                    <a:pt x="3" y="0"/>
                  </a:lnTo>
                  <a:lnTo>
                    <a:pt x="3" y="0"/>
                  </a:lnTo>
                  <a:lnTo>
                    <a:pt x="3" y="0"/>
                  </a:lnTo>
                  <a:lnTo>
                    <a:pt x="3" y="0"/>
                  </a:lnTo>
                  <a:lnTo>
                    <a:pt x="3" y="0"/>
                  </a:lnTo>
                  <a:lnTo>
                    <a:pt x="3" y="2"/>
                  </a:lnTo>
                  <a:lnTo>
                    <a:pt x="5" y="2"/>
                  </a:lnTo>
                  <a:lnTo>
                    <a:pt x="5" y="2"/>
                  </a:lnTo>
                  <a:lnTo>
                    <a:pt x="5" y="0"/>
                  </a:lnTo>
                  <a:lnTo>
                    <a:pt x="7" y="0"/>
                  </a:lnTo>
                  <a:lnTo>
                    <a:pt x="7" y="0"/>
                  </a:lnTo>
                  <a:lnTo>
                    <a:pt x="7" y="0"/>
                  </a:lnTo>
                  <a:lnTo>
                    <a:pt x="7" y="0"/>
                  </a:lnTo>
                  <a:lnTo>
                    <a:pt x="10" y="0"/>
                  </a:lnTo>
                  <a:lnTo>
                    <a:pt x="10" y="0"/>
                  </a:lnTo>
                  <a:lnTo>
                    <a:pt x="10" y="0"/>
                  </a:lnTo>
                  <a:lnTo>
                    <a:pt x="10" y="0"/>
                  </a:lnTo>
                  <a:lnTo>
                    <a:pt x="12" y="0"/>
                  </a:lnTo>
                  <a:lnTo>
                    <a:pt x="12" y="0"/>
                  </a:lnTo>
                  <a:lnTo>
                    <a:pt x="12" y="0"/>
                  </a:lnTo>
                  <a:lnTo>
                    <a:pt x="12" y="0"/>
                  </a:lnTo>
                  <a:lnTo>
                    <a:pt x="14" y="0"/>
                  </a:lnTo>
                  <a:lnTo>
                    <a:pt x="14" y="0"/>
                  </a:lnTo>
                  <a:lnTo>
                    <a:pt x="14" y="2"/>
                  </a:lnTo>
                  <a:lnTo>
                    <a:pt x="14" y="2"/>
                  </a:lnTo>
                  <a:lnTo>
                    <a:pt x="17" y="2"/>
                  </a:lnTo>
                  <a:lnTo>
                    <a:pt x="17" y="2"/>
                  </a:lnTo>
                  <a:lnTo>
                    <a:pt x="17" y="2"/>
                  </a:lnTo>
                  <a:lnTo>
                    <a:pt x="17" y="2"/>
                  </a:lnTo>
                  <a:lnTo>
                    <a:pt x="19" y="2"/>
                  </a:lnTo>
                  <a:lnTo>
                    <a:pt x="19" y="5"/>
                  </a:lnTo>
                  <a:lnTo>
                    <a:pt x="19" y="5"/>
                  </a:lnTo>
                  <a:lnTo>
                    <a:pt x="19" y="5"/>
                  </a:lnTo>
                  <a:lnTo>
                    <a:pt x="19" y="7"/>
                  </a:lnTo>
                  <a:lnTo>
                    <a:pt x="22" y="7"/>
                  </a:lnTo>
                  <a:lnTo>
                    <a:pt x="22" y="7"/>
                  </a:lnTo>
                  <a:lnTo>
                    <a:pt x="22" y="7"/>
                  </a:lnTo>
                  <a:lnTo>
                    <a:pt x="22" y="7"/>
                  </a:lnTo>
                  <a:lnTo>
                    <a:pt x="22" y="9"/>
                  </a:lnTo>
                  <a:lnTo>
                    <a:pt x="24" y="9"/>
                  </a:lnTo>
                  <a:lnTo>
                    <a:pt x="24" y="9"/>
                  </a:lnTo>
                  <a:lnTo>
                    <a:pt x="24" y="9"/>
                  </a:lnTo>
                  <a:lnTo>
                    <a:pt x="24" y="9"/>
                  </a:lnTo>
                  <a:lnTo>
                    <a:pt x="26" y="9"/>
                  </a:lnTo>
                  <a:lnTo>
                    <a:pt x="26" y="9"/>
                  </a:lnTo>
                  <a:lnTo>
                    <a:pt x="26" y="9"/>
                  </a:lnTo>
                  <a:lnTo>
                    <a:pt x="29" y="9"/>
                  </a:lnTo>
                  <a:lnTo>
                    <a:pt x="29" y="9"/>
                  </a:lnTo>
                  <a:lnTo>
                    <a:pt x="29" y="9"/>
                  </a:lnTo>
                  <a:lnTo>
                    <a:pt x="31" y="9"/>
                  </a:lnTo>
                  <a:lnTo>
                    <a:pt x="31" y="9"/>
                  </a:lnTo>
                  <a:lnTo>
                    <a:pt x="31" y="12"/>
                  </a:lnTo>
                  <a:lnTo>
                    <a:pt x="31" y="12"/>
                  </a:lnTo>
                  <a:lnTo>
                    <a:pt x="31" y="9"/>
                  </a:lnTo>
                  <a:lnTo>
                    <a:pt x="33" y="9"/>
                  </a:lnTo>
                  <a:lnTo>
                    <a:pt x="33" y="9"/>
                  </a:lnTo>
                  <a:lnTo>
                    <a:pt x="36" y="9"/>
                  </a:lnTo>
                  <a:lnTo>
                    <a:pt x="36" y="9"/>
                  </a:lnTo>
                  <a:lnTo>
                    <a:pt x="36" y="9"/>
                  </a:lnTo>
                  <a:lnTo>
                    <a:pt x="36" y="9"/>
                  </a:lnTo>
                  <a:lnTo>
                    <a:pt x="38" y="9"/>
                  </a:lnTo>
                  <a:lnTo>
                    <a:pt x="38" y="9"/>
                  </a:lnTo>
                  <a:lnTo>
                    <a:pt x="40" y="9"/>
                  </a:lnTo>
                  <a:lnTo>
                    <a:pt x="40" y="9"/>
                  </a:lnTo>
                  <a:lnTo>
                    <a:pt x="40" y="9"/>
                  </a:lnTo>
                  <a:lnTo>
                    <a:pt x="43" y="9"/>
                  </a:lnTo>
                  <a:lnTo>
                    <a:pt x="43" y="9"/>
                  </a:lnTo>
                  <a:lnTo>
                    <a:pt x="43" y="9"/>
                  </a:lnTo>
                  <a:lnTo>
                    <a:pt x="43" y="9"/>
                  </a:lnTo>
                  <a:lnTo>
                    <a:pt x="45" y="9"/>
                  </a:lnTo>
                  <a:lnTo>
                    <a:pt x="45" y="9"/>
                  </a:lnTo>
                  <a:lnTo>
                    <a:pt x="45" y="12"/>
                  </a:lnTo>
                  <a:lnTo>
                    <a:pt x="45" y="12"/>
                  </a:lnTo>
                  <a:lnTo>
                    <a:pt x="48" y="12"/>
                  </a:lnTo>
                  <a:lnTo>
                    <a:pt x="48" y="12"/>
                  </a:lnTo>
                  <a:lnTo>
                    <a:pt x="48" y="12"/>
                  </a:lnTo>
                  <a:lnTo>
                    <a:pt x="48" y="12"/>
                  </a:lnTo>
                  <a:lnTo>
                    <a:pt x="50" y="12"/>
                  </a:lnTo>
                  <a:lnTo>
                    <a:pt x="50" y="12"/>
                  </a:lnTo>
                  <a:lnTo>
                    <a:pt x="50" y="9"/>
                  </a:lnTo>
                  <a:lnTo>
                    <a:pt x="50" y="9"/>
                  </a:lnTo>
                  <a:lnTo>
                    <a:pt x="52" y="9"/>
                  </a:lnTo>
                  <a:lnTo>
                    <a:pt x="52" y="9"/>
                  </a:lnTo>
                  <a:lnTo>
                    <a:pt x="55" y="9"/>
                  </a:lnTo>
                  <a:lnTo>
                    <a:pt x="55" y="9"/>
                  </a:lnTo>
                  <a:lnTo>
                    <a:pt x="55" y="12"/>
                  </a:lnTo>
                  <a:lnTo>
                    <a:pt x="55" y="12"/>
                  </a:lnTo>
                  <a:lnTo>
                    <a:pt x="55" y="12"/>
                  </a:lnTo>
                  <a:lnTo>
                    <a:pt x="55" y="14"/>
                  </a:lnTo>
                  <a:lnTo>
                    <a:pt x="57" y="14"/>
                  </a:lnTo>
                  <a:lnTo>
                    <a:pt x="57" y="14"/>
                  </a:lnTo>
                  <a:lnTo>
                    <a:pt x="57" y="14"/>
                  </a:lnTo>
                  <a:lnTo>
                    <a:pt x="57" y="17"/>
                  </a:lnTo>
                  <a:lnTo>
                    <a:pt x="57" y="17"/>
                  </a:lnTo>
                  <a:lnTo>
                    <a:pt x="57" y="17"/>
                  </a:lnTo>
                  <a:lnTo>
                    <a:pt x="59" y="17"/>
                  </a:lnTo>
                  <a:lnTo>
                    <a:pt x="59" y="19"/>
                  </a:lnTo>
                  <a:lnTo>
                    <a:pt x="59" y="19"/>
                  </a:lnTo>
                  <a:lnTo>
                    <a:pt x="59" y="19"/>
                  </a:lnTo>
                  <a:lnTo>
                    <a:pt x="62" y="19"/>
                  </a:lnTo>
                  <a:lnTo>
                    <a:pt x="62" y="19"/>
                  </a:lnTo>
                  <a:lnTo>
                    <a:pt x="62" y="19"/>
                  </a:lnTo>
                  <a:lnTo>
                    <a:pt x="62" y="19"/>
                  </a:lnTo>
                  <a:lnTo>
                    <a:pt x="62" y="21"/>
                  </a:lnTo>
                  <a:lnTo>
                    <a:pt x="62" y="21"/>
                  </a:lnTo>
                  <a:lnTo>
                    <a:pt x="62" y="24"/>
                  </a:lnTo>
                  <a:lnTo>
                    <a:pt x="64" y="24"/>
                  </a:lnTo>
                  <a:lnTo>
                    <a:pt x="64" y="24"/>
                  </a:lnTo>
                  <a:lnTo>
                    <a:pt x="64" y="26"/>
                  </a:lnTo>
                  <a:lnTo>
                    <a:pt x="64" y="26"/>
                  </a:lnTo>
                  <a:lnTo>
                    <a:pt x="64" y="26"/>
                  </a:lnTo>
                  <a:lnTo>
                    <a:pt x="64" y="28"/>
                  </a:lnTo>
                  <a:lnTo>
                    <a:pt x="64" y="28"/>
                  </a:lnTo>
                  <a:lnTo>
                    <a:pt x="64" y="28"/>
                  </a:lnTo>
                  <a:lnTo>
                    <a:pt x="67" y="28"/>
                  </a:lnTo>
                  <a:lnTo>
                    <a:pt x="67" y="28"/>
                  </a:lnTo>
                  <a:lnTo>
                    <a:pt x="69" y="28"/>
                  </a:lnTo>
                  <a:lnTo>
                    <a:pt x="69" y="28"/>
                  </a:lnTo>
                  <a:lnTo>
                    <a:pt x="69" y="28"/>
                  </a:lnTo>
                  <a:lnTo>
                    <a:pt x="69" y="31"/>
                  </a:lnTo>
                  <a:lnTo>
                    <a:pt x="69" y="31"/>
                  </a:lnTo>
                  <a:lnTo>
                    <a:pt x="69" y="31"/>
                  </a:lnTo>
                  <a:lnTo>
                    <a:pt x="69" y="33"/>
                  </a:lnTo>
                  <a:lnTo>
                    <a:pt x="69" y="33"/>
                  </a:lnTo>
                  <a:lnTo>
                    <a:pt x="69" y="36"/>
                  </a:lnTo>
                  <a:lnTo>
                    <a:pt x="69" y="36"/>
                  </a:lnTo>
                  <a:lnTo>
                    <a:pt x="69" y="36"/>
                  </a:lnTo>
                  <a:lnTo>
                    <a:pt x="69" y="38"/>
                  </a:lnTo>
                  <a:lnTo>
                    <a:pt x="69" y="38"/>
                  </a:lnTo>
                  <a:lnTo>
                    <a:pt x="69" y="38"/>
                  </a:lnTo>
                  <a:lnTo>
                    <a:pt x="69" y="38"/>
                  </a:lnTo>
                  <a:lnTo>
                    <a:pt x="71" y="38"/>
                  </a:lnTo>
                  <a:lnTo>
                    <a:pt x="71" y="40"/>
                  </a:lnTo>
                  <a:lnTo>
                    <a:pt x="71" y="40"/>
                  </a:lnTo>
                  <a:lnTo>
                    <a:pt x="71" y="40"/>
                  </a:lnTo>
                  <a:lnTo>
                    <a:pt x="74" y="40"/>
                  </a:lnTo>
                  <a:lnTo>
                    <a:pt x="74" y="40"/>
                  </a:lnTo>
                  <a:lnTo>
                    <a:pt x="74" y="40"/>
                  </a:lnTo>
                  <a:lnTo>
                    <a:pt x="76" y="40"/>
                  </a:lnTo>
                  <a:lnTo>
                    <a:pt x="76" y="43"/>
                  </a:lnTo>
                  <a:lnTo>
                    <a:pt x="76" y="43"/>
                  </a:lnTo>
                  <a:lnTo>
                    <a:pt x="76" y="43"/>
                  </a:lnTo>
                  <a:lnTo>
                    <a:pt x="76" y="43"/>
                  </a:lnTo>
                  <a:lnTo>
                    <a:pt x="78" y="43"/>
                  </a:lnTo>
                  <a:lnTo>
                    <a:pt x="78" y="45"/>
                  </a:lnTo>
                  <a:lnTo>
                    <a:pt x="78" y="45"/>
                  </a:lnTo>
                  <a:lnTo>
                    <a:pt x="78" y="45"/>
                  </a:lnTo>
                  <a:lnTo>
                    <a:pt x="78" y="47"/>
                  </a:lnTo>
                  <a:lnTo>
                    <a:pt x="81" y="47"/>
                  </a:lnTo>
                  <a:lnTo>
                    <a:pt x="81" y="47"/>
                  </a:lnTo>
                  <a:lnTo>
                    <a:pt x="81" y="47"/>
                  </a:lnTo>
                  <a:lnTo>
                    <a:pt x="81" y="47"/>
                  </a:lnTo>
                  <a:lnTo>
                    <a:pt x="81" y="47"/>
                  </a:lnTo>
                  <a:lnTo>
                    <a:pt x="81" y="50"/>
                  </a:lnTo>
                  <a:lnTo>
                    <a:pt x="83" y="50"/>
                  </a:lnTo>
                  <a:lnTo>
                    <a:pt x="83" y="50"/>
                  </a:lnTo>
                  <a:lnTo>
                    <a:pt x="83" y="50"/>
                  </a:lnTo>
                  <a:lnTo>
                    <a:pt x="85" y="50"/>
                  </a:lnTo>
                  <a:lnTo>
                    <a:pt x="85" y="50"/>
                  </a:lnTo>
                  <a:lnTo>
                    <a:pt x="85" y="50"/>
                  </a:lnTo>
                  <a:lnTo>
                    <a:pt x="88" y="50"/>
                  </a:lnTo>
                  <a:lnTo>
                    <a:pt x="88" y="52"/>
                  </a:lnTo>
                  <a:lnTo>
                    <a:pt x="88" y="52"/>
                  </a:lnTo>
                  <a:lnTo>
                    <a:pt x="88" y="52"/>
                  </a:lnTo>
                  <a:lnTo>
                    <a:pt x="88" y="52"/>
                  </a:lnTo>
                  <a:lnTo>
                    <a:pt x="90" y="52"/>
                  </a:lnTo>
                  <a:lnTo>
                    <a:pt x="90" y="54"/>
                  </a:lnTo>
                  <a:lnTo>
                    <a:pt x="90" y="54"/>
                  </a:lnTo>
                  <a:lnTo>
                    <a:pt x="90" y="54"/>
                  </a:lnTo>
                  <a:lnTo>
                    <a:pt x="90" y="54"/>
                  </a:lnTo>
                  <a:lnTo>
                    <a:pt x="93" y="54"/>
                  </a:lnTo>
                  <a:lnTo>
                    <a:pt x="93" y="57"/>
                  </a:lnTo>
                  <a:lnTo>
                    <a:pt x="93" y="57"/>
                  </a:lnTo>
                  <a:lnTo>
                    <a:pt x="93" y="57"/>
                  </a:lnTo>
                  <a:lnTo>
                    <a:pt x="95" y="57"/>
                  </a:lnTo>
                  <a:lnTo>
                    <a:pt x="95" y="57"/>
                  </a:lnTo>
                  <a:lnTo>
                    <a:pt x="95" y="59"/>
                  </a:lnTo>
                  <a:lnTo>
                    <a:pt x="95" y="59"/>
                  </a:lnTo>
                  <a:lnTo>
                    <a:pt x="95" y="59"/>
                  </a:lnTo>
                  <a:lnTo>
                    <a:pt x="97" y="59"/>
                  </a:lnTo>
                  <a:lnTo>
                    <a:pt x="97" y="59"/>
                  </a:lnTo>
                  <a:lnTo>
                    <a:pt x="97" y="59"/>
                  </a:lnTo>
                  <a:lnTo>
                    <a:pt x="97" y="62"/>
                  </a:lnTo>
                  <a:lnTo>
                    <a:pt x="97" y="62"/>
                  </a:lnTo>
                  <a:lnTo>
                    <a:pt x="100" y="62"/>
                  </a:lnTo>
                  <a:lnTo>
                    <a:pt x="100" y="62"/>
                  </a:lnTo>
                  <a:lnTo>
                    <a:pt x="100" y="62"/>
                  </a:lnTo>
                  <a:lnTo>
                    <a:pt x="102" y="62"/>
                  </a:lnTo>
                  <a:lnTo>
                    <a:pt x="102" y="62"/>
                  </a:lnTo>
                  <a:lnTo>
                    <a:pt x="102" y="64"/>
                  </a:lnTo>
                  <a:lnTo>
                    <a:pt x="102" y="64"/>
                  </a:lnTo>
                  <a:lnTo>
                    <a:pt x="102" y="64"/>
                  </a:lnTo>
                  <a:lnTo>
                    <a:pt x="102" y="66"/>
                  </a:lnTo>
                  <a:lnTo>
                    <a:pt x="104" y="66"/>
                  </a:lnTo>
                  <a:lnTo>
                    <a:pt x="104" y="66"/>
                  </a:lnTo>
                  <a:lnTo>
                    <a:pt x="104" y="66"/>
                  </a:lnTo>
                  <a:lnTo>
                    <a:pt x="104" y="69"/>
                  </a:lnTo>
                  <a:lnTo>
                    <a:pt x="104" y="69"/>
                  </a:lnTo>
                  <a:lnTo>
                    <a:pt x="104" y="69"/>
                  </a:lnTo>
                  <a:lnTo>
                    <a:pt x="107" y="69"/>
                  </a:lnTo>
                  <a:lnTo>
                    <a:pt x="107" y="69"/>
                  </a:lnTo>
                  <a:lnTo>
                    <a:pt x="107" y="71"/>
                  </a:lnTo>
                  <a:lnTo>
                    <a:pt x="107" y="71"/>
                  </a:lnTo>
                  <a:lnTo>
                    <a:pt x="107" y="73"/>
                  </a:lnTo>
                  <a:lnTo>
                    <a:pt x="107" y="73"/>
                  </a:lnTo>
                  <a:lnTo>
                    <a:pt x="107" y="73"/>
                  </a:lnTo>
                  <a:lnTo>
                    <a:pt x="109" y="73"/>
                  </a:lnTo>
                  <a:lnTo>
                    <a:pt x="109" y="76"/>
                  </a:lnTo>
                  <a:lnTo>
                    <a:pt x="109" y="76"/>
                  </a:lnTo>
                  <a:lnTo>
                    <a:pt x="109" y="76"/>
                  </a:lnTo>
                  <a:lnTo>
                    <a:pt x="111" y="76"/>
                  </a:lnTo>
                  <a:lnTo>
                    <a:pt x="111" y="76"/>
                  </a:lnTo>
                  <a:lnTo>
                    <a:pt x="111" y="76"/>
                  </a:lnTo>
                  <a:lnTo>
                    <a:pt x="114" y="76"/>
                  </a:lnTo>
                  <a:lnTo>
                    <a:pt x="114" y="78"/>
                  </a:lnTo>
                  <a:lnTo>
                    <a:pt x="114" y="78"/>
                  </a:lnTo>
                  <a:lnTo>
                    <a:pt x="114" y="78"/>
                  </a:lnTo>
                  <a:lnTo>
                    <a:pt x="114" y="78"/>
                  </a:lnTo>
                  <a:lnTo>
                    <a:pt x="114" y="81"/>
                  </a:lnTo>
                  <a:lnTo>
                    <a:pt x="114" y="81"/>
                  </a:lnTo>
                  <a:lnTo>
                    <a:pt x="114" y="81"/>
                  </a:lnTo>
                  <a:lnTo>
                    <a:pt x="114" y="83"/>
                  </a:lnTo>
                  <a:lnTo>
                    <a:pt x="114" y="83"/>
                  </a:lnTo>
                  <a:lnTo>
                    <a:pt x="116" y="83"/>
                  </a:lnTo>
                  <a:lnTo>
                    <a:pt x="116" y="85"/>
                  </a:lnTo>
                  <a:lnTo>
                    <a:pt x="116" y="85"/>
                  </a:lnTo>
                  <a:lnTo>
                    <a:pt x="116" y="85"/>
                  </a:lnTo>
                  <a:lnTo>
                    <a:pt x="116" y="85"/>
                  </a:lnTo>
                  <a:lnTo>
                    <a:pt x="116" y="88"/>
                  </a:lnTo>
                  <a:lnTo>
                    <a:pt x="119" y="88"/>
                  </a:lnTo>
                  <a:lnTo>
                    <a:pt x="119" y="88"/>
                  </a:lnTo>
                  <a:lnTo>
                    <a:pt x="119" y="88"/>
                  </a:lnTo>
                  <a:lnTo>
                    <a:pt x="119" y="88"/>
                  </a:lnTo>
                  <a:lnTo>
                    <a:pt x="121" y="88"/>
                  </a:lnTo>
                  <a:lnTo>
                    <a:pt x="121" y="88"/>
                  </a:lnTo>
                  <a:lnTo>
                    <a:pt x="121" y="88"/>
                  </a:lnTo>
                  <a:lnTo>
                    <a:pt x="121" y="88"/>
                  </a:lnTo>
                  <a:lnTo>
                    <a:pt x="121" y="88"/>
                  </a:lnTo>
                  <a:lnTo>
                    <a:pt x="121" y="88"/>
                  </a:lnTo>
                  <a:lnTo>
                    <a:pt x="121" y="88"/>
                  </a:lnTo>
                  <a:lnTo>
                    <a:pt x="121" y="85"/>
                  </a:lnTo>
                  <a:lnTo>
                    <a:pt x="123" y="85"/>
                  </a:lnTo>
                  <a:lnTo>
                    <a:pt x="123" y="85"/>
                  </a:lnTo>
                  <a:lnTo>
                    <a:pt x="123" y="85"/>
                  </a:lnTo>
                  <a:lnTo>
                    <a:pt x="126" y="85"/>
                  </a:lnTo>
                  <a:lnTo>
                    <a:pt x="126" y="85"/>
                  </a:lnTo>
                  <a:lnTo>
                    <a:pt x="126" y="85"/>
                  </a:lnTo>
                  <a:lnTo>
                    <a:pt x="128" y="85"/>
                  </a:lnTo>
                  <a:lnTo>
                    <a:pt x="128" y="85"/>
                  </a:lnTo>
                  <a:lnTo>
                    <a:pt x="128" y="85"/>
                  </a:lnTo>
                  <a:lnTo>
                    <a:pt x="130" y="85"/>
                  </a:lnTo>
                  <a:lnTo>
                    <a:pt x="130" y="85"/>
                  </a:lnTo>
                  <a:lnTo>
                    <a:pt x="130" y="88"/>
                  </a:lnTo>
                  <a:lnTo>
                    <a:pt x="130" y="88"/>
                  </a:lnTo>
                  <a:lnTo>
                    <a:pt x="130" y="88"/>
                  </a:lnTo>
                  <a:lnTo>
                    <a:pt x="130" y="88"/>
                  </a:lnTo>
                  <a:lnTo>
                    <a:pt x="130" y="88"/>
                  </a:lnTo>
                  <a:lnTo>
                    <a:pt x="133" y="88"/>
                  </a:lnTo>
                  <a:lnTo>
                    <a:pt x="133" y="90"/>
                  </a:lnTo>
                  <a:lnTo>
                    <a:pt x="133" y="90"/>
                  </a:lnTo>
                  <a:lnTo>
                    <a:pt x="135" y="90"/>
                  </a:lnTo>
                  <a:lnTo>
                    <a:pt x="135" y="90"/>
                  </a:lnTo>
                  <a:lnTo>
                    <a:pt x="135" y="90"/>
                  </a:lnTo>
                  <a:lnTo>
                    <a:pt x="135" y="92"/>
                  </a:lnTo>
                  <a:lnTo>
                    <a:pt x="135" y="92"/>
                  </a:lnTo>
                  <a:lnTo>
                    <a:pt x="135" y="95"/>
                  </a:lnTo>
                  <a:lnTo>
                    <a:pt x="135" y="95"/>
                  </a:lnTo>
                  <a:lnTo>
                    <a:pt x="135" y="95"/>
                  </a:lnTo>
                  <a:lnTo>
                    <a:pt x="135" y="95"/>
                  </a:lnTo>
                  <a:lnTo>
                    <a:pt x="135" y="92"/>
                  </a:lnTo>
                  <a:lnTo>
                    <a:pt x="135" y="92"/>
                  </a:lnTo>
                  <a:lnTo>
                    <a:pt x="135" y="90"/>
                  </a:lnTo>
                  <a:lnTo>
                    <a:pt x="138" y="90"/>
                  </a:lnTo>
                  <a:lnTo>
                    <a:pt x="138" y="90"/>
                  </a:lnTo>
                  <a:lnTo>
                    <a:pt x="138" y="90"/>
                  </a:lnTo>
                  <a:lnTo>
                    <a:pt x="138" y="90"/>
                  </a:lnTo>
                  <a:lnTo>
                    <a:pt x="140" y="90"/>
                  </a:lnTo>
                  <a:lnTo>
                    <a:pt x="140" y="90"/>
                  </a:lnTo>
                  <a:lnTo>
                    <a:pt x="140" y="88"/>
                  </a:lnTo>
                  <a:lnTo>
                    <a:pt x="142" y="88"/>
                  </a:lnTo>
                  <a:lnTo>
                    <a:pt x="142" y="88"/>
                  </a:lnTo>
                  <a:lnTo>
                    <a:pt x="142" y="90"/>
                  </a:lnTo>
                  <a:lnTo>
                    <a:pt x="142" y="90"/>
                  </a:lnTo>
                  <a:lnTo>
                    <a:pt x="145" y="90"/>
                  </a:lnTo>
                  <a:lnTo>
                    <a:pt x="145" y="90"/>
                  </a:lnTo>
                  <a:lnTo>
                    <a:pt x="145" y="92"/>
                  </a:lnTo>
                  <a:lnTo>
                    <a:pt x="145" y="92"/>
                  </a:lnTo>
                  <a:lnTo>
                    <a:pt x="145" y="92"/>
                  </a:lnTo>
                  <a:lnTo>
                    <a:pt x="145" y="95"/>
                  </a:lnTo>
                  <a:lnTo>
                    <a:pt x="145" y="95"/>
                  </a:lnTo>
                  <a:lnTo>
                    <a:pt x="145" y="97"/>
                  </a:lnTo>
                  <a:lnTo>
                    <a:pt x="145" y="97"/>
                  </a:lnTo>
                  <a:lnTo>
                    <a:pt x="145" y="97"/>
                  </a:lnTo>
                  <a:lnTo>
                    <a:pt x="145" y="97"/>
                  </a:lnTo>
                  <a:lnTo>
                    <a:pt x="145" y="100"/>
                  </a:lnTo>
                  <a:lnTo>
                    <a:pt x="142" y="100"/>
                  </a:lnTo>
                  <a:lnTo>
                    <a:pt x="142" y="100"/>
                  </a:lnTo>
                  <a:lnTo>
                    <a:pt x="145" y="100"/>
                  </a:lnTo>
                  <a:lnTo>
                    <a:pt x="145" y="100"/>
                  </a:lnTo>
                  <a:lnTo>
                    <a:pt x="145" y="102"/>
                  </a:lnTo>
                  <a:lnTo>
                    <a:pt x="147" y="102"/>
                  </a:lnTo>
                  <a:lnTo>
                    <a:pt x="147" y="102"/>
                  </a:lnTo>
                  <a:lnTo>
                    <a:pt x="147" y="102"/>
                  </a:lnTo>
                  <a:lnTo>
                    <a:pt x="147" y="104"/>
                  </a:lnTo>
                  <a:lnTo>
                    <a:pt x="147" y="104"/>
                  </a:lnTo>
                  <a:lnTo>
                    <a:pt x="147" y="104"/>
                  </a:lnTo>
                  <a:lnTo>
                    <a:pt x="149" y="104"/>
                  </a:lnTo>
                  <a:lnTo>
                    <a:pt x="149" y="104"/>
                  </a:lnTo>
                  <a:lnTo>
                    <a:pt x="149" y="104"/>
                  </a:lnTo>
                  <a:lnTo>
                    <a:pt x="149" y="104"/>
                  </a:lnTo>
                  <a:lnTo>
                    <a:pt x="149" y="102"/>
                  </a:lnTo>
                  <a:lnTo>
                    <a:pt x="149" y="102"/>
                  </a:lnTo>
                  <a:lnTo>
                    <a:pt x="149" y="102"/>
                  </a:lnTo>
                  <a:lnTo>
                    <a:pt x="152" y="102"/>
                  </a:lnTo>
                  <a:lnTo>
                    <a:pt x="152" y="102"/>
                  </a:lnTo>
                  <a:lnTo>
                    <a:pt x="154" y="102"/>
                  </a:lnTo>
                  <a:lnTo>
                    <a:pt x="154" y="104"/>
                  </a:lnTo>
                  <a:lnTo>
                    <a:pt x="154" y="104"/>
                  </a:lnTo>
                  <a:lnTo>
                    <a:pt x="154" y="104"/>
                  </a:lnTo>
                  <a:lnTo>
                    <a:pt x="156" y="104"/>
                  </a:lnTo>
                  <a:lnTo>
                    <a:pt x="156" y="104"/>
                  </a:lnTo>
                  <a:lnTo>
                    <a:pt x="156" y="104"/>
                  </a:lnTo>
                  <a:lnTo>
                    <a:pt x="159" y="104"/>
                  </a:lnTo>
                  <a:lnTo>
                    <a:pt x="159" y="104"/>
                  </a:lnTo>
                  <a:lnTo>
                    <a:pt x="159" y="104"/>
                  </a:lnTo>
                  <a:lnTo>
                    <a:pt x="161" y="104"/>
                  </a:lnTo>
                  <a:lnTo>
                    <a:pt x="161" y="107"/>
                  </a:lnTo>
                  <a:lnTo>
                    <a:pt x="161" y="107"/>
                  </a:lnTo>
                  <a:lnTo>
                    <a:pt x="161" y="107"/>
                  </a:lnTo>
                  <a:lnTo>
                    <a:pt x="161" y="109"/>
                  </a:lnTo>
                  <a:lnTo>
                    <a:pt x="161" y="109"/>
                  </a:lnTo>
                  <a:lnTo>
                    <a:pt x="161" y="111"/>
                  </a:lnTo>
                  <a:lnTo>
                    <a:pt x="161" y="111"/>
                  </a:lnTo>
                  <a:lnTo>
                    <a:pt x="161" y="111"/>
                  </a:lnTo>
                  <a:lnTo>
                    <a:pt x="161" y="111"/>
                  </a:lnTo>
                  <a:lnTo>
                    <a:pt x="161" y="114"/>
                  </a:lnTo>
                  <a:lnTo>
                    <a:pt x="161" y="114"/>
                  </a:lnTo>
                  <a:lnTo>
                    <a:pt x="161" y="114"/>
                  </a:lnTo>
                  <a:lnTo>
                    <a:pt x="161" y="116"/>
                  </a:lnTo>
                  <a:lnTo>
                    <a:pt x="161" y="116"/>
                  </a:lnTo>
                  <a:lnTo>
                    <a:pt x="161" y="116"/>
                  </a:lnTo>
                  <a:lnTo>
                    <a:pt x="164" y="116"/>
                  </a:lnTo>
                  <a:lnTo>
                    <a:pt x="164" y="116"/>
                  </a:lnTo>
                  <a:lnTo>
                    <a:pt x="164" y="116"/>
                  </a:lnTo>
                  <a:lnTo>
                    <a:pt x="164" y="114"/>
                  </a:lnTo>
                  <a:lnTo>
                    <a:pt x="164" y="114"/>
                  </a:lnTo>
                  <a:lnTo>
                    <a:pt x="166" y="114"/>
                  </a:lnTo>
                  <a:lnTo>
                    <a:pt x="166" y="114"/>
                  </a:lnTo>
                  <a:lnTo>
                    <a:pt x="168" y="114"/>
                  </a:lnTo>
                  <a:lnTo>
                    <a:pt x="168" y="114"/>
                  </a:lnTo>
                  <a:lnTo>
                    <a:pt x="168" y="114"/>
                  </a:lnTo>
                  <a:lnTo>
                    <a:pt x="168" y="116"/>
                  </a:lnTo>
                  <a:lnTo>
                    <a:pt x="171" y="116"/>
                  </a:lnTo>
                  <a:lnTo>
                    <a:pt x="171" y="116"/>
                  </a:lnTo>
                  <a:lnTo>
                    <a:pt x="171" y="116"/>
                  </a:lnTo>
                  <a:lnTo>
                    <a:pt x="171" y="116"/>
                  </a:lnTo>
                  <a:lnTo>
                    <a:pt x="171" y="118"/>
                  </a:lnTo>
                  <a:lnTo>
                    <a:pt x="173" y="118"/>
                  </a:lnTo>
                  <a:lnTo>
                    <a:pt x="173" y="118"/>
                  </a:lnTo>
                  <a:lnTo>
                    <a:pt x="173" y="118"/>
                  </a:lnTo>
                  <a:lnTo>
                    <a:pt x="173" y="118"/>
                  </a:lnTo>
                  <a:lnTo>
                    <a:pt x="175" y="118"/>
                  </a:lnTo>
                  <a:lnTo>
                    <a:pt x="175" y="121"/>
                  </a:lnTo>
                  <a:lnTo>
                    <a:pt x="175" y="121"/>
                  </a:lnTo>
                  <a:lnTo>
                    <a:pt x="175" y="123"/>
                  </a:lnTo>
                  <a:lnTo>
                    <a:pt x="175" y="123"/>
                  </a:lnTo>
                  <a:lnTo>
                    <a:pt x="173" y="123"/>
                  </a:lnTo>
                  <a:lnTo>
                    <a:pt x="173" y="126"/>
                  </a:lnTo>
                  <a:lnTo>
                    <a:pt x="173" y="126"/>
                  </a:lnTo>
                  <a:lnTo>
                    <a:pt x="175" y="126"/>
                  </a:lnTo>
                  <a:lnTo>
                    <a:pt x="175" y="126"/>
                  </a:lnTo>
                  <a:lnTo>
                    <a:pt x="175" y="126"/>
                  </a:lnTo>
                  <a:lnTo>
                    <a:pt x="175" y="126"/>
                  </a:lnTo>
                  <a:lnTo>
                    <a:pt x="175" y="126"/>
                  </a:lnTo>
                  <a:lnTo>
                    <a:pt x="178" y="126"/>
                  </a:lnTo>
                  <a:lnTo>
                    <a:pt x="178" y="128"/>
                  </a:lnTo>
                  <a:lnTo>
                    <a:pt x="178" y="128"/>
                  </a:lnTo>
                  <a:lnTo>
                    <a:pt x="178" y="126"/>
                  </a:lnTo>
                  <a:lnTo>
                    <a:pt x="178" y="126"/>
                  </a:lnTo>
                  <a:lnTo>
                    <a:pt x="178" y="123"/>
                  </a:lnTo>
                  <a:lnTo>
                    <a:pt x="178" y="123"/>
                  </a:lnTo>
                  <a:lnTo>
                    <a:pt x="178" y="121"/>
                  </a:lnTo>
                  <a:lnTo>
                    <a:pt x="178" y="121"/>
                  </a:lnTo>
                  <a:lnTo>
                    <a:pt x="178" y="121"/>
                  </a:lnTo>
                  <a:lnTo>
                    <a:pt x="178" y="118"/>
                  </a:lnTo>
                  <a:lnTo>
                    <a:pt x="178" y="118"/>
                  </a:lnTo>
                  <a:lnTo>
                    <a:pt x="178" y="118"/>
                  </a:lnTo>
                  <a:lnTo>
                    <a:pt x="178" y="116"/>
                  </a:lnTo>
                  <a:lnTo>
                    <a:pt x="175" y="116"/>
                  </a:lnTo>
                  <a:lnTo>
                    <a:pt x="175" y="116"/>
                  </a:lnTo>
                  <a:lnTo>
                    <a:pt x="175" y="114"/>
                  </a:lnTo>
                  <a:lnTo>
                    <a:pt x="178" y="114"/>
                  </a:lnTo>
                  <a:lnTo>
                    <a:pt x="178" y="114"/>
                  </a:lnTo>
                  <a:lnTo>
                    <a:pt x="178" y="114"/>
                  </a:lnTo>
                  <a:lnTo>
                    <a:pt x="180" y="114"/>
                  </a:lnTo>
                  <a:lnTo>
                    <a:pt x="180" y="116"/>
                  </a:lnTo>
                  <a:lnTo>
                    <a:pt x="180" y="116"/>
                  </a:lnTo>
                  <a:lnTo>
                    <a:pt x="180" y="116"/>
                  </a:lnTo>
                  <a:lnTo>
                    <a:pt x="180" y="118"/>
                  </a:lnTo>
                  <a:lnTo>
                    <a:pt x="180" y="118"/>
                  </a:lnTo>
                  <a:lnTo>
                    <a:pt x="183" y="118"/>
                  </a:lnTo>
                  <a:lnTo>
                    <a:pt x="183" y="118"/>
                  </a:lnTo>
                  <a:lnTo>
                    <a:pt x="183" y="118"/>
                  </a:lnTo>
                  <a:lnTo>
                    <a:pt x="183" y="121"/>
                  </a:lnTo>
                  <a:lnTo>
                    <a:pt x="183" y="121"/>
                  </a:lnTo>
                  <a:lnTo>
                    <a:pt x="183" y="123"/>
                  </a:lnTo>
                  <a:lnTo>
                    <a:pt x="183" y="123"/>
                  </a:lnTo>
                  <a:lnTo>
                    <a:pt x="183" y="121"/>
                  </a:lnTo>
                  <a:lnTo>
                    <a:pt x="185" y="121"/>
                  </a:lnTo>
                  <a:lnTo>
                    <a:pt x="185" y="121"/>
                  </a:lnTo>
                  <a:lnTo>
                    <a:pt x="185" y="121"/>
                  </a:lnTo>
                  <a:lnTo>
                    <a:pt x="187" y="121"/>
                  </a:lnTo>
                  <a:lnTo>
                    <a:pt x="187" y="121"/>
                  </a:lnTo>
                  <a:lnTo>
                    <a:pt x="187" y="118"/>
                  </a:lnTo>
                  <a:lnTo>
                    <a:pt x="187" y="118"/>
                  </a:lnTo>
                  <a:lnTo>
                    <a:pt x="187" y="118"/>
                  </a:lnTo>
                  <a:lnTo>
                    <a:pt x="187" y="116"/>
                  </a:lnTo>
                  <a:lnTo>
                    <a:pt x="187" y="116"/>
                  </a:lnTo>
                  <a:lnTo>
                    <a:pt x="187" y="116"/>
                  </a:lnTo>
                  <a:lnTo>
                    <a:pt x="190" y="116"/>
                  </a:lnTo>
                  <a:lnTo>
                    <a:pt x="190" y="114"/>
                  </a:lnTo>
                  <a:lnTo>
                    <a:pt x="190" y="114"/>
                  </a:lnTo>
                  <a:lnTo>
                    <a:pt x="190" y="114"/>
                  </a:lnTo>
                  <a:lnTo>
                    <a:pt x="192" y="114"/>
                  </a:lnTo>
                  <a:lnTo>
                    <a:pt x="192" y="114"/>
                  </a:lnTo>
                  <a:lnTo>
                    <a:pt x="192" y="114"/>
                  </a:lnTo>
                  <a:lnTo>
                    <a:pt x="194" y="114"/>
                  </a:lnTo>
                  <a:lnTo>
                    <a:pt x="194" y="114"/>
                  </a:lnTo>
                  <a:lnTo>
                    <a:pt x="194" y="114"/>
                  </a:lnTo>
                  <a:lnTo>
                    <a:pt x="197" y="114"/>
                  </a:lnTo>
                  <a:lnTo>
                    <a:pt x="197" y="114"/>
                  </a:lnTo>
                  <a:lnTo>
                    <a:pt x="197" y="116"/>
                  </a:lnTo>
                  <a:lnTo>
                    <a:pt x="197" y="116"/>
                  </a:lnTo>
                  <a:lnTo>
                    <a:pt x="197" y="116"/>
                  </a:lnTo>
                  <a:lnTo>
                    <a:pt x="197" y="116"/>
                  </a:lnTo>
                  <a:lnTo>
                    <a:pt x="197" y="116"/>
                  </a:lnTo>
                  <a:lnTo>
                    <a:pt x="197" y="114"/>
                  </a:lnTo>
                  <a:lnTo>
                    <a:pt x="199" y="114"/>
                  </a:lnTo>
                  <a:lnTo>
                    <a:pt x="199" y="114"/>
                  </a:lnTo>
                  <a:lnTo>
                    <a:pt x="199" y="114"/>
                  </a:lnTo>
                  <a:lnTo>
                    <a:pt x="201" y="114"/>
                  </a:lnTo>
                  <a:lnTo>
                    <a:pt x="201" y="114"/>
                  </a:lnTo>
                  <a:lnTo>
                    <a:pt x="201" y="114"/>
                  </a:lnTo>
                  <a:lnTo>
                    <a:pt x="204" y="114"/>
                  </a:lnTo>
                  <a:lnTo>
                    <a:pt x="204" y="114"/>
                  </a:lnTo>
                  <a:lnTo>
                    <a:pt x="204" y="111"/>
                  </a:lnTo>
                  <a:lnTo>
                    <a:pt x="204" y="111"/>
                  </a:lnTo>
                  <a:lnTo>
                    <a:pt x="206" y="111"/>
                  </a:lnTo>
                  <a:lnTo>
                    <a:pt x="206" y="114"/>
                  </a:lnTo>
                  <a:lnTo>
                    <a:pt x="206" y="114"/>
                  </a:lnTo>
                  <a:lnTo>
                    <a:pt x="206" y="116"/>
                  </a:lnTo>
                  <a:lnTo>
                    <a:pt x="206" y="116"/>
                  </a:lnTo>
                  <a:lnTo>
                    <a:pt x="206" y="116"/>
                  </a:lnTo>
                  <a:lnTo>
                    <a:pt x="209" y="116"/>
                  </a:lnTo>
                  <a:lnTo>
                    <a:pt x="209" y="116"/>
                  </a:lnTo>
                  <a:lnTo>
                    <a:pt x="209" y="118"/>
                  </a:lnTo>
                  <a:lnTo>
                    <a:pt x="209" y="118"/>
                  </a:lnTo>
                  <a:lnTo>
                    <a:pt x="211" y="118"/>
                  </a:lnTo>
                  <a:lnTo>
                    <a:pt x="211" y="118"/>
                  </a:lnTo>
                  <a:lnTo>
                    <a:pt x="211" y="118"/>
                  </a:lnTo>
                  <a:lnTo>
                    <a:pt x="211" y="118"/>
                  </a:lnTo>
                  <a:lnTo>
                    <a:pt x="211" y="118"/>
                  </a:lnTo>
                  <a:lnTo>
                    <a:pt x="211" y="121"/>
                  </a:lnTo>
                  <a:lnTo>
                    <a:pt x="209" y="121"/>
                  </a:lnTo>
                  <a:lnTo>
                    <a:pt x="209" y="121"/>
                  </a:lnTo>
                  <a:lnTo>
                    <a:pt x="209" y="121"/>
                  </a:lnTo>
                  <a:lnTo>
                    <a:pt x="209" y="121"/>
                  </a:lnTo>
                  <a:lnTo>
                    <a:pt x="209" y="123"/>
                  </a:lnTo>
                  <a:lnTo>
                    <a:pt x="209" y="123"/>
                  </a:lnTo>
                  <a:lnTo>
                    <a:pt x="209" y="123"/>
                  </a:lnTo>
                  <a:lnTo>
                    <a:pt x="209" y="123"/>
                  </a:lnTo>
                  <a:lnTo>
                    <a:pt x="209" y="123"/>
                  </a:lnTo>
                  <a:lnTo>
                    <a:pt x="211" y="123"/>
                  </a:lnTo>
                  <a:lnTo>
                    <a:pt x="211" y="123"/>
                  </a:lnTo>
                  <a:lnTo>
                    <a:pt x="211" y="126"/>
                  </a:lnTo>
                  <a:lnTo>
                    <a:pt x="209" y="126"/>
                  </a:lnTo>
                  <a:lnTo>
                    <a:pt x="209" y="126"/>
                  </a:lnTo>
                  <a:lnTo>
                    <a:pt x="209" y="126"/>
                  </a:lnTo>
                  <a:lnTo>
                    <a:pt x="209" y="126"/>
                  </a:lnTo>
                  <a:lnTo>
                    <a:pt x="206" y="126"/>
                  </a:lnTo>
                  <a:lnTo>
                    <a:pt x="206" y="128"/>
                  </a:lnTo>
                  <a:lnTo>
                    <a:pt x="206" y="128"/>
                  </a:lnTo>
                  <a:lnTo>
                    <a:pt x="204" y="128"/>
                  </a:lnTo>
                  <a:lnTo>
                    <a:pt x="204" y="126"/>
                  </a:lnTo>
                  <a:lnTo>
                    <a:pt x="204" y="126"/>
                  </a:lnTo>
                  <a:lnTo>
                    <a:pt x="204" y="126"/>
                  </a:lnTo>
                  <a:lnTo>
                    <a:pt x="204" y="126"/>
                  </a:lnTo>
                  <a:lnTo>
                    <a:pt x="204" y="126"/>
                  </a:lnTo>
                  <a:lnTo>
                    <a:pt x="204" y="126"/>
                  </a:lnTo>
                  <a:lnTo>
                    <a:pt x="201" y="126"/>
                  </a:lnTo>
                  <a:lnTo>
                    <a:pt x="201" y="123"/>
                  </a:lnTo>
                  <a:lnTo>
                    <a:pt x="204" y="123"/>
                  </a:lnTo>
                  <a:lnTo>
                    <a:pt x="204" y="123"/>
                  </a:lnTo>
                  <a:lnTo>
                    <a:pt x="201" y="123"/>
                  </a:lnTo>
                  <a:lnTo>
                    <a:pt x="201" y="123"/>
                  </a:lnTo>
                  <a:lnTo>
                    <a:pt x="201" y="123"/>
                  </a:lnTo>
                  <a:lnTo>
                    <a:pt x="201" y="123"/>
                  </a:lnTo>
                  <a:lnTo>
                    <a:pt x="201" y="126"/>
                  </a:lnTo>
                  <a:lnTo>
                    <a:pt x="201" y="126"/>
                  </a:lnTo>
                  <a:lnTo>
                    <a:pt x="201" y="128"/>
                  </a:lnTo>
                  <a:lnTo>
                    <a:pt x="199" y="128"/>
                  </a:lnTo>
                  <a:lnTo>
                    <a:pt x="199" y="128"/>
                  </a:lnTo>
                  <a:lnTo>
                    <a:pt x="199" y="128"/>
                  </a:lnTo>
                  <a:lnTo>
                    <a:pt x="199" y="128"/>
                  </a:lnTo>
                  <a:lnTo>
                    <a:pt x="197" y="128"/>
                  </a:lnTo>
                  <a:lnTo>
                    <a:pt x="197" y="130"/>
                  </a:lnTo>
                  <a:lnTo>
                    <a:pt x="199" y="130"/>
                  </a:lnTo>
                  <a:lnTo>
                    <a:pt x="199" y="130"/>
                  </a:lnTo>
                  <a:lnTo>
                    <a:pt x="199" y="130"/>
                  </a:lnTo>
                  <a:lnTo>
                    <a:pt x="201" y="130"/>
                  </a:lnTo>
                  <a:lnTo>
                    <a:pt x="201" y="130"/>
                  </a:lnTo>
                  <a:lnTo>
                    <a:pt x="201" y="130"/>
                  </a:lnTo>
                  <a:lnTo>
                    <a:pt x="201" y="130"/>
                  </a:lnTo>
                  <a:lnTo>
                    <a:pt x="201" y="130"/>
                  </a:lnTo>
                  <a:lnTo>
                    <a:pt x="204" y="130"/>
                  </a:lnTo>
                  <a:lnTo>
                    <a:pt x="204" y="133"/>
                  </a:lnTo>
                  <a:lnTo>
                    <a:pt x="204" y="133"/>
                  </a:lnTo>
                  <a:lnTo>
                    <a:pt x="204" y="133"/>
                  </a:lnTo>
                  <a:lnTo>
                    <a:pt x="204" y="133"/>
                  </a:lnTo>
                  <a:lnTo>
                    <a:pt x="204" y="135"/>
                  </a:lnTo>
                  <a:lnTo>
                    <a:pt x="204" y="135"/>
                  </a:lnTo>
                  <a:lnTo>
                    <a:pt x="204" y="135"/>
                  </a:lnTo>
                  <a:lnTo>
                    <a:pt x="204" y="135"/>
                  </a:lnTo>
                  <a:lnTo>
                    <a:pt x="201" y="135"/>
                  </a:lnTo>
                  <a:lnTo>
                    <a:pt x="201" y="137"/>
                  </a:lnTo>
                  <a:lnTo>
                    <a:pt x="204" y="137"/>
                  </a:lnTo>
                  <a:lnTo>
                    <a:pt x="204" y="137"/>
                  </a:lnTo>
                  <a:lnTo>
                    <a:pt x="204" y="137"/>
                  </a:lnTo>
                  <a:lnTo>
                    <a:pt x="204" y="137"/>
                  </a:lnTo>
                  <a:lnTo>
                    <a:pt x="204" y="137"/>
                  </a:lnTo>
                  <a:lnTo>
                    <a:pt x="206" y="137"/>
                  </a:lnTo>
                  <a:lnTo>
                    <a:pt x="206" y="140"/>
                  </a:lnTo>
                  <a:lnTo>
                    <a:pt x="206" y="140"/>
                  </a:lnTo>
                  <a:lnTo>
                    <a:pt x="206" y="140"/>
                  </a:lnTo>
                  <a:lnTo>
                    <a:pt x="206" y="142"/>
                  </a:lnTo>
                  <a:lnTo>
                    <a:pt x="209" y="142"/>
                  </a:lnTo>
                  <a:lnTo>
                    <a:pt x="209" y="140"/>
                  </a:lnTo>
                  <a:lnTo>
                    <a:pt x="209" y="140"/>
                  </a:lnTo>
                  <a:lnTo>
                    <a:pt x="209" y="142"/>
                  </a:lnTo>
                  <a:lnTo>
                    <a:pt x="209" y="142"/>
                  </a:lnTo>
                  <a:lnTo>
                    <a:pt x="209" y="142"/>
                  </a:lnTo>
                  <a:lnTo>
                    <a:pt x="209" y="145"/>
                  </a:lnTo>
                  <a:lnTo>
                    <a:pt x="211" y="145"/>
                  </a:lnTo>
                  <a:lnTo>
                    <a:pt x="211" y="145"/>
                  </a:lnTo>
                  <a:lnTo>
                    <a:pt x="211" y="145"/>
                  </a:lnTo>
                  <a:lnTo>
                    <a:pt x="211" y="145"/>
                  </a:lnTo>
                  <a:lnTo>
                    <a:pt x="211" y="147"/>
                  </a:lnTo>
                  <a:lnTo>
                    <a:pt x="211" y="147"/>
                  </a:lnTo>
                  <a:lnTo>
                    <a:pt x="211" y="147"/>
                  </a:lnTo>
                  <a:lnTo>
                    <a:pt x="211" y="147"/>
                  </a:lnTo>
                  <a:lnTo>
                    <a:pt x="211" y="147"/>
                  </a:lnTo>
                  <a:lnTo>
                    <a:pt x="211" y="147"/>
                  </a:lnTo>
                  <a:lnTo>
                    <a:pt x="213" y="147"/>
                  </a:lnTo>
                  <a:lnTo>
                    <a:pt x="213" y="147"/>
                  </a:lnTo>
                  <a:lnTo>
                    <a:pt x="211" y="147"/>
                  </a:lnTo>
                  <a:lnTo>
                    <a:pt x="211" y="149"/>
                  </a:lnTo>
                  <a:lnTo>
                    <a:pt x="213" y="149"/>
                  </a:lnTo>
                  <a:lnTo>
                    <a:pt x="213" y="149"/>
                  </a:lnTo>
                  <a:lnTo>
                    <a:pt x="213" y="149"/>
                  </a:lnTo>
                  <a:lnTo>
                    <a:pt x="213" y="152"/>
                  </a:lnTo>
                  <a:lnTo>
                    <a:pt x="216" y="152"/>
                  </a:lnTo>
                  <a:lnTo>
                    <a:pt x="216" y="152"/>
                  </a:lnTo>
                  <a:lnTo>
                    <a:pt x="213" y="152"/>
                  </a:lnTo>
                  <a:lnTo>
                    <a:pt x="213" y="152"/>
                  </a:lnTo>
                  <a:lnTo>
                    <a:pt x="213" y="154"/>
                  </a:lnTo>
                  <a:lnTo>
                    <a:pt x="211" y="154"/>
                  </a:lnTo>
                  <a:lnTo>
                    <a:pt x="211" y="154"/>
                  </a:lnTo>
                  <a:lnTo>
                    <a:pt x="211" y="152"/>
                  </a:lnTo>
                  <a:lnTo>
                    <a:pt x="211" y="152"/>
                  </a:lnTo>
                  <a:lnTo>
                    <a:pt x="209" y="152"/>
                  </a:lnTo>
                  <a:lnTo>
                    <a:pt x="209" y="152"/>
                  </a:lnTo>
                  <a:lnTo>
                    <a:pt x="209" y="152"/>
                  </a:lnTo>
                  <a:lnTo>
                    <a:pt x="209" y="152"/>
                  </a:lnTo>
                  <a:lnTo>
                    <a:pt x="209" y="154"/>
                  </a:lnTo>
                  <a:lnTo>
                    <a:pt x="209" y="154"/>
                  </a:lnTo>
                  <a:lnTo>
                    <a:pt x="209" y="152"/>
                  </a:lnTo>
                  <a:lnTo>
                    <a:pt x="206" y="152"/>
                  </a:lnTo>
                  <a:lnTo>
                    <a:pt x="206" y="152"/>
                  </a:lnTo>
                  <a:lnTo>
                    <a:pt x="206" y="152"/>
                  </a:lnTo>
                  <a:lnTo>
                    <a:pt x="204" y="152"/>
                  </a:lnTo>
                  <a:lnTo>
                    <a:pt x="204" y="152"/>
                  </a:lnTo>
                  <a:lnTo>
                    <a:pt x="204" y="152"/>
                  </a:lnTo>
                  <a:lnTo>
                    <a:pt x="204" y="152"/>
                  </a:lnTo>
                  <a:lnTo>
                    <a:pt x="204" y="152"/>
                  </a:lnTo>
                  <a:lnTo>
                    <a:pt x="204" y="154"/>
                  </a:lnTo>
                  <a:lnTo>
                    <a:pt x="204" y="154"/>
                  </a:lnTo>
                  <a:lnTo>
                    <a:pt x="204" y="154"/>
                  </a:lnTo>
                  <a:lnTo>
                    <a:pt x="206" y="154"/>
                  </a:lnTo>
                  <a:lnTo>
                    <a:pt x="206" y="156"/>
                  </a:lnTo>
                  <a:lnTo>
                    <a:pt x="206" y="156"/>
                  </a:lnTo>
                  <a:lnTo>
                    <a:pt x="204" y="156"/>
                  </a:lnTo>
                  <a:lnTo>
                    <a:pt x="204" y="156"/>
                  </a:lnTo>
                  <a:lnTo>
                    <a:pt x="204" y="156"/>
                  </a:lnTo>
                  <a:lnTo>
                    <a:pt x="204" y="159"/>
                  </a:lnTo>
                  <a:lnTo>
                    <a:pt x="204" y="159"/>
                  </a:lnTo>
                  <a:lnTo>
                    <a:pt x="204" y="161"/>
                  </a:lnTo>
                  <a:lnTo>
                    <a:pt x="204" y="161"/>
                  </a:lnTo>
                  <a:lnTo>
                    <a:pt x="204" y="163"/>
                  </a:lnTo>
                  <a:lnTo>
                    <a:pt x="204" y="163"/>
                  </a:lnTo>
                  <a:lnTo>
                    <a:pt x="201" y="163"/>
                  </a:lnTo>
                  <a:lnTo>
                    <a:pt x="201" y="161"/>
                  </a:lnTo>
                  <a:lnTo>
                    <a:pt x="201" y="161"/>
                  </a:lnTo>
                  <a:lnTo>
                    <a:pt x="201" y="159"/>
                  </a:lnTo>
                  <a:lnTo>
                    <a:pt x="201" y="159"/>
                  </a:lnTo>
                  <a:lnTo>
                    <a:pt x="201" y="161"/>
                  </a:lnTo>
                  <a:lnTo>
                    <a:pt x="201" y="161"/>
                  </a:lnTo>
                  <a:lnTo>
                    <a:pt x="201" y="161"/>
                  </a:lnTo>
                  <a:lnTo>
                    <a:pt x="199" y="161"/>
                  </a:lnTo>
                  <a:lnTo>
                    <a:pt x="199" y="161"/>
                  </a:lnTo>
                  <a:lnTo>
                    <a:pt x="199" y="161"/>
                  </a:lnTo>
                  <a:lnTo>
                    <a:pt x="199" y="159"/>
                  </a:lnTo>
                  <a:lnTo>
                    <a:pt x="199" y="159"/>
                  </a:lnTo>
                  <a:lnTo>
                    <a:pt x="199" y="159"/>
                  </a:lnTo>
                  <a:lnTo>
                    <a:pt x="199" y="159"/>
                  </a:lnTo>
                  <a:lnTo>
                    <a:pt x="199" y="156"/>
                  </a:lnTo>
                  <a:lnTo>
                    <a:pt x="197" y="156"/>
                  </a:lnTo>
                  <a:lnTo>
                    <a:pt x="197" y="156"/>
                  </a:lnTo>
                  <a:lnTo>
                    <a:pt x="197" y="156"/>
                  </a:lnTo>
                  <a:lnTo>
                    <a:pt x="197" y="156"/>
                  </a:lnTo>
                  <a:lnTo>
                    <a:pt x="197" y="156"/>
                  </a:lnTo>
                  <a:lnTo>
                    <a:pt x="197" y="154"/>
                  </a:lnTo>
                  <a:lnTo>
                    <a:pt x="194" y="154"/>
                  </a:lnTo>
                  <a:lnTo>
                    <a:pt x="194" y="154"/>
                  </a:lnTo>
                  <a:lnTo>
                    <a:pt x="194" y="15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224"/>
            <p:cNvSpPr>
              <a:spLocks/>
            </p:cNvSpPr>
            <p:nvPr/>
          </p:nvSpPr>
          <p:spPr bwMode="auto">
            <a:xfrm>
              <a:off x="5027613" y="4197350"/>
              <a:ext cx="346075" cy="346075"/>
            </a:xfrm>
            <a:custGeom>
              <a:avLst/>
              <a:gdLst/>
              <a:ahLst/>
              <a:cxnLst>
                <a:cxn ang="0">
                  <a:pos x="197" y="64"/>
                </a:cxn>
                <a:cxn ang="0">
                  <a:pos x="208" y="74"/>
                </a:cxn>
                <a:cxn ang="0">
                  <a:pos x="218" y="85"/>
                </a:cxn>
                <a:cxn ang="0">
                  <a:pos x="206" y="90"/>
                </a:cxn>
                <a:cxn ang="0">
                  <a:pos x="194" y="90"/>
                </a:cxn>
                <a:cxn ang="0">
                  <a:pos x="187" y="104"/>
                </a:cxn>
                <a:cxn ang="0">
                  <a:pos x="187" y="121"/>
                </a:cxn>
                <a:cxn ang="0">
                  <a:pos x="187" y="133"/>
                </a:cxn>
                <a:cxn ang="0">
                  <a:pos x="175" y="142"/>
                </a:cxn>
                <a:cxn ang="0">
                  <a:pos x="163" y="154"/>
                </a:cxn>
                <a:cxn ang="0">
                  <a:pos x="166" y="164"/>
                </a:cxn>
                <a:cxn ang="0">
                  <a:pos x="161" y="178"/>
                </a:cxn>
                <a:cxn ang="0">
                  <a:pos x="161" y="194"/>
                </a:cxn>
                <a:cxn ang="0">
                  <a:pos x="161" y="206"/>
                </a:cxn>
                <a:cxn ang="0">
                  <a:pos x="154" y="216"/>
                </a:cxn>
                <a:cxn ang="0">
                  <a:pos x="149" y="204"/>
                </a:cxn>
                <a:cxn ang="0">
                  <a:pos x="135" y="213"/>
                </a:cxn>
                <a:cxn ang="0">
                  <a:pos x="126" y="213"/>
                </a:cxn>
                <a:cxn ang="0">
                  <a:pos x="118" y="199"/>
                </a:cxn>
                <a:cxn ang="0">
                  <a:pos x="104" y="199"/>
                </a:cxn>
                <a:cxn ang="0">
                  <a:pos x="97" y="194"/>
                </a:cxn>
                <a:cxn ang="0">
                  <a:pos x="90" y="192"/>
                </a:cxn>
                <a:cxn ang="0">
                  <a:pos x="78" y="199"/>
                </a:cxn>
                <a:cxn ang="0">
                  <a:pos x="66" y="202"/>
                </a:cxn>
                <a:cxn ang="0">
                  <a:pos x="64" y="187"/>
                </a:cxn>
                <a:cxn ang="0">
                  <a:pos x="55" y="185"/>
                </a:cxn>
                <a:cxn ang="0">
                  <a:pos x="40" y="187"/>
                </a:cxn>
                <a:cxn ang="0">
                  <a:pos x="29" y="185"/>
                </a:cxn>
                <a:cxn ang="0">
                  <a:pos x="26" y="183"/>
                </a:cxn>
                <a:cxn ang="0">
                  <a:pos x="26" y="166"/>
                </a:cxn>
                <a:cxn ang="0">
                  <a:pos x="26" y="152"/>
                </a:cxn>
                <a:cxn ang="0">
                  <a:pos x="21" y="140"/>
                </a:cxn>
                <a:cxn ang="0">
                  <a:pos x="12" y="138"/>
                </a:cxn>
                <a:cxn ang="0">
                  <a:pos x="7" y="126"/>
                </a:cxn>
                <a:cxn ang="0">
                  <a:pos x="7" y="109"/>
                </a:cxn>
                <a:cxn ang="0">
                  <a:pos x="2" y="95"/>
                </a:cxn>
                <a:cxn ang="0">
                  <a:pos x="2" y="81"/>
                </a:cxn>
                <a:cxn ang="0">
                  <a:pos x="10" y="67"/>
                </a:cxn>
                <a:cxn ang="0">
                  <a:pos x="17" y="64"/>
                </a:cxn>
                <a:cxn ang="0">
                  <a:pos x="24" y="76"/>
                </a:cxn>
                <a:cxn ang="0">
                  <a:pos x="36" y="88"/>
                </a:cxn>
                <a:cxn ang="0">
                  <a:pos x="50" y="85"/>
                </a:cxn>
                <a:cxn ang="0">
                  <a:pos x="64" y="85"/>
                </a:cxn>
                <a:cxn ang="0">
                  <a:pos x="73" y="74"/>
                </a:cxn>
                <a:cxn ang="0">
                  <a:pos x="88" y="71"/>
                </a:cxn>
                <a:cxn ang="0">
                  <a:pos x="100" y="78"/>
                </a:cxn>
                <a:cxn ang="0">
                  <a:pos x="111" y="74"/>
                </a:cxn>
                <a:cxn ang="0">
                  <a:pos x="123" y="74"/>
                </a:cxn>
                <a:cxn ang="0">
                  <a:pos x="128" y="59"/>
                </a:cxn>
                <a:cxn ang="0">
                  <a:pos x="137" y="48"/>
                </a:cxn>
                <a:cxn ang="0">
                  <a:pos x="140" y="33"/>
                </a:cxn>
                <a:cxn ang="0">
                  <a:pos x="147" y="24"/>
                </a:cxn>
                <a:cxn ang="0">
                  <a:pos x="147" y="5"/>
                </a:cxn>
                <a:cxn ang="0">
                  <a:pos x="156" y="0"/>
                </a:cxn>
                <a:cxn ang="0">
                  <a:pos x="171" y="0"/>
                </a:cxn>
                <a:cxn ang="0">
                  <a:pos x="185" y="3"/>
                </a:cxn>
                <a:cxn ang="0">
                  <a:pos x="197" y="7"/>
                </a:cxn>
                <a:cxn ang="0">
                  <a:pos x="194" y="14"/>
                </a:cxn>
                <a:cxn ang="0">
                  <a:pos x="189" y="29"/>
                </a:cxn>
                <a:cxn ang="0">
                  <a:pos x="192" y="36"/>
                </a:cxn>
                <a:cxn ang="0">
                  <a:pos x="199" y="50"/>
                </a:cxn>
              </a:cxnLst>
              <a:rect l="0" t="0" r="r" b="b"/>
              <a:pathLst>
                <a:path w="218" h="218">
                  <a:moveTo>
                    <a:pt x="201" y="52"/>
                  </a:moveTo>
                  <a:lnTo>
                    <a:pt x="201" y="52"/>
                  </a:lnTo>
                  <a:lnTo>
                    <a:pt x="199" y="52"/>
                  </a:lnTo>
                  <a:lnTo>
                    <a:pt x="199" y="55"/>
                  </a:lnTo>
                  <a:lnTo>
                    <a:pt x="199" y="55"/>
                  </a:lnTo>
                  <a:lnTo>
                    <a:pt x="199" y="55"/>
                  </a:lnTo>
                  <a:lnTo>
                    <a:pt x="199" y="55"/>
                  </a:lnTo>
                  <a:lnTo>
                    <a:pt x="199" y="55"/>
                  </a:lnTo>
                  <a:lnTo>
                    <a:pt x="197" y="55"/>
                  </a:lnTo>
                  <a:lnTo>
                    <a:pt x="197" y="55"/>
                  </a:lnTo>
                  <a:lnTo>
                    <a:pt x="197" y="57"/>
                  </a:lnTo>
                  <a:lnTo>
                    <a:pt x="197" y="57"/>
                  </a:lnTo>
                  <a:lnTo>
                    <a:pt x="194" y="57"/>
                  </a:lnTo>
                  <a:lnTo>
                    <a:pt x="194" y="59"/>
                  </a:lnTo>
                  <a:lnTo>
                    <a:pt x="194" y="59"/>
                  </a:lnTo>
                  <a:lnTo>
                    <a:pt x="194" y="62"/>
                  </a:lnTo>
                  <a:lnTo>
                    <a:pt x="197" y="62"/>
                  </a:lnTo>
                  <a:lnTo>
                    <a:pt x="197" y="62"/>
                  </a:lnTo>
                  <a:lnTo>
                    <a:pt x="197" y="64"/>
                  </a:lnTo>
                  <a:lnTo>
                    <a:pt x="194" y="64"/>
                  </a:lnTo>
                  <a:lnTo>
                    <a:pt x="194" y="64"/>
                  </a:lnTo>
                  <a:lnTo>
                    <a:pt x="197" y="64"/>
                  </a:lnTo>
                  <a:lnTo>
                    <a:pt x="197" y="64"/>
                  </a:lnTo>
                  <a:lnTo>
                    <a:pt x="197" y="64"/>
                  </a:lnTo>
                  <a:lnTo>
                    <a:pt x="199" y="64"/>
                  </a:lnTo>
                  <a:lnTo>
                    <a:pt x="199" y="64"/>
                  </a:lnTo>
                  <a:lnTo>
                    <a:pt x="199" y="67"/>
                  </a:lnTo>
                  <a:lnTo>
                    <a:pt x="199" y="67"/>
                  </a:lnTo>
                  <a:lnTo>
                    <a:pt x="199" y="67"/>
                  </a:lnTo>
                  <a:lnTo>
                    <a:pt x="199" y="69"/>
                  </a:lnTo>
                  <a:lnTo>
                    <a:pt x="201" y="69"/>
                  </a:lnTo>
                  <a:lnTo>
                    <a:pt x="201" y="69"/>
                  </a:lnTo>
                  <a:lnTo>
                    <a:pt x="201" y="69"/>
                  </a:lnTo>
                  <a:lnTo>
                    <a:pt x="201" y="69"/>
                  </a:lnTo>
                  <a:lnTo>
                    <a:pt x="201" y="71"/>
                  </a:lnTo>
                  <a:lnTo>
                    <a:pt x="204" y="71"/>
                  </a:lnTo>
                  <a:lnTo>
                    <a:pt x="204" y="71"/>
                  </a:lnTo>
                  <a:lnTo>
                    <a:pt x="204" y="71"/>
                  </a:lnTo>
                  <a:lnTo>
                    <a:pt x="206" y="71"/>
                  </a:lnTo>
                  <a:lnTo>
                    <a:pt x="206" y="71"/>
                  </a:lnTo>
                  <a:lnTo>
                    <a:pt x="206" y="74"/>
                  </a:lnTo>
                  <a:lnTo>
                    <a:pt x="206" y="74"/>
                  </a:lnTo>
                  <a:lnTo>
                    <a:pt x="208" y="74"/>
                  </a:lnTo>
                  <a:lnTo>
                    <a:pt x="208" y="74"/>
                  </a:lnTo>
                  <a:lnTo>
                    <a:pt x="208" y="74"/>
                  </a:lnTo>
                  <a:lnTo>
                    <a:pt x="208" y="74"/>
                  </a:lnTo>
                  <a:lnTo>
                    <a:pt x="211" y="74"/>
                  </a:lnTo>
                  <a:lnTo>
                    <a:pt x="211" y="76"/>
                  </a:lnTo>
                  <a:lnTo>
                    <a:pt x="211" y="76"/>
                  </a:lnTo>
                  <a:lnTo>
                    <a:pt x="211" y="76"/>
                  </a:lnTo>
                  <a:lnTo>
                    <a:pt x="211" y="76"/>
                  </a:lnTo>
                  <a:lnTo>
                    <a:pt x="211" y="78"/>
                  </a:lnTo>
                  <a:lnTo>
                    <a:pt x="213" y="78"/>
                  </a:lnTo>
                  <a:lnTo>
                    <a:pt x="213" y="78"/>
                  </a:lnTo>
                  <a:lnTo>
                    <a:pt x="213" y="78"/>
                  </a:lnTo>
                  <a:lnTo>
                    <a:pt x="213" y="78"/>
                  </a:lnTo>
                  <a:lnTo>
                    <a:pt x="213" y="81"/>
                  </a:lnTo>
                  <a:lnTo>
                    <a:pt x="213" y="81"/>
                  </a:lnTo>
                  <a:lnTo>
                    <a:pt x="216" y="81"/>
                  </a:lnTo>
                  <a:lnTo>
                    <a:pt x="216" y="83"/>
                  </a:lnTo>
                  <a:lnTo>
                    <a:pt x="216" y="83"/>
                  </a:lnTo>
                  <a:lnTo>
                    <a:pt x="216" y="83"/>
                  </a:lnTo>
                  <a:lnTo>
                    <a:pt x="218" y="83"/>
                  </a:lnTo>
                  <a:lnTo>
                    <a:pt x="218" y="83"/>
                  </a:lnTo>
                  <a:lnTo>
                    <a:pt x="218" y="83"/>
                  </a:lnTo>
                  <a:lnTo>
                    <a:pt x="218" y="85"/>
                  </a:lnTo>
                  <a:lnTo>
                    <a:pt x="218" y="85"/>
                  </a:lnTo>
                  <a:lnTo>
                    <a:pt x="218" y="85"/>
                  </a:lnTo>
                  <a:lnTo>
                    <a:pt x="218" y="88"/>
                  </a:lnTo>
                  <a:lnTo>
                    <a:pt x="218" y="88"/>
                  </a:lnTo>
                  <a:lnTo>
                    <a:pt x="218" y="88"/>
                  </a:lnTo>
                  <a:lnTo>
                    <a:pt x="218" y="88"/>
                  </a:lnTo>
                  <a:lnTo>
                    <a:pt x="216" y="88"/>
                  </a:lnTo>
                  <a:lnTo>
                    <a:pt x="216" y="90"/>
                  </a:lnTo>
                  <a:lnTo>
                    <a:pt x="216" y="90"/>
                  </a:lnTo>
                  <a:lnTo>
                    <a:pt x="216" y="90"/>
                  </a:lnTo>
                  <a:lnTo>
                    <a:pt x="213" y="90"/>
                  </a:lnTo>
                  <a:lnTo>
                    <a:pt x="213" y="90"/>
                  </a:lnTo>
                  <a:lnTo>
                    <a:pt x="213" y="90"/>
                  </a:lnTo>
                  <a:lnTo>
                    <a:pt x="211" y="90"/>
                  </a:lnTo>
                  <a:lnTo>
                    <a:pt x="211" y="90"/>
                  </a:lnTo>
                  <a:lnTo>
                    <a:pt x="211" y="90"/>
                  </a:lnTo>
                  <a:lnTo>
                    <a:pt x="211" y="90"/>
                  </a:lnTo>
                  <a:lnTo>
                    <a:pt x="211" y="90"/>
                  </a:lnTo>
                  <a:lnTo>
                    <a:pt x="208" y="90"/>
                  </a:lnTo>
                  <a:lnTo>
                    <a:pt x="208" y="90"/>
                  </a:lnTo>
                  <a:lnTo>
                    <a:pt x="206" y="90"/>
                  </a:lnTo>
                  <a:lnTo>
                    <a:pt x="206" y="90"/>
                  </a:lnTo>
                  <a:lnTo>
                    <a:pt x="206" y="90"/>
                  </a:lnTo>
                  <a:lnTo>
                    <a:pt x="204" y="90"/>
                  </a:lnTo>
                  <a:lnTo>
                    <a:pt x="204" y="90"/>
                  </a:lnTo>
                  <a:lnTo>
                    <a:pt x="204" y="90"/>
                  </a:lnTo>
                  <a:lnTo>
                    <a:pt x="201" y="90"/>
                  </a:lnTo>
                  <a:lnTo>
                    <a:pt x="201" y="90"/>
                  </a:lnTo>
                  <a:lnTo>
                    <a:pt x="201" y="90"/>
                  </a:lnTo>
                  <a:lnTo>
                    <a:pt x="201" y="88"/>
                  </a:lnTo>
                  <a:lnTo>
                    <a:pt x="199" y="88"/>
                  </a:lnTo>
                  <a:lnTo>
                    <a:pt x="199" y="88"/>
                  </a:lnTo>
                  <a:lnTo>
                    <a:pt x="199" y="88"/>
                  </a:lnTo>
                  <a:lnTo>
                    <a:pt x="199" y="90"/>
                  </a:lnTo>
                  <a:lnTo>
                    <a:pt x="199" y="90"/>
                  </a:lnTo>
                  <a:lnTo>
                    <a:pt x="199" y="90"/>
                  </a:lnTo>
                  <a:lnTo>
                    <a:pt x="199" y="93"/>
                  </a:lnTo>
                  <a:lnTo>
                    <a:pt x="199" y="93"/>
                  </a:lnTo>
                  <a:lnTo>
                    <a:pt x="199" y="93"/>
                  </a:lnTo>
                  <a:lnTo>
                    <a:pt x="197" y="93"/>
                  </a:lnTo>
                  <a:lnTo>
                    <a:pt x="197" y="93"/>
                  </a:lnTo>
                  <a:lnTo>
                    <a:pt x="197" y="93"/>
                  </a:lnTo>
                  <a:lnTo>
                    <a:pt x="197" y="90"/>
                  </a:lnTo>
                  <a:lnTo>
                    <a:pt x="194" y="90"/>
                  </a:lnTo>
                  <a:lnTo>
                    <a:pt x="194" y="90"/>
                  </a:lnTo>
                  <a:lnTo>
                    <a:pt x="194" y="90"/>
                  </a:lnTo>
                  <a:lnTo>
                    <a:pt x="194" y="93"/>
                  </a:lnTo>
                  <a:lnTo>
                    <a:pt x="192" y="93"/>
                  </a:lnTo>
                  <a:lnTo>
                    <a:pt x="192" y="93"/>
                  </a:lnTo>
                  <a:lnTo>
                    <a:pt x="192" y="93"/>
                  </a:lnTo>
                  <a:lnTo>
                    <a:pt x="192" y="95"/>
                  </a:lnTo>
                  <a:lnTo>
                    <a:pt x="192" y="95"/>
                  </a:lnTo>
                  <a:lnTo>
                    <a:pt x="192" y="95"/>
                  </a:lnTo>
                  <a:lnTo>
                    <a:pt x="192" y="95"/>
                  </a:lnTo>
                  <a:lnTo>
                    <a:pt x="189" y="95"/>
                  </a:lnTo>
                  <a:lnTo>
                    <a:pt x="189" y="97"/>
                  </a:lnTo>
                  <a:lnTo>
                    <a:pt x="189" y="97"/>
                  </a:lnTo>
                  <a:lnTo>
                    <a:pt x="189" y="97"/>
                  </a:lnTo>
                  <a:lnTo>
                    <a:pt x="189" y="100"/>
                  </a:lnTo>
                  <a:lnTo>
                    <a:pt x="189" y="100"/>
                  </a:lnTo>
                  <a:lnTo>
                    <a:pt x="189" y="102"/>
                  </a:lnTo>
                  <a:lnTo>
                    <a:pt x="187" y="102"/>
                  </a:lnTo>
                  <a:lnTo>
                    <a:pt x="187" y="102"/>
                  </a:lnTo>
                  <a:lnTo>
                    <a:pt x="187" y="104"/>
                  </a:lnTo>
                  <a:lnTo>
                    <a:pt x="187" y="104"/>
                  </a:lnTo>
                  <a:lnTo>
                    <a:pt x="187" y="104"/>
                  </a:lnTo>
                  <a:lnTo>
                    <a:pt x="187" y="104"/>
                  </a:lnTo>
                  <a:lnTo>
                    <a:pt x="187" y="107"/>
                  </a:lnTo>
                  <a:lnTo>
                    <a:pt x="187" y="107"/>
                  </a:lnTo>
                  <a:lnTo>
                    <a:pt x="187" y="107"/>
                  </a:lnTo>
                  <a:lnTo>
                    <a:pt x="187" y="109"/>
                  </a:lnTo>
                  <a:lnTo>
                    <a:pt x="187" y="109"/>
                  </a:lnTo>
                  <a:lnTo>
                    <a:pt x="187" y="109"/>
                  </a:lnTo>
                  <a:lnTo>
                    <a:pt x="187" y="112"/>
                  </a:lnTo>
                  <a:lnTo>
                    <a:pt x="187" y="112"/>
                  </a:lnTo>
                  <a:lnTo>
                    <a:pt x="187" y="114"/>
                  </a:lnTo>
                  <a:lnTo>
                    <a:pt x="187" y="114"/>
                  </a:lnTo>
                  <a:lnTo>
                    <a:pt x="187" y="114"/>
                  </a:lnTo>
                  <a:lnTo>
                    <a:pt x="187" y="114"/>
                  </a:lnTo>
                  <a:lnTo>
                    <a:pt x="185" y="114"/>
                  </a:lnTo>
                  <a:lnTo>
                    <a:pt x="185" y="116"/>
                  </a:lnTo>
                  <a:lnTo>
                    <a:pt x="185" y="116"/>
                  </a:lnTo>
                  <a:lnTo>
                    <a:pt x="185" y="119"/>
                  </a:lnTo>
                  <a:lnTo>
                    <a:pt x="187" y="119"/>
                  </a:lnTo>
                  <a:lnTo>
                    <a:pt x="187" y="119"/>
                  </a:lnTo>
                  <a:lnTo>
                    <a:pt x="187" y="119"/>
                  </a:lnTo>
                  <a:lnTo>
                    <a:pt x="187" y="119"/>
                  </a:lnTo>
                  <a:lnTo>
                    <a:pt x="187" y="121"/>
                  </a:lnTo>
                  <a:lnTo>
                    <a:pt x="189" y="121"/>
                  </a:lnTo>
                  <a:lnTo>
                    <a:pt x="189" y="121"/>
                  </a:lnTo>
                  <a:lnTo>
                    <a:pt x="189" y="121"/>
                  </a:lnTo>
                  <a:lnTo>
                    <a:pt x="189" y="123"/>
                  </a:lnTo>
                  <a:lnTo>
                    <a:pt x="189" y="123"/>
                  </a:lnTo>
                  <a:lnTo>
                    <a:pt x="189" y="123"/>
                  </a:lnTo>
                  <a:lnTo>
                    <a:pt x="189" y="123"/>
                  </a:lnTo>
                  <a:lnTo>
                    <a:pt x="189" y="126"/>
                  </a:lnTo>
                  <a:lnTo>
                    <a:pt x="187" y="126"/>
                  </a:lnTo>
                  <a:lnTo>
                    <a:pt x="187" y="126"/>
                  </a:lnTo>
                  <a:lnTo>
                    <a:pt x="187" y="128"/>
                  </a:lnTo>
                  <a:lnTo>
                    <a:pt x="187" y="128"/>
                  </a:lnTo>
                  <a:lnTo>
                    <a:pt x="187" y="128"/>
                  </a:lnTo>
                  <a:lnTo>
                    <a:pt x="187" y="128"/>
                  </a:lnTo>
                  <a:lnTo>
                    <a:pt x="189" y="128"/>
                  </a:lnTo>
                  <a:lnTo>
                    <a:pt x="189" y="130"/>
                  </a:lnTo>
                  <a:lnTo>
                    <a:pt x="189" y="130"/>
                  </a:lnTo>
                  <a:lnTo>
                    <a:pt x="187" y="130"/>
                  </a:lnTo>
                  <a:lnTo>
                    <a:pt x="187" y="133"/>
                  </a:lnTo>
                  <a:lnTo>
                    <a:pt x="187" y="133"/>
                  </a:lnTo>
                  <a:lnTo>
                    <a:pt x="187" y="133"/>
                  </a:lnTo>
                  <a:lnTo>
                    <a:pt x="187" y="133"/>
                  </a:lnTo>
                  <a:lnTo>
                    <a:pt x="185" y="133"/>
                  </a:lnTo>
                  <a:lnTo>
                    <a:pt x="185" y="133"/>
                  </a:lnTo>
                  <a:lnTo>
                    <a:pt x="185" y="133"/>
                  </a:lnTo>
                  <a:lnTo>
                    <a:pt x="185" y="133"/>
                  </a:lnTo>
                  <a:lnTo>
                    <a:pt x="182" y="133"/>
                  </a:lnTo>
                  <a:lnTo>
                    <a:pt x="182" y="133"/>
                  </a:lnTo>
                  <a:lnTo>
                    <a:pt x="180" y="133"/>
                  </a:lnTo>
                  <a:lnTo>
                    <a:pt x="180" y="135"/>
                  </a:lnTo>
                  <a:lnTo>
                    <a:pt x="180" y="135"/>
                  </a:lnTo>
                  <a:lnTo>
                    <a:pt x="180" y="135"/>
                  </a:lnTo>
                  <a:lnTo>
                    <a:pt x="180" y="135"/>
                  </a:lnTo>
                  <a:lnTo>
                    <a:pt x="180" y="138"/>
                  </a:lnTo>
                  <a:lnTo>
                    <a:pt x="178" y="138"/>
                  </a:lnTo>
                  <a:lnTo>
                    <a:pt x="178" y="138"/>
                  </a:lnTo>
                  <a:lnTo>
                    <a:pt x="178" y="138"/>
                  </a:lnTo>
                  <a:lnTo>
                    <a:pt x="178" y="140"/>
                  </a:lnTo>
                  <a:lnTo>
                    <a:pt x="178" y="140"/>
                  </a:lnTo>
                  <a:lnTo>
                    <a:pt x="178" y="140"/>
                  </a:lnTo>
                  <a:lnTo>
                    <a:pt x="178" y="142"/>
                  </a:lnTo>
                  <a:lnTo>
                    <a:pt x="175" y="142"/>
                  </a:lnTo>
                  <a:lnTo>
                    <a:pt x="175" y="142"/>
                  </a:lnTo>
                  <a:lnTo>
                    <a:pt x="175" y="142"/>
                  </a:lnTo>
                  <a:lnTo>
                    <a:pt x="175" y="145"/>
                  </a:lnTo>
                  <a:lnTo>
                    <a:pt x="173" y="145"/>
                  </a:lnTo>
                  <a:lnTo>
                    <a:pt x="173" y="145"/>
                  </a:lnTo>
                  <a:lnTo>
                    <a:pt x="173" y="145"/>
                  </a:lnTo>
                  <a:lnTo>
                    <a:pt x="171" y="145"/>
                  </a:lnTo>
                  <a:lnTo>
                    <a:pt x="171" y="145"/>
                  </a:lnTo>
                  <a:lnTo>
                    <a:pt x="171" y="145"/>
                  </a:lnTo>
                  <a:lnTo>
                    <a:pt x="171" y="145"/>
                  </a:lnTo>
                  <a:lnTo>
                    <a:pt x="171" y="147"/>
                  </a:lnTo>
                  <a:lnTo>
                    <a:pt x="171" y="147"/>
                  </a:lnTo>
                  <a:lnTo>
                    <a:pt x="168" y="147"/>
                  </a:lnTo>
                  <a:lnTo>
                    <a:pt x="168" y="147"/>
                  </a:lnTo>
                  <a:lnTo>
                    <a:pt x="168" y="147"/>
                  </a:lnTo>
                  <a:lnTo>
                    <a:pt x="166" y="147"/>
                  </a:lnTo>
                  <a:lnTo>
                    <a:pt x="166" y="149"/>
                  </a:lnTo>
                  <a:lnTo>
                    <a:pt x="166" y="149"/>
                  </a:lnTo>
                  <a:lnTo>
                    <a:pt x="166" y="152"/>
                  </a:lnTo>
                  <a:lnTo>
                    <a:pt x="166" y="152"/>
                  </a:lnTo>
                  <a:lnTo>
                    <a:pt x="166" y="152"/>
                  </a:lnTo>
                  <a:lnTo>
                    <a:pt x="166" y="154"/>
                  </a:lnTo>
                  <a:lnTo>
                    <a:pt x="166" y="154"/>
                  </a:lnTo>
                  <a:lnTo>
                    <a:pt x="163" y="154"/>
                  </a:lnTo>
                  <a:lnTo>
                    <a:pt x="163" y="154"/>
                  </a:lnTo>
                  <a:lnTo>
                    <a:pt x="163" y="154"/>
                  </a:lnTo>
                  <a:lnTo>
                    <a:pt x="161" y="154"/>
                  </a:lnTo>
                  <a:lnTo>
                    <a:pt x="161" y="154"/>
                  </a:lnTo>
                  <a:lnTo>
                    <a:pt x="161" y="154"/>
                  </a:lnTo>
                  <a:lnTo>
                    <a:pt x="161" y="154"/>
                  </a:lnTo>
                  <a:lnTo>
                    <a:pt x="163" y="154"/>
                  </a:lnTo>
                  <a:lnTo>
                    <a:pt x="163" y="154"/>
                  </a:lnTo>
                  <a:lnTo>
                    <a:pt x="163" y="157"/>
                  </a:lnTo>
                  <a:lnTo>
                    <a:pt x="163" y="157"/>
                  </a:lnTo>
                  <a:lnTo>
                    <a:pt x="163" y="159"/>
                  </a:lnTo>
                  <a:lnTo>
                    <a:pt x="166" y="159"/>
                  </a:lnTo>
                  <a:lnTo>
                    <a:pt x="166" y="159"/>
                  </a:lnTo>
                  <a:lnTo>
                    <a:pt x="166" y="161"/>
                  </a:lnTo>
                  <a:lnTo>
                    <a:pt x="163" y="161"/>
                  </a:lnTo>
                  <a:lnTo>
                    <a:pt x="163" y="161"/>
                  </a:lnTo>
                  <a:lnTo>
                    <a:pt x="166" y="161"/>
                  </a:lnTo>
                  <a:lnTo>
                    <a:pt x="166" y="164"/>
                  </a:lnTo>
                  <a:lnTo>
                    <a:pt x="166" y="164"/>
                  </a:lnTo>
                  <a:lnTo>
                    <a:pt x="166" y="164"/>
                  </a:lnTo>
                  <a:lnTo>
                    <a:pt x="166" y="164"/>
                  </a:lnTo>
                  <a:lnTo>
                    <a:pt x="166" y="164"/>
                  </a:lnTo>
                  <a:lnTo>
                    <a:pt x="166" y="166"/>
                  </a:lnTo>
                  <a:lnTo>
                    <a:pt x="168" y="166"/>
                  </a:lnTo>
                  <a:lnTo>
                    <a:pt x="168" y="166"/>
                  </a:lnTo>
                  <a:lnTo>
                    <a:pt x="168" y="168"/>
                  </a:lnTo>
                  <a:lnTo>
                    <a:pt x="168" y="168"/>
                  </a:lnTo>
                  <a:lnTo>
                    <a:pt x="166" y="168"/>
                  </a:lnTo>
                  <a:lnTo>
                    <a:pt x="166" y="171"/>
                  </a:lnTo>
                  <a:lnTo>
                    <a:pt x="166" y="171"/>
                  </a:lnTo>
                  <a:lnTo>
                    <a:pt x="166" y="173"/>
                  </a:lnTo>
                  <a:lnTo>
                    <a:pt x="166" y="173"/>
                  </a:lnTo>
                  <a:lnTo>
                    <a:pt x="166" y="173"/>
                  </a:lnTo>
                  <a:lnTo>
                    <a:pt x="166" y="173"/>
                  </a:lnTo>
                  <a:lnTo>
                    <a:pt x="166" y="176"/>
                  </a:lnTo>
                  <a:lnTo>
                    <a:pt x="166" y="176"/>
                  </a:lnTo>
                  <a:lnTo>
                    <a:pt x="166" y="176"/>
                  </a:lnTo>
                  <a:lnTo>
                    <a:pt x="163" y="176"/>
                  </a:lnTo>
                  <a:lnTo>
                    <a:pt x="163" y="176"/>
                  </a:lnTo>
                  <a:lnTo>
                    <a:pt x="163" y="176"/>
                  </a:lnTo>
                  <a:lnTo>
                    <a:pt x="163" y="176"/>
                  </a:lnTo>
                  <a:lnTo>
                    <a:pt x="163" y="178"/>
                  </a:lnTo>
                  <a:lnTo>
                    <a:pt x="163" y="178"/>
                  </a:lnTo>
                  <a:lnTo>
                    <a:pt x="161" y="178"/>
                  </a:lnTo>
                  <a:lnTo>
                    <a:pt x="161" y="180"/>
                  </a:lnTo>
                  <a:lnTo>
                    <a:pt x="161" y="180"/>
                  </a:lnTo>
                  <a:lnTo>
                    <a:pt x="161" y="183"/>
                  </a:lnTo>
                  <a:lnTo>
                    <a:pt x="161" y="183"/>
                  </a:lnTo>
                  <a:lnTo>
                    <a:pt x="161" y="183"/>
                  </a:lnTo>
                  <a:lnTo>
                    <a:pt x="161" y="185"/>
                  </a:lnTo>
                  <a:lnTo>
                    <a:pt x="161" y="185"/>
                  </a:lnTo>
                  <a:lnTo>
                    <a:pt x="161" y="185"/>
                  </a:lnTo>
                  <a:lnTo>
                    <a:pt x="161" y="187"/>
                  </a:lnTo>
                  <a:lnTo>
                    <a:pt x="161" y="187"/>
                  </a:lnTo>
                  <a:lnTo>
                    <a:pt x="161" y="187"/>
                  </a:lnTo>
                  <a:lnTo>
                    <a:pt x="161" y="190"/>
                  </a:lnTo>
                  <a:lnTo>
                    <a:pt x="161" y="190"/>
                  </a:lnTo>
                  <a:lnTo>
                    <a:pt x="161" y="192"/>
                  </a:lnTo>
                  <a:lnTo>
                    <a:pt x="159" y="192"/>
                  </a:lnTo>
                  <a:lnTo>
                    <a:pt x="159" y="192"/>
                  </a:lnTo>
                  <a:lnTo>
                    <a:pt x="159" y="192"/>
                  </a:lnTo>
                  <a:lnTo>
                    <a:pt x="159" y="192"/>
                  </a:lnTo>
                  <a:lnTo>
                    <a:pt x="161" y="192"/>
                  </a:lnTo>
                  <a:lnTo>
                    <a:pt x="161" y="192"/>
                  </a:lnTo>
                  <a:lnTo>
                    <a:pt x="161" y="194"/>
                  </a:lnTo>
                  <a:lnTo>
                    <a:pt x="161" y="194"/>
                  </a:lnTo>
                  <a:lnTo>
                    <a:pt x="161" y="197"/>
                  </a:lnTo>
                  <a:lnTo>
                    <a:pt x="161" y="197"/>
                  </a:lnTo>
                  <a:lnTo>
                    <a:pt x="161" y="197"/>
                  </a:lnTo>
                  <a:lnTo>
                    <a:pt x="161" y="197"/>
                  </a:lnTo>
                  <a:lnTo>
                    <a:pt x="161" y="197"/>
                  </a:lnTo>
                  <a:lnTo>
                    <a:pt x="161" y="194"/>
                  </a:lnTo>
                  <a:lnTo>
                    <a:pt x="163" y="194"/>
                  </a:lnTo>
                  <a:lnTo>
                    <a:pt x="163" y="194"/>
                  </a:lnTo>
                  <a:lnTo>
                    <a:pt x="163" y="197"/>
                  </a:lnTo>
                  <a:lnTo>
                    <a:pt x="163" y="197"/>
                  </a:lnTo>
                  <a:lnTo>
                    <a:pt x="163" y="199"/>
                  </a:lnTo>
                  <a:lnTo>
                    <a:pt x="163" y="199"/>
                  </a:lnTo>
                  <a:lnTo>
                    <a:pt x="163" y="199"/>
                  </a:lnTo>
                  <a:lnTo>
                    <a:pt x="163" y="202"/>
                  </a:lnTo>
                  <a:lnTo>
                    <a:pt x="163" y="202"/>
                  </a:lnTo>
                  <a:lnTo>
                    <a:pt x="163" y="204"/>
                  </a:lnTo>
                  <a:lnTo>
                    <a:pt x="163" y="204"/>
                  </a:lnTo>
                  <a:lnTo>
                    <a:pt x="161" y="204"/>
                  </a:lnTo>
                  <a:lnTo>
                    <a:pt x="161" y="204"/>
                  </a:lnTo>
                  <a:lnTo>
                    <a:pt x="161" y="206"/>
                  </a:lnTo>
                  <a:lnTo>
                    <a:pt x="161" y="206"/>
                  </a:lnTo>
                  <a:lnTo>
                    <a:pt x="161" y="206"/>
                  </a:lnTo>
                  <a:lnTo>
                    <a:pt x="161" y="206"/>
                  </a:lnTo>
                  <a:lnTo>
                    <a:pt x="161" y="209"/>
                  </a:lnTo>
                  <a:lnTo>
                    <a:pt x="161" y="209"/>
                  </a:lnTo>
                  <a:lnTo>
                    <a:pt x="161" y="209"/>
                  </a:lnTo>
                  <a:lnTo>
                    <a:pt x="161" y="211"/>
                  </a:lnTo>
                  <a:lnTo>
                    <a:pt x="161" y="211"/>
                  </a:lnTo>
                  <a:lnTo>
                    <a:pt x="161" y="211"/>
                  </a:lnTo>
                  <a:lnTo>
                    <a:pt x="159" y="211"/>
                  </a:lnTo>
                  <a:lnTo>
                    <a:pt x="159" y="213"/>
                  </a:lnTo>
                  <a:lnTo>
                    <a:pt x="159" y="213"/>
                  </a:lnTo>
                  <a:lnTo>
                    <a:pt x="159" y="213"/>
                  </a:lnTo>
                  <a:lnTo>
                    <a:pt x="159" y="213"/>
                  </a:lnTo>
                  <a:lnTo>
                    <a:pt x="159" y="213"/>
                  </a:lnTo>
                  <a:lnTo>
                    <a:pt x="159" y="216"/>
                  </a:lnTo>
                  <a:lnTo>
                    <a:pt x="159" y="216"/>
                  </a:lnTo>
                  <a:lnTo>
                    <a:pt x="159" y="216"/>
                  </a:lnTo>
                  <a:lnTo>
                    <a:pt x="159" y="213"/>
                  </a:lnTo>
                  <a:lnTo>
                    <a:pt x="156" y="213"/>
                  </a:lnTo>
                  <a:lnTo>
                    <a:pt x="156" y="216"/>
                  </a:lnTo>
                  <a:lnTo>
                    <a:pt x="156" y="216"/>
                  </a:lnTo>
                  <a:lnTo>
                    <a:pt x="154" y="216"/>
                  </a:lnTo>
                  <a:lnTo>
                    <a:pt x="154" y="216"/>
                  </a:lnTo>
                  <a:lnTo>
                    <a:pt x="154" y="213"/>
                  </a:lnTo>
                  <a:lnTo>
                    <a:pt x="154" y="213"/>
                  </a:lnTo>
                  <a:lnTo>
                    <a:pt x="154" y="213"/>
                  </a:lnTo>
                  <a:lnTo>
                    <a:pt x="154" y="213"/>
                  </a:lnTo>
                  <a:lnTo>
                    <a:pt x="154" y="211"/>
                  </a:lnTo>
                  <a:lnTo>
                    <a:pt x="154" y="211"/>
                  </a:lnTo>
                  <a:lnTo>
                    <a:pt x="154" y="209"/>
                  </a:lnTo>
                  <a:lnTo>
                    <a:pt x="154" y="209"/>
                  </a:lnTo>
                  <a:lnTo>
                    <a:pt x="154" y="206"/>
                  </a:lnTo>
                  <a:lnTo>
                    <a:pt x="154" y="206"/>
                  </a:lnTo>
                  <a:lnTo>
                    <a:pt x="154" y="206"/>
                  </a:lnTo>
                  <a:lnTo>
                    <a:pt x="154" y="204"/>
                  </a:lnTo>
                  <a:lnTo>
                    <a:pt x="154" y="204"/>
                  </a:lnTo>
                  <a:lnTo>
                    <a:pt x="154" y="204"/>
                  </a:lnTo>
                  <a:lnTo>
                    <a:pt x="154" y="204"/>
                  </a:lnTo>
                  <a:lnTo>
                    <a:pt x="152" y="204"/>
                  </a:lnTo>
                  <a:lnTo>
                    <a:pt x="152" y="204"/>
                  </a:lnTo>
                  <a:lnTo>
                    <a:pt x="152" y="204"/>
                  </a:lnTo>
                  <a:lnTo>
                    <a:pt x="152" y="204"/>
                  </a:lnTo>
                  <a:lnTo>
                    <a:pt x="152" y="204"/>
                  </a:lnTo>
                  <a:lnTo>
                    <a:pt x="149" y="204"/>
                  </a:lnTo>
                  <a:lnTo>
                    <a:pt x="149" y="204"/>
                  </a:lnTo>
                  <a:lnTo>
                    <a:pt x="149" y="206"/>
                  </a:lnTo>
                  <a:lnTo>
                    <a:pt x="147" y="206"/>
                  </a:lnTo>
                  <a:lnTo>
                    <a:pt x="147" y="206"/>
                  </a:lnTo>
                  <a:lnTo>
                    <a:pt x="147" y="206"/>
                  </a:lnTo>
                  <a:lnTo>
                    <a:pt x="147" y="206"/>
                  </a:lnTo>
                  <a:lnTo>
                    <a:pt x="144" y="206"/>
                  </a:lnTo>
                  <a:lnTo>
                    <a:pt x="144" y="209"/>
                  </a:lnTo>
                  <a:lnTo>
                    <a:pt x="144" y="209"/>
                  </a:lnTo>
                  <a:lnTo>
                    <a:pt x="144" y="209"/>
                  </a:lnTo>
                  <a:lnTo>
                    <a:pt x="142" y="209"/>
                  </a:lnTo>
                  <a:lnTo>
                    <a:pt x="142" y="209"/>
                  </a:lnTo>
                  <a:lnTo>
                    <a:pt x="142" y="209"/>
                  </a:lnTo>
                  <a:lnTo>
                    <a:pt x="140" y="209"/>
                  </a:lnTo>
                  <a:lnTo>
                    <a:pt x="140" y="211"/>
                  </a:lnTo>
                  <a:lnTo>
                    <a:pt x="140" y="211"/>
                  </a:lnTo>
                  <a:lnTo>
                    <a:pt x="140" y="211"/>
                  </a:lnTo>
                  <a:lnTo>
                    <a:pt x="137" y="211"/>
                  </a:lnTo>
                  <a:lnTo>
                    <a:pt x="137" y="211"/>
                  </a:lnTo>
                  <a:lnTo>
                    <a:pt x="137" y="211"/>
                  </a:lnTo>
                  <a:lnTo>
                    <a:pt x="137" y="211"/>
                  </a:lnTo>
                  <a:lnTo>
                    <a:pt x="137" y="213"/>
                  </a:lnTo>
                  <a:lnTo>
                    <a:pt x="135" y="213"/>
                  </a:lnTo>
                  <a:lnTo>
                    <a:pt x="135" y="213"/>
                  </a:lnTo>
                  <a:lnTo>
                    <a:pt x="133" y="213"/>
                  </a:lnTo>
                  <a:lnTo>
                    <a:pt x="133" y="213"/>
                  </a:lnTo>
                  <a:lnTo>
                    <a:pt x="133" y="213"/>
                  </a:lnTo>
                  <a:lnTo>
                    <a:pt x="133" y="213"/>
                  </a:lnTo>
                  <a:lnTo>
                    <a:pt x="133" y="213"/>
                  </a:lnTo>
                  <a:lnTo>
                    <a:pt x="130" y="213"/>
                  </a:lnTo>
                  <a:lnTo>
                    <a:pt x="130" y="213"/>
                  </a:lnTo>
                  <a:lnTo>
                    <a:pt x="130" y="216"/>
                  </a:lnTo>
                  <a:lnTo>
                    <a:pt x="128" y="216"/>
                  </a:lnTo>
                  <a:lnTo>
                    <a:pt x="128" y="216"/>
                  </a:lnTo>
                  <a:lnTo>
                    <a:pt x="128" y="216"/>
                  </a:lnTo>
                  <a:lnTo>
                    <a:pt x="128" y="216"/>
                  </a:lnTo>
                  <a:lnTo>
                    <a:pt x="128" y="218"/>
                  </a:lnTo>
                  <a:lnTo>
                    <a:pt x="126" y="218"/>
                  </a:lnTo>
                  <a:lnTo>
                    <a:pt x="126" y="218"/>
                  </a:lnTo>
                  <a:lnTo>
                    <a:pt x="126" y="218"/>
                  </a:lnTo>
                  <a:lnTo>
                    <a:pt x="126" y="216"/>
                  </a:lnTo>
                  <a:lnTo>
                    <a:pt x="123" y="216"/>
                  </a:lnTo>
                  <a:lnTo>
                    <a:pt x="123" y="216"/>
                  </a:lnTo>
                  <a:lnTo>
                    <a:pt x="126" y="216"/>
                  </a:lnTo>
                  <a:lnTo>
                    <a:pt x="126" y="213"/>
                  </a:lnTo>
                  <a:lnTo>
                    <a:pt x="126" y="213"/>
                  </a:lnTo>
                  <a:lnTo>
                    <a:pt x="126" y="213"/>
                  </a:lnTo>
                  <a:lnTo>
                    <a:pt x="126" y="211"/>
                  </a:lnTo>
                  <a:lnTo>
                    <a:pt x="123" y="211"/>
                  </a:lnTo>
                  <a:lnTo>
                    <a:pt x="123" y="211"/>
                  </a:lnTo>
                  <a:lnTo>
                    <a:pt x="123" y="209"/>
                  </a:lnTo>
                  <a:lnTo>
                    <a:pt x="123" y="209"/>
                  </a:lnTo>
                  <a:lnTo>
                    <a:pt x="123" y="206"/>
                  </a:lnTo>
                  <a:lnTo>
                    <a:pt x="123" y="206"/>
                  </a:lnTo>
                  <a:lnTo>
                    <a:pt x="123" y="204"/>
                  </a:lnTo>
                  <a:lnTo>
                    <a:pt x="123" y="204"/>
                  </a:lnTo>
                  <a:lnTo>
                    <a:pt x="123" y="204"/>
                  </a:lnTo>
                  <a:lnTo>
                    <a:pt x="123" y="204"/>
                  </a:lnTo>
                  <a:lnTo>
                    <a:pt x="123" y="202"/>
                  </a:lnTo>
                  <a:lnTo>
                    <a:pt x="121" y="202"/>
                  </a:lnTo>
                  <a:lnTo>
                    <a:pt x="121" y="202"/>
                  </a:lnTo>
                  <a:lnTo>
                    <a:pt x="121" y="202"/>
                  </a:lnTo>
                  <a:lnTo>
                    <a:pt x="121" y="202"/>
                  </a:lnTo>
                  <a:lnTo>
                    <a:pt x="121" y="199"/>
                  </a:lnTo>
                  <a:lnTo>
                    <a:pt x="118" y="199"/>
                  </a:lnTo>
                  <a:lnTo>
                    <a:pt x="118" y="199"/>
                  </a:lnTo>
                  <a:lnTo>
                    <a:pt x="118" y="199"/>
                  </a:lnTo>
                  <a:lnTo>
                    <a:pt x="118" y="199"/>
                  </a:lnTo>
                  <a:lnTo>
                    <a:pt x="116" y="199"/>
                  </a:lnTo>
                  <a:lnTo>
                    <a:pt x="116" y="197"/>
                  </a:lnTo>
                  <a:lnTo>
                    <a:pt x="116" y="197"/>
                  </a:lnTo>
                  <a:lnTo>
                    <a:pt x="114" y="197"/>
                  </a:lnTo>
                  <a:lnTo>
                    <a:pt x="114" y="197"/>
                  </a:lnTo>
                  <a:lnTo>
                    <a:pt x="114" y="197"/>
                  </a:lnTo>
                  <a:lnTo>
                    <a:pt x="114" y="197"/>
                  </a:lnTo>
                  <a:lnTo>
                    <a:pt x="111" y="197"/>
                  </a:lnTo>
                  <a:lnTo>
                    <a:pt x="111" y="197"/>
                  </a:lnTo>
                  <a:lnTo>
                    <a:pt x="111" y="197"/>
                  </a:lnTo>
                  <a:lnTo>
                    <a:pt x="111" y="197"/>
                  </a:lnTo>
                  <a:lnTo>
                    <a:pt x="109" y="197"/>
                  </a:lnTo>
                  <a:lnTo>
                    <a:pt x="109" y="197"/>
                  </a:lnTo>
                  <a:lnTo>
                    <a:pt x="109" y="199"/>
                  </a:lnTo>
                  <a:lnTo>
                    <a:pt x="107" y="199"/>
                  </a:lnTo>
                  <a:lnTo>
                    <a:pt x="107" y="199"/>
                  </a:lnTo>
                  <a:lnTo>
                    <a:pt x="107" y="199"/>
                  </a:lnTo>
                  <a:lnTo>
                    <a:pt x="107" y="199"/>
                  </a:lnTo>
                  <a:lnTo>
                    <a:pt x="104" y="199"/>
                  </a:lnTo>
                  <a:lnTo>
                    <a:pt x="104" y="199"/>
                  </a:lnTo>
                  <a:lnTo>
                    <a:pt x="104" y="199"/>
                  </a:lnTo>
                  <a:lnTo>
                    <a:pt x="102" y="199"/>
                  </a:lnTo>
                  <a:lnTo>
                    <a:pt x="102" y="199"/>
                  </a:lnTo>
                  <a:lnTo>
                    <a:pt x="102" y="199"/>
                  </a:lnTo>
                  <a:lnTo>
                    <a:pt x="102" y="197"/>
                  </a:lnTo>
                  <a:lnTo>
                    <a:pt x="102" y="197"/>
                  </a:lnTo>
                  <a:lnTo>
                    <a:pt x="102" y="197"/>
                  </a:lnTo>
                  <a:lnTo>
                    <a:pt x="102" y="194"/>
                  </a:lnTo>
                  <a:lnTo>
                    <a:pt x="104" y="194"/>
                  </a:lnTo>
                  <a:lnTo>
                    <a:pt x="104" y="194"/>
                  </a:lnTo>
                  <a:lnTo>
                    <a:pt x="102" y="194"/>
                  </a:lnTo>
                  <a:lnTo>
                    <a:pt x="102" y="192"/>
                  </a:lnTo>
                  <a:lnTo>
                    <a:pt x="102" y="192"/>
                  </a:lnTo>
                  <a:lnTo>
                    <a:pt x="102" y="192"/>
                  </a:lnTo>
                  <a:lnTo>
                    <a:pt x="102" y="192"/>
                  </a:lnTo>
                  <a:lnTo>
                    <a:pt x="100" y="192"/>
                  </a:lnTo>
                  <a:lnTo>
                    <a:pt x="100" y="192"/>
                  </a:lnTo>
                  <a:lnTo>
                    <a:pt x="100" y="192"/>
                  </a:lnTo>
                  <a:lnTo>
                    <a:pt x="100" y="192"/>
                  </a:lnTo>
                  <a:lnTo>
                    <a:pt x="100" y="192"/>
                  </a:lnTo>
                  <a:lnTo>
                    <a:pt x="100" y="194"/>
                  </a:lnTo>
                  <a:lnTo>
                    <a:pt x="100" y="194"/>
                  </a:lnTo>
                  <a:lnTo>
                    <a:pt x="97" y="194"/>
                  </a:lnTo>
                  <a:lnTo>
                    <a:pt x="97" y="194"/>
                  </a:lnTo>
                  <a:lnTo>
                    <a:pt x="97" y="194"/>
                  </a:lnTo>
                  <a:lnTo>
                    <a:pt x="95" y="194"/>
                  </a:lnTo>
                  <a:lnTo>
                    <a:pt x="95" y="192"/>
                  </a:lnTo>
                  <a:lnTo>
                    <a:pt x="95" y="192"/>
                  </a:lnTo>
                  <a:lnTo>
                    <a:pt x="95" y="192"/>
                  </a:lnTo>
                  <a:lnTo>
                    <a:pt x="95" y="192"/>
                  </a:lnTo>
                  <a:lnTo>
                    <a:pt x="95" y="192"/>
                  </a:lnTo>
                  <a:lnTo>
                    <a:pt x="92" y="192"/>
                  </a:lnTo>
                  <a:lnTo>
                    <a:pt x="92" y="190"/>
                  </a:lnTo>
                  <a:lnTo>
                    <a:pt x="92" y="190"/>
                  </a:lnTo>
                  <a:lnTo>
                    <a:pt x="92" y="190"/>
                  </a:lnTo>
                  <a:lnTo>
                    <a:pt x="92" y="190"/>
                  </a:lnTo>
                  <a:lnTo>
                    <a:pt x="92" y="187"/>
                  </a:lnTo>
                  <a:lnTo>
                    <a:pt x="90" y="187"/>
                  </a:lnTo>
                  <a:lnTo>
                    <a:pt x="90" y="190"/>
                  </a:lnTo>
                  <a:lnTo>
                    <a:pt x="90" y="190"/>
                  </a:lnTo>
                  <a:lnTo>
                    <a:pt x="90" y="190"/>
                  </a:lnTo>
                  <a:lnTo>
                    <a:pt x="90" y="190"/>
                  </a:lnTo>
                  <a:lnTo>
                    <a:pt x="90" y="192"/>
                  </a:lnTo>
                  <a:lnTo>
                    <a:pt x="90" y="192"/>
                  </a:lnTo>
                  <a:lnTo>
                    <a:pt x="90" y="192"/>
                  </a:lnTo>
                  <a:lnTo>
                    <a:pt x="90" y="192"/>
                  </a:lnTo>
                  <a:lnTo>
                    <a:pt x="88" y="192"/>
                  </a:lnTo>
                  <a:lnTo>
                    <a:pt x="88" y="192"/>
                  </a:lnTo>
                  <a:lnTo>
                    <a:pt x="88" y="194"/>
                  </a:lnTo>
                  <a:lnTo>
                    <a:pt x="88" y="194"/>
                  </a:lnTo>
                  <a:lnTo>
                    <a:pt x="85" y="194"/>
                  </a:lnTo>
                  <a:lnTo>
                    <a:pt x="85" y="194"/>
                  </a:lnTo>
                  <a:lnTo>
                    <a:pt x="85" y="194"/>
                  </a:lnTo>
                  <a:lnTo>
                    <a:pt x="85" y="194"/>
                  </a:lnTo>
                  <a:lnTo>
                    <a:pt x="85" y="197"/>
                  </a:lnTo>
                  <a:lnTo>
                    <a:pt x="83" y="197"/>
                  </a:lnTo>
                  <a:lnTo>
                    <a:pt x="83" y="197"/>
                  </a:lnTo>
                  <a:lnTo>
                    <a:pt x="83" y="197"/>
                  </a:lnTo>
                  <a:lnTo>
                    <a:pt x="81" y="197"/>
                  </a:lnTo>
                  <a:lnTo>
                    <a:pt x="81" y="199"/>
                  </a:lnTo>
                  <a:lnTo>
                    <a:pt x="81" y="199"/>
                  </a:lnTo>
                  <a:lnTo>
                    <a:pt x="81" y="199"/>
                  </a:lnTo>
                  <a:lnTo>
                    <a:pt x="81" y="202"/>
                  </a:lnTo>
                  <a:lnTo>
                    <a:pt x="81" y="202"/>
                  </a:lnTo>
                  <a:lnTo>
                    <a:pt x="81" y="199"/>
                  </a:lnTo>
                  <a:lnTo>
                    <a:pt x="81" y="199"/>
                  </a:lnTo>
                  <a:lnTo>
                    <a:pt x="78" y="199"/>
                  </a:lnTo>
                  <a:lnTo>
                    <a:pt x="78" y="199"/>
                  </a:lnTo>
                  <a:lnTo>
                    <a:pt x="78" y="197"/>
                  </a:lnTo>
                  <a:lnTo>
                    <a:pt x="78" y="197"/>
                  </a:lnTo>
                  <a:lnTo>
                    <a:pt x="78" y="197"/>
                  </a:lnTo>
                  <a:lnTo>
                    <a:pt x="76" y="197"/>
                  </a:lnTo>
                  <a:lnTo>
                    <a:pt x="76" y="197"/>
                  </a:lnTo>
                  <a:lnTo>
                    <a:pt x="76" y="194"/>
                  </a:lnTo>
                  <a:lnTo>
                    <a:pt x="73" y="194"/>
                  </a:lnTo>
                  <a:lnTo>
                    <a:pt x="73" y="194"/>
                  </a:lnTo>
                  <a:lnTo>
                    <a:pt x="73" y="194"/>
                  </a:lnTo>
                  <a:lnTo>
                    <a:pt x="73" y="197"/>
                  </a:lnTo>
                  <a:lnTo>
                    <a:pt x="71" y="197"/>
                  </a:lnTo>
                  <a:lnTo>
                    <a:pt x="71" y="197"/>
                  </a:lnTo>
                  <a:lnTo>
                    <a:pt x="71" y="197"/>
                  </a:lnTo>
                  <a:lnTo>
                    <a:pt x="71" y="197"/>
                  </a:lnTo>
                  <a:lnTo>
                    <a:pt x="71" y="199"/>
                  </a:lnTo>
                  <a:lnTo>
                    <a:pt x="69" y="199"/>
                  </a:lnTo>
                  <a:lnTo>
                    <a:pt x="69" y="199"/>
                  </a:lnTo>
                  <a:lnTo>
                    <a:pt x="69" y="199"/>
                  </a:lnTo>
                  <a:lnTo>
                    <a:pt x="69" y="202"/>
                  </a:lnTo>
                  <a:lnTo>
                    <a:pt x="66" y="202"/>
                  </a:lnTo>
                  <a:lnTo>
                    <a:pt x="66" y="202"/>
                  </a:lnTo>
                  <a:lnTo>
                    <a:pt x="66" y="202"/>
                  </a:lnTo>
                  <a:lnTo>
                    <a:pt x="66" y="202"/>
                  </a:lnTo>
                  <a:lnTo>
                    <a:pt x="64" y="202"/>
                  </a:lnTo>
                  <a:lnTo>
                    <a:pt x="64" y="202"/>
                  </a:lnTo>
                  <a:lnTo>
                    <a:pt x="64" y="202"/>
                  </a:lnTo>
                  <a:lnTo>
                    <a:pt x="64" y="202"/>
                  </a:lnTo>
                  <a:lnTo>
                    <a:pt x="64" y="199"/>
                  </a:lnTo>
                  <a:lnTo>
                    <a:pt x="64" y="199"/>
                  </a:lnTo>
                  <a:lnTo>
                    <a:pt x="64" y="197"/>
                  </a:lnTo>
                  <a:lnTo>
                    <a:pt x="62" y="197"/>
                  </a:lnTo>
                  <a:lnTo>
                    <a:pt x="62" y="197"/>
                  </a:lnTo>
                  <a:lnTo>
                    <a:pt x="64" y="197"/>
                  </a:lnTo>
                  <a:lnTo>
                    <a:pt x="64" y="194"/>
                  </a:lnTo>
                  <a:lnTo>
                    <a:pt x="64" y="194"/>
                  </a:lnTo>
                  <a:lnTo>
                    <a:pt x="64" y="194"/>
                  </a:lnTo>
                  <a:lnTo>
                    <a:pt x="64" y="192"/>
                  </a:lnTo>
                  <a:lnTo>
                    <a:pt x="64" y="192"/>
                  </a:lnTo>
                  <a:lnTo>
                    <a:pt x="64" y="192"/>
                  </a:lnTo>
                  <a:lnTo>
                    <a:pt x="64" y="190"/>
                  </a:lnTo>
                  <a:lnTo>
                    <a:pt x="64" y="190"/>
                  </a:lnTo>
                  <a:lnTo>
                    <a:pt x="64" y="187"/>
                  </a:lnTo>
                  <a:lnTo>
                    <a:pt x="64" y="187"/>
                  </a:lnTo>
                  <a:lnTo>
                    <a:pt x="64" y="187"/>
                  </a:lnTo>
                  <a:lnTo>
                    <a:pt x="64" y="185"/>
                  </a:lnTo>
                  <a:lnTo>
                    <a:pt x="64" y="185"/>
                  </a:lnTo>
                  <a:lnTo>
                    <a:pt x="62" y="185"/>
                  </a:lnTo>
                  <a:lnTo>
                    <a:pt x="62" y="185"/>
                  </a:lnTo>
                  <a:lnTo>
                    <a:pt x="62" y="185"/>
                  </a:lnTo>
                  <a:lnTo>
                    <a:pt x="62" y="187"/>
                  </a:lnTo>
                  <a:lnTo>
                    <a:pt x="59" y="187"/>
                  </a:lnTo>
                  <a:lnTo>
                    <a:pt x="59" y="187"/>
                  </a:lnTo>
                  <a:lnTo>
                    <a:pt x="59" y="190"/>
                  </a:lnTo>
                  <a:lnTo>
                    <a:pt x="59" y="190"/>
                  </a:lnTo>
                  <a:lnTo>
                    <a:pt x="59" y="190"/>
                  </a:lnTo>
                  <a:lnTo>
                    <a:pt x="59" y="190"/>
                  </a:lnTo>
                  <a:lnTo>
                    <a:pt x="59" y="190"/>
                  </a:lnTo>
                  <a:lnTo>
                    <a:pt x="59" y="187"/>
                  </a:lnTo>
                  <a:lnTo>
                    <a:pt x="57" y="187"/>
                  </a:lnTo>
                  <a:lnTo>
                    <a:pt x="57" y="187"/>
                  </a:lnTo>
                  <a:lnTo>
                    <a:pt x="57" y="187"/>
                  </a:lnTo>
                  <a:lnTo>
                    <a:pt x="57" y="185"/>
                  </a:lnTo>
                  <a:lnTo>
                    <a:pt x="55" y="185"/>
                  </a:lnTo>
                  <a:lnTo>
                    <a:pt x="55" y="185"/>
                  </a:lnTo>
                  <a:lnTo>
                    <a:pt x="55" y="185"/>
                  </a:lnTo>
                  <a:lnTo>
                    <a:pt x="52" y="185"/>
                  </a:lnTo>
                  <a:lnTo>
                    <a:pt x="52" y="187"/>
                  </a:lnTo>
                  <a:lnTo>
                    <a:pt x="52" y="187"/>
                  </a:lnTo>
                  <a:lnTo>
                    <a:pt x="52" y="187"/>
                  </a:lnTo>
                  <a:lnTo>
                    <a:pt x="52" y="187"/>
                  </a:lnTo>
                  <a:lnTo>
                    <a:pt x="50" y="187"/>
                  </a:lnTo>
                  <a:lnTo>
                    <a:pt x="50" y="187"/>
                  </a:lnTo>
                  <a:lnTo>
                    <a:pt x="47" y="187"/>
                  </a:lnTo>
                  <a:lnTo>
                    <a:pt x="47" y="190"/>
                  </a:lnTo>
                  <a:lnTo>
                    <a:pt x="47" y="190"/>
                  </a:lnTo>
                  <a:lnTo>
                    <a:pt x="47" y="190"/>
                  </a:lnTo>
                  <a:lnTo>
                    <a:pt x="45" y="190"/>
                  </a:lnTo>
                  <a:lnTo>
                    <a:pt x="45" y="190"/>
                  </a:lnTo>
                  <a:lnTo>
                    <a:pt x="45" y="190"/>
                  </a:lnTo>
                  <a:lnTo>
                    <a:pt x="45" y="187"/>
                  </a:lnTo>
                  <a:lnTo>
                    <a:pt x="43" y="187"/>
                  </a:lnTo>
                  <a:lnTo>
                    <a:pt x="43" y="187"/>
                  </a:lnTo>
                  <a:lnTo>
                    <a:pt x="43" y="187"/>
                  </a:lnTo>
                  <a:lnTo>
                    <a:pt x="40" y="187"/>
                  </a:lnTo>
                  <a:lnTo>
                    <a:pt x="40" y="187"/>
                  </a:lnTo>
                  <a:lnTo>
                    <a:pt x="40" y="187"/>
                  </a:lnTo>
                  <a:lnTo>
                    <a:pt x="40" y="187"/>
                  </a:lnTo>
                  <a:lnTo>
                    <a:pt x="38" y="187"/>
                  </a:lnTo>
                  <a:lnTo>
                    <a:pt x="38" y="187"/>
                  </a:lnTo>
                  <a:lnTo>
                    <a:pt x="38" y="187"/>
                  </a:lnTo>
                  <a:lnTo>
                    <a:pt x="38" y="185"/>
                  </a:lnTo>
                  <a:lnTo>
                    <a:pt x="38" y="185"/>
                  </a:lnTo>
                  <a:lnTo>
                    <a:pt x="38" y="185"/>
                  </a:lnTo>
                  <a:lnTo>
                    <a:pt x="38" y="185"/>
                  </a:lnTo>
                  <a:lnTo>
                    <a:pt x="38" y="183"/>
                  </a:lnTo>
                  <a:lnTo>
                    <a:pt x="38" y="183"/>
                  </a:lnTo>
                  <a:lnTo>
                    <a:pt x="36" y="183"/>
                  </a:lnTo>
                  <a:lnTo>
                    <a:pt x="36" y="185"/>
                  </a:lnTo>
                  <a:lnTo>
                    <a:pt x="36" y="185"/>
                  </a:lnTo>
                  <a:lnTo>
                    <a:pt x="33" y="185"/>
                  </a:lnTo>
                  <a:lnTo>
                    <a:pt x="33" y="185"/>
                  </a:lnTo>
                  <a:lnTo>
                    <a:pt x="33" y="185"/>
                  </a:lnTo>
                  <a:lnTo>
                    <a:pt x="33" y="187"/>
                  </a:lnTo>
                  <a:lnTo>
                    <a:pt x="33" y="187"/>
                  </a:lnTo>
                  <a:lnTo>
                    <a:pt x="31" y="187"/>
                  </a:lnTo>
                  <a:lnTo>
                    <a:pt x="31" y="187"/>
                  </a:lnTo>
                  <a:lnTo>
                    <a:pt x="31" y="185"/>
                  </a:lnTo>
                  <a:lnTo>
                    <a:pt x="31" y="185"/>
                  </a:lnTo>
                  <a:lnTo>
                    <a:pt x="29" y="185"/>
                  </a:lnTo>
                  <a:lnTo>
                    <a:pt x="29" y="185"/>
                  </a:lnTo>
                  <a:lnTo>
                    <a:pt x="29" y="185"/>
                  </a:lnTo>
                  <a:lnTo>
                    <a:pt x="29" y="183"/>
                  </a:lnTo>
                  <a:lnTo>
                    <a:pt x="29" y="183"/>
                  </a:lnTo>
                  <a:lnTo>
                    <a:pt x="29" y="183"/>
                  </a:lnTo>
                  <a:lnTo>
                    <a:pt x="31" y="183"/>
                  </a:lnTo>
                  <a:lnTo>
                    <a:pt x="31" y="183"/>
                  </a:lnTo>
                  <a:lnTo>
                    <a:pt x="31" y="183"/>
                  </a:lnTo>
                  <a:lnTo>
                    <a:pt x="31" y="183"/>
                  </a:lnTo>
                  <a:lnTo>
                    <a:pt x="31" y="180"/>
                  </a:lnTo>
                  <a:lnTo>
                    <a:pt x="31" y="180"/>
                  </a:lnTo>
                  <a:lnTo>
                    <a:pt x="31" y="178"/>
                  </a:lnTo>
                  <a:lnTo>
                    <a:pt x="29" y="178"/>
                  </a:lnTo>
                  <a:lnTo>
                    <a:pt x="29" y="178"/>
                  </a:lnTo>
                  <a:lnTo>
                    <a:pt x="29" y="180"/>
                  </a:lnTo>
                  <a:lnTo>
                    <a:pt x="29" y="180"/>
                  </a:lnTo>
                  <a:lnTo>
                    <a:pt x="29" y="183"/>
                  </a:lnTo>
                  <a:lnTo>
                    <a:pt x="26" y="183"/>
                  </a:lnTo>
                  <a:lnTo>
                    <a:pt x="26" y="183"/>
                  </a:lnTo>
                  <a:lnTo>
                    <a:pt x="26" y="183"/>
                  </a:lnTo>
                  <a:lnTo>
                    <a:pt x="26" y="183"/>
                  </a:lnTo>
                  <a:lnTo>
                    <a:pt x="26" y="183"/>
                  </a:lnTo>
                  <a:lnTo>
                    <a:pt x="26" y="180"/>
                  </a:lnTo>
                  <a:lnTo>
                    <a:pt x="26" y="180"/>
                  </a:lnTo>
                  <a:lnTo>
                    <a:pt x="26" y="180"/>
                  </a:lnTo>
                  <a:lnTo>
                    <a:pt x="26" y="178"/>
                  </a:lnTo>
                  <a:lnTo>
                    <a:pt x="26" y="178"/>
                  </a:lnTo>
                  <a:lnTo>
                    <a:pt x="26" y="178"/>
                  </a:lnTo>
                  <a:lnTo>
                    <a:pt x="29" y="178"/>
                  </a:lnTo>
                  <a:lnTo>
                    <a:pt x="29" y="176"/>
                  </a:lnTo>
                  <a:lnTo>
                    <a:pt x="29" y="176"/>
                  </a:lnTo>
                  <a:lnTo>
                    <a:pt x="29" y="176"/>
                  </a:lnTo>
                  <a:lnTo>
                    <a:pt x="29" y="173"/>
                  </a:lnTo>
                  <a:lnTo>
                    <a:pt x="29" y="173"/>
                  </a:lnTo>
                  <a:lnTo>
                    <a:pt x="29" y="173"/>
                  </a:lnTo>
                  <a:lnTo>
                    <a:pt x="29" y="173"/>
                  </a:lnTo>
                  <a:lnTo>
                    <a:pt x="29" y="171"/>
                  </a:lnTo>
                  <a:lnTo>
                    <a:pt x="29" y="171"/>
                  </a:lnTo>
                  <a:lnTo>
                    <a:pt x="26" y="171"/>
                  </a:lnTo>
                  <a:lnTo>
                    <a:pt x="26" y="168"/>
                  </a:lnTo>
                  <a:lnTo>
                    <a:pt x="26" y="168"/>
                  </a:lnTo>
                  <a:lnTo>
                    <a:pt x="26" y="168"/>
                  </a:lnTo>
                  <a:lnTo>
                    <a:pt x="26" y="166"/>
                  </a:lnTo>
                  <a:lnTo>
                    <a:pt x="26" y="166"/>
                  </a:lnTo>
                  <a:lnTo>
                    <a:pt x="26" y="166"/>
                  </a:lnTo>
                  <a:lnTo>
                    <a:pt x="26" y="164"/>
                  </a:lnTo>
                  <a:lnTo>
                    <a:pt x="26" y="164"/>
                  </a:lnTo>
                  <a:lnTo>
                    <a:pt x="26" y="164"/>
                  </a:lnTo>
                  <a:lnTo>
                    <a:pt x="26" y="161"/>
                  </a:lnTo>
                  <a:lnTo>
                    <a:pt x="26" y="161"/>
                  </a:lnTo>
                  <a:lnTo>
                    <a:pt x="26" y="161"/>
                  </a:lnTo>
                  <a:lnTo>
                    <a:pt x="26" y="161"/>
                  </a:lnTo>
                  <a:lnTo>
                    <a:pt x="26" y="159"/>
                  </a:lnTo>
                  <a:lnTo>
                    <a:pt x="24" y="159"/>
                  </a:lnTo>
                  <a:lnTo>
                    <a:pt x="24" y="159"/>
                  </a:lnTo>
                  <a:lnTo>
                    <a:pt x="24" y="159"/>
                  </a:lnTo>
                  <a:lnTo>
                    <a:pt x="21" y="159"/>
                  </a:lnTo>
                  <a:lnTo>
                    <a:pt x="21" y="157"/>
                  </a:lnTo>
                  <a:lnTo>
                    <a:pt x="21" y="157"/>
                  </a:lnTo>
                  <a:lnTo>
                    <a:pt x="21" y="154"/>
                  </a:lnTo>
                  <a:lnTo>
                    <a:pt x="24" y="154"/>
                  </a:lnTo>
                  <a:lnTo>
                    <a:pt x="24" y="154"/>
                  </a:lnTo>
                  <a:lnTo>
                    <a:pt x="24" y="154"/>
                  </a:lnTo>
                  <a:lnTo>
                    <a:pt x="26" y="154"/>
                  </a:lnTo>
                  <a:lnTo>
                    <a:pt x="26" y="154"/>
                  </a:lnTo>
                  <a:lnTo>
                    <a:pt x="26" y="152"/>
                  </a:lnTo>
                  <a:lnTo>
                    <a:pt x="26" y="152"/>
                  </a:lnTo>
                  <a:lnTo>
                    <a:pt x="26" y="149"/>
                  </a:lnTo>
                  <a:lnTo>
                    <a:pt x="26" y="149"/>
                  </a:lnTo>
                  <a:lnTo>
                    <a:pt x="26" y="147"/>
                  </a:lnTo>
                  <a:lnTo>
                    <a:pt x="26" y="147"/>
                  </a:lnTo>
                  <a:lnTo>
                    <a:pt x="26" y="147"/>
                  </a:lnTo>
                  <a:lnTo>
                    <a:pt x="26" y="145"/>
                  </a:lnTo>
                  <a:lnTo>
                    <a:pt x="26" y="145"/>
                  </a:lnTo>
                  <a:lnTo>
                    <a:pt x="26" y="145"/>
                  </a:lnTo>
                  <a:lnTo>
                    <a:pt x="26" y="145"/>
                  </a:lnTo>
                  <a:lnTo>
                    <a:pt x="24" y="145"/>
                  </a:lnTo>
                  <a:lnTo>
                    <a:pt x="24" y="145"/>
                  </a:lnTo>
                  <a:lnTo>
                    <a:pt x="24" y="142"/>
                  </a:lnTo>
                  <a:lnTo>
                    <a:pt x="21" y="142"/>
                  </a:lnTo>
                  <a:lnTo>
                    <a:pt x="21" y="142"/>
                  </a:lnTo>
                  <a:lnTo>
                    <a:pt x="21" y="140"/>
                  </a:lnTo>
                  <a:lnTo>
                    <a:pt x="24" y="140"/>
                  </a:lnTo>
                  <a:lnTo>
                    <a:pt x="24" y="140"/>
                  </a:lnTo>
                  <a:lnTo>
                    <a:pt x="21" y="140"/>
                  </a:lnTo>
                  <a:lnTo>
                    <a:pt x="21" y="140"/>
                  </a:lnTo>
                  <a:lnTo>
                    <a:pt x="21" y="140"/>
                  </a:lnTo>
                  <a:lnTo>
                    <a:pt x="21" y="140"/>
                  </a:lnTo>
                  <a:lnTo>
                    <a:pt x="19" y="140"/>
                  </a:lnTo>
                  <a:lnTo>
                    <a:pt x="19" y="142"/>
                  </a:lnTo>
                  <a:lnTo>
                    <a:pt x="19" y="142"/>
                  </a:lnTo>
                  <a:lnTo>
                    <a:pt x="19" y="142"/>
                  </a:lnTo>
                  <a:lnTo>
                    <a:pt x="19" y="142"/>
                  </a:lnTo>
                  <a:lnTo>
                    <a:pt x="17" y="142"/>
                  </a:lnTo>
                  <a:lnTo>
                    <a:pt x="17" y="145"/>
                  </a:lnTo>
                  <a:lnTo>
                    <a:pt x="17" y="145"/>
                  </a:lnTo>
                  <a:lnTo>
                    <a:pt x="14" y="145"/>
                  </a:lnTo>
                  <a:lnTo>
                    <a:pt x="14" y="145"/>
                  </a:lnTo>
                  <a:lnTo>
                    <a:pt x="14" y="145"/>
                  </a:lnTo>
                  <a:lnTo>
                    <a:pt x="14" y="145"/>
                  </a:lnTo>
                  <a:lnTo>
                    <a:pt x="12" y="145"/>
                  </a:lnTo>
                  <a:lnTo>
                    <a:pt x="12" y="145"/>
                  </a:lnTo>
                  <a:lnTo>
                    <a:pt x="12" y="145"/>
                  </a:lnTo>
                  <a:lnTo>
                    <a:pt x="12" y="142"/>
                  </a:lnTo>
                  <a:lnTo>
                    <a:pt x="12" y="142"/>
                  </a:lnTo>
                  <a:lnTo>
                    <a:pt x="12" y="142"/>
                  </a:lnTo>
                  <a:lnTo>
                    <a:pt x="12" y="140"/>
                  </a:lnTo>
                  <a:lnTo>
                    <a:pt x="12" y="140"/>
                  </a:lnTo>
                  <a:lnTo>
                    <a:pt x="12" y="138"/>
                  </a:lnTo>
                  <a:lnTo>
                    <a:pt x="12" y="138"/>
                  </a:lnTo>
                  <a:lnTo>
                    <a:pt x="12" y="135"/>
                  </a:lnTo>
                  <a:lnTo>
                    <a:pt x="12" y="135"/>
                  </a:lnTo>
                  <a:lnTo>
                    <a:pt x="12" y="135"/>
                  </a:lnTo>
                  <a:lnTo>
                    <a:pt x="12" y="135"/>
                  </a:lnTo>
                  <a:lnTo>
                    <a:pt x="12" y="133"/>
                  </a:lnTo>
                  <a:lnTo>
                    <a:pt x="10" y="133"/>
                  </a:lnTo>
                  <a:lnTo>
                    <a:pt x="10" y="135"/>
                  </a:lnTo>
                  <a:lnTo>
                    <a:pt x="10" y="135"/>
                  </a:lnTo>
                  <a:lnTo>
                    <a:pt x="7" y="135"/>
                  </a:lnTo>
                  <a:lnTo>
                    <a:pt x="7" y="133"/>
                  </a:lnTo>
                  <a:lnTo>
                    <a:pt x="10" y="133"/>
                  </a:lnTo>
                  <a:lnTo>
                    <a:pt x="10" y="133"/>
                  </a:lnTo>
                  <a:lnTo>
                    <a:pt x="7" y="133"/>
                  </a:lnTo>
                  <a:lnTo>
                    <a:pt x="7" y="133"/>
                  </a:lnTo>
                  <a:lnTo>
                    <a:pt x="7" y="130"/>
                  </a:lnTo>
                  <a:lnTo>
                    <a:pt x="7" y="130"/>
                  </a:lnTo>
                  <a:lnTo>
                    <a:pt x="7" y="128"/>
                  </a:lnTo>
                  <a:lnTo>
                    <a:pt x="7" y="128"/>
                  </a:lnTo>
                  <a:lnTo>
                    <a:pt x="7" y="126"/>
                  </a:lnTo>
                  <a:lnTo>
                    <a:pt x="7" y="126"/>
                  </a:lnTo>
                  <a:lnTo>
                    <a:pt x="7" y="126"/>
                  </a:lnTo>
                  <a:lnTo>
                    <a:pt x="7" y="126"/>
                  </a:lnTo>
                  <a:lnTo>
                    <a:pt x="7" y="123"/>
                  </a:lnTo>
                  <a:lnTo>
                    <a:pt x="5" y="123"/>
                  </a:lnTo>
                  <a:lnTo>
                    <a:pt x="5" y="123"/>
                  </a:lnTo>
                  <a:lnTo>
                    <a:pt x="5" y="123"/>
                  </a:lnTo>
                  <a:lnTo>
                    <a:pt x="5" y="121"/>
                  </a:lnTo>
                  <a:lnTo>
                    <a:pt x="5" y="121"/>
                  </a:lnTo>
                  <a:lnTo>
                    <a:pt x="5" y="119"/>
                  </a:lnTo>
                  <a:lnTo>
                    <a:pt x="5" y="119"/>
                  </a:lnTo>
                  <a:lnTo>
                    <a:pt x="5" y="119"/>
                  </a:lnTo>
                  <a:lnTo>
                    <a:pt x="5" y="116"/>
                  </a:lnTo>
                  <a:lnTo>
                    <a:pt x="5" y="116"/>
                  </a:lnTo>
                  <a:lnTo>
                    <a:pt x="5" y="116"/>
                  </a:lnTo>
                  <a:lnTo>
                    <a:pt x="5" y="114"/>
                  </a:lnTo>
                  <a:lnTo>
                    <a:pt x="7" y="114"/>
                  </a:lnTo>
                  <a:lnTo>
                    <a:pt x="7" y="114"/>
                  </a:lnTo>
                  <a:lnTo>
                    <a:pt x="7" y="114"/>
                  </a:lnTo>
                  <a:lnTo>
                    <a:pt x="7" y="112"/>
                  </a:lnTo>
                  <a:lnTo>
                    <a:pt x="7" y="112"/>
                  </a:lnTo>
                  <a:lnTo>
                    <a:pt x="7" y="109"/>
                  </a:lnTo>
                  <a:lnTo>
                    <a:pt x="7" y="109"/>
                  </a:lnTo>
                  <a:lnTo>
                    <a:pt x="7" y="109"/>
                  </a:lnTo>
                  <a:lnTo>
                    <a:pt x="7" y="109"/>
                  </a:lnTo>
                  <a:lnTo>
                    <a:pt x="7" y="107"/>
                  </a:lnTo>
                  <a:lnTo>
                    <a:pt x="7" y="107"/>
                  </a:lnTo>
                  <a:lnTo>
                    <a:pt x="5" y="107"/>
                  </a:lnTo>
                  <a:lnTo>
                    <a:pt x="5" y="104"/>
                  </a:lnTo>
                  <a:lnTo>
                    <a:pt x="5" y="104"/>
                  </a:lnTo>
                  <a:lnTo>
                    <a:pt x="5" y="104"/>
                  </a:lnTo>
                  <a:lnTo>
                    <a:pt x="5" y="104"/>
                  </a:lnTo>
                  <a:lnTo>
                    <a:pt x="5" y="104"/>
                  </a:lnTo>
                  <a:lnTo>
                    <a:pt x="2" y="104"/>
                  </a:lnTo>
                  <a:lnTo>
                    <a:pt x="2" y="104"/>
                  </a:lnTo>
                  <a:lnTo>
                    <a:pt x="0" y="104"/>
                  </a:lnTo>
                  <a:lnTo>
                    <a:pt x="0" y="102"/>
                  </a:lnTo>
                  <a:lnTo>
                    <a:pt x="0" y="102"/>
                  </a:lnTo>
                  <a:lnTo>
                    <a:pt x="2" y="102"/>
                  </a:lnTo>
                  <a:lnTo>
                    <a:pt x="2" y="100"/>
                  </a:lnTo>
                  <a:lnTo>
                    <a:pt x="2" y="100"/>
                  </a:lnTo>
                  <a:lnTo>
                    <a:pt x="0" y="100"/>
                  </a:lnTo>
                  <a:lnTo>
                    <a:pt x="0" y="97"/>
                  </a:lnTo>
                  <a:lnTo>
                    <a:pt x="0" y="97"/>
                  </a:lnTo>
                  <a:lnTo>
                    <a:pt x="0" y="95"/>
                  </a:lnTo>
                  <a:lnTo>
                    <a:pt x="2" y="95"/>
                  </a:lnTo>
                  <a:lnTo>
                    <a:pt x="2" y="95"/>
                  </a:lnTo>
                  <a:lnTo>
                    <a:pt x="0" y="95"/>
                  </a:lnTo>
                  <a:lnTo>
                    <a:pt x="0" y="95"/>
                  </a:lnTo>
                  <a:lnTo>
                    <a:pt x="0" y="95"/>
                  </a:lnTo>
                  <a:lnTo>
                    <a:pt x="0" y="93"/>
                  </a:lnTo>
                  <a:lnTo>
                    <a:pt x="0" y="93"/>
                  </a:lnTo>
                  <a:lnTo>
                    <a:pt x="0" y="90"/>
                  </a:lnTo>
                  <a:lnTo>
                    <a:pt x="0" y="90"/>
                  </a:lnTo>
                  <a:lnTo>
                    <a:pt x="0" y="88"/>
                  </a:lnTo>
                  <a:lnTo>
                    <a:pt x="0" y="88"/>
                  </a:lnTo>
                  <a:lnTo>
                    <a:pt x="2" y="88"/>
                  </a:lnTo>
                  <a:lnTo>
                    <a:pt x="2" y="88"/>
                  </a:lnTo>
                  <a:lnTo>
                    <a:pt x="2" y="85"/>
                  </a:lnTo>
                  <a:lnTo>
                    <a:pt x="2" y="85"/>
                  </a:lnTo>
                  <a:lnTo>
                    <a:pt x="2" y="85"/>
                  </a:lnTo>
                  <a:lnTo>
                    <a:pt x="2" y="85"/>
                  </a:lnTo>
                  <a:lnTo>
                    <a:pt x="2" y="85"/>
                  </a:lnTo>
                  <a:lnTo>
                    <a:pt x="2" y="83"/>
                  </a:lnTo>
                  <a:lnTo>
                    <a:pt x="2" y="83"/>
                  </a:lnTo>
                  <a:lnTo>
                    <a:pt x="0" y="83"/>
                  </a:lnTo>
                  <a:lnTo>
                    <a:pt x="0" y="81"/>
                  </a:lnTo>
                  <a:lnTo>
                    <a:pt x="0" y="81"/>
                  </a:lnTo>
                  <a:lnTo>
                    <a:pt x="2" y="81"/>
                  </a:lnTo>
                  <a:lnTo>
                    <a:pt x="2" y="78"/>
                  </a:lnTo>
                  <a:lnTo>
                    <a:pt x="2" y="78"/>
                  </a:lnTo>
                  <a:lnTo>
                    <a:pt x="2" y="78"/>
                  </a:lnTo>
                  <a:lnTo>
                    <a:pt x="5" y="78"/>
                  </a:lnTo>
                  <a:lnTo>
                    <a:pt x="5" y="76"/>
                  </a:lnTo>
                  <a:lnTo>
                    <a:pt x="5" y="76"/>
                  </a:lnTo>
                  <a:lnTo>
                    <a:pt x="5" y="76"/>
                  </a:lnTo>
                  <a:lnTo>
                    <a:pt x="5" y="74"/>
                  </a:lnTo>
                  <a:lnTo>
                    <a:pt x="5" y="74"/>
                  </a:lnTo>
                  <a:lnTo>
                    <a:pt x="5" y="74"/>
                  </a:lnTo>
                  <a:lnTo>
                    <a:pt x="5" y="74"/>
                  </a:lnTo>
                  <a:lnTo>
                    <a:pt x="5" y="74"/>
                  </a:lnTo>
                  <a:lnTo>
                    <a:pt x="5" y="71"/>
                  </a:lnTo>
                  <a:lnTo>
                    <a:pt x="5" y="71"/>
                  </a:lnTo>
                  <a:lnTo>
                    <a:pt x="5" y="71"/>
                  </a:lnTo>
                  <a:lnTo>
                    <a:pt x="7" y="71"/>
                  </a:lnTo>
                  <a:lnTo>
                    <a:pt x="7" y="69"/>
                  </a:lnTo>
                  <a:lnTo>
                    <a:pt x="7" y="69"/>
                  </a:lnTo>
                  <a:lnTo>
                    <a:pt x="7" y="69"/>
                  </a:lnTo>
                  <a:lnTo>
                    <a:pt x="7" y="69"/>
                  </a:lnTo>
                  <a:lnTo>
                    <a:pt x="10" y="69"/>
                  </a:lnTo>
                  <a:lnTo>
                    <a:pt x="10" y="67"/>
                  </a:lnTo>
                  <a:lnTo>
                    <a:pt x="10" y="67"/>
                  </a:lnTo>
                  <a:lnTo>
                    <a:pt x="10" y="64"/>
                  </a:lnTo>
                  <a:lnTo>
                    <a:pt x="10" y="64"/>
                  </a:lnTo>
                  <a:lnTo>
                    <a:pt x="10" y="64"/>
                  </a:lnTo>
                  <a:lnTo>
                    <a:pt x="12" y="64"/>
                  </a:lnTo>
                  <a:lnTo>
                    <a:pt x="12" y="64"/>
                  </a:lnTo>
                  <a:lnTo>
                    <a:pt x="12" y="62"/>
                  </a:lnTo>
                  <a:lnTo>
                    <a:pt x="10" y="62"/>
                  </a:lnTo>
                  <a:lnTo>
                    <a:pt x="10" y="62"/>
                  </a:lnTo>
                  <a:lnTo>
                    <a:pt x="12" y="62"/>
                  </a:lnTo>
                  <a:lnTo>
                    <a:pt x="12" y="62"/>
                  </a:lnTo>
                  <a:lnTo>
                    <a:pt x="12" y="62"/>
                  </a:lnTo>
                  <a:lnTo>
                    <a:pt x="12" y="59"/>
                  </a:lnTo>
                  <a:lnTo>
                    <a:pt x="14" y="59"/>
                  </a:lnTo>
                  <a:lnTo>
                    <a:pt x="14" y="59"/>
                  </a:lnTo>
                  <a:lnTo>
                    <a:pt x="14" y="59"/>
                  </a:lnTo>
                  <a:lnTo>
                    <a:pt x="17" y="59"/>
                  </a:lnTo>
                  <a:lnTo>
                    <a:pt x="17" y="62"/>
                  </a:lnTo>
                  <a:lnTo>
                    <a:pt x="17" y="62"/>
                  </a:lnTo>
                  <a:lnTo>
                    <a:pt x="14" y="62"/>
                  </a:lnTo>
                  <a:lnTo>
                    <a:pt x="14" y="64"/>
                  </a:lnTo>
                  <a:lnTo>
                    <a:pt x="17" y="64"/>
                  </a:lnTo>
                  <a:lnTo>
                    <a:pt x="17" y="64"/>
                  </a:lnTo>
                  <a:lnTo>
                    <a:pt x="17" y="64"/>
                  </a:lnTo>
                  <a:lnTo>
                    <a:pt x="17" y="64"/>
                  </a:lnTo>
                  <a:lnTo>
                    <a:pt x="19" y="64"/>
                  </a:lnTo>
                  <a:lnTo>
                    <a:pt x="19" y="67"/>
                  </a:lnTo>
                  <a:lnTo>
                    <a:pt x="19" y="67"/>
                  </a:lnTo>
                  <a:lnTo>
                    <a:pt x="19" y="69"/>
                  </a:lnTo>
                  <a:lnTo>
                    <a:pt x="19" y="69"/>
                  </a:lnTo>
                  <a:lnTo>
                    <a:pt x="19" y="71"/>
                  </a:lnTo>
                  <a:lnTo>
                    <a:pt x="19" y="71"/>
                  </a:lnTo>
                  <a:lnTo>
                    <a:pt x="19" y="71"/>
                  </a:lnTo>
                  <a:lnTo>
                    <a:pt x="19" y="71"/>
                  </a:lnTo>
                  <a:lnTo>
                    <a:pt x="19" y="74"/>
                  </a:lnTo>
                  <a:lnTo>
                    <a:pt x="21" y="74"/>
                  </a:lnTo>
                  <a:lnTo>
                    <a:pt x="21" y="74"/>
                  </a:lnTo>
                  <a:lnTo>
                    <a:pt x="21" y="74"/>
                  </a:lnTo>
                  <a:lnTo>
                    <a:pt x="21" y="74"/>
                  </a:lnTo>
                  <a:lnTo>
                    <a:pt x="21" y="74"/>
                  </a:lnTo>
                  <a:lnTo>
                    <a:pt x="24" y="74"/>
                  </a:lnTo>
                  <a:lnTo>
                    <a:pt x="24" y="74"/>
                  </a:lnTo>
                  <a:lnTo>
                    <a:pt x="24" y="76"/>
                  </a:lnTo>
                  <a:lnTo>
                    <a:pt x="24" y="76"/>
                  </a:lnTo>
                  <a:lnTo>
                    <a:pt x="24" y="78"/>
                  </a:lnTo>
                  <a:lnTo>
                    <a:pt x="26" y="78"/>
                  </a:lnTo>
                  <a:lnTo>
                    <a:pt x="26" y="78"/>
                  </a:lnTo>
                  <a:lnTo>
                    <a:pt x="26" y="78"/>
                  </a:lnTo>
                  <a:lnTo>
                    <a:pt x="26" y="78"/>
                  </a:lnTo>
                  <a:lnTo>
                    <a:pt x="26" y="81"/>
                  </a:lnTo>
                  <a:lnTo>
                    <a:pt x="29" y="81"/>
                  </a:lnTo>
                  <a:lnTo>
                    <a:pt x="29" y="81"/>
                  </a:lnTo>
                  <a:lnTo>
                    <a:pt x="29" y="81"/>
                  </a:lnTo>
                  <a:lnTo>
                    <a:pt x="31" y="81"/>
                  </a:lnTo>
                  <a:lnTo>
                    <a:pt x="31" y="83"/>
                  </a:lnTo>
                  <a:lnTo>
                    <a:pt x="31" y="83"/>
                  </a:lnTo>
                  <a:lnTo>
                    <a:pt x="31" y="83"/>
                  </a:lnTo>
                  <a:lnTo>
                    <a:pt x="31" y="85"/>
                  </a:lnTo>
                  <a:lnTo>
                    <a:pt x="31" y="85"/>
                  </a:lnTo>
                  <a:lnTo>
                    <a:pt x="31" y="85"/>
                  </a:lnTo>
                  <a:lnTo>
                    <a:pt x="33" y="85"/>
                  </a:lnTo>
                  <a:lnTo>
                    <a:pt x="33" y="85"/>
                  </a:lnTo>
                  <a:lnTo>
                    <a:pt x="33" y="85"/>
                  </a:lnTo>
                  <a:lnTo>
                    <a:pt x="33" y="85"/>
                  </a:lnTo>
                  <a:lnTo>
                    <a:pt x="33" y="88"/>
                  </a:lnTo>
                  <a:lnTo>
                    <a:pt x="36" y="88"/>
                  </a:lnTo>
                  <a:lnTo>
                    <a:pt x="36" y="88"/>
                  </a:lnTo>
                  <a:lnTo>
                    <a:pt x="36" y="88"/>
                  </a:lnTo>
                  <a:lnTo>
                    <a:pt x="38" y="88"/>
                  </a:lnTo>
                  <a:lnTo>
                    <a:pt x="38" y="88"/>
                  </a:lnTo>
                  <a:lnTo>
                    <a:pt x="38" y="88"/>
                  </a:lnTo>
                  <a:lnTo>
                    <a:pt x="40" y="88"/>
                  </a:lnTo>
                  <a:lnTo>
                    <a:pt x="40" y="88"/>
                  </a:lnTo>
                  <a:lnTo>
                    <a:pt x="40" y="88"/>
                  </a:lnTo>
                  <a:lnTo>
                    <a:pt x="40" y="88"/>
                  </a:lnTo>
                  <a:lnTo>
                    <a:pt x="43" y="88"/>
                  </a:lnTo>
                  <a:lnTo>
                    <a:pt x="43" y="85"/>
                  </a:lnTo>
                  <a:lnTo>
                    <a:pt x="43" y="85"/>
                  </a:lnTo>
                  <a:lnTo>
                    <a:pt x="45" y="85"/>
                  </a:lnTo>
                  <a:lnTo>
                    <a:pt x="45" y="85"/>
                  </a:lnTo>
                  <a:lnTo>
                    <a:pt x="45" y="85"/>
                  </a:lnTo>
                  <a:lnTo>
                    <a:pt x="45" y="85"/>
                  </a:lnTo>
                  <a:lnTo>
                    <a:pt x="45" y="85"/>
                  </a:lnTo>
                  <a:lnTo>
                    <a:pt x="47" y="85"/>
                  </a:lnTo>
                  <a:lnTo>
                    <a:pt x="47" y="85"/>
                  </a:lnTo>
                  <a:lnTo>
                    <a:pt x="47" y="85"/>
                  </a:lnTo>
                  <a:lnTo>
                    <a:pt x="50" y="85"/>
                  </a:lnTo>
                  <a:lnTo>
                    <a:pt x="50" y="85"/>
                  </a:lnTo>
                  <a:lnTo>
                    <a:pt x="50" y="83"/>
                  </a:lnTo>
                  <a:lnTo>
                    <a:pt x="52" y="83"/>
                  </a:lnTo>
                  <a:lnTo>
                    <a:pt x="52" y="83"/>
                  </a:lnTo>
                  <a:lnTo>
                    <a:pt x="52" y="83"/>
                  </a:lnTo>
                  <a:lnTo>
                    <a:pt x="52" y="85"/>
                  </a:lnTo>
                  <a:lnTo>
                    <a:pt x="55" y="85"/>
                  </a:lnTo>
                  <a:lnTo>
                    <a:pt x="55" y="85"/>
                  </a:lnTo>
                  <a:lnTo>
                    <a:pt x="55" y="85"/>
                  </a:lnTo>
                  <a:lnTo>
                    <a:pt x="55" y="85"/>
                  </a:lnTo>
                  <a:lnTo>
                    <a:pt x="57" y="85"/>
                  </a:lnTo>
                  <a:lnTo>
                    <a:pt x="57" y="85"/>
                  </a:lnTo>
                  <a:lnTo>
                    <a:pt x="57" y="85"/>
                  </a:lnTo>
                  <a:lnTo>
                    <a:pt x="57" y="85"/>
                  </a:lnTo>
                  <a:lnTo>
                    <a:pt x="59" y="85"/>
                  </a:lnTo>
                  <a:lnTo>
                    <a:pt x="59" y="85"/>
                  </a:lnTo>
                  <a:lnTo>
                    <a:pt x="59" y="85"/>
                  </a:lnTo>
                  <a:lnTo>
                    <a:pt x="59" y="85"/>
                  </a:lnTo>
                  <a:lnTo>
                    <a:pt x="62" y="85"/>
                  </a:lnTo>
                  <a:lnTo>
                    <a:pt x="62" y="85"/>
                  </a:lnTo>
                  <a:lnTo>
                    <a:pt x="62" y="85"/>
                  </a:lnTo>
                  <a:lnTo>
                    <a:pt x="64" y="85"/>
                  </a:lnTo>
                  <a:lnTo>
                    <a:pt x="64" y="85"/>
                  </a:lnTo>
                  <a:lnTo>
                    <a:pt x="64" y="85"/>
                  </a:lnTo>
                  <a:lnTo>
                    <a:pt x="66" y="85"/>
                  </a:lnTo>
                  <a:lnTo>
                    <a:pt x="66" y="85"/>
                  </a:lnTo>
                  <a:lnTo>
                    <a:pt x="66" y="83"/>
                  </a:lnTo>
                  <a:lnTo>
                    <a:pt x="66" y="83"/>
                  </a:lnTo>
                  <a:lnTo>
                    <a:pt x="66" y="83"/>
                  </a:lnTo>
                  <a:lnTo>
                    <a:pt x="66" y="83"/>
                  </a:lnTo>
                  <a:lnTo>
                    <a:pt x="69" y="83"/>
                  </a:lnTo>
                  <a:lnTo>
                    <a:pt x="69" y="83"/>
                  </a:lnTo>
                  <a:lnTo>
                    <a:pt x="71" y="83"/>
                  </a:lnTo>
                  <a:lnTo>
                    <a:pt x="71" y="83"/>
                  </a:lnTo>
                  <a:lnTo>
                    <a:pt x="71" y="81"/>
                  </a:lnTo>
                  <a:lnTo>
                    <a:pt x="71" y="81"/>
                  </a:lnTo>
                  <a:lnTo>
                    <a:pt x="71" y="81"/>
                  </a:lnTo>
                  <a:lnTo>
                    <a:pt x="71" y="78"/>
                  </a:lnTo>
                  <a:lnTo>
                    <a:pt x="71" y="78"/>
                  </a:lnTo>
                  <a:lnTo>
                    <a:pt x="71" y="76"/>
                  </a:lnTo>
                  <a:lnTo>
                    <a:pt x="73" y="76"/>
                  </a:lnTo>
                  <a:lnTo>
                    <a:pt x="73" y="76"/>
                  </a:lnTo>
                  <a:lnTo>
                    <a:pt x="73" y="74"/>
                  </a:lnTo>
                  <a:lnTo>
                    <a:pt x="73" y="74"/>
                  </a:lnTo>
                  <a:lnTo>
                    <a:pt x="73" y="74"/>
                  </a:lnTo>
                  <a:lnTo>
                    <a:pt x="73" y="74"/>
                  </a:lnTo>
                  <a:lnTo>
                    <a:pt x="73" y="74"/>
                  </a:lnTo>
                  <a:lnTo>
                    <a:pt x="76" y="74"/>
                  </a:lnTo>
                  <a:lnTo>
                    <a:pt x="76" y="74"/>
                  </a:lnTo>
                  <a:lnTo>
                    <a:pt x="78" y="74"/>
                  </a:lnTo>
                  <a:lnTo>
                    <a:pt x="78" y="71"/>
                  </a:lnTo>
                  <a:lnTo>
                    <a:pt x="78" y="71"/>
                  </a:lnTo>
                  <a:lnTo>
                    <a:pt x="78" y="71"/>
                  </a:lnTo>
                  <a:lnTo>
                    <a:pt x="78" y="71"/>
                  </a:lnTo>
                  <a:lnTo>
                    <a:pt x="81" y="71"/>
                  </a:lnTo>
                  <a:lnTo>
                    <a:pt x="81" y="71"/>
                  </a:lnTo>
                  <a:lnTo>
                    <a:pt x="81" y="71"/>
                  </a:lnTo>
                  <a:lnTo>
                    <a:pt x="83" y="71"/>
                  </a:lnTo>
                  <a:lnTo>
                    <a:pt x="83" y="71"/>
                  </a:lnTo>
                  <a:lnTo>
                    <a:pt x="83" y="71"/>
                  </a:lnTo>
                  <a:lnTo>
                    <a:pt x="85" y="71"/>
                  </a:lnTo>
                  <a:lnTo>
                    <a:pt x="85" y="71"/>
                  </a:lnTo>
                  <a:lnTo>
                    <a:pt x="85" y="71"/>
                  </a:lnTo>
                  <a:lnTo>
                    <a:pt x="88" y="71"/>
                  </a:lnTo>
                  <a:lnTo>
                    <a:pt x="88" y="71"/>
                  </a:lnTo>
                  <a:lnTo>
                    <a:pt x="88" y="71"/>
                  </a:lnTo>
                  <a:lnTo>
                    <a:pt x="88" y="71"/>
                  </a:lnTo>
                  <a:lnTo>
                    <a:pt x="90" y="71"/>
                  </a:lnTo>
                  <a:lnTo>
                    <a:pt x="90" y="71"/>
                  </a:lnTo>
                  <a:lnTo>
                    <a:pt x="90" y="71"/>
                  </a:lnTo>
                  <a:lnTo>
                    <a:pt x="90" y="74"/>
                  </a:lnTo>
                  <a:lnTo>
                    <a:pt x="90" y="74"/>
                  </a:lnTo>
                  <a:lnTo>
                    <a:pt x="90" y="74"/>
                  </a:lnTo>
                  <a:lnTo>
                    <a:pt x="88" y="74"/>
                  </a:lnTo>
                  <a:lnTo>
                    <a:pt x="88" y="74"/>
                  </a:lnTo>
                  <a:lnTo>
                    <a:pt x="90" y="74"/>
                  </a:lnTo>
                  <a:lnTo>
                    <a:pt x="90" y="74"/>
                  </a:lnTo>
                  <a:lnTo>
                    <a:pt x="92" y="74"/>
                  </a:lnTo>
                  <a:lnTo>
                    <a:pt x="92" y="74"/>
                  </a:lnTo>
                  <a:lnTo>
                    <a:pt x="92" y="76"/>
                  </a:lnTo>
                  <a:lnTo>
                    <a:pt x="92" y="76"/>
                  </a:lnTo>
                  <a:lnTo>
                    <a:pt x="95" y="76"/>
                  </a:lnTo>
                  <a:lnTo>
                    <a:pt x="95" y="76"/>
                  </a:lnTo>
                  <a:lnTo>
                    <a:pt x="95" y="76"/>
                  </a:lnTo>
                  <a:lnTo>
                    <a:pt x="97" y="76"/>
                  </a:lnTo>
                  <a:lnTo>
                    <a:pt x="97" y="76"/>
                  </a:lnTo>
                  <a:lnTo>
                    <a:pt x="97" y="76"/>
                  </a:lnTo>
                  <a:lnTo>
                    <a:pt x="97" y="78"/>
                  </a:lnTo>
                  <a:lnTo>
                    <a:pt x="100" y="78"/>
                  </a:lnTo>
                  <a:lnTo>
                    <a:pt x="100" y="78"/>
                  </a:lnTo>
                  <a:lnTo>
                    <a:pt x="100" y="78"/>
                  </a:lnTo>
                  <a:lnTo>
                    <a:pt x="100" y="76"/>
                  </a:lnTo>
                  <a:lnTo>
                    <a:pt x="102" y="76"/>
                  </a:lnTo>
                  <a:lnTo>
                    <a:pt x="102" y="78"/>
                  </a:lnTo>
                  <a:lnTo>
                    <a:pt x="102" y="78"/>
                  </a:lnTo>
                  <a:lnTo>
                    <a:pt x="102" y="78"/>
                  </a:lnTo>
                  <a:lnTo>
                    <a:pt x="104" y="78"/>
                  </a:lnTo>
                  <a:lnTo>
                    <a:pt x="104" y="81"/>
                  </a:lnTo>
                  <a:lnTo>
                    <a:pt x="104" y="81"/>
                  </a:lnTo>
                  <a:lnTo>
                    <a:pt x="104" y="78"/>
                  </a:lnTo>
                  <a:lnTo>
                    <a:pt x="104" y="78"/>
                  </a:lnTo>
                  <a:lnTo>
                    <a:pt x="107" y="78"/>
                  </a:lnTo>
                  <a:lnTo>
                    <a:pt x="107" y="78"/>
                  </a:lnTo>
                  <a:lnTo>
                    <a:pt x="107" y="78"/>
                  </a:lnTo>
                  <a:lnTo>
                    <a:pt x="107" y="78"/>
                  </a:lnTo>
                  <a:lnTo>
                    <a:pt x="107" y="76"/>
                  </a:lnTo>
                  <a:lnTo>
                    <a:pt x="107" y="76"/>
                  </a:lnTo>
                  <a:lnTo>
                    <a:pt x="109" y="76"/>
                  </a:lnTo>
                  <a:lnTo>
                    <a:pt x="109" y="74"/>
                  </a:lnTo>
                  <a:lnTo>
                    <a:pt x="109" y="74"/>
                  </a:lnTo>
                  <a:lnTo>
                    <a:pt x="111" y="74"/>
                  </a:lnTo>
                  <a:lnTo>
                    <a:pt x="111" y="74"/>
                  </a:lnTo>
                  <a:lnTo>
                    <a:pt x="111" y="74"/>
                  </a:lnTo>
                  <a:lnTo>
                    <a:pt x="111" y="74"/>
                  </a:lnTo>
                  <a:lnTo>
                    <a:pt x="114" y="74"/>
                  </a:lnTo>
                  <a:lnTo>
                    <a:pt x="114" y="74"/>
                  </a:lnTo>
                  <a:lnTo>
                    <a:pt x="114" y="74"/>
                  </a:lnTo>
                  <a:lnTo>
                    <a:pt x="114" y="74"/>
                  </a:lnTo>
                  <a:lnTo>
                    <a:pt x="116" y="74"/>
                  </a:lnTo>
                  <a:lnTo>
                    <a:pt x="116" y="74"/>
                  </a:lnTo>
                  <a:lnTo>
                    <a:pt x="116" y="74"/>
                  </a:lnTo>
                  <a:lnTo>
                    <a:pt x="118" y="74"/>
                  </a:lnTo>
                  <a:lnTo>
                    <a:pt x="118" y="74"/>
                  </a:lnTo>
                  <a:lnTo>
                    <a:pt x="118" y="74"/>
                  </a:lnTo>
                  <a:lnTo>
                    <a:pt x="118" y="74"/>
                  </a:lnTo>
                  <a:lnTo>
                    <a:pt x="121" y="74"/>
                  </a:lnTo>
                  <a:lnTo>
                    <a:pt x="121" y="74"/>
                  </a:lnTo>
                  <a:lnTo>
                    <a:pt x="121" y="74"/>
                  </a:lnTo>
                  <a:lnTo>
                    <a:pt x="121" y="74"/>
                  </a:lnTo>
                  <a:lnTo>
                    <a:pt x="123" y="74"/>
                  </a:lnTo>
                  <a:lnTo>
                    <a:pt x="123" y="74"/>
                  </a:lnTo>
                  <a:lnTo>
                    <a:pt x="123" y="74"/>
                  </a:lnTo>
                  <a:lnTo>
                    <a:pt x="123" y="74"/>
                  </a:lnTo>
                  <a:lnTo>
                    <a:pt x="123" y="74"/>
                  </a:lnTo>
                  <a:lnTo>
                    <a:pt x="126" y="74"/>
                  </a:lnTo>
                  <a:lnTo>
                    <a:pt x="126" y="71"/>
                  </a:lnTo>
                  <a:lnTo>
                    <a:pt x="126" y="71"/>
                  </a:lnTo>
                  <a:lnTo>
                    <a:pt x="126" y="71"/>
                  </a:lnTo>
                  <a:lnTo>
                    <a:pt x="126" y="69"/>
                  </a:lnTo>
                  <a:lnTo>
                    <a:pt x="126" y="69"/>
                  </a:lnTo>
                  <a:lnTo>
                    <a:pt x="126" y="69"/>
                  </a:lnTo>
                  <a:lnTo>
                    <a:pt x="126" y="67"/>
                  </a:lnTo>
                  <a:lnTo>
                    <a:pt x="126" y="67"/>
                  </a:lnTo>
                  <a:lnTo>
                    <a:pt x="126" y="64"/>
                  </a:lnTo>
                  <a:lnTo>
                    <a:pt x="126" y="64"/>
                  </a:lnTo>
                  <a:lnTo>
                    <a:pt x="128" y="64"/>
                  </a:lnTo>
                  <a:lnTo>
                    <a:pt x="128" y="64"/>
                  </a:lnTo>
                  <a:lnTo>
                    <a:pt x="128" y="64"/>
                  </a:lnTo>
                  <a:lnTo>
                    <a:pt x="128" y="64"/>
                  </a:lnTo>
                  <a:lnTo>
                    <a:pt x="128" y="62"/>
                  </a:lnTo>
                  <a:lnTo>
                    <a:pt x="130" y="62"/>
                  </a:lnTo>
                  <a:lnTo>
                    <a:pt x="130" y="62"/>
                  </a:lnTo>
                  <a:lnTo>
                    <a:pt x="130" y="59"/>
                  </a:lnTo>
                  <a:lnTo>
                    <a:pt x="130" y="59"/>
                  </a:lnTo>
                  <a:lnTo>
                    <a:pt x="128" y="59"/>
                  </a:lnTo>
                  <a:lnTo>
                    <a:pt x="128" y="59"/>
                  </a:lnTo>
                  <a:lnTo>
                    <a:pt x="128" y="57"/>
                  </a:lnTo>
                  <a:lnTo>
                    <a:pt x="128" y="57"/>
                  </a:lnTo>
                  <a:lnTo>
                    <a:pt x="128" y="55"/>
                  </a:lnTo>
                  <a:lnTo>
                    <a:pt x="128" y="55"/>
                  </a:lnTo>
                  <a:lnTo>
                    <a:pt x="128" y="55"/>
                  </a:lnTo>
                  <a:lnTo>
                    <a:pt x="128" y="55"/>
                  </a:lnTo>
                  <a:lnTo>
                    <a:pt x="130" y="55"/>
                  </a:lnTo>
                  <a:lnTo>
                    <a:pt x="130" y="55"/>
                  </a:lnTo>
                  <a:lnTo>
                    <a:pt x="130" y="52"/>
                  </a:lnTo>
                  <a:lnTo>
                    <a:pt x="133" y="52"/>
                  </a:lnTo>
                  <a:lnTo>
                    <a:pt x="133" y="52"/>
                  </a:lnTo>
                  <a:lnTo>
                    <a:pt x="133" y="50"/>
                  </a:lnTo>
                  <a:lnTo>
                    <a:pt x="133" y="50"/>
                  </a:lnTo>
                  <a:lnTo>
                    <a:pt x="133" y="50"/>
                  </a:lnTo>
                  <a:lnTo>
                    <a:pt x="133" y="50"/>
                  </a:lnTo>
                  <a:lnTo>
                    <a:pt x="135" y="50"/>
                  </a:lnTo>
                  <a:lnTo>
                    <a:pt x="135" y="48"/>
                  </a:lnTo>
                  <a:lnTo>
                    <a:pt x="135" y="48"/>
                  </a:lnTo>
                  <a:lnTo>
                    <a:pt x="137" y="48"/>
                  </a:lnTo>
                  <a:lnTo>
                    <a:pt x="137" y="48"/>
                  </a:lnTo>
                  <a:lnTo>
                    <a:pt x="137" y="48"/>
                  </a:lnTo>
                  <a:lnTo>
                    <a:pt x="137" y="48"/>
                  </a:lnTo>
                  <a:lnTo>
                    <a:pt x="137" y="45"/>
                  </a:lnTo>
                  <a:lnTo>
                    <a:pt x="137" y="45"/>
                  </a:lnTo>
                  <a:lnTo>
                    <a:pt x="137" y="45"/>
                  </a:lnTo>
                  <a:lnTo>
                    <a:pt x="137" y="45"/>
                  </a:lnTo>
                  <a:lnTo>
                    <a:pt x="135" y="45"/>
                  </a:lnTo>
                  <a:lnTo>
                    <a:pt x="135" y="45"/>
                  </a:lnTo>
                  <a:lnTo>
                    <a:pt x="135" y="43"/>
                  </a:lnTo>
                  <a:lnTo>
                    <a:pt x="135" y="43"/>
                  </a:lnTo>
                  <a:lnTo>
                    <a:pt x="135" y="40"/>
                  </a:lnTo>
                  <a:lnTo>
                    <a:pt x="135" y="40"/>
                  </a:lnTo>
                  <a:lnTo>
                    <a:pt x="135" y="38"/>
                  </a:lnTo>
                  <a:lnTo>
                    <a:pt x="135" y="38"/>
                  </a:lnTo>
                  <a:lnTo>
                    <a:pt x="137" y="38"/>
                  </a:lnTo>
                  <a:lnTo>
                    <a:pt x="137" y="36"/>
                  </a:lnTo>
                  <a:lnTo>
                    <a:pt x="137" y="36"/>
                  </a:lnTo>
                  <a:lnTo>
                    <a:pt x="137" y="36"/>
                  </a:lnTo>
                  <a:lnTo>
                    <a:pt x="137" y="36"/>
                  </a:lnTo>
                  <a:lnTo>
                    <a:pt x="137" y="36"/>
                  </a:lnTo>
                  <a:lnTo>
                    <a:pt x="137" y="33"/>
                  </a:lnTo>
                  <a:lnTo>
                    <a:pt x="140" y="33"/>
                  </a:lnTo>
                  <a:lnTo>
                    <a:pt x="140" y="33"/>
                  </a:lnTo>
                  <a:lnTo>
                    <a:pt x="140" y="36"/>
                  </a:lnTo>
                  <a:lnTo>
                    <a:pt x="140" y="36"/>
                  </a:lnTo>
                  <a:lnTo>
                    <a:pt x="142" y="36"/>
                  </a:lnTo>
                  <a:lnTo>
                    <a:pt x="142" y="33"/>
                  </a:lnTo>
                  <a:lnTo>
                    <a:pt x="142" y="33"/>
                  </a:lnTo>
                  <a:lnTo>
                    <a:pt x="144" y="33"/>
                  </a:lnTo>
                  <a:lnTo>
                    <a:pt x="144" y="33"/>
                  </a:lnTo>
                  <a:lnTo>
                    <a:pt x="144" y="31"/>
                  </a:lnTo>
                  <a:lnTo>
                    <a:pt x="144" y="31"/>
                  </a:lnTo>
                  <a:lnTo>
                    <a:pt x="144" y="31"/>
                  </a:lnTo>
                  <a:lnTo>
                    <a:pt x="144" y="29"/>
                  </a:lnTo>
                  <a:lnTo>
                    <a:pt x="144" y="29"/>
                  </a:lnTo>
                  <a:lnTo>
                    <a:pt x="144" y="26"/>
                  </a:lnTo>
                  <a:lnTo>
                    <a:pt x="144" y="26"/>
                  </a:lnTo>
                  <a:lnTo>
                    <a:pt x="144" y="26"/>
                  </a:lnTo>
                  <a:lnTo>
                    <a:pt x="144" y="24"/>
                  </a:lnTo>
                  <a:lnTo>
                    <a:pt x="144" y="24"/>
                  </a:lnTo>
                  <a:lnTo>
                    <a:pt x="144" y="24"/>
                  </a:lnTo>
                  <a:lnTo>
                    <a:pt x="147" y="24"/>
                  </a:lnTo>
                  <a:lnTo>
                    <a:pt x="147" y="24"/>
                  </a:lnTo>
                  <a:lnTo>
                    <a:pt x="147" y="24"/>
                  </a:lnTo>
                  <a:lnTo>
                    <a:pt x="147" y="24"/>
                  </a:lnTo>
                  <a:lnTo>
                    <a:pt x="147" y="24"/>
                  </a:lnTo>
                  <a:lnTo>
                    <a:pt x="147" y="21"/>
                  </a:lnTo>
                  <a:lnTo>
                    <a:pt x="147" y="21"/>
                  </a:lnTo>
                  <a:lnTo>
                    <a:pt x="147" y="19"/>
                  </a:lnTo>
                  <a:lnTo>
                    <a:pt x="144" y="19"/>
                  </a:lnTo>
                  <a:lnTo>
                    <a:pt x="144" y="19"/>
                  </a:lnTo>
                  <a:lnTo>
                    <a:pt x="144" y="17"/>
                  </a:lnTo>
                  <a:lnTo>
                    <a:pt x="144" y="17"/>
                  </a:lnTo>
                  <a:lnTo>
                    <a:pt x="144" y="14"/>
                  </a:lnTo>
                  <a:lnTo>
                    <a:pt x="144" y="14"/>
                  </a:lnTo>
                  <a:lnTo>
                    <a:pt x="144" y="14"/>
                  </a:lnTo>
                  <a:lnTo>
                    <a:pt x="147" y="14"/>
                  </a:lnTo>
                  <a:lnTo>
                    <a:pt x="147" y="12"/>
                  </a:lnTo>
                  <a:lnTo>
                    <a:pt x="144" y="12"/>
                  </a:lnTo>
                  <a:lnTo>
                    <a:pt x="144" y="12"/>
                  </a:lnTo>
                  <a:lnTo>
                    <a:pt x="144" y="10"/>
                  </a:lnTo>
                  <a:lnTo>
                    <a:pt x="147" y="10"/>
                  </a:lnTo>
                  <a:lnTo>
                    <a:pt x="147" y="10"/>
                  </a:lnTo>
                  <a:lnTo>
                    <a:pt x="147" y="10"/>
                  </a:lnTo>
                  <a:lnTo>
                    <a:pt x="147" y="7"/>
                  </a:lnTo>
                  <a:lnTo>
                    <a:pt x="147" y="7"/>
                  </a:lnTo>
                  <a:lnTo>
                    <a:pt x="147" y="5"/>
                  </a:lnTo>
                  <a:lnTo>
                    <a:pt x="147" y="5"/>
                  </a:lnTo>
                  <a:lnTo>
                    <a:pt x="147" y="5"/>
                  </a:lnTo>
                  <a:lnTo>
                    <a:pt x="147" y="5"/>
                  </a:lnTo>
                  <a:lnTo>
                    <a:pt x="149" y="5"/>
                  </a:lnTo>
                  <a:lnTo>
                    <a:pt x="149" y="3"/>
                  </a:lnTo>
                  <a:lnTo>
                    <a:pt x="149" y="3"/>
                  </a:lnTo>
                  <a:lnTo>
                    <a:pt x="149" y="5"/>
                  </a:lnTo>
                  <a:lnTo>
                    <a:pt x="152" y="5"/>
                  </a:lnTo>
                  <a:lnTo>
                    <a:pt x="152" y="3"/>
                  </a:lnTo>
                  <a:lnTo>
                    <a:pt x="152" y="3"/>
                  </a:lnTo>
                  <a:lnTo>
                    <a:pt x="152" y="3"/>
                  </a:lnTo>
                  <a:lnTo>
                    <a:pt x="152" y="0"/>
                  </a:lnTo>
                  <a:lnTo>
                    <a:pt x="152" y="0"/>
                  </a:lnTo>
                  <a:lnTo>
                    <a:pt x="152" y="0"/>
                  </a:lnTo>
                  <a:lnTo>
                    <a:pt x="154" y="0"/>
                  </a:lnTo>
                  <a:lnTo>
                    <a:pt x="154" y="0"/>
                  </a:lnTo>
                  <a:lnTo>
                    <a:pt x="154" y="0"/>
                  </a:lnTo>
                  <a:lnTo>
                    <a:pt x="154" y="0"/>
                  </a:lnTo>
                  <a:lnTo>
                    <a:pt x="154" y="3"/>
                  </a:lnTo>
                  <a:lnTo>
                    <a:pt x="156" y="3"/>
                  </a:lnTo>
                  <a:lnTo>
                    <a:pt x="156" y="0"/>
                  </a:lnTo>
                  <a:lnTo>
                    <a:pt x="156" y="0"/>
                  </a:lnTo>
                  <a:lnTo>
                    <a:pt x="159" y="0"/>
                  </a:lnTo>
                  <a:lnTo>
                    <a:pt x="159" y="0"/>
                  </a:lnTo>
                  <a:lnTo>
                    <a:pt x="159" y="0"/>
                  </a:lnTo>
                  <a:lnTo>
                    <a:pt x="159" y="0"/>
                  </a:lnTo>
                  <a:lnTo>
                    <a:pt x="161" y="0"/>
                  </a:lnTo>
                  <a:lnTo>
                    <a:pt x="161" y="0"/>
                  </a:lnTo>
                  <a:lnTo>
                    <a:pt x="161" y="0"/>
                  </a:lnTo>
                  <a:lnTo>
                    <a:pt x="163" y="0"/>
                  </a:lnTo>
                  <a:lnTo>
                    <a:pt x="163" y="0"/>
                  </a:lnTo>
                  <a:lnTo>
                    <a:pt x="163" y="3"/>
                  </a:lnTo>
                  <a:lnTo>
                    <a:pt x="163" y="3"/>
                  </a:lnTo>
                  <a:lnTo>
                    <a:pt x="166" y="3"/>
                  </a:lnTo>
                  <a:lnTo>
                    <a:pt x="166" y="0"/>
                  </a:lnTo>
                  <a:lnTo>
                    <a:pt x="166" y="0"/>
                  </a:lnTo>
                  <a:lnTo>
                    <a:pt x="166" y="0"/>
                  </a:lnTo>
                  <a:lnTo>
                    <a:pt x="166" y="0"/>
                  </a:lnTo>
                  <a:lnTo>
                    <a:pt x="168" y="0"/>
                  </a:lnTo>
                  <a:lnTo>
                    <a:pt x="168" y="0"/>
                  </a:lnTo>
                  <a:lnTo>
                    <a:pt x="168" y="0"/>
                  </a:lnTo>
                  <a:lnTo>
                    <a:pt x="171" y="0"/>
                  </a:lnTo>
                  <a:lnTo>
                    <a:pt x="171" y="0"/>
                  </a:lnTo>
                  <a:lnTo>
                    <a:pt x="171" y="0"/>
                  </a:lnTo>
                  <a:lnTo>
                    <a:pt x="171" y="0"/>
                  </a:lnTo>
                  <a:lnTo>
                    <a:pt x="171" y="0"/>
                  </a:lnTo>
                  <a:lnTo>
                    <a:pt x="173" y="0"/>
                  </a:lnTo>
                  <a:lnTo>
                    <a:pt x="173" y="0"/>
                  </a:lnTo>
                  <a:lnTo>
                    <a:pt x="173" y="0"/>
                  </a:lnTo>
                  <a:lnTo>
                    <a:pt x="173" y="0"/>
                  </a:lnTo>
                  <a:lnTo>
                    <a:pt x="173" y="0"/>
                  </a:lnTo>
                  <a:lnTo>
                    <a:pt x="175" y="0"/>
                  </a:lnTo>
                  <a:lnTo>
                    <a:pt x="175" y="0"/>
                  </a:lnTo>
                  <a:lnTo>
                    <a:pt x="178" y="0"/>
                  </a:lnTo>
                  <a:lnTo>
                    <a:pt x="178" y="0"/>
                  </a:lnTo>
                  <a:lnTo>
                    <a:pt x="178" y="0"/>
                  </a:lnTo>
                  <a:lnTo>
                    <a:pt x="180" y="0"/>
                  </a:lnTo>
                  <a:lnTo>
                    <a:pt x="180" y="0"/>
                  </a:lnTo>
                  <a:lnTo>
                    <a:pt x="180" y="0"/>
                  </a:lnTo>
                  <a:lnTo>
                    <a:pt x="180" y="0"/>
                  </a:lnTo>
                  <a:lnTo>
                    <a:pt x="180" y="0"/>
                  </a:lnTo>
                  <a:lnTo>
                    <a:pt x="182" y="0"/>
                  </a:lnTo>
                  <a:lnTo>
                    <a:pt x="182" y="0"/>
                  </a:lnTo>
                  <a:lnTo>
                    <a:pt x="182" y="3"/>
                  </a:lnTo>
                  <a:lnTo>
                    <a:pt x="185" y="3"/>
                  </a:lnTo>
                  <a:lnTo>
                    <a:pt x="185" y="3"/>
                  </a:lnTo>
                  <a:lnTo>
                    <a:pt x="185" y="3"/>
                  </a:lnTo>
                  <a:lnTo>
                    <a:pt x="185" y="5"/>
                  </a:lnTo>
                  <a:lnTo>
                    <a:pt x="185" y="5"/>
                  </a:lnTo>
                  <a:lnTo>
                    <a:pt x="185" y="5"/>
                  </a:lnTo>
                  <a:lnTo>
                    <a:pt x="187" y="5"/>
                  </a:lnTo>
                  <a:lnTo>
                    <a:pt x="187" y="5"/>
                  </a:lnTo>
                  <a:lnTo>
                    <a:pt x="187" y="5"/>
                  </a:lnTo>
                  <a:lnTo>
                    <a:pt x="187" y="5"/>
                  </a:lnTo>
                  <a:lnTo>
                    <a:pt x="189" y="5"/>
                  </a:lnTo>
                  <a:lnTo>
                    <a:pt x="189" y="5"/>
                  </a:lnTo>
                  <a:lnTo>
                    <a:pt x="189" y="5"/>
                  </a:lnTo>
                  <a:lnTo>
                    <a:pt x="192" y="5"/>
                  </a:lnTo>
                  <a:lnTo>
                    <a:pt x="192" y="5"/>
                  </a:lnTo>
                  <a:lnTo>
                    <a:pt x="192" y="5"/>
                  </a:lnTo>
                  <a:lnTo>
                    <a:pt x="192" y="5"/>
                  </a:lnTo>
                  <a:lnTo>
                    <a:pt x="194" y="5"/>
                  </a:lnTo>
                  <a:lnTo>
                    <a:pt x="194" y="5"/>
                  </a:lnTo>
                  <a:lnTo>
                    <a:pt x="194" y="5"/>
                  </a:lnTo>
                  <a:lnTo>
                    <a:pt x="194" y="5"/>
                  </a:lnTo>
                  <a:lnTo>
                    <a:pt x="197" y="5"/>
                  </a:lnTo>
                  <a:lnTo>
                    <a:pt x="197" y="5"/>
                  </a:lnTo>
                  <a:lnTo>
                    <a:pt x="197" y="7"/>
                  </a:lnTo>
                  <a:lnTo>
                    <a:pt x="197" y="7"/>
                  </a:lnTo>
                  <a:lnTo>
                    <a:pt x="194" y="7"/>
                  </a:lnTo>
                  <a:lnTo>
                    <a:pt x="194" y="10"/>
                  </a:lnTo>
                  <a:lnTo>
                    <a:pt x="194" y="10"/>
                  </a:lnTo>
                  <a:lnTo>
                    <a:pt x="194" y="10"/>
                  </a:lnTo>
                  <a:lnTo>
                    <a:pt x="194" y="7"/>
                  </a:lnTo>
                  <a:lnTo>
                    <a:pt x="192" y="7"/>
                  </a:lnTo>
                  <a:lnTo>
                    <a:pt x="192" y="7"/>
                  </a:lnTo>
                  <a:lnTo>
                    <a:pt x="192" y="10"/>
                  </a:lnTo>
                  <a:lnTo>
                    <a:pt x="192" y="10"/>
                  </a:lnTo>
                  <a:lnTo>
                    <a:pt x="192" y="10"/>
                  </a:lnTo>
                  <a:lnTo>
                    <a:pt x="189" y="10"/>
                  </a:lnTo>
                  <a:lnTo>
                    <a:pt x="189" y="12"/>
                  </a:lnTo>
                  <a:lnTo>
                    <a:pt x="192" y="12"/>
                  </a:lnTo>
                  <a:lnTo>
                    <a:pt x="192" y="12"/>
                  </a:lnTo>
                  <a:lnTo>
                    <a:pt x="192" y="12"/>
                  </a:lnTo>
                  <a:lnTo>
                    <a:pt x="192" y="12"/>
                  </a:lnTo>
                  <a:lnTo>
                    <a:pt x="192" y="14"/>
                  </a:lnTo>
                  <a:lnTo>
                    <a:pt x="194" y="14"/>
                  </a:lnTo>
                  <a:lnTo>
                    <a:pt x="194" y="14"/>
                  </a:lnTo>
                  <a:lnTo>
                    <a:pt x="194" y="14"/>
                  </a:lnTo>
                  <a:lnTo>
                    <a:pt x="194" y="14"/>
                  </a:lnTo>
                  <a:lnTo>
                    <a:pt x="194" y="14"/>
                  </a:lnTo>
                  <a:lnTo>
                    <a:pt x="194" y="17"/>
                  </a:lnTo>
                  <a:lnTo>
                    <a:pt x="194" y="17"/>
                  </a:lnTo>
                  <a:lnTo>
                    <a:pt x="192" y="17"/>
                  </a:lnTo>
                  <a:lnTo>
                    <a:pt x="192" y="19"/>
                  </a:lnTo>
                  <a:lnTo>
                    <a:pt x="192" y="19"/>
                  </a:lnTo>
                  <a:lnTo>
                    <a:pt x="192" y="19"/>
                  </a:lnTo>
                  <a:lnTo>
                    <a:pt x="192" y="19"/>
                  </a:lnTo>
                  <a:lnTo>
                    <a:pt x="189" y="19"/>
                  </a:lnTo>
                  <a:lnTo>
                    <a:pt x="189" y="21"/>
                  </a:lnTo>
                  <a:lnTo>
                    <a:pt x="189" y="21"/>
                  </a:lnTo>
                  <a:lnTo>
                    <a:pt x="189" y="21"/>
                  </a:lnTo>
                  <a:lnTo>
                    <a:pt x="189" y="24"/>
                  </a:lnTo>
                  <a:lnTo>
                    <a:pt x="189" y="24"/>
                  </a:lnTo>
                  <a:lnTo>
                    <a:pt x="189" y="24"/>
                  </a:lnTo>
                  <a:lnTo>
                    <a:pt x="192" y="24"/>
                  </a:lnTo>
                  <a:lnTo>
                    <a:pt x="192" y="26"/>
                  </a:lnTo>
                  <a:lnTo>
                    <a:pt x="192" y="26"/>
                  </a:lnTo>
                  <a:lnTo>
                    <a:pt x="189" y="26"/>
                  </a:lnTo>
                  <a:lnTo>
                    <a:pt x="189" y="26"/>
                  </a:lnTo>
                  <a:lnTo>
                    <a:pt x="189" y="29"/>
                  </a:lnTo>
                  <a:lnTo>
                    <a:pt x="189" y="29"/>
                  </a:lnTo>
                  <a:lnTo>
                    <a:pt x="189" y="29"/>
                  </a:lnTo>
                  <a:lnTo>
                    <a:pt x="187" y="29"/>
                  </a:lnTo>
                  <a:lnTo>
                    <a:pt x="187" y="29"/>
                  </a:lnTo>
                  <a:lnTo>
                    <a:pt x="187" y="29"/>
                  </a:lnTo>
                  <a:lnTo>
                    <a:pt x="187" y="29"/>
                  </a:lnTo>
                  <a:lnTo>
                    <a:pt x="185" y="29"/>
                  </a:lnTo>
                  <a:lnTo>
                    <a:pt x="185" y="29"/>
                  </a:lnTo>
                  <a:lnTo>
                    <a:pt x="185" y="31"/>
                  </a:lnTo>
                  <a:lnTo>
                    <a:pt x="187" y="31"/>
                  </a:lnTo>
                  <a:lnTo>
                    <a:pt x="187" y="31"/>
                  </a:lnTo>
                  <a:lnTo>
                    <a:pt x="187" y="31"/>
                  </a:lnTo>
                  <a:lnTo>
                    <a:pt x="187" y="31"/>
                  </a:lnTo>
                  <a:lnTo>
                    <a:pt x="189" y="31"/>
                  </a:lnTo>
                  <a:lnTo>
                    <a:pt x="189" y="33"/>
                  </a:lnTo>
                  <a:lnTo>
                    <a:pt x="189" y="33"/>
                  </a:lnTo>
                  <a:lnTo>
                    <a:pt x="189" y="33"/>
                  </a:lnTo>
                  <a:lnTo>
                    <a:pt x="189" y="33"/>
                  </a:lnTo>
                  <a:lnTo>
                    <a:pt x="189" y="36"/>
                  </a:lnTo>
                  <a:lnTo>
                    <a:pt x="189" y="36"/>
                  </a:lnTo>
                  <a:lnTo>
                    <a:pt x="192" y="36"/>
                  </a:lnTo>
                  <a:lnTo>
                    <a:pt x="192" y="36"/>
                  </a:lnTo>
                  <a:lnTo>
                    <a:pt x="192" y="36"/>
                  </a:lnTo>
                  <a:lnTo>
                    <a:pt x="192" y="36"/>
                  </a:lnTo>
                  <a:lnTo>
                    <a:pt x="192" y="38"/>
                  </a:lnTo>
                  <a:lnTo>
                    <a:pt x="192" y="38"/>
                  </a:lnTo>
                  <a:lnTo>
                    <a:pt x="192" y="40"/>
                  </a:lnTo>
                  <a:lnTo>
                    <a:pt x="192" y="40"/>
                  </a:lnTo>
                  <a:lnTo>
                    <a:pt x="192" y="40"/>
                  </a:lnTo>
                  <a:lnTo>
                    <a:pt x="192" y="43"/>
                  </a:lnTo>
                  <a:lnTo>
                    <a:pt x="192" y="43"/>
                  </a:lnTo>
                  <a:lnTo>
                    <a:pt x="194" y="43"/>
                  </a:lnTo>
                  <a:lnTo>
                    <a:pt x="194" y="45"/>
                  </a:lnTo>
                  <a:lnTo>
                    <a:pt x="194" y="45"/>
                  </a:lnTo>
                  <a:lnTo>
                    <a:pt x="194" y="45"/>
                  </a:lnTo>
                  <a:lnTo>
                    <a:pt x="194" y="45"/>
                  </a:lnTo>
                  <a:lnTo>
                    <a:pt x="194" y="45"/>
                  </a:lnTo>
                  <a:lnTo>
                    <a:pt x="194" y="48"/>
                  </a:lnTo>
                  <a:lnTo>
                    <a:pt x="197" y="48"/>
                  </a:lnTo>
                  <a:lnTo>
                    <a:pt x="197" y="48"/>
                  </a:lnTo>
                  <a:lnTo>
                    <a:pt x="197" y="48"/>
                  </a:lnTo>
                  <a:lnTo>
                    <a:pt x="197" y="50"/>
                  </a:lnTo>
                  <a:lnTo>
                    <a:pt x="199" y="50"/>
                  </a:lnTo>
                  <a:lnTo>
                    <a:pt x="199" y="50"/>
                  </a:lnTo>
                  <a:lnTo>
                    <a:pt x="199" y="50"/>
                  </a:lnTo>
                  <a:lnTo>
                    <a:pt x="199" y="52"/>
                  </a:lnTo>
                  <a:lnTo>
                    <a:pt x="199" y="52"/>
                  </a:lnTo>
                  <a:lnTo>
                    <a:pt x="201"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225"/>
            <p:cNvSpPr>
              <a:spLocks/>
            </p:cNvSpPr>
            <p:nvPr/>
          </p:nvSpPr>
          <p:spPr bwMode="auto">
            <a:xfrm>
              <a:off x="5027613" y="4197350"/>
              <a:ext cx="346075" cy="346075"/>
            </a:xfrm>
            <a:custGeom>
              <a:avLst/>
              <a:gdLst/>
              <a:ahLst/>
              <a:cxnLst>
                <a:cxn ang="0">
                  <a:pos x="197" y="64"/>
                </a:cxn>
                <a:cxn ang="0">
                  <a:pos x="208" y="74"/>
                </a:cxn>
                <a:cxn ang="0">
                  <a:pos x="218" y="85"/>
                </a:cxn>
                <a:cxn ang="0">
                  <a:pos x="206" y="90"/>
                </a:cxn>
                <a:cxn ang="0">
                  <a:pos x="194" y="90"/>
                </a:cxn>
                <a:cxn ang="0">
                  <a:pos x="187" y="104"/>
                </a:cxn>
                <a:cxn ang="0">
                  <a:pos x="187" y="121"/>
                </a:cxn>
                <a:cxn ang="0">
                  <a:pos x="187" y="133"/>
                </a:cxn>
                <a:cxn ang="0">
                  <a:pos x="175" y="142"/>
                </a:cxn>
                <a:cxn ang="0">
                  <a:pos x="163" y="154"/>
                </a:cxn>
                <a:cxn ang="0">
                  <a:pos x="166" y="164"/>
                </a:cxn>
                <a:cxn ang="0">
                  <a:pos x="161" y="178"/>
                </a:cxn>
                <a:cxn ang="0">
                  <a:pos x="161" y="194"/>
                </a:cxn>
                <a:cxn ang="0">
                  <a:pos x="161" y="206"/>
                </a:cxn>
                <a:cxn ang="0">
                  <a:pos x="154" y="216"/>
                </a:cxn>
                <a:cxn ang="0">
                  <a:pos x="149" y="204"/>
                </a:cxn>
                <a:cxn ang="0">
                  <a:pos x="135" y="213"/>
                </a:cxn>
                <a:cxn ang="0">
                  <a:pos x="126" y="213"/>
                </a:cxn>
                <a:cxn ang="0">
                  <a:pos x="118" y="199"/>
                </a:cxn>
                <a:cxn ang="0">
                  <a:pos x="104" y="199"/>
                </a:cxn>
                <a:cxn ang="0">
                  <a:pos x="97" y="194"/>
                </a:cxn>
                <a:cxn ang="0">
                  <a:pos x="90" y="192"/>
                </a:cxn>
                <a:cxn ang="0">
                  <a:pos x="78" y="199"/>
                </a:cxn>
                <a:cxn ang="0">
                  <a:pos x="66" y="202"/>
                </a:cxn>
                <a:cxn ang="0">
                  <a:pos x="64" y="187"/>
                </a:cxn>
                <a:cxn ang="0">
                  <a:pos x="55" y="185"/>
                </a:cxn>
                <a:cxn ang="0">
                  <a:pos x="40" y="187"/>
                </a:cxn>
                <a:cxn ang="0">
                  <a:pos x="29" y="185"/>
                </a:cxn>
                <a:cxn ang="0">
                  <a:pos x="26" y="183"/>
                </a:cxn>
                <a:cxn ang="0">
                  <a:pos x="26" y="166"/>
                </a:cxn>
                <a:cxn ang="0">
                  <a:pos x="26" y="152"/>
                </a:cxn>
                <a:cxn ang="0">
                  <a:pos x="21" y="140"/>
                </a:cxn>
                <a:cxn ang="0">
                  <a:pos x="12" y="138"/>
                </a:cxn>
                <a:cxn ang="0">
                  <a:pos x="7" y="126"/>
                </a:cxn>
                <a:cxn ang="0">
                  <a:pos x="7" y="109"/>
                </a:cxn>
                <a:cxn ang="0">
                  <a:pos x="2" y="95"/>
                </a:cxn>
                <a:cxn ang="0">
                  <a:pos x="2" y="81"/>
                </a:cxn>
                <a:cxn ang="0">
                  <a:pos x="10" y="67"/>
                </a:cxn>
                <a:cxn ang="0">
                  <a:pos x="17" y="64"/>
                </a:cxn>
                <a:cxn ang="0">
                  <a:pos x="24" y="76"/>
                </a:cxn>
                <a:cxn ang="0">
                  <a:pos x="36" y="88"/>
                </a:cxn>
                <a:cxn ang="0">
                  <a:pos x="50" y="85"/>
                </a:cxn>
                <a:cxn ang="0">
                  <a:pos x="64" y="85"/>
                </a:cxn>
                <a:cxn ang="0">
                  <a:pos x="73" y="74"/>
                </a:cxn>
                <a:cxn ang="0">
                  <a:pos x="88" y="71"/>
                </a:cxn>
                <a:cxn ang="0">
                  <a:pos x="100" y="78"/>
                </a:cxn>
                <a:cxn ang="0">
                  <a:pos x="111" y="74"/>
                </a:cxn>
                <a:cxn ang="0">
                  <a:pos x="123" y="74"/>
                </a:cxn>
                <a:cxn ang="0">
                  <a:pos x="128" y="59"/>
                </a:cxn>
                <a:cxn ang="0">
                  <a:pos x="137" y="48"/>
                </a:cxn>
                <a:cxn ang="0">
                  <a:pos x="140" y="33"/>
                </a:cxn>
                <a:cxn ang="0">
                  <a:pos x="147" y="24"/>
                </a:cxn>
                <a:cxn ang="0">
                  <a:pos x="147" y="5"/>
                </a:cxn>
                <a:cxn ang="0">
                  <a:pos x="156" y="0"/>
                </a:cxn>
                <a:cxn ang="0">
                  <a:pos x="171" y="0"/>
                </a:cxn>
                <a:cxn ang="0">
                  <a:pos x="185" y="3"/>
                </a:cxn>
                <a:cxn ang="0">
                  <a:pos x="197" y="7"/>
                </a:cxn>
                <a:cxn ang="0">
                  <a:pos x="194" y="14"/>
                </a:cxn>
                <a:cxn ang="0">
                  <a:pos x="189" y="29"/>
                </a:cxn>
                <a:cxn ang="0">
                  <a:pos x="192" y="36"/>
                </a:cxn>
                <a:cxn ang="0">
                  <a:pos x="199" y="50"/>
                </a:cxn>
              </a:cxnLst>
              <a:rect l="0" t="0" r="r" b="b"/>
              <a:pathLst>
                <a:path w="218" h="218">
                  <a:moveTo>
                    <a:pt x="201" y="52"/>
                  </a:moveTo>
                  <a:lnTo>
                    <a:pt x="201" y="52"/>
                  </a:lnTo>
                  <a:lnTo>
                    <a:pt x="199" y="52"/>
                  </a:lnTo>
                  <a:lnTo>
                    <a:pt x="199" y="55"/>
                  </a:lnTo>
                  <a:lnTo>
                    <a:pt x="199" y="55"/>
                  </a:lnTo>
                  <a:lnTo>
                    <a:pt x="199" y="55"/>
                  </a:lnTo>
                  <a:lnTo>
                    <a:pt x="199" y="55"/>
                  </a:lnTo>
                  <a:lnTo>
                    <a:pt x="199" y="55"/>
                  </a:lnTo>
                  <a:lnTo>
                    <a:pt x="197" y="55"/>
                  </a:lnTo>
                  <a:lnTo>
                    <a:pt x="197" y="55"/>
                  </a:lnTo>
                  <a:lnTo>
                    <a:pt x="197" y="57"/>
                  </a:lnTo>
                  <a:lnTo>
                    <a:pt x="197" y="57"/>
                  </a:lnTo>
                  <a:lnTo>
                    <a:pt x="194" y="57"/>
                  </a:lnTo>
                  <a:lnTo>
                    <a:pt x="194" y="59"/>
                  </a:lnTo>
                  <a:lnTo>
                    <a:pt x="194" y="59"/>
                  </a:lnTo>
                  <a:lnTo>
                    <a:pt x="194" y="62"/>
                  </a:lnTo>
                  <a:lnTo>
                    <a:pt x="197" y="62"/>
                  </a:lnTo>
                  <a:lnTo>
                    <a:pt x="197" y="62"/>
                  </a:lnTo>
                  <a:lnTo>
                    <a:pt x="197" y="64"/>
                  </a:lnTo>
                  <a:lnTo>
                    <a:pt x="194" y="64"/>
                  </a:lnTo>
                  <a:lnTo>
                    <a:pt x="194" y="64"/>
                  </a:lnTo>
                  <a:lnTo>
                    <a:pt x="197" y="64"/>
                  </a:lnTo>
                  <a:lnTo>
                    <a:pt x="197" y="64"/>
                  </a:lnTo>
                  <a:lnTo>
                    <a:pt x="197" y="64"/>
                  </a:lnTo>
                  <a:lnTo>
                    <a:pt x="199" y="64"/>
                  </a:lnTo>
                  <a:lnTo>
                    <a:pt x="199" y="64"/>
                  </a:lnTo>
                  <a:lnTo>
                    <a:pt x="199" y="67"/>
                  </a:lnTo>
                  <a:lnTo>
                    <a:pt x="199" y="67"/>
                  </a:lnTo>
                  <a:lnTo>
                    <a:pt x="199" y="67"/>
                  </a:lnTo>
                  <a:lnTo>
                    <a:pt x="199" y="69"/>
                  </a:lnTo>
                  <a:lnTo>
                    <a:pt x="201" y="69"/>
                  </a:lnTo>
                  <a:lnTo>
                    <a:pt x="201" y="69"/>
                  </a:lnTo>
                  <a:lnTo>
                    <a:pt x="201" y="69"/>
                  </a:lnTo>
                  <a:lnTo>
                    <a:pt x="201" y="69"/>
                  </a:lnTo>
                  <a:lnTo>
                    <a:pt x="201" y="71"/>
                  </a:lnTo>
                  <a:lnTo>
                    <a:pt x="204" y="71"/>
                  </a:lnTo>
                  <a:lnTo>
                    <a:pt x="204" y="71"/>
                  </a:lnTo>
                  <a:lnTo>
                    <a:pt x="204" y="71"/>
                  </a:lnTo>
                  <a:lnTo>
                    <a:pt x="206" y="71"/>
                  </a:lnTo>
                  <a:lnTo>
                    <a:pt x="206" y="71"/>
                  </a:lnTo>
                  <a:lnTo>
                    <a:pt x="206" y="74"/>
                  </a:lnTo>
                  <a:lnTo>
                    <a:pt x="206" y="74"/>
                  </a:lnTo>
                  <a:lnTo>
                    <a:pt x="208" y="74"/>
                  </a:lnTo>
                  <a:lnTo>
                    <a:pt x="208" y="74"/>
                  </a:lnTo>
                  <a:lnTo>
                    <a:pt x="208" y="74"/>
                  </a:lnTo>
                  <a:lnTo>
                    <a:pt x="208" y="74"/>
                  </a:lnTo>
                  <a:lnTo>
                    <a:pt x="211" y="74"/>
                  </a:lnTo>
                  <a:lnTo>
                    <a:pt x="211" y="76"/>
                  </a:lnTo>
                  <a:lnTo>
                    <a:pt x="211" y="76"/>
                  </a:lnTo>
                  <a:lnTo>
                    <a:pt x="211" y="76"/>
                  </a:lnTo>
                  <a:lnTo>
                    <a:pt x="211" y="76"/>
                  </a:lnTo>
                  <a:lnTo>
                    <a:pt x="211" y="78"/>
                  </a:lnTo>
                  <a:lnTo>
                    <a:pt x="213" y="78"/>
                  </a:lnTo>
                  <a:lnTo>
                    <a:pt x="213" y="78"/>
                  </a:lnTo>
                  <a:lnTo>
                    <a:pt x="213" y="78"/>
                  </a:lnTo>
                  <a:lnTo>
                    <a:pt x="213" y="78"/>
                  </a:lnTo>
                  <a:lnTo>
                    <a:pt x="213" y="81"/>
                  </a:lnTo>
                  <a:lnTo>
                    <a:pt x="213" y="81"/>
                  </a:lnTo>
                  <a:lnTo>
                    <a:pt x="216" y="81"/>
                  </a:lnTo>
                  <a:lnTo>
                    <a:pt x="216" y="83"/>
                  </a:lnTo>
                  <a:lnTo>
                    <a:pt x="216" y="83"/>
                  </a:lnTo>
                  <a:lnTo>
                    <a:pt x="216" y="83"/>
                  </a:lnTo>
                  <a:lnTo>
                    <a:pt x="218" y="83"/>
                  </a:lnTo>
                  <a:lnTo>
                    <a:pt x="218" y="83"/>
                  </a:lnTo>
                  <a:lnTo>
                    <a:pt x="218" y="83"/>
                  </a:lnTo>
                  <a:lnTo>
                    <a:pt x="218" y="85"/>
                  </a:lnTo>
                  <a:lnTo>
                    <a:pt x="218" y="85"/>
                  </a:lnTo>
                  <a:lnTo>
                    <a:pt x="218" y="85"/>
                  </a:lnTo>
                  <a:lnTo>
                    <a:pt x="218" y="88"/>
                  </a:lnTo>
                  <a:lnTo>
                    <a:pt x="218" y="88"/>
                  </a:lnTo>
                  <a:lnTo>
                    <a:pt x="218" y="88"/>
                  </a:lnTo>
                  <a:lnTo>
                    <a:pt x="218" y="88"/>
                  </a:lnTo>
                  <a:lnTo>
                    <a:pt x="216" y="88"/>
                  </a:lnTo>
                  <a:lnTo>
                    <a:pt x="216" y="90"/>
                  </a:lnTo>
                  <a:lnTo>
                    <a:pt x="216" y="90"/>
                  </a:lnTo>
                  <a:lnTo>
                    <a:pt x="216" y="90"/>
                  </a:lnTo>
                  <a:lnTo>
                    <a:pt x="213" y="90"/>
                  </a:lnTo>
                  <a:lnTo>
                    <a:pt x="213" y="90"/>
                  </a:lnTo>
                  <a:lnTo>
                    <a:pt x="213" y="90"/>
                  </a:lnTo>
                  <a:lnTo>
                    <a:pt x="211" y="90"/>
                  </a:lnTo>
                  <a:lnTo>
                    <a:pt x="211" y="90"/>
                  </a:lnTo>
                  <a:lnTo>
                    <a:pt x="211" y="90"/>
                  </a:lnTo>
                  <a:lnTo>
                    <a:pt x="211" y="90"/>
                  </a:lnTo>
                  <a:lnTo>
                    <a:pt x="211" y="90"/>
                  </a:lnTo>
                  <a:lnTo>
                    <a:pt x="208" y="90"/>
                  </a:lnTo>
                  <a:lnTo>
                    <a:pt x="208" y="90"/>
                  </a:lnTo>
                  <a:lnTo>
                    <a:pt x="206" y="90"/>
                  </a:lnTo>
                  <a:lnTo>
                    <a:pt x="206" y="90"/>
                  </a:lnTo>
                  <a:lnTo>
                    <a:pt x="206" y="90"/>
                  </a:lnTo>
                  <a:lnTo>
                    <a:pt x="204" y="90"/>
                  </a:lnTo>
                  <a:lnTo>
                    <a:pt x="204" y="90"/>
                  </a:lnTo>
                  <a:lnTo>
                    <a:pt x="204" y="90"/>
                  </a:lnTo>
                  <a:lnTo>
                    <a:pt x="201" y="90"/>
                  </a:lnTo>
                  <a:lnTo>
                    <a:pt x="201" y="90"/>
                  </a:lnTo>
                  <a:lnTo>
                    <a:pt x="201" y="90"/>
                  </a:lnTo>
                  <a:lnTo>
                    <a:pt x="201" y="88"/>
                  </a:lnTo>
                  <a:lnTo>
                    <a:pt x="199" y="88"/>
                  </a:lnTo>
                  <a:lnTo>
                    <a:pt x="199" y="88"/>
                  </a:lnTo>
                  <a:lnTo>
                    <a:pt x="199" y="88"/>
                  </a:lnTo>
                  <a:lnTo>
                    <a:pt x="199" y="90"/>
                  </a:lnTo>
                  <a:lnTo>
                    <a:pt x="199" y="90"/>
                  </a:lnTo>
                  <a:lnTo>
                    <a:pt x="199" y="90"/>
                  </a:lnTo>
                  <a:lnTo>
                    <a:pt x="199" y="93"/>
                  </a:lnTo>
                  <a:lnTo>
                    <a:pt x="199" y="93"/>
                  </a:lnTo>
                  <a:lnTo>
                    <a:pt x="199" y="93"/>
                  </a:lnTo>
                  <a:lnTo>
                    <a:pt x="197" y="93"/>
                  </a:lnTo>
                  <a:lnTo>
                    <a:pt x="197" y="93"/>
                  </a:lnTo>
                  <a:lnTo>
                    <a:pt x="197" y="93"/>
                  </a:lnTo>
                  <a:lnTo>
                    <a:pt x="197" y="90"/>
                  </a:lnTo>
                  <a:lnTo>
                    <a:pt x="194" y="90"/>
                  </a:lnTo>
                  <a:lnTo>
                    <a:pt x="194" y="90"/>
                  </a:lnTo>
                  <a:lnTo>
                    <a:pt x="194" y="90"/>
                  </a:lnTo>
                  <a:lnTo>
                    <a:pt x="194" y="93"/>
                  </a:lnTo>
                  <a:lnTo>
                    <a:pt x="192" y="93"/>
                  </a:lnTo>
                  <a:lnTo>
                    <a:pt x="192" y="93"/>
                  </a:lnTo>
                  <a:lnTo>
                    <a:pt x="192" y="93"/>
                  </a:lnTo>
                  <a:lnTo>
                    <a:pt x="192" y="95"/>
                  </a:lnTo>
                  <a:lnTo>
                    <a:pt x="192" y="95"/>
                  </a:lnTo>
                  <a:lnTo>
                    <a:pt x="192" y="95"/>
                  </a:lnTo>
                  <a:lnTo>
                    <a:pt x="192" y="95"/>
                  </a:lnTo>
                  <a:lnTo>
                    <a:pt x="189" y="95"/>
                  </a:lnTo>
                  <a:lnTo>
                    <a:pt x="189" y="97"/>
                  </a:lnTo>
                  <a:lnTo>
                    <a:pt x="189" y="97"/>
                  </a:lnTo>
                  <a:lnTo>
                    <a:pt x="189" y="97"/>
                  </a:lnTo>
                  <a:lnTo>
                    <a:pt x="189" y="100"/>
                  </a:lnTo>
                  <a:lnTo>
                    <a:pt x="189" y="100"/>
                  </a:lnTo>
                  <a:lnTo>
                    <a:pt x="189" y="102"/>
                  </a:lnTo>
                  <a:lnTo>
                    <a:pt x="187" y="102"/>
                  </a:lnTo>
                  <a:lnTo>
                    <a:pt x="187" y="102"/>
                  </a:lnTo>
                  <a:lnTo>
                    <a:pt x="187" y="104"/>
                  </a:lnTo>
                  <a:lnTo>
                    <a:pt x="187" y="104"/>
                  </a:lnTo>
                  <a:lnTo>
                    <a:pt x="187" y="104"/>
                  </a:lnTo>
                  <a:lnTo>
                    <a:pt x="187" y="104"/>
                  </a:lnTo>
                  <a:lnTo>
                    <a:pt x="187" y="107"/>
                  </a:lnTo>
                  <a:lnTo>
                    <a:pt x="187" y="107"/>
                  </a:lnTo>
                  <a:lnTo>
                    <a:pt x="187" y="107"/>
                  </a:lnTo>
                  <a:lnTo>
                    <a:pt x="187" y="109"/>
                  </a:lnTo>
                  <a:lnTo>
                    <a:pt x="187" y="109"/>
                  </a:lnTo>
                  <a:lnTo>
                    <a:pt x="187" y="109"/>
                  </a:lnTo>
                  <a:lnTo>
                    <a:pt x="187" y="112"/>
                  </a:lnTo>
                  <a:lnTo>
                    <a:pt x="187" y="112"/>
                  </a:lnTo>
                  <a:lnTo>
                    <a:pt x="187" y="114"/>
                  </a:lnTo>
                  <a:lnTo>
                    <a:pt x="187" y="114"/>
                  </a:lnTo>
                  <a:lnTo>
                    <a:pt x="187" y="114"/>
                  </a:lnTo>
                  <a:lnTo>
                    <a:pt x="187" y="114"/>
                  </a:lnTo>
                  <a:lnTo>
                    <a:pt x="185" y="114"/>
                  </a:lnTo>
                  <a:lnTo>
                    <a:pt x="185" y="116"/>
                  </a:lnTo>
                  <a:lnTo>
                    <a:pt x="185" y="116"/>
                  </a:lnTo>
                  <a:lnTo>
                    <a:pt x="185" y="119"/>
                  </a:lnTo>
                  <a:lnTo>
                    <a:pt x="187" y="119"/>
                  </a:lnTo>
                  <a:lnTo>
                    <a:pt x="187" y="119"/>
                  </a:lnTo>
                  <a:lnTo>
                    <a:pt x="187" y="119"/>
                  </a:lnTo>
                  <a:lnTo>
                    <a:pt x="187" y="119"/>
                  </a:lnTo>
                  <a:lnTo>
                    <a:pt x="187" y="121"/>
                  </a:lnTo>
                  <a:lnTo>
                    <a:pt x="189" y="121"/>
                  </a:lnTo>
                  <a:lnTo>
                    <a:pt x="189" y="121"/>
                  </a:lnTo>
                  <a:lnTo>
                    <a:pt x="189" y="121"/>
                  </a:lnTo>
                  <a:lnTo>
                    <a:pt x="189" y="123"/>
                  </a:lnTo>
                  <a:lnTo>
                    <a:pt x="189" y="123"/>
                  </a:lnTo>
                  <a:lnTo>
                    <a:pt x="189" y="123"/>
                  </a:lnTo>
                  <a:lnTo>
                    <a:pt x="189" y="123"/>
                  </a:lnTo>
                  <a:lnTo>
                    <a:pt x="189" y="126"/>
                  </a:lnTo>
                  <a:lnTo>
                    <a:pt x="187" y="126"/>
                  </a:lnTo>
                  <a:lnTo>
                    <a:pt x="187" y="126"/>
                  </a:lnTo>
                  <a:lnTo>
                    <a:pt x="187" y="128"/>
                  </a:lnTo>
                  <a:lnTo>
                    <a:pt x="187" y="128"/>
                  </a:lnTo>
                  <a:lnTo>
                    <a:pt x="187" y="128"/>
                  </a:lnTo>
                  <a:lnTo>
                    <a:pt x="187" y="128"/>
                  </a:lnTo>
                  <a:lnTo>
                    <a:pt x="189" y="128"/>
                  </a:lnTo>
                  <a:lnTo>
                    <a:pt x="189" y="130"/>
                  </a:lnTo>
                  <a:lnTo>
                    <a:pt x="189" y="130"/>
                  </a:lnTo>
                  <a:lnTo>
                    <a:pt x="187" y="130"/>
                  </a:lnTo>
                  <a:lnTo>
                    <a:pt x="187" y="133"/>
                  </a:lnTo>
                  <a:lnTo>
                    <a:pt x="187" y="133"/>
                  </a:lnTo>
                  <a:lnTo>
                    <a:pt x="187" y="133"/>
                  </a:lnTo>
                  <a:lnTo>
                    <a:pt x="187" y="133"/>
                  </a:lnTo>
                  <a:lnTo>
                    <a:pt x="185" y="133"/>
                  </a:lnTo>
                  <a:lnTo>
                    <a:pt x="185" y="133"/>
                  </a:lnTo>
                  <a:lnTo>
                    <a:pt x="185" y="133"/>
                  </a:lnTo>
                  <a:lnTo>
                    <a:pt x="185" y="133"/>
                  </a:lnTo>
                  <a:lnTo>
                    <a:pt x="182" y="133"/>
                  </a:lnTo>
                  <a:lnTo>
                    <a:pt x="182" y="133"/>
                  </a:lnTo>
                  <a:lnTo>
                    <a:pt x="180" y="133"/>
                  </a:lnTo>
                  <a:lnTo>
                    <a:pt x="180" y="135"/>
                  </a:lnTo>
                  <a:lnTo>
                    <a:pt x="180" y="135"/>
                  </a:lnTo>
                  <a:lnTo>
                    <a:pt x="180" y="135"/>
                  </a:lnTo>
                  <a:lnTo>
                    <a:pt x="180" y="135"/>
                  </a:lnTo>
                  <a:lnTo>
                    <a:pt x="180" y="138"/>
                  </a:lnTo>
                  <a:lnTo>
                    <a:pt x="178" y="138"/>
                  </a:lnTo>
                  <a:lnTo>
                    <a:pt x="178" y="138"/>
                  </a:lnTo>
                  <a:lnTo>
                    <a:pt x="178" y="138"/>
                  </a:lnTo>
                  <a:lnTo>
                    <a:pt x="178" y="140"/>
                  </a:lnTo>
                  <a:lnTo>
                    <a:pt x="178" y="140"/>
                  </a:lnTo>
                  <a:lnTo>
                    <a:pt x="178" y="140"/>
                  </a:lnTo>
                  <a:lnTo>
                    <a:pt x="178" y="142"/>
                  </a:lnTo>
                  <a:lnTo>
                    <a:pt x="175" y="142"/>
                  </a:lnTo>
                  <a:lnTo>
                    <a:pt x="175" y="142"/>
                  </a:lnTo>
                  <a:lnTo>
                    <a:pt x="175" y="142"/>
                  </a:lnTo>
                  <a:lnTo>
                    <a:pt x="175" y="145"/>
                  </a:lnTo>
                  <a:lnTo>
                    <a:pt x="173" y="145"/>
                  </a:lnTo>
                  <a:lnTo>
                    <a:pt x="173" y="145"/>
                  </a:lnTo>
                  <a:lnTo>
                    <a:pt x="173" y="145"/>
                  </a:lnTo>
                  <a:lnTo>
                    <a:pt x="171" y="145"/>
                  </a:lnTo>
                  <a:lnTo>
                    <a:pt x="171" y="145"/>
                  </a:lnTo>
                  <a:lnTo>
                    <a:pt x="171" y="145"/>
                  </a:lnTo>
                  <a:lnTo>
                    <a:pt x="171" y="145"/>
                  </a:lnTo>
                  <a:lnTo>
                    <a:pt x="171" y="147"/>
                  </a:lnTo>
                  <a:lnTo>
                    <a:pt x="171" y="147"/>
                  </a:lnTo>
                  <a:lnTo>
                    <a:pt x="168" y="147"/>
                  </a:lnTo>
                  <a:lnTo>
                    <a:pt x="168" y="147"/>
                  </a:lnTo>
                  <a:lnTo>
                    <a:pt x="168" y="147"/>
                  </a:lnTo>
                  <a:lnTo>
                    <a:pt x="166" y="147"/>
                  </a:lnTo>
                  <a:lnTo>
                    <a:pt x="166" y="149"/>
                  </a:lnTo>
                  <a:lnTo>
                    <a:pt x="166" y="149"/>
                  </a:lnTo>
                  <a:lnTo>
                    <a:pt x="166" y="152"/>
                  </a:lnTo>
                  <a:lnTo>
                    <a:pt x="166" y="152"/>
                  </a:lnTo>
                  <a:lnTo>
                    <a:pt x="166" y="152"/>
                  </a:lnTo>
                  <a:lnTo>
                    <a:pt x="166" y="154"/>
                  </a:lnTo>
                  <a:lnTo>
                    <a:pt x="166" y="154"/>
                  </a:lnTo>
                  <a:lnTo>
                    <a:pt x="163" y="154"/>
                  </a:lnTo>
                  <a:lnTo>
                    <a:pt x="163" y="154"/>
                  </a:lnTo>
                  <a:lnTo>
                    <a:pt x="163" y="154"/>
                  </a:lnTo>
                  <a:lnTo>
                    <a:pt x="161" y="154"/>
                  </a:lnTo>
                  <a:lnTo>
                    <a:pt x="161" y="154"/>
                  </a:lnTo>
                  <a:lnTo>
                    <a:pt x="161" y="154"/>
                  </a:lnTo>
                  <a:lnTo>
                    <a:pt x="161" y="154"/>
                  </a:lnTo>
                  <a:lnTo>
                    <a:pt x="163" y="154"/>
                  </a:lnTo>
                  <a:lnTo>
                    <a:pt x="163" y="154"/>
                  </a:lnTo>
                  <a:lnTo>
                    <a:pt x="163" y="157"/>
                  </a:lnTo>
                  <a:lnTo>
                    <a:pt x="163" y="157"/>
                  </a:lnTo>
                  <a:lnTo>
                    <a:pt x="163" y="159"/>
                  </a:lnTo>
                  <a:lnTo>
                    <a:pt x="166" y="159"/>
                  </a:lnTo>
                  <a:lnTo>
                    <a:pt x="166" y="159"/>
                  </a:lnTo>
                  <a:lnTo>
                    <a:pt x="166" y="161"/>
                  </a:lnTo>
                  <a:lnTo>
                    <a:pt x="163" y="161"/>
                  </a:lnTo>
                  <a:lnTo>
                    <a:pt x="163" y="161"/>
                  </a:lnTo>
                  <a:lnTo>
                    <a:pt x="166" y="161"/>
                  </a:lnTo>
                  <a:lnTo>
                    <a:pt x="166" y="164"/>
                  </a:lnTo>
                  <a:lnTo>
                    <a:pt x="166" y="164"/>
                  </a:lnTo>
                  <a:lnTo>
                    <a:pt x="166" y="164"/>
                  </a:lnTo>
                  <a:lnTo>
                    <a:pt x="166" y="164"/>
                  </a:lnTo>
                  <a:lnTo>
                    <a:pt x="166" y="164"/>
                  </a:lnTo>
                  <a:lnTo>
                    <a:pt x="166" y="166"/>
                  </a:lnTo>
                  <a:lnTo>
                    <a:pt x="168" y="166"/>
                  </a:lnTo>
                  <a:lnTo>
                    <a:pt x="168" y="166"/>
                  </a:lnTo>
                  <a:lnTo>
                    <a:pt x="168" y="168"/>
                  </a:lnTo>
                  <a:lnTo>
                    <a:pt x="168" y="168"/>
                  </a:lnTo>
                  <a:lnTo>
                    <a:pt x="166" y="168"/>
                  </a:lnTo>
                  <a:lnTo>
                    <a:pt x="166" y="171"/>
                  </a:lnTo>
                  <a:lnTo>
                    <a:pt x="166" y="171"/>
                  </a:lnTo>
                  <a:lnTo>
                    <a:pt x="166" y="173"/>
                  </a:lnTo>
                  <a:lnTo>
                    <a:pt x="166" y="173"/>
                  </a:lnTo>
                  <a:lnTo>
                    <a:pt x="166" y="173"/>
                  </a:lnTo>
                  <a:lnTo>
                    <a:pt x="166" y="173"/>
                  </a:lnTo>
                  <a:lnTo>
                    <a:pt x="166" y="176"/>
                  </a:lnTo>
                  <a:lnTo>
                    <a:pt x="166" y="176"/>
                  </a:lnTo>
                  <a:lnTo>
                    <a:pt x="166" y="176"/>
                  </a:lnTo>
                  <a:lnTo>
                    <a:pt x="163" y="176"/>
                  </a:lnTo>
                  <a:lnTo>
                    <a:pt x="163" y="176"/>
                  </a:lnTo>
                  <a:lnTo>
                    <a:pt x="163" y="176"/>
                  </a:lnTo>
                  <a:lnTo>
                    <a:pt x="163" y="176"/>
                  </a:lnTo>
                  <a:lnTo>
                    <a:pt x="163" y="178"/>
                  </a:lnTo>
                  <a:lnTo>
                    <a:pt x="163" y="178"/>
                  </a:lnTo>
                  <a:lnTo>
                    <a:pt x="161" y="178"/>
                  </a:lnTo>
                  <a:lnTo>
                    <a:pt x="161" y="180"/>
                  </a:lnTo>
                  <a:lnTo>
                    <a:pt x="161" y="180"/>
                  </a:lnTo>
                  <a:lnTo>
                    <a:pt x="161" y="183"/>
                  </a:lnTo>
                  <a:lnTo>
                    <a:pt x="161" y="183"/>
                  </a:lnTo>
                  <a:lnTo>
                    <a:pt x="161" y="183"/>
                  </a:lnTo>
                  <a:lnTo>
                    <a:pt x="161" y="185"/>
                  </a:lnTo>
                  <a:lnTo>
                    <a:pt x="161" y="185"/>
                  </a:lnTo>
                  <a:lnTo>
                    <a:pt x="161" y="185"/>
                  </a:lnTo>
                  <a:lnTo>
                    <a:pt x="161" y="187"/>
                  </a:lnTo>
                  <a:lnTo>
                    <a:pt x="161" y="187"/>
                  </a:lnTo>
                  <a:lnTo>
                    <a:pt x="161" y="187"/>
                  </a:lnTo>
                  <a:lnTo>
                    <a:pt x="161" y="190"/>
                  </a:lnTo>
                  <a:lnTo>
                    <a:pt x="161" y="190"/>
                  </a:lnTo>
                  <a:lnTo>
                    <a:pt x="161" y="192"/>
                  </a:lnTo>
                  <a:lnTo>
                    <a:pt x="159" y="192"/>
                  </a:lnTo>
                  <a:lnTo>
                    <a:pt x="159" y="192"/>
                  </a:lnTo>
                  <a:lnTo>
                    <a:pt x="159" y="192"/>
                  </a:lnTo>
                  <a:lnTo>
                    <a:pt x="159" y="192"/>
                  </a:lnTo>
                  <a:lnTo>
                    <a:pt x="161" y="192"/>
                  </a:lnTo>
                  <a:lnTo>
                    <a:pt x="161" y="192"/>
                  </a:lnTo>
                  <a:lnTo>
                    <a:pt x="161" y="194"/>
                  </a:lnTo>
                  <a:lnTo>
                    <a:pt x="161" y="194"/>
                  </a:lnTo>
                  <a:lnTo>
                    <a:pt x="161" y="197"/>
                  </a:lnTo>
                  <a:lnTo>
                    <a:pt x="161" y="197"/>
                  </a:lnTo>
                  <a:lnTo>
                    <a:pt x="161" y="197"/>
                  </a:lnTo>
                  <a:lnTo>
                    <a:pt x="161" y="197"/>
                  </a:lnTo>
                  <a:lnTo>
                    <a:pt x="161" y="197"/>
                  </a:lnTo>
                  <a:lnTo>
                    <a:pt x="161" y="194"/>
                  </a:lnTo>
                  <a:lnTo>
                    <a:pt x="163" y="194"/>
                  </a:lnTo>
                  <a:lnTo>
                    <a:pt x="163" y="194"/>
                  </a:lnTo>
                  <a:lnTo>
                    <a:pt x="163" y="197"/>
                  </a:lnTo>
                  <a:lnTo>
                    <a:pt x="163" y="197"/>
                  </a:lnTo>
                  <a:lnTo>
                    <a:pt x="163" y="199"/>
                  </a:lnTo>
                  <a:lnTo>
                    <a:pt x="163" y="199"/>
                  </a:lnTo>
                  <a:lnTo>
                    <a:pt x="163" y="199"/>
                  </a:lnTo>
                  <a:lnTo>
                    <a:pt x="163" y="202"/>
                  </a:lnTo>
                  <a:lnTo>
                    <a:pt x="163" y="202"/>
                  </a:lnTo>
                  <a:lnTo>
                    <a:pt x="163" y="204"/>
                  </a:lnTo>
                  <a:lnTo>
                    <a:pt x="163" y="204"/>
                  </a:lnTo>
                  <a:lnTo>
                    <a:pt x="161" y="204"/>
                  </a:lnTo>
                  <a:lnTo>
                    <a:pt x="161" y="204"/>
                  </a:lnTo>
                  <a:lnTo>
                    <a:pt x="161" y="206"/>
                  </a:lnTo>
                  <a:lnTo>
                    <a:pt x="161" y="206"/>
                  </a:lnTo>
                  <a:lnTo>
                    <a:pt x="161" y="206"/>
                  </a:lnTo>
                  <a:lnTo>
                    <a:pt x="161" y="206"/>
                  </a:lnTo>
                  <a:lnTo>
                    <a:pt x="161" y="209"/>
                  </a:lnTo>
                  <a:lnTo>
                    <a:pt x="161" y="209"/>
                  </a:lnTo>
                  <a:lnTo>
                    <a:pt x="161" y="209"/>
                  </a:lnTo>
                  <a:lnTo>
                    <a:pt x="161" y="211"/>
                  </a:lnTo>
                  <a:lnTo>
                    <a:pt x="161" y="211"/>
                  </a:lnTo>
                  <a:lnTo>
                    <a:pt x="161" y="211"/>
                  </a:lnTo>
                  <a:lnTo>
                    <a:pt x="159" y="211"/>
                  </a:lnTo>
                  <a:lnTo>
                    <a:pt x="159" y="213"/>
                  </a:lnTo>
                  <a:lnTo>
                    <a:pt x="159" y="213"/>
                  </a:lnTo>
                  <a:lnTo>
                    <a:pt x="159" y="213"/>
                  </a:lnTo>
                  <a:lnTo>
                    <a:pt x="159" y="213"/>
                  </a:lnTo>
                  <a:lnTo>
                    <a:pt x="159" y="213"/>
                  </a:lnTo>
                  <a:lnTo>
                    <a:pt x="159" y="216"/>
                  </a:lnTo>
                  <a:lnTo>
                    <a:pt x="159" y="216"/>
                  </a:lnTo>
                  <a:lnTo>
                    <a:pt x="159" y="216"/>
                  </a:lnTo>
                  <a:lnTo>
                    <a:pt x="159" y="213"/>
                  </a:lnTo>
                  <a:lnTo>
                    <a:pt x="156" y="213"/>
                  </a:lnTo>
                  <a:lnTo>
                    <a:pt x="156" y="216"/>
                  </a:lnTo>
                  <a:lnTo>
                    <a:pt x="156" y="216"/>
                  </a:lnTo>
                  <a:lnTo>
                    <a:pt x="154" y="216"/>
                  </a:lnTo>
                  <a:lnTo>
                    <a:pt x="154" y="216"/>
                  </a:lnTo>
                  <a:lnTo>
                    <a:pt x="154" y="213"/>
                  </a:lnTo>
                  <a:lnTo>
                    <a:pt x="154" y="213"/>
                  </a:lnTo>
                  <a:lnTo>
                    <a:pt x="154" y="213"/>
                  </a:lnTo>
                  <a:lnTo>
                    <a:pt x="154" y="213"/>
                  </a:lnTo>
                  <a:lnTo>
                    <a:pt x="154" y="211"/>
                  </a:lnTo>
                  <a:lnTo>
                    <a:pt x="154" y="211"/>
                  </a:lnTo>
                  <a:lnTo>
                    <a:pt x="154" y="209"/>
                  </a:lnTo>
                  <a:lnTo>
                    <a:pt x="154" y="209"/>
                  </a:lnTo>
                  <a:lnTo>
                    <a:pt x="154" y="206"/>
                  </a:lnTo>
                  <a:lnTo>
                    <a:pt x="154" y="206"/>
                  </a:lnTo>
                  <a:lnTo>
                    <a:pt x="154" y="206"/>
                  </a:lnTo>
                  <a:lnTo>
                    <a:pt x="154" y="204"/>
                  </a:lnTo>
                  <a:lnTo>
                    <a:pt x="154" y="204"/>
                  </a:lnTo>
                  <a:lnTo>
                    <a:pt x="154" y="204"/>
                  </a:lnTo>
                  <a:lnTo>
                    <a:pt x="154" y="204"/>
                  </a:lnTo>
                  <a:lnTo>
                    <a:pt x="152" y="204"/>
                  </a:lnTo>
                  <a:lnTo>
                    <a:pt x="152" y="204"/>
                  </a:lnTo>
                  <a:lnTo>
                    <a:pt x="152" y="204"/>
                  </a:lnTo>
                  <a:lnTo>
                    <a:pt x="152" y="204"/>
                  </a:lnTo>
                  <a:lnTo>
                    <a:pt x="152" y="204"/>
                  </a:lnTo>
                  <a:lnTo>
                    <a:pt x="149" y="204"/>
                  </a:lnTo>
                  <a:lnTo>
                    <a:pt x="149" y="204"/>
                  </a:lnTo>
                  <a:lnTo>
                    <a:pt x="149" y="206"/>
                  </a:lnTo>
                  <a:lnTo>
                    <a:pt x="147" y="206"/>
                  </a:lnTo>
                  <a:lnTo>
                    <a:pt x="147" y="206"/>
                  </a:lnTo>
                  <a:lnTo>
                    <a:pt x="147" y="206"/>
                  </a:lnTo>
                  <a:lnTo>
                    <a:pt x="147" y="206"/>
                  </a:lnTo>
                  <a:lnTo>
                    <a:pt x="144" y="206"/>
                  </a:lnTo>
                  <a:lnTo>
                    <a:pt x="144" y="209"/>
                  </a:lnTo>
                  <a:lnTo>
                    <a:pt x="144" y="209"/>
                  </a:lnTo>
                  <a:lnTo>
                    <a:pt x="144" y="209"/>
                  </a:lnTo>
                  <a:lnTo>
                    <a:pt x="142" y="209"/>
                  </a:lnTo>
                  <a:lnTo>
                    <a:pt x="142" y="209"/>
                  </a:lnTo>
                  <a:lnTo>
                    <a:pt x="142" y="209"/>
                  </a:lnTo>
                  <a:lnTo>
                    <a:pt x="140" y="209"/>
                  </a:lnTo>
                  <a:lnTo>
                    <a:pt x="140" y="211"/>
                  </a:lnTo>
                  <a:lnTo>
                    <a:pt x="140" y="211"/>
                  </a:lnTo>
                  <a:lnTo>
                    <a:pt x="140" y="211"/>
                  </a:lnTo>
                  <a:lnTo>
                    <a:pt x="137" y="211"/>
                  </a:lnTo>
                  <a:lnTo>
                    <a:pt x="137" y="211"/>
                  </a:lnTo>
                  <a:lnTo>
                    <a:pt x="137" y="211"/>
                  </a:lnTo>
                  <a:lnTo>
                    <a:pt x="137" y="211"/>
                  </a:lnTo>
                  <a:lnTo>
                    <a:pt x="137" y="213"/>
                  </a:lnTo>
                  <a:lnTo>
                    <a:pt x="135" y="213"/>
                  </a:lnTo>
                  <a:lnTo>
                    <a:pt x="135" y="213"/>
                  </a:lnTo>
                  <a:lnTo>
                    <a:pt x="133" y="213"/>
                  </a:lnTo>
                  <a:lnTo>
                    <a:pt x="133" y="213"/>
                  </a:lnTo>
                  <a:lnTo>
                    <a:pt x="133" y="213"/>
                  </a:lnTo>
                  <a:lnTo>
                    <a:pt x="133" y="213"/>
                  </a:lnTo>
                  <a:lnTo>
                    <a:pt x="133" y="213"/>
                  </a:lnTo>
                  <a:lnTo>
                    <a:pt x="130" y="213"/>
                  </a:lnTo>
                  <a:lnTo>
                    <a:pt x="130" y="213"/>
                  </a:lnTo>
                  <a:lnTo>
                    <a:pt x="130" y="216"/>
                  </a:lnTo>
                  <a:lnTo>
                    <a:pt x="128" y="216"/>
                  </a:lnTo>
                  <a:lnTo>
                    <a:pt x="128" y="216"/>
                  </a:lnTo>
                  <a:lnTo>
                    <a:pt x="128" y="216"/>
                  </a:lnTo>
                  <a:lnTo>
                    <a:pt x="128" y="216"/>
                  </a:lnTo>
                  <a:lnTo>
                    <a:pt x="128" y="218"/>
                  </a:lnTo>
                  <a:lnTo>
                    <a:pt x="126" y="218"/>
                  </a:lnTo>
                  <a:lnTo>
                    <a:pt x="126" y="218"/>
                  </a:lnTo>
                  <a:lnTo>
                    <a:pt x="126" y="218"/>
                  </a:lnTo>
                  <a:lnTo>
                    <a:pt x="126" y="216"/>
                  </a:lnTo>
                  <a:lnTo>
                    <a:pt x="123" y="216"/>
                  </a:lnTo>
                  <a:lnTo>
                    <a:pt x="123" y="216"/>
                  </a:lnTo>
                  <a:lnTo>
                    <a:pt x="126" y="216"/>
                  </a:lnTo>
                  <a:lnTo>
                    <a:pt x="126" y="213"/>
                  </a:lnTo>
                  <a:lnTo>
                    <a:pt x="126" y="213"/>
                  </a:lnTo>
                  <a:lnTo>
                    <a:pt x="126" y="213"/>
                  </a:lnTo>
                  <a:lnTo>
                    <a:pt x="126" y="211"/>
                  </a:lnTo>
                  <a:lnTo>
                    <a:pt x="123" y="211"/>
                  </a:lnTo>
                  <a:lnTo>
                    <a:pt x="123" y="211"/>
                  </a:lnTo>
                  <a:lnTo>
                    <a:pt x="123" y="209"/>
                  </a:lnTo>
                  <a:lnTo>
                    <a:pt x="123" y="209"/>
                  </a:lnTo>
                  <a:lnTo>
                    <a:pt x="123" y="206"/>
                  </a:lnTo>
                  <a:lnTo>
                    <a:pt x="123" y="206"/>
                  </a:lnTo>
                  <a:lnTo>
                    <a:pt x="123" y="204"/>
                  </a:lnTo>
                  <a:lnTo>
                    <a:pt x="123" y="204"/>
                  </a:lnTo>
                  <a:lnTo>
                    <a:pt x="123" y="204"/>
                  </a:lnTo>
                  <a:lnTo>
                    <a:pt x="123" y="204"/>
                  </a:lnTo>
                  <a:lnTo>
                    <a:pt x="123" y="202"/>
                  </a:lnTo>
                  <a:lnTo>
                    <a:pt x="121" y="202"/>
                  </a:lnTo>
                  <a:lnTo>
                    <a:pt x="121" y="202"/>
                  </a:lnTo>
                  <a:lnTo>
                    <a:pt x="121" y="202"/>
                  </a:lnTo>
                  <a:lnTo>
                    <a:pt x="121" y="202"/>
                  </a:lnTo>
                  <a:lnTo>
                    <a:pt x="121" y="199"/>
                  </a:lnTo>
                  <a:lnTo>
                    <a:pt x="118" y="199"/>
                  </a:lnTo>
                  <a:lnTo>
                    <a:pt x="118" y="199"/>
                  </a:lnTo>
                  <a:lnTo>
                    <a:pt x="118" y="199"/>
                  </a:lnTo>
                  <a:lnTo>
                    <a:pt x="118" y="199"/>
                  </a:lnTo>
                  <a:lnTo>
                    <a:pt x="116" y="199"/>
                  </a:lnTo>
                  <a:lnTo>
                    <a:pt x="116" y="197"/>
                  </a:lnTo>
                  <a:lnTo>
                    <a:pt x="116" y="197"/>
                  </a:lnTo>
                  <a:lnTo>
                    <a:pt x="114" y="197"/>
                  </a:lnTo>
                  <a:lnTo>
                    <a:pt x="114" y="197"/>
                  </a:lnTo>
                  <a:lnTo>
                    <a:pt x="114" y="197"/>
                  </a:lnTo>
                  <a:lnTo>
                    <a:pt x="114" y="197"/>
                  </a:lnTo>
                  <a:lnTo>
                    <a:pt x="111" y="197"/>
                  </a:lnTo>
                  <a:lnTo>
                    <a:pt x="111" y="197"/>
                  </a:lnTo>
                  <a:lnTo>
                    <a:pt x="111" y="197"/>
                  </a:lnTo>
                  <a:lnTo>
                    <a:pt x="111" y="197"/>
                  </a:lnTo>
                  <a:lnTo>
                    <a:pt x="109" y="197"/>
                  </a:lnTo>
                  <a:lnTo>
                    <a:pt x="109" y="197"/>
                  </a:lnTo>
                  <a:lnTo>
                    <a:pt x="109" y="199"/>
                  </a:lnTo>
                  <a:lnTo>
                    <a:pt x="107" y="199"/>
                  </a:lnTo>
                  <a:lnTo>
                    <a:pt x="107" y="199"/>
                  </a:lnTo>
                  <a:lnTo>
                    <a:pt x="107" y="199"/>
                  </a:lnTo>
                  <a:lnTo>
                    <a:pt x="107" y="199"/>
                  </a:lnTo>
                  <a:lnTo>
                    <a:pt x="104" y="199"/>
                  </a:lnTo>
                  <a:lnTo>
                    <a:pt x="104" y="199"/>
                  </a:lnTo>
                  <a:lnTo>
                    <a:pt x="104" y="199"/>
                  </a:lnTo>
                  <a:lnTo>
                    <a:pt x="102" y="199"/>
                  </a:lnTo>
                  <a:lnTo>
                    <a:pt x="102" y="199"/>
                  </a:lnTo>
                  <a:lnTo>
                    <a:pt x="102" y="199"/>
                  </a:lnTo>
                  <a:lnTo>
                    <a:pt x="102" y="197"/>
                  </a:lnTo>
                  <a:lnTo>
                    <a:pt x="102" y="197"/>
                  </a:lnTo>
                  <a:lnTo>
                    <a:pt x="102" y="197"/>
                  </a:lnTo>
                  <a:lnTo>
                    <a:pt x="102" y="194"/>
                  </a:lnTo>
                  <a:lnTo>
                    <a:pt x="104" y="194"/>
                  </a:lnTo>
                  <a:lnTo>
                    <a:pt x="104" y="194"/>
                  </a:lnTo>
                  <a:lnTo>
                    <a:pt x="102" y="194"/>
                  </a:lnTo>
                  <a:lnTo>
                    <a:pt x="102" y="192"/>
                  </a:lnTo>
                  <a:lnTo>
                    <a:pt x="102" y="192"/>
                  </a:lnTo>
                  <a:lnTo>
                    <a:pt x="102" y="192"/>
                  </a:lnTo>
                  <a:lnTo>
                    <a:pt x="102" y="192"/>
                  </a:lnTo>
                  <a:lnTo>
                    <a:pt x="100" y="192"/>
                  </a:lnTo>
                  <a:lnTo>
                    <a:pt x="100" y="192"/>
                  </a:lnTo>
                  <a:lnTo>
                    <a:pt x="100" y="192"/>
                  </a:lnTo>
                  <a:lnTo>
                    <a:pt x="100" y="192"/>
                  </a:lnTo>
                  <a:lnTo>
                    <a:pt x="100" y="192"/>
                  </a:lnTo>
                  <a:lnTo>
                    <a:pt x="100" y="194"/>
                  </a:lnTo>
                  <a:lnTo>
                    <a:pt x="100" y="194"/>
                  </a:lnTo>
                  <a:lnTo>
                    <a:pt x="97" y="194"/>
                  </a:lnTo>
                  <a:lnTo>
                    <a:pt x="97" y="194"/>
                  </a:lnTo>
                  <a:lnTo>
                    <a:pt x="97" y="194"/>
                  </a:lnTo>
                  <a:lnTo>
                    <a:pt x="95" y="194"/>
                  </a:lnTo>
                  <a:lnTo>
                    <a:pt x="95" y="192"/>
                  </a:lnTo>
                  <a:lnTo>
                    <a:pt x="95" y="192"/>
                  </a:lnTo>
                  <a:lnTo>
                    <a:pt x="95" y="192"/>
                  </a:lnTo>
                  <a:lnTo>
                    <a:pt x="95" y="192"/>
                  </a:lnTo>
                  <a:lnTo>
                    <a:pt x="95" y="192"/>
                  </a:lnTo>
                  <a:lnTo>
                    <a:pt x="92" y="192"/>
                  </a:lnTo>
                  <a:lnTo>
                    <a:pt x="92" y="190"/>
                  </a:lnTo>
                  <a:lnTo>
                    <a:pt x="92" y="190"/>
                  </a:lnTo>
                  <a:lnTo>
                    <a:pt x="92" y="190"/>
                  </a:lnTo>
                  <a:lnTo>
                    <a:pt x="92" y="190"/>
                  </a:lnTo>
                  <a:lnTo>
                    <a:pt x="92" y="187"/>
                  </a:lnTo>
                  <a:lnTo>
                    <a:pt x="90" y="187"/>
                  </a:lnTo>
                  <a:lnTo>
                    <a:pt x="90" y="190"/>
                  </a:lnTo>
                  <a:lnTo>
                    <a:pt x="90" y="190"/>
                  </a:lnTo>
                  <a:lnTo>
                    <a:pt x="90" y="190"/>
                  </a:lnTo>
                  <a:lnTo>
                    <a:pt x="90" y="190"/>
                  </a:lnTo>
                  <a:lnTo>
                    <a:pt x="90" y="192"/>
                  </a:lnTo>
                  <a:lnTo>
                    <a:pt x="90" y="192"/>
                  </a:lnTo>
                  <a:lnTo>
                    <a:pt x="90" y="192"/>
                  </a:lnTo>
                  <a:lnTo>
                    <a:pt x="90" y="192"/>
                  </a:lnTo>
                  <a:lnTo>
                    <a:pt x="88" y="192"/>
                  </a:lnTo>
                  <a:lnTo>
                    <a:pt x="88" y="192"/>
                  </a:lnTo>
                  <a:lnTo>
                    <a:pt x="88" y="194"/>
                  </a:lnTo>
                  <a:lnTo>
                    <a:pt x="88" y="194"/>
                  </a:lnTo>
                  <a:lnTo>
                    <a:pt x="85" y="194"/>
                  </a:lnTo>
                  <a:lnTo>
                    <a:pt x="85" y="194"/>
                  </a:lnTo>
                  <a:lnTo>
                    <a:pt x="85" y="194"/>
                  </a:lnTo>
                  <a:lnTo>
                    <a:pt x="85" y="194"/>
                  </a:lnTo>
                  <a:lnTo>
                    <a:pt x="85" y="197"/>
                  </a:lnTo>
                  <a:lnTo>
                    <a:pt x="83" y="197"/>
                  </a:lnTo>
                  <a:lnTo>
                    <a:pt x="83" y="197"/>
                  </a:lnTo>
                  <a:lnTo>
                    <a:pt x="83" y="197"/>
                  </a:lnTo>
                  <a:lnTo>
                    <a:pt x="81" y="197"/>
                  </a:lnTo>
                  <a:lnTo>
                    <a:pt x="81" y="199"/>
                  </a:lnTo>
                  <a:lnTo>
                    <a:pt x="81" y="199"/>
                  </a:lnTo>
                  <a:lnTo>
                    <a:pt x="81" y="199"/>
                  </a:lnTo>
                  <a:lnTo>
                    <a:pt x="81" y="202"/>
                  </a:lnTo>
                  <a:lnTo>
                    <a:pt x="81" y="202"/>
                  </a:lnTo>
                  <a:lnTo>
                    <a:pt x="81" y="199"/>
                  </a:lnTo>
                  <a:lnTo>
                    <a:pt x="81" y="199"/>
                  </a:lnTo>
                  <a:lnTo>
                    <a:pt x="78" y="199"/>
                  </a:lnTo>
                  <a:lnTo>
                    <a:pt x="78" y="199"/>
                  </a:lnTo>
                  <a:lnTo>
                    <a:pt x="78" y="197"/>
                  </a:lnTo>
                  <a:lnTo>
                    <a:pt x="78" y="197"/>
                  </a:lnTo>
                  <a:lnTo>
                    <a:pt x="78" y="197"/>
                  </a:lnTo>
                  <a:lnTo>
                    <a:pt x="76" y="197"/>
                  </a:lnTo>
                  <a:lnTo>
                    <a:pt x="76" y="197"/>
                  </a:lnTo>
                  <a:lnTo>
                    <a:pt x="76" y="194"/>
                  </a:lnTo>
                  <a:lnTo>
                    <a:pt x="73" y="194"/>
                  </a:lnTo>
                  <a:lnTo>
                    <a:pt x="73" y="194"/>
                  </a:lnTo>
                  <a:lnTo>
                    <a:pt x="73" y="194"/>
                  </a:lnTo>
                  <a:lnTo>
                    <a:pt x="73" y="197"/>
                  </a:lnTo>
                  <a:lnTo>
                    <a:pt x="71" y="197"/>
                  </a:lnTo>
                  <a:lnTo>
                    <a:pt x="71" y="197"/>
                  </a:lnTo>
                  <a:lnTo>
                    <a:pt x="71" y="197"/>
                  </a:lnTo>
                  <a:lnTo>
                    <a:pt x="71" y="197"/>
                  </a:lnTo>
                  <a:lnTo>
                    <a:pt x="71" y="199"/>
                  </a:lnTo>
                  <a:lnTo>
                    <a:pt x="69" y="199"/>
                  </a:lnTo>
                  <a:lnTo>
                    <a:pt x="69" y="199"/>
                  </a:lnTo>
                  <a:lnTo>
                    <a:pt x="69" y="199"/>
                  </a:lnTo>
                  <a:lnTo>
                    <a:pt x="69" y="202"/>
                  </a:lnTo>
                  <a:lnTo>
                    <a:pt x="66" y="202"/>
                  </a:lnTo>
                  <a:lnTo>
                    <a:pt x="66" y="202"/>
                  </a:lnTo>
                  <a:lnTo>
                    <a:pt x="66" y="202"/>
                  </a:lnTo>
                  <a:lnTo>
                    <a:pt x="66" y="202"/>
                  </a:lnTo>
                  <a:lnTo>
                    <a:pt x="64" y="202"/>
                  </a:lnTo>
                  <a:lnTo>
                    <a:pt x="64" y="202"/>
                  </a:lnTo>
                  <a:lnTo>
                    <a:pt x="64" y="202"/>
                  </a:lnTo>
                  <a:lnTo>
                    <a:pt x="64" y="202"/>
                  </a:lnTo>
                  <a:lnTo>
                    <a:pt x="64" y="199"/>
                  </a:lnTo>
                  <a:lnTo>
                    <a:pt x="64" y="199"/>
                  </a:lnTo>
                  <a:lnTo>
                    <a:pt x="64" y="197"/>
                  </a:lnTo>
                  <a:lnTo>
                    <a:pt x="62" y="197"/>
                  </a:lnTo>
                  <a:lnTo>
                    <a:pt x="62" y="197"/>
                  </a:lnTo>
                  <a:lnTo>
                    <a:pt x="64" y="197"/>
                  </a:lnTo>
                  <a:lnTo>
                    <a:pt x="64" y="194"/>
                  </a:lnTo>
                  <a:lnTo>
                    <a:pt x="64" y="194"/>
                  </a:lnTo>
                  <a:lnTo>
                    <a:pt x="64" y="194"/>
                  </a:lnTo>
                  <a:lnTo>
                    <a:pt x="64" y="192"/>
                  </a:lnTo>
                  <a:lnTo>
                    <a:pt x="64" y="192"/>
                  </a:lnTo>
                  <a:lnTo>
                    <a:pt x="64" y="192"/>
                  </a:lnTo>
                  <a:lnTo>
                    <a:pt x="64" y="190"/>
                  </a:lnTo>
                  <a:lnTo>
                    <a:pt x="64" y="190"/>
                  </a:lnTo>
                  <a:lnTo>
                    <a:pt x="64" y="187"/>
                  </a:lnTo>
                  <a:lnTo>
                    <a:pt x="64" y="187"/>
                  </a:lnTo>
                  <a:lnTo>
                    <a:pt x="64" y="187"/>
                  </a:lnTo>
                  <a:lnTo>
                    <a:pt x="64" y="185"/>
                  </a:lnTo>
                  <a:lnTo>
                    <a:pt x="64" y="185"/>
                  </a:lnTo>
                  <a:lnTo>
                    <a:pt x="62" y="185"/>
                  </a:lnTo>
                  <a:lnTo>
                    <a:pt x="62" y="185"/>
                  </a:lnTo>
                  <a:lnTo>
                    <a:pt x="62" y="185"/>
                  </a:lnTo>
                  <a:lnTo>
                    <a:pt x="62" y="187"/>
                  </a:lnTo>
                  <a:lnTo>
                    <a:pt x="59" y="187"/>
                  </a:lnTo>
                  <a:lnTo>
                    <a:pt x="59" y="187"/>
                  </a:lnTo>
                  <a:lnTo>
                    <a:pt x="59" y="190"/>
                  </a:lnTo>
                  <a:lnTo>
                    <a:pt x="59" y="190"/>
                  </a:lnTo>
                  <a:lnTo>
                    <a:pt x="59" y="190"/>
                  </a:lnTo>
                  <a:lnTo>
                    <a:pt x="59" y="190"/>
                  </a:lnTo>
                  <a:lnTo>
                    <a:pt x="59" y="190"/>
                  </a:lnTo>
                  <a:lnTo>
                    <a:pt x="59" y="187"/>
                  </a:lnTo>
                  <a:lnTo>
                    <a:pt x="57" y="187"/>
                  </a:lnTo>
                  <a:lnTo>
                    <a:pt x="57" y="187"/>
                  </a:lnTo>
                  <a:lnTo>
                    <a:pt x="57" y="187"/>
                  </a:lnTo>
                  <a:lnTo>
                    <a:pt x="57" y="185"/>
                  </a:lnTo>
                  <a:lnTo>
                    <a:pt x="55" y="185"/>
                  </a:lnTo>
                  <a:lnTo>
                    <a:pt x="55" y="185"/>
                  </a:lnTo>
                  <a:lnTo>
                    <a:pt x="55" y="185"/>
                  </a:lnTo>
                  <a:lnTo>
                    <a:pt x="52" y="185"/>
                  </a:lnTo>
                  <a:lnTo>
                    <a:pt x="52" y="187"/>
                  </a:lnTo>
                  <a:lnTo>
                    <a:pt x="52" y="187"/>
                  </a:lnTo>
                  <a:lnTo>
                    <a:pt x="52" y="187"/>
                  </a:lnTo>
                  <a:lnTo>
                    <a:pt x="52" y="187"/>
                  </a:lnTo>
                  <a:lnTo>
                    <a:pt x="50" y="187"/>
                  </a:lnTo>
                  <a:lnTo>
                    <a:pt x="50" y="187"/>
                  </a:lnTo>
                  <a:lnTo>
                    <a:pt x="47" y="187"/>
                  </a:lnTo>
                  <a:lnTo>
                    <a:pt x="47" y="190"/>
                  </a:lnTo>
                  <a:lnTo>
                    <a:pt x="47" y="190"/>
                  </a:lnTo>
                  <a:lnTo>
                    <a:pt x="47" y="190"/>
                  </a:lnTo>
                  <a:lnTo>
                    <a:pt x="45" y="190"/>
                  </a:lnTo>
                  <a:lnTo>
                    <a:pt x="45" y="190"/>
                  </a:lnTo>
                  <a:lnTo>
                    <a:pt x="45" y="190"/>
                  </a:lnTo>
                  <a:lnTo>
                    <a:pt x="45" y="187"/>
                  </a:lnTo>
                  <a:lnTo>
                    <a:pt x="43" y="187"/>
                  </a:lnTo>
                  <a:lnTo>
                    <a:pt x="43" y="187"/>
                  </a:lnTo>
                  <a:lnTo>
                    <a:pt x="43" y="187"/>
                  </a:lnTo>
                  <a:lnTo>
                    <a:pt x="40" y="187"/>
                  </a:lnTo>
                  <a:lnTo>
                    <a:pt x="40" y="187"/>
                  </a:lnTo>
                  <a:lnTo>
                    <a:pt x="40" y="187"/>
                  </a:lnTo>
                  <a:lnTo>
                    <a:pt x="40" y="187"/>
                  </a:lnTo>
                  <a:lnTo>
                    <a:pt x="38" y="187"/>
                  </a:lnTo>
                  <a:lnTo>
                    <a:pt x="38" y="187"/>
                  </a:lnTo>
                  <a:lnTo>
                    <a:pt x="38" y="187"/>
                  </a:lnTo>
                  <a:lnTo>
                    <a:pt x="38" y="185"/>
                  </a:lnTo>
                  <a:lnTo>
                    <a:pt x="38" y="185"/>
                  </a:lnTo>
                  <a:lnTo>
                    <a:pt x="38" y="185"/>
                  </a:lnTo>
                  <a:lnTo>
                    <a:pt x="38" y="185"/>
                  </a:lnTo>
                  <a:lnTo>
                    <a:pt x="38" y="183"/>
                  </a:lnTo>
                  <a:lnTo>
                    <a:pt x="38" y="183"/>
                  </a:lnTo>
                  <a:lnTo>
                    <a:pt x="36" y="183"/>
                  </a:lnTo>
                  <a:lnTo>
                    <a:pt x="36" y="185"/>
                  </a:lnTo>
                  <a:lnTo>
                    <a:pt x="36" y="185"/>
                  </a:lnTo>
                  <a:lnTo>
                    <a:pt x="33" y="185"/>
                  </a:lnTo>
                  <a:lnTo>
                    <a:pt x="33" y="185"/>
                  </a:lnTo>
                  <a:lnTo>
                    <a:pt x="33" y="185"/>
                  </a:lnTo>
                  <a:lnTo>
                    <a:pt x="33" y="187"/>
                  </a:lnTo>
                  <a:lnTo>
                    <a:pt x="33" y="187"/>
                  </a:lnTo>
                  <a:lnTo>
                    <a:pt x="31" y="187"/>
                  </a:lnTo>
                  <a:lnTo>
                    <a:pt x="31" y="187"/>
                  </a:lnTo>
                  <a:lnTo>
                    <a:pt x="31" y="185"/>
                  </a:lnTo>
                  <a:lnTo>
                    <a:pt x="31" y="185"/>
                  </a:lnTo>
                  <a:lnTo>
                    <a:pt x="29" y="185"/>
                  </a:lnTo>
                  <a:lnTo>
                    <a:pt x="29" y="185"/>
                  </a:lnTo>
                  <a:lnTo>
                    <a:pt x="29" y="185"/>
                  </a:lnTo>
                  <a:lnTo>
                    <a:pt x="29" y="183"/>
                  </a:lnTo>
                  <a:lnTo>
                    <a:pt x="29" y="183"/>
                  </a:lnTo>
                  <a:lnTo>
                    <a:pt x="29" y="183"/>
                  </a:lnTo>
                  <a:lnTo>
                    <a:pt x="31" y="183"/>
                  </a:lnTo>
                  <a:lnTo>
                    <a:pt x="31" y="183"/>
                  </a:lnTo>
                  <a:lnTo>
                    <a:pt x="31" y="183"/>
                  </a:lnTo>
                  <a:lnTo>
                    <a:pt x="31" y="183"/>
                  </a:lnTo>
                  <a:lnTo>
                    <a:pt x="31" y="180"/>
                  </a:lnTo>
                  <a:lnTo>
                    <a:pt x="31" y="180"/>
                  </a:lnTo>
                  <a:lnTo>
                    <a:pt x="31" y="178"/>
                  </a:lnTo>
                  <a:lnTo>
                    <a:pt x="29" y="178"/>
                  </a:lnTo>
                  <a:lnTo>
                    <a:pt x="29" y="178"/>
                  </a:lnTo>
                  <a:lnTo>
                    <a:pt x="29" y="180"/>
                  </a:lnTo>
                  <a:lnTo>
                    <a:pt x="29" y="180"/>
                  </a:lnTo>
                  <a:lnTo>
                    <a:pt x="29" y="183"/>
                  </a:lnTo>
                  <a:lnTo>
                    <a:pt x="26" y="183"/>
                  </a:lnTo>
                  <a:lnTo>
                    <a:pt x="26" y="183"/>
                  </a:lnTo>
                  <a:lnTo>
                    <a:pt x="26" y="183"/>
                  </a:lnTo>
                  <a:lnTo>
                    <a:pt x="26" y="183"/>
                  </a:lnTo>
                  <a:lnTo>
                    <a:pt x="26" y="183"/>
                  </a:lnTo>
                  <a:lnTo>
                    <a:pt x="26" y="180"/>
                  </a:lnTo>
                  <a:lnTo>
                    <a:pt x="26" y="180"/>
                  </a:lnTo>
                  <a:lnTo>
                    <a:pt x="26" y="180"/>
                  </a:lnTo>
                  <a:lnTo>
                    <a:pt x="26" y="178"/>
                  </a:lnTo>
                  <a:lnTo>
                    <a:pt x="26" y="178"/>
                  </a:lnTo>
                  <a:lnTo>
                    <a:pt x="26" y="178"/>
                  </a:lnTo>
                  <a:lnTo>
                    <a:pt x="29" y="178"/>
                  </a:lnTo>
                  <a:lnTo>
                    <a:pt x="29" y="176"/>
                  </a:lnTo>
                  <a:lnTo>
                    <a:pt x="29" y="176"/>
                  </a:lnTo>
                  <a:lnTo>
                    <a:pt x="29" y="176"/>
                  </a:lnTo>
                  <a:lnTo>
                    <a:pt x="29" y="173"/>
                  </a:lnTo>
                  <a:lnTo>
                    <a:pt x="29" y="173"/>
                  </a:lnTo>
                  <a:lnTo>
                    <a:pt x="29" y="173"/>
                  </a:lnTo>
                  <a:lnTo>
                    <a:pt x="29" y="173"/>
                  </a:lnTo>
                  <a:lnTo>
                    <a:pt x="29" y="171"/>
                  </a:lnTo>
                  <a:lnTo>
                    <a:pt x="29" y="171"/>
                  </a:lnTo>
                  <a:lnTo>
                    <a:pt x="26" y="171"/>
                  </a:lnTo>
                  <a:lnTo>
                    <a:pt x="26" y="168"/>
                  </a:lnTo>
                  <a:lnTo>
                    <a:pt x="26" y="168"/>
                  </a:lnTo>
                  <a:lnTo>
                    <a:pt x="26" y="168"/>
                  </a:lnTo>
                  <a:lnTo>
                    <a:pt x="26" y="166"/>
                  </a:lnTo>
                  <a:lnTo>
                    <a:pt x="26" y="166"/>
                  </a:lnTo>
                  <a:lnTo>
                    <a:pt x="26" y="166"/>
                  </a:lnTo>
                  <a:lnTo>
                    <a:pt x="26" y="164"/>
                  </a:lnTo>
                  <a:lnTo>
                    <a:pt x="26" y="164"/>
                  </a:lnTo>
                  <a:lnTo>
                    <a:pt x="26" y="164"/>
                  </a:lnTo>
                  <a:lnTo>
                    <a:pt x="26" y="161"/>
                  </a:lnTo>
                  <a:lnTo>
                    <a:pt x="26" y="161"/>
                  </a:lnTo>
                  <a:lnTo>
                    <a:pt x="26" y="161"/>
                  </a:lnTo>
                  <a:lnTo>
                    <a:pt x="26" y="161"/>
                  </a:lnTo>
                  <a:lnTo>
                    <a:pt x="26" y="159"/>
                  </a:lnTo>
                  <a:lnTo>
                    <a:pt x="24" y="159"/>
                  </a:lnTo>
                  <a:lnTo>
                    <a:pt x="24" y="159"/>
                  </a:lnTo>
                  <a:lnTo>
                    <a:pt x="24" y="159"/>
                  </a:lnTo>
                  <a:lnTo>
                    <a:pt x="21" y="159"/>
                  </a:lnTo>
                  <a:lnTo>
                    <a:pt x="21" y="157"/>
                  </a:lnTo>
                  <a:lnTo>
                    <a:pt x="21" y="157"/>
                  </a:lnTo>
                  <a:lnTo>
                    <a:pt x="21" y="154"/>
                  </a:lnTo>
                  <a:lnTo>
                    <a:pt x="24" y="154"/>
                  </a:lnTo>
                  <a:lnTo>
                    <a:pt x="24" y="154"/>
                  </a:lnTo>
                  <a:lnTo>
                    <a:pt x="24" y="154"/>
                  </a:lnTo>
                  <a:lnTo>
                    <a:pt x="26" y="154"/>
                  </a:lnTo>
                  <a:lnTo>
                    <a:pt x="26" y="154"/>
                  </a:lnTo>
                  <a:lnTo>
                    <a:pt x="26" y="152"/>
                  </a:lnTo>
                  <a:lnTo>
                    <a:pt x="26" y="152"/>
                  </a:lnTo>
                  <a:lnTo>
                    <a:pt x="26" y="149"/>
                  </a:lnTo>
                  <a:lnTo>
                    <a:pt x="26" y="149"/>
                  </a:lnTo>
                  <a:lnTo>
                    <a:pt x="26" y="147"/>
                  </a:lnTo>
                  <a:lnTo>
                    <a:pt x="26" y="147"/>
                  </a:lnTo>
                  <a:lnTo>
                    <a:pt x="26" y="147"/>
                  </a:lnTo>
                  <a:lnTo>
                    <a:pt x="26" y="145"/>
                  </a:lnTo>
                  <a:lnTo>
                    <a:pt x="26" y="145"/>
                  </a:lnTo>
                  <a:lnTo>
                    <a:pt x="26" y="145"/>
                  </a:lnTo>
                  <a:lnTo>
                    <a:pt x="26" y="145"/>
                  </a:lnTo>
                  <a:lnTo>
                    <a:pt x="24" y="145"/>
                  </a:lnTo>
                  <a:lnTo>
                    <a:pt x="24" y="145"/>
                  </a:lnTo>
                  <a:lnTo>
                    <a:pt x="24" y="142"/>
                  </a:lnTo>
                  <a:lnTo>
                    <a:pt x="21" y="142"/>
                  </a:lnTo>
                  <a:lnTo>
                    <a:pt x="21" y="142"/>
                  </a:lnTo>
                  <a:lnTo>
                    <a:pt x="21" y="140"/>
                  </a:lnTo>
                  <a:lnTo>
                    <a:pt x="24" y="140"/>
                  </a:lnTo>
                  <a:lnTo>
                    <a:pt x="24" y="140"/>
                  </a:lnTo>
                  <a:lnTo>
                    <a:pt x="21" y="140"/>
                  </a:lnTo>
                  <a:lnTo>
                    <a:pt x="21" y="140"/>
                  </a:lnTo>
                  <a:lnTo>
                    <a:pt x="21" y="140"/>
                  </a:lnTo>
                  <a:lnTo>
                    <a:pt x="21" y="140"/>
                  </a:lnTo>
                  <a:lnTo>
                    <a:pt x="19" y="140"/>
                  </a:lnTo>
                  <a:lnTo>
                    <a:pt x="19" y="142"/>
                  </a:lnTo>
                  <a:lnTo>
                    <a:pt x="19" y="142"/>
                  </a:lnTo>
                  <a:lnTo>
                    <a:pt x="19" y="142"/>
                  </a:lnTo>
                  <a:lnTo>
                    <a:pt x="19" y="142"/>
                  </a:lnTo>
                  <a:lnTo>
                    <a:pt x="17" y="142"/>
                  </a:lnTo>
                  <a:lnTo>
                    <a:pt x="17" y="145"/>
                  </a:lnTo>
                  <a:lnTo>
                    <a:pt x="17" y="145"/>
                  </a:lnTo>
                  <a:lnTo>
                    <a:pt x="14" y="145"/>
                  </a:lnTo>
                  <a:lnTo>
                    <a:pt x="14" y="145"/>
                  </a:lnTo>
                  <a:lnTo>
                    <a:pt x="14" y="145"/>
                  </a:lnTo>
                  <a:lnTo>
                    <a:pt x="14" y="145"/>
                  </a:lnTo>
                  <a:lnTo>
                    <a:pt x="12" y="145"/>
                  </a:lnTo>
                  <a:lnTo>
                    <a:pt x="12" y="145"/>
                  </a:lnTo>
                  <a:lnTo>
                    <a:pt x="12" y="145"/>
                  </a:lnTo>
                  <a:lnTo>
                    <a:pt x="12" y="142"/>
                  </a:lnTo>
                  <a:lnTo>
                    <a:pt x="12" y="142"/>
                  </a:lnTo>
                  <a:lnTo>
                    <a:pt x="12" y="142"/>
                  </a:lnTo>
                  <a:lnTo>
                    <a:pt x="12" y="140"/>
                  </a:lnTo>
                  <a:lnTo>
                    <a:pt x="12" y="140"/>
                  </a:lnTo>
                  <a:lnTo>
                    <a:pt x="12" y="138"/>
                  </a:lnTo>
                  <a:lnTo>
                    <a:pt x="12" y="138"/>
                  </a:lnTo>
                  <a:lnTo>
                    <a:pt x="12" y="135"/>
                  </a:lnTo>
                  <a:lnTo>
                    <a:pt x="12" y="135"/>
                  </a:lnTo>
                  <a:lnTo>
                    <a:pt x="12" y="135"/>
                  </a:lnTo>
                  <a:lnTo>
                    <a:pt x="12" y="135"/>
                  </a:lnTo>
                  <a:lnTo>
                    <a:pt x="12" y="133"/>
                  </a:lnTo>
                  <a:lnTo>
                    <a:pt x="10" y="133"/>
                  </a:lnTo>
                  <a:lnTo>
                    <a:pt x="10" y="135"/>
                  </a:lnTo>
                  <a:lnTo>
                    <a:pt x="10" y="135"/>
                  </a:lnTo>
                  <a:lnTo>
                    <a:pt x="7" y="135"/>
                  </a:lnTo>
                  <a:lnTo>
                    <a:pt x="7" y="133"/>
                  </a:lnTo>
                  <a:lnTo>
                    <a:pt x="10" y="133"/>
                  </a:lnTo>
                  <a:lnTo>
                    <a:pt x="10" y="133"/>
                  </a:lnTo>
                  <a:lnTo>
                    <a:pt x="7" y="133"/>
                  </a:lnTo>
                  <a:lnTo>
                    <a:pt x="7" y="133"/>
                  </a:lnTo>
                  <a:lnTo>
                    <a:pt x="7" y="130"/>
                  </a:lnTo>
                  <a:lnTo>
                    <a:pt x="7" y="130"/>
                  </a:lnTo>
                  <a:lnTo>
                    <a:pt x="7" y="128"/>
                  </a:lnTo>
                  <a:lnTo>
                    <a:pt x="7" y="128"/>
                  </a:lnTo>
                  <a:lnTo>
                    <a:pt x="7" y="126"/>
                  </a:lnTo>
                  <a:lnTo>
                    <a:pt x="7" y="126"/>
                  </a:lnTo>
                  <a:lnTo>
                    <a:pt x="7" y="126"/>
                  </a:lnTo>
                  <a:lnTo>
                    <a:pt x="7" y="126"/>
                  </a:lnTo>
                  <a:lnTo>
                    <a:pt x="7" y="123"/>
                  </a:lnTo>
                  <a:lnTo>
                    <a:pt x="5" y="123"/>
                  </a:lnTo>
                  <a:lnTo>
                    <a:pt x="5" y="123"/>
                  </a:lnTo>
                  <a:lnTo>
                    <a:pt x="5" y="123"/>
                  </a:lnTo>
                  <a:lnTo>
                    <a:pt x="5" y="121"/>
                  </a:lnTo>
                  <a:lnTo>
                    <a:pt x="5" y="121"/>
                  </a:lnTo>
                  <a:lnTo>
                    <a:pt x="5" y="119"/>
                  </a:lnTo>
                  <a:lnTo>
                    <a:pt x="5" y="119"/>
                  </a:lnTo>
                  <a:lnTo>
                    <a:pt x="5" y="119"/>
                  </a:lnTo>
                  <a:lnTo>
                    <a:pt x="5" y="116"/>
                  </a:lnTo>
                  <a:lnTo>
                    <a:pt x="5" y="116"/>
                  </a:lnTo>
                  <a:lnTo>
                    <a:pt x="5" y="116"/>
                  </a:lnTo>
                  <a:lnTo>
                    <a:pt x="5" y="114"/>
                  </a:lnTo>
                  <a:lnTo>
                    <a:pt x="7" y="114"/>
                  </a:lnTo>
                  <a:lnTo>
                    <a:pt x="7" y="114"/>
                  </a:lnTo>
                  <a:lnTo>
                    <a:pt x="7" y="114"/>
                  </a:lnTo>
                  <a:lnTo>
                    <a:pt x="7" y="112"/>
                  </a:lnTo>
                  <a:lnTo>
                    <a:pt x="7" y="112"/>
                  </a:lnTo>
                  <a:lnTo>
                    <a:pt x="7" y="109"/>
                  </a:lnTo>
                  <a:lnTo>
                    <a:pt x="7" y="109"/>
                  </a:lnTo>
                  <a:lnTo>
                    <a:pt x="7" y="109"/>
                  </a:lnTo>
                  <a:lnTo>
                    <a:pt x="7" y="109"/>
                  </a:lnTo>
                  <a:lnTo>
                    <a:pt x="7" y="107"/>
                  </a:lnTo>
                  <a:lnTo>
                    <a:pt x="7" y="107"/>
                  </a:lnTo>
                  <a:lnTo>
                    <a:pt x="5" y="107"/>
                  </a:lnTo>
                  <a:lnTo>
                    <a:pt x="5" y="104"/>
                  </a:lnTo>
                  <a:lnTo>
                    <a:pt x="5" y="104"/>
                  </a:lnTo>
                  <a:lnTo>
                    <a:pt x="5" y="104"/>
                  </a:lnTo>
                  <a:lnTo>
                    <a:pt x="5" y="104"/>
                  </a:lnTo>
                  <a:lnTo>
                    <a:pt x="5" y="104"/>
                  </a:lnTo>
                  <a:lnTo>
                    <a:pt x="2" y="104"/>
                  </a:lnTo>
                  <a:lnTo>
                    <a:pt x="2" y="104"/>
                  </a:lnTo>
                  <a:lnTo>
                    <a:pt x="0" y="104"/>
                  </a:lnTo>
                  <a:lnTo>
                    <a:pt x="0" y="102"/>
                  </a:lnTo>
                  <a:lnTo>
                    <a:pt x="0" y="102"/>
                  </a:lnTo>
                  <a:lnTo>
                    <a:pt x="2" y="102"/>
                  </a:lnTo>
                  <a:lnTo>
                    <a:pt x="2" y="100"/>
                  </a:lnTo>
                  <a:lnTo>
                    <a:pt x="2" y="100"/>
                  </a:lnTo>
                  <a:lnTo>
                    <a:pt x="0" y="100"/>
                  </a:lnTo>
                  <a:lnTo>
                    <a:pt x="0" y="97"/>
                  </a:lnTo>
                  <a:lnTo>
                    <a:pt x="0" y="97"/>
                  </a:lnTo>
                  <a:lnTo>
                    <a:pt x="0" y="95"/>
                  </a:lnTo>
                  <a:lnTo>
                    <a:pt x="2" y="95"/>
                  </a:lnTo>
                  <a:lnTo>
                    <a:pt x="2" y="95"/>
                  </a:lnTo>
                  <a:lnTo>
                    <a:pt x="0" y="95"/>
                  </a:lnTo>
                  <a:lnTo>
                    <a:pt x="0" y="95"/>
                  </a:lnTo>
                  <a:lnTo>
                    <a:pt x="0" y="95"/>
                  </a:lnTo>
                  <a:lnTo>
                    <a:pt x="0" y="93"/>
                  </a:lnTo>
                  <a:lnTo>
                    <a:pt x="0" y="93"/>
                  </a:lnTo>
                  <a:lnTo>
                    <a:pt x="0" y="90"/>
                  </a:lnTo>
                  <a:lnTo>
                    <a:pt x="0" y="90"/>
                  </a:lnTo>
                  <a:lnTo>
                    <a:pt x="0" y="88"/>
                  </a:lnTo>
                  <a:lnTo>
                    <a:pt x="0" y="88"/>
                  </a:lnTo>
                  <a:lnTo>
                    <a:pt x="2" y="88"/>
                  </a:lnTo>
                  <a:lnTo>
                    <a:pt x="2" y="88"/>
                  </a:lnTo>
                  <a:lnTo>
                    <a:pt x="2" y="85"/>
                  </a:lnTo>
                  <a:lnTo>
                    <a:pt x="2" y="85"/>
                  </a:lnTo>
                  <a:lnTo>
                    <a:pt x="2" y="85"/>
                  </a:lnTo>
                  <a:lnTo>
                    <a:pt x="2" y="85"/>
                  </a:lnTo>
                  <a:lnTo>
                    <a:pt x="2" y="85"/>
                  </a:lnTo>
                  <a:lnTo>
                    <a:pt x="2" y="83"/>
                  </a:lnTo>
                  <a:lnTo>
                    <a:pt x="2" y="83"/>
                  </a:lnTo>
                  <a:lnTo>
                    <a:pt x="0" y="83"/>
                  </a:lnTo>
                  <a:lnTo>
                    <a:pt x="0" y="81"/>
                  </a:lnTo>
                  <a:lnTo>
                    <a:pt x="0" y="81"/>
                  </a:lnTo>
                  <a:lnTo>
                    <a:pt x="2" y="81"/>
                  </a:lnTo>
                  <a:lnTo>
                    <a:pt x="2" y="78"/>
                  </a:lnTo>
                  <a:lnTo>
                    <a:pt x="2" y="78"/>
                  </a:lnTo>
                  <a:lnTo>
                    <a:pt x="2" y="78"/>
                  </a:lnTo>
                  <a:lnTo>
                    <a:pt x="5" y="78"/>
                  </a:lnTo>
                  <a:lnTo>
                    <a:pt x="5" y="76"/>
                  </a:lnTo>
                  <a:lnTo>
                    <a:pt x="5" y="76"/>
                  </a:lnTo>
                  <a:lnTo>
                    <a:pt x="5" y="76"/>
                  </a:lnTo>
                  <a:lnTo>
                    <a:pt x="5" y="74"/>
                  </a:lnTo>
                  <a:lnTo>
                    <a:pt x="5" y="74"/>
                  </a:lnTo>
                  <a:lnTo>
                    <a:pt x="5" y="74"/>
                  </a:lnTo>
                  <a:lnTo>
                    <a:pt x="5" y="74"/>
                  </a:lnTo>
                  <a:lnTo>
                    <a:pt x="5" y="74"/>
                  </a:lnTo>
                  <a:lnTo>
                    <a:pt x="5" y="71"/>
                  </a:lnTo>
                  <a:lnTo>
                    <a:pt x="5" y="71"/>
                  </a:lnTo>
                  <a:lnTo>
                    <a:pt x="5" y="71"/>
                  </a:lnTo>
                  <a:lnTo>
                    <a:pt x="7" y="71"/>
                  </a:lnTo>
                  <a:lnTo>
                    <a:pt x="7" y="69"/>
                  </a:lnTo>
                  <a:lnTo>
                    <a:pt x="7" y="69"/>
                  </a:lnTo>
                  <a:lnTo>
                    <a:pt x="7" y="69"/>
                  </a:lnTo>
                  <a:lnTo>
                    <a:pt x="7" y="69"/>
                  </a:lnTo>
                  <a:lnTo>
                    <a:pt x="10" y="69"/>
                  </a:lnTo>
                  <a:lnTo>
                    <a:pt x="10" y="67"/>
                  </a:lnTo>
                  <a:lnTo>
                    <a:pt x="10" y="67"/>
                  </a:lnTo>
                  <a:lnTo>
                    <a:pt x="10" y="64"/>
                  </a:lnTo>
                  <a:lnTo>
                    <a:pt x="10" y="64"/>
                  </a:lnTo>
                  <a:lnTo>
                    <a:pt x="10" y="64"/>
                  </a:lnTo>
                  <a:lnTo>
                    <a:pt x="12" y="64"/>
                  </a:lnTo>
                  <a:lnTo>
                    <a:pt x="12" y="64"/>
                  </a:lnTo>
                  <a:lnTo>
                    <a:pt x="12" y="62"/>
                  </a:lnTo>
                  <a:lnTo>
                    <a:pt x="10" y="62"/>
                  </a:lnTo>
                  <a:lnTo>
                    <a:pt x="10" y="62"/>
                  </a:lnTo>
                  <a:lnTo>
                    <a:pt x="12" y="62"/>
                  </a:lnTo>
                  <a:lnTo>
                    <a:pt x="12" y="62"/>
                  </a:lnTo>
                  <a:lnTo>
                    <a:pt x="12" y="62"/>
                  </a:lnTo>
                  <a:lnTo>
                    <a:pt x="12" y="59"/>
                  </a:lnTo>
                  <a:lnTo>
                    <a:pt x="14" y="59"/>
                  </a:lnTo>
                  <a:lnTo>
                    <a:pt x="14" y="59"/>
                  </a:lnTo>
                  <a:lnTo>
                    <a:pt x="14" y="59"/>
                  </a:lnTo>
                  <a:lnTo>
                    <a:pt x="17" y="59"/>
                  </a:lnTo>
                  <a:lnTo>
                    <a:pt x="17" y="62"/>
                  </a:lnTo>
                  <a:lnTo>
                    <a:pt x="17" y="62"/>
                  </a:lnTo>
                  <a:lnTo>
                    <a:pt x="14" y="62"/>
                  </a:lnTo>
                  <a:lnTo>
                    <a:pt x="14" y="64"/>
                  </a:lnTo>
                  <a:lnTo>
                    <a:pt x="17" y="64"/>
                  </a:lnTo>
                  <a:lnTo>
                    <a:pt x="17" y="64"/>
                  </a:lnTo>
                  <a:lnTo>
                    <a:pt x="17" y="64"/>
                  </a:lnTo>
                  <a:lnTo>
                    <a:pt x="17" y="64"/>
                  </a:lnTo>
                  <a:lnTo>
                    <a:pt x="19" y="64"/>
                  </a:lnTo>
                  <a:lnTo>
                    <a:pt x="19" y="67"/>
                  </a:lnTo>
                  <a:lnTo>
                    <a:pt x="19" y="67"/>
                  </a:lnTo>
                  <a:lnTo>
                    <a:pt x="19" y="69"/>
                  </a:lnTo>
                  <a:lnTo>
                    <a:pt x="19" y="69"/>
                  </a:lnTo>
                  <a:lnTo>
                    <a:pt x="19" y="71"/>
                  </a:lnTo>
                  <a:lnTo>
                    <a:pt x="19" y="71"/>
                  </a:lnTo>
                  <a:lnTo>
                    <a:pt x="19" y="71"/>
                  </a:lnTo>
                  <a:lnTo>
                    <a:pt x="19" y="71"/>
                  </a:lnTo>
                  <a:lnTo>
                    <a:pt x="19" y="74"/>
                  </a:lnTo>
                  <a:lnTo>
                    <a:pt x="21" y="74"/>
                  </a:lnTo>
                  <a:lnTo>
                    <a:pt x="21" y="74"/>
                  </a:lnTo>
                  <a:lnTo>
                    <a:pt x="21" y="74"/>
                  </a:lnTo>
                  <a:lnTo>
                    <a:pt x="21" y="74"/>
                  </a:lnTo>
                  <a:lnTo>
                    <a:pt x="21" y="74"/>
                  </a:lnTo>
                  <a:lnTo>
                    <a:pt x="24" y="74"/>
                  </a:lnTo>
                  <a:lnTo>
                    <a:pt x="24" y="74"/>
                  </a:lnTo>
                  <a:lnTo>
                    <a:pt x="24" y="76"/>
                  </a:lnTo>
                  <a:lnTo>
                    <a:pt x="24" y="76"/>
                  </a:lnTo>
                  <a:lnTo>
                    <a:pt x="24" y="78"/>
                  </a:lnTo>
                  <a:lnTo>
                    <a:pt x="26" y="78"/>
                  </a:lnTo>
                  <a:lnTo>
                    <a:pt x="26" y="78"/>
                  </a:lnTo>
                  <a:lnTo>
                    <a:pt x="26" y="78"/>
                  </a:lnTo>
                  <a:lnTo>
                    <a:pt x="26" y="78"/>
                  </a:lnTo>
                  <a:lnTo>
                    <a:pt x="26" y="81"/>
                  </a:lnTo>
                  <a:lnTo>
                    <a:pt x="29" y="81"/>
                  </a:lnTo>
                  <a:lnTo>
                    <a:pt x="29" y="81"/>
                  </a:lnTo>
                  <a:lnTo>
                    <a:pt x="29" y="81"/>
                  </a:lnTo>
                  <a:lnTo>
                    <a:pt x="31" y="81"/>
                  </a:lnTo>
                  <a:lnTo>
                    <a:pt x="31" y="83"/>
                  </a:lnTo>
                  <a:lnTo>
                    <a:pt x="31" y="83"/>
                  </a:lnTo>
                  <a:lnTo>
                    <a:pt x="31" y="83"/>
                  </a:lnTo>
                  <a:lnTo>
                    <a:pt x="31" y="85"/>
                  </a:lnTo>
                  <a:lnTo>
                    <a:pt x="31" y="85"/>
                  </a:lnTo>
                  <a:lnTo>
                    <a:pt x="31" y="85"/>
                  </a:lnTo>
                  <a:lnTo>
                    <a:pt x="33" y="85"/>
                  </a:lnTo>
                  <a:lnTo>
                    <a:pt x="33" y="85"/>
                  </a:lnTo>
                  <a:lnTo>
                    <a:pt x="33" y="85"/>
                  </a:lnTo>
                  <a:lnTo>
                    <a:pt x="33" y="85"/>
                  </a:lnTo>
                  <a:lnTo>
                    <a:pt x="33" y="88"/>
                  </a:lnTo>
                  <a:lnTo>
                    <a:pt x="36" y="88"/>
                  </a:lnTo>
                  <a:lnTo>
                    <a:pt x="36" y="88"/>
                  </a:lnTo>
                  <a:lnTo>
                    <a:pt x="36" y="88"/>
                  </a:lnTo>
                  <a:lnTo>
                    <a:pt x="38" y="88"/>
                  </a:lnTo>
                  <a:lnTo>
                    <a:pt x="38" y="88"/>
                  </a:lnTo>
                  <a:lnTo>
                    <a:pt x="38" y="88"/>
                  </a:lnTo>
                  <a:lnTo>
                    <a:pt x="40" y="88"/>
                  </a:lnTo>
                  <a:lnTo>
                    <a:pt x="40" y="88"/>
                  </a:lnTo>
                  <a:lnTo>
                    <a:pt x="40" y="88"/>
                  </a:lnTo>
                  <a:lnTo>
                    <a:pt x="40" y="88"/>
                  </a:lnTo>
                  <a:lnTo>
                    <a:pt x="43" y="88"/>
                  </a:lnTo>
                  <a:lnTo>
                    <a:pt x="43" y="85"/>
                  </a:lnTo>
                  <a:lnTo>
                    <a:pt x="43" y="85"/>
                  </a:lnTo>
                  <a:lnTo>
                    <a:pt x="45" y="85"/>
                  </a:lnTo>
                  <a:lnTo>
                    <a:pt x="45" y="85"/>
                  </a:lnTo>
                  <a:lnTo>
                    <a:pt x="45" y="85"/>
                  </a:lnTo>
                  <a:lnTo>
                    <a:pt x="45" y="85"/>
                  </a:lnTo>
                  <a:lnTo>
                    <a:pt x="45" y="85"/>
                  </a:lnTo>
                  <a:lnTo>
                    <a:pt x="47" y="85"/>
                  </a:lnTo>
                  <a:lnTo>
                    <a:pt x="47" y="85"/>
                  </a:lnTo>
                  <a:lnTo>
                    <a:pt x="47" y="85"/>
                  </a:lnTo>
                  <a:lnTo>
                    <a:pt x="50" y="85"/>
                  </a:lnTo>
                  <a:lnTo>
                    <a:pt x="50" y="85"/>
                  </a:lnTo>
                  <a:lnTo>
                    <a:pt x="50" y="83"/>
                  </a:lnTo>
                  <a:lnTo>
                    <a:pt x="52" y="83"/>
                  </a:lnTo>
                  <a:lnTo>
                    <a:pt x="52" y="83"/>
                  </a:lnTo>
                  <a:lnTo>
                    <a:pt x="52" y="83"/>
                  </a:lnTo>
                  <a:lnTo>
                    <a:pt x="52" y="85"/>
                  </a:lnTo>
                  <a:lnTo>
                    <a:pt x="55" y="85"/>
                  </a:lnTo>
                  <a:lnTo>
                    <a:pt x="55" y="85"/>
                  </a:lnTo>
                  <a:lnTo>
                    <a:pt x="55" y="85"/>
                  </a:lnTo>
                  <a:lnTo>
                    <a:pt x="55" y="85"/>
                  </a:lnTo>
                  <a:lnTo>
                    <a:pt x="57" y="85"/>
                  </a:lnTo>
                  <a:lnTo>
                    <a:pt x="57" y="85"/>
                  </a:lnTo>
                  <a:lnTo>
                    <a:pt x="57" y="85"/>
                  </a:lnTo>
                  <a:lnTo>
                    <a:pt x="57" y="85"/>
                  </a:lnTo>
                  <a:lnTo>
                    <a:pt x="59" y="85"/>
                  </a:lnTo>
                  <a:lnTo>
                    <a:pt x="59" y="85"/>
                  </a:lnTo>
                  <a:lnTo>
                    <a:pt x="59" y="85"/>
                  </a:lnTo>
                  <a:lnTo>
                    <a:pt x="59" y="85"/>
                  </a:lnTo>
                  <a:lnTo>
                    <a:pt x="62" y="85"/>
                  </a:lnTo>
                  <a:lnTo>
                    <a:pt x="62" y="85"/>
                  </a:lnTo>
                  <a:lnTo>
                    <a:pt x="62" y="85"/>
                  </a:lnTo>
                  <a:lnTo>
                    <a:pt x="64" y="85"/>
                  </a:lnTo>
                  <a:lnTo>
                    <a:pt x="64" y="85"/>
                  </a:lnTo>
                  <a:lnTo>
                    <a:pt x="64" y="85"/>
                  </a:lnTo>
                  <a:lnTo>
                    <a:pt x="66" y="85"/>
                  </a:lnTo>
                  <a:lnTo>
                    <a:pt x="66" y="85"/>
                  </a:lnTo>
                  <a:lnTo>
                    <a:pt x="66" y="83"/>
                  </a:lnTo>
                  <a:lnTo>
                    <a:pt x="66" y="83"/>
                  </a:lnTo>
                  <a:lnTo>
                    <a:pt x="66" y="83"/>
                  </a:lnTo>
                  <a:lnTo>
                    <a:pt x="66" y="83"/>
                  </a:lnTo>
                  <a:lnTo>
                    <a:pt x="69" y="83"/>
                  </a:lnTo>
                  <a:lnTo>
                    <a:pt x="69" y="83"/>
                  </a:lnTo>
                  <a:lnTo>
                    <a:pt x="71" y="83"/>
                  </a:lnTo>
                  <a:lnTo>
                    <a:pt x="71" y="83"/>
                  </a:lnTo>
                  <a:lnTo>
                    <a:pt x="71" y="81"/>
                  </a:lnTo>
                  <a:lnTo>
                    <a:pt x="71" y="81"/>
                  </a:lnTo>
                  <a:lnTo>
                    <a:pt x="71" y="81"/>
                  </a:lnTo>
                  <a:lnTo>
                    <a:pt x="71" y="78"/>
                  </a:lnTo>
                  <a:lnTo>
                    <a:pt x="71" y="78"/>
                  </a:lnTo>
                  <a:lnTo>
                    <a:pt x="71" y="76"/>
                  </a:lnTo>
                  <a:lnTo>
                    <a:pt x="73" y="76"/>
                  </a:lnTo>
                  <a:lnTo>
                    <a:pt x="73" y="76"/>
                  </a:lnTo>
                  <a:lnTo>
                    <a:pt x="73" y="74"/>
                  </a:lnTo>
                  <a:lnTo>
                    <a:pt x="73" y="74"/>
                  </a:lnTo>
                  <a:lnTo>
                    <a:pt x="73" y="74"/>
                  </a:lnTo>
                  <a:lnTo>
                    <a:pt x="73" y="74"/>
                  </a:lnTo>
                  <a:lnTo>
                    <a:pt x="73" y="74"/>
                  </a:lnTo>
                  <a:lnTo>
                    <a:pt x="76" y="74"/>
                  </a:lnTo>
                  <a:lnTo>
                    <a:pt x="76" y="74"/>
                  </a:lnTo>
                  <a:lnTo>
                    <a:pt x="78" y="74"/>
                  </a:lnTo>
                  <a:lnTo>
                    <a:pt x="78" y="71"/>
                  </a:lnTo>
                  <a:lnTo>
                    <a:pt x="78" y="71"/>
                  </a:lnTo>
                  <a:lnTo>
                    <a:pt x="78" y="71"/>
                  </a:lnTo>
                  <a:lnTo>
                    <a:pt x="78" y="71"/>
                  </a:lnTo>
                  <a:lnTo>
                    <a:pt x="81" y="71"/>
                  </a:lnTo>
                  <a:lnTo>
                    <a:pt x="81" y="71"/>
                  </a:lnTo>
                  <a:lnTo>
                    <a:pt x="81" y="71"/>
                  </a:lnTo>
                  <a:lnTo>
                    <a:pt x="83" y="71"/>
                  </a:lnTo>
                  <a:lnTo>
                    <a:pt x="83" y="71"/>
                  </a:lnTo>
                  <a:lnTo>
                    <a:pt x="83" y="71"/>
                  </a:lnTo>
                  <a:lnTo>
                    <a:pt x="85" y="71"/>
                  </a:lnTo>
                  <a:lnTo>
                    <a:pt x="85" y="71"/>
                  </a:lnTo>
                  <a:lnTo>
                    <a:pt x="85" y="71"/>
                  </a:lnTo>
                  <a:lnTo>
                    <a:pt x="88" y="71"/>
                  </a:lnTo>
                  <a:lnTo>
                    <a:pt x="88" y="71"/>
                  </a:lnTo>
                  <a:lnTo>
                    <a:pt x="88" y="71"/>
                  </a:lnTo>
                  <a:lnTo>
                    <a:pt x="88" y="71"/>
                  </a:lnTo>
                  <a:lnTo>
                    <a:pt x="90" y="71"/>
                  </a:lnTo>
                  <a:lnTo>
                    <a:pt x="90" y="71"/>
                  </a:lnTo>
                  <a:lnTo>
                    <a:pt x="90" y="71"/>
                  </a:lnTo>
                  <a:lnTo>
                    <a:pt x="90" y="74"/>
                  </a:lnTo>
                  <a:lnTo>
                    <a:pt x="90" y="74"/>
                  </a:lnTo>
                  <a:lnTo>
                    <a:pt x="90" y="74"/>
                  </a:lnTo>
                  <a:lnTo>
                    <a:pt x="88" y="74"/>
                  </a:lnTo>
                  <a:lnTo>
                    <a:pt x="88" y="74"/>
                  </a:lnTo>
                  <a:lnTo>
                    <a:pt x="90" y="74"/>
                  </a:lnTo>
                  <a:lnTo>
                    <a:pt x="90" y="74"/>
                  </a:lnTo>
                  <a:lnTo>
                    <a:pt x="92" y="74"/>
                  </a:lnTo>
                  <a:lnTo>
                    <a:pt x="92" y="74"/>
                  </a:lnTo>
                  <a:lnTo>
                    <a:pt x="92" y="76"/>
                  </a:lnTo>
                  <a:lnTo>
                    <a:pt x="92" y="76"/>
                  </a:lnTo>
                  <a:lnTo>
                    <a:pt x="95" y="76"/>
                  </a:lnTo>
                  <a:lnTo>
                    <a:pt x="95" y="76"/>
                  </a:lnTo>
                  <a:lnTo>
                    <a:pt x="95" y="76"/>
                  </a:lnTo>
                  <a:lnTo>
                    <a:pt x="97" y="76"/>
                  </a:lnTo>
                  <a:lnTo>
                    <a:pt x="97" y="76"/>
                  </a:lnTo>
                  <a:lnTo>
                    <a:pt x="97" y="76"/>
                  </a:lnTo>
                  <a:lnTo>
                    <a:pt x="97" y="78"/>
                  </a:lnTo>
                  <a:lnTo>
                    <a:pt x="100" y="78"/>
                  </a:lnTo>
                  <a:lnTo>
                    <a:pt x="100" y="78"/>
                  </a:lnTo>
                  <a:lnTo>
                    <a:pt x="100" y="78"/>
                  </a:lnTo>
                  <a:lnTo>
                    <a:pt x="100" y="76"/>
                  </a:lnTo>
                  <a:lnTo>
                    <a:pt x="102" y="76"/>
                  </a:lnTo>
                  <a:lnTo>
                    <a:pt x="102" y="78"/>
                  </a:lnTo>
                  <a:lnTo>
                    <a:pt x="102" y="78"/>
                  </a:lnTo>
                  <a:lnTo>
                    <a:pt x="102" y="78"/>
                  </a:lnTo>
                  <a:lnTo>
                    <a:pt x="104" y="78"/>
                  </a:lnTo>
                  <a:lnTo>
                    <a:pt x="104" y="81"/>
                  </a:lnTo>
                  <a:lnTo>
                    <a:pt x="104" y="81"/>
                  </a:lnTo>
                  <a:lnTo>
                    <a:pt x="104" y="78"/>
                  </a:lnTo>
                  <a:lnTo>
                    <a:pt x="104" y="78"/>
                  </a:lnTo>
                  <a:lnTo>
                    <a:pt x="107" y="78"/>
                  </a:lnTo>
                  <a:lnTo>
                    <a:pt x="107" y="78"/>
                  </a:lnTo>
                  <a:lnTo>
                    <a:pt x="107" y="78"/>
                  </a:lnTo>
                  <a:lnTo>
                    <a:pt x="107" y="78"/>
                  </a:lnTo>
                  <a:lnTo>
                    <a:pt x="107" y="76"/>
                  </a:lnTo>
                  <a:lnTo>
                    <a:pt x="107" y="76"/>
                  </a:lnTo>
                  <a:lnTo>
                    <a:pt x="109" y="76"/>
                  </a:lnTo>
                  <a:lnTo>
                    <a:pt x="109" y="74"/>
                  </a:lnTo>
                  <a:lnTo>
                    <a:pt x="109" y="74"/>
                  </a:lnTo>
                  <a:lnTo>
                    <a:pt x="111" y="74"/>
                  </a:lnTo>
                  <a:lnTo>
                    <a:pt x="111" y="74"/>
                  </a:lnTo>
                  <a:lnTo>
                    <a:pt x="111" y="74"/>
                  </a:lnTo>
                  <a:lnTo>
                    <a:pt x="111" y="74"/>
                  </a:lnTo>
                  <a:lnTo>
                    <a:pt x="114" y="74"/>
                  </a:lnTo>
                  <a:lnTo>
                    <a:pt x="114" y="74"/>
                  </a:lnTo>
                  <a:lnTo>
                    <a:pt x="114" y="74"/>
                  </a:lnTo>
                  <a:lnTo>
                    <a:pt x="114" y="74"/>
                  </a:lnTo>
                  <a:lnTo>
                    <a:pt x="116" y="74"/>
                  </a:lnTo>
                  <a:lnTo>
                    <a:pt x="116" y="74"/>
                  </a:lnTo>
                  <a:lnTo>
                    <a:pt x="116" y="74"/>
                  </a:lnTo>
                  <a:lnTo>
                    <a:pt x="118" y="74"/>
                  </a:lnTo>
                  <a:lnTo>
                    <a:pt x="118" y="74"/>
                  </a:lnTo>
                  <a:lnTo>
                    <a:pt x="118" y="74"/>
                  </a:lnTo>
                  <a:lnTo>
                    <a:pt x="118" y="74"/>
                  </a:lnTo>
                  <a:lnTo>
                    <a:pt x="121" y="74"/>
                  </a:lnTo>
                  <a:lnTo>
                    <a:pt x="121" y="74"/>
                  </a:lnTo>
                  <a:lnTo>
                    <a:pt x="121" y="74"/>
                  </a:lnTo>
                  <a:lnTo>
                    <a:pt x="121" y="74"/>
                  </a:lnTo>
                  <a:lnTo>
                    <a:pt x="123" y="74"/>
                  </a:lnTo>
                  <a:lnTo>
                    <a:pt x="123" y="74"/>
                  </a:lnTo>
                  <a:lnTo>
                    <a:pt x="123" y="74"/>
                  </a:lnTo>
                  <a:lnTo>
                    <a:pt x="123" y="74"/>
                  </a:lnTo>
                  <a:lnTo>
                    <a:pt x="123" y="74"/>
                  </a:lnTo>
                  <a:lnTo>
                    <a:pt x="126" y="74"/>
                  </a:lnTo>
                  <a:lnTo>
                    <a:pt x="126" y="71"/>
                  </a:lnTo>
                  <a:lnTo>
                    <a:pt x="126" y="71"/>
                  </a:lnTo>
                  <a:lnTo>
                    <a:pt x="126" y="71"/>
                  </a:lnTo>
                  <a:lnTo>
                    <a:pt x="126" y="69"/>
                  </a:lnTo>
                  <a:lnTo>
                    <a:pt x="126" y="69"/>
                  </a:lnTo>
                  <a:lnTo>
                    <a:pt x="126" y="69"/>
                  </a:lnTo>
                  <a:lnTo>
                    <a:pt x="126" y="67"/>
                  </a:lnTo>
                  <a:lnTo>
                    <a:pt x="126" y="67"/>
                  </a:lnTo>
                  <a:lnTo>
                    <a:pt x="126" y="64"/>
                  </a:lnTo>
                  <a:lnTo>
                    <a:pt x="126" y="64"/>
                  </a:lnTo>
                  <a:lnTo>
                    <a:pt x="128" y="64"/>
                  </a:lnTo>
                  <a:lnTo>
                    <a:pt x="128" y="64"/>
                  </a:lnTo>
                  <a:lnTo>
                    <a:pt x="128" y="64"/>
                  </a:lnTo>
                  <a:lnTo>
                    <a:pt x="128" y="64"/>
                  </a:lnTo>
                  <a:lnTo>
                    <a:pt x="128" y="62"/>
                  </a:lnTo>
                  <a:lnTo>
                    <a:pt x="130" y="62"/>
                  </a:lnTo>
                  <a:lnTo>
                    <a:pt x="130" y="62"/>
                  </a:lnTo>
                  <a:lnTo>
                    <a:pt x="130" y="59"/>
                  </a:lnTo>
                  <a:lnTo>
                    <a:pt x="130" y="59"/>
                  </a:lnTo>
                  <a:lnTo>
                    <a:pt x="128" y="59"/>
                  </a:lnTo>
                  <a:lnTo>
                    <a:pt x="128" y="59"/>
                  </a:lnTo>
                  <a:lnTo>
                    <a:pt x="128" y="57"/>
                  </a:lnTo>
                  <a:lnTo>
                    <a:pt x="128" y="57"/>
                  </a:lnTo>
                  <a:lnTo>
                    <a:pt x="128" y="55"/>
                  </a:lnTo>
                  <a:lnTo>
                    <a:pt x="128" y="55"/>
                  </a:lnTo>
                  <a:lnTo>
                    <a:pt x="128" y="55"/>
                  </a:lnTo>
                  <a:lnTo>
                    <a:pt x="128" y="55"/>
                  </a:lnTo>
                  <a:lnTo>
                    <a:pt x="130" y="55"/>
                  </a:lnTo>
                  <a:lnTo>
                    <a:pt x="130" y="55"/>
                  </a:lnTo>
                  <a:lnTo>
                    <a:pt x="130" y="52"/>
                  </a:lnTo>
                  <a:lnTo>
                    <a:pt x="133" y="52"/>
                  </a:lnTo>
                  <a:lnTo>
                    <a:pt x="133" y="52"/>
                  </a:lnTo>
                  <a:lnTo>
                    <a:pt x="133" y="50"/>
                  </a:lnTo>
                  <a:lnTo>
                    <a:pt x="133" y="50"/>
                  </a:lnTo>
                  <a:lnTo>
                    <a:pt x="133" y="50"/>
                  </a:lnTo>
                  <a:lnTo>
                    <a:pt x="133" y="50"/>
                  </a:lnTo>
                  <a:lnTo>
                    <a:pt x="135" y="50"/>
                  </a:lnTo>
                  <a:lnTo>
                    <a:pt x="135" y="48"/>
                  </a:lnTo>
                  <a:lnTo>
                    <a:pt x="135" y="48"/>
                  </a:lnTo>
                  <a:lnTo>
                    <a:pt x="137" y="48"/>
                  </a:lnTo>
                  <a:lnTo>
                    <a:pt x="137" y="48"/>
                  </a:lnTo>
                  <a:lnTo>
                    <a:pt x="137" y="48"/>
                  </a:lnTo>
                  <a:lnTo>
                    <a:pt x="137" y="48"/>
                  </a:lnTo>
                  <a:lnTo>
                    <a:pt x="137" y="45"/>
                  </a:lnTo>
                  <a:lnTo>
                    <a:pt x="137" y="45"/>
                  </a:lnTo>
                  <a:lnTo>
                    <a:pt x="137" y="45"/>
                  </a:lnTo>
                  <a:lnTo>
                    <a:pt x="137" y="45"/>
                  </a:lnTo>
                  <a:lnTo>
                    <a:pt x="135" y="45"/>
                  </a:lnTo>
                  <a:lnTo>
                    <a:pt x="135" y="45"/>
                  </a:lnTo>
                  <a:lnTo>
                    <a:pt x="135" y="43"/>
                  </a:lnTo>
                  <a:lnTo>
                    <a:pt x="135" y="43"/>
                  </a:lnTo>
                  <a:lnTo>
                    <a:pt x="135" y="40"/>
                  </a:lnTo>
                  <a:lnTo>
                    <a:pt x="135" y="40"/>
                  </a:lnTo>
                  <a:lnTo>
                    <a:pt x="135" y="38"/>
                  </a:lnTo>
                  <a:lnTo>
                    <a:pt x="135" y="38"/>
                  </a:lnTo>
                  <a:lnTo>
                    <a:pt x="137" y="38"/>
                  </a:lnTo>
                  <a:lnTo>
                    <a:pt x="137" y="36"/>
                  </a:lnTo>
                  <a:lnTo>
                    <a:pt x="137" y="36"/>
                  </a:lnTo>
                  <a:lnTo>
                    <a:pt x="137" y="36"/>
                  </a:lnTo>
                  <a:lnTo>
                    <a:pt x="137" y="36"/>
                  </a:lnTo>
                  <a:lnTo>
                    <a:pt x="137" y="36"/>
                  </a:lnTo>
                  <a:lnTo>
                    <a:pt x="137" y="33"/>
                  </a:lnTo>
                  <a:lnTo>
                    <a:pt x="140" y="33"/>
                  </a:lnTo>
                  <a:lnTo>
                    <a:pt x="140" y="33"/>
                  </a:lnTo>
                  <a:lnTo>
                    <a:pt x="140" y="36"/>
                  </a:lnTo>
                  <a:lnTo>
                    <a:pt x="140" y="36"/>
                  </a:lnTo>
                  <a:lnTo>
                    <a:pt x="142" y="36"/>
                  </a:lnTo>
                  <a:lnTo>
                    <a:pt x="142" y="33"/>
                  </a:lnTo>
                  <a:lnTo>
                    <a:pt x="142" y="33"/>
                  </a:lnTo>
                  <a:lnTo>
                    <a:pt x="144" y="33"/>
                  </a:lnTo>
                  <a:lnTo>
                    <a:pt x="144" y="33"/>
                  </a:lnTo>
                  <a:lnTo>
                    <a:pt x="144" y="31"/>
                  </a:lnTo>
                  <a:lnTo>
                    <a:pt x="144" y="31"/>
                  </a:lnTo>
                  <a:lnTo>
                    <a:pt x="144" y="31"/>
                  </a:lnTo>
                  <a:lnTo>
                    <a:pt x="144" y="29"/>
                  </a:lnTo>
                  <a:lnTo>
                    <a:pt x="144" y="29"/>
                  </a:lnTo>
                  <a:lnTo>
                    <a:pt x="144" y="26"/>
                  </a:lnTo>
                  <a:lnTo>
                    <a:pt x="144" y="26"/>
                  </a:lnTo>
                  <a:lnTo>
                    <a:pt x="144" y="26"/>
                  </a:lnTo>
                  <a:lnTo>
                    <a:pt x="144" y="24"/>
                  </a:lnTo>
                  <a:lnTo>
                    <a:pt x="144" y="24"/>
                  </a:lnTo>
                  <a:lnTo>
                    <a:pt x="144" y="24"/>
                  </a:lnTo>
                  <a:lnTo>
                    <a:pt x="147" y="24"/>
                  </a:lnTo>
                  <a:lnTo>
                    <a:pt x="147" y="24"/>
                  </a:lnTo>
                  <a:lnTo>
                    <a:pt x="147" y="24"/>
                  </a:lnTo>
                  <a:lnTo>
                    <a:pt x="147" y="24"/>
                  </a:lnTo>
                  <a:lnTo>
                    <a:pt x="147" y="24"/>
                  </a:lnTo>
                  <a:lnTo>
                    <a:pt x="147" y="21"/>
                  </a:lnTo>
                  <a:lnTo>
                    <a:pt x="147" y="21"/>
                  </a:lnTo>
                  <a:lnTo>
                    <a:pt x="147" y="19"/>
                  </a:lnTo>
                  <a:lnTo>
                    <a:pt x="144" y="19"/>
                  </a:lnTo>
                  <a:lnTo>
                    <a:pt x="144" y="19"/>
                  </a:lnTo>
                  <a:lnTo>
                    <a:pt x="144" y="17"/>
                  </a:lnTo>
                  <a:lnTo>
                    <a:pt x="144" y="17"/>
                  </a:lnTo>
                  <a:lnTo>
                    <a:pt x="144" y="14"/>
                  </a:lnTo>
                  <a:lnTo>
                    <a:pt x="144" y="14"/>
                  </a:lnTo>
                  <a:lnTo>
                    <a:pt x="144" y="14"/>
                  </a:lnTo>
                  <a:lnTo>
                    <a:pt x="147" y="14"/>
                  </a:lnTo>
                  <a:lnTo>
                    <a:pt x="147" y="12"/>
                  </a:lnTo>
                  <a:lnTo>
                    <a:pt x="144" y="12"/>
                  </a:lnTo>
                  <a:lnTo>
                    <a:pt x="144" y="12"/>
                  </a:lnTo>
                  <a:lnTo>
                    <a:pt x="144" y="10"/>
                  </a:lnTo>
                  <a:lnTo>
                    <a:pt x="147" y="10"/>
                  </a:lnTo>
                  <a:lnTo>
                    <a:pt x="147" y="10"/>
                  </a:lnTo>
                  <a:lnTo>
                    <a:pt x="147" y="10"/>
                  </a:lnTo>
                  <a:lnTo>
                    <a:pt x="147" y="7"/>
                  </a:lnTo>
                  <a:lnTo>
                    <a:pt x="147" y="7"/>
                  </a:lnTo>
                  <a:lnTo>
                    <a:pt x="147" y="5"/>
                  </a:lnTo>
                  <a:lnTo>
                    <a:pt x="147" y="5"/>
                  </a:lnTo>
                  <a:lnTo>
                    <a:pt x="147" y="5"/>
                  </a:lnTo>
                  <a:lnTo>
                    <a:pt x="147" y="5"/>
                  </a:lnTo>
                  <a:lnTo>
                    <a:pt x="149" y="5"/>
                  </a:lnTo>
                  <a:lnTo>
                    <a:pt x="149" y="3"/>
                  </a:lnTo>
                  <a:lnTo>
                    <a:pt x="149" y="3"/>
                  </a:lnTo>
                  <a:lnTo>
                    <a:pt x="149" y="5"/>
                  </a:lnTo>
                  <a:lnTo>
                    <a:pt x="152" y="5"/>
                  </a:lnTo>
                  <a:lnTo>
                    <a:pt x="152" y="3"/>
                  </a:lnTo>
                  <a:lnTo>
                    <a:pt x="152" y="3"/>
                  </a:lnTo>
                  <a:lnTo>
                    <a:pt x="152" y="3"/>
                  </a:lnTo>
                  <a:lnTo>
                    <a:pt x="152" y="0"/>
                  </a:lnTo>
                  <a:lnTo>
                    <a:pt x="152" y="0"/>
                  </a:lnTo>
                  <a:lnTo>
                    <a:pt x="152" y="0"/>
                  </a:lnTo>
                  <a:lnTo>
                    <a:pt x="154" y="0"/>
                  </a:lnTo>
                  <a:lnTo>
                    <a:pt x="154" y="0"/>
                  </a:lnTo>
                  <a:lnTo>
                    <a:pt x="154" y="0"/>
                  </a:lnTo>
                  <a:lnTo>
                    <a:pt x="154" y="0"/>
                  </a:lnTo>
                  <a:lnTo>
                    <a:pt x="154" y="3"/>
                  </a:lnTo>
                  <a:lnTo>
                    <a:pt x="156" y="3"/>
                  </a:lnTo>
                  <a:lnTo>
                    <a:pt x="156" y="0"/>
                  </a:lnTo>
                  <a:lnTo>
                    <a:pt x="156" y="0"/>
                  </a:lnTo>
                  <a:lnTo>
                    <a:pt x="159" y="0"/>
                  </a:lnTo>
                  <a:lnTo>
                    <a:pt x="159" y="0"/>
                  </a:lnTo>
                  <a:lnTo>
                    <a:pt x="159" y="0"/>
                  </a:lnTo>
                  <a:lnTo>
                    <a:pt x="159" y="0"/>
                  </a:lnTo>
                  <a:lnTo>
                    <a:pt x="161" y="0"/>
                  </a:lnTo>
                  <a:lnTo>
                    <a:pt x="161" y="0"/>
                  </a:lnTo>
                  <a:lnTo>
                    <a:pt x="161" y="0"/>
                  </a:lnTo>
                  <a:lnTo>
                    <a:pt x="163" y="0"/>
                  </a:lnTo>
                  <a:lnTo>
                    <a:pt x="163" y="0"/>
                  </a:lnTo>
                  <a:lnTo>
                    <a:pt x="163" y="3"/>
                  </a:lnTo>
                  <a:lnTo>
                    <a:pt x="163" y="3"/>
                  </a:lnTo>
                  <a:lnTo>
                    <a:pt x="166" y="3"/>
                  </a:lnTo>
                  <a:lnTo>
                    <a:pt x="166" y="0"/>
                  </a:lnTo>
                  <a:lnTo>
                    <a:pt x="166" y="0"/>
                  </a:lnTo>
                  <a:lnTo>
                    <a:pt x="166" y="0"/>
                  </a:lnTo>
                  <a:lnTo>
                    <a:pt x="166" y="0"/>
                  </a:lnTo>
                  <a:lnTo>
                    <a:pt x="168" y="0"/>
                  </a:lnTo>
                  <a:lnTo>
                    <a:pt x="168" y="0"/>
                  </a:lnTo>
                  <a:lnTo>
                    <a:pt x="168" y="0"/>
                  </a:lnTo>
                  <a:lnTo>
                    <a:pt x="171" y="0"/>
                  </a:lnTo>
                  <a:lnTo>
                    <a:pt x="171" y="0"/>
                  </a:lnTo>
                  <a:lnTo>
                    <a:pt x="171" y="0"/>
                  </a:lnTo>
                  <a:lnTo>
                    <a:pt x="171" y="0"/>
                  </a:lnTo>
                  <a:lnTo>
                    <a:pt x="171" y="0"/>
                  </a:lnTo>
                  <a:lnTo>
                    <a:pt x="173" y="0"/>
                  </a:lnTo>
                  <a:lnTo>
                    <a:pt x="173" y="0"/>
                  </a:lnTo>
                  <a:lnTo>
                    <a:pt x="173" y="0"/>
                  </a:lnTo>
                  <a:lnTo>
                    <a:pt x="173" y="0"/>
                  </a:lnTo>
                  <a:lnTo>
                    <a:pt x="173" y="0"/>
                  </a:lnTo>
                  <a:lnTo>
                    <a:pt x="175" y="0"/>
                  </a:lnTo>
                  <a:lnTo>
                    <a:pt x="175" y="0"/>
                  </a:lnTo>
                  <a:lnTo>
                    <a:pt x="178" y="0"/>
                  </a:lnTo>
                  <a:lnTo>
                    <a:pt x="178" y="0"/>
                  </a:lnTo>
                  <a:lnTo>
                    <a:pt x="178" y="0"/>
                  </a:lnTo>
                  <a:lnTo>
                    <a:pt x="180" y="0"/>
                  </a:lnTo>
                  <a:lnTo>
                    <a:pt x="180" y="0"/>
                  </a:lnTo>
                  <a:lnTo>
                    <a:pt x="180" y="0"/>
                  </a:lnTo>
                  <a:lnTo>
                    <a:pt x="180" y="0"/>
                  </a:lnTo>
                  <a:lnTo>
                    <a:pt x="180" y="0"/>
                  </a:lnTo>
                  <a:lnTo>
                    <a:pt x="182" y="0"/>
                  </a:lnTo>
                  <a:lnTo>
                    <a:pt x="182" y="0"/>
                  </a:lnTo>
                  <a:lnTo>
                    <a:pt x="182" y="3"/>
                  </a:lnTo>
                  <a:lnTo>
                    <a:pt x="185" y="3"/>
                  </a:lnTo>
                  <a:lnTo>
                    <a:pt x="185" y="3"/>
                  </a:lnTo>
                  <a:lnTo>
                    <a:pt x="185" y="3"/>
                  </a:lnTo>
                  <a:lnTo>
                    <a:pt x="185" y="5"/>
                  </a:lnTo>
                  <a:lnTo>
                    <a:pt x="185" y="5"/>
                  </a:lnTo>
                  <a:lnTo>
                    <a:pt x="185" y="5"/>
                  </a:lnTo>
                  <a:lnTo>
                    <a:pt x="187" y="5"/>
                  </a:lnTo>
                  <a:lnTo>
                    <a:pt x="187" y="5"/>
                  </a:lnTo>
                  <a:lnTo>
                    <a:pt x="187" y="5"/>
                  </a:lnTo>
                  <a:lnTo>
                    <a:pt x="187" y="5"/>
                  </a:lnTo>
                  <a:lnTo>
                    <a:pt x="189" y="5"/>
                  </a:lnTo>
                  <a:lnTo>
                    <a:pt x="189" y="5"/>
                  </a:lnTo>
                  <a:lnTo>
                    <a:pt x="189" y="5"/>
                  </a:lnTo>
                  <a:lnTo>
                    <a:pt x="192" y="5"/>
                  </a:lnTo>
                  <a:lnTo>
                    <a:pt x="192" y="5"/>
                  </a:lnTo>
                  <a:lnTo>
                    <a:pt x="192" y="5"/>
                  </a:lnTo>
                  <a:lnTo>
                    <a:pt x="192" y="5"/>
                  </a:lnTo>
                  <a:lnTo>
                    <a:pt x="194" y="5"/>
                  </a:lnTo>
                  <a:lnTo>
                    <a:pt x="194" y="5"/>
                  </a:lnTo>
                  <a:lnTo>
                    <a:pt x="194" y="5"/>
                  </a:lnTo>
                  <a:lnTo>
                    <a:pt x="194" y="5"/>
                  </a:lnTo>
                  <a:lnTo>
                    <a:pt x="197" y="5"/>
                  </a:lnTo>
                  <a:lnTo>
                    <a:pt x="197" y="5"/>
                  </a:lnTo>
                  <a:lnTo>
                    <a:pt x="197" y="7"/>
                  </a:lnTo>
                  <a:lnTo>
                    <a:pt x="197" y="7"/>
                  </a:lnTo>
                  <a:lnTo>
                    <a:pt x="194" y="7"/>
                  </a:lnTo>
                  <a:lnTo>
                    <a:pt x="194" y="10"/>
                  </a:lnTo>
                  <a:lnTo>
                    <a:pt x="194" y="10"/>
                  </a:lnTo>
                  <a:lnTo>
                    <a:pt x="194" y="10"/>
                  </a:lnTo>
                  <a:lnTo>
                    <a:pt x="194" y="7"/>
                  </a:lnTo>
                  <a:lnTo>
                    <a:pt x="192" y="7"/>
                  </a:lnTo>
                  <a:lnTo>
                    <a:pt x="192" y="7"/>
                  </a:lnTo>
                  <a:lnTo>
                    <a:pt x="192" y="10"/>
                  </a:lnTo>
                  <a:lnTo>
                    <a:pt x="192" y="10"/>
                  </a:lnTo>
                  <a:lnTo>
                    <a:pt x="192" y="10"/>
                  </a:lnTo>
                  <a:lnTo>
                    <a:pt x="189" y="10"/>
                  </a:lnTo>
                  <a:lnTo>
                    <a:pt x="189" y="12"/>
                  </a:lnTo>
                  <a:lnTo>
                    <a:pt x="192" y="12"/>
                  </a:lnTo>
                  <a:lnTo>
                    <a:pt x="192" y="12"/>
                  </a:lnTo>
                  <a:lnTo>
                    <a:pt x="192" y="12"/>
                  </a:lnTo>
                  <a:lnTo>
                    <a:pt x="192" y="12"/>
                  </a:lnTo>
                  <a:lnTo>
                    <a:pt x="192" y="14"/>
                  </a:lnTo>
                  <a:lnTo>
                    <a:pt x="194" y="14"/>
                  </a:lnTo>
                  <a:lnTo>
                    <a:pt x="194" y="14"/>
                  </a:lnTo>
                  <a:lnTo>
                    <a:pt x="194" y="14"/>
                  </a:lnTo>
                  <a:lnTo>
                    <a:pt x="194" y="14"/>
                  </a:lnTo>
                  <a:lnTo>
                    <a:pt x="194" y="14"/>
                  </a:lnTo>
                  <a:lnTo>
                    <a:pt x="194" y="17"/>
                  </a:lnTo>
                  <a:lnTo>
                    <a:pt x="194" y="17"/>
                  </a:lnTo>
                  <a:lnTo>
                    <a:pt x="192" y="17"/>
                  </a:lnTo>
                  <a:lnTo>
                    <a:pt x="192" y="19"/>
                  </a:lnTo>
                  <a:lnTo>
                    <a:pt x="192" y="19"/>
                  </a:lnTo>
                  <a:lnTo>
                    <a:pt x="192" y="19"/>
                  </a:lnTo>
                  <a:lnTo>
                    <a:pt x="192" y="19"/>
                  </a:lnTo>
                  <a:lnTo>
                    <a:pt x="189" y="19"/>
                  </a:lnTo>
                  <a:lnTo>
                    <a:pt x="189" y="21"/>
                  </a:lnTo>
                  <a:lnTo>
                    <a:pt x="189" y="21"/>
                  </a:lnTo>
                  <a:lnTo>
                    <a:pt x="189" y="21"/>
                  </a:lnTo>
                  <a:lnTo>
                    <a:pt x="189" y="24"/>
                  </a:lnTo>
                  <a:lnTo>
                    <a:pt x="189" y="24"/>
                  </a:lnTo>
                  <a:lnTo>
                    <a:pt x="189" y="24"/>
                  </a:lnTo>
                  <a:lnTo>
                    <a:pt x="192" y="24"/>
                  </a:lnTo>
                  <a:lnTo>
                    <a:pt x="192" y="26"/>
                  </a:lnTo>
                  <a:lnTo>
                    <a:pt x="192" y="26"/>
                  </a:lnTo>
                  <a:lnTo>
                    <a:pt x="189" y="26"/>
                  </a:lnTo>
                  <a:lnTo>
                    <a:pt x="189" y="26"/>
                  </a:lnTo>
                  <a:lnTo>
                    <a:pt x="189" y="29"/>
                  </a:lnTo>
                  <a:lnTo>
                    <a:pt x="189" y="29"/>
                  </a:lnTo>
                  <a:lnTo>
                    <a:pt x="189" y="29"/>
                  </a:lnTo>
                  <a:lnTo>
                    <a:pt x="187" y="29"/>
                  </a:lnTo>
                  <a:lnTo>
                    <a:pt x="187" y="29"/>
                  </a:lnTo>
                  <a:lnTo>
                    <a:pt x="187" y="29"/>
                  </a:lnTo>
                  <a:lnTo>
                    <a:pt x="187" y="29"/>
                  </a:lnTo>
                  <a:lnTo>
                    <a:pt x="185" y="29"/>
                  </a:lnTo>
                  <a:lnTo>
                    <a:pt x="185" y="29"/>
                  </a:lnTo>
                  <a:lnTo>
                    <a:pt x="185" y="31"/>
                  </a:lnTo>
                  <a:lnTo>
                    <a:pt x="187" y="31"/>
                  </a:lnTo>
                  <a:lnTo>
                    <a:pt x="187" y="31"/>
                  </a:lnTo>
                  <a:lnTo>
                    <a:pt x="187" y="31"/>
                  </a:lnTo>
                  <a:lnTo>
                    <a:pt x="187" y="31"/>
                  </a:lnTo>
                  <a:lnTo>
                    <a:pt x="189" y="31"/>
                  </a:lnTo>
                  <a:lnTo>
                    <a:pt x="189" y="33"/>
                  </a:lnTo>
                  <a:lnTo>
                    <a:pt x="189" y="33"/>
                  </a:lnTo>
                  <a:lnTo>
                    <a:pt x="189" y="33"/>
                  </a:lnTo>
                  <a:lnTo>
                    <a:pt x="189" y="33"/>
                  </a:lnTo>
                  <a:lnTo>
                    <a:pt x="189" y="36"/>
                  </a:lnTo>
                  <a:lnTo>
                    <a:pt x="189" y="36"/>
                  </a:lnTo>
                  <a:lnTo>
                    <a:pt x="192" y="36"/>
                  </a:lnTo>
                  <a:lnTo>
                    <a:pt x="192" y="36"/>
                  </a:lnTo>
                  <a:lnTo>
                    <a:pt x="192" y="36"/>
                  </a:lnTo>
                  <a:lnTo>
                    <a:pt x="192" y="36"/>
                  </a:lnTo>
                  <a:lnTo>
                    <a:pt x="192" y="38"/>
                  </a:lnTo>
                  <a:lnTo>
                    <a:pt x="192" y="38"/>
                  </a:lnTo>
                  <a:lnTo>
                    <a:pt x="192" y="40"/>
                  </a:lnTo>
                  <a:lnTo>
                    <a:pt x="192" y="40"/>
                  </a:lnTo>
                  <a:lnTo>
                    <a:pt x="192" y="40"/>
                  </a:lnTo>
                  <a:lnTo>
                    <a:pt x="192" y="43"/>
                  </a:lnTo>
                  <a:lnTo>
                    <a:pt x="192" y="43"/>
                  </a:lnTo>
                  <a:lnTo>
                    <a:pt x="194" y="43"/>
                  </a:lnTo>
                  <a:lnTo>
                    <a:pt x="194" y="45"/>
                  </a:lnTo>
                  <a:lnTo>
                    <a:pt x="194" y="45"/>
                  </a:lnTo>
                  <a:lnTo>
                    <a:pt x="194" y="45"/>
                  </a:lnTo>
                  <a:lnTo>
                    <a:pt x="194" y="45"/>
                  </a:lnTo>
                  <a:lnTo>
                    <a:pt x="194" y="45"/>
                  </a:lnTo>
                  <a:lnTo>
                    <a:pt x="194" y="48"/>
                  </a:lnTo>
                  <a:lnTo>
                    <a:pt x="197" y="48"/>
                  </a:lnTo>
                  <a:lnTo>
                    <a:pt x="197" y="48"/>
                  </a:lnTo>
                  <a:lnTo>
                    <a:pt x="197" y="48"/>
                  </a:lnTo>
                  <a:lnTo>
                    <a:pt x="197" y="50"/>
                  </a:lnTo>
                  <a:lnTo>
                    <a:pt x="199" y="50"/>
                  </a:lnTo>
                  <a:lnTo>
                    <a:pt x="199" y="50"/>
                  </a:lnTo>
                  <a:lnTo>
                    <a:pt x="199" y="50"/>
                  </a:lnTo>
                  <a:lnTo>
                    <a:pt x="199" y="52"/>
                  </a:lnTo>
                  <a:lnTo>
                    <a:pt x="199" y="52"/>
                  </a:lnTo>
                  <a:lnTo>
                    <a:pt x="201" y="5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26"/>
            <p:cNvSpPr>
              <a:spLocks/>
            </p:cNvSpPr>
            <p:nvPr/>
          </p:nvSpPr>
          <p:spPr bwMode="auto">
            <a:xfrm>
              <a:off x="2679700" y="2617788"/>
              <a:ext cx="228600" cy="101600"/>
            </a:xfrm>
            <a:custGeom>
              <a:avLst/>
              <a:gdLst/>
              <a:ahLst/>
              <a:cxnLst>
                <a:cxn ang="0">
                  <a:pos x="2" y="0"/>
                </a:cxn>
                <a:cxn ang="0">
                  <a:pos x="9" y="0"/>
                </a:cxn>
                <a:cxn ang="0">
                  <a:pos x="16" y="0"/>
                </a:cxn>
                <a:cxn ang="0">
                  <a:pos x="21" y="2"/>
                </a:cxn>
                <a:cxn ang="0">
                  <a:pos x="28" y="5"/>
                </a:cxn>
                <a:cxn ang="0">
                  <a:pos x="33" y="7"/>
                </a:cxn>
                <a:cxn ang="0">
                  <a:pos x="40" y="9"/>
                </a:cxn>
                <a:cxn ang="0">
                  <a:pos x="47" y="9"/>
                </a:cxn>
                <a:cxn ang="0">
                  <a:pos x="54" y="7"/>
                </a:cxn>
                <a:cxn ang="0">
                  <a:pos x="59" y="9"/>
                </a:cxn>
                <a:cxn ang="0">
                  <a:pos x="64" y="12"/>
                </a:cxn>
                <a:cxn ang="0">
                  <a:pos x="68" y="14"/>
                </a:cxn>
                <a:cxn ang="0">
                  <a:pos x="76" y="16"/>
                </a:cxn>
                <a:cxn ang="0">
                  <a:pos x="80" y="19"/>
                </a:cxn>
                <a:cxn ang="0">
                  <a:pos x="83" y="24"/>
                </a:cxn>
                <a:cxn ang="0">
                  <a:pos x="87" y="24"/>
                </a:cxn>
                <a:cxn ang="0">
                  <a:pos x="94" y="21"/>
                </a:cxn>
                <a:cxn ang="0">
                  <a:pos x="102" y="21"/>
                </a:cxn>
                <a:cxn ang="0">
                  <a:pos x="104" y="21"/>
                </a:cxn>
                <a:cxn ang="0">
                  <a:pos x="111" y="21"/>
                </a:cxn>
                <a:cxn ang="0">
                  <a:pos x="116" y="26"/>
                </a:cxn>
                <a:cxn ang="0">
                  <a:pos x="123" y="26"/>
                </a:cxn>
                <a:cxn ang="0">
                  <a:pos x="125" y="33"/>
                </a:cxn>
                <a:cxn ang="0">
                  <a:pos x="125" y="35"/>
                </a:cxn>
                <a:cxn ang="0">
                  <a:pos x="130" y="38"/>
                </a:cxn>
                <a:cxn ang="0">
                  <a:pos x="135" y="40"/>
                </a:cxn>
                <a:cxn ang="0">
                  <a:pos x="137" y="45"/>
                </a:cxn>
                <a:cxn ang="0">
                  <a:pos x="135" y="52"/>
                </a:cxn>
                <a:cxn ang="0">
                  <a:pos x="142" y="54"/>
                </a:cxn>
                <a:cxn ang="0">
                  <a:pos x="144" y="59"/>
                </a:cxn>
                <a:cxn ang="0">
                  <a:pos x="139" y="64"/>
                </a:cxn>
                <a:cxn ang="0">
                  <a:pos x="135" y="61"/>
                </a:cxn>
                <a:cxn ang="0">
                  <a:pos x="128" y="61"/>
                </a:cxn>
                <a:cxn ang="0">
                  <a:pos x="123" y="57"/>
                </a:cxn>
                <a:cxn ang="0">
                  <a:pos x="120" y="54"/>
                </a:cxn>
                <a:cxn ang="0">
                  <a:pos x="113" y="52"/>
                </a:cxn>
                <a:cxn ang="0">
                  <a:pos x="109" y="57"/>
                </a:cxn>
                <a:cxn ang="0">
                  <a:pos x="104" y="57"/>
                </a:cxn>
                <a:cxn ang="0">
                  <a:pos x="99" y="59"/>
                </a:cxn>
                <a:cxn ang="0">
                  <a:pos x="94" y="59"/>
                </a:cxn>
                <a:cxn ang="0">
                  <a:pos x="87" y="59"/>
                </a:cxn>
                <a:cxn ang="0">
                  <a:pos x="83" y="61"/>
                </a:cxn>
                <a:cxn ang="0">
                  <a:pos x="76" y="61"/>
                </a:cxn>
                <a:cxn ang="0">
                  <a:pos x="71" y="61"/>
                </a:cxn>
                <a:cxn ang="0">
                  <a:pos x="66" y="54"/>
                </a:cxn>
                <a:cxn ang="0">
                  <a:pos x="61" y="52"/>
                </a:cxn>
                <a:cxn ang="0">
                  <a:pos x="57" y="50"/>
                </a:cxn>
                <a:cxn ang="0">
                  <a:pos x="52" y="52"/>
                </a:cxn>
                <a:cxn ang="0">
                  <a:pos x="45" y="52"/>
                </a:cxn>
                <a:cxn ang="0">
                  <a:pos x="38" y="52"/>
                </a:cxn>
                <a:cxn ang="0">
                  <a:pos x="35" y="50"/>
                </a:cxn>
                <a:cxn ang="0">
                  <a:pos x="38" y="42"/>
                </a:cxn>
                <a:cxn ang="0">
                  <a:pos x="35" y="38"/>
                </a:cxn>
                <a:cxn ang="0">
                  <a:pos x="33" y="31"/>
                </a:cxn>
                <a:cxn ang="0">
                  <a:pos x="33" y="24"/>
                </a:cxn>
                <a:cxn ang="0">
                  <a:pos x="26" y="19"/>
                </a:cxn>
                <a:cxn ang="0">
                  <a:pos x="21" y="14"/>
                </a:cxn>
                <a:cxn ang="0">
                  <a:pos x="16" y="12"/>
                </a:cxn>
                <a:cxn ang="0">
                  <a:pos x="9" y="12"/>
                </a:cxn>
                <a:cxn ang="0">
                  <a:pos x="5" y="7"/>
                </a:cxn>
              </a:cxnLst>
              <a:rect l="0" t="0" r="r" b="b"/>
              <a:pathLst>
                <a:path w="144" h="64">
                  <a:moveTo>
                    <a:pt x="0" y="5"/>
                  </a:moveTo>
                  <a:lnTo>
                    <a:pt x="0" y="2"/>
                  </a:lnTo>
                  <a:lnTo>
                    <a:pt x="2" y="2"/>
                  </a:lnTo>
                  <a:lnTo>
                    <a:pt x="2" y="2"/>
                  </a:lnTo>
                  <a:lnTo>
                    <a:pt x="2" y="2"/>
                  </a:lnTo>
                  <a:lnTo>
                    <a:pt x="2" y="2"/>
                  </a:lnTo>
                  <a:lnTo>
                    <a:pt x="2" y="0"/>
                  </a:lnTo>
                  <a:lnTo>
                    <a:pt x="2" y="0"/>
                  </a:lnTo>
                  <a:lnTo>
                    <a:pt x="2" y="0"/>
                  </a:lnTo>
                  <a:lnTo>
                    <a:pt x="5" y="0"/>
                  </a:lnTo>
                  <a:lnTo>
                    <a:pt x="5" y="0"/>
                  </a:lnTo>
                  <a:lnTo>
                    <a:pt x="7" y="0"/>
                  </a:lnTo>
                  <a:lnTo>
                    <a:pt x="7" y="0"/>
                  </a:lnTo>
                  <a:lnTo>
                    <a:pt x="7" y="0"/>
                  </a:lnTo>
                  <a:lnTo>
                    <a:pt x="7" y="0"/>
                  </a:lnTo>
                  <a:lnTo>
                    <a:pt x="9" y="0"/>
                  </a:lnTo>
                  <a:lnTo>
                    <a:pt x="9" y="0"/>
                  </a:lnTo>
                  <a:lnTo>
                    <a:pt x="9" y="0"/>
                  </a:lnTo>
                  <a:lnTo>
                    <a:pt x="12" y="0"/>
                  </a:lnTo>
                  <a:lnTo>
                    <a:pt x="12" y="0"/>
                  </a:lnTo>
                  <a:lnTo>
                    <a:pt x="12" y="2"/>
                  </a:lnTo>
                  <a:lnTo>
                    <a:pt x="14" y="2"/>
                  </a:lnTo>
                  <a:lnTo>
                    <a:pt x="14" y="0"/>
                  </a:lnTo>
                  <a:lnTo>
                    <a:pt x="14" y="0"/>
                  </a:lnTo>
                  <a:lnTo>
                    <a:pt x="14" y="0"/>
                  </a:lnTo>
                  <a:lnTo>
                    <a:pt x="16" y="0"/>
                  </a:lnTo>
                  <a:lnTo>
                    <a:pt x="16" y="0"/>
                  </a:lnTo>
                  <a:lnTo>
                    <a:pt x="16" y="2"/>
                  </a:lnTo>
                  <a:lnTo>
                    <a:pt x="19" y="2"/>
                  </a:lnTo>
                  <a:lnTo>
                    <a:pt x="19" y="2"/>
                  </a:lnTo>
                  <a:lnTo>
                    <a:pt x="19" y="2"/>
                  </a:lnTo>
                  <a:lnTo>
                    <a:pt x="19" y="2"/>
                  </a:lnTo>
                  <a:lnTo>
                    <a:pt x="21" y="2"/>
                  </a:lnTo>
                  <a:lnTo>
                    <a:pt x="21" y="2"/>
                  </a:lnTo>
                  <a:lnTo>
                    <a:pt x="21" y="2"/>
                  </a:lnTo>
                  <a:lnTo>
                    <a:pt x="21" y="2"/>
                  </a:lnTo>
                  <a:lnTo>
                    <a:pt x="23" y="2"/>
                  </a:lnTo>
                  <a:lnTo>
                    <a:pt x="23" y="5"/>
                  </a:lnTo>
                  <a:lnTo>
                    <a:pt x="23" y="5"/>
                  </a:lnTo>
                  <a:lnTo>
                    <a:pt x="26" y="5"/>
                  </a:lnTo>
                  <a:lnTo>
                    <a:pt x="26" y="5"/>
                  </a:lnTo>
                  <a:lnTo>
                    <a:pt x="26" y="5"/>
                  </a:lnTo>
                  <a:lnTo>
                    <a:pt x="28" y="5"/>
                  </a:lnTo>
                  <a:lnTo>
                    <a:pt x="28" y="5"/>
                  </a:lnTo>
                  <a:lnTo>
                    <a:pt x="28" y="5"/>
                  </a:lnTo>
                  <a:lnTo>
                    <a:pt x="28" y="5"/>
                  </a:lnTo>
                  <a:lnTo>
                    <a:pt x="31" y="5"/>
                  </a:lnTo>
                  <a:lnTo>
                    <a:pt x="31" y="5"/>
                  </a:lnTo>
                  <a:lnTo>
                    <a:pt x="31" y="5"/>
                  </a:lnTo>
                  <a:lnTo>
                    <a:pt x="31" y="5"/>
                  </a:lnTo>
                  <a:lnTo>
                    <a:pt x="31" y="7"/>
                  </a:lnTo>
                  <a:lnTo>
                    <a:pt x="33" y="7"/>
                  </a:lnTo>
                  <a:lnTo>
                    <a:pt x="33" y="7"/>
                  </a:lnTo>
                  <a:lnTo>
                    <a:pt x="33" y="7"/>
                  </a:lnTo>
                  <a:lnTo>
                    <a:pt x="33" y="7"/>
                  </a:lnTo>
                  <a:lnTo>
                    <a:pt x="35" y="7"/>
                  </a:lnTo>
                  <a:lnTo>
                    <a:pt x="35" y="7"/>
                  </a:lnTo>
                  <a:lnTo>
                    <a:pt x="35" y="9"/>
                  </a:lnTo>
                  <a:lnTo>
                    <a:pt x="35" y="9"/>
                  </a:lnTo>
                  <a:lnTo>
                    <a:pt x="38" y="9"/>
                  </a:lnTo>
                  <a:lnTo>
                    <a:pt x="38" y="9"/>
                  </a:lnTo>
                  <a:lnTo>
                    <a:pt x="40" y="9"/>
                  </a:lnTo>
                  <a:lnTo>
                    <a:pt x="40" y="9"/>
                  </a:lnTo>
                  <a:lnTo>
                    <a:pt x="40" y="9"/>
                  </a:lnTo>
                  <a:lnTo>
                    <a:pt x="40" y="7"/>
                  </a:lnTo>
                  <a:lnTo>
                    <a:pt x="42" y="7"/>
                  </a:lnTo>
                  <a:lnTo>
                    <a:pt x="42" y="9"/>
                  </a:lnTo>
                  <a:lnTo>
                    <a:pt x="42" y="9"/>
                  </a:lnTo>
                  <a:lnTo>
                    <a:pt x="42" y="9"/>
                  </a:lnTo>
                  <a:lnTo>
                    <a:pt x="45" y="9"/>
                  </a:lnTo>
                  <a:lnTo>
                    <a:pt x="45" y="9"/>
                  </a:lnTo>
                  <a:lnTo>
                    <a:pt x="47" y="9"/>
                  </a:lnTo>
                  <a:lnTo>
                    <a:pt x="47" y="9"/>
                  </a:lnTo>
                  <a:lnTo>
                    <a:pt x="47" y="9"/>
                  </a:lnTo>
                  <a:lnTo>
                    <a:pt x="49" y="9"/>
                  </a:lnTo>
                  <a:lnTo>
                    <a:pt x="49" y="9"/>
                  </a:lnTo>
                  <a:lnTo>
                    <a:pt x="52" y="9"/>
                  </a:lnTo>
                  <a:lnTo>
                    <a:pt x="52" y="7"/>
                  </a:lnTo>
                  <a:lnTo>
                    <a:pt x="52" y="7"/>
                  </a:lnTo>
                  <a:lnTo>
                    <a:pt x="52" y="7"/>
                  </a:lnTo>
                  <a:lnTo>
                    <a:pt x="54" y="7"/>
                  </a:lnTo>
                  <a:lnTo>
                    <a:pt x="54" y="9"/>
                  </a:lnTo>
                  <a:lnTo>
                    <a:pt x="54" y="9"/>
                  </a:lnTo>
                  <a:lnTo>
                    <a:pt x="54" y="9"/>
                  </a:lnTo>
                  <a:lnTo>
                    <a:pt x="54" y="9"/>
                  </a:lnTo>
                  <a:lnTo>
                    <a:pt x="57" y="9"/>
                  </a:lnTo>
                  <a:lnTo>
                    <a:pt x="57" y="9"/>
                  </a:lnTo>
                  <a:lnTo>
                    <a:pt x="59" y="9"/>
                  </a:lnTo>
                  <a:lnTo>
                    <a:pt x="59" y="9"/>
                  </a:lnTo>
                  <a:lnTo>
                    <a:pt x="59" y="9"/>
                  </a:lnTo>
                  <a:lnTo>
                    <a:pt x="59" y="9"/>
                  </a:lnTo>
                  <a:lnTo>
                    <a:pt x="59" y="9"/>
                  </a:lnTo>
                  <a:lnTo>
                    <a:pt x="61" y="9"/>
                  </a:lnTo>
                  <a:lnTo>
                    <a:pt x="61" y="9"/>
                  </a:lnTo>
                  <a:lnTo>
                    <a:pt x="61" y="9"/>
                  </a:lnTo>
                  <a:lnTo>
                    <a:pt x="64" y="9"/>
                  </a:lnTo>
                  <a:lnTo>
                    <a:pt x="64" y="12"/>
                  </a:lnTo>
                  <a:lnTo>
                    <a:pt x="64" y="12"/>
                  </a:lnTo>
                  <a:lnTo>
                    <a:pt x="64" y="12"/>
                  </a:lnTo>
                  <a:lnTo>
                    <a:pt x="66" y="12"/>
                  </a:lnTo>
                  <a:lnTo>
                    <a:pt x="66" y="12"/>
                  </a:lnTo>
                  <a:lnTo>
                    <a:pt x="66" y="12"/>
                  </a:lnTo>
                  <a:lnTo>
                    <a:pt x="66" y="14"/>
                  </a:lnTo>
                  <a:lnTo>
                    <a:pt x="66" y="14"/>
                  </a:lnTo>
                  <a:lnTo>
                    <a:pt x="68" y="14"/>
                  </a:lnTo>
                  <a:lnTo>
                    <a:pt x="68" y="14"/>
                  </a:lnTo>
                  <a:lnTo>
                    <a:pt x="68" y="14"/>
                  </a:lnTo>
                  <a:lnTo>
                    <a:pt x="68" y="14"/>
                  </a:lnTo>
                  <a:lnTo>
                    <a:pt x="71" y="14"/>
                  </a:lnTo>
                  <a:lnTo>
                    <a:pt x="71" y="16"/>
                  </a:lnTo>
                  <a:lnTo>
                    <a:pt x="71" y="16"/>
                  </a:lnTo>
                  <a:lnTo>
                    <a:pt x="73" y="16"/>
                  </a:lnTo>
                  <a:lnTo>
                    <a:pt x="73" y="16"/>
                  </a:lnTo>
                  <a:lnTo>
                    <a:pt x="73" y="16"/>
                  </a:lnTo>
                  <a:lnTo>
                    <a:pt x="73" y="16"/>
                  </a:lnTo>
                  <a:lnTo>
                    <a:pt x="73" y="16"/>
                  </a:lnTo>
                  <a:lnTo>
                    <a:pt x="76" y="16"/>
                  </a:lnTo>
                  <a:lnTo>
                    <a:pt x="76" y="16"/>
                  </a:lnTo>
                  <a:lnTo>
                    <a:pt x="76" y="16"/>
                  </a:lnTo>
                  <a:lnTo>
                    <a:pt x="76" y="16"/>
                  </a:lnTo>
                  <a:lnTo>
                    <a:pt x="78" y="16"/>
                  </a:lnTo>
                  <a:lnTo>
                    <a:pt x="78" y="19"/>
                  </a:lnTo>
                  <a:lnTo>
                    <a:pt x="78" y="19"/>
                  </a:lnTo>
                  <a:lnTo>
                    <a:pt x="78" y="19"/>
                  </a:lnTo>
                  <a:lnTo>
                    <a:pt x="80" y="19"/>
                  </a:lnTo>
                  <a:lnTo>
                    <a:pt x="80" y="19"/>
                  </a:lnTo>
                  <a:lnTo>
                    <a:pt x="80" y="19"/>
                  </a:lnTo>
                  <a:lnTo>
                    <a:pt x="80" y="21"/>
                  </a:lnTo>
                  <a:lnTo>
                    <a:pt x="83" y="21"/>
                  </a:lnTo>
                  <a:lnTo>
                    <a:pt x="83" y="21"/>
                  </a:lnTo>
                  <a:lnTo>
                    <a:pt x="83" y="24"/>
                  </a:lnTo>
                  <a:lnTo>
                    <a:pt x="80" y="24"/>
                  </a:lnTo>
                  <a:lnTo>
                    <a:pt x="80" y="24"/>
                  </a:lnTo>
                  <a:lnTo>
                    <a:pt x="80" y="24"/>
                  </a:lnTo>
                  <a:lnTo>
                    <a:pt x="83" y="24"/>
                  </a:lnTo>
                  <a:lnTo>
                    <a:pt x="83" y="24"/>
                  </a:lnTo>
                  <a:lnTo>
                    <a:pt x="85" y="24"/>
                  </a:lnTo>
                  <a:lnTo>
                    <a:pt x="85" y="24"/>
                  </a:lnTo>
                  <a:lnTo>
                    <a:pt x="85" y="26"/>
                  </a:lnTo>
                  <a:lnTo>
                    <a:pt x="85" y="26"/>
                  </a:lnTo>
                  <a:lnTo>
                    <a:pt x="85" y="24"/>
                  </a:lnTo>
                  <a:lnTo>
                    <a:pt x="87" y="24"/>
                  </a:lnTo>
                  <a:lnTo>
                    <a:pt x="87" y="24"/>
                  </a:lnTo>
                  <a:lnTo>
                    <a:pt x="87" y="24"/>
                  </a:lnTo>
                  <a:lnTo>
                    <a:pt x="87" y="24"/>
                  </a:lnTo>
                  <a:lnTo>
                    <a:pt x="90" y="24"/>
                  </a:lnTo>
                  <a:lnTo>
                    <a:pt x="90" y="24"/>
                  </a:lnTo>
                  <a:lnTo>
                    <a:pt x="92" y="24"/>
                  </a:lnTo>
                  <a:lnTo>
                    <a:pt x="92" y="24"/>
                  </a:lnTo>
                  <a:lnTo>
                    <a:pt x="92" y="24"/>
                  </a:lnTo>
                  <a:lnTo>
                    <a:pt x="92" y="21"/>
                  </a:lnTo>
                  <a:lnTo>
                    <a:pt x="92" y="21"/>
                  </a:lnTo>
                  <a:lnTo>
                    <a:pt x="94" y="21"/>
                  </a:lnTo>
                  <a:lnTo>
                    <a:pt x="94" y="21"/>
                  </a:lnTo>
                  <a:lnTo>
                    <a:pt x="94" y="21"/>
                  </a:lnTo>
                  <a:lnTo>
                    <a:pt x="97" y="21"/>
                  </a:lnTo>
                  <a:lnTo>
                    <a:pt x="97" y="21"/>
                  </a:lnTo>
                  <a:lnTo>
                    <a:pt x="97" y="21"/>
                  </a:lnTo>
                  <a:lnTo>
                    <a:pt x="99" y="21"/>
                  </a:lnTo>
                  <a:lnTo>
                    <a:pt x="99" y="21"/>
                  </a:lnTo>
                  <a:lnTo>
                    <a:pt x="99" y="21"/>
                  </a:lnTo>
                  <a:lnTo>
                    <a:pt x="102" y="21"/>
                  </a:lnTo>
                  <a:lnTo>
                    <a:pt x="102" y="21"/>
                  </a:lnTo>
                  <a:lnTo>
                    <a:pt x="102" y="21"/>
                  </a:lnTo>
                  <a:lnTo>
                    <a:pt x="102" y="21"/>
                  </a:lnTo>
                  <a:lnTo>
                    <a:pt x="102" y="24"/>
                  </a:lnTo>
                  <a:lnTo>
                    <a:pt x="102" y="24"/>
                  </a:lnTo>
                  <a:lnTo>
                    <a:pt x="104" y="24"/>
                  </a:lnTo>
                  <a:lnTo>
                    <a:pt x="104" y="24"/>
                  </a:lnTo>
                  <a:lnTo>
                    <a:pt x="104" y="24"/>
                  </a:lnTo>
                  <a:lnTo>
                    <a:pt x="104" y="21"/>
                  </a:lnTo>
                  <a:lnTo>
                    <a:pt x="106" y="21"/>
                  </a:lnTo>
                  <a:lnTo>
                    <a:pt x="106" y="21"/>
                  </a:lnTo>
                  <a:lnTo>
                    <a:pt x="106" y="21"/>
                  </a:lnTo>
                  <a:lnTo>
                    <a:pt x="106" y="21"/>
                  </a:lnTo>
                  <a:lnTo>
                    <a:pt x="109" y="21"/>
                  </a:lnTo>
                  <a:lnTo>
                    <a:pt x="109" y="21"/>
                  </a:lnTo>
                  <a:lnTo>
                    <a:pt x="109" y="21"/>
                  </a:lnTo>
                  <a:lnTo>
                    <a:pt x="109" y="21"/>
                  </a:lnTo>
                  <a:lnTo>
                    <a:pt x="111" y="21"/>
                  </a:lnTo>
                  <a:lnTo>
                    <a:pt x="111" y="21"/>
                  </a:lnTo>
                  <a:lnTo>
                    <a:pt x="111" y="24"/>
                  </a:lnTo>
                  <a:lnTo>
                    <a:pt x="113" y="24"/>
                  </a:lnTo>
                  <a:lnTo>
                    <a:pt x="113" y="24"/>
                  </a:lnTo>
                  <a:lnTo>
                    <a:pt x="113" y="24"/>
                  </a:lnTo>
                  <a:lnTo>
                    <a:pt x="113" y="24"/>
                  </a:lnTo>
                  <a:lnTo>
                    <a:pt x="113" y="24"/>
                  </a:lnTo>
                  <a:lnTo>
                    <a:pt x="113" y="26"/>
                  </a:lnTo>
                  <a:lnTo>
                    <a:pt x="116" y="26"/>
                  </a:lnTo>
                  <a:lnTo>
                    <a:pt x="116" y="26"/>
                  </a:lnTo>
                  <a:lnTo>
                    <a:pt x="116" y="26"/>
                  </a:lnTo>
                  <a:lnTo>
                    <a:pt x="118" y="26"/>
                  </a:lnTo>
                  <a:lnTo>
                    <a:pt x="118" y="26"/>
                  </a:lnTo>
                  <a:lnTo>
                    <a:pt x="120" y="26"/>
                  </a:lnTo>
                  <a:lnTo>
                    <a:pt x="120" y="26"/>
                  </a:lnTo>
                  <a:lnTo>
                    <a:pt x="120" y="26"/>
                  </a:lnTo>
                  <a:lnTo>
                    <a:pt x="120" y="26"/>
                  </a:lnTo>
                  <a:lnTo>
                    <a:pt x="123" y="26"/>
                  </a:lnTo>
                  <a:lnTo>
                    <a:pt x="123" y="26"/>
                  </a:lnTo>
                  <a:lnTo>
                    <a:pt x="123" y="28"/>
                  </a:lnTo>
                  <a:lnTo>
                    <a:pt x="125" y="28"/>
                  </a:lnTo>
                  <a:lnTo>
                    <a:pt x="125" y="28"/>
                  </a:lnTo>
                  <a:lnTo>
                    <a:pt x="125" y="31"/>
                  </a:lnTo>
                  <a:lnTo>
                    <a:pt x="123" y="31"/>
                  </a:lnTo>
                  <a:lnTo>
                    <a:pt x="123" y="31"/>
                  </a:lnTo>
                  <a:lnTo>
                    <a:pt x="125" y="31"/>
                  </a:lnTo>
                  <a:lnTo>
                    <a:pt x="125" y="33"/>
                  </a:lnTo>
                  <a:lnTo>
                    <a:pt x="123" y="33"/>
                  </a:lnTo>
                  <a:lnTo>
                    <a:pt x="123" y="33"/>
                  </a:lnTo>
                  <a:lnTo>
                    <a:pt x="120" y="33"/>
                  </a:lnTo>
                  <a:lnTo>
                    <a:pt x="120" y="33"/>
                  </a:lnTo>
                  <a:lnTo>
                    <a:pt x="120" y="33"/>
                  </a:lnTo>
                  <a:lnTo>
                    <a:pt x="123" y="33"/>
                  </a:lnTo>
                  <a:lnTo>
                    <a:pt x="123" y="35"/>
                  </a:lnTo>
                  <a:lnTo>
                    <a:pt x="123" y="35"/>
                  </a:lnTo>
                  <a:lnTo>
                    <a:pt x="125" y="35"/>
                  </a:lnTo>
                  <a:lnTo>
                    <a:pt x="125" y="35"/>
                  </a:lnTo>
                  <a:lnTo>
                    <a:pt x="125" y="35"/>
                  </a:lnTo>
                  <a:lnTo>
                    <a:pt x="125" y="35"/>
                  </a:lnTo>
                  <a:lnTo>
                    <a:pt x="128" y="35"/>
                  </a:lnTo>
                  <a:lnTo>
                    <a:pt x="128" y="38"/>
                  </a:lnTo>
                  <a:lnTo>
                    <a:pt x="128" y="38"/>
                  </a:lnTo>
                  <a:lnTo>
                    <a:pt x="128" y="38"/>
                  </a:lnTo>
                  <a:lnTo>
                    <a:pt x="128" y="38"/>
                  </a:lnTo>
                  <a:lnTo>
                    <a:pt x="130" y="38"/>
                  </a:lnTo>
                  <a:lnTo>
                    <a:pt x="130" y="38"/>
                  </a:lnTo>
                  <a:lnTo>
                    <a:pt x="132" y="38"/>
                  </a:lnTo>
                  <a:lnTo>
                    <a:pt x="132" y="40"/>
                  </a:lnTo>
                  <a:lnTo>
                    <a:pt x="132" y="40"/>
                  </a:lnTo>
                  <a:lnTo>
                    <a:pt x="132" y="40"/>
                  </a:lnTo>
                  <a:lnTo>
                    <a:pt x="135" y="40"/>
                  </a:lnTo>
                  <a:lnTo>
                    <a:pt x="135" y="40"/>
                  </a:lnTo>
                  <a:lnTo>
                    <a:pt x="135" y="40"/>
                  </a:lnTo>
                  <a:lnTo>
                    <a:pt x="135" y="40"/>
                  </a:lnTo>
                  <a:lnTo>
                    <a:pt x="137" y="40"/>
                  </a:lnTo>
                  <a:lnTo>
                    <a:pt x="137" y="40"/>
                  </a:lnTo>
                  <a:lnTo>
                    <a:pt x="137" y="42"/>
                  </a:lnTo>
                  <a:lnTo>
                    <a:pt x="139" y="42"/>
                  </a:lnTo>
                  <a:lnTo>
                    <a:pt x="139" y="42"/>
                  </a:lnTo>
                  <a:lnTo>
                    <a:pt x="139" y="42"/>
                  </a:lnTo>
                  <a:lnTo>
                    <a:pt x="137" y="42"/>
                  </a:lnTo>
                  <a:lnTo>
                    <a:pt x="137" y="42"/>
                  </a:lnTo>
                  <a:lnTo>
                    <a:pt x="137" y="45"/>
                  </a:lnTo>
                  <a:lnTo>
                    <a:pt x="135" y="45"/>
                  </a:lnTo>
                  <a:lnTo>
                    <a:pt x="135" y="45"/>
                  </a:lnTo>
                  <a:lnTo>
                    <a:pt x="135" y="47"/>
                  </a:lnTo>
                  <a:lnTo>
                    <a:pt x="135" y="47"/>
                  </a:lnTo>
                  <a:lnTo>
                    <a:pt x="135" y="47"/>
                  </a:lnTo>
                  <a:lnTo>
                    <a:pt x="135" y="50"/>
                  </a:lnTo>
                  <a:lnTo>
                    <a:pt x="135" y="50"/>
                  </a:lnTo>
                  <a:lnTo>
                    <a:pt x="135" y="50"/>
                  </a:lnTo>
                  <a:lnTo>
                    <a:pt x="135" y="52"/>
                  </a:lnTo>
                  <a:lnTo>
                    <a:pt x="137" y="52"/>
                  </a:lnTo>
                  <a:lnTo>
                    <a:pt x="137" y="52"/>
                  </a:lnTo>
                  <a:lnTo>
                    <a:pt x="137" y="52"/>
                  </a:lnTo>
                  <a:lnTo>
                    <a:pt x="137" y="52"/>
                  </a:lnTo>
                  <a:lnTo>
                    <a:pt x="139" y="52"/>
                  </a:lnTo>
                  <a:lnTo>
                    <a:pt x="139" y="52"/>
                  </a:lnTo>
                  <a:lnTo>
                    <a:pt x="139" y="54"/>
                  </a:lnTo>
                  <a:lnTo>
                    <a:pt x="139" y="54"/>
                  </a:lnTo>
                  <a:lnTo>
                    <a:pt x="142" y="54"/>
                  </a:lnTo>
                  <a:lnTo>
                    <a:pt x="142" y="54"/>
                  </a:lnTo>
                  <a:lnTo>
                    <a:pt x="142" y="54"/>
                  </a:lnTo>
                  <a:lnTo>
                    <a:pt x="142" y="54"/>
                  </a:lnTo>
                  <a:lnTo>
                    <a:pt x="144" y="54"/>
                  </a:lnTo>
                  <a:lnTo>
                    <a:pt x="144" y="57"/>
                  </a:lnTo>
                  <a:lnTo>
                    <a:pt x="144" y="57"/>
                  </a:lnTo>
                  <a:lnTo>
                    <a:pt x="144" y="57"/>
                  </a:lnTo>
                  <a:lnTo>
                    <a:pt x="144" y="59"/>
                  </a:lnTo>
                  <a:lnTo>
                    <a:pt x="144" y="59"/>
                  </a:lnTo>
                  <a:lnTo>
                    <a:pt x="144" y="59"/>
                  </a:lnTo>
                  <a:lnTo>
                    <a:pt x="144" y="61"/>
                  </a:lnTo>
                  <a:lnTo>
                    <a:pt x="144" y="61"/>
                  </a:lnTo>
                  <a:lnTo>
                    <a:pt x="142" y="61"/>
                  </a:lnTo>
                  <a:lnTo>
                    <a:pt x="142" y="61"/>
                  </a:lnTo>
                  <a:lnTo>
                    <a:pt x="142" y="64"/>
                  </a:lnTo>
                  <a:lnTo>
                    <a:pt x="142" y="64"/>
                  </a:lnTo>
                  <a:lnTo>
                    <a:pt x="142" y="64"/>
                  </a:lnTo>
                  <a:lnTo>
                    <a:pt x="139" y="64"/>
                  </a:lnTo>
                  <a:lnTo>
                    <a:pt x="139" y="64"/>
                  </a:lnTo>
                  <a:lnTo>
                    <a:pt x="139" y="64"/>
                  </a:lnTo>
                  <a:lnTo>
                    <a:pt x="139" y="61"/>
                  </a:lnTo>
                  <a:lnTo>
                    <a:pt x="137" y="61"/>
                  </a:lnTo>
                  <a:lnTo>
                    <a:pt x="137" y="61"/>
                  </a:lnTo>
                  <a:lnTo>
                    <a:pt x="137" y="61"/>
                  </a:lnTo>
                  <a:lnTo>
                    <a:pt x="135" y="61"/>
                  </a:lnTo>
                  <a:lnTo>
                    <a:pt x="135" y="61"/>
                  </a:lnTo>
                  <a:lnTo>
                    <a:pt x="135" y="61"/>
                  </a:lnTo>
                  <a:lnTo>
                    <a:pt x="135" y="61"/>
                  </a:lnTo>
                  <a:lnTo>
                    <a:pt x="132" y="61"/>
                  </a:lnTo>
                  <a:lnTo>
                    <a:pt x="132" y="59"/>
                  </a:lnTo>
                  <a:lnTo>
                    <a:pt x="132" y="59"/>
                  </a:lnTo>
                  <a:lnTo>
                    <a:pt x="132" y="59"/>
                  </a:lnTo>
                  <a:lnTo>
                    <a:pt x="132" y="61"/>
                  </a:lnTo>
                  <a:lnTo>
                    <a:pt x="130" y="61"/>
                  </a:lnTo>
                  <a:lnTo>
                    <a:pt x="130" y="61"/>
                  </a:lnTo>
                  <a:lnTo>
                    <a:pt x="128" y="61"/>
                  </a:lnTo>
                  <a:lnTo>
                    <a:pt x="128" y="61"/>
                  </a:lnTo>
                  <a:lnTo>
                    <a:pt x="128" y="59"/>
                  </a:lnTo>
                  <a:lnTo>
                    <a:pt x="128" y="59"/>
                  </a:lnTo>
                  <a:lnTo>
                    <a:pt x="125" y="59"/>
                  </a:lnTo>
                  <a:lnTo>
                    <a:pt x="125" y="59"/>
                  </a:lnTo>
                  <a:lnTo>
                    <a:pt x="125" y="59"/>
                  </a:lnTo>
                  <a:lnTo>
                    <a:pt x="125" y="59"/>
                  </a:lnTo>
                  <a:lnTo>
                    <a:pt x="123" y="59"/>
                  </a:lnTo>
                  <a:lnTo>
                    <a:pt x="123" y="57"/>
                  </a:lnTo>
                  <a:lnTo>
                    <a:pt x="123" y="57"/>
                  </a:lnTo>
                  <a:lnTo>
                    <a:pt x="123" y="57"/>
                  </a:lnTo>
                  <a:lnTo>
                    <a:pt x="123" y="57"/>
                  </a:lnTo>
                  <a:lnTo>
                    <a:pt x="123" y="54"/>
                  </a:lnTo>
                  <a:lnTo>
                    <a:pt x="123" y="54"/>
                  </a:lnTo>
                  <a:lnTo>
                    <a:pt x="120" y="54"/>
                  </a:lnTo>
                  <a:lnTo>
                    <a:pt x="120" y="54"/>
                  </a:lnTo>
                  <a:lnTo>
                    <a:pt x="120" y="54"/>
                  </a:lnTo>
                  <a:lnTo>
                    <a:pt x="120" y="54"/>
                  </a:lnTo>
                  <a:lnTo>
                    <a:pt x="118" y="54"/>
                  </a:lnTo>
                  <a:lnTo>
                    <a:pt x="118" y="54"/>
                  </a:lnTo>
                  <a:lnTo>
                    <a:pt x="118" y="52"/>
                  </a:lnTo>
                  <a:lnTo>
                    <a:pt x="116" y="52"/>
                  </a:lnTo>
                  <a:lnTo>
                    <a:pt x="116" y="54"/>
                  </a:lnTo>
                  <a:lnTo>
                    <a:pt x="116" y="54"/>
                  </a:lnTo>
                  <a:lnTo>
                    <a:pt x="116" y="52"/>
                  </a:lnTo>
                  <a:lnTo>
                    <a:pt x="116" y="52"/>
                  </a:lnTo>
                  <a:lnTo>
                    <a:pt x="113" y="52"/>
                  </a:lnTo>
                  <a:lnTo>
                    <a:pt x="113" y="52"/>
                  </a:lnTo>
                  <a:lnTo>
                    <a:pt x="113" y="54"/>
                  </a:lnTo>
                  <a:lnTo>
                    <a:pt x="113" y="54"/>
                  </a:lnTo>
                  <a:lnTo>
                    <a:pt x="111" y="54"/>
                  </a:lnTo>
                  <a:lnTo>
                    <a:pt x="111" y="54"/>
                  </a:lnTo>
                  <a:lnTo>
                    <a:pt x="111" y="54"/>
                  </a:lnTo>
                  <a:lnTo>
                    <a:pt x="111" y="57"/>
                  </a:lnTo>
                  <a:lnTo>
                    <a:pt x="109" y="57"/>
                  </a:lnTo>
                  <a:lnTo>
                    <a:pt x="109" y="57"/>
                  </a:lnTo>
                  <a:lnTo>
                    <a:pt x="109" y="57"/>
                  </a:lnTo>
                  <a:lnTo>
                    <a:pt x="109" y="57"/>
                  </a:lnTo>
                  <a:lnTo>
                    <a:pt x="106" y="57"/>
                  </a:lnTo>
                  <a:lnTo>
                    <a:pt x="106" y="59"/>
                  </a:lnTo>
                  <a:lnTo>
                    <a:pt x="106" y="59"/>
                  </a:lnTo>
                  <a:lnTo>
                    <a:pt x="106" y="59"/>
                  </a:lnTo>
                  <a:lnTo>
                    <a:pt x="106" y="57"/>
                  </a:lnTo>
                  <a:lnTo>
                    <a:pt x="104" y="57"/>
                  </a:lnTo>
                  <a:lnTo>
                    <a:pt x="104" y="57"/>
                  </a:lnTo>
                  <a:lnTo>
                    <a:pt x="104" y="59"/>
                  </a:lnTo>
                  <a:lnTo>
                    <a:pt x="104" y="59"/>
                  </a:lnTo>
                  <a:lnTo>
                    <a:pt x="104" y="59"/>
                  </a:lnTo>
                  <a:lnTo>
                    <a:pt x="104" y="59"/>
                  </a:lnTo>
                  <a:lnTo>
                    <a:pt x="102" y="59"/>
                  </a:lnTo>
                  <a:lnTo>
                    <a:pt x="102" y="59"/>
                  </a:lnTo>
                  <a:lnTo>
                    <a:pt x="102" y="59"/>
                  </a:lnTo>
                  <a:lnTo>
                    <a:pt x="102" y="59"/>
                  </a:lnTo>
                  <a:lnTo>
                    <a:pt x="99" y="59"/>
                  </a:lnTo>
                  <a:lnTo>
                    <a:pt x="99" y="59"/>
                  </a:lnTo>
                  <a:lnTo>
                    <a:pt x="99" y="59"/>
                  </a:lnTo>
                  <a:lnTo>
                    <a:pt x="99" y="59"/>
                  </a:lnTo>
                  <a:lnTo>
                    <a:pt x="97" y="59"/>
                  </a:lnTo>
                  <a:lnTo>
                    <a:pt x="97" y="59"/>
                  </a:lnTo>
                  <a:lnTo>
                    <a:pt x="94" y="59"/>
                  </a:lnTo>
                  <a:lnTo>
                    <a:pt x="94" y="59"/>
                  </a:lnTo>
                  <a:lnTo>
                    <a:pt x="94" y="59"/>
                  </a:lnTo>
                  <a:lnTo>
                    <a:pt x="94" y="59"/>
                  </a:lnTo>
                  <a:lnTo>
                    <a:pt x="94" y="59"/>
                  </a:lnTo>
                  <a:lnTo>
                    <a:pt x="92" y="59"/>
                  </a:lnTo>
                  <a:lnTo>
                    <a:pt x="92" y="59"/>
                  </a:lnTo>
                  <a:lnTo>
                    <a:pt x="92" y="59"/>
                  </a:lnTo>
                  <a:lnTo>
                    <a:pt x="92" y="59"/>
                  </a:lnTo>
                  <a:lnTo>
                    <a:pt x="90" y="59"/>
                  </a:lnTo>
                  <a:lnTo>
                    <a:pt x="90" y="59"/>
                  </a:lnTo>
                  <a:lnTo>
                    <a:pt x="90" y="59"/>
                  </a:lnTo>
                  <a:lnTo>
                    <a:pt x="87" y="59"/>
                  </a:lnTo>
                  <a:lnTo>
                    <a:pt x="87" y="59"/>
                  </a:lnTo>
                  <a:lnTo>
                    <a:pt x="87" y="61"/>
                  </a:lnTo>
                  <a:lnTo>
                    <a:pt x="87" y="61"/>
                  </a:lnTo>
                  <a:lnTo>
                    <a:pt x="85" y="61"/>
                  </a:lnTo>
                  <a:lnTo>
                    <a:pt x="85" y="61"/>
                  </a:lnTo>
                  <a:lnTo>
                    <a:pt x="85" y="61"/>
                  </a:lnTo>
                  <a:lnTo>
                    <a:pt x="83" y="61"/>
                  </a:lnTo>
                  <a:lnTo>
                    <a:pt x="83" y="61"/>
                  </a:lnTo>
                  <a:lnTo>
                    <a:pt x="83" y="61"/>
                  </a:lnTo>
                  <a:lnTo>
                    <a:pt x="80" y="61"/>
                  </a:lnTo>
                  <a:lnTo>
                    <a:pt x="80" y="61"/>
                  </a:lnTo>
                  <a:lnTo>
                    <a:pt x="80" y="61"/>
                  </a:lnTo>
                  <a:lnTo>
                    <a:pt x="78" y="61"/>
                  </a:lnTo>
                  <a:lnTo>
                    <a:pt x="78" y="61"/>
                  </a:lnTo>
                  <a:lnTo>
                    <a:pt x="78" y="61"/>
                  </a:lnTo>
                  <a:lnTo>
                    <a:pt x="76" y="61"/>
                  </a:lnTo>
                  <a:lnTo>
                    <a:pt x="76" y="61"/>
                  </a:lnTo>
                  <a:lnTo>
                    <a:pt x="76" y="61"/>
                  </a:lnTo>
                  <a:lnTo>
                    <a:pt x="76" y="61"/>
                  </a:lnTo>
                  <a:lnTo>
                    <a:pt x="76" y="61"/>
                  </a:lnTo>
                  <a:lnTo>
                    <a:pt x="73" y="61"/>
                  </a:lnTo>
                  <a:lnTo>
                    <a:pt x="73" y="59"/>
                  </a:lnTo>
                  <a:lnTo>
                    <a:pt x="73" y="59"/>
                  </a:lnTo>
                  <a:lnTo>
                    <a:pt x="73" y="59"/>
                  </a:lnTo>
                  <a:lnTo>
                    <a:pt x="71" y="59"/>
                  </a:lnTo>
                  <a:lnTo>
                    <a:pt x="71" y="61"/>
                  </a:lnTo>
                  <a:lnTo>
                    <a:pt x="71" y="61"/>
                  </a:lnTo>
                  <a:lnTo>
                    <a:pt x="71" y="59"/>
                  </a:lnTo>
                  <a:lnTo>
                    <a:pt x="68" y="59"/>
                  </a:lnTo>
                  <a:lnTo>
                    <a:pt x="68" y="59"/>
                  </a:lnTo>
                  <a:lnTo>
                    <a:pt x="68" y="59"/>
                  </a:lnTo>
                  <a:lnTo>
                    <a:pt x="68" y="57"/>
                  </a:lnTo>
                  <a:lnTo>
                    <a:pt x="68" y="57"/>
                  </a:lnTo>
                  <a:lnTo>
                    <a:pt x="68" y="57"/>
                  </a:lnTo>
                  <a:lnTo>
                    <a:pt x="66" y="57"/>
                  </a:lnTo>
                  <a:lnTo>
                    <a:pt x="66" y="54"/>
                  </a:lnTo>
                  <a:lnTo>
                    <a:pt x="66" y="54"/>
                  </a:lnTo>
                  <a:lnTo>
                    <a:pt x="66" y="54"/>
                  </a:lnTo>
                  <a:lnTo>
                    <a:pt x="66" y="54"/>
                  </a:lnTo>
                  <a:lnTo>
                    <a:pt x="64" y="54"/>
                  </a:lnTo>
                  <a:lnTo>
                    <a:pt x="64" y="52"/>
                  </a:lnTo>
                  <a:lnTo>
                    <a:pt x="64" y="52"/>
                  </a:lnTo>
                  <a:lnTo>
                    <a:pt x="64" y="52"/>
                  </a:lnTo>
                  <a:lnTo>
                    <a:pt x="61" y="52"/>
                  </a:lnTo>
                  <a:lnTo>
                    <a:pt x="61" y="52"/>
                  </a:lnTo>
                  <a:lnTo>
                    <a:pt x="61" y="52"/>
                  </a:lnTo>
                  <a:lnTo>
                    <a:pt x="61" y="52"/>
                  </a:lnTo>
                  <a:lnTo>
                    <a:pt x="61" y="52"/>
                  </a:lnTo>
                  <a:lnTo>
                    <a:pt x="61" y="50"/>
                  </a:lnTo>
                  <a:lnTo>
                    <a:pt x="61" y="50"/>
                  </a:lnTo>
                  <a:lnTo>
                    <a:pt x="59" y="50"/>
                  </a:lnTo>
                  <a:lnTo>
                    <a:pt x="59" y="50"/>
                  </a:lnTo>
                  <a:lnTo>
                    <a:pt x="59" y="50"/>
                  </a:lnTo>
                  <a:lnTo>
                    <a:pt x="57" y="50"/>
                  </a:lnTo>
                  <a:lnTo>
                    <a:pt x="57" y="50"/>
                  </a:lnTo>
                  <a:lnTo>
                    <a:pt x="57" y="52"/>
                  </a:lnTo>
                  <a:lnTo>
                    <a:pt x="57" y="52"/>
                  </a:lnTo>
                  <a:lnTo>
                    <a:pt x="54" y="52"/>
                  </a:lnTo>
                  <a:lnTo>
                    <a:pt x="54" y="52"/>
                  </a:lnTo>
                  <a:lnTo>
                    <a:pt x="54" y="52"/>
                  </a:lnTo>
                  <a:lnTo>
                    <a:pt x="54" y="52"/>
                  </a:lnTo>
                  <a:lnTo>
                    <a:pt x="52" y="52"/>
                  </a:lnTo>
                  <a:lnTo>
                    <a:pt x="52" y="52"/>
                  </a:lnTo>
                  <a:lnTo>
                    <a:pt x="52" y="52"/>
                  </a:lnTo>
                  <a:lnTo>
                    <a:pt x="52" y="52"/>
                  </a:lnTo>
                  <a:lnTo>
                    <a:pt x="49" y="52"/>
                  </a:lnTo>
                  <a:lnTo>
                    <a:pt x="49" y="52"/>
                  </a:lnTo>
                  <a:lnTo>
                    <a:pt x="47" y="52"/>
                  </a:lnTo>
                  <a:lnTo>
                    <a:pt x="47" y="52"/>
                  </a:lnTo>
                  <a:lnTo>
                    <a:pt x="47" y="52"/>
                  </a:lnTo>
                  <a:lnTo>
                    <a:pt x="45" y="52"/>
                  </a:lnTo>
                  <a:lnTo>
                    <a:pt x="45" y="52"/>
                  </a:lnTo>
                  <a:lnTo>
                    <a:pt x="42" y="52"/>
                  </a:lnTo>
                  <a:lnTo>
                    <a:pt x="42" y="52"/>
                  </a:lnTo>
                  <a:lnTo>
                    <a:pt x="42" y="52"/>
                  </a:lnTo>
                  <a:lnTo>
                    <a:pt x="40" y="52"/>
                  </a:lnTo>
                  <a:lnTo>
                    <a:pt x="40" y="52"/>
                  </a:lnTo>
                  <a:lnTo>
                    <a:pt x="40" y="52"/>
                  </a:lnTo>
                  <a:lnTo>
                    <a:pt x="40" y="52"/>
                  </a:lnTo>
                  <a:lnTo>
                    <a:pt x="38" y="52"/>
                  </a:lnTo>
                  <a:lnTo>
                    <a:pt x="38" y="52"/>
                  </a:lnTo>
                  <a:lnTo>
                    <a:pt x="38" y="52"/>
                  </a:lnTo>
                  <a:lnTo>
                    <a:pt x="35" y="52"/>
                  </a:lnTo>
                  <a:lnTo>
                    <a:pt x="35" y="52"/>
                  </a:lnTo>
                  <a:lnTo>
                    <a:pt x="35" y="52"/>
                  </a:lnTo>
                  <a:lnTo>
                    <a:pt x="35" y="52"/>
                  </a:lnTo>
                  <a:lnTo>
                    <a:pt x="33" y="52"/>
                  </a:lnTo>
                  <a:lnTo>
                    <a:pt x="33" y="50"/>
                  </a:lnTo>
                  <a:lnTo>
                    <a:pt x="33" y="50"/>
                  </a:lnTo>
                  <a:lnTo>
                    <a:pt x="35" y="50"/>
                  </a:lnTo>
                  <a:lnTo>
                    <a:pt x="35" y="47"/>
                  </a:lnTo>
                  <a:lnTo>
                    <a:pt x="35" y="47"/>
                  </a:lnTo>
                  <a:lnTo>
                    <a:pt x="35" y="47"/>
                  </a:lnTo>
                  <a:lnTo>
                    <a:pt x="35" y="47"/>
                  </a:lnTo>
                  <a:lnTo>
                    <a:pt x="38" y="47"/>
                  </a:lnTo>
                  <a:lnTo>
                    <a:pt x="38" y="45"/>
                  </a:lnTo>
                  <a:lnTo>
                    <a:pt x="38" y="45"/>
                  </a:lnTo>
                  <a:lnTo>
                    <a:pt x="38" y="45"/>
                  </a:lnTo>
                  <a:lnTo>
                    <a:pt x="38" y="42"/>
                  </a:lnTo>
                  <a:lnTo>
                    <a:pt x="38" y="42"/>
                  </a:lnTo>
                  <a:lnTo>
                    <a:pt x="38" y="42"/>
                  </a:lnTo>
                  <a:lnTo>
                    <a:pt x="38" y="40"/>
                  </a:lnTo>
                  <a:lnTo>
                    <a:pt x="38" y="40"/>
                  </a:lnTo>
                  <a:lnTo>
                    <a:pt x="38" y="40"/>
                  </a:lnTo>
                  <a:lnTo>
                    <a:pt x="38" y="38"/>
                  </a:lnTo>
                  <a:lnTo>
                    <a:pt x="35" y="38"/>
                  </a:lnTo>
                  <a:lnTo>
                    <a:pt x="35" y="38"/>
                  </a:lnTo>
                  <a:lnTo>
                    <a:pt x="35" y="38"/>
                  </a:lnTo>
                  <a:lnTo>
                    <a:pt x="35" y="35"/>
                  </a:lnTo>
                  <a:lnTo>
                    <a:pt x="35" y="35"/>
                  </a:lnTo>
                  <a:lnTo>
                    <a:pt x="35" y="33"/>
                  </a:lnTo>
                  <a:lnTo>
                    <a:pt x="35" y="33"/>
                  </a:lnTo>
                  <a:lnTo>
                    <a:pt x="35" y="33"/>
                  </a:lnTo>
                  <a:lnTo>
                    <a:pt x="35" y="33"/>
                  </a:lnTo>
                  <a:lnTo>
                    <a:pt x="35" y="31"/>
                  </a:lnTo>
                  <a:lnTo>
                    <a:pt x="35" y="31"/>
                  </a:lnTo>
                  <a:lnTo>
                    <a:pt x="33" y="31"/>
                  </a:lnTo>
                  <a:lnTo>
                    <a:pt x="33" y="28"/>
                  </a:lnTo>
                  <a:lnTo>
                    <a:pt x="33" y="28"/>
                  </a:lnTo>
                  <a:lnTo>
                    <a:pt x="33" y="28"/>
                  </a:lnTo>
                  <a:lnTo>
                    <a:pt x="33" y="26"/>
                  </a:lnTo>
                  <a:lnTo>
                    <a:pt x="33" y="26"/>
                  </a:lnTo>
                  <a:lnTo>
                    <a:pt x="33" y="24"/>
                  </a:lnTo>
                  <a:lnTo>
                    <a:pt x="33" y="24"/>
                  </a:lnTo>
                  <a:lnTo>
                    <a:pt x="33" y="24"/>
                  </a:lnTo>
                  <a:lnTo>
                    <a:pt x="33" y="24"/>
                  </a:lnTo>
                  <a:lnTo>
                    <a:pt x="33" y="21"/>
                  </a:lnTo>
                  <a:lnTo>
                    <a:pt x="31" y="21"/>
                  </a:lnTo>
                  <a:lnTo>
                    <a:pt x="31" y="21"/>
                  </a:lnTo>
                  <a:lnTo>
                    <a:pt x="31" y="21"/>
                  </a:lnTo>
                  <a:lnTo>
                    <a:pt x="28" y="21"/>
                  </a:lnTo>
                  <a:lnTo>
                    <a:pt x="28" y="21"/>
                  </a:lnTo>
                  <a:lnTo>
                    <a:pt x="28" y="21"/>
                  </a:lnTo>
                  <a:lnTo>
                    <a:pt x="28" y="19"/>
                  </a:lnTo>
                  <a:lnTo>
                    <a:pt x="26" y="19"/>
                  </a:lnTo>
                  <a:lnTo>
                    <a:pt x="26" y="19"/>
                  </a:lnTo>
                  <a:lnTo>
                    <a:pt x="26" y="19"/>
                  </a:lnTo>
                  <a:lnTo>
                    <a:pt x="23" y="19"/>
                  </a:lnTo>
                  <a:lnTo>
                    <a:pt x="23" y="19"/>
                  </a:lnTo>
                  <a:lnTo>
                    <a:pt x="23" y="16"/>
                  </a:lnTo>
                  <a:lnTo>
                    <a:pt x="23" y="16"/>
                  </a:lnTo>
                  <a:lnTo>
                    <a:pt x="23" y="16"/>
                  </a:lnTo>
                  <a:lnTo>
                    <a:pt x="23" y="14"/>
                  </a:lnTo>
                  <a:lnTo>
                    <a:pt x="21" y="14"/>
                  </a:lnTo>
                  <a:lnTo>
                    <a:pt x="21" y="14"/>
                  </a:lnTo>
                  <a:lnTo>
                    <a:pt x="21" y="14"/>
                  </a:lnTo>
                  <a:lnTo>
                    <a:pt x="21" y="14"/>
                  </a:lnTo>
                  <a:lnTo>
                    <a:pt x="19" y="14"/>
                  </a:lnTo>
                  <a:lnTo>
                    <a:pt x="19" y="12"/>
                  </a:lnTo>
                  <a:lnTo>
                    <a:pt x="19" y="12"/>
                  </a:lnTo>
                  <a:lnTo>
                    <a:pt x="19" y="12"/>
                  </a:lnTo>
                  <a:lnTo>
                    <a:pt x="16" y="12"/>
                  </a:lnTo>
                  <a:lnTo>
                    <a:pt x="16" y="12"/>
                  </a:lnTo>
                  <a:lnTo>
                    <a:pt x="14" y="12"/>
                  </a:lnTo>
                  <a:lnTo>
                    <a:pt x="14" y="12"/>
                  </a:lnTo>
                  <a:lnTo>
                    <a:pt x="14" y="12"/>
                  </a:lnTo>
                  <a:lnTo>
                    <a:pt x="14" y="12"/>
                  </a:lnTo>
                  <a:lnTo>
                    <a:pt x="12" y="12"/>
                  </a:lnTo>
                  <a:lnTo>
                    <a:pt x="12" y="12"/>
                  </a:lnTo>
                  <a:lnTo>
                    <a:pt x="12" y="12"/>
                  </a:lnTo>
                  <a:lnTo>
                    <a:pt x="9" y="12"/>
                  </a:lnTo>
                  <a:lnTo>
                    <a:pt x="9" y="12"/>
                  </a:lnTo>
                  <a:lnTo>
                    <a:pt x="9" y="12"/>
                  </a:lnTo>
                  <a:lnTo>
                    <a:pt x="7" y="12"/>
                  </a:lnTo>
                  <a:lnTo>
                    <a:pt x="7" y="12"/>
                  </a:lnTo>
                  <a:lnTo>
                    <a:pt x="7" y="9"/>
                  </a:lnTo>
                  <a:lnTo>
                    <a:pt x="7" y="9"/>
                  </a:lnTo>
                  <a:lnTo>
                    <a:pt x="7" y="9"/>
                  </a:lnTo>
                  <a:lnTo>
                    <a:pt x="7" y="7"/>
                  </a:lnTo>
                  <a:lnTo>
                    <a:pt x="7" y="7"/>
                  </a:lnTo>
                  <a:lnTo>
                    <a:pt x="5" y="7"/>
                  </a:lnTo>
                  <a:lnTo>
                    <a:pt x="5" y="7"/>
                  </a:lnTo>
                  <a:lnTo>
                    <a:pt x="5" y="5"/>
                  </a:lnTo>
                  <a:lnTo>
                    <a:pt x="2" y="5"/>
                  </a:lnTo>
                  <a:lnTo>
                    <a:pt x="2" y="5"/>
                  </a:lnTo>
                  <a:lnTo>
                    <a:pt x="2" y="5"/>
                  </a:lnTo>
                  <a:lnTo>
                    <a:pt x="2" y="5"/>
                  </a:lnTo>
                  <a:lnTo>
                    <a:pt x="0"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27"/>
            <p:cNvSpPr>
              <a:spLocks/>
            </p:cNvSpPr>
            <p:nvPr/>
          </p:nvSpPr>
          <p:spPr bwMode="auto">
            <a:xfrm>
              <a:off x="2679700" y="2617788"/>
              <a:ext cx="228600" cy="101600"/>
            </a:xfrm>
            <a:custGeom>
              <a:avLst/>
              <a:gdLst/>
              <a:ahLst/>
              <a:cxnLst>
                <a:cxn ang="0">
                  <a:pos x="2" y="0"/>
                </a:cxn>
                <a:cxn ang="0">
                  <a:pos x="9" y="0"/>
                </a:cxn>
                <a:cxn ang="0">
                  <a:pos x="16" y="0"/>
                </a:cxn>
                <a:cxn ang="0">
                  <a:pos x="21" y="2"/>
                </a:cxn>
                <a:cxn ang="0">
                  <a:pos x="28" y="5"/>
                </a:cxn>
                <a:cxn ang="0">
                  <a:pos x="33" y="7"/>
                </a:cxn>
                <a:cxn ang="0">
                  <a:pos x="40" y="9"/>
                </a:cxn>
                <a:cxn ang="0">
                  <a:pos x="47" y="9"/>
                </a:cxn>
                <a:cxn ang="0">
                  <a:pos x="54" y="7"/>
                </a:cxn>
                <a:cxn ang="0">
                  <a:pos x="59" y="9"/>
                </a:cxn>
                <a:cxn ang="0">
                  <a:pos x="64" y="12"/>
                </a:cxn>
                <a:cxn ang="0">
                  <a:pos x="68" y="14"/>
                </a:cxn>
                <a:cxn ang="0">
                  <a:pos x="76" y="16"/>
                </a:cxn>
                <a:cxn ang="0">
                  <a:pos x="80" y="19"/>
                </a:cxn>
                <a:cxn ang="0">
                  <a:pos x="83" y="24"/>
                </a:cxn>
                <a:cxn ang="0">
                  <a:pos x="87" y="24"/>
                </a:cxn>
                <a:cxn ang="0">
                  <a:pos x="94" y="21"/>
                </a:cxn>
                <a:cxn ang="0">
                  <a:pos x="102" y="21"/>
                </a:cxn>
                <a:cxn ang="0">
                  <a:pos x="104" y="21"/>
                </a:cxn>
                <a:cxn ang="0">
                  <a:pos x="111" y="21"/>
                </a:cxn>
                <a:cxn ang="0">
                  <a:pos x="116" y="26"/>
                </a:cxn>
                <a:cxn ang="0">
                  <a:pos x="123" y="26"/>
                </a:cxn>
                <a:cxn ang="0">
                  <a:pos x="125" y="33"/>
                </a:cxn>
                <a:cxn ang="0">
                  <a:pos x="125" y="35"/>
                </a:cxn>
                <a:cxn ang="0">
                  <a:pos x="130" y="38"/>
                </a:cxn>
                <a:cxn ang="0">
                  <a:pos x="135" y="40"/>
                </a:cxn>
                <a:cxn ang="0">
                  <a:pos x="137" y="45"/>
                </a:cxn>
                <a:cxn ang="0">
                  <a:pos x="135" y="52"/>
                </a:cxn>
                <a:cxn ang="0">
                  <a:pos x="142" y="54"/>
                </a:cxn>
                <a:cxn ang="0">
                  <a:pos x="144" y="59"/>
                </a:cxn>
                <a:cxn ang="0">
                  <a:pos x="139" y="64"/>
                </a:cxn>
                <a:cxn ang="0">
                  <a:pos x="135" y="61"/>
                </a:cxn>
                <a:cxn ang="0">
                  <a:pos x="128" y="61"/>
                </a:cxn>
                <a:cxn ang="0">
                  <a:pos x="123" y="57"/>
                </a:cxn>
                <a:cxn ang="0">
                  <a:pos x="120" y="54"/>
                </a:cxn>
                <a:cxn ang="0">
                  <a:pos x="113" y="52"/>
                </a:cxn>
                <a:cxn ang="0">
                  <a:pos x="109" y="57"/>
                </a:cxn>
                <a:cxn ang="0">
                  <a:pos x="104" y="57"/>
                </a:cxn>
                <a:cxn ang="0">
                  <a:pos x="99" y="59"/>
                </a:cxn>
                <a:cxn ang="0">
                  <a:pos x="94" y="59"/>
                </a:cxn>
                <a:cxn ang="0">
                  <a:pos x="87" y="59"/>
                </a:cxn>
                <a:cxn ang="0">
                  <a:pos x="83" y="61"/>
                </a:cxn>
                <a:cxn ang="0">
                  <a:pos x="76" y="61"/>
                </a:cxn>
                <a:cxn ang="0">
                  <a:pos x="71" y="61"/>
                </a:cxn>
                <a:cxn ang="0">
                  <a:pos x="66" y="54"/>
                </a:cxn>
                <a:cxn ang="0">
                  <a:pos x="61" y="52"/>
                </a:cxn>
                <a:cxn ang="0">
                  <a:pos x="57" y="50"/>
                </a:cxn>
                <a:cxn ang="0">
                  <a:pos x="52" y="52"/>
                </a:cxn>
                <a:cxn ang="0">
                  <a:pos x="45" y="52"/>
                </a:cxn>
                <a:cxn ang="0">
                  <a:pos x="38" y="52"/>
                </a:cxn>
                <a:cxn ang="0">
                  <a:pos x="35" y="50"/>
                </a:cxn>
                <a:cxn ang="0">
                  <a:pos x="38" y="42"/>
                </a:cxn>
                <a:cxn ang="0">
                  <a:pos x="35" y="38"/>
                </a:cxn>
                <a:cxn ang="0">
                  <a:pos x="33" y="31"/>
                </a:cxn>
                <a:cxn ang="0">
                  <a:pos x="33" y="24"/>
                </a:cxn>
                <a:cxn ang="0">
                  <a:pos x="26" y="19"/>
                </a:cxn>
                <a:cxn ang="0">
                  <a:pos x="21" y="14"/>
                </a:cxn>
                <a:cxn ang="0">
                  <a:pos x="16" y="12"/>
                </a:cxn>
                <a:cxn ang="0">
                  <a:pos x="9" y="12"/>
                </a:cxn>
                <a:cxn ang="0">
                  <a:pos x="5" y="7"/>
                </a:cxn>
              </a:cxnLst>
              <a:rect l="0" t="0" r="r" b="b"/>
              <a:pathLst>
                <a:path w="144" h="64">
                  <a:moveTo>
                    <a:pt x="0" y="5"/>
                  </a:moveTo>
                  <a:lnTo>
                    <a:pt x="0" y="2"/>
                  </a:lnTo>
                  <a:lnTo>
                    <a:pt x="2" y="2"/>
                  </a:lnTo>
                  <a:lnTo>
                    <a:pt x="2" y="2"/>
                  </a:lnTo>
                  <a:lnTo>
                    <a:pt x="2" y="2"/>
                  </a:lnTo>
                  <a:lnTo>
                    <a:pt x="2" y="2"/>
                  </a:lnTo>
                  <a:lnTo>
                    <a:pt x="2" y="0"/>
                  </a:lnTo>
                  <a:lnTo>
                    <a:pt x="2" y="0"/>
                  </a:lnTo>
                  <a:lnTo>
                    <a:pt x="2" y="0"/>
                  </a:lnTo>
                  <a:lnTo>
                    <a:pt x="5" y="0"/>
                  </a:lnTo>
                  <a:lnTo>
                    <a:pt x="5" y="0"/>
                  </a:lnTo>
                  <a:lnTo>
                    <a:pt x="7" y="0"/>
                  </a:lnTo>
                  <a:lnTo>
                    <a:pt x="7" y="0"/>
                  </a:lnTo>
                  <a:lnTo>
                    <a:pt x="7" y="0"/>
                  </a:lnTo>
                  <a:lnTo>
                    <a:pt x="7" y="0"/>
                  </a:lnTo>
                  <a:lnTo>
                    <a:pt x="9" y="0"/>
                  </a:lnTo>
                  <a:lnTo>
                    <a:pt x="9" y="0"/>
                  </a:lnTo>
                  <a:lnTo>
                    <a:pt x="9" y="0"/>
                  </a:lnTo>
                  <a:lnTo>
                    <a:pt x="12" y="0"/>
                  </a:lnTo>
                  <a:lnTo>
                    <a:pt x="12" y="0"/>
                  </a:lnTo>
                  <a:lnTo>
                    <a:pt x="12" y="2"/>
                  </a:lnTo>
                  <a:lnTo>
                    <a:pt x="14" y="2"/>
                  </a:lnTo>
                  <a:lnTo>
                    <a:pt x="14" y="0"/>
                  </a:lnTo>
                  <a:lnTo>
                    <a:pt x="14" y="0"/>
                  </a:lnTo>
                  <a:lnTo>
                    <a:pt x="14" y="0"/>
                  </a:lnTo>
                  <a:lnTo>
                    <a:pt x="16" y="0"/>
                  </a:lnTo>
                  <a:lnTo>
                    <a:pt x="16" y="0"/>
                  </a:lnTo>
                  <a:lnTo>
                    <a:pt x="16" y="2"/>
                  </a:lnTo>
                  <a:lnTo>
                    <a:pt x="19" y="2"/>
                  </a:lnTo>
                  <a:lnTo>
                    <a:pt x="19" y="2"/>
                  </a:lnTo>
                  <a:lnTo>
                    <a:pt x="19" y="2"/>
                  </a:lnTo>
                  <a:lnTo>
                    <a:pt x="19" y="2"/>
                  </a:lnTo>
                  <a:lnTo>
                    <a:pt x="21" y="2"/>
                  </a:lnTo>
                  <a:lnTo>
                    <a:pt x="21" y="2"/>
                  </a:lnTo>
                  <a:lnTo>
                    <a:pt x="21" y="2"/>
                  </a:lnTo>
                  <a:lnTo>
                    <a:pt x="21" y="2"/>
                  </a:lnTo>
                  <a:lnTo>
                    <a:pt x="23" y="2"/>
                  </a:lnTo>
                  <a:lnTo>
                    <a:pt x="23" y="5"/>
                  </a:lnTo>
                  <a:lnTo>
                    <a:pt x="23" y="5"/>
                  </a:lnTo>
                  <a:lnTo>
                    <a:pt x="26" y="5"/>
                  </a:lnTo>
                  <a:lnTo>
                    <a:pt x="26" y="5"/>
                  </a:lnTo>
                  <a:lnTo>
                    <a:pt x="26" y="5"/>
                  </a:lnTo>
                  <a:lnTo>
                    <a:pt x="28" y="5"/>
                  </a:lnTo>
                  <a:lnTo>
                    <a:pt x="28" y="5"/>
                  </a:lnTo>
                  <a:lnTo>
                    <a:pt x="28" y="5"/>
                  </a:lnTo>
                  <a:lnTo>
                    <a:pt x="28" y="5"/>
                  </a:lnTo>
                  <a:lnTo>
                    <a:pt x="31" y="5"/>
                  </a:lnTo>
                  <a:lnTo>
                    <a:pt x="31" y="5"/>
                  </a:lnTo>
                  <a:lnTo>
                    <a:pt x="31" y="5"/>
                  </a:lnTo>
                  <a:lnTo>
                    <a:pt x="31" y="5"/>
                  </a:lnTo>
                  <a:lnTo>
                    <a:pt x="31" y="7"/>
                  </a:lnTo>
                  <a:lnTo>
                    <a:pt x="33" y="7"/>
                  </a:lnTo>
                  <a:lnTo>
                    <a:pt x="33" y="7"/>
                  </a:lnTo>
                  <a:lnTo>
                    <a:pt x="33" y="7"/>
                  </a:lnTo>
                  <a:lnTo>
                    <a:pt x="33" y="7"/>
                  </a:lnTo>
                  <a:lnTo>
                    <a:pt x="35" y="7"/>
                  </a:lnTo>
                  <a:lnTo>
                    <a:pt x="35" y="7"/>
                  </a:lnTo>
                  <a:lnTo>
                    <a:pt x="35" y="9"/>
                  </a:lnTo>
                  <a:lnTo>
                    <a:pt x="35" y="9"/>
                  </a:lnTo>
                  <a:lnTo>
                    <a:pt x="38" y="9"/>
                  </a:lnTo>
                  <a:lnTo>
                    <a:pt x="38" y="9"/>
                  </a:lnTo>
                  <a:lnTo>
                    <a:pt x="40" y="9"/>
                  </a:lnTo>
                  <a:lnTo>
                    <a:pt x="40" y="9"/>
                  </a:lnTo>
                  <a:lnTo>
                    <a:pt x="40" y="9"/>
                  </a:lnTo>
                  <a:lnTo>
                    <a:pt x="40" y="7"/>
                  </a:lnTo>
                  <a:lnTo>
                    <a:pt x="42" y="7"/>
                  </a:lnTo>
                  <a:lnTo>
                    <a:pt x="42" y="9"/>
                  </a:lnTo>
                  <a:lnTo>
                    <a:pt x="42" y="9"/>
                  </a:lnTo>
                  <a:lnTo>
                    <a:pt x="42" y="9"/>
                  </a:lnTo>
                  <a:lnTo>
                    <a:pt x="45" y="9"/>
                  </a:lnTo>
                  <a:lnTo>
                    <a:pt x="45" y="9"/>
                  </a:lnTo>
                  <a:lnTo>
                    <a:pt x="47" y="9"/>
                  </a:lnTo>
                  <a:lnTo>
                    <a:pt x="47" y="9"/>
                  </a:lnTo>
                  <a:lnTo>
                    <a:pt x="47" y="9"/>
                  </a:lnTo>
                  <a:lnTo>
                    <a:pt x="49" y="9"/>
                  </a:lnTo>
                  <a:lnTo>
                    <a:pt x="49" y="9"/>
                  </a:lnTo>
                  <a:lnTo>
                    <a:pt x="52" y="9"/>
                  </a:lnTo>
                  <a:lnTo>
                    <a:pt x="52" y="7"/>
                  </a:lnTo>
                  <a:lnTo>
                    <a:pt x="52" y="7"/>
                  </a:lnTo>
                  <a:lnTo>
                    <a:pt x="52" y="7"/>
                  </a:lnTo>
                  <a:lnTo>
                    <a:pt x="54" y="7"/>
                  </a:lnTo>
                  <a:lnTo>
                    <a:pt x="54" y="9"/>
                  </a:lnTo>
                  <a:lnTo>
                    <a:pt x="54" y="9"/>
                  </a:lnTo>
                  <a:lnTo>
                    <a:pt x="54" y="9"/>
                  </a:lnTo>
                  <a:lnTo>
                    <a:pt x="54" y="9"/>
                  </a:lnTo>
                  <a:lnTo>
                    <a:pt x="57" y="9"/>
                  </a:lnTo>
                  <a:lnTo>
                    <a:pt x="57" y="9"/>
                  </a:lnTo>
                  <a:lnTo>
                    <a:pt x="59" y="9"/>
                  </a:lnTo>
                  <a:lnTo>
                    <a:pt x="59" y="9"/>
                  </a:lnTo>
                  <a:lnTo>
                    <a:pt x="59" y="9"/>
                  </a:lnTo>
                  <a:lnTo>
                    <a:pt x="59" y="9"/>
                  </a:lnTo>
                  <a:lnTo>
                    <a:pt x="59" y="9"/>
                  </a:lnTo>
                  <a:lnTo>
                    <a:pt x="61" y="9"/>
                  </a:lnTo>
                  <a:lnTo>
                    <a:pt x="61" y="9"/>
                  </a:lnTo>
                  <a:lnTo>
                    <a:pt x="61" y="9"/>
                  </a:lnTo>
                  <a:lnTo>
                    <a:pt x="64" y="9"/>
                  </a:lnTo>
                  <a:lnTo>
                    <a:pt x="64" y="12"/>
                  </a:lnTo>
                  <a:lnTo>
                    <a:pt x="64" y="12"/>
                  </a:lnTo>
                  <a:lnTo>
                    <a:pt x="64" y="12"/>
                  </a:lnTo>
                  <a:lnTo>
                    <a:pt x="66" y="12"/>
                  </a:lnTo>
                  <a:lnTo>
                    <a:pt x="66" y="12"/>
                  </a:lnTo>
                  <a:lnTo>
                    <a:pt x="66" y="12"/>
                  </a:lnTo>
                  <a:lnTo>
                    <a:pt x="66" y="14"/>
                  </a:lnTo>
                  <a:lnTo>
                    <a:pt x="66" y="14"/>
                  </a:lnTo>
                  <a:lnTo>
                    <a:pt x="68" y="14"/>
                  </a:lnTo>
                  <a:lnTo>
                    <a:pt x="68" y="14"/>
                  </a:lnTo>
                  <a:lnTo>
                    <a:pt x="68" y="14"/>
                  </a:lnTo>
                  <a:lnTo>
                    <a:pt x="68" y="14"/>
                  </a:lnTo>
                  <a:lnTo>
                    <a:pt x="71" y="14"/>
                  </a:lnTo>
                  <a:lnTo>
                    <a:pt x="71" y="16"/>
                  </a:lnTo>
                  <a:lnTo>
                    <a:pt x="71" y="16"/>
                  </a:lnTo>
                  <a:lnTo>
                    <a:pt x="73" y="16"/>
                  </a:lnTo>
                  <a:lnTo>
                    <a:pt x="73" y="16"/>
                  </a:lnTo>
                  <a:lnTo>
                    <a:pt x="73" y="16"/>
                  </a:lnTo>
                  <a:lnTo>
                    <a:pt x="73" y="16"/>
                  </a:lnTo>
                  <a:lnTo>
                    <a:pt x="73" y="16"/>
                  </a:lnTo>
                  <a:lnTo>
                    <a:pt x="76" y="16"/>
                  </a:lnTo>
                  <a:lnTo>
                    <a:pt x="76" y="16"/>
                  </a:lnTo>
                  <a:lnTo>
                    <a:pt x="76" y="16"/>
                  </a:lnTo>
                  <a:lnTo>
                    <a:pt x="76" y="16"/>
                  </a:lnTo>
                  <a:lnTo>
                    <a:pt x="78" y="16"/>
                  </a:lnTo>
                  <a:lnTo>
                    <a:pt x="78" y="19"/>
                  </a:lnTo>
                  <a:lnTo>
                    <a:pt x="78" y="19"/>
                  </a:lnTo>
                  <a:lnTo>
                    <a:pt x="78" y="19"/>
                  </a:lnTo>
                  <a:lnTo>
                    <a:pt x="80" y="19"/>
                  </a:lnTo>
                  <a:lnTo>
                    <a:pt x="80" y="19"/>
                  </a:lnTo>
                  <a:lnTo>
                    <a:pt x="80" y="19"/>
                  </a:lnTo>
                  <a:lnTo>
                    <a:pt x="80" y="21"/>
                  </a:lnTo>
                  <a:lnTo>
                    <a:pt x="83" y="21"/>
                  </a:lnTo>
                  <a:lnTo>
                    <a:pt x="83" y="21"/>
                  </a:lnTo>
                  <a:lnTo>
                    <a:pt x="83" y="24"/>
                  </a:lnTo>
                  <a:lnTo>
                    <a:pt x="80" y="24"/>
                  </a:lnTo>
                  <a:lnTo>
                    <a:pt x="80" y="24"/>
                  </a:lnTo>
                  <a:lnTo>
                    <a:pt x="80" y="24"/>
                  </a:lnTo>
                  <a:lnTo>
                    <a:pt x="83" y="24"/>
                  </a:lnTo>
                  <a:lnTo>
                    <a:pt x="83" y="24"/>
                  </a:lnTo>
                  <a:lnTo>
                    <a:pt x="85" y="24"/>
                  </a:lnTo>
                  <a:lnTo>
                    <a:pt x="85" y="24"/>
                  </a:lnTo>
                  <a:lnTo>
                    <a:pt x="85" y="26"/>
                  </a:lnTo>
                  <a:lnTo>
                    <a:pt x="85" y="26"/>
                  </a:lnTo>
                  <a:lnTo>
                    <a:pt x="85" y="24"/>
                  </a:lnTo>
                  <a:lnTo>
                    <a:pt x="87" y="24"/>
                  </a:lnTo>
                  <a:lnTo>
                    <a:pt x="87" y="24"/>
                  </a:lnTo>
                  <a:lnTo>
                    <a:pt x="87" y="24"/>
                  </a:lnTo>
                  <a:lnTo>
                    <a:pt x="87" y="24"/>
                  </a:lnTo>
                  <a:lnTo>
                    <a:pt x="90" y="24"/>
                  </a:lnTo>
                  <a:lnTo>
                    <a:pt x="90" y="24"/>
                  </a:lnTo>
                  <a:lnTo>
                    <a:pt x="92" y="24"/>
                  </a:lnTo>
                  <a:lnTo>
                    <a:pt x="92" y="24"/>
                  </a:lnTo>
                  <a:lnTo>
                    <a:pt x="92" y="24"/>
                  </a:lnTo>
                  <a:lnTo>
                    <a:pt x="92" y="21"/>
                  </a:lnTo>
                  <a:lnTo>
                    <a:pt x="92" y="21"/>
                  </a:lnTo>
                  <a:lnTo>
                    <a:pt x="94" y="21"/>
                  </a:lnTo>
                  <a:lnTo>
                    <a:pt x="94" y="21"/>
                  </a:lnTo>
                  <a:lnTo>
                    <a:pt x="94" y="21"/>
                  </a:lnTo>
                  <a:lnTo>
                    <a:pt x="97" y="21"/>
                  </a:lnTo>
                  <a:lnTo>
                    <a:pt x="97" y="21"/>
                  </a:lnTo>
                  <a:lnTo>
                    <a:pt x="97" y="21"/>
                  </a:lnTo>
                  <a:lnTo>
                    <a:pt x="99" y="21"/>
                  </a:lnTo>
                  <a:lnTo>
                    <a:pt x="99" y="21"/>
                  </a:lnTo>
                  <a:lnTo>
                    <a:pt x="99" y="21"/>
                  </a:lnTo>
                  <a:lnTo>
                    <a:pt x="102" y="21"/>
                  </a:lnTo>
                  <a:lnTo>
                    <a:pt x="102" y="21"/>
                  </a:lnTo>
                  <a:lnTo>
                    <a:pt x="102" y="21"/>
                  </a:lnTo>
                  <a:lnTo>
                    <a:pt x="102" y="21"/>
                  </a:lnTo>
                  <a:lnTo>
                    <a:pt x="102" y="24"/>
                  </a:lnTo>
                  <a:lnTo>
                    <a:pt x="102" y="24"/>
                  </a:lnTo>
                  <a:lnTo>
                    <a:pt x="104" y="24"/>
                  </a:lnTo>
                  <a:lnTo>
                    <a:pt x="104" y="24"/>
                  </a:lnTo>
                  <a:lnTo>
                    <a:pt x="104" y="24"/>
                  </a:lnTo>
                  <a:lnTo>
                    <a:pt x="104" y="21"/>
                  </a:lnTo>
                  <a:lnTo>
                    <a:pt x="106" y="21"/>
                  </a:lnTo>
                  <a:lnTo>
                    <a:pt x="106" y="21"/>
                  </a:lnTo>
                  <a:lnTo>
                    <a:pt x="106" y="21"/>
                  </a:lnTo>
                  <a:lnTo>
                    <a:pt x="106" y="21"/>
                  </a:lnTo>
                  <a:lnTo>
                    <a:pt x="109" y="21"/>
                  </a:lnTo>
                  <a:lnTo>
                    <a:pt x="109" y="21"/>
                  </a:lnTo>
                  <a:lnTo>
                    <a:pt x="109" y="21"/>
                  </a:lnTo>
                  <a:lnTo>
                    <a:pt x="109" y="21"/>
                  </a:lnTo>
                  <a:lnTo>
                    <a:pt x="111" y="21"/>
                  </a:lnTo>
                  <a:lnTo>
                    <a:pt x="111" y="21"/>
                  </a:lnTo>
                  <a:lnTo>
                    <a:pt x="111" y="24"/>
                  </a:lnTo>
                  <a:lnTo>
                    <a:pt x="113" y="24"/>
                  </a:lnTo>
                  <a:lnTo>
                    <a:pt x="113" y="24"/>
                  </a:lnTo>
                  <a:lnTo>
                    <a:pt x="113" y="24"/>
                  </a:lnTo>
                  <a:lnTo>
                    <a:pt x="113" y="24"/>
                  </a:lnTo>
                  <a:lnTo>
                    <a:pt x="113" y="24"/>
                  </a:lnTo>
                  <a:lnTo>
                    <a:pt x="113" y="26"/>
                  </a:lnTo>
                  <a:lnTo>
                    <a:pt x="116" y="26"/>
                  </a:lnTo>
                  <a:lnTo>
                    <a:pt x="116" y="26"/>
                  </a:lnTo>
                  <a:lnTo>
                    <a:pt x="116" y="26"/>
                  </a:lnTo>
                  <a:lnTo>
                    <a:pt x="118" y="26"/>
                  </a:lnTo>
                  <a:lnTo>
                    <a:pt x="118" y="26"/>
                  </a:lnTo>
                  <a:lnTo>
                    <a:pt x="120" y="26"/>
                  </a:lnTo>
                  <a:lnTo>
                    <a:pt x="120" y="26"/>
                  </a:lnTo>
                  <a:lnTo>
                    <a:pt x="120" y="26"/>
                  </a:lnTo>
                  <a:lnTo>
                    <a:pt x="120" y="26"/>
                  </a:lnTo>
                  <a:lnTo>
                    <a:pt x="123" y="26"/>
                  </a:lnTo>
                  <a:lnTo>
                    <a:pt x="123" y="26"/>
                  </a:lnTo>
                  <a:lnTo>
                    <a:pt x="123" y="28"/>
                  </a:lnTo>
                  <a:lnTo>
                    <a:pt x="125" y="28"/>
                  </a:lnTo>
                  <a:lnTo>
                    <a:pt x="125" y="28"/>
                  </a:lnTo>
                  <a:lnTo>
                    <a:pt x="125" y="31"/>
                  </a:lnTo>
                  <a:lnTo>
                    <a:pt x="123" y="31"/>
                  </a:lnTo>
                  <a:lnTo>
                    <a:pt x="123" y="31"/>
                  </a:lnTo>
                  <a:lnTo>
                    <a:pt x="125" y="31"/>
                  </a:lnTo>
                  <a:lnTo>
                    <a:pt x="125" y="33"/>
                  </a:lnTo>
                  <a:lnTo>
                    <a:pt x="123" y="33"/>
                  </a:lnTo>
                  <a:lnTo>
                    <a:pt x="123" y="33"/>
                  </a:lnTo>
                  <a:lnTo>
                    <a:pt x="120" y="33"/>
                  </a:lnTo>
                  <a:lnTo>
                    <a:pt x="120" y="33"/>
                  </a:lnTo>
                  <a:lnTo>
                    <a:pt x="120" y="33"/>
                  </a:lnTo>
                  <a:lnTo>
                    <a:pt x="123" y="33"/>
                  </a:lnTo>
                  <a:lnTo>
                    <a:pt x="123" y="35"/>
                  </a:lnTo>
                  <a:lnTo>
                    <a:pt x="123" y="35"/>
                  </a:lnTo>
                  <a:lnTo>
                    <a:pt x="125" y="35"/>
                  </a:lnTo>
                  <a:lnTo>
                    <a:pt x="125" y="35"/>
                  </a:lnTo>
                  <a:lnTo>
                    <a:pt x="125" y="35"/>
                  </a:lnTo>
                  <a:lnTo>
                    <a:pt x="125" y="35"/>
                  </a:lnTo>
                  <a:lnTo>
                    <a:pt x="128" y="35"/>
                  </a:lnTo>
                  <a:lnTo>
                    <a:pt x="128" y="38"/>
                  </a:lnTo>
                  <a:lnTo>
                    <a:pt x="128" y="38"/>
                  </a:lnTo>
                  <a:lnTo>
                    <a:pt x="128" y="38"/>
                  </a:lnTo>
                  <a:lnTo>
                    <a:pt x="128" y="38"/>
                  </a:lnTo>
                  <a:lnTo>
                    <a:pt x="130" y="38"/>
                  </a:lnTo>
                  <a:lnTo>
                    <a:pt x="130" y="38"/>
                  </a:lnTo>
                  <a:lnTo>
                    <a:pt x="132" y="38"/>
                  </a:lnTo>
                  <a:lnTo>
                    <a:pt x="132" y="40"/>
                  </a:lnTo>
                  <a:lnTo>
                    <a:pt x="132" y="40"/>
                  </a:lnTo>
                  <a:lnTo>
                    <a:pt x="132" y="40"/>
                  </a:lnTo>
                  <a:lnTo>
                    <a:pt x="135" y="40"/>
                  </a:lnTo>
                  <a:lnTo>
                    <a:pt x="135" y="40"/>
                  </a:lnTo>
                  <a:lnTo>
                    <a:pt x="135" y="40"/>
                  </a:lnTo>
                  <a:lnTo>
                    <a:pt x="135" y="40"/>
                  </a:lnTo>
                  <a:lnTo>
                    <a:pt x="137" y="40"/>
                  </a:lnTo>
                  <a:lnTo>
                    <a:pt x="137" y="40"/>
                  </a:lnTo>
                  <a:lnTo>
                    <a:pt x="137" y="42"/>
                  </a:lnTo>
                  <a:lnTo>
                    <a:pt x="139" y="42"/>
                  </a:lnTo>
                  <a:lnTo>
                    <a:pt x="139" y="42"/>
                  </a:lnTo>
                  <a:lnTo>
                    <a:pt x="139" y="42"/>
                  </a:lnTo>
                  <a:lnTo>
                    <a:pt x="137" y="42"/>
                  </a:lnTo>
                  <a:lnTo>
                    <a:pt x="137" y="42"/>
                  </a:lnTo>
                  <a:lnTo>
                    <a:pt x="137" y="45"/>
                  </a:lnTo>
                  <a:lnTo>
                    <a:pt x="135" y="45"/>
                  </a:lnTo>
                  <a:lnTo>
                    <a:pt x="135" y="45"/>
                  </a:lnTo>
                  <a:lnTo>
                    <a:pt x="135" y="47"/>
                  </a:lnTo>
                  <a:lnTo>
                    <a:pt x="135" y="47"/>
                  </a:lnTo>
                  <a:lnTo>
                    <a:pt x="135" y="47"/>
                  </a:lnTo>
                  <a:lnTo>
                    <a:pt x="135" y="50"/>
                  </a:lnTo>
                  <a:lnTo>
                    <a:pt x="135" y="50"/>
                  </a:lnTo>
                  <a:lnTo>
                    <a:pt x="135" y="50"/>
                  </a:lnTo>
                  <a:lnTo>
                    <a:pt x="135" y="52"/>
                  </a:lnTo>
                  <a:lnTo>
                    <a:pt x="137" y="52"/>
                  </a:lnTo>
                  <a:lnTo>
                    <a:pt x="137" y="52"/>
                  </a:lnTo>
                  <a:lnTo>
                    <a:pt x="137" y="52"/>
                  </a:lnTo>
                  <a:lnTo>
                    <a:pt x="137" y="52"/>
                  </a:lnTo>
                  <a:lnTo>
                    <a:pt x="139" y="52"/>
                  </a:lnTo>
                  <a:lnTo>
                    <a:pt x="139" y="52"/>
                  </a:lnTo>
                  <a:lnTo>
                    <a:pt x="139" y="54"/>
                  </a:lnTo>
                  <a:lnTo>
                    <a:pt x="139" y="54"/>
                  </a:lnTo>
                  <a:lnTo>
                    <a:pt x="142" y="54"/>
                  </a:lnTo>
                  <a:lnTo>
                    <a:pt x="142" y="54"/>
                  </a:lnTo>
                  <a:lnTo>
                    <a:pt x="142" y="54"/>
                  </a:lnTo>
                  <a:lnTo>
                    <a:pt x="142" y="54"/>
                  </a:lnTo>
                  <a:lnTo>
                    <a:pt x="144" y="54"/>
                  </a:lnTo>
                  <a:lnTo>
                    <a:pt x="144" y="57"/>
                  </a:lnTo>
                  <a:lnTo>
                    <a:pt x="144" y="57"/>
                  </a:lnTo>
                  <a:lnTo>
                    <a:pt x="144" y="57"/>
                  </a:lnTo>
                  <a:lnTo>
                    <a:pt x="144" y="59"/>
                  </a:lnTo>
                  <a:lnTo>
                    <a:pt x="144" y="59"/>
                  </a:lnTo>
                  <a:lnTo>
                    <a:pt x="144" y="59"/>
                  </a:lnTo>
                  <a:lnTo>
                    <a:pt x="144" y="61"/>
                  </a:lnTo>
                  <a:lnTo>
                    <a:pt x="144" y="61"/>
                  </a:lnTo>
                  <a:lnTo>
                    <a:pt x="142" y="61"/>
                  </a:lnTo>
                  <a:lnTo>
                    <a:pt x="142" y="61"/>
                  </a:lnTo>
                  <a:lnTo>
                    <a:pt x="142" y="64"/>
                  </a:lnTo>
                  <a:lnTo>
                    <a:pt x="142" y="64"/>
                  </a:lnTo>
                  <a:lnTo>
                    <a:pt x="142" y="64"/>
                  </a:lnTo>
                  <a:lnTo>
                    <a:pt x="139" y="64"/>
                  </a:lnTo>
                  <a:lnTo>
                    <a:pt x="139" y="64"/>
                  </a:lnTo>
                  <a:lnTo>
                    <a:pt x="139" y="64"/>
                  </a:lnTo>
                  <a:lnTo>
                    <a:pt x="139" y="61"/>
                  </a:lnTo>
                  <a:lnTo>
                    <a:pt x="137" y="61"/>
                  </a:lnTo>
                  <a:lnTo>
                    <a:pt x="137" y="61"/>
                  </a:lnTo>
                  <a:lnTo>
                    <a:pt x="137" y="61"/>
                  </a:lnTo>
                  <a:lnTo>
                    <a:pt x="135" y="61"/>
                  </a:lnTo>
                  <a:lnTo>
                    <a:pt x="135" y="61"/>
                  </a:lnTo>
                  <a:lnTo>
                    <a:pt x="135" y="61"/>
                  </a:lnTo>
                  <a:lnTo>
                    <a:pt x="135" y="61"/>
                  </a:lnTo>
                  <a:lnTo>
                    <a:pt x="132" y="61"/>
                  </a:lnTo>
                  <a:lnTo>
                    <a:pt x="132" y="59"/>
                  </a:lnTo>
                  <a:lnTo>
                    <a:pt x="132" y="59"/>
                  </a:lnTo>
                  <a:lnTo>
                    <a:pt x="132" y="59"/>
                  </a:lnTo>
                  <a:lnTo>
                    <a:pt x="132" y="61"/>
                  </a:lnTo>
                  <a:lnTo>
                    <a:pt x="130" y="61"/>
                  </a:lnTo>
                  <a:lnTo>
                    <a:pt x="130" y="61"/>
                  </a:lnTo>
                  <a:lnTo>
                    <a:pt x="128" y="61"/>
                  </a:lnTo>
                  <a:lnTo>
                    <a:pt x="128" y="61"/>
                  </a:lnTo>
                  <a:lnTo>
                    <a:pt x="128" y="59"/>
                  </a:lnTo>
                  <a:lnTo>
                    <a:pt x="128" y="59"/>
                  </a:lnTo>
                  <a:lnTo>
                    <a:pt x="125" y="59"/>
                  </a:lnTo>
                  <a:lnTo>
                    <a:pt x="125" y="59"/>
                  </a:lnTo>
                  <a:lnTo>
                    <a:pt x="125" y="59"/>
                  </a:lnTo>
                  <a:lnTo>
                    <a:pt x="125" y="59"/>
                  </a:lnTo>
                  <a:lnTo>
                    <a:pt x="123" y="59"/>
                  </a:lnTo>
                  <a:lnTo>
                    <a:pt x="123" y="57"/>
                  </a:lnTo>
                  <a:lnTo>
                    <a:pt x="123" y="57"/>
                  </a:lnTo>
                  <a:lnTo>
                    <a:pt x="123" y="57"/>
                  </a:lnTo>
                  <a:lnTo>
                    <a:pt x="123" y="57"/>
                  </a:lnTo>
                  <a:lnTo>
                    <a:pt x="123" y="54"/>
                  </a:lnTo>
                  <a:lnTo>
                    <a:pt x="123" y="54"/>
                  </a:lnTo>
                  <a:lnTo>
                    <a:pt x="120" y="54"/>
                  </a:lnTo>
                  <a:lnTo>
                    <a:pt x="120" y="54"/>
                  </a:lnTo>
                  <a:lnTo>
                    <a:pt x="120" y="54"/>
                  </a:lnTo>
                  <a:lnTo>
                    <a:pt x="120" y="54"/>
                  </a:lnTo>
                  <a:lnTo>
                    <a:pt x="118" y="54"/>
                  </a:lnTo>
                  <a:lnTo>
                    <a:pt x="118" y="54"/>
                  </a:lnTo>
                  <a:lnTo>
                    <a:pt x="118" y="52"/>
                  </a:lnTo>
                  <a:lnTo>
                    <a:pt x="116" y="52"/>
                  </a:lnTo>
                  <a:lnTo>
                    <a:pt x="116" y="54"/>
                  </a:lnTo>
                  <a:lnTo>
                    <a:pt x="116" y="54"/>
                  </a:lnTo>
                  <a:lnTo>
                    <a:pt x="116" y="52"/>
                  </a:lnTo>
                  <a:lnTo>
                    <a:pt x="116" y="52"/>
                  </a:lnTo>
                  <a:lnTo>
                    <a:pt x="113" y="52"/>
                  </a:lnTo>
                  <a:lnTo>
                    <a:pt x="113" y="52"/>
                  </a:lnTo>
                  <a:lnTo>
                    <a:pt x="113" y="54"/>
                  </a:lnTo>
                  <a:lnTo>
                    <a:pt x="113" y="54"/>
                  </a:lnTo>
                  <a:lnTo>
                    <a:pt x="111" y="54"/>
                  </a:lnTo>
                  <a:lnTo>
                    <a:pt x="111" y="54"/>
                  </a:lnTo>
                  <a:lnTo>
                    <a:pt x="111" y="54"/>
                  </a:lnTo>
                  <a:lnTo>
                    <a:pt x="111" y="57"/>
                  </a:lnTo>
                  <a:lnTo>
                    <a:pt x="109" y="57"/>
                  </a:lnTo>
                  <a:lnTo>
                    <a:pt x="109" y="57"/>
                  </a:lnTo>
                  <a:lnTo>
                    <a:pt x="109" y="57"/>
                  </a:lnTo>
                  <a:lnTo>
                    <a:pt x="109" y="57"/>
                  </a:lnTo>
                  <a:lnTo>
                    <a:pt x="106" y="57"/>
                  </a:lnTo>
                  <a:lnTo>
                    <a:pt x="106" y="59"/>
                  </a:lnTo>
                  <a:lnTo>
                    <a:pt x="106" y="59"/>
                  </a:lnTo>
                  <a:lnTo>
                    <a:pt x="106" y="59"/>
                  </a:lnTo>
                  <a:lnTo>
                    <a:pt x="106" y="57"/>
                  </a:lnTo>
                  <a:lnTo>
                    <a:pt x="104" y="57"/>
                  </a:lnTo>
                  <a:lnTo>
                    <a:pt x="104" y="57"/>
                  </a:lnTo>
                  <a:lnTo>
                    <a:pt x="104" y="59"/>
                  </a:lnTo>
                  <a:lnTo>
                    <a:pt x="104" y="59"/>
                  </a:lnTo>
                  <a:lnTo>
                    <a:pt x="104" y="59"/>
                  </a:lnTo>
                  <a:lnTo>
                    <a:pt x="104" y="59"/>
                  </a:lnTo>
                  <a:lnTo>
                    <a:pt x="102" y="59"/>
                  </a:lnTo>
                  <a:lnTo>
                    <a:pt x="102" y="59"/>
                  </a:lnTo>
                  <a:lnTo>
                    <a:pt x="102" y="59"/>
                  </a:lnTo>
                  <a:lnTo>
                    <a:pt x="102" y="59"/>
                  </a:lnTo>
                  <a:lnTo>
                    <a:pt x="99" y="59"/>
                  </a:lnTo>
                  <a:lnTo>
                    <a:pt x="99" y="59"/>
                  </a:lnTo>
                  <a:lnTo>
                    <a:pt x="99" y="59"/>
                  </a:lnTo>
                  <a:lnTo>
                    <a:pt x="99" y="59"/>
                  </a:lnTo>
                  <a:lnTo>
                    <a:pt x="97" y="59"/>
                  </a:lnTo>
                  <a:lnTo>
                    <a:pt x="97" y="59"/>
                  </a:lnTo>
                  <a:lnTo>
                    <a:pt x="94" y="59"/>
                  </a:lnTo>
                  <a:lnTo>
                    <a:pt x="94" y="59"/>
                  </a:lnTo>
                  <a:lnTo>
                    <a:pt x="94" y="59"/>
                  </a:lnTo>
                  <a:lnTo>
                    <a:pt x="94" y="59"/>
                  </a:lnTo>
                  <a:lnTo>
                    <a:pt x="94" y="59"/>
                  </a:lnTo>
                  <a:lnTo>
                    <a:pt x="92" y="59"/>
                  </a:lnTo>
                  <a:lnTo>
                    <a:pt x="92" y="59"/>
                  </a:lnTo>
                  <a:lnTo>
                    <a:pt x="92" y="59"/>
                  </a:lnTo>
                  <a:lnTo>
                    <a:pt x="92" y="59"/>
                  </a:lnTo>
                  <a:lnTo>
                    <a:pt x="90" y="59"/>
                  </a:lnTo>
                  <a:lnTo>
                    <a:pt x="90" y="59"/>
                  </a:lnTo>
                  <a:lnTo>
                    <a:pt x="90" y="59"/>
                  </a:lnTo>
                  <a:lnTo>
                    <a:pt x="87" y="59"/>
                  </a:lnTo>
                  <a:lnTo>
                    <a:pt x="87" y="59"/>
                  </a:lnTo>
                  <a:lnTo>
                    <a:pt x="87" y="61"/>
                  </a:lnTo>
                  <a:lnTo>
                    <a:pt x="87" y="61"/>
                  </a:lnTo>
                  <a:lnTo>
                    <a:pt x="85" y="61"/>
                  </a:lnTo>
                  <a:lnTo>
                    <a:pt x="85" y="61"/>
                  </a:lnTo>
                  <a:lnTo>
                    <a:pt x="85" y="61"/>
                  </a:lnTo>
                  <a:lnTo>
                    <a:pt x="83" y="61"/>
                  </a:lnTo>
                  <a:lnTo>
                    <a:pt x="83" y="61"/>
                  </a:lnTo>
                  <a:lnTo>
                    <a:pt x="83" y="61"/>
                  </a:lnTo>
                  <a:lnTo>
                    <a:pt x="80" y="61"/>
                  </a:lnTo>
                  <a:lnTo>
                    <a:pt x="80" y="61"/>
                  </a:lnTo>
                  <a:lnTo>
                    <a:pt x="80" y="61"/>
                  </a:lnTo>
                  <a:lnTo>
                    <a:pt x="78" y="61"/>
                  </a:lnTo>
                  <a:lnTo>
                    <a:pt x="78" y="61"/>
                  </a:lnTo>
                  <a:lnTo>
                    <a:pt x="78" y="61"/>
                  </a:lnTo>
                  <a:lnTo>
                    <a:pt x="76" y="61"/>
                  </a:lnTo>
                  <a:lnTo>
                    <a:pt x="76" y="61"/>
                  </a:lnTo>
                  <a:lnTo>
                    <a:pt x="76" y="61"/>
                  </a:lnTo>
                  <a:lnTo>
                    <a:pt x="76" y="61"/>
                  </a:lnTo>
                  <a:lnTo>
                    <a:pt x="76" y="61"/>
                  </a:lnTo>
                  <a:lnTo>
                    <a:pt x="73" y="61"/>
                  </a:lnTo>
                  <a:lnTo>
                    <a:pt x="73" y="59"/>
                  </a:lnTo>
                  <a:lnTo>
                    <a:pt x="73" y="59"/>
                  </a:lnTo>
                  <a:lnTo>
                    <a:pt x="73" y="59"/>
                  </a:lnTo>
                  <a:lnTo>
                    <a:pt x="71" y="59"/>
                  </a:lnTo>
                  <a:lnTo>
                    <a:pt x="71" y="61"/>
                  </a:lnTo>
                  <a:lnTo>
                    <a:pt x="71" y="61"/>
                  </a:lnTo>
                  <a:lnTo>
                    <a:pt x="71" y="59"/>
                  </a:lnTo>
                  <a:lnTo>
                    <a:pt x="68" y="59"/>
                  </a:lnTo>
                  <a:lnTo>
                    <a:pt x="68" y="59"/>
                  </a:lnTo>
                  <a:lnTo>
                    <a:pt x="68" y="59"/>
                  </a:lnTo>
                  <a:lnTo>
                    <a:pt x="68" y="57"/>
                  </a:lnTo>
                  <a:lnTo>
                    <a:pt x="68" y="57"/>
                  </a:lnTo>
                  <a:lnTo>
                    <a:pt x="68" y="57"/>
                  </a:lnTo>
                  <a:lnTo>
                    <a:pt x="66" y="57"/>
                  </a:lnTo>
                  <a:lnTo>
                    <a:pt x="66" y="54"/>
                  </a:lnTo>
                  <a:lnTo>
                    <a:pt x="66" y="54"/>
                  </a:lnTo>
                  <a:lnTo>
                    <a:pt x="66" y="54"/>
                  </a:lnTo>
                  <a:lnTo>
                    <a:pt x="66" y="54"/>
                  </a:lnTo>
                  <a:lnTo>
                    <a:pt x="64" y="54"/>
                  </a:lnTo>
                  <a:lnTo>
                    <a:pt x="64" y="52"/>
                  </a:lnTo>
                  <a:lnTo>
                    <a:pt x="64" y="52"/>
                  </a:lnTo>
                  <a:lnTo>
                    <a:pt x="64" y="52"/>
                  </a:lnTo>
                  <a:lnTo>
                    <a:pt x="61" y="52"/>
                  </a:lnTo>
                  <a:lnTo>
                    <a:pt x="61" y="52"/>
                  </a:lnTo>
                  <a:lnTo>
                    <a:pt x="61" y="52"/>
                  </a:lnTo>
                  <a:lnTo>
                    <a:pt x="61" y="52"/>
                  </a:lnTo>
                  <a:lnTo>
                    <a:pt x="61" y="52"/>
                  </a:lnTo>
                  <a:lnTo>
                    <a:pt x="61" y="50"/>
                  </a:lnTo>
                  <a:lnTo>
                    <a:pt x="61" y="50"/>
                  </a:lnTo>
                  <a:lnTo>
                    <a:pt x="59" y="50"/>
                  </a:lnTo>
                  <a:lnTo>
                    <a:pt x="59" y="50"/>
                  </a:lnTo>
                  <a:lnTo>
                    <a:pt x="59" y="50"/>
                  </a:lnTo>
                  <a:lnTo>
                    <a:pt x="57" y="50"/>
                  </a:lnTo>
                  <a:lnTo>
                    <a:pt x="57" y="50"/>
                  </a:lnTo>
                  <a:lnTo>
                    <a:pt x="57" y="52"/>
                  </a:lnTo>
                  <a:lnTo>
                    <a:pt x="57" y="52"/>
                  </a:lnTo>
                  <a:lnTo>
                    <a:pt x="54" y="52"/>
                  </a:lnTo>
                  <a:lnTo>
                    <a:pt x="54" y="52"/>
                  </a:lnTo>
                  <a:lnTo>
                    <a:pt x="54" y="52"/>
                  </a:lnTo>
                  <a:lnTo>
                    <a:pt x="54" y="52"/>
                  </a:lnTo>
                  <a:lnTo>
                    <a:pt x="52" y="52"/>
                  </a:lnTo>
                  <a:lnTo>
                    <a:pt x="52" y="52"/>
                  </a:lnTo>
                  <a:lnTo>
                    <a:pt x="52" y="52"/>
                  </a:lnTo>
                  <a:lnTo>
                    <a:pt x="52" y="52"/>
                  </a:lnTo>
                  <a:lnTo>
                    <a:pt x="49" y="52"/>
                  </a:lnTo>
                  <a:lnTo>
                    <a:pt x="49" y="52"/>
                  </a:lnTo>
                  <a:lnTo>
                    <a:pt x="47" y="52"/>
                  </a:lnTo>
                  <a:lnTo>
                    <a:pt x="47" y="52"/>
                  </a:lnTo>
                  <a:lnTo>
                    <a:pt x="47" y="52"/>
                  </a:lnTo>
                  <a:lnTo>
                    <a:pt x="45" y="52"/>
                  </a:lnTo>
                  <a:lnTo>
                    <a:pt x="45" y="52"/>
                  </a:lnTo>
                  <a:lnTo>
                    <a:pt x="42" y="52"/>
                  </a:lnTo>
                  <a:lnTo>
                    <a:pt x="42" y="52"/>
                  </a:lnTo>
                  <a:lnTo>
                    <a:pt x="42" y="52"/>
                  </a:lnTo>
                  <a:lnTo>
                    <a:pt x="40" y="52"/>
                  </a:lnTo>
                  <a:lnTo>
                    <a:pt x="40" y="52"/>
                  </a:lnTo>
                  <a:lnTo>
                    <a:pt x="40" y="52"/>
                  </a:lnTo>
                  <a:lnTo>
                    <a:pt x="40" y="52"/>
                  </a:lnTo>
                  <a:lnTo>
                    <a:pt x="38" y="52"/>
                  </a:lnTo>
                  <a:lnTo>
                    <a:pt x="38" y="52"/>
                  </a:lnTo>
                  <a:lnTo>
                    <a:pt x="38" y="52"/>
                  </a:lnTo>
                  <a:lnTo>
                    <a:pt x="35" y="52"/>
                  </a:lnTo>
                  <a:lnTo>
                    <a:pt x="35" y="52"/>
                  </a:lnTo>
                  <a:lnTo>
                    <a:pt x="35" y="52"/>
                  </a:lnTo>
                  <a:lnTo>
                    <a:pt x="35" y="52"/>
                  </a:lnTo>
                  <a:lnTo>
                    <a:pt x="33" y="52"/>
                  </a:lnTo>
                  <a:lnTo>
                    <a:pt x="33" y="50"/>
                  </a:lnTo>
                  <a:lnTo>
                    <a:pt x="33" y="50"/>
                  </a:lnTo>
                  <a:lnTo>
                    <a:pt x="35" y="50"/>
                  </a:lnTo>
                  <a:lnTo>
                    <a:pt x="35" y="47"/>
                  </a:lnTo>
                  <a:lnTo>
                    <a:pt x="35" y="47"/>
                  </a:lnTo>
                  <a:lnTo>
                    <a:pt x="35" y="47"/>
                  </a:lnTo>
                  <a:lnTo>
                    <a:pt x="35" y="47"/>
                  </a:lnTo>
                  <a:lnTo>
                    <a:pt x="38" y="47"/>
                  </a:lnTo>
                  <a:lnTo>
                    <a:pt x="38" y="45"/>
                  </a:lnTo>
                  <a:lnTo>
                    <a:pt x="38" y="45"/>
                  </a:lnTo>
                  <a:lnTo>
                    <a:pt x="38" y="45"/>
                  </a:lnTo>
                  <a:lnTo>
                    <a:pt x="38" y="42"/>
                  </a:lnTo>
                  <a:lnTo>
                    <a:pt x="38" y="42"/>
                  </a:lnTo>
                  <a:lnTo>
                    <a:pt x="38" y="42"/>
                  </a:lnTo>
                  <a:lnTo>
                    <a:pt x="38" y="40"/>
                  </a:lnTo>
                  <a:lnTo>
                    <a:pt x="38" y="40"/>
                  </a:lnTo>
                  <a:lnTo>
                    <a:pt x="38" y="40"/>
                  </a:lnTo>
                  <a:lnTo>
                    <a:pt x="38" y="38"/>
                  </a:lnTo>
                  <a:lnTo>
                    <a:pt x="35" y="38"/>
                  </a:lnTo>
                  <a:lnTo>
                    <a:pt x="35" y="38"/>
                  </a:lnTo>
                  <a:lnTo>
                    <a:pt x="35" y="38"/>
                  </a:lnTo>
                  <a:lnTo>
                    <a:pt x="35" y="35"/>
                  </a:lnTo>
                  <a:lnTo>
                    <a:pt x="35" y="35"/>
                  </a:lnTo>
                  <a:lnTo>
                    <a:pt x="35" y="33"/>
                  </a:lnTo>
                  <a:lnTo>
                    <a:pt x="35" y="33"/>
                  </a:lnTo>
                  <a:lnTo>
                    <a:pt x="35" y="33"/>
                  </a:lnTo>
                  <a:lnTo>
                    <a:pt x="35" y="33"/>
                  </a:lnTo>
                  <a:lnTo>
                    <a:pt x="35" y="31"/>
                  </a:lnTo>
                  <a:lnTo>
                    <a:pt x="35" y="31"/>
                  </a:lnTo>
                  <a:lnTo>
                    <a:pt x="33" y="31"/>
                  </a:lnTo>
                  <a:lnTo>
                    <a:pt x="33" y="28"/>
                  </a:lnTo>
                  <a:lnTo>
                    <a:pt x="33" y="28"/>
                  </a:lnTo>
                  <a:lnTo>
                    <a:pt x="33" y="28"/>
                  </a:lnTo>
                  <a:lnTo>
                    <a:pt x="33" y="26"/>
                  </a:lnTo>
                  <a:lnTo>
                    <a:pt x="33" y="26"/>
                  </a:lnTo>
                  <a:lnTo>
                    <a:pt x="33" y="24"/>
                  </a:lnTo>
                  <a:lnTo>
                    <a:pt x="33" y="24"/>
                  </a:lnTo>
                  <a:lnTo>
                    <a:pt x="33" y="24"/>
                  </a:lnTo>
                  <a:lnTo>
                    <a:pt x="33" y="24"/>
                  </a:lnTo>
                  <a:lnTo>
                    <a:pt x="33" y="21"/>
                  </a:lnTo>
                  <a:lnTo>
                    <a:pt x="31" y="21"/>
                  </a:lnTo>
                  <a:lnTo>
                    <a:pt x="31" y="21"/>
                  </a:lnTo>
                  <a:lnTo>
                    <a:pt x="31" y="21"/>
                  </a:lnTo>
                  <a:lnTo>
                    <a:pt x="28" y="21"/>
                  </a:lnTo>
                  <a:lnTo>
                    <a:pt x="28" y="21"/>
                  </a:lnTo>
                  <a:lnTo>
                    <a:pt x="28" y="21"/>
                  </a:lnTo>
                  <a:lnTo>
                    <a:pt x="28" y="19"/>
                  </a:lnTo>
                  <a:lnTo>
                    <a:pt x="26" y="19"/>
                  </a:lnTo>
                  <a:lnTo>
                    <a:pt x="26" y="19"/>
                  </a:lnTo>
                  <a:lnTo>
                    <a:pt x="26" y="19"/>
                  </a:lnTo>
                  <a:lnTo>
                    <a:pt x="23" y="19"/>
                  </a:lnTo>
                  <a:lnTo>
                    <a:pt x="23" y="19"/>
                  </a:lnTo>
                  <a:lnTo>
                    <a:pt x="23" y="16"/>
                  </a:lnTo>
                  <a:lnTo>
                    <a:pt x="23" y="16"/>
                  </a:lnTo>
                  <a:lnTo>
                    <a:pt x="23" y="16"/>
                  </a:lnTo>
                  <a:lnTo>
                    <a:pt x="23" y="14"/>
                  </a:lnTo>
                  <a:lnTo>
                    <a:pt x="21" y="14"/>
                  </a:lnTo>
                  <a:lnTo>
                    <a:pt x="21" y="14"/>
                  </a:lnTo>
                  <a:lnTo>
                    <a:pt x="21" y="14"/>
                  </a:lnTo>
                  <a:lnTo>
                    <a:pt x="21" y="14"/>
                  </a:lnTo>
                  <a:lnTo>
                    <a:pt x="19" y="14"/>
                  </a:lnTo>
                  <a:lnTo>
                    <a:pt x="19" y="12"/>
                  </a:lnTo>
                  <a:lnTo>
                    <a:pt x="19" y="12"/>
                  </a:lnTo>
                  <a:lnTo>
                    <a:pt x="19" y="12"/>
                  </a:lnTo>
                  <a:lnTo>
                    <a:pt x="16" y="12"/>
                  </a:lnTo>
                  <a:lnTo>
                    <a:pt x="16" y="12"/>
                  </a:lnTo>
                  <a:lnTo>
                    <a:pt x="14" y="12"/>
                  </a:lnTo>
                  <a:lnTo>
                    <a:pt x="14" y="12"/>
                  </a:lnTo>
                  <a:lnTo>
                    <a:pt x="14" y="12"/>
                  </a:lnTo>
                  <a:lnTo>
                    <a:pt x="14" y="12"/>
                  </a:lnTo>
                  <a:lnTo>
                    <a:pt x="12" y="12"/>
                  </a:lnTo>
                  <a:lnTo>
                    <a:pt x="12" y="12"/>
                  </a:lnTo>
                  <a:lnTo>
                    <a:pt x="12" y="12"/>
                  </a:lnTo>
                  <a:lnTo>
                    <a:pt x="9" y="12"/>
                  </a:lnTo>
                  <a:lnTo>
                    <a:pt x="9" y="12"/>
                  </a:lnTo>
                  <a:lnTo>
                    <a:pt x="9" y="12"/>
                  </a:lnTo>
                  <a:lnTo>
                    <a:pt x="7" y="12"/>
                  </a:lnTo>
                  <a:lnTo>
                    <a:pt x="7" y="12"/>
                  </a:lnTo>
                  <a:lnTo>
                    <a:pt x="7" y="9"/>
                  </a:lnTo>
                  <a:lnTo>
                    <a:pt x="7" y="9"/>
                  </a:lnTo>
                  <a:lnTo>
                    <a:pt x="7" y="9"/>
                  </a:lnTo>
                  <a:lnTo>
                    <a:pt x="7" y="7"/>
                  </a:lnTo>
                  <a:lnTo>
                    <a:pt x="7" y="7"/>
                  </a:lnTo>
                  <a:lnTo>
                    <a:pt x="5" y="7"/>
                  </a:lnTo>
                  <a:lnTo>
                    <a:pt x="5" y="7"/>
                  </a:lnTo>
                  <a:lnTo>
                    <a:pt x="5" y="5"/>
                  </a:lnTo>
                  <a:lnTo>
                    <a:pt x="2" y="5"/>
                  </a:lnTo>
                  <a:lnTo>
                    <a:pt x="2" y="5"/>
                  </a:lnTo>
                  <a:lnTo>
                    <a:pt x="2" y="5"/>
                  </a:lnTo>
                  <a:lnTo>
                    <a:pt x="2" y="5"/>
                  </a:lnTo>
                  <a:lnTo>
                    <a:pt x="0"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228"/>
            <p:cNvSpPr>
              <a:spLocks/>
            </p:cNvSpPr>
            <p:nvPr/>
          </p:nvSpPr>
          <p:spPr bwMode="auto">
            <a:xfrm>
              <a:off x="2416175" y="2933700"/>
              <a:ext cx="82550" cy="49212"/>
            </a:xfrm>
            <a:custGeom>
              <a:avLst/>
              <a:gdLst/>
              <a:ahLst/>
              <a:cxnLst>
                <a:cxn ang="0">
                  <a:pos x="14" y="31"/>
                </a:cxn>
                <a:cxn ang="0">
                  <a:pos x="14" y="28"/>
                </a:cxn>
                <a:cxn ang="0">
                  <a:pos x="10" y="28"/>
                </a:cxn>
                <a:cxn ang="0">
                  <a:pos x="7" y="26"/>
                </a:cxn>
                <a:cxn ang="0">
                  <a:pos x="5" y="26"/>
                </a:cxn>
                <a:cxn ang="0">
                  <a:pos x="2" y="24"/>
                </a:cxn>
                <a:cxn ang="0">
                  <a:pos x="0" y="21"/>
                </a:cxn>
                <a:cxn ang="0">
                  <a:pos x="0" y="19"/>
                </a:cxn>
                <a:cxn ang="0">
                  <a:pos x="0" y="14"/>
                </a:cxn>
                <a:cxn ang="0">
                  <a:pos x="5" y="16"/>
                </a:cxn>
                <a:cxn ang="0">
                  <a:pos x="5" y="14"/>
                </a:cxn>
                <a:cxn ang="0">
                  <a:pos x="7" y="12"/>
                </a:cxn>
                <a:cxn ang="0">
                  <a:pos x="12" y="12"/>
                </a:cxn>
                <a:cxn ang="0">
                  <a:pos x="14" y="12"/>
                </a:cxn>
                <a:cxn ang="0">
                  <a:pos x="14" y="9"/>
                </a:cxn>
                <a:cxn ang="0">
                  <a:pos x="17" y="7"/>
                </a:cxn>
                <a:cxn ang="0">
                  <a:pos x="19" y="9"/>
                </a:cxn>
                <a:cxn ang="0">
                  <a:pos x="21" y="9"/>
                </a:cxn>
                <a:cxn ang="0">
                  <a:pos x="26" y="9"/>
                </a:cxn>
                <a:cxn ang="0">
                  <a:pos x="28" y="9"/>
                </a:cxn>
                <a:cxn ang="0">
                  <a:pos x="31" y="7"/>
                </a:cxn>
                <a:cxn ang="0">
                  <a:pos x="33" y="7"/>
                </a:cxn>
                <a:cxn ang="0">
                  <a:pos x="38" y="7"/>
                </a:cxn>
                <a:cxn ang="0">
                  <a:pos x="40" y="5"/>
                </a:cxn>
                <a:cxn ang="0">
                  <a:pos x="40" y="2"/>
                </a:cxn>
                <a:cxn ang="0">
                  <a:pos x="45" y="2"/>
                </a:cxn>
                <a:cxn ang="0">
                  <a:pos x="47" y="2"/>
                </a:cxn>
                <a:cxn ang="0">
                  <a:pos x="50" y="0"/>
                </a:cxn>
                <a:cxn ang="0">
                  <a:pos x="50" y="2"/>
                </a:cxn>
                <a:cxn ang="0">
                  <a:pos x="47" y="2"/>
                </a:cxn>
                <a:cxn ang="0">
                  <a:pos x="47" y="5"/>
                </a:cxn>
                <a:cxn ang="0">
                  <a:pos x="45" y="7"/>
                </a:cxn>
                <a:cxn ang="0">
                  <a:pos x="40" y="7"/>
                </a:cxn>
                <a:cxn ang="0">
                  <a:pos x="40" y="9"/>
                </a:cxn>
                <a:cxn ang="0">
                  <a:pos x="38" y="12"/>
                </a:cxn>
                <a:cxn ang="0">
                  <a:pos x="38" y="14"/>
                </a:cxn>
                <a:cxn ang="0">
                  <a:pos x="40" y="16"/>
                </a:cxn>
                <a:cxn ang="0">
                  <a:pos x="40" y="19"/>
                </a:cxn>
                <a:cxn ang="0">
                  <a:pos x="38" y="19"/>
                </a:cxn>
                <a:cxn ang="0">
                  <a:pos x="36" y="21"/>
                </a:cxn>
                <a:cxn ang="0">
                  <a:pos x="33" y="19"/>
                </a:cxn>
                <a:cxn ang="0">
                  <a:pos x="31" y="21"/>
                </a:cxn>
                <a:cxn ang="0">
                  <a:pos x="28" y="24"/>
                </a:cxn>
                <a:cxn ang="0">
                  <a:pos x="26" y="24"/>
                </a:cxn>
                <a:cxn ang="0">
                  <a:pos x="24" y="26"/>
                </a:cxn>
                <a:cxn ang="0">
                  <a:pos x="21" y="26"/>
                </a:cxn>
                <a:cxn ang="0">
                  <a:pos x="19" y="26"/>
                </a:cxn>
                <a:cxn ang="0">
                  <a:pos x="19" y="28"/>
                </a:cxn>
              </a:cxnLst>
              <a:rect l="0" t="0" r="r" b="b"/>
              <a:pathLst>
                <a:path w="52" h="31">
                  <a:moveTo>
                    <a:pt x="19" y="31"/>
                  </a:moveTo>
                  <a:lnTo>
                    <a:pt x="17" y="31"/>
                  </a:lnTo>
                  <a:lnTo>
                    <a:pt x="17" y="31"/>
                  </a:lnTo>
                  <a:lnTo>
                    <a:pt x="14" y="31"/>
                  </a:lnTo>
                  <a:lnTo>
                    <a:pt x="14" y="31"/>
                  </a:lnTo>
                  <a:lnTo>
                    <a:pt x="14" y="28"/>
                  </a:lnTo>
                  <a:lnTo>
                    <a:pt x="14" y="28"/>
                  </a:lnTo>
                  <a:lnTo>
                    <a:pt x="14" y="28"/>
                  </a:lnTo>
                  <a:lnTo>
                    <a:pt x="12" y="28"/>
                  </a:lnTo>
                  <a:lnTo>
                    <a:pt x="12" y="28"/>
                  </a:lnTo>
                  <a:lnTo>
                    <a:pt x="12" y="28"/>
                  </a:lnTo>
                  <a:lnTo>
                    <a:pt x="10" y="28"/>
                  </a:lnTo>
                  <a:lnTo>
                    <a:pt x="10" y="28"/>
                  </a:lnTo>
                  <a:lnTo>
                    <a:pt x="7" y="28"/>
                  </a:lnTo>
                  <a:lnTo>
                    <a:pt x="7" y="28"/>
                  </a:lnTo>
                  <a:lnTo>
                    <a:pt x="7" y="26"/>
                  </a:lnTo>
                  <a:lnTo>
                    <a:pt x="7" y="26"/>
                  </a:lnTo>
                  <a:lnTo>
                    <a:pt x="5" y="26"/>
                  </a:lnTo>
                  <a:lnTo>
                    <a:pt x="5" y="26"/>
                  </a:lnTo>
                  <a:lnTo>
                    <a:pt x="5" y="26"/>
                  </a:lnTo>
                  <a:lnTo>
                    <a:pt x="5" y="26"/>
                  </a:lnTo>
                  <a:lnTo>
                    <a:pt x="5" y="24"/>
                  </a:lnTo>
                  <a:lnTo>
                    <a:pt x="2" y="24"/>
                  </a:lnTo>
                  <a:lnTo>
                    <a:pt x="2" y="24"/>
                  </a:lnTo>
                  <a:lnTo>
                    <a:pt x="2" y="21"/>
                  </a:lnTo>
                  <a:lnTo>
                    <a:pt x="2" y="21"/>
                  </a:lnTo>
                  <a:lnTo>
                    <a:pt x="2" y="21"/>
                  </a:lnTo>
                  <a:lnTo>
                    <a:pt x="0" y="21"/>
                  </a:lnTo>
                  <a:lnTo>
                    <a:pt x="0" y="21"/>
                  </a:lnTo>
                  <a:lnTo>
                    <a:pt x="0" y="19"/>
                  </a:lnTo>
                  <a:lnTo>
                    <a:pt x="0" y="19"/>
                  </a:lnTo>
                  <a:lnTo>
                    <a:pt x="0" y="19"/>
                  </a:lnTo>
                  <a:lnTo>
                    <a:pt x="0" y="16"/>
                  </a:lnTo>
                  <a:lnTo>
                    <a:pt x="0" y="16"/>
                  </a:lnTo>
                  <a:lnTo>
                    <a:pt x="0" y="14"/>
                  </a:lnTo>
                  <a:lnTo>
                    <a:pt x="0" y="14"/>
                  </a:lnTo>
                  <a:lnTo>
                    <a:pt x="2" y="14"/>
                  </a:lnTo>
                  <a:lnTo>
                    <a:pt x="2" y="16"/>
                  </a:lnTo>
                  <a:lnTo>
                    <a:pt x="2" y="16"/>
                  </a:lnTo>
                  <a:lnTo>
                    <a:pt x="5" y="16"/>
                  </a:lnTo>
                  <a:lnTo>
                    <a:pt x="5" y="16"/>
                  </a:lnTo>
                  <a:lnTo>
                    <a:pt x="5" y="14"/>
                  </a:lnTo>
                  <a:lnTo>
                    <a:pt x="5" y="14"/>
                  </a:lnTo>
                  <a:lnTo>
                    <a:pt x="5" y="14"/>
                  </a:lnTo>
                  <a:lnTo>
                    <a:pt x="7" y="14"/>
                  </a:lnTo>
                  <a:lnTo>
                    <a:pt x="7" y="12"/>
                  </a:lnTo>
                  <a:lnTo>
                    <a:pt x="7" y="12"/>
                  </a:lnTo>
                  <a:lnTo>
                    <a:pt x="7" y="12"/>
                  </a:lnTo>
                  <a:lnTo>
                    <a:pt x="10" y="12"/>
                  </a:lnTo>
                  <a:lnTo>
                    <a:pt x="10" y="12"/>
                  </a:lnTo>
                  <a:lnTo>
                    <a:pt x="12" y="12"/>
                  </a:lnTo>
                  <a:lnTo>
                    <a:pt x="12" y="12"/>
                  </a:lnTo>
                  <a:lnTo>
                    <a:pt x="12" y="14"/>
                  </a:lnTo>
                  <a:lnTo>
                    <a:pt x="12" y="14"/>
                  </a:lnTo>
                  <a:lnTo>
                    <a:pt x="14" y="14"/>
                  </a:lnTo>
                  <a:lnTo>
                    <a:pt x="14" y="12"/>
                  </a:lnTo>
                  <a:lnTo>
                    <a:pt x="14" y="12"/>
                  </a:lnTo>
                  <a:lnTo>
                    <a:pt x="14" y="12"/>
                  </a:lnTo>
                  <a:lnTo>
                    <a:pt x="14" y="12"/>
                  </a:lnTo>
                  <a:lnTo>
                    <a:pt x="14" y="9"/>
                  </a:lnTo>
                  <a:lnTo>
                    <a:pt x="14" y="9"/>
                  </a:lnTo>
                  <a:lnTo>
                    <a:pt x="14" y="7"/>
                  </a:lnTo>
                  <a:lnTo>
                    <a:pt x="14" y="7"/>
                  </a:lnTo>
                  <a:lnTo>
                    <a:pt x="17" y="7"/>
                  </a:lnTo>
                  <a:lnTo>
                    <a:pt x="17" y="9"/>
                  </a:lnTo>
                  <a:lnTo>
                    <a:pt x="17" y="9"/>
                  </a:lnTo>
                  <a:lnTo>
                    <a:pt x="19" y="9"/>
                  </a:lnTo>
                  <a:lnTo>
                    <a:pt x="19" y="9"/>
                  </a:lnTo>
                  <a:lnTo>
                    <a:pt x="19" y="9"/>
                  </a:lnTo>
                  <a:lnTo>
                    <a:pt x="21" y="9"/>
                  </a:lnTo>
                  <a:lnTo>
                    <a:pt x="21" y="9"/>
                  </a:lnTo>
                  <a:lnTo>
                    <a:pt x="21" y="9"/>
                  </a:lnTo>
                  <a:lnTo>
                    <a:pt x="24" y="9"/>
                  </a:lnTo>
                  <a:lnTo>
                    <a:pt x="24" y="9"/>
                  </a:lnTo>
                  <a:lnTo>
                    <a:pt x="24" y="9"/>
                  </a:lnTo>
                  <a:lnTo>
                    <a:pt x="26" y="9"/>
                  </a:lnTo>
                  <a:lnTo>
                    <a:pt x="26" y="9"/>
                  </a:lnTo>
                  <a:lnTo>
                    <a:pt x="26" y="9"/>
                  </a:lnTo>
                  <a:lnTo>
                    <a:pt x="26" y="9"/>
                  </a:lnTo>
                  <a:lnTo>
                    <a:pt x="28" y="9"/>
                  </a:lnTo>
                  <a:lnTo>
                    <a:pt x="28" y="9"/>
                  </a:lnTo>
                  <a:lnTo>
                    <a:pt x="28" y="9"/>
                  </a:lnTo>
                  <a:lnTo>
                    <a:pt x="31" y="9"/>
                  </a:lnTo>
                  <a:lnTo>
                    <a:pt x="31" y="7"/>
                  </a:lnTo>
                  <a:lnTo>
                    <a:pt x="31" y="7"/>
                  </a:lnTo>
                  <a:lnTo>
                    <a:pt x="33" y="7"/>
                  </a:lnTo>
                  <a:lnTo>
                    <a:pt x="33" y="7"/>
                  </a:lnTo>
                  <a:lnTo>
                    <a:pt x="33" y="7"/>
                  </a:lnTo>
                  <a:lnTo>
                    <a:pt x="36" y="7"/>
                  </a:lnTo>
                  <a:lnTo>
                    <a:pt x="36" y="7"/>
                  </a:lnTo>
                  <a:lnTo>
                    <a:pt x="36" y="7"/>
                  </a:lnTo>
                  <a:lnTo>
                    <a:pt x="38" y="7"/>
                  </a:lnTo>
                  <a:lnTo>
                    <a:pt x="38" y="7"/>
                  </a:lnTo>
                  <a:lnTo>
                    <a:pt x="38" y="5"/>
                  </a:lnTo>
                  <a:lnTo>
                    <a:pt x="38" y="5"/>
                  </a:lnTo>
                  <a:lnTo>
                    <a:pt x="40" y="5"/>
                  </a:lnTo>
                  <a:lnTo>
                    <a:pt x="40" y="5"/>
                  </a:lnTo>
                  <a:lnTo>
                    <a:pt x="40" y="5"/>
                  </a:lnTo>
                  <a:lnTo>
                    <a:pt x="40" y="2"/>
                  </a:lnTo>
                  <a:lnTo>
                    <a:pt x="40" y="2"/>
                  </a:lnTo>
                  <a:lnTo>
                    <a:pt x="43" y="2"/>
                  </a:lnTo>
                  <a:lnTo>
                    <a:pt x="43" y="2"/>
                  </a:lnTo>
                  <a:lnTo>
                    <a:pt x="45" y="2"/>
                  </a:lnTo>
                  <a:lnTo>
                    <a:pt x="45" y="2"/>
                  </a:lnTo>
                  <a:lnTo>
                    <a:pt x="45" y="2"/>
                  </a:lnTo>
                  <a:lnTo>
                    <a:pt x="45" y="2"/>
                  </a:lnTo>
                  <a:lnTo>
                    <a:pt x="45" y="2"/>
                  </a:lnTo>
                  <a:lnTo>
                    <a:pt x="47" y="2"/>
                  </a:lnTo>
                  <a:lnTo>
                    <a:pt x="47" y="2"/>
                  </a:lnTo>
                  <a:lnTo>
                    <a:pt x="47" y="2"/>
                  </a:lnTo>
                  <a:lnTo>
                    <a:pt x="47" y="0"/>
                  </a:lnTo>
                  <a:lnTo>
                    <a:pt x="50" y="0"/>
                  </a:lnTo>
                  <a:lnTo>
                    <a:pt x="50" y="0"/>
                  </a:lnTo>
                  <a:lnTo>
                    <a:pt x="52" y="0"/>
                  </a:lnTo>
                  <a:lnTo>
                    <a:pt x="52" y="2"/>
                  </a:lnTo>
                  <a:lnTo>
                    <a:pt x="50" y="2"/>
                  </a:lnTo>
                  <a:lnTo>
                    <a:pt x="50" y="2"/>
                  </a:lnTo>
                  <a:lnTo>
                    <a:pt x="50" y="2"/>
                  </a:lnTo>
                  <a:lnTo>
                    <a:pt x="50" y="2"/>
                  </a:lnTo>
                  <a:lnTo>
                    <a:pt x="47" y="2"/>
                  </a:lnTo>
                  <a:lnTo>
                    <a:pt x="47" y="2"/>
                  </a:lnTo>
                  <a:lnTo>
                    <a:pt x="47" y="5"/>
                  </a:lnTo>
                  <a:lnTo>
                    <a:pt x="47" y="5"/>
                  </a:lnTo>
                  <a:lnTo>
                    <a:pt x="47" y="5"/>
                  </a:lnTo>
                  <a:lnTo>
                    <a:pt x="45" y="5"/>
                  </a:lnTo>
                  <a:lnTo>
                    <a:pt x="45" y="5"/>
                  </a:lnTo>
                  <a:lnTo>
                    <a:pt x="45" y="7"/>
                  </a:lnTo>
                  <a:lnTo>
                    <a:pt x="45" y="7"/>
                  </a:lnTo>
                  <a:lnTo>
                    <a:pt x="43" y="7"/>
                  </a:lnTo>
                  <a:lnTo>
                    <a:pt x="43" y="7"/>
                  </a:lnTo>
                  <a:lnTo>
                    <a:pt x="43" y="7"/>
                  </a:lnTo>
                  <a:lnTo>
                    <a:pt x="40" y="7"/>
                  </a:lnTo>
                  <a:lnTo>
                    <a:pt x="40" y="9"/>
                  </a:lnTo>
                  <a:lnTo>
                    <a:pt x="40" y="9"/>
                  </a:lnTo>
                  <a:lnTo>
                    <a:pt x="40" y="9"/>
                  </a:lnTo>
                  <a:lnTo>
                    <a:pt x="40" y="9"/>
                  </a:lnTo>
                  <a:lnTo>
                    <a:pt x="40" y="12"/>
                  </a:lnTo>
                  <a:lnTo>
                    <a:pt x="38" y="12"/>
                  </a:lnTo>
                  <a:lnTo>
                    <a:pt x="38" y="12"/>
                  </a:lnTo>
                  <a:lnTo>
                    <a:pt x="38" y="12"/>
                  </a:lnTo>
                  <a:lnTo>
                    <a:pt x="38" y="12"/>
                  </a:lnTo>
                  <a:lnTo>
                    <a:pt x="38" y="12"/>
                  </a:lnTo>
                  <a:lnTo>
                    <a:pt x="38" y="14"/>
                  </a:lnTo>
                  <a:lnTo>
                    <a:pt x="38" y="14"/>
                  </a:lnTo>
                  <a:lnTo>
                    <a:pt x="38" y="14"/>
                  </a:lnTo>
                  <a:lnTo>
                    <a:pt x="38" y="16"/>
                  </a:lnTo>
                  <a:lnTo>
                    <a:pt x="38" y="16"/>
                  </a:lnTo>
                  <a:lnTo>
                    <a:pt x="40" y="16"/>
                  </a:lnTo>
                  <a:lnTo>
                    <a:pt x="40" y="16"/>
                  </a:lnTo>
                  <a:lnTo>
                    <a:pt x="40" y="19"/>
                  </a:lnTo>
                  <a:lnTo>
                    <a:pt x="40" y="19"/>
                  </a:lnTo>
                  <a:lnTo>
                    <a:pt x="40" y="19"/>
                  </a:lnTo>
                  <a:lnTo>
                    <a:pt x="40" y="21"/>
                  </a:lnTo>
                  <a:lnTo>
                    <a:pt x="40" y="21"/>
                  </a:lnTo>
                  <a:lnTo>
                    <a:pt x="38" y="21"/>
                  </a:lnTo>
                  <a:lnTo>
                    <a:pt x="38" y="19"/>
                  </a:lnTo>
                  <a:lnTo>
                    <a:pt x="38" y="19"/>
                  </a:lnTo>
                  <a:lnTo>
                    <a:pt x="38" y="19"/>
                  </a:lnTo>
                  <a:lnTo>
                    <a:pt x="36" y="19"/>
                  </a:lnTo>
                  <a:lnTo>
                    <a:pt x="36" y="21"/>
                  </a:lnTo>
                  <a:lnTo>
                    <a:pt x="36" y="21"/>
                  </a:lnTo>
                  <a:lnTo>
                    <a:pt x="33" y="21"/>
                  </a:lnTo>
                  <a:lnTo>
                    <a:pt x="33" y="19"/>
                  </a:lnTo>
                  <a:lnTo>
                    <a:pt x="33" y="19"/>
                  </a:lnTo>
                  <a:lnTo>
                    <a:pt x="33" y="19"/>
                  </a:lnTo>
                  <a:lnTo>
                    <a:pt x="31" y="19"/>
                  </a:lnTo>
                  <a:lnTo>
                    <a:pt x="31" y="21"/>
                  </a:lnTo>
                  <a:lnTo>
                    <a:pt x="31" y="21"/>
                  </a:lnTo>
                  <a:lnTo>
                    <a:pt x="31" y="21"/>
                  </a:lnTo>
                  <a:lnTo>
                    <a:pt x="31" y="21"/>
                  </a:lnTo>
                  <a:lnTo>
                    <a:pt x="28" y="21"/>
                  </a:lnTo>
                  <a:lnTo>
                    <a:pt x="28" y="24"/>
                  </a:lnTo>
                  <a:lnTo>
                    <a:pt x="28" y="24"/>
                  </a:lnTo>
                  <a:lnTo>
                    <a:pt x="28" y="24"/>
                  </a:lnTo>
                  <a:lnTo>
                    <a:pt x="28" y="24"/>
                  </a:lnTo>
                  <a:lnTo>
                    <a:pt x="26" y="24"/>
                  </a:lnTo>
                  <a:lnTo>
                    <a:pt x="26" y="24"/>
                  </a:lnTo>
                  <a:lnTo>
                    <a:pt x="26" y="26"/>
                  </a:lnTo>
                  <a:lnTo>
                    <a:pt x="26" y="26"/>
                  </a:lnTo>
                  <a:lnTo>
                    <a:pt x="24" y="26"/>
                  </a:lnTo>
                  <a:lnTo>
                    <a:pt x="24" y="26"/>
                  </a:lnTo>
                  <a:lnTo>
                    <a:pt x="21" y="26"/>
                  </a:lnTo>
                  <a:lnTo>
                    <a:pt x="21" y="26"/>
                  </a:lnTo>
                  <a:lnTo>
                    <a:pt x="21" y="26"/>
                  </a:lnTo>
                  <a:lnTo>
                    <a:pt x="21" y="26"/>
                  </a:lnTo>
                  <a:lnTo>
                    <a:pt x="19" y="26"/>
                  </a:lnTo>
                  <a:lnTo>
                    <a:pt x="19" y="26"/>
                  </a:lnTo>
                  <a:lnTo>
                    <a:pt x="19" y="26"/>
                  </a:lnTo>
                  <a:lnTo>
                    <a:pt x="19" y="28"/>
                  </a:lnTo>
                  <a:lnTo>
                    <a:pt x="17" y="28"/>
                  </a:lnTo>
                  <a:lnTo>
                    <a:pt x="17" y="28"/>
                  </a:lnTo>
                  <a:lnTo>
                    <a:pt x="19" y="28"/>
                  </a:lnTo>
                  <a:lnTo>
                    <a:pt x="19" y="3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229"/>
            <p:cNvSpPr>
              <a:spLocks/>
            </p:cNvSpPr>
            <p:nvPr/>
          </p:nvSpPr>
          <p:spPr bwMode="auto">
            <a:xfrm>
              <a:off x="2416175" y="2933700"/>
              <a:ext cx="82550" cy="49212"/>
            </a:xfrm>
            <a:custGeom>
              <a:avLst/>
              <a:gdLst/>
              <a:ahLst/>
              <a:cxnLst>
                <a:cxn ang="0">
                  <a:pos x="14" y="31"/>
                </a:cxn>
                <a:cxn ang="0">
                  <a:pos x="14" y="28"/>
                </a:cxn>
                <a:cxn ang="0">
                  <a:pos x="10" y="28"/>
                </a:cxn>
                <a:cxn ang="0">
                  <a:pos x="7" y="26"/>
                </a:cxn>
                <a:cxn ang="0">
                  <a:pos x="5" y="26"/>
                </a:cxn>
                <a:cxn ang="0">
                  <a:pos x="2" y="24"/>
                </a:cxn>
                <a:cxn ang="0">
                  <a:pos x="0" y="21"/>
                </a:cxn>
                <a:cxn ang="0">
                  <a:pos x="0" y="19"/>
                </a:cxn>
                <a:cxn ang="0">
                  <a:pos x="0" y="14"/>
                </a:cxn>
                <a:cxn ang="0">
                  <a:pos x="5" y="16"/>
                </a:cxn>
                <a:cxn ang="0">
                  <a:pos x="5" y="14"/>
                </a:cxn>
                <a:cxn ang="0">
                  <a:pos x="7" y="12"/>
                </a:cxn>
                <a:cxn ang="0">
                  <a:pos x="12" y="12"/>
                </a:cxn>
                <a:cxn ang="0">
                  <a:pos x="14" y="12"/>
                </a:cxn>
                <a:cxn ang="0">
                  <a:pos x="14" y="9"/>
                </a:cxn>
                <a:cxn ang="0">
                  <a:pos x="17" y="7"/>
                </a:cxn>
                <a:cxn ang="0">
                  <a:pos x="19" y="9"/>
                </a:cxn>
                <a:cxn ang="0">
                  <a:pos x="21" y="9"/>
                </a:cxn>
                <a:cxn ang="0">
                  <a:pos x="26" y="9"/>
                </a:cxn>
                <a:cxn ang="0">
                  <a:pos x="28" y="9"/>
                </a:cxn>
                <a:cxn ang="0">
                  <a:pos x="31" y="7"/>
                </a:cxn>
                <a:cxn ang="0">
                  <a:pos x="33" y="7"/>
                </a:cxn>
                <a:cxn ang="0">
                  <a:pos x="38" y="7"/>
                </a:cxn>
                <a:cxn ang="0">
                  <a:pos x="40" y="5"/>
                </a:cxn>
                <a:cxn ang="0">
                  <a:pos x="40" y="2"/>
                </a:cxn>
                <a:cxn ang="0">
                  <a:pos x="45" y="2"/>
                </a:cxn>
                <a:cxn ang="0">
                  <a:pos x="47" y="2"/>
                </a:cxn>
                <a:cxn ang="0">
                  <a:pos x="50" y="0"/>
                </a:cxn>
                <a:cxn ang="0">
                  <a:pos x="50" y="2"/>
                </a:cxn>
                <a:cxn ang="0">
                  <a:pos x="47" y="2"/>
                </a:cxn>
                <a:cxn ang="0">
                  <a:pos x="47" y="5"/>
                </a:cxn>
                <a:cxn ang="0">
                  <a:pos x="45" y="7"/>
                </a:cxn>
                <a:cxn ang="0">
                  <a:pos x="40" y="7"/>
                </a:cxn>
                <a:cxn ang="0">
                  <a:pos x="40" y="9"/>
                </a:cxn>
                <a:cxn ang="0">
                  <a:pos x="38" y="12"/>
                </a:cxn>
                <a:cxn ang="0">
                  <a:pos x="38" y="14"/>
                </a:cxn>
                <a:cxn ang="0">
                  <a:pos x="40" y="16"/>
                </a:cxn>
                <a:cxn ang="0">
                  <a:pos x="40" y="19"/>
                </a:cxn>
                <a:cxn ang="0">
                  <a:pos x="38" y="19"/>
                </a:cxn>
                <a:cxn ang="0">
                  <a:pos x="36" y="21"/>
                </a:cxn>
                <a:cxn ang="0">
                  <a:pos x="33" y="19"/>
                </a:cxn>
                <a:cxn ang="0">
                  <a:pos x="31" y="21"/>
                </a:cxn>
                <a:cxn ang="0">
                  <a:pos x="28" y="24"/>
                </a:cxn>
                <a:cxn ang="0">
                  <a:pos x="26" y="24"/>
                </a:cxn>
                <a:cxn ang="0">
                  <a:pos x="24" y="26"/>
                </a:cxn>
                <a:cxn ang="0">
                  <a:pos x="21" y="26"/>
                </a:cxn>
                <a:cxn ang="0">
                  <a:pos x="19" y="26"/>
                </a:cxn>
                <a:cxn ang="0">
                  <a:pos x="19" y="28"/>
                </a:cxn>
              </a:cxnLst>
              <a:rect l="0" t="0" r="r" b="b"/>
              <a:pathLst>
                <a:path w="52" h="31">
                  <a:moveTo>
                    <a:pt x="19" y="31"/>
                  </a:moveTo>
                  <a:lnTo>
                    <a:pt x="17" y="31"/>
                  </a:lnTo>
                  <a:lnTo>
                    <a:pt x="17" y="31"/>
                  </a:lnTo>
                  <a:lnTo>
                    <a:pt x="14" y="31"/>
                  </a:lnTo>
                  <a:lnTo>
                    <a:pt x="14" y="31"/>
                  </a:lnTo>
                  <a:lnTo>
                    <a:pt x="14" y="28"/>
                  </a:lnTo>
                  <a:lnTo>
                    <a:pt x="14" y="28"/>
                  </a:lnTo>
                  <a:lnTo>
                    <a:pt x="14" y="28"/>
                  </a:lnTo>
                  <a:lnTo>
                    <a:pt x="12" y="28"/>
                  </a:lnTo>
                  <a:lnTo>
                    <a:pt x="12" y="28"/>
                  </a:lnTo>
                  <a:lnTo>
                    <a:pt x="12" y="28"/>
                  </a:lnTo>
                  <a:lnTo>
                    <a:pt x="10" y="28"/>
                  </a:lnTo>
                  <a:lnTo>
                    <a:pt x="10" y="28"/>
                  </a:lnTo>
                  <a:lnTo>
                    <a:pt x="7" y="28"/>
                  </a:lnTo>
                  <a:lnTo>
                    <a:pt x="7" y="28"/>
                  </a:lnTo>
                  <a:lnTo>
                    <a:pt x="7" y="26"/>
                  </a:lnTo>
                  <a:lnTo>
                    <a:pt x="7" y="26"/>
                  </a:lnTo>
                  <a:lnTo>
                    <a:pt x="5" y="26"/>
                  </a:lnTo>
                  <a:lnTo>
                    <a:pt x="5" y="26"/>
                  </a:lnTo>
                  <a:lnTo>
                    <a:pt x="5" y="26"/>
                  </a:lnTo>
                  <a:lnTo>
                    <a:pt x="5" y="26"/>
                  </a:lnTo>
                  <a:lnTo>
                    <a:pt x="5" y="24"/>
                  </a:lnTo>
                  <a:lnTo>
                    <a:pt x="2" y="24"/>
                  </a:lnTo>
                  <a:lnTo>
                    <a:pt x="2" y="24"/>
                  </a:lnTo>
                  <a:lnTo>
                    <a:pt x="2" y="21"/>
                  </a:lnTo>
                  <a:lnTo>
                    <a:pt x="2" y="21"/>
                  </a:lnTo>
                  <a:lnTo>
                    <a:pt x="2" y="21"/>
                  </a:lnTo>
                  <a:lnTo>
                    <a:pt x="0" y="21"/>
                  </a:lnTo>
                  <a:lnTo>
                    <a:pt x="0" y="21"/>
                  </a:lnTo>
                  <a:lnTo>
                    <a:pt x="0" y="19"/>
                  </a:lnTo>
                  <a:lnTo>
                    <a:pt x="0" y="19"/>
                  </a:lnTo>
                  <a:lnTo>
                    <a:pt x="0" y="19"/>
                  </a:lnTo>
                  <a:lnTo>
                    <a:pt x="0" y="16"/>
                  </a:lnTo>
                  <a:lnTo>
                    <a:pt x="0" y="16"/>
                  </a:lnTo>
                  <a:lnTo>
                    <a:pt x="0" y="14"/>
                  </a:lnTo>
                  <a:lnTo>
                    <a:pt x="0" y="14"/>
                  </a:lnTo>
                  <a:lnTo>
                    <a:pt x="2" y="14"/>
                  </a:lnTo>
                  <a:lnTo>
                    <a:pt x="2" y="16"/>
                  </a:lnTo>
                  <a:lnTo>
                    <a:pt x="2" y="16"/>
                  </a:lnTo>
                  <a:lnTo>
                    <a:pt x="5" y="16"/>
                  </a:lnTo>
                  <a:lnTo>
                    <a:pt x="5" y="16"/>
                  </a:lnTo>
                  <a:lnTo>
                    <a:pt x="5" y="14"/>
                  </a:lnTo>
                  <a:lnTo>
                    <a:pt x="5" y="14"/>
                  </a:lnTo>
                  <a:lnTo>
                    <a:pt x="5" y="14"/>
                  </a:lnTo>
                  <a:lnTo>
                    <a:pt x="7" y="14"/>
                  </a:lnTo>
                  <a:lnTo>
                    <a:pt x="7" y="12"/>
                  </a:lnTo>
                  <a:lnTo>
                    <a:pt x="7" y="12"/>
                  </a:lnTo>
                  <a:lnTo>
                    <a:pt x="7" y="12"/>
                  </a:lnTo>
                  <a:lnTo>
                    <a:pt x="10" y="12"/>
                  </a:lnTo>
                  <a:lnTo>
                    <a:pt x="10" y="12"/>
                  </a:lnTo>
                  <a:lnTo>
                    <a:pt x="12" y="12"/>
                  </a:lnTo>
                  <a:lnTo>
                    <a:pt x="12" y="12"/>
                  </a:lnTo>
                  <a:lnTo>
                    <a:pt x="12" y="14"/>
                  </a:lnTo>
                  <a:lnTo>
                    <a:pt x="12" y="14"/>
                  </a:lnTo>
                  <a:lnTo>
                    <a:pt x="14" y="14"/>
                  </a:lnTo>
                  <a:lnTo>
                    <a:pt x="14" y="12"/>
                  </a:lnTo>
                  <a:lnTo>
                    <a:pt x="14" y="12"/>
                  </a:lnTo>
                  <a:lnTo>
                    <a:pt x="14" y="12"/>
                  </a:lnTo>
                  <a:lnTo>
                    <a:pt x="14" y="12"/>
                  </a:lnTo>
                  <a:lnTo>
                    <a:pt x="14" y="9"/>
                  </a:lnTo>
                  <a:lnTo>
                    <a:pt x="14" y="9"/>
                  </a:lnTo>
                  <a:lnTo>
                    <a:pt x="14" y="7"/>
                  </a:lnTo>
                  <a:lnTo>
                    <a:pt x="14" y="7"/>
                  </a:lnTo>
                  <a:lnTo>
                    <a:pt x="17" y="7"/>
                  </a:lnTo>
                  <a:lnTo>
                    <a:pt x="17" y="9"/>
                  </a:lnTo>
                  <a:lnTo>
                    <a:pt x="17" y="9"/>
                  </a:lnTo>
                  <a:lnTo>
                    <a:pt x="19" y="9"/>
                  </a:lnTo>
                  <a:lnTo>
                    <a:pt x="19" y="9"/>
                  </a:lnTo>
                  <a:lnTo>
                    <a:pt x="19" y="9"/>
                  </a:lnTo>
                  <a:lnTo>
                    <a:pt x="21" y="9"/>
                  </a:lnTo>
                  <a:lnTo>
                    <a:pt x="21" y="9"/>
                  </a:lnTo>
                  <a:lnTo>
                    <a:pt x="21" y="9"/>
                  </a:lnTo>
                  <a:lnTo>
                    <a:pt x="24" y="9"/>
                  </a:lnTo>
                  <a:lnTo>
                    <a:pt x="24" y="9"/>
                  </a:lnTo>
                  <a:lnTo>
                    <a:pt x="24" y="9"/>
                  </a:lnTo>
                  <a:lnTo>
                    <a:pt x="26" y="9"/>
                  </a:lnTo>
                  <a:lnTo>
                    <a:pt x="26" y="9"/>
                  </a:lnTo>
                  <a:lnTo>
                    <a:pt x="26" y="9"/>
                  </a:lnTo>
                  <a:lnTo>
                    <a:pt x="26" y="9"/>
                  </a:lnTo>
                  <a:lnTo>
                    <a:pt x="28" y="9"/>
                  </a:lnTo>
                  <a:lnTo>
                    <a:pt x="28" y="9"/>
                  </a:lnTo>
                  <a:lnTo>
                    <a:pt x="28" y="9"/>
                  </a:lnTo>
                  <a:lnTo>
                    <a:pt x="31" y="9"/>
                  </a:lnTo>
                  <a:lnTo>
                    <a:pt x="31" y="7"/>
                  </a:lnTo>
                  <a:lnTo>
                    <a:pt x="31" y="7"/>
                  </a:lnTo>
                  <a:lnTo>
                    <a:pt x="33" y="7"/>
                  </a:lnTo>
                  <a:lnTo>
                    <a:pt x="33" y="7"/>
                  </a:lnTo>
                  <a:lnTo>
                    <a:pt x="33" y="7"/>
                  </a:lnTo>
                  <a:lnTo>
                    <a:pt x="36" y="7"/>
                  </a:lnTo>
                  <a:lnTo>
                    <a:pt x="36" y="7"/>
                  </a:lnTo>
                  <a:lnTo>
                    <a:pt x="36" y="7"/>
                  </a:lnTo>
                  <a:lnTo>
                    <a:pt x="38" y="7"/>
                  </a:lnTo>
                  <a:lnTo>
                    <a:pt x="38" y="7"/>
                  </a:lnTo>
                  <a:lnTo>
                    <a:pt x="38" y="5"/>
                  </a:lnTo>
                  <a:lnTo>
                    <a:pt x="38" y="5"/>
                  </a:lnTo>
                  <a:lnTo>
                    <a:pt x="40" y="5"/>
                  </a:lnTo>
                  <a:lnTo>
                    <a:pt x="40" y="5"/>
                  </a:lnTo>
                  <a:lnTo>
                    <a:pt x="40" y="5"/>
                  </a:lnTo>
                  <a:lnTo>
                    <a:pt x="40" y="2"/>
                  </a:lnTo>
                  <a:lnTo>
                    <a:pt x="40" y="2"/>
                  </a:lnTo>
                  <a:lnTo>
                    <a:pt x="43" y="2"/>
                  </a:lnTo>
                  <a:lnTo>
                    <a:pt x="43" y="2"/>
                  </a:lnTo>
                  <a:lnTo>
                    <a:pt x="45" y="2"/>
                  </a:lnTo>
                  <a:lnTo>
                    <a:pt x="45" y="2"/>
                  </a:lnTo>
                  <a:lnTo>
                    <a:pt x="45" y="2"/>
                  </a:lnTo>
                  <a:lnTo>
                    <a:pt x="45" y="2"/>
                  </a:lnTo>
                  <a:lnTo>
                    <a:pt x="45" y="2"/>
                  </a:lnTo>
                  <a:lnTo>
                    <a:pt x="47" y="2"/>
                  </a:lnTo>
                  <a:lnTo>
                    <a:pt x="47" y="2"/>
                  </a:lnTo>
                  <a:lnTo>
                    <a:pt x="47" y="2"/>
                  </a:lnTo>
                  <a:lnTo>
                    <a:pt x="47" y="0"/>
                  </a:lnTo>
                  <a:lnTo>
                    <a:pt x="50" y="0"/>
                  </a:lnTo>
                  <a:lnTo>
                    <a:pt x="50" y="0"/>
                  </a:lnTo>
                  <a:lnTo>
                    <a:pt x="52" y="0"/>
                  </a:lnTo>
                  <a:lnTo>
                    <a:pt x="52" y="2"/>
                  </a:lnTo>
                  <a:lnTo>
                    <a:pt x="50" y="2"/>
                  </a:lnTo>
                  <a:lnTo>
                    <a:pt x="50" y="2"/>
                  </a:lnTo>
                  <a:lnTo>
                    <a:pt x="50" y="2"/>
                  </a:lnTo>
                  <a:lnTo>
                    <a:pt x="50" y="2"/>
                  </a:lnTo>
                  <a:lnTo>
                    <a:pt x="47" y="2"/>
                  </a:lnTo>
                  <a:lnTo>
                    <a:pt x="47" y="2"/>
                  </a:lnTo>
                  <a:lnTo>
                    <a:pt x="47" y="5"/>
                  </a:lnTo>
                  <a:lnTo>
                    <a:pt x="47" y="5"/>
                  </a:lnTo>
                  <a:lnTo>
                    <a:pt x="47" y="5"/>
                  </a:lnTo>
                  <a:lnTo>
                    <a:pt x="45" y="5"/>
                  </a:lnTo>
                  <a:lnTo>
                    <a:pt x="45" y="5"/>
                  </a:lnTo>
                  <a:lnTo>
                    <a:pt x="45" y="7"/>
                  </a:lnTo>
                  <a:lnTo>
                    <a:pt x="45" y="7"/>
                  </a:lnTo>
                  <a:lnTo>
                    <a:pt x="43" y="7"/>
                  </a:lnTo>
                  <a:lnTo>
                    <a:pt x="43" y="7"/>
                  </a:lnTo>
                  <a:lnTo>
                    <a:pt x="43" y="7"/>
                  </a:lnTo>
                  <a:lnTo>
                    <a:pt x="40" y="7"/>
                  </a:lnTo>
                  <a:lnTo>
                    <a:pt x="40" y="9"/>
                  </a:lnTo>
                  <a:lnTo>
                    <a:pt x="40" y="9"/>
                  </a:lnTo>
                  <a:lnTo>
                    <a:pt x="40" y="9"/>
                  </a:lnTo>
                  <a:lnTo>
                    <a:pt x="40" y="9"/>
                  </a:lnTo>
                  <a:lnTo>
                    <a:pt x="40" y="12"/>
                  </a:lnTo>
                  <a:lnTo>
                    <a:pt x="38" y="12"/>
                  </a:lnTo>
                  <a:lnTo>
                    <a:pt x="38" y="12"/>
                  </a:lnTo>
                  <a:lnTo>
                    <a:pt x="38" y="12"/>
                  </a:lnTo>
                  <a:lnTo>
                    <a:pt x="38" y="12"/>
                  </a:lnTo>
                  <a:lnTo>
                    <a:pt x="38" y="12"/>
                  </a:lnTo>
                  <a:lnTo>
                    <a:pt x="38" y="14"/>
                  </a:lnTo>
                  <a:lnTo>
                    <a:pt x="38" y="14"/>
                  </a:lnTo>
                  <a:lnTo>
                    <a:pt x="38" y="14"/>
                  </a:lnTo>
                  <a:lnTo>
                    <a:pt x="38" y="16"/>
                  </a:lnTo>
                  <a:lnTo>
                    <a:pt x="38" y="16"/>
                  </a:lnTo>
                  <a:lnTo>
                    <a:pt x="40" y="16"/>
                  </a:lnTo>
                  <a:lnTo>
                    <a:pt x="40" y="16"/>
                  </a:lnTo>
                  <a:lnTo>
                    <a:pt x="40" y="19"/>
                  </a:lnTo>
                  <a:lnTo>
                    <a:pt x="40" y="19"/>
                  </a:lnTo>
                  <a:lnTo>
                    <a:pt x="40" y="19"/>
                  </a:lnTo>
                  <a:lnTo>
                    <a:pt x="40" y="21"/>
                  </a:lnTo>
                  <a:lnTo>
                    <a:pt x="40" y="21"/>
                  </a:lnTo>
                  <a:lnTo>
                    <a:pt x="38" y="21"/>
                  </a:lnTo>
                  <a:lnTo>
                    <a:pt x="38" y="19"/>
                  </a:lnTo>
                  <a:lnTo>
                    <a:pt x="38" y="19"/>
                  </a:lnTo>
                  <a:lnTo>
                    <a:pt x="38" y="19"/>
                  </a:lnTo>
                  <a:lnTo>
                    <a:pt x="36" y="19"/>
                  </a:lnTo>
                  <a:lnTo>
                    <a:pt x="36" y="21"/>
                  </a:lnTo>
                  <a:lnTo>
                    <a:pt x="36" y="21"/>
                  </a:lnTo>
                  <a:lnTo>
                    <a:pt x="33" y="21"/>
                  </a:lnTo>
                  <a:lnTo>
                    <a:pt x="33" y="19"/>
                  </a:lnTo>
                  <a:lnTo>
                    <a:pt x="33" y="19"/>
                  </a:lnTo>
                  <a:lnTo>
                    <a:pt x="33" y="19"/>
                  </a:lnTo>
                  <a:lnTo>
                    <a:pt x="31" y="19"/>
                  </a:lnTo>
                  <a:lnTo>
                    <a:pt x="31" y="21"/>
                  </a:lnTo>
                  <a:lnTo>
                    <a:pt x="31" y="21"/>
                  </a:lnTo>
                  <a:lnTo>
                    <a:pt x="31" y="21"/>
                  </a:lnTo>
                  <a:lnTo>
                    <a:pt x="31" y="21"/>
                  </a:lnTo>
                  <a:lnTo>
                    <a:pt x="28" y="21"/>
                  </a:lnTo>
                  <a:lnTo>
                    <a:pt x="28" y="24"/>
                  </a:lnTo>
                  <a:lnTo>
                    <a:pt x="28" y="24"/>
                  </a:lnTo>
                  <a:lnTo>
                    <a:pt x="28" y="24"/>
                  </a:lnTo>
                  <a:lnTo>
                    <a:pt x="28" y="24"/>
                  </a:lnTo>
                  <a:lnTo>
                    <a:pt x="26" y="24"/>
                  </a:lnTo>
                  <a:lnTo>
                    <a:pt x="26" y="24"/>
                  </a:lnTo>
                  <a:lnTo>
                    <a:pt x="26" y="26"/>
                  </a:lnTo>
                  <a:lnTo>
                    <a:pt x="26" y="26"/>
                  </a:lnTo>
                  <a:lnTo>
                    <a:pt x="24" y="26"/>
                  </a:lnTo>
                  <a:lnTo>
                    <a:pt x="24" y="26"/>
                  </a:lnTo>
                  <a:lnTo>
                    <a:pt x="21" y="26"/>
                  </a:lnTo>
                  <a:lnTo>
                    <a:pt x="21" y="26"/>
                  </a:lnTo>
                  <a:lnTo>
                    <a:pt x="21" y="26"/>
                  </a:lnTo>
                  <a:lnTo>
                    <a:pt x="21" y="26"/>
                  </a:lnTo>
                  <a:lnTo>
                    <a:pt x="19" y="26"/>
                  </a:lnTo>
                  <a:lnTo>
                    <a:pt x="19" y="26"/>
                  </a:lnTo>
                  <a:lnTo>
                    <a:pt x="19" y="26"/>
                  </a:lnTo>
                  <a:lnTo>
                    <a:pt x="19" y="28"/>
                  </a:lnTo>
                  <a:lnTo>
                    <a:pt x="17" y="28"/>
                  </a:lnTo>
                  <a:lnTo>
                    <a:pt x="17" y="28"/>
                  </a:lnTo>
                  <a:lnTo>
                    <a:pt x="19" y="28"/>
                  </a:lnTo>
                  <a:lnTo>
                    <a:pt x="19" y="3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230"/>
            <p:cNvSpPr>
              <a:spLocks/>
            </p:cNvSpPr>
            <p:nvPr/>
          </p:nvSpPr>
          <p:spPr bwMode="auto">
            <a:xfrm>
              <a:off x="5019675" y="3557588"/>
              <a:ext cx="82550" cy="82550"/>
            </a:xfrm>
            <a:custGeom>
              <a:avLst/>
              <a:gdLst/>
              <a:ahLst/>
              <a:cxnLst>
                <a:cxn ang="0">
                  <a:pos x="45" y="3"/>
                </a:cxn>
                <a:cxn ang="0">
                  <a:pos x="50" y="3"/>
                </a:cxn>
                <a:cxn ang="0">
                  <a:pos x="50" y="5"/>
                </a:cxn>
                <a:cxn ang="0">
                  <a:pos x="52" y="10"/>
                </a:cxn>
                <a:cxn ang="0">
                  <a:pos x="52" y="12"/>
                </a:cxn>
                <a:cxn ang="0">
                  <a:pos x="50" y="14"/>
                </a:cxn>
                <a:cxn ang="0">
                  <a:pos x="50" y="17"/>
                </a:cxn>
                <a:cxn ang="0">
                  <a:pos x="48" y="19"/>
                </a:cxn>
                <a:cxn ang="0">
                  <a:pos x="45" y="19"/>
                </a:cxn>
                <a:cxn ang="0">
                  <a:pos x="43" y="24"/>
                </a:cxn>
                <a:cxn ang="0">
                  <a:pos x="43" y="26"/>
                </a:cxn>
                <a:cxn ang="0">
                  <a:pos x="43" y="29"/>
                </a:cxn>
                <a:cxn ang="0">
                  <a:pos x="41" y="33"/>
                </a:cxn>
                <a:cxn ang="0">
                  <a:pos x="43" y="36"/>
                </a:cxn>
                <a:cxn ang="0">
                  <a:pos x="41" y="38"/>
                </a:cxn>
                <a:cxn ang="0">
                  <a:pos x="38" y="38"/>
                </a:cxn>
                <a:cxn ang="0">
                  <a:pos x="36" y="41"/>
                </a:cxn>
                <a:cxn ang="0">
                  <a:pos x="34" y="43"/>
                </a:cxn>
                <a:cxn ang="0">
                  <a:pos x="31" y="45"/>
                </a:cxn>
                <a:cxn ang="0">
                  <a:pos x="29" y="45"/>
                </a:cxn>
                <a:cxn ang="0">
                  <a:pos x="26" y="45"/>
                </a:cxn>
                <a:cxn ang="0">
                  <a:pos x="24" y="48"/>
                </a:cxn>
                <a:cxn ang="0">
                  <a:pos x="24" y="50"/>
                </a:cxn>
                <a:cxn ang="0">
                  <a:pos x="22" y="52"/>
                </a:cxn>
                <a:cxn ang="0">
                  <a:pos x="19" y="50"/>
                </a:cxn>
                <a:cxn ang="0">
                  <a:pos x="17" y="48"/>
                </a:cxn>
                <a:cxn ang="0">
                  <a:pos x="12" y="48"/>
                </a:cxn>
                <a:cxn ang="0">
                  <a:pos x="10" y="48"/>
                </a:cxn>
                <a:cxn ang="0">
                  <a:pos x="10" y="48"/>
                </a:cxn>
                <a:cxn ang="0">
                  <a:pos x="5" y="45"/>
                </a:cxn>
                <a:cxn ang="0">
                  <a:pos x="5" y="43"/>
                </a:cxn>
                <a:cxn ang="0">
                  <a:pos x="3" y="43"/>
                </a:cxn>
                <a:cxn ang="0">
                  <a:pos x="3" y="38"/>
                </a:cxn>
                <a:cxn ang="0">
                  <a:pos x="0" y="36"/>
                </a:cxn>
                <a:cxn ang="0">
                  <a:pos x="0" y="33"/>
                </a:cxn>
                <a:cxn ang="0">
                  <a:pos x="0" y="31"/>
                </a:cxn>
                <a:cxn ang="0">
                  <a:pos x="0" y="26"/>
                </a:cxn>
                <a:cxn ang="0">
                  <a:pos x="0" y="24"/>
                </a:cxn>
                <a:cxn ang="0">
                  <a:pos x="0" y="22"/>
                </a:cxn>
                <a:cxn ang="0">
                  <a:pos x="3" y="19"/>
                </a:cxn>
                <a:cxn ang="0">
                  <a:pos x="5" y="17"/>
                </a:cxn>
                <a:cxn ang="0">
                  <a:pos x="7" y="14"/>
                </a:cxn>
                <a:cxn ang="0">
                  <a:pos x="10" y="14"/>
                </a:cxn>
                <a:cxn ang="0">
                  <a:pos x="12" y="12"/>
                </a:cxn>
                <a:cxn ang="0">
                  <a:pos x="12" y="10"/>
                </a:cxn>
                <a:cxn ang="0">
                  <a:pos x="12" y="7"/>
                </a:cxn>
                <a:cxn ang="0">
                  <a:pos x="15" y="5"/>
                </a:cxn>
                <a:cxn ang="0">
                  <a:pos x="17" y="7"/>
                </a:cxn>
                <a:cxn ang="0">
                  <a:pos x="19" y="7"/>
                </a:cxn>
                <a:cxn ang="0">
                  <a:pos x="19" y="3"/>
                </a:cxn>
                <a:cxn ang="0">
                  <a:pos x="24" y="3"/>
                </a:cxn>
                <a:cxn ang="0">
                  <a:pos x="26" y="5"/>
                </a:cxn>
                <a:cxn ang="0">
                  <a:pos x="31" y="5"/>
                </a:cxn>
                <a:cxn ang="0">
                  <a:pos x="31" y="3"/>
                </a:cxn>
                <a:cxn ang="0">
                  <a:pos x="34" y="3"/>
                </a:cxn>
                <a:cxn ang="0">
                  <a:pos x="38" y="3"/>
                </a:cxn>
                <a:cxn ang="0">
                  <a:pos x="41" y="3"/>
                </a:cxn>
                <a:cxn ang="0">
                  <a:pos x="43" y="3"/>
                </a:cxn>
                <a:cxn ang="0">
                  <a:pos x="43" y="0"/>
                </a:cxn>
              </a:cxnLst>
              <a:rect l="0" t="0" r="r" b="b"/>
              <a:pathLst>
                <a:path w="52" h="52">
                  <a:moveTo>
                    <a:pt x="45" y="0"/>
                  </a:moveTo>
                  <a:lnTo>
                    <a:pt x="45" y="3"/>
                  </a:lnTo>
                  <a:lnTo>
                    <a:pt x="45" y="3"/>
                  </a:lnTo>
                  <a:lnTo>
                    <a:pt x="45" y="3"/>
                  </a:lnTo>
                  <a:lnTo>
                    <a:pt x="48" y="3"/>
                  </a:lnTo>
                  <a:lnTo>
                    <a:pt x="48" y="3"/>
                  </a:lnTo>
                  <a:lnTo>
                    <a:pt x="50" y="3"/>
                  </a:lnTo>
                  <a:lnTo>
                    <a:pt x="50" y="3"/>
                  </a:lnTo>
                  <a:lnTo>
                    <a:pt x="50" y="3"/>
                  </a:lnTo>
                  <a:lnTo>
                    <a:pt x="50" y="5"/>
                  </a:lnTo>
                  <a:lnTo>
                    <a:pt x="50" y="5"/>
                  </a:lnTo>
                  <a:lnTo>
                    <a:pt x="50" y="5"/>
                  </a:lnTo>
                  <a:lnTo>
                    <a:pt x="50" y="7"/>
                  </a:lnTo>
                  <a:lnTo>
                    <a:pt x="50" y="7"/>
                  </a:lnTo>
                  <a:lnTo>
                    <a:pt x="50" y="10"/>
                  </a:lnTo>
                  <a:lnTo>
                    <a:pt x="52" y="10"/>
                  </a:lnTo>
                  <a:lnTo>
                    <a:pt x="52" y="10"/>
                  </a:lnTo>
                  <a:lnTo>
                    <a:pt x="52" y="12"/>
                  </a:lnTo>
                  <a:lnTo>
                    <a:pt x="52" y="12"/>
                  </a:lnTo>
                  <a:lnTo>
                    <a:pt x="52" y="12"/>
                  </a:lnTo>
                  <a:lnTo>
                    <a:pt x="52" y="14"/>
                  </a:lnTo>
                  <a:lnTo>
                    <a:pt x="52" y="14"/>
                  </a:lnTo>
                  <a:lnTo>
                    <a:pt x="52" y="14"/>
                  </a:lnTo>
                  <a:lnTo>
                    <a:pt x="50" y="14"/>
                  </a:lnTo>
                  <a:lnTo>
                    <a:pt x="50" y="14"/>
                  </a:lnTo>
                  <a:lnTo>
                    <a:pt x="50" y="14"/>
                  </a:lnTo>
                  <a:lnTo>
                    <a:pt x="50" y="14"/>
                  </a:lnTo>
                  <a:lnTo>
                    <a:pt x="50" y="17"/>
                  </a:lnTo>
                  <a:lnTo>
                    <a:pt x="48" y="17"/>
                  </a:lnTo>
                  <a:lnTo>
                    <a:pt x="48" y="17"/>
                  </a:lnTo>
                  <a:lnTo>
                    <a:pt x="48" y="17"/>
                  </a:lnTo>
                  <a:lnTo>
                    <a:pt x="48" y="19"/>
                  </a:lnTo>
                  <a:lnTo>
                    <a:pt x="45" y="19"/>
                  </a:lnTo>
                  <a:lnTo>
                    <a:pt x="45" y="19"/>
                  </a:lnTo>
                  <a:lnTo>
                    <a:pt x="45" y="19"/>
                  </a:lnTo>
                  <a:lnTo>
                    <a:pt x="45" y="19"/>
                  </a:lnTo>
                  <a:lnTo>
                    <a:pt x="45" y="22"/>
                  </a:lnTo>
                  <a:lnTo>
                    <a:pt x="45" y="22"/>
                  </a:lnTo>
                  <a:lnTo>
                    <a:pt x="43" y="22"/>
                  </a:lnTo>
                  <a:lnTo>
                    <a:pt x="43" y="24"/>
                  </a:lnTo>
                  <a:lnTo>
                    <a:pt x="43" y="24"/>
                  </a:lnTo>
                  <a:lnTo>
                    <a:pt x="43" y="24"/>
                  </a:lnTo>
                  <a:lnTo>
                    <a:pt x="43" y="24"/>
                  </a:lnTo>
                  <a:lnTo>
                    <a:pt x="43" y="26"/>
                  </a:lnTo>
                  <a:lnTo>
                    <a:pt x="43" y="26"/>
                  </a:lnTo>
                  <a:lnTo>
                    <a:pt x="43" y="29"/>
                  </a:lnTo>
                  <a:lnTo>
                    <a:pt x="43" y="29"/>
                  </a:lnTo>
                  <a:lnTo>
                    <a:pt x="43" y="29"/>
                  </a:lnTo>
                  <a:lnTo>
                    <a:pt x="43" y="31"/>
                  </a:lnTo>
                  <a:lnTo>
                    <a:pt x="41" y="31"/>
                  </a:lnTo>
                  <a:lnTo>
                    <a:pt x="41" y="31"/>
                  </a:lnTo>
                  <a:lnTo>
                    <a:pt x="41" y="33"/>
                  </a:lnTo>
                  <a:lnTo>
                    <a:pt x="41" y="33"/>
                  </a:lnTo>
                  <a:lnTo>
                    <a:pt x="41" y="33"/>
                  </a:lnTo>
                  <a:lnTo>
                    <a:pt x="43" y="33"/>
                  </a:lnTo>
                  <a:lnTo>
                    <a:pt x="43" y="36"/>
                  </a:lnTo>
                  <a:lnTo>
                    <a:pt x="41" y="36"/>
                  </a:lnTo>
                  <a:lnTo>
                    <a:pt x="41" y="36"/>
                  </a:lnTo>
                  <a:lnTo>
                    <a:pt x="41" y="36"/>
                  </a:lnTo>
                  <a:lnTo>
                    <a:pt x="41" y="38"/>
                  </a:lnTo>
                  <a:lnTo>
                    <a:pt x="38" y="38"/>
                  </a:lnTo>
                  <a:lnTo>
                    <a:pt x="38" y="38"/>
                  </a:lnTo>
                  <a:lnTo>
                    <a:pt x="38" y="38"/>
                  </a:lnTo>
                  <a:lnTo>
                    <a:pt x="38" y="38"/>
                  </a:lnTo>
                  <a:lnTo>
                    <a:pt x="36" y="38"/>
                  </a:lnTo>
                  <a:lnTo>
                    <a:pt x="36" y="41"/>
                  </a:lnTo>
                  <a:lnTo>
                    <a:pt x="36" y="41"/>
                  </a:lnTo>
                  <a:lnTo>
                    <a:pt x="36" y="41"/>
                  </a:lnTo>
                  <a:lnTo>
                    <a:pt x="36" y="41"/>
                  </a:lnTo>
                  <a:lnTo>
                    <a:pt x="34" y="41"/>
                  </a:lnTo>
                  <a:lnTo>
                    <a:pt x="34" y="43"/>
                  </a:lnTo>
                  <a:lnTo>
                    <a:pt x="34" y="43"/>
                  </a:lnTo>
                  <a:lnTo>
                    <a:pt x="31" y="43"/>
                  </a:lnTo>
                  <a:lnTo>
                    <a:pt x="31" y="43"/>
                  </a:lnTo>
                  <a:lnTo>
                    <a:pt x="31" y="43"/>
                  </a:lnTo>
                  <a:lnTo>
                    <a:pt x="31" y="45"/>
                  </a:lnTo>
                  <a:lnTo>
                    <a:pt x="31" y="45"/>
                  </a:lnTo>
                  <a:lnTo>
                    <a:pt x="31" y="45"/>
                  </a:lnTo>
                  <a:lnTo>
                    <a:pt x="31" y="45"/>
                  </a:lnTo>
                  <a:lnTo>
                    <a:pt x="29" y="45"/>
                  </a:lnTo>
                  <a:lnTo>
                    <a:pt x="29" y="45"/>
                  </a:lnTo>
                  <a:lnTo>
                    <a:pt x="29" y="45"/>
                  </a:lnTo>
                  <a:lnTo>
                    <a:pt x="29" y="45"/>
                  </a:lnTo>
                  <a:lnTo>
                    <a:pt x="26" y="45"/>
                  </a:lnTo>
                  <a:lnTo>
                    <a:pt x="26" y="45"/>
                  </a:lnTo>
                  <a:lnTo>
                    <a:pt x="26" y="45"/>
                  </a:lnTo>
                  <a:lnTo>
                    <a:pt x="24" y="45"/>
                  </a:lnTo>
                  <a:lnTo>
                    <a:pt x="24" y="48"/>
                  </a:lnTo>
                  <a:lnTo>
                    <a:pt x="24" y="48"/>
                  </a:lnTo>
                  <a:lnTo>
                    <a:pt x="24" y="50"/>
                  </a:lnTo>
                  <a:lnTo>
                    <a:pt x="24" y="50"/>
                  </a:lnTo>
                  <a:lnTo>
                    <a:pt x="24" y="50"/>
                  </a:lnTo>
                  <a:lnTo>
                    <a:pt x="24" y="50"/>
                  </a:lnTo>
                  <a:lnTo>
                    <a:pt x="22" y="50"/>
                  </a:lnTo>
                  <a:lnTo>
                    <a:pt x="22" y="50"/>
                  </a:lnTo>
                  <a:lnTo>
                    <a:pt x="22" y="52"/>
                  </a:lnTo>
                  <a:lnTo>
                    <a:pt x="19" y="52"/>
                  </a:lnTo>
                  <a:lnTo>
                    <a:pt x="19" y="52"/>
                  </a:lnTo>
                  <a:lnTo>
                    <a:pt x="19" y="50"/>
                  </a:lnTo>
                  <a:lnTo>
                    <a:pt x="19" y="50"/>
                  </a:lnTo>
                  <a:lnTo>
                    <a:pt x="17" y="50"/>
                  </a:lnTo>
                  <a:lnTo>
                    <a:pt x="17" y="50"/>
                  </a:lnTo>
                  <a:lnTo>
                    <a:pt x="17" y="50"/>
                  </a:lnTo>
                  <a:lnTo>
                    <a:pt x="17" y="48"/>
                  </a:lnTo>
                  <a:lnTo>
                    <a:pt x="17" y="48"/>
                  </a:lnTo>
                  <a:lnTo>
                    <a:pt x="15" y="48"/>
                  </a:lnTo>
                  <a:lnTo>
                    <a:pt x="15" y="48"/>
                  </a:lnTo>
                  <a:lnTo>
                    <a:pt x="12" y="48"/>
                  </a:lnTo>
                  <a:lnTo>
                    <a:pt x="12" y="48"/>
                  </a:lnTo>
                  <a:lnTo>
                    <a:pt x="12" y="48"/>
                  </a:lnTo>
                  <a:lnTo>
                    <a:pt x="12" y="48"/>
                  </a:lnTo>
                  <a:lnTo>
                    <a:pt x="10" y="48"/>
                  </a:lnTo>
                  <a:lnTo>
                    <a:pt x="10" y="45"/>
                  </a:lnTo>
                  <a:lnTo>
                    <a:pt x="10" y="45"/>
                  </a:lnTo>
                  <a:lnTo>
                    <a:pt x="10" y="45"/>
                  </a:lnTo>
                  <a:lnTo>
                    <a:pt x="10" y="48"/>
                  </a:lnTo>
                  <a:lnTo>
                    <a:pt x="7" y="48"/>
                  </a:lnTo>
                  <a:lnTo>
                    <a:pt x="7" y="48"/>
                  </a:lnTo>
                  <a:lnTo>
                    <a:pt x="7" y="45"/>
                  </a:lnTo>
                  <a:lnTo>
                    <a:pt x="5" y="45"/>
                  </a:lnTo>
                  <a:lnTo>
                    <a:pt x="5" y="45"/>
                  </a:lnTo>
                  <a:lnTo>
                    <a:pt x="5" y="45"/>
                  </a:lnTo>
                  <a:lnTo>
                    <a:pt x="5" y="43"/>
                  </a:lnTo>
                  <a:lnTo>
                    <a:pt x="5" y="43"/>
                  </a:lnTo>
                  <a:lnTo>
                    <a:pt x="3" y="43"/>
                  </a:lnTo>
                  <a:lnTo>
                    <a:pt x="3" y="43"/>
                  </a:lnTo>
                  <a:lnTo>
                    <a:pt x="3" y="43"/>
                  </a:lnTo>
                  <a:lnTo>
                    <a:pt x="3" y="43"/>
                  </a:lnTo>
                  <a:lnTo>
                    <a:pt x="3" y="43"/>
                  </a:lnTo>
                  <a:lnTo>
                    <a:pt x="3" y="41"/>
                  </a:lnTo>
                  <a:lnTo>
                    <a:pt x="3" y="41"/>
                  </a:lnTo>
                  <a:lnTo>
                    <a:pt x="3" y="38"/>
                  </a:lnTo>
                  <a:lnTo>
                    <a:pt x="3" y="38"/>
                  </a:lnTo>
                  <a:lnTo>
                    <a:pt x="3" y="36"/>
                  </a:lnTo>
                  <a:lnTo>
                    <a:pt x="0" y="36"/>
                  </a:lnTo>
                  <a:lnTo>
                    <a:pt x="0" y="36"/>
                  </a:lnTo>
                  <a:lnTo>
                    <a:pt x="0" y="36"/>
                  </a:lnTo>
                  <a:lnTo>
                    <a:pt x="0" y="33"/>
                  </a:lnTo>
                  <a:lnTo>
                    <a:pt x="0" y="33"/>
                  </a:lnTo>
                  <a:lnTo>
                    <a:pt x="0" y="33"/>
                  </a:lnTo>
                  <a:lnTo>
                    <a:pt x="0" y="31"/>
                  </a:lnTo>
                  <a:lnTo>
                    <a:pt x="0" y="31"/>
                  </a:lnTo>
                  <a:lnTo>
                    <a:pt x="0" y="31"/>
                  </a:lnTo>
                  <a:lnTo>
                    <a:pt x="0" y="31"/>
                  </a:lnTo>
                  <a:lnTo>
                    <a:pt x="0" y="29"/>
                  </a:lnTo>
                  <a:lnTo>
                    <a:pt x="0" y="29"/>
                  </a:lnTo>
                  <a:lnTo>
                    <a:pt x="0" y="26"/>
                  </a:lnTo>
                  <a:lnTo>
                    <a:pt x="0" y="26"/>
                  </a:lnTo>
                  <a:lnTo>
                    <a:pt x="0" y="26"/>
                  </a:lnTo>
                  <a:lnTo>
                    <a:pt x="0" y="24"/>
                  </a:lnTo>
                  <a:lnTo>
                    <a:pt x="0" y="24"/>
                  </a:lnTo>
                  <a:lnTo>
                    <a:pt x="0" y="24"/>
                  </a:lnTo>
                  <a:lnTo>
                    <a:pt x="0" y="24"/>
                  </a:lnTo>
                  <a:lnTo>
                    <a:pt x="0" y="22"/>
                  </a:lnTo>
                  <a:lnTo>
                    <a:pt x="0" y="22"/>
                  </a:lnTo>
                  <a:lnTo>
                    <a:pt x="0" y="22"/>
                  </a:lnTo>
                  <a:lnTo>
                    <a:pt x="3" y="22"/>
                  </a:lnTo>
                  <a:lnTo>
                    <a:pt x="3" y="19"/>
                  </a:lnTo>
                  <a:lnTo>
                    <a:pt x="3" y="19"/>
                  </a:lnTo>
                  <a:lnTo>
                    <a:pt x="3" y="19"/>
                  </a:lnTo>
                  <a:lnTo>
                    <a:pt x="3" y="19"/>
                  </a:lnTo>
                  <a:lnTo>
                    <a:pt x="5" y="19"/>
                  </a:lnTo>
                  <a:lnTo>
                    <a:pt x="5" y="17"/>
                  </a:lnTo>
                  <a:lnTo>
                    <a:pt x="5" y="17"/>
                  </a:lnTo>
                  <a:lnTo>
                    <a:pt x="5" y="17"/>
                  </a:lnTo>
                  <a:lnTo>
                    <a:pt x="5" y="17"/>
                  </a:lnTo>
                  <a:lnTo>
                    <a:pt x="7" y="17"/>
                  </a:lnTo>
                  <a:lnTo>
                    <a:pt x="7" y="14"/>
                  </a:lnTo>
                  <a:lnTo>
                    <a:pt x="7" y="14"/>
                  </a:lnTo>
                  <a:lnTo>
                    <a:pt x="7" y="14"/>
                  </a:lnTo>
                  <a:lnTo>
                    <a:pt x="10" y="14"/>
                  </a:lnTo>
                  <a:lnTo>
                    <a:pt x="10" y="14"/>
                  </a:lnTo>
                  <a:lnTo>
                    <a:pt x="10" y="14"/>
                  </a:lnTo>
                  <a:lnTo>
                    <a:pt x="10" y="14"/>
                  </a:lnTo>
                  <a:lnTo>
                    <a:pt x="10" y="12"/>
                  </a:lnTo>
                  <a:lnTo>
                    <a:pt x="12" y="12"/>
                  </a:lnTo>
                  <a:lnTo>
                    <a:pt x="12" y="12"/>
                  </a:lnTo>
                  <a:lnTo>
                    <a:pt x="12" y="12"/>
                  </a:lnTo>
                  <a:lnTo>
                    <a:pt x="12" y="12"/>
                  </a:lnTo>
                  <a:lnTo>
                    <a:pt x="12" y="10"/>
                  </a:lnTo>
                  <a:lnTo>
                    <a:pt x="12" y="10"/>
                  </a:lnTo>
                  <a:lnTo>
                    <a:pt x="12" y="7"/>
                  </a:lnTo>
                  <a:lnTo>
                    <a:pt x="12" y="7"/>
                  </a:lnTo>
                  <a:lnTo>
                    <a:pt x="12" y="7"/>
                  </a:lnTo>
                  <a:lnTo>
                    <a:pt x="12" y="7"/>
                  </a:lnTo>
                  <a:lnTo>
                    <a:pt x="12" y="5"/>
                  </a:lnTo>
                  <a:lnTo>
                    <a:pt x="15" y="5"/>
                  </a:lnTo>
                  <a:lnTo>
                    <a:pt x="15" y="5"/>
                  </a:lnTo>
                  <a:lnTo>
                    <a:pt x="17" y="5"/>
                  </a:lnTo>
                  <a:lnTo>
                    <a:pt x="17" y="7"/>
                  </a:lnTo>
                  <a:lnTo>
                    <a:pt x="17" y="7"/>
                  </a:lnTo>
                  <a:lnTo>
                    <a:pt x="17" y="7"/>
                  </a:lnTo>
                  <a:lnTo>
                    <a:pt x="19" y="7"/>
                  </a:lnTo>
                  <a:lnTo>
                    <a:pt x="19" y="7"/>
                  </a:lnTo>
                  <a:lnTo>
                    <a:pt x="19" y="7"/>
                  </a:lnTo>
                  <a:lnTo>
                    <a:pt x="19" y="7"/>
                  </a:lnTo>
                  <a:lnTo>
                    <a:pt x="19" y="5"/>
                  </a:lnTo>
                  <a:lnTo>
                    <a:pt x="19" y="5"/>
                  </a:lnTo>
                  <a:lnTo>
                    <a:pt x="19" y="5"/>
                  </a:lnTo>
                  <a:lnTo>
                    <a:pt x="19" y="3"/>
                  </a:lnTo>
                  <a:lnTo>
                    <a:pt x="22" y="3"/>
                  </a:lnTo>
                  <a:lnTo>
                    <a:pt x="22" y="3"/>
                  </a:lnTo>
                  <a:lnTo>
                    <a:pt x="24" y="3"/>
                  </a:lnTo>
                  <a:lnTo>
                    <a:pt x="24" y="3"/>
                  </a:lnTo>
                  <a:lnTo>
                    <a:pt x="24" y="3"/>
                  </a:lnTo>
                  <a:lnTo>
                    <a:pt x="24" y="5"/>
                  </a:lnTo>
                  <a:lnTo>
                    <a:pt x="26" y="5"/>
                  </a:lnTo>
                  <a:lnTo>
                    <a:pt x="26" y="5"/>
                  </a:lnTo>
                  <a:lnTo>
                    <a:pt x="26" y="5"/>
                  </a:lnTo>
                  <a:lnTo>
                    <a:pt x="29" y="5"/>
                  </a:lnTo>
                  <a:lnTo>
                    <a:pt x="29" y="5"/>
                  </a:lnTo>
                  <a:lnTo>
                    <a:pt x="31" y="5"/>
                  </a:lnTo>
                  <a:lnTo>
                    <a:pt x="31" y="5"/>
                  </a:lnTo>
                  <a:lnTo>
                    <a:pt x="31" y="5"/>
                  </a:lnTo>
                  <a:lnTo>
                    <a:pt x="31" y="3"/>
                  </a:lnTo>
                  <a:lnTo>
                    <a:pt x="31" y="3"/>
                  </a:lnTo>
                  <a:lnTo>
                    <a:pt x="34" y="3"/>
                  </a:lnTo>
                  <a:lnTo>
                    <a:pt x="34" y="3"/>
                  </a:lnTo>
                  <a:lnTo>
                    <a:pt x="34" y="3"/>
                  </a:lnTo>
                  <a:lnTo>
                    <a:pt x="34" y="3"/>
                  </a:lnTo>
                  <a:lnTo>
                    <a:pt x="36" y="3"/>
                  </a:lnTo>
                  <a:lnTo>
                    <a:pt x="36" y="3"/>
                  </a:lnTo>
                  <a:lnTo>
                    <a:pt x="36" y="3"/>
                  </a:lnTo>
                  <a:lnTo>
                    <a:pt x="38" y="3"/>
                  </a:lnTo>
                  <a:lnTo>
                    <a:pt x="38" y="3"/>
                  </a:lnTo>
                  <a:lnTo>
                    <a:pt x="38" y="3"/>
                  </a:lnTo>
                  <a:lnTo>
                    <a:pt x="38" y="3"/>
                  </a:lnTo>
                  <a:lnTo>
                    <a:pt x="41" y="3"/>
                  </a:lnTo>
                  <a:lnTo>
                    <a:pt x="41" y="3"/>
                  </a:lnTo>
                  <a:lnTo>
                    <a:pt x="41" y="3"/>
                  </a:lnTo>
                  <a:lnTo>
                    <a:pt x="43" y="3"/>
                  </a:lnTo>
                  <a:lnTo>
                    <a:pt x="43" y="3"/>
                  </a:lnTo>
                  <a:lnTo>
                    <a:pt x="43" y="3"/>
                  </a:lnTo>
                  <a:lnTo>
                    <a:pt x="43" y="0"/>
                  </a:lnTo>
                  <a:lnTo>
                    <a:pt x="43" y="0"/>
                  </a:lnTo>
                  <a:lnTo>
                    <a:pt x="43" y="0"/>
                  </a:lnTo>
                  <a:lnTo>
                    <a:pt x="45" y="0"/>
                  </a:lnTo>
                  <a:lnTo>
                    <a:pt x="45" y="0"/>
                  </a:lnTo>
                  <a:lnTo>
                    <a:pt x="4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231"/>
            <p:cNvSpPr>
              <a:spLocks/>
            </p:cNvSpPr>
            <p:nvPr/>
          </p:nvSpPr>
          <p:spPr bwMode="auto">
            <a:xfrm>
              <a:off x="5019675" y="3557588"/>
              <a:ext cx="82550" cy="82550"/>
            </a:xfrm>
            <a:custGeom>
              <a:avLst/>
              <a:gdLst/>
              <a:ahLst/>
              <a:cxnLst>
                <a:cxn ang="0">
                  <a:pos x="45" y="3"/>
                </a:cxn>
                <a:cxn ang="0">
                  <a:pos x="50" y="3"/>
                </a:cxn>
                <a:cxn ang="0">
                  <a:pos x="50" y="5"/>
                </a:cxn>
                <a:cxn ang="0">
                  <a:pos x="52" y="10"/>
                </a:cxn>
                <a:cxn ang="0">
                  <a:pos x="52" y="12"/>
                </a:cxn>
                <a:cxn ang="0">
                  <a:pos x="50" y="14"/>
                </a:cxn>
                <a:cxn ang="0">
                  <a:pos x="50" y="17"/>
                </a:cxn>
                <a:cxn ang="0">
                  <a:pos x="48" y="19"/>
                </a:cxn>
                <a:cxn ang="0">
                  <a:pos x="45" y="19"/>
                </a:cxn>
                <a:cxn ang="0">
                  <a:pos x="43" y="24"/>
                </a:cxn>
                <a:cxn ang="0">
                  <a:pos x="43" y="26"/>
                </a:cxn>
                <a:cxn ang="0">
                  <a:pos x="43" y="29"/>
                </a:cxn>
                <a:cxn ang="0">
                  <a:pos x="41" y="33"/>
                </a:cxn>
                <a:cxn ang="0">
                  <a:pos x="43" y="36"/>
                </a:cxn>
                <a:cxn ang="0">
                  <a:pos x="41" y="38"/>
                </a:cxn>
                <a:cxn ang="0">
                  <a:pos x="38" y="38"/>
                </a:cxn>
                <a:cxn ang="0">
                  <a:pos x="36" y="41"/>
                </a:cxn>
                <a:cxn ang="0">
                  <a:pos x="34" y="43"/>
                </a:cxn>
                <a:cxn ang="0">
                  <a:pos x="31" y="45"/>
                </a:cxn>
                <a:cxn ang="0">
                  <a:pos x="29" y="45"/>
                </a:cxn>
                <a:cxn ang="0">
                  <a:pos x="26" y="45"/>
                </a:cxn>
                <a:cxn ang="0">
                  <a:pos x="24" y="48"/>
                </a:cxn>
                <a:cxn ang="0">
                  <a:pos x="24" y="50"/>
                </a:cxn>
                <a:cxn ang="0">
                  <a:pos x="22" y="52"/>
                </a:cxn>
                <a:cxn ang="0">
                  <a:pos x="19" y="50"/>
                </a:cxn>
                <a:cxn ang="0">
                  <a:pos x="17" y="48"/>
                </a:cxn>
                <a:cxn ang="0">
                  <a:pos x="12" y="48"/>
                </a:cxn>
                <a:cxn ang="0">
                  <a:pos x="10" y="48"/>
                </a:cxn>
                <a:cxn ang="0">
                  <a:pos x="10" y="48"/>
                </a:cxn>
                <a:cxn ang="0">
                  <a:pos x="5" y="45"/>
                </a:cxn>
                <a:cxn ang="0">
                  <a:pos x="5" y="43"/>
                </a:cxn>
                <a:cxn ang="0">
                  <a:pos x="3" y="43"/>
                </a:cxn>
                <a:cxn ang="0">
                  <a:pos x="3" y="38"/>
                </a:cxn>
                <a:cxn ang="0">
                  <a:pos x="0" y="36"/>
                </a:cxn>
                <a:cxn ang="0">
                  <a:pos x="0" y="33"/>
                </a:cxn>
                <a:cxn ang="0">
                  <a:pos x="0" y="31"/>
                </a:cxn>
                <a:cxn ang="0">
                  <a:pos x="0" y="26"/>
                </a:cxn>
                <a:cxn ang="0">
                  <a:pos x="0" y="24"/>
                </a:cxn>
                <a:cxn ang="0">
                  <a:pos x="0" y="22"/>
                </a:cxn>
                <a:cxn ang="0">
                  <a:pos x="3" y="19"/>
                </a:cxn>
                <a:cxn ang="0">
                  <a:pos x="5" y="17"/>
                </a:cxn>
                <a:cxn ang="0">
                  <a:pos x="7" y="14"/>
                </a:cxn>
                <a:cxn ang="0">
                  <a:pos x="10" y="14"/>
                </a:cxn>
                <a:cxn ang="0">
                  <a:pos x="12" y="12"/>
                </a:cxn>
                <a:cxn ang="0">
                  <a:pos x="12" y="10"/>
                </a:cxn>
                <a:cxn ang="0">
                  <a:pos x="12" y="7"/>
                </a:cxn>
                <a:cxn ang="0">
                  <a:pos x="15" y="5"/>
                </a:cxn>
                <a:cxn ang="0">
                  <a:pos x="17" y="7"/>
                </a:cxn>
                <a:cxn ang="0">
                  <a:pos x="19" y="7"/>
                </a:cxn>
                <a:cxn ang="0">
                  <a:pos x="19" y="3"/>
                </a:cxn>
                <a:cxn ang="0">
                  <a:pos x="24" y="3"/>
                </a:cxn>
                <a:cxn ang="0">
                  <a:pos x="26" y="5"/>
                </a:cxn>
                <a:cxn ang="0">
                  <a:pos x="31" y="5"/>
                </a:cxn>
                <a:cxn ang="0">
                  <a:pos x="31" y="3"/>
                </a:cxn>
                <a:cxn ang="0">
                  <a:pos x="34" y="3"/>
                </a:cxn>
                <a:cxn ang="0">
                  <a:pos x="38" y="3"/>
                </a:cxn>
                <a:cxn ang="0">
                  <a:pos x="41" y="3"/>
                </a:cxn>
                <a:cxn ang="0">
                  <a:pos x="43" y="3"/>
                </a:cxn>
                <a:cxn ang="0">
                  <a:pos x="43" y="0"/>
                </a:cxn>
              </a:cxnLst>
              <a:rect l="0" t="0" r="r" b="b"/>
              <a:pathLst>
                <a:path w="52" h="52">
                  <a:moveTo>
                    <a:pt x="45" y="0"/>
                  </a:moveTo>
                  <a:lnTo>
                    <a:pt x="45" y="3"/>
                  </a:lnTo>
                  <a:lnTo>
                    <a:pt x="45" y="3"/>
                  </a:lnTo>
                  <a:lnTo>
                    <a:pt x="45" y="3"/>
                  </a:lnTo>
                  <a:lnTo>
                    <a:pt x="48" y="3"/>
                  </a:lnTo>
                  <a:lnTo>
                    <a:pt x="48" y="3"/>
                  </a:lnTo>
                  <a:lnTo>
                    <a:pt x="50" y="3"/>
                  </a:lnTo>
                  <a:lnTo>
                    <a:pt x="50" y="3"/>
                  </a:lnTo>
                  <a:lnTo>
                    <a:pt x="50" y="3"/>
                  </a:lnTo>
                  <a:lnTo>
                    <a:pt x="50" y="5"/>
                  </a:lnTo>
                  <a:lnTo>
                    <a:pt x="50" y="5"/>
                  </a:lnTo>
                  <a:lnTo>
                    <a:pt x="50" y="5"/>
                  </a:lnTo>
                  <a:lnTo>
                    <a:pt x="50" y="7"/>
                  </a:lnTo>
                  <a:lnTo>
                    <a:pt x="50" y="7"/>
                  </a:lnTo>
                  <a:lnTo>
                    <a:pt x="50" y="10"/>
                  </a:lnTo>
                  <a:lnTo>
                    <a:pt x="52" y="10"/>
                  </a:lnTo>
                  <a:lnTo>
                    <a:pt x="52" y="10"/>
                  </a:lnTo>
                  <a:lnTo>
                    <a:pt x="52" y="12"/>
                  </a:lnTo>
                  <a:lnTo>
                    <a:pt x="52" y="12"/>
                  </a:lnTo>
                  <a:lnTo>
                    <a:pt x="52" y="12"/>
                  </a:lnTo>
                  <a:lnTo>
                    <a:pt x="52" y="14"/>
                  </a:lnTo>
                  <a:lnTo>
                    <a:pt x="52" y="14"/>
                  </a:lnTo>
                  <a:lnTo>
                    <a:pt x="52" y="14"/>
                  </a:lnTo>
                  <a:lnTo>
                    <a:pt x="50" y="14"/>
                  </a:lnTo>
                  <a:lnTo>
                    <a:pt x="50" y="14"/>
                  </a:lnTo>
                  <a:lnTo>
                    <a:pt x="50" y="14"/>
                  </a:lnTo>
                  <a:lnTo>
                    <a:pt x="50" y="14"/>
                  </a:lnTo>
                  <a:lnTo>
                    <a:pt x="50" y="17"/>
                  </a:lnTo>
                  <a:lnTo>
                    <a:pt x="48" y="17"/>
                  </a:lnTo>
                  <a:lnTo>
                    <a:pt x="48" y="17"/>
                  </a:lnTo>
                  <a:lnTo>
                    <a:pt x="48" y="17"/>
                  </a:lnTo>
                  <a:lnTo>
                    <a:pt x="48" y="19"/>
                  </a:lnTo>
                  <a:lnTo>
                    <a:pt x="45" y="19"/>
                  </a:lnTo>
                  <a:lnTo>
                    <a:pt x="45" y="19"/>
                  </a:lnTo>
                  <a:lnTo>
                    <a:pt x="45" y="19"/>
                  </a:lnTo>
                  <a:lnTo>
                    <a:pt x="45" y="19"/>
                  </a:lnTo>
                  <a:lnTo>
                    <a:pt x="45" y="22"/>
                  </a:lnTo>
                  <a:lnTo>
                    <a:pt x="45" y="22"/>
                  </a:lnTo>
                  <a:lnTo>
                    <a:pt x="43" y="22"/>
                  </a:lnTo>
                  <a:lnTo>
                    <a:pt x="43" y="24"/>
                  </a:lnTo>
                  <a:lnTo>
                    <a:pt x="43" y="24"/>
                  </a:lnTo>
                  <a:lnTo>
                    <a:pt x="43" y="24"/>
                  </a:lnTo>
                  <a:lnTo>
                    <a:pt x="43" y="24"/>
                  </a:lnTo>
                  <a:lnTo>
                    <a:pt x="43" y="26"/>
                  </a:lnTo>
                  <a:lnTo>
                    <a:pt x="43" y="26"/>
                  </a:lnTo>
                  <a:lnTo>
                    <a:pt x="43" y="29"/>
                  </a:lnTo>
                  <a:lnTo>
                    <a:pt x="43" y="29"/>
                  </a:lnTo>
                  <a:lnTo>
                    <a:pt x="43" y="29"/>
                  </a:lnTo>
                  <a:lnTo>
                    <a:pt x="43" y="31"/>
                  </a:lnTo>
                  <a:lnTo>
                    <a:pt x="41" y="31"/>
                  </a:lnTo>
                  <a:lnTo>
                    <a:pt x="41" y="31"/>
                  </a:lnTo>
                  <a:lnTo>
                    <a:pt x="41" y="33"/>
                  </a:lnTo>
                  <a:lnTo>
                    <a:pt x="41" y="33"/>
                  </a:lnTo>
                  <a:lnTo>
                    <a:pt x="41" y="33"/>
                  </a:lnTo>
                  <a:lnTo>
                    <a:pt x="43" y="33"/>
                  </a:lnTo>
                  <a:lnTo>
                    <a:pt x="43" y="36"/>
                  </a:lnTo>
                  <a:lnTo>
                    <a:pt x="41" y="36"/>
                  </a:lnTo>
                  <a:lnTo>
                    <a:pt x="41" y="36"/>
                  </a:lnTo>
                  <a:lnTo>
                    <a:pt x="41" y="36"/>
                  </a:lnTo>
                  <a:lnTo>
                    <a:pt x="41" y="38"/>
                  </a:lnTo>
                  <a:lnTo>
                    <a:pt x="38" y="38"/>
                  </a:lnTo>
                  <a:lnTo>
                    <a:pt x="38" y="38"/>
                  </a:lnTo>
                  <a:lnTo>
                    <a:pt x="38" y="38"/>
                  </a:lnTo>
                  <a:lnTo>
                    <a:pt x="38" y="38"/>
                  </a:lnTo>
                  <a:lnTo>
                    <a:pt x="36" y="38"/>
                  </a:lnTo>
                  <a:lnTo>
                    <a:pt x="36" y="41"/>
                  </a:lnTo>
                  <a:lnTo>
                    <a:pt x="36" y="41"/>
                  </a:lnTo>
                  <a:lnTo>
                    <a:pt x="36" y="41"/>
                  </a:lnTo>
                  <a:lnTo>
                    <a:pt x="36" y="41"/>
                  </a:lnTo>
                  <a:lnTo>
                    <a:pt x="34" y="41"/>
                  </a:lnTo>
                  <a:lnTo>
                    <a:pt x="34" y="43"/>
                  </a:lnTo>
                  <a:lnTo>
                    <a:pt x="34" y="43"/>
                  </a:lnTo>
                  <a:lnTo>
                    <a:pt x="31" y="43"/>
                  </a:lnTo>
                  <a:lnTo>
                    <a:pt x="31" y="43"/>
                  </a:lnTo>
                  <a:lnTo>
                    <a:pt x="31" y="43"/>
                  </a:lnTo>
                  <a:lnTo>
                    <a:pt x="31" y="45"/>
                  </a:lnTo>
                  <a:lnTo>
                    <a:pt x="31" y="45"/>
                  </a:lnTo>
                  <a:lnTo>
                    <a:pt x="31" y="45"/>
                  </a:lnTo>
                  <a:lnTo>
                    <a:pt x="31" y="45"/>
                  </a:lnTo>
                  <a:lnTo>
                    <a:pt x="29" y="45"/>
                  </a:lnTo>
                  <a:lnTo>
                    <a:pt x="29" y="45"/>
                  </a:lnTo>
                  <a:lnTo>
                    <a:pt x="29" y="45"/>
                  </a:lnTo>
                  <a:lnTo>
                    <a:pt x="29" y="45"/>
                  </a:lnTo>
                  <a:lnTo>
                    <a:pt x="26" y="45"/>
                  </a:lnTo>
                  <a:lnTo>
                    <a:pt x="26" y="45"/>
                  </a:lnTo>
                  <a:lnTo>
                    <a:pt x="26" y="45"/>
                  </a:lnTo>
                  <a:lnTo>
                    <a:pt x="24" y="45"/>
                  </a:lnTo>
                  <a:lnTo>
                    <a:pt x="24" y="48"/>
                  </a:lnTo>
                  <a:lnTo>
                    <a:pt x="24" y="48"/>
                  </a:lnTo>
                  <a:lnTo>
                    <a:pt x="24" y="50"/>
                  </a:lnTo>
                  <a:lnTo>
                    <a:pt x="24" y="50"/>
                  </a:lnTo>
                  <a:lnTo>
                    <a:pt x="24" y="50"/>
                  </a:lnTo>
                  <a:lnTo>
                    <a:pt x="24" y="50"/>
                  </a:lnTo>
                  <a:lnTo>
                    <a:pt x="22" y="50"/>
                  </a:lnTo>
                  <a:lnTo>
                    <a:pt x="22" y="50"/>
                  </a:lnTo>
                  <a:lnTo>
                    <a:pt x="22" y="52"/>
                  </a:lnTo>
                  <a:lnTo>
                    <a:pt x="19" y="52"/>
                  </a:lnTo>
                  <a:lnTo>
                    <a:pt x="19" y="52"/>
                  </a:lnTo>
                  <a:lnTo>
                    <a:pt x="19" y="50"/>
                  </a:lnTo>
                  <a:lnTo>
                    <a:pt x="19" y="50"/>
                  </a:lnTo>
                  <a:lnTo>
                    <a:pt x="17" y="50"/>
                  </a:lnTo>
                  <a:lnTo>
                    <a:pt x="17" y="50"/>
                  </a:lnTo>
                  <a:lnTo>
                    <a:pt x="17" y="50"/>
                  </a:lnTo>
                  <a:lnTo>
                    <a:pt x="17" y="48"/>
                  </a:lnTo>
                  <a:lnTo>
                    <a:pt x="17" y="48"/>
                  </a:lnTo>
                  <a:lnTo>
                    <a:pt x="15" y="48"/>
                  </a:lnTo>
                  <a:lnTo>
                    <a:pt x="15" y="48"/>
                  </a:lnTo>
                  <a:lnTo>
                    <a:pt x="12" y="48"/>
                  </a:lnTo>
                  <a:lnTo>
                    <a:pt x="12" y="48"/>
                  </a:lnTo>
                  <a:lnTo>
                    <a:pt x="12" y="48"/>
                  </a:lnTo>
                  <a:lnTo>
                    <a:pt x="12" y="48"/>
                  </a:lnTo>
                  <a:lnTo>
                    <a:pt x="10" y="48"/>
                  </a:lnTo>
                  <a:lnTo>
                    <a:pt x="10" y="45"/>
                  </a:lnTo>
                  <a:lnTo>
                    <a:pt x="10" y="45"/>
                  </a:lnTo>
                  <a:lnTo>
                    <a:pt x="10" y="45"/>
                  </a:lnTo>
                  <a:lnTo>
                    <a:pt x="10" y="48"/>
                  </a:lnTo>
                  <a:lnTo>
                    <a:pt x="7" y="48"/>
                  </a:lnTo>
                  <a:lnTo>
                    <a:pt x="7" y="48"/>
                  </a:lnTo>
                  <a:lnTo>
                    <a:pt x="7" y="45"/>
                  </a:lnTo>
                  <a:lnTo>
                    <a:pt x="5" y="45"/>
                  </a:lnTo>
                  <a:lnTo>
                    <a:pt x="5" y="45"/>
                  </a:lnTo>
                  <a:lnTo>
                    <a:pt x="5" y="45"/>
                  </a:lnTo>
                  <a:lnTo>
                    <a:pt x="5" y="43"/>
                  </a:lnTo>
                  <a:lnTo>
                    <a:pt x="5" y="43"/>
                  </a:lnTo>
                  <a:lnTo>
                    <a:pt x="3" y="43"/>
                  </a:lnTo>
                  <a:lnTo>
                    <a:pt x="3" y="43"/>
                  </a:lnTo>
                  <a:lnTo>
                    <a:pt x="3" y="43"/>
                  </a:lnTo>
                  <a:lnTo>
                    <a:pt x="3" y="43"/>
                  </a:lnTo>
                  <a:lnTo>
                    <a:pt x="3" y="43"/>
                  </a:lnTo>
                  <a:lnTo>
                    <a:pt x="3" y="41"/>
                  </a:lnTo>
                  <a:lnTo>
                    <a:pt x="3" y="41"/>
                  </a:lnTo>
                  <a:lnTo>
                    <a:pt x="3" y="38"/>
                  </a:lnTo>
                  <a:lnTo>
                    <a:pt x="3" y="38"/>
                  </a:lnTo>
                  <a:lnTo>
                    <a:pt x="3" y="36"/>
                  </a:lnTo>
                  <a:lnTo>
                    <a:pt x="0" y="36"/>
                  </a:lnTo>
                  <a:lnTo>
                    <a:pt x="0" y="36"/>
                  </a:lnTo>
                  <a:lnTo>
                    <a:pt x="0" y="36"/>
                  </a:lnTo>
                  <a:lnTo>
                    <a:pt x="0" y="33"/>
                  </a:lnTo>
                  <a:lnTo>
                    <a:pt x="0" y="33"/>
                  </a:lnTo>
                  <a:lnTo>
                    <a:pt x="0" y="33"/>
                  </a:lnTo>
                  <a:lnTo>
                    <a:pt x="0" y="31"/>
                  </a:lnTo>
                  <a:lnTo>
                    <a:pt x="0" y="31"/>
                  </a:lnTo>
                  <a:lnTo>
                    <a:pt x="0" y="31"/>
                  </a:lnTo>
                  <a:lnTo>
                    <a:pt x="0" y="31"/>
                  </a:lnTo>
                  <a:lnTo>
                    <a:pt x="0" y="29"/>
                  </a:lnTo>
                  <a:lnTo>
                    <a:pt x="0" y="29"/>
                  </a:lnTo>
                  <a:lnTo>
                    <a:pt x="0" y="26"/>
                  </a:lnTo>
                  <a:lnTo>
                    <a:pt x="0" y="26"/>
                  </a:lnTo>
                  <a:lnTo>
                    <a:pt x="0" y="26"/>
                  </a:lnTo>
                  <a:lnTo>
                    <a:pt x="0" y="24"/>
                  </a:lnTo>
                  <a:lnTo>
                    <a:pt x="0" y="24"/>
                  </a:lnTo>
                  <a:lnTo>
                    <a:pt x="0" y="24"/>
                  </a:lnTo>
                  <a:lnTo>
                    <a:pt x="0" y="24"/>
                  </a:lnTo>
                  <a:lnTo>
                    <a:pt x="0" y="22"/>
                  </a:lnTo>
                  <a:lnTo>
                    <a:pt x="0" y="22"/>
                  </a:lnTo>
                  <a:lnTo>
                    <a:pt x="0" y="22"/>
                  </a:lnTo>
                  <a:lnTo>
                    <a:pt x="3" y="22"/>
                  </a:lnTo>
                  <a:lnTo>
                    <a:pt x="3" y="19"/>
                  </a:lnTo>
                  <a:lnTo>
                    <a:pt x="3" y="19"/>
                  </a:lnTo>
                  <a:lnTo>
                    <a:pt x="3" y="19"/>
                  </a:lnTo>
                  <a:lnTo>
                    <a:pt x="3" y="19"/>
                  </a:lnTo>
                  <a:lnTo>
                    <a:pt x="5" y="19"/>
                  </a:lnTo>
                  <a:lnTo>
                    <a:pt x="5" y="17"/>
                  </a:lnTo>
                  <a:lnTo>
                    <a:pt x="5" y="17"/>
                  </a:lnTo>
                  <a:lnTo>
                    <a:pt x="5" y="17"/>
                  </a:lnTo>
                  <a:lnTo>
                    <a:pt x="5" y="17"/>
                  </a:lnTo>
                  <a:lnTo>
                    <a:pt x="7" y="17"/>
                  </a:lnTo>
                  <a:lnTo>
                    <a:pt x="7" y="14"/>
                  </a:lnTo>
                  <a:lnTo>
                    <a:pt x="7" y="14"/>
                  </a:lnTo>
                  <a:lnTo>
                    <a:pt x="7" y="14"/>
                  </a:lnTo>
                  <a:lnTo>
                    <a:pt x="10" y="14"/>
                  </a:lnTo>
                  <a:lnTo>
                    <a:pt x="10" y="14"/>
                  </a:lnTo>
                  <a:lnTo>
                    <a:pt x="10" y="14"/>
                  </a:lnTo>
                  <a:lnTo>
                    <a:pt x="10" y="14"/>
                  </a:lnTo>
                  <a:lnTo>
                    <a:pt x="10" y="12"/>
                  </a:lnTo>
                  <a:lnTo>
                    <a:pt x="12" y="12"/>
                  </a:lnTo>
                  <a:lnTo>
                    <a:pt x="12" y="12"/>
                  </a:lnTo>
                  <a:lnTo>
                    <a:pt x="12" y="12"/>
                  </a:lnTo>
                  <a:lnTo>
                    <a:pt x="12" y="12"/>
                  </a:lnTo>
                  <a:lnTo>
                    <a:pt x="12" y="10"/>
                  </a:lnTo>
                  <a:lnTo>
                    <a:pt x="12" y="10"/>
                  </a:lnTo>
                  <a:lnTo>
                    <a:pt x="12" y="7"/>
                  </a:lnTo>
                  <a:lnTo>
                    <a:pt x="12" y="7"/>
                  </a:lnTo>
                  <a:lnTo>
                    <a:pt x="12" y="7"/>
                  </a:lnTo>
                  <a:lnTo>
                    <a:pt x="12" y="7"/>
                  </a:lnTo>
                  <a:lnTo>
                    <a:pt x="12" y="5"/>
                  </a:lnTo>
                  <a:lnTo>
                    <a:pt x="15" y="5"/>
                  </a:lnTo>
                  <a:lnTo>
                    <a:pt x="15" y="5"/>
                  </a:lnTo>
                  <a:lnTo>
                    <a:pt x="17" y="5"/>
                  </a:lnTo>
                  <a:lnTo>
                    <a:pt x="17" y="7"/>
                  </a:lnTo>
                  <a:lnTo>
                    <a:pt x="17" y="7"/>
                  </a:lnTo>
                  <a:lnTo>
                    <a:pt x="17" y="7"/>
                  </a:lnTo>
                  <a:lnTo>
                    <a:pt x="19" y="7"/>
                  </a:lnTo>
                  <a:lnTo>
                    <a:pt x="19" y="7"/>
                  </a:lnTo>
                  <a:lnTo>
                    <a:pt x="19" y="7"/>
                  </a:lnTo>
                  <a:lnTo>
                    <a:pt x="19" y="7"/>
                  </a:lnTo>
                  <a:lnTo>
                    <a:pt x="19" y="5"/>
                  </a:lnTo>
                  <a:lnTo>
                    <a:pt x="19" y="5"/>
                  </a:lnTo>
                  <a:lnTo>
                    <a:pt x="19" y="5"/>
                  </a:lnTo>
                  <a:lnTo>
                    <a:pt x="19" y="3"/>
                  </a:lnTo>
                  <a:lnTo>
                    <a:pt x="22" y="3"/>
                  </a:lnTo>
                  <a:lnTo>
                    <a:pt x="22" y="3"/>
                  </a:lnTo>
                  <a:lnTo>
                    <a:pt x="24" y="3"/>
                  </a:lnTo>
                  <a:lnTo>
                    <a:pt x="24" y="3"/>
                  </a:lnTo>
                  <a:lnTo>
                    <a:pt x="24" y="3"/>
                  </a:lnTo>
                  <a:lnTo>
                    <a:pt x="24" y="5"/>
                  </a:lnTo>
                  <a:lnTo>
                    <a:pt x="26" y="5"/>
                  </a:lnTo>
                  <a:lnTo>
                    <a:pt x="26" y="5"/>
                  </a:lnTo>
                  <a:lnTo>
                    <a:pt x="26" y="5"/>
                  </a:lnTo>
                  <a:lnTo>
                    <a:pt x="29" y="5"/>
                  </a:lnTo>
                  <a:lnTo>
                    <a:pt x="29" y="5"/>
                  </a:lnTo>
                  <a:lnTo>
                    <a:pt x="31" y="5"/>
                  </a:lnTo>
                  <a:lnTo>
                    <a:pt x="31" y="5"/>
                  </a:lnTo>
                  <a:lnTo>
                    <a:pt x="31" y="5"/>
                  </a:lnTo>
                  <a:lnTo>
                    <a:pt x="31" y="3"/>
                  </a:lnTo>
                  <a:lnTo>
                    <a:pt x="31" y="3"/>
                  </a:lnTo>
                  <a:lnTo>
                    <a:pt x="34" y="3"/>
                  </a:lnTo>
                  <a:lnTo>
                    <a:pt x="34" y="3"/>
                  </a:lnTo>
                  <a:lnTo>
                    <a:pt x="34" y="3"/>
                  </a:lnTo>
                  <a:lnTo>
                    <a:pt x="34" y="3"/>
                  </a:lnTo>
                  <a:lnTo>
                    <a:pt x="36" y="3"/>
                  </a:lnTo>
                  <a:lnTo>
                    <a:pt x="36" y="3"/>
                  </a:lnTo>
                  <a:lnTo>
                    <a:pt x="36" y="3"/>
                  </a:lnTo>
                  <a:lnTo>
                    <a:pt x="38" y="3"/>
                  </a:lnTo>
                  <a:lnTo>
                    <a:pt x="38" y="3"/>
                  </a:lnTo>
                  <a:lnTo>
                    <a:pt x="38" y="3"/>
                  </a:lnTo>
                  <a:lnTo>
                    <a:pt x="38" y="3"/>
                  </a:lnTo>
                  <a:lnTo>
                    <a:pt x="41" y="3"/>
                  </a:lnTo>
                  <a:lnTo>
                    <a:pt x="41" y="3"/>
                  </a:lnTo>
                  <a:lnTo>
                    <a:pt x="41" y="3"/>
                  </a:lnTo>
                  <a:lnTo>
                    <a:pt x="43" y="3"/>
                  </a:lnTo>
                  <a:lnTo>
                    <a:pt x="43" y="3"/>
                  </a:lnTo>
                  <a:lnTo>
                    <a:pt x="43" y="3"/>
                  </a:lnTo>
                  <a:lnTo>
                    <a:pt x="43" y="0"/>
                  </a:lnTo>
                  <a:lnTo>
                    <a:pt x="43" y="0"/>
                  </a:lnTo>
                  <a:lnTo>
                    <a:pt x="43" y="0"/>
                  </a:lnTo>
                  <a:lnTo>
                    <a:pt x="45" y="0"/>
                  </a:lnTo>
                  <a:lnTo>
                    <a:pt x="45" y="0"/>
                  </a:lnTo>
                  <a:lnTo>
                    <a:pt x="4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232"/>
            <p:cNvSpPr>
              <a:spLocks/>
            </p:cNvSpPr>
            <p:nvPr/>
          </p:nvSpPr>
          <p:spPr bwMode="auto">
            <a:xfrm>
              <a:off x="3825875" y="2214563"/>
              <a:ext cx="2084388" cy="1343025"/>
            </a:xfrm>
            <a:custGeom>
              <a:avLst/>
              <a:gdLst/>
              <a:ahLst/>
              <a:cxnLst>
                <a:cxn ang="0">
                  <a:pos x="1200" y="105"/>
                </a:cxn>
                <a:cxn ang="0">
                  <a:pos x="1254" y="147"/>
                </a:cxn>
                <a:cxn ang="0">
                  <a:pos x="1306" y="157"/>
                </a:cxn>
                <a:cxn ang="0">
                  <a:pos x="1259" y="209"/>
                </a:cxn>
                <a:cxn ang="0">
                  <a:pos x="1223" y="273"/>
                </a:cxn>
                <a:cxn ang="0">
                  <a:pos x="1176" y="292"/>
                </a:cxn>
                <a:cxn ang="0">
                  <a:pos x="1117" y="325"/>
                </a:cxn>
                <a:cxn ang="0">
                  <a:pos x="1055" y="356"/>
                </a:cxn>
                <a:cxn ang="0">
                  <a:pos x="1025" y="353"/>
                </a:cxn>
                <a:cxn ang="0">
                  <a:pos x="1001" y="341"/>
                </a:cxn>
                <a:cxn ang="0">
                  <a:pos x="951" y="387"/>
                </a:cxn>
                <a:cxn ang="0">
                  <a:pos x="1013" y="396"/>
                </a:cxn>
                <a:cxn ang="0">
                  <a:pos x="1044" y="422"/>
                </a:cxn>
                <a:cxn ang="0">
                  <a:pos x="982" y="469"/>
                </a:cxn>
                <a:cxn ang="0">
                  <a:pos x="1029" y="543"/>
                </a:cxn>
                <a:cxn ang="0">
                  <a:pos x="1008" y="590"/>
                </a:cxn>
                <a:cxn ang="0">
                  <a:pos x="1036" y="607"/>
                </a:cxn>
                <a:cxn ang="0">
                  <a:pos x="1015" y="652"/>
                </a:cxn>
                <a:cxn ang="0">
                  <a:pos x="991" y="709"/>
                </a:cxn>
                <a:cxn ang="0">
                  <a:pos x="965" y="740"/>
                </a:cxn>
                <a:cxn ang="0">
                  <a:pos x="913" y="780"/>
                </a:cxn>
                <a:cxn ang="0">
                  <a:pos x="861" y="792"/>
                </a:cxn>
                <a:cxn ang="0">
                  <a:pos x="809" y="815"/>
                </a:cxn>
                <a:cxn ang="0">
                  <a:pos x="776" y="827"/>
                </a:cxn>
                <a:cxn ang="0">
                  <a:pos x="719" y="804"/>
                </a:cxn>
                <a:cxn ang="0">
                  <a:pos x="665" y="780"/>
                </a:cxn>
                <a:cxn ang="0">
                  <a:pos x="603" y="789"/>
                </a:cxn>
                <a:cxn ang="0">
                  <a:pos x="570" y="811"/>
                </a:cxn>
                <a:cxn ang="0">
                  <a:pos x="544" y="749"/>
                </a:cxn>
                <a:cxn ang="0">
                  <a:pos x="532" y="706"/>
                </a:cxn>
                <a:cxn ang="0">
                  <a:pos x="516" y="635"/>
                </a:cxn>
                <a:cxn ang="0">
                  <a:pos x="475" y="619"/>
                </a:cxn>
                <a:cxn ang="0">
                  <a:pos x="404" y="650"/>
                </a:cxn>
                <a:cxn ang="0">
                  <a:pos x="338" y="652"/>
                </a:cxn>
                <a:cxn ang="0">
                  <a:pos x="279" y="650"/>
                </a:cxn>
                <a:cxn ang="0">
                  <a:pos x="225" y="616"/>
                </a:cxn>
                <a:cxn ang="0">
                  <a:pos x="156" y="590"/>
                </a:cxn>
                <a:cxn ang="0">
                  <a:pos x="104" y="538"/>
                </a:cxn>
                <a:cxn ang="0">
                  <a:pos x="125" y="496"/>
                </a:cxn>
                <a:cxn ang="0">
                  <a:pos x="111" y="448"/>
                </a:cxn>
                <a:cxn ang="0">
                  <a:pos x="49" y="429"/>
                </a:cxn>
                <a:cxn ang="0">
                  <a:pos x="21" y="379"/>
                </a:cxn>
                <a:cxn ang="0">
                  <a:pos x="30" y="332"/>
                </a:cxn>
                <a:cxn ang="0">
                  <a:pos x="99" y="315"/>
                </a:cxn>
                <a:cxn ang="0">
                  <a:pos x="151" y="266"/>
                </a:cxn>
                <a:cxn ang="0">
                  <a:pos x="168" y="211"/>
                </a:cxn>
                <a:cxn ang="0">
                  <a:pos x="210" y="164"/>
                </a:cxn>
                <a:cxn ang="0">
                  <a:pos x="272" y="128"/>
                </a:cxn>
                <a:cxn ang="0">
                  <a:pos x="329" y="138"/>
                </a:cxn>
                <a:cxn ang="0">
                  <a:pos x="369" y="199"/>
                </a:cxn>
                <a:cxn ang="0">
                  <a:pos x="452" y="232"/>
                </a:cxn>
                <a:cxn ang="0">
                  <a:pos x="520" y="275"/>
                </a:cxn>
                <a:cxn ang="0">
                  <a:pos x="620" y="289"/>
                </a:cxn>
                <a:cxn ang="0">
                  <a:pos x="707" y="287"/>
                </a:cxn>
                <a:cxn ang="0">
                  <a:pos x="797" y="266"/>
                </a:cxn>
                <a:cxn ang="0">
                  <a:pos x="840" y="218"/>
                </a:cxn>
                <a:cxn ang="0">
                  <a:pos x="918" y="190"/>
                </a:cxn>
                <a:cxn ang="0">
                  <a:pos x="991" y="176"/>
                </a:cxn>
                <a:cxn ang="0">
                  <a:pos x="935" y="147"/>
                </a:cxn>
                <a:cxn ang="0">
                  <a:pos x="923" y="97"/>
                </a:cxn>
                <a:cxn ang="0">
                  <a:pos x="987" y="67"/>
                </a:cxn>
                <a:cxn ang="0">
                  <a:pos x="1017" y="7"/>
                </a:cxn>
                <a:cxn ang="0">
                  <a:pos x="1110" y="10"/>
                </a:cxn>
              </a:cxnLst>
              <a:rect l="0" t="0" r="r" b="b"/>
              <a:pathLst>
                <a:path w="1313" h="846">
                  <a:moveTo>
                    <a:pt x="1145" y="59"/>
                  </a:moveTo>
                  <a:lnTo>
                    <a:pt x="1145" y="59"/>
                  </a:lnTo>
                  <a:lnTo>
                    <a:pt x="1145" y="59"/>
                  </a:lnTo>
                  <a:lnTo>
                    <a:pt x="1145" y="62"/>
                  </a:lnTo>
                  <a:lnTo>
                    <a:pt x="1145" y="62"/>
                  </a:lnTo>
                  <a:lnTo>
                    <a:pt x="1145" y="64"/>
                  </a:lnTo>
                  <a:lnTo>
                    <a:pt x="1148" y="64"/>
                  </a:lnTo>
                  <a:lnTo>
                    <a:pt x="1148" y="64"/>
                  </a:lnTo>
                  <a:lnTo>
                    <a:pt x="1148" y="64"/>
                  </a:lnTo>
                  <a:lnTo>
                    <a:pt x="1148" y="64"/>
                  </a:lnTo>
                  <a:lnTo>
                    <a:pt x="1148" y="67"/>
                  </a:lnTo>
                  <a:lnTo>
                    <a:pt x="1150" y="67"/>
                  </a:lnTo>
                  <a:lnTo>
                    <a:pt x="1150" y="67"/>
                  </a:lnTo>
                  <a:lnTo>
                    <a:pt x="1150" y="67"/>
                  </a:lnTo>
                  <a:lnTo>
                    <a:pt x="1150" y="67"/>
                  </a:lnTo>
                  <a:lnTo>
                    <a:pt x="1150" y="69"/>
                  </a:lnTo>
                  <a:lnTo>
                    <a:pt x="1150" y="69"/>
                  </a:lnTo>
                  <a:lnTo>
                    <a:pt x="1152" y="69"/>
                  </a:lnTo>
                  <a:lnTo>
                    <a:pt x="1152" y="69"/>
                  </a:lnTo>
                  <a:lnTo>
                    <a:pt x="1152" y="69"/>
                  </a:lnTo>
                  <a:lnTo>
                    <a:pt x="1152" y="71"/>
                  </a:lnTo>
                  <a:lnTo>
                    <a:pt x="1155" y="71"/>
                  </a:lnTo>
                  <a:lnTo>
                    <a:pt x="1155" y="71"/>
                  </a:lnTo>
                  <a:lnTo>
                    <a:pt x="1155" y="74"/>
                  </a:lnTo>
                  <a:lnTo>
                    <a:pt x="1155" y="74"/>
                  </a:lnTo>
                  <a:lnTo>
                    <a:pt x="1155" y="74"/>
                  </a:lnTo>
                  <a:lnTo>
                    <a:pt x="1155" y="76"/>
                  </a:lnTo>
                  <a:lnTo>
                    <a:pt x="1155" y="76"/>
                  </a:lnTo>
                  <a:lnTo>
                    <a:pt x="1155" y="76"/>
                  </a:lnTo>
                  <a:lnTo>
                    <a:pt x="1155" y="76"/>
                  </a:lnTo>
                  <a:lnTo>
                    <a:pt x="1155" y="78"/>
                  </a:lnTo>
                  <a:lnTo>
                    <a:pt x="1155" y="78"/>
                  </a:lnTo>
                  <a:lnTo>
                    <a:pt x="1155" y="78"/>
                  </a:lnTo>
                  <a:lnTo>
                    <a:pt x="1155" y="78"/>
                  </a:lnTo>
                  <a:lnTo>
                    <a:pt x="1155" y="78"/>
                  </a:lnTo>
                  <a:lnTo>
                    <a:pt x="1155" y="78"/>
                  </a:lnTo>
                  <a:lnTo>
                    <a:pt x="1155" y="81"/>
                  </a:lnTo>
                  <a:lnTo>
                    <a:pt x="1155" y="81"/>
                  </a:lnTo>
                  <a:lnTo>
                    <a:pt x="1155" y="81"/>
                  </a:lnTo>
                  <a:lnTo>
                    <a:pt x="1155" y="83"/>
                  </a:lnTo>
                  <a:lnTo>
                    <a:pt x="1155" y="83"/>
                  </a:lnTo>
                  <a:lnTo>
                    <a:pt x="1157" y="83"/>
                  </a:lnTo>
                  <a:lnTo>
                    <a:pt x="1157" y="83"/>
                  </a:lnTo>
                  <a:lnTo>
                    <a:pt x="1157" y="83"/>
                  </a:lnTo>
                  <a:lnTo>
                    <a:pt x="1157" y="83"/>
                  </a:lnTo>
                  <a:lnTo>
                    <a:pt x="1159" y="83"/>
                  </a:lnTo>
                  <a:lnTo>
                    <a:pt x="1159" y="83"/>
                  </a:lnTo>
                  <a:lnTo>
                    <a:pt x="1159" y="86"/>
                  </a:lnTo>
                  <a:lnTo>
                    <a:pt x="1159" y="86"/>
                  </a:lnTo>
                  <a:lnTo>
                    <a:pt x="1159" y="88"/>
                  </a:lnTo>
                  <a:lnTo>
                    <a:pt x="1159" y="88"/>
                  </a:lnTo>
                  <a:lnTo>
                    <a:pt x="1159" y="88"/>
                  </a:lnTo>
                  <a:lnTo>
                    <a:pt x="1157" y="88"/>
                  </a:lnTo>
                  <a:lnTo>
                    <a:pt x="1157" y="88"/>
                  </a:lnTo>
                  <a:lnTo>
                    <a:pt x="1157" y="90"/>
                  </a:lnTo>
                  <a:lnTo>
                    <a:pt x="1157" y="90"/>
                  </a:lnTo>
                  <a:lnTo>
                    <a:pt x="1159" y="90"/>
                  </a:lnTo>
                  <a:lnTo>
                    <a:pt x="1159" y="93"/>
                  </a:lnTo>
                  <a:lnTo>
                    <a:pt x="1159" y="93"/>
                  </a:lnTo>
                  <a:lnTo>
                    <a:pt x="1159" y="95"/>
                  </a:lnTo>
                  <a:lnTo>
                    <a:pt x="1159" y="95"/>
                  </a:lnTo>
                  <a:lnTo>
                    <a:pt x="1159" y="95"/>
                  </a:lnTo>
                  <a:lnTo>
                    <a:pt x="1162" y="95"/>
                  </a:lnTo>
                  <a:lnTo>
                    <a:pt x="1162" y="95"/>
                  </a:lnTo>
                  <a:lnTo>
                    <a:pt x="1162" y="97"/>
                  </a:lnTo>
                  <a:lnTo>
                    <a:pt x="1162" y="97"/>
                  </a:lnTo>
                  <a:lnTo>
                    <a:pt x="1162" y="97"/>
                  </a:lnTo>
                  <a:lnTo>
                    <a:pt x="1162" y="97"/>
                  </a:lnTo>
                  <a:lnTo>
                    <a:pt x="1164" y="97"/>
                  </a:lnTo>
                  <a:lnTo>
                    <a:pt x="1164" y="100"/>
                  </a:lnTo>
                  <a:lnTo>
                    <a:pt x="1164" y="100"/>
                  </a:lnTo>
                  <a:lnTo>
                    <a:pt x="1164" y="100"/>
                  </a:lnTo>
                  <a:lnTo>
                    <a:pt x="1164" y="100"/>
                  </a:lnTo>
                  <a:lnTo>
                    <a:pt x="1167" y="100"/>
                  </a:lnTo>
                  <a:lnTo>
                    <a:pt x="1167" y="100"/>
                  </a:lnTo>
                  <a:lnTo>
                    <a:pt x="1169" y="100"/>
                  </a:lnTo>
                  <a:lnTo>
                    <a:pt x="1169" y="100"/>
                  </a:lnTo>
                  <a:lnTo>
                    <a:pt x="1169" y="100"/>
                  </a:lnTo>
                  <a:lnTo>
                    <a:pt x="1169" y="102"/>
                  </a:lnTo>
                  <a:lnTo>
                    <a:pt x="1171" y="102"/>
                  </a:lnTo>
                  <a:lnTo>
                    <a:pt x="1171" y="102"/>
                  </a:lnTo>
                  <a:lnTo>
                    <a:pt x="1171" y="102"/>
                  </a:lnTo>
                  <a:lnTo>
                    <a:pt x="1174" y="102"/>
                  </a:lnTo>
                  <a:lnTo>
                    <a:pt x="1174" y="102"/>
                  </a:lnTo>
                  <a:lnTo>
                    <a:pt x="1174" y="102"/>
                  </a:lnTo>
                  <a:lnTo>
                    <a:pt x="1176" y="102"/>
                  </a:lnTo>
                  <a:lnTo>
                    <a:pt x="1176" y="102"/>
                  </a:lnTo>
                  <a:lnTo>
                    <a:pt x="1176" y="102"/>
                  </a:lnTo>
                  <a:lnTo>
                    <a:pt x="1176" y="100"/>
                  </a:lnTo>
                  <a:lnTo>
                    <a:pt x="1176" y="100"/>
                  </a:lnTo>
                  <a:lnTo>
                    <a:pt x="1178" y="100"/>
                  </a:lnTo>
                  <a:lnTo>
                    <a:pt x="1178" y="100"/>
                  </a:lnTo>
                  <a:lnTo>
                    <a:pt x="1181" y="100"/>
                  </a:lnTo>
                  <a:lnTo>
                    <a:pt x="1181" y="100"/>
                  </a:lnTo>
                  <a:lnTo>
                    <a:pt x="1181" y="100"/>
                  </a:lnTo>
                  <a:lnTo>
                    <a:pt x="1183" y="100"/>
                  </a:lnTo>
                  <a:lnTo>
                    <a:pt x="1183" y="100"/>
                  </a:lnTo>
                  <a:lnTo>
                    <a:pt x="1183" y="100"/>
                  </a:lnTo>
                  <a:lnTo>
                    <a:pt x="1186" y="100"/>
                  </a:lnTo>
                  <a:lnTo>
                    <a:pt x="1186" y="100"/>
                  </a:lnTo>
                  <a:lnTo>
                    <a:pt x="1186" y="102"/>
                  </a:lnTo>
                  <a:lnTo>
                    <a:pt x="1186" y="102"/>
                  </a:lnTo>
                  <a:lnTo>
                    <a:pt x="1186" y="102"/>
                  </a:lnTo>
                  <a:lnTo>
                    <a:pt x="1186" y="105"/>
                  </a:lnTo>
                  <a:lnTo>
                    <a:pt x="1186" y="105"/>
                  </a:lnTo>
                  <a:lnTo>
                    <a:pt x="1188" y="105"/>
                  </a:lnTo>
                  <a:lnTo>
                    <a:pt x="1188" y="102"/>
                  </a:lnTo>
                  <a:lnTo>
                    <a:pt x="1188" y="102"/>
                  </a:lnTo>
                  <a:lnTo>
                    <a:pt x="1188" y="105"/>
                  </a:lnTo>
                  <a:lnTo>
                    <a:pt x="1188" y="105"/>
                  </a:lnTo>
                  <a:lnTo>
                    <a:pt x="1190" y="105"/>
                  </a:lnTo>
                  <a:lnTo>
                    <a:pt x="1190" y="105"/>
                  </a:lnTo>
                  <a:lnTo>
                    <a:pt x="1190" y="105"/>
                  </a:lnTo>
                  <a:lnTo>
                    <a:pt x="1190" y="105"/>
                  </a:lnTo>
                  <a:lnTo>
                    <a:pt x="1190" y="107"/>
                  </a:lnTo>
                  <a:lnTo>
                    <a:pt x="1193" y="107"/>
                  </a:lnTo>
                  <a:lnTo>
                    <a:pt x="1193" y="107"/>
                  </a:lnTo>
                  <a:lnTo>
                    <a:pt x="1193" y="107"/>
                  </a:lnTo>
                  <a:lnTo>
                    <a:pt x="1193" y="107"/>
                  </a:lnTo>
                  <a:lnTo>
                    <a:pt x="1195" y="107"/>
                  </a:lnTo>
                  <a:lnTo>
                    <a:pt x="1195" y="107"/>
                  </a:lnTo>
                  <a:lnTo>
                    <a:pt x="1195" y="105"/>
                  </a:lnTo>
                  <a:lnTo>
                    <a:pt x="1195" y="105"/>
                  </a:lnTo>
                  <a:lnTo>
                    <a:pt x="1195" y="107"/>
                  </a:lnTo>
                  <a:lnTo>
                    <a:pt x="1197" y="107"/>
                  </a:lnTo>
                  <a:lnTo>
                    <a:pt x="1197" y="107"/>
                  </a:lnTo>
                  <a:lnTo>
                    <a:pt x="1197" y="107"/>
                  </a:lnTo>
                  <a:lnTo>
                    <a:pt x="1197" y="105"/>
                  </a:lnTo>
                  <a:lnTo>
                    <a:pt x="1200" y="105"/>
                  </a:lnTo>
                  <a:lnTo>
                    <a:pt x="1200" y="105"/>
                  </a:lnTo>
                  <a:lnTo>
                    <a:pt x="1202" y="105"/>
                  </a:lnTo>
                  <a:lnTo>
                    <a:pt x="1202" y="105"/>
                  </a:lnTo>
                  <a:lnTo>
                    <a:pt x="1202" y="107"/>
                  </a:lnTo>
                  <a:lnTo>
                    <a:pt x="1202" y="107"/>
                  </a:lnTo>
                  <a:lnTo>
                    <a:pt x="1202" y="109"/>
                  </a:lnTo>
                  <a:lnTo>
                    <a:pt x="1202" y="109"/>
                  </a:lnTo>
                  <a:lnTo>
                    <a:pt x="1204" y="109"/>
                  </a:lnTo>
                  <a:lnTo>
                    <a:pt x="1204" y="109"/>
                  </a:lnTo>
                  <a:lnTo>
                    <a:pt x="1204" y="109"/>
                  </a:lnTo>
                  <a:lnTo>
                    <a:pt x="1204" y="109"/>
                  </a:lnTo>
                  <a:lnTo>
                    <a:pt x="1207" y="109"/>
                  </a:lnTo>
                  <a:lnTo>
                    <a:pt x="1207" y="109"/>
                  </a:lnTo>
                  <a:lnTo>
                    <a:pt x="1207" y="112"/>
                  </a:lnTo>
                  <a:lnTo>
                    <a:pt x="1207" y="112"/>
                  </a:lnTo>
                  <a:lnTo>
                    <a:pt x="1209" y="112"/>
                  </a:lnTo>
                  <a:lnTo>
                    <a:pt x="1209" y="112"/>
                  </a:lnTo>
                  <a:lnTo>
                    <a:pt x="1209" y="112"/>
                  </a:lnTo>
                  <a:lnTo>
                    <a:pt x="1209" y="114"/>
                  </a:lnTo>
                  <a:lnTo>
                    <a:pt x="1209" y="114"/>
                  </a:lnTo>
                  <a:lnTo>
                    <a:pt x="1209" y="114"/>
                  </a:lnTo>
                  <a:lnTo>
                    <a:pt x="1212" y="114"/>
                  </a:lnTo>
                  <a:lnTo>
                    <a:pt x="1212" y="116"/>
                  </a:lnTo>
                  <a:lnTo>
                    <a:pt x="1212" y="116"/>
                  </a:lnTo>
                  <a:lnTo>
                    <a:pt x="1214" y="116"/>
                  </a:lnTo>
                  <a:lnTo>
                    <a:pt x="1214" y="116"/>
                  </a:lnTo>
                  <a:lnTo>
                    <a:pt x="1214" y="116"/>
                  </a:lnTo>
                  <a:lnTo>
                    <a:pt x="1214" y="116"/>
                  </a:lnTo>
                  <a:lnTo>
                    <a:pt x="1214" y="119"/>
                  </a:lnTo>
                  <a:lnTo>
                    <a:pt x="1216" y="119"/>
                  </a:lnTo>
                  <a:lnTo>
                    <a:pt x="1216" y="119"/>
                  </a:lnTo>
                  <a:lnTo>
                    <a:pt x="1216" y="119"/>
                  </a:lnTo>
                  <a:lnTo>
                    <a:pt x="1216" y="119"/>
                  </a:lnTo>
                  <a:lnTo>
                    <a:pt x="1219" y="119"/>
                  </a:lnTo>
                  <a:lnTo>
                    <a:pt x="1219" y="119"/>
                  </a:lnTo>
                  <a:lnTo>
                    <a:pt x="1221" y="119"/>
                  </a:lnTo>
                  <a:lnTo>
                    <a:pt x="1221" y="119"/>
                  </a:lnTo>
                  <a:lnTo>
                    <a:pt x="1221" y="119"/>
                  </a:lnTo>
                  <a:lnTo>
                    <a:pt x="1221" y="119"/>
                  </a:lnTo>
                  <a:lnTo>
                    <a:pt x="1221" y="119"/>
                  </a:lnTo>
                  <a:lnTo>
                    <a:pt x="1223" y="119"/>
                  </a:lnTo>
                  <a:lnTo>
                    <a:pt x="1223" y="119"/>
                  </a:lnTo>
                  <a:lnTo>
                    <a:pt x="1223" y="119"/>
                  </a:lnTo>
                  <a:lnTo>
                    <a:pt x="1223" y="119"/>
                  </a:lnTo>
                  <a:lnTo>
                    <a:pt x="1223" y="119"/>
                  </a:lnTo>
                  <a:lnTo>
                    <a:pt x="1226" y="119"/>
                  </a:lnTo>
                  <a:lnTo>
                    <a:pt x="1226" y="119"/>
                  </a:lnTo>
                  <a:lnTo>
                    <a:pt x="1226" y="119"/>
                  </a:lnTo>
                  <a:lnTo>
                    <a:pt x="1226" y="119"/>
                  </a:lnTo>
                  <a:lnTo>
                    <a:pt x="1226" y="121"/>
                  </a:lnTo>
                  <a:lnTo>
                    <a:pt x="1226" y="121"/>
                  </a:lnTo>
                  <a:lnTo>
                    <a:pt x="1223" y="121"/>
                  </a:lnTo>
                  <a:lnTo>
                    <a:pt x="1223" y="123"/>
                  </a:lnTo>
                  <a:lnTo>
                    <a:pt x="1223" y="123"/>
                  </a:lnTo>
                  <a:lnTo>
                    <a:pt x="1223" y="123"/>
                  </a:lnTo>
                  <a:lnTo>
                    <a:pt x="1223" y="126"/>
                  </a:lnTo>
                  <a:lnTo>
                    <a:pt x="1223" y="126"/>
                  </a:lnTo>
                  <a:lnTo>
                    <a:pt x="1223" y="126"/>
                  </a:lnTo>
                  <a:lnTo>
                    <a:pt x="1223" y="128"/>
                  </a:lnTo>
                  <a:lnTo>
                    <a:pt x="1223" y="128"/>
                  </a:lnTo>
                  <a:lnTo>
                    <a:pt x="1226" y="128"/>
                  </a:lnTo>
                  <a:lnTo>
                    <a:pt x="1226" y="128"/>
                  </a:lnTo>
                  <a:lnTo>
                    <a:pt x="1228" y="128"/>
                  </a:lnTo>
                  <a:lnTo>
                    <a:pt x="1228" y="128"/>
                  </a:lnTo>
                  <a:lnTo>
                    <a:pt x="1228" y="128"/>
                  </a:lnTo>
                  <a:lnTo>
                    <a:pt x="1228" y="131"/>
                  </a:lnTo>
                  <a:lnTo>
                    <a:pt x="1228" y="131"/>
                  </a:lnTo>
                  <a:lnTo>
                    <a:pt x="1228" y="131"/>
                  </a:lnTo>
                  <a:lnTo>
                    <a:pt x="1228" y="133"/>
                  </a:lnTo>
                  <a:lnTo>
                    <a:pt x="1231" y="133"/>
                  </a:lnTo>
                  <a:lnTo>
                    <a:pt x="1231" y="133"/>
                  </a:lnTo>
                  <a:lnTo>
                    <a:pt x="1228" y="133"/>
                  </a:lnTo>
                  <a:lnTo>
                    <a:pt x="1228" y="135"/>
                  </a:lnTo>
                  <a:lnTo>
                    <a:pt x="1228" y="135"/>
                  </a:lnTo>
                  <a:lnTo>
                    <a:pt x="1228" y="135"/>
                  </a:lnTo>
                  <a:lnTo>
                    <a:pt x="1228" y="138"/>
                  </a:lnTo>
                  <a:lnTo>
                    <a:pt x="1228" y="138"/>
                  </a:lnTo>
                  <a:lnTo>
                    <a:pt x="1228" y="138"/>
                  </a:lnTo>
                  <a:lnTo>
                    <a:pt x="1226" y="138"/>
                  </a:lnTo>
                  <a:lnTo>
                    <a:pt x="1226" y="138"/>
                  </a:lnTo>
                  <a:lnTo>
                    <a:pt x="1226" y="140"/>
                  </a:lnTo>
                  <a:lnTo>
                    <a:pt x="1228" y="140"/>
                  </a:lnTo>
                  <a:lnTo>
                    <a:pt x="1228" y="140"/>
                  </a:lnTo>
                  <a:lnTo>
                    <a:pt x="1228" y="140"/>
                  </a:lnTo>
                  <a:lnTo>
                    <a:pt x="1228" y="140"/>
                  </a:lnTo>
                  <a:lnTo>
                    <a:pt x="1228" y="142"/>
                  </a:lnTo>
                  <a:lnTo>
                    <a:pt x="1231" y="142"/>
                  </a:lnTo>
                  <a:lnTo>
                    <a:pt x="1231" y="142"/>
                  </a:lnTo>
                  <a:lnTo>
                    <a:pt x="1231" y="142"/>
                  </a:lnTo>
                  <a:lnTo>
                    <a:pt x="1231" y="145"/>
                  </a:lnTo>
                  <a:lnTo>
                    <a:pt x="1231" y="145"/>
                  </a:lnTo>
                  <a:lnTo>
                    <a:pt x="1231" y="145"/>
                  </a:lnTo>
                  <a:lnTo>
                    <a:pt x="1233" y="145"/>
                  </a:lnTo>
                  <a:lnTo>
                    <a:pt x="1233" y="147"/>
                  </a:lnTo>
                  <a:lnTo>
                    <a:pt x="1233" y="147"/>
                  </a:lnTo>
                  <a:lnTo>
                    <a:pt x="1233" y="147"/>
                  </a:lnTo>
                  <a:lnTo>
                    <a:pt x="1233" y="147"/>
                  </a:lnTo>
                  <a:lnTo>
                    <a:pt x="1233" y="150"/>
                  </a:lnTo>
                  <a:lnTo>
                    <a:pt x="1235" y="150"/>
                  </a:lnTo>
                  <a:lnTo>
                    <a:pt x="1235" y="150"/>
                  </a:lnTo>
                  <a:lnTo>
                    <a:pt x="1235" y="150"/>
                  </a:lnTo>
                  <a:lnTo>
                    <a:pt x="1235" y="147"/>
                  </a:lnTo>
                  <a:lnTo>
                    <a:pt x="1238" y="147"/>
                  </a:lnTo>
                  <a:lnTo>
                    <a:pt x="1238" y="147"/>
                  </a:lnTo>
                  <a:lnTo>
                    <a:pt x="1238" y="147"/>
                  </a:lnTo>
                  <a:lnTo>
                    <a:pt x="1238" y="147"/>
                  </a:lnTo>
                  <a:lnTo>
                    <a:pt x="1240" y="147"/>
                  </a:lnTo>
                  <a:lnTo>
                    <a:pt x="1240" y="147"/>
                  </a:lnTo>
                  <a:lnTo>
                    <a:pt x="1240" y="147"/>
                  </a:lnTo>
                  <a:lnTo>
                    <a:pt x="1242" y="147"/>
                  </a:lnTo>
                  <a:lnTo>
                    <a:pt x="1242" y="147"/>
                  </a:lnTo>
                  <a:lnTo>
                    <a:pt x="1242" y="147"/>
                  </a:lnTo>
                  <a:lnTo>
                    <a:pt x="1242" y="147"/>
                  </a:lnTo>
                  <a:lnTo>
                    <a:pt x="1245" y="147"/>
                  </a:lnTo>
                  <a:lnTo>
                    <a:pt x="1245" y="147"/>
                  </a:lnTo>
                  <a:lnTo>
                    <a:pt x="1245" y="147"/>
                  </a:lnTo>
                  <a:lnTo>
                    <a:pt x="1245" y="150"/>
                  </a:lnTo>
                  <a:lnTo>
                    <a:pt x="1247" y="150"/>
                  </a:lnTo>
                  <a:lnTo>
                    <a:pt x="1247" y="150"/>
                  </a:lnTo>
                  <a:lnTo>
                    <a:pt x="1247" y="150"/>
                  </a:lnTo>
                  <a:lnTo>
                    <a:pt x="1247" y="147"/>
                  </a:lnTo>
                  <a:lnTo>
                    <a:pt x="1249" y="147"/>
                  </a:lnTo>
                  <a:lnTo>
                    <a:pt x="1249" y="147"/>
                  </a:lnTo>
                  <a:lnTo>
                    <a:pt x="1249" y="150"/>
                  </a:lnTo>
                  <a:lnTo>
                    <a:pt x="1249" y="150"/>
                  </a:lnTo>
                  <a:lnTo>
                    <a:pt x="1252" y="150"/>
                  </a:lnTo>
                  <a:lnTo>
                    <a:pt x="1252" y="150"/>
                  </a:lnTo>
                  <a:lnTo>
                    <a:pt x="1254" y="150"/>
                  </a:lnTo>
                  <a:lnTo>
                    <a:pt x="1254" y="150"/>
                  </a:lnTo>
                  <a:lnTo>
                    <a:pt x="1254" y="150"/>
                  </a:lnTo>
                  <a:lnTo>
                    <a:pt x="1254" y="147"/>
                  </a:lnTo>
                  <a:lnTo>
                    <a:pt x="1257" y="147"/>
                  </a:lnTo>
                  <a:lnTo>
                    <a:pt x="1257" y="147"/>
                  </a:lnTo>
                  <a:lnTo>
                    <a:pt x="1257" y="147"/>
                  </a:lnTo>
                  <a:lnTo>
                    <a:pt x="1259" y="147"/>
                  </a:lnTo>
                  <a:lnTo>
                    <a:pt x="1259" y="147"/>
                  </a:lnTo>
                  <a:lnTo>
                    <a:pt x="1261" y="147"/>
                  </a:lnTo>
                  <a:lnTo>
                    <a:pt x="1261" y="147"/>
                  </a:lnTo>
                  <a:lnTo>
                    <a:pt x="1261" y="147"/>
                  </a:lnTo>
                  <a:lnTo>
                    <a:pt x="1261" y="147"/>
                  </a:lnTo>
                  <a:lnTo>
                    <a:pt x="1264" y="147"/>
                  </a:lnTo>
                  <a:lnTo>
                    <a:pt x="1264" y="147"/>
                  </a:lnTo>
                  <a:lnTo>
                    <a:pt x="1264" y="147"/>
                  </a:lnTo>
                  <a:lnTo>
                    <a:pt x="1264" y="147"/>
                  </a:lnTo>
                  <a:lnTo>
                    <a:pt x="1266" y="147"/>
                  </a:lnTo>
                  <a:lnTo>
                    <a:pt x="1266" y="147"/>
                  </a:lnTo>
                  <a:lnTo>
                    <a:pt x="1268" y="147"/>
                  </a:lnTo>
                  <a:lnTo>
                    <a:pt x="1268" y="147"/>
                  </a:lnTo>
                  <a:lnTo>
                    <a:pt x="1268" y="147"/>
                  </a:lnTo>
                  <a:lnTo>
                    <a:pt x="1268" y="147"/>
                  </a:lnTo>
                  <a:lnTo>
                    <a:pt x="1268" y="145"/>
                  </a:lnTo>
                  <a:lnTo>
                    <a:pt x="1268" y="145"/>
                  </a:lnTo>
                  <a:lnTo>
                    <a:pt x="1268" y="145"/>
                  </a:lnTo>
                  <a:lnTo>
                    <a:pt x="1268" y="142"/>
                  </a:lnTo>
                  <a:lnTo>
                    <a:pt x="1268" y="142"/>
                  </a:lnTo>
                  <a:lnTo>
                    <a:pt x="1271" y="142"/>
                  </a:lnTo>
                  <a:lnTo>
                    <a:pt x="1271" y="142"/>
                  </a:lnTo>
                  <a:lnTo>
                    <a:pt x="1271" y="142"/>
                  </a:lnTo>
                  <a:lnTo>
                    <a:pt x="1271" y="142"/>
                  </a:lnTo>
                  <a:lnTo>
                    <a:pt x="1273" y="142"/>
                  </a:lnTo>
                  <a:lnTo>
                    <a:pt x="1273" y="142"/>
                  </a:lnTo>
                  <a:lnTo>
                    <a:pt x="1273" y="140"/>
                  </a:lnTo>
                  <a:lnTo>
                    <a:pt x="1273" y="140"/>
                  </a:lnTo>
                  <a:lnTo>
                    <a:pt x="1275" y="140"/>
                  </a:lnTo>
                  <a:lnTo>
                    <a:pt x="1275" y="140"/>
                  </a:lnTo>
                  <a:lnTo>
                    <a:pt x="1275" y="140"/>
                  </a:lnTo>
                  <a:lnTo>
                    <a:pt x="1275" y="140"/>
                  </a:lnTo>
                  <a:lnTo>
                    <a:pt x="1278" y="140"/>
                  </a:lnTo>
                  <a:lnTo>
                    <a:pt x="1278" y="138"/>
                  </a:lnTo>
                  <a:lnTo>
                    <a:pt x="1278" y="138"/>
                  </a:lnTo>
                  <a:lnTo>
                    <a:pt x="1280" y="138"/>
                  </a:lnTo>
                  <a:lnTo>
                    <a:pt x="1280" y="138"/>
                  </a:lnTo>
                  <a:lnTo>
                    <a:pt x="1280" y="138"/>
                  </a:lnTo>
                  <a:lnTo>
                    <a:pt x="1283" y="138"/>
                  </a:lnTo>
                  <a:lnTo>
                    <a:pt x="1283" y="138"/>
                  </a:lnTo>
                  <a:lnTo>
                    <a:pt x="1283" y="138"/>
                  </a:lnTo>
                  <a:lnTo>
                    <a:pt x="1285" y="138"/>
                  </a:lnTo>
                  <a:lnTo>
                    <a:pt x="1285" y="138"/>
                  </a:lnTo>
                  <a:lnTo>
                    <a:pt x="1287" y="138"/>
                  </a:lnTo>
                  <a:lnTo>
                    <a:pt x="1287" y="138"/>
                  </a:lnTo>
                  <a:lnTo>
                    <a:pt x="1287" y="138"/>
                  </a:lnTo>
                  <a:lnTo>
                    <a:pt x="1287" y="138"/>
                  </a:lnTo>
                  <a:lnTo>
                    <a:pt x="1290" y="138"/>
                  </a:lnTo>
                  <a:lnTo>
                    <a:pt x="1290" y="138"/>
                  </a:lnTo>
                  <a:lnTo>
                    <a:pt x="1290" y="138"/>
                  </a:lnTo>
                  <a:lnTo>
                    <a:pt x="1290" y="138"/>
                  </a:lnTo>
                  <a:lnTo>
                    <a:pt x="1292" y="138"/>
                  </a:lnTo>
                  <a:lnTo>
                    <a:pt x="1292" y="138"/>
                  </a:lnTo>
                  <a:lnTo>
                    <a:pt x="1292" y="135"/>
                  </a:lnTo>
                  <a:lnTo>
                    <a:pt x="1294" y="135"/>
                  </a:lnTo>
                  <a:lnTo>
                    <a:pt x="1294" y="135"/>
                  </a:lnTo>
                  <a:lnTo>
                    <a:pt x="1294" y="138"/>
                  </a:lnTo>
                  <a:lnTo>
                    <a:pt x="1294" y="138"/>
                  </a:lnTo>
                  <a:lnTo>
                    <a:pt x="1294" y="135"/>
                  </a:lnTo>
                  <a:lnTo>
                    <a:pt x="1294" y="135"/>
                  </a:lnTo>
                  <a:lnTo>
                    <a:pt x="1297" y="135"/>
                  </a:lnTo>
                  <a:lnTo>
                    <a:pt x="1297" y="135"/>
                  </a:lnTo>
                  <a:lnTo>
                    <a:pt x="1297" y="133"/>
                  </a:lnTo>
                  <a:lnTo>
                    <a:pt x="1297" y="133"/>
                  </a:lnTo>
                  <a:lnTo>
                    <a:pt x="1297" y="133"/>
                  </a:lnTo>
                  <a:lnTo>
                    <a:pt x="1299" y="133"/>
                  </a:lnTo>
                  <a:lnTo>
                    <a:pt x="1299" y="133"/>
                  </a:lnTo>
                  <a:lnTo>
                    <a:pt x="1302" y="133"/>
                  </a:lnTo>
                  <a:lnTo>
                    <a:pt x="1302" y="133"/>
                  </a:lnTo>
                  <a:lnTo>
                    <a:pt x="1302" y="133"/>
                  </a:lnTo>
                  <a:lnTo>
                    <a:pt x="1302" y="131"/>
                  </a:lnTo>
                  <a:lnTo>
                    <a:pt x="1304" y="131"/>
                  </a:lnTo>
                  <a:lnTo>
                    <a:pt x="1304" y="131"/>
                  </a:lnTo>
                  <a:lnTo>
                    <a:pt x="1304" y="131"/>
                  </a:lnTo>
                  <a:lnTo>
                    <a:pt x="1306" y="131"/>
                  </a:lnTo>
                  <a:lnTo>
                    <a:pt x="1306" y="131"/>
                  </a:lnTo>
                  <a:lnTo>
                    <a:pt x="1309" y="131"/>
                  </a:lnTo>
                  <a:lnTo>
                    <a:pt x="1309" y="133"/>
                  </a:lnTo>
                  <a:lnTo>
                    <a:pt x="1309" y="133"/>
                  </a:lnTo>
                  <a:lnTo>
                    <a:pt x="1309" y="133"/>
                  </a:lnTo>
                  <a:lnTo>
                    <a:pt x="1309" y="131"/>
                  </a:lnTo>
                  <a:lnTo>
                    <a:pt x="1311" y="131"/>
                  </a:lnTo>
                  <a:lnTo>
                    <a:pt x="1311" y="133"/>
                  </a:lnTo>
                  <a:lnTo>
                    <a:pt x="1311" y="133"/>
                  </a:lnTo>
                  <a:lnTo>
                    <a:pt x="1311" y="133"/>
                  </a:lnTo>
                  <a:lnTo>
                    <a:pt x="1311" y="133"/>
                  </a:lnTo>
                  <a:lnTo>
                    <a:pt x="1313" y="133"/>
                  </a:lnTo>
                  <a:lnTo>
                    <a:pt x="1313" y="135"/>
                  </a:lnTo>
                  <a:lnTo>
                    <a:pt x="1311" y="135"/>
                  </a:lnTo>
                  <a:lnTo>
                    <a:pt x="1311" y="135"/>
                  </a:lnTo>
                  <a:lnTo>
                    <a:pt x="1311" y="138"/>
                  </a:lnTo>
                  <a:lnTo>
                    <a:pt x="1311" y="138"/>
                  </a:lnTo>
                  <a:lnTo>
                    <a:pt x="1311" y="138"/>
                  </a:lnTo>
                  <a:lnTo>
                    <a:pt x="1311" y="138"/>
                  </a:lnTo>
                  <a:lnTo>
                    <a:pt x="1311" y="138"/>
                  </a:lnTo>
                  <a:lnTo>
                    <a:pt x="1311" y="140"/>
                  </a:lnTo>
                  <a:lnTo>
                    <a:pt x="1309" y="140"/>
                  </a:lnTo>
                  <a:lnTo>
                    <a:pt x="1309" y="140"/>
                  </a:lnTo>
                  <a:lnTo>
                    <a:pt x="1309" y="142"/>
                  </a:lnTo>
                  <a:lnTo>
                    <a:pt x="1311" y="142"/>
                  </a:lnTo>
                  <a:lnTo>
                    <a:pt x="1311" y="142"/>
                  </a:lnTo>
                  <a:lnTo>
                    <a:pt x="1311" y="142"/>
                  </a:lnTo>
                  <a:lnTo>
                    <a:pt x="1311" y="145"/>
                  </a:lnTo>
                  <a:lnTo>
                    <a:pt x="1311" y="145"/>
                  </a:lnTo>
                  <a:lnTo>
                    <a:pt x="1311" y="145"/>
                  </a:lnTo>
                  <a:lnTo>
                    <a:pt x="1313" y="145"/>
                  </a:lnTo>
                  <a:lnTo>
                    <a:pt x="1313" y="147"/>
                  </a:lnTo>
                  <a:lnTo>
                    <a:pt x="1313" y="147"/>
                  </a:lnTo>
                  <a:lnTo>
                    <a:pt x="1313" y="147"/>
                  </a:lnTo>
                  <a:lnTo>
                    <a:pt x="1313" y="147"/>
                  </a:lnTo>
                  <a:lnTo>
                    <a:pt x="1313" y="150"/>
                  </a:lnTo>
                  <a:lnTo>
                    <a:pt x="1313" y="150"/>
                  </a:lnTo>
                  <a:lnTo>
                    <a:pt x="1313" y="150"/>
                  </a:lnTo>
                  <a:lnTo>
                    <a:pt x="1311" y="150"/>
                  </a:lnTo>
                  <a:lnTo>
                    <a:pt x="1311" y="152"/>
                  </a:lnTo>
                  <a:lnTo>
                    <a:pt x="1311" y="152"/>
                  </a:lnTo>
                  <a:lnTo>
                    <a:pt x="1311" y="152"/>
                  </a:lnTo>
                  <a:lnTo>
                    <a:pt x="1311" y="152"/>
                  </a:lnTo>
                  <a:lnTo>
                    <a:pt x="1311" y="154"/>
                  </a:lnTo>
                  <a:lnTo>
                    <a:pt x="1309" y="154"/>
                  </a:lnTo>
                  <a:lnTo>
                    <a:pt x="1309" y="154"/>
                  </a:lnTo>
                  <a:lnTo>
                    <a:pt x="1309" y="154"/>
                  </a:lnTo>
                  <a:lnTo>
                    <a:pt x="1309" y="154"/>
                  </a:lnTo>
                  <a:lnTo>
                    <a:pt x="1306" y="154"/>
                  </a:lnTo>
                  <a:lnTo>
                    <a:pt x="1306" y="157"/>
                  </a:lnTo>
                  <a:lnTo>
                    <a:pt x="1306" y="157"/>
                  </a:lnTo>
                  <a:lnTo>
                    <a:pt x="1306" y="154"/>
                  </a:lnTo>
                  <a:lnTo>
                    <a:pt x="1304" y="154"/>
                  </a:lnTo>
                  <a:lnTo>
                    <a:pt x="1304" y="157"/>
                  </a:lnTo>
                  <a:lnTo>
                    <a:pt x="1304" y="157"/>
                  </a:lnTo>
                  <a:lnTo>
                    <a:pt x="1304" y="157"/>
                  </a:lnTo>
                  <a:lnTo>
                    <a:pt x="1304" y="157"/>
                  </a:lnTo>
                  <a:lnTo>
                    <a:pt x="1304" y="157"/>
                  </a:lnTo>
                  <a:lnTo>
                    <a:pt x="1302" y="157"/>
                  </a:lnTo>
                  <a:lnTo>
                    <a:pt x="1302" y="157"/>
                  </a:lnTo>
                  <a:lnTo>
                    <a:pt x="1302" y="159"/>
                  </a:lnTo>
                  <a:lnTo>
                    <a:pt x="1302" y="159"/>
                  </a:lnTo>
                  <a:lnTo>
                    <a:pt x="1302" y="161"/>
                  </a:lnTo>
                  <a:lnTo>
                    <a:pt x="1302" y="161"/>
                  </a:lnTo>
                  <a:lnTo>
                    <a:pt x="1302" y="161"/>
                  </a:lnTo>
                  <a:lnTo>
                    <a:pt x="1302" y="164"/>
                  </a:lnTo>
                  <a:lnTo>
                    <a:pt x="1302" y="164"/>
                  </a:lnTo>
                  <a:lnTo>
                    <a:pt x="1302" y="164"/>
                  </a:lnTo>
                  <a:lnTo>
                    <a:pt x="1302" y="164"/>
                  </a:lnTo>
                  <a:lnTo>
                    <a:pt x="1302" y="166"/>
                  </a:lnTo>
                  <a:lnTo>
                    <a:pt x="1302" y="166"/>
                  </a:lnTo>
                  <a:lnTo>
                    <a:pt x="1299" y="166"/>
                  </a:lnTo>
                  <a:lnTo>
                    <a:pt x="1299" y="168"/>
                  </a:lnTo>
                  <a:lnTo>
                    <a:pt x="1299" y="168"/>
                  </a:lnTo>
                  <a:lnTo>
                    <a:pt x="1299" y="168"/>
                  </a:lnTo>
                  <a:lnTo>
                    <a:pt x="1299" y="168"/>
                  </a:lnTo>
                  <a:lnTo>
                    <a:pt x="1299" y="171"/>
                  </a:lnTo>
                  <a:lnTo>
                    <a:pt x="1299" y="171"/>
                  </a:lnTo>
                  <a:lnTo>
                    <a:pt x="1299" y="173"/>
                  </a:lnTo>
                  <a:lnTo>
                    <a:pt x="1299" y="173"/>
                  </a:lnTo>
                  <a:lnTo>
                    <a:pt x="1299" y="176"/>
                  </a:lnTo>
                  <a:lnTo>
                    <a:pt x="1297" y="176"/>
                  </a:lnTo>
                  <a:lnTo>
                    <a:pt x="1297" y="176"/>
                  </a:lnTo>
                  <a:lnTo>
                    <a:pt x="1297" y="176"/>
                  </a:lnTo>
                  <a:lnTo>
                    <a:pt x="1297" y="178"/>
                  </a:lnTo>
                  <a:lnTo>
                    <a:pt x="1297" y="178"/>
                  </a:lnTo>
                  <a:lnTo>
                    <a:pt x="1297" y="178"/>
                  </a:lnTo>
                  <a:lnTo>
                    <a:pt x="1294" y="178"/>
                  </a:lnTo>
                  <a:lnTo>
                    <a:pt x="1294" y="178"/>
                  </a:lnTo>
                  <a:lnTo>
                    <a:pt x="1294" y="180"/>
                  </a:lnTo>
                  <a:lnTo>
                    <a:pt x="1297" y="180"/>
                  </a:lnTo>
                  <a:lnTo>
                    <a:pt x="1297" y="180"/>
                  </a:lnTo>
                  <a:lnTo>
                    <a:pt x="1297" y="180"/>
                  </a:lnTo>
                  <a:lnTo>
                    <a:pt x="1297" y="183"/>
                  </a:lnTo>
                  <a:lnTo>
                    <a:pt x="1297" y="183"/>
                  </a:lnTo>
                  <a:lnTo>
                    <a:pt x="1294" y="183"/>
                  </a:lnTo>
                  <a:lnTo>
                    <a:pt x="1294" y="183"/>
                  </a:lnTo>
                  <a:lnTo>
                    <a:pt x="1297" y="183"/>
                  </a:lnTo>
                  <a:lnTo>
                    <a:pt x="1297" y="185"/>
                  </a:lnTo>
                  <a:lnTo>
                    <a:pt x="1297" y="185"/>
                  </a:lnTo>
                  <a:lnTo>
                    <a:pt x="1294" y="185"/>
                  </a:lnTo>
                  <a:lnTo>
                    <a:pt x="1294" y="187"/>
                  </a:lnTo>
                  <a:lnTo>
                    <a:pt x="1294" y="187"/>
                  </a:lnTo>
                  <a:lnTo>
                    <a:pt x="1294" y="187"/>
                  </a:lnTo>
                  <a:lnTo>
                    <a:pt x="1294" y="187"/>
                  </a:lnTo>
                  <a:lnTo>
                    <a:pt x="1292" y="187"/>
                  </a:lnTo>
                  <a:lnTo>
                    <a:pt x="1292" y="187"/>
                  </a:lnTo>
                  <a:lnTo>
                    <a:pt x="1292" y="187"/>
                  </a:lnTo>
                  <a:lnTo>
                    <a:pt x="1292" y="190"/>
                  </a:lnTo>
                  <a:lnTo>
                    <a:pt x="1292" y="190"/>
                  </a:lnTo>
                  <a:lnTo>
                    <a:pt x="1292" y="190"/>
                  </a:lnTo>
                  <a:lnTo>
                    <a:pt x="1292" y="190"/>
                  </a:lnTo>
                  <a:lnTo>
                    <a:pt x="1292" y="192"/>
                  </a:lnTo>
                  <a:lnTo>
                    <a:pt x="1290" y="192"/>
                  </a:lnTo>
                  <a:lnTo>
                    <a:pt x="1290" y="192"/>
                  </a:lnTo>
                  <a:lnTo>
                    <a:pt x="1290" y="192"/>
                  </a:lnTo>
                  <a:lnTo>
                    <a:pt x="1290" y="195"/>
                  </a:lnTo>
                  <a:lnTo>
                    <a:pt x="1290" y="195"/>
                  </a:lnTo>
                  <a:lnTo>
                    <a:pt x="1290" y="195"/>
                  </a:lnTo>
                  <a:lnTo>
                    <a:pt x="1287" y="195"/>
                  </a:lnTo>
                  <a:lnTo>
                    <a:pt x="1287" y="195"/>
                  </a:lnTo>
                  <a:lnTo>
                    <a:pt x="1287" y="197"/>
                  </a:lnTo>
                  <a:lnTo>
                    <a:pt x="1287" y="197"/>
                  </a:lnTo>
                  <a:lnTo>
                    <a:pt x="1287" y="197"/>
                  </a:lnTo>
                  <a:lnTo>
                    <a:pt x="1287" y="197"/>
                  </a:lnTo>
                  <a:lnTo>
                    <a:pt x="1287" y="199"/>
                  </a:lnTo>
                  <a:lnTo>
                    <a:pt x="1287" y="199"/>
                  </a:lnTo>
                  <a:lnTo>
                    <a:pt x="1287" y="202"/>
                  </a:lnTo>
                  <a:lnTo>
                    <a:pt x="1285" y="202"/>
                  </a:lnTo>
                  <a:lnTo>
                    <a:pt x="1285" y="202"/>
                  </a:lnTo>
                  <a:lnTo>
                    <a:pt x="1285" y="202"/>
                  </a:lnTo>
                  <a:lnTo>
                    <a:pt x="1285" y="204"/>
                  </a:lnTo>
                  <a:lnTo>
                    <a:pt x="1283" y="204"/>
                  </a:lnTo>
                  <a:lnTo>
                    <a:pt x="1283" y="204"/>
                  </a:lnTo>
                  <a:lnTo>
                    <a:pt x="1283" y="204"/>
                  </a:lnTo>
                  <a:lnTo>
                    <a:pt x="1283" y="204"/>
                  </a:lnTo>
                  <a:lnTo>
                    <a:pt x="1280" y="204"/>
                  </a:lnTo>
                  <a:lnTo>
                    <a:pt x="1280" y="204"/>
                  </a:lnTo>
                  <a:lnTo>
                    <a:pt x="1280" y="206"/>
                  </a:lnTo>
                  <a:lnTo>
                    <a:pt x="1280" y="206"/>
                  </a:lnTo>
                  <a:lnTo>
                    <a:pt x="1280" y="206"/>
                  </a:lnTo>
                  <a:lnTo>
                    <a:pt x="1280" y="206"/>
                  </a:lnTo>
                  <a:lnTo>
                    <a:pt x="1280" y="209"/>
                  </a:lnTo>
                  <a:lnTo>
                    <a:pt x="1280" y="209"/>
                  </a:lnTo>
                  <a:lnTo>
                    <a:pt x="1278" y="209"/>
                  </a:lnTo>
                  <a:lnTo>
                    <a:pt x="1278" y="211"/>
                  </a:lnTo>
                  <a:lnTo>
                    <a:pt x="1278" y="211"/>
                  </a:lnTo>
                  <a:lnTo>
                    <a:pt x="1280" y="211"/>
                  </a:lnTo>
                  <a:lnTo>
                    <a:pt x="1280" y="214"/>
                  </a:lnTo>
                  <a:lnTo>
                    <a:pt x="1280" y="214"/>
                  </a:lnTo>
                  <a:lnTo>
                    <a:pt x="1278" y="214"/>
                  </a:lnTo>
                  <a:lnTo>
                    <a:pt x="1278" y="216"/>
                  </a:lnTo>
                  <a:lnTo>
                    <a:pt x="1278" y="216"/>
                  </a:lnTo>
                  <a:lnTo>
                    <a:pt x="1278" y="216"/>
                  </a:lnTo>
                  <a:lnTo>
                    <a:pt x="1275" y="216"/>
                  </a:lnTo>
                  <a:lnTo>
                    <a:pt x="1275" y="216"/>
                  </a:lnTo>
                  <a:lnTo>
                    <a:pt x="1275" y="216"/>
                  </a:lnTo>
                  <a:lnTo>
                    <a:pt x="1273" y="216"/>
                  </a:lnTo>
                  <a:lnTo>
                    <a:pt x="1273" y="216"/>
                  </a:lnTo>
                  <a:lnTo>
                    <a:pt x="1273" y="216"/>
                  </a:lnTo>
                  <a:lnTo>
                    <a:pt x="1273" y="214"/>
                  </a:lnTo>
                  <a:lnTo>
                    <a:pt x="1271" y="214"/>
                  </a:lnTo>
                  <a:lnTo>
                    <a:pt x="1271" y="214"/>
                  </a:lnTo>
                  <a:lnTo>
                    <a:pt x="1271" y="214"/>
                  </a:lnTo>
                  <a:lnTo>
                    <a:pt x="1271" y="211"/>
                  </a:lnTo>
                  <a:lnTo>
                    <a:pt x="1271" y="211"/>
                  </a:lnTo>
                  <a:lnTo>
                    <a:pt x="1271" y="211"/>
                  </a:lnTo>
                  <a:lnTo>
                    <a:pt x="1268" y="211"/>
                  </a:lnTo>
                  <a:lnTo>
                    <a:pt x="1268" y="211"/>
                  </a:lnTo>
                  <a:lnTo>
                    <a:pt x="1268" y="209"/>
                  </a:lnTo>
                  <a:lnTo>
                    <a:pt x="1268" y="209"/>
                  </a:lnTo>
                  <a:lnTo>
                    <a:pt x="1266" y="209"/>
                  </a:lnTo>
                  <a:lnTo>
                    <a:pt x="1266" y="209"/>
                  </a:lnTo>
                  <a:lnTo>
                    <a:pt x="1264" y="209"/>
                  </a:lnTo>
                  <a:lnTo>
                    <a:pt x="1264" y="209"/>
                  </a:lnTo>
                  <a:lnTo>
                    <a:pt x="1264" y="209"/>
                  </a:lnTo>
                  <a:lnTo>
                    <a:pt x="1264" y="209"/>
                  </a:lnTo>
                  <a:lnTo>
                    <a:pt x="1261" y="209"/>
                  </a:lnTo>
                  <a:lnTo>
                    <a:pt x="1261" y="209"/>
                  </a:lnTo>
                  <a:lnTo>
                    <a:pt x="1261" y="209"/>
                  </a:lnTo>
                  <a:lnTo>
                    <a:pt x="1259" y="209"/>
                  </a:lnTo>
                  <a:lnTo>
                    <a:pt x="1259" y="209"/>
                  </a:lnTo>
                  <a:lnTo>
                    <a:pt x="1259" y="209"/>
                  </a:lnTo>
                  <a:lnTo>
                    <a:pt x="1257" y="209"/>
                  </a:lnTo>
                  <a:lnTo>
                    <a:pt x="1257" y="209"/>
                  </a:lnTo>
                  <a:lnTo>
                    <a:pt x="1257" y="211"/>
                  </a:lnTo>
                  <a:lnTo>
                    <a:pt x="1257" y="211"/>
                  </a:lnTo>
                  <a:lnTo>
                    <a:pt x="1257" y="211"/>
                  </a:lnTo>
                  <a:lnTo>
                    <a:pt x="1254" y="211"/>
                  </a:lnTo>
                  <a:lnTo>
                    <a:pt x="1254" y="211"/>
                  </a:lnTo>
                  <a:lnTo>
                    <a:pt x="1254" y="211"/>
                  </a:lnTo>
                  <a:lnTo>
                    <a:pt x="1254" y="209"/>
                  </a:lnTo>
                  <a:lnTo>
                    <a:pt x="1254" y="209"/>
                  </a:lnTo>
                  <a:lnTo>
                    <a:pt x="1254" y="209"/>
                  </a:lnTo>
                  <a:lnTo>
                    <a:pt x="1252" y="209"/>
                  </a:lnTo>
                  <a:lnTo>
                    <a:pt x="1252" y="209"/>
                  </a:lnTo>
                  <a:lnTo>
                    <a:pt x="1252" y="209"/>
                  </a:lnTo>
                  <a:lnTo>
                    <a:pt x="1249" y="209"/>
                  </a:lnTo>
                  <a:lnTo>
                    <a:pt x="1249" y="211"/>
                  </a:lnTo>
                  <a:lnTo>
                    <a:pt x="1249" y="211"/>
                  </a:lnTo>
                  <a:lnTo>
                    <a:pt x="1249" y="211"/>
                  </a:lnTo>
                  <a:lnTo>
                    <a:pt x="1249" y="211"/>
                  </a:lnTo>
                  <a:lnTo>
                    <a:pt x="1247" y="211"/>
                  </a:lnTo>
                  <a:lnTo>
                    <a:pt x="1247" y="214"/>
                  </a:lnTo>
                  <a:lnTo>
                    <a:pt x="1247" y="214"/>
                  </a:lnTo>
                  <a:lnTo>
                    <a:pt x="1247" y="216"/>
                  </a:lnTo>
                  <a:lnTo>
                    <a:pt x="1247" y="216"/>
                  </a:lnTo>
                  <a:lnTo>
                    <a:pt x="1247" y="216"/>
                  </a:lnTo>
                  <a:lnTo>
                    <a:pt x="1247" y="216"/>
                  </a:lnTo>
                  <a:lnTo>
                    <a:pt x="1245" y="216"/>
                  </a:lnTo>
                  <a:lnTo>
                    <a:pt x="1245" y="216"/>
                  </a:lnTo>
                  <a:lnTo>
                    <a:pt x="1245" y="216"/>
                  </a:lnTo>
                  <a:lnTo>
                    <a:pt x="1245" y="218"/>
                  </a:lnTo>
                  <a:lnTo>
                    <a:pt x="1242" y="218"/>
                  </a:lnTo>
                  <a:lnTo>
                    <a:pt x="1242" y="218"/>
                  </a:lnTo>
                  <a:lnTo>
                    <a:pt x="1242" y="218"/>
                  </a:lnTo>
                  <a:lnTo>
                    <a:pt x="1242" y="216"/>
                  </a:lnTo>
                  <a:lnTo>
                    <a:pt x="1240" y="216"/>
                  </a:lnTo>
                  <a:lnTo>
                    <a:pt x="1240" y="218"/>
                  </a:lnTo>
                  <a:lnTo>
                    <a:pt x="1240" y="218"/>
                  </a:lnTo>
                  <a:lnTo>
                    <a:pt x="1240" y="218"/>
                  </a:lnTo>
                  <a:lnTo>
                    <a:pt x="1238" y="218"/>
                  </a:lnTo>
                  <a:lnTo>
                    <a:pt x="1238" y="218"/>
                  </a:lnTo>
                  <a:lnTo>
                    <a:pt x="1238" y="218"/>
                  </a:lnTo>
                  <a:lnTo>
                    <a:pt x="1235" y="218"/>
                  </a:lnTo>
                  <a:lnTo>
                    <a:pt x="1235" y="218"/>
                  </a:lnTo>
                  <a:lnTo>
                    <a:pt x="1235" y="221"/>
                  </a:lnTo>
                  <a:lnTo>
                    <a:pt x="1235" y="221"/>
                  </a:lnTo>
                  <a:lnTo>
                    <a:pt x="1233" y="221"/>
                  </a:lnTo>
                  <a:lnTo>
                    <a:pt x="1233" y="221"/>
                  </a:lnTo>
                  <a:lnTo>
                    <a:pt x="1233" y="221"/>
                  </a:lnTo>
                  <a:lnTo>
                    <a:pt x="1233" y="221"/>
                  </a:lnTo>
                  <a:lnTo>
                    <a:pt x="1233" y="223"/>
                  </a:lnTo>
                  <a:lnTo>
                    <a:pt x="1235" y="223"/>
                  </a:lnTo>
                  <a:lnTo>
                    <a:pt x="1235" y="223"/>
                  </a:lnTo>
                  <a:lnTo>
                    <a:pt x="1235" y="223"/>
                  </a:lnTo>
                  <a:lnTo>
                    <a:pt x="1235" y="225"/>
                  </a:lnTo>
                  <a:lnTo>
                    <a:pt x="1235" y="225"/>
                  </a:lnTo>
                  <a:lnTo>
                    <a:pt x="1235" y="225"/>
                  </a:lnTo>
                  <a:lnTo>
                    <a:pt x="1235" y="228"/>
                  </a:lnTo>
                  <a:lnTo>
                    <a:pt x="1235" y="228"/>
                  </a:lnTo>
                  <a:lnTo>
                    <a:pt x="1235" y="228"/>
                  </a:lnTo>
                  <a:lnTo>
                    <a:pt x="1238" y="228"/>
                  </a:lnTo>
                  <a:lnTo>
                    <a:pt x="1238" y="230"/>
                  </a:lnTo>
                  <a:lnTo>
                    <a:pt x="1238" y="230"/>
                  </a:lnTo>
                  <a:lnTo>
                    <a:pt x="1238" y="232"/>
                  </a:lnTo>
                  <a:lnTo>
                    <a:pt x="1238" y="232"/>
                  </a:lnTo>
                  <a:lnTo>
                    <a:pt x="1238" y="232"/>
                  </a:lnTo>
                  <a:lnTo>
                    <a:pt x="1238" y="235"/>
                  </a:lnTo>
                  <a:lnTo>
                    <a:pt x="1238" y="235"/>
                  </a:lnTo>
                  <a:lnTo>
                    <a:pt x="1238" y="235"/>
                  </a:lnTo>
                  <a:lnTo>
                    <a:pt x="1238" y="237"/>
                  </a:lnTo>
                  <a:lnTo>
                    <a:pt x="1238" y="237"/>
                  </a:lnTo>
                  <a:lnTo>
                    <a:pt x="1238" y="237"/>
                  </a:lnTo>
                  <a:lnTo>
                    <a:pt x="1240" y="237"/>
                  </a:lnTo>
                  <a:lnTo>
                    <a:pt x="1240" y="240"/>
                  </a:lnTo>
                  <a:lnTo>
                    <a:pt x="1240" y="240"/>
                  </a:lnTo>
                  <a:lnTo>
                    <a:pt x="1240" y="242"/>
                  </a:lnTo>
                  <a:lnTo>
                    <a:pt x="1238" y="242"/>
                  </a:lnTo>
                  <a:lnTo>
                    <a:pt x="1238" y="242"/>
                  </a:lnTo>
                  <a:lnTo>
                    <a:pt x="1238" y="244"/>
                  </a:lnTo>
                  <a:lnTo>
                    <a:pt x="1238" y="244"/>
                  </a:lnTo>
                  <a:lnTo>
                    <a:pt x="1238" y="247"/>
                  </a:lnTo>
                  <a:lnTo>
                    <a:pt x="1238" y="247"/>
                  </a:lnTo>
                  <a:lnTo>
                    <a:pt x="1238" y="247"/>
                  </a:lnTo>
                  <a:lnTo>
                    <a:pt x="1238" y="247"/>
                  </a:lnTo>
                  <a:lnTo>
                    <a:pt x="1238" y="249"/>
                  </a:lnTo>
                  <a:lnTo>
                    <a:pt x="1238" y="249"/>
                  </a:lnTo>
                  <a:lnTo>
                    <a:pt x="1238" y="251"/>
                  </a:lnTo>
                  <a:lnTo>
                    <a:pt x="1238" y="251"/>
                  </a:lnTo>
                  <a:lnTo>
                    <a:pt x="1238" y="254"/>
                  </a:lnTo>
                  <a:lnTo>
                    <a:pt x="1238" y="254"/>
                  </a:lnTo>
                  <a:lnTo>
                    <a:pt x="1238" y="256"/>
                  </a:lnTo>
                  <a:lnTo>
                    <a:pt x="1238" y="256"/>
                  </a:lnTo>
                  <a:lnTo>
                    <a:pt x="1240" y="256"/>
                  </a:lnTo>
                  <a:lnTo>
                    <a:pt x="1240" y="256"/>
                  </a:lnTo>
                  <a:lnTo>
                    <a:pt x="1240" y="256"/>
                  </a:lnTo>
                  <a:lnTo>
                    <a:pt x="1240" y="259"/>
                  </a:lnTo>
                  <a:lnTo>
                    <a:pt x="1238" y="259"/>
                  </a:lnTo>
                  <a:lnTo>
                    <a:pt x="1238" y="259"/>
                  </a:lnTo>
                  <a:lnTo>
                    <a:pt x="1238" y="261"/>
                  </a:lnTo>
                  <a:lnTo>
                    <a:pt x="1238" y="261"/>
                  </a:lnTo>
                  <a:lnTo>
                    <a:pt x="1238" y="261"/>
                  </a:lnTo>
                  <a:lnTo>
                    <a:pt x="1238" y="263"/>
                  </a:lnTo>
                  <a:lnTo>
                    <a:pt x="1238" y="263"/>
                  </a:lnTo>
                  <a:lnTo>
                    <a:pt x="1238" y="266"/>
                  </a:lnTo>
                  <a:lnTo>
                    <a:pt x="1238" y="266"/>
                  </a:lnTo>
                  <a:lnTo>
                    <a:pt x="1238" y="266"/>
                  </a:lnTo>
                  <a:lnTo>
                    <a:pt x="1235" y="266"/>
                  </a:lnTo>
                  <a:lnTo>
                    <a:pt x="1235" y="266"/>
                  </a:lnTo>
                  <a:lnTo>
                    <a:pt x="1235" y="266"/>
                  </a:lnTo>
                  <a:lnTo>
                    <a:pt x="1235" y="268"/>
                  </a:lnTo>
                  <a:lnTo>
                    <a:pt x="1235" y="268"/>
                  </a:lnTo>
                  <a:lnTo>
                    <a:pt x="1235" y="268"/>
                  </a:lnTo>
                  <a:lnTo>
                    <a:pt x="1235" y="270"/>
                  </a:lnTo>
                  <a:lnTo>
                    <a:pt x="1235" y="270"/>
                  </a:lnTo>
                  <a:lnTo>
                    <a:pt x="1235" y="270"/>
                  </a:lnTo>
                  <a:lnTo>
                    <a:pt x="1233" y="270"/>
                  </a:lnTo>
                  <a:lnTo>
                    <a:pt x="1233" y="270"/>
                  </a:lnTo>
                  <a:lnTo>
                    <a:pt x="1233" y="270"/>
                  </a:lnTo>
                  <a:lnTo>
                    <a:pt x="1231" y="270"/>
                  </a:lnTo>
                  <a:lnTo>
                    <a:pt x="1231" y="270"/>
                  </a:lnTo>
                  <a:lnTo>
                    <a:pt x="1231" y="270"/>
                  </a:lnTo>
                  <a:lnTo>
                    <a:pt x="1228" y="270"/>
                  </a:lnTo>
                  <a:lnTo>
                    <a:pt x="1228" y="273"/>
                  </a:lnTo>
                  <a:lnTo>
                    <a:pt x="1228" y="273"/>
                  </a:lnTo>
                  <a:lnTo>
                    <a:pt x="1228" y="273"/>
                  </a:lnTo>
                  <a:lnTo>
                    <a:pt x="1226" y="273"/>
                  </a:lnTo>
                  <a:lnTo>
                    <a:pt x="1226" y="273"/>
                  </a:lnTo>
                  <a:lnTo>
                    <a:pt x="1223" y="273"/>
                  </a:lnTo>
                  <a:lnTo>
                    <a:pt x="1223" y="273"/>
                  </a:lnTo>
                  <a:lnTo>
                    <a:pt x="1223" y="273"/>
                  </a:lnTo>
                  <a:lnTo>
                    <a:pt x="1223" y="273"/>
                  </a:lnTo>
                  <a:lnTo>
                    <a:pt x="1223" y="275"/>
                  </a:lnTo>
                  <a:lnTo>
                    <a:pt x="1221" y="275"/>
                  </a:lnTo>
                  <a:lnTo>
                    <a:pt x="1221" y="275"/>
                  </a:lnTo>
                  <a:lnTo>
                    <a:pt x="1221" y="275"/>
                  </a:lnTo>
                  <a:lnTo>
                    <a:pt x="1221" y="275"/>
                  </a:lnTo>
                  <a:lnTo>
                    <a:pt x="1221" y="278"/>
                  </a:lnTo>
                  <a:lnTo>
                    <a:pt x="1223" y="278"/>
                  </a:lnTo>
                  <a:lnTo>
                    <a:pt x="1223" y="275"/>
                  </a:lnTo>
                  <a:lnTo>
                    <a:pt x="1223" y="275"/>
                  </a:lnTo>
                  <a:lnTo>
                    <a:pt x="1223" y="278"/>
                  </a:lnTo>
                  <a:lnTo>
                    <a:pt x="1223" y="278"/>
                  </a:lnTo>
                  <a:lnTo>
                    <a:pt x="1223" y="278"/>
                  </a:lnTo>
                  <a:lnTo>
                    <a:pt x="1226" y="278"/>
                  </a:lnTo>
                  <a:lnTo>
                    <a:pt x="1226" y="278"/>
                  </a:lnTo>
                  <a:lnTo>
                    <a:pt x="1226" y="280"/>
                  </a:lnTo>
                  <a:lnTo>
                    <a:pt x="1223" y="280"/>
                  </a:lnTo>
                  <a:lnTo>
                    <a:pt x="1223" y="280"/>
                  </a:lnTo>
                  <a:lnTo>
                    <a:pt x="1223" y="282"/>
                  </a:lnTo>
                  <a:lnTo>
                    <a:pt x="1223" y="282"/>
                  </a:lnTo>
                  <a:lnTo>
                    <a:pt x="1223" y="280"/>
                  </a:lnTo>
                  <a:lnTo>
                    <a:pt x="1223" y="280"/>
                  </a:lnTo>
                  <a:lnTo>
                    <a:pt x="1223" y="280"/>
                  </a:lnTo>
                  <a:lnTo>
                    <a:pt x="1223" y="278"/>
                  </a:lnTo>
                  <a:lnTo>
                    <a:pt x="1223" y="278"/>
                  </a:lnTo>
                  <a:lnTo>
                    <a:pt x="1221" y="278"/>
                  </a:lnTo>
                  <a:lnTo>
                    <a:pt x="1221" y="278"/>
                  </a:lnTo>
                  <a:lnTo>
                    <a:pt x="1221" y="280"/>
                  </a:lnTo>
                  <a:lnTo>
                    <a:pt x="1221" y="280"/>
                  </a:lnTo>
                  <a:lnTo>
                    <a:pt x="1221" y="278"/>
                  </a:lnTo>
                  <a:lnTo>
                    <a:pt x="1221" y="278"/>
                  </a:lnTo>
                  <a:lnTo>
                    <a:pt x="1221" y="278"/>
                  </a:lnTo>
                  <a:lnTo>
                    <a:pt x="1219" y="278"/>
                  </a:lnTo>
                  <a:lnTo>
                    <a:pt x="1219" y="278"/>
                  </a:lnTo>
                  <a:lnTo>
                    <a:pt x="1219" y="278"/>
                  </a:lnTo>
                  <a:lnTo>
                    <a:pt x="1219" y="275"/>
                  </a:lnTo>
                  <a:lnTo>
                    <a:pt x="1216" y="275"/>
                  </a:lnTo>
                  <a:lnTo>
                    <a:pt x="1216" y="275"/>
                  </a:lnTo>
                  <a:lnTo>
                    <a:pt x="1216" y="273"/>
                  </a:lnTo>
                  <a:lnTo>
                    <a:pt x="1216" y="273"/>
                  </a:lnTo>
                  <a:lnTo>
                    <a:pt x="1216" y="270"/>
                  </a:lnTo>
                  <a:lnTo>
                    <a:pt x="1216" y="270"/>
                  </a:lnTo>
                  <a:lnTo>
                    <a:pt x="1216" y="270"/>
                  </a:lnTo>
                  <a:lnTo>
                    <a:pt x="1216" y="270"/>
                  </a:lnTo>
                  <a:lnTo>
                    <a:pt x="1214" y="270"/>
                  </a:lnTo>
                  <a:lnTo>
                    <a:pt x="1214" y="268"/>
                  </a:lnTo>
                  <a:lnTo>
                    <a:pt x="1214" y="268"/>
                  </a:lnTo>
                  <a:lnTo>
                    <a:pt x="1214" y="268"/>
                  </a:lnTo>
                  <a:lnTo>
                    <a:pt x="1214" y="268"/>
                  </a:lnTo>
                  <a:lnTo>
                    <a:pt x="1214" y="268"/>
                  </a:lnTo>
                  <a:lnTo>
                    <a:pt x="1212" y="268"/>
                  </a:lnTo>
                  <a:lnTo>
                    <a:pt x="1212" y="268"/>
                  </a:lnTo>
                  <a:lnTo>
                    <a:pt x="1212" y="268"/>
                  </a:lnTo>
                  <a:lnTo>
                    <a:pt x="1209" y="268"/>
                  </a:lnTo>
                  <a:lnTo>
                    <a:pt x="1209" y="268"/>
                  </a:lnTo>
                  <a:lnTo>
                    <a:pt x="1209" y="268"/>
                  </a:lnTo>
                  <a:lnTo>
                    <a:pt x="1209" y="268"/>
                  </a:lnTo>
                  <a:lnTo>
                    <a:pt x="1209" y="270"/>
                  </a:lnTo>
                  <a:lnTo>
                    <a:pt x="1209" y="270"/>
                  </a:lnTo>
                  <a:lnTo>
                    <a:pt x="1209" y="273"/>
                  </a:lnTo>
                  <a:lnTo>
                    <a:pt x="1207" y="273"/>
                  </a:lnTo>
                  <a:lnTo>
                    <a:pt x="1207" y="273"/>
                  </a:lnTo>
                  <a:lnTo>
                    <a:pt x="1207" y="275"/>
                  </a:lnTo>
                  <a:lnTo>
                    <a:pt x="1207" y="275"/>
                  </a:lnTo>
                  <a:lnTo>
                    <a:pt x="1207" y="275"/>
                  </a:lnTo>
                  <a:lnTo>
                    <a:pt x="1207" y="275"/>
                  </a:lnTo>
                  <a:lnTo>
                    <a:pt x="1207" y="278"/>
                  </a:lnTo>
                  <a:lnTo>
                    <a:pt x="1207" y="278"/>
                  </a:lnTo>
                  <a:lnTo>
                    <a:pt x="1207" y="278"/>
                  </a:lnTo>
                  <a:lnTo>
                    <a:pt x="1207" y="278"/>
                  </a:lnTo>
                  <a:lnTo>
                    <a:pt x="1207" y="280"/>
                  </a:lnTo>
                  <a:lnTo>
                    <a:pt x="1207" y="280"/>
                  </a:lnTo>
                  <a:lnTo>
                    <a:pt x="1207" y="282"/>
                  </a:lnTo>
                  <a:lnTo>
                    <a:pt x="1204" y="282"/>
                  </a:lnTo>
                  <a:lnTo>
                    <a:pt x="1204" y="282"/>
                  </a:lnTo>
                  <a:lnTo>
                    <a:pt x="1204" y="282"/>
                  </a:lnTo>
                  <a:lnTo>
                    <a:pt x="1204" y="282"/>
                  </a:lnTo>
                  <a:lnTo>
                    <a:pt x="1204" y="282"/>
                  </a:lnTo>
                  <a:lnTo>
                    <a:pt x="1202" y="282"/>
                  </a:lnTo>
                  <a:lnTo>
                    <a:pt x="1202" y="282"/>
                  </a:lnTo>
                  <a:lnTo>
                    <a:pt x="1202" y="285"/>
                  </a:lnTo>
                  <a:lnTo>
                    <a:pt x="1202" y="285"/>
                  </a:lnTo>
                  <a:lnTo>
                    <a:pt x="1202" y="285"/>
                  </a:lnTo>
                  <a:lnTo>
                    <a:pt x="1202" y="282"/>
                  </a:lnTo>
                  <a:lnTo>
                    <a:pt x="1200" y="282"/>
                  </a:lnTo>
                  <a:lnTo>
                    <a:pt x="1200" y="282"/>
                  </a:lnTo>
                  <a:lnTo>
                    <a:pt x="1200" y="282"/>
                  </a:lnTo>
                  <a:lnTo>
                    <a:pt x="1197" y="282"/>
                  </a:lnTo>
                  <a:lnTo>
                    <a:pt x="1197" y="282"/>
                  </a:lnTo>
                  <a:lnTo>
                    <a:pt x="1197" y="282"/>
                  </a:lnTo>
                  <a:lnTo>
                    <a:pt x="1197" y="282"/>
                  </a:lnTo>
                  <a:lnTo>
                    <a:pt x="1197" y="285"/>
                  </a:lnTo>
                  <a:lnTo>
                    <a:pt x="1195" y="285"/>
                  </a:lnTo>
                  <a:lnTo>
                    <a:pt x="1195" y="285"/>
                  </a:lnTo>
                  <a:lnTo>
                    <a:pt x="1195" y="287"/>
                  </a:lnTo>
                  <a:lnTo>
                    <a:pt x="1195" y="287"/>
                  </a:lnTo>
                  <a:lnTo>
                    <a:pt x="1195" y="287"/>
                  </a:lnTo>
                  <a:lnTo>
                    <a:pt x="1195" y="287"/>
                  </a:lnTo>
                  <a:lnTo>
                    <a:pt x="1195" y="287"/>
                  </a:lnTo>
                  <a:lnTo>
                    <a:pt x="1195" y="289"/>
                  </a:lnTo>
                  <a:lnTo>
                    <a:pt x="1193" y="289"/>
                  </a:lnTo>
                  <a:lnTo>
                    <a:pt x="1193" y="289"/>
                  </a:lnTo>
                  <a:lnTo>
                    <a:pt x="1193" y="289"/>
                  </a:lnTo>
                  <a:lnTo>
                    <a:pt x="1190" y="289"/>
                  </a:lnTo>
                  <a:lnTo>
                    <a:pt x="1190" y="292"/>
                  </a:lnTo>
                  <a:lnTo>
                    <a:pt x="1190" y="292"/>
                  </a:lnTo>
                  <a:lnTo>
                    <a:pt x="1190" y="292"/>
                  </a:lnTo>
                  <a:lnTo>
                    <a:pt x="1190" y="292"/>
                  </a:lnTo>
                  <a:lnTo>
                    <a:pt x="1190" y="294"/>
                  </a:lnTo>
                  <a:lnTo>
                    <a:pt x="1188" y="294"/>
                  </a:lnTo>
                  <a:lnTo>
                    <a:pt x="1188" y="294"/>
                  </a:lnTo>
                  <a:lnTo>
                    <a:pt x="1188" y="294"/>
                  </a:lnTo>
                  <a:lnTo>
                    <a:pt x="1188" y="292"/>
                  </a:lnTo>
                  <a:lnTo>
                    <a:pt x="1186" y="292"/>
                  </a:lnTo>
                  <a:lnTo>
                    <a:pt x="1186" y="292"/>
                  </a:lnTo>
                  <a:lnTo>
                    <a:pt x="1183" y="292"/>
                  </a:lnTo>
                  <a:lnTo>
                    <a:pt x="1183" y="294"/>
                  </a:lnTo>
                  <a:lnTo>
                    <a:pt x="1183" y="294"/>
                  </a:lnTo>
                  <a:lnTo>
                    <a:pt x="1183" y="292"/>
                  </a:lnTo>
                  <a:lnTo>
                    <a:pt x="1183" y="292"/>
                  </a:lnTo>
                  <a:lnTo>
                    <a:pt x="1181" y="292"/>
                  </a:lnTo>
                  <a:lnTo>
                    <a:pt x="1181" y="294"/>
                  </a:lnTo>
                  <a:lnTo>
                    <a:pt x="1181" y="294"/>
                  </a:lnTo>
                  <a:lnTo>
                    <a:pt x="1181" y="294"/>
                  </a:lnTo>
                  <a:lnTo>
                    <a:pt x="1178" y="294"/>
                  </a:lnTo>
                  <a:lnTo>
                    <a:pt x="1178" y="292"/>
                  </a:lnTo>
                  <a:lnTo>
                    <a:pt x="1178" y="292"/>
                  </a:lnTo>
                  <a:lnTo>
                    <a:pt x="1176" y="292"/>
                  </a:lnTo>
                  <a:lnTo>
                    <a:pt x="1176" y="292"/>
                  </a:lnTo>
                  <a:lnTo>
                    <a:pt x="1176" y="292"/>
                  </a:lnTo>
                  <a:lnTo>
                    <a:pt x="1174" y="292"/>
                  </a:lnTo>
                  <a:lnTo>
                    <a:pt x="1174" y="294"/>
                  </a:lnTo>
                  <a:lnTo>
                    <a:pt x="1174" y="294"/>
                  </a:lnTo>
                  <a:lnTo>
                    <a:pt x="1171" y="294"/>
                  </a:lnTo>
                  <a:lnTo>
                    <a:pt x="1171" y="294"/>
                  </a:lnTo>
                  <a:lnTo>
                    <a:pt x="1171" y="294"/>
                  </a:lnTo>
                  <a:lnTo>
                    <a:pt x="1171" y="294"/>
                  </a:lnTo>
                  <a:lnTo>
                    <a:pt x="1171" y="296"/>
                  </a:lnTo>
                  <a:lnTo>
                    <a:pt x="1171" y="296"/>
                  </a:lnTo>
                  <a:lnTo>
                    <a:pt x="1171" y="296"/>
                  </a:lnTo>
                  <a:lnTo>
                    <a:pt x="1171" y="299"/>
                  </a:lnTo>
                  <a:lnTo>
                    <a:pt x="1171" y="299"/>
                  </a:lnTo>
                  <a:lnTo>
                    <a:pt x="1171" y="299"/>
                  </a:lnTo>
                  <a:lnTo>
                    <a:pt x="1171" y="301"/>
                  </a:lnTo>
                  <a:lnTo>
                    <a:pt x="1171" y="301"/>
                  </a:lnTo>
                  <a:lnTo>
                    <a:pt x="1174" y="301"/>
                  </a:lnTo>
                  <a:lnTo>
                    <a:pt x="1174" y="301"/>
                  </a:lnTo>
                  <a:lnTo>
                    <a:pt x="1174" y="301"/>
                  </a:lnTo>
                  <a:lnTo>
                    <a:pt x="1176" y="301"/>
                  </a:lnTo>
                  <a:lnTo>
                    <a:pt x="1176" y="304"/>
                  </a:lnTo>
                  <a:lnTo>
                    <a:pt x="1176" y="304"/>
                  </a:lnTo>
                  <a:lnTo>
                    <a:pt x="1176" y="306"/>
                  </a:lnTo>
                  <a:lnTo>
                    <a:pt x="1176" y="306"/>
                  </a:lnTo>
                  <a:lnTo>
                    <a:pt x="1174" y="306"/>
                  </a:lnTo>
                  <a:lnTo>
                    <a:pt x="1174" y="306"/>
                  </a:lnTo>
                  <a:lnTo>
                    <a:pt x="1174" y="306"/>
                  </a:lnTo>
                  <a:lnTo>
                    <a:pt x="1174" y="308"/>
                  </a:lnTo>
                  <a:lnTo>
                    <a:pt x="1171" y="308"/>
                  </a:lnTo>
                  <a:lnTo>
                    <a:pt x="1171" y="308"/>
                  </a:lnTo>
                  <a:lnTo>
                    <a:pt x="1171" y="308"/>
                  </a:lnTo>
                  <a:lnTo>
                    <a:pt x="1171" y="308"/>
                  </a:lnTo>
                  <a:lnTo>
                    <a:pt x="1169" y="308"/>
                  </a:lnTo>
                  <a:lnTo>
                    <a:pt x="1169" y="308"/>
                  </a:lnTo>
                  <a:lnTo>
                    <a:pt x="1169" y="308"/>
                  </a:lnTo>
                  <a:lnTo>
                    <a:pt x="1169" y="308"/>
                  </a:lnTo>
                  <a:lnTo>
                    <a:pt x="1169" y="306"/>
                  </a:lnTo>
                  <a:lnTo>
                    <a:pt x="1167" y="306"/>
                  </a:lnTo>
                  <a:lnTo>
                    <a:pt x="1167" y="308"/>
                  </a:lnTo>
                  <a:lnTo>
                    <a:pt x="1167" y="308"/>
                  </a:lnTo>
                  <a:lnTo>
                    <a:pt x="1164" y="308"/>
                  </a:lnTo>
                  <a:lnTo>
                    <a:pt x="1164" y="308"/>
                  </a:lnTo>
                  <a:lnTo>
                    <a:pt x="1164" y="308"/>
                  </a:lnTo>
                  <a:lnTo>
                    <a:pt x="1162" y="308"/>
                  </a:lnTo>
                  <a:lnTo>
                    <a:pt x="1162" y="308"/>
                  </a:lnTo>
                  <a:lnTo>
                    <a:pt x="1162" y="308"/>
                  </a:lnTo>
                  <a:lnTo>
                    <a:pt x="1159" y="308"/>
                  </a:lnTo>
                  <a:lnTo>
                    <a:pt x="1159" y="306"/>
                  </a:lnTo>
                  <a:lnTo>
                    <a:pt x="1159" y="306"/>
                  </a:lnTo>
                  <a:lnTo>
                    <a:pt x="1157" y="306"/>
                  </a:lnTo>
                  <a:lnTo>
                    <a:pt x="1157" y="306"/>
                  </a:lnTo>
                  <a:lnTo>
                    <a:pt x="1157" y="306"/>
                  </a:lnTo>
                  <a:lnTo>
                    <a:pt x="1155" y="306"/>
                  </a:lnTo>
                  <a:lnTo>
                    <a:pt x="1155" y="306"/>
                  </a:lnTo>
                  <a:lnTo>
                    <a:pt x="1155" y="306"/>
                  </a:lnTo>
                  <a:lnTo>
                    <a:pt x="1155" y="306"/>
                  </a:lnTo>
                  <a:lnTo>
                    <a:pt x="1152" y="306"/>
                  </a:lnTo>
                  <a:lnTo>
                    <a:pt x="1152" y="306"/>
                  </a:lnTo>
                  <a:lnTo>
                    <a:pt x="1152" y="306"/>
                  </a:lnTo>
                  <a:lnTo>
                    <a:pt x="1150" y="306"/>
                  </a:lnTo>
                  <a:lnTo>
                    <a:pt x="1150" y="306"/>
                  </a:lnTo>
                  <a:lnTo>
                    <a:pt x="1150" y="304"/>
                  </a:lnTo>
                  <a:lnTo>
                    <a:pt x="1150" y="304"/>
                  </a:lnTo>
                  <a:lnTo>
                    <a:pt x="1150" y="304"/>
                  </a:lnTo>
                  <a:lnTo>
                    <a:pt x="1150" y="301"/>
                  </a:lnTo>
                  <a:lnTo>
                    <a:pt x="1148" y="301"/>
                  </a:lnTo>
                  <a:lnTo>
                    <a:pt x="1148" y="301"/>
                  </a:lnTo>
                  <a:lnTo>
                    <a:pt x="1148" y="299"/>
                  </a:lnTo>
                  <a:lnTo>
                    <a:pt x="1148" y="299"/>
                  </a:lnTo>
                  <a:lnTo>
                    <a:pt x="1148" y="299"/>
                  </a:lnTo>
                  <a:lnTo>
                    <a:pt x="1148" y="299"/>
                  </a:lnTo>
                  <a:lnTo>
                    <a:pt x="1145" y="299"/>
                  </a:lnTo>
                  <a:lnTo>
                    <a:pt x="1145" y="299"/>
                  </a:lnTo>
                  <a:lnTo>
                    <a:pt x="1145" y="299"/>
                  </a:lnTo>
                  <a:lnTo>
                    <a:pt x="1143" y="299"/>
                  </a:lnTo>
                  <a:lnTo>
                    <a:pt x="1143" y="299"/>
                  </a:lnTo>
                  <a:lnTo>
                    <a:pt x="1143" y="301"/>
                  </a:lnTo>
                  <a:lnTo>
                    <a:pt x="1143" y="301"/>
                  </a:lnTo>
                  <a:lnTo>
                    <a:pt x="1143" y="299"/>
                  </a:lnTo>
                  <a:lnTo>
                    <a:pt x="1141" y="299"/>
                  </a:lnTo>
                  <a:lnTo>
                    <a:pt x="1141" y="301"/>
                  </a:lnTo>
                  <a:lnTo>
                    <a:pt x="1141" y="301"/>
                  </a:lnTo>
                  <a:lnTo>
                    <a:pt x="1141" y="301"/>
                  </a:lnTo>
                  <a:lnTo>
                    <a:pt x="1141" y="301"/>
                  </a:lnTo>
                  <a:lnTo>
                    <a:pt x="1141" y="304"/>
                  </a:lnTo>
                  <a:lnTo>
                    <a:pt x="1138" y="304"/>
                  </a:lnTo>
                  <a:lnTo>
                    <a:pt x="1138" y="304"/>
                  </a:lnTo>
                  <a:lnTo>
                    <a:pt x="1138" y="306"/>
                  </a:lnTo>
                  <a:lnTo>
                    <a:pt x="1138" y="306"/>
                  </a:lnTo>
                  <a:lnTo>
                    <a:pt x="1138" y="306"/>
                  </a:lnTo>
                  <a:lnTo>
                    <a:pt x="1138" y="306"/>
                  </a:lnTo>
                  <a:lnTo>
                    <a:pt x="1136" y="306"/>
                  </a:lnTo>
                  <a:lnTo>
                    <a:pt x="1136" y="308"/>
                  </a:lnTo>
                  <a:lnTo>
                    <a:pt x="1136" y="308"/>
                  </a:lnTo>
                  <a:lnTo>
                    <a:pt x="1136" y="308"/>
                  </a:lnTo>
                  <a:lnTo>
                    <a:pt x="1136" y="311"/>
                  </a:lnTo>
                  <a:lnTo>
                    <a:pt x="1136" y="311"/>
                  </a:lnTo>
                  <a:lnTo>
                    <a:pt x="1136" y="311"/>
                  </a:lnTo>
                  <a:lnTo>
                    <a:pt x="1133" y="311"/>
                  </a:lnTo>
                  <a:lnTo>
                    <a:pt x="1133" y="313"/>
                  </a:lnTo>
                  <a:lnTo>
                    <a:pt x="1133" y="313"/>
                  </a:lnTo>
                  <a:lnTo>
                    <a:pt x="1133" y="313"/>
                  </a:lnTo>
                  <a:lnTo>
                    <a:pt x="1131" y="313"/>
                  </a:lnTo>
                  <a:lnTo>
                    <a:pt x="1131" y="315"/>
                  </a:lnTo>
                  <a:lnTo>
                    <a:pt x="1131" y="315"/>
                  </a:lnTo>
                  <a:lnTo>
                    <a:pt x="1131" y="315"/>
                  </a:lnTo>
                  <a:lnTo>
                    <a:pt x="1131" y="315"/>
                  </a:lnTo>
                  <a:lnTo>
                    <a:pt x="1129" y="315"/>
                  </a:lnTo>
                  <a:lnTo>
                    <a:pt x="1129" y="315"/>
                  </a:lnTo>
                  <a:lnTo>
                    <a:pt x="1129" y="315"/>
                  </a:lnTo>
                  <a:lnTo>
                    <a:pt x="1129" y="318"/>
                  </a:lnTo>
                  <a:lnTo>
                    <a:pt x="1129" y="318"/>
                  </a:lnTo>
                  <a:lnTo>
                    <a:pt x="1129" y="318"/>
                  </a:lnTo>
                  <a:lnTo>
                    <a:pt x="1129" y="320"/>
                  </a:lnTo>
                  <a:lnTo>
                    <a:pt x="1126" y="320"/>
                  </a:lnTo>
                  <a:lnTo>
                    <a:pt x="1126" y="320"/>
                  </a:lnTo>
                  <a:lnTo>
                    <a:pt x="1126" y="320"/>
                  </a:lnTo>
                  <a:lnTo>
                    <a:pt x="1126" y="323"/>
                  </a:lnTo>
                  <a:lnTo>
                    <a:pt x="1124" y="323"/>
                  </a:lnTo>
                  <a:lnTo>
                    <a:pt x="1124" y="323"/>
                  </a:lnTo>
                  <a:lnTo>
                    <a:pt x="1124" y="323"/>
                  </a:lnTo>
                  <a:lnTo>
                    <a:pt x="1122" y="323"/>
                  </a:lnTo>
                  <a:lnTo>
                    <a:pt x="1122" y="323"/>
                  </a:lnTo>
                  <a:lnTo>
                    <a:pt x="1122" y="323"/>
                  </a:lnTo>
                  <a:lnTo>
                    <a:pt x="1119" y="323"/>
                  </a:lnTo>
                  <a:lnTo>
                    <a:pt x="1119" y="323"/>
                  </a:lnTo>
                  <a:lnTo>
                    <a:pt x="1119" y="323"/>
                  </a:lnTo>
                  <a:lnTo>
                    <a:pt x="1119" y="325"/>
                  </a:lnTo>
                  <a:lnTo>
                    <a:pt x="1119" y="325"/>
                  </a:lnTo>
                  <a:lnTo>
                    <a:pt x="1117" y="325"/>
                  </a:lnTo>
                  <a:lnTo>
                    <a:pt x="1117" y="325"/>
                  </a:lnTo>
                  <a:lnTo>
                    <a:pt x="1117" y="325"/>
                  </a:lnTo>
                  <a:lnTo>
                    <a:pt x="1117" y="325"/>
                  </a:lnTo>
                  <a:lnTo>
                    <a:pt x="1115" y="325"/>
                  </a:lnTo>
                  <a:lnTo>
                    <a:pt x="1115" y="325"/>
                  </a:lnTo>
                  <a:lnTo>
                    <a:pt x="1115" y="327"/>
                  </a:lnTo>
                  <a:lnTo>
                    <a:pt x="1115" y="327"/>
                  </a:lnTo>
                  <a:lnTo>
                    <a:pt x="1115" y="327"/>
                  </a:lnTo>
                  <a:lnTo>
                    <a:pt x="1112" y="327"/>
                  </a:lnTo>
                  <a:lnTo>
                    <a:pt x="1112" y="327"/>
                  </a:lnTo>
                  <a:lnTo>
                    <a:pt x="1110" y="327"/>
                  </a:lnTo>
                  <a:lnTo>
                    <a:pt x="1110" y="327"/>
                  </a:lnTo>
                  <a:lnTo>
                    <a:pt x="1110" y="327"/>
                  </a:lnTo>
                  <a:lnTo>
                    <a:pt x="1107" y="327"/>
                  </a:lnTo>
                  <a:lnTo>
                    <a:pt x="1107" y="330"/>
                  </a:lnTo>
                  <a:lnTo>
                    <a:pt x="1107" y="330"/>
                  </a:lnTo>
                  <a:lnTo>
                    <a:pt x="1107" y="330"/>
                  </a:lnTo>
                  <a:lnTo>
                    <a:pt x="1107" y="330"/>
                  </a:lnTo>
                  <a:lnTo>
                    <a:pt x="1105" y="330"/>
                  </a:lnTo>
                  <a:lnTo>
                    <a:pt x="1105" y="330"/>
                  </a:lnTo>
                  <a:lnTo>
                    <a:pt x="1105" y="332"/>
                  </a:lnTo>
                  <a:lnTo>
                    <a:pt x="1105" y="332"/>
                  </a:lnTo>
                  <a:lnTo>
                    <a:pt x="1105" y="332"/>
                  </a:lnTo>
                  <a:lnTo>
                    <a:pt x="1105" y="332"/>
                  </a:lnTo>
                  <a:lnTo>
                    <a:pt x="1103" y="332"/>
                  </a:lnTo>
                  <a:lnTo>
                    <a:pt x="1103" y="332"/>
                  </a:lnTo>
                  <a:lnTo>
                    <a:pt x="1103" y="332"/>
                  </a:lnTo>
                  <a:lnTo>
                    <a:pt x="1103" y="334"/>
                  </a:lnTo>
                  <a:lnTo>
                    <a:pt x="1100" y="334"/>
                  </a:lnTo>
                  <a:lnTo>
                    <a:pt x="1100" y="334"/>
                  </a:lnTo>
                  <a:lnTo>
                    <a:pt x="1100" y="334"/>
                  </a:lnTo>
                  <a:lnTo>
                    <a:pt x="1098" y="334"/>
                  </a:lnTo>
                  <a:lnTo>
                    <a:pt x="1098" y="337"/>
                  </a:lnTo>
                  <a:lnTo>
                    <a:pt x="1098" y="337"/>
                  </a:lnTo>
                  <a:lnTo>
                    <a:pt x="1098" y="337"/>
                  </a:lnTo>
                  <a:lnTo>
                    <a:pt x="1098" y="337"/>
                  </a:lnTo>
                  <a:lnTo>
                    <a:pt x="1096" y="337"/>
                  </a:lnTo>
                  <a:lnTo>
                    <a:pt x="1096" y="337"/>
                  </a:lnTo>
                  <a:lnTo>
                    <a:pt x="1096" y="337"/>
                  </a:lnTo>
                  <a:lnTo>
                    <a:pt x="1096" y="337"/>
                  </a:lnTo>
                  <a:lnTo>
                    <a:pt x="1096" y="339"/>
                  </a:lnTo>
                  <a:lnTo>
                    <a:pt x="1093" y="339"/>
                  </a:lnTo>
                  <a:lnTo>
                    <a:pt x="1093" y="339"/>
                  </a:lnTo>
                  <a:lnTo>
                    <a:pt x="1093" y="339"/>
                  </a:lnTo>
                  <a:lnTo>
                    <a:pt x="1091" y="339"/>
                  </a:lnTo>
                  <a:lnTo>
                    <a:pt x="1091" y="341"/>
                  </a:lnTo>
                  <a:lnTo>
                    <a:pt x="1091" y="341"/>
                  </a:lnTo>
                  <a:lnTo>
                    <a:pt x="1091" y="341"/>
                  </a:lnTo>
                  <a:lnTo>
                    <a:pt x="1091" y="341"/>
                  </a:lnTo>
                  <a:lnTo>
                    <a:pt x="1091" y="344"/>
                  </a:lnTo>
                  <a:lnTo>
                    <a:pt x="1091" y="344"/>
                  </a:lnTo>
                  <a:lnTo>
                    <a:pt x="1091" y="344"/>
                  </a:lnTo>
                  <a:lnTo>
                    <a:pt x="1091" y="344"/>
                  </a:lnTo>
                  <a:lnTo>
                    <a:pt x="1091" y="346"/>
                  </a:lnTo>
                  <a:lnTo>
                    <a:pt x="1088" y="346"/>
                  </a:lnTo>
                  <a:lnTo>
                    <a:pt x="1088" y="346"/>
                  </a:lnTo>
                  <a:lnTo>
                    <a:pt x="1088" y="346"/>
                  </a:lnTo>
                  <a:lnTo>
                    <a:pt x="1088" y="346"/>
                  </a:lnTo>
                  <a:lnTo>
                    <a:pt x="1088" y="346"/>
                  </a:lnTo>
                  <a:lnTo>
                    <a:pt x="1088" y="349"/>
                  </a:lnTo>
                  <a:lnTo>
                    <a:pt x="1086" y="349"/>
                  </a:lnTo>
                  <a:lnTo>
                    <a:pt x="1086" y="349"/>
                  </a:lnTo>
                  <a:lnTo>
                    <a:pt x="1086" y="349"/>
                  </a:lnTo>
                  <a:lnTo>
                    <a:pt x="1084" y="349"/>
                  </a:lnTo>
                  <a:lnTo>
                    <a:pt x="1084" y="349"/>
                  </a:lnTo>
                  <a:lnTo>
                    <a:pt x="1084" y="349"/>
                  </a:lnTo>
                  <a:lnTo>
                    <a:pt x="1081" y="349"/>
                  </a:lnTo>
                  <a:lnTo>
                    <a:pt x="1081" y="349"/>
                  </a:lnTo>
                  <a:lnTo>
                    <a:pt x="1081" y="349"/>
                  </a:lnTo>
                  <a:lnTo>
                    <a:pt x="1079" y="349"/>
                  </a:lnTo>
                  <a:lnTo>
                    <a:pt x="1079" y="351"/>
                  </a:lnTo>
                  <a:lnTo>
                    <a:pt x="1079" y="351"/>
                  </a:lnTo>
                  <a:lnTo>
                    <a:pt x="1079" y="351"/>
                  </a:lnTo>
                  <a:lnTo>
                    <a:pt x="1077" y="351"/>
                  </a:lnTo>
                  <a:lnTo>
                    <a:pt x="1077" y="351"/>
                  </a:lnTo>
                  <a:lnTo>
                    <a:pt x="1077" y="351"/>
                  </a:lnTo>
                  <a:lnTo>
                    <a:pt x="1077" y="349"/>
                  </a:lnTo>
                  <a:lnTo>
                    <a:pt x="1077" y="349"/>
                  </a:lnTo>
                  <a:lnTo>
                    <a:pt x="1074" y="349"/>
                  </a:lnTo>
                  <a:lnTo>
                    <a:pt x="1074" y="351"/>
                  </a:lnTo>
                  <a:lnTo>
                    <a:pt x="1074" y="351"/>
                  </a:lnTo>
                  <a:lnTo>
                    <a:pt x="1074" y="351"/>
                  </a:lnTo>
                  <a:lnTo>
                    <a:pt x="1074" y="351"/>
                  </a:lnTo>
                  <a:lnTo>
                    <a:pt x="1074" y="351"/>
                  </a:lnTo>
                  <a:lnTo>
                    <a:pt x="1072" y="351"/>
                  </a:lnTo>
                  <a:lnTo>
                    <a:pt x="1072" y="351"/>
                  </a:lnTo>
                  <a:lnTo>
                    <a:pt x="1072" y="351"/>
                  </a:lnTo>
                  <a:lnTo>
                    <a:pt x="1070" y="351"/>
                  </a:lnTo>
                  <a:lnTo>
                    <a:pt x="1070" y="351"/>
                  </a:lnTo>
                  <a:lnTo>
                    <a:pt x="1070" y="351"/>
                  </a:lnTo>
                  <a:lnTo>
                    <a:pt x="1070" y="351"/>
                  </a:lnTo>
                  <a:lnTo>
                    <a:pt x="1067" y="351"/>
                  </a:lnTo>
                  <a:lnTo>
                    <a:pt x="1067" y="351"/>
                  </a:lnTo>
                  <a:lnTo>
                    <a:pt x="1067" y="353"/>
                  </a:lnTo>
                  <a:lnTo>
                    <a:pt x="1067" y="353"/>
                  </a:lnTo>
                  <a:lnTo>
                    <a:pt x="1065" y="353"/>
                  </a:lnTo>
                  <a:lnTo>
                    <a:pt x="1065" y="353"/>
                  </a:lnTo>
                  <a:lnTo>
                    <a:pt x="1065" y="353"/>
                  </a:lnTo>
                  <a:lnTo>
                    <a:pt x="1065" y="353"/>
                  </a:lnTo>
                  <a:lnTo>
                    <a:pt x="1065" y="353"/>
                  </a:lnTo>
                  <a:lnTo>
                    <a:pt x="1062" y="353"/>
                  </a:lnTo>
                  <a:lnTo>
                    <a:pt x="1062" y="353"/>
                  </a:lnTo>
                  <a:lnTo>
                    <a:pt x="1062" y="353"/>
                  </a:lnTo>
                  <a:lnTo>
                    <a:pt x="1062" y="353"/>
                  </a:lnTo>
                  <a:lnTo>
                    <a:pt x="1062" y="356"/>
                  </a:lnTo>
                  <a:lnTo>
                    <a:pt x="1062" y="356"/>
                  </a:lnTo>
                  <a:lnTo>
                    <a:pt x="1062" y="356"/>
                  </a:lnTo>
                  <a:lnTo>
                    <a:pt x="1062" y="356"/>
                  </a:lnTo>
                  <a:lnTo>
                    <a:pt x="1062" y="356"/>
                  </a:lnTo>
                  <a:lnTo>
                    <a:pt x="1062" y="358"/>
                  </a:lnTo>
                  <a:lnTo>
                    <a:pt x="1065" y="358"/>
                  </a:lnTo>
                  <a:lnTo>
                    <a:pt x="1065" y="358"/>
                  </a:lnTo>
                  <a:lnTo>
                    <a:pt x="1062" y="358"/>
                  </a:lnTo>
                  <a:lnTo>
                    <a:pt x="1062" y="358"/>
                  </a:lnTo>
                  <a:lnTo>
                    <a:pt x="1062" y="358"/>
                  </a:lnTo>
                  <a:lnTo>
                    <a:pt x="1062" y="358"/>
                  </a:lnTo>
                  <a:lnTo>
                    <a:pt x="1060" y="358"/>
                  </a:lnTo>
                  <a:lnTo>
                    <a:pt x="1060" y="356"/>
                  </a:lnTo>
                  <a:lnTo>
                    <a:pt x="1060" y="356"/>
                  </a:lnTo>
                  <a:lnTo>
                    <a:pt x="1060" y="356"/>
                  </a:lnTo>
                  <a:lnTo>
                    <a:pt x="1060" y="356"/>
                  </a:lnTo>
                  <a:lnTo>
                    <a:pt x="1060" y="356"/>
                  </a:lnTo>
                  <a:lnTo>
                    <a:pt x="1060" y="356"/>
                  </a:lnTo>
                  <a:lnTo>
                    <a:pt x="1058" y="356"/>
                  </a:lnTo>
                  <a:lnTo>
                    <a:pt x="1058" y="356"/>
                  </a:lnTo>
                  <a:lnTo>
                    <a:pt x="1058" y="356"/>
                  </a:lnTo>
                  <a:lnTo>
                    <a:pt x="1058" y="356"/>
                  </a:lnTo>
                  <a:lnTo>
                    <a:pt x="1055" y="356"/>
                  </a:lnTo>
                  <a:lnTo>
                    <a:pt x="1055" y="356"/>
                  </a:lnTo>
                  <a:lnTo>
                    <a:pt x="1055" y="356"/>
                  </a:lnTo>
                  <a:lnTo>
                    <a:pt x="1055" y="356"/>
                  </a:lnTo>
                  <a:lnTo>
                    <a:pt x="1055" y="358"/>
                  </a:lnTo>
                  <a:lnTo>
                    <a:pt x="1053" y="358"/>
                  </a:lnTo>
                  <a:lnTo>
                    <a:pt x="1053" y="358"/>
                  </a:lnTo>
                  <a:lnTo>
                    <a:pt x="1053" y="358"/>
                  </a:lnTo>
                  <a:lnTo>
                    <a:pt x="1051" y="358"/>
                  </a:lnTo>
                  <a:lnTo>
                    <a:pt x="1051" y="358"/>
                  </a:lnTo>
                  <a:lnTo>
                    <a:pt x="1051" y="360"/>
                  </a:lnTo>
                  <a:lnTo>
                    <a:pt x="1051" y="360"/>
                  </a:lnTo>
                  <a:lnTo>
                    <a:pt x="1048" y="360"/>
                  </a:lnTo>
                  <a:lnTo>
                    <a:pt x="1048" y="360"/>
                  </a:lnTo>
                  <a:lnTo>
                    <a:pt x="1048" y="360"/>
                  </a:lnTo>
                  <a:lnTo>
                    <a:pt x="1048" y="363"/>
                  </a:lnTo>
                  <a:lnTo>
                    <a:pt x="1048" y="363"/>
                  </a:lnTo>
                  <a:lnTo>
                    <a:pt x="1048" y="363"/>
                  </a:lnTo>
                  <a:lnTo>
                    <a:pt x="1046" y="363"/>
                  </a:lnTo>
                  <a:lnTo>
                    <a:pt x="1046" y="363"/>
                  </a:lnTo>
                  <a:lnTo>
                    <a:pt x="1044" y="363"/>
                  </a:lnTo>
                  <a:lnTo>
                    <a:pt x="1044" y="365"/>
                  </a:lnTo>
                  <a:lnTo>
                    <a:pt x="1044" y="365"/>
                  </a:lnTo>
                  <a:lnTo>
                    <a:pt x="1044" y="365"/>
                  </a:lnTo>
                  <a:lnTo>
                    <a:pt x="1044" y="365"/>
                  </a:lnTo>
                  <a:lnTo>
                    <a:pt x="1044" y="365"/>
                  </a:lnTo>
                  <a:lnTo>
                    <a:pt x="1044" y="365"/>
                  </a:lnTo>
                  <a:lnTo>
                    <a:pt x="1044" y="365"/>
                  </a:lnTo>
                  <a:lnTo>
                    <a:pt x="1044" y="365"/>
                  </a:lnTo>
                  <a:lnTo>
                    <a:pt x="1044" y="365"/>
                  </a:lnTo>
                  <a:lnTo>
                    <a:pt x="1044" y="368"/>
                  </a:lnTo>
                  <a:lnTo>
                    <a:pt x="1041" y="368"/>
                  </a:lnTo>
                  <a:lnTo>
                    <a:pt x="1041" y="368"/>
                  </a:lnTo>
                  <a:lnTo>
                    <a:pt x="1041" y="368"/>
                  </a:lnTo>
                  <a:lnTo>
                    <a:pt x="1041" y="368"/>
                  </a:lnTo>
                  <a:lnTo>
                    <a:pt x="1041" y="370"/>
                  </a:lnTo>
                  <a:lnTo>
                    <a:pt x="1039" y="370"/>
                  </a:lnTo>
                  <a:lnTo>
                    <a:pt x="1039" y="370"/>
                  </a:lnTo>
                  <a:lnTo>
                    <a:pt x="1039" y="370"/>
                  </a:lnTo>
                  <a:lnTo>
                    <a:pt x="1039" y="372"/>
                  </a:lnTo>
                  <a:lnTo>
                    <a:pt x="1036" y="372"/>
                  </a:lnTo>
                  <a:lnTo>
                    <a:pt x="1036" y="372"/>
                  </a:lnTo>
                  <a:lnTo>
                    <a:pt x="1036" y="375"/>
                  </a:lnTo>
                  <a:lnTo>
                    <a:pt x="1036" y="375"/>
                  </a:lnTo>
                  <a:lnTo>
                    <a:pt x="1036" y="375"/>
                  </a:lnTo>
                  <a:lnTo>
                    <a:pt x="1036" y="372"/>
                  </a:lnTo>
                  <a:lnTo>
                    <a:pt x="1036" y="372"/>
                  </a:lnTo>
                  <a:lnTo>
                    <a:pt x="1036" y="370"/>
                  </a:lnTo>
                  <a:lnTo>
                    <a:pt x="1036" y="370"/>
                  </a:lnTo>
                  <a:lnTo>
                    <a:pt x="1034" y="370"/>
                  </a:lnTo>
                  <a:lnTo>
                    <a:pt x="1034" y="370"/>
                  </a:lnTo>
                  <a:lnTo>
                    <a:pt x="1034" y="370"/>
                  </a:lnTo>
                  <a:lnTo>
                    <a:pt x="1034" y="372"/>
                  </a:lnTo>
                  <a:lnTo>
                    <a:pt x="1034" y="372"/>
                  </a:lnTo>
                  <a:lnTo>
                    <a:pt x="1034" y="372"/>
                  </a:lnTo>
                  <a:lnTo>
                    <a:pt x="1034" y="375"/>
                  </a:lnTo>
                  <a:lnTo>
                    <a:pt x="1034" y="375"/>
                  </a:lnTo>
                  <a:lnTo>
                    <a:pt x="1034" y="375"/>
                  </a:lnTo>
                  <a:lnTo>
                    <a:pt x="1032" y="375"/>
                  </a:lnTo>
                  <a:lnTo>
                    <a:pt x="1032" y="375"/>
                  </a:lnTo>
                  <a:lnTo>
                    <a:pt x="1029" y="375"/>
                  </a:lnTo>
                  <a:lnTo>
                    <a:pt x="1029" y="375"/>
                  </a:lnTo>
                  <a:lnTo>
                    <a:pt x="1029" y="375"/>
                  </a:lnTo>
                  <a:lnTo>
                    <a:pt x="1029" y="375"/>
                  </a:lnTo>
                  <a:lnTo>
                    <a:pt x="1027" y="375"/>
                  </a:lnTo>
                  <a:lnTo>
                    <a:pt x="1027" y="375"/>
                  </a:lnTo>
                  <a:lnTo>
                    <a:pt x="1025" y="375"/>
                  </a:lnTo>
                  <a:lnTo>
                    <a:pt x="1025" y="375"/>
                  </a:lnTo>
                  <a:lnTo>
                    <a:pt x="1025" y="375"/>
                  </a:lnTo>
                  <a:lnTo>
                    <a:pt x="1025" y="375"/>
                  </a:lnTo>
                  <a:lnTo>
                    <a:pt x="1025" y="377"/>
                  </a:lnTo>
                  <a:lnTo>
                    <a:pt x="1022" y="377"/>
                  </a:lnTo>
                  <a:lnTo>
                    <a:pt x="1022" y="377"/>
                  </a:lnTo>
                  <a:lnTo>
                    <a:pt x="1022" y="377"/>
                  </a:lnTo>
                  <a:lnTo>
                    <a:pt x="1022" y="375"/>
                  </a:lnTo>
                  <a:lnTo>
                    <a:pt x="1020" y="375"/>
                  </a:lnTo>
                  <a:lnTo>
                    <a:pt x="1020" y="375"/>
                  </a:lnTo>
                  <a:lnTo>
                    <a:pt x="1020" y="375"/>
                  </a:lnTo>
                  <a:lnTo>
                    <a:pt x="1020" y="372"/>
                  </a:lnTo>
                  <a:lnTo>
                    <a:pt x="1020" y="372"/>
                  </a:lnTo>
                  <a:lnTo>
                    <a:pt x="1020" y="370"/>
                  </a:lnTo>
                  <a:lnTo>
                    <a:pt x="1022" y="370"/>
                  </a:lnTo>
                  <a:lnTo>
                    <a:pt x="1022" y="370"/>
                  </a:lnTo>
                  <a:lnTo>
                    <a:pt x="1022" y="370"/>
                  </a:lnTo>
                  <a:lnTo>
                    <a:pt x="1025" y="370"/>
                  </a:lnTo>
                  <a:lnTo>
                    <a:pt x="1025" y="370"/>
                  </a:lnTo>
                  <a:lnTo>
                    <a:pt x="1025" y="370"/>
                  </a:lnTo>
                  <a:lnTo>
                    <a:pt x="1025" y="368"/>
                  </a:lnTo>
                  <a:lnTo>
                    <a:pt x="1025" y="368"/>
                  </a:lnTo>
                  <a:lnTo>
                    <a:pt x="1025" y="368"/>
                  </a:lnTo>
                  <a:lnTo>
                    <a:pt x="1027" y="368"/>
                  </a:lnTo>
                  <a:lnTo>
                    <a:pt x="1027" y="368"/>
                  </a:lnTo>
                  <a:lnTo>
                    <a:pt x="1027" y="368"/>
                  </a:lnTo>
                  <a:lnTo>
                    <a:pt x="1029" y="368"/>
                  </a:lnTo>
                  <a:lnTo>
                    <a:pt x="1029" y="368"/>
                  </a:lnTo>
                  <a:lnTo>
                    <a:pt x="1029" y="368"/>
                  </a:lnTo>
                  <a:lnTo>
                    <a:pt x="1029" y="368"/>
                  </a:lnTo>
                  <a:lnTo>
                    <a:pt x="1032" y="368"/>
                  </a:lnTo>
                  <a:lnTo>
                    <a:pt x="1032" y="368"/>
                  </a:lnTo>
                  <a:lnTo>
                    <a:pt x="1032" y="365"/>
                  </a:lnTo>
                  <a:lnTo>
                    <a:pt x="1032" y="365"/>
                  </a:lnTo>
                  <a:lnTo>
                    <a:pt x="1032" y="365"/>
                  </a:lnTo>
                  <a:lnTo>
                    <a:pt x="1029" y="365"/>
                  </a:lnTo>
                  <a:lnTo>
                    <a:pt x="1029" y="365"/>
                  </a:lnTo>
                  <a:lnTo>
                    <a:pt x="1032" y="365"/>
                  </a:lnTo>
                  <a:lnTo>
                    <a:pt x="1032" y="363"/>
                  </a:lnTo>
                  <a:lnTo>
                    <a:pt x="1032" y="363"/>
                  </a:lnTo>
                  <a:lnTo>
                    <a:pt x="1029" y="363"/>
                  </a:lnTo>
                  <a:lnTo>
                    <a:pt x="1029" y="360"/>
                  </a:lnTo>
                  <a:lnTo>
                    <a:pt x="1029" y="360"/>
                  </a:lnTo>
                  <a:lnTo>
                    <a:pt x="1029" y="360"/>
                  </a:lnTo>
                  <a:lnTo>
                    <a:pt x="1029" y="360"/>
                  </a:lnTo>
                  <a:lnTo>
                    <a:pt x="1029" y="360"/>
                  </a:lnTo>
                  <a:lnTo>
                    <a:pt x="1027" y="360"/>
                  </a:lnTo>
                  <a:lnTo>
                    <a:pt x="1027" y="360"/>
                  </a:lnTo>
                  <a:lnTo>
                    <a:pt x="1025" y="360"/>
                  </a:lnTo>
                  <a:lnTo>
                    <a:pt x="1025" y="360"/>
                  </a:lnTo>
                  <a:lnTo>
                    <a:pt x="1025" y="360"/>
                  </a:lnTo>
                  <a:lnTo>
                    <a:pt x="1025" y="360"/>
                  </a:lnTo>
                  <a:lnTo>
                    <a:pt x="1022" y="360"/>
                  </a:lnTo>
                  <a:lnTo>
                    <a:pt x="1022" y="358"/>
                  </a:lnTo>
                  <a:lnTo>
                    <a:pt x="1025" y="358"/>
                  </a:lnTo>
                  <a:lnTo>
                    <a:pt x="1025" y="358"/>
                  </a:lnTo>
                  <a:lnTo>
                    <a:pt x="1025" y="358"/>
                  </a:lnTo>
                  <a:lnTo>
                    <a:pt x="1025" y="356"/>
                  </a:lnTo>
                  <a:lnTo>
                    <a:pt x="1025" y="356"/>
                  </a:lnTo>
                  <a:lnTo>
                    <a:pt x="1022" y="356"/>
                  </a:lnTo>
                  <a:lnTo>
                    <a:pt x="1022" y="356"/>
                  </a:lnTo>
                  <a:lnTo>
                    <a:pt x="1025" y="356"/>
                  </a:lnTo>
                  <a:lnTo>
                    <a:pt x="1025" y="356"/>
                  </a:lnTo>
                  <a:lnTo>
                    <a:pt x="1025" y="356"/>
                  </a:lnTo>
                  <a:lnTo>
                    <a:pt x="1025" y="353"/>
                  </a:lnTo>
                  <a:lnTo>
                    <a:pt x="1025" y="353"/>
                  </a:lnTo>
                  <a:lnTo>
                    <a:pt x="1027" y="353"/>
                  </a:lnTo>
                  <a:lnTo>
                    <a:pt x="1027" y="353"/>
                  </a:lnTo>
                  <a:lnTo>
                    <a:pt x="1027" y="353"/>
                  </a:lnTo>
                  <a:lnTo>
                    <a:pt x="1029" y="353"/>
                  </a:lnTo>
                  <a:lnTo>
                    <a:pt x="1029" y="351"/>
                  </a:lnTo>
                  <a:lnTo>
                    <a:pt x="1029" y="351"/>
                  </a:lnTo>
                  <a:lnTo>
                    <a:pt x="1029" y="349"/>
                  </a:lnTo>
                  <a:lnTo>
                    <a:pt x="1029" y="349"/>
                  </a:lnTo>
                  <a:lnTo>
                    <a:pt x="1029" y="349"/>
                  </a:lnTo>
                  <a:lnTo>
                    <a:pt x="1029" y="346"/>
                  </a:lnTo>
                  <a:lnTo>
                    <a:pt x="1029" y="346"/>
                  </a:lnTo>
                  <a:lnTo>
                    <a:pt x="1032" y="346"/>
                  </a:lnTo>
                  <a:lnTo>
                    <a:pt x="1032" y="346"/>
                  </a:lnTo>
                  <a:lnTo>
                    <a:pt x="1032" y="346"/>
                  </a:lnTo>
                  <a:lnTo>
                    <a:pt x="1034" y="346"/>
                  </a:lnTo>
                  <a:lnTo>
                    <a:pt x="1034" y="346"/>
                  </a:lnTo>
                  <a:lnTo>
                    <a:pt x="1034" y="346"/>
                  </a:lnTo>
                  <a:lnTo>
                    <a:pt x="1034" y="346"/>
                  </a:lnTo>
                  <a:lnTo>
                    <a:pt x="1036" y="346"/>
                  </a:lnTo>
                  <a:lnTo>
                    <a:pt x="1036" y="344"/>
                  </a:lnTo>
                  <a:lnTo>
                    <a:pt x="1036" y="344"/>
                  </a:lnTo>
                  <a:lnTo>
                    <a:pt x="1036" y="344"/>
                  </a:lnTo>
                  <a:lnTo>
                    <a:pt x="1036" y="344"/>
                  </a:lnTo>
                  <a:lnTo>
                    <a:pt x="1036" y="341"/>
                  </a:lnTo>
                  <a:lnTo>
                    <a:pt x="1039" y="341"/>
                  </a:lnTo>
                  <a:lnTo>
                    <a:pt x="1039" y="341"/>
                  </a:lnTo>
                  <a:lnTo>
                    <a:pt x="1039" y="341"/>
                  </a:lnTo>
                  <a:lnTo>
                    <a:pt x="1041" y="341"/>
                  </a:lnTo>
                  <a:lnTo>
                    <a:pt x="1041" y="339"/>
                  </a:lnTo>
                  <a:lnTo>
                    <a:pt x="1039" y="339"/>
                  </a:lnTo>
                  <a:lnTo>
                    <a:pt x="1039" y="339"/>
                  </a:lnTo>
                  <a:lnTo>
                    <a:pt x="1041" y="339"/>
                  </a:lnTo>
                  <a:lnTo>
                    <a:pt x="1041" y="339"/>
                  </a:lnTo>
                  <a:lnTo>
                    <a:pt x="1041" y="337"/>
                  </a:lnTo>
                  <a:lnTo>
                    <a:pt x="1041" y="337"/>
                  </a:lnTo>
                  <a:lnTo>
                    <a:pt x="1041" y="337"/>
                  </a:lnTo>
                  <a:lnTo>
                    <a:pt x="1041" y="337"/>
                  </a:lnTo>
                  <a:lnTo>
                    <a:pt x="1044" y="337"/>
                  </a:lnTo>
                  <a:lnTo>
                    <a:pt x="1044" y="334"/>
                  </a:lnTo>
                  <a:lnTo>
                    <a:pt x="1044" y="334"/>
                  </a:lnTo>
                  <a:lnTo>
                    <a:pt x="1044" y="334"/>
                  </a:lnTo>
                  <a:lnTo>
                    <a:pt x="1044" y="334"/>
                  </a:lnTo>
                  <a:lnTo>
                    <a:pt x="1044" y="332"/>
                  </a:lnTo>
                  <a:lnTo>
                    <a:pt x="1046" y="332"/>
                  </a:lnTo>
                  <a:lnTo>
                    <a:pt x="1046" y="332"/>
                  </a:lnTo>
                  <a:lnTo>
                    <a:pt x="1044" y="332"/>
                  </a:lnTo>
                  <a:lnTo>
                    <a:pt x="1044" y="330"/>
                  </a:lnTo>
                  <a:lnTo>
                    <a:pt x="1044" y="330"/>
                  </a:lnTo>
                  <a:lnTo>
                    <a:pt x="1044" y="330"/>
                  </a:lnTo>
                  <a:lnTo>
                    <a:pt x="1044" y="330"/>
                  </a:lnTo>
                  <a:lnTo>
                    <a:pt x="1044" y="327"/>
                  </a:lnTo>
                  <a:lnTo>
                    <a:pt x="1044" y="327"/>
                  </a:lnTo>
                  <a:lnTo>
                    <a:pt x="1041" y="327"/>
                  </a:lnTo>
                  <a:lnTo>
                    <a:pt x="1041" y="327"/>
                  </a:lnTo>
                  <a:lnTo>
                    <a:pt x="1041" y="325"/>
                  </a:lnTo>
                  <a:lnTo>
                    <a:pt x="1041" y="325"/>
                  </a:lnTo>
                  <a:lnTo>
                    <a:pt x="1041" y="325"/>
                  </a:lnTo>
                  <a:lnTo>
                    <a:pt x="1039" y="325"/>
                  </a:lnTo>
                  <a:lnTo>
                    <a:pt x="1039" y="325"/>
                  </a:lnTo>
                  <a:lnTo>
                    <a:pt x="1036" y="325"/>
                  </a:lnTo>
                  <a:lnTo>
                    <a:pt x="1036" y="325"/>
                  </a:lnTo>
                  <a:lnTo>
                    <a:pt x="1036" y="325"/>
                  </a:lnTo>
                  <a:lnTo>
                    <a:pt x="1036" y="323"/>
                  </a:lnTo>
                  <a:lnTo>
                    <a:pt x="1036" y="323"/>
                  </a:lnTo>
                  <a:lnTo>
                    <a:pt x="1034" y="323"/>
                  </a:lnTo>
                  <a:lnTo>
                    <a:pt x="1034" y="323"/>
                  </a:lnTo>
                  <a:lnTo>
                    <a:pt x="1034" y="325"/>
                  </a:lnTo>
                  <a:lnTo>
                    <a:pt x="1034" y="325"/>
                  </a:lnTo>
                  <a:lnTo>
                    <a:pt x="1032" y="325"/>
                  </a:lnTo>
                  <a:lnTo>
                    <a:pt x="1032" y="325"/>
                  </a:lnTo>
                  <a:lnTo>
                    <a:pt x="1029" y="325"/>
                  </a:lnTo>
                  <a:lnTo>
                    <a:pt x="1029" y="323"/>
                  </a:lnTo>
                  <a:lnTo>
                    <a:pt x="1029" y="323"/>
                  </a:lnTo>
                  <a:lnTo>
                    <a:pt x="1029" y="323"/>
                  </a:lnTo>
                  <a:lnTo>
                    <a:pt x="1029" y="323"/>
                  </a:lnTo>
                  <a:lnTo>
                    <a:pt x="1027" y="323"/>
                  </a:lnTo>
                  <a:lnTo>
                    <a:pt x="1027" y="323"/>
                  </a:lnTo>
                  <a:lnTo>
                    <a:pt x="1025" y="323"/>
                  </a:lnTo>
                  <a:lnTo>
                    <a:pt x="1025" y="323"/>
                  </a:lnTo>
                  <a:lnTo>
                    <a:pt x="1025" y="323"/>
                  </a:lnTo>
                  <a:lnTo>
                    <a:pt x="1022" y="323"/>
                  </a:lnTo>
                  <a:lnTo>
                    <a:pt x="1022" y="323"/>
                  </a:lnTo>
                  <a:lnTo>
                    <a:pt x="1022" y="323"/>
                  </a:lnTo>
                  <a:lnTo>
                    <a:pt x="1022" y="323"/>
                  </a:lnTo>
                  <a:lnTo>
                    <a:pt x="1020" y="323"/>
                  </a:lnTo>
                  <a:lnTo>
                    <a:pt x="1020" y="325"/>
                  </a:lnTo>
                  <a:lnTo>
                    <a:pt x="1020" y="325"/>
                  </a:lnTo>
                  <a:lnTo>
                    <a:pt x="1017" y="325"/>
                  </a:lnTo>
                  <a:lnTo>
                    <a:pt x="1017" y="325"/>
                  </a:lnTo>
                  <a:lnTo>
                    <a:pt x="1020" y="325"/>
                  </a:lnTo>
                  <a:lnTo>
                    <a:pt x="1020" y="325"/>
                  </a:lnTo>
                  <a:lnTo>
                    <a:pt x="1020" y="327"/>
                  </a:lnTo>
                  <a:lnTo>
                    <a:pt x="1017" y="327"/>
                  </a:lnTo>
                  <a:lnTo>
                    <a:pt x="1017" y="327"/>
                  </a:lnTo>
                  <a:lnTo>
                    <a:pt x="1017" y="327"/>
                  </a:lnTo>
                  <a:lnTo>
                    <a:pt x="1015" y="327"/>
                  </a:lnTo>
                  <a:lnTo>
                    <a:pt x="1015" y="327"/>
                  </a:lnTo>
                  <a:lnTo>
                    <a:pt x="1015" y="327"/>
                  </a:lnTo>
                  <a:lnTo>
                    <a:pt x="1015" y="330"/>
                  </a:lnTo>
                  <a:lnTo>
                    <a:pt x="1015" y="330"/>
                  </a:lnTo>
                  <a:lnTo>
                    <a:pt x="1015" y="330"/>
                  </a:lnTo>
                  <a:lnTo>
                    <a:pt x="1015" y="330"/>
                  </a:lnTo>
                  <a:lnTo>
                    <a:pt x="1015" y="332"/>
                  </a:lnTo>
                  <a:lnTo>
                    <a:pt x="1015" y="332"/>
                  </a:lnTo>
                  <a:lnTo>
                    <a:pt x="1015" y="332"/>
                  </a:lnTo>
                  <a:lnTo>
                    <a:pt x="1013" y="332"/>
                  </a:lnTo>
                  <a:lnTo>
                    <a:pt x="1013" y="332"/>
                  </a:lnTo>
                  <a:lnTo>
                    <a:pt x="1013" y="332"/>
                  </a:lnTo>
                  <a:lnTo>
                    <a:pt x="1013" y="332"/>
                  </a:lnTo>
                  <a:lnTo>
                    <a:pt x="1010" y="332"/>
                  </a:lnTo>
                  <a:lnTo>
                    <a:pt x="1010" y="332"/>
                  </a:lnTo>
                  <a:lnTo>
                    <a:pt x="1010" y="334"/>
                  </a:lnTo>
                  <a:lnTo>
                    <a:pt x="1010" y="334"/>
                  </a:lnTo>
                  <a:lnTo>
                    <a:pt x="1010" y="337"/>
                  </a:lnTo>
                  <a:lnTo>
                    <a:pt x="1010" y="337"/>
                  </a:lnTo>
                  <a:lnTo>
                    <a:pt x="1008" y="337"/>
                  </a:lnTo>
                  <a:lnTo>
                    <a:pt x="1008" y="337"/>
                  </a:lnTo>
                  <a:lnTo>
                    <a:pt x="1008" y="337"/>
                  </a:lnTo>
                  <a:lnTo>
                    <a:pt x="1008" y="337"/>
                  </a:lnTo>
                  <a:lnTo>
                    <a:pt x="1008" y="339"/>
                  </a:lnTo>
                  <a:lnTo>
                    <a:pt x="1008" y="339"/>
                  </a:lnTo>
                  <a:lnTo>
                    <a:pt x="1008" y="339"/>
                  </a:lnTo>
                  <a:lnTo>
                    <a:pt x="1006" y="339"/>
                  </a:lnTo>
                  <a:lnTo>
                    <a:pt x="1006" y="339"/>
                  </a:lnTo>
                  <a:lnTo>
                    <a:pt x="1003" y="339"/>
                  </a:lnTo>
                  <a:lnTo>
                    <a:pt x="1003" y="341"/>
                  </a:lnTo>
                  <a:lnTo>
                    <a:pt x="1003" y="341"/>
                  </a:lnTo>
                  <a:lnTo>
                    <a:pt x="1003" y="341"/>
                  </a:lnTo>
                  <a:lnTo>
                    <a:pt x="1003" y="341"/>
                  </a:lnTo>
                  <a:lnTo>
                    <a:pt x="1001" y="341"/>
                  </a:lnTo>
                  <a:lnTo>
                    <a:pt x="1001" y="341"/>
                  </a:lnTo>
                  <a:lnTo>
                    <a:pt x="1001" y="341"/>
                  </a:lnTo>
                  <a:lnTo>
                    <a:pt x="1001" y="344"/>
                  </a:lnTo>
                  <a:lnTo>
                    <a:pt x="999" y="344"/>
                  </a:lnTo>
                  <a:lnTo>
                    <a:pt x="999" y="344"/>
                  </a:lnTo>
                  <a:lnTo>
                    <a:pt x="996" y="344"/>
                  </a:lnTo>
                  <a:lnTo>
                    <a:pt x="996" y="344"/>
                  </a:lnTo>
                  <a:lnTo>
                    <a:pt x="996" y="344"/>
                  </a:lnTo>
                  <a:lnTo>
                    <a:pt x="996" y="344"/>
                  </a:lnTo>
                  <a:lnTo>
                    <a:pt x="996" y="346"/>
                  </a:lnTo>
                  <a:lnTo>
                    <a:pt x="994" y="346"/>
                  </a:lnTo>
                  <a:lnTo>
                    <a:pt x="994" y="346"/>
                  </a:lnTo>
                  <a:lnTo>
                    <a:pt x="991" y="346"/>
                  </a:lnTo>
                  <a:lnTo>
                    <a:pt x="991" y="346"/>
                  </a:lnTo>
                  <a:lnTo>
                    <a:pt x="991" y="346"/>
                  </a:lnTo>
                  <a:lnTo>
                    <a:pt x="991" y="346"/>
                  </a:lnTo>
                  <a:lnTo>
                    <a:pt x="989" y="346"/>
                  </a:lnTo>
                  <a:lnTo>
                    <a:pt x="989" y="346"/>
                  </a:lnTo>
                  <a:lnTo>
                    <a:pt x="989" y="346"/>
                  </a:lnTo>
                  <a:lnTo>
                    <a:pt x="989" y="346"/>
                  </a:lnTo>
                  <a:lnTo>
                    <a:pt x="987" y="346"/>
                  </a:lnTo>
                  <a:lnTo>
                    <a:pt x="987" y="349"/>
                  </a:lnTo>
                  <a:lnTo>
                    <a:pt x="987" y="349"/>
                  </a:lnTo>
                  <a:lnTo>
                    <a:pt x="987" y="349"/>
                  </a:lnTo>
                  <a:lnTo>
                    <a:pt x="984" y="349"/>
                  </a:lnTo>
                  <a:lnTo>
                    <a:pt x="984" y="351"/>
                  </a:lnTo>
                  <a:lnTo>
                    <a:pt x="984" y="351"/>
                  </a:lnTo>
                  <a:lnTo>
                    <a:pt x="984" y="351"/>
                  </a:lnTo>
                  <a:lnTo>
                    <a:pt x="984" y="351"/>
                  </a:lnTo>
                  <a:lnTo>
                    <a:pt x="984" y="353"/>
                  </a:lnTo>
                  <a:lnTo>
                    <a:pt x="982" y="353"/>
                  </a:lnTo>
                  <a:lnTo>
                    <a:pt x="982" y="353"/>
                  </a:lnTo>
                  <a:lnTo>
                    <a:pt x="982" y="356"/>
                  </a:lnTo>
                  <a:lnTo>
                    <a:pt x="982" y="356"/>
                  </a:lnTo>
                  <a:lnTo>
                    <a:pt x="982" y="356"/>
                  </a:lnTo>
                  <a:lnTo>
                    <a:pt x="982" y="356"/>
                  </a:lnTo>
                  <a:lnTo>
                    <a:pt x="982" y="358"/>
                  </a:lnTo>
                  <a:lnTo>
                    <a:pt x="982" y="358"/>
                  </a:lnTo>
                  <a:lnTo>
                    <a:pt x="982" y="358"/>
                  </a:lnTo>
                  <a:lnTo>
                    <a:pt x="982" y="360"/>
                  </a:lnTo>
                  <a:lnTo>
                    <a:pt x="982" y="360"/>
                  </a:lnTo>
                  <a:lnTo>
                    <a:pt x="982" y="360"/>
                  </a:lnTo>
                  <a:lnTo>
                    <a:pt x="982" y="360"/>
                  </a:lnTo>
                  <a:lnTo>
                    <a:pt x="980" y="360"/>
                  </a:lnTo>
                  <a:lnTo>
                    <a:pt x="980" y="363"/>
                  </a:lnTo>
                  <a:lnTo>
                    <a:pt x="980" y="363"/>
                  </a:lnTo>
                  <a:lnTo>
                    <a:pt x="977" y="363"/>
                  </a:lnTo>
                  <a:lnTo>
                    <a:pt x="977" y="363"/>
                  </a:lnTo>
                  <a:lnTo>
                    <a:pt x="977" y="365"/>
                  </a:lnTo>
                  <a:lnTo>
                    <a:pt x="977" y="365"/>
                  </a:lnTo>
                  <a:lnTo>
                    <a:pt x="977" y="365"/>
                  </a:lnTo>
                  <a:lnTo>
                    <a:pt x="977" y="365"/>
                  </a:lnTo>
                  <a:lnTo>
                    <a:pt x="975" y="365"/>
                  </a:lnTo>
                  <a:lnTo>
                    <a:pt x="975" y="365"/>
                  </a:lnTo>
                  <a:lnTo>
                    <a:pt x="975" y="365"/>
                  </a:lnTo>
                  <a:lnTo>
                    <a:pt x="975" y="365"/>
                  </a:lnTo>
                  <a:lnTo>
                    <a:pt x="975" y="368"/>
                  </a:lnTo>
                  <a:lnTo>
                    <a:pt x="973" y="368"/>
                  </a:lnTo>
                  <a:lnTo>
                    <a:pt x="973" y="368"/>
                  </a:lnTo>
                  <a:lnTo>
                    <a:pt x="970" y="368"/>
                  </a:lnTo>
                  <a:lnTo>
                    <a:pt x="970" y="365"/>
                  </a:lnTo>
                  <a:lnTo>
                    <a:pt x="970" y="365"/>
                  </a:lnTo>
                  <a:lnTo>
                    <a:pt x="970" y="365"/>
                  </a:lnTo>
                  <a:lnTo>
                    <a:pt x="968" y="365"/>
                  </a:lnTo>
                  <a:lnTo>
                    <a:pt x="968" y="365"/>
                  </a:lnTo>
                  <a:lnTo>
                    <a:pt x="968" y="365"/>
                  </a:lnTo>
                  <a:lnTo>
                    <a:pt x="968" y="365"/>
                  </a:lnTo>
                  <a:lnTo>
                    <a:pt x="968" y="365"/>
                  </a:lnTo>
                  <a:lnTo>
                    <a:pt x="965" y="365"/>
                  </a:lnTo>
                  <a:lnTo>
                    <a:pt x="965" y="365"/>
                  </a:lnTo>
                  <a:lnTo>
                    <a:pt x="965" y="368"/>
                  </a:lnTo>
                  <a:lnTo>
                    <a:pt x="963" y="368"/>
                  </a:lnTo>
                  <a:lnTo>
                    <a:pt x="963" y="368"/>
                  </a:lnTo>
                  <a:lnTo>
                    <a:pt x="963" y="368"/>
                  </a:lnTo>
                  <a:lnTo>
                    <a:pt x="963" y="368"/>
                  </a:lnTo>
                  <a:lnTo>
                    <a:pt x="963" y="370"/>
                  </a:lnTo>
                  <a:lnTo>
                    <a:pt x="961" y="370"/>
                  </a:lnTo>
                  <a:lnTo>
                    <a:pt x="961" y="370"/>
                  </a:lnTo>
                  <a:lnTo>
                    <a:pt x="961" y="368"/>
                  </a:lnTo>
                  <a:lnTo>
                    <a:pt x="958" y="368"/>
                  </a:lnTo>
                  <a:lnTo>
                    <a:pt x="958" y="368"/>
                  </a:lnTo>
                  <a:lnTo>
                    <a:pt x="958" y="368"/>
                  </a:lnTo>
                  <a:lnTo>
                    <a:pt x="958" y="368"/>
                  </a:lnTo>
                  <a:lnTo>
                    <a:pt x="958" y="365"/>
                  </a:lnTo>
                  <a:lnTo>
                    <a:pt x="958" y="365"/>
                  </a:lnTo>
                  <a:lnTo>
                    <a:pt x="956" y="365"/>
                  </a:lnTo>
                  <a:lnTo>
                    <a:pt x="956" y="365"/>
                  </a:lnTo>
                  <a:lnTo>
                    <a:pt x="956" y="365"/>
                  </a:lnTo>
                  <a:lnTo>
                    <a:pt x="956" y="365"/>
                  </a:lnTo>
                  <a:lnTo>
                    <a:pt x="954" y="365"/>
                  </a:lnTo>
                  <a:lnTo>
                    <a:pt x="954" y="365"/>
                  </a:lnTo>
                  <a:lnTo>
                    <a:pt x="951" y="365"/>
                  </a:lnTo>
                  <a:lnTo>
                    <a:pt x="951" y="365"/>
                  </a:lnTo>
                  <a:lnTo>
                    <a:pt x="951" y="365"/>
                  </a:lnTo>
                  <a:lnTo>
                    <a:pt x="951" y="365"/>
                  </a:lnTo>
                  <a:lnTo>
                    <a:pt x="951" y="365"/>
                  </a:lnTo>
                  <a:lnTo>
                    <a:pt x="949" y="365"/>
                  </a:lnTo>
                  <a:lnTo>
                    <a:pt x="949" y="368"/>
                  </a:lnTo>
                  <a:lnTo>
                    <a:pt x="949" y="368"/>
                  </a:lnTo>
                  <a:lnTo>
                    <a:pt x="949" y="370"/>
                  </a:lnTo>
                  <a:lnTo>
                    <a:pt x="949" y="370"/>
                  </a:lnTo>
                  <a:lnTo>
                    <a:pt x="949" y="370"/>
                  </a:lnTo>
                  <a:lnTo>
                    <a:pt x="949" y="372"/>
                  </a:lnTo>
                  <a:lnTo>
                    <a:pt x="949" y="372"/>
                  </a:lnTo>
                  <a:lnTo>
                    <a:pt x="949" y="372"/>
                  </a:lnTo>
                  <a:lnTo>
                    <a:pt x="946" y="372"/>
                  </a:lnTo>
                  <a:lnTo>
                    <a:pt x="946" y="375"/>
                  </a:lnTo>
                  <a:lnTo>
                    <a:pt x="946" y="375"/>
                  </a:lnTo>
                  <a:lnTo>
                    <a:pt x="946" y="375"/>
                  </a:lnTo>
                  <a:lnTo>
                    <a:pt x="944" y="375"/>
                  </a:lnTo>
                  <a:lnTo>
                    <a:pt x="944" y="375"/>
                  </a:lnTo>
                  <a:lnTo>
                    <a:pt x="944" y="377"/>
                  </a:lnTo>
                  <a:lnTo>
                    <a:pt x="944" y="377"/>
                  </a:lnTo>
                  <a:lnTo>
                    <a:pt x="944" y="379"/>
                  </a:lnTo>
                  <a:lnTo>
                    <a:pt x="944" y="379"/>
                  </a:lnTo>
                  <a:lnTo>
                    <a:pt x="946" y="379"/>
                  </a:lnTo>
                  <a:lnTo>
                    <a:pt x="946" y="382"/>
                  </a:lnTo>
                  <a:lnTo>
                    <a:pt x="946" y="382"/>
                  </a:lnTo>
                  <a:lnTo>
                    <a:pt x="946" y="382"/>
                  </a:lnTo>
                  <a:lnTo>
                    <a:pt x="946" y="384"/>
                  </a:lnTo>
                  <a:lnTo>
                    <a:pt x="946" y="384"/>
                  </a:lnTo>
                  <a:lnTo>
                    <a:pt x="949" y="384"/>
                  </a:lnTo>
                  <a:lnTo>
                    <a:pt x="949" y="384"/>
                  </a:lnTo>
                  <a:lnTo>
                    <a:pt x="949" y="384"/>
                  </a:lnTo>
                  <a:lnTo>
                    <a:pt x="949" y="387"/>
                  </a:lnTo>
                  <a:lnTo>
                    <a:pt x="949" y="387"/>
                  </a:lnTo>
                  <a:lnTo>
                    <a:pt x="951" y="387"/>
                  </a:lnTo>
                  <a:lnTo>
                    <a:pt x="951" y="387"/>
                  </a:lnTo>
                  <a:lnTo>
                    <a:pt x="951" y="387"/>
                  </a:lnTo>
                  <a:lnTo>
                    <a:pt x="951" y="387"/>
                  </a:lnTo>
                  <a:lnTo>
                    <a:pt x="951" y="389"/>
                  </a:lnTo>
                  <a:lnTo>
                    <a:pt x="954" y="389"/>
                  </a:lnTo>
                  <a:lnTo>
                    <a:pt x="954" y="389"/>
                  </a:lnTo>
                  <a:lnTo>
                    <a:pt x="954" y="389"/>
                  </a:lnTo>
                  <a:lnTo>
                    <a:pt x="956" y="389"/>
                  </a:lnTo>
                  <a:lnTo>
                    <a:pt x="956" y="391"/>
                  </a:lnTo>
                  <a:lnTo>
                    <a:pt x="956" y="391"/>
                  </a:lnTo>
                  <a:lnTo>
                    <a:pt x="956" y="391"/>
                  </a:lnTo>
                  <a:lnTo>
                    <a:pt x="958" y="391"/>
                  </a:lnTo>
                  <a:lnTo>
                    <a:pt x="958" y="391"/>
                  </a:lnTo>
                  <a:lnTo>
                    <a:pt x="958" y="391"/>
                  </a:lnTo>
                  <a:lnTo>
                    <a:pt x="961" y="391"/>
                  </a:lnTo>
                  <a:lnTo>
                    <a:pt x="961" y="391"/>
                  </a:lnTo>
                  <a:lnTo>
                    <a:pt x="963" y="391"/>
                  </a:lnTo>
                  <a:lnTo>
                    <a:pt x="963" y="391"/>
                  </a:lnTo>
                  <a:lnTo>
                    <a:pt x="963" y="391"/>
                  </a:lnTo>
                  <a:lnTo>
                    <a:pt x="963" y="391"/>
                  </a:lnTo>
                  <a:lnTo>
                    <a:pt x="965" y="391"/>
                  </a:lnTo>
                  <a:lnTo>
                    <a:pt x="965" y="391"/>
                  </a:lnTo>
                  <a:lnTo>
                    <a:pt x="965" y="391"/>
                  </a:lnTo>
                  <a:lnTo>
                    <a:pt x="968" y="391"/>
                  </a:lnTo>
                  <a:lnTo>
                    <a:pt x="968" y="391"/>
                  </a:lnTo>
                  <a:lnTo>
                    <a:pt x="968" y="391"/>
                  </a:lnTo>
                  <a:lnTo>
                    <a:pt x="968" y="389"/>
                  </a:lnTo>
                  <a:lnTo>
                    <a:pt x="970" y="389"/>
                  </a:lnTo>
                  <a:lnTo>
                    <a:pt x="970" y="389"/>
                  </a:lnTo>
                  <a:lnTo>
                    <a:pt x="970" y="389"/>
                  </a:lnTo>
                  <a:lnTo>
                    <a:pt x="970" y="389"/>
                  </a:lnTo>
                  <a:lnTo>
                    <a:pt x="973" y="389"/>
                  </a:lnTo>
                  <a:lnTo>
                    <a:pt x="973" y="389"/>
                  </a:lnTo>
                  <a:lnTo>
                    <a:pt x="973" y="389"/>
                  </a:lnTo>
                  <a:lnTo>
                    <a:pt x="973" y="391"/>
                  </a:lnTo>
                  <a:lnTo>
                    <a:pt x="973" y="391"/>
                  </a:lnTo>
                  <a:lnTo>
                    <a:pt x="973" y="394"/>
                  </a:lnTo>
                  <a:lnTo>
                    <a:pt x="975" y="394"/>
                  </a:lnTo>
                  <a:lnTo>
                    <a:pt x="975" y="394"/>
                  </a:lnTo>
                  <a:lnTo>
                    <a:pt x="975" y="394"/>
                  </a:lnTo>
                  <a:lnTo>
                    <a:pt x="975" y="394"/>
                  </a:lnTo>
                  <a:lnTo>
                    <a:pt x="975" y="396"/>
                  </a:lnTo>
                  <a:lnTo>
                    <a:pt x="975" y="396"/>
                  </a:lnTo>
                  <a:lnTo>
                    <a:pt x="977" y="396"/>
                  </a:lnTo>
                  <a:lnTo>
                    <a:pt x="977" y="396"/>
                  </a:lnTo>
                  <a:lnTo>
                    <a:pt x="977" y="398"/>
                  </a:lnTo>
                  <a:lnTo>
                    <a:pt x="977" y="398"/>
                  </a:lnTo>
                  <a:lnTo>
                    <a:pt x="977" y="401"/>
                  </a:lnTo>
                  <a:lnTo>
                    <a:pt x="977" y="401"/>
                  </a:lnTo>
                  <a:lnTo>
                    <a:pt x="977" y="401"/>
                  </a:lnTo>
                  <a:lnTo>
                    <a:pt x="977" y="403"/>
                  </a:lnTo>
                  <a:lnTo>
                    <a:pt x="977" y="403"/>
                  </a:lnTo>
                  <a:lnTo>
                    <a:pt x="977" y="403"/>
                  </a:lnTo>
                  <a:lnTo>
                    <a:pt x="977" y="405"/>
                  </a:lnTo>
                  <a:lnTo>
                    <a:pt x="975" y="405"/>
                  </a:lnTo>
                  <a:lnTo>
                    <a:pt x="975" y="405"/>
                  </a:lnTo>
                  <a:lnTo>
                    <a:pt x="975" y="405"/>
                  </a:lnTo>
                  <a:lnTo>
                    <a:pt x="975" y="405"/>
                  </a:lnTo>
                  <a:lnTo>
                    <a:pt x="975" y="408"/>
                  </a:lnTo>
                  <a:lnTo>
                    <a:pt x="975" y="408"/>
                  </a:lnTo>
                  <a:lnTo>
                    <a:pt x="975" y="410"/>
                  </a:lnTo>
                  <a:lnTo>
                    <a:pt x="975" y="410"/>
                  </a:lnTo>
                  <a:lnTo>
                    <a:pt x="975" y="410"/>
                  </a:lnTo>
                  <a:lnTo>
                    <a:pt x="975" y="413"/>
                  </a:lnTo>
                  <a:lnTo>
                    <a:pt x="975" y="413"/>
                  </a:lnTo>
                  <a:lnTo>
                    <a:pt x="977" y="413"/>
                  </a:lnTo>
                  <a:lnTo>
                    <a:pt x="977" y="413"/>
                  </a:lnTo>
                  <a:lnTo>
                    <a:pt x="977" y="415"/>
                  </a:lnTo>
                  <a:lnTo>
                    <a:pt x="977" y="415"/>
                  </a:lnTo>
                  <a:lnTo>
                    <a:pt x="980" y="415"/>
                  </a:lnTo>
                  <a:lnTo>
                    <a:pt x="980" y="415"/>
                  </a:lnTo>
                  <a:lnTo>
                    <a:pt x="980" y="415"/>
                  </a:lnTo>
                  <a:lnTo>
                    <a:pt x="982" y="415"/>
                  </a:lnTo>
                  <a:lnTo>
                    <a:pt x="982" y="415"/>
                  </a:lnTo>
                  <a:lnTo>
                    <a:pt x="982" y="415"/>
                  </a:lnTo>
                  <a:lnTo>
                    <a:pt x="982" y="415"/>
                  </a:lnTo>
                  <a:lnTo>
                    <a:pt x="984" y="415"/>
                  </a:lnTo>
                  <a:lnTo>
                    <a:pt x="984" y="415"/>
                  </a:lnTo>
                  <a:lnTo>
                    <a:pt x="984" y="415"/>
                  </a:lnTo>
                  <a:lnTo>
                    <a:pt x="987" y="415"/>
                  </a:lnTo>
                  <a:lnTo>
                    <a:pt x="987" y="415"/>
                  </a:lnTo>
                  <a:lnTo>
                    <a:pt x="989" y="415"/>
                  </a:lnTo>
                  <a:lnTo>
                    <a:pt x="989" y="415"/>
                  </a:lnTo>
                  <a:lnTo>
                    <a:pt x="989" y="415"/>
                  </a:lnTo>
                  <a:lnTo>
                    <a:pt x="991" y="415"/>
                  </a:lnTo>
                  <a:lnTo>
                    <a:pt x="991" y="415"/>
                  </a:lnTo>
                  <a:lnTo>
                    <a:pt x="991" y="415"/>
                  </a:lnTo>
                  <a:lnTo>
                    <a:pt x="991" y="415"/>
                  </a:lnTo>
                  <a:lnTo>
                    <a:pt x="994" y="415"/>
                  </a:lnTo>
                  <a:lnTo>
                    <a:pt x="994" y="415"/>
                  </a:lnTo>
                  <a:lnTo>
                    <a:pt x="994" y="415"/>
                  </a:lnTo>
                  <a:lnTo>
                    <a:pt x="994" y="413"/>
                  </a:lnTo>
                  <a:lnTo>
                    <a:pt x="994" y="413"/>
                  </a:lnTo>
                  <a:lnTo>
                    <a:pt x="994" y="413"/>
                  </a:lnTo>
                  <a:lnTo>
                    <a:pt x="994" y="410"/>
                  </a:lnTo>
                  <a:lnTo>
                    <a:pt x="994" y="410"/>
                  </a:lnTo>
                  <a:lnTo>
                    <a:pt x="994" y="410"/>
                  </a:lnTo>
                  <a:lnTo>
                    <a:pt x="996" y="410"/>
                  </a:lnTo>
                  <a:lnTo>
                    <a:pt x="996" y="410"/>
                  </a:lnTo>
                  <a:lnTo>
                    <a:pt x="996" y="408"/>
                  </a:lnTo>
                  <a:lnTo>
                    <a:pt x="996" y="408"/>
                  </a:lnTo>
                  <a:lnTo>
                    <a:pt x="999" y="408"/>
                  </a:lnTo>
                  <a:lnTo>
                    <a:pt x="999" y="408"/>
                  </a:lnTo>
                  <a:lnTo>
                    <a:pt x="999" y="408"/>
                  </a:lnTo>
                  <a:lnTo>
                    <a:pt x="1001" y="408"/>
                  </a:lnTo>
                  <a:lnTo>
                    <a:pt x="1001" y="408"/>
                  </a:lnTo>
                  <a:lnTo>
                    <a:pt x="1001" y="405"/>
                  </a:lnTo>
                  <a:lnTo>
                    <a:pt x="1001" y="405"/>
                  </a:lnTo>
                  <a:lnTo>
                    <a:pt x="1001" y="405"/>
                  </a:lnTo>
                  <a:lnTo>
                    <a:pt x="1003" y="405"/>
                  </a:lnTo>
                  <a:lnTo>
                    <a:pt x="1003" y="405"/>
                  </a:lnTo>
                  <a:lnTo>
                    <a:pt x="1003" y="405"/>
                  </a:lnTo>
                  <a:lnTo>
                    <a:pt x="1003" y="403"/>
                  </a:lnTo>
                  <a:lnTo>
                    <a:pt x="1003" y="403"/>
                  </a:lnTo>
                  <a:lnTo>
                    <a:pt x="1001" y="403"/>
                  </a:lnTo>
                  <a:lnTo>
                    <a:pt x="1001" y="403"/>
                  </a:lnTo>
                  <a:lnTo>
                    <a:pt x="1003" y="403"/>
                  </a:lnTo>
                  <a:lnTo>
                    <a:pt x="1003" y="403"/>
                  </a:lnTo>
                  <a:lnTo>
                    <a:pt x="1003" y="403"/>
                  </a:lnTo>
                  <a:lnTo>
                    <a:pt x="1006" y="403"/>
                  </a:lnTo>
                  <a:lnTo>
                    <a:pt x="1006" y="401"/>
                  </a:lnTo>
                  <a:lnTo>
                    <a:pt x="1006" y="401"/>
                  </a:lnTo>
                  <a:lnTo>
                    <a:pt x="1006" y="401"/>
                  </a:lnTo>
                  <a:lnTo>
                    <a:pt x="1008" y="401"/>
                  </a:lnTo>
                  <a:lnTo>
                    <a:pt x="1008" y="401"/>
                  </a:lnTo>
                  <a:lnTo>
                    <a:pt x="1008" y="401"/>
                  </a:lnTo>
                  <a:lnTo>
                    <a:pt x="1010" y="401"/>
                  </a:lnTo>
                  <a:lnTo>
                    <a:pt x="1010" y="401"/>
                  </a:lnTo>
                  <a:lnTo>
                    <a:pt x="1010" y="401"/>
                  </a:lnTo>
                  <a:lnTo>
                    <a:pt x="1010" y="398"/>
                  </a:lnTo>
                  <a:lnTo>
                    <a:pt x="1013" y="398"/>
                  </a:lnTo>
                  <a:lnTo>
                    <a:pt x="1013" y="398"/>
                  </a:lnTo>
                  <a:lnTo>
                    <a:pt x="1013" y="396"/>
                  </a:lnTo>
                  <a:lnTo>
                    <a:pt x="1010" y="396"/>
                  </a:lnTo>
                  <a:lnTo>
                    <a:pt x="1010" y="396"/>
                  </a:lnTo>
                  <a:lnTo>
                    <a:pt x="1010" y="396"/>
                  </a:lnTo>
                  <a:lnTo>
                    <a:pt x="1010" y="396"/>
                  </a:lnTo>
                  <a:lnTo>
                    <a:pt x="1010" y="396"/>
                  </a:lnTo>
                  <a:lnTo>
                    <a:pt x="1010" y="396"/>
                  </a:lnTo>
                  <a:lnTo>
                    <a:pt x="1010" y="396"/>
                  </a:lnTo>
                  <a:lnTo>
                    <a:pt x="1013" y="396"/>
                  </a:lnTo>
                  <a:lnTo>
                    <a:pt x="1013" y="396"/>
                  </a:lnTo>
                  <a:lnTo>
                    <a:pt x="1013" y="396"/>
                  </a:lnTo>
                  <a:lnTo>
                    <a:pt x="1015" y="396"/>
                  </a:lnTo>
                  <a:lnTo>
                    <a:pt x="1015" y="396"/>
                  </a:lnTo>
                  <a:lnTo>
                    <a:pt x="1015" y="398"/>
                  </a:lnTo>
                  <a:lnTo>
                    <a:pt x="1013" y="398"/>
                  </a:lnTo>
                  <a:lnTo>
                    <a:pt x="1013" y="398"/>
                  </a:lnTo>
                  <a:lnTo>
                    <a:pt x="1015" y="398"/>
                  </a:lnTo>
                  <a:lnTo>
                    <a:pt x="1015" y="398"/>
                  </a:lnTo>
                  <a:lnTo>
                    <a:pt x="1015" y="398"/>
                  </a:lnTo>
                  <a:lnTo>
                    <a:pt x="1017" y="398"/>
                  </a:lnTo>
                  <a:lnTo>
                    <a:pt x="1017" y="398"/>
                  </a:lnTo>
                  <a:lnTo>
                    <a:pt x="1017" y="401"/>
                  </a:lnTo>
                  <a:lnTo>
                    <a:pt x="1017" y="401"/>
                  </a:lnTo>
                  <a:lnTo>
                    <a:pt x="1017" y="401"/>
                  </a:lnTo>
                  <a:lnTo>
                    <a:pt x="1020" y="401"/>
                  </a:lnTo>
                  <a:lnTo>
                    <a:pt x="1020" y="403"/>
                  </a:lnTo>
                  <a:lnTo>
                    <a:pt x="1020" y="403"/>
                  </a:lnTo>
                  <a:lnTo>
                    <a:pt x="1020" y="401"/>
                  </a:lnTo>
                  <a:lnTo>
                    <a:pt x="1022" y="401"/>
                  </a:lnTo>
                  <a:lnTo>
                    <a:pt x="1022" y="403"/>
                  </a:lnTo>
                  <a:lnTo>
                    <a:pt x="1022" y="403"/>
                  </a:lnTo>
                  <a:lnTo>
                    <a:pt x="1022" y="403"/>
                  </a:lnTo>
                  <a:lnTo>
                    <a:pt x="1022" y="405"/>
                  </a:lnTo>
                  <a:lnTo>
                    <a:pt x="1022" y="405"/>
                  </a:lnTo>
                  <a:lnTo>
                    <a:pt x="1022" y="405"/>
                  </a:lnTo>
                  <a:lnTo>
                    <a:pt x="1025" y="405"/>
                  </a:lnTo>
                  <a:lnTo>
                    <a:pt x="1025" y="405"/>
                  </a:lnTo>
                  <a:lnTo>
                    <a:pt x="1025" y="405"/>
                  </a:lnTo>
                  <a:lnTo>
                    <a:pt x="1025" y="405"/>
                  </a:lnTo>
                  <a:lnTo>
                    <a:pt x="1027" y="405"/>
                  </a:lnTo>
                  <a:lnTo>
                    <a:pt x="1027" y="405"/>
                  </a:lnTo>
                  <a:lnTo>
                    <a:pt x="1029" y="405"/>
                  </a:lnTo>
                  <a:lnTo>
                    <a:pt x="1029" y="405"/>
                  </a:lnTo>
                  <a:lnTo>
                    <a:pt x="1027" y="405"/>
                  </a:lnTo>
                  <a:lnTo>
                    <a:pt x="1027" y="405"/>
                  </a:lnTo>
                  <a:lnTo>
                    <a:pt x="1029" y="405"/>
                  </a:lnTo>
                  <a:lnTo>
                    <a:pt x="1029" y="408"/>
                  </a:lnTo>
                  <a:lnTo>
                    <a:pt x="1029" y="408"/>
                  </a:lnTo>
                  <a:lnTo>
                    <a:pt x="1029" y="408"/>
                  </a:lnTo>
                  <a:lnTo>
                    <a:pt x="1029" y="408"/>
                  </a:lnTo>
                  <a:lnTo>
                    <a:pt x="1032" y="408"/>
                  </a:lnTo>
                  <a:lnTo>
                    <a:pt x="1032" y="408"/>
                  </a:lnTo>
                  <a:lnTo>
                    <a:pt x="1032" y="408"/>
                  </a:lnTo>
                  <a:lnTo>
                    <a:pt x="1034" y="408"/>
                  </a:lnTo>
                  <a:lnTo>
                    <a:pt x="1034" y="408"/>
                  </a:lnTo>
                  <a:lnTo>
                    <a:pt x="1034" y="408"/>
                  </a:lnTo>
                  <a:lnTo>
                    <a:pt x="1034" y="408"/>
                  </a:lnTo>
                  <a:lnTo>
                    <a:pt x="1036" y="408"/>
                  </a:lnTo>
                  <a:lnTo>
                    <a:pt x="1036" y="408"/>
                  </a:lnTo>
                  <a:lnTo>
                    <a:pt x="1036" y="408"/>
                  </a:lnTo>
                  <a:lnTo>
                    <a:pt x="1036" y="408"/>
                  </a:lnTo>
                  <a:lnTo>
                    <a:pt x="1039" y="408"/>
                  </a:lnTo>
                  <a:lnTo>
                    <a:pt x="1039" y="408"/>
                  </a:lnTo>
                  <a:lnTo>
                    <a:pt x="1041" y="408"/>
                  </a:lnTo>
                  <a:lnTo>
                    <a:pt x="1041" y="405"/>
                  </a:lnTo>
                  <a:lnTo>
                    <a:pt x="1041" y="405"/>
                  </a:lnTo>
                  <a:lnTo>
                    <a:pt x="1041" y="405"/>
                  </a:lnTo>
                  <a:lnTo>
                    <a:pt x="1041" y="405"/>
                  </a:lnTo>
                  <a:lnTo>
                    <a:pt x="1044" y="405"/>
                  </a:lnTo>
                  <a:lnTo>
                    <a:pt x="1044" y="405"/>
                  </a:lnTo>
                  <a:lnTo>
                    <a:pt x="1044" y="405"/>
                  </a:lnTo>
                  <a:lnTo>
                    <a:pt x="1044" y="405"/>
                  </a:lnTo>
                  <a:lnTo>
                    <a:pt x="1044" y="408"/>
                  </a:lnTo>
                  <a:lnTo>
                    <a:pt x="1044" y="408"/>
                  </a:lnTo>
                  <a:lnTo>
                    <a:pt x="1046" y="408"/>
                  </a:lnTo>
                  <a:lnTo>
                    <a:pt x="1046" y="408"/>
                  </a:lnTo>
                  <a:lnTo>
                    <a:pt x="1046" y="410"/>
                  </a:lnTo>
                  <a:lnTo>
                    <a:pt x="1048" y="410"/>
                  </a:lnTo>
                  <a:lnTo>
                    <a:pt x="1048" y="410"/>
                  </a:lnTo>
                  <a:lnTo>
                    <a:pt x="1048" y="410"/>
                  </a:lnTo>
                  <a:lnTo>
                    <a:pt x="1051" y="410"/>
                  </a:lnTo>
                  <a:lnTo>
                    <a:pt x="1051" y="408"/>
                  </a:lnTo>
                  <a:lnTo>
                    <a:pt x="1051" y="408"/>
                  </a:lnTo>
                  <a:lnTo>
                    <a:pt x="1051" y="410"/>
                  </a:lnTo>
                  <a:lnTo>
                    <a:pt x="1051" y="410"/>
                  </a:lnTo>
                  <a:lnTo>
                    <a:pt x="1053" y="410"/>
                  </a:lnTo>
                  <a:lnTo>
                    <a:pt x="1053" y="410"/>
                  </a:lnTo>
                  <a:lnTo>
                    <a:pt x="1053" y="408"/>
                  </a:lnTo>
                  <a:lnTo>
                    <a:pt x="1055" y="408"/>
                  </a:lnTo>
                  <a:lnTo>
                    <a:pt x="1055" y="410"/>
                  </a:lnTo>
                  <a:lnTo>
                    <a:pt x="1055" y="410"/>
                  </a:lnTo>
                  <a:lnTo>
                    <a:pt x="1055" y="410"/>
                  </a:lnTo>
                  <a:lnTo>
                    <a:pt x="1055" y="413"/>
                  </a:lnTo>
                  <a:lnTo>
                    <a:pt x="1055" y="413"/>
                  </a:lnTo>
                  <a:lnTo>
                    <a:pt x="1053" y="413"/>
                  </a:lnTo>
                  <a:lnTo>
                    <a:pt x="1053" y="413"/>
                  </a:lnTo>
                  <a:lnTo>
                    <a:pt x="1053" y="413"/>
                  </a:lnTo>
                  <a:lnTo>
                    <a:pt x="1053" y="415"/>
                  </a:lnTo>
                  <a:lnTo>
                    <a:pt x="1053" y="415"/>
                  </a:lnTo>
                  <a:lnTo>
                    <a:pt x="1053" y="415"/>
                  </a:lnTo>
                  <a:lnTo>
                    <a:pt x="1053" y="415"/>
                  </a:lnTo>
                  <a:lnTo>
                    <a:pt x="1053" y="415"/>
                  </a:lnTo>
                  <a:lnTo>
                    <a:pt x="1053" y="417"/>
                  </a:lnTo>
                  <a:lnTo>
                    <a:pt x="1051" y="417"/>
                  </a:lnTo>
                  <a:lnTo>
                    <a:pt x="1051" y="417"/>
                  </a:lnTo>
                  <a:lnTo>
                    <a:pt x="1051" y="417"/>
                  </a:lnTo>
                  <a:lnTo>
                    <a:pt x="1051" y="420"/>
                  </a:lnTo>
                  <a:lnTo>
                    <a:pt x="1051" y="420"/>
                  </a:lnTo>
                  <a:lnTo>
                    <a:pt x="1051" y="417"/>
                  </a:lnTo>
                  <a:lnTo>
                    <a:pt x="1053" y="417"/>
                  </a:lnTo>
                  <a:lnTo>
                    <a:pt x="1053" y="420"/>
                  </a:lnTo>
                  <a:lnTo>
                    <a:pt x="1053" y="420"/>
                  </a:lnTo>
                  <a:lnTo>
                    <a:pt x="1051" y="420"/>
                  </a:lnTo>
                  <a:lnTo>
                    <a:pt x="1051" y="422"/>
                  </a:lnTo>
                  <a:lnTo>
                    <a:pt x="1051" y="422"/>
                  </a:lnTo>
                  <a:lnTo>
                    <a:pt x="1051" y="424"/>
                  </a:lnTo>
                  <a:lnTo>
                    <a:pt x="1051" y="424"/>
                  </a:lnTo>
                  <a:lnTo>
                    <a:pt x="1051" y="424"/>
                  </a:lnTo>
                  <a:lnTo>
                    <a:pt x="1051" y="424"/>
                  </a:lnTo>
                  <a:lnTo>
                    <a:pt x="1048" y="424"/>
                  </a:lnTo>
                  <a:lnTo>
                    <a:pt x="1048" y="424"/>
                  </a:lnTo>
                  <a:lnTo>
                    <a:pt x="1048" y="424"/>
                  </a:lnTo>
                  <a:lnTo>
                    <a:pt x="1048" y="424"/>
                  </a:lnTo>
                  <a:lnTo>
                    <a:pt x="1046" y="424"/>
                  </a:lnTo>
                  <a:lnTo>
                    <a:pt x="1046" y="424"/>
                  </a:lnTo>
                  <a:lnTo>
                    <a:pt x="1046" y="424"/>
                  </a:lnTo>
                  <a:lnTo>
                    <a:pt x="1044" y="424"/>
                  </a:lnTo>
                  <a:lnTo>
                    <a:pt x="1044" y="424"/>
                  </a:lnTo>
                  <a:lnTo>
                    <a:pt x="1044" y="424"/>
                  </a:lnTo>
                  <a:lnTo>
                    <a:pt x="1044" y="422"/>
                  </a:lnTo>
                  <a:lnTo>
                    <a:pt x="1044" y="422"/>
                  </a:lnTo>
                  <a:lnTo>
                    <a:pt x="1041" y="422"/>
                  </a:lnTo>
                  <a:lnTo>
                    <a:pt x="1041" y="424"/>
                  </a:lnTo>
                  <a:lnTo>
                    <a:pt x="1041" y="424"/>
                  </a:lnTo>
                  <a:lnTo>
                    <a:pt x="1041" y="424"/>
                  </a:lnTo>
                  <a:lnTo>
                    <a:pt x="1041" y="422"/>
                  </a:lnTo>
                  <a:lnTo>
                    <a:pt x="1041" y="422"/>
                  </a:lnTo>
                  <a:lnTo>
                    <a:pt x="1039" y="422"/>
                  </a:lnTo>
                  <a:lnTo>
                    <a:pt x="1039" y="422"/>
                  </a:lnTo>
                  <a:lnTo>
                    <a:pt x="1039" y="422"/>
                  </a:lnTo>
                  <a:lnTo>
                    <a:pt x="1036" y="422"/>
                  </a:lnTo>
                  <a:lnTo>
                    <a:pt x="1036" y="424"/>
                  </a:lnTo>
                  <a:lnTo>
                    <a:pt x="1036" y="424"/>
                  </a:lnTo>
                  <a:lnTo>
                    <a:pt x="1036" y="424"/>
                  </a:lnTo>
                  <a:lnTo>
                    <a:pt x="1036" y="424"/>
                  </a:lnTo>
                  <a:lnTo>
                    <a:pt x="1034" y="424"/>
                  </a:lnTo>
                  <a:lnTo>
                    <a:pt x="1034" y="424"/>
                  </a:lnTo>
                  <a:lnTo>
                    <a:pt x="1034" y="424"/>
                  </a:lnTo>
                  <a:lnTo>
                    <a:pt x="1034" y="424"/>
                  </a:lnTo>
                  <a:lnTo>
                    <a:pt x="1034" y="427"/>
                  </a:lnTo>
                  <a:lnTo>
                    <a:pt x="1034" y="427"/>
                  </a:lnTo>
                  <a:lnTo>
                    <a:pt x="1032" y="427"/>
                  </a:lnTo>
                  <a:lnTo>
                    <a:pt x="1032" y="427"/>
                  </a:lnTo>
                  <a:lnTo>
                    <a:pt x="1029" y="427"/>
                  </a:lnTo>
                  <a:lnTo>
                    <a:pt x="1029" y="427"/>
                  </a:lnTo>
                  <a:lnTo>
                    <a:pt x="1029" y="427"/>
                  </a:lnTo>
                  <a:lnTo>
                    <a:pt x="1029" y="427"/>
                  </a:lnTo>
                  <a:lnTo>
                    <a:pt x="1027" y="427"/>
                  </a:lnTo>
                  <a:lnTo>
                    <a:pt x="1027" y="427"/>
                  </a:lnTo>
                  <a:lnTo>
                    <a:pt x="1027" y="429"/>
                  </a:lnTo>
                  <a:lnTo>
                    <a:pt x="1027" y="429"/>
                  </a:lnTo>
                  <a:lnTo>
                    <a:pt x="1025" y="429"/>
                  </a:lnTo>
                  <a:lnTo>
                    <a:pt x="1025" y="427"/>
                  </a:lnTo>
                  <a:lnTo>
                    <a:pt x="1025" y="427"/>
                  </a:lnTo>
                  <a:lnTo>
                    <a:pt x="1025" y="429"/>
                  </a:lnTo>
                  <a:lnTo>
                    <a:pt x="1025" y="429"/>
                  </a:lnTo>
                  <a:lnTo>
                    <a:pt x="1022" y="429"/>
                  </a:lnTo>
                  <a:lnTo>
                    <a:pt x="1022" y="429"/>
                  </a:lnTo>
                  <a:lnTo>
                    <a:pt x="1022" y="429"/>
                  </a:lnTo>
                  <a:lnTo>
                    <a:pt x="1022" y="429"/>
                  </a:lnTo>
                  <a:lnTo>
                    <a:pt x="1022" y="432"/>
                  </a:lnTo>
                  <a:lnTo>
                    <a:pt x="1020" y="432"/>
                  </a:lnTo>
                  <a:lnTo>
                    <a:pt x="1020" y="432"/>
                  </a:lnTo>
                  <a:lnTo>
                    <a:pt x="1017" y="432"/>
                  </a:lnTo>
                  <a:lnTo>
                    <a:pt x="1017" y="432"/>
                  </a:lnTo>
                  <a:lnTo>
                    <a:pt x="1017" y="434"/>
                  </a:lnTo>
                  <a:lnTo>
                    <a:pt x="1017" y="434"/>
                  </a:lnTo>
                  <a:lnTo>
                    <a:pt x="1017" y="434"/>
                  </a:lnTo>
                  <a:lnTo>
                    <a:pt x="1017" y="434"/>
                  </a:lnTo>
                  <a:lnTo>
                    <a:pt x="1017" y="436"/>
                  </a:lnTo>
                  <a:lnTo>
                    <a:pt x="1017" y="436"/>
                  </a:lnTo>
                  <a:lnTo>
                    <a:pt x="1017" y="436"/>
                  </a:lnTo>
                  <a:lnTo>
                    <a:pt x="1015" y="436"/>
                  </a:lnTo>
                  <a:lnTo>
                    <a:pt x="1015" y="436"/>
                  </a:lnTo>
                  <a:lnTo>
                    <a:pt x="1015" y="436"/>
                  </a:lnTo>
                  <a:lnTo>
                    <a:pt x="1015" y="434"/>
                  </a:lnTo>
                  <a:lnTo>
                    <a:pt x="1015" y="434"/>
                  </a:lnTo>
                  <a:lnTo>
                    <a:pt x="1015" y="434"/>
                  </a:lnTo>
                  <a:lnTo>
                    <a:pt x="1013" y="434"/>
                  </a:lnTo>
                  <a:lnTo>
                    <a:pt x="1013" y="434"/>
                  </a:lnTo>
                  <a:lnTo>
                    <a:pt x="1013" y="434"/>
                  </a:lnTo>
                  <a:lnTo>
                    <a:pt x="1013" y="436"/>
                  </a:lnTo>
                  <a:lnTo>
                    <a:pt x="1013" y="436"/>
                  </a:lnTo>
                  <a:lnTo>
                    <a:pt x="1013" y="436"/>
                  </a:lnTo>
                  <a:lnTo>
                    <a:pt x="1013" y="439"/>
                  </a:lnTo>
                  <a:lnTo>
                    <a:pt x="1013" y="439"/>
                  </a:lnTo>
                  <a:lnTo>
                    <a:pt x="1013" y="439"/>
                  </a:lnTo>
                  <a:lnTo>
                    <a:pt x="1013" y="441"/>
                  </a:lnTo>
                  <a:lnTo>
                    <a:pt x="1013" y="441"/>
                  </a:lnTo>
                  <a:lnTo>
                    <a:pt x="1013" y="441"/>
                  </a:lnTo>
                  <a:lnTo>
                    <a:pt x="1013" y="443"/>
                  </a:lnTo>
                  <a:lnTo>
                    <a:pt x="1013" y="443"/>
                  </a:lnTo>
                  <a:lnTo>
                    <a:pt x="1010" y="443"/>
                  </a:lnTo>
                  <a:lnTo>
                    <a:pt x="1010" y="443"/>
                  </a:lnTo>
                  <a:lnTo>
                    <a:pt x="1010" y="443"/>
                  </a:lnTo>
                  <a:lnTo>
                    <a:pt x="1010" y="443"/>
                  </a:lnTo>
                  <a:lnTo>
                    <a:pt x="1008" y="443"/>
                  </a:lnTo>
                  <a:lnTo>
                    <a:pt x="1008" y="443"/>
                  </a:lnTo>
                  <a:lnTo>
                    <a:pt x="1008" y="443"/>
                  </a:lnTo>
                  <a:lnTo>
                    <a:pt x="1008" y="443"/>
                  </a:lnTo>
                  <a:lnTo>
                    <a:pt x="1006" y="443"/>
                  </a:lnTo>
                  <a:lnTo>
                    <a:pt x="1006" y="443"/>
                  </a:lnTo>
                  <a:lnTo>
                    <a:pt x="1003" y="443"/>
                  </a:lnTo>
                  <a:lnTo>
                    <a:pt x="1003" y="446"/>
                  </a:lnTo>
                  <a:lnTo>
                    <a:pt x="1003" y="446"/>
                  </a:lnTo>
                  <a:lnTo>
                    <a:pt x="1003" y="446"/>
                  </a:lnTo>
                  <a:lnTo>
                    <a:pt x="1003" y="446"/>
                  </a:lnTo>
                  <a:lnTo>
                    <a:pt x="1003" y="448"/>
                  </a:lnTo>
                  <a:lnTo>
                    <a:pt x="1001" y="448"/>
                  </a:lnTo>
                  <a:lnTo>
                    <a:pt x="1001" y="448"/>
                  </a:lnTo>
                  <a:lnTo>
                    <a:pt x="1001" y="448"/>
                  </a:lnTo>
                  <a:lnTo>
                    <a:pt x="1001" y="448"/>
                  </a:lnTo>
                  <a:lnTo>
                    <a:pt x="999" y="448"/>
                  </a:lnTo>
                  <a:lnTo>
                    <a:pt x="999" y="451"/>
                  </a:lnTo>
                  <a:lnTo>
                    <a:pt x="999" y="451"/>
                  </a:lnTo>
                  <a:lnTo>
                    <a:pt x="999" y="451"/>
                  </a:lnTo>
                  <a:lnTo>
                    <a:pt x="999" y="453"/>
                  </a:lnTo>
                  <a:lnTo>
                    <a:pt x="999" y="453"/>
                  </a:lnTo>
                  <a:lnTo>
                    <a:pt x="996" y="453"/>
                  </a:lnTo>
                  <a:lnTo>
                    <a:pt x="996" y="453"/>
                  </a:lnTo>
                  <a:lnTo>
                    <a:pt x="996" y="455"/>
                  </a:lnTo>
                  <a:lnTo>
                    <a:pt x="996" y="455"/>
                  </a:lnTo>
                  <a:lnTo>
                    <a:pt x="996" y="455"/>
                  </a:lnTo>
                  <a:lnTo>
                    <a:pt x="994" y="455"/>
                  </a:lnTo>
                  <a:lnTo>
                    <a:pt x="994" y="455"/>
                  </a:lnTo>
                  <a:lnTo>
                    <a:pt x="994" y="455"/>
                  </a:lnTo>
                  <a:lnTo>
                    <a:pt x="991" y="455"/>
                  </a:lnTo>
                  <a:lnTo>
                    <a:pt x="991" y="455"/>
                  </a:lnTo>
                  <a:lnTo>
                    <a:pt x="991" y="455"/>
                  </a:lnTo>
                  <a:lnTo>
                    <a:pt x="989" y="455"/>
                  </a:lnTo>
                  <a:lnTo>
                    <a:pt x="989" y="458"/>
                  </a:lnTo>
                  <a:lnTo>
                    <a:pt x="989" y="458"/>
                  </a:lnTo>
                  <a:lnTo>
                    <a:pt x="989" y="458"/>
                  </a:lnTo>
                  <a:lnTo>
                    <a:pt x="989" y="460"/>
                  </a:lnTo>
                  <a:lnTo>
                    <a:pt x="989" y="460"/>
                  </a:lnTo>
                  <a:lnTo>
                    <a:pt x="989" y="460"/>
                  </a:lnTo>
                  <a:lnTo>
                    <a:pt x="989" y="462"/>
                  </a:lnTo>
                  <a:lnTo>
                    <a:pt x="987" y="462"/>
                  </a:lnTo>
                  <a:lnTo>
                    <a:pt x="987" y="462"/>
                  </a:lnTo>
                  <a:lnTo>
                    <a:pt x="987" y="462"/>
                  </a:lnTo>
                  <a:lnTo>
                    <a:pt x="987" y="465"/>
                  </a:lnTo>
                  <a:lnTo>
                    <a:pt x="984" y="465"/>
                  </a:lnTo>
                  <a:lnTo>
                    <a:pt x="984" y="465"/>
                  </a:lnTo>
                  <a:lnTo>
                    <a:pt x="984" y="465"/>
                  </a:lnTo>
                  <a:lnTo>
                    <a:pt x="984" y="465"/>
                  </a:lnTo>
                  <a:lnTo>
                    <a:pt x="984" y="467"/>
                  </a:lnTo>
                  <a:lnTo>
                    <a:pt x="984" y="467"/>
                  </a:lnTo>
                  <a:lnTo>
                    <a:pt x="984" y="467"/>
                  </a:lnTo>
                  <a:lnTo>
                    <a:pt x="984" y="469"/>
                  </a:lnTo>
                  <a:lnTo>
                    <a:pt x="982" y="469"/>
                  </a:lnTo>
                  <a:lnTo>
                    <a:pt x="982" y="469"/>
                  </a:lnTo>
                  <a:lnTo>
                    <a:pt x="982" y="469"/>
                  </a:lnTo>
                  <a:lnTo>
                    <a:pt x="982" y="469"/>
                  </a:lnTo>
                  <a:lnTo>
                    <a:pt x="980" y="469"/>
                  </a:lnTo>
                  <a:lnTo>
                    <a:pt x="980" y="472"/>
                  </a:lnTo>
                  <a:lnTo>
                    <a:pt x="980" y="472"/>
                  </a:lnTo>
                  <a:lnTo>
                    <a:pt x="980" y="474"/>
                  </a:lnTo>
                  <a:lnTo>
                    <a:pt x="980" y="474"/>
                  </a:lnTo>
                  <a:lnTo>
                    <a:pt x="980" y="474"/>
                  </a:lnTo>
                  <a:lnTo>
                    <a:pt x="980" y="477"/>
                  </a:lnTo>
                  <a:lnTo>
                    <a:pt x="982" y="477"/>
                  </a:lnTo>
                  <a:lnTo>
                    <a:pt x="982" y="477"/>
                  </a:lnTo>
                  <a:lnTo>
                    <a:pt x="982" y="477"/>
                  </a:lnTo>
                  <a:lnTo>
                    <a:pt x="984" y="477"/>
                  </a:lnTo>
                  <a:lnTo>
                    <a:pt x="984" y="477"/>
                  </a:lnTo>
                  <a:lnTo>
                    <a:pt x="984" y="477"/>
                  </a:lnTo>
                  <a:lnTo>
                    <a:pt x="984" y="477"/>
                  </a:lnTo>
                  <a:lnTo>
                    <a:pt x="984" y="477"/>
                  </a:lnTo>
                  <a:lnTo>
                    <a:pt x="987" y="477"/>
                  </a:lnTo>
                  <a:lnTo>
                    <a:pt x="987" y="477"/>
                  </a:lnTo>
                  <a:lnTo>
                    <a:pt x="987" y="479"/>
                  </a:lnTo>
                  <a:lnTo>
                    <a:pt x="987" y="479"/>
                  </a:lnTo>
                  <a:lnTo>
                    <a:pt x="987" y="479"/>
                  </a:lnTo>
                  <a:lnTo>
                    <a:pt x="987" y="481"/>
                  </a:lnTo>
                  <a:lnTo>
                    <a:pt x="989" y="481"/>
                  </a:lnTo>
                  <a:lnTo>
                    <a:pt x="989" y="481"/>
                  </a:lnTo>
                  <a:lnTo>
                    <a:pt x="989" y="481"/>
                  </a:lnTo>
                  <a:lnTo>
                    <a:pt x="989" y="481"/>
                  </a:lnTo>
                  <a:lnTo>
                    <a:pt x="989" y="484"/>
                  </a:lnTo>
                  <a:lnTo>
                    <a:pt x="991" y="484"/>
                  </a:lnTo>
                  <a:lnTo>
                    <a:pt x="991" y="484"/>
                  </a:lnTo>
                  <a:lnTo>
                    <a:pt x="991" y="484"/>
                  </a:lnTo>
                  <a:lnTo>
                    <a:pt x="991" y="484"/>
                  </a:lnTo>
                  <a:lnTo>
                    <a:pt x="994" y="484"/>
                  </a:lnTo>
                  <a:lnTo>
                    <a:pt x="994" y="484"/>
                  </a:lnTo>
                  <a:lnTo>
                    <a:pt x="996" y="484"/>
                  </a:lnTo>
                  <a:lnTo>
                    <a:pt x="996" y="484"/>
                  </a:lnTo>
                  <a:lnTo>
                    <a:pt x="996" y="484"/>
                  </a:lnTo>
                  <a:lnTo>
                    <a:pt x="996" y="484"/>
                  </a:lnTo>
                  <a:lnTo>
                    <a:pt x="999" y="484"/>
                  </a:lnTo>
                  <a:lnTo>
                    <a:pt x="999" y="486"/>
                  </a:lnTo>
                  <a:lnTo>
                    <a:pt x="999" y="486"/>
                  </a:lnTo>
                  <a:lnTo>
                    <a:pt x="1001" y="486"/>
                  </a:lnTo>
                  <a:lnTo>
                    <a:pt x="1001" y="486"/>
                  </a:lnTo>
                  <a:lnTo>
                    <a:pt x="1001" y="486"/>
                  </a:lnTo>
                  <a:lnTo>
                    <a:pt x="1001" y="486"/>
                  </a:lnTo>
                  <a:lnTo>
                    <a:pt x="1003" y="486"/>
                  </a:lnTo>
                  <a:lnTo>
                    <a:pt x="1003" y="488"/>
                  </a:lnTo>
                  <a:lnTo>
                    <a:pt x="1003" y="488"/>
                  </a:lnTo>
                  <a:lnTo>
                    <a:pt x="1003" y="488"/>
                  </a:lnTo>
                  <a:lnTo>
                    <a:pt x="1003" y="488"/>
                  </a:lnTo>
                  <a:lnTo>
                    <a:pt x="1003" y="491"/>
                  </a:lnTo>
                  <a:lnTo>
                    <a:pt x="1003" y="491"/>
                  </a:lnTo>
                  <a:lnTo>
                    <a:pt x="1003" y="493"/>
                  </a:lnTo>
                  <a:lnTo>
                    <a:pt x="1006" y="493"/>
                  </a:lnTo>
                  <a:lnTo>
                    <a:pt x="1006" y="493"/>
                  </a:lnTo>
                  <a:lnTo>
                    <a:pt x="1006" y="493"/>
                  </a:lnTo>
                  <a:lnTo>
                    <a:pt x="1006" y="496"/>
                  </a:lnTo>
                  <a:lnTo>
                    <a:pt x="1006" y="496"/>
                  </a:lnTo>
                  <a:lnTo>
                    <a:pt x="1006" y="496"/>
                  </a:lnTo>
                  <a:lnTo>
                    <a:pt x="1006" y="498"/>
                  </a:lnTo>
                  <a:lnTo>
                    <a:pt x="1008" y="498"/>
                  </a:lnTo>
                  <a:lnTo>
                    <a:pt x="1008" y="498"/>
                  </a:lnTo>
                  <a:lnTo>
                    <a:pt x="1008" y="500"/>
                  </a:lnTo>
                  <a:lnTo>
                    <a:pt x="1008" y="500"/>
                  </a:lnTo>
                  <a:lnTo>
                    <a:pt x="1008" y="500"/>
                  </a:lnTo>
                  <a:lnTo>
                    <a:pt x="1008" y="503"/>
                  </a:lnTo>
                  <a:lnTo>
                    <a:pt x="1008" y="503"/>
                  </a:lnTo>
                  <a:lnTo>
                    <a:pt x="1008" y="503"/>
                  </a:lnTo>
                  <a:lnTo>
                    <a:pt x="1008" y="503"/>
                  </a:lnTo>
                  <a:lnTo>
                    <a:pt x="1008" y="505"/>
                  </a:lnTo>
                  <a:lnTo>
                    <a:pt x="1010" y="505"/>
                  </a:lnTo>
                  <a:lnTo>
                    <a:pt x="1010" y="505"/>
                  </a:lnTo>
                  <a:lnTo>
                    <a:pt x="1010" y="507"/>
                  </a:lnTo>
                  <a:lnTo>
                    <a:pt x="1010" y="507"/>
                  </a:lnTo>
                  <a:lnTo>
                    <a:pt x="1010" y="507"/>
                  </a:lnTo>
                  <a:lnTo>
                    <a:pt x="1010" y="510"/>
                  </a:lnTo>
                  <a:lnTo>
                    <a:pt x="1010" y="510"/>
                  </a:lnTo>
                  <a:lnTo>
                    <a:pt x="1010" y="512"/>
                  </a:lnTo>
                  <a:lnTo>
                    <a:pt x="1010" y="512"/>
                  </a:lnTo>
                  <a:lnTo>
                    <a:pt x="1010" y="512"/>
                  </a:lnTo>
                  <a:lnTo>
                    <a:pt x="1010" y="514"/>
                  </a:lnTo>
                  <a:lnTo>
                    <a:pt x="1013" y="514"/>
                  </a:lnTo>
                  <a:lnTo>
                    <a:pt x="1013" y="514"/>
                  </a:lnTo>
                  <a:lnTo>
                    <a:pt x="1013" y="514"/>
                  </a:lnTo>
                  <a:lnTo>
                    <a:pt x="1013" y="514"/>
                  </a:lnTo>
                  <a:lnTo>
                    <a:pt x="1013" y="517"/>
                  </a:lnTo>
                  <a:lnTo>
                    <a:pt x="1013" y="517"/>
                  </a:lnTo>
                  <a:lnTo>
                    <a:pt x="1013" y="519"/>
                  </a:lnTo>
                  <a:lnTo>
                    <a:pt x="1013" y="519"/>
                  </a:lnTo>
                  <a:lnTo>
                    <a:pt x="1015" y="519"/>
                  </a:lnTo>
                  <a:lnTo>
                    <a:pt x="1015" y="522"/>
                  </a:lnTo>
                  <a:lnTo>
                    <a:pt x="1015" y="522"/>
                  </a:lnTo>
                  <a:lnTo>
                    <a:pt x="1015" y="522"/>
                  </a:lnTo>
                  <a:lnTo>
                    <a:pt x="1015" y="522"/>
                  </a:lnTo>
                  <a:lnTo>
                    <a:pt x="1015" y="524"/>
                  </a:lnTo>
                  <a:lnTo>
                    <a:pt x="1015" y="524"/>
                  </a:lnTo>
                  <a:lnTo>
                    <a:pt x="1015" y="524"/>
                  </a:lnTo>
                  <a:lnTo>
                    <a:pt x="1015" y="526"/>
                  </a:lnTo>
                  <a:lnTo>
                    <a:pt x="1015" y="526"/>
                  </a:lnTo>
                  <a:lnTo>
                    <a:pt x="1015" y="529"/>
                  </a:lnTo>
                  <a:lnTo>
                    <a:pt x="1017" y="529"/>
                  </a:lnTo>
                  <a:lnTo>
                    <a:pt x="1017" y="529"/>
                  </a:lnTo>
                  <a:lnTo>
                    <a:pt x="1017" y="531"/>
                  </a:lnTo>
                  <a:lnTo>
                    <a:pt x="1017" y="531"/>
                  </a:lnTo>
                  <a:lnTo>
                    <a:pt x="1017" y="531"/>
                  </a:lnTo>
                  <a:lnTo>
                    <a:pt x="1017" y="533"/>
                  </a:lnTo>
                  <a:lnTo>
                    <a:pt x="1017" y="533"/>
                  </a:lnTo>
                  <a:lnTo>
                    <a:pt x="1017" y="533"/>
                  </a:lnTo>
                  <a:lnTo>
                    <a:pt x="1020" y="533"/>
                  </a:lnTo>
                  <a:lnTo>
                    <a:pt x="1020" y="533"/>
                  </a:lnTo>
                  <a:lnTo>
                    <a:pt x="1022" y="533"/>
                  </a:lnTo>
                  <a:lnTo>
                    <a:pt x="1022" y="533"/>
                  </a:lnTo>
                  <a:lnTo>
                    <a:pt x="1022" y="533"/>
                  </a:lnTo>
                  <a:lnTo>
                    <a:pt x="1022" y="533"/>
                  </a:lnTo>
                  <a:lnTo>
                    <a:pt x="1025" y="533"/>
                  </a:lnTo>
                  <a:lnTo>
                    <a:pt x="1025" y="536"/>
                  </a:lnTo>
                  <a:lnTo>
                    <a:pt x="1025" y="536"/>
                  </a:lnTo>
                  <a:lnTo>
                    <a:pt x="1025" y="536"/>
                  </a:lnTo>
                  <a:lnTo>
                    <a:pt x="1025" y="536"/>
                  </a:lnTo>
                  <a:lnTo>
                    <a:pt x="1027" y="536"/>
                  </a:lnTo>
                  <a:lnTo>
                    <a:pt x="1027" y="538"/>
                  </a:lnTo>
                  <a:lnTo>
                    <a:pt x="1027" y="538"/>
                  </a:lnTo>
                  <a:lnTo>
                    <a:pt x="1027" y="541"/>
                  </a:lnTo>
                  <a:lnTo>
                    <a:pt x="1027" y="541"/>
                  </a:lnTo>
                  <a:lnTo>
                    <a:pt x="1027" y="541"/>
                  </a:lnTo>
                  <a:lnTo>
                    <a:pt x="1027" y="541"/>
                  </a:lnTo>
                  <a:lnTo>
                    <a:pt x="1027" y="543"/>
                  </a:lnTo>
                  <a:lnTo>
                    <a:pt x="1027" y="543"/>
                  </a:lnTo>
                  <a:lnTo>
                    <a:pt x="1027" y="543"/>
                  </a:lnTo>
                  <a:lnTo>
                    <a:pt x="1029" y="543"/>
                  </a:lnTo>
                  <a:lnTo>
                    <a:pt x="1029" y="543"/>
                  </a:lnTo>
                  <a:lnTo>
                    <a:pt x="1029" y="543"/>
                  </a:lnTo>
                  <a:lnTo>
                    <a:pt x="1029" y="543"/>
                  </a:lnTo>
                  <a:lnTo>
                    <a:pt x="1032" y="543"/>
                  </a:lnTo>
                  <a:lnTo>
                    <a:pt x="1032" y="543"/>
                  </a:lnTo>
                  <a:lnTo>
                    <a:pt x="1032" y="545"/>
                  </a:lnTo>
                  <a:lnTo>
                    <a:pt x="1034" y="545"/>
                  </a:lnTo>
                  <a:lnTo>
                    <a:pt x="1034" y="545"/>
                  </a:lnTo>
                  <a:lnTo>
                    <a:pt x="1034" y="545"/>
                  </a:lnTo>
                  <a:lnTo>
                    <a:pt x="1034" y="545"/>
                  </a:lnTo>
                  <a:lnTo>
                    <a:pt x="1034" y="548"/>
                  </a:lnTo>
                  <a:lnTo>
                    <a:pt x="1036" y="548"/>
                  </a:lnTo>
                  <a:lnTo>
                    <a:pt x="1036" y="548"/>
                  </a:lnTo>
                  <a:lnTo>
                    <a:pt x="1036" y="548"/>
                  </a:lnTo>
                  <a:lnTo>
                    <a:pt x="1036" y="548"/>
                  </a:lnTo>
                  <a:lnTo>
                    <a:pt x="1036" y="550"/>
                  </a:lnTo>
                  <a:lnTo>
                    <a:pt x="1036" y="550"/>
                  </a:lnTo>
                  <a:lnTo>
                    <a:pt x="1036" y="552"/>
                  </a:lnTo>
                  <a:lnTo>
                    <a:pt x="1039" y="552"/>
                  </a:lnTo>
                  <a:lnTo>
                    <a:pt x="1039" y="552"/>
                  </a:lnTo>
                  <a:lnTo>
                    <a:pt x="1039" y="552"/>
                  </a:lnTo>
                  <a:lnTo>
                    <a:pt x="1039" y="555"/>
                  </a:lnTo>
                  <a:lnTo>
                    <a:pt x="1039" y="555"/>
                  </a:lnTo>
                  <a:lnTo>
                    <a:pt x="1036" y="555"/>
                  </a:lnTo>
                  <a:lnTo>
                    <a:pt x="1036" y="555"/>
                  </a:lnTo>
                  <a:lnTo>
                    <a:pt x="1036" y="555"/>
                  </a:lnTo>
                  <a:lnTo>
                    <a:pt x="1034" y="555"/>
                  </a:lnTo>
                  <a:lnTo>
                    <a:pt x="1034" y="555"/>
                  </a:lnTo>
                  <a:lnTo>
                    <a:pt x="1034" y="555"/>
                  </a:lnTo>
                  <a:lnTo>
                    <a:pt x="1034" y="555"/>
                  </a:lnTo>
                  <a:lnTo>
                    <a:pt x="1032" y="555"/>
                  </a:lnTo>
                  <a:lnTo>
                    <a:pt x="1032" y="555"/>
                  </a:lnTo>
                  <a:lnTo>
                    <a:pt x="1034" y="555"/>
                  </a:lnTo>
                  <a:lnTo>
                    <a:pt x="1034" y="555"/>
                  </a:lnTo>
                  <a:lnTo>
                    <a:pt x="1034" y="557"/>
                  </a:lnTo>
                  <a:lnTo>
                    <a:pt x="1034" y="557"/>
                  </a:lnTo>
                  <a:lnTo>
                    <a:pt x="1036" y="557"/>
                  </a:lnTo>
                  <a:lnTo>
                    <a:pt x="1036" y="557"/>
                  </a:lnTo>
                  <a:lnTo>
                    <a:pt x="1036" y="557"/>
                  </a:lnTo>
                  <a:lnTo>
                    <a:pt x="1036" y="557"/>
                  </a:lnTo>
                  <a:lnTo>
                    <a:pt x="1039" y="557"/>
                  </a:lnTo>
                  <a:lnTo>
                    <a:pt x="1039" y="560"/>
                  </a:lnTo>
                  <a:lnTo>
                    <a:pt x="1039" y="560"/>
                  </a:lnTo>
                  <a:lnTo>
                    <a:pt x="1036" y="560"/>
                  </a:lnTo>
                  <a:lnTo>
                    <a:pt x="1036" y="562"/>
                  </a:lnTo>
                  <a:lnTo>
                    <a:pt x="1036" y="562"/>
                  </a:lnTo>
                  <a:lnTo>
                    <a:pt x="1036" y="562"/>
                  </a:lnTo>
                  <a:lnTo>
                    <a:pt x="1034" y="562"/>
                  </a:lnTo>
                  <a:lnTo>
                    <a:pt x="1034" y="562"/>
                  </a:lnTo>
                  <a:lnTo>
                    <a:pt x="1036" y="562"/>
                  </a:lnTo>
                  <a:lnTo>
                    <a:pt x="1036" y="562"/>
                  </a:lnTo>
                  <a:lnTo>
                    <a:pt x="1036" y="562"/>
                  </a:lnTo>
                  <a:lnTo>
                    <a:pt x="1036" y="562"/>
                  </a:lnTo>
                  <a:lnTo>
                    <a:pt x="1039" y="562"/>
                  </a:lnTo>
                  <a:lnTo>
                    <a:pt x="1039" y="564"/>
                  </a:lnTo>
                  <a:lnTo>
                    <a:pt x="1039" y="564"/>
                  </a:lnTo>
                  <a:lnTo>
                    <a:pt x="1036" y="564"/>
                  </a:lnTo>
                  <a:lnTo>
                    <a:pt x="1036" y="564"/>
                  </a:lnTo>
                  <a:lnTo>
                    <a:pt x="1036" y="564"/>
                  </a:lnTo>
                  <a:lnTo>
                    <a:pt x="1034" y="564"/>
                  </a:lnTo>
                  <a:lnTo>
                    <a:pt x="1034" y="567"/>
                  </a:lnTo>
                  <a:lnTo>
                    <a:pt x="1036" y="567"/>
                  </a:lnTo>
                  <a:lnTo>
                    <a:pt x="1036" y="567"/>
                  </a:lnTo>
                  <a:lnTo>
                    <a:pt x="1036" y="567"/>
                  </a:lnTo>
                  <a:lnTo>
                    <a:pt x="1036" y="569"/>
                  </a:lnTo>
                  <a:lnTo>
                    <a:pt x="1036" y="569"/>
                  </a:lnTo>
                  <a:lnTo>
                    <a:pt x="1036" y="569"/>
                  </a:lnTo>
                  <a:lnTo>
                    <a:pt x="1036" y="571"/>
                  </a:lnTo>
                  <a:lnTo>
                    <a:pt x="1036" y="571"/>
                  </a:lnTo>
                  <a:lnTo>
                    <a:pt x="1039" y="571"/>
                  </a:lnTo>
                  <a:lnTo>
                    <a:pt x="1039" y="574"/>
                  </a:lnTo>
                  <a:lnTo>
                    <a:pt x="1039" y="574"/>
                  </a:lnTo>
                  <a:lnTo>
                    <a:pt x="1039" y="574"/>
                  </a:lnTo>
                  <a:lnTo>
                    <a:pt x="1039" y="576"/>
                  </a:lnTo>
                  <a:lnTo>
                    <a:pt x="1036" y="576"/>
                  </a:lnTo>
                  <a:lnTo>
                    <a:pt x="1036" y="576"/>
                  </a:lnTo>
                  <a:lnTo>
                    <a:pt x="1036" y="576"/>
                  </a:lnTo>
                  <a:lnTo>
                    <a:pt x="1036" y="576"/>
                  </a:lnTo>
                  <a:lnTo>
                    <a:pt x="1034" y="576"/>
                  </a:lnTo>
                  <a:lnTo>
                    <a:pt x="1034" y="576"/>
                  </a:lnTo>
                  <a:lnTo>
                    <a:pt x="1034" y="576"/>
                  </a:lnTo>
                  <a:lnTo>
                    <a:pt x="1032" y="576"/>
                  </a:lnTo>
                  <a:lnTo>
                    <a:pt x="1032" y="576"/>
                  </a:lnTo>
                  <a:lnTo>
                    <a:pt x="1029" y="576"/>
                  </a:lnTo>
                  <a:lnTo>
                    <a:pt x="1029" y="578"/>
                  </a:lnTo>
                  <a:lnTo>
                    <a:pt x="1029" y="578"/>
                  </a:lnTo>
                  <a:lnTo>
                    <a:pt x="1029" y="578"/>
                  </a:lnTo>
                  <a:lnTo>
                    <a:pt x="1029" y="578"/>
                  </a:lnTo>
                  <a:lnTo>
                    <a:pt x="1027" y="578"/>
                  </a:lnTo>
                  <a:lnTo>
                    <a:pt x="1027" y="581"/>
                  </a:lnTo>
                  <a:lnTo>
                    <a:pt x="1027" y="581"/>
                  </a:lnTo>
                  <a:lnTo>
                    <a:pt x="1025" y="581"/>
                  </a:lnTo>
                  <a:lnTo>
                    <a:pt x="1025" y="581"/>
                  </a:lnTo>
                  <a:lnTo>
                    <a:pt x="1025" y="581"/>
                  </a:lnTo>
                  <a:lnTo>
                    <a:pt x="1025" y="581"/>
                  </a:lnTo>
                  <a:lnTo>
                    <a:pt x="1025" y="583"/>
                  </a:lnTo>
                  <a:lnTo>
                    <a:pt x="1022" y="583"/>
                  </a:lnTo>
                  <a:lnTo>
                    <a:pt x="1022" y="583"/>
                  </a:lnTo>
                  <a:lnTo>
                    <a:pt x="1022" y="583"/>
                  </a:lnTo>
                  <a:lnTo>
                    <a:pt x="1022" y="583"/>
                  </a:lnTo>
                  <a:lnTo>
                    <a:pt x="1020" y="583"/>
                  </a:lnTo>
                  <a:lnTo>
                    <a:pt x="1020" y="583"/>
                  </a:lnTo>
                  <a:lnTo>
                    <a:pt x="1020" y="583"/>
                  </a:lnTo>
                  <a:lnTo>
                    <a:pt x="1017" y="583"/>
                  </a:lnTo>
                  <a:lnTo>
                    <a:pt x="1017" y="586"/>
                  </a:lnTo>
                  <a:lnTo>
                    <a:pt x="1017" y="586"/>
                  </a:lnTo>
                  <a:lnTo>
                    <a:pt x="1017" y="586"/>
                  </a:lnTo>
                  <a:lnTo>
                    <a:pt x="1017" y="588"/>
                  </a:lnTo>
                  <a:lnTo>
                    <a:pt x="1017" y="588"/>
                  </a:lnTo>
                  <a:lnTo>
                    <a:pt x="1017" y="588"/>
                  </a:lnTo>
                  <a:lnTo>
                    <a:pt x="1017" y="590"/>
                  </a:lnTo>
                  <a:lnTo>
                    <a:pt x="1015" y="590"/>
                  </a:lnTo>
                  <a:lnTo>
                    <a:pt x="1015" y="590"/>
                  </a:lnTo>
                  <a:lnTo>
                    <a:pt x="1015" y="590"/>
                  </a:lnTo>
                  <a:lnTo>
                    <a:pt x="1015" y="590"/>
                  </a:lnTo>
                  <a:lnTo>
                    <a:pt x="1013" y="590"/>
                  </a:lnTo>
                  <a:lnTo>
                    <a:pt x="1013" y="590"/>
                  </a:lnTo>
                  <a:lnTo>
                    <a:pt x="1013" y="590"/>
                  </a:lnTo>
                  <a:lnTo>
                    <a:pt x="1013" y="588"/>
                  </a:lnTo>
                  <a:lnTo>
                    <a:pt x="1010" y="588"/>
                  </a:lnTo>
                  <a:lnTo>
                    <a:pt x="1010" y="588"/>
                  </a:lnTo>
                  <a:lnTo>
                    <a:pt x="1010" y="588"/>
                  </a:lnTo>
                  <a:lnTo>
                    <a:pt x="1008" y="588"/>
                  </a:lnTo>
                  <a:lnTo>
                    <a:pt x="1008" y="588"/>
                  </a:lnTo>
                  <a:lnTo>
                    <a:pt x="1008" y="588"/>
                  </a:lnTo>
                  <a:lnTo>
                    <a:pt x="1006" y="588"/>
                  </a:lnTo>
                  <a:lnTo>
                    <a:pt x="1006" y="590"/>
                  </a:lnTo>
                  <a:lnTo>
                    <a:pt x="1008" y="590"/>
                  </a:lnTo>
                  <a:lnTo>
                    <a:pt x="1008" y="590"/>
                  </a:lnTo>
                  <a:lnTo>
                    <a:pt x="1008" y="590"/>
                  </a:lnTo>
                  <a:lnTo>
                    <a:pt x="1008" y="590"/>
                  </a:lnTo>
                  <a:lnTo>
                    <a:pt x="1010" y="590"/>
                  </a:lnTo>
                  <a:lnTo>
                    <a:pt x="1010" y="593"/>
                  </a:lnTo>
                  <a:lnTo>
                    <a:pt x="1010" y="593"/>
                  </a:lnTo>
                  <a:lnTo>
                    <a:pt x="1010" y="593"/>
                  </a:lnTo>
                  <a:lnTo>
                    <a:pt x="1010" y="593"/>
                  </a:lnTo>
                  <a:lnTo>
                    <a:pt x="1010" y="593"/>
                  </a:lnTo>
                  <a:lnTo>
                    <a:pt x="1010" y="595"/>
                  </a:lnTo>
                  <a:lnTo>
                    <a:pt x="1013" y="595"/>
                  </a:lnTo>
                  <a:lnTo>
                    <a:pt x="1013" y="595"/>
                  </a:lnTo>
                  <a:lnTo>
                    <a:pt x="1015" y="595"/>
                  </a:lnTo>
                  <a:lnTo>
                    <a:pt x="1015" y="593"/>
                  </a:lnTo>
                  <a:lnTo>
                    <a:pt x="1015" y="593"/>
                  </a:lnTo>
                  <a:lnTo>
                    <a:pt x="1015" y="593"/>
                  </a:lnTo>
                  <a:lnTo>
                    <a:pt x="1015" y="593"/>
                  </a:lnTo>
                  <a:lnTo>
                    <a:pt x="1017" y="593"/>
                  </a:lnTo>
                  <a:lnTo>
                    <a:pt x="1017" y="593"/>
                  </a:lnTo>
                  <a:lnTo>
                    <a:pt x="1017" y="593"/>
                  </a:lnTo>
                  <a:lnTo>
                    <a:pt x="1017" y="593"/>
                  </a:lnTo>
                  <a:lnTo>
                    <a:pt x="1020" y="593"/>
                  </a:lnTo>
                  <a:lnTo>
                    <a:pt x="1020" y="590"/>
                  </a:lnTo>
                  <a:lnTo>
                    <a:pt x="1020" y="590"/>
                  </a:lnTo>
                  <a:lnTo>
                    <a:pt x="1022" y="590"/>
                  </a:lnTo>
                  <a:lnTo>
                    <a:pt x="1022" y="590"/>
                  </a:lnTo>
                  <a:lnTo>
                    <a:pt x="1022" y="590"/>
                  </a:lnTo>
                  <a:lnTo>
                    <a:pt x="1022" y="590"/>
                  </a:lnTo>
                  <a:lnTo>
                    <a:pt x="1025" y="590"/>
                  </a:lnTo>
                  <a:lnTo>
                    <a:pt x="1025" y="590"/>
                  </a:lnTo>
                  <a:lnTo>
                    <a:pt x="1025" y="590"/>
                  </a:lnTo>
                  <a:lnTo>
                    <a:pt x="1027" y="590"/>
                  </a:lnTo>
                  <a:lnTo>
                    <a:pt x="1027" y="590"/>
                  </a:lnTo>
                  <a:lnTo>
                    <a:pt x="1027" y="590"/>
                  </a:lnTo>
                  <a:lnTo>
                    <a:pt x="1029" y="590"/>
                  </a:lnTo>
                  <a:lnTo>
                    <a:pt x="1029" y="593"/>
                  </a:lnTo>
                  <a:lnTo>
                    <a:pt x="1029" y="593"/>
                  </a:lnTo>
                  <a:lnTo>
                    <a:pt x="1029" y="593"/>
                  </a:lnTo>
                  <a:lnTo>
                    <a:pt x="1029" y="593"/>
                  </a:lnTo>
                  <a:lnTo>
                    <a:pt x="1029" y="593"/>
                  </a:lnTo>
                  <a:lnTo>
                    <a:pt x="1032" y="593"/>
                  </a:lnTo>
                  <a:lnTo>
                    <a:pt x="1032" y="595"/>
                  </a:lnTo>
                  <a:lnTo>
                    <a:pt x="1032" y="595"/>
                  </a:lnTo>
                  <a:lnTo>
                    <a:pt x="1032" y="595"/>
                  </a:lnTo>
                  <a:lnTo>
                    <a:pt x="1032" y="597"/>
                  </a:lnTo>
                  <a:lnTo>
                    <a:pt x="1034" y="597"/>
                  </a:lnTo>
                  <a:lnTo>
                    <a:pt x="1034" y="597"/>
                  </a:lnTo>
                  <a:lnTo>
                    <a:pt x="1034" y="597"/>
                  </a:lnTo>
                  <a:lnTo>
                    <a:pt x="1034" y="597"/>
                  </a:lnTo>
                  <a:lnTo>
                    <a:pt x="1036" y="597"/>
                  </a:lnTo>
                  <a:lnTo>
                    <a:pt x="1036" y="597"/>
                  </a:lnTo>
                  <a:lnTo>
                    <a:pt x="1036" y="597"/>
                  </a:lnTo>
                  <a:lnTo>
                    <a:pt x="1036" y="597"/>
                  </a:lnTo>
                  <a:lnTo>
                    <a:pt x="1036" y="595"/>
                  </a:lnTo>
                  <a:lnTo>
                    <a:pt x="1036" y="595"/>
                  </a:lnTo>
                  <a:lnTo>
                    <a:pt x="1036" y="595"/>
                  </a:lnTo>
                  <a:lnTo>
                    <a:pt x="1036" y="595"/>
                  </a:lnTo>
                  <a:lnTo>
                    <a:pt x="1039" y="595"/>
                  </a:lnTo>
                  <a:lnTo>
                    <a:pt x="1039" y="593"/>
                  </a:lnTo>
                  <a:lnTo>
                    <a:pt x="1039" y="593"/>
                  </a:lnTo>
                  <a:lnTo>
                    <a:pt x="1039" y="593"/>
                  </a:lnTo>
                  <a:lnTo>
                    <a:pt x="1041" y="593"/>
                  </a:lnTo>
                  <a:lnTo>
                    <a:pt x="1041" y="593"/>
                  </a:lnTo>
                  <a:lnTo>
                    <a:pt x="1041" y="593"/>
                  </a:lnTo>
                  <a:lnTo>
                    <a:pt x="1041" y="593"/>
                  </a:lnTo>
                  <a:lnTo>
                    <a:pt x="1041" y="593"/>
                  </a:lnTo>
                  <a:lnTo>
                    <a:pt x="1041" y="590"/>
                  </a:lnTo>
                  <a:lnTo>
                    <a:pt x="1041" y="590"/>
                  </a:lnTo>
                  <a:lnTo>
                    <a:pt x="1041" y="590"/>
                  </a:lnTo>
                  <a:lnTo>
                    <a:pt x="1044" y="590"/>
                  </a:lnTo>
                  <a:lnTo>
                    <a:pt x="1044" y="590"/>
                  </a:lnTo>
                  <a:lnTo>
                    <a:pt x="1044" y="588"/>
                  </a:lnTo>
                  <a:lnTo>
                    <a:pt x="1044" y="588"/>
                  </a:lnTo>
                  <a:lnTo>
                    <a:pt x="1044" y="590"/>
                  </a:lnTo>
                  <a:lnTo>
                    <a:pt x="1046" y="590"/>
                  </a:lnTo>
                  <a:lnTo>
                    <a:pt x="1046" y="590"/>
                  </a:lnTo>
                  <a:lnTo>
                    <a:pt x="1046" y="590"/>
                  </a:lnTo>
                  <a:lnTo>
                    <a:pt x="1048" y="590"/>
                  </a:lnTo>
                  <a:lnTo>
                    <a:pt x="1048" y="590"/>
                  </a:lnTo>
                  <a:lnTo>
                    <a:pt x="1048" y="590"/>
                  </a:lnTo>
                  <a:lnTo>
                    <a:pt x="1048" y="593"/>
                  </a:lnTo>
                  <a:lnTo>
                    <a:pt x="1048" y="593"/>
                  </a:lnTo>
                  <a:lnTo>
                    <a:pt x="1048" y="593"/>
                  </a:lnTo>
                  <a:lnTo>
                    <a:pt x="1048" y="593"/>
                  </a:lnTo>
                  <a:lnTo>
                    <a:pt x="1046" y="593"/>
                  </a:lnTo>
                  <a:lnTo>
                    <a:pt x="1046" y="593"/>
                  </a:lnTo>
                  <a:lnTo>
                    <a:pt x="1044" y="593"/>
                  </a:lnTo>
                  <a:lnTo>
                    <a:pt x="1044" y="593"/>
                  </a:lnTo>
                  <a:lnTo>
                    <a:pt x="1044" y="595"/>
                  </a:lnTo>
                  <a:lnTo>
                    <a:pt x="1046" y="595"/>
                  </a:lnTo>
                  <a:lnTo>
                    <a:pt x="1046" y="595"/>
                  </a:lnTo>
                  <a:lnTo>
                    <a:pt x="1048" y="595"/>
                  </a:lnTo>
                  <a:lnTo>
                    <a:pt x="1048" y="595"/>
                  </a:lnTo>
                  <a:lnTo>
                    <a:pt x="1048" y="597"/>
                  </a:lnTo>
                  <a:lnTo>
                    <a:pt x="1048" y="597"/>
                  </a:lnTo>
                  <a:lnTo>
                    <a:pt x="1048" y="597"/>
                  </a:lnTo>
                  <a:lnTo>
                    <a:pt x="1051" y="597"/>
                  </a:lnTo>
                  <a:lnTo>
                    <a:pt x="1051" y="597"/>
                  </a:lnTo>
                  <a:lnTo>
                    <a:pt x="1048" y="597"/>
                  </a:lnTo>
                  <a:lnTo>
                    <a:pt x="1048" y="600"/>
                  </a:lnTo>
                  <a:lnTo>
                    <a:pt x="1051" y="600"/>
                  </a:lnTo>
                  <a:lnTo>
                    <a:pt x="1051" y="600"/>
                  </a:lnTo>
                  <a:lnTo>
                    <a:pt x="1051" y="600"/>
                  </a:lnTo>
                  <a:lnTo>
                    <a:pt x="1051" y="600"/>
                  </a:lnTo>
                  <a:lnTo>
                    <a:pt x="1051" y="602"/>
                  </a:lnTo>
                  <a:lnTo>
                    <a:pt x="1048" y="602"/>
                  </a:lnTo>
                  <a:lnTo>
                    <a:pt x="1048" y="602"/>
                  </a:lnTo>
                  <a:lnTo>
                    <a:pt x="1048" y="602"/>
                  </a:lnTo>
                  <a:lnTo>
                    <a:pt x="1048" y="602"/>
                  </a:lnTo>
                  <a:lnTo>
                    <a:pt x="1048" y="602"/>
                  </a:lnTo>
                  <a:lnTo>
                    <a:pt x="1048" y="605"/>
                  </a:lnTo>
                  <a:lnTo>
                    <a:pt x="1048" y="605"/>
                  </a:lnTo>
                  <a:lnTo>
                    <a:pt x="1046" y="605"/>
                  </a:lnTo>
                  <a:lnTo>
                    <a:pt x="1046" y="607"/>
                  </a:lnTo>
                  <a:lnTo>
                    <a:pt x="1046" y="607"/>
                  </a:lnTo>
                  <a:lnTo>
                    <a:pt x="1046" y="607"/>
                  </a:lnTo>
                  <a:lnTo>
                    <a:pt x="1044" y="607"/>
                  </a:lnTo>
                  <a:lnTo>
                    <a:pt x="1044" y="607"/>
                  </a:lnTo>
                  <a:lnTo>
                    <a:pt x="1044" y="609"/>
                  </a:lnTo>
                  <a:lnTo>
                    <a:pt x="1044" y="609"/>
                  </a:lnTo>
                  <a:lnTo>
                    <a:pt x="1044" y="607"/>
                  </a:lnTo>
                  <a:lnTo>
                    <a:pt x="1044" y="607"/>
                  </a:lnTo>
                  <a:lnTo>
                    <a:pt x="1041" y="607"/>
                  </a:lnTo>
                  <a:lnTo>
                    <a:pt x="1041" y="605"/>
                  </a:lnTo>
                  <a:lnTo>
                    <a:pt x="1041" y="605"/>
                  </a:lnTo>
                  <a:lnTo>
                    <a:pt x="1041" y="605"/>
                  </a:lnTo>
                  <a:lnTo>
                    <a:pt x="1041" y="605"/>
                  </a:lnTo>
                  <a:lnTo>
                    <a:pt x="1039" y="605"/>
                  </a:lnTo>
                  <a:lnTo>
                    <a:pt x="1039" y="605"/>
                  </a:lnTo>
                  <a:lnTo>
                    <a:pt x="1039" y="605"/>
                  </a:lnTo>
                  <a:lnTo>
                    <a:pt x="1036" y="605"/>
                  </a:lnTo>
                  <a:lnTo>
                    <a:pt x="1036" y="607"/>
                  </a:lnTo>
                  <a:lnTo>
                    <a:pt x="1039" y="607"/>
                  </a:lnTo>
                  <a:lnTo>
                    <a:pt x="1039" y="607"/>
                  </a:lnTo>
                  <a:lnTo>
                    <a:pt x="1039" y="607"/>
                  </a:lnTo>
                  <a:lnTo>
                    <a:pt x="1041" y="607"/>
                  </a:lnTo>
                  <a:lnTo>
                    <a:pt x="1041" y="607"/>
                  </a:lnTo>
                  <a:lnTo>
                    <a:pt x="1041" y="607"/>
                  </a:lnTo>
                  <a:lnTo>
                    <a:pt x="1041" y="607"/>
                  </a:lnTo>
                  <a:lnTo>
                    <a:pt x="1041" y="609"/>
                  </a:lnTo>
                  <a:lnTo>
                    <a:pt x="1041" y="609"/>
                  </a:lnTo>
                  <a:lnTo>
                    <a:pt x="1041" y="609"/>
                  </a:lnTo>
                  <a:lnTo>
                    <a:pt x="1041" y="612"/>
                  </a:lnTo>
                  <a:lnTo>
                    <a:pt x="1041" y="612"/>
                  </a:lnTo>
                  <a:lnTo>
                    <a:pt x="1041" y="612"/>
                  </a:lnTo>
                  <a:lnTo>
                    <a:pt x="1041" y="612"/>
                  </a:lnTo>
                  <a:lnTo>
                    <a:pt x="1041" y="614"/>
                  </a:lnTo>
                  <a:lnTo>
                    <a:pt x="1041" y="614"/>
                  </a:lnTo>
                  <a:lnTo>
                    <a:pt x="1041" y="614"/>
                  </a:lnTo>
                  <a:lnTo>
                    <a:pt x="1039" y="614"/>
                  </a:lnTo>
                  <a:lnTo>
                    <a:pt x="1039" y="616"/>
                  </a:lnTo>
                  <a:lnTo>
                    <a:pt x="1041" y="616"/>
                  </a:lnTo>
                  <a:lnTo>
                    <a:pt x="1041" y="616"/>
                  </a:lnTo>
                  <a:lnTo>
                    <a:pt x="1041" y="616"/>
                  </a:lnTo>
                  <a:lnTo>
                    <a:pt x="1041" y="619"/>
                  </a:lnTo>
                  <a:lnTo>
                    <a:pt x="1041" y="619"/>
                  </a:lnTo>
                  <a:lnTo>
                    <a:pt x="1041" y="619"/>
                  </a:lnTo>
                  <a:lnTo>
                    <a:pt x="1041" y="621"/>
                  </a:lnTo>
                  <a:lnTo>
                    <a:pt x="1041" y="621"/>
                  </a:lnTo>
                  <a:lnTo>
                    <a:pt x="1041" y="621"/>
                  </a:lnTo>
                  <a:lnTo>
                    <a:pt x="1041" y="621"/>
                  </a:lnTo>
                  <a:lnTo>
                    <a:pt x="1041" y="621"/>
                  </a:lnTo>
                  <a:lnTo>
                    <a:pt x="1039" y="621"/>
                  </a:lnTo>
                  <a:lnTo>
                    <a:pt x="1039" y="621"/>
                  </a:lnTo>
                  <a:lnTo>
                    <a:pt x="1036" y="621"/>
                  </a:lnTo>
                  <a:lnTo>
                    <a:pt x="1036" y="621"/>
                  </a:lnTo>
                  <a:lnTo>
                    <a:pt x="1036" y="621"/>
                  </a:lnTo>
                  <a:lnTo>
                    <a:pt x="1034" y="621"/>
                  </a:lnTo>
                  <a:lnTo>
                    <a:pt x="1034" y="621"/>
                  </a:lnTo>
                  <a:lnTo>
                    <a:pt x="1034" y="621"/>
                  </a:lnTo>
                  <a:lnTo>
                    <a:pt x="1034" y="619"/>
                  </a:lnTo>
                  <a:lnTo>
                    <a:pt x="1034" y="619"/>
                  </a:lnTo>
                  <a:lnTo>
                    <a:pt x="1034" y="619"/>
                  </a:lnTo>
                  <a:lnTo>
                    <a:pt x="1032" y="619"/>
                  </a:lnTo>
                  <a:lnTo>
                    <a:pt x="1032" y="621"/>
                  </a:lnTo>
                  <a:lnTo>
                    <a:pt x="1034" y="621"/>
                  </a:lnTo>
                  <a:lnTo>
                    <a:pt x="1034" y="621"/>
                  </a:lnTo>
                  <a:lnTo>
                    <a:pt x="1034" y="621"/>
                  </a:lnTo>
                  <a:lnTo>
                    <a:pt x="1034" y="621"/>
                  </a:lnTo>
                  <a:lnTo>
                    <a:pt x="1034" y="624"/>
                  </a:lnTo>
                  <a:lnTo>
                    <a:pt x="1034" y="624"/>
                  </a:lnTo>
                  <a:lnTo>
                    <a:pt x="1034" y="624"/>
                  </a:lnTo>
                  <a:lnTo>
                    <a:pt x="1034" y="626"/>
                  </a:lnTo>
                  <a:lnTo>
                    <a:pt x="1034" y="626"/>
                  </a:lnTo>
                  <a:lnTo>
                    <a:pt x="1034" y="626"/>
                  </a:lnTo>
                  <a:lnTo>
                    <a:pt x="1034" y="628"/>
                  </a:lnTo>
                  <a:lnTo>
                    <a:pt x="1034" y="628"/>
                  </a:lnTo>
                  <a:lnTo>
                    <a:pt x="1034" y="631"/>
                  </a:lnTo>
                  <a:lnTo>
                    <a:pt x="1034" y="631"/>
                  </a:lnTo>
                  <a:lnTo>
                    <a:pt x="1034" y="631"/>
                  </a:lnTo>
                  <a:lnTo>
                    <a:pt x="1032" y="631"/>
                  </a:lnTo>
                  <a:lnTo>
                    <a:pt x="1032" y="631"/>
                  </a:lnTo>
                  <a:lnTo>
                    <a:pt x="1032" y="633"/>
                  </a:lnTo>
                  <a:lnTo>
                    <a:pt x="1029" y="633"/>
                  </a:lnTo>
                  <a:lnTo>
                    <a:pt x="1029" y="633"/>
                  </a:lnTo>
                  <a:lnTo>
                    <a:pt x="1029" y="633"/>
                  </a:lnTo>
                  <a:lnTo>
                    <a:pt x="1029" y="635"/>
                  </a:lnTo>
                  <a:lnTo>
                    <a:pt x="1032" y="635"/>
                  </a:lnTo>
                  <a:lnTo>
                    <a:pt x="1032" y="635"/>
                  </a:lnTo>
                  <a:lnTo>
                    <a:pt x="1034" y="635"/>
                  </a:lnTo>
                  <a:lnTo>
                    <a:pt x="1034" y="635"/>
                  </a:lnTo>
                  <a:lnTo>
                    <a:pt x="1034" y="638"/>
                  </a:lnTo>
                  <a:lnTo>
                    <a:pt x="1034" y="638"/>
                  </a:lnTo>
                  <a:lnTo>
                    <a:pt x="1034" y="638"/>
                  </a:lnTo>
                  <a:lnTo>
                    <a:pt x="1034" y="640"/>
                  </a:lnTo>
                  <a:lnTo>
                    <a:pt x="1034" y="640"/>
                  </a:lnTo>
                  <a:lnTo>
                    <a:pt x="1034" y="640"/>
                  </a:lnTo>
                  <a:lnTo>
                    <a:pt x="1034" y="642"/>
                  </a:lnTo>
                  <a:lnTo>
                    <a:pt x="1034" y="642"/>
                  </a:lnTo>
                  <a:lnTo>
                    <a:pt x="1034" y="642"/>
                  </a:lnTo>
                  <a:lnTo>
                    <a:pt x="1034" y="642"/>
                  </a:lnTo>
                  <a:lnTo>
                    <a:pt x="1034" y="642"/>
                  </a:lnTo>
                  <a:lnTo>
                    <a:pt x="1032" y="642"/>
                  </a:lnTo>
                  <a:lnTo>
                    <a:pt x="1032" y="642"/>
                  </a:lnTo>
                  <a:lnTo>
                    <a:pt x="1032" y="642"/>
                  </a:lnTo>
                  <a:lnTo>
                    <a:pt x="1029" y="642"/>
                  </a:lnTo>
                  <a:lnTo>
                    <a:pt x="1029" y="642"/>
                  </a:lnTo>
                  <a:lnTo>
                    <a:pt x="1029" y="642"/>
                  </a:lnTo>
                  <a:lnTo>
                    <a:pt x="1029" y="642"/>
                  </a:lnTo>
                  <a:lnTo>
                    <a:pt x="1029" y="642"/>
                  </a:lnTo>
                  <a:lnTo>
                    <a:pt x="1029" y="642"/>
                  </a:lnTo>
                  <a:lnTo>
                    <a:pt x="1027" y="642"/>
                  </a:lnTo>
                  <a:lnTo>
                    <a:pt x="1027" y="645"/>
                  </a:lnTo>
                  <a:lnTo>
                    <a:pt x="1027" y="645"/>
                  </a:lnTo>
                  <a:lnTo>
                    <a:pt x="1027" y="647"/>
                  </a:lnTo>
                  <a:lnTo>
                    <a:pt x="1027" y="647"/>
                  </a:lnTo>
                  <a:lnTo>
                    <a:pt x="1027" y="650"/>
                  </a:lnTo>
                  <a:lnTo>
                    <a:pt x="1027" y="650"/>
                  </a:lnTo>
                  <a:lnTo>
                    <a:pt x="1027" y="647"/>
                  </a:lnTo>
                  <a:lnTo>
                    <a:pt x="1027" y="647"/>
                  </a:lnTo>
                  <a:lnTo>
                    <a:pt x="1025" y="647"/>
                  </a:lnTo>
                  <a:lnTo>
                    <a:pt x="1025" y="647"/>
                  </a:lnTo>
                  <a:lnTo>
                    <a:pt x="1025" y="647"/>
                  </a:lnTo>
                  <a:lnTo>
                    <a:pt x="1025" y="647"/>
                  </a:lnTo>
                  <a:lnTo>
                    <a:pt x="1022" y="647"/>
                  </a:lnTo>
                  <a:lnTo>
                    <a:pt x="1022" y="650"/>
                  </a:lnTo>
                  <a:lnTo>
                    <a:pt x="1025" y="650"/>
                  </a:lnTo>
                  <a:lnTo>
                    <a:pt x="1025" y="650"/>
                  </a:lnTo>
                  <a:lnTo>
                    <a:pt x="1022" y="650"/>
                  </a:lnTo>
                  <a:lnTo>
                    <a:pt x="1022" y="650"/>
                  </a:lnTo>
                  <a:lnTo>
                    <a:pt x="1022" y="652"/>
                  </a:lnTo>
                  <a:lnTo>
                    <a:pt x="1022" y="652"/>
                  </a:lnTo>
                  <a:lnTo>
                    <a:pt x="1022" y="652"/>
                  </a:lnTo>
                  <a:lnTo>
                    <a:pt x="1025" y="652"/>
                  </a:lnTo>
                  <a:lnTo>
                    <a:pt x="1025" y="652"/>
                  </a:lnTo>
                  <a:lnTo>
                    <a:pt x="1022" y="652"/>
                  </a:lnTo>
                  <a:lnTo>
                    <a:pt x="1022" y="654"/>
                  </a:lnTo>
                  <a:lnTo>
                    <a:pt x="1022" y="654"/>
                  </a:lnTo>
                  <a:lnTo>
                    <a:pt x="1022" y="654"/>
                  </a:lnTo>
                  <a:lnTo>
                    <a:pt x="1022" y="654"/>
                  </a:lnTo>
                  <a:lnTo>
                    <a:pt x="1020" y="654"/>
                  </a:lnTo>
                  <a:lnTo>
                    <a:pt x="1020" y="654"/>
                  </a:lnTo>
                  <a:lnTo>
                    <a:pt x="1020" y="654"/>
                  </a:lnTo>
                  <a:lnTo>
                    <a:pt x="1020" y="652"/>
                  </a:lnTo>
                  <a:lnTo>
                    <a:pt x="1017" y="652"/>
                  </a:lnTo>
                  <a:lnTo>
                    <a:pt x="1017" y="652"/>
                  </a:lnTo>
                  <a:lnTo>
                    <a:pt x="1017" y="652"/>
                  </a:lnTo>
                  <a:lnTo>
                    <a:pt x="1017" y="650"/>
                  </a:lnTo>
                  <a:lnTo>
                    <a:pt x="1017" y="650"/>
                  </a:lnTo>
                  <a:lnTo>
                    <a:pt x="1017" y="650"/>
                  </a:lnTo>
                  <a:lnTo>
                    <a:pt x="1017" y="652"/>
                  </a:lnTo>
                  <a:lnTo>
                    <a:pt x="1015" y="652"/>
                  </a:lnTo>
                  <a:lnTo>
                    <a:pt x="1015" y="652"/>
                  </a:lnTo>
                  <a:lnTo>
                    <a:pt x="1017" y="652"/>
                  </a:lnTo>
                  <a:lnTo>
                    <a:pt x="1017" y="652"/>
                  </a:lnTo>
                  <a:lnTo>
                    <a:pt x="1015" y="652"/>
                  </a:lnTo>
                  <a:lnTo>
                    <a:pt x="1015" y="652"/>
                  </a:lnTo>
                  <a:lnTo>
                    <a:pt x="1015" y="654"/>
                  </a:lnTo>
                  <a:lnTo>
                    <a:pt x="1015" y="654"/>
                  </a:lnTo>
                  <a:lnTo>
                    <a:pt x="1015" y="654"/>
                  </a:lnTo>
                  <a:lnTo>
                    <a:pt x="1013" y="654"/>
                  </a:lnTo>
                  <a:lnTo>
                    <a:pt x="1013" y="657"/>
                  </a:lnTo>
                  <a:lnTo>
                    <a:pt x="1013" y="657"/>
                  </a:lnTo>
                  <a:lnTo>
                    <a:pt x="1013" y="657"/>
                  </a:lnTo>
                  <a:lnTo>
                    <a:pt x="1013" y="659"/>
                  </a:lnTo>
                  <a:lnTo>
                    <a:pt x="1010" y="659"/>
                  </a:lnTo>
                  <a:lnTo>
                    <a:pt x="1010" y="659"/>
                  </a:lnTo>
                  <a:lnTo>
                    <a:pt x="1010" y="659"/>
                  </a:lnTo>
                  <a:lnTo>
                    <a:pt x="1010" y="661"/>
                  </a:lnTo>
                  <a:lnTo>
                    <a:pt x="1010" y="661"/>
                  </a:lnTo>
                  <a:lnTo>
                    <a:pt x="1010" y="661"/>
                  </a:lnTo>
                  <a:lnTo>
                    <a:pt x="1013" y="661"/>
                  </a:lnTo>
                  <a:lnTo>
                    <a:pt x="1013" y="661"/>
                  </a:lnTo>
                  <a:lnTo>
                    <a:pt x="1013" y="664"/>
                  </a:lnTo>
                  <a:lnTo>
                    <a:pt x="1010" y="664"/>
                  </a:lnTo>
                  <a:lnTo>
                    <a:pt x="1010" y="664"/>
                  </a:lnTo>
                  <a:lnTo>
                    <a:pt x="1010" y="666"/>
                  </a:lnTo>
                  <a:lnTo>
                    <a:pt x="1010" y="666"/>
                  </a:lnTo>
                  <a:lnTo>
                    <a:pt x="1010" y="666"/>
                  </a:lnTo>
                  <a:lnTo>
                    <a:pt x="1010" y="666"/>
                  </a:lnTo>
                  <a:lnTo>
                    <a:pt x="1010" y="669"/>
                  </a:lnTo>
                  <a:lnTo>
                    <a:pt x="1010" y="669"/>
                  </a:lnTo>
                  <a:lnTo>
                    <a:pt x="1008" y="669"/>
                  </a:lnTo>
                  <a:lnTo>
                    <a:pt x="1008" y="671"/>
                  </a:lnTo>
                  <a:lnTo>
                    <a:pt x="1008" y="671"/>
                  </a:lnTo>
                  <a:lnTo>
                    <a:pt x="1008" y="671"/>
                  </a:lnTo>
                  <a:lnTo>
                    <a:pt x="1008" y="671"/>
                  </a:lnTo>
                  <a:lnTo>
                    <a:pt x="1008" y="671"/>
                  </a:lnTo>
                  <a:lnTo>
                    <a:pt x="1006" y="671"/>
                  </a:lnTo>
                  <a:lnTo>
                    <a:pt x="1006" y="673"/>
                  </a:lnTo>
                  <a:lnTo>
                    <a:pt x="1008" y="673"/>
                  </a:lnTo>
                  <a:lnTo>
                    <a:pt x="1008" y="673"/>
                  </a:lnTo>
                  <a:lnTo>
                    <a:pt x="1008" y="673"/>
                  </a:lnTo>
                  <a:lnTo>
                    <a:pt x="1008" y="676"/>
                  </a:lnTo>
                  <a:lnTo>
                    <a:pt x="1008" y="676"/>
                  </a:lnTo>
                  <a:lnTo>
                    <a:pt x="1006" y="676"/>
                  </a:lnTo>
                  <a:lnTo>
                    <a:pt x="1006" y="676"/>
                  </a:lnTo>
                  <a:lnTo>
                    <a:pt x="1006" y="676"/>
                  </a:lnTo>
                  <a:lnTo>
                    <a:pt x="1003" y="676"/>
                  </a:lnTo>
                  <a:lnTo>
                    <a:pt x="1003" y="676"/>
                  </a:lnTo>
                  <a:lnTo>
                    <a:pt x="1003" y="676"/>
                  </a:lnTo>
                  <a:lnTo>
                    <a:pt x="1003" y="678"/>
                  </a:lnTo>
                  <a:lnTo>
                    <a:pt x="1001" y="678"/>
                  </a:lnTo>
                  <a:lnTo>
                    <a:pt x="1001" y="676"/>
                  </a:lnTo>
                  <a:lnTo>
                    <a:pt x="1001" y="676"/>
                  </a:lnTo>
                  <a:lnTo>
                    <a:pt x="1001" y="676"/>
                  </a:lnTo>
                  <a:lnTo>
                    <a:pt x="1001" y="678"/>
                  </a:lnTo>
                  <a:lnTo>
                    <a:pt x="999" y="678"/>
                  </a:lnTo>
                  <a:lnTo>
                    <a:pt x="999" y="678"/>
                  </a:lnTo>
                  <a:lnTo>
                    <a:pt x="1001" y="678"/>
                  </a:lnTo>
                  <a:lnTo>
                    <a:pt x="1001" y="678"/>
                  </a:lnTo>
                  <a:lnTo>
                    <a:pt x="1001" y="680"/>
                  </a:lnTo>
                  <a:lnTo>
                    <a:pt x="1001" y="680"/>
                  </a:lnTo>
                  <a:lnTo>
                    <a:pt x="1001" y="680"/>
                  </a:lnTo>
                  <a:lnTo>
                    <a:pt x="1001" y="683"/>
                  </a:lnTo>
                  <a:lnTo>
                    <a:pt x="1001" y="683"/>
                  </a:lnTo>
                  <a:lnTo>
                    <a:pt x="1001" y="683"/>
                  </a:lnTo>
                  <a:lnTo>
                    <a:pt x="1001" y="685"/>
                  </a:lnTo>
                  <a:lnTo>
                    <a:pt x="1001" y="685"/>
                  </a:lnTo>
                  <a:lnTo>
                    <a:pt x="1001" y="685"/>
                  </a:lnTo>
                  <a:lnTo>
                    <a:pt x="1001" y="687"/>
                  </a:lnTo>
                  <a:lnTo>
                    <a:pt x="1001" y="687"/>
                  </a:lnTo>
                  <a:lnTo>
                    <a:pt x="1001" y="685"/>
                  </a:lnTo>
                  <a:lnTo>
                    <a:pt x="999" y="685"/>
                  </a:lnTo>
                  <a:lnTo>
                    <a:pt x="999" y="687"/>
                  </a:lnTo>
                  <a:lnTo>
                    <a:pt x="999" y="687"/>
                  </a:lnTo>
                  <a:lnTo>
                    <a:pt x="999" y="687"/>
                  </a:lnTo>
                  <a:lnTo>
                    <a:pt x="996" y="687"/>
                  </a:lnTo>
                  <a:lnTo>
                    <a:pt x="996" y="687"/>
                  </a:lnTo>
                  <a:lnTo>
                    <a:pt x="996" y="687"/>
                  </a:lnTo>
                  <a:lnTo>
                    <a:pt x="996" y="685"/>
                  </a:lnTo>
                  <a:lnTo>
                    <a:pt x="996" y="685"/>
                  </a:lnTo>
                  <a:lnTo>
                    <a:pt x="996" y="687"/>
                  </a:lnTo>
                  <a:lnTo>
                    <a:pt x="994" y="687"/>
                  </a:lnTo>
                  <a:lnTo>
                    <a:pt x="994" y="687"/>
                  </a:lnTo>
                  <a:lnTo>
                    <a:pt x="994" y="687"/>
                  </a:lnTo>
                  <a:lnTo>
                    <a:pt x="994" y="687"/>
                  </a:lnTo>
                  <a:lnTo>
                    <a:pt x="996" y="687"/>
                  </a:lnTo>
                  <a:lnTo>
                    <a:pt x="996" y="690"/>
                  </a:lnTo>
                  <a:lnTo>
                    <a:pt x="996" y="690"/>
                  </a:lnTo>
                  <a:lnTo>
                    <a:pt x="996" y="690"/>
                  </a:lnTo>
                  <a:lnTo>
                    <a:pt x="996" y="692"/>
                  </a:lnTo>
                  <a:lnTo>
                    <a:pt x="996" y="692"/>
                  </a:lnTo>
                  <a:lnTo>
                    <a:pt x="996" y="692"/>
                  </a:lnTo>
                  <a:lnTo>
                    <a:pt x="994" y="692"/>
                  </a:lnTo>
                  <a:lnTo>
                    <a:pt x="994" y="692"/>
                  </a:lnTo>
                  <a:lnTo>
                    <a:pt x="994" y="692"/>
                  </a:lnTo>
                  <a:lnTo>
                    <a:pt x="991" y="692"/>
                  </a:lnTo>
                  <a:lnTo>
                    <a:pt x="991" y="692"/>
                  </a:lnTo>
                  <a:lnTo>
                    <a:pt x="991" y="692"/>
                  </a:lnTo>
                  <a:lnTo>
                    <a:pt x="991" y="695"/>
                  </a:lnTo>
                  <a:lnTo>
                    <a:pt x="989" y="695"/>
                  </a:lnTo>
                  <a:lnTo>
                    <a:pt x="989" y="695"/>
                  </a:lnTo>
                  <a:lnTo>
                    <a:pt x="991" y="695"/>
                  </a:lnTo>
                  <a:lnTo>
                    <a:pt x="991" y="697"/>
                  </a:lnTo>
                  <a:lnTo>
                    <a:pt x="991" y="697"/>
                  </a:lnTo>
                  <a:lnTo>
                    <a:pt x="989" y="697"/>
                  </a:lnTo>
                  <a:lnTo>
                    <a:pt x="989" y="699"/>
                  </a:lnTo>
                  <a:lnTo>
                    <a:pt x="991" y="699"/>
                  </a:lnTo>
                  <a:lnTo>
                    <a:pt x="991" y="699"/>
                  </a:lnTo>
                  <a:lnTo>
                    <a:pt x="991" y="699"/>
                  </a:lnTo>
                  <a:lnTo>
                    <a:pt x="991" y="702"/>
                  </a:lnTo>
                  <a:lnTo>
                    <a:pt x="991" y="702"/>
                  </a:lnTo>
                  <a:lnTo>
                    <a:pt x="991" y="702"/>
                  </a:lnTo>
                  <a:lnTo>
                    <a:pt x="991" y="702"/>
                  </a:lnTo>
                  <a:lnTo>
                    <a:pt x="989" y="702"/>
                  </a:lnTo>
                  <a:lnTo>
                    <a:pt x="989" y="702"/>
                  </a:lnTo>
                  <a:lnTo>
                    <a:pt x="989" y="704"/>
                  </a:lnTo>
                  <a:lnTo>
                    <a:pt x="989" y="704"/>
                  </a:lnTo>
                  <a:lnTo>
                    <a:pt x="989" y="704"/>
                  </a:lnTo>
                  <a:lnTo>
                    <a:pt x="991" y="704"/>
                  </a:lnTo>
                  <a:lnTo>
                    <a:pt x="991" y="706"/>
                  </a:lnTo>
                  <a:lnTo>
                    <a:pt x="989" y="706"/>
                  </a:lnTo>
                  <a:lnTo>
                    <a:pt x="989" y="706"/>
                  </a:lnTo>
                  <a:lnTo>
                    <a:pt x="989" y="706"/>
                  </a:lnTo>
                  <a:lnTo>
                    <a:pt x="989" y="706"/>
                  </a:lnTo>
                  <a:lnTo>
                    <a:pt x="989" y="709"/>
                  </a:lnTo>
                  <a:lnTo>
                    <a:pt x="991" y="709"/>
                  </a:lnTo>
                  <a:lnTo>
                    <a:pt x="991" y="709"/>
                  </a:lnTo>
                  <a:lnTo>
                    <a:pt x="991" y="706"/>
                  </a:lnTo>
                  <a:lnTo>
                    <a:pt x="991" y="706"/>
                  </a:lnTo>
                  <a:lnTo>
                    <a:pt x="991" y="709"/>
                  </a:lnTo>
                  <a:lnTo>
                    <a:pt x="991" y="709"/>
                  </a:lnTo>
                  <a:lnTo>
                    <a:pt x="994" y="709"/>
                  </a:lnTo>
                  <a:lnTo>
                    <a:pt x="994" y="709"/>
                  </a:lnTo>
                  <a:lnTo>
                    <a:pt x="996" y="709"/>
                  </a:lnTo>
                  <a:lnTo>
                    <a:pt x="996" y="711"/>
                  </a:lnTo>
                  <a:lnTo>
                    <a:pt x="996" y="711"/>
                  </a:lnTo>
                  <a:lnTo>
                    <a:pt x="994" y="711"/>
                  </a:lnTo>
                  <a:lnTo>
                    <a:pt x="994" y="711"/>
                  </a:lnTo>
                  <a:lnTo>
                    <a:pt x="994" y="714"/>
                  </a:lnTo>
                  <a:lnTo>
                    <a:pt x="994" y="714"/>
                  </a:lnTo>
                  <a:lnTo>
                    <a:pt x="994" y="714"/>
                  </a:lnTo>
                  <a:lnTo>
                    <a:pt x="991" y="714"/>
                  </a:lnTo>
                  <a:lnTo>
                    <a:pt x="991" y="716"/>
                  </a:lnTo>
                  <a:lnTo>
                    <a:pt x="991" y="716"/>
                  </a:lnTo>
                  <a:lnTo>
                    <a:pt x="991" y="716"/>
                  </a:lnTo>
                  <a:lnTo>
                    <a:pt x="991" y="716"/>
                  </a:lnTo>
                  <a:lnTo>
                    <a:pt x="991" y="718"/>
                  </a:lnTo>
                  <a:lnTo>
                    <a:pt x="991" y="718"/>
                  </a:lnTo>
                  <a:lnTo>
                    <a:pt x="991" y="718"/>
                  </a:lnTo>
                  <a:lnTo>
                    <a:pt x="991" y="718"/>
                  </a:lnTo>
                  <a:lnTo>
                    <a:pt x="991" y="718"/>
                  </a:lnTo>
                  <a:lnTo>
                    <a:pt x="989" y="718"/>
                  </a:lnTo>
                  <a:lnTo>
                    <a:pt x="989" y="716"/>
                  </a:lnTo>
                  <a:lnTo>
                    <a:pt x="989" y="716"/>
                  </a:lnTo>
                  <a:lnTo>
                    <a:pt x="989" y="716"/>
                  </a:lnTo>
                  <a:lnTo>
                    <a:pt x="987" y="716"/>
                  </a:lnTo>
                  <a:lnTo>
                    <a:pt x="987" y="716"/>
                  </a:lnTo>
                  <a:lnTo>
                    <a:pt x="987" y="718"/>
                  </a:lnTo>
                  <a:lnTo>
                    <a:pt x="987" y="718"/>
                  </a:lnTo>
                  <a:lnTo>
                    <a:pt x="987" y="718"/>
                  </a:lnTo>
                  <a:lnTo>
                    <a:pt x="989" y="718"/>
                  </a:lnTo>
                  <a:lnTo>
                    <a:pt x="989" y="721"/>
                  </a:lnTo>
                  <a:lnTo>
                    <a:pt x="989" y="721"/>
                  </a:lnTo>
                  <a:lnTo>
                    <a:pt x="989" y="721"/>
                  </a:lnTo>
                  <a:lnTo>
                    <a:pt x="987" y="721"/>
                  </a:lnTo>
                  <a:lnTo>
                    <a:pt x="987" y="721"/>
                  </a:lnTo>
                  <a:lnTo>
                    <a:pt x="987" y="721"/>
                  </a:lnTo>
                  <a:lnTo>
                    <a:pt x="984" y="721"/>
                  </a:lnTo>
                  <a:lnTo>
                    <a:pt x="984" y="721"/>
                  </a:lnTo>
                  <a:lnTo>
                    <a:pt x="984" y="721"/>
                  </a:lnTo>
                  <a:lnTo>
                    <a:pt x="984" y="718"/>
                  </a:lnTo>
                  <a:lnTo>
                    <a:pt x="984" y="718"/>
                  </a:lnTo>
                  <a:lnTo>
                    <a:pt x="984" y="718"/>
                  </a:lnTo>
                  <a:lnTo>
                    <a:pt x="984" y="716"/>
                  </a:lnTo>
                  <a:lnTo>
                    <a:pt x="984" y="716"/>
                  </a:lnTo>
                  <a:lnTo>
                    <a:pt x="984" y="714"/>
                  </a:lnTo>
                  <a:lnTo>
                    <a:pt x="984" y="714"/>
                  </a:lnTo>
                  <a:lnTo>
                    <a:pt x="984" y="714"/>
                  </a:lnTo>
                  <a:lnTo>
                    <a:pt x="984" y="711"/>
                  </a:lnTo>
                  <a:lnTo>
                    <a:pt x="984" y="711"/>
                  </a:lnTo>
                  <a:lnTo>
                    <a:pt x="984" y="714"/>
                  </a:lnTo>
                  <a:lnTo>
                    <a:pt x="984" y="714"/>
                  </a:lnTo>
                  <a:lnTo>
                    <a:pt x="982" y="714"/>
                  </a:lnTo>
                  <a:lnTo>
                    <a:pt x="982" y="716"/>
                  </a:lnTo>
                  <a:lnTo>
                    <a:pt x="982" y="716"/>
                  </a:lnTo>
                  <a:lnTo>
                    <a:pt x="982" y="714"/>
                  </a:lnTo>
                  <a:lnTo>
                    <a:pt x="982" y="714"/>
                  </a:lnTo>
                  <a:lnTo>
                    <a:pt x="982" y="714"/>
                  </a:lnTo>
                  <a:lnTo>
                    <a:pt x="980" y="714"/>
                  </a:lnTo>
                  <a:lnTo>
                    <a:pt x="980" y="714"/>
                  </a:lnTo>
                  <a:lnTo>
                    <a:pt x="980" y="716"/>
                  </a:lnTo>
                  <a:lnTo>
                    <a:pt x="982" y="716"/>
                  </a:lnTo>
                  <a:lnTo>
                    <a:pt x="982" y="716"/>
                  </a:lnTo>
                  <a:lnTo>
                    <a:pt x="982" y="716"/>
                  </a:lnTo>
                  <a:lnTo>
                    <a:pt x="982" y="716"/>
                  </a:lnTo>
                  <a:lnTo>
                    <a:pt x="984" y="716"/>
                  </a:lnTo>
                  <a:lnTo>
                    <a:pt x="984" y="718"/>
                  </a:lnTo>
                  <a:lnTo>
                    <a:pt x="984" y="718"/>
                  </a:lnTo>
                  <a:lnTo>
                    <a:pt x="984" y="721"/>
                  </a:lnTo>
                  <a:lnTo>
                    <a:pt x="982" y="721"/>
                  </a:lnTo>
                  <a:lnTo>
                    <a:pt x="982" y="721"/>
                  </a:lnTo>
                  <a:lnTo>
                    <a:pt x="982" y="721"/>
                  </a:lnTo>
                  <a:lnTo>
                    <a:pt x="982" y="721"/>
                  </a:lnTo>
                  <a:lnTo>
                    <a:pt x="982" y="721"/>
                  </a:lnTo>
                  <a:lnTo>
                    <a:pt x="982" y="721"/>
                  </a:lnTo>
                  <a:lnTo>
                    <a:pt x="980" y="721"/>
                  </a:lnTo>
                  <a:lnTo>
                    <a:pt x="980" y="721"/>
                  </a:lnTo>
                  <a:lnTo>
                    <a:pt x="980" y="721"/>
                  </a:lnTo>
                  <a:lnTo>
                    <a:pt x="980" y="723"/>
                  </a:lnTo>
                  <a:lnTo>
                    <a:pt x="980" y="723"/>
                  </a:lnTo>
                  <a:lnTo>
                    <a:pt x="980" y="725"/>
                  </a:lnTo>
                  <a:lnTo>
                    <a:pt x="977" y="725"/>
                  </a:lnTo>
                  <a:lnTo>
                    <a:pt x="977" y="725"/>
                  </a:lnTo>
                  <a:lnTo>
                    <a:pt x="977" y="723"/>
                  </a:lnTo>
                  <a:lnTo>
                    <a:pt x="977" y="723"/>
                  </a:lnTo>
                  <a:lnTo>
                    <a:pt x="977" y="723"/>
                  </a:lnTo>
                  <a:lnTo>
                    <a:pt x="977" y="723"/>
                  </a:lnTo>
                  <a:lnTo>
                    <a:pt x="977" y="725"/>
                  </a:lnTo>
                  <a:lnTo>
                    <a:pt x="977" y="725"/>
                  </a:lnTo>
                  <a:lnTo>
                    <a:pt x="977" y="728"/>
                  </a:lnTo>
                  <a:lnTo>
                    <a:pt x="975" y="728"/>
                  </a:lnTo>
                  <a:lnTo>
                    <a:pt x="975" y="728"/>
                  </a:lnTo>
                  <a:lnTo>
                    <a:pt x="975" y="730"/>
                  </a:lnTo>
                  <a:lnTo>
                    <a:pt x="975" y="730"/>
                  </a:lnTo>
                  <a:lnTo>
                    <a:pt x="975" y="730"/>
                  </a:lnTo>
                  <a:lnTo>
                    <a:pt x="975" y="728"/>
                  </a:lnTo>
                  <a:lnTo>
                    <a:pt x="973" y="728"/>
                  </a:lnTo>
                  <a:lnTo>
                    <a:pt x="973" y="730"/>
                  </a:lnTo>
                  <a:lnTo>
                    <a:pt x="973" y="730"/>
                  </a:lnTo>
                  <a:lnTo>
                    <a:pt x="970" y="730"/>
                  </a:lnTo>
                  <a:lnTo>
                    <a:pt x="970" y="730"/>
                  </a:lnTo>
                  <a:lnTo>
                    <a:pt x="970" y="730"/>
                  </a:lnTo>
                  <a:lnTo>
                    <a:pt x="970" y="733"/>
                  </a:lnTo>
                  <a:lnTo>
                    <a:pt x="970" y="733"/>
                  </a:lnTo>
                  <a:lnTo>
                    <a:pt x="970" y="733"/>
                  </a:lnTo>
                  <a:lnTo>
                    <a:pt x="970" y="733"/>
                  </a:lnTo>
                  <a:lnTo>
                    <a:pt x="970" y="735"/>
                  </a:lnTo>
                  <a:lnTo>
                    <a:pt x="970" y="735"/>
                  </a:lnTo>
                  <a:lnTo>
                    <a:pt x="970" y="737"/>
                  </a:lnTo>
                  <a:lnTo>
                    <a:pt x="968" y="737"/>
                  </a:lnTo>
                  <a:lnTo>
                    <a:pt x="968" y="737"/>
                  </a:lnTo>
                  <a:lnTo>
                    <a:pt x="968" y="737"/>
                  </a:lnTo>
                  <a:lnTo>
                    <a:pt x="968" y="737"/>
                  </a:lnTo>
                  <a:lnTo>
                    <a:pt x="965" y="737"/>
                  </a:lnTo>
                  <a:lnTo>
                    <a:pt x="965" y="737"/>
                  </a:lnTo>
                  <a:lnTo>
                    <a:pt x="965" y="735"/>
                  </a:lnTo>
                  <a:lnTo>
                    <a:pt x="965" y="735"/>
                  </a:lnTo>
                  <a:lnTo>
                    <a:pt x="963" y="735"/>
                  </a:lnTo>
                  <a:lnTo>
                    <a:pt x="963" y="735"/>
                  </a:lnTo>
                  <a:lnTo>
                    <a:pt x="963" y="735"/>
                  </a:lnTo>
                  <a:lnTo>
                    <a:pt x="961" y="735"/>
                  </a:lnTo>
                  <a:lnTo>
                    <a:pt x="961" y="735"/>
                  </a:lnTo>
                  <a:lnTo>
                    <a:pt x="961" y="737"/>
                  </a:lnTo>
                  <a:lnTo>
                    <a:pt x="961" y="737"/>
                  </a:lnTo>
                  <a:lnTo>
                    <a:pt x="963" y="737"/>
                  </a:lnTo>
                  <a:lnTo>
                    <a:pt x="963" y="737"/>
                  </a:lnTo>
                  <a:lnTo>
                    <a:pt x="963" y="737"/>
                  </a:lnTo>
                  <a:lnTo>
                    <a:pt x="963" y="737"/>
                  </a:lnTo>
                  <a:lnTo>
                    <a:pt x="965" y="737"/>
                  </a:lnTo>
                  <a:lnTo>
                    <a:pt x="965" y="740"/>
                  </a:lnTo>
                  <a:lnTo>
                    <a:pt x="965" y="740"/>
                  </a:lnTo>
                  <a:lnTo>
                    <a:pt x="963" y="740"/>
                  </a:lnTo>
                  <a:lnTo>
                    <a:pt x="963" y="740"/>
                  </a:lnTo>
                  <a:lnTo>
                    <a:pt x="963" y="740"/>
                  </a:lnTo>
                  <a:lnTo>
                    <a:pt x="963" y="740"/>
                  </a:lnTo>
                  <a:lnTo>
                    <a:pt x="963" y="740"/>
                  </a:lnTo>
                  <a:lnTo>
                    <a:pt x="963" y="740"/>
                  </a:lnTo>
                  <a:lnTo>
                    <a:pt x="961" y="740"/>
                  </a:lnTo>
                  <a:lnTo>
                    <a:pt x="961" y="740"/>
                  </a:lnTo>
                  <a:lnTo>
                    <a:pt x="958" y="740"/>
                  </a:lnTo>
                  <a:lnTo>
                    <a:pt x="958" y="740"/>
                  </a:lnTo>
                  <a:lnTo>
                    <a:pt x="958" y="740"/>
                  </a:lnTo>
                  <a:lnTo>
                    <a:pt x="958" y="742"/>
                  </a:lnTo>
                  <a:lnTo>
                    <a:pt x="958" y="742"/>
                  </a:lnTo>
                  <a:lnTo>
                    <a:pt x="958" y="744"/>
                  </a:lnTo>
                  <a:lnTo>
                    <a:pt x="956" y="744"/>
                  </a:lnTo>
                  <a:lnTo>
                    <a:pt x="956" y="744"/>
                  </a:lnTo>
                  <a:lnTo>
                    <a:pt x="956" y="744"/>
                  </a:lnTo>
                  <a:lnTo>
                    <a:pt x="956" y="744"/>
                  </a:lnTo>
                  <a:lnTo>
                    <a:pt x="956" y="747"/>
                  </a:lnTo>
                  <a:lnTo>
                    <a:pt x="954" y="747"/>
                  </a:lnTo>
                  <a:lnTo>
                    <a:pt x="954" y="747"/>
                  </a:lnTo>
                  <a:lnTo>
                    <a:pt x="954" y="747"/>
                  </a:lnTo>
                  <a:lnTo>
                    <a:pt x="954" y="749"/>
                  </a:lnTo>
                  <a:lnTo>
                    <a:pt x="951" y="749"/>
                  </a:lnTo>
                  <a:lnTo>
                    <a:pt x="951" y="749"/>
                  </a:lnTo>
                  <a:lnTo>
                    <a:pt x="951" y="751"/>
                  </a:lnTo>
                  <a:lnTo>
                    <a:pt x="951" y="751"/>
                  </a:lnTo>
                  <a:lnTo>
                    <a:pt x="951" y="751"/>
                  </a:lnTo>
                  <a:lnTo>
                    <a:pt x="951" y="751"/>
                  </a:lnTo>
                  <a:lnTo>
                    <a:pt x="949" y="751"/>
                  </a:lnTo>
                  <a:lnTo>
                    <a:pt x="949" y="751"/>
                  </a:lnTo>
                  <a:lnTo>
                    <a:pt x="949" y="751"/>
                  </a:lnTo>
                  <a:lnTo>
                    <a:pt x="949" y="754"/>
                  </a:lnTo>
                  <a:lnTo>
                    <a:pt x="949" y="754"/>
                  </a:lnTo>
                  <a:lnTo>
                    <a:pt x="949" y="751"/>
                  </a:lnTo>
                  <a:lnTo>
                    <a:pt x="946" y="751"/>
                  </a:lnTo>
                  <a:lnTo>
                    <a:pt x="946" y="754"/>
                  </a:lnTo>
                  <a:lnTo>
                    <a:pt x="946" y="754"/>
                  </a:lnTo>
                  <a:lnTo>
                    <a:pt x="946" y="754"/>
                  </a:lnTo>
                  <a:lnTo>
                    <a:pt x="946" y="754"/>
                  </a:lnTo>
                  <a:lnTo>
                    <a:pt x="949" y="754"/>
                  </a:lnTo>
                  <a:lnTo>
                    <a:pt x="949" y="756"/>
                  </a:lnTo>
                  <a:lnTo>
                    <a:pt x="949" y="756"/>
                  </a:lnTo>
                  <a:lnTo>
                    <a:pt x="949" y="756"/>
                  </a:lnTo>
                  <a:lnTo>
                    <a:pt x="949" y="756"/>
                  </a:lnTo>
                  <a:lnTo>
                    <a:pt x="946" y="756"/>
                  </a:lnTo>
                  <a:lnTo>
                    <a:pt x="946" y="756"/>
                  </a:lnTo>
                  <a:lnTo>
                    <a:pt x="946" y="759"/>
                  </a:lnTo>
                  <a:lnTo>
                    <a:pt x="944" y="759"/>
                  </a:lnTo>
                  <a:lnTo>
                    <a:pt x="944" y="759"/>
                  </a:lnTo>
                  <a:lnTo>
                    <a:pt x="944" y="759"/>
                  </a:lnTo>
                  <a:lnTo>
                    <a:pt x="944" y="759"/>
                  </a:lnTo>
                  <a:lnTo>
                    <a:pt x="944" y="761"/>
                  </a:lnTo>
                  <a:lnTo>
                    <a:pt x="942" y="761"/>
                  </a:lnTo>
                  <a:lnTo>
                    <a:pt x="942" y="761"/>
                  </a:lnTo>
                  <a:lnTo>
                    <a:pt x="942" y="761"/>
                  </a:lnTo>
                  <a:lnTo>
                    <a:pt x="942" y="761"/>
                  </a:lnTo>
                  <a:lnTo>
                    <a:pt x="942" y="761"/>
                  </a:lnTo>
                  <a:lnTo>
                    <a:pt x="939" y="761"/>
                  </a:lnTo>
                  <a:lnTo>
                    <a:pt x="939" y="761"/>
                  </a:lnTo>
                  <a:lnTo>
                    <a:pt x="939" y="761"/>
                  </a:lnTo>
                  <a:lnTo>
                    <a:pt x="937" y="761"/>
                  </a:lnTo>
                  <a:lnTo>
                    <a:pt x="937" y="761"/>
                  </a:lnTo>
                  <a:lnTo>
                    <a:pt x="937" y="761"/>
                  </a:lnTo>
                  <a:lnTo>
                    <a:pt x="937" y="761"/>
                  </a:lnTo>
                  <a:lnTo>
                    <a:pt x="935" y="761"/>
                  </a:lnTo>
                  <a:lnTo>
                    <a:pt x="935" y="761"/>
                  </a:lnTo>
                  <a:lnTo>
                    <a:pt x="935" y="761"/>
                  </a:lnTo>
                  <a:lnTo>
                    <a:pt x="932" y="761"/>
                  </a:lnTo>
                  <a:lnTo>
                    <a:pt x="932" y="763"/>
                  </a:lnTo>
                  <a:lnTo>
                    <a:pt x="935" y="763"/>
                  </a:lnTo>
                  <a:lnTo>
                    <a:pt x="935" y="763"/>
                  </a:lnTo>
                  <a:lnTo>
                    <a:pt x="935" y="763"/>
                  </a:lnTo>
                  <a:lnTo>
                    <a:pt x="937" y="763"/>
                  </a:lnTo>
                  <a:lnTo>
                    <a:pt x="937" y="763"/>
                  </a:lnTo>
                  <a:lnTo>
                    <a:pt x="937" y="766"/>
                  </a:lnTo>
                  <a:lnTo>
                    <a:pt x="937" y="766"/>
                  </a:lnTo>
                  <a:lnTo>
                    <a:pt x="935" y="766"/>
                  </a:lnTo>
                  <a:lnTo>
                    <a:pt x="935" y="766"/>
                  </a:lnTo>
                  <a:lnTo>
                    <a:pt x="935" y="766"/>
                  </a:lnTo>
                  <a:lnTo>
                    <a:pt x="932" y="766"/>
                  </a:lnTo>
                  <a:lnTo>
                    <a:pt x="932" y="766"/>
                  </a:lnTo>
                  <a:lnTo>
                    <a:pt x="932" y="766"/>
                  </a:lnTo>
                  <a:lnTo>
                    <a:pt x="930" y="766"/>
                  </a:lnTo>
                  <a:lnTo>
                    <a:pt x="930" y="763"/>
                  </a:lnTo>
                  <a:lnTo>
                    <a:pt x="932" y="763"/>
                  </a:lnTo>
                  <a:lnTo>
                    <a:pt x="932" y="763"/>
                  </a:lnTo>
                  <a:lnTo>
                    <a:pt x="930" y="763"/>
                  </a:lnTo>
                  <a:lnTo>
                    <a:pt x="930" y="763"/>
                  </a:lnTo>
                  <a:lnTo>
                    <a:pt x="930" y="763"/>
                  </a:lnTo>
                  <a:lnTo>
                    <a:pt x="930" y="766"/>
                  </a:lnTo>
                  <a:lnTo>
                    <a:pt x="930" y="766"/>
                  </a:lnTo>
                  <a:lnTo>
                    <a:pt x="930" y="766"/>
                  </a:lnTo>
                  <a:lnTo>
                    <a:pt x="928" y="766"/>
                  </a:lnTo>
                  <a:lnTo>
                    <a:pt x="928" y="768"/>
                  </a:lnTo>
                  <a:lnTo>
                    <a:pt x="928" y="768"/>
                  </a:lnTo>
                  <a:lnTo>
                    <a:pt x="928" y="770"/>
                  </a:lnTo>
                  <a:lnTo>
                    <a:pt x="930" y="770"/>
                  </a:lnTo>
                  <a:lnTo>
                    <a:pt x="930" y="770"/>
                  </a:lnTo>
                  <a:lnTo>
                    <a:pt x="928" y="770"/>
                  </a:lnTo>
                  <a:lnTo>
                    <a:pt x="928" y="770"/>
                  </a:lnTo>
                  <a:lnTo>
                    <a:pt x="928" y="770"/>
                  </a:lnTo>
                  <a:lnTo>
                    <a:pt x="925" y="770"/>
                  </a:lnTo>
                  <a:lnTo>
                    <a:pt x="925" y="770"/>
                  </a:lnTo>
                  <a:lnTo>
                    <a:pt x="925" y="773"/>
                  </a:lnTo>
                  <a:lnTo>
                    <a:pt x="925" y="773"/>
                  </a:lnTo>
                  <a:lnTo>
                    <a:pt x="925" y="770"/>
                  </a:lnTo>
                  <a:lnTo>
                    <a:pt x="923" y="770"/>
                  </a:lnTo>
                  <a:lnTo>
                    <a:pt x="923" y="773"/>
                  </a:lnTo>
                  <a:lnTo>
                    <a:pt x="923" y="773"/>
                  </a:lnTo>
                  <a:lnTo>
                    <a:pt x="923" y="775"/>
                  </a:lnTo>
                  <a:lnTo>
                    <a:pt x="923" y="775"/>
                  </a:lnTo>
                  <a:lnTo>
                    <a:pt x="923" y="775"/>
                  </a:lnTo>
                  <a:lnTo>
                    <a:pt x="923" y="778"/>
                  </a:lnTo>
                  <a:lnTo>
                    <a:pt x="923" y="778"/>
                  </a:lnTo>
                  <a:lnTo>
                    <a:pt x="923" y="778"/>
                  </a:lnTo>
                  <a:lnTo>
                    <a:pt x="920" y="778"/>
                  </a:lnTo>
                  <a:lnTo>
                    <a:pt x="920" y="778"/>
                  </a:lnTo>
                  <a:lnTo>
                    <a:pt x="918" y="778"/>
                  </a:lnTo>
                  <a:lnTo>
                    <a:pt x="918" y="778"/>
                  </a:lnTo>
                  <a:lnTo>
                    <a:pt x="918" y="778"/>
                  </a:lnTo>
                  <a:lnTo>
                    <a:pt x="916" y="778"/>
                  </a:lnTo>
                  <a:lnTo>
                    <a:pt x="916" y="780"/>
                  </a:lnTo>
                  <a:lnTo>
                    <a:pt x="916" y="780"/>
                  </a:lnTo>
                  <a:lnTo>
                    <a:pt x="916" y="780"/>
                  </a:lnTo>
                  <a:lnTo>
                    <a:pt x="916" y="780"/>
                  </a:lnTo>
                  <a:lnTo>
                    <a:pt x="913" y="780"/>
                  </a:lnTo>
                  <a:lnTo>
                    <a:pt x="913" y="780"/>
                  </a:lnTo>
                  <a:lnTo>
                    <a:pt x="913" y="780"/>
                  </a:lnTo>
                  <a:lnTo>
                    <a:pt x="911" y="780"/>
                  </a:lnTo>
                  <a:lnTo>
                    <a:pt x="911" y="780"/>
                  </a:lnTo>
                  <a:lnTo>
                    <a:pt x="911" y="780"/>
                  </a:lnTo>
                  <a:lnTo>
                    <a:pt x="911" y="780"/>
                  </a:lnTo>
                  <a:lnTo>
                    <a:pt x="911" y="780"/>
                  </a:lnTo>
                  <a:lnTo>
                    <a:pt x="909" y="780"/>
                  </a:lnTo>
                  <a:lnTo>
                    <a:pt x="909" y="782"/>
                  </a:lnTo>
                  <a:lnTo>
                    <a:pt x="909" y="782"/>
                  </a:lnTo>
                  <a:lnTo>
                    <a:pt x="909" y="782"/>
                  </a:lnTo>
                  <a:lnTo>
                    <a:pt x="909" y="782"/>
                  </a:lnTo>
                  <a:lnTo>
                    <a:pt x="906" y="782"/>
                  </a:lnTo>
                  <a:lnTo>
                    <a:pt x="906" y="782"/>
                  </a:lnTo>
                  <a:lnTo>
                    <a:pt x="906" y="780"/>
                  </a:lnTo>
                  <a:lnTo>
                    <a:pt x="906" y="780"/>
                  </a:lnTo>
                  <a:lnTo>
                    <a:pt x="906" y="780"/>
                  </a:lnTo>
                  <a:lnTo>
                    <a:pt x="904" y="780"/>
                  </a:lnTo>
                  <a:lnTo>
                    <a:pt x="904" y="780"/>
                  </a:lnTo>
                  <a:lnTo>
                    <a:pt x="904" y="780"/>
                  </a:lnTo>
                  <a:lnTo>
                    <a:pt x="901" y="780"/>
                  </a:lnTo>
                  <a:lnTo>
                    <a:pt x="901" y="780"/>
                  </a:lnTo>
                  <a:lnTo>
                    <a:pt x="904" y="780"/>
                  </a:lnTo>
                  <a:lnTo>
                    <a:pt x="904" y="782"/>
                  </a:lnTo>
                  <a:lnTo>
                    <a:pt x="904" y="782"/>
                  </a:lnTo>
                  <a:lnTo>
                    <a:pt x="901" y="782"/>
                  </a:lnTo>
                  <a:lnTo>
                    <a:pt x="901" y="785"/>
                  </a:lnTo>
                  <a:lnTo>
                    <a:pt x="901" y="785"/>
                  </a:lnTo>
                  <a:lnTo>
                    <a:pt x="901" y="785"/>
                  </a:lnTo>
                  <a:lnTo>
                    <a:pt x="901" y="785"/>
                  </a:lnTo>
                  <a:lnTo>
                    <a:pt x="901" y="785"/>
                  </a:lnTo>
                  <a:lnTo>
                    <a:pt x="899" y="785"/>
                  </a:lnTo>
                  <a:lnTo>
                    <a:pt x="899" y="785"/>
                  </a:lnTo>
                  <a:lnTo>
                    <a:pt x="897" y="785"/>
                  </a:lnTo>
                  <a:lnTo>
                    <a:pt x="897" y="785"/>
                  </a:lnTo>
                  <a:lnTo>
                    <a:pt x="897" y="782"/>
                  </a:lnTo>
                  <a:lnTo>
                    <a:pt x="897" y="782"/>
                  </a:lnTo>
                  <a:lnTo>
                    <a:pt x="897" y="782"/>
                  </a:lnTo>
                  <a:lnTo>
                    <a:pt x="894" y="782"/>
                  </a:lnTo>
                  <a:lnTo>
                    <a:pt x="894" y="782"/>
                  </a:lnTo>
                  <a:lnTo>
                    <a:pt x="894" y="782"/>
                  </a:lnTo>
                  <a:lnTo>
                    <a:pt x="892" y="782"/>
                  </a:lnTo>
                  <a:lnTo>
                    <a:pt x="892" y="782"/>
                  </a:lnTo>
                  <a:lnTo>
                    <a:pt x="890" y="782"/>
                  </a:lnTo>
                  <a:lnTo>
                    <a:pt x="890" y="782"/>
                  </a:lnTo>
                  <a:lnTo>
                    <a:pt x="890" y="785"/>
                  </a:lnTo>
                  <a:lnTo>
                    <a:pt x="890" y="785"/>
                  </a:lnTo>
                  <a:lnTo>
                    <a:pt x="890" y="785"/>
                  </a:lnTo>
                  <a:lnTo>
                    <a:pt x="890" y="785"/>
                  </a:lnTo>
                  <a:lnTo>
                    <a:pt x="890" y="787"/>
                  </a:lnTo>
                  <a:lnTo>
                    <a:pt x="887" y="787"/>
                  </a:lnTo>
                  <a:lnTo>
                    <a:pt x="887" y="787"/>
                  </a:lnTo>
                  <a:lnTo>
                    <a:pt x="887" y="787"/>
                  </a:lnTo>
                  <a:lnTo>
                    <a:pt x="887" y="789"/>
                  </a:lnTo>
                  <a:lnTo>
                    <a:pt x="885" y="789"/>
                  </a:lnTo>
                  <a:lnTo>
                    <a:pt x="885" y="789"/>
                  </a:lnTo>
                  <a:lnTo>
                    <a:pt x="885" y="787"/>
                  </a:lnTo>
                  <a:lnTo>
                    <a:pt x="885" y="787"/>
                  </a:lnTo>
                  <a:lnTo>
                    <a:pt x="883" y="787"/>
                  </a:lnTo>
                  <a:lnTo>
                    <a:pt x="883" y="787"/>
                  </a:lnTo>
                  <a:lnTo>
                    <a:pt x="883" y="785"/>
                  </a:lnTo>
                  <a:lnTo>
                    <a:pt x="883" y="785"/>
                  </a:lnTo>
                  <a:lnTo>
                    <a:pt x="883" y="782"/>
                  </a:lnTo>
                  <a:lnTo>
                    <a:pt x="883" y="782"/>
                  </a:lnTo>
                  <a:lnTo>
                    <a:pt x="883" y="782"/>
                  </a:lnTo>
                  <a:lnTo>
                    <a:pt x="883" y="782"/>
                  </a:lnTo>
                  <a:lnTo>
                    <a:pt x="883" y="782"/>
                  </a:lnTo>
                  <a:lnTo>
                    <a:pt x="883" y="785"/>
                  </a:lnTo>
                  <a:lnTo>
                    <a:pt x="883" y="785"/>
                  </a:lnTo>
                  <a:lnTo>
                    <a:pt x="883" y="785"/>
                  </a:lnTo>
                  <a:lnTo>
                    <a:pt x="883" y="787"/>
                  </a:lnTo>
                  <a:lnTo>
                    <a:pt x="883" y="787"/>
                  </a:lnTo>
                  <a:lnTo>
                    <a:pt x="883" y="787"/>
                  </a:lnTo>
                  <a:lnTo>
                    <a:pt x="883" y="789"/>
                  </a:lnTo>
                  <a:lnTo>
                    <a:pt x="883" y="789"/>
                  </a:lnTo>
                  <a:lnTo>
                    <a:pt x="883" y="789"/>
                  </a:lnTo>
                  <a:lnTo>
                    <a:pt x="883" y="789"/>
                  </a:lnTo>
                  <a:lnTo>
                    <a:pt x="883" y="789"/>
                  </a:lnTo>
                  <a:lnTo>
                    <a:pt x="880" y="789"/>
                  </a:lnTo>
                  <a:lnTo>
                    <a:pt x="880" y="789"/>
                  </a:lnTo>
                  <a:lnTo>
                    <a:pt x="880" y="789"/>
                  </a:lnTo>
                  <a:lnTo>
                    <a:pt x="880" y="789"/>
                  </a:lnTo>
                  <a:lnTo>
                    <a:pt x="878" y="789"/>
                  </a:lnTo>
                  <a:lnTo>
                    <a:pt x="878" y="789"/>
                  </a:lnTo>
                  <a:lnTo>
                    <a:pt x="878" y="789"/>
                  </a:lnTo>
                  <a:lnTo>
                    <a:pt x="878" y="789"/>
                  </a:lnTo>
                  <a:lnTo>
                    <a:pt x="878" y="787"/>
                  </a:lnTo>
                  <a:lnTo>
                    <a:pt x="878" y="787"/>
                  </a:lnTo>
                  <a:lnTo>
                    <a:pt x="878" y="787"/>
                  </a:lnTo>
                  <a:lnTo>
                    <a:pt x="875" y="787"/>
                  </a:lnTo>
                  <a:lnTo>
                    <a:pt x="875" y="787"/>
                  </a:lnTo>
                  <a:lnTo>
                    <a:pt x="875" y="787"/>
                  </a:lnTo>
                  <a:lnTo>
                    <a:pt x="875" y="787"/>
                  </a:lnTo>
                  <a:lnTo>
                    <a:pt x="873" y="787"/>
                  </a:lnTo>
                  <a:lnTo>
                    <a:pt x="873" y="787"/>
                  </a:lnTo>
                  <a:lnTo>
                    <a:pt x="871" y="787"/>
                  </a:lnTo>
                  <a:lnTo>
                    <a:pt x="871" y="787"/>
                  </a:lnTo>
                  <a:lnTo>
                    <a:pt x="871" y="787"/>
                  </a:lnTo>
                  <a:lnTo>
                    <a:pt x="871" y="789"/>
                  </a:lnTo>
                  <a:lnTo>
                    <a:pt x="868" y="789"/>
                  </a:lnTo>
                  <a:lnTo>
                    <a:pt x="868" y="789"/>
                  </a:lnTo>
                  <a:lnTo>
                    <a:pt x="868" y="789"/>
                  </a:lnTo>
                  <a:lnTo>
                    <a:pt x="868" y="789"/>
                  </a:lnTo>
                  <a:lnTo>
                    <a:pt x="866" y="789"/>
                  </a:lnTo>
                  <a:lnTo>
                    <a:pt x="866" y="789"/>
                  </a:lnTo>
                  <a:lnTo>
                    <a:pt x="864" y="789"/>
                  </a:lnTo>
                  <a:lnTo>
                    <a:pt x="864" y="789"/>
                  </a:lnTo>
                  <a:lnTo>
                    <a:pt x="864" y="787"/>
                  </a:lnTo>
                  <a:lnTo>
                    <a:pt x="864" y="787"/>
                  </a:lnTo>
                  <a:lnTo>
                    <a:pt x="864" y="787"/>
                  </a:lnTo>
                  <a:lnTo>
                    <a:pt x="864" y="785"/>
                  </a:lnTo>
                  <a:lnTo>
                    <a:pt x="864" y="785"/>
                  </a:lnTo>
                  <a:lnTo>
                    <a:pt x="864" y="785"/>
                  </a:lnTo>
                  <a:lnTo>
                    <a:pt x="864" y="782"/>
                  </a:lnTo>
                  <a:lnTo>
                    <a:pt x="864" y="782"/>
                  </a:lnTo>
                  <a:lnTo>
                    <a:pt x="861" y="782"/>
                  </a:lnTo>
                  <a:lnTo>
                    <a:pt x="861" y="782"/>
                  </a:lnTo>
                  <a:lnTo>
                    <a:pt x="861" y="782"/>
                  </a:lnTo>
                  <a:lnTo>
                    <a:pt x="861" y="782"/>
                  </a:lnTo>
                  <a:lnTo>
                    <a:pt x="861" y="785"/>
                  </a:lnTo>
                  <a:lnTo>
                    <a:pt x="861" y="785"/>
                  </a:lnTo>
                  <a:lnTo>
                    <a:pt x="861" y="787"/>
                  </a:lnTo>
                  <a:lnTo>
                    <a:pt x="859" y="787"/>
                  </a:lnTo>
                  <a:lnTo>
                    <a:pt x="859" y="787"/>
                  </a:lnTo>
                  <a:lnTo>
                    <a:pt x="859" y="789"/>
                  </a:lnTo>
                  <a:lnTo>
                    <a:pt x="859" y="789"/>
                  </a:lnTo>
                  <a:lnTo>
                    <a:pt x="861" y="789"/>
                  </a:lnTo>
                  <a:lnTo>
                    <a:pt x="861" y="789"/>
                  </a:lnTo>
                  <a:lnTo>
                    <a:pt x="861" y="789"/>
                  </a:lnTo>
                  <a:lnTo>
                    <a:pt x="861" y="792"/>
                  </a:lnTo>
                  <a:lnTo>
                    <a:pt x="861" y="792"/>
                  </a:lnTo>
                  <a:lnTo>
                    <a:pt x="861" y="792"/>
                  </a:lnTo>
                  <a:lnTo>
                    <a:pt x="861" y="794"/>
                  </a:lnTo>
                  <a:lnTo>
                    <a:pt x="861" y="794"/>
                  </a:lnTo>
                  <a:lnTo>
                    <a:pt x="861" y="797"/>
                  </a:lnTo>
                  <a:lnTo>
                    <a:pt x="859" y="797"/>
                  </a:lnTo>
                  <a:lnTo>
                    <a:pt x="859" y="797"/>
                  </a:lnTo>
                  <a:lnTo>
                    <a:pt x="859" y="797"/>
                  </a:lnTo>
                  <a:lnTo>
                    <a:pt x="859" y="799"/>
                  </a:lnTo>
                  <a:lnTo>
                    <a:pt x="859" y="799"/>
                  </a:lnTo>
                  <a:lnTo>
                    <a:pt x="859" y="799"/>
                  </a:lnTo>
                  <a:lnTo>
                    <a:pt x="859" y="799"/>
                  </a:lnTo>
                  <a:lnTo>
                    <a:pt x="859" y="799"/>
                  </a:lnTo>
                  <a:lnTo>
                    <a:pt x="857" y="799"/>
                  </a:lnTo>
                  <a:lnTo>
                    <a:pt x="857" y="799"/>
                  </a:lnTo>
                  <a:lnTo>
                    <a:pt x="857" y="799"/>
                  </a:lnTo>
                  <a:lnTo>
                    <a:pt x="857" y="801"/>
                  </a:lnTo>
                  <a:lnTo>
                    <a:pt x="854" y="801"/>
                  </a:lnTo>
                  <a:lnTo>
                    <a:pt x="854" y="801"/>
                  </a:lnTo>
                  <a:lnTo>
                    <a:pt x="854" y="801"/>
                  </a:lnTo>
                  <a:lnTo>
                    <a:pt x="854" y="804"/>
                  </a:lnTo>
                  <a:lnTo>
                    <a:pt x="852" y="804"/>
                  </a:lnTo>
                  <a:lnTo>
                    <a:pt x="852" y="804"/>
                  </a:lnTo>
                  <a:lnTo>
                    <a:pt x="852" y="804"/>
                  </a:lnTo>
                  <a:lnTo>
                    <a:pt x="852" y="804"/>
                  </a:lnTo>
                  <a:lnTo>
                    <a:pt x="852" y="806"/>
                  </a:lnTo>
                  <a:lnTo>
                    <a:pt x="849" y="806"/>
                  </a:lnTo>
                  <a:lnTo>
                    <a:pt x="849" y="806"/>
                  </a:lnTo>
                  <a:lnTo>
                    <a:pt x="849" y="804"/>
                  </a:lnTo>
                  <a:lnTo>
                    <a:pt x="849" y="804"/>
                  </a:lnTo>
                  <a:lnTo>
                    <a:pt x="849" y="806"/>
                  </a:lnTo>
                  <a:lnTo>
                    <a:pt x="847" y="806"/>
                  </a:lnTo>
                  <a:lnTo>
                    <a:pt x="847" y="806"/>
                  </a:lnTo>
                  <a:lnTo>
                    <a:pt x="845" y="806"/>
                  </a:lnTo>
                  <a:lnTo>
                    <a:pt x="845" y="806"/>
                  </a:lnTo>
                  <a:lnTo>
                    <a:pt x="845" y="806"/>
                  </a:lnTo>
                  <a:lnTo>
                    <a:pt x="845" y="804"/>
                  </a:lnTo>
                  <a:lnTo>
                    <a:pt x="842" y="804"/>
                  </a:lnTo>
                  <a:lnTo>
                    <a:pt x="842" y="804"/>
                  </a:lnTo>
                  <a:lnTo>
                    <a:pt x="842" y="804"/>
                  </a:lnTo>
                  <a:lnTo>
                    <a:pt x="842" y="804"/>
                  </a:lnTo>
                  <a:lnTo>
                    <a:pt x="842" y="804"/>
                  </a:lnTo>
                  <a:lnTo>
                    <a:pt x="840" y="804"/>
                  </a:lnTo>
                  <a:lnTo>
                    <a:pt x="840" y="806"/>
                  </a:lnTo>
                  <a:lnTo>
                    <a:pt x="840" y="806"/>
                  </a:lnTo>
                  <a:lnTo>
                    <a:pt x="840" y="806"/>
                  </a:lnTo>
                  <a:lnTo>
                    <a:pt x="840" y="808"/>
                  </a:lnTo>
                  <a:lnTo>
                    <a:pt x="840" y="808"/>
                  </a:lnTo>
                  <a:lnTo>
                    <a:pt x="842" y="808"/>
                  </a:lnTo>
                  <a:lnTo>
                    <a:pt x="842" y="806"/>
                  </a:lnTo>
                  <a:lnTo>
                    <a:pt x="842" y="806"/>
                  </a:lnTo>
                  <a:lnTo>
                    <a:pt x="842" y="806"/>
                  </a:lnTo>
                  <a:lnTo>
                    <a:pt x="845" y="806"/>
                  </a:lnTo>
                  <a:lnTo>
                    <a:pt x="845" y="806"/>
                  </a:lnTo>
                  <a:lnTo>
                    <a:pt x="845" y="808"/>
                  </a:lnTo>
                  <a:lnTo>
                    <a:pt x="845" y="808"/>
                  </a:lnTo>
                  <a:lnTo>
                    <a:pt x="845" y="808"/>
                  </a:lnTo>
                  <a:lnTo>
                    <a:pt x="842" y="808"/>
                  </a:lnTo>
                  <a:lnTo>
                    <a:pt x="842" y="811"/>
                  </a:lnTo>
                  <a:lnTo>
                    <a:pt x="842" y="811"/>
                  </a:lnTo>
                  <a:lnTo>
                    <a:pt x="845" y="811"/>
                  </a:lnTo>
                  <a:lnTo>
                    <a:pt x="845" y="811"/>
                  </a:lnTo>
                  <a:lnTo>
                    <a:pt x="845" y="811"/>
                  </a:lnTo>
                  <a:lnTo>
                    <a:pt x="845" y="811"/>
                  </a:lnTo>
                  <a:lnTo>
                    <a:pt x="842" y="811"/>
                  </a:lnTo>
                  <a:lnTo>
                    <a:pt x="842" y="813"/>
                  </a:lnTo>
                  <a:lnTo>
                    <a:pt x="842" y="813"/>
                  </a:lnTo>
                  <a:lnTo>
                    <a:pt x="842" y="813"/>
                  </a:lnTo>
                  <a:lnTo>
                    <a:pt x="842" y="811"/>
                  </a:lnTo>
                  <a:lnTo>
                    <a:pt x="840" y="811"/>
                  </a:lnTo>
                  <a:lnTo>
                    <a:pt x="840" y="811"/>
                  </a:lnTo>
                  <a:lnTo>
                    <a:pt x="838" y="811"/>
                  </a:lnTo>
                  <a:lnTo>
                    <a:pt x="838" y="811"/>
                  </a:lnTo>
                  <a:lnTo>
                    <a:pt x="838" y="811"/>
                  </a:lnTo>
                  <a:lnTo>
                    <a:pt x="835" y="811"/>
                  </a:lnTo>
                  <a:lnTo>
                    <a:pt x="835" y="811"/>
                  </a:lnTo>
                  <a:lnTo>
                    <a:pt x="835" y="811"/>
                  </a:lnTo>
                  <a:lnTo>
                    <a:pt x="835" y="811"/>
                  </a:lnTo>
                  <a:lnTo>
                    <a:pt x="835" y="811"/>
                  </a:lnTo>
                  <a:lnTo>
                    <a:pt x="835" y="811"/>
                  </a:lnTo>
                  <a:lnTo>
                    <a:pt x="835" y="811"/>
                  </a:lnTo>
                  <a:lnTo>
                    <a:pt x="835" y="808"/>
                  </a:lnTo>
                  <a:lnTo>
                    <a:pt x="833" y="808"/>
                  </a:lnTo>
                  <a:lnTo>
                    <a:pt x="833" y="808"/>
                  </a:lnTo>
                  <a:lnTo>
                    <a:pt x="833" y="811"/>
                  </a:lnTo>
                  <a:lnTo>
                    <a:pt x="830" y="811"/>
                  </a:lnTo>
                  <a:lnTo>
                    <a:pt x="830" y="811"/>
                  </a:lnTo>
                  <a:lnTo>
                    <a:pt x="830" y="811"/>
                  </a:lnTo>
                  <a:lnTo>
                    <a:pt x="830" y="808"/>
                  </a:lnTo>
                  <a:lnTo>
                    <a:pt x="828" y="808"/>
                  </a:lnTo>
                  <a:lnTo>
                    <a:pt x="828" y="808"/>
                  </a:lnTo>
                  <a:lnTo>
                    <a:pt x="828" y="806"/>
                  </a:lnTo>
                  <a:lnTo>
                    <a:pt x="828" y="806"/>
                  </a:lnTo>
                  <a:lnTo>
                    <a:pt x="828" y="808"/>
                  </a:lnTo>
                  <a:lnTo>
                    <a:pt x="828" y="808"/>
                  </a:lnTo>
                  <a:lnTo>
                    <a:pt x="826" y="808"/>
                  </a:lnTo>
                  <a:lnTo>
                    <a:pt x="826" y="808"/>
                  </a:lnTo>
                  <a:lnTo>
                    <a:pt x="826" y="808"/>
                  </a:lnTo>
                  <a:lnTo>
                    <a:pt x="823" y="808"/>
                  </a:lnTo>
                  <a:lnTo>
                    <a:pt x="823" y="811"/>
                  </a:lnTo>
                  <a:lnTo>
                    <a:pt x="826" y="811"/>
                  </a:lnTo>
                  <a:lnTo>
                    <a:pt x="826" y="811"/>
                  </a:lnTo>
                  <a:lnTo>
                    <a:pt x="826" y="811"/>
                  </a:lnTo>
                  <a:lnTo>
                    <a:pt x="826" y="811"/>
                  </a:lnTo>
                  <a:lnTo>
                    <a:pt x="826" y="811"/>
                  </a:lnTo>
                  <a:lnTo>
                    <a:pt x="823" y="811"/>
                  </a:lnTo>
                  <a:lnTo>
                    <a:pt x="823" y="811"/>
                  </a:lnTo>
                  <a:lnTo>
                    <a:pt x="823" y="811"/>
                  </a:lnTo>
                  <a:lnTo>
                    <a:pt x="823" y="813"/>
                  </a:lnTo>
                  <a:lnTo>
                    <a:pt x="821" y="813"/>
                  </a:lnTo>
                  <a:lnTo>
                    <a:pt x="821" y="813"/>
                  </a:lnTo>
                  <a:lnTo>
                    <a:pt x="821" y="811"/>
                  </a:lnTo>
                  <a:lnTo>
                    <a:pt x="821" y="811"/>
                  </a:lnTo>
                  <a:lnTo>
                    <a:pt x="819" y="811"/>
                  </a:lnTo>
                  <a:lnTo>
                    <a:pt x="819" y="813"/>
                  </a:lnTo>
                  <a:lnTo>
                    <a:pt x="819" y="813"/>
                  </a:lnTo>
                  <a:lnTo>
                    <a:pt x="819" y="813"/>
                  </a:lnTo>
                  <a:lnTo>
                    <a:pt x="816" y="813"/>
                  </a:lnTo>
                  <a:lnTo>
                    <a:pt x="816" y="813"/>
                  </a:lnTo>
                  <a:lnTo>
                    <a:pt x="816" y="813"/>
                  </a:lnTo>
                  <a:lnTo>
                    <a:pt x="814" y="813"/>
                  </a:lnTo>
                  <a:lnTo>
                    <a:pt x="814" y="813"/>
                  </a:lnTo>
                  <a:lnTo>
                    <a:pt x="812" y="813"/>
                  </a:lnTo>
                  <a:lnTo>
                    <a:pt x="812" y="813"/>
                  </a:lnTo>
                  <a:lnTo>
                    <a:pt x="812" y="815"/>
                  </a:lnTo>
                  <a:lnTo>
                    <a:pt x="812" y="815"/>
                  </a:lnTo>
                  <a:lnTo>
                    <a:pt x="812" y="815"/>
                  </a:lnTo>
                  <a:lnTo>
                    <a:pt x="809" y="815"/>
                  </a:lnTo>
                  <a:lnTo>
                    <a:pt x="809" y="818"/>
                  </a:lnTo>
                  <a:lnTo>
                    <a:pt x="809" y="818"/>
                  </a:lnTo>
                  <a:lnTo>
                    <a:pt x="809" y="815"/>
                  </a:lnTo>
                  <a:lnTo>
                    <a:pt x="809" y="815"/>
                  </a:lnTo>
                  <a:lnTo>
                    <a:pt x="809" y="815"/>
                  </a:lnTo>
                  <a:lnTo>
                    <a:pt x="807" y="815"/>
                  </a:lnTo>
                  <a:lnTo>
                    <a:pt x="807" y="815"/>
                  </a:lnTo>
                  <a:lnTo>
                    <a:pt x="804" y="815"/>
                  </a:lnTo>
                  <a:lnTo>
                    <a:pt x="804" y="815"/>
                  </a:lnTo>
                  <a:lnTo>
                    <a:pt x="804" y="815"/>
                  </a:lnTo>
                  <a:lnTo>
                    <a:pt x="804" y="815"/>
                  </a:lnTo>
                  <a:lnTo>
                    <a:pt x="802" y="815"/>
                  </a:lnTo>
                  <a:lnTo>
                    <a:pt x="802" y="818"/>
                  </a:lnTo>
                  <a:lnTo>
                    <a:pt x="802" y="818"/>
                  </a:lnTo>
                  <a:lnTo>
                    <a:pt x="802" y="818"/>
                  </a:lnTo>
                  <a:lnTo>
                    <a:pt x="800" y="818"/>
                  </a:lnTo>
                  <a:lnTo>
                    <a:pt x="800" y="818"/>
                  </a:lnTo>
                  <a:lnTo>
                    <a:pt x="797" y="818"/>
                  </a:lnTo>
                  <a:lnTo>
                    <a:pt x="797" y="818"/>
                  </a:lnTo>
                  <a:lnTo>
                    <a:pt x="797" y="818"/>
                  </a:lnTo>
                  <a:lnTo>
                    <a:pt x="797" y="820"/>
                  </a:lnTo>
                  <a:lnTo>
                    <a:pt x="797" y="820"/>
                  </a:lnTo>
                  <a:lnTo>
                    <a:pt x="797" y="820"/>
                  </a:lnTo>
                  <a:lnTo>
                    <a:pt x="797" y="820"/>
                  </a:lnTo>
                  <a:lnTo>
                    <a:pt x="795" y="820"/>
                  </a:lnTo>
                  <a:lnTo>
                    <a:pt x="795" y="823"/>
                  </a:lnTo>
                  <a:lnTo>
                    <a:pt x="795" y="823"/>
                  </a:lnTo>
                  <a:lnTo>
                    <a:pt x="795" y="823"/>
                  </a:lnTo>
                  <a:lnTo>
                    <a:pt x="795" y="825"/>
                  </a:lnTo>
                  <a:lnTo>
                    <a:pt x="795" y="825"/>
                  </a:lnTo>
                  <a:lnTo>
                    <a:pt x="795" y="827"/>
                  </a:lnTo>
                  <a:lnTo>
                    <a:pt x="795" y="827"/>
                  </a:lnTo>
                  <a:lnTo>
                    <a:pt x="795" y="827"/>
                  </a:lnTo>
                  <a:lnTo>
                    <a:pt x="797" y="827"/>
                  </a:lnTo>
                  <a:lnTo>
                    <a:pt x="797" y="830"/>
                  </a:lnTo>
                  <a:lnTo>
                    <a:pt x="795" y="830"/>
                  </a:lnTo>
                  <a:lnTo>
                    <a:pt x="795" y="830"/>
                  </a:lnTo>
                  <a:lnTo>
                    <a:pt x="795" y="830"/>
                  </a:lnTo>
                  <a:lnTo>
                    <a:pt x="795" y="830"/>
                  </a:lnTo>
                  <a:lnTo>
                    <a:pt x="795" y="830"/>
                  </a:lnTo>
                  <a:lnTo>
                    <a:pt x="795" y="830"/>
                  </a:lnTo>
                  <a:lnTo>
                    <a:pt x="793" y="830"/>
                  </a:lnTo>
                  <a:lnTo>
                    <a:pt x="793" y="830"/>
                  </a:lnTo>
                  <a:lnTo>
                    <a:pt x="793" y="830"/>
                  </a:lnTo>
                  <a:lnTo>
                    <a:pt x="793" y="827"/>
                  </a:lnTo>
                  <a:lnTo>
                    <a:pt x="790" y="827"/>
                  </a:lnTo>
                  <a:lnTo>
                    <a:pt x="790" y="827"/>
                  </a:lnTo>
                  <a:lnTo>
                    <a:pt x="790" y="827"/>
                  </a:lnTo>
                  <a:lnTo>
                    <a:pt x="790" y="827"/>
                  </a:lnTo>
                  <a:lnTo>
                    <a:pt x="790" y="827"/>
                  </a:lnTo>
                  <a:lnTo>
                    <a:pt x="788" y="827"/>
                  </a:lnTo>
                  <a:lnTo>
                    <a:pt x="788" y="827"/>
                  </a:lnTo>
                  <a:lnTo>
                    <a:pt x="788" y="830"/>
                  </a:lnTo>
                  <a:lnTo>
                    <a:pt x="788" y="830"/>
                  </a:lnTo>
                  <a:lnTo>
                    <a:pt x="788" y="830"/>
                  </a:lnTo>
                  <a:lnTo>
                    <a:pt x="788" y="830"/>
                  </a:lnTo>
                  <a:lnTo>
                    <a:pt x="788" y="830"/>
                  </a:lnTo>
                  <a:lnTo>
                    <a:pt x="790" y="830"/>
                  </a:lnTo>
                  <a:lnTo>
                    <a:pt x="790" y="830"/>
                  </a:lnTo>
                  <a:lnTo>
                    <a:pt x="790" y="830"/>
                  </a:lnTo>
                  <a:lnTo>
                    <a:pt x="790" y="830"/>
                  </a:lnTo>
                  <a:lnTo>
                    <a:pt x="790" y="832"/>
                  </a:lnTo>
                  <a:lnTo>
                    <a:pt x="790" y="832"/>
                  </a:lnTo>
                  <a:lnTo>
                    <a:pt x="793" y="832"/>
                  </a:lnTo>
                  <a:lnTo>
                    <a:pt x="793" y="834"/>
                  </a:lnTo>
                  <a:lnTo>
                    <a:pt x="793" y="834"/>
                  </a:lnTo>
                  <a:lnTo>
                    <a:pt x="793" y="834"/>
                  </a:lnTo>
                  <a:lnTo>
                    <a:pt x="793" y="837"/>
                  </a:lnTo>
                  <a:lnTo>
                    <a:pt x="793" y="837"/>
                  </a:lnTo>
                  <a:lnTo>
                    <a:pt x="795" y="837"/>
                  </a:lnTo>
                  <a:lnTo>
                    <a:pt x="795" y="839"/>
                  </a:lnTo>
                  <a:lnTo>
                    <a:pt x="795" y="839"/>
                  </a:lnTo>
                  <a:lnTo>
                    <a:pt x="795" y="839"/>
                  </a:lnTo>
                  <a:lnTo>
                    <a:pt x="795" y="842"/>
                  </a:lnTo>
                  <a:lnTo>
                    <a:pt x="795" y="842"/>
                  </a:lnTo>
                  <a:lnTo>
                    <a:pt x="795" y="842"/>
                  </a:lnTo>
                  <a:lnTo>
                    <a:pt x="795" y="842"/>
                  </a:lnTo>
                  <a:lnTo>
                    <a:pt x="795" y="844"/>
                  </a:lnTo>
                  <a:lnTo>
                    <a:pt x="795" y="844"/>
                  </a:lnTo>
                  <a:lnTo>
                    <a:pt x="795" y="844"/>
                  </a:lnTo>
                  <a:lnTo>
                    <a:pt x="795" y="844"/>
                  </a:lnTo>
                  <a:lnTo>
                    <a:pt x="795" y="844"/>
                  </a:lnTo>
                  <a:lnTo>
                    <a:pt x="795" y="842"/>
                  </a:lnTo>
                  <a:lnTo>
                    <a:pt x="793" y="842"/>
                  </a:lnTo>
                  <a:lnTo>
                    <a:pt x="793" y="844"/>
                  </a:lnTo>
                  <a:lnTo>
                    <a:pt x="793" y="844"/>
                  </a:lnTo>
                  <a:lnTo>
                    <a:pt x="793" y="844"/>
                  </a:lnTo>
                  <a:lnTo>
                    <a:pt x="790" y="844"/>
                  </a:lnTo>
                  <a:lnTo>
                    <a:pt x="790" y="844"/>
                  </a:lnTo>
                  <a:lnTo>
                    <a:pt x="790" y="846"/>
                  </a:lnTo>
                  <a:lnTo>
                    <a:pt x="790" y="846"/>
                  </a:lnTo>
                  <a:lnTo>
                    <a:pt x="788" y="846"/>
                  </a:lnTo>
                  <a:lnTo>
                    <a:pt x="788" y="846"/>
                  </a:lnTo>
                  <a:lnTo>
                    <a:pt x="788" y="846"/>
                  </a:lnTo>
                  <a:lnTo>
                    <a:pt x="788" y="846"/>
                  </a:lnTo>
                  <a:lnTo>
                    <a:pt x="788" y="846"/>
                  </a:lnTo>
                  <a:lnTo>
                    <a:pt x="788" y="846"/>
                  </a:lnTo>
                  <a:lnTo>
                    <a:pt x="786" y="846"/>
                  </a:lnTo>
                  <a:lnTo>
                    <a:pt x="786" y="846"/>
                  </a:lnTo>
                  <a:lnTo>
                    <a:pt x="783" y="846"/>
                  </a:lnTo>
                  <a:lnTo>
                    <a:pt x="783" y="846"/>
                  </a:lnTo>
                  <a:lnTo>
                    <a:pt x="783" y="846"/>
                  </a:lnTo>
                  <a:lnTo>
                    <a:pt x="783" y="846"/>
                  </a:lnTo>
                  <a:lnTo>
                    <a:pt x="781" y="846"/>
                  </a:lnTo>
                  <a:lnTo>
                    <a:pt x="781" y="846"/>
                  </a:lnTo>
                  <a:lnTo>
                    <a:pt x="781" y="846"/>
                  </a:lnTo>
                  <a:lnTo>
                    <a:pt x="781" y="846"/>
                  </a:lnTo>
                  <a:lnTo>
                    <a:pt x="781" y="844"/>
                  </a:lnTo>
                  <a:lnTo>
                    <a:pt x="781" y="844"/>
                  </a:lnTo>
                  <a:lnTo>
                    <a:pt x="778" y="844"/>
                  </a:lnTo>
                  <a:lnTo>
                    <a:pt x="778" y="842"/>
                  </a:lnTo>
                  <a:lnTo>
                    <a:pt x="778" y="842"/>
                  </a:lnTo>
                  <a:lnTo>
                    <a:pt x="778" y="842"/>
                  </a:lnTo>
                  <a:lnTo>
                    <a:pt x="778" y="842"/>
                  </a:lnTo>
                  <a:lnTo>
                    <a:pt x="778" y="839"/>
                  </a:lnTo>
                  <a:lnTo>
                    <a:pt x="778" y="839"/>
                  </a:lnTo>
                  <a:lnTo>
                    <a:pt x="778" y="839"/>
                  </a:lnTo>
                  <a:lnTo>
                    <a:pt x="778" y="839"/>
                  </a:lnTo>
                  <a:lnTo>
                    <a:pt x="778" y="839"/>
                  </a:lnTo>
                  <a:lnTo>
                    <a:pt x="778" y="837"/>
                  </a:lnTo>
                  <a:lnTo>
                    <a:pt x="778" y="837"/>
                  </a:lnTo>
                  <a:lnTo>
                    <a:pt x="776" y="837"/>
                  </a:lnTo>
                  <a:lnTo>
                    <a:pt x="776" y="837"/>
                  </a:lnTo>
                  <a:lnTo>
                    <a:pt x="776" y="834"/>
                  </a:lnTo>
                  <a:lnTo>
                    <a:pt x="776" y="834"/>
                  </a:lnTo>
                  <a:lnTo>
                    <a:pt x="776" y="832"/>
                  </a:lnTo>
                  <a:lnTo>
                    <a:pt x="776" y="832"/>
                  </a:lnTo>
                  <a:lnTo>
                    <a:pt x="776" y="832"/>
                  </a:lnTo>
                  <a:lnTo>
                    <a:pt x="776" y="830"/>
                  </a:lnTo>
                  <a:lnTo>
                    <a:pt x="776" y="830"/>
                  </a:lnTo>
                  <a:lnTo>
                    <a:pt x="774" y="830"/>
                  </a:lnTo>
                  <a:lnTo>
                    <a:pt x="774" y="830"/>
                  </a:lnTo>
                  <a:lnTo>
                    <a:pt x="774" y="827"/>
                  </a:lnTo>
                  <a:lnTo>
                    <a:pt x="776" y="827"/>
                  </a:lnTo>
                  <a:lnTo>
                    <a:pt x="776" y="827"/>
                  </a:lnTo>
                  <a:lnTo>
                    <a:pt x="776" y="825"/>
                  </a:lnTo>
                  <a:lnTo>
                    <a:pt x="776" y="825"/>
                  </a:lnTo>
                  <a:lnTo>
                    <a:pt x="776" y="823"/>
                  </a:lnTo>
                  <a:lnTo>
                    <a:pt x="776" y="823"/>
                  </a:lnTo>
                  <a:lnTo>
                    <a:pt x="776" y="823"/>
                  </a:lnTo>
                  <a:lnTo>
                    <a:pt x="776" y="820"/>
                  </a:lnTo>
                  <a:lnTo>
                    <a:pt x="776" y="820"/>
                  </a:lnTo>
                  <a:lnTo>
                    <a:pt x="776" y="820"/>
                  </a:lnTo>
                  <a:lnTo>
                    <a:pt x="776" y="820"/>
                  </a:lnTo>
                  <a:lnTo>
                    <a:pt x="776" y="818"/>
                  </a:lnTo>
                  <a:lnTo>
                    <a:pt x="776" y="818"/>
                  </a:lnTo>
                  <a:lnTo>
                    <a:pt x="778" y="818"/>
                  </a:lnTo>
                  <a:lnTo>
                    <a:pt x="778" y="818"/>
                  </a:lnTo>
                  <a:lnTo>
                    <a:pt x="778" y="818"/>
                  </a:lnTo>
                  <a:lnTo>
                    <a:pt x="778" y="815"/>
                  </a:lnTo>
                  <a:lnTo>
                    <a:pt x="778" y="815"/>
                  </a:lnTo>
                  <a:lnTo>
                    <a:pt x="778" y="815"/>
                  </a:lnTo>
                  <a:lnTo>
                    <a:pt x="778" y="815"/>
                  </a:lnTo>
                  <a:lnTo>
                    <a:pt x="776" y="815"/>
                  </a:lnTo>
                  <a:lnTo>
                    <a:pt x="776" y="815"/>
                  </a:lnTo>
                  <a:lnTo>
                    <a:pt x="776" y="815"/>
                  </a:lnTo>
                  <a:lnTo>
                    <a:pt x="776" y="813"/>
                  </a:lnTo>
                  <a:lnTo>
                    <a:pt x="774" y="813"/>
                  </a:lnTo>
                  <a:lnTo>
                    <a:pt x="774" y="815"/>
                  </a:lnTo>
                  <a:lnTo>
                    <a:pt x="774" y="815"/>
                  </a:lnTo>
                  <a:lnTo>
                    <a:pt x="774" y="815"/>
                  </a:lnTo>
                  <a:lnTo>
                    <a:pt x="774" y="815"/>
                  </a:lnTo>
                  <a:lnTo>
                    <a:pt x="774" y="813"/>
                  </a:lnTo>
                  <a:lnTo>
                    <a:pt x="771" y="813"/>
                  </a:lnTo>
                  <a:lnTo>
                    <a:pt x="771" y="815"/>
                  </a:lnTo>
                  <a:lnTo>
                    <a:pt x="771" y="815"/>
                  </a:lnTo>
                  <a:lnTo>
                    <a:pt x="771" y="815"/>
                  </a:lnTo>
                  <a:lnTo>
                    <a:pt x="771" y="815"/>
                  </a:lnTo>
                  <a:lnTo>
                    <a:pt x="769" y="815"/>
                  </a:lnTo>
                  <a:lnTo>
                    <a:pt x="769" y="815"/>
                  </a:lnTo>
                  <a:lnTo>
                    <a:pt x="769" y="815"/>
                  </a:lnTo>
                  <a:lnTo>
                    <a:pt x="767" y="815"/>
                  </a:lnTo>
                  <a:lnTo>
                    <a:pt x="767" y="815"/>
                  </a:lnTo>
                  <a:lnTo>
                    <a:pt x="764" y="815"/>
                  </a:lnTo>
                  <a:lnTo>
                    <a:pt x="764" y="818"/>
                  </a:lnTo>
                  <a:lnTo>
                    <a:pt x="764" y="818"/>
                  </a:lnTo>
                  <a:lnTo>
                    <a:pt x="764" y="818"/>
                  </a:lnTo>
                  <a:lnTo>
                    <a:pt x="762" y="818"/>
                  </a:lnTo>
                  <a:lnTo>
                    <a:pt x="762" y="815"/>
                  </a:lnTo>
                  <a:lnTo>
                    <a:pt x="762" y="815"/>
                  </a:lnTo>
                  <a:lnTo>
                    <a:pt x="762" y="815"/>
                  </a:lnTo>
                  <a:lnTo>
                    <a:pt x="762" y="813"/>
                  </a:lnTo>
                  <a:lnTo>
                    <a:pt x="762" y="813"/>
                  </a:lnTo>
                  <a:lnTo>
                    <a:pt x="764" y="813"/>
                  </a:lnTo>
                  <a:lnTo>
                    <a:pt x="764" y="813"/>
                  </a:lnTo>
                  <a:lnTo>
                    <a:pt x="764" y="811"/>
                  </a:lnTo>
                  <a:lnTo>
                    <a:pt x="762" y="811"/>
                  </a:lnTo>
                  <a:lnTo>
                    <a:pt x="762" y="811"/>
                  </a:lnTo>
                  <a:lnTo>
                    <a:pt x="762" y="811"/>
                  </a:lnTo>
                  <a:lnTo>
                    <a:pt x="759" y="811"/>
                  </a:lnTo>
                  <a:lnTo>
                    <a:pt x="759" y="811"/>
                  </a:lnTo>
                  <a:lnTo>
                    <a:pt x="757" y="811"/>
                  </a:lnTo>
                  <a:lnTo>
                    <a:pt x="757" y="811"/>
                  </a:lnTo>
                  <a:lnTo>
                    <a:pt x="757" y="811"/>
                  </a:lnTo>
                  <a:lnTo>
                    <a:pt x="755" y="811"/>
                  </a:lnTo>
                  <a:lnTo>
                    <a:pt x="755" y="811"/>
                  </a:lnTo>
                  <a:lnTo>
                    <a:pt x="755" y="811"/>
                  </a:lnTo>
                  <a:lnTo>
                    <a:pt x="755" y="811"/>
                  </a:lnTo>
                  <a:lnTo>
                    <a:pt x="755" y="811"/>
                  </a:lnTo>
                  <a:lnTo>
                    <a:pt x="755" y="808"/>
                  </a:lnTo>
                  <a:lnTo>
                    <a:pt x="752" y="808"/>
                  </a:lnTo>
                  <a:lnTo>
                    <a:pt x="752" y="808"/>
                  </a:lnTo>
                  <a:lnTo>
                    <a:pt x="752" y="811"/>
                  </a:lnTo>
                  <a:lnTo>
                    <a:pt x="752" y="811"/>
                  </a:lnTo>
                  <a:lnTo>
                    <a:pt x="750" y="811"/>
                  </a:lnTo>
                  <a:lnTo>
                    <a:pt x="750" y="811"/>
                  </a:lnTo>
                  <a:lnTo>
                    <a:pt x="750" y="811"/>
                  </a:lnTo>
                  <a:lnTo>
                    <a:pt x="750" y="813"/>
                  </a:lnTo>
                  <a:lnTo>
                    <a:pt x="750" y="813"/>
                  </a:lnTo>
                  <a:lnTo>
                    <a:pt x="748" y="813"/>
                  </a:lnTo>
                  <a:lnTo>
                    <a:pt x="748" y="813"/>
                  </a:lnTo>
                  <a:lnTo>
                    <a:pt x="748" y="811"/>
                  </a:lnTo>
                  <a:lnTo>
                    <a:pt x="745" y="811"/>
                  </a:lnTo>
                  <a:lnTo>
                    <a:pt x="745" y="813"/>
                  </a:lnTo>
                  <a:lnTo>
                    <a:pt x="745" y="813"/>
                  </a:lnTo>
                  <a:lnTo>
                    <a:pt x="745" y="813"/>
                  </a:lnTo>
                  <a:lnTo>
                    <a:pt x="745" y="813"/>
                  </a:lnTo>
                  <a:lnTo>
                    <a:pt x="743" y="813"/>
                  </a:lnTo>
                  <a:lnTo>
                    <a:pt x="743" y="813"/>
                  </a:lnTo>
                  <a:lnTo>
                    <a:pt x="743" y="813"/>
                  </a:lnTo>
                  <a:lnTo>
                    <a:pt x="743" y="813"/>
                  </a:lnTo>
                  <a:lnTo>
                    <a:pt x="743" y="813"/>
                  </a:lnTo>
                  <a:lnTo>
                    <a:pt x="741" y="813"/>
                  </a:lnTo>
                  <a:lnTo>
                    <a:pt x="741" y="813"/>
                  </a:lnTo>
                  <a:lnTo>
                    <a:pt x="741" y="813"/>
                  </a:lnTo>
                  <a:lnTo>
                    <a:pt x="738" y="813"/>
                  </a:lnTo>
                  <a:lnTo>
                    <a:pt x="738" y="813"/>
                  </a:lnTo>
                  <a:lnTo>
                    <a:pt x="738" y="811"/>
                  </a:lnTo>
                  <a:lnTo>
                    <a:pt x="738" y="811"/>
                  </a:lnTo>
                  <a:lnTo>
                    <a:pt x="738" y="811"/>
                  </a:lnTo>
                  <a:lnTo>
                    <a:pt x="736" y="811"/>
                  </a:lnTo>
                  <a:lnTo>
                    <a:pt x="736" y="811"/>
                  </a:lnTo>
                  <a:lnTo>
                    <a:pt x="736" y="811"/>
                  </a:lnTo>
                  <a:lnTo>
                    <a:pt x="736" y="811"/>
                  </a:lnTo>
                  <a:lnTo>
                    <a:pt x="733" y="811"/>
                  </a:lnTo>
                  <a:lnTo>
                    <a:pt x="733" y="811"/>
                  </a:lnTo>
                  <a:lnTo>
                    <a:pt x="733" y="811"/>
                  </a:lnTo>
                  <a:lnTo>
                    <a:pt x="731" y="811"/>
                  </a:lnTo>
                  <a:lnTo>
                    <a:pt x="731" y="811"/>
                  </a:lnTo>
                  <a:lnTo>
                    <a:pt x="731" y="811"/>
                  </a:lnTo>
                  <a:lnTo>
                    <a:pt x="729" y="811"/>
                  </a:lnTo>
                  <a:lnTo>
                    <a:pt x="729" y="811"/>
                  </a:lnTo>
                  <a:lnTo>
                    <a:pt x="729" y="811"/>
                  </a:lnTo>
                  <a:lnTo>
                    <a:pt x="729" y="811"/>
                  </a:lnTo>
                  <a:lnTo>
                    <a:pt x="726" y="811"/>
                  </a:lnTo>
                  <a:lnTo>
                    <a:pt x="726" y="811"/>
                  </a:lnTo>
                  <a:lnTo>
                    <a:pt x="726" y="811"/>
                  </a:lnTo>
                  <a:lnTo>
                    <a:pt x="726" y="811"/>
                  </a:lnTo>
                  <a:lnTo>
                    <a:pt x="724" y="811"/>
                  </a:lnTo>
                  <a:lnTo>
                    <a:pt x="724" y="808"/>
                  </a:lnTo>
                  <a:lnTo>
                    <a:pt x="724" y="808"/>
                  </a:lnTo>
                  <a:lnTo>
                    <a:pt x="724" y="808"/>
                  </a:lnTo>
                  <a:lnTo>
                    <a:pt x="724" y="808"/>
                  </a:lnTo>
                  <a:lnTo>
                    <a:pt x="724" y="808"/>
                  </a:lnTo>
                  <a:lnTo>
                    <a:pt x="722" y="808"/>
                  </a:lnTo>
                  <a:lnTo>
                    <a:pt x="722" y="808"/>
                  </a:lnTo>
                  <a:lnTo>
                    <a:pt x="722" y="808"/>
                  </a:lnTo>
                  <a:lnTo>
                    <a:pt x="722" y="808"/>
                  </a:lnTo>
                  <a:lnTo>
                    <a:pt x="722" y="806"/>
                  </a:lnTo>
                  <a:lnTo>
                    <a:pt x="719" y="806"/>
                  </a:lnTo>
                  <a:lnTo>
                    <a:pt x="719" y="806"/>
                  </a:lnTo>
                  <a:lnTo>
                    <a:pt x="719" y="806"/>
                  </a:lnTo>
                  <a:lnTo>
                    <a:pt x="719" y="804"/>
                  </a:lnTo>
                  <a:lnTo>
                    <a:pt x="719" y="804"/>
                  </a:lnTo>
                  <a:lnTo>
                    <a:pt x="719" y="801"/>
                  </a:lnTo>
                  <a:lnTo>
                    <a:pt x="717" y="801"/>
                  </a:lnTo>
                  <a:lnTo>
                    <a:pt x="717" y="804"/>
                  </a:lnTo>
                  <a:lnTo>
                    <a:pt x="717" y="804"/>
                  </a:lnTo>
                  <a:lnTo>
                    <a:pt x="717" y="801"/>
                  </a:lnTo>
                  <a:lnTo>
                    <a:pt x="717" y="801"/>
                  </a:lnTo>
                  <a:lnTo>
                    <a:pt x="717" y="801"/>
                  </a:lnTo>
                  <a:lnTo>
                    <a:pt x="715" y="801"/>
                  </a:lnTo>
                  <a:lnTo>
                    <a:pt x="715" y="801"/>
                  </a:lnTo>
                  <a:lnTo>
                    <a:pt x="715" y="801"/>
                  </a:lnTo>
                  <a:lnTo>
                    <a:pt x="712" y="801"/>
                  </a:lnTo>
                  <a:lnTo>
                    <a:pt x="712" y="801"/>
                  </a:lnTo>
                  <a:lnTo>
                    <a:pt x="712" y="799"/>
                  </a:lnTo>
                  <a:lnTo>
                    <a:pt x="712" y="799"/>
                  </a:lnTo>
                  <a:lnTo>
                    <a:pt x="712" y="799"/>
                  </a:lnTo>
                  <a:lnTo>
                    <a:pt x="712" y="797"/>
                  </a:lnTo>
                  <a:lnTo>
                    <a:pt x="710" y="797"/>
                  </a:lnTo>
                  <a:lnTo>
                    <a:pt x="710" y="797"/>
                  </a:lnTo>
                  <a:lnTo>
                    <a:pt x="710" y="794"/>
                  </a:lnTo>
                  <a:lnTo>
                    <a:pt x="712" y="794"/>
                  </a:lnTo>
                  <a:lnTo>
                    <a:pt x="712" y="794"/>
                  </a:lnTo>
                  <a:lnTo>
                    <a:pt x="710" y="794"/>
                  </a:lnTo>
                  <a:lnTo>
                    <a:pt x="710" y="792"/>
                  </a:lnTo>
                  <a:lnTo>
                    <a:pt x="710" y="792"/>
                  </a:lnTo>
                  <a:lnTo>
                    <a:pt x="710" y="792"/>
                  </a:lnTo>
                  <a:lnTo>
                    <a:pt x="710" y="792"/>
                  </a:lnTo>
                  <a:lnTo>
                    <a:pt x="710" y="789"/>
                  </a:lnTo>
                  <a:lnTo>
                    <a:pt x="710" y="789"/>
                  </a:lnTo>
                  <a:lnTo>
                    <a:pt x="710" y="789"/>
                  </a:lnTo>
                  <a:lnTo>
                    <a:pt x="710" y="787"/>
                  </a:lnTo>
                  <a:lnTo>
                    <a:pt x="710" y="787"/>
                  </a:lnTo>
                  <a:lnTo>
                    <a:pt x="710" y="787"/>
                  </a:lnTo>
                  <a:lnTo>
                    <a:pt x="710" y="787"/>
                  </a:lnTo>
                  <a:lnTo>
                    <a:pt x="712" y="787"/>
                  </a:lnTo>
                  <a:lnTo>
                    <a:pt x="712" y="785"/>
                  </a:lnTo>
                  <a:lnTo>
                    <a:pt x="712" y="785"/>
                  </a:lnTo>
                  <a:lnTo>
                    <a:pt x="712" y="785"/>
                  </a:lnTo>
                  <a:lnTo>
                    <a:pt x="712" y="782"/>
                  </a:lnTo>
                  <a:lnTo>
                    <a:pt x="715" y="782"/>
                  </a:lnTo>
                  <a:lnTo>
                    <a:pt x="715" y="782"/>
                  </a:lnTo>
                  <a:lnTo>
                    <a:pt x="715" y="780"/>
                  </a:lnTo>
                  <a:lnTo>
                    <a:pt x="715" y="780"/>
                  </a:lnTo>
                  <a:lnTo>
                    <a:pt x="712" y="780"/>
                  </a:lnTo>
                  <a:lnTo>
                    <a:pt x="712" y="780"/>
                  </a:lnTo>
                  <a:lnTo>
                    <a:pt x="712" y="780"/>
                  </a:lnTo>
                  <a:lnTo>
                    <a:pt x="710" y="780"/>
                  </a:lnTo>
                  <a:lnTo>
                    <a:pt x="710" y="780"/>
                  </a:lnTo>
                  <a:lnTo>
                    <a:pt x="710" y="778"/>
                  </a:lnTo>
                  <a:lnTo>
                    <a:pt x="710" y="778"/>
                  </a:lnTo>
                  <a:lnTo>
                    <a:pt x="707" y="778"/>
                  </a:lnTo>
                  <a:lnTo>
                    <a:pt x="707" y="778"/>
                  </a:lnTo>
                  <a:lnTo>
                    <a:pt x="707" y="778"/>
                  </a:lnTo>
                  <a:lnTo>
                    <a:pt x="707" y="778"/>
                  </a:lnTo>
                  <a:lnTo>
                    <a:pt x="705" y="778"/>
                  </a:lnTo>
                  <a:lnTo>
                    <a:pt x="705" y="780"/>
                  </a:lnTo>
                  <a:lnTo>
                    <a:pt x="705" y="780"/>
                  </a:lnTo>
                  <a:lnTo>
                    <a:pt x="705" y="780"/>
                  </a:lnTo>
                  <a:lnTo>
                    <a:pt x="703" y="780"/>
                  </a:lnTo>
                  <a:lnTo>
                    <a:pt x="703" y="780"/>
                  </a:lnTo>
                  <a:lnTo>
                    <a:pt x="703" y="780"/>
                  </a:lnTo>
                  <a:lnTo>
                    <a:pt x="703" y="778"/>
                  </a:lnTo>
                  <a:lnTo>
                    <a:pt x="703" y="778"/>
                  </a:lnTo>
                  <a:lnTo>
                    <a:pt x="700" y="778"/>
                  </a:lnTo>
                  <a:lnTo>
                    <a:pt x="700" y="775"/>
                  </a:lnTo>
                  <a:lnTo>
                    <a:pt x="700" y="775"/>
                  </a:lnTo>
                  <a:lnTo>
                    <a:pt x="698" y="775"/>
                  </a:lnTo>
                  <a:lnTo>
                    <a:pt x="698" y="775"/>
                  </a:lnTo>
                  <a:lnTo>
                    <a:pt x="698" y="775"/>
                  </a:lnTo>
                  <a:lnTo>
                    <a:pt x="696" y="775"/>
                  </a:lnTo>
                  <a:lnTo>
                    <a:pt x="696" y="778"/>
                  </a:lnTo>
                  <a:lnTo>
                    <a:pt x="696" y="778"/>
                  </a:lnTo>
                  <a:lnTo>
                    <a:pt x="696" y="778"/>
                  </a:lnTo>
                  <a:lnTo>
                    <a:pt x="696" y="778"/>
                  </a:lnTo>
                  <a:lnTo>
                    <a:pt x="693" y="778"/>
                  </a:lnTo>
                  <a:lnTo>
                    <a:pt x="693" y="778"/>
                  </a:lnTo>
                  <a:lnTo>
                    <a:pt x="693" y="778"/>
                  </a:lnTo>
                  <a:lnTo>
                    <a:pt x="693" y="775"/>
                  </a:lnTo>
                  <a:lnTo>
                    <a:pt x="691" y="775"/>
                  </a:lnTo>
                  <a:lnTo>
                    <a:pt x="691" y="775"/>
                  </a:lnTo>
                  <a:lnTo>
                    <a:pt x="691" y="775"/>
                  </a:lnTo>
                  <a:lnTo>
                    <a:pt x="691" y="775"/>
                  </a:lnTo>
                  <a:lnTo>
                    <a:pt x="691" y="773"/>
                  </a:lnTo>
                  <a:lnTo>
                    <a:pt x="688" y="773"/>
                  </a:lnTo>
                  <a:lnTo>
                    <a:pt x="688" y="773"/>
                  </a:lnTo>
                  <a:lnTo>
                    <a:pt x="688" y="773"/>
                  </a:lnTo>
                  <a:lnTo>
                    <a:pt x="688" y="773"/>
                  </a:lnTo>
                  <a:lnTo>
                    <a:pt x="688" y="770"/>
                  </a:lnTo>
                  <a:lnTo>
                    <a:pt x="686" y="770"/>
                  </a:lnTo>
                  <a:lnTo>
                    <a:pt x="686" y="770"/>
                  </a:lnTo>
                  <a:lnTo>
                    <a:pt x="686" y="770"/>
                  </a:lnTo>
                  <a:lnTo>
                    <a:pt x="686" y="770"/>
                  </a:lnTo>
                  <a:lnTo>
                    <a:pt x="684" y="770"/>
                  </a:lnTo>
                  <a:lnTo>
                    <a:pt x="684" y="768"/>
                  </a:lnTo>
                  <a:lnTo>
                    <a:pt x="684" y="768"/>
                  </a:lnTo>
                  <a:lnTo>
                    <a:pt x="684" y="768"/>
                  </a:lnTo>
                  <a:lnTo>
                    <a:pt x="684" y="768"/>
                  </a:lnTo>
                  <a:lnTo>
                    <a:pt x="684" y="766"/>
                  </a:lnTo>
                  <a:lnTo>
                    <a:pt x="681" y="766"/>
                  </a:lnTo>
                  <a:lnTo>
                    <a:pt x="681" y="766"/>
                  </a:lnTo>
                  <a:lnTo>
                    <a:pt x="681" y="768"/>
                  </a:lnTo>
                  <a:lnTo>
                    <a:pt x="681" y="768"/>
                  </a:lnTo>
                  <a:lnTo>
                    <a:pt x="681" y="768"/>
                  </a:lnTo>
                  <a:lnTo>
                    <a:pt x="679" y="768"/>
                  </a:lnTo>
                  <a:lnTo>
                    <a:pt x="679" y="768"/>
                  </a:lnTo>
                  <a:lnTo>
                    <a:pt x="679" y="770"/>
                  </a:lnTo>
                  <a:lnTo>
                    <a:pt x="677" y="770"/>
                  </a:lnTo>
                  <a:lnTo>
                    <a:pt x="677" y="770"/>
                  </a:lnTo>
                  <a:lnTo>
                    <a:pt x="677" y="770"/>
                  </a:lnTo>
                  <a:lnTo>
                    <a:pt x="677" y="770"/>
                  </a:lnTo>
                  <a:lnTo>
                    <a:pt x="674" y="770"/>
                  </a:lnTo>
                  <a:lnTo>
                    <a:pt x="674" y="770"/>
                  </a:lnTo>
                  <a:lnTo>
                    <a:pt x="674" y="770"/>
                  </a:lnTo>
                  <a:lnTo>
                    <a:pt x="672" y="770"/>
                  </a:lnTo>
                  <a:lnTo>
                    <a:pt x="672" y="770"/>
                  </a:lnTo>
                  <a:lnTo>
                    <a:pt x="672" y="773"/>
                  </a:lnTo>
                  <a:lnTo>
                    <a:pt x="672" y="773"/>
                  </a:lnTo>
                  <a:lnTo>
                    <a:pt x="672" y="773"/>
                  </a:lnTo>
                  <a:lnTo>
                    <a:pt x="672" y="775"/>
                  </a:lnTo>
                  <a:lnTo>
                    <a:pt x="672" y="775"/>
                  </a:lnTo>
                  <a:lnTo>
                    <a:pt x="672" y="778"/>
                  </a:lnTo>
                  <a:lnTo>
                    <a:pt x="672" y="778"/>
                  </a:lnTo>
                  <a:lnTo>
                    <a:pt x="670" y="778"/>
                  </a:lnTo>
                  <a:lnTo>
                    <a:pt x="670" y="780"/>
                  </a:lnTo>
                  <a:lnTo>
                    <a:pt x="670" y="780"/>
                  </a:lnTo>
                  <a:lnTo>
                    <a:pt x="670" y="780"/>
                  </a:lnTo>
                  <a:lnTo>
                    <a:pt x="670" y="780"/>
                  </a:lnTo>
                  <a:lnTo>
                    <a:pt x="667" y="780"/>
                  </a:lnTo>
                  <a:lnTo>
                    <a:pt x="667" y="780"/>
                  </a:lnTo>
                  <a:lnTo>
                    <a:pt x="665" y="780"/>
                  </a:lnTo>
                  <a:lnTo>
                    <a:pt x="665" y="780"/>
                  </a:lnTo>
                  <a:lnTo>
                    <a:pt x="665" y="780"/>
                  </a:lnTo>
                  <a:lnTo>
                    <a:pt x="665" y="780"/>
                  </a:lnTo>
                  <a:lnTo>
                    <a:pt x="665" y="782"/>
                  </a:lnTo>
                  <a:lnTo>
                    <a:pt x="662" y="782"/>
                  </a:lnTo>
                  <a:lnTo>
                    <a:pt x="662" y="782"/>
                  </a:lnTo>
                  <a:lnTo>
                    <a:pt x="662" y="782"/>
                  </a:lnTo>
                  <a:lnTo>
                    <a:pt x="662" y="782"/>
                  </a:lnTo>
                  <a:lnTo>
                    <a:pt x="660" y="782"/>
                  </a:lnTo>
                  <a:lnTo>
                    <a:pt x="660" y="782"/>
                  </a:lnTo>
                  <a:lnTo>
                    <a:pt x="660" y="782"/>
                  </a:lnTo>
                  <a:lnTo>
                    <a:pt x="658" y="782"/>
                  </a:lnTo>
                  <a:lnTo>
                    <a:pt x="658" y="780"/>
                  </a:lnTo>
                  <a:lnTo>
                    <a:pt x="658" y="780"/>
                  </a:lnTo>
                  <a:lnTo>
                    <a:pt x="658" y="780"/>
                  </a:lnTo>
                  <a:lnTo>
                    <a:pt x="658" y="780"/>
                  </a:lnTo>
                  <a:lnTo>
                    <a:pt x="658" y="780"/>
                  </a:lnTo>
                  <a:lnTo>
                    <a:pt x="655" y="780"/>
                  </a:lnTo>
                  <a:lnTo>
                    <a:pt x="655" y="780"/>
                  </a:lnTo>
                  <a:lnTo>
                    <a:pt x="655" y="782"/>
                  </a:lnTo>
                  <a:lnTo>
                    <a:pt x="655" y="782"/>
                  </a:lnTo>
                  <a:lnTo>
                    <a:pt x="655" y="782"/>
                  </a:lnTo>
                  <a:lnTo>
                    <a:pt x="655" y="785"/>
                  </a:lnTo>
                  <a:lnTo>
                    <a:pt x="655" y="785"/>
                  </a:lnTo>
                  <a:lnTo>
                    <a:pt x="655" y="787"/>
                  </a:lnTo>
                  <a:lnTo>
                    <a:pt x="653" y="787"/>
                  </a:lnTo>
                  <a:lnTo>
                    <a:pt x="653" y="787"/>
                  </a:lnTo>
                  <a:lnTo>
                    <a:pt x="653" y="789"/>
                  </a:lnTo>
                  <a:lnTo>
                    <a:pt x="653" y="789"/>
                  </a:lnTo>
                  <a:lnTo>
                    <a:pt x="653" y="787"/>
                  </a:lnTo>
                  <a:lnTo>
                    <a:pt x="651" y="787"/>
                  </a:lnTo>
                  <a:lnTo>
                    <a:pt x="651" y="787"/>
                  </a:lnTo>
                  <a:lnTo>
                    <a:pt x="651" y="787"/>
                  </a:lnTo>
                  <a:lnTo>
                    <a:pt x="651" y="787"/>
                  </a:lnTo>
                  <a:lnTo>
                    <a:pt x="651" y="785"/>
                  </a:lnTo>
                  <a:lnTo>
                    <a:pt x="648" y="785"/>
                  </a:lnTo>
                  <a:lnTo>
                    <a:pt x="648" y="785"/>
                  </a:lnTo>
                  <a:lnTo>
                    <a:pt x="648" y="785"/>
                  </a:lnTo>
                  <a:lnTo>
                    <a:pt x="648" y="782"/>
                  </a:lnTo>
                  <a:lnTo>
                    <a:pt x="648" y="782"/>
                  </a:lnTo>
                  <a:lnTo>
                    <a:pt x="648" y="782"/>
                  </a:lnTo>
                  <a:lnTo>
                    <a:pt x="646" y="782"/>
                  </a:lnTo>
                  <a:lnTo>
                    <a:pt x="646" y="780"/>
                  </a:lnTo>
                  <a:lnTo>
                    <a:pt x="646" y="780"/>
                  </a:lnTo>
                  <a:lnTo>
                    <a:pt x="646" y="782"/>
                  </a:lnTo>
                  <a:lnTo>
                    <a:pt x="644" y="782"/>
                  </a:lnTo>
                  <a:lnTo>
                    <a:pt x="644" y="782"/>
                  </a:lnTo>
                  <a:lnTo>
                    <a:pt x="644" y="785"/>
                  </a:lnTo>
                  <a:lnTo>
                    <a:pt x="644" y="785"/>
                  </a:lnTo>
                  <a:lnTo>
                    <a:pt x="644" y="785"/>
                  </a:lnTo>
                  <a:lnTo>
                    <a:pt x="644" y="785"/>
                  </a:lnTo>
                  <a:lnTo>
                    <a:pt x="644" y="785"/>
                  </a:lnTo>
                  <a:lnTo>
                    <a:pt x="641" y="785"/>
                  </a:lnTo>
                  <a:lnTo>
                    <a:pt x="641" y="782"/>
                  </a:lnTo>
                  <a:lnTo>
                    <a:pt x="641" y="782"/>
                  </a:lnTo>
                  <a:lnTo>
                    <a:pt x="641" y="782"/>
                  </a:lnTo>
                  <a:lnTo>
                    <a:pt x="641" y="780"/>
                  </a:lnTo>
                  <a:lnTo>
                    <a:pt x="639" y="780"/>
                  </a:lnTo>
                  <a:lnTo>
                    <a:pt x="639" y="780"/>
                  </a:lnTo>
                  <a:lnTo>
                    <a:pt x="639" y="780"/>
                  </a:lnTo>
                  <a:lnTo>
                    <a:pt x="639" y="780"/>
                  </a:lnTo>
                  <a:lnTo>
                    <a:pt x="639" y="782"/>
                  </a:lnTo>
                  <a:lnTo>
                    <a:pt x="639" y="782"/>
                  </a:lnTo>
                  <a:lnTo>
                    <a:pt x="639" y="782"/>
                  </a:lnTo>
                  <a:lnTo>
                    <a:pt x="639" y="785"/>
                  </a:lnTo>
                  <a:lnTo>
                    <a:pt x="636" y="785"/>
                  </a:lnTo>
                  <a:lnTo>
                    <a:pt x="636" y="785"/>
                  </a:lnTo>
                  <a:lnTo>
                    <a:pt x="636" y="785"/>
                  </a:lnTo>
                  <a:lnTo>
                    <a:pt x="636" y="785"/>
                  </a:lnTo>
                  <a:lnTo>
                    <a:pt x="636" y="787"/>
                  </a:lnTo>
                  <a:lnTo>
                    <a:pt x="636" y="787"/>
                  </a:lnTo>
                  <a:lnTo>
                    <a:pt x="634" y="787"/>
                  </a:lnTo>
                  <a:lnTo>
                    <a:pt x="634" y="789"/>
                  </a:lnTo>
                  <a:lnTo>
                    <a:pt x="634" y="789"/>
                  </a:lnTo>
                  <a:lnTo>
                    <a:pt x="634" y="789"/>
                  </a:lnTo>
                  <a:lnTo>
                    <a:pt x="632" y="789"/>
                  </a:lnTo>
                  <a:lnTo>
                    <a:pt x="632" y="789"/>
                  </a:lnTo>
                  <a:lnTo>
                    <a:pt x="632" y="789"/>
                  </a:lnTo>
                  <a:lnTo>
                    <a:pt x="632" y="789"/>
                  </a:lnTo>
                  <a:lnTo>
                    <a:pt x="629" y="789"/>
                  </a:lnTo>
                  <a:lnTo>
                    <a:pt x="629" y="787"/>
                  </a:lnTo>
                  <a:lnTo>
                    <a:pt x="629" y="787"/>
                  </a:lnTo>
                  <a:lnTo>
                    <a:pt x="629" y="787"/>
                  </a:lnTo>
                  <a:lnTo>
                    <a:pt x="629" y="785"/>
                  </a:lnTo>
                  <a:lnTo>
                    <a:pt x="629" y="785"/>
                  </a:lnTo>
                  <a:lnTo>
                    <a:pt x="627" y="785"/>
                  </a:lnTo>
                  <a:lnTo>
                    <a:pt x="627" y="785"/>
                  </a:lnTo>
                  <a:lnTo>
                    <a:pt x="627" y="785"/>
                  </a:lnTo>
                  <a:lnTo>
                    <a:pt x="625" y="785"/>
                  </a:lnTo>
                  <a:lnTo>
                    <a:pt x="625" y="782"/>
                  </a:lnTo>
                  <a:lnTo>
                    <a:pt x="625" y="782"/>
                  </a:lnTo>
                  <a:lnTo>
                    <a:pt x="625" y="782"/>
                  </a:lnTo>
                  <a:lnTo>
                    <a:pt x="622" y="782"/>
                  </a:lnTo>
                  <a:lnTo>
                    <a:pt x="622" y="782"/>
                  </a:lnTo>
                  <a:lnTo>
                    <a:pt x="622" y="782"/>
                  </a:lnTo>
                  <a:lnTo>
                    <a:pt x="622" y="780"/>
                  </a:lnTo>
                  <a:lnTo>
                    <a:pt x="622" y="780"/>
                  </a:lnTo>
                  <a:lnTo>
                    <a:pt x="620" y="780"/>
                  </a:lnTo>
                  <a:lnTo>
                    <a:pt x="620" y="782"/>
                  </a:lnTo>
                  <a:lnTo>
                    <a:pt x="620" y="782"/>
                  </a:lnTo>
                  <a:lnTo>
                    <a:pt x="620" y="782"/>
                  </a:lnTo>
                  <a:lnTo>
                    <a:pt x="620" y="785"/>
                  </a:lnTo>
                  <a:lnTo>
                    <a:pt x="620" y="785"/>
                  </a:lnTo>
                  <a:lnTo>
                    <a:pt x="617" y="785"/>
                  </a:lnTo>
                  <a:lnTo>
                    <a:pt x="617" y="787"/>
                  </a:lnTo>
                  <a:lnTo>
                    <a:pt x="617" y="787"/>
                  </a:lnTo>
                  <a:lnTo>
                    <a:pt x="617" y="787"/>
                  </a:lnTo>
                  <a:lnTo>
                    <a:pt x="617" y="787"/>
                  </a:lnTo>
                  <a:lnTo>
                    <a:pt x="617" y="789"/>
                  </a:lnTo>
                  <a:lnTo>
                    <a:pt x="617" y="789"/>
                  </a:lnTo>
                  <a:lnTo>
                    <a:pt x="615" y="789"/>
                  </a:lnTo>
                  <a:lnTo>
                    <a:pt x="615" y="789"/>
                  </a:lnTo>
                  <a:lnTo>
                    <a:pt x="615" y="789"/>
                  </a:lnTo>
                  <a:lnTo>
                    <a:pt x="615" y="789"/>
                  </a:lnTo>
                  <a:lnTo>
                    <a:pt x="613" y="789"/>
                  </a:lnTo>
                  <a:lnTo>
                    <a:pt x="613" y="789"/>
                  </a:lnTo>
                  <a:lnTo>
                    <a:pt x="613" y="789"/>
                  </a:lnTo>
                  <a:lnTo>
                    <a:pt x="610" y="789"/>
                  </a:lnTo>
                  <a:lnTo>
                    <a:pt x="610" y="789"/>
                  </a:lnTo>
                  <a:lnTo>
                    <a:pt x="610" y="789"/>
                  </a:lnTo>
                  <a:lnTo>
                    <a:pt x="610" y="789"/>
                  </a:lnTo>
                  <a:lnTo>
                    <a:pt x="608" y="789"/>
                  </a:lnTo>
                  <a:lnTo>
                    <a:pt x="608" y="792"/>
                  </a:lnTo>
                  <a:lnTo>
                    <a:pt x="608" y="792"/>
                  </a:lnTo>
                  <a:lnTo>
                    <a:pt x="608" y="789"/>
                  </a:lnTo>
                  <a:lnTo>
                    <a:pt x="608" y="789"/>
                  </a:lnTo>
                  <a:lnTo>
                    <a:pt x="608" y="789"/>
                  </a:lnTo>
                  <a:lnTo>
                    <a:pt x="606" y="789"/>
                  </a:lnTo>
                  <a:lnTo>
                    <a:pt x="606" y="789"/>
                  </a:lnTo>
                  <a:lnTo>
                    <a:pt x="606" y="789"/>
                  </a:lnTo>
                  <a:lnTo>
                    <a:pt x="603" y="789"/>
                  </a:lnTo>
                  <a:lnTo>
                    <a:pt x="603" y="789"/>
                  </a:lnTo>
                  <a:lnTo>
                    <a:pt x="603" y="789"/>
                  </a:lnTo>
                  <a:lnTo>
                    <a:pt x="603" y="789"/>
                  </a:lnTo>
                  <a:lnTo>
                    <a:pt x="603" y="792"/>
                  </a:lnTo>
                  <a:lnTo>
                    <a:pt x="603" y="792"/>
                  </a:lnTo>
                  <a:lnTo>
                    <a:pt x="603" y="792"/>
                  </a:lnTo>
                  <a:lnTo>
                    <a:pt x="603" y="794"/>
                  </a:lnTo>
                  <a:lnTo>
                    <a:pt x="601" y="794"/>
                  </a:lnTo>
                  <a:lnTo>
                    <a:pt x="601" y="794"/>
                  </a:lnTo>
                  <a:lnTo>
                    <a:pt x="601" y="794"/>
                  </a:lnTo>
                  <a:lnTo>
                    <a:pt x="601" y="797"/>
                  </a:lnTo>
                  <a:lnTo>
                    <a:pt x="601" y="797"/>
                  </a:lnTo>
                  <a:lnTo>
                    <a:pt x="601" y="797"/>
                  </a:lnTo>
                  <a:lnTo>
                    <a:pt x="601" y="799"/>
                  </a:lnTo>
                  <a:lnTo>
                    <a:pt x="601" y="799"/>
                  </a:lnTo>
                  <a:lnTo>
                    <a:pt x="603" y="799"/>
                  </a:lnTo>
                  <a:lnTo>
                    <a:pt x="603" y="799"/>
                  </a:lnTo>
                  <a:lnTo>
                    <a:pt x="603" y="801"/>
                  </a:lnTo>
                  <a:lnTo>
                    <a:pt x="603" y="801"/>
                  </a:lnTo>
                  <a:lnTo>
                    <a:pt x="603" y="801"/>
                  </a:lnTo>
                  <a:lnTo>
                    <a:pt x="603" y="801"/>
                  </a:lnTo>
                  <a:lnTo>
                    <a:pt x="603" y="804"/>
                  </a:lnTo>
                  <a:lnTo>
                    <a:pt x="603" y="804"/>
                  </a:lnTo>
                  <a:lnTo>
                    <a:pt x="606" y="804"/>
                  </a:lnTo>
                  <a:lnTo>
                    <a:pt x="606" y="806"/>
                  </a:lnTo>
                  <a:lnTo>
                    <a:pt x="606" y="806"/>
                  </a:lnTo>
                  <a:lnTo>
                    <a:pt x="606" y="806"/>
                  </a:lnTo>
                  <a:lnTo>
                    <a:pt x="606" y="806"/>
                  </a:lnTo>
                  <a:lnTo>
                    <a:pt x="606" y="808"/>
                  </a:lnTo>
                  <a:lnTo>
                    <a:pt x="606" y="808"/>
                  </a:lnTo>
                  <a:lnTo>
                    <a:pt x="606" y="811"/>
                  </a:lnTo>
                  <a:lnTo>
                    <a:pt x="606" y="811"/>
                  </a:lnTo>
                  <a:lnTo>
                    <a:pt x="606" y="811"/>
                  </a:lnTo>
                  <a:lnTo>
                    <a:pt x="608" y="811"/>
                  </a:lnTo>
                  <a:lnTo>
                    <a:pt x="608" y="811"/>
                  </a:lnTo>
                  <a:lnTo>
                    <a:pt x="606" y="811"/>
                  </a:lnTo>
                  <a:lnTo>
                    <a:pt x="606" y="811"/>
                  </a:lnTo>
                  <a:lnTo>
                    <a:pt x="606" y="813"/>
                  </a:lnTo>
                  <a:lnTo>
                    <a:pt x="606" y="813"/>
                  </a:lnTo>
                  <a:lnTo>
                    <a:pt x="606" y="813"/>
                  </a:lnTo>
                  <a:lnTo>
                    <a:pt x="606" y="813"/>
                  </a:lnTo>
                  <a:lnTo>
                    <a:pt x="606" y="815"/>
                  </a:lnTo>
                  <a:lnTo>
                    <a:pt x="606" y="815"/>
                  </a:lnTo>
                  <a:lnTo>
                    <a:pt x="606" y="818"/>
                  </a:lnTo>
                  <a:lnTo>
                    <a:pt x="606" y="818"/>
                  </a:lnTo>
                  <a:lnTo>
                    <a:pt x="606" y="820"/>
                  </a:lnTo>
                  <a:lnTo>
                    <a:pt x="606" y="820"/>
                  </a:lnTo>
                  <a:lnTo>
                    <a:pt x="608" y="820"/>
                  </a:lnTo>
                  <a:lnTo>
                    <a:pt x="608" y="820"/>
                  </a:lnTo>
                  <a:lnTo>
                    <a:pt x="608" y="820"/>
                  </a:lnTo>
                  <a:lnTo>
                    <a:pt x="606" y="820"/>
                  </a:lnTo>
                  <a:lnTo>
                    <a:pt x="606" y="823"/>
                  </a:lnTo>
                  <a:lnTo>
                    <a:pt x="606" y="823"/>
                  </a:lnTo>
                  <a:lnTo>
                    <a:pt x="606" y="823"/>
                  </a:lnTo>
                  <a:lnTo>
                    <a:pt x="603" y="823"/>
                  </a:lnTo>
                  <a:lnTo>
                    <a:pt x="603" y="823"/>
                  </a:lnTo>
                  <a:lnTo>
                    <a:pt x="603" y="823"/>
                  </a:lnTo>
                  <a:lnTo>
                    <a:pt x="603" y="820"/>
                  </a:lnTo>
                  <a:lnTo>
                    <a:pt x="603" y="820"/>
                  </a:lnTo>
                  <a:lnTo>
                    <a:pt x="601" y="820"/>
                  </a:lnTo>
                  <a:lnTo>
                    <a:pt x="601" y="820"/>
                  </a:lnTo>
                  <a:lnTo>
                    <a:pt x="601" y="820"/>
                  </a:lnTo>
                  <a:lnTo>
                    <a:pt x="599" y="820"/>
                  </a:lnTo>
                  <a:lnTo>
                    <a:pt x="599" y="820"/>
                  </a:lnTo>
                  <a:lnTo>
                    <a:pt x="599" y="820"/>
                  </a:lnTo>
                  <a:lnTo>
                    <a:pt x="599" y="820"/>
                  </a:lnTo>
                  <a:lnTo>
                    <a:pt x="596" y="820"/>
                  </a:lnTo>
                  <a:lnTo>
                    <a:pt x="596" y="820"/>
                  </a:lnTo>
                  <a:lnTo>
                    <a:pt x="596" y="823"/>
                  </a:lnTo>
                  <a:lnTo>
                    <a:pt x="596" y="823"/>
                  </a:lnTo>
                  <a:lnTo>
                    <a:pt x="596" y="820"/>
                  </a:lnTo>
                  <a:lnTo>
                    <a:pt x="594" y="820"/>
                  </a:lnTo>
                  <a:lnTo>
                    <a:pt x="594" y="820"/>
                  </a:lnTo>
                  <a:lnTo>
                    <a:pt x="594" y="820"/>
                  </a:lnTo>
                  <a:lnTo>
                    <a:pt x="594" y="818"/>
                  </a:lnTo>
                  <a:lnTo>
                    <a:pt x="594" y="818"/>
                  </a:lnTo>
                  <a:lnTo>
                    <a:pt x="594" y="815"/>
                  </a:lnTo>
                  <a:lnTo>
                    <a:pt x="594" y="815"/>
                  </a:lnTo>
                  <a:lnTo>
                    <a:pt x="594" y="815"/>
                  </a:lnTo>
                  <a:lnTo>
                    <a:pt x="594" y="813"/>
                  </a:lnTo>
                  <a:lnTo>
                    <a:pt x="594" y="813"/>
                  </a:lnTo>
                  <a:lnTo>
                    <a:pt x="591" y="813"/>
                  </a:lnTo>
                  <a:lnTo>
                    <a:pt x="591" y="811"/>
                  </a:lnTo>
                  <a:lnTo>
                    <a:pt x="591" y="811"/>
                  </a:lnTo>
                  <a:lnTo>
                    <a:pt x="591" y="811"/>
                  </a:lnTo>
                  <a:lnTo>
                    <a:pt x="591" y="811"/>
                  </a:lnTo>
                  <a:lnTo>
                    <a:pt x="591" y="808"/>
                  </a:lnTo>
                  <a:lnTo>
                    <a:pt x="591" y="808"/>
                  </a:lnTo>
                  <a:lnTo>
                    <a:pt x="591" y="806"/>
                  </a:lnTo>
                  <a:lnTo>
                    <a:pt x="591" y="806"/>
                  </a:lnTo>
                  <a:lnTo>
                    <a:pt x="591" y="808"/>
                  </a:lnTo>
                  <a:lnTo>
                    <a:pt x="589" y="808"/>
                  </a:lnTo>
                  <a:lnTo>
                    <a:pt x="589" y="808"/>
                  </a:lnTo>
                  <a:lnTo>
                    <a:pt x="589" y="808"/>
                  </a:lnTo>
                  <a:lnTo>
                    <a:pt x="589" y="808"/>
                  </a:lnTo>
                  <a:lnTo>
                    <a:pt x="587" y="808"/>
                  </a:lnTo>
                  <a:lnTo>
                    <a:pt x="587" y="811"/>
                  </a:lnTo>
                  <a:lnTo>
                    <a:pt x="587" y="811"/>
                  </a:lnTo>
                  <a:lnTo>
                    <a:pt x="584" y="811"/>
                  </a:lnTo>
                  <a:lnTo>
                    <a:pt x="584" y="811"/>
                  </a:lnTo>
                  <a:lnTo>
                    <a:pt x="584" y="811"/>
                  </a:lnTo>
                  <a:lnTo>
                    <a:pt x="584" y="811"/>
                  </a:lnTo>
                  <a:lnTo>
                    <a:pt x="584" y="813"/>
                  </a:lnTo>
                  <a:lnTo>
                    <a:pt x="584" y="813"/>
                  </a:lnTo>
                  <a:lnTo>
                    <a:pt x="584" y="813"/>
                  </a:lnTo>
                  <a:lnTo>
                    <a:pt x="582" y="813"/>
                  </a:lnTo>
                  <a:lnTo>
                    <a:pt x="582" y="813"/>
                  </a:lnTo>
                  <a:lnTo>
                    <a:pt x="582" y="813"/>
                  </a:lnTo>
                  <a:lnTo>
                    <a:pt x="582" y="815"/>
                  </a:lnTo>
                  <a:lnTo>
                    <a:pt x="580" y="815"/>
                  </a:lnTo>
                  <a:lnTo>
                    <a:pt x="580" y="815"/>
                  </a:lnTo>
                  <a:lnTo>
                    <a:pt x="577" y="815"/>
                  </a:lnTo>
                  <a:lnTo>
                    <a:pt x="577" y="815"/>
                  </a:lnTo>
                  <a:lnTo>
                    <a:pt x="577" y="813"/>
                  </a:lnTo>
                  <a:lnTo>
                    <a:pt x="577" y="813"/>
                  </a:lnTo>
                  <a:lnTo>
                    <a:pt x="577" y="813"/>
                  </a:lnTo>
                  <a:lnTo>
                    <a:pt x="575" y="813"/>
                  </a:lnTo>
                  <a:lnTo>
                    <a:pt x="575" y="813"/>
                  </a:lnTo>
                  <a:lnTo>
                    <a:pt x="575" y="813"/>
                  </a:lnTo>
                  <a:lnTo>
                    <a:pt x="575" y="813"/>
                  </a:lnTo>
                  <a:lnTo>
                    <a:pt x="575" y="815"/>
                  </a:lnTo>
                  <a:lnTo>
                    <a:pt x="572" y="815"/>
                  </a:lnTo>
                  <a:lnTo>
                    <a:pt x="572" y="815"/>
                  </a:lnTo>
                  <a:lnTo>
                    <a:pt x="570" y="815"/>
                  </a:lnTo>
                  <a:lnTo>
                    <a:pt x="570" y="813"/>
                  </a:lnTo>
                  <a:lnTo>
                    <a:pt x="570" y="813"/>
                  </a:lnTo>
                  <a:lnTo>
                    <a:pt x="570" y="813"/>
                  </a:lnTo>
                  <a:lnTo>
                    <a:pt x="570" y="811"/>
                  </a:lnTo>
                  <a:lnTo>
                    <a:pt x="570" y="811"/>
                  </a:lnTo>
                  <a:lnTo>
                    <a:pt x="570" y="811"/>
                  </a:lnTo>
                  <a:lnTo>
                    <a:pt x="570" y="811"/>
                  </a:lnTo>
                  <a:lnTo>
                    <a:pt x="570" y="811"/>
                  </a:lnTo>
                  <a:lnTo>
                    <a:pt x="570" y="808"/>
                  </a:lnTo>
                  <a:lnTo>
                    <a:pt x="570" y="808"/>
                  </a:lnTo>
                  <a:lnTo>
                    <a:pt x="568" y="808"/>
                  </a:lnTo>
                  <a:lnTo>
                    <a:pt x="568" y="808"/>
                  </a:lnTo>
                  <a:lnTo>
                    <a:pt x="568" y="808"/>
                  </a:lnTo>
                  <a:lnTo>
                    <a:pt x="565" y="808"/>
                  </a:lnTo>
                  <a:lnTo>
                    <a:pt x="565" y="806"/>
                  </a:lnTo>
                  <a:lnTo>
                    <a:pt x="565" y="806"/>
                  </a:lnTo>
                  <a:lnTo>
                    <a:pt x="565" y="804"/>
                  </a:lnTo>
                  <a:lnTo>
                    <a:pt x="565" y="804"/>
                  </a:lnTo>
                  <a:lnTo>
                    <a:pt x="568" y="804"/>
                  </a:lnTo>
                  <a:lnTo>
                    <a:pt x="568" y="801"/>
                  </a:lnTo>
                  <a:lnTo>
                    <a:pt x="568" y="801"/>
                  </a:lnTo>
                  <a:lnTo>
                    <a:pt x="565" y="801"/>
                  </a:lnTo>
                  <a:lnTo>
                    <a:pt x="565" y="799"/>
                  </a:lnTo>
                  <a:lnTo>
                    <a:pt x="565" y="799"/>
                  </a:lnTo>
                  <a:lnTo>
                    <a:pt x="565" y="799"/>
                  </a:lnTo>
                  <a:lnTo>
                    <a:pt x="565" y="799"/>
                  </a:lnTo>
                  <a:lnTo>
                    <a:pt x="565" y="799"/>
                  </a:lnTo>
                  <a:lnTo>
                    <a:pt x="563" y="799"/>
                  </a:lnTo>
                  <a:lnTo>
                    <a:pt x="563" y="799"/>
                  </a:lnTo>
                  <a:lnTo>
                    <a:pt x="563" y="799"/>
                  </a:lnTo>
                  <a:lnTo>
                    <a:pt x="563" y="799"/>
                  </a:lnTo>
                  <a:lnTo>
                    <a:pt x="563" y="799"/>
                  </a:lnTo>
                  <a:lnTo>
                    <a:pt x="561" y="799"/>
                  </a:lnTo>
                  <a:lnTo>
                    <a:pt x="561" y="799"/>
                  </a:lnTo>
                  <a:lnTo>
                    <a:pt x="561" y="799"/>
                  </a:lnTo>
                  <a:lnTo>
                    <a:pt x="558" y="799"/>
                  </a:lnTo>
                  <a:lnTo>
                    <a:pt x="558" y="799"/>
                  </a:lnTo>
                  <a:lnTo>
                    <a:pt x="558" y="799"/>
                  </a:lnTo>
                  <a:lnTo>
                    <a:pt x="558" y="799"/>
                  </a:lnTo>
                  <a:lnTo>
                    <a:pt x="556" y="799"/>
                  </a:lnTo>
                  <a:lnTo>
                    <a:pt x="556" y="799"/>
                  </a:lnTo>
                  <a:lnTo>
                    <a:pt x="556" y="799"/>
                  </a:lnTo>
                  <a:lnTo>
                    <a:pt x="554" y="799"/>
                  </a:lnTo>
                  <a:lnTo>
                    <a:pt x="554" y="799"/>
                  </a:lnTo>
                  <a:lnTo>
                    <a:pt x="554" y="799"/>
                  </a:lnTo>
                  <a:lnTo>
                    <a:pt x="554" y="799"/>
                  </a:lnTo>
                  <a:lnTo>
                    <a:pt x="551" y="799"/>
                  </a:lnTo>
                  <a:lnTo>
                    <a:pt x="551" y="799"/>
                  </a:lnTo>
                  <a:lnTo>
                    <a:pt x="551" y="799"/>
                  </a:lnTo>
                  <a:lnTo>
                    <a:pt x="551" y="797"/>
                  </a:lnTo>
                  <a:lnTo>
                    <a:pt x="551" y="797"/>
                  </a:lnTo>
                  <a:lnTo>
                    <a:pt x="551" y="794"/>
                  </a:lnTo>
                  <a:lnTo>
                    <a:pt x="551" y="794"/>
                  </a:lnTo>
                  <a:lnTo>
                    <a:pt x="551" y="794"/>
                  </a:lnTo>
                  <a:lnTo>
                    <a:pt x="551" y="792"/>
                  </a:lnTo>
                  <a:lnTo>
                    <a:pt x="551" y="792"/>
                  </a:lnTo>
                  <a:lnTo>
                    <a:pt x="551" y="792"/>
                  </a:lnTo>
                  <a:lnTo>
                    <a:pt x="551" y="789"/>
                  </a:lnTo>
                  <a:lnTo>
                    <a:pt x="554" y="789"/>
                  </a:lnTo>
                  <a:lnTo>
                    <a:pt x="554" y="789"/>
                  </a:lnTo>
                  <a:lnTo>
                    <a:pt x="554" y="789"/>
                  </a:lnTo>
                  <a:lnTo>
                    <a:pt x="554" y="789"/>
                  </a:lnTo>
                  <a:lnTo>
                    <a:pt x="554" y="787"/>
                  </a:lnTo>
                  <a:lnTo>
                    <a:pt x="554" y="787"/>
                  </a:lnTo>
                  <a:lnTo>
                    <a:pt x="554" y="785"/>
                  </a:lnTo>
                  <a:lnTo>
                    <a:pt x="554" y="785"/>
                  </a:lnTo>
                  <a:lnTo>
                    <a:pt x="554" y="785"/>
                  </a:lnTo>
                  <a:lnTo>
                    <a:pt x="554" y="782"/>
                  </a:lnTo>
                  <a:lnTo>
                    <a:pt x="554" y="782"/>
                  </a:lnTo>
                  <a:lnTo>
                    <a:pt x="554" y="782"/>
                  </a:lnTo>
                  <a:lnTo>
                    <a:pt x="554" y="780"/>
                  </a:lnTo>
                  <a:lnTo>
                    <a:pt x="556" y="780"/>
                  </a:lnTo>
                  <a:lnTo>
                    <a:pt x="556" y="780"/>
                  </a:lnTo>
                  <a:lnTo>
                    <a:pt x="556" y="780"/>
                  </a:lnTo>
                  <a:lnTo>
                    <a:pt x="556" y="780"/>
                  </a:lnTo>
                  <a:lnTo>
                    <a:pt x="556" y="778"/>
                  </a:lnTo>
                  <a:lnTo>
                    <a:pt x="556" y="778"/>
                  </a:lnTo>
                  <a:lnTo>
                    <a:pt x="558" y="778"/>
                  </a:lnTo>
                  <a:lnTo>
                    <a:pt x="558" y="778"/>
                  </a:lnTo>
                  <a:lnTo>
                    <a:pt x="558" y="775"/>
                  </a:lnTo>
                  <a:lnTo>
                    <a:pt x="556" y="775"/>
                  </a:lnTo>
                  <a:lnTo>
                    <a:pt x="556" y="775"/>
                  </a:lnTo>
                  <a:lnTo>
                    <a:pt x="556" y="773"/>
                  </a:lnTo>
                  <a:lnTo>
                    <a:pt x="556" y="773"/>
                  </a:lnTo>
                  <a:lnTo>
                    <a:pt x="556" y="773"/>
                  </a:lnTo>
                  <a:lnTo>
                    <a:pt x="556" y="773"/>
                  </a:lnTo>
                  <a:lnTo>
                    <a:pt x="554" y="773"/>
                  </a:lnTo>
                  <a:lnTo>
                    <a:pt x="554" y="773"/>
                  </a:lnTo>
                  <a:lnTo>
                    <a:pt x="551" y="773"/>
                  </a:lnTo>
                  <a:lnTo>
                    <a:pt x="551" y="773"/>
                  </a:lnTo>
                  <a:lnTo>
                    <a:pt x="551" y="773"/>
                  </a:lnTo>
                  <a:lnTo>
                    <a:pt x="551" y="773"/>
                  </a:lnTo>
                  <a:lnTo>
                    <a:pt x="549" y="773"/>
                  </a:lnTo>
                  <a:lnTo>
                    <a:pt x="549" y="773"/>
                  </a:lnTo>
                  <a:lnTo>
                    <a:pt x="549" y="773"/>
                  </a:lnTo>
                  <a:lnTo>
                    <a:pt x="549" y="773"/>
                  </a:lnTo>
                  <a:lnTo>
                    <a:pt x="549" y="773"/>
                  </a:lnTo>
                  <a:lnTo>
                    <a:pt x="549" y="773"/>
                  </a:lnTo>
                  <a:lnTo>
                    <a:pt x="546" y="773"/>
                  </a:lnTo>
                  <a:lnTo>
                    <a:pt x="546" y="770"/>
                  </a:lnTo>
                  <a:lnTo>
                    <a:pt x="546" y="770"/>
                  </a:lnTo>
                  <a:lnTo>
                    <a:pt x="544" y="770"/>
                  </a:lnTo>
                  <a:lnTo>
                    <a:pt x="544" y="770"/>
                  </a:lnTo>
                  <a:lnTo>
                    <a:pt x="544" y="770"/>
                  </a:lnTo>
                  <a:lnTo>
                    <a:pt x="544" y="770"/>
                  </a:lnTo>
                  <a:lnTo>
                    <a:pt x="544" y="768"/>
                  </a:lnTo>
                  <a:lnTo>
                    <a:pt x="544" y="768"/>
                  </a:lnTo>
                  <a:lnTo>
                    <a:pt x="544" y="766"/>
                  </a:lnTo>
                  <a:lnTo>
                    <a:pt x="544" y="766"/>
                  </a:lnTo>
                  <a:lnTo>
                    <a:pt x="544" y="763"/>
                  </a:lnTo>
                  <a:lnTo>
                    <a:pt x="544" y="763"/>
                  </a:lnTo>
                  <a:lnTo>
                    <a:pt x="544" y="763"/>
                  </a:lnTo>
                  <a:lnTo>
                    <a:pt x="542" y="763"/>
                  </a:lnTo>
                  <a:lnTo>
                    <a:pt x="542" y="761"/>
                  </a:lnTo>
                  <a:lnTo>
                    <a:pt x="542" y="761"/>
                  </a:lnTo>
                  <a:lnTo>
                    <a:pt x="544" y="761"/>
                  </a:lnTo>
                  <a:lnTo>
                    <a:pt x="544" y="761"/>
                  </a:lnTo>
                  <a:lnTo>
                    <a:pt x="544" y="759"/>
                  </a:lnTo>
                  <a:lnTo>
                    <a:pt x="542" y="759"/>
                  </a:lnTo>
                  <a:lnTo>
                    <a:pt x="542" y="759"/>
                  </a:lnTo>
                  <a:lnTo>
                    <a:pt x="542" y="756"/>
                  </a:lnTo>
                  <a:lnTo>
                    <a:pt x="542" y="756"/>
                  </a:lnTo>
                  <a:lnTo>
                    <a:pt x="542" y="756"/>
                  </a:lnTo>
                  <a:lnTo>
                    <a:pt x="542" y="756"/>
                  </a:lnTo>
                  <a:lnTo>
                    <a:pt x="539" y="756"/>
                  </a:lnTo>
                  <a:lnTo>
                    <a:pt x="539" y="754"/>
                  </a:lnTo>
                  <a:lnTo>
                    <a:pt x="539" y="754"/>
                  </a:lnTo>
                  <a:lnTo>
                    <a:pt x="539" y="751"/>
                  </a:lnTo>
                  <a:lnTo>
                    <a:pt x="539" y="751"/>
                  </a:lnTo>
                  <a:lnTo>
                    <a:pt x="542" y="751"/>
                  </a:lnTo>
                  <a:lnTo>
                    <a:pt x="542" y="751"/>
                  </a:lnTo>
                  <a:lnTo>
                    <a:pt x="542" y="751"/>
                  </a:lnTo>
                  <a:lnTo>
                    <a:pt x="542" y="749"/>
                  </a:lnTo>
                  <a:lnTo>
                    <a:pt x="542" y="749"/>
                  </a:lnTo>
                  <a:lnTo>
                    <a:pt x="542" y="749"/>
                  </a:lnTo>
                  <a:lnTo>
                    <a:pt x="544" y="749"/>
                  </a:lnTo>
                  <a:lnTo>
                    <a:pt x="544" y="747"/>
                  </a:lnTo>
                  <a:lnTo>
                    <a:pt x="542" y="747"/>
                  </a:lnTo>
                  <a:lnTo>
                    <a:pt x="542" y="747"/>
                  </a:lnTo>
                  <a:lnTo>
                    <a:pt x="542" y="747"/>
                  </a:lnTo>
                  <a:lnTo>
                    <a:pt x="539" y="747"/>
                  </a:lnTo>
                  <a:lnTo>
                    <a:pt x="539" y="747"/>
                  </a:lnTo>
                  <a:lnTo>
                    <a:pt x="537" y="747"/>
                  </a:lnTo>
                  <a:lnTo>
                    <a:pt x="537" y="749"/>
                  </a:lnTo>
                  <a:lnTo>
                    <a:pt x="537" y="749"/>
                  </a:lnTo>
                  <a:lnTo>
                    <a:pt x="537" y="747"/>
                  </a:lnTo>
                  <a:lnTo>
                    <a:pt x="537" y="747"/>
                  </a:lnTo>
                  <a:lnTo>
                    <a:pt x="535" y="747"/>
                  </a:lnTo>
                  <a:lnTo>
                    <a:pt x="535" y="747"/>
                  </a:lnTo>
                  <a:lnTo>
                    <a:pt x="532" y="747"/>
                  </a:lnTo>
                  <a:lnTo>
                    <a:pt x="532" y="747"/>
                  </a:lnTo>
                  <a:lnTo>
                    <a:pt x="532" y="747"/>
                  </a:lnTo>
                  <a:lnTo>
                    <a:pt x="530" y="747"/>
                  </a:lnTo>
                  <a:lnTo>
                    <a:pt x="530" y="747"/>
                  </a:lnTo>
                  <a:lnTo>
                    <a:pt x="530" y="747"/>
                  </a:lnTo>
                  <a:lnTo>
                    <a:pt x="530" y="749"/>
                  </a:lnTo>
                  <a:lnTo>
                    <a:pt x="528" y="749"/>
                  </a:lnTo>
                  <a:lnTo>
                    <a:pt x="528" y="749"/>
                  </a:lnTo>
                  <a:lnTo>
                    <a:pt x="525" y="749"/>
                  </a:lnTo>
                  <a:lnTo>
                    <a:pt x="525" y="749"/>
                  </a:lnTo>
                  <a:lnTo>
                    <a:pt x="525" y="749"/>
                  </a:lnTo>
                  <a:lnTo>
                    <a:pt x="525" y="749"/>
                  </a:lnTo>
                  <a:lnTo>
                    <a:pt x="523" y="749"/>
                  </a:lnTo>
                  <a:lnTo>
                    <a:pt x="523" y="749"/>
                  </a:lnTo>
                  <a:lnTo>
                    <a:pt x="523" y="751"/>
                  </a:lnTo>
                  <a:lnTo>
                    <a:pt x="523" y="751"/>
                  </a:lnTo>
                  <a:lnTo>
                    <a:pt x="523" y="751"/>
                  </a:lnTo>
                  <a:lnTo>
                    <a:pt x="520" y="751"/>
                  </a:lnTo>
                  <a:lnTo>
                    <a:pt x="520" y="751"/>
                  </a:lnTo>
                  <a:lnTo>
                    <a:pt x="520" y="751"/>
                  </a:lnTo>
                  <a:lnTo>
                    <a:pt x="518" y="751"/>
                  </a:lnTo>
                  <a:lnTo>
                    <a:pt x="518" y="754"/>
                  </a:lnTo>
                  <a:lnTo>
                    <a:pt x="518" y="754"/>
                  </a:lnTo>
                  <a:lnTo>
                    <a:pt x="518" y="754"/>
                  </a:lnTo>
                  <a:lnTo>
                    <a:pt x="516" y="754"/>
                  </a:lnTo>
                  <a:lnTo>
                    <a:pt x="516" y="751"/>
                  </a:lnTo>
                  <a:lnTo>
                    <a:pt x="516" y="751"/>
                  </a:lnTo>
                  <a:lnTo>
                    <a:pt x="516" y="751"/>
                  </a:lnTo>
                  <a:lnTo>
                    <a:pt x="516" y="751"/>
                  </a:lnTo>
                  <a:lnTo>
                    <a:pt x="516" y="751"/>
                  </a:lnTo>
                  <a:lnTo>
                    <a:pt x="516" y="751"/>
                  </a:lnTo>
                  <a:lnTo>
                    <a:pt x="516" y="751"/>
                  </a:lnTo>
                  <a:lnTo>
                    <a:pt x="516" y="749"/>
                  </a:lnTo>
                  <a:lnTo>
                    <a:pt x="518" y="749"/>
                  </a:lnTo>
                  <a:lnTo>
                    <a:pt x="518" y="749"/>
                  </a:lnTo>
                  <a:lnTo>
                    <a:pt x="518" y="749"/>
                  </a:lnTo>
                  <a:lnTo>
                    <a:pt x="518" y="747"/>
                  </a:lnTo>
                  <a:lnTo>
                    <a:pt x="518" y="747"/>
                  </a:lnTo>
                  <a:lnTo>
                    <a:pt x="518" y="747"/>
                  </a:lnTo>
                  <a:lnTo>
                    <a:pt x="518" y="744"/>
                  </a:lnTo>
                  <a:lnTo>
                    <a:pt x="518" y="744"/>
                  </a:lnTo>
                  <a:lnTo>
                    <a:pt x="518" y="742"/>
                  </a:lnTo>
                  <a:lnTo>
                    <a:pt x="518" y="742"/>
                  </a:lnTo>
                  <a:lnTo>
                    <a:pt x="518" y="742"/>
                  </a:lnTo>
                  <a:lnTo>
                    <a:pt x="518" y="742"/>
                  </a:lnTo>
                  <a:lnTo>
                    <a:pt x="518" y="742"/>
                  </a:lnTo>
                  <a:lnTo>
                    <a:pt x="518" y="740"/>
                  </a:lnTo>
                  <a:lnTo>
                    <a:pt x="518" y="740"/>
                  </a:lnTo>
                  <a:lnTo>
                    <a:pt x="518" y="740"/>
                  </a:lnTo>
                  <a:lnTo>
                    <a:pt x="518" y="740"/>
                  </a:lnTo>
                  <a:lnTo>
                    <a:pt x="516" y="740"/>
                  </a:lnTo>
                  <a:lnTo>
                    <a:pt x="516" y="740"/>
                  </a:lnTo>
                  <a:lnTo>
                    <a:pt x="516" y="740"/>
                  </a:lnTo>
                  <a:lnTo>
                    <a:pt x="516" y="740"/>
                  </a:lnTo>
                  <a:lnTo>
                    <a:pt x="516" y="740"/>
                  </a:lnTo>
                  <a:lnTo>
                    <a:pt x="516" y="737"/>
                  </a:lnTo>
                  <a:lnTo>
                    <a:pt x="516" y="737"/>
                  </a:lnTo>
                  <a:lnTo>
                    <a:pt x="516" y="737"/>
                  </a:lnTo>
                  <a:lnTo>
                    <a:pt x="516" y="735"/>
                  </a:lnTo>
                  <a:lnTo>
                    <a:pt x="516" y="735"/>
                  </a:lnTo>
                  <a:lnTo>
                    <a:pt x="516" y="733"/>
                  </a:lnTo>
                  <a:lnTo>
                    <a:pt x="516" y="733"/>
                  </a:lnTo>
                  <a:lnTo>
                    <a:pt x="516" y="730"/>
                  </a:lnTo>
                  <a:lnTo>
                    <a:pt x="516" y="730"/>
                  </a:lnTo>
                  <a:lnTo>
                    <a:pt x="516" y="730"/>
                  </a:lnTo>
                  <a:lnTo>
                    <a:pt x="518" y="730"/>
                  </a:lnTo>
                  <a:lnTo>
                    <a:pt x="518" y="730"/>
                  </a:lnTo>
                  <a:lnTo>
                    <a:pt x="518" y="730"/>
                  </a:lnTo>
                  <a:lnTo>
                    <a:pt x="518" y="730"/>
                  </a:lnTo>
                  <a:lnTo>
                    <a:pt x="520" y="730"/>
                  </a:lnTo>
                  <a:lnTo>
                    <a:pt x="520" y="728"/>
                  </a:lnTo>
                  <a:lnTo>
                    <a:pt x="518" y="728"/>
                  </a:lnTo>
                  <a:lnTo>
                    <a:pt x="518" y="728"/>
                  </a:lnTo>
                  <a:lnTo>
                    <a:pt x="518" y="725"/>
                  </a:lnTo>
                  <a:lnTo>
                    <a:pt x="518" y="725"/>
                  </a:lnTo>
                  <a:lnTo>
                    <a:pt x="518" y="725"/>
                  </a:lnTo>
                  <a:lnTo>
                    <a:pt x="518" y="723"/>
                  </a:lnTo>
                  <a:lnTo>
                    <a:pt x="518" y="723"/>
                  </a:lnTo>
                  <a:lnTo>
                    <a:pt x="518" y="723"/>
                  </a:lnTo>
                  <a:lnTo>
                    <a:pt x="518" y="721"/>
                  </a:lnTo>
                  <a:lnTo>
                    <a:pt x="520" y="721"/>
                  </a:lnTo>
                  <a:lnTo>
                    <a:pt x="520" y="721"/>
                  </a:lnTo>
                  <a:lnTo>
                    <a:pt x="520" y="721"/>
                  </a:lnTo>
                  <a:lnTo>
                    <a:pt x="520" y="721"/>
                  </a:lnTo>
                  <a:lnTo>
                    <a:pt x="520" y="718"/>
                  </a:lnTo>
                  <a:lnTo>
                    <a:pt x="523" y="718"/>
                  </a:lnTo>
                  <a:lnTo>
                    <a:pt x="523" y="718"/>
                  </a:lnTo>
                  <a:lnTo>
                    <a:pt x="523" y="721"/>
                  </a:lnTo>
                  <a:lnTo>
                    <a:pt x="523" y="721"/>
                  </a:lnTo>
                  <a:lnTo>
                    <a:pt x="523" y="718"/>
                  </a:lnTo>
                  <a:lnTo>
                    <a:pt x="525" y="718"/>
                  </a:lnTo>
                  <a:lnTo>
                    <a:pt x="525" y="718"/>
                  </a:lnTo>
                  <a:lnTo>
                    <a:pt x="525" y="718"/>
                  </a:lnTo>
                  <a:lnTo>
                    <a:pt x="525" y="716"/>
                  </a:lnTo>
                  <a:lnTo>
                    <a:pt x="525" y="716"/>
                  </a:lnTo>
                  <a:lnTo>
                    <a:pt x="525" y="716"/>
                  </a:lnTo>
                  <a:lnTo>
                    <a:pt x="528" y="716"/>
                  </a:lnTo>
                  <a:lnTo>
                    <a:pt x="528" y="714"/>
                  </a:lnTo>
                  <a:lnTo>
                    <a:pt x="528" y="714"/>
                  </a:lnTo>
                  <a:lnTo>
                    <a:pt x="528" y="711"/>
                  </a:lnTo>
                  <a:lnTo>
                    <a:pt x="528" y="711"/>
                  </a:lnTo>
                  <a:lnTo>
                    <a:pt x="528" y="711"/>
                  </a:lnTo>
                  <a:lnTo>
                    <a:pt x="528" y="711"/>
                  </a:lnTo>
                  <a:lnTo>
                    <a:pt x="528" y="709"/>
                  </a:lnTo>
                  <a:lnTo>
                    <a:pt x="530" y="709"/>
                  </a:lnTo>
                  <a:lnTo>
                    <a:pt x="530" y="711"/>
                  </a:lnTo>
                  <a:lnTo>
                    <a:pt x="530" y="711"/>
                  </a:lnTo>
                  <a:lnTo>
                    <a:pt x="530" y="711"/>
                  </a:lnTo>
                  <a:lnTo>
                    <a:pt x="530" y="711"/>
                  </a:lnTo>
                  <a:lnTo>
                    <a:pt x="532" y="711"/>
                  </a:lnTo>
                  <a:lnTo>
                    <a:pt x="532" y="711"/>
                  </a:lnTo>
                  <a:lnTo>
                    <a:pt x="532" y="711"/>
                  </a:lnTo>
                  <a:lnTo>
                    <a:pt x="532" y="709"/>
                  </a:lnTo>
                  <a:lnTo>
                    <a:pt x="532" y="709"/>
                  </a:lnTo>
                  <a:lnTo>
                    <a:pt x="532" y="709"/>
                  </a:lnTo>
                  <a:lnTo>
                    <a:pt x="532" y="706"/>
                  </a:lnTo>
                  <a:lnTo>
                    <a:pt x="535" y="706"/>
                  </a:lnTo>
                  <a:lnTo>
                    <a:pt x="535" y="706"/>
                  </a:lnTo>
                  <a:lnTo>
                    <a:pt x="535" y="704"/>
                  </a:lnTo>
                  <a:lnTo>
                    <a:pt x="535" y="704"/>
                  </a:lnTo>
                  <a:lnTo>
                    <a:pt x="535" y="704"/>
                  </a:lnTo>
                  <a:lnTo>
                    <a:pt x="537" y="704"/>
                  </a:lnTo>
                  <a:lnTo>
                    <a:pt x="537" y="704"/>
                  </a:lnTo>
                  <a:lnTo>
                    <a:pt x="537" y="704"/>
                  </a:lnTo>
                  <a:lnTo>
                    <a:pt x="539" y="704"/>
                  </a:lnTo>
                  <a:lnTo>
                    <a:pt x="539" y="704"/>
                  </a:lnTo>
                  <a:lnTo>
                    <a:pt x="539" y="702"/>
                  </a:lnTo>
                  <a:lnTo>
                    <a:pt x="539" y="702"/>
                  </a:lnTo>
                  <a:lnTo>
                    <a:pt x="539" y="702"/>
                  </a:lnTo>
                  <a:lnTo>
                    <a:pt x="539" y="702"/>
                  </a:lnTo>
                  <a:lnTo>
                    <a:pt x="537" y="702"/>
                  </a:lnTo>
                  <a:lnTo>
                    <a:pt x="537" y="699"/>
                  </a:lnTo>
                  <a:lnTo>
                    <a:pt x="537" y="699"/>
                  </a:lnTo>
                  <a:lnTo>
                    <a:pt x="537" y="699"/>
                  </a:lnTo>
                  <a:lnTo>
                    <a:pt x="537" y="697"/>
                  </a:lnTo>
                  <a:lnTo>
                    <a:pt x="537" y="697"/>
                  </a:lnTo>
                  <a:lnTo>
                    <a:pt x="537" y="697"/>
                  </a:lnTo>
                  <a:lnTo>
                    <a:pt x="539" y="697"/>
                  </a:lnTo>
                  <a:lnTo>
                    <a:pt x="539" y="697"/>
                  </a:lnTo>
                  <a:lnTo>
                    <a:pt x="539" y="695"/>
                  </a:lnTo>
                  <a:lnTo>
                    <a:pt x="539" y="695"/>
                  </a:lnTo>
                  <a:lnTo>
                    <a:pt x="539" y="692"/>
                  </a:lnTo>
                  <a:lnTo>
                    <a:pt x="539" y="692"/>
                  </a:lnTo>
                  <a:lnTo>
                    <a:pt x="539" y="692"/>
                  </a:lnTo>
                  <a:lnTo>
                    <a:pt x="539" y="692"/>
                  </a:lnTo>
                  <a:lnTo>
                    <a:pt x="539" y="692"/>
                  </a:lnTo>
                  <a:lnTo>
                    <a:pt x="539" y="690"/>
                  </a:lnTo>
                  <a:lnTo>
                    <a:pt x="542" y="690"/>
                  </a:lnTo>
                  <a:lnTo>
                    <a:pt x="542" y="690"/>
                  </a:lnTo>
                  <a:lnTo>
                    <a:pt x="542" y="687"/>
                  </a:lnTo>
                  <a:lnTo>
                    <a:pt x="542" y="687"/>
                  </a:lnTo>
                  <a:lnTo>
                    <a:pt x="542" y="685"/>
                  </a:lnTo>
                  <a:lnTo>
                    <a:pt x="542" y="685"/>
                  </a:lnTo>
                  <a:lnTo>
                    <a:pt x="542" y="685"/>
                  </a:lnTo>
                  <a:lnTo>
                    <a:pt x="542" y="683"/>
                  </a:lnTo>
                  <a:lnTo>
                    <a:pt x="542" y="683"/>
                  </a:lnTo>
                  <a:lnTo>
                    <a:pt x="542" y="680"/>
                  </a:lnTo>
                  <a:lnTo>
                    <a:pt x="542" y="680"/>
                  </a:lnTo>
                  <a:lnTo>
                    <a:pt x="542" y="680"/>
                  </a:lnTo>
                  <a:lnTo>
                    <a:pt x="542" y="680"/>
                  </a:lnTo>
                  <a:lnTo>
                    <a:pt x="542" y="678"/>
                  </a:lnTo>
                  <a:lnTo>
                    <a:pt x="542" y="678"/>
                  </a:lnTo>
                  <a:lnTo>
                    <a:pt x="542" y="676"/>
                  </a:lnTo>
                  <a:lnTo>
                    <a:pt x="542" y="676"/>
                  </a:lnTo>
                  <a:lnTo>
                    <a:pt x="542" y="673"/>
                  </a:lnTo>
                  <a:lnTo>
                    <a:pt x="542" y="673"/>
                  </a:lnTo>
                  <a:lnTo>
                    <a:pt x="542" y="671"/>
                  </a:lnTo>
                  <a:lnTo>
                    <a:pt x="539" y="671"/>
                  </a:lnTo>
                  <a:lnTo>
                    <a:pt x="539" y="671"/>
                  </a:lnTo>
                  <a:lnTo>
                    <a:pt x="539" y="671"/>
                  </a:lnTo>
                  <a:lnTo>
                    <a:pt x="539" y="669"/>
                  </a:lnTo>
                  <a:lnTo>
                    <a:pt x="539" y="669"/>
                  </a:lnTo>
                  <a:lnTo>
                    <a:pt x="539" y="666"/>
                  </a:lnTo>
                  <a:lnTo>
                    <a:pt x="539" y="666"/>
                  </a:lnTo>
                  <a:lnTo>
                    <a:pt x="539" y="664"/>
                  </a:lnTo>
                  <a:lnTo>
                    <a:pt x="539" y="664"/>
                  </a:lnTo>
                  <a:lnTo>
                    <a:pt x="539" y="661"/>
                  </a:lnTo>
                  <a:lnTo>
                    <a:pt x="539" y="661"/>
                  </a:lnTo>
                  <a:lnTo>
                    <a:pt x="539" y="661"/>
                  </a:lnTo>
                  <a:lnTo>
                    <a:pt x="539" y="659"/>
                  </a:lnTo>
                  <a:lnTo>
                    <a:pt x="539" y="659"/>
                  </a:lnTo>
                  <a:lnTo>
                    <a:pt x="539" y="659"/>
                  </a:lnTo>
                  <a:lnTo>
                    <a:pt x="537" y="659"/>
                  </a:lnTo>
                  <a:lnTo>
                    <a:pt x="537" y="659"/>
                  </a:lnTo>
                  <a:lnTo>
                    <a:pt x="537" y="659"/>
                  </a:lnTo>
                  <a:lnTo>
                    <a:pt x="537" y="659"/>
                  </a:lnTo>
                  <a:lnTo>
                    <a:pt x="537" y="659"/>
                  </a:lnTo>
                  <a:lnTo>
                    <a:pt x="535" y="659"/>
                  </a:lnTo>
                  <a:lnTo>
                    <a:pt x="535" y="657"/>
                  </a:lnTo>
                  <a:lnTo>
                    <a:pt x="535" y="657"/>
                  </a:lnTo>
                  <a:lnTo>
                    <a:pt x="532" y="657"/>
                  </a:lnTo>
                  <a:lnTo>
                    <a:pt x="532" y="659"/>
                  </a:lnTo>
                  <a:lnTo>
                    <a:pt x="532" y="659"/>
                  </a:lnTo>
                  <a:lnTo>
                    <a:pt x="532" y="661"/>
                  </a:lnTo>
                  <a:lnTo>
                    <a:pt x="532" y="661"/>
                  </a:lnTo>
                  <a:lnTo>
                    <a:pt x="532" y="661"/>
                  </a:lnTo>
                  <a:lnTo>
                    <a:pt x="530" y="661"/>
                  </a:lnTo>
                  <a:lnTo>
                    <a:pt x="530" y="659"/>
                  </a:lnTo>
                  <a:lnTo>
                    <a:pt x="530" y="659"/>
                  </a:lnTo>
                  <a:lnTo>
                    <a:pt x="530" y="657"/>
                  </a:lnTo>
                  <a:lnTo>
                    <a:pt x="530" y="657"/>
                  </a:lnTo>
                  <a:lnTo>
                    <a:pt x="530" y="657"/>
                  </a:lnTo>
                  <a:lnTo>
                    <a:pt x="530" y="657"/>
                  </a:lnTo>
                  <a:lnTo>
                    <a:pt x="530" y="654"/>
                  </a:lnTo>
                  <a:lnTo>
                    <a:pt x="530" y="654"/>
                  </a:lnTo>
                  <a:lnTo>
                    <a:pt x="530" y="652"/>
                  </a:lnTo>
                  <a:lnTo>
                    <a:pt x="528" y="652"/>
                  </a:lnTo>
                  <a:lnTo>
                    <a:pt x="528" y="652"/>
                  </a:lnTo>
                  <a:lnTo>
                    <a:pt x="528" y="652"/>
                  </a:lnTo>
                  <a:lnTo>
                    <a:pt x="528" y="650"/>
                  </a:lnTo>
                  <a:lnTo>
                    <a:pt x="528" y="650"/>
                  </a:lnTo>
                  <a:lnTo>
                    <a:pt x="528" y="650"/>
                  </a:lnTo>
                  <a:lnTo>
                    <a:pt x="528" y="647"/>
                  </a:lnTo>
                  <a:lnTo>
                    <a:pt x="528" y="647"/>
                  </a:lnTo>
                  <a:lnTo>
                    <a:pt x="528" y="647"/>
                  </a:lnTo>
                  <a:lnTo>
                    <a:pt x="528" y="645"/>
                  </a:lnTo>
                  <a:lnTo>
                    <a:pt x="528" y="645"/>
                  </a:lnTo>
                  <a:lnTo>
                    <a:pt x="528" y="645"/>
                  </a:lnTo>
                  <a:lnTo>
                    <a:pt x="525" y="645"/>
                  </a:lnTo>
                  <a:lnTo>
                    <a:pt x="525" y="642"/>
                  </a:lnTo>
                  <a:lnTo>
                    <a:pt x="525" y="642"/>
                  </a:lnTo>
                  <a:lnTo>
                    <a:pt x="525" y="642"/>
                  </a:lnTo>
                  <a:lnTo>
                    <a:pt x="525" y="642"/>
                  </a:lnTo>
                  <a:lnTo>
                    <a:pt x="525" y="642"/>
                  </a:lnTo>
                  <a:lnTo>
                    <a:pt x="523" y="642"/>
                  </a:lnTo>
                  <a:lnTo>
                    <a:pt x="523" y="640"/>
                  </a:lnTo>
                  <a:lnTo>
                    <a:pt x="523" y="640"/>
                  </a:lnTo>
                  <a:lnTo>
                    <a:pt x="523" y="640"/>
                  </a:lnTo>
                  <a:lnTo>
                    <a:pt x="523" y="640"/>
                  </a:lnTo>
                  <a:lnTo>
                    <a:pt x="520" y="640"/>
                  </a:lnTo>
                  <a:lnTo>
                    <a:pt x="520" y="640"/>
                  </a:lnTo>
                  <a:lnTo>
                    <a:pt x="520" y="640"/>
                  </a:lnTo>
                  <a:lnTo>
                    <a:pt x="520" y="640"/>
                  </a:lnTo>
                  <a:lnTo>
                    <a:pt x="518" y="640"/>
                  </a:lnTo>
                  <a:lnTo>
                    <a:pt x="518" y="638"/>
                  </a:lnTo>
                  <a:lnTo>
                    <a:pt x="518" y="638"/>
                  </a:lnTo>
                  <a:lnTo>
                    <a:pt x="518" y="638"/>
                  </a:lnTo>
                  <a:lnTo>
                    <a:pt x="518" y="635"/>
                  </a:lnTo>
                  <a:lnTo>
                    <a:pt x="518" y="635"/>
                  </a:lnTo>
                  <a:lnTo>
                    <a:pt x="518" y="638"/>
                  </a:lnTo>
                  <a:lnTo>
                    <a:pt x="516" y="638"/>
                  </a:lnTo>
                  <a:lnTo>
                    <a:pt x="516" y="635"/>
                  </a:lnTo>
                  <a:lnTo>
                    <a:pt x="516" y="635"/>
                  </a:lnTo>
                  <a:lnTo>
                    <a:pt x="516" y="635"/>
                  </a:lnTo>
                  <a:lnTo>
                    <a:pt x="516" y="635"/>
                  </a:lnTo>
                  <a:lnTo>
                    <a:pt x="516" y="635"/>
                  </a:lnTo>
                  <a:lnTo>
                    <a:pt x="516" y="638"/>
                  </a:lnTo>
                  <a:lnTo>
                    <a:pt x="513" y="638"/>
                  </a:lnTo>
                  <a:lnTo>
                    <a:pt x="513" y="638"/>
                  </a:lnTo>
                  <a:lnTo>
                    <a:pt x="513" y="640"/>
                  </a:lnTo>
                  <a:lnTo>
                    <a:pt x="513" y="640"/>
                  </a:lnTo>
                  <a:lnTo>
                    <a:pt x="513" y="642"/>
                  </a:lnTo>
                  <a:lnTo>
                    <a:pt x="513" y="642"/>
                  </a:lnTo>
                  <a:lnTo>
                    <a:pt x="511" y="642"/>
                  </a:lnTo>
                  <a:lnTo>
                    <a:pt x="511" y="642"/>
                  </a:lnTo>
                  <a:lnTo>
                    <a:pt x="511" y="642"/>
                  </a:lnTo>
                  <a:lnTo>
                    <a:pt x="511" y="642"/>
                  </a:lnTo>
                  <a:lnTo>
                    <a:pt x="511" y="642"/>
                  </a:lnTo>
                  <a:lnTo>
                    <a:pt x="509" y="642"/>
                  </a:lnTo>
                  <a:lnTo>
                    <a:pt x="509" y="642"/>
                  </a:lnTo>
                  <a:lnTo>
                    <a:pt x="509" y="642"/>
                  </a:lnTo>
                  <a:lnTo>
                    <a:pt x="509" y="642"/>
                  </a:lnTo>
                  <a:lnTo>
                    <a:pt x="509" y="642"/>
                  </a:lnTo>
                  <a:lnTo>
                    <a:pt x="509" y="640"/>
                  </a:lnTo>
                  <a:lnTo>
                    <a:pt x="506" y="640"/>
                  </a:lnTo>
                  <a:lnTo>
                    <a:pt x="506" y="640"/>
                  </a:lnTo>
                  <a:lnTo>
                    <a:pt x="506" y="640"/>
                  </a:lnTo>
                  <a:lnTo>
                    <a:pt x="504" y="640"/>
                  </a:lnTo>
                  <a:lnTo>
                    <a:pt x="504" y="640"/>
                  </a:lnTo>
                  <a:lnTo>
                    <a:pt x="504" y="640"/>
                  </a:lnTo>
                  <a:lnTo>
                    <a:pt x="504" y="640"/>
                  </a:lnTo>
                  <a:lnTo>
                    <a:pt x="501" y="640"/>
                  </a:lnTo>
                  <a:lnTo>
                    <a:pt x="501" y="640"/>
                  </a:lnTo>
                  <a:lnTo>
                    <a:pt x="501" y="640"/>
                  </a:lnTo>
                  <a:lnTo>
                    <a:pt x="501" y="640"/>
                  </a:lnTo>
                  <a:lnTo>
                    <a:pt x="499" y="640"/>
                  </a:lnTo>
                  <a:lnTo>
                    <a:pt x="499" y="640"/>
                  </a:lnTo>
                  <a:lnTo>
                    <a:pt x="497" y="640"/>
                  </a:lnTo>
                  <a:lnTo>
                    <a:pt x="497" y="638"/>
                  </a:lnTo>
                  <a:lnTo>
                    <a:pt x="497" y="638"/>
                  </a:lnTo>
                  <a:lnTo>
                    <a:pt x="497" y="638"/>
                  </a:lnTo>
                  <a:lnTo>
                    <a:pt x="497" y="638"/>
                  </a:lnTo>
                  <a:lnTo>
                    <a:pt x="494" y="638"/>
                  </a:lnTo>
                  <a:lnTo>
                    <a:pt x="494" y="638"/>
                  </a:lnTo>
                  <a:lnTo>
                    <a:pt x="492" y="638"/>
                  </a:lnTo>
                  <a:lnTo>
                    <a:pt x="492" y="638"/>
                  </a:lnTo>
                  <a:lnTo>
                    <a:pt x="492" y="638"/>
                  </a:lnTo>
                  <a:lnTo>
                    <a:pt x="492" y="638"/>
                  </a:lnTo>
                  <a:lnTo>
                    <a:pt x="492" y="640"/>
                  </a:lnTo>
                  <a:lnTo>
                    <a:pt x="490" y="640"/>
                  </a:lnTo>
                  <a:lnTo>
                    <a:pt x="490" y="640"/>
                  </a:lnTo>
                  <a:lnTo>
                    <a:pt x="490" y="640"/>
                  </a:lnTo>
                  <a:lnTo>
                    <a:pt x="490" y="640"/>
                  </a:lnTo>
                  <a:lnTo>
                    <a:pt x="490" y="640"/>
                  </a:lnTo>
                  <a:lnTo>
                    <a:pt x="487" y="640"/>
                  </a:lnTo>
                  <a:lnTo>
                    <a:pt x="487" y="638"/>
                  </a:lnTo>
                  <a:lnTo>
                    <a:pt x="487" y="638"/>
                  </a:lnTo>
                  <a:lnTo>
                    <a:pt x="490" y="638"/>
                  </a:lnTo>
                  <a:lnTo>
                    <a:pt x="490" y="638"/>
                  </a:lnTo>
                  <a:lnTo>
                    <a:pt x="490" y="635"/>
                  </a:lnTo>
                  <a:lnTo>
                    <a:pt x="490" y="635"/>
                  </a:lnTo>
                  <a:lnTo>
                    <a:pt x="490" y="635"/>
                  </a:lnTo>
                  <a:lnTo>
                    <a:pt x="490" y="635"/>
                  </a:lnTo>
                  <a:lnTo>
                    <a:pt x="490" y="635"/>
                  </a:lnTo>
                  <a:lnTo>
                    <a:pt x="490" y="633"/>
                  </a:lnTo>
                  <a:lnTo>
                    <a:pt x="492" y="633"/>
                  </a:lnTo>
                  <a:lnTo>
                    <a:pt x="492" y="633"/>
                  </a:lnTo>
                  <a:lnTo>
                    <a:pt x="492" y="633"/>
                  </a:lnTo>
                  <a:lnTo>
                    <a:pt x="492" y="633"/>
                  </a:lnTo>
                  <a:lnTo>
                    <a:pt x="492" y="631"/>
                  </a:lnTo>
                  <a:lnTo>
                    <a:pt x="492" y="631"/>
                  </a:lnTo>
                  <a:lnTo>
                    <a:pt x="494" y="631"/>
                  </a:lnTo>
                  <a:lnTo>
                    <a:pt x="494" y="631"/>
                  </a:lnTo>
                  <a:lnTo>
                    <a:pt x="494" y="631"/>
                  </a:lnTo>
                  <a:lnTo>
                    <a:pt x="494" y="628"/>
                  </a:lnTo>
                  <a:lnTo>
                    <a:pt x="494" y="628"/>
                  </a:lnTo>
                  <a:lnTo>
                    <a:pt x="494" y="628"/>
                  </a:lnTo>
                  <a:lnTo>
                    <a:pt x="492" y="628"/>
                  </a:lnTo>
                  <a:lnTo>
                    <a:pt x="492" y="626"/>
                  </a:lnTo>
                  <a:lnTo>
                    <a:pt x="492" y="626"/>
                  </a:lnTo>
                  <a:lnTo>
                    <a:pt x="492" y="624"/>
                  </a:lnTo>
                  <a:lnTo>
                    <a:pt x="492" y="624"/>
                  </a:lnTo>
                  <a:lnTo>
                    <a:pt x="492" y="624"/>
                  </a:lnTo>
                  <a:lnTo>
                    <a:pt x="492" y="621"/>
                  </a:lnTo>
                  <a:lnTo>
                    <a:pt x="492" y="621"/>
                  </a:lnTo>
                  <a:lnTo>
                    <a:pt x="490" y="621"/>
                  </a:lnTo>
                  <a:lnTo>
                    <a:pt x="490" y="621"/>
                  </a:lnTo>
                  <a:lnTo>
                    <a:pt x="490" y="621"/>
                  </a:lnTo>
                  <a:lnTo>
                    <a:pt x="490" y="624"/>
                  </a:lnTo>
                  <a:lnTo>
                    <a:pt x="487" y="624"/>
                  </a:lnTo>
                  <a:lnTo>
                    <a:pt x="487" y="624"/>
                  </a:lnTo>
                  <a:lnTo>
                    <a:pt x="487" y="624"/>
                  </a:lnTo>
                  <a:lnTo>
                    <a:pt x="487" y="626"/>
                  </a:lnTo>
                  <a:lnTo>
                    <a:pt x="485" y="626"/>
                  </a:lnTo>
                  <a:lnTo>
                    <a:pt x="485" y="626"/>
                  </a:lnTo>
                  <a:lnTo>
                    <a:pt x="485" y="624"/>
                  </a:lnTo>
                  <a:lnTo>
                    <a:pt x="485" y="624"/>
                  </a:lnTo>
                  <a:lnTo>
                    <a:pt x="485" y="621"/>
                  </a:lnTo>
                  <a:lnTo>
                    <a:pt x="485" y="621"/>
                  </a:lnTo>
                  <a:lnTo>
                    <a:pt x="485" y="621"/>
                  </a:lnTo>
                  <a:lnTo>
                    <a:pt x="485" y="621"/>
                  </a:lnTo>
                  <a:lnTo>
                    <a:pt x="487" y="621"/>
                  </a:lnTo>
                  <a:lnTo>
                    <a:pt x="487" y="619"/>
                  </a:lnTo>
                  <a:lnTo>
                    <a:pt x="487" y="619"/>
                  </a:lnTo>
                  <a:lnTo>
                    <a:pt x="490" y="619"/>
                  </a:lnTo>
                  <a:lnTo>
                    <a:pt x="490" y="619"/>
                  </a:lnTo>
                  <a:lnTo>
                    <a:pt x="490" y="619"/>
                  </a:lnTo>
                  <a:lnTo>
                    <a:pt x="490" y="616"/>
                  </a:lnTo>
                  <a:lnTo>
                    <a:pt x="490" y="616"/>
                  </a:lnTo>
                  <a:lnTo>
                    <a:pt x="490" y="616"/>
                  </a:lnTo>
                  <a:lnTo>
                    <a:pt x="490" y="616"/>
                  </a:lnTo>
                  <a:lnTo>
                    <a:pt x="487" y="616"/>
                  </a:lnTo>
                  <a:lnTo>
                    <a:pt x="487" y="616"/>
                  </a:lnTo>
                  <a:lnTo>
                    <a:pt x="485" y="616"/>
                  </a:lnTo>
                  <a:lnTo>
                    <a:pt x="485" y="616"/>
                  </a:lnTo>
                  <a:lnTo>
                    <a:pt x="485" y="614"/>
                  </a:lnTo>
                  <a:lnTo>
                    <a:pt x="485" y="614"/>
                  </a:lnTo>
                  <a:lnTo>
                    <a:pt x="485" y="614"/>
                  </a:lnTo>
                  <a:lnTo>
                    <a:pt x="485" y="612"/>
                  </a:lnTo>
                  <a:lnTo>
                    <a:pt x="485" y="612"/>
                  </a:lnTo>
                  <a:lnTo>
                    <a:pt x="485" y="612"/>
                  </a:lnTo>
                  <a:lnTo>
                    <a:pt x="483" y="612"/>
                  </a:lnTo>
                  <a:lnTo>
                    <a:pt x="483" y="612"/>
                  </a:lnTo>
                  <a:lnTo>
                    <a:pt x="483" y="612"/>
                  </a:lnTo>
                  <a:lnTo>
                    <a:pt x="483" y="612"/>
                  </a:lnTo>
                  <a:lnTo>
                    <a:pt x="483" y="614"/>
                  </a:lnTo>
                  <a:lnTo>
                    <a:pt x="480" y="614"/>
                  </a:lnTo>
                  <a:lnTo>
                    <a:pt x="480" y="614"/>
                  </a:lnTo>
                  <a:lnTo>
                    <a:pt x="480" y="614"/>
                  </a:lnTo>
                  <a:lnTo>
                    <a:pt x="478" y="614"/>
                  </a:lnTo>
                  <a:lnTo>
                    <a:pt x="478" y="614"/>
                  </a:lnTo>
                  <a:lnTo>
                    <a:pt x="478" y="614"/>
                  </a:lnTo>
                  <a:lnTo>
                    <a:pt x="475" y="614"/>
                  </a:lnTo>
                  <a:lnTo>
                    <a:pt x="475" y="616"/>
                  </a:lnTo>
                  <a:lnTo>
                    <a:pt x="475" y="616"/>
                  </a:lnTo>
                  <a:lnTo>
                    <a:pt x="475" y="619"/>
                  </a:lnTo>
                  <a:lnTo>
                    <a:pt x="475" y="619"/>
                  </a:lnTo>
                  <a:lnTo>
                    <a:pt x="475" y="619"/>
                  </a:lnTo>
                  <a:lnTo>
                    <a:pt x="473" y="619"/>
                  </a:lnTo>
                  <a:lnTo>
                    <a:pt x="473" y="619"/>
                  </a:lnTo>
                  <a:lnTo>
                    <a:pt x="473" y="619"/>
                  </a:lnTo>
                  <a:lnTo>
                    <a:pt x="471" y="619"/>
                  </a:lnTo>
                  <a:lnTo>
                    <a:pt x="471" y="619"/>
                  </a:lnTo>
                  <a:lnTo>
                    <a:pt x="471" y="621"/>
                  </a:lnTo>
                  <a:lnTo>
                    <a:pt x="471" y="621"/>
                  </a:lnTo>
                  <a:lnTo>
                    <a:pt x="471" y="619"/>
                  </a:lnTo>
                  <a:lnTo>
                    <a:pt x="468" y="619"/>
                  </a:lnTo>
                  <a:lnTo>
                    <a:pt x="468" y="621"/>
                  </a:lnTo>
                  <a:lnTo>
                    <a:pt x="468" y="621"/>
                  </a:lnTo>
                  <a:lnTo>
                    <a:pt x="468" y="621"/>
                  </a:lnTo>
                  <a:lnTo>
                    <a:pt x="466" y="621"/>
                  </a:lnTo>
                  <a:lnTo>
                    <a:pt x="466" y="621"/>
                  </a:lnTo>
                  <a:lnTo>
                    <a:pt x="466" y="621"/>
                  </a:lnTo>
                  <a:lnTo>
                    <a:pt x="464" y="621"/>
                  </a:lnTo>
                  <a:lnTo>
                    <a:pt x="464" y="621"/>
                  </a:lnTo>
                  <a:lnTo>
                    <a:pt x="464" y="621"/>
                  </a:lnTo>
                  <a:lnTo>
                    <a:pt x="464" y="621"/>
                  </a:lnTo>
                  <a:lnTo>
                    <a:pt x="464" y="621"/>
                  </a:lnTo>
                  <a:lnTo>
                    <a:pt x="464" y="621"/>
                  </a:lnTo>
                  <a:lnTo>
                    <a:pt x="461" y="621"/>
                  </a:lnTo>
                  <a:lnTo>
                    <a:pt x="461" y="619"/>
                  </a:lnTo>
                  <a:lnTo>
                    <a:pt x="461" y="619"/>
                  </a:lnTo>
                  <a:lnTo>
                    <a:pt x="459" y="619"/>
                  </a:lnTo>
                  <a:lnTo>
                    <a:pt x="459" y="619"/>
                  </a:lnTo>
                  <a:lnTo>
                    <a:pt x="459" y="619"/>
                  </a:lnTo>
                  <a:lnTo>
                    <a:pt x="457" y="619"/>
                  </a:lnTo>
                  <a:lnTo>
                    <a:pt x="457" y="619"/>
                  </a:lnTo>
                  <a:lnTo>
                    <a:pt x="457" y="619"/>
                  </a:lnTo>
                  <a:lnTo>
                    <a:pt x="457" y="619"/>
                  </a:lnTo>
                  <a:lnTo>
                    <a:pt x="454" y="619"/>
                  </a:lnTo>
                  <a:lnTo>
                    <a:pt x="454" y="616"/>
                  </a:lnTo>
                  <a:lnTo>
                    <a:pt x="454" y="616"/>
                  </a:lnTo>
                  <a:lnTo>
                    <a:pt x="454" y="616"/>
                  </a:lnTo>
                  <a:lnTo>
                    <a:pt x="452" y="616"/>
                  </a:lnTo>
                  <a:lnTo>
                    <a:pt x="452" y="616"/>
                  </a:lnTo>
                  <a:lnTo>
                    <a:pt x="452" y="616"/>
                  </a:lnTo>
                  <a:lnTo>
                    <a:pt x="452" y="616"/>
                  </a:lnTo>
                  <a:lnTo>
                    <a:pt x="449" y="616"/>
                  </a:lnTo>
                  <a:lnTo>
                    <a:pt x="449" y="619"/>
                  </a:lnTo>
                  <a:lnTo>
                    <a:pt x="449" y="619"/>
                  </a:lnTo>
                  <a:lnTo>
                    <a:pt x="449" y="619"/>
                  </a:lnTo>
                  <a:lnTo>
                    <a:pt x="447" y="619"/>
                  </a:lnTo>
                  <a:lnTo>
                    <a:pt x="447" y="619"/>
                  </a:lnTo>
                  <a:lnTo>
                    <a:pt x="447" y="619"/>
                  </a:lnTo>
                  <a:lnTo>
                    <a:pt x="445" y="619"/>
                  </a:lnTo>
                  <a:lnTo>
                    <a:pt x="445" y="621"/>
                  </a:lnTo>
                  <a:lnTo>
                    <a:pt x="445" y="621"/>
                  </a:lnTo>
                  <a:lnTo>
                    <a:pt x="445" y="621"/>
                  </a:lnTo>
                  <a:lnTo>
                    <a:pt x="445" y="621"/>
                  </a:lnTo>
                  <a:lnTo>
                    <a:pt x="442" y="621"/>
                  </a:lnTo>
                  <a:lnTo>
                    <a:pt x="442" y="621"/>
                  </a:lnTo>
                  <a:lnTo>
                    <a:pt x="442" y="621"/>
                  </a:lnTo>
                  <a:lnTo>
                    <a:pt x="442" y="624"/>
                  </a:lnTo>
                  <a:lnTo>
                    <a:pt x="442" y="624"/>
                  </a:lnTo>
                  <a:lnTo>
                    <a:pt x="442" y="624"/>
                  </a:lnTo>
                  <a:lnTo>
                    <a:pt x="440" y="624"/>
                  </a:lnTo>
                  <a:lnTo>
                    <a:pt x="440" y="624"/>
                  </a:lnTo>
                  <a:lnTo>
                    <a:pt x="440" y="624"/>
                  </a:lnTo>
                  <a:lnTo>
                    <a:pt x="440" y="624"/>
                  </a:lnTo>
                  <a:lnTo>
                    <a:pt x="440" y="626"/>
                  </a:lnTo>
                  <a:lnTo>
                    <a:pt x="440" y="626"/>
                  </a:lnTo>
                  <a:lnTo>
                    <a:pt x="440" y="628"/>
                  </a:lnTo>
                  <a:lnTo>
                    <a:pt x="438" y="628"/>
                  </a:lnTo>
                  <a:lnTo>
                    <a:pt x="438" y="628"/>
                  </a:lnTo>
                  <a:lnTo>
                    <a:pt x="438" y="628"/>
                  </a:lnTo>
                  <a:lnTo>
                    <a:pt x="438" y="628"/>
                  </a:lnTo>
                  <a:lnTo>
                    <a:pt x="438" y="631"/>
                  </a:lnTo>
                  <a:lnTo>
                    <a:pt x="435" y="631"/>
                  </a:lnTo>
                  <a:lnTo>
                    <a:pt x="435" y="631"/>
                  </a:lnTo>
                  <a:lnTo>
                    <a:pt x="435" y="631"/>
                  </a:lnTo>
                  <a:lnTo>
                    <a:pt x="435" y="631"/>
                  </a:lnTo>
                  <a:lnTo>
                    <a:pt x="433" y="631"/>
                  </a:lnTo>
                  <a:lnTo>
                    <a:pt x="433" y="631"/>
                  </a:lnTo>
                  <a:lnTo>
                    <a:pt x="430" y="631"/>
                  </a:lnTo>
                  <a:lnTo>
                    <a:pt x="430" y="633"/>
                  </a:lnTo>
                  <a:lnTo>
                    <a:pt x="430" y="633"/>
                  </a:lnTo>
                  <a:lnTo>
                    <a:pt x="430" y="633"/>
                  </a:lnTo>
                  <a:lnTo>
                    <a:pt x="428" y="633"/>
                  </a:lnTo>
                  <a:lnTo>
                    <a:pt x="428" y="633"/>
                  </a:lnTo>
                  <a:lnTo>
                    <a:pt x="428" y="633"/>
                  </a:lnTo>
                  <a:lnTo>
                    <a:pt x="426" y="633"/>
                  </a:lnTo>
                  <a:lnTo>
                    <a:pt x="426" y="633"/>
                  </a:lnTo>
                  <a:lnTo>
                    <a:pt x="423" y="633"/>
                  </a:lnTo>
                  <a:lnTo>
                    <a:pt x="423" y="633"/>
                  </a:lnTo>
                  <a:lnTo>
                    <a:pt x="423" y="633"/>
                  </a:lnTo>
                  <a:lnTo>
                    <a:pt x="423" y="633"/>
                  </a:lnTo>
                  <a:lnTo>
                    <a:pt x="423" y="633"/>
                  </a:lnTo>
                  <a:lnTo>
                    <a:pt x="423" y="635"/>
                  </a:lnTo>
                  <a:lnTo>
                    <a:pt x="421" y="635"/>
                  </a:lnTo>
                  <a:lnTo>
                    <a:pt x="421" y="635"/>
                  </a:lnTo>
                  <a:lnTo>
                    <a:pt x="423" y="635"/>
                  </a:lnTo>
                  <a:lnTo>
                    <a:pt x="423" y="638"/>
                  </a:lnTo>
                  <a:lnTo>
                    <a:pt x="423" y="638"/>
                  </a:lnTo>
                  <a:lnTo>
                    <a:pt x="423" y="640"/>
                  </a:lnTo>
                  <a:lnTo>
                    <a:pt x="421" y="640"/>
                  </a:lnTo>
                  <a:lnTo>
                    <a:pt x="421" y="640"/>
                  </a:lnTo>
                  <a:lnTo>
                    <a:pt x="421" y="640"/>
                  </a:lnTo>
                  <a:lnTo>
                    <a:pt x="419" y="640"/>
                  </a:lnTo>
                  <a:lnTo>
                    <a:pt x="419" y="640"/>
                  </a:lnTo>
                  <a:lnTo>
                    <a:pt x="419" y="640"/>
                  </a:lnTo>
                  <a:lnTo>
                    <a:pt x="419" y="642"/>
                  </a:lnTo>
                  <a:lnTo>
                    <a:pt x="416" y="642"/>
                  </a:lnTo>
                  <a:lnTo>
                    <a:pt x="416" y="642"/>
                  </a:lnTo>
                  <a:lnTo>
                    <a:pt x="416" y="642"/>
                  </a:lnTo>
                  <a:lnTo>
                    <a:pt x="416" y="642"/>
                  </a:lnTo>
                  <a:lnTo>
                    <a:pt x="416" y="642"/>
                  </a:lnTo>
                  <a:lnTo>
                    <a:pt x="414" y="642"/>
                  </a:lnTo>
                  <a:lnTo>
                    <a:pt x="414" y="645"/>
                  </a:lnTo>
                  <a:lnTo>
                    <a:pt x="414" y="645"/>
                  </a:lnTo>
                  <a:lnTo>
                    <a:pt x="412" y="645"/>
                  </a:lnTo>
                  <a:lnTo>
                    <a:pt x="412" y="645"/>
                  </a:lnTo>
                  <a:lnTo>
                    <a:pt x="412" y="645"/>
                  </a:lnTo>
                  <a:lnTo>
                    <a:pt x="412" y="645"/>
                  </a:lnTo>
                  <a:lnTo>
                    <a:pt x="409" y="645"/>
                  </a:lnTo>
                  <a:lnTo>
                    <a:pt x="409" y="647"/>
                  </a:lnTo>
                  <a:lnTo>
                    <a:pt x="409" y="647"/>
                  </a:lnTo>
                  <a:lnTo>
                    <a:pt x="412" y="647"/>
                  </a:lnTo>
                  <a:lnTo>
                    <a:pt x="412" y="650"/>
                  </a:lnTo>
                  <a:lnTo>
                    <a:pt x="412" y="650"/>
                  </a:lnTo>
                  <a:lnTo>
                    <a:pt x="409" y="650"/>
                  </a:lnTo>
                  <a:lnTo>
                    <a:pt x="409" y="650"/>
                  </a:lnTo>
                  <a:lnTo>
                    <a:pt x="409" y="650"/>
                  </a:lnTo>
                  <a:lnTo>
                    <a:pt x="407" y="650"/>
                  </a:lnTo>
                  <a:lnTo>
                    <a:pt x="407" y="650"/>
                  </a:lnTo>
                  <a:lnTo>
                    <a:pt x="404" y="650"/>
                  </a:lnTo>
                  <a:lnTo>
                    <a:pt x="404" y="650"/>
                  </a:lnTo>
                  <a:lnTo>
                    <a:pt x="404" y="650"/>
                  </a:lnTo>
                  <a:lnTo>
                    <a:pt x="402" y="650"/>
                  </a:lnTo>
                  <a:lnTo>
                    <a:pt x="402" y="650"/>
                  </a:lnTo>
                  <a:lnTo>
                    <a:pt x="402" y="652"/>
                  </a:lnTo>
                  <a:lnTo>
                    <a:pt x="402" y="652"/>
                  </a:lnTo>
                  <a:lnTo>
                    <a:pt x="402" y="652"/>
                  </a:lnTo>
                  <a:lnTo>
                    <a:pt x="402" y="652"/>
                  </a:lnTo>
                  <a:lnTo>
                    <a:pt x="400" y="652"/>
                  </a:lnTo>
                  <a:lnTo>
                    <a:pt x="400" y="652"/>
                  </a:lnTo>
                  <a:lnTo>
                    <a:pt x="397" y="652"/>
                  </a:lnTo>
                  <a:lnTo>
                    <a:pt x="397" y="654"/>
                  </a:lnTo>
                  <a:lnTo>
                    <a:pt x="397" y="654"/>
                  </a:lnTo>
                  <a:lnTo>
                    <a:pt x="397" y="654"/>
                  </a:lnTo>
                  <a:lnTo>
                    <a:pt x="397" y="654"/>
                  </a:lnTo>
                  <a:lnTo>
                    <a:pt x="395" y="654"/>
                  </a:lnTo>
                  <a:lnTo>
                    <a:pt x="395" y="657"/>
                  </a:lnTo>
                  <a:lnTo>
                    <a:pt x="395" y="657"/>
                  </a:lnTo>
                  <a:lnTo>
                    <a:pt x="395" y="654"/>
                  </a:lnTo>
                  <a:lnTo>
                    <a:pt x="395" y="654"/>
                  </a:lnTo>
                  <a:lnTo>
                    <a:pt x="395" y="657"/>
                  </a:lnTo>
                  <a:lnTo>
                    <a:pt x="393" y="657"/>
                  </a:lnTo>
                  <a:lnTo>
                    <a:pt x="393" y="654"/>
                  </a:lnTo>
                  <a:lnTo>
                    <a:pt x="393" y="654"/>
                  </a:lnTo>
                  <a:lnTo>
                    <a:pt x="390" y="654"/>
                  </a:lnTo>
                  <a:lnTo>
                    <a:pt x="390" y="654"/>
                  </a:lnTo>
                  <a:lnTo>
                    <a:pt x="390" y="654"/>
                  </a:lnTo>
                  <a:lnTo>
                    <a:pt x="388" y="654"/>
                  </a:lnTo>
                  <a:lnTo>
                    <a:pt x="388" y="654"/>
                  </a:lnTo>
                  <a:lnTo>
                    <a:pt x="388" y="652"/>
                  </a:lnTo>
                  <a:lnTo>
                    <a:pt x="388" y="652"/>
                  </a:lnTo>
                  <a:lnTo>
                    <a:pt x="390" y="652"/>
                  </a:lnTo>
                  <a:lnTo>
                    <a:pt x="390" y="652"/>
                  </a:lnTo>
                  <a:lnTo>
                    <a:pt x="388" y="652"/>
                  </a:lnTo>
                  <a:lnTo>
                    <a:pt x="388" y="652"/>
                  </a:lnTo>
                  <a:lnTo>
                    <a:pt x="386" y="652"/>
                  </a:lnTo>
                  <a:lnTo>
                    <a:pt x="386" y="652"/>
                  </a:lnTo>
                  <a:lnTo>
                    <a:pt x="386" y="650"/>
                  </a:lnTo>
                  <a:lnTo>
                    <a:pt x="386" y="650"/>
                  </a:lnTo>
                  <a:lnTo>
                    <a:pt x="383" y="650"/>
                  </a:lnTo>
                  <a:lnTo>
                    <a:pt x="383" y="650"/>
                  </a:lnTo>
                  <a:lnTo>
                    <a:pt x="383" y="650"/>
                  </a:lnTo>
                  <a:lnTo>
                    <a:pt x="383" y="647"/>
                  </a:lnTo>
                  <a:lnTo>
                    <a:pt x="383" y="647"/>
                  </a:lnTo>
                  <a:lnTo>
                    <a:pt x="381" y="647"/>
                  </a:lnTo>
                  <a:lnTo>
                    <a:pt x="381" y="647"/>
                  </a:lnTo>
                  <a:lnTo>
                    <a:pt x="381" y="647"/>
                  </a:lnTo>
                  <a:lnTo>
                    <a:pt x="378" y="647"/>
                  </a:lnTo>
                  <a:lnTo>
                    <a:pt x="378" y="647"/>
                  </a:lnTo>
                  <a:lnTo>
                    <a:pt x="378" y="647"/>
                  </a:lnTo>
                  <a:lnTo>
                    <a:pt x="378" y="647"/>
                  </a:lnTo>
                  <a:lnTo>
                    <a:pt x="378" y="650"/>
                  </a:lnTo>
                  <a:lnTo>
                    <a:pt x="376" y="650"/>
                  </a:lnTo>
                  <a:lnTo>
                    <a:pt x="376" y="650"/>
                  </a:lnTo>
                  <a:lnTo>
                    <a:pt x="376" y="650"/>
                  </a:lnTo>
                  <a:lnTo>
                    <a:pt x="376" y="650"/>
                  </a:lnTo>
                  <a:lnTo>
                    <a:pt x="376" y="650"/>
                  </a:lnTo>
                  <a:lnTo>
                    <a:pt x="374" y="650"/>
                  </a:lnTo>
                  <a:lnTo>
                    <a:pt x="374" y="650"/>
                  </a:lnTo>
                  <a:lnTo>
                    <a:pt x="374" y="647"/>
                  </a:lnTo>
                  <a:lnTo>
                    <a:pt x="371" y="647"/>
                  </a:lnTo>
                  <a:lnTo>
                    <a:pt x="371" y="647"/>
                  </a:lnTo>
                  <a:lnTo>
                    <a:pt x="371" y="647"/>
                  </a:lnTo>
                  <a:lnTo>
                    <a:pt x="369" y="647"/>
                  </a:lnTo>
                  <a:lnTo>
                    <a:pt x="369" y="647"/>
                  </a:lnTo>
                  <a:lnTo>
                    <a:pt x="369" y="647"/>
                  </a:lnTo>
                  <a:lnTo>
                    <a:pt x="369" y="647"/>
                  </a:lnTo>
                  <a:lnTo>
                    <a:pt x="367" y="647"/>
                  </a:lnTo>
                  <a:lnTo>
                    <a:pt x="367" y="647"/>
                  </a:lnTo>
                  <a:lnTo>
                    <a:pt x="367" y="647"/>
                  </a:lnTo>
                  <a:lnTo>
                    <a:pt x="364" y="647"/>
                  </a:lnTo>
                  <a:lnTo>
                    <a:pt x="364" y="647"/>
                  </a:lnTo>
                  <a:lnTo>
                    <a:pt x="364" y="647"/>
                  </a:lnTo>
                  <a:lnTo>
                    <a:pt x="362" y="647"/>
                  </a:lnTo>
                  <a:lnTo>
                    <a:pt x="362" y="647"/>
                  </a:lnTo>
                  <a:lnTo>
                    <a:pt x="362" y="647"/>
                  </a:lnTo>
                  <a:lnTo>
                    <a:pt x="362" y="647"/>
                  </a:lnTo>
                  <a:lnTo>
                    <a:pt x="362" y="645"/>
                  </a:lnTo>
                  <a:lnTo>
                    <a:pt x="362" y="645"/>
                  </a:lnTo>
                  <a:lnTo>
                    <a:pt x="359" y="645"/>
                  </a:lnTo>
                  <a:lnTo>
                    <a:pt x="359" y="645"/>
                  </a:lnTo>
                  <a:lnTo>
                    <a:pt x="359" y="645"/>
                  </a:lnTo>
                  <a:lnTo>
                    <a:pt x="359" y="645"/>
                  </a:lnTo>
                  <a:lnTo>
                    <a:pt x="357" y="645"/>
                  </a:lnTo>
                  <a:lnTo>
                    <a:pt x="357" y="645"/>
                  </a:lnTo>
                  <a:lnTo>
                    <a:pt x="357" y="645"/>
                  </a:lnTo>
                  <a:lnTo>
                    <a:pt x="357" y="645"/>
                  </a:lnTo>
                  <a:lnTo>
                    <a:pt x="357" y="642"/>
                  </a:lnTo>
                  <a:lnTo>
                    <a:pt x="357" y="642"/>
                  </a:lnTo>
                  <a:lnTo>
                    <a:pt x="359" y="642"/>
                  </a:lnTo>
                  <a:lnTo>
                    <a:pt x="359" y="642"/>
                  </a:lnTo>
                  <a:lnTo>
                    <a:pt x="359" y="642"/>
                  </a:lnTo>
                  <a:lnTo>
                    <a:pt x="357" y="642"/>
                  </a:lnTo>
                  <a:lnTo>
                    <a:pt x="357" y="642"/>
                  </a:lnTo>
                  <a:lnTo>
                    <a:pt x="357" y="642"/>
                  </a:lnTo>
                  <a:lnTo>
                    <a:pt x="355" y="642"/>
                  </a:lnTo>
                  <a:lnTo>
                    <a:pt x="355" y="642"/>
                  </a:lnTo>
                  <a:lnTo>
                    <a:pt x="352" y="642"/>
                  </a:lnTo>
                  <a:lnTo>
                    <a:pt x="352" y="640"/>
                  </a:lnTo>
                  <a:lnTo>
                    <a:pt x="352" y="640"/>
                  </a:lnTo>
                  <a:lnTo>
                    <a:pt x="352" y="642"/>
                  </a:lnTo>
                  <a:lnTo>
                    <a:pt x="352" y="642"/>
                  </a:lnTo>
                  <a:lnTo>
                    <a:pt x="350" y="642"/>
                  </a:lnTo>
                  <a:lnTo>
                    <a:pt x="350" y="642"/>
                  </a:lnTo>
                  <a:lnTo>
                    <a:pt x="350" y="642"/>
                  </a:lnTo>
                  <a:lnTo>
                    <a:pt x="350" y="642"/>
                  </a:lnTo>
                  <a:lnTo>
                    <a:pt x="350" y="642"/>
                  </a:lnTo>
                  <a:lnTo>
                    <a:pt x="348" y="642"/>
                  </a:lnTo>
                  <a:lnTo>
                    <a:pt x="348" y="645"/>
                  </a:lnTo>
                  <a:lnTo>
                    <a:pt x="348" y="645"/>
                  </a:lnTo>
                  <a:lnTo>
                    <a:pt x="345" y="645"/>
                  </a:lnTo>
                  <a:lnTo>
                    <a:pt x="345" y="645"/>
                  </a:lnTo>
                  <a:lnTo>
                    <a:pt x="345" y="645"/>
                  </a:lnTo>
                  <a:lnTo>
                    <a:pt x="343" y="645"/>
                  </a:lnTo>
                  <a:lnTo>
                    <a:pt x="343" y="645"/>
                  </a:lnTo>
                  <a:lnTo>
                    <a:pt x="343" y="645"/>
                  </a:lnTo>
                  <a:lnTo>
                    <a:pt x="343" y="647"/>
                  </a:lnTo>
                  <a:lnTo>
                    <a:pt x="343" y="647"/>
                  </a:lnTo>
                  <a:lnTo>
                    <a:pt x="343" y="647"/>
                  </a:lnTo>
                  <a:lnTo>
                    <a:pt x="341" y="647"/>
                  </a:lnTo>
                  <a:lnTo>
                    <a:pt x="341" y="650"/>
                  </a:lnTo>
                  <a:lnTo>
                    <a:pt x="341" y="650"/>
                  </a:lnTo>
                  <a:lnTo>
                    <a:pt x="338" y="650"/>
                  </a:lnTo>
                  <a:lnTo>
                    <a:pt x="338" y="650"/>
                  </a:lnTo>
                  <a:lnTo>
                    <a:pt x="338" y="650"/>
                  </a:lnTo>
                  <a:lnTo>
                    <a:pt x="338" y="652"/>
                  </a:lnTo>
                  <a:lnTo>
                    <a:pt x="338" y="652"/>
                  </a:lnTo>
                  <a:lnTo>
                    <a:pt x="338" y="652"/>
                  </a:lnTo>
                  <a:lnTo>
                    <a:pt x="338" y="652"/>
                  </a:lnTo>
                  <a:lnTo>
                    <a:pt x="338" y="652"/>
                  </a:lnTo>
                  <a:lnTo>
                    <a:pt x="338" y="652"/>
                  </a:lnTo>
                  <a:lnTo>
                    <a:pt x="336" y="652"/>
                  </a:lnTo>
                  <a:lnTo>
                    <a:pt x="336" y="654"/>
                  </a:lnTo>
                  <a:lnTo>
                    <a:pt x="336" y="654"/>
                  </a:lnTo>
                  <a:lnTo>
                    <a:pt x="336" y="654"/>
                  </a:lnTo>
                  <a:lnTo>
                    <a:pt x="336" y="657"/>
                  </a:lnTo>
                  <a:lnTo>
                    <a:pt x="336" y="657"/>
                  </a:lnTo>
                  <a:lnTo>
                    <a:pt x="336" y="657"/>
                  </a:lnTo>
                  <a:lnTo>
                    <a:pt x="336" y="659"/>
                  </a:lnTo>
                  <a:lnTo>
                    <a:pt x="333" y="659"/>
                  </a:lnTo>
                  <a:lnTo>
                    <a:pt x="333" y="659"/>
                  </a:lnTo>
                  <a:lnTo>
                    <a:pt x="331" y="659"/>
                  </a:lnTo>
                  <a:lnTo>
                    <a:pt x="331" y="659"/>
                  </a:lnTo>
                  <a:lnTo>
                    <a:pt x="331" y="661"/>
                  </a:lnTo>
                  <a:lnTo>
                    <a:pt x="331" y="661"/>
                  </a:lnTo>
                  <a:lnTo>
                    <a:pt x="331" y="661"/>
                  </a:lnTo>
                  <a:lnTo>
                    <a:pt x="331" y="661"/>
                  </a:lnTo>
                  <a:lnTo>
                    <a:pt x="331" y="661"/>
                  </a:lnTo>
                  <a:lnTo>
                    <a:pt x="331" y="664"/>
                  </a:lnTo>
                  <a:lnTo>
                    <a:pt x="331" y="664"/>
                  </a:lnTo>
                  <a:lnTo>
                    <a:pt x="331" y="666"/>
                  </a:lnTo>
                  <a:lnTo>
                    <a:pt x="331" y="666"/>
                  </a:lnTo>
                  <a:lnTo>
                    <a:pt x="331" y="666"/>
                  </a:lnTo>
                  <a:lnTo>
                    <a:pt x="331" y="666"/>
                  </a:lnTo>
                  <a:lnTo>
                    <a:pt x="329" y="666"/>
                  </a:lnTo>
                  <a:lnTo>
                    <a:pt x="329" y="666"/>
                  </a:lnTo>
                  <a:lnTo>
                    <a:pt x="329" y="666"/>
                  </a:lnTo>
                  <a:lnTo>
                    <a:pt x="329" y="666"/>
                  </a:lnTo>
                  <a:lnTo>
                    <a:pt x="329" y="664"/>
                  </a:lnTo>
                  <a:lnTo>
                    <a:pt x="326" y="664"/>
                  </a:lnTo>
                  <a:lnTo>
                    <a:pt x="326" y="664"/>
                  </a:lnTo>
                  <a:lnTo>
                    <a:pt x="326" y="661"/>
                  </a:lnTo>
                  <a:lnTo>
                    <a:pt x="326" y="661"/>
                  </a:lnTo>
                  <a:lnTo>
                    <a:pt x="326" y="661"/>
                  </a:lnTo>
                  <a:lnTo>
                    <a:pt x="326" y="659"/>
                  </a:lnTo>
                  <a:lnTo>
                    <a:pt x="326" y="659"/>
                  </a:lnTo>
                  <a:lnTo>
                    <a:pt x="329" y="659"/>
                  </a:lnTo>
                  <a:lnTo>
                    <a:pt x="329" y="657"/>
                  </a:lnTo>
                  <a:lnTo>
                    <a:pt x="329" y="657"/>
                  </a:lnTo>
                  <a:lnTo>
                    <a:pt x="329" y="654"/>
                  </a:lnTo>
                  <a:lnTo>
                    <a:pt x="329" y="654"/>
                  </a:lnTo>
                  <a:lnTo>
                    <a:pt x="329" y="654"/>
                  </a:lnTo>
                  <a:lnTo>
                    <a:pt x="329" y="654"/>
                  </a:lnTo>
                  <a:lnTo>
                    <a:pt x="329" y="652"/>
                  </a:lnTo>
                  <a:lnTo>
                    <a:pt x="331" y="652"/>
                  </a:lnTo>
                  <a:lnTo>
                    <a:pt x="331" y="652"/>
                  </a:lnTo>
                  <a:lnTo>
                    <a:pt x="329" y="652"/>
                  </a:lnTo>
                  <a:lnTo>
                    <a:pt x="329" y="652"/>
                  </a:lnTo>
                  <a:lnTo>
                    <a:pt x="329" y="652"/>
                  </a:lnTo>
                  <a:lnTo>
                    <a:pt x="329" y="650"/>
                  </a:lnTo>
                  <a:lnTo>
                    <a:pt x="329" y="650"/>
                  </a:lnTo>
                  <a:lnTo>
                    <a:pt x="329" y="650"/>
                  </a:lnTo>
                  <a:lnTo>
                    <a:pt x="329" y="647"/>
                  </a:lnTo>
                  <a:lnTo>
                    <a:pt x="326" y="647"/>
                  </a:lnTo>
                  <a:lnTo>
                    <a:pt x="326" y="647"/>
                  </a:lnTo>
                  <a:lnTo>
                    <a:pt x="326" y="647"/>
                  </a:lnTo>
                  <a:lnTo>
                    <a:pt x="324" y="647"/>
                  </a:lnTo>
                  <a:lnTo>
                    <a:pt x="324" y="647"/>
                  </a:lnTo>
                  <a:lnTo>
                    <a:pt x="324" y="645"/>
                  </a:lnTo>
                  <a:lnTo>
                    <a:pt x="324" y="645"/>
                  </a:lnTo>
                  <a:lnTo>
                    <a:pt x="324" y="647"/>
                  </a:lnTo>
                  <a:lnTo>
                    <a:pt x="322" y="647"/>
                  </a:lnTo>
                  <a:lnTo>
                    <a:pt x="322" y="647"/>
                  </a:lnTo>
                  <a:lnTo>
                    <a:pt x="322" y="647"/>
                  </a:lnTo>
                  <a:lnTo>
                    <a:pt x="322" y="647"/>
                  </a:lnTo>
                  <a:lnTo>
                    <a:pt x="319" y="647"/>
                  </a:lnTo>
                  <a:lnTo>
                    <a:pt x="319" y="650"/>
                  </a:lnTo>
                  <a:lnTo>
                    <a:pt x="319" y="650"/>
                  </a:lnTo>
                  <a:lnTo>
                    <a:pt x="317" y="650"/>
                  </a:lnTo>
                  <a:lnTo>
                    <a:pt x="317" y="650"/>
                  </a:lnTo>
                  <a:lnTo>
                    <a:pt x="317" y="650"/>
                  </a:lnTo>
                  <a:lnTo>
                    <a:pt x="314" y="650"/>
                  </a:lnTo>
                  <a:lnTo>
                    <a:pt x="314" y="650"/>
                  </a:lnTo>
                  <a:lnTo>
                    <a:pt x="314" y="650"/>
                  </a:lnTo>
                  <a:lnTo>
                    <a:pt x="312" y="650"/>
                  </a:lnTo>
                  <a:lnTo>
                    <a:pt x="312" y="650"/>
                  </a:lnTo>
                  <a:lnTo>
                    <a:pt x="312" y="650"/>
                  </a:lnTo>
                  <a:lnTo>
                    <a:pt x="312" y="650"/>
                  </a:lnTo>
                  <a:lnTo>
                    <a:pt x="310" y="650"/>
                  </a:lnTo>
                  <a:lnTo>
                    <a:pt x="310" y="650"/>
                  </a:lnTo>
                  <a:lnTo>
                    <a:pt x="310" y="650"/>
                  </a:lnTo>
                  <a:lnTo>
                    <a:pt x="310" y="650"/>
                  </a:lnTo>
                  <a:lnTo>
                    <a:pt x="307" y="650"/>
                  </a:lnTo>
                  <a:lnTo>
                    <a:pt x="307" y="650"/>
                  </a:lnTo>
                  <a:lnTo>
                    <a:pt x="307" y="650"/>
                  </a:lnTo>
                  <a:lnTo>
                    <a:pt x="305" y="650"/>
                  </a:lnTo>
                  <a:lnTo>
                    <a:pt x="305" y="647"/>
                  </a:lnTo>
                  <a:lnTo>
                    <a:pt x="305" y="647"/>
                  </a:lnTo>
                  <a:lnTo>
                    <a:pt x="305" y="650"/>
                  </a:lnTo>
                  <a:lnTo>
                    <a:pt x="305" y="650"/>
                  </a:lnTo>
                  <a:lnTo>
                    <a:pt x="305" y="650"/>
                  </a:lnTo>
                  <a:lnTo>
                    <a:pt x="305" y="652"/>
                  </a:lnTo>
                  <a:lnTo>
                    <a:pt x="305" y="652"/>
                  </a:lnTo>
                  <a:lnTo>
                    <a:pt x="303" y="652"/>
                  </a:lnTo>
                  <a:lnTo>
                    <a:pt x="303" y="652"/>
                  </a:lnTo>
                  <a:lnTo>
                    <a:pt x="303" y="652"/>
                  </a:lnTo>
                  <a:lnTo>
                    <a:pt x="300" y="652"/>
                  </a:lnTo>
                  <a:lnTo>
                    <a:pt x="300" y="652"/>
                  </a:lnTo>
                  <a:lnTo>
                    <a:pt x="300" y="652"/>
                  </a:lnTo>
                  <a:lnTo>
                    <a:pt x="298" y="652"/>
                  </a:lnTo>
                  <a:lnTo>
                    <a:pt x="298" y="652"/>
                  </a:lnTo>
                  <a:lnTo>
                    <a:pt x="298" y="652"/>
                  </a:lnTo>
                  <a:lnTo>
                    <a:pt x="296" y="652"/>
                  </a:lnTo>
                  <a:lnTo>
                    <a:pt x="296" y="652"/>
                  </a:lnTo>
                  <a:lnTo>
                    <a:pt x="296" y="652"/>
                  </a:lnTo>
                  <a:lnTo>
                    <a:pt x="293" y="652"/>
                  </a:lnTo>
                  <a:lnTo>
                    <a:pt x="293" y="652"/>
                  </a:lnTo>
                  <a:lnTo>
                    <a:pt x="291" y="652"/>
                  </a:lnTo>
                  <a:lnTo>
                    <a:pt x="291" y="652"/>
                  </a:lnTo>
                  <a:lnTo>
                    <a:pt x="291" y="652"/>
                  </a:lnTo>
                  <a:lnTo>
                    <a:pt x="291" y="652"/>
                  </a:lnTo>
                  <a:lnTo>
                    <a:pt x="291" y="652"/>
                  </a:lnTo>
                  <a:lnTo>
                    <a:pt x="291" y="650"/>
                  </a:lnTo>
                  <a:lnTo>
                    <a:pt x="288" y="650"/>
                  </a:lnTo>
                  <a:lnTo>
                    <a:pt x="288" y="650"/>
                  </a:lnTo>
                  <a:lnTo>
                    <a:pt x="288" y="652"/>
                  </a:lnTo>
                  <a:lnTo>
                    <a:pt x="288" y="652"/>
                  </a:lnTo>
                  <a:lnTo>
                    <a:pt x="288" y="652"/>
                  </a:lnTo>
                  <a:lnTo>
                    <a:pt x="288" y="652"/>
                  </a:lnTo>
                  <a:lnTo>
                    <a:pt x="288" y="650"/>
                  </a:lnTo>
                  <a:lnTo>
                    <a:pt x="286" y="650"/>
                  </a:lnTo>
                  <a:lnTo>
                    <a:pt x="286" y="650"/>
                  </a:lnTo>
                  <a:lnTo>
                    <a:pt x="286" y="650"/>
                  </a:lnTo>
                  <a:lnTo>
                    <a:pt x="284" y="650"/>
                  </a:lnTo>
                  <a:lnTo>
                    <a:pt x="284" y="647"/>
                  </a:lnTo>
                  <a:lnTo>
                    <a:pt x="284" y="647"/>
                  </a:lnTo>
                  <a:lnTo>
                    <a:pt x="284" y="647"/>
                  </a:lnTo>
                  <a:lnTo>
                    <a:pt x="281" y="647"/>
                  </a:lnTo>
                  <a:lnTo>
                    <a:pt x="281" y="647"/>
                  </a:lnTo>
                  <a:lnTo>
                    <a:pt x="281" y="650"/>
                  </a:lnTo>
                  <a:lnTo>
                    <a:pt x="279" y="650"/>
                  </a:lnTo>
                  <a:lnTo>
                    <a:pt x="279" y="647"/>
                  </a:lnTo>
                  <a:lnTo>
                    <a:pt x="279" y="647"/>
                  </a:lnTo>
                  <a:lnTo>
                    <a:pt x="279" y="650"/>
                  </a:lnTo>
                  <a:lnTo>
                    <a:pt x="279" y="650"/>
                  </a:lnTo>
                  <a:lnTo>
                    <a:pt x="277" y="650"/>
                  </a:lnTo>
                  <a:lnTo>
                    <a:pt x="277" y="650"/>
                  </a:lnTo>
                  <a:lnTo>
                    <a:pt x="279" y="650"/>
                  </a:lnTo>
                  <a:lnTo>
                    <a:pt x="279" y="652"/>
                  </a:lnTo>
                  <a:lnTo>
                    <a:pt x="279" y="652"/>
                  </a:lnTo>
                  <a:lnTo>
                    <a:pt x="277" y="652"/>
                  </a:lnTo>
                  <a:lnTo>
                    <a:pt x="277" y="652"/>
                  </a:lnTo>
                  <a:lnTo>
                    <a:pt x="277" y="652"/>
                  </a:lnTo>
                  <a:lnTo>
                    <a:pt x="277" y="652"/>
                  </a:lnTo>
                  <a:lnTo>
                    <a:pt x="277" y="650"/>
                  </a:lnTo>
                  <a:lnTo>
                    <a:pt x="274" y="650"/>
                  </a:lnTo>
                  <a:lnTo>
                    <a:pt x="274" y="650"/>
                  </a:lnTo>
                  <a:lnTo>
                    <a:pt x="272" y="650"/>
                  </a:lnTo>
                  <a:lnTo>
                    <a:pt x="272" y="650"/>
                  </a:lnTo>
                  <a:lnTo>
                    <a:pt x="272" y="650"/>
                  </a:lnTo>
                  <a:lnTo>
                    <a:pt x="272" y="650"/>
                  </a:lnTo>
                  <a:lnTo>
                    <a:pt x="272" y="647"/>
                  </a:lnTo>
                  <a:lnTo>
                    <a:pt x="272" y="647"/>
                  </a:lnTo>
                  <a:lnTo>
                    <a:pt x="272" y="645"/>
                  </a:lnTo>
                  <a:lnTo>
                    <a:pt x="270" y="645"/>
                  </a:lnTo>
                  <a:lnTo>
                    <a:pt x="270" y="645"/>
                  </a:lnTo>
                  <a:lnTo>
                    <a:pt x="270" y="645"/>
                  </a:lnTo>
                  <a:lnTo>
                    <a:pt x="270" y="645"/>
                  </a:lnTo>
                  <a:lnTo>
                    <a:pt x="270" y="645"/>
                  </a:lnTo>
                  <a:lnTo>
                    <a:pt x="270" y="647"/>
                  </a:lnTo>
                  <a:lnTo>
                    <a:pt x="270" y="647"/>
                  </a:lnTo>
                  <a:lnTo>
                    <a:pt x="270" y="650"/>
                  </a:lnTo>
                  <a:lnTo>
                    <a:pt x="270" y="650"/>
                  </a:lnTo>
                  <a:lnTo>
                    <a:pt x="270" y="650"/>
                  </a:lnTo>
                  <a:lnTo>
                    <a:pt x="270" y="652"/>
                  </a:lnTo>
                  <a:lnTo>
                    <a:pt x="270" y="652"/>
                  </a:lnTo>
                  <a:lnTo>
                    <a:pt x="267" y="652"/>
                  </a:lnTo>
                  <a:lnTo>
                    <a:pt x="267" y="652"/>
                  </a:lnTo>
                  <a:lnTo>
                    <a:pt x="265" y="652"/>
                  </a:lnTo>
                  <a:lnTo>
                    <a:pt x="265" y="650"/>
                  </a:lnTo>
                  <a:lnTo>
                    <a:pt x="265" y="650"/>
                  </a:lnTo>
                  <a:lnTo>
                    <a:pt x="265" y="650"/>
                  </a:lnTo>
                  <a:lnTo>
                    <a:pt x="265" y="647"/>
                  </a:lnTo>
                  <a:lnTo>
                    <a:pt x="265" y="647"/>
                  </a:lnTo>
                  <a:lnTo>
                    <a:pt x="265" y="647"/>
                  </a:lnTo>
                  <a:lnTo>
                    <a:pt x="265" y="645"/>
                  </a:lnTo>
                  <a:lnTo>
                    <a:pt x="265" y="645"/>
                  </a:lnTo>
                  <a:lnTo>
                    <a:pt x="262" y="645"/>
                  </a:lnTo>
                  <a:lnTo>
                    <a:pt x="262" y="645"/>
                  </a:lnTo>
                  <a:lnTo>
                    <a:pt x="262" y="642"/>
                  </a:lnTo>
                  <a:lnTo>
                    <a:pt x="262" y="642"/>
                  </a:lnTo>
                  <a:lnTo>
                    <a:pt x="260" y="642"/>
                  </a:lnTo>
                  <a:lnTo>
                    <a:pt x="260" y="642"/>
                  </a:lnTo>
                  <a:lnTo>
                    <a:pt x="260" y="642"/>
                  </a:lnTo>
                  <a:lnTo>
                    <a:pt x="258" y="642"/>
                  </a:lnTo>
                  <a:lnTo>
                    <a:pt x="258" y="642"/>
                  </a:lnTo>
                  <a:lnTo>
                    <a:pt x="258" y="642"/>
                  </a:lnTo>
                  <a:lnTo>
                    <a:pt x="258" y="640"/>
                  </a:lnTo>
                  <a:lnTo>
                    <a:pt x="258" y="640"/>
                  </a:lnTo>
                  <a:lnTo>
                    <a:pt x="255" y="640"/>
                  </a:lnTo>
                  <a:lnTo>
                    <a:pt x="255" y="640"/>
                  </a:lnTo>
                  <a:lnTo>
                    <a:pt x="255" y="640"/>
                  </a:lnTo>
                  <a:lnTo>
                    <a:pt x="255" y="642"/>
                  </a:lnTo>
                  <a:lnTo>
                    <a:pt x="253" y="642"/>
                  </a:lnTo>
                  <a:lnTo>
                    <a:pt x="253" y="642"/>
                  </a:lnTo>
                  <a:lnTo>
                    <a:pt x="251" y="642"/>
                  </a:lnTo>
                  <a:lnTo>
                    <a:pt x="251" y="642"/>
                  </a:lnTo>
                  <a:lnTo>
                    <a:pt x="251" y="640"/>
                  </a:lnTo>
                  <a:lnTo>
                    <a:pt x="251" y="640"/>
                  </a:lnTo>
                  <a:lnTo>
                    <a:pt x="248" y="640"/>
                  </a:lnTo>
                  <a:lnTo>
                    <a:pt x="248" y="640"/>
                  </a:lnTo>
                  <a:lnTo>
                    <a:pt x="248" y="640"/>
                  </a:lnTo>
                  <a:lnTo>
                    <a:pt x="248" y="638"/>
                  </a:lnTo>
                  <a:lnTo>
                    <a:pt x="248" y="638"/>
                  </a:lnTo>
                  <a:lnTo>
                    <a:pt x="248" y="638"/>
                  </a:lnTo>
                  <a:lnTo>
                    <a:pt x="248" y="635"/>
                  </a:lnTo>
                  <a:lnTo>
                    <a:pt x="248" y="635"/>
                  </a:lnTo>
                  <a:lnTo>
                    <a:pt x="248" y="633"/>
                  </a:lnTo>
                  <a:lnTo>
                    <a:pt x="248" y="633"/>
                  </a:lnTo>
                  <a:lnTo>
                    <a:pt x="248" y="633"/>
                  </a:lnTo>
                  <a:lnTo>
                    <a:pt x="248" y="633"/>
                  </a:lnTo>
                  <a:lnTo>
                    <a:pt x="246" y="633"/>
                  </a:lnTo>
                  <a:lnTo>
                    <a:pt x="246" y="633"/>
                  </a:lnTo>
                  <a:lnTo>
                    <a:pt x="246" y="633"/>
                  </a:lnTo>
                  <a:lnTo>
                    <a:pt x="246" y="633"/>
                  </a:lnTo>
                  <a:lnTo>
                    <a:pt x="246" y="633"/>
                  </a:lnTo>
                  <a:lnTo>
                    <a:pt x="243" y="633"/>
                  </a:lnTo>
                  <a:lnTo>
                    <a:pt x="243" y="633"/>
                  </a:lnTo>
                  <a:lnTo>
                    <a:pt x="243" y="633"/>
                  </a:lnTo>
                  <a:lnTo>
                    <a:pt x="243" y="633"/>
                  </a:lnTo>
                  <a:lnTo>
                    <a:pt x="243" y="633"/>
                  </a:lnTo>
                  <a:lnTo>
                    <a:pt x="241" y="633"/>
                  </a:lnTo>
                  <a:lnTo>
                    <a:pt x="241" y="633"/>
                  </a:lnTo>
                  <a:lnTo>
                    <a:pt x="239" y="633"/>
                  </a:lnTo>
                  <a:lnTo>
                    <a:pt x="239" y="633"/>
                  </a:lnTo>
                  <a:lnTo>
                    <a:pt x="239" y="633"/>
                  </a:lnTo>
                  <a:lnTo>
                    <a:pt x="239" y="633"/>
                  </a:lnTo>
                  <a:lnTo>
                    <a:pt x="239" y="633"/>
                  </a:lnTo>
                  <a:lnTo>
                    <a:pt x="239" y="631"/>
                  </a:lnTo>
                  <a:lnTo>
                    <a:pt x="239" y="631"/>
                  </a:lnTo>
                  <a:lnTo>
                    <a:pt x="236" y="631"/>
                  </a:lnTo>
                  <a:lnTo>
                    <a:pt x="236" y="631"/>
                  </a:lnTo>
                  <a:lnTo>
                    <a:pt x="236" y="631"/>
                  </a:lnTo>
                  <a:lnTo>
                    <a:pt x="236" y="631"/>
                  </a:lnTo>
                  <a:lnTo>
                    <a:pt x="234" y="631"/>
                  </a:lnTo>
                  <a:lnTo>
                    <a:pt x="234" y="631"/>
                  </a:lnTo>
                  <a:lnTo>
                    <a:pt x="232" y="631"/>
                  </a:lnTo>
                  <a:lnTo>
                    <a:pt x="232" y="631"/>
                  </a:lnTo>
                  <a:lnTo>
                    <a:pt x="232" y="628"/>
                  </a:lnTo>
                  <a:lnTo>
                    <a:pt x="232" y="628"/>
                  </a:lnTo>
                  <a:lnTo>
                    <a:pt x="232" y="628"/>
                  </a:lnTo>
                  <a:lnTo>
                    <a:pt x="232" y="626"/>
                  </a:lnTo>
                  <a:lnTo>
                    <a:pt x="232" y="626"/>
                  </a:lnTo>
                  <a:lnTo>
                    <a:pt x="229" y="626"/>
                  </a:lnTo>
                  <a:lnTo>
                    <a:pt x="229" y="626"/>
                  </a:lnTo>
                  <a:lnTo>
                    <a:pt x="229" y="626"/>
                  </a:lnTo>
                  <a:lnTo>
                    <a:pt x="229" y="626"/>
                  </a:lnTo>
                  <a:lnTo>
                    <a:pt x="227" y="626"/>
                  </a:lnTo>
                  <a:lnTo>
                    <a:pt x="227" y="624"/>
                  </a:lnTo>
                  <a:lnTo>
                    <a:pt x="227" y="624"/>
                  </a:lnTo>
                  <a:lnTo>
                    <a:pt x="227" y="624"/>
                  </a:lnTo>
                  <a:lnTo>
                    <a:pt x="227" y="621"/>
                  </a:lnTo>
                  <a:lnTo>
                    <a:pt x="227" y="621"/>
                  </a:lnTo>
                  <a:lnTo>
                    <a:pt x="227" y="621"/>
                  </a:lnTo>
                  <a:lnTo>
                    <a:pt x="227" y="621"/>
                  </a:lnTo>
                  <a:lnTo>
                    <a:pt x="227" y="619"/>
                  </a:lnTo>
                  <a:lnTo>
                    <a:pt x="227" y="619"/>
                  </a:lnTo>
                  <a:lnTo>
                    <a:pt x="227" y="616"/>
                  </a:lnTo>
                  <a:lnTo>
                    <a:pt x="227" y="616"/>
                  </a:lnTo>
                  <a:lnTo>
                    <a:pt x="225" y="616"/>
                  </a:lnTo>
                  <a:lnTo>
                    <a:pt x="225" y="616"/>
                  </a:lnTo>
                  <a:lnTo>
                    <a:pt x="225" y="616"/>
                  </a:lnTo>
                  <a:lnTo>
                    <a:pt x="225" y="616"/>
                  </a:lnTo>
                  <a:lnTo>
                    <a:pt x="222" y="616"/>
                  </a:lnTo>
                  <a:lnTo>
                    <a:pt x="222" y="616"/>
                  </a:lnTo>
                  <a:lnTo>
                    <a:pt x="222" y="616"/>
                  </a:lnTo>
                  <a:lnTo>
                    <a:pt x="220" y="616"/>
                  </a:lnTo>
                  <a:lnTo>
                    <a:pt x="220" y="616"/>
                  </a:lnTo>
                  <a:lnTo>
                    <a:pt x="220" y="616"/>
                  </a:lnTo>
                  <a:lnTo>
                    <a:pt x="217" y="616"/>
                  </a:lnTo>
                  <a:lnTo>
                    <a:pt x="217" y="616"/>
                  </a:lnTo>
                  <a:lnTo>
                    <a:pt x="217" y="619"/>
                  </a:lnTo>
                  <a:lnTo>
                    <a:pt x="217" y="619"/>
                  </a:lnTo>
                  <a:lnTo>
                    <a:pt x="215" y="619"/>
                  </a:lnTo>
                  <a:lnTo>
                    <a:pt x="215" y="619"/>
                  </a:lnTo>
                  <a:lnTo>
                    <a:pt x="215" y="619"/>
                  </a:lnTo>
                  <a:lnTo>
                    <a:pt x="215" y="619"/>
                  </a:lnTo>
                  <a:lnTo>
                    <a:pt x="215" y="619"/>
                  </a:lnTo>
                  <a:lnTo>
                    <a:pt x="213" y="619"/>
                  </a:lnTo>
                  <a:lnTo>
                    <a:pt x="213" y="616"/>
                  </a:lnTo>
                  <a:lnTo>
                    <a:pt x="213" y="616"/>
                  </a:lnTo>
                  <a:lnTo>
                    <a:pt x="213" y="616"/>
                  </a:lnTo>
                  <a:lnTo>
                    <a:pt x="210" y="616"/>
                  </a:lnTo>
                  <a:lnTo>
                    <a:pt x="210" y="614"/>
                  </a:lnTo>
                  <a:lnTo>
                    <a:pt x="210" y="614"/>
                  </a:lnTo>
                  <a:lnTo>
                    <a:pt x="210" y="614"/>
                  </a:lnTo>
                  <a:lnTo>
                    <a:pt x="210" y="612"/>
                  </a:lnTo>
                  <a:lnTo>
                    <a:pt x="210" y="612"/>
                  </a:lnTo>
                  <a:lnTo>
                    <a:pt x="210" y="612"/>
                  </a:lnTo>
                  <a:lnTo>
                    <a:pt x="210" y="612"/>
                  </a:lnTo>
                  <a:lnTo>
                    <a:pt x="208" y="612"/>
                  </a:lnTo>
                  <a:lnTo>
                    <a:pt x="208" y="612"/>
                  </a:lnTo>
                  <a:lnTo>
                    <a:pt x="208" y="609"/>
                  </a:lnTo>
                  <a:lnTo>
                    <a:pt x="208" y="609"/>
                  </a:lnTo>
                  <a:lnTo>
                    <a:pt x="206" y="609"/>
                  </a:lnTo>
                  <a:lnTo>
                    <a:pt x="206" y="609"/>
                  </a:lnTo>
                  <a:lnTo>
                    <a:pt x="206" y="607"/>
                  </a:lnTo>
                  <a:lnTo>
                    <a:pt x="206" y="607"/>
                  </a:lnTo>
                  <a:lnTo>
                    <a:pt x="203" y="607"/>
                  </a:lnTo>
                  <a:lnTo>
                    <a:pt x="203" y="607"/>
                  </a:lnTo>
                  <a:lnTo>
                    <a:pt x="203" y="607"/>
                  </a:lnTo>
                  <a:lnTo>
                    <a:pt x="203" y="607"/>
                  </a:lnTo>
                  <a:lnTo>
                    <a:pt x="201" y="607"/>
                  </a:lnTo>
                  <a:lnTo>
                    <a:pt x="201" y="605"/>
                  </a:lnTo>
                  <a:lnTo>
                    <a:pt x="201" y="605"/>
                  </a:lnTo>
                  <a:lnTo>
                    <a:pt x="199" y="605"/>
                  </a:lnTo>
                  <a:lnTo>
                    <a:pt x="199" y="605"/>
                  </a:lnTo>
                  <a:lnTo>
                    <a:pt x="199" y="605"/>
                  </a:lnTo>
                  <a:lnTo>
                    <a:pt x="199" y="605"/>
                  </a:lnTo>
                  <a:lnTo>
                    <a:pt x="196" y="605"/>
                  </a:lnTo>
                  <a:lnTo>
                    <a:pt x="196" y="605"/>
                  </a:lnTo>
                  <a:lnTo>
                    <a:pt x="196" y="602"/>
                  </a:lnTo>
                  <a:lnTo>
                    <a:pt x="196" y="602"/>
                  </a:lnTo>
                  <a:lnTo>
                    <a:pt x="196" y="602"/>
                  </a:lnTo>
                  <a:lnTo>
                    <a:pt x="196" y="602"/>
                  </a:lnTo>
                  <a:lnTo>
                    <a:pt x="194" y="602"/>
                  </a:lnTo>
                  <a:lnTo>
                    <a:pt x="194" y="600"/>
                  </a:lnTo>
                  <a:lnTo>
                    <a:pt x="194" y="600"/>
                  </a:lnTo>
                  <a:lnTo>
                    <a:pt x="194" y="600"/>
                  </a:lnTo>
                  <a:lnTo>
                    <a:pt x="191" y="600"/>
                  </a:lnTo>
                  <a:lnTo>
                    <a:pt x="191" y="597"/>
                  </a:lnTo>
                  <a:lnTo>
                    <a:pt x="191" y="597"/>
                  </a:lnTo>
                  <a:lnTo>
                    <a:pt x="191" y="597"/>
                  </a:lnTo>
                  <a:lnTo>
                    <a:pt x="189" y="597"/>
                  </a:lnTo>
                  <a:lnTo>
                    <a:pt x="189" y="597"/>
                  </a:lnTo>
                  <a:lnTo>
                    <a:pt x="189" y="597"/>
                  </a:lnTo>
                  <a:lnTo>
                    <a:pt x="189" y="597"/>
                  </a:lnTo>
                  <a:lnTo>
                    <a:pt x="187" y="597"/>
                  </a:lnTo>
                  <a:lnTo>
                    <a:pt x="187" y="597"/>
                  </a:lnTo>
                  <a:lnTo>
                    <a:pt x="184" y="597"/>
                  </a:lnTo>
                  <a:lnTo>
                    <a:pt x="184" y="597"/>
                  </a:lnTo>
                  <a:lnTo>
                    <a:pt x="184" y="595"/>
                  </a:lnTo>
                  <a:lnTo>
                    <a:pt x="184" y="595"/>
                  </a:lnTo>
                  <a:lnTo>
                    <a:pt x="184" y="593"/>
                  </a:lnTo>
                  <a:lnTo>
                    <a:pt x="184" y="593"/>
                  </a:lnTo>
                  <a:lnTo>
                    <a:pt x="184" y="593"/>
                  </a:lnTo>
                  <a:lnTo>
                    <a:pt x="184" y="593"/>
                  </a:lnTo>
                  <a:lnTo>
                    <a:pt x="184" y="590"/>
                  </a:lnTo>
                  <a:lnTo>
                    <a:pt x="184" y="590"/>
                  </a:lnTo>
                  <a:lnTo>
                    <a:pt x="182" y="590"/>
                  </a:lnTo>
                  <a:lnTo>
                    <a:pt x="182" y="590"/>
                  </a:lnTo>
                  <a:lnTo>
                    <a:pt x="182" y="590"/>
                  </a:lnTo>
                  <a:lnTo>
                    <a:pt x="180" y="590"/>
                  </a:lnTo>
                  <a:lnTo>
                    <a:pt x="180" y="588"/>
                  </a:lnTo>
                  <a:lnTo>
                    <a:pt x="180" y="588"/>
                  </a:lnTo>
                  <a:lnTo>
                    <a:pt x="177" y="588"/>
                  </a:lnTo>
                  <a:lnTo>
                    <a:pt x="177" y="588"/>
                  </a:lnTo>
                  <a:lnTo>
                    <a:pt x="177" y="588"/>
                  </a:lnTo>
                  <a:lnTo>
                    <a:pt x="175" y="588"/>
                  </a:lnTo>
                  <a:lnTo>
                    <a:pt x="175" y="588"/>
                  </a:lnTo>
                  <a:lnTo>
                    <a:pt x="175" y="588"/>
                  </a:lnTo>
                  <a:lnTo>
                    <a:pt x="172" y="588"/>
                  </a:lnTo>
                  <a:lnTo>
                    <a:pt x="172" y="588"/>
                  </a:lnTo>
                  <a:lnTo>
                    <a:pt x="172" y="588"/>
                  </a:lnTo>
                  <a:lnTo>
                    <a:pt x="172" y="588"/>
                  </a:lnTo>
                  <a:lnTo>
                    <a:pt x="170" y="588"/>
                  </a:lnTo>
                  <a:lnTo>
                    <a:pt x="170" y="588"/>
                  </a:lnTo>
                  <a:lnTo>
                    <a:pt x="170" y="588"/>
                  </a:lnTo>
                  <a:lnTo>
                    <a:pt x="170" y="588"/>
                  </a:lnTo>
                  <a:lnTo>
                    <a:pt x="168" y="588"/>
                  </a:lnTo>
                  <a:lnTo>
                    <a:pt x="168" y="588"/>
                  </a:lnTo>
                  <a:lnTo>
                    <a:pt x="168" y="588"/>
                  </a:lnTo>
                  <a:lnTo>
                    <a:pt x="168" y="590"/>
                  </a:lnTo>
                  <a:lnTo>
                    <a:pt x="168" y="590"/>
                  </a:lnTo>
                  <a:lnTo>
                    <a:pt x="168" y="590"/>
                  </a:lnTo>
                  <a:lnTo>
                    <a:pt x="168" y="593"/>
                  </a:lnTo>
                  <a:lnTo>
                    <a:pt x="168" y="593"/>
                  </a:lnTo>
                  <a:lnTo>
                    <a:pt x="168" y="593"/>
                  </a:lnTo>
                  <a:lnTo>
                    <a:pt x="168" y="593"/>
                  </a:lnTo>
                  <a:lnTo>
                    <a:pt x="165" y="593"/>
                  </a:lnTo>
                  <a:lnTo>
                    <a:pt x="165" y="593"/>
                  </a:lnTo>
                  <a:lnTo>
                    <a:pt x="165" y="595"/>
                  </a:lnTo>
                  <a:lnTo>
                    <a:pt x="165" y="595"/>
                  </a:lnTo>
                  <a:lnTo>
                    <a:pt x="165" y="595"/>
                  </a:lnTo>
                  <a:lnTo>
                    <a:pt x="165" y="597"/>
                  </a:lnTo>
                  <a:lnTo>
                    <a:pt x="163" y="597"/>
                  </a:lnTo>
                  <a:lnTo>
                    <a:pt x="163" y="597"/>
                  </a:lnTo>
                  <a:lnTo>
                    <a:pt x="163" y="597"/>
                  </a:lnTo>
                  <a:lnTo>
                    <a:pt x="161" y="597"/>
                  </a:lnTo>
                  <a:lnTo>
                    <a:pt x="161" y="595"/>
                  </a:lnTo>
                  <a:lnTo>
                    <a:pt x="161" y="595"/>
                  </a:lnTo>
                  <a:lnTo>
                    <a:pt x="161" y="593"/>
                  </a:lnTo>
                  <a:lnTo>
                    <a:pt x="161" y="593"/>
                  </a:lnTo>
                  <a:lnTo>
                    <a:pt x="161" y="593"/>
                  </a:lnTo>
                  <a:lnTo>
                    <a:pt x="161" y="593"/>
                  </a:lnTo>
                  <a:lnTo>
                    <a:pt x="158" y="593"/>
                  </a:lnTo>
                  <a:lnTo>
                    <a:pt x="158" y="593"/>
                  </a:lnTo>
                  <a:lnTo>
                    <a:pt x="158" y="590"/>
                  </a:lnTo>
                  <a:lnTo>
                    <a:pt x="158" y="590"/>
                  </a:lnTo>
                  <a:lnTo>
                    <a:pt x="156" y="590"/>
                  </a:lnTo>
                  <a:lnTo>
                    <a:pt x="156" y="590"/>
                  </a:lnTo>
                  <a:lnTo>
                    <a:pt x="156" y="590"/>
                  </a:lnTo>
                  <a:lnTo>
                    <a:pt x="156" y="590"/>
                  </a:lnTo>
                  <a:lnTo>
                    <a:pt x="156" y="588"/>
                  </a:lnTo>
                  <a:lnTo>
                    <a:pt x="154" y="588"/>
                  </a:lnTo>
                  <a:lnTo>
                    <a:pt x="154" y="588"/>
                  </a:lnTo>
                  <a:lnTo>
                    <a:pt x="154" y="588"/>
                  </a:lnTo>
                  <a:lnTo>
                    <a:pt x="151" y="588"/>
                  </a:lnTo>
                  <a:lnTo>
                    <a:pt x="151" y="586"/>
                  </a:lnTo>
                  <a:lnTo>
                    <a:pt x="151" y="586"/>
                  </a:lnTo>
                  <a:lnTo>
                    <a:pt x="151" y="586"/>
                  </a:lnTo>
                  <a:lnTo>
                    <a:pt x="149" y="586"/>
                  </a:lnTo>
                  <a:lnTo>
                    <a:pt x="149" y="586"/>
                  </a:lnTo>
                  <a:lnTo>
                    <a:pt x="149" y="586"/>
                  </a:lnTo>
                  <a:lnTo>
                    <a:pt x="149" y="586"/>
                  </a:lnTo>
                  <a:lnTo>
                    <a:pt x="146" y="586"/>
                  </a:lnTo>
                  <a:lnTo>
                    <a:pt x="146" y="583"/>
                  </a:lnTo>
                  <a:lnTo>
                    <a:pt x="146" y="583"/>
                  </a:lnTo>
                  <a:lnTo>
                    <a:pt x="144" y="583"/>
                  </a:lnTo>
                  <a:lnTo>
                    <a:pt x="144" y="583"/>
                  </a:lnTo>
                  <a:lnTo>
                    <a:pt x="144" y="583"/>
                  </a:lnTo>
                  <a:lnTo>
                    <a:pt x="144" y="583"/>
                  </a:lnTo>
                  <a:lnTo>
                    <a:pt x="142" y="583"/>
                  </a:lnTo>
                  <a:lnTo>
                    <a:pt x="142" y="583"/>
                  </a:lnTo>
                  <a:lnTo>
                    <a:pt x="142" y="581"/>
                  </a:lnTo>
                  <a:lnTo>
                    <a:pt x="142" y="581"/>
                  </a:lnTo>
                  <a:lnTo>
                    <a:pt x="144" y="581"/>
                  </a:lnTo>
                  <a:lnTo>
                    <a:pt x="144" y="578"/>
                  </a:lnTo>
                  <a:lnTo>
                    <a:pt x="142" y="578"/>
                  </a:lnTo>
                  <a:lnTo>
                    <a:pt x="142" y="578"/>
                  </a:lnTo>
                  <a:lnTo>
                    <a:pt x="142" y="578"/>
                  </a:lnTo>
                  <a:lnTo>
                    <a:pt x="139" y="578"/>
                  </a:lnTo>
                  <a:lnTo>
                    <a:pt x="139" y="578"/>
                  </a:lnTo>
                  <a:lnTo>
                    <a:pt x="139" y="578"/>
                  </a:lnTo>
                  <a:lnTo>
                    <a:pt x="139" y="576"/>
                  </a:lnTo>
                  <a:lnTo>
                    <a:pt x="137" y="576"/>
                  </a:lnTo>
                  <a:lnTo>
                    <a:pt x="137" y="576"/>
                  </a:lnTo>
                  <a:lnTo>
                    <a:pt x="137" y="576"/>
                  </a:lnTo>
                  <a:lnTo>
                    <a:pt x="137" y="576"/>
                  </a:lnTo>
                  <a:lnTo>
                    <a:pt x="137" y="574"/>
                  </a:lnTo>
                  <a:lnTo>
                    <a:pt x="135" y="574"/>
                  </a:lnTo>
                  <a:lnTo>
                    <a:pt x="135" y="574"/>
                  </a:lnTo>
                  <a:lnTo>
                    <a:pt x="135" y="574"/>
                  </a:lnTo>
                  <a:lnTo>
                    <a:pt x="135" y="574"/>
                  </a:lnTo>
                  <a:lnTo>
                    <a:pt x="132" y="574"/>
                  </a:lnTo>
                  <a:lnTo>
                    <a:pt x="132" y="574"/>
                  </a:lnTo>
                  <a:lnTo>
                    <a:pt x="132" y="574"/>
                  </a:lnTo>
                  <a:lnTo>
                    <a:pt x="132" y="574"/>
                  </a:lnTo>
                  <a:lnTo>
                    <a:pt x="132" y="574"/>
                  </a:lnTo>
                  <a:lnTo>
                    <a:pt x="130" y="574"/>
                  </a:lnTo>
                  <a:lnTo>
                    <a:pt x="130" y="574"/>
                  </a:lnTo>
                  <a:lnTo>
                    <a:pt x="130" y="574"/>
                  </a:lnTo>
                  <a:lnTo>
                    <a:pt x="130" y="574"/>
                  </a:lnTo>
                  <a:lnTo>
                    <a:pt x="128" y="574"/>
                  </a:lnTo>
                  <a:lnTo>
                    <a:pt x="128" y="574"/>
                  </a:lnTo>
                  <a:lnTo>
                    <a:pt x="128" y="571"/>
                  </a:lnTo>
                  <a:lnTo>
                    <a:pt x="128" y="571"/>
                  </a:lnTo>
                  <a:lnTo>
                    <a:pt x="125" y="571"/>
                  </a:lnTo>
                  <a:lnTo>
                    <a:pt x="125" y="571"/>
                  </a:lnTo>
                  <a:lnTo>
                    <a:pt x="125" y="571"/>
                  </a:lnTo>
                  <a:lnTo>
                    <a:pt x="125" y="569"/>
                  </a:lnTo>
                  <a:lnTo>
                    <a:pt x="125" y="569"/>
                  </a:lnTo>
                  <a:lnTo>
                    <a:pt x="123" y="569"/>
                  </a:lnTo>
                  <a:lnTo>
                    <a:pt x="123" y="569"/>
                  </a:lnTo>
                  <a:lnTo>
                    <a:pt x="123" y="569"/>
                  </a:lnTo>
                  <a:lnTo>
                    <a:pt x="123" y="567"/>
                  </a:lnTo>
                  <a:lnTo>
                    <a:pt x="123" y="567"/>
                  </a:lnTo>
                  <a:lnTo>
                    <a:pt x="123" y="567"/>
                  </a:lnTo>
                  <a:lnTo>
                    <a:pt x="123" y="564"/>
                  </a:lnTo>
                  <a:lnTo>
                    <a:pt x="120" y="564"/>
                  </a:lnTo>
                  <a:lnTo>
                    <a:pt x="120" y="564"/>
                  </a:lnTo>
                  <a:lnTo>
                    <a:pt x="120" y="564"/>
                  </a:lnTo>
                  <a:lnTo>
                    <a:pt x="120" y="562"/>
                  </a:lnTo>
                  <a:lnTo>
                    <a:pt x="120" y="562"/>
                  </a:lnTo>
                  <a:lnTo>
                    <a:pt x="118" y="562"/>
                  </a:lnTo>
                  <a:lnTo>
                    <a:pt x="118" y="562"/>
                  </a:lnTo>
                  <a:lnTo>
                    <a:pt x="118" y="562"/>
                  </a:lnTo>
                  <a:lnTo>
                    <a:pt x="118" y="562"/>
                  </a:lnTo>
                  <a:lnTo>
                    <a:pt x="118" y="562"/>
                  </a:lnTo>
                  <a:lnTo>
                    <a:pt x="116" y="562"/>
                  </a:lnTo>
                  <a:lnTo>
                    <a:pt x="116" y="562"/>
                  </a:lnTo>
                  <a:lnTo>
                    <a:pt x="116" y="564"/>
                  </a:lnTo>
                  <a:lnTo>
                    <a:pt x="116" y="564"/>
                  </a:lnTo>
                  <a:lnTo>
                    <a:pt x="116" y="564"/>
                  </a:lnTo>
                  <a:lnTo>
                    <a:pt x="116" y="564"/>
                  </a:lnTo>
                  <a:lnTo>
                    <a:pt x="113" y="564"/>
                  </a:lnTo>
                  <a:lnTo>
                    <a:pt x="113" y="564"/>
                  </a:lnTo>
                  <a:lnTo>
                    <a:pt x="111" y="564"/>
                  </a:lnTo>
                  <a:lnTo>
                    <a:pt x="111" y="564"/>
                  </a:lnTo>
                  <a:lnTo>
                    <a:pt x="111" y="564"/>
                  </a:lnTo>
                  <a:lnTo>
                    <a:pt x="111" y="562"/>
                  </a:lnTo>
                  <a:lnTo>
                    <a:pt x="111" y="562"/>
                  </a:lnTo>
                  <a:lnTo>
                    <a:pt x="111" y="562"/>
                  </a:lnTo>
                  <a:lnTo>
                    <a:pt x="111" y="562"/>
                  </a:lnTo>
                  <a:lnTo>
                    <a:pt x="111" y="562"/>
                  </a:lnTo>
                  <a:lnTo>
                    <a:pt x="111" y="560"/>
                  </a:lnTo>
                  <a:lnTo>
                    <a:pt x="111" y="560"/>
                  </a:lnTo>
                  <a:lnTo>
                    <a:pt x="111" y="560"/>
                  </a:lnTo>
                  <a:lnTo>
                    <a:pt x="111" y="560"/>
                  </a:lnTo>
                  <a:lnTo>
                    <a:pt x="111" y="560"/>
                  </a:lnTo>
                  <a:lnTo>
                    <a:pt x="111" y="557"/>
                  </a:lnTo>
                  <a:lnTo>
                    <a:pt x="113" y="557"/>
                  </a:lnTo>
                  <a:lnTo>
                    <a:pt x="113" y="557"/>
                  </a:lnTo>
                  <a:lnTo>
                    <a:pt x="111" y="557"/>
                  </a:lnTo>
                  <a:lnTo>
                    <a:pt x="111" y="555"/>
                  </a:lnTo>
                  <a:lnTo>
                    <a:pt x="111" y="555"/>
                  </a:lnTo>
                  <a:lnTo>
                    <a:pt x="111" y="555"/>
                  </a:lnTo>
                  <a:lnTo>
                    <a:pt x="111" y="555"/>
                  </a:lnTo>
                  <a:lnTo>
                    <a:pt x="111" y="552"/>
                  </a:lnTo>
                  <a:lnTo>
                    <a:pt x="111" y="552"/>
                  </a:lnTo>
                  <a:lnTo>
                    <a:pt x="111" y="552"/>
                  </a:lnTo>
                  <a:lnTo>
                    <a:pt x="111" y="552"/>
                  </a:lnTo>
                  <a:lnTo>
                    <a:pt x="111" y="550"/>
                  </a:lnTo>
                  <a:lnTo>
                    <a:pt x="111" y="550"/>
                  </a:lnTo>
                  <a:lnTo>
                    <a:pt x="111" y="548"/>
                  </a:lnTo>
                  <a:lnTo>
                    <a:pt x="111" y="548"/>
                  </a:lnTo>
                  <a:lnTo>
                    <a:pt x="111" y="548"/>
                  </a:lnTo>
                  <a:lnTo>
                    <a:pt x="111" y="545"/>
                  </a:lnTo>
                  <a:lnTo>
                    <a:pt x="111" y="545"/>
                  </a:lnTo>
                  <a:lnTo>
                    <a:pt x="109" y="545"/>
                  </a:lnTo>
                  <a:lnTo>
                    <a:pt x="109" y="543"/>
                  </a:lnTo>
                  <a:lnTo>
                    <a:pt x="109" y="543"/>
                  </a:lnTo>
                  <a:lnTo>
                    <a:pt x="109" y="543"/>
                  </a:lnTo>
                  <a:lnTo>
                    <a:pt x="109" y="543"/>
                  </a:lnTo>
                  <a:lnTo>
                    <a:pt x="109" y="543"/>
                  </a:lnTo>
                  <a:lnTo>
                    <a:pt x="106" y="543"/>
                  </a:lnTo>
                  <a:lnTo>
                    <a:pt x="106" y="543"/>
                  </a:lnTo>
                  <a:lnTo>
                    <a:pt x="106" y="541"/>
                  </a:lnTo>
                  <a:lnTo>
                    <a:pt x="106" y="541"/>
                  </a:lnTo>
                  <a:lnTo>
                    <a:pt x="106" y="538"/>
                  </a:lnTo>
                  <a:lnTo>
                    <a:pt x="104" y="538"/>
                  </a:lnTo>
                  <a:lnTo>
                    <a:pt x="104" y="538"/>
                  </a:lnTo>
                  <a:lnTo>
                    <a:pt x="104" y="536"/>
                  </a:lnTo>
                  <a:lnTo>
                    <a:pt x="104" y="536"/>
                  </a:lnTo>
                  <a:lnTo>
                    <a:pt x="104" y="533"/>
                  </a:lnTo>
                  <a:lnTo>
                    <a:pt x="104" y="533"/>
                  </a:lnTo>
                  <a:lnTo>
                    <a:pt x="104" y="533"/>
                  </a:lnTo>
                  <a:lnTo>
                    <a:pt x="104" y="533"/>
                  </a:lnTo>
                  <a:lnTo>
                    <a:pt x="104" y="533"/>
                  </a:lnTo>
                  <a:lnTo>
                    <a:pt x="106" y="533"/>
                  </a:lnTo>
                  <a:lnTo>
                    <a:pt x="106" y="533"/>
                  </a:lnTo>
                  <a:lnTo>
                    <a:pt x="106" y="531"/>
                  </a:lnTo>
                  <a:lnTo>
                    <a:pt x="109" y="531"/>
                  </a:lnTo>
                  <a:lnTo>
                    <a:pt x="109" y="531"/>
                  </a:lnTo>
                  <a:lnTo>
                    <a:pt x="109" y="531"/>
                  </a:lnTo>
                  <a:lnTo>
                    <a:pt x="109" y="531"/>
                  </a:lnTo>
                  <a:lnTo>
                    <a:pt x="111" y="531"/>
                  </a:lnTo>
                  <a:lnTo>
                    <a:pt x="111" y="529"/>
                  </a:lnTo>
                  <a:lnTo>
                    <a:pt x="111" y="529"/>
                  </a:lnTo>
                  <a:lnTo>
                    <a:pt x="111" y="531"/>
                  </a:lnTo>
                  <a:lnTo>
                    <a:pt x="111" y="531"/>
                  </a:lnTo>
                  <a:lnTo>
                    <a:pt x="111" y="531"/>
                  </a:lnTo>
                  <a:lnTo>
                    <a:pt x="111" y="533"/>
                  </a:lnTo>
                  <a:lnTo>
                    <a:pt x="111" y="533"/>
                  </a:lnTo>
                  <a:lnTo>
                    <a:pt x="111" y="533"/>
                  </a:lnTo>
                  <a:lnTo>
                    <a:pt x="111" y="533"/>
                  </a:lnTo>
                  <a:lnTo>
                    <a:pt x="111" y="533"/>
                  </a:lnTo>
                  <a:lnTo>
                    <a:pt x="111" y="536"/>
                  </a:lnTo>
                  <a:lnTo>
                    <a:pt x="113" y="536"/>
                  </a:lnTo>
                  <a:lnTo>
                    <a:pt x="113" y="536"/>
                  </a:lnTo>
                  <a:lnTo>
                    <a:pt x="113" y="536"/>
                  </a:lnTo>
                  <a:lnTo>
                    <a:pt x="113" y="538"/>
                  </a:lnTo>
                  <a:lnTo>
                    <a:pt x="116" y="538"/>
                  </a:lnTo>
                  <a:lnTo>
                    <a:pt x="116" y="538"/>
                  </a:lnTo>
                  <a:lnTo>
                    <a:pt x="116" y="538"/>
                  </a:lnTo>
                  <a:lnTo>
                    <a:pt x="116" y="538"/>
                  </a:lnTo>
                  <a:lnTo>
                    <a:pt x="116" y="538"/>
                  </a:lnTo>
                  <a:lnTo>
                    <a:pt x="118" y="538"/>
                  </a:lnTo>
                  <a:lnTo>
                    <a:pt x="118" y="538"/>
                  </a:lnTo>
                  <a:lnTo>
                    <a:pt x="118" y="538"/>
                  </a:lnTo>
                  <a:lnTo>
                    <a:pt x="118" y="536"/>
                  </a:lnTo>
                  <a:lnTo>
                    <a:pt x="118" y="536"/>
                  </a:lnTo>
                  <a:lnTo>
                    <a:pt x="118" y="533"/>
                  </a:lnTo>
                  <a:lnTo>
                    <a:pt x="120" y="533"/>
                  </a:lnTo>
                  <a:lnTo>
                    <a:pt x="120" y="533"/>
                  </a:lnTo>
                  <a:lnTo>
                    <a:pt x="123" y="533"/>
                  </a:lnTo>
                  <a:lnTo>
                    <a:pt x="123" y="533"/>
                  </a:lnTo>
                  <a:lnTo>
                    <a:pt x="123" y="533"/>
                  </a:lnTo>
                  <a:lnTo>
                    <a:pt x="123" y="533"/>
                  </a:lnTo>
                  <a:lnTo>
                    <a:pt x="125" y="533"/>
                  </a:lnTo>
                  <a:lnTo>
                    <a:pt x="125" y="533"/>
                  </a:lnTo>
                  <a:lnTo>
                    <a:pt x="125" y="533"/>
                  </a:lnTo>
                  <a:lnTo>
                    <a:pt x="125" y="533"/>
                  </a:lnTo>
                  <a:lnTo>
                    <a:pt x="128" y="533"/>
                  </a:lnTo>
                  <a:lnTo>
                    <a:pt x="128" y="533"/>
                  </a:lnTo>
                  <a:lnTo>
                    <a:pt x="128" y="531"/>
                  </a:lnTo>
                  <a:lnTo>
                    <a:pt x="128" y="531"/>
                  </a:lnTo>
                  <a:lnTo>
                    <a:pt x="128" y="529"/>
                  </a:lnTo>
                  <a:lnTo>
                    <a:pt x="128" y="529"/>
                  </a:lnTo>
                  <a:lnTo>
                    <a:pt x="128" y="529"/>
                  </a:lnTo>
                  <a:lnTo>
                    <a:pt x="128" y="526"/>
                  </a:lnTo>
                  <a:lnTo>
                    <a:pt x="125" y="526"/>
                  </a:lnTo>
                  <a:lnTo>
                    <a:pt x="125" y="526"/>
                  </a:lnTo>
                  <a:lnTo>
                    <a:pt x="125" y="524"/>
                  </a:lnTo>
                  <a:lnTo>
                    <a:pt x="125" y="524"/>
                  </a:lnTo>
                  <a:lnTo>
                    <a:pt x="125" y="524"/>
                  </a:lnTo>
                  <a:lnTo>
                    <a:pt x="125" y="524"/>
                  </a:lnTo>
                  <a:lnTo>
                    <a:pt x="125" y="524"/>
                  </a:lnTo>
                  <a:lnTo>
                    <a:pt x="125" y="522"/>
                  </a:lnTo>
                  <a:lnTo>
                    <a:pt x="123" y="522"/>
                  </a:lnTo>
                  <a:lnTo>
                    <a:pt x="123" y="522"/>
                  </a:lnTo>
                  <a:lnTo>
                    <a:pt x="125" y="522"/>
                  </a:lnTo>
                  <a:lnTo>
                    <a:pt x="125" y="519"/>
                  </a:lnTo>
                  <a:lnTo>
                    <a:pt x="125" y="519"/>
                  </a:lnTo>
                  <a:lnTo>
                    <a:pt x="125" y="519"/>
                  </a:lnTo>
                  <a:lnTo>
                    <a:pt x="125" y="517"/>
                  </a:lnTo>
                  <a:lnTo>
                    <a:pt x="125" y="517"/>
                  </a:lnTo>
                  <a:lnTo>
                    <a:pt x="125" y="517"/>
                  </a:lnTo>
                  <a:lnTo>
                    <a:pt x="123" y="517"/>
                  </a:lnTo>
                  <a:lnTo>
                    <a:pt x="123" y="517"/>
                  </a:lnTo>
                  <a:lnTo>
                    <a:pt x="123" y="517"/>
                  </a:lnTo>
                  <a:lnTo>
                    <a:pt x="120" y="517"/>
                  </a:lnTo>
                  <a:lnTo>
                    <a:pt x="120" y="517"/>
                  </a:lnTo>
                  <a:lnTo>
                    <a:pt x="118" y="517"/>
                  </a:lnTo>
                  <a:lnTo>
                    <a:pt x="118" y="517"/>
                  </a:lnTo>
                  <a:lnTo>
                    <a:pt x="118" y="514"/>
                  </a:lnTo>
                  <a:lnTo>
                    <a:pt x="118" y="514"/>
                  </a:lnTo>
                  <a:lnTo>
                    <a:pt x="118" y="514"/>
                  </a:lnTo>
                  <a:lnTo>
                    <a:pt x="118" y="514"/>
                  </a:lnTo>
                  <a:lnTo>
                    <a:pt x="116" y="514"/>
                  </a:lnTo>
                  <a:lnTo>
                    <a:pt x="116" y="512"/>
                  </a:lnTo>
                  <a:lnTo>
                    <a:pt x="116" y="512"/>
                  </a:lnTo>
                  <a:lnTo>
                    <a:pt x="116" y="512"/>
                  </a:lnTo>
                  <a:lnTo>
                    <a:pt x="116" y="512"/>
                  </a:lnTo>
                  <a:lnTo>
                    <a:pt x="116" y="510"/>
                  </a:lnTo>
                  <a:lnTo>
                    <a:pt x="116" y="510"/>
                  </a:lnTo>
                  <a:lnTo>
                    <a:pt x="116" y="510"/>
                  </a:lnTo>
                  <a:lnTo>
                    <a:pt x="116" y="507"/>
                  </a:lnTo>
                  <a:lnTo>
                    <a:pt x="116" y="507"/>
                  </a:lnTo>
                  <a:lnTo>
                    <a:pt x="116" y="507"/>
                  </a:lnTo>
                  <a:lnTo>
                    <a:pt x="116" y="507"/>
                  </a:lnTo>
                  <a:lnTo>
                    <a:pt x="116" y="505"/>
                  </a:lnTo>
                  <a:lnTo>
                    <a:pt x="116" y="505"/>
                  </a:lnTo>
                  <a:lnTo>
                    <a:pt x="118" y="505"/>
                  </a:lnTo>
                  <a:lnTo>
                    <a:pt x="118" y="505"/>
                  </a:lnTo>
                  <a:lnTo>
                    <a:pt x="118" y="505"/>
                  </a:lnTo>
                  <a:lnTo>
                    <a:pt x="118" y="505"/>
                  </a:lnTo>
                  <a:lnTo>
                    <a:pt x="118" y="503"/>
                  </a:lnTo>
                  <a:lnTo>
                    <a:pt x="118" y="503"/>
                  </a:lnTo>
                  <a:lnTo>
                    <a:pt x="116" y="503"/>
                  </a:lnTo>
                  <a:lnTo>
                    <a:pt x="116" y="503"/>
                  </a:lnTo>
                  <a:lnTo>
                    <a:pt x="116" y="500"/>
                  </a:lnTo>
                  <a:lnTo>
                    <a:pt x="116" y="500"/>
                  </a:lnTo>
                  <a:lnTo>
                    <a:pt x="116" y="500"/>
                  </a:lnTo>
                  <a:lnTo>
                    <a:pt x="116" y="498"/>
                  </a:lnTo>
                  <a:lnTo>
                    <a:pt x="116" y="498"/>
                  </a:lnTo>
                  <a:lnTo>
                    <a:pt x="116" y="498"/>
                  </a:lnTo>
                  <a:lnTo>
                    <a:pt x="116" y="496"/>
                  </a:lnTo>
                  <a:lnTo>
                    <a:pt x="116" y="496"/>
                  </a:lnTo>
                  <a:lnTo>
                    <a:pt x="116" y="496"/>
                  </a:lnTo>
                  <a:lnTo>
                    <a:pt x="116" y="496"/>
                  </a:lnTo>
                  <a:lnTo>
                    <a:pt x="116" y="496"/>
                  </a:lnTo>
                  <a:lnTo>
                    <a:pt x="118" y="496"/>
                  </a:lnTo>
                  <a:lnTo>
                    <a:pt x="118" y="496"/>
                  </a:lnTo>
                  <a:lnTo>
                    <a:pt x="118" y="496"/>
                  </a:lnTo>
                  <a:lnTo>
                    <a:pt x="120" y="496"/>
                  </a:lnTo>
                  <a:lnTo>
                    <a:pt x="120" y="496"/>
                  </a:lnTo>
                  <a:lnTo>
                    <a:pt x="123" y="496"/>
                  </a:lnTo>
                  <a:lnTo>
                    <a:pt x="123" y="496"/>
                  </a:lnTo>
                  <a:lnTo>
                    <a:pt x="123" y="496"/>
                  </a:lnTo>
                  <a:lnTo>
                    <a:pt x="125" y="496"/>
                  </a:lnTo>
                  <a:lnTo>
                    <a:pt x="125" y="496"/>
                  </a:lnTo>
                  <a:lnTo>
                    <a:pt x="125" y="496"/>
                  </a:lnTo>
                  <a:lnTo>
                    <a:pt x="125" y="493"/>
                  </a:lnTo>
                  <a:lnTo>
                    <a:pt x="125" y="493"/>
                  </a:lnTo>
                  <a:lnTo>
                    <a:pt x="125" y="493"/>
                  </a:lnTo>
                  <a:lnTo>
                    <a:pt x="128" y="493"/>
                  </a:lnTo>
                  <a:lnTo>
                    <a:pt x="128" y="493"/>
                  </a:lnTo>
                  <a:lnTo>
                    <a:pt x="128" y="491"/>
                  </a:lnTo>
                  <a:lnTo>
                    <a:pt x="128" y="491"/>
                  </a:lnTo>
                  <a:lnTo>
                    <a:pt x="128" y="491"/>
                  </a:lnTo>
                  <a:lnTo>
                    <a:pt x="130" y="491"/>
                  </a:lnTo>
                  <a:lnTo>
                    <a:pt x="130" y="488"/>
                  </a:lnTo>
                  <a:lnTo>
                    <a:pt x="128" y="488"/>
                  </a:lnTo>
                  <a:lnTo>
                    <a:pt x="128" y="488"/>
                  </a:lnTo>
                  <a:lnTo>
                    <a:pt x="128" y="486"/>
                  </a:lnTo>
                  <a:lnTo>
                    <a:pt x="128" y="486"/>
                  </a:lnTo>
                  <a:lnTo>
                    <a:pt x="128" y="484"/>
                  </a:lnTo>
                  <a:lnTo>
                    <a:pt x="130" y="484"/>
                  </a:lnTo>
                  <a:lnTo>
                    <a:pt x="130" y="484"/>
                  </a:lnTo>
                  <a:lnTo>
                    <a:pt x="130" y="486"/>
                  </a:lnTo>
                  <a:lnTo>
                    <a:pt x="130" y="486"/>
                  </a:lnTo>
                  <a:lnTo>
                    <a:pt x="132" y="486"/>
                  </a:lnTo>
                  <a:lnTo>
                    <a:pt x="132" y="484"/>
                  </a:lnTo>
                  <a:lnTo>
                    <a:pt x="132" y="484"/>
                  </a:lnTo>
                  <a:lnTo>
                    <a:pt x="132" y="484"/>
                  </a:lnTo>
                  <a:lnTo>
                    <a:pt x="132" y="484"/>
                  </a:lnTo>
                  <a:lnTo>
                    <a:pt x="132" y="484"/>
                  </a:lnTo>
                  <a:lnTo>
                    <a:pt x="135" y="484"/>
                  </a:lnTo>
                  <a:lnTo>
                    <a:pt x="135" y="481"/>
                  </a:lnTo>
                  <a:lnTo>
                    <a:pt x="135" y="481"/>
                  </a:lnTo>
                  <a:lnTo>
                    <a:pt x="135" y="481"/>
                  </a:lnTo>
                  <a:lnTo>
                    <a:pt x="135" y="479"/>
                  </a:lnTo>
                  <a:lnTo>
                    <a:pt x="137" y="479"/>
                  </a:lnTo>
                  <a:lnTo>
                    <a:pt x="137" y="479"/>
                  </a:lnTo>
                  <a:lnTo>
                    <a:pt x="137" y="479"/>
                  </a:lnTo>
                  <a:lnTo>
                    <a:pt x="139" y="479"/>
                  </a:lnTo>
                  <a:lnTo>
                    <a:pt x="139" y="479"/>
                  </a:lnTo>
                  <a:lnTo>
                    <a:pt x="139" y="479"/>
                  </a:lnTo>
                  <a:lnTo>
                    <a:pt x="139" y="477"/>
                  </a:lnTo>
                  <a:lnTo>
                    <a:pt x="139" y="477"/>
                  </a:lnTo>
                  <a:lnTo>
                    <a:pt x="139" y="477"/>
                  </a:lnTo>
                  <a:lnTo>
                    <a:pt x="139" y="474"/>
                  </a:lnTo>
                  <a:lnTo>
                    <a:pt x="142" y="474"/>
                  </a:lnTo>
                  <a:lnTo>
                    <a:pt x="142" y="474"/>
                  </a:lnTo>
                  <a:lnTo>
                    <a:pt x="142" y="474"/>
                  </a:lnTo>
                  <a:lnTo>
                    <a:pt x="142" y="472"/>
                  </a:lnTo>
                  <a:lnTo>
                    <a:pt x="142" y="472"/>
                  </a:lnTo>
                  <a:lnTo>
                    <a:pt x="142" y="469"/>
                  </a:lnTo>
                  <a:lnTo>
                    <a:pt x="142" y="469"/>
                  </a:lnTo>
                  <a:lnTo>
                    <a:pt x="142" y="469"/>
                  </a:lnTo>
                  <a:lnTo>
                    <a:pt x="142" y="467"/>
                  </a:lnTo>
                  <a:lnTo>
                    <a:pt x="144" y="467"/>
                  </a:lnTo>
                  <a:lnTo>
                    <a:pt x="144" y="467"/>
                  </a:lnTo>
                  <a:lnTo>
                    <a:pt x="144" y="465"/>
                  </a:lnTo>
                  <a:lnTo>
                    <a:pt x="144" y="465"/>
                  </a:lnTo>
                  <a:lnTo>
                    <a:pt x="144" y="465"/>
                  </a:lnTo>
                  <a:lnTo>
                    <a:pt x="144" y="465"/>
                  </a:lnTo>
                  <a:lnTo>
                    <a:pt x="144" y="462"/>
                  </a:lnTo>
                  <a:lnTo>
                    <a:pt x="144" y="462"/>
                  </a:lnTo>
                  <a:lnTo>
                    <a:pt x="144" y="462"/>
                  </a:lnTo>
                  <a:lnTo>
                    <a:pt x="144" y="460"/>
                  </a:lnTo>
                  <a:lnTo>
                    <a:pt x="144" y="460"/>
                  </a:lnTo>
                  <a:lnTo>
                    <a:pt x="146" y="460"/>
                  </a:lnTo>
                  <a:lnTo>
                    <a:pt x="146" y="458"/>
                  </a:lnTo>
                  <a:lnTo>
                    <a:pt x="144" y="458"/>
                  </a:lnTo>
                  <a:lnTo>
                    <a:pt x="144" y="458"/>
                  </a:lnTo>
                  <a:lnTo>
                    <a:pt x="144" y="458"/>
                  </a:lnTo>
                  <a:lnTo>
                    <a:pt x="144" y="458"/>
                  </a:lnTo>
                  <a:lnTo>
                    <a:pt x="142" y="458"/>
                  </a:lnTo>
                  <a:lnTo>
                    <a:pt x="142" y="458"/>
                  </a:lnTo>
                  <a:lnTo>
                    <a:pt x="142" y="458"/>
                  </a:lnTo>
                  <a:lnTo>
                    <a:pt x="139" y="458"/>
                  </a:lnTo>
                  <a:lnTo>
                    <a:pt x="139" y="460"/>
                  </a:lnTo>
                  <a:lnTo>
                    <a:pt x="139" y="460"/>
                  </a:lnTo>
                  <a:lnTo>
                    <a:pt x="139" y="460"/>
                  </a:lnTo>
                  <a:lnTo>
                    <a:pt x="139" y="460"/>
                  </a:lnTo>
                  <a:lnTo>
                    <a:pt x="137" y="460"/>
                  </a:lnTo>
                  <a:lnTo>
                    <a:pt x="137" y="460"/>
                  </a:lnTo>
                  <a:lnTo>
                    <a:pt x="137" y="458"/>
                  </a:lnTo>
                  <a:lnTo>
                    <a:pt x="137" y="458"/>
                  </a:lnTo>
                  <a:lnTo>
                    <a:pt x="137" y="458"/>
                  </a:lnTo>
                  <a:lnTo>
                    <a:pt x="137" y="455"/>
                  </a:lnTo>
                  <a:lnTo>
                    <a:pt x="137" y="455"/>
                  </a:lnTo>
                  <a:lnTo>
                    <a:pt x="137" y="455"/>
                  </a:lnTo>
                  <a:lnTo>
                    <a:pt x="137" y="455"/>
                  </a:lnTo>
                  <a:lnTo>
                    <a:pt x="135" y="455"/>
                  </a:lnTo>
                  <a:lnTo>
                    <a:pt x="135" y="455"/>
                  </a:lnTo>
                  <a:lnTo>
                    <a:pt x="135" y="455"/>
                  </a:lnTo>
                  <a:lnTo>
                    <a:pt x="132" y="455"/>
                  </a:lnTo>
                  <a:lnTo>
                    <a:pt x="132" y="455"/>
                  </a:lnTo>
                  <a:lnTo>
                    <a:pt x="132" y="455"/>
                  </a:lnTo>
                  <a:lnTo>
                    <a:pt x="132" y="455"/>
                  </a:lnTo>
                  <a:lnTo>
                    <a:pt x="132" y="453"/>
                  </a:lnTo>
                  <a:lnTo>
                    <a:pt x="130" y="453"/>
                  </a:lnTo>
                  <a:lnTo>
                    <a:pt x="130" y="453"/>
                  </a:lnTo>
                  <a:lnTo>
                    <a:pt x="130" y="453"/>
                  </a:lnTo>
                  <a:lnTo>
                    <a:pt x="130" y="451"/>
                  </a:lnTo>
                  <a:lnTo>
                    <a:pt x="130" y="451"/>
                  </a:lnTo>
                  <a:lnTo>
                    <a:pt x="130" y="451"/>
                  </a:lnTo>
                  <a:lnTo>
                    <a:pt x="130" y="448"/>
                  </a:lnTo>
                  <a:lnTo>
                    <a:pt x="128" y="448"/>
                  </a:lnTo>
                  <a:lnTo>
                    <a:pt x="128" y="448"/>
                  </a:lnTo>
                  <a:lnTo>
                    <a:pt x="125" y="448"/>
                  </a:lnTo>
                  <a:lnTo>
                    <a:pt x="125" y="448"/>
                  </a:lnTo>
                  <a:lnTo>
                    <a:pt x="125" y="446"/>
                  </a:lnTo>
                  <a:lnTo>
                    <a:pt x="125" y="446"/>
                  </a:lnTo>
                  <a:lnTo>
                    <a:pt x="125" y="446"/>
                  </a:lnTo>
                  <a:lnTo>
                    <a:pt x="125" y="446"/>
                  </a:lnTo>
                  <a:lnTo>
                    <a:pt x="123" y="446"/>
                  </a:lnTo>
                  <a:lnTo>
                    <a:pt x="123" y="446"/>
                  </a:lnTo>
                  <a:lnTo>
                    <a:pt x="123" y="446"/>
                  </a:lnTo>
                  <a:lnTo>
                    <a:pt x="123" y="446"/>
                  </a:lnTo>
                  <a:lnTo>
                    <a:pt x="123" y="448"/>
                  </a:lnTo>
                  <a:lnTo>
                    <a:pt x="120" y="448"/>
                  </a:lnTo>
                  <a:lnTo>
                    <a:pt x="120" y="446"/>
                  </a:lnTo>
                  <a:lnTo>
                    <a:pt x="120" y="446"/>
                  </a:lnTo>
                  <a:lnTo>
                    <a:pt x="118" y="446"/>
                  </a:lnTo>
                  <a:lnTo>
                    <a:pt x="118" y="446"/>
                  </a:lnTo>
                  <a:lnTo>
                    <a:pt x="118" y="446"/>
                  </a:lnTo>
                  <a:lnTo>
                    <a:pt x="116" y="446"/>
                  </a:lnTo>
                  <a:lnTo>
                    <a:pt x="116" y="448"/>
                  </a:lnTo>
                  <a:lnTo>
                    <a:pt x="116" y="448"/>
                  </a:lnTo>
                  <a:lnTo>
                    <a:pt x="116" y="448"/>
                  </a:lnTo>
                  <a:lnTo>
                    <a:pt x="113" y="448"/>
                  </a:lnTo>
                  <a:lnTo>
                    <a:pt x="113" y="446"/>
                  </a:lnTo>
                  <a:lnTo>
                    <a:pt x="113" y="446"/>
                  </a:lnTo>
                  <a:lnTo>
                    <a:pt x="111" y="446"/>
                  </a:lnTo>
                  <a:lnTo>
                    <a:pt x="111" y="448"/>
                  </a:lnTo>
                  <a:lnTo>
                    <a:pt x="111" y="448"/>
                  </a:lnTo>
                  <a:lnTo>
                    <a:pt x="111" y="448"/>
                  </a:lnTo>
                  <a:lnTo>
                    <a:pt x="109" y="448"/>
                  </a:lnTo>
                  <a:lnTo>
                    <a:pt x="109" y="448"/>
                  </a:lnTo>
                  <a:lnTo>
                    <a:pt x="109" y="448"/>
                  </a:lnTo>
                  <a:lnTo>
                    <a:pt x="109" y="451"/>
                  </a:lnTo>
                  <a:lnTo>
                    <a:pt x="109" y="451"/>
                  </a:lnTo>
                  <a:lnTo>
                    <a:pt x="106" y="451"/>
                  </a:lnTo>
                  <a:lnTo>
                    <a:pt x="106" y="451"/>
                  </a:lnTo>
                  <a:lnTo>
                    <a:pt x="106" y="451"/>
                  </a:lnTo>
                  <a:lnTo>
                    <a:pt x="104" y="451"/>
                  </a:lnTo>
                  <a:lnTo>
                    <a:pt x="104" y="451"/>
                  </a:lnTo>
                  <a:lnTo>
                    <a:pt x="104" y="453"/>
                  </a:lnTo>
                  <a:lnTo>
                    <a:pt x="104" y="453"/>
                  </a:lnTo>
                  <a:lnTo>
                    <a:pt x="104" y="453"/>
                  </a:lnTo>
                  <a:lnTo>
                    <a:pt x="101" y="453"/>
                  </a:lnTo>
                  <a:lnTo>
                    <a:pt x="101" y="453"/>
                  </a:lnTo>
                  <a:lnTo>
                    <a:pt x="99" y="453"/>
                  </a:lnTo>
                  <a:lnTo>
                    <a:pt x="99" y="455"/>
                  </a:lnTo>
                  <a:lnTo>
                    <a:pt x="99" y="455"/>
                  </a:lnTo>
                  <a:lnTo>
                    <a:pt x="99" y="455"/>
                  </a:lnTo>
                  <a:lnTo>
                    <a:pt x="99" y="455"/>
                  </a:lnTo>
                  <a:lnTo>
                    <a:pt x="99" y="455"/>
                  </a:lnTo>
                  <a:lnTo>
                    <a:pt x="97" y="455"/>
                  </a:lnTo>
                  <a:lnTo>
                    <a:pt x="97" y="458"/>
                  </a:lnTo>
                  <a:lnTo>
                    <a:pt x="97" y="458"/>
                  </a:lnTo>
                  <a:lnTo>
                    <a:pt x="97" y="455"/>
                  </a:lnTo>
                  <a:lnTo>
                    <a:pt x="97" y="455"/>
                  </a:lnTo>
                  <a:lnTo>
                    <a:pt x="94" y="455"/>
                  </a:lnTo>
                  <a:lnTo>
                    <a:pt x="94" y="455"/>
                  </a:lnTo>
                  <a:lnTo>
                    <a:pt x="94" y="458"/>
                  </a:lnTo>
                  <a:lnTo>
                    <a:pt x="94" y="458"/>
                  </a:lnTo>
                  <a:lnTo>
                    <a:pt x="92" y="458"/>
                  </a:lnTo>
                  <a:lnTo>
                    <a:pt x="92" y="458"/>
                  </a:lnTo>
                  <a:lnTo>
                    <a:pt x="92" y="458"/>
                  </a:lnTo>
                  <a:lnTo>
                    <a:pt x="90" y="458"/>
                  </a:lnTo>
                  <a:lnTo>
                    <a:pt x="90" y="458"/>
                  </a:lnTo>
                  <a:lnTo>
                    <a:pt x="90" y="458"/>
                  </a:lnTo>
                  <a:lnTo>
                    <a:pt x="87" y="458"/>
                  </a:lnTo>
                  <a:lnTo>
                    <a:pt x="87" y="458"/>
                  </a:lnTo>
                  <a:lnTo>
                    <a:pt x="87" y="460"/>
                  </a:lnTo>
                  <a:lnTo>
                    <a:pt x="85" y="460"/>
                  </a:lnTo>
                  <a:lnTo>
                    <a:pt x="85" y="458"/>
                  </a:lnTo>
                  <a:lnTo>
                    <a:pt x="85" y="458"/>
                  </a:lnTo>
                  <a:lnTo>
                    <a:pt x="85" y="458"/>
                  </a:lnTo>
                  <a:lnTo>
                    <a:pt x="85" y="460"/>
                  </a:lnTo>
                  <a:lnTo>
                    <a:pt x="83" y="460"/>
                  </a:lnTo>
                  <a:lnTo>
                    <a:pt x="83" y="458"/>
                  </a:lnTo>
                  <a:lnTo>
                    <a:pt x="83" y="458"/>
                  </a:lnTo>
                  <a:lnTo>
                    <a:pt x="83" y="458"/>
                  </a:lnTo>
                  <a:lnTo>
                    <a:pt x="83" y="458"/>
                  </a:lnTo>
                  <a:lnTo>
                    <a:pt x="80" y="458"/>
                  </a:lnTo>
                  <a:lnTo>
                    <a:pt x="80" y="458"/>
                  </a:lnTo>
                  <a:lnTo>
                    <a:pt x="78" y="458"/>
                  </a:lnTo>
                  <a:lnTo>
                    <a:pt x="78" y="455"/>
                  </a:lnTo>
                  <a:lnTo>
                    <a:pt x="78" y="455"/>
                  </a:lnTo>
                  <a:lnTo>
                    <a:pt x="78" y="458"/>
                  </a:lnTo>
                  <a:lnTo>
                    <a:pt x="78" y="458"/>
                  </a:lnTo>
                  <a:lnTo>
                    <a:pt x="78" y="458"/>
                  </a:lnTo>
                  <a:lnTo>
                    <a:pt x="78" y="458"/>
                  </a:lnTo>
                  <a:lnTo>
                    <a:pt x="75" y="458"/>
                  </a:lnTo>
                  <a:lnTo>
                    <a:pt x="75" y="455"/>
                  </a:lnTo>
                  <a:lnTo>
                    <a:pt x="75" y="455"/>
                  </a:lnTo>
                  <a:lnTo>
                    <a:pt x="75" y="455"/>
                  </a:lnTo>
                  <a:lnTo>
                    <a:pt x="75" y="455"/>
                  </a:lnTo>
                  <a:lnTo>
                    <a:pt x="75" y="455"/>
                  </a:lnTo>
                  <a:lnTo>
                    <a:pt x="73" y="455"/>
                  </a:lnTo>
                  <a:lnTo>
                    <a:pt x="73" y="455"/>
                  </a:lnTo>
                  <a:lnTo>
                    <a:pt x="71" y="455"/>
                  </a:lnTo>
                  <a:lnTo>
                    <a:pt x="71" y="455"/>
                  </a:lnTo>
                  <a:lnTo>
                    <a:pt x="71" y="453"/>
                  </a:lnTo>
                  <a:lnTo>
                    <a:pt x="71" y="453"/>
                  </a:lnTo>
                  <a:lnTo>
                    <a:pt x="68" y="453"/>
                  </a:lnTo>
                  <a:lnTo>
                    <a:pt x="68" y="453"/>
                  </a:lnTo>
                  <a:lnTo>
                    <a:pt x="66" y="453"/>
                  </a:lnTo>
                  <a:lnTo>
                    <a:pt x="66" y="453"/>
                  </a:lnTo>
                  <a:lnTo>
                    <a:pt x="66" y="453"/>
                  </a:lnTo>
                  <a:lnTo>
                    <a:pt x="66" y="453"/>
                  </a:lnTo>
                  <a:lnTo>
                    <a:pt x="64" y="453"/>
                  </a:lnTo>
                  <a:lnTo>
                    <a:pt x="64" y="451"/>
                  </a:lnTo>
                  <a:lnTo>
                    <a:pt x="64" y="451"/>
                  </a:lnTo>
                  <a:lnTo>
                    <a:pt x="64" y="448"/>
                  </a:lnTo>
                  <a:lnTo>
                    <a:pt x="64" y="448"/>
                  </a:lnTo>
                  <a:lnTo>
                    <a:pt x="64" y="448"/>
                  </a:lnTo>
                  <a:lnTo>
                    <a:pt x="64" y="448"/>
                  </a:lnTo>
                  <a:lnTo>
                    <a:pt x="64" y="448"/>
                  </a:lnTo>
                  <a:lnTo>
                    <a:pt x="61" y="448"/>
                  </a:lnTo>
                  <a:lnTo>
                    <a:pt x="61" y="448"/>
                  </a:lnTo>
                  <a:lnTo>
                    <a:pt x="59" y="448"/>
                  </a:lnTo>
                  <a:lnTo>
                    <a:pt x="59" y="451"/>
                  </a:lnTo>
                  <a:lnTo>
                    <a:pt x="59" y="451"/>
                  </a:lnTo>
                  <a:lnTo>
                    <a:pt x="59" y="451"/>
                  </a:lnTo>
                  <a:lnTo>
                    <a:pt x="57" y="451"/>
                  </a:lnTo>
                  <a:lnTo>
                    <a:pt x="57" y="451"/>
                  </a:lnTo>
                  <a:lnTo>
                    <a:pt x="57" y="451"/>
                  </a:lnTo>
                  <a:lnTo>
                    <a:pt x="54" y="451"/>
                  </a:lnTo>
                  <a:lnTo>
                    <a:pt x="54" y="448"/>
                  </a:lnTo>
                  <a:lnTo>
                    <a:pt x="54" y="448"/>
                  </a:lnTo>
                  <a:lnTo>
                    <a:pt x="54" y="446"/>
                  </a:lnTo>
                  <a:lnTo>
                    <a:pt x="54" y="446"/>
                  </a:lnTo>
                  <a:lnTo>
                    <a:pt x="54" y="446"/>
                  </a:lnTo>
                  <a:lnTo>
                    <a:pt x="52" y="446"/>
                  </a:lnTo>
                  <a:lnTo>
                    <a:pt x="52" y="446"/>
                  </a:lnTo>
                  <a:lnTo>
                    <a:pt x="52" y="443"/>
                  </a:lnTo>
                  <a:lnTo>
                    <a:pt x="52" y="443"/>
                  </a:lnTo>
                  <a:lnTo>
                    <a:pt x="54" y="443"/>
                  </a:lnTo>
                  <a:lnTo>
                    <a:pt x="54" y="443"/>
                  </a:lnTo>
                  <a:lnTo>
                    <a:pt x="54" y="443"/>
                  </a:lnTo>
                  <a:lnTo>
                    <a:pt x="54" y="443"/>
                  </a:lnTo>
                  <a:lnTo>
                    <a:pt x="54" y="443"/>
                  </a:lnTo>
                  <a:lnTo>
                    <a:pt x="54" y="441"/>
                  </a:lnTo>
                  <a:lnTo>
                    <a:pt x="52" y="441"/>
                  </a:lnTo>
                  <a:lnTo>
                    <a:pt x="52" y="441"/>
                  </a:lnTo>
                  <a:lnTo>
                    <a:pt x="54" y="441"/>
                  </a:lnTo>
                  <a:lnTo>
                    <a:pt x="54" y="441"/>
                  </a:lnTo>
                  <a:lnTo>
                    <a:pt x="54" y="439"/>
                  </a:lnTo>
                  <a:lnTo>
                    <a:pt x="54" y="439"/>
                  </a:lnTo>
                  <a:lnTo>
                    <a:pt x="52" y="439"/>
                  </a:lnTo>
                  <a:lnTo>
                    <a:pt x="52" y="439"/>
                  </a:lnTo>
                  <a:lnTo>
                    <a:pt x="52" y="436"/>
                  </a:lnTo>
                  <a:lnTo>
                    <a:pt x="52" y="436"/>
                  </a:lnTo>
                  <a:lnTo>
                    <a:pt x="52" y="436"/>
                  </a:lnTo>
                  <a:lnTo>
                    <a:pt x="52" y="436"/>
                  </a:lnTo>
                  <a:lnTo>
                    <a:pt x="52" y="434"/>
                  </a:lnTo>
                  <a:lnTo>
                    <a:pt x="52" y="434"/>
                  </a:lnTo>
                  <a:lnTo>
                    <a:pt x="52" y="434"/>
                  </a:lnTo>
                  <a:lnTo>
                    <a:pt x="52" y="434"/>
                  </a:lnTo>
                  <a:lnTo>
                    <a:pt x="52" y="434"/>
                  </a:lnTo>
                  <a:lnTo>
                    <a:pt x="52" y="432"/>
                  </a:lnTo>
                  <a:lnTo>
                    <a:pt x="49" y="432"/>
                  </a:lnTo>
                  <a:lnTo>
                    <a:pt x="49" y="432"/>
                  </a:lnTo>
                  <a:lnTo>
                    <a:pt x="49" y="429"/>
                  </a:lnTo>
                  <a:lnTo>
                    <a:pt x="49" y="429"/>
                  </a:lnTo>
                  <a:lnTo>
                    <a:pt x="49" y="429"/>
                  </a:lnTo>
                  <a:lnTo>
                    <a:pt x="49" y="429"/>
                  </a:lnTo>
                  <a:lnTo>
                    <a:pt x="49" y="427"/>
                  </a:lnTo>
                  <a:lnTo>
                    <a:pt x="47" y="427"/>
                  </a:lnTo>
                  <a:lnTo>
                    <a:pt x="47" y="427"/>
                  </a:lnTo>
                  <a:lnTo>
                    <a:pt x="47" y="427"/>
                  </a:lnTo>
                  <a:lnTo>
                    <a:pt x="45" y="427"/>
                  </a:lnTo>
                  <a:lnTo>
                    <a:pt x="45" y="427"/>
                  </a:lnTo>
                  <a:lnTo>
                    <a:pt x="45" y="424"/>
                  </a:lnTo>
                  <a:lnTo>
                    <a:pt x="45" y="424"/>
                  </a:lnTo>
                  <a:lnTo>
                    <a:pt x="42" y="424"/>
                  </a:lnTo>
                  <a:lnTo>
                    <a:pt x="42" y="424"/>
                  </a:lnTo>
                  <a:lnTo>
                    <a:pt x="42" y="427"/>
                  </a:lnTo>
                  <a:lnTo>
                    <a:pt x="42" y="427"/>
                  </a:lnTo>
                  <a:lnTo>
                    <a:pt x="40" y="427"/>
                  </a:lnTo>
                  <a:lnTo>
                    <a:pt x="40" y="427"/>
                  </a:lnTo>
                  <a:lnTo>
                    <a:pt x="40" y="424"/>
                  </a:lnTo>
                  <a:lnTo>
                    <a:pt x="40" y="424"/>
                  </a:lnTo>
                  <a:lnTo>
                    <a:pt x="40" y="424"/>
                  </a:lnTo>
                  <a:lnTo>
                    <a:pt x="40" y="422"/>
                  </a:lnTo>
                  <a:lnTo>
                    <a:pt x="40" y="422"/>
                  </a:lnTo>
                  <a:lnTo>
                    <a:pt x="38" y="422"/>
                  </a:lnTo>
                  <a:lnTo>
                    <a:pt x="38" y="422"/>
                  </a:lnTo>
                  <a:lnTo>
                    <a:pt x="38" y="422"/>
                  </a:lnTo>
                  <a:lnTo>
                    <a:pt x="35" y="422"/>
                  </a:lnTo>
                  <a:lnTo>
                    <a:pt x="35" y="422"/>
                  </a:lnTo>
                  <a:lnTo>
                    <a:pt x="35" y="420"/>
                  </a:lnTo>
                  <a:lnTo>
                    <a:pt x="33" y="420"/>
                  </a:lnTo>
                  <a:lnTo>
                    <a:pt x="33" y="420"/>
                  </a:lnTo>
                  <a:lnTo>
                    <a:pt x="33" y="420"/>
                  </a:lnTo>
                  <a:lnTo>
                    <a:pt x="30" y="420"/>
                  </a:lnTo>
                  <a:lnTo>
                    <a:pt x="30" y="420"/>
                  </a:lnTo>
                  <a:lnTo>
                    <a:pt x="30" y="422"/>
                  </a:lnTo>
                  <a:lnTo>
                    <a:pt x="30" y="422"/>
                  </a:lnTo>
                  <a:lnTo>
                    <a:pt x="28" y="422"/>
                  </a:lnTo>
                  <a:lnTo>
                    <a:pt x="28" y="422"/>
                  </a:lnTo>
                  <a:lnTo>
                    <a:pt x="26" y="422"/>
                  </a:lnTo>
                  <a:lnTo>
                    <a:pt x="26" y="420"/>
                  </a:lnTo>
                  <a:lnTo>
                    <a:pt x="26" y="420"/>
                  </a:lnTo>
                  <a:lnTo>
                    <a:pt x="26" y="420"/>
                  </a:lnTo>
                  <a:lnTo>
                    <a:pt x="26" y="420"/>
                  </a:lnTo>
                  <a:lnTo>
                    <a:pt x="23" y="420"/>
                  </a:lnTo>
                  <a:lnTo>
                    <a:pt x="23" y="417"/>
                  </a:lnTo>
                  <a:lnTo>
                    <a:pt x="23" y="417"/>
                  </a:lnTo>
                  <a:lnTo>
                    <a:pt x="23" y="417"/>
                  </a:lnTo>
                  <a:lnTo>
                    <a:pt x="23" y="420"/>
                  </a:lnTo>
                  <a:lnTo>
                    <a:pt x="21" y="420"/>
                  </a:lnTo>
                  <a:lnTo>
                    <a:pt x="21" y="420"/>
                  </a:lnTo>
                  <a:lnTo>
                    <a:pt x="21" y="417"/>
                  </a:lnTo>
                  <a:lnTo>
                    <a:pt x="19" y="417"/>
                  </a:lnTo>
                  <a:lnTo>
                    <a:pt x="19" y="417"/>
                  </a:lnTo>
                  <a:lnTo>
                    <a:pt x="19" y="417"/>
                  </a:lnTo>
                  <a:lnTo>
                    <a:pt x="19" y="415"/>
                  </a:lnTo>
                  <a:lnTo>
                    <a:pt x="19" y="415"/>
                  </a:lnTo>
                  <a:lnTo>
                    <a:pt x="19" y="415"/>
                  </a:lnTo>
                  <a:lnTo>
                    <a:pt x="19" y="415"/>
                  </a:lnTo>
                  <a:lnTo>
                    <a:pt x="21" y="415"/>
                  </a:lnTo>
                  <a:lnTo>
                    <a:pt x="21" y="415"/>
                  </a:lnTo>
                  <a:lnTo>
                    <a:pt x="23" y="415"/>
                  </a:lnTo>
                  <a:lnTo>
                    <a:pt x="23" y="415"/>
                  </a:lnTo>
                  <a:lnTo>
                    <a:pt x="23" y="415"/>
                  </a:lnTo>
                  <a:lnTo>
                    <a:pt x="23" y="413"/>
                  </a:lnTo>
                  <a:lnTo>
                    <a:pt x="26" y="413"/>
                  </a:lnTo>
                  <a:lnTo>
                    <a:pt x="26" y="415"/>
                  </a:lnTo>
                  <a:lnTo>
                    <a:pt x="26" y="415"/>
                  </a:lnTo>
                  <a:lnTo>
                    <a:pt x="26" y="415"/>
                  </a:lnTo>
                  <a:lnTo>
                    <a:pt x="26" y="415"/>
                  </a:lnTo>
                  <a:lnTo>
                    <a:pt x="28" y="415"/>
                  </a:lnTo>
                  <a:lnTo>
                    <a:pt x="28" y="415"/>
                  </a:lnTo>
                  <a:lnTo>
                    <a:pt x="28" y="415"/>
                  </a:lnTo>
                  <a:lnTo>
                    <a:pt x="28" y="413"/>
                  </a:lnTo>
                  <a:lnTo>
                    <a:pt x="30" y="413"/>
                  </a:lnTo>
                  <a:lnTo>
                    <a:pt x="30" y="413"/>
                  </a:lnTo>
                  <a:lnTo>
                    <a:pt x="30" y="413"/>
                  </a:lnTo>
                  <a:lnTo>
                    <a:pt x="30" y="413"/>
                  </a:lnTo>
                  <a:lnTo>
                    <a:pt x="33" y="413"/>
                  </a:lnTo>
                  <a:lnTo>
                    <a:pt x="33" y="413"/>
                  </a:lnTo>
                  <a:lnTo>
                    <a:pt x="33" y="410"/>
                  </a:lnTo>
                  <a:lnTo>
                    <a:pt x="33" y="410"/>
                  </a:lnTo>
                  <a:lnTo>
                    <a:pt x="33" y="408"/>
                  </a:lnTo>
                  <a:lnTo>
                    <a:pt x="33" y="408"/>
                  </a:lnTo>
                  <a:lnTo>
                    <a:pt x="33" y="408"/>
                  </a:lnTo>
                  <a:lnTo>
                    <a:pt x="30" y="408"/>
                  </a:lnTo>
                  <a:lnTo>
                    <a:pt x="30" y="405"/>
                  </a:lnTo>
                  <a:lnTo>
                    <a:pt x="30" y="405"/>
                  </a:lnTo>
                  <a:lnTo>
                    <a:pt x="30" y="405"/>
                  </a:lnTo>
                  <a:lnTo>
                    <a:pt x="28" y="405"/>
                  </a:lnTo>
                  <a:lnTo>
                    <a:pt x="28" y="405"/>
                  </a:lnTo>
                  <a:lnTo>
                    <a:pt x="28" y="405"/>
                  </a:lnTo>
                  <a:lnTo>
                    <a:pt x="28" y="403"/>
                  </a:lnTo>
                  <a:lnTo>
                    <a:pt x="28" y="403"/>
                  </a:lnTo>
                  <a:lnTo>
                    <a:pt x="30" y="403"/>
                  </a:lnTo>
                  <a:lnTo>
                    <a:pt x="30" y="401"/>
                  </a:lnTo>
                  <a:lnTo>
                    <a:pt x="30" y="401"/>
                  </a:lnTo>
                  <a:lnTo>
                    <a:pt x="30" y="401"/>
                  </a:lnTo>
                  <a:lnTo>
                    <a:pt x="30" y="401"/>
                  </a:lnTo>
                  <a:lnTo>
                    <a:pt x="30" y="398"/>
                  </a:lnTo>
                  <a:lnTo>
                    <a:pt x="28" y="398"/>
                  </a:lnTo>
                  <a:lnTo>
                    <a:pt x="28" y="398"/>
                  </a:lnTo>
                  <a:lnTo>
                    <a:pt x="28" y="396"/>
                  </a:lnTo>
                  <a:lnTo>
                    <a:pt x="28" y="396"/>
                  </a:lnTo>
                  <a:lnTo>
                    <a:pt x="28" y="396"/>
                  </a:lnTo>
                  <a:lnTo>
                    <a:pt x="28" y="394"/>
                  </a:lnTo>
                  <a:lnTo>
                    <a:pt x="28" y="394"/>
                  </a:lnTo>
                  <a:lnTo>
                    <a:pt x="26" y="394"/>
                  </a:lnTo>
                  <a:lnTo>
                    <a:pt x="26" y="394"/>
                  </a:lnTo>
                  <a:lnTo>
                    <a:pt x="26" y="391"/>
                  </a:lnTo>
                  <a:lnTo>
                    <a:pt x="26" y="391"/>
                  </a:lnTo>
                  <a:lnTo>
                    <a:pt x="26" y="391"/>
                  </a:lnTo>
                  <a:lnTo>
                    <a:pt x="26" y="389"/>
                  </a:lnTo>
                  <a:lnTo>
                    <a:pt x="26" y="389"/>
                  </a:lnTo>
                  <a:lnTo>
                    <a:pt x="26" y="387"/>
                  </a:lnTo>
                  <a:lnTo>
                    <a:pt x="26" y="387"/>
                  </a:lnTo>
                  <a:lnTo>
                    <a:pt x="26" y="384"/>
                  </a:lnTo>
                  <a:lnTo>
                    <a:pt x="26" y="384"/>
                  </a:lnTo>
                  <a:lnTo>
                    <a:pt x="28" y="384"/>
                  </a:lnTo>
                  <a:lnTo>
                    <a:pt x="28" y="384"/>
                  </a:lnTo>
                  <a:lnTo>
                    <a:pt x="28" y="384"/>
                  </a:lnTo>
                  <a:lnTo>
                    <a:pt x="28" y="382"/>
                  </a:lnTo>
                  <a:lnTo>
                    <a:pt x="26" y="382"/>
                  </a:lnTo>
                  <a:lnTo>
                    <a:pt x="26" y="382"/>
                  </a:lnTo>
                  <a:lnTo>
                    <a:pt x="26" y="382"/>
                  </a:lnTo>
                  <a:lnTo>
                    <a:pt x="26" y="382"/>
                  </a:lnTo>
                  <a:lnTo>
                    <a:pt x="23" y="382"/>
                  </a:lnTo>
                  <a:lnTo>
                    <a:pt x="23" y="382"/>
                  </a:lnTo>
                  <a:lnTo>
                    <a:pt x="23" y="379"/>
                  </a:lnTo>
                  <a:lnTo>
                    <a:pt x="23" y="379"/>
                  </a:lnTo>
                  <a:lnTo>
                    <a:pt x="21" y="379"/>
                  </a:lnTo>
                  <a:lnTo>
                    <a:pt x="21" y="379"/>
                  </a:lnTo>
                  <a:lnTo>
                    <a:pt x="21" y="379"/>
                  </a:lnTo>
                  <a:lnTo>
                    <a:pt x="19" y="379"/>
                  </a:lnTo>
                  <a:lnTo>
                    <a:pt x="19" y="379"/>
                  </a:lnTo>
                  <a:lnTo>
                    <a:pt x="19" y="379"/>
                  </a:lnTo>
                  <a:lnTo>
                    <a:pt x="19" y="377"/>
                  </a:lnTo>
                  <a:lnTo>
                    <a:pt x="16" y="377"/>
                  </a:lnTo>
                  <a:lnTo>
                    <a:pt x="16" y="377"/>
                  </a:lnTo>
                  <a:lnTo>
                    <a:pt x="16" y="377"/>
                  </a:lnTo>
                  <a:lnTo>
                    <a:pt x="14" y="377"/>
                  </a:lnTo>
                  <a:lnTo>
                    <a:pt x="14" y="377"/>
                  </a:lnTo>
                  <a:lnTo>
                    <a:pt x="12" y="377"/>
                  </a:lnTo>
                  <a:lnTo>
                    <a:pt x="12" y="377"/>
                  </a:lnTo>
                  <a:lnTo>
                    <a:pt x="12" y="379"/>
                  </a:lnTo>
                  <a:lnTo>
                    <a:pt x="12" y="379"/>
                  </a:lnTo>
                  <a:lnTo>
                    <a:pt x="12" y="379"/>
                  </a:lnTo>
                  <a:lnTo>
                    <a:pt x="12" y="382"/>
                  </a:lnTo>
                  <a:lnTo>
                    <a:pt x="9" y="382"/>
                  </a:lnTo>
                  <a:lnTo>
                    <a:pt x="9" y="382"/>
                  </a:lnTo>
                  <a:lnTo>
                    <a:pt x="9" y="382"/>
                  </a:lnTo>
                  <a:lnTo>
                    <a:pt x="7" y="382"/>
                  </a:lnTo>
                  <a:lnTo>
                    <a:pt x="7" y="379"/>
                  </a:lnTo>
                  <a:lnTo>
                    <a:pt x="7" y="379"/>
                  </a:lnTo>
                  <a:lnTo>
                    <a:pt x="4" y="379"/>
                  </a:lnTo>
                  <a:lnTo>
                    <a:pt x="4" y="379"/>
                  </a:lnTo>
                  <a:lnTo>
                    <a:pt x="4" y="379"/>
                  </a:lnTo>
                  <a:lnTo>
                    <a:pt x="4" y="377"/>
                  </a:lnTo>
                  <a:lnTo>
                    <a:pt x="4" y="377"/>
                  </a:lnTo>
                  <a:lnTo>
                    <a:pt x="4" y="377"/>
                  </a:lnTo>
                  <a:lnTo>
                    <a:pt x="4" y="375"/>
                  </a:lnTo>
                  <a:lnTo>
                    <a:pt x="4" y="375"/>
                  </a:lnTo>
                  <a:lnTo>
                    <a:pt x="4" y="375"/>
                  </a:lnTo>
                  <a:lnTo>
                    <a:pt x="2" y="375"/>
                  </a:lnTo>
                  <a:lnTo>
                    <a:pt x="2" y="372"/>
                  </a:lnTo>
                  <a:lnTo>
                    <a:pt x="2" y="372"/>
                  </a:lnTo>
                  <a:lnTo>
                    <a:pt x="4" y="372"/>
                  </a:lnTo>
                  <a:lnTo>
                    <a:pt x="4" y="372"/>
                  </a:lnTo>
                  <a:lnTo>
                    <a:pt x="4" y="372"/>
                  </a:lnTo>
                  <a:lnTo>
                    <a:pt x="4" y="370"/>
                  </a:lnTo>
                  <a:lnTo>
                    <a:pt x="4" y="370"/>
                  </a:lnTo>
                  <a:lnTo>
                    <a:pt x="4" y="368"/>
                  </a:lnTo>
                  <a:lnTo>
                    <a:pt x="4" y="368"/>
                  </a:lnTo>
                  <a:lnTo>
                    <a:pt x="4" y="368"/>
                  </a:lnTo>
                  <a:lnTo>
                    <a:pt x="2" y="368"/>
                  </a:lnTo>
                  <a:lnTo>
                    <a:pt x="2" y="368"/>
                  </a:lnTo>
                  <a:lnTo>
                    <a:pt x="2" y="365"/>
                  </a:lnTo>
                  <a:lnTo>
                    <a:pt x="2" y="365"/>
                  </a:lnTo>
                  <a:lnTo>
                    <a:pt x="2" y="365"/>
                  </a:lnTo>
                  <a:lnTo>
                    <a:pt x="2" y="365"/>
                  </a:lnTo>
                  <a:lnTo>
                    <a:pt x="2" y="365"/>
                  </a:lnTo>
                  <a:lnTo>
                    <a:pt x="2" y="363"/>
                  </a:lnTo>
                  <a:lnTo>
                    <a:pt x="0" y="363"/>
                  </a:lnTo>
                  <a:lnTo>
                    <a:pt x="0" y="363"/>
                  </a:lnTo>
                  <a:lnTo>
                    <a:pt x="2" y="363"/>
                  </a:lnTo>
                  <a:lnTo>
                    <a:pt x="2" y="360"/>
                  </a:lnTo>
                  <a:lnTo>
                    <a:pt x="2" y="360"/>
                  </a:lnTo>
                  <a:lnTo>
                    <a:pt x="2" y="360"/>
                  </a:lnTo>
                  <a:lnTo>
                    <a:pt x="2" y="358"/>
                  </a:lnTo>
                  <a:lnTo>
                    <a:pt x="2" y="358"/>
                  </a:lnTo>
                  <a:lnTo>
                    <a:pt x="2" y="358"/>
                  </a:lnTo>
                  <a:lnTo>
                    <a:pt x="4" y="358"/>
                  </a:lnTo>
                  <a:lnTo>
                    <a:pt x="4" y="358"/>
                  </a:lnTo>
                  <a:lnTo>
                    <a:pt x="4" y="358"/>
                  </a:lnTo>
                  <a:lnTo>
                    <a:pt x="7" y="358"/>
                  </a:lnTo>
                  <a:lnTo>
                    <a:pt x="7" y="356"/>
                  </a:lnTo>
                  <a:lnTo>
                    <a:pt x="7" y="356"/>
                  </a:lnTo>
                  <a:lnTo>
                    <a:pt x="7" y="356"/>
                  </a:lnTo>
                  <a:lnTo>
                    <a:pt x="7" y="356"/>
                  </a:lnTo>
                  <a:lnTo>
                    <a:pt x="9" y="356"/>
                  </a:lnTo>
                  <a:lnTo>
                    <a:pt x="9" y="353"/>
                  </a:lnTo>
                  <a:lnTo>
                    <a:pt x="7" y="353"/>
                  </a:lnTo>
                  <a:lnTo>
                    <a:pt x="7" y="353"/>
                  </a:lnTo>
                  <a:lnTo>
                    <a:pt x="7" y="351"/>
                  </a:lnTo>
                  <a:lnTo>
                    <a:pt x="7" y="351"/>
                  </a:lnTo>
                  <a:lnTo>
                    <a:pt x="7" y="351"/>
                  </a:lnTo>
                  <a:lnTo>
                    <a:pt x="4" y="351"/>
                  </a:lnTo>
                  <a:lnTo>
                    <a:pt x="4" y="349"/>
                  </a:lnTo>
                  <a:lnTo>
                    <a:pt x="4" y="349"/>
                  </a:lnTo>
                  <a:lnTo>
                    <a:pt x="7" y="349"/>
                  </a:lnTo>
                  <a:lnTo>
                    <a:pt x="7" y="346"/>
                  </a:lnTo>
                  <a:lnTo>
                    <a:pt x="7" y="346"/>
                  </a:lnTo>
                  <a:lnTo>
                    <a:pt x="7" y="346"/>
                  </a:lnTo>
                  <a:lnTo>
                    <a:pt x="7" y="346"/>
                  </a:lnTo>
                  <a:lnTo>
                    <a:pt x="9" y="346"/>
                  </a:lnTo>
                  <a:lnTo>
                    <a:pt x="9" y="344"/>
                  </a:lnTo>
                  <a:lnTo>
                    <a:pt x="9" y="344"/>
                  </a:lnTo>
                  <a:lnTo>
                    <a:pt x="9" y="344"/>
                  </a:lnTo>
                  <a:lnTo>
                    <a:pt x="9" y="341"/>
                  </a:lnTo>
                  <a:lnTo>
                    <a:pt x="9" y="341"/>
                  </a:lnTo>
                  <a:lnTo>
                    <a:pt x="12" y="341"/>
                  </a:lnTo>
                  <a:lnTo>
                    <a:pt x="12" y="341"/>
                  </a:lnTo>
                  <a:lnTo>
                    <a:pt x="12" y="341"/>
                  </a:lnTo>
                  <a:lnTo>
                    <a:pt x="12" y="341"/>
                  </a:lnTo>
                  <a:lnTo>
                    <a:pt x="14" y="341"/>
                  </a:lnTo>
                  <a:lnTo>
                    <a:pt x="14" y="341"/>
                  </a:lnTo>
                  <a:lnTo>
                    <a:pt x="16" y="341"/>
                  </a:lnTo>
                  <a:lnTo>
                    <a:pt x="16" y="341"/>
                  </a:lnTo>
                  <a:lnTo>
                    <a:pt x="16" y="341"/>
                  </a:lnTo>
                  <a:lnTo>
                    <a:pt x="16" y="341"/>
                  </a:lnTo>
                  <a:lnTo>
                    <a:pt x="16" y="341"/>
                  </a:lnTo>
                  <a:lnTo>
                    <a:pt x="19" y="341"/>
                  </a:lnTo>
                  <a:lnTo>
                    <a:pt x="19" y="341"/>
                  </a:lnTo>
                  <a:lnTo>
                    <a:pt x="19" y="339"/>
                  </a:lnTo>
                  <a:lnTo>
                    <a:pt x="19" y="339"/>
                  </a:lnTo>
                  <a:lnTo>
                    <a:pt x="19" y="339"/>
                  </a:lnTo>
                  <a:lnTo>
                    <a:pt x="21" y="339"/>
                  </a:lnTo>
                  <a:lnTo>
                    <a:pt x="21" y="337"/>
                  </a:lnTo>
                  <a:lnTo>
                    <a:pt x="21" y="337"/>
                  </a:lnTo>
                  <a:lnTo>
                    <a:pt x="21" y="337"/>
                  </a:lnTo>
                  <a:lnTo>
                    <a:pt x="23" y="337"/>
                  </a:lnTo>
                  <a:lnTo>
                    <a:pt x="23" y="337"/>
                  </a:lnTo>
                  <a:lnTo>
                    <a:pt x="23" y="337"/>
                  </a:lnTo>
                  <a:lnTo>
                    <a:pt x="23" y="337"/>
                  </a:lnTo>
                  <a:lnTo>
                    <a:pt x="26" y="337"/>
                  </a:lnTo>
                  <a:lnTo>
                    <a:pt x="26" y="337"/>
                  </a:lnTo>
                  <a:lnTo>
                    <a:pt x="26" y="337"/>
                  </a:lnTo>
                  <a:lnTo>
                    <a:pt x="28" y="337"/>
                  </a:lnTo>
                  <a:lnTo>
                    <a:pt x="28" y="334"/>
                  </a:lnTo>
                  <a:lnTo>
                    <a:pt x="26" y="334"/>
                  </a:lnTo>
                  <a:lnTo>
                    <a:pt x="26" y="334"/>
                  </a:lnTo>
                  <a:lnTo>
                    <a:pt x="26" y="334"/>
                  </a:lnTo>
                  <a:lnTo>
                    <a:pt x="26" y="332"/>
                  </a:lnTo>
                  <a:lnTo>
                    <a:pt x="26" y="332"/>
                  </a:lnTo>
                  <a:lnTo>
                    <a:pt x="26" y="332"/>
                  </a:lnTo>
                  <a:lnTo>
                    <a:pt x="26" y="330"/>
                  </a:lnTo>
                  <a:lnTo>
                    <a:pt x="28" y="330"/>
                  </a:lnTo>
                  <a:lnTo>
                    <a:pt x="28" y="332"/>
                  </a:lnTo>
                  <a:lnTo>
                    <a:pt x="28" y="332"/>
                  </a:lnTo>
                  <a:lnTo>
                    <a:pt x="30" y="332"/>
                  </a:lnTo>
                  <a:lnTo>
                    <a:pt x="30" y="332"/>
                  </a:lnTo>
                  <a:lnTo>
                    <a:pt x="30" y="332"/>
                  </a:lnTo>
                  <a:lnTo>
                    <a:pt x="30" y="332"/>
                  </a:lnTo>
                  <a:lnTo>
                    <a:pt x="33" y="332"/>
                  </a:lnTo>
                  <a:lnTo>
                    <a:pt x="33" y="332"/>
                  </a:lnTo>
                  <a:lnTo>
                    <a:pt x="33" y="332"/>
                  </a:lnTo>
                  <a:lnTo>
                    <a:pt x="35" y="332"/>
                  </a:lnTo>
                  <a:lnTo>
                    <a:pt x="35" y="332"/>
                  </a:lnTo>
                  <a:lnTo>
                    <a:pt x="38" y="332"/>
                  </a:lnTo>
                  <a:lnTo>
                    <a:pt x="38" y="332"/>
                  </a:lnTo>
                  <a:lnTo>
                    <a:pt x="38" y="332"/>
                  </a:lnTo>
                  <a:lnTo>
                    <a:pt x="38" y="330"/>
                  </a:lnTo>
                  <a:lnTo>
                    <a:pt x="38" y="330"/>
                  </a:lnTo>
                  <a:lnTo>
                    <a:pt x="40" y="330"/>
                  </a:lnTo>
                  <a:lnTo>
                    <a:pt x="40" y="330"/>
                  </a:lnTo>
                  <a:lnTo>
                    <a:pt x="40" y="330"/>
                  </a:lnTo>
                  <a:lnTo>
                    <a:pt x="40" y="327"/>
                  </a:lnTo>
                  <a:lnTo>
                    <a:pt x="42" y="327"/>
                  </a:lnTo>
                  <a:lnTo>
                    <a:pt x="42" y="327"/>
                  </a:lnTo>
                  <a:lnTo>
                    <a:pt x="42" y="327"/>
                  </a:lnTo>
                  <a:lnTo>
                    <a:pt x="42" y="327"/>
                  </a:lnTo>
                  <a:lnTo>
                    <a:pt x="42" y="327"/>
                  </a:lnTo>
                  <a:lnTo>
                    <a:pt x="45" y="327"/>
                  </a:lnTo>
                  <a:lnTo>
                    <a:pt x="45" y="330"/>
                  </a:lnTo>
                  <a:lnTo>
                    <a:pt x="45" y="330"/>
                  </a:lnTo>
                  <a:lnTo>
                    <a:pt x="45" y="332"/>
                  </a:lnTo>
                  <a:lnTo>
                    <a:pt x="45" y="332"/>
                  </a:lnTo>
                  <a:lnTo>
                    <a:pt x="45" y="332"/>
                  </a:lnTo>
                  <a:lnTo>
                    <a:pt x="45" y="332"/>
                  </a:lnTo>
                  <a:lnTo>
                    <a:pt x="45" y="334"/>
                  </a:lnTo>
                  <a:lnTo>
                    <a:pt x="45" y="334"/>
                  </a:lnTo>
                  <a:lnTo>
                    <a:pt x="45" y="334"/>
                  </a:lnTo>
                  <a:lnTo>
                    <a:pt x="45" y="337"/>
                  </a:lnTo>
                  <a:lnTo>
                    <a:pt x="45" y="337"/>
                  </a:lnTo>
                  <a:lnTo>
                    <a:pt x="45" y="337"/>
                  </a:lnTo>
                  <a:lnTo>
                    <a:pt x="47" y="337"/>
                  </a:lnTo>
                  <a:lnTo>
                    <a:pt x="47" y="337"/>
                  </a:lnTo>
                  <a:lnTo>
                    <a:pt x="47" y="337"/>
                  </a:lnTo>
                  <a:lnTo>
                    <a:pt x="49" y="337"/>
                  </a:lnTo>
                  <a:lnTo>
                    <a:pt x="49" y="337"/>
                  </a:lnTo>
                  <a:lnTo>
                    <a:pt x="49" y="337"/>
                  </a:lnTo>
                  <a:lnTo>
                    <a:pt x="49" y="337"/>
                  </a:lnTo>
                  <a:lnTo>
                    <a:pt x="49" y="337"/>
                  </a:lnTo>
                  <a:lnTo>
                    <a:pt x="52" y="337"/>
                  </a:lnTo>
                  <a:lnTo>
                    <a:pt x="52" y="334"/>
                  </a:lnTo>
                  <a:lnTo>
                    <a:pt x="52" y="334"/>
                  </a:lnTo>
                  <a:lnTo>
                    <a:pt x="52" y="334"/>
                  </a:lnTo>
                  <a:lnTo>
                    <a:pt x="52" y="334"/>
                  </a:lnTo>
                  <a:lnTo>
                    <a:pt x="54" y="334"/>
                  </a:lnTo>
                  <a:lnTo>
                    <a:pt x="54" y="334"/>
                  </a:lnTo>
                  <a:lnTo>
                    <a:pt x="54" y="334"/>
                  </a:lnTo>
                  <a:lnTo>
                    <a:pt x="57" y="334"/>
                  </a:lnTo>
                  <a:lnTo>
                    <a:pt x="57" y="334"/>
                  </a:lnTo>
                  <a:lnTo>
                    <a:pt x="57" y="334"/>
                  </a:lnTo>
                  <a:lnTo>
                    <a:pt x="57" y="334"/>
                  </a:lnTo>
                  <a:lnTo>
                    <a:pt x="57" y="332"/>
                  </a:lnTo>
                  <a:lnTo>
                    <a:pt x="59" y="332"/>
                  </a:lnTo>
                  <a:lnTo>
                    <a:pt x="59" y="332"/>
                  </a:lnTo>
                  <a:lnTo>
                    <a:pt x="59" y="334"/>
                  </a:lnTo>
                  <a:lnTo>
                    <a:pt x="59" y="334"/>
                  </a:lnTo>
                  <a:lnTo>
                    <a:pt x="59" y="334"/>
                  </a:lnTo>
                  <a:lnTo>
                    <a:pt x="61" y="334"/>
                  </a:lnTo>
                  <a:lnTo>
                    <a:pt x="61" y="334"/>
                  </a:lnTo>
                  <a:lnTo>
                    <a:pt x="61" y="334"/>
                  </a:lnTo>
                  <a:lnTo>
                    <a:pt x="64" y="334"/>
                  </a:lnTo>
                  <a:lnTo>
                    <a:pt x="64" y="332"/>
                  </a:lnTo>
                  <a:lnTo>
                    <a:pt x="64" y="332"/>
                  </a:lnTo>
                  <a:lnTo>
                    <a:pt x="64" y="332"/>
                  </a:lnTo>
                  <a:lnTo>
                    <a:pt x="64" y="330"/>
                  </a:lnTo>
                  <a:lnTo>
                    <a:pt x="64" y="330"/>
                  </a:lnTo>
                  <a:lnTo>
                    <a:pt x="64" y="330"/>
                  </a:lnTo>
                  <a:lnTo>
                    <a:pt x="66" y="330"/>
                  </a:lnTo>
                  <a:lnTo>
                    <a:pt x="66" y="327"/>
                  </a:lnTo>
                  <a:lnTo>
                    <a:pt x="66" y="327"/>
                  </a:lnTo>
                  <a:lnTo>
                    <a:pt x="66" y="325"/>
                  </a:lnTo>
                  <a:lnTo>
                    <a:pt x="66" y="325"/>
                  </a:lnTo>
                  <a:lnTo>
                    <a:pt x="66" y="325"/>
                  </a:lnTo>
                  <a:lnTo>
                    <a:pt x="66" y="325"/>
                  </a:lnTo>
                  <a:lnTo>
                    <a:pt x="66" y="325"/>
                  </a:lnTo>
                  <a:lnTo>
                    <a:pt x="66" y="323"/>
                  </a:lnTo>
                  <a:lnTo>
                    <a:pt x="68" y="323"/>
                  </a:lnTo>
                  <a:lnTo>
                    <a:pt x="68" y="323"/>
                  </a:lnTo>
                  <a:lnTo>
                    <a:pt x="68" y="323"/>
                  </a:lnTo>
                  <a:lnTo>
                    <a:pt x="68" y="320"/>
                  </a:lnTo>
                  <a:lnTo>
                    <a:pt x="68" y="320"/>
                  </a:lnTo>
                  <a:lnTo>
                    <a:pt x="71" y="320"/>
                  </a:lnTo>
                  <a:lnTo>
                    <a:pt x="71" y="318"/>
                  </a:lnTo>
                  <a:lnTo>
                    <a:pt x="71" y="318"/>
                  </a:lnTo>
                  <a:lnTo>
                    <a:pt x="71" y="318"/>
                  </a:lnTo>
                  <a:lnTo>
                    <a:pt x="71" y="318"/>
                  </a:lnTo>
                  <a:lnTo>
                    <a:pt x="71" y="318"/>
                  </a:lnTo>
                  <a:lnTo>
                    <a:pt x="71" y="318"/>
                  </a:lnTo>
                  <a:lnTo>
                    <a:pt x="73" y="318"/>
                  </a:lnTo>
                  <a:lnTo>
                    <a:pt x="73" y="318"/>
                  </a:lnTo>
                  <a:lnTo>
                    <a:pt x="75" y="318"/>
                  </a:lnTo>
                  <a:lnTo>
                    <a:pt x="75" y="318"/>
                  </a:lnTo>
                  <a:lnTo>
                    <a:pt x="75" y="318"/>
                  </a:lnTo>
                  <a:lnTo>
                    <a:pt x="75" y="318"/>
                  </a:lnTo>
                  <a:lnTo>
                    <a:pt x="78" y="318"/>
                  </a:lnTo>
                  <a:lnTo>
                    <a:pt x="78" y="318"/>
                  </a:lnTo>
                  <a:lnTo>
                    <a:pt x="78" y="318"/>
                  </a:lnTo>
                  <a:lnTo>
                    <a:pt x="80" y="318"/>
                  </a:lnTo>
                  <a:lnTo>
                    <a:pt x="80" y="318"/>
                  </a:lnTo>
                  <a:lnTo>
                    <a:pt x="83" y="318"/>
                  </a:lnTo>
                  <a:lnTo>
                    <a:pt x="83" y="318"/>
                  </a:lnTo>
                  <a:lnTo>
                    <a:pt x="83" y="320"/>
                  </a:lnTo>
                  <a:lnTo>
                    <a:pt x="83" y="320"/>
                  </a:lnTo>
                  <a:lnTo>
                    <a:pt x="83" y="318"/>
                  </a:lnTo>
                  <a:lnTo>
                    <a:pt x="85" y="318"/>
                  </a:lnTo>
                  <a:lnTo>
                    <a:pt x="85" y="318"/>
                  </a:lnTo>
                  <a:lnTo>
                    <a:pt x="85" y="318"/>
                  </a:lnTo>
                  <a:lnTo>
                    <a:pt x="85" y="318"/>
                  </a:lnTo>
                  <a:lnTo>
                    <a:pt x="87" y="318"/>
                  </a:lnTo>
                  <a:lnTo>
                    <a:pt x="87" y="318"/>
                  </a:lnTo>
                  <a:lnTo>
                    <a:pt x="90" y="318"/>
                  </a:lnTo>
                  <a:lnTo>
                    <a:pt x="90" y="318"/>
                  </a:lnTo>
                  <a:lnTo>
                    <a:pt x="90" y="318"/>
                  </a:lnTo>
                  <a:lnTo>
                    <a:pt x="92" y="318"/>
                  </a:lnTo>
                  <a:lnTo>
                    <a:pt x="92" y="315"/>
                  </a:lnTo>
                  <a:lnTo>
                    <a:pt x="92" y="315"/>
                  </a:lnTo>
                  <a:lnTo>
                    <a:pt x="92" y="315"/>
                  </a:lnTo>
                  <a:lnTo>
                    <a:pt x="94" y="315"/>
                  </a:lnTo>
                  <a:lnTo>
                    <a:pt x="94" y="315"/>
                  </a:lnTo>
                  <a:lnTo>
                    <a:pt x="94" y="318"/>
                  </a:lnTo>
                  <a:lnTo>
                    <a:pt x="97" y="318"/>
                  </a:lnTo>
                  <a:lnTo>
                    <a:pt x="97" y="318"/>
                  </a:lnTo>
                  <a:lnTo>
                    <a:pt x="97" y="318"/>
                  </a:lnTo>
                  <a:lnTo>
                    <a:pt x="97" y="315"/>
                  </a:lnTo>
                  <a:lnTo>
                    <a:pt x="99" y="315"/>
                  </a:lnTo>
                  <a:lnTo>
                    <a:pt x="99" y="315"/>
                  </a:lnTo>
                  <a:lnTo>
                    <a:pt x="99" y="315"/>
                  </a:lnTo>
                  <a:lnTo>
                    <a:pt x="99" y="315"/>
                  </a:lnTo>
                  <a:lnTo>
                    <a:pt x="99" y="315"/>
                  </a:lnTo>
                  <a:lnTo>
                    <a:pt x="99" y="313"/>
                  </a:lnTo>
                  <a:lnTo>
                    <a:pt x="101" y="313"/>
                  </a:lnTo>
                  <a:lnTo>
                    <a:pt x="101" y="313"/>
                  </a:lnTo>
                  <a:lnTo>
                    <a:pt x="101" y="313"/>
                  </a:lnTo>
                  <a:lnTo>
                    <a:pt x="104" y="313"/>
                  </a:lnTo>
                  <a:lnTo>
                    <a:pt x="104" y="311"/>
                  </a:lnTo>
                  <a:lnTo>
                    <a:pt x="104" y="311"/>
                  </a:lnTo>
                  <a:lnTo>
                    <a:pt x="104" y="311"/>
                  </a:lnTo>
                  <a:lnTo>
                    <a:pt x="104" y="311"/>
                  </a:lnTo>
                  <a:lnTo>
                    <a:pt x="104" y="308"/>
                  </a:lnTo>
                  <a:lnTo>
                    <a:pt x="104" y="308"/>
                  </a:lnTo>
                  <a:lnTo>
                    <a:pt x="104" y="308"/>
                  </a:lnTo>
                  <a:lnTo>
                    <a:pt x="104" y="308"/>
                  </a:lnTo>
                  <a:lnTo>
                    <a:pt x="106" y="308"/>
                  </a:lnTo>
                  <a:lnTo>
                    <a:pt x="106" y="306"/>
                  </a:lnTo>
                  <a:lnTo>
                    <a:pt x="106" y="306"/>
                  </a:lnTo>
                  <a:lnTo>
                    <a:pt x="109" y="306"/>
                  </a:lnTo>
                  <a:lnTo>
                    <a:pt x="109" y="306"/>
                  </a:lnTo>
                  <a:lnTo>
                    <a:pt x="109" y="306"/>
                  </a:lnTo>
                  <a:lnTo>
                    <a:pt x="109" y="306"/>
                  </a:lnTo>
                  <a:lnTo>
                    <a:pt x="109" y="306"/>
                  </a:lnTo>
                  <a:lnTo>
                    <a:pt x="111" y="306"/>
                  </a:lnTo>
                  <a:lnTo>
                    <a:pt x="111" y="306"/>
                  </a:lnTo>
                  <a:lnTo>
                    <a:pt x="111" y="306"/>
                  </a:lnTo>
                  <a:lnTo>
                    <a:pt x="111" y="304"/>
                  </a:lnTo>
                  <a:lnTo>
                    <a:pt x="113" y="304"/>
                  </a:lnTo>
                  <a:lnTo>
                    <a:pt x="113" y="304"/>
                  </a:lnTo>
                  <a:lnTo>
                    <a:pt x="113" y="304"/>
                  </a:lnTo>
                  <a:lnTo>
                    <a:pt x="116" y="304"/>
                  </a:lnTo>
                  <a:lnTo>
                    <a:pt x="116" y="301"/>
                  </a:lnTo>
                  <a:lnTo>
                    <a:pt x="116" y="301"/>
                  </a:lnTo>
                  <a:lnTo>
                    <a:pt x="116" y="301"/>
                  </a:lnTo>
                  <a:lnTo>
                    <a:pt x="118" y="301"/>
                  </a:lnTo>
                  <a:lnTo>
                    <a:pt x="118" y="301"/>
                  </a:lnTo>
                  <a:lnTo>
                    <a:pt x="118" y="301"/>
                  </a:lnTo>
                  <a:lnTo>
                    <a:pt x="118" y="301"/>
                  </a:lnTo>
                  <a:lnTo>
                    <a:pt x="118" y="299"/>
                  </a:lnTo>
                  <a:lnTo>
                    <a:pt x="120" y="299"/>
                  </a:lnTo>
                  <a:lnTo>
                    <a:pt x="120" y="299"/>
                  </a:lnTo>
                  <a:lnTo>
                    <a:pt x="123" y="299"/>
                  </a:lnTo>
                  <a:lnTo>
                    <a:pt x="123" y="299"/>
                  </a:lnTo>
                  <a:lnTo>
                    <a:pt x="123" y="299"/>
                  </a:lnTo>
                  <a:lnTo>
                    <a:pt x="123" y="299"/>
                  </a:lnTo>
                  <a:lnTo>
                    <a:pt x="125" y="299"/>
                  </a:lnTo>
                  <a:lnTo>
                    <a:pt x="125" y="296"/>
                  </a:lnTo>
                  <a:lnTo>
                    <a:pt x="125" y="296"/>
                  </a:lnTo>
                  <a:lnTo>
                    <a:pt x="125" y="296"/>
                  </a:lnTo>
                  <a:lnTo>
                    <a:pt x="128" y="296"/>
                  </a:lnTo>
                  <a:lnTo>
                    <a:pt x="128" y="299"/>
                  </a:lnTo>
                  <a:lnTo>
                    <a:pt x="128" y="299"/>
                  </a:lnTo>
                  <a:lnTo>
                    <a:pt x="130" y="299"/>
                  </a:lnTo>
                  <a:lnTo>
                    <a:pt x="130" y="299"/>
                  </a:lnTo>
                  <a:lnTo>
                    <a:pt x="130" y="299"/>
                  </a:lnTo>
                  <a:lnTo>
                    <a:pt x="132" y="299"/>
                  </a:lnTo>
                  <a:lnTo>
                    <a:pt x="132" y="296"/>
                  </a:lnTo>
                  <a:lnTo>
                    <a:pt x="132" y="296"/>
                  </a:lnTo>
                  <a:lnTo>
                    <a:pt x="132" y="296"/>
                  </a:lnTo>
                  <a:lnTo>
                    <a:pt x="132" y="296"/>
                  </a:lnTo>
                  <a:lnTo>
                    <a:pt x="132" y="296"/>
                  </a:lnTo>
                  <a:lnTo>
                    <a:pt x="132" y="294"/>
                  </a:lnTo>
                  <a:lnTo>
                    <a:pt x="135" y="294"/>
                  </a:lnTo>
                  <a:lnTo>
                    <a:pt x="135" y="296"/>
                  </a:lnTo>
                  <a:lnTo>
                    <a:pt x="135" y="296"/>
                  </a:lnTo>
                  <a:lnTo>
                    <a:pt x="137" y="296"/>
                  </a:lnTo>
                  <a:lnTo>
                    <a:pt x="137" y="294"/>
                  </a:lnTo>
                  <a:lnTo>
                    <a:pt x="137" y="294"/>
                  </a:lnTo>
                  <a:lnTo>
                    <a:pt x="137" y="292"/>
                  </a:lnTo>
                  <a:lnTo>
                    <a:pt x="137" y="292"/>
                  </a:lnTo>
                  <a:lnTo>
                    <a:pt x="137" y="292"/>
                  </a:lnTo>
                  <a:lnTo>
                    <a:pt x="139" y="292"/>
                  </a:lnTo>
                  <a:lnTo>
                    <a:pt x="139" y="292"/>
                  </a:lnTo>
                  <a:lnTo>
                    <a:pt x="139" y="292"/>
                  </a:lnTo>
                  <a:lnTo>
                    <a:pt x="142" y="292"/>
                  </a:lnTo>
                  <a:lnTo>
                    <a:pt x="142" y="292"/>
                  </a:lnTo>
                  <a:lnTo>
                    <a:pt x="144" y="292"/>
                  </a:lnTo>
                  <a:lnTo>
                    <a:pt x="144" y="292"/>
                  </a:lnTo>
                  <a:lnTo>
                    <a:pt x="144" y="289"/>
                  </a:lnTo>
                  <a:lnTo>
                    <a:pt x="144" y="289"/>
                  </a:lnTo>
                  <a:lnTo>
                    <a:pt x="144" y="287"/>
                  </a:lnTo>
                  <a:lnTo>
                    <a:pt x="144" y="287"/>
                  </a:lnTo>
                  <a:lnTo>
                    <a:pt x="144" y="287"/>
                  </a:lnTo>
                  <a:lnTo>
                    <a:pt x="144" y="287"/>
                  </a:lnTo>
                  <a:lnTo>
                    <a:pt x="144" y="287"/>
                  </a:lnTo>
                  <a:lnTo>
                    <a:pt x="144" y="285"/>
                  </a:lnTo>
                  <a:lnTo>
                    <a:pt x="144" y="285"/>
                  </a:lnTo>
                  <a:lnTo>
                    <a:pt x="142" y="285"/>
                  </a:lnTo>
                  <a:lnTo>
                    <a:pt x="142" y="282"/>
                  </a:lnTo>
                  <a:lnTo>
                    <a:pt x="142" y="282"/>
                  </a:lnTo>
                  <a:lnTo>
                    <a:pt x="142" y="280"/>
                  </a:lnTo>
                  <a:lnTo>
                    <a:pt x="144" y="280"/>
                  </a:lnTo>
                  <a:lnTo>
                    <a:pt x="144" y="280"/>
                  </a:lnTo>
                  <a:lnTo>
                    <a:pt x="142" y="280"/>
                  </a:lnTo>
                  <a:lnTo>
                    <a:pt x="142" y="278"/>
                  </a:lnTo>
                  <a:lnTo>
                    <a:pt x="142" y="278"/>
                  </a:lnTo>
                  <a:lnTo>
                    <a:pt x="142" y="278"/>
                  </a:lnTo>
                  <a:lnTo>
                    <a:pt x="142" y="278"/>
                  </a:lnTo>
                  <a:lnTo>
                    <a:pt x="142" y="278"/>
                  </a:lnTo>
                  <a:lnTo>
                    <a:pt x="142" y="275"/>
                  </a:lnTo>
                  <a:lnTo>
                    <a:pt x="142" y="275"/>
                  </a:lnTo>
                  <a:lnTo>
                    <a:pt x="144" y="275"/>
                  </a:lnTo>
                  <a:lnTo>
                    <a:pt x="144" y="273"/>
                  </a:lnTo>
                  <a:lnTo>
                    <a:pt x="144" y="273"/>
                  </a:lnTo>
                  <a:lnTo>
                    <a:pt x="144" y="273"/>
                  </a:lnTo>
                  <a:lnTo>
                    <a:pt x="144" y="273"/>
                  </a:lnTo>
                  <a:lnTo>
                    <a:pt x="146" y="273"/>
                  </a:lnTo>
                  <a:lnTo>
                    <a:pt x="146" y="273"/>
                  </a:lnTo>
                  <a:lnTo>
                    <a:pt x="149" y="273"/>
                  </a:lnTo>
                  <a:lnTo>
                    <a:pt x="149" y="270"/>
                  </a:lnTo>
                  <a:lnTo>
                    <a:pt x="149" y="270"/>
                  </a:lnTo>
                  <a:lnTo>
                    <a:pt x="149" y="270"/>
                  </a:lnTo>
                  <a:lnTo>
                    <a:pt x="151" y="270"/>
                  </a:lnTo>
                  <a:lnTo>
                    <a:pt x="151" y="270"/>
                  </a:lnTo>
                  <a:lnTo>
                    <a:pt x="149" y="270"/>
                  </a:lnTo>
                  <a:lnTo>
                    <a:pt x="149" y="270"/>
                  </a:lnTo>
                  <a:lnTo>
                    <a:pt x="149" y="268"/>
                  </a:lnTo>
                  <a:lnTo>
                    <a:pt x="149" y="268"/>
                  </a:lnTo>
                  <a:lnTo>
                    <a:pt x="146" y="268"/>
                  </a:lnTo>
                  <a:lnTo>
                    <a:pt x="146" y="268"/>
                  </a:lnTo>
                  <a:lnTo>
                    <a:pt x="146" y="268"/>
                  </a:lnTo>
                  <a:lnTo>
                    <a:pt x="146" y="266"/>
                  </a:lnTo>
                  <a:lnTo>
                    <a:pt x="146" y="266"/>
                  </a:lnTo>
                  <a:lnTo>
                    <a:pt x="146" y="266"/>
                  </a:lnTo>
                  <a:lnTo>
                    <a:pt x="149" y="266"/>
                  </a:lnTo>
                  <a:lnTo>
                    <a:pt x="149" y="266"/>
                  </a:lnTo>
                  <a:lnTo>
                    <a:pt x="149" y="266"/>
                  </a:lnTo>
                  <a:lnTo>
                    <a:pt x="149" y="266"/>
                  </a:lnTo>
                  <a:lnTo>
                    <a:pt x="151" y="266"/>
                  </a:lnTo>
                  <a:lnTo>
                    <a:pt x="151" y="266"/>
                  </a:lnTo>
                  <a:lnTo>
                    <a:pt x="151" y="266"/>
                  </a:lnTo>
                  <a:lnTo>
                    <a:pt x="154" y="266"/>
                  </a:lnTo>
                  <a:lnTo>
                    <a:pt x="154" y="266"/>
                  </a:lnTo>
                  <a:lnTo>
                    <a:pt x="154" y="263"/>
                  </a:lnTo>
                  <a:lnTo>
                    <a:pt x="156" y="263"/>
                  </a:lnTo>
                  <a:lnTo>
                    <a:pt x="156" y="263"/>
                  </a:lnTo>
                  <a:lnTo>
                    <a:pt x="156" y="261"/>
                  </a:lnTo>
                  <a:lnTo>
                    <a:pt x="154" y="261"/>
                  </a:lnTo>
                  <a:lnTo>
                    <a:pt x="154" y="261"/>
                  </a:lnTo>
                  <a:lnTo>
                    <a:pt x="154" y="261"/>
                  </a:lnTo>
                  <a:lnTo>
                    <a:pt x="151" y="261"/>
                  </a:lnTo>
                  <a:lnTo>
                    <a:pt x="151" y="259"/>
                  </a:lnTo>
                  <a:lnTo>
                    <a:pt x="154" y="259"/>
                  </a:lnTo>
                  <a:lnTo>
                    <a:pt x="154" y="259"/>
                  </a:lnTo>
                  <a:lnTo>
                    <a:pt x="154" y="256"/>
                  </a:lnTo>
                  <a:lnTo>
                    <a:pt x="154" y="256"/>
                  </a:lnTo>
                  <a:lnTo>
                    <a:pt x="154" y="256"/>
                  </a:lnTo>
                  <a:lnTo>
                    <a:pt x="154" y="256"/>
                  </a:lnTo>
                  <a:lnTo>
                    <a:pt x="154" y="256"/>
                  </a:lnTo>
                  <a:lnTo>
                    <a:pt x="154" y="254"/>
                  </a:lnTo>
                  <a:lnTo>
                    <a:pt x="154" y="254"/>
                  </a:lnTo>
                  <a:lnTo>
                    <a:pt x="151" y="254"/>
                  </a:lnTo>
                  <a:lnTo>
                    <a:pt x="151" y="251"/>
                  </a:lnTo>
                  <a:lnTo>
                    <a:pt x="151" y="251"/>
                  </a:lnTo>
                  <a:lnTo>
                    <a:pt x="151" y="251"/>
                  </a:lnTo>
                  <a:lnTo>
                    <a:pt x="151" y="249"/>
                  </a:lnTo>
                  <a:lnTo>
                    <a:pt x="151" y="249"/>
                  </a:lnTo>
                  <a:lnTo>
                    <a:pt x="151" y="249"/>
                  </a:lnTo>
                  <a:lnTo>
                    <a:pt x="151" y="247"/>
                  </a:lnTo>
                  <a:lnTo>
                    <a:pt x="149" y="247"/>
                  </a:lnTo>
                  <a:lnTo>
                    <a:pt x="149" y="247"/>
                  </a:lnTo>
                  <a:lnTo>
                    <a:pt x="149" y="247"/>
                  </a:lnTo>
                  <a:lnTo>
                    <a:pt x="149" y="247"/>
                  </a:lnTo>
                  <a:lnTo>
                    <a:pt x="149" y="244"/>
                  </a:lnTo>
                  <a:lnTo>
                    <a:pt x="149" y="244"/>
                  </a:lnTo>
                  <a:lnTo>
                    <a:pt x="149" y="244"/>
                  </a:lnTo>
                  <a:lnTo>
                    <a:pt x="149" y="242"/>
                  </a:lnTo>
                  <a:lnTo>
                    <a:pt x="149" y="242"/>
                  </a:lnTo>
                  <a:lnTo>
                    <a:pt x="149" y="240"/>
                  </a:lnTo>
                  <a:lnTo>
                    <a:pt x="146" y="240"/>
                  </a:lnTo>
                  <a:lnTo>
                    <a:pt x="146" y="240"/>
                  </a:lnTo>
                  <a:lnTo>
                    <a:pt x="146" y="237"/>
                  </a:lnTo>
                  <a:lnTo>
                    <a:pt x="146" y="237"/>
                  </a:lnTo>
                  <a:lnTo>
                    <a:pt x="146" y="237"/>
                  </a:lnTo>
                  <a:lnTo>
                    <a:pt x="146" y="235"/>
                  </a:lnTo>
                  <a:lnTo>
                    <a:pt x="146" y="235"/>
                  </a:lnTo>
                  <a:lnTo>
                    <a:pt x="146" y="235"/>
                  </a:lnTo>
                  <a:lnTo>
                    <a:pt x="146" y="232"/>
                  </a:lnTo>
                  <a:lnTo>
                    <a:pt x="146" y="232"/>
                  </a:lnTo>
                  <a:lnTo>
                    <a:pt x="146" y="230"/>
                  </a:lnTo>
                  <a:lnTo>
                    <a:pt x="144" y="230"/>
                  </a:lnTo>
                  <a:lnTo>
                    <a:pt x="144" y="230"/>
                  </a:lnTo>
                  <a:lnTo>
                    <a:pt x="146" y="230"/>
                  </a:lnTo>
                  <a:lnTo>
                    <a:pt x="146" y="228"/>
                  </a:lnTo>
                  <a:lnTo>
                    <a:pt x="146" y="228"/>
                  </a:lnTo>
                  <a:lnTo>
                    <a:pt x="146" y="228"/>
                  </a:lnTo>
                  <a:lnTo>
                    <a:pt x="146" y="228"/>
                  </a:lnTo>
                  <a:lnTo>
                    <a:pt x="146" y="228"/>
                  </a:lnTo>
                  <a:lnTo>
                    <a:pt x="146" y="225"/>
                  </a:lnTo>
                  <a:lnTo>
                    <a:pt x="146" y="225"/>
                  </a:lnTo>
                  <a:lnTo>
                    <a:pt x="146" y="225"/>
                  </a:lnTo>
                  <a:lnTo>
                    <a:pt x="149" y="225"/>
                  </a:lnTo>
                  <a:lnTo>
                    <a:pt x="149" y="225"/>
                  </a:lnTo>
                  <a:lnTo>
                    <a:pt x="149" y="223"/>
                  </a:lnTo>
                  <a:lnTo>
                    <a:pt x="149" y="223"/>
                  </a:lnTo>
                  <a:lnTo>
                    <a:pt x="146" y="223"/>
                  </a:lnTo>
                  <a:lnTo>
                    <a:pt x="146" y="223"/>
                  </a:lnTo>
                  <a:lnTo>
                    <a:pt x="146" y="223"/>
                  </a:lnTo>
                  <a:lnTo>
                    <a:pt x="144" y="223"/>
                  </a:lnTo>
                  <a:lnTo>
                    <a:pt x="144" y="221"/>
                  </a:lnTo>
                  <a:lnTo>
                    <a:pt x="144" y="221"/>
                  </a:lnTo>
                  <a:lnTo>
                    <a:pt x="144" y="221"/>
                  </a:lnTo>
                  <a:lnTo>
                    <a:pt x="142" y="221"/>
                  </a:lnTo>
                  <a:lnTo>
                    <a:pt x="142" y="221"/>
                  </a:lnTo>
                  <a:lnTo>
                    <a:pt x="139" y="221"/>
                  </a:lnTo>
                  <a:lnTo>
                    <a:pt x="139" y="223"/>
                  </a:lnTo>
                  <a:lnTo>
                    <a:pt x="139" y="223"/>
                  </a:lnTo>
                  <a:lnTo>
                    <a:pt x="139" y="223"/>
                  </a:lnTo>
                  <a:lnTo>
                    <a:pt x="137" y="223"/>
                  </a:lnTo>
                  <a:lnTo>
                    <a:pt x="137" y="221"/>
                  </a:lnTo>
                  <a:lnTo>
                    <a:pt x="137" y="221"/>
                  </a:lnTo>
                  <a:lnTo>
                    <a:pt x="137" y="221"/>
                  </a:lnTo>
                  <a:lnTo>
                    <a:pt x="137" y="221"/>
                  </a:lnTo>
                  <a:lnTo>
                    <a:pt x="137" y="218"/>
                  </a:lnTo>
                  <a:lnTo>
                    <a:pt x="137" y="218"/>
                  </a:lnTo>
                  <a:lnTo>
                    <a:pt x="137" y="218"/>
                  </a:lnTo>
                  <a:lnTo>
                    <a:pt x="137" y="218"/>
                  </a:lnTo>
                  <a:lnTo>
                    <a:pt x="137" y="216"/>
                  </a:lnTo>
                  <a:lnTo>
                    <a:pt x="139" y="216"/>
                  </a:lnTo>
                  <a:lnTo>
                    <a:pt x="139" y="216"/>
                  </a:lnTo>
                  <a:lnTo>
                    <a:pt x="139" y="216"/>
                  </a:lnTo>
                  <a:lnTo>
                    <a:pt x="139" y="216"/>
                  </a:lnTo>
                  <a:lnTo>
                    <a:pt x="142" y="216"/>
                  </a:lnTo>
                  <a:lnTo>
                    <a:pt x="142" y="216"/>
                  </a:lnTo>
                  <a:lnTo>
                    <a:pt x="144" y="216"/>
                  </a:lnTo>
                  <a:lnTo>
                    <a:pt x="144" y="216"/>
                  </a:lnTo>
                  <a:lnTo>
                    <a:pt x="144" y="216"/>
                  </a:lnTo>
                  <a:lnTo>
                    <a:pt x="144" y="216"/>
                  </a:lnTo>
                  <a:lnTo>
                    <a:pt x="144" y="216"/>
                  </a:lnTo>
                  <a:lnTo>
                    <a:pt x="146" y="216"/>
                  </a:lnTo>
                  <a:lnTo>
                    <a:pt x="146" y="216"/>
                  </a:lnTo>
                  <a:lnTo>
                    <a:pt x="146" y="216"/>
                  </a:lnTo>
                  <a:lnTo>
                    <a:pt x="149" y="216"/>
                  </a:lnTo>
                  <a:lnTo>
                    <a:pt x="149" y="214"/>
                  </a:lnTo>
                  <a:lnTo>
                    <a:pt x="149" y="214"/>
                  </a:lnTo>
                  <a:lnTo>
                    <a:pt x="149" y="214"/>
                  </a:lnTo>
                  <a:lnTo>
                    <a:pt x="151" y="214"/>
                  </a:lnTo>
                  <a:lnTo>
                    <a:pt x="151" y="214"/>
                  </a:lnTo>
                  <a:lnTo>
                    <a:pt x="151" y="214"/>
                  </a:lnTo>
                  <a:lnTo>
                    <a:pt x="154" y="214"/>
                  </a:lnTo>
                  <a:lnTo>
                    <a:pt x="154" y="214"/>
                  </a:lnTo>
                  <a:lnTo>
                    <a:pt x="154" y="214"/>
                  </a:lnTo>
                  <a:lnTo>
                    <a:pt x="156" y="214"/>
                  </a:lnTo>
                  <a:lnTo>
                    <a:pt x="156" y="214"/>
                  </a:lnTo>
                  <a:lnTo>
                    <a:pt x="156" y="214"/>
                  </a:lnTo>
                  <a:lnTo>
                    <a:pt x="156" y="214"/>
                  </a:lnTo>
                  <a:lnTo>
                    <a:pt x="158" y="214"/>
                  </a:lnTo>
                  <a:lnTo>
                    <a:pt x="158" y="214"/>
                  </a:lnTo>
                  <a:lnTo>
                    <a:pt x="158" y="214"/>
                  </a:lnTo>
                  <a:lnTo>
                    <a:pt x="158" y="214"/>
                  </a:lnTo>
                  <a:lnTo>
                    <a:pt x="161" y="214"/>
                  </a:lnTo>
                  <a:lnTo>
                    <a:pt x="161" y="214"/>
                  </a:lnTo>
                  <a:lnTo>
                    <a:pt x="161" y="211"/>
                  </a:lnTo>
                  <a:lnTo>
                    <a:pt x="163" y="211"/>
                  </a:lnTo>
                  <a:lnTo>
                    <a:pt x="163" y="211"/>
                  </a:lnTo>
                  <a:lnTo>
                    <a:pt x="163" y="211"/>
                  </a:lnTo>
                  <a:lnTo>
                    <a:pt x="163" y="211"/>
                  </a:lnTo>
                  <a:lnTo>
                    <a:pt x="165" y="211"/>
                  </a:lnTo>
                  <a:lnTo>
                    <a:pt x="165" y="211"/>
                  </a:lnTo>
                  <a:lnTo>
                    <a:pt x="165" y="211"/>
                  </a:lnTo>
                  <a:lnTo>
                    <a:pt x="168" y="211"/>
                  </a:lnTo>
                  <a:lnTo>
                    <a:pt x="168" y="209"/>
                  </a:lnTo>
                  <a:lnTo>
                    <a:pt x="168" y="209"/>
                  </a:lnTo>
                  <a:lnTo>
                    <a:pt x="170" y="209"/>
                  </a:lnTo>
                  <a:lnTo>
                    <a:pt x="170" y="209"/>
                  </a:lnTo>
                  <a:lnTo>
                    <a:pt x="170" y="209"/>
                  </a:lnTo>
                  <a:lnTo>
                    <a:pt x="172" y="209"/>
                  </a:lnTo>
                  <a:lnTo>
                    <a:pt x="172" y="209"/>
                  </a:lnTo>
                  <a:lnTo>
                    <a:pt x="172" y="209"/>
                  </a:lnTo>
                  <a:lnTo>
                    <a:pt x="172" y="209"/>
                  </a:lnTo>
                  <a:lnTo>
                    <a:pt x="172" y="206"/>
                  </a:lnTo>
                  <a:lnTo>
                    <a:pt x="175" y="206"/>
                  </a:lnTo>
                  <a:lnTo>
                    <a:pt x="175" y="209"/>
                  </a:lnTo>
                  <a:lnTo>
                    <a:pt x="175" y="209"/>
                  </a:lnTo>
                  <a:lnTo>
                    <a:pt x="177" y="209"/>
                  </a:lnTo>
                  <a:lnTo>
                    <a:pt x="177" y="209"/>
                  </a:lnTo>
                  <a:lnTo>
                    <a:pt x="177" y="211"/>
                  </a:lnTo>
                  <a:lnTo>
                    <a:pt x="177" y="211"/>
                  </a:lnTo>
                  <a:lnTo>
                    <a:pt x="177" y="211"/>
                  </a:lnTo>
                  <a:lnTo>
                    <a:pt x="177" y="211"/>
                  </a:lnTo>
                  <a:lnTo>
                    <a:pt x="180" y="211"/>
                  </a:lnTo>
                  <a:lnTo>
                    <a:pt x="180" y="214"/>
                  </a:lnTo>
                  <a:lnTo>
                    <a:pt x="180" y="214"/>
                  </a:lnTo>
                  <a:lnTo>
                    <a:pt x="182" y="214"/>
                  </a:lnTo>
                  <a:lnTo>
                    <a:pt x="182" y="214"/>
                  </a:lnTo>
                  <a:lnTo>
                    <a:pt x="182" y="214"/>
                  </a:lnTo>
                  <a:lnTo>
                    <a:pt x="182" y="211"/>
                  </a:lnTo>
                  <a:lnTo>
                    <a:pt x="184" y="211"/>
                  </a:lnTo>
                  <a:lnTo>
                    <a:pt x="184" y="211"/>
                  </a:lnTo>
                  <a:lnTo>
                    <a:pt x="184" y="211"/>
                  </a:lnTo>
                  <a:lnTo>
                    <a:pt x="184" y="211"/>
                  </a:lnTo>
                  <a:lnTo>
                    <a:pt x="187" y="211"/>
                  </a:lnTo>
                  <a:lnTo>
                    <a:pt x="187" y="211"/>
                  </a:lnTo>
                  <a:lnTo>
                    <a:pt x="187" y="211"/>
                  </a:lnTo>
                  <a:lnTo>
                    <a:pt x="189" y="211"/>
                  </a:lnTo>
                  <a:lnTo>
                    <a:pt x="189" y="211"/>
                  </a:lnTo>
                  <a:lnTo>
                    <a:pt x="189" y="214"/>
                  </a:lnTo>
                  <a:lnTo>
                    <a:pt x="189" y="214"/>
                  </a:lnTo>
                  <a:lnTo>
                    <a:pt x="189" y="214"/>
                  </a:lnTo>
                  <a:lnTo>
                    <a:pt x="191" y="214"/>
                  </a:lnTo>
                  <a:lnTo>
                    <a:pt x="191" y="214"/>
                  </a:lnTo>
                  <a:lnTo>
                    <a:pt x="191" y="214"/>
                  </a:lnTo>
                  <a:lnTo>
                    <a:pt x="191" y="214"/>
                  </a:lnTo>
                  <a:lnTo>
                    <a:pt x="191" y="211"/>
                  </a:lnTo>
                  <a:lnTo>
                    <a:pt x="194" y="211"/>
                  </a:lnTo>
                  <a:lnTo>
                    <a:pt x="194" y="211"/>
                  </a:lnTo>
                  <a:lnTo>
                    <a:pt x="194" y="209"/>
                  </a:lnTo>
                  <a:lnTo>
                    <a:pt x="194" y="209"/>
                  </a:lnTo>
                  <a:lnTo>
                    <a:pt x="194" y="209"/>
                  </a:lnTo>
                  <a:lnTo>
                    <a:pt x="194" y="206"/>
                  </a:lnTo>
                  <a:lnTo>
                    <a:pt x="194" y="206"/>
                  </a:lnTo>
                  <a:lnTo>
                    <a:pt x="194" y="206"/>
                  </a:lnTo>
                  <a:lnTo>
                    <a:pt x="194" y="206"/>
                  </a:lnTo>
                  <a:lnTo>
                    <a:pt x="191" y="206"/>
                  </a:lnTo>
                  <a:lnTo>
                    <a:pt x="191" y="206"/>
                  </a:lnTo>
                  <a:lnTo>
                    <a:pt x="191" y="206"/>
                  </a:lnTo>
                  <a:lnTo>
                    <a:pt x="189" y="206"/>
                  </a:lnTo>
                  <a:lnTo>
                    <a:pt x="189" y="204"/>
                  </a:lnTo>
                  <a:lnTo>
                    <a:pt x="189" y="204"/>
                  </a:lnTo>
                  <a:lnTo>
                    <a:pt x="189" y="204"/>
                  </a:lnTo>
                  <a:lnTo>
                    <a:pt x="189" y="204"/>
                  </a:lnTo>
                  <a:lnTo>
                    <a:pt x="187" y="204"/>
                  </a:lnTo>
                  <a:lnTo>
                    <a:pt x="187" y="202"/>
                  </a:lnTo>
                  <a:lnTo>
                    <a:pt x="187" y="202"/>
                  </a:lnTo>
                  <a:lnTo>
                    <a:pt x="187" y="199"/>
                  </a:lnTo>
                  <a:lnTo>
                    <a:pt x="189" y="199"/>
                  </a:lnTo>
                  <a:lnTo>
                    <a:pt x="189" y="199"/>
                  </a:lnTo>
                  <a:lnTo>
                    <a:pt x="189" y="197"/>
                  </a:lnTo>
                  <a:lnTo>
                    <a:pt x="189" y="197"/>
                  </a:lnTo>
                  <a:lnTo>
                    <a:pt x="189" y="197"/>
                  </a:lnTo>
                  <a:lnTo>
                    <a:pt x="189" y="197"/>
                  </a:lnTo>
                  <a:lnTo>
                    <a:pt x="189" y="197"/>
                  </a:lnTo>
                  <a:lnTo>
                    <a:pt x="189" y="195"/>
                  </a:lnTo>
                  <a:lnTo>
                    <a:pt x="191" y="195"/>
                  </a:lnTo>
                  <a:lnTo>
                    <a:pt x="191" y="195"/>
                  </a:lnTo>
                  <a:lnTo>
                    <a:pt x="191" y="192"/>
                  </a:lnTo>
                  <a:lnTo>
                    <a:pt x="191" y="192"/>
                  </a:lnTo>
                  <a:lnTo>
                    <a:pt x="191" y="192"/>
                  </a:lnTo>
                  <a:lnTo>
                    <a:pt x="191" y="190"/>
                  </a:lnTo>
                  <a:lnTo>
                    <a:pt x="191" y="190"/>
                  </a:lnTo>
                  <a:lnTo>
                    <a:pt x="191" y="187"/>
                  </a:lnTo>
                  <a:lnTo>
                    <a:pt x="191" y="187"/>
                  </a:lnTo>
                  <a:lnTo>
                    <a:pt x="191" y="187"/>
                  </a:lnTo>
                  <a:lnTo>
                    <a:pt x="191" y="187"/>
                  </a:lnTo>
                  <a:lnTo>
                    <a:pt x="191" y="185"/>
                  </a:lnTo>
                  <a:lnTo>
                    <a:pt x="194" y="185"/>
                  </a:lnTo>
                  <a:lnTo>
                    <a:pt x="194" y="185"/>
                  </a:lnTo>
                  <a:lnTo>
                    <a:pt x="194" y="183"/>
                  </a:lnTo>
                  <a:lnTo>
                    <a:pt x="194" y="183"/>
                  </a:lnTo>
                  <a:lnTo>
                    <a:pt x="194" y="183"/>
                  </a:lnTo>
                  <a:lnTo>
                    <a:pt x="196" y="183"/>
                  </a:lnTo>
                  <a:lnTo>
                    <a:pt x="196" y="180"/>
                  </a:lnTo>
                  <a:lnTo>
                    <a:pt x="196" y="180"/>
                  </a:lnTo>
                  <a:lnTo>
                    <a:pt x="196" y="180"/>
                  </a:lnTo>
                  <a:lnTo>
                    <a:pt x="196" y="178"/>
                  </a:lnTo>
                  <a:lnTo>
                    <a:pt x="196" y="178"/>
                  </a:lnTo>
                  <a:lnTo>
                    <a:pt x="196" y="178"/>
                  </a:lnTo>
                  <a:lnTo>
                    <a:pt x="196" y="178"/>
                  </a:lnTo>
                  <a:lnTo>
                    <a:pt x="196" y="176"/>
                  </a:lnTo>
                  <a:lnTo>
                    <a:pt x="199" y="176"/>
                  </a:lnTo>
                  <a:lnTo>
                    <a:pt x="199" y="176"/>
                  </a:lnTo>
                  <a:lnTo>
                    <a:pt x="199" y="173"/>
                  </a:lnTo>
                  <a:lnTo>
                    <a:pt x="199" y="173"/>
                  </a:lnTo>
                  <a:lnTo>
                    <a:pt x="199" y="173"/>
                  </a:lnTo>
                  <a:lnTo>
                    <a:pt x="199" y="171"/>
                  </a:lnTo>
                  <a:lnTo>
                    <a:pt x="199" y="171"/>
                  </a:lnTo>
                  <a:lnTo>
                    <a:pt x="199" y="171"/>
                  </a:lnTo>
                  <a:lnTo>
                    <a:pt x="199" y="168"/>
                  </a:lnTo>
                  <a:lnTo>
                    <a:pt x="201" y="168"/>
                  </a:lnTo>
                  <a:lnTo>
                    <a:pt x="201" y="168"/>
                  </a:lnTo>
                  <a:lnTo>
                    <a:pt x="201" y="168"/>
                  </a:lnTo>
                  <a:lnTo>
                    <a:pt x="201" y="166"/>
                  </a:lnTo>
                  <a:lnTo>
                    <a:pt x="201" y="166"/>
                  </a:lnTo>
                  <a:lnTo>
                    <a:pt x="201" y="166"/>
                  </a:lnTo>
                  <a:lnTo>
                    <a:pt x="203" y="166"/>
                  </a:lnTo>
                  <a:lnTo>
                    <a:pt x="203" y="164"/>
                  </a:lnTo>
                  <a:lnTo>
                    <a:pt x="203" y="164"/>
                  </a:lnTo>
                  <a:lnTo>
                    <a:pt x="203" y="161"/>
                  </a:lnTo>
                  <a:lnTo>
                    <a:pt x="203" y="161"/>
                  </a:lnTo>
                  <a:lnTo>
                    <a:pt x="203" y="161"/>
                  </a:lnTo>
                  <a:lnTo>
                    <a:pt x="203" y="161"/>
                  </a:lnTo>
                  <a:lnTo>
                    <a:pt x="206" y="161"/>
                  </a:lnTo>
                  <a:lnTo>
                    <a:pt x="206" y="161"/>
                  </a:lnTo>
                  <a:lnTo>
                    <a:pt x="206" y="161"/>
                  </a:lnTo>
                  <a:lnTo>
                    <a:pt x="206" y="161"/>
                  </a:lnTo>
                  <a:lnTo>
                    <a:pt x="208" y="161"/>
                  </a:lnTo>
                  <a:lnTo>
                    <a:pt x="208" y="161"/>
                  </a:lnTo>
                  <a:lnTo>
                    <a:pt x="210" y="161"/>
                  </a:lnTo>
                  <a:lnTo>
                    <a:pt x="210" y="161"/>
                  </a:lnTo>
                  <a:lnTo>
                    <a:pt x="210" y="164"/>
                  </a:lnTo>
                  <a:lnTo>
                    <a:pt x="210" y="164"/>
                  </a:lnTo>
                  <a:lnTo>
                    <a:pt x="213" y="164"/>
                  </a:lnTo>
                  <a:lnTo>
                    <a:pt x="213" y="164"/>
                  </a:lnTo>
                  <a:lnTo>
                    <a:pt x="213" y="164"/>
                  </a:lnTo>
                  <a:lnTo>
                    <a:pt x="215" y="164"/>
                  </a:lnTo>
                  <a:lnTo>
                    <a:pt x="215" y="164"/>
                  </a:lnTo>
                  <a:lnTo>
                    <a:pt x="215" y="166"/>
                  </a:lnTo>
                  <a:lnTo>
                    <a:pt x="215" y="166"/>
                  </a:lnTo>
                  <a:lnTo>
                    <a:pt x="217" y="166"/>
                  </a:lnTo>
                  <a:lnTo>
                    <a:pt x="217" y="166"/>
                  </a:lnTo>
                  <a:lnTo>
                    <a:pt x="217" y="166"/>
                  </a:lnTo>
                  <a:lnTo>
                    <a:pt x="220" y="166"/>
                  </a:lnTo>
                  <a:lnTo>
                    <a:pt x="220" y="166"/>
                  </a:lnTo>
                  <a:lnTo>
                    <a:pt x="220" y="166"/>
                  </a:lnTo>
                  <a:lnTo>
                    <a:pt x="222" y="166"/>
                  </a:lnTo>
                  <a:lnTo>
                    <a:pt x="222" y="166"/>
                  </a:lnTo>
                  <a:lnTo>
                    <a:pt x="222" y="166"/>
                  </a:lnTo>
                  <a:lnTo>
                    <a:pt x="225" y="166"/>
                  </a:lnTo>
                  <a:lnTo>
                    <a:pt x="225" y="168"/>
                  </a:lnTo>
                  <a:lnTo>
                    <a:pt x="225" y="168"/>
                  </a:lnTo>
                  <a:lnTo>
                    <a:pt x="225" y="168"/>
                  </a:lnTo>
                  <a:lnTo>
                    <a:pt x="227" y="168"/>
                  </a:lnTo>
                  <a:lnTo>
                    <a:pt x="227" y="166"/>
                  </a:lnTo>
                  <a:lnTo>
                    <a:pt x="227" y="166"/>
                  </a:lnTo>
                  <a:lnTo>
                    <a:pt x="229" y="166"/>
                  </a:lnTo>
                  <a:lnTo>
                    <a:pt x="229" y="166"/>
                  </a:lnTo>
                  <a:lnTo>
                    <a:pt x="229" y="166"/>
                  </a:lnTo>
                  <a:lnTo>
                    <a:pt x="232" y="166"/>
                  </a:lnTo>
                  <a:lnTo>
                    <a:pt x="232" y="166"/>
                  </a:lnTo>
                  <a:lnTo>
                    <a:pt x="232" y="166"/>
                  </a:lnTo>
                  <a:lnTo>
                    <a:pt x="234" y="166"/>
                  </a:lnTo>
                  <a:lnTo>
                    <a:pt x="234" y="166"/>
                  </a:lnTo>
                  <a:lnTo>
                    <a:pt x="236" y="166"/>
                  </a:lnTo>
                  <a:lnTo>
                    <a:pt x="236" y="166"/>
                  </a:lnTo>
                  <a:lnTo>
                    <a:pt x="236" y="166"/>
                  </a:lnTo>
                  <a:lnTo>
                    <a:pt x="239" y="166"/>
                  </a:lnTo>
                  <a:lnTo>
                    <a:pt x="239" y="166"/>
                  </a:lnTo>
                  <a:lnTo>
                    <a:pt x="239" y="168"/>
                  </a:lnTo>
                  <a:lnTo>
                    <a:pt x="239" y="168"/>
                  </a:lnTo>
                  <a:lnTo>
                    <a:pt x="239" y="168"/>
                  </a:lnTo>
                  <a:lnTo>
                    <a:pt x="239" y="168"/>
                  </a:lnTo>
                  <a:lnTo>
                    <a:pt x="239" y="168"/>
                  </a:lnTo>
                  <a:lnTo>
                    <a:pt x="239" y="171"/>
                  </a:lnTo>
                  <a:lnTo>
                    <a:pt x="239" y="171"/>
                  </a:lnTo>
                  <a:lnTo>
                    <a:pt x="241" y="171"/>
                  </a:lnTo>
                  <a:lnTo>
                    <a:pt x="241" y="171"/>
                  </a:lnTo>
                  <a:lnTo>
                    <a:pt x="243" y="171"/>
                  </a:lnTo>
                  <a:lnTo>
                    <a:pt x="243" y="168"/>
                  </a:lnTo>
                  <a:lnTo>
                    <a:pt x="243" y="168"/>
                  </a:lnTo>
                  <a:lnTo>
                    <a:pt x="243" y="168"/>
                  </a:lnTo>
                  <a:lnTo>
                    <a:pt x="243" y="168"/>
                  </a:lnTo>
                  <a:lnTo>
                    <a:pt x="246" y="168"/>
                  </a:lnTo>
                  <a:lnTo>
                    <a:pt x="246" y="168"/>
                  </a:lnTo>
                  <a:lnTo>
                    <a:pt x="246" y="168"/>
                  </a:lnTo>
                  <a:lnTo>
                    <a:pt x="246" y="168"/>
                  </a:lnTo>
                  <a:lnTo>
                    <a:pt x="248" y="168"/>
                  </a:lnTo>
                  <a:lnTo>
                    <a:pt x="248" y="166"/>
                  </a:lnTo>
                  <a:lnTo>
                    <a:pt x="248" y="166"/>
                  </a:lnTo>
                  <a:lnTo>
                    <a:pt x="251" y="166"/>
                  </a:lnTo>
                  <a:lnTo>
                    <a:pt x="251" y="166"/>
                  </a:lnTo>
                  <a:lnTo>
                    <a:pt x="251" y="166"/>
                  </a:lnTo>
                  <a:lnTo>
                    <a:pt x="251" y="166"/>
                  </a:lnTo>
                  <a:lnTo>
                    <a:pt x="253" y="166"/>
                  </a:lnTo>
                  <a:lnTo>
                    <a:pt x="253" y="166"/>
                  </a:lnTo>
                  <a:lnTo>
                    <a:pt x="255" y="166"/>
                  </a:lnTo>
                  <a:lnTo>
                    <a:pt x="255" y="164"/>
                  </a:lnTo>
                  <a:lnTo>
                    <a:pt x="255" y="164"/>
                  </a:lnTo>
                  <a:lnTo>
                    <a:pt x="255" y="164"/>
                  </a:lnTo>
                  <a:lnTo>
                    <a:pt x="258" y="164"/>
                  </a:lnTo>
                  <a:lnTo>
                    <a:pt x="258" y="164"/>
                  </a:lnTo>
                  <a:lnTo>
                    <a:pt x="258" y="164"/>
                  </a:lnTo>
                  <a:lnTo>
                    <a:pt x="258" y="161"/>
                  </a:lnTo>
                  <a:lnTo>
                    <a:pt x="258" y="161"/>
                  </a:lnTo>
                  <a:lnTo>
                    <a:pt x="258" y="161"/>
                  </a:lnTo>
                  <a:lnTo>
                    <a:pt x="260" y="161"/>
                  </a:lnTo>
                  <a:lnTo>
                    <a:pt x="260" y="161"/>
                  </a:lnTo>
                  <a:lnTo>
                    <a:pt x="260" y="159"/>
                  </a:lnTo>
                  <a:lnTo>
                    <a:pt x="260" y="159"/>
                  </a:lnTo>
                  <a:lnTo>
                    <a:pt x="260" y="157"/>
                  </a:lnTo>
                  <a:lnTo>
                    <a:pt x="260" y="157"/>
                  </a:lnTo>
                  <a:lnTo>
                    <a:pt x="260" y="157"/>
                  </a:lnTo>
                  <a:lnTo>
                    <a:pt x="260" y="157"/>
                  </a:lnTo>
                  <a:lnTo>
                    <a:pt x="260" y="154"/>
                  </a:lnTo>
                  <a:lnTo>
                    <a:pt x="258" y="154"/>
                  </a:lnTo>
                  <a:lnTo>
                    <a:pt x="258" y="154"/>
                  </a:lnTo>
                  <a:lnTo>
                    <a:pt x="258" y="152"/>
                  </a:lnTo>
                  <a:lnTo>
                    <a:pt x="258" y="152"/>
                  </a:lnTo>
                  <a:lnTo>
                    <a:pt x="258" y="150"/>
                  </a:lnTo>
                  <a:lnTo>
                    <a:pt x="258" y="150"/>
                  </a:lnTo>
                  <a:lnTo>
                    <a:pt x="258" y="150"/>
                  </a:lnTo>
                  <a:lnTo>
                    <a:pt x="258" y="147"/>
                  </a:lnTo>
                  <a:lnTo>
                    <a:pt x="258" y="147"/>
                  </a:lnTo>
                  <a:lnTo>
                    <a:pt x="258" y="147"/>
                  </a:lnTo>
                  <a:lnTo>
                    <a:pt x="258" y="145"/>
                  </a:lnTo>
                  <a:lnTo>
                    <a:pt x="258" y="145"/>
                  </a:lnTo>
                  <a:lnTo>
                    <a:pt x="258" y="145"/>
                  </a:lnTo>
                  <a:lnTo>
                    <a:pt x="258" y="142"/>
                  </a:lnTo>
                  <a:lnTo>
                    <a:pt x="258" y="142"/>
                  </a:lnTo>
                  <a:lnTo>
                    <a:pt x="258" y="140"/>
                  </a:lnTo>
                  <a:lnTo>
                    <a:pt x="258" y="140"/>
                  </a:lnTo>
                  <a:lnTo>
                    <a:pt x="258" y="140"/>
                  </a:lnTo>
                  <a:lnTo>
                    <a:pt x="258" y="138"/>
                  </a:lnTo>
                  <a:lnTo>
                    <a:pt x="258" y="138"/>
                  </a:lnTo>
                  <a:lnTo>
                    <a:pt x="258" y="138"/>
                  </a:lnTo>
                  <a:lnTo>
                    <a:pt x="258" y="138"/>
                  </a:lnTo>
                  <a:lnTo>
                    <a:pt x="258" y="135"/>
                  </a:lnTo>
                  <a:lnTo>
                    <a:pt x="260" y="135"/>
                  </a:lnTo>
                  <a:lnTo>
                    <a:pt x="260" y="135"/>
                  </a:lnTo>
                  <a:lnTo>
                    <a:pt x="260" y="133"/>
                  </a:lnTo>
                  <a:lnTo>
                    <a:pt x="260" y="133"/>
                  </a:lnTo>
                  <a:lnTo>
                    <a:pt x="260" y="133"/>
                  </a:lnTo>
                  <a:lnTo>
                    <a:pt x="260" y="131"/>
                  </a:lnTo>
                  <a:lnTo>
                    <a:pt x="262" y="131"/>
                  </a:lnTo>
                  <a:lnTo>
                    <a:pt x="262" y="131"/>
                  </a:lnTo>
                  <a:lnTo>
                    <a:pt x="262" y="131"/>
                  </a:lnTo>
                  <a:lnTo>
                    <a:pt x="262" y="131"/>
                  </a:lnTo>
                  <a:lnTo>
                    <a:pt x="265" y="131"/>
                  </a:lnTo>
                  <a:lnTo>
                    <a:pt x="265" y="131"/>
                  </a:lnTo>
                  <a:lnTo>
                    <a:pt x="265" y="131"/>
                  </a:lnTo>
                  <a:lnTo>
                    <a:pt x="265" y="128"/>
                  </a:lnTo>
                  <a:lnTo>
                    <a:pt x="267" y="128"/>
                  </a:lnTo>
                  <a:lnTo>
                    <a:pt x="267" y="128"/>
                  </a:lnTo>
                  <a:lnTo>
                    <a:pt x="270" y="128"/>
                  </a:lnTo>
                  <a:lnTo>
                    <a:pt x="270" y="128"/>
                  </a:lnTo>
                  <a:lnTo>
                    <a:pt x="270" y="128"/>
                  </a:lnTo>
                  <a:lnTo>
                    <a:pt x="270" y="131"/>
                  </a:lnTo>
                  <a:lnTo>
                    <a:pt x="272" y="131"/>
                  </a:lnTo>
                  <a:lnTo>
                    <a:pt x="272" y="128"/>
                  </a:lnTo>
                  <a:lnTo>
                    <a:pt x="272" y="128"/>
                  </a:lnTo>
                  <a:lnTo>
                    <a:pt x="272" y="128"/>
                  </a:lnTo>
                  <a:lnTo>
                    <a:pt x="272" y="128"/>
                  </a:lnTo>
                  <a:lnTo>
                    <a:pt x="274" y="128"/>
                  </a:lnTo>
                  <a:lnTo>
                    <a:pt x="274" y="128"/>
                  </a:lnTo>
                  <a:lnTo>
                    <a:pt x="277" y="128"/>
                  </a:lnTo>
                  <a:lnTo>
                    <a:pt x="277" y="128"/>
                  </a:lnTo>
                  <a:lnTo>
                    <a:pt x="277" y="128"/>
                  </a:lnTo>
                  <a:lnTo>
                    <a:pt x="277" y="128"/>
                  </a:lnTo>
                  <a:lnTo>
                    <a:pt x="279" y="128"/>
                  </a:lnTo>
                  <a:lnTo>
                    <a:pt x="279" y="128"/>
                  </a:lnTo>
                  <a:lnTo>
                    <a:pt x="279" y="126"/>
                  </a:lnTo>
                  <a:lnTo>
                    <a:pt x="279" y="126"/>
                  </a:lnTo>
                  <a:lnTo>
                    <a:pt x="279" y="126"/>
                  </a:lnTo>
                  <a:lnTo>
                    <a:pt x="281" y="126"/>
                  </a:lnTo>
                  <a:lnTo>
                    <a:pt x="281" y="123"/>
                  </a:lnTo>
                  <a:lnTo>
                    <a:pt x="281" y="123"/>
                  </a:lnTo>
                  <a:lnTo>
                    <a:pt x="284" y="123"/>
                  </a:lnTo>
                  <a:lnTo>
                    <a:pt x="284" y="123"/>
                  </a:lnTo>
                  <a:lnTo>
                    <a:pt x="284" y="121"/>
                  </a:lnTo>
                  <a:lnTo>
                    <a:pt x="284" y="121"/>
                  </a:lnTo>
                  <a:lnTo>
                    <a:pt x="284" y="121"/>
                  </a:lnTo>
                  <a:lnTo>
                    <a:pt x="284" y="119"/>
                  </a:lnTo>
                  <a:lnTo>
                    <a:pt x="284" y="119"/>
                  </a:lnTo>
                  <a:lnTo>
                    <a:pt x="284" y="119"/>
                  </a:lnTo>
                  <a:lnTo>
                    <a:pt x="284" y="119"/>
                  </a:lnTo>
                  <a:lnTo>
                    <a:pt x="281" y="119"/>
                  </a:lnTo>
                  <a:lnTo>
                    <a:pt x="281" y="116"/>
                  </a:lnTo>
                  <a:lnTo>
                    <a:pt x="281" y="116"/>
                  </a:lnTo>
                  <a:lnTo>
                    <a:pt x="284" y="116"/>
                  </a:lnTo>
                  <a:lnTo>
                    <a:pt x="284" y="114"/>
                  </a:lnTo>
                  <a:lnTo>
                    <a:pt x="284" y="114"/>
                  </a:lnTo>
                  <a:lnTo>
                    <a:pt x="284" y="114"/>
                  </a:lnTo>
                  <a:lnTo>
                    <a:pt x="284" y="114"/>
                  </a:lnTo>
                  <a:lnTo>
                    <a:pt x="286" y="114"/>
                  </a:lnTo>
                  <a:lnTo>
                    <a:pt x="286" y="112"/>
                  </a:lnTo>
                  <a:lnTo>
                    <a:pt x="286" y="112"/>
                  </a:lnTo>
                  <a:lnTo>
                    <a:pt x="286" y="114"/>
                  </a:lnTo>
                  <a:lnTo>
                    <a:pt x="288" y="114"/>
                  </a:lnTo>
                  <a:lnTo>
                    <a:pt x="288" y="114"/>
                  </a:lnTo>
                  <a:lnTo>
                    <a:pt x="288" y="112"/>
                  </a:lnTo>
                  <a:lnTo>
                    <a:pt x="288" y="112"/>
                  </a:lnTo>
                  <a:lnTo>
                    <a:pt x="291" y="112"/>
                  </a:lnTo>
                  <a:lnTo>
                    <a:pt x="291" y="112"/>
                  </a:lnTo>
                  <a:lnTo>
                    <a:pt x="291" y="112"/>
                  </a:lnTo>
                  <a:lnTo>
                    <a:pt x="291" y="112"/>
                  </a:lnTo>
                  <a:lnTo>
                    <a:pt x="291" y="112"/>
                  </a:lnTo>
                  <a:lnTo>
                    <a:pt x="293" y="112"/>
                  </a:lnTo>
                  <a:lnTo>
                    <a:pt x="293" y="112"/>
                  </a:lnTo>
                  <a:lnTo>
                    <a:pt x="296" y="112"/>
                  </a:lnTo>
                  <a:lnTo>
                    <a:pt x="296" y="112"/>
                  </a:lnTo>
                  <a:lnTo>
                    <a:pt x="296" y="112"/>
                  </a:lnTo>
                  <a:lnTo>
                    <a:pt x="296" y="114"/>
                  </a:lnTo>
                  <a:lnTo>
                    <a:pt x="298" y="114"/>
                  </a:lnTo>
                  <a:lnTo>
                    <a:pt x="298" y="114"/>
                  </a:lnTo>
                  <a:lnTo>
                    <a:pt x="298" y="114"/>
                  </a:lnTo>
                  <a:lnTo>
                    <a:pt x="298" y="112"/>
                  </a:lnTo>
                  <a:lnTo>
                    <a:pt x="300" y="112"/>
                  </a:lnTo>
                  <a:lnTo>
                    <a:pt x="300" y="112"/>
                  </a:lnTo>
                  <a:lnTo>
                    <a:pt x="303" y="112"/>
                  </a:lnTo>
                  <a:lnTo>
                    <a:pt x="303" y="112"/>
                  </a:lnTo>
                  <a:lnTo>
                    <a:pt x="303" y="112"/>
                  </a:lnTo>
                  <a:lnTo>
                    <a:pt x="303" y="112"/>
                  </a:lnTo>
                  <a:lnTo>
                    <a:pt x="305" y="112"/>
                  </a:lnTo>
                  <a:lnTo>
                    <a:pt x="305" y="112"/>
                  </a:lnTo>
                  <a:lnTo>
                    <a:pt x="305" y="112"/>
                  </a:lnTo>
                  <a:lnTo>
                    <a:pt x="307" y="112"/>
                  </a:lnTo>
                  <a:lnTo>
                    <a:pt x="307" y="112"/>
                  </a:lnTo>
                  <a:lnTo>
                    <a:pt x="307" y="114"/>
                  </a:lnTo>
                  <a:lnTo>
                    <a:pt x="307" y="114"/>
                  </a:lnTo>
                  <a:lnTo>
                    <a:pt x="307" y="116"/>
                  </a:lnTo>
                  <a:lnTo>
                    <a:pt x="307" y="116"/>
                  </a:lnTo>
                  <a:lnTo>
                    <a:pt x="307" y="116"/>
                  </a:lnTo>
                  <a:lnTo>
                    <a:pt x="307" y="116"/>
                  </a:lnTo>
                  <a:lnTo>
                    <a:pt x="305" y="116"/>
                  </a:lnTo>
                  <a:lnTo>
                    <a:pt x="305" y="116"/>
                  </a:lnTo>
                  <a:lnTo>
                    <a:pt x="305" y="119"/>
                  </a:lnTo>
                  <a:lnTo>
                    <a:pt x="305" y="119"/>
                  </a:lnTo>
                  <a:lnTo>
                    <a:pt x="305" y="119"/>
                  </a:lnTo>
                  <a:lnTo>
                    <a:pt x="305" y="119"/>
                  </a:lnTo>
                  <a:lnTo>
                    <a:pt x="305" y="119"/>
                  </a:lnTo>
                  <a:lnTo>
                    <a:pt x="305" y="119"/>
                  </a:lnTo>
                  <a:lnTo>
                    <a:pt x="305" y="121"/>
                  </a:lnTo>
                  <a:lnTo>
                    <a:pt x="307" y="121"/>
                  </a:lnTo>
                  <a:lnTo>
                    <a:pt x="307" y="121"/>
                  </a:lnTo>
                  <a:lnTo>
                    <a:pt x="307" y="121"/>
                  </a:lnTo>
                  <a:lnTo>
                    <a:pt x="310" y="121"/>
                  </a:lnTo>
                  <a:lnTo>
                    <a:pt x="310" y="121"/>
                  </a:lnTo>
                  <a:lnTo>
                    <a:pt x="310" y="121"/>
                  </a:lnTo>
                  <a:lnTo>
                    <a:pt x="310" y="123"/>
                  </a:lnTo>
                  <a:lnTo>
                    <a:pt x="312" y="123"/>
                  </a:lnTo>
                  <a:lnTo>
                    <a:pt x="312" y="123"/>
                  </a:lnTo>
                  <a:lnTo>
                    <a:pt x="310" y="123"/>
                  </a:lnTo>
                  <a:lnTo>
                    <a:pt x="310" y="123"/>
                  </a:lnTo>
                  <a:lnTo>
                    <a:pt x="310" y="126"/>
                  </a:lnTo>
                  <a:lnTo>
                    <a:pt x="310" y="126"/>
                  </a:lnTo>
                  <a:lnTo>
                    <a:pt x="310" y="126"/>
                  </a:lnTo>
                  <a:lnTo>
                    <a:pt x="310" y="128"/>
                  </a:lnTo>
                  <a:lnTo>
                    <a:pt x="310" y="128"/>
                  </a:lnTo>
                  <a:lnTo>
                    <a:pt x="310" y="128"/>
                  </a:lnTo>
                  <a:lnTo>
                    <a:pt x="312" y="128"/>
                  </a:lnTo>
                  <a:lnTo>
                    <a:pt x="312" y="128"/>
                  </a:lnTo>
                  <a:lnTo>
                    <a:pt x="312" y="128"/>
                  </a:lnTo>
                  <a:lnTo>
                    <a:pt x="312" y="128"/>
                  </a:lnTo>
                  <a:lnTo>
                    <a:pt x="314" y="128"/>
                  </a:lnTo>
                  <a:lnTo>
                    <a:pt x="314" y="128"/>
                  </a:lnTo>
                  <a:lnTo>
                    <a:pt x="317" y="128"/>
                  </a:lnTo>
                  <a:lnTo>
                    <a:pt x="317" y="128"/>
                  </a:lnTo>
                  <a:lnTo>
                    <a:pt x="317" y="128"/>
                  </a:lnTo>
                  <a:lnTo>
                    <a:pt x="317" y="128"/>
                  </a:lnTo>
                  <a:lnTo>
                    <a:pt x="317" y="131"/>
                  </a:lnTo>
                  <a:lnTo>
                    <a:pt x="319" y="131"/>
                  </a:lnTo>
                  <a:lnTo>
                    <a:pt x="319" y="131"/>
                  </a:lnTo>
                  <a:lnTo>
                    <a:pt x="319" y="131"/>
                  </a:lnTo>
                  <a:lnTo>
                    <a:pt x="319" y="131"/>
                  </a:lnTo>
                  <a:lnTo>
                    <a:pt x="322" y="131"/>
                  </a:lnTo>
                  <a:lnTo>
                    <a:pt x="322" y="131"/>
                  </a:lnTo>
                  <a:lnTo>
                    <a:pt x="322" y="131"/>
                  </a:lnTo>
                  <a:lnTo>
                    <a:pt x="322" y="131"/>
                  </a:lnTo>
                  <a:lnTo>
                    <a:pt x="322" y="133"/>
                  </a:lnTo>
                  <a:lnTo>
                    <a:pt x="322" y="133"/>
                  </a:lnTo>
                  <a:lnTo>
                    <a:pt x="322" y="135"/>
                  </a:lnTo>
                  <a:lnTo>
                    <a:pt x="324" y="135"/>
                  </a:lnTo>
                  <a:lnTo>
                    <a:pt x="324" y="135"/>
                  </a:lnTo>
                  <a:lnTo>
                    <a:pt x="324" y="135"/>
                  </a:lnTo>
                  <a:lnTo>
                    <a:pt x="324" y="138"/>
                  </a:lnTo>
                  <a:lnTo>
                    <a:pt x="324" y="138"/>
                  </a:lnTo>
                  <a:lnTo>
                    <a:pt x="326" y="138"/>
                  </a:lnTo>
                  <a:lnTo>
                    <a:pt x="326" y="138"/>
                  </a:lnTo>
                  <a:lnTo>
                    <a:pt x="326" y="138"/>
                  </a:lnTo>
                  <a:lnTo>
                    <a:pt x="329" y="138"/>
                  </a:lnTo>
                  <a:lnTo>
                    <a:pt x="329" y="138"/>
                  </a:lnTo>
                  <a:lnTo>
                    <a:pt x="329" y="138"/>
                  </a:lnTo>
                  <a:lnTo>
                    <a:pt x="329" y="138"/>
                  </a:lnTo>
                  <a:lnTo>
                    <a:pt x="331" y="138"/>
                  </a:lnTo>
                  <a:lnTo>
                    <a:pt x="331" y="138"/>
                  </a:lnTo>
                  <a:lnTo>
                    <a:pt x="331" y="140"/>
                  </a:lnTo>
                  <a:lnTo>
                    <a:pt x="331" y="140"/>
                  </a:lnTo>
                  <a:lnTo>
                    <a:pt x="331" y="140"/>
                  </a:lnTo>
                  <a:lnTo>
                    <a:pt x="331" y="142"/>
                  </a:lnTo>
                  <a:lnTo>
                    <a:pt x="333" y="142"/>
                  </a:lnTo>
                  <a:lnTo>
                    <a:pt x="333" y="142"/>
                  </a:lnTo>
                  <a:lnTo>
                    <a:pt x="336" y="142"/>
                  </a:lnTo>
                  <a:lnTo>
                    <a:pt x="336" y="142"/>
                  </a:lnTo>
                  <a:lnTo>
                    <a:pt x="336" y="142"/>
                  </a:lnTo>
                  <a:lnTo>
                    <a:pt x="336" y="140"/>
                  </a:lnTo>
                  <a:lnTo>
                    <a:pt x="338" y="140"/>
                  </a:lnTo>
                  <a:lnTo>
                    <a:pt x="338" y="140"/>
                  </a:lnTo>
                  <a:lnTo>
                    <a:pt x="338" y="140"/>
                  </a:lnTo>
                  <a:lnTo>
                    <a:pt x="338" y="140"/>
                  </a:lnTo>
                  <a:lnTo>
                    <a:pt x="341" y="140"/>
                  </a:lnTo>
                  <a:lnTo>
                    <a:pt x="341" y="140"/>
                  </a:lnTo>
                  <a:lnTo>
                    <a:pt x="343" y="140"/>
                  </a:lnTo>
                  <a:lnTo>
                    <a:pt x="343" y="140"/>
                  </a:lnTo>
                  <a:lnTo>
                    <a:pt x="343" y="140"/>
                  </a:lnTo>
                  <a:lnTo>
                    <a:pt x="343" y="140"/>
                  </a:lnTo>
                  <a:lnTo>
                    <a:pt x="343" y="142"/>
                  </a:lnTo>
                  <a:lnTo>
                    <a:pt x="345" y="142"/>
                  </a:lnTo>
                  <a:lnTo>
                    <a:pt x="345" y="142"/>
                  </a:lnTo>
                  <a:lnTo>
                    <a:pt x="345" y="142"/>
                  </a:lnTo>
                  <a:lnTo>
                    <a:pt x="345" y="142"/>
                  </a:lnTo>
                  <a:lnTo>
                    <a:pt x="345" y="145"/>
                  </a:lnTo>
                  <a:lnTo>
                    <a:pt x="348" y="145"/>
                  </a:lnTo>
                  <a:lnTo>
                    <a:pt x="348" y="145"/>
                  </a:lnTo>
                  <a:lnTo>
                    <a:pt x="348" y="145"/>
                  </a:lnTo>
                  <a:lnTo>
                    <a:pt x="350" y="145"/>
                  </a:lnTo>
                  <a:lnTo>
                    <a:pt x="350" y="145"/>
                  </a:lnTo>
                  <a:lnTo>
                    <a:pt x="350" y="145"/>
                  </a:lnTo>
                  <a:lnTo>
                    <a:pt x="352" y="145"/>
                  </a:lnTo>
                  <a:lnTo>
                    <a:pt x="352" y="145"/>
                  </a:lnTo>
                  <a:lnTo>
                    <a:pt x="352" y="145"/>
                  </a:lnTo>
                  <a:lnTo>
                    <a:pt x="352" y="145"/>
                  </a:lnTo>
                  <a:lnTo>
                    <a:pt x="355" y="145"/>
                  </a:lnTo>
                  <a:lnTo>
                    <a:pt x="355" y="145"/>
                  </a:lnTo>
                  <a:lnTo>
                    <a:pt x="355" y="147"/>
                  </a:lnTo>
                  <a:lnTo>
                    <a:pt x="355" y="147"/>
                  </a:lnTo>
                  <a:lnTo>
                    <a:pt x="355" y="147"/>
                  </a:lnTo>
                  <a:lnTo>
                    <a:pt x="355" y="147"/>
                  </a:lnTo>
                  <a:lnTo>
                    <a:pt x="357" y="147"/>
                  </a:lnTo>
                  <a:lnTo>
                    <a:pt x="357" y="147"/>
                  </a:lnTo>
                  <a:lnTo>
                    <a:pt x="357" y="147"/>
                  </a:lnTo>
                  <a:lnTo>
                    <a:pt x="357" y="150"/>
                  </a:lnTo>
                  <a:lnTo>
                    <a:pt x="359" y="150"/>
                  </a:lnTo>
                  <a:lnTo>
                    <a:pt x="359" y="150"/>
                  </a:lnTo>
                  <a:lnTo>
                    <a:pt x="359" y="150"/>
                  </a:lnTo>
                  <a:lnTo>
                    <a:pt x="359" y="152"/>
                  </a:lnTo>
                  <a:lnTo>
                    <a:pt x="362" y="152"/>
                  </a:lnTo>
                  <a:lnTo>
                    <a:pt x="362" y="152"/>
                  </a:lnTo>
                  <a:lnTo>
                    <a:pt x="362" y="152"/>
                  </a:lnTo>
                  <a:lnTo>
                    <a:pt x="362" y="154"/>
                  </a:lnTo>
                  <a:lnTo>
                    <a:pt x="362" y="154"/>
                  </a:lnTo>
                  <a:lnTo>
                    <a:pt x="362" y="154"/>
                  </a:lnTo>
                  <a:lnTo>
                    <a:pt x="362" y="157"/>
                  </a:lnTo>
                  <a:lnTo>
                    <a:pt x="364" y="157"/>
                  </a:lnTo>
                  <a:lnTo>
                    <a:pt x="364" y="157"/>
                  </a:lnTo>
                  <a:lnTo>
                    <a:pt x="364" y="157"/>
                  </a:lnTo>
                  <a:lnTo>
                    <a:pt x="364" y="159"/>
                  </a:lnTo>
                  <a:lnTo>
                    <a:pt x="364" y="159"/>
                  </a:lnTo>
                  <a:lnTo>
                    <a:pt x="364" y="159"/>
                  </a:lnTo>
                  <a:lnTo>
                    <a:pt x="364" y="161"/>
                  </a:lnTo>
                  <a:lnTo>
                    <a:pt x="364" y="161"/>
                  </a:lnTo>
                  <a:lnTo>
                    <a:pt x="364" y="161"/>
                  </a:lnTo>
                  <a:lnTo>
                    <a:pt x="367" y="161"/>
                  </a:lnTo>
                  <a:lnTo>
                    <a:pt x="367" y="164"/>
                  </a:lnTo>
                  <a:lnTo>
                    <a:pt x="367" y="164"/>
                  </a:lnTo>
                  <a:lnTo>
                    <a:pt x="367" y="164"/>
                  </a:lnTo>
                  <a:lnTo>
                    <a:pt x="369" y="164"/>
                  </a:lnTo>
                  <a:lnTo>
                    <a:pt x="369" y="166"/>
                  </a:lnTo>
                  <a:lnTo>
                    <a:pt x="369" y="166"/>
                  </a:lnTo>
                  <a:lnTo>
                    <a:pt x="369" y="166"/>
                  </a:lnTo>
                  <a:lnTo>
                    <a:pt x="369" y="166"/>
                  </a:lnTo>
                  <a:lnTo>
                    <a:pt x="371" y="166"/>
                  </a:lnTo>
                  <a:lnTo>
                    <a:pt x="371" y="166"/>
                  </a:lnTo>
                  <a:lnTo>
                    <a:pt x="371" y="168"/>
                  </a:lnTo>
                  <a:lnTo>
                    <a:pt x="371" y="168"/>
                  </a:lnTo>
                  <a:lnTo>
                    <a:pt x="371" y="168"/>
                  </a:lnTo>
                  <a:lnTo>
                    <a:pt x="374" y="168"/>
                  </a:lnTo>
                  <a:lnTo>
                    <a:pt x="374" y="168"/>
                  </a:lnTo>
                  <a:lnTo>
                    <a:pt x="374" y="171"/>
                  </a:lnTo>
                  <a:lnTo>
                    <a:pt x="374" y="171"/>
                  </a:lnTo>
                  <a:lnTo>
                    <a:pt x="374" y="171"/>
                  </a:lnTo>
                  <a:lnTo>
                    <a:pt x="374" y="173"/>
                  </a:lnTo>
                  <a:lnTo>
                    <a:pt x="376" y="173"/>
                  </a:lnTo>
                  <a:lnTo>
                    <a:pt x="376" y="173"/>
                  </a:lnTo>
                  <a:lnTo>
                    <a:pt x="376" y="176"/>
                  </a:lnTo>
                  <a:lnTo>
                    <a:pt x="376" y="176"/>
                  </a:lnTo>
                  <a:lnTo>
                    <a:pt x="376" y="178"/>
                  </a:lnTo>
                  <a:lnTo>
                    <a:pt x="376" y="178"/>
                  </a:lnTo>
                  <a:lnTo>
                    <a:pt x="376" y="178"/>
                  </a:lnTo>
                  <a:lnTo>
                    <a:pt x="376" y="178"/>
                  </a:lnTo>
                  <a:lnTo>
                    <a:pt x="376" y="178"/>
                  </a:lnTo>
                  <a:lnTo>
                    <a:pt x="376" y="180"/>
                  </a:lnTo>
                  <a:lnTo>
                    <a:pt x="374" y="180"/>
                  </a:lnTo>
                  <a:lnTo>
                    <a:pt x="374" y="180"/>
                  </a:lnTo>
                  <a:lnTo>
                    <a:pt x="374" y="183"/>
                  </a:lnTo>
                  <a:lnTo>
                    <a:pt x="374" y="183"/>
                  </a:lnTo>
                  <a:lnTo>
                    <a:pt x="374" y="183"/>
                  </a:lnTo>
                  <a:lnTo>
                    <a:pt x="371" y="183"/>
                  </a:lnTo>
                  <a:lnTo>
                    <a:pt x="371" y="185"/>
                  </a:lnTo>
                  <a:lnTo>
                    <a:pt x="371" y="185"/>
                  </a:lnTo>
                  <a:lnTo>
                    <a:pt x="374" y="185"/>
                  </a:lnTo>
                  <a:lnTo>
                    <a:pt x="374" y="187"/>
                  </a:lnTo>
                  <a:lnTo>
                    <a:pt x="374" y="187"/>
                  </a:lnTo>
                  <a:lnTo>
                    <a:pt x="374" y="187"/>
                  </a:lnTo>
                  <a:lnTo>
                    <a:pt x="374" y="187"/>
                  </a:lnTo>
                  <a:lnTo>
                    <a:pt x="374" y="190"/>
                  </a:lnTo>
                  <a:lnTo>
                    <a:pt x="374" y="190"/>
                  </a:lnTo>
                  <a:lnTo>
                    <a:pt x="374" y="192"/>
                  </a:lnTo>
                  <a:lnTo>
                    <a:pt x="374" y="192"/>
                  </a:lnTo>
                  <a:lnTo>
                    <a:pt x="374" y="192"/>
                  </a:lnTo>
                  <a:lnTo>
                    <a:pt x="371" y="192"/>
                  </a:lnTo>
                  <a:lnTo>
                    <a:pt x="371" y="195"/>
                  </a:lnTo>
                  <a:lnTo>
                    <a:pt x="371" y="195"/>
                  </a:lnTo>
                  <a:lnTo>
                    <a:pt x="371" y="195"/>
                  </a:lnTo>
                  <a:lnTo>
                    <a:pt x="371" y="195"/>
                  </a:lnTo>
                  <a:lnTo>
                    <a:pt x="371" y="197"/>
                  </a:lnTo>
                  <a:lnTo>
                    <a:pt x="369" y="197"/>
                  </a:lnTo>
                  <a:lnTo>
                    <a:pt x="369" y="197"/>
                  </a:lnTo>
                  <a:lnTo>
                    <a:pt x="369" y="197"/>
                  </a:lnTo>
                  <a:lnTo>
                    <a:pt x="369" y="197"/>
                  </a:lnTo>
                  <a:lnTo>
                    <a:pt x="369" y="197"/>
                  </a:lnTo>
                  <a:lnTo>
                    <a:pt x="369" y="199"/>
                  </a:lnTo>
                  <a:lnTo>
                    <a:pt x="369" y="199"/>
                  </a:lnTo>
                  <a:lnTo>
                    <a:pt x="369" y="202"/>
                  </a:lnTo>
                  <a:lnTo>
                    <a:pt x="369" y="202"/>
                  </a:lnTo>
                  <a:lnTo>
                    <a:pt x="367" y="202"/>
                  </a:lnTo>
                  <a:lnTo>
                    <a:pt x="367" y="204"/>
                  </a:lnTo>
                  <a:lnTo>
                    <a:pt x="367" y="204"/>
                  </a:lnTo>
                  <a:lnTo>
                    <a:pt x="369" y="204"/>
                  </a:lnTo>
                  <a:lnTo>
                    <a:pt x="369" y="206"/>
                  </a:lnTo>
                  <a:lnTo>
                    <a:pt x="369" y="206"/>
                  </a:lnTo>
                  <a:lnTo>
                    <a:pt x="369" y="206"/>
                  </a:lnTo>
                  <a:lnTo>
                    <a:pt x="369" y="206"/>
                  </a:lnTo>
                  <a:lnTo>
                    <a:pt x="369" y="206"/>
                  </a:lnTo>
                  <a:lnTo>
                    <a:pt x="369" y="209"/>
                  </a:lnTo>
                  <a:lnTo>
                    <a:pt x="369" y="209"/>
                  </a:lnTo>
                  <a:lnTo>
                    <a:pt x="371" y="209"/>
                  </a:lnTo>
                  <a:lnTo>
                    <a:pt x="371" y="209"/>
                  </a:lnTo>
                  <a:lnTo>
                    <a:pt x="371" y="211"/>
                  </a:lnTo>
                  <a:lnTo>
                    <a:pt x="371" y="211"/>
                  </a:lnTo>
                  <a:lnTo>
                    <a:pt x="371" y="211"/>
                  </a:lnTo>
                  <a:lnTo>
                    <a:pt x="371" y="214"/>
                  </a:lnTo>
                  <a:lnTo>
                    <a:pt x="374" y="214"/>
                  </a:lnTo>
                  <a:lnTo>
                    <a:pt x="374" y="211"/>
                  </a:lnTo>
                  <a:lnTo>
                    <a:pt x="374" y="211"/>
                  </a:lnTo>
                  <a:lnTo>
                    <a:pt x="376" y="211"/>
                  </a:lnTo>
                  <a:lnTo>
                    <a:pt x="376" y="211"/>
                  </a:lnTo>
                  <a:lnTo>
                    <a:pt x="376" y="211"/>
                  </a:lnTo>
                  <a:lnTo>
                    <a:pt x="378" y="211"/>
                  </a:lnTo>
                  <a:lnTo>
                    <a:pt x="378" y="214"/>
                  </a:lnTo>
                  <a:lnTo>
                    <a:pt x="378" y="214"/>
                  </a:lnTo>
                  <a:lnTo>
                    <a:pt x="378" y="214"/>
                  </a:lnTo>
                  <a:lnTo>
                    <a:pt x="378" y="214"/>
                  </a:lnTo>
                  <a:lnTo>
                    <a:pt x="381" y="214"/>
                  </a:lnTo>
                  <a:lnTo>
                    <a:pt x="381" y="214"/>
                  </a:lnTo>
                  <a:lnTo>
                    <a:pt x="383" y="214"/>
                  </a:lnTo>
                  <a:lnTo>
                    <a:pt x="383" y="214"/>
                  </a:lnTo>
                  <a:lnTo>
                    <a:pt x="383" y="214"/>
                  </a:lnTo>
                  <a:lnTo>
                    <a:pt x="386" y="214"/>
                  </a:lnTo>
                  <a:lnTo>
                    <a:pt x="386" y="216"/>
                  </a:lnTo>
                  <a:lnTo>
                    <a:pt x="386" y="216"/>
                  </a:lnTo>
                  <a:lnTo>
                    <a:pt x="386" y="216"/>
                  </a:lnTo>
                  <a:lnTo>
                    <a:pt x="386" y="216"/>
                  </a:lnTo>
                  <a:lnTo>
                    <a:pt x="388" y="216"/>
                  </a:lnTo>
                  <a:lnTo>
                    <a:pt x="388" y="216"/>
                  </a:lnTo>
                  <a:lnTo>
                    <a:pt x="390" y="216"/>
                  </a:lnTo>
                  <a:lnTo>
                    <a:pt x="390" y="216"/>
                  </a:lnTo>
                  <a:lnTo>
                    <a:pt x="390" y="216"/>
                  </a:lnTo>
                  <a:lnTo>
                    <a:pt x="390" y="216"/>
                  </a:lnTo>
                  <a:lnTo>
                    <a:pt x="393" y="216"/>
                  </a:lnTo>
                  <a:lnTo>
                    <a:pt x="393" y="216"/>
                  </a:lnTo>
                  <a:lnTo>
                    <a:pt x="395" y="216"/>
                  </a:lnTo>
                  <a:lnTo>
                    <a:pt x="395" y="216"/>
                  </a:lnTo>
                  <a:lnTo>
                    <a:pt x="395" y="216"/>
                  </a:lnTo>
                  <a:lnTo>
                    <a:pt x="397" y="216"/>
                  </a:lnTo>
                  <a:lnTo>
                    <a:pt x="397" y="216"/>
                  </a:lnTo>
                  <a:lnTo>
                    <a:pt x="397" y="216"/>
                  </a:lnTo>
                  <a:lnTo>
                    <a:pt x="397" y="216"/>
                  </a:lnTo>
                  <a:lnTo>
                    <a:pt x="400" y="216"/>
                  </a:lnTo>
                  <a:lnTo>
                    <a:pt x="400" y="216"/>
                  </a:lnTo>
                  <a:lnTo>
                    <a:pt x="402" y="216"/>
                  </a:lnTo>
                  <a:lnTo>
                    <a:pt x="402" y="216"/>
                  </a:lnTo>
                  <a:lnTo>
                    <a:pt x="402" y="216"/>
                  </a:lnTo>
                  <a:lnTo>
                    <a:pt x="404" y="216"/>
                  </a:lnTo>
                  <a:lnTo>
                    <a:pt x="404" y="216"/>
                  </a:lnTo>
                  <a:lnTo>
                    <a:pt x="404" y="216"/>
                  </a:lnTo>
                  <a:lnTo>
                    <a:pt x="404" y="216"/>
                  </a:lnTo>
                  <a:lnTo>
                    <a:pt x="407" y="216"/>
                  </a:lnTo>
                  <a:lnTo>
                    <a:pt x="407" y="216"/>
                  </a:lnTo>
                  <a:lnTo>
                    <a:pt x="409" y="216"/>
                  </a:lnTo>
                  <a:lnTo>
                    <a:pt x="409" y="216"/>
                  </a:lnTo>
                  <a:lnTo>
                    <a:pt x="409" y="216"/>
                  </a:lnTo>
                  <a:lnTo>
                    <a:pt x="412" y="216"/>
                  </a:lnTo>
                  <a:lnTo>
                    <a:pt x="412" y="216"/>
                  </a:lnTo>
                  <a:lnTo>
                    <a:pt x="412" y="216"/>
                  </a:lnTo>
                  <a:lnTo>
                    <a:pt x="414" y="216"/>
                  </a:lnTo>
                  <a:lnTo>
                    <a:pt x="414" y="216"/>
                  </a:lnTo>
                  <a:lnTo>
                    <a:pt x="416" y="216"/>
                  </a:lnTo>
                  <a:lnTo>
                    <a:pt x="416" y="216"/>
                  </a:lnTo>
                  <a:lnTo>
                    <a:pt x="416" y="216"/>
                  </a:lnTo>
                  <a:lnTo>
                    <a:pt x="419" y="216"/>
                  </a:lnTo>
                  <a:lnTo>
                    <a:pt x="419" y="216"/>
                  </a:lnTo>
                  <a:lnTo>
                    <a:pt x="419" y="216"/>
                  </a:lnTo>
                  <a:lnTo>
                    <a:pt x="421" y="216"/>
                  </a:lnTo>
                  <a:lnTo>
                    <a:pt x="421" y="216"/>
                  </a:lnTo>
                  <a:lnTo>
                    <a:pt x="423" y="216"/>
                  </a:lnTo>
                  <a:lnTo>
                    <a:pt x="423" y="216"/>
                  </a:lnTo>
                  <a:lnTo>
                    <a:pt x="423" y="216"/>
                  </a:lnTo>
                  <a:lnTo>
                    <a:pt x="426" y="216"/>
                  </a:lnTo>
                  <a:lnTo>
                    <a:pt x="426" y="218"/>
                  </a:lnTo>
                  <a:lnTo>
                    <a:pt x="426" y="218"/>
                  </a:lnTo>
                  <a:lnTo>
                    <a:pt x="428" y="218"/>
                  </a:lnTo>
                  <a:lnTo>
                    <a:pt x="428" y="218"/>
                  </a:lnTo>
                  <a:lnTo>
                    <a:pt x="428" y="218"/>
                  </a:lnTo>
                  <a:lnTo>
                    <a:pt x="430" y="218"/>
                  </a:lnTo>
                  <a:lnTo>
                    <a:pt x="430" y="218"/>
                  </a:lnTo>
                  <a:lnTo>
                    <a:pt x="430" y="218"/>
                  </a:lnTo>
                  <a:lnTo>
                    <a:pt x="430" y="218"/>
                  </a:lnTo>
                  <a:lnTo>
                    <a:pt x="433" y="218"/>
                  </a:lnTo>
                  <a:lnTo>
                    <a:pt x="433" y="221"/>
                  </a:lnTo>
                  <a:lnTo>
                    <a:pt x="433" y="221"/>
                  </a:lnTo>
                  <a:lnTo>
                    <a:pt x="433" y="221"/>
                  </a:lnTo>
                  <a:lnTo>
                    <a:pt x="435" y="221"/>
                  </a:lnTo>
                  <a:lnTo>
                    <a:pt x="435" y="221"/>
                  </a:lnTo>
                  <a:lnTo>
                    <a:pt x="435" y="223"/>
                  </a:lnTo>
                  <a:lnTo>
                    <a:pt x="435" y="223"/>
                  </a:lnTo>
                  <a:lnTo>
                    <a:pt x="438" y="223"/>
                  </a:lnTo>
                  <a:lnTo>
                    <a:pt x="438" y="223"/>
                  </a:lnTo>
                  <a:lnTo>
                    <a:pt x="438" y="223"/>
                  </a:lnTo>
                  <a:lnTo>
                    <a:pt x="438" y="223"/>
                  </a:lnTo>
                  <a:lnTo>
                    <a:pt x="440" y="223"/>
                  </a:lnTo>
                  <a:lnTo>
                    <a:pt x="440" y="225"/>
                  </a:lnTo>
                  <a:lnTo>
                    <a:pt x="440" y="225"/>
                  </a:lnTo>
                  <a:lnTo>
                    <a:pt x="442" y="225"/>
                  </a:lnTo>
                  <a:lnTo>
                    <a:pt x="442" y="225"/>
                  </a:lnTo>
                  <a:lnTo>
                    <a:pt x="442" y="225"/>
                  </a:lnTo>
                  <a:lnTo>
                    <a:pt x="442" y="225"/>
                  </a:lnTo>
                  <a:lnTo>
                    <a:pt x="442" y="228"/>
                  </a:lnTo>
                  <a:lnTo>
                    <a:pt x="445" y="228"/>
                  </a:lnTo>
                  <a:lnTo>
                    <a:pt x="445" y="228"/>
                  </a:lnTo>
                  <a:lnTo>
                    <a:pt x="445" y="228"/>
                  </a:lnTo>
                  <a:lnTo>
                    <a:pt x="445" y="228"/>
                  </a:lnTo>
                  <a:lnTo>
                    <a:pt x="445" y="228"/>
                  </a:lnTo>
                  <a:lnTo>
                    <a:pt x="445" y="230"/>
                  </a:lnTo>
                  <a:lnTo>
                    <a:pt x="447" y="230"/>
                  </a:lnTo>
                  <a:lnTo>
                    <a:pt x="447" y="230"/>
                  </a:lnTo>
                  <a:lnTo>
                    <a:pt x="449" y="230"/>
                  </a:lnTo>
                  <a:lnTo>
                    <a:pt x="449" y="230"/>
                  </a:lnTo>
                  <a:lnTo>
                    <a:pt x="449" y="230"/>
                  </a:lnTo>
                  <a:lnTo>
                    <a:pt x="449" y="230"/>
                  </a:lnTo>
                  <a:lnTo>
                    <a:pt x="452" y="230"/>
                  </a:lnTo>
                  <a:lnTo>
                    <a:pt x="452" y="232"/>
                  </a:lnTo>
                  <a:lnTo>
                    <a:pt x="452" y="232"/>
                  </a:lnTo>
                  <a:lnTo>
                    <a:pt x="452" y="232"/>
                  </a:lnTo>
                  <a:lnTo>
                    <a:pt x="452" y="232"/>
                  </a:lnTo>
                  <a:lnTo>
                    <a:pt x="454" y="232"/>
                  </a:lnTo>
                  <a:lnTo>
                    <a:pt x="454" y="235"/>
                  </a:lnTo>
                  <a:lnTo>
                    <a:pt x="454" y="235"/>
                  </a:lnTo>
                  <a:lnTo>
                    <a:pt x="457" y="235"/>
                  </a:lnTo>
                  <a:lnTo>
                    <a:pt x="457" y="235"/>
                  </a:lnTo>
                  <a:lnTo>
                    <a:pt x="457" y="235"/>
                  </a:lnTo>
                  <a:lnTo>
                    <a:pt x="457" y="235"/>
                  </a:lnTo>
                  <a:lnTo>
                    <a:pt x="459" y="235"/>
                  </a:lnTo>
                  <a:lnTo>
                    <a:pt x="459" y="235"/>
                  </a:lnTo>
                  <a:lnTo>
                    <a:pt x="459" y="237"/>
                  </a:lnTo>
                  <a:lnTo>
                    <a:pt x="459" y="237"/>
                  </a:lnTo>
                  <a:lnTo>
                    <a:pt x="461" y="237"/>
                  </a:lnTo>
                  <a:lnTo>
                    <a:pt x="461" y="237"/>
                  </a:lnTo>
                  <a:lnTo>
                    <a:pt x="464" y="237"/>
                  </a:lnTo>
                  <a:lnTo>
                    <a:pt x="464" y="237"/>
                  </a:lnTo>
                  <a:lnTo>
                    <a:pt x="464" y="237"/>
                  </a:lnTo>
                  <a:lnTo>
                    <a:pt x="466" y="237"/>
                  </a:lnTo>
                  <a:lnTo>
                    <a:pt x="466" y="235"/>
                  </a:lnTo>
                  <a:lnTo>
                    <a:pt x="466" y="235"/>
                  </a:lnTo>
                  <a:lnTo>
                    <a:pt x="468" y="235"/>
                  </a:lnTo>
                  <a:lnTo>
                    <a:pt x="468" y="235"/>
                  </a:lnTo>
                  <a:lnTo>
                    <a:pt x="468" y="235"/>
                  </a:lnTo>
                  <a:lnTo>
                    <a:pt x="468" y="237"/>
                  </a:lnTo>
                  <a:lnTo>
                    <a:pt x="468" y="237"/>
                  </a:lnTo>
                  <a:lnTo>
                    <a:pt x="468" y="237"/>
                  </a:lnTo>
                  <a:lnTo>
                    <a:pt x="468" y="237"/>
                  </a:lnTo>
                  <a:lnTo>
                    <a:pt x="468" y="240"/>
                  </a:lnTo>
                  <a:lnTo>
                    <a:pt x="468" y="240"/>
                  </a:lnTo>
                  <a:lnTo>
                    <a:pt x="468" y="240"/>
                  </a:lnTo>
                  <a:lnTo>
                    <a:pt x="468" y="242"/>
                  </a:lnTo>
                  <a:lnTo>
                    <a:pt x="468" y="242"/>
                  </a:lnTo>
                  <a:lnTo>
                    <a:pt x="468" y="242"/>
                  </a:lnTo>
                  <a:lnTo>
                    <a:pt x="468" y="242"/>
                  </a:lnTo>
                  <a:lnTo>
                    <a:pt x="471" y="242"/>
                  </a:lnTo>
                  <a:lnTo>
                    <a:pt x="471" y="242"/>
                  </a:lnTo>
                  <a:lnTo>
                    <a:pt x="471" y="242"/>
                  </a:lnTo>
                  <a:lnTo>
                    <a:pt x="471" y="244"/>
                  </a:lnTo>
                  <a:lnTo>
                    <a:pt x="473" y="244"/>
                  </a:lnTo>
                  <a:lnTo>
                    <a:pt x="473" y="244"/>
                  </a:lnTo>
                  <a:lnTo>
                    <a:pt x="473" y="247"/>
                  </a:lnTo>
                  <a:lnTo>
                    <a:pt x="473" y="247"/>
                  </a:lnTo>
                  <a:lnTo>
                    <a:pt x="473" y="247"/>
                  </a:lnTo>
                  <a:lnTo>
                    <a:pt x="475" y="247"/>
                  </a:lnTo>
                  <a:lnTo>
                    <a:pt x="475" y="247"/>
                  </a:lnTo>
                  <a:lnTo>
                    <a:pt x="475" y="249"/>
                  </a:lnTo>
                  <a:lnTo>
                    <a:pt x="475" y="249"/>
                  </a:lnTo>
                  <a:lnTo>
                    <a:pt x="475" y="251"/>
                  </a:lnTo>
                  <a:lnTo>
                    <a:pt x="475" y="251"/>
                  </a:lnTo>
                  <a:lnTo>
                    <a:pt x="475" y="251"/>
                  </a:lnTo>
                  <a:lnTo>
                    <a:pt x="475" y="251"/>
                  </a:lnTo>
                  <a:lnTo>
                    <a:pt x="475" y="254"/>
                  </a:lnTo>
                  <a:lnTo>
                    <a:pt x="475" y="254"/>
                  </a:lnTo>
                  <a:lnTo>
                    <a:pt x="478" y="254"/>
                  </a:lnTo>
                  <a:lnTo>
                    <a:pt x="478" y="256"/>
                  </a:lnTo>
                  <a:lnTo>
                    <a:pt x="478" y="256"/>
                  </a:lnTo>
                  <a:lnTo>
                    <a:pt x="478" y="256"/>
                  </a:lnTo>
                  <a:lnTo>
                    <a:pt x="478" y="256"/>
                  </a:lnTo>
                  <a:lnTo>
                    <a:pt x="478" y="256"/>
                  </a:lnTo>
                  <a:lnTo>
                    <a:pt x="478" y="259"/>
                  </a:lnTo>
                  <a:lnTo>
                    <a:pt x="478" y="259"/>
                  </a:lnTo>
                  <a:lnTo>
                    <a:pt x="478" y="261"/>
                  </a:lnTo>
                  <a:lnTo>
                    <a:pt x="478" y="261"/>
                  </a:lnTo>
                  <a:lnTo>
                    <a:pt x="480" y="261"/>
                  </a:lnTo>
                  <a:lnTo>
                    <a:pt x="480" y="263"/>
                  </a:lnTo>
                  <a:lnTo>
                    <a:pt x="480" y="263"/>
                  </a:lnTo>
                  <a:lnTo>
                    <a:pt x="483" y="263"/>
                  </a:lnTo>
                  <a:lnTo>
                    <a:pt x="483" y="263"/>
                  </a:lnTo>
                  <a:lnTo>
                    <a:pt x="483" y="263"/>
                  </a:lnTo>
                  <a:lnTo>
                    <a:pt x="483" y="266"/>
                  </a:lnTo>
                  <a:lnTo>
                    <a:pt x="483" y="266"/>
                  </a:lnTo>
                  <a:lnTo>
                    <a:pt x="483" y="266"/>
                  </a:lnTo>
                  <a:lnTo>
                    <a:pt x="485" y="266"/>
                  </a:lnTo>
                  <a:lnTo>
                    <a:pt x="485" y="266"/>
                  </a:lnTo>
                  <a:lnTo>
                    <a:pt x="485" y="268"/>
                  </a:lnTo>
                  <a:lnTo>
                    <a:pt x="485" y="268"/>
                  </a:lnTo>
                  <a:lnTo>
                    <a:pt x="485" y="268"/>
                  </a:lnTo>
                  <a:lnTo>
                    <a:pt x="485" y="268"/>
                  </a:lnTo>
                  <a:lnTo>
                    <a:pt x="487" y="268"/>
                  </a:lnTo>
                  <a:lnTo>
                    <a:pt x="487" y="270"/>
                  </a:lnTo>
                  <a:lnTo>
                    <a:pt x="487" y="270"/>
                  </a:lnTo>
                  <a:lnTo>
                    <a:pt x="487" y="270"/>
                  </a:lnTo>
                  <a:lnTo>
                    <a:pt x="490" y="270"/>
                  </a:lnTo>
                  <a:lnTo>
                    <a:pt x="490" y="273"/>
                  </a:lnTo>
                  <a:lnTo>
                    <a:pt x="490" y="273"/>
                  </a:lnTo>
                  <a:lnTo>
                    <a:pt x="490" y="275"/>
                  </a:lnTo>
                  <a:lnTo>
                    <a:pt x="490" y="275"/>
                  </a:lnTo>
                  <a:lnTo>
                    <a:pt x="490" y="275"/>
                  </a:lnTo>
                  <a:lnTo>
                    <a:pt x="490" y="275"/>
                  </a:lnTo>
                  <a:lnTo>
                    <a:pt x="492" y="275"/>
                  </a:lnTo>
                  <a:lnTo>
                    <a:pt x="492" y="275"/>
                  </a:lnTo>
                  <a:lnTo>
                    <a:pt x="492" y="275"/>
                  </a:lnTo>
                  <a:lnTo>
                    <a:pt x="494" y="275"/>
                  </a:lnTo>
                  <a:lnTo>
                    <a:pt x="494" y="275"/>
                  </a:lnTo>
                  <a:lnTo>
                    <a:pt x="494" y="275"/>
                  </a:lnTo>
                  <a:lnTo>
                    <a:pt x="497" y="275"/>
                  </a:lnTo>
                  <a:lnTo>
                    <a:pt x="497" y="275"/>
                  </a:lnTo>
                  <a:lnTo>
                    <a:pt x="497" y="275"/>
                  </a:lnTo>
                  <a:lnTo>
                    <a:pt x="499" y="275"/>
                  </a:lnTo>
                  <a:lnTo>
                    <a:pt x="499" y="275"/>
                  </a:lnTo>
                  <a:lnTo>
                    <a:pt x="499" y="275"/>
                  </a:lnTo>
                  <a:lnTo>
                    <a:pt x="501" y="275"/>
                  </a:lnTo>
                  <a:lnTo>
                    <a:pt x="501" y="275"/>
                  </a:lnTo>
                  <a:lnTo>
                    <a:pt x="501" y="275"/>
                  </a:lnTo>
                  <a:lnTo>
                    <a:pt x="504" y="275"/>
                  </a:lnTo>
                  <a:lnTo>
                    <a:pt x="504" y="275"/>
                  </a:lnTo>
                  <a:lnTo>
                    <a:pt x="504" y="275"/>
                  </a:lnTo>
                  <a:lnTo>
                    <a:pt x="504" y="275"/>
                  </a:lnTo>
                  <a:lnTo>
                    <a:pt x="506" y="275"/>
                  </a:lnTo>
                  <a:lnTo>
                    <a:pt x="506" y="273"/>
                  </a:lnTo>
                  <a:lnTo>
                    <a:pt x="506" y="273"/>
                  </a:lnTo>
                  <a:lnTo>
                    <a:pt x="509" y="273"/>
                  </a:lnTo>
                  <a:lnTo>
                    <a:pt x="509" y="275"/>
                  </a:lnTo>
                  <a:lnTo>
                    <a:pt x="509" y="275"/>
                  </a:lnTo>
                  <a:lnTo>
                    <a:pt x="509" y="275"/>
                  </a:lnTo>
                  <a:lnTo>
                    <a:pt x="511" y="275"/>
                  </a:lnTo>
                  <a:lnTo>
                    <a:pt x="511" y="275"/>
                  </a:lnTo>
                  <a:lnTo>
                    <a:pt x="511" y="275"/>
                  </a:lnTo>
                  <a:lnTo>
                    <a:pt x="513" y="275"/>
                  </a:lnTo>
                  <a:lnTo>
                    <a:pt x="513" y="275"/>
                  </a:lnTo>
                  <a:lnTo>
                    <a:pt x="513" y="275"/>
                  </a:lnTo>
                  <a:lnTo>
                    <a:pt x="516" y="275"/>
                  </a:lnTo>
                  <a:lnTo>
                    <a:pt x="516" y="275"/>
                  </a:lnTo>
                  <a:lnTo>
                    <a:pt x="516" y="275"/>
                  </a:lnTo>
                  <a:lnTo>
                    <a:pt x="518" y="275"/>
                  </a:lnTo>
                  <a:lnTo>
                    <a:pt x="518" y="275"/>
                  </a:lnTo>
                  <a:lnTo>
                    <a:pt x="518" y="275"/>
                  </a:lnTo>
                  <a:lnTo>
                    <a:pt x="520" y="275"/>
                  </a:lnTo>
                  <a:lnTo>
                    <a:pt x="520" y="275"/>
                  </a:lnTo>
                  <a:lnTo>
                    <a:pt x="523" y="275"/>
                  </a:lnTo>
                  <a:lnTo>
                    <a:pt x="523" y="275"/>
                  </a:lnTo>
                  <a:lnTo>
                    <a:pt x="523" y="275"/>
                  </a:lnTo>
                  <a:lnTo>
                    <a:pt x="523" y="278"/>
                  </a:lnTo>
                  <a:lnTo>
                    <a:pt x="525" y="278"/>
                  </a:lnTo>
                  <a:lnTo>
                    <a:pt x="525" y="278"/>
                  </a:lnTo>
                  <a:lnTo>
                    <a:pt x="525" y="278"/>
                  </a:lnTo>
                  <a:lnTo>
                    <a:pt x="528" y="278"/>
                  </a:lnTo>
                  <a:lnTo>
                    <a:pt x="528" y="278"/>
                  </a:lnTo>
                  <a:lnTo>
                    <a:pt x="530" y="278"/>
                  </a:lnTo>
                  <a:lnTo>
                    <a:pt x="530" y="278"/>
                  </a:lnTo>
                  <a:lnTo>
                    <a:pt x="530" y="278"/>
                  </a:lnTo>
                  <a:lnTo>
                    <a:pt x="530" y="278"/>
                  </a:lnTo>
                  <a:lnTo>
                    <a:pt x="532" y="278"/>
                  </a:lnTo>
                  <a:lnTo>
                    <a:pt x="532" y="278"/>
                  </a:lnTo>
                  <a:lnTo>
                    <a:pt x="532" y="278"/>
                  </a:lnTo>
                  <a:lnTo>
                    <a:pt x="535" y="278"/>
                  </a:lnTo>
                  <a:lnTo>
                    <a:pt x="535" y="278"/>
                  </a:lnTo>
                  <a:lnTo>
                    <a:pt x="537" y="278"/>
                  </a:lnTo>
                  <a:lnTo>
                    <a:pt x="537" y="278"/>
                  </a:lnTo>
                  <a:lnTo>
                    <a:pt x="537" y="278"/>
                  </a:lnTo>
                  <a:lnTo>
                    <a:pt x="539" y="278"/>
                  </a:lnTo>
                  <a:lnTo>
                    <a:pt x="539" y="278"/>
                  </a:lnTo>
                  <a:lnTo>
                    <a:pt x="542" y="278"/>
                  </a:lnTo>
                  <a:lnTo>
                    <a:pt x="542" y="278"/>
                  </a:lnTo>
                  <a:lnTo>
                    <a:pt x="542" y="278"/>
                  </a:lnTo>
                  <a:lnTo>
                    <a:pt x="544" y="278"/>
                  </a:lnTo>
                  <a:lnTo>
                    <a:pt x="544" y="278"/>
                  </a:lnTo>
                  <a:lnTo>
                    <a:pt x="544" y="278"/>
                  </a:lnTo>
                  <a:lnTo>
                    <a:pt x="546" y="278"/>
                  </a:lnTo>
                  <a:lnTo>
                    <a:pt x="546" y="278"/>
                  </a:lnTo>
                  <a:lnTo>
                    <a:pt x="546" y="278"/>
                  </a:lnTo>
                  <a:lnTo>
                    <a:pt x="549" y="278"/>
                  </a:lnTo>
                  <a:lnTo>
                    <a:pt x="549" y="278"/>
                  </a:lnTo>
                  <a:lnTo>
                    <a:pt x="549" y="278"/>
                  </a:lnTo>
                  <a:lnTo>
                    <a:pt x="551" y="278"/>
                  </a:lnTo>
                  <a:lnTo>
                    <a:pt x="551" y="278"/>
                  </a:lnTo>
                  <a:lnTo>
                    <a:pt x="551" y="278"/>
                  </a:lnTo>
                  <a:lnTo>
                    <a:pt x="554" y="278"/>
                  </a:lnTo>
                  <a:lnTo>
                    <a:pt x="554" y="278"/>
                  </a:lnTo>
                  <a:lnTo>
                    <a:pt x="556" y="278"/>
                  </a:lnTo>
                  <a:lnTo>
                    <a:pt x="556" y="278"/>
                  </a:lnTo>
                  <a:lnTo>
                    <a:pt x="556" y="278"/>
                  </a:lnTo>
                  <a:lnTo>
                    <a:pt x="558" y="278"/>
                  </a:lnTo>
                  <a:lnTo>
                    <a:pt x="558" y="278"/>
                  </a:lnTo>
                  <a:lnTo>
                    <a:pt x="558" y="278"/>
                  </a:lnTo>
                  <a:lnTo>
                    <a:pt x="561" y="278"/>
                  </a:lnTo>
                  <a:lnTo>
                    <a:pt x="561" y="278"/>
                  </a:lnTo>
                  <a:lnTo>
                    <a:pt x="561" y="278"/>
                  </a:lnTo>
                  <a:lnTo>
                    <a:pt x="563" y="278"/>
                  </a:lnTo>
                  <a:lnTo>
                    <a:pt x="563" y="278"/>
                  </a:lnTo>
                  <a:lnTo>
                    <a:pt x="563" y="278"/>
                  </a:lnTo>
                  <a:lnTo>
                    <a:pt x="565" y="278"/>
                  </a:lnTo>
                  <a:lnTo>
                    <a:pt x="565" y="278"/>
                  </a:lnTo>
                  <a:lnTo>
                    <a:pt x="565" y="278"/>
                  </a:lnTo>
                  <a:lnTo>
                    <a:pt x="568" y="278"/>
                  </a:lnTo>
                  <a:lnTo>
                    <a:pt x="568" y="278"/>
                  </a:lnTo>
                  <a:lnTo>
                    <a:pt x="568" y="278"/>
                  </a:lnTo>
                  <a:lnTo>
                    <a:pt x="568" y="278"/>
                  </a:lnTo>
                  <a:lnTo>
                    <a:pt x="570" y="278"/>
                  </a:lnTo>
                  <a:lnTo>
                    <a:pt x="570" y="278"/>
                  </a:lnTo>
                  <a:lnTo>
                    <a:pt x="570" y="278"/>
                  </a:lnTo>
                  <a:lnTo>
                    <a:pt x="572" y="278"/>
                  </a:lnTo>
                  <a:lnTo>
                    <a:pt x="572" y="278"/>
                  </a:lnTo>
                  <a:lnTo>
                    <a:pt x="575" y="278"/>
                  </a:lnTo>
                  <a:lnTo>
                    <a:pt x="575" y="278"/>
                  </a:lnTo>
                  <a:lnTo>
                    <a:pt x="575" y="278"/>
                  </a:lnTo>
                  <a:lnTo>
                    <a:pt x="575" y="278"/>
                  </a:lnTo>
                  <a:lnTo>
                    <a:pt x="577" y="278"/>
                  </a:lnTo>
                  <a:lnTo>
                    <a:pt x="577" y="278"/>
                  </a:lnTo>
                  <a:lnTo>
                    <a:pt x="577" y="278"/>
                  </a:lnTo>
                  <a:lnTo>
                    <a:pt x="580" y="278"/>
                  </a:lnTo>
                  <a:lnTo>
                    <a:pt x="580" y="278"/>
                  </a:lnTo>
                  <a:lnTo>
                    <a:pt x="582" y="278"/>
                  </a:lnTo>
                  <a:lnTo>
                    <a:pt x="582" y="278"/>
                  </a:lnTo>
                  <a:lnTo>
                    <a:pt x="582" y="278"/>
                  </a:lnTo>
                  <a:lnTo>
                    <a:pt x="584" y="278"/>
                  </a:lnTo>
                  <a:lnTo>
                    <a:pt x="584" y="278"/>
                  </a:lnTo>
                  <a:lnTo>
                    <a:pt x="584" y="278"/>
                  </a:lnTo>
                  <a:lnTo>
                    <a:pt x="587" y="278"/>
                  </a:lnTo>
                  <a:lnTo>
                    <a:pt x="587" y="278"/>
                  </a:lnTo>
                  <a:lnTo>
                    <a:pt x="587" y="278"/>
                  </a:lnTo>
                  <a:lnTo>
                    <a:pt x="589" y="278"/>
                  </a:lnTo>
                  <a:lnTo>
                    <a:pt x="589" y="278"/>
                  </a:lnTo>
                  <a:lnTo>
                    <a:pt x="589" y="278"/>
                  </a:lnTo>
                  <a:lnTo>
                    <a:pt x="591" y="278"/>
                  </a:lnTo>
                  <a:lnTo>
                    <a:pt x="591" y="278"/>
                  </a:lnTo>
                  <a:lnTo>
                    <a:pt x="591" y="278"/>
                  </a:lnTo>
                  <a:lnTo>
                    <a:pt x="591" y="278"/>
                  </a:lnTo>
                  <a:lnTo>
                    <a:pt x="594" y="278"/>
                  </a:lnTo>
                  <a:lnTo>
                    <a:pt x="594" y="278"/>
                  </a:lnTo>
                  <a:lnTo>
                    <a:pt x="596" y="278"/>
                  </a:lnTo>
                  <a:lnTo>
                    <a:pt x="596" y="278"/>
                  </a:lnTo>
                  <a:lnTo>
                    <a:pt x="596" y="280"/>
                  </a:lnTo>
                  <a:lnTo>
                    <a:pt x="596" y="280"/>
                  </a:lnTo>
                  <a:lnTo>
                    <a:pt x="599" y="280"/>
                  </a:lnTo>
                  <a:lnTo>
                    <a:pt x="599" y="280"/>
                  </a:lnTo>
                  <a:lnTo>
                    <a:pt x="599" y="280"/>
                  </a:lnTo>
                  <a:lnTo>
                    <a:pt x="601" y="280"/>
                  </a:lnTo>
                  <a:lnTo>
                    <a:pt x="601" y="280"/>
                  </a:lnTo>
                  <a:lnTo>
                    <a:pt x="601" y="280"/>
                  </a:lnTo>
                  <a:lnTo>
                    <a:pt x="603" y="280"/>
                  </a:lnTo>
                  <a:lnTo>
                    <a:pt x="603" y="280"/>
                  </a:lnTo>
                  <a:lnTo>
                    <a:pt x="603" y="280"/>
                  </a:lnTo>
                  <a:lnTo>
                    <a:pt x="606" y="280"/>
                  </a:lnTo>
                  <a:lnTo>
                    <a:pt x="606" y="280"/>
                  </a:lnTo>
                  <a:lnTo>
                    <a:pt x="606" y="282"/>
                  </a:lnTo>
                  <a:lnTo>
                    <a:pt x="608" y="282"/>
                  </a:lnTo>
                  <a:lnTo>
                    <a:pt x="608" y="282"/>
                  </a:lnTo>
                  <a:lnTo>
                    <a:pt x="608" y="282"/>
                  </a:lnTo>
                  <a:lnTo>
                    <a:pt x="608" y="285"/>
                  </a:lnTo>
                  <a:lnTo>
                    <a:pt x="608" y="285"/>
                  </a:lnTo>
                  <a:lnTo>
                    <a:pt x="608" y="285"/>
                  </a:lnTo>
                  <a:lnTo>
                    <a:pt x="610" y="285"/>
                  </a:lnTo>
                  <a:lnTo>
                    <a:pt x="610" y="287"/>
                  </a:lnTo>
                  <a:lnTo>
                    <a:pt x="610" y="287"/>
                  </a:lnTo>
                  <a:lnTo>
                    <a:pt x="610" y="287"/>
                  </a:lnTo>
                  <a:lnTo>
                    <a:pt x="610" y="287"/>
                  </a:lnTo>
                  <a:lnTo>
                    <a:pt x="610" y="287"/>
                  </a:lnTo>
                  <a:lnTo>
                    <a:pt x="613" y="287"/>
                  </a:lnTo>
                  <a:lnTo>
                    <a:pt x="613" y="287"/>
                  </a:lnTo>
                  <a:lnTo>
                    <a:pt x="615" y="287"/>
                  </a:lnTo>
                  <a:lnTo>
                    <a:pt x="615" y="287"/>
                  </a:lnTo>
                  <a:lnTo>
                    <a:pt x="615" y="289"/>
                  </a:lnTo>
                  <a:lnTo>
                    <a:pt x="615" y="289"/>
                  </a:lnTo>
                  <a:lnTo>
                    <a:pt x="617" y="289"/>
                  </a:lnTo>
                  <a:lnTo>
                    <a:pt x="617" y="289"/>
                  </a:lnTo>
                  <a:lnTo>
                    <a:pt x="617" y="289"/>
                  </a:lnTo>
                  <a:lnTo>
                    <a:pt x="617" y="289"/>
                  </a:lnTo>
                  <a:lnTo>
                    <a:pt x="620" y="289"/>
                  </a:lnTo>
                  <a:lnTo>
                    <a:pt x="620" y="289"/>
                  </a:lnTo>
                  <a:lnTo>
                    <a:pt x="622" y="289"/>
                  </a:lnTo>
                  <a:lnTo>
                    <a:pt x="622" y="289"/>
                  </a:lnTo>
                  <a:lnTo>
                    <a:pt x="622" y="289"/>
                  </a:lnTo>
                  <a:lnTo>
                    <a:pt x="625" y="289"/>
                  </a:lnTo>
                  <a:lnTo>
                    <a:pt x="625" y="289"/>
                  </a:lnTo>
                  <a:lnTo>
                    <a:pt x="625" y="289"/>
                  </a:lnTo>
                  <a:lnTo>
                    <a:pt x="627" y="289"/>
                  </a:lnTo>
                  <a:lnTo>
                    <a:pt x="627" y="289"/>
                  </a:lnTo>
                  <a:lnTo>
                    <a:pt x="627" y="292"/>
                  </a:lnTo>
                  <a:lnTo>
                    <a:pt x="629" y="292"/>
                  </a:lnTo>
                  <a:lnTo>
                    <a:pt x="629" y="292"/>
                  </a:lnTo>
                  <a:lnTo>
                    <a:pt x="629" y="292"/>
                  </a:lnTo>
                  <a:lnTo>
                    <a:pt x="629" y="292"/>
                  </a:lnTo>
                  <a:lnTo>
                    <a:pt x="632" y="292"/>
                  </a:lnTo>
                  <a:lnTo>
                    <a:pt x="632" y="292"/>
                  </a:lnTo>
                  <a:lnTo>
                    <a:pt x="632" y="294"/>
                  </a:lnTo>
                  <a:lnTo>
                    <a:pt x="632" y="294"/>
                  </a:lnTo>
                  <a:lnTo>
                    <a:pt x="634" y="294"/>
                  </a:lnTo>
                  <a:lnTo>
                    <a:pt x="634" y="294"/>
                  </a:lnTo>
                  <a:lnTo>
                    <a:pt x="634" y="294"/>
                  </a:lnTo>
                  <a:lnTo>
                    <a:pt x="636" y="294"/>
                  </a:lnTo>
                  <a:lnTo>
                    <a:pt x="636" y="294"/>
                  </a:lnTo>
                  <a:lnTo>
                    <a:pt x="636" y="294"/>
                  </a:lnTo>
                  <a:lnTo>
                    <a:pt x="636" y="296"/>
                  </a:lnTo>
                  <a:lnTo>
                    <a:pt x="639" y="296"/>
                  </a:lnTo>
                  <a:lnTo>
                    <a:pt x="639" y="296"/>
                  </a:lnTo>
                  <a:lnTo>
                    <a:pt x="639" y="296"/>
                  </a:lnTo>
                  <a:lnTo>
                    <a:pt x="639" y="296"/>
                  </a:lnTo>
                  <a:lnTo>
                    <a:pt x="641" y="296"/>
                  </a:lnTo>
                  <a:lnTo>
                    <a:pt x="641" y="296"/>
                  </a:lnTo>
                  <a:lnTo>
                    <a:pt x="644" y="296"/>
                  </a:lnTo>
                  <a:lnTo>
                    <a:pt x="644" y="296"/>
                  </a:lnTo>
                  <a:lnTo>
                    <a:pt x="644" y="296"/>
                  </a:lnTo>
                  <a:lnTo>
                    <a:pt x="646" y="296"/>
                  </a:lnTo>
                  <a:lnTo>
                    <a:pt x="646" y="296"/>
                  </a:lnTo>
                  <a:lnTo>
                    <a:pt x="646" y="296"/>
                  </a:lnTo>
                  <a:lnTo>
                    <a:pt x="648" y="296"/>
                  </a:lnTo>
                  <a:lnTo>
                    <a:pt x="648" y="296"/>
                  </a:lnTo>
                  <a:lnTo>
                    <a:pt x="648" y="296"/>
                  </a:lnTo>
                  <a:lnTo>
                    <a:pt x="651" y="296"/>
                  </a:lnTo>
                  <a:lnTo>
                    <a:pt x="651" y="299"/>
                  </a:lnTo>
                  <a:lnTo>
                    <a:pt x="651" y="299"/>
                  </a:lnTo>
                  <a:lnTo>
                    <a:pt x="651" y="299"/>
                  </a:lnTo>
                  <a:lnTo>
                    <a:pt x="653" y="299"/>
                  </a:lnTo>
                  <a:lnTo>
                    <a:pt x="653" y="299"/>
                  </a:lnTo>
                  <a:lnTo>
                    <a:pt x="655" y="299"/>
                  </a:lnTo>
                  <a:lnTo>
                    <a:pt x="655" y="296"/>
                  </a:lnTo>
                  <a:lnTo>
                    <a:pt x="655" y="296"/>
                  </a:lnTo>
                  <a:lnTo>
                    <a:pt x="655" y="296"/>
                  </a:lnTo>
                  <a:lnTo>
                    <a:pt x="658" y="296"/>
                  </a:lnTo>
                  <a:lnTo>
                    <a:pt x="658" y="296"/>
                  </a:lnTo>
                  <a:lnTo>
                    <a:pt x="658" y="296"/>
                  </a:lnTo>
                  <a:lnTo>
                    <a:pt x="660" y="296"/>
                  </a:lnTo>
                  <a:lnTo>
                    <a:pt x="660" y="296"/>
                  </a:lnTo>
                  <a:lnTo>
                    <a:pt x="660" y="296"/>
                  </a:lnTo>
                  <a:lnTo>
                    <a:pt x="662" y="296"/>
                  </a:lnTo>
                  <a:lnTo>
                    <a:pt x="662" y="296"/>
                  </a:lnTo>
                  <a:lnTo>
                    <a:pt x="662" y="296"/>
                  </a:lnTo>
                  <a:lnTo>
                    <a:pt x="665" y="296"/>
                  </a:lnTo>
                  <a:lnTo>
                    <a:pt x="665" y="296"/>
                  </a:lnTo>
                  <a:lnTo>
                    <a:pt x="665" y="296"/>
                  </a:lnTo>
                  <a:lnTo>
                    <a:pt x="665" y="299"/>
                  </a:lnTo>
                  <a:lnTo>
                    <a:pt x="665" y="299"/>
                  </a:lnTo>
                  <a:lnTo>
                    <a:pt x="665" y="301"/>
                  </a:lnTo>
                  <a:lnTo>
                    <a:pt x="665" y="301"/>
                  </a:lnTo>
                  <a:lnTo>
                    <a:pt x="665" y="301"/>
                  </a:lnTo>
                  <a:lnTo>
                    <a:pt x="667" y="301"/>
                  </a:lnTo>
                  <a:lnTo>
                    <a:pt x="667" y="301"/>
                  </a:lnTo>
                  <a:lnTo>
                    <a:pt x="670" y="301"/>
                  </a:lnTo>
                  <a:lnTo>
                    <a:pt x="670" y="304"/>
                  </a:lnTo>
                  <a:lnTo>
                    <a:pt x="670" y="304"/>
                  </a:lnTo>
                  <a:lnTo>
                    <a:pt x="670" y="304"/>
                  </a:lnTo>
                  <a:lnTo>
                    <a:pt x="672" y="304"/>
                  </a:lnTo>
                  <a:lnTo>
                    <a:pt x="672" y="304"/>
                  </a:lnTo>
                  <a:lnTo>
                    <a:pt x="672" y="304"/>
                  </a:lnTo>
                  <a:lnTo>
                    <a:pt x="674" y="304"/>
                  </a:lnTo>
                  <a:lnTo>
                    <a:pt x="674" y="304"/>
                  </a:lnTo>
                  <a:lnTo>
                    <a:pt x="674" y="304"/>
                  </a:lnTo>
                  <a:lnTo>
                    <a:pt x="677" y="304"/>
                  </a:lnTo>
                  <a:lnTo>
                    <a:pt x="677" y="304"/>
                  </a:lnTo>
                  <a:lnTo>
                    <a:pt x="677" y="304"/>
                  </a:lnTo>
                  <a:lnTo>
                    <a:pt x="677" y="304"/>
                  </a:lnTo>
                  <a:lnTo>
                    <a:pt x="677" y="301"/>
                  </a:lnTo>
                  <a:lnTo>
                    <a:pt x="679" y="301"/>
                  </a:lnTo>
                  <a:lnTo>
                    <a:pt x="679" y="301"/>
                  </a:lnTo>
                  <a:lnTo>
                    <a:pt x="679" y="301"/>
                  </a:lnTo>
                  <a:lnTo>
                    <a:pt x="681" y="301"/>
                  </a:lnTo>
                  <a:lnTo>
                    <a:pt x="681" y="299"/>
                  </a:lnTo>
                  <a:lnTo>
                    <a:pt x="681" y="299"/>
                  </a:lnTo>
                  <a:lnTo>
                    <a:pt x="681" y="299"/>
                  </a:lnTo>
                  <a:lnTo>
                    <a:pt x="684" y="299"/>
                  </a:lnTo>
                  <a:lnTo>
                    <a:pt x="684" y="299"/>
                  </a:lnTo>
                  <a:lnTo>
                    <a:pt x="684" y="299"/>
                  </a:lnTo>
                  <a:lnTo>
                    <a:pt x="684" y="299"/>
                  </a:lnTo>
                  <a:lnTo>
                    <a:pt x="684" y="296"/>
                  </a:lnTo>
                  <a:lnTo>
                    <a:pt x="686" y="296"/>
                  </a:lnTo>
                  <a:lnTo>
                    <a:pt x="686" y="296"/>
                  </a:lnTo>
                  <a:lnTo>
                    <a:pt x="686" y="296"/>
                  </a:lnTo>
                  <a:lnTo>
                    <a:pt x="688" y="296"/>
                  </a:lnTo>
                  <a:lnTo>
                    <a:pt x="688" y="296"/>
                  </a:lnTo>
                  <a:lnTo>
                    <a:pt x="688" y="296"/>
                  </a:lnTo>
                  <a:lnTo>
                    <a:pt x="688" y="296"/>
                  </a:lnTo>
                  <a:lnTo>
                    <a:pt x="691" y="296"/>
                  </a:lnTo>
                  <a:lnTo>
                    <a:pt x="691" y="296"/>
                  </a:lnTo>
                  <a:lnTo>
                    <a:pt x="691" y="294"/>
                  </a:lnTo>
                  <a:lnTo>
                    <a:pt x="691" y="294"/>
                  </a:lnTo>
                  <a:lnTo>
                    <a:pt x="693" y="294"/>
                  </a:lnTo>
                  <a:lnTo>
                    <a:pt x="693" y="294"/>
                  </a:lnTo>
                  <a:lnTo>
                    <a:pt x="693" y="294"/>
                  </a:lnTo>
                  <a:lnTo>
                    <a:pt x="696" y="294"/>
                  </a:lnTo>
                  <a:lnTo>
                    <a:pt x="696" y="294"/>
                  </a:lnTo>
                  <a:lnTo>
                    <a:pt x="696" y="294"/>
                  </a:lnTo>
                  <a:lnTo>
                    <a:pt x="696" y="292"/>
                  </a:lnTo>
                  <a:lnTo>
                    <a:pt x="698" y="292"/>
                  </a:lnTo>
                  <a:lnTo>
                    <a:pt x="698" y="292"/>
                  </a:lnTo>
                  <a:lnTo>
                    <a:pt x="698" y="292"/>
                  </a:lnTo>
                  <a:lnTo>
                    <a:pt x="698" y="292"/>
                  </a:lnTo>
                  <a:lnTo>
                    <a:pt x="700" y="292"/>
                  </a:lnTo>
                  <a:lnTo>
                    <a:pt x="700" y="292"/>
                  </a:lnTo>
                  <a:lnTo>
                    <a:pt x="703" y="292"/>
                  </a:lnTo>
                  <a:lnTo>
                    <a:pt x="703" y="289"/>
                  </a:lnTo>
                  <a:lnTo>
                    <a:pt x="703" y="289"/>
                  </a:lnTo>
                  <a:lnTo>
                    <a:pt x="703" y="289"/>
                  </a:lnTo>
                  <a:lnTo>
                    <a:pt x="705" y="289"/>
                  </a:lnTo>
                  <a:lnTo>
                    <a:pt x="705" y="289"/>
                  </a:lnTo>
                  <a:lnTo>
                    <a:pt x="705" y="289"/>
                  </a:lnTo>
                  <a:lnTo>
                    <a:pt x="705" y="289"/>
                  </a:lnTo>
                  <a:lnTo>
                    <a:pt x="707" y="289"/>
                  </a:lnTo>
                  <a:lnTo>
                    <a:pt x="707" y="287"/>
                  </a:lnTo>
                  <a:lnTo>
                    <a:pt x="707" y="287"/>
                  </a:lnTo>
                  <a:lnTo>
                    <a:pt x="710" y="287"/>
                  </a:lnTo>
                  <a:lnTo>
                    <a:pt x="710" y="287"/>
                  </a:lnTo>
                  <a:lnTo>
                    <a:pt x="710" y="287"/>
                  </a:lnTo>
                  <a:lnTo>
                    <a:pt x="710" y="287"/>
                  </a:lnTo>
                  <a:lnTo>
                    <a:pt x="712" y="287"/>
                  </a:lnTo>
                  <a:lnTo>
                    <a:pt x="712" y="287"/>
                  </a:lnTo>
                  <a:lnTo>
                    <a:pt x="712" y="287"/>
                  </a:lnTo>
                  <a:lnTo>
                    <a:pt x="715" y="287"/>
                  </a:lnTo>
                  <a:lnTo>
                    <a:pt x="715" y="287"/>
                  </a:lnTo>
                  <a:lnTo>
                    <a:pt x="715" y="287"/>
                  </a:lnTo>
                  <a:lnTo>
                    <a:pt x="717" y="287"/>
                  </a:lnTo>
                  <a:lnTo>
                    <a:pt x="717" y="287"/>
                  </a:lnTo>
                  <a:lnTo>
                    <a:pt x="717" y="287"/>
                  </a:lnTo>
                  <a:lnTo>
                    <a:pt x="717" y="285"/>
                  </a:lnTo>
                  <a:lnTo>
                    <a:pt x="719" y="285"/>
                  </a:lnTo>
                  <a:lnTo>
                    <a:pt x="719" y="285"/>
                  </a:lnTo>
                  <a:lnTo>
                    <a:pt x="722" y="285"/>
                  </a:lnTo>
                  <a:lnTo>
                    <a:pt x="722" y="285"/>
                  </a:lnTo>
                  <a:lnTo>
                    <a:pt x="722" y="285"/>
                  </a:lnTo>
                  <a:lnTo>
                    <a:pt x="724" y="285"/>
                  </a:lnTo>
                  <a:lnTo>
                    <a:pt x="724" y="285"/>
                  </a:lnTo>
                  <a:lnTo>
                    <a:pt x="724" y="285"/>
                  </a:lnTo>
                  <a:lnTo>
                    <a:pt x="724" y="282"/>
                  </a:lnTo>
                  <a:lnTo>
                    <a:pt x="724" y="282"/>
                  </a:lnTo>
                  <a:lnTo>
                    <a:pt x="726" y="282"/>
                  </a:lnTo>
                  <a:lnTo>
                    <a:pt x="726" y="282"/>
                  </a:lnTo>
                  <a:lnTo>
                    <a:pt x="726" y="282"/>
                  </a:lnTo>
                  <a:lnTo>
                    <a:pt x="729" y="282"/>
                  </a:lnTo>
                  <a:lnTo>
                    <a:pt x="729" y="282"/>
                  </a:lnTo>
                  <a:lnTo>
                    <a:pt x="729" y="282"/>
                  </a:lnTo>
                  <a:lnTo>
                    <a:pt x="729" y="282"/>
                  </a:lnTo>
                  <a:lnTo>
                    <a:pt x="731" y="282"/>
                  </a:lnTo>
                  <a:lnTo>
                    <a:pt x="731" y="282"/>
                  </a:lnTo>
                  <a:lnTo>
                    <a:pt x="731" y="282"/>
                  </a:lnTo>
                  <a:lnTo>
                    <a:pt x="733" y="282"/>
                  </a:lnTo>
                  <a:lnTo>
                    <a:pt x="733" y="282"/>
                  </a:lnTo>
                  <a:lnTo>
                    <a:pt x="736" y="282"/>
                  </a:lnTo>
                  <a:lnTo>
                    <a:pt x="736" y="282"/>
                  </a:lnTo>
                  <a:lnTo>
                    <a:pt x="736" y="282"/>
                  </a:lnTo>
                  <a:lnTo>
                    <a:pt x="738" y="282"/>
                  </a:lnTo>
                  <a:lnTo>
                    <a:pt x="738" y="282"/>
                  </a:lnTo>
                  <a:lnTo>
                    <a:pt x="738" y="282"/>
                  </a:lnTo>
                  <a:lnTo>
                    <a:pt x="738" y="282"/>
                  </a:lnTo>
                  <a:lnTo>
                    <a:pt x="741" y="282"/>
                  </a:lnTo>
                  <a:lnTo>
                    <a:pt x="741" y="282"/>
                  </a:lnTo>
                  <a:lnTo>
                    <a:pt x="743" y="282"/>
                  </a:lnTo>
                  <a:lnTo>
                    <a:pt x="743" y="282"/>
                  </a:lnTo>
                  <a:lnTo>
                    <a:pt x="743" y="282"/>
                  </a:lnTo>
                  <a:lnTo>
                    <a:pt x="745" y="282"/>
                  </a:lnTo>
                  <a:lnTo>
                    <a:pt x="745" y="282"/>
                  </a:lnTo>
                  <a:lnTo>
                    <a:pt x="745" y="282"/>
                  </a:lnTo>
                  <a:lnTo>
                    <a:pt x="748" y="282"/>
                  </a:lnTo>
                  <a:lnTo>
                    <a:pt x="748" y="282"/>
                  </a:lnTo>
                  <a:lnTo>
                    <a:pt x="750" y="282"/>
                  </a:lnTo>
                  <a:lnTo>
                    <a:pt x="750" y="282"/>
                  </a:lnTo>
                  <a:lnTo>
                    <a:pt x="750" y="282"/>
                  </a:lnTo>
                  <a:lnTo>
                    <a:pt x="752" y="282"/>
                  </a:lnTo>
                  <a:lnTo>
                    <a:pt x="752" y="282"/>
                  </a:lnTo>
                  <a:lnTo>
                    <a:pt x="752" y="282"/>
                  </a:lnTo>
                  <a:lnTo>
                    <a:pt x="755" y="282"/>
                  </a:lnTo>
                  <a:lnTo>
                    <a:pt x="755" y="282"/>
                  </a:lnTo>
                  <a:lnTo>
                    <a:pt x="755" y="282"/>
                  </a:lnTo>
                  <a:lnTo>
                    <a:pt x="757" y="282"/>
                  </a:lnTo>
                  <a:lnTo>
                    <a:pt x="757" y="285"/>
                  </a:lnTo>
                  <a:lnTo>
                    <a:pt x="757" y="285"/>
                  </a:lnTo>
                  <a:lnTo>
                    <a:pt x="757" y="282"/>
                  </a:lnTo>
                  <a:lnTo>
                    <a:pt x="757" y="282"/>
                  </a:lnTo>
                  <a:lnTo>
                    <a:pt x="759" y="282"/>
                  </a:lnTo>
                  <a:lnTo>
                    <a:pt x="759" y="282"/>
                  </a:lnTo>
                  <a:lnTo>
                    <a:pt x="759" y="282"/>
                  </a:lnTo>
                  <a:lnTo>
                    <a:pt x="762" y="282"/>
                  </a:lnTo>
                  <a:lnTo>
                    <a:pt x="762" y="282"/>
                  </a:lnTo>
                  <a:lnTo>
                    <a:pt x="762" y="282"/>
                  </a:lnTo>
                  <a:lnTo>
                    <a:pt x="764" y="282"/>
                  </a:lnTo>
                  <a:lnTo>
                    <a:pt x="764" y="282"/>
                  </a:lnTo>
                  <a:lnTo>
                    <a:pt x="764" y="282"/>
                  </a:lnTo>
                  <a:lnTo>
                    <a:pt x="764" y="282"/>
                  </a:lnTo>
                  <a:lnTo>
                    <a:pt x="767" y="282"/>
                  </a:lnTo>
                  <a:lnTo>
                    <a:pt x="767" y="282"/>
                  </a:lnTo>
                  <a:lnTo>
                    <a:pt x="769" y="282"/>
                  </a:lnTo>
                  <a:lnTo>
                    <a:pt x="769" y="282"/>
                  </a:lnTo>
                  <a:lnTo>
                    <a:pt x="769" y="282"/>
                  </a:lnTo>
                  <a:lnTo>
                    <a:pt x="769" y="282"/>
                  </a:lnTo>
                  <a:lnTo>
                    <a:pt x="771" y="282"/>
                  </a:lnTo>
                  <a:lnTo>
                    <a:pt x="771" y="282"/>
                  </a:lnTo>
                  <a:lnTo>
                    <a:pt x="771" y="282"/>
                  </a:lnTo>
                  <a:lnTo>
                    <a:pt x="771" y="280"/>
                  </a:lnTo>
                  <a:lnTo>
                    <a:pt x="774" y="280"/>
                  </a:lnTo>
                  <a:lnTo>
                    <a:pt x="774" y="280"/>
                  </a:lnTo>
                  <a:lnTo>
                    <a:pt x="774" y="280"/>
                  </a:lnTo>
                  <a:lnTo>
                    <a:pt x="776" y="280"/>
                  </a:lnTo>
                  <a:lnTo>
                    <a:pt x="776" y="280"/>
                  </a:lnTo>
                  <a:lnTo>
                    <a:pt x="776" y="278"/>
                  </a:lnTo>
                  <a:lnTo>
                    <a:pt x="776" y="278"/>
                  </a:lnTo>
                  <a:lnTo>
                    <a:pt x="778" y="278"/>
                  </a:lnTo>
                  <a:lnTo>
                    <a:pt x="778" y="278"/>
                  </a:lnTo>
                  <a:lnTo>
                    <a:pt x="778" y="278"/>
                  </a:lnTo>
                  <a:lnTo>
                    <a:pt x="778" y="278"/>
                  </a:lnTo>
                  <a:lnTo>
                    <a:pt x="781" y="278"/>
                  </a:lnTo>
                  <a:lnTo>
                    <a:pt x="781" y="278"/>
                  </a:lnTo>
                  <a:lnTo>
                    <a:pt x="783" y="278"/>
                  </a:lnTo>
                  <a:lnTo>
                    <a:pt x="783" y="278"/>
                  </a:lnTo>
                  <a:lnTo>
                    <a:pt x="783" y="278"/>
                  </a:lnTo>
                  <a:lnTo>
                    <a:pt x="786" y="278"/>
                  </a:lnTo>
                  <a:lnTo>
                    <a:pt x="786" y="278"/>
                  </a:lnTo>
                  <a:lnTo>
                    <a:pt x="786" y="278"/>
                  </a:lnTo>
                  <a:lnTo>
                    <a:pt x="788" y="278"/>
                  </a:lnTo>
                  <a:lnTo>
                    <a:pt x="788" y="278"/>
                  </a:lnTo>
                  <a:lnTo>
                    <a:pt x="788" y="275"/>
                  </a:lnTo>
                  <a:lnTo>
                    <a:pt x="788" y="275"/>
                  </a:lnTo>
                  <a:lnTo>
                    <a:pt x="790" y="275"/>
                  </a:lnTo>
                  <a:lnTo>
                    <a:pt x="790" y="275"/>
                  </a:lnTo>
                  <a:lnTo>
                    <a:pt x="790" y="275"/>
                  </a:lnTo>
                  <a:lnTo>
                    <a:pt x="790" y="275"/>
                  </a:lnTo>
                  <a:lnTo>
                    <a:pt x="790" y="273"/>
                  </a:lnTo>
                  <a:lnTo>
                    <a:pt x="793" y="273"/>
                  </a:lnTo>
                  <a:lnTo>
                    <a:pt x="793" y="273"/>
                  </a:lnTo>
                  <a:lnTo>
                    <a:pt x="793" y="270"/>
                  </a:lnTo>
                  <a:lnTo>
                    <a:pt x="793" y="270"/>
                  </a:lnTo>
                  <a:lnTo>
                    <a:pt x="795" y="270"/>
                  </a:lnTo>
                  <a:lnTo>
                    <a:pt x="795" y="270"/>
                  </a:lnTo>
                  <a:lnTo>
                    <a:pt x="795" y="270"/>
                  </a:lnTo>
                  <a:lnTo>
                    <a:pt x="795" y="270"/>
                  </a:lnTo>
                  <a:lnTo>
                    <a:pt x="795" y="268"/>
                  </a:lnTo>
                  <a:lnTo>
                    <a:pt x="797" y="268"/>
                  </a:lnTo>
                  <a:lnTo>
                    <a:pt x="797" y="268"/>
                  </a:lnTo>
                  <a:lnTo>
                    <a:pt x="797" y="268"/>
                  </a:lnTo>
                  <a:lnTo>
                    <a:pt x="797" y="266"/>
                  </a:lnTo>
                  <a:lnTo>
                    <a:pt x="797" y="266"/>
                  </a:lnTo>
                  <a:lnTo>
                    <a:pt x="797" y="266"/>
                  </a:lnTo>
                  <a:lnTo>
                    <a:pt x="800" y="266"/>
                  </a:lnTo>
                  <a:lnTo>
                    <a:pt x="800" y="266"/>
                  </a:lnTo>
                  <a:lnTo>
                    <a:pt x="800" y="266"/>
                  </a:lnTo>
                  <a:lnTo>
                    <a:pt x="800" y="263"/>
                  </a:lnTo>
                  <a:lnTo>
                    <a:pt x="802" y="263"/>
                  </a:lnTo>
                  <a:lnTo>
                    <a:pt x="802" y="263"/>
                  </a:lnTo>
                  <a:lnTo>
                    <a:pt x="802" y="263"/>
                  </a:lnTo>
                  <a:lnTo>
                    <a:pt x="802" y="261"/>
                  </a:lnTo>
                  <a:lnTo>
                    <a:pt x="802" y="261"/>
                  </a:lnTo>
                  <a:lnTo>
                    <a:pt x="802" y="261"/>
                  </a:lnTo>
                  <a:lnTo>
                    <a:pt x="804" y="261"/>
                  </a:lnTo>
                  <a:lnTo>
                    <a:pt x="804" y="259"/>
                  </a:lnTo>
                  <a:lnTo>
                    <a:pt x="804" y="259"/>
                  </a:lnTo>
                  <a:lnTo>
                    <a:pt x="804" y="259"/>
                  </a:lnTo>
                  <a:lnTo>
                    <a:pt x="804" y="259"/>
                  </a:lnTo>
                  <a:lnTo>
                    <a:pt x="807" y="259"/>
                  </a:lnTo>
                  <a:lnTo>
                    <a:pt x="807" y="259"/>
                  </a:lnTo>
                  <a:lnTo>
                    <a:pt x="809" y="259"/>
                  </a:lnTo>
                  <a:lnTo>
                    <a:pt x="809" y="256"/>
                  </a:lnTo>
                  <a:lnTo>
                    <a:pt x="809" y="256"/>
                  </a:lnTo>
                  <a:lnTo>
                    <a:pt x="809" y="256"/>
                  </a:lnTo>
                  <a:lnTo>
                    <a:pt x="812" y="256"/>
                  </a:lnTo>
                  <a:lnTo>
                    <a:pt x="812" y="256"/>
                  </a:lnTo>
                  <a:lnTo>
                    <a:pt x="812" y="256"/>
                  </a:lnTo>
                  <a:lnTo>
                    <a:pt x="812" y="256"/>
                  </a:lnTo>
                  <a:lnTo>
                    <a:pt x="814" y="256"/>
                  </a:lnTo>
                  <a:lnTo>
                    <a:pt x="814" y="256"/>
                  </a:lnTo>
                  <a:lnTo>
                    <a:pt x="816" y="256"/>
                  </a:lnTo>
                  <a:lnTo>
                    <a:pt x="816" y="256"/>
                  </a:lnTo>
                  <a:lnTo>
                    <a:pt x="816" y="256"/>
                  </a:lnTo>
                  <a:lnTo>
                    <a:pt x="816" y="256"/>
                  </a:lnTo>
                  <a:lnTo>
                    <a:pt x="816" y="254"/>
                  </a:lnTo>
                  <a:lnTo>
                    <a:pt x="819" y="254"/>
                  </a:lnTo>
                  <a:lnTo>
                    <a:pt x="819" y="254"/>
                  </a:lnTo>
                  <a:lnTo>
                    <a:pt x="819" y="254"/>
                  </a:lnTo>
                  <a:lnTo>
                    <a:pt x="819" y="251"/>
                  </a:lnTo>
                  <a:lnTo>
                    <a:pt x="819" y="251"/>
                  </a:lnTo>
                  <a:lnTo>
                    <a:pt x="821" y="251"/>
                  </a:lnTo>
                  <a:lnTo>
                    <a:pt x="821" y="249"/>
                  </a:lnTo>
                  <a:lnTo>
                    <a:pt x="821" y="249"/>
                  </a:lnTo>
                  <a:lnTo>
                    <a:pt x="821" y="249"/>
                  </a:lnTo>
                  <a:lnTo>
                    <a:pt x="823" y="249"/>
                  </a:lnTo>
                  <a:lnTo>
                    <a:pt x="823" y="249"/>
                  </a:lnTo>
                  <a:lnTo>
                    <a:pt x="823" y="249"/>
                  </a:lnTo>
                  <a:lnTo>
                    <a:pt x="823" y="249"/>
                  </a:lnTo>
                  <a:lnTo>
                    <a:pt x="826" y="249"/>
                  </a:lnTo>
                  <a:lnTo>
                    <a:pt x="826" y="247"/>
                  </a:lnTo>
                  <a:lnTo>
                    <a:pt x="826" y="247"/>
                  </a:lnTo>
                  <a:lnTo>
                    <a:pt x="823" y="247"/>
                  </a:lnTo>
                  <a:lnTo>
                    <a:pt x="823" y="247"/>
                  </a:lnTo>
                  <a:lnTo>
                    <a:pt x="823" y="244"/>
                  </a:lnTo>
                  <a:lnTo>
                    <a:pt x="823" y="244"/>
                  </a:lnTo>
                  <a:lnTo>
                    <a:pt x="823" y="244"/>
                  </a:lnTo>
                  <a:lnTo>
                    <a:pt x="823" y="244"/>
                  </a:lnTo>
                  <a:lnTo>
                    <a:pt x="823" y="242"/>
                  </a:lnTo>
                  <a:lnTo>
                    <a:pt x="821" y="242"/>
                  </a:lnTo>
                  <a:lnTo>
                    <a:pt x="821" y="242"/>
                  </a:lnTo>
                  <a:lnTo>
                    <a:pt x="821" y="242"/>
                  </a:lnTo>
                  <a:lnTo>
                    <a:pt x="821" y="242"/>
                  </a:lnTo>
                  <a:lnTo>
                    <a:pt x="819" y="242"/>
                  </a:lnTo>
                  <a:lnTo>
                    <a:pt x="819" y="242"/>
                  </a:lnTo>
                  <a:lnTo>
                    <a:pt x="816" y="242"/>
                  </a:lnTo>
                  <a:lnTo>
                    <a:pt x="816" y="240"/>
                  </a:lnTo>
                  <a:lnTo>
                    <a:pt x="816" y="240"/>
                  </a:lnTo>
                  <a:lnTo>
                    <a:pt x="816" y="240"/>
                  </a:lnTo>
                  <a:lnTo>
                    <a:pt x="816" y="240"/>
                  </a:lnTo>
                  <a:lnTo>
                    <a:pt x="816" y="237"/>
                  </a:lnTo>
                  <a:lnTo>
                    <a:pt x="814" y="237"/>
                  </a:lnTo>
                  <a:lnTo>
                    <a:pt x="814" y="237"/>
                  </a:lnTo>
                  <a:lnTo>
                    <a:pt x="814" y="237"/>
                  </a:lnTo>
                  <a:lnTo>
                    <a:pt x="814" y="237"/>
                  </a:lnTo>
                  <a:lnTo>
                    <a:pt x="814" y="235"/>
                  </a:lnTo>
                  <a:lnTo>
                    <a:pt x="812" y="235"/>
                  </a:lnTo>
                  <a:lnTo>
                    <a:pt x="812" y="235"/>
                  </a:lnTo>
                  <a:lnTo>
                    <a:pt x="812" y="235"/>
                  </a:lnTo>
                  <a:lnTo>
                    <a:pt x="812" y="232"/>
                  </a:lnTo>
                  <a:lnTo>
                    <a:pt x="812" y="232"/>
                  </a:lnTo>
                  <a:lnTo>
                    <a:pt x="812" y="232"/>
                  </a:lnTo>
                  <a:lnTo>
                    <a:pt x="812" y="230"/>
                  </a:lnTo>
                  <a:lnTo>
                    <a:pt x="814" y="230"/>
                  </a:lnTo>
                  <a:lnTo>
                    <a:pt x="814" y="230"/>
                  </a:lnTo>
                  <a:lnTo>
                    <a:pt x="814" y="228"/>
                  </a:lnTo>
                  <a:lnTo>
                    <a:pt x="814" y="228"/>
                  </a:lnTo>
                  <a:lnTo>
                    <a:pt x="814" y="228"/>
                  </a:lnTo>
                  <a:lnTo>
                    <a:pt x="816" y="228"/>
                  </a:lnTo>
                  <a:lnTo>
                    <a:pt x="816" y="228"/>
                  </a:lnTo>
                  <a:lnTo>
                    <a:pt x="816" y="225"/>
                  </a:lnTo>
                  <a:lnTo>
                    <a:pt x="816" y="225"/>
                  </a:lnTo>
                  <a:lnTo>
                    <a:pt x="816" y="225"/>
                  </a:lnTo>
                  <a:lnTo>
                    <a:pt x="816" y="223"/>
                  </a:lnTo>
                  <a:lnTo>
                    <a:pt x="816" y="223"/>
                  </a:lnTo>
                  <a:lnTo>
                    <a:pt x="816" y="223"/>
                  </a:lnTo>
                  <a:lnTo>
                    <a:pt x="816" y="221"/>
                  </a:lnTo>
                  <a:lnTo>
                    <a:pt x="819" y="221"/>
                  </a:lnTo>
                  <a:lnTo>
                    <a:pt x="819" y="221"/>
                  </a:lnTo>
                  <a:lnTo>
                    <a:pt x="819" y="221"/>
                  </a:lnTo>
                  <a:lnTo>
                    <a:pt x="819" y="218"/>
                  </a:lnTo>
                  <a:lnTo>
                    <a:pt x="819" y="218"/>
                  </a:lnTo>
                  <a:lnTo>
                    <a:pt x="821" y="218"/>
                  </a:lnTo>
                  <a:lnTo>
                    <a:pt x="821" y="216"/>
                  </a:lnTo>
                  <a:lnTo>
                    <a:pt x="821" y="216"/>
                  </a:lnTo>
                  <a:lnTo>
                    <a:pt x="821" y="216"/>
                  </a:lnTo>
                  <a:lnTo>
                    <a:pt x="821" y="216"/>
                  </a:lnTo>
                  <a:lnTo>
                    <a:pt x="823" y="216"/>
                  </a:lnTo>
                  <a:lnTo>
                    <a:pt x="823" y="216"/>
                  </a:lnTo>
                  <a:lnTo>
                    <a:pt x="823" y="216"/>
                  </a:lnTo>
                  <a:lnTo>
                    <a:pt x="823" y="216"/>
                  </a:lnTo>
                  <a:lnTo>
                    <a:pt x="826" y="216"/>
                  </a:lnTo>
                  <a:lnTo>
                    <a:pt x="826" y="216"/>
                  </a:lnTo>
                  <a:lnTo>
                    <a:pt x="828" y="216"/>
                  </a:lnTo>
                  <a:lnTo>
                    <a:pt x="828" y="216"/>
                  </a:lnTo>
                  <a:lnTo>
                    <a:pt x="828" y="216"/>
                  </a:lnTo>
                  <a:lnTo>
                    <a:pt x="830" y="216"/>
                  </a:lnTo>
                  <a:lnTo>
                    <a:pt x="830" y="216"/>
                  </a:lnTo>
                  <a:lnTo>
                    <a:pt x="830" y="216"/>
                  </a:lnTo>
                  <a:lnTo>
                    <a:pt x="833" y="216"/>
                  </a:lnTo>
                  <a:lnTo>
                    <a:pt x="833" y="216"/>
                  </a:lnTo>
                  <a:lnTo>
                    <a:pt x="835" y="216"/>
                  </a:lnTo>
                  <a:lnTo>
                    <a:pt x="835" y="216"/>
                  </a:lnTo>
                  <a:lnTo>
                    <a:pt x="835" y="216"/>
                  </a:lnTo>
                  <a:lnTo>
                    <a:pt x="835" y="216"/>
                  </a:lnTo>
                  <a:lnTo>
                    <a:pt x="835" y="216"/>
                  </a:lnTo>
                  <a:lnTo>
                    <a:pt x="838" y="216"/>
                  </a:lnTo>
                  <a:lnTo>
                    <a:pt x="838" y="218"/>
                  </a:lnTo>
                  <a:lnTo>
                    <a:pt x="838" y="218"/>
                  </a:lnTo>
                  <a:lnTo>
                    <a:pt x="838" y="218"/>
                  </a:lnTo>
                  <a:lnTo>
                    <a:pt x="838" y="218"/>
                  </a:lnTo>
                  <a:lnTo>
                    <a:pt x="840" y="218"/>
                  </a:lnTo>
                  <a:lnTo>
                    <a:pt x="840" y="218"/>
                  </a:lnTo>
                  <a:lnTo>
                    <a:pt x="840" y="221"/>
                  </a:lnTo>
                  <a:lnTo>
                    <a:pt x="842" y="221"/>
                  </a:lnTo>
                  <a:lnTo>
                    <a:pt x="842" y="221"/>
                  </a:lnTo>
                  <a:lnTo>
                    <a:pt x="842" y="221"/>
                  </a:lnTo>
                  <a:lnTo>
                    <a:pt x="845" y="221"/>
                  </a:lnTo>
                  <a:lnTo>
                    <a:pt x="845" y="221"/>
                  </a:lnTo>
                  <a:lnTo>
                    <a:pt x="845" y="221"/>
                  </a:lnTo>
                  <a:lnTo>
                    <a:pt x="845" y="221"/>
                  </a:lnTo>
                  <a:lnTo>
                    <a:pt x="847" y="221"/>
                  </a:lnTo>
                  <a:lnTo>
                    <a:pt x="847" y="221"/>
                  </a:lnTo>
                  <a:lnTo>
                    <a:pt x="849" y="221"/>
                  </a:lnTo>
                  <a:lnTo>
                    <a:pt x="849" y="223"/>
                  </a:lnTo>
                  <a:lnTo>
                    <a:pt x="849" y="223"/>
                  </a:lnTo>
                  <a:lnTo>
                    <a:pt x="849" y="223"/>
                  </a:lnTo>
                  <a:lnTo>
                    <a:pt x="852" y="223"/>
                  </a:lnTo>
                  <a:lnTo>
                    <a:pt x="852" y="223"/>
                  </a:lnTo>
                  <a:lnTo>
                    <a:pt x="852" y="223"/>
                  </a:lnTo>
                  <a:lnTo>
                    <a:pt x="854" y="223"/>
                  </a:lnTo>
                  <a:lnTo>
                    <a:pt x="854" y="223"/>
                  </a:lnTo>
                  <a:lnTo>
                    <a:pt x="857" y="223"/>
                  </a:lnTo>
                  <a:lnTo>
                    <a:pt x="857" y="223"/>
                  </a:lnTo>
                  <a:lnTo>
                    <a:pt x="857" y="223"/>
                  </a:lnTo>
                  <a:lnTo>
                    <a:pt x="859" y="223"/>
                  </a:lnTo>
                  <a:lnTo>
                    <a:pt x="859" y="223"/>
                  </a:lnTo>
                  <a:lnTo>
                    <a:pt x="859" y="223"/>
                  </a:lnTo>
                  <a:lnTo>
                    <a:pt x="861" y="223"/>
                  </a:lnTo>
                  <a:lnTo>
                    <a:pt x="861" y="223"/>
                  </a:lnTo>
                  <a:lnTo>
                    <a:pt x="861" y="223"/>
                  </a:lnTo>
                  <a:lnTo>
                    <a:pt x="861" y="223"/>
                  </a:lnTo>
                  <a:lnTo>
                    <a:pt x="861" y="221"/>
                  </a:lnTo>
                  <a:lnTo>
                    <a:pt x="864" y="221"/>
                  </a:lnTo>
                  <a:lnTo>
                    <a:pt x="864" y="221"/>
                  </a:lnTo>
                  <a:lnTo>
                    <a:pt x="864" y="221"/>
                  </a:lnTo>
                  <a:lnTo>
                    <a:pt x="864" y="221"/>
                  </a:lnTo>
                  <a:lnTo>
                    <a:pt x="866" y="221"/>
                  </a:lnTo>
                  <a:lnTo>
                    <a:pt x="866" y="221"/>
                  </a:lnTo>
                  <a:lnTo>
                    <a:pt x="866" y="218"/>
                  </a:lnTo>
                  <a:lnTo>
                    <a:pt x="868" y="218"/>
                  </a:lnTo>
                  <a:lnTo>
                    <a:pt x="868" y="218"/>
                  </a:lnTo>
                  <a:lnTo>
                    <a:pt x="868" y="218"/>
                  </a:lnTo>
                  <a:lnTo>
                    <a:pt x="868" y="218"/>
                  </a:lnTo>
                  <a:lnTo>
                    <a:pt x="871" y="218"/>
                  </a:lnTo>
                  <a:lnTo>
                    <a:pt x="871" y="216"/>
                  </a:lnTo>
                  <a:lnTo>
                    <a:pt x="871" y="216"/>
                  </a:lnTo>
                  <a:lnTo>
                    <a:pt x="871" y="216"/>
                  </a:lnTo>
                  <a:lnTo>
                    <a:pt x="871" y="216"/>
                  </a:lnTo>
                  <a:lnTo>
                    <a:pt x="873" y="216"/>
                  </a:lnTo>
                  <a:lnTo>
                    <a:pt x="873" y="216"/>
                  </a:lnTo>
                  <a:lnTo>
                    <a:pt x="873" y="216"/>
                  </a:lnTo>
                  <a:lnTo>
                    <a:pt x="875" y="216"/>
                  </a:lnTo>
                  <a:lnTo>
                    <a:pt x="875" y="214"/>
                  </a:lnTo>
                  <a:lnTo>
                    <a:pt x="875" y="214"/>
                  </a:lnTo>
                  <a:lnTo>
                    <a:pt x="875" y="214"/>
                  </a:lnTo>
                  <a:lnTo>
                    <a:pt x="875" y="214"/>
                  </a:lnTo>
                  <a:lnTo>
                    <a:pt x="878" y="214"/>
                  </a:lnTo>
                  <a:lnTo>
                    <a:pt x="878" y="211"/>
                  </a:lnTo>
                  <a:lnTo>
                    <a:pt x="878" y="211"/>
                  </a:lnTo>
                  <a:lnTo>
                    <a:pt x="878" y="211"/>
                  </a:lnTo>
                  <a:lnTo>
                    <a:pt x="878" y="209"/>
                  </a:lnTo>
                  <a:lnTo>
                    <a:pt x="878" y="209"/>
                  </a:lnTo>
                  <a:lnTo>
                    <a:pt x="878" y="209"/>
                  </a:lnTo>
                  <a:lnTo>
                    <a:pt x="878" y="206"/>
                  </a:lnTo>
                  <a:lnTo>
                    <a:pt x="880" y="206"/>
                  </a:lnTo>
                  <a:lnTo>
                    <a:pt x="880" y="206"/>
                  </a:lnTo>
                  <a:lnTo>
                    <a:pt x="880" y="206"/>
                  </a:lnTo>
                  <a:lnTo>
                    <a:pt x="883" y="206"/>
                  </a:lnTo>
                  <a:lnTo>
                    <a:pt x="883" y="206"/>
                  </a:lnTo>
                  <a:lnTo>
                    <a:pt x="883" y="206"/>
                  </a:lnTo>
                  <a:lnTo>
                    <a:pt x="883" y="206"/>
                  </a:lnTo>
                  <a:lnTo>
                    <a:pt x="885" y="206"/>
                  </a:lnTo>
                  <a:lnTo>
                    <a:pt x="885" y="206"/>
                  </a:lnTo>
                  <a:lnTo>
                    <a:pt x="885" y="206"/>
                  </a:lnTo>
                  <a:lnTo>
                    <a:pt x="885" y="206"/>
                  </a:lnTo>
                  <a:lnTo>
                    <a:pt x="887" y="206"/>
                  </a:lnTo>
                  <a:lnTo>
                    <a:pt x="887" y="206"/>
                  </a:lnTo>
                  <a:lnTo>
                    <a:pt x="890" y="206"/>
                  </a:lnTo>
                  <a:lnTo>
                    <a:pt x="890" y="206"/>
                  </a:lnTo>
                  <a:lnTo>
                    <a:pt x="890" y="206"/>
                  </a:lnTo>
                  <a:lnTo>
                    <a:pt x="890" y="206"/>
                  </a:lnTo>
                  <a:lnTo>
                    <a:pt x="892" y="206"/>
                  </a:lnTo>
                  <a:lnTo>
                    <a:pt x="892" y="206"/>
                  </a:lnTo>
                  <a:lnTo>
                    <a:pt x="894" y="206"/>
                  </a:lnTo>
                  <a:lnTo>
                    <a:pt x="894" y="206"/>
                  </a:lnTo>
                  <a:lnTo>
                    <a:pt x="894" y="206"/>
                  </a:lnTo>
                  <a:lnTo>
                    <a:pt x="897" y="206"/>
                  </a:lnTo>
                  <a:lnTo>
                    <a:pt x="897" y="206"/>
                  </a:lnTo>
                  <a:lnTo>
                    <a:pt x="897" y="206"/>
                  </a:lnTo>
                  <a:lnTo>
                    <a:pt x="899" y="206"/>
                  </a:lnTo>
                  <a:lnTo>
                    <a:pt x="899" y="206"/>
                  </a:lnTo>
                  <a:lnTo>
                    <a:pt x="899" y="206"/>
                  </a:lnTo>
                  <a:lnTo>
                    <a:pt x="901" y="206"/>
                  </a:lnTo>
                  <a:lnTo>
                    <a:pt x="901" y="206"/>
                  </a:lnTo>
                  <a:lnTo>
                    <a:pt x="901" y="206"/>
                  </a:lnTo>
                  <a:lnTo>
                    <a:pt x="904" y="206"/>
                  </a:lnTo>
                  <a:lnTo>
                    <a:pt x="904" y="206"/>
                  </a:lnTo>
                  <a:lnTo>
                    <a:pt x="904" y="206"/>
                  </a:lnTo>
                  <a:lnTo>
                    <a:pt x="904" y="206"/>
                  </a:lnTo>
                  <a:lnTo>
                    <a:pt x="906" y="206"/>
                  </a:lnTo>
                  <a:lnTo>
                    <a:pt x="906" y="204"/>
                  </a:lnTo>
                  <a:lnTo>
                    <a:pt x="906" y="204"/>
                  </a:lnTo>
                  <a:lnTo>
                    <a:pt x="906" y="204"/>
                  </a:lnTo>
                  <a:lnTo>
                    <a:pt x="909" y="204"/>
                  </a:lnTo>
                  <a:lnTo>
                    <a:pt x="909" y="204"/>
                  </a:lnTo>
                  <a:lnTo>
                    <a:pt x="909" y="202"/>
                  </a:lnTo>
                  <a:lnTo>
                    <a:pt x="909" y="202"/>
                  </a:lnTo>
                  <a:lnTo>
                    <a:pt x="909" y="202"/>
                  </a:lnTo>
                  <a:lnTo>
                    <a:pt x="911" y="202"/>
                  </a:lnTo>
                  <a:lnTo>
                    <a:pt x="911" y="202"/>
                  </a:lnTo>
                  <a:lnTo>
                    <a:pt x="911" y="199"/>
                  </a:lnTo>
                  <a:lnTo>
                    <a:pt x="911" y="199"/>
                  </a:lnTo>
                  <a:lnTo>
                    <a:pt x="913" y="199"/>
                  </a:lnTo>
                  <a:lnTo>
                    <a:pt x="913" y="199"/>
                  </a:lnTo>
                  <a:lnTo>
                    <a:pt x="916" y="199"/>
                  </a:lnTo>
                  <a:lnTo>
                    <a:pt x="916" y="199"/>
                  </a:lnTo>
                  <a:lnTo>
                    <a:pt x="916" y="199"/>
                  </a:lnTo>
                  <a:lnTo>
                    <a:pt x="916" y="199"/>
                  </a:lnTo>
                  <a:lnTo>
                    <a:pt x="916" y="197"/>
                  </a:lnTo>
                  <a:lnTo>
                    <a:pt x="918" y="197"/>
                  </a:lnTo>
                  <a:lnTo>
                    <a:pt x="918" y="197"/>
                  </a:lnTo>
                  <a:lnTo>
                    <a:pt x="918" y="197"/>
                  </a:lnTo>
                  <a:lnTo>
                    <a:pt x="916" y="197"/>
                  </a:lnTo>
                  <a:lnTo>
                    <a:pt x="916" y="195"/>
                  </a:lnTo>
                  <a:lnTo>
                    <a:pt x="916" y="195"/>
                  </a:lnTo>
                  <a:lnTo>
                    <a:pt x="916" y="192"/>
                  </a:lnTo>
                  <a:lnTo>
                    <a:pt x="918" y="192"/>
                  </a:lnTo>
                  <a:lnTo>
                    <a:pt x="918" y="192"/>
                  </a:lnTo>
                  <a:lnTo>
                    <a:pt x="918" y="192"/>
                  </a:lnTo>
                  <a:lnTo>
                    <a:pt x="918" y="190"/>
                  </a:lnTo>
                  <a:lnTo>
                    <a:pt x="918" y="190"/>
                  </a:lnTo>
                  <a:lnTo>
                    <a:pt x="918" y="190"/>
                  </a:lnTo>
                  <a:lnTo>
                    <a:pt x="918" y="187"/>
                  </a:lnTo>
                  <a:lnTo>
                    <a:pt x="920" y="187"/>
                  </a:lnTo>
                  <a:lnTo>
                    <a:pt x="920" y="187"/>
                  </a:lnTo>
                  <a:lnTo>
                    <a:pt x="920" y="187"/>
                  </a:lnTo>
                  <a:lnTo>
                    <a:pt x="923" y="187"/>
                  </a:lnTo>
                  <a:lnTo>
                    <a:pt x="923" y="187"/>
                  </a:lnTo>
                  <a:lnTo>
                    <a:pt x="923" y="187"/>
                  </a:lnTo>
                  <a:lnTo>
                    <a:pt x="923" y="185"/>
                  </a:lnTo>
                  <a:lnTo>
                    <a:pt x="923" y="185"/>
                  </a:lnTo>
                  <a:lnTo>
                    <a:pt x="923" y="185"/>
                  </a:lnTo>
                  <a:lnTo>
                    <a:pt x="925" y="185"/>
                  </a:lnTo>
                  <a:lnTo>
                    <a:pt x="925" y="185"/>
                  </a:lnTo>
                  <a:lnTo>
                    <a:pt x="928" y="185"/>
                  </a:lnTo>
                  <a:lnTo>
                    <a:pt x="928" y="185"/>
                  </a:lnTo>
                  <a:lnTo>
                    <a:pt x="928" y="183"/>
                  </a:lnTo>
                  <a:lnTo>
                    <a:pt x="928" y="183"/>
                  </a:lnTo>
                  <a:lnTo>
                    <a:pt x="930" y="183"/>
                  </a:lnTo>
                  <a:lnTo>
                    <a:pt x="930" y="183"/>
                  </a:lnTo>
                  <a:lnTo>
                    <a:pt x="930" y="183"/>
                  </a:lnTo>
                  <a:lnTo>
                    <a:pt x="930" y="183"/>
                  </a:lnTo>
                  <a:lnTo>
                    <a:pt x="930" y="183"/>
                  </a:lnTo>
                  <a:lnTo>
                    <a:pt x="932" y="183"/>
                  </a:lnTo>
                  <a:lnTo>
                    <a:pt x="932" y="183"/>
                  </a:lnTo>
                  <a:lnTo>
                    <a:pt x="935" y="183"/>
                  </a:lnTo>
                  <a:lnTo>
                    <a:pt x="935" y="183"/>
                  </a:lnTo>
                  <a:lnTo>
                    <a:pt x="935" y="183"/>
                  </a:lnTo>
                  <a:lnTo>
                    <a:pt x="937" y="183"/>
                  </a:lnTo>
                  <a:lnTo>
                    <a:pt x="937" y="183"/>
                  </a:lnTo>
                  <a:lnTo>
                    <a:pt x="937" y="183"/>
                  </a:lnTo>
                  <a:lnTo>
                    <a:pt x="937" y="183"/>
                  </a:lnTo>
                  <a:lnTo>
                    <a:pt x="939" y="183"/>
                  </a:lnTo>
                  <a:lnTo>
                    <a:pt x="939" y="183"/>
                  </a:lnTo>
                  <a:lnTo>
                    <a:pt x="939" y="183"/>
                  </a:lnTo>
                  <a:lnTo>
                    <a:pt x="942" y="183"/>
                  </a:lnTo>
                  <a:lnTo>
                    <a:pt x="942" y="183"/>
                  </a:lnTo>
                  <a:lnTo>
                    <a:pt x="942" y="180"/>
                  </a:lnTo>
                  <a:lnTo>
                    <a:pt x="942" y="180"/>
                  </a:lnTo>
                  <a:lnTo>
                    <a:pt x="942" y="180"/>
                  </a:lnTo>
                  <a:lnTo>
                    <a:pt x="942" y="178"/>
                  </a:lnTo>
                  <a:lnTo>
                    <a:pt x="942" y="178"/>
                  </a:lnTo>
                  <a:lnTo>
                    <a:pt x="942" y="178"/>
                  </a:lnTo>
                  <a:lnTo>
                    <a:pt x="942" y="178"/>
                  </a:lnTo>
                  <a:lnTo>
                    <a:pt x="944" y="178"/>
                  </a:lnTo>
                  <a:lnTo>
                    <a:pt x="944" y="178"/>
                  </a:lnTo>
                  <a:lnTo>
                    <a:pt x="944" y="178"/>
                  </a:lnTo>
                  <a:lnTo>
                    <a:pt x="946" y="178"/>
                  </a:lnTo>
                  <a:lnTo>
                    <a:pt x="946" y="178"/>
                  </a:lnTo>
                  <a:lnTo>
                    <a:pt x="946" y="178"/>
                  </a:lnTo>
                  <a:lnTo>
                    <a:pt x="946" y="178"/>
                  </a:lnTo>
                  <a:lnTo>
                    <a:pt x="949" y="178"/>
                  </a:lnTo>
                  <a:lnTo>
                    <a:pt x="949" y="178"/>
                  </a:lnTo>
                  <a:lnTo>
                    <a:pt x="949" y="178"/>
                  </a:lnTo>
                  <a:lnTo>
                    <a:pt x="951" y="178"/>
                  </a:lnTo>
                  <a:lnTo>
                    <a:pt x="951" y="178"/>
                  </a:lnTo>
                  <a:lnTo>
                    <a:pt x="951" y="178"/>
                  </a:lnTo>
                  <a:lnTo>
                    <a:pt x="951" y="178"/>
                  </a:lnTo>
                  <a:lnTo>
                    <a:pt x="951" y="178"/>
                  </a:lnTo>
                  <a:lnTo>
                    <a:pt x="954" y="178"/>
                  </a:lnTo>
                  <a:lnTo>
                    <a:pt x="954" y="176"/>
                  </a:lnTo>
                  <a:lnTo>
                    <a:pt x="954" y="176"/>
                  </a:lnTo>
                  <a:lnTo>
                    <a:pt x="956" y="176"/>
                  </a:lnTo>
                  <a:lnTo>
                    <a:pt x="956" y="176"/>
                  </a:lnTo>
                  <a:lnTo>
                    <a:pt x="956" y="176"/>
                  </a:lnTo>
                  <a:lnTo>
                    <a:pt x="956" y="176"/>
                  </a:lnTo>
                  <a:lnTo>
                    <a:pt x="956" y="173"/>
                  </a:lnTo>
                  <a:lnTo>
                    <a:pt x="958" y="173"/>
                  </a:lnTo>
                  <a:lnTo>
                    <a:pt x="958" y="173"/>
                  </a:lnTo>
                  <a:lnTo>
                    <a:pt x="958" y="173"/>
                  </a:lnTo>
                  <a:lnTo>
                    <a:pt x="958" y="173"/>
                  </a:lnTo>
                  <a:lnTo>
                    <a:pt x="958" y="171"/>
                  </a:lnTo>
                  <a:lnTo>
                    <a:pt x="961" y="171"/>
                  </a:lnTo>
                  <a:lnTo>
                    <a:pt x="961" y="171"/>
                  </a:lnTo>
                  <a:lnTo>
                    <a:pt x="963" y="171"/>
                  </a:lnTo>
                  <a:lnTo>
                    <a:pt x="963" y="171"/>
                  </a:lnTo>
                  <a:lnTo>
                    <a:pt x="963" y="171"/>
                  </a:lnTo>
                  <a:lnTo>
                    <a:pt x="965" y="171"/>
                  </a:lnTo>
                  <a:lnTo>
                    <a:pt x="965" y="171"/>
                  </a:lnTo>
                  <a:lnTo>
                    <a:pt x="968" y="171"/>
                  </a:lnTo>
                  <a:lnTo>
                    <a:pt x="968" y="173"/>
                  </a:lnTo>
                  <a:lnTo>
                    <a:pt x="968" y="173"/>
                  </a:lnTo>
                  <a:lnTo>
                    <a:pt x="968" y="171"/>
                  </a:lnTo>
                  <a:lnTo>
                    <a:pt x="968" y="171"/>
                  </a:lnTo>
                  <a:lnTo>
                    <a:pt x="970" y="171"/>
                  </a:lnTo>
                  <a:lnTo>
                    <a:pt x="970" y="171"/>
                  </a:lnTo>
                  <a:lnTo>
                    <a:pt x="970" y="171"/>
                  </a:lnTo>
                  <a:lnTo>
                    <a:pt x="973" y="171"/>
                  </a:lnTo>
                  <a:lnTo>
                    <a:pt x="973" y="171"/>
                  </a:lnTo>
                  <a:lnTo>
                    <a:pt x="975" y="171"/>
                  </a:lnTo>
                  <a:lnTo>
                    <a:pt x="975" y="171"/>
                  </a:lnTo>
                  <a:lnTo>
                    <a:pt x="975" y="171"/>
                  </a:lnTo>
                  <a:lnTo>
                    <a:pt x="975" y="171"/>
                  </a:lnTo>
                  <a:lnTo>
                    <a:pt x="975" y="171"/>
                  </a:lnTo>
                  <a:lnTo>
                    <a:pt x="977" y="171"/>
                  </a:lnTo>
                  <a:lnTo>
                    <a:pt x="977" y="171"/>
                  </a:lnTo>
                  <a:lnTo>
                    <a:pt x="977" y="173"/>
                  </a:lnTo>
                  <a:lnTo>
                    <a:pt x="977" y="173"/>
                  </a:lnTo>
                  <a:lnTo>
                    <a:pt x="977" y="173"/>
                  </a:lnTo>
                  <a:lnTo>
                    <a:pt x="980" y="173"/>
                  </a:lnTo>
                  <a:lnTo>
                    <a:pt x="980" y="173"/>
                  </a:lnTo>
                  <a:lnTo>
                    <a:pt x="980" y="173"/>
                  </a:lnTo>
                  <a:lnTo>
                    <a:pt x="980" y="173"/>
                  </a:lnTo>
                  <a:lnTo>
                    <a:pt x="982" y="173"/>
                  </a:lnTo>
                  <a:lnTo>
                    <a:pt x="982" y="173"/>
                  </a:lnTo>
                  <a:lnTo>
                    <a:pt x="982" y="176"/>
                  </a:lnTo>
                  <a:lnTo>
                    <a:pt x="982" y="176"/>
                  </a:lnTo>
                  <a:lnTo>
                    <a:pt x="984" y="176"/>
                  </a:lnTo>
                  <a:lnTo>
                    <a:pt x="984" y="176"/>
                  </a:lnTo>
                  <a:lnTo>
                    <a:pt x="984" y="176"/>
                  </a:lnTo>
                  <a:lnTo>
                    <a:pt x="984" y="178"/>
                  </a:lnTo>
                  <a:lnTo>
                    <a:pt x="984" y="178"/>
                  </a:lnTo>
                  <a:lnTo>
                    <a:pt x="984" y="178"/>
                  </a:lnTo>
                  <a:lnTo>
                    <a:pt x="984" y="178"/>
                  </a:lnTo>
                  <a:lnTo>
                    <a:pt x="984" y="178"/>
                  </a:lnTo>
                  <a:lnTo>
                    <a:pt x="984" y="180"/>
                  </a:lnTo>
                  <a:lnTo>
                    <a:pt x="984" y="180"/>
                  </a:lnTo>
                  <a:lnTo>
                    <a:pt x="984" y="180"/>
                  </a:lnTo>
                  <a:lnTo>
                    <a:pt x="987" y="180"/>
                  </a:lnTo>
                  <a:lnTo>
                    <a:pt x="987" y="180"/>
                  </a:lnTo>
                  <a:lnTo>
                    <a:pt x="987" y="180"/>
                  </a:lnTo>
                  <a:lnTo>
                    <a:pt x="987" y="178"/>
                  </a:lnTo>
                  <a:lnTo>
                    <a:pt x="989" y="178"/>
                  </a:lnTo>
                  <a:lnTo>
                    <a:pt x="989" y="178"/>
                  </a:lnTo>
                  <a:lnTo>
                    <a:pt x="989" y="178"/>
                  </a:lnTo>
                  <a:lnTo>
                    <a:pt x="989" y="178"/>
                  </a:lnTo>
                  <a:lnTo>
                    <a:pt x="989" y="178"/>
                  </a:lnTo>
                  <a:lnTo>
                    <a:pt x="991" y="178"/>
                  </a:lnTo>
                  <a:lnTo>
                    <a:pt x="991" y="176"/>
                  </a:lnTo>
                  <a:lnTo>
                    <a:pt x="991" y="176"/>
                  </a:lnTo>
                  <a:lnTo>
                    <a:pt x="991" y="176"/>
                  </a:lnTo>
                  <a:lnTo>
                    <a:pt x="991" y="176"/>
                  </a:lnTo>
                  <a:lnTo>
                    <a:pt x="994" y="176"/>
                  </a:lnTo>
                  <a:lnTo>
                    <a:pt x="994" y="173"/>
                  </a:lnTo>
                  <a:lnTo>
                    <a:pt x="994" y="173"/>
                  </a:lnTo>
                  <a:lnTo>
                    <a:pt x="994" y="173"/>
                  </a:lnTo>
                  <a:lnTo>
                    <a:pt x="996" y="173"/>
                  </a:lnTo>
                  <a:lnTo>
                    <a:pt x="996" y="171"/>
                  </a:lnTo>
                  <a:lnTo>
                    <a:pt x="994" y="171"/>
                  </a:lnTo>
                  <a:lnTo>
                    <a:pt x="994" y="171"/>
                  </a:lnTo>
                  <a:lnTo>
                    <a:pt x="994" y="168"/>
                  </a:lnTo>
                  <a:lnTo>
                    <a:pt x="994" y="168"/>
                  </a:lnTo>
                  <a:lnTo>
                    <a:pt x="994" y="168"/>
                  </a:lnTo>
                  <a:lnTo>
                    <a:pt x="991" y="168"/>
                  </a:lnTo>
                  <a:lnTo>
                    <a:pt x="991" y="168"/>
                  </a:lnTo>
                  <a:lnTo>
                    <a:pt x="994" y="168"/>
                  </a:lnTo>
                  <a:lnTo>
                    <a:pt x="994" y="166"/>
                  </a:lnTo>
                  <a:lnTo>
                    <a:pt x="991" y="166"/>
                  </a:lnTo>
                  <a:lnTo>
                    <a:pt x="991" y="166"/>
                  </a:lnTo>
                  <a:lnTo>
                    <a:pt x="994" y="166"/>
                  </a:lnTo>
                  <a:lnTo>
                    <a:pt x="994" y="164"/>
                  </a:lnTo>
                  <a:lnTo>
                    <a:pt x="994" y="164"/>
                  </a:lnTo>
                  <a:lnTo>
                    <a:pt x="991" y="164"/>
                  </a:lnTo>
                  <a:lnTo>
                    <a:pt x="991" y="164"/>
                  </a:lnTo>
                  <a:lnTo>
                    <a:pt x="991" y="161"/>
                  </a:lnTo>
                  <a:lnTo>
                    <a:pt x="991" y="161"/>
                  </a:lnTo>
                  <a:lnTo>
                    <a:pt x="991" y="161"/>
                  </a:lnTo>
                  <a:lnTo>
                    <a:pt x="991" y="161"/>
                  </a:lnTo>
                  <a:lnTo>
                    <a:pt x="991" y="161"/>
                  </a:lnTo>
                  <a:lnTo>
                    <a:pt x="991" y="161"/>
                  </a:lnTo>
                  <a:lnTo>
                    <a:pt x="994" y="161"/>
                  </a:lnTo>
                  <a:lnTo>
                    <a:pt x="994" y="161"/>
                  </a:lnTo>
                  <a:lnTo>
                    <a:pt x="994" y="161"/>
                  </a:lnTo>
                  <a:lnTo>
                    <a:pt x="994" y="161"/>
                  </a:lnTo>
                  <a:lnTo>
                    <a:pt x="994" y="159"/>
                  </a:lnTo>
                  <a:lnTo>
                    <a:pt x="994" y="159"/>
                  </a:lnTo>
                  <a:lnTo>
                    <a:pt x="991" y="159"/>
                  </a:lnTo>
                  <a:lnTo>
                    <a:pt x="991" y="159"/>
                  </a:lnTo>
                  <a:lnTo>
                    <a:pt x="991" y="157"/>
                  </a:lnTo>
                  <a:lnTo>
                    <a:pt x="991" y="157"/>
                  </a:lnTo>
                  <a:lnTo>
                    <a:pt x="989" y="157"/>
                  </a:lnTo>
                  <a:lnTo>
                    <a:pt x="989" y="157"/>
                  </a:lnTo>
                  <a:lnTo>
                    <a:pt x="989" y="157"/>
                  </a:lnTo>
                  <a:lnTo>
                    <a:pt x="987" y="157"/>
                  </a:lnTo>
                  <a:lnTo>
                    <a:pt x="987" y="157"/>
                  </a:lnTo>
                  <a:lnTo>
                    <a:pt x="984" y="157"/>
                  </a:lnTo>
                  <a:lnTo>
                    <a:pt x="984" y="157"/>
                  </a:lnTo>
                  <a:lnTo>
                    <a:pt x="984" y="157"/>
                  </a:lnTo>
                  <a:lnTo>
                    <a:pt x="984" y="157"/>
                  </a:lnTo>
                  <a:lnTo>
                    <a:pt x="984" y="157"/>
                  </a:lnTo>
                  <a:lnTo>
                    <a:pt x="982" y="157"/>
                  </a:lnTo>
                  <a:lnTo>
                    <a:pt x="982" y="154"/>
                  </a:lnTo>
                  <a:lnTo>
                    <a:pt x="982" y="154"/>
                  </a:lnTo>
                  <a:lnTo>
                    <a:pt x="982" y="152"/>
                  </a:lnTo>
                  <a:lnTo>
                    <a:pt x="982" y="152"/>
                  </a:lnTo>
                  <a:lnTo>
                    <a:pt x="982" y="152"/>
                  </a:lnTo>
                  <a:lnTo>
                    <a:pt x="980" y="152"/>
                  </a:lnTo>
                  <a:lnTo>
                    <a:pt x="980" y="152"/>
                  </a:lnTo>
                  <a:lnTo>
                    <a:pt x="980" y="152"/>
                  </a:lnTo>
                  <a:lnTo>
                    <a:pt x="980" y="150"/>
                  </a:lnTo>
                  <a:lnTo>
                    <a:pt x="977" y="150"/>
                  </a:lnTo>
                  <a:lnTo>
                    <a:pt x="977" y="150"/>
                  </a:lnTo>
                  <a:lnTo>
                    <a:pt x="977" y="147"/>
                  </a:lnTo>
                  <a:lnTo>
                    <a:pt x="977" y="147"/>
                  </a:lnTo>
                  <a:lnTo>
                    <a:pt x="977" y="147"/>
                  </a:lnTo>
                  <a:lnTo>
                    <a:pt x="975" y="147"/>
                  </a:lnTo>
                  <a:lnTo>
                    <a:pt x="975" y="147"/>
                  </a:lnTo>
                  <a:lnTo>
                    <a:pt x="975" y="147"/>
                  </a:lnTo>
                  <a:lnTo>
                    <a:pt x="975" y="147"/>
                  </a:lnTo>
                  <a:lnTo>
                    <a:pt x="973" y="147"/>
                  </a:lnTo>
                  <a:lnTo>
                    <a:pt x="973" y="147"/>
                  </a:lnTo>
                  <a:lnTo>
                    <a:pt x="973" y="147"/>
                  </a:lnTo>
                  <a:lnTo>
                    <a:pt x="970" y="147"/>
                  </a:lnTo>
                  <a:lnTo>
                    <a:pt x="970" y="147"/>
                  </a:lnTo>
                  <a:lnTo>
                    <a:pt x="970" y="145"/>
                  </a:lnTo>
                  <a:lnTo>
                    <a:pt x="970" y="145"/>
                  </a:lnTo>
                  <a:lnTo>
                    <a:pt x="970" y="145"/>
                  </a:lnTo>
                  <a:lnTo>
                    <a:pt x="968" y="145"/>
                  </a:lnTo>
                  <a:lnTo>
                    <a:pt x="968" y="145"/>
                  </a:lnTo>
                  <a:lnTo>
                    <a:pt x="968" y="142"/>
                  </a:lnTo>
                  <a:lnTo>
                    <a:pt x="968" y="142"/>
                  </a:lnTo>
                  <a:lnTo>
                    <a:pt x="968" y="142"/>
                  </a:lnTo>
                  <a:lnTo>
                    <a:pt x="965" y="142"/>
                  </a:lnTo>
                  <a:lnTo>
                    <a:pt x="965" y="142"/>
                  </a:lnTo>
                  <a:lnTo>
                    <a:pt x="965" y="140"/>
                  </a:lnTo>
                  <a:lnTo>
                    <a:pt x="963" y="140"/>
                  </a:lnTo>
                  <a:lnTo>
                    <a:pt x="963" y="140"/>
                  </a:lnTo>
                  <a:lnTo>
                    <a:pt x="963" y="140"/>
                  </a:lnTo>
                  <a:lnTo>
                    <a:pt x="961" y="140"/>
                  </a:lnTo>
                  <a:lnTo>
                    <a:pt x="961" y="140"/>
                  </a:lnTo>
                  <a:lnTo>
                    <a:pt x="958" y="140"/>
                  </a:lnTo>
                  <a:lnTo>
                    <a:pt x="958" y="140"/>
                  </a:lnTo>
                  <a:lnTo>
                    <a:pt x="958" y="140"/>
                  </a:lnTo>
                  <a:lnTo>
                    <a:pt x="958" y="140"/>
                  </a:lnTo>
                  <a:lnTo>
                    <a:pt x="956" y="140"/>
                  </a:lnTo>
                  <a:lnTo>
                    <a:pt x="956" y="140"/>
                  </a:lnTo>
                  <a:lnTo>
                    <a:pt x="956" y="140"/>
                  </a:lnTo>
                  <a:lnTo>
                    <a:pt x="954" y="140"/>
                  </a:lnTo>
                  <a:lnTo>
                    <a:pt x="954" y="140"/>
                  </a:lnTo>
                  <a:lnTo>
                    <a:pt x="951" y="140"/>
                  </a:lnTo>
                  <a:lnTo>
                    <a:pt x="951" y="140"/>
                  </a:lnTo>
                  <a:lnTo>
                    <a:pt x="951" y="140"/>
                  </a:lnTo>
                  <a:lnTo>
                    <a:pt x="951" y="140"/>
                  </a:lnTo>
                  <a:lnTo>
                    <a:pt x="949" y="140"/>
                  </a:lnTo>
                  <a:lnTo>
                    <a:pt x="949" y="140"/>
                  </a:lnTo>
                  <a:lnTo>
                    <a:pt x="949" y="142"/>
                  </a:lnTo>
                  <a:lnTo>
                    <a:pt x="949" y="142"/>
                  </a:lnTo>
                  <a:lnTo>
                    <a:pt x="949" y="142"/>
                  </a:lnTo>
                  <a:lnTo>
                    <a:pt x="946" y="142"/>
                  </a:lnTo>
                  <a:lnTo>
                    <a:pt x="946" y="145"/>
                  </a:lnTo>
                  <a:lnTo>
                    <a:pt x="946" y="145"/>
                  </a:lnTo>
                  <a:lnTo>
                    <a:pt x="946" y="145"/>
                  </a:lnTo>
                  <a:lnTo>
                    <a:pt x="944" y="145"/>
                  </a:lnTo>
                  <a:lnTo>
                    <a:pt x="944" y="147"/>
                  </a:lnTo>
                  <a:lnTo>
                    <a:pt x="944" y="147"/>
                  </a:lnTo>
                  <a:lnTo>
                    <a:pt x="944" y="147"/>
                  </a:lnTo>
                  <a:lnTo>
                    <a:pt x="944" y="147"/>
                  </a:lnTo>
                  <a:lnTo>
                    <a:pt x="942" y="147"/>
                  </a:lnTo>
                  <a:lnTo>
                    <a:pt x="942" y="147"/>
                  </a:lnTo>
                  <a:lnTo>
                    <a:pt x="942" y="147"/>
                  </a:lnTo>
                  <a:lnTo>
                    <a:pt x="942" y="150"/>
                  </a:lnTo>
                  <a:lnTo>
                    <a:pt x="942" y="150"/>
                  </a:lnTo>
                  <a:lnTo>
                    <a:pt x="939" y="150"/>
                  </a:lnTo>
                  <a:lnTo>
                    <a:pt x="939" y="150"/>
                  </a:lnTo>
                  <a:lnTo>
                    <a:pt x="939" y="147"/>
                  </a:lnTo>
                  <a:lnTo>
                    <a:pt x="937" y="147"/>
                  </a:lnTo>
                  <a:lnTo>
                    <a:pt x="937" y="147"/>
                  </a:lnTo>
                  <a:lnTo>
                    <a:pt x="937" y="147"/>
                  </a:lnTo>
                  <a:lnTo>
                    <a:pt x="937" y="147"/>
                  </a:lnTo>
                  <a:lnTo>
                    <a:pt x="937" y="147"/>
                  </a:lnTo>
                  <a:lnTo>
                    <a:pt x="935" y="147"/>
                  </a:lnTo>
                  <a:lnTo>
                    <a:pt x="935" y="147"/>
                  </a:lnTo>
                  <a:lnTo>
                    <a:pt x="935" y="145"/>
                  </a:lnTo>
                  <a:lnTo>
                    <a:pt x="935" y="145"/>
                  </a:lnTo>
                  <a:lnTo>
                    <a:pt x="932" y="145"/>
                  </a:lnTo>
                  <a:lnTo>
                    <a:pt x="932" y="145"/>
                  </a:lnTo>
                  <a:lnTo>
                    <a:pt x="932" y="145"/>
                  </a:lnTo>
                  <a:lnTo>
                    <a:pt x="930" y="145"/>
                  </a:lnTo>
                  <a:lnTo>
                    <a:pt x="930" y="145"/>
                  </a:lnTo>
                  <a:lnTo>
                    <a:pt x="930" y="145"/>
                  </a:lnTo>
                  <a:lnTo>
                    <a:pt x="930" y="142"/>
                  </a:lnTo>
                  <a:lnTo>
                    <a:pt x="928" y="142"/>
                  </a:lnTo>
                  <a:lnTo>
                    <a:pt x="928" y="142"/>
                  </a:lnTo>
                  <a:lnTo>
                    <a:pt x="928" y="142"/>
                  </a:lnTo>
                  <a:lnTo>
                    <a:pt x="928" y="145"/>
                  </a:lnTo>
                  <a:lnTo>
                    <a:pt x="925" y="145"/>
                  </a:lnTo>
                  <a:lnTo>
                    <a:pt x="925" y="145"/>
                  </a:lnTo>
                  <a:lnTo>
                    <a:pt x="923" y="145"/>
                  </a:lnTo>
                  <a:lnTo>
                    <a:pt x="923" y="145"/>
                  </a:lnTo>
                  <a:lnTo>
                    <a:pt x="923" y="145"/>
                  </a:lnTo>
                  <a:lnTo>
                    <a:pt x="923" y="145"/>
                  </a:lnTo>
                  <a:lnTo>
                    <a:pt x="920" y="145"/>
                  </a:lnTo>
                  <a:lnTo>
                    <a:pt x="920" y="145"/>
                  </a:lnTo>
                  <a:lnTo>
                    <a:pt x="918" y="145"/>
                  </a:lnTo>
                  <a:lnTo>
                    <a:pt x="918" y="145"/>
                  </a:lnTo>
                  <a:lnTo>
                    <a:pt x="918" y="145"/>
                  </a:lnTo>
                  <a:lnTo>
                    <a:pt x="918" y="145"/>
                  </a:lnTo>
                  <a:lnTo>
                    <a:pt x="916" y="145"/>
                  </a:lnTo>
                  <a:lnTo>
                    <a:pt x="916" y="145"/>
                  </a:lnTo>
                  <a:lnTo>
                    <a:pt x="916" y="145"/>
                  </a:lnTo>
                  <a:lnTo>
                    <a:pt x="916" y="145"/>
                  </a:lnTo>
                  <a:lnTo>
                    <a:pt x="913" y="145"/>
                  </a:lnTo>
                  <a:lnTo>
                    <a:pt x="913" y="147"/>
                  </a:lnTo>
                  <a:lnTo>
                    <a:pt x="913" y="147"/>
                  </a:lnTo>
                  <a:lnTo>
                    <a:pt x="911" y="147"/>
                  </a:lnTo>
                  <a:lnTo>
                    <a:pt x="911" y="147"/>
                  </a:lnTo>
                  <a:lnTo>
                    <a:pt x="911" y="147"/>
                  </a:lnTo>
                  <a:lnTo>
                    <a:pt x="911" y="147"/>
                  </a:lnTo>
                  <a:lnTo>
                    <a:pt x="911" y="147"/>
                  </a:lnTo>
                  <a:lnTo>
                    <a:pt x="911" y="150"/>
                  </a:lnTo>
                  <a:lnTo>
                    <a:pt x="909" y="150"/>
                  </a:lnTo>
                  <a:lnTo>
                    <a:pt x="909" y="147"/>
                  </a:lnTo>
                  <a:lnTo>
                    <a:pt x="909" y="147"/>
                  </a:lnTo>
                  <a:lnTo>
                    <a:pt x="909" y="147"/>
                  </a:lnTo>
                  <a:lnTo>
                    <a:pt x="909" y="147"/>
                  </a:lnTo>
                  <a:lnTo>
                    <a:pt x="906" y="147"/>
                  </a:lnTo>
                  <a:lnTo>
                    <a:pt x="906" y="147"/>
                  </a:lnTo>
                  <a:lnTo>
                    <a:pt x="906" y="147"/>
                  </a:lnTo>
                  <a:lnTo>
                    <a:pt x="906" y="145"/>
                  </a:lnTo>
                  <a:lnTo>
                    <a:pt x="904" y="145"/>
                  </a:lnTo>
                  <a:lnTo>
                    <a:pt x="904" y="145"/>
                  </a:lnTo>
                  <a:lnTo>
                    <a:pt x="904" y="145"/>
                  </a:lnTo>
                  <a:lnTo>
                    <a:pt x="904" y="145"/>
                  </a:lnTo>
                  <a:lnTo>
                    <a:pt x="904" y="142"/>
                  </a:lnTo>
                  <a:lnTo>
                    <a:pt x="901" y="142"/>
                  </a:lnTo>
                  <a:lnTo>
                    <a:pt x="901" y="142"/>
                  </a:lnTo>
                  <a:lnTo>
                    <a:pt x="901" y="142"/>
                  </a:lnTo>
                  <a:lnTo>
                    <a:pt x="901" y="142"/>
                  </a:lnTo>
                  <a:lnTo>
                    <a:pt x="899" y="142"/>
                  </a:lnTo>
                  <a:lnTo>
                    <a:pt x="899" y="140"/>
                  </a:lnTo>
                  <a:lnTo>
                    <a:pt x="901" y="140"/>
                  </a:lnTo>
                  <a:lnTo>
                    <a:pt x="901" y="140"/>
                  </a:lnTo>
                  <a:lnTo>
                    <a:pt x="901" y="140"/>
                  </a:lnTo>
                  <a:lnTo>
                    <a:pt x="901" y="138"/>
                  </a:lnTo>
                  <a:lnTo>
                    <a:pt x="901" y="138"/>
                  </a:lnTo>
                  <a:lnTo>
                    <a:pt x="901" y="138"/>
                  </a:lnTo>
                  <a:lnTo>
                    <a:pt x="901" y="138"/>
                  </a:lnTo>
                  <a:lnTo>
                    <a:pt x="901" y="138"/>
                  </a:lnTo>
                  <a:lnTo>
                    <a:pt x="901" y="135"/>
                  </a:lnTo>
                  <a:lnTo>
                    <a:pt x="901" y="135"/>
                  </a:lnTo>
                  <a:lnTo>
                    <a:pt x="904" y="135"/>
                  </a:lnTo>
                  <a:lnTo>
                    <a:pt x="904" y="135"/>
                  </a:lnTo>
                  <a:lnTo>
                    <a:pt x="904" y="135"/>
                  </a:lnTo>
                  <a:lnTo>
                    <a:pt x="904" y="135"/>
                  </a:lnTo>
                  <a:lnTo>
                    <a:pt x="906" y="135"/>
                  </a:lnTo>
                  <a:lnTo>
                    <a:pt x="906" y="135"/>
                  </a:lnTo>
                  <a:lnTo>
                    <a:pt x="909" y="135"/>
                  </a:lnTo>
                  <a:lnTo>
                    <a:pt x="909" y="133"/>
                  </a:lnTo>
                  <a:lnTo>
                    <a:pt x="909" y="133"/>
                  </a:lnTo>
                  <a:lnTo>
                    <a:pt x="909" y="131"/>
                  </a:lnTo>
                  <a:lnTo>
                    <a:pt x="909" y="131"/>
                  </a:lnTo>
                  <a:lnTo>
                    <a:pt x="909" y="128"/>
                  </a:lnTo>
                  <a:lnTo>
                    <a:pt x="909" y="128"/>
                  </a:lnTo>
                  <a:lnTo>
                    <a:pt x="909" y="128"/>
                  </a:lnTo>
                  <a:lnTo>
                    <a:pt x="909" y="128"/>
                  </a:lnTo>
                  <a:lnTo>
                    <a:pt x="909" y="126"/>
                  </a:lnTo>
                  <a:lnTo>
                    <a:pt x="909" y="126"/>
                  </a:lnTo>
                  <a:lnTo>
                    <a:pt x="909" y="126"/>
                  </a:lnTo>
                  <a:lnTo>
                    <a:pt x="911" y="126"/>
                  </a:lnTo>
                  <a:lnTo>
                    <a:pt x="911" y="123"/>
                  </a:lnTo>
                  <a:lnTo>
                    <a:pt x="911" y="123"/>
                  </a:lnTo>
                  <a:lnTo>
                    <a:pt x="911" y="123"/>
                  </a:lnTo>
                  <a:lnTo>
                    <a:pt x="911" y="123"/>
                  </a:lnTo>
                  <a:lnTo>
                    <a:pt x="911" y="121"/>
                  </a:lnTo>
                  <a:lnTo>
                    <a:pt x="913" y="121"/>
                  </a:lnTo>
                  <a:lnTo>
                    <a:pt x="913" y="121"/>
                  </a:lnTo>
                  <a:lnTo>
                    <a:pt x="913" y="121"/>
                  </a:lnTo>
                  <a:lnTo>
                    <a:pt x="913" y="119"/>
                  </a:lnTo>
                  <a:lnTo>
                    <a:pt x="913" y="119"/>
                  </a:lnTo>
                  <a:lnTo>
                    <a:pt x="913" y="119"/>
                  </a:lnTo>
                  <a:lnTo>
                    <a:pt x="913" y="119"/>
                  </a:lnTo>
                  <a:lnTo>
                    <a:pt x="913" y="116"/>
                  </a:lnTo>
                  <a:lnTo>
                    <a:pt x="913" y="116"/>
                  </a:lnTo>
                  <a:lnTo>
                    <a:pt x="913" y="116"/>
                  </a:lnTo>
                  <a:lnTo>
                    <a:pt x="916" y="116"/>
                  </a:lnTo>
                  <a:lnTo>
                    <a:pt x="916" y="114"/>
                  </a:lnTo>
                  <a:lnTo>
                    <a:pt x="916" y="114"/>
                  </a:lnTo>
                  <a:lnTo>
                    <a:pt x="916" y="114"/>
                  </a:lnTo>
                  <a:lnTo>
                    <a:pt x="916" y="112"/>
                  </a:lnTo>
                  <a:lnTo>
                    <a:pt x="916" y="112"/>
                  </a:lnTo>
                  <a:lnTo>
                    <a:pt x="916" y="112"/>
                  </a:lnTo>
                  <a:lnTo>
                    <a:pt x="916" y="109"/>
                  </a:lnTo>
                  <a:lnTo>
                    <a:pt x="918" y="109"/>
                  </a:lnTo>
                  <a:lnTo>
                    <a:pt x="918" y="109"/>
                  </a:lnTo>
                  <a:lnTo>
                    <a:pt x="918" y="109"/>
                  </a:lnTo>
                  <a:lnTo>
                    <a:pt x="918" y="109"/>
                  </a:lnTo>
                  <a:lnTo>
                    <a:pt x="918" y="107"/>
                  </a:lnTo>
                  <a:lnTo>
                    <a:pt x="918" y="107"/>
                  </a:lnTo>
                  <a:lnTo>
                    <a:pt x="918" y="107"/>
                  </a:lnTo>
                  <a:lnTo>
                    <a:pt x="918" y="105"/>
                  </a:lnTo>
                  <a:lnTo>
                    <a:pt x="920" y="105"/>
                  </a:lnTo>
                  <a:lnTo>
                    <a:pt x="920" y="105"/>
                  </a:lnTo>
                  <a:lnTo>
                    <a:pt x="920" y="105"/>
                  </a:lnTo>
                  <a:lnTo>
                    <a:pt x="920" y="102"/>
                  </a:lnTo>
                  <a:lnTo>
                    <a:pt x="923" y="102"/>
                  </a:lnTo>
                  <a:lnTo>
                    <a:pt x="923" y="102"/>
                  </a:lnTo>
                  <a:lnTo>
                    <a:pt x="923" y="100"/>
                  </a:lnTo>
                  <a:lnTo>
                    <a:pt x="923" y="100"/>
                  </a:lnTo>
                  <a:lnTo>
                    <a:pt x="923" y="100"/>
                  </a:lnTo>
                  <a:lnTo>
                    <a:pt x="923" y="100"/>
                  </a:lnTo>
                  <a:lnTo>
                    <a:pt x="923" y="97"/>
                  </a:lnTo>
                  <a:lnTo>
                    <a:pt x="923" y="97"/>
                  </a:lnTo>
                  <a:lnTo>
                    <a:pt x="925" y="97"/>
                  </a:lnTo>
                  <a:lnTo>
                    <a:pt x="925" y="97"/>
                  </a:lnTo>
                  <a:lnTo>
                    <a:pt x="925" y="97"/>
                  </a:lnTo>
                  <a:lnTo>
                    <a:pt x="925" y="95"/>
                  </a:lnTo>
                  <a:lnTo>
                    <a:pt x="925" y="95"/>
                  </a:lnTo>
                  <a:lnTo>
                    <a:pt x="928" y="95"/>
                  </a:lnTo>
                  <a:lnTo>
                    <a:pt x="928" y="95"/>
                  </a:lnTo>
                  <a:lnTo>
                    <a:pt x="928" y="95"/>
                  </a:lnTo>
                  <a:lnTo>
                    <a:pt x="928" y="95"/>
                  </a:lnTo>
                  <a:lnTo>
                    <a:pt x="930" y="95"/>
                  </a:lnTo>
                  <a:lnTo>
                    <a:pt x="930" y="97"/>
                  </a:lnTo>
                  <a:lnTo>
                    <a:pt x="930" y="97"/>
                  </a:lnTo>
                  <a:lnTo>
                    <a:pt x="930" y="97"/>
                  </a:lnTo>
                  <a:lnTo>
                    <a:pt x="930" y="97"/>
                  </a:lnTo>
                  <a:lnTo>
                    <a:pt x="932" y="97"/>
                  </a:lnTo>
                  <a:lnTo>
                    <a:pt x="932" y="97"/>
                  </a:lnTo>
                  <a:lnTo>
                    <a:pt x="935" y="97"/>
                  </a:lnTo>
                  <a:lnTo>
                    <a:pt x="935" y="97"/>
                  </a:lnTo>
                  <a:lnTo>
                    <a:pt x="935" y="97"/>
                  </a:lnTo>
                  <a:lnTo>
                    <a:pt x="935" y="97"/>
                  </a:lnTo>
                  <a:lnTo>
                    <a:pt x="937" y="97"/>
                  </a:lnTo>
                  <a:lnTo>
                    <a:pt x="937" y="97"/>
                  </a:lnTo>
                  <a:lnTo>
                    <a:pt x="937" y="100"/>
                  </a:lnTo>
                  <a:lnTo>
                    <a:pt x="937" y="100"/>
                  </a:lnTo>
                  <a:lnTo>
                    <a:pt x="939" y="100"/>
                  </a:lnTo>
                  <a:lnTo>
                    <a:pt x="939" y="100"/>
                  </a:lnTo>
                  <a:lnTo>
                    <a:pt x="942" y="100"/>
                  </a:lnTo>
                  <a:lnTo>
                    <a:pt x="942" y="100"/>
                  </a:lnTo>
                  <a:lnTo>
                    <a:pt x="942" y="100"/>
                  </a:lnTo>
                  <a:lnTo>
                    <a:pt x="944" y="100"/>
                  </a:lnTo>
                  <a:lnTo>
                    <a:pt x="944" y="100"/>
                  </a:lnTo>
                  <a:lnTo>
                    <a:pt x="944" y="100"/>
                  </a:lnTo>
                  <a:lnTo>
                    <a:pt x="944" y="100"/>
                  </a:lnTo>
                  <a:lnTo>
                    <a:pt x="946" y="100"/>
                  </a:lnTo>
                  <a:lnTo>
                    <a:pt x="946" y="100"/>
                  </a:lnTo>
                  <a:lnTo>
                    <a:pt x="946" y="102"/>
                  </a:lnTo>
                  <a:lnTo>
                    <a:pt x="949" y="102"/>
                  </a:lnTo>
                  <a:lnTo>
                    <a:pt x="949" y="102"/>
                  </a:lnTo>
                  <a:lnTo>
                    <a:pt x="949" y="102"/>
                  </a:lnTo>
                  <a:lnTo>
                    <a:pt x="949" y="102"/>
                  </a:lnTo>
                  <a:lnTo>
                    <a:pt x="951" y="102"/>
                  </a:lnTo>
                  <a:lnTo>
                    <a:pt x="951" y="102"/>
                  </a:lnTo>
                  <a:lnTo>
                    <a:pt x="951" y="102"/>
                  </a:lnTo>
                  <a:lnTo>
                    <a:pt x="951" y="102"/>
                  </a:lnTo>
                  <a:lnTo>
                    <a:pt x="954" y="102"/>
                  </a:lnTo>
                  <a:lnTo>
                    <a:pt x="954" y="100"/>
                  </a:lnTo>
                  <a:lnTo>
                    <a:pt x="954" y="100"/>
                  </a:lnTo>
                  <a:lnTo>
                    <a:pt x="954" y="100"/>
                  </a:lnTo>
                  <a:lnTo>
                    <a:pt x="956" y="100"/>
                  </a:lnTo>
                  <a:lnTo>
                    <a:pt x="956" y="100"/>
                  </a:lnTo>
                  <a:lnTo>
                    <a:pt x="956" y="97"/>
                  </a:lnTo>
                  <a:lnTo>
                    <a:pt x="956" y="97"/>
                  </a:lnTo>
                  <a:lnTo>
                    <a:pt x="958" y="97"/>
                  </a:lnTo>
                  <a:lnTo>
                    <a:pt x="958" y="97"/>
                  </a:lnTo>
                  <a:lnTo>
                    <a:pt x="958" y="97"/>
                  </a:lnTo>
                  <a:lnTo>
                    <a:pt x="958" y="97"/>
                  </a:lnTo>
                  <a:lnTo>
                    <a:pt x="958" y="97"/>
                  </a:lnTo>
                  <a:lnTo>
                    <a:pt x="961" y="97"/>
                  </a:lnTo>
                  <a:lnTo>
                    <a:pt x="961" y="97"/>
                  </a:lnTo>
                  <a:lnTo>
                    <a:pt x="961" y="95"/>
                  </a:lnTo>
                  <a:lnTo>
                    <a:pt x="963" y="95"/>
                  </a:lnTo>
                  <a:lnTo>
                    <a:pt x="963" y="95"/>
                  </a:lnTo>
                  <a:lnTo>
                    <a:pt x="963" y="95"/>
                  </a:lnTo>
                  <a:lnTo>
                    <a:pt x="963" y="95"/>
                  </a:lnTo>
                  <a:lnTo>
                    <a:pt x="965" y="95"/>
                  </a:lnTo>
                  <a:lnTo>
                    <a:pt x="965" y="93"/>
                  </a:lnTo>
                  <a:lnTo>
                    <a:pt x="965" y="93"/>
                  </a:lnTo>
                  <a:lnTo>
                    <a:pt x="965" y="93"/>
                  </a:lnTo>
                  <a:lnTo>
                    <a:pt x="968" y="93"/>
                  </a:lnTo>
                  <a:lnTo>
                    <a:pt x="968" y="93"/>
                  </a:lnTo>
                  <a:lnTo>
                    <a:pt x="968" y="90"/>
                  </a:lnTo>
                  <a:lnTo>
                    <a:pt x="968" y="90"/>
                  </a:lnTo>
                  <a:lnTo>
                    <a:pt x="970" y="90"/>
                  </a:lnTo>
                  <a:lnTo>
                    <a:pt x="970" y="90"/>
                  </a:lnTo>
                  <a:lnTo>
                    <a:pt x="970" y="90"/>
                  </a:lnTo>
                  <a:lnTo>
                    <a:pt x="973" y="90"/>
                  </a:lnTo>
                  <a:lnTo>
                    <a:pt x="973" y="90"/>
                  </a:lnTo>
                  <a:lnTo>
                    <a:pt x="975" y="90"/>
                  </a:lnTo>
                  <a:lnTo>
                    <a:pt x="975" y="90"/>
                  </a:lnTo>
                  <a:lnTo>
                    <a:pt x="975" y="90"/>
                  </a:lnTo>
                  <a:lnTo>
                    <a:pt x="975" y="90"/>
                  </a:lnTo>
                  <a:lnTo>
                    <a:pt x="975" y="90"/>
                  </a:lnTo>
                  <a:lnTo>
                    <a:pt x="977" y="90"/>
                  </a:lnTo>
                  <a:lnTo>
                    <a:pt x="977" y="90"/>
                  </a:lnTo>
                  <a:lnTo>
                    <a:pt x="977" y="90"/>
                  </a:lnTo>
                  <a:lnTo>
                    <a:pt x="977" y="90"/>
                  </a:lnTo>
                  <a:lnTo>
                    <a:pt x="980" y="90"/>
                  </a:lnTo>
                  <a:lnTo>
                    <a:pt x="980" y="90"/>
                  </a:lnTo>
                  <a:lnTo>
                    <a:pt x="980" y="88"/>
                  </a:lnTo>
                  <a:lnTo>
                    <a:pt x="982" y="88"/>
                  </a:lnTo>
                  <a:lnTo>
                    <a:pt x="982" y="88"/>
                  </a:lnTo>
                  <a:lnTo>
                    <a:pt x="982" y="88"/>
                  </a:lnTo>
                  <a:lnTo>
                    <a:pt x="982" y="88"/>
                  </a:lnTo>
                  <a:lnTo>
                    <a:pt x="982" y="88"/>
                  </a:lnTo>
                  <a:lnTo>
                    <a:pt x="982" y="86"/>
                  </a:lnTo>
                  <a:lnTo>
                    <a:pt x="984" y="86"/>
                  </a:lnTo>
                  <a:lnTo>
                    <a:pt x="984" y="86"/>
                  </a:lnTo>
                  <a:lnTo>
                    <a:pt x="982" y="86"/>
                  </a:lnTo>
                  <a:lnTo>
                    <a:pt x="982" y="83"/>
                  </a:lnTo>
                  <a:lnTo>
                    <a:pt x="982" y="83"/>
                  </a:lnTo>
                  <a:lnTo>
                    <a:pt x="982" y="81"/>
                  </a:lnTo>
                  <a:lnTo>
                    <a:pt x="982" y="81"/>
                  </a:lnTo>
                  <a:lnTo>
                    <a:pt x="982" y="81"/>
                  </a:lnTo>
                  <a:lnTo>
                    <a:pt x="980" y="81"/>
                  </a:lnTo>
                  <a:lnTo>
                    <a:pt x="980" y="81"/>
                  </a:lnTo>
                  <a:lnTo>
                    <a:pt x="980" y="81"/>
                  </a:lnTo>
                  <a:lnTo>
                    <a:pt x="977" y="81"/>
                  </a:lnTo>
                  <a:lnTo>
                    <a:pt x="977" y="78"/>
                  </a:lnTo>
                  <a:lnTo>
                    <a:pt x="980" y="78"/>
                  </a:lnTo>
                  <a:lnTo>
                    <a:pt x="980" y="78"/>
                  </a:lnTo>
                  <a:lnTo>
                    <a:pt x="980" y="78"/>
                  </a:lnTo>
                  <a:lnTo>
                    <a:pt x="982" y="78"/>
                  </a:lnTo>
                  <a:lnTo>
                    <a:pt x="982" y="78"/>
                  </a:lnTo>
                  <a:lnTo>
                    <a:pt x="982" y="76"/>
                  </a:lnTo>
                  <a:lnTo>
                    <a:pt x="982" y="76"/>
                  </a:lnTo>
                  <a:lnTo>
                    <a:pt x="982" y="76"/>
                  </a:lnTo>
                  <a:lnTo>
                    <a:pt x="982" y="74"/>
                  </a:lnTo>
                  <a:lnTo>
                    <a:pt x="982" y="74"/>
                  </a:lnTo>
                  <a:lnTo>
                    <a:pt x="984" y="74"/>
                  </a:lnTo>
                  <a:lnTo>
                    <a:pt x="984" y="74"/>
                  </a:lnTo>
                  <a:lnTo>
                    <a:pt x="984" y="74"/>
                  </a:lnTo>
                  <a:lnTo>
                    <a:pt x="984" y="71"/>
                  </a:lnTo>
                  <a:lnTo>
                    <a:pt x="984" y="71"/>
                  </a:lnTo>
                  <a:lnTo>
                    <a:pt x="984" y="71"/>
                  </a:lnTo>
                  <a:lnTo>
                    <a:pt x="987" y="71"/>
                  </a:lnTo>
                  <a:lnTo>
                    <a:pt x="987" y="69"/>
                  </a:lnTo>
                  <a:lnTo>
                    <a:pt x="987" y="69"/>
                  </a:lnTo>
                  <a:lnTo>
                    <a:pt x="987" y="69"/>
                  </a:lnTo>
                  <a:lnTo>
                    <a:pt x="987" y="67"/>
                  </a:lnTo>
                  <a:lnTo>
                    <a:pt x="987" y="67"/>
                  </a:lnTo>
                  <a:lnTo>
                    <a:pt x="987" y="67"/>
                  </a:lnTo>
                  <a:lnTo>
                    <a:pt x="989" y="67"/>
                  </a:lnTo>
                  <a:lnTo>
                    <a:pt x="989" y="64"/>
                  </a:lnTo>
                  <a:lnTo>
                    <a:pt x="989" y="64"/>
                  </a:lnTo>
                  <a:lnTo>
                    <a:pt x="989" y="64"/>
                  </a:lnTo>
                  <a:lnTo>
                    <a:pt x="989" y="64"/>
                  </a:lnTo>
                  <a:lnTo>
                    <a:pt x="991" y="64"/>
                  </a:lnTo>
                  <a:lnTo>
                    <a:pt x="991" y="62"/>
                  </a:lnTo>
                  <a:lnTo>
                    <a:pt x="991" y="62"/>
                  </a:lnTo>
                  <a:lnTo>
                    <a:pt x="991" y="62"/>
                  </a:lnTo>
                  <a:lnTo>
                    <a:pt x="991" y="59"/>
                  </a:lnTo>
                  <a:lnTo>
                    <a:pt x="991" y="59"/>
                  </a:lnTo>
                  <a:lnTo>
                    <a:pt x="991" y="59"/>
                  </a:lnTo>
                  <a:lnTo>
                    <a:pt x="991" y="59"/>
                  </a:lnTo>
                  <a:lnTo>
                    <a:pt x="991" y="57"/>
                  </a:lnTo>
                  <a:lnTo>
                    <a:pt x="994" y="57"/>
                  </a:lnTo>
                  <a:lnTo>
                    <a:pt x="994" y="57"/>
                  </a:lnTo>
                  <a:lnTo>
                    <a:pt x="994" y="57"/>
                  </a:lnTo>
                  <a:lnTo>
                    <a:pt x="996" y="57"/>
                  </a:lnTo>
                  <a:lnTo>
                    <a:pt x="996" y="55"/>
                  </a:lnTo>
                  <a:lnTo>
                    <a:pt x="996" y="55"/>
                  </a:lnTo>
                  <a:lnTo>
                    <a:pt x="996" y="55"/>
                  </a:lnTo>
                  <a:lnTo>
                    <a:pt x="996" y="52"/>
                  </a:lnTo>
                  <a:lnTo>
                    <a:pt x="996" y="52"/>
                  </a:lnTo>
                  <a:lnTo>
                    <a:pt x="996" y="52"/>
                  </a:lnTo>
                  <a:lnTo>
                    <a:pt x="996" y="50"/>
                  </a:lnTo>
                  <a:lnTo>
                    <a:pt x="999" y="50"/>
                  </a:lnTo>
                  <a:lnTo>
                    <a:pt x="999" y="50"/>
                  </a:lnTo>
                  <a:lnTo>
                    <a:pt x="999" y="50"/>
                  </a:lnTo>
                  <a:lnTo>
                    <a:pt x="999" y="50"/>
                  </a:lnTo>
                  <a:lnTo>
                    <a:pt x="999" y="48"/>
                  </a:lnTo>
                  <a:lnTo>
                    <a:pt x="1001" y="48"/>
                  </a:lnTo>
                  <a:lnTo>
                    <a:pt x="1001" y="48"/>
                  </a:lnTo>
                  <a:lnTo>
                    <a:pt x="1001" y="48"/>
                  </a:lnTo>
                  <a:lnTo>
                    <a:pt x="1001" y="48"/>
                  </a:lnTo>
                  <a:lnTo>
                    <a:pt x="1003" y="48"/>
                  </a:lnTo>
                  <a:lnTo>
                    <a:pt x="1003" y="45"/>
                  </a:lnTo>
                  <a:lnTo>
                    <a:pt x="1003" y="45"/>
                  </a:lnTo>
                  <a:lnTo>
                    <a:pt x="1003" y="45"/>
                  </a:lnTo>
                  <a:lnTo>
                    <a:pt x="1003" y="45"/>
                  </a:lnTo>
                  <a:lnTo>
                    <a:pt x="1006" y="45"/>
                  </a:lnTo>
                  <a:lnTo>
                    <a:pt x="1006" y="43"/>
                  </a:lnTo>
                  <a:lnTo>
                    <a:pt x="1006" y="43"/>
                  </a:lnTo>
                  <a:lnTo>
                    <a:pt x="1008" y="43"/>
                  </a:lnTo>
                  <a:lnTo>
                    <a:pt x="1008" y="43"/>
                  </a:lnTo>
                  <a:lnTo>
                    <a:pt x="1008" y="43"/>
                  </a:lnTo>
                  <a:lnTo>
                    <a:pt x="1008" y="43"/>
                  </a:lnTo>
                  <a:lnTo>
                    <a:pt x="1008" y="41"/>
                  </a:lnTo>
                  <a:lnTo>
                    <a:pt x="1010" y="41"/>
                  </a:lnTo>
                  <a:lnTo>
                    <a:pt x="1010" y="41"/>
                  </a:lnTo>
                  <a:lnTo>
                    <a:pt x="1010" y="41"/>
                  </a:lnTo>
                  <a:lnTo>
                    <a:pt x="1010" y="41"/>
                  </a:lnTo>
                  <a:lnTo>
                    <a:pt x="1010" y="38"/>
                  </a:lnTo>
                  <a:lnTo>
                    <a:pt x="1013" y="38"/>
                  </a:lnTo>
                  <a:lnTo>
                    <a:pt x="1013" y="38"/>
                  </a:lnTo>
                  <a:lnTo>
                    <a:pt x="1013" y="38"/>
                  </a:lnTo>
                  <a:lnTo>
                    <a:pt x="1013" y="38"/>
                  </a:lnTo>
                  <a:lnTo>
                    <a:pt x="1013" y="36"/>
                  </a:lnTo>
                  <a:lnTo>
                    <a:pt x="1013" y="36"/>
                  </a:lnTo>
                  <a:lnTo>
                    <a:pt x="1013" y="33"/>
                  </a:lnTo>
                  <a:lnTo>
                    <a:pt x="1013" y="33"/>
                  </a:lnTo>
                  <a:lnTo>
                    <a:pt x="1013" y="33"/>
                  </a:lnTo>
                  <a:lnTo>
                    <a:pt x="1013" y="31"/>
                  </a:lnTo>
                  <a:lnTo>
                    <a:pt x="1010" y="31"/>
                  </a:lnTo>
                  <a:lnTo>
                    <a:pt x="1010" y="31"/>
                  </a:lnTo>
                  <a:lnTo>
                    <a:pt x="1010" y="31"/>
                  </a:lnTo>
                  <a:lnTo>
                    <a:pt x="1010" y="29"/>
                  </a:lnTo>
                  <a:lnTo>
                    <a:pt x="1010" y="29"/>
                  </a:lnTo>
                  <a:lnTo>
                    <a:pt x="1010" y="29"/>
                  </a:lnTo>
                  <a:lnTo>
                    <a:pt x="1010" y="29"/>
                  </a:lnTo>
                  <a:lnTo>
                    <a:pt x="1010" y="26"/>
                  </a:lnTo>
                  <a:lnTo>
                    <a:pt x="1013" y="26"/>
                  </a:lnTo>
                  <a:lnTo>
                    <a:pt x="1013" y="26"/>
                  </a:lnTo>
                  <a:lnTo>
                    <a:pt x="1010" y="26"/>
                  </a:lnTo>
                  <a:lnTo>
                    <a:pt x="1010" y="26"/>
                  </a:lnTo>
                  <a:lnTo>
                    <a:pt x="1010" y="24"/>
                  </a:lnTo>
                  <a:lnTo>
                    <a:pt x="1010" y="24"/>
                  </a:lnTo>
                  <a:lnTo>
                    <a:pt x="1008" y="24"/>
                  </a:lnTo>
                  <a:lnTo>
                    <a:pt x="1008" y="24"/>
                  </a:lnTo>
                  <a:lnTo>
                    <a:pt x="1008" y="24"/>
                  </a:lnTo>
                  <a:lnTo>
                    <a:pt x="1008" y="24"/>
                  </a:lnTo>
                  <a:lnTo>
                    <a:pt x="1006" y="24"/>
                  </a:lnTo>
                  <a:lnTo>
                    <a:pt x="1006" y="24"/>
                  </a:lnTo>
                  <a:lnTo>
                    <a:pt x="1003" y="24"/>
                  </a:lnTo>
                  <a:lnTo>
                    <a:pt x="1003" y="24"/>
                  </a:lnTo>
                  <a:lnTo>
                    <a:pt x="1003" y="24"/>
                  </a:lnTo>
                  <a:lnTo>
                    <a:pt x="1003" y="24"/>
                  </a:lnTo>
                  <a:lnTo>
                    <a:pt x="1001" y="24"/>
                  </a:lnTo>
                  <a:lnTo>
                    <a:pt x="1001" y="24"/>
                  </a:lnTo>
                  <a:lnTo>
                    <a:pt x="1001" y="24"/>
                  </a:lnTo>
                  <a:lnTo>
                    <a:pt x="999" y="24"/>
                  </a:lnTo>
                  <a:lnTo>
                    <a:pt x="999" y="24"/>
                  </a:lnTo>
                  <a:lnTo>
                    <a:pt x="999" y="24"/>
                  </a:lnTo>
                  <a:lnTo>
                    <a:pt x="999" y="22"/>
                  </a:lnTo>
                  <a:lnTo>
                    <a:pt x="999" y="22"/>
                  </a:lnTo>
                  <a:lnTo>
                    <a:pt x="999" y="19"/>
                  </a:lnTo>
                  <a:lnTo>
                    <a:pt x="999" y="19"/>
                  </a:lnTo>
                  <a:lnTo>
                    <a:pt x="999" y="19"/>
                  </a:lnTo>
                  <a:lnTo>
                    <a:pt x="1001" y="19"/>
                  </a:lnTo>
                  <a:lnTo>
                    <a:pt x="1001" y="19"/>
                  </a:lnTo>
                  <a:lnTo>
                    <a:pt x="1001" y="19"/>
                  </a:lnTo>
                  <a:lnTo>
                    <a:pt x="1001" y="19"/>
                  </a:lnTo>
                  <a:lnTo>
                    <a:pt x="1003" y="19"/>
                  </a:lnTo>
                  <a:lnTo>
                    <a:pt x="1003" y="17"/>
                  </a:lnTo>
                  <a:lnTo>
                    <a:pt x="1003" y="17"/>
                  </a:lnTo>
                  <a:lnTo>
                    <a:pt x="1003" y="17"/>
                  </a:lnTo>
                  <a:lnTo>
                    <a:pt x="1003" y="17"/>
                  </a:lnTo>
                  <a:lnTo>
                    <a:pt x="1003" y="14"/>
                  </a:lnTo>
                  <a:lnTo>
                    <a:pt x="1006" y="14"/>
                  </a:lnTo>
                  <a:lnTo>
                    <a:pt x="1006" y="14"/>
                  </a:lnTo>
                  <a:lnTo>
                    <a:pt x="1006" y="14"/>
                  </a:lnTo>
                  <a:lnTo>
                    <a:pt x="1008" y="14"/>
                  </a:lnTo>
                  <a:lnTo>
                    <a:pt x="1008" y="12"/>
                  </a:lnTo>
                  <a:lnTo>
                    <a:pt x="1008" y="12"/>
                  </a:lnTo>
                  <a:lnTo>
                    <a:pt x="1008" y="12"/>
                  </a:lnTo>
                  <a:lnTo>
                    <a:pt x="1008" y="12"/>
                  </a:lnTo>
                  <a:lnTo>
                    <a:pt x="1010" y="12"/>
                  </a:lnTo>
                  <a:lnTo>
                    <a:pt x="1010" y="12"/>
                  </a:lnTo>
                  <a:lnTo>
                    <a:pt x="1010" y="10"/>
                  </a:lnTo>
                  <a:lnTo>
                    <a:pt x="1010" y="10"/>
                  </a:lnTo>
                  <a:lnTo>
                    <a:pt x="1010" y="10"/>
                  </a:lnTo>
                  <a:lnTo>
                    <a:pt x="1013" y="10"/>
                  </a:lnTo>
                  <a:lnTo>
                    <a:pt x="1013" y="10"/>
                  </a:lnTo>
                  <a:lnTo>
                    <a:pt x="1013" y="10"/>
                  </a:lnTo>
                  <a:lnTo>
                    <a:pt x="1015" y="10"/>
                  </a:lnTo>
                  <a:lnTo>
                    <a:pt x="1015" y="7"/>
                  </a:lnTo>
                  <a:lnTo>
                    <a:pt x="1015" y="7"/>
                  </a:lnTo>
                  <a:lnTo>
                    <a:pt x="1015" y="7"/>
                  </a:lnTo>
                  <a:lnTo>
                    <a:pt x="1015" y="7"/>
                  </a:lnTo>
                  <a:lnTo>
                    <a:pt x="1017" y="7"/>
                  </a:lnTo>
                  <a:lnTo>
                    <a:pt x="1017" y="7"/>
                  </a:lnTo>
                  <a:lnTo>
                    <a:pt x="1017" y="7"/>
                  </a:lnTo>
                  <a:lnTo>
                    <a:pt x="1020" y="7"/>
                  </a:lnTo>
                  <a:lnTo>
                    <a:pt x="1020" y="7"/>
                  </a:lnTo>
                  <a:lnTo>
                    <a:pt x="1022" y="7"/>
                  </a:lnTo>
                  <a:lnTo>
                    <a:pt x="1022" y="7"/>
                  </a:lnTo>
                  <a:lnTo>
                    <a:pt x="1022" y="7"/>
                  </a:lnTo>
                  <a:lnTo>
                    <a:pt x="1025" y="7"/>
                  </a:lnTo>
                  <a:lnTo>
                    <a:pt x="1025" y="7"/>
                  </a:lnTo>
                  <a:lnTo>
                    <a:pt x="1025" y="5"/>
                  </a:lnTo>
                  <a:lnTo>
                    <a:pt x="1025" y="5"/>
                  </a:lnTo>
                  <a:lnTo>
                    <a:pt x="1027" y="5"/>
                  </a:lnTo>
                  <a:lnTo>
                    <a:pt x="1027" y="5"/>
                  </a:lnTo>
                  <a:lnTo>
                    <a:pt x="1029" y="5"/>
                  </a:lnTo>
                  <a:lnTo>
                    <a:pt x="1029" y="5"/>
                  </a:lnTo>
                  <a:lnTo>
                    <a:pt x="1029" y="5"/>
                  </a:lnTo>
                  <a:lnTo>
                    <a:pt x="1032" y="5"/>
                  </a:lnTo>
                  <a:lnTo>
                    <a:pt x="1032" y="5"/>
                  </a:lnTo>
                  <a:lnTo>
                    <a:pt x="1032" y="5"/>
                  </a:lnTo>
                  <a:lnTo>
                    <a:pt x="1034" y="5"/>
                  </a:lnTo>
                  <a:lnTo>
                    <a:pt x="1034" y="5"/>
                  </a:lnTo>
                  <a:lnTo>
                    <a:pt x="1034" y="5"/>
                  </a:lnTo>
                  <a:lnTo>
                    <a:pt x="1034" y="3"/>
                  </a:lnTo>
                  <a:lnTo>
                    <a:pt x="1036" y="3"/>
                  </a:lnTo>
                  <a:lnTo>
                    <a:pt x="1036" y="3"/>
                  </a:lnTo>
                  <a:lnTo>
                    <a:pt x="1036" y="3"/>
                  </a:lnTo>
                  <a:lnTo>
                    <a:pt x="1039" y="3"/>
                  </a:lnTo>
                  <a:lnTo>
                    <a:pt x="1039" y="3"/>
                  </a:lnTo>
                  <a:lnTo>
                    <a:pt x="1041" y="3"/>
                  </a:lnTo>
                  <a:lnTo>
                    <a:pt x="1041" y="3"/>
                  </a:lnTo>
                  <a:lnTo>
                    <a:pt x="1041" y="3"/>
                  </a:lnTo>
                  <a:lnTo>
                    <a:pt x="1041" y="3"/>
                  </a:lnTo>
                  <a:lnTo>
                    <a:pt x="1044" y="3"/>
                  </a:lnTo>
                  <a:lnTo>
                    <a:pt x="1044" y="3"/>
                  </a:lnTo>
                  <a:lnTo>
                    <a:pt x="1044" y="3"/>
                  </a:lnTo>
                  <a:lnTo>
                    <a:pt x="1046" y="3"/>
                  </a:lnTo>
                  <a:lnTo>
                    <a:pt x="1046" y="3"/>
                  </a:lnTo>
                  <a:lnTo>
                    <a:pt x="1046" y="0"/>
                  </a:lnTo>
                  <a:lnTo>
                    <a:pt x="1048" y="0"/>
                  </a:lnTo>
                  <a:lnTo>
                    <a:pt x="1048" y="0"/>
                  </a:lnTo>
                  <a:lnTo>
                    <a:pt x="1048" y="3"/>
                  </a:lnTo>
                  <a:lnTo>
                    <a:pt x="1048" y="3"/>
                  </a:lnTo>
                  <a:lnTo>
                    <a:pt x="1051" y="3"/>
                  </a:lnTo>
                  <a:lnTo>
                    <a:pt x="1051" y="3"/>
                  </a:lnTo>
                  <a:lnTo>
                    <a:pt x="1051" y="3"/>
                  </a:lnTo>
                  <a:lnTo>
                    <a:pt x="1053" y="3"/>
                  </a:lnTo>
                  <a:lnTo>
                    <a:pt x="1053" y="3"/>
                  </a:lnTo>
                  <a:lnTo>
                    <a:pt x="1055" y="3"/>
                  </a:lnTo>
                  <a:lnTo>
                    <a:pt x="1055" y="3"/>
                  </a:lnTo>
                  <a:lnTo>
                    <a:pt x="1055" y="3"/>
                  </a:lnTo>
                  <a:lnTo>
                    <a:pt x="1058" y="3"/>
                  </a:lnTo>
                  <a:lnTo>
                    <a:pt x="1058" y="3"/>
                  </a:lnTo>
                  <a:lnTo>
                    <a:pt x="1058" y="3"/>
                  </a:lnTo>
                  <a:lnTo>
                    <a:pt x="1060" y="3"/>
                  </a:lnTo>
                  <a:lnTo>
                    <a:pt x="1060" y="0"/>
                  </a:lnTo>
                  <a:lnTo>
                    <a:pt x="1060" y="0"/>
                  </a:lnTo>
                  <a:lnTo>
                    <a:pt x="1062" y="0"/>
                  </a:lnTo>
                  <a:lnTo>
                    <a:pt x="1062" y="0"/>
                  </a:lnTo>
                  <a:lnTo>
                    <a:pt x="1062" y="0"/>
                  </a:lnTo>
                  <a:lnTo>
                    <a:pt x="1065" y="0"/>
                  </a:lnTo>
                  <a:lnTo>
                    <a:pt x="1065" y="0"/>
                  </a:lnTo>
                  <a:lnTo>
                    <a:pt x="1065" y="0"/>
                  </a:lnTo>
                  <a:lnTo>
                    <a:pt x="1065" y="0"/>
                  </a:lnTo>
                  <a:lnTo>
                    <a:pt x="1067" y="0"/>
                  </a:lnTo>
                  <a:lnTo>
                    <a:pt x="1067" y="0"/>
                  </a:lnTo>
                  <a:lnTo>
                    <a:pt x="1070" y="0"/>
                  </a:lnTo>
                  <a:lnTo>
                    <a:pt x="1070" y="0"/>
                  </a:lnTo>
                  <a:lnTo>
                    <a:pt x="1070" y="0"/>
                  </a:lnTo>
                  <a:lnTo>
                    <a:pt x="1072" y="0"/>
                  </a:lnTo>
                  <a:lnTo>
                    <a:pt x="1072" y="0"/>
                  </a:lnTo>
                  <a:lnTo>
                    <a:pt x="1072" y="0"/>
                  </a:lnTo>
                  <a:lnTo>
                    <a:pt x="1072" y="0"/>
                  </a:lnTo>
                  <a:lnTo>
                    <a:pt x="1074" y="0"/>
                  </a:lnTo>
                  <a:lnTo>
                    <a:pt x="1074" y="0"/>
                  </a:lnTo>
                  <a:lnTo>
                    <a:pt x="1074" y="0"/>
                  </a:lnTo>
                  <a:lnTo>
                    <a:pt x="1074" y="0"/>
                  </a:lnTo>
                  <a:lnTo>
                    <a:pt x="1074" y="0"/>
                  </a:lnTo>
                  <a:lnTo>
                    <a:pt x="1077" y="0"/>
                  </a:lnTo>
                  <a:lnTo>
                    <a:pt x="1077" y="0"/>
                  </a:lnTo>
                  <a:lnTo>
                    <a:pt x="1077" y="0"/>
                  </a:lnTo>
                  <a:lnTo>
                    <a:pt x="1077" y="0"/>
                  </a:lnTo>
                  <a:lnTo>
                    <a:pt x="1079" y="0"/>
                  </a:lnTo>
                  <a:lnTo>
                    <a:pt x="1079" y="0"/>
                  </a:lnTo>
                  <a:lnTo>
                    <a:pt x="1081" y="0"/>
                  </a:lnTo>
                  <a:lnTo>
                    <a:pt x="1081" y="3"/>
                  </a:lnTo>
                  <a:lnTo>
                    <a:pt x="1081" y="3"/>
                  </a:lnTo>
                  <a:lnTo>
                    <a:pt x="1081" y="3"/>
                  </a:lnTo>
                  <a:lnTo>
                    <a:pt x="1081" y="3"/>
                  </a:lnTo>
                  <a:lnTo>
                    <a:pt x="1084" y="3"/>
                  </a:lnTo>
                  <a:lnTo>
                    <a:pt x="1084" y="3"/>
                  </a:lnTo>
                  <a:lnTo>
                    <a:pt x="1084" y="5"/>
                  </a:lnTo>
                  <a:lnTo>
                    <a:pt x="1084" y="5"/>
                  </a:lnTo>
                  <a:lnTo>
                    <a:pt x="1086" y="5"/>
                  </a:lnTo>
                  <a:lnTo>
                    <a:pt x="1086" y="5"/>
                  </a:lnTo>
                  <a:lnTo>
                    <a:pt x="1086" y="5"/>
                  </a:lnTo>
                  <a:lnTo>
                    <a:pt x="1086" y="5"/>
                  </a:lnTo>
                  <a:lnTo>
                    <a:pt x="1088" y="5"/>
                  </a:lnTo>
                  <a:lnTo>
                    <a:pt x="1088" y="5"/>
                  </a:lnTo>
                  <a:lnTo>
                    <a:pt x="1088" y="5"/>
                  </a:lnTo>
                  <a:lnTo>
                    <a:pt x="1088" y="5"/>
                  </a:lnTo>
                  <a:lnTo>
                    <a:pt x="1091" y="5"/>
                  </a:lnTo>
                  <a:lnTo>
                    <a:pt x="1091" y="7"/>
                  </a:lnTo>
                  <a:lnTo>
                    <a:pt x="1091" y="7"/>
                  </a:lnTo>
                  <a:lnTo>
                    <a:pt x="1091" y="7"/>
                  </a:lnTo>
                  <a:lnTo>
                    <a:pt x="1091" y="7"/>
                  </a:lnTo>
                  <a:lnTo>
                    <a:pt x="1091" y="10"/>
                  </a:lnTo>
                  <a:lnTo>
                    <a:pt x="1093" y="10"/>
                  </a:lnTo>
                  <a:lnTo>
                    <a:pt x="1093" y="10"/>
                  </a:lnTo>
                  <a:lnTo>
                    <a:pt x="1096" y="10"/>
                  </a:lnTo>
                  <a:lnTo>
                    <a:pt x="1096" y="10"/>
                  </a:lnTo>
                  <a:lnTo>
                    <a:pt x="1096" y="10"/>
                  </a:lnTo>
                  <a:lnTo>
                    <a:pt x="1098" y="10"/>
                  </a:lnTo>
                  <a:lnTo>
                    <a:pt x="1098" y="10"/>
                  </a:lnTo>
                  <a:lnTo>
                    <a:pt x="1098" y="10"/>
                  </a:lnTo>
                  <a:lnTo>
                    <a:pt x="1098" y="10"/>
                  </a:lnTo>
                  <a:lnTo>
                    <a:pt x="1098" y="10"/>
                  </a:lnTo>
                  <a:lnTo>
                    <a:pt x="1100" y="10"/>
                  </a:lnTo>
                  <a:lnTo>
                    <a:pt x="1100" y="10"/>
                  </a:lnTo>
                  <a:lnTo>
                    <a:pt x="1103" y="10"/>
                  </a:lnTo>
                  <a:lnTo>
                    <a:pt x="1103" y="10"/>
                  </a:lnTo>
                  <a:lnTo>
                    <a:pt x="1103" y="10"/>
                  </a:lnTo>
                  <a:lnTo>
                    <a:pt x="1103" y="10"/>
                  </a:lnTo>
                  <a:lnTo>
                    <a:pt x="1103" y="10"/>
                  </a:lnTo>
                  <a:lnTo>
                    <a:pt x="1105" y="10"/>
                  </a:lnTo>
                  <a:lnTo>
                    <a:pt x="1105" y="10"/>
                  </a:lnTo>
                  <a:lnTo>
                    <a:pt x="1107" y="10"/>
                  </a:lnTo>
                  <a:lnTo>
                    <a:pt x="1107" y="10"/>
                  </a:lnTo>
                  <a:lnTo>
                    <a:pt x="1107" y="10"/>
                  </a:lnTo>
                  <a:lnTo>
                    <a:pt x="1110" y="10"/>
                  </a:lnTo>
                  <a:lnTo>
                    <a:pt x="1110" y="10"/>
                  </a:lnTo>
                  <a:lnTo>
                    <a:pt x="1110" y="10"/>
                  </a:lnTo>
                  <a:lnTo>
                    <a:pt x="1110" y="10"/>
                  </a:lnTo>
                  <a:lnTo>
                    <a:pt x="1110" y="10"/>
                  </a:lnTo>
                  <a:lnTo>
                    <a:pt x="1112" y="10"/>
                  </a:lnTo>
                  <a:lnTo>
                    <a:pt x="1112" y="10"/>
                  </a:lnTo>
                  <a:lnTo>
                    <a:pt x="1115" y="10"/>
                  </a:lnTo>
                  <a:lnTo>
                    <a:pt x="1115" y="10"/>
                  </a:lnTo>
                  <a:lnTo>
                    <a:pt x="1115" y="12"/>
                  </a:lnTo>
                  <a:lnTo>
                    <a:pt x="1115" y="12"/>
                  </a:lnTo>
                  <a:lnTo>
                    <a:pt x="1115" y="12"/>
                  </a:lnTo>
                  <a:lnTo>
                    <a:pt x="1117" y="12"/>
                  </a:lnTo>
                  <a:lnTo>
                    <a:pt x="1117" y="12"/>
                  </a:lnTo>
                  <a:lnTo>
                    <a:pt x="1117" y="12"/>
                  </a:lnTo>
                  <a:lnTo>
                    <a:pt x="1117" y="12"/>
                  </a:lnTo>
                  <a:lnTo>
                    <a:pt x="1117" y="12"/>
                  </a:lnTo>
                  <a:lnTo>
                    <a:pt x="1119" y="12"/>
                  </a:lnTo>
                  <a:lnTo>
                    <a:pt x="1119" y="14"/>
                  </a:lnTo>
                  <a:lnTo>
                    <a:pt x="1119" y="14"/>
                  </a:lnTo>
                  <a:lnTo>
                    <a:pt x="1119" y="14"/>
                  </a:lnTo>
                  <a:lnTo>
                    <a:pt x="1119" y="17"/>
                  </a:lnTo>
                  <a:lnTo>
                    <a:pt x="1119" y="17"/>
                  </a:lnTo>
                  <a:lnTo>
                    <a:pt x="1119" y="17"/>
                  </a:lnTo>
                  <a:lnTo>
                    <a:pt x="1119" y="17"/>
                  </a:lnTo>
                  <a:lnTo>
                    <a:pt x="1122" y="17"/>
                  </a:lnTo>
                  <a:lnTo>
                    <a:pt x="1122" y="17"/>
                  </a:lnTo>
                  <a:lnTo>
                    <a:pt x="1122" y="17"/>
                  </a:lnTo>
                  <a:lnTo>
                    <a:pt x="1122" y="17"/>
                  </a:lnTo>
                  <a:lnTo>
                    <a:pt x="1122" y="17"/>
                  </a:lnTo>
                  <a:lnTo>
                    <a:pt x="1124" y="17"/>
                  </a:lnTo>
                  <a:lnTo>
                    <a:pt x="1124" y="19"/>
                  </a:lnTo>
                  <a:lnTo>
                    <a:pt x="1124" y="19"/>
                  </a:lnTo>
                  <a:lnTo>
                    <a:pt x="1124" y="19"/>
                  </a:lnTo>
                  <a:lnTo>
                    <a:pt x="1124" y="19"/>
                  </a:lnTo>
                  <a:lnTo>
                    <a:pt x="1124" y="19"/>
                  </a:lnTo>
                  <a:lnTo>
                    <a:pt x="1126" y="19"/>
                  </a:lnTo>
                  <a:lnTo>
                    <a:pt x="1126" y="19"/>
                  </a:lnTo>
                  <a:lnTo>
                    <a:pt x="1126" y="19"/>
                  </a:lnTo>
                  <a:lnTo>
                    <a:pt x="1129" y="19"/>
                  </a:lnTo>
                  <a:lnTo>
                    <a:pt x="1129" y="19"/>
                  </a:lnTo>
                  <a:lnTo>
                    <a:pt x="1126" y="19"/>
                  </a:lnTo>
                  <a:lnTo>
                    <a:pt x="1126" y="22"/>
                  </a:lnTo>
                  <a:lnTo>
                    <a:pt x="1126" y="22"/>
                  </a:lnTo>
                  <a:lnTo>
                    <a:pt x="1126" y="22"/>
                  </a:lnTo>
                  <a:lnTo>
                    <a:pt x="1124" y="22"/>
                  </a:lnTo>
                  <a:lnTo>
                    <a:pt x="1124" y="24"/>
                  </a:lnTo>
                  <a:lnTo>
                    <a:pt x="1126" y="24"/>
                  </a:lnTo>
                  <a:lnTo>
                    <a:pt x="1126" y="24"/>
                  </a:lnTo>
                  <a:lnTo>
                    <a:pt x="1126" y="24"/>
                  </a:lnTo>
                  <a:lnTo>
                    <a:pt x="1129" y="24"/>
                  </a:lnTo>
                  <a:lnTo>
                    <a:pt x="1129" y="24"/>
                  </a:lnTo>
                  <a:lnTo>
                    <a:pt x="1129" y="24"/>
                  </a:lnTo>
                  <a:lnTo>
                    <a:pt x="1129" y="26"/>
                  </a:lnTo>
                  <a:lnTo>
                    <a:pt x="1131" y="26"/>
                  </a:lnTo>
                  <a:lnTo>
                    <a:pt x="1131" y="26"/>
                  </a:lnTo>
                  <a:lnTo>
                    <a:pt x="1131" y="29"/>
                  </a:lnTo>
                  <a:lnTo>
                    <a:pt x="1131" y="29"/>
                  </a:lnTo>
                  <a:lnTo>
                    <a:pt x="1131" y="29"/>
                  </a:lnTo>
                  <a:lnTo>
                    <a:pt x="1131" y="29"/>
                  </a:lnTo>
                  <a:lnTo>
                    <a:pt x="1133" y="29"/>
                  </a:lnTo>
                  <a:lnTo>
                    <a:pt x="1133" y="29"/>
                  </a:lnTo>
                  <a:lnTo>
                    <a:pt x="1133" y="31"/>
                  </a:lnTo>
                  <a:lnTo>
                    <a:pt x="1133" y="31"/>
                  </a:lnTo>
                  <a:lnTo>
                    <a:pt x="1133" y="31"/>
                  </a:lnTo>
                  <a:lnTo>
                    <a:pt x="1136" y="31"/>
                  </a:lnTo>
                  <a:lnTo>
                    <a:pt x="1136" y="33"/>
                  </a:lnTo>
                  <a:lnTo>
                    <a:pt x="1133" y="33"/>
                  </a:lnTo>
                  <a:lnTo>
                    <a:pt x="1133" y="33"/>
                  </a:lnTo>
                  <a:lnTo>
                    <a:pt x="1131" y="33"/>
                  </a:lnTo>
                  <a:lnTo>
                    <a:pt x="1131" y="33"/>
                  </a:lnTo>
                  <a:lnTo>
                    <a:pt x="1133" y="33"/>
                  </a:lnTo>
                  <a:lnTo>
                    <a:pt x="1133" y="36"/>
                  </a:lnTo>
                  <a:lnTo>
                    <a:pt x="1133" y="36"/>
                  </a:lnTo>
                  <a:lnTo>
                    <a:pt x="1136" y="36"/>
                  </a:lnTo>
                  <a:lnTo>
                    <a:pt x="1136" y="36"/>
                  </a:lnTo>
                  <a:lnTo>
                    <a:pt x="1136" y="36"/>
                  </a:lnTo>
                  <a:lnTo>
                    <a:pt x="1136" y="36"/>
                  </a:lnTo>
                  <a:lnTo>
                    <a:pt x="1138" y="36"/>
                  </a:lnTo>
                  <a:lnTo>
                    <a:pt x="1138" y="38"/>
                  </a:lnTo>
                  <a:lnTo>
                    <a:pt x="1138" y="38"/>
                  </a:lnTo>
                  <a:lnTo>
                    <a:pt x="1136" y="38"/>
                  </a:lnTo>
                  <a:lnTo>
                    <a:pt x="1136" y="38"/>
                  </a:lnTo>
                  <a:lnTo>
                    <a:pt x="1136" y="38"/>
                  </a:lnTo>
                  <a:lnTo>
                    <a:pt x="1136" y="41"/>
                  </a:lnTo>
                  <a:lnTo>
                    <a:pt x="1136" y="41"/>
                  </a:lnTo>
                  <a:lnTo>
                    <a:pt x="1136" y="41"/>
                  </a:lnTo>
                  <a:lnTo>
                    <a:pt x="1138" y="41"/>
                  </a:lnTo>
                  <a:lnTo>
                    <a:pt x="1138" y="43"/>
                  </a:lnTo>
                  <a:lnTo>
                    <a:pt x="1138" y="43"/>
                  </a:lnTo>
                  <a:lnTo>
                    <a:pt x="1138" y="43"/>
                  </a:lnTo>
                  <a:lnTo>
                    <a:pt x="1138" y="45"/>
                  </a:lnTo>
                  <a:lnTo>
                    <a:pt x="1141" y="45"/>
                  </a:lnTo>
                  <a:lnTo>
                    <a:pt x="1141" y="45"/>
                  </a:lnTo>
                  <a:lnTo>
                    <a:pt x="1141" y="45"/>
                  </a:lnTo>
                  <a:lnTo>
                    <a:pt x="1141" y="48"/>
                  </a:lnTo>
                  <a:lnTo>
                    <a:pt x="1141" y="48"/>
                  </a:lnTo>
                  <a:lnTo>
                    <a:pt x="1141" y="48"/>
                  </a:lnTo>
                  <a:lnTo>
                    <a:pt x="1143" y="48"/>
                  </a:lnTo>
                  <a:lnTo>
                    <a:pt x="1143" y="50"/>
                  </a:lnTo>
                  <a:lnTo>
                    <a:pt x="1141" y="50"/>
                  </a:lnTo>
                  <a:lnTo>
                    <a:pt x="1141" y="50"/>
                  </a:lnTo>
                  <a:lnTo>
                    <a:pt x="1143" y="50"/>
                  </a:lnTo>
                  <a:lnTo>
                    <a:pt x="1143" y="50"/>
                  </a:lnTo>
                  <a:lnTo>
                    <a:pt x="1143" y="50"/>
                  </a:lnTo>
                  <a:lnTo>
                    <a:pt x="1143" y="50"/>
                  </a:lnTo>
                  <a:lnTo>
                    <a:pt x="1143" y="52"/>
                  </a:lnTo>
                  <a:lnTo>
                    <a:pt x="1143" y="52"/>
                  </a:lnTo>
                  <a:lnTo>
                    <a:pt x="1143" y="52"/>
                  </a:lnTo>
                  <a:lnTo>
                    <a:pt x="1143" y="55"/>
                  </a:lnTo>
                  <a:lnTo>
                    <a:pt x="1143" y="55"/>
                  </a:lnTo>
                  <a:lnTo>
                    <a:pt x="1145" y="55"/>
                  </a:lnTo>
                  <a:lnTo>
                    <a:pt x="1145" y="55"/>
                  </a:lnTo>
                  <a:lnTo>
                    <a:pt x="1145" y="55"/>
                  </a:lnTo>
                  <a:lnTo>
                    <a:pt x="1145" y="57"/>
                  </a:lnTo>
                  <a:lnTo>
                    <a:pt x="1148" y="57"/>
                  </a:lnTo>
                  <a:lnTo>
                    <a:pt x="1148" y="57"/>
                  </a:lnTo>
                  <a:lnTo>
                    <a:pt x="1148" y="59"/>
                  </a:lnTo>
                  <a:lnTo>
                    <a:pt x="1145" y="5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233"/>
            <p:cNvSpPr>
              <a:spLocks/>
            </p:cNvSpPr>
            <p:nvPr/>
          </p:nvSpPr>
          <p:spPr bwMode="auto">
            <a:xfrm>
              <a:off x="3825875" y="2214563"/>
              <a:ext cx="2084388" cy="1343025"/>
            </a:xfrm>
            <a:custGeom>
              <a:avLst/>
              <a:gdLst/>
              <a:ahLst/>
              <a:cxnLst>
                <a:cxn ang="0">
                  <a:pos x="1200" y="105"/>
                </a:cxn>
                <a:cxn ang="0">
                  <a:pos x="1254" y="147"/>
                </a:cxn>
                <a:cxn ang="0">
                  <a:pos x="1306" y="157"/>
                </a:cxn>
                <a:cxn ang="0">
                  <a:pos x="1259" y="209"/>
                </a:cxn>
                <a:cxn ang="0">
                  <a:pos x="1223" y="273"/>
                </a:cxn>
                <a:cxn ang="0">
                  <a:pos x="1176" y="292"/>
                </a:cxn>
                <a:cxn ang="0">
                  <a:pos x="1117" y="325"/>
                </a:cxn>
                <a:cxn ang="0">
                  <a:pos x="1055" y="356"/>
                </a:cxn>
                <a:cxn ang="0">
                  <a:pos x="1025" y="353"/>
                </a:cxn>
                <a:cxn ang="0">
                  <a:pos x="1001" y="341"/>
                </a:cxn>
                <a:cxn ang="0">
                  <a:pos x="951" y="387"/>
                </a:cxn>
                <a:cxn ang="0">
                  <a:pos x="1013" y="396"/>
                </a:cxn>
                <a:cxn ang="0">
                  <a:pos x="1044" y="422"/>
                </a:cxn>
                <a:cxn ang="0">
                  <a:pos x="982" y="469"/>
                </a:cxn>
                <a:cxn ang="0">
                  <a:pos x="1029" y="543"/>
                </a:cxn>
                <a:cxn ang="0">
                  <a:pos x="1008" y="590"/>
                </a:cxn>
                <a:cxn ang="0">
                  <a:pos x="1036" y="607"/>
                </a:cxn>
                <a:cxn ang="0">
                  <a:pos x="1015" y="652"/>
                </a:cxn>
                <a:cxn ang="0">
                  <a:pos x="991" y="709"/>
                </a:cxn>
                <a:cxn ang="0">
                  <a:pos x="965" y="740"/>
                </a:cxn>
                <a:cxn ang="0">
                  <a:pos x="913" y="780"/>
                </a:cxn>
                <a:cxn ang="0">
                  <a:pos x="861" y="792"/>
                </a:cxn>
                <a:cxn ang="0">
                  <a:pos x="809" y="815"/>
                </a:cxn>
                <a:cxn ang="0">
                  <a:pos x="776" y="827"/>
                </a:cxn>
                <a:cxn ang="0">
                  <a:pos x="719" y="804"/>
                </a:cxn>
                <a:cxn ang="0">
                  <a:pos x="665" y="780"/>
                </a:cxn>
                <a:cxn ang="0">
                  <a:pos x="603" y="789"/>
                </a:cxn>
                <a:cxn ang="0">
                  <a:pos x="570" y="811"/>
                </a:cxn>
                <a:cxn ang="0">
                  <a:pos x="544" y="749"/>
                </a:cxn>
                <a:cxn ang="0">
                  <a:pos x="532" y="706"/>
                </a:cxn>
                <a:cxn ang="0">
                  <a:pos x="516" y="635"/>
                </a:cxn>
                <a:cxn ang="0">
                  <a:pos x="475" y="619"/>
                </a:cxn>
                <a:cxn ang="0">
                  <a:pos x="404" y="650"/>
                </a:cxn>
                <a:cxn ang="0">
                  <a:pos x="338" y="652"/>
                </a:cxn>
                <a:cxn ang="0">
                  <a:pos x="279" y="650"/>
                </a:cxn>
                <a:cxn ang="0">
                  <a:pos x="225" y="616"/>
                </a:cxn>
                <a:cxn ang="0">
                  <a:pos x="156" y="590"/>
                </a:cxn>
                <a:cxn ang="0">
                  <a:pos x="104" y="538"/>
                </a:cxn>
                <a:cxn ang="0">
                  <a:pos x="125" y="496"/>
                </a:cxn>
                <a:cxn ang="0">
                  <a:pos x="111" y="448"/>
                </a:cxn>
                <a:cxn ang="0">
                  <a:pos x="49" y="429"/>
                </a:cxn>
                <a:cxn ang="0">
                  <a:pos x="21" y="379"/>
                </a:cxn>
                <a:cxn ang="0">
                  <a:pos x="30" y="332"/>
                </a:cxn>
                <a:cxn ang="0">
                  <a:pos x="99" y="315"/>
                </a:cxn>
                <a:cxn ang="0">
                  <a:pos x="151" y="266"/>
                </a:cxn>
                <a:cxn ang="0">
                  <a:pos x="168" y="211"/>
                </a:cxn>
                <a:cxn ang="0">
                  <a:pos x="210" y="164"/>
                </a:cxn>
                <a:cxn ang="0">
                  <a:pos x="272" y="128"/>
                </a:cxn>
                <a:cxn ang="0">
                  <a:pos x="329" y="138"/>
                </a:cxn>
                <a:cxn ang="0">
                  <a:pos x="369" y="199"/>
                </a:cxn>
                <a:cxn ang="0">
                  <a:pos x="452" y="232"/>
                </a:cxn>
                <a:cxn ang="0">
                  <a:pos x="520" y="275"/>
                </a:cxn>
                <a:cxn ang="0">
                  <a:pos x="620" y="289"/>
                </a:cxn>
                <a:cxn ang="0">
                  <a:pos x="707" y="287"/>
                </a:cxn>
                <a:cxn ang="0">
                  <a:pos x="797" y="266"/>
                </a:cxn>
                <a:cxn ang="0">
                  <a:pos x="840" y="218"/>
                </a:cxn>
                <a:cxn ang="0">
                  <a:pos x="918" y="190"/>
                </a:cxn>
                <a:cxn ang="0">
                  <a:pos x="991" y="176"/>
                </a:cxn>
                <a:cxn ang="0">
                  <a:pos x="935" y="147"/>
                </a:cxn>
                <a:cxn ang="0">
                  <a:pos x="923" y="97"/>
                </a:cxn>
                <a:cxn ang="0">
                  <a:pos x="987" y="67"/>
                </a:cxn>
                <a:cxn ang="0">
                  <a:pos x="1017" y="7"/>
                </a:cxn>
                <a:cxn ang="0">
                  <a:pos x="1110" y="10"/>
                </a:cxn>
              </a:cxnLst>
              <a:rect l="0" t="0" r="r" b="b"/>
              <a:pathLst>
                <a:path w="1313" h="846">
                  <a:moveTo>
                    <a:pt x="1145" y="59"/>
                  </a:moveTo>
                  <a:lnTo>
                    <a:pt x="1145" y="59"/>
                  </a:lnTo>
                  <a:lnTo>
                    <a:pt x="1145" y="59"/>
                  </a:lnTo>
                  <a:lnTo>
                    <a:pt x="1145" y="62"/>
                  </a:lnTo>
                  <a:lnTo>
                    <a:pt x="1145" y="62"/>
                  </a:lnTo>
                  <a:lnTo>
                    <a:pt x="1145" y="64"/>
                  </a:lnTo>
                  <a:lnTo>
                    <a:pt x="1148" y="64"/>
                  </a:lnTo>
                  <a:lnTo>
                    <a:pt x="1148" y="64"/>
                  </a:lnTo>
                  <a:lnTo>
                    <a:pt x="1148" y="64"/>
                  </a:lnTo>
                  <a:lnTo>
                    <a:pt x="1148" y="64"/>
                  </a:lnTo>
                  <a:lnTo>
                    <a:pt x="1148" y="67"/>
                  </a:lnTo>
                  <a:lnTo>
                    <a:pt x="1150" y="67"/>
                  </a:lnTo>
                  <a:lnTo>
                    <a:pt x="1150" y="67"/>
                  </a:lnTo>
                  <a:lnTo>
                    <a:pt x="1150" y="67"/>
                  </a:lnTo>
                  <a:lnTo>
                    <a:pt x="1150" y="67"/>
                  </a:lnTo>
                  <a:lnTo>
                    <a:pt x="1150" y="69"/>
                  </a:lnTo>
                  <a:lnTo>
                    <a:pt x="1150" y="69"/>
                  </a:lnTo>
                  <a:lnTo>
                    <a:pt x="1152" y="69"/>
                  </a:lnTo>
                  <a:lnTo>
                    <a:pt x="1152" y="69"/>
                  </a:lnTo>
                  <a:lnTo>
                    <a:pt x="1152" y="69"/>
                  </a:lnTo>
                  <a:lnTo>
                    <a:pt x="1152" y="71"/>
                  </a:lnTo>
                  <a:lnTo>
                    <a:pt x="1155" y="71"/>
                  </a:lnTo>
                  <a:lnTo>
                    <a:pt x="1155" y="71"/>
                  </a:lnTo>
                  <a:lnTo>
                    <a:pt x="1155" y="74"/>
                  </a:lnTo>
                  <a:lnTo>
                    <a:pt x="1155" y="74"/>
                  </a:lnTo>
                  <a:lnTo>
                    <a:pt x="1155" y="74"/>
                  </a:lnTo>
                  <a:lnTo>
                    <a:pt x="1155" y="76"/>
                  </a:lnTo>
                  <a:lnTo>
                    <a:pt x="1155" y="76"/>
                  </a:lnTo>
                  <a:lnTo>
                    <a:pt x="1155" y="76"/>
                  </a:lnTo>
                  <a:lnTo>
                    <a:pt x="1155" y="76"/>
                  </a:lnTo>
                  <a:lnTo>
                    <a:pt x="1155" y="78"/>
                  </a:lnTo>
                  <a:lnTo>
                    <a:pt x="1155" y="78"/>
                  </a:lnTo>
                  <a:lnTo>
                    <a:pt x="1155" y="78"/>
                  </a:lnTo>
                  <a:lnTo>
                    <a:pt x="1155" y="78"/>
                  </a:lnTo>
                  <a:lnTo>
                    <a:pt x="1155" y="78"/>
                  </a:lnTo>
                  <a:lnTo>
                    <a:pt x="1155" y="78"/>
                  </a:lnTo>
                  <a:lnTo>
                    <a:pt x="1155" y="81"/>
                  </a:lnTo>
                  <a:lnTo>
                    <a:pt x="1155" y="81"/>
                  </a:lnTo>
                  <a:lnTo>
                    <a:pt x="1155" y="81"/>
                  </a:lnTo>
                  <a:lnTo>
                    <a:pt x="1155" y="83"/>
                  </a:lnTo>
                  <a:lnTo>
                    <a:pt x="1155" y="83"/>
                  </a:lnTo>
                  <a:lnTo>
                    <a:pt x="1157" y="83"/>
                  </a:lnTo>
                  <a:lnTo>
                    <a:pt x="1157" y="83"/>
                  </a:lnTo>
                  <a:lnTo>
                    <a:pt x="1157" y="83"/>
                  </a:lnTo>
                  <a:lnTo>
                    <a:pt x="1157" y="83"/>
                  </a:lnTo>
                  <a:lnTo>
                    <a:pt x="1159" y="83"/>
                  </a:lnTo>
                  <a:lnTo>
                    <a:pt x="1159" y="83"/>
                  </a:lnTo>
                  <a:lnTo>
                    <a:pt x="1159" y="86"/>
                  </a:lnTo>
                  <a:lnTo>
                    <a:pt x="1159" y="86"/>
                  </a:lnTo>
                  <a:lnTo>
                    <a:pt x="1159" y="88"/>
                  </a:lnTo>
                  <a:lnTo>
                    <a:pt x="1159" y="88"/>
                  </a:lnTo>
                  <a:lnTo>
                    <a:pt x="1159" y="88"/>
                  </a:lnTo>
                  <a:lnTo>
                    <a:pt x="1157" y="88"/>
                  </a:lnTo>
                  <a:lnTo>
                    <a:pt x="1157" y="88"/>
                  </a:lnTo>
                  <a:lnTo>
                    <a:pt x="1157" y="90"/>
                  </a:lnTo>
                  <a:lnTo>
                    <a:pt x="1157" y="90"/>
                  </a:lnTo>
                  <a:lnTo>
                    <a:pt x="1159" y="90"/>
                  </a:lnTo>
                  <a:lnTo>
                    <a:pt x="1159" y="93"/>
                  </a:lnTo>
                  <a:lnTo>
                    <a:pt x="1159" y="93"/>
                  </a:lnTo>
                  <a:lnTo>
                    <a:pt x="1159" y="95"/>
                  </a:lnTo>
                  <a:lnTo>
                    <a:pt x="1159" y="95"/>
                  </a:lnTo>
                  <a:lnTo>
                    <a:pt x="1159" y="95"/>
                  </a:lnTo>
                  <a:lnTo>
                    <a:pt x="1162" y="95"/>
                  </a:lnTo>
                  <a:lnTo>
                    <a:pt x="1162" y="95"/>
                  </a:lnTo>
                  <a:lnTo>
                    <a:pt x="1162" y="97"/>
                  </a:lnTo>
                  <a:lnTo>
                    <a:pt x="1162" y="97"/>
                  </a:lnTo>
                  <a:lnTo>
                    <a:pt x="1162" y="97"/>
                  </a:lnTo>
                  <a:lnTo>
                    <a:pt x="1162" y="97"/>
                  </a:lnTo>
                  <a:lnTo>
                    <a:pt x="1164" y="97"/>
                  </a:lnTo>
                  <a:lnTo>
                    <a:pt x="1164" y="100"/>
                  </a:lnTo>
                  <a:lnTo>
                    <a:pt x="1164" y="100"/>
                  </a:lnTo>
                  <a:lnTo>
                    <a:pt x="1164" y="100"/>
                  </a:lnTo>
                  <a:lnTo>
                    <a:pt x="1164" y="100"/>
                  </a:lnTo>
                  <a:lnTo>
                    <a:pt x="1167" y="100"/>
                  </a:lnTo>
                  <a:lnTo>
                    <a:pt x="1167" y="100"/>
                  </a:lnTo>
                  <a:lnTo>
                    <a:pt x="1169" y="100"/>
                  </a:lnTo>
                  <a:lnTo>
                    <a:pt x="1169" y="100"/>
                  </a:lnTo>
                  <a:lnTo>
                    <a:pt x="1169" y="100"/>
                  </a:lnTo>
                  <a:lnTo>
                    <a:pt x="1169" y="102"/>
                  </a:lnTo>
                  <a:lnTo>
                    <a:pt x="1171" y="102"/>
                  </a:lnTo>
                  <a:lnTo>
                    <a:pt x="1171" y="102"/>
                  </a:lnTo>
                  <a:lnTo>
                    <a:pt x="1171" y="102"/>
                  </a:lnTo>
                  <a:lnTo>
                    <a:pt x="1174" y="102"/>
                  </a:lnTo>
                  <a:lnTo>
                    <a:pt x="1174" y="102"/>
                  </a:lnTo>
                  <a:lnTo>
                    <a:pt x="1174" y="102"/>
                  </a:lnTo>
                  <a:lnTo>
                    <a:pt x="1176" y="102"/>
                  </a:lnTo>
                  <a:lnTo>
                    <a:pt x="1176" y="102"/>
                  </a:lnTo>
                  <a:lnTo>
                    <a:pt x="1176" y="102"/>
                  </a:lnTo>
                  <a:lnTo>
                    <a:pt x="1176" y="100"/>
                  </a:lnTo>
                  <a:lnTo>
                    <a:pt x="1176" y="100"/>
                  </a:lnTo>
                  <a:lnTo>
                    <a:pt x="1178" y="100"/>
                  </a:lnTo>
                  <a:lnTo>
                    <a:pt x="1178" y="100"/>
                  </a:lnTo>
                  <a:lnTo>
                    <a:pt x="1181" y="100"/>
                  </a:lnTo>
                  <a:lnTo>
                    <a:pt x="1181" y="100"/>
                  </a:lnTo>
                  <a:lnTo>
                    <a:pt x="1181" y="100"/>
                  </a:lnTo>
                  <a:lnTo>
                    <a:pt x="1183" y="100"/>
                  </a:lnTo>
                  <a:lnTo>
                    <a:pt x="1183" y="100"/>
                  </a:lnTo>
                  <a:lnTo>
                    <a:pt x="1183" y="100"/>
                  </a:lnTo>
                  <a:lnTo>
                    <a:pt x="1186" y="100"/>
                  </a:lnTo>
                  <a:lnTo>
                    <a:pt x="1186" y="100"/>
                  </a:lnTo>
                  <a:lnTo>
                    <a:pt x="1186" y="102"/>
                  </a:lnTo>
                  <a:lnTo>
                    <a:pt x="1186" y="102"/>
                  </a:lnTo>
                  <a:lnTo>
                    <a:pt x="1186" y="102"/>
                  </a:lnTo>
                  <a:lnTo>
                    <a:pt x="1186" y="105"/>
                  </a:lnTo>
                  <a:lnTo>
                    <a:pt x="1186" y="105"/>
                  </a:lnTo>
                  <a:lnTo>
                    <a:pt x="1188" y="105"/>
                  </a:lnTo>
                  <a:lnTo>
                    <a:pt x="1188" y="102"/>
                  </a:lnTo>
                  <a:lnTo>
                    <a:pt x="1188" y="102"/>
                  </a:lnTo>
                  <a:lnTo>
                    <a:pt x="1188" y="105"/>
                  </a:lnTo>
                  <a:lnTo>
                    <a:pt x="1188" y="105"/>
                  </a:lnTo>
                  <a:lnTo>
                    <a:pt x="1190" y="105"/>
                  </a:lnTo>
                  <a:lnTo>
                    <a:pt x="1190" y="105"/>
                  </a:lnTo>
                  <a:lnTo>
                    <a:pt x="1190" y="105"/>
                  </a:lnTo>
                  <a:lnTo>
                    <a:pt x="1190" y="105"/>
                  </a:lnTo>
                  <a:lnTo>
                    <a:pt x="1190" y="107"/>
                  </a:lnTo>
                  <a:lnTo>
                    <a:pt x="1193" y="107"/>
                  </a:lnTo>
                  <a:lnTo>
                    <a:pt x="1193" y="107"/>
                  </a:lnTo>
                  <a:lnTo>
                    <a:pt x="1193" y="107"/>
                  </a:lnTo>
                  <a:lnTo>
                    <a:pt x="1193" y="107"/>
                  </a:lnTo>
                  <a:lnTo>
                    <a:pt x="1195" y="107"/>
                  </a:lnTo>
                  <a:lnTo>
                    <a:pt x="1195" y="107"/>
                  </a:lnTo>
                  <a:lnTo>
                    <a:pt x="1195" y="105"/>
                  </a:lnTo>
                  <a:lnTo>
                    <a:pt x="1195" y="105"/>
                  </a:lnTo>
                  <a:lnTo>
                    <a:pt x="1195" y="107"/>
                  </a:lnTo>
                  <a:lnTo>
                    <a:pt x="1197" y="107"/>
                  </a:lnTo>
                  <a:lnTo>
                    <a:pt x="1197" y="107"/>
                  </a:lnTo>
                  <a:lnTo>
                    <a:pt x="1197" y="107"/>
                  </a:lnTo>
                  <a:lnTo>
                    <a:pt x="1197" y="105"/>
                  </a:lnTo>
                  <a:lnTo>
                    <a:pt x="1200" y="105"/>
                  </a:lnTo>
                  <a:lnTo>
                    <a:pt x="1200" y="105"/>
                  </a:lnTo>
                  <a:lnTo>
                    <a:pt x="1202" y="105"/>
                  </a:lnTo>
                  <a:lnTo>
                    <a:pt x="1202" y="105"/>
                  </a:lnTo>
                  <a:lnTo>
                    <a:pt x="1202" y="107"/>
                  </a:lnTo>
                  <a:lnTo>
                    <a:pt x="1202" y="107"/>
                  </a:lnTo>
                  <a:lnTo>
                    <a:pt x="1202" y="109"/>
                  </a:lnTo>
                  <a:lnTo>
                    <a:pt x="1202" y="109"/>
                  </a:lnTo>
                  <a:lnTo>
                    <a:pt x="1204" y="109"/>
                  </a:lnTo>
                  <a:lnTo>
                    <a:pt x="1204" y="109"/>
                  </a:lnTo>
                  <a:lnTo>
                    <a:pt x="1204" y="109"/>
                  </a:lnTo>
                  <a:lnTo>
                    <a:pt x="1204" y="109"/>
                  </a:lnTo>
                  <a:lnTo>
                    <a:pt x="1207" y="109"/>
                  </a:lnTo>
                  <a:lnTo>
                    <a:pt x="1207" y="109"/>
                  </a:lnTo>
                  <a:lnTo>
                    <a:pt x="1207" y="112"/>
                  </a:lnTo>
                  <a:lnTo>
                    <a:pt x="1207" y="112"/>
                  </a:lnTo>
                  <a:lnTo>
                    <a:pt x="1209" y="112"/>
                  </a:lnTo>
                  <a:lnTo>
                    <a:pt x="1209" y="112"/>
                  </a:lnTo>
                  <a:lnTo>
                    <a:pt x="1209" y="112"/>
                  </a:lnTo>
                  <a:lnTo>
                    <a:pt x="1209" y="114"/>
                  </a:lnTo>
                  <a:lnTo>
                    <a:pt x="1209" y="114"/>
                  </a:lnTo>
                  <a:lnTo>
                    <a:pt x="1209" y="114"/>
                  </a:lnTo>
                  <a:lnTo>
                    <a:pt x="1212" y="114"/>
                  </a:lnTo>
                  <a:lnTo>
                    <a:pt x="1212" y="116"/>
                  </a:lnTo>
                  <a:lnTo>
                    <a:pt x="1212" y="116"/>
                  </a:lnTo>
                  <a:lnTo>
                    <a:pt x="1214" y="116"/>
                  </a:lnTo>
                  <a:lnTo>
                    <a:pt x="1214" y="116"/>
                  </a:lnTo>
                  <a:lnTo>
                    <a:pt x="1214" y="116"/>
                  </a:lnTo>
                  <a:lnTo>
                    <a:pt x="1214" y="116"/>
                  </a:lnTo>
                  <a:lnTo>
                    <a:pt x="1214" y="119"/>
                  </a:lnTo>
                  <a:lnTo>
                    <a:pt x="1216" y="119"/>
                  </a:lnTo>
                  <a:lnTo>
                    <a:pt x="1216" y="119"/>
                  </a:lnTo>
                  <a:lnTo>
                    <a:pt x="1216" y="119"/>
                  </a:lnTo>
                  <a:lnTo>
                    <a:pt x="1216" y="119"/>
                  </a:lnTo>
                  <a:lnTo>
                    <a:pt x="1219" y="119"/>
                  </a:lnTo>
                  <a:lnTo>
                    <a:pt x="1219" y="119"/>
                  </a:lnTo>
                  <a:lnTo>
                    <a:pt x="1221" y="119"/>
                  </a:lnTo>
                  <a:lnTo>
                    <a:pt x="1221" y="119"/>
                  </a:lnTo>
                  <a:lnTo>
                    <a:pt x="1221" y="119"/>
                  </a:lnTo>
                  <a:lnTo>
                    <a:pt x="1221" y="119"/>
                  </a:lnTo>
                  <a:lnTo>
                    <a:pt x="1221" y="119"/>
                  </a:lnTo>
                  <a:lnTo>
                    <a:pt x="1223" y="119"/>
                  </a:lnTo>
                  <a:lnTo>
                    <a:pt x="1223" y="119"/>
                  </a:lnTo>
                  <a:lnTo>
                    <a:pt x="1223" y="119"/>
                  </a:lnTo>
                  <a:lnTo>
                    <a:pt x="1223" y="119"/>
                  </a:lnTo>
                  <a:lnTo>
                    <a:pt x="1223" y="119"/>
                  </a:lnTo>
                  <a:lnTo>
                    <a:pt x="1226" y="119"/>
                  </a:lnTo>
                  <a:lnTo>
                    <a:pt x="1226" y="119"/>
                  </a:lnTo>
                  <a:lnTo>
                    <a:pt x="1226" y="119"/>
                  </a:lnTo>
                  <a:lnTo>
                    <a:pt x="1226" y="119"/>
                  </a:lnTo>
                  <a:lnTo>
                    <a:pt x="1226" y="121"/>
                  </a:lnTo>
                  <a:lnTo>
                    <a:pt x="1226" y="121"/>
                  </a:lnTo>
                  <a:lnTo>
                    <a:pt x="1223" y="121"/>
                  </a:lnTo>
                  <a:lnTo>
                    <a:pt x="1223" y="123"/>
                  </a:lnTo>
                  <a:lnTo>
                    <a:pt x="1223" y="123"/>
                  </a:lnTo>
                  <a:lnTo>
                    <a:pt x="1223" y="123"/>
                  </a:lnTo>
                  <a:lnTo>
                    <a:pt x="1223" y="126"/>
                  </a:lnTo>
                  <a:lnTo>
                    <a:pt x="1223" y="126"/>
                  </a:lnTo>
                  <a:lnTo>
                    <a:pt x="1223" y="126"/>
                  </a:lnTo>
                  <a:lnTo>
                    <a:pt x="1223" y="128"/>
                  </a:lnTo>
                  <a:lnTo>
                    <a:pt x="1223" y="128"/>
                  </a:lnTo>
                  <a:lnTo>
                    <a:pt x="1226" y="128"/>
                  </a:lnTo>
                  <a:lnTo>
                    <a:pt x="1226" y="128"/>
                  </a:lnTo>
                  <a:lnTo>
                    <a:pt x="1228" y="128"/>
                  </a:lnTo>
                  <a:lnTo>
                    <a:pt x="1228" y="128"/>
                  </a:lnTo>
                  <a:lnTo>
                    <a:pt x="1228" y="128"/>
                  </a:lnTo>
                  <a:lnTo>
                    <a:pt x="1228" y="131"/>
                  </a:lnTo>
                  <a:lnTo>
                    <a:pt x="1228" y="131"/>
                  </a:lnTo>
                  <a:lnTo>
                    <a:pt x="1228" y="131"/>
                  </a:lnTo>
                  <a:lnTo>
                    <a:pt x="1228" y="133"/>
                  </a:lnTo>
                  <a:lnTo>
                    <a:pt x="1231" y="133"/>
                  </a:lnTo>
                  <a:lnTo>
                    <a:pt x="1231" y="133"/>
                  </a:lnTo>
                  <a:lnTo>
                    <a:pt x="1228" y="133"/>
                  </a:lnTo>
                  <a:lnTo>
                    <a:pt x="1228" y="135"/>
                  </a:lnTo>
                  <a:lnTo>
                    <a:pt x="1228" y="135"/>
                  </a:lnTo>
                  <a:lnTo>
                    <a:pt x="1228" y="135"/>
                  </a:lnTo>
                  <a:lnTo>
                    <a:pt x="1228" y="138"/>
                  </a:lnTo>
                  <a:lnTo>
                    <a:pt x="1228" y="138"/>
                  </a:lnTo>
                  <a:lnTo>
                    <a:pt x="1228" y="138"/>
                  </a:lnTo>
                  <a:lnTo>
                    <a:pt x="1226" y="138"/>
                  </a:lnTo>
                  <a:lnTo>
                    <a:pt x="1226" y="138"/>
                  </a:lnTo>
                  <a:lnTo>
                    <a:pt x="1226" y="140"/>
                  </a:lnTo>
                  <a:lnTo>
                    <a:pt x="1228" y="140"/>
                  </a:lnTo>
                  <a:lnTo>
                    <a:pt x="1228" y="140"/>
                  </a:lnTo>
                  <a:lnTo>
                    <a:pt x="1228" y="140"/>
                  </a:lnTo>
                  <a:lnTo>
                    <a:pt x="1228" y="140"/>
                  </a:lnTo>
                  <a:lnTo>
                    <a:pt x="1228" y="142"/>
                  </a:lnTo>
                  <a:lnTo>
                    <a:pt x="1231" y="142"/>
                  </a:lnTo>
                  <a:lnTo>
                    <a:pt x="1231" y="142"/>
                  </a:lnTo>
                  <a:lnTo>
                    <a:pt x="1231" y="142"/>
                  </a:lnTo>
                  <a:lnTo>
                    <a:pt x="1231" y="145"/>
                  </a:lnTo>
                  <a:lnTo>
                    <a:pt x="1231" y="145"/>
                  </a:lnTo>
                  <a:lnTo>
                    <a:pt x="1231" y="145"/>
                  </a:lnTo>
                  <a:lnTo>
                    <a:pt x="1233" y="145"/>
                  </a:lnTo>
                  <a:lnTo>
                    <a:pt x="1233" y="147"/>
                  </a:lnTo>
                  <a:lnTo>
                    <a:pt x="1233" y="147"/>
                  </a:lnTo>
                  <a:lnTo>
                    <a:pt x="1233" y="147"/>
                  </a:lnTo>
                  <a:lnTo>
                    <a:pt x="1233" y="147"/>
                  </a:lnTo>
                  <a:lnTo>
                    <a:pt x="1233" y="150"/>
                  </a:lnTo>
                  <a:lnTo>
                    <a:pt x="1235" y="150"/>
                  </a:lnTo>
                  <a:lnTo>
                    <a:pt x="1235" y="150"/>
                  </a:lnTo>
                  <a:lnTo>
                    <a:pt x="1235" y="150"/>
                  </a:lnTo>
                  <a:lnTo>
                    <a:pt x="1235" y="147"/>
                  </a:lnTo>
                  <a:lnTo>
                    <a:pt x="1238" y="147"/>
                  </a:lnTo>
                  <a:lnTo>
                    <a:pt x="1238" y="147"/>
                  </a:lnTo>
                  <a:lnTo>
                    <a:pt x="1238" y="147"/>
                  </a:lnTo>
                  <a:lnTo>
                    <a:pt x="1238" y="147"/>
                  </a:lnTo>
                  <a:lnTo>
                    <a:pt x="1240" y="147"/>
                  </a:lnTo>
                  <a:lnTo>
                    <a:pt x="1240" y="147"/>
                  </a:lnTo>
                  <a:lnTo>
                    <a:pt x="1240" y="147"/>
                  </a:lnTo>
                  <a:lnTo>
                    <a:pt x="1242" y="147"/>
                  </a:lnTo>
                  <a:lnTo>
                    <a:pt x="1242" y="147"/>
                  </a:lnTo>
                  <a:lnTo>
                    <a:pt x="1242" y="147"/>
                  </a:lnTo>
                  <a:lnTo>
                    <a:pt x="1242" y="147"/>
                  </a:lnTo>
                  <a:lnTo>
                    <a:pt x="1245" y="147"/>
                  </a:lnTo>
                  <a:lnTo>
                    <a:pt x="1245" y="147"/>
                  </a:lnTo>
                  <a:lnTo>
                    <a:pt x="1245" y="147"/>
                  </a:lnTo>
                  <a:lnTo>
                    <a:pt x="1245" y="150"/>
                  </a:lnTo>
                  <a:lnTo>
                    <a:pt x="1247" y="150"/>
                  </a:lnTo>
                  <a:lnTo>
                    <a:pt x="1247" y="150"/>
                  </a:lnTo>
                  <a:lnTo>
                    <a:pt x="1247" y="150"/>
                  </a:lnTo>
                  <a:lnTo>
                    <a:pt x="1247" y="147"/>
                  </a:lnTo>
                  <a:lnTo>
                    <a:pt x="1249" y="147"/>
                  </a:lnTo>
                  <a:lnTo>
                    <a:pt x="1249" y="147"/>
                  </a:lnTo>
                  <a:lnTo>
                    <a:pt x="1249" y="150"/>
                  </a:lnTo>
                  <a:lnTo>
                    <a:pt x="1249" y="150"/>
                  </a:lnTo>
                  <a:lnTo>
                    <a:pt x="1252" y="150"/>
                  </a:lnTo>
                  <a:lnTo>
                    <a:pt x="1252" y="150"/>
                  </a:lnTo>
                  <a:lnTo>
                    <a:pt x="1254" y="150"/>
                  </a:lnTo>
                  <a:lnTo>
                    <a:pt x="1254" y="150"/>
                  </a:lnTo>
                  <a:lnTo>
                    <a:pt x="1254" y="150"/>
                  </a:lnTo>
                  <a:lnTo>
                    <a:pt x="1254" y="147"/>
                  </a:lnTo>
                  <a:lnTo>
                    <a:pt x="1257" y="147"/>
                  </a:lnTo>
                  <a:lnTo>
                    <a:pt x="1257" y="147"/>
                  </a:lnTo>
                  <a:lnTo>
                    <a:pt x="1257" y="147"/>
                  </a:lnTo>
                  <a:lnTo>
                    <a:pt x="1259" y="147"/>
                  </a:lnTo>
                  <a:lnTo>
                    <a:pt x="1259" y="147"/>
                  </a:lnTo>
                  <a:lnTo>
                    <a:pt x="1261" y="147"/>
                  </a:lnTo>
                  <a:lnTo>
                    <a:pt x="1261" y="147"/>
                  </a:lnTo>
                  <a:lnTo>
                    <a:pt x="1261" y="147"/>
                  </a:lnTo>
                  <a:lnTo>
                    <a:pt x="1261" y="147"/>
                  </a:lnTo>
                  <a:lnTo>
                    <a:pt x="1264" y="147"/>
                  </a:lnTo>
                  <a:lnTo>
                    <a:pt x="1264" y="147"/>
                  </a:lnTo>
                  <a:lnTo>
                    <a:pt x="1264" y="147"/>
                  </a:lnTo>
                  <a:lnTo>
                    <a:pt x="1264" y="147"/>
                  </a:lnTo>
                  <a:lnTo>
                    <a:pt x="1266" y="147"/>
                  </a:lnTo>
                  <a:lnTo>
                    <a:pt x="1266" y="147"/>
                  </a:lnTo>
                  <a:lnTo>
                    <a:pt x="1268" y="147"/>
                  </a:lnTo>
                  <a:lnTo>
                    <a:pt x="1268" y="147"/>
                  </a:lnTo>
                  <a:lnTo>
                    <a:pt x="1268" y="147"/>
                  </a:lnTo>
                  <a:lnTo>
                    <a:pt x="1268" y="147"/>
                  </a:lnTo>
                  <a:lnTo>
                    <a:pt x="1268" y="145"/>
                  </a:lnTo>
                  <a:lnTo>
                    <a:pt x="1268" y="145"/>
                  </a:lnTo>
                  <a:lnTo>
                    <a:pt x="1268" y="145"/>
                  </a:lnTo>
                  <a:lnTo>
                    <a:pt x="1268" y="142"/>
                  </a:lnTo>
                  <a:lnTo>
                    <a:pt x="1268" y="142"/>
                  </a:lnTo>
                  <a:lnTo>
                    <a:pt x="1271" y="142"/>
                  </a:lnTo>
                  <a:lnTo>
                    <a:pt x="1271" y="142"/>
                  </a:lnTo>
                  <a:lnTo>
                    <a:pt x="1271" y="142"/>
                  </a:lnTo>
                  <a:lnTo>
                    <a:pt x="1271" y="142"/>
                  </a:lnTo>
                  <a:lnTo>
                    <a:pt x="1273" y="142"/>
                  </a:lnTo>
                  <a:lnTo>
                    <a:pt x="1273" y="142"/>
                  </a:lnTo>
                  <a:lnTo>
                    <a:pt x="1273" y="140"/>
                  </a:lnTo>
                  <a:lnTo>
                    <a:pt x="1273" y="140"/>
                  </a:lnTo>
                  <a:lnTo>
                    <a:pt x="1275" y="140"/>
                  </a:lnTo>
                  <a:lnTo>
                    <a:pt x="1275" y="140"/>
                  </a:lnTo>
                  <a:lnTo>
                    <a:pt x="1275" y="140"/>
                  </a:lnTo>
                  <a:lnTo>
                    <a:pt x="1275" y="140"/>
                  </a:lnTo>
                  <a:lnTo>
                    <a:pt x="1278" y="140"/>
                  </a:lnTo>
                  <a:lnTo>
                    <a:pt x="1278" y="138"/>
                  </a:lnTo>
                  <a:lnTo>
                    <a:pt x="1278" y="138"/>
                  </a:lnTo>
                  <a:lnTo>
                    <a:pt x="1280" y="138"/>
                  </a:lnTo>
                  <a:lnTo>
                    <a:pt x="1280" y="138"/>
                  </a:lnTo>
                  <a:lnTo>
                    <a:pt x="1280" y="138"/>
                  </a:lnTo>
                  <a:lnTo>
                    <a:pt x="1283" y="138"/>
                  </a:lnTo>
                  <a:lnTo>
                    <a:pt x="1283" y="138"/>
                  </a:lnTo>
                  <a:lnTo>
                    <a:pt x="1283" y="138"/>
                  </a:lnTo>
                  <a:lnTo>
                    <a:pt x="1285" y="138"/>
                  </a:lnTo>
                  <a:lnTo>
                    <a:pt x="1285" y="138"/>
                  </a:lnTo>
                  <a:lnTo>
                    <a:pt x="1287" y="138"/>
                  </a:lnTo>
                  <a:lnTo>
                    <a:pt x="1287" y="138"/>
                  </a:lnTo>
                  <a:lnTo>
                    <a:pt x="1287" y="138"/>
                  </a:lnTo>
                  <a:lnTo>
                    <a:pt x="1287" y="138"/>
                  </a:lnTo>
                  <a:lnTo>
                    <a:pt x="1290" y="138"/>
                  </a:lnTo>
                  <a:lnTo>
                    <a:pt x="1290" y="138"/>
                  </a:lnTo>
                  <a:lnTo>
                    <a:pt x="1290" y="138"/>
                  </a:lnTo>
                  <a:lnTo>
                    <a:pt x="1290" y="138"/>
                  </a:lnTo>
                  <a:lnTo>
                    <a:pt x="1292" y="138"/>
                  </a:lnTo>
                  <a:lnTo>
                    <a:pt x="1292" y="138"/>
                  </a:lnTo>
                  <a:lnTo>
                    <a:pt x="1292" y="135"/>
                  </a:lnTo>
                  <a:lnTo>
                    <a:pt x="1294" y="135"/>
                  </a:lnTo>
                  <a:lnTo>
                    <a:pt x="1294" y="135"/>
                  </a:lnTo>
                  <a:lnTo>
                    <a:pt x="1294" y="138"/>
                  </a:lnTo>
                  <a:lnTo>
                    <a:pt x="1294" y="138"/>
                  </a:lnTo>
                  <a:lnTo>
                    <a:pt x="1294" y="135"/>
                  </a:lnTo>
                  <a:lnTo>
                    <a:pt x="1294" y="135"/>
                  </a:lnTo>
                  <a:lnTo>
                    <a:pt x="1297" y="135"/>
                  </a:lnTo>
                  <a:lnTo>
                    <a:pt x="1297" y="135"/>
                  </a:lnTo>
                  <a:lnTo>
                    <a:pt x="1297" y="133"/>
                  </a:lnTo>
                  <a:lnTo>
                    <a:pt x="1297" y="133"/>
                  </a:lnTo>
                  <a:lnTo>
                    <a:pt x="1297" y="133"/>
                  </a:lnTo>
                  <a:lnTo>
                    <a:pt x="1299" y="133"/>
                  </a:lnTo>
                  <a:lnTo>
                    <a:pt x="1299" y="133"/>
                  </a:lnTo>
                  <a:lnTo>
                    <a:pt x="1302" y="133"/>
                  </a:lnTo>
                  <a:lnTo>
                    <a:pt x="1302" y="133"/>
                  </a:lnTo>
                  <a:lnTo>
                    <a:pt x="1302" y="133"/>
                  </a:lnTo>
                  <a:lnTo>
                    <a:pt x="1302" y="131"/>
                  </a:lnTo>
                  <a:lnTo>
                    <a:pt x="1304" y="131"/>
                  </a:lnTo>
                  <a:lnTo>
                    <a:pt x="1304" y="131"/>
                  </a:lnTo>
                  <a:lnTo>
                    <a:pt x="1304" y="131"/>
                  </a:lnTo>
                  <a:lnTo>
                    <a:pt x="1306" y="131"/>
                  </a:lnTo>
                  <a:lnTo>
                    <a:pt x="1306" y="131"/>
                  </a:lnTo>
                  <a:lnTo>
                    <a:pt x="1309" y="131"/>
                  </a:lnTo>
                  <a:lnTo>
                    <a:pt x="1309" y="133"/>
                  </a:lnTo>
                  <a:lnTo>
                    <a:pt x="1309" y="133"/>
                  </a:lnTo>
                  <a:lnTo>
                    <a:pt x="1309" y="133"/>
                  </a:lnTo>
                  <a:lnTo>
                    <a:pt x="1309" y="131"/>
                  </a:lnTo>
                  <a:lnTo>
                    <a:pt x="1311" y="131"/>
                  </a:lnTo>
                  <a:lnTo>
                    <a:pt x="1311" y="133"/>
                  </a:lnTo>
                  <a:lnTo>
                    <a:pt x="1311" y="133"/>
                  </a:lnTo>
                  <a:lnTo>
                    <a:pt x="1311" y="133"/>
                  </a:lnTo>
                  <a:lnTo>
                    <a:pt x="1311" y="133"/>
                  </a:lnTo>
                  <a:lnTo>
                    <a:pt x="1313" y="133"/>
                  </a:lnTo>
                  <a:lnTo>
                    <a:pt x="1313" y="135"/>
                  </a:lnTo>
                  <a:lnTo>
                    <a:pt x="1311" y="135"/>
                  </a:lnTo>
                  <a:lnTo>
                    <a:pt x="1311" y="135"/>
                  </a:lnTo>
                  <a:lnTo>
                    <a:pt x="1311" y="138"/>
                  </a:lnTo>
                  <a:lnTo>
                    <a:pt x="1311" y="138"/>
                  </a:lnTo>
                  <a:lnTo>
                    <a:pt x="1311" y="138"/>
                  </a:lnTo>
                  <a:lnTo>
                    <a:pt x="1311" y="138"/>
                  </a:lnTo>
                  <a:lnTo>
                    <a:pt x="1311" y="138"/>
                  </a:lnTo>
                  <a:lnTo>
                    <a:pt x="1311" y="140"/>
                  </a:lnTo>
                  <a:lnTo>
                    <a:pt x="1309" y="140"/>
                  </a:lnTo>
                  <a:lnTo>
                    <a:pt x="1309" y="140"/>
                  </a:lnTo>
                  <a:lnTo>
                    <a:pt x="1309" y="142"/>
                  </a:lnTo>
                  <a:lnTo>
                    <a:pt x="1311" y="142"/>
                  </a:lnTo>
                  <a:lnTo>
                    <a:pt x="1311" y="142"/>
                  </a:lnTo>
                  <a:lnTo>
                    <a:pt x="1311" y="142"/>
                  </a:lnTo>
                  <a:lnTo>
                    <a:pt x="1311" y="145"/>
                  </a:lnTo>
                  <a:lnTo>
                    <a:pt x="1311" y="145"/>
                  </a:lnTo>
                  <a:lnTo>
                    <a:pt x="1311" y="145"/>
                  </a:lnTo>
                  <a:lnTo>
                    <a:pt x="1313" y="145"/>
                  </a:lnTo>
                  <a:lnTo>
                    <a:pt x="1313" y="147"/>
                  </a:lnTo>
                  <a:lnTo>
                    <a:pt x="1313" y="147"/>
                  </a:lnTo>
                  <a:lnTo>
                    <a:pt x="1313" y="147"/>
                  </a:lnTo>
                  <a:lnTo>
                    <a:pt x="1313" y="147"/>
                  </a:lnTo>
                  <a:lnTo>
                    <a:pt x="1313" y="150"/>
                  </a:lnTo>
                  <a:lnTo>
                    <a:pt x="1313" y="150"/>
                  </a:lnTo>
                  <a:lnTo>
                    <a:pt x="1313" y="150"/>
                  </a:lnTo>
                  <a:lnTo>
                    <a:pt x="1311" y="150"/>
                  </a:lnTo>
                  <a:lnTo>
                    <a:pt x="1311" y="152"/>
                  </a:lnTo>
                  <a:lnTo>
                    <a:pt x="1311" y="152"/>
                  </a:lnTo>
                  <a:lnTo>
                    <a:pt x="1311" y="152"/>
                  </a:lnTo>
                  <a:lnTo>
                    <a:pt x="1311" y="152"/>
                  </a:lnTo>
                  <a:lnTo>
                    <a:pt x="1311" y="154"/>
                  </a:lnTo>
                  <a:lnTo>
                    <a:pt x="1309" y="154"/>
                  </a:lnTo>
                  <a:lnTo>
                    <a:pt x="1309" y="154"/>
                  </a:lnTo>
                  <a:lnTo>
                    <a:pt x="1309" y="154"/>
                  </a:lnTo>
                  <a:lnTo>
                    <a:pt x="1309" y="154"/>
                  </a:lnTo>
                  <a:lnTo>
                    <a:pt x="1306" y="154"/>
                  </a:lnTo>
                  <a:lnTo>
                    <a:pt x="1306" y="157"/>
                  </a:lnTo>
                  <a:lnTo>
                    <a:pt x="1306" y="157"/>
                  </a:lnTo>
                  <a:lnTo>
                    <a:pt x="1306" y="154"/>
                  </a:lnTo>
                  <a:lnTo>
                    <a:pt x="1304" y="154"/>
                  </a:lnTo>
                  <a:lnTo>
                    <a:pt x="1304" y="157"/>
                  </a:lnTo>
                  <a:lnTo>
                    <a:pt x="1304" y="157"/>
                  </a:lnTo>
                  <a:lnTo>
                    <a:pt x="1304" y="157"/>
                  </a:lnTo>
                  <a:lnTo>
                    <a:pt x="1304" y="157"/>
                  </a:lnTo>
                  <a:lnTo>
                    <a:pt x="1304" y="157"/>
                  </a:lnTo>
                  <a:lnTo>
                    <a:pt x="1302" y="157"/>
                  </a:lnTo>
                  <a:lnTo>
                    <a:pt x="1302" y="157"/>
                  </a:lnTo>
                  <a:lnTo>
                    <a:pt x="1302" y="159"/>
                  </a:lnTo>
                  <a:lnTo>
                    <a:pt x="1302" y="159"/>
                  </a:lnTo>
                  <a:lnTo>
                    <a:pt x="1302" y="161"/>
                  </a:lnTo>
                  <a:lnTo>
                    <a:pt x="1302" y="161"/>
                  </a:lnTo>
                  <a:lnTo>
                    <a:pt x="1302" y="161"/>
                  </a:lnTo>
                  <a:lnTo>
                    <a:pt x="1302" y="164"/>
                  </a:lnTo>
                  <a:lnTo>
                    <a:pt x="1302" y="164"/>
                  </a:lnTo>
                  <a:lnTo>
                    <a:pt x="1302" y="164"/>
                  </a:lnTo>
                  <a:lnTo>
                    <a:pt x="1302" y="164"/>
                  </a:lnTo>
                  <a:lnTo>
                    <a:pt x="1302" y="166"/>
                  </a:lnTo>
                  <a:lnTo>
                    <a:pt x="1302" y="166"/>
                  </a:lnTo>
                  <a:lnTo>
                    <a:pt x="1299" y="166"/>
                  </a:lnTo>
                  <a:lnTo>
                    <a:pt x="1299" y="168"/>
                  </a:lnTo>
                  <a:lnTo>
                    <a:pt x="1299" y="168"/>
                  </a:lnTo>
                  <a:lnTo>
                    <a:pt x="1299" y="168"/>
                  </a:lnTo>
                  <a:lnTo>
                    <a:pt x="1299" y="168"/>
                  </a:lnTo>
                  <a:lnTo>
                    <a:pt x="1299" y="171"/>
                  </a:lnTo>
                  <a:lnTo>
                    <a:pt x="1299" y="171"/>
                  </a:lnTo>
                  <a:lnTo>
                    <a:pt x="1299" y="173"/>
                  </a:lnTo>
                  <a:lnTo>
                    <a:pt x="1299" y="173"/>
                  </a:lnTo>
                  <a:lnTo>
                    <a:pt x="1299" y="176"/>
                  </a:lnTo>
                  <a:lnTo>
                    <a:pt x="1297" y="176"/>
                  </a:lnTo>
                  <a:lnTo>
                    <a:pt x="1297" y="176"/>
                  </a:lnTo>
                  <a:lnTo>
                    <a:pt x="1297" y="176"/>
                  </a:lnTo>
                  <a:lnTo>
                    <a:pt x="1297" y="178"/>
                  </a:lnTo>
                  <a:lnTo>
                    <a:pt x="1297" y="178"/>
                  </a:lnTo>
                  <a:lnTo>
                    <a:pt x="1297" y="178"/>
                  </a:lnTo>
                  <a:lnTo>
                    <a:pt x="1294" y="178"/>
                  </a:lnTo>
                  <a:lnTo>
                    <a:pt x="1294" y="178"/>
                  </a:lnTo>
                  <a:lnTo>
                    <a:pt x="1294" y="180"/>
                  </a:lnTo>
                  <a:lnTo>
                    <a:pt x="1297" y="180"/>
                  </a:lnTo>
                  <a:lnTo>
                    <a:pt x="1297" y="180"/>
                  </a:lnTo>
                  <a:lnTo>
                    <a:pt x="1297" y="180"/>
                  </a:lnTo>
                  <a:lnTo>
                    <a:pt x="1297" y="183"/>
                  </a:lnTo>
                  <a:lnTo>
                    <a:pt x="1297" y="183"/>
                  </a:lnTo>
                  <a:lnTo>
                    <a:pt x="1294" y="183"/>
                  </a:lnTo>
                  <a:lnTo>
                    <a:pt x="1294" y="183"/>
                  </a:lnTo>
                  <a:lnTo>
                    <a:pt x="1297" y="183"/>
                  </a:lnTo>
                  <a:lnTo>
                    <a:pt x="1297" y="185"/>
                  </a:lnTo>
                  <a:lnTo>
                    <a:pt x="1297" y="185"/>
                  </a:lnTo>
                  <a:lnTo>
                    <a:pt x="1294" y="185"/>
                  </a:lnTo>
                  <a:lnTo>
                    <a:pt x="1294" y="187"/>
                  </a:lnTo>
                  <a:lnTo>
                    <a:pt x="1294" y="187"/>
                  </a:lnTo>
                  <a:lnTo>
                    <a:pt x="1294" y="187"/>
                  </a:lnTo>
                  <a:lnTo>
                    <a:pt x="1294" y="187"/>
                  </a:lnTo>
                  <a:lnTo>
                    <a:pt x="1292" y="187"/>
                  </a:lnTo>
                  <a:lnTo>
                    <a:pt x="1292" y="187"/>
                  </a:lnTo>
                  <a:lnTo>
                    <a:pt x="1292" y="187"/>
                  </a:lnTo>
                  <a:lnTo>
                    <a:pt x="1292" y="190"/>
                  </a:lnTo>
                  <a:lnTo>
                    <a:pt x="1292" y="190"/>
                  </a:lnTo>
                  <a:lnTo>
                    <a:pt x="1292" y="190"/>
                  </a:lnTo>
                  <a:lnTo>
                    <a:pt x="1292" y="190"/>
                  </a:lnTo>
                  <a:lnTo>
                    <a:pt x="1292" y="192"/>
                  </a:lnTo>
                  <a:lnTo>
                    <a:pt x="1290" y="192"/>
                  </a:lnTo>
                  <a:lnTo>
                    <a:pt x="1290" y="192"/>
                  </a:lnTo>
                  <a:lnTo>
                    <a:pt x="1290" y="192"/>
                  </a:lnTo>
                  <a:lnTo>
                    <a:pt x="1290" y="195"/>
                  </a:lnTo>
                  <a:lnTo>
                    <a:pt x="1290" y="195"/>
                  </a:lnTo>
                  <a:lnTo>
                    <a:pt x="1290" y="195"/>
                  </a:lnTo>
                  <a:lnTo>
                    <a:pt x="1287" y="195"/>
                  </a:lnTo>
                  <a:lnTo>
                    <a:pt x="1287" y="195"/>
                  </a:lnTo>
                  <a:lnTo>
                    <a:pt x="1287" y="197"/>
                  </a:lnTo>
                  <a:lnTo>
                    <a:pt x="1287" y="197"/>
                  </a:lnTo>
                  <a:lnTo>
                    <a:pt x="1287" y="197"/>
                  </a:lnTo>
                  <a:lnTo>
                    <a:pt x="1287" y="197"/>
                  </a:lnTo>
                  <a:lnTo>
                    <a:pt x="1287" y="199"/>
                  </a:lnTo>
                  <a:lnTo>
                    <a:pt x="1287" y="199"/>
                  </a:lnTo>
                  <a:lnTo>
                    <a:pt x="1287" y="202"/>
                  </a:lnTo>
                  <a:lnTo>
                    <a:pt x="1285" y="202"/>
                  </a:lnTo>
                  <a:lnTo>
                    <a:pt x="1285" y="202"/>
                  </a:lnTo>
                  <a:lnTo>
                    <a:pt x="1285" y="202"/>
                  </a:lnTo>
                  <a:lnTo>
                    <a:pt x="1285" y="204"/>
                  </a:lnTo>
                  <a:lnTo>
                    <a:pt x="1283" y="204"/>
                  </a:lnTo>
                  <a:lnTo>
                    <a:pt x="1283" y="204"/>
                  </a:lnTo>
                  <a:lnTo>
                    <a:pt x="1283" y="204"/>
                  </a:lnTo>
                  <a:lnTo>
                    <a:pt x="1283" y="204"/>
                  </a:lnTo>
                  <a:lnTo>
                    <a:pt x="1280" y="204"/>
                  </a:lnTo>
                  <a:lnTo>
                    <a:pt x="1280" y="204"/>
                  </a:lnTo>
                  <a:lnTo>
                    <a:pt x="1280" y="206"/>
                  </a:lnTo>
                  <a:lnTo>
                    <a:pt x="1280" y="206"/>
                  </a:lnTo>
                  <a:lnTo>
                    <a:pt x="1280" y="206"/>
                  </a:lnTo>
                  <a:lnTo>
                    <a:pt x="1280" y="206"/>
                  </a:lnTo>
                  <a:lnTo>
                    <a:pt x="1280" y="209"/>
                  </a:lnTo>
                  <a:lnTo>
                    <a:pt x="1280" y="209"/>
                  </a:lnTo>
                  <a:lnTo>
                    <a:pt x="1278" y="209"/>
                  </a:lnTo>
                  <a:lnTo>
                    <a:pt x="1278" y="211"/>
                  </a:lnTo>
                  <a:lnTo>
                    <a:pt x="1278" y="211"/>
                  </a:lnTo>
                  <a:lnTo>
                    <a:pt x="1280" y="211"/>
                  </a:lnTo>
                  <a:lnTo>
                    <a:pt x="1280" y="214"/>
                  </a:lnTo>
                  <a:lnTo>
                    <a:pt x="1280" y="214"/>
                  </a:lnTo>
                  <a:lnTo>
                    <a:pt x="1278" y="214"/>
                  </a:lnTo>
                  <a:lnTo>
                    <a:pt x="1278" y="216"/>
                  </a:lnTo>
                  <a:lnTo>
                    <a:pt x="1278" y="216"/>
                  </a:lnTo>
                  <a:lnTo>
                    <a:pt x="1278" y="216"/>
                  </a:lnTo>
                  <a:lnTo>
                    <a:pt x="1275" y="216"/>
                  </a:lnTo>
                  <a:lnTo>
                    <a:pt x="1275" y="216"/>
                  </a:lnTo>
                  <a:lnTo>
                    <a:pt x="1275" y="216"/>
                  </a:lnTo>
                  <a:lnTo>
                    <a:pt x="1273" y="216"/>
                  </a:lnTo>
                  <a:lnTo>
                    <a:pt x="1273" y="216"/>
                  </a:lnTo>
                  <a:lnTo>
                    <a:pt x="1273" y="216"/>
                  </a:lnTo>
                  <a:lnTo>
                    <a:pt x="1273" y="214"/>
                  </a:lnTo>
                  <a:lnTo>
                    <a:pt x="1271" y="214"/>
                  </a:lnTo>
                  <a:lnTo>
                    <a:pt x="1271" y="214"/>
                  </a:lnTo>
                  <a:lnTo>
                    <a:pt x="1271" y="214"/>
                  </a:lnTo>
                  <a:lnTo>
                    <a:pt x="1271" y="211"/>
                  </a:lnTo>
                  <a:lnTo>
                    <a:pt x="1271" y="211"/>
                  </a:lnTo>
                  <a:lnTo>
                    <a:pt x="1271" y="211"/>
                  </a:lnTo>
                  <a:lnTo>
                    <a:pt x="1268" y="211"/>
                  </a:lnTo>
                  <a:lnTo>
                    <a:pt x="1268" y="211"/>
                  </a:lnTo>
                  <a:lnTo>
                    <a:pt x="1268" y="209"/>
                  </a:lnTo>
                  <a:lnTo>
                    <a:pt x="1268" y="209"/>
                  </a:lnTo>
                  <a:lnTo>
                    <a:pt x="1266" y="209"/>
                  </a:lnTo>
                  <a:lnTo>
                    <a:pt x="1266" y="209"/>
                  </a:lnTo>
                  <a:lnTo>
                    <a:pt x="1264" y="209"/>
                  </a:lnTo>
                  <a:lnTo>
                    <a:pt x="1264" y="209"/>
                  </a:lnTo>
                  <a:lnTo>
                    <a:pt x="1264" y="209"/>
                  </a:lnTo>
                  <a:lnTo>
                    <a:pt x="1264" y="209"/>
                  </a:lnTo>
                  <a:lnTo>
                    <a:pt x="1261" y="209"/>
                  </a:lnTo>
                  <a:lnTo>
                    <a:pt x="1261" y="209"/>
                  </a:lnTo>
                  <a:lnTo>
                    <a:pt x="1261" y="209"/>
                  </a:lnTo>
                  <a:lnTo>
                    <a:pt x="1259" y="209"/>
                  </a:lnTo>
                  <a:lnTo>
                    <a:pt x="1259" y="209"/>
                  </a:lnTo>
                  <a:lnTo>
                    <a:pt x="1259" y="209"/>
                  </a:lnTo>
                  <a:lnTo>
                    <a:pt x="1257" y="209"/>
                  </a:lnTo>
                  <a:lnTo>
                    <a:pt x="1257" y="209"/>
                  </a:lnTo>
                  <a:lnTo>
                    <a:pt x="1257" y="211"/>
                  </a:lnTo>
                  <a:lnTo>
                    <a:pt x="1257" y="211"/>
                  </a:lnTo>
                  <a:lnTo>
                    <a:pt x="1257" y="211"/>
                  </a:lnTo>
                  <a:lnTo>
                    <a:pt x="1254" y="211"/>
                  </a:lnTo>
                  <a:lnTo>
                    <a:pt x="1254" y="211"/>
                  </a:lnTo>
                  <a:lnTo>
                    <a:pt x="1254" y="211"/>
                  </a:lnTo>
                  <a:lnTo>
                    <a:pt x="1254" y="209"/>
                  </a:lnTo>
                  <a:lnTo>
                    <a:pt x="1254" y="209"/>
                  </a:lnTo>
                  <a:lnTo>
                    <a:pt x="1254" y="209"/>
                  </a:lnTo>
                  <a:lnTo>
                    <a:pt x="1252" y="209"/>
                  </a:lnTo>
                  <a:lnTo>
                    <a:pt x="1252" y="209"/>
                  </a:lnTo>
                  <a:lnTo>
                    <a:pt x="1252" y="209"/>
                  </a:lnTo>
                  <a:lnTo>
                    <a:pt x="1249" y="209"/>
                  </a:lnTo>
                  <a:lnTo>
                    <a:pt x="1249" y="211"/>
                  </a:lnTo>
                  <a:lnTo>
                    <a:pt x="1249" y="211"/>
                  </a:lnTo>
                  <a:lnTo>
                    <a:pt x="1249" y="211"/>
                  </a:lnTo>
                  <a:lnTo>
                    <a:pt x="1249" y="211"/>
                  </a:lnTo>
                  <a:lnTo>
                    <a:pt x="1247" y="211"/>
                  </a:lnTo>
                  <a:lnTo>
                    <a:pt x="1247" y="214"/>
                  </a:lnTo>
                  <a:lnTo>
                    <a:pt x="1247" y="214"/>
                  </a:lnTo>
                  <a:lnTo>
                    <a:pt x="1247" y="216"/>
                  </a:lnTo>
                  <a:lnTo>
                    <a:pt x="1247" y="216"/>
                  </a:lnTo>
                  <a:lnTo>
                    <a:pt x="1247" y="216"/>
                  </a:lnTo>
                  <a:lnTo>
                    <a:pt x="1247" y="216"/>
                  </a:lnTo>
                  <a:lnTo>
                    <a:pt x="1245" y="216"/>
                  </a:lnTo>
                  <a:lnTo>
                    <a:pt x="1245" y="216"/>
                  </a:lnTo>
                  <a:lnTo>
                    <a:pt x="1245" y="216"/>
                  </a:lnTo>
                  <a:lnTo>
                    <a:pt x="1245" y="218"/>
                  </a:lnTo>
                  <a:lnTo>
                    <a:pt x="1242" y="218"/>
                  </a:lnTo>
                  <a:lnTo>
                    <a:pt x="1242" y="218"/>
                  </a:lnTo>
                  <a:lnTo>
                    <a:pt x="1242" y="218"/>
                  </a:lnTo>
                  <a:lnTo>
                    <a:pt x="1242" y="216"/>
                  </a:lnTo>
                  <a:lnTo>
                    <a:pt x="1240" y="216"/>
                  </a:lnTo>
                  <a:lnTo>
                    <a:pt x="1240" y="218"/>
                  </a:lnTo>
                  <a:lnTo>
                    <a:pt x="1240" y="218"/>
                  </a:lnTo>
                  <a:lnTo>
                    <a:pt x="1240" y="218"/>
                  </a:lnTo>
                  <a:lnTo>
                    <a:pt x="1238" y="218"/>
                  </a:lnTo>
                  <a:lnTo>
                    <a:pt x="1238" y="218"/>
                  </a:lnTo>
                  <a:lnTo>
                    <a:pt x="1238" y="218"/>
                  </a:lnTo>
                  <a:lnTo>
                    <a:pt x="1235" y="218"/>
                  </a:lnTo>
                  <a:lnTo>
                    <a:pt x="1235" y="218"/>
                  </a:lnTo>
                  <a:lnTo>
                    <a:pt x="1235" y="221"/>
                  </a:lnTo>
                  <a:lnTo>
                    <a:pt x="1235" y="221"/>
                  </a:lnTo>
                  <a:lnTo>
                    <a:pt x="1233" y="221"/>
                  </a:lnTo>
                  <a:lnTo>
                    <a:pt x="1233" y="221"/>
                  </a:lnTo>
                  <a:lnTo>
                    <a:pt x="1233" y="221"/>
                  </a:lnTo>
                  <a:lnTo>
                    <a:pt x="1233" y="221"/>
                  </a:lnTo>
                  <a:lnTo>
                    <a:pt x="1233" y="223"/>
                  </a:lnTo>
                  <a:lnTo>
                    <a:pt x="1235" y="223"/>
                  </a:lnTo>
                  <a:lnTo>
                    <a:pt x="1235" y="223"/>
                  </a:lnTo>
                  <a:lnTo>
                    <a:pt x="1235" y="223"/>
                  </a:lnTo>
                  <a:lnTo>
                    <a:pt x="1235" y="225"/>
                  </a:lnTo>
                  <a:lnTo>
                    <a:pt x="1235" y="225"/>
                  </a:lnTo>
                  <a:lnTo>
                    <a:pt x="1235" y="225"/>
                  </a:lnTo>
                  <a:lnTo>
                    <a:pt x="1235" y="228"/>
                  </a:lnTo>
                  <a:lnTo>
                    <a:pt x="1235" y="228"/>
                  </a:lnTo>
                  <a:lnTo>
                    <a:pt x="1235" y="228"/>
                  </a:lnTo>
                  <a:lnTo>
                    <a:pt x="1238" y="228"/>
                  </a:lnTo>
                  <a:lnTo>
                    <a:pt x="1238" y="230"/>
                  </a:lnTo>
                  <a:lnTo>
                    <a:pt x="1238" y="230"/>
                  </a:lnTo>
                  <a:lnTo>
                    <a:pt x="1238" y="232"/>
                  </a:lnTo>
                  <a:lnTo>
                    <a:pt x="1238" y="232"/>
                  </a:lnTo>
                  <a:lnTo>
                    <a:pt x="1238" y="232"/>
                  </a:lnTo>
                  <a:lnTo>
                    <a:pt x="1238" y="235"/>
                  </a:lnTo>
                  <a:lnTo>
                    <a:pt x="1238" y="235"/>
                  </a:lnTo>
                  <a:lnTo>
                    <a:pt x="1238" y="235"/>
                  </a:lnTo>
                  <a:lnTo>
                    <a:pt x="1238" y="237"/>
                  </a:lnTo>
                  <a:lnTo>
                    <a:pt x="1238" y="237"/>
                  </a:lnTo>
                  <a:lnTo>
                    <a:pt x="1238" y="237"/>
                  </a:lnTo>
                  <a:lnTo>
                    <a:pt x="1240" y="237"/>
                  </a:lnTo>
                  <a:lnTo>
                    <a:pt x="1240" y="240"/>
                  </a:lnTo>
                  <a:lnTo>
                    <a:pt x="1240" y="240"/>
                  </a:lnTo>
                  <a:lnTo>
                    <a:pt x="1240" y="242"/>
                  </a:lnTo>
                  <a:lnTo>
                    <a:pt x="1238" y="242"/>
                  </a:lnTo>
                  <a:lnTo>
                    <a:pt x="1238" y="242"/>
                  </a:lnTo>
                  <a:lnTo>
                    <a:pt x="1238" y="244"/>
                  </a:lnTo>
                  <a:lnTo>
                    <a:pt x="1238" y="244"/>
                  </a:lnTo>
                  <a:lnTo>
                    <a:pt x="1238" y="247"/>
                  </a:lnTo>
                  <a:lnTo>
                    <a:pt x="1238" y="247"/>
                  </a:lnTo>
                  <a:lnTo>
                    <a:pt x="1238" y="247"/>
                  </a:lnTo>
                  <a:lnTo>
                    <a:pt x="1238" y="247"/>
                  </a:lnTo>
                  <a:lnTo>
                    <a:pt x="1238" y="249"/>
                  </a:lnTo>
                  <a:lnTo>
                    <a:pt x="1238" y="249"/>
                  </a:lnTo>
                  <a:lnTo>
                    <a:pt x="1238" y="251"/>
                  </a:lnTo>
                  <a:lnTo>
                    <a:pt x="1238" y="251"/>
                  </a:lnTo>
                  <a:lnTo>
                    <a:pt x="1238" y="254"/>
                  </a:lnTo>
                  <a:lnTo>
                    <a:pt x="1238" y="254"/>
                  </a:lnTo>
                  <a:lnTo>
                    <a:pt x="1238" y="256"/>
                  </a:lnTo>
                  <a:lnTo>
                    <a:pt x="1238" y="256"/>
                  </a:lnTo>
                  <a:lnTo>
                    <a:pt x="1240" y="256"/>
                  </a:lnTo>
                  <a:lnTo>
                    <a:pt x="1240" y="256"/>
                  </a:lnTo>
                  <a:lnTo>
                    <a:pt x="1240" y="256"/>
                  </a:lnTo>
                  <a:lnTo>
                    <a:pt x="1240" y="259"/>
                  </a:lnTo>
                  <a:lnTo>
                    <a:pt x="1238" y="259"/>
                  </a:lnTo>
                  <a:lnTo>
                    <a:pt x="1238" y="259"/>
                  </a:lnTo>
                  <a:lnTo>
                    <a:pt x="1238" y="261"/>
                  </a:lnTo>
                  <a:lnTo>
                    <a:pt x="1238" y="261"/>
                  </a:lnTo>
                  <a:lnTo>
                    <a:pt x="1238" y="261"/>
                  </a:lnTo>
                  <a:lnTo>
                    <a:pt x="1238" y="263"/>
                  </a:lnTo>
                  <a:lnTo>
                    <a:pt x="1238" y="263"/>
                  </a:lnTo>
                  <a:lnTo>
                    <a:pt x="1238" y="266"/>
                  </a:lnTo>
                  <a:lnTo>
                    <a:pt x="1238" y="266"/>
                  </a:lnTo>
                  <a:lnTo>
                    <a:pt x="1238" y="266"/>
                  </a:lnTo>
                  <a:lnTo>
                    <a:pt x="1235" y="266"/>
                  </a:lnTo>
                  <a:lnTo>
                    <a:pt x="1235" y="266"/>
                  </a:lnTo>
                  <a:lnTo>
                    <a:pt x="1235" y="266"/>
                  </a:lnTo>
                  <a:lnTo>
                    <a:pt x="1235" y="268"/>
                  </a:lnTo>
                  <a:lnTo>
                    <a:pt x="1235" y="268"/>
                  </a:lnTo>
                  <a:lnTo>
                    <a:pt x="1235" y="268"/>
                  </a:lnTo>
                  <a:lnTo>
                    <a:pt x="1235" y="270"/>
                  </a:lnTo>
                  <a:lnTo>
                    <a:pt x="1235" y="270"/>
                  </a:lnTo>
                  <a:lnTo>
                    <a:pt x="1235" y="270"/>
                  </a:lnTo>
                  <a:lnTo>
                    <a:pt x="1233" y="270"/>
                  </a:lnTo>
                  <a:lnTo>
                    <a:pt x="1233" y="270"/>
                  </a:lnTo>
                  <a:lnTo>
                    <a:pt x="1233" y="270"/>
                  </a:lnTo>
                  <a:lnTo>
                    <a:pt x="1231" y="270"/>
                  </a:lnTo>
                  <a:lnTo>
                    <a:pt x="1231" y="270"/>
                  </a:lnTo>
                  <a:lnTo>
                    <a:pt x="1231" y="270"/>
                  </a:lnTo>
                  <a:lnTo>
                    <a:pt x="1228" y="270"/>
                  </a:lnTo>
                  <a:lnTo>
                    <a:pt x="1228" y="273"/>
                  </a:lnTo>
                  <a:lnTo>
                    <a:pt x="1228" y="273"/>
                  </a:lnTo>
                  <a:lnTo>
                    <a:pt x="1228" y="273"/>
                  </a:lnTo>
                  <a:lnTo>
                    <a:pt x="1226" y="273"/>
                  </a:lnTo>
                  <a:lnTo>
                    <a:pt x="1226" y="273"/>
                  </a:lnTo>
                  <a:lnTo>
                    <a:pt x="1223" y="273"/>
                  </a:lnTo>
                  <a:lnTo>
                    <a:pt x="1223" y="273"/>
                  </a:lnTo>
                  <a:lnTo>
                    <a:pt x="1223" y="273"/>
                  </a:lnTo>
                  <a:lnTo>
                    <a:pt x="1223" y="273"/>
                  </a:lnTo>
                  <a:lnTo>
                    <a:pt x="1223" y="275"/>
                  </a:lnTo>
                  <a:lnTo>
                    <a:pt x="1221" y="275"/>
                  </a:lnTo>
                  <a:lnTo>
                    <a:pt x="1221" y="275"/>
                  </a:lnTo>
                  <a:lnTo>
                    <a:pt x="1221" y="275"/>
                  </a:lnTo>
                  <a:lnTo>
                    <a:pt x="1221" y="275"/>
                  </a:lnTo>
                  <a:lnTo>
                    <a:pt x="1221" y="278"/>
                  </a:lnTo>
                  <a:lnTo>
                    <a:pt x="1223" y="278"/>
                  </a:lnTo>
                  <a:lnTo>
                    <a:pt x="1223" y="275"/>
                  </a:lnTo>
                  <a:lnTo>
                    <a:pt x="1223" y="275"/>
                  </a:lnTo>
                  <a:lnTo>
                    <a:pt x="1223" y="278"/>
                  </a:lnTo>
                  <a:lnTo>
                    <a:pt x="1223" y="278"/>
                  </a:lnTo>
                  <a:lnTo>
                    <a:pt x="1223" y="278"/>
                  </a:lnTo>
                  <a:lnTo>
                    <a:pt x="1226" y="278"/>
                  </a:lnTo>
                  <a:lnTo>
                    <a:pt x="1226" y="278"/>
                  </a:lnTo>
                  <a:lnTo>
                    <a:pt x="1226" y="280"/>
                  </a:lnTo>
                  <a:lnTo>
                    <a:pt x="1223" y="280"/>
                  </a:lnTo>
                  <a:lnTo>
                    <a:pt x="1223" y="280"/>
                  </a:lnTo>
                  <a:lnTo>
                    <a:pt x="1223" y="282"/>
                  </a:lnTo>
                  <a:lnTo>
                    <a:pt x="1223" y="282"/>
                  </a:lnTo>
                  <a:lnTo>
                    <a:pt x="1223" y="280"/>
                  </a:lnTo>
                  <a:lnTo>
                    <a:pt x="1223" y="280"/>
                  </a:lnTo>
                  <a:lnTo>
                    <a:pt x="1223" y="280"/>
                  </a:lnTo>
                  <a:lnTo>
                    <a:pt x="1223" y="278"/>
                  </a:lnTo>
                  <a:lnTo>
                    <a:pt x="1223" y="278"/>
                  </a:lnTo>
                  <a:lnTo>
                    <a:pt x="1221" y="278"/>
                  </a:lnTo>
                  <a:lnTo>
                    <a:pt x="1221" y="278"/>
                  </a:lnTo>
                  <a:lnTo>
                    <a:pt x="1221" y="280"/>
                  </a:lnTo>
                  <a:lnTo>
                    <a:pt x="1221" y="280"/>
                  </a:lnTo>
                  <a:lnTo>
                    <a:pt x="1221" y="278"/>
                  </a:lnTo>
                  <a:lnTo>
                    <a:pt x="1221" y="278"/>
                  </a:lnTo>
                  <a:lnTo>
                    <a:pt x="1221" y="278"/>
                  </a:lnTo>
                  <a:lnTo>
                    <a:pt x="1219" y="278"/>
                  </a:lnTo>
                  <a:lnTo>
                    <a:pt x="1219" y="278"/>
                  </a:lnTo>
                  <a:lnTo>
                    <a:pt x="1219" y="278"/>
                  </a:lnTo>
                  <a:lnTo>
                    <a:pt x="1219" y="275"/>
                  </a:lnTo>
                  <a:lnTo>
                    <a:pt x="1216" y="275"/>
                  </a:lnTo>
                  <a:lnTo>
                    <a:pt x="1216" y="275"/>
                  </a:lnTo>
                  <a:lnTo>
                    <a:pt x="1216" y="273"/>
                  </a:lnTo>
                  <a:lnTo>
                    <a:pt x="1216" y="273"/>
                  </a:lnTo>
                  <a:lnTo>
                    <a:pt x="1216" y="270"/>
                  </a:lnTo>
                  <a:lnTo>
                    <a:pt x="1216" y="270"/>
                  </a:lnTo>
                  <a:lnTo>
                    <a:pt x="1216" y="270"/>
                  </a:lnTo>
                  <a:lnTo>
                    <a:pt x="1216" y="270"/>
                  </a:lnTo>
                  <a:lnTo>
                    <a:pt x="1214" y="270"/>
                  </a:lnTo>
                  <a:lnTo>
                    <a:pt x="1214" y="268"/>
                  </a:lnTo>
                  <a:lnTo>
                    <a:pt x="1214" y="268"/>
                  </a:lnTo>
                  <a:lnTo>
                    <a:pt x="1214" y="268"/>
                  </a:lnTo>
                  <a:lnTo>
                    <a:pt x="1214" y="268"/>
                  </a:lnTo>
                  <a:lnTo>
                    <a:pt x="1214" y="268"/>
                  </a:lnTo>
                  <a:lnTo>
                    <a:pt x="1212" y="268"/>
                  </a:lnTo>
                  <a:lnTo>
                    <a:pt x="1212" y="268"/>
                  </a:lnTo>
                  <a:lnTo>
                    <a:pt x="1212" y="268"/>
                  </a:lnTo>
                  <a:lnTo>
                    <a:pt x="1209" y="268"/>
                  </a:lnTo>
                  <a:lnTo>
                    <a:pt x="1209" y="268"/>
                  </a:lnTo>
                  <a:lnTo>
                    <a:pt x="1209" y="268"/>
                  </a:lnTo>
                  <a:lnTo>
                    <a:pt x="1209" y="268"/>
                  </a:lnTo>
                  <a:lnTo>
                    <a:pt x="1209" y="270"/>
                  </a:lnTo>
                  <a:lnTo>
                    <a:pt x="1209" y="270"/>
                  </a:lnTo>
                  <a:lnTo>
                    <a:pt x="1209" y="273"/>
                  </a:lnTo>
                  <a:lnTo>
                    <a:pt x="1207" y="273"/>
                  </a:lnTo>
                  <a:lnTo>
                    <a:pt x="1207" y="273"/>
                  </a:lnTo>
                  <a:lnTo>
                    <a:pt x="1207" y="275"/>
                  </a:lnTo>
                  <a:lnTo>
                    <a:pt x="1207" y="275"/>
                  </a:lnTo>
                  <a:lnTo>
                    <a:pt x="1207" y="275"/>
                  </a:lnTo>
                  <a:lnTo>
                    <a:pt x="1207" y="275"/>
                  </a:lnTo>
                  <a:lnTo>
                    <a:pt x="1207" y="278"/>
                  </a:lnTo>
                  <a:lnTo>
                    <a:pt x="1207" y="278"/>
                  </a:lnTo>
                  <a:lnTo>
                    <a:pt x="1207" y="278"/>
                  </a:lnTo>
                  <a:lnTo>
                    <a:pt x="1207" y="278"/>
                  </a:lnTo>
                  <a:lnTo>
                    <a:pt x="1207" y="280"/>
                  </a:lnTo>
                  <a:lnTo>
                    <a:pt x="1207" y="280"/>
                  </a:lnTo>
                  <a:lnTo>
                    <a:pt x="1207" y="282"/>
                  </a:lnTo>
                  <a:lnTo>
                    <a:pt x="1204" y="282"/>
                  </a:lnTo>
                  <a:lnTo>
                    <a:pt x="1204" y="282"/>
                  </a:lnTo>
                  <a:lnTo>
                    <a:pt x="1204" y="282"/>
                  </a:lnTo>
                  <a:lnTo>
                    <a:pt x="1204" y="282"/>
                  </a:lnTo>
                  <a:lnTo>
                    <a:pt x="1204" y="282"/>
                  </a:lnTo>
                  <a:lnTo>
                    <a:pt x="1202" y="282"/>
                  </a:lnTo>
                  <a:lnTo>
                    <a:pt x="1202" y="282"/>
                  </a:lnTo>
                  <a:lnTo>
                    <a:pt x="1202" y="285"/>
                  </a:lnTo>
                  <a:lnTo>
                    <a:pt x="1202" y="285"/>
                  </a:lnTo>
                  <a:lnTo>
                    <a:pt x="1202" y="285"/>
                  </a:lnTo>
                  <a:lnTo>
                    <a:pt x="1202" y="282"/>
                  </a:lnTo>
                  <a:lnTo>
                    <a:pt x="1200" y="282"/>
                  </a:lnTo>
                  <a:lnTo>
                    <a:pt x="1200" y="282"/>
                  </a:lnTo>
                  <a:lnTo>
                    <a:pt x="1200" y="282"/>
                  </a:lnTo>
                  <a:lnTo>
                    <a:pt x="1197" y="282"/>
                  </a:lnTo>
                  <a:lnTo>
                    <a:pt x="1197" y="282"/>
                  </a:lnTo>
                  <a:lnTo>
                    <a:pt x="1197" y="282"/>
                  </a:lnTo>
                  <a:lnTo>
                    <a:pt x="1197" y="282"/>
                  </a:lnTo>
                  <a:lnTo>
                    <a:pt x="1197" y="285"/>
                  </a:lnTo>
                  <a:lnTo>
                    <a:pt x="1195" y="285"/>
                  </a:lnTo>
                  <a:lnTo>
                    <a:pt x="1195" y="285"/>
                  </a:lnTo>
                  <a:lnTo>
                    <a:pt x="1195" y="287"/>
                  </a:lnTo>
                  <a:lnTo>
                    <a:pt x="1195" y="287"/>
                  </a:lnTo>
                  <a:lnTo>
                    <a:pt x="1195" y="287"/>
                  </a:lnTo>
                  <a:lnTo>
                    <a:pt x="1195" y="287"/>
                  </a:lnTo>
                  <a:lnTo>
                    <a:pt x="1195" y="287"/>
                  </a:lnTo>
                  <a:lnTo>
                    <a:pt x="1195" y="289"/>
                  </a:lnTo>
                  <a:lnTo>
                    <a:pt x="1193" y="289"/>
                  </a:lnTo>
                  <a:lnTo>
                    <a:pt x="1193" y="289"/>
                  </a:lnTo>
                  <a:lnTo>
                    <a:pt x="1193" y="289"/>
                  </a:lnTo>
                  <a:lnTo>
                    <a:pt x="1190" y="289"/>
                  </a:lnTo>
                  <a:lnTo>
                    <a:pt x="1190" y="292"/>
                  </a:lnTo>
                  <a:lnTo>
                    <a:pt x="1190" y="292"/>
                  </a:lnTo>
                  <a:lnTo>
                    <a:pt x="1190" y="292"/>
                  </a:lnTo>
                  <a:lnTo>
                    <a:pt x="1190" y="292"/>
                  </a:lnTo>
                  <a:lnTo>
                    <a:pt x="1190" y="294"/>
                  </a:lnTo>
                  <a:lnTo>
                    <a:pt x="1188" y="294"/>
                  </a:lnTo>
                  <a:lnTo>
                    <a:pt x="1188" y="294"/>
                  </a:lnTo>
                  <a:lnTo>
                    <a:pt x="1188" y="294"/>
                  </a:lnTo>
                  <a:lnTo>
                    <a:pt x="1188" y="292"/>
                  </a:lnTo>
                  <a:lnTo>
                    <a:pt x="1186" y="292"/>
                  </a:lnTo>
                  <a:lnTo>
                    <a:pt x="1186" y="292"/>
                  </a:lnTo>
                  <a:lnTo>
                    <a:pt x="1183" y="292"/>
                  </a:lnTo>
                  <a:lnTo>
                    <a:pt x="1183" y="294"/>
                  </a:lnTo>
                  <a:lnTo>
                    <a:pt x="1183" y="294"/>
                  </a:lnTo>
                  <a:lnTo>
                    <a:pt x="1183" y="292"/>
                  </a:lnTo>
                  <a:lnTo>
                    <a:pt x="1183" y="292"/>
                  </a:lnTo>
                  <a:lnTo>
                    <a:pt x="1181" y="292"/>
                  </a:lnTo>
                  <a:lnTo>
                    <a:pt x="1181" y="294"/>
                  </a:lnTo>
                  <a:lnTo>
                    <a:pt x="1181" y="294"/>
                  </a:lnTo>
                  <a:lnTo>
                    <a:pt x="1181" y="294"/>
                  </a:lnTo>
                  <a:lnTo>
                    <a:pt x="1178" y="294"/>
                  </a:lnTo>
                  <a:lnTo>
                    <a:pt x="1178" y="292"/>
                  </a:lnTo>
                  <a:lnTo>
                    <a:pt x="1178" y="292"/>
                  </a:lnTo>
                  <a:lnTo>
                    <a:pt x="1176" y="292"/>
                  </a:lnTo>
                  <a:lnTo>
                    <a:pt x="1176" y="292"/>
                  </a:lnTo>
                  <a:lnTo>
                    <a:pt x="1176" y="292"/>
                  </a:lnTo>
                  <a:lnTo>
                    <a:pt x="1174" y="292"/>
                  </a:lnTo>
                  <a:lnTo>
                    <a:pt x="1174" y="294"/>
                  </a:lnTo>
                  <a:lnTo>
                    <a:pt x="1174" y="294"/>
                  </a:lnTo>
                  <a:lnTo>
                    <a:pt x="1171" y="294"/>
                  </a:lnTo>
                  <a:lnTo>
                    <a:pt x="1171" y="294"/>
                  </a:lnTo>
                  <a:lnTo>
                    <a:pt x="1171" y="294"/>
                  </a:lnTo>
                  <a:lnTo>
                    <a:pt x="1171" y="294"/>
                  </a:lnTo>
                  <a:lnTo>
                    <a:pt x="1171" y="296"/>
                  </a:lnTo>
                  <a:lnTo>
                    <a:pt x="1171" y="296"/>
                  </a:lnTo>
                  <a:lnTo>
                    <a:pt x="1171" y="296"/>
                  </a:lnTo>
                  <a:lnTo>
                    <a:pt x="1171" y="299"/>
                  </a:lnTo>
                  <a:lnTo>
                    <a:pt x="1171" y="299"/>
                  </a:lnTo>
                  <a:lnTo>
                    <a:pt x="1171" y="299"/>
                  </a:lnTo>
                  <a:lnTo>
                    <a:pt x="1171" y="301"/>
                  </a:lnTo>
                  <a:lnTo>
                    <a:pt x="1171" y="301"/>
                  </a:lnTo>
                  <a:lnTo>
                    <a:pt x="1174" y="301"/>
                  </a:lnTo>
                  <a:lnTo>
                    <a:pt x="1174" y="301"/>
                  </a:lnTo>
                  <a:lnTo>
                    <a:pt x="1174" y="301"/>
                  </a:lnTo>
                  <a:lnTo>
                    <a:pt x="1176" y="301"/>
                  </a:lnTo>
                  <a:lnTo>
                    <a:pt x="1176" y="304"/>
                  </a:lnTo>
                  <a:lnTo>
                    <a:pt x="1176" y="304"/>
                  </a:lnTo>
                  <a:lnTo>
                    <a:pt x="1176" y="306"/>
                  </a:lnTo>
                  <a:lnTo>
                    <a:pt x="1176" y="306"/>
                  </a:lnTo>
                  <a:lnTo>
                    <a:pt x="1174" y="306"/>
                  </a:lnTo>
                  <a:lnTo>
                    <a:pt x="1174" y="306"/>
                  </a:lnTo>
                  <a:lnTo>
                    <a:pt x="1174" y="306"/>
                  </a:lnTo>
                  <a:lnTo>
                    <a:pt x="1174" y="308"/>
                  </a:lnTo>
                  <a:lnTo>
                    <a:pt x="1171" y="308"/>
                  </a:lnTo>
                  <a:lnTo>
                    <a:pt x="1171" y="308"/>
                  </a:lnTo>
                  <a:lnTo>
                    <a:pt x="1171" y="308"/>
                  </a:lnTo>
                  <a:lnTo>
                    <a:pt x="1171" y="308"/>
                  </a:lnTo>
                  <a:lnTo>
                    <a:pt x="1169" y="308"/>
                  </a:lnTo>
                  <a:lnTo>
                    <a:pt x="1169" y="308"/>
                  </a:lnTo>
                  <a:lnTo>
                    <a:pt x="1169" y="308"/>
                  </a:lnTo>
                  <a:lnTo>
                    <a:pt x="1169" y="308"/>
                  </a:lnTo>
                  <a:lnTo>
                    <a:pt x="1169" y="306"/>
                  </a:lnTo>
                  <a:lnTo>
                    <a:pt x="1167" y="306"/>
                  </a:lnTo>
                  <a:lnTo>
                    <a:pt x="1167" y="308"/>
                  </a:lnTo>
                  <a:lnTo>
                    <a:pt x="1167" y="308"/>
                  </a:lnTo>
                  <a:lnTo>
                    <a:pt x="1164" y="308"/>
                  </a:lnTo>
                  <a:lnTo>
                    <a:pt x="1164" y="308"/>
                  </a:lnTo>
                  <a:lnTo>
                    <a:pt x="1164" y="308"/>
                  </a:lnTo>
                  <a:lnTo>
                    <a:pt x="1162" y="308"/>
                  </a:lnTo>
                  <a:lnTo>
                    <a:pt x="1162" y="308"/>
                  </a:lnTo>
                  <a:lnTo>
                    <a:pt x="1162" y="308"/>
                  </a:lnTo>
                  <a:lnTo>
                    <a:pt x="1159" y="308"/>
                  </a:lnTo>
                  <a:lnTo>
                    <a:pt x="1159" y="306"/>
                  </a:lnTo>
                  <a:lnTo>
                    <a:pt x="1159" y="306"/>
                  </a:lnTo>
                  <a:lnTo>
                    <a:pt x="1157" y="306"/>
                  </a:lnTo>
                  <a:lnTo>
                    <a:pt x="1157" y="306"/>
                  </a:lnTo>
                  <a:lnTo>
                    <a:pt x="1157" y="306"/>
                  </a:lnTo>
                  <a:lnTo>
                    <a:pt x="1155" y="306"/>
                  </a:lnTo>
                  <a:lnTo>
                    <a:pt x="1155" y="306"/>
                  </a:lnTo>
                  <a:lnTo>
                    <a:pt x="1155" y="306"/>
                  </a:lnTo>
                  <a:lnTo>
                    <a:pt x="1155" y="306"/>
                  </a:lnTo>
                  <a:lnTo>
                    <a:pt x="1152" y="306"/>
                  </a:lnTo>
                  <a:lnTo>
                    <a:pt x="1152" y="306"/>
                  </a:lnTo>
                  <a:lnTo>
                    <a:pt x="1152" y="306"/>
                  </a:lnTo>
                  <a:lnTo>
                    <a:pt x="1150" y="306"/>
                  </a:lnTo>
                  <a:lnTo>
                    <a:pt x="1150" y="306"/>
                  </a:lnTo>
                  <a:lnTo>
                    <a:pt x="1150" y="304"/>
                  </a:lnTo>
                  <a:lnTo>
                    <a:pt x="1150" y="304"/>
                  </a:lnTo>
                  <a:lnTo>
                    <a:pt x="1150" y="304"/>
                  </a:lnTo>
                  <a:lnTo>
                    <a:pt x="1150" y="301"/>
                  </a:lnTo>
                  <a:lnTo>
                    <a:pt x="1148" y="301"/>
                  </a:lnTo>
                  <a:lnTo>
                    <a:pt x="1148" y="301"/>
                  </a:lnTo>
                  <a:lnTo>
                    <a:pt x="1148" y="299"/>
                  </a:lnTo>
                  <a:lnTo>
                    <a:pt x="1148" y="299"/>
                  </a:lnTo>
                  <a:lnTo>
                    <a:pt x="1148" y="299"/>
                  </a:lnTo>
                  <a:lnTo>
                    <a:pt x="1148" y="299"/>
                  </a:lnTo>
                  <a:lnTo>
                    <a:pt x="1145" y="299"/>
                  </a:lnTo>
                  <a:lnTo>
                    <a:pt x="1145" y="299"/>
                  </a:lnTo>
                  <a:lnTo>
                    <a:pt x="1145" y="299"/>
                  </a:lnTo>
                  <a:lnTo>
                    <a:pt x="1143" y="299"/>
                  </a:lnTo>
                  <a:lnTo>
                    <a:pt x="1143" y="299"/>
                  </a:lnTo>
                  <a:lnTo>
                    <a:pt x="1143" y="301"/>
                  </a:lnTo>
                  <a:lnTo>
                    <a:pt x="1143" y="301"/>
                  </a:lnTo>
                  <a:lnTo>
                    <a:pt x="1143" y="299"/>
                  </a:lnTo>
                  <a:lnTo>
                    <a:pt x="1141" y="299"/>
                  </a:lnTo>
                  <a:lnTo>
                    <a:pt x="1141" y="301"/>
                  </a:lnTo>
                  <a:lnTo>
                    <a:pt x="1141" y="301"/>
                  </a:lnTo>
                  <a:lnTo>
                    <a:pt x="1141" y="301"/>
                  </a:lnTo>
                  <a:lnTo>
                    <a:pt x="1141" y="301"/>
                  </a:lnTo>
                  <a:lnTo>
                    <a:pt x="1141" y="304"/>
                  </a:lnTo>
                  <a:lnTo>
                    <a:pt x="1138" y="304"/>
                  </a:lnTo>
                  <a:lnTo>
                    <a:pt x="1138" y="304"/>
                  </a:lnTo>
                  <a:lnTo>
                    <a:pt x="1138" y="306"/>
                  </a:lnTo>
                  <a:lnTo>
                    <a:pt x="1138" y="306"/>
                  </a:lnTo>
                  <a:lnTo>
                    <a:pt x="1138" y="306"/>
                  </a:lnTo>
                  <a:lnTo>
                    <a:pt x="1138" y="306"/>
                  </a:lnTo>
                  <a:lnTo>
                    <a:pt x="1136" y="306"/>
                  </a:lnTo>
                  <a:lnTo>
                    <a:pt x="1136" y="308"/>
                  </a:lnTo>
                  <a:lnTo>
                    <a:pt x="1136" y="308"/>
                  </a:lnTo>
                  <a:lnTo>
                    <a:pt x="1136" y="308"/>
                  </a:lnTo>
                  <a:lnTo>
                    <a:pt x="1136" y="311"/>
                  </a:lnTo>
                  <a:lnTo>
                    <a:pt x="1136" y="311"/>
                  </a:lnTo>
                  <a:lnTo>
                    <a:pt x="1136" y="311"/>
                  </a:lnTo>
                  <a:lnTo>
                    <a:pt x="1133" y="311"/>
                  </a:lnTo>
                  <a:lnTo>
                    <a:pt x="1133" y="313"/>
                  </a:lnTo>
                  <a:lnTo>
                    <a:pt x="1133" y="313"/>
                  </a:lnTo>
                  <a:lnTo>
                    <a:pt x="1133" y="313"/>
                  </a:lnTo>
                  <a:lnTo>
                    <a:pt x="1131" y="313"/>
                  </a:lnTo>
                  <a:lnTo>
                    <a:pt x="1131" y="315"/>
                  </a:lnTo>
                  <a:lnTo>
                    <a:pt x="1131" y="315"/>
                  </a:lnTo>
                  <a:lnTo>
                    <a:pt x="1131" y="315"/>
                  </a:lnTo>
                  <a:lnTo>
                    <a:pt x="1131" y="315"/>
                  </a:lnTo>
                  <a:lnTo>
                    <a:pt x="1129" y="315"/>
                  </a:lnTo>
                  <a:lnTo>
                    <a:pt x="1129" y="315"/>
                  </a:lnTo>
                  <a:lnTo>
                    <a:pt x="1129" y="315"/>
                  </a:lnTo>
                  <a:lnTo>
                    <a:pt x="1129" y="318"/>
                  </a:lnTo>
                  <a:lnTo>
                    <a:pt x="1129" y="318"/>
                  </a:lnTo>
                  <a:lnTo>
                    <a:pt x="1129" y="318"/>
                  </a:lnTo>
                  <a:lnTo>
                    <a:pt x="1129" y="320"/>
                  </a:lnTo>
                  <a:lnTo>
                    <a:pt x="1126" y="320"/>
                  </a:lnTo>
                  <a:lnTo>
                    <a:pt x="1126" y="320"/>
                  </a:lnTo>
                  <a:lnTo>
                    <a:pt x="1126" y="320"/>
                  </a:lnTo>
                  <a:lnTo>
                    <a:pt x="1126" y="323"/>
                  </a:lnTo>
                  <a:lnTo>
                    <a:pt x="1124" y="323"/>
                  </a:lnTo>
                  <a:lnTo>
                    <a:pt x="1124" y="323"/>
                  </a:lnTo>
                  <a:lnTo>
                    <a:pt x="1124" y="323"/>
                  </a:lnTo>
                  <a:lnTo>
                    <a:pt x="1122" y="323"/>
                  </a:lnTo>
                  <a:lnTo>
                    <a:pt x="1122" y="323"/>
                  </a:lnTo>
                  <a:lnTo>
                    <a:pt x="1122" y="323"/>
                  </a:lnTo>
                  <a:lnTo>
                    <a:pt x="1119" y="323"/>
                  </a:lnTo>
                  <a:lnTo>
                    <a:pt x="1119" y="323"/>
                  </a:lnTo>
                  <a:lnTo>
                    <a:pt x="1119" y="323"/>
                  </a:lnTo>
                  <a:lnTo>
                    <a:pt x="1119" y="325"/>
                  </a:lnTo>
                  <a:lnTo>
                    <a:pt x="1119" y="325"/>
                  </a:lnTo>
                  <a:lnTo>
                    <a:pt x="1117" y="325"/>
                  </a:lnTo>
                  <a:lnTo>
                    <a:pt x="1117" y="325"/>
                  </a:lnTo>
                  <a:lnTo>
                    <a:pt x="1117" y="325"/>
                  </a:lnTo>
                  <a:lnTo>
                    <a:pt x="1117" y="325"/>
                  </a:lnTo>
                  <a:lnTo>
                    <a:pt x="1115" y="325"/>
                  </a:lnTo>
                  <a:lnTo>
                    <a:pt x="1115" y="325"/>
                  </a:lnTo>
                  <a:lnTo>
                    <a:pt x="1115" y="327"/>
                  </a:lnTo>
                  <a:lnTo>
                    <a:pt x="1115" y="327"/>
                  </a:lnTo>
                  <a:lnTo>
                    <a:pt x="1115" y="327"/>
                  </a:lnTo>
                  <a:lnTo>
                    <a:pt x="1112" y="327"/>
                  </a:lnTo>
                  <a:lnTo>
                    <a:pt x="1112" y="327"/>
                  </a:lnTo>
                  <a:lnTo>
                    <a:pt x="1110" y="327"/>
                  </a:lnTo>
                  <a:lnTo>
                    <a:pt x="1110" y="327"/>
                  </a:lnTo>
                  <a:lnTo>
                    <a:pt x="1110" y="327"/>
                  </a:lnTo>
                  <a:lnTo>
                    <a:pt x="1107" y="327"/>
                  </a:lnTo>
                  <a:lnTo>
                    <a:pt x="1107" y="330"/>
                  </a:lnTo>
                  <a:lnTo>
                    <a:pt x="1107" y="330"/>
                  </a:lnTo>
                  <a:lnTo>
                    <a:pt x="1107" y="330"/>
                  </a:lnTo>
                  <a:lnTo>
                    <a:pt x="1107" y="330"/>
                  </a:lnTo>
                  <a:lnTo>
                    <a:pt x="1105" y="330"/>
                  </a:lnTo>
                  <a:lnTo>
                    <a:pt x="1105" y="330"/>
                  </a:lnTo>
                  <a:lnTo>
                    <a:pt x="1105" y="332"/>
                  </a:lnTo>
                  <a:lnTo>
                    <a:pt x="1105" y="332"/>
                  </a:lnTo>
                  <a:lnTo>
                    <a:pt x="1105" y="332"/>
                  </a:lnTo>
                  <a:lnTo>
                    <a:pt x="1105" y="332"/>
                  </a:lnTo>
                  <a:lnTo>
                    <a:pt x="1103" y="332"/>
                  </a:lnTo>
                  <a:lnTo>
                    <a:pt x="1103" y="332"/>
                  </a:lnTo>
                  <a:lnTo>
                    <a:pt x="1103" y="332"/>
                  </a:lnTo>
                  <a:lnTo>
                    <a:pt x="1103" y="334"/>
                  </a:lnTo>
                  <a:lnTo>
                    <a:pt x="1100" y="334"/>
                  </a:lnTo>
                  <a:lnTo>
                    <a:pt x="1100" y="334"/>
                  </a:lnTo>
                  <a:lnTo>
                    <a:pt x="1100" y="334"/>
                  </a:lnTo>
                  <a:lnTo>
                    <a:pt x="1098" y="334"/>
                  </a:lnTo>
                  <a:lnTo>
                    <a:pt x="1098" y="337"/>
                  </a:lnTo>
                  <a:lnTo>
                    <a:pt x="1098" y="337"/>
                  </a:lnTo>
                  <a:lnTo>
                    <a:pt x="1098" y="337"/>
                  </a:lnTo>
                  <a:lnTo>
                    <a:pt x="1098" y="337"/>
                  </a:lnTo>
                  <a:lnTo>
                    <a:pt x="1096" y="337"/>
                  </a:lnTo>
                  <a:lnTo>
                    <a:pt x="1096" y="337"/>
                  </a:lnTo>
                  <a:lnTo>
                    <a:pt x="1096" y="337"/>
                  </a:lnTo>
                  <a:lnTo>
                    <a:pt x="1096" y="337"/>
                  </a:lnTo>
                  <a:lnTo>
                    <a:pt x="1096" y="339"/>
                  </a:lnTo>
                  <a:lnTo>
                    <a:pt x="1093" y="339"/>
                  </a:lnTo>
                  <a:lnTo>
                    <a:pt x="1093" y="339"/>
                  </a:lnTo>
                  <a:lnTo>
                    <a:pt x="1093" y="339"/>
                  </a:lnTo>
                  <a:lnTo>
                    <a:pt x="1091" y="339"/>
                  </a:lnTo>
                  <a:lnTo>
                    <a:pt x="1091" y="341"/>
                  </a:lnTo>
                  <a:lnTo>
                    <a:pt x="1091" y="341"/>
                  </a:lnTo>
                  <a:lnTo>
                    <a:pt x="1091" y="341"/>
                  </a:lnTo>
                  <a:lnTo>
                    <a:pt x="1091" y="341"/>
                  </a:lnTo>
                  <a:lnTo>
                    <a:pt x="1091" y="344"/>
                  </a:lnTo>
                  <a:lnTo>
                    <a:pt x="1091" y="344"/>
                  </a:lnTo>
                  <a:lnTo>
                    <a:pt x="1091" y="344"/>
                  </a:lnTo>
                  <a:lnTo>
                    <a:pt x="1091" y="344"/>
                  </a:lnTo>
                  <a:lnTo>
                    <a:pt x="1091" y="346"/>
                  </a:lnTo>
                  <a:lnTo>
                    <a:pt x="1088" y="346"/>
                  </a:lnTo>
                  <a:lnTo>
                    <a:pt x="1088" y="346"/>
                  </a:lnTo>
                  <a:lnTo>
                    <a:pt x="1088" y="346"/>
                  </a:lnTo>
                  <a:lnTo>
                    <a:pt x="1088" y="346"/>
                  </a:lnTo>
                  <a:lnTo>
                    <a:pt x="1088" y="346"/>
                  </a:lnTo>
                  <a:lnTo>
                    <a:pt x="1088" y="349"/>
                  </a:lnTo>
                  <a:lnTo>
                    <a:pt x="1086" y="349"/>
                  </a:lnTo>
                  <a:lnTo>
                    <a:pt x="1086" y="349"/>
                  </a:lnTo>
                  <a:lnTo>
                    <a:pt x="1086" y="349"/>
                  </a:lnTo>
                  <a:lnTo>
                    <a:pt x="1084" y="349"/>
                  </a:lnTo>
                  <a:lnTo>
                    <a:pt x="1084" y="349"/>
                  </a:lnTo>
                  <a:lnTo>
                    <a:pt x="1084" y="349"/>
                  </a:lnTo>
                  <a:lnTo>
                    <a:pt x="1081" y="349"/>
                  </a:lnTo>
                  <a:lnTo>
                    <a:pt x="1081" y="349"/>
                  </a:lnTo>
                  <a:lnTo>
                    <a:pt x="1081" y="349"/>
                  </a:lnTo>
                  <a:lnTo>
                    <a:pt x="1079" y="349"/>
                  </a:lnTo>
                  <a:lnTo>
                    <a:pt x="1079" y="351"/>
                  </a:lnTo>
                  <a:lnTo>
                    <a:pt x="1079" y="351"/>
                  </a:lnTo>
                  <a:lnTo>
                    <a:pt x="1079" y="351"/>
                  </a:lnTo>
                  <a:lnTo>
                    <a:pt x="1077" y="351"/>
                  </a:lnTo>
                  <a:lnTo>
                    <a:pt x="1077" y="351"/>
                  </a:lnTo>
                  <a:lnTo>
                    <a:pt x="1077" y="351"/>
                  </a:lnTo>
                  <a:lnTo>
                    <a:pt x="1077" y="349"/>
                  </a:lnTo>
                  <a:lnTo>
                    <a:pt x="1077" y="349"/>
                  </a:lnTo>
                  <a:lnTo>
                    <a:pt x="1074" y="349"/>
                  </a:lnTo>
                  <a:lnTo>
                    <a:pt x="1074" y="351"/>
                  </a:lnTo>
                  <a:lnTo>
                    <a:pt x="1074" y="351"/>
                  </a:lnTo>
                  <a:lnTo>
                    <a:pt x="1074" y="351"/>
                  </a:lnTo>
                  <a:lnTo>
                    <a:pt x="1074" y="351"/>
                  </a:lnTo>
                  <a:lnTo>
                    <a:pt x="1074" y="351"/>
                  </a:lnTo>
                  <a:lnTo>
                    <a:pt x="1072" y="351"/>
                  </a:lnTo>
                  <a:lnTo>
                    <a:pt x="1072" y="351"/>
                  </a:lnTo>
                  <a:lnTo>
                    <a:pt x="1072" y="351"/>
                  </a:lnTo>
                  <a:lnTo>
                    <a:pt x="1070" y="351"/>
                  </a:lnTo>
                  <a:lnTo>
                    <a:pt x="1070" y="351"/>
                  </a:lnTo>
                  <a:lnTo>
                    <a:pt x="1070" y="351"/>
                  </a:lnTo>
                  <a:lnTo>
                    <a:pt x="1070" y="351"/>
                  </a:lnTo>
                  <a:lnTo>
                    <a:pt x="1067" y="351"/>
                  </a:lnTo>
                  <a:lnTo>
                    <a:pt x="1067" y="351"/>
                  </a:lnTo>
                  <a:lnTo>
                    <a:pt x="1067" y="353"/>
                  </a:lnTo>
                  <a:lnTo>
                    <a:pt x="1067" y="353"/>
                  </a:lnTo>
                  <a:lnTo>
                    <a:pt x="1065" y="353"/>
                  </a:lnTo>
                  <a:lnTo>
                    <a:pt x="1065" y="353"/>
                  </a:lnTo>
                  <a:lnTo>
                    <a:pt x="1065" y="353"/>
                  </a:lnTo>
                  <a:lnTo>
                    <a:pt x="1065" y="353"/>
                  </a:lnTo>
                  <a:lnTo>
                    <a:pt x="1065" y="353"/>
                  </a:lnTo>
                  <a:lnTo>
                    <a:pt x="1062" y="353"/>
                  </a:lnTo>
                  <a:lnTo>
                    <a:pt x="1062" y="353"/>
                  </a:lnTo>
                  <a:lnTo>
                    <a:pt x="1062" y="353"/>
                  </a:lnTo>
                  <a:lnTo>
                    <a:pt x="1062" y="353"/>
                  </a:lnTo>
                  <a:lnTo>
                    <a:pt x="1062" y="356"/>
                  </a:lnTo>
                  <a:lnTo>
                    <a:pt x="1062" y="356"/>
                  </a:lnTo>
                  <a:lnTo>
                    <a:pt x="1062" y="356"/>
                  </a:lnTo>
                  <a:lnTo>
                    <a:pt x="1062" y="356"/>
                  </a:lnTo>
                  <a:lnTo>
                    <a:pt x="1062" y="356"/>
                  </a:lnTo>
                  <a:lnTo>
                    <a:pt x="1062" y="358"/>
                  </a:lnTo>
                  <a:lnTo>
                    <a:pt x="1065" y="358"/>
                  </a:lnTo>
                  <a:lnTo>
                    <a:pt x="1065" y="358"/>
                  </a:lnTo>
                  <a:lnTo>
                    <a:pt x="1062" y="358"/>
                  </a:lnTo>
                  <a:lnTo>
                    <a:pt x="1062" y="358"/>
                  </a:lnTo>
                  <a:lnTo>
                    <a:pt x="1062" y="358"/>
                  </a:lnTo>
                  <a:lnTo>
                    <a:pt x="1062" y="358"/>
                  </a:lnTo>
                  <a:lnTo>
                    <a:pt x="1060" y="358"/>
                  </a:lnTo>
                  <a:lnTo>
                    <a:pt x="1060" y="356"/>
                  </a:lnTo>
                  <a:lnTo>
                    <a:pt x="1060" y="356"/>
                  </a:lnTo>
                  <a:lnTo>
                    <a:pt x="1060" y="356"/>
                  </a:lnTo>
                  <a:lnTo>
                    <a:pt x="1060" y="356"/>
                  </a:lnTo>
                  <a:lnTo>
                    <a:pt x="1060" y="356"/>
                  </a:lnTo>
                  <a:lnTo>
                    <a:pt x="1060" y="356"/>
                  </a:lnTo>
                  <a:lnTo>
                    <a:pt x="1058" y="356"/>
                  </a:lnTo>
                  <a:lnTo>
                    <a:pt x="1058" y="356"/>
                  </a:lnTo>
                  <a:lnTo>
                    <a:pt x="1058" y="356"/>
                  </a:lnTo>
                  <a:lnTo>
                    <a:pt x="1058" y="356"/>
                  </a:lnTo>
                  <a:lnTo>
                    <a:pt x="1055" y="356"/>
                  </a:lnTo>
                  <a:lnTo>
                    <a:pt x="1055" y="356"/>
                  </a:lnTo>
                  <a:lnTo>
                    <a:pt x="1055" y="356"/>
                  </a:lnTo>
                  <a:lnTo>
                    <a:pt x="1055" y="356"/>
                  </a:lnTo>
                  <a:lnTo>
                    <a:pt x="1055" y="358"/>
                  </a:lnTo>
                  <a:lnTo>
                    <a:pt x="1053" y="358"/>
                  </a:lnTo>
                  <a:lnTo>
                    <a:pt x="1053" y="358"/>
                  </a:lnTo>
                  <a:lnTo>
                    <a:pt x="1053" y="358"/>
                  </a:lnTo>
                  <a:lnTo>
                    <a:pt x="1051" y="358"/>
                  </a:lnTo>
                  <a:lnTo>
                    <a:pt x="1051" y="358"/>
                  </a:lnTo>
                  <a:lnTo>
                    <a:pt x="1051" y="360"/>
                  </a:lnTo>
                  <a:lnTo>
                    <a:pt x="1051" y="360"/>
                  </a:lnTo>
                  <a:lnTo>
                    <a:pt x="1048" y="360"/>
                  </a:lnTo>
                  <a:lnTo>
                    <a:pt x="1048" y="360"/>
                  </a:lnTo>
                  <a:lnTo>
                    <a:pt x="1048" y="360"/>
                  </a:lnTo>
                  <a:lnTo>
                    <a:pt x="1048" y="363"/>
                  </a:lnTo>
                  <a:lnTo>
                    <a:pt x="1048" y="363"/>
                  </a:lnTo>
                  <a:lnTo>
                    <a:pt x="1048" y="363"/>
                  </a:lnTo>
                  <a:lnTo>
                    <a:pt x="1046" y="363"/>
                  </a:lnTo>
                  <a:lnTo>
                    <a:pt x="1046" y="363"/>
                  </a:lnTo>
                  <a:lnTo>
                    <a:pt x="1044" y="363"/>
                  </a:lnTo>
                  <a:lnTo>
                    <a:pt x="1044" y="365"/>
                  </a:lnTo>
                  <a:lnTo>
                    <a:pt x="1044" y="365"/>
                  </a:lnTo>
                  <a:lnTo>
                    <a:pt x="1044" y="365"/>
                  </a:lnTo>
                  <a:lnTo>
                    <a:pt x="1044" y="365"/>
                  </a:lnTo>
                  <a:lnTo>
                    <a:pt x="1044" y="365"/>
                  </a:lnTo>
                  <a:lnTo>
                    <a:pt x="1044" y="365"/>
                  </a:lnTo>
                  <a:lnTo>
                    <a:pt x="1044" y="365"/>
                  </a:lnTo>
                  <a:lnTo>
                    <a:pt x="1044" y="365"/>
                  </a:lnTo>
                  <a:lnTo>
                    <a:pt x="1044" y="365"/>
                  </a:lnTo>
                  <a:lnTo>
                    <a:pt x="1044" y="368"/>
                  </a:lnTo>
                  <a:lnTo>
                    <a:pt x="1041" y="368"/>
                  </a:lnTo>
                  <a:lnTo>
                    <a:pt x="1041" y="368"/>
                  </a:lnTo>
                  <a:lnTo>
                    <a:pt x="1041" y="368"/>
                  </a:lnTo>
                  <a:lnTo>
                    <a:pt x="1041" y="368"/>
                  </a:lnTo>
                  <a:lnTo>
                    <a:pt x="1041" y="370"/>
                  </a:lnTo>
                  <a:lnTo>
                    <a:pt x="1039" y="370"/>
                  </a:lnTo>
                  <a:lnTo>
                    <a:pt x="1039" y="370"/>
                  </a:lnTo>
                  <a:lnTo>
                    <a:pt x="1039" y="370"/>
                  </a:lnTo>
                  <a:lnTo>
                    <a:pt x="1039" y="372"/>
                  </a:lnTo>
                  <a:lnTo>
                    <a:pt x="1036" y="372"/>
                  </a:lnTo>
                  <a:lnTo>
                    <a:pt x="1036" y="372"/>
                  </a:lnTo>
                  <a:lnTo>
                    <a:pt x="1036" y="375"/>
                  </a:lnTo>
                  <a:lnTo>
                    <a:pt x="1036" y="375"/>
                  </a:lnTo>
                  <a:lnTo>
                    <a:pt x="1036" y="375"/>
                  </a:lnTo>
                  <a:lnTo>
                    <a:pt x="1036" y="372"/>
                  </a:lnTo>
                  <a:lnTo>
                    <a:pt x="1036" y="372"/>
                  </a:lnTo>
                  <a:lnTo>
                    <a:pt x="1036" y="370"/>
                  </a:lnTo>
                  <a:lnTo>
                    <a:pt x="1036" y="370"/>
                  </a:lnTo>
                  <a:lnTo>
                    <a:pt x="1034" y="370"/>
                  </a:lnTo>
                  <a:lnTo>
                    <a:pt x="1034" y="370"/>
                  </a:lnTo>
                  <a:lnTo>
                    <a:pt x="1034" y="370"/>
                  </a:lnTo>
                  <a:lnTo>
                    <a:pt x="1034" y="372"/>
                  </a:lnTo>
                  <a:lnTo>
                    <a:pt x="1034" y="372"/>
                  </a:lnTo>
                  <a:lnTo>
                    <a:pt x="1034" y="372"/>
                  </a:lnTo>
                  <a:lnTo>
                    <a:pt x="1034" y="375"/>
                  </a:lnTo>
                  <a:lnTo>
                    <a:pt x="1034" y="375"/>
                  </a:lnTo>
                  <a:lnTo>
                    <a:pt x="1034" y="375"/>
                  </a:lnTo>
                  <a:lnTo>
                    <a:pt x="1032" y="375"/>
                  </a:lnTo>
                  <a:lnTo>
                    <a:pt x="1032" y="375"/>
                  </a:lnTo>
                  <a:lnTo>
                    <a:pt x="1029" y="375"/>
                  </a:lnTo>
                  <a:lnTo>
                    <a:pt x="1029" y="375"/>
                  </a:lnTo>
                  <a:lnTo>
                    <a:pt x="1029" y="375"/>
                  </a:lnTo>
                  <a:lnTo>
                    <a:pt x="1029" y="375"/>
                  </a:lnTo>
                  <a:lnTo>
                    <a:pt x="1027" y="375"/>
                  </a:lnTo>
                  <a:lnTo>
                    <a:pt x="1027" y="375"/>
                  </a:lnTo>
                  <a:lnTo>
                    <a:pt x="1025" y="375"/>
                  </a:lnTo>
                  <a:lnTo>
                    <a:pt x="1025" y="375"/>
                  </a:lnTo>
                  <a:lnTo>
                    <a:pt x="1025" y="375"/>
                  </a:lnTo>
                  <a:lnTo>
                    <a:pt x="1025" y="375"/>
                  </a:lnTo>
                  <a:lnTo>
                    <a:pt x="1025" y="377"/>
                  </a:lnTo>
                  <a:lnTo>
                    <a:pt x="1022" y="377"/>
                  </a:lnTo>
                  <a:lnTo>
                    <a:pt x="1022" y="377"/>
                  </a:lnTo>
                  <a:lnTo>
                    <a:pt x="1022" y="377"/>
                  </a:lnTo>
                  <a:lnTo>
                    <a:pt x="1022" y="375"/>
                  </a:lnTo>
                  <a:lnTo>
                    <a:pt x="1020" y="375"/>
                  </a:lnTo>
                  <a:lnTo>
                    <a:pt x="1020" y="375"/>
                  </a:lnTo>
                  <a:lnTo>
                    <a:pt x="1020" y="375"/>
                  </a:lnTo>
                  <a:lnTo>
                    <a:pt x="1020" y="372"/>
                  </a:lnTo>
                  <a:lnTo>
                    <a:pt x="1020" y="372"/>
                  </a:lnTo>
                  <a:lnTo>
                    <a:pt x="1020" y="370"/>
                  </a:lnTo>
                  <a:lnTo>
                    <a:pt x="1022" y="370"/>
                  </a:lnTo>
                  <a:lnTo>
                    <a:pt x="1022" y="370"/>
                  </a:lnTo>
                  <a:lnTo>
                    <a:pt x="1022" y="370"/>
                  </a:lnTo>
                  <a:lnTo>
                    <a:pt x="1025" y="370"/>
                  </a:lnTo>
                  <a:lnTo>
                    <a:pt x="1025" y="370"/>
                  </a:lnTo>
                  <a:lnTo>
                    <a:pt x="1025" y="370"/>
                  </a:lnTo>
                  <a:lnTo>
                    <a:pt x="1025" y="368"/>
                  </a:lnTo>
                  <a:lnTo>
                    <a:pt x="1025" y="368"/>
                  </a:lnTo>
                  <a:lnTo>
                    <a:pt x="1025" y="368"/>
                  </a:lnTo>
                  <a:lnTo>
                    <a:pt x="1027" y="368"/>
                  </a:lnTo>
                  <a:lnTo>
                    <a:pt x="1027" y="368"/>
                  </a:lnTo>
                  <a:lnTo>
                    <a:pt x="1027" y="368"/>
                  </a:lnTo>
                  <a:lnTo>
                    <a:pt x="1029" y="368"/>
                  </a:lnTo>
                  <a:lnTo>
                    <a:pt x="1029" y="368"/>
                  </a:lnTo>
                  <a:lnTo>
                    <a:pt x="1029" y="368"/>
                  </a:lnTo>
                  <a:lnTo>
                    <a:pt x="1029" y="368"/>
                  </a:lnTo>
                  <a:lnTo>
                    <a:pt x="1032" y="368"/>
                  </a:lnTo>
                  <a:lnTo>
                    <a:pt x="1032" y="368"/>
                  </a:lnTo>
                  <a:lnTo>
                    <a:pt x="1032" y="365"/>
                  </a:lnTo>
                  <a:lnTo>
                    <a:pt x="1032" y="365"/>
                  </a:lnTo>
                  <a:lnTo>
                    <a:pt x="1032" y="365"/>
                  </a:lnTo>
                  <a:lnTo>
                    <a:pt x="1029" y="365"/>
                  </a:lnTo>
                  <a:lnTo>
                    <a:pt x="1029" y="365"/>
                  </a:lnTo>
                  <a:lnTo>
                    <a:pt x="1032" y="365"/>
                  </a:lnTo>
                  <a:lnTo>
                    <a:pt x="1032" y="363"/>
                  </a:lnTo>
                  <a:lnTo>
                    <a:pt x="1032" y="363"/>
                  </a:lnTo>
                  <a:lnTo>
                    <a:pt x="1029" y="363"/>
                  </a:lnTo>
                  <a:lnTo>
                    <a:pt x="1029" y="360"/>
                  </a:lnTo>
                  <a:lnTo>
                    <a:pt x="1029" y="360"/>
                  </a:lnTo>
                  <a:lnTo>
                    <a:pt x="1029" y="360"/>
                  </a:lnTo>
                  <a:lnTo>
                    <a:pt x="1029" y="360"/>
                  </a:lnTo>
                  <a:lnTo>
                    <a:pt x="1029" y="360"/>
                  </a:lnTo>
                  <a:lnTo>
                    <a:pt x="1027" y="360"/>
                  </a:lnTo>
                  <a:lnTo>
                    <a:pt x="1027" y="360"/>
                  </a:lnTo>
                  <a:lnTo>
                    <a:pt x="1025" y="360"/>
                  </a:lnTo>
                  <a:lnTo>
                    <a:pt x="1025" y="360"/>
                  </a:lnTo>
                  <a:lnTo>
                    <a:pt x="1025" y="360"/>
                  </a:lnTo>
                  <a:lnTo>
                    <a:pt x="1025" y="360"/>
                  </a:lnTo>
                  <a:lnTo>
                    <a:pt x="1022" y="360"/>
                  </a:lnTo>
                  <a:lnTo>
                    <a:pt x="1022" y="358"/>
                  </a:lnTo>
                  <a:lnTo>
                    <a:pt x="1025" y="358"/>
                  </a:lnTo>
                  <a:lnTo>
                    <a:pt x="1025" y="358"/>
                  </a:lnTo>
                  <a:lnTo>
                    <a:pt x="1025" y="358"/>
                  </a:lnTo>
                  <a:lnTo>
                    <a:pt x="1025" y="356"/>
                  </a:lnTo>
                  <a:lnTo>
                    <a:pt x="1025" y="356"/>
                  </a:lnTo>
                  <a:lnTo>
                    <a:pt x="1022" y="356"/>
                  </a:lnTo>
                  <a:lnTo>
                    <a:pt x="1022" y="356"/>
                  </a:lnTo>
                  <a:lnTo>
                    <a:pt x="1025" y="356"/>
                  </a:lnTo>
                  <a:lnTo>
                    <a:pt x="1025" y="356"/>
                  </a:lnTo>
                  <a:lnTo>
                    <a:pt x="1025" y="356"/>
                  </a:lnTo>
                  <a:lnTo>
                    <a:pt x="1025" y="353"/>
                  </a:lnTo>
                  <a:lnTo>
                    <a:pt x="1025" y="353"/>
                  </a:lnTo>
                  <a:lnTo>
                    <a:pt x="1027" y="353"/>
                  </a:lnTo>
                  <a:lnTo>
                    <a:pt x="1027" y="353"/>
                  </a:lnTo>
                  <a:lnTo>
                    <a:pt x="1027" y="353"/>
                  </a:lnTo>
                  <a:lnTo>
                    <a:pt x="1029" y="353"/>
                  </a:lnTo>
                  <a:lnTo>
                    <a:pt x="1029" y="351"/>
                  </a:lnTo>
                  <a:lnTo>
                    <a:pt x="1029" y="351"/>
                  </a:lnTo>
                  <a:lnTo>
                    <a:pt x="1029" y="349"/>
                  </a:lnTo>
                  <a:lnTo>
                    <a:pt x="1029" y="349"/>
                  </a:lnTo>
                  <a:lnTo>
                    <a:pt x="1029" y="349"/>
                  </a:lnTo>
                  <a:lnTo>
                    <a:pt x="1029" y="346"/>
                  </a:lnTo>
                  <a:lnTo>
                    <a:pt x="1029" y="346"/>
                  </a:lnTo>
                  <a:lnTo>
                    <a:pt x="1032" y="346"/>
                  </a:lnTo>
                  <a:lnTo>
                    <a:pt x="1032" y="346"/>
                  </a:lnTo>
                  <a:lnTo>
                    <a:pt x="1032" y="346"/>
                  </a:lnTo>
                  <a:lnTo>
                    <a:pt x="1034" y="346"/>
                  </a:lnTo>
                  <a:lnTo>
                    <a:pt x="1034" y="346"/>
                  </a:lnTo>
                  <a:lnTo>
                    <a:pt x="1034" y="346"/>
                  </a:lnTo>
                  <a:lnTo>
                    <a:pt x="1034" y="346"/>
                  </a:lnTo>
                  <a:lnTo>
                    <a:pt x="1036" y="346"/>
                  </a:lnTo>
                  <a:lnTo>
                    <a:pt x="1036" y="344"/>
                  </a:lnTo>
                  <a:lnTo>
                    <a:pt x="1036" y="344"/>
                  </a:lnTo>
                  <a:lnTo>
                    <a:pt x="1036" y="344"/>
                  </a:lnTo>
                  <a:lnTo>
                    <a:pt x="1036" y="344"/>
                  </a:lnTo>
                  <a:lnTo>
                    <a:pt x="1036" y="341"/>
                  </a:lnTo>
                  <a:lnTo>
                    <a:pt x="1039" y="341"/>
                  </a:lnTo>
                  <a:lnTo>
                    <a:pt x="1039" y="341"/>
                  </a:lnTo>
                  <a:lnTo>
                    <a:pt x="1039" y="341"/>
                  </a:lnTo>
                  <a:lnTo>
                    <a:pt x="1041" y="341"/>
                  </a:lnTo>
                  <a:lnTo>
                    <a:pt x="1041" y="339"/>
                  </a:lnTo>
                  <a:lnTo>
                    <a:pt x="1039" y="339"/>
                  </a:lnTo>
                  <a:lnTo>
                    <a:pt x="1039" y="339"/>
                  </a:lnTo>
                  <a:lnTo>
                    <a:pt x="1041" y="339"/>
                  </a:lnTo>
                  <a:lnTo>
                    <a:pt x="1041" y="339"/>
                  </a:lnTo>
                  <a:lnTo>
                    <a:pt x="1041" y="337"/>
                  </a:lnTo>
                  <a:lnTo>
                    <a:pt x="1041" y="337"/>
                  </a:lnTo>
                  <a:lnTo>
                    <a:pt x="1041" y="337"/>
                  </a:lnTo>
                  <a:lnTo>
                    <a:pt x="1041" y="337"/>
                  </a:lnTo>
                  <a:lnTo>
                    <a:pt x="1044" y="337"/>
                  </a:lnTo>
                  <a:lnTo>
                    <a:pt x="1044" y="334"/>
                  </a:lnTo>
                  <a:lnTo>
                    <a:pt x="1044" y="334"/>
                  </a:lnTo>
                  <a:lnTo>
                    <a:pt x="1044" y="334"/>
                  </a:lnTo>
                  <a:lnTo>
                    <a:pt x="1044" y="334"/>
                  </a:lnTo>
                  <a:lnTo>
                    <a:pt x="1044" y="332"/>
                  </a:lnTo>
                  <a:lnTo>
                    <a:pt x="1046" y="332"/>
                  </a:lnTo>
                  <a:lnTo>
                    <a:pt x="1046" y="332"/>
                  </a:lnTo>
                  <a:lnTo>
                    <a:pt x="1044" y="332"/>
                  </a:lnTo>
                  <a:lnTo>
                    <a:pt x="1044" y="330"/>
                  </a:lnTo>
                  <a:lnTo>
                    <a:pt x="1044" y="330"/>
                  </a:lnTo>
                  <a:lnTo>
                    <a:pt x="1044" y="330"/>
                  </a:lnTo>
                  <a:lnTo>
                    <a:pt x="1044" y="330"/>
                  </a:lnTo>
                  <a:lnTo>
                    <a:pt x="1044" y="327"/>
                  </a:lnTo>
                  <a:lnTo>
                    <a:pt x="1044" y="327"/>
                  </a:lnTo>
                  <a:lnTo>
                    <a:pt x="1041" y="327"/>
                  </a:lnTo>
                  <a:lnTo>
                    <a:pt x="1041" y="327"/>
                  </a:lnTo>
                  <a:lnTo>
                    <a:pt x="1041" y="325"/>
                  </a:lnTo>
                  <a:lnTo>
                    <a:pt x="1041" y="325"/>
                  </a:lnTo>
                  <a:lnTo>
                    <a:pt x="1041" y="325"/>
                  </a:lnTo>
                  <a:lnTo>
                    <a:pt x="1039" y="325"/>
                  </a:lnTo>
                  <a:lnTo>
                    <a:pt x="1039" y="325"/>
                  </a:lnTo>
                  <a:lnTo>
                    <a:pt x="1036" y="325"/>
                  </a:lnTo>
                  <a:lnTo>
                    <a:pt x="1036" y="325"/>
                  </a:lnTo>
                  <a:lnTo>
                    <a:pt x="1036" y="325"/>
                  </a:lnTo>
                  <a:lnTo>
                    <a:pt x="1036" y="323"/>
                  </a:lnTo>
                  <a:lnTo>
                    <a:pt x="1036" y="323"/>
                  </a:lnTo>
                  <a:lnTo>
                    <a:pt x="1034" y="323"/>
                  </a:lnTo>
                  <a:lnTo>
                    <a:pt x="1034" y="323"/>
                  </a:lnTo>
                  <a:lnTo>
                    <a:pt x="1034" y="325"/>
                  </a:lnTo>
                  <a:lnTo>
                    <a:pt x="1034" y="325"/>
                  </a:lnTo>
                  <a:lnTo>
                    <a:pt x="1032" y="325"/>
                  </a:lnTo>
                  <a:lnTo>
                    <a:pt x="1032" y="325"/>
                  </a:lnTo>
                  <a:lnTo>
                    <a:pt x="1029" y="325"/>
                  </a:lnTo>
                  <a:lnTo>
                    <a:pt x="1029" y="323"/>
                  </a:lnTo>
                  <a:lnTo>
                    <a:pt x="1029" y="323"/>
                  </a:lnTo>
                  <a:lnTo>
                    <a:pt x="1029" y="323"/>
                  </a:lnTo>
                  <a:lnTo>
                    <a:pt x="1029" y="323"/>
                  </a:lnTo>
                  <a:lnTo>
                    <a:pt x="1027" y="323"/>
                  </a:lnTo>
                  <a:lnTo>
                    <a:pt x="1027" y="323"/>
                  </a:lnTo>
                  <a:lnTo>
                    <a:pt x="1025" y="323"/>
                  </a:lnTo>
                  <a:lnTo>
                    <a:pt x="1025" y="323"/>
                  </a:lnTo>
                  <a:lnTo>
                    <a:pt x="1025" y="323"/>
                  </a:lnTo>
                  <a:lnTo>
                    <a:pt x="1022" y="323"/>
                  </a:lnTo>
                  <a:lnTo>
                    <a:pt x="1022" y="323"/>
                  </a:lnTo>
                  <a:lnTo>
                    <a:pt x="1022" y="323"/>
                  </a:lnTo>
                  <a:lnTo>
                    <a:pt x="1022" y="323"/>
                  </a:lnTo>
                  <a:lnTo>
                    <a:pt x="1020" y="323"/>
                  </a:lnTo>
                  <a:lnTo>
                    <a:pt x="1020" y="325"/>
                  </a:lnTo>
                  <a:lnTo>
                    <a:pt x="1020" y="325"/>
                  </a:lnTo>
                  <a:lnTo>
                    <a:pt x="1017" y="325"/>
                  </a:lnTo>
                  <a:lnTo>
                    <a:pt x="1017" y="325"/>
                  </a:lnTo>
                  <a:lnTo>
                    <a:pt x="1020" y="325"/>
                  </a:lnTo>
                  <a:lnTo>
                    <a:pt x="1020" y="325"/>
                  </a:lnTo>
                  <a:lnTo>
                    <a:pt x="1020" y="327"/>
                  </a:lnTo>
                  <a:lnTo>
                    <a:pt x="1017" y="327"/>
                  </a:lnTo>
                  <a:lnTo>
                    <a:pt x="1017" y="327"/>
                  </a:lnTo>
                  <a:lnTo>
                    <a:pt x="1017" y="327"/>
                  </a:lnTo>
                  <a:lnTo>
                    <a:pt x="1015" y="327"/>
                  </a:lnTo>
                  <a:lnTo>
                    <a:pt x="1015" y="327"/>
                  </a:lnTo>
                  <a:lnTo>
                    <a:pt x="1015" y="327"/>
                  </a:lnTo>
                  <a:lnTo>
                    <a:pt x="1015" y="330"/>
                  </a:lnTo>
                  <a:lnTo>
                    <a:pt x="1015" y="330"/>
                  </a:lnTo>
                  <a:lnTo>
                    <a:pt x="1015" y="330"/>
                  </a:lnTo>
                  <a:lnTo>
                    <a:pt x="1015" y="330"/>
                  </a:lnTo>
                  <a:lnTo>
                    <a:pt x="1015" y="332"/>
                  </a:lnTo>
                  <a:lnTo>
                    <a:pt x="1015" y="332"/>
                  </a:lnTo>
                  <a:lnTo>
                    <a:pt x="1015" y="332"/>
                  </a:lnTo>
                  <a:lnTo>
                    <a:pt x="1013" y="332"/>
                  </a:lnTo>
                  <a:lnTo>
                    <a:pt x="1013" y="332"/>
                  </a:lnTo>
                  <a:lnTo>
                    <a:pt x="1013" y="332"/>
                  </a:lnTo>
                  <a:lnTo>
                    <a:pt x="1013" y="332"/>
                  </a:lnTo>
                  <a:lnTo>
                    <a:pt x="1010" y="332"/>
                  </a:lnTo>
                  <a:lnTo>
                    <a:pt x="1010" y="332"/>
                  </a:lnTo>
                  <a:lnTo>
                    <a:pt x="1010" y="334"/>
                  </a:lnTo>
                  <a:lnTo>
                    <a:pt x="1010" y="334"/>
                  </a:lnTo>
                  <a:lnTo>
                    <a:pt x="1010" y="337"/>
                  </a:lnTo>
                  <a:lnTo>
                    <a:pt x="1010" y="337"/>
                  </a:lnTo>
                  <a:lnTo>
                    <a:pt x="1008" y="337"/>
                  </a:lnTo>
                  <a:lnTo>
                    <a:pt x="1008" y="337"/>
                  </a:lnTo>
                  <a:lnTo>
                    <a:pt x="1008" y="337"/>
                  </a:lnTo>
                  <a:lnTo>
                    <a:pt x="1008" y="337"/>
                  </a:lnTo>
                  <a:lnTo>
                    <a:pt x="1008" y="339"/>
                  </a:lnTo>
                  <a:lnTo>
                    <a:pt x="1008" y="339"/>
                  </a:lnTo>
                  <a:lnTo>
                    <a:pt x="1008" y="339"/>
                  </a:lnTo>
                  <a:lnTo>
                    <a:pt x="1006" y="339"/>
                  </a:lnTo>
                  <a:lnTo>
                    <a:pt x="1006" y="339"/>
                  </a:lnTo>
                  <a:lnTo>
                    <a:pt x="1003" y="339"/>
                  </a:lnTo>
                  <a:lnTo>
                    <a:pt x="1003" y="341"/>
                  </a:lnTo>
                  <a:lnTo>
                    <a:pt x="1003" y="341"/>
                  </a:lnTo>
                  <a:lnTo>
                    <a:pt x="1003" y="341"/>
                  </a:lnTo>
                  <a:lnTo>
                    <a:pt x="1003" y="341"/>
                  </a:lnTo>
                  <a:lnTo>
                    <a:pt x="1001" y="341"/>
                  </a:lnTo>
                  <a:lnTo>
                    <a:pt x="1001" y="341"/>
                  </a:lnTo>
                  <a:lnTo>
                    <a:pt x="1001" y="341"/>
                  </a:lnTo>
                  <a:lnTo>
                    <a:pt x="1001" y="344"/>
                  </a:lnTo>
                  <a:lnTo>
                    <a:pt x="999" y="344"/>
                  </a:lnTo>
                  <a:lnTo>
                    <a:pt x="999" y="344"/>
                  </a:lnTo>
                  <a:lnTo>
                    <a:pt x="996" y="344"/>
                  </a:lnTo>
                  <a:lnTo>
                    <a:pt x="996" y="344"/>
                  </a:lnTo>
                  <a:lnTo>
                    <a:pt x="996" y="344"/>
                  </a:lnTo>
                  <a:lnTo>
                    <a:pt x="996" y="344"/>
                  </a:lnTo>
                  <a:lnTo>
                    <a:pt x="996" y="346"/>
                  </a:lnTo>
                  <a:lnTo>
                    <a:pt x="994" y="346"/>
                  </a:lnTo>
                  <a:lnTo>
                    <a:pt x="994" y="346"/>
                  </a:lnTo>
                  <a:lnTo>
                    <a:pt x="991" y="346"/>
                  </a:lnTo>
                  <a:lnTo>
                    <a:pt x="991" y="346"/>
                  </a:lnTo>
                  <a:lnTo>
                    <a:pt x="991" y="346"/>
                  </a:lnTo>
                  <a:lnTo>
                    <a:pt x="991" y="346"/>
                  </a:lnTo>
                  <a:lnTo>
                    <a:pt x="989" y="346"/>
                  </a:lnTo>
                  <a:lnTo>
                    <a:pt x="989" y="346"/>
                  </a:lnTo>
                  <a:lnTo>
                    <a:pt x="989" y="346"/>
                  </a:lnTo>
                  <a:lnTo>
                    <a:pt x="989" y="346"/>
                  </a:lnTo>
                  <a:lnTo>
                    <a:pt x="987" y="346"/>
                  </a:lnTo>
                  <a:lnTo>
                    <a:pt x="987" y="349"/>
                  </a:lnTo>
                  <a:lnTo>
                    <a:pt x="987" y="349"/>
                  </a:lnTo>
                  <a:lnTo>
                    <a:pt x="987" y="349"/>
                  </a:lnTo>
                  <a:lnTo>
                    <a:pt x="984" y="349"/>
                  </a:lnTo>
                  <a:lnTo>
                    <a:pt x="984" y="351"/>
                  </a:lnTo>
                  <a:lnTo>
                    <a:pt x="984" y="351"/>
                  </a:lnTo>
                  <a:lnTo>
                    <a:pt x="984" y="351"/>
                  </a:lnTo>
                  <a:lnTo>
                    <a:pt x="984" y="351"/>
                  </a:lnTo>
                  <a:lnTo>
                    <a:pt x="984" y="353"/>
                  </a:lnTo>
                  <a:lnTo>
                    <a:pt x="982" y="353"/>
                  </a:lnTo>
                  <a:lnTo>
                    <a:pt x="982" y="353"/>
                  </a:lnTo>
                  <a:lnTo>
                    <a:pt x="982" y="356"/>
                  </a:lnTo>
                  <a:lnTo>
                    <a:pt x="982" y="356"/>
                  </a:lnTo>
                  <a:lnTo>
                    <a:pt x="982" y="356"/>
                  </a:lnTo>
                  <a:lnTo>
                    <a:pt x="982" y="356"/>
                  </a:lnTo>
                  <a:lnTo>
                    <a:pt x="982" y="358"/>
                  </a:lnTo>
                  <a:lnTo>
                    <a:pt x="982" y="358"/>
                  </a:lnTo>
                  <a:lnTo>
                    <a:pt x="982" y="358"/>
                  </a:lnTo>
                  <a:lnTo>
                    <a:pt x="982" y="360"/>
                  </a:lnTo>
                  <a:lnTo>
                    <a:pt x="982" y="360"/>
                  </a:lnTo>
                  <a:lnTo>
                    <a:pt x="982" y="360"/>
                  </a:lnTo>
                  <a:lnTo>
                    <a:pt x="982" y="360"/>
                  </a:lnTo>
                  <a:lnTo>
                    <a:pt x="980" y="360"/>
                  </a:lnTo>
                  <a:lnTo>
                    <a:pt x="980" y="363"/>
                  </a:lnTo>
                  <a:lnTo>
                    <a:pt x="980" y="363"/>
                  </a:lnTo>
                  <a:lnTo>
                    <a:pt x="977" y="363"/>
                  </a:lnTo>
                  <a:lnTo>
                    <a:pt x="977" y="363"/>
                  </a:lnTo>
                  <a:lnTo>
                    <a:pt x="977" y="365"/>
                  </a:lnTo>
                  <a:lnTo>
                    <a:pt x="977" y="365"/>
                  </a:lnTo>
                  <a:lnTo>
                    <a:pt x="977" y="365"/>
                  </a:lnTo>
                  <a:lnTo>
                    <a:pt x="977" y="365"/>
                  </a:lnTo>
                  <a:lnTo>
                    <a:pt x="975" y="365"/>
                  </a:lnTo>
                  <a:lnTo>
                    <a:pt x="975" y="365"/>
                  </a:lnTo>
                  <a:lnTo>
                    <a:pt x="975" y="365"/>
                  </a:lnTo>
                  <a:lnTo>
                    <a:pt x="975" y="365"/>
                  </a:lnTo>
                  <a:lnTo>
                    <a:pt x="975" y="368"/>
                  </a:lnTo>
                  <a:lnTo>
                    <a:pt x="973" y="368"/>
                  </a:lnTo>
                  <a:lnTo>
                    <a:pt x="973" y="368"/>
                  </a:lnTo>
                  <a:lnTo>
                    <a:pt x="970" y="368"/>
                  </a:lnTo>
                  <a:lnTo>
                    <a:pt x="970" y="365"/>
                  </a:lnTo>
                  <a:lnTo>
                    <a:pt x="970" y="365"/>
                  </a:lnTo>
                  <a:lnTo>
                    <a:pt x="970" y="365"/>
                  </a:lnTo>
                  <a:lnTo>
                    <a:pt x="968" y="365"/>
                  </a:lnTo>
                  <a:lnTo>
                    <a:pt x="968" y="365"/>
                  </a:lnTo>
                  <a:lnTo>
                    <a:pt x="968" y="365"/>
                  </a:lnTo>
                  <a:lnTo>
                    <a:pt x="968" y="365"/>
                  </a:lnTo>
                  <a:lnTo>
                    <a:pt x="968" y="365"/>
                  </a:lnTo>
                  <a:lnTo>
                    <a:pt x="965" y="365"/>
                  </a:lnTo>
                  <a:lnTo>
                    <a:pt x="965" y="365"/>
                  </a:lnTo>
                  <a:lnTo>
                    <a:pt x="965" y="368"/>
                  </a:lnTo>
                  <a:lnTo>
                    <a:pt x="963" y="368"/>
                  </a:lnTo>
                  <a:lnTo>
                    <a:pt x="963" y="368"/>
                  </a:lnTo>
                  <a:lnTo>
                    <a:pt x="963" y="368"/>
                  </a:lnTo>
                  <a:lnTo>
                    <a:pt x="963" y="368"/>
                  </a:lnTo>
                  <a:lnTo>
                    <a:pt x="963" y="370"/>
                  </a:lnTo>
                  <a:lnTo>
                    <a:pt x="961" y="370"/>
                  </a:lnTo>
                  <a:lnTo>
                    <a:pt x="961" y="370"/>
                  </a:lnTo>
                  <a:lnTo>
                    <a:pt x="961" y="368"/>
                  </a:lnTo>
                  <a:lnTo>
                    <a:pt x="958" y="368"/>
                  </a:lnTo>
                  <a:lnTo>
                    <a:pt x="958" y="368"/>
                  </a:lnTo>
                  <a:lnTo>
                    <a:pt x="958" y="368"/>
                  </a:lnTo>
                  <a:lnTo>
                    <a:pt x="958" y="368"/>
                  </a:lnTo>
                  <a:lnTo>
                    <a:pt x="958" y="365"/>
                  </a:lnTo>
                  <a:lnTo>
                    <a:pt x="958" y="365"/>
                  </a:lnTo>
                  <a:lnTo>
                    <a:pt x="956" y="365"/>
                  </a:lnTo>
                  <a:lnTo>
                    <a:pt x="956" y="365"/>
                  </a:lnTo>
                  <a:lnTo>
                    <a:pt x="956" y="365"/>
                  </a:lnTo>
                  <a:lnTo>
                    <a:pt x="956" y="365"/>
                  </a:lnTo>
                  <a:lnTo>
                    <a:pt x="954" y="365"/>
                  </a:lnTo>
                  <a:lnTo>
                    <a:pt x="954" y="365"/>
                  </a:lnTo>
                  <a:lnTo>
                    <a:pt x="951" y="365"/>
                  </a:lnTo>
                  <a:lnTo>
                    <a:pt x="951" y="365"/>
                  </a:lnTo>
                  <a:lnTo>
                    <a:pt x="951" y="365"/>
                  </a:lnTo>
                  <a:lnTo>
                    <a:pt x="951" y="365"/>
                  </a:lnTo>
                  <a:lnTo>
                    <a:pt x="951" y="365"/>
                  </a:lnTo>
                  <a:lnTo>
                    <a:pt x="949" y="365"/>
                  </a:lnTo>
                  <a:lnTo>
                    <a:pt x="949" y="368"/>
                  </a:lnTo>
                  <a:lnTo>
                    <a:pt x="949" y="368"/>
                  </a:lnTo>
                  <a:lnTo>
                    <a:pt x="949" y="370"/>
                  </a:lnTo>
                  <a:lnTo>
                    <a:pt x="949" y="370"/>
                  </a:lnTo>
                  <a:lnTo>
                    <a:pt x="949" y="370"/>
                  </a:lnTo>
                  <a:lnTo>
                    <a:pt x="949" y="372"/>
                  </a:lnTo>
                  <a:lnTo>
                    <a:pt x="949" y="372"/>
                  </a:lnTo>
                  <a:lnTo>
                    <a:pt x="949" y="372"/>
                  </a:lnTo>
                  <a:lnTo>
                    <a:pt x="946" y="372"/>
                  </a:lnTo>
                  <a:lnTo>
                    <a:pt x="946" y="375"/>
                  </a:lnTo>
                  <a:lnTo>
                    <a:pt x="946" y="375"/>
                  </a:lnTo>
                  <a:lnTo>
                    <a:pt x="946" y="375"/>
                  </a:lnTo>
                  <a:lnTo>
                    <a:pt x="944" y="375"/>
                  </a:lnTo>
                  <a:lnTo>
                    <a:pt x="944" y="375"/>
                  </a:lnTo>
                  <a:lnTo>
                    <a:pt x="944" y="377"/>
                  </a:lnTo>
                  <a:lnTo>
                    <a:pt x="944" y="377"/>
                  </a:lnTo>
                  <a:lnTo>
                    <a:pt x="944" y="379"/>
                  </a:lnTo>
                  <a:lnTo>
                    <a:pt x="944" y="379"/>
                  </a:lnTo>
                  <a:lnTo>
                    <a:pt x="946" y="379"/>
                  </a:lnTo>
                  <a:lnTo>
                    <a:pt x="946" y="382"/>
                  </a:lnTo>
                  <a:lnTo>
                    <a:pt x="946" y="382"/>
                  </a:lnTo>
                  <a:lnTo>
                    <a:pt x="946" y="382"/>
                  </a:lnTo>
                  <a:lnTo>
                    <a:pt x="946" y="384"/>
                  </a:lnTo>
                  <a:lnTo>
                    <a:pt x="946" y="384"/>
                  </a:lnTo>
                  <a:lnTo>
                    <a:pt x="949" y="384"/>
                  </a:lnTo>
                  <a:lnTo>
                    <a:pt x="949" y="384"/>
                  </a:lnTo>
                  <a:lnTo>
                    <a:pt x="949" y="384"/>
                  </a:lnTo>
                  <a:lnTo>
                    <a:pt x="949" y="387"/>
                  </a:lnTo>
                  <a:lnTo>
                    <a:pt x="949" y="387"/>
                  </a:lnTo>
                  <a:lnTo>
                    <a:pt x="951" y="387"/>
                  </a:lnTo>
                  <a:lnTo>
                    <a:pt x="951" y="387"/>
                  </a:lnTo>
                  <a:lnTo>
                    <a:pt x="951" y="387"/>
                  </a:lnTo>
                  <a:lnTo>
                    <a:pt x="951" y="387"/>
                  </a:lnTo>
                  <a:lnTo>
                    <a:pt x="951" y="389"/>
                  </a:lnTo>
                  <a:lnTo>
                    <a:pt x="954" y="389"/>
                  </a:lnTo>
                  <a:lnTo>
                    <a:pt x="954" y="389"/>
                  </a:lnTo>
                  <a:lnTo>
                    <a:pt x="954" y="389"/>
                  </a:lnTo>
                  <a:lnTo>
                    <a:pt x="956" y="389"/>
                  </a:lnTo>
                  <a:lnTo>
                    <a:pt x="956" y="391"/>
                  </a:lnTo>
                  <a:lnTo>
                    <a:pt x="956" y="391"/>
                  </a:lnTo>
                  <a:lnTo>
                    <a:pt x="956" y="391"/>
                  </a:lnTo>
                  <a:lnTo>
                    <a:pt x="958" y="391"/>
                  </a:lnTo>
                  <a:lnTo>
                    <a:pt x="958" y="391"/>
                  </a:lnTo>
                  <a:lnTo>
                    <a:pt x="958" y="391"/>
                  </a:lnTo>
                  <a:lnTo>
                    <a:pt x="961" y="391"/>
                  </a:lnTo>
                  <a:lnTo>
                    <a:pt x="961" y="391"/>
                  </a:lnTo>
                  <a:lnTo>
                    <a:pt x="963" y="391"/>
                  </a:lnTo>
                  <a:lnTo>
                    <a:pt x="963" y="391"/>
                  </a:lnTo>
                  <a:lnTo>
                    <a:pt x="963" y="391"/>
                  </a:lnTo>
                  <a:lnTo>
                    <a:pt x="963" y="391"/>
                  </a:lnTo>
                  <a:lnTo>
                    <a:pt x="965" y="391"/>
                  </a:lnTo>
                  <a:lnTo>
                    <a:pt x="965" y="391"/>
                  </a:lnTo>
                  <a:lnTo>
                    <a:pt x="965" y="391"/>
                  </a:lnTo>
                  <a:lnTo>
                    <a:pt x="968" y="391"/>
                  </a:lnTo>
                  <a:lnTo>
                    <a:pt x="968" y="391"/>
                  </a:lnTo>
                  <a:lnTo>
                    <a:pt x="968" y="391"/>
                  </a:lnTo>
                  <a:lnTo>
                    <a:pt x="968" y="389"/>
                  </a:lnTo>
                  <a:lnTo>
                    <a:pt x="970" y="389"/>
                  </a:lnTo>
                  <a:lnTo>
                    <a:pt x="970" y="389"/>
                  </a:lnTo>
                  <a:lnTo>
                    <a:pt x="970" y="389"/>
                  </a:lnTo>
                  <a:lnTo>
                    <a:pt x="970" y="389"/>
                  </a:lnTo>
                  <a:lnTo>
                    <a:pt x="973" y="389"/>
                  </a:lnTo>
                  <a:lnTo>
                    <a:pt x="973" y="389"/>
                  </a:lnTo>
                  <a:lnTo>
                    <a:pt x="973" y="389"/>
                  </a:lnTo>
                  <a:lnTo>
                    <a:pt x="973" y="391"/>
                  </a:lnTo>
                  <a:lnTo>
                    <a:pt x="973" y="391"/>
                  </a:lnTo>
                  <a:lnTo>
                    <a:pt x="973" y="394"/>
                  </a:lnTo>
                  <a:lnTo>
                    <a:pt x="975" y="394"/>
                  </a:lnTo>
                  <a:lnTo>
                    <a:pt x="975" y="394"/>
                  </a:lnTo>
                  <a:lnTo>
                    <a:pt x="975" y="394"/>
                  </a:lnTo>
                  <a:lnTo>
                    <a:pt x="975" y="394"/>
                  </a:lnTo>
                  <a:lnTo>
                    <a:pt x="975" y="396"/>
                  </a:lnTo>
                  <a:lnTo>
                    <a:pt x="975" y="396"/>
                  </a:lnTo>
                  <a:lnTo>
                    <a:pt x="977" y="396"/>
                  </a:lnTo>
                  <a:lnTo>
                    <a:pt x="977" y="396"/>
                  </a:lnTo>
                  <a:lnTo>
                    <a:pt x="977" y="398"/>
                  </a:lnTo>
                  <a:lnTo>
                    <a:pt x="977" y="398"/>
                  </a:lnTo>
                  <a:lnTo>
                    <a:pt x="977" y="401"/>
                  </a:lnTo>
                  <a:lnTo>
                    <a:pt x="977" y="401"/>
                  </a:lnTo>
                  <a:lnTo>
                    <a:pt x="977" y="401"/>
                  </a:lnTo>
                  <a:lnTo>
                    <a:pt x="977" y="403"/>
                  </a:lnTo>
                  <a:lnTo>
                    <a:pt x="977" y="403"/>
                  </a:lnTo>
                  <a:lnTo>
                    <a:pt x="977" y="403"/>
                  </a:lnTo>
                  <a:lnTo>
                    <a:pt x="977" y="405"/>
                  </a:lnTo>
                  <a:lnTo>
                    <a:pt x="975" y="405"/>
                  </a:lnTo>
                  <a:lnTo>
                    <a:pt x="975" y="405"/>
                  </a:lnTo>
                  <a:lnTo>
                    <a:pt x="975" y="405"/>
                  </a:lnTo>
                  <a:lnTo>
                    <a:pt x="975" y="405"/>
                  </a:lnTo>
                  <a:lnTo>
                    <a:pt x="975" y="408"/>
                  </a:lnTo>
                  <a:lnTo>
                    <a:pt x="975" y="408"/>
                  </a:lnTo>
                  <a:lnTo>
                    <a:pt x="975" y="410"/>
                  </a:lnTo>
                  <a:lnTo>
                    <a:pt x="975" y="410"/>
                  </a:lnTo>
                  <a:lnTo>
                    <a:pt x="975" y="410"/>
                  </a:lnTo>
                  <a:lnTo>
                    <a:pt x="975" y="413"/>
                  </a:lnTo>
                  <a:lnTo>
                    <a:pt x="975" y="413"/>
                  </a:lnTo>
                  <a:lnTo>
                    <a:pt x="977" y="413"/>
                  </a:lnTo>
                  <a:lnTo>
                    <a:pt x="977" y="413"/>
                  </a:lnTo>
                  <a:lnTo>
                    <a:pt x="977" y="415"/>
                  </a:lnTo>
                  <a:lnTo>
                    <a:pt x="977" y="415"/>
                  </a:lnTo>
                  <a:lnTo>
                    <a:pt x="980" y="415"/>
                  </a:lnTo>
                  <a:lnTo>
                    <a:pt x="980" y="415"/>
                  </a:lnTo>
                  <a:lnTo>
                    <a:pt x="980" y="415"/>
                  </a:lnTo>
                  <a:lnTo>
                    <a:pt x="982" y="415"/>
                  </a:lnTo>
                  <a:lnTo>
                    <a:pt x="982" y="415"/>
                  </a:lnTo>
                  <a:lnTo>
                    <a:pt x="982" y="415"/>
                  </a:lnTo>
                  <a:lnTo>
                    <a:pt x="982" y="415"/>
                  </a:lnTo>
                  <a:lnTo>
                    <a:pt x="984" y="415"/>
                  </a:lnTo>
                  <a:lnTo>
                    <a:pt x="984" y="415"/>
                  </a:lnTo>
                  <a:lnTo>
                    <a:pt x="984" y="415"/>
                  </a:lnTo>
                  <a:lnTo>
                    <a:pt x="987" y="415"/>
                  </a:lnTo>
                  <a:lnTo>
                    <a:pt x="987" y="415"/>
                  </a:lnTo>
                  <a:lnTo>
                    <a:pt x="989" y="415"/>
                  </a:lnTo>
                  <a:lnTo>
                    <a:pt x="989" y="415"/>
                  </a:lnTo>
                  <a:lnTo>
                    <a:pt x="989" y="415"/>
                  </a:lnTo>
                  <a:lnTo>
                    <a:pt x="991" y="415"/>
                  </a:lnTo>
                  <a:lnTo>
                    <a:pt x="991" y="415"/>
                  </a:lnTo>
                  <a:lnTo>
                    <a:pt x="991" y="415"/>
                  </a:lnTo>
                  <a:lnTo>
                    <a:pt x="991" y="415"/>
                  </a:lnTo>
                  <a:lnTo>
                    <a:pt x="994" y="415"/>
                  </a:lnTo>
                  <a:lnTo>
                    <a:pt x="994" y="415"/>
                  </a:lnTo>
                  <a:lnTo>
                    <a:pt x="994" y="415"/>
                  </a:lnTo>
                  <a:lnTo>
                    <a:pt x="994" y="413"/>
                  </a:lnTo>
                  <a:lnTo>
                    <a:pt x="994" y="413"/>
                  </a:lnTo>
                  <a:lnTo>
                    <a:pt x="994" y="413"/>
                  </a:lnTo>
                  <a:lnTo>
                    <a:pt x="994" y="410"/>
                  </a:lnTo>
                  <a:lnTo>
                    <a:pt x="994" y="410"/>
                  </a:lnTo>
                  <a:lnTo>
                    <a:pt x="994" y="410"/>
                  </a:lnTo>
                  <a:lnTo>
                    <a:pt x="996" y="410"/>
                  </a:lnTo>
                  <a:lnTo>
                    <a:pt x="996" y="410"/>
                  </a:lnTo>
                  <a:lnTo>
                    <a:pt x="996" y="408"/>
                  </a:lnTo>
                  <a:lnTo>
                    <a:pt x="996" y="408"/>
                  </a:lnTo>
                  <a:lnTo>
                    <a:pt x="999" y="408"/>
                  </a:lnTo>
                  <a:lnTo>
                    <a:pt x="999" y="408"/>
                  </a:lnTo>
                  <a:lnTo>
                    <a:pt x="999" y="408"/>
                  </a:lnTo>
                  <a:lnTo>
                    <a:pt x="1001" y="408"/>
                  </a:lnTo>
                  <a:lnTo>
                    <a:pt x="1001" y="408"/>
                  </a:lnTo>
                  <a:lnTo>
                    <a:pt x="1001" y="405"/>
                  </a:lnTo>
                  <a:lnTo>
                    <a:pt x="1001" y="405"/>
                  </a:lnTo>
                  <a:lnTo>
                    <a:pt x="1001" y="405"/>
                  </a:lnTo>
                  <a:lnTo>
                    <a:pt x="1003" y="405"/>
                  </a:lnTo>
                  <a:lnTo>
                    <a:pt x="1003" y="405"/>
                  </a:lnTo>
                  <a:lnTo>
                    <a:pt x="1003" y="405"/>
                  </a:lnTo>
                  <a:lnTo>
                    <a:pt x="1003" y="403"/>
                  </a:lnTo>
                  <a:lnTo>
                    <a:pt x="1003" y="403"/>
                  </a:lnTo>
                  <a:lnTo>
                    <a:pt x="1001" y="403"/>
                  </a:lnTo>
                  <a:lnTo>
                    <a:pt x="1001" y="403"/>
                  </a:lnTo>
                  <a:lnTo>
                    <a:pt x="1003" y="403"/>
                  </a:lnTo>
                  <a:lnTo>
                    <a:pt x="1003" y="403"/>
                  </a:lnTo>
                  <a:lnTo>
                    <a:pt x="1003" y="403"/>
                  </a:lnTo>
                  <a:lnTo>
                    <a:pt x="1006" y="403"/>
                  </a:lnTo>
                  <a:lnTo>
                    <a:pt x="1006" y="401"/>
                  </a:lnTo>
                  <a:lnTo>
                    <a:pt x="1006" y="401"/>
                  </a:lnTo>
                  <a:lnTo>
                    <a:pt x="1006" y="401"/>
                  </a:lnTo>
                  <a:lnTo>
                    <a:pt x="1008" y="401"/>
                  </a:lnTo>
                  <a:lnTo>
                    <a:pt x="1008" y="401"/>
                  </a:lnTo>
                  <a:lnTo>
                    <a:pt x="1008" y="401"/>
                  </a:lnTo>
                  <a:lnTo>
                    <a:pt x="1010" y="401"/>
                  </a:lnTo>
                  <a:lnTo>
                    <a:pt x="1010" y="401"/>
                  </a:lnTo>
                  <a:lnTo>
                    <a:pt x="1010" y="401"/>
                  </a:lnTo>
                  <a:lnTo>
                    <a:pt x="1010" y="398"/>
                  </a:lnTo>
                  <a:lnTo>
                    <a:pt x="1013" y="398"/>
                  </a:lnTo>
                  <a:lnTo>
                    <a:pt x="1013" y="398"/>
                  </a:lnTo>
                  <a:lnTo>
                    <a:pt x="1013" y="396"/>
                  </a:lnTo>
                  <a:lnTo>
                    <a:pt x="1010" y="396"/>
                  </a:lnTo>
                  <a:lnTo>
                    <a:pt x="1010" y="396"/>
                  </a:lnTo>
                  <a:lnTo>
                    <a:pt x="1010" y="396"/>
                  </a:lnTo>
                  <a:lnTo>
                    <a:pt x="1010" y="396"/>
                  </a:lnTo>
                  <a:lnTo>
                    <a:pt x="1010" y="396"/>
                  </a:lnTo>
                  <a:lnTo>
                    <a:pt x="1010" y="396"/>
                  </a:lnTo>
                  <a:lnTo>
                    <a:pt x="1010" y="396"/>
                  </a:lnTo>
                  <a:lnTo>
                    <a:pt x="1013" y="396"/>
                  </a:lnTo>
                  <a:lnTo>
                    <a:pt x="1013" y="396"/>
                  </a:lnTo>
                  <a:lnTo>
                    <a:pt x="1013" y="396"/>
                  </a:lnTo>
                  <a:lnTo>
                    <a:pt x="1015" y="396"/>
                  </a:lnTo>
                  <a:lnTo>
                    <a:pt x="1015" y="396"/>
                  </a:lnTo>
                  <a:lnTo>
                    <a:pt x="1015" y="398"/>
                  </a:lnTo>
                  <a:lnTo>
                    <a:pt x="1013" y="398"/>
                  </a:lnTo>
                  <a:lnTo>
                    <a:pt x="1013" y="398"/>
                  </a:lnTo>
                  <a:lnTo>
                    <a:pt x="1015" y="398"/>
                  </a:lnTo>
                  <a:lnTo>
                    <a:pt x="1015" y="398"/>
                  </a:lnTo>
                  <a:lnTo>
                    <a:pt x="1015" y="398"/>
                  </a:lnTo>
                  <a:lnTo>
                    <a:pt x="1017" y="398"/>
                  </a:lnTo>
                  <a:lnTo>
                    <a:pt x="1017" y="398"/>
                  </a:lnTo>
                  <a:lnTo>
                    <a:pt x="1017" y="401"/>
                  </a:lnTo>
                  <a:lnTo>
                    <a:pt x="1017" y="401"/>
                  </a:lnTo>
                  <a:lnTo>
                    <a:pt x="1017" y="401"/>
                  </a:lnTo>
                  <a:lnTo>
                    <a:pt x="1020" y="401"/>
                  </a:lnTo>
                  <a:lnTo>
                    <a:pt x="1020" y="403"/>
                  </a:lnTo>
                  <a:lnTo>
                    <a:pt x="1020" y="403"/>
                  </a:lnTo>
                  <a:lnTo>
                    <a:pt x="1020" y="401"/>
                  </a:lnTo>
                  <a:lnTo>
                    <a:pt x="1022" y="401"/>
                  </a:lnTo>
                  <a:lnTo>
                    <a:pt x="1022" y="403"/>
                  </a:lnTo>
                  <a:lnTo>
                    <a:pt x="1022" y="403"/>
                  </a:lnTo>
                  <a:lnTo>
                    <a:pt x="1022" y="403"/>
                  </a:lnTo>
                  <a:lnTo>
                    <a:pt x="1022" y="405"/>
                  </a:lnTo>
                  <a:lnTo>
                    <a:pt x="1022" y="405"/>
                  </a:lnTo>
                  <a:lnTo>
                    <a:pt x="1022" y="405"/>
                  </a:lnTo>
                  <a:lnTo>
                    <a:pt x="1025" y="405"/>
                  </a:lnTo>
                  <a:lnTo>
                    <a:pt x="1025" y="405"/>
                  </a:lnTo>
                  <a:lnTo>
                    <a:pt x="1025" y="405"/>
                  </a:lnTo>
                  <a:lnTo>
                    <a:pt x="1025" y="405"/>
                  </a:lnTo>
                  <a:lnTo>
                    <a:pt x="1027" y="405"/>
                  </a:lnTo>
                  <a:lnTo>
                    <a:pt x="1027" y="405"/>
                  </a:lnTo>
                  <a:lnTo>
                    <a:pt x="1029" y="405"/>
                  </a:lnTo>
                  <a:lnTo>
                    <a:pt x="1029" y="405"/>
                  </a:lnTo>
                  <a:lnTo>
                    <a:pt x="1027" y="405"/>
                  </a:lnTo>
                  <a:lnTo>
                    <a:pt x="1027" y="405"/>
                  </a:lnTo>
                  <a:lnTo>
                    <a:pt x="1029" y="405"/>
                  </a:lnTo>
                  <a:lnTo>
                    <a:pt x="1029" y="408"/>
                  </a:lnTo>
                  <a:lnTo>
                    <a:pt x="1029" y="408"/>
                  </a:lnTo>
                  <a:lnTo>
                    <a:pt x="1029" y="408"/>
                  </a:lnTo>
                  <a:lnTo>
                    <a:pt x="1029" y="408"/>
                  </a:lnTo>
                  <a:lnTo>
                    <a:pt x="1032" y="408"/>
                  </a:lnTo>
                  <a:lnTo>
                    <a:pt x="1032" y="408"/>
                  </a:lnTo>
                  <a:lnTo>
                    <a:pt x="1032" y="408"/>
                  </a:lnTo>
                  <a:lnTo>
                    <a:pt x="1034" y="408"/>
                  </a:lnTo>
                  <a:lnTo>
                    <a:pt x="1034" y="408"/>
                  </a:lnTo>
                  <a:lnTo>
                    <a:pt x="1034" y="408"/>
                  </a:lnTo>
                  <a:lnTo>
                    <a:pt x="1034" y="408"/>
                  </a:lnTo>
                  <a:lnTo>
                    <a:pt x="1036" y="408"/>
                  </a:lnTo>
                  <a:lnTo>
                    <a:pt x="1036" y="408"/>
                  </a:lnTo>
                  <a:lnTo>
                    <a:pt x="1036" y="408"/>
                  </a:lnTo>
                  <a:lnTo>
                    <a:pt x="1036" y="408"/>
                  </a:lnTo>
                  <a:lnTo>
                    <a:pt x="1039" y="408"/>
                  </a:lnTo>
                  <a:lnTo>
                    <a:pt x="1039" y="408"/>
                  </a:lnTo>
                  <a:lnTo>
                    <a:pt x="1041" y="408"/>
                  </a:lnTo>
                  <a:lnTo>
                    <a:pt x="1041" y="405"/>
                  </a:lnTo>
                  <a:lnTo>
                    <a:pt x="1041" y="405"/>
                  </a:lnTo>
                  <a:lnTo>
                    <a:pt x="1041" y="405"/>
                  </a:lnTo>
                  <a:lnTo>
                    <a:pt x="1041" y="405"/>
                  </a:lnTo>
                  <a:lnTo>
                    <a:pt x="1044" y="405"/>
                  </a:lnTo>
                  <a:lnTo>
                    <a:pt x="1044" y="405"/>
                  </a:lnTo>
                  <a:lnTo>
                    <a:pt x="1044" y="405"/>
                  </a:lnTo>
                  <a:lnTo>
                    <a:pt x="1044" y="405"/>
                  </a:lnTo>
                  <a:lnTo>
                    <a:pt x="1044" y="408"/>
                  </a:lnTo>
                  <a:lnTo>
                    <a:pt x="1044" y="408"/>
                  </a:lnTo>
                  <a:lnTo>
                    <a:pt x="1046" y="408"/>
                  </a:lnTo>
                  <a:lnTo>
                    <a:pt x="1046" y="408"/>
                  </a:lnTo>
                  <a:lnTo>
                    <a:pt x="1046" y="410"/>
                  </a:lnTo>
                  <a:lnTo>
                    <a:pt x="1048" y="410"/>
                  </a:lnTo>
                  <a:lnTo>
                    <a:pt x="1048" y="410"/>
                  </a:lnTo>
                  <a:lnTo>
                    <a:pt x="1048" y="410"/>
                  </a:lnTo>
                  <a:lnTo>
                    <a:pt x="1051" y="410"/>
                  </a:lnTo>
                  <a:lnTo>
                    <a:pt x="1051" y="408"/>
                  </a:lnTo>
                  <a:lnTo>
                    <a:pt x="1051" y="408"/>
                  </a:lnTo>
                  <a:lnTo>
                    <a:pt x="1051" y="410"/>
                  </a:lnTo>
                  <a:lnTo>
                    <a:pt x="1051" y="410"/>
                  </a:lnTo>
                  <a:lnTo>
                    <a:pt x="1053" y="410"/>
                  </a:lnTo>
                  <a:lnTo>
                    <a:pt x="1053" y="410"/>
                  </a:lnTo>
                  <a:lnTo>
                    <a:pt x="1053" y="408"/>
                  </a:lnTo>
                  <a:lnTo>
                    <a:pt x="1055" y="408"/>
                  </a:lnTo>
                  <a:lnTo>
                    <a:pt x="1055" y="410"/>
                  </a:lnTo>
                  <a:lnTo>
                    <a:pt x="1055" y="410"/>
                  </a:lnTo>
                  <a:lnTo>
                    <a:pt x="1055" y="410"/>
                  </a:lnTo>
                  <a:lnTo>
                    <a:pt x="1055" y="413"/>
                  </a:lnTo>
                  <a:lnTo>
                    <a:pt x="1055" y="413"/>
                  </a:lnTo>
                  <a:lnTo>
                    <a:pt x="1053" y="413"/>
                  </a:lnTo>
                  <a:lnTo>
                    <a:pt x="1053" y="413"/>
                  </a:lnTo>
                  <a:lnTo>
                    <a:pt x="1053" y="413"/>
                  </a:lnTo>
                  <a:lnTo>
                    <a:pt x="1053" y="415"/>
                  </a:lnTo>
                  <a:lnTo>
                    <a:pt x="1053" y="415"/>
                  </a:lnTo>
                  <a:lnTo>
                    <a:pt x="1053" y="415"/>
                  </a:lnTo>
                  <a:lnTo>
                    <a:pt x="1053" y="415"/>
                  </a:lnTo>
                  <a:lnTo>
                    <a:pt x="1053" y="415"/>
                  </a:lnTo>
                  <a:lnTo>
                    <a:pt x="1053" y="417"/>
                  </a:lnTo>
                  <a:lnTo>
                    <a:pt x="1051" y="417"/>
                  </a:lnTo>
                  <a:lnTo>
                    <a:pt x="1051" y="417"/>
                  </a:lnTo>
                  <a:lnTo>
                    <a:pt x="1051" y="417"/>
                  </a:lnTo>
                  <a:lnTo>
                    <a:pt x="1051" y="420"/>
                  </a:lnTo>
                  <a:lnTo>
                    <a:pt x="1051" y="420"/>
                  </a:lnTo>
                  <a:lnTo>
                    <a:pt x="1051" y="417"/>
                  </a:lnTo>
                  <a:lnTo>
                    <a:pt x="1053" y="417"/>
                  </a:lnTo>
                  <a:lnTo>
                    <a:pt x="1053" y="420"/>
                  </a:lnTo>
                  <a:lnTo>
                    <a:pt x="1053" y="420"/>
                  </a:lnTo>
                  <a:lnTo>
                    <a:pt x="1051" y="420"/>
                  </a:lnTo>
                  <a:lnTo>
                    <a:pt x="1051" y="422"/>
                  </a:lnTo>
                  <a:lnTo>
                    <a:pt x="1051" y="422"/>
                  </a:lnTo>
                  <a:lnTo>
                    <a:pt x="1051" y="424"/>
                  </a:lnTo>
                  <a:lnTo>
                    <a:pt x="1051" y="424"/>
                  </a:lnTo>
                  <a:lnTo>
                    <a:pt x="1051" y="424"/>
                  </a:lnTo>
                  <a:lnTo>
                    <a:pt x="1051" y="424"/>
                  </a:lnTo>
                  <a:lnTo>
                    <a:pt x="1048" y="424"/>
                  </a:lnTo>
                  <a:lnTo>
                    <a:pt x="1048" y="424"/>
                  </a:lnTo>
                  <a:lnTo>
                    <a:pt x="1048" y="424"/>
                  </a:lnTo>
                  <a:lnTo>
                    <a:pt x="1048" y="424"/>
                  </a:lnTo>
                  <a:lnTo>
                    <a:pt x="1046" y="424"/>
                  </a:lnTo>
                  <a:lnTo>
                    <a:pt x="1046" y="424"/>
                  </a:lnTo>
                  <a:lnTo>
                    <a:pt x="1046" y="424"/>
                  </a:lnTo>
                  <a:lnTo>
                    <a:pt x="1044" y="424"/>
                  </a:lnTo>
                  <a:lnTo>
                    <a:pt x="1044" y="424"/>
                  </a:lnTo>
                  <a:lnTo>
                    <a:pt x="1044" y="424"/>
                  </a:lnTo>
                  <a:lnTo>
                    <a:pt x="1044" y="422"/>
                  </a:lnTo>
                  <a:lnTo>
                    <a:pt x="1044" y="422"/>
                  </a:lnTo>
                  <a:lnTo>
                    <a:pt x="1041" y="422"/>
                  </a:lnTo>
                  <a:lnTo>
                    <a:pt x="1041" y="424"/>
                  </a:lnTo>
                  <a:lnTo>
                    <a:pt x="1041" y="424"/>
                  </a:lnTo>
                  <a:lnTo>
                    <a:pt x="1041" y="424"/>
                  </a:lnTo>
                  <a:lnTo>
                    <a:pt x="1041" y="422"/>
                  </a:lnTo>
                  <a:lnTo>
                    <a:pt x="1041" y="422"/>
                  </a:lnTo>
                  <a:lnTo>
                    <a:pt x="1039" y="422"/>
                  </a:lnTo>
                  <a:lnTo>
                    <a:pt x="1039" y="422"/>
                  </a:lnTo>
                  <a:lnTo>
                    <a:pt x="1039" y="422"/>
                  </a:lnTo>
                  <a:lnTo>
                    <a:pt x="1036" y="422"/>
                  </a:lnTo>
                  <a:lnTo>
                    <a:pt x="1036" y="424"/>
                  </a:lnTo>
                  <a:lnTo>
                    <a:pt x="1036" y="424"/>
                  </a:lnTo>
                  <a:lnTo>
                    <a:pt x="1036" y="424"/>
                  </a:lnTo>
                  <a:lnTo>
                    <a:pt x="1036" y="424"/>
                  </a:lnTo>
                  <a:lnTo>
                    <a:pt x="1034" y="424"/>
                  </a:lnTo>
                  <a:lnTo>
                    <a:pt x="1034" y="424"/>
                  </a:lnTo>
                  <a:lnTo>
                    <a:pt x="1034" y="424"/>
                  </a:lnTo>
                  <a:lnTo>
                    <a:pt x="1034" y="424"/>
                  </a:lnTo>
                  <a:lnTo>
                    <a:pt x="1034" y="427"/>
                  </a:lnTo>
                  <a:lnTo>
                    <a:pt x="1034" y="427"/>
                  </a:lnTo>
                  <a:lnTo>
                    <a:pt x="1032" y="427"/>
                  </a:lnTo>
                  <a:lnTo>
                    <a:pt x="1032" y="427"/>
                  </a:lnTo>
                  <a:lnTo>
                    <a:pt x="1029" y="427"/>
                  </a:lnTo>
                  <a:lnTo>
                    <a:pt x="1029" y="427"/>
                  </a:lnTo>
                  <a:lnTo>
                    <a:pt x="1029" y="427"/>
                  </a:lnTo>
                  <a:lnTo>
                    <a:pt x="1029" y="427"/>
                  </a:lnTo>
                  <a:lnTo>
                    <a:pt x="1027" y="427"/>
                  </a:lnTo>
                  <a:lnTo>
                    <a:pt x="1027" y="427"/>
                  </a:lnTo>
                  <a:lnTo>
                    <a:pt x="1027" y="429"/>
                  </a:lnTo>
                  <a:lnTo>
                    <a:pt x="1027" y="429"/>
                  </a:lnTo>
                  <a:lnTo>
                    <a:pt x="1025" y="429"/>
                  </a:lnTo>
                  <a:lnTo>
                    <a:pt x="1025" y="427"/>
                  </a:lnTo>
                  <a:lnTo>
                    <a:pt x="1025" y="427"/>
                  </a:lnTo>
                  <a:lnTo>
                    <a:pt x="1025" y="429"/>
                  </a:lnTo>
                  <a:lnTo>
                    <a:pt x="1025" y="429"/>
                  </a:lnTo>
                  <a:lnTo>
                    <a:pt x="1022" y="429"/>
                  </a:lnTo>
                  <a:lnTo>
                    <a:pt x="1022" y="429"/>
                  </a:lnTo>
                  <a:lnTo>
                    <a:pt x="1022" y="429"/>
                  </a:lnTo>
                  <a:lnTo>
                    <a:pt x="1022" y="429"/>
                  </a:lnTo>
                  <a:lnTo>
                    <a:pt x="1022" y="432"/>
                  </a:lnTo>
                  <a:lnTo>
                    <a:pt x="1020" y="432"/>
                  </a:lnTo>
                  <a:lnTo>
                    <a:pt x="1020" y="432"/>
                  </a:lnTo>
                  <a:lnTo>
                    <a:pt x="1017" y="432"/>
                  </a:lnTo>
                  <a:lnTo>
                    <a:pt x="1017" y="432"/>
                  </a:lnTo>
                  <a:lnTo>
                    <a:pt x="1017" y="434"/>
                  </a:lnTo>
                  <a:lnTo>
                    <a:pt x="1017" y="434"/>
                  </a:lnTo>
                  <a:lnTo>
                    <a:pt x="1017" y="434"/>
                  </a:lnTo>
                  <a:lnTo>
                    <a:pt x="1017" y="434"/>
                  </a:lnTo>
                  <a:lnTo>
                    <a:pt x="1017" y="436"/>
                  </a:lnTo>
                  <a:lnTo>
                    <a:pt x="1017" y="436"/>
                  </a:lnTo>
                  <a:lnTo>
                    <a:pt x="1017" y="436"/>
                  </a:lnTo>
                  <a:lnTo>
                    <a:pt x="1015" y="436"/>
                  </a:lnTo>
                  <a:lnTo>
                    <a:pt x="1015" y="436"/>
                  </a:lnTo>
                  <a:lnTo>
                    <a:pt x="1015" y="436"/>
                  </a:lnTo>
                  <a:lnTo>
                    <a:pt x="1015" y="434"/>
                  </a:lnTo>
                  <a:lnTo>
                    <a:pt x="1015" y="434"/>
                  </a:lnTo>
                  <a:lnTo>
                    <a:pt x="1015" y="434"/>
                  </a:lnTo>
                  <a:lnTo>
                    <a:pt x="1013" y="434"/>
                  </a:lnTo>
                  <a:lnTo>
                    <a:pt x="1013" y="434"/>
                  </a:lnTo>
                  <a:lnTo>
                    <a:pt x="1013" y="434"/>
                  </a:lnTo>
                  <a:lnTo>
                    <a:pt x="1013" y="436"/>
                  </a:lnTo>
                  <a:lnTo>
                    <a:pt x="1013" y="436"/>
                  </a:lnTo>
                  <a:lnTo>
                    <a:pt x="1013" y="436"/>
                  </a:lnTo>
                  <a:lnTo>
                    <a:pt x="1013" y="439"/>
                  </a:lnTo>
                  <a:lnTo>
                    <a:pt x="1013" y="439"/>
                  </a:lnTo>
                  <a:lnTo>
                    <a:pt x="1013" y="439"/>
                  </a:lnTo>
                  <a:lnTo>
                    <a:pt x="1013" y="441"/>
                  </a:lnTo>
                  <a:lnTo>
                    <a:pt x="1013" y="441"/>
                  </a:lnTo>
                  <a:lnTo>
                    <a:pt x="1013" y="441"/>
                  </a:lnTo>
                  <a:lnTo>
                    <a:pt x="1013" y="443"/>
                  </a:lnTo>
                  <a:lnTo>
                    <a:pt x="1013" y="443"/>
                  </a:lnTo>
                  <a:lnTo>
                    <a:pt x="1010" y="443"/>
                  </a:lnTo>
                  <a:lnTo>
                    <a:pt x="1010" y="443"/>
                  </a:lnTo>
                  <a:lnTo>
                    <a:pt x="1010" y="443"/>
                  </a:lnTo>
                  <a:lnTo>
                    <a:pt x="1010" y="443"/>
                  </a:lnTo>
                  <a:lnTo>
                    <a:pt x="1008" y="443"/>
                  </a:lnTo>
                  <a:lnTo>
                    <a:pt x="1008" y="443"/>
                  </a:lnTo>
                  <a:lnTo>
                    <a:pt x="1008" y="443"/>
                  </a:lnTo>
                  <a:lnTo>
                    <a:pt x="1008" y="443"/>
                  </a:lnTo>
                  <a:lnTo>
                    <a:pt x="1006" y="443"/>
                  </a:lnTo>
                  <a:lnTo>
                    <a:pt x="1006" y="443"/>
                  </a:lnTo>
                  <a:lnTo>
                    <a:pt x="1003" y="443"/>
                  </a:lnTo>
                  <a:lnTo>
                    <a:pt x="1003" y="446"/>
                  </a:lnTo>
                  <a:lnTo>
                    <a:pt x="1003" y="446"/>
                  </a:lnTo>
                  <a:lnTo>
                    <a:pt x="1003" y="446"/>
                  </a:lnTo>
                  <a:lnTo>
                    <a:pt x="1003" y="446"/>
                  </a:lnTo>
                  <a:lnTo>
                    <a:pt x="1003" y="448"/>
                  </a:lnTo>
                  <a:lnTo>
                    <a:pt x="1001" y="448"/>
                  </a:lnTo>
                  <a:lnTo>
                    <a:pt x="1001" y="448"/>
                  </a:lnTo>
                  <a:lnTo>
                    <a:pt x="1001" y="448"/>
                  </a:lnTo>
                  <a:lnTo>
                    <a:pt x="1001" y="448"/>
                  </a:lnTo>
                  <a:lnTo>
                    <a:pt x="999" y="448"/>
                  </a:lnTo>
                  <a:lnTo>
                    <a:pt x="999" y="451"/>
                  </a:lnTo>
                  <a:lnTo>
                    <a:pt x="999" y="451"/>
                  </a:lnTo>
                  <a:lnTo>
                    <a:pt x="999" y="451"/>
                  </a:lnTo>
                  <a:lnTo>
                    <a:pt x="999" y="453"/>
                  </a:lnTo>
                  <a:lnTo>
                    <a:pt x="999" y="453"/>
                  </a:lnTo>
                  <a:lnTo>
                    <a:pt x="996" y="453"/>
                  </a:lnTo>
                  <a:lnTo>
                    <a:pt x="996" y="453"/>
                  </a:lnTo>
                  <a:lnTo>
                    <a:pt x="996" y="455"/>
                  </a:lnTo>
                  <a:lnTo>
                    <a:pt x="996" y="455"/>
                  </a:lnTo>
                  <a:lnTo>
                    <a:pt x="996" y="455"/>
                  </a:lnTo>
                  <a:lnTo>
                    <a:pt x="994" y="455"/>
                  </a:lnTo>
                  <a:lnTo>
                    <a:pt x="994" y="455"/>
                  </a:lnTo>
                  <a:lnTo>
                    <a:pt x="994" y="455"/>
                  </a:lnTo>
                  <a:lnTo>
                    <a:pt x="991" y="455"/>
                  </a:lnTo>
                  <a:lnTo>
                    <a:pt x="991" y="455"/>
                  </a:lnTo>
                  <a:lnTo>
                    <a:pt x="991" y="455"/>
                  </a:lnTo>
                  <a:lnTo>
                    <a:pt x="989" y="455"/>
                  </a:lnTo>
                  <a:lnTo>
                    <a:pt x="989" y="458"/>
                  </a:lnTo>
                  <a:lnTo>
                    <a:pt x="989" y="458"/>
                  </a:lnTo>
                  <a:lnTo>
                    <a:pt x="989" y="458"/>
                  </a:lnTo>
                  <a:lnTo>
                    <a:pt x="989" y="460"/>
                  </a:lnTo>
                  <a:lnTo>
                    <a:pt x="989" y="460"/>
                  </a:lnTo>
                  <a:lnTo>
                    <a:pt x="989" y="460"/>
                  </a:lnTo>
                  <a:lnTo>
                    <a:pt x="989" y="462"/>
                  </a:lnTo>
                  <a:lnTo>
                    <a:pt x="987" y="462"/>
                  </a:lnTo>
                  <a:lnTo>
                    <a:pt x="987" y="462"/>
                  </a:lnTo>
                  <a:lnTo>
                    <a:pt x="987" y="462"/>
                  </a:lnTo>
                  <a:lnTo>
                    <a:pt x="987" y="465"/>
                  </a:lnTo>
                  <a:lnTo>
                    <a:pt x="984" y="465"/>
                  </a:lnTo>
                  <a:lnTo>
                    <a:pt x="984" y="465"/>
                  </a:lnTo>
                  <a:lnTo>
                    <a:pt x="984" y="465"/>
                  </a:lnTo>
                  <a:lnTo>
                    <a:pt x="984" y="465"/>
                  </a:lnTo>
                  <a:lnTo>
                    <a:pt x="984" y="467"/>
                  </a:lnTo>
                  <a:lnTo>
                    <a:pt x="984" y="467"/>
                  </a:lnTo>
                  <a:lnTo>
                    <a:pt x="984" y="467"/>
                  </a:lnTo>
                  <a:lnTo>
                    <a:pt x="984" y="469"/>
                  </a:lnTo>
                  <a:lnTo>
                    <a:pt x="982" y="469"/>
                  </a:lnTo>
                  <a:lnTo>
                    <a:pt x="982" y="469"/>
                  </a:lnTo>
                  <a:lnTo>
                    <a:pt x="982" y="469"/>
                  </a:lnTo>
                  <a:lnTo>
                    <a:pt x="982" y="469"/>
                  </a:lnTo>
                  <a:lnTo>
                    <a:pt x="980" y="469"/>
                  </a:lnTo>
                  <a:lnTo>
                    <a:pt x="980" y="472"/>
                  </a:lnTo>
                  <a:lnTo>
                    <a:pt x="980" y="472"/>
                  </a:lnTo>
                  <a:lnTo>
                    <a:pt x="980" y="474"/>
                  </a:lnTo>
                  <a:lnTo>
                    <a:pt x="980" y="474"/>
                  </a:lnTo>
                  <a:lnTo>
                    <a:pt x="980" y="474"/>
                  </a:lnTo>
                  <a:lnTo>
                    <a:pt x="980" y="477"/>
                  </a:lnTo>
                  <a:lnTo>
                    <a:pt x="982" y="477"/>
                  </a:lnTo>
                  <a:lnTo>
                    <a:pt x="982" y="477"/>
                  </a:lnTo>
                  <a:lnTo>
                    <a:pt x="982" y="477"/>
                  </a:lnTo>
                  <a:lnTo>
                    <a:pt x="984" y="477"/>
                  </a:lnTo>
                  <a:lnTo>
                    <a:pt x="984" y="477"/>
                  </a:lnTo>
                  <a:lnTo>
                    <a:pt x="984" y="477"/>
                  </a:lnTo>
                  <a:lnTo>
                    <a:pt x="984" y="477"/>
                  </a:lnTo>
                  <a:lnTo>
                    <a:pt x="984" y="477"/>
                  </a:lnTo>
                  <a:lnTo>
                    <a:pt x="987" y="477"/>
                  </a:lnTo>
                  <a:lnTo>
                    <a:pt x="987" y="477"/>
                  </a:lnTo>
                  <a:lnTo>
                    <a:pt x="987" y="479"/>
                  </a:lnTo>
                  <a:lnTo>
                    <a:pt x="987" y="479"/>
                  </a:lnTo>
                  <a:lnTo>
                    <a:pt x="987" y="479"/>
                  </a:lnTo>
                  <a:lnTo>
                    <a:pt x="987" y="481"/>
                  </a:lnTo>
                  <a:lnTo>
                    <a:pt x="989" y="481"/>
                  </a:lnTo>
                  <a:lnTo>
                    <a:pt x="989" y="481"/>
                  </a:lnTo>
                  <a:lnTo>
                    <a:pt x="989" y="481"/>
                  </a:lnTo>
                  <a:lnTo>
                    <a:pt x="989" y="481"/>
                  </a:lnTo>
                  <a:lnTo>
                    <a:pt x="989" y="484"/>
                  </a:lnTo>
                  <a:lnTo>
                    <a:pt x="991" y="484"/>
                  </a:lnTo>
                  <a:lnTo>
                    <a:pt x="991" y="484"/>
                  </a:lnTo>
                  <a:lnTo>
                    <a:pt x="991" y="484"/>
                  </a:lnTo>
                  <a:lnTo>
                    <a:pt x="991" y="484"/>
                  </a:lnTo>
                  <a:lnTo>
                    <a:pt x="994" y="484"/>
                  </a:lnTo>
                  <a:lnTo>
                    <a:pt x="994" y="484"/>
                  </a:lnTo>
                  <a:lnTo>
                    <a:pt x="996" y="484"/>
                  </a:lnTo>
                  <a:lnTo>
                    <a:pt x="996" y="484"/>
                  </a:lnTo>
                  <a:lnTo>
                    <a:pt x="996" y="484"/>
                  </a:lnTo>
                  <a:lnTo>
                    <a:pt x="996" y="484"/>
                  </a:lnTo>
                  <a:lnTo>
                    <a:pt x="999" y="484"/>
                  </a:lnTo>
                  <a:lnTo>
                    <a:pt x="999" y="486"/>
                  </a:lnTo>
                  <a:lnTo>
                    <a:pt x="999" y="486"/>
                  </a:lnTo>
                  <a:lnTo>
                    <a:pt x="1001" y="486"/>
                  </a:lnTo>
                  <a:lnTo>
                    <a:pt x="1001" y="486"/>
                  </a:lnTo>
                  <a:lnTo>
                    <a:pt x="1001" y="486"/>
                  </a:lnTo>
                  <a:lnTo>
                    <a:pt x="1001" y="486"/>
                  </a:lnTo>
                  <a:lnTo>
                    <a:pt x="1003" y="486"/>
                  </a:lnTo>
                  <a:lnTo>
                    <a:pt x="1003" y="488"/>
                  </a:lnTo>
                  <a:lnTo>
                    <a:pt x="1003" y="488"/>
                  </a:lnTo>
                  <a:lnTo>
                    <a:pt x="1003" y="488"/>
                  </a:lnTo>
                  <a:lnTo>
                    <a:pt x="1003" y="488"/>
                  </a:lnTo>
                  <a:lnTo>
                    <a:pt x="1003" y="491"/>
                  </a:lnTo>
                  <a:lnTo>
                    <a:pt x="1003" y="491"/>
                  </a:lnTo>
                  <a:lnTo>
                    <a:pt x="1003" y="493"/>
                  </a:lnTo>
                  <a:lnTo>
                    <a:pt x="1006" y="493"/>
                  </a:lnTo>
                  <a:lnTo>
                    <a:pt x="1006" y="493"/>
                  </a:lnTo>
                  <a:lnTo>
                    <a:pt x="1006" y="493"/>
                  </a:lnTo>
                  <a:lnTo>
                    <a:pt x="1006" y="496"/>
                  </a:lnTo>
                  <a:lnTo>
                    <a:pt x="1006" y="496"/>
                  </a:lnTo>
                  <a:lnTo>
                    <a:pt x="1006" y="496"/>
                  </a:lnTo>
                  <a:lnTo>
                    <a:pt x="1006" y="498"/>
                  </a:lnTo>
                  <a:lnTo>
                    <a:pt x="1008" y="498"/>
                  </a:lnTo>
                  <a:lnTo>
                    <a:pt x="1008" y="498"/>
                  </a:lnTo>
                  <a:lnTo>
                    <a:pt x="1008" y="500"/>
                  </a:lnTo>
                  <a:lnTo>
                    <a:pt x="1008" y="500"/>
                  </a:lnTo>
                  <a:lnTo>
                    <a:pt x="1008" y="500"/>
                  </a:lnTo>
                  <a:lnTo>
                    <a:pt x="1008" y="503"/>
                  </a:lnTo>
                  <a:lnTo>
                    <a:pt x="1008" y="503"/>
                  </a:lnTo>
                  <a:lnTo>
                    <a:pt x="1008" y="503"/>
                  </a:lnTo>
                  <a:lnTo>
                    <a:pt x="1008" y="503"/>
                  </a:lnTo>
                  <a:lnTo>
                    <a:pt x="1008" y="505"/>
                  </a:lnTo>
                  <a:lnTo>
                    <a:pt x="1010" y="505"/>
                  </a:lnTo>
                  <a:lnTo>
                    <a:pt x="1010" y="505"/>
                  </a:lnTo>
                  <a:lnTo>
                    <a:pt x="1010" y="507"/>
                  </a:lnTo>
                  <a:lnTo>
                    <a:pt x="1010" y="507"/>
                  </a:lnTo>
                  <a:lnTo>
                    <a:pt x="1010" y="507"/>
                  </a:lnTo>
                  <a:lnTo>
                    <a:pt x="1010" y="510"/>
                  </a:lnTo>
                  <a:lnTo>
                    <a:pt x="1010" y="510"/>
                  </a:lnTo>
                  <a:lnTo>
                    <a:pt x="1010" y="512"/>
                  </a:lnTo>
                  <a:lnTo>
                    <a:pt x="1010" y="512"/>
                  </a:lnTo>
                  <a:lnTo>
                    <a:pt x="1010" y="512"/>
                  </a:lnTo>
                  <a:lnTo>
                    <a:pt x="1010" y="514"/>
                  </a:lnTo>
                  <a:lnTo>
                    <a:pt x="1013" y="514"/>
                  </a:lnTo>
                  <a:lnTo>
                    <a:pt x="1013" y="514"/>
                  </a:lnTo>
                  <a:lnTo>
                    <a:pt x="1013" y="514"/>
                  </a:lnTo>
                  <a:lnTo>
                    <a:pt x="1013" y="514"/>
                  </a:lnTo>
                  <a:lnTo>
                    <a:pt x="1013" y="517"/>
                  </a:lnTo>
                  <a:lnTo>
                    <a:pt x="1013" y="517"/>
                  </a:lnTo>
                  <a:lnTo>
                    <a:pt x="1013" y="519"/>
                  </a:lnTo>
                  <a:lnTo>
                    <a:pt x="1013" y="519"/>
                  </a:lnTo>
                  <a:lnTo>
                    <a:pt x="1015" y="519"/>
                  </a:lnTo>
                  <a:lnTo>
                    <a:pt x="1015" y="522"/>
                  </a:lnTo>
                  <a:lnTo>
                    <a:pt x="1015" y="522"/>
                  </a:lnTo>
                  <a:lnTo>
                    <a:pt x="1015" y="522"/>
                  </a:lnTo>
                  <a:lnTo>
                    <a:pt x="1015" y="522"/>
                  </a:lnTo>
                  <a:lnTo>
                    <a:pt x="1015" y="524"/>
                  </a:lnTo>
                  <a:lnTo>
                    <a:pt x="1015" y="524"/>
                  </a:lnTo>
                  <a:lnTo>
                    <a:pt x="1015" y="524"/>
                  </a:lnTo>
                  <a:lnTo>
                    <a:pt x="1015" y="526"/>
                  </a:lnTo>
                  <a:lnTo>
                    <a:pt x="1015" y="526"/>
                  </a:lnTo>
                  <a:lnTo>
                    <a:pt x="1015" y="529"/>
                  </a:lnTo>
                  <a:lnTo>
                    <a:pt x="1017" y="529"/>
                  </a:lnTo>
                  <a:lnTo>
                    <a:pt x="1017" y="529"/>
                  </a:lnTo>
                  <a:lnTo>
                    <a:pt x="1017" y="531"/>
                  </a:lnTo>
                  <a:lnTo>
                    <a:pt x="1017" y="531"/>
                  </a:lnTo>
                  <a:lnTo>
                    <a:pt x="1017" y="531"/>
                  </a:lnTo>
                  <a:lnTo>
                    <a:pt x="1017" y="533"/>
                  </a:lnTo>
                  <a:lnTo>
                    <a:pt x="1017" y="533"/>
                  </a:lnTo>
                  <a:lnTo>
                    <a:pt x="1017" y="533"/>
                  </a:lnTo>
                  <a:lnTo>
                    <a:pt x="1020" y="533"/>
                  </a:lnTo>
                  <a:lnTo>
                    <a:pt x="1020" y="533"/>
                  </a:lnTo>
                  <a:lnTo>
                    <a:pt x="1022" y="533"/>
                  </a:lnTo>
                  <a:lnTo>
                    <a:pt x="1022" y="533"/>
                  </a:lnTo>
                  <a:lnTo>
                    <a:pt x="1022" y="533"/>
                  </a:lnTo>
                  <a:lnTo>
                    <a:pt x="1022" y="533"/>
                  </a:lnTo>
                  <a:lnTo>
                    <a:pt x="1025" y="533"/>
                  </a:lnTo>
                  <a:lnTo>
                    <a:pt x="1025" y="536"/>
                  </a:lnTo>
                  <a:lnTo>
                    <a:pt x="1025" y="536"/>
                  </a:lnTo>
                  <a:lnTo>
                    <a:pt x="1025" y="536"/>
                  </a:lnTo>
                  <a:lnTo>
                    <a:pt x="1025" y="536"/>
                  </a:lnTo>
                  <a:lnTo>
                    <a:pt x="1027" y="536"/>
                  </a:lnTo>
                  <a:lnTo>
                    <a:pt x="1027" y="538"/>
                  </a:lnTo>
                  <a:lnTo>
                    <a:pt x="1027" y="538"/>
                  </a:lnTo>
                  <a:lnTo>
                    <a:pt x="1027" y="541"/>
                  </a:lnTo>
                  <a:lnTo>
                    <a:pt x="1027" y="541"/>
                  </a:lnTo>
                  <a:lnTo>
                    <a:pt x="1027" y="541"/>
                  </a:lnTo>
                  <a:lnTo>
                    <a:pt x="1027" y="541"/>
                  </a:lnTo>
                  <a:lnTo>
                    <a:pt x="1027" y="543"/>
                  </a:lnTo>
                  <a:lnTo>
                    <a:pt x="1027" y="543"/>
                  </a:lnTo>
                  <a:lnTo>
                    <a:pt x="1027" y="543"/>
                  </a:lnTo>
                  <a:lnTo>
                    <a:pt x="1029" y="543"/>
                  </a:lnTo>
                  <a:lnTo>
                    <a:pt x="1029" y="543"/>
                  </a:lnTo>
                  <a:lnTo>
                    <a:pt x="1029" y="543"/>
                  </a:lnTo>
                  <a:lnTo>
                    <a:pt x="1029" y="543"/>
                  </a:lnTo>
                  <a:lnTo>
                    <a:pt x="1032" y="543"/>
                  </a:lnTo>
                  <a:lnTo>
                    <a:pt x="1032" y="543"/>
                  </a:lnTo>
                  <a:lnTo>
                    <a:pt x="1032" y="545"/>
                  </a:lnTo>
                  <a:lnTo>
                    <a:pt x="1034" y="545"/>
                  </a:lnTo>
                  <a:lnTo>
                    <a:pt x="1034" y="545"/>
                  </a:lnTo>
                  <a:lnTo>
                    <a:pt x="1034" y="545"/>
                  </a:lnTo>
                  <a:lnTo>
                    <a:pt x="1034" y="545"/>
                  </a:lnTo>
                  <a:lnTo>
                    <a:pt x="1034" y="548"/>
                  </a:lnTo>
                  <a:lnTo>
                    <a:pt x="1036" y="548"/>
                  </a:lnTo>
                  <a:lnTo>
                    <a:pt x="1036" y="548"/>
                  </a:lnTo>
                  <a:lnTo>
                    <a:pt x="1036" y="548"/>
                  </a:lnTo>
                  <a:lnTo>
                    <a:pt x="1036" y="548"/>
                  </a:lnTo>
                  <a:lnTo>
                    <a:pt x="1036" y="550"/>
                  </a:lnTo>
                  <a:lnTo>
                    <a:pt x="1036" y="550"/>
                  </a:lnTo>
                  <a:lnTo>
                    <a:pt x="1036" y="552"/>
                  </a:lnTo>
                  <a:lnTo>
                    <a:pt x="1039" y="552"/>
                  </a:lnTo>
                  <a:lnTo>
                    <a:pt x="1039" y="552"/>
                  </a:lnTo>
                  <a:lnTo>
                    <a:pt x="1039" y="552"/>
                  </a:lnTo>
                  <a:lnTo>
                    <a:pt x="1039" y="555"/>
                  </a:lnTo>
                  <a:lnTo>
                    <a:pt x="1039" y="555"/>
                  </a:lnTo>
                  <a:lnTo>
                    <a:pt x="1036" y="555"/>
                  </a:lnTo>
                  <a:lnTo>
                    <a:pt x="1036" y="555"/>
                  </a:lnTo>
                  <a:lnTo>
                    <a:pt x="1036" y="555"/>
                  </a:lnTo>
                  <a:lnTo>
                    <a:pt x="1034" y="555"/>
                  </a:lnTo>
                  <a:lnTo>
                    <a:pt x="1034" y="555"/>
                  </a:lnTo>
                  <a:lnTo>
                    <a:pt x="1034" y="555"/>
                  </a:lnTo>
                  <a:lnTo>
                    <a:pt x="1034" y="555"/>
                  </a:lnTo>
                  <a:lnTo>
                    <a:pt x="1032" y="555"/>
                  </a:lnTo>
                  <a:lnTo>
                    <a:pt x="1032" y="555"/>
                  </a:lnTo>
                  <a:lnTo>
                    <a:pt x="1034" y="555"/>
                  </a:lnTo>
                  <a:lnTo>
                    <a:pt x="1034" y="555"/>
                  </a:lnTo>
                  <a:lnTo>
                    <a:pt x="1034" y="557"/>
                  </a:lnTo>
                  <a:lnTo>
                    <a:pt x="1034" y="557"/>
                  </a:lnTo>
                  <a:lnTo>
                    <a:pt x="1036" y="557"/>
                  </a:lnTo>
                  <a:lnTo>
                    <a:pt x="1036" y="557"/>
                  </a:lnTo>
                  <a:lnTo>
                    <a:pt x="1036" y="557"/>
                  </a:lnTo>
                  <a:lnTo>
                    <a:pt x="1036" y="557"/>
                  </a:lnTo>
                  <a:lnTo>
                    <a:pt x="1039" y="557"/>
                  </a:lnTo>
                  <a:lnTo>
                    <a:pt x="1039" y="560"/>
                  </a:lnTo>
                  <a:lnTo>
                    <a:pt x="1039" y="560"/>
                  </a:lnTo>
                  <a:lnTo>
                    <a:pt x="1036" y="560"/>
                  </a:lnTo>
                  <a:lnTo>
                    <a:pt x="1036" y="562"/>
                  </a:lnTo>
                  <a:lnTo>
                    <a:pt x="1036" y="562"/>
                  </a:lnTo>
                  <a:lnTo>
                    <a:pt x="1036" y="562"/>
                  </a:lnTo>
                  <a:lnTo>
                    <a:pt x="1034" y="562"/>
                  </a:lnTo>
                  <a:lnTo>
                    <a:pt x="1034" y="562"/>
                  </a:lnTo>
                  <a:lnTo>
                    <a:pt x="1036" y="562"/>
                  </a:lnTo>
                  <a:lnTo>
                    <a:pt x="1036" y="562"/>
                  </a:lnTo>
                  <a:lnTo>
                    <a:pt x="1036" y="562"/>
                  </a:lnTo>
                  <a:lnTo>
                    <a:pt x="1036" y="562"/>
                  </a:lnTo>
                  <a:lnTo>
                    <a:pt x="1039" y="562"/>
                  </a:lnTo>
                  <a:lnTo>
                    <a:pt x="1039" y="564"/>
                  </a:lnTo>
                  <a:lnTo>
                    <a:pt x="1039" y="564"/>
                  </a:lnTo>
                  <a:lnTo>
                    <a:pt x="1036" y="564"/>
                  </a:lnTo>
                  <a:lnTo>
                    <a:pt x="1036" y="564"/>
                  </a:lnTo>
                  <a:lnTo>
                    <a:pt x="1036" y="564"/>
                  </a:lnTo>
                  <a:lnTo>
                    <a:pt x="1034" y="564"/>
                  </a:lnTo>
                  <a:lnTo>
                    <a:pt x="1034" y="567"/>
                  </a:lnTo>
                  <a:lnTo>
                    <a:pt x="1036" y="567"/>
                  </a:lnTo>
                  <a:lnTo>
                    <a:pt x="1036" y="567"/>
                  </a:lnTo>
                  <a:lnTo>
                    <a:pt x="1036" y="567"/>
                  </a:lnTo>
                  <a:lnTo>
                    <a:pt x="1036" y="569"/>
                  </a:lnTo>
                  <a:lnTo>
                    <a:pt x="1036" y="569"/>
                  </a:lnTo>
                  <a:lnTo>
                    <a:pt x="1036" y="569"/>
                  </a:lnTo>
                  <a:lnTo>
                    <a:pt x="1036" y="571"/>
                  </a:lnTo>
                  <a:lnTo>
                    <a:pt x="1036" y="571"/>
                  </a:lnTo>
                  <a:lnTo>
                    <a:pt x="1039" y="571"/>
                  </a:lnTo>
                  <a:lnTo>
                    <a:pt x="1039" y="574"/>
                  </a:lnTo>
                  <a:lnTo>
                    <a:pt x="1039" y="574"/>
                  </a:lnTo>
                  <a:lnTo>
                    <a:pt x="1039" y="574"/>
                  </a:lnTo>
                  <a:lnTo>
                    <a:pt x="1039" y="576"/>
                  </a:lnTo>
                  <a:lnTo>
                    <a:pt x="1036" y="576"/>
                  </a:lnTo>
                  <a:lnTo>
                    <a:pt x="1036" y="576"/>
                  </a:lnTo>
                  <a:lnTo>
                    <a:pt x="1036" y="576"/>
                  </a:lnTo>
                  <a:lnTo>
                    <a:pt x="1036" y="576"/>
                  </a:lnTo>
                  <a:lnTo>
                    <a:pt x="1034" y="576"/>
                  </a:lnTo>
                  <a:lnTo>
                    <a:pt x="1034" y="576"/>
                  </a:lnTo>
                  <a:lnTo>
                    <a:pt x="1034" y="576"/>
                  </a:lnTo>
                  <a:lnTo>
                    <a:pt x="1032" y="576"/>
                  </a:lnTo>
                  <a:lnTo>
                    <a:pt x="1032" y="576"/>
                  </a:lnTo>
                  <a:lnTo>
                    <a:pt x="1029" y="576"/>
                  </a:lnTo>
                  <a:lnTo>
                    <a:pt x="1029" y="578"/>
                  </a:lnTo>
                  <a:lnTo>
                    <a:pt x="1029" y="578"/>
                  </a:lnTo>
                  <a:lnTo>
                    <a:pt x="1029" y="578"/>
                  </a:lnTo>
                  <a:lnTo>
                    <a:pt x="1029" y="578"/>
                  </a:lnTo>
                  <a:lnTo>
                    <a:pt x="1027" y="578"/>
                  </a:lnTo>
                  <a:lnTo>
                    <a:pt x="1027" y="581"/>
                  </a:lnTo>
                  <a:lnTo>
                    <a:pt x="1027" y="581"/>
                  </a:lnTo>
                  <a:lnTo>
                    <a:pt x="1025" y="581"/>
                  </a:lnTo>
                  <a:lnTo>
                    <a:pt x="1025" y="581"/>
                  </a:lnTo>
                  <a:lnTo>
                    <a:pt x="1025" y="581"/>
                  </a:lnTo>
                  <a:lnTo>
                    <a:pt x="1025" y="581"/>
                  </a:lnTo>
                  <a:lnTo>
                    <a:pt x="1025" y="583"/>
                  </a:lnTo>
                  <a:lnTo>
                    <a:pt x="1022" y="583"/>
                  </a:lnTo>
                  <a:lnTo>
                    <a:pt x="1022" y="583"/>
                  </a:lnTo>
                  <a:lnTo>
                    <a:pt x="1022" y="583"/>
                  </a:lnTo>
                  <a:lnTo>
                    <a:pt x="1022" y="583"/>
                  </a:lnTo>
                  <a:lnTo>
                    <a:pt x="1020" y="583"/>
                  </a:lnTo>
                  <a:lnTo>
                    <a:pt x="1020" y="583"/>
                  </a:lnTo>
                  <a:lnTo>
                    <a:pt x="1020" y="583"/>
                  </a:lnTo>
                  <a:lnTo>
                    <a:pt x="1017" y="583"/>
                  </a:lnTo>
                  <a:lnTo>
                    <a:pt x="1017" y="586"/>
                  </a:lnTo>
                  <a:lnTo>
                    <a:pt x="1017" y="586"/>
                  </a:lnTo>
                  <a:lnTo>
                    <a:pt x="1017" y="586"/>
                  </a:lnTo>
                  <a:lnTo>
                    <a:pt x="1017" y="588"/>
                  </a:lnTo>
                  <a:lnTo>
                    <a:pt x="1017" y="588"/>
                  </a:lnTo>
                  <a:lnTo>
                    <a:pt x="1017" y="588"/>
                  </a:lnTo>
                  <a:lnTo>
                    <a:pt x="1017" y="590"/>
                  </a:lnTo>
                  <a:lnTo>
                    <a:pt x="1015" y="590"/>
                  </a:lnTo>
                  <a:lnTo>
                    <a:pt x="1015" y="590"/>
                  </a:lnTo>
                  <a:lnTo>
                    <a:pt x="1015" y="590"/>
                  </a:lnTo>
                  <a:lnTo>
                    <a:pt x="1015" y="590"/>
                  </a:lnTo>
                  <a:lnTo>
                    <a:pt x="1013" y="590"/>
                  </a:lnTo>
                  <a:lnTo>
                    <a:pt x="1013" y="590"/>
                  </a:lnTo>
                  <a:lnTo>
                    <a:pt x="1013" y="590"/>
                  </a:lnTo>
                  <a:lnTo>
                    <a:pt x="1013" y="588"/>
                  </a:lnTo>
                  <a:lnTo>
                    <a:pt x="1010" y="588"/>
                  </a:lnTo>
                  <a:lnTo>
                    <a:pt x="1010" y="588"/>
                  </a:lnTo>
                  <a:lnTo>
                    <a:pt x="1010" y="588"/>
                  </a:lnTo>
                  <a:lnTo>
                    <a:pt x="1008" y="588"/>
                  </a:lnTo>
                  <a:lnTo>
                    <a:pt x="1008" y="588"/>
                  </a:lnTo>
                  <a:lnTo>
                    <a:pt x="1008" y="588"/>
                  </a:lnTo>
                  <a:lnTo>
                    <a:pt x="1006" y="588"/>
                  </a:lnTo>
                  <a:lnTo>
                    <a:pt x="1006" y="590"/>
                  </a:lnTo>
                  <a:lnTo>
                    <a:pt x="1008" y="590"/>
                  </a:lnTo>
                  <a:lnTo>
                    <a:pt x="1008" y="590"/>
                  </a:lnTo>
                  <a:lnTo>
                    <a:pt x="1008" y="590"/>
                  </a:lnTo>
                  <a:lnTo>
                    <a:pt x="1008" y="590"/>
                  </a:lnTo>
                  <a:lnTo>
                    <a:pt x="1010" y="590"/>
                  </a:lnTo>
                  <a:lnTo>
                    <a:pt x="1010" y="593"/>
                  </a:lnTo>
                  <a:lnTo>
                    <a:pt x="1010" y="593"/>
                  </a:lnTo>
                  <a:lnTo>
                    <a:pt x="1010" y="593"/>
                  </a:lnTo>
                  <a:lnTo>
                    <a:pt x="1010" y="593"/>
                  </a:lnTo>
                  <a:lnTo>
                    <a:pt x="1010" y="593"/>
                  </a:lnTo>
                  <a:lnTo>
                    <a:pt x="1010" y="595"/>
                  </a:lnTo>
                  <a:lnTo>
                    <a:pt x="1013" y="595"/>
                  </a:lnTo>
                  <a:lnTo>
                    <a:pt x="1013" y="595"/>
                  </a:lnTo>
                  <a:lnTo>
                    <a:pt x="1015" y="595"/>
                  </a:lnTo>
                  <a:lnTo>
                    <a:pt x="1015" y="593"/>
                  </a:lnTo>
                  <a:lnTo>
                    <a:pt x="1015" y="593"/>
                  </a:lnTo>
                  <a:lnTo>
                    <a:pt x="1015" y="593"/>
                  </a:lnTo>
                  <a:lnTo>
                    <a:pt x="1015" y="593"/>
                  </a:lnTo>
                  <a:lnTo>
                    <a:pt x="1017" y="593"/>
                  </a:lnTo>
                  <a:lnTo>
                    <a:pt x="1017" y="593"/>
                  </a:lnTo>
                  <a:lnTo>
                    <a:pt x="1017" y="593"/>
                  </a:lnTo>
                  <a:lnTo>
                    <a:pt x="1017" y="593"/>
                  </a:lnTo>
                  <a:lnTo>
                    <a:pt x="1020" y="593"/>
                  </a:lnTo>
                  <a:lnTo>
                    <a:pt x="1020" y="590"/>
                  </a:lnTo>
                  <a:lnTo>
                    <a:pt x="1020" y="590"/>
                  </a:lnTo>
                  <a:lnTo>
                    <a:pt x="1022" y="590"/>
                  </a:lnTo>
                  <a:lnTo>
                    <a:pt x="1022" y="590"/>
                  </a:lnTo>
                  <a:lnTo>
                    <a:pt x="1022" y="590"/>
                  </a:lnTo>
                  <a:lnTo>
                    <a:pt x="1022" y="590"/>
                  </a:lnTo>
                  <a:lnTo>
                    <a:pt x="1025" y="590"/>
                  </a:lnTo>
                  <a:lnTo>
                    <a:pt x="1025" y="590"/>
                  </a:lnTo>
                  <a:lnTo>
                    <a:pt x="1025" y="590"/>
                  </a:lnTo>
                  <a:lnTo>
                    <a:pt x="1027" y="590"/>
                  </a:lnTo>
                  <a:lnTo>
                    <a:pt x="1027" y="590"/>
                  </a:lnTo>
                  <a:lnTo>
                    <a:pt x="1027" y="590"/>
                  </a:lnTo>
                  <a:lnTo>
                    <a:pt x="1029" y="590"/>
                  </a:lnTo>
                  <a:lnTo>
                    <a:pt x="1029" y="593"/>
                  </a:lnTo>
                  <a:lnTo>
                    <a:pt x="1029" y="593"/>
                  </a:lnTo>
                  <a:lnTo>
                    <a:pt x="1029" y="593"/>
                  </a:lnTo>
                  <a:lnTo>
                    <a:pt x="1029" y="593"/>
                  </a:lnTo>
                  <a:lnTo>
                    <a:pt x="1029" y="593"/>
                  </a:lnTo>
                  <a:lnTo>
                    <a:pt x="1032" y="593"/>
                  </a:lnTo>
                  <a:lnTo>
                    <a:pt x="1032" y="595"/>
                  </a:lnTo>
                  <a:lnTo>
                    <a:pt x="1032" y="595"/>
                  </a:lnTo>
                  <a:lnTo>
                    <a:pt x="1032" y="595"/>
                  </a:lnTo>
                  <a:lnTo>
                    <a:pt x="1032" y="597"/>
                  </a:lnTo>
                  <a:lnTo>
                    <a:pt x="1034" y="597"/>
                  </a:lnTo>
                  <a:lnTo>
                    <a:pt x="1034" y="597"/>
                  </a:lnTo>
                  <a:lnTo>
                    <a:pt x="1034" y="597"/>
                  </a:lnTo>
                  <a:lnTo>
                    <a:pt x="1034" y="597"/>
                  </a:lnTo>
                  <a:lnTo>
                    <a:pt x="1036" y="597"/>
                  </a:lnTo>
                  <a:lnTo>
                    <a:pt x="1036" y="597"/>
                  </a:lnTo>
                  <a:lnTo>
                    <a:pt x="1036" y="597"/>
                  </a:lnTo>
                  <a:lnTo>
                    <a:pt x="1036" y="597"/>
                  </a:lnTo>
                  <a:lnTo>
                    <a:pt x="1036" y="595"/>
                  </a:lnTo>
                  <a:lnTo>
                    <a:pt x="1036" y="595"/>
                  </a:lnTo>
                  <a:lnTo>
                    <a:pt x="1036" y="595"/>
                  </a:lnTo>
                  <a:lnTo>
                    <a:pt x="1036" y="595"/>
                  </a:lnTo>
                  <a:lnTo>
                    <a:pt x="1039" y="595"/>
                  </a:lnTo>
                  <a:lnTo>
                    <a:pt x="1039" y="593"/>
                  </a:lnTo>
                  <a:lnTo>
                    <a:pt x="1039" y="593"/>
                  </a:lnTo>
                  <a:lnTo>
                    <a:pt x="1039" y="593"/>
                  </a:lnTo>
                  <a:lnTo>
                    <a:pt x="1041" y="593"/>
                  </a:lnTo>
                  <a:lnTo>
                    <a:pt x="1041" y="593"/>
                  </a:lnTo>
                  <a:lnTo>
                    <a:pt x="1041" y="593"/>
                  </a:lnTo>
                  <a:lnTo>
                    <a:pt x="1041" y="593"/>
                  </a:lnTo>
                  <a:lnTo>
                    <a:pt x="1041" y="593"/>
                  </a:lnTo>
                  <a:lnTo>
                    <a:pt x="1041" y="590"/>
                  </a:lnTo>
                  <a:lnTo>
                    <a:pt x="1041" y="590"/>
                  </a:lnTo>
                  <a:lnTo>
                    <a:pt x="1041" y="590"/>
                  </a:lnTo>
                  <a:lnTo>
                    <a:pt x="1044" y="590"/>
                  </a:lnTo>
                  <a:lnTo>
                    <a:pt x="1044" y="590"/>
                  </a:lnTo>
                  <a:lnTo>
                    <a:pt x="1044" y="588"/>
                  </a:lnTo>
                  <a:lnTo>
                    <a:pt x="1044" y="588"/>
                  </a:lnTo>
                  <a:lnTo>
                    <a:pt x="1044" y="590"/>
                  </a:lnTo>
                  <a:lnTo>
                    <a:pt x="1046" y="590"/>
                  </a:lnTo>
                  <a:lnTo>
                    <a:pt x="1046" y="590"/>
                  </a:lnTo>
                  <a:lnTo>
                    <a:pt x="1046" y="590"/>
                  </a:lnTo>
                  <a:lnTo>
                    <a:pt x="1048" y="590"/>
                  </a:lnTo>
                  <a:lnTo>
                    <a:pt x="1048" y="590"/>
                  </a:lnTo>
                  <a:lnTo>
                    <a:pt x="1048" y="590"/>
                  </a:lnTo>
                  <a:lnTo>
                    <a:pt x="1048" y="593"/>
                  </a:lnTo>
                  <a:lnTo>
                    <a:pt x="1048" y="593"/>
                  </a:lnTo>
                  <a:lnTo>
                    <a:pt x="1048" y="593"/>
                  </a:lnTo>
                  <a:lnTo>
                    <a:pt x="1048" y="593"/>
                  </a:lnTo>
                  <a:lnTo>
                    <a:pt x="1046" y="593"/>
                  </a:lnTo>
                  <a:lnTo>
                    <a:pt x="1046" y="593"/>
                  </a:lnTo>
                  <a:lnTo>
                    <a:pt x="1044" y="593"/>
                  </a:lnTo>
                  <a:lnTo>
                    <a:pt x="1044" y="593"/>
                  </a:lnTo>
                  <a:lnTo>
                    <a:pt x="1044" y="595"/>
                  </a:lnTo>
                  <a:lnTo>
                    <a:pt x="1046" y="595"/>
                  </a:lnTo>
                  <a:lnTo>
                    <a:pt x="1046" y="595"/>
                  </a:lnTo>
                  <a:lnTo>
                    <a:pt x="1048" y="595"/>
                  </a:lnTo>
                  <a:lnTo>
                    <a:pt x="1048" y="595"/>
                  </a:lnTo>
                  <a:lnTo>
                    <a:pt x="1048" y="597"/>
                  </a:lnTo>
                  <a:lnTo>
                    <a:pt x="1048" y="597"/>
                  </a:lnTo>
                  <a:lnTo>
                    <a:pt x="1048" y="597"/>
                  </a:lnTo>
                  <a:lnTo>
                    <a:pt x="1051" y="597"/>
                  </a:lnTo>
                  <a:lnTo>
                    <a:pt x="1051" y="597"/>
                  </a:lnTo>
                  <a:lnTo>
                    <a:pt x="1048" y="597"/>
                  </a:lnTo>
                  <a:lnTo>
                    <a:pt x="1048" y="600"/>
                  </a:lnTo>
                  <a:lnTo>
                    <a:pt x="1051" y="600"/>
                  </a:lnTo>
                  <a:lnTo>
                    <a:pt x="1051" y="600"/>
                  </a:lnTo>
                  <a:lnTo>
                    <a:pt x="1051" y="600"/>
                  </a:lnTo>
                  <a:lnTo>
                    <a:pt x="1051" y="600"/>
                  </a:lnTo>
                  <a:lnTo>
                    <a:pt x="1051" y="602"/>
                  </a:lnTo>
                  <a:lnTo>
                    <a:pt x="1048" y="602"/>
                  </a:lnTo>
                  <a:lnTo>
                    <a:pt x="1048" y="602"/>
                  </a:lnTo>
                  <a:lnTo>
                    <a:pt x="1048" y="602"/>
                  </a:lnTo>
                  <a:lnTo>
                    <a:pt x="1048" y="602"/>
                  </a:lnTo>
                  <a:lnTo>
                    <a:pt x="1048" y="602"/>
                  </a:lnTo>
                  <a:lnTo>
                    <a:pt x="1048" y="605"/>
                  </a:lnTo>
                  <a:lnTo>
                    <a:pt x="1048" y="605"/>
                  </a:lnTo>
                  <a:lnTo>
                    <a:pt x="1046" y="605"/>
                  </a:lnTo>
                  <a:lnTo>
                    <a:pt x="1046" y="607"/>
                  </a:lnTo>
                  <a:lnTo>
                    <a:pt x="1046" y="607"/>
                  </a:lnTo>
                  <a:lnTo>
                    <a:pt x="1046" y="607"/>
                  </a:lnTo>
                  <a:lnTo>
                    <a:pt x="1044" y="607"/>
                  </a:lnTo>
                  <a:lnTo>
                    <a:pt x="1044" y="607"/>
                  </a:lnTo>
                  <a:lnTo>
                    <a:pt x="1044" y="609"/>
                  </a:lnTo>
                  <a:lnTo>
                    <a:pt x="1044" y="609"/>
                  </a:lnTo>
                  <a:lnTo>
                    <a:pt x="1044" y="607"/>
                  </a:lnTo>
                  <a:lnTo>
                    <a:pt x="1044" y="607"/>
                  </a:lnTo>
                  <a:lnTo>
                    <a:pt x="1041" y="607"/>
                  </a:lnTo>
                  <a:lnTo>
                    <a:pt x="1041" y="605"/>
                  </a:lnTo>
                  <a:lnTo>
                    <a:pt x="1041" y="605"/>
                  </a:lnTo>
                  <a:lnTo>
                    <a:pt x="1041" y="605"/>
                  </a:lnTo>
                  <a:lnTo>
                    <a:pt x="1041" y="605"/>
                  </a:lnTo>
                  <a:lnTo>
                    <a:pt x="1039" y="605"/>
                  </a:lnTo>
                  <a:lnTo>
                    <a:pt x="1039" y="605"/>
                  </a:lnTo>
                  <a:lnTo>
                    <a:pt x="1039" y="605"/>
                  </a:lnTo>
                  <a:lnTo>
                    <a:pt x="1036" y="605"/>
                  </a:lnTo>
                  <a:lnTo>
                    <a:pt x="1036" y="607"/>
                  </a:lnTo>
                  <a:lnTo>
                    <a:pt x="1039" y="607"/>
                  </a:lnTo>
                  <a:lnTo>
                    <a:pt x="1039" y="607"/>
                  </a:lnTo>
                  <a:lnTo>
                    <a:pt x="1039" y="607"/>
                  </a:lnTo>
                  <a:lnTo>
                    <a:pt x="1041" y="607"/>
                  </a:lnTo>
                  <a:lnTo>
                    <a:pt x="1041" y="607"/>
                  </a:lnTo>
                  <a:lnTo>
                    <a:pt x="1041" y="607"/>
                  </a:lnTo>
                  <a:lnTo>
                    <a:pt x="1041" y="607"/>
                  </a:lnTo>
                  <a:lnTo>
                    <a:pt x="1041" y="609"/>
                  </a:lnTo>
                  <a:lnTo>
                    <a:pt x="1041" y="609"/>
                  </a:lnTo>
                  <a:lnTo>
                    <a:pt x="1041" y="609"/>
                  </a:lnTo>
                  <a:lnTo>
                    <a:pt x="1041" y="612"/>
                  </a:lnTo>
                  <a:lnTo>
                    <a:pt x="1041" y="612"/>
                  </a:lnTo>
                  <a:lnTo>
                    <a:pt x="1041" y="612"/>
                  </a:lnTo>
                  <a:lnTo>
                    <a:pt x="1041" y="612"/>
                  </a:lnTo>
                  <a:lnTo>
                    <a:pt x="1041" y="614"/>
                  </a:lnTo>
                  <a:lnTo>
                    <a:pt x="1041" y="614"/>
                  </a:lnTo>
                  <a:lnTo>
                    <a:pt x="1041" y="614"/>
                  </a:lnTo>
                  <a:lnTo>
                    <a:pt x="1039" y="614"/>
                  </a:lnTo>
                  <a:lnTo>
                    <a:pt x="1039" y="616"/>
                  </a:lnTo>
                  <a:lnTo>
                    <a:pt x="1041" y="616"/>
                  </a:lnTo>
                  <a:lnTo>
                    <a:pt x="1041" y="616"/>
                  </a:lnTo>
                  <a:lnTo>
                    <a:pt x="1041" y="616"/>
                  </a:lnTo>
                  <a:lnTo>
                    <a:pt x="1041" y="619"/>
                  </a:lnTo>
                  <a:lnTo>
                    <a:pt x="1041" y="619"/>
                  </a:lnTo>
                  <a:lnTo>
                    <a:pt x="1041" y="619"/>
                  </a:lnTo>
                  <a:lnTo>
                    <a:pt x="1041" y="621"/>
                  </a:lnTo>
                  <a:lnTo>
                    <a:pt x="1041" y="621"/>
                  </a:lnTo>
                  <a:lnTo>
                    <a:pt x="1041" y="621"/>
                  </a:lnTo>
                  <a:lnTo>
                    <a:pt x="1041" y="621"/>
                  </a:lnTo>
                  <a:lnTo>
                    <a:pt x="1041" y="621"/>
                  </a:lnTo>
                  <a:lnTo>
                    <a:pt x="1039" y="621"/>
                  </a:lnTo>
                  <a:lnTo>
                    <a:pt x="1039" y="621"/>
                  </a:lnTo>
                  <a:lnTo>
                    <a:pt x="1036" y="621"/>
                  </a:lnTo>
                  <a:lnTo>
                    <a:pt x="1036" y="621"/>
                  </a:lnTo>
                  <a:lnTo>
                    <a:pt x="1036" y="621"/>
                  </a:lnTo>
                  <a:lnTo>
                    <a:pt x="1034" y="621"/>
                  </a:lnTo>
                  <a:lnTo>
                    <a:pt x="1034" y="621"/>
                  </a:lnTo>
                  <a:lnTo>
                    <a:pt x="1034" y="621"/>
                  </a:lnTo>
                  <a:lnTo>
                    <a:pt x="1034" y="619"/>
                  </a:lnTo>
                  <a:lnTo>
                    <a:pt x="1034" y="619"/>
                  </a:lnTo>
                  <a:lnTo>
                    <a:pt x="1034" y="619"/>
                  </a:lnTo>
                  <a:lnTo>
                    <a:pt x="1032" y="619"/>
                  </a:lnTo>
                  <a:lnTo>
                    <a:pt x="1032" y="621"/>
                  </a:lnTo>
                  <a:lnTo>
                    <a:pt x="1034" y="621"/>
                  </a:lnTo>
                  <a:lnTo>
                    <a:pt x="1034" y="621"/>
                  </a:lnTo>
                  <a:lnTo>
                    <a:pt x="1034" y="621"/>
                  </a:lnTo>
                  <a:lnTo>
                    <a:pt x="1034" y="621"/>
                  </a:lnTo>
                  <a:lnTo>
                    <a:pt x="1034" y="624"/>
                  </a:lnTo>
                  <a:lnTo>
                    <a:pt x="1034" y="624"/>
                  </a:lnTo>
                  <a:lnTo>
                    <a:pt x="1034" y="624"/>
                  </a:lnTo>
                  <a:lnTo>
                    <a:pt x="1034" y="626"/>
                  </a:lnTo>
                  <a:lnTo>
                    <a:pt x="1034" y="626"/>
                  </a:lnTo>
                  <a:lnTo>
                    <a:pt x="1034" y="626"/>
                  </a:lnTo>
                  <a:lnTo>
                    <a:pt x="1034" y="628"/>
                  </a:lnTo>
                  <a:lnTo>
                    <a:pt x="1034" y="628"/>
                  </a:lnTo>
                  <a:lnTo>
                    <a:pt x="1034" y="631"/>
                  </a:lnTo>
                  <a:lnTo>
                    <a:pt x="1034" y="631"/>
                  </a:lnTo>
                  <a:lnTo>
                    <a:pt x="1034" y="631"/>
                  </a:lnTo>
                  <a:lnTo>
                    <a:pt x="1032" y="631"/>
                  </a:lnTo>
                  <a:lnTo>
                    <a:pt x="1032" y="631"/>
                  </a:lnTo>
                  <a:lnTo>
                    <a:pt x="1032" y="633"/>
                  </a:lnTo>
                  <a:lnTo>
                    <a:pt x="1029" y="633"/>
                  </a:lnTo>
                  <a:lnTo>
                    <a:pt x="1029" y="633"/>
                  </a:lnTo>
                  <a:lnTo>
                    <a:pt x="1029" y="633"/>
                  </a:lnTo>
                  <a:lnTo>
                    <a:pt x="1029" y="635"/>
                  </a:lnTo>
                  <a:lnTo>
                    <a:pt x="1032" y="635"/>
                  </a:lnTo>
                  <a:lnTo>
                    <a:pt x="1032" y="635"/>
                  </a:lnTo>
                  <a:lnTo>
                    <a:pt x="1034" y="635"/>
                  </a:lnTo>
                  <a:lnTo>
                    <a:pt x="1034" y="635"/>
                  </a:lnTo>
                  <a:lnTo>
                    <a:pt x="1034" y="638"/>
                  </a:lnTo>
                  <a:lnTo>
                    <a:pt x="1034" y="638"/>
                  </a:lnTo>
                  <a:lnTo>
                    <a:pt x="1034" y="638"/>
                  </a:lnTo>
                  <a:lnTo>
                    <a:pt x="1034" y="640"/>
                  </a:lnTo>
                  <a:lnTo>
                    <a:pt x="1034" y="640"/>
                  </a:lnTo>
                  <a:lnTo>
                    <a:pt x="1034" y="640"/>
                  </a:lnTo>
                  <a:lnTo>
                    <a:pt x="1034" y="642"/>
                  </a:lnTo>
                  <a:lnTo>
                    <a:pt x="1034" y="642"/>
                  </a:lnTo>
                  <a:lnTo>
                    <a:pt x="1034" y="642"/>
                  </a:lnTo>
                  <a:lnTo>
                    <a:pt x="1034" y="642"/>
                  </a:lnTo>
                  <a:lnTo>
                    <a:pt x="1034" y="642"/>
                  </a:lnTo>
                  <a:lnTo>
                    <a:pt x="1032" y="642"/>
                  </a:lnTo>
                  <a:lnTo>
                    <a:pt x="1032" y="642"/>
                  </a:lnTo>
                  <a:lnTo>
                    <a:pt x="1032" y="642"/>
                  </a:lnTo>
                  <a:lnTo>
                    <a:pt x="1029" y="642"/>
                  </a:lnTo>
                  <a:lnTo>
                    <a:pt x="1029" y="642"/>
                  </a:lnTo>
                  <a:lnTo>
                    <a:pt x="1029" y="642"/>
                  </a:lnTo>
                  <a:lnTo>
                    <a:pt x="1029" y="642"/>
                  </a:lnTo>
                  <a:lnTo>
                    <a:pt x="1029" y="642"/>
                  </a:lnTo>
                  <a:lnTo>
                    <a:pt x="1029" y="642"/>
                  </a:lnTo>
                  <a:lnTo>
                    <a:pt x="1027" y="642"/>
                  </a:lnTo>
                  <a:lnTo>
                    <a:pt x="1027" y="645"/>
                  </a:lnTo>
                  <a:lnTo>
                    <a:pt x="1027" y="645"/>
                  </a:lnTo>
                  <a:lnTo>
                    <a:pt x="1027" y="647"/>
                  </a:lnTo>
                  <a:lnTo>
                    <a:pt x="1027" y="647"/>
                  </a:lnTo>
                  <a:lnTo>
                    <a:pt x="1027" y="650"/>
                  </a:lnTo>
                  <a:lnTo>
                    <a:pt x="1027" y="650"/>
                  </a:lnTo>
                  <a:lnTo>
                    <a:pt x="1027" y="647"/>
                  </a:lnTo>
                  <a:lnTo>
                    <a:pt x="1027" y="647"/>
                  </a:lnTo>
                  <a:lnTo>
                    <a:pt x="1025" y="647"/>
                  </a:lnTo>
                  <a:lnTo>
                    <a:pt x="1025" y="647"/>
                  </a:lnTo>
                  <a:lnTo>
                    <a:pt x="1025" y="647"/>
                  </a:lnTo>
                  <a:lnTo>
                    <a:pt x="1025" y="647"/>
                  </a:lnTo>
                  <a:lnTo>
                    <a:pt x="1022" y="647"/>
                  </a:lnTo>
                  <a:lnTo>
                    <a:pt x="1022" y="650"/>
                  </a:lnTo>
                  <a:lnTo>
                    <a:pt x="1025" y="650"/>
                  </a:lnTo>
                  <a:lnTo>
                    <a:pt x="1025" y="650"/>
                  </a:lnTo>
                  <a:lnTo>
                    <a:pt x="1022" y="650"/>
                  </a:lnTo>
                  <a:lnTo>
                    <a:pt x="1022" y="650"/>
                  </a:lnTo>
                  <a:lnTo>
                    <a:pt x="1022" y="652"/>
                  </a:lnTo>
                  <a:lnTo>
                    <a:pt x="1022" y="652"/>
                  </a:lnTo>
                  <a:lnTo>
                    <a:pt x="1022" y="652"/>
                  </a:lnTo>
                  <a:lnTo>
                    <a:pt x="1025" y="652"/>
                  </a:lnTo>
                  <a:lnTo>
                    <a:pt x="1025" y="652"/>
                  </a:lnTo>
                  <a:lnTo>
                    <a:pt x="1022" y="652"/>
                  </a:lnTo>
                  <a:lnTo>
                    <a:pt x="1022" y="654"/>
                  </a:lnTo>
                  <a:lnTo>
                    <a:pt x="1022" y="654"/>
                  </a:lnTo>
                  <a:lnTo>
                    <a:pt x="1022" y="654"/>
                  </a:lnTo>
                  <a:lnTo>
                    <a:pt x="1022" y="654"/>
                  </a:lnTo>
                  <a:lnTo>
                    <a:pt x="1020" y="654"/>
                  </a:lnTo>
                  <a:lnTo>
                    <a:pt x="1020" y="654"/>
                  </a:lnTo>
                  <a:lnTo>
                    <a:pt x="1020" y="654"/>
                  </a:lnTo>
                  <a:lnTo>
                    <a:pt x="1020" y="652"/>
                  </a:lnTo>
                  <a:lnTo>
                    <a:pt x="1017" y="652"/>
                  </a:lnTo>
                  <a:lnTo>
                    <a:pt x="1017" y="652"/>
                  </a:lnTo>
                  <a:lnTo>
                    <a:pt x="1017" y="652"/>
                  </a:lnTo>
                  <a:lnTo>
                    <a:pt x="1017" y="650"/>
                  </a:lnTo>
                  <a:lnTo>
                    <a:pt x="1017" y="650"/>
                  </a:lnTo>
                  <a:lnTo>
                    <a:pt x="1017" y="650"/>
                  </a:lnTo>
                  <a:lnTo>
                    <a:pt x="1017" y="652"/>
                  </a:lnTo>
                  <a:lnTo>
                    <a:pt x="1015" y="652"/>
                  </a:lnTo>
                  <a:lnTo>
                    <a:pt x="1015" y="652"/>
                  </a:lnTo>
                  <a:lnTo>
                    <a:pt x="1017" y="652"/>
                  </a:lnTo>
                  <a:lnTo>
                    <a:pt x="1017" y="652"/>
                  </a:lnTo>
                  <a:lnTo>
                    <a:pt x="1015" y="652"/>
                  </a:lnTo>
                  <a:lnTo>
                    <a:pt x="1015" y="652"/>
                  </a:lnTo>
                  <a:lnTo>
                    <a:pt x="1015" y="654"/>
                  </a:lnTo>
                  <a:lnTo>
                    <a:pt x="1015" y="654"/>
                  </a:lnTo>
                  <a:lnTo>
                    <a:pt x="1015" y="654"/>
                  </a:lnTo>
                  <a:lnTo>
                    <a:pt x="1013" y="654"/>
                  </a:lnTo>
                  <a:lnTo>
                    <a:pt x="1013" y="657"/>
                  </a:lnTo>
                  <a:lnTo>
                    <a:pt x="1013" y="657"/>
                  </a:lnTo>
                  <a:lnTo>
                    <a:pt x="1013" y="657"/>
                  </a:lnTo>
                  <a:lnTo>
                    <a:pt x="1013" y="659"/>
                  </a:lnTo>
                  <a:lnTo>
                    <a:pt x="1010" y="659"/>
                  </a:lnTo>
                  <a:lnTo>
                    <a:pt x="1010" y="659"/>
                  </a:lnTo>
                  <a:lnTo>
                    <a:pt x="1010" y="659"/>
                  </a:lnTo>
                  <a:lnTo>
                    <a:pt x="1010" y="661"/>
                  </a:lnTo>
                  <a:lnTo>
                    <a:pt x="1010" y="661"/>
                  </a:lnTo>
                  <a:lnTo>
                    <a:pt x="1010" y="661"/>
                  </a:lnTo>
                  <a:lnTo>
                    <a:pt x="1013" y="661"/>
                  </a:lnTo>
                  <a:lnTo>
                    <a:pt x="1013" y="661"/>
                  </a:lnTo>
                  <a:lnTo>
                    <a:pt x="1013" y="664"/>
                  </a:lnTo>
                  <a:lnTo>
                    <a:pt x="1010" y="664"/>
                  </a:lnTo>
                  <a:lnTo>
                    <a:pt x="1010" y="664"/>
                  </a:lnTo>
                  <a:lnTo>
                    <a:pt x="1010" y="666"/>
                  </a:lnTo>
                  <a:lnTo>
                    <a:pt x="1010" y="666"/>
                  </a:lnTo>
                  <a:lnTo>
                    <a:pt x="1010" y="666"/>
                  </a:lnTo>
                  <a:lnTo>
                    <a:pt x="1010" y="666"/>
                  </a:lnTo>
                  <a:lnTo>
                    <a:pt x="1010" y="669"/>
                  </a:lnTo>
                  <a:lnTo>
                    <a:pt x="1010" y="669"/>
                  </a:lnTo>
                  <a:lnTo>
                    <a:pt x="1008" y="669"/>
                  </a:lnTo>
                  <a:lnTo>
                    <a:pt x="1008" y="671"/>
                  </a:lnTo>
                  <a:lnTo>
                    <a:pt x="1008" y="671"/>
                  </a:lnTo>
                  <a:lnTo>
                    <a:pt x="1008" y="671"/>
                  </a:lnTo>
                  <a:lnTo>
                    <a:pt x="1008" y="671"/>
                  </a:lnTo>
                  <a:lnTo>
                    <a:pt x="1008" y="671"/>
                  </a:lnTo>
                  <a:lnTo>
                    <a:pt x="1006" y="671"/>
                  </a:lnTo>
                  <a:lnTo>
                    <a:pt x="1006" y="673"/>
                  </a:lnTo>
                  <a:lnTo>
                    <a:pt x="1008" y="673"/>
                  </a:lnTo>
                  <a:lnTo>
                    <a:pt x="1008" y="673"/>
                  </a:lnTo>
                  <a:lnTo>
                    <a:pt x="1008" y="673"/>
                  </a:lnTo>
                  <a:lnTo>
                    <a:pt x="1008" y="676"/>
                  </a:lnTo>
                  <a:lnTo>
                    <a:pt x="1008" y="676"/>
                  </a:lnTo>
                  <a:lnTo>
                    <a:pt x="1006" y="676"/>
                  </a:lnTo>
                  <a:lnTo>
                    <a:pt x="1006" y="676"/>
                  </a:lnTo>
                  <a:lnTo>
                    <a:pt x="1006" y="676"/>
                  </a:lnTo>
                  <a:lnTo>
                    <a:pt x="1003" y="676"/>
                  </a:lnTo>
                  <a:lnTo>
                    <a:pt x="1003" y="676"/>
                  </a:lnTo>
                  <a:lnTo>
                    <a:pt x="1003" y="676"/>
                  </a:lnTo>
                  <a:lnTo>
                    <a:pt x="1003" y="678"/>
                  </a:lnTo>
                  <a:lnTo>
                    <a:pt x="1001" y="678"/>
                  </a:lnTo>
                  <a:lnTo>
                    <a:pt x="1001" y="676"/>
                  </a:lnTo>
                  <a:lnTo>
                    <a:pt x="1001" y="676"/>
                  </a:lnTo>
                  <a:lnTo>
                    <a:pt x="1001" y="676"/>
                  </a:lnTo>
                  <a:lnTo>
                    <a:pt x="1001" y="678"/>
                  </a:lnTo>
                  <a:lnTo>
                    <a:pt x="999" y="678"/>
                  </a:lnTo>
                  <a:lnTo>
                    <a:pt x="999" y="678"/>
                  </a:lnTo>
                  <a:lnTo>
                    <a:pt x="1001" y="678"/>
                  </a:lnTo>
                  <a:lnTo>
                    <a:pt x="1001" y="678"/>
                  </a:lnTo>
                  <a:lnTo>
                    <a:pt x="1001" y="680"/>
                  </a:lnTo>
                  <a:lnTo>
                    <a:pt x="1001" y="680"/>
                  </a:lnTo>
                  <a:lnTo>
                    <a:pt x="1001" y="680"/>
                  </a:lnTo>
                  <a:lnTo>
                    <a:pt x="1001" y="683"/>
                  </a:lnTo>
                  <a:lnTo>
                    <a:pt x="1001" y="683"/>
                  </a:lnTo>
                  <a:lnTo>
                    <a:pt x="1001" y="683"/>
                  </a:lnTo>
                  <a:lnTo>
                    <a:pt x="1001" y="685"/>
                  </a:lnTo>
                  <a:lnTo>
                    <a:pt x="1001" y="685"/>
                  </a:lnTo>
                  <a:lnTo>
                    <a:pt x="1001" y="685"/>
                  </a:lnTo>
                  <a:lnTo>
                    <a:pt x="1001" y="687"/>
                  </a:lnTo>
                  <a:lnTo>
                    <a:pt x="1001" y="687"/>
                  </a:lnTo>
                  <a:lnTo>
                    <a:pt x="1001" y="685"/>
                  </a:lnTo>
                  <a:lnTo>
                    <a:pt x="999" y="685"/>
                  </a:lnTo>
                  <a:lnTo>
                    <a:pt x="999" y="687"/>
                  </a:lnTo>
                  <a:lnTo>
                    <a:pt x="999" y="687"/>
                  </a:lnTo>
                  <a:lnTo>
                    <a:pt x="999" y="687"/>
                  </a:lnTo>
                  <a:lnTo>
                    <a:pt x="996" y="687"/>
                  </a:lnTo>
                  <a:lnTo>
                    <a:pt x="996" y="687"/>
                  </a:lnTo>
                  <a:lnTo>
                    <a:pt x="996" y="687"/>
                  </a:lnTo>
                  <a:lnTo>
                    <a:pt x="996" y="685"/>
                  </a:lnTo>
                  <a:lnTo>
                    <a:pt x="996" y="685"/>
                  </a:lnTo>
                  <a:lnTo>
                    <a:pt x="996" y="687"/>
                  </a:lnTo>
                  <a:lnTo>
                    <a:pt x="994" y="687"/>
                  </a:lnTo>
                  <a:lnTo>
                    <a:pt x="994" y="687"/>
                  </a:lnTo>
                  <a:lnTo>
                    <a:pt x="994" y="687"/>
                  </a:lnTo>
                  <a:lnTo>
                    <a:pt x="994" y="687"/>
                  </a:lnTo>
                  <a:lnTo>
                    <a:pt x="996" y="687"/>
                  </a:lnTo>
                  <a:lnTo>
                    <a:pt x="996" y="690"/>
                  </a:lnTo>
                  <a:lnTo>
                    <a:pt x="996" y="690"/>
                  </a:lnTo>
                  <a:lnTo>
                    <a:pt x="996" y="690"/>
                  </a:lnTo>
                  <a:lnTo>
                    <a:pt x="996" y="692"/>
                  </a:lnTo>
                  <a:lnTo>
                    <a:pt x="996" y="692"/>
                  </a:lnTo>
                  <a:lnTo>
                    <a:pt x="996" y="692"/>
                  </a:lnTo>
                  <a:lnTo>
                    <a:pt x="994" y="692"/>
                  </a:lnTo>
                  <a:lnTo>
                    <a:pt x="994" y="692"/>
                  </a:lnTo>
                  <a:lnTo>
                    <a:pt x="994" y="692"/>
                  </a:lnTo>
                  <a:lnTo>
                    <a:pt x="991" y="692"/>
                  </a:lnTo>
                  <a:lnTo>
                    <a:pt x="991" y="692"/>
                  </a:lnTo>
                  <a:lnTo>
                    <a:pt x="991" y="692"/>
                  </a:lnTo>
                  <a:lnTo>
                    <a:pt x="991" y="695"/>
                  </a:lnTo>
                  <a:lnTo>
                    <a:pt x="989" y="695"/>
                  </a:lnTo>
                  <a:lnTo>
                    <a:pt x="989" y="695"/>
                  </a:lnTo>
                  <a:lnTo>
                    <a:pt x="991" y="695"/>
                  </a:lnTo>
                  <a:lnTo>
                    <a:pt x="991" y="697"/>
                  </a:lnTo>
                  <a:lnTo>
                    <a:pt x="991" y="697"/>
                  </a:lnTo>
                  <a:lnTo>
                    <a:pt x="989" y="697"/>
                  </a:lnTo>
                  <a:lnTo>
                    <a:pt x="989" y="699"/>
                  </a:lnTo>
                  <a:lnTo>
                    <a:pt x="991" y="699"/>
                  </a:lnTo>
                  <a:lnTo>
                    <a:pt x="991" y="699"/>
                  </a:lnTo>
                  <a:lnTo>
                    <a:pt x="991" y="699"/>
                  </a:lnTo>
                  <a:lnTo>
                    <a:pt x="991" y="702"/>
                  </a:lnTo>
                  <a:lnTo>
                    <a:pt x="991" y="702"/>
                  </a:lnTo>
                  <a:lnTo>
                    <a:pt x="991" y="702"/>
                  </a:lnTo>
                  <a:lnTo>
                    <a:pt x="991" y="702"/>
                  </a:lnTo>
                  <a:lnTo>
                    <a:pt x="989" y="702"/>
                  </a:lnTo>
                  <a:lnTo>
                    <a:pt x="989" y="702"/>
                  </a:lnTo>
                  <a:lnTo>
                    <a:pt x="989" y="704"/>
                  </a:lnTo>
                  <a:lnTo>
                    <a:pt x="989" y="704"/>
                  </a:lnTo>
                  <a:lnTo>
                    <a:pt x="989" y="704"/>
                  </a:lnTo>
                  <a:lnTo>
                    <a:pt x="991" y="704"/>
                  </a:lnTo>
                  <a:lnTo>
                    <a:pt x="991" y="706"/>
                  </a:lnTo>
                  <a:lnTo>
                    <a:pt x="989" y="706"/>
                  </a:lnTo>
                  <a:lnTo>
                    <a:pt x="989" y="706"/>
                  </a:lnTo>
                  <a:lnTo>
                    <a:pt x="989" y="706"/>
                  </a:lnTo>
                  <a:lnTo>
                    <a:pt x="989" y="706"/>
                  </a:lnTo>
                  <a:lnTo>
                    <a:pt x="989" y="709"/>
                  </a:lnTo>
                  <a:lnTo>
                    <a:pt x="991" y="709"/>
                  </a:lnTo>
                  <a:lnTo>
                    <a:pt x="991" y="709"/>
                  </a:lnTo>
                  <a:lnTo>
                    <a:pt x="991" y="706"/>
                  </a:lnTo>
                  <a:lnTo>
                    <a:pt x="991" y="706"/>
                  </a:lnTo>
                  <a:lnTo>
                    <a:pt x="991" y="709"/>
                  </a:lnTo>
                  <a:lnTo>
                    <a:pt x="991" y="709"/>
                  </a:lnTo>
                  <a:lnTo>
                    <a:pt x="994" y="709"/>
                  </a:lnTo>
                  <a:lnTo>
                    <a:pt x="994" y="709"/>
                  </a:lnTo>
                  <a:lnTo>
                    <a:pt x="996" y="709"/>
                  </a:lnTo>
                  <a:lnTo>
                    <a:pt x="996" y="711"/>
                  </a:lnTo>
                  <a:lnTo>
                    <a:pt x="996" y="711"/>
                  </a:lnTo>
                  <a:lnTo>
                    <a:pt x="994" y="711"/>
                  </a:lnTo>
                  <a:lnTo>
                    <a:pt x="994" y="711"/>
                  </a:lnTo>
                  <a:lnTo>
                    <a:pt x="994" y="714"/>
                  </a:lnTo>
                  <a:lnTo>
                    <a:pt x="994" y="714"/>
                  </a:lnTo>
                  <a:lnTo>
                    <a:pt x="994" y="714"/>
                  </a:lnTo>
                  <a:lnTo>
                    <a:pt x="991" y="714"/>
                  </a:lnTo>
                  <a:lnTo>
                    <a:pt x="991" y="716"/>
                  </a:lnTo>
                  <a:lnTo>
                    <a:pt x="991" y="716"/>
                  </a:lnTo>
                  <a:lnTo>
                    <a:pt x="991" y="716"/>
                  </a:lnTo>
                  <a:lnTo>
                    <a:pt x="991" y="716"/>
                  </a:lnTo>
                  <a:lnTo>
                    <a:pt x="991" y="718"/>
                  </a:lnTo>
                  <a:lnTo>
                    <a:pt x="991" y="718"/>
                  </a:lnTo>
                  <a:lnTo>
                    <a:pt x="991" y="718"/>
                  </a:lnTo>
                  <a:lnTo>
                    <a:pt x="991" y="718"/>
                  </a:lnTo>
                  <a:lnTo>
                    <a:pt x="991" y="718"/>
                  </a:lnTo>
                  <a:lnTo>
                    <a:pt x="989" y="718"/>
                  </a:lnTo>
                  <a:lnTo>
                    <a:pt x="989" y="716"/>
                  </a:lnTo>
                  <a:lnTo>
                    <a:pt x="989" y="716"/>
                  </a:lnTo>
                  <a:lnTo>
                    <a:pt x="989" y="716"/>
                  </a:lnTo>
                  <a:lnTo>
                    <a:pt x="987" y="716"/>
                  </a:lnTo>
                  <a:lnTo>
                    <a:pt x="987" y="716"/>
                  </a:lnTo>
                  <a:lnTo>
                    <a:pt x="987" y="718"/>
                  </a:lnTo>
                  <a:lnTo>
                    <a:pt x="987" y="718"/>
                  </a:lnTo>
                  <a:lnTo>
                    <a:pt x="987" y="718"/>
                  </a:lnTo>
                  <a:lnTo>
                    <a:pt x="989" y="718"/>
                  </a:lnTo>
                  <a:lnTo>
                    <a:pt x="989" y="721"/>
                  </a:lnTo>
                  <a:lnTo>
                    <a:pt x="989" y="721"/>
                  </a:lnTo>
                  <a:lnTo>
                    <a:pt x="989" y="721"/>
                  </a:lnTo>
                  <a:lnTo>
                    <a:pt x="987" y="721"/>
                  </a:lnTo>
                  <a:lnTo>
                    <a:pt x="987" y="721"/>
                  </a:lnTo>
                  <a:lnTo>
                    <a:pt x="987" y="721"/>
                  </a:lnTo>
                  <a:lnTo>
                    <a:pt x="984" y="721"/>
                  </a:lnTo>
                  <a:lnTo>
                    <a:pt x="984" y="721"/>
                  </a:lnTo>
                  <a:lnTo>
                    <a:pt x="984" y="721"/>
                  </a:lnTo>
                  <a:lnTo>
                    <a:pt x="984" y="718"/>
                  </a:lnTo>
                  <a:lnTo>
                    <a:pt x="984" y="718"/>
                  </a:lnTo>
                  <a:lnTo>
                    <a:pt x="984" y="718"/>
                  </a:lnTo>
                  <a:lnTo>
                    <a:pt x="984" y="716"/>
                  </a:lnTo>
                  <a:lnTo>
                    <a:pt x="984" y="716"/>
                  </a:lnTo>
                  <a:lnTo>
                    <a:pt x="984" y="714"/>
                  </a:lnTo>
                  <a:lnTo>
                    <a:pt x="984" y="714"/>
                  </a:lnTo>
                  <a:lnTo>
                    <a:pt x="984" y="714"/>
                  </a:lnTo>
                  <a:lnTo>
                    <a:pt x="984" y="711"/>
                  </a:lnTo>
                  <a:lnTo>
                    <a:pt x="984" y="711"/>
                  </a:lnTo>
                  <a:lnTo>
                    <a:pt x="984" y="714"/>
                  </a:lnTo>
                  <a:lnTo>
                    <a:pt x="984" y="714"/>
                  </a:lnTo>
                  <a:lnTo>
                    <a:pt x="982" y="714"/>
                  </a:lnTo>
                  <a:lnTo>
                    <a:pt x="982" y="716"/>
                  </a:lnTo>
                  <a:lnTo>
                    <a:pt x="982" y="716"/>
                  </a:lnTo>
                  <a:lnTo>
                    <a:pt x="982" y="714"/>
                  </a:lnTo>
                  <a:lnTo>
                    <a:pt x="982" y="714"/>
                  </a:lnTo>
                  <a:lnTo>
                    <a:pt x="982" y="714"/>
                  </a:lnTo>
                  <a:lnTo>
                    <a:pt x="980" y="714"/>
                  </a:lnTo>
                  <a:lnTo>
                    <a:pt x="980" y="714"/>
                  </a:lnTo>
                  <a:lnTo>
                    <a:pt x="980" y="716"/>
                  </a:lnTo>
                  <a:lnTo>
                    <a:pt x="982" y="716"/>
                  </a:lnTo>
                  <a:lnTo>
                    <a:pt x="982" y="716"/>
                  </a:lnTo>
                  <a:lnTo>
                    <a:pt x="982" y="716"/>
                  </a:lnTo>
                  <a:lnTo>
                    <a:pt x="982" y="716"/>
                  </a:lnTo>
                  <a:lnTo>
                    <a:pt x="984" y="716"/>
                  </a:lnTo>
                  <a:lnTo>
                    <a:pt x="984" y="718"/>
                  </a:lnTo>
                  <a:lnTo>
                    <a:pt x="984" y="718"/>
                  </a:lnTo>
                  <a:lnTo>
                    <a:pt x="984" y="721"/>
                  </a:lnTo>
                  <a:lnTo>
                    <a:pt x="982" y="721"/>
                  </a:lnTo>
                  <a:lnTo>
                    <a:pt x="982" y="721"/>
                  </a:lnTo>
                  <a:lnTo>
                    <a:pt x="982" y="721"/>
                  </a:lnTo>
                  <a:lnTo>
                    <a:pt x="982" y="721"/>
                  </a:lnTo>
                  <a:lnTo>
                    <a:pt x="982" y="721"/>
                  </a:lnTo>
                  <a:lnTo>
                    <a:pt x="982" y="721"/>
                  </a:lnTo>
                  <a:lnTo>
                    <a:pt x="980" y="721"/>
                  </a:lnTo>
                  <a:lnTo>
                    <a:pt x="980" y="721"/>
                  </a:lnTo>
                  <a:lnTo>
                    <a:pt x="980" y="721"/>
                  </a:lnTo>
                  <a:lnTo>
                    <a:pt x="980" y="723"/>
                  </a:lnTo>
                  <a:lnTo>
                    <a:pt x="980" y="723"/>
                  </a:lnTo>
                  <a:lnTo>
                    <a:pt x="980" y="725"/>
                  </a:lnTo>
                  <a:lnTo>
                    <a:pt x="977" y="725"/>
                  </a:lnTo>
                  <a:lnTo>
                    <a:pt x="977" y="725"/>
                  </a:lnTo>
                  <a:lnTo>
                    <a:pt x="977" y="723"/>
                  </a:lnTo>
                  <a:lnTo>
                    <a:pt x="977" y="723"/>
                  </a:lnTo>
                  <a:lnTo>
                    <a:pt x="977" y="723"/>
                  </a:lnTo>
                  <a:lnTo>
                    <a:pt x="977" y="723"/>
                  </a:lnTo>
                  <a:lnTo>
                    <a:pt x="977" y="725"/>
                  </a:lnTo>
                  <a:lnTo>
                    <a:pt x="977" y="725"/>
                  </a:lnTo>
                  <a:lnTo>
                    <a:pt x="977" y="728"/>
                  </a:lnTo>
                  <a:lnTo>
                    <a:pt x="975" y="728"/>
                  </a:lnTo>
                  <a:lnTo>
                    <a:pt x="975" y="728"/>
                  </a:lnTo>
                  <a:lnTo>
                    <a:pt x="975" y="730"/>
                  </a:lnTo>
                  <a:lnTo>
                    <a:pt x="975" y="730"/>
                  </a:lnTo>
                  <a:lnTo>
                    <a:pt x="975" y="730"/>
                  </a:lnTo>
                  <a:lnTo>
                    <a:pt x="975" y="728"/>
                  </a:lnTo>
                  <a:lnTo>
                    <a:pt x="973" y="728"/>
                  </a:lnTo>
                  <a:lnTo>
                    <a:pt x="973" y="730"/>
                  </a:lnTo>
                  <a:lnTo>
                    <a:pt x="973" y="730"/>
                  </a:lnTo>
                  <a:lnTo>
                    <a:pt x="970" y="730"/>
                  </a:lnTo>
                  <a:lnTo>
                    <a:pt x="970" y="730"/>
                  </a:lnTo>
                  <a:lnTo>
                    <a:pt x="970" y="730"/>
                  </a:lnTo>
                  <a:lnTo>
                    <a:pt x="970" y="733"/>
                  </a:lnTo>
                  <a:lnTo>
                    <a:pt x="970" y="733"/>
                  </a:lnTo>
                  <a:lnTo>
                    <a:pt x="970" y="733"/>
                  </a:lnTo>
                  <a:lnTo>
                    <a:pt x="970" y="733"/>
                  </a:lnTo>
                  <a:lnTo>
                    <a:pt x="970" y="735"/>
                  </a:lnTo>
                  <a:lnTo>
                    <a:pt x="970" y="735"/>
                  </a:lnTo>
                  <a:lnTo>
                    <a:pt x="970" y="737"/>
                  </a:lnTo>
                  <a:lnTo>
                    <a:pt x="968" y="737"/>
                  </a:lnTo>
                  <a:lnTo>
                    <a:pt x="968" y="737"/>
                  </a:lnTo>
                  <a:lnTo>
                    <a:pt x="968" y="737"/>
                  </a:lnTo>
                  <a:lnTo>
                    <a:pt x="968" y="737"/>
                  </a:lnTo>
                  <a:lnTo>
                    <a:pt x="965" y="737"/>
                  </a:lnTo>
                  <a:lnTo>
                    <a:pt x="965" y="737"/>
                  </a:lnTo>
                  <a:lnTo>
                    <a:pt x="965" y="735"/>
                  </a:lnTo>
                  <a:lnTo>
                    <a:pt x="965" y="735"/>
                  </a:lnTo>
                  <a:lnTo>
                    <a:pt x="963" y="735"/>
                  </a:lnTo>
                  <a:lnTo>
                    <a:pt x="963" y="735"/>
                  </a:lnTo>
                  <a:lnTo>
                    <a:pt x="963" y="735"/>
                  </a:lnTo>
                  <a:lnTo>
                    <a:pt x="961" y="735"/>
                  </a:lnTo>
                  <a:lnTo>
                    <a:pt x="961" y="735"/>
                  </a:lnTo>
                  <a:lnTo>
                    <a:pt x="961" y="737"/>
                  </a:lnTo>
                  <a:lnTo>
                    <a:pt x="961" y="737"/>
                  </a:lnTo>
                  <a:lnTo>
                    <a:pt x="963" y="737"/>
                  </a:lnTo>
                  <a:lnTo>
                    <a:pt x="963" y="737"/>
                  </a:lnTo>
                  <a:lnTo>
                    <a:pt x="963" y="737"/>
                  </a:lnTo>
                  <a:lnTo>
                    <a:pt x="963" y="737"/>
                  </a:lnTo>
                  <a:lnTo>
                    <a:pt x="965" y="737"/>
                  </a:lnTo>
                  <a:lnTo>
                    <a:pt x="965" y="740"/>
                  </a:lnTo>
                  <a:lnTo>
                    <a:pt x="965" y="740"/>
                  </a:lnTo>
                  <a:lnTo>
                    <a:pt x="963" y="740"/>
                  </a:lnTo>
                  <a:lnTo>
                    <a:pt x="963" y="740"/>
                  </a:lnTo>
                  <a:lnTo>
                    <a:pt x="963" y="740"/>
                  </a:lnTo>
                  <a:lnTo>
                    <a:pt x="963" y="740"/>
                  </a:lnTo>
                  <a:lnTo>
                    <a:pt x="963" y="740"/>
                  </a:lnTo>
                  <a:lnTo>
                    <a:pt x="963" y="740"/>
                  </a:lnTo>
                  <a:lnTo>
                    <a:pt x="961" y="740"/>
                  </a:lnTo>
                  <a:lnTo>
                    <a:pt x="961" y="740"/>
                  </a:lnTo>
                  <a:lnTo>
                    <a:pt x="958" y="740"/>
                  </a:lnTo>
                  <a:lnTo>
                    <a:pt x="958" y="740"/>
                  </a:lnTo>
                  <a:lnTo>
                    <a:pt x="958" y="740"/>
                  </a:lnTo>
                  <a:lnTo>
                    <a:pt x="958" y="742"/>
                  </a:lnTo>
                  <a:lnTo>
                    <a:pt x="958" y="742"/>
                  </a:lnTo>
                  <a:lnTo>
                    <a:pt x="958" y="744"/>
                  </a:lnTo>
                  <a:lnTo>
                    <a:pt x="956" y="744"/>
                  </a:lnTo>
                  <a:lnTo>
                    <a:pt x="956" y="744"/>
                  </a:lnTo>
                  <a:lnTo>
                    <a:pt x="956" y="744"/>
                  </a:lnTo>
                  <a:lnTo>
                    <a:pt x="956" y="744"/>
                  </a:lnTo>
                  <a:lnTo>
                    <a:pt x="956" y="747"/>
                  </a:lnTo>
                  <a:lnTo>
                    <a:pt x="954" y="747"/>
                  </a:lnTo>
                  <a:lnTo>
                    <a:pt x="954" y="747"/>
                  </a:lnTo>
                  <a:lnTo>
                    <a:pt x="954" y="747"/>
                  </a:lnTo>
                  <a:lnTo>
                    <a:pt x="954" y="749"/>
                  </a:lnTo>
                  <a:lnTo>
                    <a:pt x="951" y="749"/>
                  </a:lnTo>
                  <a:lnTo>
                    <a:pt x="951" y="749"/>
                  </a:lnTo>
                  <a:lnTo>
                    <a:pt x="951" y="751"/>
                  </a:lnTo>
                  <a:lnTo>
                    <a:pt x="951" y="751"/>
                  </a:lnTo>
                  <a:lnTo>
                    <a:pt x="951" y="751"/>
                  </a:lnTo>
                  <a:lnTo>
                    <a:pt x="951" y="751"/>
                  </a:lnTo>
                  <a:lnTo>
                    <a:pt x="949" y="751"/>
                  </a:lnTo>
                  <a:lnTo>
                    <a:pt x="949" y="751"/>
                  </a:lnTo>
                  <a:lnTo>
                    <a:pt x="949" y="751"/>
                  </a:lnTo>
                  <a:lnTo>
                    <a:pt x="949" y="754"/>
                  </a:lnTo>
                  <a:lnTo>
                    <a:pt x="949" y="754"/>
                  </a:lnTo>
                  <a:lnTo>
                    <a:pt x="949" y="751"/>
                  </a:lnTo>
                  <a:lnTo>
                    <a:pt x="946" y="751"/>
                  </a:lnTo>
                  <a:lnTo>
                    <a:pt x="946" y="754"/>
                  </a:lnTo>
                  <a:lnTo>
                    <a:pt x="946" y="754"/>
                  </a:lnTo>
                  <a:lnTo>
                    <a:pt x="946" y="754"/>
                  </a:lnTo>
                  <a:lnTo>
                    <a:pt x="946" y="754"/>
                  </a:lnTo>
                  <a:lnTo>
                    <a:pt x="949" y="754"/>
                  </a:lnTo>
                  <a:lnTo>
                    <a:pt x="949" y="756"/>
                  </a:lnTo>
                  <a:lnTo>
                    <a:pt x="949" y="756"/>
                  </a:lnTo>
                  <a:lnTo>
                    <a:pt x="949" y="756"/>
                  </a:lnTo>
                  <a:lnTo>
                    <a:pt x="949" y="756"/>
                  </a:lnTo>
                  <a:lnTo>
                    <a:pt x="946" y="756"/>
                  </a:lnTo>
                  <a:lnTo>
                    <a:pt x="946" y="756"/>
                  </a:lnTo>
                  <a:lnTo>
                    <a:pt x="946" y="759"/>
                  </a:lnTo>
                  <a:lnTo>
                    <a:pt x="944" y="759"/>
                  </a:lnTo>
                  <a:lnTo>
                    <a:pt x="944" y="759"/>
                  </a:lnTo>
                  <a:lnTo>
                    <a:pt x="944" y="759"/>
                  </a:lnTo>
                  <a:lnTo>
                    <a:pt x="944" y="759"/>
                  </a:lnTo>
                  <a:lnTo>
                    <a:pt x="944" y="761"/>
                  </a:lnTo>
                  <a:lnTo>
                    <a:pt x="942" y="761"/>
                  </a:lnTo>
                  <a:lnTo>
                    <a:pt x="942" y="761"/>
                  </a:lnTo>
                  <a:lnTo>
                    <a:pt x="942" y="761"/>
                  </a:lnTo>
                  <a:lnTo>
                    <a:pt x="942" y="761"/>
                  </a:lnTo>
                  <a:lnTo>
                    <a:pt x="942" y="761"/>
                  </a:lnTo>
                  <a:lnTo>
                    <a:pt x="939" y="761"/>
                  </a:lnTo>
                  <a:lnTo>
                    <a:pt x="939" y="761"/>
                  </a:lnTo>
                  <a:lnTo>
                    <a:pt x="939" y="761"/>
                  </a:lnTo>
                  <a:lnTo>
                    <a:pt x="937" y="761"/>
                  </a:lnTo>
                  <a:lnTo>
                    <a:pt x="937" y="761"/>
                  </a:lnTo>
                  <a:lnTo>
                    <a:pt x="937" y="761"/>
                  </a:lnTo>
                  <a:lnTo>
                    <a:pt x="937" y="761"/>
                  </a:lnTo>
                  <a:lnTo>
                    <a:pt x="935" y="761"/>
                  </a:lnTo>
                  <a:lnTo>
                    <a:pt x="935" y="761"/>
                  </a:lnTo>
                  <a:lnTo>
                    <a:pt x="935" y="761"/>
                  </a:lnTo>
                  <a:lnTo>
                    <a:pt x="932" y="761"/>
                  </a:lnTo>
                  <a:lnTo>
                    <a:pt x="932" y="763"/>
                  </a:lnTo>
                  <a:lnTo>
                    <a:pt x="935" y="763"/>
                  </a:lnTo>
                  <a:lnTo>
                    <a:pt x="935" y="763"/>
                  </a:lnTo>
                  <a:lnTo>
                    <a:pt x="935" y="763"/>
                  </a:lnTo>
                  <a:lnTo>
                    <a:pt x="937" y="763"/>
                  </a:lnTo>
                  <a:lnTo>
                    <a:pt x="937" y="763"/>
                  </a:lnTo>
                  <a:lnTo>
                    <a:pt x="937" y="766"/>
                  </a:lnTo>
                  <a:lnTo>
                    <a:pt x="937" y="766"/>
                  </a:lnTo>
                  <a:lnTo>
                    <a:pt x="935" y="766"/>
                  </a:lnTo>
                  <a:lnTo>
                    <a:pt x="935" y="766"/>
                  </a:lnTo>
                  <a:lnTo>
                    <a:pt x="935" y="766"/>
                  </a:lnTo>
                  <a:lnTo>
                    <a:pt x="932" y="766"/>
                  </a:lnTo>
                  <a:lnTo>
                    <a:pt x="932" y="766"/>
                  </a:lnTo>
                  <a:lnTo>
                    <a:pt x="932" y="766"/>
                  </a:lnTo>
                  <a:lnTo>
                    <a:pt x="930" y="766"/>
                  </a:lnTo>
                  <a:lnTo>
                    <a:pt x="930" y="763"/>
                  </a:lnTo>
                  <a:lnTo>
                    <a:pt x="932" y="763"/>
                  </a:lnTo>
                  <a:lnTo>
                    <a:pt x="932" y="763"/>
                  </a:lnTo>
                  <a:lnTo>
                    <a:pt x="930" y="763"/>
                  </a:lnTo>
                  <a:lnTo>
                    <a:pt x="930" y="763"/>
                  </a:lnTo>
                  <a:lnTo>
                    <a:pt x="930" y="763"/>
                  </a:lnTo>
                  <a:lnTo>
                    <a:pt x="930" y="766"/>
                  </a:lnTo>
                  <a:lnTo>
                    <a:pt x="930" y="766"/>
                  </a:lnTo>
                  <a:lnTo>
                    <a:pt x="930" y="766"/>
                  </a:lnTo>
                  <a:lnTo>
                    <a:pt x="928" y="766"/>
                  </a:lnTo>
                  <a:lnTo>
                    <a:pt x="928" y="768"/>
                  </a:lnTo>
                  <a:lnTo>
                    <a:pt x="928" y="768"/>
                  </a:lnTo>
                  <a:lnTo>
                    <a:pt x="928" y="770"/>
                  </a:lnTo>
                  <a:lnTo>
                    <a:pt x="930" y="770"/>
                  </a:lnTo>
                  <a:lnTo>
                    <a:pt x="930" y="770"/>
                  </a:lnTo>
                  <a:lnTo>
                    <a:pt x="928" y="770"/>
                  </a:lnTo>
                  <a:lnTo>
                    <a:pt x="928" y="770"/>
                  </a:lnTo>
                  <a:lnTo>
                    <a:pt x="928" y="770"/>
                  </a:lnTo>
                  <a:lnTo>
                    <a:pt x="925" y="770"/>
                  </a:lnTo>
                  <a:lnTo>
                    <a:pt x="925" y="770"/>
                  </a:lnTo>
                  <a:lnTo>
                    <a:pt x="925" y="773"/>
                  </a:lnTo>
                  <a:lnTo>
                    <a:pt x="925" y="773"/>
                  </a:lnTo>
                  <a:lnTo>
                    <a:pt x="925" y="770"/>
                  </a:lnTo>
                  <a:lnTo>
                    <a:pt x="923" y="770"/>
                  </a:lnTo>
                  <a:lnTo>
                    <a:pt x="923" y="773"/>
                  </a:lnTo>
                  <a:lnTo>
                    <a:pt x="923" y="773"/>
                  </a:lnTo>
                  <a:lnTo>
                    <a:pt x="923" y="775"/>
                  </a:lnTo>
                  <a:lnTo>
                    <a:pt x="923" y="775"/>
                  </a:lnTo>
                  <a:lnTo>
                    <a:pt x="923" y="775"/>
                  </a:lnTo>
                  <a:lnTo>
                    <a:pt x="923" y="778"/>
                  </a:lnTo>
                  <a:lnTo>
                    <a:pt x="923" y="778"/>
                  </a:lnTo>
                  <a:lnTo>
                    <a:pt x="923" y="778"/>
                  </a:lnTo>
                  <a:lnTo>
                    <a:pt x="920" y="778"/>
                  </a:lnTo>
                  <a:lnTo>
                    <a:pt x="920" y="778"/>
                  </a:lnTo>
                  <a:lnTo>
                    <a:pt x="918" y="778"/>
                  </a:lnTo>
                  <a:lnTo>
                    <a:pt x="918" y="778"/>
                  </a:lnTo>
                  <a:lnTo>
                    <a:pt x="918" y="778"/>
                  </a:lnTo>
                  <a:lnTo>
                    <a:pt x="916" y="778"/>
                  </a:lnTo>
                  <a:lnTo>
                    <a:pt x="916" y="780"/>
                  </a:lnTo>
                  <a:lnTo>
                    <a:pt x="916" y="780"/>
                  </a:lnTo>
                  <a:lnTo>
                    <a:pt x="916" y="780"/>
                  </a:lnTo>
                  <a:lnTo>
                    <a:pt x="916" y="780"/>
                  </a:lnTo>
                  <a:lnTo>
                    <a:pt x="913" y="780"/>
                  </a:lnTo>
                  <a:lnTo>
                    <a:pt x="913" y="780"/>
                  </a:lnTo>
                  <a:lnTo>
                    <a:pt x="913" y="780"/>
                  </a:lnTo>
                  <a:lnTo>
                    <a:pt x="911" y="780"/>
                  </a:lnTo>
                  <a:lnTo>
                    <a:pt x="911" y="780"/>
                  </a:lnTo>
                  <a:lnTo>
                    <a:pt x="911" y="780"/>
                  </a:lnTo>
                  <a:lnTo>
                    <a:pt x="911" y="780"/>
                  </a:lnTo>
                  <a:lnTo>
                    <a:pt x="911" y="780"/>
                  </a:lnTo>
                  <a:lnTo>
                    <a:pt x="909" y="780"/>
                  </a:lnTo>
                  <a:lnTo>
                    <a:pt x="909" y="782"/>
                  </a:lnTo>
                  <a:lnTo>
                    <a:pt x="909" y="782"/>
                  </a:lnTo>
                  <a:lnTo>
                    <a:pt x="909" y="782"/>
                  </a:lnTo>
                  <a:lnTo>
                    <a:pt x="909" y="782"/>
                  </a:lnTo>
                  <a:lnTo>
                    <a:pt x="906" y="782"/>
                  </a:lnTo>
                  <a:lnTo>
                    <a:pt x="906" y="782"/>
                  </a:lnTo>
                  <a:lnTo>
                    <a:pt x="906" y="780"/>
                  </a:lnTo>
                  <a:lnTo>
                    <a:pt x="906" y="780"/>
                  </a:lnTo>
                  <a:lnTo>
                    <a:pt x="906" y="780"/>
                  </a:lnTo>
                  <a:lnTo>
                    <a:pt x="904" y="780"/>
                  </a:lnTo>
                  <a:lnTo>
                    <a:pt x="904" y="780"/>
                  </a:lnTo>
                  <a:lnTo>
                    <a:pt x="904" y="780"/>
                  </a:lnTo>
                  <a:lnTo>
                    <a:pt x="901" y="780"/>
                  </a:lnTo>
                  <a:lnTo>
                    <a:pt x="901" y="780"/>
                  </a:lnTo>
                  <a:lnTo>
                    <a:pt x="904" y="780"/>
                  </a:lnTo>
                  <a:lnTo>
                    <a:pt x="904" y="782"/>
                  </a:lnTo>
                  <a:lnTo>
                    <a:pt x="904" y="782"/>
                  </a:lnTo>
                  <a:lnTo>
                    <a:pt x="901" y="782"/>
                  </a:lnTo>
                  <a:lnTo>
                    <a:pt x="901" y="785"/>
                  </a:lnTo>
                  <a:lnTo>
                    <a:pt x="901" y="785"/>
                  </a:lnTo>
                  <a:lnTo>
                    <a:pt x="901" y="785"/>
                  </a:lnTo>
                  <a:lnTo>
                    <a:pt x="901" y="785"/>
                  </a:lnTo>
                  <a:lnTo>
                    <a:pt x="901" y="785"/>
                  </a:lnTo>
                  <a:lnTo>
                    <a:pt x="899" y="785"/>
                  </a:lnTo>
                  <a:lnTo>
                    <a:pt x="899" y="785"/>
                  </a:lnTo>
                  <a:lnTo>
                    <a:pt x="897" y="785"/>
                  </a:lnTo>
                  <a:lnTo>
                    <a:pt x="897" y="785"/>
                  </a:lnTo>
                  <a:lnTo>
                    <a:pt x="897" y="782"/>
                  </a:lnTo>
                  <a:lnTo>
                    <a:pt x="897" y="782"/>
                  </a:lnTo>
                  <a:lnTo>
                    <a:pt x="897" y="782"/>
                  </a:lnTo>
                  <a:lnTo>
                    <a:pt x="894" y="782"/>
                  </a:lnTo>
                  <a:lnTo>
                    <a:pt x="894" y="782"/>
                  </a:lnTo>
                  <a:lnTo>
                    <a:pt x="894" y="782"/>
                  </a:lnTo>
                  <a:lnTo>
                    <a:pt x="892" y="782"/>
                  </a:lnTo>
                  <a:lnTo>
                    <a:pt x="892" y="782"/>
                  </a:lnTo>
                  <a:lnTo>
                    <a:pt x="890" y="782"/>
                  </a:lnTo>
                  <a:lnTo>
                    <a:pt x="890" y="782"/>
                  </a:lnTo>
                  <a:lnTo>
                    <a:pt x="890" y="785"/>
                  </a:lnTo>
                  <a:lnTo>
                    <a:pt x="890" y="785"/>
                  </a:lnTo>
                  <a:lnTo>
                    <a:pt x="890" y="785"/>
                  </a:lnTo>
                  <a:lnTo>
                    <a:pt x="890" y="785"/>
                  </a:lnTo>
                  <a:lnTo>
                    <a:pt x="890" y="787"/>
                  </a:lnTo>
                  <a:lnTo>
                    <a:pt x="887" y="787"/>
                  </a:lnTo>
                  <a:lnTo>
                    <a:pt x="887" y="787"/>
                  </a:lnTo>
                  <a:lnTo>
                    <a:pt x="887" y="787"/>
                  </a:lnTo>
                  <a:lnTo>
                    <a:pt x="887" y="789"/>
                  </a:lnTo>
                  <a:lnTo>
                    <a:pt x="885" y="789"/>
                  </a:lnTo>
                  <a:lnTo>
                    <a:pt x="885" y="789"/>
                  </a:lnTo>
                  <a:lnTo>
                    <a:pt x="885" y="787"/>
                  </a:lnTo>
                  <a:lnTo>
                    <a:pt x="885" y="787"/>
                  </a:lnTo>
                  <a:lnTo>
                    <a:pt x="883" y="787"/>
                  </a:lnTo>
                  <a:lnTo>
                    <a:pt x="883" y="787"/>
                  </a:lnTo>
                  <a:lnTo>
                    <a:pt x="883" y="785"/>
                  </a:lnTo>
                  <a:lnTo>
                    <a:pt x="883" y="785"/>
                  </a:lnTo>
                  <a:lnTo>
                    <a:pt x="883" y="782"/>
                  </a:lnTo>
                  <a:lnTo>
                    <a:pt x="883" y="782"/>
                  </a:lnTo>
                  <a:lnTo>
                    <a:pt x="883" y="782"/>
                  </a:lnTo>
                  <a:lnTo>
                    <a:pt x="883" y="782"/>
                  </a:lnTo>
                  <a:lnTo>
                    <a:pt x="883" y="782"/>
                  </a:lnTo>
                  <a:lnTo>
                    <a:pt x="883" y="785"/>
                  </a:lnTo>
                  <a:lnTo>
                    <a:pt x="883" y="785"/>
                  </a:lnTo>
                  <a:lnTo>
                    <a:pt x="883" y="785"/>
                  </a:lnTo>
                  <a:lnTo>
                    <a:pt x="883" y="787"/>
                  </a:lnTo>
                  <a:lnTo>
                    <a:pt x="883" y="787"/>
                  </a:lnTo>
                  <a:lnTo>
                    <a:pt x="883" y="787"/>
                  </a:lnTo>
                  <a:lnTo>
                    <a:pt x="883" y="789"/>
                  </a:lnTo>
                  <a:lnTo>
                    <a:pt x="883" y="789"/>
                  </a:lnTo>
                  <a:lnTo>
                    <a:pt x="883" y="789"/>
                  </a:lnTo>
                  <a:lnTo>
                    <a:pt x="883" y="789"/>
                  </a:lnTo>
                  <a:lnTo>
                    <a:pt x="883" y="789"/>
                  </a:lnTo>
                  <a:lnTo>
                    <a:pt x="880" y="789"/>
                  </a:lnTo>
                  <a:lnTo>
                    <a:pt x="880" y="789"/>
                  </a:lnTo>
                  <a:lnTo>
                    <a:pt x="880" y="789"/>
                  </a:lnTo>
                  <a:lnTo>
                    <a:pt x="880" y="789"/>
                  </a:lnTo>
                  <a:lnTo>
                    <a:pt x="878" y="789"/>
                  </a:lnTo>
                  <a:lnTo>
                    <a:pt x="878" y="789"/>
                  </a:lnTo>
                  <a:lnTo>
                    <a:pt x="878" y="789"/>
                  </a:lnTo>
                  <a:lnTo>
                    <a:pt x="878" y="789"/>
                  </a:lnTo>
                  <a:lnTo>
                    <a:pt x="878" y="787"/>
                  </a:lnTo>
                  <a:lnTo>
                    <a:pt x="878" y="787"/>
                  </a:lnTo>
                  <a:lnTo>
                    <a:pt x="878" y="787"/>
                  </a:lnTo>
                  <a:lnTo>
                    <a:pt x="875" y="787"/>
                  </a:lnTo>
                  <a:lnTo>
                    <a:pt x="875" y="787"/>
                  </a:lnTo>
                  <a:lnTo>
                    <a:pt x="875" y="787"/>
                  </a:lnTo>
                  <a:lnTo>
                    <a:pt x="875" y="787"/>
                  </a:lnTo>
                  <a:lnTo>
                    <a:pt x="873" y="787"/>
                  </a:lnTo>
                  <a:lnTo>
                    <a:pt x="873" y="787"/>
                  </a:lnTo>
                  <a:lnTo>
                    <a:pt x="871" y="787"/>
                  </a:lnTo>
                  <a:lnTo>
                    <a:pt x="871" y="787"/>
                  </a:lnTo>
                  <a:lnTo>
                    <a:pt x="871" y="787"/>
                  </a:lnTo>
                  <a:lnTo>
                    <a:pt x="871" y="789"/>
                  </a:lnTo>
                  <a:lnTo>
                    <a:pt x="868" y="789"/>
                  </a:lnTo>
                  <a:lnTo>
                    <a:pt x="868" y="789"/>
                  </a:lnTo>
                  <a:lnTo>
                    <a:pt x="868" y="789"/>
                  </a:lnTo>
                  <a:lnTo>
                    <a:pt x="868" y="789"/>
                  </a:lnTo>
                  <a:lnTo>
                    <a:pt x="866" y="789"/>
                  </a:lnTo>
                  <a:lnTo>
                    <a:pt x="866" y="789"/>
                  </a:lnTo>
                  <a:lnTo>
                    <a:pt x="864" y="789"/>
                  </a:lnTo>
                  <a:lnTo>
                    <a:pt x="864" y="789"/>
                  </a:lnTo>
                  <a:lnTo>
                    <a:pt x="864" y="787"/>
                  </a:lnTo>
                  <a:lnTo>
                    <a:pt x="864" y="787"/>
                  </a:lnTo>
                  <a:lnTo>
                    <a:pt x="864" y="787"/>
                  </a:lnTo>
                  <a:lnTo>
                    <a:pt x="864" y="785"/>
                  </a:lnTo>
                  <a:lnTo>
                    <a:pt x="864" y="785"/>
                  </a:lnTo>
                  <a:lnTo>
                    <a:pt x="864" y="785"/>
                  </a:lnTo>
                  <a:lnTo>
                    <a:pt x="864" y="782"/>
                  </a:lnTo>
                  <a:lnTo>
                    <a:pt x="864" y="782"/>
                  </a:lnTo>
                  <a:lnTo>
                    <a:pt x="861" y="782"/>
                  </a:lnTo>
                  <a:lnTo>
                    <a:pt x="861" y="782"/>
                  </a:lnTo>
                  <a:lnTo>
                    <a:pt x="861" y="782"/>
                  </a:lnTo>
                  <a:lnTo>
                    <a:pt x="861" y="782"/>
                  </a:lnTo>
                  <a:lnTo>
                    <a:pt x="861" y="785"/>
                  </a:lnTo>
                  <a:lnTo>
                    <a:pt x="861" y="785"/>
                  </a:lnTo>
                  <a:lnTo>
                    <a:pt x="861" y="787"/>
                  </a:lnTo>
                  <a:lnTo>
                    <a:pt x="859" y="787"/>
                  </a:lnTo>
                  <a:lnTo>
                    <a:pt x="859" y="787"/>
                  </a:lnTo>
                  <a:lnTo>
                    <a:pt x="859" y="789"/>
                  </a:lnTo>
                  <a:lnTo>
                    <a:pt x="859" y="789"/>
                  </a:lnTo>
                  <a:lnTo>
                    <a:pt x="861" y="789"/>
                  </a:lnTo>
                  <a:lnTo>
                    <a:pt x="861" y="789"/>
                  </a:lnTo>
                  <a:lnTo>
                    <a:pt x="861" y="789"/>
                  </a:lnTo>
                  <a:lnTo>
                    <a:pt x="861" y="792"/>
                  </a:lnTo>
                  <a:lnTo>
                    <a:pt x="861" y="792"/>
                  </a:lnTo>
                  <a:lnTo>
                    <a:pt x="861" y="792"/>
                  </a:lnTo>
                  <a:lnTo>
                    <a:pt x="861" y="794"/>
                  </a:lnTo>
                  <a:lnTo>
                    <a:pt x="861" y="794"/>
                  </a:lnTo>
                  <a:lnTo>
                    <a:pt x="861" y="797"/>
                  </a:lnTo>
                  <a:lnTo>
                    <a:pt x="859" y="797"/>
                  </a:lnTo>
                  <a:lnTo>
                    <a:pt x="859" y="797"/>
                  </a:lnTo>
                  <a:lnTo>
                    <a:pt x="859" y="797"/>
                  </a:lnTo>
                  <a:lnTo>
                    <a:pt x="859" y="799"/>
                  </a:lnTo>
                  <a:lnTo>
                    <a:pt x="859" y="799"/>
                  </a:lnTo>
                  <a:lnTo>
                    <a:pt x="859" y="799"/>
                  </a:lnTo>
                  <a:lnTo>
                    <a:pt x="859" y="799"/>
                  </a:lnTo>
                  <a:lnTo>
                    <a:pt x="859" y="799"/>
                  </a:lnTo>
                  <a:lnTo>
                    <a:pt x="857" y="799"/>
                  </a:lnTo>
                  <a:lnTo>
                    <a:pt x="857" y="799"/>
                  </a:lnTo>
                  <a:lnTo>
                    <a:pt x="857" y="799"/>
                  </a:lnTo>
                  <a:lnTo>
                    <a:pt x="857" y="801"/>
                  </a:lnTo>
                  <a:lnTo>
                    <a:pt x="854" y="801"/>
                  </a:lnTo>
                  <a:lnTo>
                    <a:pt x="854" y="801"/>
                  </a:lnTo>
                  <a:lnTo>
                    <a:pt x="854" y="801"/>
                  </a:lnTo>
                  <a:lnTo>
                    <a:pt x="854" y="804"/>
                  </a:lnTo>
                  <a:lnTo>
                    <a:pt x="852" y="804"/>
                  </a:lnTo>
                  <a:lnTo>
                    <a:pt x="852" y="804"/>
                  </a:lnTo>
                  <a:lnTo>
                    <a:pt x="852" y="804"/>
                  </a:lnTo>
                  <a:lnTo>
                    <a:pt x="852" y="804"/>
                  </a:lnTo>
                  <a:lnTo>
                    <a:pt x="852" y="806"/>
                  </a:lnTo>
                  <a:lnTo>
                    <a:pt x="849" y="806"/>
                  </a:lnTo>
                  <a:lnTo>
                    <a:pt x="849" y="806"/>
                  </a:lnTo>
                  <a:lnTo>
                    <a:pt x="849" y="804"/>
                  </a:lnTo>
                  <a:lnTo>
                    <a:pt x="849" y="804"/>
                  </a:lnTo>
                  <a:lnTo>
                    <a:pt x="849" y="806"/>
                  </a:lnTo>
                  <a:lnTo>
                    <a:pt x="847" y="806"/>
                  </a:lnTo>
                  <a:lnTo>
                    <a:pt x="847" y="806"/>
                  </a:lnTo>
                  <a:lnTo>
                    <a:pt x="845" y="806"/>
                  </a:lnTo>
                  <a:lnTo>
                    <a:pt x="845" y="806"/>
                  </a:lnTo>
                  <a:lnTo>
                    <a:pt x="845" y="806"/>
                  </a:lnTo>
                  <a:lnTo>
                    <a:pt x="845" y="804"/>
                  </a:lnTo>
                  <a:lnTo>
                    <a:pt x="842" y="804"/>
                  </a:lnTo>
                  <a:lnTo>
                    <a:pt x="842" y="804"/>
                  </a:lnTo>
                  <a:lnTo>
                    <a:pt x="842" y="804"/>
                  </a:lnTo>
                  <a:lnTo>
                    <a:pt x="842" y="804"/>
                  </a:lnTo>
                  <a:lnTo>
                    <a:pt x="842" y="804"/>
                  </a:lnTo>
                  <a:lnTo>
                    <a:pt x="840" y="804"/>
                  </a:lnTo>
                  <a:lnTo>
                    <a:pt x="840" y="806"/>
                  </a:lnTo>
                  <a:lnTo>
                    <a:pt x="840" y="806"/>
                  </a:lnTo>
                  <a:lnTo>
                    <a:pt x="840" y="806"/>
                  </a:lnTo>
                  <a:lnTo>
                    <a:pt x="840" y="808"/>
                  </a:lnTo>
                  <a:lnTo>
                    <a:pt x="840" y="808"/>
                  </a:lnTo>
                  <a:lnTo>
                    <a:pt x="842" y="808"/>
                  </a:lnTo>
                  <a:lnTo>
                    <a:pt x="842" y="806"/>
                  </a:lnTo>
                  <a:lnTo>
                    <a:pt x="842" y="806"/>
                  </a:lnTo>
                  <a:lnTo>
                    <a:pt x="842" y="806"/>
                  </a:lnTo>
                  <a:lnTo>
                    <a:pt x="845" y="806"/>
                  </a:lnTo>
                  <a:lnTo>
                    <a:pt x="845" y="806"/>
                  </a:lnTo>
                  <a:lnTo>
                    <a:pt x="845" y="808"/>
                  </a:lnTo>
                  <a:lnTo>
                    <a:pt x="845" y="808"/>
                  </a:lnTo>
                  <a:lnTo>
                    <a:pt x="845" y="808"/>
                  </a:lnTo>
                  <a:lnTo>
                    <a:pt x="842" y="808"/>
                  </a:lnTo>
                  <a:lnTo>
                    <a:pt x="842" y="811"/>
                  </a:lnTo>
                  <a:lnTo>
                    <a:pt x="842" y="811"/>
                  </a:lnTo>
                  <a:lnTo>
                    <a:pt x="845" y="811"/>
                  </a:lnTo>
                  <a:lnTo>
                    <a:pt x="845" y="811"/>
                  </a:lnTo>
                  <a:lnTo>
                    <a:pt x="845" y="811"/>
                  </a:lnTo>
                  <a:lnTo>
                    <a:pt x="845" y="811"/>
                  </a:lnTo>
                  <a:lnTo>
                    <a:pt x="842" y="811"/>
                  </a:lnTo>
                  <a:lnTo>
                    <a:pt x="842" y="813"/>
                  </a:lnTo>
                  <a:lnTo>
                    <a:pt x="842" y="813"/>
                  </a:lnTo>
                  <a:lnTo>
                    <a:pt x="842" y="813"/>
                  </a:lnTo>
                  <a:lnTo>
                    <a:pt x="842" y="811"/>
                  </a:lnTo>
                  <a:lnTo>
                    <a:pt x="840" y="811"/>
                  </a:lnTo>
                  <a:lnTo>
                    <a:pt x="840" y="811"/>
                  </a:lnTo>
                  <a:lnTo>
                    <a:pt x="838" y="811"/>
                  </a:lnTo>
                  <a:lnTo>
                    <a:pt x="838" y="811"/>
                  </a:lnTo>
                  <a:lnTo>
                    <a:pt x="838" y="811"/>
                  </a:lnTo>
                  <a:lnTo>
                    <a:pt x="835" y="811"/>
                  </a:lnTo>
                  <a:lnTo>
                    <a:pt x="835" y="811"/>
                  </a:lnTo>
                  <a:lnTo>
                    <a:pt x="835" y="811"/>
                  </a:lnTo>
                  <a:lnTo>
                    <a:pt x="835" y="811"/>
                  </a:lnTo>
                  <a:lnTo>
                    <a:pt x="835" y="811"/>
                  </a:lnTo>
                  <a:lnTo>
                    <a:pt x="835" y="811"/>
                  </a:lnTo>
                  <a:lnTo>
                    <a:pt x="835" y="811"/>
                  </a:lnTo>
                  <a:lnTo>
                    <a:pt x="835" y="808"/>
                  </a:lnTo>
                  <a:lnTo>
                    <a:pt x="833" y="808"/>
                  </a:lnTo>
                  <a:lnTo>
                    <a:pt x="833" y="808"/>
                  </a:lnTo>
                  <a:lnTo>
                    <a:pt x="833" y="811"/>
                  </a:lnTo>
                  <a:lnTo>
                    <a:pt x="830" y="811"/>
                  </a:lnTo>
                  <a:lnTo>
                    <a:pt x="830" y="811"/>
                  </a:lnTo>
                  <a:lnTo>
                    <a:pt x="830" y="811"/>
                  </a:lnTo>
                  <a:lnTo>
                    <a:pt x="830" y="808"/>
                  </a:lnTo>
                  <a:lnTo>
                    <a:pt x="828" y="808"/>
                  </a:lnTo>
                  <a:lnTo>
                    <a:pt x="828" y="808"/>
                  </a:lnTo>
                  <a:lnTo>
                    <a:pt x="828" y="806"/>
                  </a:lnTo>
                  <a:lnTo>
                    <a:pt x="828" y="806"/>
                  </a:lnTo>
                  <a:lnTo>
                    <a:pt x="828" y="808"/>
                  </a:lnTo>
                  <a:lnTo>
                    <a:pt x="828" y="808"/>
                  </a:lnTo>
                  <a:lnTo>
                    <a:pt x="826" y="808"/>
                  </a:lnTo>
                  <a:lnTo>
                    <a:pt x="826" y="808"/>
                  </a:lnTo>
                  <a:lnTo>
                    <a:pt x="826" y="808"/>
                  </a:lnTo>
                  <a:lnTo>
                    <a:pt x="823" y="808"/>
                  </a:lnTo>
                  <a:lnTo>
                    <a:pt x="823" y="811"/>
                  </a:lnTo>
                  <a:lnTo>
                    <a:pt x="826" y="811"/>
                  </a:lnTo>
                  <a:lnTo>
                    <a:pt x="826" y="811"/>
                  </a:lnTo>
                  <a:lnTo>
                    <a:pt x="826" y="811"/>
                  </a:lnTo>
                  <a:lnTo>
                    <a:pt x="826" y="811"/>
                  </a:lnTo>
                  <a:lnTo>
                    <a:pt x="826" y="811"/>
                  </a:lnTo>
                  <a:lnTo>
                    <a:pt x="823" y="811"/>
                  </a:lnTo>
                  <a:lnTo>
                    <a:pt x="823" y="811"/>
                  </a:lnTo>
                  <a:lnTo>
                    <a:pt x="823" y="811"/>
                  </a:lnTo>
                  <a:lnTo>
                    <a:pt x="823" y="813"/>
                  </a:lnTo>
                  <a:lnTo>
                    <a:pt x="821" y="813"/>
                  </a:lnTo>
                  <a:lnTo>
                    <a:pt x="821" y="813"/>
                  </a:lnTo>
                  <a:lnTo>
                    <a:pt x="821" y="811"/>
                  </a:lnTo>
                  <a:lnTo>
                    <a:pt x="821" y="811"/>
                  </a:lnTo>
                  <a:lnTo>
                    <a:pt x="819" y="811"/>
                  </a:lnTo>
                  <a:lnTo>
                    <a:pt x="819" y="813"/>
                  </a:lnTo>
                  <a:lnTo>
                    <a:pt x="819" y="813"/>
                  </a:lnTo>
                  <a:lnTo>
                    <a:pt x="819" y="813"/>
                  </a:lnTo>
                  <a:lnTo>
                    <a:pt x="816" y="813"/>
                  </a:lnTo>
                  <a:lnTo>
                    <a:pt x="816" y="813"/>
                  </a:lnTo>
                  <a:lnTo>
                    <a:pt x="816" y="813"/>
                  </a:lnTo>
                  <a:lnTo>
                    <a:pt x="814" y="813"/>
                  </a:lnTo>
                  <a:lnTo>
                    <a:pt x="814" y="813"/>
                  </a:lnTo>
                  <a:lnTo>
                    <a:pt x="812" y="813"/>
                  </a:lnTo>
                  <a:lnTo>
                    <a:pt x="812" y="813"/>
                  </a:lnTo>
                  <a:lnTo>
                    <a:pt x="812" y="815"/>
                  </a:lnTo>
                  <a:lnTo>
                    <a:pt x="812" y="815"/>
                  </a:lnTo>
                  <a:lnTo>
                    <a:pt x="812" y="815"/>
                  </a:lnTo>
                  <a:lnTo>
                    <a:pt x="809" y="815"/>
                  </a:lnTo>
                  <a:lnTo>
                    <a:pt x="809" y="818"/>
                  </a:lnTo>
                  <a:lnTo>
                    <a:pt x="809" y="818"/>
                  </a:lnTo>
                  <a:lnTo>
                    <a:pt x="809" y="815"/>
                  </a:lnTo>
                  <a:lnTo>
                    <a:pt x="809" y="815"/>
                  </a:lnTo>
                  <a:lnTo>
                    <a:pt x="809" y="815"/>
                  </a:lnTo>
                  <a:lnTo>
                    <a:pt x="807" y="815"/>
                  </a:lnTo>
                  <a:lnTo>
                    <a:pt x="807" y="815"/>
                  </a:lnTo>
                  <a:lnTo>
                    <a:pt x="804" y="815"/>
                  </a:lnTo>
                  <a:lnTo>
                    <a:pt x="804" y="815"/>
                  </a:lnTo>
                  <a:lnTo>
                    <a:pt x="804" y="815"/>
                  </a:lnTo>
                  <a:lnTo>
                    <a:pt x="804" y="815"/>
                  </a:lnTo>
                  <a:lnTo>
                    <a:pt x="802" y="815"/>
                  </a:lnTo>
                  <a:lnTo>
                    <a:pt x="802" y="818"/>
                  </a:lnTo>
                  <a:lnTo>
                    <a:pt x="802" y="818"/>
                  </a:lnTo>
                  <a:lnTo>
                    <a:pt x="802" y="818"/>
                  </a:lnTo>
                  <a:lnTo>
                    <a:pt x="800" y="818"/>
                  </a:lnTo>
                  <a:lnTo>
                    <a:pt x="800" y="818"/>
                  </a:lnTo>
                  <a:lnTo>
                    <a:pt x="797" y="818"/>
                  </a:lnTo>
                  <a:lnTo>
                    <a:pt x="797" y="818"/>
                  </a:lnTo>
                  <a:lnTo>
                    <a:pt x="797" y="818"/>
                  </a:lnTo>
                  <a:lnTo>
                    <a:pt x="797" y="820"/>
                  </a:lnTo>
                  <a:lnTo>
                    <a:pt x="797" y="820"/>
                  </a:lnTo>
                  <a:lnTo>
                    <a:pt x="797" y="820"/>
                  </a:lnTo>
                  <a:lnTo>
                    <a:pt x="797" y="820"/>
                  </a:lnTo>
                  <a:lnTo>
                    <a:pt x="795" y="820"/>
                  </a:lnTo>
                  <a:lnTo>
                    <a:pt x="795" y="823"/>
                  </a:lnTo>
                  <a:lnTo>
                    <a:pt x="795" y="823"/>
                  </a:lnTo>
                  <a:lnTo>
                    <a:pt x="795" y="823"/>
                  </a:lnTo>
                  <a:lnTo>
                    <a:pt x="795" y="825"/>
                  </a:lnTo>
                  <a:lnTo>
                    <a:pt x="795" y="825"/>
                  </a:lnTo>
                  <a:lnTo>
                    <a:pt x="795" y="827"/>
                  </a:lnTo>
                  <a:lnTo>
                    <a:pt x="795" y="827"/>
                  </a:lnTo>
                  <a:lnTo>
                    <a:pt x="795" y="827"/>
                  </a:lnTo>
                  <a:lnTo>
                    <a:pt x="797" y="827"/>
                  </a:lnTo>
                  <a:lnTo>
                    <a:pt x="797" y="830"/>
                  </a:lnTo>
                  <a:lnTo>
                    <a:pt x="795" y="830"/>
                  </a:lnTo>
                  <a:lnTo>
                    <a:pt x="795" y="830"/>
                  </a:lnTo>
                  <a:lnTo>
                    <a:pt x="795" y="830"/>
                  </a:lnTo>
                  <a:lnTo>
                    <a:pt x="795" y="830"/>
                  </a:lnTo>
                  <a:lnTo>
                    <a:pt x="795" y="830"/>
                  </a:lnTo>
                  <a:lnTo>
                    <a:pt x="795" y="830"/>
                  </a:lnTo>
                  <a:lnTo>
                    <a:pt x="793" y="830"/>
                  </a:lnTo>
                  <a:lnTo>
                    <a:pt x="793" y="830"/>
                  </a:lnTo>
                  <a:lnTo>
                    <a:pt x="793" y="830"/>
                  </a:lnTo>
                  <a:lnTo>
                    <a:pt x="793" y="827"/>
                  </a:lnTo>
                  <a:lnTo>
                    <a:pt x="790" y="827"/>
                  </a:lnTo>
                  <a:lnTo>
                    <a:pt x="790" y="827"/>
                  </a:lnTo>
                  <a:lnTo>
                    <a:pt x="790" y="827"/>
                  </a:lnTo>
                  <a:lnTo>
                    <a:pt x="790" y="827"/>
                  </a:lnTo>
                  <a:lnTo>
                    <a:pt x="790" y="827"/>
                  </a:lnTo>
                  <a:lnTo>
                    <a:pt x="788" y="827"/>
                  </a:lnTo>
                  <a:lnTo>
                    <a:pt x="788" y="827"/>
                  </a:lnTo>
                  <a:lnTo>
                    <a:pt x="788" y="830"/>
                  </a:lnTo>
                  <a:lnTo>
                    <a:pt x="788" y="830"/>
                  </a:lnTo>
                  <a:lnTo>
                    <a:pt x="788" y="830"/>
                  </a:lnTo>
                  <a:lnTo>
                    <a:pt x="788" y="830"/>
                  </a:lnTo>
                  <a:lnTo>
                    <a:pt x="788" y="830"/>
                  </a:lnTo>
                  <a:lnTo>
                    <a:pt x="790" y="830"/>
                  </a:lnTo>
                  <a:lnTo>
                    <a:pt x="790" y="830"/>
                  </a:lnTo>
                  <a:lnTo>
                    <a:pt x="790" y="830"/>
                  </a:lnTo>
                  <a:lnTo>
                    <a:pt x="790" y="830"/>
                  </a:lnTo>
                  <a:lnTo>
                    <a:pt x="790" y="832"/>
                  </a:lnTo>
                  <a:lnTo>
                    <a:pt x="790" y="832"/>
                  </a:lnTo>
                  <a:lnTo>
                    <a:pt x="793" y="832"/>
                  </a:lnTo>
                  <a:lnTo>
                    <a:pt x="793" y="834"/>
                  </a:lnTo>
                  <a:lnTo>
                    <a:pt x="793" y="834"/>
                  </a:lnTo>
                  <a:lnTo>
                    <a:pt x="793" y="834"/>
                  </a:lnTo>
                  <a:lnTo>
                    <a:pt x="793" y="837"/>
                  </a:lnTo>
                  <a:lnTo>
                    <a:pt x="793" y="837"/>
                  </a:lnTo>
                  <a:lnTo>
                    <a:pt x="795" y="837"/>
                  </a:lnTo>
                  <a:lnTo>
                    <a:pt x="795" y="839"/>
                  </a:lnTo>
                  <a:lnTo>
                    <a:pt x="795" y="839"/>
                  </a:lnTo>
                  <a:lnTo>
                    <a:pt x="795" y="839"/>
                  </a:lnTo>
                  <a:lnTo>
                    <a:pt x="795" y="842"/>
                  </a:lnTo>
                  <a:lnTo>
                    <a:pt x="795" y="842"/>
                  </a:lnTo>
                  <a:lnTo>
                    <a:pt x="795" y="842"/>
                  </a:lnTo>
                  <a:lnTo>
                    <a:pt x="795" y="842"/>
                  </a:lnTo>
                  <a:lnTo>
                    <a:pt x="795" y="844"/>
                  </a:lnTo>
                  <a:lnTo>
                    <a:pt x="795" y="844"/>
                  </a:lnTo>
                  <a:lnTo>
                    <a:pt x="795" y="844"/>
                  </a:lnTo>
                  <a:lnTo>
                    <a:pt x="795" y="844"/>
                  </a:lnTo>
                  <a:lnTo>
                    <a:pt x="795" y="844"/>
                  </a:lnTo>
                  <a:lnTo>
                    <a:pt x="795" y="842"/>
                  </a:lnTo>
                  <a:lnTo>
                    <a:pt x="793" y="842"/>
                  </a:lnTo>
                  <a:lnTo>
                    <a:pt x="793" y="844"/>
                  </a:lnTo>
                  <a:lnTo>
                    <a:pt x="793" y="844"/>
                  </a:lnTo>
                  <a:lnTo>
                    <a:pt x="793" y="844"/>
                  </a:lnTo>
                  <a:lnTo>
                    <a:pt x="790" y="844"/>
                  </a:lnTo>
                  <a:lnTo>
                    <a:pt x="790" y="844"/>
                  </a:lnTo>
                  <a:lnTo>
                    <a:pt x="790" y="846"/>
                  </a:lnTo>
                  <a:lnTo>
                    <a:pt x="790" y="846"/>
                  </a:lnTo>
                  <a:lnTo>
                    <a:pt x="788" y="846"/>
                  </a:lnTo>
                  <a:lnTo>
                    <a:pt x="788" y="846"/>
                  </a:lnTo>
                  <a:lnTo>
                    <a:pt x="788" y="846"/>
                  </a:lnTo>
                  <a:lnTo>
                    <a:pt x="788" y="846"/>
                  </a:lnTo>
                  <a:lnTo>
                    <a:pt x="788" y="846"/>
                  </a:lnTo>
                  <a:lnTo>
                    <a:pt x="788" y="846"/>
                  </a:lnTo>
                  <a:lnTo>
                    <a:pt x="786" y="846"/>
                  </a:lnTo>
                  <a:lnTo>
                    <a:pt x="786" y="846"/>
                  </a:lnTo>
                  <a:lnTo>
                    <a:pt x="783" y="846"/>
                  </a:lnTo>
                  <a:lnTo>
                    <a:pt x="783" y="846"/>
                  </a:lnTo>
                  <a:lnTo>
                    <a:pt x="783" y="846"/>
                  </a:lnTo>
                  <a:lnTo>
                    <a:pt x="783" y="846"/>
                  </a:lnTo>
                  <a:lnTo>
                    <a:pt x="781" y="846"/>
                  </a:lnTo>
                  <a:lnTo>
                    <a:pt x="781" y="846"/>
                  </a:lnTo>
                  <a:lnTo>
                    <a:pt x="781" y="846"/>
                  </a:lnTo>
                  <a:lnTo>
                    <a:pt x="781" y="846"/>
                  </a:lnTo>
                  <a:lnTo>
                    <a:pt x="781" y="844"/>
                  </a:lnTo>
                  <a:lnTo>
                    <a:pt x="781" y="844"/>
                  </a:lnTo>
                  <a:lnTo>
                    <a:pt x="778" y="844"/>
                  </a:lnTo>
                  <a:lnTo>
                    <a:pt x="778" y="842"/>
                  </a:lnTo>
                  <a:lnTo>
                    <a:pt x="778" y="842"/>
                  </a:lnTo>
                  <a:lnTo>
                    <a:pt x="778" y="842"/>
                  </a:lnTo>
                  <a:lnTo>
                    <a:pt x="778" y="842"/>
                  </a:lnTo>
                  <a:lnTo>
                    <a:pt x="778" y="839"/>
                  </a:lnTo>
                  <a:lnTo>
                    <a:pt x="778" y="839"/>
                  </a:lnTo>
                  <a:lnTo>
                    <a:pt x="778" y="839"/>
                  </a:lnTo>
                  <a:lnTo>
                    <a:pt x="778" y="839"/>
                  </a:lnTo>
                  <a:lnTo>
                    <a:pt x="778" y="839"/>
                  </a:lnTo>
                  <a:lnTo>
                    <a:pt x="778" y="837"/>
                  </a:lnTo>
                  <a:lnTo>
                    <a:pt x="778" y="837"/>
                  </a:lnTo>
                  <a:lnTo>
                    <a:pt x="776" y="837"/>
                  </a:lnTo>
                  <a:lnTo>
                    <a:pt x="776" y="837"/>
                  </a:lnTo>
                  <a:lnTo>
                    <a:pt x="776" y="834"/>
                  </a:lnTo>
                  <a:lnTo>
                    <a:pt x="776" y="834"/>
                  </a:lnTo>
                  <a:lnTo>
                    <a:pt x="776" y="832"/>
                  </a:lnTo>
                  <a:lnTo>
                    <a:pt x="776" y="832"/>
                  </a:lnTo>
                  <a:lnTo>
                    <a:pt x="776" y="832"/>
                  </a:lnTo>
                  <a:lnTo>
                    <a:pt x="776" y="830"/>
                  </a:lnTo>
                  <a:lnTo>
                    <a:pt x="776" y="830"/>
                  </a:lnTo>
                  <a:lnTo>
                    <a:pt x="774" y="830"/>
                  </a:lnTo>
                  <a:lnTo>
                    <a:pt x="774" y="830"/>
                  </a:lnTo>
                  <a:lnTo>
                    <a:pt x="774" y="827"/>
                  </a:lnTo>
                  <a:lnTo>
                    <a:pt x="776" y="827"/>
                  </a:lnTo>
                  <a:lnTo>
                    <a:pt x="776" y="827"/>
                  </a:lnTo>
                  <a:lnTo>
                    <a:pt x="776" y="825"/>
                  </a:lnTo>
                  <a:lnTo>
                    <a:pt x="776" y="825"/>
                  </a:lnTo>
                  <a:lnTo>
                    <a:pt x="776" y="823"/>
                  </a:lnTo>
                  <a:lnTo>
                    <a:pt x="776" y="823"/>
                  </a:lnTo>
                  <a:lnTo>
                    <a:pt x="776" y="823"/>
                  </a:lnTo>
                  <a:lnTo>
                    <a:pt x="776" y="820"/>
                  </a:lnTo>
                  <a:lnTo>
                    <a:pt x="776" y="820"/>
                  </a:lnTo>
                  <a:lnTo>
                    <a:pt x="776" y="820"/>
                  </a:lnTo>
                  <a:lnTo>
                    <a:pt x="776" y="820"/>
                  </a:lnTo>
                  <a:lnTo>
                    <a:pt x="776" y="818"/>
                  </a:lnTo>
                  <a:lnTo>
                    <a:pt x="776" y="818"/>
                  </a:lnTo>
                  <a:lnTo>
                    <a:pt x="778" y="818"/>
                  </a:lnTo>
                  <a:lnTo>
                    <a:pt x="778" y="818"/>
                  </a:lnTo>
                  <a:lnTo>
                    <a:pt x="778" y="818"/>
                  </a:lnTo>
                  <a:lnTo>
                    <a:pt x="778" y="815"/>
                  </a:lnTo>
                  <a:lnTo>
                    <a:pt x="778" y="815"/>
                  </a:lnTo>
                  <a:lnTo>
                    <a:pt x="778" y="815"/>
                  </a:lnTo>
                  <a:lnTo>
                    <a:pt x="778" y="815"/>
                  </a:lnTo>
                  <a:lnTo>
                    <a:pt x="776" y="815"/>
                  </a:lnTo>
                  <a:lnTo>
                    <a:pt x="776" y="815"/>
                  </a:lnTo>
                  <a:lnTo>
                    <a:pt x="776" y="815"/>
                  </a:lnTo>
                  <a:lnTo>
                    <a:pt x="776" y="813"/>
                  </a:lnTo>
                  <a:lnTo>
                    <a:pt x="774" y="813"/>
                  </a:lnTo>
                  <a:lnTo>
                    <a:pt x="774" y="815"/>
                  </a:lnTo>
                  <a:lnTo>
                    <a:pt x="774" y="815"/>
                  </a:lnTo>
                  <a:lnTo>
                    <a:pt x="774" y="815"/>
                  </a:lnTo>
                  <a:lnTo>
                    <a:pt x="774" y="815"/>
                  </a:lnTo>
                  <a:lnTo>
                    <a:pt x="774" y="813"/>
                  </a:lnTo>
                  <a:lnTo>
                    <a:pt x="771" y="813"/>
                  </a:lnTo>
                  <a:lnTo>
                    <a:pt x="771" y="815"/>
                  </a:lnTo>
                  <a:lnTo>
                    <a:pt x="771" y="815"/>
                  </a:lnTo>
                  <a:lnTo>
                    <a:pt x="771" y="815"/>
                  </a:lnTo>
                  <a:lnTo>
                    <a:pt x="771" y="815"/>
                  </a:lnTo>
                  <a:lnTo>
                    <a:pt x="769" y="815"/>
                  </a:lnTo>
                  <a:lnTo>
                    <a:pt x="769" y="815"/>
                  </a:lnTo>
                  <a:lnTo>
                    <a:pt x="769" y="815"/>
                  </a:lnTo>
                  <a:lnTo>
                    <a:pt x="767" y="815"/>
                  </a:lnTo>
                  <a:lnTo>
                    <a:pt x="767" y="815"/>
                  </a:lnTo>
                  <a:lnTo>
                    <a:pt x="764" y="815"/>
                  </a:lnTo>
                  <a:lnTo>
                    <a:pt x="764" y="818"/>
                  </a:lnTo>
                  <a:lnTo>
                    <a:pt x="764" y="818"/>
                  </a:lnTo>
                  <a:lnTo>
                    <a:pt x="764" y="818"/>
                  </a:lnTo>
                  <a:lnTo>
                    <a:pt x="762" y="818"/>
                  </a:lnTo>
                  <a:lnTo>
                    <a:pt x="762" y="815"/>
                  </a:lnTo>
                  <a:lnTo>
                    <a:pt x="762" y="815"/>
                  </a:lnTo>
                  <a:lnTo>
                    <a:pt x="762" y="815"/>
                  </a:lnTo>
                  <a:lnTo>
                    <a:pt x="762" y="813"/>
                  </a:lnTo>
                  <a:lnTo>
                    <a:pt x="762" y="813"/>
                  </a:lnTo>
                  <a:lnTo>
                    <a:pt x="764" y="813"/>
                  </a:lnTo>
                  <a:lnTo>
                    <a:pt x="764" y="813"/>
                  </a:lnTo>
                  <a:lnTo>
                    <a:pt x="764" y="811"/>
                  </a:lnTo>
                  <a:lnTo>
                    <a:pt x="762" y="811"/>
                  </a:lnTo>
                  <a:lnTo>
                    <a:pt x="762" y="811"/>
                  </a:lnTo>
                  <a:lnTo>
                    <a:pt x="762" y="811"/>
                  </a:lnTo>
                  <a:lnTo>
                    <a:pt x="759" y="811"/>
                  </a:lnTo>
                  <a:lnTo>
                    <a:pt x="759" y="811"/>
                  </a:lnTo>
                  <a:lnTo>
                    <a:pt x="757" y="811"/>
                  </a:lnTo>
                  <a:lnTo>
                    <a:pt x="757" y="811"/>
                  </a:lnTo>
                  <a:lnTo>
                    <a:pt x="757" y="811"/>
                  </a:lnTo>
                  <a:lnTo>
                    <a:pt x="755" y="811"/>
                  </a:lnTo>
                  <a:lnTo>
                    <a:pt x="755" y="811"/>
                  </a:lnTo>
                  <a:lnTo>
                    <a:pt x="755" y="811"/>
                  </a:lnTo>
                  <a:lnTo>
                    <a:pt x="755" y="811"/>
                  </a:lnTo>
                  <a:lnTo>
                    <a:pt x="755" y="811"/>
                  </a:lnTo>
                  <a:lnTo>
                    <a:pt x="755" y="808"/>
                  </a:lnTo>
                  <a:lnTo>
                    <a:pt x="752" y="808"/>
                  </a:lnTo>
                  <a:lnTo>
                    <a:pt x="752" y="808"/>
                  </a:lnTo>
                  <a:lnTo>
                    <a:pt x="752" y="811"/>
                  </a:lnTo>
                  <a:lnTo>
                    <a:pt x="752" y="811"/>
                  </a:lnTo>
                  <a:lnTo>
                    <a:pt x="750" y="811"/>
                  </a:lnTo>
                  <a:lnTo>
                    <a:pt x="750" y="811"/>
                  </a:lnTo>
                  <a:lnTo>
                    <a:pt x="750" y="811"/>
                  </a:lnTo>
                  <a:lnTo>
                    <a:pt x="750" y="813"/>
                  </a:lnTo>
                  <a:lnTo>
                    <a:pt x="750" y="813"/>
                  </a:lnTo>
                  <a:lnTo>
                    <a:pt x="748" y="813"/>
                  </a:lnTo>
                  <a:lnTo>
                    <a:pt x="748" y="813"/>
                  </a:lnTo>
                  <a:lnTo>
                    <a:pt x="748" y="811"/>
                  </a:lnTo>
                  <a:lnTo>
                    <a:pt x="745" y="811"/>
                  </a:lnTo>
                  <a:lnTo>
                    <a:pt x="745" y="813"/>
                  </a:lnTo>
                  <a:lnTo>
                    <a:pt x="745" y="813"/>
                  </a:lnTo>
                  <a:lnTo>
                    <a:pt x="745" y="813"/>
                  </a:lnTo>
                  <a:lnTo>
                    <a:pt x="745" y="813"/>
                  </a:lnTo>
                  <a:lnTo>
                    <a:pt x="743" y="813"/>
                  </a:lnTo>
                  <a:lnTo>
                    <a:pt x="743" y="813"/>
                  </a:lnTo>
                  <a:lnTo>
                    <a:pt x="743" y="813"/>
                  </a:lnTo>
                  <a:lnTo>
                    <a:pt x="743" y="813"/>
                  </a:lnTo>
                  <a:lnTo>
                    <a:pt x="743" y="813"/>
                  </a:lnTo>
                  <a:lnTo>
                    <a:pt x="741" y="813"/>
                  </a:lnTo>
                  <a:lnTo>
                    <a:pt x="741" y="813"/>
                  </a:lnTo>
                  <a:lnTo>
                    <a:pt x="741" y="813"/>
                  </a:lnTo>
                  <a:lnTo>
                    <a:pt x="738" y="813"/>
                  </a:lnTo>
                  <a:lnTo>
                    <a:pt x="738" y="813"/>
                  </a:lnTo>
                  <a:lnTo>
                    <a:pt x="738" y="811"/>
                  </a:lnTo>
                  <a:lnTo>
                    <a:pt x="738" y="811"/>
                  </a:lnTo>
                  <a:lnTo>
                    <a:pt x="738" y="811"/>
                  </a:lnTo>
                  <a:lnTo>
                    <a:pt x="736" y="811"/>
                  </a:lnTo>
                  <a:lnTo>
                    <a:pt x="736" y="811"/>
                  </a:lnTo>
                  <a:lnTo>
                    <a:pt x="736" y="811"/>
                  </a:lnTo>
                  <a:lnTo>
                    <a:pt x="736" y="811"/>
                  </a:lnTo>
                  <a:lnTo>
                    <a:pt x="733" y="811"/>
                  </a:lnTo>
                  <a:lnTo>
                    <a:pt x="733" y="811"/>
                  </a:lnTo>
                  <a:lnTo>
                    <a:pt x="733" y="811"/>
                  </a:lnTo>
                  <a:lnTo>
                    <a:pt x="731" y="811"/>
                  </a:lnTo>
                  <a:lnTo>
                    <a:pt x="731" y="811"/>
                  </a:lnTo>
                  <a:lnTo>
                    <a:pt x="731" y="811"/>
                  </a:lnTo>
                  <a:lnTo>
                    <a:pt x="729" y="811"/>
                  </a:lnTo>
                  <a:lnTo>
                    <a:pt x="729" y="811"/>
                  </a:lnTo>
                  <a:lnTo>
                    <a:pt x="729" y="811"/>
                  </a:lnTo>
                  <a:lnTo>
                    <a:pt x="729" y="811"/>
                  </a:lnTo>
                  <a:lnTo>
                    <a:pt x="726" y="811"/>
                  </a:lnTo>
                  <a:lnTo>
                    <a:pt x="726" y="811"/>
                  </a:lnTo>
                  <a:lnTo>
                    <a:pt x="726" y="811"/>
                  </a:lnTo>
                  <a:lnTo>
                    <a:pt x="726" y="811"/>
                  </a:lnTo>
                  <a:lnTo>
                    <a:pt x="724" y="811"/>
                  </a:lnTo>
                  <a:lnTo>
                    <a:pt x="724" y="808"/>
                  </a:lnTo>
                  <a:lnTo>
                    <a:pt x="724" y="808"/>
                  </a:lnTo>
                  <a:lnTo>
                    <a:pt x="724" y="808"/>
                  </a:lnTo>
                  <a:lnTo>
                    <a:pt x="724" y="808"/>
                  </a:lnTo>
                  <a:lnTo>
                    <a:pt x="724" y="808"/>
                  </a:lnTo>
                  <a:lnTo>
                    <a:pt x="722" y="808"/>
                  </a:lnTo>
                  <a:lnTo>
                    <a:pt x="722" y="808"/>
                  </a:lnTo>
                  <a:lnTo>
                    <a:pt x="722" y="808"/>
                  </a:lnTo>
                  <a:lnTo>
                    <a:pt x="722" y="808"/>
                  </a:lnTo>
                  <a:lnTo>
                    <a:pt x="722" y="806"/>
                  </a:lnTo>
                  <a:lnTo>
                    <a:pt x="719" y="806"/>
                  </a:lnTo>
                  <a:lnTo>
                    <a:pt x="719" y="806"/>
                  </a:lnTo>
                  <a:lnTo>
                    <a:pt x="719" y="806"/>
                  </a:lnTo>
                  <a:lnTo>
                    <a:pt x="719" y="804"/>
                  </a:lnTo>
                  <a:lnTo>
                    <a:pt x="719" y="804"/>
                  </a:lnTo>
                  <a:lnTo>
                    <a:pt x="719" y="801"/>
                  </a:lnTo>
                  <a:lnTo>
                    <a:pt x="717" y="801"/>
                  </a:lnTo>
                  <a:lnTo>
                    <a:pt x="717" y="804"/>
                  </a:lnTo>
                  <a:lnTo>
                    <a:pt x="717" y="804"/>
                  </a:lnTo>
                  <a:lnTo>
                    <a:pt x="717" y="801"/>
                  </a:lnTo>
                  <a:lnTo>
                    <a:pt x="717" y="801"/>
                  </a:lnTo>
                  <a:lnTo>
                    <a:pt x="717" y="801"/>
                  </a:lnTo>
                  <a:lnTo>
                    <a:pt x="715" y="801"/>
                  </a:lnTo>
                  <a:lnTo>
                    <a:pt x="715" y="801"/>
                  </a:lnTo>
                  <a:lnTo>
                    <a:pt x="715" y="801"/>
                  </a:lnTo>
                  <a:lnTo>
                    <a:pt x="712" y="801"/>
                  </a:lnTo>
                  <a:lnTo>
                    <a:pt x="712" y="801"/>
                  </a:lnTo>
                  <a:lnTo>
                    <a:pt x="712" y="799"/>
                  </a:lnTo>
                  <a:lnTo>
                    <a:pt x="712" y="799"/>
                  </a:lnTo>
                  <a:lnTo>
                    <a:pt x="712" y="799"/>
                  </a:lnTo>
                  <a:lnTo>
                    <a:pt x="712" y="797"/>
                  </a:lnTo>
                  <a:lnTo>
                    <a:pt x="710" y="797"/>
                  </a:lnTo>
                  <a:lnTo>
                    <a:pt x="710" y="797"/>
                  </a:lnTo>
                  <a:lnTo>
                    <a:pt x="710" y="794"/>
                  </a:lnTo>
                  <a:lnTo>
                    <a:pt x="712" y="794"/>
                  </a:lnTo>
                  <a:lnTo>
                    <a:pt x="712" y="794"/>
                  </a:lnTo>
                  <a:lnTo>
                    <a:pt x="710" y="794"/>
                  </a:lnTo>
                  <a:lnTo>
                    <a:pt x="710" y="792"/>
                  </a:lnTo>
                  <a:lnTo>
                    <a:pt x="710" y="792"/>
                  </a:lnTo>
                  <a:lnTo>
                    <a:pt x="710" y="792"/>
                  </a:lnTo>
                  <a:lnTo>
                    <a:pt x="710" y="792"/>
                  </a:lnTo>
                  <a:lnTo>
                    <a:pt x="710" y="789"/>
                  </a:lnTo>
                  <a:lnTo>
                    <a:pt x="710" y="789"/>
                  </a:lnTo>
                  <a:lnTo>
                    <a:pt x="710" y="789"/>
                  </a:lnTo>
                  <a:lnTo>
                    <a:pt x="710" y="787"/>
                  </a:lnTo>
                  <a:lnTo>
                    <a:pt x="710" y="787"/>
                  </a:lnTo>
                  <a:lnTo>
                    <a:pt x="710" y="787"/>
                  </a:lnTo>
                  <a:lnTo>
                    <a:pt x="710" y="787"/>
                  </a:lnTo>
                  <a:lnTo>
                    <a:pt x="712" y="787"/>
                  </a:lnTo>
                  <a:lnTo>
                    <a:pt x="712" y="785"/>
                  </a:lnTo>
                  <a:lnTo>
                    <a:pt x="712" y="785"/>
                  </a:lnTo>
                  <a:lnTo>
                    <a:pt x="712" y="785"/>
                  </a:lnTo>
                  <a:lnTo>
                    <a:pt x="712" y="782"/>
                  </a:lnTo>
                  <a:lnTo>
                    <a:pt x="715" y="782"/>
                  </a:lnTo>
                  <a:lnTo>
                    <a:pt x="715" y="782"/>
                  </a:lnTo>
                  <a:lnTo>
                    <a:pt x="715" y="780"/>
                  </a:lnTo>
                  <a:lnTo>
                    <a:pt x="715" y="780"/>
                  </a:lnTo>
                  <a:lnTo>
                    <a:pt x="712" y="780"/>
                  </a:lnTo>
                  <a:lnTo>
                    <a:pt x="712" y="780"/>
                  </a:lnTo>
                  <a:lnTo>
                    <a:pt x="712" y="780"/>
                  </a:lnTo>
                  <a:lnTo>
                    <a:pt x="710" y="780"/>
                  </a:lnTo>
                  <a:lnTo>
                    <a:pt x="710" y="780"/>
                  </a:lnTo>
                  <a:lnTo>
                    <a:pt x="710" y="778"/>
                  </a:lnTo>
                  <a:lnTo>
                    <a:pt x="710" y="778"/>
                  </a:lnTo>
                  <a:lnTo>
                    <a:pt x="707" y="778"/>
                  </a:lnTo>
                  <a:lnTo>
                    <a:pt x="707" y="778"/>
                  </a:lnTo>
                  <a:lnTo>
                    <a:pt x="707" y="778"/>
                  </a:lnTo>
                  <a:lnTo>
                    <a:pt x="707" y="778"/>
                  </a:lnTo>
                  <a:lnTo>
                    <a:pt x="705" y="778"/>
                  </a:lnTo>
                  <a:lnTo>
                    <a:pt x="705" y="780"/>
                  </a:lnTo>
                  <a:lnTo>
                    <a:pt x="705" y="780"/>
                  </a:lnTo>
                  <a:lnTo>
                    <a:pt x="705" y="780"/>
                  </a:lnTo>
                  <a:lnTo>
                    <a:pt x="703" y="780"/>
                  </a:lnTo>
                  <a:lnTo>
                    <a:pt x="703" y="780"/>
                  </a:lnTo>
                  <a:lnTo>
                    <a:pt x="703" y="780"/>
                  </a:lnTo>
                  <a:lnTo>
                    <a:pt x="703" y="778"/>
                  </a:lnTo>
                  <a:lnTo>
                    <a:pt x="703" y="778"/>
                  </a:lnTo>
                  <a:lnTo>
                    <a:pt x="700" y="778"/>
                  </a:lnTo>
                  <a:lnTo>
                    <a:pt x="700" y="775"/>
                  </a:lnTo>
                  <a:lnTo>
                    <a:pt x="700" y="775"/>
                  </a:lnTo>
                  <a:lnTo>
                    <a:pt x="698" y="775"/>
                  </a:lnTo>
                  <a:lnTo>
                    <a:pt x="698" y="775"/>
                  </a:lnTo>
                  <a:lnTo>
                    <a:pt x="698" y="775"/>
                  </a:lnTo>
                  <a:lnTo>
                    <a:pt x="696" y="775"/>
                  </a:lnTo>
                  <a:lnTo>
                    <a:pt x="696" y="778"/>
                  </a:lnTo>
                  <a:lnTo>
                    <a:pt x="696" y="778"/>
                  </a:lnTo>
                  <a:lnTo>
                    <a:pt x="696" y="778"/>
                  </a:lnTo>
                  <a:lnTo>
                    <a:pt x="696" y="778"/>
                  </a:lnTo>
                  <a:lnTo>
                    <a:pt x="693" y="778"/>
                  </a:lnTo>
                  <a:lnTo>
                    <a:pt x="693" y="778"/>
                  </a:lnTo>
                  <a:lnTo>
                    <a:pt x="693" y="778"/>
                  </a:lnTo>
                  <a:lnTo>
                    <a:pt x="693" y="775"/>
                  </a:lnTo>
                  <a:lnTo>
                    <a:pt x="691" y="775"/>
                  </a:lnTo>
                  <a:lnTo>
                    <a:pt x="691" y="775"/>
                  </a:lnTo>
                  <a:lnTo>
                    <a:pt x="691" y="775"/>
                  </a:lnTo>
                  <a:lnTo>
                    <a:pt x="691" y="775"/>
                  </a:lnTo>
                  <a:lnTo>
                    <a:pt x="691" y="773"/>
                  </a:lnTo>
                  <a:lnTo>
                    <a:pt x="688" y="773"/>
                  </a:lnTo>
                  <a:lnTo>
                    <a:pt x="688" y="773"/>
                  </a:lnTo>
                  <a:lnTo>
                    <a:pt x="688" y="773"/>
                  </a:lnTo>
                  <a:lnTo>
                    <a:pt x="688" y="773"/>
                  </a:lnTo>
                  <a:lnTo>
                    <a:pt x="688" y="770"/>
                  </a:lnTo>
                  <a:lnTo>
                    <a:pt x="686" y="770"/>
                  </a:lnTo>
                  <a:lnTo>
                    <a:pt x="686" y="770"/>
                  </a:lnTo>
                  <a:lnTo>
                    <a:pt x="686" y="770"/>
                  </a:lnTo>
                  <a:lnTo>
                    <a:pt x="686" y="770"/>
                  </a:lnTo>
                  <a:lnTo>
                    <a:pt x="684" y="770"/>
                  </a:lnTo>
                  <a:lnTo>
                    <a:pt x="684" y="768"/>
                  </a:lnTo>
                  <a:lnTo>
                    <a:pt x="684" y="768"/>
                  </a:lnTo>
                  <a:lnTo>
                    <a:pt x="684" y="768"/>
                  </a:lnTo>
                  <a:lnTo>
                    <a:pt x="684" y="768"/>
                  </a:lnTo>
                  <a:lnTo>
                    <a:pt x="684" y="766"/>
                  </a:lnTo>
                  <a:lnTo>
                    <a:pt x="681" y="766"/>
                  </a:lnTo>
                  <a:lnTo>
                    <a:pt x="681" y="766"/>
                  </a:lnTo>
                  <a:lnTo>
                    <a:pt x="681" y="768"/>
                  </a:lnTo>
                  <a:lnTo>
                    <a:pt x="681" y="768"/>
                  </a:lnTo>
                  <a:lnTo>
                    <a:pt x="681" y="768"/>
                  </a:lnTo>
                  <a:lnTo>
                    <a:pt x="679" y="768"/>
                  </a:lnTo>
                  <a:lnTo>
                    <a:pt x="679" y="768"/>
                  </a:lnTo>
                  <a:lnTo>
                    <a:pt x="679" y="770"/>
                  </a:lnTo>
                  <a:lnTo>
                    <a:pt x="677" y="770"/>
                  </a:lnTo>
                  <a:lnTo>
                    <a:pt x="677" y="770"/>
                  </a:lnTo>
                  <a:lnTo>
                    <a:pt x="677" y="770"/>
                  </a:lnTo>
                  <a:lnTo>
                    <a:pt x="677" y="770"/>
                  </a:lnTo>
                  <a:lnTo>
                    <a:pt x="674" y="770"/>
                  </a:lnTo>
                  <a:lnTo>
                    <a:pt x="674" y="770"/>
                  </a:lnTo>
                  <a:lnTo>
                    <a:pt x="674" y="770"/>
                  </a:lnTo>
                  <a:lnTo>
                    <a:pt x="672" y="770"/>
                  </a:lnTo>
                  <a:lnTo>
                    <a:pt x="672" y="770"/>
                  </a:lnTo>
                  <a:lnTo>
                    <a:pt x="672" y="773"/>
                  </a:lnTo>
                  <a:lnTo>
                    <a:pt x="672" y="773"/>
                  </a:lnTo>
                  <a:lnTo>
                    <a:pt x="672" y="773"/>
                  </a:lnTo>
                  <a:lnTo>
                    <a:pt x="672" y="775"/>
                  </a:lnTo>
                  <a:lnTo>
                    <a:pt x="672" y="775"/>
                  </a:lnTo>
                  <a:lnTo>
                    <a:pt x="672" y="778"/>
                  </a:lnTo>
                  <a:lnTo>
                    <a:pt x="672" y="778"/>
                  </a:lnTo>
                  <a:lnTo>
                    <a:pt x="670" y="778"/>
                  </a:lnTo>
                  <a:lnTo>
                    <a:pt x="670" y="780"/>
                  </a:lnTo>
                  <a:lnTo>
                    <a:pt x="670" y="780"/>
                  </a:lnTo>
                  <a:lnTo>
                    <a:pt x="670" y="780"/>
                  </a:lnTo>
                  <a:lnTo>
                    <a:pt x="670" y="780"/>
                  </a:lnTo>
                  <a:lnTo>
                    <a:pt x="667" y="780"/>
                  </a:lnTo>
                  <a:lnTo>
                    <a:pt x="667" y="780"/>
                  </a:lnTo>
                  <a:lnTo>
                    <a:pt x="665" y="780"/>
                  </a:lnTo>
                  <a:lnTo>
                    <a:pt x="665" y="780"/>
                  </a:lnTo>
                  <a:lnTo>
                    <a:pt x="665" y="780"/>
                  </a:lnTo>
                  <a:lnTo>
                    <a:pt x="665" y="780"/>
                  </a:lnTo>
                  <a:lnTo>
                    <a:pt x="665" y="782"/>
                  </a:lnTo>
                  <a:lnTo>
                    <a:pt x="662" y="782"/>
                  </a:lnTo>
                  <a:lnTo>
                    <a:pt x="662" y="782"/>
                  </a:lnTo>
                  <a:lnTo>
                    <a:pt x="662" y="782"/>
                  </a:lnTo>
                  <a:lnTo>
                    <a:pt x="662" y="782"/>
                  </a:lnTo>
                  <a:lnTo>
                    <a:pt x="660" y="782"/>
                  </a:lnTo>
                  <a:lnTo>
                    <a:pt x="660" y="782"/>
                  </a:lnTo>
                  <a:lnTo>
                    <a:pt x="660" y="782"/>
                  </a:lnTo>
                  <a:lnTo>
                    <a:pt x="658" y="782"/>
                  </a:lnTo>
                  <a:lnTo>
                    <a:pt x="658" y="780"/>
                  </a:lnTo>
                  <a:lnTo>
                    <a:pt x="658" y="780"/>
                  </a:lnTo>
                  <a:lnTo>
                    <a:pt x="658" y="780"/>
                  </a:lnTo>
                  <a:lnTo>
                    <a:pt x="658" y="780"/>
                  </a:lnTo>
                  <a:lnTo>
                    <a:pt x="658" y="780"/>
                  </a:lnTo>
                  <a:lnTo>
                    <a:pt x="655" y="780"/>
                  </a:lnTo>
                  <a:lnTo>
                    <a:pt x="655" y="780"/>
                  </a:lnTo>
                  <a:lnTo>
                    <a:pt x="655" y="782"/>
                  </a:lnTo>
                  <a:lnTo>
                    <a:pt x="655" y="782"/>
                  </a:lnTo>
                  <a:lnTo>
                    <a:pt x="655" y="782"/>
                  </a:lnTo>
                  <a:lnTo>
                    <a:pt x="655" y="785"/>
                  </a:lnTo>
                  <a:lnTo>
                    <a:pt x="655" y="785"/>
                  </a:lnTo>
                  <a:lnTo>
                    <a:pt x="655" y="787"/>
                  </a:lnTo>
                  <a:lnTo>
                    <a:pt x="653" y="787"/>
                  </a:lnTo>
                  <a:lnTo>
                    <a:pt x="653" y="787"/>
                  </a:lnTo>
                  <a:lnTo>
                    <a:pt x="653" y="789"/>
                  </a:lnTo>
                  <a:lnTo>
                    <a:pt x="653" y="789"/>
                  </a:lnTo>
                  <a:lnTo>
                    <a:pt x="653" y="787"/>
                  </a:lnTo>
                  <a:lnTo>
                    <a:pt x="651" y="787"/>
                  </a:lnTo>
                  <a:lnTo>
                    <a:pt x="651" y="787"/>
                  </a:lnTo>
                  <a:lnTo>
                    <a:pt x="651" y="787"/>
                  </a:lnTo>
                  <a:lnTo>
                    <a:pt x="651" y="787"/>
                  </a:lnTo>
                  <a:lnTo>
                    <a:pt x="651" y="785"/>
                  </a:lnTo>
                  <a:lnTo>
                    <a:pt x="648" y="785"/>
                  </a:lnTo>
                  <a:lnTo>
                    <a:pt x="648" y="785"/>
                  </a:lnTo>
                  <a:lnTo>
                    <a:pt x="648" y="785"/>
                  </a:lnTo>
                  <a:lnTo>
                    <a:pt x="648" y="782"/>
                  </a:lnTo>
                  <a:lnTo>
                    <a:pt x="648" y="782"/>
                  </a:lnTo>
                  <a:lnTo>
                    <a:pt x="648" y="782"/>
                  </a:lnTo>
                  <a:lnTo>
                    <a:pt x="646" y="782"/>
                  </a:lnTo>
                  <a:lnTo>
                    <a:pt x="646" y="780"/>
                  </a:lnTo>
                  <a:lnTo>
                    <a:pt x="646" y="780"/>
                  </a:lnTo>
                  <a:lnTo>
                    <a:pt x="646" y="782"/>
                  </a:lnTo>
                  <a:lnTo>
                    <a:pt x="644" y="782"/>
                  </a:lnTo>
                  <a:lnTo>
                    <a:pt x="644" y="782"/>
                  </a:lnTo>
                  <a:lnTo>
                    <a:pt x="644" y="785"/>
                  </a:lnTo>
                  <a:lnTo>
                    <a:pt x="644" y="785"/>
                  </a:lnTo>
                  <a:lnTo>
                    <a:pt x="644" y="785"/>
                  </a:lnTo>
                  <a:lnTo>
                    <a:pt x="644" y="785"/>
                  </a:lnTo>
                  <a:lnTo>
                    <a:pt x="644" y="785"/>
                  </a:lnTo>
                  <a:lnTo>
                    <a:pt x="641" y="785"/>
                  </a:lnTo>
                  <a:lnTo>
                    <a:pt x="641" y="782"/>
                  </a:lnTo>
                  <a:lnTo>
                    <a:pt x="641" y="782"/>
                  </a:lnTo>
                  <a:lnTo>
                    <a:pt x="641" y="782"/>
                  </a:lnTo>
                  <a:lnTo>
                    <a:pt x="641" y="780"/>
                  </a:lnTo>
                  <a:lnTo>
                    <a:pt x="639" y="780"/>
                  </a:lnTo>
                  <a:lnTo>
                    <a:pt x="639" y="780"/>
                  </a:lnTo>
                  <a:lnTo>
                    <a:pt x="639" y="780"/>
                  </a:lnTo>
                  <a:lnTo>
                    <a:pt x="639" y="780"/>
                  </a:lnTo>
                  <a:lnTo>
                    <a:pt x="639" y="782"/>
                  </a:lnTo>
                  <a:lnTo>
                    <a:pt x="639" y="782"/>
                  </a:lnTo>
                  <a:lnTo>
                    <a:pt x="639" y="782"/>
                  </a:lnTo>
                  <a:lnTo>
                    <a:pt x="639" y="785"/>
                  </a:lnTo>
                  <a:lnTo>
                    <a:pt x="636" y="785"/>
                  </a:lnTo>
                  <a:lnTo>
                    <a:pt x="636" y="785"/>
                  </a:lnTo>
                  <a:lnTo>
                    <a:pt x="636" y="785"/>
                  </a:lnTo>
                  <a:lnTo>
                    <a:pt x="636" y="785"/>
                  </a:lnTo>
                  <a:lnTo>
                    <a:pt x="636" y="787"/>
                  </a:lnTo>
                  <a:lnTo>
                    <a:pt x="636" y="787"/>
                  </a:lnTo>
                  <a:lnTo>
                    <a:pt x="634" y="787"/>
                  </a:lnTo>
                  <a:lnTo>
                    <a:pt x="634" y="789"/>
                  </a:lnTo>
                  <a:lnTo>
                    <a:pt x="634" y="789"/>
                  </a:lnTo>
                  <a:lnTo>
                    <a:pt x="634" y="789"/>
                  </a:lnTo>
                  <a:lnTo>
                    <a:pt x="632" y="789"/>
                  </a:lnTo>
                  <a:lnTo>
                    <a:pt x="632" y="789"/>
                  </a:lnTo>
                  <a:lnTo>
                    <a:pt x="632" y="789"/>
                  </a:lnTo>
                  <a:lnTo>
                    <a:pt x="632" y="789"/>
                  </a:lnTo>
                  <a:lnTo>
                    <a:pt x="629" y="789"/>
                  </a:lnTo>
                  <a:lnTo>
                    <a:pt x="629" y="787"/>
                  </a:lnTo>
                  <a:lnTo>
                    <a:pt x="629" y="787"/>
                  </a:lnTo>
                  <a:lnTo>
                    <a:pt x="629" y="787"/>
                  </a:lnTo>
                  <a:lnTo>
                    <a:pt x="629" y="785"/>
                  </a:lnTo>
                  <a:lnTo>
                    <a:pt x="629" y="785"/>
                  </a:lnTo>
                  <a:lnTo>
                    <a:pt x="627" y="785"/>
                  </a:lnTo>
                  <a:lnTo>
                    <a:pt x="627" y="785"/>
                  </a:lnTo>
                  <a:lnTo>
                    <a:pt x="627" y="785"/>
                  </a:lnTo>
                  <a:lnTo>
                    <a:pt x="625" y="785"/>
                  </a:lnTo>
                  <a:lnTo>
                    <a:pt x="625" y="782"/>
                  </a:lnTo>
                  <a:lnTo>
                    <a:pt x="625" y="782"/>
                  </a:lnTo>
                  <a:lnTo>
                    <a:pt x="625" y="782"/>
                  </a:lnTo>
                  <a:lnTo>
                    <a:pt x="622" y="782"/>
                  </a:lnTo>
                  <a:lnTo>
                    <a:pt x="622" y="782"/>
                  </a:lnTo>
                  <a:lnTo>
                    <a:pt x="622" y="782"/>
                  </a:lnTo>
                  <a:lnTo>
                    <a:pt x="622" y="780"/>
                  </a:lnTo>
                  <a:lnTo>
                    <a:pt x="622" y="780"/>
                  </a:lnTo>
                  <a:lnTo>
                    <a:pt x="620" y="780"/>
                  </a:lnTo>
                  <a:lnTo>
                    <a:pt x="620" y="782"/>
                  </a:lnTo>
                  <a:lnTo>
                    <a:pt x="620" y="782"/>
                  </a:lnTo>
                  <a:lnTo>
                    <a:pt x="620" y="782"/>
                  </a:lnTo>
                  <a:lnTo>
                    <a:pt x="620" y="785"/>
                  </a:lnTo>
                  <a:lnTo>
                    <a:pt x="620" y="785"/>
                  </a:lnTo>
                  <a:lnTo>
                    <a:pt x="617" y="785"/>
                  </a:lnTo>
                  <a:lnTo>
                    <a:pt x="617" y="787"/>
                  </a:lnTo>
                  <a:lnTo>
                    <a:pt x="617" y="787"/>
                  </a:lnTo>
                  <a:lnTo>
                    <a:pt x="617" y="787"/>
                  </a:lnTo>
                  <a:lnTo>
                    <a:pt x="617" y="787"/>
                  </a:lnTo>
                  <a:lnTo>
                    <a:pt x="617" y="789"/>
                  </a:lnTo>
                  <a:lnTo>
                    <a:pt x="617" y="789"/>
                  </a:lnTo>
                  <a:lnTo>
                    <a:pt x="615" y="789"/>
                  </a:lnTo>
                  <a:lnTo>
                    <a:pt x="615" y="789"/>
                  </a:lnTo>
                  <a:lnTo>
                    <a:pt x="615" y="789"/>
                  </a:lnTo>
                  <a:lnTo>
                    <a:pt x="615" y="789"/>
                  </a:lnTo>
                  <a:lnTo>
                    <a:pt x="613" y="789"/>
                  </a:lnTo>
                  <a:lnTo>
                    <a:pt x="613" y="789"/>
                  </a:lnTo>
                  <a:lnTo>
                    <a:pt x="613" y="789"/>
                  </a:lnTo>
                  <a:lnTo>
                    <a:pt x="610" y="789"/>
                  </a:lnTo>
                  <a:lnTo>
                    <a:pt x="610" y="789"/>
                  </a:lnTo>
                  <a:lnTo>
                    <a:pt x="610" y="789"/>
                  </a:lnTo>
                  <a:lnTo>
                    <a:pt x="610" y="789"/>
                  </a:lnTo>
                  <a:lnTo>
                    <a:pt x="608" y="789"/>
                  </a:lnTo>
                  <a:lnTo>
                    <a:pt x="608" y="792"/>
                  </a:lnTo>
                  <a:lnTo>
                    <a:pt x="608" y="792"/>
                  </a:lnTo>
                  <a:lnTo>
                    <a:pt x="608" y="789"/>
                  </a:lnTo>
                  <a:lnTo>
                    <a:pt x="608" y="789"/>
                  </a:lnTo>
                  <a:lnTo>
                    <a:pt x="608" y="789"/>
                  </a:lnTo>
                  <a:lnTo>
                    <a:pt x="606" y="789"/>
                  </a:lnTo>
                  <a:lnTo>
                    <a:pt x="606" y="789"/>
                  </a:lnTo>
                  <a:lnTo>
                    <a:pt x="606" y="789"/>
                  </a:lnTo>
                  <a:lnTo>
                    <a:pt x="603" y="789"/>
                  </a:lnTo>
                  <a:lnTo>
                    <a:pt x="603" y="789"/>
                  </a:lnTo>
                  <a:lnTo>
                    <a:pt x="603" y="789"/>
                  </a:lnTo>
                  <a:lnTo>
                    <a:pt x="603" y="789"/>
                  </a:lnTo>
                  <a:lnTo>
                    <a:pt x="603" y="792"/>
                  </a:lnTo>
                  <a:lnTo>
                    <a:pt x="603" y="792"/>
                  </a:lnTo>
                  <a:lnTo>
                    <a:pt x="603" y="792"/>
                  </a:lnTo>
                  <a:lnTo>
                    <a:pt x="603" y="794"/>
                  </a:lnTo>
                  <a:lnTo>
                    <a:pt x="601" y="794"/>
                  </a:lnTo>
                  <a:lnTo>
                    <a:pt x="601" y="794"/>
                  </a:lnTo>
                  <a:lnTo>
                    <a:pt x="601" y="794"/>
                  </a:lnTo>
                  <a:lnTo>
                    <a:pt x="601" y="797"/>
                  </a:lnTo>
                  <a:lnTo>
                    <a:pt x="601" y="797"/>
                  </a:lnTo>
                  <a:lnTo>
                    <a:pt x="601" y="797"/>
                  </a:lnTo>
                  <a:lnTo>
                    <a:pt x="601" y="799"/>
                  </a:lnTo>
                  <a:lnTo>
                    <a:pt x="601" y="799"/>
                  </a:lnTo>
                  <a:lnTo>
                    <a:pt x="603" y="799"/>
                  </a:lnTo>
                  <a:lnTo>
                    <a:pt x="603" y="799"/>
                  </a:lnTo>
                  <a:lnTo>
                    <a:pt x="603" y="801"/>
                  </a:lnTo>
                  <a:lnTo>
                    <a:pt x="603" y="801"/>
                  </a:lnTo>
                  <a:lnTo>
                    <a:pt x="603" y="801"/>
                  </a:lnTo>
                  <a:lnTo>
                    <a:pt x="603" y="801"/>
                  </a:lnTo>
                  <a:lnTo>
                    <a:pt x="603" y="804"/>
                  </a:lnTo>
                  <a:lnTo>
                    <a:pt x="603" y="804"/>
                  </a:lnTo>
                  <a:lnTo>
                    <a:pt x="606" y="804"/>
                  </a:lnTo>
                  <a:lnTo>
                    <a:pt x="606" y="806"/>
                  </a:lnTo>
                  <a:lnTo>
                    <a:pt x="606" y="806"/>
                  </a:lnTo>
                  <a:lnTo>
                    <a:pt x="606" y="806"/>
                  </a:lnTo>
                  <a:lnTo>
                    <a:pt x="606" y="806"/>
                  </a:lnTo>
                  <a:lnTo>
                    <a:pt x="606" y="808"/>
                  </a:lnTo>
                  <a:lnTo>
                    <a:pt x="606" y="808"/>
                  </a:lnTo>
                  <a:lnTo>
                    <a:pt x="606" y="811"/>
                  </a:lnTo>
                  <a:lnTo>
                    <a:pt x="606" y="811"/>
                  </a:lnTo>
                  <a:lnTo>
                    <a:pt x="606" y="811"/>
                  </a:lnTo>
                  <a:lnTo>
                    <a:pt x="608" y="811"/>
                  </a:lnTo>
                  <a:lnTo>
                    <a:pt x="608" y="811"/>
                  </a:lnTo>
                  <a:lnTo>
                    <a:pt x="606" y="811"/>
                  </a:lnTo>
                  <a:lnTo>
                    <a:pt x="606" y="811"/>
                  </a:lnTo>
                  <a:lnTo>
                    <a:pt x="606" y="813"/>
                  </a:lnTo>
                  <a:lnTo>
                    <a:pt x="606" y="813"/>
                  </a:lnTo>
                  <a:lnTo>
                    <a:pt x="606" y="813"/>
                  </a:lnTo>
                  <a:lnTo>
                    <a:pt x="606" y="813"/>
                  </a:lnTo>
                  <a:lnTo>
                    <a:pt x="606" y="815"/>
                  </a:lnTo>
                  <a:lnTo>
                    <a:pt x="606" y="815"/>
                  </a:lnTo>
                  <a:lnTo>
                    <a:pt x="606" y="818"/>
                  </a:lnTo>
                  <a:lnTo>
                    <a:pt x="606" y="818"/>
                  </a:lnTo>
                  <a:lnTo>
                    <a:pt x="606" y="820"/>
                  </a:lnTo>
                  <a:lnTo>
                    <a:pt x="606" y="820"/>
                  </a:lnTo>
                  <a:lnTo>
                    <a:pt x="608" y="820"/>
                  </a:lnTo>
                  <a:lnTo>
                    <a:pt x="608" y="820"/>
                  </a:lnTo>
                  <a:lnTo>
                    <a:pt x="608" y="820"/>
                  </a:lnTo>
                  <a:lnTo>
                    <a:pt x="606" y="820"/>
                  </a:lnTo>
                  <a:lnTo>
                    <a:pt x="606" y="823"/>
                  </a:lnTo>
                  <a:lnTo>
                    <a:pt x="606" y="823"/>
                  </a:lnTo>
                  <a:lnTo>
                    <a:pt x="606" y="823"/>
                  </a:lnTo>
                  <a:lnTo>
                    <a:pt x="603" y="823"/>
                  </a:lnTo>
                  <a:lnTo>
                    <a:pt x="603" y="823"/>
                  </a:lnTo>
                  <a:lnTo>
                    <a:pt x="603" y="823"/>
                  </a:lnTo>
                  <a:lnTo>
                    <a:pt x="603" y="820"/>
                  </a:lnTo>
                  <a:lnTo>
                    <a:pt x="603" y="820"/>
                  </a:lnTo>
                  <a:lnTo>
                    <a:pt x="601" y="820"/>
                  </a:lnTo>
                  <a:lnTo>
                    <a:pt x="601" y="820"/>
                  </a:lnTo>
                  <a:lnTo>
                    <a:pt x="601" y="820"/>
                  </a:lnTo>
                  <a:lnTo>
                    <a:pt x="599" y="820"/>
                  </a:lnTo>
                  <a:lnTo>
                    <a:pt x="599" y="820"/>
                  </a:lnTo>
                  <a:lnTo>
                    <a:pt x="599" y="820"/>
                  </a:lnTo>
                  <a:lnTo>
                    <a:pt x="599" y="820"/>
                  </a:lnTo>
                  <a:lnTo>
                    <a:pt x="596" y="820"/>
                  </a:lnTo>
                  <a:lnTo>
                    <a:pt x="596" y="820"/>
                  </a:lnTo>
                  <a:lnTo>
                    <a:pt x="596" y="823"/>
                  </a:lnTo>
                  <a:lnTo>
                    <a:pt x="596" y="823"/>
                  </a:lnTo>
                  <a:lnTo>
                    <a:pt x="596" y="820"/>
                  </a:lnTo>
                  <a:lnTo>
                    <a:pt x="594" y="820"/>
                  </a:lnTo>
                  <a:lnTo>
                    <a:pt x="594" y="820"/>
                  </a:lnTo>
                  <a:lnTo>
                    <a:pt x="594" y="820"/>
                  </a:lnTo>
                  <a:lnTo>
                    <a:pt x="594" y="818"/>
                  </a:lnTo>
                  <a:lnTo>
                    <a:pt x="594" y="818"/>
                  </a:lnTo>
                  <a:lnTo>
                    <a:pt x="594" y="815"/>
                  </a:lnTo>
                  <a:lnTo>
                    <a:pt x="594" y="815"/>
                  </a:lnTo>
                  <a:lnTo>
                    <a:pt x="594" y="815"/>
                  </a:lnTo>
                  <a:lnTo>
                    <a:pt x="594" y="813"/>
                  </a:lnTo>
                  <a:lnTo>
                    <a:pt x="594" y="813"/>
                  </a:lnTo>
                  <a:lnTo>
                    <a:pt x="591" y="813"/>
                  </a:lnTo>
                  <a:lnTo>
                    <a:pt x="591" y="811"/>
                  </a:lnTo>
                  <a:lnTo>
                    <a:pt x="591" y="811"/>
                  </a:lnTo>
                  <a:lnTo>
                    <a:pt x="591" y="811"/>
                  </a:lnTo>
                  <a:lnTo>
                    <a:pt x="591" y="811"/>
                  </a:lnTo>
                  <a:lnTo>
                    <a:pt x="591" y="808"/>
                  </a:lnTo>
                  <a:lnTo>
                    <a:pt x="591" y="808"/>
                  </a:lnTo>
                  <a:lnTo>
                    <a:pt x="591" y="806"/>
                  </a:lnTo>
                  <a:lnTo>
                    <a:pt x="591" y="806"/>
                  </a:lnTo>
                  <a:lnTo>
                    <a:pt x="591" y="808"/>
                  </a:lnTo>
                  <a:lnTo>
                    <a:pt x="589" y="808"/>
                  </a:lnTo>
                  <a:lnTo>
                    <a:pt x="589" y="808"/>
                  </a:lnTo>
                  <a:lnTo>
                    <a:pt x="589" y="808"/>
                  </a:lnTo>
                  <a:lnTo>
                    <a:pt x="589" y="808"/>
                  </a:lnTo>
                  <a:lnTo>
                    <a:pt x="587" y="808"/>
                  </a:lnTo>
                  <a:lnTo>
                    <a:pt x="587" y="811"/>
                  </a:lnTo>
                  <a:lnTo>
                    <a:pt x="587" y="811"/>
                  </a:lnTo>
                  <a:lnTo>
                    <a:pt x="584" y="811"/>
                  </a:lnTo>
                  <a:lnTo>
                    <a:pt x="584" y="811"/>
                  </a:lnTo>
                  <a:lnTo>
                    <a:pt x="584" y="811"/>
                  </a:lnTo>
                  <a:lnTo>
                    <a:pt x="584" y="811"/>
                  </a:lnTo>
                  <a:lnTo>
                    <a:pt x="584" y="813"/>
                  </a:lnTo>
                  <a:lnTo>
                    <a:pt x="584" y="813"/>
                  </a:lnTo>
                  <a:lnTo>
                    <a:pt x="584" y="813"/>
                  </a:lnTo>
                  <a:lnTo>
                    <a:pt x="582" y="813"/>
                  </a:lnTo>
                  <a:lnTo>
                    <a:pt x="582" y="813"/>
                  </a:lnTo>
                  <a:lnTo>
                    <a:pt x="582" y="813"/>
                  </a:lnTo>
                  <a:lnTo>
                    <a:pt x="582" y="815"/>
                  </a:lnTo>
                  <a:lnTo>
                    <a:pt x="580" y="815"/>
                  </a:lnTo>
                  <a:lnTo>
                    <a:pt x="580" y="815"/>
                  </a:lnTo>
                  <a:lnTo>
                    <a:pt x="577" y="815"/>
                  </a:lnTo>
                  <a:lnTo>
                    <a:pt x="577" y="815"/>
                  </a:lnTo>
                  <a:lnTo>
                    <a:pt x="577" y="813"/>
                  </a:lnTo>
                  <a:lnTo>
                    <a:pt x="577" y="813"/>
                  </a:lnTo>
                  <a:lnTo>
                    <a:pt x="577" y="813"/>
                  </a:lnTo>
                  <a:lnTo>
                    <a:pt x="575" y="813"/>
                  </a:lnTo>
                  <a:lnTo>
                    <a:pt x="575" y="813"/>
                  </a:lnTo>
                  <a:lnTo>
                    <a:pt x="575" y="813"/>
                  </a:lnTo>
                  <a:lnTo>
                    <a:pt x="575" y="813"/>
                  </a:lnTo>
                  <a:lnTo>
                    <a:pt x="575" y="815"/>
                  </a:lnTo>
                  <a:lnTo>
                    <a:pt x="572" y="815"/>
                  </a:lnTo>
                  <a:lnTo>
                    <a:pt x="572" y="815"/>
                  </a:lnTo>
                  <a:lnTo>
                    <a:pt x="570" y="815"/>
                  </a:lnTo>
                  <a:lnTo>
                    <a:pt x="570" y="813"/>
                  </a:lnTo>
                  <a:lnTo>
                    <a:pt x="570" y="813"/>
                  </a:lnTo>
                  <a:lnTo>
                    <a:pt x="570" y="813"/>
                  </a:lnTo>
                  <a:lnTo>
                    <a:pt x="570" y="811"/>
                  </a:lnTo>
                  <a:lnTo>
                    <a:pt x="570" y="811"/>
                  </a:lnTo>
                  <a:lnTo>
                    <a:pt x="570" y="811"/>
                  </a:lnTo>
                  <a:lnTo>
                    <a:pt x="570" y="811"/>
                  </a:lnTo>
                  <a:lnTo>
                    <a:pt x="570" y="811"/>
                  </a:lnTo>
                  <a:lnTo>
                    <a:pt x="570" y="808"/>
                  </a:lnTo>
                  <a:lnTo>
                    <a:pt x="570" y="808"/>
                  </a:lnTo>
                  <a:lnTo>
                    <a:pt x="568" y="808"/>
                  </a:lnTo>
                  <a:lnTo>
                    <a:pt x="568" y="808"/>
                  </a:lnTo>
                  <a:lnTo>
                    <a:pt x="568" y="808"/>
                  </a:lnTo>
                  <a:lnTo>
                    <a:pt x="565" y="808"/>
                  </a:lnTo>
                  <a:lnTo>
                    <a:pt x="565" y="806"/>
                  </a:lnTo>
                  <a:lnTo>
                    <a:pt x="565" y="806"/>
                  </a:lnTo>
                  <a:lnTo>
                    <a:pt x="565" y="804"/>
                  </a:lnTo>
                  <a:lnTo>
                    <a:pt x="565" y="804"/>
                  </a:lnTo>
                  <a:lnTo>
                    <a:pt x="568" y="804"/>
                  </a:lnTo>
                  <a:lnTo>
                    <a:pt x="568" y="801"/>
                  </a:lnTo>
                  <a:lnTo>
                    <a:pt x="568" y="801"/>
                  </a:lnTo>
                  <a:lnTo>
                    <a:pt x="565" y="801"/>
                  </a:lnTo>
                  <a:lnTo>
                    <a:pt x="565" y="799"/>
                  </a:lnTo>
                  <a:lnTo>
                    <a:pt x="565" y="799"/>
                  </a:lnTo>
                  <a:lnTo>
                    <a:pt x="565" y="799"/>
                  </a:lnTo>
                  <a:lnTo>
                    <a:pt x="565" y="799"/>
                  </a:lnTo>
                  <a:lnTo>
                    <a:pt x="565" y="799"/>
                  </a:lnTo>
                  <a:lnTo>
                    <a:pt x="563" y="799"/>
                  </a:lnTo>
                  <a:lnTo>
                    <a:pt x="563" y="799"/>
                  </a:lnTo>
                  <a:lnTo>
                    <a:pt x="563" y="799"/>
                  </a:lnTo>
                  <a:lnTo>
                    <a:pt x="563" y="799"/>
                  </a:lnTo>
                  <a:lnTo>
                    <a:pt x="563" y="799"/>
                  </a:lnTo>
                  <a:lnTo>
                    <a:pt x="561" y="799"/>
                  </a:lnTo>
                  <a:lnTo>
                    <a:pt x="561" y="799"/>
                  </a:lnTo>
                  <a:lnTo>
                    <a:pt x="561" y="799"/>
                  </a:lnTo>
                  <a:lnTo>
                    <a:pt x="558" y="799"/>
                  </a:lnTo>
                  <a:lnTo>
                    <a:pt x="558" y="799"/>
                  </a:lnTo>
                  <a:lnTo>
                    <a:pt x="558" y="799"/>
                  </a:lnTo>
                  <a:lnTo>
                    <a:pt x="558" y="799"/>
                  </a:lnTo>
                  <a:lnTo>
                    <a:pt x="556" y="799"/>
                  </a:lnTo>
                  <a:lnTo>
                    <a:pt x="556" y="799"/>
                  </a:lnTo>
                  <a:lnTo>
                    <a:pt x="556" y="799"/>
                  </a:lnTo>
                  <a:lnTo>
                    <a:pt x="554" y="799"/>
                  </a:lnTo>
                  <a:lnTo>
                    <a:pt x="554" y="799"/>
                  </a:lnTo>
                  <a:lnTo>
                    <a:pt x="554" y="799"/>
                  </a:lnTo>
                  <a:lnTo>
                    <a:pt x="554" y="799"/>
                  </a:lnTo>
                  <a:lnTo>
                    <a:pt x="551" y="799"/>
                  </a:lnTo>
                  <a:lnTo>
                    <a:pt x="551" y="799"/>
                  </a:lnTo>
                  <a:lnTo>
                    <a:pt x="551" y="799"/>
                  </a:lnTo>
                  <a:lnTo>
                    <a:pt x="551" y="797"/>
                  </a:lnTo>
                  <a:lnTo>
                    <a:pt x="551" y="797"/>
                  </a:lnTo>
                  <a:lnTo>
                    <a:pt x="551" y="794"/>
                  </a:lnTo>
                  <a:lnTo>
                    <a:pt x="551" y="794"/>
                  </a:lnTo>
                  <a:lnTo>
                    <a:pt x="551" y="794"/>
                  </a:lnTo>
                  <a:lnTo>
                    <a:pt x="551" y="792"/>
                  </a:lnTo>
                  <a:lnTo>
                    <a:pt x="551" y="792"/>
                  </a:lnTo>
                  <a:lnTo>
                    <a:pt x="551" y="792"/>
                  </a:lnTo>
                  <a:lnTo>
                    <a:pt x="551" y="789"/>
                  </a:lnTo>
                  <a:lnTo>
                    <a:pt x="554" y="789"/>
                  </a:lnTo>
                  <a:lnTo>
                    <a:pt x="554" y="789"/>
                  </a:lnTo>
                  <a:lnTo>
                    <a:pt x="554" y="789"/>
                  </a:lnTo>
                  <a:lnTo>
                    <a:pt x="554" y="789"/>
                  </a:lnTo>
                  <a:lnTo>
                    <a:pt x="554" y="787"/>
                  </a:lnTo>
                  <a:lnTo>
                    <a:pt x="554" y="787"/>
                  </a:lnTo>
                  <a:lnTo>
                    <a:pt x="554" y="785"/>
                  </a:lnTo>
                  <a:lnTo>
                    <a:pt x="554" y="785"/>
                  </a:lnTo>
                  <a:lnTo>
                    <a:pt x="554" y="785"/>
                  </a:lnTo>
                  <a:lnTo>
                    <a:pt x="554" y="782"/>
                  </a:lnTo>
                  <a:lnTo>
                    <a:pt x="554" y="782"/>
                  </a:lnTo>
                  <a:lnTo>
                    <a:pt x="554" y="782"/>
                  </a:lnTo>
                  <a:lnTo>
                    <a:pt x="554" y="780"/>
                  </a:lnTo>
                  <a:lnTo>
                    <a:pt x="556" y="780"/>
                  </a:lnTo>
                  <a:lnTo>
                    <a:pt x="556" y="780"/>
                  </a:lnTo>
                  <a:lnTo>
                    <a:pt x="556" y="780"/>
                  </a:lnTo>
                  <a:lnTo>
                    <a:pt x="556" y="780"/>
                  </a:lnTo>
                  <a:lnTo>
                    <a:pt x="556" y="778"/>
                  </a:lnTo>
                  <a:lnTo>
                    <a:pt x="556" y="778"/>
                  </a:lnTo>
                  <a:lnTo>
                    <a:pt x="558" y="778"/>
                  </a:lnTo>
                  <a:lnTo>
                    <a:pt x="558" y="778"/>
                  </a:lnTo>
                  <a:lnTo>
                    <a:pt x="558" y="775"/>
                  </a:lnTo>
                  <a:lnTo>
                    <a:pt x="556" y="775"/>
                  </a:lnTo>
                  <a:lnTo>
                    <a:pt x="556" y="775"/>
                  </a:lnTo>
                  <a:lnTo>
                    <a:pt x="556" y="773"/>
                  </a:lnTo>
                  <a:lnTo>
                    <a:pt x="556" y="773"/>
                  </a:lnTo>
                  <a:lnTo>
                    <a:pt x="556" y="773"/>
                  </a:lnTo>
                  <a:lnTo>
                    <a:pt x="556" y="773"/>
                  </a:lnTo>
                  <a:lnTo>
                    <a:pt x="554" y="773"/>
                  </a:lnTo>
                  <a:lnTo>
                    <a:pt x="554" y="773"/>
                  </a:lnTo>
                  <a:lnTo>
                    <a:pt x="551" y="773"/>
                  </a:lnTo>
                  <a:lnTo>
                    <a:pt x="551" y="773"/>
                  </a:lnTo>
                  <a:lnTo>
                    <a:pt x="551" y="773"/>
                  </a:lnTo>
                  <a:lnTo>
                    <a:pt x="551" y="773"/>
                  </a:lnTo>
                  <a:lnTo>
                    <a:pt x="549" y="773"/>
                  </a:lnTo>
                  <a:lnTo>
                    <a:pt x="549" y="773"/>
                  </a:lnTo>
                  <a:lnTo>
                    <a:pt x="549" y="773"/>
                  </a:lnTo>
                  <a:lnTo>
                    <a:pt x="549" y="773"/>
                  </a:lnTo>
                  <a:lnTo>
                    <a:pt x="549" y="773"/>
                  </a:lnTo>
                  <a:lnTo>
                    <a:pt x="549" y="773"/>
                  </a:lnTo>
                  <a:lnTo>
                    <a:pt x="546" y="773"/>
                  </a:lnTo>
                  <a:lnTo>
                    <a:pt x="546" y="770"/>
                  </a:lnTo>
                  <a:lnTo>
                    <a:pt x="546" y="770"/>
                  </a:lnTo>
                  <a:lnTo>
                    <a:pt x="544" y="770"/>
                  </a:lnTo>
                  <a:lnTo>
                    <a:pt x="544" y="770"/>
                  </a:lnTo>
                  <a:lnTo>
                    <a:pt x="544" y="770"/>
                  </a:lnTo>
                  <a:lnTo>
                    <a:pt x="544" y="770"/>
                  </a:lnTo>
                  <a:lnTo>
                    <a:pt x="544" y="768"/>
                  </a:lnTo>
                  <a:lnTo>
                    <a:pt x="544" y="768"/>
                  </a:lnTo>
                  <a:lnTo>
                    <a:pt x="544" y="766"/>
                  </a:lnTo>
                  <a:lnTo>
                    <a:pt x="544" y="766"/>
                  </a:lnTo>
                  <a:lnTo>
                    <a:pt x="544" y="763"/>
                  </a:lnTo>
                  <a:lnTo>
                    <a:pt x="544" y="763"/>
                  </a:lnTo>
                  <a:lnTo>
                    <a:pt x="544" y="763"/>
                  </a:lnTo>
                  <a:lnTo>
                    <a:pt x="542" y="763"/>
                  </a:lnTo>
                  <a:lnTo>
                    <a:pt x="542" y="761"/>
                  </a:lnTo>
                  <a:lnTo>
                    <a:pt x="542" y="761"/>
                  </a:lnTo>
                  <a:lnTo>
                    <a:pt x="544" y="761"/>
                  </a:lnTo>
                  <a:lnTo>
                    <a:pt x="544" y="761"/>
                  </a:lnTo>
                  <a:lnTo>
                    <a:pt x="544" y="759"/>
                  </a:lnTo>
                  <a:lnTo>
                    <a:pt x="542" y="759"/>
                  </a:lnTo>
                  <a:lnTo>
                    <a:pt x="542" y="759"/>
                  </a:lnTo>
                  <a:lnTo>
                    <a:pt x="542" y="756"/>
                  </a:lnTo>
                  <a:lnTo>
                    <a:pt x="542" y="756"/>
                  </a:lnTo>
                  <a:lnTo>
                    <a:pt x="542" y="756"/>
                  </a:lnTo>
                  <a:lnTo>
                    <a:pt x="542" y="756"/>
                  </a:lnTo>
                  <a:lnTo>
                    <a:pt x="539" y="756"/>
                  </a:lnTo>
                  <a:lnTo>
                    <a:pt x="539" y="754"/>
                  </a:lnTo>
                  <a:lnTo>
                    <a:pt x="539" y="754"/>
                  </a:lnTo>
                  <a:lnTo>
                    <a:pt x="539" y="751"/>
                  </a:lnTo>
                  <a:lnTo>
                    <a:pt x="539" y="751"/>
                  </a:lnTo>
                  <a:lnTo>
                    <a:pt x="542" y="751"/>
                  </a:lnTo>
                  <a:lnTo>
                    <a:pt x="542" y="751"/>
                  </a:lnTo>
                  <a:lnTo>
                    <a:pt x="542" y="751"/>
                  </a:lnTo>
                  <a:lnTo>
                    <a:pt x="542" y="749"/>
                  </a:lnTo>
                  <a:lnTo>
                    <a:pt x="542" y="749"/>
                  </a:lnTo>
                  <a:lnTo>
                    <a:pt x="542" y="749"/>
                  </a:lnTo>
                  <a:lnTo>
                    <a:pt x="544" y="749"/>
                  </a:lnTo>
                  <a:lnTo>
                    <a:pt x="544" y="747"/>
                  </a:lnTo>
                  <a:lnTo>
                    <a:pt x="542" y="747"/>
                  </a:lnTo>
                  <a:lnTo>
                    <a:pt x="542" y="747"/>
                  </a:lnTo>
                  <a:lnTo>
                    <a:pt x="542" y="747"/>
                  </a:lnTo>
                  <a:lnTo>
                    <a:pt x="539" y="747"/>
                  </a:lnTo>
                  <a:lnTo>
                    <a:pt x="539" y="747"/>
                  </a:lnTo>
                  <a:lnTo>
                    <a:pt x="537" y="747"/>
                  </a:lnTo>
                  <a:lnTo>
                    <a:pt x="537" y="749"/>
                  </a:lnTo>
                  <a:lnTo>
                    <a:pt x="537" y="749"/>
                  </a:lnTo>
                  <a:lnTo>
                    <a:pt x="537" y="747"/>
                  </a:lnTo>
                  <a:lnTo>
                    <a:pt x="537" y="747"/>
                  </a:lnTo>
                  <a:lnTo>
                    <a:pt x="535" y="747"/>
                  </a:lnTo>
                  <a:lnTo>
                    <a:pt x="535" y="747"/>
                  </a:lnTo>
                  <a:lnTo>
                    <a:pt x="532" y="747"/>
                  </a:lnTo>
                  <a:lnTo>
                    <a:pt x="532" y="747"/>
                  </a:lnTo>
                  <a:lnTo>
                    <a:pt x="532" y="747"/>
                  </a:lnTo>
                  <a:lnTo>
                    <a:pt x="530" y="747"/>
                  </a:lnTo>
                  <a:lnTo>
                    <a:pt x="530" y="747"/>
                  </a:lnTo>
                  <a:lnTo>
                    <a:pt x="530" y="747"/>
                  </a:lnTo>
                  <a:lnTo>
                    <a:pt x="530" y="749"/>
                  </a:lnTo>
                  <a:lnTo>
                    <a:pt x="528" y="749"/>
                  </a:lnTo>
                  <a:lnTo>
                    <a:pt x="528" y="749"/>
                  </a:lnTo>
                  <a:lnTo>
                    <a:pt x="525" y="749"/>
                  </a:lnTo>
                  <a:lnTo>
                    <a:pt x="525" y="749"/>
                  </a:lnTo>
                  <a:lnTo>
                    <a:pt x="525" y="749"/>
                  </a:lnTo>
                  <a:lnTo>
                    <a:pt x="525" y="749"/>
                  </a:lnTo>
                  <a:lnTo>
                    <a:pt x="523" y="749"/>
                  </a:lnTo>
                  <a:lnTo>
                    <a:pt x="523" y="749"/>
                  </a:lnTo>
                  <a:lnTo>
                    <a:pt x="523" y="751"/>
                  </a:lnTo>
                  <a:lnTo>
                    <a:pt x="523" y="751"/>
                  </a:lnTo>
                  <a:lnTo>
                    <a:pt x="523" y="751"/>
                  </a:lnTo>
                  <a:lnTo>
                    <a:pt x="520" y="751"/>
                  </a:lnTo>
                  <a:lnTo>
                    <a:pt x="520" y="751"/>
                  </a:lnTo>
                  <a:lnTo>
                    <a:pt x="520" y="751"/>
                  </a:lnTo>
                  <a:lnTo>
                    <a:pt x="518" y="751"/>
                  </a:lnTo>
                  <a:lnTo>
                    <a:pt x="518" y="754"/>
                  </a:lnTo>
                  <a:lnTo>
                    <a:pt x="518" y="754"/>
                  </a:lnTo>
                  <a:lnTo>
                    <a:pt x="518" y="754"/>
                  </a:lnTo>
                  <a:lnTo>
                    <a:pt x="516" y="754"/>
                  </a:lnTo>
                  <a:lnTo>
                    <a:pt x="516" y="751"/>
                  </a:lnTo>
                  <a:lnTo>
                    <a:pt x="516" y="751"/>
                  </a:lnTo>
                  <a:lnTo>
                    <a:pt x="516" y="751"/>
                  </a:lnTo>
                  <a:lnTo>
                    <a:pt x="516" y="751"/>
                  </a:lnTo>
                  <a:lnTo>
                    <a:pt x="516" y="751"/>
                  </a:lnTo>
                  <a:lnTo>
                    <a:pt x="516" y="751"/>
                  </a:lnTo>
                  <a:lnTo>
                    <a:pt x="516" y="751"/>
                  </a:lnTo>
                  <a:lnTo>
                    <a:pt x="516" y="749"/>
                  </a:lnTo>
                  <a:lnTo>
                    <a:pt x="518" y="749"/>
                  </a:lnTo>
                  <a:lnTo>
                    <a:pt x="518" y="749"/>
                  </a:lnTo>
                  <a:lnTo>
                    <a:pt x="518" y="749"/>
                  </a:lnTo>
                  <a:lnTo>
                    <a:pt x="518" y="747"/>
                  </a:lnTo>
                  <a:lnTo>
                    <a:pt x="518" y="747"/>
                  </a:lnTo>
                  <a:lnTo>
                    <a:pt x="518" y="747"/>
                  </a:lnTo>
                  <a:lnTo>
                    <a:pt x="518" y="744"/>
                  </a:lnTo>
                  <a:lnTo>
                    <a:pt x="518" y="744"/>
                  </a:lnTo>
                  <a:lnTo>
                    <a:pt x="518" y="742"/>
                  </a:lnTo>
                  <a:lnTo>
                    <a:pt x="518" y="742"/>
                  </a:lnTo>
                  <a:lnTo>
                    <a:pt x="518" y="742"/>
                  </a:lnTo>
                  <a:lnTo>
                    <a:pt x="518" y="742"/>
                  </a:lnTo>
                  <a:lnTo>
                    <a:pt x="518" y="742"/>
                  </a:lnTo>
                  <a:lnTo>
                    <a:pt x="518" y="740"/>
                  </a:lnTo>
                  <a:lnTo>
                    <a:pt x="518" y="740"/>
                  </a:lnTo>
                  <a:lnTo>
                    <a:pt x="518" y="740"/>
                  </a:lnTo>
                  <a:lnTo>
                    <a:pt x="518" y="740"/>
                  </a:lnTo>
                  <a:lnTo>
                    <a:pt x="516" y="740"/>
                  </a:lnTo>
                  <a:lnTo>
                    <a:pt x="516" y="740"/>
                  </a:lnTo>
                  <a:lnTo>
                    <a:pt x="516" y="740"/>
                  </a:lnTo>
                  <a:lnTo>
                    <a:pt x="516" y="740"/>
                  </a:lnTo>
                  <a:lnTo>
                    <a:pt x="516" y="740"/>
                  </a:lnTo>
                  <a:lnTo>
                    <a:pt x="516" y="737"/>
                  </a:lnTo>
                  <a:lnTo>
                    <a:pt x="516" y="737"/>
                  </a:lnTo>
                  <a:lnTo>
                    <a:pt x="516" y="737"/>
                  </a:lnTo>
                  <a:lnTo>
                    <a:pt x="516" y="735"/>
                  </a:lnTo>
                  <a:lnTo>
                    <a:pt x="516" y="735"/>
                  </a:lnTo>
                  <a:lnTo>
                    <a:pt x="516" y="733"/>
                  </a:lnTo>
                  <a:lnTo>
                    <a:pt x="516" y="733"/>
                  </a:lnTo>
                  <a:lnTo>
                    <a:pt x="516" y="730"/>
                  </a:lnTo>
                  <a:lnTo>
                    <a:pt x="516" y="730"/>
                  </a:lnTo>
                  <a:lnTo>
                    <a:pt x="516" y="730"/>
                  </a:lnTo>
                  <a:lnTo>
                    <a:pt x="518" y="730"/>
                  </a:lnTo>
                  <a:lnTo>
                    <a:pt x="518" y="730"/>
                  </a:lnTo>
                  <a:lnTo>
                    <a:pt x="518" y="730"/>
                  </a:lnTo>
                  <a:lnTo>
                    <a:pt x="518" y="730"/>
                  </a:lnTo>
                  <a:lnTo>
                    <a:pt x="520" y="730"/>
                  </a:lnTo>
                  <a:lnTo>
                    <a:pt x="520" y="728"/>
                  </a:lnTo>
                  <a:lnTo>
                    <a:pt x="518" y="728"/>
                  </a:lnTo>
                  <a:lnTo>
                    <a:pt x="518" y="728"/>
                  </a:lnTo>
                  <a:lnTo>
                    <a:pt x="518" y="725"/>
                  </a:lnTo>
                  <a:lnTo>
                    <a:pt x="518" y="725"/>
                  </a:lnTo>
                  <a:lnTo>
                    <a:pt x="518" y="725"/>
                  </a:lnTo>
                  <a:lnTo>
                    <a:pt x="518" y="723"/>
                  </a:lnTo>
                  <a:lnTo>
                    <a:pt x="518" y="723"/>
                  </a:lnTo>
                  <a:lnTo>
                    <a:pt x="518" y="723"/>
                  </a:lnTo>
                  <a:lnTo>
                    <a:pt x="518" y="721"/>
                  </a:lnTo>
                  <a:lnTo>
                    <a:pt x="520" y="721"/>
                  </a:lnTo>
                  <a:lnTo>
                    <a:pt x="520" y="721"/>
                  </a:lnTo>
                  <a:lnTo>
                    <a:pt x="520" y="721"/>
                  </a:lnTo>
                  <a:lnTo>
                    <a:pt x="520" y="721"/>
                  </a:lnTo>
                  <a:lnTo>
                    <a:pt x="520" y="718"/>
                  </a:lnTo>
                  <a:lnTo>
                    <a:pt x="523" y="718"/>
                  </a:lnTo>
                  <a:lnTo>
                    <a:pt x="523" y="718"/>
                  </a:lnTo>
                  <a:lnTo>
                    <a:pt x="523" y="721"/>
                  </a:lnTo>
                  <a:lnTo>
                    <a:pt x="523" y="721"/>
                  </a:lnTo>
                  <a:lnTo>
                    <a:pt x="523" y="718"/>
                  </a:lnTo>
                  <a:lnTo>
                    <a:pt x="525" y="718"/>
                  </a:lnTo>
                  <a:lnTo>
                    <a:pt x="525" y="718"/>
                  </a:lnTo>
                  <a:lnTo>
                    <a:pt x="525" y="718"/>
                  </a:lnTo>
                  <a:lnTo>
                    <a:pt x="525" y="716"/>
                  </a:lnTo>
                  <a:lnTo>
                    <a:pt x="525" y="716"/>
                  </a:lnTo>
                  <a:lnTo>
                    <a:pt x="525" y="716"/>
                  </a:lnTo>
                  <a:lnTo>
                    <a:pt x="528" y="716"/>
                  </a:lnTo>
                  <a:lnTo>
                    <a:pt x="528" y="714"/>
                  </a:lnTo>
                  <a:lnTo>
                    <a:pt x="528" y="714"/>
                  </a:lnTo>
                  <a:lnTo>
                    <a:pt x="528" y="711"/>
                  </a:lnTo>
                  <a:lnTo>
                    <a:pt x="528" y="711"/>
                  </a:lnTo>
                  <a:lnTo>
                    <a:pt x="528" y="711"/>
                  </a:lnTo>
                  <a:lnTo>
                    <a:pt x="528" y="711"/>
                  </a:lnTo>
                  <a:lnTo>
                    <a:pt x="528" y="709"/>
                  </a:lnTo>
                  <a:lnTo>
                    <a:pt x="530" y="709"/>
                  </a:lnTo>
                  <a:lnTo>
                    <a:pt x="530" y="711"/>
                  </a:lnTo>
                  <a:lnTo>
                    <a:pt x="530" y="711"/>
                  </a:lnTo>
                  <a:lnTo>
                    <a:pt x="530" y="711"/>
                  </a:lnTo>
                  <a:lnTo>
                    <a:pt x="530" y="711"/>
                  </a:lnTo>
                  <a:lnTo>
                    <a:pt x="532" y="711"/>
                  </a:lnTo>
                  <a:lnTo>
                    <a:pt x="532" y="711"/>
                  </a:lnTo>
                  <a:lnTo>
                    <a:pt x="532" y="711"/>
                  </a:lnTo>
                  <a:lnTo>
                    <a:pt x="532" y="709"/>
                  </a:lnTo>
                  <a:lnTo>
                    <a:pt x="532" y="709"/>
                  </a:lnTo>
                  <a:lnTo>
                    <a:pt x="532" y="709"/>
                  </a:lnTo>
                  <a:lnTo>
                    <a:pt x="532" y="706"/>
                  </a:lnTo>
                  <a:lnTo>
                    <a:pt x="535" y="706"/>
                  </a:lnTo>
                  <a:lnTo>
                    <a:pt x="535" y="706"/>
                  </a:lnTo>
                  <a:lnTo>
                    <a:pt x="535" y="704"/>
                  </a:lnTo>
                  <a:lnTo>
                    <a:pt x="535" y="704"/>
                  </a:lnTo>
                  <a:lnTo>
                    <a:pt x="535" y="704"/>
                  </a:lnTo>
                  <a:lnTo>
                    <a:pt x="537" y="704"/>
                  </a:lnTo>
                  <a:lnTo>
                    <a:pt x="537" y="704"/>
                  </a:lnTo>
                  <a:lnTo>
                    <a:pt x="537" y="704"/>
                  </a:lnTo>
                  <a:lnTo>
                    <a:pt x="539" y="704"/>
                  </a:lnTo>
                  <a:lnTo>
                    <a:pt x="539" y="704"/>
                  </a:lnTo>
                  <a:lnTo>
                    <a:pt x="539" y="702"/>
                  </a:lnTo>
                  <a:lnTo>
                    <a:pt x="539" y="702"/>
                  </a:lnTo>
                  <a:lnTo>
                    <a:pt x="539" y="702"/>
                  </a:lnTo>
                  <a:lnTo>
                    <a:pt x="539" y="702"/>
                  </a:lnTo>
                  <a:lnTo>
                    <a:pt x="537" y="702"/>
                  </a:lnTo>
                  <a:lnTo>
                    <a:pt x="537" y="699"/>
                  </a:lnTo>
                  <a:lnTo>
                    <a:pt x="537" y="699"/>
                  </a:lnTo>
                  <a:lnTo>
                    <a:pt x="537" y="699"/>
                  </a:lnTo>
                  <a:lnTo>
                    <a:pt x="537" y="697"/>
                  </a:lnTo>
                  <a:lnTo>
                    <a:pt x="537" y="697"/>
                  </a:lnTo>
                  <a:lnTo>
                    <a:pt x="537" y="697"/>
                  </a:lnTo>
                  <a:lnTo>
                    <a:pt x="539" y="697"/>
                  </a:lnTo>
                  <a:lnTo>
                    <a:pt x="539" y="697"/>
                  </a:lnTo>
                  <a:lnTo>
                    <a:pt x="539" y="695"/>
                  </a:lnTo>
                  <a:lnTo>
                    <a:pt x="539" y="695"/>
                  </a:lnTo>
                  <a:lnTo>
                    <a:pt x="539" y="692"/>
                  </a:lnTo>
                  <a:lnTo>
                    <a:pt x="539" y="692"/>
                  </a:lnTo>
                  <a:lnTo>
                    <a:pt x="539" y="692"/>
                  </a:lnTo>
                  <a:lnTo>
                    <a:pt x="539" y="692"/>
                  </a:lnTo>
                  <a:lnTo>
                    <a:pt x="539" y="692"/>
                  </a:lnTo>
                  <a:lnTo>
                    <a:pt x="539" y="690"/>
                  </a:lnTo>
                  <a:lnTo>
                    <a:pt x="542" y="690"/>
                  </a:lnTo>
                  <a:lnTo>
                    <a:pt x="542" y="690"/>
                  </a:lnTo>
                  <a:lnTo>
                    <a:pt x="542" y="687"/>
                  </a:lnTo>
                  <a:lnTo>
                    <a:pt x="542" y="687"/>
                  </a:lnTo>
                  <a:lnTo>
                    <a:pt x="542" y="685"/>
                  </a:lnTo>
                  <a:lnTo>
                    <a:pt x="542" y="685"/>
                  </a:lnTo>
                  <a:lnTo>
                    <a:pt x="542" y="685"/>
                  </a:lnTo>
                  <a:lnTo>
                    <a:pt x="542" y="683"/>
                  </a:lnTo>
                  <a:lnTo>
                    <a:pt x="542" y="683"/>
                  </a:lnTo>
                  <a:lnTo>
                    <a:pt x="542" y="680"/>
                  </a:lnTo>
                  <a:lnTo>
                    <a:pt x="542" y="680"/>
                  </a:lnTo>
                  <a:lnTo>
                    <a:pt x="542" y="680"/>
                  </a:lnTo>
                  <a:lnTo>
                    <a:pt x="542" y="680"/>
                  </a:lnTo>
                  <a:lnTo>
                    <a:pt x="542" y="678"/>
                  </a:lnTo>
                  <a:lnTo>
                    <a:pt x="542" y="678"/>
                  </a:lnTo>
                  <a:lnTo>
                    <a:pt x="542" y="676"/>
                  </a:lnTo>
                  <a:lnTo>
                    <a:pt x="542" y="676"/>
                  </a:lnTo>
                  <a:lnTo>
                    <a:pt x="542" y="673"/>
                  </a:lnTo>
                  <a:lnTo>
                    <a:pt x="542" y="673"/>
                  </a:lnTo>
                  <a:lnTo>
                    <a:pt x="542" y="671"/>
                  </a:lnTo>
                  <a:lnTo>
                    <a:pt x="539" y="671"/>
                  </a:lnTo>
                  <a:lnTo>
                    <a:pt x="539" y="671"/>
                  </a:lnTo>
                  <a:lnTo>
                    <a:pt x="539" y="671"/>
                  </a:lnTo>
                  <a:lnTo>
                    <a:pt x="539" y="669"/>
                  </a:lnTo>
                  <a:lnTo>
                    <a:pt x="539" y="669"/>
                  </a:lnTo>
                  <a:lnTo>
                    <a:pt x="539" y="666"/>
                  </a:lnTo>
                  <a:lnTo>
                    <a:pt x="539" y="666"/>
                  </a:lnTo>
                  <a:lnTo>
                    <a:pt x="539" y="664"/>
                  </a:lnTo>
                  <a:lnTo>
                    <a:pt x="539" y="664"/>
                  </a:lnTo>
                  <a:lnTo>
                    <a:pt x="539" y="661"/>
                  </a:lnTo>
                  <a:lnTo>
                    <a:pt x="539" y="661"/>
                  </a:lnTo>
                  <a:lnTo>
                    <a:pt x="539" y="661"/>
                  </a:lnTo>
                  <a:lnTo>
                    <a:pt x="539" y="659"/>
                  </a:lnTo>
                  <a:lnTo>
                    <a:pt x="539" y="659"/>
                  </a:lnTo>
                  <a:lnTo>
                    <a:pt x="539" y="659"/>
                  </a:lnTo>
                  <a:lnTo>
                    <a:pt x="537" y="659"/>
                  </a:lnTo>
                  <a:lnTo>
                    <a:pt x="537" y="659"/>
                  </a:lnTo>
                  <a:lnTo>
                    <a:pt x="537" y="659"/>
                  </a:lnTo>
                  <a:lnTo>
                    <a:pt x="537" y="659"/>
                  </a:lnTo>
                  <a:lnTo>
                    <a:pt x="537" y="659"/>
                  </a:lnTo>
                  <a:lnTo>
                    <a:pt x="535" y="659"/>
                  </a:lnTo>
                  <a:lnTo>
                    <a:pt x="535" y="657"/>
                  </a:lnTo>
                  <a:lnTo>
                    <a:pt x="535" y="657"/>
                  </a:lnTo>
                  <a:lnTo>
                    <a:pt x="532" y="657"/>
                  </a:lnTo>
                  <a:lnTo>
                    <a:pt x="532" y="659"/>
                  </a:lnTo>
                  <a:lnTo>
                    <a:pt x="532" y="659"/>
                  </a:lnTo>
                  <a:lnTo>
                    <a:pt x="532" y="661"/>
                  </a:lnTo>
                  <a:lnTo>
                    <a:pt x="532" y="661"/>
                  </a:lnTo>
                  <a:lnTo>
                    <a:pt x="532" y="661"/>
                  </a:lnTo>
                  <a:lnTo>
                    <a:pt x="530" y="661"/>
                  </a:lnTo>
                  <a:lnTo>
                    <a:pt x="530" y="659"/>
                  </a:lnTo>
                  <a:lnTo>
                    <a:pt x="530" y="659"/>
                  </a:lnTo>
                  <a:lnTo>
                    <a:pt x="530" y="657"/>
                  </a:lnTo>
                  <a:lnTo>
                    <a:pt x="530" y="657"/>
                  </a:lnTo>
                  <a:lnTo>
                    <a:pt x="530" y="657"/>
                  </a:lnTo>
                  <a:lnTo>
                    <a:pt x="530" y="657"/>
                  </a:lnTo>
                  <a:lnTo>
                    <a:pt x="530" y="654"/>
                  </a:lnTo>
                  <a:lnTo>
                    <a:pt x="530" y="654"/>
                  </a:lnTo>
                  <a:lnTo>
                    <a:pt x="530" y="652"/>
                  </a:lnTo>
                  <a:lnTo>
                    <a:pt x="528" y="652"/>
                  </a:lnTo>
                  <a:lnTo>
                    <a:pt x="528" y="652"/>
                  </a:lnTo>
                  <a:lnTo>
                    <a:pt x="528" y="652"/>
                  </a:lnTo>
                  <a:lnTo>
                    <a:pt x="528" y="650"/>
                  </a:lnTo>
                  <a:lnTo>
                    <a:pt x="528" y="650"/>
                  </a:lnTo>
                  <a:lnTo>
                    <a:pt x="528" y="650"/>
                  </a:lnTo>
                  <a:lnTo>
                    <a:pt x="528" y="647"/>
                  </a:lnTo>
                  <a:lnTo>
                    <a:pt x="528" y="647"/>
                  </a:lnTo>
                  <a:lnTo>
                    <a:pt x="528" y="647"/>
                  </a:lnTo>
                  <a:lnTo>
                    <a:pt x="528" y="645"/>
                  </a:lnTo>
                  <a:lnTo>
                    <a:pt x="528" y="645"/>
                  </a:lnTo>
                  <a:lnTo>
                    <a:pt x="528" y="645"/>
                  </a:lnTo>
                  <a:lnTo>
                    <a:pt x="525" y="645"/>
                  </a:lnTo>
                  <a:lnTo>
                    <a:pt x="525" y="642"/>
                  </a:lnTo>
                  <a:lnTo>
                    <a:pt x="525" y="642"/>
                  </a:lnTo>
                  <a:lnTo>
                    <a:pt x="525" y="642"/>
                  </a:lnTo>
                  <a:lnTo>
                    <a:pt x="525" y="642"/>
                  </a:lnTo>
                  <a:lnTo>
                    <a:pt x="525" y="642"/>
                  </a:lnTo>
                  <a:lnTo>
                    <a:pt x="523" y="642"/>
                  </a:lnTo>
                  <a:lnTo>
                    <a:pt x="523" y="640"/>
                  </a:lnTo>
                  <a:lnTo>
                    <a:pt x="523" y="640"/>
                  </a:lnTo>
                  <a:lnTo>
                    <a:pt x="523" y="640"/>
                  </a:lnTo>
                  <a:lnTo>
                    <a:pt x="523" y="640"/>
                  </a:lnTo>
                  <a:lnTo>
                    <a:pt x="520" y="640"/>
                  </a:lnTo>
                  <a:lnTo>
                    <a:pt x="520" y="640"/>
                  </a:lnTo>
                  <a:lnTo>
                    <a:pt x="520" y="640"/>
                  </a:lnTo>
                  <a:lnTo>
                    <a:pt x="520" y="640"/>
                  </a:lnTo>
                  <a:lnTo>
                    <a:pt x="518" y="640"/>
                  </a:lnTo>
                  <a:lnTo>
                    <a:pt x="518" y="638"/>
                  </a:lnTo>
                  <a:lnTo>
                    <a:pt x="518" y="638"/>
                  </a:lnTo>
                  <a:lnTo>
                    <a:pt x="518" y="638"/>
                  </a:lnTo>
                  <a:lnTo>
                    <a:pt x="518" y="635"/>
                  </a:lnTo>
                  <a:lnTo>
                    <a:pt x="518" y="635"/>
                  </a:lnTo>
                  <a:lnTo>
                    <a:pt x="518" y="638"/>
                  </a:lnTo>
                  <a:lnTo>
                    <a:pt x="516" y="638"/>
                  </a:lnTo>
                  <a:lnTo>
                    <a:pt x="516" y="635"/>
                  </a:lnTo>
                  <a:lnTo>
                    <a:pt x="516" y="635"/>
                  </a:lnTo>
                  <a:lnTo>
                    <a:pt x="516" y="635"/>
                  </a:lnTo>
                  <a:lnTo>
                    <a:pt x="516" y="635"/>
                  </a:lnTo>
                  <a:lnTo>
                    <a:pt x="516" y="635"/>
                  </a:lnTo>
                  <a:lnTo>
                    <a:pt x="516" y="638"/>
                  </a:lnTo>
                  <a:lnTo>
                    <a:pt x="513" y="638"/>
                  </a:lnTo>
                  <a:lnTo>
                    <a:pt x="513" y="638"/>
                  </a:lnTo>
                  <a:lnTo>
                    <a:pt x="513" y="640"/>
                  </a:lnTo>
                  <a:lnTo>
                    <a:pt x="513" y="640"/>
                  </a:lnTo>
                  <a:lnTo>
                    <a:pt x="513" y="642"/>
                  </a:lnTo>
                  <a:lnTo>
                    <a:pt x="513" y="642"/>
                  </a:lnTo>
                  <a:lnTo>
                    <a:pt x="511" y="642"/>
                  </a:lnTo>
                  <a:lnTo>
                    <a:pt x="511" y="642"/>
                  </a:lnTo>
                  <a:lnTo>
                    <a:pt x="511" y="642"/>
                  </a:lnTo>
                  <a:lnTo>
                    <a:pt x="511" y="642"/>
                  </a:lnTo>
                  <a:lnTo>
                    <a:pt x="511" y="642"/>
                  </a:lnTo>
                  <a:lnTo>
                    <a:pt x="509" y="642"/>
                  </a:lnTo>
                  <a:lnTo>
                    <a:pt x="509" y="642"/>
                  </a:lnTo>
                  <a:lnTo>
                    <a:pt x="509" y="642"/>
                  </a:lnTo>
                  <a:lnTo>
                    <a:pt x="509" y="642"/>
                  </a:lnTo>
                  <a:lnTo>
                    <a:pt x="509" y="642"/>
                  </a:lnTo>
                  <a:lnTo>
                    <a:pt x="509" y="640"/>
                  </a:lnTo>
                  <a:lnTo>
                    <a:pt x="506" y="640"/>
                  </a:lnTo>
                  <a:lnTo>
                    <a:pt x="506" y="640"/>
                  </a:lnTo>
                  <a:lnTo>
                    <a:pt x="506" y="640"/>
                  </a:lnTo>
                  <a:lnTo>
                    <a:pt x="504" y="640"/>
                  </a:lnTo>
                  <a:lnTo>
                    <a:pt x="504" y="640"/>
                  </a:lnTo>
                  <a:lnTo>
                    <a:pt x="504" y="640"/>
                  </a:lnTo>
                  <a:lnTo>
                    <a:pt x="504" y="640"/>
                  </a:lnTo>
                  <a:lnTo>
                    <a:pt x="501" y="640"/>
                  </a:lnTo>
                  <a:lnTo>
                    <a:pt x="501" y="640"/>
                  </a:lnTo>
                  <a:lnTo>
                    <a:pt x="501" y="640"/>
                  </a:lnTo>
                  <a:lnTo>
                    <a:pt x="501" y="640"/>
                  </a:lnTo>
                  <a:lnTo>
                    <a:pt x="499" y="640"/>
                  </a:lnTo>
                  <a:lnTo>
                    <a:pt x="499" y="640"/>
                  </a:lnTo>
                  <a:lnTo>
                    <a:pt x="497" y="640"/>
                  </a:lnTo>
                  <a:lnTo>
                    <a:pt x="497" y="638"/>
                  </a:lnTo>
                  <a:lnTo>
                    <a:pt x="497" y="638"/>
                  </a:lnTo>
                  <a:lnTo>
                    <a:pt x="497" y="638"/>
                  </a:lnTo>
                  <a:lnTo>
                    <a:pt x="497" y="638"/>
                  </a:lnTo>
                  <a:lnTo>
                    <a:pt x="494" y="638"/>
                  </a:lnTo>
                  <a:lnTo>
                    <a:pt x="494" y="638"/>
                  </a:lnTo>
                  <a:lnTo>
                    <a:pt x="492" y="638"/>
                  </a:lnTo>
                  <a:lnTo>
                    <a:pt x="492" y="638"/>
                  </a:lnTo>
                  <a:lnTo>
                    <a:pt x="492" y="638"/>
                  </a:lnTo>
                  <a:lnTo>
                    <a:pt x="492" y="638"/>
                  </a:lnTo>
                  <a:lnTo>
                    <a:pt x="492" y="640"/>
                  </a:lnTo>
                  <a:lnTo>
                    <a:pt x="490" y="640"/>
                  </a:lnTo>
                  <a:lnTo>
                    <a:pt x="490" y="640"/>
                  </a:lnTo>
                  <a:lnTo>
                    <a:pt x="490" y="640"/>
                  </a:lnTo>
                  <a:lnTo>
                    <a:pt x="490" y="640"/>
                  </a:lnTo>
                  <a:lnTo>
                    <a:pt x="490" y="640"/>
                  </a:lnTo>
                  <a:lnTo>
                    <a:pt x="487" y="640"/>
                  </a:lnTo>
                  <a:lnTo>
                    <a:pt x="487" y="638"/>
                  </a:lnTo>
                  <a:lnTo>
                    <a:pt x="487" y="638"/>
                  </a:lnTo>
                  <a:lnTo>
                    <a:pt x="490" y="638"/>
                  </a:lnTo>
                  <a:lnTo>
                    <a:pt x="490" y="638"/>
                  </a:lnTo>
                  <a:lnTo>
                    <a:pt x="490" y="635"/>
                  </a:lnTo>
                  <a:lnTo>
                    <a:pt x="490" y="635"/>
                  </a:lnTo>
                  <a:lnTo>
                    <a:pt x="490" y="635"/>
                  </a:lnTo>
                  <a:lnTo>
                    <a:pt x="490" y="635"/>
                  </a:lnTo>
                  <a:lnTo>
                    <a:pt x="490" y="635"/>
                  </a:lnTo>
                  <a:lnTo>
                    <a:pt x="490" y="633"/>
                  </a:lnTo>
                  <a:lnTo>
                    <a:pt x="492" y="633"/>
                  </a:lnTo>
                  <a:lnTo>
                    <a:pt x="492" y="633"/>
                  </a:lnTo>
                  <a:lnTo>
                    <a:pt x="492" y="633"/>
                  </a:lnTo>
                  <a:lnTo>
                    <a:pt x="492" y="633"/>
                  </a:lnTo>
                  <a:lnTo>
                    <a:pt x="492" y="631"/>
                  </a:lnTo>
                  <a:lnTo>
                    <a:pt x="492" y="631"/>
                  </a:lnTo>
                  <a:lnTo>
                    <a:pt x="494" y="631"/>
                  </a:lnTo>
                  <a:lnTo>
                    <a:pt x="494" y="631"/>
                  </a:lnTo>
                  <a:lnTo>
                    <a:pt x="494" y="631"/>
                  </a:lnTo>
                  <a:lnTo>
                    <a:pt x="494" y="628"/>
                  </a:lnTo>
                  <a:lnTo>
                    <a:pt x="494" y="628"/>
                  </a:lnTo>
                  <a:lnTo>
                    <a:pt x="494" y="628"/>
                  </a:lnTo>
                  <a:lnTo>
                    <a:pt x="492" y="628"/>
                  </a:lnTo>
                  <a:lnTo>
                    <a:pt x="492" y="626"/>
                  </a:lnTo>
                  <a:lnTo>
                    <a:pt x="492" y="626"/>
                  </a:lnTo>
                  <a:lnTo>
                    <a:pt x="492" y="624"/>
                  </a:lnTo>
                  <a:lnTo>
                    <a:pt x="492" y="624"/>
                  </a:lnTo>
                  <a:lnTo>
                    <a:pt x="492" y="624"/>
                  </a:lnTo>
                  <a:lnTo>
                    <a:pt x="492" y="621"/>
                  </a:lnTo>
                  <a:lnTo>
                    <a:pt x="492" y="621"/>
                  </a:lnTo>
                  <a:lnTo>
                    <a:pt x="490" y="621"/>
                  </a:lnTo>
                  <a:lnTo>
                    <a:pt x="490" y="621"/>
                  </a:lnTo>
                  <a:lnTo>
                    <a:pt x="490" y="621"/>
                  </a:lnTo>
                  <a:lnTo>
                    <a:pt x="490" y="624"/>
                  </a:lnTo>
                  <a:lnTo>
                    <a:pt x="487" y="624"/>
                  </a:lnTo>
                  <a:lnTo>
                    <a:pt x="487" y="624"/>
                  </a:lnTo>
                  <a:lnTo>
                    <a:pt x="487" y="624"/>
                  </a:lnTo>
                  <a:lnTo>
                    <a:pt x="487" y="626"/>
                  </a:lnTo>
                  <a:lnTo>
                    <a:pt x="485" y="626"/>
                  </a:lnTo>
                  <a:lnTo>
                    <a:pt x="485" y="626"/>
                  </a:lnTo>
                  <a:lnTo>
                    <a:pt x="485" y="624"/>
                  </a:lnTo>
                  <a:lnTo>
                    <a:pt x="485" y="624"/>
                  </a:lnTo>
                  <a:lnTo>
                    <a:pt x="485" y="621"/>
                  </a:lnTo>
                  <a:lnTo>
                    <a:pt x="485" y="621"/>
                  </a:lnTo>
                  <a:lnTo>
                    <a:pt x="485" y="621"/>
                  </a:lnTo>
                  <a:lnTo>
                    <a:pt x="485" y="621"/>
                  </a:lnTo>
                  <a:lnTo>
                    <a:pt x="487" y="621"/>
                  </a:lnTo>
                  <a:lnTo>
                    <a:pt x="487" y="619"/>
                  </a:lnTo>
                  <a:lnTo>
                    <a:pt x="487" y="619"/>
                  </a:lnTo>
                  <a:lnTo>
                    <a:pt x="490" y="619"/>
                  </a:lnTo>
                  <a:lnTo>
                    <a:pt x="490" y="619"/>
                  </a:lnTo>
                  <a:lnTo>
                    <a:pt x="490" y="619"/>
                  </a:lnTo>
                  <a:lnTo>
                    <a:pt x="490" y="616"/>
                  </a:lnTo>
                  <a:lnTo>
                    <a:pt x="490" y="616"/>
                  </a:lnTo>
                  <a:lnTo>
                    <a:pt x="490" y="616"/>
                  </a:lnTo>
                  <a:lnTo>
                    <a:pt x="490" y="616"/>
                  </a:lnTo>
                  <a:lnTo>
                    <a:pt x="487" y="616"/>
                  </a:lnTo>
                  <a:lnTo>
                    <a:pt x="487" y="616"/>
                  </a:lnTo>
                  <a:lnTo>
                    <a:pt x="485" y="616"/>
                  </a:lnTo>
                  <a:lnTo>
                    <a:pt x="485" y="616"/>
                  </a:lnTo>
                  <a:lnTo>
                    <a:pt x="485" y="614"/>
                  </a:lnTo>
                  <a:lnTo>
                    <a:pt x="485" y="614"/>
                  </a:lnTo>
                  <a:lnTo>
                    <a:pt x="485" y="614"/>
                  </a:lnTo>
                  <a:lnTo>
                    <a:pt x="485" y="612"/>
                  </a:lnTo>
                  <a:lnTo>
                    <a:pt x="485" y="612"/>
                  </a:lnTo>
                  <a:lnTo>
                    <a:pt x="485" y="612"/>
                  </a:lnTo>
                  <a:lnTo>
                    <a:pt x="483" y="612"/>
                  </a:lnTo>
                  <a:lnTo>
                    <a:pt x="483" y="612"/>
                  </a:lnTo>
                  <a:lnTo>
                    <a:pt x="483" y="612"/>
                  </a:lnTo>
                  <a:lnTo>
                    <a:pt x="483" y="612"/>
                  </a:lnTo>
                  <a:lnTo>
                    <a:pt x="483" y="614"/>
                  </a:lnTo>
                  <a:lnTo>
                    <a:pt x="480" y="614"/>
                  </a:lnTo>
                  <a:lnTo>
                    <a:pt x="480" y="614"/>
                  </a:lnTo>
                  <a:lnTo>
                    <a:pt x="480" y="614"/>
                  </a:lnTo>
                  <a:lnTo>
                    <a:pt x="478" y="614"/>
                  </a:lnTo>
                  <a:lnTo>
                    <a:pt x="478" y="614"/>
                  </a:lnTo>
                  <a:lnTo>
                    <a:pt x="478" y="614"/>
                  </a:lnTo>
                  <a:lnTo>
                    <a:pt x="475" y="614"/>
                  </a:lnTo>
                  <a:lnTo>
                    <a:pt x="475" y="616"/>
                  </a:lnTo>
                  <a:lnTo>
                    <a:pt x="475" y="616"/>
                  </a:lnTo>
                  <a:lnTo>
                    <a:pt x="475" y="619"/>
                  </a:lnTo>
                  <a:lnTo>
                    <a:pt x="475" y="619"/>
                  </a:lnTo>
                  <a:lnTo>
                    <a:pt x="475" y="619"/>
                  </a:lnTo>
                  <a:lnTo>
                    <a:pt x="473" y="619"/>
                  </a:lnTo>
                  <a:lnTo>
                    <a:pt x="473" y="619"/>
                  </a:lnTo>
                  <a:lnTo>
                    <a:pt x="473" y="619"/>
                  </a:lnTo>
                  <a:lnTo>
                    <a:pt x="471" y="619"/>
                  </a:lnTo>
                  <a:lnTo>
                    <a:pt x="471" y="619"/>
                  </a:lnTo>
                  <a:lnTo>
                    <a:pt x="471" y="621"/>
                  </a:lnTo>
                  <a:lnTo>
                    <a:pt x="471" y="621"/>
                  </a:lnTo>
                  <a:lnTo>
                    <a:pt x="471" y="619"/>
                  </a:lnTo>
                  <a:lnTo>
                    <a:pt x="468" y="619"/>
                  </a:lnTo>
                  <a:lnTo>
                    <a:pt x="468" y="621"/>
                  </a:lnTo>
                  <a:lnTo>
                    <a:pt x="468" y="621"/>
                  </a:lnTo>
                  <a:lnTo>
                    <a:pt x="468" y="621"/>
                  </a:lnTo>
                  <a:lnTo>
                    <a:pt x="466" y="621"/>
                  </a:lnTo>
                  <a:lnTo>
                    <a:pt x="466" y="621"/>
                  </a:lnTo>
                  <a:lnTo>
                    <a:pt x="466" y="621"/>
                  </a:lnTo>
                  <a:lnTo>
                    <a:pt x="464" y="621"/>
                  </a:lnTo>
                  <a:lnTo>
                    <a:pt x="464" y="621"/>
                  </a:lnTo>
                  <a:lnTo>
                    <a:pt x="464" y="621"/>
                  </a:lnTo>
                  <a:lnTo>
                    <a:pt x="464" y="621"/>
                  </a:lnTo>
                  <a:lnTo>
                    <a:pt x="464" y="621"/>
                  </a:lnTo>
                  <a:lnTo>
                    <a:pt x="464" y="621"/>
                  </a:lnTo>
                  <a:lnTo>
                    <a:pt x="461" y="621"/>
                  </a:lnTo>
                  <a:lnTo>
                    <a:pt x="461" y="619"/>
                  </a:lnTo>
                  <a:lnTo>
                    <a:pt x="461" y="619"/>
                  </a:lnTo>
                  <a:lnTo>
                    <a:pt x="459" y="619"/>
                  </a:lnTo>
                  <a:lnTo>
                    <a:pt x="459" y="619"/>
                  </a:lnTo>
                  <a:lnTo>
                    <a:pt x="459" y="619"/>
                  </a:lnTo>
                  <a:lnTo>
                    <a:pt x="457" y="619"/>
                  </a:lnTo>
                  <a:lnTo>
                    <a:pt x="457" y="619"/>
                  </a:lnTo>
                  <a:lnTo>
                    <a:pt x="457" y="619"/>
                  </a:lnTo>
                  <a:lnTo>
                    <a:pt x="457" y="619"/>
                  </a:lnTo>
                  <a:lnTo>
                    <a:pt x="454" y="619"/>
                  </a:lnTo>
                  <a:lnTo>
                    <a:pt x="454" y="616"/>
                  </a:lnTo>
                  <a:lnTo>
                    <a:pt x="454" y="616"/>
                  </a:lnTo>
                  <a:lnTo>
                    <a:pt x="454" y="616"/>
                  </a:lnTo>
                  <a:lnTo>
                    <a:pt x="452" y="616"/>
                  </a:lnTo>
                  <a:lnTo>
                    <a:pt x="452" y="616"/>
                  </a:lnTo>
                  <a:lnTo>
                    <a:pt x="452" y="616"/>
                  </a:lnTo>
                  <a:lnTo>
                    <a:pt x="452" y="616"/>
                  </a:lnTo>
                  <a:lnTo>
                    <a:pt x="449" y="616"/>
                  </a:lnTo>
                  <a:lnTo>
                    <a:pt x="449" y="619"/>
                  </a:lnTo>
                  <a:lnTo>
                    <a:pt x="449" y="619"/>
                  </a:lnTo>
                  <a:lnTo>
                    <a:pt x="449" y="619"/>
                  </a:lnTo>
                  <a:lnTo>
                    <a:pt x="447" y="619"/>
                  </a:lnTo>
                  <a:lnTo>
                    <a:pt x="447" y="619"/>
                  </a:lnTo>
                  <a:lnTo>
                    <a:pt x="447" y="619"/>
                  </a:lnTo>
                  <a:lnTo>
                    <a:pt x="445" y="619"/>
                  </a:lnTo>
                  <a:lnTo>
                    <a:pt x="445" y="621"/>
                  </a:lnTo>
                  <a:lnTo>
                    <a:pt x="445" y="621"/>
                  </a:lnTo>
                  <a:lnTo>
                    <a:pt x="445" y="621"/>
                  </a:lnTo>
                  <a:lnTo>
                    <a:pt x="445" y="621"/>
                  </a:lnTo>
                  <a:lnTo>
                    <a:pt x="442" y="621"/>
                  </a:lnTo>
                  <a:lnTo>
                    <a:pt x="442" y="621"/>
                  </a:lnTo>
                  <a:lnTo>
                    <a:pt x="442" y="621"/>
                  </a:lnTo>
                  <a:lnTo>
                    <a:pt x="442" y="624"/>
                  </a:lnTo>
                  <a:lnTo>
                    <a:pt x="442" y="624"/>
                  </a:lnTo>
                  <a:lnTo>
                    <a:pt x="442" y="624"/>
                  </a:lnTo>
                  <a:lnTo>
                    <a:pt x="440" y="624"/>
                  </a:lnTo>
                  <a:lnTo>
                    <a:pt x="440" y="624"/>
                  </a:lnTo>
                  <a:lnTo>
                    <a:pt x="440" y="624"/>
                  </a:lnTo>
                  <a:lnTo>
                    <a:pt x="440" y="624"/>
                  </a:lnTo>
                  <a:lnTo>
                    <a:pt x="440" y="626"/>
                  </a:lnTo>
                  <a:lnTo>
                    <a:pt x="440" y="626"/>
                  </a:lnTo>
                  <a:lnTo>
                    <a:pt x="440" y="628"/>
                  </a:lnTo>
                  <a:lnTo>
                    <a:pt x="438" y="628"/>
                  </a:lnTo>
                  <a:lnTo>
                    <a:pt x="438" y="628"/>
                  </a:lnTo>
                  <a:lnTo>
                    <a:pt x="438" y="628"/>
                  </a:lnTo>
                  <a:lnTo>
                    <a:pt x="438" y="628"/>
                  </a:lnTo>
                  <a:lnTo>
                    <a:pt x="438" y="631"/>
                  </a:lnTo>
                  <a:lnTo>
                    <a:pt x="435" y="631"/>
                  </a:lnTo>
                  <a:lnTo>
                    <a:pt x="435" y="631"/>
                  </a:lnTo>
                  <a:lnTo>
                    <a:pt x="435" y="631"/>
                  </a:lnTo>
                  <a:lnTo>
                    <a:pt x="435" y="631"/>
                  </a:lnTo>
                  <a:lnTo>
                    <a:pt x="433" y="631"/>
                  </a:lnTo>
                  <a:lnTo>
                    <a:pt x="433" y="631"/>
                  </a:lnTo>
                  <a:lnTo>
                    <a:pt x="430" y="631"/>
                  </a:lnTo>
                  <a:lnTo>
                    <a:pt x="430" y="633"/>
                  </a:lnTo>
                  <a:lnTo>
                    <a:pt x="430" y="633"/>
                  </a:lnTo>
                  <a:lnTo>
                    <a:pt x="430" y="633"/>
                  </a:lnTo>
                  <a:lnTo>
                    <a:pt x="428" y="633"/>
                  </a:lnTo>
                  <a:lnTo>
                    <a:pt x="428" y="633"/>
                  </a:lnTo>
                  <a:lnTo>
                    <a:pt x="428" y="633"/>
                  </a:lnTo>
                  <a:lnTo>
                    <a:pt x="426" y="633"/>
                  </a:lnTo>
                  <a:lnTo>
                    <a:pt x="426" y="633"/>
                  </a:lnTo>
                  <a:lnTo>
                    <a:pt x="423" y="633"/>
                  </a:lnTo>
                  <a:lnTo>
                    <a:pt x="423" y="633"/>
                  </a:lnTo>
                  <a:lnTo>
                    <a:pt x="423" y="633"/>
                  </a:lnTo>
                  <a:lnTo>
                    <a:pt x="423" y="633"/>
                  </a:lnTo>
                  <a:lnTo>
                    <a:pt x="423" y="633"/>
                  </a:lnTo>
                  <a:lnTo>
                    <a:pt x="423" y="635"/>
                  </a:lnTo>
                  <a:lnTo>
                    <a:pt x="421" y="635"/>
                  </a:lnTo>
                  <a:lnTo>
                    <a:pt x="421" y="635"/>
                  </a:lnTo>
                  <a:lnTo>
                    <a:pt x="423" y="635"/>
                  </a:lnTo>
                  <a:lnTo>
                    <a:pt x="423" y="638"/>
                  </a:lnTo>
                  <a:lnTo>
                    <a:pt x="423" y="638"/>
                  </a:lnTo>
                  <a:lnTo>
                    <a:pt x="423" y="640"/>
                  </a:lnTo>
                  <a:lnTo>
                    <a:pt x="421" y="640"/>
                  </a:lnTo>
                  <a:lnTo>
                    <a:pt x="421" y="640"/>
                  </a:lnTo>
                  <a:lnTo>
                    <a:pt x="421" y="640"/>
                  </a:lnTo>
                  <a:lnTo>
                    <a:pt x="419" y="640"/>
                  </a:lnTo>
                  <a:lnTo>
                    <a:pt x="419" y="640"/>
                  </a:lnTo>
                  <a:lnTo>
                    <a:pt x="419" y="640"/>
                  </a:lnTo>
                  <a:lnTo>
                    <a:pt x="419" y="642"/>
                  </a:lnTo>
                  <a:lnTo>
                    <a:pt x="416" y="642"/>
                  </a:lnTo>
                  <a:lnTo>
                    <a:pt x="416" y="642"/>
                  </a:lnTo>
                  <a:lnTo>
                    <a:pt x="416" y="642"/>
                  </a:lnTo>
                  <a:lnTo>
                    <a:pt x="416" y="642"/>
                  </a:lnTo>
                  <a:lnTo>
                    <a:pt x="416" y="642"/>
                  </a:lnTo>
                  <a:lnTo>
                    <a:pt x="414" y="642"/>
                  </a:lnTo>
                  <a:lnTo>
                    <a:pt x="414" y="645"/>
                  </a:lnTo>
                  <a:lnTo>
                    <a:pt x="414" y="645"/>
                  </a:lnTo>
                  <a:lnTo>
                    <a:pt x="412" y="645"/>
                  </a:lnTo>
                  <a:lnTo>
                    <a:pt x="412" y="645"/>
                  </a:lnTo>
                  <a:lnTo>
                    <a:pt x="412" y="645"/>
                  </a:lnTo>
                  <a:lnTo>
                    <a:pt x="412" y="645"/>
                  </a:lnTo>
                  <a:lnTo>
                    <a:pt x="409" y="645"/>
                  </a:lnTo>
                  <a:lnTo>
                    <a:pt x="409" y="647"/>
                  </a:lnTo>
                  <a:lnTo>
                    <a:pt x="409" y="647"/>
                  </a:lnTo>
                  <a:lnTo>
                    <a:pt x="412" y="647"/>
                  </a:lnTo>
                  <a:lnTo>
                    <a:pt x="412" y="650"/>
                  </a:lnTo>
                  <a:lnTo>
                    <a:pt x="412" y="650"/>
                  </a:lnTo>
                  <a:lnTo>
                    <a:pt x="409" y="650"/>
                  </a:lnTo>
                  <a:lnTo>
                    <a:pt x="409" y="650"/>
                  </a:lnTo>
                  <a:lnTo>
                    <a:pt x="409" y="650"/>
                  </a:lnTo>
                  <a:lnTo>
                    <a:pt x="407" y="650"/>
                  </a:lnTo>
                  <a:lnTo>
                    <a:pt x="407" y="650"/>
                  </a:lnTo>
                  <a:lnTo>
                    <a:pt x="404" y="650"/>
                  </a:lnTo>
                  <a:lnTo>
                    <a:pt x="404" y="650"/>
                  </a:lnTo>
                  <a:lnTo>
                    <a:pt x="404" y="650"/>
                  </a:lnTo>
                  <a:lnTo>
                    <a:pt x="402" y="650"/>
                  </a:lnTo>
                  <a:lnTo>
                    <a:pt x="402" y="650"/>
                  </a:lnTo>
                  <a:lnTo>
                    <a:pt x="402" y="652"/>
                  </a:lnTo>
                  <a:lnTo>
                    <a:pt x="402" y="652"/>
                  </a:lnTo>
                  <a:lnTo>
                    <a:pt x="402" y="652"/>
                  </a:lnTo>
                  <a:lnTo>
                    <a:pt x="402" y="652"/>
                  </a:lnTo>
                  <a:lnTo>
                    <a:pt x="400" y="652"/>
                  </a:lnTo>
                  <a:lnTo>
                    <a:pt x="400" y="652"/>
                  </a:lnTo>
                  <a:lnTo>
                    <a:pt x="397" y="652"/>
                  </a:lnTo>
                  <a:lnTo>
                    <a:pt x="397" y="654"/>
                  </a:lnTo>
                  <a:lnTo>
                    <a:pt x="397" y="654"/>
                  </a:lnTo>
                  <a:lnTo>
                    <a:pt x="397" y="654"/>
                  </a:lnTo>
                  <a:lnTo>
                    <a:pt x="397" y="654"/>
                  </a:lnTo>
                  <a:lnTo>
                    <a:pt x="395" y="654"/>
                  </a:lnTo>
                  <a:lnTo>
                    <a:pt x="395" y="657"/>
                  </a:lnTo>
                  <a:lnTo>
                    <a:pt x="395" y="657"/>
                  </a:lnTo>
                  <a:lnTo>
                    <a:pt x="395" y="654"/>
                  </a:lnTo>
                  <a:lnTo>
                    <a:pt x="395" y="654"/>
                  </a:lnTo>
                  <a:lnTo>
                    <a:pt x="395" y="657"/>
                  </a:lnTo>
                  <a:lnTo>
                    <a:pt x="393" y="657"/>
                  </a:lnTo>
                  <a:lnTo>
                    <a:pt x="393" y="654"/>
                  </a:lnTo>
                  <a:lnTo>
                    <a:pt x="393" y="654"/>
                  </a:lnTo>
                  <a:lnTo>
                    <a:pt x="390" y="654"/>
                  </a:lnTo>
                  <a:lnTo>
                    <a:pt x="390" y="654"/>
                  </a:lnTo>
                  <a:lnTo>
                    <a:pt x="390" y="654"/>
                  </a:lnTo>
                  <a:lnTo>
                    <a:pt x="388" y="654"/>
                  </a:lnTo>
                  <a:lnTo>
                    <a:pt x="388" y="654"/>
                  </a:lnTo>
                  <a:lnTo>
                    <a:pt x="388" y="652"/>
                  </a:lnTo>
                  <a:lnTo>
                    <a:pt x="388" y="652"/>
                  </a:lnTo>
                  <a:lnTo>
                    <a:pt x="390" y="652"/>
                  </a:lnTo>
                  <a:lnTo>
                    <a:pt x="390" y="652"/>
                  </a:lnTo>
                  <a:lnTo>
                    <a:pt x="388" y="652"/>
                  </a:lnTo>
                  <a:lnTo>
                    <a:pt x="388" y="652"/>
                  </a:lnTo>
                  <a:lnTo>
                    <a:pt x="386" y="652"/>
                  </a:lnTo>
                  <a:lnTo>
                    <a:pt x="386" y="652"/>
                  </a:lnTo>
                  <a:lnTo>
                    <a:pt x="386" y="650"/>
                  </a:lnTo>
                  <a:lnTo>
                    <a:pt x="386" y="650"/>
                  </a:lnTo>
                  <a:lnTo>
                    <a:pt x="383" y="650"/>
                  </a:lnTo>
                  <a:lnTo>
                    <a:pt x="383" y="650"/>
                  </a:lnTo>
                  <a:lnTo>
                    <a:pt x="383" y="650"/>
                  </a:lnTo>
                  <a:lnTo>
                    <a:pt x="383" y="647"/>
                  </a:lnTo>
                  <a:lnTo>
                    <a:pt x="383" y="647"/>
                  </a:lnTo>
                  <a:lnTo>
                    <a:pt x="381" y="647"/>
                  </a:lnTo>
                  <a:lnTo>
                    <a:pt x="381" y="647"/>
                  </a:lnTo>
                  <a:lnTo>
                    <a:pt x="381" y="647"/>
                  </a:lnTo>
                  <a:lnTo>
                    <a:pt x="378" y="647"/>
                  </a:lnTo>
                  <a:lnTo>
                    <a:pt x="378" y="647"/>
                  </a:lnTo>
                  <a:lnTo>
                    <a:pt x="378" y="647"/>
                  </a:lnTo>
                  <a:lnTo>
                    <a:pt x="378" y="647"/>
                  </a:lnTo>
                  <a:lnTo>
                    <a:pt x="378" y="650"/>
                  </a:lnTo>
                  <a:lnTo>
                    <a:pt x="376" y="650"/>
                  </a:lnTo>
                  <a:lnTo>
                    <a:pt x="376" y="650"/>
                  </a:lnTo>
                  <a:lnTo>
                    <a:pt x="376" y="650"/>
                  </a:lnTo>
                  <a:lnTo>
                    <a:pt x="376" y="650"/>
                  </a:lnTo>
                  <a:lnTo>
                    <a:pt x="376" y="650"/>
                  </a:lnTo>
                  <a:lnTo>
                    <a:pt x="374" y="650"/>
                  </a:lnTo>
                  <a:lnTo>
                    <a:pt x="374" y="650"/>
                  </a:lnTo>
                  <a:lnTo>
                    <a:pt x="374" y="647"/>
                  </a:lnTo>
                  <a:lnTo>
                    <a:pt x="371" y="647"/>
                  </a:lnTo>
                  <a:lnTo>
                    <a:pt x="371" y="647"/>
                  </a:lnTo>
                  <a:lnTo>
                    <a:pt x="371" y="647"/>
                  </a:lnTo>
                  <a:lnTo>
                    <a:pt x="369" y="647"/>
                  </a:lnTo>
                  <a:lnTo>
                    <a:pt x="369" y="647"/>
                  </a:lnTo>
                  <a:lnTo>
                    <a:pt x="369" y="647"/>
                  </a:lnTo>
                  <a:lnTo>
                    <a:pt x="369" y="647"/>
                  </a:lnTo>
                  <a:lnTo>
                    <a:pt x="367" y="647"/>
                  </a:lnTo>
                  <a:lnTo>
                    <a:pt x="367" y="647"/>
                  </a:lnTo>
                  <a:lnTo>
                    <a:pt x="367" y="647"/>
                  </a:lnTo>
                  <a:lnTo>
                    <a:pt x="364" y="647"/>
                  </a:lnTo>
                  <a:lnTo>
                    <a:pt x="364" y="647"/>
                  </a:lnTo>
                  <a:lnTo>
                    <a:pt x="364" y="647"/>
                  </a:lnTo>
                  <a:lnTo>
                    <a:pt x="362" y="647"/>
                  </a:lnTo>
                  <a:lnTo>
                    <a:pt x="362" y="647"/>
                  </a:lnTo>
                  <a:lnTo>
                    <a:pt x="362" y="647"/>
                  </a:lnTo>
                  <a:lnTo>
                    <a:pt x="362" y="647"/>
                  </a:lnTo>
                  <a:lnTo>
                    <a:pt x="362" y="645"/>
                  </a:lnTo>
                  <a:lnTo>
                    <a:pt x="362" y="645"/>
                  </a:lnTo>
                  <a:lnTo>
                    <a:pt x="359" y="645"/>
                  </a:lnTo>
                  <a:lnTo>
                    <a:pt x="359" y="645"/>
                  </a:lnTo>
                  <a:lnTo>
                    <a:pt x="359" y="645"/>
                  </a:lnTo>
                  <a:lnTo>
                    <a:pt x="359" y="645"/>
                  </a:lnTo>
                  <a:lnTo>
                    <a:pt x="357" y="645"/>
                  </a:lnTo>
                  <a:lnTo>
                    <a:pt x="357" y="645"/>
                  </a:lnTo>
                  <a:lnTo>
                    <a:pt x="357" y="645"/>
                  </a:lnTo>
                  <a:lnTo>
                    <a:pt x="357" y="645"/>
                  </a:lnTo>
                  <a:lnTo>
                    <a:pt x="357" y="642"/>
                  </a:lnTo>
                  <a:lnTo>
                    <a:pt x="357" y="642"/>
                  </a:lnTo>
                  <a:lnTo>
                    <a:pt x="359" y="642"/>
                  </a:lnTo>
                  <a:lnTo>
                    <a:pt x="359" y="642"/>
                  </a:lnTo>
                  <a:lnTo>
                    <a:pt x="359" y="642"/>
                  </a:lnTo>
                  <a:lnTo>
                    <a:pt x="357" y="642"/>
                  </a:lnTo>
                  <a:lnTo>
                    <a:pt x="357" y="642"/>
                  </a:lnTo>
                  <a:lnTo>
                    <a:pt x="357" y="642"/>
                  </a:lnTo>
                  <a:lnTo>
                    <a:pt x="355" y="642"/>
                  </a:lnTo>
                  <a:lnTo>
                    <a:pt x="355" y="642"/>
                  </a:lnTo>
                  <a:lnTo>
                    <a:pt x="352" y="642"/>
                  </a:lnTo>
                  <a:lnTo>
                    <a:pt x="352" y="640"/>
                  </a:lnTo>
                  <a:lnTo>
                    <a:pt x="352" y="640"/>
                  </a:lnTo>
                  <a:lnTo>
                    <a:pt x="352" y="642"/>
                  </a:lnTo>
                  <a:lnTo>
                    <a:pt x="352" y="642"/>
                  </a:lnTo>
                  <a:lnTo>
                    <a:pt x="350" y="642"/>
                  </a:lnTo>
                  <a:lnTo>
                    <a:pt x="350" y="642"/>
                  </a:lnTo>
                  <a:lnTo>
                    <a:pt x="350" y="642"/>
                  </a:lnTo>
                  <a:lnTo>
                    <a:pt x="350" y="642"/>
                  </a:lnTo>
                  <a:lnTo>
                    <a:pt x="350" y="642"/>
                  </a:lnTo>
                  <a:lnTo>
                    <a:pt x="348" y="642"/>
                  </a:lnTo>
                  <a:lnTo>
                    <a:pt x="348" y="645"/>
                  </a:lnTo>
                  <a:lnTo>
                    <a:pt x="348" y="645"/>
                  </a:lnTo>
                  <a:lnTo>
                    <a:pt x="345" y="645"/>
                  </a:lnTo>
                  <a:lnTo>
                    <a:pt x="345" y="645"/>
                  </a:lnTo>
                  <a:lnTo>
                    <a:pt x="345" y="645"/>
                  </a:lnTo>
                  <a:lnTo>
                    <a:pt x="343" y="645"/>
                  </a:lnTo>
                  <a:lnTo>
                    <a:pt x="343" y="645"/>
                  </a:lnTo>
                  <a:lnTo>
                    <a:pt x="343" y="645"/>
                  </a:lnTo>
                  <a:lnTo>
                    <a:pt x="343" y="647"/>
                  </a:lnTo>
                  <a:lnTo>
                    <a:pt x="343" y="647"/>
                  </a:lnTo>
                  <a:lnTo>
                    <a:pt x="343" y="647"/>
                  </a:lnTo>
                  <a:lnTo>
                    <a:pt x="341" y="647"/>
                  </a:lnTo>
                  <a:lnTo>
                    <a:pt x="341" y="650"/>
                  </a:lnTo>
                  <a:lnTo>
                    <a:pt x="341" y="650"/>
                  </a:lnTo>
                  <a:lnTo>
                    <a:pt x="338" y="650"/>
                  </a:lnTo>
                  <a:lnTo>
                    <a:pt x="338" y="650"/>
                  </a:lnTo>
                  <a:lnTo>
                    <a:pt x="338" y="650"/>
                  </a:lnTo>
                  <a:lnTo>
                    <a:pt x="338" y="652"/>
                  </a:lnTo>
                  <a:lnTo>
                    <a:pt x="338" y="652"/>
                  </a:lnTo>
                  <a:lnTo>
                    <a:pt x="338" y="652"/>
                  </a:lnTo>
                  <a:lnTo>
                    <a:pt x="338" y="652"/>
                  </a:lnTo>
                  <a:lnTo>
                    <a:pt x="338" y="652"/>
                  </a:lnTo>
                  <a:lnTo>
                    <a:pt x="338" y="652"/>
                  </a:lnTo>
                  <a:lnTo>
                    <a:pt x="336" y="652"/>
                  </a:lnTo>
                  <a:lnTo>
                    <a:pt x="336" y="654"/>
                  </a:lnTo>
                  <a:lnTo>
                    <a:pt x="336" y="654"/>
                  </a:lnTo>
                  <a:lnTo>
                    <a:pt x="336" y="654"/>
                  </a:lnTo>
                  <a:lnTo>
                    <a:pt x="336" y="657"/>
                  </a:lnTo>
                  <a:lnTo>
                    <a:pt x="336" y="657"/>
                  </a:lnTo>
                  <a:lnTo>
                    <a:pt x="336" y="657"/>
                  </a:lnTo>
                  <a:lnTo>
                    <a:pt x="336" y="659"/>
                  </a:lnTo>
                  <a:lnTo>
                    <a:pt x="333" y="659"/>
                  </a:lnTo>
                  <a:lnTo>
                    <a:pt x="333" y="659"/>
                  </a:lnTo>
                  <a:lnTo>
                    <a:pt x="331" y="659"/>
                  </a:lnTo>
                  <a:lnTo>
                    <a:pt x="331" y="659"/>
                  </a:lnTo>
                  <a:lnTo>
                    <a:pt x="331" y="661"/>
                  </a:lnTo>
                  <a:lnTo>
                    <a:pt x="331" y="661"/>
                  </a:lnTo>
                  <a:lnTo>
                    <a:pt x="331" y="661"/>
                  </a:lnTo>
                  <a:lnTo>
                    <a:pt x="331" y="661"/>
                  </a:lnTo>
                  <a:lnTo>
                    <a:pt x="331" y="661"/>
                  </a:lnTo>
                  <a:lnTo>
                    <a:pt x="331" y="664"/>
                  </a:lnTo>
                  <a:lnTo>
                    <a:pt x="331" y="664"/>
                  </a:lnTo>
                  <a:lnTo>
                    <a:pt x="331" y="666"/>
                  </a:lnTo>
                  <a:lnTo>
                    <a:pt x="331" y="666"/>
                  </a:lnTo>
                  <a:lnTo>
                    <a:pt x="331" y="666"/>
                  </a:lnTo>
                  <a:lnTo>
                    <a:pt x="331" y="666"/>
                  </a:lnTo>
                  <a:lnTo>
                    <a:pt x="329" y="666"/>
                  </a:lnTo>
                  <a:lnTo>
                    <a:pt x="329" y="666"/>
                  </a:lnTo>
                  <a:lnTo>
                    <a:pt x="329" y="666"/>
                  </a:lnTo>
                  <a:lnTo>
                    <a:pt x="329" y="666"/>
                  </a:lnTo>
                  <a:lnTo>
                    <a:pt x="329" y="664"/>
                  </a:lnTo>
                  <a:lnTo>
                    <a:pt x="326" y="664"/>
                  </a:lnTo>
                  <a:lnTo>
                    <a:pt x="326" y="664"/>
                  </a:lnTo>
                  <a:lnTo>
                    <a:pt x="326" y="661"/>
                  </a:lnTo>
                  <a:lnTo>
                    <a:pt x="326" y="661"/>
                  </a:lnTo>
                  <a:lnTo>
                    <a:pt x="326" y="661"/>
                  </a:lnTo>
                  <a:lnTo>
                    <a:pt x="326" y="659"/>
                  </a:lnTo>
                  <a:lnTo>
                    <a:pt x="326" y="659"/>
                  </a:lnTo>
                  <a:lnTo>
                    <a:pt x="329" y="659"/>
                  </a:lnTo>
                  <a:lnTo>
                    <a:pt x="329" y="657"/>
                  </a:lnTo>
                  <a:lnTo>
                    <a:pt x="329" y="657"/>
                  </a:lnTo>
                  <a:lnTo>
                    <a:pt x="329" y="654"/>
                  </a:lnTo>
                  <a:lnTo>
                    <a:pt x="329" y="654"/>
                  </a:lnTo>
                  <a:lnTo>
                    <a:pt x="329" y="654"/>
                  </a:lnTo>
                  <a:lnTo>
                    <a:pt x="329" y="654"/>
                  </a:lnTo>
                  <a:lnTo>
                    <a:pt x="329" y="652"/>
                  </a:lnTo>
                  <a:lnTo>
                    <a:pt x="331" y="652"/>
                  </a:lnTo>
                  <a:lnTo>
                    <a:pt x="331" y="652"/>
                  </a:lnTo>
                  <a:lnTo>
                    <a:pt x="329" y="652"/>
                  </a:lnTo>
                  <a:lnTo>
                    <a:pt x="329" y="652"/>
                  </a:lnTo>
                  <a:lnTo>
                    <a:pt x="329" y="652"/>
                  </a:lnTo>
                  <a:lnTo>
                    <a:pt x="329" y="650"/>
                  </a:lnTo>
                  <a:lnTo>
                    <a:pt x="329" y="650"/>
                  </a:lnTo>
                  <a:lnTo>
                    <a:pt x="329" y="650"/>
                  </a:lnTo>
                  <a:lnTo>
                    <a:pt x="329" y="647"/>
                  </a:lnTo>
                  <a:lnTo>
                    <a:pt x="326" y="647"/>
                  </a:lnTo>
                  <a:lnTo>
                    <a:pt x="326" y="647"/>
                  </a:lnTo>
                  <a:lnTo>
                    <a:pt x="326" y="647"/>
                  </a:lnTo>
                  <a:lnTo>
                    <a:pt x="324" y="647"/>
                  </a:lnTo>
                  <a:lnTo>
                    <a:pt x="324" y="647"/>
                  </a:lnTo>
                  <a:lnTo>
                    <a:pt x="324" y="645"/>
                  </a:lnTo>
                  <a:lnTo>
                    <a:pt x="324" y="645"/>
                  </a:lnTo>
                  <a:lnTo>
                    <a:pt x="324" y="647"/>
                  </a:lnTo>
                  <a:lnTo>
                    <a:pt x="322" y="647"/>
                  </a:lnTo>
                  <a:lnTo>
                    <a:pt x="322" y="647"/>
                  </a:lnTo>
                  <a:lnTo>
                    <a:pt x="322" y="647"/>
                  </a:lnTo>
                  <a:lnTo>
                    <a:pt x="322" y="647"/>
                  </a:lnTo>
                  <a:lnTo>
                    <a:pt x="319" y="647"/>
                  </a:lnTo>
                  <a:lnTo>
                    <a:pt x="319" y="650"/>
                  </a:lnTo>
                  <a:lnTo>
                    <a:pt x="319" y="650"/>
                  </a:lnTo>
                  <a:lnTo>
                    <a:pt x="317" y="650"/>
                  </a:lnTo>
                  <a:lnTo>
                    <a:pt x="317" y="650"/>
                  </a:lnTo>
                  <a:lnTo>
                    <a:pt x="317" y="650"/>
                  </a:lnTo>
                  <a:lnTo>
                    <a:pt x="314" y="650"/>
                  </a:lnTo>
                  <a:lnTo>
                    <a:pt x="314" y="650"/>
                  </a:lnTo>
                  <a:lnTo>
                    <a:pt x="314" y="650"/>
                  </a:lnTo>
                  <a:lnTo>
                    <a:pt x="312" y="650"/>
                  </a:lnTo>
                  <a:lnTo>
                    <a:pt x="312" y="650"/>
                  </a:lnTo>
                  <a:lnTo>
                    <a:pt x="312" y="650"/>
                  </a:lnTo>
                  <a:lnTo>
                    <a:pt x="312" y="650"/>
                  </a:lnTo>
                  <a:lnTo>
                    <a:pt x="310" y="650"/>
                  </a:lnTo>
                  <a:lnTo>
                    <a:pt x="310" y="650"/>
                  </a:lnTo>
                  <a:lnTo>
                    <a:pt x="310" y="650"/>
                  </a:lnTo>
                  <a:lnTo>
                    <a:pt x="310" y="650"/>
                  </a:lnTo>
                  <a:lnTo>
                    <a:pt x="307" y="650"/>
                  </a:lnTo>
                  <a:lnTo>
                    <a:pt x="307" y="650"/>
                  </a:lnTo>
                  <a:lnTo>
                    <a:pt x="307" y="650"/>
                  </a:lnTo>
                  <a:lnTo>
                    <a:pt x="305" y="650"/>
                  </a:lnTo>
                  <a:lnTo>
                    <a:pt x="305" y="647"/>
                  </a:lnTo>
                  <a:lnTo>
                    <a:pt x="305" y="647"/>
                  </a:lnTo>
                  <a:lnTo>
                    <a:pt x="305" y="650"/>
                  </a:lnTo>
                  <a:lnTo>
                    <a:pt x="305" y="650"/>
                  </a:lnTo>
                  <a:lnTo>
                    <a:pt x="305" y="650"/>
                  </a:lnTo>
                  <a:lnTo>
                    <a:pt x="305" y="652"/>
                  </a:lnTo>
                  <a:lnTo>
                    <a:pt x="305" y="652"/>
                  </a:lnTo>
                  <a:lnTo>
                    <a:pt x="303" y="652"/>
                  </a:lnTo>
                  <a:lnTo>
                    <a:pt x="303" y="652"/>
                  </a:lnTo>
                  <a:lnTo>
                    <a:pt x="303" y="652"/>
                  </a:lnTo>
                  <a:lnTo>
                    <a:pt x="300" y="652"/>
                  </a:lnTo>
                  <a:lnTo>
                    <a:pt x="300" y="652"/>
                  </a:lnTo>
                  <a:lnTo>
                    <a:pt x="300" y="652"/>
                  </a:lnTo>
                  <a:lnTo>
                    <a:pt x="298" y="652"/>
                  </a:lnTo>
                  <a:lnTo>
                    <a:pt x="298" y="652"/>
                  </a:lnTo>
                  <a:lnTo>
                    <a:pt x="298" y="652"/>
                  </a:lnTo>
                  <a:lnTo>
                    <a:pt x="296" y="652"/>
                  </a:lnTo>
                  <a:lnTo>
                    <a:pt x="296" y="652"/>
                  </a:lnTo>
                  <a:lnTo>
                    <a:pt x="296" y="652"/>
                  </a:lnTo>
                  <a:lnTo>
                    <a:pt x="293" y="652"/>
                  </a:lnTo>
                  <a:lnTo>
                    <a:pt x="293" y="652"/>
                  </a:lnTo>
                  <a:lnTo>
                    <a:pt x="291" y="652"/>
                  </a:lnTo>
                  <a:lnTo>
                    <a:pt x="291" y="652"/>
                  </a:lnTo>
                  <a:lnTo>
                    <a:pt x="291" y="652"/>
                  </a:lnTo>
                  <a:lnTo>
                    <a:pt x="291" y="652"/>
                  </a:lnTo>
                  <a:lnTo>
                    <a:pt x="291" y="652"/>
                  </a:lnTo>
                  <a:lnTo>
                    <a:pt x="291" y="650"/>
                  </a:lnTo>
                  <a:lnTo>
                    <a:pt x="288" y="650"/>
                  </a:lnTo>
                  <a:lnTo>
                    <a:pt x="288" y="650"/>
                  </a:lnTo>
                  <a:lnTo>
                    <a:pt x="288" y="652"/>
                  </a:lnTo>
                  <a:lnTo>
                    <a:pt x="288" y="652"/>
                  </a:lnTo>
                  <a:lnTo>
                    <a:pt x="288" y="652"/>
                  </a:lnTo>
                  <a:lnTo>
                    <a:pt x="288" y="652"/>
                  </a:lnTo>
                  <a:lnTo>
                    <a:pt x="288" y="650"/>
                  </a:lnTo>
                  <a:lnTo>
                    <a:pt x="286" y="650"/>
                  </a:lnTo>
                  <a:lnTo>
                    <a:pt x="286" y="650"/>
                  </a:lnTo>
                  <a:lnTo>
                    <a:pt x="286" y="650"/>
                  </a:lnTo>
                  <a:lnTo>
                    <a:pt x="284" y="650"/>
                  </a:lnTo>
                  <a:lnTo>
                    <a:pt x="284" y="647"/>
                  </a:lnTo>
                  <a:lnTo>
                    <a:pt x="284" y="647"/>
                  </a:lnTo>
                  <a:lnTo>
                    <a:pt x="284" y="647"/>
                  </a:lnTo>
                  <a:lnTo>
                    <a:pt x="281" y="647"/>
                  </a:lnTo>
                  <a:lnTo>
                    <a:pt x="281" y="647"/>
                  </a:lnTo>
                  <a:lnTo>
                    <a:pt x="281" y="650"/>
                  </a:lnTo>
                  <a:lnTo>
                    <a:pt x="279" y="650"/>
                  </a:lnTo>
                  <a:lnTo>
                    <a:pt x="279" y="647"/>
                  </a:lnTo>
                  <a:lnTo>
                    <a:pt x="279" y="647"/>
                  </a:lnTo>
                  <a:lnTo>
                    <a:pt x="279" y="650"/>
                  </a:lnTo>
                  <a:lnTo>
                    <a:pt x="279" y="650"/>
                  </a:lnTo>
                  <a:lnTo>
                    <a:pt x="277" y="650"/>
                  </a:lnTo>
                  <a:lnTo>
                    <a:pt x="277" y="650"/>
                  </a:lnTo>
                  <a:lnTo>
                    <a:pt x="279" y="650"/>
                  </a:lnTo>
                  <a:lnTo>
                    <a:pt x="279" y="652"/>
                  </a:lnTo>
                  <a:lnTo>
                    <a:pt x="279" y="652"/>
                  </a:lnTo>
                  <a:lnTo>
                    <a:pt x="277" y="652"/>
                  </a:lnTo>
                  <a:lnTo>
                    <a:pt x="277" y="652"/>
                  </a:lnTo>
                  <a:lnTo>
                    <a:pt x="277" y="652"/>
                  </a:lnTo>
                  <a:lnTo>
                    <a:pt x="277" y="652"/>
                  </a:lnTo>
                  <a:lnTo>
                    <a:pt x="277" y="650"/>
                  </a:lnTo>
                  <a:lnTo>
                    <a:pt x="274" y="650"/>
                  </a:lnTo>
                  <a:lnTo>
                    <a:pt x="274" y="650"/>
                  </a:lnTo>
                  <a:lnTo>
                    <a:pt x="272" y="650"/>
                  </a:lnTo>
                  <a:lnTo>
                    <a:pt x="272" y="650"/>
                  </a:lnTo>
                  <a:lnTo>
                    <a:pt x="272" y="650"/>
                  </a:lnTo>
                  <a:lnTo>
                    <a:pt x="272" y="650"/>
                  </a:lnTo>
                  <a:lnTo>
                    <a:pt x="272" y="647"/>
                  </a:lnTo>
                  <a:lnTo>
                    <a:pt x="272" y="647"/>
                  </a:lnTo>
                  <a:lnTo>
                    <a:pt x="272" y="645"/>
                  </a:lnTo>
                  <a:lnTo>
                    <a:pt x="270" y="645"/>
                  </a:lnTo>
                  <a:lnTo>
                    <a:pt x="270" y="645"/>
                  </a:lnTo>
                  <a:lnTo>
                    <a:pt x="270" y="645"/>
                  </a:lnTo>
                  <a:lnTo>
                    <a:pt x="270" y="645"/>
                  </a:lnTo>
                  <a:lnTo>
                    <a:pt x="270" y="645"/>
                  </a:lnTo>
                  <a:lnTo>
                    <a:pt x="270" y="647"/>
                  </a:lnTo>
                  <a:lnTo>
                    <a:pt x="270" y="647"/>
                  </a:lnTo>
                  <a:lnTo>
                    <a:pt x="270" y="650"/>
                  </a:lnTo>
                  <a:lnTo>
                    <a:pt x="270" y="650"/>
                  </a:lnTo>
                  <a:lnTo>
                    <a:pt x="270" y="650"/>
                  </a:lnTo>
                  <a:lnTo>
                    <a:pt x="270" y="652"/>
                  </a:lnTo>
                  <a:lnTo>
                    <a:pt x="270" y="652"/>
                  </a:lnTo>
                  <a:lnTo>
                    <a:pt x="267" y="652"/>
                  </a:lnTo>
                  <a:lnTo>
                    <a:pt x="267" y="652"/>
                  </a:lnTo>
                  <a:lnTo>
                    <a:pt x="265" y="652"/>
                  </a:lnTo>
                  <a:lnTo>
                    <a:pt x="265" y="650"/>
                  </a:lnTo>
                  <a:lnTo>
                    <a:pt x="265" y="650"/>
                  </a:lnTo>
                  <a:lnTo>
                    <a:pt x="265" y="650"/>
                  </a:lnTo>
                  <a:lnTo>
                    <a:pt x="265" y="647"/>
                  </a:lnTo>
                  <a:lnTo>
                    <a:pt x="265" y="647"/>
                  </a:lnTo>
                  <a:lnTo>
                    <a:pt x="265" y="647"/>
                  </a:lnTo>
                  <a:lnTo>
                    <a:pt x="265" y="645"/>
                  </a:lnTo>
                  <a:lnTo>
                    <a:pt x="265" y="645"/>
                  </a:lnTo>
                  <a:lnTo>
                    <a:pt x="262" y="645"/>
                  </a:lnTo>
                  <a:lnTo>
                    <a:pt x="262" y="645"/>
                  </a:lnTo>
                  <a:lnTo>
                    <a:pt x="262" y="642"/>
                  </a:lnTo>
                  <a:lnTo>
                    <a:pt x="262" y="642"/>
                  </a:lnTo>
                  <a:lnTo>
                    <a:pt x="260" y="642"/>
                  </a:lnTo>
                  <a:lnTo>
                    <a:pt x="260" y="642"/>
                  </a:lnTo>
                  <a:lnTo>
                    <a:pt x="260" y="642"/>
                  </a:lnTo>
                  <a:lnTo>
                    <a:pt x="258" y="642"/>
                  </a:lnTo>
                  <a:lnTo>
                    <a:pt x="258" y="642"/>
                  </a:lnTo>
                  <a:lnTo>
                    <a:pt x="258" y="642"/>
                  </a:lnTo>
                  <a:lnTo>
                    <a:pt x="258" y="640"/>
                  </a:lnTo>
                  <a:lnTo>
                    <a:pt x="258" y="640"/>
                  </a:lnTo>
                  <a:lnTo>
                    <a:pt x="255" y="640"/>
                  </a:lnTo>
                  <a:lnTo>
                    <a:pt x="255" y="640"/>
                  </a:lnTo>
                  <a:lnTo>
                    <a:pt x="255" y="640"/>
                  </a:lnTo>
                  <a:lnTo>
                    <a:pt x="255" y="642"/>
                  </a:lnTo>
                  <a:lnTo>
                    <a:pt x="253" y="642"/>
                  </a:lnTo>
                  <a:lnTo>
                    <a:pt x="253" y="642"/>
                  </a:lnTo>
                  <a:lnTo>
                    <a:pt x="251" y="642"/>
                  </a:lnTo>
                  <a:lnTo>
                    <a:pt x="251" y="642"/>
                  </a:lnTo>
                  <a:lnTo>
                    <a:pt x="251" y="640"/>
                  </a:lnTo>
                  <a:lnTo>
                    <a:pt x="251" y="640"/>
                  </a:lnTo>
                  <a:lnTo>
                    <a:pt x="248" y="640"/>
                  </a:lnTo>
                  <a:lnTo>
                    <a:pt x="248" y="640"/>
                  </a:lnTo>
                  <a:lnTo>
                    <a:pt x="248" y="640"/>
                  </a:lnTo>
                  <a:lnTo>
                    <a:pt x="248" y="638"/>
                  </a:lnTo>
                  <a:lnTo>
                    <a:pt x="248" y="638"/>
                  </a:lnTo>
                  <a:lnTo>
                    <a:pt x="248" y="638"/>
                  </a:lnTo>
                  <a:lnTo>
                    <a:pt x="248" y="635"/>
                  </a:lnTo>
                  <a:lnTo>
                    <a:pt x="248" y="635"/>
                  </a:lnTo>
                  <a:lnTo>
                    <a:pt x="248" y="633"/>
                  </a:lnTo>
                  <a:lnTo>
                    <a:pt x="248" y="633"/>
                  </a:lnTo>
                  <a:lnTo>
                    <a:pt x="248" y="633"/>
                  </a:lnTo>
                  <a:lnTo>
                    <a:pt x="248" y="633"/>
                  </a:lnTo>
                  <a:lnTo>
                    <a:pt x="246" y="633"/>
                  </a:lnTo>
                  <a:lnTo>
                    <a:pt x="246" y="633"/>
                  </a:lnTo>
                  <a:lnTo>
                    <a:pt x="246" y="633"/>
                  </a:lnTo>
                  <a:lnTo>
                    <a:pt x="246" y="633"/>
                  </a:lnTo>
                  <a:lnTo>
                    <a:pt x="246" y="633"/>
                  </a:lnTo>
                  <a:lnTo>
                    <a:pt x="243" y="633"/>
                  </a:lnTo>
                  <a:lnTo>
                    <a:pt x="243" y="633"/>
                  </a:lnTo>
                  <a:lnTo>
                    <a:pt x="243" y="633"/>
                  </a:lnTo>
                  <a:lnTo>
                    <a:pt x="243" y="633"/>
                  </a:lnTo>
                  <a:lnTo>
                    <a:pt x="243" y="633"/>
                  </a:lnTo>
                  <a:lnTo>
                    <a:pt x="241" y="633"/>
                  </a:lnTo>
                  <a:lnTo>
                    <a:pt x="241" y="633"/>
                  </a:lnTo>
                  <a:lnTo>
                    <a:pt x="239" y="633"/>
                  </a:lnTo>
                  <a:lnTo>
                    <a:pt x="239" y="633"/>
                  </a:lnTo>
                  <a:lnTo>
                    <a:pt x="239" y="633"/>
                  </a:lnTo>
                  <a:lnTo>
                    <a:pt x="239" y="633"/>
                  </a:lnTo>
                  <a:lnTo>
                    <a:pt x="239" y="633"/>
                  </a:lnTo>
                  <a:lnTo>
                    <a:pt x="239" y="631"/>
                  </a:lnTo>
                  <a:lnTo>
                    <a:pt x="239" y="631"/>
                  </a:lnTo>
                  <a:lnTo>
                    <a:pt x="236" y="631"/>
                  </a:lnTo>
                  <a:lnTo>
                    <a:pt x="236" y="631"/>
                  </a:lnTo>
                  <a:lnTo>
                    <a:pt x="236" y="631"/>
                  </a:lnTo>
                  <a:lnTo>
                    <a:pt x="236" y="631"/>
                  </a:lnTo>
                  <a:lnTo>
                    <a:pt x="234" y="631"/>
                  </a:lnTo>
                  <a:lnTo>
                    <a:pt x="234" y="631"/>
                  </a:lnTo>
                  <a:lnTo>
                    <a:pt x="232" y="631"/>
                  </a:lnTo>
                  <a:lnTo>
                    <a:pt x="232" y="631"/>
                  </a:lnTo>
                  <a:lnTo>
                    <a:pt x="232" y="628"/>
                  </a:lnTo>
                  <a:lnTo>
                    <a:pt x="232" y="628"/>
                  </a:lnTo>
                  <a:lnTo>
                    <a:pt x="232" y="628"/>
                  </a:lnTo>
                  <a:lnTo>
                    <a:pt x="232" y="626"/>
                  </a:lnTo>
                  <a:lnTo>
                    <a:pt x="232" y="626"/>
                  </a:lnTo>
                  <a:lnTo>
                    <a:pt x="229" y="626"/>
                  </a:lnTo>
                  <a:lnTo>
                    <a:pt x="229" y="626"/>
                  </a:lnTo>
                  <a:lnTo>
                    <a:pt x="229" y="626"/>
                  </a:lnTo>
                  <a:lnTo>
                    <a:pt x="229" y="626"/>
                  </a:lnTo>
                  <a:lnTo>
                    <a:pt x="227" y="626"/>
                  </a:lnTo>
                  <a:lnTo>
                    <a:pt x="227" y="624"/>
                  </a:lnTo>
                  <a:lnTo>
                    <a:pt x="227" y="624"/>
                  </a:lnTo>
                  <a:lnTo>
                    <a:pt x="227" y="624"/>
                  </a:lnTo>
                  <a:lnTo>
                    <a:pt x="227" y="621"/>
                  </a:lnTo>
                  <a:lnTo>
                    <a:pt x="227" y="621"/>
                  </a:lnTo>
                  <a:lnTo>
                    <a:pt x="227" y="621"/>
                  </a:lnTo>
                  <a:lnTo>
                    <a:pt x="227" y="621"/>
                  </a:lnTo>
                  <a:lnTo>
                    <a:pt x="227" y="619"/>
                  </a:lnTo>
                  <a:lnTo>
                    <a:pt x="227" y="619"/>
                  </a:lnTo>
                  <a:lnTo>
                    <a:pt x="227" y="616"/>
                  </a:lnTo>
                  <a:lnTo>
                    <a:pt x="227" y="616"/>
                  </a:lnTo>
                  <a:lnTo>
                    <a:pt x="225" y="616"/>
                  </a:lnTo>
                  <a:lnTo>
                    <a:pt x="225" y="616"/>
                  </a:lnTo>
                  <a:lnTo>
                    <a:pt x="225" y="616"/>
                  </a:lnTo>
                  <a:lnTo>
                    <a:pt x="225" y="616"/>
                  </a:lnTo>
                  <a:lnTo>
                    <a:pt x="222" y="616"/>
                  </a:lnTo>
                  <a:lnTo>
                    <a:pt x="222" y="616"/>
                  </a:lnTo>
                  <a:lnTo>
                    <a:pt x="222" y="616"/>
                  </a:lnTo>
                  <a:lnTo>
                    <a:pt x="220" y="616"/>
                  </a:lnTo>
                  <a:lnTo>
                    <a:pt x="220" y="616"/>
                  </a:lnTo>
                  <a:lnTo>
                    <a:pt x="220" y="616"/>
                  </a:lnTo>
                  <a:lnTo>
                    <a:pt x="217" y="616"/>
                  </a:lnTo>
                  <a:lnTo>
                    <a:pt x="217" y="616"/>
                  </a:lnTo>
                  <a:lnTo>
                    <a:pt x="217" y="619"/>
                  </a:lnTo>
                  <a:lnTo>
                    <a:pt x="217" y="619"/>
                  </a:lnTo>
                  <a:lnTo>
                    <a:pt x="215" y="619"/>
                  </a:lnTo>
                  <a:lnTo>
                    <a:pt x="215" y="619"/>
                  </a:lnTo>
                  <a:lnTo>
                    <a:pt x="215" y="619"/>
                  </a:lnTo>
                  <a:lnTo>
                    <a:pt x="215" y="619"/>
                  </a:lnTo>
                  <a:lnTo>
                    <a:pt x="215" y="619"/>
                  </a:lnTo>
                  <a:lnTo>
                    <a:pt x="213" y="619"/>
                  </a:lnTo>
                  <a:lnTo>
                    <a:pt x="213" y="616"/>
                  </a:lnTo>
                  <a:lnTo>
                    <a:pt x="213" y="616"/>
                  </a:lnTo>
                  <a:lnTo>
                    <a:pt x="213" y="616"/>
                  </a:lnTo>
                  <a:lnTo>
                    <a:pt x="210" y="616"/>
                  </a:lnTo>
                  <a:lnTo>
                    <a:pt x="210" y="614"/>
                  </a:lnTo>
                  <a:lnTo>
                    <a:pt x="210" y="614"/>
                  </a:lnTo>
                  <a:lnTo>
                    <a:pt x="210" y="614"/>
                  </a:lnTo>
                  <a:lnTo>
                    <a:pt x="210" y="612"/>
                  </a:lnTo>
                  <a:lnTo>
                    <a:pt x="210" y="612"/>
                  </a:lnTo>
                  <a:lnTo>
                    <a:pt x="210" y="612"/>
                  </a:lnTo>
                  <a:lnTo>
                    <a:pt x="210" y="612"/>
                  </a:lnTo>
                  <a:lnTo>
                    <a:pt x="208" y="612"/>
                  </a:lnTo>
                  <a:lnTo>
                    <a:pt x="208" y="612"/>
                  </a:lnTo>
                  <a:lnTo>
                    <a:pt x="208" y="609"/>
                  </a:lnTo>
                  <a:lnTo>
                    <a:pt x="208" y="609"/>
                  </a:lnTo>
                  <a:lnTo>
                    <a:pt x="206" y="609"/>
                  </a:lnTo>
                  <a:lnTo>
                    <a:pt x="206" y="609"/>
                  </a:lnTo>
                  <a:lnTo>
                    <a:pt x="206" y="607"/>
                  </a:lnTo>
                  <a:lnTo>
                    <a:pt x="206" y="607"/>
                  </a:lnTo>
                  <a:lnTo>
                    <a:pt x="203" y="607"/>
                  </a:lnTo>
                  <a:lnTo>
                    <a:pt x="203" y="607"/>
                  </a:lnTo>
                  <a:lnTo>
                    <a:pt x="203" y="607"/>
                  </a:lnTo>
                  <a:lnTo>
                    <a:pt x="203" y="607"/>
                  </a:lnTo>
                  <a:lnTo>
                    <a:pt x="201" y="607"/>
                  </a:lnTo>
                  <a:lnTo>
                    <a:pt x="201" y="605"/>
                  </a:lnTo>
                  <a:lnTo>
                    <a:pt x="201" y="605"/>
                  </a:lnTo>
                  <a:lnTo>
                    <a:pt x="199" y="605"/>
                  </a:lnTo>
                  <a:lnTo>
                    <a:pt x="199" y="605"/>
                  </a:lnTo>
                  <a:lnTo>
                    <a:pt x="199" y="605"/>
                  </a:lnTo>
                  <a:lnTo>
                    <a:pt x="199" y="605"/>
                  </a:lnTo>
                  <a:lnTo>
                    <a:pt x="196" y="605"/>
                  </a:lnTo>
                  <a:lnTo>
                    <a:pt x="196" y="605"/>
                  </a:lnTo>
                  <a:lnTo>
                    <a:pt x="196" y="602"/>
                  </a:lnTo>
                  <a:lnTo>
                    <a:pt x="196" y="602"/>
                  </a:lnTo>
                  <a:lnTo>
                    <a:pt x="196" y="602"/>
                  </a:lnTo>
                  <a:lnTo>
                    <a:pt x="196" y="602"/>
                  </a:lnTo>
                  <a:lnTo>
                    <a:pt x="194" y="602"/>
                  </a:lnTo>
                  <a:lnTo>
                    <a:pt x="194" y="600"/>
                  </a:lnTo>
                  <a:lnTo>
                    <a:pt x="194" y="600"/>
                  </a:lnTo>
                  <a:lnTo>
                    <a:pt x="194" y="600"/>
                  </a:lnTo>
                  <a:lnTo>
                    <a:pt x="191" y="600"/>
                  </a:lnTo>
                  <a:lnTo>
                    <a:pt x="191" y="597"/>
                  </a:lnTo>
                  <a:lnTo>
                    <a:pt x="191" y="597"/>
                  </a:lnTo>
                  <a:lnTo>
                    <a:pt x="191" y="597"/>
                  </a:lnTo>
                  <a:lnTo>
                    <a:pt x="189" y="597"/>
                  </a:lnTo>
                  <a:lnTo>
                    <a:pt x="189" y="597"/>
                  </a:lnTo>
                  <a:lnTo>
                    <a:pt x="189" y="597"/>
                  </a:lnTo>
                  <a:lnTo>
                    <a:pt x="189" y="597"/>
                  </a:lnTo>
                  <a:lnTo>
                    <a:pt x="187" y="597"/>
                  </a:lnTo>
                  <a:lnTo>
                    <a:pt x="187" y="597"/>
                  </a:lnTo>
                  <a:lnTo>
                    <a:pt x="184" y="597"/>
                  </a:lnTo>
                  <a:lnTo>
                    <a:pt x="184" y="597"/>
                  </a:lnTo>
                  <a:lnTo>
                    <a:pt x="184" y="595"/>
                  </a:lnTo>
                  <a:lnTo>
                    <a:pt x="184" y="595"/>
                  </a:lnTo>
                  <a:lnTo>
                    <a:pt x="184" y="593"/>
                  </a:lnTo>
                  <a:lnTo>
                    <a:pt x="184" y="593"/>
                  </a:lnTo>
                  <a:lnTo>
                    <a:pt x="184" y="593"/>
                  </a:lnTo>
                  <a:lnTo>
                    <a:pt x="184" y="593"/>
                  </a:lnTo>
                  <a:lnTo>
                    <a:pt x="184" y="590"/>
                  </a:lnTo>
                  <a:lnTo>
                    <a:pt x="184" y="590"/>
                  </a:lnTo>
                  <a:lnTo>
                    <a:pt x="182" y="590"/>
                  </a:lnTo>
                  <a:lnTo>
                    <a:pt x="182" y="590"/>
                  </a:lnTo>
                  <a:lnTo>
                    <a:pt x="182" y="590"/>
                  </a:lnTo>
                  <a:lnTo>
                    <a:pt x="180" y="590"/>
                  </a:lnTo>
                  <a:lnTo>
                    <a:pt x="180" y="588"/>
                  </a:lnTo>
                  <a:lnTo>
                    <a:pt x="180" y="588"/>
                  </a:lnTo>
                  <a:lnTo>
                    <a:pt x="177" y="588"/>
                  </a:lnTo>
                  <a:lnTo>
                    <a:pt x="177" y="588"/>
                  </a:lnTo>
                  <a:lnTo>
                    <a:pt x="177" y="588"/>
                  </a:lnTo>
                  <a:lnTo>
                    <a:pt x="175" y="588"/>
                  </a:lnTo>
                  <a:lnTo>
                    <a:pt x="175" y="588"/>
                  </a:lnTo>
                  <a:lnTo>
                    <a:pt x="175" y="588"/>
                  </a:lnTo>
                  <a:lnTo>
                    <a:pt x="172" y="588"/>
                  </a:lnTo>
                  <a:lnTo>
                    <a:pt x="172" y="588"/>
                  </a:lnTo>
                  <a:lnTo>
                    <a:pt x="172" y="588"/>
                  </a:lnTo>
                  <a:lnTo>
                    <a:pt x="172" y="588"/>
                  </a:lnTo>
                  <a:lnTo>
                    <a:pt x="170" y="588"/>
                  </a:lnTo>
                  <a:lnTo>
                    <a:pt x="170" y="588"/>
                  </a:lnTo>
                  <a:lnTo>
                    <a:pt x="170" y="588"/>
                  </a:lnTo>
                  <a:lnTo>
                    <a:pt x="170" y="588"/>
                  </a:lnTo>
                  <a:lnTo>
                    <a:pt x="168" y="588"/>
                  </a:lnTo>
                  <a:lnTo>
                    <a:pt x="168" y="588"/>
                  </a:lnTo>
                  <a:lnTo>
                    <a:pt x="168" y="588"/>
                  </a:lnTo>
                  <a:lnTo>
                    <a:pt x="168" y="590"/>
                  </a:lnTo>
                  <a:lnTo>
                    <a:pt x="168" y="590"/>
                  </a:lnTo>
                  <a:lnTo>
                    <a:pt x="168" y="590"/>
                  </a:lnTo>
                  <a:lnTo>
                    <a:pt x="168" y="593"/>
                  </a:lnTo>
                  <a:lnTo>
                    <a:pt x="168" y="593"/>
                  </a:lnTo>
                  <a:lnTo>
                    <a:pt x="168" y="593"/>
                  </a:lnTo>
                  <a:lnTo>
                    <a:pt x="168" y="593"/>
                  </a:lnTo>
                  <a:lnTo>
                    <a:pt x="165" y="593"/>
                  </a:lnTo>
                  <a:lnTo>
                    <a:pt x="165" y="593"/>
                  </a:lnTo>
                  <a:lnTo>
                    <a:pt x="165" y="595"/>
                  </a:lnTo>
                  <a:lnTo>
                    <a:pt x="165" y="595"/>
                  </a:lnTo>
                  <a:lnTo>
                    <a:pt x="165" y="595"/>
                  </a:lnTo>
                  <a:lnTo>
                    <a:pt x="165" y="597"/>
                  </a:lnTo>
                  <a:lnTo>
                    <a:pt x="163" y="597"/>
                  </a:lnTo>
                  <a:lnTo>
                    <a:pt x="163" y="597"/>
                  </a:lnTo>
                  <a:lnTo>
                    <a:pt x="163" y="597"/>
                  </a:lnTo>
                  <a:lnTo>
                    <a:pt x="161" y="597"/>
                  </a:lnTo>
                  <a:lnTo>
                    <a:pt x="161" y="595"/>
                  </a:lnTo>
                  <a:lnTo>
                    <a:pt x="161" y="595"/>
                  </a:lnTo>
                  <a:lnTo>
                    <a:pt x="161" y="593"/>
                  </a:lnTo>
                  <a:lnTo>
                    <a:pt x="161" y="593"/>
                  </a:lnTo>
                  <a:lnTo>
                    <a:pt x="161" y="593"/>
                  </a:lnTo>
                  <a:lnTo>
                    <a:pt x="161" y="593"/>
                  </a:lnTo>
                  <a:lnTo>
                    <a:pt x="158" y="593"/>
                  </a:lnTo>
                  <a:lnTo>
                    <a:pt x="158" y="593"/>
                  </a:lnTo>
                  <a:lnTo>
                    <a:pt x="158" y="590"/>
                  </a:lnTo>
                  <a:lnTo>
                    <a:pt x="158" y="590"/>
                  </a:lnTo>
                  <a:lnTo>
                    <a:pt x="156" y="590"/>
                  </a:lnTo>
                  <a:lnTo>
                    <a:pt x="156" y="590"/>
                  </a:lnTo>
                  <a:lnTo>
                    <a:pt x="156" y="590"/>
                  </a:lnTo>
                  <a:lnTo>
                    <a:pt x="156" y="590"/>
                  </a:lnTo>
                  <a:lnTo>
                    <a:pt x="156" y="588"/>
                  </a:lnTo>
                  <a:lnTo>
                    <a:pt x="154" y="588"/>
                  </a:lnTo>
                  <a:lnTo>
                    <a:pt x="154" y="588"/>
                  </a:lnTo>
                  <a:lnTo>
                    <a:pt x="154" y="588"/>
                  </a:lnTo>
                  <a:lnTo>
                    <a:pt x="151" y="588"/>
                  </a:lnTo>
                  <a:lnTo>
                    <a:pt x="151" y="586"/>
                  </a:lnTo>
                  <a:lnTo>
                    <a:pt x="151" y="586"/>
                  </a:lnTo>
                  <a:lnTo>
                    <a:pt x="151" y="586"/>
                  </a:lnTo>
                  <a:lnTo>
                    <a:pt x="149" y="586"/>
                  </a:lnTo>
                  <a:lnTo>
                    <a:pt x="149" y="586"/>
                  </a:lnTo>
                  <a:lnTo>
                    <a:pt x="149" y="586"/>
                  </a:lnTo>
                  <a:lnTo>
                    <a:pt x="149" y="586"/>
                  </a:lnTo>
                  <a:lnTo>
                    <a:pt x="146" y="586"/>
                  </a:lnTo>
                  <a:lnTo>
                    <a:pt x="146" y="583"/>
                  </a:lnTo>
                  <a:lnTo>
                    <a:pt x="146" y="583"/>
                  </a:lnTo>
                  <a:lnTo>
                    <a:pt x="144" y="583"/>
                  </a:lnTo>
                  <a:lnTo>
                    <a:pt x="144" y="583"/>
                  </a:lnTo>
                  <a:lnTo>
                    <a:pt x="144" y="583"/>
                  </a:lnTo>
                  <a:lnTo>
                    <a:pt x="144" y="583"/>
                  </a:lnTo>
                  <a:lnTo>
                    <a:pt x="142" y="583"/>
                  </a:lnTo>
                  <a:lnTo>
                    <a:pt x="142" y="583"/>
                  </a:lnTo>
                  <a:lnTo>
                    <a:pt x="142" y="581"/>
                  </a:lnTo>
                  <a:lnTo>
                    <a:pt x="142" y="581"/>
                  </a:lnTo>
                  <a:lnTo>
                    <a:pt x="144" y="581"/>
                  </a:lnTo>
                  <a:lnTo>
                    <a:pt x="144" y="578"/>
                  </a:lnTo>
                  <a:lnTo>
                    <a:pt x="142" y="578"/>
                  </a:lnTo>
                  <a:lnTo>
                    <a:pt x="142" y="578"/>
                  </a:lnTo>
                  <a:lnTo>
                    <a:pt x="142" y="578"/>
                  </a:lnTo>
                  <a:lnTo>
                    <a:pt x="139" y="578"/>
                  </a:lnTo>
                  <a:lnTo>
                    <a:pt x="139" y="578"/>
                  </a:lnTo>
                  <a:lnTo>
                    <a:pt x="139" y="578"/>
                  </a:lnTo>
                  <a:lnTo>
                    <a:pt x="139" y="576"/>
                  </a:lnTo>
                  <a:lnTo>
                    <a:pt x="137" y="576"/>
                  </a:lnTo>
                  <a:lnTo>
                    <a:pt x="137" y="576"/>
                  </a:lnTo>
                  <a:lnTo>
                    <a:pt x="137" y="576"/>
                  </a:lnTo>
                  <a:lnTo>
                    <a:pt x="137" y="576"/>
                  </a:lnTo>
                  <a:lnTo>
                    <a:pt x="137" y="574"/>
                  </a:lnTo>
                  <a:lnTo>
                    <a:pt x="135" y="574"/>
                  </a:lnTo>
                  <a:lnTo>
                    <a:pt x="135" y="574"/>
                  </a:lnTo>
                  <a:lnTo>
                    <a:pt x="135" y="574"/>
                  </a:lnTo>
                  <a:lnTo>
                    <a:pt x="135" y="574"/>
                  </a:lnTo>
                  <a:lnTo>
                    <a:pt x="132" y="574"/>
                  </a:lnTo>
                  <a:lnTo>
                    <a:pt x="132" y="574"/>
                  </a:lnTo>
                  <a:lnTo>
                    <a:pt x="132" y="574"/>
                  </a:lnTo>
                  <a:lnTo>
                    <a:pt x="132" y="574"/>
                  </a:lnTo>
                  <a:lnTo>
                    <a:pt x="132" y="574"/>
                  </a:lnTo>
                  <a:lnTo>
                    <a:pt x="130" y="574"/>
                  </a:lnTo>
                  <a:lnTo>
                    <a:pt x="130" y="574"/>
                  </a:lnTo>
                  <a:lnTo>
                    <a:pt x="130" y="574"/>
                  </a:lnTo>
                  <a:lnTo>
                    <a:pt x="130" y="574"/>
                  </a:lnTo>
                  <a:lnTo>
                    <a:pt x="128" y="574"/>
                  </a:lnTo>
                  <a:lnTo>
                    <a:pt x="128" y="574"/>
                  </a:lnTo>
                  <a:lnTo>
                    <a:pt x="128" y="571"/>
                  </a:lnTo>
                  <a:lnTo>
                    <a:pt x="128" y="571"/>
                  </a:lnTo>
                  <a:lnTo>
                    <a:pt x="125" y="571"/>
                  </a:lnTo>
                  <a:lnTo>
                    <a:pt x="125" y="571"/>
                  </a:lnTo>
                  <a:lnTo>
                    <a:pt x="125" y="571"/>
                  </a:lnTo>
                  <a:lnTo>
                    <a:pt x="125" y="569"/>
                  </a:lnTo>
                  <a:lnTo>
                    <a:pt x="125" y="569"/>
                  </a:lnTo>
                  <a:lnTo>
                    <a:pt x="123" y="569"/>
                  </a:lnTo>
                  <a:lnTo>
                    <a:pt x="123" y="569"/>
                  </a:lnTo>
                  <a:lnTo>
                    <a:pt x="123" y="569"/>
                  </a:lnTo>
                  <a:lnTo>
                    <a:pt x="123" y="567"/>
                  </a:lnTo>
                  <a:lnTo>
                    <a:pt x="123" y="567"/>
                  </a:lnTo>
                  <a:lnTo>
                    <a:pt x="123" y="567"/>
                  </a:lnTo>
                  <a:lnTo>
                    <a:pt x="123" y="564"/>
                  </a:lnTo>
                  <a:lnTo>
                    <a:pt x="120" y="564"/>
                  </a:lnTo>
                  <a:lnTo>
                    <a:pt x="120" y="564"/>
                  </a:lnTo>
                  <a:lnTo>
                    <a:pt x="120" y="564"/>
                  </a:lnTo>
                  <a:lnTo>
                    <a:pt x="120" y="562"/>
                  </a:lnTo>
                  <a:lnTo>
                    <a:pt x="120" y="562"/>
                  </a:lnTo>
                  <a:lnTo>
                    <a:pt x="118" y="562"/>
                  </a:lnTo>
                  <a:lnTo>
                    <a:pt x="118" y="562"/>
                  </a:lnTo>
                  <a:lnTo>
                    <a:pt x="118" y="562"/>
                  </a:lnTo>
                  <a:lnTo>
                    <a:pt x="118" y="562"/>
                  </a:lnTo>
                  <a:lnTo>
                    <a:pt x="118" y="562"/>
                  </a:lnTo>
                  <a:lnTo>
                    <a:pt x="116" y="562"/>
                  </a:lnTo>
                  <a:lnTo>
                    <a:pt x="116" y="562"/>
                  </a:lnTo>
                  <a:lnTo>
                    <a:pt x="116" y="564"/>
                  </a:lnTo>
                  <a:lnTo>
                    <a:pt x="116" y="564"/>
                  </a:lnTo>
                  <a:lnTo>
                    <a:pt x="116" y="564"/>
                  </a:lnTo>
                  <a:lnTo>
                    <a:pt x="116" y="564"/>
                  </a:lnTo>
                  <a:lnTo>
                    <a:pt x="113" y="564"/>
                  </a:lnTo>
                  <a:lnTo>
                    <a:pt x="113" y="564"/>
                  </a:lnTo>
                  <a:lnTo>
                    <a:pt x="111" y="564"/>
                  </a:lnTo>
                  <a:lnTo>
                    <a:pt x="111" y="564"/>
                  </a:lnTo>
                  <a:lnTo>
                    <a:pt x="111" y="564"/>
                  </a:lnTo>
                  <a:lnTo>
                    <a:pt x="111" y="562"/>
                  </a:lnTo>
                  <a:lnTo>
                    <a:pt x="111" y="562"/>
                  </a:lnTo>
                  <a:lnTo>
                    <a:pt x="111" y="562"/>
                  </a:lnTo>
                  <a:lnTo>
                    <a:pt x="111" y="562"/>
                  </a:lnTo>
                  <a:lnTo>
                    <a:pt x="111" y="562"/>
                  </a:lnTo>
                  <a:lnTo>
                    <a:pt x="111" y="560"/>
                  </a:lnTo>
                  <a:lnTo>
                    <a:pt x="111" y="560"/>
                  </a:lnTo>
                  <a:lnTo>
                    <a:pt x="111" y="560"/>
                  </a:lnTo>
                  <a:lnTo>
                    <a:pt x="111" y="560"/>
                  </a:lnTo>
                  <a:lnTo>
                    <a:pt x="111" y="560"/>
                  </a:lnTo>
                  <a:lnTo>
                    <a:pt x="111" y="557"/>
                  </a:lnTo>
                  <a:lnTo>
                    <a:pt x="113" y="557"/>
                  </a:lnTo>
                  <a:lnTo>
                    <a:pt x="113" y="557"/>
                  </a:lnTo>
                  <a:lnTo>
                    <a:pt x="111" y="557"/>
                  </a:lnTo>
                  <a:lnTo>
                    <a:pt x="111" y="555"/>
                  </a:lnTo>
                  <a:lnTo>
                    <a:pt x="111" y="555"/>
                  </a:lnTo>
                  <a:lnTo>
                    <a:pt x="111" y="555"/>
                  </a:lnTo>
                  <a:lnTo>
                    <a:pt x="111" y="555"/>
                  </a:lnTo>
                  <a:lnTo>
                    <a:pt x="111" y="552"/>
                  </a:lnTo>
                  <a:lnTo>
                    <a:pt x="111" y="552"/>
                  </a:lnTo>
                  <a:lnTo>
                    <a:pt x="111" y="552"/>
                  </a:lnTo>
                  <a:lnTo>
                    <a:pt x="111" y="552"/>
                  </a:lnTo>
                  <a:lnTo>
                    <a:pt x="111" y="550"/>
                  </a:lnTo>
                  <a:lnTo>
                    <a:pt x="111" y="550"/>
                  </a:lnTo>
                  <a:lnTo>
                    <a:pt x="111" y="548"/>
                  </a:lnTo>
                  <a:lnTo>
                    <a:pt x="111" y="548"/>
                  </a:lnTo>
                  <a:lnTo>
                    <a:pt x="111" y="548"/>
                  </a:lnTo>
                  <a:lnTo>
                    <a:pt x="111" y="545"/>
                  </a:lnTo>
                  <a:lnTo>
                    <a:pt x="111" y="545"/>
                  </a:lnTo>
                  <a:lnTo>
                    <a:pt x="109" y="545"/>
                  </a:lnTo>
                  <a:lnTo>
                    <a:pt x="109" y="543"/>
                  </a:lnTo>
                  <a:lnTo>
                    <a:pt x="109" y="543"/>
                  </a:lnTo>
                  <a:lnTo>
                    <a:pt x="109" y="543"/>
                  </a:lnTo>
                  <a:lnTo>
                    <a:pt x="109" y="543"/>
                  </a:lnTo>
                  <a:lnTo>
                    <a:pt x="109" y="543"/>
                  </a:lnTo>
                  <a:lnTo>
                    <a:pt x="106" y="543"/>
                  </a:lnTo>
                  <a:lnTo>
                    <a:pt x="106" y="543"/>
                  </a:lnTo>
                  <a:lnTo>
                    <a:pt x="106" y="541"/>
                  </a:lnTo>
                  <a:lnTo>
                    <a:pt x="106" y="541"/>
                  </a:lnTo>
                  <a:lnTo>
                    <a:pt x="106" y="538"/>
                  </a:lnTo>
                  <a:lnTo>
                    <a:pt x="104" y="538"/>
                  </a:lnTo>
                  <a:lnTo>
                    <a:pt x="104" y="538"/>
                  </a:lnTo>
                  <a:lnTo>
                    <a:pt x="104" y="536"/>
                  </a:lnTo>
                  <a:lnTo>
                    <a:pt x="104" y="536"/>
                  </a:lnTo>
                  <a:lnTo>
                    <a:pt x="104" y="533"/>
                  </a:lnTo>
                  <a:lnTo>
                    <a:pt x="104" y="533"/>
                  </a:lnTo>
                  <a:lnTo>
                    <a:pt x="104" y="533"/>
                  </a:lnTo>
                  <a:lnTo>
                    <a:pt x="104" y="533"/>
                  </a:lnTo>
                  <a:lnTo>
                    <a:pt x="104" y="533"/>
                  </a:lnTo>
                  <a:lnTo>
                    <a:pt x="106" y="533"/>
                  </a:lnTo>
                  <a:lnTo>
                    <a:pt x="106" y="533"/>
                  </a:lnTo>
                  <a:lnTo>
                    <a:pt x="106" y="531"/>
                  </a:lnTo>
                  <a:lnTo>
                    <a:pt x="109" y="531"/>
                  </a:lnTo>
                  <a:lnTo>
                    <a:pt x="109" y="531"/>
                  </a:lnTo>
                  <a:lnTo>
                    <a:pt x="109" y="531"/>
                  </a:lnTo>
                  <a:lnTo>
                    <a:pt x="109" y="531"/>
                  </a:lnTo>
                  <a:lnTo>
                    <a:pt x="111" y="531"/>
                  </a:lnTo>
                  <a:lnTo>
                    <a:pt x="111" y="529"/>
                  </a:lnTo>
                  <a:lnTo>
                    <a:pt x="111" y="529"/>
                  </a:lnTo>
                  <a:lnTo>
                    <a:pt x="111" y="531"/>
                  </a:lnTo>
                  <a:lnTo>
                    <a:pt x="111" y="531"/>
                  </a:lnTo>
                  <a:lnTo>
                    <a:pt x="111" y="531"/>
                  </a:lnTo>
                  <a:lnTo>
                    <a:pt x="111" y="533"/>
                  </a:lnTo>
                  <a:lnTo>
                    <a:pt x="111" y="533"/>
                  </a:lnTo>
                  <a:lnTo>
                    <a:pt x="111" y="533"/>
                  </a:lnTo>
                  <a:lnTo>
                    <a:pt x="111" y="533"/>
                  </a:lnTo>
                  <a:lnTo>
                    <a:pt x="111" y="533"/>
                  </a:lnTo>
                  <a:lnTo>
                    <a:pt x="111" y="536"/>
                  </a:lnTo>
                  <a:lnTo>
                    <a:pt x="113" y="536"/>
                  </a:lnTo>
                  <a:lnTo>
                    <a:pt x="113" y="536"/>
                  </a:lnTo>
                  <a:lnTo>
                    <a:pt x="113" y="536"/>
                  </a:lnTo>
                  <a:lnTo>
                    <a:pt x="113" y="538"/>
                  </a:lnTo>
                  <a:lnTo>
                    <a:pt x="116" y="538"/>
                  </a:lnTo>
                  <a:lnTo>
                    <a:pt x="116" y="538"/>
                  </a:lnTo>
                  <a:lnTo>
                    <a:pt x="116" y="538"/>
                  </a:lnTo>
                  <a:lnTo>
                    <a:pt x="116" y="538"/>
                  </a:lnTo>
                  <a:lnTo>
                    <a:pt x="116" y="538"/>
                  </a:lnTo>
                  <a:lnTo>
                    <a:pt x="118" y="538"/>
                  </a:lnTo>
                  <a:lnTo>
                    <a:pt x="118" y="538"/>
                  </a:lnTo>
                  <a:lnTo>
                    <a:pt x="118" y="538"/>
                  </a:lnTo>
                  <a:lnTo>
                    <a:pt x="118" y="536"/>
                  </a:lnTo>
                  <a:lnTo>
                    <a:pt x="118" y="536"/>
                  </a:lnTo>
                  <a:lnTo>
                    <a:pt x="118" y="533"/>
                  </a:lnTo>
                  <a:lnTo>
                    <a:pt x="120" y="533"/>
                  </a:lnTo>
                  <a:lnTo>
                    <a:pt x="120" y="533"/>
                  </a:lnTo>
                  <a:lnTo>
                    <a:pt x="123" y="533"/>
                  </a:lnTo>
                  <a:lnTo>
                    <a:pt x="123" y="533"/>
                  </a:lnTo>
                  <a:lnTo>
                    <a:pt x="123" y="533"/>
                  </a:lnTo>
                  <a:lnTo>
                    <a:pt x="123" y="533"/>
                  </a:lnTo>
                  <a:lnTo>
                    <a:pt x="125" y="533"/>
                  </a:lnTo>
                  <a:lnTo>
                    <a:pt x="125" y="533"/>
                  </a:lnTo>
                  <a:lnTo>
                    <a:pt x="125" y="533"/>
                  </a:lnTo>
                  <a:lnTo>
                    <a:pt x="125" y="533"/>
                  </a:lnTo>
                  <a:lnTo>
                    <a:pt x="128" y="533"/>
                  </a:lnTo>
                  <a:lnTo>
                    <a:pt x="128" y="533"/>
                  </a:lnTo>
                  <a:lnTo>
                    <a:pt x="128" y="531"/>
                  </a:lnTo>
                  <a:lnTo>
                    <a:pt x="128" y="531"/>
                  </a:lnTo>
                  <a:lnTo>
                    <a:pt x="128" y="529"/>
                  </a:lnTo>
                  <a:lnTo>
                    <a:pt x="128" y="529"/>
                  </a:lnTo>
                  <a:lnTo>
                    <a:pt x="128" y="529"/>
                  </a:lnTo>
                  <a:lnTo>
                    <a:pt x="128" y="526"/>
                  </a:lnTo>
                  <a:lnTo>
                    <a:pt x="125" y="526"/>
                  </a:lnTo>
                  <a:lnTo>
                    <a:pt x="125" y="526"/>
                  </a:lnTo>
                  <a:lnTo>
                    <a:pt x="125" y="524"/>
                  </a:lnTo>
                  <a:lnTo>
                    <a:pt x="125" y="524"/>
                  </a:lnTo>
                  <a:lnTo>
                    <a:pt x="125" y="524"/>
                  </a:lnTo>
                  <a:lnTo>
                    <a:pt x="125" y="524"/>
                  </a:lnTo>
                  <a:lnTo>
                    <a:pt x="125" y="524"/>
                  </a:lnTo>
                  <a:lnTo>
                    <a:pt x="125" y="522"/>
                  </a:lnTo>
                  <a:lnTo>
                    <a:pt x="123" y="522"/>
                  </a:lnTo>
                  <a:lnTo>
                    <a:pt x="123" y="522"/>
                  </a:lnTo>
                  <a:lnTo>
                    <a:pt x="125" y="522"/>
                  </a:lnTo>
                  <a:lnTo>
                    <a:pt x="125" y="519"/>
                  </a:lnTo>
                  <a:lnTo>
                    <a:pt x="125" y="519"/>
                  </a:lnTo>
                  <a:lnTo>
                    <a:pt x="125" y="519"/>
                  </a:lnTo>
                  <a:lnTo>
                    <a:pt x="125" y="517"/>
                  </a:lnTo>
                  <a:lnTo>
                    <a:pt x="125" y="517"/>
                  </a:lnTo>
                  <a:lnTo>
                    <a:pt x="125" y="517"/>
                  </a:lnTo>
                  <a:lnTo>
                    <a:pt x="123" y="517"/>
                  </a:lnTo>
                  <a:lnTo>
                    <a:pt x="123" y="517"/>
                  </a:lnTo>
                  <a:lnTo>
                    <a:pt x="123" y="517"/>
                  </a:lnTo>
                  <a:lnTo>
                    <a:pt x="120" y="517"/>
                  </a:lnTo>
                  <a:lnTo>
                    <a:pt x="120" y="517"/>
                  </a:lnTo>
                  <a:lnTo>
                    <a:pt x="118" y="517"/>
                  </a:lnTo>
                  <a:lnTo>
                    <a:pt x="118" y="517"/>
                  </a:lnTo>
                  <a:lnTo>
                    <a:pt x="118" y="514"/>
                  </a:lnTo>
                  <a:lnTo>
                    <a:pt x="118" y="514"/>
                  </a:lnTo>
                  <a:lnTo>
                    <a:pt x="118" y="514"/>
                  </a:lnTo>
                  <a:lnTo>
                    <a:pt x="118" y="514"/>
                  </a:lnTo>
                  <a:lnTo>
                    <a:pt x="116" y="514"/>
                  </a:lnTo>
                  <a:lnTo>
                    <a:pt x="116" y="512"/>
                  </a:lnTo>
                  <a:lnTo>
                    <a:pt x="116" y="512"/>
                  </a:lnTo>
                  <a:lnTo>
                    <a:pt x="116" y="512"/>
                  </a:lnTo>
                  <a:lnTo>
                    <a:pt x="116" y="512"/>
                  </a:lnTo>
                  <a:lnTo>
                    <a:pt x="116" y="510"/>
                  </a:lnTo>
                  <a:lnTo>
                    <a:pt x="116" y="510"/>
                  </a:lnTo>
                  <a:lnTo>
                    <a:pt x="116" y="510"/>
                  </a:lnTo>
                  <a:lnTo>
                    <a:pt x="116" y="507"/>
                  </a:lnTo>
                  <a:lnTo>
                    <a:pt x="116" y="507"/>
                  </a:lnTo>
                  <a:lnTo>
                    <a:pt x="116" y="507"/>
                  </a:lnTo>
                  <a:lnTo>
                    <a:pt x="116" y="507"/>
                  </a:lnTo>
                  <a:lnTo>
                    <a:pt x="116" y="505"/>
                  </a:lnTo>
                  <a:lnTo>
                    <a:pt x="116" y="505"/>
                  </a:lnTo>
                  <a:lnTo>
                    <a:pt x="118" y="505"/>
                  </a:lnTo>
                  <a:lnTo>
                    <a:pt x="118" y="505"/>
                  </a:lnTo>
                  <a:lnTo>
                    <a:pt x="118" y="505"/>
                  </a:lnTo>
                  <a:lnTo>
                    <a:pt x="118" y="505"/>
                  </a:lnTo>
                  <a:lnTo>
                    <a:pt x="118" y="503"/>
                  </a:lnTo>
                  <a:lnTo>
                    <a:pt x="118" y="503"/>
                  </a:lnTo>
                  <a:lnTo>
                    <a:pt x="116" y="503"/>
                  </a:lnTo>
                  <a:lnTo>
                    <a:pt x="116" y="503"/>
                  </a:lnTo>
                  <a:lnTo>
                    <a:pt x="116" y="500"/>
                  </a:lnTo>
                  <a:lnTo>
                    <a:pt x="116" y="500"/>
                  </a:lnTo>
                  <a:lnTo>
                    <a:pt x="116" y="500"/>
                  </a:lnTo>
                  <a:lnTo>
                    <a:pt x="116" y="498"/>
                  </a:lnTo>
                  <a:lnTo>
                    <a:pt x="116" y="498"/>
                  </a:lnTo>
                  <a:lnTo>
                    <a:pt x="116" y="498"/>
                  </a:lnTo>
                  <a:lnTo>
                    <a:pt x="116" y="496"/>
                  </a:lnTo>
                  <a:lnTo>
                    <a:pt x="116" y="496"/>
                  </a:lnTo>
                  <a:lnTo>
                    <a:pt x="116" y="496"/>
                  </a:lnTo>
                  <a:lnTo>
                    <a:pt x="116" y="496"/>
                  </a:lnTo>
                  <a:lnTo>
                    <a:pt x="116" y="496"/>
                  </a:lnTo>
                  <a:lnTo>
                    <a:pt x="118" y="496"/>
                  </a:lnTo>
                  <a:lnTo>
                    <a:pt x="118" y="496"/>
                  </a:lnTo>
                  <a:lnTo>
                    <a:pt x="118" y="496"/>
                  </a:lnTo>
                  <a:lnTo>
                    <a:pt x="120" y="496"/>
                  </a:lnTo>
                  <a:lnTo>
                    <a:pt x="120" y="496"/>
                  </a:lnTo>
                  <a:lnTo>
                    <a:pt x="123" y="496"/>
                  </a:lnTo>
                  <a:lnTo>
                    <a:pt x="123" y="496"/>
                  </a:lnTo>
                  <a:lnTo>
                    <a:pt x="123" y="496"/>
                  </a:lnTo>
                  <a:lnTo>
                    <a:pt x="125" y="496"/>
                  </a:lnTo>
                  <a:lnTo>
                    <a:pt x="125" y="496"/>
                  </a:lnTo>
                  <a:lnTo>
                    <a:pt x="125" y="496"/>
                  </a:lnTo>
                  <a:lnTo>
                    <a:pt x="125" y="493"/>
                  </a:lnTo>
                  <a:lnTo>
                    <a:pt x="125" y="493"/>
                  </a:lnTo>
                  <a:lnTo>
                    <a:pt x="125" y="493"/>
                  </a:lnTo>
                  <a:lnTo>
                    <a:pt x="128" y="493"/>
                  </a:lnTo>
                  <a:lnTo>
                    <a:pt x="128" y="493"/>
                  </a:lnTo>
                  <a:lnTo>
                    <a:pt x="128" y="491"/>
                  </a:lnTo>
                  <a:lnTo>
                    <a:pt x="128" y="491"/>
                  </a:lnTo>
                  <a:lnTo>
                    <a:pt x="128" y="491"/>
                  </a:lnTo>
                  <a:lnTo>
                    <a:pt x="130" y="491"/>
                  </a:lnTo>
                  <a:lnTo>
                    <a:pt x="130" y="488"/>
                  </a:lnTo>
                  <a:lnTo>
                    <a:pt x="128" y="488"/>
                  </a:lnTo>
                  <a:lnTo>
                    <a:pt x="128" y="488"/>
                  </a:lnTo>
                  <a:lnTo>
                    <a:pt x="128" y="486"/>
                  </a:lnTo>
                  <a:lnTo>
                    <a:pt x="128" y="486"/>
                  </a:lnTo>
                  <a:lnTo>
                    <a:pt x="128" y="484"/>
                  </a:lnTo>
                  <a:lnTo>
                    <a:pt x="130" y="484"/>
                  </a:lnTo>
                  <a:lnTo>
                    <a:pt x="130" y="484"/>
                  </a:lnTo>
                  <a:lnTo>
                    <a:pt x="130" y="486"/>
                  </a:lnTo>
                  <a:lnTo>
                    <a:pt x="130" y="486"/>
                  </a:lnTo>
                  <a:lnTo>
                    <a:pt x="132" y="486"/>
                  </a:lnTo>
                  <a:lnTo>
                    <a:pt x="132" y="484"/>
                  </a:lnTo>
                  <a:lnTo>
                    <a:pt x="132" y="484"/>
                  </a:lnTo>
                  <a:lnTo>
                    <a:pt x="132" y="484"/>
                  </a:lnTo>
                  <a:lnTo>
                    <a:pt x="132" y="484"/>
                  </a:lnTo>
                  <a:lnTo>
                    <a:pt x="132" y="484"/>
                  </a:lnTo>
                  <a:lnTo>
                    <a:pt x="135" y="484"/>
                  </a:lnTo>
                  <a:lnTo>
                    <a:pt x="135" y="481"/>
                  </a:lnTo>
                  <a:lnTo>
                    <a:pt x="135" y="481"/>
                  </a:lnTo>
                  <a:lnTo>
                    <a:pt x="135" y="481"/>
                  </a:lnTo>
                  <a:lnTo>
                    <a:pt x="135" y="479"/>
                  </a:lnTo>
                  <a:lnTo>
                    <a:pt x="137" y="479"/>
                  </a:lnTo>
                  <a:lnTo>
                    <a:pt x="137" y="479"/>
                  </a:lnTo>
                  <a:lnTo>
                    <a:pt x="137" y="479"/>
                  </a:lnTo>
                  <a:lnTo>
                    <a:pt x="139" y="479"/>
                  </a:lnTo>
                  <a:lnTo>
                    <a:pt x="139" y="479"/>
                  </a:lnTo>
                  <a:lnTo>
                    <a:pt x="139" y="479"/>
                  </a:lnTo>
                  <a:lnTo>
                    <a:pt x="139" y="477"/>
                  </a:lnTo>
                  <a:lnTo>
                    <a:pt x="139" y="477"/>
                  </a:lnTo>
                  <a:lnTo>
                    <a:pt x="139" y="477"/>
                  </a:lnTo>
                  <a:lnTo>
                    <a:pt x="139" y="474"/>
                  </a:lnTo>
                  <a:lnTo>
                    <a:pt x="142" y="474"/>
                  </a:lnTo>
                  <a:lnTo>
                    <a:pt x="142" y="474"/>
                  </a:lnTo>
                  <a:lnTo>
                    <a:pt x="142" y="474"/>
                  </a:lnTo>
                  <a:lnTo>
                    <a:pt x="142" y="472"/>
                  </a:lnTo>
                  <a:lnTo>
                    <a:pt x="142" y="472"/>
                  </a:lnTo>
                  <a:lnTo>
                    <a:pt x="142" y="469"/>
                  </a:lnTo>
                  <a:lnTo>
                    <a:pt x="142" y="469"/>
                  </a:lnTo>
                  <a:lnTo>
                    <a:pt x="142" y="469"/>
                  </a:lnTo>
                  <a:lnTo>
                    <a:pt x="142" y="467"/>
                  </a:lnTo>
                  <a:lnTo>
                    <a:pt x="144" y="467"/>
                  </a:lnTo>
                  <a:lnTo>
                    <a:pt x="144" y="467"/>
                  </a:lnTo>
                  <a:lnTo>
                    <a:pt x="144" y="465"/>
                  </a:lnTo>
                  <a:lnTo>
                    <a:pt x="144" y="465"/>
                  </a:lnTo>
                  <a:lnTo>
                    <a:pt x="144" y="465"/>
                  </a:lnTo>
                  <a:lnTo>
                    <a:pt x="144" y="465"/>
                  </a:lnTo>
                  <a:lnTo>
                    <a:pt x="144" y="462"/>
                  </a:lnTo>
                  <a:lnTo>
                    <a:pt x="144" y="462"/>
                  </a:lnTo>
                  <a:lnTo>
                    <a:pt x="144" y="462"/>
                  </a:lnTo>
                  <a:lnTo>
                    <a:pt x="144" y="460"/>
                  </a:lnTo>
                  <a:lnTo>
                    <a:pt x="144" y="460"/>
                  </a:lnTo>
                  <a:lnTo>
                    <a:pt x="146" y="460"/>
                  </a:lnTo>
                  <a:lnTo>
                    <a:pt x="146" y="458"/>
                  </a:lnTo>
                  <a:lnTo>
                    <a:pt x="144" y="458"/>
                  </a:lnTo>
                  <a:lnTo>
                    <a:pt x="144" y="458"/>
                  </a:lnTo>
                  <a:lnTo>
                    <a:pt x="144" y="458"/>
                  </a:lnTo>
                  <a:lnTo>
                    <a:pt x="144" y="458"/>
                  </a:lnTo>
                  <a:lnTo>
                    <a:pt x="142" y="458"/>
                  </a:lnTo>
                  <a:lnTo>
                    <a:pt x="142" y="458"/>
                  </a:lnTo>
                  <a:lnTo>
                    <a:pt x="142" y="458"/>
                  </a:lnTo>
                  <a:lnTo>
                    <a:pt x="139" y="458"/>
                  </a:lnTo>
                  <a:lnTo>
                    <a:pt x="139" y="460"/>
                  </a:lnTo>
                  <a:lnTo>
                    <a:pt x="139" y="460"/>
                  </a:lnTo>
                  <a:lnTo>
                    <a:pt x="139" y="460"/>
                  </a:lnTo>
                  <a:lnTo>
                    <a:pt x="139" y="460"/>
                  </a:lnTo>
                  <a:lnTo>
                    <a:pt x="137" y="460"/>
                  </a:lnTo>
                  <a:lnTo>
                    <a:pt x="137" y="460"/>
                  </a:lnTo>
                  <a:lnTo>
                    <a:pt x="137" y="458"/>
                  </a:lnTo>
                  <a:lnTo>
                    <a:pt x="137" y="458"/>
                  </a:lnTo>
                  <a:lnTo>
                    <a:pt x="137" y="458"/>
                  </a:lnTo>
                  <a:lnTo>
                    <a:pt x="137" y="455"/>
                  </a:lnTo>
                  <a:lnTo>
                    <a:pt x="137" y="455"/>
                  </a:lnTo>
                  <a:lnTo>
                    <a:pt x="137" y="455"/>
                  </a:lnTo>
                  <a:lnTo>
                    <a:pt x="137" y="455"/>
                  </a:lnTo>
                  <a:lnTo>
                    <a:pt x="135" y="455"/>
                  </a:lnTo>
                  <a:lnTo>
                    <a:pt x="135" y="455"/>
                  </a:lnTo>
                  <a:lnTo>
                    <a:pt x="135" y="455"/>
                  </a:lnTo>
                  <a:lnTo>
                    <a:pt x="132" y="455"/>
                  </a:lnTo>
                  <a:lnTo>
                    <a:pt x="132" y="455"/>
                  </a:lnTo>
                  <a:lnTo>
                    <a:pt x="132" y="455"/>
                  </a:lnTo>
                  <a:lnTo>
                    <a:pt x="132" y="455"/>
                  </a:lnTo>
                  <a:lnTo>
                    <a:pt x="132" y="453"/>
                  </a:lnTo>
                  <a:lnTo>
                    <a:pt x="130" y="453"/>
                  </a:lnTo>
                  <a:lnTo>
                    <a:pt x="130" y="453"/>
                  </a:lnTo>
                  <a:lnTo>
                    <a:pt x="130" y="453"/>
                  </a:lnTo>
                  <a:lnTo>
                    <a:pt x="130" y="451"/>
                  </a:lnTo>
                  <a:lnTo>
                    <a:pt x="130" y="451"/>
                  </a:lnTo>
                  <a:lnTo>
                    <a:pt x="130" y="451"/>
                  </a:lnTo>
                  <a:lnTo>
                    <a:pt x="130" y="448"/>
                  </a:lnTo>
                  <a:lnTo>
                    <a:pt x="128" y="448"/>
                  </a:lnTo>
                  <a:lnTo>
                    <a:pt x="128" y="448"/>
                  </a:lnTo>
                  <a:lnTo>
                    <a:pt x="125" y="448"/>
                  </a:lnTo>
                  <a:lnTo>
                    <a:pt x="125" y="448"/>
                  </a:lnTo>
                  <a:lnTo>
                    <a:pt x="125" y="446"/>
                  </a:lnTo>
                  <a:lnTo>
                    <a:pt x="125" y="446"/>
                  </a:lnTo>
                  <a:lnTo>
                    <a:pt x="125" y="446"/>
                  </a:lnTo>
                  <a:lnTo>
                    <a:pt x="125" y="446"/>
                  </a:lnTo>
                  <a:lnTo>
                    <a:pt x="123" y="446"/>
                  </a:lnTo>
                  <a:lnTo>
                    <a:pt x="123" y="446"/>
                  </a:lnTo>
                  <a:lnTo>
                    <a:pt x="123" y="446"/>
                  </a:lnTo>
                  <a:lnTo>
                    <a:pt x="123" y="446"/>
                  </a:lnTo>
                  <a:lnTo>
                    <a:pt x="123" y="448"/>
                  </a:lnTo>
                  <a:lnTo>
                    <a:pt x="120" y="448"/>
                  </a:lnTo>
                  <a:lnTo>
                    <a:pt x="120" y="446"/>
                  </a:lnTo>
                  <a:lnTo>
                    <a:pt x="120" y="446"/>
                  </a:lnTo>
                  <a:lnTo>
                    <a:pt x="118" y="446"/>
                  </a:lnTo>
                  <a:lnTo>
                    <a:pt x="118" y="446"/>
                  </a:lnTo>
                  <a:lnTo>
                    <a:pt x="118" y="446"/>
                  </a:lnTo>
                  <a:lnTo>
                    <a:pt x="116" y="446"/>
                  </a:lnTo>
                  <a:lnTo>
                    <a:pt x="116" y="448"/>
                  </a:lnTo>
                  <a:lnTo>
                    <a:pt x="116" y="448"/>
                  </a:lnTo>
                  <a:lnTo>
                    <a:pt x="116" y="448"/>
                  </a:lnTo>
                  <a:lnTo>
                    <a:pt x="113" y="448"/>
                  </a:lnTo>
                  <a:lnTo>
                    <a:pt x="113" y="446"/>
                  </a:lnTo>
                  <a:lnTo>
                    <a:pt x="113" y="446"/>
                  </a:lnTo>
                  <a:lnTo>
                    <a:pt x="111" y="446"/>
                  </a:lnTo>
                  <a:lnTo>
                    <a:pt x="111" y="448"/>
                  </a:lnTo>
                  <a:lnTo>
                    <a:pt x="111" y="448"/>
                  </a:lnTo>
                  <a:lnTo>
                    <a:pt x="111" y="448"/>
                  </a:lnTo>
                  <a:lnTo>
                    <a:pt x="109" y="448"/>
                  </a:lnTo>
                  <a:lnTo>
                    <a:pt x="109" y="448"/>
                  </a:lnTo>
                  <a:lnTo>
                    <a:pt x="109" y="448"/>
                  </a:lnTo>
                  <a:lnTo>
                    <a:pt x="109" y="451"/>
                  </a:lnTo>
                  <a:lnTo>
                    <a:pt x="109" y="451"/>
                  </a:lnTo>
                  <a:lnTo>
                    <a:pt x="106" y="451"/>
                  </a:lnTo>
                  <a:lnTo>
                    <a:pt x="106" y="451"/>
                  </a:lnTo>
                  <a:lnTo>
                    <a:pt x="106" y="451"/>
                  </a:lnTo>
                  <a:lnTo>
                    <a:pt x="104" y="451"/>
                  </a:lnTo>
                  <a:lnTo>
                    <a:pt x="104" y="451"/>
                  </a:lnTo>
                  <a:lnTo>
                    <a:pt x="104" y="453"/>
                  </a:lnTo>
                  <a:lnTo>
                    <a:pt x="104" y="453"/>
                  </a:lnTo>
                  <a:lnTo>
                    <a:pt x="104" y="453"/>
                  </a:lnTo>
                  <a:lnTo>
                    <a:pt x="101" y="453"/>
                  </a:lnTo>
                  <a:lnTo>
                    <a:pt x="101" y="453"/>
                  </a:lnTo>
                  <a:lnTo>
                    <a:pt x="99" y="453"/>
                  </a:lnTo>
                  <a:lnTo>
                    <a:pt x="99" y="455"/>
                  </a:lnTo>
                  <a:lnTo>
                    <a:pt x="99" y="455"/>
                  </a:lnTo>
                  <a:lnTo>
                    <a:pt x="99" y="455"/>
                  </a:lnTo>
                  <a:lnTo>
                    <a:pt x="99" y="455"/>
                  </a:lnTo>
                  <a:lnTo>
                    <a:pt x="99" y="455"/>
                  </a:lnTo>
                  <a:lnTo>
                    <a:pt x="97" y="455"/>
                  </a:lnTo>
                  <a:lnTo>
                    <a:pt x="97" y="458"/>
                  </a:lnTo>
                  <a:lnTo>
                    <a:pt x="97" y="458"/>
                  </a:lnTo>
                  <a:lnTo>
                    <a:pt x="97" y="455"/>
                  </a:lnTo>
                  <a:lnTo>
                    <a:pt x="97" y="455"/>
                  </a:lnTo>
                  <a:lnTo>
                    <a:pt x="94" y="455"/>
                  </a:lnTo>
                  <a:lnTo>
                    <a:pt x="94" y="455"/>
                  </a:lnTo>
                  <a:lnTo>
                    <a:pt x="94" y="458"/>
                  </a:lnTo>
                  <a:lnTo>
                    <a:pt x="94" y="458"/>
                  </a:lnTo>
                  <a:lnTo>
                    <a:pt x="92" y="458"/>
                  </a:lnTo>
                  <a:lnTo>
                    <a:pt x="92" y="458"/>
                  </a:lnTo>
                  <a:lnTo>
                    <a:pt x="92" y="458"/>
                  </a:lnTo>
                  <a:lnTo>
                    <a:pt x="90" y="458"/>
                  </a:lnTo>
                  <a:lnTo>
                    <a:pt x="90" y="458"/>
                  </a:lnTo>
                  <a:lnTo>
                    <a:pt x="90" y="458"/>
                  </a:lnTo>
                  <a:lnTo>
                    <a:pt x="87" y="458"/>
                  </a:lnTo>
                  <a:lnTo>
                    <a:pt x="87" y="458"/>
                  </a:lnTo>
                  <a:lnTo>
                    <a:pt x="87" y="460"/>
                  </a:lnTo>
                  <a:lnTo>
                    <a:pt x="85" y="460"/>
                  </a:lnTo>
                  <a:lnTo>
                    <a:pt x="85" y="458"/>
                  </a:lnTo>
                  <a:lnTo>
                    <a:pt x="85" y="458"/>
                  </a:lnTo>
                  <a:lnTo>
                    <a:pt x="85" y="458"/>
                  </a:lnTo>
                  <a:lnTo>
                    <a:pt x="85" y="460"/>
                  </a:lnTo>
                  <a:lnTo>
                    <a:pt x="83" y="460"/>
                  </a:lnTo>
                  <a:lnTo>
                    <a:pt x="83" y="458"/>
                  </a:lnTo>
                  <a:lnTo>
                    <a:pt x="83" y="458"/>
                  </a:lnTo>
                  <a:lnTo>
                    <a:pt x="83" y="458"/>
                  </a:lnTo>
                  <a:lnTo>
                    <a:pt x="83" y="458"/>
                  </a:lnTo>
                  <a:lnTo>
                    <a:pt x="80" y="458"/>
                  </a:lnTo>
                  <a:lnTo>
                    <a:pt x="80" y="458"/>
                  </a:lnTo>
                  <a:lnTo>
                    <a:pt x="78" y="458"/>
                  </a:lnTo>
                  <a:lnTo>
                    <a:pt x="78" y="455"/>
                  </a:lnTo>
                  <a:lnTo>
                    <a:pt x="78" y="455"/>
                  </a:lnTo>
                  <a:lnTo>
                    <a:pt x="78" y="458"/>
                  </a:lnTo>
                  <a:lnTo>
                    <a:pt x="78" y="458"/>
                  </a:lnTo>
                  <a:lnTo>
                    <a:pt x="78" y="458"/>
                  </a:lnTo>
                  <a:lnTo>
                    <a:pt x="78" y="458"/>
                  </a:lnTo>
                  <a:lnTo>
                    <a:pt x="75" y="458"/>
                  </a:lnTo>
                  <a:lnTo>
                    <a:pt x="75" y="455"/>
                  </a:lnTo>
                  <a:lnTo>
                    <a:pt x="75" y="455"/>
                  </a:lnTo>
                  <a:lnTo>
                    <a:pt x="75" y="455"/>
                  </a:lnTo>
                  <a:lnTo>
                    <a:pt x="75" y="455"/>
                  </a:lnTo>
                  <a:lnTo>
                    <a:pt x="75" y="455"/>
                  </a:lnTo>
                  <a:lnTo>
                    <a:pt x="73" y="455"/>
                  </a:lnTo>
                  <a:lnTo>
                    <a:pt x="73" y="455"/>
                  </a:lnTo>
                  <a:lnTo>
                    <a:pt x="71" y="455"/>
                  </a:lnTo>
                  <a:lnTo>
                    <a:pt x="71" y="455"/>
                  </a:lnTo>
                  <a:lnTo>
                    <a:pt x="71" y="453"/>
                  </a:lnTo>
                  <a:lnTo>
                    <a:pt x="71" y="453"/>
                  </a:lnTo>
                  <a:lnTo>
                    <a:pt x="68" y="453"/>
                  </a:lnTo>
                  <a:lnTo>
                    <a:pt x="68" y="453"/>
                  </a:lnTo>
                  <a:lnTo>
                    <a:pt x="66" y="453"/>
                  </a:lnTo>
                  <a:lnTo>
                    <a:pt x="66" y="453"/>
                  </a:lnTo>
                  <a:lnTo>
                    <a:pt x="66" y="453"/>
                  </a:lnTo>
                  <a:lnTo>
                    <a:pt x="66" y="453"/>
                  </a:lnTo>
                  <a:lnTo>
                    <a:pt x="64" y="453"/>
                  </a:lnTo>
                  <a:lnTo>
                    <a:pt x="64" y="451"/>
                  </a:lnTo>
                  <a:lnTo>
                    <a:pt x="64" y="451"/>
                  </a:lnTo>
                  <a:lnTo>
                    <a:pt x="64" y="448"/>
                  </a:lnTo>
                  <a:lnTo>
                    <a:pt x="64" y="448"/>
                  </a:lnTo>
                  <a:lnTo>
                    <a:pt x="64" y="448"/>
                  </a:lnTo>
                  <a:lnTo>
                    <a:pt x="64" y="448"/>
                  </a:lnTo>
                  <a:lnTo>
                    <a:pt x="64" y="448"/>
                  </a:lnTo>
                  <a:lnTo>
                    <a:pt x="61" y="448"/>
                  </a:lnTo>
                  <a:lnTo>
                    <a:pt x="61" y="448"/>
                  </a:lnTo>
                  <a:lnTo>
                    <a:pt x="59" y="448"/>
                  </a:lnTo>
                  <a:lnTo>
                    <a:pt x="59" y="451"/>
                  </a:lnTo>
                  <a:lnTo>
                    <a:pt x="59" y="451"/>
                  </a:lnTo>
                  <a:lnTo>
                    <a:pt x="59" y="451"/>
                  </a:lnTo>
                  <a:lnTo>
                    <a:pt x="57" y="451"/>
                  </a:lnTo>
                  <a:lnTo>
                    <a:pt x="57" y="451"/>
                  </a:lnTo>
                  <a:lnTo>
                    <a:pt x="57" y="451"/>
                  </a:lnTo>
                  <a:lnTo>
                    <a:pt x="54" y="451"/>
                  </a:lnTo>
                  <a:lnTo>
                    <a:pt x="54" y="448"/>
                  </a:lnTo>
                  <a:lnTo>
                    <a:pt x="54" y="448"/>
                  </a:lnTo>
                  <a:lnTo>
                    <a:pt x="54" y="446"/>
                  </a:lnTo>
                  <a:lnTo>
                    <a:pt x="54" y="446"/>
                  </a:lnTo>
                  <a:lnTo>
                    <a:pt x="54" y="446"/>
                  </a:lnTo>
                  <a:lnTo>
                    <a:pt x="52" y="446"/>
                  </a:lnTo>
                  <a:lnTo>
                    <a:pt x="52" y="446"/>
                  </a:lnTo>
                  <a:lnTo>
                    <a:pt x="52" y="443"/>
                  </a:lnTo>
                  <a:lnTo>
                    <a:pt x="52" y="443"/>
                  </a:lnTo>
                  <a:lnTo>
                    <a:pt x="54" y="443"/>
                  </a:lnTo>
                  <a:lnTo>
                    <a:pt x="54" y="443"/>
                  </a:lnTo>
                  <a:lnTo>
                    <a:pt x="54" y="443"/>
                  </a:lnTo>
                  <a:lnTo>
                    <a:pt x="54" y="443"/>
                  </a:lnTo>
                  <a:lnTo>
                    <a:pt x="54" y="443"/>
                  </a:lnTo>
                  <a:lnTo>
                    <a:pt x="54" y="441"/>
                  </a:lnTo>
                  <a:lnTo>
                    <a:pt x="52" y="441"/>
                  </a:lnTo>
                  <a:lnTo>
                    <a:pt x="52" y="441"/>
                  </a:lnTo>
                  <a:lnTo>
                    <a:pt x="54" y="441"/>
                  </a:lnTo>
                  <a:lnTo>
                    <a:pt x="54" y="441"/>
                  </a:lnTo>
                  <a:lnTo>
                    <a:pt x="54" y="439"/>
                  </a:lnTo>
                  <a:lnTo>
                    <a:pt x="54" y="439"/>
                  </a:lnTo>
                  <a:lnTo>
                    <a:pt x="52" y="439"/>
                  </a:lnTo>
                  <a:lnTo>
                    <a:pt x="52" y="439"/>
                  </a:lnTo>
                  <a:lnTo>
                    <a:pt x="52" y="436"/>
                  </a:lnTo>
                  <a:lnTo>
                    <a:pt x="52" y="436"/>
                  </a:lnTo>
                  <a:lnTo>
                    <a:pt x="52" y="436"/>
                  </a:lnTo>
                  <a:lnTo>
                    <a:pt x="52" y="436"/>
                  </a:lnTo>
                  <a:lnTo>
                    <a:pt x="52" y="434"/>
                  </a:lnTo>
                  <a:lnTo>
                    <a:pt x="52" y="434"/>
                  </a:lnTo>
                  <a:lnTo>
                    <a:pt x="52" y="434"/>
                  </a:lnTo>
                  <a:lnTo>
                    <a:pt x="52" y="434"/>
                  </a:lnTo>
                  <a:lnTo>
                    <a:pt x="52" y="434"/>
                  </a:lnTo>
                  <a:lnTo>
                    <a:pt x="52" y="432"/>
                  </a:lnTo>
                  <a:lnTo>
                    <a:pt x="49" y="432"/>
                  </a:lnTo>
                  <a:lnTo>
                    <a:pt x="49" y="432"/>
                  </a:lnTo>
                  <a:lnTo>
                    <a:pt x="49" y="429"/>
                  </a:lnTo>
                  <a:lnTo>
                    <a:pt x="49" y="429"/>
                  </a:lnTo>
                  <a:lnTo>
                    <a:pt x="49" y="429"/>
                  </a:lnTo>
                  <a:lnTo>
                    <a:pt x="49" y="429"/>
                  </a:lnTo>
                  <a:lnTo>
                    <a:pt x="49" y="427"/>
                  </a:lnTo>
                  <a:lnTo>
                    <a:pt x="47" y="427"/>
                  </a:lnTo>
                  <a:lnTo>
                    <a:pt x="47" y="427"/>
                  </a:lnTo>
                  <a:lnTo>
                    <a:pt x="47" y="427"/>
                  </a:lnTo>
                  <a:lnTo>
                    <a:pt x="45" y="427"/>
                  </a:lnTo>
                  <a:lnTo>
                    <a:pt x="45" y="427"/>
                  </a:lnTo>
                  <a:lnTo>
                    <a:pt x="45" y="424"/>
                  </a:lnTo>
                  <a:lnTo>
                    <a:pt x="45" y="424"/>
                  </a:lnTo>
                  <a:lnTo>
                    <a:pt x="42" y="424"/>
                  </a:lnTo>
                  <a:lnTo>
                    <a:pt x="42" y="424"/>
                  </a:lnTo>
                  <a:lnTo>
                    <a:pt x="42" y="427"/>
                  </a:lnTo>
                  <a:lnTo>
                    <a:pt x="42" y="427"/>
                  </a:lnTo>
                  <a:lnTo>
                    <a:pt x="40" y="427"/>
                  </a:lnTo>
                  <a:lnTo>
                    <a:pt x="40" y="427"/>
                  </a:lnTo>
                  <a:lnTo>
                    <a:pt x="40" y="424"/>
                  </a:lnTo>
                  <a:lnTo>
                    <a:pt x="40" y="424"/>
                  </a:lnTo>
                  <a:lnTo>
                    <a:pt x="40" y="424"/>
                  </a:lnTo>
                  <a:lnTo>
                    <a:pt x="40" y="422"/>
                  </a:lnTo>
                  <a:lnTo>
                    <a:pt x="40" y="422"/>
                  </a:lnTo>
                  <a:lnTo>
                    <a:pt x="38" y="422"/>
                  </a:lnTo>
                  <a:lnTo>
                    <a:pt x="38" y="422"/>
                  </a:lnTo>
                  <a:lnTo>
                    <a:pt x="38" y="422"/>
                  </a:lnTo>
                  <a:lnTo>
                    <a:pt x="35" y="422"/>
                  </a:lnTo>
                  <a:lnTo>
                    <a:pt x="35" y="422"/>
                  </a:lnTo>
                  <a:lnTo>
                    <a:pt x="35" y="420"/>
                  </a:lnTo>
                  <a:lnTo>
                    <a:pt x="33" y="420"/>
                  </a:lnTo>
                  <a:lnTo>
                    <a:pt x="33" y="420"/>
                  </a:lnTo>
                  <a:lnTo>
                    <a:pt x="33" y="420"/>
                  </a:lnTo>
                  <a:lnTo>
                    <a:pt x="30" y="420"/>
                  </a:lnTo>
                  <a:lnTo>
                    <a:pt x="30" y="420"/>
                  </a:lnTo>
                  <a:lnTo>
                    <a:pt x="30" y="422"/>
                  </a:lnTo>
                  <a:lnTo>
                    <a:pt x="30" y="422"/>
                  </a:lnTo>
                  <a:lnTo>
                    <a:pt x="28" y="422"/>
                  </a:lnTo>
                  <a:lnTo>
                    <a:pt x="28" y="422"/>
                  </a:lnTo>
                  <a:lnTo>
                    <a:pt x="26" y="422"/>
                  </a:lnTo>
                  <a:lnTo>
                    <a:pt x="26" y="420"/>
                  </a:lnTo>
                  <a:lnTo>
                    <a:pt x="26" y="420"/>
                  </a:lnTo>
                  <a:lnTo>
                    <a:pt x="26" y="420"/>
                  </a:lnTo>
                  <a:lnTo>
                    <a:pt x="26" y="420"/>
                  </a:lnTo>
                  <a:lnTo>
                    <a:pt x="23" y="420"/>
                  </a:lnTo>
                  <a:lnTo>
                    <a:pt x="23" y="417"/>
                  </a:lnTo>
                  <a:lnTo>
                    <a:pt x="23" y="417"/>
                  </a:lnTo>
                  <a:lnTo>
                    <a:pt x="23" y="417"/>
                  </a:lnTo>
                  <a:lnTo>
                    <a:pt x="23" y="420"/>
                  </a:lnTo>
                  <a:lnTo>
                    <a:pt x="21" y="420"/>
                  </a:lnTo>
                  <a:lnTo>
                    <a:pt x="21" y="420"/>
                  </a:lnTo>
                  <a:lnTo>
                    <a:pt x="21" y="417"/>
                  </a:lnTo>
                  <a:lnTo>
                    <a:pt x="19" y="417"/>
                  </a:lnTo>
                  <a:lnTo>
                    <a:pt x="19" y="417"/>
                  </a:lnTo>
                  <a:lnTo>
                    <a:pt x="19" y="417"/>
                  </a:lnTo>
                  <a:lnTo>
                    <a:pt x="19" y="415"/>
                  </a:lnTo>
                  <a:lnTo>
                    <a:pt x="19" y="415"/>
                  </a:lnTo>
                  <a:lnTo>
                    <a:pt x="19" y="415"/>
                  </a:lnTo>
                  <a:lnTo>
                    <a:pt x="19" y="415"/>
                  </a:lnTo>
                  <a:lnTo>
                    <a:pt x="21" y="415"/>
                  </a:lnTo>
                  <a:lnTo>
                    <a:pt x="21" y="415"/>
                  </a:lnTo>
                  <a:lnTo>
                    <a:pt x="23" y="415"/>
                  </a:lnTo>
                  <a:lnTo>
                    <a:pt x="23" y="415"/>
                  </a:lnTo>
                  <a:lnTo>
                    <a:pt x="23" y="415"/>
                  </a:lnTo>
                  <a:lnTo>
                    <a:pt x="23" y="413"/>
                  </a:lnTo>
                  <a:lnTo>
                    <a:pt x="26" y="413"/>
                  </a:lnTo>
                  <a:lnTo>
                    <a:pt x="26" y="415"/>
                  </a:lnTo>
                  <a:lnTo>
                    <a:pt x="26" y="415"/>
                  </a:lnTo>
                  <a:lnTo>
                    <a:pt x="26" y="415"/>
                  </a:lnTo>
                  <a:lnTo>
                    <a:pt x="26" y="415"/>
                  </a:lnTo>
                  <a:lnTo>
                    <a:pt x="28" y="415"/>
                  </a:lnTo>
                  <a:lnTo>
                    <a:pt x="28" y="415"/>
                  </a:lnTo>
                  <a:lnTo>
                    <a:pt x="28" y="415"/>
                  </a:lnTo>
                  <a:lnTo>
                    <a:pt x="28" y="413"/>
                  </a:lnTo>
                  <a:lnTo>
                    <a:pt x="30" y="413"/>
                  </a:lnTo>
                  <a:lnTo>
                    <a:pt x="30" y="413"/>
                  </a:lnTo>
                  <a:lnTo>
                    <a:pt x="30" y="413"/>
                  </a:lnTo>
                  <a:lnTo>
                    <a:pt x="30" y="413"/>
                  </a:lnTo>
                  <a:lnTo>
                    <a:pt x="33" y="413"/>
                  </a:lnTo>
                  <a:lnTo>
                    <a:pt x="33" y="413"/>
                  </a:lnTo>
                  <a:lnTo>
                    <a:pt x="33" y="410"/>
                  </a:lnTo>
                  <a:lnTo>
                    <a:pt x="33" y="410"/>
                  </a:lnTo>
                  <a:lnTo>
                    <a:pt x="33" y="408"/>
                  </a:lnTo>
                  <a:lnTo>
                    <a:pt x="33" y="408"/>
                  </a:lnTo>
                  <a:lnTo>
                    <a:pt x="33" y="408"/>
                  </a:lnTo>
                  <a:lnTo>
                    <a:pt x="30" y="408"/>
                  </a:lnTo>
                  <a:lnTo>
                    <a:pt x="30" y="405"/>
                  </a:lnTo>
                  <a:lnTo>
                    <a:pt x="30" y="405"/>
                  </a:lnTo>
                  <a:lnTo>
                    <a:pt x="30" y="405"/>
                  </a:lnTo>
                  <a:lnTo>
                    <a:pt x="28" y="405"/>
                  </a:lnTo>
                  <a:lnTo>
                    <a:pt x="28" y="405"/>
                  </a:lnTo>
                  <a:lnTo>
                    <a:pt x="28" y="405"/>
                  </a:lnTo>
                  <a:lnTo>
                    <a:pt x="28" y="403"/>
                  </a:lnTo>
                  <a:lnTo>
                    <a:pt x="28" y="403"/>
                  </a:lnTo>
                  <a:lnTo>
                    <a:pt x="30" y="403"/>
                  </a:lnTo>
                  <a:lnTo>
                    <a:pt x="30" y="401"/>
                  </a:lnTo>
                  <a:lnTo>
                    <a:pt x="30" y="401"/>
                  </a:lnTo>
                  <a:lnTo>
                    <a:pt x="30" y="401"/>
                  </a:lnTo>
                  <a:lnTo>
                    <a:pt x="30" y="401"/>
                  </a:lnTo>
                  <a:lnTo>
                    <a:pt x="30" y="398"/>
                  </a:lnTo>
                  <a:lnTo>
                    <a:pt x="28" y="398"/>
                  </a:lnTo>
                  <a:lnTo>
                    <a:pt x="28" y="398"/>
                  </a:lnTo>
                  <a:lnTo>
                    <a:pt x="28" y="396"/>
                  </a:lnTo>
                  <a:lnTo>
                    <a:pt x="28" y="396"/>
                  </a:lnTo>
                  <a:lnTo>
                    <a:pt x="28" y="396"/>
                  </a:lnTo>
                  <a:lnTo>
                    <a:pt x="28" y="394"/>
                  </a:lnTo>
                  <a:lnTo>
                    <a:pt x="28" y="394"/>
                  </a:lnTo>
                  <a:lnTo>
                    <a:pt x="26" y="394"/>
                  </a:lnTo>
                  <a:lnTo>
                    <a:pt x="26" y="394"/>
                  </a:lnTo>
                  <a:lnTo>
                    <a:pt x="26" y="391"/>
                  </a:lnTo>
                  <a:lnTo>
                    <a:pt x="26" y="391"/>
                  </a:lnTo>
                  <a:lnTo>
                    <a:pt x="26" y="391"/>
                  </a:lnTo>
                  <a:lnTo>
                    <a:pt x="26" y="389"/>
                  </a:lnTo>
                  <a:lnTo>
                    <a:pt x="26" y="389"/>
                  </a:lnTo>
                  <a:lnTo>
                    <a:pt x="26" y="387"/>
                  </a:lnTo>
                  <a:lnTo>
                    <a:pt x="26" y="387"/>
                  </a:lnTo>
                  <a:lnTo>
                    <a:pt x="26" y="384"/>
                  </a:lnTo>
                  <a:lnTo>
                    <a:pt x="26" y="384"/>
                  </a:lnTo>
                  <a:lnTo>
                    <a:pt x="28" y="384"/>
                  </a:lnTo>
                  <a:lnTo>
                    <a:pt x="28" y="384"/>
                  </a:lnTo>
                  <a:lnTo>
                    <a:pt x="28" y="384"/>
                  </a:lnTo>
                  <a:lnTo>
                    <a:pt x="28" y="382"/>
                  </a:lnTo>
                  <a:lnTo>
                    <a:pt x="26" y="382"/>
                  </a:lnTo>
                  <a:lnTo>
                    <a:pt x="26" y="382"/>
                  </a:lnTo>
                  <a:lnTo>
                    <a:pt x="26" y="382"/>
                  </a:lnTo>
                  <a:lnTo>
                    <a:pt x="26" y="382"/>
                  </a:lnTo>
                  <a:lnTo>
                    <a:pt x="23" y="382"/>
                  </a:lnTo>
                  <a:lnTo>
                    <a:pt x="23" y="382"/>
                  </a:lnTo>
                  <a:lnTo>
                    <a:pt x="23" y="379"/>
                  </a:lnTo>
                  <a:lnTo>
                    <a:pt x="23" y="379"/>
                  </a:lnTo>
                  <a:lnTo>
                    <a:pt x="21" y="379"/>
                  </a:lnTo>
                  <a:lnTo>
                    <a:pt x="21" y="379"/>
                  </a:lnTo>
                  <a:lnTo>
                    <a:pt x="21" y="379"/>
                  </a:lnTo>
                  <a:lnTo>
                    <a:pt x="19" y="379"/>
                  </a:lnTo>
                  <a:lnTo>
                    <a:pt x="19" y="379"/>
                  </a:lnTo>
                  <a:lnTo>
                    <a:pt x="19" y="379"/>
                  </a:lnTo>
                  <a:lnTo>
                    <a:pt x="19" y="377"/>
                  </a:lnTo>
                  <a:lnTo>
                    <a:pt x="16" y="377"/>
                  </a:lnTo>
                  <a:lnTo>
                    <a:pt x="16" y="377"/>
                  </a:lnTo>
                  <a:lnTo>
                    <a:pt x="16" y="377"/>
                  </a:lnTo>
                  <a:lnTo>
                    <a:pt x="14" y="377"/>
                  </a:lnTo>
                  <a:lnTo>
                    <a:pt x="14" y="377"/>
                  </a:lnTo>
                  <a:lnTo>
                    <a:pt x="12" y="377"/>
                  </a:lnTo>
                  <a:lnTo>
                    <a:pt x="12" y="377"/>
                  </a:lnTo>
                  <a:lnTo>
                    <a:pt x="12" y="379"/>
                  </a:lnTo>
                  <a:lnTo>
                    <a:pt x="12" y="379"/>
                  </a:lnTo>
                  <a:lnTo>
                    <a:pt x="12" y="379"/>
                  </a:lnTo>
                  <a:lnTo>
                    <a:pt x="12" y="382"/>
                  </a:lnTo>
                  <a:lnTo>
                    <a:pt x="9" y="382"/>
                  </a:lnTo>
                  <a:lnTo>
                    <a:pt x="9" y="382"/>
                  </a:lnTo>
                  <a:lnTo>
                    <a:pt x="9" y="382"/>
                  </a:lnTo>
                  <a:lnTo>
                    <a:pt x="7" y="382"/>
                  </a:lnTo>
                  <a:lnTo>
                    <a:pt x="7" y="379"/>
                  </a:lnTo>
                  <a:lnTo>
                    <a:pt x="7" y="379"/>
                  </a:lnTo>
                  <a:lnTo>
                    <a:pt x="4" y="379"/>
                  </a:lnTo>
                  <a:lnTo>
                    <a:pt x="4" y="379"/>
                  </a:lnTo>
                  <a:lnTo>
                    <a:pt x="4" y="379"/>
                  </a:lnTo>
                  <a:lnTo>
                    <a:pt x="4" y="377"/>
                  </a:lnTo>
                  <a:lnTo>
                    <a:pt x="4" y="377"/>
                  </a:lnTo>
                  <a:lnTo>
                    <a:pt x="4" y="377"/>
                  </a:lnTo>
                  <a:lnTo>
                    <a:pt x="4" y="375"/>
                  </a:lnTo>
                  <a:lnTo>
                    <a:pt x="4" y="375"/>
                  </a:lnTo>
                  <a:lnTo>
                    <a:pt x="4" y="375"/>
                  </a:lnTo>
                  <a:lnTo>
                    <a:pt x="2" y="375"/>
                  </a:lnTo>
                  <a:lnTo>
                    <a:pt x="2" y="372"/>
                  </a:lnTo>
                  <a:lnTo>
                    <a:pt x="2" y="372"/>
                  </a:lnTo>
                  <a:lnTo>
                    <a:pt x="4" y="372"/>
                  </a:lnTo>
                  <a:lnTo>
                    <a:pt x="4" y="372"/>
                  </a:lnTo>
                  <a:lnTo>
                    <a:pt x="4" y="372"/>
                  </a:lnTo>
                  <a:lnTo>
                    <a:pt x="4" y="370"/>
                  </a:lnTo>
                  <a:lnTo>
                    <a:pt x="4" y="370"/>
                  </a:lnTo>
                  <a:lnTo>
                    <a:pt x="4" y="368"/>
                  </a:lnTo>
                  <a:lnTo>
                    <a:pt x="4" y="368"/>
                  </a:lnTo>
                  <a:lnTo>
                    <a:pt x="4" y="368"/>
                  </a:lnTo>
                  <a:lnTo>
                    <a:pt x="2" y="368"/>
                  </a:lnTo>
                  <a:lnTo>
                    <a:pt x="2" y="368"/>
                  </a:lnTo>
                  <a:lnTo>
                    <a:pt x="2" y="365"/>
                  </a:lnTo>
                  <a:lnTo>
                    <a:pt x="2" y="365"/>
                  </a:lnTo>
                  <a:lnTo>
                    <a:pt x="2" y="365"/>
                  </a:lnTo>
                  <a:lnTo>
                    <a:pt x="2" y="365"/>
                  </a:lnTo>
                  <a:lnTo>
                    <a:pt x="2" y="365"/>
                  </a:lnTo>
                  <a:lnTo>
                    <a:pt x="2" y="363"/>
                  </a:lnTo>
                  <a:lnTo>
                    <a:pt x="0" y="363"/>
                  </a:lnTo>
                  <a:lnTo>
                    <a:pt x="0" y="363"/>
                  </a:lnTo>
                  <a:lnTo>
                    <a:pt x="2" y="363"/>
                  </a:lnTo>
                  <a:lnTo>
                    <a:pt x="2" y="360"/>
                  </a:lnTo>
                  <a:lnTo>
                    <a:pt x="2" y="360"/>
                  </a:lnTo>
                  <a:lnTo>
                    <a:pt x="2" y="360"/>
                  </a:lnTo>
                  <a:lnTo>
                    <a:pt x="2" y="358"/>
                  </a:lnTo>
                  <a:lnTo>
                    <a:pt x="2" y="358"/>
                  </a:lnTo>
                  <a:lnTo>
                    <a:pt x="2" y="358"/>
                  </a:lnTo>
                  <a:lnTo>
                    <a:pt x="4" y="358"/>
                  </a:lnTo>
                  <a:lnTo>
                    <a:pt x="4" y="358"/>
                  </a:lnTo>
                  <a:lnTo>
                    <a:pt x="4" y="358"/>
                  </a:lnTo>
                  <a:lnTo>
                    <a:pt x="7" y="358"/>
                  </a:lnTo>
                  <a:lnTo>
                    <a:pt x="7" y="356"/>
                  </a:lnTo>
                  <a:lnTo>
                    <a:pt x="7" y="356"/>
                  </a:lnTo>
                  <a:lnTo>
                    <a:pt x="7" y="356"/>
                  </a:lnTo>
                  <a:lnTo>
                    <a:pt x="7" y="356"/>
                  </a:lnTo>
                  <a:lnTo>
                    <a:pt x="9" y="356"/>
                  </a:lnTo>
                  <a:lnTo>
                    <a:pt x="9" y="353"/>
                  </a:lnTo>
                  <a:lnTo>
                    <a:pt x="7" y="353"/>
                  </a:lnTo>
                  <a:lnTo>
                    <a:pt x="7" y="353"/>
                  </a:lnTo>
                  <a:lnTo>
                    <a:pt x="7" y="351"/>
                  </a:lnTo>
                  <a:lnTo>
                    <a:pt x="7" y="351"/>
                  </a:lnTo>
                  <a:lnTo>
                    <a:pt x="7" y="351"/>
                  </a:lnTo>
                  <a:lnTo>
                    <a:pt x="4" y="351"/>
                  </a:lnTo>
                  <a:lnTo>
                    <a:pt x="4" y="349"/>
                  </a:lnTo>
                  <a:lnTo>
                    <a:pt x="4" y="349"/>
                  </a:lnTo>
                  <a:lnTo>
                    <a:pt x="7" y="349"/>
                  </a:lnTo>
                  <a:lnTo>
                    <a:pt x="7" y="346"/>
                  </a:lnTo>
                  <a:lnTo>
                    <a:pt x="7" y="346"/>
                  </a:lnTo>
                  <a:lnTo>
                    <a:pt x="7" y="346"/>
                  </a:lnTo>
                  <a:lnTo>
                    <a:pt x="7" y="346"/>
                  </a:lnTo>
                  <a:lnTo>
                    <a:pt x="9" y="346"/>
                  </a:lnTo>
                  <a:lnTo>
                    <a:pt x="9" y="344"/>
                  </a:lnTo>
                  <a:lnTo>
                    <a:pt x="9" y="344"/>
                  </a:lnTo>
                  <a:lnTo>
                    <a:pt x="9" y="344"/>
                  </a:lnTo>
                  <a:lnTo>
                    <a:pt x="9" y="341"/>
                  </a:lnTo>
                  <a:lnTo>
                    <a:pt x="9" y="341"/>
                  </a:lnTo>
                  <a:lnTo>
                    <a:pt x="12" y="341"/>
                  </a:lnTo>
                  <a:lnTo>
                    <a:pt x="12" y="341"/>
                  </a:lnTo>
                  <a:lnTo>
                    <a:pt x="12" y="341"/>
                  </a:lnTo>
                  <a:lnTo>
                    <a:pt x="12" y="341"/>
                  </a:lnTo>
                  <a:lnTo>
                    <a:pt x="14" y="341"/>
                  </a:lnTo>
                  <a:lnTo>
                    <a:pt x="14" y="341"/>
                  </a:lnTo>
                  <a:lnTo>
                    <a:pt x="16" y="341"/>
                  </a:lnTo>
                  <a:lnTo>
                    <a:pt x="16" y="341"/>
                  </a:lnTo>
                  <a:lnTo>
                    <a:pt x="16" y="341"/>
                  </a:lnTo>
                  <a:lnTo>
                    <a:pt x="16" y="341"/>
                  </a:lnTo>
                  <a:lnTo>
                    <a:pt x="16" y="341"/>
                  </a:lnTo>
                  <a:lnTo>
                    <a:pt x="19" y="341"/>
                  </a:lnTo>
                  <a:lnTo>
                    <a:pt x="19" y="341"/>
                  </a:lnTo>
                  <a:lnTo>
                    <a:pt x="19" y="339"/>
                  </a:lnTo>
                  <a:lnTo>
                    <a:pt x="19" y="339"/>
                  </a:lnTo>
                  <a:lnTo>
                    <a:pt x="19" y="339"/>
                  </a:lnTo>
                  <a:lnTo>
                    <a:pt x="21" y="339"/>
                  </a:lnTo>
                  <a:lnTo>
                    <a:pt x="21" y="337"/>
                  </a:lnTo>
                  <a:lnTo>
                    <a:pt x="21" y="337"/>
                  </a:lnTo>
                  <a:lnTo>
                    <a:pt x="21" y="337"/>
                  </a:lnTo>
                  <a:lnTo>
                    <a:pt x="23" y="337"/>
                  </a:lnTo>
                  <a:lnTo>
                    <a:pt x="23" y="337"/>
                  </a:lnTo>
                  <a:lnTo>
                    <a:pt x="23" y="337"/>
                  </a:lnTo>
                  <a:lnTo>
                    <a:pt x="23" y="337"/>
                  </a:lnTo>
                  <a:lnTo>
                    <a:pt x="26" y="337"/>
                  </a:lnTo>
                  <a:lnTo>
                    <a:pt x="26" y="337"/>
                  </a:lnTo>
                  <a:lnTo>
                    <a:pt x="26" y="337"/>
                  </a:lnTo>
                  <a:lnTo>
                    <a:pt x="28" y="337"/>
                  </a:lnTo>
                  <a:lnTo>
                    <a:pt x="28" y="334"/>
                  </a:lnTo>
                  <a:lnTo>
                    <a:pt x="26" y="334"/>
                  </a:lnTo>
                  <a:lnTo>
                    <a:pt x="26" y="334"/>
                  </a:lnTo>
                  <a:lnTo>
                    <a:pt x="26" y="334"/>
                  </a:lnTo>
                  <a:lnTo>
                    <a:pt x="26" y="332"/>
                  </a:lnTo>
                  <a:lnTo>
                    <a:pt x="26" y="332"/>
                  </a:lnTo>
                  <a:lnTo>
                    <a:pt x="26" y="332"/>
                  </a:lnTo>
                  <a:lnTo>
                    <a:pt x="26" y="330"/>
                  </a:lnTo>
                  <a:lnTo>
                    <a:pt x="28" y="330"/>
                  </a:lnTo>
                  <a:lnTo>
                    <a:pt x="28" y="332"/>
                  </a:lnTo>
                  <a:lnTo>
                    <a:pt x="28" y="332"/>
                  </a:lnTo>
                  <a:lnTo>
                    <a:pt x="30" y="332"/>
                  </a:lnTo>
                  <a:lnTo>
                    <a:pt x="30" y="332"/>
                  </a:lnTo>
                  <a:lnTo>
                    <a:pt x="30" y="332"/>
                  </a:lnTo>
                  <a:lnTo>
                    <a:pt x="30" y="332"/>
                  </a:lnTo>
                  <a:lnTo>
                    <a:pt x="33" y="332"/>
                  </a:lnTo>
                  <a:lnTo>
                    <a:pt x="33" y="332"/>
                  </a:lnTo>
                  <a:lnTo>
                    <a:pt x="33" y="332"/>
                  </a:lnTo>
                  <a:lnTo>
                    <a:pt x="35" y="332"/>
                  </a:lnTo>
                  <a:lnTo>
                    <a:pt x="35" y="332"/>
                  </a:lnTo>
                  <a:lnTo>
                    <a:pt x="38" y="332"/>
                  </a:lnTo>
                  <a:lnTo>
                    <a:pt x="38" y="332"/>
                  </a:lnTo>
                  <a:lnTo>
                    <a:pt x="38" y="332"/>
                  </a:lnTo>
                  <a:lnTo>
                    <a:pt x="38" y="330"/>
                  </a:lnTo>
                  <a:lnTo>
                    <a:pt x="38" y="330"/>
                  </a:lnTo>
                  <a:lnTo>
                    <a:pt x="40" y="330"/>
                  </a:lnTo>
                  <a:lnTo>
                    <a:pt x="40" y="330"/>
                  </a:lnTo>
                  <a:lnTo>
                    <a:pt x="40" y="330"/>
                  </a:lnTo>
                  <a:lnTo>
                    <a:pt x="40" y="327"/>
                  </a:lnTo>
                  <a:lnTo>
                    <a:pt x="42" y="327"/>
                  </a:lnTo>
                  <a:lnTo>
                    <a:pt x="42" y="327"/>
                  </a:lnTo>
                  <a:lnTo>
                    <a:pt x="42" y="327"/>
                  </a:lnTo>
                  <a:lnTo>
                    <a:pt x="42" y="327"/>
                  </a:lnTo>
                  <a:lnTo>
                    <a:pt x="42" y="327"/>
                  </a:lnTo>
                  <a:lnTo>
                    <a:pt x="45" y="327"/>
                  </a:lnTo>
                  <a:lnTo>
                    <a:pt x="45" y="330"/>
                  </a:lnTo>
                  <a:lnTo>
                    <a:pt x="45" y="330"/>
                  </a:lnTo>
                  <a:lnTo>
                    <a:pt x="45" y="332"/>
                  </a:lnTo>
                  <a:lnTo>
                    <a:pt x="45" y="332"/>
                  </a:lnTo>
                  <a:lnTo>
                    <a:pt x="45" y="332"/>
                  </a:lnTo>
                  <a:lnTo>
                    <a:pt x="45" y="332"/>
                  </a:lnTo>
                  <a:lnTo>
                    <a:pt x="45" y="334"/>
                  </a:lnTo>
                  <a:lnTo>
                    <a:pt x="45" y="334"/>
                  </a:lnTo>
                  <a:lnTo>
                    <a:pt x="45" y="334"/>
                  </a:lnTo>
                  <a:lnTo>
                    <a:pt x="45" y="337"/>
                  </a:lnTo>
                  <a:lnTo>
                    <a:pt x="45" y="337"/>
                  </a:lnTo>
                  <a:lnTo>
                    <a:pt x="45" y="337"/>
                  </a:lnTo>
                  <a:lnTo>
                    <a:pt x="47" y="337"/>
                  </a:lnTo>
                  <a:lnTo>
                    <a:pt x="47" y="337"/>
                  </a:lnTo>
                  <a:lnTo>
                    <a:pt x="47" y="337"/>
                  </a:lnTo>
                  <a:lnTo>
                    <a:pt x="49" y="337"/>
                  </a:lnTo>
                  <a:lnTo>
                    <a:pt x="49" y="337"/>
                  </a:lnTo>
                  <a:lnTo>
                    <a:pt x="49" y="337"/>
                  </a:lnTo>
                  <a:lnTo>
                    <a:pt x="49" y="337"/>
                  </a:lnTo>
                  <a:lnTo>
                    <a:pt x="49" y="337"/>
                  </a:lnTo>
                  <a:lnTo>
                    <a:pt x="52" y="337"/>
                  </a:lnTo>
                  <a:lnTo>
                    <a:pt x="52" y="334"/>
                  </a:lnTo>
                  <a:lnTo>
                    <a:pt x="52" y="334"/>
                  </a:lnTo>
                  <a:lnTo>
                    <a:pt x="52" y="334"/>
                  </a:lnTo>
                  <a:lnTo>
                    <a:pt x="52" y="334"/>
                  </a:lnTo>
                  <a:lnTo>
                    <a:pt x="54" y="334"/>
                  </a:lnTo>
                  <a:lnTo>
                    <a:pt x="54" y="334"/>
                  </a:lnTo>
                  <a:lnTo>
                    <a:pt x="54" y="334"/>
                  </a:lnTo>
                  <a:lnTo>
                    <a:pt x="57" y="334"/>
                  </a:lnTo>
                  <a:lnTo>
                    <a:pt x="57" y="334"/>
                  </a:lnTo>
                  <a:lnTo>
                    <a:pt x="57" y="334"/>
                  </a:lnTo>
                  <a:lnTo>
                    <a:pt x="57" y="334"/>
                  </a:lnTo>
                  <a:lnTo>
                    <a:pt x="57" y="332"/>
                  </a:lnTo>
                  <a:lnTo>
                    <a:pt x="59" y="332"/>
                  </a:lnTo>
                  <a:lnTo>
                    <a:pt x="59" y="332"/>
                  </a:lnTo>
                  <a:lnTo>
                    <a:pt x="59" y="334"/>
                  </a:lnTo>
                  <a:lnTo>
                    <a:pt x="59" y="334"/>
                  </a:lnTo>
                  <a:lnTo>
                    <a:pt x="59" y="334"/>
                  </a:lnTo>
                  <a:lnTo>
                    <a:pt x="61" y="334"/>
                  </a:lnTo>
                  <a:lnTo>
                    <a:pt x="61" y="334"/>
                  </a:lnTo>
                  <a:lnTo>
                    <a:pt x="61" y="334"/>
                  </a:lnTo>
                  <a:lnTo>
                    <a:pt x="64" y="334"/>
                  </a:lnTo>
                  <a:lnTo>
                    <a:pt x="64" y="332"/>
                  </a:lnTo>
                  <a:lnTo>
                    <a:pt x="64" y="332"/>
                  </a:lnTo>
                  <a:lnTo>
                    <a:pt x="64" y="332"/>
                  </a:lnTo>
                  <a:lnTo>
                    <a:pt x="64" y="330"/>
                  </a:lnTo>
                  <a:lnTo>
                    <a:pt x="64" y="330"/>
                  </a:lnTo>
                  <a:lnTo>
                    <a:pt x="64" y="330"/>
                  </a:lnTo>
                  <a:lnTo>
                    <a:pt x="66" y="330"/>
                  </a:lnTo>
                  <a:lnTo>
                    <a:pt x="66" y="327"/>
                  </a:lnTo>
                  <a:lnTo>
                    <a:pt x="66" y="327"/>
                  </a:lnTo>
                  <a:lnTo>
                    <a:pt x="66" y="325"/>
                  </a:lnTo>
                  <a:lnTo>
                    <a:pt x="66" y="325"/>
                  </a:lnTo>
                  <a:lnTo>
                    <a:pt x="66" y="325"/>
                  </a:lnTo>
                  <a:lnTo>
                    <a:pt x="66" y="325"/>
                  </a:lnTo>
                  <a:lnTo>
                    <a:pt x="66" y="325"/>
                  </a:lnTo>
                  <a:lnTo>
                    <a:pt x="66" y="323"/>
                  </a:lnTo>
                  <a:lnTo>
                    <a:pt x="68" y="323"/>
                  </a:lnTo>
                  <a:lnTo>
                    <a:pt x="68" y="323"/>
                  </a:lnTo>
                  <a:lnTo>
                    <a:pt x="68" y="323"/>
                  </a:lnTo>
                  <a:lnTo>
                    <a:pt x="68" y="320"/>
                  </a:lnTo>
                  <a:lnTo>
                    <a:pt x="68" y="320"/>
                  </a:lnTo>
                  <a:lnTo>
                    <a:pt x="71" y="320"/>
                  </a:lnTo>
                  <a:lnTo>
                    <a:pt x="71" y="318"/>
                  </a:lnTo>
                  <a:lnTo>
                    <a:pt x="71" y="318"/>
                  </a:lnTo>
                  <a:lnTo>
                    <a:pt x="71" y="318"/>
                  </a:lnTo>
                  <a:lnTo>
                    <a:pt x="71" y="318"/>
                  </a:lnTo>
                  <a:lnTo>
                    <a:pt x="71" y="318"/>
                  </a:lnTo>
                  <a:lnTo>
                    <a:pt x="71" y="318"/>
                  </a:lnTo>
                  <a:lnTo>
                    <a:pt x="73" y="318"/>
                  </a:lnTo>
                  <a:lnTo>
                    <a:pt x="73" y="318"/>
                  </a:lnTo>
                  <a:lnTo>
                    <a:pt x="75" y="318"/>
                  </a:lnTo>
                  <a:lnTo>
                    <a:pt x="75" y="318"/>
                  </a:lnTo>
                  <a:lnTo>
                    <a:pt x="75" y="318"/>
                  </a:lnTo>
                  <a:lnTo>
                    <a:pt x="75" y="318"/>
                  </a:lnTo>
                  <a:lnTo>
                    <a:pt x="78" y="318"/>
                  </a:lnTo>
                  <a:lnTo>
                    <a:pt x="78" y="318"/>
                  </a:lnTo>
                  <a:lnTo>
                    <a:pt x="78" y="318"/>
                  </a:lnTo>
                  <a:lnTo>
                    <a:pt x="80" y="318"/>
                  </a:lnTo>
                  <a:lnTo>
                    <a:pt x="80" y="318"/>
                  </a:lnTo>
                  <a:lnTo>
                    <a:pt x="83" y="318"/>
                  </a:lnTo>
                  <a:lnTo>
                    <a:pt x="83" y="318"/>
                  </a:lnTo>
                  <a:lnTo>
                    <a:pt x="83" y="320"/>
                  </a:lnTo>
                  <a:lnTo>
                    <a:pt x="83" y="320"/>
                  </a:lnTo>
                  <a:lnTo>
                    <a:pt x="83" y="318"/>
                  </a:lnTo>
                  <a:lnTo>
                    <a:pt x="85" y="318"/>
                  </a:lnTo>
                  <a:lnTo>
                    <a:pt x="85" y="318"/>
                  </a:lnTo>
                  <a:lnTo>
                    <a:pt x="85" y="318"/>
                  </a:lnTo>
                  <a:lnTo>
                    <a:pt x="85" y="318"/>
                  </a:lnTo>
                  <a:lnTo>
                    <a:pt x="87" y="318"/>
                  </a:lnTo>
                  <a:lnTo>
                    <a:pt x="87" y="318"/>
                  </a:lnTo>
                  <a:lnTo>
                    <a:pt x="90" y="318"/>
                  </a:lnTo>
                  <a:lnTo>
                    <a:pt x="90" y="318"/>
                  </a:lnTo>
                  <a:lnTo>
                    <a:pt x="90" y="318"/>
                  </a:lnTo>
                  <a:lnTo>
                    <a:pt x="92" y="318"/>
                  </a:lnTo>
                  <a:lnTo>
                    <a:pt x="92" y="315"/>
                  </a:lnTo>
                  <a:lnTo>
                    <a:pt x="92" y="315"/>
                  </a:lnTo>
                  <a:lnTo>
                    <a:pt x="92" y="315"/>
                  </a:lnTo>
                  <a:lnTo>
                    <a:pt x="94" y="315"/>
                  </a:lnTo>
                  <a:lnTo>
                    <a:pt x="94" y="315"/>
                  </a:lnTo>
                  <a:lnTo>
                    <a:pt x="94" y="318"/>
                  </a:lnTo>
                  <a:lnTo>
                    <a:pt x="97" y="318"/>
                  </a:lnTo>
                  <a:lnTo>
                    <a:pt x="97" y="318"/>
                  </a:lnTo>
                  <a:lnTo>
                    <a:pt x="97" y="318"/>
                  </a:lnTo>
                  <a:lnTo>
                    <a:pt x="97" y="315"/>
                  </a:lnTo>
                  <a:lnTo>
                    <a:pt x="99" y="315"/>
                  </a:lnTo>
                  <a:lnTo>
                    <a:pt x="99" y="315"/>
                  </a:lnTo>
                  <a:lnTo>
                    <a:pt x="99" y="315"/>
                  </a:lnTo>
                  <a:lnTo>
                    <a:pt x="99" y="315"/>
                  </a:lnTo>
                  <a:lnTo>
                    <a:pt x="99" y="315"/>
                  </a:lnTo>
                  <a:lnTo>
                    <a:pt x="99" y="313"/>
                  </a:lnTo>
                  <a:lnTo>
                    <a:pt x="101" y="313"/>
                  </a:lnTo>
                  <a:lnTo>
                    <a:pt x="101" y="313"/>
                  </a:lnTo>
                  <a:lnTo>
                    <a:pt x="101" y="313"/>
                  </a:lnTo>
                  <a:lnTo>
                    <a:pt x="104" y="313"/>
                  </a:lnTo>
                  <a:lnTo>
                    <a:pt x="104" y="311"/>
                  </a:lnTo>
                  <a:lnTo>
                    <a:pt x="104" y="311"/>
                  </a:lnTo>
                  <a:lnTo>
                    <a:pt x="104" y="311"/>
                  </a:lnTo>
                  <a:lnTo>
                    <a:pt x="104" y="311"/>
                  </a:lnTo>
                  <a:lnTo>
                    <a:pt x="104" y="308"/>
                  </a:lnTo>
                  <a:lnTo>
                    <a:pt x="104" y="308"/>
                  </a:lnTo>
                  <a:lnTo>
                    <a:pt x="104" y="308"/>
                  </a:lnTo>
                  <a:lnTo>
                    <a:pt x="104" y="308"/>
                  </a:lnTo>
                  <a:lnTo>
                    <a:pt x="106" y="308"/>
                  </a:lnTo>
                  <a:lnTo>
                    <a:pt x="106" y="306"/>
                  </a:lnTo>
                  <a:lnTo>
                    <a:pt x="106" y="306"/>
                  </a:lnTo>
                  <a:lnTo>
                    <a:pt x="109" y="306"/>
                  </a:lnTo>
                  <a:lnTo>
                    <a:pt x="109" y="306"/>
                  </a:lnTo>
                  <a:lnTo>
                    <a:pt x="109" y="306"/>
                  </a:lnTo>
                  <a:lnTo>
                    <a:pt x="109" y="306"/>
                  </a:lnTo>
                  <a:lnTo>
                    <a:pt x="109" y="306"/>
                  </a:lnTo>
                  <a:lnTo>
                    <a:pt x="111" y="306"/>
                  </a:lnTo>
                  <a:lnTo>
                    <a:pt x="111" y="306"/>
                  </a:lnTo>
                  <a:lnTo>
                    <a:pt x="111" y="306"/>
                  </a:lnTo>
                  <a:lnTo>
                    <a:pt x="111" y="304"/>
                  </a:lnTo>
                  <a:lnTo>
                    <a:pt x="113" y="304"/>
                  </a:lnTo>
                  <a:lnTo>
                    <a:pt x="113" y="304"/>
                  </a:lnTo>
                  <a:lnTo>
                    <a:pt x="113" y="304"/>
                  </a:lnTo>
                  <a:lnTo>
                    <a:pt x="116" y="304"/>
                  </a:lnTo>
                  <a:lnTo>
                    <a:pt x="116" y="301"/>
                  </a:lnTo>
                  <a:lnTo>
                    <a:pt x="116" y="301"/>
                  </a:lnTo>
                  <a:lnTo>
                    <a:pt x="116" y="301"/>
                  </a:lnTo>
                  <a:lnTo>
                    <a:pt x="118" y="301"/>
                  </a:lnTo>
                  <a:lnTo>
                    <a:pt x="118" y="301"/>
                  </a:lnTo>
                  <a:lnTo>
                    <a:pt x="118" y="301"/>
                  </a:lnTo>
                  <a:lnTo>
                    <a:pt x="118" y="301"/>
                  </a:lnTo>
                  <a:lnTo>
                    <a:pt x="118" y="299"/>
                  </a:lnTo>
                  <a:lnTo>
                    <a:pt x="120" y="299"/>
                  </a:lnTo>
                  <a:lnTo>
                    <a:pt x="120" y="299"/>
                  </a:lnTo>
                  <a:lnTo>
                    <a:pt x="123" y="299"/>
                  </a:lnTo>
                  <a:lnTo>
                    <a:pt x="123" y="299"/>
                  </a:lnTo>
                  <a:lnTo>
                    <a:pt x="123" y="299"/>
                  </a:lnTo>
                  <a:lnTo>
                    <a:pt x="123" y="299"/>
                  </a:lnTo>
                  <a:lnTo>
                    <a:pt x="125" y="299"/>
                  </a:lnTo>
                  <a:lnTo>
                    <a:pt x="125" y="296"/>
                  </a:lnTo>
                  <a:lnTo>
                    <a:pt x="125" y="296"/>
                  </a:lnTo>
                  <a:lnTo>
                    <a:pt x="125" y="296"/>
                  </a:lnTo>
                  <a:lnTo>
                    <a:pt x="128" y="296"/>
                  </a:lnTo>
                  <a:lnTo>
                    <a:pt x="128" y="299"/>
                  </a:lnTo>
                  <a:lnTo>
                    <a:pt x="128" y="299"/>
                  </a:lnTo>
                  <a:lnTo>
                    <a:pt x="130" y="299"/>
                  </a:lnTo>
                  <a:lnTo>
                    <a:pt x="130" y="299"/>
                  </a:lnTo>
                  <a:lnTo>
                    <a:pt x="130" y="299"/>
                  </a:lnTo>
                  <a:lnTo>
                    <a:pt x="132" y="299"/>
                  </a:lnTo>
                  <a:lnTo>
                    <a:pt x="132" y="296"/>
                  </a:lnTo>
                  <a:lnTo>
                    <a:pt x="132" y="296"/>
                  </a:lnTo>
                  <a:lnTo>
                    <a:pt x="132" y="296"/>
                  </a:lnTo>
                  <a:lnTo>
                    <a:pt x="132" y="296"/>
                  </a:lnTo>
                  <a:lnTo>
                    <a:pt x="132" y="296"/>
                  </a:lnTo>
                  <a:lnTo>
                    <a:pt x="132" y="294"/>
                  </a:lnTo>
                  <a:lnTo>
                    <a:pt x="135" y="294"/>
                  </a:lnTo>
                  <a:lnTo>
                    <a:pt x="135" y="296"/>
                  </a:lnTo>
                  <a:lnTo>
                    <a:pt x="135" y="296"/>
                  </a:lnTo>
                  <a:lnTo>
                    <a:pt x="137" y="296"/>
                  </a:lnTo>
                  <a:lnTo>
                    <a:pt x="137" y="294"/>
                  </a:lnTo>
                  <a:lnTo>
                    <a:pt x="137" y="294"/>
                  </a:lnTo>
                  <a:lnTo>
                    <a:pt x="137" y="292"/>
                  </a:lnTo>
                  <a:lnTo>
                    <a:pt x="137" y="292"/>
                  </a:lnTo>
                  <a:lnTo>
                    <a:pt x="137" y="292"/>
                  </a:lnTo>
                  <a:lnTo>
                    <a:pt x="139" y="292"/>
                  </a:lnTo>
                  <a:lnTo>
                    <a:pt x="139" y="292"/>
                  </a:lnTo>
                  <a:lnTo>
                    <a:pt x="139" y="292"/>
                  </a:lnTo>
                  <a:lnTo>
                    <a:pt x="142" y="292"/>
                  </a:lnTo>
                  <a:lnTo>
                    <a:pt x="142" y="292"/>
                  </a:lnTo>
                  <a:lnTo>
                    <a:pt x="144" y="292"/>
                  </a:lnTo>
                  <a:lnTo>
                    <a:pt x="144" y="292"/>
                  </a:lnTo>
                  <a:lnTo>
                    <a:pt x="144" y="289"/>
                  </a:lnTo>
                  <a:lnTo>
                    <a:pt x="144" y="289"/>
                  </a:lnTo>
                  <a:lnTo>
                    <a:pt x="144" y="287"/>
                  </a:lnTo>
                  <a:lnTo>
                    <a:pt x="144" y="287"/>
                  </a:lnTo>
                  <a:lnTo>
                    <a:pt x="144" y="287"/>
                  </a:lnTo>
                  <a:lnTo>
                    <a:pt x="144" y="287"/>
                  </a:lnTo>
                  <a:lnTo>
                    <a:pt x="144" y="287"/>
                  </a:lnTo>
                  <a:lnTo>
                    <a:pt x="144" y="285"/>
                  </a:lnTo>
                  <a:lnTo>
                    <a:pt x="144" y="285"/>
                  </a:lnTo>
                  <a:lnTo>
                    <a:pt x="142" y="285"/>
                  </a:lnTo>
                  <a:lnTo>
                    <a:pt x="142" y="282"/>
                  </a:lnTo>
                  <a:lnTo>
                    <a:pt x="142" y="282"/>
                  </a:lnTo>
                  <a:lnTo>
                    <a:pt x="142" y="280"/>
                  </a:lnTo>
                  <a:lnTo>
                    <a:pt x="144" y="280"/>
                  </a:lnTo>
                  <a:lnTo>
                    <a:pt x="144" y="280"/>
                  </a:lnTo>
                  <a:lnTo>
                    <a:pt x="142" y="280"/>
                  </a:lnTo>
                  <a:lnTo>
                    <a:pt x="142" y="278"/>
                  </a:lnTo>
                  <a:lnTo>
                    <a:pt x="142" y="278"/>
                  </a:lnTo>
                  <a:lnTo>
                    <a:pt x="142" y="278"/>
                  </a:lnTo>
                  <a:lnTo>
                    <a:pt x="142" y="278"/>
                  </a:lnTo>
                  <a:lnTo>
                    <a:pt x="142" y="278"/>
                  </a:lnTo>
                  <a:lnTo>
                    <a:pt x="142" y="275"/>
                  </a:lnTo>
                  <a:lnTo>
                    <a:pt x="142" y="275"/>
                  </a:lnTo>
                  <a:lnTo>
                    <a:pt x="144" y="275"/>
                  </a:lnTo>
                  <a:lnTo>
                    <a:pt x="144" y="273"/>
                  </a:lnTo>
                  <a:lnTo>
                    <a:pt x="144" y="273"/>
                  </a:lnTo>
                  <a:lnTo>
                    <a:pt x="144" y="273"/>
                  </a:lnTo>
                  <a:lnTo>
                    <a:pt x="144" y="273"/>
                  </a:lnTo>
                  <a:lnTo>
                    <a:pt x="146" y="273"/>
                  </a:lnTo>
                  <a:lnTo>
                    <a:pt x="146" y="273"/>
                  </a:lnTo>
                  <a:lnTo>
                    <a:pt x="149" y="273"/>
                  </a:lnTo>
                  <a:lnTo>
                    <a:pt x="149" y="270"/>
                  </a:lnTo>
                  <a:lnTo>
                    <a:pt x="149" y="270"/>
                  </a:lnTo>
                  <a:lnTo>
                    <a:pt x="149" y="270"/>
                  </a:lnTo>
                  <a:lnTo>
                    <a:pt x="151" y="270"/>
                  </a:lnTo>
                  <a:lnTo>
                    <a:pt x="151" y="270"/>
                  </a:lnTo>
                  <a:lnTo>
                    <a:pt x="149" y="270"/>
                  </a:lnTo>
                  <a:lnTo>
                    <a:pt x="149" y="270"/>
                  </a:lnTo>
                  <a:lnTo>
                    <a:pt x="149" y="268"/>
                  </a:lnTo>
                  <a:lnTo>
                    <a:pt x="149" y="268"/>
                  </a:lnTo>
                  <a:lnTo>
                    <a:pt x="146" y="268"/>
                  </a:lnTo>
                  <a:lnTo>
                    <a:pt x="146" y="268"/>
                  </a:lnTo>
                  <a:lnTo>
                    <a:pt x="146" y="268"/>
                  </a:lnTo>
                  <a:lnTo>
                    <a:pt x="146" y="266"/>
                  </a:lnTo>
                  <a:lnTo>
                    <a:pt x="146" y="266"/>
                  </a:lnTo>
                  <a:lnTo>
                    <a:pt x="146" y="266"/>
                  </a:lnTo>
                  <a:lnTo>
                    <a:pt x="149" y="266"/>
                  </a:lnTo>
                  <a:lnTo>
                    <a:pt x="149" y="266"/>
                  </a:lnTo>
                  <a:lnTo>
                    <a:pt x="149" y="266"/>
                  </a:lnTo>
                  <a:lnTo>
                    <a:pt x="149" y="266"/>
                  </a:lnTo>
                  <a:lnTo>
                    <a:pt x="151" y="266"/>
                  </a:lnTo>
                  <a:lnTo>
                    <a:pt x="151" y="266"/>
                  </a:lnTo>
                  <a:lnTo>
                    <a:pt x="151" y="266"/>
                  </a:lnTo>
                  <a:lnTo>
                    <a:pt x="154" y="266"/>
                  </a:lnTo>
                  <a:lnTo>
                    <a:pt x="154" y="266"/>
                  </a:lnTo>
                  <a:lnTo>
                    <a:pt x="154" y="263"/>
                  </a:lnTo>
                  <a:lnTo>
                    <a:pt x="156" y="263"/>
                  </a:lnTo>
                  <a:lnTo>
                    <a:pt x="156" y="263"/>
                  </a:lnTo>
                  <a:lnTo>
                    <a:pt x="156" y="261"/>
                  </a:lnTo>
                  <a:lnTo>
                    <a:pt x="154" y="261"/>
                  </a:lnTo>
                  <a:lnTo>
                    <a:pt x="154" y="261"/>
                  </a:lnTo>
                  <a:lnTo>
                    <a:pt x="154" y="261"/>
                  </a:lnTo>
                  <a:lnTo>
                    <a:pt x="151" y="261"/>
                  </a:lnTo>
                  <a:lnTo>
                    <a:pt x="151" y="259"/>
                  </a:lnTo>
                  <a:lnTo>
                    <a:pt x="154" y="259"/>
                  </a:lnTo>
                  <a:lnTo>
                    <a:pt x="154" y="259"/>
                  </a:lnTo>
                  <a:lnTo>
                    <a:pt x="154" y="256"/>
                  </a:lnTo>
                  <a:lnTo>
                    <a:pt x="154" y="256"/>
                  </a:lnTo>
                  <a:lnTo>
                    <a:pt x="154" y="256"/>
                  </a:lnTo>
                  <a:lnTo>
                    <a:pt x="154" y="256"/>
                  </a:lnTo>
                  <a:lnTo>
                    <a:pt x="154" y="256"/>
                  </a:lnTo>
                  <a:lnTo>
                    <a:pt x="154" y="254"/>
                  </a:lnTo>
                  <a:lnTo>
                    <a:pt x="154" y="254"/>
                  </a:lnTo>
                  <a:lnTo>
                    <a:pt x="151" y="254"/>
                  </a:lnTo>
                  <a:lnTo>
                    <a:pt x="151" y="251"/>
                  </a:lnTo>
                  <a:lnTo>
                    <a:pt x="151" y="251"/>
                  </a:lnTo>
                  <a:lnTo>
                    <a:pt x="151" y="251"/>
                  </a:lnTo>
                  <a:lnTo>
                    <a:pt x="151" y="249"/>
                  </a:lnTo>
                  <a:lnTo>
                    <a:pt x="151" y="249"/>
                  </a:lnTo>
                  <a:lnTo>
                    <a:pt x="151" y="249"/>
                  </a:lnTo>
                  <a:lnTo>
                    <a:pt x="151" y="247"/>
                  </a:lnTo>
                  <a:lnTo>
                    <a:pt x="149" y="247"/>
                  </a:lnTo>
                  <a:lnTo>
                    <a:pt x="149" y="247"/>
                  </a:lnTo>
                  <a:lnTo>
                    <a:pt x="149" y="247"/>
                  </a:lnTo>
                  <a:lnTo>
                    <a:pt x="149" y="247"/>
                  </a:lnTo>
                  <a:lnTo>
                    <a:pt x="149" y="244"/>
                  </a:lnTo>
                  <a:lnTo>
                    <a:pt x="149" y="244"/>
                  </a:lnTo>
                  <a:lnTo>
                    <a:pt x="149" y="244"/>
                  </a:lnTo>
                  <a:lnTo>
                    <a:pt x="149" y="242"/>
                  </a:lnTo>
                  <a:lnTo>
                    <a:pt x="149" y="242"/>
                  </a:lnTo>
                  <a:lnTo>
                    <a:pt x="149" y="240"/>
                  </a:lnTo>
                  <a:lnTo>
                    <a:pt x="146" y="240"/>
                  </a:lnTo>
                  <a:lnTo>
                    <a:pt x="146" y="240"/>
                  </a:lnTo>
                  <a:lnTo>
                    <a:pt x="146" y="237"/>
                  </a:lnTo>
                  <a:lnTo>
                    <a:pt x="146" y="237"/>
                  </a:lnTo>
                  <a:lnTo>
                    <a:pt x="146" y="237"/>
                  </a:lnTo>
                  <a:lnTo>
                    <a:pt x="146" y="235"/>
                  </a:lnTo>
                  <a:lnTo>
                    <a:pt x="146" y="235"/>
                  </a:lnTo>
                  <a:lnTo>
                    <a:pt x="146" y="235"/>
                  </a:lnTo>
                  <a:lnTo>
                    <a:pt x="146" y="232"/>
                  </a:lnTo>
                  <a:lnTo>
                    <a:pt x="146" y="232"/>
                  </a:lnTo>
                  <a:lnTo>
                    <a:pt x="146" y="230"/>
                  </a:lnTo>
                  <a:lnTo>
                    <a:pt x="144" y="230"/>
                  </a:lnTo>
                  <a:lnTo>
                    <a:pt x="144" y="230"/>
                  </a:lnTo>
                  <a:lnTo>
                    <a:pt x="146" y="230"/>
                  </a:lnTo>
                  <a:lnTo>
                    <a:pt x="146" y="228"/>
                  </a:lnTo>
                  <a:lnTo>
                    <a:pt x="146" y="228"/>
                  </a:lnTo>
                  <a:lnTo>
                    <a:pt x="146" y="228"/>
                  </a:lnTo>
                  <a:lnTo>
                    <a:pt x="146" y="228"/>
                  </a:lnTo>
                  <a:lnTo>
                    <a:pt x="146" y="228"/>
                  </a:lnTo>
                  <a:lnTo>
                    <a:pt x="146" y="225"/>
                  </a:lnTo>
                  <a:lnTo>
                    <a:pt x="146" y="225"/>
                  </a:lnTo>
                  <a:lnTo>
                    <a:pt x="146" y="225"/>
                  </a:lnTo>
                  <a:lnTo>
                    <a:pt x="149" y="225"/>
                  </a:lnTo>
                  <a:lnTo>
                    <a:pt x="149" y="225"/>
                  </a:lnTo>
                  <a:lnTo>
                    <a:pt x="149" y="223"/>
                  </a:lnTo>
                  <a:lnTo>
                    <a:pt x="149" y="223"/>
                  </a:lnTo>
                  <a:lnTo>
                    <a:pt x="146" y="223"/>
                  </a:lnTo>
                  <a:lnTo>
                    <a:pt x="146" y="223"/>
                  </a:lnTo>
                  <a:lnTo>
                    <a:pt x="146" y="223"/>
                  </a:lnTo>
                  <a:lnTo>
                    <a:pt x="144" y="223"/>
                  </a:lnTo>
                  <a:lnTo>
                    <a:pt x="144" y="221"/>
                  </a:lnTo>
                  <a:lnTo>
                    <a:pt x="144" y="221"/>
                  </a:lnTo>
                  <a:lnTo>
                    <a:pt x="144" y="221"/>
                  </a:lnTo>
                  <a:lnTo>
                    <a:pt x="142" y="221"/>
                  </a:lnTo>
                  <a:lnTo>
                    <a:pt x="142" y="221"/>
                  </a:lnTo>
                  <a:lnTo>
                    <a:pt x="139" y="221"/>
                  </a:lnTo>
                  <a:lnTo>
                    <a:pt x="139" y="223"/>
                  </a:lnTo>
                  <a:lnTo>
                    <a:pt x="139" y="223"/>
                  </a:lnTo>
                  <a:lnTo>
                    <a:pt x="139" y="223"/>
                  </a:lnTo>
                  <a:lnTo>
                    <a:pt x="137" y="223"/>
                  </a:lnTo>
                  <a:lnTo>
                    <a:pt x="137" y="221"/>
                  </a:lnTo>
                  <a:lnTo>
                    <a:pt x="137" y="221"/>
                  </a:lnTo>
                  <a:lnTo>
                    <a:pt x="137" y="221"/>
                  </a:lnTo>
                  <a:lnTo>
                    <a:pt x="137" y="221"/>
                  </a:lnTo>
                  <a:lnTo>
                    <a:pt x="137" y="218"/>
                  </a:lnTo>
                  <a:lnTo>
                    <a:pt x="137" y="218"/>
                  </a:lnTo>
                  <a:lnTo>
                    <a:pt x="137" y="218"/>
                  </a:lnTo>
                  <a:lnTo>
                    <a:pt x="137" y="218"/>
                  </a:lnTo>
                  <a:lnTo>
                    <a:pt x="137" y="216"/>
                  </a:lnTo>
                  <a:lnTo>
                    <a:pt x="139" y="216"/>
                  </a:lnTo>
                  <a:lnTo>
                    <a:pt x="139" y="216"/>
                  </a:lnTo>
                  <a:lnTo>
                    <a:pt x="139" y="216"/>
                  </a:lnTo>
                  <a:lnTo>
                    <a:pt x="139" y="216"/>
                  </a:lnTo>
                  <a:lnTo>
                    <a:pt x="142" y="216"/>
                  </a:lnTo>
                  <a:lnTo>
                    <a:pt x="142" y="216"/>
                  </a:lnTo>
                  <a:lnTo>
                    <a:pt x="144" y="216"/>
                  </a:lnTo>
                  <a:lnTo>
                    <a:pt x="144" y="216"/>
                  </a:lnTo>
                  <a:lnTo>
                    <a:pt x="144" y="216"/>
                  </a:lnTo>
                  <a:lnTo>
                    <a:pt x="144" y="216"/>
                  </a:lnTo>
                  <a:lnTo>
                    <a:pt x="144" y="216"/>
                  </a:lnTo>
                  <a:lnTo>
                    <a:pt x="146" y="216"/>
                  </a:lnTo>
                  <a:lnTo>
                    <a:pt x="146" y="216"/>
                  </a:lnTo>
                  <a:lnTo>
                    <a:pt x="146" y="216"/>
                  </a:lnTo>
                  <a:lnTo>
                    <a:pt x="149" y="216"/>
                  </a:lnTo>
                  <a:lnTo>
                    <a:pt x="149" y="214"/>
                  </a:lnTo>
                  <a:lnTo>
                    <a:pt x="149" y="214"/>
                  </a:lnTo>
                  <a:lnTo>
                    <a:pt x="149" y="214"/>
                  </a:lnTo>
                  <a:lnTo>
                    <a:pt x="151" y="214"/>
                  </a:lnTo>
                  <a:lnTo>
                    <a:pt x="151" y="214"/>
                  </a:lnTo>
                  <a:lnTo>
                    <a:pt x="151" y="214"/>
                  </a:lnTo>
                  <a:lnTo>
                    <a:pt x="154" y="214"/>
                  </a:lnTo>
                  <a:lnTo>
                    <a:pt x="154" y="214"/>
                  </a:lnTo>
                  <a:lnTo>
                    <a:pt x="154" y="214"/>
                  </a:lnTo>
                  <a:lnTo>
                    <a:pt x="156" y="214"/>
                  </a:lnTo>
                  <a:lnTo>
                    <a:pt x="156" y="214"/>
                  </a:lnTo>
                  <a:lnTo>
                    <a:pt x="156" y="214"/>
                  </a:lnTo>
                  <a:lnTo>
                    <a:pt x="156" y="214"/>
                  </a:lnTo>
                  <a:lnTo>
                    <a:pt x="158" y="214"/>
                  </a:lnTo>
                  <a:lnTo>
                    <a:pt x="158" y="214"/>
                  </a:lnTo>
                  <a:lnTo>
                    <a:pt x="158" y="214"/>
                  </a:lnTo>
                  <a:lnTo>
                    <a:pt x="158" y="214"/>
                  </a:lnTo>
                  <a:lnTo>
                    <a:pt x="161" y="214"/>
                  </a:lnTo>
                  <a:lnTo>
                    <a:pt x="161" y="214"/>
                  </a:lnTo>
                  <a:lnTo>
                    <a:pt x="161" y="211"/>
                  </a:lnTo>
                  <a:lnTo>
                    <a:pt x="163" y="211"/>
                  </a:lnTo>
                  <a:lnTo>
                    <a:pt x="163" y="211"/>
                  </a:lnTo>
                  <a:lnTo>
                    <a:pt x="163" y="211"/>
                  </a:lnTo>
                  <a:lnTo>
                    <a:pt x="163" y="211"/>
                  </a:lnTo>
                  <a:lnTo>
                    <a:pt x="165" y="211"/>
                  </a:lnTo>
                  <a:lnTo>
                    <a:pt x="165" y="211"/>
                  </a:lnTo>
                  <a:lnTo>
                    <a:pt x="165" y="211"/>
                  </a:lnTo>
                  <a:lnTo>
                    <a:pt x="168" y="211"/>
                  </a:lnTo>
                  <a:lnTo>
                    <a:pt x="168" y="209"/>
                  </a:lnTo>
                  <a:lnTo>
                    <a:pt x="168" y="209"/>
                  </a:lnTo>
                  <a:lnTo>
                    <a:pt x="170" y="209"/>
                  </a:lnTo>
                  <a:lnTo>
                    <a:pt x="170" y="209"/>
                  </a:lnTo>
                  <a:lnTo>
                    <a:pt x="170" y="209"/>
                  </a:lnTo>
                  <a:lnTo>
                    <a:pt x="172" y="209"/>
                  </a:lnTo>
                  <a:lnTo>
                    <a:pt x="172" y="209"/>
                  </a:lnTo>
                  <a:lnTo>
                    <a:pt x="172" y="209"/>
                  </a:lnTo>
                  <a:lnTo>
                    <a:pt x="172" y="209"/>
                  </a:lnTo>
                  <a:lnTo>
                    <a:pt x="172" y="206"/>
                  </a:lnTo>
                  <a:lnTo>
                    <a:pt x="175" y="206"/>
                  </a:lnTo>
                  <a:lnTo>
                    <a:pt x="175" y="209"/>
                  </a:lnTo>
                  <a:lnTo>
                    <a:pt x="175" y="209"/>
                  </a:lnTo>
                  <a:lnTo>
                    <a:pt x="177" y="209"/>
                  </a:lnTo>
                  <a:lnTo>
                    <a:pt x="177" y="209"/>
                  </a:lnTo>
                  <a:lnTo>
                    <a:pt x="177" y="211"/>
                  </a:lnTo>
                  <a:lnTo>
                    <a:pt x="177" y="211"/>
                  </a:lnTo>
                  <a:lnTo>
                    <a:pt x="177" y="211"/>
                  </a:lnTo>
                  <a:lnTo>
                    <a:pt x="177" y="211"/>
                  </a:lnTo>
                  <a:lnTo>
                    <a:pt x="180" y="211"/>
                  </a:lnTo>
                  <a:lnTo>
                    <a:pt x="180" y="214"/>
                  </a:lnTo>
                  <a:lnTo>
                    <a:pt x="180" y="214"/>
                  </a:lnTo>
                  <a:lnTo>
                    <a:pt x="182" y="214"/>
                  </a:lnTo>
                  <a:lnTo>
                    <a:pt x="182" y="214"/>
                  </a:lnTo>
                  <a:lnTo>
                    <a:pt x="182" y="214"/>
                  </a:lnTo>
                  <a:lnTo>
                    <a:pt x="182" y="211"/>
                  </a:lnTo>
                  <a:lnTo>
                    <a:pt x="184" y="211"/>
                  </a:lnTo>
                  <a:lnTo>
                    <a:pt x="184" y="211"/>
                  </a:lnTo>
                  <a:lnTo>
                    <a:pt x="184" y="211"/>
                  </a:lnTo>
                  <a:lnTo>
                    <a:pt x="184" y="211"/>
                  </a:lnTo>
                  <a:lnTo>
                    <a:pt x="187" y="211"/>
                  </a:lnTo>
                  <a:lnTo>
                    <a:pt x="187" y="211"/>
                  </a:lnTo>
                  <a:lnTo>
                    <a:pt x="187" y="211"/>
                  </a:lnTo>
                  <a:lnTo>
                    <a:pt x="189" y="211"/>
                  </a:lnTo>
                  <a:lnTo>
                    <a:pt x="189" y="211"/>
                  </a:lnTo>
                  <a:lnTo>
                    <a:pt x="189" y="214"/>
                  </a:lnTo>
                  <a:lnTo>
                    <a:pt x="189" y="214"/>
                  </a:lnTo>
                  <a:lnTo>
                    <a:pt x="189" y="214"/>
                  </a:lnTo>
                  <a:lnTo>
                    <a:pt x="191" y="214"/>
                  </a:lnTo>
                  <a:lnTo>
                    <a:pt x="191" y="214"/>
                  </a:lnTo>
                  <a:lnTo>
                    <a:pt x="191" y="214"/>
                  </a:lnTo>
                  <a:lnTo>
                    <a:pt x="191" y="214"/>
                  </a:lnTo>
                  <a:lnTo>
                    <a:pt x="191" y="211"/>
                  </a:lnTo>
                  <a:lnTo>
                    <a:pt x="194" y="211"/>
                  </a:lnTo>
                  <a:lnTo>
                    <a:pt x="194" y="211"/>
                  </a:lnTo>
                  <a:lnTo>
                    <a:pt x="194" y="209"/>
                  </a:lnTo>
                  <a:lnTo>
                    <a:pt x="194" y="209"/>
                  </a:lnTo>
                  <a:lnTo>
                    <a:pt x="194" y="209"/>
                  </a:lnTo>
                  <a:lnTo>
                    <a:pt x="194" y="206"/>
                  </a:lnTo>
                  <a:lnTo>
                    <a:pt x="194" y="206"/>
                  </a:lnTo>
                  <a:lnTo>
                    <a:pt x="194" y="206"/>
                  </a:lnTo>
                  <a:lnTo>
                    <a:pt x="194" y="206"/>
                  </a:lnTo>
                  <a:lnTo>
                    <a:pt x="191" y="206"/>
                  </a:lnTo>
                  <a:lnTo>
                    <a:pt x="191" y="206"/>
                  </a:lnTo>
                  <a:lnTo>
                    <a:pt x="191" y="206"/>
                  </a:lnTo>
                  <a:lnTo>
                    <a:pt x="189" y="206"/>
                  </a:lnTo>
                  <a:lnTo>
                    <a:pt x="189" y="204"/>
                  </a:lnTo>
                  <a:lnTo>
                    <a:pt x="189" y="204"/>
                  </a:lnTo>
                  <a:lnTo>
                    <a:pt x="189" y="204"/>
                  </a:lnTo>
                  <a:lnTo>
                    <a:pt x="189" y="204"/>
                  </a:lnTo>
                  <a:lnTo>
                    <a:pt x="187" y="204"/>
                  </a:lnTo>
                  <a:lnTo>
                    <a:pt x="187" y="202"/>
                  </a:lnTo>
                  <a:lnTo>
                    <a:pt x="187" y="202"/>
                  </a:lnTo>
                  <a:lnTo>
                    <a:pt x="187" y="199"/>
                  </a:lnTo>
                  <a:lnTo>
                    <a:pt x="189" y="199"/>
                  </a:lnTo>
                  <a:lnTo>
                    <a:pt x="189" y="199"/>
                  </a:lnTo>
                  <a:lnTo>
                    <a:pt x="189" y="197"/>
                  </a:lnTo>
                  <a:lnTo>
                    <a:pt x="189" y="197"/>
                  </a:lnTo>
                  <a:lnTo>
                    <a:pt x="189" y="197"/>
                  </a:lnTo>
                  <a:lnTo>
                    <a:pt x="189" y="197"/>
                  </a:lnTo>
                  <a:lnTo>
                    <a:pt x="189" y="197"/>
                  </a:lnTo>
                  <a:lnTo>
                    <a:pt x="189" y="195"/>
                  </a:lnTo>
                  <a:lnTo>
                    <a:pt x="191" y="195"/>
                  </a:lnTo>
                  <a:lnTo>
                    <a:pt x="191" y="195"/>
                  </a:lnTo>
                  <a:lnTo>
                    <a:pt x="191" y="192"/>
                  </a:lnTo>
                  <a:lnTo>
                    <a:pt x="191" y="192"/>
                  </a:lnTo>
                  <a:lnTo>
                    <a:pt x="191" y="192"/>
                  </a:lnTo>
                  <a:lnTo>
                    <a:pt x="191" y="190"/>
                  </a:lnTo>
                  <a:lnTo>
                    <a:pt x="191" y="190"/>
                  </a:lnTo>
                  <a:lnTo>
                    <a:pt x="191" y="187"/>
                  </a:lnTo>
                  <a:lnTo>
                    <a:pt x="191" y="187"/>
                  </a:lnTo>
                  <a:lnTo>
                    <a:pt x="191" y="187"/>
                  </a:lnTo>
                  <a:lnTo>
                    <a:pt x="191" y="187"/>
                  </a:lnTo>
                  <a:lnTo>
                    <a:pt x="191" y="185"/>
                  </a:lnTo>
                  <a:lnTo>
                    <a:pt x="194" y="185"/>
                  </a:lnTo>
                  <a:lnTo>
                    <a:pt x="194" y="185"/>
                  </a:lnTo>
                  <a:lnTo>
                    <a:pt x="194" y="183"/>
                  </a:lnTo>
                  <a:lnTo>
                    <a:pt x="194" y="183"/>
                  </a:lnTo>
                  <a:lnTo>
                    <a:pt x="194" y="183"/>
                  </a:lnTo>
                  <a:lnTo>
                    <a:pt x="196" y="183"/>
                  </a:lnTo>
                  <a:lnTo>
                    <a:pt x="196" y="180"/>
                  </a:lnTo>
                  <a:lnTo>
                    <a:pt x="196" y="180"/>
                  </a:lnTo>
                  <a:lnTo>
                    <a:pt x="196" y="180"/>
                  </a:lnTo>
                  <a:lnTo>
                    <a:pt x="196" y="178"/>
                  </a:lnTo>
                  <a:lnTo>
                    <a:pt x="196" y="178"/>
                  </a:lnTo>
                  <a:lnTo>
                    <a:pt x="196" y="178"/>
                  </a:lnTo>
                  <a:lnTo>
                    <a:pt x="196" y="178"/>
                  </a:lnTo>
                  <a:lnTo>
                    <a:pt x="196" y="176"/>
                  </a:lnTo>
                  <a:lnTo>
                    <a:pt x="199" y="176"/>
                  </a:lnTo>
                  <a:lnTo>
                    <a:pt x="199" y="176"/>
                  </a:lnTo>
                  <a:lnTo>
                    <a:pt x="199" y="173"/>
                  </a:lnTo>
                  <a:lnTo>
                    <a:pt x="199" y="173"/>
                  </a:lnTo>
                  <a:lnTo>
                    <a:pt x="199" y="173"/>
                  </a:lnTo>
                  <a:lnTo>
                    <a:pt x="199" y="171"/>
                  </a:lnTo>
                  <a:lnTo>
                    <a:pt x="199" y="171"/>
                  </a:lnTo>
                  <a:lnTo>
                    <a:pt x="199" y="171"/>
                  </a:lnTo>
                  <a:lnTo>
                    <a:pt x="199" y="168"/>
                  </a:lnTo>
                  <a:lnTo>
                    <a:pt x="201" y="168"/>
                  </a:lnTo>
                  <a:lnTo>
                    <a:pt x="201" y="168"/>
                  </a:lnTo>
                  <a:lnTo>
                    <a:pt x="201" y="168"/>
                  </a:lnTo>
                  <a:lnTo>
                    <a:pt x="201" y="166"/>
                  </a:lnTo>
                  <a:lnTo>
                    <a:pt x="201" y="166"/>
                  </a:lnTo>
                  <a:lnTo>
                    <a:pt x="201" y="166"/>
                  </a:lnTo>
                  <a:lnTo>
                    <a:pt x="203" y="166"/>
                  </a:lnTo>
                  <a:lnTo>
                    <a:pt x="203" y="164"/>
                  </a:lnTo>
                  <a:lnTo>
                    <a:pt x="203" y="164"/>
                  </a:lnTo>
                  <a:lnTo>
                    <a:pt x="203" y="161"/>
                  </a:lnTo>
                  <a:lnTo>
                    <a:pt x="203" y="161"/>
                  </a:lnTo>
                  <a:lnTo>
                    <a:pt x="203" y="161"/>
                  </a:lnTo>
                  <a:lnTo>
                    <a:pt x="203" y="161"/>
                  </a:lnTo>
                  <a:lnTo>
                    <a:pt x="206" y="161"/>
                  </a:lnTo>
                  <a:lnTo>
                    <a:pt x="206" y="161"/>
                  </a:lnTo>
                  <a:lnTo>
                    <a:pt x="206" y="161"/>
                  </a:lnTo>
                  <a:lnTo>
                    <a:pt x="206" y="161"/>
                  </a:lnTo>
                  <a:lnTo>
                    <a:pt x="208" y="161"/>
                  </a:lnTo>
                  <a:lnTo>
                    <a:pt x="208" y="161"/>
                  </a:lnTo>
                  <a:lnTo>
                    <a:pt x="210" y="161"/>
                  </a:lnTo>
                  <a:lnTo>
                    <a:pt x="210" y="161"/>
                  </a:lnTo>
                  <a:lnTo>
                    <a:pt x="210" y="164"/>
                  </a:lnTo>
                  <a:lnTo>
                    <a:pt x="210" y="164"/>
                  </a:lnTo>
                  <a:lnTo>
                    <a:pt x="213" y="164"/>
                  </a:lnTo>
                  <a:lnTo>
                    <a:pt x="213" y="164"/>
                  </a:lnTo>
                  <a:lnTo>
                    <a:pt x="213" y="164"/>
                  </a:lnTo>
                  <a:lnTo>
                    <a:pt x="215" y="164"/>
                  </a:lnTo>
                  <a:lnTo>
                    <a:pt x="215" y="164"/>
                  </a:lnTo>
                  <a:lnTo>
                    <a:pt x="215" y="166"/>
                  </a:lnTo>
                  <a:lnTo>
                    <a:pt x="215" y="166"/>
                  </a:lnTo>
                  <a:lnTo>
                    <a:pt x="217" y="166"/>
                  </a:lnTo>
                  <a:lnTo>
                    <a:pt x="217" y="166"/>
                  </a:lnTo>
                  <a:lnTo>
                    <a:pt x="217" y="166"/>
                  </a:lnTo>
                  <a:lnTo>
                    <a:pt x="220" y="166"/>
                  </a:lnTo>
                  <a:lnTo>
                    <a:pt x="220" y="166"/>
                  </a:lnTo>
                  <a:lnTo>
                    <a:pt x="220" y="166"/>
                  </a:lnTo>
                  <a:lnTo>
                    <a:pt x="222" y="166"/>
                  </a:lnTo>
                  <a:lnTo>
                    <a:pt x="222" y="166"/>
                  </a:lnTo>
                  <a:lnTo>
                    <a:pt x="222" y="166"/>
                  </a:lnTo>
                  <a:lnTo>
                    <a:pt x="225" y="166"/>
                  </a:lnTo>
                  <a:lnTo>
                    <a:pt x="225" y="168"/>
                  </a:lnTo>
                  <a:lnTo>
                    <a:pt x="225" y="168"/>
                  </a:lnTo>
                  <a:lnTo>
                    <a:pt x="225" y="168"/>
                  </a:lnTo>
                  <a:lnTo>
                    <a:pt x="227" y="168"/>
                  </a:lnTo>
                  <a:lnTo>
                    <a:pt x="227" y="166"/>
                  </a:lnTo>
                  <a:lnTo>
                    <a:pt x="227" y="166"/>
                  </a:lnTo>
                  <a:lnTo>
                    <a:pt x="229" y="166"/>
                  </a:lnTo>
                  <a:lnTo>
                    <a:pt x="229" y="166"/>
                  </a:lnTo>
                  <a:lnTo>
                    <a:pt x="229" y="166"/>
                  </a:lnTo>
                  <a:lnTo>
                    <a:pt x="232" y="166"/>
                  </a:lnTo>
                  <a:lnTo>
                    <a:pt x="232" y="166"/>
                  </a:lnTo>
                  <a:lnTo>
                    <a:pt x="232" y="166"/>
                  </a:lnTo>
                  <a:lnTo>
                    <a:pt x="234" y="166"/>
                  </a:lnTo>
                  <a:lnTo>
                    <a:pt x="234" y="166"/>
                  </a:lnTo>
                  <a:lnTo>
                    <a:pt x="236" y="166"/>
                  </a:lnTo>
                  <a:lnTo>
                    <a:pt x="236" y="166"/>
                  </a:lnTo>
                  <a:lnTo>
                    <a:pt x="236" y="166"/>
                  </a:lnTo>
                  <a:lnTo>
                    <a:pt x="239" y="166"/>
                  </a:lnTo>
                  <a:lnTo>
                    <a:pt x="239" y="166"/>
                  </a:lnTo>
                  <a:lnTo>
                    <a:pt x="239" y="168"/>
                  </a:lnTo>
                  <a:lnTo>
                    <a:pt x="239" y="168"/>
                  </a:lnTo>
                  <a:lnTo>
                    <a:pt x="239" y="168"/>
                  </a:lnTo>
                  <a:lnTo>
                    <a:pt x="239" y="168"/>
                  </a:lnTo>
                  <a:lnTo>
                    <a:pt x="239" y="168"/>
                  </a:lnTo>
                  <a:lnTo>
                    <a:pt x="239" y="171"/>
                  </a:lnTo>
                  <a:lnTo>
                    <a:pt x="239" y="171"/>
                  </a:lnTo>
                  <a:lnTo>
                    <a:pt x="241" y="171"/>
                  </a:lnTo>
                  <a:lnTo>
                    <a:pt x="241" y="171"/>
                  </a:lnTo>
                  <a:lnTo>
                    <a:pt x="243" y="171"/>
                  </a:lnTo>
                  <a:lnTo>
                    <a:pt x="243" y="168"/>
                  </a:lnTo>
                  <a:lnTo>
                    <a:pt x="243" y="168"/>
                  </a:lnTo>
                  <a:lnTo>
                    <a:pt x="243" y="168"/>
                  </a:lnTo>
                  <a:lnTo>
                    <a:pt x="243" y="168"/>
                  </a:lnTo>
                  <a:lnTo>
                    <a:pt x="246" y="168"/>
                  </a:lnTo>
                  <a:lnTo>
                    <a:pt x="246" y="168"/>
                  </a:lnTo>
                  <a:lnTo>
                    <a:pt x="246" y="168"/>
                  </a:lnTo>
                  <a:lnTo>
                    <a:pt x="246" y="168"/>
                  </a:lnTo>
                  <a:lnTo>
                    <a:pt x="248" y="168"/>
                  </a:lnTo>
                  <a:lnTo>
                    <a:pt x="248" y="166"/>
                  </a:lnTo>
                  <a:lnTo>
                    <a:pt x="248" y="166"/>
                  </a:lnTo>
                  <a:lnTo>
                    <a:pt x="251" y="166"/>
                  </a:lnTo>
                  <a:lnTo>
                    <a:pt x="251" y="166"/>
                  </a:lnTo>
                  <a:lnTo>
                    <a:pt x="251" y="166"/>
                  </a:lnTo>
                  <a:lnTo>
                    <a:pt x="251" y="166"/>
                  </a:lnTo>
                  <a:lnTo>
                    <a:pt x="253" y="166"/>
                  </a:lnTo>
                  <a:lnTo>
                    <a:pt x="253" y="166"/>
                  </a:lnTo>
                  <a:lnTo>
                    <a:pt x="255" y="166"/>
                  </a:lnTo>
                  <a:lnTo>
                    <a:pt x="255" y="164"/>
                  </a:lnTo>
                  <a:lnTo>
                    <a:pt x="255" y="164"/>
                  </a:lnTo>
                  <a:lnTo>
                    <a:pt x="255" y="164"/>
                  </a:lnTo>
                  <a:lnTo>
                    <a:pt x="258" y="164"/>
                  </a:lnTo>
                  <a:lnTo>
                    <a:pt x="258" y="164"/>
                  </a:lnTo>
                  <a:lnTo>
                    <a:pt x="258" y="164"/>
                  </a:lnTo>
                  <a:lnTo>
                    <a:pt x="258" y="161"/>
                  </a:lnTo>
                  <a:lnTo>
                    <a:pt x="258" y="161"/>
                  </a:lnTo>
                  <a:lnTo>
                    <a:pt x="258" y="161"/>
                  </a:lnTo>
                  <a:lnTo>
                    <a:pt x="260" y="161"/>
                  </a:lnTo>
                  <a:lnTo>
                    <a:pt x="260" y="161"/>
                  </a:lnTo>
                  <a:lnTo>
                    <a:pt x="260" y="159"/>
                  </a:lnTo>
                  <a:lnTo>
                    <a:pt x="260" y="159"/>
                  </a:lnTo>
                  <a:lnTo>
                    <a:pt x="260" y="157"/>
                  </a:lnTo>
                  <a:lnTo>
                    <a:pt x="260" y="157"/>
                  </a:lnTo>
                  <a:lnTo>
                    <a:pt x="260" y="157"/>
                  </a:lnTo>
                  <a:lnTo>
                    <a:pt x="260" y="157"/>
                  </a:lnTo>
                  <a:lnTo>
                    <a:pt x="260" y="154"/>
                  </a:lnTo>
                  <a:lnTo>
                    <a:pt x="258" y="154"/>
                  </a:lnTo>
                  <a:lnTo>
                    <a:pt x="258" y="154"/>
                  </a:lnTo>
                  <a:lnTo>
                    <a:pt x="258" y="152"/>
                  </a:lnTo>
                  <a:lnTo>
                    <a:pt x="258" y="152"/>
                  </a:lnTo>
                  <a:lnTo>
                    <a:pt x="258" y="150"/>
                  </a:lnTo>
                  <a:lnTo>
                    <a:pt x="258" y="150"/>
                  </a:lnTo>
                  <a:lnTo>
                    <a:pt x="258" y="150"/>
                  </a:lnTo>
                  <a:lnTo>
                    <a:pt x="258" y="147"/>
                  </a:lnTo>
                  <a:lnTo>
                    <a:pt x="258" y="147"/>
                  </a:lnTo>
                  <a:lnTo>
                    <a:pt x="258" y="147"/>
                  </a:lnTo>
                  <a:lnTo>
                    <a:pt x="258" y="145"/>
                  </a:lnTo>
                  <a:lnTo>
                    <a:pt x="258" y="145"/>
                  </a:lnTo>
                  <a:lnTo>
                    <a:pt x="258" y="145"/>
                  </a:lnTo>
                  <a:lnTo>
                    <a:pt x="258" y="142"/>
                  </a:lnTo>
                  <a:lnTo>
                    <a:pt x="258" y="142"/>
                  </a:lnTo>
                  <a:lnTo>
                    <a:pt x="258" y="140"/>
                  </a:lnTo>
                  <a:lnTo>
                    <a:pt x="258" y="140"/>
                  </a:lnTo>
                  <a:lnTo>
                    <a:pt x="258" y="140"/>
                  </a:lnTo>
                  <a:lnTo>
                    <a:pt x="258" y="138"/>
                  </a:lnTo>
                  <a:lnTo>
                    <a:pt x="258" y="138"/>
                  </a:lnTo>
                  <a:lnTo>
                    <a:pt x="258" y="138"/>
                  </a:lnTo>
                  <a:lnTo>
                    <a:pt x="258" y="138"/>
                  </a:lnTo>
                  <a:lnTo>
                    <a:pt x="258" y="135"/>
                  </a:lnTo>
                  <a:lnTo>
                    <a:pt x="260" y="135"/>
                  </a:lnTo>
                  <a:lnTo>
                    <a:pt x="260" y="135"/>
                  </a:lnTo>
                  <a:lnTo>
                    <a:pt x="260" y="133"/>
                  </a:lnTo>
                  <a:lnTo>
                    <a:pt x="260" y="133"/>
                  </a:lnTo>
                  <a:lnTo>
                    <a:pt x="260" y="133"/>
                  </a:lnTo>
                  <a:lnTo>
                    <a:pt x="260" y="131"/>
                  </a:lnTo>
                  <a:lnTo>
                    <a:pt x="262" y="131"/>
                  </a:lnTo>
                  <a:lnTo>
                    <a:pt x="262" y="131"/>
                  </a:lnTo>
                  <a:lnTo>
                    <a:pt x="262" y="131"/>
                  </a:lnTo>
                  <a:lnTo>
                    <a:pt x="262" y="131"/>
                  </a:lnTo>
                  <a:lnTo>
                    <a:pt x="265" y="131"/>
                  </a:lnTo>
                  <a:lnTo>
                    <a:pt x="265" y="131"/>
                  </a:lnTo>
                  <a:lnTo>
                    <a:pt x="265" y="131"/>
                  </a:lnTo>
                  <a:lnTo>
                    <a:pt x="265" y="128"/>
                  </a:lnTo>
                  <a:lnTo>
                    <a:pt x="267" y="128"/>
                  </a:lnTo>
                  <a:lnTo>
                    <a:pt x="267" y="128"/>
                  </a:lnTo>
                  <a:lnTo>
                    <a:pt x="270" y="128"/>
                  </a:lnTo>
                  <a:lnTo>
                    <a:pt x="270" y="128"/>
                  </a:lnTo>
                  <a:lnTo>
                    <a:pt x="270" y="128"/>
                  </a:lnTo>
                  <a:lnTo>
                    <a:pt x="270" y="131"/>
                  </a:lnTo>
                  <a:lnTo>
                    <a:pt x="272" y="131"/>
                  </a:lnTo>
                  <a:lnTo>
                    <a:pt x="272" y="128"/>
                  </a:lnTo>
                  <a:lnTo>
                    <a:pt x="272" y="128"/>
                  </a:lnTo>
                  <a:lnTo>
                    <a:pt x="272" y="128"/>
                  </a:lnTo>
                  <a:lnTo>
                    <a:pt x="272" y="128"/>
                  </a:lnTo>
                  <a:lnTo>
                    <a:pt x="274" y="128"/>
                  </a:lnTo>
                  <a:lnTo>
                    <a:pt x="274" y="128"/>
                  </a:lnTo>
                  <a:lnTo>
                    <a:pt x="277" y="128"/>
                  </a:lnTo>
                  <a:lnTo>
                    <a:pt x="277" y="128"/>
                  </a:lnTo>
                  <a:lnTo>
                    <a:pt x="277" y="128"/>
                  </a:lnTo>
                  <a:lnTo>
                    <a:pt x="277" y="128"/>
                  </a:lnTo>
                  <a:lnTo>
                    <a:pt x="279" y="128"/>
                  </a:lnTo>
                  <a:lnTo>
                    <a:pt x="279" y="128"/>
                  </a:lnTo>
                  <a:lnTo>
                    <a:pt x="279" y="126"/>
                  </a:lnTo>
                  <a:lnTo>
                    <a:pt x="279" y="126"/>
                  </a:lnTo>
                  <a:lnTo>
                    <a:pt x="279" y="126"/>
                  </a:lnTo>
                  <a:lnTo>
                    <a:pt x="281" y="126"/>
                  </a:lnTo>
                  <a:lnTo>
                    <a:pt x="281" y="123"/>
                  </a:lnTo>
                  <a:lnTo>
                    <a:pt x="281" y="123"/>
                  </a:lnTo>
                  <a:lnTo>
                    <a:pt x="284" y="123"/>
                  </a:lnTo>
                  <a:lnTo>
                    <a:pt x="284" y="123"/>
                  </a:lnTo>
                  <a:lnTo>
                    <a:pt x="284" y="121"/>
                  </a:lnTo>
                  <a:lnTo>
                    <a:pt x="284" y="121"/>
                  </a:lnTo>
                  <a:lnTo>
                    <a:pt x="284" y="121"/>
                  </a:lnTo>
                  <a:lnTo>
                    <a:pt x="284" y="119"/>
                  </a:lnTo>
                  <a:lnTo>
                    <a:pt x="284" y="119"/>
                  </a:lnTo>
                  <a:lnTo>
                    <a:pt x="284" y="119"/>
                  </a:lnTo>
                  <a:lnTo>
                    <a:pt x="284" y="119"/>
                  </a:lnTo>
                  <a:lnTo>
                    <a:pt x="281" y="119"/>
                  </a:lnTo>
                  <a:lnTo>
                    <a:pt x="281" y="116"/>
                  </a:lnTo>
                  <a:lnTo>
                    <a:pt x="281" y="116"/>
                  </a:lnTo>
                  <a:lnTo>
                    <a:pt x="284" y="116"/>
                  </a:lnTo>
                  <a:lnTo>
                    <a:pt x="284" y="114"/>
                  </a:lnTo>
                  <a:lnTo>
                    <a:pt x="284" y="114"/>
                  </a:lnTo>
                  <a:lnTo>
                    <a:pt x="284" y="114"/>
                  </a:lnTo>
                  <a:lnTo>
                    <a:pt x="284" y="114"/>
                  </a:lnTo>
                  <a:lnTo>
                    <a:pt x="286" y="114"/>
                  </a:lnTo>
                  <a:lnTo>
                    <a:pt x="286" y="112"/>
                  </a:lnTo>
                  <a:lnTo>
                    <a:pt x="286" y="112"/>
                  </a:lnTo>
                  <a:lnTo>
                    <a:pt x="286" y="114"/>
                  </a:lnTo>
                  <a:lnTo>
                    <a:pt x="288" y="114"/>
                  </a:lnTo>
                  <a:lnTo>
                    <a:pt x="288" y="114"/>
                  </a:lnTo>
                  <a:lnTo>
                    <a:pt x="288" y="112"/>
                  </a:lnTo>
                  <a:lnTo>
                    <a:pt x="288" y="112"/>
                  </a:lnTo>
                  <a:lnTo>
                    <a:pt x="291" y="112"/>
                  </a:lnTo>
                  <a:lnTo>
                    <a:pt x="291" y="112"/>
                  </a:lnTo>
                  <a:lnTo>
                    <a:pt x="291" y="112"/>
                  </a:lnTo>
                  <a:lnTo>
                    <a:pt x="291" y="112"/>
                  </a:lnTo>
                  <a:lnTo>
                    <a:pt x="291" y="112"/>
                  </a:lnTo>
                  <a:lnTo>
                    <a:pt x="293" y="112"/>
                  </a:lnTo>
                  <a:lnTo>
                    <a:pt x="293" y="112"/>
                  </a:lnTo>
                  <a:lnTo>
                    <a:pt x="296" y="112"/>
                  </a:lnTo>
                  <a:lnTo>
                    <a:pt x="296" y="112"/>
                  </a:lnTo>
                  <a:lnTo>
                    <a:pt x="296" y="112"/>
                  </a:lnTo>
                  <a:lnTo>
                    <a:pt x="296" y="114"/>
                  </a:lnTo>
                  <a:lnTo>
                    <a:pt x="298" y="114"/>
                  </a:lnTo>
                  <a:lnTo>
                    <a:pt x="298" y="114"/>
                  </a:lnTo>
                  <a:lnTo>
                    <a:pt x="298" y="114"/>
                  </a:lnTo>
                  <a:lnTo>
                    <a:pt x="298" y="112"/>
                  </a:lnTo>
                  <a:lnTo>
                    <a:pt x="300" y="112"/>
                  </a:lnTo>
                  <a:lnTo>
                    <a:pt x="300" y="112"/>
                  </a:lnTo>
                  <a:lnTo>
                    <a:pt x="303" y="112"/>
                  </a:lnTo>
                  <a:lnTo>
                    <a:pt x="303" y="112"/>
                  </a:lnTo>
                  <a:lnTo>
                    <a:pt x="303" y="112"/>
                  </a:lnTo>
                  <a:lnTo>
                    <a:pt x="303" y="112"/>
                  </a:lnTo>
                  <a:lnTo>
                    <a:pt x="305" y="112"/>
                  </a:lnTo>
                  <a:lnTo>
                    <a:pt x="305" y="112"/>
                  </a:lnTo>
                  <a:lnTo>
                    <a:pt x="305" y="112"/>
                  </a:lnTo>
                  <a:lnTo>
                    <a:pt x="307" y="112"/>
                  </a:lnTo>
                  <a:lnTo>
                    <a:pt x="307" y="112"/>
                  </a:lnTo>
                  <a:lnTo>
                    <a:pt x="307" y="114"/>
                  </a:lnTo>
                  <a:lnTo>
                    <a:pt x="307" y="114"/>
                  </a:lnTo>
                  <a:lnTo>
                    <a:pt x="307" y="116"/>
                  </a:lnTo>
                  <a:lnTo>
                    <a:pt x="307" y="116"/>
                  </a:lnTo>
                  <a:lnTo>
                    <a:pt x="307" y="116"/>
                  </a:lnTo>
                  <a:lnTo>
                    <a:pt x="307" y="116"/>
                  </a:lnTo>
                  <a:lnTo>
                    <a:pt x="305" y="116"/>
                  </a:lnTo>
                  <a:lnTo>
                    <a:pt x="305" y="116"/>
                  </a:lnTo>
                  <a:lnTo>
                    <a:pt x="305" y="119"/>
                  </a:lnTo>
                  <a:lnTo>
                    <a:pt x="305" y="119"/>
                  </a:lnTo>
                  <a:lnTo>
                    <a:pt x="305" y="119"/>
                  </a:lnTo>
                  <a:lnTo>
                    <a:pt x="305" y="119"/>
                  </a:lnTo>
                  <a:lnTo>
                    <a:pt x="305" y="119"/>
                  </a:lnTo>
                  <a:lnTo>
                    <a:pt x="305" y="119"/>
                  </a:lnTo>
                  <a:lnTo>
                    <a:pt x="305" y="121"/>
                  </a:lnTo>
                  <a:lnTo>
                    <a:pt x="307" y="121"/>
                  </a:lnTo>
                  <a:lnTo>
                    <a:pt x="307" y="121"/>
                  </a:lnTo>
                  <a:lnTo>
                    <a:pt x="307" y="121"/>
                  </a:lnTo>
                  <a:lnTo>
                    <a:pt x="310" y="121"/>
                  </a:lnTo>
                  <a:lnTo>
                    <a:pt x="310" y="121"/>
                  </a:lnTo>
                  <a:lnTo>
                    <a:pt x="310" y="121"/>
                  </a:lnTo>
                  <a:lnTo>
                    <a:pt x="310" y="123"/>
                  </a:lnTo>
                  <a:lnTo>
                    <a:pt x="312" y="123"/>
                  </a:lnTo>
                  <a:lnTo>
                    <a:pt x="312" y="123"/>
                  </a:lnTo>
                  <a:lnTo>
                    <a:pt x="310" y="123"/>
                  </a:lnTo>
                  <a:lnTo>
                    <a:pt x="310" y="123"/>
                  </a:lnTo>
                  <a:lnTo>
                    <a:pt x="310" y="126"/>
                  </a:lnTo>
                  <a:lnTo>
                    <a:pt x="310" y="126"/>
                  </a:lnTo>
                  <a:lnTo>
                    <a:pt x="310" y="126"/>
                  </a:lnTo>
                  <a:lnTo>
                    <a:pt x="310" y="128"/>
                  </a:lnTo>
                  <a:lnTo>
                    <a:pt x="310" y="128"/>
                  </a:lnTo>
                  <a:lnTo>
                    <a:pt x="310" y="128"/>
                  </a:lnTo>
                  <a:lnTo>
                    <a:pt x="312" y="128"/>
                  </a:lnTo>
                  <a:lnTo>
                    <a:pt x="312" y="128"/>
                  </a:lnTo>
                  <a:lnTo>
                    <a:pt x="312" y="128"/>
                  </a:lnTo>
                  <a:lnTo>
                    <a:pt x="312" y="128"/>
                  </a:lnTo>
                  <a:lnTo>
                    <a:pt x="314" y="128"/>
                  </a:lnTo>
                  <a:lnTo>
                    <a:pt x="314" y="128"/>
                  </a:lnTo>
                  <a:lnTo>
                    <a:pt x="317" y="128"/>
                  </a:lnTo>
                  <a:lnTo>
                    <a:pt x="317" y="128"/>
                  </a:lnTo>
                  <a:lnTo>
                    <a:pt x="317" y="128"/>
                  </a:lnTo>
                  <a:lnTo>
                    <a:pt x="317" y="128"/>
                  </a:lnTo>
                  <a:lnTo>
                    <a:pt x="317" y="131"/>
                  </a:lnTo>
                  <a:lnTo>
                    <a:pt x="319" y="131"/>
                  </a:lnTo>
                  <a:lnTo>
                    <a:pt x="319" y="131"/>
                  </a:lnTo>
                  <a:lnTo>
                    <a:pt x="319" y="131"/>
                  </a:lnTo>
                  <a:lnTo>
                    <a:pt x="319" y="131"/>
                  </a:lnTo>
                  <a:lnTo>
                    <a:pt x="322" y="131"/>
                  </a:lnTo>
                  <a:lnTo>
                    <a:pt x="322" y="131"/>
                  </a:lnTo>
                  <a:lnTo>
                    <a:pt x="322" y="131"/>
                  </a:lnTo>
                  <a:lnTo>
                    <a:pt x="322" y="131"/>
                  </a:lnTo>
                  <a:lnTo>
                    <a:pt x="322" y="133"/>
                  </a:lnTo>
                  <a:lnTo>
                    <a:pt x="322" y="133"/>
                  </a:lnTo>
                  <a:lnTo>
                    <a:pt x="322" y="135"/>
                  </a:lnTo>
                  <a:lnTo>
                    <a:pt x="324" y="135"/>
                  </a:lnTo>
                  <a:lnTo>
                    <a:pt x="324" y="135"/>
                  </a:lnTo>
                  <a:lnTo>
                    <a:pt x="324" y="135"/>
                  </a:lnTo>
                  <a:lnTo>
                    <a:pt x="324" y="138"/>
                  </a:lnTo>
                  <a:lnTo>
                    <a:pt x="324" y="138"/>
                  </a:lnTo>
                  <a:lnTo>
                    <a:pt x="326" y="138"/>
                  </a:lnTo>
                  <a:lnTo>
                    <a:pt x="326" y="138"/>
                  </a:lnTo>
                  <a:lnTo>
                    <a:pt x="326" y="138"/>
                  </a:lnTo>
                  <a:lnTo>
                    <a:pt x="329" y="138"/>
                  </a:lnTo>
                  <a:lnTo>
                    <a:pt x="329" y="138"/>
                  </a:lnTo>
                  <a:lnTo>
                    <a:pt x="329" y="138"/>
                  </a:lnTo>
                  <a:lnTo>
                    <a:pt x="329" y="138"/>
                  </a:lnTo>
                  <a:lnTo>
                    <a:pt x="331" y="138"/>
                  </a:lnTo>
                  <a:lnTo>
                    <a:pt x="331" y="138"/>
                  </a:lnTo>
                  <a:lnTo>
                    <a:pt x="331" y="140"/>
                  </a:lnTo>
                  <a:lnTo>
                    <a:pt x="331" y="140"/>
                  </a:lnTo>
                  <a:lnTo>
                    <a:pt x="331" y="140"/>
                  </a:lnTo>
                  <a:lnTo>
                    <a:pt x="331" y="142"/>
                  </a:lnTo>
                  <a:lnTo>
                    <a:pt x="333" y="142"/>
                  </a:lnTo>
                  <a:lnTo>
                    <a:pt x="333" y="142"/>
                  </a:lnTo>
                  <a:lnTo>
                    <a:pt x="336" y="142"/>
                  </a:lnTo>
                  <a:lnTo>
                    <a:pt x="336" y="142"/>
                  </a:lnTo>
                  <a:lnTo>
                    <a:pt x="336" y="142"/>
                  </a:lnTo>
                  <a:lnTo>
                    <a:pt x="336" y="140"/>
                  </a:lnTo>
                  <a:lnTo>
                    <a:pt x="338" y="140"/>
                  </a:lnTo>
                  <a:lnTo>
                    <a:pt x="338" y="140"/>
                  </a:lnTo>
                  <a:lnTo>
                    <a:pt x="338" y="140"/>
                  </a:lnTo>
                  <a:lnTo>
                    <a:pt x="338" y="140"/>
                  </a:lnTo>
                  <a:lnTo>
                    <a:pt x="341" y="140"/>
                  </a:lnTo>
                  <a:lnTo>
                    <a:pt x="341" y="140"/>
                  </a:lnTo>
                  <a:lnTo>
                    <a:pt x="343" y="140"/>
                  </a:lnTo>
                  <a:lnTo>
                    <a:pt x="343" y="140"/>
                  </a:lnTo>
                  <a:lnTo>
                    <a:pt x="343" y="140"/>
                  </a:lnTo>
                  <a:lnTo>
                    <a:pt x="343" y="140"/>
                  </a:lnTo>
                  <a:lnTo>
                    <a:pt x="343" y="142"/>
                  </a:lnTo>
                  <a:lnTo>
                    <a:pt x="345" y="142"/>
                  </a:lnTo>
                  <a:lnTo>
                    <a:pt x="345" y="142"/>
                  </a:lnTo>
                  <a:lnTo>
                    <a:pt x="345" y="142"/>
                  </a:lnTo>
                  <a:lnTo>
                    <a:pt x="345" y="142"/>
                  </a:lnTo>
                  <a:lnTo>
                    <a:pt x="345" y="145"/>
                  </a:lnTo>
                  <a:lnTo>
                    <a:pt x="348" y="145"/>
                  </a:lnTo>
                  <a:lnTo>
                    <a:pt x="348" y="145"/>
                  </a:lnTo>
                  <a:lnTo>
                    <a:pt x="348" y="145"/>
                  </a:lnTo>
                  <a:lnTo>
                    <a:pt x="350" y="145"/>
                  </a:lnTo>
                  <a:lnTo>
                    <a:pt x="350" y="145"/>
                  </a:lnTo>
                  <a:lnTo>
                    <a:pt x="350" y="145"/>
                  </a:lnTo>
                  <a:lnTo>
                    <a:pt x="352" y="145"/>
                  </a:lnTo>
                  <a:lnTo>
                    <a:pt x="352" y="145"/>
                  </a:lnTo>
                  <a:lnTo>
                    <a:pt x="352" y="145"/>
                  </a:lnTo>
                  <a:lnTo>
                    <a:pt x="352" y="145"/>
                  </a:lnTo>
                  <a:lnTo>
                    <a:pt x="355" y="145"/>
                  </a:lnTo>
                  <a:lnTo>
                    <a:pt x="355" y="145"/>
                  </a:lnTo>
                  <a:lnTo>
                    <a:pt x="355" y="147"/>
                  </a:lnTo>
                  <a:lnTo>
                    <a:pt x="355" y="147"/>
                  </a:lnTo>
                  <a:lnTo>
                    <a:pt x="355" y="147"/>
                  </a:lnTo>
                  <a:lnTo>
                    <a:pt x="355" y="147"/>
                  </a:lnTo>
                  <a:lnTo>
                    <a:pt x="357" y="147"/>
                  </a:lnTo>
                  <a:lnTo>
                    <a:pt x="357" y="147"/>
                  </a:lnTo>
                  <a:lnTo>
                    <a:pt x="357" y="147"/>
                  </a:lnTo>
                  <a:lnTo>
                    <a:pt x="357" y="150"/>
                  </a:lnTo>
                  <a:lnTo>
                    <a:pt x="359" y="150"/>
                  </a:lnTo>
                  <a:lnTo>
                    <a:pt x="359" y="150"/>
                  </a:lnTo>
                  <a:lnTo>
                    <a:pt x="359" y="150"/>
                  </a:lnTo>
                  <a:lnTo>
                    <a:pt x="359" y="152"/>
                  </a:lnTo>
                  <a:lnTo>
                    <a:pt x="362" y="152"/>
                  </a:lnTo>
                  <a:lnTo>
                    <a:pt x="362" y="152"/>
                  </a:lnTo>
                  <a:lnTo>
                    <a:pt x="362" y="152"/>
                  </a:lnTo>
                  <a:lnTo>
                    <a:pt x="362" y="154"/>
                  </a:lnTo>
                  <a:lnTo>
                    <a:pt x="362" y="154"/>
                  </a:lnTo>
                  <a:lnTo>
                    <a:pt x="362" y="154"/>
                  </a:lnTo>
                  <a:lnTo>
                    <a:pt x="362" y="157"/>
                  </a:lnTo>
                  <a:lnTo>
                    <a:pt x="364" y="157"/>
                  </a:lnTo>
                  <a:lnTo>
                    <a:pt x="364" y="157"/>
                  </a:lnTo>
                  <a:lnTo>
                    <a:pt x="364" y="157"/>
                  </a:lnTo>
                  <a:lnTo>
                    <a:pt x="364" y="159"/>
                  </a:lnTo>
                  <a:lnTo>
                    <a:pt x="364" y="159"/>
                  </a:lnTo>
                  <a:lnTo>
                    <a:pt x="364" y="159"/>
                  </a:lnTo>
                  <a:lnTo>
                    <a:pt x="364" y="161"/>
                  </a:lnTo>
                  <a:lnTo>
                    <a:pt x="364" y="161"/>
                  </a:lnTo>
                  <a:lnTo>
                    <a:pt x="364" y="161"/>
                  </a:lnTo>
                  <a:lnTo>
                    <a:pt x="367" y="161"/>
                  </a:lnTo>
                  <a:lnTo>
                    <a:pt x="367" y="164"/>
                  </a:lnTo>
                  <a:lnTo>
                    <a:pt x="367" y="164"/>
                  </a:lnTo>
                  <a:lnTo>
                    <a:pt x="367" y="164"/>
                  </a:lnTo>
                  <a:lnTo>
                    <a:pt x="369" y="164"/>
                  </a:lnTo>
                  <a:lnTo>
                    <a:pt x="369" y="166"/>
                  </a:lnTo>
                  <a:lnTo>
                    <a:pt x="369" y="166"/>
                  </a:lnTo>
                  <a:lnTo>
                    <a:pt x="369" y="166"/>
                  </a:lnTo>
                  <a:lnTo>
                    <a:pt x="369" y="166"/>
                  </a:lnTo>
                  <a:lnTo>
                    <a:pt x="371" y="166"/>
                  </a:lnTo>
                  <a:lnTo>
                    <a:pt x="371" y="166"/>
                  </a:lnTo>
                  <a:lnTo>
                    <a:pt x="371" y="168"/>
                  </a:lnTo>
                  <a:lnTo>
                    <a:pt x="371" y="168"/>
                  </a:lnTo>
                  <a:lnTo>
                    <a:pt x="371" y="168"/>
                  </a:lnTo>
                  <a:lnTo>
                    <a:pt x="374" y="168"/>
                  </a:lnTo>
                  <a:lnTo>
                    <a:pt x="374" y="168"/>
                  </a:lnTo>
                  <a:lnTo>
                    <a:pt x="374" y="171"/>
                  </a:lnTo>
                  <a:lnTo>
                    <a:pt x="374" y="171"/>
                  </a:lnTo>
                  <a:lnTo>
                    <a:pt x="374" y="171"/>
                  </a:lnTo>
                  <a:lnTo>
                    <a:pt x="374" y="173"/>
                  </a:lnTo>
                  <a:lnTo>
                    <a:pt x="376" y="173"/>
                  </a:lnTo>
                  <a:lnTo>
                    <a:pt x="376" y="173"/>
                  </a:lnTo>
                  <a:lnTo>
                    <a:pt x="376" y="176"/>
                  </a:lnTo>
                  <a:lnTo>
                    <a:pt x="376" y="176"/>
                  </a:lnTo>
                  <a:lnTo>
                    <a:pt x="376" y="178"/>
                  </a:lnTo>
                  <a:lnTo>
                    <a:pt x="376" y="178"/>
                  </a:lnTo>
                  <a:lnTo>
                    <a:pt x="376" y="178"/>
                  </a:lnTo>
                  <a:lnTo>
                    <a:pt x="376" y="178"/>
                  </a:lnTo>
                  <a:lnTo>
                    <a:pt x="376" y="178"/>
                  </a:lnTo>
                  <a:lnTo>
                    <a:pt x="376" y="180"/>
                  </a:lnTo>
                  <a:lnTo>
                    <a:pt x="374" y="180"/>
                  </a:lnTo>
                  <a:lnTo>
                    <a:pt x="374" y="180"/>
                  </a:lnTo>
                  <a:lnTo>
                    <a:pt x="374" y="183"/>
                  </a:lnTo>
                  <a:lnTo>
                    <a:pt x="374" y="183"/>
                  </a:lnTo>
                  <a:lnTo>
                    <a:pt x="374" y="183"/>
                  </a:lnTo>
                  <a:lnTo>
                    <a:pt x="371" y="183"/>
                  </a:lnTo>
                  <a:lnTo>
                    <a:pt x="371" y="185"/>
                  </a:lnTo>
                  <a:lnTo>
                    <a:pt x="371" y="185"/>
                  </a:lnTo>
                  <a:lnTo>
                    <a:pt x="374" y="185"/>
                  </a:lnTo>
                  <a:lnTo>
                    <a:pt x="374" y="187"/>
                  </a:lnTo>
                  <a:lnTo>
                    <a:pt x="374" y="187"/>
                  </a:lnTo>
                  <a:lnTo>
                    <a:pt x="374" y="187"/>
                  </a:lnTo>
                  <a:lnTo>
                    <a:pt x="374" y="187"/>
                  </a:lnTo>
                  <a:lnTo>
                    <a:pt x="374" y="190"/>
                  </a:lnTo>
                  <a:lnTo>
                    <a:pt x="374" y="190"/>
                  </a:lnTo>
                  <a:lnTo>
                    <a:pt x="374" y="192"/>
                  </a:lnTo>
                  <a:lnTo>
                    <a:pt x="374" y="192"/>
                  </a:lnTo>
                  <a:lnTo>
                    <a:pt x="374" y="192"/>
                  </a:lnTo>
                  <a:lnTo>
                    <a:pt x="371" y="192"/>
                  </a:lnTo>
                  <a:lnTo>
                    <a:pt x="371" y="195"/>
                  </a:lnTo>
                  <a:lnTo>
                    <a:pt x="371" y="195"/>
                  </a:lnTo>
                  <a:lnTo>
                    <a:pt x="371" y="195"/>
                  </a:lnTo>
                  <a:lnTo>
                    <a:pt x="371" y="195"/>
                  </a:lnTo>
                  <a:lnTo>
                    <a:pt x="371" y="197"/>
                  </a:lnTo>
                  <a:lnTo>
                    <a:pt x="369" y="197"/>
                  </a:lnTo>
                  <a:lnTo>
                    <a:pt x="369" y="197"/>
                  </a:lnTo>
                  <a:lnTo>
                    <a:pt x="369" y="197"/>
                  </a:lnTo>
                  <a:lnTo>
                    <a:pt x="369" y="197"/>
                  </a:lnTo>
                  <a:lnTo>
                    <a:pt x="369" y="197"/>
                  </a:lnTo>
                  <a:lnTo>
                    <a:pt x="369" y="199"/>
                  </a:lnTo>
                  <a:lnTo>
                    <a:pt x="369" y="199"/>
                  </a:lnTo>
                  <a:lnTo>
                    <a:pt x="369" y="202"/>
                  </a:lnTo>
                  <a:lnTo>
                    <a:pt x="369" y="202"/>
                  </a:lnTo>
                  <a:lnTo>
                    <a:pt x="367" y="202"/>
                  </a:lnTo>
                  <a:lnTo>
                    <a:pt x="367" y="204"/>
                  </a:lnTo>
                  <a:lnTo>
                    <a:pt x="367" y="204"/>
                  </a:lnTo>
                  <a:lnTo>
                    <a:pt x="369" y="204"/>
                  </a:lnTo>
                  <a:lnTo>
                    <a:pt x="369" y="206"/>
                  </a:lnTo>
                  <a:lnTo>
                    <a:pt x="369" y="206"/>
                  </a:lnTo>
                  <a:lnTo>
                    <a:pt x="369" y="206"/>
                  </a:lnTo>
                  <a:lnTo>
                    <a:pt x="369" y="206"/>
                  </a:lnTo>
                  <a:lnTo>
                    <a:pt x="369" y="206"/>
                  </a:lnTo>
                  <a:lnTo>
                    <a:pt x="369" y="209"/>
                  </a:lnTo>
                  <a:lnTo>
                    <a:pt x="369" y="209"/>
                  </a:lnTo>
                  <a:lnTo>
                    <a:pt x="371" y="209"/>
                  </a:lnTo>
                  <a:lnTo>
                    <a:pt x="371" y="209"/>
                  </a:lnTo>
                  <a:lnTo>
                    <a:pt x="371" y="211"/>
                  </a:lnTo>
                  <a:lnTo>
                    <a:pt x="371" y="211"/>
                  </a:lnTo>
                  <a:lnTo>
                    <a:pt x="371" y="211"/>
                  </a:lnTo>
                  <a:lnTo>
                    <a:pt x="371" y="214"/>
                  </a:lnTo>
                  <a:lnTo>
                    <a:pt x="374" y="214"/>
                  </a:lnTo>
                  <a:lnTo>
                    <a:pt x="374" y="211"/>
                  </a:lnTo>
                  <a:lnTo>
                    <a:pt x="374" y="211"/>
                  </a:lnTo>
                  <a:lnTo>
                    <a:pt x="376" y="211"/>
                  </a:lnTo>
                  <a:lnTo>
                    <a:pt x="376" y="211"/>
                  </a:lnTo>
                  <a:lnTo>
                    <a:pt x="376" y="211"/>
                  </a:lnTo>
                  <a:lnTo>
                    <a:pt x="378" y="211"/>
                  </a:lnTo>
                  <a:lnTo>
                    <a:pt x="378" y="214"/>
                  </a:lnTo>
                  <a:lnTo>
                    <a:pt x="378" y="214"/>
                  </a:lnTo>
                  <a:lnTo>
                    <a:pt x="378" y="214"/>
                  </a:lnTo>
                  <a:lnTo>
                    <a:pt x="378" y="214"/>
                  </a:lnTo>
                  <a:lnTo>
                    <a:pt x="381" y="214"/>
                  </a:lnTo>
                  <a:lnTo>
                    <a:pt x="381" y="214"/>
                  </a:lnTo>
                  <a:lnTo>
                    <a:pt x="383" y="214"/>
                  </a:lnTo>
                  <a:lnTo>
                    <a:pt x="383" y="214"/>
                  </a:lnTo>
                  <a:lnTo>
                    <a:pt x="383" y="214"/>
                  </a:lnTo>
                  <a:lnTo>
                    <a:pt x="386" y="214"/>
                  </a:lnTo>
                  <a:lnTo>
                    <a:pt x="386" y="216"/>
                  </a:lnTo>
                  <a:lnTo>
                    <a:pt x="386" y="216"/>
                  </a:lnTo>
                  <a:lnTo>
                    <a:pt x="386" y="216"/>
                  </a:lnTo>
                  <a:lnTo>
                    <a:pt x="386" y="216"/>
                  </a:lnTo>
                  <a:lnTo>
                    <a:pt x="388" y="216"/>
                  </a:lnTo>
                  <a:lnTo>
                    <a:pt x="388" y="216"/>
                  </a:lnTo>
                  <a:lnTo>
                    <a:pt x="390" y="216"/>
                  </a:lnTo>
                  <a:lnTo>
                    <a:pt x="390" y="216"/>
                  </a:lnTo>
                  <a:lnTo>
                    <a:pt x="390" y="216"/>
                  </a:lnTo>
                  <a:lnTo>
                    <a:pt x="390" y="216"/>
                  </a:lnTo>
                  <a:lnTo>
                    <a:pt x="393" y="216"/>
                  </a:lnTo>
                  <a:lnTo>
                    <a:pt x="393" y="216"/>
                  </a:lnTo>
                  <a:lnTo>
                    <a:pt x="395" y="216"/>
                  </a:lnTo>
                  <a:lnTo>
                    <a:pt x="395" y="216"/>
                  </a:lnTo>
                  <a:lnTo>
                    <a:pt x="395" y="216"/>
                  </a:lnTo>
                  <a:lnTo>
                    <a:pt x="397" y="216"/>
                  </a:lnTo>
                  <a:lnTo>
                    <a:pt x="397" y="216"/>
                  </a:lnTo>
                  <a:lnTo>
                    <a:pt x="397" y="216"/>
                  </a:lnTo>
                  <a:lnTo>
                    <a:pt x="397" y="216"/>
                  </a:lnTo>
                  <a:lnTo>
                    <a:pt x="400" y="216"/>
                  </a:lnTo>
                  <a:lnTo>
                    <a:pt x="400" y="216"/>
                  </a:lnTo>
                  <a:lnTo>
                    <a:pt x="402" y="216"/>
                  </a:lnTo>
                  <a:lnTo>
                    <a:pt x="402" y="216"/>
                  </a:lnTo>
                  <a:lnTo>
                    <a:pt x="402" y="216"/>
                  </a:lnTo>
                  <a:lnTo>
                    <a:pt x="404" y="216"/>
                  </a:lnTo>
                  <a:lnTo>
                    <a:pt x="404" y="216"/>
                  </a:lnTo>
                  <a:lnTo>
                    <a:pt x="404" y="216"/>
                  </a:lnTo>
                  <a:lnTo>
                    <a:pt x="404" y="216"/>
                  </a:lnTo>
                  <a:lnTo>
                    <a:pt x="407" y="216"/>
                  </a:lnTo>
                  <a:lnTo>
                    <a:pt x="407" y="216"/>
                  </a:lnTo>
                  <a:lnTo>
                    <a:pt x="409" y="216"/>
                  </a:lnTo>
                  <a:lnTo>
                    <a:pt x="409" y="216"/>
                  </a:lnTo>
                  <a:lnTo>
                    <a:pt x="409" y="216"/>
                  </a:lnTo>
                  <a:lnTo>
                    <a:pt x="412" y="216"/>
                  </a:lnTo>
                  <a:lnTo>
                    <a:pt x="412" y="216"/>
                  </a:lnTo>
                  <a:lnTo>
                    <a:pt x="412" y="216"/>
                  </a:lnTo>
                  <a:lnTo>
                    <a:pt x="414" y="216"/>
                  </a:lnTo>
                  <a:lnTo>
                    <a:pt x="414" y="216"/>
                  </a:lnTo>
                  <a:lnTo>
                    <a:pt x="416" y="216"/>
                  </a:lnTo>
                  <a:lnTo>
                    <a:pt x="416" y="216"/>
                  </a:lnTo>
                  <a:lnTo>
                    <a:pt x="416" y="216"/>
                  </a:lnTo>
                  <a:lnTo>
                    <a:pt x="419" y="216"/>
                  </a:lnTo>
                  <a:lnTo>
                    <a:pt x="419" y="216"/>
                  </a:lnTo>
                  <a:lnTo>
                    <a:pt x="419" y="216"/>
                  </a:lnTo>
                  <a:lnTo>
                    <a:pt x="421" y="216"/>
                  </a:lnTo>
                  <a:lnTo>
                    <a:pt x="421" y="216"/>
                  </a:lnTo>
                  <a:lnTo>
                    <a:pt x="423" y="216"/>
                  </a:lnTo>
                  <a:lnTo>
                    <a:pt x="423" y="216"/>
                  </a:lnTo>
                  <a:lnTo>
                    <a:pt x="423" y="216"/>
                  </a:lnTo>
                  <a:lnTo>
                    <a:pt x="426" y="216"/>
                  </a:lnTo>
                  <a:lnTo>
                    <a:pt x="426" y="218"/>
                  </a:lnTo>
                  <a:lnTo>
                    <a:pt x="426" y="218"/>
                  </a:lnTo>
                  <a:lnTo>
                    <a:pt x="428" y="218"/>
                  </a:lnTo>
                  <a:lnTo>
                    <a:pt x="428" y="218"/>
                  </a:lnTo>
                  <a:lnTo>
                    <a:pt x="428" y="218"/>
                  </a:lnTo>
                  <a:lnTo>
                    <a:pt x="430" y="218"/>
                  </a:lnTo>
                  <a:lnTo>
                    <a:pt x="430" y="218"/>
                  </a:lnTo>
                  <a:lnTo>
                    <a:pt x="430" y="218"/>
                  </a:lnTo>
                  <a:lnTo>
                    <a:pt x="430" y="218"/>
                  </a:lnTo>
                  <a:lnTo>
                    <a:pt x="433" y="218"/>
                  </a:lnTo>
                  <a:lnTo>
                    <a:pt x="433" y="221"/>
                  </a:lnTo>
                  <a:lnTo>
                    <a:pt x="433" y="221"/>
                  </a:lnTo>
                  <a:lnTo>
                    <a:pt x="433" y="221"/>
                  </a:lnTo>
                  <a:lnTo>
                    <a:pt x="435" y="221"/>
                  </a:lnTo>
                  <a:lnTo>
                    <a:pt x="435" y="221"/>
                  </a:lnTo>
                  <a:lnTo>
                    <a:pt x="435" y="223"/>
                  </a:lnTo>
                  <a:lnTo>
                    <a:pt x="435" y="223"/>
                  </a:lnTo>
                  <a:lnTo>
                    <a:pt x="438" y="223"/>
                  </a:lnTo>
                  <a:lnTo>
                    <a:pt x="438" y="223"/>
                  </a:lnTo>
                  <a:lnTo>
                    <a:pt x="438" y="223"/>
                  </a:lnTo>
                  <a:lnTo>
                    <a:pt x="438" y="223"/>
                  </a:lnTo>
                  <a:lnTo>
                    <a:pt x="440" y="223"/>
                  </a:lnTo>
                  <a:lnTo>
                    <a:pt x="440" y="225"/>
                  </a:lnTo>
                  <a:lnTo>
                    <a:pt x="440" y="225"/>
                  </a:lnTo>
                  <a:lnTo>
                    <a:pt x="442" y="225"/>
                  </a:lnTo>
                  <a:lnTo>
                    <a:pt x="442" y="225"/>
                  </a:lnTo>
                  <a:lnTo>
                    <a:pt x="442" y="225"/>
                  </a:lnTo>
                  <a:lnTo>
                    <a:pt x="442" y="225"/>
                  </a:lnTo>
                  <a:lnTo>
                    <a:pt x="442" y="228"/>
                  </a:lnTo>
                  <a:lnTo>
                    <a:pt x="445" y="228"/>
                  </a:lnTo>
                  <a:lnTo>
                    <a:pt x="445" y="228"/>
                  </a:lnTo>
                  <a:lnTo>
                    <a:pt x="445" y="228"/>
                  </a:lnTo>
                  <a:lnTo>
                    <a:pt x="445" y="228"/>
                  </a:lnTo>
                  <a:lnTo>
                    <a:pt x="445" y="228"/>
                  </a:lnTo>
                  <a:lnTo>
                    <a:pt x="445" y="230"/>
                  </a:lnTo>
                  <a:lnTo>
                    <a:pt x="447" y="230"/>
                  </a:lnTo>
                  <a:lnTo>
                    <a:pt x="447" y="230"/>
                  </a:lnTo>
                  <a:lnTo>
                    <a:pt x="449" y="230"/>
                  </a:lnTo>
                  <a:lnTo>
                    <a:pt x="449" y="230"/>
                  </a:lnTo>
                  <a:lnTo>
                    <a:pt x="449" y="230"/>
                  </a:lnTo>
                  <a:lnTo>
                    <a:pt x="449" y="230"/>
                  </a:lnTo>
                  <a:lnTo>
                    <a:pt x="452" y="230"/>
                  </a:lnTo>
                  <a:lnTo>
                    <a:pt x="452" y="232"/>
                  </a:lnTo>
                  <a:lnTo>
                    <a:pt x="452" y="232"/>
                  </a:lnTo>
                  <a:lnTo>
                    <a:pt x="452" y="232"/>
                  </a:lnTo>
                  <a:lnTo>
                    <a:pt x="452" y="232"/>
                  </a:lnTo>
                  <a:lnTo>
                    <a:pt x="454" y="232"/>
                  </a:lnTo>
                  <a:lnTo>
                    <a:pt x="454" y="235"/>
                  </a:lnTo>
                  <a:lnTo>
                    <a:pt x="454" y="235"/>
                  </a:lnTo>
                  <a:lnTo>
                    <a:pt x="457" y="235"/>
                  </a:lnTo>
                  <a:lnTo>
                    <a:pt x="457" y="235"/>
                  </a:lnTo>
                  <a:lnTo>
                    <a:pt x="457" y="235"/>
                  </a:lnTo>
                  <a:lnTo>
                    <a:pt x="457" y="235"/>
                  </a:lnTo>
                  <a:lnTo>
                    <a:pt x="459" y="235"/>
                  </a:lnTo>
                  <a:lnTo>
                    <a:pt x="459" y="235"/>
                  </a:lnTo>
                  <a:lnTo>
                    <a:pt x="459" y="237"/>
                  </a:lnTo>
                  <a:lnTo>
                    <a:pt x="459" y="237"/>
                  </a:lnTo>
                  <a:lnTo>
                    <a:pt x="461" y="237"/>
                  </a:lnTo>
                  <a:lnTo>
                    <a:pt x="461" y="237"/>
                  </a:lnTo>
                  <a:lnTo>
                    <a:pt x="464" y="237"/>
                  </a:lnTo>
                  <a:lnTo>
                    <a:pt x="464" y="237"/>
                  </a:lnTo>
                  <a:lnTo>
                    <a:pt x="464" y="237"/>
                  </a:lnTo>
                  <a:lnTo>
                    <a:pt x="466" y="237"/>
                  </a:lnTo>
                  <a:lnTo>
                    <a:pt x="466" y="235"/>
                  </a:lnTo>
                  <a:lnTo>
                    <a:pt x="466" y="235"/>
                  </a:lnTo>
                  <a:lnTo>
                    <a:pt x="468" y="235"/>
                  </a:lnTo>
                  <a:lnTo>
                    <a:pt x="468" y="235"/>
                  </a:lnTo>
                  <a:lnTo>
                    <a:pt x="468" y="235"/>
                  </a:lnTo>
                  <a:lnTo>
                    <a:pt x="468" y="237"/>
                  </a:lnTo>
                  <a:lnTo>
                    <a:pt x="468" y="237"/>
                  </a:lnTo>
                  <a:lnTo>
                    <a:pt x="468" y="237"/>
                  </a:lnTo>
                  <a:lnTo>
                    <a:pt x="468" y="237"/>
                  </a:lnTo>
                  <a:lnTo>
                    <a:pt x="468" y="240"/>
                  </a:lnTo>
                  <a:lnTo>
                    <a:pt x="468" y="240"/>
                  </a:lnTo>
                  <a:lnTo>
                    <a:pt x="468" y="240"/>
                  </a:lnTo>
                  <a:lnTo>
                    <a:pt x="468" y="242"/>
                  </a:lnTo>
                  <a:lnTo>
                    <a:pt x="468" y="242"/>
                  </a:lnTo>
                  <a:lnTo>
                    <a:pt x="468" y="242"/>
                  </a:lnTo>
                  <a:lnTo>
                    <a:pt x="468" y="242"/>
                  </a:lnTo>
                  <a:lnTo>
                    <a:pt x="471" y="242"/>
                  </a:lnTo>
                  <a:lnTo>
                    <a:pt x="471" y="242"/>
                  </a:lnTo>
                  <a:lnTo>
                    <a:pt x="471" y="242"/>
                  </a:lnTo>
                  <a:lnTo>
                    <a:pt x="471" y="244"/>
                  </a:lnTo>
                  <a:lnTo>
                    <a:pt x="473" y="244"/>
                  </a:lnTo>
                  <a:lnTo>
                    <a:pt x="473" y="244"/>
                  </a:lnTo>
                  <a:lnTo>
                    <a:pt x="473" y="247"/>
                  </a:lnTo>
                  <a:lnTo>
                    <a:pt x="473" y="247"/>
                  </a:lnTo>
                  <a:lnTo>
                    <a:pt x="473" y="247"/>
                  </a:lnTo>
                  <a:lnTo>
                    <a:pt x="475" y="247"/>
                  </a:lnTo>
                  <a:lnTo>
                    <a:pt x="475" y="247"/>
                  </a:lnTo>
                  <a:lnTo>
                    <a:pt x="475" y="249"/>
                  </a:lnTo>
                  <a:lnTo>
                    <a:pt x="475" y="249"/>
                  </a:lnTo>
                  <a:lnTo>
                    <a:pt x="475" y="251"/>
                  </a:lnTo>
                  <a:lnTo>
                    <a:pt x="475" y="251"/>
                  </a:lnTo>
                  <a:lnTo>
                    <a:pt x="475" y="251"/>
                  </a:lnTo>
                  <a:lnTo>
                    <a:pt x="475" y="251"/>
                  </a:lnTo>
                  <a:lnTo>
                    <a:pt x="475" y="254"/>
                  </a:lnTo>
                  <a:lnTo>
                    <a:pt x="475" y="254"/>
                  </a:lnTo>
                  <a:lnTo>
                    <a:pt x="478" y="254"/>
                  </a:lnTo>
                  <a:lnTo>
                    <a:pt x="478" y="256"/>
                  </a:lnTo>
                  <a:lnTo>
                    <a:pt x="478" y="256"/>
                  </a:lnTo>
                  <a:lnTo>
                    <a:pt x="478" y="256"/>
                  </a:lnTo>
                  <a:lnTo>
                    <a:pt x="478" y="256"/>
                  </a:lnTo>
                  <a:lnTo>
                    <a:pt x="478" y="256"/>
                  </a:lnTo>
                  <a:lnTo>
                    <a:pt x="478" y="259"/>
                  </a:lnTo>
                  <a:lnTo>
                    <a:pt x="478" y="259"/>
                  </a:lnTo>
                  <a:lnTo>
                    <a:pt x="478" y="261"/>
                  </a:lnTo>
                  <a:lnTo>
                    <a:pt x="478" y="261"/>
                  </a:lnTo>
                  <a:lnTo>
                    <a:pt x="480" y="261"/>
                  </a:lnTo>
                  <a:lnTo>
                    <a:pt x="480" y="263"/>
                  </a:lnTo>
                  <a:lnTo>
                    <a:pt x="480" y="263"/>
                  </a:lnTo>
                  <a:lnTo>
                    <a:pt x="483" y="263"/>
                  </a:lnTo>
                  <a:lnTo>
                    <a:pt x="483" y="263"/>
                  </a:lnTo>
                  <a:lnTo>
                    <a:pt x="483" y="263"/>
                  </a:lnTo>
                  <a:lnTo>
                    <a:pt x="483" y="266"/>
                  </a:lnTo>
                  <a:lnTo>
                    <a:pt x="483" y="266"/>
                  </a:lnTo>
                  <a:lnTo>
                    <a:pt x="483" y="266"/>
                  </a:lnTo>
                  <a:lnTo>
                    <a:pt x="485" y="266"/>
                  </a:lnTo>
                  <a:lnTo>
                    <a:pt x="485" y="266"/>
                  </a:lnTo>
                  <a:lnTo>
                    <a:pt x="485" y="268"/>
                  </a:lnTo>
                  <a:lnTo>
                    <a:pt x="485" y="268"/>
                  </a:lnTo>
                  <a:lnTo>
                    <a:pt x="485" y="268"/>
                  </a:lnTo>
                  <a:lnTo>
                    <a:pt x="485" y="268"/>
                  </a:lnTo>
                  <a:lnTo>
                    <a:pt x="487" y="268"/>
                  </a:lnTo>
                  <a:lnTo>
                    <a:pt x="487" y="270"/>
                  </a:lnTo>
                  <a:lnTo>
                    <a:pt x="487" y="270"/>
                  </a:lnTo>
                  <a:lnTo>
                    <a:pt x="487" y="270"/>
                  </a:lnTo>
                  <a:lnTo>
                    <a:pt x="490" y="270"/>
                  </a:lnTo>
                  <a:lnTo>
                    <a:pt x="490" y="273"/>
                  </a:lnTo>
                  <a:lnTo>
                    <a:pt x="490" y="273"/>
                  </a:lnTo>
                  <a:lnTo>
                    <a:pt x="490" y="275"/>
                  </a:lnTo>
                  <a:lnTo>
                    <a:pt x="490" y="275"/>
                  </a:lnTo>
                  <a:lnTo>
                    <a:pt x="490" y="275"/>
                  </a:lnTo>
                  <a:lnTo>
                    <a:pt x="490" y="275"/>
                  </a:lnTo>
                  <a:lnTo>
                    <a:pt x="492" y="275"/>
                  </a:lnTo>
                  <a:lnTo>
                    <a:pt x="492" y="275"/>
                  </a:lnTo>
                  <a:lnTo>
                    <a:pt x="492" y="275"/>
                  </a:lnTo>
                  <a:lnTo>
                    <a:pt x="494" y="275"/>
                  </a:lnTo>
                  <a:lnTo>
                    <a:pt x="494" y="275"/>
                  </a:lnTo>
                  <a:lnTo>
                    <a:pt x="494" y="275"/>
                  </a:lnTo>
                  <a:lnTo>
                    <a:pt x="497" y="275"/>
                  </a:lnTo>
                  <a:lnTo>
                    <a:pt x="497" y="275"/>
                  </a:lnTo>
                  <a:lnTo>
                    <a:pt x="497" y="275"/>
                  </a:lnTo>
                  <a:lnTo>
                    <a:pt x="499" y="275"/>
                  </a:lnTo>
                  <a:lnTo>
                    <a:pt x="499" y="275"/>
                  </a:lnTo>
                  <a:lnTo>
                    <a:pt x="499" y="275"/>
                  </a:lnTo>
                  <a:lnTo>
                    <a:pt x="501" y="275"/>
                  </a:lnTo>
                  <a:lnTo>
                    <a:pt x="501" y="275"/>
                  </a:lnTo>
                  <a:lnTo>
                    <a:pt x="501" y="275"/>
                  </a:lnTo>
                  <a:lnTo>
                    <a:pt x="504" y="275"/>
                  </a:lnTo>
                  <a:lnTo>
                    <a:pt x="504" y="275"/>
                  </a:lnTo>
                  <a:lnTo>
                    <a:pt x="504" y="275"/>
                  </a:lnTo>
                  <a:lnTo>
                    <a:pt x="504" y="275"/>
                  </a:lnTo>
                  <a:lnTo>
                    <a:pt x="506" y="275"/>
                  </a:lnTo>
                  <a:lnTo>
                    <a:pt x="506" y="273"/>
                  </a:lnTo>
                  <a:lnTo>
                    <a:pt x="506" y="273"/>
                  </a:lnTo>
                  <a:lnTo>
                    <a:pt x="509" y="273"/>
                  </a:lnTo>
                  <a:lnTo>
                    <a:pt x="509" y="275"/>
                  </a:lnTo>
                  <a:lnTo>
                    <a:pt x="509" y="275"/>
                  </a:lnTo>
                  <a:lnTo>
                    <a:pt x="509" y="275"/>
                  </a:lnTo>
                  <a:lnTo>
                    <a:pt x="511" y="275"/>
                  </a:lnTo>
                  <a:lnTo>
                    <a:pt x="511" y="275"/>
                  </a:lnTo>
                  <a:lnTo>
                    <a:pt x="511" y="275"/>
                  </a:lnTo>
                  <a:lnTo>
                    <a:pt x="513" y="275"/>
                  </a:lnTo>
                  <a:lnTo>
                    <a:pt x="513" y="275"/>
                  </a:lnTo>
                  <a:lnTo>
                    <a:pt x="513" y="275"/>
                  </a:lnTo>
                  <a:lnTo>
                    <a:pt x="516" y="275"/>
                  </a:lnTo>
                  <a:lnTo>
                    <a:pt x="516" y="275"/>
                  </a:lnTo>
                  <a:lnTo>
                    <a:pt x="516" y="275"/>
                  </a:lnTo>
                  <a:lnTo>
                    <a:pt x="518" y="275"/>
                  </a:lnTo>
                  <a:lnTo>
                    <a:pt x="518" y="275"/>
                  </a:lnTo>
                  <a:lnTo>
                    <a:pt x="518" y="275"/>
                  </a:lnTo>
                  <a:lnTo>
                    <a:pt x="520" y="275"/>
                  </a:lnTo>
                  <a:lnTo>
                    <a:pt x="520" y="275"/>
                  </a:lnTo>
                  <a:lnTo>
                    <a:pt x="523" y="275"/>
                  </a:lnTo>
                  <a:lnTo>
                    <a:pt x="523" y="275"/>
                  </a:lnTo>
                  <a:lnTo>
                    <a:pt x="523" y="275"/>
                  </a:lnTo>
                  <a:lnTo>
                    <a:pt x="523" y="278"/>
                  </a:lnTo>
                  <a:lnTo>
                    <a:pt x="525" y="278"/>
                  </a:lnTo>
                  <a:lnTo>
                    <a:pt x="525" y="278"/>
                  </a:lnTo>
                  <a:lnTo>
                    <a:pt x="525" y="278"/>
                  </a:lnTo>
                  <a:lnTo>
                    <a:pt x="528" y="278"/>
                  </a:lnTo>
                  <a:lnTo>
                    <a:pt x="528" y="278"/>
                  </a:lnTo>
                  <a:lnTo>
                    <a:pt x="530" y="278"/>
                  </a:lnTo>
                  <a:lnTo>
                    <a:pt x="530" y="278"/>
                  </a:lnTo>
                  <a:lnTo>
                    <a:pt x="530" y="278"/>
                  </a:lnTo>
                  <a:lnTo>
                    <a:pt x="530" y="278"/>
                  </a:lnTo>
                  <a:lnTo>
                    <a:pt x="532" y="278"/>
                  </a:lnTo>
                  <a:lnTo>
                    <a:pt x="532" y="278"/>
                  </a:lnTo>
                  <a:lnTo>
                    <a:pt x="532" y="278"/>
                  </a:lnTo>
                  <a:lnTo>
                    <a:pt x="535" y="278"/>
                  </a:lnTo>
                  <a:lnTo>
                    <a:pt x="535" y="278"/>
                  </a:lnTo>
                  <a:lnTo>
                    <a:pt x="537" y="278"/>
                  </a:lnTo>
                  <a:lnTo>
                    <a:pt x="537" y="278"/>
                  </a:lnTo>
                  <a:lnTo>
                    <a:pt x="537" y="278"/>
                  </a:lnTo>
                  <a:lnTo>
                    <a:pt x="539" y="278"/>
                  </a:lnTo>
                  <a:lnTo>
                    <a:pt x="539" y="278"/>
                  </a:lnTo>
                  <a:lnTo>
                    <a:pt x="542" y="278"/>
                  </a:lnTo>
                  <a:lnTo>
                    <a:pt x="542" y="278"/>
                  </a:lnTo>
                  <a:lnTo>
                    <a:pt x="542" y="278"/>
                  </a:lnTo>
                  <a:lnTo>
                    <a:pt x="544" y="278"/>
                  </a:lnTo>
                  <a:lnTo>
                    <a:pt x="544" y="278"/>
                  </a:lnTo>
                  <a:lnTo>
                    <a:pt x="544" y="278"/>
                  </a:lnTo>
                  <a:lnTo>
                    <a:pt x="546" y="278"/>
                  </a:lnTo>
                  <a:lnTo>
                    <a:pt x="546" y="278"/>
                  </a:lnTo>
                  <a:lnTo>
                    <a:pt x="546" y="278"/>
                  </a:lnTo>
                  <a:lnTo>
                    <a:pt x="549" y="278"/>
                  </a:lnTo>
                  <a:lnTo>
                    <a:pt x="549" y="278"/>
                  </a:lnTo>
                  <a:lnTo>
                    <a:pt x="549" y="278"/>
                  </a:lnTo>
                  <a:lnTo>
                    <a:pt x="551" y="278"/>
                  </a:lnTo>
                  <a:lnTo>
                    <a:pt x="551" y="278"/>
                  </a:lnTo>
                  <a:lnTo>
                    <a:pt x="551" y="278"/>
                  </a:lnTo>
                  <a:lnTo>
                    <a:pt x="554" y="278"/>
                  </a:lnTo>
                  <a:lnTo>
                    <a:pt x="554" y="278"/>
                  </a:lnTo>
                  <a:lnTo>
                    <a:pt x="556" y="278"/>
                  </a:lnTo>
                  <a:lnTo>
                    <a:pt x="556" y="278"/>
                  </a:lnTo>
                  <a:lnTo>
                    <a:pt x="556" y="278"/>
                  </a:lnTo>
                  <a:lnTo>
                    <a:pt x="558" y="278"/>
                  </a:lnTo>
                  <a:lnTo>
                    <a:pt x="558" y="278"/>
                  </a:lnTo>
                  <a:lnTo>
                    <a:pt x="558" y="278"/>
                  </a:lnTo>
                  <a:lnTo>
                    <a:pt x="561" y="278"/>
                  </a:lnTo>
                  <a:lnTo>
                    <a:pt x="561" y="278"/>
                  </a:lnTo>
                  <a:lnTo>
                    <a:pt x="561" y="278"/>
                  </a:lnTo>
                  <a:lnTo>
                    <a:pt x="563" y="278"/>
                  </a:lnTo>
                  <a:lnTo>
                    <a:pt x="563" y="278"/>
                  </a:lnTo>
                  <a:lnTo>
                    <a:pt x="563" y="278"/>
                  </a:lnTo>
                  <a:lnTo>
                    <a:pt x="565" y="278"/>
                  </a:lnTo>
                  <a:lnTo>
                    <a:pt x="565" y="278"/>
                  </a:lnTo>
                  <a:lnTo>
                    <a:pt x="565" y="278"/>
                  </a:lnTo>
                  <a:lnTo>
                    <a:pt x="568" y="278"/>
                  </a:lnTo>
                  <a:lnTo>
                    <a:pt x="568" y="278"/>
                  </a:lnTo>
                  <a:lnTo>
                    <a:pt x="568" y="278"/>
                  </a:lnTo>
                  <a:lnTo>
                    <a:pt x="568" y="278"/>
                  </a:lnTo>
                  <a:lnTo>
                    <a:pt x="570" y="278"/>
                  </a:lnTo>
                  <a:lnTo>
                    <a:pt x="570" y="278"/>
                  </a:lnTo>
                  <a:lnTo>
                    <a:pt x="570" y="278"/>
                  </a:lnTo>
                  <a:lnTo>
                    <a:pt x="572" y="278"/>
                  </a:lnTo>
                  <a:lnTo>
                    <a:pt x="572" y="278"/>
                  </a:lnTo>
                  <a:lnTo>
                    <a:pt x="575" y="278"/>
                  </a:lnTo>
                  <a:lnTo>
                    <a:pt x="575" y="278"/>
                  </a:lnTo>
                  <a:lnTo>
                    <a:pt x="575" y="278"/>
                  </a:lnTo>
                  <a:lnTo>
                    <a:pt x="575" y="278"/>
                  </a:lnTo>
                  <a:lnTo>
                    <a:pt x="577" y="278"/>
                  </a:lnTo>
                  <a:lnTo>
                    <a:pt x="577" y="278"/>
                  </a:lnTo>
                  <a:lnTo>
                    <a:pt x="577" y="278"/>
                  </a:lnTo>
                  <a:lnTo>
                    <a:pt x="580" y="278"/>
                  </a:lnTo>
                  <a:lnTo>
                    <a:pt x="580" y="278"/>
                  </a:lnTo>
                  <a:lnTo>
                    <a:pt x="582" y="278"/>
                  </a:lnTo>
                  <a:lnTo>
                    <a:pt x="582" y="278"/>
                  </a:lnTo>
                  <a:lnTo>
                    <a:pt x="582" y="278"/>
                  </a:lnTo>
                  <a:lnTo>
                    <a:pt x="584" y="278"/>
                  </a:lnTo>
                  <a:lnTo>
                    <a:pt x="584" y="278"/>
                  </a:lnTo>
                  <a:lnTo>
                    <a:pt x="584" y="278"/>
                  </a:lnTo>
                  <a:lnTo>
                    <a:pt x="587" y="278"/>
                  </a:lnTo>
                  <a:lnTo>
                    <a:pt x="587" y="278"/>
                  </a:lnTo>
                  <a:lnTo>
                    <a:pt x="587" y="278"/>
                  </a:lnTo>
                  <a:lnTo>
                    <a:pt x="589" y="278"/>
                  </a:lnTo>
                  <a:lnTo>
                    <a:pt x="589" y="278"/>
                  </a:lnTo>
                  <a:lnTo>
                    <a:pt x="589" y="278"/>
                  </a:lnTo>
                  <a:lnTo>
                    <a:pt x="591" y="278"/>
                  </a:lnTo>
                  <a:lnTo>
                    <a:pt x="591" y="278"/>
                  </a:lnTo>
                  <a:lnTo>
                    <a:pt x="591" y="278"/>
                  </a:lnTo>
                  <a:lnTo>
                    <a:pt x="591" y="278"/>
                  </a:lnTo>
                  <a:lnTo>
                    <a:pt x="594" y="278"/>
                  </a:lnTo>
                  <a:lnTo>
                    <a:pt x="594" y="278"/>
                  </a:lnTo>
                  <a:lnTo>
                    <a:pt x="596" y="278"/>
                  </a:lnTo>
                  <a:lnTo>
                    <a:pt x="596" y="278"/>
                  </a:lnTo>
                  <a:lnTo>
                    <a:pt x="596" y="280"/>
                  </a:lnTo>
                  <a:lnTo>
                    <a:pt x="596" y="280"/>
                  </a:lnTo>
                  <a:lnTo>
                    <a:pt x="599" y="280"/>
                  </a:lnTo>
                  <a:lnTo>
                    <a:pt x="599" y="280"/>
                  </a:lnTo>
                  <a:lnTo>
                    <a:pt x="599" y="280"/>
                  </a:lnTo>
                  <a:lnTo>
                    <a:pt x="601" y="280"/>
                  </a:lnTo>
                  <a:lnTo>
                    <a:pt x="601" y="280"/>
                  </a:lnTo>
                  <a:lnTo>
                    <a:pt x="601" y="280"/>
                  </a:lnTo>
                  <a:lnTo>
                    <a:pt x="603" y="280"/>
                  </a:lnTo>
                  <a:lnTo>
                    <a:pt x="603" y="280"/>
                  </a:lnTo>
                  <a:lnTo>
                    <a:pt x="603" y="280"/>
                  </a:lnTo>
                  <a:lnTo>
                    <a:pt x="606" y="280"/>
                  </a:lnTo>
                  <a:lnTo>
                    <a:pt x="606" y="280"/>
                  </a:lnTo>
                  <a:lnTo>
                    <a:pt x="606" y="282"/>
                  </a:lnTo>
                  <a:lnTo>
                    <a:pt x="608" y="282"/>
                  </a:lnTo>
                  <a:lnTo>
                    <a:pt x="608" y="282"/>
                  </a:lnTo>
                  <a:lnTo>
                    <a:pt x="608" y="282"/>
                  </a:lnTo>
                  <a:lnTo>
                    <a:pt x="608" y="285"/>
                  </a:lnTo>
                  <a:lnTo>
                    <a:pt x="608" y="285"/>
                  </a:lnTo>
                  <a:lnTo>
                    <a:pt x="608" y="285"/>
                  </a:lnTo>
                  <a:lnTo>
                    <a:pt x="610" y="285"/>
                  </a:lnTo>
                  <a:lnTo>
                    <a:pt x="610" y="287"/>
                  </a:lnTo>
                  <a:lnTo>
                    <a:pt x="610" y="287"/>
                  </a:lnTo>
                  <a:lnTo>
                    <a:pt x="610" y="287"/>
                  </a:lnTo>
                  <a:lnTo>
                    <a:pt x="610" y="287"/>
                  </a:lnTo>
                  <a:lnTo>
                    <a:pt x="610" y="287"/>
                  </a:lnTo>
                  <a:lnTo>
                    <a:pt x="613" y="287"/>
                  </a:lnTo>
                  <a:lnTo>
                    <a:pt x="613" y="287"/>
                  </a:lnTo>
                  <a:lnTo>
                    <a:pt x="615" y="287"/>
                  </a:lnTo>
                  <a:lnTo>
                    <a:pt x="615" y="287"/>
                  </a:lnTo>
                  <a:lnTo>
                    <a:pt x="615" y="289"/>
                  </a:lnTo>
                  <a:lnTo>
                    <a:pt x="615" y="289"/>
                  </a:lnTo>
                  <a:lnTo>
                    <a:pt x="617" y="289"/>
                  </a:lnTo>
                  <a:lnTo>
                    <a:pt x="617" y="289"/>
                  </a:lnTo>
                  <a:lnTo>
                    <a:pt x="617" y="289"/>
                  </a:lnTo>
                  <a:lnTo>
                    <a:pt x="617" y="289"/>
                  </a:lnTo>
                  <a:lnTo>
                    <a:pt x="620" y="289"/>
                  </a:lnTo>
                  <a:lnTo>
                    <a:pt x="620" y="289"/>
                  </a:lnTo>
                  <a:lnTo>
                    <a:pt x="622" y="289"/>
                  </a:lnTo>
                  <a:lnTo>
                    <a:pt x="622" y="289"/>
                  </a:lnTo>
                  <a:lnTo>
                    <a:pt x="622" y="289"/>
                  </a:lnTo>
                  <a:lnTo>
                    <a:pt x="625" y="289"/>
                  </a:lnTo>
                  <a:lnTo>
                    <a:pt x="625" y="289"/>
                  </a:lnTo>
                  <a:lnTo>
                    <a:pt x="625" y="289"/>
                  </a:lnTo>
                  <a:lnTo>
                    <a:pt x="627" y="289"/>
                  </a:lnTo>
                  <a:lnTo>
                    <a:pt x="627" y="289"/>
                  </a:lnTo>
                  <a:lnTo>
                    <a:pt x="627" y="292"/>
                  </a:lnTo>
                  <a:lnTo>
                    <a:pt x="629" y="292"/>
                  </a:lnTo>
                  <a:lnTo>
                    <a:pt x="629" y="292"/>
                  </a:lnTo>
                  <a:lnTo>
                    <a:pt x="629" y="292"/>
                  </a:lnTo>
                  <a:lnTo>
                    <a:pt x="629" y="292"/>
                  </a:lnTo>
                  <a:lnTo>
                    <a:pt x="632" y="292"/>
                  </a:lnTo>
                  <a:lnTo>
                    <a:pt x="632" y="292"/>
                  </a:lnTo>
                  <a:lnTo>
                    <a:pt x="632" y="294"/>
                  </a:lnTo>
                  <a:lnTo>
                    <a:pt x="632" y="294"/>
                  </a:lnTo>
                  <a:lnTo>
                    <a:pt x="634" y="294"/>
                  </a:lnTo>
                  <a:lnTo>
                    <a:pt x="634" y="294"/>
                  </a:lnTo>
                  <a:lnTo>
                    <a:pt x="634" y="294"/>
                  </a:lnTo>
                  <a:lnTo>
                    <a:pt x="636" y="294"/>
                  </a:lnTo>
                  <a:lnTo>
                    <a:pt x="636" y="294"/>
                  </a:lnTo>
                  <a:lnTo>
                    <a:pt x="636" y="294"/>
                  </a:lnTo>
                  <a:lnTo>
                    <a:pt x="636" y="296"/>
                  </a:lnTo>
                  <a:lnTo>
                    <a:pt x="639" y="296"/>
                  </a:lnTo>
                  <a:lnTo>
                    <a:pt x="639" y="296"/>
                  </a:lnTo>
                  <a:lnTo>
                    <a:pt x="639" y="296"/>
                  </a:lnTo>
                  <a:lnTo>
                    <a:pt x="639" y="296"/>
                  </a:lnTo>
                  <a:lnTo>
                    <a:pt x="641" y="296"/>
                  </a:lnTo>
                  <a:lnTo>
                    <a:pt x="641" y="296"/>
                  </a:lnTo>
                  <a:lnTo>
                    <a:pt x="644" y="296"/>
                  </a:lnTo>
                  <a:lnTo>
                    <a:pt x="644" y="296"/>
                  </a:lnTo>
                  <a:lnTo>
                    <a:pt x="644" y="296"/>
                  </a:lnTo>
                  <a:lnTo>
                    <a:pt x="646" y="296"/>
                  </a:lnTo>
                  <a:lnTo>
                    <a:pt x="646" y="296"/>
                  </a:lnTo>
                  <a:lnTo>
                    <a:pt x="646" y="296"/>
                  </a:lnTo>
                  <a:lnTo>
                    <a:pt x="648" y="296"/>
                  </a:lnTo>
                  <a:lnTo>
                    <a:pt x="648" y="296"/>
                  </a:lnTo>
                  <a:lnTo>
                    <a:pt x="648" y="296"/>
                  </a:lnTo>
                  <a:lnTo>
                    <a:pt x="651" y="296"/>
                  </a:lnTo>
                  <a:lnTo>
                    <a:pt x="651" y="299"/>
                  </a:lnTo>
                  <a:lnTo>
                    <a:pt x="651" y="299"/>
                  </a:lnTo>
                  <a:lnTo>
                    <a:pt x="651" y="299"/>
                  </a:lnTo>
                  <a:lnTo>
                    <a:pt x="653" y="299"/>
                  </a:lnTo>
                  <a:lnTo>
                    <a:pt x="653" y="299"/>
                  </a:lnTo>
                  <a:lnTo>
                    <a:pt x="655" y="299"/>
                  </a:lnTo>
                  <a:lnTo>
                    <a:pt x="655" y="296"/>
                  </a:lnTo>
                  <a:lnTo>
                    <a:pt x="655" y="296"/>
                  </a:lnTo>
                  <a:lnTo>
                    <a:pt x="655" y="296"/>
                  </a:lnTo>
                  <a:lnTo>
                    <a:pt x="658" y="296"/>
                  </a:lnTo>
                  <a:lnTo>
                    <a:pt x="658" y="296"/>
                  </a:lnTo>
                  <a:lnTo>
                    <a:pt x="658" y="296"/>
                  </a:lnTo>
                  <a:lnTo>
                    <a:pt x="660" y="296"/>
                  </a:lnTo>
                  <a:lnTo>
                    <a:pt x="660" y="296"/>
                  </a:lnTo>
                  <a:lnTo>
                    <a:pt x="660" y="296"/>
                  </a:lnTo>
                  <a:lnTo>
                    <a:pt x="662" y="296"/>
                  </a:lnTo>
                  <a:lnTo>
                    <a:pt x="662" y="296"/>
                  </a:lnTo>
                  <a:lnTo>
                    <a:pt x="662" y="296"/>
                  </a:lnTo>
                  <a:lnTo>
                    <a:pt x="665" y="296"/>
                  </a:lnTo>
                  <a:lnTo>
                    <a:pt x="665" y="296"/>
                  </a:lnTo>
                  <a:lnTo>
                    <a:pt x="665" y="296"/>
                  </a:lnTo>
                  <a:lnTo>
                    <a:pt x="665" y="299"/>
                  </a:lnTo>
                  <a:lnTo>
                    <a:pt x="665" y="299"/>
                  </a:lnTo>
                  <a:lnTo>
                    <a:pt x="665" y="301"/>
                  </a:lnTo>
                  <a:lnTo>
                    <a:pt x="665" y="301"/>
                  </a:lnTo>
                  <a:lnTo>
                    <a:pt x="665" y="301"/>
                  </a:lnTo>
                  <a:lnTo>
                    <a:pt x="667" y="301"/>
                  </a:lnTo>
                  <a:lnTo>
                    <a:pt x="667" y="301"/>
                  </a:lnTo>
                  <a:lnTo>
                    <a:pt x="670" y="301"/>
                  </a:lnTo>
                  <a:lnTo>
                    <a:pt x="670" y="304"/>
                  </a:lnTo>
                  <a:lnTo>
                    <a:pt x="670" y="304"/>
                  </a:lnTo>
                  <a:lnTo>
                    <a:pt x="670" y="304"/>
                  </a:lnTo>
                  <a:lnTo>
                    <a:pt x="672" y="304"/>
                  </a:lnTo>
                  <a:lnTo>
                    <a:pt x="672" y="304"/>
                  </a:lnTo>
                  <a:lnTo>
                    <a:pt x="672" y="304"/>
                  </a:lnTo>
                  <a:lnTo>
                    <a:pt x="674" y="304"/>
                  </a:lnTo>
                  <a:lnTo>
                    <a:pt x="674" y="304"/>
                  </a:lnTo>
                  <a:lnTo>
                    <a:pt x="674" y="304"/>
                  </a:lnTo>
                  <a:lnTo>
                    <a:pt x="677" y="304"/>
                  </a:lnTo>
                  <a:lnTo>
                    <a:pt x="677" y="304"/>
                  </a:lnTo>
                  <a:lnTo>
                    <a:pt x="677" y="304"/>
                  </a:lnTo>
                  <a:lnTo>
                    <a:pt x="677" y="304"/>
                  </a:lnTo>
                  <a:lnTo>
                    <a:pt x="677" y="301"/>
                  </a:lnTo>
                  <a:lnTo>
                    <a:pt x="679" y="301"/>
                  </a:lnTo>
                  <a:lnTo>
                    <a:pt x="679" y="301"/>
                  </a:lnTo>
                  <a:lnTo>
                    <a:pt x="679" y="301"/>
                  </a:lnTo>
                  <a:lnTo>
                    <a:pt x="681" y="301"/>
                  </a:lnTo>
                  <a:lnTo>
                    <a:pt x="681" y="299"/>
                  </a:lnTo>
                  <a:lnTo>
                    <a:pt x="681" y="299"/>
                  </a:lnTo>
                  <a:lnTo>
                    <a:pt x="681" y="299"/>
                  </a:lnTo>
                  <a:lnTo>
                    <a:pt x="684" y="299"/>
                  </a:lnTo>
                  <a:lnTo>
                    <a:pt x="684" y="299"/>
                  </a:lnTo>
                  <a:lnTo>
                    <a:pt x="684" y="299"/>
                  </a:lnTo>
                  <a:lnTo>
                    <a:pt x="684" y="299"/>
                  </a:lnTo>
                  <a:lnTo>
                    <a:pt x="684" y="296"/>
                  </a:lnTo>
                  <a:lnTo>
                    <a:pt x="686" y="296"/>
                  </a:lnTo>
                  <a:lnTo>
                    <a:pt x="686" y="296"/>
                  </a:lnTo>
                  <a:lnTo>
                    <a:pt x="686" y="296"/>
                  </a:lnTo>
                  <a:lnTo>
                    <a:pt x="688" y="296"/>
                  </a:lnTo>
                  <a:lnTo>
                    <a:pt x="688" y="296"/>
                  </a:lnTo>
                  <a:lnTo>
                    <a:pt x="688" y="296"/>
                  </a:lnTo>
                  <a:lnTo>
                    <a:pt x="688" y="296"/>
                  </a:lnTo>
                  <a:lnTo>
                    <a:pt x="691" y="296"/>
                  </a:lnTo>
                  <a:lnTo>
                    <a:pt x="691" y="296"/>
                  </a:lnTo>
                  <a:lnTo>
                    <a:pt x="691" y="294"/>
                  </a:lnTo>
                  <a:lnTo>
                    <a:pt x="691" y="294"/>
                  </a:lnTo>
                  <a:lnTo>
                    <a:pt x="693" y="294"/>
                  </a:lnTo>
                  <a:lnTo>
                    <a:pt x="693" y="294"/>
                  </a:lnTo>
                  <a:lnTo>
                    <a:pt x="693" y="294"/>
                  </a:lnTo>
                  <a:lnTo>
                    <a:pt x="696" y="294"/>
                  </a:lnTo>
                  <a:lnTo>
                    <a:pt x="696" y="294"/>
                  </a:lnTo>
                  <a:lnTo>
                    <a:pt x="696" y="294"/>
                  </a:lnTo>
                  <a:lnTo>
                    <a:pt x="696" y="292"/>
                  </a:lnTo>
                  <a:lnTo>
                    <a:pt x="698" y="292"/>
                  </a:lnTo>
                  <a:lnTo>
                    <a:pt x="698" y="292"/>
                  </a:lnTo>
                  <a:lnTo>
                    <a:pt x="698" y="292"/>
                  </a:lnTo>
                  <a:lnTo>
                    <a:pt x="698" y="292"/>
                  </a:lnTo>
                  <a:lnTo>
                    <a:pt x="700" y="292"/>
                  </a:lnTo>
                  <a:lnTo>
                    <a:pt x="700" y="292"/>
                  </a:lnTo>
                  <a:lnTo>
                    <a:pt x="703" y="292"/>
                  </a:lnTo>
                  <a:lnTo>
                    <a:pt x="703" y="289"/>
                  </a:lnTo>
                  <a:lnTo>
                    <a:pt x="703" y="289"/>
                  </a:lnTo>
                  <a:lnTo>
                    <a:pt x="703" y="289"/>
                  </a:lnTo>
                  <a:lnTo>
                    <a:pt x="705" y="289"/>
                  </a:lnTo>
                  <a:lnTo>
                    <a:pt x="705" y="289"/>
                  </a:lnTo>
                  <a:lnTo>
                    <a:pt x="705" y="289"/>
                  </a:lnTo>
                  <a:lnTo>
                    <a:pt x="705" y="289"/>
                  </a:lnTo>
                  <a:lnTo>
                    <a:pt x="707" y="289"/>
                  </a:lnTo>
                  <a:lnTo>
                    <a:pt x="707" y="287"/>
                  </a:lnTo>
                  <a:lnTo>
                    <a:pt x="707" y="287"/>
                  </a:lnTo>
                  <a:lnTo>
                    <a:pt x="710" y="287"/>
                  </a:lnTo>
                  <a:lnTo>
                    <a:pt x="710" y="287"/>
                  </a:lnTo>
                  <a:lnTo>
                    <a:pt x="710" y="287"/>
                  </a:lnTo>
                  <a:lnTo>
                    <a:pt x="710" y="287"/>
                  </a:lnTo>
                  <a:lnTo>
                    <a:pt x="712" y="287"/>
                  </a:lnTo>
                  <a:lnTo>
                    <a:pt x="712" y="287"/>
                  </a:lnTo>
                  <a:lnTo>
                    <a:pt x="712" y="287"/>
                  </a:lnTo>
                  <a:lnTo>
                    <a:pt x="715" y="287"/>
                  </a:lnTo>
                  <a:lnTo>
                    <a:pt x="715" y="287"/>
                  </a:lnTo>
                  <a:lnTo>
                    <a:pt x="715" y="287"/>
                  </a:lnTo>
                  <a:lnTo>
                    <a:pt x="717" y="287"/>
                  </a:lnTo>
                  <a:lnTo>
                    <a:pt x="717" y="287"/>
                  </a:lnTo>
                  <a:lnTo>
                    <a:pt x="717" y="287"/>
                  </a:lnTo>
                  <a:lnTo>
                    <a:pt x="717" y="285"/>
                  </a:lnTo>
                  <a:lnTo>
                    <a:pt x="719" y="285"/>
                  </a:lnTo>
                  <a:lnTo>
                    <a:pt x="719" y="285"/>
                  </a:lnTo>
                  <a:lnTo>
                    <a:pt x="722" y="285"/>
                  </a:lnTo>
                  <a:lnTo>
                    <a:pt x="722" y="285"/>
                  </a:lnTo>
                  <a:lnTo>
                    <a:pt x="722" y="285"/>
                  </a:lnTo>
                  <a:lnTo>
                    <a:pt x="724" y="285"/>
                  </a:lnTo>
                  <a:lnTo>
                    <a:pt x="724" y="285"/>
                  </a:lnTo>
                  <a:lnTo>
                    <a:pt x="724" y="285"/>
                  </a:lnTo>
                  <a:lnTo>
                    <a:pt x="724" y="282"/>
                  </a:lnTo>
                  <a:lnTo>
                    <a:pt x="724" y="282"/>
                  </a:lnTo>
                  <a:lnTo>
                    <a:pt x="726" y="282"/>
                  </a:lnTo>
                  <a:lnTo>
                    <a:pt x="726" y="282"/>
                  </a:lnTo>
                  <a:lnTo>
                    <a:pt x="726" y="282"/>
                  </a:lnTo>
                  <a:lnTo>
                    <a:pt x="729" y="282"/>
                  </a:lnTo>
                  <a:lnTo>
                    <a:pt x="729" y="282"/>
                  </a:lnTo>
                  <a:lnTo>
                    <a:pt x="729" y="282"/>
                  </a:lnTo>
                  <a:lnTo>
                    <a:pt x="729" y="282"/>
                  </a:lnTo>
                  <a:lnTo>
                    <a:pt x="731" y="282"/>
                  </a:lnTo>
                  <a:lnTo>
                    <a:pt x="731" y="282"/>
                  </a:lnTo>
                  <a:lnTo>
                    <a:pt x="731" y="282"/>
                  </a:lnTo>
                  <a:lnTo>
                    <a:pt x="733" y="282"/>
                  </a:lnTo>
                  <a:lnTo>
                    <a:pt x="733" y="282"/>
                  </a:lnTo>
                  <a:lnTo>
                    <a:pt x="736" y="282"/>
                  </a:lnTo>
                  <a:lnTo>
                    <a:pt x="736" y="282"/>
                  </a:lnTo>
                  <a:lnTo>
                    <a:pt x="736" y="282"/>
                  </a:lnTo>
                  <a:lnTo>
                    <a:pt x="738" y="282"/>
                  </a:lnTo>
                  <a:lnTo>
                    <a:pt x="738" y="282"/>
                  </a:lnTo>
                  <a:lnTo>
                    <a:pt x="738" y="282"/>
                  </a:lnTo>
                  <a:lnTo>
                    <a:pt x="738" y="282"/>
                  </a:lnTo>
                  <a:lnTo>
                    <a:pt x="741" y="282"/>
                  </a:lnTo>
                  <a:lnTo>
                    <a:pt x="741" y="282"/>
                  </a:lnTo>
                  <a:lnTo>
                    <a:pt x="743" y="282"/>
                  </a:lnTo>
                  <a:lnTo>
                    <a:pt x="743" y="282"/>
                  </a:lnTo>
                  <a:lnTo>
                    <a:pt x="743" y="282"/>
                  </a:lnTo>
                  <a:lnTo>
                    <a:pt x="745" y="282"/>
                  </a:lnTo>
                  <a:lnTo>
                    <a:pt x="745" y="282"/>
                  </a:lnTo>
                  <a:lnTo>
                    <a:pt x="745" y="282"/>
                  </a:lnTo>
                  <a:lnTo>
                    <a:pt x="748" y="282"/>
                  </a:lnTo>
                  <a:lnTo>
                    <a:pt x="748" y="282"/>
                  </a:lnTo>
                  <a:lnTo>
                    <a:pt x="750" y="282"/>
                  </a:lnTo>
                  <a:lnTo>
                    <a:pt x="750" y="282"/>
                  </a:lnTo>
                  <a:lnTo>
                    <a:pt x="750" y="282"/>
                  </a:lnTo>
                  <a:lnTo>
                    <a:pt x="752" y="282"/>
                  </a:lnTo>
                  <a:lnTo>
                    <a:pt x="752" y="282"/>
                  </a:lnTo>
                  <a:lnTo>
                    <a:pt x="752" y="282"/>
                  </a:lnTo>
                  <a:lnTo>
                    <a:pt x="755" y="282"/>
                  </a:lnTo>
                  <a:lnTo>
                    <a:pt x="755" y="282"/>
                  </a:lnTo>
                  <a:lnTo>
                    <a:pt x="755" y="282"/>
                  </a:lnTo>
                  <a:lnTo>
                    <a:pt x="757" y="282"/>
                  </a:lnTo>
                  <a:lnTo>
                    <a:pt x="757" y="285"/>
                  </a:lnTo>
                  <a:lnTo>
                    <a:pt x="757" y="285"/>
                  </a:lnTo>
                  <a:lnTo>
                    <a:pt x="757" y="282"/>
                  </a:lnTo>
                  <a:lnTo>
                    <a:pt x="757" y="282"/>
                  </a:lnTo>
                  <a:lnTo>
                    <a:pt x="759" y="282"/>
                  </a:lnTo>
                  <a:lnTo>
                    <a:pt x="759" y="282"/>
                  </a:lnTo>
                  <a:lnTo>
                    <a:pt x="759" y="282"/>
                  </a:lnTo>
                  <a:lnTo>
                    <a:pt x="762" y="282"/>
                  </a:lnTo>
                  <a:lnTo>
                    <a:pt x="762" y="282"/>
                  </a:lnTo>
                  <a:lnTo>
                    <a:pt x="762" y="282"/>
                  </a:lnTo>
                  <a:lnTo>
                    <a:pt x="764" y="282"/>
                  </a:lnTo>
                  <a:lnTo>
                    <a:pt x="764" y="282"/>
                  </a:lnTo>
                  <a:lnTo>
                    <a:pt x="764" y="282"/>
                  </a:lnTo>
                  <a:lnTo>
                    <a:pt x="764" y="282"/>
                  </a:lnTo>
                  <a:lnTo>
                    <a:pt x="767" y="282"/>
                  </a:lnTo>
                  <a:lnTo>
                    <a:pt x="767" y="282"/>
                  </a:lnTo>
                  <a:lnTo>
                    <a:pt x="769" y="282"/>
                  </a:lnTo>
                  <a:lnTo>
                    <a:pt x="769" y="282"/>
                  </a:lnTo>
                  <a:lnTo>
                    <a:pt x="769" y="282"/>
                  </a:lnTo>
                  <a:lnTo>
                    <a:pt x="769" y="282"/>
                  </a:lnTo>
                  <a:lnTo>
                    <a:pt x="771" y="282"/>
                  </a:lnTo>
                  <a:lnTo>
                    <a:pt x="771" y="282"/>
                  </a:lnTo>
                  <a:lnTo>
                    <a:pt x="771" y="282"/>
                  </a:lnTo>
                  <a:lnTo>
                    <a:pt x="771" y="280"/>
                  </a:lnTo>
                  <a:lnTo>
                    <a:pt x="774" y="280"/>
                  </a:lnTo>
                  <a:lnTo>
                    <a:pt x="774" y="280"/>
                  </a:lnTo>
                  <a:lnTo>
                    <a:pt x="774" y="280"/>
                  </a:lnTo>
                  <a:lnTo>
                    <a:pt x="776" y="280"/>
                  </a:lnTo>
                  <a:lnTo>
                    <a:pt x="776" y="280"/>
                  </a:lnTo>
                  <a:lnTo>
                    <a:pt x="776" y="278"/>
                  </a:lnTo>
                  <a:lnTo>
                    <a:pt x="776" y="278"/>
                  </a:lnTo>
                  <a:lnTo>
                    <a:pt x="778" y="278"/>
                  </a:lnTo>
                  <a:lnTo>
                    <a:pt x="778" y="278"/>
                  </a:lnTo>
                  <a:lnTo>
                    <a:pt x="778" y="278"/>
                  </a:lnTo>
                  <a:lnTo>
                    <a:pt x="778" y="278"/>
                  </a:lnTo>
                  <a:lnTo>
                    <a:pt x="781" y="278"/>
                  </a:lnTo>
                  <a:lnTo>
                    <a:pt x="781" y="278"/>
                  </a:lnTo>
                  <a:lnTo>
                    <a:pt x="783" y="278"/>
                  </a:lnTo>
                  <a:lnTo>
                    <a:pt x="783" y="278"/>
                  </a:lnTo>
                  <a:lnTo>
                    <a:pt x="783" y="278"/>
                  </a:lnTo>
                  <a:lnTo>
                    <a:pt x="786" y="278"/>
                  </a:lnTo>
                  <a:lnTo>
                    <a:pt x="786" y="278"/>
                  </a:lnTo>
                  <a:lnTo>
                    <a:pt x="786" y="278"/>
                  </a:lnTo>
                  <a:lnTo>
                    <a:pt x="788" y="278"/>
                  </a:lnTo>
                  <a:lnTo>
                    <a:pt x="788" y="278"/>
                  </a:lnTo>
                  <a:lnTo>
                    <a:pt x="788" y="275"/>
                  </a:lnTo>
                  <a:lnTo>
                    <a:pt x="788" y="275"/>
                  </a:lnTo>
                  <a:lnTo>
                    <a:pt x="790" y="275"/>
                  </a:lnTo>
                  <a:lnTo>
                    <a:pt x="790" y="275"/>
                  </a:lnTo>
                  <a:lnTo>
                    <a:pt x="790" y="275"/>
                  </a:lnTo>
                  <a:lnTo>
                    <a:pt x="790" y="275"/>
                  </a:lnTo>
                  <a:lnTo>
                    <a:pt x="790" y="273"/>
                  </a:lnTo>
                  <a:lnTo>
                    <a:pt x="793" y="273"/>
                  </a:lnTo>
                  <a:lnTo>
                    <a:pt x="793" y="273"/>
                  </a:lnTo>
                  <a:lnTo>
                    <a:pt x="793" y="270"/>
                  </a:lnTo>
                  <a:lnTo>
                    <a:pt x="793" y="270"/>
                  </a:lnTo>
                  <a:lnTo>
                    <a:pt x="795" y="270"/>
                  </a:lnTo>
                  <a:lnTo>
                    <a:pt x="795" y="270"/>
                  </a:lnTo>
                  <a:lnTo>
                    <a:pt x="795" y="270"/>
                  </a:lnTo>
                  <a:lnTo>
                    <a:pt x="795" y="270"/>
                  </a:lnTo>
                  <a:lnTo>
                    <a:pt x="795" y="268"/>
                  </a:lnTo>
                  <a:lnTo>
                    <a:pt x="797" y="268"/>
                  </a:lnTo>
                  <a:lnTo>
                    <a:pt x="797" y="268"/>
                  </a:lnTo>
                  <a:lnTo>
                    <a:pt x="797" y="268"/>
                  </a:lnTo>
                  <a:lnTo>
                    <a:pt x="797" y="266"/>
                  </a:lnTo>
                  <a:lnTo>
                    <a:pt x="797" y="266"/>
                  </a:lnTo>
                  <a:lnTo>
                    <a:pt x="797" y="266"/>
                  </a:lnTo>
                  <a:lnTo>
                    <a:pt x="800" y="266"/>
                  </a:lnTo>
                  <a:lnTo>
                    <a:pt x="800" y="266"/>
                  </a:lnTo>
                  <a:lnTo>
                    <a:pt x="800" y="266"/>
                  </a:lnTo>
                  <a:lnTo>
                    <a:pt x="800" y="263"/>
                  </a:lnTo>
                  <a:lnTo>
                    <a:pt x="802" y="263"/>
                  </a:lnTo>
                  <a:lnTo>
                    <a:pt x="802" y="263"/>
                  </a:lnTo>
                  <a:lnTo>
                    <a:pt x="802" y="263"/>
                  </a:lnTo>
                  <a:lnTo>
                    <a:pt x="802" y="261"/>
                  </a:lnTo>
                  <a:lnTo>
                    <a:pt x="802" y="261"/>
                  </a:lnTo>
                  <a:lnTo>
                    <a:pt x="802" y="261"/>
                  </a:lnTo>
                  <a:lnTo>
                    <a:pt x="804" y="261"/>
                  </a:lnTo>
                  <a:lnTo>
                    <a:pt x="804" y="259"/>
                  </a:lnTo>
                  <a:lnTo>
                    <a:pt x="804" y="259"/>
                  </a:lnTo>
                  <a:lnTo>
                    <a:pt x="804" y="259"/>
                  </a:lnTo>
                  <a:lnTo>
                    <a:pt x="804" y="259"/>
                  </a:lnTo>
                  <a:lnTo>
                    <a:pt x="807" y="259"/>
                  </a:lnTo>
                  <a:lnTo>
                    <a:pt x="807" y="259"/>
                  </a:lnTo>
                  <a:lnTo>
                    <a:pt x="809" y="259"/>
                  </a:lnTo>
                  <a:lnTo>
                    <a:pt x="809" y="256"/>
                  </a:lnTo>
                  <a:lnTo>
                    <a:pt x="809" y="256"/>
                  </a:lnTo>
                  <a:lnTo>
                    <a:pt x="809" y="256"/>
                  </a:lnTo>
                  <a:lnTo>
                    <a:pt x="812" y="256"/>
                  </a:lnTo>
                  <a:lnTo>
                    <a:pt x="812" y="256"/>
                  </a:lnTo>
                  <a:lnTo>
                    <a:pt x="812" y="256"/>
                  </a:lnTo>
                  <a:lnTo>
                    <a:pt x="812" y="256"/>
                  </a:lnTo>
                  <a:lnTo>
                    <a:pt x="814" y="256"/>
                  </a:lnTo>
                  <a:lnTo>
                    <a:pt x="814" y="256"/>
                  </a:lnTo>
                  <a:lnTo>
                    <a:pt x="816" y="256"/>
                  </a:lnTo>
                  <a:lnTo>
                    <a:pt x="816" y="256"/>
                  </a:lnTo>
                  <a:lnTo>
                    <a:pt x="816" y="256"/>
                  </a:lnTo>
                  <a:lnTo>
                    <a:pt x="816" y="256"/>
                  </a:lnTo>
                  <a:lnTo>
                    <a:pt x="816" y="254"/>
                  </a:lnTo>
                  <a:lnTo>
                    <a:pt x="819" y="254"/>
                  </a:lnTo>
                  <a:lnTo>
                    <a:pt x="819" y="254"/>
                  </a:lnTo>
                  <a:lnTo>
                    <a:pt x="819" y="254"/>
                  </a:lnTo>
                  <a:lnTo>
                    <a:pt x="819" y="251"/>
                  </a:lnTo>
                  <a:lnTo>
                    <a:pt x="819" y="251"/>
                  </a:lnTo>
                  <a:lnTo>
                    <a:pt x="821" y="251"/>
                  </a:lnTo>
                  <a:lnTo>
                    <a:pt x="821" y="249"/>
                  </a:lnTo>
                  <a:lnTo>
                    <a:pt x="821" y="249"/>
                  </a:lnTo>
                  <a:lnTo>
                    <a:pt x="821" y="249"/>
                  </a:lnTo>
                  <a:lnTo>
                    <a:pt x="823" y="249"/>
                  </a:lnTo>
                  <a:lnTo>
                    <a:pt x="823" y="249"/>
                  </a:lnTo>
                  <a:lnTo>
                    <a:pt x="823" y="249"/>
                  </a:lnTo>
                  <a:lnTo>
                    <a:pt x="823" y="249"/>
                  </a:lnTo>
                  <a:lnTo>
                    <a:pt x="826" y="249"/>
                  </a:lnTo>
                  <a:lnTo>
                    <a:pt x="826" y="247"/>
                  </a:lnTo>
                  <a:lnTo>
                    <a:pt x="826" y="247"/>
                  </a:lnTo>
                  <a:lnTo>
                    <a:pt x="823" y="247"/>
                  </a:lnTo>
                  <a:lnTo>
                    <a:pt x="823" y="247"/>
                  </a:lnTo>
                  <a:lnTo>
                    <a:pt x="823" y="244"/>
                  </a:lnTo>
                  <a:lnTo>
                    <a:pt x="823" y="244"/>
                  </a:lnTo>
                  <a:lnTo>
                    <a:pt x="823" y="244"/>
                  </a:lnTo>
                  <a:lnTo>
                    <a:pt x="823" y="244"/>
                  </a:lnTo>
                  <a:lnTo>
                    <a:pt x="823" y="242"/>
                  </a:lnTo>
                  <a:lnTo>
                    <a:pt x="821" y="242"/>
                  </a:lnTo>
                  <a:lnTo>
                    <a:pt x="821" y="242"/>
                  </a:lnTo>
                  <a:lnTo>
                    <a:pt x="821" y="242"/>
                  </a:lnTo>
                  <a:lnTo>
                    <a:pt x="821" y="242"/>
                  </a:lnTo>
                  <a:lnTo>
                    <a:pt x="819" y="242"/>
                  </a:lnTo>
                  <a:lnTo>
                    <a:pt x="819" y="242"/>
                  </a:lnTo>
                  <a:lnTo>
                    <a:pt x="816" y="242"/>
                  </a:lnTo>
                  <a:lnTo>
                    <a:pt x="816" y="240"/>
                  </a:lnTo>
                  <a:lnTo>
                    <a:pt x="816" y="240"/>
                  </a:lnTo>
                  <a:lnTo>
                    <a:pt x="816" y="240"/>
                  </a:lnTo>
                  <a:lnTo>
                    <a:pt x="816" y="240"/>
                  </a:lnTo>
                  <a:lnTo>
                    <a:pt x="816" y="237"/>
                  </a:lnTo>
                  <a:lnTo>
                    <a:pt x="814" y="237"/>
                  </a:lnTo>
                  <a:lnTo>
                    <a:pt x="814" y="237"/>
                  </a:lnTo>
                  <a:lnTo>
                    <a:pt x="814" y="237"/>
                  </a:lnTo>
                  <a:lnTo>
                    <a:pt x="814" y="237"/>
                  </a:lnTo>
                  <a:lnTo>
                    <a:pt x="814" y="235"/>
                  </a:lnTo>
                  <a:lnTo>
                    <a:pt x="812" y="235"/>
                  </a:lnTo>
                  <a:lnTo>
                    <a:pt x="812" y="235"/>
                  </a:lnTo>
                  <a:lnTo>
                    <a:pt x="812" y="235"/>
                  </a:lnTo>
                  <a:lnTo>
                    <a:pt x="812" y="232"/>
                  </a:lnTo>
                  <a:lnTo>
                    <a:pt x="812" y="232"/>
                  </a:lnTo>
                  <a:lnTo>
                    <a:pt x="812" y="232"/>
                  </a:lnTo>
                  <a:lnTo>
                    <a:pt x="812" y="230"/>
                  </a:lnTo>
                  <a:lnTo>
                    <a:pt x="814" y="230"/>
                  </a:lnTo>
                  <a:lnTo>
                    <a:pt x="814" y="230"/>
                  </a:lnTo>
                  <a:lnTo>
                    <a:pt x="814" y="228"/>
                  </a:lnTo>
                  <a:lnTo>
                    <a:pt x="814" y="228"/>
                  </a:lnTo>
                  <a:lnTo>
                    <a:pt x="814" y="228"/>
                  </a:lnTo>
                  <a:lnTo>
                    <a:pt x="816" y="228"/>
                  </a:lnTo>
                  <a:lnTo>
                    <a:pt x="816" y="228"/>
                  </a:lnTo>
                  <a:lnTo>
                    <a:pt x="816" y="225"/>
                  </a:lnTo>
                  <a:lnTo>
                    <a:pt x="816" y="225"/>
                  </a:lnTo>
                  <a:lnTo>
                    <a:pt x="816" y="225"/>
                  </a:lnTo>
                  <a:lnTo>
                    <a:pt x="816" y="223"/>
                  </a:lnTo>
                  <a:lnTo>
                    <a:pt x="816" y="223"/>
                  </a:lnTo>
                  <a:lnTo>
                    <a:pt x="816" y="223"/>
                  </a:lnTo>
                  <a:lnTo>
                    <a:pt x="816" y="221"/>
                  </a:lnTo>
                  <a:lnTo>
                    <a:pt x="819" y="221"/>
                  </a:lnTo>
                  <a:lnTo>
                    <a:pt x="819" y="221"/>
                  </a:lnTo>
                  <a:lnTo>
                    <a:pt x="819" y="221"/>
                  </a:lnTo>
                  <a:lnTo>
                    <a:pt x="819" y="218"/>
                  </a:lnTo>
                  <a:lnTo>
                    <a:pt x="819" y="218"/>
                  </a:lnTo>
                  <a:lnTo>
                    <a:pt x="821" y="218"/>
                  </a:lnTo>
                  <a:lnTo>
                    <a:pt x="821" y="216"/>
                  </a:lnTo>
                  <a:lnTo>
                    <a:pt x="821" y="216"/>
                  </a:lnTo>
                  <a:lnTo>
                    <a:pt x="821" y="216"/>
                  </a:lnTo>
                  <a:lnTo>
                    <a:pt x="821" y="216"/>
                  </a:lnTo>
                  <a:lnTo>
                    <a:pt x="823" y="216"/>
                  </a:lnTo>
                  <a:lnTo>
                    <a:pt x="823" y="216"/>
                  </a:lnTo>
                  <a:lnTo>
                    <a:pt x="823" y="216"/>
                  </a:lnTo>
                  <a:lnTo>
                    <a:pt x="823" y="216"/>
                  </a:lnTo>
                  <a:lnTo>
                    <a:pt x="826" y="216"/>
                  </a:lnTo>
                  <a:lnTo>
                    <a:pt x="826" y="216"/>
                  </a:lnTo>
                  <a:lnTo>
                    <a:pt x="828" y="216"/>
                  </a:lnTo>
                  <a:lnTo>
                    <a:pt x="828" y="216"/>
                  </a:lnTo>
                  <a:lnTo>
                    <a:pt x="828" y="216"/>
                  </a:lnTo>
                  <a:lnTo>
                    <a:pt x="830" y="216"/>
                  </a:lnTo>
                  <a:lnTo>
                    <a:pt x="830" y="216"/>
                  </a:lnTo>
                  <a:lnTo>
                    <a:pt x="830" y="216"/>
                  </a:lnTo>
                  <a:lnTo>
                    <a:pt x="833" y="216"/>
                  </a:lnTo>
                  <a:lnTo>
                    <a:pt x="833" y="216"/>
                  </a:lnTo>
                  <a:lnTo>
                    <a:pt x="835" y="216"/>
                  </a:lnTo>
                  <a:lnTo>
                    <a:pt x="835" y="216"/>
                  </a:lnTo>
                  <a:lnTo>
                    <a:pt x="835" y="216"/>
                  </a:lnTo>
                  <a:lnTo>
                    <a:pt x="835" y="216"/>
                  </a:lnTo>
                  <a:lnTo>
                    <a:pt x="835" y="216"/>
                  </a:lnTo>
                  <a:lnTo>
                    <a:pt x="838" y="216"/>
                  </a:lnTo>
                  <a:lnTo>
                    <a:pt x="838" y="218"/>
                  </a:lnTo>
                  <a:lnTo>
                    <a:pt x="838" y="218"/>
                  </a:lnTo>
                  <a:lnTo>
                    <a:pt x="838" y="218"/>
                  </a:lnTo>
                  <a:lnTo>
                    <a:pt x="838" y="218"/>
                  </a:lnTo>
                  <a:lnTo>
                    <a:pt x="840" y="218"/>
                  </a:lnTo>
                  <a:lnTo>
                    <a:pt x="840" y="218"/>
                  </a:lnTo>
                  <a:lnTo>
                    <a:pt x="840" y="221"/>
                  </a:lnTo>
                  <a:lnTo>
                    <a:pt x="842" y="221"/>
                  </a:lnTo>
                  <a:lnTo>
                    <a:pt x="842" y="221"/>
                  </a:lnTo>
                  <a:lnTo>
                    <a:pt x="842" y="221"/>
                  </a:lnTo>
                  <a:lnTo>
                    <a:pt x="845" y="221"/>
                  </a:lnTo>
                  <a:lnTo>
                    <a:pt x="845" y="221"/>
                  </a:lnTo>
                  <a:lnTo>
                    <a:pt x="845" y="221"/>
                  </a:lnTo>
                  <a:lnTo>
                    <a:pt x="845" y="221"/>
                  </a:lnTo>
                  <a:lnTo>
                    <a:pt x="847" y="221"/>
                  </a:lnTo>
                  <a:lnTo>
                    <a:pt x="847" y="221"/>
                  </a:lnTo>
                  <a:lnTo>
                    <a:pt x="849" y="221"/>
                  </a:lnTo>
                  <a:lnTo>
                    <a:pt x="849" y="223"/>
                  </a:lnTo>
                  <a:lnTo>
                    <a:pt x="849" y="223"/>
                  </a:lnTo>
                  <a:lnTo>
                    <a:pt x="849" y="223"/>
                  </a:lnTo>
                  <a:lnTo>
                    <a:pt x="852" y="223"/>
                  </a:lnTo>
                  <a:lnTo>
                    <a:pt x="852" y="223"/>
                  </a:lnTo>
                  <a:lnTo>
                    <a:pt x="852" y="223"/>
                  </a:lnTo>
                  <a:lnTo>
                    <a:pt x="854" y="223"/>
                  </a:lnTo>
                  <a:lnTo>
                    <a:pt x="854" y="223"/>
                  </a:lnTo>
                  <a:lnTo>
                    <a:pt x="857" y="223"/>
                  </a:lnTo>
                  <a:lnTo>
                    <a:pt x="857" y="223"/>
                  </a:lnTo>
                  <a:lnTo>
                    <a:pt x="857" y="223"/>
                  </a:lnTo>
                  <a:lnTo>
                    <a:pt x="859" y="223"/>
                  </a:lnTo>
                  <a:lnTo>
                    <a:pt x="859" y="223"/>
                  </a:lnTo>
                  <a:lnTo>
                    <a:pt x="859" y="223"/>
                  </a:lnTo>
                  <a:lnTo>
                    <a:pt x="861" y="223"/>
                  </a:lnTo>
                  <a:lnTo>
                    <a:pt x="861" y="223"/>
                  </a:lnTo>
                  <a:lnTo>
                    <a:pt x="861" y="223"/>
                  </a:lnTo>
                  <a:lnTo>
                    <a:pt x="861" y="223"/>
                  </a:lnTo>
                  <a:lnTo>
                    <a:pt x="861" y="221"/>
                  </a:lnTo>
                  <a:lnTo>
                    <a:pt x="864" y="221"/>
                  </a:lnTo>
                  <a:lnTo>
                    <a:pt x="864" y="221"/>
                  </a:lnTo>
                  <a:lnTo>
                    <a:pt x="864" y="221"/>
                  </a:lnTo>
                  <a:lnTo>
                    <a:pt x="864" y="221"/>
                  </a:lnTo>
                  <a:lnTo>
                    <a:pt x="866" y="221"/>
                  </a:lnTo>
                  <a:lnTo>
                    <a:pt x="866" y="221"/>
                  </a:lnTo>
                  <a:lnTo>
                    <a:pt x="866" y="218"/>
                  </a:lnTo>
                  <a:lnTo>
                    <a:pt x="868" y="218"/>
                  </a:lnTo>
                  <a:lnTo>
                    <a:pt x="868" y="218"/>
                  </a:lnTo>
                  <a:lnTo>
                    <a:pt x="868" y="218"/>
                  </a:lnTo>
                  <a:lnTo>
                    <a:pt x="868" y="218"/>
                  </a:lnTo>
                  <a:lnTo>
                    <a:pt x="871" y="218"/>
                  </a:lnTo>
                  <a:lnTo>
                    <a:pt x="871" y="216"/>
                  </a:lnTo>
                  <a:lnTo>
                    <a:pt x="871" y="216"/>
                  </a:lnTo>
                  <a:lnTo>
                    <a:pt x="871" y="216"/>
                  </a:lnTo>
                  <a:lnTo>
                    <a:pt x="871" y="216"/>
                  </a:lnTo>
                  <a:lnTo>
                    <a:pt x="873" y="216"/>
                  </a:lnTo>
                  <a:lnTo>
                    <a:pt x="873" y="216"/>
                  </a:lnTo>
                  <a:lnTo>
                    <a:pt x="873" y="216"/>
                  </a:lnTo>
                  <a:lnTo>
                    <a:pt x="875" y="216"/>
                  </a:lnTo>
                  <a:lnTo>
                    <a:pt x="875" y="214"/>
                  </a:lnTo>
                  <a:lnTo>
                    <a:pt x="875" y="214"/>
                  </a:lnTo>
                  <a:lnTo>
                    <a:pt x="875" y="214"/>
                  </a:lnTo>
                  <a:lnTo>
                    <a:pt x="875" y="214"/>
                  </a:lnTo>
                  <a:lnTo>
                    <a:pt x="878" y="214"/>
                  </a:lnTo>
                  <a:lnTo>
                    <a:pt x="878" y="211"/>
                  </a:lnTo>
                  <a:lnTo>
                    <a:pt x="878" y="211"/>
                  </a:lnTo>
                  <a:lnTo>
                    <a:pt x="878" y="211"/>
                  </a:lnTo>
                  <a:lnTo>
                    <a:pt x="878" y="209"/>
                  </a:lnTo>
                  <a:lnTo>
                    <a:pt x="878" y="209"/>
                  </a:lnTo>
                  <a:lnTo>
                    <a:pt x="878" y="209"/>
                  </a:lnTo>
                  <a:lnTo>
                    <a:pt x="878" y="206"/>
                  </a:lnTo>
                  <a:lnTo>
                    <a:pt x="880" y="206"/>
                  </a:lnTo>
                  <a:lnTo>
                    <a:pt x="880" y="206"/>
                  </a:lnTo>
                  <a:lnTo>
                    <a:pt x="880" y="206"/>
                  </a:lnTo>
                  <a:lnTo>
                    <a:pt x="883" y="206"/>
                  </a:lnTo>
                  <a:lnTo>
                    <a:pt x="883" y="206"/>
                  </a:lnTo>
                  <a:lnTo>
                    <a:pt x="883" y="206"/>
                  </a:lnTo>
                  <a:lnTo>
                    <a:pt x="883" y="206"/>
                  </a:lnTo>
                  <a:lnTo>
                    <a:pt x="885" y="206"/>
                  </a:lnTo>
                  <a:lnTo>
                    <a:pt x="885" y="206"/>
                  </a:lnTo>
                  <a:lnTo>
                    <a:pt x="885" y="206"/>
                  </a:lnTo>
                  <a:lnTo>
                    <a:pt x="885" y="206"/>
                  </a:lnTo>
                  <a:lnTo>
                    <a:pt x="887" y="206"/>
                  </a:lnTo>
                  <a:lnTo>
                    <a:pt x="887" y="206"/>
                  </a:lnTo>
                  <a:lnTo>
                    <a:pt x="890" y="206"/>
                  </a:lnTo>
                  <a:lnTo>
                    <a:pt x="890" y="206"/>
                  </a:lnTo>
                  <a:lnTo>
                    <a:pt x="890" y="206"/>
                  </a:lnTo>
                  <a:lnTo>
                    <a:pt x="890" y="206"/>
                  </a:lnTo>
                  <a:lnTo>
                    <a:pt x="892" y="206"/>
                  </a:lnTo>
                  <a:lnTo>
                    <a:pt x="892" y="206"/>
                  </a:lnTo>
                  <a:lnTo>
                    <a:pt x="894" y="206"/>
                  </a:lnTo>
                  <a:lnTo>
                    <a:pt x="894" y="206"/>
                  </a:lnTo>
                  <a:lnTo>
                    <a:pt x="894" y="206"/>
                  </a:lnTo>
                  <a:lnTo>
                    <a:pt x="897" y="206"/>
                  </a:lnTo>
                  <a:lnTo>
                    <a:pt x="897" y="206"/>
                  </a:lnTo>
                  <a:lnTo>
                    <a:pt x="897" y="206"/>
                  </a:lnTo>
                  <a:lnTo>
                    <a:pt x="899" y="206"/>
                  </a:lnTo>
                  <a:lnTo>
                    <a:pt x="899" y="206"/>
                  </a:lnTo>
                  <a:lnTo>
                    <a:pt x="899" y="206"/>
                  </a:lnTo>
                  <a:lnTo>
                    <a:pt x="901" y="206"/>
                  </a:lnTo>
                  <a:lnTo>
                    <a:pt x="901" y="206"/>
                  </a:lnTo>
                  <a:lnTo>
                    <a:pt x="901" y="206"/>
                  </a:lnTo>
                  <a:lnTo>
                    <a:pt x="904" y="206"/>
                  </a:lnTo>
                  <a:lnTo>
                    <a:pt x="904" y="206"/>
                  </a:lnTo>
                  <a:lnTo>
                    <a:pt x="904" y="206"/>
                  </a:lnTo>
                  <a:lnTo>
                    <a:pt x="904" y="206"/>
                  </a:lnTo>
                  <a:lnTo>
                    <a:pt x="906" y="206"/>
                  </a:lnTo>
                  <a:lnTo>
                    <a:pt x="906" y="204"/>
                  </a:lnTo>
                  <a:lnTo>
                    <a:pt x="906" y="204"/>
                  </a:lnTo>
                  <a:lnTo>
                    <a:pt x="906" y="204"/>
                  </a:lnTo>
                  <a:lnTo>
                    <a:pt x="909" y="204"/>
                  </a:lnTo>
                  <a:lnTo>
                    <a:pt x="909" y="204"/>
                  </a:lnTo>
                  <a:lnTo>
                    <a:pt x="909" y="202"/>
                  </a:lnTo>
                  <a:lnTo>
                    <a:pt x="909" y="202"/>
                  </a:lnTo>
                  <a:lnTo>
                    <a:pt x="909" y="202"/>
                  </a:lnTo>
                  <a:lnTo>
                    <a:pt x="911" y="202"/>
                  </a:lnTo>
                  <a:lnTo>
                    <a:pt x="911" y="202"/>
                  </a:lnTo>
                  <a:lnTo>
                    <a:pt x="911" y="199"/>
                  </a:lnTo>
                  <a:lnTo>
                    <a:pt x="911" y="199"/>
                  </a:lnTo>
                  <a:lnTo>
                    <a:pt x="913" y="199"/>
                  </a:lnTo>
                  <a:lnTo>
                    <a:pt x="913" y="199"/>
                  </a:lnTo>
                  <a:lnTo>
                    <a:pt x="916" y="199"/>
                  </a:lnTo>
                  <a:lnTo>
                    <a:pt x="916" y="199"/>
                  </a:lnTo>
                  <a:lnTo>
                    <a:pt x="916" y="199"/>
                  </a:lnTo>
                  <a:lnTo>
                    <a:pt x="916" y="199"/>
                  </a:lnTo>
                  <a:lnTo>
                    <a:pt x="916" y="197"/>
                  </a:lnTo>
                  <a:lnTo>
                    <a:pt x="918" y="197"/>
                  </a:lnTo>
                  <a:lnTo>
                    <a:pt x="918" y="197"/>
                  </a:lnTo>
                  <a:lnTo>
                    <a:pt x="918" y="197"/>
                  </a:lnTo>
                  <a:lnTo>
                    <a:pt x="916" y="197"/>
                  </a:lnTo>
                  <a:lnTo>
                    <a:pt x="916" y="195"/>
                  </a:lnTo>
                  <a:lnTo>
                    <a:pt x="916" y="195"/>
                  </a:lnTo>
                  <a:lnTo>
                    <a:pt x="916" y="192"/>
                  </a:lnTo>
                  <a:lnTo>
                    <a:pt x="918" y="192"/>
                  </a:lnTo>
                  <a:lnTo>
                    <a:pt x="918" y="192"/>
                  </a:lnTo>
                  <a:lnTo>
                    <a:pt x="918" y="192"/>
                  </a:lnTo>
                  <a:lnTo>
                    <a:pt x="918" y="190"/>
                  </a:lnTo>
                  <a:lnTo>
                    <a:pt x="918" y="190"/>
                  </a:lnTo>
                  <a:lnTo>
                    <a:pt x="918" y="190"/>
                  </a:lnTo>
                  <a:lnTo>
                    <a:pt x="918" y="187"/>
                  </a:lnTo>
                  <a:lnTo>
                    <a:pt x="920" y="187"/>
                  </a:lnTo>
                  <a:lnTo>
                    <a:pt x="920" y="187"/>
                  </a:lnTo>
                  <a:lnTo>
                    <a:pt x="920" y="187"/>
                  </a:lnTo>
                  <a:lnTo>
                    <a:pt x="923" y="187"/>
                  </a:lnTo>
                  <a:lnTo>
                    <a:pt x="923" y="187"/>
                  </a:lnTo>
                  <a:lnTo>
                    <a:pt x="923" y="187"/>
                  </a:lnTo>
                  <a:lnTo>
                    <a:pt x="923" y="185"/>
                  </a:lnTo>
                  <a:lnTo>
                    <a:pt x="923" y="185"/>
                  </a:lnTo>
                  <a:lnTo>
                    <a:pt x="923" y="185"/>
                  </a:lnTo>
                  <a:lnTo>
                    <a:pt x="925" y="185"/>
                  </a:lnTo>
                  <a:lnTo>
                    <a:pt x="925" y="185"/>
                  </a:lnTo>
                  <a:lnTo>
                    <a:pt x="928" y="185"/>
                  </a:lnTo>
                  <a:lnTo>
                    <a:pt x="928" y="185"/>
                  </a:lnTo>
                  <a:lnTo>
                    <a:pt x="928" y="183"/>
                  </a:lnTo>
                  <a:lnTo>
                    <a:pt x="928" y="183"/>
                  </a:lnTo>
                  <a:lnTo>
                    <a:pt x="930" y="183"/>
                  </a:lnTo>
                  <a:lnTo>
                    <a:pt x="930" y="183"/>
                  </a:lnTo>
                  <a:lnTo>
                    <a:pt x="930" y="183"/>
                  </a:lnTo>
                  <a:lnTo>
                    <a:pt x="930" y="183"/>
                  </a:lnTo>
                  <a:lnTo>
                    <a:pt x="930" y="183"/>
                  </a:lnTo>
                  <a:lnTo>
                    <a:pt x="932" y="183"/>
                  </a:lnTo>
                  <a:lnTo>
                    <a:pt x="932" y="183"/>
                  </a:lnTo>
                  <a:lnTo>
                    <a:pt x="935" y="183"/>
                  </a:lnTo>
                  <a:lnTo>
                    <a:pt x="935" y="183"/>
                  </a:lnTo>
                  <a:lnTo>
                    <a:pt x="935" y="183"/>
                  </a:lnTo>
                  <a:lnTo>
                    <a:pt x="937" y="183"/>
                  </a:lnTo>
                  <a:lnTo>
                    <a:pt x="937" y="183"/>
                  </a:lnTo>
                  <a:lnTo>
                    <a:pt x="937" y="183"/>
                  </a:lnTo>
                  <a:lnTo>
                    <a:pt x="937" y="183"/>
                  </a:lnTo>
                  <a:lnTo>
                    <a:pt x="939" y="183"/>
                  </a:lnTo>
                  <a:lnTo>
                    <a:pt x="939" y="183"/>
                  </a:lnTo>
                  <a:lnTo>
                    <a:pt x="939" y="183"/>
                  </a:lnTo>
                  <a:lnTo>
                    <a:pt x="942" y="183"/>
                  </a:lnTo>
                  <a:lnTo>
                    <a:pt x="942" y="183"/>
                  </a:lnTo>
                  <a:lnTo>
                    <a:pt x="942" y="180"/>
                  </a:lnTo>
                  <a:lnTo>
                    <a:pt x="942" y="180"/>
                  </a:lnTo>
                  <a:lnTo>
                    <a:pt x="942" y="180"/>
                  </a:lnTo>
                  <a:lnTo>
                    <a:pt x="942" y="178"/>
                  </a:lnTo>
                  <a:lnTo>
                    <a:pt x="942" y="178"/>
                  </a:lnTo>
                  <a:lnTo>
                    <a:pt x="942" y="178"/>
                  </a:lnTo>
                  <a:lnTo>
                    <a:pt x="942" y="178"/>
                  </a:lnTo>
                  <a:lnTo>
                    <a:pt x="944" y="178"/>
                  </a:lnTo>
                  <a:lnTo>
                    <a:pt x="944" y="178"/>
                  </a:lnTo>
                  <a:lnTo>
                    <a:pt x="944" y="178"/>
                  </a:lnTo>
                  <a:lnTo>
                    <a:pt x="946" y="178"/>
                  </a:lnTo>
                  <a:lnTo>
                    <a:pt x="946" y="178"/>
                  </a:lnTo>
                  <a:lnTo>
                    <a:pt x="946" y="178"/>
                  </a:lnTo>
                  <a:lnTo>
                    <a:pt x="946" y="178"/>
                  </a:lnTo>
                  <a:lnTo>
                    <a:pt x="949" y="178"/>
                  </a:lnTo>
                  <a:lnTo>
                    <a:pt x="949" y="178"/>
                  </a:lnTo>
                  <a:lnTo>
                    <a:pt x="949" y="178"/>
                  </a:lnTo>
                  <a:lnTo>
                    <a:pt x="951" y="178"/>
                  </a:lnTo>
                  <a:lnTo>
                    <a:pt x="951" y="178"/>
                  </a:lnTo>
                  <a:lnTo>
                    <a:pt x="951" y="178"/>
                  </a:lnTo>
                  <a:lnTo>
                    <a:pt x="951" y="178"/>
                  </a:lnTo>
                  <a:lnTo>
                    <a:pt x="951" y="178"/>
                  </a:lnTo>
                  <a:lnTo>
                    <a:pt x="954" y="178"/>
                  </a:lnTo>
                  <a:lnTo>
                    <a:pt x="954" y="176"/>
                  </a:lnTo>
                  <a:lnTo>
                    <a:pt x="954" y="176"/>
                  </a:lnTo>
                  <a:lnTo>
                    <a:pt x="956" y="176"/>
                  </a:lnTo>
                  <a:lnTo>
                    <a:pt x="956" y="176"/>
                  </a:lnTo>
                  <a:lnTo>
                    <a:pt x="956" y="176"/>
                  </a:lnTo>
                  <a:lnTo>
                    <a:pt x="956" y="176"/>
                  </a:lnTo>
                  <a:lnTo>
                    <a:pt x="956" y="173"/>
                  </a:lnTo>
                  <a:lnTo>
                    <a:pt x="958" y="173"/>
                  </a:lnTo>
                  <a:lnTo>
                    <a:pt x="958" y="173"/>
                  </a:lnTo>
                  <a:lnTo>
                    <a:pt x="958" y="173"/>
                  </a:lnTo>
                  <a:lnTo>
                    <a:pt x="958" y="173"/>
                  </a:lnTo>
                  <a:lnTo>
                    <a:pt x="958" y="171"/>
                  </a:lnTo>
                  <a:lnTo>
                    <a:pt x="961" y="171"/>
                  </a:lnTo>
                  <a:lnTo>
                    <a:pt x="961" y="171"/>
                  </a:lnTo>
                  <a:lnTo>
                    <a:pt x="963" y="171"/>
                  </a:lnTo>
                  <a:lnTo>
                    <a:pt x="963" y="171"/>
                  </a:lnTo>
                  <a:lnTo>
                    <a:pt x="963" y="171"/>
                  </a:lnTo>
                  <a:lnTo>
                    <a:pt x="965" y="171"/>
                  </a:lnTo>
                  <a:lnTo>
                    <a:pt x="965" y="171"/>
                  </a:lnTo>
                  <a:lnTo>
                    <a:pt x="968" y="171"/>
                  </a:lnTo>
                  <a:lnTo>
                    <a:pt x="968" y="173"/>
                  </a:lnTo>
                  <a:lnTo>
                    <a:pt x="968" y="173"/>
                  </a:lnTo>
                  <a:lnTo>
                    <a:pt x="968" y="171"/>
                  </a:lnTo>
                  <a:lnTo>
                    <a:pt x="968" y="171"/>
                  </a:lnTo>
                  <a:lnTo>
                    <a:pt x="970" y="171"/>
                  </a:lnTo>
                  <a:lnTo>
                    <a:pt x="970" y="171"/>
                  </a:lnTo>
                  <a:lnTo>
                    <a:pt x="970" y="171"/>
                  </a:lnTo>
                  <a:lnTo>
                    <a:pt x="973" y="171"/>
                  </a:lnTo>
                  <a:lnTo>
                    <a:pt x="973" y="171"/>
                  </a:lnTo>
                  <a:lnTo>
                    <a:pt x="975" y="171"/>
                  </a:lnTo>
                  <a:lnTo>
                    <a:pt x="975" y="171"/>
                  </a:lnTo>
                  <a:lnTo>
                    <a:pt x="975" y="171"/>
                  </a:lnTo>
                  <a:lnTo>
                    <a:pt x="975" y="171"/>
                  </a:lnTo>
                  <a:lnTo>
                    <a:pt x="975" y="171"/>
                  </a:lnTo>
                  <a:lnTo>
                    <a:pt x="977" y="171"/>
                  </a:lnTo>
                  <a:lnTo>
                    <a:pt x="977" y="171"/>
                  </a:lnTo>
                  <a:lnTo>
                    <a:pt x="977" y="173"/>
                  </a:lnTo>
                  <a:lnTo>
                    <a:pt x="977" y="173"/>
                  </a:lnTo>
                  <a:lnTo>
                    <a:pt x="977" y="173"/>
                  </a:lnTo>
                  <a:lnTo>
                    <a:pt x="980" y="173"/>
                  </a:lnTo>
                  <a:lnTo>
                    <a:pt x="980" y="173"/>
                  </a:lnTo>
                  <a:lnTo>
                    <a:pt x="980" y="173"/>
                  </a:lnTo>
                  <a:lnTo>
                    <a:pt x="980" y="173"/>
                  </a:lnTo>
                  <a:lnTo>
                    <a:pt x="982" y="173"/>
                  </a:lnTo>
                  <a:lnTo>
                    <a:pt x="982" y="173"/>
                  </a:lnTo>
                  <a:lnTo>
                    <a:pt x="982" y="176"/>
                  </a:lnTo>
                  <a:lnTo>
                    <a:pt x="982" y="176"/>
                  </a:lnTo>
                  <a:lnTo>
                    <a:pt x="984" y="176"/>
                  </a:lnTo>
                  <a:lnTo>
                    <a:pt x="984" y="176"/>
                  </a:lnTo>
                  <a:lnTo>
                    <a:pt x="984" y="176"/>
                  </a:lnTo>
                  <a:lnTo>
                    <a:pt x="984" y="178"/>
                  </a:lnTo>
                  <a:lnTo>
                    <a:pt x="984" y="178"/>
                  </a:lnTo>
                  <a:lnTo>
                    <a:pt x="984" y="178"/>
                  </a:lnTo>
                  <a:lnTo>
                    <a:pt x="984" y="178"/>
                  </a:lnTo>
                  <a:lnTo>
                    <a:pt x="984" y="178"/>
                  </a:lnTo>
                  <a:lnTo>
                    <a:pt x="984" y="180"/>
                  </a:lnTo>
                  <a:lnTo>
                    <a:pt x="984" y="180"/>
                  </a:lnTo>
                  <a:lnTo>
                    <a:pt x="984" y="180"/>
                  </a:lnTo>
                  <a:lnTo>
                    <a:pt x="987" y="180"/>
                  </a:lnTo>
                  <a:lnTo>
                    <a:pt x="987" y="180"/>
                  </a:lnTo>
                  <a:lnTo>
                    <a:pt x="987" y="180"/>
                  </a:lnTo>
                  <a:lnTo>
                    <a:pt x="987" y="178"/>
                  </a:lnTo>
                  <a:lnTo>
                    <a:pt x="989" y="178"/>
                  </a:lnTo>
                  <a:lnTo>
                    <a:pt x="989" y="178"/>
                  </a:lnTo>
                  <a:lnTo>
                    <a:pt x="989" y="178"/>
                  </a:lnTo>
                  <a:lnTo>
                    <a:pt x="989" y="178"/>
                  </a:lnTo>
                  <a:lnTo>
                    <a:pt x="989" y="178"/>
                  </a:lnTo>
                  <a:lnTo>
                    <a:pt x="991" y="178"/>
                  </a:lnTo>
                  <a:lnTo>
                    <a:pt x="991" y="176"/>
                  </a:lnTo>
                  <a:lnTo>
                    <a:pt x="991" y="176"/>
                  </a:lnTo>
                  <a:lnTo>
                    <a:pt x="991" y="176"/>
                  </a:lnTo>
                  <a:lnTo>
                    <a:pt x="991" y="176"/>
                  </a:lnTo>
                  <a:lnTo>
                    <a:pt x="994" y="176"/>
                  </a:lnTo>
                  <a:lnTo>
                    <a:pt x="994" y="173"/>
                  </a:lnTo>
                  <a:lnTo>
                    <a:pt x="994" y="173"/>
                  </a:lnTo>
                  <a:lnTo>
                    <a:pt x="994" y="173"/>
                  </a:lnTo>
                  <a:lnTo>
                    <a:pt x="996" y="173"/>
                  </a:lnTo>
                  <a:lnTo>
                    <a:pt x="996" y="171"/>
                  </a:lnTo>
                  <a:lnTo>
                    <a:pt x="994" y="171"/>
                  </a:lnTo>
                  <a:lnTo>
                    <a:pt x="994" y="171"/>
                  </a:lnTo>
                  <a:lnTo>
                    <a:pt x="994" y="168"/>
                  </a:lnTo>
                  <a:lnTo>
                    <a:pt x="994" y="168"/>
                  </a:lnTo>
                  <a:lnTo>
                    <a:pt x="994" y="168"/>
                  </a:lnTo>
                  <a:lnTo>
                    <a:pt x="991" y="168"/>
                  </a:lnTo>
                  <a:lnTo>
                    <a:pt x="991" y="168"/>
                  </a:lnTo>
                  <a:lnTo>
                    <a:pt x="994" y="168"/>
                  </a:lnTo>
                  <a:lnTo>
                    <a:pt x="994" y="166"/>
                  </a:lnTo>
                  <a:lnTo>
                    <a:pt x="991" y="166"/>
                  </a:lnTo>
                  <a:lnTo>
                    <a:pt x="991" y="166"/>
                  </a:lnTo>
                  <a:lnTo>
                    <a:pt x="994" y="166"/>
                  </a:lnTo>
                  <a:lnTo>
                    <a:pt x="994" y="164"/>
                  </a:lnTo>
                  <a:lnTo>
                    <a:pt x="994" y="164"/>
                  </a:lnTo>
                  <a:lnTo>
                    <a:pt x="991" y="164"/>
                  </a:lnTo>
                  <a:lnTo>
                    <a:pt x="991" y="164"/>
                  </a:lnTo>
                  <a:lnTo>
                    <a:pt x="991" y="161"/>
                  </a:lnTo>
                  <a:lnTo>
                    <a:pt x="991" y="161"/>
                  </a:lnTo>
                  <a:lnTo>
                    <a:pt x="991" y="161"/>
                  </a:lnTo>
                  <a:lnTo>
                    <a:pt x="991" y="161"/>
                  </a:lnTo>
                  <a:lnTo>
                    <a:pt x="991" y="161"/>
                  </a:lnTo>
                  <a:lnTo>
                    <a:pt x="991" y="161"/>
                  </a:lnTo>
                  <a:lnTo>
                    <a:pt x="994" y="161"/>
                  </a:lnTo>
                  <a:lnTo>
                    <a:pt x="994" y="161"/>
                  </a:lnTo>
                  <a:lnTo>
                    <a:pt x="994" y="161"/>
                  </a:lnTo>
                  <a:lnTo>
                    <a:pt x="994" y="161"/>
                  </a:lnTo>
                  <a:lnTo>
                    <a:pt x="994" y="159"/>
                  </a:lnTo>
                  <a:lnTo>
                    <a:pt x="994" y="159"/>
                  </a:lnTo>
                  <a:lnTo>
                    <a:pt x="991" y="159"/>
                  </a:lnTo>
                  <a:lnTo>
                    <a:pt x="991" y="159"/>
                  </a:lnTo>
                  <a:lnTo>
                    <a:pt x="991" y="157"/>
                  </a:lnTo>
                  <a:lnTo>
                    <a:pt x="991" y="157"/>
                  </a:lnTo>
                  <a:lnTo>
                    <a:pt x="989" y="157"/>
                  </a:lnTo>
                  <a:lnTo>
                    <a:pt x="989" y="157"/>
                  </a:lnTo>
                  <a:lnTo>
                    <a:pt x="989" y="157"/>
                  </a:lnTo>
                  <a:lnTo>
                    <a:pt x="987" y="157"/>
                  </a:lnTo>
                  <a:lnTo>
                    <a:pt x="987" y="157"/>
                  </a:lnTo>
                  <a:lnTo>
                    <a:pt x="984" y="157"/>
                  </a:lnTo>
                  <a:lnTo>
                    <a:pt x="984" y="157"/>
                  </a:lnTo>
                  <a:lnTo>
                    <a:pt x="984" y="157"/>
                  </a:lnTo>
                  <a:lnTo>
                    <a:pt x="984" y="157"/>
                  </a:lnTo>
                  <a:lnTo>
                    <a:pt x="984" y="157"/>
                  </a:lnTo>
                  <a:lnTo>
                    <a:pt x="982" y="157"/>
                  </a:lnTo>
                  <a:lnTo>
                    <a:pt x="982" y="154"/>
                  </a:lnTo>
                  <a:lnTo>
                    <a:pt x="982" y="154"/>
                  </a:lnTo>
                  <a:lnTo>
                    <a:pt x="982" y="152"/>
                  </a:lnTo>
                  <a:lnTo>
                    <a:pt x="982" y="152"/>
                  </a:lnTo>
                  <a:lnTo>
                    <a:pt x="982" y="152"/>
                  </a:lnTo>
                  <a:lnTo>
                    <a:pt x="980" y="152"/>
                  </a:lnTo>
                  <a:lnTo>
                    <a:pt x="980" y="152"/>
                  </a:lnTo>
                  <a:lnTo>
                    <a:pt x="980" y="152"/>
                  </a:lnTo>
                  <a:lnTo>
                    <a:pt x="980" y="150"/>
                  </a:lnTo>
                  <a:lnTo>
                    <a:pt x="977" y="150"/>
                  </a:lnTo>
                  <a:lnTo>
                    <a:pt x="977" y="150"/>
                  </a:lnTo>
                  <a:lnTo>
                    <a:pt x="977" y="147"/>
                  </a:lnTo>
                  <a:lnTo>
                    <a:pt x="977" y="147"/>
                  </a:lnTo>
                  <a:lnTo>
                    <a:pt x="977" y="147"/>
                  </a:lnTo>
                  <a:lnTo>
                    <a:pt x="975" y="147"/>
                  </a:lnTo>
                  <a:lnTo>
                    <a:pt x="975" y="147"/>
                  </a:lnTo>
                  <a:lnTo>
                    <a:pt x="975" y="147"/>
                  </a:lnTo>
                  <a:lnTo>
                    <a:pt x="975" y="147"/>
                  </a:lnTo>
                  <a:lnTo>
                    <a:pt x="973" y="147"/>
                  </a:lnTo>
                  <a:lnTo>
                    <a:pt x="973" y="147"/>
                  </a:lnTo>
                  <a:lnTo>
                    <a:pt x="973" y="147"/>
                  </a:lnTo>
                  <a:lnTo>
                    <a:pt x="970" y="147"/>
                  </a:lnTo>
                  <a:lnTo>
                    <a:pt x="970" y="147"/>
                  </a:lnTo>
                  <a:lnTo>
                    <a:pt x="970" y="145"/>
                  </a:lnTo>
                  <a:lnTo>
                    <a:pt x="970" y="145"/>
                  </a:lnTo>
                  <a:lnTo>
                    <a:pt x="970" y="145"/>
                  </a:lnTo>
                  <a:lnTo>
                    <a:pt x="968" y="145"/>
                  </a:lnTo>
                  <a:lnTo>
                    <a:pt x="968" y="145"/>
                  </a:lnTo>
                  <a:lnTo>
                    <a:pt x="968" y="142"/>
                  </a:lnTo>
                  <a:lnTo>
                    <a:pt x="968" y="142"/>
                  </a:lnTo>
                  <a:lnTo>
                    <a:pt x="968" y="142"/>
                  </a:lnTo>
                  <a:lnTo>
                    <a:pt x="965" y="142"/>
                  </a:lnTo>
                  <a:lnTo>
                    <a:pt x="965" y="142"/>
                  </a:lnTo>
                  <a:lnTo>
                    <a:pt x="965" y="140"/>
                  </a:lnTo>
                  <a:lnTo>
                    <a:pt x="963" y="140"/>
                  </a:lnTo>
                  <a:lnTo>
                    <a:pt x="963" y="140"/>
                  </a:lnTo>
                  <a:lnTo>
                    <a:pt x="963" y="140"/>
                  </a:lnTo>
                  <a:lnTo>
                    <a:pt x="961" y="140"/>
                  </a:lnTo>
                  <a:lnTo>
                    <a:pt x="961" y="140"/>
                  </a:lnTo>
                  <a:lnTo>
                    <a:pt x="958" y="140"/>
                  </a:lnTo>
                  <a:lnTo>
                    <a:pt x="958" y="140"/>
                  </a:lnTo>
                  <a:lnTo>
                    <a:pt x="958" y="140"/>
                  </a:lnTo>
                  <a:lnTo>
                    <a:pt x="958" y="140"/>
                  </a:lnTo>
                  <a:lnTo>
                    <a:pt x="956" y="140"/>
                  </a:lnTo>
                  <a:lnTo>
                    <a:pt x="956" y="140"/>
                  </a:lnTo>
                  <a:lnTo>
                    <a:pt x="956" y="140"/>
                  </a:lnTo>
                  <a:lnTo>
                    <a:pt x="954" y="140"/>
                  </a:lnTo>
                  <a:lnTo>
                    <a:pt x="954" y="140"/>
                  </a:lnTo>
                  <a:lnTo>
                    <a:pt x="951" y="140"/>
                  </a:lnTo>
                  <a:lnTo>
                    <a:pt x="951" y="140"/>
                  </a:lnTo>
                  <a:lnTo>
                    <a:pt x="951" y="140"/>
                  </a:lnTo>
                  <a:lnTo>
                    <a:pt x="951" y="140"/>
                  </a:lnTo>
                  <a:lnTo>
                    <a:pt x="949" y="140"/>
                  </a:lnTo>
                  <a:lnTo>
                    <a:pt x="949" y="140"/>
                  </a:lnTo>
                  <a:lnTo>
                    <a:pt x="949" y="142"/>
                  </a:lnTo>
                  <a:lnTo>
                    <a:pt x="949" y="142"/>
                  </a:lnTo>
                  <a:lnTo>
                    <a:pt x="949" y="142"/>
                  </a:lnTo>
                  <a:lnTo>
                    <a:pt x="946" y="142"/>
                  </a:lnTo>
                  <a:lnTo>
                    <a:pt x="946" y="145"/>
                  </a:lnTo>
                  <a:lnTo>
                    <a:pt x="946" y="145"/>
                  </a:lnTo>
                  <a:lnTo>
                    <a:pt x="946" y="145"/>
                  </a:lnTo>
                  <a:lnTo>
                    <a:pt x="944" y="145"/>
                  </a:lnTo>
                  <a:lnTo>
                    <a:pt x="944" y="147"/>
                  </a:lnTo>
                  <a:lnTo>
                    <a:pt x="944" y="147"/>
                  </a:lnTo>
                  <a:lnTo>
                    <a:pt x="944" y="147"/>
                  </a:lnTo>
                  <a:lnTo>
                    <a:pt x="944" y="147"/>
                  </a:lnTo>
                  <a:lnTo>
                    <a:pt x="942" y="147"/>
                  </a:lnTo>
                  <a:lnTo>
                    <a:pt x="942" y="147"/>
                  </a:lnTo>
                  <a:lnTo>
                    <a:pt x="942" y="147"/>
                  </a:lnTo>
                  <a:lnTo>
                    <a:pt x="942" y="150"/>
                  </a:lnTo>
                  <a:lnTo>
                    <a:pt x="942" y="150"/>
                  </a:lnTo>
                  <a:lnTo>
                    <a:pt x="939" y="150"/>
                  </a:lnTo>
                  <a:lnTo>
                    <a:pt x="939" y="150"/>
                  </a:lnTo>
                  <a:lnTo>
                    <a:pt x="939" y="147"/>
                  </a:lnTo>
                  <a:lnTo>
                    <a:pt x="937" y="147"/>
                  </a:lnTo>
                  <a:lnTo>
                    <a:pt x="937" y="147"/>
                  </a:lnTo>
                  <a:lnTo>
                    <a:pt x="937" y="147"/>
                  </a:lnTo>
                  <a:lnTo>
                    <a:pt x="937" y="147"/>
                  </a:lnTo>
                  <a:lnTo>
                    <a:pt x="937" y="147"/>
                  </a:lnTo>
                  <a:lnTo>
                    <a:pt x="935" y="147"/>
                  </a:lnTo>
                  <a:lnTo>
                    <a:pt x="935" y="147"/>
                  </a:lnTo>
                  <a:lnTo>
                    <a:pt x="935" y="145"/>
                  </a:lnTo>
                  <a:lnTo>
                    <a:pt x="935" y="145"/>
                  </a:lnTo>
                  <a:lnTo>
                    <a:pt x="932" y="145"/>
                  </a:lnTo>
                  <a:lnTo>
                    <a:pt x="932" y="145"/>
                  </a:lnTo>
                  <a:lnTo>
                    <a:pt x="932" y="145"/>
                  </a:lnTo>
                  <a:lnTo>
                    <a:pt x="930" y="145"/>
                  </a:lnTo>
                  <a:lnTo>
                    <a:pt x="930" y="145"/>
                  </a:lnTo>
                  <a:lnTo>
                    <a:pt x="930" y="145"/>
                  </a:lnTo>
                  <a:lnTo>
                    <a:pt x="930" y="142"/>
                  </a:lnTo>
                  <a:lnTo>
                    <a:pt x="928" y="142"/>
                  </a:lnTo>
                  <a:lnTo>
                    <a:pt x="928" y="142"/>
                  </a:lnTo>
                  <a:lnTo>
                    <a:pt x="928" y="142"/>
                  </a:lnTo>
                  <a:lnTo>
                    <a:pt x="928" y="145"/>
                  </a:lnTo>
                  <a:lnTo>
                    <a:pt x="925" y="145"/>
                  </a:lnTo>
                  <a:lnTo>
                    <a:pt x="925" y="145"/>
                  </a:lnTo>
                  <a:lnTo>
                    <a:pt x="923" y="145"/>
                  </a:lnTo>
                  <a:lnTo>
                    <a:pt x="923" y="145"/>
                  </a:lnTo>
                  <a:lnTo>
                    <a:pt x="923" y="145"/>
                  </a:lnTo>
                  <a:lnTo>
                    <a:pt x="923" y="145"/>
                  </a:lnTo>
                  <a:lnTo>
                    <a:pt x="920" y="145"/>
                  </a:lnTo>
                  <a:lnTo>
                    <a:pt x="920" y="145"/>
                  </a:lnTo>
                  <a:lnTo>
                    <a:pt x="918" y="145"/>
                  </a:lnTo>
                  <a:lnTo>
                    <a:pt x="918" y="145"/>
                  </a:lnTo>
                  <a:lnTo>
                    <a:pt x="918" y="145"/>
                  </a:lnTo>
                  <a:lnTo>
                    <a:pt x="918" y="145"/>
                  </a:lnTo>
                  <a:lnTo>
                    <a:pt x="916" y="145"/>
                  </a:lnTo>
                  <a:lnTo>
                    <a:pt x="916" y="145"/>
                  </a:lnTo>
                  <a:lnTo>
                    <a:pt x="916" y="145"/>
                  </a:lnTo>
                  <a:lnTo>
                    <a:pt x="916" y="145"/>
                  </a:lnTo>
                  <a:lnTo>
                    <a:pt x="913" y="145"/>
                  </a:lnTo>
                  <a:lnTo>
                    <a:pt x="913" y="147"/>
                  </a:lnTo>
                  <a:lnTo>
                    <a:pt x="913" y="147"/>
                  </a:lnTo>
                  <a:lnTo>
                    <a:pt x="911" y="147"/>
                  </a:lnTo>
                  <a:lnTo>
                    <a:pt x="911" y="147"/>
                  </a:lnTo>
                  <a:lnTo>
                    <a:pt x="911" y="147"/>
                  </a:lnTo>
                  <a:lnTo>
                    <a:pt x="911" y="147"/>
                  </a:lnTo>
                  <a:lnTo>
                    <a:pt x="911" y="147"/>
                  </a:lnTo>
                  <a:lnTo>
                    <a:pt x="911" y="150"/>
                  </a:lnTo>
                  <a:lnTo>
                    <a:pt x="909" y="150"/>
                  </a:lnTo>
                  <a:lnTo>
                    <a:pt x="909" y="147"/>
                  </a:lnTo>
                  <a:lnTo>
                    <a:pt x="909" y="147"/>
                  </a:lnTo>
                  <a:lnTo>
                    <a:pt x="909" y="147"/>
                  </a:lnTo>
                  <a:lnTo>
                    <a:pt x="909" y="147"/>
                  </a:lnTo>
                  <a:lnTo>
                    <a:pt x="906" y="147"/>
                  </a:lnTo>
                  <a:lnTo>
                    <a:pt x="906" y="147"/>
                  </a:lnTo>
                  <a:lnTo>
                    <a:pt x="906" y="147"/>
                  </a:lnTo>
                  <a:lnTo>
                    <a:pt x="906" y="145"/>
                  </a:lnTo>
                  <a:lnTo>
                    <a:pt x="904" y="145"/>
                  </a:lnTo>
                  <a:lnTo>
                    <a:pt x="904" y="145"/>
                  </a:lnTo>
                  <a:lnTo>
                    <a:pt x="904" y="145"/>
                  </a:lnTo>
                  <a:lnTo>
                    <a:pt x="904" y="145"/>
                  </a:lnTo>
                  <a:lnTo>
                    <a:pt x="904" y="142"/>
                  </a:lnTo>
                  <a:lnTo>
                    <a:pt x="901" y="142"/>
                  </a:lnTo>
                  <a:lnTo>
                    <a:pt x="901" y="142"/>
                  </a:lnTo>
                  <a:lnTo>
                    <a:pt x="901" y="142"/>
                  </a:lnTo>
                  <a:lnTo>
                    <a:pt x="901" y="142"/>
                  </a:lnTo>
                  <a:lnTo>
                    <a:pt x="899" y="142"/>
                  </a:lnTo>
                  <a:lnTo>
                    <a:pt x="899" y="140"/>
                  </a:lnTo>
                  <a:lnTo>
                    <a:pt x="901" y="140"/>
                  </a:lnTo>
                  <a:lnTo>
                    <a:pt x="901" y="140"/>
                  </a:lnTo>
                  <a:lnTo>
                    <a:pt x="901" y="140"/>
                  </a:lnTo>
                  <a:lnTo>
                    <a:pt x="901" y="138"/>
                  </a:lnTo>
                  <a:lnTo>
                    <a:pt x="901" y="138"/>
                  </a:lnTo>
                  <a:lnTo>
                    <a:pt x="901" y="138"/>
                  </a:lnTo>
                  <a:lnTo>
                    <a:pt x="901" y="138"/>
                  </a:lnTo>
                  <a:lnTo>
                    <a:pt x="901" y="138"/>
                  </a:lnTo>
                  <a:lnTo>
                    <a:pt x="901" y="135"/>
                  </a:lnTo>
                  <a:lnTo>
                    <a:pt x="901" y="135"/>
                  </a:lnTo>
                  <a:lnTo>
                    <a:pt x="904" y="135"/>
                  </a:lnTo>
                  <a:lnTo>
                    <a:pt x="904" y="135"/>
                  </a:lnTo>
                  <a:lnTo>
                    <a:pt x="904" y="135"/>
                  </a:lnTo>
                  <a:lnTo>
                    <a:pt x="904" y="135"/>
                  </a:lnTo>
                  <a:lnTo>
                    <a:pt x="906" y="135"/>
                  </a:lnTo>
                  <a:lnTo>
                    <a:pt x="906" y="135"/>
                  </a:lnTo>
                  <a:lnTo>
                    <a:pt x="909" y="135"/>
                  </a:lnTo>
                  <a:lnTo>
                    <a:pt x="909" y="133"/>
                  </a:lnTo>
                  <a:lnTo>
                    <a:pt x="909" y="133"/>
                  </a:lnTo>
                  <a:lnTo>
                    <a:pt x="909" y="131"/>
                  </a:lnTo>
                  <a:lnTo>
                    <a:pt x="909" y="131"/>
                  </a:lnTo>
                  <a:lnTo>
                    <a:pt x="909" y="128"/>
                  </a:lnTo>
                  <a:lnTo>
                    <a:pt x="909" y="128"/>
                  </a:lnTo>
                  <a:lnTo>
                    <a:pt x="909" y="128"/>
                  </a:lnTo>
                  <a:lnTo>
                    <a:pt x="909" y="128"/>
                  </a:lnTo>
                  <a:lnTo>
                    <a:pt x="909" y="126"/>
                  </a:lnTo>
                  <a:lnTo>
                    <a:pt x="909" y="126"/>
                  </a:lnTo>
                  <a:lnTo>
                    <a:pt x="909" y="126"/>
                  </a:lnTo>
                  <a:lnTo>
                    <a:pt x="911" y="126"/>
                  </a:lnTo>
                  <a:lnTo>
                    <a:pt x="911" y="123"/>
                  </a:lnTo>
                  <a:lnTo>
                    <a:pt x="911" y="123"/>
                  </a:lnTo>
                  <a:lnTo>
                    <a:pt x="911" y="123"/>
                  </a:lnTo>
                  <a:lnTo>
                    <a:pt x="911" y="123"/>
                  </a:lnTo>
                  <a:lnTo>
                    <a:pt x="911" y="121"/>
                  </a:lnTo>
                  <a:lnTo>
                    <a:pt x="913" y="121"/>
                  </a:lnTo>
                  <a:lnTo>
                    <a:pt x="913" y="121"/>
                  </a:lnTo>
                  <a:lnTo>
                    <a:pt x="913" y="121"/>
                  </a:lnTo>
                  <a:lnTo>
                    <a:pt x="913" y="119"/>
                  </a:lnTo>
                  <a:lnTo>
                    <a:pt x="913" y="119"/>
                  </a:lnTo>
                  <a:lnTo>
                    <a:pt x="913" y="119"/>
                  </a:lnTo>
                  <a:lnTo>
                    <a:pt x="913" y="119"/>
                  </a:lnTo>
                  <a:lnTo>
                    <a:pt x="913" y="116"/>
                  </a:lnTo>
                  <a:lnTo>
                    <a:pt x="913" y="116"/>
                  </a:lnTo>
                  <a:lnTo>
                    <a:pt x="913" y="116"/>
                  </a:lnTo>
                  <a:lnTo>
                    <a:pt x="916" y="116"/>
                  </a:lnTo>
                  <a:lnTo>
                    <a:pt x="916" y="114"/>
                  </a:lnTo>
                  <a:lnTo>
                    <a:pt x="916" y="114"/>
                  </a:lnTo>
                  <a:lnTo>
                    <a:pt x="916" y="114"/>
                  </a:lnTo>
                  <a:lnTo>
                    <a:pt x="916" y="112"/>
                  </a:lnTo>
                  <a:lnTo>
                    <a:pt x="916" y="112"/>
                  </a:lnTo>
                  <a:lnTo>
                    <a:pt x="916" y="112"/>
                  </a:lnTo>
                  <a:lnTo>
                    <a:pt x="916" y="109"/>
                  </a:lnTo>
                  <a:lnTo>
                    <a:pt x="918" y="109"/>
                  </a:lnTo>
                  <a:lnTo>
                    <a:pt x="918" y="109"/>
                  </a:lnTo>
                  <a:lnTo>
                    <a:pt x="918" y="109"/>
                  </a:lnTo>
                  <a:lnTo>
                    <a:pt x="918" y="109"/>
                  </a:lnTo>
                  <a:lnTo>
                    <a:pt x="918" y="107"/>
                  </a:lnTo>
                  <a:lnTo>
                    <a:pt x="918" y="107"/>
                  </a:lnTo>
                  <a:lnTo>
                    <a:pt x="918" y="107"/>
                  </a:lnTo>
                  <a:lnTo>
                    <a:pt x="918" y="105"/>
                  </a:lnTo>
                  <a:lnTo>
                    <a:pt x="920" y="105"/>
                  </a:lnTo>
                  <a:lnTo>
                    <a:pt x="920" y="105"/>
                  </a:lnTo>
                  <a:lnTo>
                    <a:pt x="920" y="105"/>
                  </a:lnTo>
                  <a:lnTo>
                    <a:pt x="920" y="102"/>
                  </a:lnTo>
                  <a:lnTo>
                    <a:pt x="923" y="102"/>
                  </a:lnTo>
                  <a:lnTo>
                    <a:pt x="923" y="102"/>
                  </a:lnTo>
                  <a:lnTo>
                    <a:pt x="923" y="100"/>
                  </a:lnTo>
                  <a:lnTo>
                    <a:pt x="923" y="100"/>
                  </a:lnTo>
                  <a:lnTo>
                    <a:pt x="923" y="100"/>
                  </a:lnTo>
                  <a:lnTo>
                    <a:pt x="923" y="100"/>
                  </a:lnTo>
                  <a:lnTo>
                    <a:pt x="923" y="97"/>
                  </a:lnTo>
                  <a:lnTo>
                    <a:pt x="923" y="97"/>
                  </a:lnTo>
                  <a:lnTo>
                    <a:pt x="925" y="97"/>
                  </a:lnTo>
                  <a:lnTo>
                    <a:pt x="925" y="97"/>
                  </a:lnTo>
                  <a:lnTo>
                    <a:pt x="925" y="97"/>
                  </a:lnTo>
                  <a:lnTo>
                    <a:pt x="925" y="95"/>
                  </a:lnTo>
                  <a:lnTo>
                    <a:pt x="925" y="95"/>
                  </a:lnTo>
                  <a:lnTo>
                    <a:pt x="928" y="95"/>
                  </a:lnTo>
                  <a:lnTo>
                    <a:pt x="928" y="95"/>
                  </a:lnTo>
                  <a:lnTo>
                    <a:pt x="928" y="95"/>
                  </a:lnTo>
                  <a:lnTo>
                    <a:pt x="928" y="95"/>
                  </a:lnTo>
                  <a:lnTo>
                    <a:pt x="930" y="95"/>
                  </a:lnTo>
                  <a:lnTo>
                    <a:pt x="930" y="97"/>
                  </a:lnTo>
                  <a:lnTo>
                    <a:pt x="930" y="97"/>
                  </a:lnTo>
                  <a:lnTo>
                    <a:pt x="930" y="97"/>
                  </a:lnTo>
                  <a:lnTo>
                    <a:pt x="930" y="97"/>
                  </a:lnTo>
                  <a:lnTo>
                    <a:pt x="932" y="97"/>
                  </a:lnTo>
                  <a:lnTo>
                    <a:pt x="932" y="97"/>
                  </a:lnTo>
                  <a:lnTo>
                    <a:pt x="935" y="97"/>
                  </a:lnTo>
                  <a:lnTo>
                    <a:pt x="935" y="97"/>
                  </a:lnTo>
                  <a:lnTo>
                    <a:pt x="935" y="97"/>
                  </a:lnTo>
                  <a:lnTo>
                    <a:pt x="935" y="97"/>
                  </a:lnTo>
                  <a:lnTo>
                    <a:pt x="937" y="97"/>
                  </a:lnTo>
                  <a:lnTo>
                    <a:pt x="937" y="97"/>
                  </a:lnTo>
                  <a:lnTo>
                    <a:pt x="937" y="100"/>
                  </a:lnTo>
                  <a:lnTo>
                    <a:pt x="937" y="100"/>
                  </a:lnTo>
                  <a:lnTo>
                    <a:pt x="939" y="100"/>
                  </a:lnTo>
                  <a:lnTo>
                    <a:pt x="939" y="100"/>
                  </a:lnTo>
                  <a:lnTo>
                    <a:pt x="942" y="100"/>
                  </a:lnTo>
                  <a:lnTo>
                    <a:pt x="942" y="100"/>
                  </a:lnTo>
                  <a:lnTo>
                    <a:pt x="942" y="100"/>
                  </a:lnTo>
                  <a:lnTo>
                    <a:pt x="944" y="100"/>
                  </a:lnTo>
                  <a:lnTo>
                    <a:pt x="944" y="100"/>
                  </a:lnTo>
                  <a:lnTo>
                    <a:pt x="944" y="100"/>
                  </a:lnTo>
                  <a:lnTo>
                    <a:pt x="944" y="100"/>
                  </a:lnTo>
                  <a:lnTo>
                    <a:pt x="946" y="100"/>
                  </a:lnTo>
                  <a:lnTo>
                    <a:pt x="946" y="100"/>
                  </a:lnTo>
                  <a:lnTo>
                    <a:pt x="946" y="102"/>
                  </a:lnTo>
                  <a:lnTo>
                    <a:pt x="949" y="102"/>
                  </a:lnTo>
                  <a:lnTo>
                    <a:pt x="949" y="102"/>
                  </a:lnTo>
                  <a:lnTo>
                    <a:pt x="949" y="102"/>
                  </a:lnTo>
                  <a:lnTo>
                    <a:pt x="949" y="102"/>
                  </a:lnTo>
                  <a:lnTo>
                    <a:pt x="951" y="102"/>
                  </a:lnTo>
                  <a:lnTo>
                    <a:pt x="951" y="102"/>
                  </a:lnTo>
                  <a:lnTo>
                    <a:pt x="951" y="102"/>
                  </a:lnTo>
                  <a:lnTo>
                    <a:pt x="951" y="102"/>
                  </a:lnTo>
                  <a:lnTo>
                    <a:pt x="954" y="102"/>
                  </a:lnTo>
                  <a:lnTo>
                    <a:pt x="954" y="100"/>
                  </a:lnTo>
                  <a:lnTo>
                    <a:pt x="954" y="100"/>
                  </a:lnTo>
                  <a:lnTo>
                    <a:pt x="954" y="100"/>
                  </a:lnTo>
                  <a:lnTo>
                    <a:pt x="956" y="100"/>
                  </a:lnTo>
                  <a:lnTo>
                    <a:pt x="956" y="100"/>
                  </a:lnTo>
                  <a:lnTo>
                    <a:pt x="956" y="97"/>
                  </a:lnTo>
                  <a:lnTo>
                    <a:pt x="956" y="97"/>
                  </a:lnTo>
                  <a:lnTo>
                    <a:pt x="958" y="97"/>
                  </a:lnTo>
                  <a:lnTo>
                    <a:pt x="958" y="97"/>
                  </a:lnTo>
                  <a:lnTo>
                    <a:pt x="958" y="97"/>
                  </a:lnTo>
                  <a:lnTo>
                    <a:pt x="958" y="97"/>
                  </a:lnTo>
                  <a:lnTo>
                    <a:pt x="958" y="97"/>
                  </a:lnTo>
                  <a:lnTo>
                    <a:pt x="961" y="97"/>
                  </a:lnTo>
                  <a:lnTo>
                    <a:pt x="961" y="97"/>
                  </a:lnTo>
                  <a:lnTo>
                    <a:pt x="961" y="95"/>
                  </a:lnTo>
                  <a:lnTo>
                    <a:pt x="963" y="95"/>
                  </a:lnTo>
                  <a:lnTo>
                    <a:pt x="963" y="95"/>
                  </a:lnTo>
                  <a:lnTo>
                    <a:pt x="963" y="95"/>
                  </a:lnTo>
                  <a:lnTo>
                    <a:pt x="963" y="95"/>
                  </a:lnTo>
                  <a:lnTo>
                    <a:pt x="965" y="95"/>
                  </a:lnTo>
                  <a:lnTo>
                    <a:pt x="965" y="93"/>
                  </a:lnTo>
                  <a:lnTo>
                    <a:pt x="965" y="93"/>
                  </a:lnTo>
                  <a:lnTo>
                    <a:pt x="965" y="93"/>
                  </a:lnTo>
                  <a:lnTo>
                    <a:pt x="968" y="93"/>
                  </a:lnTo>
                  <a:lnTo>
                    <a:pt x="968" y="93"/>
                  </a:lnTo>
                  <a:lnTo>
                    <a:pt x="968" y="90"/>
                  </a:lnTo>
                  <a:lnTo>
                    <a:pt x="968" y="90"/>
                  </a:lnTo>
                  <a:lnTo>
                    <a:pt x="970" y="90"/>
                  </a:lnTo>
                  <a:lnTo>
                    <a:pt x="970" y="90"/>
                  </a:lnTo>
                  <a:lnTo>
                    <a:pt x="970" y="90"/>
                  </a:lnTo>
                  <a:lnTo>
                    <a:pt x="973" y="90"/>
                  </a:lnTo>
                  <a:lnTo>
                    <a:pt x="973" y="90"/>
                  </a:lnTo>
                  <a:lnTo>
                    <a:pt x="975" y="90"/>
                  </a:lnTo>
                  <a:lnTo>
                    <a:pt x="975" y="90"/>
                  </a:lnTo>
                  <a:lnTo>
                    <a:pt x="975" y="90"/>
                  </a:lnTo>
                  <a:lnTo>
                    <a:pt x="975" y="90"/>
                  </a:lnTo>
                  <a:lnTo>
                    <a:pt x="975" y="90"/>
                  </a:lnTo>
                  <a:lnTo>
                    <a:pt x="977" y="90"/>
                  </a:lnTo>
                  <a:lnTo>
                    <a:pt x="977" y="90"/>
                  </a:lnTo>
                  <a:lnTo>
                    <a:pt x="977" y="90"/>
                  </a:lnTo>
                  <a:lnTo>
                    <a:pt x="977" y="90"/>
                  </a:lnTo>
                  <a:lnTo>
                    <a:pt x="980" y="90"/>
                  </a:lnTo>
                  <a:lnTo>
                    <a:pt x="980" y="90"/>
                  </a:lnTo>
                  <a:lnTo>
                    <a:pt x="980" y="88"/>
                  </a:lnTo>
                  <a:lnTo>
                    <a:pt x="982" y="88"/>
                  </a:lnTo>
                  <a:lnTo>
                    <a:pt x="982" y="88"/>
                  </a:lnTo>
                  <a:lnTo>
                    <a:pt x="982" y="88"/>
                  </a:lnTo>
                  <a:lnTo>
                    <a:pt x="982" y="88"/>
                  </a:lnTo>
                  <a:lnTo>
                    <a:pt x="982" y="88"/>
                  </a:lnTo>
                  <a:lnTo>
                    <a:pt x="982" y="86"/>
                  </a:lnTo>
                  <a:lnTo>
                    <a:pt x="984" y="86"/>
                  </a:lnTo>
                  <a:lnTo>
                    <a:pt x="984" y="86"/>
                  </a:lnTo>
                  <a:lnTo>
                    <a:pt x="982" y="86"/>
                  </a:lnTo>
                  <a:lnTo>
                    <a:pt x="982" y="83"/>
                  </a:lnTo>
                  <a:lnTo>
                    <a:pt x="982" y="83"/>
                  </a:lnTo>
                  <a:lnTo>
                    <a:pt x="982" y="81"/>
                  </a:lnTo>
                  <a:lnTo>
                    <a:pt x="982" y="81"/>
                  </a:lnTo>
                  <a:lnTo>
                    <a:pt x="982" y="81"/>
                  </a:lnTo>
                  <a:lnTo>
                    <a:pt x="980" y="81"/>
                  </a:lnTo>
                  <a:lnTo>
                    <a:pt x="980" y="81"/>
                  </a:lnTo>
                  <a:lnTo>
                    <a:pt x="980" y="81"/>
                  </a:lnTo>
                  <a:lnTo>
                    <a:pt x="977" y="81"/>
                  </a:lnTo>
                  <a:lnTo>
                    <a:pt x="977" y="78"/>
                  </a:lnTo>
                  <a:lnTo>
                    <a:pt x="980" y="78"/>
                  </a:lnTo>
                  <a:lnTo>
                    <a:pt x="980" y="78"/>
                  </a:lnTo>
                  <a:lnTo>
                    <a:pt x="980" y="78"/>
                  </a:lnTo>
                  <a:lnTo>
                    <a:pt x="982" y="78"/>
                  </a:lnTo>
                  <a:lnTo>
                    <a:pt x="982" y="78"/>
                  </a:lnTo>
                  <a:lnTo>
                    <a:pt x="982" y="76"/>
                  </a:lnTo>
                  <a:lnTo>
                    <a:pt x="982" y="76"/>
                  </a:lnTo>
                  <a:lnTo>
                    <a:pt x="982" y="76"/>
                  </a:lnTo>
                  <a:lnTo>
                    <a:pt x="982" y="74"/>
                  </a:lnTo>
                  <a:lnTo>
                    <a:pt x="982" y="74"/>
                  </a:lnTo>
                  <a:lnTo>
                    <a:pt x="984" y="74"/>
                  </a:lnTo>
                  <a:lnTo>
                    <a:pt x="984" y="74"/>
                  </a:lnTo>
                  <a:lnTo>
                    <a:pt x="984" y="74"/>
                  </a:lnTo>
                  <a:lnTo>
                    <a:pt x="984" y="71"/>
                  </a:lnTo>
                  <a:lnTo>
                    <a:pt x="984" y="71"/>
                  </a:lnTo>
                  <a:lnTo>
                    <a:pt x="984" y="71"/>
                  </a:lnTo>
                  <a:lnTo>
                    <a:pt x="987" y="71"/>
                  </a:lnTo>
                  <a:lnTo>
                    <a:pt x="987" y="69"/>
                  </a:lnTo>
                  <a:lnTo>
                    <a:pt x="987" y="69"/>
                  </a:lnTo>
                  <a:lnTo>
                    <a:pt x="987" y="69"/>
                  </a:lnTo>
                  <a:lnTo>
                    <a:pt x="987" y="67"/>
                  </a:lnTo>
                  <a:lnTo>
                    <a:pt x="987" y="67"/>
                  </a:lnTo>
                  <a:lnTo>
                    <a:pt x="987" y="67"/>
                  </a:lnTo>
                  <a:lnTo>
                    <a:pt x="989" y="67"/>
                  </a:lnTo>
                  <a:lnTo>
                    <a:pt x="989" y="64"/>
                  </a:lnTo>
                  <a:lnTo>
                    <a:pt x="989" y="64"/>
                  </a:lnTo>
                  <a:lnTo>
                    <a:pt x="989" y="64"/>
                  </a:lnTo>
                  <a:lnTo>
                    <a:pt x="989" y="64"/>
                  </a:lnTo>
                  <a:lnTo>
                    <a:pt x="991" y="64"/>
                  </a:lnTo>
                  <a:lnTo>
                    <a:pt x="991" y="62"/>
                  </a:lnTo>
                  <a:lnTo>
                    <a:pt x="991" y="62"/>
                  </a:lnTo>
                  <a:lnTo>
                    <a:pt x="991" y="62"/>
                  </a:lnTo>
                  <a:lnTo>
                    <a:pt x="991" y="59"/>
                  </a:lnTo>
                  <a:lnTo>
                    <a:pt x="991" y="59"/>
                  </a:lnTo>
                  <a:lnTo>
                    <a:pt x="991" y="59"/>
                  </a:lnTo>
                  <a:lnTo>
                    <a:pt x="991" y="59"/>
                  </a:lnTo>
                  <a:lnTo>
                    <a:pt x="991" y="57"/>
                  </a:lnTo>
                  <a:lnTo>
                    <a:pt x="994" y="57"/>
                  </a:lnTo>
                  <a:lnTo>
                    <a:pt x="994" y="57"/>
                  </a:lnTo>
                  <a:lnTo>
                    <a:pt x="994" y="57"/>
                  </a:lnTo>
                  <a:lnTo>
                    <a:pt x="996" y="57"/>
                  </a:lnTo>
                  <a:lnTo>
                    <a:pt x="996" y="55"/>
                  </a:lnTo>
                  <a:lnTo>
                    <a:pt x="996" y="55"/>
                  </a:lnTo>
                  <a:lnTo>
                    <a:pt x="996" y="55"/>
                  </a:lnTo>
                  <a:lnTo>
                    <a:pt x="996" y="52"/>
                  </a:lnTo>
                  <a:lnTo>
                    <a:pt x="996" y="52"/>
                  </a:lnTo>
                  <a:lnTo>
                    <a:pt x="996" y="52"/>
                  </a:lnTo>
                  <a:lnTo>
                    <a:pt x="996" y="50"/>
                  </a:lnTo>
                  <a:lnTo>
                    <a:pt x="999" y="50"/>
                  </a:lnTo>
                  <a:lnTo>
                    <a:pt x="999" y="50"/>
                  </a:lnTo>
                  <a:lnTo>
                    <a:pt x="999" y="50"/>
                  </a:lnTo>
                  <a:lnTo>
                    <a:pt x="999" y="50"/>
                  </a:lnTo>
                  <a:lnTo>
                    <a:pt x="999" y="48"/>
                  </a:lnTo>
                  <a:lnTo>
                    <a:pt x="1001" y="48"/>
                  </a:lnTo>
                  <a:lnTo>
                    <a:pt x="1001" y="48"/>
                  </a:lnTo>
                  <a:lnTo>
                    <a:pt x="1001" y="48"/>
                  </a:lnTo>
                  <a:lnTo>
                    <a:pt x="1001" y="48"/>
                  </a:lnTo>
                  <a:lnTo>
                    <a:pt x="1003" y="48"/>
                  </a:lnTo>
                  <a:lnTo>
                    <a:pt x="1003" y="45"/>
                  </a:lnTo>
                  <a:lnTo>
                    <a:pt x="1003" y="45"/>
                  </a:lnTo>
                  <a:lnTo>
                    <a:pt x="1003" y="45"/>
                  </a:lnTo>
                  <a:lnTo>
                    <a:pt x="1003" y="45"/>
                  </a:lnTo>
                  <a:lnTo>
                    <a:pt x="1006" y="45"/>
                  </a:lnTo>
                  <a:lnTo>
                    <a:pt x="1006" y="43"/>
                  </a:lnTo>
                  <a:lnTo>
                    <a:pt x="1006" y="43"/>
                  </a:lnTo>
                  <a:lnTo>
                    <a:pt x="1008" y="43"/>
                  </a:lnTo>
                  <a:lnTo>
                    <a:pt x="1008" y="43"/>
                  </a:lnTo>
                  <a:lnTo>
                    <a:pt x="1008" y="43"/>
                  </a:lnTo>
                  <a:lnTo>
                    <a:pt x="1008" y="43"/>
                  </a:lnTo>
                  <a:lnTo>
                    <a:pt x="1008" y="41"/>
                  </a:lnTo>
                  <a:lnTo>
                    <a:pt x="1010" y="41"/>
                  </a:lnTo>
                  <a:lnTo>
                    <a:pt x="1010" y="41"/>
                  </a:lnTo>
                  <a:lnTo>
                    <a:pt x="1010" y="41"/>
                  </a:lnTo>
                  <a:lnTo>
                    <a:pt x="1010" y="41"/>
                  </a:lnTo>
                  <a:lnTo>
                    <a:pt x="1010" y="38"/>
                  </a:lnTo>
                  <a:lnTo>
                    <a:pt x="1013" y="38"/>
                  </a:lnTo>
                  <a:lnTo>
                    <a:pt x="1013" y="38"/>
                  </a:lnTo>
                  <a:lnTo>
                    <a:pt x="1013" y="38"/>
                  </a:lnTo>
                  <a:lnTo>
                    <a:pt x="1013" y="38"/>
                  </a:lnTo>
                  <a:lnTo>
                    <a:pt x="1013" y="36"/>
                  </a:lnTo>
                  <a:lnTo>
                    <a:pt x="1013" y="36"/>
                  </a:lnTo>
                  <a:lnTo>
                    <a:pt x="1013" y="33"/>
                  </a:lnTo>
                  <a:lnTo>
                    <a:pt x="1013" y="33"/>
                  </a:lnTo>
                  <a:lnTo>
                    <a:pt x="1013" y="33"/>
                  </a:lnTo>
                  <a:lnTo>
                    <a:pt x="1013" y="31"/>
                  </a:lnTo>
                  <a:lnTo>
                    <a:pt x="1010" y="31"/>
                  </a:lnTo>
                  <a:lnTo>
                    <a:pt x="1010" y="31"/>
                  </a:lnTo>
                  <a:lnTo>
                    <a:pt x="1010" y="31"/>
                  </a:lnTo>
                  <a:lnTo>
                    <a:pt x="1010" y="29"/>
                  </a:lnTo>
                  <a:lnTo>
                    <a:pt x="1010" y="29"/>
                  </a:lnTo>
                  <a:lnTo>
                    <a:pt x="1010" y="29"/>
                  </a:lnTo>
                  <a:lnTo>
                    <a:pt x="1010" y="29"/>
                  </a:lnTo>
                  <a:lnTo>
                    <a:pt x="1010" y="26"/>
                  </a:lnTo>
                  <a:lnTo>
                    <a:pt x="1013" y="26"/>
                  </a:lnTo>
                  <a:lnTo>
                    <a:pt x="1013" y="26"/>
                  </a:lnTo>
                  <a:lnTo>
                    <a:pt x="1010" y="26"/>
                  </a:lnTo>
                  <a:lnTo>
                    <a:pt x="1010" y="26"/>
                  </a:lnTo>
                  <a:lnTo>
                    <a:pt x="1010" y="24"/>
                  </a:lnTo>
                  <a:lnTo>
                    <a:pt x="1010" y="24"/>
                  </a:lnTo>
                  <a:lnTo>
                    <a:pt x="1008" y="24"/>
                  </a:lnTo>
                  <a:lnTo>
                    <a:pt x="1008" y="24"/>
                  </a:lnTo>
                  <a:lnTo>
                    <a:pt x="1008" y="24"/>
                  </a:lnTo>
                  <a:lnTo>
                    <a:pt x="1008" y="24"/>
                  </a:lnTo>
                  <a:lnTo>
                    <a:pt x="1006" y="24"/>
                  </a:lnTo>
                  <a:lnTo>
                    <a:pt x="1006" y="24"/>
                  </a:lnTo>
                  <a:lnTo>
                    <a:pt x="1003" y="24"/>
                  </a:lnTo>
                  <a:lnTo>
                    <a:pt x="1003" y="24"/>
                  </a:lnTo>
                  <a:lnTo>
                    <a:pt x="1003" y="24"/>
                  </a:lnTo>
                  <a:lnTo>
                    <a:pt x="1003" y="24"/>
                  </a:lnTo>
                  <a:lnTo>
                    <a:pt x="1001" y="24"/>
                  </a:lnTo>
                  <a:lnTo>
                    <a:pt x="1001" y="24"/>
                  </a:lnTo>
                  <a:lnTo>
                    <a:pt x="1001" y="24"/>
                  </a:lnTo>
                  <a:lnTo>
                    <a:pt x="999" y="24"/>
                  </a:lnTo>
                  <a:lnTo>
                    <a:pt x="999" y="24"/>
                  </a:lnTo>
                  <a:lnTo>
                    <a:pt x="999" y="24"/>
                  </a:lnTo>
                  <a:lnTo>
                    <a:pt x="999" y="22"/>
                  </a:lnTo>
                  <a:lnTo>
                    <a:pt x="999" y="22"/>
                  </a:lnTo>
                  <a:lnTo>
                    <a:pt x="999" y="19"/>
                  </a:lnTo>
                  <a:lnTo>
                    <a:pt x="999" y="19"/>
                  </a:lnTo>
                  <a:lnTo>
                    <a:pt x="999" y="19"/>
                  </a:lnTo>
                  <a:lnTo>
                    <a:pt x="1001" y="19"/>
                  </a:lnTo>
                  <a:lnTo>
                    <a:pt x="1001" y="19"/>
                  </a:lnTo>
                  <a:lnTo>
                    <a:pt x="1001" y="19"/>
                  </a:lnTo>
                  <a:lnTo>
                    <a:pt x="1001" y="19"/>
                  </a:lnTo>
                  <a:lnTo>
                    <a:pt x="1003" y="19"/>
                  </a:lnTo>
                  <a:lnTo>
                    <a:pt x="1003" y="17"/>
                  </a:lnTo>
                  <a:lnTo>
                    <a:pt x="1003" y="17"/>
                  </a:lnTo>
                  <a:lnTo>
                    <a:pt x="1003" y="17"/>
                  </a:lnTo>
                  <a:lnTo>
                    <a:pt x="1003" y="17"/>
                  </a:lnTo>
                  <a:lnTo>
                    <a:pt x="1003" y="14"/>
                  </a:lnTo>
                  <a:lnTo>
                    <a:pt x="1006" y="14"/>
                  </a:lnTo>
                  <a:lnTo>
                    <a:pt x="1006" y="14"/>
                  </a:lnTo>
                  <a:lnTo>
                    <a:pt x="1006" y="14"/>
                  </a:lnTo>
                  <a:lnTo>
                    <a:pt x="1008" y="14"/>
                  </a:lnTo>
                  <a:lnTo>
                    <a:pt x="1008" y="12"/>
                  </a:lnTo>
                  <a:lnTo>
                    <a:pt x="1008" y="12"/>
                  </a:lnTo>
                  <a:lnTo>
                    <a:pt x="1008" y="12"/>
                  </a:lnTo>
                  <a:lnTo>
                    <a:pt x="1008" y="12"/>
                  </a:lnTo>
                  <a:lnTo>
                    <a:pt x="1010" y="12"/>
                  </a:lnTo>
                  <a:lnTo>
                    <a:pt x="1010" y="12"/>
                  </a:lnTo>
                  <a:lnTo>
                    <a:pt x="1010" y="10"/>
                  </a:lnTo>
                  <a:lnTo>
                    <a:pt x="1010" y="10"/>
                  </a:lnTo>
                  <a:lnTo>
                    <a:pt x="1010" y="10"/>
                  </a:lnTo>
                  <a:lnTo>
                    <a:pt x="1013" y="10"/>
                  </a:lnTo>
                  <a:lnTo>
                    <a:pt x="1013" y="10"/>
                  </a:lnTo>
                  <a:lnTo>
                    <a:pt x="1013" y="10"/>
                  </a:lnTo>
                  <a:lnTo>
                    <a:pt x="1015" y="10"/>
                  </a:lnTo>
                  <a:lnTo>
                    <a:pt x="1015" y="7"/>
                  </a:lnTo>
                  <a:lnTo>
                    <a:pt x="1015" y="7"/>
                  </a:lnTo>
                  <a:lnTo>
                    <a:pt x="1015" y="7"/>
                  </a:lnTo>
                  <a:lnTo>
                    <a:pt x="1015" y="7"/>
                  </a:lnTo>
                  <a:lnTo>
                    <a:pt x="1017" y="7"/>
                  </a:lnTo>
                  <a:lnTo>
                    <a:pt x="1017" y="7"/>
                  </a:lnTo>
                  <a:lnTo>
                    <a:pt x="1017" y="7"/>
                  </a:lnTo>
                  <a:lnTo>
                    <a:pt x="1020" y="7"/>
                  </a:lnTo>
                  <a:lnTo>
                    <a:pt x="1020" y="7"/>
                  </a:lnTo>
                  <a:lnTo>
                    <a:pt x="1022" y="7"/>
                  </a:lnTo>
                  <a:lnTo>
                    <a:pt x="1022" y="7"/>
                  </a:lnTo>
                  <a:lnTo>
                    <a:pt x="1022" y="7"/>
                  </a:lnTo>
                  <a:lnTo>
                    <a:pt x="1025" y="7"/>
                  </a:lnTo>
                  <a:lnTo>
                    <a:pt x="1025" y="7"/>
                  </a:lnTo>
                  <a:lnTo>
                    <a:pt x="1025" y="5"/>
                  </a:lnTo>
                  <a:lnTo>
                    <a:pt x="1025" y="5"/>
                  </a:lnTo>
                  <a:lnTo>
                    <a:pt x="1027" y="5"/>
                  </a:lnTo>
                  <a:lnTo>
                    <a:pt x="1027" y="5"/>
                  </a:lnTo>
                  <a:lnTo>
                    <a:pt x="1029" y="5"/>
                  </a:lnTo>
                  <a:lnTo>
                    <a:pt x="1029" y="5"/>
                  </a:lnTo>
                  <a:lnTo>
                    <a:pt x="1029" y="5"/>
                  </a:lnTo>
                  <a:lnTo>
                    <a:pt x="1032" y="5"/>
                  </a:lnTo>
                  <a:lnTo>
                    <a:pt x="1032" y="5"/>
                  </a:lnTo>
                  <a:lnTo>
                    <a:pt x="1032" y="5"/>
                  </a:lnTo>
                  <a:lnTo>
                    <a:pt x="1034" y="5"/>
                  </a:lnTo>
                  <a:lnTo>
                    <a:pt x="1034" y="5"/>
                  </a:lnTo>
                  <a:lnTo>
                    <a:pt x="1034" y="5"/>
                  </a:lnTo>
                  <a:lnTo>
                    <a:pt x="1034" y="3"/>
                  </a:lnTo>
                  <a:lnTo>
                    <a:pt x="1036" y="3"/>
                  </a:lnTo>
                  <a:lnTo>
                    <a:pt x="1036" y="3"/>
                  </a:lnTo>
                  <a:lnTo>
                    <a:pt x="1036" y="3"/>
                  </a:lnTo>
                  <a:lnTo>
                    <a:pt x="1039" y="3"/>
                  </a:lnTo>
                  <a:lnTo>
                    <a:pt x="1039" y="3"/>
                  </a:lnTo>
                  <a:lnTo>
                    <a:pt x="1041" y="3"/>
                  </a:lnTo>
                  <a:lnTo>
                    <a:pt x="1041" y="3"/>
                  </a:lnTo>
                  <a:lnTo>
                    <a:pt x="1041" y="3"/>
                  </a:lnTo>
                  <a:lnTo>
                    <a:pt x="1041" y="3"/>
                  </a:lnTo>
                  <a:lnTo>
                    <a:pt x="1044" y="3"/>
                  </a:lnTo>
                  <a:lnTo>
                    <a:pt x="1044" y="3"/>
                  </a:lnTo>
                  <a:lnTo>
                    <a:pt x="1044" y="3"/>
                  </a:lnTo>
                  <a:lnTo>
                    <a:pt x="1046" y="3"/>
                  </a:lnTo>
                  <a:lnTo>
                    <a:pt x="1046" y="3"/>
                  </a:lnTo>
                  <a:lnTo>
                    <a:pt x="1046" y="0"/>
                  </a:lnTo>
                  <a:lnTo>
                    <a:pt x="1048" y="0"/>
                  </a:lnTo>
                  <a:lnTo>
                    <a:pt x="1048" y="0"/>
                  </a:lnTo>
                  <a:lnTo>
                    <a:pt x="1048" y="3"/>
                  </a:lnTo>
                  <a:lnTo>
                    <a:pt x="1048" y="3"/>
                  </a:lnTo>
                  <a:lnTo>
                    <a:pt x="1051" y="3"/>
                  </a:lnTo>
                  <a:lnTo>
                    <a:pt x="1051" y="3"/>
                  </a:lnTo>
                  <a:lnTo>
                    <a:pt x="1051" y="3"/>
                  </a:lnTo>
                  <a:lnTo>
                    <a:pt x="1053" y="3"/>
                  </a:lnTo>
                  <a:lnTo>
                    <a:pt x="1053" y="3"/>
                  </a:lnTo>
                  <a:lnTo>
                    <a:pt x="1055" y="3"/>
                  </a:lnTo>
                  <a:lnTo>
                    <a:pt x="1055" y="3"/>
                  </a:lnTo>
                  <a:lnTo>
                    <a:pt x="1055" y="3"/>
                  </a:lnTo>
                  <a:lnTo>
                    <a:pt x="1058" y="3"/>
                  </a:lnTo>
                  <a:lnTo>
                    <a:pt x="1058" y="3"/>
                  </a:lnTo>
                  <a:lnTo>
                    <a:pt x="1058" y="3"/>
                  </a:lnTo>
                  <a:lnTo>
                    <a:pt x="1060" y="3"/>
                  </a:lnTo>
                  <a:lnTo>
                    <a:pt x="1060" y="0"/>
                  </a:lnTo>
                  <a:lnTo>
                    <a:pt x="1060" y="0"/>
                  </a:lnTo>
                  <a:lnTo>
                    <a:pt x="1062" y="0"/>
                  </a:lnTo>
                  <a:lnTo>
                    <a:pt x="1062" y="0"/>
                  </a:lnTo>
                  <a:lnTo>
                    <a:pt x="1062" y="0"/>
                  </a:lnTo>
                  <a:lnTo>
                    <a:pt x="1065" y="0"/>
                  </a:lnTo>
                  <a:lnTo>
                    <a:pt x="1065" y="0"/>
                  </a:lnTo>
                  <a:lnTo>
                    <a:pt x="1065" y="0"/>
                  </a:lnTo>
                  <a:lnTo>
                    <a:pt x="1065" y="0"/>
                  </a:lnTo>
                  <a:lnTo>
                    <a:pt x="1067" y="0"/>
                  </a:lnTo>
                  <a:lnTo>
                    <a:pt x="1067" y="0"/>
                  </a:lnTo>
                  <a:lnTo>
                    <a:pt x="1070" y="0"/>
                  </a:lnTo>
                  <a:lnTo>
                    <a:pt x="1070" y="0"/>
                  </a:lnTo>
                  <a:lnTo>
                    <a:pt x="1070" y="0"/>
                  </a:lnTo>
                  <a:lnTo>
                    <a:pt x="1072" y="0"/>
                  </a:lnTo>
                  <a:lnTo>
                    <a:pt x="1072" y="0"/>
                  </a:lnTo>
                  <a:lnTo>
                    <a:pt x="1072" y="0"/>
                  </a:lnTo>
                  <a:lnTo>
                    <a:pt x="1072" y="0"/>
                  </a:lnTo>
                  <a:lnTo>
                    <a:pt x="1074" y="0"/>
                  </a:lnTo>
                  <a:lnTo>
                    <a:pt x="1074" y="0"/>
                  </a:lnTo>
                  <a:lnTo>
                    <a:pt x="1074" y="0"/>
                  </a:lnTo>
                  <a:lnTo>
                    <a:pt x="1074" y="0"/>
                  </a:lnTo>
                  <a:lnTo>
                    <a:pt x="1074" y="0"/>
                  </a:lnTo>
                  <a:lnTo>
                    <a:pt x="1077" y="0"/>
                  </a:lnTo>
                  <a:lnTo>
                    <a:pt x="1077" y="0"/>
                  </a:lnTo>
                  <a:lnTo>
                    <a:pt x="1077" y="0"/>
                  </a:lnTo>
                  <a:lnTo>
                    <a:pt x="1077" y="0"/>
                  </a:lnTo>
                  <a:lnTo>
                    <a:pt x="1079" y="0"/>
                  </a:lnTo>
                  <a:lnTo>
                    <a:pt x="1079" y="0"/>
                  </a:lnTo>
                  <a:lnTo>
                    <a:pt x="1081" y="0"/>
                  </a:lnTo>
                  <a:lnTo>
                    <a:pt x="1081" y="3"/>
                  </a:lnTo>
                  <a:lnTo>
                    <a:pt x="1081" y="3"/>
                  </a:lnTo>
                  <a:lnTo>
                    <a:pt x="1081" y="3"/>
                  </a:lnTo>
                  <a:lnTo>
                    <a:pt x="1081" y="3"/>
                  </a:lnTo>
                  <a:lnTo>
                    <a:pt x="1084" y="3"/>
                  </a:lnTo>
                  <a:lnTo>
                    <a:pt x="1084" y="3"/>
                  </a:lnTo>
                  <a:lnTo>
                    <a:pt x="1084" y="5"/>
                  </a:lnTo>
                  <a:lnTo>
                    <a:pt x="1084" y="5"/>
                  </a:lnTo>
                  <a:lnTo>
                    <a:pt x="1086" y="5"/>
                  </a:lnTo>
                  <a:lnTo>
                    <a:pt x="1086" y="5"/>
                  </a:lnTo>
                  <a:lnTo>
                    <a:pt x="1086" y="5"/>
                  </a:lnTo>
                  <a:lnTo>
                    <a:pt x="1086" y="5"/>
                  </a:lnTo>
                  <a:lnTo>
                    <a:pt x="1088" y="5"/>
                  </a:lnTo>
                  <a:lnTo>
                    <a:pt x="1088" y="5"/>
                  </a:lnTo>
                  <a:lnTo>
                    <a:pt x="1088" y="5"/>
                  </a:lnTo>
                  <a:lnTo>
                    <a:pt x="1088" y="5"/>
                  </a:lnTo>
                  <a:lnTo>
                    <a:pt x="1091" y="5"/>
                  </a:lnTo>
                  <a:lnTo>
                    <a:pt x="1091" y="7"/>
                  </a:lnTo>
                  <a:lnTo>
                    <a:pt x="1091" y="7"/>
                  </a:lnTo>
                  <a:lnTo>
                    <a:pt x="1091" y="7"/>
                  </a:lnTo>
                  <a:lnTo>
                    <a:pt x="1091" y="7"/>
                  </a:lnTo>
                  <a:lnTo>
                    <a:pt x="1091" y="10"/>
                  </a:lnTo>
                  <a:lnTo>
                    <a:pt x="1093" y="10"/>
                  </a:lnTo>
                  <a:lnTo>
                    <a:pt x="1093" y="10"/>
                  </a:lnTo>
                  <a:lnTo>
                    <a:pt x="1096" y="10"/>
                  </a:lnTo>
                  <a:lnTo>
                    <a:pt x="1096" y="10"/>
                  </a:lnTo>
                  <a:lnTo>
                    <a:pt x="1096" y="10"/>
                  </a:lnTo>
                  <a:lnTo>
                    <a:pt x="1098" y="10"/>
                  </a:lnTo>
                  <a:lnTo>
                    <a:pt x="1098" y="10"/>
                  </a:lnTo>
                  <a:lnTo>
                    <a:pt x="1098" y="10"/>
                  </a:lnTo>
                  <a:lnTo>
                    <a:pt x="1098" y="10"/>
                  </a:lnTo>
                  <a:lnTo>
                    <a:pt x="1098" y="10"/>
                  </a:lnTo>
                  <a:lnTo>
                    <a:pt x="1100" y="10"/>
                  </a:lnTo>
                  <a:lnTo>
                    <a:pt x="1100" y="10"/>
                  </a:lnTo>
                  <a:lnTo>
                    <a:pt x="1103" y="10"/>
                  </a:lnTo>
                  <a:lnTo>
                    <a:pt x="1103" y="10"/>
                  </a:lnTo>
                  <a:lnTo>
                    <a:pt x="1103" y="10"/>
                  </a:lnTo>
                  <a:lnTo>
                    <a:pt x="1103" y="10"/>
                  </a:lnTo>
                  <a:lnTo>
                    <a:pt x="1103" y="10"/>
                  </a:lnTo>
                  <a:lnTo>
                    <a:pt x="1105" y="10"/>
                  </a:lnTo>
                  <a:lnTo>
                    <a:pt x="1105" y="10"/>
                  </a:lnTo>
                  <a:lnTo>
                    <a:pt x="1107" y="10"/>
                  </a:lnTo>
                  <a:lnTo>
                    <a:pt x="1107" y="10"/>
                  </a:lnTo>
                  <a:lnTo>
                    <a:pt x="1107" y="10"/>
                  </a:lnTo>
                  <a:lnTo>
                    <a:pt x="1110" y="10"/>
                  </a:lnTo>
                  <a:lnTo>
                    <a:pt x="1110" y="10"/>
                  </a:lnTo>
                  <a:lnTo>
                    <a:pt x="1110" y="10"/>
                  </a:lnTo>
                  <a:lnTo>
                    <a:pt x="1110" y="10"/>
                  </a:lnTo>
                  <a:lnTo>
                    <a:pt x="1110" y="10"/>
                  </a:lnTo>
                  <a:lnTo>
                    <a:pt x="1112" y="10"/>
                  </a:lnTo>
                  <a:lnTo>
                    <a:pt x="1112" y="10"/>
                  </a:lnTo>
                  <a:lnTo>
                    <a:pt x="1115" y="10"/>
                  </a:lnTo>
                  <a:lnTo>
                    <a:pt x="1115" y="10"/>
                  </a:lnTo>
                  <a:lnTo>
                    <a:pt x="1115" y="12"/>
                  </a:lnTo>
                  <a:lnTo>
                    <a:pt x="1115" y="12"/>
                  </a:lnTo>
                  <a:lnTo>
                    <a:pt x="1115" y="12"/>
                  </a:lnTo>
                  <a:lnTo>
                    <a:pt x="1117" y="12"/>
                  </a:lnTo>
                  <a:lnTo>
                    <a:pt x="1117" y="12"/>
                  </a:lnTo>
                  <a:lnTo>
                    <a:pt x="1117" y="12"/>
                  </a:lnTo>
                  <a:lnTo>
                    <a:pt x="1117" y="12"/>
                  </a:lnTo>
                  <a:lnTo>
                    <a:pt x="1117" y="12"/>
                  </a:lnTo>
                  <a:lnTo>
                    <a:pt x="1119" y="12"/>
                  </a:lnTo>
                  <a:lnTo>
                    <a:pt x="1119" y="14"/>
                  </a:lnTo>
                  <a:lnTo>
                    <a:pt x="1119" y="14"/>
                  </a:lnTo>
                  <a:lnTo>
                    <a:pt x="1119" y="14"/>
                  </a:lnTo>
                  <a:lnTo>
                    <a:pt x="1119" y="17"/>
                  </a:lnTo>
                  <a:lnTo>
                    <a:pt x="1119" y="17"/>
                  </a:lnTo>
                  <a:lnTo>
                    <a:pt x="1119" y="17"/>
                  </a:lnTo>
                  <a:lnTo>
                    <a:pt x="1119" y="17"/>
                  </a:lnTo>
                  <a:lnTo>
                    <a:pt x="1122" y="17"/>
                  </a:lnTo>
                  <a:lnTo>
                    <a:pt x="1122" y="17"/>
                  </a:lnTo>
                  <a:lnTo>
                    <a:pt x="1122" y="17"/>
                  </a:lnTo>
                  <a:lnTo>
                    <a:pt x="1122" y="17"/>
                  </a:lnTo>
                  <a:lnTo>
                    <a:pt x="1122" y="17"/>
                  </a:lnTo>
                  <a:lnTo>
                    <a:pt x="1124" y="17"/>
                  </a:lnTo>
                  <a:lnTo>
                    <a:pt x="1124" y="19"/>
                  </a:lnTo>
                  <a:lnTo>
                    <a:pt x="1124" y="19"/>
                  </a:lnTo>
                  <a:lnTo>
                    <a:pt x="1124" y="19"/>
                  </a:lnTo>
                  <a:lnTo>
                    <a:pt x="1124" y="19"/>
                  </a:lnTo>
                  <a:lnTo>
                    <a:pt x="1124" y="19"/>
                  </a:lnTo>
                  <a:lnTo>
                    <a:pt x="1126" y="19"/>
                  </a:lnTo>
                  <a:lnTo>
                    <a:pt x="1126" y="19"/>
                  </a:lnTo>
                  <a:lnTo>
                    <a:pt x="1126" y="19"/>
                  </a:lnTo>
                  <a:lnTo>
                    <a:pt x="1129" y="19"/>
                  </a:lnTo>
                  <a:lnTo>
                    <a:pt x="1129" y="19"/>
                  </a:lnTo>
                  <a:lnTo>
                    <a:pt x="1126" y="19"/>
                  </a:lnTo>
                  <a:lnTo>
                    <a:pt x="1126" y="22"/>
                  </a:lnTo>
                  <a:lnTo>
                    <a:pt x="1126" y="22"/>
                  </a:lnTo>
                  <a:lnTo>
                    <a:pt x="1126" y="22"/>
                  </a:lnTo>
                  <a:lnTo>
                    <a:pt x="1124" y="22"/>
                  </a:lnTo>
                  <a:lnTo>
                    <a:pt x="1124" y="24"/>
                  </a:lnTo>
                  <a:lnTo>
                    <a:pt x="1126" y="24"/>
                  </a:lnTo>
                  <a:lnTo>
                    <a:pt x="1126" y="24"/>
                  </a:lnTo>
                  <a:lnTo>
                    <a:pt x="1126" y="24"/>
                  </a:lnTo>
                  <a:lnTo>
                    <a:pt x="1129" y="24"/>
                  </a:lnTo>
                  <a:lnTo>
                    <a:pt x="1129" y="24"/>
                  </a:lnTo>
                  <a:lnTo>
                    <a:pt x="1129" y="24"/>
                  </a:lnTo>
                  <a:lnTo>
                    <a:pt x="1129" y="26"/>
                  </a:lnTo>
                  <a:lnTo>
                    <a:pt x="1131" y="26"/>
                  </a:lnTo>
                  <a:lnTo>
                    <a:pt x="1131" y="26"/>
                  </a:lnTo>
                  <a:lnTo>
                    <a:pt x="1131" y="29"/>
                  </a:lnTo>
                  <a:lnTo>
                    <a:pt x="1131" y="29"/>
                  </a:lnTo>
                  <a:lnTo>
                    <a:pt x="1131" y="29"/>
                  </a:lnTo>
                  <a:lnTo>
                    <a:pt x="1131" y="29"/>
                  </a:lnTo>
                  <a:lnTo>
                    <a:pt x="1133" y="29"/>
                  </a:lnTo>
                  <a:lnTo>
                    <a:pt x="1133" y="29"/>
                  </a:lnTo>
                  <a:lnTo>
                    <a:pt x="1133" y="31"/>
                  </a:lnTo>
                  <a:lnTo>
                    <a:pt x="1133" y="31"/>
                  </a:lnTo>
                  <a:lnTo>
                    <a:pt x="1133" y="31"/>
                  </a:lnTo>
                  <a:lnTo>
                    <a:pt x="1136" y="31"/>
                  </a:lnTo>
                  <a:lnTo>
                    <a:pt x="1136" y="33"/>
                  </a:lnTo>
                  <a:lnTo>
                    <a:pt x="1133" y="33"/>
                  </a:lnTo>
                  <a:lnTo>
                    <a:pt x="1133" y="33"/>
                  </a:lnTo>
                  <a:lnTo>
                    <a:pt x="1131" y="33"/>
                  </a:lnTo>
                  <a:lnTo>
                    <a:pt x="1131" y="33"/>
                  </a:lnTo>
                  <a:lnTo>
                    <a:pt x="1133" y="33"/>
                  </a:lnTo>
                  <a:lnTo>
                    <a:pt x="1133" y="36"/>
                  </a:lnTo>
                  <a:lnTo>
                    <a:pt x="1133" y="36"/>
                  </a:lnTo>
                  <a:lnTo>
                    <a:pt x="1136" y="36"/>
                  </a:lnTo>
                  <a:lnTo>
                    <a:pt x="1136" y="36"/>
                  </a:lnTo>
                  <a:lnTo>
                    <a:pt x="1136" y="36"/>
                  </a:lnTo>
                  <a:lnTo>
                    <a:pt x="1136" y="36"/>
                  </a:lnTo>
                  <a:lnTo>
                    <a:pt x="1138" y="36"/>
                  </a:lnTo>
                  <a:lnTo>
                    <a:pt x="1138" y="38"/>
                  </a:lnTo>
                  <a:lnTo>
                    <a:pt x="1138" y="38"/>
                  </a:lnTo>
                  <a:lnTo>
                    <a:pt x="1136" y="38"/>
                  </a:lnTo>
                  <a:lnTo>
                    <a:pt x="1136" y="38"/>
                  </a:lnTo>
                  <a:lnTo>
                    <a:pt x="1136" y="38"/>
                  </a:lnTo>
                  <a:lnTo>
                    <a:pt x="1136" y="41"/>
                  </a:lnTo>
                  <a:lnTo>
                    <a:pt x="1136" y="41"/>
                  </a:lnTo>
                  <a:lnTo>
                    <a:pt x="1136" y="41"/>
                  </a:lnTo>
                  <a:lnTo>
                    <a:pt x="1138" y="41"/>
                  </a:lnTo>
                  <a:lnTo>
                    <a:pt x="1138" y="43"/>
                  </a:lnTo>
                  <a:lnTo>
                    <a:pt x="1138" y="43"/>
                  </a:lnTo>
                  <a:lnTo>
                    <a:pt x="1138" y="43"/>
                  </a:lnTo>
                  <a:lnTo>
                    <a:pt x="1138" y="45"/>
                  </a:lnTo>
                  <a:lnTo>
                    <a:pt x="1141" y="45"/>
                  </a:lnTo>
                  <a:lnTo>
                    <a:pt x="1141" y="45"/>
                  </a:lnTo>
                  <a:lnTo>
                    <a:pt x="1141" y="45"/>
                  </a:lnTo>
                  <a:lnTo>
                    <a:pt x="1141" y="48"/>
                  </a:lnTo>
                  <a:lnTo>
                    <a:pt x="1141" y="48"/>
                  </a:lnTo>
                  <a:lnTo>
                    <a:pt x="1141" y="48"/>
                  </a:lnTo>
                  <a:lnTo>
                    <a:pt x="1143" y="48"/>
                  </a:lnTo>
                  <a:lnTo>
                    <a:pt x="1143" y="50"/>
                  </a:lnTo>
                  <a:lnTo>
                    <a:pt x="1141" y="50"/>
                  </a:lnTo>
                  <a:lnTo>
                    <a:pt x="1141" y="50"/>
                  </a:lnTo>
                  <a:lnTo>
                    <a:pt x="1143" y="50"/>
                  </a:lnTo>
                  <a:lnTo>
                    <a:pt x="1143" y="50"/>
                  </a:lnTo>
                  <a:lnTo>
                    <a:pt x="1143" y="50"/>
                  </a:lnTo>
                  <a:lnTo>
                    <a:pt x="1143" y="50"/>
                  </a:lnTo>
                  <a:lnTo>
                    <a:pt x="1143" y="52"/>
                  </a:lnTo>
                  <a:lnTo>
                    <a:pt x="1143" y="52"/>
                  </a:lnTo>
                  <a:lnTo>
                    <a:pt x="1143" y="52"/>
                  </a:lnTo>
                  <a:lnTo>
                    <a:pt x="1143" y="55"/>
                  </a:lnTo>
                  <a:lnTo>
                    <a:pt x="1143" y="55"/>
                  </a:lnTo>
                  <a:lnTo>
                    <a:pt x="1145" y="55"/>
                  </a:lnTo>
                  <a:lnTo>
                    <a:pt x="1145" y="55"/>
                  </a:lnTo>
                  <a:lnTo>
                    <a:pt x="1145" y="55"/>
                  </a:lnTo>
                  <a:lnTo>
                    <a:pt x="1145" y="57"/>
                  </a:lnTo>
                  <a:lnTo>
                    <a:pt x="1148" y="57"/>
                  </a:lnTo>
                  <a:lnTo>
                    <a:pt x="1148" y="57"/>
                  </a:lnTo>
                  <a:lnTo>
                    <a:pt x="1148" y="59"/>
                  </a:lnTo>
                  <a:lnTo>
                    <a:pt x="1145" y="5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234"/>
            <p:cNvSpPr>
              <a:spLocks/>
            </p:cNvSpPr>
            <p:nvPr/>
          </p:nvSpPr>
          <p:spPr bwMode="auto">
            <a:xfrm>
              <a:off x="4343400" y="3230563"/>
              <a:ext cx="112713" cy="63500"/>
            </a:xfrm>
            <a:custGeom>
              <a:avLst/>
              <a:gdLst/>
              <a:ahLst/>
              <a:cxnLst>
                <a:cxn ang="0">
                  <a:pos x="36" y="7"/>
                </a:cxn>
                <a:cxn ang="0">
                  <a:pos x="41" y="7"/>
                </a:cxn>
                <a:cxn ang="0">
                  <a:pos x="43" y="7"/>
                </a:cxn>
                <a:cxn ang="0">
                  <a:pos x="48" y="7"/>
                </a:cxn>
                <a:cxn ang="0">
                  <a:pos x="50" y="10"/>
                </a:cxn>
                <a:cxn ang="0">
                  <a:pos x="52" y="7"/>
                </a:cxn>
                <a:cxn ang="0">
                  <a:pos x="55" y="7"/>
                </a:cxn>
                <a:cxn ang="0">
                  <a:pos x="57" y="10"/>
                </a:cxn>
                <a:cxn ang="0">
                  <a:pos x="62" y="12"/>
                </a:cxn>
                <a:cxn ang="0">
                  <a:pos x="62" y="12"/>
                </a:cxn>
                <a:cxn ang="0">
                  <a:pos x="62" y="17"/>
                </a:cxn>
                <a:cxn ang="0">
                  <a:pos x="62" y="21"/>
                </a:cxn>
                <a:cxn ang="0">
                  <a:pos x="64" y="24"/>
                </a:cxn>
                <a:cxn ang="0">
                  <a:pos x="69" y="21"/>
                </a:cxn>
                <a:cxn ang="0">
                  <a:pos x="71" y="24"/>
                </a:cxn>
                <a:cxn ang="0">
                  <a:pos x="71" y="29"/>
                </a:cxn>
                <a:cxn ang="0">
                  <a:pos x="71" y="31"/>
                </a:cxn>
                <a:cxn ang="0">
                  <a:pos x="71" y="36"/>
                </a:cxn>
                <a:cxn ang="0">
                  <a:pos x="71" y="38"/>
                </a:cxn>
                <a:cxn ang="0">
                  <a:pos x="67" y="38"/>
                </a:cxn>
                <a:cxn ang="0">
                  <a:pos x="64" y="40"/>
                </a:cxn>
                <a:cxn ang="0">
                  <a:pos x="60" y="40"/>
                </a:cxn>
                <a:cxn ang="0">
                  <a:pos x="57" y="40"/>
                </a:cxn>
                <a:cxn ang="0">
                  <a:pos x="52" y="38"/>
                </a:cxn>
                <a:cxn ang="0">
                  <a:pos x="50" y="38"/>
                </a:cxn>
                <a:cxn ang="0">
                  <a:pos x="48" y="40"/>
                </a:cxn>
                <a:cxn ang="0">
                  <a:pos x="43" y="40"/>
                </a:cxn>
                <a:cxn ang="0">
                  <a:pos x="38" y="40"/>
                </a:cxn>
                <a:cxn ang="0">
                  <a:pos x="36" y="38"/>
                </a:cxn>
                <a:cxn ang="0">
                  <a:pos x="33" y="38"/>
                </a:cxn>
                <a:cxn ang="0">
                  <a:pos x="31" y="40"/>
                </a:cxn>
                <a:cxn ang="0">
                  <a:pos x="26" y="40"/>
                </a:cxn>
                <a:cxn ang="0">
                  <a:pos x="24" y="40"/>
                </a:cxn>
                <a:cxn ang="0">
                  <a:pos x="19" y="40"/>
                </a:cxn>
                <a:cxn ang="0">
                  <a:pos x="17" y="40"/>
                </a:cxn>
                <a:cxn ang="0">
                  <a:pos x="15" y="40"/>
                </a:cxn>
                <a:cxn ang="0">
                  <a:pos x="12" y="38"/>
                </a:cxn>
                <a:cxn ang="0">
                  <a:pos x="7" y="40"/>
                </a:cxn>
                <a:cxn ang="0">
                  <a:pos x="5" y="36"/>
                </a:cxn>
                <a:cxn ang="0">
                  <a:pos x="3" y="33"/>
                </a:cxn>
                <a:cxn ang="0">
                  <a:pos x="3" y="31"/>
                </a:cxn>
                <a:cxn ang="0">
                  <a:pos x="3" y="29"/>
                </a:cxn>
                <a:cxn ang="0">
                  <a:pos x="5" y="26"/>
                </a:cxn>
                <a:cxn ang="0">
                  <a:pos x="5" y="21"/>
                </a:cxn>
                <a:cxn ang="0">
                  <a:pos x="5" y="19"/>
                </a:cxn>
                <a:cxn ang="0">
                  <a:pos x="10" y="17"/>
                </a:cxn>
                <a:cxn ang="0">
                  <a:pos x="10" y="14"/>
                </a:cxn>
                <a:cxn ang="0">
                  <a:pos x="12" y="12"/>
                </a:cxn>
                <a:cxn ang="0">
                  <a:pos x="12" y="10"/>
                </a:cxn>
                <a:cxn ang="0">
                  <a:pos x="17" y="7"/>
                </a:cxn>
                <a:cxn ang="0">
                  <a:pos x="19" y="5"/>
                </a:cxn>
                <a:cxn ang="0">
                  <a:pos x="22" y="2"/>
                </a:cxn>
                <a:cxn ang="0">
                  <a:pos x="24" y="2"/>
                </a:cxn>
                <a:cxn ang="0">
                  <a:pos x="26" y="2"/>
                </a:cxn>
                <a:cxn ang="0">
                  <a:pos x="31" y="2"/>
                </a:cxn>
                <a:cxn ang="0">
                  <a:pos x="31" y="2"/>
                </a:cxn>
                <a:cxn ang="0">
                  <a:pos x="33" y="5"/>
                </a:cxn>
              </a:cxnLst>
              <a:rect l="0" t="0" r="r" b="b"/>
              <a:pathLst>
                <a:path w="71" h="40">
                  <a:moveTo>
                    <a:pt x="36" y="5"/>
                  </a:moveTo>
                  <a:lnTo>
                    <a:pt x="36" y="5"/>
                  </a:lnTo>
                  <a:lnTo>
                    <a:pt x="36" y="7"/>
                  </a:lnTo>
                  <a:lnTo>
                    <a:pt x="36" y="7"/>
                  </a:lnTo>
                  <a:lnTo>
                    <a:pt x="36" y="7"/>
                  </a:lnTo>
                  <a:lnTo>
                    <a:pt x="36" y="7"/>
                  </a:lnTo>
                  <a:lnTo>
                    <a:pt x="38" y="7"/>
                  </a:lnTo>
                  <a:lnTo>
                    <a:pt x="38" y="7"/>
                  </a:lnTo>
                  <a:lnTo>
                    <a:pt x="38" y="7"/>
                  </a:lnTo>
                  <a:lnTo>
                    <a:pt x="41" y="7"/>
                  </a:lnTo>
                  <a:lnTo>
                    <a:pt x="41" y="7"/>
                  </a:lnTo>
                  <a:lnTo>
                    <a:pt x="41" y="7"/>
                  </a:lnTo>
                  <a:lnTo>
                    <a:pt x="43" y="7"/>
                  </a:lnTo>
                  <a:lnTo>
                    <a:pt x="43" y="7"/>
                  </a:lnTo>
                  <a:lnTo>
                    <a:pt x="43" y="7"/>
                  </a:lnTo>
                  <a:lnTo>
                    <a:pt x="43" y="7"/>
                  </a:lnTo>
                  <a:lnTo>
                    <a:pt x="45" y="7"/>
                  </a:lnTo>
                  <a:lnTo>
                    <a:pt x="45" y="7"/>
                  </a:lnTo>
                  <a:lnTo>
                    <a:pt x="45" y="7"/>
                  </a:lnTo>
                  <a:lnTo>
                    <a:pt x="48" y="7"/>
                  </a:lnTo>
                  <a:lnTo>
                    <a:pt x="48" y="10"/>
                  </a:lnTo>
                  <a:lnTo>
                    <a:pt x="48" y="10"/>
                  </a:lnTo>
                  <a:lnTo>
                    <a:pt x="50" y="10"/>
                  </a:lnTo>
                  <a:lnTo>
                    <a:pt x="50" y="10"/>
                  </a:lnTo>
                  <a:lnTo>
                    <a:pt x="50" y="10"/>
                  </a:lnTo>
                  <a:lnTo>
                    <a:pt x="50" y="10"/>
                  </a:lnTo>
                  <a:lnTo>
                    <a:pt x="50" y="10"/>
                  </a:lnTo>
                  <a:lnTo>
                    <a:pt x="52" y="10"/>
                  </a:lnTo>
                  <a:lnTo>
                    <a:pt x="52" y="7"/>
                  </a:lnTo>
                  <a:lnTo>
                    <a:pt x="52" y="7"/>
                  </a:lnTo>
                  <a:lnTo>
                    <a:pt x="52" y="7"/>
                  </a:lnTo>
                  <a:lnTo>
                    <a:pt x="52" y="7"/>
                  </a:lnTo>
                  <a:lnTo>
                    <a:pt x="55" y="7"/>
                  </a:lnTo>
                  <a:lnTo>
                    <a:pt x="55" y="7"/>
                  </a:lnTo>
                  <a:lnTo>
                    <a:pt x="55" y="7"/>
                  </a:lnTo>
                  <a:lnTo>
                    <a:pt x="57" y="7"/>
                  </a:lnTo>
                  <a:lnTo>
                    <a:pt x="57" y="7"/>
                  </a:lnTo>
                  <a:lnTo>
                    <a:pt x="57" y="10"/>
                  </a:lnTo>
                  <a:lnTo>
                    <a:pt x="57" y="10"/>
                  </a:lnTo>
                  <a:lnTo>
                    <a:pt x="57" y="10"/>
                  </a:lnTo>
                  <a:lnTo>
                    <a:pt x="60" y="10"/>
                  </a:lnTo>
                  <a:lnTo>
                    <a:pt x="60" y="10"/>
                  </a:lnTo>
                  <a:lnTo>
                    <a:pt x="60" y="12"/>
                  </a:lnTo>
                  <a:lnTo>
                    <a:pt x="60" y="12"/>
                  </a:lnTo>
                  <a:lnTo>
                    <a:pt x="62" y="12"/>
                  </a:lnTo>
                  <a:lnTo>
                    <a:pt x="62" y="12"/>
                  </a:lnTo>
                  <a:lnTo>
                    <a:pt x="64" y="12"/>
                  </a:lnTo>
                  <a:lnTo>
                    <a:pt x="64" y="12"/>
                  </a:lnTo>
                  <a:lnTo>
                    <a:pt x="62" y="12"/>
                  </a:lnTo>
                  <a:lnTo>
                    <a:pt x="62" y="12"/>
                  </a:lnTo>
                  <a:lnTo>
                    <a:pt x="62" y="14"/>
                  </a:lnTo>
                  <a:lnTo>
                    <a:pt x="62" y="14"/>
                  </a:lnTo>
                  <a:lnTo>
                    <a:pt x="62" y="17"/>
                  </a:lnTo>
                  <a:lnTo>
                    <a:pt x="62" y="17"/>
                  </a:lnTo>
                  <a:lnTo>
                    <a:pt x="62" y="17"/>
                  </a:lnTo>
                  <a:lnTo>
                    <a:pt x="62" y="19"/>
                  </a:lnTo>
                  <a:lnTo>
                    <a:pt x="62" y="19"/>
                  </a:lnTo>
                  <a:lnTo>
                    <a:pt x="62" y="21"/>
                  </a:lnTo>
                  <a:lnTo>
                    <a:pt x="62" y="21"/>
                  </a:lnTo>
                  <a:lnTo>
                    <a:pt x="62" y="21"/>
                  </a:lnTo>
                  <a:lnTo>
                    <a:pt x="64" y="21"/>
                  </a:lnTo>
                  <a:lnTo>
                    <a:pt x="64" y="21"/>
                  </a:lnTo>
                  <a:lnTo>
                    <a:pt x="64" y="21"/>
                  </a:lnTo>
                  <a:lnTo>
                    <a:pt x="64" y="21"/>
                  </a:lnTo>
                  <a:lnTo>
                    <a:pt x="64" y="24"/>
                  </a:lnTo>
                  <a:lnTo>
                    <a:pt x="67" y="24"/>
                  </a:lnTo>
                  <a:lnTo>
                    <a:pt x="67" y="24"/>
                  </a:lnTo>
                  <a:lnTo>
                    <a:pt x="67" y="21"/>
                  </a:lnTo>
                  <a:lnTo>
                    <a:pt x="69" y="21"/>
                  </a:lnTo>
                  <a:lnTo>
                    <a:pt x="69" y="21"/>
                  </a:lnTo>
                  <a:lnTo>
                    <a:pt x="69" y="21"/>
                  </a:lnTo>
                  <a:lnTo>
                    <a:pt x="71" y="21"/>
                  </a:lnTo>
                  <a:lnTo>
                    <a:pt x="71" y="24"/>
                  </a:lnTo>
                  <a:lnTo>
                    <a:pt x="71" y="24"/>
                  </a:lnTo>
                  <a:lnTo>
                    <a:pt x="71" y="24"/>
                  </a:lnTo>
                  <a:lnTo>
                    <a:pt x="71" y="26"/>
                  </a:lnTo>
                  <a:lnTo>
                    <a:pt x="71" y="26"/>
                  </a:lnTo>
                  <a:lnTo>
                    <a:pt x="71" y="26"/>
                  </a:lnTo>
                  <a:lnTo>
                    <a:pt x="71" y="29"/>
                  </a:lnTo>
                  <a:lnTo>
                    <a:pt x="71" y="29"/>
                  </a:lnTo>
                  <a:lnTo>
                    <a:pt x="71" y="29"/>
                  </a:lnTo>
                  <a:lnTo>
                    <a:pt x="71" y="29"/>
                  </a:lnTo>
                  <a:lnTo>
                    <a:pt x="71" y="31"/>
                  </a:lnTo>
                  <a:lnTo>
                    <a:pt x="71" y="31"/>
                  </a:lnTo>
                  <a:lnTo>
                    <a:pt x="71" y="31"/>
                  </a:lnTo>
                  <a:lnTo>
                    <a:pt x="71" y="33"/>
                  </a:lnTo>
                  <a:lnTo>
                    <a:pt x="71" y="33"/>
                  </a:lnTo>
                  <a:lnTo>
                    <a:pt x="71" y="33"/>
                  </a:lnTo>
                  <a:lnTo>
                    <a:pt x="71" y="33"/>
                  </a:lnTo>
                  <a:lnTo>
                    <a:pt x="71" y="36"/>
                  </a:lnTo>
                  <a:lnTo>
                    <a:pt x="71" y="36"/>
                  </a:lnTo>
                  <a:lnTo>
                    <a:pt x="71" y="36"/>
                  </a:lnTo>
                  <a:lnTo>
                    <a:pt x="71" y="38"/>
                  </a:lnTo>
                  <a:lnTo>
                    <a:pt x="71" y="38"/>
                  </a:lnTo>
                  <a:lnTo>
                    <a:pt x="71" y="38"/>
                  </a:lnTo>
                  <a:lnTo>
                    <a:pt x="69" y="38"/>
                  </a:lnTo>
                  <a:lnTo>
                    <a:pt x="69" y="38"/>
                  </a:lnTo>
                  <a:lnTo>
                    <a:pt x="69" y="38"/>
                  </a:lnTo>
                  <a:lnTo>
                    <a:pt x="69" y="38"/>
                  </a:lnTo>
                  <a:lnTo>
                    <a:pt x="67" y="38"/>
                  </a:lnTo>
                  <a:lnTo>
                    <a:pt x="67" y="38"/>
                  </a:lnTo>
                  <a:lnTo>
                    <a:pt x="67" y="38"/>
                  </a:lnTo>
                  <a:lnTo>
                    <a:pt x="64" y="38"/>
                  </a:lnTo>
                  <a:lnTo>
                    <a:pt x="64" y="38"/>
                  </a:lnTo>
                  <a:lnTo>
                    <a:pt x="64" y="40"/>
                  </a:lnTo>
                  <a:lnTo>
                    <a:pt x="64" y="40"/>
                  </a:lnTo>
                  <a:lnTo>
                    <a:pt x="62" y="40"/>
                  </a:lnTo>
                  <a:lnTo>
                    <a:pt x="62" y="40"/>
                  </a:lnTo>
                  <a:lnTo>
                    <a:pt x="60" y="40"/>
                  </a:lnTo>
                  <a:lnTo>
                    <a:pt x="60" y="40"/>
                  </a:lnTo>
                  <a:lnTo>
                    <a:pt x="60" y="40"/>
                  </a:lnTo>
                  <a:lnTo>
                    <a:pt x="60" y="38"/>
                  </a:lnTo>
                  <a:lnTo>
                    <a:pt x="57" y="38"/>
                  </a:lnTo>
                  <a:lnTo>
                    <a:pt x="57" y="38"/>
                  </a:lnTo>
                  <a:lnTo>
                    <a:pt x="57" y="40"/>
                  </a:lnTo>
                  <a:lnTo>
                    <a:pt x="57" y="40"/>
                  </a:lnTo>
                  <a:lnTo>
                    <a:pt x="55" y="40"/>
                  </a:lnTo>
                  <a:lnTo>
                    <a:pt x="55" y="40"/>
                  </a:lnTo>
                  <a:lnTo>
                    <a:pt x="55" y="38"/>
                  </a:lnTo>
                  <a:lnTo>
                    <a:pt x="52" y="38"/>
                  </a:lnTo>
                  <a:lnTo>
                    <a:pt x="52" y="38"/>
                  </a:lnTo>
                  <a:lnTo>
                    <a:pt x="52" y="38"/>
                  </a:lnTo>
                  <a:lnTo>
                    <a:pt x="52" y="40"/>
                  </a:lnTo>
                  <a:lnTo>
                    <a:pt x="50" y="40"/>
                  </a:lnTo>
                  <a:lnTo>
                    <a:pt x="50" y="38"/>
                  </a:lnTo>
                  <a:lnTo>
                    <a:pt x="50" y="38"/>
                  </a:lnTo>
                  <a:lnTo>
                    <a:pt x="50" y="40"/>
                  </a:lnTo>
                  <a:lnTo>
                    <a:pt x="50" y="40"/>
                  </a:lnTo>
                  <a:lnTo>
                    <a:pt x="48" y="40"/>
                  </a:lnTo>
                  <a:lnTo>
                    <a:pt x="48" y="40"/>
                  </a:lnTo>
                  <a:lnTo>
                    <a:pt x="45" y="40"/>
                  </a:lnTo>
                  <a:lnTo>
                    <a:pt x="45" y="40"/>
                  </a:lnTo>
                  <a:lnTo>
                    <a:pt x="45" y="40"/>
                  </a:lnTo>
                  <a:lnTo>
                    <a:pt x="43" y="40"/>
                  </a:lnTo>
                  <a:lnTo>
                    <a:pt x="43" y="40"/>
                  </a:lnTo>
                  <a:lnTo>
                    <a:pt x="43" y="40"/>
                  </a:lnTo>
                  <a:lnTo>
                    <a:pt x="41" y="40"/>
                  </a:lnTo>
                  <a:lnTo>
                    <a:pt x="41" y="40"/>
                  </a:lnTo>
                  <a:lnTo>
                    <a:pt x="38" y="40"/>
                  </a:lnTo>
                  <a:lnTo>
                    <a:pt x="38" y="40"/>
                  </a:lnTo>
                  <a:lnTo>
                    <a:pt x="38" y="38"/>
                  </a:lnTo>
                  <a:lnTo>
                    <a:pt x="38" y="38"/>
                  </a:lnTo>
                  <a:lnTo>
                    <a:pt x="38" y="38"/>
                  </a:lnTo>
                  <a:lnTo>
                    <a:pt x="36" y="38"/>
                  </a:lnTo>
                  <a:lnTo>
                    <a:pt x="36" y="38"/>
                  </a:lnTo>
                  <a:lnTo>
                    <a:pt x="36" y="36"/>
                  </a:lnTo>
                  <a:lnTo>
                    <a:pt x="36" y="36"/>
                  </a:lnTo>
                  <a:lnTo>
                    <a:pt x="33" y="36"/>
                  </a:lnTo>
                  <a:lnTo>
                    <a:pt x="33" y="38"/>
                  </a:lnTo>
                  <a:lnTo>
                    <a:pt x="33" y="38"/>
                  </a:lnTo>
                  <a:lnTo>
                    <a:pt x="31" y="38"/>
                  </a:lnTo>
                  <a:lnTo>
                    <a:pt x="31" y="38"/>
                  </a:lnTo>
                  <a:lnTo>
                    <a:pt x="31" y="38"/>
                  </a:lnTo>
                  <a:lnTo>
                    <a:pt x="31" y="40"/>
                  </a:lnTo>
                  <a:lnTo>
                    <a:pt x="31" y="40"/>
                  </a:lnTo>
                  <a:lnTo>
                    <a:pt x="31" y="40"/>
                  </a:lnTo>
                  <a:lnTo>
                    <a:pt x="29" y="40"/>
                  </a:lnTo>
                  <a:lnTo>
                    <a:pt x="29" y="40"/>
                  </a:lnTo>
                  <a:lnTo>
                    <a:pt x="26" y="40"/>
                  </a:lnTo>
                  <a:lnTo>
                    <a:pt x="26" y="40"/>
                  </a:lnTo>
                  <a:lnTo>
                    <a:pt x="26" y="40"/>
                  </a:lnTo>
                  <a:lnTo>
                    <a:pt x="24" y="40"/>
                  </a:lnTo>
                  <a:lnTo>
                    <a:pt x="24" y="40"/>
                  </a:lnTo>
                  <a:lnTo>
                    <a:pt x="24" y="40"/>
                  </a:lnTo>
                  <a:lnTo>
                    <a:pt x="24" y="40"/>
                  </a:lnTo>
                  <a:lnTo>
                    <a:pt x="22" y="40"/>
                  </a:lnTo>
                  <a:lnTo>
                    <a:pt x="22" y="40"/>
                  </a:lnTo>
                  <a:lnTo>
                    <a:pt x="22" y="40"/>
                  </a:lnTo>
                  <a:lnTo>
                    <a:pt x="19" y="40"/>
                  </a:lnTo>
                  <a:lnTo>
                    <a:pt x="19" y="40"/>
                  </a:lnTo>
                  <a:lnTo>
                    <a:pt x="19" y="40"/>
                  </a:lnTo>
                  <a:lnTo>
                    <a:pt x="19" y="40"/>
                  </a:lnTo>
                  <a:lnTo>
                    <a:pt x="19" y="40"/>
                  </a:lnTo>
                  <a:lnTo>
                    <a:pt x="19" y="40"/>
                  </a:lnTo>
                  <a:lnTo>
                    <a:pt x="17" y="40"/>
                  </a:lnTo>
                  <a:lnTo>
                    <a:pt x="17" y="40"/>
                  </a:lnTo>
                  <a:lnTo>
                    <a:pt x="17" y="38"/>
                  </a:lnTo>
                  <a:lnTo>
                    <a:pt x="17" y="38"/>
                  </a:lnTo>
                  <a:lnTo>
                    <a:pt x="17" y="40"/>
                  </a:lnTo>
                  <a:lnTo>
                    <a:pt x="15" y="40"/>
                  </a:lnTo>
                  <a:lnTo>
                    <a:pt x="15" y="38"/>
                  </a:lnTo>
                  <a:lnTo>
                    <a:pt x="15" y="38"/>
                  </a:lnTo>
                  <a:lnTo>
                    <a:pt x="12" y="38"/>
                  </a:lnTo>
                  <a:lnTo>
                    <a:pt x="12" y="38"/>
                  </a:lnTo>
                  <a:lnTo>
                    <a:pt x="12" y="38"/>
                  </a:lnTo>
                  <a:lnTo>
                    <a:pt x="10" y="38"/>
                  </a:lnTo>
                  <a:lnTo>
                    <a:pt x="10" y="38"/>
                  </a:lnTo>
                  <a:lnTo>
                    <a:pt x="10" y="38"/>
                  </a:lnTo>
                  <a:lnTo>
                    <a:pt x="10" y="40"/>
                  </a:lnTo>
                  <a:lnTo>
                    <a:pt x="7" y="40"/>
                  </a:lnTo>
                  <a:lnTo>
                    <a:pt x="7" y="38"/>
                  </a:lnTo>
                  <a:lnTo>
                    <a:pt x="7" y="38"/>
                  </a:lnTo>
                  <a:lnTo>
                    <a:pt x="7" y="38"/>
                  </a:lnTo>
                  <a:lnTo>
                    <a:pt x="5" y="38"/>
                  </a:lnTo>
                  <a:lnTo>
                    <a:pt x="5" y="36"/>
                  </a:lnTo>
                  <a:lnTo>
                    <a:pt x="5" y="36"/>
                  </a:lnTo>
                  <a:lnTo>
                    <a:pt x="5" y="36"/>
                  </a:lnTo>
                  <a:lnTo>
                    <a:pt x="5" y="36"/>
                  </a:lnTo>
                  <a:lnTo>
                    <a:pt x="3" y="36"/>
                  </a:lnTo>
                  <a:lnTo>
                    <a:pt x="3" y="33"/>
                  </a:lnTo>
                  <a:lnTo>
                    <a:pt x="3" y="33"/>
                  </a:lnTo>
                  <a:lnTo>
                    <a:pt x="3" y="33"/>
                  </a:lnTo>
                  <a:lnTo>
                    <a:pt x="3" y="31"/>
                  </a:lnTo>
                  <a:lnTo>
                    <a:pt x="3" y="31"/>
                  </a:lnTo>
                  <a:lnTo>
                    <a:pt x="3" y="31"/>
                  </a:lnTo>
                  <a:lnTo>
                    <a:pt x="0" y="31"/>
                  </a:lnTo>
                  <a:lnTo>
                    <a:pt x="0" y="31"/>
                  </a:lnTo>
                  <a:lnTo>
                    <a:pt x="0" y="29"/>
                  </a:lnTo>
                  <a:lnTo>
                    <a:pt x="3" y="29"/>
                  </a:lnTo>
                  <a:lnTo>
                    <a:pt x="3" y="29"/>
                  </a:lnTo>
                  <a:lnTo>
                    <a:pt x="3" y="29"/>
                  </a:lnTo>
                  <a:lnTo>
                    <a:pt x="3" y="29"/>
                  </a:lnTo>
                  <a:lnTo>
                    <a:pt x="3" y="26"/>
                  </a:lnTo>
                  <a:lnTo>
                    <a:pt x="5" y="26"/>
                  </a:lnTo>
                  <a:lnTo>
                    <a:pt x="5" y="26"/>
                  </a:lnTo>
                  <a:lnTo>
                    <a:pt x="5" y="26"/>
                  </a:lnTo>
                  <a:lnTo>
                    <a:pt x="5" y="26"/>
                  </a:lnTo>
                  <a:lnTo>
                    <a:pt x="5" y="24"/>
                  </a:lnTo>
                  <a:lnTo>
                    <a:pt x="5" y="24"/>
                  </a:lnTo>
                  <a:lnTo>
                    <a:pt x="5" y="21"/>
                  </a:lnTo>
                  <a:lnTo>
                    <a:pt x="5" y="21"/>
                  </a:lnTo>
                  <a:lnTo>
                    <a:pt x="5" y="21"/>
                  </a:lnTo>
                  <a:lnTo>
                    <a:pt x="5" y="21"/>
                  </a:lnTo>
                  <a:lnTo>
                    <a:pt x="5" y="21"/>
                  </a:lnTo>
                  <a:lnTo>
                    <a:pt x="5" y="19"/>
                  </a:lnTo>
                  <a:lnTo>
                    <a:pt x="5" y="19"/>
                  </a:lnTo>
                  <a:lnTo>
                    <a:pt x="7" y="19"/>
                  </a:lnTo>
                  <a:lnTo>
                    <a:pt x="7" y="19"/>
                  </a:lnTo>
                  <a:lnTo>
                    <a:pt x="10" y="19"/>
                  </a:lnTo>
                  <a:lnTo>
                    <a:pt x="10" y="17"/>
                  </a:lnTo>
                  <a:lnTo>
                    <a:pt x="10" y="17"/>
                  </a:lnTo>
                  <a:lnTo>
                    <a:pt x="10" y="17"/>
                  </a:lnTo>
                  <a:lnTo>
                    <a:pt x="10" y="14"/>
                  </a:lnTo>
                  <a:lnTo>
                    <a:pt x="10" y="14"/>
                  </a:lnTo>
                  <a:lnTo>
                    <a:pt x="10" y="14"/>
                  </a:lnTo>
                  <a:lnTo>
                    <a:pt x="10" y="12"/>
                  </a:lnTo>
                  <a:lnTo>
                    <a:pt x="12" y="12"/>
                  </a:lnTo>
                  <a:lnTo>
                    <a:pt x="12" y="12"/>
                  </a:lnTo>
                  <a:lnTo>
                    <a:pt x="12" y="12"/>
                  </a:lnTo>
                  <a:lnTo>
                    <a:pt x="12" y="12"/>
                  </a:lnTo>
                  <a:lnTo>
                    <a:pt x="12" y="12"/>
                  </a:lnTo>
                  <a:lnTo>
                    <a:pt x="12" y="12"/>
                  </a:lnTo>
                  <a:lnTo>
                    <a:pt x="12" y="10"/>
                  </a:lnTo>
                  <a:lnTo>
                    <a:pt x="12" y="10"/>
                  </a:lnTo>
                  <a:lnTo>
                    <a:pt x="12" y="10"/>
                  </a:lnTo>
                  <a:lnTo>
                    <a:pt x="15" y="10"/>
                  </a:lnTo>
                  <a:lnTo>
                    <a:pt x="15" y="10"/>
                  </a:lnTo>
                  <a:lnTo>
                    <a:pt x="15" y="7"/>
                  </a:lnTo>
                  <a:lnTo>
                    <a:pt x="17" y="7"/>
                  </a:lnTo>
                  <a:lnTo>
                    <a:pt x="17" y="7"/>
                  </a:lnTo>
                  <a:lnTo>
                    <a:pt x="17" y="7"/>
                  </a:lnTo>
                  <a:lnTo>
                    <a:pt x="17" y="5"/>
                  </a:lnTo>
                  <a:lnTo>
                    <a:pt x="17" y="5"/>
                  </a:lnTo>
                  <a:lnTo>
                    <a:pt x="17" y="5"/>
                  </a:lnTo>
                  <a:lnTo>
                    <a:pt x="19" y="5"/>
                  </a:lnTo>
                  <a:lnTo>
                    <a:pt x="19" y="5"/>
                  </a:lnTo>
                  <a:lnTo>
                    <a:pt x="19" y="5"/>
                  </a:lnTo>
                  <a:lnTo>
                    <a:pt x="22" y="5"/>
                  </a:lnTo>
                  <a:lnTo>
                    <a:pt x="22" y="5"/>
                  </a:lnTo>
                  <a:lnTo>
                    <a:pt x="22" y="2"/>
                  </a:lnTo>
                  <a:lnTo>
                    <a:pt x="24" y="2"/>
                  </a:lnTo>
                  <a:lnTo>
                    <a:pt x="24" y="2"/>
                  </a:lnTo>
                  <a:lnTo>
                    <a:pt x="24" y="2"/>
                  </a:lnTo>
                  <a:lnTo>
                    <a:pt x="24" y="2"/>
                  </a:lnTo>
                  <a:lnTo>
                    <a:pt x="24" y="2"/>
                  </a:lnTo>
                  <a:lnTo>
                    <a:pt x="26" y="2"/>
                  </a:lnTo>
                  <a:lnTo>
                    <a:pt x="26" y="2"/>
                  </a:lnTo>
                  <a:lnTo>
                    <a:pt x="26" y="0"/>
                  </a:lnTo>
                  <a:lnTo>
                    <a:pt x="26" y="0"/>
                  </a:lnTo>
                  <a:lnTo>
                    <a:pt x="26" y="2"/>
                  </a:lnTo>
                  <a:lnTo>
                    <a:pt x="29" y="2"/>
                  </a:lnTo>
                  <a:lnTo>
                    <a:pt x="29" y="2"/>
                  </a:lnTo>
                  <a:lnTo>
                    <a:pt x="31" y="2"/>
                  </a:lnTo>
                  <a:lnTo>
                    <a:pt x="31" y="2"/>
                  </a:lnTo>
                  <a:lnTo>
                    <a:pt x="31" y="2"/>
                  </a:lnTo>
                  <a:lnTo>
                    <a:pt x="33" y="2"/>
                  </a:lnTo>
                  <a:lnTo>
                    <a:pt x="33" y="2"/>
                  </a:lnTo>
                  <a:lnTo>
                    <a:pt x="33" y="2"/>
                  </a:lnTo>
                  <a:lnTo>
                    <a:pt x="31" y="2"/>
                  </a:lnTo>
                  <a:lnTo>
                    <a:pt x="31" y="2"/>
                  </a:lnTo>
                  <a:lnTo>
                    <a:pt x="31" y="5"/>
                  </a:lnTo>
                  <a:lnTo>
                    <a:pt x="31" y="5"/>
                  </a:lnTo>
                  <a:lnTo>
                    <a:pt x="31" y="5"/>
                  </a:lnTo>
                  <a:lnTo>
                    <a:pt x="31" y="5"/>
                  </a:lnTo>
                  <a:lnTo>
                    <a:pt x="33" y="5"/>
                  </a:lnTo>
                  <a:lnTo>
                    <a:pt x="33" y="5"/>
                  </a:lnTo>
                  <a:lnTo>
                    <a:pt x="33" y="5"/>
                  </a:lnTo>
                  <a:lnTo>
                    <a:pt x="33" y="5"/>
                  </a:lnTo>
                  <a:lnTo>
                    <a:pt x="36"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235"/>
            <p:cNvSpPr>
              <a:spLocks/>
            </p:cNvSpPr>
            <p:nvPr/>
          </p:nvSpPr>
          <p:spPr bwMode="auto">
            <a:xfrm>
              <a:off x="4343400" y="3230563"/>
              <a:ext cx="112713" cy="63500"/>
            </a:xfrm>
            <a:custGeom>
              <a:avLst/>
              <a:gdLst/>
              <a:ahLst/>
              <a:cxnLst>
                <a:cxn ang="0">
                  <a:pos x="36" y="7"/>
                </a:cxn>
                <a:cxn ang="0">
                  <a:pos x="41" y="7"/>
                </a:cxn>
                <a:cxn ang="0">
                  <a:pos x="43" y="7"/>
                </a:cxn>
                <a:cxn ang="0">
                  <a:pos x="48" y="7"/>
                </a:cxn>
                <a:cxn ang="0">
                  <a:pos x="50" y="10"/>
                </a:cxn>
                <a:cxn ang="0">
                  <a:pos x="52" y="7"/>
                </a:cxn>
                <a:cxn ang="0">
                  <a:pos x="55" y="7"/>
                </a:cxn>
                <a:cxn ang="0">
                  <a:pos x="57" y="10"/>
                </a:cxn>
                <a:cxn ang="0">
                  <a:pos x="62" y="12"/>
                </a:cxn>
                <a:cxn ang="0">
                  <a:pos x="62" y="12"/>
                </a:cxn>
                <a:cxn ang="0">
                  <a:pos x="62" y="17"/>
                </a:cxn>
                <a:cxn ang="0">
                  <a:pos x="62" y="21"/>
                </a:cxn>
                <a:cxn ang="0">
                  <a:pos x="64" y="24"/>
                </a:cxn>
                <a:cxn ang="0">
                  <a:pos x="69" y="21"/>
                </a:cxn>
                <a:cxn ang="0">
                  <a:pos x="71" y="24"/>
                </a:cxn>
                <a:cxn ang="0">
                  <a:pos x="71" y="29"/>
                </a:cxn>
                <a:cxn ang="0">
                  <a:pos x="71" y="31"/>
                </a:cxn>
                <a:cxn ang="0">
                  <a:pos x="71" y="36"/>
                </a:cxn>
                <a:cxn ang="0">
                  <a:pos x="71" y="38"/>
                </a:cxn>
                <a:cxn ang="0">
                  <a:pos x="67" y="38"/>
                </a:cxn>
                <a:cxn ang="0">
                  <a:pos x="64" y="40"/>
                </a:cxn>
                <a:cxn ang="0">
                  <a:pos x="60" y="40"/>
                </a:cxn>
                <a:cxn ang="0">
                  <a:pos x="57" y="40"/>
                </a:cxn>
                <a:cxn ang="0">
                  <a:pos x="52" y="38"/>
                </a:cxn>
                <a:cxn ang="0">
                  <a:pos x="50" y="38"/>
                </a:cxn>
                <a:cxn ang="0">
                  <a:pos x="48" y="40"/>
                </a:cxn>
                <a:cxn ang="0">
                  <a:pos x="43" y="40"/>
                </a:cxn>
                <a:cxn ang="0">
                  <a:pos x="38" y="40"/>
                </a:cxn>
                <a:cxn ang="0">
                  <a:pos x="36" y="38"/>
                </a:cxn>
                <a:cxn ang="0">
                  <a:pos x="33" y="38"/>
                </a:cxn>
                <a:cxn ang="0">
                  <a:pos x="31" y="40"/>
                </a:cxn>
                <a:cxn ang="0">
                  <a:pos x="26" y="40"/>
                </a:cxn>
                <a:cxn ang="0">
                  <a:pos x="24" y="40"/>
                </a:cxn>
                <a:cxn ang="0">
                  <a:pos x="19" y="40"/>
                </a:cxn>
                <a:cxn ang="0">
                  <a:pos x="17" y="40"/>
                </a:cxn>
                <a:cxn ang="0">
                  <a:pos x="15" y="40"/>
                </a:cxn>
                <a:cxn ang="0">
                  <a:pos x="12" y="38"/>
                </a:cxn>
                <a:cxn ang="0">
                  <a:pos x="7" y="40"/>
                </a:cxn>
                <a:cxn ang="0">
                  <a:pos x="5" y="36"/>
                </a:cxn>
                <a:cxn ang="0">
                  <a:pos x="3" y="33"/>
                </a:cxn>
                <a:cxn ang="0">
                  <a:pos x="3" y="31"/>
                </a:cxn>
                <a:cxn ang="0">
                  <a:pos x="3" y="29"/>
                </a:cxn>
                <a:cxn ang="0">
                  <a:pos x="5" y="26"/>
                </a:cxn>
                <a:cxn ang="0">
                  <a:pos x="5" y="21"/>
                </a:cxn>
                <a:cxn ang="0">
                  <a:pos x="5" y="19"/>
                </a:cxn>
                <a:cxn ang="0">
                  <a:pos x="10" y="17"/>
                </a:cxn>
                <a:cxn ang="0">
                  <a:pos x="10" y="14"/>
                </a:cxn>
                <a:cxn ang="0">
                  <a:pos x="12" y="12"/>
                </a:cxn>
                <a:cxn ang="0">
                  <a:pos x="12" y="10"/>
                </a:cxn>
                <a:cxn ang="0">
                  <a:pos x="17" y="7"/>
                </a:cxn>
                <a:cxn ang="0">
                  <a:pos x="19" y="5"/>
                </a:cxn>
                <a:cxn ang="0">
                  <a:pos x="22" y="2"/>
                </a:cxn>
                <a:cxn ang="0">
                  <a:pos x="24" y="2"/>
                </a:cxn>
                <a:cxn ang="0">
                  <a:pos x="26" y="2"/>
                </a:cxn>
                <a:cxn ang="0">
                  <a:pos x="31" y="2"/>
                </a:cxn>
                <a:cxn ang="0">
                  <a:pos x="31" y="2"/>
                </a:cxn>
                <a:cxn ang="0">
                  <a:pos x="33" y="5"/>
                </a:cxn>
              </a:cxnLst>
              <a:rect l="0" t="0" r="r" b="b"/>
              <a:pathLst>
                <a:path w="71" h="40">
                  <a:moveTo>
                    <a:pt x="36" y="5"/>
                  </a:moveTo>
                  <a:lnTo>
                    <a:pt x="36" y="5"/>
                  </a:lnTo>
                  <a:lnTo>
                    <a:pt x="36" y="7"/>
                  </a:lnTo>
                  <a:lnTo>
                    <a:pt x="36" y="7"/>
                  </a:lnTo>
                  <a:lnTo>
                    <a:pt x="36" y="7"/>
                  </a:lnTo>
                  <a:lnTo>
                    <a:pt x="36" y="7"/>
                  </a:lnTo>
                  <a:lnTo>
                    <a:pt x="38" y="7"/>
                  </a:lnTo>
                  <a:lnTo>
                    <a:pt x="38" y="7"/>
                  </a:lnTo>
                  <a:lnTo>
                    <a:pt x="38" y="7"/>
                  </a:lnTo>
                  <a:lnTo>
                    <a:pt x="41" y="7"/>
                  </a:lnTo>
                  <a:lnTo>
                    <a:pt x="41" y="7"/>
                  </a:lnTo>
                  <a:lnTo>
                    <a:pt x="41" y="7"/>
                  </a:lnTo>
                  <a:lnTo>
                    <a:pt x="43" y="7"/>
                  </a:lnTo>
                  <a:lnTo>
                    <a:pt x="43" y="7"/>
                  </a:lnTo>
                  <a:lnTo>
                    <a:pt x="43" y="7"/>
                  </a:lnTo>
                  <a:lnTo>
                    <a:pt x="43" y="7"/>
                  </a:lnTo>
                  <a:lnTo>
                    <a:pt x="45" y="7"/>
                  </a:lnTo>
                  <a:lnTo>
                    <a:pt x="45" y="7"/>
                  </a:lnTo>
                  <a:lnTo>
                    <a:pt x="45" y="7"/>
                  </a:lnTo>
                  <a:lnTo>
                    <a:pt x="48" y="7"/>
                  </a:lnTo>
                  <a:lnTo>
                    <a:pt x="48" y="10"/>
                  </a:lnTo>
                  <a:lnTo>
                    <a:pt x="48" y="10"/>
                  </a:lnTo>
                  <a:lnTo>
                    <a:pt x="50" y="10"/>
                  </a:lnTo>
                  <a:lnTo>
                    <a:pt x="50" y="10"/>
                  </a:lnTo>
                  <a:lnTo>
                    <a:pt x="50" y="10"/>
                  </a:lnTo>
                  <a:lnTo>
                    <a:pt x="50" y="10"/>
                  </a:lnTo>
                  <a:lnTo>
                    <a:pt x="50" y="10"/>
                  </a:lnTo>
                  <a:lnTo>
                    <a:pt x="52" y="10"/>
                  </a:lnTo>
                  <a:lnTo>
                    <a:pt x="52" y="7"/>
                  </a:lnTo>
                  <a:lnTo>
                    <a:pt x="52" y="7"/>
                  </a:lnTo>
                  <a:lnTo>
                    <a:pt x="52" y="7"/>
                  </a:lnTo>
                  <a:lnTo>
                    <a:pt x="52" y="7"/>
                  </a:lnTo>
                  <a:lnTo>
                    <a:pt x="55" y="7"/>
                  </a:lnTo>
                  <a:lnTo>
                    <a:pt x="55" y="7"/>
                  </a:lnTo>
                  <a:lnTo>
                    <a:pt x="55" y="7"/>
                  </a:lnTo>
                  <a:lnTo>
                    <a:pt x="57" y="7"/>
                  </a:lnTo>
                  <a:lnTo>
                    <a:pt x="57" y="7"/>
                  </a:lnTo>
                  <a:lnTo>
                    <a:pt x="57" y="10"/>
                  </a:lnTo>
                  <a:lnTo>
                    <a:pt x="57" y="10"/>
                  </a:lnTo>
                  <a:lnTo>
                    <a:pt x="57" y="10"/>
                  </a:lnTo>
                  <a:lnTo>
                    <a:pt x="60" y="10"/>
                  </a:lnTo>
                  <a:lnTo>
                    <a:pt x="60" y="10"/>
                  </a:lnTo>
                  <a:lnTo>
                    <a:pt x="60" y="12"/>
                  </a:lnTo>
                  <a:lnTo>
                    <a:pt x="60" y="12"/>
                  </a:lnTo>
                  <a:lnTo>
                    <a:pt x="62" y="12"/>
                  </a:lnTo>
                  <a:lnTo>
                    <a:pt x="62" y="12"/>
                  </a:lnTo>
                  <a:lnTo>
                    <a:pt x="64" y="12"/>
                  </a:lnTo>
                  <a:lnTo>
                    <a:pt x="64" y="12"/>
                  </a:lnTo>
                  <a:lnTo>
                    <a:pt x="62" y="12"/>
                  </a:lnTo>
                  <a:lnTo>
                    <a:pt x="62" y="12"/>
                  </a:lnTo>
                  <a:lnTo>
                    <a:pt x="62" y="14"/>
                  </a:lnTo>
                  <a:lnTo>
                    <a:pt x="62" y="14"/>
                  </a:lnTo>
                  <a:lnTo>
                    <a:pt x="62" y="17"/>
                  </a:lnTo>
                  <a:lnTo>
                    <a:pt x="62" y="17"/>
                  </a:lnTo>
                  <a:lnTo>
                    <a:pt x="62" y="17"/>
                  </a:lnTo>
                  <a:lnTo>
                    <a:pt x="62" y="19"/>
                  </a:lnTo>
                  <a:lnTo>
                    <a:pt x="62" y="19"/>
                  </a:lnTo>
                  <a:lnTo>
                    <a:pt x="62" y="21"/>
                  </a:lnTo>
                  <a:lnTo>
                    <a:pt x="62" y="21"/>
                  </a:lnTo>
                  <a:lnTo>
                    <a:pt x="62" y="21"/>
                  </a:lnTo>
                  <a:lnTo>
                    <a:pt x="64" y="21"/>
                  </a:lnTo>
                  <a:lnTo>
                    <a:pt x="64" y="21"/>
                  </a:lnTo>
                  <a:lnTo>
                    <a:pt x="64" y="21"/>
                  </a:lnTo>
                  <a:lnTo>
                    <a:pt x="64" y="21"/>
                  </a:lnTo>
                  <a:lnTo>
                    <a:pt x="64" y="24"/>
                  </a:lnTo>
                  <a:lnTo>
                    <a:pt x="67" y="24"/>
                  </a:lnTo>
                  <a:lnTo>
                    <a:pt x="67" y="24"/>
                  </a:lnTo>
                  <a:lnTo>
                    <a:pt x="67" y="21"/>
                  </a:lnTo>
                  <a:lnTo>
                    <a:pt x="69" y="21"/>
                  </a:lnTo>
                  <a:lnTo>
                    <a:pt x="69" y="21"/>
                  </a:lnTo>
                  <a:lnTo>
                    <a:pt x="69" y="21"/>
                  </a:lnTo>
                  <a:lnTo>
                    <a:pt x="71" y="21"/>
                  </a:lnTo>
                  <a:lnTo>
                    <a:pt x="71" y="24"/>
                  </a:lnTo>
                  <a:lnTo>
                    <a:pt x="71" y="24"/>
                  </a:lnTo>
                  <a:lnTo>
                    <a:pt x="71" y="24"/>
                  </a:lnTo>
                  <a:lnTo>
                    <a:pt x="71" y="26"/>
                  </a:lnTo>
                  <a:lnTo>
                    <a:pt x="71" y="26"/>
                  </a:lnTo>
                  <a:lnTo>
                    <a:pt x="71" y="26"/>
                  </a:lnTo>
                  <a:lnTo>
                    <a:pt x="71" y="29"/>
                  </a:lnTo>
                  <a:lnTo>
                    <a:pt x="71" y="29"/>
                  </a:lnTo>
                  <a:lnTo>
                    <a:pt x="71" y="29"/>
                  </a:lnTo>
                  <a:lnTo>
                    <a:pt x="71" y="29"/>
                  </a:lnTo>
                  <a:lnTo>
                    <a:pt x="71" y="31"/>
                  </a:lnTo>
                  <a:lnTo>
                    <a:pt x="71" y="31"/>
                  </a:lnTo>
                  <a:lnTo>
                    <a:pt x="71" y="31"/>
                  </a:lnTo>
                  <a:lnTo>
                    <a:pt x="71" y="33"/>
                  </a:lnTo>
                  <a:lnTo>
                    <a:pt x="71" y="33"/>
                  </a:lnTo>
                  <a:lnTo>
                    <a:pt x="71" y="33"/>
                  </a:lnTo>
                  <a:lnTo>
                    <a:pt x="71" y="33"/>
                  </a:lnTo>
                  <a:lnTo>
                    <a:pt x="71" y="36"/>
                  </a:lnTo>
                  <a:lnTo>
                    <a:pt x="71" y="36"/>
                  </a:lnTo>
                  <a:lnTo>
                    <a:pt x="71" y="36"/>
                  </a:lnTo>
                  <a:lnTo>
                    <a:pt x="71" y="38"/>
                  </a:lnTo>
                  <a:lnTo>
                    <a:pt x="71" y="38"/>
                  </a:lnTo>
                  <a:lnTo>
                    <a:pt x="71" y="38"/>
                  </a:lnTo>
                  <a:lnTo>
                    <a:pt x="69" y="38"/>
                  </a:lnTo>
                  <a:lnTo>
                    <a:pt x="69" y="38"/>
                  </a:lnTo>
                  <a:lnTo>
                    <a:pt x="69" y="38"/>
                  </a:lnTo>
                  <a:lnTo>
                    <a:pt x="69" y="38"/>
                  </a:lnTo>
                  <a:lnTo>
                    <a:pt x="67" y="38"/>
                  </a:lnTo>
                  <a:lnTo>
                    <a:pt x="67" y="38"/>
                  </a:lnTo>
                  <a:lnTo>
                    <a:pt x="67" y="38"/>
                  </a:lnTo>
                  <a:lnTo>
                    <a:pt x="64" y="38"/>
                  </a:lnTo>
                  <a:lnTo>
                    <a:pt x="64" y="38"/>
                  </a:lnTo>
                  <a:lnTo>
                    <a:pt x="64" y="40"/>
                  </a:lnTo>
                  <a:lnTo>
                    <a:pt x="64" y="40"/>
                  </a:lnTo>
                  <a:lnTo>
                    <a:pt x="62" y="40"/>
                  </a:lnTo>
                  <a:lnTo>
                    <a:pt x="62" y="40"/>
                  </a:lnTo>
                  <a:lnTo>
                    <a:pt x="60" y="40"/>
                  </a:lnTo>
                  <a:lnTo>
                    <a:pt x="60" y="40"/>
                  </a:lnTo>
                  <a:lnTo>
                    <a:pt x="60" y="40"/>
                  </a:lnTo>
                  <a:lnTo>
                    <a:pt x="60" y="38"/>
                  </a:lnTo>
                  <a:lnTo>
                    <a:pt x="57" y="38"/>
                  </a:lnTo>
                  <a:lnTo>
                    <a:pt x="57" y="38"/>
                  </a:lnTo>
                  <a:lnTo>
                    <a:pt x="57" y="40"/>
                  </a:lnTo>
                  <a:lnTo>
                    <a:pt x="57" y="40"/>
                  </a:lnTo>
                  <a:lnTo>
                    <a:pt x="55" y="40"/>
                  </a:lnTo>
                  <a:lnTo>
                    <a:pt x="55" y="40"/>
                  </a:lnTo>
                  <a:lnTo>
                    <a:pt x="55" y="38"/>
                  </a:lnTo>
                  <a:lnTo>
                    <a:pt x="52" y="38"/>
                  </a:lnTo>
                  <a:lnTo>
                    <a:pt x="52" y="38"/>
                  </a:lnTo>
                  <a:lnTo>
                    <a:pt x="52" y="38"/>
                  </a:lnTo>
                  <a:lnTo>
                    <a:pt x="52" y="40"/>
                  </a:lnTo>
                  <a:lnTo>
                    <a:pt x="50" y="40"/>
                  </a:lnTo>
                  <a:lnTo>
                    <a:pt x="50" y="38"/>
                  </a:lnTo>
                  <a:lnTo>
                    <a:pt x="50" y="38"/>
                  </a:lnTo>
                  <a:lnTo>
                    <a:pt x="50" y="40"/>
                  </a:lnTo>
                  <a:lnTo>
                    <a:pt x="50" y="40"/>
                  </a:lnTo>
                  <a:lnTo>
                    <a:pt x="48" y="40"/>
                  </a:lnTo>
                  <a:lnTo>
                    <a:pt x="48" y="40"/>
                  </a:lnTo>
                  <a:lnTo>
                    <a:pt x="45" y="40"/>
                  </a:lnTo>
                  <a:lnTo>
                    <a:pt x="45" y="40"/>
                  </a:lnTo>
                  <a:lnTo>
                    <a:pt x="45" y="40"/>
                  </a:lnTo>
                  <a:lnTo>
                    <a:pt x="43" y="40"/>
                  </a:lnTo>
                  <a:lnTo>
                    <a:pt x="43" y="40"/>
                  </a:lnTo>
                  <a:lnTo>
                    <a:pt x="43" y="40"/>
                  </a:lnTo>
                  <a:lnTo>
                    <a:pt x="41" y="40"/>
                  </a:lnTo>
                  <a:lnTo>
                    <a:pt x="41" y="40"/>
                  </a:lnTo>
                  <a:lnTo>
                    <a:pt x="38" y="40"/>
                  </a:lnTo>
                  <a:lnTo>
                    <a:pt x="38" y="40"/>
                  </a:lnTo>
                  <a:lnTo>
                    <a:pt x="38" y="38"/>
                  </a:lnTo>
                  <a:lnTo>
                    <a:pt x="38" y="38"/>
                  </a:lnTo>
                  <a:lnTo>
                    <a:pt x="38" y="38"/>
                  </a:lnTo>
                  <a:lnTo>
                    <a:pt x="36" y="38"/>
                  </a:lnTo>
                  <a:lnTo>
                    <a:pt x="36" y="38"/>
                  </a:lnTo>
                  <a:lnTo>
                    <a:pt x="36" y="36"/>
                  </a:lnTo>
                  <a:lnTo>
                    <a:pt x="36" y="36"/>
                  </a:lnTo>
                  <a:lnTo>
                    <a:pt x="33" y="36"/>
                  </a:lnTo>
                  <a:lnTo>
                    <a:pt x="33" y="38"/>
                  </a:lnTo>
                  <a:lnTo>
                    <a:pt x="33" y="38"/>
                  </a:lnTo>
                  <a:lnTo>
                    <a:pt x="31" y="38"/>
                  </a:lnTo>
                  <a:lnTo>
                    <a:pt x="31" y="38"/>
                  </a:lnTo>
                  <a:lnTo>
                    <a:pt x="31" y="38"/>
                  </a:lnTo>
                  <a:lnTo>
                    <a:pt x="31" y="40"/>
                  </a:lnTo>
                  <a:lnTo>
                    <a:pt x="31" y="40"/>
                  </a:lnTo>
                  <a:lnTo>
                    <a:pt x="31" y="40"/>
                  </a:lnTo>
                  <a:lnTo>
                    <a:pt x="29" y="40"/>
                  </a:lnTo>
                  <a:lnTo>
                    <a:pt x="29" y="40"/>
                  </a:lnTo>
                  <a:lnTo>
                    <a:pt x="26" y="40"/>
                  </a:lnTo>
                  <a:lnTo>
                    <a:pt x="26" y="40"/>
                  </a:lnTo>
                  <a:lnTo>
                    <a:pt x="26" y="40"/>
                  </a:lnTo>
                  <a:lnTo>
                    <a:pt x="24" y="40"/>
                  </a:lnTo>
                  <a:lnTo>
                    <a:pt x="24" y="40"/>
                  </a:lnTo>
                  <a:lnTo>
                    <a:pt x="24" y="40"/>
                  </a:lnTo>
                  <a:lnTo>
                    <a:pt x="24" y="40"/>
                  </a:lnTo>
                  <a:lnTo>
                    <a:pt x="22" y="40"/>
                  </a:lnTo>
                  <a:lnTo>
                    <a:pt x="22" y="40"/>
                  </a:lnTo>
                  <a:lnTo>
                    <a:pt x="22" y="40"/>
                  </a:lnTo>
                  <a:lnTo>
                    <a:pt x="19" y="40"/>
                  </a:lnTo>
                  <a:lnTo>
                    <a:pt x="19" y="40"/>
                  </a:lnTo>
                  <a:lnTo>
                    <a:pt x="19" y="40"/>
                  </a:lnTo>
                  <a:lnTo>
                    <a:pt x="19" y="40"/>
                  </a:lnTo>
                  <a:lnTo>
                    <a:pt x="19" y="40"/>
                  </a:lnTo>
                  <a:lnTo>
                    <a:pt x="19" y="40"/>
                  </a:lnTo>
                  <a:lnTo>
                    <a:pt x="17" y="40"/>
                  </a:lnTo>
                  <a:lnTo>
                    <a:pt x="17" y="40"/>
                  </a:lnTo>
                  <a:lnTo>
                    <a:pt x="17" y="38"/>
                  </a:lnTo>
                  <a:lnTo>
                    <a:pt x="17" y="38"/>
                  </a:lnTo>
                  <a:lnTo>
                    <a:pt x="17" y="40"/>
                  </a:lnTo>
                  <a:lnTo>
                    <a:pt x="15" y="40"/>
                  </a:lnTo>
                  <a:lnTo>
                    <a:pt x="15" y="38"/>
                  </a:lnTo>
                  <a:lnTo>
                    <a:pt x="15" y="38"/>
                  </a:lnTo>
                  <a:lnTo>
                    <a:pt x="12" y="38"/>
                  </a:lnTo>
                  <a:lnTo>
                    <a:pt x="12" y="38"/>
                  </a:lnTo>
                  <a:lnTo>
                    <a:pt x="12" y="38"/>
                  </a:lnTo>
                  <a:lnTo>
                    <a:pt x="10" y="38"/>
                  </a:lnTo>
                  <a:lnTo>
                    <a:pt x="10" y="38"/>
                  </a:lnTo>
                  <a:lnTo>
                    <a:pt x="10" y="38"/>
                  </a:lnTo>
                  <a:lnTo>
                    <a:pt x="10" y="40"/>
                  </a:lnTo>
                  <a:lnTo>
                    <a:pt x="7" y="40"/>
                  </a:lnTo>
                  <a:lnTo>
                    <a:pt x="7" y="38"/>
                  </a:lnTo>
                  <a:lnTo>
                    <a:pt x="7" y="38"/>
                  </a:lnTo>
                  <a:lnTo>
                    <a:pt x="7" y="38"/>
                  </a:lnTo>
                  <a:lnTo>
                    <a:pt x="5" y="38"/>
                  </a:lnTo>
                  <a:lnTo>
                    <a:pt x="5" y="36"/>
                  </a:lnTo>
                  <a:lnTo>
                    <a:pt x="5" y="36"/>
                  </a:lnTo>
                  <a:lnTo>
                    <a:pt x="5" y="36"/>
                  </a:lnTo>
                  <a:lnTo>
                    <a:pt x="5" y="36"/>
                  </a:lnTo>
                  <a:lnTo>
                    <a:pt x="3" y="36"/>
                  </a:lnTo>
                  <a:lnTo>
                    <a:pt x="3" y="33"/>
                  </a:lnTo>
                  <a:lnTo>
                    <a:pt x="3" y="33"/>
                  </a:lnTo>
                  <a:lnTo>
                    <a:pt x="3" y="33"/>
                  </a:lnTo>
                  <a:lnTo>
                    <a:pt x="3" y="31"/>
                  </a:lnTo>
                  <a:lnTo>
                    <a:pt x="3" y="31"/>
                  </a:lnTo>
                  <a:lnTo>
                    <a:pt x="3" y="31"/>
                  </a:lnTo>
                  <a:lnTo>
                    <a:pt x="0" y="31"/>
                  </a:lnTo>
                  <a:lnTo>
                    <a:pt x="0" y="31"/>
                  </a:lnTo>
                  <a:lnTo>
                    <a:pt x="0" y="29"/>
                  </a:lnTo>
                  <a:lnTo>
                    <a:pt x="3" y="29"/>
                  </a:lnTo>
                  <a:lnTo>
                    <a:pt x="3" y="29"/>
                  </a:lnTo>
                  <a:lnTo>
                    <a:pt x="3" y="29"/>
                  </a:lnTo>
                  <a:lnTo>
                    <a:pt x="3" y="29"/>
                  </a:lnTo>
                  <a:lnTo>
                    <a:pt x="3" y="26"/>
                  </a:lnTo>
                  <a:lnTo>
                    <a:pt x="5" y="26"/>
                  </a:lnTo>
                  <a:lnTo>
                    <a:pt x="5" y="26"/>
                  </a:lnTo>
                  <a:lnTo>
                    <a:pt x="5" y="26"/>
                  </a:lnTo>
                  <a:lnTo>
                    <a:pt x="5" y="26"/>
                  </a:lnTo>
                  <a:lnTo>
                    <a:pt x="5" y="24"/>
                  </a:lnTo>
                  <a:lnTo>
                    <a:pt x="5" y="24"/>
                  </a:lnTo>
                  <a:lnTo>
                    <a:pt x="5" y="21"/>
                  </a:lnTo>
                  <a:lnTo>
                    <a:pt x="5" y="21"/>
                  </a:lnTo>
                  <a:lnTo>
                    <a:pt x="5" y="21"/>
                  </a:lnTo>
                  <a:lnTo>
                    <a:pt x="5" y="21"/>
                  </a:lnTo>
                  <a:lnTo>
                    <a:pt x="5" y="21"/>
                  </a:lnTo>
                  <a:lnTo>
                    <a:pt x="5" y="19"/>
                  </a:lnTo>
                  <a:lnTo>
                    <a:pt x="5" y="19"/>
                  </a:lnTo>
                  <a:lnTo>
                    <a:pt x="7" y="19"/>
                  </a:lnTo>
                  <a:lnTo>
                    <a:pt x="7" y="19"/>
                  </a:lnTo>
                  <a:lnTo>
                    <a:pt x="10" y="19"/>
                  </a:lnTo>
                  <a:lnTo>
                    <a:pt x="10" y="17"/>
                  </a:lnTo>
                  <a:lnTo>
                    <a:pt x="10" y="17"/>
                  </a:lnTo>
                  <a:lnTo>
                    <a:pt x="10" y="17"/>
                  </a:lnTo>
                  <a:lnTo>
                    <a:pt x="10" y="14"/>
                  </a:lnTo>
                  <a:lnTo>
                    <a:pt x="10" y="14"/>
                  </a:lnTo>
                  <a:lnTo>
                    <a:pt x="10" y="14"/>
                  </a:lnTo>
                  <a:lnTo>
                    <a:pt x="10" y="12"/>
                  </a:lnTo>
                  <a:lnTo>
                    <a:pt x="12" y="12"/>
                  </a:lnTo>
                  <a:lnTo>
                    <a:pt x="12" y="12"/>
                  </a:lnTo>
                  <a:lnTo>
                    <a:pt x="12" y="12"/>
                  </a:lnTo>
                  <a:lnTo>
                    <a:pt x="12" y="12"/>
                  </a:lnTo>
                  <a:lnTo>
                    <a:pt x="12" y="12"/>
                  </a:lnTo>
                  <a:lnTo>
                    <a:pt x="12" y="12"/>
                  </a:lnTo>
                  <a:lnTo>
                    <a:pt x="12" y="10"/>
                  </a:lnTo>
                  <a:lnTo>
                    <a:pt x="12" y="10"/>
                  </a:lnTo>
                  <a:lnTo>
                    <a:pt x="12" y="10"/>
                  </a:lnTo>
                  <a:lnTo>
                    <a:pt x="15" y="10"/>
                  </a:lnTo>
                  <a:lnTo>
                    <a:pt x="15" y="10"/>
                  </a:lnTo>
                  <a:lnTo>
                    <a:pt x="15" y="7"/>
                  </a:lnTo>
                  <a:lnTo>
                    <a:pt x="17" y="7"/>
                  </a:lnTo>
                  <a:lnTo>
                    <a:pt x="17" y="7"/>
                  </a:lnTo>
                  <a:lnTo>
                    <a:pt x="17" y="7"/>
                  </a:lnTo>
                  <a:lnTo>
                    <a:pt x="17" y="5"/>
                  </a:lnTo>
                  <a:lnTo>
                    <a:pt x="17" y="5"/>
                  </a:lnTo>
                  <a:lnTo>
                    <a:pt x="17" y="5"/>
                  </a:lnTo>
                  <a:lnTo>
                    <a:pt x="19" y="5"/>
                  </a:lnTo>
                  <a:lnTo>
                    <a:pt x="19" y="5"/>
                  </a:lnTo>
                  <a:lnTo>
                    <a:pt x="19" y="5"/>
                  </a:lnTo>
                  <a:lnTo>
                    <a:pt x="22" y="5"/>
                  </a:lnTo>
                  <a:lnTo>
                    <a:pt x="22" y="5"/>
                  </a:lnTo>
                  <a:lnTo>
                    <a:pt x="22" y="2"/>
                  </a:lnTo>
                  <a:lnTo>
                    <a:pt x="24" y="2"/>
                  </a:lnTo>
                  <a:lnTo>
                    <a:pt x="24" y="2"/>
                  </a:lnTo>
                  <a:lnTo>
                    <a:pt x="24" y="2"/>
                  </a:lnTo>
                  <a:lnTo>
                    <a:pt x="24" y="2"/>
                  </a:lnTo>
                  <a:lnTo>
                    <a:pt x="24" y="2"/>
                  </a:lnTo>
                  <a:lnTo>
                    <a:pt x="26" y="2"/>
                  </a:lnTo>
                  <a:lnTo>
                    <a:pt x="26" y="2"/>
                  </a:lnTo>
                  <a:lnTo>
                    <a:pt x="26" y="0"/>
                  </a:lnTo>
                  <a:lnTo>
                    <a:pt x="26" y="0"/>
                  </a:lnTo>
                  <a:lnTo>
                    <a:pt x="26" y="2"/>
                  </a:lnTo>
                  <a:lnTo>
                    <a:pt x="29" y="2"/>
                  </a:lnTo>
                  <a:lnTo>
                    <a:pt x="29" y="2"/>
                  </a:lnTo>
                  <a:lnTo>
                    <a:pt x="31" y="2"/>
                  </a:lnTo>
                  <a:lnTo>
                    <a:pt x="31" y="2"/>
                  </a:lnTo>
                  <a:lnTo>
                    <a:pt x="31" y="2"/>
                  </a:lnTo>
                  <a:lnTo>
                    <a:pt x="33" y="2"/>
                  </a:lnTo>
                  <a:lnTo>
                    <a:pt x="33" y="2"/>
                  </a:lnTo>
                  <a:lnTo>
                    <a:pt x="33" y="2"/>
                  </a:lnTo>
                  <a:lnTo>
                    <a:pt x="31" y="2"/>
                  </a:lnTo>
                  <a:lnTo>
                    <a:pt x="31" y="2"/>
                  </a:lnTo>
                  <a:lnTo>
                    <a:pt x="31" y="5"/>
                  </a:lnTo>
                  <a:lnTo>
                    <a:pt x="31" y="5"/>
                  </a:lnTo>
                  <a:lnTo>
                    <a:pt x="31" y="5"/>
                  </a:lnTo>
                  <a:lnTo>
                    <a:pt x="31" y="5"/>
                  </a:lnTo>
                  <a:lnTo>
                    <a:pt x="33" y="5"/>
                  </a:lnTo>
                  <a:lnTo>
                    <a:pt x="33" y="5"/>
                  </a:lnTo>
                  <a:lnTo>
                    <a:pt x="33" y="5"/>
                  </a:lnTo>
                  <a:lnTo>
                    <a:pt x="33" y="5"/>
                  </a:lnTo>
                  <a:lnTo>
                    <a:pt x="36"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236"/>
            <p:cNvSpPr>
              <a:spLocks/>
            </p:cNvSpPr>
            <p:nvPr/>
          </p:nvSpPr>
          <p:spPr bwMode="auto">
            <a:xfrm>
              <a:off x="5211763" y="4167188"/>
              <a:ext cx="38100" cy="46037"/>
            </a:xfrm>
            <a:custGeom>
              <a:avLst/>
              <a:gdLst/>
              <a:ahLst/>
              <a:cxnLst>
                <a:cxn ang="0">
                  <a:pos x="21" y="3"/>
                </a:cxn>
                <a:cxn ang="0">
                  <a:pos x="21" y="5"/>
                </a:cxn>
                <a:cxn ang="0">
                  <a:pos x="21" y="7"/>
                </a:cxn>
                <a:cxn ang="0">
                  <a:pos x="21" y="10"/>
                </a:cxn>
                <a:cxn ang="0">
                  <a:pos x="21" y="12"/>
                </a:cxn>
                <a:cxn ang="0">
                  <a:pos x="24" y="14"/>
                </a:cxn>
                <a:cxn ang="0">
                  <a:pos x="24" y="14"/>
                </a:cxn>
                <a:cxn ang="0">
                  <a:pos x="24" y="17"/>
                </a:cxn>
                <a:cxn ang="0">
                  <a:pos x="24" y="22"/>
                </a:cxn>
                <a:cxn ang="0">
                  <a:pos x="21" y="19"/>
                </a:cxn>
                <a:cxn ang="0">
                  <a:pos x="21" y="19"/>
                </a:cxn>
                <a:cxn ang="0">
                  <a:pos x="19" y="17"/>
                </a:cxn>
                <a:cxn ang="0">
                  <a:pos x="19" y="14"/>
                </a:cxn>
                <a:cxn ang="0">
                  <a:pos x="17" y="12"/>
                </a:cxn>
                <a:cxn ang="0">
                  <a:pos x="17" y="10"/>
                </a:cxn>
                <a:cxn ang="0">
                  <a:pos x="19" y="7"/>
                </a:cxn>
                <a:cxn ang="0">
                  <a:pos x="17" y="5"/>
                </a:cxn>
                <a:cxn ang="0">
                  <a:pos x="17" y="7"/>
                </a:cxn>
                <a:cxn ang="0">
                  <a:pos x="14" y="7"/>
                </a:cxn>
                <a:cxn ang="0">
                  <a:pos x="12" y="10"/>
                </a:cxn>
                <a:cxn ang="0">
                  <a:pos x="12" y="12"/>
                </a:cxn>
                <a:cxn ang="0">
                  <a:pos x="12" y="14"/>
                </a:cxn>
                <a:cxn ang="0">
                  <a:pos x="12" y="17"/>
                </a:cxn>
                <a:cxn ang="0">
                  <a:pos x="14" y="19"/>
                </a:cxn>
                <a:cxn ang="0">
                  <a:pos x="12" y="22"/>
                </a:cxn>
                <a:cxn ang="0">
                  <a:pos x="12" y="24"/>
                </a:cxn>
                <a:cxn ang="0">
                  <a:pos x="12" y="24"/>
                </a:cxn>
                <a:cxn ang="0">
                  <a:pos x="10" y="26"/>
                </a:cxn>
                <a:cxn ang="0">
                  <a:pos x="10" y="29"/>
                </a:cxn>
                <a:cxn ang="0">
                  <a:pos x="7" y="26"/>
                </a:cxn>
                <a:cxn ang="0">
                  <a:pos x="5" y="24"/>
                </a:cxn>
                <a:cxn ang="0">
                  <a:pos x="5" y="24"/>
                </a:cxn>
                <a:cxn ang="0">
                  <a:pos x="2" y="22"/>
                </a:cxn>
                <a:cxn ang="0">
                  <a:pos x="2" y="19"/>
                </a:cxn>
                <a:cxn ang="0">
                  <a:pos x="2" y="17"/>
                </a:cxn>
                <a:cxn ang="0">
                  <a:pos x="2" y="14"/>
                </a:cxn>
                <a:cxn ang="0">
                  <a:pos x="0" y="12"/>
                </a:cxn>
                <a:cxn ang="0">
                  <a:pos x="2" y="12"/>
                </a:cxn>
                <a:cxn ang="0">
                  <a:pos x="5" y="10"/>
                </a:cxn>
                <a:cxn ang="0">
                  <a:pos x="5" y="10"/>
                </a:cxn>
                <a:cxn ang="0">
                  <a:pos x="7" y="7"/>
                </a:cxn>
                <a:cxn ang="0">
                  <a:pos x="10" y="5"/>
                </a:cxn>
                <a:cxn ang="0">
                  <a:pos x="10" y="5"/>
                </a:cxn>
                <a:cxn ang="0">
                  <a:pos x="12" y="5"/>
                </a:cxn>
                <a:cxn ang="0">
                  <a:pos x="14" y="3"/>
                </a:cxn>
                <a:cxn ang="0">
                  <a:pos x="17" y="3"/>
                </a:cxn>
                <a:cxn ang="0">
                  <a:pos x="17" y="0"/>
                </a:cxn>
              </a:cxnLst>
              <a:rect l="0" t="0" r="r" b="b"/>
              <a:pathLst>
                <a:path w="24" h="29">
                  <a:moveTo>
                    <a:pt x="19" y="0"/>
                  </a:moveTo>
                  <a:lnTo>
                    <a:pt x="19" y="3"/>
                  </a:lnTo>
                  <a:lnTo>
                    <a:pt x="21" y="3"/>
                  </a:lnTo>
                  <a:lnTo>
                    <a:pt x="21" y="3"/>
                  </a:lnTo>
                  <a:lnTo>
                    <a:pt x="21" y="5"/>
                  </a:lnTo>
                  <a:lnTo>
                    <a:pt x="21" y="5"/>
                  </a:lnTo>
                  <a:lnTo>
                    <a:pt x="21" y="5"/>
                  </a:lnTo>
                  <a:lnTo>
                    <a:pt x="21" y="7"/>
                  </a:lnTo>
                  <a:lnTo>
                    <a:pt x="21" y="7"/>
                  </a:lnTo>
                  <a:lnTo>
                    <a:pt x="21" y="7"/>
                  </a:lnTo>
                  <a:lnTo>
                    <a:pt x="21" y="7"/>
                  </a:lnTo>
                  <a:lnTo>
                    <a:pt x="21" y="10"/>
                  </a:lnTo>
                  <a:lnTo>
                    <a:pt x="21" y="10"/>
                  </a:lnTo>
                  <a:lnTo>
                    <a:pt x="21" y="12"/>
                  </a:lnTo>
                  <a:lnTo>
                    <a:pt x="21" y="12"/>
                  </a:lnTo>
                  <a:lnTo>
                    <a:pt x="24" y="12"/>
                  </a:lnTo>
                  <a:lnTo>
                    <a:pt x="24" y="14"/>
                  </a:lnTo>
                  <a:lnTo>
                    <a:pt x="24" y="14"/>
                  </a:lnTo>
                  <a:lnTo>
                    <a:pt x="21" y="14"/>
                  </a:lnTo>
                  <a:lnTo>
                    <a:pt x="21" y="14"/>
                  </a:lnTo>
                  <a:lnTo>
                    <a:pt x="24" y="14"/>
                  </a:lnTo>
                  <a:lnTo>
                    <a:pt x="24" y="17"/>
                  </a:lnTo>
                  <a:lnTo>
                    <a:pt x="24" y="17"/>
                  </a:lnTo>
                  <a:lnTo>
                    <a:pt x="24" y="17"/>
                  </a:lnTo>
                  <a:lnTo>
                    <a:pt x="24" y="19"/>
                  </a:lnTo>
                  <a:lnTo>
                    <a:pt x="24" y="19"/>
                  </a:lnTo>
                  <a:lnTo>
                    <a:pt x="24" y="22"/>
                  </a:lnTo>
                  <a:lnTo>
                    <a:pt x="24" y="22"/>
                  </a:lnTo>
                  <a:lnTo>
                    <a:pt x="24" y="19"/>
                  </a:lnTo>
                  <a:lnTo>
                    <a:pt x="21" y="19"/>
                  </a:lnTo>
                  <a:lnTo>
                    <a:pt x="21" y="19"/>
                  </a:lnTo>
                  <a:lnTo>
                    <a:pt x="21" y="19"/>
                  </a:lnTo>
                  <a:lnTo>
                    <a:pt x="21" y="19"/>
                  </a:lnTo>
                  <a:lnTo>
                    <a:pt x="19" y="19"/>
                  </a:lnTo>
                  <a:lnTo>
                    <a:pt x="19" y="19"/>
                  </a:lnTo>
                  <a:lnTo>
                    <a:pt x="19" y="17"/>
                  </a:lnTo>
                  <a:lnTo>
                    <a:pt x="19" y="17"/>
                  </a:lnTo>
                  <a:lnTo>
                    <a:pt x="19" y="14"/>
                  </a:lnTo>
                  <a:lnTo>
                    <a:pt x="19" y="14"/>
                  </a:lnTo>
                  <a:lnTo>
                    <a:pt x="19" y="14"/>
                  </a:lnTo>
                  <a:lnTo>
                    <a:pt x="17" y="14"/>
                  </a:lnTo>
                  <a:lnTo>
                    <a:pt x="17" y="12"/>
                  </a:lnTo>
                  <a:lnTo>
                    <a:pt x="17" y="12"/>
                  </a:lnTo>
                  <a:lnTo>
                    <a:pt x="17" y="10"/>
                  </a:lnTo>
                  <a:lnTo>
                    <a:pt x="17" y="10"/>
                  </a:lnTo>
                  <a:lnTo>
                    <a:pt x="17" y="7"/>
                  </a:lnTo>
                  <a:lnTo>
                    <a:pt x="17" y="7"/>
                  </a:lnTo>
                  <a:lnTo>
                    <a:pt x="19" y="7"/>
                  </a:lnTo>
                  <a:lnTo>
                    <a:pt x="19" y="5"/>
                  </a:lnTo>
                  <a:lnTo>
                    <a:pt x="19" y="5"/>
                  </a:lnTo>
                  <a:lnTo>
                    <a:pt x="17" y="5"/>
                  </a:lnTo>
                  <a:lnTo>
                    <a:pt x="17" y="5"/>
                  </a:lnTo>
                  <a:lnTo>
                    <a:pt x="17" y="5"/>
                  </a:lnTo>
                  <a:lnTo>
                    <a:pt x="17" y="7"/>
                  </a:lnTo>
                  <a:lnTo>
                    <a:pt x="17" y="7"/>
                  </a:lnTo>
                  <a:lnTo>
                    <a:pt x="14" y="7"/>
                  </a:lnTo>
                  <a:lnTo>
                    <a:pt x="14" y="7"/>
                  </a:lnTo>
                  <a:lnTo>
                    <a:pt x="14" y="7"/>
                  </a:lnTo>
                  <a:lnTo>
                    <a:pt x="12" y="7"/>
                  </a:lnTo>
                  <a:lnTo>
                    <a:pt x="12" y="10"/>
                  </a:lnTo>
                  <a:lnTo>
                    <a:pt x="12" y="10"/>
                  </a:lnTo>
                  <a:lnTo>
                    <a:pt x="12" y="10"/>
                  </a:lnTo>
                  <a:lnTo>
                    <a:pt x="12" y="12"/>
                  </a:lnTo>
                  <a:lnTo>
                    <a:pt x="12" y="12"/>
                  </a:lnTo>
                  <a:lnTo>
                    <a:pt x="12" y="14"/>
                  </a:lnTo>
                  <a:lnTo>
                    <a:pt x="12" y="14"/>
                  </a:lnTo>
                  <a:lnTo>
                    <a:pt x="12" y="14"/>
                  </a:lnTo>
                  <a:lnTo>
                    <a:pt x="12" y="14"/>
                  </a:lnTo>
                  <a:lnTo>
                    <a:pt x="12" y="17"/>
                  </a:lnTo>
                  <a:lnTo>
                    <a:pt x="12" y="17"/>
                  </a:lnTo>
                  <a:lnTo>
                    <a:pt x="14" y="17"/>
                  </a:lnTo>
                  <a:lnTo>
                    <a:pt x="14" y="19"/>
                  </a:lnTo>
                  <a:lnTo>
                    <a:pt x="14" y="19"/>
                  </a:lnTo>
                  <a:lnTo>
                    <a:pt x="12" y="19"/>
                  </a:lnTo>
                  <a:lnTo>
                    <a:pt x="12" y="22"/>
                  </a:lnTo>
                  <a:lnTo>
                    <a:pt x="12" y="22"/>
                  </a:lnTo>
                  <a:lnTo>
                    <a:pt x="12" y="24"/>
                  </a:lnTo>
                  <a:lnTo>
                    <a:pt x="12" y="24"/>
                  </a:lnTo>
                  <a:lnTo>
                    <a:pt x="12" y="24"/>
                  </a:lnTo>
                  <a:lnTo>
                    <a:pt x="12" y="24"/>
                  </a:lnTo>
                  <a:lnTo>
                    <a:pt x="12" y="24"/>
                  </a:lnTo>
                  <a:lnTo>
                    <a:pt x="12" y="26"/>
                  </a:lnTo>
                  <a:lnTo>
                    <a:pt x="10" y="26"/>
                  </a:lnTo>
                  <a:lnTo>
                    <a:pt x="10" y="26"/>
                  </a:lnTo>
                  <a:lnTo>
                    <a:pt x="10" y="26"/>
                  </a:lnTo>
                  <a:lnTo>
                    <a:pt x="10" y="29"/>
                  </a:lnTo>
                  <a:lnTo>
                    <a:pt x="10" y="29"/>
                  </a:lnTo>
                  <a:lnTo>
                    <a:pt x="10" y="26"/>
                  </a:lnTo>
                  <a:lnTo>
                    <a:pt x="7" y="26"/>
                  </a:lnTo>
                  <a:lnTo>
                    <a:pt x="7" y="26"/>
                  </a:lnTo>
                  <a:lnTo>
                    <a:pt x="7" y="26"/>
                  </a:lnTo>
                  <a:lnTo>
                    <a:pt x="7" y="24"/>
                  </a:lnTo>
                  <a:lnTo>
                    <a:pt x="5" y="24"/>
                  </a:lnTo>
                  <a:lnTo>
                    <a:pt x="5" y="24"/>
                  </a:lnTo>
                  <a:lnTo>
                    <a:pt x="5" y="24"/>
                  </a:lnTo>
                  <a:lnTo>
                    <a:pt x="5" y="24"/>
                  </a:lnTo>
                  <a:lnTo>
                    <a:pt x="5" y="22"/>
                  </a:lnTo>
                  <a:lnTo>
                    <a:pt x="5" y="22"/>
                  </a:lnTo>
                  <a:lnTo>
                    <a:pt x="2" y="22"/>
                  </a:lnTo>
                  <a:lnTo>
                    <a:pt x="2" y="22"/>
                  </a:lnTo>
                  <a:lnTo>
                    <a:pt x="2" y="22"/>
                  </a:lnTo>
                  <a:lnTo>
                    <a:pt x="2" y="19"/>
                  </a:lnTo>
                  <a:lnTo>
                    <a:pt x="2" y="19"/>
                  </a:lnTo>
                  <a:lnTo>
                    <a:pt x="2" y="19"/>
                  </a:lnTo>
                  <a:lnTo>
                    <a:pt x="2" y="17"/>
                  </a:lnTo>
                  <a:lnTo>
                    <a:pt x="2" y="17"/>
                  </a:lnTo>
                  <a:lnTo>
                    <a:pt x="2" y="14"/>
                  </a:lnTo>
                  <a:lnTo>
                    <a:pt x="2" y="14"/>
                  </a:lnTo>
                  <a:lnTo>
                    <a:pt x="0" y="14"/>
                  </a:lnTo>
                  <a:lnTo>
                    <a:pt x="0" y="14"/>
                  </a:lnTo>
                  <a:lnTo>
                    <a:pt x="0" y="12"/>
                  </a:lnTo>
                  <a:lnTo>
                    <a:pt x="2" y="12"/>
                  </a:lnTo>
                  <a:lnTo>
                    <a:pt x="2" y="12"/>
                  </a:lnTo>
                  <a:lnTo>
                    <a:pt x="2" y="12"/>
                  </a:lnTo>
                  <a:lnTo>
                    <a:pt x="2" y="12"/>
                  </a:lnTo>
                  <a:lnTo>
                    <a:pt x="5" y="12"/>
                  </a:lnTo>
                  <a:lnTo>
                    <a:pt x="5" y="10"/>
                  </a:lnTo>
                  <a:lnTo>
                    <a:pt x="5" y="10"/>
                  </a:lnTo>
                  <a:lnTo>
                    <a:pt x="5" y="10"/>
                  </a:lnTo>
                  <a:lnTo>
                    <a:pt x="5" y="10"/>
                  </a:lnTo>
                  <a:lnTo>
                    <a:pt x="7" y="10"/>
                  </a:lnTo>
                  <a:lnTo>
                    <a:pt x="7" y="7"/>
                  </a:lnTo>
                  <a:lnTo>
                    <a:pt x="7" y="7"/>
                  </a:lnTo>
                  <a:lnTo>
                    <a:pt x="7" y="7"/>
                  </a:lnTo>
                  <a:lnTo>
                    <a:pt x="10" y="7"/>
                  </a:lnTo>
                  <a:lnTo>
                    <a:pt x="10" y="5"/>
                  </a:lnTo>
                  <a:lnTo>
                    <a:pt x="10" y="5"/>
                  </a:lnTo>
                  <a:lnTo>
                    <a:pt x="10" y="5"/>
                  </a:lnTo>
                  <a:lnTo>
                    <a:pt x="10" y="5"/>
                  </a:lnTo>
                  <a:lnTo>
                    <a:pt x="12" y="5"/>
                  </a:lnTo>
                  <a:lnTo>
                    <a:pt x="12" y="5"/>
                  </a:lnTo>
                  <a:lnTo>
                    <a:pt x="12" y="5"/>
                  </a:lnTo>
                  <a:lnTo>
                    <a:pt x="12" y="5"/>
                  </a:lnTo>
                  <a:lnTo>
                    <a:pt x="12" y="3"/>
                  </a:lnTo>
                  <a:lnTo>
                    <a:pt x="14" y="3"/>
                  </a:lnTo>
                  <a:lnTo>
                    <a:pt x="14" y="3"/>
                  </a:lnTo>
                  <a:lnTo>
                    <a:pt x="14" y="3"/>
                  </a:lnTo>
                  <a:lnTo>
                    <a:pt x="17" y="3"/>
                  </a:lnTo>
                  <a:lnTo>
                    <a:pt x="17" y="3"/>
                  </a:lnTo>
                  <a:lnTo>
                    <a:pt x="17" y="0"/>
                  </a:lnTo>
                  <a:lnTo>
                    <a:pt x="17" y="0"/>
                  </a:lnTo>
                  <a:lnTo>
                    <a:pt x="19" y="0"/>
                  </a:lnTo>
                  <a:lnTo>
                    <a:pt x="1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237"/>
            <p:cNvSpPr>
              <a:spLocks/>
            </p:cNvSpPr>
            <p:nvPr/>
          </p:nvSpPr>
          <p:spPr bwMode="auto">
            <a:xfrm>
              <a:off x="5211763" y="4167188"/>
              <a:ext cx="38100" cy="46037"/>
            </a:xfrm>
            <a:custGeom>
              <a:avLst/>
              <a:gdLst/>
              <a:ahLst/>
              <a:cxnLst>
                <a:cxn ang="0">
                  <a:pos x="21" y="3"/>
                </a:cxn>
                <a:cxn ang="0">
                  <a:pos x="21" y="5"/>
                </a:cxn>
                <a:cxn ang="0">
                  <a:pos x="21" y="7"/>
                </a:cxn>
                <a:cxn ang="0">
                  <a:pos x="21" y="10"/>
                </a:cxn>
                <a:cxn ang="0">
                  <a:pos x="21" y="12"/>
                </a:cxn>
                <a:cxn ang="0">
                  <a:pos x="24" y="14"/>
                </a:cxn>
                <a:cxn ang="0">
                  <a:pos x="24" y="14"/>
                </a:cxn>
                <a:cxn ang="0">
                  <a:pos x="24" y="17"/>
                </a:cxn>
                <a:cxn ang="0">
                  <a:pos x="24" y="22"/>
                </a:cxn>
                <a:cxn ang="0">
                  <a:pos x="21" y="19"/>
                </a:cxn>
                <a:cxn ang="0">
                  <a:pos x="21" y="19"/>
                </a:cxn>
                <a:cxn ang="0">
                  <a:pos x="19" y="17"/>
                </a:cxn>
                <a:cxn ang="0">
                  <a:pos x="19" y="14"/>
                </a:cxn>
                <a:cxn ang="0">
                  <a:pos x="17" y="12"/>
                </a:cxn>
                <a:cxn ang="0">
                  <a:pos x="17" y="10"/>
                </a:cxn>
                <a:cxn ang="0">
                  <a:pos x="19" y="7"/>
                </a:cxn>
                <a:cxn ang="0">
                  <a:pos x="17" y="5"/>
                </a:cxn>
                <a:cxn ang="0">
                  <a:pos x="17" y="7"/>
                </a:cxn>
                <a:cxn ang="0">
                  <a:pos x="14" y="7"/>
                </a:cxn>
                <a:cxn ang="0">
                  <a:pos x="12" y="10"/>
                </a:cxn>
                <a:cxn ang="0">
                  <a:pos x="12" y="12"/>
                </a:cxn>
                <a:cxn ang="0">
                  <a:pos x="12" y="14"/>
                </a:cxn>
                <a:cxn ang="0">
                  <a:pos x="12" y="17"/>
                </a:cxn>
                <a:cxn ang="0">
                  <a:pos x="14" y="19"/>
                </a:cxn>
                <a:cxn ang="0">
                  <a:pos x="12" y="22"/>
                </a:cxn>
                <a:cxn ang="0">
                  <a:pos x="12" y="24"/>
                </a:cxn>
                <a:cxn ang="0">
                  <a:pos x="12" y="24"/>
                </a:cxn>
                <a:cxn ang="0">
                  <a:pos x="10" y="26"/>
                </a:cxn>
                <a:cxn ang="0">
                  <a:pos x="10" y="29"/>
                </a:cxn>
                <a:cxn ang="0">
                  <a:pos x="7" y="26"/>
                </a:cxn>
                <a:cxn ang="0">
                  <a:pos x="5" y="24"/>
                </a:cxn>
                <a:cxn ang="0">
                  <a:pos x="5" y="24"/>
                </a:cxn>
                <a:cxn ang="0">
                  <a:pos x="2" y="22"/>
                </a:cxn>
                <a:cxn ang="0">
                  <a:pos x="2" y="19"/>
                </a:cxn>
                <a:cxn ang="0">
                  <a:pos x="2" y="17"/>
                </a:cxn>
                <a:cxn ang="0">
                  <a:pos x="2" y="14"/>
                </a:cxn>
                <a:cxn ang="0">
                  <a:pos x="0" y="12"/>
                </a:cxn>
                <a:cxn ang="0">
                  <a:pos x="2" y="12"/>
                </a:cxn>
                <a:cxn ang="0">
                  <a:pos x="5" y="10"/>
                </a:cxn>
                <a:cxn ang="0">
                  <a:pos x="5" y="10"/>
                </a:cxn>
                <a:cxn ang="0">
                  <a:pos x="7" y="7"/>
                </a:cxn>
                <a:cxn ang="0">
                  <a:pos x="10" y="5"/>
                </a:cxn>
                <a:cxn ang="0">
                  <a:pos x="10" y="5"/>
                </a:cxn>
                <a:cxn ang="0">
                  <a:pos x="12" y="5"/>
                </a:cxn>
                <a:cxn ang="0">
                  <a:pos x="14" y="3"/>
                </a:cxn>
                <a:cxn ang="0">
                  <a:pos x="17" y="3"/>
                </a:cxn>
                <a:cxn ang="0">
                  <a:pos x="17" y="0"/>
                </a:cxn>
              </a:cxnLst>
              <a:rect l="0" t="0" r="r" b="b"/>
              <a:pathLst>
                <a:path w="24" h="29">
                  <a:moveTo>
                    <a:pt x="19" y="0"/>
                  </a:moveTo>
                  <a:lnTo>
                    <a:pt x="19" y="3"/>
                  </a:lnTo>
                  <a:lnTo>
                    <a:pt x="21" y="3"/>
                  </a:lnTo>
                  <a:lnTo>
                    <a:pt x="21" y="3"/>
                  </a:lnTo>
                  <a:lnTo>
                    <a:pt x="21" y="5"/>
                  </a:lnTo>
                  <a:lnTo>
                    <a:pt x="21" y="5"/>
                  </a:lnTo>
                  <a:lnTo>
                    <a:pt x="21" y="5"/>
                  </a:lnTo>
                  <a:lnTo>
                    <a:pt x="21" y="7"/>
                  </a:lnTo>
                  <a:lnTo>
                    <a:pt x="21" y="7"/>
                  </a:lnTo>
                  <a:lnTo>
                    <a:pt x="21" y="7"/>
                  </a:lnTo>
                  <a:lnTo>
                    <a:pt x="21" y="7"/>
                  </a:lnTo>
                  <a:lnTo>
                    <a:pt x="21" y="10"/>
                  </a:lnTo>
                  <a:lnTo>
                    <a:pt x="21" y="10"/>
                  </a:lnTo>
                  <a:lnTo>
                    <a:pt x="21" y="12"/>
                  </a:lnTo>
                  <a:lnTo>
                    <a:pt x="21" y="12"/>
                  </a:lnTo>
                  <a:lnTo>
                    <a:pt x="24" y="12"/>
                  </a:lnTo>
                  <a:lnTo>
                    <a:pt x="24" y="14"/>
                  </a:lnTo>
                  <a:lnTo>
                    <a:pt x="24" y="14"/>
                  </a:lnTo>
                  <a:lnTo>
                    <a:pt x="21" y="14"/>
                  </a:lnTo>
                  <a:lnTo>
                    <a:pt x="21" y="14"/>
                  </a:lnTo>
                  <a:lnTo>
                    <a:pt x="24" y="14"/>
                  </a:lnTo>
                  <a:lnTo>
                    <a:pt x="24" y="17"/>
                  </a:lnTo>
                  <a:lnTo>
                    <a:pt x="24" y="17"/>
                  </a:lnTo>
                  <a:lnTo>
                    <a:pt x="24" y="17"/>
                  </a:lnTo>
                  <a:lnTo>
                    <a:pt x="24" y="19"/>
                  </a:lnTo>
                  <a:lnTo>
                    <a:pt x="24" y="19"/>
                  </a:lnTo>
                  <a:lnTo>
                    <a:pt x="24" y="22"/>
                  </a:lnTo>
                  <a:lnTo>
                    <a:pt x="24" y="22"/>
                  </a:lnTo>
                  <a:lnTo>
                    <a:pt x="24" y="19"/>
                  </a:lnTo>
                  <a:lnTo>
                    <a:pt x="21" y="19"/>
                  </a:lnTo>
                  <a:lnTo>
                    <a:pt x="21" y="19"/>
                  </a:lnTo>
                  <a:lnTo>
                    <a:pt x="21" y="19"/>
                  </a:lnTo>
                  <a:lnTo>
                    <a:pt x="21" y="19"/>
                  </a:lnTo>
                  <a:lnTo>
                    <a:pt x="19" y="19"/>
                  </a:lnTo>
                  <a:lnTo>
                    <a:pt x="19" y="19"/>
                  </a:lnTo>
                  <a:lnTo>
                    <a:pt x="19" y="17"/>
                  </a:lnTo>
                  <a:lnTo>
                    <a:pt x="19" y="17"/>
                  </a:lnTo>
                  <a:lnTo>
                    <a:pt x="19" y="14"/>
                  </a:lnTo>
                  <a:lnTo>
                    <a:pt x="19" y="14"/>
                  </a:lnTo>
                  <a:lnTo>
                    <a:pt x="19" y="14"/>
                  </a:lnTo>
                  <a:lnTo>
                    <a:pt x="17" y="14"/>
                  </a:lnTo>
                  <a:lnTo>
                    <a:pt x="17" y="12"/>
                  </a:lnTo>
                  <a:lnTo>
                    <a:pt x="17" y="12"/>
                  </a:lnTo>
                  <a:lnTo>
                    <a:pt x="17" y="10"/>
                  </a:lnTo>
                  <a:lnTo>
                    <a:pt x="17" y="10"/>
                  </a:lnTo>
                  <a:lnTo>
                    <a:pt x="17" y="7"/>
                  </a:lnTo>
                  <a:lnTo>
                    <a:pt x="17" y="7"/>
                  </a:lnTo>
                  <a:lnTo>
                    <a:pt x="19" y="7"/>
                  </a:lnTo>
                  <a:lnTo>
                    <a:pt x="19" y="5"/>
                  </a:lnTo>
                  <a:lnTo>
                    <a:pt x="19" y="5"/>
                  </a:lnTo>
                  <a:lnTo>
                    <a:pt x="17" y="5"/>
                  </a:lnTo>
                  <a:lnTo>
                    <a:pt x="17" y="5"/>
                  </a:lnTo>
                  <a:lnTo>
                    <a:pt x="17" y="5"/>
                  </a:lnTo>
                  <a:lnTo>
                    <a:pt x="17" y="7"/>
                  </a:lnTo>
                  <a:lnTo>
                    <a:pt x="17" y="7"/>
                  </a:lnTo>
                  <a:lnTo>
                    <a:pt x="14" y="7"/>
                  </a:lnTo>
                  <a:lnTo>
                    <a:pt x="14" y="7"/>
                  </a:lnTo>
                  <a:lnTo>
                    <a:pt x="14" y="7"/>
                  </a:lnTo>
                  <a:lnTo>
                    <a:pt x="12" y="7"/>
                  </a:lnTo>
                  <a:lnTo>
                    <a:pt x="12" y="10"/>
                  </a:lnTo>
                  <a:lnTo>
                    <a:pt x="12" y="10"/>
                  </a:lnTo>
                  <a:lnTo>
                    <a:pt x="12" y="10"/>
                  </a:lnTo>
                  <a:lnTo>
                    <a:pt x="12" y="12"/>
                  </a:lnTo>
                  <a:lnTo>
                    <a:pt x="12" y="12"/>
                  </a:lnTo>
                  <a:lnTo>
                    <a:pt x="12" y="14"/>
                  </a:lnTo>
                  <a:lnTo>
                    <a:pt x="12" y="14"/>
                  </a:lnTo>
                  <a:lnTo>
                    <a:pt x="12" y="14"/>
                  </a:lnTo>
                  <a:lnTo>
                    <a:pt x="12" y="14"/>
                  </a:lnTo>
                  <a:lnTo>
                    <a:pt x="12" y="17"/>
                  </a:lnTo>
                  <a:lnTo>
                    <a:pt x="12" y="17"/>
                  </a:lnTo>
                  <a:lnTo>
                    <a:pt x="14" y="17"/>
                  </a:lnTo>
                  <a:lnTo>
                    <a:pt x="14" y="19"/>
                  </a:lnTo>
                  <a:lnTo>
                    <a:pt x="14" y="19"/>
                  </a:lnTo>
                  <a:lnTo>
                    <a:pt x="12" y="19"/>
                  </a:lnTo>
                  <a:lnTo>
                    <a:pt x="12" y="22"/>
                  </a:lnTo>
                  <a:lnTo>
                    <a:pt x="12" y="22"/>
                  </a:lnTo>
                  <a:lnTo>
                    <a:pt x="12" y="24"/>
                  </a:lnTo>
                  <a:lnTo>
                    <a:pt x="12" y="24"/>
                  </a:lnTo>
                  <a:lnTo>
                    <a:pt x="12" y="24"/>
                  </a:lnTo>
                  <a:lnTo>
                    <a:pt x="12" y="24"/>
                  </a:lnTo>
                  <a:lnTo>
                    <a:pt x="12" y="24"/>
                  </a:lnTo>
                  <a:lnTo>
                    <a:pt x="12" y="26"/>
                  </a:lnTo>
                  <a:lnTo>
                    <a:pt x="10" y="26"/>
                  </a:lnTo>
                  <a:lnTo>
                    <a:pt x="10" y="26"/>
                  </a:lnTo>
                  <a:lnTo>
                    <a:pt x="10" y="26"/>
                  </a:lnTo>
                  <a:lnTo>
                    <a:pt x="10" y="29"/>
                  </a:lnTo>
                  <a:lnTo>
                    <a:pt x="10" y="29"/>
                  </a:lnTo>
                  <a:lnTo>
                    <a:pt x="10" y="26"/>
                  </a:lnTo>
                  <a:lnTo>
                    <a:pt x="7" y="26"/>
                  </a:lnTo>
                  <a:lnTo>
                    <a:pt x="7" y="26"/>
                  </a:lnTo>
                  <a:lnTo>
                    <a:pt x="7" y="26"/>
                  </a:lnTo>
                  <a:lnTo>
                    <a:pt x="7" y="24"/>
                  </a:lnTo>
                  <a:lnTo>
                    <a:pt x="5" y="24"/>
                  </a:lnTo>
                  <a:lnTo>
                    <a:pt x="5" y="24"/>
                  </a:lnTo>
                  <a:lnTo>
                    <a:pt x="5" y="24"/>
                  </a:lnTo>
                  <a:lnTo>
                    <a:pt x="5" y="24"/>
                  </a:lnTo>
                  <a:lnTo>
                    <a:pt x="5" y="22"/>
                  </a:lnTo>
                  <a:lnTo>
                    <a:pt x="5" y="22"/>
                  </a:lnTo>
                  <a:lnTo>
                    <a:pt x="2" y="22"/>
                  </a:lnTo>
                  <a:lnTo>
                    <a:pt x="2" y="22"/>
                  </a:lnTo>
                  <a:lnTo>
                    <a:pt x="2" y="22"/>
                  </a:lnTo>
                  <a:lnTo>
                    <a:pt x="2" y="19"/>
                  </a:lnTo>
                  <a:lnTo>
                    <a:pt x="2" y="19"/>
                  </a:lnTo>
                  <a:lnTo>
                    <a:pt x="2" y="19"/>
                  </a:lnTo>
                  <a:lnTo>
                    <a:pt x="2" y="17"/>
                  </a:lnTo>
                  <a:lnTo>
                    <a:pt x="2" y="17"/>
                  </a:lnTo>
                  <a:lnTo>
                    <a:pt x="2" y="14"/>
                  </a:lnTo>
                  <a:lnTo>
                    <a:pt x="2" y="14"/>
                  </a:lnTo>
                  <a:lnTo>
                    <a:pt x="0" y="14"/>
                  </a:lnTo>
                  <a:lnTo>
                    <a:pt x="0" y="14"/>
                  </a:lnTo>
                  <a:lnTo>
                    <a:pt x="0" y="12"/>
                  </a:lnTo>
                  <a:lnTo>
                    <a:pt x="2" y="12"/>
                  </a:lnTo>
                  <a:lnTo>
                    <a:pt x="2" y="12"/>
                  </a:lnTo>
                  <a:lnTo>
                    <a:pt x="2" y="12"/>
                  </a:lnTo>
                  <a:lnTo>
                    <a:pt x="2" y="12"/>
                  </a:lnTo>
                  <a:lnTo>
                    <a:pt x="5" y="12"/>
                  </a:lnTo>
                  <a:lnTo>
                    <a:pt x="5" y="10"/>
                  </a:lnTo>
                  <a:lnTo>
                    <a:pt x="5" y="10"/>
                  </a:lnTo>
                  <a:lnTo>
                    <a:pt x="5" y="10"/>
                  </a:lnTo>
                  <a:lnTo>
                    <a:pt x="5" y="10"/>
                  </a:lnTo>
                  <a:lnTo>
                    <a:pt x="7" y="10"/>
                  </a:lnTo>
                  <a:lnTo>
                    <a:pt x="7" y="7"/>
                  </a:lnTo>
                  <a:lnTo>
                    <a:pt x="7" y="7"/>
                  </a:lnTo>
                  <a:lnTo>
                    <a:pt x="7" y="7"/>
                  </a:lnTo>
                  <a:lnTo>
                    <a:pt x="10" y="7"/>
                  </a:lnTo>
                  <a:lnTo>
                    <a:pt x="10" y="5"/>
                  </a:lnTo>
                  <a:lnTo>
                    <a:pt x="10" y="5"/>
                  </a:lnTo>
                  <a:lnTo>
                    <a:pt x="10" y="5"/>
                  </a:lnTo>
                  <a:lnTo>
                    <a:pt x="10" y="5"/>
                  </a:lnTo>
                  <a:lnTo>
                    <a:pt x="12" y="5"/>
                  </a:lnTo>
                  <a:lnTo>
                    <a:pt x="12" y="5"/>
                  </a:lnTo>
                  <a:lnTo>
                    <a:pt x="12" y="5"/>
                  </a:lnTo>
                  <a:lnTo>
                    <a:pt x="12" y="5"/>
                  </a:lnTo>
                  <a:lnTo>
                    <a:pt x="12" y="3"/>
                  </a:lnTo>
                  <a:lnTo>
                    <a:pt x="14" y="3"/>
                  </a:lnTo>
                  <a:lnTo>
                    <a:pt x="14" y="3"/>
                  </a:lnTo>
                  <a:lnTo>
                    <a:pt x="14" y="3"/>
                  </a:lnTo>
                  <a:lnTo>
                    <a:pt x="17" y="3"/>
                  </a:lnTo>
                  <a:lnTo>
                    <a:pt x="17" y="3"/>
                  </a:lnTo>
                  <a:lnTo>
                    <a:pt x="17" y="0"/>
                  </a:lnTo>
                  <a:lnTo>
                    <a:pt x="17" y="0"/>
                  </a:lnTo>
                  <a:lnTo>
                    <a:pt x="19" y="0"/>
                  </a:lnTo>
                  <a:lnTo>
                    <a:pt x="1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238"/>
            <p:cNvSpPr>
              <a:spLocks/>
            </p:cNvSpPr>
            <p:nvPr/>
          </p:nvSpPr>
          <p:spPr bwMode="auto">
            <a:xfrm>
              <a:off x="3032125" y="3313113"/>
              <a:ext cx="15875" cy="19050"/>
            </a:xfrm>
            <a:custGeom>
              <a:avLst/>
              <a:gdLst/>
              <a:ahLst/>
              <a:cxnLst>
                <a:cxn ang="0">
                  <a:pos x="7" y="12"/>
                </a:cxn>
                <a:cxn ang="0">
                  <a:pos x="5" y="12"/>
                </a:cxn>
                <a:cxn ang="0">
                  <a:pos x="5" y="12"/>
                </a:cxn>
                <a:cxn ang="0">
                  <a:pos x="5" y="12"/>
                </a:cxn>
                <a:cxn ang="0">
                  <a:pos x="5" y="12"/>
                </a:cxn>
                <a:cxn ang="0">
                  <a:pos x="5" y="10"/>
                </a:cxn>
                <a:cxn ang="0">
                  <a:pos x="5" y="10"/>
                </a:cxn>
                <a:cxn ang="0">
                  <a:pos x="3" y="10"/>
                </a:cxn>
                <a:cxn ang="0">
                  <a:pos x="3" y="10"/>
                </a:cxn>
                <a:cxn ang="0">
                  <a:pos x="3" y="7"/>
                </a:cxn>
                <a:cxn ang="0">
                  <a:pos x="3" y="7"/>
                </a:cxn>
                <a:cxn ang="0">
                  <a:pos x="3" y="5"/>
                </a:cxn>
                <a:cxn ang="0">
                  <a:pos x="3" y="5"/>
                </a:cxn>
                <a:cxn ang="0">
                  <a:pos x="0" y="5"/>
                </a:cxn>
                <a:cxn ang="0">
                  <a:pos x="0" y="5"/>
                </a:cxn>
                <a:cxn ang="0">
                  <a:pos x="0" y="3"/>
                </a:cxn>
                <a:cxn ang="0">
                  <a:pos x="0" y="3"/>
                </a:cxn>
                <a:cxn ang="0">
                  <a:pos x="3" y="3"/>
                </a:cxn>
                <a:cxn ang="0">
                  <a:pos x="3" y="0"/>
                </a:cxn>
                <a:cxn ang="0">
                  <a:pos x="3" y="0"/>
                </a:cxn>
                <a:cxn ang="0">
                  <a:pos x="5" y="0"/>
                </a:cxn>
                <a:cxn ang="0">
                  <a:pos x="5" y="0"/>
                </a:cxn>
                <a:cxn ang="0">
                  <a:pos x="5" y="0"/>
                </a:cxn>
                <a:cxn ang="0">
                  <a:pos x="5" y="0"/>
                </a:cxn>
                <a:cxn ang="0">
                  <a:pos x="7" y="0"/>
                </a:cxn>
                <a:cxn ang="0">
                  <a:pos x="7" y="0"/>
                </a:cxn>
                <a:cxn ang="0">
                  <a:pos x="7" y="0"/>
                </a:cxn>
                <a:cxn ang="0">
                  <a:pos x="10" y="0"/>
                </a:cxn>
                <a:cxn ang="0">
                  <a:pos x="10" y="3"/>
                </a:cxn>
                <a:cxn ang="0">
                  <a:pos x="10" y="3"/>
                </a:cxn>
                <a:cxn ang="0">
                  <a:pos x="10" y="5"/>
                </a:cxn>
                <a:cxn ang="0">
                  <a:pos x="7" y="5"/>
                </a:cxn>
                <a:cxn ang="0">
                  <a:pos x="7" y="5"/>
                </a:cxn>
                <a:cxn ang="0">
                  <a:pos x="7" y="7"/>
                </a:cxn>
                <a:cxn ang="0">
                  <a:pos x="7" y="7"/>
                </a:cxn>
                <a:cxn ang="0">
                  <a:pos x="7" y="10"/>
                </a:cxn>
                <a:cxn ang="0">
                  <a:pos x="7" y="10"/>
                </a:cxn>
                <a:cxn ang="0">
                  <a:pos x="7" y="10"/>
                </a:cxn>
                <a:cxn ang="0">
                  <a:pos x="7" y="10"/>
                </a:cxn>
                <a:cxn ang="0">
                  <a:pos x="7" y="12"/>
                </a:cxn>
                <a:cxn ang="0">
                  <a:pos x="7" y="12"/>
                </a:cxn>
              </a:cxnLst>
              <a:rect l="0" t="0" r="r" b="b"/>
              <a:pathLst>
                <a:path w="10" h="12">
                  <a:moveTo>
                    <a:pt x="7" y="12"/>
                  </a:moveTo>
                  <a:lnTo>
                    <a:pt x="5" y="12"/>
                  </a:lnTo>
                  <a:lnTo>
                    <a:pt x="5" y="12"/>
                  </a:lnTo>
                  <a:lnTo>
                    <a:pt x="5" y="12"/>
                  </a:lnTo>
                  <a:lnTo>
                    <a:pt x="5" y="12"/>
                  </a:lnTo>
                  <a:lnTo>
                    <a:pt x="5" y="10"/>
                  </a:lnTo>
                  <a:lnTo>
                    <a:pt x="5" y="10"/>
                  </a:lnTo>
                  <a:lnTo>
                    <a:pt x="3" y="10"/>
                  </a:lnTo>
                  <a:lnTo>
                    <a:pt x="3" y="10"/>
                  </a:lnTo>
                  <a:lnTo>
                    <a:pt x="3" y="7"/>
                  </a:lnTo>
                  <a:lnTo>
                    <a:pt x="3" y="7"/>
                  </a:lnTo>
                  <a:lnTo>
                    <a:pt x="3" y="5"/>
                  </a:lnTo>
                  <a:lnTo>
                    <a:pt x="3" y="5"/>
                  </a:lnTo>
                  <a:lnTo>
                    <a:pt x="0" y="5"/>
                  </a:lnTo>
                  <a:lnTo>
                    <a:pt x="0" y="5"/>
                  </a:lnTo>
                  <a:lnTo>
                    <a:pt x="0" y="3"/>
                  </a:lnTo>
                  <a:lnTo>
                    <a:pt x="0" y="3"/>
                  </a:lnTo>
                  <a:lnTo>
                    <a:pt x="3" y="3"/>
                  </a:lnTo>
                  <a:lnTo>
                    <a:pt x="3" y="0"/>
                  </a:lnTo>
                  <a:lnTo>
                    <a:pt x="3" y="0"/>
                  </a:lnTo>
                  <a:lnTo>
                    <a:pt x="5" y="0"/>
                  </a:lnTo>
                  <a:lnTo>
                    <a:pt x="5" y="0"/>
                  </a:lnTo>
                  <a:lnTo>
                    <a:pt x="5" y="0"/>
                  </a:lnTo>
                  <a:lnTo>
                    <a:pt x="5" y="0"/>
                  </a:lnTo>
                  <a:lnTo>
                    <a:pt x="7" y="0"/>
                  </a:lnTo>
                  <a:lnTo>
                    <a:pt x="7" y="0"/>
                  </a:lnTo>
                  <a:lnTo>
                    <a:pt x="7" y="0"/>
                  </a:lnTo>
                  <a:lnTo>
                    <a:pt x="10" y="0"/>
                  </a:lnTo>
                  <a:lnTo>
                    <a:pt x="10" y="3"/>
                  </a:lnTo>
                  <a:lnTo>
                    <a:pt x="10" y="3"/>
                  </a:lnTo>
                  <a:lnTo>
                    <a:pt x="10" y="5"/>
                  </a:lnTo>
                  <a:lnTo>
                    <a:pt x="7" y="5"/>
                  </a:lnTo>
                  <a:lnTo>
                    <a:pt x="7" y="5"/>
                  </a:lnTo>
                  <a:lnTo>
                    <a:pt x="7" y="7"/>
                  </a:lnTo>
                  <a:lnTo>
                    <a:pt x="7" y="7"/>
                  </a:lnTo>
                  <a:lnTo>
                    <a:pt x="7" y="10"/>
                  </a:lnTo>
                  <a:lnTo>
                    <a:pt x="7" y="10"/>
                  </a:lnTo>
                  <a:lnTo>
                    <a:pt x="7" y="10"/>
                  </a:lnTo>
                  <a:lnTo>
                    <a:pt x="7" y="10"/>
                  </a:lnTo>
                  <a:lnTo>
                    <a:pt x="7" y="12"/>
                  </a:lnTo>
                  <a:lnTo>
                    <a:pt x="7" y="1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239"/>
            <p:cNvSpPr>
              <a:spLocks/>
            </p:cNvSpPr>
            <p:nvPr/>
          </p:nvSpPr>
          <p:spPr bwMode="auto">
            <a:xfrm>
              <a:off x="3032125" y="3313113"/>
              <a:ext cx="15875" cy="19050"/>
            </a:xfrm>
            <a:custGeom>
              <a:avLst/>
              <a:gdLst/>
              <a:ahLst/>
              <a:cxnLst>
                <a:cxn ang="0">
                  <a:pos x="7" y="12"/>
                </a:cxn>
                <a:cxn ang="0">
                  <a:pos x="5" y="12"/>
                </a:cxn>
                <a:cxn ang="0">
                  <a:pos x="5" y="12"/>
                </a:cxn>
                <a:cxn ang="0">
                  <a:pos x="5" y="12"/>
                </a:cxn>
                <a:cxn ang="0">
                  <a:pos x="5" y="12"/>
                </a:cxn>
                <a:cxn ang="0">
                  <a:pos x="5" y="10"/>
                </a:cxn>
                <a:cxn ang="0">
                  <a:pos x="5" y="10"/>
                </a:cxn>
                <a:cxn ang="0">
                  <a:pos x="3" y="10"/>
                </a:cxn>
                <a:cxn ang="0">
                  <a:pos x="3" y="10"/>
                </a:cxn>
                <a:cxn ang="0">
                  <a:pos x="3" y="7"/>
                </a:cxn>
                <a:cxn ang="0">
                  <a:pos x="3" y="7"/>
                </a:cxn>
                <a:cxn ang="0">
                  <a:pos x="3" y="5"/>
                </a:cxn>
                <a:cxn ang="0">
                  <a:pos x="3" y="5"/>
                </a:cxn>
                <a:cxn ang="0">
                  <a:pos x="0" y="5"/>
                </a:cxn>
                <a:cxn ang="0">
                  <a:pos x="0" y="5"/>
                </a:cxn>
                <a:cxn ang="0">
                  <a:pos x="0" y="3"/>
                </a:cxn>
                <a:cxn ang="0">
                  <a:pos x="0" y="3"/>
                </a:cxn>
                <a:cxn ang="0">
                  <a:pos x="3" y="3"/>
                </a:cxn>
                <a:cxn ang="0">
                  <a:pos x="3" y="0"/>
                </a:cxn>
                <a:cxn ang="0">
                  <a:pos x="3" y="0"/>
                </a:cxn>
                <a:cxn ang="0">
                  <a:pos x="5" y="0"/>
                </a:cxn>
                <a:cxn ang="0">
                  <a:pos x="5" y="0"/>
                </a:cxn>
                <a:cxn ang="0">
                  <a:pos x="5" y="0"/>
                </a:cxn>
                <a:cxn ang="0">
                  <a:pos x="5" y="0"/>
                </a:cxn>
                <a:cxn ang="0">
                  <a:pos x="7" y="0"/>
                </a:cxn>
                <a:cxn ang="0">
                  <a:pos x="7" y="0"/>
                </a:cxn>
                <a:cxn ang="0">
                  <a:pos x="7" y="0"/>
                </a:cxn>
                <a:cxn ang="0">
                  <a:pos x="10" y="0"/>
                </a:cxn>
                <a:cxn ang="0">
                  <a:pos x="10" y="3"/>
                </a:cxn>
                <a:cxn ang="0">
                  <a:pos x="10" y="3"/>
                </a:cxn>
                <a:cxn ang="0">
                  <a:pos x="10" y="5"/>
                </a:cxn>
                <a:cxn ang="0">
                  <a:pos x="7" y="5"/>
                </a:cxn>
                <a:cxn ang="0">
                  <a:pos x="7" y="5"/>
                </a:cxn>
                <a:cxn ang="0">
                  <a:pos x="7" y="7"/>
                </a:cxn>
                <a:cxn ang="0">
                  <a:pos x="7" y="7"/>
                </a:cxn>
                <a:cxn ang="0">
                  <a:pos x="7" y="10"/>
                </a:cxn>
                <a:cxn ang="0">
                  <a:pos x="7" y="10"/>
                </a:cxn>
                <a:cxn ang="0">
                  <a:pos x="7" y="10"/>
                </a:cxn>
                <a:cxn ang="0">
                  <a:pos x="7" y="10"/>
                </a:cxn>
                <a:cxn ang="0">
                  <a:pos x="7" y="12"/>
                </a:cxn>
                <a:cxn ang="0">
                  <a:pos x="7" y="12"/>
                </a:cxn>
              </a:cxnLst>
              <a:rect l="0" t="0" r="r" b="b"/>
              <a:pathLst>
                <a:path w="10" h="12">
                  <a:moveTo>
                    <a:pt x="7" y="12"/>
                  </a:moveTo>
                  <a:lnTo>
                    <a:pt x="5" y="12"/>
                  </a:lnTo>
                  <a:lnTo>
                    <a:pt x="5" y="12"/>
                  </a:lnTo>
                  <a:lnTo>
                    <a:pt x="5" y="12"/>
                  </a:lnTo>
                  <a:lnTo>
                    <a:pt x="5" y="12"/>
                  </a:lnTo>
                  <a:lnTo>
                    <a:pt x="5" y="10"/>
                  </a:lnTo>
                  <a:lnTo>
                    <a:pt x="5" y="10"/>
                  </a:lnTo>
                  <a:lnTo>
                    <a:pt x="3" y="10"/>
                  </a:lnTo>
                  <a:lnTo>
                    <a:pt x="3" y="10"/>
                  </a:lnTo>
                  <a:lnTo>
                    <a:pt x="3" y="7"/>
                  </a:lnTo>
                  <a:lnTo>
                    <a:pt x="3" y="7"/>
                  </a:lnTo>
                  <a:lnTo>
                    <a:pt x="3" y="5"/>
                  </a:lnTo>
                  <a:lnTo>
                    <a:pt x="3" y="5"/>
                  </a:lnTo>
                  <a:lnTo>
                    <a:pt x="0" y="5"/>
                  </a:lnTo>
                  <a:lnTo>
                    <a:pt x="0" y="5"/>
                  </a:lnTo>
                  <a:lnTo>
                    <a:pt x="0" y="3"/>
                  </a:lnTo>
                  <a:lnTo>
                    <a:pt x="0" y="3"/>
                  </a:lnTo>
                  <a:lnTo>
                    <a:pt x="3" y="3"/>
                  </a:lnTo>
                  <a:lnTo>
                    <a:pt x="3" y="0"/>
                  </a:lnTo>
                  <a:lnTo>
                    <a:pt x="3" y="0"/>
                  </a:lnTo>
                  <a:lnTo>
                    <a:pt x="5" y="0"/>
                  </a:lnTo>
                  <a:lnTo>
                    <a:pt x="5" y="0"/>
                  </a:lnTo>
                  <a:lnTo>
                    <a:pt x="5" y="0"/>
                  </a:lnTo>
                  <a:lnTo>
                    <a:pt x="5" y="0"/>
                  </a:lnTo>
                  <a:lnTo>
                    <a:pt x="7" y="0"/>
                  </a:lnTo>
                  <a:lnTo>
                    <a:pt x="7" y="0"/>
                  </a:lnTo>
                  <a:lnTo>
                    <a:pt x="7" y="0"/>
                  </a:lnTo>
                  <a:lnTo>
                    <a:pt x="10" y="0"/>
                  </a:lnTo>
                  <a:lnTo>
                    <a:pt x="10" y="3"/>
                  </a:lnTo>
                  <a:lnTo>
                    <a:pt x="10" y="3"/>
                  </a:lnTo>
                  <a:lnTo>
                    <a:pt x="10" y="5"/>
                  </a:lnTo>
                  <a:lnTo>
                    <a:pt x="7" y="5"/>
                  </a:lnTo>
                  <a:lnTo>
                    <a:pt x="7" y="5"/>
                  </a:lnTo>
                  <a:lnTo>
                    <a:pt x="7" y="7"/>
                  </a:lnTo>
                  <a:lnTo>
                    <a:pt x="7" y="7"/>
                  </a:lnTo>
                  <a:lnTo>
                    <a:pt x="7" y="10"/>
                  </a:lnTo>
                  <a:lnTo>
                    <a:pt x="7" y="10"/>
                  </a:lnTo>
                  <a:lnTo>
                    <a:pt x="7" y="10"/>
                  </a:lnTo>
                  <a:lnTo>
                    <a:pt x="7" y="10"/>
                  </a:lnTo>
                  <a:lnTo>
                    <a:pt x="7" y="12"/>
                  </a:lnTo>
                  <a:lnTo>
                    <a:pt x="7" y="1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240"/>
            <p:cNvSpPr>
              <a:spLocks/>
            </p:cNvSpPr>
            <p:nvPr/>
          </p:nvSpPr>
          <p:spPr bwMode="auto">
            <a:xfrm>
              <a:off x="4318000" y="3298825"/>
              <a:ext cx="157163" cy="239712"/>
            </a:xfrm>
            <a:custGeom>
              <a:avLst/>
              <a:gdLst/>
              <a:ahLst/>
              <a:cxnLst>
                <a:cxn ang="0">
                  <a:pos x="92" y="87"/>
                </a:cxn>
                <a:cxn ang="0">
                  <a:pos x="94" y="99"/>
                </a:cxn>
                <a:cxn ang="0">
                  <a:pos x="99" y="111"/>
                </a:cxn>
                <a:cxn ang="0">
                  <a:pos x="99" y="125"/>
                </a:cxn>
                <a:cxn ang="0">
                  <a:pos x="99" y="137"/>
                </a:cxn>
                <a:cxn ang="0">
                  <a:pos x="92" y="132"/>
                </a:cxn>
                <a:cxn ang="0">
                  <a:pos x="92" y="144"/>
                </a:cxn>
                <a:cxn ang="0">
                  <a:pos x="90" y="147"/>
                </a:cxn>
                <a:cxn ang="0">
                  <a:pos x="87" y="137"/>
                </a:cxn>
                <a:cxn ang="0">
                  <a:pos x="83" y="128"/>
                </a:cxn>
                <a:cxn ang="0">
                  <a:pos x="83" y="116"/>
                </a:cxn>
                <a:cxn ang="0">
                  <a:pos x="78" y="106"/>
                </a:cxn>
                <a:cxn ang="0">
                  <a:pos x="71" y="102"/>
                </a:cxn>
                <a:cxn ang="0">
                  <a:pos x="76" y="109"/>
                </a:cxn>
                <a:cxn ang="0">
                  <a:pos x="68" y="106"/>
                </a:cxn>
                <a:cxn ang="0">
                  <a:pos x="66" y="116"/>
                </a:cxn>
                <a:cxn ang="0">
                  <a:pos x="61" y="109"/>
                </a:cxn>
                <a:cxn ang="0">
                  <a:pos x="59" y="118"/>
                </a:cxn>
                <a:cxn ang="0">
                  <a:pos x="52" y="125"/>
                </a:cxn>
                <a:cxn ang="0">
                  <a:pos x="42" y="123"/>
                </a:cxn>
                <a:cxn ang="0">
                  <a:pos x="35" y="125"/>
                </a:cxn>
                <a:cxn ang="0">
                  <a:pos x="26" y="128"/>
                </a:cxn>
                <a:cxn ang="0">
                  <a:pos x="23" y="121"/>
                </a:cxn>
                <a:cxn ang="0">
                  <a:pos x="21" y="109"/>
                </a:cxn>
                <a:cxn ang="0">
                  <a:pos x="21" y="97"/>
                </a:cxn>
                <a:cxn ang="0">
                  <a:pos x="19" y="87"/>
                </a:cxn>
                <a:cxn ang="0">
                  <a:pos x="16" y="80"/>
                </a:cxn>
                <a:cxn ang="0">
                  <a:pos x="12" y="71"/>
                </a:cxn>
                <a:cxn ang="0">
                  <a:pos x="16" y="61"/>
                </a:cxn>
                <a:cxn ang="0">
                  <a:pos x="7" y="57"/>
                </a:cxn>
                <a:cxn ang="0">
                  <a:pos x="0" y="50"/>
                </a:cxn>
                <a:cxn ang="0">
                  <a:pos x="7" y="45"/>
                </a:cxn>
                <a:cxn ang="0">
                  <a:pos x="12" y="38"/>
                </a:cxn>
                <a:cxn ang="0">
                  <a:pos x="21" y="35"/>
                </a:cxn>
                <a:cxn ang="0">
                  <a:pos x="14" y="28"/>
                </a:cxn>
                <a:cxn ang="0">
                  <a:pos x="7" y="23"/>
                </a:cxn>
                <a:cxn ang="0">
                  <a:pos x="2" y="14"/>
                </a:cxn>
                <a:cxn ang="0">
                  <a:pos x="12" y="7"/>
                </a:cxn>
                <a:cxn ang="0">
                  <a:pos x="9" y="2"/>
                </a:cxn>
                <a:cxn ang="0">
                  <a:pos x="16" y="9"/>
                </a:cxn>
                <a:cxn ang="0">
                  <a:pos x="21" y="7"/>
                </a:cxn>
                <a:cxn ang="0">
                  <a:pos x="23" y="12"/>
                </a:cxn>
                <a:cxn ang="0">
                  <a:pos x="33" y="16"/>
                </a:cxn>
                <a:cxn ang="0">
                  <a:pos x="38" y="14"/>
                </a:cxn>
                <a:cxn ang="0">
                  <a:pos x="40" y="26"/>
                </a:cxn>
                <a:cxn ang="0">
                  <a:pos x="42" y="35"/>
                </a:cxn>
                <a:cxn ang="0">
                  <a:pos x="54" y="38"/>
                </a:cxn>
                <a:cxn ang="0">
                  <a:pos x="68" y="38"/>
                </a:cxn>
                <a:cxn ang="0">
                  <a:pos x="78" y="38"/>
                </a:cxn>
                <a:cxn ang="0">
                  <a:pos x="90" y="38"/>
                </a:cxn>
                <a:cxn ang="0">
                  <a:pos x="94" y="45"/>
                </a:cxn>
                <a:cxn ang="0">
                  <a:pos x="90" y="54"/>
                </a:cxn>
                <a:cxn ang="0">
                  <a:pos x="85" y="61"/>
                </a:cxn>
                <a:cxn ang="0">
                  <a:pos x="78" y="66"/>
                </a:cxn>
                <a:cxn ang="0">
                  <a:pos x="68" y="68"/>
                </a:cxn>
                <a:cxn ang="0">
                  <a:pos x="68" y="80"/>
                </a:cxn>
                <a:cxn ang="0">
                  <a:pos x="73" y="90"/>
                </a:cxn>
                <a:cxn ang="0">
                  <a:pos x="76" y="92"/>
                </a:cxn>
                <a:cxn ang="0">
                  <a:pos x="80" y="87"/>
                </a:cxn>
                <a:cxn ang="0">
                  <a:pos x="85" y="76"/>
                </a:cxn>
              </a:cxnLst>
              <a:rect l="0" t="0" r="r" b="b"/>
              <a:pathLst>
                <a:path w="99" h="151">
                  <a:moveTo>
                    <a:pt x="92" y="76"/>
                  </a:moveTo>
                  <a:lnTo>
                    <a:pt x="92" y="78"/>
                  </a:lnTo>
                  <a:lnTo>
                    <a:pt x="92" y="78"/>
                  </a:lnTo>
                  <a:lnTo>
                    <a:pt x="92" y="78"/>
                  </a:lnTo>
                  <a:lnTo>
                    <a:pt x="92" y="78"/>
                  </a:lnTo>
                  <a:lnTo>
                    <a:pt x="92" y="78"/>
                  </a:lnTo>
                  <a:lnTo>
                    <a:pt x="92" y="80"/>
                  </a:lnTo>
                  <a:lnTo>
                    <a:pt x="92" y="80"/>
                  </a:lnTo>
                  <a:lnTo>
                    <a:pt x="92" y="83"/>
                  </a:lnTo>
                  <a:lnTo>
                    <a:pt x="92" y="83"/>
                  </a:lnTo>
                  <a:lnTo>
                    <a:pt x="94" y="83"/>
                  </a:lnTo>
                  <a:lnTo>
                    <a:pt x="94" y="85"/>
                  </a:lnTo>
                  <a:lnTo>
                    <a:pt x="94" y="85"/>
                  </a:lnTo>
                  <a:lnTo>
                    <a:pt x="94" y="87"/>
                  </a:lnTo>
                  <a:lnTo>
                    <a:pt x="92" y="87"/>
                  </a:lnTo>
                  <a:lnTo>
                    <a:pt x="92" y="87"/>
                  </a:lnTo>
                  <a:lnTo>
                    <a:pt x="92" y="87"/>
                  </a:lnTo>
                  <a:lnTo>
                    <a:pt x="92" y="90"/>
                  </a:lnTo>
                  <a:lnTo>
                    <a:pt x="94" y="90"/>
                  </a:lnTo>
                  <a:lnTo>
                    <a:pt x="94" y="90"/>
                  </a:lnTo>
                  <a:lnTo>
                    <a:pt x="94" y="92"/>
                  </a:lnTo>
                  <a:lnTo>
                    <a:pt x="94" y="92"/>
                  </a:lnTo>
                  <a:lnTo>
                    <a:pt x="94" y="95"/>
                  </a:lnTo>
                  <a:lnTo>
                    <a:pt x="94" y="95"/>
                  </a:lnTo>
                  <a:lnTo>
                    <a:pt x="94" y="95"/>
                  </a:lnTo>
                  <a:lnTo>
                    <a:pt x="94" y="97"/>
                  </a:lnTo>
                  <a:lnTo>
                    <a:pt x="94" y="97"/>
                  </a:lnTo>
                  <a:lnTo>
                    <a:pt x="94" y="97"/>
                  </a:lnTo>
                  <a:lnTo>
                    <a:pt x="94" y="97"/>
                  </a:lnTo>
                  <a:lnTo>
                    <a:pt x="94" y="99"/>
                  </a:lnTo>
                  <a:lnTo>
                    <a:pt x="97" y="99"/>
                  </a:lnTo>
                  <a:lnTo>
                    <a:pt x="97" y="99"/>
                  </a:lnTo>
                  <a:lnTo>
                    <a:pt x="97" y="102"/>
                  </a:lnTo>
                  <a:lnTo>
                    <a:pt x="97" y="102"/>
                  </a:lnTo>
                  <a:lnTo>
                    <a:pt x="97" y="104"/>
                  </a:lnTo>
                  <a:lnTo>
                    <a:pt x="97" y="104"/>
                  </a:lnTo>
                  <a:lnTo>
                    <a:pt x="97" y="104"/>
                  </a:lnTo>
                  <a:lnTo>
                    <a:pt x="97" y="106"/>
                  </a:lnTo>
                  <a:lnTo>
                    <a:pt x="97" y="106"/>
                  </a:lnTo>
                  <a:lnTo>
                    <a:pt x="97" y="106"/>
                  </a:lnTo>
                  <a:lnTo>
                    <a:pt x="97" y="109"/>
                  </a:lnTo>
                  <a:lnTo>
                    <a:pt x="97" y="109"/>
                  </a:lnTo>
                  <a:lnTo>
                    <a:pt x="99" y="109"/>
                  </a:lnTo>
                  <a:lnTo>
                    <a:pt x="99" y="111"/>
                  </a:lnTo>
                  <a:lnTo>
                    <a:pt x="99" y="111"/>
                  </a:lnTo>
                  <a:lnTo>
                    <a:pt x="99" y="114"/>
                  </a:lnTo>
                  <a:lnTo>
                    <a:pt x="99" y="114"/>
                  </a:lnTo>
                  <a:lnTo>
                    <a:pt x="99" y="116"/>
                  </a:lnTo>
                  <a:lnTo>
                    <a:pt x="99" y="116"/>
                  </a:lnTo>
                  <a:lnTo>
                    <a:pt x="99" y="116"/>
                  </a:lnTo>
                  <a:lnTo>
                    <a:pt x="99" y="118"/>
                  </a:lnTo>
                  <a:lnTo>
                    <a:pt x="99" y="118"/>
                  </a:lnTo>
                  <a:lnTo>
                    <a:pt x="99" y="118"/>
                  </a:lnTo>
                  <a:lnTo>
                    <a:pt x="99" y="121"/>
                  </a:lnTo>
                  <a:lnTo>
                    <a:pt x="99" y="121"/>
                  </a:lnTo>
                  <a:lnTo>
                    <a:pt x="99" y="123"/>
                  </a:lnTo>
                  <a:lnTo>
                    <a:pt x="99" y="123"/>
                  </a:lnTo>
                  <a:lnTo>
                    <a:pt x="99" y="125"/>
                  </a:lnTo>
                  <a:lnTo>
                    <a:pt x="99" y="125"/>
                  </a:lnTo>
                  <a:lnTo>
                    <a:pt x="99" y="125"/>
                  </a:lnTo>
                  <a:lnTo>
                    <a:pt x="99" y="128"/>
                  </a:lnTo>
                  <a:lnTo>
                    <a:pt x="99" y="128"/>
                  </a:lnTo>
                  <a:lnTo>
                    <a:pt x="99" y="128"/>
                  </a:lnTo>
                  <a:lnTo>
                    <a:pt x="99" y="128"/>
                  </a:lnTo>
                  <a:lnTo>
                    <a:pt x="99" y="130"/>
                  </a:lnTo>
                  <a:lnTo>
                    <a:pt x="99" y="130"/>
                  </a:lnTo>
                  <a:lnTo>
                    <a:pt x="99" y="132"/>
                  </a:lnTo>
                  <a:lnTo>
                    <a:pt x="99" y="132"/>
                  </a:lnTo>
                  <a:lnTo>
                    <a:pt x="99" y="135"/>
                  </a:lnTo>
                  <a:lnTo>
                    <a:pt x="99" y="135"/>
                  </a:lnTo>
                  <a:lnTo>
                    <a:pt x="99" y="135"/>
                  </a:lnTo>
                  <a:lnTo>
                    <a:pt x="99" y="137"/>
                  </a:lnTo>
                  <a:lnTo>
                    <a:pt x="99" y="137"/>
                  </a:lnTo>
                  <a:lnTo>
                    <a:pt x="99" y="137"/>
                  </a:lnTo>
                  <a:lnTo>
                    <a:pt x="99" y="137"/>
                  </a:lnTo>
                  <a:lnTo>
                    <a:pt x="99" y="137"/>
                  </a:lnTo>
                  <a:lnTo>
                    <a:pt x="99" y="135"/>
                  </a:lnTo>
                  <a:lnTo>
                    <a:pt x="99" y="135"/>
                  </a:lnTo>
                  <a:lnTo>
                    <a:pt x="97" y="135"/>
                  </a:lnTo>
                  <a:lnTo>
                    <a:pt x="97" y="135"/>
                  </a:lnTo>
                  <a:lnTo>
                    <a:pt x="97" y="135"/>
                  </a:lnTo>
                  <a:lnTo>
                    <a:pt x="94" y="135"/>
                  </a:lnTo>
                  <a:lnTo>
                    <a:pt x="94" y="135"/>
                  </a:lnTo>
                  <a:lnTo>
                    <a:pt x="94" y="135"/>
                  </a:lnTo>
                  <a:lnTo>
                    <a:pt x="94" y="132"/>
                  </a:lnTo>
                  <a:lnTo>
                    <a:pt x="94" y="132"/>
                  </a:lnTo>
                  <a:lnTo>
                    <a:pt x="94" y="132"/>
                  </a:lnTo>
                  <a:lnTo>
                    <a:pt x="92" y="132"/>
                  </a:lnTo>
                  <a:lnTo>
                    <a:pt x="92" y="132"/>
                  </a:lnTo>
                  <a:lnTo>
                    <a:pt x="92" y="132"/>
                  </a:lnTo>
                  <a:lnTo>
                    <a:pt x="92" y="132"/>
                  </a:lnTo>
                  <a:lnTo>
                    <a:pt x="92" y="135"/>
                  </a:lnTo>
                  <a:lnTo>
                    <a:pt x="92" y="135"/>
                  </a:lnTo>
                  <a:lnTo>
                    <a:pt x="90" y="135"/>
                  </a:lnTo>
                  <a:lnTo>
                    <a:pt x="90" y="137"/>
                  </a:lnTo>
                  <a:lnTo>
                    <a:pt x="90" y="137"/>
                  </a:lnTo>
                  <a:lnTo>
                    <a:pt x="90" y="137"/>
                  </a:lnTo>
                  <a:lnTo>
                    <a:pt x="90" y="140"/>
                  </a:lnTo>
                  <a:lnTo>
                    <a:pt x="90" y="140"/>
                  </a:lnTo>
                  <a:lnTo>
                    <a:pt x="90" y="142"/>
                  </a:lnTo>
                  <a:lnTo>
                    <a:pt x="92" y="142"/>
                  </a:lnTo>
                  <a:lnTo>
                    <a:pt x="92" y="142"/>
                  </a:lnTo>
                  <a:lnTo>
                    <a:pt x="92" y="144"/>
                  </a:lnTo>
                  <a:lnTo>
                    <a:pt x="92" y="144"/>
                  </a:lnTo>
                  <a:lnTo>
                    <a:pt x="92" y="144"/>
                  </a:lnTo>
                  <a:lnTo>
                    <a:pt x="92" y="147"/>
                  </a:lnTo>
                  <a:lnTo>
                    <a:pt x="92" y="147"/>
                  </a:lnTo>
                  <a:lnTo>
                    <a:pt x="92" y="147"/>
                  </a:lnTo>
                  <a:lnTo>
                    <a:pt x="92" y="147"/>
                  </a:lnTo>
                  <a:lnTo>
                    <a:pt x="92" y="149"/>
                  </a:lnTo>
                  <a:lnTo>
                    <a:pt x="92" y="149"/>
                  </a:lnTo>
                  <a:lnTo>
                    <a:pt x="94" y="149"/>
                  </a:lnTo>
                  <a:lnTo>
                    <a:pt x="94" y="151"/>
                  </a:lnTo>
                  <a:lnTo>
                    <a:pt x="92" y="151"/>
                  </a:lnTo>
                  <a:lnTo>
                    <a:pt x="92" y="151"/>
                  </a:lnTo>
                  <a:lnTo>
                    <a:pt x="92" y="149"/>
                  </a:lnTo>
                  <a:lnTo>
                    <a:pt x="92" y="149"/>
                  </a:lnTo>
                  <a:lnTo>
                    <a:pt x="92" y="149"/>
                  </a:lnTo>
                  <a:lnTo>
                    <a:pt x="92" y="147"/>
                  </a:lnTo>
                  <a:lnTo>
                    <a:pt x="90" y="147"/>
                  </a:lnTo>
                  <a:lnTo>
                    <a:pt x="90" y="147"/>
                  </a:lnTo>
                  <a:lnTo>
                    <a:pt x="90" y="147"/>
                  </a:lnTo>
                  <a:lnTo>
                    <a:pt x="90" y="147"/>
                  </a:lnTo>
                  <a:lnTo>
                    <a:pt x="90" y="144"/>
                  </a:lnTo>
                  <a:lnTo>
                    <a:pt x="90" y="144"/>
                  </a:lnTo>
                  <a:lnTo>
                    <a:pt x="87" y="144"/>
                  </a:lnTo>
                  <a:lnTo>
                    <a:pt x="87" y="142"/>
                  </a:lnTo>
                  <a:lnTo>
                    <a:pt x="87" y="142"/>
                  </a:lnTo>
                  <a:lnTo>
                    <a:pt x="87" y="142"/>
                  </a:lnTo>
                  <a:lnTo>
                    <a:pt x="87" y="140"/>
                  </a:lnTo>
                  <a:lnTo>
                    <a:pt x="87" y="140"/>
                  </a:lnTo>
                  <a:lnTo>
                    <a:pt x="87" y="140"/>
                  </a:lnTo>
                  <a:lnTo>
                    <a:pt x="87" y="137"/>
                  </a:lnTo>
                  <a:lnTo>
                    <a:pt x="87" y="137"/>
                  </a:lnTo>
                  <a:lnTo>
                    <a:pt x="87" y="137"/>
                  </a:lnTo>
                  <a:lnTo>
                    <a:pt x="85" y="137"/>
                  </a:lnTo>
                  <a:lnTo>
                    <a:pt x="85" y="135"/>
                  </a:lnTo>
                  <a:lnTo>
                    <a:pt x="85" y="135"/>
                  </a:lnTo>
                  <a:lnTo>
                    <a:pt x="85" y="135"/>
                  </a:lnTo>
                  <a:lnTo>
                    <a:pt x="85" y="132"/>
                  </a:lnTo>
                  <a:lnTo>
                    <a:pt x="85" y="132"/>
                  </a:lnTo>
                  <a:lnTo>
                    <a:pt x="85" y="132"/>
                  </a:lnTo>
                  <a:lnTo>
                    <a:pt x="83" y="132"/>
                  </a:lnTo>
                  <a:lnTo>
                    <a:pt x="83" y="132"/>
                  </a:lnTo>
                  <a:lnTo>
                    <a:pt x="83" y="130"/>
                  </a:lnTo>
                  <a:lnTo>
                    <a:pt x="83" y="130"/>
                  </a:lnTo>
                  <a:lnTo>
                    <a:pt x="83" y="130"/>
                  </a:lnTo>
                  <a:lnTo>
                    <a:pt x="83" y="128"/>
                  </a:lnTo>
                  <a:lnTo>
                    <a:pt x="83" y="128"/>
                  </a:lnTo>
                  <a:lnTo>
                    <a:pt x="83" y="128"/>
                  </a:lnTo>
                  <a:lnTo>
                    <a:pt x="83" y="128"/>
                  </a:lnTo>
                  <a:lnTo>
                    <a:pt x="83" y="125"/>
                  </a:lnTo>
                  <a:lnTo>
                    <a:pt x="80" y="125"/>
                  </a:lnTo>
                  <a:lnTo>
                    <a:pt x="80" y="125"/>
                  </a:lnTo>
                  <a:lnTo>
                    <a:pt x="80" y="123"/>
                  </a:lnTo>
                  <a:lnTo>
                    <a:pt x="83" y="123"/>
                  </a:lnTo>
                  <a:lnTo>
                    <a:pt x="83" y="123"/>
                  </a:lnTo>
                  <a:lnTo>
                    <a:pt x="83" y="121"/>
                  </a:lnTo>
                  <a:lnTo>
                    <a:pt x="83" y="121"/>
                  </a:lnTo>
                  <a:lnTo>
                    <a:pt x="83" y="118"/>
                  </a:lnTo>
                  <a:lnTo>
                    <a:pt x="83" y="118"/>
                  </a:lnTo>
                  <a:lnTo>
                    <a:pt x="83" y="118"/>
                  </a:lnTo>
                  <a:lnTo>
                    <a:pt x="83" y="116"/>
                  </a:lnTo>
                  <a:lnTo>
                    <a:pt x="83" y="116"/>
                  </a:lnTo>
                  <a:lnTo>
                    <a:pt x="83" y="116"/>
                  </a:lnTo>
                  <a:lnTo>
                    <a:pt x="80" y="116"/>
                  </a:lnTo>
                  <a:lnTo>
                    <a:pt x="80" y="116"/>
                  </a:lnTo>
                  <a:lnTo>
                    <a:pt x="80" y="114"/>
                  </a:lnTo>
                  <a:lnTo>
                    <a:pt x="80" y="114"/>
                  </a:lnTo>
                  <a:lnTo>
                    <a:pt x="80" y="114"/>
                  </a:lnTo>
                  <a:lnTo>
                    <a:pt x="80" y="111"/>
                  </a:lnTo>
                  <a:lnTo>
                    <a:pt x="80" y="111"/>
                  </a:lnTo>
                  <a:lnTo>
                    <a:pt x="80" y="109"/>
                  </a:lnTo>
                  <a:lnTo>
                    <a:pt x="80" y="109"/>
                  </a:lnTo>
                  <a:lnTo>
                    <a:pt x="80" y="109"/>
                  </a:lnTo>
                  <a:lnTo>
                    <a:pt x="80" y="106"/>
                  </a:lnTo>
                  <a:lnTo>
                    <a:pt x="80" y="106"/>
                  </a:lnTo>
                  <a:lnTo>
                    <a:pt x="78" y="106"/>
                  </a:lnTo>
                  <a:lnTo>
                    <a:pt x="78" y="106"/>
                  </a:lnTo>
                  <a:lnTo>
                    <a:pt x="78" y="106"/>
                  </a:lnTo>
                  <a:lnTo>
                    <a:pt x="78" y="104"/>
                  </a:lnTo>
                  <a:lnTo>
                    <a:pt x="76" y="104"/>
                  </a:lnTo>
                  <a:lnTo>
                    <a:pt x="76" y="104"/>
                  </a:lnTo>
                  <a:lnTo>
                    <a:pt x="76" y="102"/>
                  </a:lnTo>
                  <a:lnTo>
                    <a:pt x="76" y="102"/>
                  </a:lnTo>
                  <a:lnTo>
                    <a:pt x="76" y="102"/>
                  </a:lnTo>
                  <a:lnTo>
                    <a:pt x="76" y="102"/>
                  </a:lnTo>
                  <a:lnTo>
                    <a:pt x="76" y="99"/>
                  </a:lnTo>
                  <a:lnTo>
                    <a:pt x="73" y="99"/>
                  </a:lnTo>
                  <a:lnTo>
                    <a:pt x="73" y="99"/>
                  </a:lnTo>
                  <a:lnTo>
                    <a:pt x="73" y="99"/>
                  </a:lnTo>
                  <a:lnTo>
                    <a:pt x="73" y="99"/>
                  </a:lnTo>
                  <a:lnTo>
                    <a:pt x="73" y="99"/>
                  </a:lnTo>
                  <a:lnTo>
                    <a:pt x="71" y="99"/>
                  </a:lnTo>
                  <a:lnTo>
                    <a:pt x="71" y="102"/>
                  </a:lnTo>
                  <a:lnTo>
                    <a:pt x="73" y="102"/>
                  </a:lnTo>
                  <a:lnTo>
                    <a:pt x="73" y="102"/>
                  </a:lnTo>
                  <a:lnTo>
                    <a:pt x="73" y="102"/>
                  </a:lnTo>
                  <a:lnTo>
                    <a:pt x="73" y="102"/>
                  </a:lnTo>
                  <a:lnTo>
                    <a:pt x="76" y="102"/>
                  </a:lnTo>
                  <a:lnTo>
                    <a:pt x="76" y="104"/>
                  </a:lnTo>
                  <a:lnTo>
                    <a:pt x="76" y="104"/>
                  </a:lnTo>
                  <a:lnTo>
                    <a:pt x="76" y="104"/>
                  </a:lnTo>
                  <a:lnTo>
                    <a:pt x="76" y="106"/>
                  </a:lnTo>
                  <a:lnTo>
                    <a:pt x="76" y="106"/>
                  </a:lnTo>
                  <a:lnTo>
                    <a:pt x="76" y="106"/>
                  </a:lnTo>
                  <a:lnTo>
                    <a:pt x="76" y="106"/>
                  </a:lnTo>
                  <a:lnTo>
                    <a:pt x="76" y="109"/>
                  </a:lnTo>
                  <a:lnTo>
                    <a:pt x="76" y="109"/>
                  </a:lnTo>
                  <a:lnTo>
                    <a:pt x="76" y="109"/>
                  </a:lnTo>
                  <a:lnTo>
                    <a:pt x="76" y="109"/>
                  </a:lnTo>
                  <a:lnTo>
                    <a:pt x="73" y="109"/>
                  </a:lnTo>
                  <a:lnTo>
                    <a:pt x="73" y="109"/>
                  </a:lnTo>
                  <a:lnTo>
                    <a:pt x="73" y="109"/>
                  </a:lnTo>
                  <a:lnTo>
                    <a:pt x="73" y="106"/>
                  </a:lnTo>
                  <a:lnTo>
                    <a:pt x="73" y="106"/>
                  </a:lnTo>
                  <a:lnTo>
                    <a:pt x="73" y="106"/>
                  </a:lnTo>
                  <a:lnTo>
                    <a:pt x="73" y="106"/>
                  </a:lnTo>
                  <a:lnTo>
                    <a:pt x="73" y="104"/>
                  </a:lnTo>
                  <a:lnTo>
                    <a:pt x="73" y="104"/>
                  </a:lnTo>
                  <a:lnTo>
                    <a:pt x="71" y="104"/>
                  </a:lnTo>
                  <a:lnTo>
                    <a:pt x="71" y="104"/>
                  </a:lnTo>
                  <a:lnTo>
                    <a:pt x="71" y="106"/>
                  </a:lnTo>
                  <a:lnTo>
                    <a:pt x="71" y="106"/>
                  </a:lnTo>
                  <a:lnTo>
                    <a:pt x="68" y="106"/>
                  </a:lnTo>
                  <a:lnTo>
                    <a:pt x="68" y="106"/>
                  </a:lnTo>
                  <a:lnTo>
                    <a:pt x="68" y="106"/>
                  </a:lnTo>
                  <a:lnTo>
                    <a:pt x="68" y="106"/>
                  </a:lnTo>
                  <a:lnTo>
                    <a:pt x="68" y="109"/>
                  </a:lnTo>
                  <a:lnTo>
                    <a:pt x="68" y="109"/>
                  </a:lnTo>
                  <a:lnTo>
                    <a:pt x="68" y="111"/>
                  </a:lnTo>
                  <a:lnTo>
                    <a:pt x="68" y="111"/>
                  </a:lnTo>
                  <a:lnTo>
                    <a:pt x="68" y="114"/>
                  </a:lnTo>
                  <a:lnTo>
                    <a:pt x="68" y="114"/>
                  </a:lnTo>
                  <a:lnTo>
                    <a:pt x="68" y="114"/>
                  </a:lnTo>
                  <a:lnTo>
                    <a:pt x="68" y="116"/>
                  </a:lnTo>
                  <a:lnTo>
                    <a:pt x="66" y="116"/>
                  </a:lnTo>
                  <a:lnTo>
                    <a:pt x="66" y="116"/>
                  </a:lnTo>
                  <a:lnTo>
                    <a:pt x="66" y="116"/>
                  </a:lnTo>
                  <a:lnTo>
                    <a:pt x="66" y="116"/>
                  </a:lnTo>
                  <a:lnTo>
                    <a:pt x="66" y="116"/>
                  </a:lnTo>
                  <a:lnTo>
                    <a:pt x="64" y="116"/>
                  </a:lnTo>
                  <a:lnTo>
                    <a:pt x="64" y="116"/>
                  </a:lnTo>
                  <a:lnTo>
                    <a:pt x="64" y="116"/>
                  </a:lnTo>
                  <a:lnTo>
                    <a:pt x="64" y="114"/>
                  </a:lnTo>
                  <a:lnTo>
                    <a:pt x="64" y="114"/>
                  </a:lnTo>
                  <a:lnTo>
                    <a:pt x="64" y="116"/>
                  </a:lnTo>
                  <a:lnTo>
                    <a:pt x="64" y="116"/>
                  </a:lnTo>
                  <a:lnTo>
                    <a:pt x="61" y="116"/>
                  </a:lnTo>
                  <a:lnTo>
                    <a:pt x="61" y="116"/>
                  </a:lnTo>
                  <a:lnTo>
                    <a:pt x="61" y="114"/>
                  </a:lnTo>
                  <a:lnTo>
                    <a:pt x="61" y="114"/>
                  </a:lnTo>
                  <a:lnTo>
                    <a:pt x="61" y="111"/>
                  </a:lnTo>
                  <a:lnTo>
                    <a:pt x="61" y="111"/>
                  </a:lnTo>
                  <a:lnTo>
                    <a:pt x="61" y="109"/>
                  </a:lnTo>
                  <a:lnTo>
                    <a:pt x="61" y="109"/>
                  </a:lnTo>
                  <a:lnTo>
                    <a:pt x="61" y="109"/>
                  </a:lnTo>
                  <a:lnTo>
                    <a:pt x="61" y="109"/>
                  </a:lnTo>
                  <a:lnTo>
                    <a:pt x="61" y="111"/>
                  </a:lnTo>
                  <a:lnTo>
                    <a:pt x="61" y="111"/>
                  </a:lnTo>
                  <a:lnTo>
                    <a:pt x="61" y="114"/>
                  </a:lnTo>
                  <a:lnTo>
                    <a:pt x="61" y="114"/>
                  </a:lnTo>
                  <a:lnTo>
                    <a:pt x="61" y="114"/>
                  </a:lnTo>
                  <a:lnTo>
                    <a:pt x="61" y="116"/>
                  </a:lnTo>
                  <a:lnTo>
                    <a:pt x="61" y="116"/>
                  </a:lnTo>
                  <a:lnTo>
                    <a:pt x="59" y="116"/>
                  </a:lnTo>
                  <a:lnTo>
                    <a:pt x="59" y="116"/>
                  </a:lnTo>
                  <a:lnTo>
                    <a:pt x="59" y="116"/>
                  </a:lnTo>
                  <a:lnTo>
                    <a:pt x="59" y="116"/>
                  </a:lnTo>
                  <a:lnTo>
                    <a:pt x="59" y="118"/>
                  </a:lnTo>
                  <a:lnTo>
                    <a:pt x="59" y="118"/>
                  </a:lnTo>
                  <a:lnTo>
                    <a:pt x="59" y="118"/>
                  </a:lnTo>
                  <a:lnTo>
                    <a:pt x="59" y="121"/>
                  </a:lnTo>
                  <a:lnTo>
                    <a:pt x="59" y="121"/>
                  </a:lnTo>
                  <a:lnTo>
                    <a:pt x="57" y="121"/>
                  </a:lnTo>
                  <a:lnTo>
                    <a:pt x="57" y="121"/>
                  </a:lnTo>
                  <a:lnTo>
                    <a:pt x="57" y="121"/>
                  </a:lnTo>
                  <a:lnTo>
                    <a:pt x="54" y="121"/>
                  </a:lnTo>
                  <a:lnTo>
                    <a:pt x="54" y="121"/>
                  </a:lnTo>
                  <a:lnTo>
                    <a:pt x="54" y="123"/>
                  </a:lnTo>
                  <a:lnTo>
                    <a:pt x="54" y="123"/>
                  </a:lnTo>
                  <a:lnTo>
                    <a:pt x="52" y="123"/>
                  </a:lnTo>
                  <a:lnTo>
                    <a:pt x="52" y="123"/>
                  </a:lnTo>
                  <a:lnTo>
                    <a:pt x="52" y="125"/>
                  </a:lnTo>
                  <a:lnTo>
                    <a:pt x="52" y="125"/>
                  </a:lnTo>
                  <a:lnTo>
                    <a:pt x="52" y="123"/>
                  </a:lnTo>
                  <a:lnTo>
                    <a:pt x="52" y="123"/>
                  </a:lnTo>
                  <a:lnTo>
                    <a:pt x="52" y="123"/>
                  </a:lnTo>
                  <a:lnTo>
                    <a:pt x="49" y="123"/>
                  </a:lnTo>
                  <a:lnTo>
                    <a:pt x="49" y="123"/>
                  </a:lnTo>
                  <a:lnTo>
                    <a:pt x="49" y="123"/>
                  </a:lnTo>
                  <a:lnTo>
                    <a:pt x="47" y="123"/>
                  </a:lnTo>
                  <a:lnTo>
                    <a:pt x="47" y="123"/>
                  </a:lnTo>
                  <a:lnTo>
                    <a:pt x="47" y="125"/>
                  </a:lnTo>
                  <a:lnTo>
                    <a:pt x="47" y="125"/>
                  </a:lnTo>
                  <a:lnTo>
                    <a:pt x="45" y="125"/>
                  </a:lnTo>
                  <a:lnTo>
                    <a:pt x="45" y="123"/>
                  </a:lnTo>
                  <a:lnTo>
                    <a:pt x="45" y="123"/>
                  </a:lnTo>
                  <a:lnTo>
                    <a:pt x="42" y="123"/>
                  </a:lnTo>
                  <a:lnTo>
                    <a:pt x="42" y="123"/>
                  </a:lnTo>
                  <a:lnTo>
                    <a:pt x="42" y="123"/>
                  </a:lnTo>
                  <a:lnTo>
                    <a:pt x="42" y="121"/>
                  </a:lnTo>
                  <a:lnTo>
                    <a:pt x="42" y="121"/>
                  </a:lnTo>
                  <a:lnTo>
                    <a:pt x="40" y="121"/>
                  </a:lnTo>
                  <a:lnTo>
                    <a:pt x="40" y="121"/>
                  </a:lnTo>
                  <a:lnTo>
                    <a:pt x="40" y="123"/>
                  </a:lnTo>
                  <a:lnTo>
                    <a:pt x="40" y="123"/>
                  </a:lnTo>
                  <a:lnTo>
                    <a:pt x="38" y="123"/>
                  </a:lnTo>
                  <a:lnTo>
                    <a:pt x="38" y="123"/>
                  </a:lnTo>
                  <a:lnTo>
                    <a:pt x="38" y="123"/>
                  </a:lnTo>
                  <a:lnTo>
                    <a:pt x="38" y="125"/>
                  </a:lnTo>
                  <a:lnTo>
                    <a:pt x="35" y="125"/>
                  </a:lnTo>
                  <a:lnTo>
                    <a:pt x="35" y="125"/>
                  </a:lnTo>
                  <a:lnTo>
                    <a:pt x="35" y="125"/>
                  </a:lnTo>
                  <a:lnTo>
                    <a:pt x="35" y="125"/>
                  </a:lnTo>
                  <a:lnTo>
                    <a:pt x="35" y="128"/>
                  </a:lnTo>
                  <a:lnTo>
                    <a:pt x="33" y="128"/>
                  </a:lnTo>
                  <a:lnTo>
                    <a:pt x="33" y="128"/>
                  </a:lnTo>
                  <a:lnTo>
                    <a:pt x="33" y="125"/>
                  </a:lnTo>
                  <a:lnTo>
                    <a:pt x="33" y="125"/>
                  </a:lnTo>
                  <a:lnTo>
                    <a:pt x="33" y="125"/>
                  </a:lnTo>
                  <a:lnTo>
                    <a:pt x="31" y="125"/>
                  </a:lnTo>
                  <a:lnTo>
                    <a:pt x="31" y="125"/>
                  </a:lnTo>
                  <a:lnTo>
                    <a:pt x="31" y="125"/>
                  </a:lnTo>
                  <a:lnTo>
                    <a:pt x="28" y="125"/>
                  </a:lnTo>
                  <a:lnTo>
                    <a:pt x="28" y="128"/>
                  </a:lnTo>
                  <a:lnTo>
                    <a:pt x="28" y="128"/>
                  </a:lnTo>
                  <a:lnTo>
                    <a:pt x="28" y="128"/>
                  </a:lnTo>
                  <a:lnTo>
                    <a:pt x="28" y="128"/>
                  </a:lnTo>
                  <a:lnTo>
                    <a:pt x="26" y="128"/>
                  </a:lnTo>
                  <a:lnTo>
                    <a:pt x="26" y="128"/>
                  </a:lnTo>
                  <a:lnTo>
                    <a:pt x="26" y="128"/>
                  </a:lnTo>
                  <a:lnTo>
                    <a:pt x="26" y="128"/>
                  </a:lnTo>
                  <a:lnTo>
                    <a:pt x="26" y="125"/>
                  </a:lnTo>
                  <a:lnTo>
                    <a:pt x="23" y="125"/>
                  </a:lnTo>
                  <a:lnTo>
                    <a:pt x="23" y="125"/>
                  </a:lnTo>
                  <a:lnTo>
                    <a:pt x="23" y="125"/>
                  </a:lnTo>
                  <a:lnTo>
                    <a:pt x="21" y="125"/>
                  </a:lnTo>
                  <a:lnTo>
                    <a:pt x="21" y="123"/>
                  </a:lnTo>
                  <a:lnTo>
                    <a:pt x="23" y="123"/>
                  </a:lnTo>
                  <a:lnTo>
                    <a:pt x="23" y="123"/>
                  </a:lnTo>
                  <a:lnTo>
                    <a:pt x="23" y="121"/>
                  </a:lnTo>
                  <a:lnTo>
                    <a:pt x="21" y="121"/>
                  </a:lnTo>
                  <a:lnTo>
                    <a:pt x="21" y="121"/>
                  </a:lnTo>
                  <a:lnTo>
                    <a:pt x="23" y="121"/>
                  </a:lnTo>
                  <a:lnTo>
                    <a:pt x="23" y="118"/>
                  </a:lnTo>
                  <a:lnTo>
                    <a:pt x="23" y="118"/>
                  </a:lnTo>
                  <a:lnTo>
                    <a:pt x="23" y="116"/>
                  </a:lnTo>
                  <a:lnTo>
                    <a:pt x="21" y="116"/>
                  </a:lnTo>
                  <a:lnTo>
                    <a:pt x="21" y="116"/>
                  </a:lnTo>
                  <a:lnTo>
                    <a:pt x="21" y="116"/>
                  </a:lnTo>
                  <a:lnTo>
                    <a:pt x="23" y="116"/>
                  </a:lnTo>
                  <a:lnTo>
                    <a:pt x="23" y="114"/>
                  </a:lnTo>
                  <a:lnTo>
                    <a:pt x="23" y="114"/>
                  </a:lnTo>
                  <a:lnTo>
                    <a:pt x="21" y="114"/>
                  </a:lnTo>
                  <a:lnTo>
                    <a:pt x="21" y="111"/>
                  </a:lnTo>
                  <a:lnTo>
                    <a:pt x="21" y="111"/>
                  </a:lnTo>
                  <a:lnTo>
                    <a:pt x="21" y="111"/>
                  </a:lnTo>
                  <a:lnTo>
                    <a:pt x="21" y="111"/>
                  </a:lnTo>
                  <a:lnTo>
                    <a:pt x="21" y="109"/>
                  </a:lnTo>
                  <a:lnTo>
                    <a:pt x="21" y="109"/>
                  </a:lnTo>
                  <a:lnTo>
                    <a:pt x="21" y="109"/>
                  </a:lnTo>
                  <a:lnTo>
                    <a:pt x="21" y="106"/>
                  </a:lnTo>
                  <a:lnTo>
                    <a:pt x="21" y="106"/>
                  </a:lnTo>
                  <a:lnTo>
                    <a:pt x="21" y="106"/>
                  </a:lnTo>
                  <a:lnTo>
                    <a:pt x="21" y="104"/>
                  </a:lnTo>
                  <a:lnTo>
                    <a:pt x="21" y="104"/>
                  </a:lnTo>
                  <a:lnTo>
                    <a:pt x="21" y="104"/>
                  </a:lnTo>
                  <a:lnTo>
                    <a:pt x="21" y="102"/>
                  </a:lnTo>
                  <a:lnTo>
                    <a:pt x="21" y="102"/>
                  </a:lnTo>
                  <a:lnTo>
                    <a:pt x="21" y="99"/>
                  </a:lnTo>
                  <a:lnTo>
                    <a:pt x="19" y="99"/>
                  </a:lnTo>
                  <a:lnTo>
                    <a:pt x="19" y="99"/>
                  </a:lnTo>
                  <a:lnTo>
                    <a:pt x="21" y="99"/>
                  </a:lnTo>
                  <a:lnTo>
                    <a:pt x="21" y="97"/>
                  </a:lnTo>
                  <a:lnTo>
                    <a:pt x="21" y="97"/>
                  </a:lnTo>
                  <a:lnTo>
                    <a:pt x="21" y="97"/>
                  </a:lnTo>
                  <a:lnTo>
                    <a:pt x="19" y="97"/>
                  </a:lnTo>
                  <a:lnTo>
                    <a:pt x="19" y="95"/>
                  </a:lnTo>
                  <a:lnTo>
                    <a:pt x="19" y="95"/>
                  </a:lnTo>
                  <a:lnTo>
                    <a:pt x="19" y="95"/>
                  </a:lnTo>
                  <a:lnTo>
                    <a:pt x="19" y="92"/>
                  </a:lnTo>
                  <a:lnTo>
                    <a:pt x="19" y="92"/>
                  </a:lnTo>
                  <a:lnTo>
                    <a:pt x="19" y="90"/>
                  </a:lnTo>
                  <a:lnTo>
                    <a:pt x="19" y="90"/>
                  </a:lnTo>
                  <a:lnTo>
                    <a:pt x="19" y="90"/>
                  </a:lnTo>
                  <a:lnTo>
                    <a:pt x="19" y="87"/>
                  </a:lnTo>
                  <a:lnTo>
                    <a:pt x="21" y="87"/>
                  </a:lnTo>
                  <a:lnTo>
                    <a:pt x="21" y="87"/>
                  </a:lnTo>
                  <a:lnTo>
                    <a:pt x="19" y="87"/>
                  </a:lnTo>
                  <a:lnTo>
                    <a:pt x="19" y="87"/>
                  </a:lnTo>
                  <a:lnTo>
                    <a:pt x="19" y="87"/>
                  </a:lnTo>
                  <a:lnTo>
                    <a:pt x="19" y="87"/>
                  </a:lnTo>
                  <a:lnTo>
                    <a:pt x="16" y="87"/>
                  </a:lnTo>
                  <a:lnTo>
                    <a:pt x="16" y="87"/>
                  </a:lnTo>
                  <a:lnTo>
                    <a:pt x="14" y="87"/>
                  </a:lnTo>
                  <a:lnTo>
                    <a:pt x="14" y="85"/>
                  </a:lnTo>
                  <a:lnTo>
                    <a:pt x="14" y="85"/>
                  </a:lnTo>
                  <a:lnTo>
                    <a:pt x="16" y="85"/>
                  </a:lnTo>
                  <a:lnTo>
                    <a:pt x="16" y="83"/>
                  </a:lnTo>
                  <a:lnTo>
                    <a:pt x="16" y="83"/>
                  </a:lnTo>
                  <a:lnTo>
                    <a:pt x="16" y="83"/>
                  </a:lnTo>
                  <a:lnTo>
                    <a:pt x="16" y="80"/>
                  </a:lnTo>
                  <a:lnTo>
                    <a:pt x="16" y="80"/>
                  </a:lnTo>
                  <a:lnTo>
                    <a:pt x="16" y="80"/>
                  </a:lnTo>
                  <a:lnTo>
                    <a:pt x="14" y="80"/>
                  </a:lnTo>
                  <a:lnTo>
                    <a:pt x="14" y="78"/>
                  </a:lnTo>
                  <a:lnTo>
                    <a:pt x="14" y="78"/>
                  </a:lnTo>
                  <a:lnTo>
                    <a:pt x="14" y="78"/>
                  </a:lnTo>
                  <a:lnTo>
                    <a:pt x="14" y="78"/>
                  </a:lnTo>
                  <a:lnTo>
                    <a:pt x="14" y="78"/>
                  </a:lnTo>
                  <a:lnTo>
                    <a:pt x="12" y="78"/>
                  </a:lnTo>
                  <a:lnTo>
                    <a:pt x="12" y="76"/>
                  </a:lnTo>
                  <a:lnTo>
                    <a:pt x="12" y="76"/>
                  </a:lnTo>
                  <a:lnTo>
                    <a:pt x="12" y="73"/>
                  </a:lnTo>
                  <a:lnTo>
                    <a:pt x="12" y="73"/>
                  </a:lnTo>
                  <a:lnTo>
                    <a:pt x="14" y="73"/>
                  </a:lnTo>
                  <a:lnTo>
                    <a:pt x="14" y="71"/>
                  </a:lnTo>
                  <a:lnTo>
                    <a:pt x="12" y="71"/>
                  </a:lnTo>
                  <a:lnTo>
                    <a:pt x="12" y="71"/>
                  </a:lnTo>
                  <a:lnTo>
                    <a:pt x="14" y="71"/>
                  </a:lnTo>
                  <a:lnTo>
                    <a:pt x="14" y="71"/>
                  </a:lnTo>
                  <a:lnTo>
                    <a:pt x="14" y="71"/>
                  </a:lnTo>
                  <a:lnTo>
                    <a:pt x="14" y="68"/>
                  </a:lnTo>
                  <a:lnTo>
                    <a:pt x="16" y="68"/>
                  </a:lnTo>
                  <a:lnTo>
                    <a:pt x="16" y="68"/>
                  </a:lnTo>
                  <a:lnTo>
                    <a:pt x="16" y="68"/>
                  </a:lnTo>
                  <a:lnTo>
                    <a:pt x="16" y="66"/>
                  </a:lnTo>
                  <a:lnTo>
                    <a:pt x="16" y="66"/>
                  </a:lnTo>
                  <a:lnTo>
                    <a:pt x="14" y="66"/>
                  </a:lnTo>
                  <a:lnTo>
                    <a:pt x="14" y="64"/>
                  </a:lnTo>
                  <a:lnTo>
                    <a:pt x="14" y="64"/>
                  </a:lnTo>
                  <a:lnTo>
                    <a:pt x="14" y="61"/>
                  </a:lnTo>
                  <a:lnTo>
                    <a:pt x="16" y="61"/>
                  </a:lnTo>
                  <a:lnTo>
                    <a:pt x="16" y="61"/>
                  </a:lnTo>
                  <a:lnTo>
                    <a:pt x="16" y="59"/>
                  </a:lnTo>
                  <a:lnTo>
                    <a:pt x="14" y="59"/>
                  </a:lnTo>
                  <a:lnTo>
                    <a:pt x="14" y="59"/>
                  </a:lnTo>
                  <a:lnTo>
                    <a:pt x="14" y="59"/>
                  </a:lnTo>
                  <a:lnTo>
                    <a:pt x="14" y="59"/>
                  </a:lnTo>
                  <a:lnTo>
                    <a:pt x="14" y="59"/>
                  </a:lnTo>
                  <a:lnTo>
                    <a:pt x="14" y="59"/>
                  </a:lnTo>
                  <a:lnTo>
                    <a:pt x="12" y="59"/>
                  </a:lnTo>
                  <a:lnTo>
                    <a:pt x="12" y="59"/>
                  </a:lnTo>
                  <a:lnTo>
                    <a:pt x="12" y="59"/>
                  </a:lnTo>
                  <a:lnTo>
                    <a:pt x="9" y="59"/>
                  </a:lnTo>
                  <a:lnTo>
                    <a:pt x="9" y="57"/>
                  </a:lnTo>
                  <a:lnTo>
                    <a:pt x="9" y="57"/>
                  </a:lnTo>
                  <a:lnTo>
                    <a:pt x="7" y="57"/>
                  </a:lnTo>
                  <a:lnTo>
                    <a:pt x="7" y="57"/>
                  </a:lnTo>
                  <a:lnTo>
                    <a:pt x="7" y="57"/>
                  </a:lnTo>
                  <a:lnTo>
                    <a:pt x="7" y="57"/>
                  </a:lnTo>
                  <a:lnTo>
                    <a:pt x="7" y="57"/>
                  </a:lnTo>
                  <a:lnTo>
                    <a:pt x="4" y="57"/>
                  </a:lnTo>
                  <a:lnTo>
                    <a:pt x="4" y="57"/>
                  </a:lnTo>
                  <a:lnTo>
                    <a:pt x="4" y="54"/>
                  </a:lnTo>
                  <a:lnTo>
                    <a:pt x="2" y="54"/>
                  </a:lnTo>
                  <a:lnTo>
                    <a:pt x="2" y="54"/>
                  </a:lnTo>
                  <a:lnTo>
                    <a:pt x="2" y="54"/>
                  </a:lnTo>
                  <a:lnTo>
                    <a:pt x="2" y="52"/>
                  </a:lnTo>
                  <a:lnTo>
                    <a:pt x="2" y="52"/>
                  </a:lnTo>
                  <a:lnTo>
                    <a:pt x="2" y="52"/>
                  </a:lnTo>
                  <a:lnTo>
                    <a:pt x="2" y="50"/>
                  </a:lnTo>
                  <a:lnTo>
                    <a:pt x="0" y="50"/>
                  </a:lnTo>
                  <a:lnTo>
                    <a:pt x="0" y="50"/>
                  </a:lnTo>
                  <a:lnTo>
                    <a:pt x="0" y="47"/>
                  </a:lnTo>
                  <a:lnTo>
                    <a:pt x="2" y="47"/>
                  </a:lnTo>
                  <a:lnTo>
                    <a:pt x="2" y="47"/>
                  </a:lnTo>
                  <a:lnTo>
                    <a:pt x="2" y="47"/>
                  </a:lnTo>
                  <a:lnTo>
                    <a:pt x="2" y="47"/>
                  </a:lnTo>
                  <a:lnTo>
                    <a:pt x="2" y="47"/>
                  </a:lnTo>
                  <a:lnTo>
                    <a:pt x="2" y="45"/>
                  </a:lnTo>
                  <a:lnTo>
                    <a:pt x="2" y="45"/>
                  </a:lnTo>
                  <a:lnTo>
                    <a:pt x="2" y="42"/>
                  </a:lnTo>
                  <a:lnTo>
                    <a:pt x="4" y="42"/>
                  </a:lnTo>
                  <a:lnTo>
                    <a:pt x="4" y="42"/>
                  </a:lnTo>
                  <a:lnTo>
                    <a:pt x="4" y="45"/>
                  </a:lnTo>
                  <a:lnTo>
                    <a:pt x="7" y="45"/>
                  </a:lnTo>
                  <a:lnTo>
                    <a:pt x="7" y="45"/>
                  </a:lnTo>
                  <a:lnTo>
                    <a:pt x="7" y="45"/>
                  </a:lnTo>
                  <a:lnTo>
                    <a:pt x="7" y="45"/>
                  </a:lnTo>
                  <a:lnTo>
                    <a:pt x="7" y="42"/>
                  </a:lnTo>
                  <a:lnTo>
                    <a:pt x="7" y="42"/>
                  </a:lnTo>
                  <a:lnTo>
                    <a:pt x="9" y="42"/>
                  </a:lnTo>
                  <a:lnTo>
                    <a:pt x="9" y="42"/>
                  </a:lnTo>
                  <a:lnTo>
                    <a:pt x="9" y="40"/>
                  </a:lnTo>
                  <a:lnTo>
                    <a:pt x="9" y="40"/>
                  </a:lnTo>
                  <a:lnTo>
                    <a:pt x="9" y="40"/>
                  </a:lnTo>
                  <a:lnTo>
                    <a:pt x="9" y="38"/>
                  </a:lnTo>
                  <a:lnTo>
                    <a:pt x="9" y="38"/>
                  </a:lnTo>
                  <a:lnTo>
                    <a:pt x="9" y="38"/>
                  </a:lnTo>
                  <a:lnTo>
                    <a:pt x="12" y="38"/>
                  </a:lnTo>
                  <a:lnTo>
                    <a:pt x="12" y="38"/>
                  </a:lnTo>
                  <a:lnTo>
                    <a:pt x="12" y="38"/>
                  </a:lnTo>
                  <a:lnTo>
                    <a:pt x="12" y="38"/>
                  </a:lnTo>
                  <a:lnTo>
                    <a:pt x="12" y="38"/>
                  </a:lnTo>
                  <a:lnTo>
                    <a:pt x="14" y="38"/>
                  </a:lnTo>
                  <a:lnTo>
                    <a:pt x="14" y="38"/>
                  </a:lnTo>
                  <a:lnTo>
                    <a:pt x="14" y="38"/>
                  </a:lnTo>
                  <a:lnTo>
                    <a:pt x="16" y="38"/>
                  </a:lnTo>
                  <a:lnTo>
                    <a:pt x="16" y="38"/>
                  </a:lnTo>
                  <a:lnTo>
                    <a:pt x="16" y="38"/>
                  </a:lnTo>
                  <a:lnTo>
                    <a:pt x="16" y="38"/>
                  </a:lnTo>
                  <a:lnTo>
                    <a:pt x="19" y="38"/>
                  </a:lnTo>
                  <a:lnTo>
                    <a:pt x="19" y="38"/>
                  </a:lnTo>
                  <a:lnTo>
                    <a:pt x="19" y="38"/>
                  </a:lnTo>
                  <a:lnTo>
                    <a:pt x="19" y="38"/>
                  </a:lnTo>
                  <a:lnTo>
                    <a:pt x="19" y="38"/>
                  </a:lnTo>
                  <a:lnTo>
                    <a:pt x="21" y="38"/>
                  </a:lnTo>
                  <a:lnTo>
                    <a:pt x="21" y="35"/>
                  </a:lnTo>
                  <a:lnTo>
                    <a:pt x="21" y="35"/>
                  </a:lnTo>
                  <a:lnTo>
                    <a:pt x="21" y="35"/>
                  </a:lnTo>
                  <a:lnTo>
                    <a:pt x="21" y="33"/>
                  </a:lnTo>
                  <a:lnTo>
                    <a:pt x="21" y="33"/>
                  </a:lnTo>
                  <a:lnTo>
                    <a:pt x="19" y="33"/>
                  </a:lnTo>
                  <a:lnTo>
                    <a:pt x="19" y="33"/>
                  </a:lnTo>
                  <a:lnTo>
                    <a:pt x="19" y="33"/>
                  </a:lnTo>
                  <a:lnTo>
                    <a:pt x="19" y="33"/>
                  </a:lnTo>
                  <a:lnTo>
                    <a:pt x="19" y="31"/>
                  </a:lnTo>
                  <a:lnTo>
                    <a:pt x="19" y="31"/>
                  </a:lnTo>
                  <a:lnTo>
                    <a:pt x="19" y="28"/>
                  </a:lnTo>
                  <a:lnTo>
                    <a:pt x="16" y="28"/>
                  </a:lnTo>
                  <a:lnTo>
                    <a:pt x="16" y="28"/>
                  </a:lnTo>
                  <a:lnTo>
                    <a:pt x="14" y="28"/>
                  </a:lnTo>
                  <a:lnTo>
                    <a:pt x="14" y="28"/>
                  </a:lnTo>
                  <a:lnTo>
                    <a:pt x="14" y="28"/>
                  </a:lnTo>
                  <a:lnTo>
                    <a:pt x="12" y="28"/>
                  </a:lnTo>
                  <a:lnTo>
                    <a:pt x="12" y="28"/>
                  </a:lnTo>
                  <a:lnTo>
                    <a:pt x="12" y="28"/>
                  </a:lnTo>
                  <a:lnTo>
                    <a:pt x="12" y="28"/>
                  </a:lnTo>
                  <a:lnTo>
                    <a:pt x="12" y="28"/>
                  </a:lnTo>
                  <a:lnTo>
                    <a:pt x="9" y="28"/>
                  </a:lnTo>
                  <a:lnTo>
                    <a:pt x="9" y="26"/>
                  </a:lnTo>
                  <a:lnTo>
                    <a:pt x="9" y="26"/>
                  </a:lnTo>
                  <a:lnTo>
                    <a:pt x="9" y="26"/>
                  </a:lnTo>
                  <a:lnTo>
                    <a:pt x="7" y="26"/>
                  </a:lnTo>
                  <a:lnTo>
                    <a:pt x="7" y="23"/>
                  </a:lnTo>
                  <a:lnTo>
                    <a:pt x="7" y="23"/>
                  </a:lnTo>
                  <a:lnTo>
                    <a:pt x="7" y="23"/>
                  </a:lnTo>
                  <a:lnTo>
                    <a:pt x="7" y="23"/>
                  </a:lnTo>
                  <a:lnTo>
                    <a:pt x="7" y="21"/>
                  </a:lnTo>
                  <a:lnTo>
                    <a:pt x="4" y="21"/>
                  </a:lnTo>
                  <a:lnTo>
                    <a:pt x="4" y="21"/>
                  </a:lnTo>
                  <a:lnTo>
                    <a:pt x="2" y="21"/>
                  </a:lnTo>
                  <a:lnTo>
                    <a:pt x="2" y="21"/>
                  </a:lnTo>
                  <a:lnTo>
                    <a:pt x="2" y="21"/>
                  </a:lnTo>
                  <a:lnTo>
                    <a:pt x="2" y="19"/>
                  </a:lnTo>
                  <a:lnTo>
                    <a:pt x="2" y="19"/>
                  </a:lnTo>
                  <a:lnTo>
                    <a:pt x="2" y="19"/>
                  </a:lnTo>
                  <a:lnTo>
                    <a:pt x="2" y="19"/>
                  </a:lnTo>
                  <a:lnTo>
                    <a:pt x="2" y="19"/>
                  </a:lnTo>
                  <a:lnTo>
                    <a:pt x="2" y="16"/>
                  </a:lnTo>
                  <a:lnTo>
                    <a:pt x="2" y="16"/>
                  </a:lnTo>
                  <a:lnTo>
                    <a:pt x="2" y="16"/>
                  </a:lnTo>
                  <a:lnTo>
                    <a:pt x="2" y="14"/>
                  </a:lnTo>
                  <a:lnTo>
                    <a:pt x="2" y="14"/>
                  </a:lnTo>
                  <a:lnTo>
                    <a:pt x="4" y="14"/>
                  </a:lnTo>
                  <a:lnTo>
                    <a:pt x="4" y="12"/>
                  </a:lnTo>
                  <a:lnTo>
                    <a:pt x="4" y="12"/>
                  </a:lnTo>
                  <a:lnTo>
                    <a:pt x="4" y="12"/>
                  </a:lnTo>
                  <a:lnTo>
                    <a:pt x="7" y="12"/>
                  </a:lnTo>
                  <a:lnTo>
                    <a:pt x="7" y="12"/>
                  </a:lnTo>
                  <a:lnTo>
                    <a:pt x="7" y="9"/>
                  </a:lnTo>
                  <a:lnTo>
                    <a:pt x="7" y="9"/>
                  </a:lnTo>
                  <a:lnTo>
                    <a:pt x="7" y="9"/>
                  </a:lnTo>
                  <a:lnTo>
                    <a:pt x="7" y="9"/>
                  </a:lnTo>
                  <a:lnTo>
                    <a:pt x="9" y="9"/>
                  </a:lnTo>
                  <a:lnTo>
                    <a:pt x="9" y="9"/>
                  </a:lnTo>
                  <a:lnTo>
                    <a:pt x="9" y="7"/>
                  </a:lnTo>
                  <a:lnTo>
                    <a:pt x="12" y="7"/>
                  </a:lnTo>
                  <a:lnTo>
                    <a:pt x="12" y="7"/>
                  </a:lnTo>
                  <a:lnTo>
                    <a:pt x="12" y="4"/>
                  </a:lnTo>
                  <a:lnTo>
                    <a:pt x="9" y="4"/>
                  </a:lnTo>
                  <a:lnTo>
                    <a:pt x="9" y="4"/>
                  </a:lnTo>
                  <a:lnTo>
                    <a:pt x="9" y="4"/>
                  </a:lnTo>
                  <a:lnTo>
                    <a:pt x="7" y="4"/>
                  </a:lnTo>
                  <a:lnTo>
                    <a:pt x="7" y="4"/>
                  </a:lnTo>
                  <a:lnTo>
                    <a:pt x="7" y="4"/>
                  </a:lnTo>
                  <a:lnTo>
                    <a:pt x="7" y="4"/>
                  </a:lnTo>
                  <a:lnTo>
                    <a:pt x="7" y="2"/>
                  </a:lnTo>
                  <a:lnTo>
                    <a:pt x="7" y="2"/>
                  </a:lnTo>
                  <a:lnTo>
                    <a:pt x="7" y="2"/>
                  </a:lnTo>
                  <a:lnTo>
                    <a:pt x="7" y="0"/>
                  </a:lnTo>
                  <a:lnTo>
                    <a:pt x="9" y="0"/>
                  </a:lnTo>
                  <a:lnTo>
                    <a:pt x="9" y="2"/>
                  </a:lnTo>
                  <a:lnTo>
                    <a:pt x="9" y="2"/>
                  </a:lnTo>
                  <a:lnTo>
                    <a:pt x="9" y="2"/>
                  </a:lnTo>
                  <a:lnTo>
                    <a:pt x="12" y="2"/>
                  </a:lnTo>
                  <a:lnTo>
                    <a:pt x="12" y="4"/>
                  </a:lnTo>
                  <a:lnTo>
                    <a:pt x="12" y="4"/>
                  </a:lnTo>
                  <a:lnTo>
                    <a:pt x="12" y="4"/>
                  </a:lnTo>
                  <a:lnTo>
                    <a:pt x="12" y="4"/>
                  </a:lnTo>
                  <a:lnTo>
                    <a:pt x="14" y="4"/>
                  </a:lnTo>
                  <a:lnTo>
                    <a:pt x="14" y="7"/>
                  </a:lnTo>
                  <a:lnTo>
                    <a:pt x="14" y="7"/>
                  </a:lnTo>
                  <a:lnTo>
                    <a:pt x="14" y="7"/>
                  </a:lnTo>
                  <a:lnTo>
                    <a:pt x="14" y="7"/>
                  </a:lnTo>
                  <a:lnTo>
                    <a:pt x="14" y="9"/>
                  </a:lnTo>
                  <a:lnTo>
                    <a:pt x="14" y="9"/>
                  </a:lnTo>
                  <a:lnTo>
                    <a:pt x="16" y="9"/>
                  </a:lnTo>
                  <a:lnTo>
                    <a:pt x="16" y="9"/>
                  </a:lnTo>
                  <a:lnTo>
                    <a:pt x="16" y="9"/>
                  </a:lnTo>
                  <a:lnTo>
                    <a:pt x="19" y="9"/>
                  </a:lnTo>
                  <a:lnTo>
                    <a:pt x="19" y="9"/>
                  </a:lnTo>
                  <a:lnTo>
                    <a:pt x="19" y="9"/>
                  </a:lnTo>
                  <a:lnTo>
                    <a:pt x="19" y="9"/>
                  </a:lnTo>
                  <a:lnTo>
                    <a:pt x="19" y="9"/>
                  </a:lnTo>
                  <a:lnTo>
                    <a:pt x="21" y="9"/>
                  </a:lnTo>
                  <a:lnTo>
                    <a:pt x="21" y="9"/>
                  </a:lnTo>
                  <a:lnTo>
                    <a:pt x="21" y="9"/>
                  </a:lnTo>
                  <a:lnTo>
                    <a:pt x="21" y="9"/>
                  </a:lnTo>
                  <a:lnTo>
                    <a:pt x="21" y="9"/>
                  </a:lnTo>
                  <a:lnTo>
                    <a:pt x="21" y="9"/>
                  </a:lnTo>
                  <a:lnTo>
                    <a:pt x="21" y="9"/>
                  </a:lnTo>
                  <a:lnTo>
                    <a:pt x="21" y="7"/>
                  </a:lnTo>
                  <a:lnTo>
                    <a:pt x="19" y="7"/>
                  </a:lnTo>
                  <a:lnTo>
                    <a:pt x="19" y="7"/>
                  </a:lnTo>
                  <a:lnTo>
                    <a:pt x="21" y="7"/>
                  </a:lnTo>
                  <a:lnTo>
                    <a:pt x="21" y="4"/>
                  </a:lnTo>
                  <a:lnTo>
                    <a:pt x="21" y="4"/>
                  </a:lnTo>
                  <a:lnTo>
                    <a:pt x="21" y="7"/>
                  </a:lnTo>
                  <a:lnTo>
                    <a:pt x="21" y="7"/>
                  </a:lnTo>
                  <a:lnTo>
                    <a:pt x="23" y="7"/>
                  </a:lnTo>
                  <a:lnTo>
                    <a:pt x="23" y="7"/>
                  </a:lnTo>
                  <a:lnTo>
                    <a:pt x="23" y="9"/>
                  </a:lnTo>
                  <a:lnTo>
                    <a:pt x="23" y="9"/>
                  </a:lnTo>
                  <a:lnTo>
                    <a:pt x="23" y="9"/>
                  </a:lnTo>
                  <a:lnTo>
                    <a:pt x="23" y="9"/>
                  </a:lnTo>
                  <a:lnTo>
                    <a:pt x="23" y="12"/>
                  </a:lnTo>
                  <a:lnTo>
                    <a:pt x="23" y="12"/>
                  </a:lnTo>
                  <a:lnTo>
                    <a:pt x="26" y="12"/>
                  </a:lnTo>
                  <a:lnTo>
                    <a:pt x="26" y="14"/>
                  </a:lnTo>
                  <a:lnTo>
                    <a:pt x="26" y="14"/>
                  </a:lnTo>
                  <a:lnTo>
                    <a:pt x="26" y="14"/>
                  </a:lnTo>
                  <a:lnTo>
                    <a:pt x="26" y="14"/>
                  </a:lnTo>
                  <a:lnTo>
                    <a:pt x="26" y="16"/>
                  </a:lnTo>
                  <a:lnTo>
                    <a:pt x="28" y="16"/>
                  </a:lnTo>
                  <a:lnTo>
                    <a:pt x="28" y="16"/>
                  </a:lnTo>
                  <a:lnTo>
                    <a:pt x="28" y="16"/>
                  </a:lnTo>
                  <a:lnTo>
                    <a:pt x="28" y="16"/>
                  </a:lnTo>
                  <a:lnTo>
                    <a:pt x="31" y="16"/>
                  </a:lnTo>
                  <a:lnTo>
                    <a:pt x="31" y="16"/>
                  </a:lnTo>
                  <a:lnTo>
                    <a:pt x="31" y="16"/>
                  </a:lnTo>
                  <a:lnTo>
                    <a:pt x="31" y="16"/>
                  </a:lnTo>
                  <a:lnTo>
                    <a:pt x="33" y="16"/>
                  </a:lnTo>
                  <a:lnTo>
                    <a:pt x="33" y="16"/>
                  </a:lnTo>
                  <a:lnTo>
                    <a:pt x="33" y="16"/>
                  </a:lnTo>
                  <a:lnTo>
                    <a:pt x="33" y="16"/>
                  </a:lnTo>
                  <a:lnTo>
                    <a:pt x="33" y="14"/>
                  </a:lnTo>
                  <a:lnTo>
                    <a:pt x="33" y="14"/>
                  </a:lnTo>
                  <a:lnTo>
                    <a:pt x="33" y="12"/>
                  </a:lnTo>
                  <a:lnTo>
                    <a:pt x="35" y="12"/>
                  </a:lnTo>
                  <a:lnTo>
                    <a:pt x="35" y="12"/>
                  </a:lnTo>
                  <a:lnTo>
                    <a:pt x="35" y="12"/>
                  </a:lnTo>
                  <a:lnTo>
                    <a:pt x="35" y="12"/>
                  </a:lnTo>
                  <a:lnTo>
                    <a:pt x="35" y="12"/>
                  </a:lnTo>
                  <a:lnTo>
                    <a:pt x="38" y="12"/>
                  </a:lnTo>
                  <a:lnTo>
                    <a:pt x="38" y="14"/>
                  </a:lnTo>
                  <a:lnTo>
                    <a:pt x="38" y="14"/>
                  </a:lnTo>
                  <a:lnTo>
                    <a:pt x="38" y="14"/>
                  </a:lnTo>
                  <a:lnTo>
                    <a:pt x="38" y="16"/>
                  </a:lnTo>
                  <a:lnTo>
                    <a:pt x="38" y="16"/>
                  </a:lnTo>
                  <a:lnTo>
                    <a:pt x="40" y="16"/>
                  </a:lnTo>
                  <a:lnTo>
                    <a:pt x="40" y="19"/>
                  </a:lnTo>
                  <a:lnTo>
                    <a:pt x="40" y="19"/>
                  </a:lnTo>
                  <a:lnTo>
                    <a:pt x="40" y="19"/>
                  </a:lnTo>
                  <a:lnTo>
                    <a:pt x="40" y="19"/>
                  </a:lnTo>
                  <a:lnTo>
                    <a:pt x="40" y="19"/>
                  </a:lnTo>
                  <a:lnTo>
                    <a:pt x="40" y="21"/>
                  </a:lnTo>
                  <a:lnTo>
                    <a:pt x="40" y="21"/>
                  </a:lnTo>
                  <a:lnTo>
                    <a:pt x="40" y="23"/>
                  </a:lnTo>
                  <a:lnTo>
                    <a:pt x="40" y="23"/>
                  </a:lnTo>
                  <a:lnTo>
                    <a:pt x="40" y="26"/>
                  </a:lnTo>
                  <a:lnTo>
                    <a:pt x="40" y="26"/>
                  </a:lnTo>
                  <a:lnTo>
                    <a:pt x="40" y="26"/>
                  </a:lnTo>
                  <a:lnTo>
                    <a:pt x="40" y="28"/>
                  </a:lnTo>
                  <a:lnTo>
                    <a:pt x="40" y="28"/>
                  </a:lnTo>
                  <a:lnTo>
                    <a:pt x="40" y="28"/>
                  </a:lnTo>
                  <a:lnTo>
                    <a:pt x="40" y="28"/>
                  </a:lnTo>
                  <a:lnTo>
                    <a:pt x="40" y="31"/>
                  </a:lnTo>
                  <a:lnTo>
                    <a:pt x="40" y="31"/>
                  </a:lnTo>
                  <a:lnTo>
                    <a:pt x="40" y="33"/>
                  </a:lnTo>
                  <a:lnTo>
                    <a:pt x="40" y="33"/>
                  </a:lnTo>
                  <a:lnTo>
                    <a:pt x="40" y="35"/>
                  </a:lnTo>
                  <a:lnTo>
                    <a:pt x="40" y="35"/>
                  </a:lnTo>
                  <a:lnTo>
                    <a:pt x="40" y="35"/>
                  </a:lnTo>
                  <a:lnTo>
                    <a:pt x="42" y="35"/>
                  </a:lnTo>
                  <a:lnTo>
                    <a:pt x="42" y="35"/>
                  </a:lnTo>
                  <a:lnTo>
                    <a:pt x="42" y="35"/>
                  </a:lnTo>
                  <a:lnTo>
                    <a:pt x="42" y="35"/>
                  </a:lnTo>
                  <a:lnTo>
                    <a:pt x="45" y="35"/>
                  </a:lnTo>
                  <a:lnTo>
                    <a:pt x="45" y="35"/>
                  </a:lnTo>
                  <a:lnTo>
                    <a:pt x="45" y="38"/>
                  </a:lnTo>
                  <a:lnTo>
                    <a:pt x="47" y="38"/>
                  </a:lnTo>
                  <a:lnTo>
                    <a:pt x="47" y="38"/>
                  </a:lnTo>
                  <a:lnTo>
                    <a:pt x="47" y="38"/>
                  </a:lnTo>
                  <a:lnTo>
                    <a:pt x="49" y="38"/>
                  </a:lnTo>
                  <a:lnTo>
                    <a:pt x="49" y="38"/>
                  </a:lnTo>
                  <a:lnTo>
                    <a:pt x="49" y="38"/>
                  </a:lnTo>
                  <a:lnTo>
                    <a:pt x="52" y="38"/>
                  </a:lnTo>
                  <a:lnTo>
                    <a:pt x="52" y="38"/>
                  </a:lnTo>
                  <a:lnTo>
                    <a:pt x="52" y="38"/>
                  </a:lnTo>
                  <a:lnTo>
                    <a:pt x="54" y="38"/>
                  </a:lnTo>
                  <a:lnTo>
                    <a:pt x="54" y="38"/>
                  </a:lnTo>
                  <a:lnTo>
                    <a:pt x="54" y="38"/>
                  </a:lnTo>
                  <a:lnTo>
                    <a:pt x="57" y="38"/>
                  </a:lnTo>
                  <a:lnTo>
                    <a:pt x="57" y="38"/>
                  </a:lnTo>
                  <a:lnTo>
                    <a:pt x="59" y="38"/>
                  </a:lnTo>
                  <a:lnTo>
                    <a:pt x="59" y="38"/>
                  </a:lnTo>
                  <a:lnTo>
                    <a:pt x="59" y="38"/>
                  </a:lnTo>
                  <a:lnTo>
                    <a:pt x="61" y="38"/>
                  </a:lnTo>
                  <a:lnTo>
                    <a:pt x="61" y="38"/>
                  </a:lnTo>
                  <a:lnTo>
                    <a:pt x="61" y="38"/>
                  </a:lnTo>
                  <a:lnTo>
                    <a:pt x="64" y="38"/>
                  </a:lnTo>
                  <a:lnTo>
                    <a:pt x="64" y="38"/>
                  </a:lnTo>
                  <a:lnTo>
                    <a:pt x="66"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3" y="38"/>
                  </a:lnTo>
                  <a:lnTo>
                    <a:pt x="73" y="38"/>
                  </a:lnTo>
                  <a:lnTo>
                    <a:pt x="76" y="38"/>
                  </a:lnTo>
                  <a:lnTo>
                    <a:pt x="76" y="38"/>
                  </a:lnTo>
                  <a:lnTo>
                    <a:pt x="76" y="38"/>
                  </a:lnTo>
                  <a:lnTo>
                    <a:pt x="76" y="38"/>
                  </a:lnTo>
                  <a:lnTo>
                    <a:pt x="78" y="38"/>
                  </a:lnTo>
                  <a:lnTo>
                    <a:pt x="78" y="38"/>
                  </a:lnTo>
                  <a:lnTo>
                    <a:pt x="78" y="38"/>
                  </a:lnTo>
                  <a:lnTo>
                    <a:pt x="80" y="38"/>
                  </a:lnTo>
                  <a:lnTo>
                    <a:pt x="80" y="38"/>
                  </a:lnTo>
                  <a:lnTo>
                    <a:pt x="80" y="38"/>
                  </a:lnTo>
                  <a:lnTo>
                    <a:pt x="80" y="38"/>
                  </a:lnTo>
                  <a:lnTo>
                    <a:pt x="83" y="38"/>
                  </a:lnTo>
                  <a:lnTo>
                    <a:pt x="83" y="38"/>
                  </a:lnTo>
                  <a:lnTo>
                    <a:pt x="85" y="38"/>
                  </a:lnTo>
                  <a:lnTo>
                    <a:pt x="85" y="38"/>
                  </a:lnTo>
                  <a:lnTo>
                    <a:pt x="85" y="38"/>
                  </a:lnTo>
                  <a:lnTo>
                    <a:pt x="87" y="38"/>
                  </a:lnTo>
                  <a:lnTo>
                    <a:pt x="87" y="38"/>
                  </a:lnTo>
                  <a:lnTo>
                    <a:pt x="87" y="38"/>
                  </a:lnTo>
                  <a:lnTo>
                    <a:pt x="87" y="38"/>
                  </a:lnTo>
                  <a:lnTo>
                    <a:pt x="90" y="38"/>
                  </a:lnTo>
                  <a:lnTo>
                    <a:pt x="90" y="38"/>
                  </a:lnTo>
                  <a:lnTo>
                    <a:pt x="90" y="40"/>
                  </a:lnTo>
                  <a:lnTo>
                    <a:pt x="92" y="40"/>
                  </a:lnTo>
                  <a:lnTo>
                    <a:pt x="92" y="40"/>
                  </a:lnTo>
                  <a:lnTo>
                    <a:pt x="92" y="40"/>
                  </a:lnTo>
                  <a:lnTo>
                    <a:pt x="92" y="40"/>
                  </a:lnTo>
                  <a:lnTo>
                    <a:pt x="94" y="40"/>
                  </a:lnTo>
                  <a:lnTo>
                    <a:pt x="94" y="40"/>
                  </a:lnTo>
                  <a:lnTo>
                    <a:pt x="94" y="42"/>
                  </a:lnTo>
                  <a:lnTo>
                    <a:pt x="94" y="42"/>
                  </a:lnTo>
                  <a:lnTo>
                    <a:pt x="94" y="42"/>
                  </a:lnTo>
                  <a:lnTo>
                    <a:pt x="94" y="45"/>
                  </a:lnTo>
                  <a:lnTo>
                    <a:pt x="97" y="45"/>
                  </a:lnTo>
                  <a:lnTo>
                    <a:pt x="97" y="45"/>
                  </a:lnTo>
                  <a:lnTo>
                    <a:pt x="94" y="45"/>
                  </a:lnTo>
                  <a:lnTo>
                    <a:pt x="94" y="45"/>
                  </a:lnTo>
                  <a:lnTo>
                    <a:pt x="94" y="45"/>
                  </a:lnTo>
                  <a:lnTo>
                    <a:pt x="92" y="45"/>
                  </a:lnTo>
                  <a:lnTo>
                    <a:pt x="92" y="47"/>
                  </a:lnTo>
                  <a:lnTo>
                    <a:pt x="92" y="47"/>
                  </a:lnTo>
                  <a:lnTo>
                    <a:pt x="92" y="47"/>
                  </a:lnTo>
                  <a:lnTo>
                    <a:pt x="92" y="47"/>
                  </a:lnTo>
                  <a:lnTo>
                    <a:pt x="92" y="47"/>
                  </a:lnTo>
                  <a:lnTo>
                    <a:pt x="92" y="50"/>
                  </a:lnTo>
                  <a:lnTo>
                    <a:pt x="92" y="50"/>
                  </a:lnTo>
                  <a:lnTo>
                    <a:pt x="90" y="50"/>
                  </a:lnTo>
                  <a:lnTo>
                    <a:pt x="90" y="52"/>
                  </a:lnTo>
                  <a:lnTo>
                    <a:pt x="90" y="52"/>
                  </a:lnTo>
                  <a:lnTo>
                    <a:pt x="90" y="52"/>
                  </a:lnTo>
                  <a:lnTo>
                    <a:pt x="90" y="54"/>
                  </a:lnTo>
                  <a:lnTo>
                    <a:pt x="87" y="54"/>
                  </a:lnTo>
                  <a:lnTo>
                    <a:pt x="87" y="54"/>
                  </a:lnTo>
                  <a:lnTo>
                    <a:pt x="87" y="57"/>
                  </a:lnTo>
                  <a:lnTo>
                    <a:pt x="87" y="57"/>
                  </a:lnTo>
                  <a:lnTo>
                    <a:pt x="87" y="57"/>
                  </a:lnTo>
                  <a:lnTo>
                    <a:pt x="87" y="57"/>
                  </a:lnTo>
                  <a:lnTo>
                    <a:pt x="87" y="57"/>
                  </a:lnTo>
                  <a:lnTo>
                    <a:pt x="85" y="57"/>
                  </a:lnTo>
                  <a:lnTo>
                    <a:pt x="85" y="59"/>
                  </a:lnTo>
                  <a:lnTo>
                    <a:pt x="85" y="59"/>
                  </a:lnTo>
                  <a:lnTo>
                    <a:pt x="85" y="59"/>
                  </a:lnTo>
                  <a:lnTo>
                    <a:pt x="85" y="59"/>
                  </a:lnTo>
                  <a:lnTo>
                    <a:pt x="85" y="59"/>
                  </a:lnTo>
                  <a:lnTo>
                    <a:pt x="85" y="61"/>
                  </a:lnTo>
                  <a:lnTo>
                    <a:pt x="85" y="61"/>
                  </a:lnTo>
                  <a:lnTo>
                    <a:pt x="85" y="61"/>
                  </a:lnTo>
                  <a:lnTo>
                    <a:pt x="85" y="64"/>
                  </a:lnTo>
                  <a:lnTo>
                    <a:pt x="83" y="64"/>
                  </a:lnTo>
                  <a:lnTo>
                    <a:pt x="83" y="61"/>
                  </a:lnTo>
                  <a:lnTo>
                    <a:pt x="83" y="61"/>
                  </a:lnTo>
                  <a:lnTo>
                    <a:pt x="80" y="61"/>
                  </a:lnTo>
                  <a:lnTo>
                    <a:pt x="80" y="61"/>
                  </a:lnTo>
                  <a:lnTo>
                    <a:pt x="80" y="61"/>
                  </a:lnTo>
                  <a:lnTo>
                    <a:pt x="80" y="61"/>
                  </a:lnTo>
                  <a:lnTo>
                    <a:pt x="80" y="64"/>
                  </a:lnTo>
                  <a:lnTo>
                    <a:pt x="80" y="64"/>
                  </a:lnTo>
                  <a:lnTo>
                    <a:pt x="78" y="64"/>
                  </a:lnTo>
                  <a:lnTo>
                    <a:pt x="78" y="64"/>
                  </a:lnTo>
                  <a:lnTo>
                    <a:pt x="78" y="64"/>
                  </a:lnTo>
                  <a:lnTo>
                    <a:pt x="78" y="66"/>
                  </a:lnTo>
                  <a:lnTo>
                    <a:pt x="76" y="66"/>
                  </a:lnTo>
                  <a:lnTo>
                    <a:pt x="76" y="66"/>
                  </a:lnTo>
                  <a:lnTo>
                    <a:pt x="76" y="66"/>
                  </a:lnTo>
                  <a:lnTo>
                    <a:pt x="76" y="64"/>
                  </a:lnTo>
                  <a:lnTo>
                    <a:pt x="73" y="64"/>
                  </a:lnTo>
                  <a:lnTo>
                    <a:pt x="73" y="64"/>
                  </a:lnTo>
                  <a:lnTo>
                    <a:pt x="73" y="66"/>
                  </a:lnTo>
                  <a:lnTo>
                    <a:pt x="73" y="66"/>
                  </a:lnTo>
                  <a:lnTo>
                    <a:pt x="73" y="66"/>
                  </a:lnTo>
                  <a:lnTo>
                    <a:pt x="73" y="68"/>
                  </a:lnTo>
                  <a:lnTo>
                    <a:pt x="71" y="68"/>
                  </a:lnTo>
                  <a:lnTo>
                    <a:pt x="71" y="68"/>
                  </a:lnTo>
                  <a:lnTo>
                    <a:pt x="71" y="68"/>
                  </a:lnTo>
                  <a:lnTo>
                    <a:pt x="68" y="68"/>
                  </a:lnTo>
                  <a:lnTo>
                    <a:pt x="68" y="68"/>
                  </a:lnTo>
                  <a:lnTo>
                    <a:pt x="68" y="71"/>
                  </a:lnTo>
                  <a:lnTo>
                    <a:pt x="68" y="71"/>
                  </a:lnTo>
                  <a:lnTo>
                    <a:pt x="68" y="73"/>
                  </a:lnTo>
                  <a:lnTo>
                    <a:pt x="68" y="73"/>
                  </a:lnTo>
                  <a:lnTo>
                    <a:pt x="68" y="73"/>
                  </a:lnTo>
                  <a:lnTo>
                    <a:pt x="68" y="73"/>
                  </a:lnTo>
                  <a:lnTo>
                    <a:pt x="68" y="76"/>
                  </a:lnTo>
                  <a:lnTo>
                    <a:pt x="68" y="76"/>
                  </a:lnTo>
                  <a:lnTo>
                    <a:pt x="68" y="76"/>
                  </a:lnTo>
                  <a:lnTo>
                    <a:pt x="68" y="76"/>
                  </a:lnTo>
                  <a:lnTo>
                    <a:pt x="68" y="78"/>
                  </a:lnTo>
                  <a:lnTo>
                    <a:pt x="68" y="78"/>
                  </a:lnTo>
                  <a:lnTo>
                    <a:pt x="68" y="78"/>
                  </a:lnTo>
                  <a:lnTo>
                    <a:pt x="68" y="78"/>
                  </a:lnTo>
                  <a:lnTo>
                    <a:pt x="68" y="80"/>
                  </a:lnTo>
                  <a:lnTo>
                    <a:pt x="68" y="80"/>
                  </a:lnTo>
                  <a:lnTo>
                    <a:pt x="68" y="80"/>
                  </a:lnTo>
                  <a:lnTo>
                    <a:pt x="68" y="83"/>
                  </a:lnTo>
                  <a:lnTo>
                    <a:pt x="71" y="83"/>
                  </a:lnTo>
                  <a:lnTo>
                    <a:pt x="71" y="83"/>
                  </a:lnTo>
                  <a:lnTo>
                    <a:pt x="71" y="85"/>
                  </a:lnTo>
                  <a:lnTo>
                    <a:pt x="71" y="85"/>
                  </a:lnTo>
                  <a:lnTo>
                    <a:pt x="71" y="87"/>
                  </a:lnTo>
                  <a:lnTo>
                    <a:pt x="71" y="87"/>
                  </a:lnTo>
                  <a:lnTo>
                    <a:pt x="71" y="87"/>
                  </a:lnTo>
                  <a:lnTo>
                    <a:pt x="71" y="87"/>
                  </a:lnTo>
                  <a:lnTo>
                    <a:pt x="71" y="90"/>
                  </a:lnTo>
                  <a:lnTo>
                    <a:pt x="71" y="90"/>
                  </a:lnTo>
                  <a:lnTo>
                    <a:pt x="73" y="90"/>
                  </a:lnTo>
                  <a:lnTo>
                    <a:pt x="73" y="90"/>
                  </a:lnTo>
                  <a:lnTo>
                    <a:pt x="73" y="90"/>
                  </a:lnTo>
                  <a:lnTo>
                    <a:pt x="73" y="90"/>
                  </a:lnTo>
                  <a:lnTo>
                    <a:pt x="73" y="87"/>
                  </a:lnTo>
                  <a:lnTo>
                    <a:pt x="73" y="87"/>
                  </a:lnTo>
                  <a:lnTo>
                    <a:pt x="73" y="87"/>
                  </a:lnTo>
                  <a:lnTo>
                    <a:pt x="73" y="87"/>
                  </a:lnTo>
                  <a:lnTo>
                    <a:pt x="73" y="87"/>
                  </a:lnTo>
                  <a:lnTo>
                    <a:pt x="73" y="87"/>
                  </a:lnTo>
                  <a:lnTo>
                    <a:pt x="76" y="87"/>
                  </a:lnTo>
                  <a:lnTo>
                    <a:pt x="76" y="87"/>
                  </a:lnTo>
                  <a:lnTo>
                    <a:pt x="76" y="90"/>
                  </a:lnTo>
                  <a:lnTo>
                    <a:pt x="76" y="90"/>
                  </a:lnTo>
                  <a:lnTo>
                    <a:pt x="76" y="90"/>
                  </a:lnTo>
                  <a:lnTo>
                    <a:pt x="76" y="92"/>
                  </a:lnTo>
                  <a:lnTo>
                    <a:pt x="76" y="92"/>
                  </a:lnTo>
                  <a:lnTo>
                    <a:pt x="76" y="95"/>
                  </a:lnTo>
                  <a:lnTo>
                    <a:pt x="76" y="95"/>
                  </a:lnTo>
                  <a:lnTo>
                    <a:pt x="78" y="95"/>
                  </a:lnTo>
                  <a:lnTo>
                    <a:pt x="78" y="95"/>
                  </a:lnTo>
                  <a:lnTo>
                    <a:pt x="80" y="95"/>
                  </a:lnTo>
                  <a:lnTo>
                    <a:pt x="80" y="92"/>
                  </a:lnTo>
                  <a:lnTo>
                    <a:pt x="80" y="92"/>
                  </a:lnTo>
                  <a:lnTo>
                    <a:pt x="80" y="92"/>
                  </a:lnTo>
                  <a:lnTo>
                    <a:pt x="80" y="92"/>
                  </a:lnTo>
                  <a:lnTo>
                    <a:pt x="80" y="90"/>
                  </a:lnTo>
                  <a:lnTo>
                    <a:pt x="83" y="90"/>
                  </a:lnTo>
                  <a:lnTo>
                    <a:pt x="83" y="90"/>
                  </a:lnTo>
                  <a:lnTo>
                    <a:pt x="80" y="90"/>
                  </a:lnTo>
                  <a:lnTo>
                    <a:pt x="80" y="87"/>
                  </a:lnTo>
                  <a:lnTo>
                    <a:pt x="80" y="87"/>
                  </a:lnTo>
                  <a:lnTo>
                    <a:pt x="80" y="87"/>
                  </a:lnTo>
                  <a:lnTo>
                    <a:pt x="80" y="85"/>
                  </a:lnTo>
                  <a:lnTo>
                    <a:pt x="80" y="85"/>
                  </a:lnTo>
                  <a:lnTo>
                    <a:pt x="83" y="85"/>
                  </a:lnTo>
                  <a:lnTo>
                    <a:pt x="83" y="83"/>
                  </a:lnTo>
                  <a:lnTo>
                    <a:pt x="83" y="83"/>
                  </a:lnTo>
                  <a:lnTo>
                    <a:pt x="83" y="83"/>
                  </a:lnTo>
                  <a:lnTo>
                    <a:pt x="85" y="83"/>
                  </a:lnTo>
                  <a:lnTo>
                    <a:pt x="85" y="80"/>
                  </a:lnTo>
                  <a:lnTo>
                    <a:pt x="85" y="80"/>
                  </a:lnTo>
                  <a:lnTo>
                    <a:pt x="85" y="80"/>
                  </a:lnTo>
                  <a:lnTo>
                    <a:pt x="85" y="78"/>
                  </a:lnTo>
                  <a:lnTo>
                    <a:pt x="85" y="78"/>
                  </a:lnTo>
                  <a:lnTo>
                    <a:pt x="85" y="78"/>
                  </a:lnTo>
                  <a:lnTo>
                    <a:pt x="85" y="76"/>
                  </a:lnTo>
                  <a:lnTo>
                    <a:pt x="85" y="76"/>
                  </a:lnTo>
                  <a:lnTo>
                    <a:pt x="85" y="76"/>
                  </a:lnTo>
                  <a:lnTo>
                    <a:pt x="85" y="76"/>
                  </a:lnTo>
                  <a:lnTo>
                    <a:pt x="87" y="76"/>
                  </a:lnTo>
                  <a:lnTo>
                    <a:pt x="87" y="78"/>
                  </a:lnTo>
                  <a:lnTo>
                    <a:pt x="87" y="78"/>
                  </a:lnTo>
                  <a:lnTo>
                    <a:pt x="87" y="76"/>
                  </a:lnTo>
                  <a:lnTo>
                    <a:pt x="87" y="76"/>
                  </a:lnTo>
                  <a:lnTo>
                    <a:pt x="87" y="76"/>
                  </a:lnTo>
                  <a:lnTo>
                    <a:pt x="90" y="76"/>
                  </a:lnTo>
                  <a:lnTo>
                    <a:pt x="90" y="76"/>
                  </a:lnTo>
                  <a:lnTo>
                    <a:pt x="90" y="76"/>
                  </a:lnTo>
                  <a:lnTo>
                    <a:pt x="92" y="7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241"/>
            <p:cNvSpPr>
              <a:spLocks/>
            </p:cNvSpPr>
            <p:nvPr/>
          </p:nvSpPr>
          <p:spPr bwMode="auto">
            <a:xfrm>
              <a:off x="4318000" y="3298825"/>
              <a:ext cx="157163" cy="239712"/>
            </a:xfrm>
            <a:custGeom>
              <a:avLst/>
              <a:gdLst/>
              <a:ahLst/>
              <a:cxnLst>
                <a:cxn ang="0">
                  <a:pos x="92" y="87"/>
                </a:cxn>
                <a:cxn ang="0">
                  <a:pos x="94" y="99"/>
                </a:cxn>
                <a:cxn ang="0">
                  <a:pos x="99" y="111"/>
                </a:cxn>
                <a:cxn ang="0">
                  <a:pos x="99" y="125"/>
                </a:cxn>
                <a:cxn ang="0">
                  <a:pos x="99" y="137"/>
                </a:cxn>
                <a:cxn ang="0">
                  <a:pos x="92" y="132"/>
                </a:cxn>
                <a:cxn ang="0">
                  <a:pos x="92" y="144"/>
                </a:cxn>
                <a:cxn ang="0">
                  <a:pos x="90" y="147"/>
                </a:cxn>
                <a:cxn ang="0">
                  <a:pos x="87" y="137"/>
                </a:cxn>
                <a:cxn ang="0">
                  <a:pos x="83" y="128"/>
                </a:cxn>
                <a:cxn ang="0">
                  <a:pos x="83" y="116"/>
                </a:cxn>
                <a:cxn ang="0">
                  <a:pos x="78" y="106"/>
                </a:cxn>
                <a:cxn ang="0">
                  <a:pos x="71" y="102"/>
                </a:cxn>
                <a:cxn ang="0">
                  <a:pos x="76" y="109"/>
                </a:cxn>
                <a:cxn ang="0">
                  <a:pos x="68" y="106"/>
                </a:cxn>
                <a:cxn ang="0">
                  <a:pos x="66" y="116"/>
                </a:cxn>
                <a:cxn ang="0">
                  <a:pos x="61" y="109"/>
                </a:cxn>
                <a:cxn ang="0">
                  <a:pos x="59" y="118"/>
                </a:cxn>
                <a:cxn ang="0">
                  <a:pos x="52" y="125"/>
                </a:cxn>
                <a:cxn ang="0">
                  <a:pos x="42" y="123"/>
                </a:cxn>
                <a:cxn ang="0">
                  <a:pos x="35" y="125"/>
                </a:cxn>
                <a:cxn ang="0">
                  <a:pos x="26" y="128"/>
                </a:cxn>
                <a:cxn ang="0">
                  <a:pos x="23" y="121"/>
                </a:cxn>
                <a:cxn ang="0">
                  <a:pos x="21" y="109"/>
                </a:cxn>
                <a:cxn ang="0">
                  <a:pos x="21" y="97"/>
                </a:cxn>
                <a:cxn ang="0">
                  <a:pos x="19" y="87"/>
                </a:cxn>
                <a:cxn ang="0">
                  <a:pos x="16" y="80"/>
                </a:cxn>
                <a:cxn ang="0">
                  <a:pos x="12" y="71"/>
                </a:cxn>
                <a:cxn ang="0">
                  <a:pos x="16" y="61"/>
                </a:cxn>
                <a:cxn ang="0">
                  <a:pos x="7" y="57"/>
                </a:cxn>
                <a:cxn ang="0">
                  <a:pos x="0" y="50"/>
                </a:cxn>
                <a:cxn ang="0">
                  <a:pos x="7" y="45"/>
                </a:cxn>
                <a:cxn ang="0">
                  <a:pos x="12" y="38"/>
                </a:cxn>
                <a:cxn ang="0">
                  <a:pos x="21" y="35"/>
                </a:cxn>
                <a:cxn ang="0">
                  <a:pos x="14" y="28"/>
                </a:cxn>
                <a:cxn ang="0">
                  <a:pos x="7" y="23"/>
                </a:cxn>
                <a:cxn ang="0">
                  <a:pos x="2" y="14"/>
                </a:cxn>
                <a:cxn ang="0">
                  <a:pos x="12" y="7"/>
                </a:cxn>
                <a:cxn ang="0">
                  <a:pos x="9" y="2"/>
                </a:cxn>
                <a:cxn ang="0">
                  <a:pos x="16" y="9"/>
                </a:cxn>
                <a:cxn ang="0">
                  <a:pos x="21" y="7"/>
                </a:cxn>
                <a:cxn ang="0">
                  <a:pos x="23" y="12"/>
                </a:cxn>
                <a:cxn ang="0">
                  <a:pos x="33" y="16"/>
                </a:cxn>
                <a:cxn ang="0">
                  <a:pos x="38" y="14"/>
                </a:cxn>
                <a:cxn ang="0">
                  <a:pos x="40" y="26"/>
                </a:cxn>
                <a:cxn ang="0">
                  <a:pos x="42" y="35"/>
                </a:cxn>
                <a:cxn ang="0">
                  <a:pos x="54" y="38"/>
                </a:cxn>
                <a:cxn ang="0">
                  <a:pos x="68" y="38"/>
                </a:cxn>
                <a:cxn ang="0">
                  <a:pos x="78" y="38"/>
                </a:cxn>
                <a:cxn ang="0">
                  <a:pos x="90" y="38"/>
                </a:cxn>
                <a:cxn ang="0">
                  <a:pos x="94" y="45"/>
                </a:cxn>
                <a:cxn ang="0">
                  <a:pos x="90" y="54"/>
                </a:cxn>
                <a:cxn ang="0">
                  <a:pos x="85" y="61"/>
                </a:cxn>
                <a:cxn ang="0">
                  <a:pos x="78" y="66"/>
                </a:cxn>
                <a:cxn ang="0">
                  <a:pos x="68" y="68"/>
                </a:cxn>
                <a:cxn ang="0">
                  <a:pos x="68" y="80"/>
                </a:cxn>
                <a:cxn ang="0">
                  <a:pos x="73" y="90"/>
                </a:cxn>
                <a:cxn ang="0">
                  <a:pos x="76" y="92"/>
                </a:cxn>
                <a:cxn ang="0">
                  <a:pos x="80" y="87"/>
                </a:cxn>
                <a:cxn ang="0">
                  <a:pos x="85" y="76"/>
                </a:cxn>
              </a:cxnLst>
              <a:rect l="0" t="0" r="r" b="b"/>
              <a:pathLst>
                <a:path w="99" h="151">
                  <a:moveTo>
                    <a:pt x="92" y="76"/>
                  </a:moveTo>
                  <a:lnTo>
                    <a:pt x="92" y="78"/>
                  </a:lnTo>
                  <a:lnTo>
                    <a:pt x="92" y="78"/>
                  </a:lnTo>
                  <a:lnTo>
                    <a:pt x="92" y="78"/>
                  </a:lnTo>
                  <a:lnTo>
                    <a:pt x="92" y="78"/>
                  </a:lnTo>
                  <a:lnTo>
                    <a:pt x="92" y="78"/>
                  </a:lnTo>
                  <a:lnTo>
                    <a:pt x="92" y="80"/>
                  </a:lnTo>
                  <a:lnTo>
                    <a:pt x="92" y="80"/>
                  </a:lnTo>
                  <a:lnTo>
                    <a:pt x="92" y="83"/>
                  </a:lnTo>
                  <a:lnTo>
                    <a:pt x="92" y="83"/>
                  </a:lnTo>
                  <a:lnTo>
                    <a:pt x="94" y="83"/>
                  </a:lnTo>
                  <a:lnTo>
                    <a:pt x="94" y="85"/>
                  </a:lnTo>
                  <a:lnTo>
                    <a:pt x="94" y="85"/>
                  </a:lnTo>
                  <a:lnTo>
                    <a:pt x="94" y="87"/>
                  </a:lnTo>
                  <a:lnTo>
                    <a:pt x="92" y="87"/>
                  </a:lnTo>
                  <a:lnTo>
                    <a:pt x="92" y="87"/>
                  </a:lnTo>
                  <a:lnTo>
                    <a:pt x="92" y="87"/>
                  </a:lnTo>
                  <a:lnTo>
                    <a:pt x="92" y="90"/>
                  </a:lnTo>
                  <a:lnTo>
                    <a:pt x="94" y="90"/>
                  </a:lnTo>
                  <a:lnTo>
                    <a:pt x="94" y="90"/>
                  </a:lnTo>
                  <a:lnTo>
                    <a:pt x="94" y="92"/>
                  </a:lnTo>
                  <a:lnTo>
                    <a:pt x="94" y="92"/>
                  </a:lnTo>
                  <a:lnTo>
                    <a:pt x="94" y="95"/>
                  </a:lnTo>
                  <a:lnTo>
                    <a:pt x="94" y="95"/>
                  </a:lnTo>
                  <a:lnTo>
                    <a:pt x="94" y="95"/>
                  </a:lnTo>
                  <a:lnTo>
                    <a:pt x="94" y="97"/>
                  </a:lnTo>
                  <a:lnTo>
                    <a:pt x="94" y="97"/>
                  </a:lnTo>
                  <a:lnTo>
                    <a:pt x="94" y="97"/>
                  </a:lnTo>
                  <a:lnTo>
                    <a:pt x="94" y="97"/>
                  </a:lnTo>
                  <a:lnTo>
                    <a:pt x="94" y="99"/>
                  </a:lnTo>
                  <a:lnTo>
                    <a:pt x="97" y="99"/>
                  </a:lnTo>
                  <a:lnTo>
                    <a:pt x="97" y="99"/>
                  </a:lnTo>
                  <a:lnTo>
                    <a:pt x="97" y="102"/>
                  </a:lnTo>
                  <a:lnTo>
                    <a:pt x="97" y="102"/>
                  </a:lnTo>
                  <a:lnTo>
                    <a:pt x="97" y="104"/>
                  </a:lnTo>
                  <a:lnTo>
                    <a:pt x="97" y="104"/>
                  </a:lnTo>
                  <a:lnTo>
                    <a:pt x="97" y="104"/>
                  </a:lnTo>
                  <a:lnTo>
                    <a:pt x="97" y="106"/>
                  </a:lnTo>
                  <a:lnTo>
                    <a:pt x="97" y="106"/>
                  </a:lnTo>
                  <a:lnTo>
                    <a:pt x="97" y="106"/>
                  </a:lnTo>
                  <a:lnTo>
                    <a:pt x="97" y="109"/>
                  </a:lnTo>
                  <a:lnTo>
                    <a:pt x="97" y="109"/>
                  </a:lnTo>
                  <a:lnTo>
                    <a:pt x="99" y="109"/>
                  </a:lnTo>
                  <a:lnTo>
                    <a:pt x="99" y="111"/>
                  </a:lnTo>
                  <a:lnTo>
                    <a:pt x="99" y="111"/>
                  </a:lnTo>
                  <a:lnTo>
                    <a:pt x="99" y="114"/>
                  </a:lnTo>
                  <a:lnTo>
                    <a:pt x="99" y="114"/>
                  </a:lnTo>
                  <a:lnTo>
                    <a:pt x="99" y="116"/>
                  </a:lnTo>
                  <a:lnTo>
                    <a:pt x="99" y="116"/>
                  </a:lnTo>
                  <a:lnTo>
                    <a:pt x="99" y="116"/>
                  </a:lnTo>
                  <a:lnTo>
                    <a:pt x="99" y="118"/>
                  </a:lnTo>
                  <a:lnTo>
                    <a:pt x="99" y="118"/>
                  </a:lnTo>
                  <a:lnTo>
                    <a:pt x="99" y="118"/>
                  </a:lnTo>
                  <a:lnTo>
                    <a:pt x="99" y="121"/>
                  </a:lnTo>
                  <a:lnTo>
                    <a:pt x="99" y="121"/>
                  </a:lnTo>
                  <a:lnTo>
                    <a:pt x="99" y="123"/>
                  </a:lnTo>
                  <a:lnTo>
                    <a:pt x="99" y="123"/>
                  </a:lnTo>
                  <a:lnTo>
                    <a:pt x="99" y="125"/>
                  </a:lnTo>
                  <a:lnTo>
                    <a:pt x="99" y="125"/>
                  </a:lnTo>
                  <a:lnTo>
                    <a:pt x="99" y="125"/>
                  </a:lnTo>
                  <a:lnTo>
                    <a:pt x="99" y="128"/>
                  </a:lnTo>
                  <a:lnTo>
                    <a:pt x="99" y="128"/>
                  </a:lnTo>
                  <a:lnTo>
                    <a:pt x="99" y="128"/>
                  </a:lnTo>
                  <a:lnTo>
                    <a:pt x="99" y="128"/>
                  </a:lnTo>
                  <a:lnTo>
                    <a:pt x="99" y="130"/>
                  </a:lnTo>
                  <a:lnTo>
                    <a:pt x="99" y="130"/>
                  </a:lnTo>
                  <a:lnTo>
                    <a:pt x="99" y="132"/>
                  </a:lnTo>
                  <a:lnTo>
                    <a:pt x="99" y="132"/>
                  </a:lnTo>
                  <a:lnTo>
                    <a:pt x="99" y="135"/>
                  </a:lnTo>
                  <a:lnTo>
                    <a:pt x="99" y="135"/>
                  </a:lnTo>
                  <a:lnTo>
                    <a:pt x="99" y="135"/>
                  </a:lnTo>
                  <a:lnTo>
                    <a:pt x="99" y="137"/>
                  </a:lnTo>
                  <a:lnTo>
                    <a:pt x="99" y="137"/>
                  </a:lnTo>
                  <a:lnTo>
                    <a:pt x="99" y="137"/>
                  </a:lnTo>
                  <a:lnTo>
                    <a:pt x="99" y="137"/>
                  </a:lnTo>
                  <a:lnTo>
                    <a:pt x="99" y="137"/>
                  </a:lnTo>
                  <a:lnTo>
                    <a:pt x="99" y="135"/>
                  </a:lnTo>
                  <a:lnTo>
                    <a:pt x="99" y="135"/>
                  </a:lnTo>
                  <a:lnTo>
                    <a:pt x="97" y="135"/>
                  </a:lnTo>
                  <a:lnTo>
                    <a:pt x="97" y="135"/>
                  </a:lnTo>
                  <a:lnTo>
                    <a:pt x="97" y="135"/>
                  </a:lnTo>
                  <a:lnTo>
                    <a:pt x="94" y="135"/>
                  </a:lnTo>
                  <a:lnTo>
                    <a:pt x="94" y="135"/>
                  </a:lnTo>
                  <a:lnTo>
                    <a:pt x="94" y="135"/>
                  </a:lnTo>
                  <a:lnTo>
                    <a:pt x="94" y="132"/>
                  </a:lnTo>
                  <a:lnTo>
                    <a:pt x="94" y="132"/>
                  </a:lnTo>
                  <a:lnTo>
                    <a:pt x="94" y="132"/>
                  </a:lnTo>
                  <a:lnTo>
                    <a:pt x="92" y="132"/>
                  </a:lnTo>
                  <a:lnTo>
                    <a:pt x="92" y="132"/>
                  </a:lnTo>
                  <a:lnTo>
                    <a:pt x="92" y="132"/>
                  </a:lnTo>
                  <a:lnTo>
                    <a:pt x="92" y="132"/>
                  </a:lnTo>
                  <a:lnTo>
                    <a:pt x="92" y="135"/>
                  </a:lnTo>
                  <a:lnTo>
                    <a:pt x="92" y="135"/>
                  </a:lnTo>
                  <a:lnTo>
                    <a:pt x="90" y="135"/>
                  </a:lnTo>
                  <a:lnTo>
                    <a:pt x="90" y="137"/>
                  </a:lnTo>
                  <a:lnTo>
                    <a:pt x="90" y="137"/>
                  </a:lnTo>
                  <a:lnTo>
                    <a:pt x="90" y="137"/>
                  </a:lnTo>
                  <a:lnTo>
                    <a:pt x="90" y="140"/>
                  </a:lnTo>
                  <a:lnTo>
                    <a:pt x="90" y="140"/>
                  </a:lnTo>
                  <a:lnTo>
                    <a:pt x="90" y="142"/>
                  </a:lnTo>
                  <a:lnTo>
                    <a:pt x="92" y="142"/>
                  </a:lnTo>
                  <a:lnTo>
                    <a:pt x="92" y="142"/>
                  </a:lnTo>
                  <a:lnTo>
                    <a:pt x="92" y="144"/>
                  </a:lnTo>
                  <a:lnTo>
                    <a:pt x="92" y="144"/>
                  </a:lnTo>
                  <a:lnTo>
                    <a:pt x="92" y="144"/>
                  </a:lnTo>
                  <a:lnTo>
                    <a:pt x="92" y="147"/>
                  </a:lnTo>
                  <a:lnTo>
                    <a:pt x="92" y="147"/>
                  </a:lnTo>
                  <a:lnTo>
                    <a:pt x="92" y="147"/>
                  </a:lnTo>
                  <a:lnTo>
                    <a:pt x="92" y="147"/>
                  </a:lnTo>
                  <a:lnTo>
                    <a:pt x="92" y="149"/>
                  </a:lnTo>
                  <a:lnTo>
                    <a:pt x="92" y="149"/>
                  </a:lnTo>
                  <a:lnTo>
                    <a:pt x="94" y="149"/>
                  </a:lnTo>
                  <a:lnTo>
                    <a:pt x="94" y="151"/>
                  </a:lnTo>
                  <a:lnTo>
                    <a:pt x="92" y="151"/>
                  </a:lnTo>
                  <a:lnTo>
                    <a:pt x="92" y="151"/>
                  </a:lnTo>
                  <a:lnTo>
                    <a:pt x="92" y="149"/>
                  </a:lnTo>
                  <a:lnTo>
                    <a:pt x="92" y="149"/>
                  </a:lnTo>
                  <a:lnTo>
                    <a:pt x="92" y="149"/>
                  </a:lnTo>
                  <a:lnTo>
                    <a:pt x="92" y="147"/>
                  </a:lnTo>
                  <a:lnTo>
                    <a:pt x="90" y="147"/>
                  </a:lnTo>
                  <a:lnTo>
                    <a:pt x="90" y="147"/>
                  </a:lnTo>
                  <a:lnTo>
                    <a:pt x="90" y="147"/>
                  </a:lnTo>
                  <a:lnTo>
                    <a:pt x="90" y="147"/>
                  </a:lnTo>
                  <a:lnTo>
                    <a:pt x="90" y="144"/>
                  </a:lnTo>
                  <a:lnTo>
                    <a:pt x="90" y="144"/>
                  </a:lnTo>
                  <a:lnTo>
                    <a:pt x="87" y="144"/>
                  </a:lnTo>
                  <a:lnTo>
                    <a:pt x="87" y="142"/>
                  </a:lnTo>
                  <a:lnTo>
                    <a:pt x="87" y="142"/>
                  </a:lnTo>
                  <a:lnTo>
                    <a:pt x="87" y="142"/>
                  </a:lnTo>
                  <a:lnTo>
                    <a:pt x="87" y="140"/>
                  </a:lnTo>
                  <a:lnTo>
                    <a:pt x="87" y="140"/>
                  </a:lnTo>
                  <a:lnTo>
                    <a:pt x="87" y="140"/>
                  </a:lnTo>
                  <a:lnTo>
                    <a:pt x="87" y="137"/>
                  </a:lnTo>
                  <a:lnTo>
                    <a:pt x="87" y="137"/>
                  </a:lnTo>
                  <a:lnTo>
                    <a:pt x="87" y="137"/>
                  </a:lnTo>
                  <a:lnTo>
                    <a:pt x="85" y="137"/>
                  </a:lnTo>
                  <a:lnTo>
                    <a:pt x="85" y="135"/>
                  </a:lnTo>
                  <a:lnTo>
                    <a:pt x="85" y="135"/>
                  </a:lnTo>
                  <a:lnTo>
                    <a:pt x="85" y="135"/>
                  </a:lnTo>
                  <a:lnTo>
                    <a:pt x="85" y="132"/>
                  </a:lnTo>
                  <a:lnTo>
                    <a:pt x="85" y="132"/>
                  </a:lnTo>
                  <a:lnTo>
                    <a:pt x="85" y="132"/>
                  </a:lnTo>
                  <a:lnTo>
                    <a:pt x="83" y="132"/>
                  </a:lnTo>
                  <a:lnTo>
                    <a:pt x="83" y="132"/>
                  </a:lnTo>
                  <a:lnTo>
                    <a:pt x="83" y="130"/>
                  </a:lnTo>
                  <a:lnTo>
                    <a:pt x="83" y="130"/>
                  </a:lnTo>
                  <a:lnTo>
                    <a:pt x="83" y="130"/>
                  </a:lnTo>
                  <a:lnTo>
                    <a:pt x="83" y="128"/>
                  </a:lnTo>
                  <a:lnTo>
                    <a:pt x="83" y="128"/>
                  </a:lnTo>
                  <a:lnTo>
                    <a:pt x="83" y="128"/>
                  </a:lnTo>
                  <a:lnTo>
                    <a:pt x="83" y="128"/>
                  </a:lnTo>
                  <a:lnTo>
                    <a:pt x="83" y="125"/>
                  </a:lnTo>
                  <a:lnTo>
                    <a:pt x="80" y="125"/>
                  </a:lnTo>
                  <a:lnTo>
                    <a:pt x="80" y="125"/>
                  </a:lnTo>
                  <a:lnTo>
                    <a:pt x="80" y="123"/>
                  </a:lnTo>
                  <a:lnTo>
                    <a:pt x="83" y="123"/>
                  </a:lnTo>
                  <a:lnTo>
                    <a:pt x="83" y="123"/>
                  </a:lnTo>
                  <a:lnTo>
                    <a:pt x="83" y="121"/>
                  </a:lnTo>
                  <a:lnTo>
                    <a:pt x="83" y="121"/>
                  </a:lnTo>
                  <a:lnTo>
                    <a:pt x="83" y="118"/>
                  </a:lnTo>
                  <a:lnTo>
                    <a:pt x="83" y="118"/>
                  </a:lnTo>
                  <a:lnTo>
                    <a:pt x="83" y="118"/>
                  </a:lnTo>
                  <a:lnTo>
                    <a:pt x="83" y="116"/>
                  </a:lnTo>
                  <a:lnTo>
                    <a:pt x="83" y="116"/>
                  </a:lnTo>
                  <a:lnTo>
                    <a:pt x="83" y="116"/>
                  </a:lnTo>
                  <a:lnTo>
                    <a:pt x="80" y="116"/>
                  </a:lnTo>
                  <a:lnTo>
                    <a:pt x="80" y="116"/>
                  </a:lnTo>
                  <a:lnTo>
                    <a:pt x="80" y="114"/>
                  </a:lnTo>
                  <a:lnTo>
                    <a:pt x="80" y="114"/>
                  </a:lnTo>
                  <a:lnTo>
                    <a:pt x="80" y="114"/>
                  </a:lnTo>
                  <a:lnTo>
                    <a:pt x="80" y="111"/>
                  </a:lnTo>
                  <a:lnTo>
                    <a:pt x="80" y="111"/>
                  </a:lnTo>
                  <a:lnTo>
                    <a:pt x="80" y="109"/>
                  </a:lnTo>
                  <a:lnTo>
                    <a:pt x="80" y="109"/>
                  </a:lnTo>
                  <a:lnTo>
                    <a:pt x="80" y="109"/>
                  </a:lnTo>
                  <a:lnTo>
                    <a:pt x="80" y="106"/>
                  </a:lnTo>
                  <a:lnTo>
                    <a:pt x="80" y="106"/>
                  </a:lnTo>
                  <a:lnTo>
                    <a:pt x="78" y="106"/>
                  </a:lnTo>
                  <a:lnTo>
                    <a:pt x="78" y="106"/>
                  </a:lnTo>
                  <a:lnTo>
                    <a:pt x="78" y="106"/>
                  </a:lnTo>
                  <a:lnTo>
                    <a:pt x="78" y="104"/>
                  </a:lnTo>
                  <a:lnTo>
                    <a:pt x="76" y="104"/>
                  </a:lnTo>
                  <a:lnTo>
                    <a:pt x="76" y="104"/>
                  </a:lnTo>
                  <a:lnTo>
                    <a:pt x="76" y="102"/>
                  </a:lnTo>
                  <a:lnTo>
                    <a:pt x="76" y="102"/>
                  </a:lnTo>
                  <a:lnTo>
                    <a:pt x="76" y="102"/>
                  </a:lnTo>
                  <a:lnTo>
                    <a:pt x="76" y="102"/>
                  </a:lnTo>
                  <a:lnTo>
                    <a:pt x="76" y="99"/>
                  </a:lnTo>
                  <a:lnTo>
                    <a:pt x="73" y="99"/>
                  </a:lnTo>
                  <a:lnTo>
                    <a:pt x="73" y="99"/>
                  </a:lnTo>
                  <a:lnTo>
                    <a:pt x="73" y="99"/>
                  </a:lnTo>
                  <a:lnTo>
                    <a:pt x="73" y="99"/>
                  </a:lnTo>
                  <a:lnTo>
                    <a:pt x="73" y="99"/>
                  </a:lnTo>
                  <a:lnTo>
                    <a:pt x="71" y="99"/>
                  </a:lnTo>
                  <a:lnTo>
                    <a:pt x="71" y="102"/>
                  </a:lnTo>
                  <a:lnTo>
                    <a:pt x="73" y="102"/>
                  </a:lnTo>
                  <a:lnTo>
                    <a:pt x="73" y="102"/>
                  </a:lnTo>
                  <a:lnTo>
                    <a:pt x="73" y="102"/>
                  </a:lnTo>
                  <a:lnTo>
                    <a:pt x="73" y="102"/>
                  </a:lnTo>
                  <a:lnTo>
                    <a:pt x="76" y="102"/>
                  </a:lnTo>
                  <a:lnTo>
                    <a:pt x="76" y="104"/>
                  </a:lnTo>
                  <a:lnTo>
                    <a:pt x="76" y="104"/>
                  </a:lnTo>
                  <a:lnTo>
                    <a:pt x="76" y="104"/>
                  </a:lnTo>
                  <a:lnTo>
                    <a:pt x="76" y="106"/>
                  </a:lnTo>
                  <a:lnTo>
                    <a:pt x="76" y="106"/>
                  </a:lnTo>
                  <a:lnTo>
                    <a:pt x="76" y="106"/>
                  </a:lnTo>
                  <a:lnTo>
                    <a:pt x="76" y="106"/>
                  </a:lnTo>
                  <a:lnTo>
                    <a:pt x="76" y="109"/>
                  </a:lnTo>
                  <a:lnTo>
                    <a:pt x="76" y="109"/>
                  </a:lnTo>
                  <a:lnTo>
                    <a:pt x="76" y="109"/>
                  </a:lnTo>
                  <a:lnTo>
                    <a:pt x="76" y="109"/>
                  </a:lnTo>
                  <a:lnTo>
                    <a:pt x="73" y="109"/>
                  </a:lnTo>
                  <a:lnTo>
                    <a:pt x="73" y="109"/>
                  </a:lnTo>
                  <a:lnTo>
                    <a:pt x="73" y="109"/>
                  </a:lnTo>
                  <a:lnTo>
                    <a:pt x="73" y="106"/>
                  </a:lnTo>
                  <a:lnTo>
                    <a:pt x="73" y="106"/>
                  </a:lnTo>
                  <a:lnTo>
                    <a:pt x="73" y="106"/>
                  </a:lnTo>
                  <a:lnTo>
                    <a:pt x="73" y="106"/>
                  </a:lnTo>
                  <a:lnTo>
                    <a:pt x="73" y="104"/>
                  </a:lnTo>
                  <a:lnTo>
                    <a:pt x="73" y="104"/>
                  </a:lnTo>
                  <a:lnTo>
                    <a:pt x="71" y="104"/>
                  </a:lnTo>
                  <a:lnTo>
                    <a:pt x="71" y="104"/>
                  </a:lnTo>
                  <a:lnTo>
                    <a:pt x="71" y="106"/>
                  </a:lnTo>
                  <a:lnTo>
                    <a:pt x="71" y="106"/>
                  </a:lnTo>
                  <a:lnTo>
                    <a:pt x="68" y="106"/>
                  </a:lnTo>
                  <a:lnTo>
                    <a:pt x="68" y="106"/>
                  </a:lnTo>
                  <a:lnTo>
                    <a:pt x="68" y="106"/>
                  </a:lnTo>
                  <a:lnTo>
                    <a:pt x="68" y="106"/>
                  </a:lnTo>
                  <a:lnTo>
                    <a:pt x="68" y="109"/>
                  </a:lnTo>
                  <a:lnTo>
                    <a:pt x="68" y="109"/>
                  </a:lnTo>
                  <a:lnTo>
                    <a:pt x="68" y="111"/>
                  </a:lnTo>
                  <a:lnTo>
                    <a:pt x="68" y="111"/>
                  </a:lnTo>
                  <a:lnTo>
                    <a:pt x="68" y="114"/>
                  </a:lnTo>
                  <a:lnTo>
                    <a:pt x="68" y="114"/>
                  </a:lnTo>
                  <a:lnTo>
                    <a:pt x="68" y="114"/>
                  </a:lnTo>
                  <a:lnTo>
                    <a:pt x="68" y="116"/>
                  </a:lnTo>
                  <a:lnTo>
                    <a:pt x="66" y="116"/>
                  </a:lnTo>
                  <a:lnTo>
                    <a:pt x="66" y="116"/>
                  </a:lnTo>
                  <a:lnTo>
                    <a:pt x="66" y="116"/>
                  </a:lnTo>
                  <a:lnTo>
                    <a:pt x="66" y="116"/>
                  </a:lnTo>
                  <a:lnTo>
                    <a:pt x="66" y="116"/>
                  </a:lnTo>
                  <a:lnTo>
                    <a:pt x="64" y="116"/>
                  </a:lnTo>
                  <a:lnTo>
                    <a:pt x="64" y="116"/>
                  </a:lnTo>
                  <a:lnTo>
                    <a:pt x="64" y="116"/>
                  </a:lnTo>
                  <a:lnTo>
                    <a:pt x="64" y="114"/>
                  </a:lnTo>
                  <a:lnTo>
                    <a:pt x="64" y="114"/>
                  </a:lnTo>
                  <a:lnTo>
                    <a:pt x="64" y="116"/>
                  </a:lnTo>
                  <a:lnTo>
                    <a:pt x="64" y="116"/>
                  </a:lnTo>
                  <a:lnTo>
                    <a:pt x="61" y="116"/>
                  </a:lnTo>
                  <a:lnTo>
                    <a:pt x="61" y="116"/>
                  </a:lnTo>
                  <a:lnTo>
                    <a:pt x="61" y="114"/>
                  </a:lnTo>
                  <a:lnTo>
                    <a:pt x="61" y="114"/>
                  </a:lnTo>
                  <a:lnTo>
                    <a:pt x="61" y="111"/>
                  </a:lnTo>
                  <a:lnTo>
                    <a:pt x="61" y="111"/>
                  </a:lnTo>
                  <a:lnTo>
                    <a:pt x="61" y="109"/>
                  </a:lnTo>
                  <a:lnTo>
                    <a:pt x="61" y="109"/>
                  </a:lnTo>
                  <a:lnTo>
                    <a:pt x="61" y="109"/>
                  </a:lnTo>
                  <a:lnTo>
                    <a:pt x="61" y="109"/>
                  </a:lnTo>
                  <a:lnTo>
                    <a:pt x="61" y="111"/>
                  </a:lnTo>
                  <a:lnTo>
                    <a:pt x="61" y="111"/>
                  </a:lnTo>
                  <a:lnTo>
                    <a:pt x="61" y="114"/>
                  </a:lnTo>
                  <a:lnTo>
                    <a:pt x="61" y="114"/>
                  </a:lnTo>
                  <a:lnTo>
                    <a:pt x="61" y="114"/>
                  </a:lnTo>
                  <a:lnTo>
                    <a:pt x="61" y="116"/>
                  </a:lnTo>
                  <a:lnTo>
                    <a:pt x="61" y="116"/>
                  </a:lnTo>
                  <a:lnTo>
                    <a:pt x="59" y="116"/>
                  </a:lnTo>
                  <a:lnTo>
                    <a:pt x="59" y="116"/>
                  </a:lnTo>
                  <a:lnTo>
                    <a:pt x="59" y="116"/>
                  </a:lnTo>
                  <a:lnTo>
                    <a:pt x="59" y="116"/>
                  </a:lnTo>
                  <a:lnTo>
                    <a:pt x="59" y="118"/>
                  </a:lnTo>
                  <a:lnTo>
                    <a:pt x="59" y="118"/>
                  </a:lnTo>
                  <a:lnTo>
                    <a:pt x="59" y="118"/>
                  </a:lnTo>
                  <a:lnTo>
                    <a:pt x="59" y="121"/>
                  </a:lnTo>
                  <a:lnTo>
                    <a:pt x="59" y="121"/>
                  </a:lnTo>
                  <a:lnTo>
                    <a:pt x="57" y="121"/>
                  </a:lnTo>
                  <a:lnTo>
                    <a:pt x="57" y="121"/>
                  </a:lnTo>
                  <a:lnTo>
                    <a:pt x="57" y="121"/>
                  </a:lnTo>
                  <a:lnTo>
                    <a:pt x="54" y="121"/>
                  </a:lnTo>
                  <a:lnTo>
                    <a:pt x="54" y="121"/>
                  </a:lnTo>
                  <a:lnTo>
                    <a:pt x="54" y="123"/>
                  </a:lnTo>
                  <a:lnTo>
                    <a:pt x="54" y="123"/>
                  </a:lnTo>
                  <a:lnTo>
                    <a:pt x="52" y="123"/>
                  </a:lnTo>
                  <a:lnTo>
                    <a:pt x="52" y="123"/>
                  </a:lnTo>
                  <a:lnTo>
                    <a:pt x="52" y="125"/>
                  </a:lnTo>
                  <a:lnTo>
                    <a:pt x="52" y="125"/>
                  </a:lnTo>
                  <a:lnTo>
                    <a:pt x="52" y="123"/>
                  </a:lnTo>
                  <a:lnTo>
                    <a:pt x="52" y="123"/>
                  </a:lnTo>
                  <a:lnTo>
                    <a:pt x="52" y="123"/>
                  </a:lnTo>
                  <a:lnTo>
                    <a:pt x="49" y="123"/>
                  </a:lnTo>
                  <a:lnTo>
                    <a:pt x="49" y="123"/>
                  </a:lnTo>
                  <a:lnTo>
                    <a:pt x="49" y="123"/>
                  </a:lnTo>
                  <a:lnTo>
                    <a:pt x="47" y="123"/>
                  </a:lnTo>
                  <a:lnTo>
                    <a:pt x="47" y="123"/>
                  </a:lnTo>
                  <a:lnTo>
                    <a:pt x="47" y="125"/>
                  </a:lnTo>
                  <a:lnTo>
                    <a:pt x="47" y="125"/>
                  </a:lnTo>
                  <a:lnTo>
                    <a:pt x="45" y="125"/>
                  </a:lnTo>
                  <a:lnTo>
                    <a:pt x="45" y="123"/>
                  </a:lnTo>
                  <a:lnTo>
                    <a:pt x="45" y="123"/>
                  </a:lnTo>
                  <a:lnTo>
                    <a:pt x="42" y="123"/>
                  </a:lnTo>
                  <a:lnTo>
                    <a:pt x="42" y="123"/>
                  </a:lnTo>
                  <a:lnTo>
                    <a:pt x="42" y="123"/>
                  </a:lnTo>
                  <a:lnTo>
                    <a:pt x="42" y="121"/>
                  </a:lnTo>
                  <a:lnTo>
                    <a:pt x="42" y="121"/>
                  </a:lnTo>
                  <a:lnTo>
                    <a:pt x="40" y="121"/>
                  </a:lnTo>
                  <a:lnTo>
                    <a:pt x="40" y="121"/>
                  </a:lnTo>
                  <a:lnTo>
                    <a:pt x="40" y="123"/>
                  </a:lnTo>
                  <a:lnTo>
                    <a:pt x="40" y="123"/>
                  </a:lnTo>
                  <a:lnTo>
                    <a:pt x="38" y="123"/>
                  </a:lnTo>
                  <a:lnTo>
                    <a:pt x="38" y="123"/>
                  </a:lnTo>
                  <a:lnTo>
                    <a:pt x="38" y="123"/>
                  </a:lnTo>
                  <a:lnTo>
                    <a:pt x="38" y="125"/>
                  </a:lnTo>
                  <a:lnTo>
                    <a:pt x="35" y="125"/>
                  </a:lnTo>
                  <a:lnTo>
                    <a:pt x="35" y="125"/>
                  </a:lnTo>
                  <a:lnTo>
                    <a:pt x="35" y="125"/>
                  </a:lnTo>
                  <a:lnTo>
                    <a:pt x="35" y="125"/>
                  </a:lnTo>
                  <a:lnTo>
                    <a:pt x="35" y="128"/>
                  </a:lnTo>
                  <a:lnTo>
                    <a:pt x="33" y="128"/>
                  </a:lnTo>
                  <a:lnTo>
                    <a:pt x="33" y="128"/>
                  </a:lnTo>
                  <a:lnTo>
                    <a:pt x="33" y="125"/>
                  </a:lnTo>
                  <a:lnTo>
                    <a:pt x="33" y="125"/>
                  </a:lnTo>
                  <a:lnTo>
                    <a:pt x="33" y="125"/>
                  </a:lnTo>
                  <a:lnTo>
                    <a:pt x="31" y="125"/>
                  </a:lnTo>
                  <a:lnTo>
                    <a:pt x="31" y="125"/>
                  </a:lnTo>
                  <a:lnTo>
                    <a:pt x="31" y="125"/>
                  </a:lnTo>
                  <a:lnTo>
                    <a:pt x="28" y="125"/>
                  </a:lnTo>
                  <a:lnTo>
                    <a:pt x="28" y="128"/>
                  </a:lnTo>
                  <a:lnTo>
                    <a:pt x="28" y="128"/>
                  </a:lnTo>
                  <a:lnTo>
                    <a:pt x="28" y="128"/>
                  </a:lnTo>
                  <a:lnTo>
                    <a:pt x="28" y="128"/>
                  </a:lnTo>
                  <a:lnTo>
                    <a:pt x="26" y="128"/>
                  </a:lnTo>
                  <a:lnTo>
                    <a:pt x="26" y="128"/>
                  </a:lnTo>
                  <a:lnTo>
                    <a:pt x="26" y="128"/>
                  </a:lnTo>
                  <a:lnTo>
                    <a:pt x="26" y="128"/>
                  </a:lnTo>
                  <a:lnTo>
                    <a:pt x="26" y="125"/>
                  </a:lnTo>
                  <a:lnTo>
                    <a:pt x="23" y="125"/>
                  </a:lnTo>
                  <a:lnTo>
                    <a:pt x="23" y="125"/>
                  </a:lnTo>
                  <a:lnTo>
                    <a:pt x="23" y="125"/>
                  </a:lnTo>
                  <a:lnTo>
                    <a:pt x="21" y="125"/>
                  </a:lnTo>
                  <a:lnTo>
                    <a:pt x="21" y="123"/>
                  </a:lnTo>
                  <a:lnTo>
                    <a:pt x="23" y="123"/>
                  </a:lnTo>
                  <a:lnTo>
                    <a:pt x="23" y="123"/>
                  </a:lnTo>
                  <a:lnTo>
                    <a:pt x="23" y="121"/>
                  </a:lnTo>
                  <a:lnTo>
                    <a:pt x="21" y="121"/>
                  </a:lnTo>
                  <a:lnTo>
                    <a:pt x="21" y="121"/>
                  </a:lnTo>
                  <a:lnTo>
                    <a:pt x="23" y="121"/>
                  </a:lnTo>
                  <a:lnTo>
                    <a:pt x="23" y="118"/>
                  </a:lnTo>
                  <a:lnTo>
                    <a:pt x="23" y="118"/>
                  </a:lnTo>
                  <a:lnTo>
                    <a:pt x="23" y="116"/>
                  </a:lnTo>
                  <a:lnTo>
                    <a:pt x="21" y="116"/>
                  </a:lnTo>
                  <a:lnTo>
                    <a:pt x="21" y="116"/>
                  </a:lnTo>
                  <a:lnTo>
                    <a:pt x="21" y="116"/>
                  </a:lnTo>
                  <a:lnTo>
                    <a:pt x="23" y="116"/>
                  </a:lnTo>
                  <a:lnTo>
                    <a:pt x="23" y="114"/>
                  </a:lnTo>
                  <a:lnTo>
                    <a:pt x="23" y="114"/>
                  </a:lnTo>
                  <a:lnTo>
                    <a:pt x="21" y="114"/>
                  </a:lnTo>
                  <a:lnTo>
                    <a:pt x="21" y="111"/>
                  </a:lnTo>
                  <a:lnTo>
                    <a:pt x="21" y="111"/>
                  </a:lnTo>
                  <a:lnTo>
                    <a:pt x="21" y="111"/>
                  </a:lnTo>
                  <a:lnTo>
                    <a:pt x="21" y="111"/>
                  </a:lnTo>
                  <a:lnTo>
                    <a:pt x="21" y="109"/>
                  </a:lnTo>
                  <a:lnTo>
                    <a:pt x="21" y="109"/>
                  </a:lnTo>
                  <a:lnTo>
                    <a:pt x="21" y="109"/>
                  </a:lnTo>
                  <a:lnTo>
                    <a:pt x="21" y="106"/>
                  </a:lnTo>
                  <a:lnTo>
                    <a:pt x="21" y="106"/>
                  </a:lnTo>
                  <a:lnTo>
                    <a:pt x="21" y="106"/>
                  </a:lnTo>
                  <a:lnTo>
                    <a:pt x="21" y="104"/>
                  </a:lnTo>
                  <a:lnTo>
                    <a:pt x="21" y="104"/>
                  </a:lnTo>
                  <a:lnTo>
                    <a:pt x="21" y="104"/>
                  </a:lnTo>
                  <a:lnTo>
                    <a:pt x="21" y="102"/>
                  </a:lnTo>
                  <a:lnTo>
                    <a:pt x="21" y="102"/>
                  </a:lnTo>
                  <a:lnTo>
                    <a:pt x="21" y="99"/>
                  </a:lnTo>
                  <a:lnTo>
                    <a:pt x="19" y="99"/>
                  </a:lnTo>
                  <a:lnTo>
                    <a:pt x="19" y="99"/>
                  </a:lnTo>
                  <a:lnTo>
                    <a:pt x="21" y="99"/>
                  </a:lnTo>
                  <a:lnTo>
                    <a:pt x="21" y="97"/>
                  </a:lnTo>
                  <a:lnTo>
                    <a:pt x="21" y="97"/>
                  </a:lnTo>
                  <a:lnTo>
                    <a:pt x="21" y="97"/>
                  </a:lnTo>
                  <a:lnTo>
                    <a:pt x="19" y="97"/>
                  </a:lnTo>
                  <a:lnTo>
                    <a:pt x="19" y="95"/>
                  </a:lnTo>
                  <a:lnTo>
                    <a:pt x="19" y="95"/>
                  </a:lnTo>
                  <a:lnTo>
                    <a:pt x="19" y="95"/>
                  </a:lnTo>
                  <a:lnTo>
                    <a:pt x="19" y="92"/>
                  </a:lnTo>
                  <a:lnTo>
                    <a:pt x="19" y="92"/>
                  </a:lnTo>
                  <a:lnTo>
                    <a:pt x="19" y="90"/>
                  </a:lnTo>
                  <a:lnTo>
                    <a:pt x="19" y="90"/>
                  </a:lnTo>
                  <a:lnTo>
                    <a:pt x="19" y="90"/>
                  </a:lnTo>
                  <a:lnTo>
                    <a:pt x="19" y="87"/>
                  </a:lnTo>
                  <a:lnTo>
                    <a:pt x="21" y="87"/>
                  </a:lnTo>
                  <a:lnTo>
                    <a:pt x="21" y="87"/>
                  </a:lnTo>
                  <a:lnTo>
                    <a:pt x="19" y="87"/>
                  </a:lnTo>
                  <a:lnTo>
                    <a:pt x="19" y="87"/>
                  </a:lnTo>
                  <a:lnTo>
                    <a:pt x="19" y="87"/>
                  </a:lnTo>
                  <a:lnTo>
                    <a:pt x="19" y="87"/>
                  </a:lnTo>
                  <a:lnTo>
                    <a:pt x="16" y="87"/>
                  </a:lnTo>
                  <a:lnTo>
                    <a:pt x="16" y="87"/>
                  </a:lnTo>
                  <a:lnTo>
                    <a:pt x="14" y="87"/>
                  </a:lnTo>
                  <a:lnTo>
                    <a:pt x="14" y="85"/>
                  </a:lnTo>
                  <a:lnTo>
                    <a:pt x="14" y="85"/>
                  </a:lnTo>
                  <a:lnTo>
                    <a:pt x="16" y="85"/>
                  </a:lnTo>
                  <a:lnTo>
                    <a:pt x="16" y="83"/>
                  </a:lnTo>
                  <a:lnTo>
                    <a:pt x="16" y="83"/>
                  </a:lnTo>
                  <a:lnTo>
                    <a:pt x="16" y="83"/>
                  </a:lnTo>
                  <a:lnTo>
                    <a:pt x="16" y="80"/>
                  </a:lnTo>
                  <a:lnTo>
                    <a:pt x="16" y="80"/>
                  </a:lnTo>
                  <a:lnTo>
                    <a:pt x="16" y="80"/>
                  </a:lnTo>
                  <a:lnTo>
                    <a:pt x="14" y="80"/>
                  </a:lnTo>
                  <a:lnTo>
                    <a:pt x="14" y="78"/>
                  </a:lnTo>
                  <a:lnTo>
                    <a:pt x="14" y="78"/>
                  </a:lnTo>
                  <a:lnTo>
                    <a:pt x="14" y="78"/>
                  </a:lnTo>
                  <a:lnTo>
                    <a:pt x="14" y="78"/>
                  </a:lnTo>
                  <a:lnTo>
                    <a:pt x="14" y="78"/>
                  </a:lnTo>
                  <a:lnTo>
                    <a:pt x="12" y="78"/>
                  </a:lnTo>
                  <a:lnTo>
                    <a:pt x="12" y="76"/>
                  </a:lnTo>
                  <a:lnTo>
                    <a:pt x="12" y="76"/>
                  </a:lnTo>
                  <a:lnTo>
                    <a:pt x="12" y="73"/>
                  </a:lnTo>
                  <a:lnTo>
                    <a:pt x="12" y="73"/>
                  </a:lnTo>
                  <a:lnTo>
                    <a:pt x="14" y="73"/>
                  </a:lnTo>
                  <a:lnTo>
                    <a:pt x="14" y="71"/>
                  </a:lnTo>
                  <a:lnTo>
                    <a:pt x="12" y="71"/>
                  </a:lnTo>
                  <a:lnTo>
                    <a:pt x="12" y="71"/>
                  </a:lnTo>
                  <a:lnTo>
                    <a:pt x="14" y="71"/>
                  </a:lnTo>
                  <a:lnTo>
                    <a:pt x="14" y="71"/>
                  </a:lnTo>
                  <a:lnTo>
                    <a:pt x="14" y="71"/>
                  </a:lnTo>
                  <a:lnTo>
                    <a:pt x="14" y="68"/>
                  </a:lnTo>
                  <a:lnTo>
                    <a:pt x="16" y="68"/>
                  </a:lnTo>
                  <a:lnTo>
                    <a:pt x="16" y="68"/>
                  </a:lnTo>
                  <a:lnTo>
                    <a:pt x="16" y="68"/>
                  </a:lnTo>
                  <a:lnTo>
                    <a:pt x="16" y="66"/>
                  </a:lnTo>
                  <a:lnTo>
                    <a:pt x="16" y="66"/>
                  </a:lnTo>
                  <a:lnTo>
                    <a:pt x="14" y="66"/>
                  </a:lnTo>
                  <a:lnTo>
                    <a:pt x="14" y="64"/>
                  </a:lnTo>
                  <a:lnTo>
                    <a:pt x="14" y="64"/>
                  </a:lnTo>
                  <a:lnTo>
                    <a:pt x="14" y="61"/>
                  </a:lnTo>
                  <a:lnTo>
                    <a:pt x="16" y="61"/>
                  </a:lnTo>
                  <a:lnTo>
                    <a:pt x="16" y="61"/>
                  </a:lnTo>
                  <a:lnTo>
                    <a:pt x="16" y="59"/>
                  </a:lnTo>
                  <a:lnTo>
                    <a:pt x="14" y="59"/>
                  </a:lnTo>
                  <a:lnTo>
                    <a:pt x="14" y="59"/>
                  </a:lnTo>
                  <a:lnTo>
                    <a:pt x="14" y="59"/>
                  </a:lnTo>
                  <a:lnTo>
                    <a:pt x="14" y="59"/>
                  </a:lnTo>
                  <a:lnTo>
                    <a:pt x="14" y="59"/>
                  </a:lnTo>
                  <a:lnTo>
                    <a:pt x="14" y="59"/>
                  </a:lnTo>
                  <a:lnTo>
                    <a:pt x="12" y="59"/>
                  </a:lnTo>
                  <a:lnTo>
                    <a:pt x="12" y="59"/>
                  </a:lnTo>
                  <a:lnTo>
                    <a:pt x="12" y="59"/>
                  </a:lnTo>
                  <a:lnTo>
                    <a:pt x="9" y="59"/>
                  </a:lnTo>
                  <a:lnTo>
                    <a:pt x="9" y="57"/>
                  </a:lnTo>
                  <a:lnTo>
                    <a:pt x="9" y="57"/>
                  </a:lnTo>
                  <a:lnTo>
                    <a:pt x="7" y="57"/>
                  </a:lnTo>
                  <a:lnTo>
                    <a:pt x="7" y="57"/>
                  </a:lnTo>
                  <a:lnTo>
                    <a:pt x="7" y="57"/>
                  </a:lnTo>
                  <a:lnTo>
                    <a:pt x="7" y="57"/>
                  </a:lnTo>
                  <a:lnTo>
                    <a:pt x="7" y="57"/>
                  </a:lnTo>
                  <a:lnTo>
                    <a:pt x="4" y="57"/>
                  </a:lnTo>
                  <a:lnTo>
                    <a:pt x="4" y="57"/>
                  </a:lnTo>
                  <a:lnTo>
                    <a:pt x="4" y="54"/>
                  </a:lnTo>
                  <a:lnTo>
                    <a:pt x="2" y="54"/>
                  </a:lnTo>
                  <a:lnTo>
                    <a:pt x="2" y="54"/>
                  </a:lnTo>
                  <a:lnTo>
                    <a:pt x="2" y="54"/>
                  </a:lnTo>
                  <a:lnTo>
                    <a:pt x="2" y="52"/>
                  </a:lnTo>
                  <a:lnTo>
                    <a:pt x="2" y="52"/>
                  </a:lnTo>
                  <a:lnTo>
                    <a:pt x="2" y="52"/>
                  </a:lnTo>
                  <a:lnTo>
                    <a:pt x="2" y="50"/>
                  </a:lnTo>
                  <a:lnTo>
                    <a:pt x="0" y="50"/>
                  </a:lnTo>
                  <a:lnTo>
                    <a:pt x="0" y="50"/>
                  </a:lnTo>
                  <a:lnTo>
                    <a:pt x="0" y="47"/>
                  </a:lnTo>
                  <a:lnTo>
                    <a:pt x="2" y="47"/>
                  </a:lnTo>
                  <a:lnTo>
                    <a:pt x="2" y="47"/>
                  </a:lnTo>
                  <a:lnTo>
                    <a:pt x="2" y="47"/>
                  </a:lnTo>
                  <a:lnTo>
                    <a:pt x="2" y="47"/>
                  </a:lnTo>
                  <a:lnTo>
                    <a:pt x="2" y="47"/>
                  </a:lnTo>
                  <a:lnTo>
                    <a:pt x="2" y="45"/>
                  </a:lnTo>
                  <a:lnTo>
                    <a:pt x="2" y="45"/>
                  </a:lnTo>
                  <a:lnTo>
                    <a:pt x="2" y="42"/>
                  </a:lnTo>
                  <a:lnTo>
                    <a:pt x="4" y="42"/>
                  </a:lnTo>
                  <a:lnTo>
                    <a:pt x="4" y="42"/>
                  </a:lnTo>
                  <a:lnTo>
                    <a:pt x="4" y="45"/>
                  </a:lnTo>
                  <a:lnTo>
                    <a:pt x="7" y="45"/>
                  </a:lnTo>
                  <a:lnTo>
                    <a:pt x="7" y="45"/>
                  </a:lnTo>
                  <a:lnTo>
                    <a:pt x="7" y="45"/>
                  </a:lnTo>
                  <a:lnTo>
                    <a:pt x="7" y="45"/>
                  </a:lnTo>
                  <a:lnTo>
                    <a:pt x="7" y="42"/>
                  </a:lnTo>
                  <a:lnTo>
                    <a:pt x="7" y="42"/>
                  </a:lnTo>
                  <a:lnTo>
                    <a:pt x="9" y="42"/>
                  </a:lnTo>
                  <a:lnTo>
                    <a:pt x="9" y="42"/>
                  </a:lnTo>
                  <a:lnTo>
                    <a:pt x="9" y="40"/>
                  </a:lnTo>
                  <a:lnTo>
                    <a:pt x="9" y="40"/>
                  </a:lnTo>
                  <a:lnTo>
                    <a:pt x="9" y="40"/>
                  </a:lnTo>
                  <a:lnTo>
                    <a:pt x="9" y="38"/>
                  </a:lnTo>
                  <a:lnTo>
                    <a:pt x="9" y="38"/>
                  </a:lnTo>
                  <a:lnTo>
                    <a:pt x="9" y="38"/>
                  </a:lnTo>
                  <a:lnTo>
                    <a:pt x="12" y="38"/>
                  </a:lnTo>
                  <a:lnTo>
                    <a:pt x="12" y="38"/>
                  </a:lnTo>
                  <a:lnTo>
                    <a:pt x="12" y="38"/>
                  </a:lnTo>
                  <a:lnTo>
                    <a:pt x="12" y="38"/>
                  </a:lnTo>
                  <a:lnTo>
                    <a:pt x="12" y="38"/>
                  </a:lnTo>
                  <a:lnTo>
                    <a:pt x="14" y="38"/>
                  </a:lnTo>
                  <a:lnTo>
                    <a:pt x="14" y="38"/>
                  </a:lnTo>
                  <a:lnTo>
                    <a:pt x="14" y="38"/>
                  </a:lnTo>
                  <a:lnTo>
                    <a:pt x="16" y="38"/>
                  </a:lnTo>
                  <a:lnTo>
                    <a:pt x="16" y="38"/>
                  </a:lnTo>
                  <a:lnTo>
                    <a:pt x="16" y="38"/>
                  </a:lnTo>
                  <a:lnTo>
                    <a:pt x="16" y="38"/>
                  </a:lnTo>
                  <a:lnTo>
                    <a:pt x="19" y="38"/>
                  </a:lnTo>
                  <a:lnTo>
                    <a:pt x="19" y="38"/>
                  </a:lnTo>
                  <a:lnTo>
                    <a:pt x="19" y="38"/>
                  </a:lnTo>
                  <a:lnTo>
                    <a:pt x="19" y="38"/>
                  </a:lnTo>
                  <a:lnTo>
                    <a:pt x="19" y="38"/>
                  </a:lnTo>
                  <a:lnTo>
                    <a:pt x="21" y="38"/>
                  </a:lnTo>
                  <a:lnTo>
                    <a:pt x="21" y="35"/>
                  </a:lnTo>
                  <a:lnTo>
                    <a:pt x="21" y="35"/>
                  </a:lnTo>
                  <a:lnTo>
                    <a:pt x="21" y="35"/>
                  </a:lnTo>
                  <a:lnTo>
                    <a:pt x="21" y="33"/>
                  </a:lnTo>
                  <a:lnTo>
                    <a:pt x="21" y="33"/>
                  </a:lnTo>
                  <a:lnTo>
                    <a:pt x="19" y="33"/>
                  </a:lnTo>
                  <a:lnTo>
                    <a:pt x="19" y="33"/>
                  </a:lnTo>
                  <a:lnTo>
                    <a:pt x="19" y="33"/>
                  </a:lnTo>
                  <a:lnTo>
                    <a:pt x="19" y="33"/>
                  </a:lnTo>
                  <a:lnTo>
                    <a:pt x="19" y="31"/>
                  </a:lnTo>
                  <a:lnTo>
                    <a:pt x="19" y="31"/>
                  </a:lnTo>
                  <a:lnTo>
                    <a:pt x="19" y="28"/>
                  </a:lnTo>
                  <a:lnTo>
                    <a:pt x="16" y="28"/>
                  </a:lnTo>
                  <a:lnTo>
                    <a:pt x="16" y="28"/>
                  </a:lnTo>
                  <a:lnTo>
                    <a:pt x="14" y="28"/>
                  </a:lnTo>
                  <a:lnTo>
                    <a:pt x="14" y="28"/>
                  </a:lnTo>
                  <a:lnTo>
                    <a:pt x="14" y="28"/>
                  </a:lnTo>
                  <a:lnTo>
                    <a:pt x="12" y="28"/>
                  </a:lnTo>
                  <a:lnTo>
                    <a:pt x="12" y="28"/>
                  </a:lnTo>
                  <a:lnTo>
                    <a:pt x="12" y="28"/>
                  </a:lnTo>
                  <a:lnTo>
                    <a:pt x="12" y="28"/>
                  </a:lnTo>
                  <a:lnTo>
                    <a:pt x="12" y="28"/>
                  </a:lnTo>
                  <a:lnTo>
                    <a:pt x="9" y="28"/>
                  </a:lnTo>
                  <a:lnTo>
                    <a:pt x="9" y="26"/>
                  </a:lnTo>
                  <a:lnTo>
                    <a:pt x="9" y="26"/>
                  </a:lnTo>
                  <a:lnTo>
                    <a:pt x="9" y="26"/>
                  </a:lnTo>
                  <a:lnTo>
                    <a:pt x="7" y="26"/>
                  </a:lnTo>
                  <a:lnTo>
                    <a:pt x="7" y="23"/>
                  </a:lnTo>
                  <a:lnTo>
                    <a:pt x="7" y="23"/>
                  </a:lnTo>
                  <a:lnTo>
                    <a:pt x="7" y="23"/>
                  </a:lnTo>
                  <a:lnTo>
                    <a:pt x="7" y="23"/>
                  </a:lnTo>
                  <a:lnTo>
                    <a:pt x="7" y="21"/>
                  </a:lnTo>
                  <a:lnTo>
                    <a:pt x="4" y="21"/>
                  </a:lnTo>
                  <a:lnTo>
                    <a:pt x="4" y="21"/>
                  </a:lnTo>
                  <a:lnTo>
                    <a:pt x="2" y="21"/>
                  </a:lnTo>
                  <a:lnTo>
                    <a:pt x="2" y="21"/>
                  </a:lnTo>
                  <a:lnTo>
                    <a:pt x="2" y="21"/>
                  </a:lnTo>
                  <a:lnTo>
                    <a:pt x="2" y="19"/>
                  </a:lnTo>
                  <a:lnTo>
                    <a:pt x="2" y="19"/>
                  </a:lnTo>
                  <a:lnTo>
                    <a:pt x="2" y="19"/>
                  </a:lnTo>
                  <a:lnTo>
                    <a:pt x="2" y="19"/>
                  </a:lnTo>
                  <a:lnTo>
                    <a:pt x="2" y="19"/>
                  </a:lnTo>
                  <a:lnTo>
                    <a:pt x="2" y="16"/>
                  </a:lnTo>
                  <a:lnTo>
                    <a:pt x="2" y="16"/>
                  </a:lnTo>
                  <a:lnTo>
                    <a:pt x="2" y="16"/>
                  </a:lnTo>
                  <a:lnTo>
                    <a:pt x="2" y="14"/>
                  </a:lnTo>
                  <a:lnTo>
                    <a:pt x="2" y="14"/>
                  </a:lnTo>
                  <a:lnTo>
                    <a:pt x="4" y="14"/>
                  </a:lnTo>
                  <a:lnTo>
                    <a:pt x="4" y="12"/>
                  </a:lnTo>
                  <a:lnTo>
                    <a:pt x="4" y="12"/>
                  </a:lnTo>
                  <a:lnTo>
                    <a:pt x="4" y="12"/>
                  </a:lnTo>
                  <a:lnTo>
                    <a:pt x="7" y="12"/>
                  </a:lnTo>
                  <a:lnTo>
                    <a:pt x="7" y="12"/>
                  </a:lnTo>
                  <a:lnTo>
                    <a:pt x="7" y="9"/>
                  </a:lnTo>
                  <a:lnTo>
                    <a:pt x="7" y="9"/>
                  </a:lnTo>
                  <a:lnTo>
                    <a:pt x="7" y="9"/>
                  </a:lnTo>
                  <a:lnTo>
                    <a:pt x="7" y="9"/>
                  </a:lnTo>
                  <a:lnTo>
                    <a:pt x="9" y="9"/>
                  </a:lnTo>
                  <a:lnTo>
                    <a:pt x="9" y="9"/>
                  </a:lnTo>
                  <a:lnTo>
                    <a:pt x="9" y="7"/>
                  </a:lnTo>
                  <a:lnTo>
                    <a:pt x="12" y="7"/>
                  </a:lnTo>
                  <a:lnTo>
                    <a:pt x="12" y="7"/>
                  </a:lnTo>
                  <a:lnTo>
                    <a:pt x="12" y="4"/>
                  </a:lnTo>
                  <a:lnTo>
                    <a:pt x="9" y="4"/>
                  </a:lnTo>
                  <a:lnTo>
                    <a:pt x="9" y="4"/>
                  </a:lnTo>
                  <a:lnTo>
                    <a:pt x="9" y="4"/>
                  </a:lnTo>
                  <a:lnTo>
                    <a:pt x="7" y="4"/>
                  </a:lnTo>
                  <a:lnTo>
                    <a:pt x="7" y="4"/>
                  </a:lnTo>
                  <a:lnTo>
                    <a:pt x="7" y="4"/>
                  </a:lnTo>
                  <a:lnTo>
                    <a:pt x="7" y="4"/>
                  </a:lnTo>
                  <a:lnTo>
                    <a:pt x="7" y="2"/>
                  </a:lnTo>
                  <a:lnTo>
                    <a:pt x="7" y="2"/>
                  </a:lnTo>
                  <a:lnTo>
                    <a:pt x="7" y="2"/>
                  </a:lnTo>
                  <a:lnTo>
                    <a:pt x="7" y="0"/>
                  </a:lnTo>
                  <a:lnTo>
                    <a:pt x="9" y="0"/>
                  </a:lnTo>
                  <a:lnTo>
                    <a:pt x="9" y="2"/>
                  </a:lnTo>
                  <a:lnTo>
                    <a:pt x="9" y="2"/>
                  </a:lnTo>
                  <a:lnTo>
                    <a:pt x="9" y="2"/>
                  </a:lnTo>
                  <a:lnTo>
                    <a:pt x="12" y="2"/>
                  </a:lnTo>
                  <a:lnTo>
                    <a:pt x="12" y="4"/>
                  </a:lnTo>
                  <a:lnTo>
                    <a:pt x="12" y="4"/>
                  </a:lnTo>
                  <a:lnTo>
                    <a:pt x="12" y="4"/>
                  </a:lnTo>
                  <a:lnTo>
                    <a:pt x="12" y="4"/>
                  </a:lnTo>
                  <a:lnTo>
                    <a:pt x="14" y="4"/>
                  </a:lnTo>
                  <a:lnTo>
                    <a:pt x="14" y="7"/>
                  </a:lnTo>
                  <a:lnTo>
                    <a:pt x="14" y="7"/>
                  </a:lnTo>
                  <a:lnTo>
                    <a:pt x="14" y="7"/>
                  </a:lnTo>
                  <a:lnTo>
                    <a:pt x="14" y="7"/>
                  </a:lnTo>
                  <a:lnTo>
                    <a:pt x="14" y="9"/>
                  </a:lnTo>
                  <a:lnTo>
                    <a:pt x="14" y="9"/>
                  </a:lnTo>
                  <a:lnTo>
                    <a:pt x="16" y="9"/>
                  </a:lnTo>
                  <a:lnTo>
                    <a:pt x="16" y="9"/>
                  </a:lnTo>
                  <a:lnTo>
                    <a:pt x="16" y="9"/>
                  </a:lnTo>
                  <a:lnTo>
                    <a:pt x="19" y="9"/>
                  </a:lnTo>
                  <a:lnTo>
                    <a:pt x="19" y="9"/>
                  </a:lnTo>
                  <a:lnTo>
                    <a:pt x="19" y="9"/>
                  </a:lnTo>
                  <a:lnTo>
                    <a:pt x="19" y="9"/>
                  </a:lnTo>
                  <a:lnTo>
                    <a:pt x="19" y="9"/>
                  </a:lnTo>
                  <a:lnTo>
                    <a:pt x="21" y="9"/>
                  </a:lnTo>
                  <a:lnTo>
                    <a:pt x="21" y="9"/>
                  </a:lnTo>
                  <a:lnTo>
                    <a:pt x="21" y="9"/>
                  </a:lnTo>
                  <a:lnTo>
                    <a:pt x="21" y="9"/>
                  </a:lnTo>
                  <a:lnTo>
                    <a:pt x="21" y="9"/>
                  </a:lnTo>
                  <a:lnTo>
                    <a:pt x="21" y="9"/>
                  </a:lnTo>
                  <a:lnTo>
                    <a:pt x="21" y="9"/>
                  </a:lnTo>
                  <a:lnTo>
                    <a:pt x="21" y="7"/>
                  </a:lnTo>
                  <a:lnTo>
                    <a:pt x="19" y="7"/>
                  </a:lnTo>
                  <a:lnTo>
                    <a:pt x="19" y="7"/>
                  </a:lnTo>
                  <a:lnTo>
                    <a:pt x="21" y="7"/>
                  </a:lnTo>
                  <a:lnTo>
                    <a:pt x="21" y="4"/>
                  </a:lnTo>
                  <a:lnTo>
                    <a:pt x="21" y="4"/>
                  </a:lnTo>
                  <a:lnTo>
                    <a:pt x="21" y="7"/>
                  </a:lnTo>
                  <a:lnTo>
                    <a:pt x="21" y="7"/>
                  </a:lnTo>
                  <a:lnTo>
                    <a:pt x="23" y="7"/>
                  </a:lnTo>
                  <a:lnTo>
                    <a:pt x="23" y="7"/>
                  </a:lnTo>
                  <a:lnTo>
                    <a:pt x="23" y="9"/>
                  </a:lnTo>
                  <a:lnTo>
                    <a:pt x="23" y="9"/>
                  </a:lnTo>
                  <a:lnTo>
                    <a:pt x="23" y="9"/>
                  </a:lnTo>
                  <a:lnTo>
                    <a:pt x="23" y="9"/>
                  </a:lnTo>
                  <a:lnTo>
                    <a:pt x="23" y="12"/>
                  </a:lnTo>
                  <a:lnTo>
                    <a:pt x="23" y="12"/>
                  </a:lnTo>
                  <a:lnTo>
                    <a:pt x="26" y="12"/>
                  </a:lnTo>
                  <a:lnTo>
                    <a:pt x="26" y="14"/>
                  </a:lnTo>
                  <a:lnTo>
                    <a:pt x="26" y="14"/>
                  </a:lnTo>
                  <a:lnTo>
                    <a:pt x="26" y="14"/>
                  </a:lnTo>
                  <a:lnTo>
                    <a:pt x="26" y="14"/>
                  </a:lnTo>
                  <a:lnTo>
                    <a:pt x="26" y="16"/>
                  </a:lnTo>
                  <a:lnTo>
                    <a:pt x="28" y="16"/>
                  </a:lnTo>
                  <a:lnTo>
                    <a:pt x="28" y="16"/>
                  </a:lnTo>
                  <a:lnTo>
                    <a:pt x="28" y="16"/>
                  </a:lnTo>
                  <a:lnTo>
                    <a:pt x="28" y="16"/>
                  </a:lnTo>
                  <a:lnTo>
                    <a:pt x="31" y="16"/>
                  </a:lnTo>
                  <a:lnTo>
                    <a:pt x="31" y="16"/>
                  </a:lnTo>
                  <a:lnTo>
                    <a:pt x="31" y="16"/>
                  </a:lnTo>
                  <a:lnTo>
                    <a:pt x="31" y="16"/>
                  </a:lnTo>
                  <a:lnTo>
                    <a:pt x="33" y="16"/>
                  </a:lnTo>
                  <a:lnTo>
                    <a:pt x="33" y="16"/>
                  </a:lnTo>
                  <a:lnTo>
                    <a:pt x="33" y="16"/>
                  </a:lnTo>
                  <a:lnTo>
                    <a:pt x="33" y="16"/>
                  </a:lnTo>
                  <a:lnTo>
                    <a:pt x="33" y="14"/>
                  </a:lnTo>
                  <a:lnTo>
                    <a:pt x="33" y="14"/>
                  </a:lnTo>
                  <a:lnTo>
                    <a:pt x="33" y="12"/>
                  </a:lnTo>
                  <a:lnTo>
                    <a:pt x="35" y="12"/>
                  </a:lnTo>
                  <a:lnTo>
                    <a:pt x="35" y="12"/>
                  </a:lnTo>
                  <a:lnTo>
                    <a:pt x="35" y="12"/>
                  </a:lnTo>
                  <a:lnTo>
                    <a:pt x="35" y="12"/>
                  </a:lnTo>
                  <a:lnTo>
                    <a:pt x="35" y="12"/>
                  </a:lnTo>
                  <a:lnTo>
                    <a:pt x="38" y="12"/>
                  </a:lnTo>
                  <a:lnTo>
                    <a:pt x="38" y="14"/>
                  </a:lnTo>
                  <a:lnTo>
                    <a:pt x="38" y="14"/>
                  </a:lnTo>
                  <a:lnTo>
                    <a:pt x="38" y="14"/>
                  </a:lnTo>
                  <a:lnTo>
                    <a:pt x="38" y="16"/>
                  </a:lnTo>
                  <a:lnTo>
                    <a:pt x="38" y="16"/>
                  </a:lnTo>
                  <a:lnTo>
                    <a:pt x="40" y="16"/>
                  </a:lnTo>
                  <a:lnTo>
                    <a:pt x="40" y="19"/>
                  </a:lnTo>
                  <a:lnTo>
                    <a:pt x="40" y="19"/>
                  </a:lnTo>
                  <a:lnTo>
                    <a:pt x="40" y="19"/>
                  </a:lnTo>
                  <a:lnTo>
                    <a:pt x="40" y="19"/>
                  </a:lnTo>
                  <a:lnTo>
                    <a:pt x="40" y="19"/>
                  </a:lnTo>
                  <a:lnTo>
                    <a:pt x="40" y="21"/>
                  </a:lnTo>
                  <a:lnTo>
                    <a:pt x="40" y="21"/>
                  </a:lnTo>
                  <a:lnTo>
                    <a:pt x="40" y="23"/>
                  </a:lnTo>
                  <a:lnTo>
                    <a:pt x="40" y="23"/>
                  </a:lnTo>
                  <a:lnTo>
                    <a:pt x="40" y="26"/>
                  </a:lnTo>
                  <a:lnTo>
                    <a:pt x="40" y="26"/>
                  </a:lnTo>
                  <a:lnTo>
                    <a:pt x="40" y="26"/>
                  </a:lnTo>
                  <a:lnTo>
                    <a:pt x="40" y="28"/>
                  </a:lnTo>
                  <a:lnTo>
                    <a:pt x="40" y="28"/>
                  </a:lnTo>
                  <a:lnTo>
                    <a:pt x="40" y="28"/>
                  </a:lnTo>
                  <a:lnTo>
                    <a:pt x="40" y="28"/>
                  </a:lnTo>
                  <a:lnTo>
                    <a:pt x="40" y="31"/>
                  </a:lnTo>
                  <a:lnTo>
                    <a:pt x="40" y="31"/>
                  </a:lnTo>
                  <a:lnTo>
                    <a:pt x="40" y="33"/>
                  </a:lnTo>
                  <a:lnTo>
                    <a:pt x="40" y="33"/>
                  </a:lnTo>
                  <a:lnTo>
                    <a:pt x="40" y="35"/>
                  </a:lnTo>
                  <a:lnTo>
                    <a:pt x="40" y="35"/>
                  </a:lnTo>
                  <a:lnTo>
                    <a:pt x="40" y="35"/>
                  </a:lnTo>
                  <a:lnTo>
                    <a:pt x="42" y="35"/>
                  </a:lnTo>
                  <a:lnTo>
                    <a:pt x="42" y="35"/>
                  </a:lnTo>
                  <a:lnTo>
                    <a:pt x="42" y="35"/>
                  </a:lnTo>
                  <a:lnTo>
                    <a:pt x="42" y="35"/>
                  </a:lnTo>
                  <a:lnTo>
                    <a:pt x="45" y="35"/>
                  </a:lnTo>
                  <a:lnTo>
                    <a:pt x="45" y="35"/>
                  </a:lnTo>
                  <a:lnTo>
                    <a:pt x="45" y="38"/>
                  </a:lnTo>
                  <a:lnTo>
                    <a:pt x="47" y="38"/>
                  </a:lnTo>
                  <a:lnTo>
                    <a:pt x="47" y="38"/>
                  </a:lnTo>
                  <a:lnTo>
                    <a:pt x="47" y="38"/>
                  </a:lnTo>
                  <a:lnTo>
                    <a:pt x="49" y="38"/>
                  </a:lnTo>
                  <a:lnTo>
                    <a:pt x="49" y="38"/>
                  </a:lnTo>
                  <a:lnTo>
                    <a:pt x="49" y="38"/>
                  </a:lnTo>
                  <a:lnTo>
                    <a:pt x="52" y="38"/>
                  </a:lnTo>
                  <a:lnTo>
                    <a:pt x="52" y="38"/>
                  </a:lnTo>
                  <a:lnTo>
                    <a:pt x="52" y="38"/>
                  </a:lnTo>
                  <a:lnTo>
                    <a:pt x="54" y="38"/>
                  </a:lnTo>
                  <a:lnTo>
                    <a:pt x="54" y="38"/>
                  </a:lnTo>
                  <a:lnTo>
                    <a:pt x="54" y="38"/>
                  </a:lnTo>
                  <a:lnTo>
                    <a:pt x="57" y="38"/>
                  </a:lnTo>
                  <a:lnTo>
                    <a:pt x="57" y="38"/>
                  </a:lnTo>
                  <a:lnTo>
                    <a:pt x="59" y="38"/>
                  </a:lnTo>
                  <a:lnTo>
                    <a:pt x="59" y="38"/>
                  </a:lnTo>
                  <a:lnTo>
                    <a:pt x="59" y="38"/>
                  </a:lnTo>
                  <a:lnTo>
                    <a:pt x="61" y="38"/>
                  </a:lnTo>
                  <a:lnTo>
                    <a:pt x="61" y="38"/>
                  </a:lnTo>
                  <a:lnTo>
                    <a:pt x="61" y="38"/>
                  </a:lnTo>
                  <a:lnTo>
                    <a:pt x="64" y="38"/>
                  </a:lnTo>
                  <a:lnTo>
                    <a:pt x="64" y="38"/>
                  </a:lnTo>
                  <a:lnTo>
                    <a:pt x="66"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3" y="38"/>
                  </a:lnTo>
                  <a:lnTo>
                    <a:pt x="73" y="38"/>
                  </a:lnTo>
                  <a:lnTo>
                    <a:pt x="76" y="38"/>
                  </a:lnTo>
                  <a:lnTo>
                    <a:pt x="76" y="38"/>
                  </a:lnTo>
                  <a:lnTo>
                    <a:pt x="76" y="38"/>
                  </a:lnTo>
                  <a:lnTo>
                    <a:pt x="76" y="38"/>
                  </a:lnTo>
                  <a:lnTo>
                    <a:pt x="78" y="38"/>
                  </a:lnTo>
                  <a:lnTo>
                    <a:pt x="78" y="38"/>
                  </a:lnTo>
                  <a:lnTo>
                    <a:pt x="78" y="38"/>
                  </a:lnTo>
                  <a:lnTo>
                    <a:pt x="80" y="38"/>
                  </a:lnTo>
                  <a:lnTo>
                    <a:pt x="80" y="38"/>
                  </a:lnTo>
                  <a:lnTo>
                    <a:pt x="80" y="38"/>
                  </a:lnTo>
                  <a:lnTo>
                    <a:pt x="80" y="38"/>
                  </a:lnTo>
                  <a:lnTo>
                    <a:pt x="83" y="38"/>
                  </a:lnTo>
                  <a:lnTo>
                    <a:pt x="83" y="38"/>
                  </a:lnTo>
                  <a:lnTo>
                    <a:pt x="85" y="38"/>
                  </a:lnTo>
                  <a:lnTo>
                    <a:pt x="85" y="38"/>
                  </a:lnTo>
                  <a:lnTo>
                    <a:pt x="85" y="38"/>
                  </a:lnTo>
                  <a:lnTo>
                    <a:pt x="87" y="38"/>
                  </a:lnTo>
                  <a:lnTo>
                    <a:pt x="87" y="38"/>
                  </a:lnTo>
                  <a:lnTo>
                    <a:pt x="87" y="38"/>
                  </a:lnTo>
                  <a:lnTo>
                    <a:pt x="87" y="38"/>
                  </a:lnTo>
                  <a:lnTo>
                    <a:pt x="90" y="38"/>
                  </a:lnTo>
                  <a:lnTo>
                    <a:pt x="90" y="38"/>
                  </a:lnTo>
                  <a:lnTo>
                    <a:pt x="90" y="40"/>
                  </a:lnTo>
                  <a:lnTo>
                    <a:pt x="92" y="40"/>
                  </a:lnTo>
                  <a:lnTo>
                    <a:pt x="92" y="40"/>
                  </a:lnTo>
                  <a:lnTo>
                    <a:pt x="92" y="40"/>
                  </a:lnTo>
                  <a:lnTo>
                    <a:pt x="92" y="40"/>
                  </a:lnTo>
                  <a:lnTo>
                    <a:pt x="94" y="40"/>
                  </a:lnTo>
                  <a:lnTo>
                    <a:pt x="94" y="40"/>
                  </a:lnTo>
                  <a:lnTo>
                    <a:pt x="94" y="42"/>
                  </a:lnTo>
                  <a:lnTo>
                    <a:pt x="94" y="42"/>
                  </a:lnTo>
                  <a:lnTo>
                    <a:pt x="94" y="42"/>
                  </a:lnTo>
                  <a:lnTo>
                    <a:pt x="94" y="45"/>
                  </a:lnTo>
                  <a:lnTo>
                    <a:pt x="97" y="45"/>
                  </a:lnTo>
                  <a:lnTo>
                    <a:pt x="97" y="45"/>
                  </a:lnTo>
                  <a:lnTo>
                    <a:pt x="94" y="45"/>
                  </a:lnTo>
                  <a:lnTo>
                    <a:pt x="94" y="45"/>
                  </a:lnTo>
                  <a:lnTo>
                    <a:pt x="94" y="45"/>
                  </a:lnTo>
                  <a:lnTo>
                    <a:pt x="92" y="45"/>
                  </a:lnTo>
                  <a:lnTo>
                    <a:pt x="92" y="47"/>
                  </a:lnTo>
                  <a:lnTo>
                    <a:pt x="92" y="47"/>
                  </a:lnTo>
                  <a:lnTo>
                    <a:pt x="92" y="47"/>
                  </a:lnTo>
                  <a:lnTo>
                    <a:pt x="92" y="47"/>
                  </a:lnTo>
                  <a:lnTo>
                    <a:pt x="92" y="47"/>
                  </a:lnTo>
                  <a:lnTo>
                    <a:pt x="92" y="50"/>
                  </a:lnTo>
                  <a:lnTo>
                    <a:pt x="92" y="50"/>
                  </a:lnTo>
                  <a:lnTo>
                    <a:pt x="90" y="50"/>
                  </a:lnTo>
                  <a:lnTo>
                    <a:pt x="90" y="52"/>
                  </a:lnTo>
                  <a:lnTo>
                    <a:pt x="90" y="52"/>
                  </a:lnTo>
                  <a:lnTo>
                    <a:pt x="90" y="52"/>
                  </a:lnTo>
                  <a:lnTo>
                    <a:pt x="90" y="54"/>
                  </a:lnTo>
                  <a:lnTo>
                    <a:pt x="87" y="54"/>
                  </a:lnTo>
                  <a:lnTo>
                    <a:pt x="87" y="54"/>
                  </a:lnTo>
                  <a:lnTo>
                    <a:pt x="87" y="57"/>
                  </a:lnTo>
                  <a:lnTo>
                    <a:pt x="87" y="57"/>
                  </a:lnTo>
                  <a:lnTo>
                    <a:pt x="87" y="57"/>
                  </a:lnTo>
                  <a:lnTo>
                    <a:pt x="87" y="57"/>
                  </a:lnTo>
                  <a:lnTo>
                    <a:pt x="87" y="57"/>
                  </a:lnTo>
                  <a:lnTo>
                    <a:pt x="85" y="57"/>
                  </a:lnTo>
                  <a:lnTo>
                    <a:pt x="85" y="59"/>
                  </a:lnTo>
                  <a:lnTo>
                    <a:pt x="85" y="59"/>
                  </a:lnTo>
                  <a:lnTo>
                    <a:pt x="85" y="59"/>
                  </a:lnTo>
                  <a:lnTo>
                    <a:pt x="85" y="59"/>
                  </a:lnTo>
                  <a:lnTo>
                    <a:pt x="85" y="59"/>
                  </a:lnTo>
                  <a:lnTo>
                    <a:pt x="85" y="61"/>
                  </a:lnTo>
                  <a:lnTo>
                    <a:pt x="85" y="61"/>
                  </a:lnTo>
                  <a:lnTo>
                    <a:pt x="85" y="61"/>
                  </a:lnTo>
                  <a:lnTo>
                    <a:pt x="85" y="64"/>
                  </a:lnTo>
                  <a:lnTo>
                    <a:pt x="83" y="64"/>
                  </a:lnTo>
                  <a:lnTo>
                    <a:pt x="83" y="61"/>
                  </a:lnTo>
                  <a:lnTo>
                    <a:pt x="83" y="61"/>
                  </a:lnTo>
                  <a:lnTo>
                    <a:pt x="80" y="61"/>
                  </a:lnTo>
                  <a:lnTo>
                    <a:pt x="80" y="61"/>
                  </a:lnTo>
                  <a:lnTo>
                    <a:pt x="80" y="61"/>
                  </a:lnTo>
                  <a:lnTo>
                    <a:pt x="80" y="61"/>
                  </a:lnTo>
                  <a:lnTo>
                    <a:pt x="80" y="64"/>
                  </a:lnTo>
                  <a:lnTo>
                    <a:pt x="80" y="64"/>
                  </a:lnTo>
                  <a:lnTo>
                    <a:pt x="78" y="64"/>
                  </a:lnTo>
                  <a:lnTo>
                    <a:pt x="78" y="64"/>
                  </a:lnTo>
                  <a:lnTo>
                    <a:pt x="78" y="64"/>
                  </a:lnTo>
                  <a:lnTo>
                    <a:pt x="78" y="66"/>
                  </a:lnTo>
                  <a:lnTo>
                    <a:pt x="76" y="66"/>
                  </a:lnTo>
                  <a:lnTo>
                    <a:pt x="76" y="66"/>
                  </a:lnTo>
                  <a:lnTo>
                    <a:pt x="76" y="66"/>
                  </a:lnTo>
                  <a:lnTo>
                    <a:pt x="76" y="64"/>
                  </a:lnTo>
                  <a:lnTo>
                    <a:pt x="73" y="64"/>
                  </a:lnTo>
                  <a:lnTo>
                    <a:pt x="73" y="64"/>
                  </a:lnTo>
                  <a:lnTo>
                    <a:pt x="73" y="66"/>
                  </a:lnTo>
                  <a:lnTo>
                    <a:pt x="73" y="66"/>
                  </a:lnTo>
                  <a:lnTo>
                    <a:pt x="73" y="66"/>
                  </a:lnTo>
                  <a:lnTo>
                    <a:pt x="73" y="68"/>
                  </a:lnTo>
                  <a:lnTo>
                    <a:pt x="71" y="68"/>
                  </a:lnTo>
                  <a:lnTo>
                    <a:pt x="71" y="68"/>
                  </a:lnTo>
                  <a:lnTo>
                    <a:pt x="71" y="68"/>
                  </a:lnTo>
                  <a:lnTo>
                    <a:pt x="68" y="68"/>
                  </a:lnTo>
                  <a:lnTo>
                    <a:pt x="68" y="68"/>
                  </a:lnTo>
                  <a:lnTo>
                    <a:pt x="68" y="71"/>
                  </a:lnTo>
                  <a:lnTo>
                    <a:pt x="68" y="71"/>
                  </a:lnTo>
                  <a:lnTo>
                    <a:pt x="68" y="73"/>
                  </a:lnTo>
                  <a:lnTo>
                    <a:pt x="68" y="73"/>
                  </a:lnTo>
                  <a:lnTo>
                    <a:pt x="68" y="73"/>
                  </a:lnTo>
                  <a:lnTo>
                    <a:pt x="68" y="73"/>
                  </a:lnTo>
                  <a:lnTo>
                    <a:pt x="68" y="76"/>
                  </a:lnTo>
                  <a:lnTo>
                    <a:pt x="68" y="76"/>
                  </a:lnTo>
                  <a:lnTo>
                    <a:pt x="68" y="76"/>
                  </a:lnTo>
                  <a:lnTo>
                    <a:pt x="68" y="76"/>
                  </a:lnTo>
                  <a:lnTo>
                    <a:pt x="68" y="78"/>
                  </a:lnTo>
                  <a:lnTo>
                    <a:pt x="68" y="78"/>
                  </a:lnTo>
                  <a:lnTo>
                    <a:pt x="68" y="78"/>
                  </a:lnTo>
                  <a:lnTo>
                    <a:pt x="68" y="78"/>
                  </a:lnTo>
                  <a:lnTo>
                    <a:pt x="68" y="80"/>
                  </a:lnTo>
                  <a:lnTo>
                    <a:pt x="68" y="80"/>
                  </a:lnTo>
                  <a:lnTo>
                    <a:pt x="68" y="80"/>
                  </a:lnTo>
                  <a:lnTo>
                    <a:pt x="68" y="83"/>
                  </a:lnTo>
                  <a:lnTo>
                    <a:pt x="71" y="83"/>
                  </a:lnTo>
                  <a:lnTo>
                    <a:pt x="71" y="83"/>
                  </a:lnTo>
                  <a:lnTo>
                    <a:pt x="71" y="85"/>
                  </a:lnTo>
                  <a:lnTo>
                    <a:pt x="71" y="85"/>
                  </a:lnTo>
                  <a:lnTo>
                    <a:pt x="71" y="87"/>
                  </a:lnTo>
                  <a:lnTo>
                    <a:pt x="71" y="87"/>
                  </a:lnTo>
                  <a:lnTo>
                    <a:pt x="71" y="87"/>
                  </a:lnTo>
                  <a:lnTo>
                    <a:pt x="71" y="87"/>
                  </a:lnTo>
                  <a:lnTo>
                    <a:pt x="71" y="90"/>
                  </a:lnTo>
                  <a:lnTo>
                    <a:pt x="71" y="90"/>
                  </a:lnTo>
                  <a:lnTo>
                    <a:pt x="73" y="90"/>
                  </a:lnTo>
                  <a:lnTo>
                    <a:pt x="73" y="90"/>
                  </a:lnTo>
                  <a:lnTo>
                    <a:pt x="73" y="90"/>
                  </a:lnTo>
                  <a:lnTo>
                    <a:pt x="73" y="90"/>
                  </a:lnTo>
                  <a:lnTo>
                    <a:pt x="73" y="87"/>
                  </a:lnTo>
                  <a:lnTo>
                    <a:pt x="73" y="87"/>
                  </a:lnTo>
                  <a:lnTo>
                    <a:pt x="73" y="87"/>
                  </a:lnTo>
                  <a:lnTo>
                    <a:pt x="73" y="87"/>
                  </a:lnTo>
                  <a:lnTo>
                    <a:pt x="73" y="87"/>
                  </a:lnTo>
                  <a:lnTo>
                    <a:pt x="73" y="87"/>
                  </a:lnTo>
                  <a:lnTo>
                    <a:pt x="76" y="87"/>
                  </a:lnTo>
                  <a:lnTo>
                    <a:pt x="76" y="87"/>
                  </a:lnTo>
                  <a:lnTo>
                    <a:pt x="76" y="90"/>
                  </a:lnTo>
                  <a:lnTo>
                    <a:pt x="76" y="90"/>
                  </a:lnTo>
                  <a:lnTo>
                    <a:pt x="76" y="90"/>
                  </a:lnTo>
                  <a:lnTo>
                    <a:pt x="76" y="92"/>
                  </a:lnTo>
                  <a:lnTo>
                    <a:pt x="76" y="92"/>
                  </a:lnTo>
                  <a:lnTo>
                    <a:pt x="76" y="95"/>
                  </a:lnTo>
                  <a:lnTo>
                    <a:pt x="76" y="95"/>
                  </a:lnTo>
                  <a:lnTo>
                    <a:pt x="78" y="95"/>
                  </a:lnTo>
                  <a:lnTo>
                    <a:pt x="78" y="95"/>
                  </a:lnTo>
                  <a:lnTo>
                    <a:pt x="80" y="95"/>
                  </a:lnTo>
                  <a:lnTo>
                    <a:pt x="80" y="92"/>
                  </a:lnTo>
                  <a:lnTo>
                    <a:pt x="80" y="92"/>
                  </a:lnTo>
                  <a:lnTo>
                    <a:pt x="80" y="92"/>
                  </a:lnTo>
                  <a:lnTo>
                    <a:pt x="80" y="92"/>
                  </a:lnTo>
                  <a:lnTo>
                    <a:pt x="80" y="90"/>
                  </a:lnTo>
                  <a:lnTo>
                    <a:pt x="83" y="90"/>
                  </a:lnTo>
                  <a:lnTo>
                    <a:pt x="83" y="90"/>
                  </a:lnTo>
                  <a:lnTo>
                    <a:pt x="80" y="90"/>
                  </a:lnTo>
                  <a:lnTo>
                    <a:pt x="80" y="87"/>
                  </a:lnTo>
                  <a:lnTo>
                    <a:pt x="80" y="87"/>
                  </a:lnTo>
                  <a:lnTo>
                    <a:pt x="80" y="87"/>
                  </a:lnTo>
                  <a:lnTo>
                    <a:pt x="80" y="85"/>
                  </a:lnTo>
                  <a:lnTo>
                    <a:pt x="80" y="85"/>
                  </a:lnTo>
                  <a:lnTo>
                    <a:pt x="83" y="85"/>
                  </a:lnTo>
                  <a:lnTo>
                    <a:pt x="83" y="83"/>
                  </a:lnTo>
                  <a:lnTo>
                    <a:pt x="83" y="83"/>
                  </a:lnTo>
                  <a:lnTo>
                    <a:pt x="83" y="83"/>
                  </a:lnTo>
                  <a:lnTo>
                    <a:pt x="85" y="83"/>
                  </a:lnTo>
                  <a:lnTo>
                    <a:pt x="85" y="80"/>
                  </a:lnTo>
                  <a:lnTo>
                    <a:pt x="85" y="80"/>
                  </a:lnTo>
                  <a:lnTo>
                    <a:pt x="85" y="80"/>
                  </a:lnTo>
                  <a:lnTo>
                    <a:pt x="85" y="78"/>
                  </a:lnTo>
                  <a:lnTo>
                    <a:pt x="85" y="78"/>
                  </a:lnTo>
                  <a:lnTo>
                    <a:pt x="85" y="78"/>
                  </a:lnTo>
                  <a:lnTo>
                    <a:pt x="85" y="76"/>
                  </a:lnTo>
                  <a:lnTo>
                    <a:pt x="85" y="76"/>
                  </a:lnTo>
                  <a:lnTo>
                    <a:pt x="85" y="76"/>
                  </a:lnTo>
                  <a:lnTo>
                    <a:pt x="85" y="76"/>
                  </a:lnTo>
                  <a:lnTo>
                    <a:pt x="87" y="76"/>
                  </a:lnTo>
                  <a:lnTo>
                    <a:pt x="87" y="78"/>
                  </a:lnTo>
                  <a:lnTo>
                    <a:pt x="87" y="78"/>
                  </a:lnTo>
                  <a:lnTo>
                    <a:pt x="87" y="76"/>
                  </a:lnTo>
                  <a:lnTo>
                    <a:pt x="87" y="76"/>
                  </a:lnTo>
                  <a:lnTo>
                    <a:pt x="87" y="76"/>
                  </a:lnTo>
                  <a:lnTo>
                    <a:pt x="90" y="76"/>
                  </a:lnTo>
                  <a:lnTo>
                    <a:pt x="90" y="76"/>
                  </a:lnTo>
                  <a:lnTo>
                    <a:pt x="90" y="76"/>
                  </a:lnTo>
                  <a:lnTo>
                    <a:pt x="92" y="76"/>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242"/>
            <p:cNvSpPr>
              <a:spLocks/>
            </p:cNvSpPr>
            <p:nvPr/>
          </p:nvSpPr>
          <p:spPr bwMode="auto">
            <a:xfrm>
              <a:off x="3036888" y="2744788"/>
              <a:ext cx="3175" cy="1587"/>
            </a:xfrm>
            <a:custGeom>
              <a:avLst/>
              <a:gdLst/>
              <a:ahLst/>
              <a:cxnLst>
                <a:cxn ang="0">
                  <a:pos x="2" y="0"/>
                </a:cxn>
                <a:cxn ang="0">
                  <a:pos x="0" y="0"/>
                </a:cxn>
                <a:cxn ang="0">
                  <a:pos x="0" y="0"/>
                </a:cxn>
                <a:cxn ang="0">
                  <a:pos x="0" y="0"/>
                </a:cxn>
                <a:cxn ang="0">
                  <a:pos x="0" y="0"/>
                </a:cxn>
                <a:cxn ang="0">
                  <a:pos x="2" y="0"/>
                </a:cxn>
                <a:cxn ang="0">
                  <a:pos x="2" y="0"/>
                </a:cxn>
              </a:cxnLst>
              <a:rect l="0" t="0" r="r" b="b"/>
              <a:pathLst>
                <a:path w="2">
                  <a:moveTo>
                    <a:pt x="2" y="0"/>
                  </a:moveTo>
                  <a:lnTo>
                    <a:pt x="0" y="0"/>
                  </a:lnTo>
                  <a:lnTo>
                    <a:pt x="0" y="0"/>
                  </a:lnTo>
                  <a:lnTo>
                    <a:pt x="0" y="0"/>
                  </a:lnTo>
                  <a:lnTo>
                    <a:pt x="0" y="0"/>
                  </a:lnTo>
                  <a:lnTo>
                    <a:pt x="2" y="0"/>
                  </a:lnTo>
                  <a:lnTo>
                    <a:pt x="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243"/>
            <p:cNvSpPr>
              <a:spLocks/>
            </p:cNvSpPr>
            <p:nvPr/>
          </p:nvSpPr>
          <p:spPr bwMode="auto">
            <a:xfrm>
              <a:off x="3036888" y="2744788"/>
              <a:ext cx="3175" cy="1587"/>
            </a:xfrm>
            <a:custGeom>
              <a:avLst/>
              <a:gdLst/>
              <a:ahLst/>
              <a:cxnLst>
                <a:cxn ang="0">
                  <a:pos x="2" y="0"/>
                </a:cxn>
                <a:cxn ang="0">
                  <a:pos x="0" y="0"/>
                </a:cxn>
                <a:cxn ang="0">
                  <a:pos x="0" y="0"/>
                </a:cxn>
                <a:cxn ang="0">
                  <a:pos x="0" y="0"/>
                </a:cxn>
                <a:cxn ang="0">
                  <a:pos x="0" y="0"/>
                </a:cxn>
                <a:cxn ang="0">
                  <a:pos x="2" y="0"/>
                </a:cxn>
                <a:cxn ang="0">
                  <a:pos x="2" y="0"/>
                </a:cxn>
              </a:cxnLst>
              <a:rect l="0" t="0" r="r" b="b"/>
              <a:pathLst>
                <a:path w="2">
                  <a:moveTo>
                    <a:pt x="2" y="0"/>
                  </a:moveTo>
                  <a:lnTo>
                    <a:pt x="0" y="0"/>
                  </a:lnTo>
                  <a:lnTo>
                    <a:pt x="0" y="0"/>
                  </a:lnTo>
                  <a:lnTo>
                    <a:pt x="0" y="0"/>
                  </a:lnTo>
                  <a:lnTo>
                    <a:pt x="0" y="0"/>
                  </a:lnTo>
                  <a:lnTo>
                    <a:pt x="2" y="0"/>
                  </a:lnTo>
                  <a:lnTo>
                    <a:pt x="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244"/>
            <p:cNvSpPr>
              <a:spLocks/>
            </p:cNvSpPr>
            <p:nvPr/>
          </p:nvSpPr>
          <p:spPr bwMode="auto">
            <a:xfrm>
              <a:off x="3006725" y="2755900"/>
              <a:ext cx="3175" cy="7937"/>
            </a:xfrm>
            <a:custGeom>
              <a:avLst/>
              <a:gdLst/>
              <a:ahLst/>
              <a:cxnLst>
                <a:cxn ang="0">
                  <a:pos x="2" y="3"/>
                </a:cxn>
                <a:cxn ang="0">
                  <a:pos x="2" y="3"/>
                </a:cxn>
                <a:cxn ang="0">
                  <a:pos x="2" y="3"/>
                </a:cxn>
                <a:cxn ang="0">
                  <a:pos x="2" y="5"/>
                </a:cxn>
                <a:cxn ang="0">
                  <a:pos x="2" y="5"/>
                </a:cxn>
                <a:cxn ang="0">
                  <a:pos x="0" y="5"/>
                </a:cxn>
                <a:cxn ang="0">
                  <a:pos x="0" y="3"/>
                </a:cxn>
                <a:cxn ang="0">
                  <a:pos x="0" y="3"/>
                </a:cxn>
                <a:cxn ang="0">
                  <a:pos x="0" y="3"/>
                </a:cxn>
                <a:cxn ang="0">
                  <a:pos x="0" y="0"/>
                </a:cxn>
                <a:cxn ang="0">
                  <a:pos x="0" y="0"/>
                </a:cxn>
                <a:cxn ang="0">
                  <a:pos x="2" y="0"/>
                </a:cxn>
                <a:cxn ang="0">
                  <a:pos x="2" y="3"/>
                </a:cxn>
              </a:cxnLst>
              <a:rect l="0" t="0" r="r" b="b"/>
              <a:pathLst>
                <a:path w="2" h="5">
                  <a:moveTo>
                    <a:pt x="2" y="3"/>
                  </a:moveTo>
                  <a:lnTo>
                    <a:pt x="2" y="3"/>
                  </a:lnTo>
                  <a:lnTo>
                    <a:pt x="2" y="3"/>
                  </a:lnTo>
                  <a:lnTo>
                    <a:pt x="2" y="5"/>
                  </a:lnTo>
                  <a:lnTo>
                    <a:pt x="2" y="5"/>
                  </a:lnTo>
                  <a:lnTo>
                    <a:pt x="0" y="5"/>
                  </a:lnTo>
                  <a:lnTo>
                    <a:pt x="0" y="3"/>
                  </a:lnTo>
                  <a:lnTo>
                    <a:pt x="0" y="3"/>
                  </a:lnTo>
                  <a:lnTo>
                    <a:pt x="0" y="3"/>
                  </a:lnTo>
                  <a:lnTo>
                    <a:pt x="0" y="0"/>
                  </a:lnTo>
                  <a:lnTo>
                    <a:pt x="0" y="0"/>
                  </a:lnTo>
                  <a:lnTo>
                    <a:pt x="2" y="0"/>
                  </a:lnTo>
                  <a:lnTo>
                    <a:pt x="2"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245"/>
            <p:cNvSpPr>
              <a:spLocks/>
            </p:cNvSpPr>
            <p:nvPr/>
          </p:nvSpPr>
          <p:spPr bwMode="auto">
            <a:xfrm>
              <a:off x="3006725" y="2755900"/>
              <a:ext cx="3175" cy="7937"/>
            </a:xfrm>
            <a:custGeom>
              <a:avLst/>
              <a:gdLst/>
              <a:ahLst/>
              <a:cxnLst>
                <a:cxn ang="0">
                  <a:pos x="2" y="3"/>
                </a:cxn>
                <a:cxn ang="0">
                  <a:pos x="2" y="3"/>
                </a:cxn>
                <a:cxn ang="0">
                  <a:pos x="2" y="3"/>
                </a:cxn>
                <a:cxn ang="0">
                  <a:pos x="2" y="5"/>
                </a:cxn>
                <a:cxn ang="0">
                  <a:pos x="2" y="5"/>
                </a:cxn>
                <a:cxn ang="0">
                  <a:pos x="0" y="5"/>
                </a:cxn>
                <a:cxn ang="0">
                  <a:pos x="0" y="3"/>
                </a:cxn>
                <a:cxn ang="0">
                  <a:pos x="0" y="3"/>
                </a:cxn>
                <a:cxn ang="0">
                  <a:pos x="0" y="3"/>
                </a:cxn>
                <a:cxn ang="0">
                  <a:pos x="0" y="0"/>
                </a:cxn>
                <a:cxn ang="0">
                  <a:pos x="0" y="0"/>
                </a:cxn>
                <a:cxn ang="0">
                  <a:pos x="2" y="0"/>
                </a:cxn>
                <a:cxn ang="0">
                  <a:pos x="2" y="3"/>
                </a:cxn>
              </a:cxnLst>
              <a:rect l="0" t="0" r="r" b="b"/>
              <a:pathLst>
                <a:path w="2" h="5">
                  <a:moveTo>
                    <a:pt x="2" y="3"/>
                  </a:moveTo>
                  <a:lnTo>
                    <a:pt x="2" y="3"/>
                  </a:lnTo>
                  <a:lnTo>
                    <a:pt x="2" y="3"/>
                  </a:lnTo>
                  <a:lnTo>
                    <a:pt x="2" y="5"/>
                  </a:lnTo>
                  <a:lnTo>
                    <a:pt x="2" y="5"/>
                  </a:lnTo>
                  <a:lnTo>
                    <a:pt x="0" y="5"/>
                  </a:lnTo>
                  <a:lnTo>
                    <a:pt x="0" y="3"/>
                  </a:lnTo>
                  <a:lnTo>
                    <a:pt x="0" y="3"/>
                  </a:lnTo>
                  <a:lnTo>
                    <a:pt x="0" y="3"/>
                  </a:lnTo>
                  <a:lnTo>
                    <a:pt x="0" y="0"/>
                  </a:lnTo>
                  <a:lnTo>
                    <a:pt x="0" y="0"/>
                  </a:lnTo>
                  <a:lnTo>
                    <a:pt x="2" y="0"/>
                  </a:lnTo>
                  <a:lnTo>
                    <a:pt x="2"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246"/>
            <p:cNvSpPr>
              <a:spLocks/>
            </p:cNvSpPr>
            <p:nvPr/>
          </p:nvSpPr>
          <p:spPr bwMode="auto">
            <a:xfrm>
              <a:off x="3040063" y="2744788"/>
              <a:ext cx="3175" cy="4762"/>
            </a:xfrm>
            <a:custGeom>
              <a:avLst/>
              <a:gdLst/>
              <a:ahLst/>
              <a:cxnLst>
                <a:cxn ang="0">
                  <a:pos x="0" y="0"/>
                </a:cxn>
                <a:cxn ang="0">
                  <a:pos x="0" y="0"/>
                </a:cxn>
                <a:cxn ang="0">
                  <a:pos x="0" y="0"/>
                </a:cxn>
                <a:cxn ang="0">
                  <a:pos x="2" y="0"/>
                </a:cxn>
                <a:cxn ang="0">
                  <a:pos x="2" y="3"/>
                </a:cxn>
                <a:cxn ang="0">
                  <a:pos x="2" y="3"/>
                </a:cxn>
                <a:cxn ang="0">
                  <a:pos x="0" y="3"/>
                </a:cxn>
                <a:cxn ang="0">
                  <a:pos x="0" y="3"/>
                </a:cxn>
                <a:cxn ang="0">
                  <a:pos x="0" y="3"/>
                </a:cxn>
                <a:cxn ang="0">
                  <a:pos x="0" y="3"/>
                </a:cxn>
                <a:cxn ang="0">
                  <a:pos x="0" y="3"/>
                </a:cxn>
                <a:cxn ang="0">
                  <a:pos x="0" y="3"/>
                </a:cxn>
                <a:cxn ang="0">
                  <a:pos x="0" y="0"/>
                </a:cxn>
              </a:cxnLst>
              <a:rect l="0" t="0" r="r" b="b"/>
              <a:pathLst>
                <a:path w="2" h="3">
                  <a:moveTo>
                    <a:pt x="0" y="0"/>
                  </a:moveTo>
                  <a:lnTo>
                    <a:pt x="0" y="0"/>
                  </a:lnTo>
                  <a:lnTo>
                    <a:pt x="0" y="0"/>
                  </a:lnTo>
                  <a:lnTo>
                    <a:pt x="2" y="0"/>
                  </a:lnTo>
                  <a:lnTo>
                    <a:pt x="2" y="3"/>
                  </a:lnTo>
                  <a:lnTo>
                    <a:pt x="2" y="3"/>
                  </a:lnTo>
                  <a:lnTo>
                    <a:pt x="0" y="3"/>
                  </a:lnTo>
                  <a:lnTo>
                    <a:pt x="0" y="3"/>
                  </a:lnTo>
                  <a:lnTo>
                    <a:pt x="0" y="3"/>
                  </a:lnTo>
                  <a:lnTo>
                    <a:pt x="0" y="3"/>
                  </a:lnTo>
                  <a:lnTo>
                    <a:pt x="0" y="3"/>
                  </a:lnTo>
                  <a:lnTo>
                    <a:pt x="0" y="3"/>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247"/>
            <p:cNvSpPr>
              <a:spLocks/>
            </p:cNvSpPr>
            <p:nvPr/>
          </p:nvSpPr>
          <p:spPr bwMode="auto">
            <a:xfrm>
              <a:off x="3040063" y="2744788"/>
              <a:ext cx="3175" cy="4762"/>
            </a:xfrm>
            <a:custGeom>
              <a:avLst/>
              <a:gdLst/>
              <a:ahLst/>
              <a:cxnLst>
                <a:cxn ang="0">
                  <a:pos x="0" y="0"/>
                </a:cxn>
                <a:cxn ang="0">
                  <a:pos x="0" y="0"/>
                </a:cxn>
                <a:cxn ang="0">
                  <a:pos x="0" y="0"/>
                </a:cxn>
                <a:cxn ang="0">
                  <a:pos x="2" y="0"/>
                </a:cxn>
                <a:cxn ang="0">
                  <a:pos x="2" y="3"/>
                </a:cxn>
                <a:cxn ang="0">
                  <a:pos x="2" y="3"/>
                </a:cxn>
                <a:cxn ang="0">
                  <a:pos x="0" y="3"/>
                </a:cxn>
                <a:cxn ang="0">
                  <a:pos x="0" y="3"/>
                </a:cxn>
                <a:cxn ang="0">
                  <a:pos x="0" y="3"/>
                </a:cxn>
                <a:cxn ang="0">
                  <a:pos x="0" y="3"/>
                </a:cxn>
                <a:cxn ang="0">
                  <a:pos x="0" y="3"/>
                </a:cxn>
                <a:cxn ang="0">
                  <a:pos x="0" y="3"/>
                </a:cxn>
                <a:cxn ang="0">
                  <a:pos x="0" y="0"/>
                </a:cxn>
              </a:cxnLst>
              <a:rect l="0" t="0" r="r" b="b"/>
              <a:pathLst>
                <a:path w="2" h="3">
                  <a:moveTo>
                    <a:pt x="0" y="0"/>
                  </a:moveTo>
                  <a:lnTo>
                    <a:pt x="0" y="0"/>
                  </a:lnTo>
                  <a:lnTo>
                    <a:pt x="0" y="0"/>
                  </a:lnTo>
                  <a:lnTo>
                    <a:pt x="2" y="0"/>
                  </a:lnTo>
                  <a:lnTo>
                    <a:pt x="2" y="3"/>
                  </a:lnTo>
                  <a:lnTo>
                    <a:pt x="2" y="3"/>
                  </a:lnTo>
                  <a:lnTo>
                    <a:pt x="0" y="3"/>
                  </a:lnTo>
                  <a:lnTo>
                    <a:pt x="0" y="3"/>
                  </a:lnTo>
                  <a:lnTo>
                    <a:pt x="0" y="3"/>
                  </a:lnTo>
                  <a:lnTo>
                    <a:pt x="0" y="3"/>
                  </a:lnTo>
                  <a:lnTo>
                    <a:pt x="0" y="3"/>
                  </a:lnTo>
                  <a:lnTo>
                    <a:pt x="0" y="3"/>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248"/>
            <p:cNvSpPr>
              <a:spLocks/>
            </p:cNvSpPr>
            <p:nvPr/>
          </p:nvSpPr>
          <p:spPr bwMode="auto">
            <a:xfrm>
              <a:off x="2844800" y="2768600"/>
              <a:ext cx="44450" cy="41275"/>
            </a:xfrm>
            <a:custGeom>
              <a:avLst/>
              <a:gdLst/>
              <a:ahLst/>
              <a:cxnLst>
                <a:cxn ang="0">
                  <a:pos x="7" y="2"/>
                </a:cxn>
                <a:cxn ang="0">
                  <a:pos x="7" y="2"/>
                </a:cxn>
                <a:cxn ang="0">
                  <a:pos x="9" y="4"/>
                </a:cxn>
                <a:cxn ang="0">
                  <a:pos x="9" y="7"/>
                </a:cxn>
                <a:cxn ang="0">
                  <a:pos x="9" y="4"/>
                </a:cxn>
                <a:cxn ang="0">
                  <a:pos x="9" y="7"/>
                </a:cxn>
                <a:cxn ang="0">
                  <a:pos x="12" y="7"/>
                </a:cxn>
                <a:cxn ang="0">
                  <a:pos x="12" y="7"/>
                </a:cxn>
                <a:cxn ang="0">
                  <a:pos x="14" y="7"/>
                </a:cxn>
                <a:cxn ang="0">
                  <a:pos x="14" y="7"/>
                </a:cxn>
                <a:cxn ang="0">
                  <a:pos x="16" y="7"/>
                </a:cxn>
                <a:cxn ang="0">
                  <a:pos x="16" y="7"/>
                </a:cxn>
                <a:cxn ang="0">
                  <a:pos x="19" y="7"/>
                </a:cxn>
                <a:cxn ang="0">
                  <a:pos x="21" y="7"/>
                </a:cxn>
                <a:cxn ang="0">
                  <a:pos x="21" y="7"/>
                </a:cxn>
                <a:cxn ang="0">
                  <a:pos x="21" y="9"/>
                </a:cxn>
                <a:cxn ang="0">
                  <a:pos x="21" y="9"/>
                </a:cxn>
                <a:cxn ang="0">
                  <a:pos x="21" y="11"/>
                </a:cxn>
                <a:cxn ang="0">
                  <a:pos x="24" y="11"/>
                </a:cxn>
                <a:cxn ang="0">
                  <a:pos x="24" y="11"/>
                </a:cxn>
                <a:cxn ang="0">
                  <a:pos x="26" y="14"/>
                </a:cxn>
                <a:cxn ang="0">
                  <a:pos x="26" y="16"/>
                </a:cxn>
                <a:cxn ang="0">
                  <a:pos x="26" y="16"/>
                </a:cxn>
                <a:cxn ang="0">
                  <a:pos x="26" y="19"/>
                </a:cxn>
                <a:cxn ang="0">
                  <a:pos x="28" y="19"/>
                </a:cxn>
                <a:cxn ang="0">
                  <a:pos x="28" y="21"/>
                </a:cxn>
                <a:cxn ang="0">
                  <a:pos x="28" y="23"/>
                </a:cxn>
                <a:cxn ang="0">
                  <a:pos x="28" y="23"/>
                </a:cxn>
                <a:cxn ang="0">
                  <a:pos x="26" y="26"/>
                </a:cxn>
                <a:cxn ang="0">
                  <a:pos x="26" y="23"/>
                </a:cxn>
                <a:cxn ang="0">
                  <a:pos x="24" y="23"/>
                </a:cxn>
                <a:cxn ang="0">
                  <a:pos x="21" y="23"/>
                </a:cxn>
                <a:cxn ang="0">
                  <a:pos x="21" y="23"/>
                </a:cxn>
                <a:cxn ang="0">
                  <a:pos x="19" y="23"/>
                </a:cxn>
                <a:cxn ang="0">
                  <a:pos x="19" y="21"/>
                </a:cxn>
                <a:cxn ang="0">
                  <a:pos x="16" y="21"/>
                </a:cxn>
                <a:cxn ang="0">
                  <a:pos x="14" y="21"/>
                </a:cxn>
                <a:cxn ang="0">
                  <a:pos x="14" y="21"/>
                </a:cxn>
                <a:cxn ang="0">
                  <a:pos x="12" y="19"/>
                </a:cxn>
                <a:cxn ang="0">
                  <a:pos x="12" y="19"/>
                </a:cxn>
                <a:cxn ang="0">
                  <a:pos x="12" y="16"/>
                </a:cxn>
                <a:cxn ang="0">
                  <a:pos x="12" y="16"/>
                </a:cxn>
                <a:cxn ang="0">
                  <a:pos x="9" y="16"/>
                </a:cxn>
                <a:cxn ang="0">
                  <a:pos x="7" y="16"/>
                </a:cxn>
                <a:cxn ang="0">
                  <a:pos x="7" y="14"/>
                </a:cxn>
                <a:cxn ang="0">
                  <a:pos x="7" y="11"/>
                </a:cxn>
                <a:cxn ang="0">
                  <a:pos x="5" y="11"/>
                </a:cxn>
                <a:cxn ang="0">
                  <a:pos x="5" y="9"/>
                </a:cxn>
                <a:cxn ang="0">
                  <a:pos x="2" y="9"/>
                </a:cxn>
                <a:cxn ang="0">
                  <a:pos x="2" y="7"/>
                </a:cxn>
                <a:cxn ang="0">
                  <a:pos x="2" y="7"/>
                </a:cxn>
                <a:cxn ang="0">
                  <a:pos x="2" y="7"/>
                </a:cxn>
                <a:cxn ang="0">
                  <a:pos x="0" y="4"/>
                </a:cxn>
                <a:cxn ang="0">
                  <a:pos x="0" y="4"/>
                </a:cxn>
                <a:cxn ang="0">
                  <a:pos x="0" y="2"/>
                </a:cxn>
                <a:cxn ang="0">
                  <a:pos x="2" y="2"/>
                </a:cxn>
                <a:cxn ang="0">
                  <a:pos x="2" y="2"/>
                </a:cxn>
                <a:cxn ang="0">
                  <a:pos x="2" y="2"/>
                </a:cxn>
                <a:cxn ang="0">
                  <a:pos x="5" y="2"/>
                </a:cxn>
                <a:cxn ang="0">
                  <a:pos x="5" y="0"/>
                </a:cxn>
              </a:cxnLst>
              <a:rect l="0" t="0" r="r" b="b"/>
              <a:pathLst>
                <a:path w="28" h="26">
                  <a:moveTo>
                    <a:pt x="7" y="0"/>
                  </a:moveTo>
                  <a:lnTo>
                    <a:pt x="7" y="2"/>
                  </a:lnTo>
                  <a:lnTo>
                    <a:pt x="7" y="2"/>
                  </a:lnTo>
                  <a:lnTo>
                    <a:pt x="7" y="2"/>
                  </a:lnTo>
                  <a:lnTo>
                    <a:pt x="7" y="4"/>
                  </a:lnTo>
                  <a:lnTo>
                    <a:pt x="9" y="4"/>
                  </a:lnTo>
                  <a:lnTo>
                    <a:pt x="9" y="4"/>
                  </a:lnTo>
                  <a:lnTo>
                    <a:pt x="9" y="7"/>
                  </a:lnTo>
                  <a:lnTo>
                    <a:pt x="9" y="7"/>
                  </a:lnTo>
                  <a:lnTo>
                    <a:pt x="9" y="4"/>
                  </a:lnTo>
                  <a:lnTo>
                    <a:pt x="9" y="4"/>
                  </a:lnTo>
                  <a:lnTo>
                    <a:pt x="9" y="7"/>
                  </a:lnTo>
                  <a:lnTo>
                    <a:pt x="12" y="7"/>
                  </a:lnTo>
                  <a:lnTo>
                    <a:pt x="12" y="7"/>
                  </a:lnTo>
                  <a:lnTo>
                    <a:pt x="12" y="7"/>
                  </a:lnTo>
                  <a:lnTo>
                    <a:pt x="12" y="7"/>
                  </a:lnTo>
                  <a:lnTo>
                    <a:pt x="14" y="7"/>
                  </a:lnTo>
                  <a:lnTo>
                    <a:pt x="14" y="7"/>
                  </a:lnTo>
                  <a:lnTo>
                    <a:pt x="14" y="7"/>
                  </a:lnTo>
                  <a:lnTo>
                    <a:pt x="14" y="7"/>
                  </a:lnTo>
                  <a:lnTo>
                    <a:pt x="16" y="7"/>
                  </a:lnTo>
                  <a:lnTo>
                    <a:pt x="16" y="7"/>
                  </a:lnTo>
                  <a:lnTo>
                    <a:pt x="16" y="7"/>
                  </a:lnTo>
                  <a:lnTo>
                    <a:pt x="16" y="7"/>
                  </a:lnTo>
                  <a:lnTo>
                    <a:pt x="19" y="7"/>
                  </a:lnTo>
                  <a:lnTo>
                    <a:pt x="19" y="7"/>
                  </a:lnTo>
                  <a:lnTo>
                    <a:pt x="21" y="7"/>
                  </a:lnTo>
                  <a:lnTo>
                    <a:pt x="21" y="7"/>
                  </a:lnTo>
                  <a:lnTo>
                    <a:pt x="21" y="7"/>
                  </a:lnTo>
                  <a:lnTo>
                    <a:pt x="21" y="7"/>
                  </a:lnTo>
                  <a:lnTo>
                    <a:pt x="21" y="7"/>
                  </a:lnTo>
                  <a:lnTo>
                    <a:pt x="21" y="9"/>
                  </a:lnTo>
                  <a:lnTo>
                    <a:pt x="21" y="9"/>
                  </a:lnTo>
                  <a:lnTo>
                    <a:pt x="21" y="9"/>
                  </a:lnTo>
                  <a:lnTo>
                    <a:pt x="21" y="11"/>
                  </a:lnTo>
                  <a:lnTo>
                    <a:pt x="21" y="11"/>
                  </a:lnTo>
                  <a:lnTo>
                    <a:pt x="24" y="11"/>
                  </a:lnTo>
                  <a:lnTo>
                    <a:pt x="24" y="11"/>
                  </a:lnTo>
                  <a:lnTo>
                    <a:pt x="24" y="11"/>
                  </a:lnTo>
                  <a:lnTo>
                    <a:pt x="24" y="11"/>
                  </a:lnTo>
                  <a:lnTo>
                    <a:pt x="24" y="14"/>
                  </a:lnTo>
                  <a:lnTo>
                    <a:pt x="26" y="14"/>
                  </a:lnTo>
                  <a:lnTo>
                    <a:pt x="26" y="14"/>
                  </a:lnTo>
                  <a:lnTo>
                    <a:pt x="26" y="16"/>
                  </a:lnTo>
                  <a:lnTo>
                    <a:pt x="26" y="16"/>
                  </a:lnTo>
                  <a:lnTo>
                    <a:pt x="26" y="16"/>
                  </a:lnTo>
                  <a:lnTo>
                    <a:pt x="26" y="16"/>
                  </a:lnTo>
                  <a:lnTo>
                    <a:pt x="26" y="19"/>
                  </a:lnTo>
                  <a:lnTo>
                    <a:pt x="28" y="19"/>
                  </a:lnTo>
                  <a:lnTo>
                    <a:pt x="28" y="19"/>
                  </a:lnTo>
                  <a:lnTo>
                    <a:pt x="28" y="21"/>
                  </a:lnTo>
                  <a:lnTo>
                    <a:pt x="28" y="21"/>
                  </a:lnTo>
                  <a:lnTo>
                    <a:pt x="28" y="21"/>
                  </a:lnTo>
                  <a:lnTo>
                    <a:pt x="28" y="23"/>
                  </a:lnTo>
                  <a:lnTo>
                    <a:pt x="28" y="23"/>
                  </a:lnTo>
                  <a:lnTo>
                    <a:pt x="28" y="23"/>
                  </a:lnTo>
                  <a:lnTo>
                    <a:pt x="26" y="23"/>
                  </a:lnTo>
                  <a:lnTo>
                    <a:pt x="26" y="26"/>
                  </a:lnTo>
                  <a:lnTo>
                    <a:pt x="26" y="26"/>
                  </a:lnTo>
                  <a:lnTo>
                    <a:pt x="26" y="23"/>
                  </a:lnTo>
                  <a:lnTo>
                    <a:pt x="24" y="23"/>
                  </a:lnTo>
                  <a:lnTo>
                    <a:pt x="24" y="23"/>
                  </a:lnTo>
                  <a:lnTo>
                    <a:pt x="24" y="23"/>
                  </a:lnTo>
                  <a:lnTo>
                    <a:pt x="21" y="23"/>
                  </a:lnTo>
                  <a:lnTo>
                    <a:pt x="21" y="23"/>
                  </a:lnTo>
                  <a:lnTo>
                    <a:pt x="21" y="23"/>
                  </a:lnTo>
                  <a:lnTo>
                    <a:pt x="21" y="23"/>
                  </a:lnTo>
                  <a:lnTo>
                    <a:pt x="19" y="23"/>
                  </a:lnTo>
                  <a:lnTo>
                    <a:pt x="19" y="21"/>
                  </a:lnTo>
                  <a:lnTo>
                    <a:pt x="19" y="21"/>
                  </a:lnTo>
                  <a:lnTo>
                    <a:pt x="16" y="21"/>
                  </a:lnTo>
                  <a:lnTo>
                    <a:pt x="16" y="21"/>
                  </a:lnTo>
                  <a:lnTo>
                    <a:pt x="16" y="21"/>
                  </a:lnTo>
                  <a:lnTo>
                    <a:pt x="14" y="21"/>
                  </a:lnTo>
                  <a:lnTo>
                    <a:pt x="14" y="21"/>
                  </a:lnTo>
                  <a:lnTo>
                    <a:pt x="14" y="21"/>
                  </a:lnTo>
                  <a:lnTo>
                    <a:pt x="14" y="19"/>
                  </a:lnTo>
                  <a:lnTo>
                    <a:pt x="12" y="19"/>
                  </a:lnTo>
                  <a:lnTo>
                    <a:pt x="12" y="19"/>
                  </a:lnTo>
                  <a:lnTo>
                    <a:pt x="12" y="19"/>
                  </a:lnTo>
                  <a:lnTo>
                    <a:pt x="12" y="16"/>
                  </a:lnTo>
                  <a:lnTo>
                    <a:pt x="12" y="16"/>
                  </a:lnTo>
                  <a:lnTo>
                    <a:pt x="12" y="16"/>
                  </a:lnTo>
                  <a:lnTo>
                    <a:pt x="12" y="16"/>
                  </a:lnTo>
                  <a:lnTo>
                    <a:pt x="9" y="16"/>
                  </a:lnTo>
                  <a:lnTo>
                    <a:pt x="9" y="16"/>
                  </a:lnTo>
                  <a:lnTo>
                    <a:pt x="9" y="16"/>
                  </a:lnTo>
                  <a:lnTo>
                    <a:pt x="7" y="16"/>
                  </a:lnTo>
                  <a:lnTo>
                    <a:pt x="7" y="14"/>
                  </a:lnTo>
                  <a:lnTo>
                    <a:pt x="7" y="14"/>
                  </a:lnTo>
                  <a:lnTo>
                    <a:pt x="7" y="14"/>
                  </a:lnTo>
                  <a:lnTo>
                    <a:pt x="7" y="11"/>
                  </a:lnTo>
                  <a:lnTo>
                    <a:pt x="5" y="11"/>
                  </a:lnTo>
                  <a:lnTo>
                    <a:pt x="5" y="11"/>
                  </a:lnTo>
                  <a:lnTo>
                    <a:pt x="5" y="11"/>
                  </a:lnTo>
                  <a:lnTo>
                    <a:pt x="5" y="9"/>
                  </a:lnTo>
                  <a:lnTo>
                    <a:pt x="5" y="9"/>
                  </a:lnTo>
                  <a:lnTo>
                    <a:pt x="2" y="9"/>
                  </a:lnTo>
                  <a:lnTo>
                    <a:pt x="2" y="9"/>
                  </a:lnTo>
                  <a:lnTo>
                    <a:pt x="2" y="7"/>
                  </a:lnTo>
                  <a:lnTo>
                    <a:pt x="2" y="7"/>
                  </a:lnTo>
                  <a:lnTo>
                    <a:pt x="2" y="7"/>
                  </a:lnTo>
                  <a:lnTo>
                    <a:pt x="2" y="7"/>
                  </a:lnTo>
                  <a:lnTo>
                    <a:pt x="2" y="7"/>
                  </a:lnTo>
                  <a:lnTo>
                    <a:pt x="2" y="4"/>
                  </a:lnTo>
                  <a:lnTo>
                    <a:pt x="0" y="4"/>
                  </a:lnTo>
                  <a:lnTo>
                    <a:pt x="0" y="4"/>
                  </a:lnTo>
                  <a:lnTo>
                    <a:pt x="0" y="4"/>
                  </a:lnTo>
                  <a:lnTo>
                    <a:pt x="0" y="2"/>
                  </a:lnTo>
                  <a:lnTo>
                    <a:pt x="0" y="2"/>
                  </a:lnTo>
                  <a:lnTo>
                    <a:pt x="0" y="2"/>
                  </a:lnTo>
                  <a:lnTo>
                    <a:pt x="2" y="2"/>
                  </a:lnTo>
                  <a:lnTo>
                    <a:pt x="2" y="2"/>
                  </a:lnTo>
                  <a:lnTo>
                    <a:pt x="2" y="2"/>
                  </a:lnTo>
                  <a:lnTo>
                    <a:pt x="2" y="2"/>
                  </a:lnTo>
                  <a:lnTo>
                    <a:pt x="2" y="2"/>
                  </a:lnTo>
                  <a:lnTo>
                    <a:pt x="5" y="2"/>
                  </a:lnTo>
                  <a:lnTo>
                    <a:pt x="5" y="2"/>
                  </a:lnTo>
                  <a:lnTo>
                    <a:pt x="5" y="0"/>
                  </a:lnTo>
                  <a:lnTo>
                    <a:pt x="5"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249"/>
            <p:cNvSpPr>
              <a:spLocks/>
            </p:cNvSpPr>
            <p:nvPr/>
          </p:nvSpPr>
          <p:spPr bwMode="auto">
            <a:xfrm>
              <a:off x="2844800" y="2768600"/>
              <a:ext cx="44450" cy="41275"/>
            </a:xfrm>
            <a:custGeom>
              <a:avLst/>
              <a:gdLst/>
              <a:ahLst/>
              <a:cxnLst>
                <a:cxn ang="0">
                  <a:pos x="7" y="2"/>
                </a:cxn>
                <a:cxn ang="0">
                  <a:pos x="7" y="2"/>
                </a:cxn>
                <a:cxn ang="0">
                  <a:pos x="9" y="4"/>
                </a:cxn>
                <a:cxn ang="0">
                  <a:pos x="9" y="7"/>
                </a:cxn>
                <a:cxn ang="0">
                  <a:pos x="9" y="4"/>
                </a:cxn>
                <a:cxn ang="0">
                  <a:pos x="9" y="7"/>
                </a:cxn>
                <a:cxn ang="0">
                  <a:pos x="12" y="7"/>
                </a:cxn>
                <a:cxn ang="0">
                  <a:pos x="12" y="7"/>
                </a:cxn>
                <a:cxn ang="0">
                  <a:pos x="14" y="7"/>
                </a:cxn>
                <a:cxn ang="0">
                  <a:pos x="14" y="7"/>
                </a:cxn>
                <a:cxn ang="0">
                  <a:pos x="16" y="7"/>
                </a:cxn>
                <a:cxn ang="0">
                  <a:pos x="16" y="7"/>
                </a:cxn>
                <a:cxn ang="0">
                  <a:pos x="19" y="7"/>
                </a:cxn>
                <a:cxn ang="0">
                  <a:pos x="21" y="7"/>
                </a:cxn>
                <a:cxn ang="0">
                  <a:pos x="21" y="7"/>
                </a:cxn>
                <a:cxn ang="0">
                  <a:pos x="21" y="9"/>
                </a:cxn>
                <a:cxn ang="0">
                  <a:pos x="21" y="9"/>
                </a:cxn>
                <a:cxn ang="0">
                  <a:pos x="21" y="11"/>
                </a:cxn>
                <a:cxn ang="0">
                  <a:pos x="24" y="11"/>
                </a:cxn>
                <a:cxn ang="0">
                  <a:pos x="24" y="11"/>
                </a:cxn>
                <a:cxn ang="0">
                  <a:pos x="26" y="14"/>
                </a:cxn>
                <a:cxn ang="0">
                  <a:pos x="26" y="16"/>
                </a:cxn>
                <a:cxn ang="0">
                  <a:pos x="26" y="16"/>
                </a:cxn>
                <a:cxn ang="0">
                  <a:pos x="26" y="19"/>
                </a:cxn>
                <a:cxn ang="0">
                  <a:pos x="28" y="19"/>
                </a:cxn>
                <a:cxn ang="0">
                  <a:pos x="28" y="21"/>
                </a:cxn>
                <a:cxn ang="0">
                  <a:pos x="28" y="23"/>
                </a:cxn>
                <a:cxn ang="0">
                  <a:pos x="28" y="23"/>
                </a:cxn>
                <a:cxn ang="0">
                  <a:pos x="26" y="26"/>
                </a:cxn>
                <a:cxn ang="0">
                  <a:pos x="26" y="23"/>
                </a:cxn>
                <a:cxn ang="0">
                  <a:pos x="24" y="23"/>
                </a:cxn>
                <a:cxn ang="0">
                  <a:pos x="21" y="23"/>
                </a:cxn>
                <a:cxn ang="0">
                  <a:pos x="21" y="23"/>
                </a:cxn>
                <a:cxn ang="0">
                  <a:pos x="19" y="23"/>
                </a:cxn>
                <a:cxn ang="0">
                  <a:pos x="19" y="21"/>
                </a:cxn>
                <a:cxn ang="0">
                  <a:pos x="16" y="21"/>
                </a:cxn>
                <a:cxn ang="0">
                  <a:pos x="14" y="21"/>
                </a:cxn>
                <a:cxn ang="0">
                  <a:pos x="14" y="21"/>
                </a:cxn>
                <a:cxn ang="0">
                  <a:pos x="12" y="19"/>
                </a:cxn>
                <a:cxn ang="0">
                  <a:pos x="12" y="19"/>
                </a:cxn>
                <a:cxn ang="0">
                  <a:pos x="12" y="16"/>
                </a:cxn>
                <a:cxn ang="0">
                  <a:pos x="12" y="16"/>
                </a:cxn>
                <a:cxn ang="0">
                  <a:pos x="9" y="16"/>
                </a:cxn>
                <a:cxn ang="0">
                  <a:pos x="7" y="16"/>
                </a:cxn>
                <a:cxn ang="0">
                  <a:pos x="7" y="14"/>
                </a:cxn>
                <a:cxn ang="0">
                  <a:pos x="7" y="11"/>
                </a:cxn>
                <a:cxn ang="0">
                  <a:pos x="5" y="11"/>
                </a:cxn>
                <a:cxn ang="0">
                  <a:pos x="5" y="9"/>
                </a:cxn>
                <a:cxn ang="0">
                  <a:pos x="2" y="9"/>
                </a:cxn>
                <a:cxn ang="0">
                  <a:pos x="2" y="7"/>
                </a:cxn>
                <a:cxn ang="0">
                  <a:pos x="2" y="7"/>
                </a:cxn>
                <a:cxn ang="0">
                  <a:pos x="2" y="7"/>
                </a:cxn>
                <a:cxn ang="0">
                  <a:pos x="0" y="4"/>
                </a:cxn>
                <a:cxn ang="0">
                  <a:pos x="0" y="4"/>
                </a:cxn>
                <a:cxn ang="0">
                  <a:pos x="0" y="2"/>
                </a:cxn>
                <a:cxn ang="0">
                  <a:pos x="2" y="2"/>
                </a:cxn>
                <a:cxn ang="0">
                  <a:pos x="2" y="2"/>
                </a:cxn>
                <a:cxn ang="0">
                  <a:pos x="2" y="2"/>
                </a:cxn>
                <a:cxn ang="0">
                  <a:pos x="5" y="2"/>
                </a:cxn>
                <a:cxn ang="0">
                  <a:pos x="5" y="0"/>
                </a:cxn>
              </a:cxnLst>
              <a:rect l="0" t="0" r="r" b="b"/>
              <a:pathLst>
                <a:path w="28" h="26">
                  <a:moveTo>
                    <a:pt x="7" y="0"/>
                  </a:moveTo>
                  <a:lnTo>
                    <a:pt x="7" y="2"/>
                  </a:lnTo>
                  <a:lnTo>
                    <a:pt x="7" y="2"/>
                  </a:lnTo>
                  <a:lnTo>
                    <a:pt x="7" y="2"/>
                  </a:lnTo>
                  <a:lnTo>
                    <a:pt x="7" y="4"/>
                  </a:lnTo>
                  <a:lnTo>
                    <a:pt x="9" y="4"/>
                  </a:lnTo>
                  <a:lnTo>
                    <a:pt x="9" y="4"/>
                  </a:lnTo>
                  <a:lnTo>
                    <a:pt x="9" y="7"/>
                  </a:lnTo>
                  <a:lnTo>
                    <a:pt x="9" y="7"/>
                  </a:lnTo>
                  <a:lnTo>
                    <a:pt x="9" y="4"/>
                  </a:lnTo>
                  <a:lnTo>
                    <a:pt x="9" y="4"/>
                  </a:lnTo>
                  <a:lnTo>
                    <a:pt x="9" y="7"/>
                  </a:lnTo>
                  <a:lnTo>
                    <a:pt x="12" y="7"/>
                  </a:lnTo>
                  <a:lnTo>
                    <a:pt x="12" y="7"/>
                  </a:lnTo>
                  <a:lnTo>
                    <a:pt x="12" y="7"/>
                  </a:lnTo>
                  <a:lnTo>
                    <a:pt x="12" y="7"/>
                  </a:lnTo>
                  <a:lnTo>
                    <a:pt x="14" y="7"/>
                  </a:lnTo>
                  <a:lnTo>
                    <a:pt x="14" y="7"/>
                  </a:lnTo>
                  <a:lnTo>
                    <a:pt x="14" y="7"/>
                  </a:lnTo>
                  <a:lnTo>
                    <a:pt x="14" y="7"/>
                  </a:lnTo>
                  <a:lnTo>
                    <a:pt x="16" y="7"/>
                  </a:lnTo>
                  <a:lnTo>
                    <a:pt x="16" y="7"/>
                  </a:lnTo>
                  <a:lnTo>
                    <a:pt x="16" y="7"/>
                  </a:lnTo>
                  <a:lnTo>
                    <a:pt x="16" y="7"/>
                  </a:lnTo>
                  <a:lnTo>
                    <a:pt x="19" y="7"/>
                  </a:lnTo>
                  <a:lnTo>
                    <a:pt x="19" y="7"/>
                  </a:lnTo>
                  <a:lnTo>
                    <a:pt x="21" y="7"/>
                  </a:lnTo>
                  <a:lnTo>
                    <a:pt x="21" y="7"/>
                  </a:lnTo>
                  <a:lnTo>
                    <a:pt x="21" y="7"/>
                  </a:lnTo>
                  <a:lnTo>
                    <a:pt x="21" y="7"/>
                  </a:lnTo>
                  <a:lnTo>
                    <a:pt x="21" y="7"/>
                  </a:lnTo>
                  <a:lnTo>
                    <a:pt x="21" y="9"/>
                  </a:lnTo>
                  <a:lnTo>
                    <a:pt x="21" y="9"/>
                  </a:lnTo>
                  <a:lnTo>
                    <a:pt x="21" y="9"/>
                  </a:lnTo>
                  <a:lnTo>
                    <a:pt x="21" y="11"/>
                  </a:lnTo>
                  <a:lnTo>
                    <a:pt x="21" y="11"/>
                  </a:lnTo>
                  <a:lnTo>
                    <a:pt x="24" y="11"/>
                  </a:lnTo>
                  <a:lnTo>
                    <a:pt x="24" y="11"/>
                  </a:lnTo>
                  <a:lnTo>
                    <a:pt x="24" y="11"/>
                  </a:lnTo>
                  <a:lnTo>
                    <a:pt x="24" y="11"/>
                  </a:lnTo>
                  <a:lnTo>
                    <a:pt x="24" y="14"/>
                  </a:lnTo>
                  <a:lnTo>
                    <a:pt x="26" y="14"/>
                  </a:lnTo>
                  <a:lnTo>
                    <a:pt x="26" y="14"/>
                  </a:lnTo>
                  <a:lnTo>
                    <a:pt x="26" y="16"/>
                  </a:lnTo>
                  <a:lnTo>
                    <a:pt x="26" y="16"/>
                  </a:lnTo>
                  <a:lnTo>
                    <a:pt x="26" y="16"/>
                  </a:lnTo>
                  <a:lnTo>
                    <a:pt x="26" y="16"/>
                  </a:lnTo>
                  <a:lnTo>
                    <a:pt x="26" y="19"/>
                  </a:lnTo>
                  <a:lnTo>
                    <a:pt x="28" y="19"/>
                  </a:lnTo>
                  <a:lnTo>
                    <a:pt x="28" y="19"/>
                  </a:lnTo>
                  <a:lnTo>
                    <a:pt x="28" y="21"/>
                  </a:lnTo>
                  <a:lnTo>
                    <a:pt x="28" y="21"/>
                  </a:lnTo>
                  <a:lnTo>
                    <a:pt x="28" y="21"/>
                  </a:lnTo>
                  <a:lnTo>
                    <a:pt x="28" y="23"/>
                  </a:lnTo>
                  <a:lnTo>
                    <a:pt x="28" y="23"/>
                  </a:lnTo>
                  <a:lnTo>
                    <a:pt x="28" y="23"/>
                  </a:lnTo>
                  <a:lnTo>
                    <a:pt x="26" y="23"/>
                  </a:lnTo>
                  <a:lnTo>
                    <a:pt x="26" y="26"/>
                  </a:lnTo>
                  <a:lnTo>
                    <a:pt x="26" y="26"/>
                  </a:lnTo>
                  <a:lnTo>
                    <a:pt x="26" y="23"/>
                  </a:lnTo>
                  <a:lnTo>
                    <a:pt x="24" y="23"/>
                  </a:lnTo>
                  <a:lnTo>
                    <a:pt x="24" y="23"/>
                  </a:lnTo>
                  <a:lnTo>
                    <a:pt x="24" y="23"/>
                  </a:lnTo>
                  <a:lnTo>
                    <a:pt x="21" y="23"/>
                  </a:lnTo>
                  <a:lnTo>
                    <a:pt x="21" y="23"/>
                  </a:lnTo>
                  <a:lnTo>
                    <a:pt x="21" y="23"/>
                  </a:lnTo>
                  <a:lnTo>
                    <a:pt x="21" y="23"/>
                  </a:lnTo>
                  <a:lnTo>
                    <a:pt x="19" y="23"/>
                  </a:lnTo>
                  <a:lnTo>
                    <a:pt x="19" y="21"/>
                  </a:lnTo>
                  <a:lnTo>
                    <a:pt x="19" y="21"/>
                  </a:lnTo>
                  <a:lnTo>
                    <a:pt x="16" y="21"/>
                  </a:lnTo>
                  <a:lnTo>
                    <a:pt x="16" y="21"/>
                  </a:lnTo>
                  <a:lnTo>
                    <a:pt x="16" y="21"/>
                  </a:lnTo>
                  <a:lnTo>
                    <a:pt x="14" y="21"/>
                  </a:lnTo>
                  <a:lnTo>
                    <a:pt x="14" y="21"/>
                  </a:lnTo>
                  <a:lnTo>
                    <a:pt x="14" y="21"/>
                  </a:lnTo>
                  <a:lnTo>
                    <a:pt x="14" y="19"/>
                  </a:lnTo>
                  <a:lnTo>
                    <a:pt x="12" y="19"/>
                  </a:lnTo>
                  <a:lnTo>
                    <a:pt x="12" y="19"/>
                  </a:lnTo>
                  <a:lnTo>
                    <a:pt x="12" y="19"/>
                  </a:lnTo>
                  <a:lnTo>
                    <a:pt x="12" y="16"/>
                  </a:lnTo>
                  <a:lnTo>
                    <a:pt x="12" y="16"/>
                  </a:lnTo>
                  <a:lnTo>
                    <a:pt x="12" y="16"/>
                  </a:lnTo>
                  <a:lnTo>
                    <a:pt x="12" y="16"/>
                  </a:lnTo>
                  <a:lnTo>
                    <a:pt x="9" y="16"/>
                  </a:lnTo>
                  <a:lnTo>
                    <a:pt x="9" y="16"/>
                  </a:lnTo>
                  <a:lnTo>
                    <a:pt x="9" y="16"/>
                  </a:lnTo>
                  <a:lnTo>
                    <a:pt x="7" y="16"/>
                  </a:lnTo>
                  <a:lnTo>
                    <a:pt x="7" y="14"/>
                  </a:lnTo>
                  <a:lnTo>
                    <a:pt x="7" y="14"/>
                  </a:lnTo>
                  <a:lnTo>
                    <a:pt x="7" y="14"/>
                  </a:lnTo>
                  <a:lnTo>
                    <a:pt x="7" y="11"/>
                  </a:lnTo>
                  <a:lnTo>
                    <a:pt x="5" y="11"/>
                  </a:lnTo>
                  <a:lnTo>
                    <a:pt x="5" y="11"/>
                  </a:lnTo>
                  <a:lnTo>
                    <a:pt x="5" y="11"/>
                  </a:lnTo>
                  <a:lnTo>
                    <a:pt x="5" y="9"/>
                  </a:lnTo>
                  <a:lnTo>
                    <a:pt x="5" y="9"/>
                  </a:lnTo>
                  <a:lnTo>
                    <a:pt x="2" y="9"/>
                  </a:lnTo>
                  <a:lnTo>
                    <a:pt x="2" y="9"/>
                  </a:lnTo>
                  <a:lnTo>
                    <a:pt x="2" y="7"/>
                  </a:lnTo>
                  <a:lnTo>
                    <a:pt x="2" y="7"/>
                  </a:lnTo>
                  <a:lnTo>
                    <a:pt x="2" y="7"/>
                  </a:lnTo>
                  <a:lnTo>
                    <a:pt x="2" y="7"/>
                  </a:lnTo>
                  <a:lnTo>
                    <a:pt x="2" y="7"/>
                  </a:lnTo>
                  <a:lnTo>
                    <a:pt x="2" y="4"/>
                  </a:lnTo>
                  <a:lnTo>
                    <a:pt x="0" y="4"/>
                  </a:lnTo>
                  <a:lnTo>
                    <a:pt x="0" y="4"/>
                  </a:lnTo>
                  <a:lnTo>
                    <a:pt x="0" y="4"/>
                  </a:lnTo>
                  <a:lnTo>
                    <a:pt x="0" y="2"/>
                  </a:lnTo>
                  <a:lnTo>
                    <a:pt x="0" y="2"/>
                  </a:lnTo>
                  <a:lnTo>
                    <a:pt x="0" y="2"/>
                  </a:lnTo>
                  <a:lnTo>
                    <a:pt x="2" y="2"/>
                  </a:lnTo>
                  <a:lnTo>
                    <a:pt x="2" y="2"/>
                  </a:lnTo>
                  <a:lnTo>
                    <a:pt x="2" y="2"/>
                  </a:lnTo>
                  <a:lnTo>
                    <a:pt x="2" y="2"/>
                  </a:lnTo>
                  <a:lnTo>
                    <a:pt x="2" y="2"/>
                  </a:lnTo>
                  <a:lnTo>
                    <a:pt x="5" y="2"/>
                  </a:lnTo>
                  <a:lnTo>
                    <a:pt x="5" y="2"/>
                  </a:lnTo>
                  <a:lnTo>
                    <a:pt x="5" y="0"/>
                  </a:lnTo>
                  <a:lnTo>
                    <a:pt x="5"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250"/>
            <p:cNvSpPr>
              <a:spLocks/>
            </p:cNvSpPr>
            <p:nvPr/>
          </p:nvSpPr>
          <p:spPr bwMode="auto">
            <a:xfrm>
              <a:off x="2852738" y="2684463"/>
              <a:ext cx="179388" cy="139700"/>
            </a:xfrm>
            <a:custGeom>
              <a:avLst/>
              <a:gdLst/>
              <a:ahLst/>
              <a:cxnLst>
                <a:cxn ang="0">
                  <a:pos x="80" y="5"/>
                </a:cxn>
                <a:cxn ang="0">
                  <a:pos x="85" y="10"/>
                </a:cxn>
                <a:cxn ang="0">
                  <a:pos x="90" y="19"/>
                </a:cxn>
                <a:cxn ang="0">
                  <a:pos x="92" y="24"/>
                </a:cxn>
                <a:cxn ang="0">
                  <a:pos x="97" y="31"/>
                </a:cxn>
                <a:cxn ang="0">
                  <a:pos x="104" y="31"/>
                </a:cxn>
                <a:cxn ang="0">
                  <a:pos x="111" y="36"/>
                </a:cxn>
                <a:cxn ang="0">
                  <a:pos x="113" y="43"/>
                </a:cxn>
                <a:cxn ang="0">
                  <a:pos x="109" y="41"/>
                </a:cxn>
                <a:cxn ang="0">
                  <a:pos x="101" y="41"/>
                </a:cxn>
                <a:cxn ang="0">
                  <a:pos x="97" y="45"/>
                </a:cxn>
                <a:cxn ang="0">
                  <a:pos x="94" y="53"/>
                </a:cxn>
                <a:cxn ang="0">
                  <a:pos x="92" y="60"/>
                </a:cxn>
                <a:cxn ang="0">
                  <a:pos x="92" y="67"/>
                </a:cxn>
                <a:cxn ang="0">
                  <a:pos x="90" y="72"/>
                </a:cxn>
                <a:cxn ang="0">
                  <a:pos x="87" y="74"/>
                </a:cxn>
                <a:cxn ang="0">
                  <a:pos x="85" y="69"/>
                </a:cxn>
                <a:cxn ang="0">
                  <a:pos x="83" y="79"/>
                </a:cxn>
                <a:cxn ang="0">
                  <a:pos x="80" y="88"/>
                </a:cxn>
                <a:cxn ang="0">
                  <a:pos x="73" y="86"/>
                </a:cxn>
                <a:cxn ang="0">
                  <a:pos x="68" y="81"/>
                </a:cxn>
                <a:cxn ang="0">
                  <a:pos x="64" y="76"/>
                </a:cxn>
                <a:cxn ang="0">
                  <a:pos x="71" y="74"/>
                </a:cxn>
                <a:cxn ang="0">
                  <a:pos x="66" y="69"/>
                </a:cxn>
                <a:cxn ang="0">
                  <a:pos x="71" y="62"/>
                </a:cxn>
                <a:cxn ang="0">
                  <a:pos x="66" y="57"/>
                </a:cxn>
                <a:cxn ang="0">
                  <a:pos x="59" y="60"/>
                </a:cxn>
                <a:cxn ang="0">
                  <a:pos x="52" y="62"/>
                </a:cxn>
                <a:cxn ang="0">
                  <a:pos x="45" y="67"/>
                </a:cxn>
                <a:cxn ang="0">
                  <a:pos x="40" y="69"/>
                </a:cxn>
                <a:cxn ang="0">
                  <a:pos x="33" y="74"/>
                </a:cxn>
                <a:cxn ang="0">
                  <a:pos x="33" y="72"/>
                </a:cxn>
                <a:cxn ang="0">
                  <a:pos x="33" y="67"/>
                </a:cxn>
                <a:cxn ang="0">
                  <a:pos x="30" y="62"/>
                </a:cxn>
                <a:cxn ang="0">
                  <a:pos x="26" y="57"/>
                </a:cxn>
                <a:cxn ang="0">
                  <a:pos x="21" y="55"/>
                </a:cxn>
                <a:cxn ang="0">
                  <a:pos x="16" y="50"/>
                </a:cxn>
                <a:cxn ang="0">
                  <a:pos x="16" y="48"/>
                </a:cxn>
                <a:cxn ang="0">
                  <a:pos x="19" y="43"/>
                </a:cxn>
                <a:cxn ang="0">
                  <a:pos x="14" y="38"/>
                </a:cxn>
                <a:cxn ang="0">
                  <a:pos x="7" y="34"/>
                </a:cxn>
                <a:cxn ang="0">
                  <a:pos x="11" y="27"/>
                </a:cxn>
                <a:cxn ang="0">
                  <a:pos x="7" y="22"/>
                </a:cxn>
                <a:cxn ang="0">
                  <a:pos x="2" y="19"/>
                </a:cxn>
                <a:cxn ang="0">
                  <a:pos x="2" y="19"/>
                </a:cxn>
                <a:cxn ang="0">
                  <a:pos x="2" y="12"/>
                </a:cxn>
                <a:cxn ang="0">
                  <a:pos x="9" y="10"/>
                </a:cxn>
                <a:cxn ang="0">
                  <a:pos x="14" y="15"/>
                </a:cxn>
                <a:cxn ang="0">
                  <a:pos x="21" y="19"/>
                </a:cxn>
                <a:cxn ang="0">
                  <a:pos x="28" y="19"/>
                </a:cxn>
                <a:cxn ang="0">
                  <a:pos x="33" y="19"/>
                </a:cxn>
                <a:cxn ang="0">
                  <a:pos x="33" y="12"/>
                </a:cxn>
                <a:cxn ang="0">
                  <a:pos x="26" y="10"/>
                </a:cxn>
                <a:cxn ang="0">
                  <a:pos x="28" y="0"/>
                </a:cxn>
                <a:cxn ang="0">
                  <a:pos x="35" y="0"/>
                </a:cxn>
                <a:cxn ang="0">
                  <a:pos x="40" y="5"/>
                </a:cxn>
                <a:cxn ang="0">
                  <a:pos x="45" y="10"/>
                </a:cxn>
                <a:cxn ang="0">
                  <a:pos x="49" y="15"/>
                </a:cxn>
                <a:cxn ang="0">
                  <a:pos x="56" y="17"/>
                </a:cxn>
                <a:cxn ang="0">
                  <a:pos x="64" y="12"/>
                </a:cxn>
                <a:cxn ang="0">
                  <a:pos x="71" y="10"/>
                </a:cxn>
                <a:cxn ang="0">
                  <a:pos x="73" y="3"/>
                </a:cxn>
              </a:cxnLst>
              <a:rect l="0" t="0" r="r" b="b"/>
              <a:pathLst>
                <a:path w="113" h="88">
                  <a:moveTo>
                    <a:pt x="75" y="0"/>
                  </a:moveTo>
                  <a:lnTo>
                    <a:pt x="75" y="0"/>
                  </a:lnTo>
                  <a:lnTo>
                    <a:pt x="78" y="0"/>
                  </a:lnTo>
                  <a:lnTo>
                    <a:pt x="78" y="0"/>
                  </a:lnTo>
                  <a:lnTo>
                    <a:pt x="78" y="0"/>
                  </a:lnTo>
                  <a:lnTo>
                    <a:pt x="78" y="3"/>
                  </a:lnTo>
                  <a:lnTo>
                    <a:pt x="78" y="3"/>
                  </a:lnTo>
                  <a:lnTo>
                    <a:pt x="80" y="3"/>
                  </a:lnTo>
                  <a:lnTo>
                    <a:pt x="80" y="3"/>
                  </a:lnTo>
                  <a:lnTo>
                    <a:pt x="80" y="5"/>
                  </a:lnTo>
                  <a:lnTo>
                    <a:pt x="80" y="5"/>
                  </a:lnTo>
                  <a:lnTo>
                    <a:pt x="80" y="5"/>
                  </a:lnTo>
                  <a:lnTo>
                    <a:pt x="83" y="5"/>
                  </a:lnTo>
                  <a:lnTo>
                    <a:pt x="83" y="8"/>
                  </a:lnTo>
                  <a:lnTo>
                    <a:pt x="83" y="8"/>
                  </a:lnTo>
                  <a:lnTo>
                    <a:pt x="83" y="8"/>
                  </a:lnTo>
                  <a:lnTo>
                    <a:pt x="83" y="8"/>
                  </a:lnTo>
                  <a:lnTo>
                    <a:pt x="83" y="10"/>
                  </a:lnTo>
                  <a:lnTo>
                    <a:pt x="85" y="10"/>
                  </a:lnTo>
                  <a:lnTo>
                    <a:pt x="85" y="10"/>
                  </a:lnTo>
                  <a:lnTo>
                    <a:pt x="85" y="10"/>
                  </a:lnTo>
                  <a:lnTo>
                    <a:pt x="85" y="10"/>
                  </a:lnTo>
                  <a:lnTo>
                    <a:pt x="85" y="10"/>
                  </a:lnTo>
                  <a:lnTo>
                    <a:pt x="85" y="12"/>
                  </a:lnTo>
                  <a:lnTo>
                    <a:pt x="87" y="12"/>
                  </a:lnTo>
                  <a:lnTo>
                    <a:pt x="87" y="12"/>
                  </a:lnTo>
                  <a:lnTo>
                    <a:pt x="87" y="12"/>
                  </a:lnTo>
                  <a:lnTo>
                    <a:pt x="87" y="15"/>
                  </a:lnTo>
                  <a:lnTo>
                    <a:pt x="87" y="15"/>
                  </a:lnTo>
                  <a:lnTo>
                    <a:pt x="90" y="15"/>
                  </a:lnTo>
                  <a:lnTo>
                    <a:pt x="90" y="17"/>
                  </a:lnTo>
                  <a:lnTo>
                    <a:pt x="90" y="17"/>
                  </a:lnTo>
                  <a:lnTo>
                    <a:pt x="90" y="19"/>
                  </a:lnTo>
                  <a:lnTo>
                    <a:pt x="90" y="19"/>
                  </a:lnTo>
                  <a:lnTo>
                    <a:pt x="90" y="19"/>
                  </a:lnTo>
                  <a:lnTo>
                    <a:pt x="90" y="19"/>
                  </a:lnTo>
                  <a:lnTo>
                    <a:pt x="90" y="22"/>
                  </a:lnTo>
                  <a:lnTo>
                    <a:pt x="90" y="22"/>
                  </a:lnTo>
                  <a:lnTo>
                    <a:pt x="90" y="22"/>
                  </a:lnTo>
                  <a:lnTo>
                    <a:pt x="92" y="22"/>
                  </a:lnTo>
                  <a:lnTo>
                    <a:pt x="92" y="24"/>
                  </a:lnTo>
                  <a:lnTo>
                    <a:pt x="92" y="24"/>
                  </a:lnTo>
                  <a:lnTo>
                    <a:pt x="92" y="24"/>
                  </a:lnTo>
                  <a:lnTo>
                    <a:pt x="92" y="24"/>
                  </a:lnTo>
                  <a:lnTo>
                    <a:pt x="94" y="24"/>
                  </a:lnTo>
                  <a:lnTo>
                    <a:pt x="94" y="27"/>
                  </a:lnTo>
                  <a:lnTo>
                    <a:pt x="94" y="27"/>
                  </a:lnTo>
                  <a:lnTo>
                    <a:pt x="97" y="27"/>
                  </a:lnTo>
                  <a:lnTo>
                    <a:pt x="97" y="27"/>
                  </a:lnTo>
                  <a:lnTo>
                    <a:pt x="97" y="27"/>
                  </a:lnTo>
                  <a:lnTo>
                    <a:pt x="97" y="29"/>
                  </a:lnTo>
                  <a:lnTo>
                    <a:pt x="97" y="29"/>
                  </a:lnTo>
                  <a:lnTo>
                    <a:pt x="97" y="29"/>
                  </a:lnTo>
                  <a:lnTo>
                    <a:pt x="97" y="31"/>
                  </a:lnTo>
                  <a:lnTo>
                    <a:pt x="97" y="31"/>
                  </a:lnTo>
                  <a:lnTo>
                    <a:pt x="97" y="31"/>
                  </a:lnTo>
                  <a:lnTo>
                    <a:pt x="99" y="31"/>
                  </a:lnTo>
                  <a:lnTo>
                    <a:pt x="99" y="31"/>
                  </a:lnTo>
                  <a:lnTo>
                    <a:pt x="99" y="31"/>
                  </a:lnTo>
                  <a:lnTo>
                    <a:pt x="99" y="34"/>
                  </a:lnTo>
                  <a:lnTo>
                    <a:pt x="101" y="34"/>
                  </a:lnTo>
                  <a:lnTo>
                    <a:pt x="101" y="34"/>
                  </a:lnTo>
                  <a:lnTo>
                    <a:pt x="104" y="34"/>
                  </a:lnTo>
                  <a:lnTo>
                    <a:pt x="104" y="34"/>
                  </a:lnTo>
                  <a:lnTo>
                    <a:pt x="104" y="34"/>
                  </a:lnTo>
                  <a:lnTo>
                    <a:pt x="104" y="31"/>
                  </a:lnTo>
                  <a:lnTo>
                    <a:pt x="106" y="31"/>
                  </a:lnTo>
                  <a:lnTo>
                    <a:pt x="106" y="31"/>
                  </a:lnTo>
                  <a:lnTo>
                    <a:pt x="106" y="31"/>
                  </a:lnTo>
                  <a:lnTo>
                    <a:pt x="109" y="31"/>
                  </a:lnTo>
                  <a:lnTo>
                    <a:pt x="109" y="34"/>
                  </a:lnTo>
                  <a:lnTo>
                    <a:pt x="109" y="34"/>
                  </a:lnTo>
                  <a:lnTo>
                    <a:pt x="109" y="34"/>
                  </a:lnTo>
                  <a:lnTo>
                    <a:pt x="111" y="34"/>
                  </a:lnTo>
                  <a:lnTo>
                    <a:pt x="111" y="34"/>
                  </a:lnTo>
                  <a:lnTo>
                    <a:pt x="111" y="34"/>
                  </a:lnTo>
                  <a:lnTo>
                    <a:pt x="111" y="36"/>
                  </a:lnTo>
                  <a:lnTo>
                    <a:pt x="113" y="36"/>
                  </a:lnTo>
                  <a:lnTo>
                    <a:pt x="113" y="36"/>
                  </a:lnTo>
                  <a:lnTo>
                    <a:pt x="113" y="36"/>
                  </a:lnTo>
                  <a:lnTo>
                    <a:pt x="113" y="36"/>
                  </a:lnTo>
                  <a:lnTo>
                    <a:pt x="113" y="38"/>
                  </a:lnTo>
                  <a:lnTo>
                    <a:pt x="113" y="38"/>
                  </a:lnTo>
                  <a:lnTo>
                    <a:pt x="113" y="41"/>
                  </a:lnTo>
                  <a:lnTo>
                    <a:pt x="113" y="41"/>
                  </a:lnTo>
                  <a:lnTo>
                    <a:pt x="113" y="41"/>
                  </a:lnTo>
                  <a:lnTo>
                    <a:pt x="113" y="43"/>
                  </a:lnTo>
                  <a:lnTo>
                    <a:pt x="113" y="43"/>
                  </a:lnTo>
                  <a:lnTo>
                    <a:pt x="113" y="43"/>
                  </a:lnTo>
                  <a:lnTo>
                    <a:pt x="113" y="43"/>
                  </a:lnTo>
                  <a:lnTo>
                    <a:pt x="113" y="41"/>
                  </a:lnTo>
                  <a:lnTo>
                    <a:pt x="113" y="41"/>
                  </a:lnTo>
                  <a:lnTo>
                    <a:pt x="113" y="41"/>
                  </a:lnTo>
                  <a:lnTo>
                    <a:pt x="111" y="41"/>
                  </a:lnTo>
                  <a:lnTo>
                    <a:pt x="111" y="41"/>
                  </a:lnTo>
                  <a:lnTo>
                    <a:pt x="111" y="41"/>
                  </a:lnTo>
                  <a:lnTo>
                    <a:pt x="111" y="41"/>
                  </a:lnTo>
                  <a:lnTo>
                    <a:pt x="109" y="41"/>
                  </a:lnTo>
                  <a:lnTo>
                    <a:pt x="109" y="41"/>
                  </a:lnTo>
                  <a:lnTo>
                    <a:pt x="109" y="41"/>
                  </a:lnTo>
                  <a:lnTo>
                    <a:pt x="106" y="41"/>
                  </a:lnTo>
                  <a:lnTo>
                    <a:pt x="106" y="41"/>
                  </a:lnTo>
                  <a:lnTo>
                    <a:pt x="106" y="41"/>
                  </a:lnTo>
                  <a:lnTo>
                    <a:pt x="106" y="41"/>
                  </a:lnTo>
                  <a:lnTo>
                    <a:pt x="104" y="41"/>
                  </a:lnTo>
                  <a:lnTo>
                    <a:pt x="104" y="41"/>
                  </a:lnTo>
                  <a:lnTo>
                    <a:pt x="104" y="41"/>
                  </a:lnTo>
                  <a:lnTo>
                    <a:pt x="104" y="41"/>
                  </a:lnTo>
                  <a:lnTo>
                    <a:pt x="101" y="41"/>
                  </a:lnTo>
                  <a:lnTo>
                    <a:pt x="101" y="41"/>
                  </a:lnTo>
                  <a:lnTo>
                    <a:pt x="101" y="41"/>
                  </a:lnTo>
                  <a:lnTo>
                    <a:pt x="99" y="41"/>
                  </a:lnTo>
                  <a:lnTo>
                    <a:pt x="99" y="41"/>
                  </a:lnTo>
                  <a:lnTo>
                    <a:pt x="99" y="43"/>
                  </a:lnTo>
                  <a:lnTo>
                    <a:pt x="99" y="43"/>
                  </a:lnTo>
                  <a:lnTo>
                    <a:pt x="97" y="43"/>
                  </a:lnTo>
                  <a:lnTo>
                    <a:pt x="97" y="43"/>
                  </a:lnTo>
                  <a:lnTo>
                    <a:pt x="97" y="43"/>
                  </a:lnTo>
                  <a:lnTo>
                    <a:pt x="97" y="43"/>
                  </a:lnTo>
                  <a:lnTo>
                    <a:pt x="97" y="45"/>
                  </a:lnTo>
                  <a:lnTo>
                    <a:pt x="97" y="45"/>
                  </a:lnTo>
                  <a:lnTo>
                    <a:pt x="94" y="45"/>
                  </a:lnTo>
                  <a:lnTo>
                    <a:pt x="94" y="48"/>
                  </a:lnTo>
                  <a:lnTo>
                    <a:pt x="97" y="48"/>
                  </a:lnTo>
                  <a:lnTo>
                    <a:pt x="97" y="48"/>
                  </a:lnTo>
                  <a:lnTo>
                    <a:pt x="97" y="50"/>
                  </a:lnTo>
                  <a:lnTo>
                    <a:pt x="97" y="50"/>
                  </a:lnTo>
                  <a:lnTo>
                    <a:pt x="94" y="50"/>
                  </a:lnTo>
                  <a:lnTo>
                    <a:pt x="94" y="50"/>
                  </a:lnTo>
                  <a:lnTo>
                    <a:pt x="94" y="53"/>
                  </a:lnTo>
                  <a:lnTo>
                    <a:pt x="94" y="53"/>
                  </a:lnTo>
                  <a:lnTo>
                    <a:pt x="94" y="53"/>
                  </a:lnTo>
                  <a:lnTo>
                    <a:pt x="94" y="55"/>
                  </a:lnTo>
                  <a:lnTo>
                    <a:pt x="94" y="55"/>
                  </a:lnTo>
                  <a:lnTo>
                    <a:pt x="94" y="55"/>
                  </a:lnTo>
                  <a:lnTo>
                    <a:pt x="94" y="57"/>
                  </a:lnTo>
                  <a:lnTo>
                    <a:pt x="94" y="57"/>
                  </a:lnTo>
                  <a:lnTo>
                    <a:pt x="92" y="57"/>
                  </a:lnTo>
                  <a:lnTo>
                    <a:pt x="92" y="57"/>
                  </a:lnTo>
                  <a:lnTo>
                    <a:pt x="92" y="57"/>
                  </a:lnTo>
                  <a:lnTo>
                    <a:pt x="92" y="60"/>
                  </a:lnTo>
                  <a:lnTo>
                    <a:pt x="92" y="60"/>
                  </a:lnTo>
                  <a:lnTo>
                    <a:pt x="92" y="60"/>
                  </a:lnTo>
                  <a:lnTo>
                    <a:pt x="92" y="62"/>
                  </a:lnTo>
                  <a:lnTo>
                    <a:pt x="92" y="62"/>
                  </a:lnTo>
                  <a:lnTo>
                    <a:pt x="92" y="62"/>
                  </a:lnTo>
                  <a:lnTo>
                    <a:pt x="94" y="62"/>
                  </a:lnTo>
                  <a:lnTo>
                    <a:pt x="94" y="64"/>
                  </a:lnTo>
                  <a:lnTo>
                    <a:pt x="94" y="64"/>
                  </a:lnTo>
                  <a:lnTo>
                    <a:pt x="94" y="64"/>
                  </a:lnTo>
                  <a:lnTo>
                    <a:pt x="94" y="67"/>
                  </a:lnTo>
                  <a:lnTo>
                    <a:pt x="94" y="67"/>
                  </a:lnTo>
                  <a:lnTo>
                    <a:pt x="94" y="67"/>
                  </a:lnTo>
                  <a:lnTo>
                    <a:pt x="92" y="67"/>
                  </a:lnTo>
                  <a:lnTo>
                    <a:pt x="92" y="67"/>
                  </a:lnTo>
                  <a:lnTo>
                    <a:pt x="92" y="67"/>
                  </a:lnTo>
                  <a:lnTo>
                    <a:pt x="92" y="67"/>
                  </a:lnTo>
                  <a:lnTo>
                    <a:pt x="90" y="67"/>
                  </a:lnTo>
                  <a:lnTo>
                    <a:pt x="90" y="67"/>
                  </a:lnTo>
                  <a:lnTo>
                    <a:pt x="90" y="69"/>
                  </a:lnTo>
                  <a:lnTo>
                    <a:pt x="90" y="69"/>
                  </a:lnTo>
                  <a:lnTo>
                    <a:pt x="90" y="69"/>
                  </a:lnTo>
                  <a:lnTo>
                    <a:pt x="90" y="72"/>
                  </a:lnTo>
                  <a:lnTo>
                    <a:pt x="90" y="72"/>
                  </a:lnTo>
                  <a:lnTo>
                    <a:pt x="90" y="72"/>
                  </a:lnTo>
                  <a:lnTo>
                    <a:pt x="90" y="74"/>
                  </a:lnTo>
                  <a:lnTo>
                    <a:pt x="90" y="74"/>
                  </a:lnTo>
                  <a:lnTo>
                    <a:pt x="90" y="74"/>
                  </a:lnTo>
                  <a:lnTo>
                    <a:pt x="90" y="76"/>
                  </a:lnTo>
                  <a:lnTo>
                    <a:pt x="87" y="76"/>
                  </a:lnTo>
                  <a:lnTo>
                    <a:pt x="87" y="76"/>
                  </a:lnTo>
                  <a:lnTo>
                    <a:pt x="85" y="76"/>
                  </a:lnTo>
                  <a:lnTo>
                    <a:pt x="85" y="74"/>
                  </a:lnTo>
                  <a:lnTo>
                    <a:pt x="85" y="74"/>
                  </a:lnTo>
                  <a:lnTo>
                    <a:pt x="87" y="74"/>
                  </a:lnTo>
                  <a:lnTo>
                    <a:pt x="87" y="74"/>
                  </a:lnTo>
                  <a:lnTo>
                    <a:pt x="87" y="72"/>
                  </a:lnTo>
                  <a:lnTo>
                    <a:pt x="90" y="72"/>
                  </a:lnTo>
                  <a:lnTo>
                    <a:pt x="90" y="72"/>
                  </a:lnTo>
                  <a:lnTo>
                    <a:pt x="87" y="72"/>
                  </a:lnTo>
                  <a:lnTo>
                    <a:pt x="87" y="72"/>
                  </a:lnTo>
                  <a:lnTo>
                    <a:pt x="87" y="69"/>
                  </a:lnTo>
                  <a:lnTo>
                    <a:pt x="85" y="69"/>
                  </a:lnTo>
                  <a:lnTo>
                    <a:pt x="85" y="69"/>
                  </a:lnTo>
                  <a:lnTo>
                    <a:pt x="85" y="69"/>
                  </a:lnTo>
                  <a:lnTo>
                    <a:pt x="85" y="69"/>
                  </a:lnTo>
                  <a:lnTo>
                    <a:pt x="85" y="69"/>
                  </a:lnTo>
                  <a:lnTo>
                    <a:pt x="85" y="72"/>
                  </a:lnTo>
                  <a:lnTo>
                    <a:pt x="85" y="72"/>
                  </a:lnTo>
                  <a:lnTo>
                    <a:pt x="85" y="74"/>
                  </a:lnTo>
                  <a:lnTo>
                    <a:pt x="85" y="74"/>
                  </a:lnTo>
                  <a:lnTo>
                    <a:pt x="85" y="76"/>
                  </a:lnTo>
                  <a:lnTo>
                    <a:pt x="85" y="76"/>
                  </a:lnTo>
                  <a:lnTo>
                    <a:pt x="83" y="76"/>
                  </a:lnTo>
                  <a:lnTo>
                    <a:pt x="83" y="79"/>
                  </a:lnTo>
                  <a:lnTo>
                    <a:pt x="83" y="79"/>
                  </a:lnTo>
                  <a:lnTo>
                    <a:pt x="83" y="79"/>
                  </a:lnTo>
                  <a:lnTo>
                    <a:pt x="83" y="79"/>
                  </a:lnTo>
                  <a:lnTo>
                    <a:pt x="83" y="81"/>
                  </a:lnTo>
                  <a:lnTo>
                    <a:pt x="83" y="81"/>
                  </a:lnTo>
                  <a:lnTo>
                    <a:pt x="83" y="81"/>
                  </a:lnTo>
                  <a:lnTo>
                    <a:pt x="83" y="83"/>
                  </a:lnTo>
                  <a:lnTo>
                    <a:pt x="83" y="83"/>
                  </a:lnTo>
                  <a:lnTo>
                    <a:pt x="83" y="86"/>
                  </a:lnTo>
                  <a:lnTo>
                    <a:pt x="83" y="86"/>
                  </a:lnTo>
                  <a:lnTo>
                    <a:pt x="83" y="88"/>
                  </a:lnTo>
                  <a:lnTo>
                    <a:pt x="83" y="88"/>
                  </a:lnTo>
                  <a:lnTo>
                    <a:pt x="83" y="88"/>
                  </a:lnTo>
                  <a:lnTo>
                    <a:pt x="80" y="88"/>
                  </a:lnTo>
                  <a:lnTo>
                    <a:pt x="80" y="88"/>
                  </a:lnTo>
                  <a:lnTo>
                    <a:pt x="80" y="88"/>
                  </a:lnTo>
                  <a:lnTo>
                    <a:pt x="78" y="88"/>
                  </a:lnTo>
                  <a:lnTo>
                    <a:pt x="78" y="88"/>
                  </a:lnTo>
                  <a:lnTo>
                    <a:pt x="78" y="88"/>
                  </a:lnTo>
                  <a:lnTo>
                    <a:pt x="75" y="88"/>
                  </a:lnTo>
                  <a:lnTo>
                    <a:pt x="75" y="88"/>
                  </a:lnTo>
                  <a:lnTo>
                    <a:pt x="75" y="86"/>
                  </a:lnTo>
                  <a:lnTo>
                    <a:pt x="75" y="86"/>
                  </a:lnTo>
                  <a:lnTo>
                    <a:pt x="73" y="86"/>
                  </a:lnTo>
                  <a:lnTo>
                    <a:pt x="73" y="86"/>
                  </a:lnTo>
                  <a:lnTo>
                    <a:pt x="73" y="86"/>
                  </a:lnTo>
                  <a:lnTo>
                    <a:pt x="73" y="83"/>
                  </a:lnTo>
                  <a:lnTo>
                    <a:pt x="73" y="83"/>
                  </a:lnTo>
                  <a:lnTo>
                    <a:pt x="73" y="83"/>
                  </a:lnTo>
                  <a:lnTo>
                    <a:pt x="73" y="83"/>
                  </a:lnTo>
                  <a:lnTo>
                    <a:pt x="71" y="83"/>
                  </a:lnTo>
                  <a:lnTo>
                    <a:pt x="71" y="83"/>
                  </a:lnTo>
                  <a:lnTo>
                    <a:pt x="71" y="83"/>
                  </a:lnTo>
                  <a:lnTo>
                    <a:pt x="71" y="83"/>
                  </a:lnTo>
                  <a:lnTo>
                    <a:pt x="71" y="81"/>
                  </a:lnTo>
                  <a:lnTo>
                    <a:pt x="68" y="81"/>
                  </a:lnTo>
                  <a:lnTo>
                    <a:pt x="68" y="81"/>
                  </a:lnTo>
                  <a:lnTo>
                    <a:pt x="68" y="79"/>
                  </a:lnTo>
                  <a:lnTo>
                    <a:pt x="68" y="79"/>
                  </a:lnTo>
                  <a:lnTo>
                    <a:pt x="66" y="79"/>
                  </a:lnTo>
                  <a:lnTo>
                    <a:pt x="66" y="79"/>
                  </a:lnTo>
                  <a:lnTo>
                    <a:pt x="66" y="79"/>
                  </a:lnTo>
                  <a:lnTo>
                    <a:pt x="66" y="79"/>
                  </a:lnTo>
                  <a:lnTo>
                    <a:pt x="64" y="79"/>
                  </a:lnTo>
                  <a:lnTo>
                    <a:pt x="64" y="79"/>
                  </a:lnTo>
                  <a:lnTo>
                    <a:pt x="64" y="79"/>
                  </a:lnTo>
                  <a:lnTo>
                    <a:pt x="64" y="76"/>
                  </a:lnTo>
                  <a:lnTo>
                    <a:pt x="64" y="76"/>
                  </a:lnTo>
                  <a:lnTo>
                    <a:pt x="64" y="76"/>
                  </a:lnTo>
                  <a:lnTo>
                    <a:pt x="66" y="76"/>
                  </a:lnTo>
                  <a:lnTo>
                    <a:pt x="66" y="74"/>
                  </a:lnTo>
                  <a:lnTo>
                    <a:pt x="66" y="74"/>
                  </a:lnTo>
                  <a:lnTo>
                    <a:pt x="66" y="74"/>
                  </a:lnTo>
                  <a:lnTo>
                    <a:pt x="68" y="74"/>
                  </a:lnTo>
                  <a:lnTo>
                    <a:pt x="68" y="74"/>
                  </a:lnTo>
                  <a:lnTo>
                    <a:pt x="71" y="74"/>
                  </a:lnTo>
                  <a:lnTo>
                    <a:pt x="71" y="74"/>
                  </a:lnTo>
                  <a:lnTo>
                    <a:pt x="71" y="74"/>
                  </a:lnTo>
                  <a:lnTo>
                    <a:pt x="71" y="74"/>
                  </a:lnTo>
                  <a:lnTo>
                    <a:pt x="71" y="72"/>
                  </a:lnTo>
                  <a:lnTo>
                    <a:pt x="71" y="72"/>
                  </a:lnTo>
                  <a:lnTo>
                    <a:pt x="71" y="72"/>
                  </a:lnTo>
                  <a:lnTo>
                    <a:pt x="71" y="72"/>
                  </a:lnTo>
                  <a:lnTo>
                    <a:pt x="71" y="69"/>
                  </a:lnTo>
                  <a:lnTo>
                    <a:pt x="68" y="69"/>
                  </a:lnTo>
                  <a:lnTo>
                    <a:pt x="68" y="69"/>
                  </a:lnTo>
                  <a:lnTo>
                    <a:pt x="68" y="69"/>
                  </a:lnTo>
                  <a:lnTo>
                    <a:pt x="66" y="69"/>
                  </a:lnTo>
                  <a:lnTo>
                    <a:pt x="66" y="69"/>
                  </a:lnTo>
                  <a:lnTo>
                    <a:pt x="66" y="69"/>
                  </a:lnTo>
                  <a:lnTo>
                    <a:pt x="66" y="67"/>
                  </a:lnTo>
                  <a:lnTo>
                    <a:pt x="66" y="67"/>
                  </a:lnTo>
                  <a:lnTo>
                    <a:pt x="66" y="67"/>
                  </a:lnTo>
                  <a:lnTo>
                    <a:pt x="68" y="67"/>
                  </a:lnTo>
                  <a:lnTo>
                    <a:pt x="68" y="64"/>
                  </a:lnTo>
                  <a:lnTo>
                    <a:pt x="68" y="64"/>
                  </a:lnTo>
                  <a:lnTo>
                    <a:pt x="71" y="64"/>
                  </a:lnTo>
                  <a:lnTo>
                    <a:pt x="71" y="64"/>
                  </a:lnTo>
                  <a:lnTo>
                    <a:pt x="71" y="64"/>
                  </a:lnTo>
                  <a:lnTo>
                    <a:pt x="71" y="62"/>
                  </a:lnTo>
                  <a:lnTo>
                    <a:pt x="71" y="62"/>
                  </a:lnTo>
                  <a:lnTo>
                    <a:pt x="71" y="62"/>
                  </a:lnTo>
                  <a:lnTo>
                    <a:pt x="68" y="62"/>
                  </a:lnTo>
                  <a:lnTo>
                    <a:pt x="68" y="62"/>
                  </a:lnTo>
                  <a:lnTo>
                    <a:pt x="68" y="60"/>
                  </a:lnTo>
                  <a:lnTo>
                    <a:pt x="66" y="60"/>
                  </a:lnTo>
                  <a:lnTo>
                    <a:pt x="66" y="60"/>
                  </a:lnTo>
                  <a:lnTo>
                    <a:pt x="66" y="60"/>
                  </a:lnTo>
                  <a:lnTo>
                    <a:pt x="66" y="60"/>
                  </a:lnTo>
                  <a:lnTo>
                    <a:pt x="66" y="60"/>
                  </a:lnTo>
                  <a:lnTo>
                    <a:pt x="66" y="57"/>
                  </a:lnTo>
                  <a:lnTo>
                    <a:pt x="64" y="57"/>
                  </a:lnTo>
                  <a:lnTo>
                    <a:pt x="64" y="57"/>
                  </a:lnTo>
                  <a:lnTo>
                    <a:pt x="64" y="57"/>
                  </a:lnTo>
                  <a:lnTo>
                    <a:pt x="64" y="57"/>
                  </a:lnTo>
                  <a:lnTo>
                    <a:pt x="61" y="57"/>
                  </a:lnTo>
                  <a:lnTo>
                    <a:pt x="61" y="57"/>
                  </a:lnTo>
                  <a:lnTo>
                    <a:pt x="59" y="57"/>
                  </a:lnTo>
                  <a:lnTo>
                    <a:pt x="59" y="57"/>
                  </a:lnTo>
                  <a:lnTo>
                    <a:pt x="59" y="57"/>
                  </a:lnTo>
                  <a:lnTo>
                    <a:pt x="59" y="57"/>
                  </a:lnTo>
                  <a:lnTo>
                    <a:pt x="59" y="60"/>
                  </a:lnTo>
                  <a:lnTo>
                    <a:pt x="56" y="60"/>
                  </a:lnTo>
                  <a:lnTo>
                    <a:pt x="56" y="60"/>
                  </a:lnTo>
                  <a:lnTo>
                    <a:pt x="56" y="60"/>
                  </a:lnTo>
                  <a:lnTo>
                    <a:pt x="56" y="60"/>
                  </a:lnTo>
                  <a:lnTo>
                    <a:pt x="54" y="60"/>
                  </a:lnTo>
                  <a:lnTo>
                    <a:pt x="54" y="60"/>
                  </a:lnTo>
                  <a:lnTo>
                    <a:pt x="54" y="60"/>
                  </a:lnTo>
                  <a:lnTo>
                    <a:pt x="52" y="60"/>
                  </a:lnTo>
                  <a:lnTo>
                    <a:pt x="52" y="60"/>
                  </a:lnTo>
                  <a:lnTo>
                    <a:pt x="52" y="62"/>
                  </a:lnTo>
                  <a:lnTo>
                    <a:pt x="52" y="62"/>
                  </a:lnTo>
                  <a:lnTo>
                    <a:pt x="49" y="62"/>
                  </a:lnTo>
                  <a:lnTo>
                    <a:pt x="49" y="62"/>
                  </a:lnTo>
                  <a:lnTo>
                    <a:pt x="49" y="62"/>
                  </a:lnTo>
                  <a:lnTo>
                    <a:pt x="49" y="64"/>
                  </a:lnTo>
                  <a:lnTo>
                    <a:pt x="49" y="64"/>
                  </a:lnTo>
                  <a:lnTo>
                    <a:pt x="49" y="64"/>
                  </a:lnTo>
                  <a:lnTo>
                    <a:pt x="47" y="64"/>
                  </a:lnTo>
                  <a:lnTo>
                    <a:pt x="47" y="64"/>
                  </a:lnTo>
                  <a:lnTo>
                    <a:pt x="47" y="67"/>
                  </a:lnTo>
                  <a:lnTo>
                    <a:pt x="45" y="67"/>
                  </a:lnTo>
                  <a:lnTo>
                    <a:pt x="45" y="67"/>
                  </a:lnTo>
                  <a:lnTo>
                    <a:pt x="45" y="67"/>
                  </a:lnTo>
                  <a:lnTo>
                    <a:pt x="45" y="67"/>
                  </a:lnTo>
                  <a:lnTo>
                    <a:pt x="42" y="67"/>
                  </a:lnTo>
                  <a:lnTo>
                    <a:pt x="42" y="69"/>
                  </a:lnTo>
                  <a:lnTo>
                    <a:pt x="42" y="69"/>
                  </a:lnTo>
                  <a:lnTo>
                    <a:pt x="42" y="69"/>
                  </a:lnTo>
                  <a:lnTo>
                    <a:pt x="42" y="69"/>
                  </a:lnTo>
                  <a:lnTo>
                    <a:pt x="40" y="69"/>
                  </a:lnTo>
                  <a:lnTo>
                    <a:pt x="40" y="69"/>
                  </a:lnTo>
                  <a:lnTo>
                    <a:pt x="40" y="69"/>
                  </a:lnTo>
                  <a:lnTo>
                    <a:pt x="40" y="69"/>
                  </a:lnTo>
                  <a:lnTo>
                    <a:pt x="40" y="69"/>
                  </a:lnTo>
                  <a:lnTo>
                    <a:pt x="38" y="69"/>
                  </a:lnTo>
                  <a:lnTo>
                    <a:pt x="38" y="72"/>
                  </a:lnTo>
                  <a:lnTo>
                    <a:pt x="38" y="72"/>
                  </a:lnTo>
                  <a:lnTo>
                    <a:pt x="38" y="72"/>
                  </a:lnTo>
                  <a:lnTo>
                    <a:pt x="38" y="72"/>
                  </a:lnTo>
                  <a:lnTo>
                    <a:pt x="38" y="74"/>
                  </a:lnTo>
                  <a:lnTo>
                    <a:pt x="35" y="74"/>
                  </a:lnTo>
                  <a:lnTo>
                    <a:pt x="35" y="74"/>
                  </a:lnTo>
                  <a:lnTo>
                    <a:pt x="35" y="74"/>
                  </a:lnTo>
                  <a:lnTo>
                    <a:pt x="33" y="74"/>
                  </a:lnTo>
                  <a:lnTo>
                    <a:pt x="33" y="76"/>
                  </a:lnTo>
                  <a:lnTo>
                    <a:pt x="33" y="76"/>
                  </a:lnTo>
                  <a:lnTo>
                    <a:pt x="33" y="76"/>
                  </a:lnTo>
                  <a:lnTo>
                    <a:pt x="33" y="76"/>
                  </a:lnTo>
                  <a:lnTo>
                    <a:pt x="33" y="76"/>
                  </a:lnTo>
                  <a:lnTo>
                    <a:pt x="30" y="76"/>
                  </a:lnTo>
                  <a:lnTo>
                    <a:pt x="30" y="74"/>
                  </a:lnTo>
                  <a:lnTo>
                    <a:pt x="33" y="74"/>
                  </a:lnTo>
                  <a:lnTo>
                    <a:pt x="33" y="74"/>
                  </a:lnTo>
                  <a:lnTo>
                    <a:pt x="33" y="72"/>
                  </a:lnTo>
                  <a:lnTo>
                    <a:pt x="33" y="72"/>
                  </a:lnTo>
                  <a:lnTo>
                    <a:pt x="30" y="72"/>
                  </a:lnTo>
                  <a:lnTo>
                    <a:pt x="30" y="69"/>
                  </a:lnTo>
                  <a:lnTo>
                    <a:pt x="30" y="69"/>
                  </a:lnTo>
                  <a:lnTo>
                    <a:pt x="30" y="69"/>
                  </a:lnTo>
                  <a:lnTo>
                    <a:pt x="30" y="69"/>
                  </a:lnTo>
                  <a:lnTo>
                    <a:pt x="30" y="69"/>
                  </a:lnTo>
                  <a:lnTo>
                    <a:pt x="33" y="69"/>
                  </a:lnTo>
                  <a:lnTo>
                    <a:pt x="33" y="69"/>
                  </a:lnTo>
                  <a:lnTo>
                    <a:pt x="33" y="69"/>
                  </a:lnTo>
                  <a:lnTo>
                    <a:pt x="33" y="69"/>
                  </a:lnTo>
                  <a:lnTo>
                    <a:pt x="33" y="67"/>
                  </a:lnTo>
                  <a:lnTo>
                    <a:pt x="33" y="67"/>
                  </a:lnTo>
                  <a:lnTo>
                    <a:pt x="33" y="67"/>
                  </a:lnTo>
                  <a:lnTo>
                    <a:pt x="33" y="64"/>
                  </a:lnTo>
                  <a:lnTo>
                    <a:pt x="30" y="64"/>
                  </a:lnTo>
                  <a:lnTo>
                    <a:pt x="30" y="64"/>
                  </a:lnTo>
                  <a:lnTo>
                    <a:pt x="30" y="64"/>
                  </a:lnTo>
                  <a:lnTo>
                    <a:pt x="30" y="64"/>
                  </a:lnTo>
                  <a:lnTo>
                    <a:pt x="30" y="62"/>
                  </a:lnTo>
                  <a:lnTo>
                    <a:pt x="30" y="62"/>
                  </a:lnTo>
                  <a:lnTo>
                    <a:pt x="30" y="62"/>
                  </a:lnTo>
                  <a:lnTo>
                    <a:pt x="30" y="62"/>
                  </a:lnTo>
                  <a:lnTo>
                    <a:pt x="30" y="60"/>
                  </a:lnTo>
                  <a:lnTo>
                    <a:pt x="30" y="60"/>
                  </a:lnTo>
                  <a:lnTo>
                    <a:pt x="33" y="60"/>
                  </a:lnTo>
                  <a:lnTo>
                    <a:pt x="33" y="60"/>
                  </a:lnTo>
                  <a:lnTo>
                    <a:pt x="30" y="60"/>
                  </a:lnTo>
                  <a:lnTo>
                    <a:pt x="30" y="60"/>
                  </a:lnTo>
                  <a:lnTo>
                    <a:pt x="30" y="60"/>
                  </a:lnTo>
                  <a:lnTo>
                    <a:pt x="30" y="57"/>
                  </a:lnTo>
                  <a:lnTo>
                    <a:pt x="28" y="57"/>
                  </a:lnTo>
                  <a:lnTo>
                    <a:pt x="28" y="57"/>
                  </a:lnTo>
                  <a:lnTo>
                    <a:pt x="26" y="57"/>
                  </a:lnTo>
                  <a:lnTo>
                    <a:pt x="26" y="57"/>
                  </a:lnTo>
                  <a:lnTo>
                    <a:pt x="26" y="57"/>
                  </a:lnTo>
                  <a:lnTo>
                    <a:pt x="26" y="60"/>
                  </a:lnTo>
                  <a:lnTo>
                    <a:pt x="23" y="60"/>
                  </a:lnTo>
                  <a:lnTo>
                    <a:pt x="23" y="57"/>
                  </a:lnTo>
                  <a:lnTo>
                    <a:pt x="23" y="57"/>
                  </a:lnTo>
                  <a:lnTo>
                    <a:pt x="23" y="57"/>
                  </a:lnTo>
                  <a:lnTo>
                    <a:pt x="23" y="57"/>
                  </a:lnTo>
                  <a:lnTo>
                    <a:pt x="23" y="55"/>
                  </a:lnTo>
                  <a:lnTo>
                    <a:pt x="21" y="55"/>
                  </a:lnTo>
                  <a:lnTo>
                    <a:pt x="21" y="55"/>
                  </a:lnTo>
                  <a:lnTo>
                    <a:pt x="21" y="55"/>
                  </a:lnTo>
                  <a:lnTo>
                    <a:pt x="21" y="53"/>
                  </a:lnTo>
                  <a:lnTo>
                    <a:pt x="19" y="53"/>
                  </a:lnTo>
                  <a:lnTo>
                    <a:pt x="19" y="53"/>
                  </a:lnTo>
                  <a:lnTo>
                    <a:pt x="19" y="53"/>
                  </a:lnTo>
                  <a:lnTo>
                    <a:pt x="19" y="53"/>
                  </a:lnTo>
                  <a:lnTo>
                    <a:pt x="16" y="53"/>
                  </a:lnTo>
                  <a:lnTo>
                    <a:pt x="16" y="50"/>
                  </a:lnTo>
                  <a:lnTo>
                    <a:pt x="16" y="50"/>
                  </a:lnTo>
                  <a:lnTo>
                    <a:pt x="16" y="50"/>
                  </a:lnTo>
                  <a:lnTo>
                    <a:pt x="16" y="50"/>
                  </a:lnTo>
                  <a:lnTo>
                    <a:pt x="16" y="50"/>
                  </a:lnTo>
                  <a:lnTo>
                    <a:pt x="14" y="50"/>
                  </a:lnTo>
                  <a:lnTo>
                    <a:pt x="14" y="50"/>
                  </a:lnTo>
                  <a:lnTo>
                    <a:pt x="11" y="50"/>
                  </a:lnTo>
                  <a:lnTo>
                    <a:pt x="11" y="48"/>
                  </a:lnTo>
                  <a:lnTo>
                    <a:pt x="11" y="48"/>
                  </a:lnTo>
                  <a:lnTo>
                    <a:pt x="11" y="48"/>
                  </a:lnTo>
                  <a:lnTo>
                    <a:pt x="11" y="48"/>
                  </a:lnTo>
                  <a:lnTo>
                    <a:pt x="14" y="48"/>
                  </a:lnTo>
                  <a:lnTo>
                    <a:pt x="14" y="48"/>
                  </a:lnTo>
                  <a:lnTo>
                    <a:pt x="16" y="48"/>
                  </a:lnTo>
                  <a:lnTo>
                    <a:pt x="16" y="48"/>
                  </a:lnTo>
                  <a:lnTo>
                    <a:pt x="16" y="48"/>
                  </a:lnTo>
                  <a:lnTo>
                    <a:pt x="16" y="48"/>
                  </a:lnTo>
                  <a:lnTo>
                    <a:pt x="16" y="48"/>
                  </a:lnTo>
                  <a:lnTo>
                    <a:pt x="19" y="48"/>
                  </a:lnTo>
                  <a:lnTo>
                    <a:pt x="19" y="45"/>
                  </a:lnTo>
                  <a:lnTo>
                    <a:pt x="19" y="45"/>
                  </a:lnTo>
                  <a:lnTo>
                    <a:pt x="19" y="45"/>
                  </a:lnTo>
                  <a:lnTo>
                    <a:pt x="19" y="45"/>
                  </a:lnTo>
                  <a:lnTo>
                    <a:pt x="19" y="43"/>
                  </a:lnTo>
                  <a:lnTo>
                    <a:pt x="19" y="43"/>
                  </a:lnTo>
                  <a:lnTo>
                    <a:pt x="19" y="41"/>
                  </a:lnTo>
                  <a:lnTo>
                    <a:pt x="19" y="41"/>
                  </a:lnTo>
                  <a:lnTo>
                    <a:pt x="19" y="41"/>
                  </a:lnTo>
                  <a:lnTo>
                    <a:pt x="19" y="41"/>
                  </a:lnTo>
                  <a:lnTo>
                    <a:pt x="16" y="41"/>
                  </a:lnTo>
                  <a:lnTo>
                    <a:pt x="16" y="41"/>
                  </a:lnTo>
                  <a:lnTo>
                    <a:pt x="16" y="41"/>
                  </a:lnTo>
                  <a:lnTo>
                    <a:pt x="16" y="41"/>
                  </a:lnTo>
                  <a:lnTo>
                    <a:pt x="16" y="38"/>
                  </a:lnTo>
                  <a:lnTo>
                    <a:pt x="14" y="38"/>
                  </a:lnTo>
                  <a:lnTo>
                    <a:pt x="14" y="38"/>
                  </a:lnTo>
                  <a:lnTo>
                    <a:pt x="11" y="38"/>
                  </a:lnTo>
                  <a:lnTo>
                    <a:pt x="11" y="38"/>
                  </a:lnTo>
                  <a:lnTo>
                    <a:pt x="11" y="38"/>
                  </a:lnTo>
                  <a:lnTo>
                    <a:pt x="11" y="36"/>
                  </a:lnTo>
                  <a:lnTo>
                    <a:pt x="11" y="36"/>
                  </a:lnTo>
                  <a:lnTo>
                    <a:pt x="9" y="36"/>
                  </a:lnTo>
                  <a:lnTo>
                    <a:pt x="9" y="36"/>
                  </a:lnTo>
                  <a:lnTo>
                    <a:pt x="9" y="36"/>
                  </a:lnTo>
                  <a:lnTo>
                    <a:pt x="9" y="34"/>
                  </a:lnTo>
                  <a:lnTo>
                    <a:pt x="9" y="34"/>
                  </a:lnTo>
                  <a:lnTo>
                    <a:pt x="7" y="34"/>
                  </a:lnTo>
                  <a:lnTo>
                    <a:pt x="7" y="31"/>
                  </a:lnTo>
                  <a:lnTo>
                    <a:pt x="7" y="31"/>
                  </a:lnTo>
                  <a:lnTo>
                    <a:pt x="7" y="31"/>
                  </a:lnTo>
                  <a:lnTo>
                    <a:pt x="7" y="29"/>
                  </a:lnTo>
                  <a:lnTo>
                    <a:pt x="7" y="29"/>
                  </a:lnTo>
                  <a:lnTo>
                    <a:pt x="7" y="29"/>
                  </a:lnTo>
                  <a:lnTo>
                    <a:pt x="9" y="29"/>
                  </a:lnTo>
                  <a:lnTo>
                    <a:pt x="9" y="29"/>
                  </a:lnTo>
                  <a:lnTo>
                    <a:pt x="9" y="29"/>
                  </a:lnTo>
                  <a:lnTo>
                    <a:pt x="11" y="29"/>
                  </a:lnTo>
                  <a:lnTo>
                    <a:pt x="11" y="27"/>
                  </a:lnTo>
                  <a:lnTo>
                    <a:pt x="11" y="27"/>
                  </a:lnTo>
                  <a:lnTo>
                    <a:pt x="11" y="27"/>
                  </a:lnTo>
                  <a:lnTo>
                    <a:pt x="11" y="24"/>
                  </a:lnTo>
                  <a:lnTo>
                    <a:pt x="11" y="24"/>
                  </a:lnTo>
                  <a:lnTo>
                    <a:pt x="9" y="24"/>
                  </a:lnTo>
                  <a:lnTo>
                    <a:pt x="9" y="24"/>
                  </a:lnTo>
                  <a:lnTo>
                    <a:pt x="9" y="24"/>
                  </a:lnTo>
                  <a:lnTo>
                    <a:pt x="7" y="24"/>
                  </a:lnTo>
                  <a:lnTo>
                    <a:pt x="7" y="22"/>
                  </a:lnTo>
                  <a:lnTo>
                    <a:pt x="7" y="22"/>
                  </a:lnTo>
                  <a:lnTo>
                    <a:pt x="7" y="22"/>
                  </a:lnTo>
                  <a:lnTo>
                    <a:pt x="7" y="22"/>
                  </a:lnTo>
                  <a:lnTo>
                    <a:pt x="7" y="22"/>
                  </a:lnTo>
                  <a:lnTo>
                    <a:pt x="4" y="22"/>
                  </a:lnTo>
                  <a:lnTo>
                    <a:pt x="4" y="22"/>
                  </a:lnTo>
                  <a:lnTo>
                    <a:pt x="4" y="22"/>
                  </a:lnTo>
                  <a:lnTo>
                    <a:pt x="4" y="22"/>
                  </a:lnTo>
                  <a:lnTo>
                    <a:pt x="4" y="22"/>
                  </a:lnTo>
                  <a:lnTo>
                    <a:pt x="4" y="22"/>
                  </a:lnTo>
                  <a:lnTo>
                    <a:pt x="2" y="22"/>
                  </a:lnTo>
                  <a:lnTo>
                    <a:pt x="2" y="19"/>
                  </a:lnTo>
                  <a:lnTo>
                    <a:pt x="2" y="19"/>
                  </a:lnTo>
                  <a:lnTo>
                    <a:pt x="2" y="22"/>
                  </a:lnTo>
                  <a:lnTo>
                    <a:pt x="0" y="22"/>
                  </a:lnTo>
                  <a:lnTo>
                    <a:pt x="0" y="22"/>
                  </a:lnTo>
                  <a:lnTo>
                    <a:pt x="0" y="22"/>
                  </a:lnTo>
                  <a:lnTo>
                    <a:pt x="0" y="19"/>
                  </a:lnTo>
                  <a:lnTo>
                    <a:pt x="0" y="19"/>
                  </a:lnTo>
                  <a:lnTo>
                    <a:pt x="0" y="19"/>
                  </a:lnTo>
                  <a:lnTo>
                    <a:pt x="0" y="19"/>
                  </a:lnTo>
                  <a:lnTo>
                    <a:pt x="2" y="19"/>
                  </a:lnTo>
                  <a:lnTo>
                    <a:pt x="2" y="19"/>
                  </a:lnTo>
                  <a:lnTo>
                    <a:pt x="2" y="19"/>
                  </a:lnTo>
                  <a:lnTo>
                    <a:pt x="2" y="17"/>
                  </a:lnTo>
                  <a:lnTo>
                    <a:pt x="2" y="17"/>
                  </a:lnTo>
                  <a:lnTo>
                    <a:pt x="0" y="17"/>
                  </a:lnTo>
                  <a:lnTo>
                    <a:pt x="0" y="17"/>
                  </a:lnTo>
                  <a:lnTo>
                    <a:pt x="0" y="17"/>
                  </a:lnTo>
                  <a:lnTo>
                    <a:pt x="0" y="15"/>
                  </a:lnTo>
                  <a:lnTo>
                    <a:pt x="0" y="15"/>
                  </a:lnTo>
                  <a:lnTo>
                    <a:pt x="0" y="15"/>
                  </a:lnTo>
                  <a:lnTo>
                    <a:pt x="2" y="15"/>
                  </a:lnTo>
                  <a:lnTo>
                    <a:pt x="2" y="12"/>
                  </a:lnTo>
                  <a:lnTo>
                    <a:pt x="2" y="12"/>
                  </a:lnTo>
                  <a:lnTo>
                    <a:pt x="2" y="12"/>
                  </a:lnTo>
                  <a:lnTo>
                    <a:pt x="4" y="12"/>
                  </a:lnTo>
                  <a:lnTo>
                    <a:pt x="4" y="12"/>
                  </a:lnTo>
                  <a:lnTo>
                    <a:pt x="4" y="10"/>
                  </a:lnTo>
                  <a:lnTo>
                    <a:pt x="4" y="10"/>
                  </a:lnTo>
                  <a:lnTo>
                    <a:pt x="7" y="10"/>
                  </a:lnTo>
                  <a:lnTo>
                    <a:pt x="7" y="10"/>
                  </a:lnTo>
                  <a:lnTo>
                    <a:pt x="7" y="12"/>
                  </a:lnTo>
                  <a:lnTo>
                    <a:pt x="7" y="12"/>
                  </a:lnTo>
                  <a:lnTo>
                    <a:pt x="7" y="10"/>
                  </a:lnTo>
                  <a:lnTo>
                    <a:pt x="9" y="10"/>
                  </a:lnTo>
                  <a:lnTo>
                    <a:pt x="9" y="12"/>
                  </a:lnTo>
                  <a:lnTo>
                    <a:pt x="9" y="12"/>
                  </a:lnTo>
                  <a:lnTo>
                    <a:pt x="11" y="12"/>
                  </a:lnTo>
                  <a:lnTo>
                    <a:pt x="11" y="12"/>
                  </a:lnTo>
                  <a:lnTo>
                    <a:pt x="11" y="12"/>
                  </a:lnTo>
                  <a:lnTo>
                    <a:pt x="11" y="12"/>
                  </a:lnTo>
                  <a:lnTo>
                    <a:pt x="14" y="12"/>
                  </a:lnTo>
                  <a:lnTo>
                    <a:pt x="14" y="12"/>
                  </a:lnTo>
                  <a:lnTo>
                    <a:pt x="14" y="15"/>
                  </a:lnTo>
                  <a:lnTo>
                    <a:pt x="14" y="15"/>
                  </a:lnTo>
                  <a:lnTo>
                    <a:pt x="14" y="15"/>
                  </a:lnTo>
                  <a:lnTo>
                    <a:pt x="14" y="15"/>
                  </a:lnTo>
                  <a:lnTo>
                    <a:pt x="14" y="17"/>
                  </a:lnTo>
                  <a:lnTo>
                    <a:pt x="16" y="17"/>
                  </a:lnTo>
                  <a:lnTo>
                    <a:pt x="16" y="17"/>
                  </a:lnTo>
                  <a:lnTo>
                    <a:pt x="16" y="17"/>
                  </a:lnTo>
                  <a:lnTo>
                    <a:pt x="16" y="17"/>
                  </a:lnTo>
                  <a:lnTo>
                    <a:pt x="19" y="17"/>
                  </a:lnTo>
                  <a:lnTo>
                    <a:pt x="19" y="17"/>
                  </a:lnTo>
                  <a:lnTo>
                    <a:pt x="19" y="19"/>
                  </a:lnTo>
                  <a:lnTo>
                    <a:pt x="19" y="19"/>
                  </a:lnTo>
                  <a:lnTo>
                    <a:pt x="21" y="19"/>
                  </a:lnTo>
                  <a:lnTo>
                    <a:pt x="21" y="19"/>
                  </a:lnTo>
                  <a:lnTo>
                    <a:pt x="23" y="19"/>
                  </a:lnTo>
                  <a:lnTo>
                    <a:pt x="23" y="17"/>
                  </a:lnTo>
                  <a:lnTo>
                    <a:pt x="23" y="17"/>
                  </a:lnTo>
                  <a:lnTo>
                    <a:pt x="23" y="17"/>
                  </a:lnTo>
                  <a:lnTo>
                    <a:pt x="23" y="19"/>
                  </a:lnTo>
                  <a:lnTo>
                    <a:pt x="26" y="19"/>
                  </a:lnTo>
                  <a:lnTo>
                    <a:pt x="26" y="19"/>
                  </a:lnTo>
                  <a:lnTo>
                    <a:pt x="26" y="19"/>
                  </a:lnTo>
                  <a:lnTo>
                    <a:pt x="26" y="19"/>
                  </a:lnTo>
                  <a:lnTo>
                    <a:pt x="28" y="19"/>
                  </a:lnTo>
                  <a:lnTo>
                    <a:pt x="28" y="19"/>
                  </a:lnTo>
                  <a:lnTo>
                    <a:pt x="28" y="19"/>
                  </a:lnTo>
                  <a:lnTo>
                    <a:pt x="30" y="19"/>
                  </a:lnTo>
                  <a:lnTo>
                    <a:pt x="30" y="22"/>
                  </a:lnTo>
                  <a:lnTo>
                    <a:pt x="30" y="22"/>
                  </a:lnTo>
                  <a:lnTo>
                    <a:pt x="30" y="22"/>
                  </a:lnTo>
                  <a:lnTo>
                    <a:pt x="33" y="22"/>
                  </a:lnTo>
                  <a:lnTo>
                    <a:pt x="33" y="22"/>
                  </a:lnTo>
                  <a:lnTo>
                    <a:pt x="33" y="22"/>
                  </a:lnTo>
                  <a:lnTo>
                    <a:pt x="33" y="19"/>
                  </a:lnTo>
                  <a:lnTo>
                    <a:pt x="33" y="19"/>
                  </a:lnTo>
                  <a:lnTo>
                    <a:pt x="35" y="19"/>
                  </a:lnTo>
                  <a:lnTo>
                    <a:pt x="35" y="19"/>
                  </a:lnTo>
                  <a:lnTo>
                    <a:pt x="35" y="17"/>
                  </a:lnTo>
                  <a:lnTo>
                    <a:pt x="35" y="17"/>
                  </a:lnTo>
                  <a:lnTo>
                    <a:pt x="35" y="17"/>
                  </a:lnTo>
                  <a:lnTo>
                    <a:pt x="35" y="15"/>
                  </a:lnTo>
                  <a:lnTo>
                    <a:pt x="35" y="15"/>
                  </a:lnTo>
                  <a:lnTo>
                    <a:pt x="35" y="15"/>
                  </a:lnTo>
                  <a:lnTo>
                    <a:pt x="35" y="12"/>
                  </a:lnTo>
                  <a:lnTo>
                    <a:pt x="33" y="12"/>
                  </a:lnTo>
                  <a:lnTo>
                    <a:pt x="33" y="12"/>
                  </a:lnTo>
                  <a:lnTo>
                    <a:pt x="33" y="12"/>
                  </a:lnTo>
                  <a:lnTo>
                    <a:pt x="33" y="12"/>
                  </a:lnTo>
                  <a:lnTo>
                    <a:pt x="30" y="12"/>
                  </a:lnTo>
                  <a:lnTo>
                    <a:pt x="30" y="12"/>
                  </a:lnTo>
                  <a:lnTo>
                    <a:pt x="30" y="10"/>
                  </a:lnTo>
                  <a:lnTo>
                    <a:pt x="30" y="10"/>
                  </a:lnTo>
                  <a:lnTo>
                    <a:pt x="28" y="10"/>
                  </a:lnTo>
                  <a:lnTo>
                    <a:pt x="28" y="10"/>
                  </a:lnTo>
                  <a:lnTo>
                    <a:pt x="28" y="10"/>
                  </a:lnTo>
                  <a:lnTo>
                    <a:pt x="28" y="10"/>
                  </a:lnTo>
                  <a:lnTo>
                    <a:pt x="26" y="10"/>
                  </a:lnTo>
                  <a:lnTo>
                    <a:pt x="26" y="8"/>
                  </a:lnTo>
                  <a:lnTo>
                    <a:pt x="26" y="8"/>
                  </a:lnTo>
                  <a:lnTo>
                    <a:pt x="26" y="8"/>
                  </a:lnTo>
                  <a:lnTo>
                    <a:pt x="26" y="5"/>
                  </a:lnTo>
                  <a:lnTo>
                    <a:pt x="26" y="5"/>
                  </a:lnTo>
                  <a:lnTo>
                    <a:pt x="26" y="5"/>
                  </a:lnTo>
                  <a:lnTo>
                    <a:pt x="26" y="3"/>
                  </a:lnTo>
                  <a:lnTo>
                    <a:pt x="26" y="3"/>
                  </a:lnTo>
                  <a:lnTo>
                    <a:pt x="28" y="3"/>
                  </a:lnTo>
                  <a:lnTo>
                    <a:pt x="28" y="0"/>
                  </a:lnTo>
                  <a:lnTo>
                    <a:pt x="28" y="0"/>
                  </a:lnTo>
                  <a:lnTo>
                    <a:pt x="30" y="0"/>
                  </a:lnTo>
                  <a:lnTo>
                    <a:pt x="30" y="0"/>
                  </a:lnTo>
                  <a:lnTo>
                    <a:pt x="30" y="0"/>
                  </a:lnTo>
                  <a:lnTo>
                    <a:pt x="30" y="0"/>
                  </a:lnTo>
                  <a:lnTo>
                    <a:pt x="33" y="0"/>
                  </a:lnTo>
                  <a:lnTo>
                    <a:pt x="33" y="0"/>
                  </a:lnTo>
                  <a:lnTo>
                    <a:pt x="33" y="3"/>
                  </a:lnTo>
                  <a:lnTo>
                    <a:pt x="33" y="3"/>
                  </a:lnTo>
                  <a:lnTo>
                    <a:pt x="33" y="0"/>
                  </a:lnTo>
                  <a:lnTo>
                    <a:pt x="33" y="0"/>
                  </a:lnTo>
                  <a:lnTo>
                    <a:pt x="35" y="0"/>
                  </a:lnTo>
                  <a:lnTo>
                    <a:pt x="35" y="0"/>
                  </a:lnTo>
                  <a:lnTo>
                    <a:pt x="35" y="0"/>
                  </a:lnTo>
                  <a:lnTo>
                    <a:pt x="38" y="0"/>
                  </a:lnTo>
                  <a:lnTo>
                    <a:pt x="38" y="0"/>
                  </a:lnTo>
                  <a:lnTo>
                    <a:pt x="38" y="0"/>
                  </a:lnTo>
                  <a:lnTo>
                    <a:pt x="38" y="3"/>
                  </a:lnTo>
                  <a:lnTo>
                    <a:pt x="38" y="3"/>
                  </a:lnTo>
                  <a:lnTo>
                    <a:pt x="38" y="3"/>
                  </a:lnTo>
                  <a:lnTo>
                    <a:pt x="40" y="3"/>
                  </a:lnTo>
                  <a:lnTo>
                    <a:pt x="40" y="5"/>
                  </a:lnTo>
                  <a:lnTo>
                    <a:pt x="40" y="5"/>
                  </a:lnTo>
                  <a:lnTo>
                    <a:pt x="40" y="5"/>
                  </a:lnTo>
                  <a:lnTo>
                    <a:pt x="40" y="5"/>
                  </a:lnTo>
                  <a:lnTo>
                    <a:pt x="40" y="8"/>
                  </a:lnTo>
                  <a:lnTo>
                    <a:pt x="42" y="8"/>
                  </a:lnTo>
                  <a:lnTo>
                    <a:pt x="42" y="8"/>
                  </a:lnTo>
                  <a:lnTo>
                    <a:pt x="42" y="10"/>
                  </a:lnTo>
                  <a:lnTo>
                    <a:pt x="42" y="10"/>
                  </a:lnTo>
                  <a:lnTo>
                    <a:pt x="42" y="8"/>
                  </a:lnTo>
                  <a:lnTo>
                    <a:pt x="45" y="8"/>
                  </a:lnTo>
                  <a:lnTo>
                    <a:pt x="45" y="8"/>
                  </a:lnTo>
                  <a:lnTo>
                    <a:pt x="45" y="10"/>
                  </a:lnTo>
                  <a:lnTo>
                    <a:pt x="45" y="10"/>
                  </a:lnTo>
                  <a:lnTo>
                    <a:pt x="45" y="10"/>
                  </a:lnTo>
                  <a:lnTo>
                    <a:pt x="45" y="10"/>
                  </a:lnTo>
                  <a:lnTo>
                    <a:pt x="47" y="10"/>
                  </a:lnTo>
                  <a:lnTo>
                    <a:pt x="47" y="12"/>
                  </a:lnTo>
                  <a:lnTo>
                    <a:pt x="47" y="12"/>
                  </a:lnTo>
                  <a:lnTo>
                    <a:pt x="47" y="12"/>
                  </a:lnTo>
                  <a:lnTo>
                    <a:pt x="47" y="15"/>
                  </a:lnTo>
                  <a:lnTo>
                    <a:pt x="49" y="15"/>
                  </a:lnTo>
                  <a:lnTo>
                    <a:pt x="49" y="15"/>
                  </a:lnTo>
                  <a:lnTo>
                    <a:pt x="49" y="15"/>
                  </a:lnTo>
                  <a:lnTo>
                    <a:pt x="49" y="15"/>
                  </a:lnTo>
                  <a:lnTo>
                    <a:pt x="49" y="17"/>
                  </a:lnTo>
                  <a:lnTo>
                    <a:pt x="52" y="17"/>
                  </a:lnTo>
                  <a:lnTo>
                    <a:pt x="52" y="17"/>
                  </a:lnTo>
                  <a:lnTo>
                    <a:pt x="52" y="17"/>
                  </a:lnTo>
                  <a:lnTo>
                    <a:pt x="52" y="17"/>
                  </a:lnTo>
                  <a:lnTo>
                    <a:pt x="54" y="17"/>
                  </a:lnTo>
                  <a:lnTo>
                    <a:pt x="54" y="17"/>
                  </a:lnTo>
                  <a:lnTo>
                    <a:pt x="56" y="17"/>
                  </a:lnTo>
                  <a:lnTo>
                    <a:pt x="56" y="17"/>
                  </a:lnTo>
                  <a:lnTo>
                    <a:pt x="56" y="17"/>
                  </a:lnTo>
                  <a:lnTo>
                    <a:pt x="59" y="17"/>
                  </a:lnTo>
                  <a:lnTo>
                    <a:pt x="59" y="17"/>
                  </a:lnTo>
                  <a:lnTo>
                    <a:pt x="59" y="17"/>
                  </a:lnTo>
                  <a:lnTo>
                    <a:pt x="61" y="17"/>
                  </a:lnTo>
                  <a:lnTo>
                    <a:pt x="61" y="17"/>
                  </a:lnTo>
                  <a:lnTo>
                    <a:pt x="61" y="17"/>
                  </a:lnTo>
                  <a:lnTo>
                    <a:pt x="61" y="15"/>
                  </a:lnTo>
                  <a:lnTo>
                    <a:pt x="61" y="15"/>
                  </a:lnTo>
                  <a:lnTo>
                    <a:pt x="64" y="15"/>
                  </a:lnTo>
                  <a:lnTo>
                    <a:pt x="64" y="12"/>
                  </a:lnTo>
                  <a:lnTo>
                    <a:pt x="64" y="12"/>
                  </a:lnTo>
                  <a:lnTo>
                    <a:pt x="64" y="12"/>
                  </a:lnTo>
                  <a:lnTo>
                    <a:pt x="64" y="12"/>
                  </a:lnTo>
                  <a:lnTo>
                    <a:pt x="64" y="10"/>
                  </a:lnTo>
                  <a:lnTo>
                    <a:pt x="64" y="10"/>
                  </a:lnTo>
                  <a:lnTo>
                    <a:pt x="66" y="10"/>
                  </a:lnTo>
                  <a:lnTo>
                    <a:pt x="66" y="10"/>
                  </a:lnTo>
                  <a:lnTo>
                    <a:pt x="66" y="10"/>
                  </a:lnTo>
                  <a:lnTo>
                    <a:pt x="68" y="10"/>
                  </a:lnTo>
                  <a:lnTo>
                    <a:pt x="68" y="10"/>
                  </a:lnTo>
                  <a:lnTo>
                    <a:pt x="68" y="10"/>
                  </a:lnTo>
                  <a:lnTo>
                    <a:pt x="71" y="10"/>
                  </a:lnTo>
                  <a:lnTo>
                    <a:pt x="71" y="8"/>
                  </a:lnTo>
                  <a:lnTo>
                    <a:pt x="71" y="8"/>
                  </a:lnTo>
                  <a:lnTo>
                    <a:pt x="71" y="8"/>
                  </a:lnTo>
                  <a:lnTo>
                    <a:pt x="71" y="8"/>
                  </a:lnTo>
                  <a:lnTo>
                    <a:pt x="73" y="8"/>
                  </a:lnTo>
                  <a:lnTo>
                    <a:pt x="73" y="5"/>
                  </a:lnTo>
                  <a:lnTo>
                    <a:pt x="73" y="5"/>
                  </a:lnTo>
                  <a:lnTo>
                    <a:pt x="73" y="5"/>
                  </a:lnTo>
                  <a:lnTo>
                    <a:pt x="73" y="3"/>
                  </a:lnTo>
                  <a:lnTo>
                    <a:pt x="73" y="3"/>
                  </a:lnTo>
                  <a:lnTo>
                    <a:pt x="73" y="3"/>
                  </a:lnTo>
                  <a:lnTo>
                    <a:pt x="73" y="0"/>
                  </a:lnTo>
                  <a:lnTo>
                    <a:pt x="73" y="0"/>
                  </a:lnTo>
                  <a:lnTo>
                    <a:pt x="75" y="0"/>
                  </a:lnTo>
                  <a:lnTo>
                    <a:pt x="75" y="0"/>
                  </a:lnTo>
                  <a:lnTo>
                    <a:pt x="7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251"/>
            <p:cNvSpPr>
              <a:spLocks/>
            </p:cNvSpPr>
            <p:nvPr/>
          </p:nvSpPr>
          <p:spPr bwMode="auto">
            <a:xfrm>
              <a:off x="2852738" y="2684463"/>
              <a:ext cx="179388" cy="139700"/>
            </a:xfrm>
            <a:custGeom>
              <a:avLst/>
              <a:gdLst/>
              <a:ahLst/>
              <a:cxnLst>
                <a:cxn ang="0">
                  <a:pos x="80" y="5"/>
                </a:cxn>
                <a:cxn ang="0">
                  <a:pos x="85" y="10"/>
                </a:cxn>
                <a:cxn ang="0">
                  <a:pos x="90" y="19"/>
                </a:cxn>
                <a:cxn ang="0">
                  <a:pos x="92" y="24"/>
                </a:cxn>
                <a:cxn ang="0">
                  <a:pos x="97" y="31"/>
                </a:cxn>
                <a:cxn ang="0">
                  <a:pos x="104" y="31"/>
                </a:cxn>
                <a:cxn ang="0">
                  <a:pos x="111" y="36"/>
                </a:cxn>
                <a:cxn ang="0">
                  <a:pos x="113" y="43"/>
                </a:cxn>
                <a:cxn ang="0">
                  <a:pos x="109" y="41"/>
                </a:cxn>
                <a:cxn ang="0">
                  <a:pos x="101" y="41"/>
                </a:cxn>
                <a:cxn ang="0">
                  <a:pos x="97" y="45"/>
                </a:cxn>
                <a:cxn ang="0">
                  <a:pos x="94" y="53"/>
                </a:cxn>
                <a:cxn ang="0">
                  <a:pos x="92" y="60"/>
                </a:cxn>
                <a:cxn ang="0">
                  <a:pos x="92" y="67"/>
                </a:cxn>
                <a:cxn ang="0">
                  <a:pos x="90" y="72"/>
                </a:cxn>
                <a:cxn ang="0">
                  <a:pos x="87" y="74"/>
                </a:cxn>
                <a:cxn ang="0">
                  <a:pos x="85" y="69"/>
                </a:cxn>
                <a:cxn ang="0">
                  <a:pos x="83" y="79"/>
                </a:cxn>
                <a:cxn ang="0">
                  <a:pos x="80" y="88"/>
                </a:cxn>
                <a:cxn ang="0">
                  <a:pos x="73" y="86"/>
                </a:cxn>
                <a:cxn ang="0">
                  <a:pos x="68" y="81"/>
                </a:cxn>
                <a:cxn ang="0">
                  <a:pos x="64" y="76"/>
                </a:cxn>
                <a:cxn ang="0">
                  <a:pos x="71" y="74"/>
                </a:cxn>
                <a:cxn ang="0">
                  <a:pos x="66" y="69"/>
                </a:cxn>
                <a:cxn ang="0">
                  <a:pos x="71" y="62"/>
                </a:cxn>
                <a:cxn ang="0">
                  <a:pos x="66" y="57"/>
                </a:cxn>
                <a:cxn ang="0">
                  <a:pos x="59" y="60"/>
                </a:cxn>
                <a:cxn ang="0">
                  <a:pos x="52" y="62"/>
                </a:cxn>
                <a:cxn ang="0">
                  <a:pos x="45" y="67"/>
                </a:cxn>
                <a:cxn ang="0">
                  <a:pos x="40" y="69"/>
                </a:cxn>
                <a:cxn ang="0">
                  <a:pos x="33" y="74"/>
                </a:cxn>
                <a:cxn ang="0">
                  <a:pos x="33" y="72"/>
                </a:cxn>
                <a:cxn ang="0">
                  <a:pos x="33" y="67"/>
                </a:cxn>
                <a:cxn ang="0">
                  <a:pos x="30" y="62"/>
                </a:cxn>
                <a:cxn ang="0">
                  <a:pos x="26" y="57"/>
                </a:cxn>
                <a:cxn ang="0">
                  <a:pos x="21" y="55"/>
                </a:cxn>
                <a:cxn ang="0">
                  <a:pos x="16" y="50"/>
                </a:cxn>
                <a:cxn ang="0">
                  <a:pos x="16" y="48"/>
                </a:cxn>
                <a:cxn ang="0">
                  <a:pos x="19" y="43"/>
                </a:cxn>
                <a:cxn ang="0">
                  <a:pos x="14" y="38"/>
                </a:cxn>
                <a:cxn ang="0">
                  <a:pos x="7" y="34"/>
                </a:cxn>
                <a:cxn ang="0">
                  <a:pos x="11" y="27"/>
                </a:cxn>
                <a:cxn ang="0">
                  <a:pos x="7" y="22"/>
                </a:cxn>
                <a:cxn ang="0">
                  <a:pos x="2" y="19"/>
                </a:cxn>
                <a:cxn ang="0">
                  <a:pos x="2" y="19"/>
                </a:cxn>
                <a:cxn ang="0">
                  <a:pos x="2" y="12"/>
                </a:cxn>
                <a:cxn ang="0">
                  <a:pos x="9" y="10"/>
                </a:cxn>
                <a:cxn ang="0">
                  <a:pos x="14" y="15"/>
                </a:cxn>
                <a:cxn ang="0">
                  <a:pos x="21" y="19"/>
                </a:cxn>
                <a:cxn ang="0">
                  <a:pos x="28" y="19"/>
                </a:cxn>
                <a:cxn ang="0">
                  <a:pos x="33" y="19"/>
                </a:cxn>
                <a:cxn ang="0">
                  <a:pos x="33" y="12"/>
                </a:cxn>
                <a:cxn ang="0">
                  <a:pos x="26" y="10"/>
                </a:cxn>
                <a:cxn ang="0">
                  <a:pos x="28" y="0"/>
                </a:cxn>
                <a:cxn ang="0">
                  <a:pos x="35" y="0"/>
                </a:cxn>
                <a:cxn ang="0">
                  <a:pos x="40" y="5"/>
                </a:cxn>
                <a:cxn ang="0">
                  <a:pos x="45" y="10"/>
                </a:cxn>
                <a:cxn ang="0">
                  <a:pos x="49" y="15"/>
                </a:cxn>
                <a:cxn ang="0">
                  <a:pos x="56" y="17"/>
                </a:cxn>
                <a:cxn ang="0">
                  <a:pos x="64" y="12"/>
                </a:cxn>
                <a:cxn ang="0">
                  <a:pos x="71" y="10"/>
                </a:cxn>
                <a:cxn ang="0">
                  <a:pos x="73" y="3"/>
                </a:cxn>
              </a:cxnLst>
              <a:rect l="0" t="0" r="r" b="b"/>
              <a:pathLst>
                <a:path w="113" h="88">
                  <a:moveTo>
                    <a:pt x="75" y="0"/>
                  </a:moveTo>
                  <a:lnTo>
                    <a:pt x="75" y="0"/>
                  </a:lnTo>
                  <a:lnTo>
                    <a:pt x="78" y="0"/>
                  </a:lnTo>
                  <a:lnTo>
                    <a:pt x="78" y="0"/>
                  </a:lnTo>
                  <a:lnTo>
                    <a:pt x="78" y="0"/>
                  </a:lnTo>
                  <a:lnTo>
                    <a:pt x="78" y="3"/>
                  </a:lnTo>
                  <a:lnTo>
                    <a:pt x="78" y="3"/>
                  </a:lnTo>
                  <a:lnTo>
                    <a:pt x="80" y="3"/>
                  </a:lnTo>
                  <a:lnTo>
                    <a:pt x="80" y="3"/>
                  </a:lnTo>
                  <a:lnTo>
                    <a:pt x="80" y="5"/>
                  </a:lnTo>
                  <a:lnTo>
                    <a:pt x="80" y="5"/>
                  </a:lnTo>
                  <a:lnTo>
                    <a:pt x="80" y="5"/>
                  </a:lnTo>
                  <a:lnTo>
                    <a:pt x="83" y="5"/>
                  </a:lnTo>
                  <a:lnTo>
                    <a:pt x="83" y="8"/>
                  </a:lnTo>
                  <a:lnTo>
                    <a:pt x="83" y="8"/>
                  </a:lnTo>
                  <a:lnTo>
                    <a:pt x="83" y="8"/>
                  </a:lnTo>
                  <a:lnTo>
                    <a:pt x="83" y="8"/>
                  </a:lnTo>
                  <a:lnTo>
                    <a:pt x="83" y="10"/>
                  </a:lnTo>
                  <a:lnTo>
                    <a:pt x="85" y="10"/>
                  </a:lnTo>
                  <a:lnTo>
                    <a:pt x="85" y="10"/>
                  </a:lnTo>
                  <a:lnTo>
                    <a:pt x="85" y="10"/>
                  </a:lnTo>
                  <a:lnTo>
                    <a:pt x="85" y="10"/>
                  </a:lnTo>
                  <a:lnTo>
                    <a:pt x="85" y="10"/>
                  </a:lnTo>
                  <a:lnTo>
                    <a:pt x="85" y="12"/>
                  </a:lnTo>
                  <a:lnTo>
                    <a:pt x="87" y="12"/>
                  </a:lnTo>
                  <a:lnTo>
                    <a:pt x="87" y="12"/>
                  </a:lnTo>
                  <a:lnTo>
                    <a:pt x="87" y="12"/>
                  </a:lnTo>
                  <a:lnTo>
                    <a:pt x="87" y="15"/>
                  </a:lnTo>
                  <a:lnTo>
                    <a:pt x="87" y="15"/>
                  </a:lnTo>
                  <a:lnTo>
                    <a:pt x="90" y="15"/>
                  </a:lnTo>
                  <a:lnTo>
                    <a:pt x="90" y="17"/>
                  </a:lnTo>
                  <a:lnTo>
                    <a:pt x="90" y="17"/>
                  </a:lnTo>
                  <a:lnTo>
                    <a:pt x="90" y="19"/>
                  </a:lnTo>
                  <a:lnTo>
                    <a:pt x="90" y="19"/>
                  </a:lnTo>
                  <a:lnTo>
                    <a:pt x="90" y="19"/>
                  </a:lnTo>
                  <a:lnTo>
                    <a:pt x="90" y="19"/>
                  </a:lnTo>
                  <a:lnTo>
                    <a:pt x="90" y="22"/>
                  </a:lnTo>
                  <a:lnTo>
                    <a:pt x="90" y="22"/>
                  </a:lnTo>
                  <a:lnTo>
                    <a:pt x="90" y="22"/>
                  </a:lnTo>
                  <a:lnTo>
                    <a:pt x="92" y="22"/>
                  </a:lnTo>
                  <a:lnTo>
                    <a:pt x="92" y="24"/>
                  </a:lnTo>
                  <a:lnTo>
                    <a:pt x="92" y="24"/>
                  </a:lnTo>
                  <a:lnTo>
                    <a:pt x="92" y="24"/>
                  </a:lnTo>
                  <a:lnTo>
                    <a:pt x="92" y="24"/>
                  </a:lnTo>
                  <a:lnTo>
                    <a:pt x="94" y="24"/>
                  </a:lnTo>
                  <a:lnTo>
                    <a:pt x="94" y="27"/>
                  </a:lnTo>
                  <a:lnTo>
                    <a:pt x="94" y="27"/>
                  </a:lnTo>
                  <a:lnTo>
                    <a:pt x="97" y="27"/>
                  </a:lnTo>
                  <a:lnTo>
                    <a:pt x="97" y="27"/>
                  </a:lnTo>
                  <a:lnTo>
                    <a:pt x="97" y="27"/>
                  </a:lnTo>
                  <a:lnTo>
                    <a:pt x="97" y="29"/>
                  </a:lnTo>
                  <a:lnTo>
                    <a:pt x="97" y="29"/>
                  </a:lnTo>
                  <a:lnTo>
                    <a:pt x="97" y="29"/>
                  </a:lnTo>
                  <a:lnTo>
                    <a:pt x="97" y="31"/>
                  </a:lnTo>
                  <a:lnTo>
                    <a:pt x="97" y="31"/>
                  </a:lnTo>
                  <a:lnTo>
                    <a:pt x="97" y="31"/>
                  </a:lnTo>
                  <a:lnTo>
                    <a:pt x="99" y="31"/>
                  </a:lnTo>
                  <a:lnTo>
                    <a:pt x="99" y="31"/>
                  </a:lnTo>
                  <a:lnTo>
                    <a:pt x="99" y="31"/>
                  </a:lnTo>
                  <a:lnTo>
                    <a:pt x="99" y="34"/>
                  </a:lnTo>
                  <a:lnTo>
                    <a:pt x="101" y="34"/>
                  </a:lnTo>
                  <a:lnTo>
                    <a:pt x="101" y="34"/>
                  </a:lnTo>
                  <a:lnTo>
                    <a:pt x="104" y="34"/>
                  </a:lnTo>
                  <a:lnTo>
                    <a:pt x="104" y="34"/>
                  </a:lnTo>
                  <a:lnTo>
                    <a:pt x="104" y="34"/>
                  </a:lnTo>
                  <a:lnTo>
                    <a:pt x="104" y="31"/>
                  </a:lnTo>
                  <a:lnTo>
                    <a:pt x="106" y="31"/>
                  </a:lnTo>
                  <a:lnTo>
                    <a:pt x="106" y="31"/>
                  </a:lnTo>
                  <a:lnTo>
                    <a:pt x="106" y="31"/>
                  </a:lnTo>
                  <a:lnTo>
                    <a:pt x="109" y="31"/>
                  </a:lnTo>
                  <a:lnTo>
                    <a:pt x="109" y="34"/>
                  </a:lnTo>
                  <a:lnTo>
                    <a:pt x="109" y="34"/>
                  </a:lnTo>
                  <a:lnTo>
                    <a:pt x="109" y="34"/>
                  </a:lnTo>
                  <a:lnTo>
                    <a:pt x="111" y="34"/>
                  </a:lnTo>
                  <a:lnTo>
                    <a:pt x="111" y="34"/>
                  </a:lnTo>
                  <a:lnTo>
                    <a:pt x="111" y="34"/>
                  </a:lnTo>
                  <a:lnTo>
                    <a:pt x="111" y="36"/>
                  </a:lnTo>
                  <a:lnTo>
                    <a:pt x="113" y="36"/>
                  </a:lnTo>
                  <a:lnTo>
                    <a:pt x="113" y="36"/>
                  </a:lnTo>
                  <a:lnTo>
                    <a:pt x="113" y="36"/>
                  </a:lnTo>
                  <a:lnTo>
                    <a:pt x="113" y="36"/>
                  </a:lnTo>
                  <a:lnTo>
                    <a:pt x="113" y="38"/>
                  </a:lnTo>
                  <a:lnTo>
                    <a:pt x="113" y="38"/>
                  </a:lnTo>
                  <a:lnTo>
                    <a:pt x="113" y="41"/>
                  </a:lnTo>
                  <a:lnTo>
                    <a:pt x="113" y="41"/>
                  </a:lnTo>
                  <a:lnTo>
                    <a:pt x="113" y="41"/>
                  </a:lnTo>
                  <a:lnTo>
                    <a:pt x="113" y="43"/>
                  </a:lnTo>
                  <a:lnTo>
                    <a:pt x="113" y="43"/>
                  </a:lnTo>
                  <a:lnTo>
                    <a:pt x="113" y="43"/>
                  </a:lnTo>
                  <a:lnTo>
                    <a:pt x="113" y="43"/>
                  </a:lnTo>
                  <a:lnTo>
                    <a:pt x="113" y="41"/>
                  </a:lnTo>
                  <a:lnTo>
                    <a:pt x="113" y="41"/>
                  </a:lnTo>
                  <a:lnTo>
                    <a:pt x="113" y="41"/>
                  </a:lnTo>
                  <a:lnTo>
                    <a:pt x="111" y="41"/>
                  </a:lnTo>
                  <a:lnTo>
                    <a:pt x="111" y="41"/>
                  </a:lnTo>
                  <a:lnTo>
                    <a:pt x="111" y="41"/>
                  </a:lnTo>
                  <a:lnTo>
                    <a:pt x="111" y="41"/>
                  </a:lnTo>
                  <a:lnTo>
                    <a:pt x="109" y="41"/>
                  </a:lnTo>
                  <a:lnTo>
                    <a:pt x="109" y="41"/>
                  </a:lnTo>
                  <a:lnTo>
                    <a:pt x="109" y="41"/>
                  </a:lnTo>
                  <a:lnTo>
                    <a:pt x="106" y="41"/>
                  </a:lnTo>
                  <a:lnTo>
                    <a:pt x="106" y="41"/>
                  </a:lnTo>
                  <a:lnTo>
                    <a:pt x="106" y="41"/>
                  </a:lnTo>
                  <a:lnTo>
                    <a:pt x="106" y="41"/>
                  </a:lnTo>
                  <a:lnTo>
                    <a:pt x="104" y="41"/>
                  </a:lnTo>
                  <a:lnTo>
                    <a:pt x="104" y="41"/>
                  </a:lnTo>
                  <a:lnTo>
                    <a:pt x="104" y="41"/>
                  </a:lnTo>
                  <a:lnTo>
                    <a:pt x="104" y="41"/>
                  </a:lnTo>
                  <a:lnTo>
                    <a:pt x="101" y="41"/>
                  </a:lnTo>
                  <a:lnTo>
                    <a:pt x="101" y="41"/>
                  </a:lnTo>
                  <a:lnTo>
                    <a:pt x="101" y="41"/>
                  </a:lnTo>
                  <a:lnTo>
                    <a:pt x="99" y="41"/>
                  </a:lnTo>
                  <a:lnTo>
                    <a:pt x="99" y="41"/>
                  </a:lnTo>
                  <a:lnTo>
                    <a:pt x="99" y="43"/>
                  </a:lnTo>
                  <a:lnTo>
                    <a:pt x="99" y="43"/>
                  </a:lnTo>
                  <a:lnTo>
                    <a:pt x="97" y="43"/>
                  </a:lnTo>
                  <a:lnTo>
                    <a:pt x="97" y="43"/>
                  </a:lnTo>
                  <a:lnTo>
                    <a:pt x="97" y="43"/>
                  </a:lnTo>
                  <a:lnTo>
                    <a:pt x="97" y="43"/>
                  </a:lnTo>
                  <a:lnTo>
                    <a:pt x="97" y="45"/>
                  </a:lnTo>
                  <a:lnTo>
                    <a:pt x="97" y="45"/>
                  </a:lnTo>
                  <a:lnTo>
                    <a:pt x="94" y="45"/>
                  </a:lnTo>
                  <a:lnTo>
                    <a:pt x="94" y="48"/>
                  </a:lnTo>
                  <a:lnTo>
                    <a:pt x="97" y="48"/>
                  </a:lnTo>
                  <a:lnTo>
                    <a:pt x="97" y="48"/>
                  </a:lnTo>
                  <a:lnTo>
                    <a:pt x="97" y="50"/>
                  </a:lnTo>
                  <a:lnTo>
                    <a:pt x="97" y="50"/>
                  </a:lnTo>
                  <a:lnTo>
                    <a:pt x="94" y="50"/>
                  </a:lnTo>
                  <a:lnTo>
                    <a:pt x="94" y="50"/>
                  </a:lnTo>
                  <a:lnTo>
                    <a:pt x="94" y="53"/>
                  </a:lnTo>
                  <a:lnTo>
                    <a:pt x="94" y="53"/>
                  </a:lnTo>
                  <a:lnTo>
                    <a:pt x="94" y="53"/>
                  </a:lnTo>
                  <a:lnTo>
                    <a:pt x="94" y="55"/>
                  </a:lnTo>
                  <a:lnTo>
                    <a:pt x="94" y="55"/>
                  </a:lnTo>
                  <a:lnTo>
                    <a:pt x="94" y="55"/>
                  </a:lnTo>
                  <a:lnTo>
                    <a:pt x="94" y="57"/>
                  </a:lnTo>
                  <a:lnTo>
                    <a:pt x="94" y="57"/>
                  </a:lnTo>
                  <a:lnTo>
                    <a:pt x="92" y="57"/>
                  </a:lnTo>
                  <a:lnTo>
                    <a:pt x="92" y="57"/>
                  </a:lnTo>
                  <a:lnTo>
                    <a:pt x="92" y="57"/>
                  </a:lnTo>
                  <a:lnTo>
                    <a:pt x="92" y="60"/>
                  </a:lnTo>
                  <a:lnTo>
                    <a:pt x="92" y="60"/>
                  </a:lnTo>
                  <a:lnTo>
                    <a:pt x="92" y="60"/>
                  </a:lnTo>
                  <a:lnTo>
                    <a:pt x="92" y="62"/>
                  </a:lnTo>
                  <a:lnTo>
                    <a:pt x="92" y="62"/>
                  </a:lnTo>
                  <a:lnTo>
                    <a:pt x="92" y="62"/>
                  </a:lnTo>
                  <a:lnTo>
                    <a:pt x="94" y="62"/>
                  </a:lnTo>
                  <a:lnTo>
                    <a:pt x="94" y="64"/>
                  </a:lnTo>
                  <a:lnTo>
                    <a:pt x="94" y="64"/>
                  </a:lnTo>
                  <a:lnTo>
                    <a:pt x="94" y="64"/>
                  </a:lnTo>
                  <a:lnTo>
                    <a:pt x="94" y="67"/>
                  </a:lnTo>
                  <a:lnTo>
                    <a:pt x="94" y="67"/>
                  </a:lnTo>
                  <a:lnTo>
                    <a:pt x="94" y="67"/>
                  </a:lnTo>
                  <a:lnTo>
                    <a:pt x="92" y="67"/>
                  </a:lnTo>
                  <a:lnTo>
                    <a:pt x="92" y="67"/>
                  </a:lnTo>
                  <a:lnTo>
                    <a:pt x="92" y="67"/>
                  </a:lnTo>
                  <a:lnTo>
                    <a:pt x="92" y="67"/>
                  </a:lnTo>
                  <a:lnTo>
                    <a:pt x="90" y="67"/>
                  </a:lnTo>
                  <a:lnTo>
                    <a:pt x="90" y="67"/>
                  </a:lnTo>
                  <a:lnTo>
                    <a:pt x="90" y="69"/>
                  </a:lnTo>
                  <a:lnTo>
                    <a:pt x="90" y="69"/>
                  </a:lnTo>
                  <a:lnTo>
                    <a:pt x="90" y="69"/>
                  </a:lnTo>
                  <a:lnTo>
                    <a:pt x="90" y="72"/>
                  </a:lnTo>
                  <a:lnTo>
                    <a:pt x="90" y="72"/>
                  </a:lnTo>
                  <a:lnTo>
                    <a:pt x="90" y="72"/>
                  </a:lnTo>
                  <a:lnTo>
                    <a:pt x="90" y="74"/>
                  </a:lnTo>
                  <a:lnTo>
                    <a:pt x="90" y="74"/>
                  </a:lnTo>
                  <a:lnTo>
                    <a:pt x="90" y="74"/>
                  </a:lnTo>
                  <a:lnTo>
                    <a:pt x="90" y="76"/>
                  </a:lnTo>
                  <a:lnTo>
                    <a:pt x="87" y="76"/>
                  </a:lnTo>
                  <a:lnTo>
                    <a:pt x="87" y="76"/>
                  </a:lnTo>
                  <a:lnTo>
                    <a:pt x="85" y="76"/>
                  </a:lnTo>
                  <a:lnTo>
                    <a:pt x="85" y="74"/>
                  </a:lnTo>
                  <a:lnTo>
                    <a:pt x="85" y="74"/>
                  </a:lnTo>
                  <a:lnTo>
                    <a:pt x="87" y="74"/>
                  </a:lnTo>
                  <a:lnTo>
                    <a:pt x="87" y="74"/>
                  </a:lnTo>
                  <a:lnTo>
                    <a:pt x="87" y="72"/>
                  </a:lnTo>
                  <a:lnTo>
                    <a:pt x="90" y="72"/>
                  </a:lnTo>
                  <a:lnTo>
                    <a:pt x="90" y="72"/>
                  </a:lnTo>
                  <a:lnTo>
                    <a:pt x="87" y="72"/>
                  </a:lnTo>
                  <a:lnTo>
                    <a:pt x="87" y="72"/>
                  </a:lnTo>
                  <a:lnTo>
                    <a:pt x="87" y="69"/>
                  </a:lnTo>
                  <a:lnTo>
                    <a:pt x="85" y="69"/>
                  </a:lnTo>
                  <a:lnTo>
                    <a:pt x="85" y="69"/>
                  </a:lnTo>
                  <a:lnTo>
                    <a:pt x="85" y="69"/>
                  </a:lnTo>
                  <a:lnTo>
                    <a:pt x="85" y="69"/>
                  </a:lnTo>
                  <a:lnTo>
                    <a:pt x="85" y="69"/>
                  </a:lnTo>
                  <a:lnTo>
                    <a:pt x="85" y="72"/>
                  </a:lnTo>
                  <a:lnTo>
                    <a:pt x="85" y="72"/>
                  </a:lnTo>
                  <a:lnTo>
                    <a:pt x="85" y="74"/>
                  </a:lnTo>
                  <a:lnTo>
                    <a:pt x="85" y="74"/>
                  </a:lnTo>
                  <a:lnTo>
                    <a:pt x="85" y="76"/>
                  </a:lnTo>
                  <a:lnTo>
                    <a:pt x="85" y="76"/>
                  </a:lnTo>
                  <a:lnTo>
                    <a:pt x="83" y="76"/>
                  </a:lnTo>
                  <a:lnTo>
                    <a:pt x="83" y="79"/>
                  </a:lnTo>
                  <a:lnTo>
                    <a:pt x="83" y="79"/>
                  </a:lnTo>
                  <a:lnTo>
                    <a:pt x="83" y="79"/>
                  </a:lnTo>
                  <a:lnTo>
                    <a:pt x="83" y="79"/>
                  </a:lnTo>
                  <a:lnTo>
                    <a:pt x="83" y="81"/>
                  </a:lnTo>
                  <a:lnTo>
                    <a:pt x="83" y="81"/>
                  </a:lnTo>
                  <a:lnTo>
                    <a:pt x="83" y="81"/>
                  </a:lnTo>
                  <a:lnTo>
                    <a:pt x="83" y="83"/>
                  </a:lnTo>
                  <a:lnTo>
                    <a:pt x="83" y="83"/>
                  </a:lnTo>
                  <a:lnTo>
                    <a:pt x="83" y="86"/>
                  </a:lnTo>
                  <a:lnTo>
                    <a:pt x="83" y="86"/>
                  </a:lnTo>
                  <a:lnTo>
                    <a:pt x="83" y="88"/>
                  </a:lnTo>
                  <a:lnTo>
                    <a:pt x="83" y="88"/>
                  </a:lnTo>
                  <a:lnTo>
                    <a:pt x="83" y="88"/>
                  </a:lnTo>
                  <a:lnTo>
                    <a:pt x="80" y="88"/>
                  </a:lnTo>
                  <a:lnTo>
                    <a:pt x="80" y="88"/>
                  </a:lnTo>
                  <a:lnTo>
                    <a:pt x="80" y="88"/>
                  </a:lnTo>
                  <a:lnTo>
                    <a:pt x="78" y="88"/>
                  </a:lnTo>
                  <a:lnTo>
                    <a:pt x="78" y="88"/>
                  </a:lnTo>
                  <a:lnTo>
                    <a:pt x="78" y="88"/>
                  </a:lnTo>
                  <a:lnTo>
                    <a:pt x="75" y="88"/>
                  </a:lnTo>
                  <a:lnTo>
                    <a:pt x="75" y="88"/>
                  </a:lnTo>
                  <a:lnTo>
                    <a:pt x="75" y="86"/>
                  </a:lnTo>
                  <a:lnTo>
                    <a:pt x="75" y="86"/>
                  </a:lnTo>
                  <a:lnTo>
                    <a:pt x="73" y="86"/>
                  </a:lnTo>
                  <a:lnTo>
                    <a:pt x="73" y="86"/>
                  </a:lnTo>
                  <a:lnTo>
                    <a:pt x="73" y="86"/>
                  </a:lnTo>
                  <a:lnTo>
                    <a:pt x="73" y="83"/>
                  </a:lnTo>
                  <a:lnTo>
                    <a:pt x="73" y="83"/>
                  </a:lnTo>
                  <a:lnTo>
                    <a:pt x="73" y="83"/>
                  </a:lnTo>
                  <a:lnTo>
                    <a:pt x="73" y="83"/>
                  </a:lnTo>
                  <a:lnTo>
                    <a:pt x="71" y="83"/>
                  </a:lnTo>
                  <a:lnTo>
                    <a:pt x="71" y="83"/>
                  </a:lnTo>
                  <a:lnTo>
                    <a:pt x="71" y="83"/>
                  </a:lnTo>
                  <a:lnTo>
                    <a:pt x="71" y="83"/>
                  </a:lnTo>
                  <a:lnTo>
                    <a:pt x="71" y="81"/>
                  </a:lnTo>
                  <a:lnTo>
                    <a:pt x="68" y="81"/>
                  </a:lnTo>
                  <a:lnTo>
                    <a:pt x="68" y="81"/>
                  </a:lnTo>
                  <a:lnTo>
                    <a:pt x="68" y="79"/>
                  </a:lnTo>
                  <a:lnTo>
                    <a:pt x="68" y="79"/>
                  </a:lnTo>
                  <a:lnTo>
                    <a:pt x="66" y="79"/>
                  </a:lnTo>
                  <a:lnTo>
                    <a:pt x="66" y="79"/>
                  </a:lnTo>
                  <a:lnTo>
                    <a:pt x="66" y="79"/>
                  </a:lnTo>
                  <a:lnTo>
                    <a:pt x="66" y="79"/>
                  </a:lnTo>
                  <a:lnTo>
                    <a:pt x="64" y="79"/>
                  </a:lnTo>
                  <a:lnTo>
                    <a:pt x="64" y="79"/>
                  </a:lnTo>
                  <a:lnTo>
                    <a:pt x="64" y="79"/>
                  </a:lnTo>
                  <a:lnTo>
                    <a:pt x="64" y="76"/>
                  </a:lnTo>
                  <a:lnTo>
                    <a:pt x="64" y="76"/>
                  </a:lnTo>
                  <a:lnTo>
                    <a:pt x="64" y="76"/>
                  </a:lnTo>
                  <a:lnTo>
                    <a:pt x="66" y="76"/>
                  </a:lnTo>
                  <a:lnTo>
                    <a:pt x="66" y="74"/>
                  </a:lnTo>
                  <a:lnTo>
                    <a:pt x="66" y="74"/>
                  </a:lnTo>
                  <a:lnTo>
                    <a:pt x="66" y="74"/>
                  </a:lnTo>
                  <a:lnTo>
                    <a:pt x="68" y="74"/>
                  </a:lnTo>
                  <a:lnTo>
                    <a:pt x="68" y="74"/>
                  </a:lnTo>
                  <a:lnTo>
                    <a:pt x="71" y="74"/>
                  </a:lnTo>
                  <a:lnTo>
                    <a:pt x="71" y="74"/>
                  </a:lnTo>
                  <a:lnTo>
                    <a:pt x="71" y="74"/>
                  </a:lnTo>
                  <a:lnTo>
                    <a:pt x="71" y="74"/>
                  </a:lnTo>
                  <a:lnTo>
                    <a:pt x="71" y="72"/>
                  </a:lnTo>
                  <a:lnTo>
                    <a:pt x="71" y="72"/>
                  </a:lnTo>
                  <a:lnTo>
                    <a:pt x="71" y="72"/>
                  </a:lnTo>
                  <a:lnTo>
                    <a:pt x="71" y="72"/>
                  </a:lnTo>
                  <a:lnTo>
                    <a:pt x="71" y="69"/>
                  </a:lnTo>
                  <a:lnTo>
                    <a:pt x="68" y="69"/>
                  </a:lnTo>
                  <a:lnTo>
                    <a:pt x="68" y="69"/>
                  </a:lnTo>
                  <a:lnTo>
                    <a:pt x="68" y="69"/>
                  </a:lnTo>
                  <a:lnTo>
                    <a:pt x="66" y="69"/>
                  </a:lnTo>
                  <a:lnTo>
                    <a:pt x="66" y="69"/>
                  </a:lnTo>
                  <a:lnTo>
                    <a:pt x="66" y="69"/>
                  </a:lnTo>
                  <a:lnTo>
                    <a:pt x="66" y="67"/>
                  </a:lnTo>
                  <a:lnTo>
                    <a:pt x="66" y="67"/>
                  </a:lnTo>
                  <a:lnTo>
                    <a:pt x="66" y="67"/>
                  </a:lnTo>
                  <a:lnTo>
                    <a:pt x="68" y="67"/>
                  </a:lnTo>
                  <a:lnTo>
                    <a:pt x="68" y="64"/>
                  </a:lnTo>
                  <a:lnTo>
                    <a:pt x="68" y="64"/>
                  </a:lnTo>
                  <a:lnTo>
                    <a:pt x="71" y="64"/>
                  </a:lnTo>
                  <a:lnTo>
                    <a:pt x="71" y="64"/>
                  </a:lnTo>
                  <a:lnTo>
                    <a:pt x="71" y="64"/>
                  </a:lnTo>
                  <a:lnTo>
                    <a:pt x="71" y="62"/>
                  </a:lnTo>
                  <a:lnTo>
                    <a:pt x="71" y="62"/>
                  </a:lnTo>
                  <a:lnTo>
                    <a:pt x="71" y="62"/>
                  </a:lnTo>
                  <a:lnTo>
                    <a:pt x="68" y="62"/>
                  </a:lnTo>
                  <a:lnTo>
                    <a:pt x="68" y="62"/>
                  </a:lnTo>
                  <a:lnTo>
                    <a:pt x="68" y="60"/>
                  </a:lnTo>
                  <a:lnTo>
                    <a:pt x="66" y="60"/>
                  </a:lnTo>
                  <a:lnTo>
                    <a:pt x="66" y="60"/>
                  </a:lnTo>
                  <a:lnTo>
                    <a:pt x="66" y="60"/>
                  </a:lnTo>
                  <a:lnTo>
                    <a:pt x="66" y="60"/>
                  </a:lnTo>
                  <a:lnTo>
                    <a:pt x="66" y="60"/>
                  </a:lnTo>
                  <a:lnTo>
                    <a:pt x="66" y="57"/>
                  </a:lnTo>
                  <a:lnTo>
                    <a:pt x="64" y="57"/>
                  </a:lnTo>
                  <a:lnTo>
                    <a:pt x="64" y="57"/>
                  </a:lnTo>
                  <a:lnTo>
                    <a:pt x="64" y="57"/>
                  </a:lnTo>
                  <a:lnTo>
                    <a:pt x="64" y="57"/>
                  </a:lnTo>
                  <a:lnTo>
                    <a:pt x="61" y="57"/>
                  </a:lnTo>
                  <a:lnTo>
                    <a:pt x="61" y="57"/>
                  </a:lnTo>
                  <a:lnTo>
                    <a:pt x="59" y="57"/>
                  </a:lnTo>
                  <a:lnTo>
                    <a:pt x="59" y="57"/>
                  </a:lnTo>
                  <a:lnTo>
                    <a:pt x="59" y="57"/>
                  </a:lnTo>
                  <a:lnTo>
                    <a:pt x="59" y="57"/>
                  </a:lnTo>
                  <a:lnTo>
                    <a:pt x="59" y="60"/>
                  </a:lnTo>
                  <a:lnTo>
                    <a:pt x="56" y="60"/>
                  </a:lnTo>
                  <a:lnTo>
                    <a:pt x="56" y="60"/>
                  </a:lnTo>
                  <a:lnTo>
                    <a:pt x="56" y="60"/>
                  </a:lnTo>
                  <a:lnTo>
                    <a:pt x="56" y="60"/>
                  </a:lnTo>
                  <a:lnTo>
                    <a:pt x="54" y="60"/>
                  </a:lnTo>
                  <a:lnTo>
                    <a:pt x="54" y="60"/>
                  </a:lnTo>
                  <a:lnTo>
                    <a:pt x="54" y="60"/>
                  </a:lnTo>
                  <a:lnTo>
                    <a:pt x="52" y="60"/>
                  </a:lnTo>
                  <a:lnTo>
                    <a:pt x="52" y="60"/>
                  </a:lnTo>
                  <a:lnTo>
                    <a:pt x="52" y="62"/>
                  </a:lnTo>
                  <a:lnTo>
                    <a:pt x="52" y="62"/>
                  </a:lnTo>
                  <a:lnTo>
                    <a:pt x="49" y="62"/>
                  </a:lnTo>
                  <a:lnTo>
                    <a:pt x="49" y="62"/>
                  </a:lnTo>
                  <a:lnTo>
                    <a:pt x="49" y="62"/>
                  </a:lnTo>
                  <a:lnTo>
                    <a:pt x="49" y="64"/>
                  </a:lnTo>
                  <a:lnTo>
                    <a:pt x="49" y="64"/>
                  </a:lnTo>
                  <a:lnTo>
                    <a:pt x="49" y="64"/>
                  </a:lnTo>
                  <a:lnTo>
                    <a:pt x="47" y="64"/>
                  </a:lnTo>
                  <a:lnTo>
                    <a:pt x="47" y="64"/>
                  </a:lnTo>
                  <a:lnTo>
                    <a:pt x="47" y="67"/>
                  </a:lnTo>
                  <a:lnTo>
                    <a:pt x="45" y="67"/>
                  </a:lnTo>
                  <a:lnTo>
                    <a:pt x="45" y="67"/>
                  </a:lnTo>
                  <a:lnTo>
                    <a:pt x="45" y="67"/>
                  </a:lnTo>
                  <a:lnTo>
                    <a:pt x="45" y="67"/>
                  </a:lnTo>
                  <a:lnTo>
                    <a:pt x="42" y="67"/>
                  </a:lnTo>
                  <a:lnTo>
                    <a:pt x="42" y="69"/>
                  </a:lnTo>
                  <a:lnTo>
                    <a:pt x="42" y="69"/>
                  </a:lnTo>
                  <a:lnTo>
                    <a:pt x="42" y="69"/>
                  </a:lnTo>
                  <a:lnTo>
                    <a:pt x="42" y="69"/>
                  </a:lnTo>
                  <a:lnTo>
                    <a:pt x="40" y="69"/>
                  </a:lnTo>
                  <a:lnTo>
                    <a:pt x="40" y="69"/>
                  </a:lnTo>
                  <a:lnTo>
                    <a:pt x="40" y="69"/>
                  </a:lnTo>
                  <a:lnTo>
                    <a:pt x="40" y="69"/>
                  </a:lnTo>
                  <a:lnTo>
                    <a:pt x="40" y="69"/>
                  </a:lnTo>
                  <a:lnTo>
                    <a:pt x="38" y="69"/>
                  </a:lnTo>
                  <a:lnTo>
                    <a:pt x="38" y="72"/>
                  </a:lnTo>
                  <a:lnTo>
                    <a:pt x="38" y="72"/>
                  </a:lnTo>
                  <a:lnTo>
                    <a:pt x="38" y="72"/>
                  </a:lnTo>
                  <a:lnTo>
                    <a:pt x="38" y="72"/>
                  </a:lnTo>
                  <a:lnTo>
                    <a:pt x="38" y="74"/>
                  </a:lnTo>
                  <a:lnTo>
                    <a:pt x="35" y="74"/>
                  </a:lnTo>
                  <a:lnTo>
                    <a:pt x="35" y="74"/>
                  </a:lnTo>
                  <a:lnTo>
                    <a:pt x="35" y="74"/>
                  </a:lnTo>
                  <a:lnTo>
                    <a:pt x="33" y="74"/>
                  </a:lnTo>
                  <a:lnTo>
                    <a:pt x="33" y="76"/>
                  </a:lnTo>
                  <a:lnTo>
                    <a:pt x="33" y="76"/>
                  </a:lnTo>
                  <a:lnTo>
                    <a:pt x="33" y="76"/>
                  </a:lnTo>
                  <a:lnTo>
                    <a:pt x="33" y="76"/>
                  </a:lnTo>
                  <a:lnTo>
                    <a:pt x="33" y="76"/>
                  </a:lnTo>
                  <a:lnTo>
                    <a:pt x="30" y="76"/>
                  </a:lnTo>
                  <a:lnTo>
                    <a:pt x="30" y="74"/>
                  </a:lnTo>
                  <a:lnTo>
                    <a:pt x="33" y="74"/>
                  </a:lnTo>
                  <a:lnTo>
                    <a:pt x="33" y="74"/>
                  </a:lnTo>
                  <a:lnTo>
                    <a:pt x="33" y="72"/>
                  </a:lnTo>
                  <a:lnTo>
                    <a:pt x="33" y="72"/>
                  </a:lnTo>
                  <a:lnTo>
                    <a:pt x="30" y="72"/>
                  </a:lnTo>
                  <a:lnTo>
                    <a:pt x="30" y="69"/>
                  </a:lnTo>
                  <a:lnTo>
                    <a:pt x="30" y="69"/>
                  </a:lnTo>
                  <a:lnTo>
                    <a:pt x="30" y="69"/>
                  </a:lnTo>
                  <a:lnTo>
                    <a:pt x="30" y="69"/>
                  </a:lnTo>
                  <a:lnTo>
                    <a:pt x="30" y="69"/>
                  </a:lnTo>
                  <a:lnTo>
                    <a:pt x="33" y="69"/>
                  </a:lnTo>
                  <a:lnTo>
                    <a:pt x="33" y="69"/>
                  </a:lnTo>
                  <a:lnTo>
                    <a:pt x="33" y="69"/>
                  </a:lnTo>
                  <a:lnTo>
                    <a:pt x="33" y="69"/>
                  </a:lnTo>
                  <a:lnTo>
                    <a:pt x="33" y="67"/>
                  </a:lnTo>
                  <a:lnTo>
                    <a:pt x="33" y="67"/>
                  </a:lnTo>
                  <a:lnTo>
                    <a:pt x="33" y="67"/>
                  </a:lnTo>
                  <a:lnTo>
                    <a:pt x="33" y="64"/>
                  </a:lnTo>
                  <a:lnTo>
                    <a:pt x="30" y="64"/>
                  </a:lnTo>
                  <a:lnTo>
                    <a:pt x="30" y="64"/>
                  </a:lnTo>
                  <a:lnTo>
                    <a:pt x="30" y="64"/>
                  </a:lnTo>
                  <a:lnTo>
                    <a:pt x="30" y="64"/>
                  </a:lnTo>
                  <a:lnTo>
                    <a:pt x="30" y="62"/>
                  </a:lnTo>
                  <a:lnTo>
                    <a:pt x="30" y="62"/>
                  </a:lnTo>
                  <a:lnTo>
                    <a:pt x="30" y="62"/>
                  </a:lnTo>
                  <a:lnTo>
                    <a:pt x="30" y="62"/>
                  </a:lnTo>
                  <a:lnTo>
                    <a:pt x="30" y="60"/>
                  </a:lnTo>
                  <a:lnTo>
                    <a:pt x="30" y="60"/>
                  </a:lnTo>
                  <a:lnTo>
                    <a:pt x="33" y="60"/>
                  </a:lnTo>
                  <a:lnTo>
                    <a:pt x="33" y="60"/>
                  </a:lnTo>
                  <a:lnTo>
                    <a:pt x="30" y="60"/>
                  </a:lnTo>
                  <a:lnTo>
                    <a:pt x="30" y="60"/>
                  </a:lnTo>
                  <a:lnTo>
                    <a:pt x="30" y="60"/>
                  </a:lnTo>
                  <a:lnTo>
                    <a:pt x="30" y="57"/>
                  </a:lnTo>
                  <a:lnTo>
                    <a:pt x="28" y="57"/>
                  </a:lnTo>
                  <a:lnTo>
                    <a:pt x="28" y="57"/>
                  </a:lnTo>
                  <a:lnTo>
                    <a:pt x="26" y="57"/>
                  </a:lnTo>
                  <a:lnTo>
                    <a:pt x="26" y="57"/>
                  </a:lnTo>
                  <a:lnTo>
                    <a:pt x="26" y="57"/>
                  </a:lnTo>
                  <a:lnTo>
                    <a:pt x="26" y="60"/>
                  </a:lnTo>
                  <a:lnTo>
                    <a:pt x="23" y="60"/>
                  </a:lnTo>
                  <a:lnTo>
                    <a:pt x="23" y="57"/>
                  </a:lnTo>
                  <a:lnTo>
                    <a:pt x="23" y="57"/>
                  </a:lnTo>
                  <a:lnTo>
                    <a:pt x="23" y="57"/>
                  </a:lnTo>
                  <a:lnTo>
                    <a:pt x="23" y="57"/>
                  </a:lnTo>
                  <a:lnTo>
                    <a:pt x="23" y="55"/>
                  </a:lnTo>
                  <a:lnTo>
                    <a:pt x="21" y="55"/>
                  </a:lnTo>
                  <a:lnTo>
                    <a:pt x="21" y="55"/>
                  </a:lnTo>
                  <a:lnTo>
                    <a:pt x="21" y="55"/>
                  </a:lnTo>
                  <a:lnTo>
                    <a:pt x="21" y="53"/>
                  </a:lnTo>
                  <a:lnTo>
                    <a:pt x="19" y="53"/>
                  </a:lnTo>
                  <a:lnTo>
                    <a:pt x="19" y="53"/>
                  </a:lnTo>
                  <a:lnTo>
                    <a:pt x="19" y="53"/>
                  </a:lnTo>
                  <a:lnTo>
                    <a:pt x="19" y="53"/>
                  </a:lnTo>
                  <a:lnTo>
                    <a:pt x="16" y="53"/>
                  </a:lnTo>
                  <a:lnTo>
                    <a:pt x="16" y="50"/>
                  </a:lnTo>
                  <a:lnTo>
                    <a:pt x="16" y="50"/>
                  </a:lnTo>
                  <a:lnTo>
                    <a:pt x="16" y="50"/>
                  </a:lnTo>
                  <a:lnTo>
                    <a:pt x="16" y="50"/>
                  </a:lnTo>
                  <a:lnTo>
                    <a:pt x="16" y="50"/>
                  </a:lnTo>
                  <a:lnTo>
                    <a:pt x="14" y="50"/>
                  </a:lnTo>
                  <a:lnTo>
                    <a:pt x="14" y="50"/>
                  </a:lnTo>
                  <a:lnTo>
                    <a:pt x="11" y="50"/>
                  </a:lnTo>
                  <a:lnTo>
                    <a:pt x="11" y="48"/>
                  </a:lnTo>
                  <a:lnTo>
                    <a:pt x="11" y="48"/>
                  </a:lnTo>
                  <a:lnTo>
                    <a:pt x="11" y="48"/>
                  </a:lnTo>
                  <a:lnTo>
                    <a:pt x="11" y="48"/>
                  </a:lnTo>
                  <a:lnTo>
                    <a:pt x="14" y="48"/>
                  </a:lnTo>
                  <a:lnTo>
                    <a:pt x="14" y="48"/>
                  </a:lnTo>
                  <a:lnTo>
                    <a:pt x="16" y="48"/>
                  </a:lnTo>
                  <a:lnTo>
                    <a:pt x="16" y="48"/>
                  </a:lnTo>
                  <a:lnTo>
                    <a:pt x="16" y="48"/>
                  </a:lnTo>
                  <a:lnTo>
                    <a:pt x="16" y="48"/>
                  </a:lnTo>
                  <a:lnTo>
                    <a:pt x="16" y="48"/>
                  </a:lnTo>
                  <a:lnTo>
                    <a:pt x="19" y="48"/>
                  </a:lnTo>
                  <a:lnTo>
                    <a:pt x="19" y="45"/>
                  </a:lnTo>
                  <a:lnTo>
                    <a:pt x="19" y="45"/>
                  </a:lnTo>
                  <a:lnTo>
                    <a:pt x="19" y="45"/>
                  </a:lnTo>
                  <a:lnTo>
                    <a:pt x="19" y="45"/>
                  </a:lnTo>
                  <a:lnTo>
                    <a:pt x="19" y="43"/>
                  </a:lnTo>
                  <a:lnTo>
                    <a:pt x="19" y="43"/>
                  </a:lnTo>
                  <a:lnTo>
                    <a:pt x="19" y="41"/>
                  </a:lnTo>
                  <a:lnTo>
                    <a:pt x="19" y="41"/>
                  </a:lnTo>
                  <a:lnTo>
                    <a:pt x="19" y="41"/>
                  </a:lnTo>
                  <a:lnTo>
                    <a:pt x="19" y="41"/>
                  </a:lnTo>
                  <a:lnTo>
                    <a:pt x="16" y="41"/>
                  </a:lnTo>
                  <a:lnTo>
                    <a:pt x="16" y="41"/>
                  </a:lnTo>
                  <a:lnTo>
                    <a:pt x="16" y="41"/>
                  </a:lnTo>
                  <a:lnTo>
                    <a:pt x="16" y="41"/>
                  </a:lnTo>
                  <a:lnTo>
                    <a:pt x="16" y="38"/>
                  </a:lnTo>
                  <a:lnTo>
                    <a:pt x="14" y="38"/>
                  </a:lnTo>
                  <a:lnTo>
                    <a:pt x="14" y="38"/>
                  </a:lnTo>
                  <a:lnTo>
                    <a:pt x="11" y="38"/>
                  </a:lnTo>
                  <a:lnTo>
                    <a:pt x="11" y="38"/>
                  </a:lnTo>
                  <a:lnTo>
                    <a:pt x="11" y="38"/>
                  </a:lnTo>
                  <a:lnTo>
                    <a:pt x="11" y="36"/>
                  </a:lnTo>
                  <a:lnTo>
                    <a:pt x="11" y="36"/>
                  </a:lnTo>
                  <a:lnTo>
                    <a:pt x="9" y="36"/>
                  </a:lnTo>
                  <a:lnTo>
                    <a:pt x="9" y="36"/>
                  </a:lnTo>
                  <a:lnTo>
                    <a:pt x="9" y="36"/>
                  </a:lnTo>
                  <a:lnTo>
                    <a:pt x="9" y="34"/>
                  </a:lnTo>
                  <a:lnTo>
                    <a:pt x="9" y="34"/>
                  </a:lnTo>
                  <a:lnTo>
                    <a:pt x="7" y="34"/>
                  </a:lnTo>
                  <a:lnTo>
                    <a:pt x="7" y="31"/>
                  </a:lnTo>
                  <a:lnTo>
                    <a:pt x="7" y="31"/>
                  </a:lnTo>
                  <a:lnTo>
                    <a:pt x="7" y="31"/>
                  </a:lnTo>
                  <a:lnTo>
                    <a:pt x="7" y="29"/>
                  </a:lnTo>
                  <a:lnTo>
                    <a:pt x="7" y="29"/>
                  </a:lnTo>
                  <a:lnTo>
                    <a:pt x="7" y="29"/>
                  </a:lnTo>
                  <a:lnTo>
                    <a:pt x="9" y="29"/>
                  </a:lnTo>
                  <a:lnTo>
                    <a:pt x="9" y="29"/>
                  </a:lnTo>
                  <a:lnTo>
                    <a:pt x="9" y="29"/>
                  </a:lnTo>
                  <a:lnTo>
                    <a:pt x="11" y="29"/>
                  </a:lnTo>
                  <a:lnTo>
                    <a:pt x="11" y="27"/>
                  </a:lnTo>
                  <a:lnTo>
                    <a:pt x="11" y="27"/>
                  </a:lnTo>
                  <a:lnTo>
                    <a:pt x="11" y="27"/>
                  </a:lnTo>
                  <a:lnTo>
                    <a:pt x="11" y="24"/>
                  </a:lnTo>
                  <a:lnTo>
                    <a:pt x="11" y="24"/>
                  </a:lnTo>
                  <a:lnTo>
                    <a:pt x="9" y="24"/>
                  </a:lnTo>
                  <a:lnTo>
                    <a:pt x="9" y="24"/>
                  </a:lnTo>
                  <a:lnTo>
                    <a:pt x="9" y="24"/>
                  </a:lnTo>
                  <a:lnTo>
                    <a:pt x="7" y="24"/>
                  </a:lnTo>
                  <a:lnTo>
                    <a:pt x="7" y="22"/>
                  </a:lnTo>
                  <a:lnTo>
                    <a:pt x="7" y="22"/>
                  </a:lnTo>
                  <a:lnTo>
                    <a:pt x="7" y="22"/>
                  </a:lnTo>
                  <a:lnTo>
                    <a:pt x="7" y="22"/>
                  </a:lnTo>
                  <a:lnTo>
                    <a:pt x="7" y="22"/>
                  </a:lnTo>
                  <a:lnTo>
                    <a:pt x="4" y="22"/>
                  </a:lnTo>
                  <a:lnTo>
                    <a:pt x="4" y="22"/>
                  </a:lnTo>
                  <a:lnTo>
                    <a:pt x="4" y="22"/>
                  </a:lnTo>
                  <a:lnTo>
                    <a:pt x="4" y="22"/>
                  </a:lnTo>
                  <a:lnTo>
                    <a:pt x="4" y="22"/>
                  </a:lnTo>
                  <a:lnTo>
                    <a:pt x="4" y="22"/>
                  </a:lnTo>
                  <a:lnTo>
                    <a:pt x="2" y="22"/>
                  </a:lnTo>
                  <a:lnTo>
                    <a:pt x="2" y="19"/>
                  </a:lnTo>
                  <a:lnTo>
                    <a:pt x="2" y="19"/>
                  </a:lnTo>
                  <a:lnTo>
                    <a:pt x="2" y="22"/>
                  </a:lnTo>
                  <a:lnTo>
                    <a:pt x="0" y="22"/>
                  </a:lnTo>
                  <a:lnTo>
                    <a:pt x="0" y="22"/>
                  </a:lnTo>
                  <a:lnTo>
                    <a:pt x="0" y="22"/>
                  </a:lnTo>
                  <a:lnTo>
                    <a:pt x="0" y="19"/>
                  </a:lnTo>
                  <a:lnTo>
                    <a:pt x="0" y="19"/>
                  </a:lnTo>
                  <a:lnTo>
                    <a:pt x="0" y="19"/>
                  </a:lnTo>
                  <a:lnTo>
                    <a:pt x="0" y="19"/>
                  </a:lnTo>
                  <a:lnTo>
                    <a:pt x="2" y="19"/>
                  </a:lnTo>
                  <a:lnTo>
                    <a:pt x="2" y="19"/>
                  </a:lnTo>
                  <a:lnTo>
                    <a:pt x="2" y="19"/>
                  </a:lnTo>
                  <a:lnTo>
                    <a:pt x="2" y="17"/>
                  </a:lnTo>
                  <a:lnTo>
                    <a:pt x="2" y="17"/>
                  </a:lnTo>
                  <a:lnTo>
                    <a:pt x="0" y="17"/>
                  </a:lnTo>
                  <a:lnTo>
                    <a:pt x="0" y="17"/>
                  </a:lnTo>
                  <a:lnTo>
                    <a:pt x="0" y="17"/>
                  </a:lnTo>
                  <a:lnTo>
                    <a:pt x="0" y="15"/>
                  </a:lnTo>
                  <a:lnTo>
                    <a:pt x="0" y="15"/>
                  </a:lnTo>
                  <a:lnTo>
                    <a:pt x="0" y="15"/>
                  </a:lnTo>
                  <a:lnTo>
                    <a:pt x="2" y="15"/>
                  </a:lnTo>
                  <a:lnTo>
                    <a:pt x="2" y="12"/>
                  </a:lnTo>
                  <a:lnTo>
                    <a:pt x="2" y="12"/>
                  </a:lnTo>
                  <a:lnTo>
                    <a:pt x="2" y="12"/>
                  </a:lnTo>
                  <a:lnTo>
                    <a:pt x="4" y="12"/>
                  </a:lnTo>
                  <a:lnTo>
                    <a:pt x="4" y="12"/>
                  </a:lnTo>
                  <a:lnTo>
                    <a:pt x="4" y="10"/>
                  </a:lnTo>
                  <a:lnTo>
                    <a:pt x="4" y="10"/>
                  </a:lnTo>
                  <a:lnTo>
                    <a:pt x="7" y="10"/>
                  </a:lnTo>
                  <a:lnTo>
                    <a:pt x="7" y="10"/>
                  </a:lnTo>
                  <a:lnTo>
                    <a:pt x="7" y="12"/>
                  </a:lnTo>
                  <a:lnTo>
                    <a:pt x="7" y="12"/>
                  </a:lnTo>
                  <a:lnTo>
                    <a:pt x="7" y="10"/>
                  </a:lnTo>
                  <a:lnTo>
                    <a:pt x="9" y="10"/>
                  </a:lnTo>
                  <a:lnTo>
                    <a:pt x="9" y="12"/>
                  </a:lnTo>
                  <a:lnTo>
                    <a:pt x="9" y="12"/>
                  </a:lnTo>
                  <a:lnTo>
                    <a:pt x="11" y="12"/>
                  </a:lnTo>
                  <a:lnTo>
                    <a:pt x="11" y="12"/>
                  </a:lnTo>
                  <a:lnTo>
                    <a:pt x="11" y="12"/>
                  </a:lnTo>
                  <a:lnTo>
                    <a:pt x="11" y="12"/>
                  </a:lnTo>
                  <a:lnTo>
                    <a:pt x="14" y="12"/>
                  </a:lnTo>
                  <a:lnTo>
                    <a:pt x="14" y="12"/>
                  </a:lnTo>
                  <a:lnTo>
                    <a:pt x="14" y="15"/>
                  </a:lnTo>
                  <a:lnTo>
                    <a:pt x="14" y="15"/>
                  </a:lnTo>
                  <a:lnTo>
                    <a:pt x="14" y="15"/>
                  </a:lnTo>
                  <a:lnTo>
                    <a:pt x="14" y="15"/>
                  </a:lnTo>
                  <a:lnTo>
                    <a:pt x="14" y="17"/>
                  </a:lnTo>
                  <a:lnTo>
                    <a:pt x="16" y="17"/>
                  </a:lnTo>
                  <a:lnTo>
                    <a:pt x="16" y="17"/>
                  </a:lnTo>
                  <a:lnTo>
                    <a:pt x="16" y="17"/>
                  </a:lnTo>
                  <a:lnTo>
                    <a:pt x="16" y="17"/>
                  </a:lnTo>
                  <a:lnTo>
                    <a:pt x="19" y="17"/>
                  </a:lnTo>
                  <a:lnTo>
                    <a:pt x="19" y="17"/>
                  </a:lnTo>
                  <a:lnTo>
                    <a:pt x="19" y="19"/>
                  </a:lnTo>
                  <a:lnTo>
                    <a:pt x="19" y="19"/>
                  </a:lnTo>
                  <a:lnTo>
                    <a:pt x="21" y="19"/>
                  </a:lnTo>
                  <a:lnTo>
                    <a:pt x="21" y="19"/>
                  </a:lnTo>
                  <a:lnTo>
                    <a:pt x="23" y="19"/>
                  </a:lnTo>
                  <a:lnTo>
                    <a:pt x="23" y="17"/>
                  </a:lnTo>
                  <a:lnTo>
                    <a:pt x="23" y="17"/>
                  </a:lnTo>
                  <a:lnTo>
                    <a:pt x="23" y="17"/>
                  </a:lnTo>
                  <a:lnTo>
                    <a:pt x="23" y="19"/>
                  </a:lnTo>
                  <a:lnTo>
                    <a:pt x="26" y="19"/>
                  </a:lnTo>
                  <a:lnTo>
                    <a:pt x="26" y="19"/>
                  </a:lnTo>
                  <a:lnTo>
                    <a:pt x="26" y="19"/>
                  </a:lnTo>
                  <a:lnTo>
                    <a:pt x="26" y="19"/>
                  </a:lnTo>
                  <a:lnTo>
                    <a:pt x="28" y="19"/>
                  </a:lnTo>
                  <a:lnTo>
                    <a:pt x="28" y="19"/>
                  </a:lnTo>
                  <a:lnTo>
                    <a:pt x="28" y="19"/>
                  </a:lnTo>
                  <a:lnTo>
                    <a:pt x="30" y="19"/>
                  </a:lnTo>
                  <a:lnTo>
                    <a:pt x="30" y="22"/>
                  </a:lnTo>
                  <a:lnTo>
                    <a:pt x="30" y="22"/>
                  </a:lnTo>
                  <a:lnTo>
                    <a:pt x="30" y="22"/>
                  </a:lnTo>
                  <a:lnTo>
                    <a:pt x="33" y="22"/>
                  </a:lnTo>
                  <a:lnTo>
                    <a:pt x="33" y="22"/>
                  </a:lnTo>
                  <a:lnTo>
                    <a:pt x="33" y="22"/>
                  </a:lnTo>
                  <a:lnTo>
                    <a:pt x="33" y="19"/>
                  </a:lnTo>
                  <a:lnTo>
                    <a:pt x="33" y="19"/>
                  </a:lnTo>
                  <a:lnTo>
                    <a:pt x="35" y="19"/>
                  </a:lnTo>
                  <a:lnTo>
                    <a:pt x="35" y="19"/>
                  </a:lnTo>
                  <a:lnTo>
                    <a:pt x="35" y="17"/>
                  </a:lnTo>
                  <a:lnTo>
                    <a:pt x="35" y="17"/>
                  </a:lnTo>
                  <a:lnTo>
                    <a:pt x="35" y="17"/>
                  </a:lnTo>
                  <a:lnTo>
                    <a:pt x="35" y="15"/>
                  </a:lnTo>
                  <a:lnTo>
                    <a:pt x="35" y="15"/>
                  </a:lnTo>
                  <a:lnTo>
                    <a:pt x="35" y="15"/>
                  </a:lnTo>
                  <a:lnTo>
                    <a:pt x="35" y="12"/>
                  </a:lnTo>
                  <a:lnTo>
                    <a:pt x="33" y="12"/>
                  </a:lnTo>
                  <a:lnTo>
                    <a:pt x="33" y="12"/>
                  </a:lnTo>
                  <a:lnTo>
                    <a:pt x="33" y="12"/>
                  </a:lnTo>
                  <a:lnTo>
                    <a:pt x="33" y="12"/>
                  </a:lnTo>
                  <a:lnTo>
                    <a:pt x="30" y="12"/>
                  </a:lnTo>
                  <a:lnTo>
                    <a:pt x="30" y="12"/>
                  </a:lnTo>
                  <a:lnTo>
                    <a:pt x="30" y="10"/>
                  </a:lnTo>
                  <a:lnTo>
                    <a:pt x="30" y="10"/>
                  </a:lnTo>
                  <a:lnTo>
                    <a:pt x="28" y="10"/>
                  </a:lnTo>
                  <a:lnTo>
                    <a:pt x="28" y="10"/>
                  </a:lnTo>
                  <a:lnTo>
                    <a:pt x="28" y="10"/>
                  </a:lnTo>
                  <a:lnTo>
                    <a:pt x="28" y="10"/>
                  </a:lnTo>
                  <a:lnTo>
                    <a:pt x="26" y="10"/>
                  </a:lnTo>
                  <a:lnTo>
                    <a:pt x="26" y="8"/>
                  </a:lnTo>
                  <a:lnTo>
                    <a:pt x="26" y="8"/>
                  </a:lnTo>
                  <a:lnTo>
                    <a:pt x="26" y="8"/>
                  </a:lnTo>
                  <a:lnTo>
                    <a:pt x="26" y="5"/>
                  </a:lnTo>
                  <a:lnTo>
                    <a:pt x="26" y="5"/>
                  </a:lnTo>
                  <a:lnTo>
                    <a:pt x="26" y="5"/>
                  </a:lnTo>
                  <a:lnTo>
                    <a:pt x="26" y="3"/>
                  </a:lnTo>
                  <a:lnTo>
                    <a:pt x="26" y="3"/>
                  </a:lnTo>
                  <a:lnTo>
                    <a:pt x="28" y="3"/>
                  </a:lnTo>
                  <a:lnTo>
                    <a:pt x="28" y="0"/>
                  </a:lnTo>
                  <a:lnTo>
                    <a:pt x="28" y="0"/>
                  </a:lnTo>
                  <a:lnTo>
                    <a:pt x="30" y="0"/>
                  </a:lnTo>
                  <a:lnTo>
                    <a:pt x="30" y="0"/>
                  </a:lnTo>
                  <a:lnTo>
                    <a:pt x="30" y="0"/>
                  </a:lnTo>
                  <a:lnTo>
                    <a:pt x="30" y="0"/>
                  </a:lnTo>
                  <a:lnTo>
                    <a:pt x="33" y="0"/>
                  </a:lnTo>
                  <a:lnTo>
                    <a:pt x="33" y="0"/>
                  </a:lnTo>
                  <a:lnTo>
                    <a:pt x="33" y="3"/>
                  </a:lnTo>
                  <a:lnTo>
                    <a:pt x="33" y="3"/>
                  </a:lnTo>
                  <a:lnTo>
                    <a:pt x="33" y="0"/>
                  </a:lnTo>
                  <a:lnTo>
                    <a:pt x="33" y="0"/>
                  </a:lnTo>
                  <a:lnTo>
                    <a:pt x="35" y="0"/>
                  </a:lnTo>
                  <a:lnTo>
                    <a:pt x="35" y="0"/>
                  </a:lnTo>
                  <a:lnTo>
                    <a:pt x="35" y="0"/>
                  </a:lnTo>
                  <a:lnTo>
                    <a:pt x="38" y="0"/>
                  </a:lnTo>
                  <a:lnTo>
                    <a:pt x="38" y="0"/>
                  </a:lnTo>
                  <a:lnTo>
                    <a:pt x="38" y="0"/>
                  </a:lnTo>
                  <a:lnTo>
                    <a:pt x="38" y="3"/>
                  </a:lnTo>
                  <a:lnTo>
                    <a:pt x="38" y="3"/>
                  </a:lnTo>
                  <a:lnTo>
                    <a:pt x="38" y="3"/>
                  </a:lnTo>
                  <a:lnTo>
                    <a:pt x="40" y="3"/>
                  </a:lnTo>
                  <a:lnTo>
                    <a:pt x="40" y="5"/>
                  </a:lnTo>
                  <a:lnTo>
                    <a:pt x="40" y="5"/>
                  </a:lnTo>
                  <a:lnTo>
                    <a:pt x="40" y="5"/>
                  </a:lnTo>
                  <a:lnTo>
                    <a:pt x="40" y="5"/>
                  </a:lnTo>
                  <a:lnTo>
                    <a:pt x="40" y="8"/>
                  </a:lnTo>
                  <a:lnTo>
                    <a:pt x="42" y="8"/>
                  </a:lnTo>
                  <a:lnTo>
                    <a:pt x="42" y="8"/>
                  </a:lnTo>
                  <a:lnTo>
                    <a:pt x="42" y="10"/>
                  </a:lnTo>
                  <a:lnTo>
                    <a:pt x="42" y="10"/>
                  </a:lnTo>
                  <a:lnTo>
                    <a:pt x="42" y="8"/>
                  </a:lnTo>
                  <a:lnTo>
                    <a:pt x="45" y="8"/>
                  </a:lnTo>
                  <a:lnTo>
                    <a:pt x="45" y="8"/>
                  </a:lnTo>
                  <a:lnTo>
                    <a:pt x="45" y="10"/>
                  </a:lnTo>
                  <a:lnTo>
                    <a:pt x="45" y="10"/>
                  </a:lnTo>
                  <a:lnTo>
                    <a:pt x="45" y="10"/>
                  </a:lnTo>
                  <a:lnTo>
                    <a:pt x="45" y="10"/>
                  </a:lnTo>
                  <a:lnTo>
                    <a:pt x="47" y="10"/>
                  </a:lnTo>
                  <a:lnTo>
                    <a:pt x="47" y="12"/>
                  </a:lnTo>
                  <a:lnTo>
                    <a:pt x="47" y="12"/>
                  </a:lnTo>
                  <a:lnTo>
                    <a:pt x="47" y="12"/>
                  </a:lnTo>
                  <a:lnTo>
                    <a:pt x="47" y="15"/>
                  </a:lnTo>
                  <a:lnTo>
                    <a:pt x="49" y="15"/>
                  </a:lnTo>
                  <a:lnTo>
                    <a:pt x="49" y="15"/>
                  </a:lnTo>
                  <a:lnTo>
                    <a:pt x="49" y="15"/>
                  </a:lnTo>
                  <a:lnTo>
                    <a:pt x="49" y="15"/>
                  </a:lnTo>
                  <a:lnTo>
                    <a:pt x="49" y="17"/>
                  </a:lnTo>
                  <a:lnTo>
                    <a:pt x="52" y="17"/>
                  </a:lnTo>
                  <a:lnTo>
                    <a:pt x="52" y="17"/>
                  </a:lnTo>
                  <a:lnTo>
                    <a:pt x="52" y="17"/>
                  </a:lnTo>
                  <a:lnTo>
                    <a:pt x="52" y="17"/>
                  </a:lnTo>
                  <a:lnTo>
                    <a:pt x="54" y="17"/>
                  </a:lnTo>
                  <a:lnTo>
                    <a:pt x="54" y="17"/>
                  </a:lnTo>
                  <a:lnTo>
                    <a:pt x="56" y="17"/>
                  </a:lnTo>
                  <a:lnTo>
                    <a:pt x="56" y="17"/>
                  </a:lnTo>
                  <a:lnTo>
                    <a:pt x="56" y="17"/>
                  </a:lnTo>
                  <a:lnTo>
                    <a:pt x="59" y="17"/>
                  </a:lnTo>
                  <a:lnTo>
                    <a:pt x="59" y="17"/>
                  </a:lnTo>
                  <a:lnTo>
                    <a:pt x="59" y="17"/>
                  </a:lnTo>
                  <a:lnTo>
                    <a:pt x="61" y="17"/>
                  </a:lnTo>
                  <a:lnTo>
                    <a:pt x="61" y="17"/>
                  </a:lnTo>
                  <a:lnTo>
                    <a:pt x="61" y="17"/>
                  </a:lnTo>
                  <a:lnTo>
                    <a:pt x="61" y="15"/>
                  </a:lnTo>
                  <a:lnTo>
                    <a:pt x="61" y="15"/>
                  </a:lnTo>
                  <a:lnTo>
                    <a:pt x="64" y="15"/>
                  </a:lnTo>
                  <a:lnTo>
                    <a:pt x="64" y="12"/>
                  </a:lnTo>
                  <a:lnTo>
                    <a:pt x="64" y="12"/>
                  </a:lnTo>
                  <a:lnTo>
                    <a:pt x="64" y="12"/>
                  </a:lnTo>
                  <a:lnTo>
                    <a:pt x="64" y="12"/>
                  </a:lnTo>
                  <a:lnTo>
                    <a:pt x="64" y="10"/>
                  </a:lnTo>
                  <a:lnTo>
                    <a:pt x="64" y="10"/>
                  </a:lnTo>
                  <a:lnTo>
                    <a:pt x="66" y="10"/>
                  </a:lnTo>
                  <a:lnTo>
                    <a:pt x="66" y="10"/>
                  </a:lnTo>
                  <a:lnTo>
                    <a:pt x="66" y="10"/>
                  </a:lnTo>
                  <a:lnTo>
                    <a:pt x="68" y="10"/>
                  </a:lnTo>
                  <a:lnTo>
                    <a:pt x="68" y="10"/>
                  </a:lnTo>
                  <a:lnTo>
                    <a:pt x="68" y="10"/>
                  </a:lnTo>
                  <a:lnTo>
                    <a:pt x="71" y="10"/>
                  </a:lnTo>
                  <a:lnTo>
                    <a:pt x="71" y="8"/>
                  </a:lnTo>
                  <a:lnTo>
                    <a:pt x="71" y="8"/>
                  </a:lnTo>
                  <a:lnTo>
                    <a:pt x="71" y="8"/>
                  </a:lnTo>
                  <a:lnTo>
                    <a:pt x="71" y="8"/>
                  </a:lnTo>
                  <a:lnTo>
                    <a:pt x="73" y="8"/>
                  </a:lnTo>
                  <a:lnTo>
                    <a:pt x="73" y="5"/>
                  </a:lnTo>
                  <a:lnTo>
                    <a:pt x="73" y="5"/>
                  </a:lnTo>
                  <a:lnTo>
                    <a:pt x="73" y="5"/>
                  </a:lnTo>
                  <a:lnTo>
                    <a:pt x="73" y="3"/>
                  </a:lnTo>
                  <a:lnTo>
                    <a:pt x="73" y="3"/>
                  </a:lnTo>
                  <a:lnTo>
                    <a:pt x="73" y="3"/>
                  </a:lnTo>
                  <a:lnTo>
                    <a:pt x="73" y="0"/>
                  </a:lnTo>
                  <a:lnTo>
                    <a:pt x="73" y="0"/>
                  </a:lnTo>
                  <a:lnTo>
                    <a:pt x="75" y="0"/>
                  </a:lnTo>
                  <a:lnTo>
                    <a:pt x="75" y="0"/>
                  </a:lnTo>
                  <a:lnTo>
                    <a:pt x="7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252"/>
            <p:cNvSpPr>
              <a:spLocks/>
            </p:cNvSpPr>
            <p:nvPr/>
          </p:nvSpPr>
          <p:spPr bwMode="auto">
            <a:xfrm>
              <a:off x="2800350" y="2708275"/>
              <a:ext cx="104775" cy="101600"/>
            </a:xfrm>
            <a:custGeom>
              <a:avLst/>
              <a:gdLst/>
              <a:ahLst/>
              <a:cxnLst>
                <a:cxn ang="0">
                  <a:pos x="35" y="2"/>
                </a:cxn>
                <a:cxn ang="0">
                  <a:pos x="33" y="4"/>
                </a:cxn>
                <a:cxn ang="0">
                  <a:pos x="35" y="4"/>
                </a:cxn>
                <a:cxn ang="0">
                  <a:pos x="37" y="7"/>
                </a:cxn>
                <a:cxn ang="0">
                  <a:pos x="40" y="7"/>
                </a:cxn>
                <a:cxn ang="0">
                  <a:pos x="44" y="9"/>
                </a:cxn>
                <a:cxn ang="0">
                  <a:pos x="42" y="14"/>
                </a:cxn>
                <a:cxn ang="0">
                  <a:pos x="40" y="16"/>
                </a:cxn>
                <a:cxn ang="0">
                  <a:pos x="42" y="21"/>
                </a:cxn>
                <a:cxn ang="0">
                  <a:pos x="44" y="23"/>
                </a:cxn>
                <a:cxn ang="0">
                  <a:pos x="49" y="26"/>
                </a:cxn>
                <a:cxn ang="0">
                  <a:pos x="52" y="26"/>
                </a:cxn>
                <a:cxn ang="0">
                  <a:pos x="52" y="30"/>
                </a:cxn>
                <a:cxn ang="0">
                  <a:pos x="49" y="33"/>
                </a:cxn>
                <a:cxn ang="0">
                  <a:pos x="44" y="33"/>
                </a:cxn>
                <a:cxn ang="0">
                  <a:pos x="49" y="35"/>
                </a:cxn>
                <a:cxn ang="0">
                  <a:pos x="52" y="38"/>
                </a:cxn>
                <a:cxn ang="0">
                  <a:pos x="56" y="40"/>
                </a:cxn>
                <a:cxn ang="0">
                  <a:pos x="59" y="45"/>
                </a:cxn>
                <a:cxn ang="0">
                  <a:pos x="63" y="42"/>
                </a:cxn>
                <a:cxn ang="0">
                  <a:pos x="63" y="45"/>
                </a:cxn>
                <a:cxn ang="0">
                  <a:pos x="63" y="49"/>
                </a:cxn>
                <a:cxn ang="0">
                  <a:pos x="66" y="52"/>
                </a:cxn>
                <a:cxn ang="0">
                  <a:pos x="63" y="54"/>
                </a:cxn>
                <a:cxn ang="0">
                  <a:pos x="66" y="57"/>
                </a:cxn>
                <a:cxn ang="0">
                  <a:pos x="66" y="61"/>
                </a:cxn>
                <a:cxn ang="0">
                  <a:pos x="61" y="61"/>
                </a:cxn>
                <a:cxn ang="0">
                  <a:pos x="59" y="64"/>
                </a:cxn>
                <a:cxn ang="0">
                  <a:pos x="56" y="59"/>
                </a:cxn>
                <a:cxn ang="0">
                  <a:pos x="54" y="54"/>
                </a:cxn>
                <a:cxn ang="0">
                  <a:pos x="52" y="49"/>
                </a:cxn>
                <a:cxn ang="0">
                  <a:pos x="49" y="47"/>
                </a:cxn>
                <a:cxn ang="0">
                  <a:pos x="49" y="45"/>
                </a:cxn>
                <a:cxn ang="0">
                  <a:pos x="44" y="45"/>
                </a:cxn>
                <a:cxn ang="0">
                  <a:pos x="40" y="45"/>
                </a:cxn>
                <a:cxn ang="0">
                  <a:pos x="37" y="42"/>
                </a:cxn>
                <a:cxn ang="0">
                  <a:pos x="35" y="40"/>
                </a:cxn>
                <a:cxn ang="0">
                  <a:pos x="33" y="40"/>
                </a:cxn>
                <a:cxn ang="0">
                  <a:pos x="30" y="40"/>
                </a:cxn>
                <a:cxn ang="0">
                  <a:pos x="26" y="40"/>
                </a:cxn>
                <a:cxn ang="0">
                  <a:pos x="23" y="35"/>
                </a:cxn>
                <a:cxn ang="0">
                  <a:pos x="21" y="33"/>
                </a:cxn>
                <a:cxn ang="0">
                  <a:pos x="16" y="33"/>
                </a:cxn>
                <a:cxn ang="0">
                  <a:pos x="11" y="33"/>
                </a:cxn>
                <a:cxn ang="0">
                  <a:pos x="7" y="33"/>
                </a:cxn>
                <a:cxn ang="0">
                  <a:pos x="4" y="30"/>
                </a:cxn>
                <a:cxn ang="0">
                  <a:pos x="4" y="26"/>
                </a:cxn>
                <a:cxn ang="0">
                  <a:pos x="2" y="23"/>
                </a:cxn>
                <a:cxn ang="0">
                  <a:pos x="2" y="21"/>
                </a:cxn>
                <a:cxn ang="0">
                  <a:pos x="4" y="16"/>
                </a:cxn>
                <a:cxn ang="0">
                  <a:pos x="4" y="12"/>
                </a:cxn>
                <a:cxn ang="0">
                  <a:pos x="2" y="7"/>
                </a:cxn>
                <a:cxn ang="0">
                  <a:pos x="0" y="4"/>
                </a:cxn>
                <a:cxn ang="0">
                  <a:pos x="2" y="4"/>
                </a:cxn>
                <a:cxn ang="0">
                  <a:pos x="7" y="4"/>
                </a:cxn>
                <a:cxn ang="0">
                  <a:pos x="11" y="4"/>
                </a:cxn>
                <a:cxn ang="0">
                  <a:pos x="16" y="2"/>
                </a:cxn>
                <a:cxn ang="0">
                  <a:pos x="18" y="2"/>
                </a:cxn>
                <a:cxn ang="0">
                  <a:pos x="23" y="2"/>
                </a:cxn>
                <a:cxn ang="0">
                  <a:pos x="26" y="2"/>
                </a:cxn>
                <a:cxn ang="0">
                  <a:pos x="28" y="0"/>
                </a:cxn>
                <a:cxn ang="0">
                  <a:pos x="33" y="0"/>
                </a:cxn>
              </a:cxnLst>
              <a:rect l="0" t="0" r="r" b="b"/>
              <a:pathLst>
                <a:path w="66" h="64">
                  <a:moveTo>
                    <a:pt x="33" y="0"/>
                  </a:moveTo>
                  <a:lnTo>
                    <a:pt x="33" y="2"/>
                  </a:lnTo>
                  <a:lnTo>
                    <a:pt x="33" y="2"/>
                  </a:lnTo>
                  <a:lnTo>
                    <a:pt x="33" y="2"/>
                  </a:lnTo>
                  <a:lnTo>
                    <a:pt x="35" y="2"/>
                  </a:lnTo>
                  <a:lnTo>
                    <a:pt x="35" y="2"/>
                  </a:lnTo>
                  <a:lnTo>
                    <a:pt x="35" y="4"/>
                  </a:lnTo>
                  <a:lnTo>
                    <a:pt x="35" y="4"/>
                  </a:lnTo>
                  <a:lnTo>
                    <a:pt x="35" y="4"/>
                  </a:lnTo>
                  <a:lnTo>
                    <a:pt x="33" y="4"/>
                  </a:lnTo>
                  <a:lnTo>
                    <a:pt x="33" y="4"/>
                  </a:lnTo>
                  <a:lnTo>
                    <a:pt x="33" y="4"/>
                  </a:lnTo>
                  <a:lnTo>
                    <a:pt x="33" y="4"/>
                  </a:lnTo>
                  <a:lnTo>
                    <a:pt x="33" y="7"/>
                  </a:lnTo>
                  <a:lnTo>
                    <a:pt x="33" y="7"/>
                  </a:lnTo>
                  <a:lnTo>
                    <a:pt x="33" y="7"/>
                  </a:lnTo>
                  <a:lnTo>
                    <a:pt x="35" y="7"/>
                  </a:lnTo>
                  <a:lnTo>
                    <a:pt x="35" y="4"/>
                  </a:lnTo>
                  <a:lnTo>
                    <a:pt x="35" y="4"/>
                  </a:lnTo>
                  <a:lnTo>
                    <a:pt x="35" y="7"/>
                  </a:lnTo>
                  <a:lnTo>
                    <a:pt x="37" y="7"/>
                  </a:lnTo>
                  <a:lnTo>
                    <a:pt x="37" y="7"/>
                  </a:lnTo>
                  <a:lnTo>
                    <a:pt x="37" y="7"/>
                  </a:lnTo>
                  <a:lnTo>
                    <a:pt x="37" y="7"/>
                  </a:lnTo>
                  <a:lnTo>
                    <a:pt x="37" y="7"/>
                  </a:lnTo>
                  <a:lnTo>
                    <a:pt x="37" y="7"/>
                  </a:lnTo>
                  <a:lnTo>
                    <a:pt x="40" y="7"/>
                  </a:lnTo>
                  <a:lnTo>
                    <a:pt x="40" y="7"/>
                  </a:lnTo>
                  <a:lnTo>
                    <a:pt x="40" y="7"/>
                  </a:lnTo>
                  <a:lnTo>
                    <a:pt x="40" y="7"/>
                  </a:lnTo>
                  <a:lnTo>
                    <a:pt x="40" y="7"/>
                  </a:lnTo>
                  <a:lnTo>
                    <a:pt x="40" y="9"/>
                  </a:lnTo>
                  <a:lnTo>
                    <a:pt x="42" y="9"/>
                  </a:lnTo>
                  <a:lnTo>
                    <a:pt x="42" y="9"/>
                  </a:lnTo>
                  <a:lnTo>
                    <a:pt x="42" y="9"/>
                  </a:lnTo>
                  <a:lnTo>
                    <a:pt x="44" y="9"/>
                  </a:lnTo>
                  <a:lnTo>
                    <a:pt x="44" y="9"/>
                  </a:lnTo>
                  <a:lnTo>
                    <a:pt x="44" y="12"/>
                  </a:lnTo>
                  <a:lnTo>
                    <a:pt x="44" y="12"/>
                  </a:lnTo>
                  <a:lnTo>
                    <a:pt x="44" y="12"/>
                  </a:lnTo>
                  <a:lnTo>
                    <a:pt x="44" y="14"/>
                  </a:lnTo>
                  <a:lnTo>
                    <a:pt x="42" y="14"/>
                  </a:lnTo>
                  <a:lnTo>
                    <a:pt x="42" y="14"/>
                  </a:lnTo>
                  <a:lnTo>
                    <a:pt x="42" y="14"/>
                  </a:lnTo>
                  <a:lnTo>
                    <a:pt x="40" y="14"/>
                  </a:lnTo>
                  <a:lnTo>
                    <a:pt x="40" y="14"/>
                  </a:lnTo>
                  <a:lnTo>
                    <a:pt x="40" y="14"/>
                  </a:lnTo>
                  <a:lnTo>
                    <a:pt x="40" y="16"/>
                  </a:lnTo>
                  <a:lnTo>
                    <a:pt x="40" y="16"/>
                  </a:lnTo>
                  <a:lnTo>
                    <a:pt x="40" y="16"/>
                  </a:lnTo>
                  <a:lnTo>
                    <a:pt x="40" y="19"/>
                  </a:lnTo>
                  <a:lnTo>
                    <a:pt x="42" y="19"/>
                  </a:lnTo>
                  <a:lnTo>
                    <a:pt x="42" y="19"/>
                  </a:lnTo>
                  <a:lnTo>
                    <a:pt x="42" y="21"/>
                  </a:lnTo>
                  <a:lnTo>
                    <a:pt x="42" y="21"/>
                  </a:lnTo>
                  <a:lnTo>
                    <a:pt x="42" y="21"/>
                  </a:lnTo>
                  <a:lnTo>
                    <a:pt x="44" y="21"/>
                  </a:lnTo>
                  <a:lnTo>
                    <a:pt x="44" y="21"/>
                  </a:lnTo>
                  <a:lnTo>
                    <a:pt x="44" y="23"/>
                  </a:lnTo>
                  <a:lnTo>
                    <a:pt x="44" y="23"/>
                  </a:lnTo>
                  <a:lnTo>
                    <a:pt x="44" y="23"/>
                  </a:lnTo>
                  <a:lnTo>
                    <a:pt x="47" y="23"/>
                  </a:lnTo>
                  <a:lnTo>
                    <a:pt x="47" y="23"/>
                  </a:lnTo>
                  <a:lnTo>
                    <a:pt x="49" y="23"/>
                  </a:lnTo>
                  <a:lnTo>
                    <a:pt x="49" y="26"/>
                  </a:lnTo>
                  <a:lnTo>
                    <a:pt x="49" y="26"/>
                  </a:lnTo>
                  <a:lnTo>
                    <a:pt x="49" y="26"/>
                  </a:lnTo>
                  <a:lnTo>
                    <a:pt x="49" y="26"/>
                  </a:lnTo>
                  <a:lnTo>
                    <a:pt x="52" y="26"/>
                  </a:lnTo>
                  <a:lnTo>
                    <a:pt x="52" y="26"/>
                  </a:lnTo>
                  <a:lnTo>
                    <a:pt x="52" y="26"/>
                  </a:lnTo>
                  <a:lnTo>
                    <a:pt x="52" y="26"/>
                  </a:lnTo>
                  <a:lnTo>
                    <a:pt x="52" y="28"/>
                  </a:lnTo>
                  <a:lnTo>
                    <a:pt x="52" y="28"/>
                  </a:lnTo>
                  <a:lnTo>
                    <a:pt x="52" y="30"/>
                  </a:lnTo>
                  <a:lnTo>
                    <a:pt x="52" y="30"/>
                  </a:lnTo>
                  <a:lnTo>
                    <a:pt x="52" y="30"/>
                  </a:lnTo>
                  <a:lnTo>
                    <a:pt x="52" y="30"/>
                  </a:lnTo>
                  <a:lnTo>
                    <a:pt x="52" y="33"/>
                  </a:lnTo>
                  <a:lnTo>
                    <a:pt x="49" y="33"/>
                  </a:lnTo>
                  <a:lnTo>
                    <a:pt x="49" y="33"/>
                  </a:lnTo>
                  <a:lnTo>
                    <a:pt x="49" y="33"/>
                  </a:lnTo>
                  <a:lnTo>
                    <a:pt x="49" y="33"/>
                  </a:lnTo>
                  <a:lnTo>
                    <a:pt x="49" y="33"/>
                  </a:lnTo>
                  <a:lnTo>
                    <a:pt x="47" y="33"/>
                  </a:lnTo>
                  <a:lnTo>
                    <a:pt x="47" y="33"/>
                  </a:lnTo>
                  <a:lnTo>
                    <a:pt x="44" y="33"/>
                  </a:lnTo>
                  <a:lnTo>
                    <a:pt x="44" y="33"/>
                  </a:lnTo>
                  <a:lnTo>
                    <a:pt x="44" y="33"/>
                  </a:lnTo>
                  <a:lnTo>
                    <a:pt x="44" y="33"/>
                  </a:lnTo>
                  <a:lnTo>
                    <a:pt x="44" y="35"/>
                  </a:lnTo>
                  <a:lnTo>
                    <a:pt x="47" y="35"/>
                  </a:lnTo>
                  <a:lnTo>
                    <a:pt x="47" y="35"/>
                  </a:lnTo>
                  <a:lnTo>
                    <a:pt x="49" y="35"/>
                  </a:lnTo>
                  <a:lnTo>
                    <a:pt x="49" y="35"/>
                  </a:lnTo>
                  <a:lnTo>
                    <a:pt x="49" y="35"/>
                  </a:lnTo>
                  <a:lnTo>
                    <a:pt x="49" y="35"/>
                  </a:lnTo>
                  <a:lnTo>
                    <a:pt x="49" y="35"/>
                  </a:lnTo>
                  <a:lnTo>
                    <a:pt x="49" y="38"/>
                  </a:lnTo>
                  <a:lnTo>
                    <a:pt x="52" y="38"/>
                  </a:lnTo>
                  <a:lnTo>
                    <a:pt x="52" y="38"/>
                  </a:lnTo>
                  <a:lnTo>
                    <a:pt x="52" y="38"/>
                  </a:lnTo>
                  <a:lnTo>
                    <a:pt x="52" y="38"/>
                  </a:lnTo>
                  <a:lnTo>
                    <a:pt x="54" y="38"/>
                  </a:lnTo>
                  <a:lnTo>
                    <a:pt x="54" y="40"/>
                  </a:lnTo>
                  <a:lnTo>
                    <a:pt x="54" y="40"/>
                  </a:lnTo>
                  <a:lnTo>
                    <a:pt x="54" y="40"/>
                  </a:lnTo>
                  <a:lnTo>
                    <a:pt x="56" y="40"/>
                  </a:lnTo>
                  <a:lnTo>
                    <a:pt x="56" y="42"/>
                  </a:lnTo>
                  <a:lnTo>
                    <a:pt x="56" y="42"/>
                  </a:lnTo>
                  <a:lnTo>
                    <a:pt x="56" y="42"/>
                  </a:lnTo>
                  <a:lnTo>
                    <a:pt x="56" y="42"/>
                  </a:lnTo>
                  <a:lnTo>
                    <a:pt x="56" y="45"/>
                  </a:lnTo>
                  <a:lnTo>
                    <a:pt x="59" y="45"/>
                  </a:lnTo>
                  <a:lnTo>
                    <a:pt x="59" y="42"/>
                  </a:lnTo>
                  <a:lnTo>
                    <a:pt x="59" y="42"/>
                  </a:lnTo>
                  <a:lnTo>
                    <a:pt x="59" y="42"/>
                  </a:lnTo>
                  <a:lnTo>
                    <a:pt x="61" y="42"/>
                  </a:lnTo>
                  <a:lnTo>
                    <a:pt x="61" y="42"/>
                  </a:lnTo>
                  <a:lnTo>
                    <a:pt x="63" y="42"/>
                  </a:lnTo>
                  <a:lnTo>
                    <a:pt x="63" y="45"/>
                  </a:lnTo>
                  <a:lnTo>
                    <a:pt x="63" y="45"/>
                  </a:lnTo>
                  <a:lnTo>
                    <a:pt x="63" y="45"/>
                  </a:lnTo>
                  <a:lnTo>
                    <a:pt x="66" y="45"/>
                  </a:lnTo>
                  <a:lnTo>
                    <a:pt x="66" y="45"/>
                  </a:lnTo>
                  <a:lnTo>
                    <a:pt x="63" y="45"/>
                  </a:lnTo>
                  <a:lnTo>
                    <a:pt x="63" y="45"/>
                  </a:lnTo>
                  <a:lnTo>
                    <a:pt x="63" y="47"/>
                  </a:lnTo>
                  <a:lnTo>
                    <a:pt x="63" y="47"/>
                  </a:lnTo>
                  <a:lnTo>
                    <a:pt x="63" y="47"/>
                  </a:lnTo>
                  <a:lnTo>
                    <a:pt x="63" y="47"/>
                  </a:lnTo>
                  <a:lnTo>
                    <a:pt x="63" y="49"/>
                  </a:lnTo>
                  <a:lnTo>
                    <a:pt x="63" y="49"/>
                  </a:lnTo>
                  <a:lnTo>
                    <a:pt x="63" y="49"/>
                  </a:lnTo>
                  <a:lnTo>
                    <a:pt x="63" y="49"/>
                  </a:lnTo>
                  <a:lnTo>
                    <a:pt x="66" y="49"/>
                  </a:lnTo>
                  <a:lnTo>
                    <a:pt x="66" y="52"/>
                  </a:lnTo>
                  <a:lnTo>
                    <a:pt x="66" y="52"/>
                  </a:lnTo>
                  <a:lnTo>
                    <a:pt x="66" y="52"/>
                  </a:lnTo>
                  <a:lnTo>
                    <a:pt x="66" y="54"/>
                  </a:lnTo>
                  <a:lnTo>
                    <a:pt x="66" y="54"/>
                  </a:lnTo>
                  <a:lnTo>
                    <a:pt x="66" y="54"/>
                  </a:lnTo>
                  <a:lnTo>
                    <a:pt x="66" y="54"/>
                  </a:lnTo>
                  <a:lnTo>
                    <a:pt x="63" y="54"/>
                  </a:lnTo>
                  <a:lnTo>
                    <a:pt x="63" y="54"/>
                  </a:lnTo>
                  <a:lnTo>
                    <a:pt x="63" y="54"/>
                  </a:lnTo>
                  <a:lnTo>
                    <a:pt x="63" y="54"/>
                  </a:lnTo>
                  <a:lnTo>
                    <a:pt x="63" y="54"/>
                  </a:lnTo>
                  <a:lnTo>
                    <a:pt x="63" y="57"/>
                  </a:lnTo>
                  <a:lnTo>
                    <a:pt x="66" y="57"/>
                  </a:lnTo>
                  <a:lnTo>
                    <a:pt x="66" y="57"/>
                  </a:lnTo>
                  <a:lnTo>
                    <a:pt x="66" y="59"/>
                  </a:lnTo>
                  <a:lnTo>
                    <a:pt x="66" y="59"/>
                  </a:lnTo>
                  <a:lnTo>
                    <a:pt x="63" y="59"/>
                  </a:lnTo>
                  <a:lnTo>
                    <a:pt x="63" y="61"/>
                  </a:lnTo>
                  <a:lnTo>
                    <a:pt x="66" y="61"/>
                  </a:lnTo>
                  <a:lnTo>
                    <a:pt x="66" y="61"/>
                  </a:lnTo>
                  <a:lnTo>
                    <a:pt x="63" y="61"/>
                  </a:lnTo>
                  <a:lnTo>
                    <a:pt x="63" y="61"/>
                  </a:lnTo>
                  <a:lnTo>
                    <a:pt x="63" y="61"/>
                  </a:lnTo>
                  <a:lnTo>
                    <a:pt x="61" y="61"/>
                  </a:lnTo>
                  <a:lnTo>
                    <a:pt x="61" y="61"/>
                  </a:lnTo>
                  <a:lnTo>
                    <a:pt x="61" y="61"/>
                  </a:lnTo>
                  <a:lnTo>
                    <a:pt x="61" y="61"/>
                  </a:lnTo>
                  <a:lnTo>
                    <a:pt x="59" y="61"/>
                  </a:lnTo>
                  <a:lnTo>
                    <a:pt x="59" y="61"/>
                  </a:lnTo>
                  <a:lnTo>
                    <a:pt x="59" y="61"/>
                  </a:lnTo>
                  <a:lnTo>
                    <a:pt x="59" y="64"/>
                  </a:lnTo>
                  <a:lnTo>
                    <a:pt x="56" y="64"/>
                  </a:lnTo>
                  <a:lnTo>
                    <a:pt x="56" y="64"/>
                  </a:lnTo>
                  <a:lnTo>
                    <a:pt x="56" y="61"/>
                  </a:lnTo>
                  <a:lnTo>
                    <a:pt x="56" y="61"/>
                  </a:lnTo>
                  <a:lnTo>
                    <a:pt x="56" y="59"/>
                  </a:lnTo>
                  <a:lnTo>
                    <a:pt x="56" y="59"/>
                  </a:lnTo>
                  <a:lnTo>
                    <a:pt x="56" y="59"/>
                  </a:lnTo>
                  <a:lnTo>
                    <a:pt x="56" y="57"/>
                  </a:lnTo>
                  <a:lnTo>
                    <a:pt x="56" y="57"/>
                  </a:lnTo>
                  <a:lnTo>
                    <a:pt x="54" y="57"/>
                  </a:lnTo>
                  <a:lnTo>
                    <a:pt x="54" y="54"/>
                  </a:lnTo>
                  <a:lnTo>
                    <a:pt x="54" y="54"/>
                  </a:lnTo>
                  <a:lnTo>
                    <a:pt x="54" y="54"/>
                  </a:lnTo>
                  <a:lnTo>
                    <a:pt x="54" y="54"/>
                  </a:lnTo>
                  <a:lnTo>
                    <a:pt x="54" y="52"/>
                  </a:lnTo>
                  <a:lnTo>
                    <a:pt x="54" y="52"/>
                  </a:lnTo>
                  <a:lnTo>
                    <a:pt x="52" y="52"/>
                  </a:lnTo>
                  <a:lnTo>
                    <a:pt x="52" y="49"/>
                  </a:lnTo>
                  <a:lnTo>
                    <a:pt x="52" y="49"/>
                  </a:lnTo>
                  <a:lnTo>
                    <a:pt x="52" y="49"/>
                  </a:lnTo>
                  <a:lnTo>
                    <a:pt x="52" y="49"/>
                  </a:lnTo>
                  <a:lnTo>
                    <a:pt x="49" y="49"/>
                  </a:lnTo>
                  <a:lnTo>
                    <a:pt x="49" y="49"/>
                  </a:lnTo>
                  <a:lnTo>
                    <a:pt x="49" y="47"/>
                  </a:lnTo>
                  <a:lnTo>
                    <a:pt x="49" y="47"/>
                  </a:lnTo>
                  <a:lnTo>
                    <a:pt x="49" y="47"/>
                  </a:lnTo>
                  <a:lnTo>
                    <a:pt x="49" y="45"/>
                  </a:lnTo>
                  <a:lnTo>
                    <a:pt x="49" y="45"/>
                  </a:lnTo>
                  <a:lnTo>
                    <a:pt x="49" y="45"/>
                  </a:lnTo>
                  <a:lnTo>
                    <a:pt x="49" y="45"/>
                  </a:lnTo>
                  <a:lnTo>
                    <a:pt x="49" y="45"/>
                  </a:lnTo>
                  <a:lnTo>
                    <a:pt x="47" y="45"/>
                  </a:lnTo>
                  <a:lnTo>
                    <a:pt x="47" y="45"/>
                  </a:lnTo>
                  <a:lnTo>
                    <a:pt x="44" y="45"/>
                  </a:lnTo>
                  <a:lnTo>
                    <a:pt x="44" y="45"/>
                  </a:lnTo>
                  <a:lnTo>
                    <a:pt x="44" y="45"/>
                  </a:lnTo>
                  <a:lnTo>
                    <a:pt x="44" y="45"/>
                  </a:lnTo>
                  <a:lnTo>
                    <a:pt x="42" y="45"/>
                  </a:lnTo>
                  <a:lnTo>
                    <a:pt x="42" y="45"/>
                  </a:lnTo>
                  <a:lnTo>
                    <a:pt x="42" y="45"/>
                  </a:lnTo>
                  <a:lnTo>
                    <a:pt x="42" y="45"/>
                  </a:lnTo>
                  <a:lnTo>
                    <a:pt x="40" y="45"/>
                  </a:lnTo>
                  <a:lnTo>
                    <a:pt x="40" y="45"/>
                  </a:lnTo>
                  <a:lnTo>
                    <a:pt x="40" y="45"/>
                  </a:lnTo>
                  <a:lnTo>
                    <a:pt x="40" y="45"/>
                  </a:lnTo>
                  <a:lnTo>
                    <a:pt x="37" y="45"/>
                  </a:lnTo>
                  <a:lnTo>
                    <a:pt x="37" y="42"/>
                  </a:lnTo>
                  <a:lnTo>
                    <a:pt x="37" y="42"/>
                  </a:lnTo>
                  <a:lnTo>
                    <a:pt x="37" y="45"/>
                  </a:lnTo>
                  <a:lnTo>
                    <a:pt x="37" y="45"/>
                  </a:lnTo>
                  <a:lnTo>
                    <a:pt x="37" y="42"/>
                  </a:lnTo>
                  <a:lnTo>
                    <a:pt x="37" y="42"/>
                  </a:lnTo>
                  <a:lnTo>
                    <a:pt x="35" y="42"/>
                  </a:lnTo>
                  <a:lnTo>
                    <a:pt x="35" y="40"/>
                  </a:lnTo>
                  <a:lnTo>
                    <a:pt x="35" y="40"/>
                  </a:lnTo>
                  <a:lnTo>
                    <a:pt x="35" y="40"/>
                  </a:lnTo>
                  <a:lnTo>
                    <a:pt x="35" y="38"/>
                  </a:lnTo>
                  <a:lnTo>
                    <a:pt x="33" y="38"/>
                  </a:lnTo>
                  <a:lnTo>
                    <a:pt x="33" y="38"/>
                  </a:lnTo>
                  <a:lnTo>
                    <a:pt x="33" y="40"/>
                  </a:lnTo>
                  <a:lnTo>
                    <a:pt x="33" y="40"/>
                  </a:lnTo>
                  <a:lnTo>
                    <a:pt x="30" y="40"/>
                  </a:lnTo>
                  <a:lnTo>
                    <a:pt x="30" y="40"/>
                  </a:lnTo>
                  <a:lnTo>
                    <a:pt x="30" y="40"/>
                  </a:lnTo>
                  <a:lnTo>
                    <a:pt x="30" y="40"/>
                  </a:lnTo>
                  <a:lnTo>
                    <a:pt x="30" y="40"/>
                  </a:lnTo>
                  <a:lnTo>
                    <a:pt x="28" y="40"/>
                  </a:lnTo>
                  <a:lnTo>
                    <a:pt x="28" y="40"/>
                  </a:lnTo>
                  <a:lnTo>
                    <a:pt x="28" y="40"/>
                  </a:lnTo>
                  <a:lnTo>
                    <a:pt x="26" y="40"/>
                  </a:lnTo>
                  <a:lnTo>
                    <a:pt x="26" y="40"/>
                  </a:lnTo>
                  <a:lnTo>
                    <a:pt x="26" y="40"/>
                  </a:lnTo>
                  <a:lnTo>
                    <a:pt x="26" y="38"/>
                  </a:lnTo>
                  <a:lnTo>
                    <a:pt x="26" y="38"/>
                  </a:lnTo>
                  <a:lnTo>
                    <a:pt x="23" y="38"/>
                  </a:lnTo>
                  <a:lnTo>
                    <a:pt x="23" y="38"/>
                  </a:lnTo>
                  <a:lnTo>
                    <a:pt x="23" y="38"/>
                  </a:lnTo>
                  <a:lnTo>
                    <a:pt x="23" y="35"/>
                  </a:lnTo>
                  <a:lnTo>
                    <a:pt x="23" y="35"/>
                  </a:lnTo>
                  <a:lnTo>
                    <a:pt x="23" y="35"/>
                  </a:lnTo>
                  <a:lnTo>
                    <a:pt x="21" y="35"/>
                  </a:lnTo>
                  <a:lnTo>
                    <a:pt x="21" y="35"/>
                  </a:lnTo>
                  <a:lnTo>
                    <a:pt x="21" y="35"/>
                  </a:lnTo>
                  <a:lnTo>
                    <a:pt x="21" y="33"/>
                  </a:lnTo>
                  <a:lnTo>
                    <a:pt x="18" y="33"/>
                  </a:lnTo>
                  <a:lnTo>
                    <a:pt x="18" y="33"/>
                  </a:lnTo>
                  <a:lnTo>
                    <a:pt x="18" y="33"/>
                  </a:lnTo>
                  <a:lnTo>
                    <a:pt x="18" y="33"/>
                  </a:lnTo>
                  <a:lnTo>
                    <a:pt x="16" y="33"/>
                  </a:lnTo>
                  <a:lnTo>
                    <a:pt x="16" y="33"/>
                  </a:lnTo>
                  <a:lnTo>
                    <a:pt x="16" y="33"/>
                  </a:lnTo>
                  <a:lnTo>
                    <a:pt x="14" y="33"/>
                  </a:lnTo>
                  <a:lnTo>
                    <a:pt x="14" y="33"/>
                  </a:lnTo>
                  <a:lnTo>
                    <a:pt x="11" y="33"/>
                  </a:lnTo>
                  <a:lnTo>
                    <a:pt x="11" y="33"/>
                  </a:lnTo>
                  <a:lnTo>
                    <a:pt x="11" y="33"/>
                  </a:lnTo>
                  <a:lnTo>
                    <a:pt x="9" y="33"/>
                  </a:lnTo>
                  <a:lnTo>
                    <a:pt x="9" y="33"/>
                  </a:lnTo>
                  <a:lnTo>
                    <a:pt x="9" y="33"/>
                  </a:lnTo>
                  <a:lnTo>
                    <a:pt x="9" y="33"/>
                  </a:lnTo>
                  <a:lnTo>
                    <a:pt x="9" y="33"/>
                  </a:lnTo>
                  <a:lnTo>
                    <a:pt x="7" y="33"/>
                  </a:lnTo>
                  <a:lnTo>
                    <a:pt x="7" y="33"/>
                  </a:lnTo>
                  <a:lnTo>
                    <a:pt x="7" y="30"/>
                  </a:lnTo>
                  <a:lnTo>
                    <a:pt x="4" y="30"/>
                  </a:lnTo>
                  <a:lnTo>
                    <a:pt x="4" y="30"/>
                  </a:lnTo>
                  <a:lnTo>
                    <a:pt x="4" y="30"/>
                  </a:lnTo>
                  <a:lnTo>
                    <a:pt x="4" y="30"/>
                  </a:lnTo>
                  <a:lnTo>
                    <a:pt x="4" y="28"/>
                  </a:lnTo>
                  <a:lnTo>
                    <a:pt x="4" y="28"/>
                  </a:lnTo>
                  <a:lnTo>
                    <a:pt x="4" y="28"/>
                  </a:lnTo>
                  <a:lnTo>
                    <a:pt x="4" y="28"/>
                  </a:lnTo>
                  <a:lnTo>
                    <a:pt x="4" y="26"/>
                  </a:lnTo>
                  <a:lnTo>
                    <a:pt x="4" y="26"/>
                  </a:lnTo>
                  <a:lnTo>
                    <a:pt x="2" y="26"/>
                  </a:lnTo>
                  <a:lnTo>
                    <a:pt x="2" y="26"/>
                  </a:lnTo>
                  <a:lnTo>
                    <a:pt x="2" y="26"/>
                  </a:lnTo>
                  <a:lnTo>
                    <a:pt x="2" y="23"/>
                  </a:lnTo>
                  <a:lnTo>
                    <a:pt x="2" y="23"/>
                  </a:lnTo>
                  <a:lnTo>
                    <a:pt x="2" y="23"/>
                  </a:lnTo>
                  <a:lnTo>
                    <a:pt x="2" y="23"/>
                  </a:lnTo>
                  <a:lnTo>
                    <a:pt x="2" y="21"/>
                  </a:lnTo>
                  <a:lnTo>
                    <a:pt x="0" y="21"/>
                  </a:lnTo>
                  <a:lnTo>
                    <a:pt x="0" y="21"/>
                  </a:lnTo>
                  <a:lnTo>
                    <a:pt x="2" y="21"/>
                  </a:lnTo>
                  <a:lnTo>
                    <a:pt x="2" y="21"/>
                  </a:lnTo>
                  <a:lnTo>
                    <a:pt x="2" y="19"/>
                  </a:lnTo>
                  <a:lnTo>
                    <a:pt x="4" y="19"/>
                  </a:lnTo>
                  <a:lnTo>
                    <a:pt x="4" y="19"/>
                  </a:lnTo>
                  <a:lnTo>
                    <a:pt x="4" y="19"/>
                  </a:lnTo>
                  <a:lnTo>
                    <a:pt x="4" y="16"/>
                  </a:lnTo>
                  <a:lnTo>
                    <a:pt x="4" y="16"/>
                  </a:lnTo>
                  <a:lnTo>
                    <a:pt x="4" y="16"/>
                  </a:lnTo>
                  <a:lnTo>
                    <a:pt x="4" y="14"/>
                  </a:lnTo>
                  <a:lnTo>
                    <a:pt x="4" y="14"/>
                  </a:lnTo>
                  <a:lnTo>
                    <a:pt x="4" y="14"/>
                  </a:lnTo>
                  <a:lnTo>
                    <a:pt x="4" y="14"/>
                  </a:lnTo>
                  <a:lnTo>
                    <a:pt x="4" y="12"/>
                  </a:lnTo>
                  <a:lnTo>
                    <a:pt x="4" y="12"/>
                  </a:lnTo>
                  <a:lnTo>
                    <a:pt x="4" y="12"/>
                  </a:lnTo>
                  <a:lnTo>
                    <a:pt x="4" y="9"/>
                  </a:lnTo>
                  <a:lnTo>
                    <a:pt x="4" y="9"/>
                  </a:lnTo>
                  <a:lnTo>
                    <a:pt x="2" y="9"/>
                  </a:lnTo>
                  <a:lnTo>
                    <a:pt x="2" y="7"/>
                  </a:lnTo>
                  <a:lnTo>
                    <a:pt x="2" y="7"/>
                  </a:lnTo>
                  <a:lnTo>
                    <a:pt x="0" y="7"/>
                  </a:lnTo>
                  <a:lnTo>
                    <a:pt x="0" y="7"/>
                  </a:lnTo>
                  <a:lnTo>
                    <a:pt x="0" y="7"/>
                  </a:lnTo>
                  <a:lnTo>
                    <a:pt x="0" y="7"/>
                  </a:lnTo>
                  <a:lnTo>
                    <a:pt x="0" y="4"/>
                  </a:lnTo>
                  <a:lnTo>
                    <a:pt x="0" y="4"/>
                  </a:lnTo>
                  <a:lnTo>
                    <a:pt x="0" y="4"/>
                  </a:lnTo>
                  <a:lnTo>
                    <a:pt x="0" y="4"/>
                  </a:lnTo>
                  <a:lnTo>
                    <a:pt x="0" y="4"/>
                  </a:lnTo>
                  <a:lnTo>
                    <a:pt x="2" y="4"/>
                  </a:lnTo>
                  <a:lnTo>
                    <a:pt x="2" y="4"/>
                  </a:lnTo>
                  <a:lnTo>
                    <a:pt x="2" y="4"/>
                  </a:lnTo>
                  <a:lnTo>
                    <a:pt x="4" y="4"/>
                  </a:lnTo>
                  <a:lnTo>
                    <a:pt x="4" y="4"/>
                  </a:lnTo>
                  <a:lnTo>
                    <a:pt x="4" y="4"/>
                  </a:lnTo>
                  <a:lnTo>
                    <a:pt x="7" y="4"/>
                  </a:lnTo>
                  <a:lnTo>
                    <a:pt x="7" y="4"/>
                  </a:lnTo>
                  <a:lnTo>
                    <a:pt x="7" y="4"/>
                  </a:lnTo>
                  <a:lnTo>
                    <a:pt x="9" y="4"/>
                  </a:lnTo>
                  <a:lnTo>
                    <a:pt x="9" y="4"/>
                  </a:lnTo>
                  <a:lnTo>
                    <a:pt x="9" y="4"/>
                  </a:lnTo>
                  <a:lnTo>
                    <a:pt x="11" y="4"/>
                  </a:lnTo>
                  <a:lnTo>
                    <a:pt x="11" y="4"/>
                  </a:lnTo>
                  <a:lnTo>
                    <a:pt x="11" y="2"/>
                  </a:lnTo>
                  <a:lnTo>
                    <a:pt x="11" y="2"/>
                  </a:lnTo>
                  <a:lnTo>
                    <a:pt x="14" y="2"/>
                  </a:lnTo>
                  <a:lnTo>
                    <a:pt x="14" y="2"/>
                  </a:lnTo>
                  <a:lnTo>
                    <a:pt x="14" y="2"/>
                  </a:lnTo>
                  <a:lnTo>
                    <a:pt x="16" y="2"/>
                  </a:lnTo>
                  <a:lnTo>
                    <a:pt x="16" y="2"/>
                  </a:lnTo>
                  <a:lnTo>
                    <a:pt x="16" y="2"/>
                  </a:lnTo>
                  <a:lnTo>
                    <a:pt x="16" y="2"/>
                  </a:lnTo>
                  <a:lnTo>
                    <a:pt x="18" y="2"/>
                  </a:lnTo>
                  <a:lnTo>
                    <a:pt x="18" y="2"/>
                  </a:lnTo>
                  <a:lnTo>
                    <a:pt x="18" y="2"/>
                  </a:lnTo>
                  <a:lnTo>
                    <a:pt x="18" y="2"/>
                  </a:lnTo>
                  <a:lnTo>
                    <a:pt x="18" y="2"/>
                  </a:lnTo>
                  <a:lnTo>
                    <a:pt x="21" y="2"/>
                  </a:lnTo>
                  <a:lnTo>
                    <a:pt x="21" y="2"/>
                  </a:lnTo>
                  <a:lnTo>
                    <a:pt x="23" y="2"/>
                  </a:lnTo>
                  <a:lnTo>
                    <a:pt x="23" y="2"/>
                  </a:lnTo>
                  <a:lnTo>
                    <a:pt x="23" y="2"/>
                  </a:lnTo>
                  <a:lnTo>
                    <a:pt x="23" y="2"/>
                  </a:lnTo>
                  <a:lnTo>
                    <a:pt x="26" y="2"/>
                  </a:lnTo>
                  <a:lnTo>
                    <a:pt x="26" y="2"/>
                  </a:lnTo>
                  <a:lnTo>
                    <a:pt x="26" y="2"/>
                  </a:lnTo>
                  <a:lnTo>
                    <a:pt x="26" y="2"/>
                  </a:lnTo>
                  <a:lnTo>
                    <a:pt x="28" y="2"/>
                  </a:lnTo>
                  <a:lnTo>
                    <a:pt x="28" y="2"/>
                  </a:lnTo>
                  <a:lnTo>
                    <a:pt x="28" y="2"/>
                  </a:lnTo>
                  <a:lnTo>
                    <a:pt x="28" y="2"/>
                  </a:lnTo>
                  <a:lnTo>
                    <a:pt x="28" y="0"/>
                  </a:lnTo>
                  <a:lnTo>
                    <a:pt x="28" y="0"/>
                  </a:lnTo>
                  <a:lnTo>
                    <a:pt x="30" y="0"/>
                  </a:lnTo>
                  <a:lnTo>
                    <a:pt x="30" y="2"/>
                  </a:lnTo>
                  <a:lnTo>
                    <a:pt x="30" y="2"/>
                  </a:lnTo>
                  <a:lnTo>
                    <a:pt x="30" y="2"/>
                  </a:lnTo>
                  <a:lnTo>
                    <a:pt x="30" y="0"/>
                  </a:lnTo>
                  <a:lnTo>
                    <a:pt x="33" y="0"/>
                  </a:lnTo>
                  <a:lnTo>
                    <a:pt x="3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253"/>
            <p:cNvSpPr>
              <a:spLocks/>
            </p:cNvSpPr>
            <p:nvPr/>
          </p:nvSpPr>
          <p:spPr bwMode="auto">
            <a:xfrm>
              <a:off x="2800350" y="2708275"/>
              <a:ext cx="104775" cy="101600"/>
            </a:xfrm>
            <a:custGeom>
              <a:avLst/>
              <a:gdLst/>
              <a:ahLst/>
              <a:cxnLst>
                <a:cxn ang="0">
                  <a:pos x="35" y="2"/>
                </a:cxn>
                <a:cxn ang="0">
                  <a:pos x="33" y="4"/>
                </a:cxn>
                <a:cxn ang="0">
                  <a:pos x="35" y="4"/>
                </a:cxn>
                <a:cxn ang="0">
                  <a:pos x="37" y="7"/>
                </a:cxn>
                <a:cxn ang="0">
                  <a:pos x="40" y="7"/>
                </a:cxn>
                <a:cxn ang="0">
                  <a:pos x="44" y="9"/>
                </a:cxn>
                <a:cxn ang="0">
                  <a:pos x="42" y="14"/>
                </a:cxn>
                <a:cxn ang="0">
                  <a:pos x="40" y="16"/>
                </a:cxn>
                <a:cxn ang="0">
                  <a:pos x="42" y="21"/>
                </a:cxn>
                <a:cxn ang="0">
                  <a:pos x="44" y="23"/>
                </a:cxn>
                <a:cxn ang="0">
                  <a:pos x="49" y="26"/>
                </a:cxn>
                <a:cxn ang="0">
                  <a:pos x="52" y="26"/>
                </a:cxn>
                <a:cxn ang="0">
                  <a:pos x="52" y="30"/>
                </a:cxn>
                <a:cxn ang="0">
                  <a:pos x="49" y="33"/>
                </a:cxn>
                <a:cxn ang="0">
                  <a:pos x="44" y="33"/>
                </a:cxn>
                <a:cxn ang="0">
                  <a:pos x="49" y="35"/>
                </a:cxn>
                <a:cxn ang="0">
                  <a:pos x="52" y="38"/>
                </a:cxn>
                <a:cxn ang="0">
                  <a:pos x="56" y="40"/>
                </a:cxn>
                <a:cxn ang="0">
                  <a:pos x="59" y="45"/>
                </a:cxn>
                <a:cxn ang="0">
                  <a:pos x="63" y="42"/>
                </a:cxn>
                <a:cxn ang="0">
                  <a:pos x="63" y="45"/>
                </a:cxn>
                <a:cxn ang="0">
                  <a:pos x="63" y="49"/>
                </a:cxn>
                <a:cxn ang="0">
                  <a:pos x="66" y="52"/>
                </a:cxn>
                <a:cxn ang="0">
                  <a:pos x="63" y="54"/>
                </a:cxn>
                <a:cxn ang="0">
                  <a:pos x="66" y="57"/>
                </a:cxn>
                <a:cxn ang="0">
                  <a:pos x="66" y="61"/>
                </a:cxn>
                <a:cxn ang="0">
                  <a:pos x="61" y="61"/>
                </a:cxn>
                <a:cxn ang="0">
                  <a:pos x="59" y="64"/>
                </a:cxn>
                <a:cxn ang="0">
                  <a:pos x="56" y="59"/>
                </a:cxn>
                <a:cxn ang="0">
                  <a:pos x="54" y="54"/>
                </a:cxn>
                <a:cxn ang="0">
                  <a:pos x="52" y="49"/>
                </a:cxn>
                <a:cxn ang="0">
                  <a:pos x="49" y="47"/>
                </a:cxn>
                <a:cxn ang="0">
                  <a:pos x="49" y="45"/>
                </a:cxn>
                <a:cxn ang="0">
                  <a:pos x="44" y="45"/>
                </a:cxn>
                <a:cxn ang="0">
                  <a:pos x="40" y="45"/>
                </a:cxn>
                <a:cxn ang="0">
                  <a:pos x="37" y="42"/>
                </a:cxn>
                <a:cxn ang="0">
                  <a:pos x="35" y="40"/>
                </a:cxn>
                <a:cxn ang="0">
                  <a:pos x="33" y="40"/>
                </a:cxn>
                <a:cxn ang="0">
                  <a:pos x="30" y="40"/>
                </a:cxn>
                <a:cxn ang="0">
                  <a:pos x="26" y="40"/>
                </a:cxn>
                <a:cxn ang="0">
                  <a:pos x="23" y="35"/>
                </a:cxn>
                <a:cxn ang="0">
                  <a:pos x="21" y="33"/>
                </a:cxn>
                <a:cxn ang="0">
                  <a:pos x="16" y="33"/>
                </a:cxn>
                <a:cxn ang="0">
                  <a:pos x="11" y="33"/>
                </a:cxn>
                <a:cxn ang="0">
                  <a:pos x="7" y="33"/>
                </a:cxn>
                <a:cxn ang="0">
                  <a:pos x="4" y="30"/>
                </a:cxn>
                <a:cxn ang="0">
                  <a:pos x="4" y="26"/>
                </a:cxn>
                <a:cxn ang="0">
                  <a:pos x="2" y="23"/>
                </a:cxn>
                <a:cxn ang="0">
                  <a:pos x="2" y="21"/>
                </a:cxn>
                <a:cxn ang="0">
                  <a:pos x="4" y="16"/>
                </a:cxn>
                <a:cxn ang="0">
                  <a:pos x="4" y="12"/>
                </a:cxn>
                <a:cxn ang="0">
                  <a:pos x="2" y="7"/>
                </a:cxn>
                <a:cxn ang="0">
                  <a:pos x="0" y="4"/>
                </a:cxn>
                <a:cxn ang="0">
                  <a:pos x="2" y="4"/>
                </a:cxn>
                <a:cxn ang="0">
                  <a:pos x="7" y="4"/>
                </a:cxn>
                <a:cxn ang="0">
                  <a:pos x="11" y="4"/>
                </a:cxn>
                <a:cxn ang="0">
                  <a:pos x="16" y="2"/>
                </a:cxn>
                <a:cxn ang="0">
                  <a:pos x="18" y="2"/>
                </a:cxn>
                <a:cxn ang="0">
                  <a:pos x="23" y="2"/>
                </a:cxn>
                <a:cxn ang="0">
                  <a:pos x="26" y="2"/>
                </a:cxn>
                <a:cxn ang="0">
                  <a:pos x="28" y="0"/>
                </a:cxn>
                <a:cxn ang="0">
                  <a:pos x="33" y="0"/>
                </a:cxn>
              </a:cxnLst>
              <a:rect l="0" t="0" r="r" b="b"/>
              <a:pathLst>
                <a:path w="66" h="64">
                  <a:moveTo>
                    <a:pt x="33" y="0"/>
                  </a:moveTo>
                  <a:lnTo>
                    <a:pt x="33" y="2"/>
                  </a:lnTo>
                  <a:lnTo>
                    <a:pt x="33" y="2"/>
                  </a:lnTo>
                  <a:lnTo>
                    <a:pt x="33" y="2"/>
                  </a:lnTo>
                  <a:lnTo>
                    <a:pt x="35" y="2"/>
                  </a:lnTo>
                  <a:lnTo>
                    <a:pt x="35" y="2"/>
                  </a:lnTo>
                  <a:lnTo>
                    <a:pt x="35" y="4"/>
                  </a:lnTo>
                  <a:lnTo>
                    <a:pt x="35" y="4"/>
                  </a:lnTo>
                  <a:lnTo>
                    <a:pt x="35" y="4"/>
                  </a:lnTo>
                  <a:lnTo>
                    <a:pt x="33" y="4"/>
                  </a:lnTo>
                  <a:lnTo>
                    <a:pt x="33" y="4"/>
                  </a:lnTo>
                  <a:lnTo>
                    <a:pt x="33" y="4"/>
                  </a:lnTo>
                  <a:lnTo>
                    <a:pt x="33" y="4"/>
                  </a:lnTo>
                  <a:lnTo>
                    <a:pt x="33" y="7"/>
                  </a:lnTo>
                  <a:lnTo>
                    <a:pt x="33" y="7"/>
                  </a:lnTo>
                  <a:lnTo>
                    <a:pt x="33" y="7"/>
                  </a:lnTo>
                  <a:lnTo>
                    <a:pt x="35" y="7"/>
                  </a:lnTo>
                  <a:lnTo>
                    <a:pt x="35" y="4"/>
                  </a:lnTo>
                  <a:lnTo>
                    <a:pt x="35" y="4"/>
                  </a:lnTo>
                  <a:lnTo>
                    <a:pt x="35" y="7"/>
                  </a:lnTo>
                  <a:lnTo>
                    <a:pt x="37" y="7"/>
                  </a:lnTo>
                  <a:lnTo>
                    <a:pt x="37" y="7"/>
                  </a:lnTo>
                  <a:lnTo>
                    <a:pt x="37" y="7"/>
                  </a:lnTo>
                  <a:lnTo>
                    <a:pt x="37" y="7"/>
                  </a:lnTo>
                  <a:lnTo>
                    <a:pt x="37" y="7"/>
                  </a:lnTo>
                  <a:lnTo>
                    <a:pt x="37" y="7"/>
                  </a:lnTo>
                  <a:lnTo>
                    <a:pt x="40" y="7"/>
                  </a:lnTo>
                  <a:lnTo>
                    <a:pt x="40" y="7"/>
                  </a:lnTo>
                  <a:lnTo>
                    <a:pt x="40" y="7"/>
                  </a:lnTo>
                  <a:lnTo>
                    <a:pt x="40" y="7"/>
                  </a:lnTo>
                  <a:lnTo>
                    <a:pt x="40" y="7"/>
                  </a:lnTo>
                  <a:lnTo>
                    <a:pt x="40" y="9"/>
                  </a:lnTo>
                  <a:lnTo>
                    <a:pt x="42" y="9"/>
                  </a:lnTo>
                  <a:lnTo>
                    <a:pt x="42" y="9"/>
                  </a:lnTo>
                  <a:lnTo>
                    <a:pt x="42" y="9"/>
                  </a:lnTo>
                  <a:lnTo>
                    <a:pt x="44" y="9"/>
                  </a:lnTo>
                  <a:lnTo>
                    <a:pt x="44" y="9"/>
                  </a:lnTo>
                  <a:lnTo>
                    <a:pt x="44" y="12"/>
                  </a:lnTo>
                  <a:lnTo>
                    <a:pt x="44" y="12"/>
                  </a:lnTo>
                  <a:lnTo>
                    <a:pt x="44" y="12"/>
                  </a:lnTo>
                  <a:lnTo>
                    <a:pt x="44" y="14"/>
                  </a:lnTo>
                  <a:lnTo>
                    <a:pt x="42" y="14"/>
                  </a:lnTo>
                  <a:lnTo>
                    <a:pt x="42" y="14"/>
                  </a:lnTo>
                  <a:lnTo>
                    <a:pt x="42" y="14"/>
                  </a:lnTo>
                  <a:lnTo>
                    <a:pt x="40" y="14"/>
                  </a:lnTo>
                  <a:lnTo>
                    <a:pt x="40" y="14"/>
                  </a:lnTo>
                  <a:lnTo>
                    <a:pt x="40" y="14"/>
                  </a:lnTo>
                  <a:lnTo>
                    <a:pt x="40" y="16"/>
                  </a:lnTo>
                  <a:lnTo>
                    <a:pt x="40" y="16"/>
                  </a:lnTo>
                  <a:lnTo>
                    <a:pt x="40" y="16"/>
                  </a:lnTo>
                  <a:lnTo>
                    <a:pt x="40" y="19"/>
                  </a:lnTo>
                  <a:lnTo>
                    <a:pt x="42" y="19"/>
                  </a:lnTo>
                  <a:lnTo>
                    <a:pt x="42" y="19"/>
                  </a:lnTo>
                  <a:lnTo>
                    <a:pt x="42" y="21"/>
                  </a:lnTo>
                  <a:lnTo>
                    <a:pt x="42" y="21"/>
                  </a:lnTo>
                  <a:lnTo>
                    <a:pt x="42" y="21"/>
                  </a:lnTo>
                  <a:lnTo>
                    <a:pt x="44" y="21"/>
                  </a:lnTo>
                  <a:lnTo>
                    <a:pt x="44" y="21"/>
                  </a:lnTo>
                  <a:lnTo>
                    <a:pt x="44" y="23"/>
                  </a:lnTo>
                  <a:lnTo>
                    <a:pt x="44" y="23"/>
                  </a:lnTo>
                  <a:lnTo>
                    <a:pt x="44" y="23"/>
                  </a:lnTo>
                  <a:lnTo>
                    <a:pt x="47" y="23"/>
                  </a:lnTo>
                  <a:lnTo>
                    <a:pt x="47" y="23"/>
                  </a:lnTo>
                  <a:lnTo>
                    <a:pt x="49" y="23"/>
                  </a:lnTo>
                  <a:lnTo>
                    <a:pt x="49" y="26"/>
                  </a:lnTo>
                  <a:lnTo>
                    <a:pt x="49" y="26"/>
                  </a:lnTo>
                  <a:lnTo>
                    <a:pt x="49" y="26"/>
                  </a:lnTo>
                  <a:lnTo>
                    <a:pt x="49" y="26"/>
                  </a:lnTo>
                  <a:lnTo>
                    <a:pt x="52" y="26"/>
                  </a:lnTo>
                  <a:lnTo>
                    <a:pt x="52" y="26"/>
                  </a:lnTo>
                  <a:lnTo>
                    <a:pt x="52" y="26"/>
                  </a:lnTo>
                  <a:lnTo>
                    <a:pt x="52" y="26"/>
                  </a:lnTo>
                  <a:lnTo>
                    <a:pt x="52" y="28"/>
                  </a:lnTo>
                  <a:lnTo>
                    <a:pt x="52" y="28"/>
                  </a:lnTo>
                  <a:lnTo>
                    <a:pt x="52" y="30"/>
                  </a:lnTo>
                  <a:lnTo>
                    <a:pt x="52" y="30"/>
                  </a:lnTo>
                  <a:lnTo>
                    <a:pt x="52" y="30"/>
                  </a:lnTo>
                  <a:lnTo>
                    <a:pt x="52" y="30"/>
                  </a:lnTo>
                  <a:lnTo>
                    <a:pt x="52" y="33"/>
                  </a:lnTo>
                  <a:lnTo>
                    <a:pt x="49" y="33"/>
                  </a:lnTo>
                  <a:lnTo>
                    <a:pt x="49" y="33"/>
                  </a:lnTo>
                  <a:lnTo>
                    <a:pt x="49" y="33"/>
                  </a:lnTo>
                  <a:lnTo>
                    <a:pt x="49" y="33"/>
                  </a:lnTo>
                  <a:lnTo>
                    <a:pt x="49" y="33"/>
                  </a:lnTo>
                  <a:lnTo>
                    <a:pt x="47" y="33"/>
                  </a:lnTo>
                  <a:lnTo>
                    <a:pt x="47" y="33"/>
                  </a:lnTo>
                  <a:lnTo>
                    <a:pt x="44" y="33"/>
                  </a:lnTo>
                  <a:lnTo>
                    <a:pt x="44" y="33"/>
                  </a:lnTo>
                  <a:lnTo>
                    <a:pt x="44" y="33"/>
                  </a:lnTo>
                  <a:lnTo>
                    <a:pt x="44" y="33"/>
                  </a:lnTo>
                  <a:lnTo>
                    <a:pt x="44" y="35"/>
                  </a:lnTo>
                  <a:lnTo>
                    <a:pt x="47" y="35"/>
                  </a:lnTo>
                  <a:lnTo>
                    <a:pt x="47" y="35"/>
                  </a:lnTo>
                  <a:lnTo>
                    <a:pt x="49" y="35"/>
                  </a:lnTo>
                  <a:lnTo>
                    <a:pt x="49" y="35"/>
                  </a:lnTo>
                  <a:lnTo>
                    <a:pt x="49" y="35"/>
                  </a:lnTo>
                  <a:lnTo>
                    <a:pt x="49" y="35"/>
                  </a:lnTo>
                  <a:lnTo>
                    <a:pt x="49" y="35"/>
                  </a:lnTo>
                  <a:lnTo>
                    <a:pt x="49" y="38"/>
                  </a:lnTo>
                  <a:lnTo>
                    <a:pt x="52" y="38"/>
                  </a:lnTo>
                  <a:lnTo>
                    <a:pt x="52" y="38"/>
                  </a:lnTo>
                  <a:lnTo>
                    <a:pt x="52" y="38"/>
                  </a:lnTo>
                  <a:lnTo>
                    <a:pt x="52" y="38"/>
                  </a:lnTo>
                  <a:lnTo>
                    <a:pt x="54" y="38"/>
                  </a:lnTo>
                  <a:lnTo>
                    <a:pt x="54" y="40"/>
                  </a:lnTo>
                  <a:lnTo>
                    <a:pt x="54" y="40"/>
                  </a:lnTo>
                  <a:lnTo>
                    <a:pt x="54" y="40"/>
                  </a:lnTo>
                  <a:lnTo>
                    <a:pt x="56" y="40"/>
                  </a:lnTo>
                  <a:lnTo>
                    <a:pt x="56" y="42"/>
                  </a:lnTo>
                  <a:lnTo>
                    <a:pt x="56" y="42"/>
                  </a:lnTo>
                  <a:lnTo>
                    <a:pt x="56" y="42"/>
                  </a:lnTo>
                  <a:lnTo>
                    <a:pt x="56" y="42"/>
                  </a:lnTo>
                  <a:lnTo>
                    <a:pt x="56" y="45"/>
                  </a:lnTo>
                  <a:lnTo>
                    <a:pt x="59" y="45"/>
                  </a:lnTo>
                  <a:lnTo>
                    <a:pt x="59" y="42"/>
                  </a:lnTo>
                  <a:lnTo>
                    <a:pt x="59" y="42"/>
                  </a:lnTo>
                  <a:lnTo>
                    <a:pt x="59" y="42"/>
                  </a:lnTo>
                  <a:lnTo>
                    <a:pt x="61" y="42"/>
                  </a:lnTo>
                  <a:lnTo>
                    <a:pt x="61" y="42"/>
                  </a:lnTo>
                  <a:lnTo>
                    <a:pt x="63" y="42"/>
                  </a:lnTo>
                  <a:lnTo>
                    <a:pt x="63" y="45"/>
                  </a:lnTo>
                  <a:lnTo>
                    <a:pt x="63" y="45"/>
                  </a:lnTo>
                  <a:lnTo>
                    <a:pt x="63" y="45"/>
                  </a:lnTo>
                  <a:lnTo>
                    <a:pt x="66" y="45"/>
                  </a:lnTo>
                  <a:lnTo>
                    <a:pt x="66" y="45"/>
                  </a:lnTo>
                  <a:lnTo>
                    <a:pt x="63" y="45"/>
                  </a:lnTo>
                  <a:lnTo>
                    <a:pt x="63" y="45"/>
                  </a:lnTo>
                  <a:lnTo>
                    <a:pt x="63" y="47"/>
                  </a:lnTo>
                  <a:lnTo>
                    <a:pt x="63" y="47"/>
                  </a:lnTo>
                  <a:lnTo>
                    <a:pt x="63" y="47"/>
                  </a:lnTo>
                  <a:lnTo>
                    <a:pt x="63" y="47"/>
                  </a:lnTo>
                  <a:lnTo>
                    <a:pt x="63" y="49"/>
                  </a:lnTo>
                  <a:lnTo>
                    <a:pt x="63" y="49"/>
                  </a:lnTo>
                  <a:lnTo>
                    <a:pt x="63" y="49"/>
                  </a:lnTo>
                  <a:lnTo>
                    <a:pt x="63" y="49"/>
                  </a:lnTo>
                  <a:lnTo>
                    <a:pt x="66" y="49"/>
                  </a:lnTo>
                  <a:lnTo>
                    <a:pt x="66" y="52"/>
                  </a:lnTo>
                  <a:lnTo>
                    <a:pt x="66" y="52"/>
                  </a:lnTo>
                  <a:lnTo>
                    <a:pt x="66" y="52"/>
                  </a:lnTo>
                  <a:lnTo>
                    <a:pt x="66" y="54"/>
                  </a:lnTo>
                  <a:lnTo>
                    <a:pt x="66" y="54"/>
                  </a:lnTo>
                  <a:lnTo>
                    <a:pt x="66" y="54"/>
                  </a:lnTo>
                  <a:lnTo>
                    <a:pt x="66" y="54"/>
                  </a:lnTo>
                  <a:lnTo>
                    <a:pt x="63" y="54"/>
                  </a:lnTo>
                  <a:lnTo>
                    <a:pt x="63" y="54"/>
                  </a:lnTo>
                  <a:lnTo>
                    <a:pt x="63" y="54"/>
                  </a:lnTo>
                  <a:lnTo>
                    <a:pt x="63" y="54"/>
                  </a:lnTo>
                  <a:lnTo>
                    <a:pt x="63" y="54"/>
                  </a:lnTo>
                  <a:lnTo>
                    <a:pt x="63" y="57"/>
                  </a:lnTo>
                  <a:lnTo>
                    <a:pt x="66" y="57"/>
                  </a:lnTo>
                  <a:lnTo>
                    <a:pt x="66" y="57"/>
                  </a:lnTo>
                  <a:lnTo>
                    <a:pt x="66" y="59"/>
                  </a:lnTo>
                  <a:lnTo>
                    <a:pt x="66" y="59"/>
                  </a:lnTo>
                  <a:lnTo>
                    <a:pt x="63" y="59"/>
                  </a:lnTo>
                  <a:lnTo>
                    <a:pt x="63" y="61"/>
                  </a:lnTo>
                  <a:lnTo>
                    <a:pt x="66" y="61"/>
                  </a:lnTo>
                  <a:lnTo>
                    <a:pt x="66" y="61"/>
                  </a:lnTo>
                  <a:lnTo>
                    <a:pt x="63" y="61"/>
                  </a:lnTo>
                  <a:lnTo>
                    <a:pt x="63" y="61"/>
                  </a:lnTo>
                  <a:lnTo>
                    <a:pt x="63" y="61"/>
                  </a:lnTo>
                  <a:lnTo>
                    <a:pt x="61" y="61"/>
                  </a:lnTo>
                  <a:lnTo>
                    <a:pt x="61" y="61"/>
                  </a:lnTo>
                  <a:lnTo>
                    <a:pt x="61" y="61"/>
                  </a:lnTo>
                  <a:lnTo>
                    <a:pt x="61" y="61"/>
                  </a:lnTo>
                  <a:lnTo>
                    <a:pt x="59" y="61"/>
                  </a:lnTo>
                  <a:lnTo>
                    <a:pt x="59" y="61"/>
                  </a:lnTo>
                  <a:lnTo>
                    <a:pt x="59" y="61"/>
                  </a:lnTo>
                  <a:lnTo>
                    <a:pt x="59" y="64"/>
                  </a:lnTo>
                  <a:lnTo>
                    <a:pt x="56" y="64"/>
                  </a:lnTo>
                  <a:lnTo>
                    <a:pt x="56" y="64"/>
                  </a:lnTo>
                  <a:lnTo>
                    <a:pt x="56" y="61"/>
                  </a:lnTo>
                  <a:lnTo>
                    <a:pt x="56" y="61"/>
                  </a:lnTo>
                  <a:lnTo>
                    <a:pt x="56" y="59"/>
                  </a:lnTo>
                  <a:lnTo>
                    <a:pt x="56" y="59"/>
                  </a:lnTo>
                  <a:lnTo>
                    <a:pt x="56" y="59"/>
                  </a:lnTo>
                  <a:lnTo>
                    <a:pt x="56" y="57"/>
                  </a:lnTo>
                  <a:lnTo>
                    <a:pt x="56" y="57"/>
                  </a:lnTo>
                  <a:lnTo>
                    <a:pt x="54" y="57"/>
                  </a:lnTo>
                  <a:lnTo>
                    <a:pt x="54" y="54"/>
                  </a:lnTo>
                  <a:lnTo>
                    <a:pt x="54" y="54"/>
                  </a:lnTo>
                  <a:lnTo>
                    <a:pt x="54" y="54"/>
                  </a:lnTo>
                  <a:lnTo>
                    <a:pt x="54" y="54"/>
                  </a:lnTo>
                  <a:lnTo>
                    <a:pt x="54" y="52"/>
                  </a:lnTo>
                  <a:lnTo>
                    <a:pt x="54" y="52"/>
                  </a:lnTo>
                  <a:lnTo>
                    <a:pt x="52" y="52"/>
                  </a:lnTo>
                  <a:lnTo>
                    <a:pt x="52" y="49"/>
                  </a:lnTo>
                  <a:lnTo>
                    <a:pt x="52" y="49"/>
                  </a:lnTo>
                  <a:lnTo>
                    <a:pt x="52" y="49"/>
                  </a:lnTo>
                  <a:lnTo>
                    <a:pt x="52" y="49"/>
                  </a:lnTo>
                  <a:lnTo>
                    <a:pt x="49" y="49"/>
                  </a:lnTo>
                  <a:lnTo>
                    <a:pt x="49" y="49"/>
                  </a:lnTo>
                  <a:lnTo>
                    <a:pt x="49" y="47"/>
                  </a:lnTo>
                  <a:lnTo>
                    <a:pt x="49" y="47"/>
                  </a:lnTo>
                  <a:lnTo>
                    <a:pt x="49" y="47"/>
                  </a:lnTo>
                  <a:lnTo>
                    <a:pt x="49" y="45"/>
                  </a:lnTo>
                  <a:lnTo>
                    <a:pt x="49" y="45"/>
                  </a:lnTo>
                  <a:lnTo>
                    <a:pt x="49" y="45"/>
                  </a:lnTo>
                  <a:lnTo>
                    <a:pt x="49" y="45"/>
                  </a:lnTo>
                  <a:lnTo>
                    <a:pt x="49" y="45"/>
                  </a:lnTo>
                  <a:lnTo>
                    <a:pt x="47" y="45"/>
                  </a:lnTo>
                  <a:lnTo>
                    <a:pt x="47" y="45"/>
                  </a:lnTo>
                  <a:lnTo>
                    <a:pt x="44" y="45"/>
                  </a:lnTo>
                  <a:lnTo>
                    <a:pt x="44" y="45"/>
                  </a:lnTo>
                  <a:lnTo>
                    <a:pt x="44" y="45"/>
                  </a:lnTo>
                  <a:lnTo>
                    <a:pt x="44" y="45"/>
                  </a:lnTo>
                  <a:lnTo>
                    <a:pt x="42" y="45"/>
                  </a:lnTo>
                  <a:lnTo>
                    <a:pt x="42" y="45"/>
                  </a:lnTo>
                  <a:lnTo>
                    <a:pt x="42" y="45"/>
                  </a:lnTo>
                  <a:lnTo>
                    <a:pt x="42" y="45"/>
                  </a:lnTo>
                  <a:lnTo>
                    <a:pt x="40" y="45"/>
                  </a:lnTo>
                  <a:lnTo>
                    <a:pt x="40" y="45"/>
                  </a:lnTo>
                  <a:lnTo>
                    <a:pt x="40" y="45"/>
                  </a:lnTo>
                  <a:lnTo>
                    <a:pt x="40" y="45"/>
                  </a:lnTo>
                  <a:lnTo>
                    <a:pt x="37" y="45"/>
                  </a:lnTo>
                  <a:lnTo>
                    <a:pt x="37" y="42"/>
                  </a:lnTo>
                  <a:lnTo>
                    <a:pt x="37" y="42"/>
                  </a:lnTo>
                  <a:lnTo>
                    <a:pt x="37" y="45"/>
                  </a:lnTo>
                  <a:lnTo>
                    <a:pt x="37" y="45"/>
                  </a:lnTo>
                  <a:lnTo>
                    <a:pt x="37" y="42"/>
                  </a:lnTo>
                  <a:lnTo>
                    <a:pt x="37" y="42"/>
                  </a:lnTo>
                  <a:lnTo>
                    <a:pt x="35" y="42"/>
                  </a:lnTo>
                  <a:lnTo>
                    <a:pt x="35" y="40"/>
                  </a:lnTo>
                  <a:lnTo>
                    <a:pt x="35" y="40"/>
                  </a:lnTo>
                  <a:lnTo>
                    <a:pt x="35" y="40"/>
                  </a:lnTo>
                  <a:lnTo>
                    <a:pt x="35" y="38"/>
                  </a:lnTo>
                  <a:lnTo>
                    <a:pt x="33" y="38"/>
                  </a:lnTo>
                  <a:lnTo>
                    <a:pt x="33" y="38"/>
                  </a:lnTo>
                  <a:lnTo>
                    <a:pt x="33" y="40"/>
                  </a:lnTo>
                  <a:lnTo>
                    <a:pt x="33" y="40"/>
                  </a:lnTo>
                  <a:lnTo>
                    <a:pt x="30" y="40"/>
                  </a:lnTo>
                  <a:lnTo>
                    <a:pt x="30" y="40"/>
                  </a:lnTo>
                  <a:lnTo>
                    <a:pt x="30" y="40"/>
                  </a:lnTo>
                  <a:lnTo>
                    <a:pt x="30" y="40"/>
                  </a:lnTo>
                  <a:lnTo>
                    <a:pt x="30" y="40"/>
                  </a:lnTo>
                  <a:lnTo>
                    <a:pt x="28" y="40"/>
                  </a:lnTo>
                  <a:lnTo>
                    <a:pt x="28" y="40"/>
                  </a:lnTo>
                  <a:lnTo>
                    <a:pt x="28" y="40"/>
                  </a:lnTo>
                  <a:lnTo>
                    <a:pt x="26" y="40"/>
                  </a:lnTo>
                  <a:lnTo>
                    <a:pt x="26" y="40"/>
                  </a:lnTo>
                  <a:lnTo>
                    <a:pt x="26" y="40"/>
                  </a:lnTo>
                  <a:lnTo>
                    <a:pt x="26" y="38"/>
                  </a:lnTo>
                  <a:lnTo>
                    <a:pt x="26" y="38"/>
                  </a:lnTo>
                  <a:lnTo>
                    <a:pt x="23" y="38"/>
                  </a:lnTo>
                  <a:lnTo>
                    <a:pt x="23" y="38"/>
                  </a:lnTo>
                  <a:lnTo>
                    <a:pt x="23" y="38"/>
                  </a:lnTo>
                  <a:lnTo>
                    <a:pt x="23" y="35"/>
                  </a:lnTo>
                  <a:lnTo>
                    <a:pt x="23" y="35"/>
                  </a:lnTo>
                  <a:lnTo>
                    <a:pt x="23" y="35"/>
                  </a:lnTo>
                  <a:lnTo>
                    <a:pt x="21" y="35"/>
                  </a:lnTo>
                  <a:lnTo>
                    <a:pt x="21" y="35"/>
                  </a:lnTo>
                  <a:lnTo>
                    <a:pt x="21" y="35"/>
                  </a:lnTo>
                  <a:lnTo>
                    <a:pt x="21" y="33"/>
                  </a:lnTo>
                  <a:lnTo>
                    <a:pt x="18" y="33"/>
                  </a:lnTo>
                  <a:lnTo>
                    <a:pt x="18" y="33"/>
                  </a:lnTo>
                  <a:lnTo>
                    <a:pt x="18" y="33"/>
                  </a:lnTo>
                  <a:lnTo>
                    <a:pt x="18" y="33"/>
                  </a:lnTo>
                  <a:lnTo>
                    <a:pt x="16" y="33"/>
                  </a:lnTo>
                  <a:lnTo>
                    <a:pt x="16" y="33"/>
                  </a:lnTo>
                  <a:lnTo>
                    <a:pt x="16" y="33"/>
                  </a:lnTo>
                  <a:lnTo>
                    <a:pt x="14" y="33"/>
                  </a:lnTo>
                  <a:lnTo>
                    <a:pt x="14" y="33"/>
                  </a:lnTo>
                  <a:lnTo>
                    <a:pt x="11" y="33"/>
                  </a:lnTo>
                  <a:lnTo>
                    <a:pt x="11" y="33"/>
                  </a:lnTo>
                  <a:lnTo>
                    <a:pt x="11" y="33"/>
                  </a:lnTo>
                  <a:lnTo>
                    <a:pt x="9" y="33"/>
                  </a:lnTo>
                  <a:lnTo>
                    <a:pt x="9" y="33"/>
                  </a:lnTo>
                  <a:lnTo>
                    <a:pt x="9" y="33"/>
                  </a:lnTo>
                  <a:lnTo>
                    <a:pt x="9" y="33"/>
                  </a:lnTo>
                  <a:lnTo>
                    <a:pt x="9" y="33"/>
                  </a:lnTo>
                  <a:lnTo>
                    <a:pt x="7" y="33"/>
                  </a:lnTo>
                  <a:lnTo>
                    <a:pt x="7" y="33"/>
                  </a:lnTo>
                  <a:lnTo>
                    <a:pt x="7" y="30"/>
                  </a:lnTo>
                  <a:lnTo>
                    <a:pt x="4" y="30"/>
                  </a:lnTo>
                  <a:lnTo>
                    <a:pt x="4" y="30"/>
                  </a:lnTo>
                  <a:lnTo>
                    <a:pt x="4" y="30"/>
                  </a:lnTo>
                  <a:lnTo>
                    <a:pt x="4" y="30"/>
                  </a:lnTo>
                  <a:lnTo>
                    <a:pt x="4" y="28"/>
                  </a:lnTo>
                  <a:lnTo>
                    <a:pt x="4" y="28"/>
                  </a:lnTo>
                  <a:lnTo>
                    <a:pt x="4" y="28"/>
                  </a:lnTo>
                  <a:lnTo>
                    <a:pt x="4" y="28"/>
                  </a:lnTo>
                  <a:lnTo>
                    <a:pt x="4" y="26"/>
                  </a:lnTo>
                  <a:lnTo>
                    <a:pt x="4" y="26"/>
                  </a:lnTo>
                  <a:lnTo>
                    <a:pt x="2" y="26"/>
                  </a:lnTo>
                  <a:lnTo>
                    <a:pt x="2" y="26"/>
                  </a:lnTo>
                  <a:lnTo>
                    <a:pt x="2" y="26"/>
                  </a:lnTo>
                  <a:lnTo>
                    <a:pt x="2" y="23"/>
                  </a:lnTo>
                  <a:lnTo>
                    <a:pt x="2" y="23"/>
                  </a:lnTo>
                  <a:lnTo>
                    <a:pt x="2" y="23"/>
                  </a:lnTo>
                  <a:lnTo>
                    <a:pt x="2" y="23"/>
                  </a:lnTo>
                  <a:lnTo>
                    <a:pt x="2" y="21"/>
                  </a:lnTo>
                  <a:lnTo>
                    <a:pt x="0" y="21"/>
                  </a:lnTo>
                  <a:lnTo>
                    <a:pt x="0" y="21"/>
                  </a:lnTo>
                  <a:lnTo>
                    <a:pt x="2" y="21"/>
                  </a:lnTo>
                  <a:lnTo>
                    <a:pt x="2" y="21"/>
                  </a:lnTo>
                  <a:lnTo>
                    <a:pt x="2" y="19"/>
                  </a:lnTo>
                  <a:lnTo>
                    <a:pt x="4" y="19"/>
                  </a:lnTo>
                  <a:lnTo>
                    <a:pt x="4" y="19"/>
                  </a:lnTo>
                  <a:lnTo>
                    <a:pt x="4" y="19"/>
                  </a:lnTo>
                  <a:lnTo>
                    <a:pt x="4" y="16"/>
                  </a:lnTo>
                  <a:lnTo>
                    <a:pt x="4" y="16"/>
                  </a:lnTo>
                  <a:lnTo>
                    <a:pt x="4" y="16"/>
                  </a:lnTo>
                  <a:lnTo>
                    <a:pt x="4" y="14"/>
                  </a:lnTo>
                  <a:lnTo>
                    <a:pt x="4" y="14"/>
                  </a:lnTo>
                  <a:lnTo>
                    <a:pt x="4" y="14"/>
                  </a:lnTo>
                  <a:lnTo>
                    <a:pt x="4" y="14"/>
                  </a:lnTo>
                  <a:lnTo>
                    <a:pt x="4" y="12"/>
                  </a:lnTo>
                  <a:lnTo>
                    <a:pt x="4" y="12"/>
                  </a:lnTo>
                  <a:lnTo>
                    <a:pt x="4" y="12"/>
                  </a:lnTo>
                  <a:lnTo>
                    <a:pt x="4" y="9"/>
                  </a:lnTo>
                  <a:lnTo>
                    <a:pt x="4" y="9"/>
                  </a:lnTo>
                  <a:lnTo>
                    <a:pt x="2" y="9"/>
                  </a:lnTo>
                  <a:lnTo>
                    <a:pt x="2" y="7"/>
                  </a:lnTo>
                  <a:lnTo>
                    <a:pt x="2" y="7"/>
                  </a:lnTo>
                  <a:lnTo>
                    <a:pt x="0" y="7"/>
                  </a:lnTo>
                  <a:lnTo>
                    <a:pt x="0" y="7"/>
                  </a:lnTo>
                  <a:lnTo>
                    <a:pt x="0" y="7"/>
                  </a:lnTo>
                  <a:lnTo>
                    <a:pt x="0" y="7"/>
                  </a:lnTo>
                  <a:lnTo>
                    <a:pt x="0" y="4"/>
                  </a:lnTo>
                  <a:lnTo>
                    <a:pt x="0" y="4"/>
                  </a:lnTo>
                  <a:lnTo>
                    <a:pt x="0" y="4"/>
                  </a:lnTo>
                  <a:lnTo>
                    <a:pt x="0" y="4"/>
                  </a:lnTo>
                  <a:lnTo>
                    <a:pt x="0" y="4"/>
                  </a:lnTo>
                  <a:lnTo>
                    <a:pt x="2" y="4"/>
                  </a:lnTo>
                  <a:lnTo>
                    <a:pt x="2" y="4"/>
                  </a:lnTo>
                  <a:lnTo>
                    <a:pt x="2" y="4"/>
                  </a:lnTo>
                  <a:lnTo>
                    <a:pt x="4" y="4"/>
                  </a:lnTo>
                  <a:lnTo>
                    <a:pt x="4" y="4"/>
                  </a:lnTo>
                  <a:lnTo>
                    <a:pt x="4" y="4"/>
                  </a:lnTo>
                  <a:lnTo>
                    <a:pt x="7" y="4"/>
                  </a:lnTo>
                  <a:lnTo>
                    <a:pt x="7" y="4"/>
                  </a:lnTo>
                  <a:lnTo>
                    <a:pt x="7" y="4"/>
                  </a:lnTo>
                  <a:lnTo>
                    <a:pt x="9" y="4"/>
                  </a:lnTo>
                  <a:lnTo>
                    <a:pt x="9" y="4"/>
                  </a:lnTo>
                  <a:lnTo>
                    <a:pt x="9" y="4"/>
                  </a:lnTo>
                  <a:lnTo>
                    <a:pt x="11" y="4"/>
                  </a:lnTo>
                  <a:lnTo>
                    <a:pt x="11" y="4"/>
                  </a:lnTo>
                  <a:lnTo>
                    <a:pt x="11" y="2"/>
                  </a:lnTo>
                  <a:lnTo>
                    <a:pt x="11" y="2"/>
                  </a:lnTo>
                  <a:lnTo>
                    <a:pt x="14" y="2"/>
                  </a:lnTo>
                  <a:lnTo>
                    <a:pt x="14" y="2"/>
                  </a:lnTo>
                  <a:lnTo>
                    <a:pt x="14" y="2"/>
                  </a:lnTo>
                  <a:lnTo>
                    <a:pt x="16" y="2"/>
                  </a:lnTo>
                  <a:lnTo>
                    <a:pt x="16" y="2"/>
                  </a:lnTo>
                  <a:lnTo>
                    <a:pt x="16" y="2"/>
                  </a:lnTo>
                  <a:lnTo>
                    <a:pt x="16" y="2"/>
                  </a:lnTo>
                  <a:lnTo>
                    <a:pt x="18" y="2"/>
                  </a:lnTo>
                  <a:lnTo>
                    <a:pt x="18" y="2"/>
                  </a:lnTo>
                  <a:lnTo>
                    <a:pt x="18" y="2"/>
                  </a:lnTo>
                  <a:lnTo>
                    <a:pt x="18" y="2"/>
                  </a:lnTo>
                  <a:lnTo>
                    <a:pt x="18" y="2"/>
                  </a:lnTo>
                  <a:lnTo>
                    <a:pt x="21" y="2"/>
                  </a:lnTo>
                  <a:lnTo>
                    <a:pt x="21" y="2"/>
                  </a:lnTo>
                  <a:lnTo>
                    <a:pt x="23" y="2"/>
                  </a:lnTo>
                  <a:lnTo>
                    <a:pt x="23" y="2"/>
                  </a:lnTo>
                  <a:lnTo>
                    <a:pt x="23" y="2"/>
                  </a:lnTo>
                  <a:lnTo>
                    <a:pt x="23" y="2"/>
                  </a:lnTo>
                  <a:lnTo>
                    <a:pt x="26" y="2"/>
                  </a:lnTo>
                  <a:lnTo>
                    <a:pt x="26" y="2"/>
                  </a:lnTo>
                  <a:lnTo>
                    <a:pt x="26" y="2"/>
                  </a:lnTo>
                  <a:lnTo>
                    <a:pt x="26" y="2"/>
                  </a:lnTo>
                  <a:lnTo>
                    <a:pt x="28" y="2"/>
                  </a:lnTo>
                  <a:lnTo>
                    <a:pt x="28" y="2"/>
                  </a:lnTo>
                  <a:lnTo>
                    <a:pt x="28" y="2"/>
                  </a:lnTo>
                  <a:lnTo>
                    <a:pt x="28" y="2"/>
                  </a:lnTo>
                  <a:lnTo>
                    <a:pt x="28" y="0"/>
                  </a:lnTo>
                  <a:lnTo>
                    <a:pt x="28" y="0"/>
                  </a:lnTo>
                  <a:lnTo>
                    <a:pt x="30" y="0"/>
                  </a:lnTo>
                  <a:lnTo>
                    <a:pt x="30" y="2"/>
                  </a:lnTo>
                  <a:lnTo>
                    <a:pt x="30" y="2"/>
                  </a:lnTo>
                  <a:lnTo>
                    <a:pt x="30" y="2"/>
                  </a:lnTo>
                  <a:lnTo>
                    <a:pt x="30" y="0"/>
                  </a:lnTo>
                  <a:lnTo>
                    <a:pt x="33" y="0"/>
                  </a:lnTo>
                  <a:lnTo>
                    <a:pt x="3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254"/>
            <p:cNvSpPr>
              <a:spLocks/>
            </p:cNvSpPr>
            <p:nvPr/>
          </p:nvSpPr>
          <p:spPr bwMode="auto">
            <a:xfrm>
              <a:off x="3235325" y="3351213"/>
              <a:ext cx="3175" cy="3175"/>
            </a:xfrm>
            <a:custGeom>
              <a:avLst/>
              <a:gdLst/>
              <a:ahLst/>
              <a:cxnLst>
                <a:cxn ang="0">
                  <a:pos x="2" y="2"/>
                </a:cxn>
                <a:cxn ang="0">
                  <a:pos x="2" y="0"/>
                </a:cxn>
                <a:cxn ang="0">
                  <a:pos x="0" y="0"/>
                </a:cxn>
                <a:cxn ang="0">
                  <a:pos x="0" y="0"/>
                </a:cxn>
                <a:cxn ang="0">
                  <a:pos x="0" y="2"/>
                </a:cxn>
                <a:cxn ang="0">
                  <a:pos x="0" y="2"/>
                </a:cxn>
                <a:cxn ang="0">
                  <a:pos x="0" y="2"/>
                </a:cxn>
                <a:cxn ang="0">
                  <a:pos x="2" y="2"/>
                </a:cxn>
                <a:cxn ang="0">
                  <a:pos x="2" y="2"/>
                </a:cxn>
              </a:cxnLst>
              <a:rect l="0" t="0" r="r" b="b"/>
              <a:pathLst>
                <a:path w="2" h="2">
                  <a:moveTo>
                    <a:pt x="2" y="2"/>
                  </a:moveTo>
                  <a:lnTo>
                    <a:pt x="2" y="0"/>
                  </a:lnTo>
                  <a:lnTo>
                    <a:pt x="0" y="0"/>
                  </a:lnTo>
                  <a:lnTo>
                    <a:pt x="0" y="0"/>
                  </a:lnTo>
                  <a:lnTo>
                    <a:pt x="0" y="2"/>
                  </a:lnTo>
                  <a:lnTo>
                    <a:pt x="0" y="2"/>
                  </a:lnTo>
                  <a:lnTo>
                    <a:pt x="0" y="2"/>
                  </a:lnTo>
                  <a:lnTo>
                    <a:pt x="2" y="2"/>
                  </a:lnTo>
                  <a:lnTo>
                    <a:pt x="2"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255"/>
            <p:cNvSpPr>
              <a:spLocks/>
            </p:cNvSpPr>
            <p:nvPr/>
          </p:nvSpPr>
          <p:spPr bwMode="auto">
            <a:xfrm>
              <a:off x="3235325" y="3351213"/>
              <a:ext cx="3175" cy="3175"/>
            </a:xfrm>
            <a:custGeom>
              <a:avLst/>
              <a:gdLst/>
              <a:ahLst/>
              <a:cxnLst>
                <a:cxn ang="0">
                  <a:pos x="2" y="2"/>
                </a:cxn>
                <a:cxn ang="0">
                  <a:pos x="2" y="0"/>
                </a:cxn>
                <a:cxn ang="0">
                  <a:pos x="0" y="0"/>
                </a:cxn>
                <a:cxn ang="0">
                  <a:pos x="0" y="0"/>
                </a:cxn>
                <a:cxn ang="0">
                  <a:pos x="0" y="2"/>
                </a:cxn>
                <a:cxn ang="0">
                  <a:pos x="0" y="2"/>
                </a:cxn>
                <a:cxn ang="0">
                  <a:pos x="0" y="2"/>
                </a:cxn>
                <a:cxn ang="0">
                  <a:pos x="2" y="2"/>
                </a:cxn>
                <a:cxn ang="0">
                  <a:pos x="2" y="2"/>
                </a:cxn>
              </a:cxnLst>
              <a:rect l="0" t="0" r="r" b="b"/>
              <a:pathLst>
                <a:path w="2" h="2">
                  <a:moveTo>
                    <a:pt x="2" y="2"/>
                  </a:moveTo>
                  <a:lnTo>
                    <a:pt x="2" y="0"/>
                  </a:lnTo>
                  <a:lnTo>
                    <a:pt x="0" y="0"/>
                  </a:lnTo>
                  <a:lnTo>
                    <a:pt x="0" y="0"/>
                  </a:lnTo>
                  <a:lnTo>
                    <a:pt x="0" y="2"/>
                  </a:lnTo>
                  <a:lnTo>
                    <a:pt x="0" y="2"/>
                  </a:lnTo>
                  <a:lnTo>
                    <a:pt x="0" y="2"/>
                  </a:lnTo>
                  <a:lnTo>
                    <a:pt x="2" y="2"/>
                  </a:lnTo>
                  <a:lnTo>
                    <a:pt x="2"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256"/>
            <p:cNvSpPr>
              <a:spLocks/>
            </p:cNvSpPr>
            <p:nvPr/>
          </p:nvSpPr>
          <p:spPr bwMode="auto">
            <a:xfrm>
              <a:off x="3652838" y="3090863"/>
              <a:ext cx="3175" cy="4762"/>
            </a:xfrm>
            <a:custGeom>
              <a:avLst/>
              <a:gdLst/>
              <a:ahLst/>
              <a:cxnLst>
                <a:cxn ang="0">
                  <a:pos x="0" y="3"/>
                </a:cxn>
                <a:cxn ang="0">
                  <a:pos x="0" y="3"/>
                </a:cxn>
                <a:cxn ang="0">
                  <a:pos x="0" y="0"/>
                </a:cxn>
                <a:cxn ang="0">
                  <a:pos x="0" y="0"/>
                </a:cxn>
                <a:cxn ang="0">
                  <a:pos x="2" y="0"/>
                </a:cxn>
                <a:cxn ang="0">
                  <a:pos x="2" y="3"/>
                </a:cxn>
                <a:cxn ang="0">
                  <a:pos x="0" y="3"/>
                </a:cxn>
              </a:cxnLst>
              <a:rect l="0" t="0" r="r" b="b"/>
              <a:pathLst>
                <a:path w="2" h="3">
                  <a:moveTo>
                    <a:pt x="0" y="3"/>
                  </a:moveTo>
                  <a:lnTo>
                    <a:pt x="0" y="3"/>
                  </a:lnTo>
                  <a:lnTo>
                    <a:pt x="0" y="0"/>
                  </a:lnTo>
                  <a:lnTo>
                    <a:pt x="0" y="0"/>
                  </a:lnTo>
                  <a:lnTo>
                    <a:pt x="2" y="0"/>
                  </a:lnTo>
                  <a:lnTo>
                    <a:pt x="2" y="3"/>
                  </a:lnTo>
                  <a:lnTo>
                    <a:pt x="0"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257"/>
            <p:cNvSpPr>
              <a:spLocks/>
            </p:cNvSpPr>
            <p:nvPr/>
          </p:nvSpPr>
          <p:spPr bwMode="auto">
            <a:xfrm>
              <a:off x="3652838" y="3090863"/>
              <a:ext cx="3175" cy="4762"/>
            </a:xfrm>
            <a:custGeom>
              <a:avLst/>
              <a:gdLst/>
              <a:ahLst/>
              <a:cxnLst>
                <a:cxn ang="0">
                  <a:pos x="0" y="3"/>
                </a:cxn>
                <a:cxn ang="0">
                  <a:pos x="0" y="3"/>
                </a:cxn>
                <a:cxn ang="0">
                  <a:pos x="0" y="0"/>
                </a:cxn>
                <a:cxn ang="0">
                  <a:pos x="0" y="0"/>
                </a:cxn>
                <a:cxn ang="0">
                  <a:pos x="2" y="0"/>
                </a:cxn>
                <a:cxn ang="0">
                  <a:pos x="2" y="3"/>
                </a:cxn>
                <a:cxn ang="0">
                  <a:pos x="0" y="3"/>
                </a:cxn>
              </a:cxnLst>
              <a:rect l="0" t="0" r="r" b="b"/>
              <a:pathLst>
                <a:path w="2" h="3">
                  <a:moveTo>
                    <a:pt x="0" y="3"/>
                  </a:moveTo>
                  <a:lnTo>
                    <a:pt x="0" y="3"/>
                  </a:lnTo>
                  <a:lnTo>
                    <a:pt x="0" y="0"/>
                  </a:lnTo>
                  <a:lnTo>
                    <a:pt x="0" y="0"/>
                  </a:lnTo>
                  <a:lnTo>
                    <a:pt x="2" y="0"/>
                  </a:lnTo>
                  <a:lnTo>
                    <a:pt x="2" y="3"/>
                  </a:lnTo>
                  <a:lnTo>
                    <a:pt x="0"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258"/>
            <p:cNvSpPr>
              <a:spLocks/>
            </p:cNvSpPr>
            <p:nvPr/>
          </p:nvSpPr>
          <p:spPr bwMode="auto">
            <a:xfrm>
              <a:off x="3378200" y="2824163"/>
              <a:ext cx="492125" cy="365125"/>
            </a:xfrm>
            <a:custGeom>
              <a:avLst/>
              <a:gdLst/>
              <a:ahLst/>
              <a:cxnLst>
                <a:cxn ang="0">
                  <a:pos x="232" y="12"/>
                </a:cxn>
                <a:cxn ang="0">
                  <a:pos x="237" y="21"/>
                </a:cxn>
                <a:cxn ang="0">
                  <a:pos x="239" y="43"/>
                </a:cxn>
                <a:cxn ang="0">
                  <a:pos x="253" y="38"/>
                </a:cxn>
                <a:cxn ang="0">
                  <a:pos x="267" y="31"/>
                </a:cxn>
                <a:cxn ang="0">
                  <a:pos x="284" y="26"/>
                </a:cxn>
                <a:cxn ang="0">
                  <a:pos x="294" y="29"/>
                </a:cxn>
                <a:cxn ang="0">
                  <a:pos x="308" y="29"/>
                </a:cxn>
                <a:cxn ang="0">
                  <a:pos x="303" y="36"/>
                </a:cxn>
                <a:cxn ang="0">
                  <a:pos x="289" y="40"/>
                </a:cxn>
                <a:cxn ang="0">
                  <a:pos x="272" y="40"/>
                </a:cxn>
                <a:cxn ang="0">
                  <a:pos x="256" y="43"/>
                </a:cxn>
                <a:cxn ang="0">
                  <a:pos x="244" y="52"/>
                </a:cxn>
                <a:cxn ang="0">
                  <a:pos x="232" y="59"/>
                </a:cxn>
                <a:cxn ang="0">
                  <a:pos x="239" y="71"/>
                </a:cxn>
                <a:cxn ang="0">
                  <a:pos x="239" y="83"/>
                </a:cxn>
                <a:cxn ang="0">
                  <a:pos x="227" y="97"/>
                </a:cxn>
                <a:cxn ang="0">
                  <a:pos x="227" y="112"/>
                </a:cxn>
                <a:cxn ang="0">
                  <a:pos x="208" y="112"/>
                </a:cxn>
                <a:cxn ang="0">
                  <a:pos x="208" y="121"/>
                </a:cxn>
                <a:cxn ang="0">
                  <a:pos x="206" y="133"/>
                </a:cxn>
                <a:cxn ang="0">
                  <a:pos x="194" y="142"/>
                </a:cxn>
                <a:cxn ang="0">
                  <a:pos x="189" y="159"/>
                </a:cxn>
                <a:cxn ang="0">
                  <a:pos x="182" y="173"/>
                </a:cxn>
                <a:cxn ang="0">
                  <a:pos x="168" y="168"/>
                </a:cxn>
                <a:cxn ang="0">
                  <a:pos x="156" y="176"/>
                </a:cxn>
                <a:cxn ang="0">
                  <a:pos x="152" y="183"/>
                </a:cxn>
                <a:cxn ang="0">
                  <a:pos x="135" y="185"/>
                </a:cxn>
                <a:cxn ang="0">
                  <a:pos x="125" y="199"/>
                </a:cxn>
                <a:cxn ang="0">
                  <a:pos x="125" y="218"/>
                </a:cxn>
                <a:cxn ang="0">
                  <a:pos x="109" y="223"/>
                </a:cxn>
                <a:cxn ang="0">
                  <a:pos x="90" y="225"/>
                </a:cxn>
                <a:cxn ang="0">
                  <a:pos x="73" y="228"/>
                </a:cxn>
                <a:cxn ang="0">
                  <a:pos x="54" y="228"/>
                </a:cxn>
                <a:cxn ang="0">
                  <a:pos x="38" y="228"/>
                </a:cxn>
                <a:cxn ang="0">
                  <a:pos x="21" y="221"/>
                </a:cxn>
                <a:cxn ang="0">
                  <a:pos x="12" y="213"/>
                </a:cxn>
                <a:cxn ang="0">
                  <a:pos x="21" y="199"/>
                </a:cxn>
                <a:cxn ang="0">
                  <a:pos x="28" y="185"/>
                </a:cxn>
                <a:cxn ang="0">
                  <a:pos x="14" y="178"/>
                </a:cxn>
                <a:cxn ang="0">
                  <a:pos x="7" y="159"/>
                </a:cxn>
                <a:cxn ang="0">
                  <a:pos x="5" y="140"/>
                </a:cxn>
                <a:cxn ang="0">
                  <a:pos x="9" y="126"/>
                </a:cxn>
                <a:cxn ang="0">
                  <a:pos x="0" y="114"/>
                </a:cxn>
                <a:cxn ang="0">
                  <a:pos x="7" y="100"/>
                </a:cxn>
                <a:cxn ang="0">
                  <a:pos x="14" y="88"/>
                </a:cxn>
                <a:cxn ang="0">
                  <a:pos x="19" y="71"/>
                </a:cxn>
                <a:cxn ang="0">
                  <a:pos x="36" y="78"/>
                </a:cxn>
                <a:cxn ang="0">
                  <a:pos x="47" y="81"/>
                </a:cxn>
                <a:cxn ang="0">
                  <a:pos x="59" y="71"/>
                </a:cxn>
                <a:cxn ang="0">
                  <a:pos x="69" y="62"/>
                </a:cxn>
                <a:cxn ang="0">
                  <a:pos x="83" y="57"/>
                </a:cxn>
                <a:cxn ang="0">
                  <a:pos x="92" y="40"/>
                </a:cxn>
                <a:cxn ang="0">
                  <a:pos x="102" y="31"/>
                </a:cxn>
                <a:cxn ang="0">
                  <a:pos x="116" y="24"/>
                </a:cxn>
                <a:cxn ang="0">
                  <a:pos x="133" y="29"/>
                </a:cxn>
                <a:cxn ang="0">
                  <a:pos x="147" y="31"/>
                </a:cxn>
                <a:cxn ang="0">
                  <a:pos x="161" y="38"/>
                </a:cxn>
                <a:cxn ang="0">
                  <a:pos x="178" y="31"/>
                </a:cxn>
                <a:cxn ang="0">
                  <a:pos x="189" y="33"/>
                </a:cxn>
                <a:cxn ang="0">
                  <a:pos x="199" y="21"/>
                </a:cxn>
                <a:cxn ang="0">
                  <a:pos x="211" y="14"/>
                </a:cxn>
                <a:cxn ang="0">
                  <a:pos x="218" y="3"/>
                </a:cxn>
              </a:cxnLst>
              <a:rect l="0" t="0" r="r" b="b"/>
              <a:pathLst>
                <a:path w="310" h="230">
                  <a:moveTo>
                    <a:pt x="227" y="0"/>
                  </a:moveTo>
                  <a:lnTo>
                    <a:pt x="227" y="0"/>
                  </a:lnTo>
                  <a:lnTo>
                    <a:pt x="227" y="0"/>
                  </a:lnTo>
                  <a:lnTo>
                    <a:pt x="230" y="0"/>
                  </a:lnTo>
                  <a:lnTo>
                    <a:pt x="230" y="0"/>
                  </a:lnTo>
                  <a:lnTo>
                    <a:pt x="230" y="0"/>
                  </a:lnTo>
                  <a:lnTo>
                    <a:pt x="230" y="3"/>
                  </a:lnTo>
                  <a:lnTo>
                    <a:pt x="232" y="3"/>
                  </a:lnTo>
                  <a:lnTo>
                    <a:pt x="232" y="3"/>
                  </a:lnTo>
                  <a:lnTo>
                    <a:pt x="232" y="3"/>
                  </a:lnTo>
                  <a:lnTo>
                    <a:pt x="232" y="3"/>
                  </a:lnTo>
                  <a:lnTo>
                    <a:pt x="234" y="3"/>
                  </a:lnTo>
                  <a:lnTo>
                    <a:pt x="234" y="5"/>
                  </a:lnTo>
                  <a:lnTo>
                    <a:pt x="234" y="5"/>
                  </a:lnTo>
                  <a:lnTo>
                    <a:pt x="234" y="5"/>
                  </a:lnTo>
                  <a:lnTo>
                    <a:pt x="234" y="7"/>
                  </a:lnTo>
                  <a:lnTo>
                    <a:pt x="234" y="7"/>
                  </a:lnTo>
                  <a:lnTo>
                    <a:pt x="234" y="7"/>
                  </a:lnTo>
                  <a:lnTo>
                    <a:pt x="234" y="10"/>
                  </a:lnTo>
                  <a:lnTo>
                    <a:pt x="232" y="10"/>
                  </a:lnTo>
                  <a:lnTo>
                    <a:pt x="232" y="10"/>
                  </a:lnTo>
                  <a:lnTo>
                    <a:pt x="232" y="12"/>
                  </a:lnTo>
                  <a:lnTo>
                    <a:pt x="232" y="12"/>
                  </a:lnTo>
                  <a:lnTo>
                    <a:pt x="232" y="12"/>
                  </a:lnTo>
                  <a:lnTo>
                    <a:pt x="232" y="12"/>
                  </a:lnTo>
                  <a:lnTo>
                    <a:pt x="232" y="12"/>
                  </a:lnTo>
                  <a:lnTo>
                    <a:pt x="234" y="12"/>
                  </a:lnTo>
                  <a:lnTo>
                    <a:pt x="234" y="14"/>
                  </a:lnTo>
                  <a:lnTo>
                    <a:pt x="234" y="14"/>
                  </a:lnTo>
                  <a:lnTo>
                    <a:pt x="234" y="12"/>
                  </a:lnTo>
                  <a:lnTo>
                    <a:pt x="234" y="12"/>
                  </a:lnTo>
                  <a:lnTo>
                    <a:pt x="237" y="12"/>
                  </a:lnTo>
                  <a:lnTo>
                    <a:pt x="237" y="12"/>
                  </a:lnTo>
                  <a:lnTo>
                    <a:pt x="237" y="12"/>
                  </a:lnTo>
                  <a:lnTo>
                    <a:pt x="239" y="12"/>
                  </a:lnTo>
                  <a:lnTo>
                    <a:pt x="239" y="12"/>
                  </a:lnTo>
                  <a:lnTo>
                    <a:pt x="239" y="12"/>
                  </a:lnTo>
                  <a:lnTo>
                    <a:pt x="239" y="14"/>
                  </a:lnTo>
                  <a:lnTo>
                    <a:pt x="239" y="14"/>
                  </a:lnTo>
                  <a:lnTo>
                    <a:pt x="239" y="17"/>
                  </a:lnTo>
                  <a:lnTo>
                    <a:pt x="239" y="17"/>
                  </a:lnTo>
                  <a:lnTo>
                    <a:pt x="239" y="17"/>
                  </a:lnTo>
                  <a:lnTo>
                    <a:pt x="239" y="19"/>
                  </a:lnTo>
                  <a:lnTo>
                    <a:pt x="239" y="19"/>
                  </a:lnTo>
                  <a:lnTo>
                    <a:pt x="239" y="21"/>
                  </a:lnTo>
                  <a:lnTo>
                    <a:pt x="237" y="21"/>
                  </a:lnTo>
                  <a:lnTo>
                    <a:pt x="237" y="21"/>
                  </a:lnTo>
                  <a:lnTo>
                    <a:pt x="237" y="21"/>
                  </a:lnTo>
                  <a:lnTo>
                    <a:pt x="237" y="24"/>
                  </a:lnTo>
                  <a:lnTo>
                    <a:pt x="237" y="24"/>
                  </a:lnTo>
                  <a:lnTo>
                    <a:pt x="237" y="26"/>
                  </a:lnTo>
                  <a:lnTo>
                    <a:pt x="237" y="26"/>
                  </a:lnTo>
                  <a:lnTo>
                    <a:pt x="237" y="29"/>
                  </a:lnTo>
                  <a:lnTo>
                    <a:pt x="237" y="29"/>
                  </a:lnTo>
                  <a:lnTo>
                    <a:pt x="237" y="31"/>
                  </a:lnTo>
                  <a:lnTo>
                    <a:pt x="237" y="31"/>
                  </a:lnTo>
                  <a:lnTo>
                    <a:pt x="237" y="31"/>
                  </a:lnTo>
                  <a:lnTo>
                    <a:pt x="237" y="31"/>
                  </a:lnTo>
                  <a:lnTo>
                    <a:pt x="237" y="33"/>
                  </a:lnTo>
                  <a:lnTo>
                    <a:pt x="237" y="33"/>
                  </a:lnTo>
                  <a:lnTo>
                    <a:pt x="234" y="33"/>
                  </a:lnTo>
                  <a:lnTo>
                    <a:pt x="234" y="36"/>
                  </a:lnTo>
                  <a:lnTo>
                    <a:pt x="237" y="36"/>
                  </a:lnTo>
                  <a:lnTo>
                    <a:pt x="237" y="36"/>
                  </a:lnTo>
                  <a:lnTo>
                    <a:pt x="237" y="38"/>
                  </a:lnTo>
                  <a:lnTo>
                    <a:pt x="237" y="38"/>
                  </a:lnTo>
                  <a:lnTo>
                    <a:pt x="237" y="38"/>
                  </a:lnTo>
                  <a:lnTo>
                    <a:pt x="237" y="40"/>
                  </a:lnTo>
                  <a:lnTo>
                    <a:pt x="239" y="40"/>
                  </a:lnTo>
                  <a:lnTo>
                    <a:pt x="239" y="40"/>
                  </a:lnTo>
                  <a:lnTo>
                    <a:pt x="239" y="40"/>
                  </a:lnTo>
                  <a:lnTo>
                    <a:pt x="239" y="43"/>
                  </a:lnTo>
                  <a:lnTo>
                    <a:pt x="239" y="43"/>
                  </a:lnTo>
                  <a:lnTo>
                    <a:pt x="239" y="43"/>
                  </a:lnTo>
                  <a:lnTo>
                    <a:pt x="239" y="43"/>
                  </a:lnTo>
                  <a:lnTo>
                    <a:pt x="241" y="43"/>
                  </a:lnTo>
                  <a:lnTo>
                    <a:pt x="241" y="45"/>
                  </a:lnTo>
                  <a:lnTo>
                    <a:pt x="241" y="45"/>
                  </a:lnTo>
                  <a:lnTo>
                    <a:pt x="241" y="45"/>
                  </a:lnTo>
                  <a:lnTo>
                    <a:pt x="244" y="45"/>
                  </a:lnTo>
                  <a:lnTo>
                    <a:pt x="244" y="45"/>
                  </a:lnTo>
                  <a:lnTo>
                    <a:pt x="244" y="43"/>
                  </a:lnTo>
                  <a:lnTo>
                    <a:pt x="246" y="43"/>
                  </a:lnTo>
                  <a:lnTo>
                    <a:pt x="246" y="43"/>
                  </a:lnTo>
                  <a:lnTo>
                    <a:pt x="246" y="43"/>
                  </a:lnTo>
                  <a:lnTo>
                    <a:pt x="246" y="43"/>
                  </a:lnTo>
                  <a:lnTo>
                    <a:pt x="246" y="40"/>
                  </a:lnTo>
                  <a:lnTo>
                    <a:pt x="249" y="40"/>
                  </a:lnTo>
                  <a:lnTo>
                    <a:pt x="249" y="40"/>
                  </a:lnTo>
                  <a:lnTo>
                    <a:pt x="249" y="40"/>
                  </a:lnTo>
                  <a:lnTo>
                    <a:pt x="251" y="40"/>
                  </a:lnTo>
                  <a:lnTo>
                    <a:pt x="251" y="40"/>
                  </a:lnTo>
                  <a:lnTo>
                    <a:pt x="251" y="40"/>
                  </a:lnTo>
                  <a:lnTo>
                    <a:pt x="251" y="40"/>
                  </a:lnTo>
                  <a:lnTo>
                    <a:pt x="251" y="38"/>
                  </a:lnTo>
                  <a:lnTo>
                    <a:pt x="253" y="38"/>
                  </a:lnTo>
                  <a:lnTo>
                    <a:pt x="253" y="38"/>
                  </a:lnTo>
                  <a:lnTo>
                    <a:pt x="253" y="38"/>
                  </a:lnTo>
                  <a:lnTo>
                    <a:pt x="253" y="38"/>
                  </a:lnTo>
                  <a:lnTo>
                    <a:pt x="256" y="38"/>
                  </a:lnTo>
                  <a:lnTo>
                    <a:pt x="256" y="36"/>
                  </a:lnTo>
                  <a:lnTo>
                    <a:pt x="256" y="36"/>
                  </a:lnTo>
                  <a:lnTo>
                    <a:pt x="258" y="36"/>
                  </a:lnTo>
                  <a:lnTo>
                    <a:pt x="258" y="36"/>
                  </a:lnTo>
                  <a:lnTo>
                    <a:pt x="258" y="36"/>
                  </a:lnTo>
                  <a:lnTo>
                    <a:pt x="260" y="36"/>
                  </a:lnTo>
                  <a:lnTo>
                    <a:pt x="260" y="36"/>
                  </a:lnTo>
                  <a:lnTo>
                    <a:pt x="260" y="36"/>
                  </a:lnTo>
                  <a:lnTo>
                    <a:pt x="260" y="36"/>
                  </a:lnTo>
                  <a:lnTo>
                    <a:pt x="263" y="36"/>
                  </a:lnTo>
                  <a:lnTo>
                    <a:pt x="263" y="36"/>
                  </a:lnTo>
                  <a:lnTo>
                    <a:pt x="263" y="33"/>
                  </a:lnTo>
                  <a:lnTo>
                    <a:pt x="263" y="33"/>
                  </a:lnTo>
                  <a:lnTo>
                    <a:pt x="265" y="33"/>
                  </a:lnTo>
                  <a:lnTo>
                    <a:pt x="265" y="31"/>
                  </a:lnTo>
                  <a:lnTo>
                    <a:pt x="265" y="31"/>
                  </a:lnTo>
                  <a:lnTo>
                    <a:pt x="265" y="31"/>
                  </a:lnTo>
                  <a:lnTo>
                    <a:pt x="265" y="31"/>
                  </a:lnTo>
                  <a:lnTo>
                    <a:pt x="265" y="31"/>
                  </a:lnTo>
                  <a:lnTo>
                    <a:pt x="267" y="31"/>
                  </a:lnTo>
                  <a:lnTo>
                    <a:pt x="267" y="31"/>
                  </a:lnTo>
                  <a:lnTo>
                    <a:pt x="267" y="29"/>
                  </a:lnTo>
                  <a:lnTo>
                    <a:pt x="267" y="29"/>
                  </a:lnTo>
                  <a:lnTo>
                    <a:pt x="270" y="29"/>
                  </a:lnTo>
                  <a:lnTo>
                    <a:pt x="270" y="29"/>
                  </a:lnTo>
                  <a:lnTo>
                    <a:pt x="270" y="29"/>
                  </a:lnTo>
                  <a:lnTo>
                    <a:pt x="272" y="29"/>
                  </a:lnTo>
                  <a:lnTo>
                    <a:pt x="272" y="29"/>
                  </a:lnTo>
                  <a:lnTo>
                    <a:pt x="272" y="26"/>
                  </a:lnTo>
                  <a:lnTo>
                    <a:pt x="272" y="26"/>
                  </a:lnTo>
                  <a:lnTo>
                    <a:pt x="272" y="26"/>
                  </a:lnTo>
                  <a:lnTo>
                    <a:pt x="275" y="26"/>
                  </a:lnTo>
                  <a:lnTo>
                    <a:pt x="275" y="26"/>
                  </a:lnTo>
                  <a:lnTo>
                    <a:pt x="275" y="24"/>
                  </a:lnTo>
                  <a:lnTo>
                    <a:pt x="275" y="24"/>
                  </a:lnTo>
                  <a:lnTo>
                    <a:pt x="277" y="24"/>
                  </a:lnTo>
                  <a:lnTo>
                    <a:pt x="277" y="24"/>
                  </a:lnTo>
                  <a:lnTo>
                    <a:pt x="279" y="24"/>
                  </a:lnTo>
                  <a:lnTo>
                    <a:pt x="279" y="24"/>
                  </a:lnTo>
                  <a:lnTo>
                    <a:pt x="279" y="24"/>
                  </a:lnTo>
                  <a:lnTo>
                    <a:pt x="282" y="24"/>
                  </a:lnTo>
                  <a:lnTo>
                    <a:pt x="282" y="24"/>
                  </a:lnTo>
                  <a:lnTo>
                    <a:pt x="284" y="24"/>
                  </a:lnTo>
                  <a:lnTo>
                    <a:pt x="284" y="26"/>
                  </a:lnTo>
                  <a:lnTo>
                    <a:pt x="284" y="26"/>
                  </a:lnTo>
                  <a:lnTo>
                    <a:pt x="284" y="26"/>
                  </a:lnTo>
                  <a:lnTo>
                    <a:pt x="286" y="26"/>
                  </a:lnTo>
                  <a:lnTo>
                    <a:pt x="286" y="26"/>
                  </a:lnTo>
                  <a:lnTo>
                    <a:pt x="286" y="29"/>
                  </a:lnTo>
                  <a:lnTo>
                    <a:pt x="284" y="29"/>
                  </a:lnTo>
                  <a:lnTo>
                    <a:pt x="284" y="29"/>
                  </a:lnTo>
                  <a:lnTo>
                    <a:pt x="284" y="29"/>
                  </a:lnTo>
                  <a:lnTo>
                    <a:pt x="284" y="29"/>
                  </a:lnTo>
                  <a:lnTo>
                    <a:pt x="284" y="31"/>
                  </a:lnTo>
                  <a:lnTo>
                    <a:pt x="284" y="31"/>
                  </a:lnTo>
                  <a:lnTo>
                    <a:pt x="284" y="31"/>
                  </a:lnTo>
                  <a:lnTo>
                    <a:pt x="286" y="31"/>
                  </a:lnTo>
                  <a:lnTo>
                    <a:pt x="286" y="31"/>
                  </a:lnTo>
                  <a:lnTo>
                    <a:pt x="286" y="31"/>
                  </a:lnTo>
                  <a:lnTo>
                    <a:pt x="289" y="31"/>
                  </a:lnTo>
                  <a:lnTo>
                    <a:pt x="289" y="31"/>
                  </a:lnTo>
                  <a:lnTo>
                    <a:pt x="289" y="29"/>
                  </a:lnTo>
                  <a:lnTo>
                    <a:pt x="291" y="29"/>
                  </a:lnTo>
                  <a:lnTo>
                    <a:pt x="291" y="29"/>
                  </a:lnTo>
                  <a:lnTo>
                    <a:pt x="291" y="29"/>
                  </a:lnTo>
                  <a:lnTo>
                    <a:pt x="294" y="29"/>
                  </a:lnTo>
                  <a:lnTo>
                    <a:pt x="294" y="29"/>
                  </a:lnTo>
                  <a:lnTo>
                    <a:pt x="294" y="29"/>
                  </a:lnTo>
                  <a:lnTo>
                    <a:pt x="294" y="29"/>
                  </a:lnTo>
                  <a:lnTo>
                    <a:pt x="296" y="29"/>
                  </a:lnTo>
                  <a:lnTo>
                    <a:pt x="296" y="26"/>
                  </a:lnTo>
                  <a:lnTo>
                    <a:pt x="296" y="26"/>
                  </a:lnTo>
                  <a:lnTo>
                    <a:pt x="296" y="26"/>
                  </a:lnTo>
                  <a:lnTo>
                    <a:pt x="298" y="26"/>
                  </a:lnTo>
                  <a:lnTo>
                    <a:pt x="298" y="26"/>
                  </a:lnTo>
                  <a:lnTo>
                    <a:pt x="298" y="26"/>
                  </a:lnTo>
                  <a:lnTo>
                    <a:pt x="298" y="26"/>
                  </a:lnTo>
                  <a:lnTo>
                    <a:pt x="301" y="26"/>
                  </a:lnTo>
                  <a:lnTo>
                    <a:pt x="301" y="26"/>
                  </a:lnTo>
                  <a:lnTo>
                    <a:pt x="301" y="26"/>
                  </a:lnTo>
                  <a:lnTo>
                    <a:pt x="301" y="26"/>
                  </a:lnTo>
                  <a:lnTo>
                    <a:pt x="303" y="26"/>
                  </a:lnTo>
                  <a:lnTo>
                    <a:pt x="303" y="26"/>
                  </a:lnTo>
                  <a:lnTo>
                    <a:pt x="303" y="26"/>
                  </a:lnTo>
                  <a:lnTo>
                    <a:pt x="305" y="26"/>
                  </a:lnTo>
                  <a:lnTo>
                    <a:pt x="305" y="26"/>
                  </a:lnTo>
                  <a:lnTo>
                    <a:pt x="305" y="26"/>
                  </a:lnTo>
                  <a:lnTo>
                    <a:pt x="308" y="26"/>
                  </a:lnTo>
                  <a:lnTo>
                    <a:pt x="308" y="26"/>
                  </a:lnTo>
                  <a:lnTo>
                    <a:pt x="308" y="29"/>
                  </a:lnTo>
                  <a:lnTo>
                    <a:pt x="308" y="29"/>
                  </a:lnTo>
                  <a:lnTo>
                    <a:pt x="308" y="29"/>
                  </a:lnTo>
                  <a:lnTo>
                    <a:pt x="310" y="29"/>
                  </a:lnTo>
                  <a:lnTo>
                    <a:pt x="310" y="31"/>
                  </a:lnTo>
                  <a:lnTo>
                    <a:pt x="310" y="31"/>
                  </a:lnTo>
                  <a:lnTo>
                    <a:pt x="308" y="31"/>
                  </a:lnTo>
                  <a:lnTo>
                    <a:pt x="308" y="31"/>
                  </a:lnTo>
                  <a:lnTo>
                    <a:pt x="308" y="31"/>
                  </a:lnTo>
                  <a:lnTo>
                    <a:pt x="308" y="31"/>
                  </a:lnTo>
                  <a:lnTo>
                    <a:pt x="308" y="29"/>
                  </a:lnTo>
                  <a:lnTo>
                    <a:pt x="305" y="29"/>
                  </a:lnTo>
                  <a:lnTo>
                    <a:pt x="305" y="31"/>
                  </a:lnTo>
                  <a:lnTo>
                    <a:pt x="305" y="31"/>
                  </a:lnTo>
                  <a:lnTo>
                    <a:pt x="305" y="31"/>
                  </a:lnTo>
                  <a:lnTo>
                    <a:pt x="303" y="31"/>
                  </a:lnTo>
                  <a:lnTo>
                    <a:pt x="303" y="31"/>
                  </a:lnTo>
                  <a:lnTo>
                    <a:pt x="301" y="31"/>
                  </a:lnTo>
                  <a:lnTo>
                    <a:pt x="301" y="31"/>
                  </a:lnTo>
                  <a:lnTo>
                    <a:pt x="301" y="31"/>
                  </a:lnTo>
                  <a:lnTo>
                    <a:pt x="301" y="31"/>
                  </a:lnTo>
                  <a:lnTo>
                    <a:pt x="301" y="33"/>
                  </a:lnTo>
                  <a:lnTo>
                    <a:pt x="301" y="33"/>
                  </a:lnTo>
                  <a:lnTo>
                    <a:pt x="301" y="33"/>
                  </a:lnTo>
                  <a:lnTo>
                    <a:pt x="303" y="33"/>
                  </a:lnTo>
                  <a:lnTo>
                    <a:pt x="303" y="36"/>
                  </a:lnTo>
                  <a:lnTo>
                    <a:pt x="303" y="36"/>
                  </a:lnTo>
                  <a:lnTo>
                    <a:pt x="303" y="36"/>
                  </a:lnTo>
                  <a:lnTo>
                    <a:pt x="303" y="38"/>
                  </a:lnTo>
                  <a:lnTo>
                    <a:pt x="303" y="38"/>
                  </a:lnTo>
                  <a:lnTo>
                    <a:pt x="303" y="36"/>
                  </a:lnTo>
                  <a:lnTo>
                    <a:pt x="301" y="36"/>
                  </a:lnTo>
                  <a:lnTo>
                    <a:pt x="301" y="36"/>
                  </a:lnTo>
                  <a:lnTo>
                    <a:pt x="301" y="36"/>
                  </a:lnTo>
                  <a:lnTo>
                    <a:pt x="298" y="36"/>
                  </a:lnTo>
                  <a:lnTo>
                    <a:pt x="298" y="38"/>
                  </a:lnTo>
                  <a:lnTo>
                    <a:pt x="298" y="38"/>
                  </a:lnTo>
                  <a:lnTo>
                    <a:pt x="298" y="38"/>
                  </a:lnTo>
                  <a:lnTo>
                    <a:pt x="298" y="38"/>
                  </a:lnTo>
                  <a:lnTo>
                    <a:pt x="296" y="38"/>
                  </a:lnTo>
                  <a:lnTo>
                    <a:pt x="296" y="38"/>
                  </a:lnTo>
                  <a:lnTo>
                    <a:pt x="294" y="38"/>
                  </a:lnTo>
                  <a:lnTo>
                    <a:pt x="294" y="38"/>
                  </a:lnTo>
                  <a:lnTo>
                    <a:pt x="294" y="40"/>
                  </a:lnTo>
                  <a:lnTo>
                    <a:pt x="294" y="40"/>
                  </a:lnTo>
                  <a:lnTo>
                    <a:pt x="294" y="40"/>
                  </a:lnTo>
                  <a:lnTo>
                    <a:pt x="291" y="40"/>
                  </a:lnTo>
                  <a:lnTo>
                    <a:pt x="291" y="40"/>
                  </a:lnTo>
                  <a:lnTo>
                    <a:pt x="291" y="40"/>
                  </a:lnTo>
                  <a:lnTo>
                    <a:pt x="291" y="40"/>
                  </a:lnTo>
                  <a:lnTo>
                    <a:pt x="289" y="40"/>
                  </a:lnTo>
                  <a:lnTo>
                    <a:pt x="289" y="40"/>
                  </a:lnTo>
                  <a:lnTo>
                    <a:pt x="286" y="40"/>
                  </a:lnTo>
                  <a:lnTo>
                    <a:pt x="286" y="40"/>
                  </a:lnTo>
                  <a:lnTo>
                    <a:pt x="286" y="38"/>
                  </a:lnTo>
                  <a:lnTo>
                    <a:pt x="286" y="38"/>
                  </a:lnTo>
                  <a:lnTo>
                    <a:pt x="284" y="38"/>
                  </a:lnTo>
                  <a:lnTo>
                    <a:pt x="284" y="38"/>
                  </a:lnTo>
                  <a:lnTo>
                    <a:pt x="284" y="38"/>
                  </a:lnTo>
                  <a:lnTo>
                    <a:pt x="282" y="38"/>
                  </a:lnTo>
                  <a:lnTo>
                    <a:pt x="282" y="40"/>
                  </a:lnTo>
                  <a:lnTo>
                    <a:pt x="282" y="40"/>
                  </a:lnTo>
                  <a:lnTo>
                    <a:pt x="279" y="40"/>
                  </a:lnTo>
                  <a:lnTo>
                    <a:pt x="279" y="38"/>
                  </a:lnTo>
                  <a:lnTo>
                    <a:pt x="279" y="38"/>
                  </a:lnTo>
                  <a:lnTo>
                    <a:pt x="279" y="40"/>
                  </a:lnTo>
                  <a:lnTo>
                    <a:pt x="279" y="40"/>
                  </a:lnTo>
                  <a:lnTo>
                    <a:pt x="277" y="40"/>
                  </a:lnTo>
                  <a:lnTo>
                    <a:pt x="277" y="40"/>
                  </a:lnTo>
                  <a:lnTo>
                    <a:pt x="275" y="40"/>
                  </a:lnTo>
                  <a:lnTo>
                    <a:pt x="275" y="40"/>
                  </a:lnTo>
                  <a:lnTo>
                    <a:pt x="275" y="40"/>
                  </a:lnTo>
                  <a:lnTo>
                    <a:pt x="272" y="40"/>
                  </a:lnTo>
                  <a:lnTo>
                    <a:pt x="272" y="40"/>
                  </a:lnTo>
                  <a:lnTo>
                    <a:pt x="272" y="40"/>
                  </a:lnTo>
                  <a:lnTo>
                    <a:pt x="270" y="40"/>
                  </a:lnTo>
                  <a:lnTo>
                    <a:pt x="270" y="40"/>
                  </a:lnTo>
                  <a:lnTo>
                    <a:pt x="267" y="40"/>
                  </a:lnTo>
                  <a:lnTo>
                    <a:pt x="267" y="40"/>
                  </a:lnTo>
                  <a:lnTo>
                    <a:pt x="267" y="40"/>
                  </a:lnTo>
                  <a:lnTo>
                    <a:pt x="267" y="40"/>
                  </a:lnTo>
                  <a:lnTo>
                    <a:pt x="267" y="40"/>
                  </a:lnTo>
                  <a:lnTo>
                    <a:pt x="265" y="40"/>
                  </a:lnTo>
                  <a:lnTo>
                    <a:pt x="265" y="40"/>
                  </a:lnTo>
                  <a:lnTo>
                    <a:pt x="265" y="40"/>
                  </a:lnTo>
                  <a:lnTo>
                    <a:pt x="265" y="40"/>
                  </a:lnTo>
                  <a:lnTo>
                    <a:pt x="263" y="40"/>
                  </a:lnTo>
                  <a:lnTo>
                    <a:pt x="263" y="40"/>
                  </a:lnTo>
                  <a:lnTo>
                    <a:pt x="263" y="40"/>
                  </a:lnTo>
                  <a:lnTo>
                    <a:pt x="263" y="40"/>
                  </a:lnTo>
                  <a:lnTo>
                    <a:pt x="260" y="40"/>
                  </a:lnTo>
                  <a:lnTo>
                    <a:pt x="260" y="40"/>
                  </a:lnTo>
                  <a:lnTo>
                    <a:pt x="260" y="40"/>
                  </a:lnTo>
                  <a:lnTo>
                    <a:pt x="258" y="40"/>
                  </a:lnTo>
                  <a:lnTo>
                    <a:pt x="258" y="40"/>
                  </a:lnTo>
                  <a:lnTo>
                    <a:pt x="258" y="40"/>
                  </a:lnTo>
                  <a:lnTo>
                    <a:pt x="258" y="40"/>
                  </a:lnTo>
                  <a:lnTo>
                    <a:pt x="258" y="43"/>
                  </a:lnTo>
                  <a:lnTo>
                    <a:pt x="256" y="43"/>
                  </a:lnTo>
                  <a:lnTo>
                    <a:pt x="256" y="40"/>
                  </a:lnTo>
                  <a:lnTo>
                    <a:pt x="256" y="40"/>
                  </a:lnTo>
                  <a:lnTo>
                    <a:pt x="256" y="43"/>
                  </a:lnTo>
                  <a:lnTo>
                    <a:pt x="253" y="43"/>
                  </a:lnTo>
                  <a:lnTo>
                    <a:pt x="253" y="43"/>
                  </a:lnTo>
                  <a:lnTo>
                    <a:pt x="253" y="43"/>
                  </a:lnTo>
                  <a:lnTo>
                    <a:pt x="253" y="43"/>
                  </a:lnTo>
                  <a:lnTo>
                    <a:pt x="251" y="43"/>
                  </a:lnTo>
                  <a:lnTo>
                    <a:pt x="251" y="43"/>
                  </a:lnTo>
                  <a:lnTo>
                    <a:pt x="251" y="45"/>
                  </a:lnTo>
                  <a:lnTo>
                    <a:pt x="251" y="45"/>
                  </a:lnTo>
                  <a:lnTo>
                    <a:pt x="251" y="48"/>
                  </a:lnTo>
                  <a:lnTo>
                    <a:pt x="251" y="48"/>
                  </a:lnTo>
                  <a:lnTo>
                    <a:pt x="249" y="48"/>
                  </a:lnTo>
                  <a:lnTo>
                    <a:pt x="249" y="48"/>
                  </a:lnTo>
                  <a:lnTo>
                    <a:pt x="249" y="48"/>
                  </a:lnTo>
                  <a:lnTo>
                    <a:pt x="246" y="48"/>
                  </a:lnTo>
                  <a:lnTo>
                    <a:pt x="246" y="48"/>
                  </a:lnTo>
                  <a:lnTo>
                    <a:pt x="246" y="50"/>
                  </a:lnTo>
                  <a:lnTo>
                    <a:pt x="246" y="50"/>
                  </a:lnTo>
                  <a:lnTo>
                    <a:pt x="244" y="50"/>
                  </a:lnTo>
                  <a:lnTo>
                    <a:pt x="244" y="50"/>
                  </a:lnTo>
                  <a:lnTo>
                    <a:pt x="244" y="50"/>
                  </a:lnTo>
                  <a:lnTo>
                    <a:pt x="244" y="52"/>
                  </a:lnTo>
                  <a:lnTo>
                    <a:pt x="244" y="52"/>
                  </a:lnTo>
                  <a:lnTo>
                    <a:pt x="244" y="50"/>
                  </a:lnTo>
                  <a:lnTo>
                    <a:pt x="241" y="50"/>
                  </a:lnTo>
                  <a:lnTo>
                    <a:pt x="241" y="50"/>
                  </a:lnTo>
                  <a:lnTo>
                    <a:pt x="241" y="50"/>
                  </a:lnTo>
                  <a:lnTo>
                    <a:pt x="241" y="50"/>
                  </a:lnTo>
                  <a:lnTo>
                    <a:pt x="239" y="50"/>
                  </a:lnTo>
                  <a:lnTo>
                    <a:pt x="239" y="50"/>
                  </a:lnTo>
                  <a:lnTo>
                    <a:pt x="239" y="50"/>
                  </a:lnTo>
                  <a:lnTo>
                    <a:pt x="239" y="52"/>
                  </a:lnTo>
                  <a:lnTo>
                    <a:pt x="239" y="52"/>
                  </a:lnTo>
                  <a:lnTo>
                    <a:pt x="239" y="52"/>
                  </a:lnTo>
                  <a:lnTo>
                    <a:pt x="239" y="55"/>
                  </a:lnTo>
                  <a:lnTo>
                    <a:pt x="237" y="55"/>
                  </a:lnTo>
                  <a:lnTo>
                    <a:pt x="237" y="55"/>
                  </a:lnTo>
                  <a:lnTo>
                    <a:pt x="237" y="55"/>
                  </a:lnTo>
                  <a:lnTo>
                    <a:pt x="234" y="55"/>
                  </a:lnTo>
                  <a:lnTo>
                    <a:pt x="234" y="57"/>
                  </a:lnTo>
                  <a:lnTo>
                    <a:pt x="234" y="57"/>
                  </a:lnTo>
                  <a:lnTo>
                    <a:pt x="234" y="57"/>
                  </a:lnTo>
                  <a:lnTo>
                    <a:pt x="234" y="57"/>
                  </a:lnTo>
                  <a:lnTo>
                    <a:pt x="232" y="57"/>
                  </a:lnTo>
                  <a:lnTo>
                    <a:pt x="232" y="59"/>
                  </a:lnTo>
                  <a:lnTo>
                    <a:pt x="232" y="59"/>
                  </a:lnTo>
                  <a:lnTo>
                    <a:pt x="232" y="59"/>
                  </a:lnTo>
                  <a:lnTo>
                    <a:pt x="232" y="59"/>
                  </a:lnTo>
                  <a:lnTo>
                    <a:pt x="232" y="59"/>
                  </a:lnTo>
                  <a:lnTo>
                    <a:pt x="232" y="62"/>
                  </a:lnTo>
                  <a:lnTo>
                    <a:pt x="232" y="62"/>
                  </a:lnTo>
                  <a:lnTo>
                    <a:pt x="232" y="62"/>
                  </a:lnTo>
                  <a:lnTo>
                    <a:pt x="232" y="62"/>
                  </a:lnTo>
                  <a:lnTo>
                    <a:pt x="234" y="62"/>
                  </a:lnTo>
                  <a:lnTo>
                    <a:pt x="234" y="62"/>
                  </a:lnTo>
                  <a:lnTo>
                    <a:pt x="234" y="64"/>
                  </a:lnTo>
                  <a:lnTo>
                    <a:pt x="234" y="64"/>
                  </a:lnTo>
                  <a:lnTo>
                    <a:pt x="234" y="64"/>
                  </a:lnTo>
                  <a:lnTo>
                    <a:pt x="237" y="64"/>
                  </a:lnTo>
                  <a:lnTo>
                    <a:pt x="237" y="67"/>
                  </a:lnTo>
                  <a:lnTo>
                    <a:pt x="237" y="67"/>
                  </a:lnTo>
                  <a:lnTo>
                    <a:pt x="237" y="67"/>
                  </a:lnTo>
                  <a:lnTo>
                    <a:pt x="237" y="69"/>
                  </a:lnTo>
                  <a:lnTo>
                    <a:pt x="239" y="69"/>
                  </a:lnTo>
                  <a:lnTo>
                    <a:pt x="239" y="69"/>
                  </a:lnTo>
                  <a:lnTo>
                    <a:pt x="239" y="71"/>
                  </a:lnTo>
                  <a:lnTo>
                    <a:pt x="237" y="71"/>
                  </a:lnTo>
                  <a:lnTo>
                    <a:pt x="237" y="71"/>
                  </a:lnTo>
                  <a:lnTo>
                    <a:pt x="239" y="71"/>
                  </a:lnTo>
                  <a:lnTo>
                    <a:pt x="239" y="71"/>
                  </a:lnTo>
                  <a:lnTo>
                    <a:pt x="239" y="71"/>
                  </a:lnTo>
                  <a:lnTo>
                    <a:pt x="239" y="71"/>
                  </a:lnTo>
                  <a:lnTo>
                    <a:pt x="239" y="74"/>
                  </a:lnTo>
                  <a:lnTo>
                    <a:pt x="239" y="74"/>
                  </a:lnTo>
                  <a:lnTo>
                    <a:pt x="239" y="74"/>
                  </a:lnTo>
                  <a:lnTo>
                    <a:pt x="239" y="74"/>
                  </a:lnTo>
                  <a:lnTo>
                    <a:pt x="239" y="76"/>
                  </a:lnTo>
                  <a:lnTo>
                    <a:pt x="241" y="76"/>
                  </a:lnTo>
                  <a:lnTo>
                    <a:pt x="241" y="76"/>
                  </a:lnTo>
                  <a:lnTo>
                    <a:pt x="239" y="76"/>
                  </a:lnTo>
                  <a:lnTo>
                    <a:pt x="239" y="78"/>
                  </a:lnTo>
                  <a:lnTo>
                    <a:pt x="239" y="78"/>
                  </a:lnTo>
                  <a:lnTo>
                    <a:pt x="239" y="78"/>
                  </a:lnTo>
                  <a:lnTo>
                    <a:pt x="239" y="78"/>
                  </a:lnTo>
                  <a:lnTo>
                    <a:pt x="239" y="81"/>
                  </a:lnTo>
                  <a:lnTo>
                    <a:pt x="239" y="81"/>
                  </a:lnTo>
                  <a:lnTo>
                    <a:pt x="239" y="81"/>
                  </a:lnTo>
                  <a:lnTo>
                    <a:pt x="239" y="81"/>
                  </a:lnTo>
                  <a:lnTo>
                    <a:pt x="239" y="81"/>
                  </a:lnTo>
                  <a:lnTo>
                    <a:pt x="241" y="81"/>
                  </a:lnTo>
                  <a:lnTo>
                    <a:pt x="241" y="83"/>
                  </a:lnTo>
                  <a:lnTo>
                    <a:pt x="239" y="83"/>
                  </a:lnTo>
                  <a:lnTo>
                    <a:pt x="239" y="83"/>
                  </a:lnTo>
                  <a:lnTo>
                    <a:pt x="239" y="83"/>
                  </a:lnTo>
                  <a:lnTo>
                    <a:pt x="239" y="83"/>
                  </a:lnTo>
                  <a:lnTo>
                    <a:pt x="239" y="85"/>
                  </a:lnTo>
                  <a:lnTo>
                    <a:pt x="239" y="85"/>
                  </a:lnTo>
                  <a:lnTo>
                    <a:pt x="239" y="88"/>
                  </a:lnTo>
                  <a:lnTo>
                    <a:pt x="237" y="88"/>
                  </a:lnTo>
                  <a:lnTo>
                    <a:pt x="237" y="88"/>
                  </a:lnTo>
                  <a:lnTo>
                    <a:pt x="237" y="88"/>
                  </a:lnTo>
                  <a:lnTo>
                    <a:pt x="234" y="88"/>
                  </a:lnTo>
                  <a:lnTo>
                    <a:pt x="234" y="90"/>
                  </a:lnTo>
                  <a:lnTo>
                    <a:pt x="234" y="90"/>
                  </a:lnTo>
                  <a:lnTo>
                    <a:pt x="234" y="90"/>
                  </a:lnTo>
                  <a:lnTo>
                    <a:pt x="234" y="90"/>
                  </a:lnTo>
                  <a:lnTo>
                    <a:pt x="232" y="90"/>
                  </a:lnTo>
                  <a:lnTo>
                    <a:pt x="232" y="90"/>
                  </a:lnTo>
                  <a:lnTo>
                    <a:pt x="232" y="93"/>
                  </a:lnTo>
                  <a:lnTo>
                    <a:pt x="232" y="93"/>
                  </a:lnTo>
                  <a:lnTo>
                    <a:pt x="232" y="93"/>
                  </a:lnTo>
                  <a:lnTo>
                    <a:pt x="232" y="93"/>
                  </a:lnTo>
                  <a:lnTo>
                    <a:pt x="230" y="93"/>
                  </a:lnTo>
                  <a:lnTo>
                    <a:pt x="230" y="95"/>
                  </a:lnTo>
                  <a:lnTo>
                    <a:pt x="230" y="95"/>
                  </a:lnTo>
                  <a:lnTo>
                    <a:pt x="227" y="95"/>
                  </a:lnTo>
                  <a:lnTo>
                    <a:pt x="227" y="95"/>
                  </a:lnTo>
                  <a:lnTo>
                    <a:pt x="227" y="97"/>
                  </a:lnTo>
                  <a:lnTo>
                    <a:pt x="227" y="97"/>
                  </a:lnTo>
                  <a:lnTo>
                    <a:pt x="227" y="97"/>
                  </a:lnTo>
                  <a:lnTo>
                    <a:pt x="227" y="97"/>
                  </a:lnTo>
                  <a:lnTo>
                    <a:pt x="227" y="100"/>
                  </a:lnTo>
                  <a:lnTo>
                    <a:pt x="227" y="100"/>
                  </a:lnTo>
                  <a:lnTo>
                    <a:pt x="227" y="100"/>
                  </a:lnTo>
                  <a:lnTo>
                    <a:pt x="227" y="100"/>
                  </a:lnTo>
                  <a:lnTo>
                    <a:pt x="227" y="102"/>
                  </a:lnTo>
                  <a:lnTo>
                    <a:pt x="227" y="102"/>
                  </a:lnTo>
                  <a:lnTo>
                    <a:pt x="227" y="102"/>
                  </a:lnTo>
                  <a:lnTo>
                    <a:pt x="230" y="102"/>
                  </a:lnTo>
                  <a:lnTo>
                    <a:pt x="230" y="102"/>
                  </a:lnTo>
                  <a:lnTo>
                    <a:pt x="230" y="104"/>
                  </a:lnTo>
                  <a:lnTo>
                    <a:pt x="230" y="104"/>
                  </a:lnTo>
                  <a:lnTo>
                    <a:pt x="230" y="104"/>
                  </a:lnTo>
                  <a:lnTo>
                    <a:pt x="230" y="107"/>
                  </a:lnTo>
                  <a:lnTo>
                    <a:pt x="230" y="107"/>
                  </a:lnTo>
                  <a:lnTo>
                    <a:pt x="230" y="109"/>
                  </a:lnTo>
                  <a:lnTo>
                    <a:pt x="230" y="109"/>
                  </a:lnTo>
                  <a:lnTo>
                    <a:pt x="227" y="109"/>
                  </a:lnTo>
                  <a:lnTo>
                    <a:pt x="227" y="109"/>
                  </a:lnTo>
                  <a:lnTo>
                    <a:pt x="227" y="112"/>
                  </a:lnTo>
                  <a:lnTo>
                    <a:pt x="227" y="112"/>
                  </a:lnTo>
                  <a:lnTo>
                    <a:pt x="227" y="112"/>
                  </a:lnTo>
                  <a:lnTo>
                    <a:pt x="225" y="112"/>
                  </a:lnTo>
                  <a:lnTo>
                    <a:pt x="225" y="112"/>
                  </a:lnTo>
                  <a:lnTo>
                    <a:pt x="225" y="112"/>
                  </a:lnTo>
                  <a:lnTo>
                    <a:pt x="225" y="112"/>
                  </a:lnTo>
                  <a:lnTo>
                    <a:pt x="223" y="112"/>
                  </a:lnTo>
                  <a:lnTo>
                    <a:pt x="223" y="114"/>
                  </a:lnTo>
                  <a:lnTo>
                    <a:pt x="223" y="114"/>
                  </a:lnTo>
                  <a:lnTo>
                    <a:pt x="220" y="114"/>
                  </a:lnTo>
                  <a:lnTo>
                    <a:pt x="220" y="114"/>
                  </a:lnTo>
                  <a:lnTo>
                    <a:pt x="220" y="114"/>
                  </a:lnTo>
                  <a:lnTo>
                    <a:pt x="218" y="114"/>
                  </a:lnTo>
                  <a:lnTo>
                    <a:pt x="218" y="114"/>
                  </a:lnTo>
                  <a:lnTo>
                    <a:pt x="218" y="114"/>
                  </a:lnTo>
                  <a:lnTo>
                    <a:pt x="215" y="114"/>
                  </a:lnTo>
                  <a:lnTo>
                    <a:pt x="215" y="114"/>
                  </a:lnTo>
                  <a:lnTo>
                    <a:pt x="213" y="114"/>
                  </a:lnTo>
                  <a:lnTo>
                    <a:pt x="213" y="114"/>
                  </a:lnTo>
                  <a:lnTo>
                    <a:pt x="213" y="114"/>
                  </a:lnTo>
                  <a:lnTo>
                    <a:pt x="211" y="114"/>
                  </a:lnTo>
                  <a:lnTo>
                    <a:pt x="211" y="114"/>
                  </a:lnTo>
                  <a:lnTo>
                    <a:pt x="208" y="114"/>
                  </a:lnTo>
                  <a:lnTo>
                    <a:pt x="208" y="112"/>
                  </a:lnTo>
                  <a:lnTo>
                    <a:pt x="208" y="112"/>
                  </a:lnTo>
                  <a:lnTo>
                    <a:pt x="208" y="112"/>
                  </a:lnTo>
                  <a:lnTo>
                    <a:pt x="206" y="112"/>
                  </a:lnTo>
                  <a:lnTo>
                    <a:pt x="206" y="112"/>
                  </a:lnTo>
                  <a:lnTo>
                    <a:pt x="206" y="112"/>
                  </a:lnTo>
                  <a:lnTo>
                    <a:pt x="206" y="112"/>
                  </a:lnTo>
                  <a:lnTo>
                    <a:pt x="204" y="112"/>
                  </a:lnTo>
                  <a:lnTo>
                    <a:pt x="204" y="112"/>
                  </a:lnTo>
                  <a:lnTo>
                    <a:pt x="204" y="112"/>
                  </a:lnTo>
                  <a:lnTo>
                    <a:pt x="201" y="112"/>
                  </a:lnTo>
                  <a:lnTo>
                    <a:pt x="201" y="114"/>
                  </a:lnTo>
                  <a:lnTo>
                    <a:pt x="201" y="114"/>
                  </a:lnTo>
                  <a:lnTo>
                    <a:pt x="204" y="114"/>
                  </a:lnTo>
                  <a:lnTo>
                    <a:pt x="204" y="116"/>
                  </a:lnTo>
                  <a:lnTo>
                    <a:pt x="204" y="116"/>
                  </a:lnTo>
                  <a:lnTo>
                    <a:pt x="204" y="116"/>
                  </a:lnTo>
                  <a:lnTo>
                    <a:pt x="204" y="119"/>
                  </a:lnTo>
                  <a:lnTo>
                    <a:pt x="204" y="119"/>
                  </a:lnTo>
                  <a:lnTo>
                    <a:pt x="206" y="119"/>
                  </a:lnTo>
                  <a:lnTo>
                    <a:pt x="206" y="119"/>
                  </a:lnTo>
                  <a:lnTo>
                    <a:pt x="206" y="119"/>
                  </a:lnTo>
                  <a:lnTo>
                    <a:pt x="206" y="119"/>
                  </a:lnTo>
                  <a:lnTo>
                    <a:pt x="208" y="119"/>
                  </a:lnTo>
                  <a:lnTo>
                    <a:pt x="208" y="119"/>
                  </a:lnTo>
                  <a:lnTo>
                    <a:pt x="208" y="121"/>
                  </a:lnTo>
                  <a:lnTo>
                    <a:pt x="208" y="121"/>
                  </a:lnTo>
                  <a:lnTo>
                    <a:pt x="208" y="121"/>
                  </a:lnTo>
                  <a:lnTo>
                    <a:pt x="208" y="123"/>
                  </a:lnTo>
                  <a:lnTo>
                    <a:pt x="208" y="123"/>
                  </a:lnTo>
                  <a:lnTo>
                    <a:pt x="208" y="123"/>
                  </a:lnTo>
                  <a:lnTo>
                    <a:pt x="208" y="126"/>
                  </a:lnTo>
                  <a:lnTo>
                    <a:pt x="208" y="126"/>
                  </a:lnTo>
                  <a:lnTo>
                    <a:pt x="208" y="126"/>
                  </a:lnTo>
                  <a:lnTo>
                    <a:pt x="211" y="126"/>
                  </a:lnTo>
                  <a:lnTo>
                    <a:pt x="211" y="128"/>
                  </a:lnTo>
                  <a:lnTo>
                    <a:pt x="211" y="128"/>
                  </a:lnTo>
                  <a:lnTo>
                    <a:pt x="211" y="128"/>
                  </a:lnTo>
                  <a:lnTo>
                    <a:pt x="213" y="128"/>
                  </a:lnTo>
                  <a:lnTo>
                    <a:pt x="213" y="130"/>
                  </a:lnTo>
                  <a:lnTo>
                    <a:pt x="211" y="130"/>
                  </a:lnTo>
                  <a:lnTo>
                    <a:pt x="211" y="130"/>
                  </a:lnTo>
                  <a:lnTo>
                    <a:pt x="211" y="130"/>
                  </a:lnTo>
                  <a:lnTo>
                    <a:pt x="211" y="130"/>
                  </a:lnTo>
                  <a:lnTo>
                    <a:pt x="208" y="130"/>
                  </a:lnTo>
                  <a:lnTo>
                    <a:pt x="208" y="130"/>
                  </a:lnTo>
                  <a:lnTo>
                    <a:pt x="208" y="133"/>
                  </a:lnTo>
                  <a:lnTo>
                    <a:pt x="208" y="133"/>
                  </a:lnTo>
                  <a:lnTo>
                    <a:pt x="206" y="133"/>
                  </a:lnTo>
                  <a:lnTo>
                    <a:pt x="206" y="133"/>
                  </a:lnTo>
                  <a:lnTo>
                    <a:pt x="206" y="133"/>
                  </a:lnTo>
                  <a:lnTo>
                    <a:pt x="206" y="133"/>
                  </a:lnTo>
                  <a:lnTo>
                    <a:pt x="206" y="135"/>
                  </a:lnTo>
                  <a:lnTo>
                    <a:pt x="204" y="135"/>
                  </a:lnTo>
                  <a:lnTo>
                    <a:pt x="204" y="135"/>
                  </a:lnTo>
                  <a:lnTo>
                    <a:pt x="204" y="135"/>
                  </a:lnTo>
                  <a:lnTo>
                    <a:pt x="201" y="135"/>
                  </a:lnTo>
                  <a:lnTo>
                    <a:pt x="201" y="135"/>
                  </a:lnTo>
                  <a:lnTo>
                    <a:pt x="201" y="135"/>
                  </a:lnTo>
                  <a:lnTo>
                    <a:pt x="201" y="135"/>
                  </a:lnTo>
                  <a:lnTo>
                    <a:pt x="199" y="135"/>
                  </a:lnTo>
                  <a:lnTo>
                    <a:pt x="199" y="135"/>
                  </a:lnTo>
                  <a:lnTo>
                    <a:pt x="199" y="135"/>
                  </a:lnTo>
                  <a:lnTo>
                    <a:pt x="199" y="135"/>
                  </a:lnTo>
                  <a:lnTo>
                    <a:pt x="196" y="135"/>
                  </a:lnTo>
                  <a:lnTo>
                    <a:pt x="196" y="135"/>
                  </a:lnTo>
                  <a:lnTo>
                    <a:pt x="194" y="135"/>
                  </a:lnTo>
                  <a:lnTo>
                    <a:pt x="194" y="138"/>
                  </a:lnTo>
                  <a:lnTo>
                    <a:pt x="194" y="138"/>
                  </a:lnTo>
                  <a:lnTo>
                    <a:pt x="194" y="138"/>
                  </a:lnTo>
                  <a:lnTo>
                    <a:pt x="194" y="140"/>
                  </a:lnTo>
                  <a:lnTo>
                    <a:pt x="194" y="140"/>
                  </a:lnTo>
                  <a:lnTo>
                    <a:pt x="194" y="140"/>
                  </a:lnTo>
                  <a:lnTo>
                    <a:pt x="194" y="142"/>
                  </a:lnTo>
                  <a:lnTo>
                    <a:pt x="194" y="142"/>
                  </a:lnTo>
                  <a:lnTo>
                    <a:pt x="192" y="142"/>
                  </a:lnTo>
                  <a:lnTo>
                    <a:pt x="192" y="142"/>
                  </a:lnTo>
                  <a:lnTo>
                    <a:pt x="192" y="145"/>
                  </a:lnTo>
                  <a:lnTo>
                    <a:pt x="192" y="145"/>
                  </a:lnTo>
                  <a:lnTo>
                    <a:pt x="194" y="145"/>
                  </a:lnTo>
                  <a:lnTo>
                    <a:pt x="194" y="147"/>
                  </a:lnTo>
                  <a:lnTo>
                    <a:pt x="194" y="147"/>
                  </a:lnTo>
                  <a:lnTo>
                    <a:pt x="192" y="147"/>
                  </a:lnTo>
                  <a:lnTo>
                    <a:pt x="192" y="149"/>
                  </a:lnTo>
                  <a:lnTo>
                    <a:pt x="192" y="149"/>
                  </a:lnTo>
                  <a:lnTo>
                    <a:pt x="192" y="149"/>
                  </a:lnTo>
                  <a:lnTo>
                    <a:pt x="192" y="149"/>
                  </a:lnTo>
                  <a:lnTo>
                    <a:pt x="189" y="149"/>
                  </a:lnTo>
                  <a:lnTo>
                    <a:pt x="189" y="149"/>
                  </a:lnTo>
                  <a:lnTo>
                    <a:pt x="189" y="149"/>
                  </a:lnTo>
                  <a:lnTo>
                    <a:pt x="189" y="152"/>
                  </a:lnTo>
                  <a:lnTo>
                    <a:pt x="189" y="152"/>
                  </a:lnTo>
                  <a:lnTo>
                    <a:pt x="189" y="154"/>
                  </a:lnTo>
                  <a:lnTo>
                    <a:pt x="189" y="154"/>
                  </a:lnTo>
                  <a:lnTo>
                    <a:pt x="189" y="154"/>
                  </a:lnTo>
                  <a:lnTo>
                    <a:pt x="189" y="157"/>
                  </a:lnTo>
                  <a:lnTo>
                    <a:pt x="189" y="157"/>
                  </a:lnTo>
                  <a:lnTo>
                    <a:pt x="189" y="159"/>
                  </a:lnTo>
                  <a:lnTo>
                    <a:pt x="189" y="159"/>
                  </a:lnTo>
                  <a:lnTo>
                    <a:pt x="189" y="159"/>
                  </a:lnTo>
                  <a:lnTo>
                    <a:pt x="189" y="161"/>
                  </a:lnTo>
                  <a:lnTo>
                    <a:pt x="189" y="161"/>
                  </a:lnTo>
                  <a:lnTo>
                    <a:pt x="189" y="164"/>
                  </a:lnTo>
                  <a:lnTo>
                    <a:pt x="189" y="164"/>
                  </a:lnTo>
                  <a:lnTo>
                    <a:pt x="192" y="164"/>
                  </a:lnTo>
                  <a:lnTo>
                    <a:pt x="192" y="166"/>
                  </a:lnTo>
                  <a:lnTo>
                    <a:pt x="189" y="166"/>
                  </a:lnTo>
                  <a:lnTo>
                    <a:pt x="189" y="166"/>
                  </a:lnTo>
                  <a:lnTo>
                    <a:pt x="189" y="166"/>
                  </a:lnTo>
                  <a:lnTo>
                    <a:pt x="187" y="166"/>
                  </a:lnTo>
                  <a:lnTo>
                    <a:pt x="187" y="168"/>
                  </a:lnTo>
                  <a:lnTo>
                    <a:pt x="187" y="168"/>
                  </a:lnTo>
                  <a:lnTo>
                    <a:pt x="187" y="168"/>
                  </a:lnTo>
                  <a:lnTo>
                    <a:pt x="187" y="168"/>
                  </a:lnTo>
                  <a:lnTo>
                    <a:pt x="187" y="168"/>
                  </a:lnTo>
                  <a:lnTo>
                    <a:pt x="187" y="171"/>
                  </a:lnTo>
                  <a:lnTo>
                    <a:pt x="185" y="171"/>
                  </a:lnTo>
                  <a:lnTo>
                    <a:pt x="185" y="171"/>
                  </a:lnTo>
                  <a:lnTo>
                    <a:pt x="185" y="171"/>
                  </a:lnTo>
                  <a:lnTo>
                    <a:pt x="185" y="173"/>
                  </a:lnTo>
                  <a:lnTo>
                    <a:pt x="185" y="173"/>
                  </a:lnTo>
                  <a:lnTo>
                    <a:pt x="182" y="173"/>
                  </a:lnTo>
                  <a:lnTo>
                    <a:pt x="182" y="173"/>
                  </a:lnTo>
                  <a:lnTo>
                    <a:pt x="182" y="173"/>
                  </a:lnTo>
                  <a:lnTo>
                    <a:pt x="180" y="173"/>
                  </a:lnTo>
                  <a:lnTo>
                    <a:pt x="180" y="173"/>
                  </a:lnTo>
                  <a:lnTo>
                    <a:pt x="180" y="173"/>
                  </a:lnTo>
                  <a:lnTo>
                    <a:pt x="180" y="173"/>
                  </a:lnTo>
                  <a:lnTo>
                    <a:pt x="180" y="171"/>
                  </a:lnTo>
                  <a:lnTo>
                    <a:pt x="178" y="171"/>
                  </a:lnTo>
                  <a:lnTo>
                    <a:pt x="178" y="171"/>
                  </a:lnTo>
                  <a:lnTo>
                    <a:pt x="178" y="171"/>
                  </a:lnTo>
                  <a:lnTo>
                    <a:pt x="178" y="168"/>
                  </a:lnTo>
                  <a:lnTo>
                    <a:pt x="178" y="168"/>
                  </a:lnTo>
                  <a:lnTo>
                    <a:pt x="178" y="168"/>
                  </a:lnTo>
                  <a:lnTo>
                    <a:pt x="175" y="168"/>
                  </a:lnTo>
                  <a:lnTo>
                    <a:pt x="175" y="168"/>
                  </a:lnTo>
                  <a:lnTo>
                    <a:pt x="175" y="168"/>
                  </a:lnTo>
                  <a:lnTo>
                    <a:pt x="173" y="168"/>
                  </a:lnTo>
                  <a:lnTo>
                    <a:pt x="173" y="168"/>
                  </a:lnTo>
                  <a:lnTo>
                    <a:pt x="173" y="168"/>
                  </a:lnTo>
                  <a:lnTo>
                    <a:pt x="173" y="168"/>
                  </a:lnTo>
                  <a:lnTo>
                    <a:pt x="173" y="168"/>
                  </a:lnTo>
                  <a:lnTo>
                    <a:pt x="170" y="168"/>
                  </a:lnTo>
                  <a:lnTo>
                    <a:pt x="170" y="168"/>
                  </a:lnTo>
                  <a:lnTo>
                    <a:pt x="168" y="168"/>
                  </a:lnTo>
                  <a:lnTo>
                    <a:pt x="168" y="168"/>
                  </a:lnTo>
                  <a:lnTo>
                    <a:pt x="168" y="168"/>
                  </a:lnTo>
                  <a:lnTo>
                    <a:pt x="168" y="168"/>
                  </a:lnTo>
                  <a:lnTo>
                    <a:pt x="166" y="168"/>
                  </a:lnTo>
                  <a:lnTo>
                    <a:pt x="166" y="168"/>
                  </a:lnTo>
                  <a:lnTo>
                    <a:pt x="166" y="168"/>
                  </a:lnTo>
                  <a:lnTo>
                    <a:pt x="166" y="168"/>
                  </a:lnTo>
                  <a:lnTo>
                    <a:pt x="166" y="168"/>
                  </a:lnTo>
                  <a:lnTo>
                    <a:pt x="166" y="168"/>
                  </a:lnTo>
                  <a:lnTo>
                    <a:pt x="163" y="168"/>
                  </a:lnTo>
                  <a:lnTo>
                    <a:pt x="163" y="171"/>
                  </a:lnTo>
                  <a:lnTo>
                    <a:pt x="163" y="171"/>
                  </a:lnTo>
                  <a:lnTo>
                    <a:pt x="163" y="171"/>
                  </a:lnTo>
                  <a:lnTo>
                    <a:pt x="161" y="171"/>
                  </a:lnTo>
                  <a:lnTo>
                    <a:pt x="161" y="173"/>
                  </a:lnTo>
                  <a:lnTo>
                    <a:pt x="161" y="173"/>
                  </a:lnTo>
                  <a:lnTo>
                    <a:pt x="161" y="173"/>
                  </a:lnTo>
                  <a:lnTo>
                    <a:pt x="159" y="173"/>
                  </a:lnTo>
                  <a:lnTo>
                    <a:pt x="159" y="173"/>
                  </a:lnTo>
                  <a:lnTo>
                    <a:pt x="159" y="173"/>
                  </a:lnTo>
                  <a:lnTo>
                    <a:pt x="159" y="173"/>
                  </a:lnTo>
                  <a:lnTo>
                    <a:pt x="159" y="176"/>
                  </a:lnTo>
                  <a:lnTo>
                    <a:pt x="156" y="176"/>
                  </a:lnTo>
                  <a:lnTo>
                    <a:pt x="156" y="176"/>
                  </a:lnTo>
                  <a:lnTo>
                    <a:pt x="156" y="176"/>
                  </a:lnTo>
                  <a:lnTo>
                    <a:pt x="154" y="176"/>
                  </a:lnTo>
                  <a:lnTo>
                    <a:pt x="154" y="176"/>
                  </a:lnTo>
                  <a:lnTo>
                    <a:pt x="154" y="176"/>
                  </a:lnTo>
                  <a:lnTo>
                    <a:pt x="154" y="176"/>
                  </a:lnTo>
                  <a:lnTo>
                    <a:pt x="154" y="176"/>
                  </a:lnTo>
                  <a:lnTo>
                    <a:pt x="154" y="178"/>
                  </a:lnTo>
                  <a:lnTo>
                    <a:pt x="154" y="178"/>
                  </a:lnTo>
                  <a:lnTo>
                    <a:pt x="154" y="178"/>
                  </a:lnTo>
                  <a:lnTo>
                    <a:pt x="154" y="178"/>
                  </a:lnTo>
                  <a:lnTo>
                    <a:pt x="156" y="178"/>
                  </a:lnTo>
                  <a:lnTo>
                    <a:pt x="156" y="178"/>
                  </a:lnTo>
                  <a:lnTo>
                    <a:pt x="159" y="178"/>
                  </a:lnTo>
                  <a:lnTo>
                    <a:pt x="159" y="178"/>
                  </a:lnTo>
                  <a:lnTo>
                    <a:pt x="159" y="180"/>
                  </a:lnTo>
                  <a:lnTo>
                    <a:pt x="156" y="180"/>
                  </a:lnTo>
                  <a:lnTo>
                    <a:pt x="156" y="180"/>
                  </a:lnTo>
                  <a:lnTo>
                    <a:pt x="156" y="180"/>
                  </a:lnTo>
                  <a:lnTo>
                    <a:pt x="154" y="180"/>
                  </a:lnTo>
                  <a:lnTo>
                    <a:pt x="154" y="180"/>
                  </a:lnTo>
                  <a:lnTo>
                    <a:pt x="154" y="180"/>
                  </a:lnTo>
                  <a:lnTo>
                    <a:pt x="154" y="183"/>
                  </a:lnTo>
                  <a:lnTo>
                    <a:pt x="152" y="183"/>
                  </a:lnTo>
                  <a:lnTo>
                    <a:pt x="152" y="183"/>
                  </a:lnTo>
                  <a:lnTo>
                    <a:pt x="152" y="183"/>
                  </a:lnTo>
                  <a:lnTo>
                    <a:pt x="149" y="183"/>
                  </a:lnTo>
                  <a:lnTo>
                    <a:pt x="149" y="183"/>
                  </a:lnTo>
                  <a:lnTo>
                    <a:pt x="149" y="183"/>
                  </a:lnTo>
                  <a:lnTo>
                    <a:pt x="147" y="183"/>
                  </a:lnTo>
                  <a:lnTo>
                    <a:pt x="147" y="183"/>
                  </a:lnTo>
                  <a:lnTo>
                    <a:pt x="147" y="183"/>
                  </a:lnTo>
                  <a:lnTo>
                    <a:pt x="144" y="183"/>
                  </a:lnTo>
                  <a:lnTo>
                    <a:pt x="144" y="183"/>
                  </a:lnTo>
                  <a:lnTo>
                    <a:pt x="144" y="183"/>
                  </a:lnTo>
                  <a:lnTo>
                    <a:pt x="144" y="183"/>
                  </a:lnTo>
                  <a:lnTo>
                    <a:pt x="142" y="183"/>
                  </a:lnTo>
                  <a:lnTo>
                    <a:pt x="142" y="183"/>
                  </a:lnTo>
                  <a:lnTo>
                    <a:pt x="142" y="180"/>
                  </a:lnTo>
                  <a:lnTo>
                    <a:pt x="140" y="180"/>
                  </a:lnTo>
                  <a:lnTo>
                    <a:pt x="140" y="180"/>
                  </a:lnTo>
                  <a:lnTo>
                    <a:pt x="140" y="180"/>
                  </a:lnTo>
                  <a:lnTo>
                    <a:pt x="137" y="180"/>
                  </a:lnTo>
                  <a:lnTo>
                    <a:pt x="137" y="180"/>
                  </a:lnTo>
                  <a:lnTo>
                    <a:pt x="137" y="183"/>
                  </a:lnTo>
                  <a:lnTo>
                    <a:pt x="135" y="183"/>
                  </a:lnTo>
                  <a:lnTo>
                    <a:pt x="135" y="183"/>
                  </a:lnTo>
                  <a:lnTo>
                    <a:pt x="135" y="183"/>
                  </a:lnTo>
                  <a:lnTo>
                    <a:pt x="135" y="183"/>
                  </a:lnTo>
                  <a:lnTo>
                    <a:pt x="135" y="185"/>
                  </a:lnTo>
                  <a:lnTo>
                    <a:pt x="135" y="185"/>
                  </a:lnTo>
                  <a:lnTo>
                    <a:pt x="133" y="185"/>
                  </a:lnTo>
                  <a:lnTo>
                    <a:pt x="133" y="187"/>
                  </a:lnTo>
                  <a:lnTo>
                    <a:pt x="133" y="187"/>
                  </a:lnTo>
                  <a:lnTo>
                    <a:pt x="133" y="187"/>
                  </a:lnTo>
                  <a:lnTo>
                    <a:pt x="133" y="190"/>
                  </a:lnTo>
                  <a:lnTo>
                    <a:pt x="133" y="190"/>
                  </a:lnTo>
                  <a:lnTo>
                    <a:pt x="130" y="190"/>
                  </a:lnTo>
                  <a:lnTo>
                    <a:pt x="130" y="190"/>
                  </a:lnTo>
                  <a:lnTo>
                    <a:pt x="130" y="190"/>
                  </a:lnTo>
                  <a:lnTo>
                    <a:pt x="128" y="190"/>
                  </a:lnTo>
                  <a:lnTo>
                    <a:pt x="128" y="190"/>
                  </a:lnTo>
                  <a:lnTo>
                    <a:pt x="128" y="190"/>
                  </a:lnTo>
                  <a:lnTo>
                    <a:pt x="128" y="190"/>
                  </a:lnTo>
                  <a:lnTo>
                    <a:pt x="128" y="192"/>
                  </a:lnTo>
                  <a:lnTo>
                    <a:pt x="128" y="192"/>
                  </a:lnTo>
                  <a:lnTo>
                    <a:pt x="125" y="192"/>
                  </a:lnTo>
                  <a:lnTo>
                    <a:pt x="125" y="194"/>
                  </a:lnTo>
                  <a:lnTo>
                    <a:pt x="125" y="194"/>
                  </a:lnTo>
                  <a:lnTo>
                    <a:pt x="125" y="197"/>
                  </a:lnTo>
                  <a:lnTo>
                    <a:pt x="125" y="197"/>
                  </a:lnTo>
                  <a:lnTo>
                    <a:pt x="125" y="197"/>
                  </a:lnTo>
                  <a:lnTo>
                    <a:pt x="125" y="199"/>
                  </a:lnTo>
                  <a:lnTo>
                    <a:pt x="125" y="199"/>
                  </a:lnTo>
                  <a:lnTo>
                    <a:pt x="125" y="199"/>
                  </a:lnTo>
                  <a:lnTo>
                    <a:pt x="125" y="202"/>
                  </a:lnTo>
                  <a:lnTo>
                    <a:pt x="125" y="202"/>
                  </a:lnTo>
                  <a:lnTo>
                    <a:pt x="125" y="202"/>
                  </a:lnTo>
                  <a:lnTo>
                    <a:pt x="125" y="204"/>
                  </a:lnTo>
                  <a:lnTo>
                    <a:pt x="125" y="204"/>
                  </a:lnTo>
                  <a:lnTo>
                    <a:pt x="125" y="206"/>
                  </a:lnTo>
                  <a:lnTo>
                    <a:pt x="125" y="206"/>
                  </a:lnTo>
                  <a:lnTo>
                    <a:pt x="125" y="209"/>
                  </a:lnTo>
                  <a:lnTo>
                    <a:pt x="125" y="209"/>
                  </a:lnTo>
                  <a:lnTo>
                    <a:pt x="125" y="209"/>
                  </a:lnTo>
                  <a:lnTo>
                    <a:pt x="125" y="209"/>
                  </a:lnTo>
                  <a:lnTo>
                    <a:pt x="125" y="211"/>
                  </a:lnTo>
                  <a:lnTo>
                    <a:pt x="125" y="211"/>
                  </a:lnTo>
                  <a:lnTo>
                    <a:pt x="125" y="211"/>
                  </a:lnTo>
                  <a:lnTo>
                    <a:pt x="125" y="213"/>
                  </a:lnTo>
                  <a:lnTo>
                    <a:pt x="125" y="213"/>
                  </a:lnTo>
                  <a:lnTo>
                    <a:pt x="125" y="213"/>
                  </a:lnTo>
                  <a:lnTo>
                    <a:pt x="125" y="213"/>
                  </a:lnTo>
                  <a:lnTo>
                    <a:pt x="125" y="216"/>
                  </a:lnTo>
                  <a:lnTo>
                    <a:pt x="125" y="216"/>
                  </a:lnTo>
                  <a:lnTo>
                    <a:pt x="125" y="216"/>
                  </a:lnTo>
                  <a:lnTo>
                    <a:pt x="125" y="218"/>
                  </a:lnTo>
                  <a:lnTo>
                    <a:pt x="125" y="218"/>
                  </a:lnTo>
                  <a:lnTo>
                    <a:pt x="125" y="218"/>
                  </a:lnTo>
                  <a:lnTo>
                    <a:pt x="123" y="218"/>
                  </a:lnTo>
                  <a:lnTo>
                    <a:pt x="123" y="218"/>
                  </a:lnTo>
                  <a:lnTo>
                    <a:pt x="121" y="218"/>
                  </a:lnTo>
                  <a:lnTo>
                    <a:pt x="121" y="218"/>
                  </a:lnTo>
                  <a:lnTo>
                    <a:pt x="121" y="218"/>
                  </a:lnTo>
                  <a:lnTo>
                    <a:pt x="121" y="218"/>
                  </a:lnTo>
                  <a:lnTo>
                    <a:pt x="118" y="218"/>
                  </a:lnTo>
                  <a:lnTo>
                    <a:pt x="118" y="218"/>
                  </a:lnTo>
                  <a:lnTo>
                    <a:pt x="118" y="221"/>
                  </a:lnTo>
                  <a:lnTo>
                    <a:pt x="118" y="221"/>
                  </a:lnTo>
                  <a:lnTo>
                    <a:pt x="116" y="221"/>
                  </a:lnTo>
                  <a:lnTo>
                    <a:pt x="116" y="221"/>
                  </a:lnTo>
                  <a:lnTo>
                    <a:pt x="114" y="221"/>
                  </a:lnTo>
                  <a:lnTo>
                    <a:pt x="114" y="221"/>
                  </a:lnTo>
                  <a:lnTo>
                    <a:pt x="114" y="221"/>
                  </a:lnTo>
                  <a:lnTo>
                    <a:pt x="114" y="221"/>
                  </a:lnTo>
                  <a:lnTo>
                    <a:pt x="111" y="221"/>
                  </a:lnTo>
                  <a:lnTo>
                    <a:pt x="111" y="221"/>
                  </a:lnTo>
                  <a:lnTo>
                    <a:pt x="111" y="223"/>
                  </a:lnTo>
                  <a:lnTo>
                    <a:pt x="111" y="223"/>
                  </a:lnTo>
                  <a:lnTo>
                    <a:pt x="109" y="223"/>
                  </a:lnTo>
                  <a:lnTo>
                    <a:pt x="109" y="223"/>
                  </a:lnTo>
                  <a:lnTo>
                    <a:pt x="109" y="223"/>
                  </a:lnTo>
                  <a:lnTo>
                    <a:pt x="107" y="223"/>
                  </a:lnTo>
                  <a:lnTo>
                    <a:pt x="107" y="223"/>
                  </a:lnTo>
                  <a:lnTo>
                    <a:pt x="107" y="223"/>
                  </a:lnTo>
                  <a:lnTo>
                    <a:pt x="104" y="223"/>
                  </a:lnTo>
                  <a:lnTo>
                    <a:pt x="104" y="225"/>
                  </a:lnTo>
                  <a:lnTo>
                    <a:pt x="104" y="225"/>
                  </a:lnTo>
                  <a:lnTo>
                    <a:pt x="102" y="225"/>
                  </a:lnTo>
                  <a:lnTo>
                    <a:pt x="102" y="225"/>
                  </a:lnTo>
                  <a:lnTo>
                    <a:pt x="102" y="225"/>
                  </a:lnTo>
                  <a:lnTo>
                    <a:pt x="102" y="225"/>
                  </a:lnTo>
                  <a:lnTo>
                    <a:pt x="99" y="225"/>
                  </a:lnTo>
                  <a:lnTo>
                    <a:pt x="99" y="225"/>
                  </a:lnTo>
                  <a:lnTo>
                    <a:pt x="99" y="225"/>
                  </a:lnTo>
                  <a:lnTo>
                    <a:pt x="97" y="225"/>
                  </a:lnTo>
                  <a:lnTo>
                    <a:pt x="97" y="225"/>
                  </a:lnTo>
                  <a:lnTo>
                    <a:pt x="95" y="225"/>
                  </a:lnTo>
                  <a:lnTo>
                    <a:pt x="95" y="225"/>
                  </a:lnTo>
                  <a:lnTo>
                    <a:pt x="95" y="225"/>
                  </a:lnTo>
                  <a:lnTo>
                    <a:pt x="95" y="225"/>
                  </a:lnTo>
                  <a:lnTo>
                    <a:pt x="92" y="225"/>
                  </a:lnTo>
                  <a:lnTo>
                    <a:pt x="92" y="225"/>
                  </a:lnTo>
                  <a:lnTo>
                    <a:pt x="92" y="225"/>
                  </a:lnTo>
                  <a:lnTo>
                    <a:pt x="90" y="225"/>
                  </a:lnTo>
                  <a:lnTo>
                    <a:pt x="90" y="225"/>
                  </a:lnTo>
                  <a:lnTo>
                    <a:pt x="88" y="225"/>
                  </a:lnTo>
                  <a:lnTo>
                    <a:pt x="88" y="225"/>
                  </a:lnTo>
                  <a:lnTo>
                    <a:pt x="88" y="225"/>
                  </a:lnTo>
                  <a:lnTo>
                    <a:pt x="85" y="225"/>
                  </a:lnTo>
                  <a:lnTo>
                    <a:pt x="85" y="225"/>
                  </a:lnTo>
                  <a:lnTo>
                    <a:pt x="85" y="225"/>
                  </a:lnTo>
                  <a:lnTo>
                    <a:pt x="85" y="225"/>
                  </a:lnTo>
                  <a:lnTo>
                    <a:pt x="83" y="225"/>
                  </a:lnTo>
                  <a:lnTo>
                    <a:pt x="83" y="225"/>
                  </a:lnTo>
                  <a:lnTo>
                    <a:pt x="81" y="225"/>
                  </a:lnTo>
                  <a:lnTo>
                    <a:pt x="81" y="228"/>
                  </a:lnTo>
                  <a:lnTo>
                    <a:pt x="81" y="228"/>
                  </a:lnTo>
                  <a:lnTo>
                    <a:pt x="81" y="228"/>
                  </a:lnTo>
                  <a:lnTo>
                    <a:pt x="81" y="228"/>
                  </a:lnTo>
                  <a:lnTo>
                    <a:pt x="81" y="228"/>
                  </a:lnTo>
                  <a:lnTo>
                    <a:pt x="78" y="228"/>
                  </a:lnTo>
                  <a:lnTo>
                    <a:pt x="78" y="230"/>
                  </a:lnTo>
                  <a:lnTo>
                    <a:pt x="78" y="230"/>
                  </a:lnTo>
                  <a:lnTo>
                    <a:pt x="78" y="228"/>
                  </a:lnTo>
                  <a:lnTo>
                    <a:pt x="78" y="228"/>
                  </a:lnTo>
                  <a:lnTo>
                    <a:pt x="76" y="228"/>
                  </a:lnTo>
                  <a:lnTo>
                    <a:pt x="76" y="228"/>
                  </a:lnTo>
                  <a:lnTo>
                    <a:pt x="73" y="228"/>
                  </a:lnTo>
                  <a:lnTo>
                    <a:pt x="73" y="228"/>
                  </a:lnTo>
                  <a:lnTo>
                    <a:pt x="73" y="228"/>
                  </a:lnTo>
                  <a:lnTo>
                    <a:pt x="73" y="228"/>
                  </a:lnTo>
                  <a:lnTo>
                    <a:pt x="71" y="228"/>
                  </a:lnTo>
                  <a:lnTo>
                    <a:pt x="71" y="228"/>
                  </a:lnTo>
                  <a:lnTo>
                    <a:pt x="71" y="228"/>
                  </a:lnTo>
                  <a:lnTo>
                    <a:pt x="69" y="228"/>
                  </a:lnTo>
                  <a:lnTo>
                    <a:pt x="69" y="228"/>
                  </a:lnTo>
                  <a:lnTo>
                    <a:pt x="69" y="228"/>
                  </a:lnTo>
                  <a:lnTo>
                    <a:pt x="66" y="228"/>
                  </a:lnTo>
                  <a:lnTo>
                    <a:pt x="66" y="228"/>
                  </a:lnTo>
                  <a:lnTo>
                    <a:pt x="66" y="228"/>
                  </a:lnTo>
                  <a:lnTo>
                    <a:pt x="64" y="228"/>
                  </a:lnTo>
                  <a:lnTo>
                    <a:pt x="64" y="228"/>
                  </a:lnTo>
                  <a:lnTo>
                    <a:pt x="64" y="228"/>
                  </a:lnTo>
                  <a:lnTo>
                    <a:pt x="62" y="228"/>
                  </a:lnTo>
                  <a:lnTo>
                    <a:pt x="62" y="228"/>
                  </a:lnTo>
                  <a:lnTo>
                    <a:pt x="62" y="228"/>
                  </a:lnTo>
                  <a:lnTo>
                    <a:pt x="59" y="228"/>
                  </a:lnTo>
                  <a:lnTo>
                    <a:pt x="59" y="228"/>
                  </a:lnTo>
                  <a:lnTo>
                    <a:pt x="59" y="228"/>
                  </a:lnTo>
                  <a:lnTo>
                    <a:pt x="57" y="228"/>
                  </a:lnTo>
                  <a:lnTo>
                    <a:pt x="57" y="228"/>
                  </a:lnTo>
                  <a:lnTo>
                    <a:pt x="54" y="228"/>
                  </a:lnTo>
                  <a:lnTo>
                    <a:pt x="54" y="228"/>
                  </a:lnTo>
                  <a:lnTo>
                    <a:pt x="54" y="228"/>
                  </a:lnTo>
                  <a:lnTo>
                    <a:pt x="54" y="228"/>
                  </a:lnTo>
                  <a:lnTo>
                    <a:pt x="52" y="228"/>
                  </a:lnTo>
                  <a:lnTo>
                    <a:pt x="52" y="228"/>
                  </a:lnTo>
                  <a:lnTo>
                    <a:pt x="52" y="228"/>
                  </a:lnTo>
                  <a:lnTo>
                    <a:pt x="50" y="228"/>
                  </a:lnTo>
                  <a:lnTo>
                    <a:pt x="50" y="228"/>
                  </a:lnTo>
                  <a:lnTo>
                    <a:pt x="47" y="228"/>
                  </a:lnTo>
                  <a:lnTo>
                    <a:pt x="47" y="228"/>
                  </a:lnTo>
                  <a:lnTo>
                    <a:pt x="47" y="228"/>
                  </a:lnTo>
                  <a:lnTo>
                    <a:pt x="45" y="228"/>
                  </a:lnTo>
                  <a:lnTo>
                    <a:pt x="45" y="228"/>
                  </a:lnTo>
                  <a:lnTo>
                    <a:pt x="45" y="230"/>
                  </a:lnTo>
                  <a:lnTo>
                    <a:pt x="45" y="230"/>
                  </a:lnTo>
                  <a:lnTo>
                    <a:pt x="43" y="230"/>
                  </a:lnTo>
                  <a:lnTo>
                    <a:pt x="43" y="230"/>
                  </a:lnTo>
                  <a:lnTo>
                    <a:pt x="43" y="228"/>
                  </a:lnTo>
                  <a:lnTo>
                    <a:pt x="40" y="228"/>
                  </a:lnTo>
                  <a:lnTo>
                    <a:pt x="40" y="228"/>
                  </a:lnTo>
                  <a:lnTo>
                    <a:pt x="40" y="228"/>
                  </a:lnTo>
                  <a:lnTo>
                    <a:pt x="40" y="228"/>
                  </a:lnTo>
                  <a:lnTo>
                    <a:pt x="38" y="228"/>
                  </a:lnTo>
                  <a:lnTo>
                    <a:pt x="38" y="228"/>
                  </a:lnTo>
                  <a:lnTo>
                    <a:pt x="38" y="228"/>
                  </a:lnTo>
                  <a:lnTo>
                    <a:pt x="38" y="228"/>
                  </a:lnTo>
                  <a:lnTo>
                    <a:pt x="36" y="228"/>
                  </a:lnTo>
                  <a:lnTo>
                    <a:pt x="36" y="228"/>
                  </a:lnTo>
                  <a:lnTo>
                    <a:pt x="33" y="228"/>
                  </a:lnTo>
                  <a:lnTo>
                    <a:pt x="33" y="228"/>
                  </a:lnTo>
                  <a:lnTo>
                    <a:pt x="33" y="225"/>
                  </a:lnTo>
                  <a:lnTo>
                    <a:pt x="33" y="225"/>
                  </a:lnTo>
                  <a:lnTo>
                    <a:pt x="31" y="225"/>
                  </a:lnTo>
                  <a:lnTo>
                    <a:pt x="31" y="225"/>
                  </a:lnTo>
                  <a:lnTo>
                    <a:pt x="31" y="225"/>
                  </a:lnTo>
                  <a:lnTo>
                    <a:pt x="28" y="225"/>
                  </a:lnTo>
                  <a:lnTo>
                    <a:pt x="28" y="225"/>
                  </a:lnTo>
                  <a:lnTo>
                    <a:pt x="28" y="225"/>
                  </a:lnTo>
                  <a:lnTo>
                    <a:pt x="26" y="225"/>
                  </a:lnTo>
                  <a:lnTo>
                    <a:pt x="26" y="223"/>
                  </a:lnTo>
                  <a:lnTo>
                    <a:pt x="26" y="223"/>
                  </a:lnTo>
                  <a:lnTo>
                    <a:pt x="26" y="223"/>
                  </a:lnTo>
                  <a:lnTo>
                    <a:pt x="24" y="223"/>
                  </a:lnTo>
                  <a:lnTo>
                    <a:pt x="24" y="223"/>
                  </a:lnTo>
                  <a:lnTo>
                    <a:pt x="24" y="223"/>
                  </a:lnTo>
                  <a:lnTo>
                    <a:pt x="21" y="223"/>
                  </a:lnTo>
                  <a:lnTo>
                    <a:pt x="21" y="223"/>
                  </a:lnTo>
                  <a:lnTo>
                    <a:pt x="21" y="221"/>
                  </a:lnTo>
                  <a:lnTo>
                    <a:pt x="21" y="221"/>
                  </a:lnTo>
                  <a:lnTo>
                    <a:pt x="19" y="221"/>
                  </a:lnTo>
                  <a:lnTo>
                    <a:pt x="19" y="221"/>
                  </a:lnTo>
                  <a:lnTo>
                    <a:pt x="19" y="221"/>
                  </a:lnTo>
                  <a:lnTo>
                    <a:pt x="19" y="221"/>
                  </a:lnTo>
                  <a:lnTo>
                    <a:pt x="17" y="221"/>
                  </a:lnTo>
                  <a:lnTo>
                    <a:pt x="17" y="221"/>
                  </a:lnTo>
                  <a:lnTo>
                    <a:pt x="14" y="221"/>
                  </a:lnTo>
                  <a:lnTo>
                    <a:pt x="14" y="218"/>
                  </a:lnTo>
                  <a:lnTo>
                    <a:pt x="14" y="218"/>
                  </a:lnTo>
                  <a:lnTo>
                    <a:pt x="14" y="218"/>
                  </a:lnTo>
                  <a:lnTo>
                    <a:pt x="12" y="218"/>
                  </a:lnTo>
                  <a:lnTo>
                    <a:pt x="12" y="218"/>
                  </a:lnTo>
                  <a:lnTo>
                    <a:pt x="12" y="218"/>
                  </a:lnTo>
                  <a:lnTo>
                    <a:pt x="12" y="218"/>
                  </a:lnTo>
                  <a:lnTo>
                    <a:pt x="9" y="218"/>
                  </a:lnTo>
                  <a:lnTo>
                    <a:pt x="9" y="218"/>
                  </a:lnTo>
                  <a:lnTo>
                    <a:pt x="9" y="218"/>
                  </a:lnTo>
                  <a:lnTo>
                    <a:pt x="9" y="218"/>
                  </a:lnTo>
                  <a:lnTo>
                    <a:pt x="9" y="216"/>
                  </a:lnTo>
                  <a:lnTo>
                    <a:pt x="12" y="216"/>
                  </a:lnTo>
                  <a:lnTo>
                    <a:pt x="12" y="216"/>
                  </a:lnTo>
                  <a:lnTo>
                    <a:pt x="12" y="216"/>
                  </a:lnTo>
                  <a:lnTo>
                    <a:pt x="12" y="213"/>
                  </a:lnTo>
                  <a:lnTo>
                    <a:pt x="12" y="213"/>
                  </a:lnTo>
                  <a:lnTo>
                    <a:pt x="12" y="213"/>
                  </a:lnTo>
                  <a:lnTo>
                    <a:pt x="14" y="213"/>
                  </a:lnTo>
                  <a:lnTo>
                    <a:pt x="14" y="211"/>
                  </a:lnTo>
                  <a:lnTo>
                    <a:pt x="14" y="211"/>
                  </a:lnTo>
                  <a:lnTo>
                    <a:pt x="14" y="211"/>
                  </a:lnTo>
                  <a:lnTo>
                    <a:pt x="14" y="209"/>
                  </a:lnTo>
                  <a:lnTo>
                    <a:pt x="14" y="209"/>
                  </a:lnTo>
                  <a:lnTo>
                    <a:pt x="14" y="209"/>
                  </a:lnTo>
                  <a:lnTo>
                    <a:pt x="17" y="209"/>
                  </a:lnTo>
                  <a:lnTo>
                    <a:pt x="17" y="209"/>
                  </a:lnTo>
                  <a:lnTo>
                    <a:pt x="17" y="209"/>
                  </a:lnTo>
                  <a:lnTo>
                    <a:pt x="17" y="206"/>
                  </a:lnTo>
                  <a:lnTo>
                    <a:pt x="19" y="206"/>
                  </a:lnTo>
                  <a:lnTo>
                    <a:pt x="19" y="206"/>
                  </a:lnTo>
                  <a:lnTo>
                    <a:pt x="19" y="206"/>
                  </a:lnTo>
                  <a:lnTo>
                    <a:pt x="19" y="204"/>
                  </a:lnTo>
                  <a:lnTo>
                    <a:pt x="19" y="204"/>
                  </a:lnTo>
                  <a:lnTo>
                    <a:pt x="19" y="204"/>
                  </a:lnTo>
                  <a:lnTo>
                    <a:pt x="21" y="204"/>
                  </a:lnTo>
                  <a:lnTo>
                    <a:pt x="21" y="202"/>
                  </a:lnTo>
                  <a:lnTo>
                    <a:pt x="21" y="202"/>
                  </a:lnTo>
                  <a:lnTo>
                    <a:pt x="21" y="202"/>
                  </a:lnTo>
                  <a:lnTo>
                    <a:pt x="21" y="202"/>
                  </a:lnTo>
                  <a:lnTo>
                    <a:pt x="21" y="199"/>
                  </a:lnTo>
                  <a:lnTo>
                    <a:pt x="24" y="199"/>
                  </a:lnTo>
                  <a:lnTo>
                    <a:pt x="24" y="199"/>
                  </a:lnTo>
                  <a:lnTo>
                    <a:pt x="24" y="199"/>
                  </a:lnTo>
                  <a:lnTo>
                    <a:pt x="24" y="199"/>
                  </a:lnTo>
                  <a:lnTo>
                    <a:pt x="26" y="199"/>
                  </a:lnTo>
                  <a:lnTo>
                    <a:pt x="26" y="197"/>
                  </a:lnTo>
                  <a:lnTo>
                    <a:pt x="26" y="197"/>
                  </a:lnTo>
                  <a:lnTo>
                    <a:pt x="26" y="197"/>
                  </a:lnTo>
                  <a:lnTo>
                    <a:pt x="26" y="197"/>
                  </a:lnTo>
                  <a:lnTo>
                    <a:pt x="26" y="194"/>
                  </a:lnTo>
                  <a:lnTo>
                    <a:pt x="28" y="194"/>
                  </a:lnTo>
                  <a:lnTo>
                    <a:pt x="28" y="194"/>
                  </a:lnTo>
                  <a:lnTo>
                    <a:pt x="28" y="194"/>
                  </a:lnTo>
                  <a:lnTo>
                    <a:pt x="28" y="192"/>
                  </a:lnTo>
                  <a:lnTo>
                    <a:pt x="28" y="192"/>
                  </a:lnTo>
                  <a:lnTo>
                    <a:pt x="28" y="190"/>
                  </a:lnTo>
                  <a:lnTo>
                    <a:pt x="28" y="190"/>
                  </a:lnTo>
                  <a:lnTo>
                    <a:pt x="28" y="190"/>
                  </a:lnTo>
                  <a:lnTo>
                    <a:pt x="28" y="190"/>
                  </a:lnTo>
                  <a:lnTo>
                    <a:pt x="28" y="187"/>
                  </a:lnTo>
                  <a:lnTo>
                    <a:pt x="28" y="187"/>
                  </a:lnTo>
                  <a:lnTo>
                    <a:pt x="28" y="185"/>
                  </a:lnTo>
                  <a:lnTo>
                    <a:pt x="28" y="185"/>
                  </a:lnTo>
                  <a:lnTo>
                    <a:pt x="28" y="185"/>
                  </a:lnTo>
                  <a:lnTo>
                    <a:pt x="28" y="183"/>
                  </a:lnTo>
                  <a:lnTo>
                    <a:pt x="28" y="183"/>
                  </a:lnTo>
                  <a:lnTo>
                    <a:pt x="28" y="180"/>
                  </a:lnTo>
                  <a:lnTo>
                    <a:pt x="28" y="180"/>
                  </a:lnTo>
                  <a:lnTo>
                    <a:pt x="28" y="180"/>
                  </a:lnTo>
                  <a:lnTo>
                    <a:pt x="28" y="178"/>
                  </a:lnTo>
                  <a:lnTo>
                    <a:pt x="26" y="178"/>
                  </a:lnTo>
                  <a:lnTo>
                    <a:pt x="26" y="178"/>
                  </a:lnTo>
                  <a:lnTo>
                    <a:pt x="26" y="178"/>
                  </a:lnTo>
                  <a:lnTo>
                    <a:pt x="26" y="178"/>
                  </a:lnTo>
                  <a:lnTo>
                    <a:pt x="26" y="178"/>
                  </a:lnTo>
                  <a:lnTo>
                    <a:pt x="24" y="178"/>
                  </a:lnTo>
                  <a:lnTo>
                    <a:pt x="24" y="178"/>
                  </a:lnTo>
                  <a:lnTo>
                    <a:pt x="24" y="178"/>
                  </a:lnTo>
                  <a:lnTo>
                    <a:pt x="21" y="178"/>
                  </a:lnTo>
                  <a:lnTo>
                    <a:pt x="21" y="178"/>
                  </a:lnTo>
                  <a:lnTo>
                    <a:pt x="21" y="178"/>
                  </a:lnTo>
                  <a:lnTo>
                    <a:pt x="19" y="178"/>
                  </a:lnTo>
                  <a:lnTo>
                    <a:pt x="19" y="178"/>
                  </a:lnTo>
                  <a:lnTo>
                    <a:pt x="19" y="178"/>
                  </a:lnTo>
                  <a:lnTo>
                    <a:pt x="19" y="178"/>
                  </a:lnTo>
                  <a:lnTo>
                    <a:pt x="17" y="178"/>
                  </a:lnTo>
                  <a:lnTo>
                    <a:pt x="17" y="178"/>
                  </a:lnTo>
                  <a:lnTo>
                    <a:pt x="14" y="178"/>
                  </a:lnTo>
                  <a:lnTo>
                    <a:pt x="14" y="178"/>
                  </a:lnTo>
                  <a:lnTo>
                    <a:pt x="14" y="178"/>
                  </a:lnTo>
                  <a:lnTo>
                    <a:pt x="12" y="178"/>
                  </a:lnTo>
                  <a:lnTo>
                    <a:pt x="12" y="178"/>
                  </a:lnTo>
                  <a:lnTo>
                    <a:pt x="12" y="178"/>
                  </a:lnTo>
                  <a:lnTo>
                    <a:pt x="12" y="176"/>
                  </a:lnTo>
                  <a:lnTo>
                    <a:pt x="9" y="176"/>
                  </a:lnTo>
                  <a:lnTo>
                    <a:pt x="9" y="176"/>
                  </a:lnTo>
                  <a:lnTo>
                    <a:pt x="7" y="176"/>
                  </a:lnTo>
                  <a:lnTo>
                    <a:pt x="7" y="176"/>
                  </a:lnTo>
                  <a:lnTo>
                    <a:pt x="7" y="173"/>
                  </a:lnTo>
                  <a:lnTo>
                    <a:pt x="7" y="173"/>
                  </a:lnTo>
                  <a:lnTo>
                    <a:pt x="7" y="171"/>
                  </a:lnTo>
                  <a:lnTo>
                    <a:pt x="7" y="171"/>
                  </a:lnTo>
                  <a:lnTo>
                    <a:pt x="7" y="168"/>
                  </a:lnTo>
                  <a:lnTo>
                    <a:pt x="7" y="168"/>
                  </a:lnTo>
                  <a:lnTo>
                    <a:pt x="7" y="168"/>
                  </a:lnTo>
                  <a:lnTo>
                    <a:pt x="7" y="166"/>
                  </a:lnTo>
                  <a:lnTo>
                    <a:pt x="7" y="166"/>
                  </a:lnTo>
                  <a:lnTo>
                    <a:pt x="7" y="164"/>
                  </a:lnTo>
                  <a:lnTo>
                    <a:pt x="7" y="164"/>
                  </a:lnTo>
                  <a:lnTo>
                    <a:pt x="7" y="161"/>
                  </a:lnTo>
                  <a:lnTo>
                    <a:pt x="7" y="161"/>
                  </a:lnTo>
                  <a:lnTo>
                    <a:pt x="7" y="159"/>
                  </a:lnTo>
                  <a:lnTo>
                    <a:pt x="9" y="159"/>
                  </a:lnTo>
                  <a:lnTo>
                    <a:pt x="9" y="159"/>
                  </a:lnTo>
                  <a:lnTo>
                    <a:pt x="9" y="159"/>
                  </a:lnTo>
                  <a:lnTo>
                    <a:pt x="9" y="157"/>
                  </a:lnTo>
                  <a:lnTo>
                    <a:pt x="9" y="157"/>
                  </a:lnTo>
                  <a:lnTo>
                    <a:pt x="7" y="157"/>
                  </a:lnTo>
                  <a:lnTo>
                    <a:pt x="7" y="154"/>
                  </a:lnTo>
                  <a:lnTo>
                    <a:pt x="7" y="154"/>
                  </a:lnTo>
                  <a:lnTo>
                    <a:pt x="7" y="152"/>
                  </a:lnTo>
                  <a:lnTo>
                    <a:pt x="7" y="152"/>
                  </a:lnTo>
                  <a:lnTo>
                    <a:pt x="7" y="149"/>
                  </a:lnTo>
                  <a:lnTo>
                    <a:pt x="7" y="149"/>
                  </a:lnTo>
                  <a:lnTo>
                    <a:pt x="7" y="149"/>
                  </a:lnTo>
                  <a:lnTo>
                    <a:pt x="7" y="149"/>
                  </a:lnTo>
                  <a:lnTo>
                    <a:pt x="7" y="149"/>
                  </a:lnTo>
                  <a:lnTo>
                    <a:pt x="7" y="147"/>
                  </a:lnTo>
                  <a:lnTo>
                    <a:pt x="7" y="147"/>
                  </a:lnTo>
                  <a:lnTo>
                    <a:pt x="5" y="147"/>
                  </a:lnTo>
                  <a:lnTo>
                    <a:pt x="5" y="145"/>
                  </a:lnTo>
                  <a:lnTo>
                    <a:pt x="5" y="145"/>
                  </a:lnTo>
                  <a:lnTo>
                    <a:pt x="5" y="142"/>
                  </a:lnTo>
                  <a:lnTo>
                    <a:pt x="5" y="142"/>
                  </a:lnTo>
                  <a:lnTo>
                    <a:pt x="5" y="142"/>
                  </a:lnTo>
                  <a:lnTo>
                    <a:pt x="5" y="140"/>
                  </a:lnTo>
                  <a:lnTo>
                    <a:pt x="5" y="140"/>
                  </a:lnTo>
                  <a:lnTo>
                    <a:pt x="5" y="140"/>
                  </a:lnTo>
                  <a:lnTo>
                    <a:pt x="5" y="140"/>
                  </a:lnTo>
                  <a:lnTo>
                    <a:pt x="5" y="138"/>
                  </a:lnTo>
                  <a:lnTo>
                    <a:pt x="5" y="138"/>
                  </a:lnTo>
                  <a:lnTo>
                    <a:pt x="5" y="135"/>
                  </a:lnTo>
                  <a:lnTo>
                    <a:pt x="2" y="135"/>
                  </a:lnTo>
                  <a:lnTo>
                    <a:pt x="2" y="135"/>
                  </a:lnTo>
                  <a:lnTo>
                    <a:pt x="2" y="133"/>
                  </a:lnTo>
                  <a:lnTo>
                    <a:pt x="5" y="133"/>
                  </a:lnTo>
                  <a:lnTo>
                    <a:pt x="5" y="133"/>
                  </a:lnTo>
                  <a:lnTo>
                    <a:pt x="5" y="130"/>
                  </a:lnTo>
                  <a:lnTo>
                    <a:pt x="5" y="130"/>
                  </a:lnTo>
                  <a:lnTo>
                    <a:pt x="5" y="130"/>
                  </a:lnTo>
                  <a:lnTo>
                    <a:pt x="5" y="130"/>
                  </a:lnTo>
                  <a:lnTo>
                    <a:pt x="7" y="130"/>
                  </a:lnTo>
                  <a:lnTo>
                    <a:pt x="7" y="130"/>
                  </a:lnTo>
                  <a:lnTo>
                    <a:pt x="7" y="130"/>
                  </a:lnTo>
                  <a:lnTo>
                    <a:pt x="7" y="128"/>
                  </a:lnTo>
                  <a:lnTo>
                    <a:pt x="7" y="128"/>
                  </a:lnTo>
                  <a:lnTo>
                    <a:pt x="7" y="128"/>
                  </a:lnTo>
                  <a:lnTo>
                    <a:pt x="9" y="128"/>
                  </a:lnTo>
                  <a:lnTo>
                    <a:pt x="9" y="126"/>
                  </a:lnTo>
                  <a:lnTo>
                    <a:pt x="9" y="126"/>
                  </a:lnTo>
                  <a:lnTo>
                    <a:pt x="9" y="126"/>
                  </a:lnTo>
                  <a:lnTo>
                    <a:pt x="9" y="123"/>
                  </a:lnTo>
                  <a:lnTo>
                    <a:pt x="9" y="123"/>
                  </a:lnTo>
                  <a:lnTo>
                    <a:pt x="7" y="123"/>
                  </a:lnTo>
                  <a:lnTo>
                    <a:pt x="7" y="123"/>
                  </a:lnTo>
                  <a:lnTo>
                    <a:pt x="7" y="123"/>
                  </a:lnTo>
                  <a:lnTo>
                    <a:pt x="5" y="123"/>
                  </a:lnTo>
                  <a:lnTo>
                    <a:pt x="5" y="123"/>
                  </a:lnTo>
                  <a:lnTo>
                    <a:pt x="5" y="123"/>
                  </a:lnTo>
                  <a:lnTo>
                    <a:pt x="5" y="123"/>
                  </a:lnTo>
                  <a:lnTo>
                    <a:pt x="5" y="121"/>
                  </a:lnTo>
                  <a:lnTo>
                    <a:pt x="2" y="121"/>
                  </a:lnTo>
                  <a:lnTo>
                    <a:pt x="2" y="121"/>
                  </a:lnTo>
                  <a:lnTo>
                    <a:pt x="2" y="119"/>
                  </a:lnTo>
                  <a:lnTo>
                    <a:pt x="2" y="119"/>
                  </a:lnTo>
                  <a:lnTo>
                    <a:pt x="2" y="119"/>
                  </a:lnTo>
                  <a:lnTo>
                    <a:pt x="2" y="119"/>
                  </a:lnTo>
                  <a:lnTo>
                    <a:pt x="2" y="119"/>
                  </a:lnTo>
                  <a:lnTo>
                    <a:pt x="2" y="116"/>
                  </a:lnTo>
                  <a:lnTo>
                    <a:pt x="2" y="116"/>
                  </a:lnTo>
                  <a:lnTo>
                    <a:pt x="2" y="114"/>
                  </a:lnTo>
                  <a:lnTo>
                    <a:pt x="2" y="114"/>
                  </a:lnTo>
                  <a:lnTo>
                    <a:pt x="2" y="114"/>
                  </a:lnTo>
                  <a:lnTo>
                    <a:pt x="0" y="114"/>
                  </a:lnTo>
                  <a:lnTo>
                    <a:pt x="0" y="112"/>
                  </a:lnTo>
                  <a:lnTo>
                    <a:pt x="0" y="112"/>
                  </a:lnTo>
                  <a:lnTo>
                    <a:pt x="0" y="109"/>
                  </a:lnTo>
                  <a:lnTo>
                    <a:pt x="0" y="109"/>
                  </a:lnTo>
                  <a:lnTo>
                    <a:pt x="2" y="109"/>
                  </a:lnTo>
                  <a:lnTo>
                    <a:pt x="2" y="109"/>
                  </a:lnTo>
                  <a:lnTo>
                    <a:pt x="2" y="109"/>
                  </a:lnTo>
                  <a:lnTo>
                    <a:pt x="2" y="107"/>
                  </a:lnTo>
                  <a:lnTo>
                    <a:pt x="5" y="107"/>
                  </a:lnTo>
                  <a:lnTo>
                    <a:pt x="5" y="107"/>
                  </a:lnTo>
                  <a:lnTo>
                    <a:pt x="5" y="107"/>
                  </a:lnTo>
                  <a:lnTo>
                    <a:pt x="5" y="104"/>
                  </a:lnTo>
                  <a:lnTo>
                    <a:pt x="5" y="104"/>
                  </a:lnTo>
                  <a:lnTo>
                    <a:pt x="7" y="104"/>
                  </a:lnTo>
                  <a:lnTo>
                    <a:pt x="7" y="104"/>
                  </a:lnTo>
                  <a:lnTo>
                    <a:pt x="7" y="104"/>
                  </a:lnTo>
                  <a:lnTo>
                    <a:pt x="9" y="104"/>
                  </a:lnTo>
                  <a:lnTo>
                    <a:pt x="9" y="104"/>
                  </a:lnTo>
                  <a:lnTo>
                    <a:pt x="9" y="104"/>
                  </a:lnTo>
                  <a:lnTo>
                    <a:pt x="9" y="104"/>
                  </a:lnTo>
                  <a:lnTo>
                    <a:pt x="9" y="102"/>
                  </a:lnTo>
                  <a:lnTo>
                    <a:pt x="7" y="102"/>
                  </a:lnTo>
                  <a:lnTo>
                    <a:pt x="7" y="102"/>
                  </a:lnTo>
                  <a:lnTo>
                    <a:pt x="7" y="100"/>
                  </a:lnTo>
                  <a:lnTo>
                    <a:pt x="7" y="100"/>
                  </a:lnTo>
                  <a:lnTo>
                    <a:pt x="7" y="100"/>
                  </a:lnTo>
                  <a:lnTo>
                    <a:pt x="7" y="100"/>
                  </a:lnTo>
                  <a:lnTo>
                    <a:pt x="7" y="100"/>
                  </a:lnTo>
                  <a:lnTo>
                    <a:pt x="7" y="100"/>
                  </a:lnTo>
                  <a:lnTo>
                    <a:pt x="7" y="100"/>
                  </a:lnTo>
                  <a:lnTo>
                    <a:pt x="9" y="100"/>
                  </a:lnTo>
                  <a:lnTo>
                    <a:pt x="9" y="97"/>
                  </a:lnTo>
                  <a:lnTo>
                    <a:pt x="9" y="97"/>
                  </a:lnTo>
                  <a:lnTo>
                    <a:pt x="9" y="97"/>
                  </a:lnTo>
                  <a:lnTo>
                    <a:pt x="12" y="97"/>
                  </a:lnTo>
                  <a:lnTo>
                    <a:pt x="12" y="97"/>
                  </a:lnTo>
                  <a:lnTo>
                    <a:pt x="12" y="95"/>
                  </a:lnTo>
                  <a:lnTo>
                    <a:pt x="12" y="95"/>
                  </a:lnTo>
                  <a:lnTo>
                    <a:pt x="12" y="93"/>
                  </a:lnTo>
                  <a:lnTo>
                    <a:pt x="12" y="93"/>
                  </a:lnTo>
                  <a:lnTo>
                    <a:pt x="12" y="93"/>
                  </a:lnTo>
                  <a:lnTo>
                    <a:pt x="14" y="93"/>
                  </a:lnTo>
                  <a:lnTo>
                    <a:pt x="14" y="90"/>
                  </a:lnTo>
                  <a:lnTo>
                    <a:pt x="14" y="90"/>
                  </a:lnTo>
                  <a:lnTo>
                    <a:pt x="14" y="90"/>
                  </a:lnTo>
                  <a:lnTo>
                    <a:pt x="14" y="88"/>
                  </a:lnTo>
                  <a:lnTo>
                    <a:pt x="14" y="88"/>
                  </a:lnTo>
                  <a:lnTo>
                    <a:pt x="14" y="88"/>
                  </a:lnTo>
                  <a:lnTo>
                    <a:pt x="14" y="85"/>
                  </a:lnTo>
                  <a:lnTo>
                    <a:pt x="14" y="85"/>
                  </a:lnTo>
                  <a:lnTo>
                    <a:pt x="14" y="83"/>
                  </a:lnTo>
                  <a:lnTo>
                    <a:pt x="14" y="83"/>
                  </a:lnTo>
                  <a:lnTo>
                    <a:pt x="14" y="83"/>
                  </a:lnTo>
                  <a:lnTo>
                    <a:pt x="14" y="81"/>
                  </a:lnTo>
                  <a:lnTo>
                    <a:pt x="14" y="81"/>
                  </a:lnTo>
                  <a:lnTo>
                    <a:pt x="14" y="81"/>
                  </a:lnTo>
                  <a:lnTo>
                    <a:pt x="14" y="81"/>
                  </a:lnTo>
                  <a:lnTo>
                    <a:pt x="14" y="81"/>
                  </a:lnTo>
                  <a:lnTo>
                    <a:pt x="14" y="78"/>
                  </a:lnTo>
                  <a:lnTo>
                    <a:pt x="14" y="78"/>
                  </a:lnTo>
                  <a:lnTo>
                    <a:pt x="17" y="78"/>
                  </a:lnTo>
                  <a:lnTo>
                    <a:pt x="17" y="76"/>
                  </a:lnTo>
                  <a:lnTo>
                    <a:pt x="17" y="76"/>
                  </a:lnTo>
                  <a:lnTo>
                    <a:pt x="17" y="76"/>
                  </a:lnTo>
                  <a:lnTo>
                    <a:pt x="17" y="74"/>
                  </a:lnTo>
                  <a:lnTo>
                    <a:pt x="17" y="74"/>
                  </a:lnTo>
                  <a:lnTo>
                    <a:pt x="19" y="74"/>
                  </a:lnTo>
                  <a:lnTo>
                    <a:pt x="19" y="71"/>
                  </a:lnTo>
                  <a:lnTo>
                    <a:pt x="19" y="71"/>
                  </a:lnTo>
                  <a:lnTo>
                    <a:pt x="19" y="71"/>
                  </a:lnTo>
                  <a:lnTo>
                    <a:pt x="19" y="71"/>
                  </a:lnTo>
                  <a:lnTo>
                    <a:pt x="19" y="71"/>
                  </a:lnTo>
                  <a:lnTo>
                    <a:pt x="21" y="71"/>
                  </a:lnTo>
                  <a:lnTo>
                    <a:pt x="21" y="74"/>
                  </a:lnTo>
                  <a:lnTo>
                    <a:pt x="21" y="74"/>
                  </a:lnTo>
                  <a:lnTo>
                    <a:pt x="21" y="74"/>
                  </a:lnTo>
                  <a:lnTo>
                    <a:pt x="21" y="74"/>
                  </a:lnTo>
                  <a:lnTo>
                    <a:pt x="24" y="74"/>
                  </a:lnTo>
                  <a:lnTo>
                    <a:pt x="24" y="76"/>
                  </a:lnTo>
                  <a:lnTo>
                    <a:pt x="24" y="76"/>
                  </a:lnTo>
                  <a:lnTo>
                    <a:pt x="24" y="76"/>
                  </a:lnTo>
                  <a:lnTo>
                    <a:pt x="26" y="76"/>
                  </a:lnTo>
                  <a:lnTo>
                    <a:pt x="26" y="76"/>
                  </a:lnTo>
                  <a:lnTo>
                    <a:pt x="26" y="76"/>
                  </a:lnTo>
                  <a:lnTo>
                    <a:pt x="28" y="76"/>
                  </a:lnTo>
                  <a:lnTo>
                    <a:pt x="28" y="76"/>
                  </a:lnTo>
                  <a:lnTo>
                    <a:pt x="28" y="76"/>
                  </a:lnTo>
                  <a:lnTo>
                    <a:pt x="31" y="76"/>
                  </a:lnTo>
                  <a:lnTo>
                    <a:pt x="31" y="76"/>
                  </a:lnTo>
                  <a:lnTo>
                    <a:pt x="31" y="76"/>
                  </a:lnTo>
                  <a:lnTo>
                    <a:pt x="33" y="76"/>
                  </a:lnTo>
                  <a:lnTo>
                    <a:pt x="33" y="76"/>
                  </a:lnTo>
                  <a:lnTo>
                    <a:pt x="33" y="76"/>
                  </a:lnTo>
                  <a:lnTo>
                    <a:pt x="33" y="76"/>
                  </a:lnTo>
                  <a:lnTo>
                    <a:pt x="36" y="76"/>
                  </a:lnTo>
                  <a:lnTo>
                    <a:pt x="36" y="78"/>
                  </a:lnTo>
                  <a:lnTo>
                    <a:pt x="36" y="78"/>
                  </a:lnTo>
                  <a:lnTo>
                    <a:pt x="36" y="78"/>
                  </a:lnTo>
                  <a:lnTo>
                    <a:pt x="38" y="78"/>
                  </a:lnTo>
                  <a:lnTo>
                    <a:pt x="38" y="78"/>
                  </a:lnTo>
                  <a:lnTo>
                    <a:pt x="38" y="78"/>
                  </a:lnTo>
                  <a:lnTo>
                    <a:pt x="38" y="81"/>
                  </a:lnTo>
                  <a:lnTo>
                    <a:pt x="40" y="81"/>
                  </a:lnTo>
                  <a:lnTo>
                    <a:pt x="40" y="81"/>
                  </a:lnTo>
                  <a:lnTo>
                    <a:pt x="40" y="81"/>
                  </a:lnTo>
                  <a:lnTo>
                    <a:pt x="40" y="83"/>
                  </a:lnTo>
                  <a:lnTo>
                    <a:pt x="40" y="83"/>
                  </a:lnTo>
                  <a:lnTo>
                    <a:pt x="40" y="83"/>
                  </a:lnTo>
                  <a:lnTo>
                    <a:pt x="40" y="81"/>
                  </a:lnTo>
                  <a:lnTo>
                    <a:pt x="43" y="81"/>
                  </a:lnTo>
                  <a:lnTo>
                    <a:pt x="43" y="81"/>
                  </a:lnTo>
                  <a:lnTo>
                    <a:pt x="43" y="81"/>
                  </a:lnTo>
                  <a:lnTo>
                    <a:pt x="43" y="81"/>
                  </a:lnTo>
                  <a:lnTo>
                    <a:pt x="45" y="81"/>
                  </a:lnTo>
                  <a:lnTo>
                    <a:pt x="45" y="81"/>
                  </a:lnTo>
                  <a:lnTo>
                    <a:pt x="45" y="81"/>
                  </a:lnTo>
                  <a:lnTo>
                    <a:pt x="45" y="81"/>
                  </a:lnTo>
                  <a:lnTo>
                    <a:pt x="47" y="81"/>
                  </a:lnTo>
                  <a:lnTo>
                    <a:pt x="47" y="81"/>
                  </a:lnTo>
                  <a:lnTo>
                    <a:pt x="47" y="81"/>
                  </a:lnTo>
                  <a:lnTo>
                    <a:pt x="50" y="81"/>
                  </a:lnTo>
                  <a:lnTo>
                    <a:pt x="50" y="81"/>
                  </a:lnTo>
                  <a:lnTo>
                    <a:pt x="50" y="81"/>
                  </a:lnTo>
                  <a:lnTo>
                    <a:pt x="52" y="81"/>
                  </a:lnTo>
                  <a:lnTo>
                    <a:pt x="52" y="78"/>
                  </a:lnTo>
                  <a:lnTo>
                    <a:pt x="52" y="78"/>
                  </a:lnTo>
                  <a:lnTo>
                    <a:pt x="52" y="78"/>
                  </a:lnTo>
                  <a:lnTo>
                    <a:pt x="52" y="78"/>
                  </a:lnTo>
                  <a:lnTo>
                    <a:pt x="54" y="78"/>
                  </a:lnTo>
                  <a:lnTo>
                    <a:pt x="54" y="76"/>
                  </a:lnTo>
                  <a:lnTo>
                    <a:pt x="54" y="76"/>
                  </a:lnTo>
                  <a:lnTo>
                    <a:pt x="54" y="76"/>
                  </a:lnTo>
                  <a:lnTo>
                    <a:pt x="57" y="76"/>
                  </a:lnTo>
                  <a:lnTo>
                    <a:pt x="57" y="76"/>
                  </a:lnTo>
                  <a:lnTo>
                    <a:pt x="57" y="76"/>
                  </a:lnTo>
                  <a:lnTo>
                    <a:pt x="57" y="74"/>
                  </a:lnTo>
                  <a:lnTo>
                    <a:pt x="57" y="74"/>
                  </a:lnTo>
                  <a:lnTo>
                    <a:pt x="57" y="71"/>
                  </a:lnTo>
                  <a:lnTo>
                    <a:pt x="57" y="71"/>
                  </a:lnTo>
                  <a:lnTo>
                    <a:pt x="57" y="71"/>
                  </a:lnTo>
                  <a:lnTo>
                    <a:pt x="57" y="71"/>
                  </a:lnTo>
                  <a:lnTo>
                    <a:pt x="57" y="71"/>
                  </a:lnTo>
                  <a:lnTo>
                    <a:pt x="59" y="71"/>
                  </a:lnTo>
                  <a:lnTo>
                    <a:pt x="59" y="71"/>
                  </a:lnTo>
                  <a:lnTo>
                    <a:pt x="59" y="71"/>
                  </a:lnTo>
                  <a:lnTo>
                    <a:pt x="59" y="69"/>
                  </a:lnTo>
                  <a:lnTo>
                    <a:pt x="59" y="69"/>
                  </a:lnTo>
                  <a:lnTo>
                    <a:pt x="59" y="69"/>
                  </a:lnTo>
                  <a:lnTo>
                    <a:pt x="59" y="69"/>
                  </a:lnTo>
                  <a:lnTo>
                    <a:pt x="59" y="67"/>
                  </a:lnTo>
                  <a:lnTo>
                    <a:pt x="57" y="67"/>
                  </a:lnTo>
                  <a:lnTo>
                    <a:pt x="57" y="67"/>
                  </a:lnTo>
                  <a:lnTo>
                    <a:pt x="57" y="64"/>
                  </a:lnTo>
                  <a:lnTo>
                    <a:pt x="59" y="64"/>
                  </a:lnTo>
                  <a:lnTo>
                    <a:pt x="59" y="64"/>
                  </a:lnTo>
                  <a:lnTo>
                    <a:pt x="59" y="64"/>
                  </a:lnTo>
                  <a:lnTo>
                    <a:pt x="62" y="64"/>
                  </a:lnTo>
                  <a:lnTo>
                    <a:pt x="62" y="64"/>
                  </a:lnTo>
                  <a:lnTo>
                    <a:pt x="62" y="64"/>
                  </a:lnTo>
                  <a:lnTo>
                    <a:pt x="64" y="64"/>
                  </a:lnTo>
                  <a:lnTo>
                    <a:pt x="64" y="64"/>
                  </a:lnTo>
                  <a:lnTo>
                    <a:pt x="64" y="64"/>
                  </a:lnTo>
                  <a:lnTo>
                    <a:pt x="66" y="64"/>
                  </a:lnTo>
                  <a:lnTo>
                    <a:pt x="66" y="64"/>
                  </a:lnTo>
                  <a:lnTo>
                    <a:pt x="66" y="62"/>
                  </a:lnTo>
                  <a:lnTo>
                    <a:pt x="66" y="62"/>
                  </a:lnTo>
                  <a:lnTo>
                    <a:pt x="69" y="62"/>
                  </a:lnTo>
                  <a:lnTo>
                    <a:pt x="69" y="62"/>
                  </a:lnTo>
                  <a:lnTo>
                    <a:pt x="71" y="62"/>
                  </a:lnTo>
                  <a:lnTo>
                    <a:pt x="71" y="62"/>
                  </a:lnTo>
                  <a:lnTo>
                    <a:pt x="71" y="62"/>
                  </a:lnTo>
                  <a:lnTo>
                    <a:pt x="71" y="62"/>
                  </a:lnTo>
                  <a:lnTo>
                    <a:pt x="73" y="62"/>
                  </a:lnTo>
                  <a:lnTo>
                    <a:pt x="73" y="59"/>
                  </a:lnTo>
                  <a:lnTo>
                    <a:pt x="73" y="59"/>
                  </a:lnTo>
                  <a:lnTo>
                    <a:pt x="73" y="59"/>
                  </a:lnTo>
                  <a:lnTo>
                    <a:pt x="76" y="59"/>
                  </a:lnTo>
                  <a:lnTo>
                    <a:pt x="76" y="59"/>
                  </a:lnTo>
                  <a:lnTo>
                    <a:pt x="78" y="59"/>
                  </a:lnTo>
                  <a:lnTo>
                    <a:pt x="78" y="62"/>
                  </a:lnTo>
                  <a:lnTo>
                    <a:pt x="78" y="62"/>
                  </a:lnTo>
                  <a:lnTo>
                    <a:pt x="78" y="59"/>
                  </a:lnTo>
                  <a:lnTo>
                    <a:pt x="78" y="59"/>
                  </a:lnTo>
                  <a:lnTo>
                    <a:pt x="78" y="59"/>
                  </a:lnTo>
                  <a:lnTo>
                    <a:pt x="78" y="59"/>
                  </a:lnTo>
                  <a:lnTo>
                    <a:pt x="81" y="59"/>
                  </a:lnTo>
                  <a:lnTo>
                    <a:pt x="81" y="57"/>
                  </a:lnTo>
                  <a:lnTo>
                    <a:pt x="81" y="57"/>
                  </a:lnTo>
                  <a:lnTo>
                    <a:pt x="81" y="57"/>
                  </a:lnTo>
                  <a:lnTo>
                    <a:pt x="83" y="57"/>
                  </a:lnTo>
                  <a:lnTo>
                    <a:pt x="83" y="57"/>
                  </a:lnTo>
                  <a:lnTo>
                    <a:pt x="83" y="57"/>
                  </a:lnTo>
                  <a:lnTo>
                    <a:pt x="85" y="57"/>
                  </a:lnTo>
                  <a:lnTo>
                    <a:pt x="85" y="55"/>
                  </a:lnTo>
                  <a:lnTo>
                    <a:pt x="85" y="55"/>
                  </a:lnTo>
                  <a:lnTo>
                    <a:pt x="85" y="55"/>
                  </a:lnTo>
                  <a:lnTo>
                    <a:pt x="85" y="55"/>
                  </a:lnTo>
                  <a:lnTo>
                    <a:pt x="88" y="55"/>
                  </a:lnTo>
                  <a:lnTo>
                    <a:pt x="88" y="55"/>
                  </a:lnTo>
                  <a:lnTo>
                    <a:pt x="88" y="52"/>
                  </a:lnTo>
                  <a:lnTo>
                    <a:pt x="88" y="52"/>
                  </a:lnTo>
                  <a:lnTo>
                    <a:pt x="88" y="52"/>
                  </a:lnTo>
                  <a:lnTo>
                    <a:pt x="88" y="50"/>
                  </a:lnTo>
                  <a:lnTo>
                    <a:pt x="90" y="50"/>
                  </a:lnTo>
                  <a:lnTo>
                    <a:pt x="90" y="50"/>
                  </a:lnTo>
                  <a:lnTo>
                    <a:pt x="90" y="50"/>
                  </a:lnTo>
                  <a:lnTo>
                    <a:pt x="90" y="48"/>
                  </a:lnTo>
                  <a:lnTo>
                    <a:pt x="90" y="48"/>
                  </a:lnTo>
                  <a:lnTo>
                    <a:pt x="90" y="45"/>
                  </a:lnTo>
                  <a:lnTo>
                    <a:pt x="90" y="45"/>
                  </a:lnTo>
                  <a:lnTo>
                    <a:pt x="90" y="43"/>
                  </a:lnTo>
                  <a:lnTo>
                    <a:pt x="90" y="43"/>
                  </a:lnTo>
                  <a:lnTo>
                    <a:pt x="90" y="43"/>
                  </a:lnTo>
                  <a:lnTo>
                    <a:pt x="90" y="40"/>
                  </a:lnTo>
                  <a:lnTo>
                    <a:pt x="92" y="40"/>
                  </a:lnTo>
                  <a:lnTo>
                    <a:pt x="92" y="40"/>
                  </a:lnTo>
                  <a:lnTo>
                    <a:pt x="92" y="40"/>
                  </a:lnTo>
                  <a:lnTo>
                    <a:pt x="92" y="40"/>
                  </a:lnTo>
                  <a:lnTo>
                    <a:pt x="92" y="38"/>
                  </a:lnTo>
                  <a:lnTo>
                    <a:pt x="92" y="38"/>
                  </a:lnTo>
                  <a:lnTo>
                    <a:pt x="92" y="38"/>
                  </a:lnTo>
                  <a:lnTo>
                    <a:pt x="92" y="36"/>
                  </a:lnTo>
                  <a:lnTo>
                    <a:pt x="92" y="36"/>
                  </a:lnTo>
                  <a:lnTo>
                    <a:pt x="92" y="36"/>
                  </a:lnTo>
                  <a:lnTo>
                    <a:pt x="92" y="33"/>
                  </a:lnTo>
                  <a:lnTo>
                    <a:pt x="92" y="33"/>
                  </a:lnTo>
                  <a:lnTo>
                    <a:pt x="92" y="33"/>
                  </a:lnTo>
                  <a:lnTo>
                    <a:pt x="95" y="33"/>
                  </a:lnTo>
                  <a:lnTo>
                    <a:pt x="95" y="31"/>
                  </a:lnTo>
                  <a:lnTo>
                    <a:pt x="95" y="31"/>
                  </a:lnTo>
                  <a:lnTo>
                    <a:pt x="95" y="31"/>
                  </a:lnTo>
                  <a:lnTo>
                    <a:pt x="95" y="31"/>
                  </a:lnTo>
                  <a:lnTo>
                    <a:pt x="97" y="31"/>
                  </a:lnTo>
                  <a:lnTo>
                    <a:pt x="97" y="31"/>
                  </a:lnTo>
                  <a:lnTo>
                    <a:pt x="99" y="31"/>
                  </a:lnTo>
                  <a:lnTo>
                    <a:pt x="99" y="31"/>
                  </a:lnTo>
                  <a:lnTo>
                    <a:pt x="99" y="31"/>
                  </a:lnTo>
                  <a:lnTo>
                    <a:pt x="99" y="31"/>
                  </a:lnTo>
                  <a:lnTo>
                    <a:pt x="102" y="31"/>
                  </a:lnTo>
                  <a:lnTo>
                    <a:pt x="102" y="31"/>
                  </a:lnTo>
                  <a:lnTo>
                    <a:pt x="102" y="31"/>
                  </a:lnTo>
                  <a:lnTo>
                    <a:pt x="104" y="31"/>
                  </a:lnTo>
                  <a:lnTo>
                    <a:pt x="104" y="31"/>
                  </a:lnTo>
                  <a:lnTo>
                    <a:pt x="107" y="31"/>
                  </a:lnTo>
                  <a:lnTo>
                    <a:pt x="107" y="31"/>
                  </a:lnTo>
                  <a:lnTo>
                    <a:pt x="107" y="31"/>
                  </a:lnTo>
                  <a:lnTo>
                    <a:pt x="109" y="31"/>
                  </a:lnTo>
                  <a:lnTo>
                    <a:pt x="109" y="31"/>
                  </a:lnTo>
                  <a:lnTo>
                    <a:pt x="111" y="31"/>
                  </a:lnTo>
                  <a:lnTo>
                    <a:pt x="111" y="29"/>
                  </a:lnTo>
                  <a:lnTo>
                    <a:pt x="111" y="29"/>
                  </a:lnTo>
                  <a:lnTo>
                    <a:pt x="111" y="29"/>
                  </a:lnTo>
                  <a:lnTo>
                    <a:pt x="111" y="26"/>
                  </a:lnTo>
                  <a:lnTo>
                    <a:pt x="111" y="26"/>
                  </a:lnTo>
                  <a:lnTo>
                    <a:pt x="111" y="26"/>
                  </a:lnTo>
                  <a:lnTo>
                    <a:pt x="111" y="24"/>
                  </a:lnTo>
                  <a:lnTo>
                    <a:pt x="111" y="24"/>
                  </a:lnTo>
                  <a:lnTo>
                    <a:pt x="114" y="24"/>
                  </a:lnTo>
                  <a:lnTo>
                    <a:pt x="114" y="21"/>
                  </a:lnTo>
                  <a:lnTo>
                    <a:pt x="114" y="21"/>
                  </a:lnTo>
                  <a:lnTo>
                    <a:pt x="114" y="21"/>
                  </a:lnTo>
                  <a:lnTo>
                    <a:pt x="114" y="24"/>
                  </a:lnTo>
                  <a:lnTo>
                    <a:pt x="116" y="24"/>
                  </a:lnTo>
                  <a:lnTo>
                    <a:pt x="116" y="24"/>
                  </a:lnTo>
                  <a:lnTo>
                    <a:pt x="116" y="24"/>
                  </a:lnTo>
                  <a:lnTo>
                    <a:pt x="118" y="24"/>
                  </a:lnTo>
                  <a:lnTo>
                    <a:pt x="118" y="24"/>
                  </a:lnTo>
                  <a:lnTo>
                    <a:pt x="118" y="24"/>
                  </a:lnTo>
                  <a:lnTo>
                    <a:pt x="121" y="24"/>
                  </a:lnTo>
                  <a:lnTo>
                    <a:pt x="121" y="24"/>
                  </a:lnTo>
                  <a:lnTo>
                    <a:pt x="121" y="26"/>
                  </a:lnTo>
                  <a:lnTo>
                    <a:pt x="121" y="26"/>
                  </a:lnTo>
                  <a:lnTo>
                    <a:pt x="121" y="26"/>
                  </a:lnTo>
                  <a:lnTo>
                    <a:pt x="123" y="26"/>
                  </a:lnTo>
                  <a:lnTo>
                    <a:pt x="123" y="26"/>
                  </a:lnTo>
                  <a:lnTo>
                    <a:pt x="125" y="26"/>
                  </a:lnTo>
                  <a:lnTo>
                    <a:pt x="125" y="29"/>
                  </a:lnTo>
                  <a:lnTo>
                    <a:pt x="125" y="29"/>
                  </a:lnTo>
                  <a:lnTo>
                    <a:pt x="125" y="29"/>
                  </a:lnTo>
                  <a:lnTo>
                    <a:pt x="128" y="29"/>
                  </a:lnTo>
                  <a:lnTo>
                    <a:pt x="128" y="29"/>
                  </a:lnTo>
                  <a:lnTo>
                    <a:pt x="128" y="29"/>
                  </a:lnTo>
                  <a:lnTo>
                    <a:pt x="130" y="29"/>
                  </a:lnTo>
                  <a:lnTo>
                    <a:pt x="130" y="29"/>
                  </a:lnTo>
                  <a:lnTo>
                    <a:pt x="130" y="26"/>
                  </a:lnTo>
                  <a:lnTo>
                    <a:pt x="133" y="26"/>
                  </a:lnTo>
                  <a:lnTo>
                    <a:pt x="133" y="26"/>
                  </a:lnTo>
                  <a:lnTo>
                    <a:pt x="133" y="29"/>
                  </a:lnTo>
                  <a:lnTo>
                    <a:pt x="133" y="29"/>
                  </a:lnTo>
                  <a:lnTo>
                    <a:pt x="135" y="29"/>
                  </a:lnTo>
                  <a:lnTo>
                    <a:pt x="135" y="29"/>
                  </a:lnTo>
                  <a:lnTo>
                    <a:pt x="135" y="26"/>
                  </a:lnTo>
                  <a:lnTo>
                    <a:pt x="135" y="26"/>
                  </a:lnTo>
                  <a:lnTo>
                    <a:pt x="135" y="29"/>
                  </a:lnTo>
                  <a:lnTo>
                    <a:pt x="137" y="29"/>
                  </a:lnTo>
                  <a:lnTo>
                    <a:pt x="137" y="26"/>
                  </a:lnTo>
                  <a:lnTo>
                    <a:pt x="137" y="26"/>
                  </a:lnTo>
                  <a:lnTo>
                    <a:pt x="140" y="26"/>
                  </a:lnTo>
                  <a:lnTo>
                    <a:pt x="140" y="26"/>
                  </a:lnTo>
                  <a:lnTo>
                    <a:pt x="140" y="26"/>
                  </a:lnTo>
                  <a:lnTo>
                    <a:pt x="142" y="26"/>
                  </a:lnTo>
                  <a:lnTo>
                    <a:pt x="142" y="26"/>
                  </a:lnTo>
                  <a:lnTo>
                    <a:pt x="142" y="29"/>
                  </a:lnTo>
                  <a:lnTo>
                    <a:pt x="142" y="29"/>
                  </a:lnTo>
                  <a:lnTo>
                    <a:pt x="144" y="29"/>
                  </a:lnTo>
                  <a:lnTo>
                    <a:pt x="144" y="31"/>
                  </a:lnTo>
                  <a:lnTo>
                    <a:pt x="144" y="31"/>
                  </a:lnTo>
                  <a:lnTo>
                    <a:pt x="144" y="31"/>
                  </a:lnTo>
                  <a:lnTo>
                    <a:pt x="144" y="31"/>
                  </a:lnTo>
                  <a:lnTo>
                    <a:pt x="147" y="31"/>
                  </a:lnTo>
                  <a:lnTo>
                    <a:pt x="147" y="31"/>
                  </a:lnTo>
                  <a:lnTo>
                    <a:pt x="147" y="31"/>
                  </a:lnTo>
                  <a:lnTo>
                    <a:pt x="149" y="31"/>
                  </a:lnTo>
                  <a:lnTo>
                    <a:pt x="149" y="31"/>
                  </a:lnTo>
                  <a:lnTo>
                    <a:pt x="149" y="31"/>
                  </a:lnTo>
                  <a:lnTo>
                    <a:pt x="152" y="31"/>
                  </a:lnTo>
                  <a:lnTo>
                    <a:pt x="152" y="31"/>
                  </a:lnTo>
                  <a:lnTo>
                    <a:pt x="152" y="31"/>
                  </a:lnTo>
                  <a:lnTo>
                    <a:pt x="154" y="31"/>
                  </a:lnTo>
                  <a:lnTo>
                    <a:pt x="154" y="31"/>
                  </a:lnTo>
                  <a:lnTo>
                    <a:pt x="154" y="31"/>
                  </a:lnTo>
                  <a:lnTo>
                    <a:pt x="156" y="31"/>
                  </a:lnTo>
                  <a:lnTo>
                    <a:pt x="156" y="31"/>
                  </a:lnTo>
                  <a:lnTo>
                    <a:pt x="156" y="31"/>
                  </a:lnTo>
                  <a:lnTo>
                    <a:pt x="159" y="31"/>
                  </a:lnTo>
                  <a:lnTo>
                    <a:pt x="159" y="31"/>
                  </a:lnTo>
                  <a:lnTo>
                    <a:pt x="159" y="33"/>
                  </a:lnTo>
                  <a:lnTo>
                    <a:pt x="159" y="33"/>
                  </a:lnTo>
                  <a:lnTo>
                    <a:pt x="159" y="33"/>
                  </a:lnTo>
                  <a:lnTo>
                    <a:pt x="159" y="33"/>
                  </a:lnTo>
                  <a:lnTo>
                    <a:pt x="159" y="36"/>
                  </a:lnTo>
                  <a:lnTo>
                    <a:pt x="161" y="36"/>
                  </a:lnTo>
                  <a:lnTo>
                    <a:pt x="161" y="36"/>
                  </a:lnTo>
                  <a:lnTo>
                    <a:pt x="161" y="36"/>
                  </a:lnTo>
                  <a:lnTo>
                    <a:pt x="161" y="38"/>
                  </a:lnTo>
                  <a:lnTo>
                    <a:pt x="161" y="38"/>
                  </a:lnTo>
                  <a:lnTo>
                    <a:pt x="161" y="38"/>
                  </a:lnTo>
                  <a:lnTo>
                    <a:pt x="163" y="38"/>
                  </a:lnTo>
                  <a:lnTo>
                    <a:pt x="163" y="38"/>
                  </a:lnTo>
                  <a:lnTo>
                    <a:pt x="163" y="38"/>
                  </a:lnTo>
                  <a:lnTo>
                    <a:pt x="166" y="38"/>
                  </a:lnTo>
                  <a:lnTo>
                    <a:pt x="166" y="36"/>
                  </a:lnTo>
                  <a:lnTo>
                    <a:pt x="166" y="36"/>
                  </a:lnTo>
                  <a:lnTo>
                    <a:pt x="166" y="36"/>
                  </a:lnTo>
                  <a:lnTo>
                    <a:pt x="168" y="36"/>
                  </a:lnTo>
                  <a:lnTo>
                    <a:pt x="168" y="36"/>
                  </a:lnTo>
                  <a:lnTo>
                    <a:pt x="168" y="36"/>
                  </a:lnTo>
                  <a:lnTo>
                    <a:pt x="168" y="33"/>
                  </a:lnTo>
                  <a:lnTo>
                    <a:pt x="168" y="33"/>
                  </a:lnTo>
                  <a:lnTo>
                    <a:pt x="168" y="33"/>
                  </a:lnTo>
                  <a:lnTo>
                    <a:pt x="170" y="33"/>
                  </a:lnTo>
                  <a:lnTo>
                    <a:pt x="170" y="33"/>
                  </a:lnTo>
                  <a:lnTo>
                    <a:pt x="173" y="33"/>
                  </a:lnTo>
                  <a:lnTo>
                    <a:pt x="173" y="31"/>
                  </a:lnTo>
                  <a:lnTo>
                    <a:pt x="173" y="31"/>
                  </a:lnTo>
                  <a:lnTo>
                    <a:pt x="173" y="31"/>
                  </a:lnTo>
                  <a:lnTo>
                    <a:pt x="175" y="31"/>
                  </a:lnTo>
                  <a:lnTo>
                    <a:pt x="175" y="31"/>
                  </a:lnTo>
                  <a:lnTo>
                    <a:pt x="175" y="31"/>
                  </a:lnTo>
                  <a:lnTo>
                    <a:pt x="178" y="31"/>
                  </a:lnTo>
                  <a:lnTo>
                    <a:pt x="178" y="31"/>
                  </a:lnTo>
                  <a:lnTo>
                    <a:pt x="178" y="29"/>
                  </a:lnTo>
                  <a:lnTo>
                    <a:pt x="178" y="29"/>
                  </a:lnTo>
                  <a:lnTo>
                    <a:pt x="178" y="29"/>
                  </a:lnTo>
                  <a:lnTo>
                    <a:pt x="180" y="29"/>
                  </a:lnTo>
                  <a:lnTo>
                    <a:pt x="180" y="31"/>
                  </a:lnTo>
                  <a:lnTo>
                    <a:pt x="180" y="31"/>
                  </a:lnTo>
                  <a:lnTo>
                    <a:pt x="180" y="29"/>
                  </a:lnTo>
                  <a:lnTo>
                    <a:pt x="180" y="29"/>
                  </a:lnTo>
                  <a:lnTo>
                    <a:pt x="182" y="29"/>
                  </a:lnTo>
                  <a:lnTo>
                    <a:pt x="182" y="29"/>
                  </a:lnTo>
                  <a:lnTo>
                    <a:pt x="182" y="29"/>
                  </a:lnTo>
                  <a:lnTo>
                    <a:pt x="185" y="29"/>
                  </a:lnTo>
                  <a:lnTo>
                    <a:pt x="185" y="29"/>
                  </a:lnTo>
                  <a:lnTo>
                    <a:pt x="185" y="29"/>
                  </a:lnTo>
                  <a:lnTo>
                    <a:pt x="185" y="31"/>
                  </a:lnTo>
                  <a:lnTo>
                    <a:pt x="185" y="31"/>
                  </a:lnTo>
                  <a:lnTo>
                    <a:pt x="185" y="31"/>
                  </a:lnTo>
                  <a:lnTo>
                    <a:pt x="187" y="31"/>
                  </a:lnTo>
                  <a:lnTo>
                    <a:pt x="187" y="31"/>
                  </a:lnTo>
                  <a:lnTo>
                    <a:pt x="187" y="31"/>
                  </a:lnTo>
                  <a:lnTo>
                    <a:pt x="187" y="33"/>
                  </a:lnTo>
                  <a:lnTo>
                    <a:pt x="187" y="33"/>
                  </a:lnTo>
                  <a:lnTo>
                    <a:pt x="189" y="33"/>
                  </a:lnTo>
                  <a:lnTo>
                    <a:pt x="189" y="33"/>
                  </a:lnTo>
                  <a:lnTo>
                    <a:pt x="192" y="33"/>
                  </a:lnTo>
                  <a:lnTo>
                    <a:pt x="192" y="31"/>
                  </a:lnTo>
                  <a:lnTo>
                    <a:pt x="192" y="31"/>
                  </a:lnTo>
                  <a:lnTo>
                    <a:pt x="192" y="31"/>
                  </a:lnTo>
                  <a:lnTo>
                    <a:pt x="192" y="31"/>
                  </a:lnTo>
                  <a:lnTo>
                    <a:pt x="192" y="31"/>
                  </a:lnTo>
                  <a:lnTo>
                    <a:pt x="192" y="29"/>
                  </a:lnTo>
                  <a:lnTo>
                    <a:pt x="192" y="29"/>
                  </a:lnTo>
                  <a:lnTo>
                    <a:pt x="192" y="29"/>
                  </a:lnTo>
                  <a:lnTo>
                    <a:pt x="192" y="26"/>
                  </a:lnTo>
                  <a:lnTo>
                    <a:pt x="192" y="26"/>
                  </a:lnTo>
                  <a:lnTo>
                    <a:pt x="192" y="24"/>
                  </a:lnTo>
                  <a:lnTo>
                    <a:pt x="192" y="24"/>
                  </a:lnTo>
                  <a:lnTo>
                    <a:pt x="192" y="24"/>
                  </a:lnTo>
                  <a:lnTo>
                    <a:pt x="194" y="24"/>
                  </a:lnTo>
                  <a:lnTo>
                    <a:pt x="194" y="21"/>
                  </a:lnTo>
                  <a:lnTo>
                    <a:pt x="194" y="21"/>
                  </a:lnTo>
                  <a:lnTo>
                    <a:pt x="194" y="21"/>
                  </a:lnTo>
                  <a:lnTo>
                    <a:pt x="194" y="21"/>
                  </a:lnTo>
                  <a:lnTo>
                    <a:pt x="196" y="21"/>
                  </a:lnTo>
                  <a:lnTo>
                    <a:pt x="196" y="21"/>
                  </a:lnTo>
                  <a:lnTo>
                    <a:pt x="199" y="21"/>
                  </a:lnTo>
                  <a:lnTo>
                    <a:pt x="199" y="21"/>
                  </a:lnTo>
                  <a:lnTo>
                    <a:pt x="199" y="21"/>
                  </a:lnTo>
                  <a:lnTo>
                    <a:pt x="201" y="21"/>
                  </a:lnTo>
                  <a:lnTo>
                    <a:pt x="201" y="21"/>
                  </a:lnTo>
                  <a:lnTo>
                    <a:pt x="201" y="21"/>
                  </a:lnTo>
                  <a:lnTo>
                    <a:pt x="201" y="21"/>
                  </a:lnTo>
                  <a:lnTo>
                    <a:pt x="204" y="21"/>
                  </a:lnTo>
                  <a:lnTo>
                    <a:pt x="204" y="21"/>
                  </a:lnTo>
                  <a:lnTo>
                    <a:pt x="204" y="21"/>
                  </a:lnTo>
                  <a:lnTo>
                    <a:pt x="206" y="21"/>
                  </a:lnTo>
                  <a:lnTo>
                    <a:pt x="206" y="21"/>
                  </a:lnTo>
                  <a:lnTo>
                    <a:pt x="206" y="21"/>
                  </a:lnTo>
                  <a:lnTo>
                    <a:pt x="206" y="21"/>
                  </a:lnTo>
                  <a:lnTo>
                    <a:pt x="208" y="21"/>
                  </a:lnTo>
                  <a:lnTo>
                    <a:pt x="208" y="21"/>
                  </a:lnTo>
                  <a:lnTo>
                    <a:pt x="208" y="21"/>
                  </a:lnTo>
                  <a:lnTo>
                    <a:pt x="208" y="21"/>
                  </a:lnTo>
                  <a:lnTo>
                    <a:pt x="211" y="21"/>
                  </a:lnTo>
                  <a:lnTo>
                    <a:pt x="211" y="21"/>
                  </a:lnTo>
                  <a:lnTo>
                    <a:pt x="211" y="21"/>
                  </a:lnTo>
                  <a:lnTo>
                    <a:pt x="211" y="19"/>
                  </a:lnTo>
                  <a:lnTo>
                    <a:pt x="211" y="19"/>
                  </a:lnTo>
                  <a:lnTo>
                    <a:pt x="211" y="17"/>
                  </a:lnTo>
                  <a:lnTo>
                    <a:pt x="211" y="17"/>
                  </a:lnTo>
                  <a:lnTo>
                    <a:pt x="211" y="14"/>
                  </a:lnTo>
                  <a:lnTo>
                    <a:pt x="211" y="14"/>
                  </a:lnTo>
                  <a:lnTo>
                    <a:pt x="208" y="14"/>
                  </a:lnTo>
                  <a:lnTo>
                    <a:pt x="208" y="14"/>
                  </a:lnTo>
                  <a:lnTo>
                    <a:pt x="208" y="14"/>
                  </a:lnTo>
                  <a:lnTo>
                    <a:pt x="208" y="12"/>
                  </a:lnTo>
                  <a:lnTo>
                    <a:pt x="208" y="12"/>
                  </a:lnTo>
                  <a:lnTo>
                    <a:pt x="211" y="12"/>
                  </a:lnTo>
                  <a:lnTo>
                    <a:pt x="211" y="12"/>
                  </a:lnTo>
                  <a:lnTo>
                    <a:pt x="211" y="12"/>
                  </a:lnTo>
                  <a:lnTo>
                    <a:pt x="211" y="12"/>
                  </a:lnTo>
                  <a:lnTo>
                    <a:pt x="213" y="12"/>
                  </a:lnTo>
                  <a:lnTo>
                    <a:pt x="213" y="10"/>
                  </a:lnTo>
                  <a:lnTo>
                    <a:pt x="213" y="10"/>
                  </a:lnTo>
                  <a:lnTo>
                    <a:pt x="213" y="10"/>
                  </a:lnTo>
                  <a:lnTo>
                    <a:pt x="213" y="10"/>
                  </a:lnTo>
                  <a:lnTo>
                    <a:pt x="215" y="10"/>
                  </a:lnTo>
                  <a:lnTo>
                    <a:pt x="215" y="7"/>
                  </a:lnTo>
                  <a:lnTo>
                    <a:pt x="215" y="7"/>
                  </a:lnTo>
                  <a:lnTo>
                    <a:pt x="215" y="7"/>
                  </a:lnTo>
                  <a:lnTo>
                    <a:pt x="215" y="5"/>
                  </a:lnTo>
                  <a:lnTo>
                    <a:pt x="218" y="5"/>
                  </a:lnTo>
                  <a:lnTo>
                    <a:pt x="218" y="5"/>
                  </a:lnTo>
                  <a:lnTo>
                    <a:pt x="218" y="5"/>
                  </a:lnTo>
                  <a:lnTo>
                    <a:pt x="218" y="3"/>
                  </a:lnTo>
                  <a:lnTo>
                    <a:pt x="218" y="3"/>
                  </a:lnTo>
                  <a:lnTo>
                    <a:pt x="218" y="3"/>
                  </a:lnTo>
                  <a:lnTo>
                    <a:pt x="220" y="3"/>
                  </a:lnTo>
                  <a:lnTo>
                    <a:pt x="220" y="0"/>
                  </a:lnTo>
                  <a:lnTo>
                    <a:pt x="220" y="0"/>
                  </a:lnTo>
                  <a:lnTo>
                    <a:pt x="220" y="0"/>
                  </a:lnTo>
                  <a:lnTo>
                    <a:pt x="220" y="0"/>
                  </a:lnTo>
                  <a:lnTo>
                    <a:pt x="220" y="0"/>
                  </a:lnTo>
                  <a:lnTo>
                    <a:pt x="223" y="0"/>
                  </a:lnTo>
                  <a:lnTo>
                    <a:pt x="223" y="0"/>
                  </a:lnTo>
                  <a:lnTo>
                    <a:pt x="225" y="0"/>
                  </a:lnTo>
                  <a:lnTo>
                    <a:pt x="225" y="0"/>
                  </a:lnTo>
                  <a:lnTo>
                    <a:pt x="225" y="0"/>
                  </a:lnTo>
                  <a:lnTo>
                    <a:pt x="225" y="0"/>
                  </a:lnTo>
                  <a:lnTo>
                    <a:pt x="225" y="0"/>
                  </a:lnTo>
                  <a:lnTo>
                    <a:pt x="227" y="0"/>
                  </a:lnTo>
                  <a:lnTo>
                    <a:pt x="22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259"/>
            <p:cNvSpPr>
              <a:spLocks/>
            </p:cNvSpPr>
            <p:nvPr/>
          </p:nvSpPr>
          <p:spPr bwMode="auto">
            <a:xfrm>
              <a:off x="3378200" y="2824163"/>
              <a:ext cx="492125" cy="365125"/>
            </a:xfrm>
            <a:custGeom>
              <a:avLst/>
              <a:gdLst/>
              <a:ahLst/>
              <a:cxnLst>
                <a:cxn ang="0">
                  <a:pos x="232" y="12"/>
                </a:cxn>
                <a:cxn ang="0">
                  <a:pos x="237" y="21"/>
                </a:cxn>
                <a:cxn ang="0">
                  <a:pos x="239" y="43"/>
                </a:cxn>
                <a:cxn ang="0">
                  <a:pos x="253" y="38"/>
                </a:cxn>
                <a:cxn ang="0">
                  <a:pos x="267" y="31"/>
                </a:cxn>
                <a:cxn ang="0">
                  <a:pos x="284" y="26"/>
                </a:cxn>
                <a:cxn ang="0">
                  <a:pos x="294" y="29"/>
                </a:cxn>
                <a:cxn ang="0">
                  <a:pos x="308" y="29"/>
                </a:cxn>
                <a:cxn ang="0">
                  <a:pos x="303" y="36"/>
                </a:cxn>
                <a:cxn ang="0">
                  <a:pos x="289" y="40"/>
                </a:cxn>
                <a:cxn ang="0">
                  <a:pos x="272" y="40"/>
                </a:cxn>
                <a:cxn ang="0">
                  <a:pos x="256" y="43"/>
                </a:cxn>
                <a:cxn ang="0">
                  <a:pos x="244" y="52"/>
                </a:cxn>
                <a:cxn ang="0">
                  <a:pos x="232" y="59"/>
                </a:cxn>
                <a:cxn ang="0">
                  <a:pos x="239" y="71"/>
                </a:cxn>
                <a:cxn ang="0">
                  <a:pos x="239" y="83"/>
                </a:cxn>
                <a:cxn ang="0">
                  <a:pos x="227" y="97"/>
                </a:cxn>
                <a:cxn ang="0">
                  <a:pos x="227" y="112"/>
                </a:cxn>
                <a:cxn ang="0">
                  <a:pos x="208" y="112"/>
                </a:cxn>
                <a:cxn ang="0">
                  <a:pos x="208" y="121"/>
                </a:cxn>
                <a:cxn ang="0">
                  <a:pos x="206" y="133"/>
                </a:cxn>
                <a:cxn ang="0">
                  <a:pos x="194" y="142"/>
                </a:cxn>
                <a:cxn ang="0">
                  <a:pos x="189" y="159"/>
                </a:cxn>
                <a:cxn ang="0">
                  <a:pos x="182" y="173"/>
                </a:cxn>
                <a:cxn ang="0">
                  <a:pos x="168" y="168"/>
                </a:cxn>
                <a:cxn ang="0">
                  <a:pos x="156" y="176"/>
                </a:cxn>
                <a:cxn ang="0">
                  <a:pos x="152" y="183"/>
                </a:cxn>
                <a:cxn ang="0">
                  <a:pos x="135" y="185"/>
                </a:cxn>
                <a:cxn ang="0">
                  <a:pos x="125" y="199"/>
                </a:cxn>
                <a:cxn ang="0">
                  <a:pos x="125" y="218"/>
                </a:cxn>
                <a:cxn ang="0">
                  <a:pos x="109" y="223"/>
                </a:cxn>
                <a:cxn ang="0">
                  <a:pos x="90" y="225"/>
                </a:cxn>
                <a:cxn ang="0">
                  <a:pos x="73" y="228"/>
                </a:cxn>
                <a:cxn ang="0">
                  <a:pos x="54" y="228"/>
                </a:cxn>
                <a:cxn ang="0">
                  <a:pos x="38" y="228"/>
                </a:cxn>
                <a:cxn ang="0">
                  <a:pos x="21" y="221"/>
                </a:cxn>
                <a:cxn ang="0">
                  <a:pos x="12" y="213"/>
                </a:cxn>
                <a:cxn ang="0">
                  <a:pos x="21" y="199"/>
                </a:cxn>
                <a:cxn ang="0">
                  <a:pos x="28" y="185"/>
                </a:cxn>
                <a:cxn ang="0">
                  <a:pos x="14" y="178"/>
                </a:cxn>
                <a:cxn ang="0">
                  <a:pos x="7" y="159"/>
                </a:cxn>
                <a:cxn ang="0">
                  <a:pos x="5" y="140"/>
                </a:cxn>
                <a:cxn ang="0">
                  <a:pos x="9" y="126"/>
                </a:cxn>
                <a:cxn ang="0">
                  <a:pos x="0" y="114"/>
                </a:cxn>
                <a:cxn ang="0">
                  <a:pos x="7" y="100"/>
                </a:cxn>
                <a:cxn ang="0">
                  <a:pos x="14" y="88"/>
                </a:cxn>
                <a:cxn ang="0">
                  <a:pos x="19" y="71"/>
                </a:cxn>
                <a:cxn ang="0">
                  <a:pos x="36" y="78"/>
                </a:cxn>
                <a:cxn ang="0">
                  <a:pos x="47" y="81"/>
                </a:cxn>
                <a:cxn ang="0">
                  <a:pos x="59" y="71"/>
                </a:cxn>
                <a:cxn ang="0">
                  <a:pos x="69" y="62"/>
                </a:cxn>
                <a:cxn ang="0">
                  <a:pos x="83" y="57"/>
                </a:cxn>
                <a:cxn ang="0">
                  <a:pos x="92" y="40"/>
                </a:cxn>
                <a:cxn ang="0">
                  <a:pos x="102" y="31"/>
                </a:cxn>
                <a:cxn ang="0">
                  <a:pos x="116" y="24"/>
                </a:cxn>
                <a:cxn ang="0">
                  <a:pos x="133" y="29"/>
                </a:cxn>
                <a:cxn ang="0">
                  <a:pos x="147" y="31"/>
                </a:cxn>
                <a:cxn ang="0">
                  <a:pos x="161" y="38"/>
                </a:cxn>
                <a:cxn ang="0">
                  <a:pos x="178" y="31"/>
                </a:cxn>
                <a:cxn ang="0">
                  <a:pos x="189" y="33"/>
                </a:cxn>
                <a:cxn ang="0">
                  <a:pos x="199" y="21"/>
                </a:cxn>
                <a:cxn ang="0">
                  <a:pos x="211" y="14"/>
                </a:cxn>
                <a:cxn ang="0">
                  <a:pos x="218" y="3"/>
                </a:cxn>
              </a:cxnLst>
              <a:rect l="0" t="0" r="r" b="b"/>
              <a:pathLst>
                <a:path w="310" h="230">
                  <a:moveTo>
                    <a:pt x="227" y="0"/>
                  </a:moveTo>
                  <a:lnTo>
                    <a:pt x="227" y="0"/>
                  </a:lnTo>
                  <a:lnTo>
                    <a:pt x="227" y="0"/>
                  </a:lnTo>
                  <a:lnTo>
                    <a:pt x="230" y="0"/>
                  </a:lnTo>
                  <a:lnTo>
                    <a:pt x="230" y="0"/>
                  </a:lnTo>
                  <a:lnTo>
                    <a:pt x="230" y="0"/>
                  </a:lnTo>
                  <a:lnTo>
                    <a:pt x="230" y="3"/>
                  </a:lnTo>
                  <a:lnTo>
                    <a:pt x="232" y="3"/>
                  </a:lnTo>
                  <a:lnTo>
                    <a:pt x="232" y="3"/>
                  </a:lnTo>
                  <a:lnTo>
                    <a:pt x="232" y="3"/>
                  </a:lnTo>
                  <a:lnTo>
                    <a:pt x="232" y="3"/>
                  </a:lnTo>
                  <a:lnTo>
                    <a:pt x="234" y="3"/>
                  </a:lnTo>
                  <a:lnTo>
                    <a:pt x="234" y="5"/>
                  </a:lnTo>
                  <a:lnTo>
                    <a:pt x="234" y="5"/>
                  </a:lnTo>
                  <a:lnTo>
                    <a:pt x="234" y="5"/>
                  </a:lnTo>
                  <a:lnTo>
                    <a:pt x="234" y="7"/>
                  </a:lnTo>
                  <a:lnTo>
                    <a:pt x="234" y="7"/>
                  </a:lnTo>
                  <a:lnTo>
                    <a:pt x="234" y="7"/>
                  </a:lnTo>
                  <a:lnTo>
                    <a:pt x="234" y="10"/>
                  </a:lnTo>
                  <a:lnTo>
                    <a:pt x="232" y="10"/>
                  </a:lnTo>
                  <a:lnTo>
                    <a:pt x="232" y="10"/>
                  </a:lnTo>
                  <a:lnTo>
                    <a:pt x="232" y="12"/>
                  </a:lnTo>
                  <a:lnTo>
                    <a:pt x="232" y="12"/>
                  </a:lnTo>
                  <a:lnTo>
                    <a:pt x="232" y="12"/>
                  </a:lnTo>
                  <a:lnTo>
                    <a:pt x="232" y="12"/>
                  </a:lnTo>
                  <a:lnTo>
                    <a:pt x="232" y="12"/>
                  </a:lnTo>
                  <a:lnTo>
                    <a:pt x="234" y="12"/>
                  </a:lnTo>
                  <a:lnTo>
                    <a:pt x="234" y="14"/>
                  </a:lnTo>
                  <a:lnTo>
                    <a:pt x="234" y="14"/>
                  </a:lnTo>
                  <a:lnTo>
                    <a:pt x="234" y="12"/>
                  </a:lnTo>
                  <a:lnTo>
                    <a:pt x="234" y="12"/>
                  </a:lnTo>
                  <a:lnTo>
                    <a:pt x="237" y="12"/>
                  </a:lnTo>
                  <a:lnTo>
                    <a:pt x="237" y="12"/>
                  </a:lnTo>
                  <a:lnTo>
                    <a:pt x="237" y="12"/>
                  </a:lnTo>
                  <a:lnTo>
                    <a:pt x="239" y="12"/>
                  </a:lnTo>
                  <a:lnTo>
                    <a:pt x="239" y="12"/>
                  </a:lnTo>
                  <a:lnTo>
                    <a:pt x="239" y="12"/>
                  </a:lnTo>
                  <a:lnTo>
                    <a:pt x="239" y="14"/>
                  </a:lnTo>
                  <a:lnTo>
                    <a:pt x="239" y="14"/>
                  </a:lnTo>
                  <a:lnTo>
                    <a:pt x="239" y="17"/>
                  </a:lnTo>
                  <a:lnTo>
                    <a:pt x="239" y="17"/>
                  </a:lnTo>
                  <a:lnTo>
                    <a:pt x="239" y="17"/>
                  </a:lnTo>
                  <a:lnTo>
                    <a:pt x="239" y="19"/>
                  </a:lnTo>
                  <a:lnTo>
                    <a:pt x="239" y="19"/>
                  </a:lnTo>
                  <a:lnTo>
                    <a:pt x="239" y="21"/>
                  </a:lnTo>
                  <a:lnTo>
                    <a:pt x="237" y="21"/>
                  </a:lnTo>
                  <a:lnTo>
                    <a:pt x="237" y="21"/>
                  </a:lnTo>
                  <a:lnTo>
                    <a:pt x="237" y="21"/>
                  </a:lnTo>
                  <a:lnTo>
                    <a:pt x="237" y="24"/>
                  </a:lnTo>
                  <a:lnTo>
                    <a:pt x="237" y="24"/>
                  </a:lnTo>
                  <a:lnTo>
                    <a:pt x="237" y="26"/>
                  </a:lnTo>
                  <a:lnTo>
                    <a:pt x="237" y="26"/>
                  </a:lnTo>
                  <a:lnTo>
                    <a:pt x="237" y="29"/>
                  </a:lnTo>
                  <a:lnTo>
                    <a:pt x="237" y="29"/>
                  </a:lnTo>
                  <a:lnTo>
                    <a:pt x="237" y="31"/>
                  </a:lnTo>
                  <a:lnTo>
                    <a:pt x="237" y="31"/>
                  </a:lnTo>
                  <a:lnTo>
                    <a:pt x="237" y="31"/>
                  </a:lnTo>
                  <a:lnTo>
                    <a:pt x="237" y="31"/>
                  </a:lnTo>
                  <a:lnTo>
                    <a:pt x="237" y="33"/>
                  </a:lnTo>
                  <a:lnTo>
                    <a:pt x="237" y="33"/>
                  </a:lnTo>
                  <a:lnTo>
                    <a:pt x="234" y="33"/>
                  </a:lnTo>
                  <a:lnTo>
                    <a:pt x="234" y="36"/>
                  </a:lnTo>
                  <a:lnTo>
                    <a:pt x="237" y="36"/>
                  </a:lnTo>
                  <a:lnTo>
                    <a:pt x="237" y="36"/>
                  </a:lnTo>
                  <a:lnTo>
                    <a:pt x="237" y="38"/>
                  </a:lnTo>
                  <a:lnTo>
                    <a:pt x="237" y="38"/>
                  </a:lnTo>
                  <a:lnTo>
                    <a:pt x="237" y="38"/>
                  </a:lnTo>
                  <a:lnTo>
                    <a:pt x="237" y="40"/>
                  </a:lnTo>
                  <a:lnTo>
                    <a:pt x="239" y="40"/>
                  </a:lnTo>
                  <a:lnTo>
                    <a:pt x="239" y="40"/>
                  </a:lnTo>
                  <a:lnTo>
                    <a:pt x="239" y="40"/>
                  </a:lnTo>
                  <a:lnTo>
                    <a:pt x="239" y="43"/>
                  </a:lnTo>
                  <a:lnTo>
                    <a:pt x="239" y="43"/>
                  </a:lnTo>
                  <a:lnTo>
                    <a:pt x="239" y="43"/>
                  </a:lnTo>
                  <a:lnTo>
                    <a:pt x="239" y="43"/>
                  </a:lnTo>
                  <a:lnTo>
                    <a:pt x="241" y="43"/>
                  </a:lnTo>
                  <a:lnTo>
                    <a:pt x="241" y="45"/>
                  </a:lnTo>
                  <a:lnTo>
                    <a:pt x="241" y="45"/>
                  </a:lnTo>
                  <a:lnTo>
                    <a:pt x="241" y="45"/>
                  </a:lnTo>
                  <a:lnTo>
                    <a:pt x="244" y="45"/>
                  </a:lnTo>
                  <a:lnTo>
                    <a:pt x="244" y="45"/>
                  </a:lnTo>
                  <a:lnTo>
                    <a:pt x="244" y="43"/>
                  </a:lnTo>
                  <a:lnTo>
                    <a:pt x="246" y="43"/>
                  </a:lnTo>
                  <a:lnTo>
                    <a:pt x="246" y="43"/>
                  </a:lnTo>
                  <a:lnTo>
                    <a:pt x="246" y="43"/>
                  </a:lnTo>
                  <a:lnTo>
                    <a:pt x="246" y="43"/>
                  </a:lnTo>
                  <a:lnTo>
                    <a:pt x="246" y="40"/>
                  </a:lnTo>
                  <a:lnTo>
                    <a:pt x="249" y="40"/>
                  </a:lnTo>
                  <a:lnTo>
                    <a:pt x="249" y="40"/>
                  </a:lnTo>
                  <a:lnTo>
                    <a:pt x="249" y="40"/>
                  </a:lnTo>
                  <a:lnTo>
                    <a:pt x="251" y="40"/>
                  </a:lnTo>
                  <a:lnTo>
                    <a:pt x="251" y="40"/>
                  </a:lnTo>
                  <a:lnTo>
                    <a:pt x="251" y="40"/>
                  </a:lnTo>
                  <a:lnTo>
                    <a:pt x="251" y="40"/>
                  </a:lnTo>
                  <a:lnTo>
                    <a:pt x="251" y="38"/>
                  </a:lnTo>
                  <a:lnTo>
                    <a:pt x="253" y="38"/>
                  </a:lnTo>
                  <a:lnTo>
                    <a:pt x="253" y="38"/>
                  </a:lnTo>
                  <a:lnTo>
                    <a:pt x="253" y="38"/>
                  </a:lnTo>
                  <a:lnTo>
                    <a:pt x="253" y="38"/>
                  </a:lnTo>
                  <a:lnTo>
                    <a:pt x="256" y="38"/>
                  </a:lnTo>
                  <a:lnTo>
                    <a:pt x="256" y="36"/>
                  </a:lnTo>
                  <a:lnTo>
                    <a:pt x="256" y="36"/>
                  </a:lnTo>
                  <a:lnTo>
                    <a:pt x="258" y="36"/>
                  </a:lnTo>
                  <a:lnTo>
                    <a:pt x="258" y="36"/>
                  </a:lnTo>
                  <a:lnTo>
                    <a:pt x="258" y="36"/>
                  </a:lnTo>
                  <a:lnTo>
                    <a:pt x="260" y="36"/>
                  </a:lnTo>
                  <a:lnTo>
                    <a:pt x="260" y="36"/>
                  </a:lnTo>
                  <a:lnTo>
                    <a:pt x="260" y="36"/>
                  </a:lnTo>
                  <a:lnTo>
                    <a:pt x="260" y="36"/>
                  </a:lnTo>
                  <a:lnTo>
                    <a:pt x="263" y="36"/>
                  </a:lnTo>
                  <a:lnTo>
                    <a:pt x="263" y="36"/>
                  </a:lnTo>
                  <a:lnTo>
                    <a:pt x="263" y="33"/>
                  </a:lnTo>
                  <a:lnTo>
                    <a:pt x="263" y="33"/>
                  </a:lnTo>
                  <a:lnTo>
                    <a:pt x="265" y="33"/>
                  </a:lnTo>
                  <a:lnTo>
                    <a:pt x="265" y="31"/>
                  </a:lnTo>
                  <a:lnTo>
                    <a:pt x="265" y="31"/>
                  </a:lnTo>
                  <a:lnTo>
                    <a:pt x="265" y="31"/>
                  </a:lnTo>
                  <a:lnTo>
                    <a:pt x="265" y="31"/>
                  </a:lnTo>
                  <a:lnTo>
                    <a:pt x="265" y="31"/>
                  </a:lnTo>
                  <a:lnTo>
                    <a:pt x="267" y="31"/>
                  </a:lnTo>
                  <a:lnTo>
                    <a:pt x="267" y="31"/>
                  </a:lnTo>
                  <a:lnTo>
                    <a:pt x="267" y="29"/>
                  </a:lnTo>
                  <a:lnTo>
                    <a:pt x="267" y="29"/>
                  </a:lnTo>
                  <a:lnTo>
                    <a:pt x="270" y="29"/>
                  </a:lnTo>
                  <a:lnTo>
                    <a:pt x="270" y="29"/>
                  </a:lnTo>
                  <a:lnTo>
                    <a:pt x="270" y="29"/>
                  </a:lnTo>
                  <a:lnTo>
                    <a:pt x="272" y="29"/>
                  </a:lnTo>
                  <a:lnTo>
                    <a:pt x="272" y="29"/>
                  </a:lnTo>
                  <a:lnTo>
                    <a:pt x="272" y="26"/>
                  </a:lnTo>
                  <a:lnTo>
                    <a:pt x="272" y="26"/>
                  </a:lnTo>
                  <a:lnTo>
                    <a:pt x="272" y="26"/>
                  </a:lnTo>
                  <a:lnTo>
                    <a:pt x="275" y="26"/>
                  </a:lnTo>
                  <a:lnTo>
                    <a:pt x="275" y="26"/>
                  </a:lnTo>
                  <a:lnTo>
                    <a:pt x="275" y="24"/>
                  </a:lnTo>
                  <a:lnTo>
                    <a:pt x="275" y="24"/>
                  </a:lnTo>
                  <a:lnTo>
                    <a:pt x="277" y="24"/>
                  </a:lnTo>
                  <a:lnTo>
                    <a:pt x="277" y="24"/>
                  </a:lnTo>
                  <a:lnTo>
                    <a:pt x="279" y="24"/>
                  </a:lnTo>
                  <a:lnTo>
                    <a:pt x="279" y="24"/>
                  </a:lnTo>
                  <a:lnTo>
                    <a:pt x="279" y="24"/>
                  </a:lnTo>
                  <a:lnTo>
                    <a:pt x="282" y="24"/>
                  </a:lnTo>
                  <a:lnTo>
                    <a:pt x="282" y="24"/>
                  </a:lnTo>
                  <a:lnTo>
                    <a:pt x="284" y="24"/>
                  </a:lnTo>
                  <a:lnTo>
                    <a:pt x="284" y="26"/>
                  </a:lnTo>
                  <a:lnTo>
                    <a:pt x="284" y="26"/>
                  </a:lnTo>
                  <a:lnTo>
                    <a:pt x="284" y="26"/>
                  </a:lnTo>
                  <a:lnTo>
                    <a:pt x="286" y="26"/>
                  </a:lnTo>
                  <a:lnTo>
                    <a:pt x="286" y="26"/>
                  </a:lnTo>
                  <a:lnTo>
                    <a:pt x="286" y="29"/>
                  </a:lnTo>
                  <a:lnTo>
                    <a:pt x="284" y="29"/>
                  </a:lnTo>
                  <a:lnTo>
                    <a:pt x="284" y="29"/>
                  </a:lnTo>
                  <a:lnTo>
                    <a:pt x="284" y="29"/>
                  </a:lnTo>
                  <a:lnTo>
                    <a:pt x="284" y="29"/>
                  </a:lnTo>
                  <a:lnTo>
                    <a:pt x="284" y="31"/>
                  </a:lnTo>
                  <a:lnTo>
                    <a:pt x="284" y="31"/>
                  </a:lnTo>
                  <a:lnTo>
                    <a:pt x="284" y="31"/>
                  </a:lnTo>
                  <a:lnTo>
                    <a:pt x="286" y="31"/>
                  </a:lnTo>
                  <a:lnTo>
                    <a:pt x="286" y="31"/>
                  </a:lnTo>
                  <a:lnTo>
                    <a:pt x="286" y="31"/>
                  </a:lnTo>
                  <a:lnTo>
                    <a:pt x="289" y="31"/>
                  </a:lnTo>
                  <a:lnTo>
                    <a:pt x="289" y="31"/>
                  </a:lnTo>
                  <a:lnTo>
                    <a:pt x="289" y="29"/>
                  </a:lnTo>
                  <a:lnTo>
                    <a:pt x="291" y="29"/>
                  </a:lnTo>
                  <a:lnTo>
                    <a:pt x="291" y="29"/>
                  </a:lnTo>
                  <a:lnTo>
                    <a:pt x="291" y="29"/>
                  </a:lnTo>
                  <a:lnTo>
                    <a:pt x="294" y="29"/>
                  </a:lnTo>
                  <a:lnTo>
                    <a:pt x="294" y="29"/>
                  </a:lnTo>
                  <a:lnTo>
                    <a:pt x="294" y="29"/>
                  </a:lnTo>
                  <a:lnTo>
                    <a:pt x="294" y="29"/>
                  </a:lnTo>
                  <a:lnTo>
                    <a:pt x="296" y="29"/>
                  </a:lnTo>
                  <a:lnTo>
                    <a:pt x="296" y="26"/>
                  </a:lnTo>
                  <a:lnTo>
                    <a:pt x="296" y="26"/>
                  </a:lnTo>
                  <a:lnTo>
                    <a:pt x="296" y="26"/>
                  </a:lnTo>
                  <a:lnTo>
                    <a:pt x="298" y="26"/>
                  </a:lnTo>
                  <a:lnTo>
                    <a:pt x="298" y="26"/>
                  </a:lnTo>
                  <a:lnTo>
                    <a:pt x="298" y="26"/>
                  </a:lnTo>
                  <a:lnTo>
                    <a:pt x="298" y="26"/>
                  </a:lnTo>
                  <a:lnTo>
                    <a:pt x="301" y="26"/>
                  </a:lnTo>
                  <a:lnTo>
                    <a:pt x="301" y="26"/>
                  </a:lnTo>
                  <a:lnTo>
                    <a:pt x="301" y="26"/>
                  </a:lnTo>
                  <a:lnTo>
                    <a:pt x="301" y="26"/>
                  </a:lnTo>
                  <a:lnTo>
                    <a:pt x="303" y="26"/>
                  </a:lnTo>
                  <a:lnTo>
                    <a:pt x="303" y="26"/>
                  </a:lnTo>
                  <a:lnTo>
                    <a:pt x="303" y="26"/>
                  </a:lnTo>
                  <a:lnTo>
                    <a:pt x="305" y="26"/>
                  </a:lnTo>
                  <a:lnTo>
                    <a:pt x="305" y="26"/>
                  </a:lnTo>
                  <a:lnTo>
                    <a:pt x="305" y="26"/>
                  </a:lnTo>
                  <a:lnTo>
                    <a:pt x="308" y="26"/>
                  </a:lnTo>
                  <a:lnTo>
                    <a:pt x="308" y="26"/>
                  </a:lnTo>
                  <a:lnTo>
                    <a:pt x="308" y="29"/>
                  </a:lnTo>
                  <a:lnTo>
                    <a:pt x="308" y="29"/>
                  </a:lnTo>
                  <a:lnTo>
                    <a:pt x="308" y="29"/>
                  </a:lnTo>
                  <a:lnTo>
                    <a:pt x="310" y="29"/>
                  </a:lnTo>
                  <a:lnTo>
                    <a:pt x="310" y="31"/>
                  </a:lnTo>
                  <a:lnTo>
                    <a:pt x="310" y="31"/>
                  </a:lnTo>
                  <a:lnTo>
                    <a:pt x="308" y="31"/>
                  </a:lnTo>
                  <a:lnTo>
                    <a:pt x="308" y="31"/>
                  </a:lnTo>
                  <a:lnTo>
                    <a:pt x="308" y="31"/>
                  </a:lnTo>
                  <a:lnTo>
                    <a:pt x="308" y="31"/>
                  </a:lnTo>
                  <a:lnTo>
                    <a:pt x="308" y="29"/>
                  </a:lnTo>
                  <a:lnTo>
                    <a:pt x="305" y="29"/>
                  </a:lnTo>
                  <a:lnTo>
                    <a:pt x="305" y="31"/>
                  </a:lnTo>
                  <a:lnTo>
                    <a:pt x="305" y="31"/>
                  </a:lnTo>
                  <a:lnTo>
                    <a:pt x="305" y="31"/>
                  </a:lnTo>
                  <a:lnTo>
                    <a:pt x="303" y="31"/>
                  </a:lnTo>
                  <a:lnTo>
                    <a:pt x="303" y="31"/>
                  </a:lnTo>
                  <a:lnTo>
                    <a:pt x="301" y="31"/>
                  </a:lnTo>
                  <a:lnTo>
                    <a:pt x="301" y="31"/>
                  </a:lnTo>
                  <a:lnTo>
                    <a:pt x="301" y="31"/>
                  </a:lnTo>
                  <a:lnTo>
                    <a:pt x="301" y="31"/>
                  </a:lnTo>
                  <a:lnTo>
                    <a:pt x="301" y="33"/>
                  </a:lnTo>
                  <a:lnTo>
                    <a:pt x="301" y="33"/>
                  </a:lnTo>
                  <a:lnTo>
                    <a:pt x="301" y="33"/>
                  </a:lnTo>
                  <a:lnTo>
                    <a:pt x="303" y="33"/>
                  </a:lnTo>
                  <a:lnTo>
                    <a:pt x="303" y="36"/>
                  </a:lnTo>
                  <a:lnTo>
                    <a:pt x="303" y="36"/>
                  </a:lnTo>
                  <a:lnTo>
                    <a:pt x="303" y="36"/>
                  </a:lnTo>
                  <a:lnTo>
                    <a:pt x="303" y="38"/>
                  </a:lnTo>
                  <a:lnTo>
                    <a:pt x="303" y="38"/>
                  </a:lnTo>
                  <a:lnTo>
                    <a:pt x="303" y="36"/>
                  </a:lnTo>
                  <a:lnTo>
                    <a:pt x="301" y="36"/>
                  </a:lnTo>
                  <a:lnTo>
                    <a:pt x="301" y="36"/>
                  </a:lnTo>
                  <a:lnTo>
                    <a:pt x="301" y="36"/>
                  </a:lnTo>
                  <a:lnTo>
                    <a:pt x="298" y="36"/>
                  </a:lnTo>
                  <a:lnTo>
                    <a:pt x="298" y="38"/>
                  </a:lnTo>
                  <a:lnTo>
                    <a:pt x="298" y="38"/>
                  </a:lnTo>
                  <a:lnTo>
                    <a:pt x="298" y="38"/>
                  </a:lnTo>
                  <a:lnTo>
                    <a:pt x="298" y="38"/>
                  </a:lnTo>
                  <a:lnTo>
                    <a:pt x="296" y="38"/>
                  </a:lnTo>
                  <a:lnTo>
                    <a:pt x="296" y="38"/>
                  </a:lnTo>
                  <a:lnTo>
                    <a:pt x="294" y="38"/>
                  </a:lnTo>
                  <a:lnTo>
                    <a:pt x="294" y="38"/>
                  </a:lnTo>
                  <a:lnTo>
                    <a:pt x="294" y="40"/>
                  </a:lnTo>
                  <a:lnTo>
                    <a:pt x="294" y="40"/>
                  </a:lnTo>
                  <a:lnTo>
                    <a:pt x="294" y="40"/>
                  </a:lnTo>
                  <a:lnTo>
                    <a:pt x="291" y="40"/>
                  </a:lnTo>
                  <a:lnTo>
                    <a:pt x="291" y="40"/>
                  </a:lnTo>
                  <a:lnTo>
                    <a:pt x="291" y="40"/>
                  </a:lnTo>
                  <a:lnTo>
                    <a:pt x="291" y="40"/>
                  </a:lnTo>
                  <a:lnTo>
                    <a:pt x="289" y="40"/>
                  </a:lnTo>
                  <a:lnTo>
                    <a:pt x="289" y="40"/>
                  </a:lnTo>
                  <a:lnTo>
                    <a:pt x="286" y="40"/>
                  </a:lnTo>
                  <a:lnTo>
                    <a:pt x="286" y="40"/>
                  </a:lnTo>
                  <a:lnTo>
                    <a:pt x="286" y="38"/>
                  </a:lnTo>
                  <a:lnTo>
                    <a:pt x="286" y="38"/>
                  </a:lnTo>
                  <a:lnTo>
                    <a:pt x="284" y="38"/>
                  </a:lnTo>
                  <a:lnTo>
                    <a:pt x="284" y="38"/>
                  </a:lnTo>
                  <a:lnTo>
                    <a:pt x="284" y="38"/>
                  </a:lnTo>
                  <a:lnTo>
                    <a:pt x="282" y="38"/>
                  </a:lnTo>
                  <a:lnTo>
                    <a:pt x="282" y="40"/>
                  </a:lnTo>
                  <a:lnTo>
                    <a:pt x="282" y="40"/>
                  </a:lnTo>
                  <a:lnTo>
                    <a:pt x="279" y="40"/>
                  </a:lnTo>
                  <a:lnTo>
                    <a:pt x="279" y="38"/>
                  </a:lnTo>
                  <a:lnTo>
                    <a:pt x="279" y="38"/>
                  </a:lnTo>
                  <a:lnTo>
                    <a:pt x="279" y="40"/>
                  </a:lnTo>
                  <a:lnTo>
                    <a:pt x="279" y="40"/>
                  </a:lnTo>
                  <a:lnTo>
                    <a:pt x="277" y="40"/>
                  </a:lnTo>
                  <a:lnTo>
                    <a:pt x="277" y="40"/>
                  </a:lnTo>
                  <a:lnTo>
                    <a:pt x="275" y="40"/>
                  </a:lnTo>
                  <a:lnTo>
                    <a:pt x="275" y="40"/>
                  </a:lnTo>
                  <a:lnTo>
                    <a:pt x="275" y="40"/>
                  </a:lnTo>
                  <a:lnTo>
                    <a:pt x="272" y="40"/>
                  </a:lnTo>
                  <a:lnTo>
                    <a:pt x="272" y="40"/>
                  </a:lnTo>
                  <a:lnTo>
                    <a:pt x="272" y="40"/>
                  </a:lnTo>
                  <a:lnTo>
                    <a:pt x="270" y="40"/>
                  </a:lnTo>
                  <a:lnTo>
                    <a:pt x="270" y="40"/>
                  </a:lnTo>
                  <a:lnTo>
                    <a:pt x="267" y="40"/>
                  </a:lnTo>
                  <a:lnTo>
                    <a:pt x="267" y="40"/>
                  </a:lnTo>
                  <a:lnTo>
                    <a:pt x="267" y="40"/>
                  </a:lnTo>
                  <a:lnTo>
                    <a:pt x="267" y="40"/>
                  </a:lnTo>
                  <a:lnTo>
                    <a:pt x="267" y="40"/>
                  </a:lnTo>
                  <a:lnTo>
                    <a:pt x="265" y="40"/>
                  </a:lnTo>
                  <a:lnTo>
                    <a:pt x="265" y="40"/>
                  </a:lnTo>
                  <a:lnTo>
                    <a:pt x="265" y="40"/>
                  </a:lnTo>
                  <a:lnTo>
                    <a:pt x="265" y="40"/>
                  </a:lnTo>
                  <a:lnTo>
                    <a:pt x="263" y="40"/>
                  </a:lnTo>
                  <a:lnTo>
                    <a:pt x="263" y="40"/>
                  </a:lnTo>
                  <a:lnTo>
                    <a:pt x="263" y="40"/>
                  </a:lnTo>
                  <a:lnTo>
                    <a:pt x="263" y="40"/>
                  </a:lnTo>
                  <a:lnTo>
                    <a:pt x="260" y="40"/>
                  </a:lnTo>
                  <a:lnTo>
                    <a:pt x="260" y="40"/>
                  </a:lnTo>
                  <a:lnTo>
                    <a:pt x="260" y="40"/>
                  </a:lnTo>
                  <a:lnTo>
                    <a:pt x="258" y="40"/>
                  </a:lnTo>
                  <a:lnTo>
                    <a:pt x="258" y="40"/>
                  </a:lnTo>
                  <a:lnTo>
                    <a:pt x="258" y="40"/>
                  </a:lnTo>
                  <a:lnTo>
                    <a:pt x="258" y="40"/>
                  </a:lnTo>
                  <a:lnTo>
                    <a:pt x="258" y="43"/>
                  </a:lnTo>
                  <a:lnTo>
                    <a:pt x="256" y="43"/>
                  </a:lnTo>
                  <a:lnTo>
                    <a:pt x="256" y="40"/>
                  </a:lnTo>
                  <a:lnTo>
                    <a:pt x="256" y="40"/>
                  </a:lnTo>
                  <a:lnTo>
                    <a:pt x="256" y="43"/>
                  </a:lnTo>
                  <a:lnTo>
                    <a:pt x="253" y="43"/>
                  </a:lnTo>
                  <a:lnTo>
                    <a:pt x="253" y="43"/>
                  </a:lnTo>
                  <a:lnTo>
                    <a:pt x="253" y="43"/>
                  </a:lnTo>
                  <a:lnTo>
                    <a:pt x="253" y="43"/>
                  </a:lnTo>
                  <a:lnTo>
                    <a:pt x="251" y="43"/>
                  </a:lnTo>
                  <a:lnTo>
                    <a:pt x="251" y="43"/>
                  </a:lnTo>
                  <a:lnTo>
                    <a:pt x="251" y="45"/>
                  </a:lnTo>
                  <a:lnTo>
                    <a:pt x="251" y="45"/>
                  </a:lnTo>
                  <a:lnTo>
                    <a:pt x="251" y="48"/>
                  </a:lnTo>
                  <a:lnTo>
                    <a:pt x="251" y="48"/>
                  </a:lnTo>
                  <a:lnTo>
                    <a:pt x="249" y="48"/>
                  </a:lnTo>
                  <a:lnTo>
                    <a:pt x="249" y="48"/>
                  </a:lnTo>
                  <a:lnTo>
                    <a:pt x="249" y="48"/>
                  </a:lnTo>
                  <a:lnTo>
                    <a:pt x="246" y="48"/>
                  </a:lnTo>
                  <a:lnTo>
                    <a:pt x="246" y="48"/>
                  </a:lnTo>
                  <a:lnTo>
                    <a:pt x="246" y="50"/>
                  </a:lnTo>
                  <a:lnTo>
                    <a:pt x="246" y="50"/>
                  </a:lnTo>
                  <a:lnTo>
                    <a:pt x="244" y="50"/>
                  </a:lnTo>
                  <a:lnTo>
                    <a:pt x="244" y="50"/>
                  </a:lnTo>
                  <a:lnTo>
                    <a:pt x="244" y="50"/>
                  </a:lnTo>
                  <a:lnTo>
                    <a:pt x="244" y="52"/>
                  </a:lnTo>
                  <a:lnTo>
                    <a:pt x="244" y="52"/>
                  </a:lnTo>
                  <a:lnTo>
                    <a:pt x="244" y="50"/>
                  </a:lnTo>
                  <a:lnTo>
                    <a:pt x="241" y="50"/>
                  </a:lnTo>
                  <a:lnTo>
                    <a:pt x="241" y="50"/>
                  </a:lnTo>
                  <a:lnTo>
                    <a:pt x="241" y="50"/>
                  </a:lnTo>
                  <a:lnTo>
                    <a:pt x="241" y="50"/>
                  </a:lnTo>
                  <a:lnTo>
                    <a:pt x="239" y="50"/>
                  </a:lnTo>
                  <a:lnTo>
                    <a:pt x="239" y="50"/>
                  </a:lnTo>
                  <a:lnTo>
                    <a:pt x="239" y="50"/>
                  </a:lnTo>
                  <a:lnTo>
                    <a:pt x="239" y="52"/>
                  </a:lnTo>
                  <a:lnTo>
                    <a:pt x="239" y="52"/>
                  </a:lnTo>
                  <a:lnTo>
                    <a:pt x="239" y="52"/>
                  </a:lnTo>
                  <a:lnTo>
                    <a:pt x="239" y="55"/>
                  </a:lnTo>
                  <a:lnTo>
                    <a:pt x="237" y="55"/>
                  </a:lnTo>
                  <a:lnTo>
                    <a:pt x="237" y="55"/>
                  </a:lnTo>
                  <a:lnTo>
                    <a:pt x="237" y="55"/>
                  </a:lnTo>
                  <a:lnTo>
                    <a:pt x="234" y="55"/>
                  </a:lnTo>
                  <a:lnTo>
                    <a:pt x="234" y="57"/>
                  </a:lnTo>
                  <a:lnTo>
                    <a:pt x="234" y="57"/>
                  </a:lnTo>
                  <a:lnTo>
                    <a:pt x="234" y="57"/>
                  </a:lnTo>
                  <a:lnTo>
                    <a:pt x="234" y="57"/>
                  </a:lnTo>
                  <a:lnTo>
                    <a:pt x="232" y="57"/>
                  </a:lnTo>
                  <a:lnTo>
                    <a:pt x="232" y="59"/>
                  </a:lnTo>
                  <a:lnTo>
                    <a:pt x="232" y="59"/>
                  </a:lnTo>
                  <a:lnTo>
                    <a:pt x="232" y="59"/>
                  </a:lnTo>
                  <a:lnTo>
                    <a:pt x="232" y="59"/>
                  </a:lnTo>
                  <a:lnTo>
                    <a:pt x="232" y="59"/>
                  </a:lnTo>
                  <a:lnTo>
                    <a:pt x="232" y="62"/>
                  </a:lnTo>
                  <a:lnTo>
                    <a:pt x="232" y="62"/>
                  </a:lnTo>
                  <a:lnTo>
                    <a:pt x="232" y="62"/>
                  </a:lnTo>
                  <a:lnTo>
                    <a:pt x="232" y="62"/>
                  </a:lnTo>
                  <a:lnTo>
                    <a:pt x="234" y="62"/>
                  </a:lnTo>
                  <a:lnTo>
                    <a:pt x="234" y="62"/>
                  </a:lnTo>
                  <a:lnTo>
                    <a:pt x="234" y="64"/>
                  </a:lnTo>
                  <a:lnTo>
                    <a:pt x="234" y="64"/>
                  </a:lnTo>
                  <a:lnTo>
                    <a:pt x="234" y="64"/>
                  </a:lnTo>
                  <a:lnTo>
                    <a:pt x="237" y="64"/>
                  </a:lnTo>
                  <a:lnTo>
                    <a:pt x="237" y="67"/>
                  </a:lnTo>
                  <a:lnTo>
                    <a:pt x="237" y="67"/>
                  </a:lnTo>
                  <a:lnTo>
                    <a:pt x="237" y="67"/>
                  </a:lnTo>
                  <a:lnTo>
                    <a:pt x="237" y="69"/>
                  </a:lnTo>
                  <a:lnTo>
                    <a:pt x="239" y="69"/>
                  </a:lnTo>
                  <a:lnTo>
                    <a:pt x="239" y="69"/>
                  </a:lnTo>
                  <a:lnTo>
                    <a:pt x="239" y="71"/>
                  </a:lnTo>
                  <a:lnTo>
                    <a:pt x="237" y="71"/>
                  </a:lnTo>
                  <a:lnTo>
                    <a:pt x="237" y="71"/>
                  </a:lnTo>
                  <a:lnTo>
                    <a:pt x="239" y="71"/>
                  </a:lnTo>
                  <a:lnTo>
                    <a:pt x="239" y="71"/>
                  </a:lnTo>
                  <a:lnTo>
                    <a:pt x="239" y="71"/>
                  </a:lnTo>
                  <a:lnTo>
                    <a:pt x="239" y="71"/>
                  </a:lnTo>
                  <a:lnTo>
                    <a:pt x="239" y="74"/>
                  </a:lnTo>
                  <a:lnTo>
                    <a:pt x="239" y="74"/>
                  </a:lnTo>
                  <a:lnTo>
                    <a:pt x="239" y="74"/>
                  </a:lnTo>
                  <a:lnTo>
                    <a:pt x="239" y="74"/>
                  </a:lnTo>
                  <a:lnTo>
                    <a:pt x="239" y="76"/>
                  </a:lnTo>
                  <a:lnTo>
                    <a:pt x="241" y="76"/>
                  </a:lnTo>
                  <a:lnTo>
                    <a:pt x="241" y="76"/>
                  </a:lnTo>
                  <a:lnTo>
                    <a:pt x="239" y="76"/>
                  </a:lnTo>
                  <a:lnTo>
                    <a:pt x="239" y="78"/>
                  </a:lnTo>
                  <a:lnTo>
                    <a:pt x="239" y="78"/>
                  </a:lnTo>
                  <a:lnTo>
                    <a:pt x="239" y="78"/>
                  </a:lnTo>
                  <a:lnTo>
                    <a:pt x="239" y="78"/>
                  </a:lnTo>
                  <a:lnTo>
                    <a:pt x="239" y="81"/>
                  </a:lnTo>
                  <a:lnTo>
                    <a:pt x="239" y="81"/>
                  </a:lnTo>
                  <a:lnTo>
                    <a:pt x="239" y="81"/>
                  </a:lnTo>
                  <a:lnTo>
                    <a:pt x="239" y="81"/>
                  </a:lnTo>
                  <a:lnTo>
                    <a:pt x="239" y="81"/>
                  </a:lnTo>
                  <a:lnTo>
                    <a:pt x="241" y="81"/>
                  </a:lnTo>
                  <a:lnTo>
                    <a:pt x="241" y="83"/>
                  </a:lnTo>
                  <a:lnTo>
                    <a:pt x="239" y="83"/>
                  </a:lnTo>
                  <a:lnTo>
                    <a:pt x="239" y="83"/>
                  </a:lnTo>
                  <a:lnTo>
                    <a:pt x="239" y="83"/>
                  </a:lnTo>
                  <a:lnTo>
                    <a:pt x="239" y="83"/>
                  </a:lnTo>
                  <a:lnTo>
                    <a:pt x="239" y="85"/>
                  </a:lnTo>
                  <a:lnTo>
                    <a:pt x="239" y="85"/>
                  </a:lnTo>
                  <a:lnTo>
                    <a:pt x="239" y="88"/>
                  </a:lnTo>
                  <a:lnTo>
                    <a:pt x="237" y="88"/>
                  </a:lnTo>
                  <a:lnTo>
                    <a:pt x="237" y="88"/>
                  </a:lnTo>
                  <a:lnTo>
                    <a:pt x="237" y="88"/>
                  </a:lnTo>
                  <a:lnTo>
                    <a:pt x="234" y="88"/>
                  </a:lnTo>
                  <a:lnTo>
                    <a:pt x="234" y="90"/>
                  </a:lnTo>
                  <a:lnTo>
                    <a:pt x="234" y="90"/>
                  </a:lnTo>
                  <a:lnTo>
                    <a:pt x="234" y="90"/>
                  </a:lnTo>
                  <a:lnTo>
                    <a:pt x="234" y="90"/>
                  </a:lnTo>
                  <a:lnTo>
                    <a:pt x="232" y="90"/>
                  </a:lnTo>
                  <a:lnTo>
                    <a:pt x="232" y="90"/>
                  </a:lnTo>
                  <a:lnTo>
                    <a:pt x="232" y="93"/>
                  </a:lnTo>
                  <a:lnTo>
                    <a:pt x="232" y="93"/>
                  </a:lnTo>
                  <a:lnTo>
                    <a:pt x="232" y="93"/>
                  </a:lnTo>
                  <a:lnTo>
                    <a:pt x="232" y="93"/>
                  </a:lnTo>
                  <a:lnTo>
                    <a:pt x="230" y="93"/>
                  </a:lnTo>
                  <a:lnTo>
                    <a:pt x="230" y="95"/>
                  </a:lnTo>
                  <a:lnTo>
                    <a:pt x="230" y="95"/>
                  </a:lnTo>
                  <a:lnTo>
                    <a:pt x="227" y="95"/>
                  </a:lnTo>
                  <a:lnTo>
                    <a:pt x="227" y="95"/>
                  </a:lnTo>
                  <a:lnTo>
                    <a:pt x="227" y="97"/>
                  </a:lnTo>
                  <a:lnTo>
                    <a:pt x="227" y="97"/>
                  </a:lnTo>
                  <a:lnTo>
                    <a:pt x="227" y="97"/>
                  </a:lnTo>
                  <a:lnTo>
                    <a:pt x="227" y="97"/>
                  </a:lnTo>
                  <a:lnTo>
                    <a:pt x="227" y="100"/>
                  </a:lnTo>
                  <a:lnTo>
                    <a:pt x="227" y="100"/>
                  </a:lnTo>
                  <a:lnTo>
                    <a:pt x="227" y="100"/>
                  </a:lnTo>
                  <a:lnTo>
                    <a:pt x="227" y="100"/>
                  </a:lnTo>
                  <a:lnTo>
                    <a:pt x="227" y="102"/>
                  </a:lnTo>
                  <a:lnTo>
                    <a:pt x="227" y="102"/>
                  </a:lnTo>
                  <a:lnTo>
                    <a:pt x="227" y="102"/>
                  </a:lnTo>
                  <a:lnTo>
                    <a:pt x="230" y="102"/>
                  </a:lnTo>
                  <a:lnTo>
                    <a:pt x="230" y="102"/>
                  </a:lnTo>
                  <a:lnTo>
                    <a:pt x="230" y="104"/>
                  </a:lnTo>
                  <a:lnTo>
                    <a:pt x="230" y="104"/>
                  </a:lnTo>
                  <a:lnTo>
                    <a:pt x="230" y="104"/>
                  </a:lnTo>
                  <a:lnTo>
                    <a:pt x="230" y="107"/>
                  </a:lnTo>
                  <a:lnTo>
                    <a:pt x="230" y="107"/>
                  </a:lnTo>
                  <a:lnTo>
                    <a:pt x="230" y="109"/>
                  </a:lnTo>
                  <a:lnTo>
                    <a:pt x="230" y="109"/>
                  </a:lnTo>
                  <a:lnTo>
                    <a:pt x="227" y="109"/>
                  </a:lnTo>
                  <a:lnTo>
                    <a:pt x="227" y="109"/>
                  </a:lnTo>
                  <a:lnTo>
                    <a:pt x="227" y="112"/>
                  </a:lnTo>
                  <a:lnTo>
                    <a:pt x="227" y="112"/>
                  </a:lnTo>
                  <a:lnTo>
                    <a:pt x="227" y="112"/>
                  </a:lnTo>
                  <a:lnTo>
                    <a:pt x="225" y="112"/>
                  </a:lnTo>
                  <a:lnTo>
                    <a:pt x="225" y="112"/>
                  </a:lnTo>
                  <a:lnTo>
                    <a:pt x="225" y="112"/>
                  </a:lnTo>
                  <a:lnTo>
                    <a:pt x="225" y="112"/>
                  </a:lnTo>
                  <a:lnTo>
                    <a:pt x="223" y="112"/>
                  </a:lnTo>
                  <a:lnTo>
                    <a:pt x="223" y="114"/>
                  </a:lnTo>
                  <a:lnTo>
                    <a:pt x="223" y="114"/>
                  </a:lnTo>
                  <a:lnTo>
                    <a:pt x="220" y="114"/>
                  </a:lnTo>
                  <a:lnTo>
                    <a:pt x="220" y="114"/>
                  </a:lnTo>
                  <a:lnTo>
                    <a:pt x="220" y="114"/>
                  </a:lnTo>
                  <a:lnTo>
                    <a:pt x="218" y="114"/>
                  </a:lnTo>
                  <a:lnTo>
                    <a:pt x="218" y="114"/>
                  </a:lnTo>
                  <a:lnTo>
                    <a:pt x="218" y="114"/>
                  </a:lnTo>
                  <a:lnTo>
                    <a:pt x="215" y="114"/>
                  </a:lnTo>
                  <a:lnTo>
                    <a:pt x="215" y="114"/>
                  </a:lnTo>
                  <a:lnTo>
                    <a:pt x="213" y="114"/>
                  </a:lnTo>
                  <a:lnTo>
                    <a:pt x="213" y="114"/>
                  </a:lnTo>
                  <a:lnTo>
                    <a:pt x="213" y="114"/>
                  </a:lnTo>
                  <a:lnTo>
                    <a:pt x="211" y="114"/>
                  </a:lnTo>
                  <a:lnTo>
                    <a:pt x="211" y="114"/>
                  </a:lnTo>
                  <a:lnTo>
                    <a:pt x="208" y="114"/>
                  </a:lnTo>
                  <a:lnTo>
                    <a:pt x="208" y="112"/>
                  </a:lnTo>
                  <a:lnTo>
                    <a:pt x="208" y="112"/>
                  </a:lnTo>
                  <a:lnTo>
                    <a:pt x="208" y="112"/>
                  </a:lnTo>
                  <a:lnTo>
                    <a:pt x="206" y="112"/>
                  </a:lnTo>
                  <a:lnTo>
                    <a:pt x="206" y="112"/>
                  </a:lnTo>
                  <a:lnTo>
                    <a:pt x="206" y="112"/>
                  </a:lnTo>
                  <a:lnTo>
                    <a:pt x="206" y="112"/>
                  </a:lnTo>
                  <a:lnTo>
                    <a:pt x="204" y="112"/>
                  </a:lnTo>
                  <a:lnTo>
                    <a:pt x="204" y="112"/>
                  </a:lnTo>
                  <a:lnTo>
                    <a:pt x="204" y="112"/>
                  </a:lnTo>
                  <a:lnTo>
                    <a:pt x="201" y="112"/>
                  </a:lnTo>
                  <a:lnTo>
                    <a:pt x="201" y="114"/>
                  </a:lnTo>
                  <a:lnTo>
                    <a:pt x="201" y="114"/>
                  </a:lnTo>
                  <a:lnTo>
                    <a:pt x="204" y="114"/>
                  </a:lnTo>
                  <a:lnTo>
                    <a:pt x="204" y="116"/>
                  </a:lnTo>
                  <a:lnTo>
                    <a:pt x="204" y="116"/>
                  </a:lnTo>
                  <a:lnTo>
                    <a:pt x="204" y="116"/>
                  </a:lnTo>
                  <a:lnTo>
                    <a:pt x="204" y="119"/>
                  </a:lnTo>
                  <a:lnTo>
                    <a:pt x="204" y="119"/>
                  </a:lnTo>
                  <a:lnTo>
                    <a:pt x="206" y="119"/>
                  </a:lnTo>
                  <a:lnTo>
                    <a:pt x="206" y="119"/>
                  </a:lnTo>
                  <a:lnTo>
                    <a:pt x="206" y="119"/>
                  </a:lnTo>
                  <a:lnTo>
                    <a:pt x="206" y="119"/>
                  </a:lnTo>
                  <a:lnTo>
                    <a:pt x="208" y="119"/>
                  </a:lnTo>
                  <a:lnTo>
                    <a:pt x="208" y="119"/>
                  </a:lnTo>
                  <a:lnTo>
                    <a:pt x="208" y="121"/>
                  </a:lnTo>
                  <a:lnTo>
                    <a:pt x="208" y="121"/>
                  </a:lnTo>
                  <a:lnTo>
                    <a:pt x="208" y="121"/>
                  </a:lnTo>
                  <a:lnTo>
                    <a:pt x="208" y="123"/>
                  </a:lnTo>
                  <a:lnTo>
                    <a:pt x="208" y="123"/>
                  </a:lnTo>
                  <a:lnTo>
                    <a:pt x="208" y="123"/>
                  </a:lnTo>
                  <a:lnTo>
                    <a:pt x="208" y="126"/>
                  </a:lnTo>
                  <a:lnTo>
                    <a:pt x="208" y="126"/>
                  </a:lnTo>
                  <a:lnTo>
                    <a:pt x="208" y="126"/>
                  </a:lnTo>
                  <a:lnTo>
                    <a:pt x="211" y="126"/>
                  </a:lnTo>
                  <a:lnTo>
                    <a:pt x="211" y="128"/>
                  </a:lnTo>
                  <a:lnTo>
                    <a:pt x="211" y="128"/>
                  </a:lnTo>
                  <a:lnTo>
                    <a:pt x="211" y="128"/>
                  </a:lnTo>
                  <a:lnTo>
                    <a:pt x="213" y="128"/>
                  </a:lnTo>
                  <a:lnTo>
                    <a:pt x="213" y="130"/>
                  </a:lnTo>
                  <a:lnTo>
                    <a:pt x="211" y="130"/>
                  </a:lnTo>
                  <a:lnTo>
                    <a:pt x="211" y="130"/>
                  </a:lnTo>
                  <a:lnTo>
                    <a:pt x="211" y="130"/>
                  </a:lnTo>
                  <a:lnTo>
                    <a:pt x="211" y="130"/>
                  </a:lnTo>
                  <a:lnTo>
                    <a:pt x="208" y="130"/>
                  </a:lnTo>
                  <a:lnTo>
                    <a:pt x="208" y="130"/>
                  </a:lnTo>
                  <a:lnTo>
                    <a:pt x="208" y="133"/>
                  </a:lnTo>
                  <a:lnTo>
                    <a:pt x="208" y="133"/>
                  </a:lnTo>
                  <a:lnTo>
                    <a:pt x="206" y="133"/>
                  </a:lnTo>
                  <a:lnTo>
                    <a:pt x="206" y="133"/>
                  </a:lnTo>
                  <a:lnTo>
                    <a:pt x="206" y="133"/>
                  </a:lnTo>
                  <a:lnTo>
                    <a:pt x="206" y="133"/>
                  </a:lnTo>
                  <a:lnTo>
                    <a:pt x="206" y="135"/>
                  </a:lnTo>
                  <a:lnTo>
                    <a:pt x="204" y="135"/>
                  </a:lnTo>
                  <a:lnTo>
                    <a:pt x="204" y="135"/>
                  </a:lnTo>
                  <a:lnTo>
                    <a:pt x="204" y="135"/>
                  </a:lnTo>
                  <a:lnTo>
                    <a:pt x="201" y="135"/>
                  </a:lnTo>
                  <a:lnTo>
                    <a:pt x="201" y="135"/>
                  </a:lnTo>
                  <a:lnTo>
                    <a:pt x="201" y="135"/>
                  </a:lnTo>
                  <a:lnTo>
                    <a:pt x="201" y="135"/>
                  </a:lnTo>
                  <a:lnTo>
                    <a:pt x="199" y="135"/>
                  </a:lnTo>
                  <a:lnTo>
                    <a:pt x="199" y="135"/>
                  </a:lnTo>
                  <a:lnTo>
                    <a:pt x="199" y="135"/>
                  </a:lnTo>
                  <a:lnTo>
                    <a:pt x="199" y="135"/>
                  </a:lnTo>
                  <a:lnTo>
                    <a:pt x="196" y="135"/>
                  </a:lnTo>
                  <a:lnTo>
                    <a:pt x="196" y="135"/>
                  </a:lnTo>
                  <a:lnTo>
                    <a:pt x="194" y="135"/>
                  </a:lnTo>
                  <a:lnTo>
                    <a:pt x="194" y="138"/>
                  </a:lnTo>
                  <a:lnTo>
                    <a:pt x="194" y="138"/>
                  </a:lnTo>
                  <a:lnTo>
                    <a:pt x="194" y="138"/>
                  </a:lnTo>
                  <a:lnTo>
                    <a:pt x="194" y="140"/>
                  </a:lnTo>
                  <a:lnTo>
                    <a:pt x="194" y="140"/>
                  </a:lnTo>
                  <a:lnTo>
                    <a:pt x="194" y="140"/>
                  </a:lnTo>
                  <a:lnTo>
                    <a:pt x="194" y="142"/>
                  </a:lnTo>
                  <a:lnTo>
                    <a:pt x="194" y="142"/>
                  </a:lnTo>
                  <a:lnTo>
                    <a:pt x="192" y="142"/>
                  </a:lnTo>
                  <a:lnTo>
                    <a:pt x="192" y="142"/>
                  </a:lnTo>
                  <a:lnTo>
                    <a:pt x="192" y="145"/>
                  </a:lnTo>
                  <a:lnTo>
                    <a:pt x="192" y="145"/>
                  </a:lnTo>
                  <a:lnTo>
                    <a:pt x="194" y="145"/>
                  </a:lnTo>
                  <a:lnTo>
                    <a:pt x="194" y="147"/>
                  </a:lnTo>
                  <a:lnTo>
                    <a:pt x="194" y="147"/>
                  </a:lnTo>
                  <a:lnTo>
                    <a:pt x="192" y="147"/>
                  </a:lnTo>
                  <a:lnTo>
                    <a:pt x="192" y="149"/>
                  </a:lnTo>
                  <a:lnTo>
                    <a:pt x="192" y="149"/>
                  </a:lnTo>
                  <a:lnTo>
                    <a:pt x="192" y="149"/>
                  </a:lnTo>
                  <a:lnTo>
                    <a:pt x="192" y="149"/>
                  </a:lnTo>
                  <a:lnTo>
                    <a:pt x="189" y="149"/>
                  </a:lnTo>
                  <a:lnTo>
                    <a:pt x="189" y="149"/>
                  </a:lnTo>
                  <a:lnTo>
                    <a:pt x="189" y="149"/>
                  </a:lnTo>
                  <a:lnTo>
                    <a:pt x="189" y="152"/>
                  </a:lnTo>
                  <a:lnTo>
                    <a:pt x="189" y="152"/>
                  </a:lnTo>
                  <a:lnTo>
                    <a:pt x="189" y="154"/>
                  </a:lnTo>
                  <a:lnTo>
                    <a:pt x="189" y="154"/>
                  </a:lnTo>
                  <a:lnTo>
                    <a:pt x="189" y="154"/>
                  </a:lnTo>
                  <a:lnTo>
                    <a:pt x="189" y="157"/>
                  </a:lnTo>
                  <a:lnTo>
                    <a:pt x="189" y="157"/>
                  </a:lnTo>
                  <a:lnTo>
                    <a:pt x="189" y="159"/>
                  </a:lnTo>
                  <a:lnTo>
                    <a:pt x="189" y="159"/>
                  </a:lnTo>
                  <a:lnTo>
                    <a:pt x="189" y="159"/>
                  </a:lnTo>
                  <a:lnTo>
                    <a:pt x="189" y="161"/>
                  </a:lnTo>
                  <a:lnTo>
                    <a:pt x="189" y="161"/>
                  </a:lnTo>
                  <a:lnTo>
                    <a:pt x="189" y="164"/>
                  </a:lnTo>
                  <a:lnTo>
                    <a:pt x="189" y="164"/>
                  </a:lnTo>
                  <a:lnTo>
                    <a:pt x="192" y="164"/>
                  </a:lnTo>
                  <a:lnTo>
                    <a:pt x="192" y="166"/>
                  </a:lnTo>
                  <a:lnTo>
                    <a:pt x="189" y="166"/>
                  </a:lnTo>
                  <a:lnTo>
                    <a:pt x="189" y="166"/>
                  </a:lnTo>
                  <a:lnTo>
                    <a:pt x="189" y="166"/>
                  </a:lnTo>
                  <a:lnTo>
                    <a:pt x="187" y="166"/>
                  </a:lnTo>
                  <a:lnTo>
                    <a:pt x="187" y="168"/>
                  </a:lnTo>
                  <a:lnTo>
                    <a:pt x="187" y="168"/>
                  </a:lnTo>
                  <a:lnTo>
                    <a:pt x="187" y="168"/>
                  </a:lnTo>
                  <a:lnTo>
                    <a:pt x="187" y="168"/>
                  </a:lnTo>
                  <a:lnTo>
                    <a:pt x="187" y="168"/>
                  </a:lnTo>
                  <a:lnTo>
                    <a:pt x="187" y="171"/>
                  </a:lnTo>
                  <a:lnTo>
                    <a:pt x="185" y="171"/>
                  </a:lnTo>
                  <a:lnTo>
                    <a:pt x="185" y="171"/>
                  </a:lnTo>
                  <a:lnTo>
                    <a:pt x="185" y="171"/>
                  </a:lnTo>
                  <a:lnTo>
                    <a:pt x="185" y="173"/>
                  </a:lnTo>
                  <a:lnTo>
                    <a:pt x="185" y="173"/>
                  </a:lnTo>
                  <a:lnTo>
                    <a:pt x="182" y="173"/>
                  </a:lnTo>
                  <a:lnTo>
                    <a:pt x="182" y="173"/>
                  </a:lnTo>
                  <a:lnTo>
                    <a:pt x="182" y="173"/>
                  </a:lnTo>
                  <a:lnTo>
                    <a:pt x="180" y="173"/>
                  </a:lnTo>
                  <a:lnTo>
                    <a:pt x="180" y="173"/>
                  </a:lnTo>
                  <a:lnTo>
                    <a:pt x="180" y="173"/>
                  </a:lnTo>
                  <a:lnTo>
                    <a:pt x="180" y="173"/>
                  </a:lnTo>
                  <a:lnTo>
                    <a:pt x="180" y="171"/>
                  </a:lnTo>
                  <a:lnTo>
                    <a:pt x="178" y="171"/>
                  </a:lnTo>
                  <a:lnTo>
                    <a:pt x="178" y="171"/>
                  </a:lnTo>
                  <a:lnTo>
                    <a:pt x="178" y="171"/>
                  </a:lnTo>
                  <a:lnTo>
                    <a:pt x="178" y="168"/>
                  </a:lnTo>
                  <a:lnTo>
                    <a:pt x="178" y="168"/>
                  </a:lnTo>
                  <a:lnTo>
                    <a:pt x="178" y="168"/>
                  </a:lnTo>
                  <a:lnTo>
                    <a:pt x="175" y="168"/>
                  </a:lnTo>
                  <a:lnTo>
                    <a:pt x="175" y="168"/>
                  </a:lnTo>
                  <a:lnTo>
                    <a:pt x="175" y="168"/>
                  </a:lnTo>
                  <a:lnTo>
                    <a:pt x="173" y="168"/>
                  </a:lnTo>
                  <a:lnTo>
                    <a:pt x="173" y="168"/>
                  </a:lnTo>
                  <a:lnTo>
                    <a:pt x="173" y="168"/>
                  </a:lnTo>
                  <a:lnTo>
                    <a:pt x="173" y="168"/>
                  </a:lnTo>
                  <a:lnTo>
                    <a:pt x="173" y="168"/>
                  </a:lnTo>
                  <a:lnTo>
                    <a:pt x="170" y="168"/>
                  </a:lnTo>
                  <a:lnTo>
                    <a:pt x="170" y="168"/>
                  </a:lnTo>
                  <a:lnTo>
                    <a:pt x="168" y="168"/>
                  </a:lnTo>
                  <a:lnTo>
                    <a:pt x="168" y="168"/>
                  </a:lnTo>
                  <a:lnTo>
                    <a:pt x="168" y="168"/>
                  </a:lnTo>
                  <a:lnTo>
                    <a:pt x="168" y="168"/>
                  </a:lnTo>
                  <a:lnTo>
                    <a:pt x="166" y="168"/>
                  </a:lnTo>
                  <a:lnTo>
                    <a:pt x="166" y="168"/>
                  </a:lnTo>
                  <a:lnTo>
                    <a:pt x="166" y="168"/>
                  </a:lnTo>
                  <a:lnTo>
                    <a:pt x="166" y="168"/>
                  </a:lnTo>
                  <a:lnTo>
                    <a:pt x="166" y="168"/>
                  </a:lnTo>
                  <a:lnTo>
                    <a:pt x="166" y="168"/>
                  </a:lnTo>
                  <a:lnTo>
                    <a:pt x="163" y="168"/>
                  </a:lnTo>
                  <a:lnTo>
                    <a:pt x="163" y="171"/>
                  </a:lnTo>
                  <a:lnTo>
                    <a:pt x="163" y="171"/>
                  </a:lnTo>
                  <a:lnTo>
                    <a:pt x="163" y="171"/>
                  </a:lnTo>
                  <a:lnTo>
                    <a:pt x="161" y="171"/>
                  </a:lnTo>
                  <a:lnTo>
                    <a:pt x="161" y="173"/>
                  </a:lnTo>
                  <a:lnTo>
                    <a:pt x="161" y="173"/>
                  </a:lnTo>
                  <a:lnTo>
                    <a:pt x="161" y="173"/>
                  </a:lnTo>
                  <a:lnTo>
                    <a:pt x="159" y="173"/>
                  </a:lnTo>
                  <a:lnTo>
                    <a:pt x="159" y="173"/>
                  </a:lnTo>
                  <a:lnTo>
                    <a:pt x="159" y="173"/>
                  </a:lnTo>
                  <a:lnTo>
                    <a:pt x="159" y="173"/>
                  </a:lnTo>
                  <a:lnTo>
                    <a:pt x="159" y="176"/>
                  </a:lnTo>
                  <a:lnTo>
                    <a:pt x="156" y="176"/>
                  </a:lnTo>
                  <a:lnTo>
                    <a:pt x="156" y="176"/>
                  </a:lnTo>
                  <a:lnTo>
                    <a:pt x="156" y="176"/>
                  </a:lnTo>
                  <a:lnTo>
                    <a:pt x="154" y="176"/>
                  </a:lnTo>
                  <a:lnTo>
                    <a:pt x="154" y="176"/>
                  </a:lnTo>
                  <a:lnTo>
                    <a:pt x="154" y="176"/>
                  </a:lnTo>
                  <a:lnTo>
                    <a:pt x="154" y="176"/>
                  </a:lnTo>
                  <a:lnTo>
                    <a:pt x="154" y="176"/>
                  </a:lnTo>
                  <a:lnTo>
                    <a:pt x="154" y="178"/>
                  </a:lnTo>
                  <a:lnTo>
                    <a:pt x="154" y="178"/>
                  </a:lnTo>
                  <a:lnTo>
                    <a:pt x="154" y="178"/>
                  </a:lnTo>
                  <a:lnTo>
                    <a:pt x="154" y="178"/>
                  </a:lnTo>
                  <a:lnTo>
                    <a:pt x="156" y="178"/>
                  </a:lnTo>
                  <a:lnTo>
                    <a:pt x="156" y="178"/>
                  </a:lnTo>
                  <a:lnTo>
                    <a:pt x="159" y="178"/>
                  </a:lnTo>
                  <a:lnTo>
                    <a:pt x="159" y="178"/>
                  </a:lnTo>
                  <a:lnTo>
                    <a:pt x="159" y="180"/>
                  </a:lnTo>
                  <a:lnTo>
                    <a:pt x="156" y="180"/>
                  </a:lnTo>
                  <a:lnTo>
                    <a:pt x="156" y="180"/>
                  </a:lnTo>
                  <a:lnTo>
                    <a:pt x="156" y="180"/>
                  </a:lnTo>
                  <a:lnTo>
                    <a:pt x="154" y="180"/>
                  </a:lnTo>
                  <a:lnTo>
                    <a:pt x="154" y="180"/>
                  </a:lnTo>
                  <a:lnTo>
                    <a:pt x="154" y="180"/>
                  </a:lnTo>
                  <a:lnTo>
                    <a:pt x="154" y="183"/>
                  </a:lnTo>
                  <a:lnTo>
                    <a:pt x="152" y="183"/>
                  </a:lnTo>
                  <a:lnTo>
                    <a:pt x="152" y="183"/>
                  </a:lnTo>
                  <a:lnTo>
                    <a:pt x="152" y="183"/>
                  </a:lnTo>
                  <a:lnTo>
                    <a:pt x="149" y="183"/>
                  </a:lnTo>
                  <a:lnTo>
                    <a:pt x="149" y="183"/>
                  </a:lnTo>
                  <a:lnTo>
                    <a:pt x="149" y="183"/>
                  </a:lnTo>
                  <a:lnTo>
                    <a:pt x="147" y="183"/>
                  </a:lnTo>
                  <a:lnTo>
                    <a:pt x="147" y="183"/>
                  </a:lnTo>
                  <a:lnTo>
                    <a:pt x="147" y="183"/>
                  </a:lnTo>
                  <a:lnTo>
                    <a:pt x="144" y="183"/>
                  </a:lnTo>
                  <a:lnTo>
                    <a:pt x="144" y="183"/>
                  </a:lnTo>
                  <a:lnTo>
                    <a:pt x="144" y="183"/>
                  </a:lnTo>
                  <a:lnTo>
                    <a:pt x="144" y="183"/>
                  </a:lnTo>
                  <a:lnTo>
                    <a:pt x="142" y="183"/>
                  </a:lnTo>
                  <a:lnTo>
                    <a:pt x="142" y="183"/>
                  </a:lnTo>
                  <a:lnTo>
                    <a:pt x="142" y="180"/>
                  </a:lnTo>
                  <a:lnTo>
                    <a:pt x="140" y="180"/>
                  </a:lnTo>
                  <a:lnTo>
                    <a:pt x="140" y="180"/>
                  </a:lnTo>
                  <a:lnTo>
                    <a:pt x="140" y="180"/>
                  </a:lnTo>
                  <a:lnTo>
                    <a:pt x="137" y="180"/>
                  </a:lnTo>
                  <a:lnTo>
                    <a:pt x="137" y="180"/>
                  </a:lnTo>
                  <a:lnTo>
                    <a:pt x="137" y="183"/>
                  </a:lnTo>
                  <a:lnTo>
                    <a:pt x="135" y="183"/>
                  </a:lnTo>
                  <a:lnTo>
                    <a:pt x="135" y="183"/>
                  </a:lnTo>
                  <a:lnTo>
                    <a:pt x="135" y="183"/>
                  </a:lnTo>
                  <a:lnTo>
                    <a:pt x="135" y="183"/>
                  </a:lnTo>
                  <a:lnTo>
                    <a:pt x="135" y="185"/>
                  </a:lnTo>
                  <a:lnTo>
                    <a:pt x="135" y="185"/>
                  </a:lnTo>
                  <a:lnTo>
                    <a:pt x="133" y="185"/>
                  </a:lnTo>
                  <a:lnTo>
                    <a:pt x="133" y="187"/>
                  </a:lnTo>
                  <a:lnTo>
                    <a:pt x="133" y="187"/>
                  </a:lnTo>
                  <a:lnTo>
                    <a:pt x="133" y="187"/>
                  </a:lnTo>
                  <a:lnTo>
                    <a:pt x="133" y="190"/>
                  </a:lnTo>
                  <a:lnTo>
                    <a:pt x="133" y="190"/>
                  </a:lnTo>
                  <a:lnTo>
                    <a:pt x="130" y="190"/>
                  </a:lnTo>
                  <a:lnTo>
                    <a:pt x="130" y="190"/>
                  </a:lnTo>
                  <a:lnTo>
                    <a:pt x="130" y="190"/>
                  </a:lnTo>
                  <a:lnTo>
                    <a:pt x="128" y="190"/>
                  </a:lnTo>
                  <a:lnTo>
                    <a:pt x="128" y="190"/>
                  </a:lnTo>
                  <a:lnTo>
                    <a:pt x="128" y="190"/>
                  </a:lnTo>
                  <a:lnTo>
                    <a:pt x="128" y="190"/>
                  </a:lnTo>
                  <a:lnTo>
                    <a:pt x="128" y="192"/>
                  </a:lnTo>
                  <a:lnTo>
                    <a:pt x="128" y="192"/>
                  </a:lnTo>
                  <a:lnTo>
                    <a:pt x="125" y="192"/>
                  </a:lnTo>
                  <a:lnTo>
                    <a:pt x="125" y="194"/>
                  </a:lnTo>
                  <a:lnTo>
                    <a:pt x="125" y="194"/>
                  </a:lnTo>
                  <a:lnTo>
                    <a:pt x="125" y="197"/>
                  </a:lnTo>
                  <a:lnTo>
                    <a:pt x="125" y="197"/>
                  </a:lnTo>
                  <a:lnTo>
                    <a:pt x="125" y="197"/>
                  </a:lnTo>
                  <a:lnTo>
                    <a:pt x="125" y="199"/>
                  </a:lnTo>
                  <a:lnTo>
                    <a:pt x="125" y="199"/>
                  </a:lnTo>
                  <a:lnTo>
                    <a:pt x="125" y="199"/>
                  </a:lnTo>
                  <a:lnTo>
                    <a:pt x="125" y="202"/>
                  </a:lnTo>
                  <a:lnTo>
                    <a:pt x="125" y="202"/>
                  </a:lnTo>
                  <a:lnTo>
                    <a:pt x="125" y="202"/>
                  </a:lnTo>
                  <a:lnTo>
                    <a:pt x="125" y="204"/>
                  </a:lnTo>
                  <a:lnTo>
                    <a:pt x="125" y="204"/>
                  </a:lnTo>
                  <a:lnTo>
                    <a:pt x="125" y="206"/>
                  </a:lnTo>
                  <a:lnTo>
                    <a:pt x="125" y="206"/>
                  </a:lnTo>
                  <a:lnTo>
                    <a:pt x="125" y="209"/>
                  </a:lnTo>
                  <a:lnTo>
                    <a:pt x="125" y="209"/>
                  </a:lnTo>
                  <a:lnTo>
                    <a:pt x="125" y="209"/>
                  </a:lnTo>
                  <a:lnTo>
                    <a:pt x="125" y="209"/>
                  </a:lnTo>
                  <a:lnTo>
                    <a:pt x="125" y="211"/>
                  </a:lnTo>
                  <a:lnTo>
                    <a:pt x="125" y="211"/>
                  </a:lnTo>
                  <a:lnTo>
                    <a:pt x="125" y="211"/>
                  </a:lnTo>
                  <a:lnTo>
                    <a:pt x="125" y="213"/>
                  </a:lnTo>
                  <a:lnTo>
                    <a:pt x="125" y="213"/>
                  </a:lnTo>
                  <a:lnTo>
                    <a:pt x="125" y="213"/>
                  </a:lnTo>
                  <a:lnTo>
                    <a:pt x="125" y="213"/>
                  </a:lnTo>
                  <a:lnTo>
                    <a:pt x="125" y="216"/>
                  </a:lnTo>
                  <a:lnTo>
                    <a:pt x="125" y="216"/>
                  </a:lnTo>
                  <a:lnTo>
                    <a:pt x="125" y="216"/>
                  </a:lnTo>
                  <a:lnTo>
                    <a:pt x="125" y="218"/>
                  </a:lnTo>
                  <a:lnTo>
                    <a:pt x="125" y="218"/>
                  </a:lnTo>
                  <a:lnTo>
                    <a:pt x="125" y="218"/>
                  </a:lnTo>
                  <a:lnTo>
                    <a:pt x="123" y="218"/>
                  </a:lnTo>
                  <a:lnTo>
                    <a:pt x="123" y="218"/>
                  </a:lnTo>
                  <a:lnTo>
                    <a:pt x="121" y="218"/>
                  </a:lnTo>
                  <a:lnTo>
                    <a:pt x="121" y="218"/>
                  </a:lnTo>
                  <a:lnTo>
                    <a:pt x="121" y="218"/>
                  </a:lnTo>
                  <a:lnTo>
                    <a:pt x="121" y="218"/>
                  </a:lnTo>
                  <a:lnTo>
                    <a:pt x="118" y="218"/>
                  </a:lnTo>
                  <a:lnTo>
                    <a:pt x="118" y="218"/>
                  </a:lnTo>
                  <a:lnTo>
                    <a:pt x="118" y="221"/>
                  </a:lnTo>
                  <a:lnTo>
                    <a:pt x="118" y="221"/>
                  </a:lnTo>
                  <a:lnTo>
                    <a:pt x="116" y="221"/>
                  </a:lnTo>
                  <a:lnTo>
                    <a:pt x="116" y="221"/>
                  </a:lnTo>
                  <a:lnTo>
                    <a:pt x="114" y="221"/>
                  </a:lnTo>
                  <a:lnTo>
                    <a:pt x="114" y="221"/>
                  </a:lnTo>
                  <a:lnTo>
                    <a:pt x="114" y="221"/>
                  </a:lnTo>
                  <a:lnTo>
                    <a:pt x="114" y="221"/>
                  </a:lnTo>
                  <a:lnTo>
                    <a:pt x="111" y="221"/>
                  </a:lnTo>
                  <a:lnTo>
                    <a:pt x="111" y="221"/>
                  </a:lnTo>
                  <a:lnTo>
                    <a:pt x="111" y="223"/>
                  </a:lnTo>
                  <a:lnTo>
                    <a:pt x="111" y="223"/>
                  </a:lnTo>
                  <a:lnTo>
                    <a:pt x="109" y="223"/>
                  </a:lnTo>
                  <a:lnTo>
                    <a:pt x="109" y="223"/>
                  </a:lnTo>
                  <a:lnTo>
                    <a:pt x="109" y="223"/>
                  </a:lnTo>
                  <a:lnTo>
                    <a:pt x="107" y="223"/>
                  </a:lnTo>
                  <a:lnTo>
                    <a:pt x="107" y="223"/>
                  </a:lnTo>
                  <a:lnTo>
                    <a:pt x="107" y="223"/>
                  </a:lnTo>
                  <a:lnTo>
                    <a:pt x="104" y="223"/>
                  </a:lnTo>
                  <a:lnTo>
                    <a:pt x="104" y="225"/>
                  </a:lnTo>
                  <a:lnTo>
                    <a:pt x="104" y="225"/>
                  </a:lnTo>
                  <a:lnTo>
                    <a:pt x="102" y="225"/>
                  </a:lnTo>
                  <a:lnTo>
                    <a:pt x="102" y="225"/>
                  </a:lnTo>
                  <a:lnTo>
                    <a:pt x="102" y="225"/>
                  </a:lnTo>
                  <a:lnTo>
                    <a:pt x="102" y="225"/>
                  </a:lnTo>
                  <a:lnTo>
                    <a:pt x="99" y="225"/>
                  </a:lnTo>
                  <a:lnTo>
                    <a:pt x="99" y="225"/>
                  </a:lnTo>
                  <a:lnTo>
                    <a:pt x="99" y="225"/>
                  </a:lnTo>
                  <a:lnTo>
                    <a:pt x="97" y="225"/>
                  </a:lnTo>
                  <a:lnTo>
                    <a:pt x="97" y="225"/>
                  </a:lnTo>
                  <a:lnTo>
                    <a:pt x="95" y="225"/>
                  </a:lnTo>
                  <a:lnTo>
                    <a:pt x="95" y="225"/>
                  </a:lnTo>
                  <a:lnTo>
                    <a:pt x="95" y="225"/>
                  </a:lnTo>
                  <a:lnTo>
                    <a:pt x="95" y="225"/>
                  </a:lnTo>
                  <a:lnTo>
                    <a:pt x="92" y="225"/>
                  </a:lnTo>
                  <a:lnTo>
                    <a:pt x="92" y="225"/>
                  </a:lnTo>
                  <a:lnTo>
                    <a:pt x="92" y="225"/>
                  </a:lnTo>
                  <a:lnTo>
                    <a:pt x="90" y="225"/>
                  </a:lnTo>
                  <a:lnTo>
                    <a:pt x="90" y="225"/>
                  </a:lnTo>
                  <a:lnTo>
                    <a:pt x="88" y="225"/>
                  </a:lnTo>
                  <a:lnTo>
                    <a:pt x="88" y="225"/>
                  </a:lnTo>
                  <a:lnTo>
                    <a:pt x="88" y="225"/>
                  </a:lnTo>
                  <a:lnTo>
                    <a:pt x="85" y="225"/>
                  </a:lnTo>
                  <a:lnTo>
                    <a:pt x="85" y="225"/>
                  </a:lnTo>
                  <a:lnTo>
                    <a:pt x="85" y="225"/>
                  </a:lnTo>
                  <a:lnTo>
                    <a:pt x="85" y="225"/>
                  </a:lnTo>
                  <a:lnTo>
                    <a:pt x="83" y="225"/>
                  </a:lnTo>
                  <a:lnTo>
                    <a:pt x="83" y="225"/>
                  </a:lnTo>
                  <a:lnTo>
                    <a:pt x="81" y="225"/>
                  </a:lnTo>
                  <a:lnTo>
                    <a:pt x="81" y="228"/>
                  </a:lnTo>
                  <a:lnTo>
                    <a:pt x="81" y="228"/>
                  </a:lnTo>
                  <a:lnTo>
                    <a:pt x="81" y="228"/>
                  </a:lnTo>
                  <a:lnTo>
                    <a:pt x="81" y="228"/>
                  </a:lnTo>
                  <a:lnTo>
                    <a:pt x="81" y="228"/>
                  </a:lnTo>
                  <a:lnTo>
                    <a:pt x="78" y="228"/>
                  </a:lnTo>
                  <a:lnTo>
                    <a:pt x="78" y="230"/>
                  </a:lnTo>
                  <a:lnTo>
                    <a:pt x="78" y="230"/>
                  </a:lnTo>
                  <a:lnTo>
                    <a:pt x="78" y="228"/>
                  </a:lnTo>
                  <a:lnTo>
                    <a:pt x="78" y="228"/>
                  </a:lnTo>
                  <a:lnTo>
                    <a:pt x="76" y="228"/>
                  </a:lnTo>
                  <a:lnTo>
                    <a:pt x="76" y="228"/>
                  </a:lnTo>
                  <a:lnTo>
                    <a:pt x="73" y="228"/>
                  </a:lnTo>
                  <a:lnTo>
                    <a:pt x="73" y="228"/>
                  </a:lnTo>
                  <a:lnTo>
                    <a:pt x="73" y="228"/>
                  </a:lnTo>
                  <a:lnTo>
                    <a:pt x="73" y="228"/>
                  </a:lnTo>
                  <a:lnTo>
                    <a:pt x="71" y="228"/>
                  </a:lnTo>
                  <a:lnTo>
                    <a:pt x="71" y="228"/>
                  </a:lnTo>
                  <a:lnTo>
                    <a:pt x="71" y="228"/>
                  </a:lnTo>
                  <a:lnTo>
                    <a:pt x="69" y="228"/>
                  </a:lnTo>
                  <a:lnTo>
                    <a:pt x="69" y="228"/>
                  </a:lnTo>
                  <a:lnTo>
                    <a:pt x="69" y="228"/>
                  </a:lnTo>
                  <a:lnTo>
                    <a:pt x="66" y="228"/>
                  </a:lnTo>
                  <a:lnTo>
                    <a:pt x="66" y="228"/>
                  </a:lnTo>
                  <a:lnTo>
                    <a:pt x="66" y="228"/>
                  </a:lnTo>
                  <a:lnTo>
                    <a:pt x="64" y="228"/>
                  </a:lnTo>
                  <a:lnTo>
                    <a:pt x="64" y="228"/>
                  </a:lnTo>
                  <a:lnTo>
                    <a:pt x="64" y="228"/>
                  </a:lnTo>
                  <a:lnTo>
                    <a:pt x="62" y="228"/>
                  </a:lnTo>
                  <a:lnTo>
                    <a:pt x="62" y="228"/>
                  </a:lnTo>
                  <a:lnTo>
                    <a:pt x="62" y="228"/>
                  </a:lnTo>
                  <a:lnTo>
                    <a:pt x="59" y="228"/>
                  </a:lnTo>
                  <a:lnTo>
                    <a:pt x="59" y="228"/>
                  </a:lnTo>
                  <a:lnTo>
                    <a:pt x="59" y="228"/>
                  </a:lnTo>
                  <a:lnTo>
                    <a:pt x="57" y="228"/>
                  </a:lnTo>
                  <a:lnTo>
                    <a:pt x="57" y="228"/>
                  </a:lnTo>
                  <a:lnTo>
                    <a:pt x="54" y="228"/>
                  </a:lnTo>
                  <a:lnTo>
                    <a:pt x="54" y="228"/>
                  </a:lnTo>
                  <a:lnTo>
                    <a:pt x="54" y="228"/>
                  </a:lnTo>
                  <a:lnTo>
                    <a:pt x="54" y="228"/>
                  </a:lnTo>
                  <a:lnTo>
                    <a:pt x="52" y="228"/>
                  </a:lnTo>
                  <a:lnTo>
                    <a:pt x="52" y="228"/>
                  </a:lnTo>
                  <a:lnTo>
                    <a:pt x="52" y="228"/>
                  </a:lnTo>
                  <a:lnTo>
                    <a:pt x="50" y="228"/>
                  </a:lnTo>
                  <a:lnTo>
                    <a:pt x="50" y="228"/>
                  </a:lnTo>
                  <a:lnTo>
                    <a:pt x="47" y="228"/>
                  </a:lnTo>
                  <a:lnTo>
                    <a:pt x="47" y="228"/>
                  </a:lnTo>
                  <a:lnTo>
                    <a:pt x="47" y="228"/>
                  </a:lnTo>
                  <a:lnTo>
                    <a:pt x="45" y="228"/>
                  </a:lnTo>
                  <a:lnTo>
                    <a:pt x="45" y="228"/>
                  </a:lnTo>
                  <a:lnTo>
                    <a:pt x="45" y="230"/>
                  </a:lnTo>
                  <a:lnTo>
                    <a:pt x="45" y="230"/>
                  </a:lnTo>
                  <a:lnTo>
                    <a:pt x="43" y="230"/>
                  </a:lnTo>
                  <a:lnTo>
                    <a:pt x="43" y="230"/>
                  </a:lnTo>
                  <a:lnTo>
                    <a:pt x="43" y="228"/>
                  </a:lnTo>
                  <a:lnTo>
                    <a:pt x="40" y="228"/>
                  </a:lnTo>
                  <a:lnTo>
                    <a:pt x="40" y="228"/>
                  </a:lnTo>
                  <a:lnTo>
                    <a:pt x="40" y="228"/>
                  </a:lnTo>
                  <a:lnTo>
                    <a:pt x="40" y="228"/>
                  </a:lnTo>
                  <a:lnTo>
                    <a:pt x="38" y="228"/>
                  </a:lnTo>
                  <a:lnTo>
                    <a:pt x="38" y="228"/>
                  </a:lnTo>
                  <a:lnTo>
                    <a:pt x="38" y="228"/>
                  </a:lnTo>
                  <a:lnTo>
                    <a:pt x="38" y="228"/>
                  </a:lnTo>
                  <a:lnTo>
                    <a:pt x="36" y="228"/>
                  </a:lnTo>
                  <a:lnTo>
                    <a:pt x="36" y="228"/>
                  </a:lnTo>
                  <a:lnTo>
                    <a:pt x="33" y="228"/>
                  </a:lnTo>
                  <a:lnTo>
                    <a:pt x="33" y="228"/>
                  </a:lnTo>
                  <a:lnTo>
                    <a:pt x="33" y="225"/>
                  </a:lnTo>
                  <a:lnTo>
                    <a:pt x="33" y="225"/>
                  </a:lnTo>
                  <a:lnTo>
                    <a:pt x="31" y="225"/>
                  </a:lnTo>
                  <a:lnTo>
                    <a:pt x="31" y="225"/>
                  </a:lnTo>
                  <a:lnTo>
                    <a:pt x="31" y="225"/>
                  </a:lnTo>
                  <a:lnTo>
                    <a:pt x="28" y="225"/>
                  </a:lnTo>
                  <a:lnTo>
                    <a:pt x="28" y="225"/>
                  </a:lnTo>
                  <a:lnTo>
                    <a:pt x="28" y="225"/>
                  </a:lnTo>
                  <a:lnTo>
                    <a:pt x="26" y="225"/>
                  </a:lnTo>
                  <a:lnTo>
                    <a:pt x="26" y="223"/>
                  </a:lnTo>
                  <a:lnTo>
                    <a:pt x="26" y="223"/>
                  </a:lnTo>
                  <a:lnTo>
                    <a:pt x="26" y="223"/>
                  </a:lnTo>
                  <a:lnTo>
                    <a:pt x="24" y="223"/>
                  </a:lnTo>
                  <a:lnTo>
                    <a:pt x="24" y="223"/>
                  </a:lnTo>
                  <a:lnTo>
                    <a:pt x="24" y="223"/>
                  </a:lnTo>
                  <a:lnTo>
                    <a:pt x="21" y="223"/>
                  </a:lnTo>
                  <a:lnTo>
                    <a:pt x="21" y="223"/>
                  </a:lnTo>
                  <a:lnTo>
                    <a:pt x="21" y="221"/>
                  </a:lnTo>
                  <a:lnTo>
                    <a:pt x="21" y="221"/>
                  </a:lnTo>
                  <a:lnTo>
                    <a:pt x="19" y="221"/>
                  </a:lnTo>
                  <a:lnTo>
                    <a:pt x="19" y="221"/>
                  </a:lnTo>
                  <a:lnTo>
                    <a:pt x="19" y="221"/>
                  </a:lnTo>
                  <a:lnTo>
                    <a:pt x="19" y="221"/>
                  </a:lnTo>
                  <a:lnTo>
                    <a:pt x="17" y="221"/>
                  </a:lnTo>
                  <a:lnTo>
                    <a:pt x="17" y="221"/>
                  </a:lnTo>
                  <a:lnTo>
                    <a:pt x="14" y="221"/>
                  </a:lnTo>
                  <a:lnTo>
                    <a:pt x="14" y="218"/>
                  </a:lnTo>
                  <a:lnTo>
                    <a:pt x="14" y="218"/>
                  </a:lnTo>
                  <a:lnTo>
                    <a:pt x="14" y="218"/>
                  </a:lnTo>
                  <a:lnTo>
                    <a:pt x="12" y="218"/>
                  </a:lnTo>
                  <a:lnTo>
                    <a:pt x="12" y="218"/>
                  </a:lnTo>
                  <a:lnTo>
                    <a:pt x="12" y="218"/>
                  </a:lnTo>
                  <a:lnTo>
                    <a:pt x="12" y="218"/>
                  </a:lnTo>
                  <a:lnTo>
                    <a:pt x="9" y="218"/>
                  </a:lnTo>
                  <a:lnTo>
                    <a:pt x="9" y="218"/>
                  </a:lnTo>
                  <a:lnTo>
                    <a:pt x="9" y="218"/>
                  </a:lnTo>
                  <a:lnTo>
                    <a:pt x="9" y="218"/>
                  </a:lnTo>
                  <a:lnTo>
                    <a:pt x="9" y="216"/>
                  </a:lnTo>
                  <a:lnTo>
                    <a:pt x="12" y="216"/>
                  </a:lnTo>
                  <a:lnTo>
                    <a:pt x="12" y="216"/>
                  </a:lnTo>
                  <a:lnTo>
                    <a:pt x="12" y="216"/>
                  </a:lnTo>
                  <a:lnTo>
                    <a:pt x="12" y="213"/>
                  </a:lnTo>
                  <a:lnTo>
                    <a:pt x="12" y="213"/>
                  </a:lnTo>
                  <a:lnTo>
                    <a:pt x="12" y="213"/>
                  </a:lnTo>
                  <a:lnTo>
                    <a:pt x="14" y="213"/>
                  </a:lnTo>
                  <a:lnTo>
                    <a:pt x="14" y="211"/>
                  </a:lnTo>
                  <a:lnTo>
                    <a:pt x="14" y="211"/>
                  </a:lnTo>
                  <a:lnTo>
                    <a:pt x="14" y="211"/>
                  </a:lnTo>
                  <a:lnTo>
                    <a:pt x="14" y="209"/>
                  </a:lnTo>
                  <a:lnTo>
                    <a:pt x="14" y="209"/>
                  </a:lnTo>
                  <a:lnTo>
                    <a:pt x="14" y="209"/>
                  </a:lnTo>
                  <a:lnTo>
                    <a:pt x="17" y="209"/>
                  </a:lnTo>
                  <a:lnTo>
                    <a:pt x="17" y="209"/>
                  </a:lnTo>
                  <a:lnTo>
                    <a:pt x="17" y="209"/>
                  </a:lnTo>
                  <a:lnTo>
                    <a:pt x="17" y="206"/>
                  </a:lnTo>
                  <a:lnTo>
                    <a:pt x="19" y="206"/>
                  </a:lnTo>
                  <a:lnTo>
                    <a:pt x="19" y="206"/>
                  </a:lnTo>
                  <a:lnTo>
                    <a:pt x="19" y="206"/>
                  </a:lnTo>
                  <a:lnTo>
                    <a:pt x="19" y="204"/>
                  </a:lnTo>
                  <a:lnTo>
                    <a:pt x="19" y="204"/>
                  </a:lnTo>
                  <a:lnTo>
                    <a:pt x="19" y="204"/>
                  </a:lnTo>
                  <a:lnTo>
                    <a:pt x="21" y="204"/>
                  </a:lnTo>
                  <a:lnTo>
                    <a:pt x="21" y="202"/>
                  </a:lnTo>
                  <a:lnTo>
                    <a:pt x="21" y="202"/>
                  </a:lnTo>
                  <a:lnTo>
                    <a:pt x="21" y="202"/>
                  </a:lnTo>
                  <a:lnTo>
                    <a:pt x="21" y="202"/>
                  </a:lnTo>
                  <a:lnTo>
                    <a:pt x="21" y="199"/>
                  </a:lnTo>
                  <a:lnTo>
                    <a:pt x="24" y="199"/>
                  </a:lnTo>
                  <a:lnTo>
                    <a:pt x="24" y="199"/>
                  </a:lnTo>
                  <a:lnTo>
                    <a:pt x="24" y="199"/>
                  </a:lnTo>
                  <a:lnTo>
                    <a:pt x="24" y="199"/>
                  </a:lnTo>
                  <a:lnTo>
                    <a:pt x="26" y="199"/>
                  </a:lnTo>
                  <a:lnTo>
                    <a:pt x="26" y="197"/>
                  </a:lnTo>
                  <a:lnTo>
                    <a:pt x="26" y="197"/>
                  </a:lnTo>
                  <a:lnTo>
                    <a:pt x="26" y="197"/>
                  </a:lnTo>
                  <a:lnTo>
                    <a:pt x="26" y="197"/>
                  </a:lnTo>
                  <a:lnTo>
                    <a:pt x="26" y="194"/>
                  </a:lnTo>
                  <a:lnTo>
                    <a:pt x="28" y="194"/>
                  </a:lnTo>
                  <a:lnTo>
                    <a:pt x="28" y="194"/>
                  </a:lnTo>
                  <a:lnTo>
                    <a:pt x="28" y="194"/>
                  </a:lnTo>
                  <a:lnTo>
                    <a:pt x="28" y="192"/>
                  </a:lnTo>
                  <a:lnTo>
                    <a:pt x="28" y="192"/>
                  </a:lnTo>
                  <a:lnTo>
                    <a:pt x="28" y="190"/>
                  </a:lnTo>
                  <a:lnTo>
                    <a:pt x="28" y="190"/>
                  </a:lnTo>
                  <a:lnTo>
                    <a:pt x="28" y="190"/>
                  </a:lnTo>
                  <a:lnTo>
                    <a:pt x="28" y="190"/>
                  </a:lnTo>
                  <a:lnTo>
                    <a:pt x="28" y="187"/>
                  </a:lnTo>
                  <a:lnTo>
                    <a:pt x="28" y="187"/>
                  </a:lnTo>
                  <a:lnTo>
                    <a:pt x="28" y="185"/>
                  </a:lnTo>
                  <a:lnTo>
                    <a:pt x="28" y="185"/>
                  </a:lnTo>
                  <a:lnTo>
                    <a:pt x="28" y="185"/>
                  </a:lnTo>
                  <a:lnTo>
                    <a:pt x="28" y="183"/>
                  </a:lnTo>
                  <a:lnTo>
                    <a:pt x="28" y="183"/>
                  </a:lnTo>
                  <a:lnTo>
                    <a:pt x="28" y="180"/>
                  </a:lnTo>
                  <a:lnTo>
                    <a:pt x="28" y="180"/>
                  </a:lnTo>
                  <a:lnTo>
                    <a:pt x="28" y="180"/>
                  </a:lnTo>
                  <a:lnTo>
                    <a:pt x="28" y="178"/>
                  </a:lnTo>
                  <a:lnTo>
                    <a:pt x="26" y="178"/>
                  </a:lnTo>
                  <a:lnTo>
                    <a:pt x="26" y="178"/>
                  </a:lnTo>
                  <a:lnTo>
                    <a:pt x="26" y="178"/>
                  </a:lnTo>
                  <a:lnTo>
                    <a:pt x="26" y="178"/>
                  </a:lnTo>
                  <a:lnTo>
                    <a:pt x="26" y="178"/>
                  </a:lnTo>
                  <a:lnTo>
                    <a:pt x="24" y="178"/>
                  </a:lnTo>
                  <a:lnTo>
                    <a:pt x="24" y="178"/>
                  </a:lnTo>
                  <a:lnTo>
                    <a:pt x="24" y="178"/>
                  </a:lnTo>
                  <a:lnTo>
                    <a:pt x="21" y="178"/>
                  </a:lnTo>
                  <a:lnTo>
                    <a:pt x="21" y="178"/>
                  </a:lnTo>
                  <a:lnTo>
                    <a:pt x="21" y="178"/>
                  </a:lnTo>
                  <a:lnTo>
                    <a:pt x="19" y="178"/>
                  </a:lnTo>
                  <a:lnTo>
                    <a:pt x="19" y="178"/>
                  </a:lnTo>
                  <a:lnTo>
                    <a:pt x="19" y="178"/>
                  </a:lnTo>
                  <a:lnTo>
                    <a:pt x="19" y="178"/>
                  </a:lnTo>
                  <a:lnTo>
                    <a:pt x="17" y="178"/>
                  </a:lnTo>
                  <a:lnTo>
                    <a:pt x="17" y="178"/>
                  </a:lnTo>
                  <a:lnTo>
                    <a:pt x="14" y="178"/>
                  </a:lnTo>
                  <a:lnTo>
                    <a:pt x="14" y="178"/>
                  </a:lnTo>
                  <a:lnTo>
                    <a:pt x="14" y="178"/>
                  </a:lnTo>
                  <a:lnTo>
                    <a:pt x="12" y="178"/>
                  </a:lnTo>
                  <a:lnTo>
                    <a:pt x="12" y="178"/>
                  </a:lnTo>
                  <a:lnTo>
                    <a:pt x="12" y="178"/>
                  </a:lnTo>
                  <a:lnTo>
                    <a:pt x="12" y="176"/>
                  </a:lnTo>
                  <a:lnTo>
                    <a:pt x="9" y="176"/>
                  </a:lnTo>
                  <a:lnTo>
                    <a:pt x="9" y="176"/>
                  </a:lnTo>
                  <a:lnTo>
                    <a:pt x="7" y="176"/>
                  </a:lnTo>
                  <a:lnTo>
                    <a:pt x="7" y="176"/>
                  </a:lnTo>
                  <a:lnTo>
                    <a:pt x="7" y="173"/>
                  </a:lnTo>
                  <a:lnTo>
                    <a:pt x="7" y="173"/>
                  </a:lnTo>
                  <a:lnTo>
                    <a:pt x="7" y="171"/>
                  </a:lnTo>
                  <a:lnTo>
                    <a:pt x="7" y="171"/>
                  </a:lnTo>
                  <a:lnTo>
                    <a:pt x="7" y="168"/>
                  </a:lnTo>
                  <a:lnTo>
                    <a:pt x="7" y="168"/>
                  </a:lnTo>
                  <a:lnTo>
                    <a:pt x="7" y="168"/>
                  </a:lnTo>
                  <a:lnTo>
                    <a:pt x="7" y="166"/>
                  </a:lnTo>
                  <a:lnTo>
                    <a:pt x="7" y="166"/>
                  </a:lnTo>
                  <a:lnTo>
                    <a:pt x="7" y="164"/>
                  </a:lnTo>
                  <a:lnTo>
                    <a:pt x="7" y="164"/>
                  </a:lnTo>
                  <a:lnTo>
                    <a:pt x="7" y="161"/>
                  </a:lnTo>
                  <a:lnTo>
                    <a:pt x="7" y="161"/>
                  </a:lnTo>
                  <a:lnTo>
                    <a:pt x="7" y="159"/>
                  </a:lnTo>
                  <a:lnTo>
                    <a:pt x="9" y="159"/>
                  </a:lnTo>
                  <a:lnTo>
                    <a:pt x="9" y="159"/>
                  </a:lnTo>
                  <a:lnTo>
                    <a:pt x="9" y="159"/>
                  </a:lnTo>
                  <a:lnTo>
                    <a:pt x="9" y="157"/>
                  </a:lnTo>
                  <a:lnTo>
                    <a:pt x="9" y="157"/>
                  </a:lnTo>
                  <a:lnTo>
                    <a:pt x="7" y="157"/>
                  </a:lnTo>
                  <a:lnTo>
                    <a:pt x="7" y="154"/>
                  </a:lnTo>
                  <a:lnTo>
                    <a:pt x="7" y="154"/>
                  </a:lnTo>
                  <a:lnTo>
                    <a:pt x="7" y="152"/>
                  </a:lnTo>
                  <a:lnTo>
                    <a:pt x="7" y="152"/>
                  </a:lnTo>
                  <a:lnTo>
                    <a:pt x="7" y="149"/>
                  </a:lnTo>
                  <a:lnTo>
                    <a:pt x="7" y="149"/>
                  </a:lnTo>
                  <a:lnTo>
                    <a:pt x="7" y="149"/>
                  </a:lnTo>
                  <a:lnTo>
                    <a:pt x="7" y="149"/>
                  </a:lnTo>
                  <a:lnTo>
                    <a:pt x="7" y="149"/>
                  </a:lnTo>
                  <a:lnTo>
                    <a:pt x="7" y="147"/>
                  </a:lnTo>
                  <a:lnTo>
                    <a:pt x="7" y="147"/>
                  </a:lnTo>
                  <a:lnTo>
                    <a:pt x="5" y="147"/>
                  </a:lnTo>
                  <a:lnTo>
                    <a:pt x="5" y="145"/>
                  </a:lnTo>
                  <a:lnTo>
                    <a:pt x="5" y="145"/>
                  </a:lnTo>
                  <a:lnTo>
                    <a:pt x="5" y="142"/>
                  </a:lnTo>
                  <a:lnTo>
                    <a:pt x="5" y="142"/>
                  </a:lnTo>
                  <a:lnTo>
                    <a:pt x="5" y="142"/>
                  </a:lnTo>
                  <a:lnTo>
                    <a:pt x="5" y="140"/>
                  </a:lnTo>
                  <a:lnTo>
                    <a:pt x="5" y="140"/>
                  </a:lnTo>
                  <a:lnTo>
                    <a:pt x="5" y="140"/>
                  </a:lnTo>
                  <a:lnTo>
                    <a:pt x="5" y="140"/>
                  </a:lnTo>
                  <a:lnTo>
                    <a:pt x="5" y="138"/>
                  </a:lnTo>
                  <a:lnTo>
                    <a:pt x="5" y="138"/>
                  </a:lnTo>
                  <a:lnTo>
                    <a:pt x="5" y="135"/>
                  </a:lnTo>
                  <a:lnTo>
                    <a:pt x="2" y="135"/>
                  </a:lnTo>
                  <a:lnTo>
                    <a:pt x="2" y="135"/>
                  </a:lnTo>
                  <a:lnTo>
                    <a:pt x="2" y="133"/>
                  </a:lnTo>
                  <a:lnTo>
                    <a:pt x="5" y="133"/>
                  </a:lnTo>
                  <a:lnTo>
                    <a:pt x="5" y="133"/>
                  </a:lnTo>
                  <a:lnTo>
                    <a:pt x="5" y="130"/>
                  </a:lnTo>
                  <a:lnTo>
                    <a:pt x="5" y="130"/>
                  </a:lnTo>
                  <a:lnTo>
                    <a:pt x="5" y="130"/>
                  </a:lnTo>
                  <a:lnTo>
                    <a:pt x="5" y="130"/>
                  </a:lnTo>
                  <a:lnTo>
                    <a:pt x="7" y="130"/>
                  </a:lnTo>
                  <a:lnTo>
                    <a:pt x="7" y="130"/>
                  </a:lnTo>
                  <a:lnTo>
                    <a:pt x="7" y="130"/>
                  </a:lnTo>
                  <a:lnTo>
                    <a:pt x="7" y="128"/>
                  </a:lnTo>
                  <a:lnTo>
                    <a:pt x="7" y="128"/>
                  </a:lnTo>
                  <a:lnTo>
                    <a:pt x="7" y="128"/>
                  </a:lnTo>
                  <a:lnTo>
                    <a:pt x="9" y="128"/>
                  </a:lnTo>
                  <a:lnTo>
                    <a:pt x="9" y="126"/>
                  </a:lnTo>
                  <a:lnTo>
                    <a:pt x="9" y="126"/>
                  </a:lnTo>
                  <a:lnTo>
                    <a:pt x="9" y="126"/>
                  </a:lnTo>
                  <a:lnTo>
                    <a:pt x="9" y="123"/>
                  </a:lnTo>
                  <a:lnTo>
                    <a:pt x="9" y="123"/>
                  </a:lnTo>
                  <a:lnTo>
                    <a:pt x="7" y="123"/>
                  </a:lnTo>
                  <a:lnTo>
                    <a:pt x="7" y="123"/>
                  </a:lnTo>
                  <a:lnTo>
                    <a:pt x="7" y="123"/>
                  </a:lnTo>
                  <a:lnTo>
                    <a:pt x="5" y="123"/>
                  </a:lnTo>
                  <a:lnTo>
                    <a:pt x="5" y="123"/>
                  </a:lnTo>
                  <a:lnTo>
                    <a:pt x="5" y="123"/>
                  </a:lnTo>
                  <a:lnTo>
                    <a:pt x="5" y="123"/>
                  </a:lnTo>
                  <a:lnTo>
                    <a:pt x="5" y="121"/>
                  </a:lnTo>
                  <a:lnTo>
                    <a:pt x="2" y="121"/>
                  </a:lnTo>
                  <a:lnTo>
                    <a:pt x="2" y="121"/>
                  </a:lnTo>
                  <a:lnTo>
                    <a:pt x="2" y="119"/>
                  </a:lnTo>
                  <a:lnTo>
                    <a:pt x="2" y="119"/>
                  </a:lnTo>
                  <a:lnTo>
                    <a:pt x="2" y="119"/>
                  </a:lnTo>
                  <a:lnTo>
                    <a:pt x="2" y="119"/>
                  </a:lnTo>
                  <a:lnTo>
                    <a:pt x="2" y="119"/>
                  </a:lnTo>
                  <a:lnTo>
                    <a:pt x="2" y="116"/>
                  </a:lnTo>
                  <a:lnTo>
                    <a:pt x="2" y="116"/>
                  </a:lnTo>
                  <a:lnTo>
                    <a:pt x="2" y="114"/>
                  </a:lnTo>
                  <a:lnTo>
                    <a:pt x="2" y="114"/>
                  </a:lnTo>
                  <a:lnTo>
                    <a:pt x="2" y="114"/>
                  </a:lnTo>
                  <a:lnTo>
                    <a:pt x="0" y="114"/>
                  </a:lnTo>
                  <a:lnTo>
                    <a:pt x="0" y="112"/>
                  </a:lnTo>
                  <a:lnTo>
                    <a:pt x="0" y="112"/>
                  </a:lnTo>
                  <a:lnTo>
                    <a:pt x="0" y="109"/>
                  </a:lnTo>
                  <a:lnTo>
                    <a:pt x="0" y="109"/>
                  </a:lnTo>
                  <a:lnTo>
                    <a:pt x="2" y="109"/>
                  </a:lnTo>
                  <a:lnTo>
                    <a:pt x="2" y="109"/>
                  </a:lnTo>
                  <a:lnTo>
                    <a:pt x="2" y="109"/>
                  </a:lnTo>
                  <a:lnTo>
                    <a:pt x="2" y="107"/>
                  </a:lnTo>
                  <a:lnTo>
                    <a:pt x="5" y="107"/>
                  </a:lnTo>
                  <a:lnTo>
                    <a:pt x="5" y="107"/>
                  </a:lnTo>
                  <a:lnTo>
                    <a:pt x="5" y="107"/>
                  </a:lnTo>
                  <a:lnTo>
                    <a:pt x="5" y="104"/>
                  </a:lnTo>
                  <a:lnTo>
                    <a:pt x="5" y="104"/>
                  </a:lnTo>
                  <a:lnTo>
                    <a:pt x="7" y="104"/>
                  </a:lnTo>
                  <a:lnTo>
                    <a:pt x="7" y="104"/>
                  </a:lnTo>
                  <a:lnTo>
                    <a:pt x="7" y="104"/>
                  </a:lnTo>
                  <a:lnTo>
                    <a:pt x="9" y="104"/>
                  </a:lnTo>
                  <a:lnTo>
                    <a:pt x="9" y="104"/>
                  </a:lnTo>
                  <a:lnTo>
                    <a:pt x="9" y="104"/>
                  </a:lnTo>
                  <a:lnTo>
                    <a:pt x="9" y="104"/>
                  </a:lnTo>
                  <a:lnTo>
                    <a:pt x="9" y="102"/>
                  </a:lnTo>
                  <a:lnTo>
                    <a:pt x="7" y="102"/>
                  </a:lnTo>
                  <a:lnTo>
                    <a:pt x="7" y="102"/>
                  </a:lnTo>
                  <a:lnTo>
                    <a:pt x="7" y="100"/>
                  </a:lnTo>
                  <a:lnTo>
                    <a:pt x="7" y="100"/>
                  </a:lnTo>
                  <a:lnTo>
                    <a:pt x="7" y="100"/>
                  </a:lnTo>
                  <a:lnTo>
                    <a:pt x="7" y="100"/>
                  </a:lnTo>
                  <a:lnTo>
                    <a:pt x="7" y="100"/>
                  </a:lnTo>
                  <a:lnTo>
                    <a:pt x="7" y="100"/>
                  </a:lnTo>
                  <a:lnTo>
                    <a:pt x="7" y="100"/>
                  </a:lnTo>
                  <a:lnTo>
                    <a:pt x="9" y="100"/>
                  </a:lnTo>
                  <a:lnTo>
                    <a:pt x="9" y="97"/>
                  </a:lnTo>
                  <a:lnTo>
                    <a:pt x="9" y="97"/>
                  </a:lnTo>
                  <a:lnTo>
                    <a:pt x="9" y="97"/>
                  </a:lnTo>
                  <a:lnTo>
                    <a:pt x="12" y="97"/>
                  </a:lnTo>
                  <a:lnTo>
                    <a:pt x="12" y="97"/>
                  </a:lnTo>
                  <a:lnTo>
                    <a:pt x="12" y="95"/>
                  </a:lnTo>
                  <a:lnTo>
                    <a:pt x="12" y="95"/>
                  </a:lnTo>
                  <a:lnTo>
                    <a:pt x="12" y="93"/>
                  </a:lnTo>
                  <a:lnTo>
                    <a:pt x="12" y="93"/>
                  </a:lnTo>
                  <a:lnTo>
                    <a:pt x="12" y="93"/>
                  </a:lnTo>
                  <a:lnTo>
                    <a:pt x="14" y="93"/>
                  </a:lnTo>
                  <a:lnTo>
                    <a:pt x="14" y="90"/>
                  </a:lnTo>
                  <a:lnTo>
                    <a:pt x="14" y="90"/>
                  </a:lnTo>
                  <a:lnTo>
                    <a:pt x="14" y="90"/>
                  </a:lnTo>
                  <a:lnTo>
                    <a:pt x="14" y="88"/>
                  </a:lnTo>
                  <a:lnTo>
                    <a:pt x="14" y="88"/>
                  </a:lnTo>
                  <a:lnTo>
                    <a:pt x="14" y="88"/>
                  </a:lnTo>
                  <a:lnTo>
                    <a:pt x="14" y="85"/>
                  </a:lnTo>
                  <a:lnTo>
                    <a:pt x="14" y="85"/>
                  </a:lnTo>
                  <a:lnTo>
                    <a:pt x="14" y="83"/>
                  </a:lnTo>
                  <a:lnTo>
                    <a:pt x="14" y="83"/>
                  </a:lnTo>
                  <a:lnTo>
                    <a:pt x="14" y="83"/>
                  </a:lnTo>
                  <a:lnTo>
                    <a:pt x="14" y="81"/>
                  </a:lnTo>
                  <a:lnTo>
                    <a:pt x="14" y="81"/>
                  </a:lnTo>
                  <a:lnTo>
                    <a:pt x="14" y="81"/>
                  </a:lnTo>
                  <a:lnTo>
                    <a:pt x="14" y="81"/>
                  </a:lnTo>
                  <a:lnTo>
                    <a:pt x="14" y="81"/>
                  </a:lnTo>
                  <a:lnTo>
                    <a:pt x="14" y="78"/>
                  </a:lnTo>
                  <a:lnTo>
                    <a:pt x="14" y="78"/>
                  </a:lnTo>
                  <a:lnTo>
                    <a:pt x="17" y="78"/>
                  </a:lnTo>
                  <a:lnTo>
                    <a:pt x="17" y="76"/>
                  </a:lnTo>
                  <a:lnTo>
                    <a:pt x="17" y="76"/>
                  </a:lnTo>
                  <a:lnTo>
                    <a:pt x="17" y="76"/>
                  </a:lnTo>
                  <a:lnTo>
                    <a:pt x="17" y="74"/>
                  </a:lnTo>
                  <a:lnTo>
                    <a:pt x="17" y="74"/>
                  </a:lnTo>
                  <a:lnTo>
                    <a:pt x="19" y="74"/>
                  </a:lnTo>
                  <a:lnTo>
                    <a:pt x="19" y="71"/>
                  </a:lnTo>
                  <a:lnTo>
                    <a:pt x="19" y="71"/>
                  </a:lnTo>
                  <a:lnTo>
                    <a:pt x="19" y="71"/>
                  </a:lnTo>
                  <a:lnTo>
                    <a:pt x="19" y="71"/>
                  </a:lnTo>
                  <a:lnTo>
                    <a:pt x="19" y="71"/>
                  </a:lnTo>
                  <a:lnTo>
                    <a:pt x="21" y="71"/>
                  </a:lnTo>
                  <a:lnTo>
                    <a:pt x="21" y="74"/>
                  </a:lnTo>
                  <a:lnTo>
                    <a:pt x="21" y="74"/>
                  </a:lnTo>
                  <a:lnTo>
                    <a:pt x="21" y="74"/>
                  </a:lnTo>
                  <a:lnTo>
                    <a:pt x="21" y="74"/>
                  </a:lnTo>
                  <a:lnTo>
                    <a:pt x="24" y="74"/>
                  </a:lnTo>
                  <a:lnTo>
                    <a:pt x="24" y="76"/>
                  </a:lnTo>
                  <a:lnTo>
                    <a:pt x="24" y="76"/>
                  </a:lnTo>
                  <a:lnTo>
                    <a:pt x="24" y="76"/>
                  </a:lnTo>
                  <a:lnTo>
                    <a:pt x="26" y="76"/>
                  </a:lnTo>
                  <a:lnTo>
                    <a:pt x="26" y="76"/>
                  </a:lnTo>
                  <a:lnTo>
                    <a:pt x="26" y="76"/>
                  </a:lnTo>
                  <a:lnTo>
                    <a:pt x="28" y="76"/>
                  </a:lnTo>
                  <a:lnTo>
                    <a:pt x="28" y="76"/>
                  </a:lnTo>
                  <a:lnTo>
                    <a:pt x="28" y="76"/>
                  </a:lnTo>
                  <a:lnTo>
                    <a:pt x="31" y="76"/>
                  </a:lnTo>
                  <a:lnTo>
                    <a:pt x="31" y="76"/>
                  </a:lnTo>
                  <a:lnTo>
                    <a:pt x="31" y="76"/>
                  </a:lnTo>
                  <a:lnTo>
                    <a:pt x="33" y="76"/>
                  </a:lnTo>
                  <a:lnTo>
                    <a:pt x="33" y="76"/>
                  </a:lnTo>
                  <a:lnTo>
                    <a:pt x="33" y="76"/>
                  </a:lnTo>
                  <a:lnTo>
                    <a:pt x="33" y="76"/>
                  </a:lnTo>
                  <a:lnTo>
                    <a:pt x="36" y="76"/>
                  </a:lnTo>
                  <a:lnTo>
                    <a:pt x="36" y="78"/>
                  </a:lnTo>
                  <a:lnTo>
                    <a:pt x="36" y="78"/>
                  </a:lnTo>
                  <a:lnTo>
                    <a:pt x="36" y="78"/>
                  </a:lnTo>
                  <a:lnTo>
                    <a:pt x="38" y="78"/>
                  </a:lnTo>
                  <a:lnTo>
                    <a:pt x="38" y="78"/>
                  </a:lnTo>
                  <a:lnTo>
                    <a:pt x="38" y="78"/>
                  </a:lnTo>
                  <a:lnTo>
                    <a:pt x="38" y="81"/>
                  </a:lnTo>
                  <a:lnTo>
                    <a:pt x="40" y="81"/>
                  </a:lnTo>
                  <a:lnTo>
                    <a:pt x="40" y="81"/>
                  </a:lnTo>
                  <a:lnTo>
                    <a:pt x="40" y="81"/>
                  </a:lnTo>
                  <a:lnTo>
                    <a:pt x="40" y="83"/>
                  </a:lnTo>
                  <a:lnTo>
                    <a:pt x="40" y="83"/>
                  </a:lnTo>
                  <a:lnTo>
                    <a:pt x="40" y="83"/>
                  </a:lnTo>
                  <a:lnTo>
                    <a:pt x="40" y="81"/>
                  </a:lnTo>
                  <a:lnTo>
                    <a:pt x="43" y="81"/>
                  </a:lnTo>
                  <a:lnTo>
                    <a:pt x="43" y="81"/>
                  </a:lnTo>
                  <a:lnTo>
                    <a:pt x="43" y="81"/>
                  </a:lnTo>
                  <a:lnTo>
                    <a:pt x="43" y="81"/>
                  </a:lnTo>
                  <a:lnTo>
                    <a:pt x="45" y="81"/>
                  </a:lnTo>
                  <a:lnTo>
                    <a:pt x="45" y="81"/>
                  </a:lnTo>
                  <a:lnTo>
                    <a:pt x="45" y="81"/>
                  </a:lnTo>
                  <a:lnTo>
                    <a:pt x="45" y="81"/>
                  </a:lnTo>
                  <a:lnTo>
                    <a:pt x="47" y="81"/>
                  </a:lnTo>
                  <a:lnTo>
                    <a:pt x="47" y="81"/>
                  </a:lnTo>
                  <a:lnTo>
                    <a:pt x="47" y="81"/>
                  </a:lnTo>
                  <a:lnTo>
                    <a:pt x="50" y="81"/>
                  </a:lnTo>
                  <a:lnTo>
                    <a:pt x="50" y="81"/>
                  </a:lnTo>
                  <a:lnTo>
                    <a:pt x="50" y="81"/>
                  </a:lnTo>
                  <a:lnTo>
                    <a:pt x="52" y="81"/>
                  </a:lnTo>
                  <a:lnTo>
                    <a:pt x="52" y="78"/>
                  </a:lnTo>
                  <a:lnTo>
                    <a:pt x="52" y="78"/>
                  </a:lnTo>
                  <a:lnTo>
                    <a:pt x="52" y="78"/>
                  </a:lnTo>
                  <a:lnTo>
                    <a:pt x="52" y="78"/>
                  </a:lnTo>
                  <a:lnTo>
                    <a:pt x="54" y="78"/>
                  </a:lnTo>
                  <a:lnTo>
                    <a:pt x="54" y="76"/>
                  </a:lnTo>
                  <a:lnTo>
                    <a:pt x="54" y="76"/>
                  </a:lnTo>
                  <a:lnTo>
                    <a:pt x="54" y="76"/>
                  </a:lnTo>
                  <a:lnTo>
                    <a:pt x="57" y="76"/>
                  </a:lnTo>
                  <a:lnTo>
                    <a:pt x="57" y="76"/>
                  </a:lnTo>
                  <a:lnTo>
                    <a:pt x="57" y="76"/>
                  </a:lnTo>
                  <a:lnTo>
                    <a:pt x="57" y="74"/>
                  </a:lnTo>
                  <a:lnTo>
                    <a:pt x="57" y="74"/>
                  </a:lnTo>
                  <a:lnTo>
                    <a:pt x="57" y="71"/>
                  </a:lnTo>
                  <a:lnTo>
                    <a:pt x="57" y="71"/>
                  </a:lnTo>
                  <a:lnTo>
                    <a:pt x="57" y="71"/>
                  </a:lnTo>
                  <a:lnTo>
                    <a:pt x="57" y="71"/>
                  </a:lnTo>
                  <a:lnTo>
                    <a:pt x="57" y="71"/>
                  </a:lnTo>
                  <a:lnTo>
                    <a:pt x="59" y="71"/>
                  </a:lnTo>
                  <a:lnTo>
                    <a:pt x="59" y="71"/>
                  </a:lnTo>
                  <a:lnTo>
                    <a:pt x="59" y="71"/>
                  </a:lnTo>
                  <a:lnTo>
                    <a:pt x="59" y="69"/>
                  </a:lnTo>
                  <a:lnTo>
                    <a:pt x="59" y="69"/>
                  </a:lnTo>
                  <a:lnTo>
                    <a:pt x="59" y="69"/>
                  </a:lnTo>
                  <a:lnTo>
                    <a:pt x="59" y="69"/>
                  </a:lnTo>
                  <a:lnTo>
                    <a:pt x="59" y="67"/>
                  </a:lnTo>
                  <a:lnTo>
                    <a:pt x="57" y="67"/>
                  </a:lnTo>
                  <a:lnTo>
                    <a:pt x="57" y="67"/>
                  </a:lnTo>
                  <a:lnTo>
                    <a:pt x="57" y="64"/>
                  </a:lnTo>
                  <a:lnTo>
                    <a:pt x="59" y="64"/>
                  </a:lnTo>
                  <a:lnTo>
                    <a:pt x="59" y="64"/>
                  </a:lnTo>
                  <a:lnTo>
                    <a:pt x="59" y="64"/>
                  </a:lnTo>
                  <a:lnTo>
                    <a:pt x="62" y="64"/>
                  </a:lnTo>
                  <a:lnTo>
                    <a:pt x="62" y="64"/>
                  </a:lnTo>
                  <a:lnTo>
                    <a:pt x="62" y="64"/>
                  </a:lnTo>
                  <a:lnTo>
                    <a:pt x="64" y="64"/>
                  </a:lnTo>
                  <a:lnTo>
                    <a:pt x="64" y="64"/>
                  </a:lnTo>
                  <a:lnTo>
                    <a:pt x="64" y="64"/>
                  </a:lnTo>
                  <a:lnTo>
                    <a:pt x="66" y="64"/>
                  </a:lnTo>
                  <a:lnTo>
                    <a:pt x="66" y="64"/>
                  </a:lnTo>
                  <a:lnTo>
                    <a:pt x="66" y="62"/>
                  </a:lnTo>
                  <a:lnTo>
                    <a:pt x="66" y="62"/>
                  </a:lnTo>
                  <a:lnTo>
                    <a:pt x="69" y="62"/>
                  </a:lnTo>
                  <a:lnTo>
                    <a:pt x="69" y="62"/>
                  </a:lnTo>
                  <a:lnTo>
                    <a:pt x="71" y="62"/>
                  </a:lnTo>
                  <a:lnTo>
                    <a:pt x="71" y="62"/>
                  </a:lnTo>
                  <a:lnTo>
                    <a:pt x="71" y="62"/>
                  </a:lnTo>
                  <a:lnTo>
                    <a:pt x="71" y="62"/>
                  </a:lnTo>
                  <a:lnTo>
                    <a:pt x="73" y="62"/>
                  </a:lnTo>
                  <a:lnTo>
                    <a:pt x="73" y="59"/>
                  </a:lnTo>
                  <a:lnTo>
                    <a:pt x="73" y="59"/>
                  </a:lnTo>
                  <a:lnTo>
                    <a:pt x="73" y="59"/>
                  </a:lnTo>
                  <a:lnTo>
                    <a:pt x="76" y="59"/>
                  </a:lnTo>
                  <a:lnTo>
                    <a:pt x="76" y="59"/>
                  </a:lnTo>
                  <a:lnTo>
                    <a:pt x="78" y="59"/>
                  </a:lnTo>
                  <a:lnTo>
                    <a:pt x="78" y="62"/>
                  </a:lnTo>
                  <a:lnTo>
                    <a:pt x="78" y="62"/>
                  </a:lnTo>
                  <a:lnTo>
                    <a:pt x="78" y="59"/>
                  </a:lnTo>
                  <a:lnTo>
                    <a:pt x="78" y="59"/>
                  </a:lnTo>
                  <a:lnTo>
                    <a:pt x="78" y="59"/>
                  </a:lnTo>
                  <a:lnTo>
                    <a:pt x="78" y="59"/>
                  </a:lnTo>
                  <a:lnTo>
                    <a:pt x="81" y="59"/>
                  </a:lnTo>
                  <a:lnTo>
                    <a:pt x="81" y="57"/>
                  </a:lnTo>
                  <a:lnTo>
                    <a:pt x="81" y="57"/>
                  </a:lnTo>
                  <a:lnTo>
                    <a:pt x="81" y="57"/>
                  </a:lnTo>
                  <a:lnTo>
                    <a:pt x="83" y="57"/>
                  </a:lnTo>
                  <a:lnTo>
                    <a:pt x="83" y="57"/>
                  </a:lnTo>
                  <a:lnTo>
                    <a:pt x="83" y="57"/>
                  </a:lnTo>
                  <a:lnTo>
                    <a:pt x="85" y="57"/>
                  </a:lnTo>
                  <a:lnTo>
                    <a:pt x="85" y="55"/>
                  </a:lnTo>
                  <a:lnTo>
                    <a:pt x="85" y="55"/>
                  </a:lnTo>
                  <a:lnTo>
                    <a:pt x="85" y="55"/>
                  </a:lnTo>
                  <a:lnTo>
                    <a:pt x="85" y="55"/>
                  </a:lnTo>
                  <a:lnTo>
                    <a:pt x="88" y="55"/>
                  </a:lnTo>
                  <a:lnTo>
                    <a:pt x="88" y="55"/>
                  </a:lnTo>
                  <a:lnTo>
                    <a:pt x="88" y="52"/>
                  </a:lnTo>
                  <a:lnTo>
                    <a:pt x="88" y="52"/>
                  </a:lnTo>
                  <a:lnTo>
                    <a:pt x="88" y="52"/>
                  </a:lnTo>
                  <a:lnTo>
                    <a:pt x="88" y="50"/>
                  </a:lnTo>
                  <a:lnTo>
                    <a:pt x="90" y="50"/>
                  </a:lnTo>
                  <a:lnTo>
                    <a:pt x="90" y="50"/>
                  </a:lnTo>
                  <a:lnTo>
                    <a:pt x="90" y="50"/>
                  </a:lnTo>
                  <a:lnTo>
                    <a:pt x="90" y="48"/>
                  </a:lnTo>
                  <a:lnTo>
                    <a:pt x="90" y="48"/>
                  </a:lnTo>
                  <a:lnTo>
                    <a:pt x="90" y="45"/>
                  </a:lnTo>
                  <a:lnTo>
                    <a:pt x="90" y="45"/>
                  </a:lnTo>
                  <a:lnTo>
                    <a:pt x="90" y="43"/>
                  </a:lnTo>
                  <a:lnTo>
                    <a:pt x="90" y="43"/>
                  </a:lnTo>
                  <a:lnTo>
                    <a:pt x="90" y="43"/>
                  </a:lnTo>
                  <a:lnTo>
                    <a:pt x="90" y="40"/>
                  </a:lnTo>
                  <a:lnTo>
                    <a:pt x="92" y="40"/>
                  </a:lnTo>
                  <a:lnTo>
                    <a:pt x="92" y="40"/>
                  </a:lnTo>
                  <a:lnTo>
                    <a:pt x="92" y="40"/>
                  </a:lnTo>
                  <a:lnTo>
                    <a:pt x="92" y="40"/>
                  </a:lnTo>
                  <a:lnTo>
                    <a:pt x="92" y="38"/>
                  </a:lnTo>
                  <a:lnTo>
                    <a:pt x="92" y="38"/>
                  </a:lnTo>
                  <a:lnTo>
                    <a:pt x="92" y="38"/>
                  </a:lnTo>
                  <a:lnTo>
                    <a:pt x="92" y="36"/>
                  </a:lnTo>
                  <a:lnTo>
                    <a:pt x="92" y="36"/>
                  </a:lnTo>
                  <a:lnTo>
                    <a:pt x="92" y="36"/>
                  </a:lnTo>
                  <a:lnTo>
                    <a:pt x="92" y="33"/>
                  </a:lnTo>
                  <a:lnTo>
                    <a:pt x="92" y="33"/>
                  </a:lnTo>
                  <a:lnTo>
                    <a:pt x="92" y="33"/>
                  </a:lnTo>
                  <a:lnTo>
                    <a:pt x="95" y="33"/>
                  </a:lnTo>
                  <a:lnTo>
                    <a:pt x="95" y="31"/>
                  </a:lnTo>
                  <a:lnTo>
                    <a:pt x="95" y="31"/>
                  </a:lnTo>
                  <a:lnTo>
                    <a:pt x="95" y="31"/>
                  </a:lnTo>
                  <a:lnTo>
                    <a:pt x="95" y="31"/>
                  </a:lnTo>
                  <a:lnTo>
                    <a:pt x="97" y="31"/>
                  </a:lnTo>
                  <a:lnTo>
                    <a:pt x="97" y="31"/>
                  </a:lnTo>
                  <a:lnTo>
                    <a:pt x="99" y="31"/>
                  </a:lnTo>
                  <a:lnTo>
                    <a:pt x="99" y="31"/>
                  </a:lnTo>
                  <a:lnTo>
                    <a:pt x="99" y="31"/>
                  </a:lnTo>
                  <a:lnTo>
                    <a:pt x="99" y="31"/>
                  </a:lnTo>
                  <a:lnTo>
                    <a:pt x="102" y="31"/>
                  </a:lnTo>
                  <a:lnTo>
                    <a:pt x="102" y="31"/>
                  </a:lnTo>
                  <a:lnTo>
                    <a:pt x="102" y="31"/>
                  </a:lnTo>
                  <a:lnTo>
                    <a:pt x="104" y="31"/>
                  </a:lnTo>
                  <a:lnTo>
                    <a:pt x="104" y="31"/>
                  </a:lnTo>
                  <a:lnTo>
                    <a:pt x="107" y="31"/>
                  </a:lnTo>
                  <a:lnTo>
                    <a:pt x="107" y="31"/>
                  </a:lnTo>
                  <a:lnTo>
                    <a:pt x="107" y="31"/>
                  </a:lnTo>
                  <a:lnTo>
                    <a:pt x="109" y="31"/>
                  </a:lnTo>
                  <a:lnTo>
                    <a:pt x="109" y="31"/>
                  </a:lnTo>
                  <a:lnTo>
                    <a:pt x="111" y="31"/>
                  </a:lnTo>
                  <a:lnTo>
                    <a:pt x="111" y="29"/>
                  </a:lnTo>
                  <a:lnTo>
                    <a:pt x="111" y="29"/>
                  </a:lnTo>
                  <a:lnTo>
                    <a:pt x="111" y="29"/>
                  </a:lnTo>
                  <a:lnTo>
                    <a:pt x="111" y="26"/>
                  </a:lnTo>
                  <a:lnTo>
                    <a:pt x="111" y="26"/>
                  </a:lnTo>
                  <a:lnTo>
                    <a:pt x="111" y="26"/>
                  </a:lnTo>
                  <a:lnTo>
                    <a:pt x="111" y="24"/>
                  </a:lnTo>
                  <a:lnTo>
                    <a:pt x="111" y="24"/>
                  </a:lnTo>
                  <a:lnTo>
                    <a:pt x="114" y="24"/>
                  </a:lnTo>
                  <a:lnTo>
                    <a:pt x="114" y="21"/>
                  </a:lnTo>
                  <a:lnTo>
                    <a:pt x="114" y="21"/>
                  </a:lnTo>
                  <a:lnTo>
                    <a:pt x="114" y="21"/>
                  </a:lnTo>
                  <a:lnTo>
                    <a:pt x="114" y="24"/>
                  </a:lnTo>
                  <a:lnTo>
                    <a:pt x="116" y="24"/>
                  </a:lnTo>
                  <a:lnTo>
                    <a:pt x="116" y="24"/>
                  </a:lnTo>
                  <a:lnTo>
                    <a:pt x="116" y="24"/>
                  </a:lnTo>
                  <a:lnTo>
                    <a:pt x="118" y="24"/>
                  </a:lnTo>
                  <a:lnTo>
                    <a:pt x="118" y="24"/>
                  </a:lnTo>
                  <a:lnTo>
                    <a:pt x="118" y="24"/>
                  </a:lnTo>
                  <a:lnTo>
                    <a:pt x="121" y="24"/>
                  </a:lnTo>
                  <a:lnTo>
                    <a:pt x="121" y="24"/>
                  </a:lnTo>
                  <a:lnTo>
                    <a:pt x="121" y="26"/>
                  </a:lnTo>
                  <a:lnTo>
                    <a:pt x="121" y="26"/>
                  </a:lnTo>
                  <a:lnTo>
                    <a:pt x="121" y="26"/>
                  </a:lnTo>
                  <a:lnTo>
                    <a:pt x="123" y="26"/>
                  </a:lnTo>
                  <a:lnTo>
                    <a:pt x="123" y="26"/>
                  </a:lnTo>
                  <a:lnTo>
                    <a:pt x="125" y="26"/>
                  </a:lnTo>
                  <a:lnTo>
                    <a:pt x="125" y="29"/>
                  </a:lnTo>
                  <a:lnTo>
                    <a:pt x="125" y="29"/>
                  </a:lnTo>
                  <a:lnTo>
                    <a:pt x="125" y="29"/>
                  </a:lnTo>
                  <a:lnTo>
                    <a:pt x="128" y="29"/>
                  </a:lnTo>
                  <a:lnTo>
                    <a:pt x="128" y="29"/>
                  </a:lnTo>
                  <a:lnTo>
                    <a:pt x="128" y="29"/>
                  </a:lnTo>
                  <a:lnTo>
                    <a:pt x="130" y="29"/>
                  </a:lnTo>
                  <a:lnTo>
                    <a:pt x="130" y="29"/>
                  </a:lnTo>
                  <a:lnTo>
                    <a:pt x="130" y="26"/>
                  </a:lnTo>
                  <a:lnTo>
                    <a:pt x="133" y="26"/>
                  </a:lnTo>
                  <a:lnTo>
                    <a:pt x="133" y="26"/>
                  </a:lnTo>
                  <a:lnTo>
                    <a:pt x="133" y="29"/>
                  </a:lnTo>
                  <a:lnTo>
                    <a:pt x="133" y="29"/>
                  </a:lnTo>
                  <a:lnTo>
                    <a:pt x="135" y="29"/>
                  </a:lnTo>
                  <a:lnTo>
                    <a:pt x="135" y="29"/>
                  </a:lnTo>
                  <a:lnTo>
                    <a:pt x="135" y="26"/>
                  </a:lnTo>
                  <a:lnTo>
                    <a:pt x="135" y="26"/>
                  </a:lnTo>
                  <a:lnTo>
                    <a:pt x="135" y="29"/>
                  </a:lnTo>
                  <a:lnTo>
                    <a:pt x="137" y="29"/>
                  </a:lnTo>
                  <a:lnTo>
                    <a:pt x="137" y="26"/>
                  </a:lnTo>
                  <a:lnTo>
                    <a:pt x="137" y="26"/>
                  </a:lnTo>
                  <a:lnTo>
                    <a:pt x="140" y="26"/>
                  </a:lnTo>
                  <a:lnTo>
                    <a:pt x="140" y="26"/>
                  </a:lnTo>
                  <a:lnTo>
                    <a:pt x="140" y="26"/>
                  </a:lnTo>
                  <a:lnTo>
                    <a:pt x="142" y="26"/>
                  </a:lnTo>
                  <a:lnTo>
                    <a:pt x="142" y="26"/>
                  </a:lnTo>
                  <a:lnTo>
                    <a:pt x="142" y="29"/>
                  </a:lnTo>
                  <a:lnTo>
                    <a:pt x="142" y="29"/>
                  </a:lnTo>
                  <a:lnTo>
                    <a:pt x="144" y="29"/>
                  </a:lnTo>
                  <a:lnTo>
                    <a:pt x="144" y="31"/>
                  </a:lnTo>
                  <a:lnTo>
                    <a:pt x="144" y="31"/>
                  </a:lnTo>
                  <a:lnTo>
                    <a:pt x="144" y="31"/>
                  </a:lnTo>
                  <a:lnTo>
                    <a:pt x="144" y="31"/>
                  </a:lnTo>
                  <a:lnTo>
                    <a:pt x="147" y="31"/>
                  </a:lnTo>
                  <a:lnTo>
                    <a:pt x="147" y="31"/>
                  </a:lnTo>
                  <a:lnTo>
                    <a:pt x="147" y="31"/>
                  </a:lnTo>
                  <a:lnTo>
                    <a:pt x="149" y="31"/>
                  </a:lnTo>
                  <a:lnTo>
                    <a:pt x="149" y="31"/>
                  </a:lnTo>
                  <a:lnTo>
                    <a:pt x="149" y="31"/>
                  </a:lnTo>
                  <a:lnTo>
                    <a:pt x="152" y="31"/>
                  </a:lnTo>
                  <a:lnTo>
                    <a:pt x="152" y="31"/>
                  </a:lnTo>
                  <a:lnTo>
                    <a:pt x="152" y="31"/>
                  </a:lnTo>
                  <a:lnTo>
                    <a:pt x="154" y="31"/>
                  </a:lnTo>
                  <a:lnTo>
                    <a:pt x="154" y="31"/>
                  </a:lnTo>
                  <a:lnTo>
                    <a:pt x="154" y="31"/>
                  </a:lnTo>
                  <a:lnTo>
                    <a:pt x="156" y="31"/>
                  </a:lnTo>
                  <a:lnTo>
                    <a:pt x="156" y="31"/>
                  </a:lnTo>
                  <a:lnTo>
                    <a:pt x="156" y="31"/>
                  </a:lnTo>
                  <a:lnTo>
                    <a:pt x="159" y="31"/>
                  </a:lnTo>
                  <a:lnTo>
                    <a:pt x="159" y="31"/>
                  </a:lnTo>
                  <a:lnTo>
                    <a:pt x="159" y="33"/>
                  </a:lnTo>
                  <a:lnTo>
                    <a:pt x="159" y="33"/>
                  </a:lnTo>
                  <a:lnTo>
                    <a:pt x="159" y="33"/>
                  </a:lnTo>
                  <a:lnTo>
                    <a:pt x="159" y="33"/>
                  </a:lnTo>
                  <a:lnTo>
                    <a:pt x="159" y="36"/>
                  </a:lnTo>
                  <a:lnTo>
                    <a:pt x="161" y="36"/>
                  </a:lnTo>
                  <a:lnTo>
                    <a:pt x="161" y="36"/>
                  </a:lnTo>
                  <a:lnTo>
                    <a:pt x="161" y="36"/>
                  </a:lnTo>
                  <a:lnTo>
                    <a:pt x="161" y="38"/>
                  </a:lnTo>
                  <a:lnTo>
                    <a:pt x="161" y="38"/>
                  </a:lnTo>
                  <a:lnTo>
                    <a:pt x="161" y="38"/>
                  </a:lnTo>
                  <a:lnTo>
                    <a:pt x="163" y="38"/>
                  </a:lnTo>
                  <a:lnTo>
                    <a:pt x="163" y="38"/>
                  </a:lnTo>
                  <a:lnTo>
                    <a:pt x="163" y="38"/>
                  </a:lnTo>
                  <a:lnTo>
                    <a:pt x="166" y="38"/>
                  </a:lnTo>
                  <a:lnTo>
                    <a:pt x="166" y="36"/>
                  </a:lnTo>
                  <a:lnTo>
                    <a:pt x="166" y="36"/>
                  </a:lnTo>
                  <a:lnTo>
                    <a:pt x="166" y="36"/>
                  </a:lnTo>
                  <a:lnTo>
                    <a:pt x="168" y="36"/>
                  </a:lnTo>
                  <a:lnTo>
                    <a:pt x="168" y="36"/>
                  </a:lnTo>
                  <a:lnTo>
                    <a:pt x="168" y="36"/>
                  </a:lnTo>
                  <a:lnTo>
                    <a:pt x="168" y="33"/>
                  </a:lnTo>
                  <a:lnTo>
                    <a:pt x="168" y="33"/>
                  </a:lnTo>
                  <a:lnTo>
                    <a:pt x="168" y="33"/>
                  </a:lnTo>
                  <a:lnTo>
                    <a:pt x="170" y="33"/>
                  </a:lnTo>
                  <a:lnTo>
                    <a:pt x="170" y="33"/>
                  </a:lnTo>
                  <a:lnTo>
                    <a:pt x="173" y="33"/>
                  </a:lnTo>
                  <a:lnTo>
                    <a:pt x="173" y="31"/>
                  </a:lnTo>
                  <a:lnTo>
                    <a:pt x="173" y="31"/>
                  </a:lnTo>
                  <a:lnTo>
                    <a:pt x="173" y="31"/>
                  </a:lnTo>
                  <a:lnTo>
                    <a:pt x="175" y="31"/>
                  </a:lnTo>
                  <a:lnTo>
                    <a:pt x="175" y="31"/>
                  </a:lnTo>
                  <a:lnTo>
                    <a:pt x="175" y="31"/>
                  </a:lnTo>
                  <a:lnTo>
                    <a:pt x="178" y="31"/>
                  </a:lnTo>
                  <a:lnTo>
                    <a:pt x="178" y="31"/>
                  </a:lnTo>
                  <a:lnTo>
                    <a:pt x="178" y="29"/>
                  </a:lnTo>
                  <a:lnTo>
                    <a:pt x="178" y="29"/>
                  </a:lnTo>
                  <a:lnTo>
                    <a:pt x="178" y="29"/>
                  </a:lnTo>
                  <a:lnTo>
                    <a:pt x="180" y="29"/>
                  </a:lnTo>
                  <a:lnTo>
                    <a:pt x="180" y="31"/>
                  </a:lnTo>
                  <a:lnTo>
                    <a:pt x="180" y="31"/>
                  </a:lnTo>
                  <a:lnTo>
                    <a:pt x="180" y="29"/>
                  </a:lnTo>
                  <a:lnTo>
                    <a:pt x="180" y="29"/>
                  </a:lnTo>
                  <a:lnTo>
                    <a:pt x="182" y="29"/>
                  </a:lnTo>
                  <a:lnTo>
                    <a:pt x="182" y="29"/>
                  </a:lnTo>
                  <a:lnTo>
                    <a:pt x="182" y="29"/>
                  </a:lnTo>
                  <a:lnTo>
                    <a:pt x="185" y="29"/>
                  </a:lnTo>
                  <a:lnTo>
                    <a:pt x="185" y="29"/>
                  </a:lnTo>
                  <a:lnTo>
                    <a:pt x="185" y="29"/>
                  </a:lnTo>
                  <a:lnTo>
                    <a:pt x="185" y="31"/>
                  </a:lnTo>
                  <a:lnTo>
                    <a:pt x="185" y="31"/>
                  </a:lnTo>
                  <a:lnTo>
                    <a:pt x="185" y="31"/>
                  </a:lnTo>
                  <a:lnTo>
                    <a:pt x="187" y="31"/>
                  </a:lnTo>
                  <a:lnTo>
                    <a:pt x="187" y="31"/>
                  </a:lnTo>
                  <a:lnTo>
                    <a:pt x="187" y="31"/>
                  </a:lnTo>
                  <a:lnTo>
                    <a:pt x="187" y="33"/>
                  </a:lnTo>
                  <a:lnTo>
                    <a:pt x="187" y="33"/>
                  </a:lnTo>
                  <a:lnTo>
                    <a:pt x="189" y="33"/>
                  </a:lnTo>
                  <a:lnTo>
                    <a:pt x="189" y="33"/>
                  </a:lnTo>
                  <a:lnTo>
                    <a:pt x="192" y="33"/>
                  </a:lnTo>
                  <a:lnTo>
                    <a:pt x="192" y="31"/>
                  </a:lnTo>
                  <a:lnTo>
                    <a:pt x="192" y="31"/>
                  </a:lnTo>
                  <a:lnTo>
                    <a:pt x="192" y="31"/>
                  </a:lnTo>
                  <a:lnTo>
                    <a:pt x="192" y="31"/>
                  </a:lnTo>
                  <a:lnTo>
                    <a:pt x="192" y="31"/>
                  </a:lnTo>
                  <a:lnTo>
                    <a:pt x="192" y="29"/>
                  </a:lnTo>
                  <a:lnTo>
                    <a:pt x="192" y="29"/>
                  </a:lnTo>
                  <a:lnTo>
                    <a:pt x="192" y="29"/>
                  </a:lnTo>
                  <a:lnTo>
                    <a:pt x="192" y="26"/>
                  </a:lnTo>
                  <a:lnTo>
                    <a:pt x="192" y="26"/>
                  </a:lnTo>
                  <a:lnTo>
                    <a:pt x="192" y="24"/>
                  </a:lnTo>
                  <a:lnTo>
                    <a:pt x="192" y="24"/>
                  </a:lnTo>
                  <a:lnTo>
                    <a:pt x="192" y="24"/>
                  </a:lnTo>
                  <a:lnTo>
                    <a:pt x="194" y="24"/>
                  </a:lnTo>
                  <a:lnTo>
                    <a:pt x="194" y="21"/>
                  </a:lnTo>
                  <a:lnTo>
                    <a:pt x="194" y="21"/>
                  </a:lnTo>
                  <a:lnTo>
                    <a:pt x="194" y="21"/>
                  </a:lnTo>
                  <a:lnTo>
                    <a:pt x="194" y="21"/>
                  </a:lnTo>
                  <a:lnTo>
                    <a:pt x="196" y="21"/>
                  </a:lnTo>
                  <a:lnTo>
                    <a:pt x="196" y="21"/>
                  </a:lnTo>
                  <a:lnTo>
                    <a:pt x="199" y="21"/>
                  </a:lnTo>
                  <a:lnTo>
                    <a:pt x="199" y="21"/>
                  </a:lnTo>
                  <a:lnTo>
                    <a:pt x="199" y="21"/>
                  </a:lnTo>
                  <a:lnTo>
                    <a:pt x="201" y="21"/>
                  </a:lnTo>
                  <a:lnTo>
                    <a:pt x="201" y="21"/>
                  </a:lnTo>
                  <a:lnTo>
                    <a:pt x="201" y="21"/>
                  </a:lnTo>
                  <a:lnTo>
                    <a:pt x="201" y="21"/>
                  </a:lnTo>
                  <a:lnTo>
                    <a:pt x="204" y="21"/>
                  </a:lnTo>
                  <a:lnTo>
                    <a:pt x="204" y="21"/>
                  </a:lnTo>
                  <a:lnTo>
                    <a:pt x="204" y="21"/>
                  </a:lnTo>
                  <a:lnTo>
                    <a:pt x="206" y="21"/>
                  </a:lnTo>
                  <a:lnTo>
                    <a:pt x="206" y="21"/>
                  </a:lnTo>
                  <a:lnTo>
                    <a:pt x="206" y="21"/>
                  </a:lnTo>
                  <a:lnTo>
                    <a:pt x="206" y="21"/>
                  </a:lnTo>
                  <a:lnTo>
                    <a:pt x="208" y="21"/>
                  </a:lnTo>
                  <a:lnTo>
                    <a:pt x="208" y="21"/>
                  </a:lnTo>
                  <a:lnTo>
                    <a:pt x="208" y="21"/>
                  </a:lnTo>
                  <a:lnTo>
                    <a:pt x="208" y="21"/>
                  </a:lnTo>
                  <a:lnTo>
                    <a:pt x="211" y="21"/>
                  </a:lnTo>
                  <a:lnTo>
                    <a:pt x="211" y="21"/>
                  </a:lnTo>
                  <a:lnTo>
                    <a:pt x="211" y="21"/>
                  </a:lnTo>
                  <a:lnTo>
                    <a:pt x="211" y="19"/>
                  </a:lnTo>
                  <a:lnTo>
                    <a:pt x="211" y="19"/>
                  </a:lnTo>
                  <a:lnTo>
                    <a:pt x="211" y="17"/>
                  </a:lnTo>
                  <a:lnTo>
                    <a:pt x="211" y="17"/>
                  </a:lnTo>
                  <a:lnTo>
                    <a:pt x="211" y="14"/>
                  </a:lnTo>
                  <a:lnTo>
                    <a:pt x="211" y="14"/>
                  </a:lnTo>
                  <a:lnTo>
                    <a:pt x="208" y="14"/>
                  </a:lnTo>
                  <a:lnTo>
                    <a:pt x="208" y="14"/>
                  </a:lnTo>
                  <a:lnTo>
                    <a:pt x="208" y="14"/>
                  </a:lnTo>
                  <a:lnTo>
                    <a:pt x="208" y="12"/>
                  </a:lnTo>
                  <a:lnTo>
                    <a:pt x="208" y="12"/>
                  </a:lnTo>
                  <a:lnTo>
                    <a:pt x="211" y="12"/>
                  </a:lnTo>
                  <a:lnTo>
                    <a:pt x="211" y="12"/>
                  </a:lnTo>
                  <a:lnTo>
                    <a:pt x="211" y="12"/>
                  </a:lnTo>
                  <a:lnTo>
                    <a:pt x="211" y="12"/>
                  </a:lnTo>
                  <a:lnTo>
                    <a:pt x="213" y="12"/>
                  </a:lnTo>
                  <a:lnTo>
                    <a:pt x="213" y="10"/>
                  </a:lnTo>
                  <a:lnTo>
                    <a:pt x="213" y="10"/>
                  </a:lnTo>
                  <a:lnTo>
                    <a:pt x="213" y="10"/>
                  </a:lnTo>
                  <a:lnTo>
                    <a:pt x="213" y="10"/>
                  </a:lnTo>
                  <a:lnTo>
                    <a:pt x="215" y="10"/>
                  </a:lnTo>
                  <a:lnTo>
                    <a:pt x="215" y="7"/>
                  </a:lnTo>
                  <a:lnTo>
                    <a:pt x="215" y="7"/>
                  </a:lnTo>
                  <a:lnTo>
                    <a:pt x="215" y="7"/>
                  </a:lnTo>
                  <a:lnTo>
                    <a:pt x="215" y="5"/>
                  </a:lnTo>
                  <a:lnTo>
                    <a:pt x="218" y="5"/>
                  </a:lnTo>
                  <a:lnTo>
                    <a:pt x="218" y="5"/>
                  </a:lnTo>
                  <a:lnTo>
                    <a:pt x="218" y="5"/>
                  </a:lnTo>
                  <a:lnTo>
                    <a:pt x="218" y="3"/>
                  </a:lnTo>
                  <a:lnTo>
                    <a:pt x="218" y="3"/>
                  </a:lnTo>
                  <a:lnTo>
                    <a:pt x="218" y="3"/>
                  </a:lnTo>
                  <a:lnTo>
                    <a:pt x="220" y="3"/>
                  </a:lnTo>
                  <a:lnTo>
                    <a:pt x="220" y="0"/>
                  </a:lnTo>
                  <a:lnTo>
                    <a:pt x="220" y="0"/>
                  </a:lnTo>
                  <a:lnTo>
                    <a:pt x="220" y="0"/>
                  </a:lnTo>
                  <a:lnTo>
                    <a:pt x="220" y="0"/>
                  </a:lnTo>
                  <a:lnTo>
                    <a:pt x="220" y="0"/>
                  </a:lnTo>
                  <a:lnTo>
                    <a:pt x="223" y="0"/>
                  </a:lnTo>
                  <a:lnTo>
                    <a:pt x="223" y="0"/>
                  </a:lnTo>
                  <a:lnTo>
                    <a:pt x="225" y="0"/>
                  </a:lnTo>
                  <a:lnTo>
                    <a:pt x="225" y="0"/>
                  </a:lnTo>
                  <a:lnTo>
                    <a:pt x="225" y="0"/>
                  </a:lnTo>
                  <a:lnTo>
                    <a:pt x="225" y="0"/>
                  </a:lnTo>
                  <a:lnTo>
                    <a:pt x="225" y="0"/>
                  </a:lnTo>
                  <a:lnTo>
                    <a:pt x="227" y="0"/>
                  </a:lnTo>
                  <a:lnTo>
                    <a:pt x="22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260"/>
            <p:cNvSpPr>
              <a:spLocks/>
            </p:cNvSpPr>
            <p:nvPr/>
          </p:nvSpPr>
          <p:spPr bwMode="auto">
            <a:xfrm>
              <a:off x="2206625" y="2673350"/>
              <a:ext cx="638175" cy="257175"/>
            </a:xfrm>
            <a:custGeom>
              <a:avLst/>
              <a:gdLst/>
              <a:ahLst/>
              <a:cxnLst>
                <a:cxn ang="0">
                  <a:pos x="385" y="69"/>
                </a:cxn>
                <a:cxn ang="0">
                  <a:pos x="390" y="90"/>
                </a:cxn>
                <a:cxn ang="0">
                  <a:pos x="390" y="109"/>
                </a:cxn>
                <a:cxn ang="0">
                  <a:pos x="402" y="124"/>
                </a:cxn>
                <a:cxn ang="0">
                  <a:pos x="390" y="126"/>
                </a:cxn>
                <a:cxn ang="0">
                  <a:pos x="374" y="126"/>
                </a:cxn>
                <a:cxn ang="0">
                  <a:pos x="357" y="126"/>
                </a:cxn>
                <a:cxn ang="0">
                  <a:pos x="338" y="128"/>
                </a:cxn>
                <a:cxn ang="0">
                  <a:pos x="314" y="128"/>
                </a:cxn>
                <a:cxn ang="0">
                  <a:pos x="295" y="138"/>
                </a:cxn>
                <a:cxn ang="0">
                  <a:pos x="272" y="138"/>
                </a:cxn>
                <a:cxn ang="0">
                  <a:pos x="253" y="138"/>
                </a:cxn>
                <a:cxn ang="0">
                  <a:pos x="234" y="135"/>
                </a:cxn>
                <a:cxn ang="0">
                  <a:pos x="227" y="150"/>
                </a:cxn>
                <a:cxn ang="0">
                  <a:pos x="213" y="159"/>
                </a:cxn>
                <a:cxn ang="0">
                  <a:pos x="213" y="143"/>
                </a:cxn>
                <a:cxn ang="0">
                  <a:pos x="205" y="140"/>
                </a:cxn>
                <a:cxn ang="0">
                  <a:pos x="187" y="138"/>
                </a:cxn>
                <a:cxn ang="0">
                  <a:pos x="172" y="150"/>
                </a:cxn>
                <a:cxn ang="0">
                  <a:pos x="153" y="154"/>
                </a:cxn>
                <a:cxn ang="0">
                  <a:pos x="134" y="154"/>
                </a:cxn>
                <a:cxn ang="0">
                  <a:pos x="118" y="140"/>
                </a:cxn>
                <a:cxn ang="0">
                  <a:pos x="99" y="135"/>
                </a:cxn>
                <a:cxn ang="0">
                  <a:pos x="92" y="150"/>
                </a:cxn>
                <a:cxn ang="0">
                  <a:pos x="73" y="152"/>
                </a:cxn>
                <a:cxn ang="0">
                  <a:pos x="61" y="138"/>
                </a:cxn>
                <a:cxn ang="0">
                  <a:pos x="47" y="138"/>
                </a:cxn>
                <a:cxn ang="0">
                  <a:pos x="35" y="140"/>
                </a:cxn>
                <a:cxn ang="0">
                  <a:pos x="37" y="135"/>
                </a:cxn>
                <a:cxn ang="0">
                  <a:pos x="30" y="133"/>
                </a:cxn>
                <a:cxn ang="0">
                  <a:pos x="26" y="124"/>
                </a:cxn>
                <a:cxn ang="0">
                  <a:pos x="26" y="107"/>
                </a:cxn>
                <a:cxn ang="0">
                  <a:pos x="9" y="102"/>
                </a:cxn>
                <a:cxn ang="0">
                  <a:pos x="9" y="88"/>
                </a:cxn>
                <a:cxn ang="0">
                  <a:pos x="16" y="83"/>
                </a:cxn>
                <a:cxn ang="0">
                  <a:pos x="14" y="71"/>
                </a:cxn>
                <a:cxn ang="0">
                  <a:pos x="2" y="69"/>
                </a:cxn>
                <a:cxn ang="0">
                  <a:pos x="2" y="48"/>
                </a:cxn>
                <a:cxn ang="0">
                  <a:pos x="9" y="41"/>
                </a:cxn>
                <a:cxn ang="0">
                  <a:pos x="7" y="29"/>
                </a:cxn>
                <a:cxn ang="0">
                  <a:pos x="7" y="12"/>
                </a:cxn>
                <a:cxn ang="0">
                  <a:pos x="23" y="3"/>
                </a:cxn>
                <a:cxn ang="0">
                  <a:pos x="40" y="5"/>
                </a:cxn>
                <a:cxn ang="0">
                  <a:pos x="52" y="19"/>
                </a:cxn>
                <a:cxn ang="0">
                  <a:pos x="73" y="24"/>
                </a:cxn>
                <a:cxn ang="0">
                  <a:pos x="97" y="26"/>
                </a:cxn>
                <a:cxn ang="0">
                  <a:pos x="116" y="19"/>
                </a:cxn>
                <a:cxn ang="0">
                  <a:pos x="134" y="10"/>
                </a:cxn>
                <a:cxn ang="0">
                  <a:pos x="153" y="3"/>
                </a:cxn>
                <a:cxn ang="0">
                  <a:pos x="179" y="5"/>
                </a:cxn>
                <a:cxn ang="0">
                  <a:pos x="194" y="5"/>
                </a:cxn>
                <a:cxn ang="0">
                  <a:pos x="210" y="10"/>
                </a:cxn>
                <a:cxn ang="0">
                  <a:pos x="224" y="22"/>
                </a:cxn>
                <a:cxn ang="0">
                  <a:pos x="246" y="26"/>
                </a:cxn>
                <a:cxn ang="0">
                  <a:pos x="262" y="31"/>
                </a:cxn>
                <a:cxn ang="0">
                  <a:pos x="284" y="26"/>
                </a:cxn>
                <a:cxn ang="0">
                  <a:pos x="303" y="31"/>
                </a:cxn>
                <a:cxn ang="0">
                  <a:pos x="321" y="24"/>
                </a:cxn>
                <a:cxn ang="0">
                  <a:pos x="340" y="17"/>
                </a:cxn>
                <a:cxn ang="0">
                  <a:pos x="359" y="17"/>
                </a:cxn>
                <a:cxn ang="0">
                  <a:pos x="374" y="29"/>
                </a:cxn>
                <a:cxn ang="0">
                  <a:pos x="376" y="48"/>
                </a:cxn>
                <a:cxn ang="0">
                  <a:pos x="392" y="55"/>
                </a:cxn>
              </a:cxnLst>
              <a:rect l="0" t="0" r="r" b="b"/>
              <a:pathLst>
                <a:path w="402" h="162">
                  <a:moveTo>
                    <a:pt x="400" y="62"/>
                  </a:moveTo>
                  <a:lnTo>
                    <a:pt x="400" y="62"/>
                  </a:lnTo>
                  <a:lnTo>
                    <a:pt x="400" y="62"/>
                  </a:lnTo>
                  <a:lnTo>
                    <a:pt x="400" y="62"/>
                  </a:lnTo>
                  <a:lnTo>
                    <a:pt x="397" y="62"/>
                  </a:lnTo>
                  <a:lnTo>
                    <a:pt x="397" y="62"/>
                  </a:lnTo>
                  <a:lnTo>
                    <a:pt x="397" y="62"/>
                  </a:lnTo>
                  <a:lnTo>
                    <a:pt x="397" y="62"/>
                  </a:lnTo>
                  <a:lnTo>
                    <a:pt x="395" y="62"/>
                  </a:lnTo>
                  <a:lnTo>
                    <a:pt x="395" y="64"/>
                  </a:lnTo>
                  <a:lnTo>
                    <a:pt x="395" y="64"/>
                  </a:lnTo>
                  <a:lnTo>
                    <a:pt x="395" y="64"/>
                  </a:lnTo>
                  <a:lnTo>
                    <a:pt x="395" y="67"/>
                  </a:lnTo>
                  <a:lnTo>
                    <a:pt x="395" y="67"/>
                  </a:lnTo>
                  <a:lnTo>
                    <a:pt x="395" y="67"/>
                  </a:lnTo>
                  <a:lnTo>
                    <a:pt x="395" y="69"/>
                  </a:lnTo>
                  <a:lnTo>
                    <a:pt x="395" y="69"/>
                  </a:lnTo>
                  <a:lnTo>
                    <a:pt x="392" y="69"/>
                  </a:lnTo>
                  <a:lnTo>
                    <a:pt x="392" y="69"/>
                  </a:lnTo>
                  <a:lnTo>
                    <a:pt x="392" y="71"/>
                  </a:lnTo>
                  <a:lnTo>
                    <a:pt x="392" y="71"/>
                  </a:lnTo>
                  <a:lnTo>
                    <a:pt x="390" y="71"/>
                  </a:lnTo>
                  <a:lnTo>
                    <a:pt x="390" y="71"/>
                  </a:lnTo>
                  <a:lnTo>
                    <a:pt x="390" y="69"/>
                  </a:lnTo>
                  <a:lnTo>
                    <a:pt x="390" y="69"/>
                  </a:lnTo>
                  <a:lnTo>
                    <a:pt x="388" y="69"/>
                  </a:lnTo>
                  <a:lnTo>
                    <a:pt x="388" y="71"/>
                  </a:lnTo>
                  <a:lnTo>
                    <a:pt x="388" y="71"/>
                  </a:lnTo>
                  <a:lnTo>
                    <a:pt x="388" y="69"/>
                  </a:lnTo>
                  <a:lnTo>
                    <a:pt x="385" y="69"/>
                  </a:lnTo>
                  <a:lnTo>
                    <a:pt x="385" y="71"/>
                  </a:lnTo>
                  <a:lnTo>
                    <a:pt x="385" y="71"/>
                  </a:lnTo>
                  <a:lnTo>
                    <a:pt x="385" y="71"/>
                  </a:lnTo>
                  <a:lnTo>
                    <a:pt x="385" y="71"/>
                  </a:lnTo>
                  <a:lnTo>
                    <a:pt x="385" y="74"/>
                  </a:lnTo>
                  <a:lnTo>
                    <a:pt x="388" y="74"/>
                  </a:lnTo>
                  <a:lnTo>
                    <a:pt x="388" y="74"/>
                  </a:lnTo>
                  <a:lnTo>
                    <a:pt x="388" y="76"/>
                  </a:lnTo>
                  <a:lnTo>
                    <a:pt x="388" y="76"/>
                  </a:lnTo>
                  <a:lnTo>
                    <a:pt x="388" y="76"/>
                  </a:lnTo>
                  <a:lnTo>
                    <a:pt x="390" y="76"/>
                  </a:lnTo>
                  <a:lnTo>
                    <a:pt x="390" y="76"/>
                  </a:lnTo>
                  <a:lnTo>
                    <a:pt x="388" y="76"/>
                  </a:lnTo>
                  <a:lnTo>
                    <a:pt x="388" y="79"/>
                  </a:lnTo>
                  <a:lnTo>
                    <a:pt x="390" y="79"/>
                  </a:lnTo>
                  <a:lnTo>
                    <a:pt x="390" y="79"/>
                  </a:lnTo>
                  <a:lnTo>
                    <a:pt x="390" y="81"/>
                  </a:lnTo>
                  <a:lnTo>
                    <a:pt x="390" y="81"/>
                  </a:lnTo>
                  <a:lnTo>
                    <a:pt x="390" y="83"/>
                  </a:lnTo>
                  <a:lnTo>
                    <a:pt x="390" y="83"/>
                  </a:lnTo>
                  <a:lnTo>
                    <a:pt x="390" y="83"/>
                  </a:lnTo>
                  <a:lnTo>
                    <a:pt x="390" y="83"/>
                  </a:lnTo>
                  <a:lnTo>
                    <a:pt x="390" y="86"/>
                  </a:lnTo>
                  <a:lnTo>
                    <a:pt x="392" y="86"/>
                  </a:lnTo>
                  <a:lnTo>
                    <a:pt x="392" y="86"/>
                  </a:lnTo>
                  <a:lnTo>
                    <a:pt x="390" y="86"/>
                  </a:lnTo>
                  <a:lnTo>
                    <a:pt x="390" y="86"/>
                  </a:lnTo>
                  <a:lnTo>
                    <a:pt x="390" y="88"/>
                  </a:lnTo>
                  <a:lnTo>
                    <a:pt x="390" y="88"/>
                  </a:lnTo>
                  <a:lnTo>
                    <a:pt x="390" y="90"/>
                  </a:lnTo>
                  <a:lnTo>
                    <a:pt x="392" y="90"/>
                  </a:lnTo>
                  <a:lnTo>
                    <a:pt x="392" y="90"/>
                  </a:lnTo>
                  <a:lnTo>
                    <a:pt x="392" y="93"/>
                  </a:lnTo>
                  <a:lnTo>
                    <a:pt x="392" y="93"/>
                  </a:lnTo>
                  <a:lnTo>
                    <a:pt x="392" y="95"/>
                  </a:lnTo>
                  <a:lnTo>
                    <a:pt x="392" y="95"/>
                  </a:lnTo>
                  <a:lnTo>
                    <a:pt x="392" y="95"/>
                  </a:lnTo>
                  <a:lnTo>
                    <a:pt x="392" y="95"/>
                  </a:lnTo>
                  <a:lnTo>
                    <a:pt x="392" y="95"/>
                  </a:lnTo>
                  <a:lnTo>
                    <a:pt x="395" y="95"/>
                  </a:lnTo>
                  <a:lnTo>
                    <a:pt x="395" y="95"/>
                  </a:lnTo>
                  <a:lnTo>
                    <a:pt x="395" y="98"/>
                  </a:lnTo>
                  <a:lnTo>
                    <a:pt x="395" y="98"/>
                  </a:lnTo>
                  <a:lnTo>
                    <a:pt x="395" y="98"/>
                  </a:lnTo>
                  <a:lnTo>
                    <a:pt x="392" y="98"/>
                  </a:lnTo>
                  <a:lnTo>
                    <a:pt x="392" y="100"/>
                  </a:lnTo>
                  <a:lnTo>
                    <a:pt x="392" y="100"/>
                  </a:lnTo>
                  <a:lnTo>
                    <a:pt x="392" y="102"/>
                  </a:lnTo>
                  <a:lnTo>
                    <a:pt x="392" y="102"/>
                  </a:lnTo>
                  <a:lnTo>
                    <a:pt x="392" y="102"/>
                  </a:lnTo>
                  <a:lnTo>
                    <a:pt x="392" y="105"/>
                  </a:lnTo>
                  <a:lnTo>
                    <a:pt x="392" y="105"/>
                  </a:lnTo>
                  <a:lnTo>
                    <a:pt x="392" y="105"/>
                  </a:lnTo>
                  <a:lnTo>
                    <a:pt x="390" y="105"/>
                  </a:lnTo>
                  <a:lnTo>
                    <a:pt x="390" y="107"/>
                  </a:lnTo>
                  <a:lnTo>
                    <a:pt x="390" y="107"/>
                  </a:lnTo>
                  <a:lnTo>
                    <a:pt x="390" y="107"/>
                  </a:lnTo>
                  <a:lnTo>
                    <a:pt x="390" y="107"/>
                  </a:lnTo>
                  <a:lnTo>
                    <a:pt x="390" y="109"/>
                  </a:lnTo>
                  <a:lnTo>
                    <a:pt x="390" y="109"/>
                  </a:lnTo>
                  <a:lnTo>
                    <a:pt x="392" y="109"/>
                  </a:lnTo>
                  <a:lnTo>
                    <a:pt x="392" y="109"/>
                  </a:lnTo>
                  <a:lnTo>
                    <a:pt x="392" y="109"/>
                  </a:lnTo>
                  <a:lnTo>
                    <a:pt x="392" y="109"/>
                  </a:lnTo>
                  <a:lnTo>
                    <a:pt x="392" y="112"/>
                  </a:lnTo>
                  <a:lnTo>
                    <a:pt x="395" y="112"/>
                  </a:lnTo>
                  <a:lnTo>
                    <a:pt x="395" y="112"/>
                  </a:lnTo>
                  <a:lnTo>
                    <a:pt x="395" y="112"/>
                  </a:lnTo>
                  <a:lnTo>
                    <a:pt x="395" y="112"/>
                  </a:lnTo>
                  <a:lnTo>
                    <a:pt x="397" y="112"/>
                  </a:lnTo>
                  <a:lnTo>
                    <a:pt x="397" y="112"/>
                  </a:lnTo>
                  <a:lnTo>
                    <a:pt x="397" y="112"/>
                  </a:lnTo>
                  <a:lnTo>
                    <a:pt x="397" y="112"/>
                  </a:lnTo>
                  <a:lnTo>
                    <a:pt x="397" y="114"/>
                  </a:lnTo>
                  <a:lnTo>
                    <a:pt x="397" y="114"/>
                  </a:lnTo>
                  <a:lnTo>
                    <a:pt x="397" y="114"/>
                  </a:lnTo>
                  <a:lnTo>
                    <a:pt x="397" y="116"/>
                  </a:lnTo>
                  <a:lnTo>
                    <a:pt x="397" y="116"/>
                  </a:lnTo>
                  <a:lnTo>
                    <a:pt x="397" y="116"/>
                  </a:lnTo>
                  <a:lnTo>
                    <a:pt x="397" y="116"/>
                  </a:lnTo>
                  <a:lnTo>
                    <a:pt x="397" y="119"/>
                  </a:lnTo>
                  <a:lnTo>
                    <a:pt x="397" y="119"/>
                  </a:lnTo>
                  <a:lnTo>
                    <a:pt x="397" y="121"/>
                  </a:lnTo>
                  <a:lnTo>
                    <a:pt x="400" y="121"/>
                  </a:lnTo>
                  <a:lnTo>
                    <a:pt x="400" y="121"/>
                  </a:lnTo>
                  <a:lnTo>
                    <a:pt x="400" y="121"/>
                  </a:lnTo>
                  <a:lnTo>
                    <a:pt x="400" y="121"/>
                  </a:lnTo>
                  <a:lnTo>
                    <a:pt x="400" y="124"/>
                  </a:lnTo>
                  <a:lnTo>
                    <a:pt x="402" y="124"/>
                  </a:lnTo>
                  <a:lnTo>
                    <a:pt x="402" y="124"/>
                  </a:lnTo>
                  <a:lnTo>
                    <a:pt x="402" y="124"/>
                  </a:lnTo>
                  <a:lnTo>
                    <a:pt x="402" y="126"/>
                  </a:lnTo>
                  <a:lnTo>
                    <a:pt x="402" y="126"/>
                  </a:lnTo>
                  <a:lnTo>
                    <a:pt x="402" y="126"/>
                  </a:lnTo>
                  <a:lnTo>
                    <a:pt x="402" y="126"/>
                  </a:lnTo>
                  <a:lnTo>
                    <a:pt x="400" y="126"/>
                  </a:lnTo>
                  <a:lnTo>
                    <a:pt x="400" y="126"/>
                  </a:lnTo>
                  <a:lnTo>
                    <a:pt x="400" y="126"/>
                  </a:lnTo>
                  <a:lnTo>
                    <a:pt x="397" y="126"/>
                  </a:lnTo>
                  <a:lnTo>
                    <a:pt x="397" y="126"/>
                  </a:lnTo>
                  <a:lnTo>
                    <a:pt x="397" y="128"/>
                  </a:lnTo>
                  <a:lnTo>
                    <a:pt x="397" y="128"/>
                  </a:lnTo>
                  <a:lnTo>
                    <a:pt x="395" y="128"/>
                  </a:lnTo>
                  <a:lnTo>
                    <a:pt x="395" y="128"/>
                  </a:lnTo>
                  <a:lnTo>
                    <a:pt x="395" y="128"/>
                  </a:lnTo>
                  <a:lnTo>
                    <a:pt x="392" y="128"/>
                  </a:lnTo>
                  <a:lnTo>
                    <a:pt x="392" y="131"/>
                  </a:lnTo>
                  <a:lnTo>
                    <a:pt x="392" y="131"/>
                  </a:lnTo>
                  <a:lnTo>
                    <a:pt x="392" y="131"/>
                  </a:lnTo>
                  <a:lnTo>
                    <a:pt x="392" y="131"/>
                  </a:lnTo>
                  <a:lnTo>
                    <a:pt x="392" y="133"/>
                  </a:lnTo>
                  <a:lnTo>
                    <a:pt x="390" y="133"/>
                  </a:lnTo>
                  <a:lnTo>
                    <a:pt x="390" y="131"/>
                  </a:lnTo>
                  <a:lnTo>
                    <a:pt x="390" y="131"/>
                  </a:lnTo>
                  <a:lnTo>
                    <a:pt x="390" y="131"/>
                  </a:lnTo>
                  <a:lnTo>
                    <a:pt x="390" y="128"/>
                  </a:lnTo>
                  <a:lnTo>
                    <a:pt x="390" y="128"/>
                  </a:lnTo>
                  <a:lnTo>
                    <a:pt x="390" y="128"/>
                  </a:lnTo>
                  <a:lnTo>
                    <a:pt x="390" y="128"/>
                  </a:lnTo>
                  <a:lnTo>
                    <a:pt x="390" y="126"/>
                  </a:lnTo>
                  <a:lnTo>
                    <a:pt x="390" y="126"/>
                  </a:lnTo>
                  <a:lnTo>
                    <a:pt x="390" y="126"/>
                  </a:lnTo>
                  <a:lnTo>
                    <a:pt x="390" y="126"/>
                  </a:lnTo>
                  <a:lnTo>
                    <a:pt x="390" y="126"/>
                  </a:lnTo>
                  <a:lnTo>
                    <a:pt x="390" y="124"/>
                  </a:lnTo>
                  <a:lnTo>
                    <a:pt x="390" y="124"/>
                  </a:lnTo>
                  <a:lnTo>
                    <a:pt x="388" y="124"/>
                  </a:lnTo>
                  <a:lnTo>
                    <a:pt x="388" y="124"/>
                  </a:lnTo>
                  <a:lnTo>
                    <a:pt x="388" y="124"/>
                  </a:lnTo>
                  <a:lnTo>
                    <a:pt x="385" y="124"/>
                  </a:lnTo>
                  <a:lnTo>
                    <a:pt x="385" y="124"/>
                  </a:lnTo>
                  <a:lnTo>
                    <a:pt x="385" y="124"/>
                  </a:lnTo>
                  <a:lnTo>
                    <a:pt x="385" y="124"/>
                  </a:lnTo>
                  <a:lnTo>
                    <a:pt x="383" y="124"/>
                  </a:lnTo>
                  <a:lnTo>
                    <a:pt x="383" y="126"/>
                  </a:lnTo>
                  <a:lnTo>
                    <a:pt x="383" y="126"/>
                  </a:lnTo>
                  <a:lnTo>
                    <a:pt x="383" y="126"/>
                  </a:lnTo>
                  <a:lnTo>
                    <a:pt x="383" y="126"/>
                  </a:lnTo>
                  <a:lnTo>
                    <a:pt x="381" y="126"/>
                  </a:lnTo>
                  <a:lnTo>
                    <a:pt x="381" y="126"/>
                  </a:lnTo>
                  <a:lnTo>
                    <a:pt x="381" y="126"/>
                  </a:lnTo>
                  <a:lnTo>
                    <a:pt x="378" y="126"/>
                  </a:lnTo>
                  <a:lnTo>
                    <a:pt x="378" y="126"/>
                  </a:lnTo>
                  <a:lnTo>
                    <a:pt x="378" y="126"/>
                  </a:lnTo>
                  <a:lnTo>
                    <a:pt x="378" y="126"/>
                  </a:lnTo>
                  <a:lnTo>
                    <a:pt x="376" y="126"/>
                  </a:lnTo>
                  <a:lnTo>
                    <a:pt x="376" y="126"/>
                  </a:lnTo>
                  <a:lnTo>
                    <a:pt x="376" y="126"/>
                  </a:lnTo>
                  <a:lnTo>
                    <a:pt x="374" y="126"/>
                  </a:lnTo>
                  <a:lnTo>
                    <a:pt x="374" y="126"/>
                  </a:lnTo>
                  <a:lnTo>
                    <a:pt x="374" y="126"/>
                  </a:lnTo>
                  <a:lnTo>
                    <a:pt x="374" y="124"/>
                  </a:lnTo>
                  <a:lnTo>
                    <a:pt x="371" y="124"/>
                  </a:lnTo>
                  <a:lnTo>
                    <a:pt x="371" y="124"/>
                  </a:lnTo>
                  <a:lnTo>
                    <a:pt x="371" y="124"/>
                  </a:lnTo>
                  <a:lnTo>
                    <a:pt x="371" y="124"/>
                  </a:lnTo>
                  <a:lnTo>
                    <a:pt x="371" y="124"/>
                  </a:lnTo>
                  <a:lnTo>
                    <a:pt x="369" y="124"/>
                  </a:lnTo>
                  <a:lnTo>
                    <a:pt x="369" y="124"/>
                  </a:lnTo>
                  <a:lnTo>
                    <a:pt x="369" y="124"/>
                  </a:lnTo>
                  <a:lnTo>
                    <a:pt x="366" y="124"/>
                  </a:lnTo>
                  <a:lnTo>
                    <a:pt x="366" y="121"/>
                  </a:lnTo>
                  <a:lnTo>
                    <a:pt x="366" y="121"/>
                  </a:lnTo>
                  <a:lnTo>
                    <a:pt x="366" y="121"/>
                  </a:lnTo>
                  <a:lnTo>
                    <a:pt x="364" y="121"/>
                  </a:lnTo>
                  <a:lnTo>
                    <a:pt x="364" y="121"/>
                  </a:lnTo>
                  <a:lnTo>
                    <a:pt x="364" y="124"/>
                  </a:lnTo>
                  <a:lnTo>
                    <a:pt x="364" y="124"/>
                  </a:lnTo>
                  <a:lnTo>
                    <a:pt x="362" y="124"/>
                  </a:lnTo>
                  <a:lnTo>
                    <a:pt x="362" y="124"/>
                  </a:lnTo>
                  <a:lnTo>
                    <a:pt x="359" y="124"/>
                  </a:lnTo>
                  <a:lnTo>
                    <a:pt x="359" y="124"/>
                  </a:lnTo>
                  <a:lnTo>
                    <a:pt x="359" y="121"/>
                  </a:lnTo>
                  <a:lnTo>
                    <a:pt x="359" y="121"/>
                  </a:lnTo>
                  <a:lnTo>
                    <a:pt x="357" y="121"/>
                  </a:lnTo>
                  <a:lnTo>
                    <a:pt x="357" y="124"/>
                  </a:lnTo>
                  <a:lnTo>
                    <a:pt x="357" y="124"/>
                  </a:lnTo>
                  <a:lnTo>
                    <a:pt x="357" y="124"/>
                  </a:lnTo>
                  <a:lnTo>
                    <a:pt x="357" y="124"/>
                  </a:lnTo>
                  <a:lnTo>
                    <a:pt x="357" y="126"/>
                  </a:lnTo>
                  <a:lnTo>
                    <a:pt x="357" y="126"/>
                  </a:lnTo>
                  <a:lnTo>
                    <a:pt x="355" y="126"/>
                  </a:lnTo>
                  <a:lnTo>
                    <a:pt x="355" y="126"/>
                  </a:lnTo>
                  <a:lnTo>
                    <a:pt x="355" y="126"/>
                  </a:lnTo>
                  <a:lnTo>
                    <a:pt x="352" y="126"/>
                  </a:lnTo>
                  <a:lnTo>
                    <a:pt x="352" y="128"/>
                  </a:lnTo>
                  <a:lnTo>
                    <a:pt x="352" y="128"/>
                  </a:lnTo>
                  <a:lnTo>
                    <a:pt x="352" y="128"/>
                  </a:lnTo>
                  <a:lnTo>
                    <a:pt x="350" y="128"/>
                  </a:lnTo>
                  <a:lnTo>
                    <a:pt x="350" y="128"/>
                  </a:lnTo>
                  <a:lnTo>
                    <a:pt x="350" y="128"/>
                  </a:lnTo>
                  <a:lnTo>
                    <a:pt x="350" y="126"/>
                  </a:lnTo>
                  <a:lnTo>
                    <a:pt x="350" y="126"/>
                  </a:lnTo>
                  <a:lnTo>
                    <a:pt x="350" y="126"/>
                  </a:lnTo>
                  <a:lnTo>
                    <a:pt x="347" y="126"/>
                  </a:lnTo>
                  <a:lnTo>
                    <a:pt x="347" y="124"/>
                  </a:lnTo>
                  <a:lnTo>
                    <a:pt x="347" y="124"/>
                  </a:lnTo>
                  <a:lnTo>
                    <a:pt x="345" y="124"/>
                  </a:lnTo>
                  <a:lnTo>
                    <a:pt x="345" y="124"/>
                  </a:lnTo>
                  <a:lnTo>
                    <a:pt x="345" y="126"/>
                  </a:lnTo>
                  <a:lnTo>
                    <a:pt x="345" y="126"/>
                  </a:lnTo>
                  <a:lnTo>
                    <a:pt x="345" y="126"/>
                  </a:lnTo>
                  <a:lnTo>
                    <a:pt x="343" y="126"/>
                  </a:lnTo>
                  <a:lnTo>
                    <a:pt x="343" y="126"/>
                  </a:lnTo>
                  <a:lnTo>
                    <a:pt x="343" y="126"/>
                  </a:lnTo>
                  <a:lnTo>
                    <a:pt x="340" y="126"/>
                  </a:lnTo>
                  <a:lnTo>
                    <a:pt x="340" y="126"/>
                  </a:lnTo>
                  <a:lnTo>
                    <a:pt x="340" y="126"/>
                  </a:lnTo>
                  <a:lnTo>
                    <a:pt x="340" y="128"/>
                  </a:lnTo>
                  <a:lnTo>
                    <a:pt x="338" y="128"/>
                  </a:lnTo>
                  <a:lnTo>
                    <a:pt x="338" y="128"/>
                  </a:lnTo>
                  <a:lnTo>
                    <a:pt x="338" y="128"/>
                  </a:lnTo>
                  <a:lnTo>
                    <a:pt x="336" y="128"/>
                  </a:lnTo>
                  <a:lnTo>
                    <a:pt x="336" y="128"/>
                  </a:lnTo>
                  <a:lnTo>
                    <a:pt x="333" y="128"/>
                  </a:lnTo>
                  <a:lnTo>
                    <a:pt x="333" y="128"/>
                  </a:lnTo>
                  <a:lnTo>
                    <a:pt x="333" y="128"/>
                  </a:lnTo>
                  <a:lnTo>
                    <a:pt x="333" y="128"/>
                  </a:lnTo>
                  <a:lnTo>
                    <a:pt x="331" y="128"/>
                  </a:lnTo>
                  <a:lnTo>
                    <a:pt x="331" y="128"/>
                  </a:lnTo>
                  <a:lnTo>
                    <a:pt x="331" y="128"/>
                  </a:lnTo>
                  <a:lnTo>
                    <a:pt x="329" y="128"/>
                  </a:lnTo>
                  <a:lnTo>
                    <a:pt x="329" y="128"/>
                  </a:lnTo>
                  <a:lnTo>
                    <a:pt x="326" y="128"/>
                  </a:lnTo>
                  <a:lnTo>
                    <a:pt x="326" y="128"/>
                  </a:lnTo>
                  <a:lnTo>
                    <a:pt x="326" y="128"/>
                  </a:lnTo>
                  <a:lnTo>
                    <a:pt x="324" y="128"/>
                  </a:lnTo>
                  <a:lnTo>
                    <a:pt x="324" y="128"/>
                  </a:lnTo>
                  <a:lnTo>
                    <a:pt x="324" y="128"/>
                  </a:lnTo>
                  <a:lnTo>
                    <a:pt x="321" y="128"/>
                  </a:lnTo>
                  <a:lnTo>
                    <a:pt x="321" y="128"/>
                  </a:lnTo>
                  <a:lnTo>
                    <a:pt x="321" y="128"/>
                  </a:lnTo>
                  <a:lnTo>
                    <a:pt x="319" y="128"/>
                  </a:lnTo>
                  <a:lnTo>
                    <a:pt x="319" y="128"/>
                  </a:lnTo>
                  <a:lnTo>
                    <a:pt x="319" y="128"/>
                  </a:lnTo>
                  <a:lnTo>
                    <a:pt x="317" y="128"/>
                  </a:lnTo>
                  <a:lnTo>
                    <a:pt x="317" y="128"/>
                  </a:lnTo>
                  <a:lnTo>
                    <a:pt x="317" y="128"/>
                  </a:lnTo>
                  <a:lnTo>
                    <a:pt x="314" y="128"/>
                  </a:lnTo>
                  <a:lnTo>
                    <a:pt x="314" y="128"/>
                  </a:lnTo>
                  <a:lnTo>
                    <a:pt x="314" y="128"/>
                  </a:lnTo>
                  <a:lnTo>
                    <a:pt x="312" y="128"/>
                  </a:lnTo>
                  <a:lnTo>
                    <a:pt x="312" y="128"/>
                  </a:lnTo>
                  <a:lnTo>
                    <a:pt x="312" y="131"/>
                  </a:lnTo>
                  <a:lnTo>
                    <a:pt x="312" y="131"/>
                  </a:lnTo>
                  <a:lnTo>
                    <a:pt x="310" y="131"/>
                  </a:lnTo>
                  <a:lnTo>
                    <a:pt x="310" y="131"/>
                  </a:lnTo>
                  <a:lnTo>
                    <a:pt x="310" y="131"/>
                  </a:lnTo>
                  <a:lnTo>
                    <a:pt x="307" y="131"/>
                  </a:lnTo>
                  <a:lnTo>
                    <a:pt x="307" y="131"/>
                  </a:lnTo>
                  <a:lnTo>
                    <a:pt x="307" y="131"/>
                  </a:lnTo>
                  <a:lnTo>
                    <a:pt x="307" y="133"/>
                  </a:lnTo>
                  <a:lnTo>
                    <a:pt x="305" y="133"/>
                  </a:lnTo>
                  <a:lnTo>
                    <a:pt x="305" y="133"/>
                  </a:lnTo>
                  <a:lnTo>
                    <a:pt x="305" y="133"/>
                  </a:lnTo>
                  <a:lnTo>
                    <a:pt x="305" y="133"/>
                  </a:lnTo>
                  <a:lnTo>
                    <a:pt x="303" y="133"/>
                  </a:lnTo>
                  <a:lnTo>
                    <a:pt x="303" y="135"/>
                  </a:lnTo>
                  <a:lnTo>
                    <a:pt x="303" y="135"/>
                  </a:lnTo>
                  <a:lnTo>
                    <a:pt x="300" y="135"/>
                  </a:lnTo>
                  <a:lnTo>
                    <a:pt x="300" y="135"/>
                  </a:lnTo>
                  <a:lnTo>
                    <a:pt x="300" y="135"/>
                  </a:lnTo>
                  <a:lnTo>
                    <a:pt x="300" y="135"/>
                  </a:lnTo>
                  <a:lnTo>
                    <a:pt x="298" y="135"/>
                  </a:lnTo>
                  <a:lnTo>
                    <a:pt x="298" y="135"/>
                  </a:lnTo>
                  <a:lnTo>
                    <a:pt x="298" y="135"/>
                  </a:lnTo>
                  <a:lnTo>
                    <a:pt x="298" y="135"/>
                  </a:lnTo>
                  <a:lnTo>
                    <a:pt x="295" y="135"/>
                  </a:lnTo>
                  <a:lnTo>
                    <a:pt x="295" y="138"/>
                  </a:lnTo>
                  <a:lnTo>
                    <a:pt x="295" y="138"/>
                  </a:lnTo>
                  <a:lnTo>
                    <a:pt x="293" y="138"/>
                  </a:lnTo>
                  <a:lnTo>
                    <a:pt x="293" y="138"/>
                  </a:lnTo>
                  <a:lnTo>
                    <a:pt x="293" y="138"/>
                  </a:lnTo>
                  <a:lnTo>
                    <a:pt x="291" y="138"/>
                  </a:lnTo>
                  <a:lnTo>
                    <a:pt x="291" y="138"/>
                  </a:lnTo>
                  <a:lnTo>
                    <a:pt x="291" y="138"/>
                  </a:lnTo>
                  <a:lnTo>
                    <a:pt x="291" y="138"/>
                  </a:lnTo>
                  <a:lnTo>
                    <a:pt x="288" y="138"/>
                  </a:lnTo>
                  <a:lnTo>
                    <a:pt x="288" y="138"/>
                  </a:lnTo>
                  <a:lnTo>
                    <a:pt x="286" y="138"/>
                  </a:lnTo>
                  <a:lnTo>
                    <a:pt x="286" y="138"/>
                  </a:lnTo>
                  <a:lnTo>
                    <a:pt x="286" y="138"/>
                  </a:lnTo>
                  <a:lnTo>
                    <a:pt x="284" y="138"/>
                  </a:lnTo>
                  <a:lnTo>
                    <a:pt x="284" y="140"/>
                  </a:lnTo>
                  <a:lnTo>
                    <a:pt x="284" y="140"/>
                  </a:lnTo>
                  <a:lnTo>
                    <a:pt x="284" y="140"/>
                  </a:lnTo>
                  <a:lnTo>
                    <a:pt x="281" y="140"/>
                  </a:lnTo>
                  <a:lnTo>
                    <a:pt x="281" y="140"/>
                  </a:lnTo>
                  <a:lnTo>
                    <a:pt x="279" y="140"/>
                  </a:lnTo>
                  <a:lnTo>
                    <a:pt x="279" y="138"/>
                  </a:lnTo>
                  <a:lnTo>
                    <a:pt x="279" y="138"/>
                  </a:lnTo>
                  <a:lnTo>
                    <a:pt x="279" y="138"/>
                  </a:lnTo>
                  <a:lnTo>
                    <a:pt x="276" y="138"/>
                  </a:lnTo>
                  <a:lnTo>
                    <a:pt x="276" y="138"/>
                  </a:lnTo>
                  <a:lnTo>
                    <a:pt x="276" y="138"/>
                  </a:lnTo>
                  <a:lnTo>
                    <a:pt x="274" y="138"/>
                  </a:lnTo>
                  <a:lnTo>
                    <a:pt x="274" y="138"/>
                  </a:lnTo>
                  <a:lnTo>
                    <a:pt x="272" y="138"/>
                  </a:lnTo>
                  <a:lnTo>
                    <a:pt x="272" y="138"/>
                  </a:lnTo>
                  <a:lnTo>
                    <a:pt x="272" y="138"/>
                  </a:lnTo>
                  <a:lnTo>
                    <a:pt x="272" y="138"/>
                  </a:lnTo>
                  <a:lnTo>
                    <a:pt x="269" y="138"/>
                  </a:lnTo>
                  <a:lnTo>
                    <a:pt x="269" y="138"/>
                  </a:lnTo>
                  <a:lnTo>
                    <a:pt x="269" y="135"/>
                  </a:lnTo>
                  <a:lnTo>
                    <a:pt x="267" y="135"/>
                  </a:lnTo>
                  <a:lnTo>
                    <a:pt x="267" y="135"/>
                  </a:lnTo>
                  <a:lnTo>
                    <a:pt x="267" y="135"/>
                  </a:lnTo>
                  <a:lnTo>
                    <a:pt x="267" y="135"/>
                  </a:lnTo>
                  <a:lnTo>
                    <a:pt x="267" y="135"/>
                  </a:lnTo>
                  <a:lnTo>
                    <a:pt x="265" y="135"/>
                  </a:lnTo>
                  <a:lnTo>
                    <a:pt x="265" y="135"/>
                  </a:lnTo>
                  <a:lnTo>
                    <a:pt x="265" y="133"/>
                  </a:lnTo>
                  <a:lnTo>
                    <a:pt x="265" y="133"/>
                  </a:lnTo>
                  <a:lnTo>
                    <a:pt x="262" y="133"/>
                  </a:lnTo>
                  <a:lnTo>
                    <a:pt x="262" y="133"/>
                  </a:lnTo>
                  <a:lnTo>
                    <a:pt x="260" y="133"/>
                  </a:lnTo>
                  <a:lnTo>
                    <a:pt x="260" y="133"/>
                  </a:lnTo>
                  <a:lnTo>
                    <a:pt x="260" y="133"/>
                  </a:lnTo>
                  <a:lnTo>
                    <a:pt x="260" y="135"/>
                  </a:lnTo>
                  <a:lnTo>
                    <a:pt x="258" y="135"/>
                  </a:lnTo>
                  <a:lnTo>
                    <a:pt x="258" y="135"/>
                  </a:lnTo>
                  <a:lnTo>
                    <a:pt x="258" y="135"/>
                  </a:lnTo>
                  <a:lnTo>
                    <a:pt x="258" y="135"/>
                  </a:lnTo>
                  <a:lnTo>
                    <a:pt x="255" y="135"/>
                  </a:lnTo>
                  <a:lnTo>
                    <a:pt x="255" y="135"/>
                  </a:lnTo>
                  <a:lnTo>
                    <a:pt x="255" y="135"/>
                  </a:lnTo>
                  <a:lnTo>
                    <a:pt x="253" y="135"/>
                  </a:lnTo>
                  <a:lnTo>
                    <a:pt x="253" y="135"/>
                  </a:lnTo>
                  <a:lnTo>
                    <a:pt x="253" y="135"/>
                  </a:lnTo>
                  <a:lnTo>
                    <a:pt x="253" y="138"/>
                  </a:lnTo>
                  <a:lnTo>
                    <a:pt x="250" y="138"/>
                  </a:lnTo>
                  <a:lnTo>
                    <a:pt x="250" y="138"/>
                  </a:lnTo>
                  <a:lnTo>
                    <a:pt x="250" y="138"/>
                  </a:lnTo>
                  <a:lnTo>
                    <a:pt x="248" y="138"/>
                  </a:lnTo>
                  <a:lnTo>
                    <a:pt x="248" y="138"/>
                  </a:lnTo>
                  <a:lnTo>
                    <a:pt x="248" y="138"/>
                  </a:lnTo>
                  <a:lnTo>
                    <a:pt x="246" y="138"/>
                  </a:lnTo>
                  <a:lnTo>
                    <a:pt x="246" y="138"/>
                  </a:lnTo>
                  <a:lnTo>
                    <a:pt x="246" y="140"/>
                  </a:lnTo>
                  <a:lnTo>
                    <a:pt x="246" y="140"/>
                  </a:lnTo>
                  <a:lnTo>
                    <a:pt x="246" y="140"/>
                  </a:lnTo>
                  <a:lnTo>
                    <a:pt x="243" y="140"/>
                  </a:lnTo>
                  <a:lnTo>
                    <a:pt x="243" y="140"/>
                  </a:lnTo>
                  <a:lnTo>
                    <a:pt x="243" y="140"/>
                  </a:lnTo>
                  <a:lnTo>
                    <a:pt x="243" y="140"/>
                  </a:lnTo>
                  <a:lnTo>
                    <a:pt x="241" y="140"/>
                  </a:lnTo>
                  <a:lnTo>
                    <a:pt x="241" y="140"/>
                  </a:lnTo>
                  <a:lnTo>
                    <a:pt x="239" y="140"/>
                  </a:lnTo>
                  <a:lnTo>
                    <a:pt x="239" y="140"/>
                  </a:lnTo>
                  <a:lnTo>
                    <a:pt x="239" y="140"/>
                  </a:lnTo>
                  <a:lnTo>
                    <a:pt x="236" y="140"/>
                  </a:lnTo>
                  <a:lnTo>
                    <a:pt x="236" y="140"/>
                  </a:lnTo>
                  <a:lnTo>
                    <a:pt x="236" y="140"/>
                  </a:lnTo>
                  <a:lnTo>
                    <a:pt x="234" y="140"/>
                  </a:lnTo>
                  <a:lnTo>
                    <a:pt x="234" y="140"/>
                  </a:lnTo>
                  <a:lnTo>
                    <a:pt x="234" y="138"/>
                  </a:lnTo>
                  <a:lnTo>
                    <a:pt x="234" y="138"/>
                  </a:lnTo>
                  <a:lnTo>
                    <a:pt x="234" y="138"/>
                  </a:lnTo>
                  <a:lnTo>
                    <a:pt x="234" y="138"/>
                  </a:lnTo>
                  <a:lnTo>
                    <a:pt x="234" y="135"/>
                  </a:lnTo>
                  <a:lnTo>
                    <a:pt x="232" y="135"/>
                  </a:lnTo>
                  <a:lnTo>
                    <a:pt x="232" y="135"/>
                  </a:lnTo>
                  <a:lnTo>
                    <a:pt x="232" y="135"/>
                  </a:lnTo>
                  <a:lnTo>
                    <a:pt x="229" y="135"/>
                  </a:lnTo>
                  <a:lnTo>
                    <a:pt x="229" y="135"/>
                  </a:lnTo>
                  <a:lnTo>
                    <a:pt x="229" y="135"/>
                  </a:lnTo>
                  <a:lnTo>
                    <a:pt x="227" y="135"/>
                  </a:lnTo>
                  <a:lnTo>
                    <a:pt x="227" y="135"/>
                  </a:lnTo>
                  <a:lnTo>
                    <a:pt x="227" y="135"/>
                  </a:lnTo>
                  <a:lnTo>
                    <a:pt x="227" y="135"/>
                  </a:lnTo>
                  <a:lnTo>
                    <a:pt x="227" y="138"/>
                  </a:lnTo>
                  <a:lnTo>
                    <a:pt x="227" y="138"/>
                  </a:lnTo>
                  <a:lnTo>
                    <a:pt x="227" y="140"/>
                  </a:lnTo>
                  <a:lnTo>
                    <a:pt x="224" y="140"/>
                  </a:lnTo>
                  <a:lnTo>
                    <a:pt x="224" y="140"/>
                  </a:lnTo>
                  <a:lnTo>
                    <a:pt x="224" y="143"/>
                  </a:lnTo>
                  <a:lnTo>
                    <a:pt x="224" y="143"/>
                  </a:lnTo>
                  <a:lnTo>
                    <a:pt x="224" y="145"/>
                  </a:lnTo>
                  <a:lnTo>
                    <a:pt x="224" y="145"/>
                  </a:lnTo>
                  <a:lnTo>
                    <a:pt x="224" y="145"/>
                  </a:lnTo>
                  <a:lnTo>
                    <a:pt x="224" y="145"/>
                  </a:lnTo>
                  <a:lnTo>
                    <a:pt x="224" y="145"/>
                  </a:lnTo>
                  <a:lnTo>
                    <a:pt x="224" y="147"/>
                  </a:lnTo>
                  <a:lnTo>
                    <a:pt x="227" y="147"/>
                  </a:lnTo>
                  <a:lnTo>
                    <a:pt x="227" y="147"/>
                  </a:lnTo>
                  <a:lnTo>
                    <a:pt x="227" y="147"/>
                  </a:lnTo>
                  <a:lnTo>
                    <a:pt x="227" y="150"/>
                  </a:lnTo>
                  <a:lnTo>
                    <a:pt x="227" y="150"/>
                  </a:lnTo>
                  <a:lnTo>
                    <a:pt x="227" y="150"/>
                  </a:lnTo>
                  <a:lnTo>
                    <a:pt x="227" y="150"/>
                  </a:lnTo>
                  <a:lnTo>
                    <a:pt x="227" y="152"/>
                  </a:lnTo>
                  <a:lnTo>
                    <a:pt x="227" y="152"/>
                  </a:lnTo>
                  <a:lnTo>
                    <a:pt x="224" y="152"/>
                  </a:lnTo>
                  <a:lnTo>
                    <a:pt x="224" y="150"/>
                  </a:lnTo>
                  <a:lnTo>
                    <a:pt x="224" y="150"/>
                  </a:lnTo>
                  <a:lnTo>
                    <a:pt x="224" y="150"/>
                  </a:lnTo>
                  <a:lnTo>
                    <a:pt x="224" y="152"/>
                  </a:lnTo>
                  <a:lnTo>
                    <a:pt x="222" y="152"/>
                  </a:lnTo>
                  <a:lnTo>
                    <a:pt x="222" y="152"/>
                  </a:lnTo>
                  <a:lnTo>
                    <a:pt x="220" y="152"/>
                  </a:lnTo>
                  <a:lnTo>
                    <a:pt x="220" y="152"/>
                  </a:lnTo>
                  <a:lnTo>
                    <a:pt x="220" y="154"/>
                  </a:lnTo>
                  <a:lnTo>
                    <a:pt x="220" y="154"/>
                  </a:lnTo>
                  <a:lnTo>
                    <a:pt x="220" y="154"/>
                  </a:lnTo>
                  <a:lnTo>
                    <a:pt x="220" y="157"/>
                  </a:lnTo>
                  <a:lnTo>
                    <a:pt x="220" y="157"/>
                  </a:lnTo>
                  <a:lnTo>
                    <a:pt x="220" y="157"/>
                  </a:lnTo>
                  <a:lnTo>
                    <a:pt x="220" y="157"/>
                  </a:lnTo>
                  <a:lnTo>
                    <a:pt x="217" y="157"/>
                  </a:lnTo>
                  <a:lnTo>
                    <a:pt x="217" y="157"/>
                  </a:lnTo>
                  <a:lnTo>
                    <a:pt x="217" y="159"/>
                  </a:lnTo>
                  <a:lnTo>
                    <a:pt x="217" y="159"/>
                  </a:lnTo>
                  <a:lnTo>
                    <a:pt x="217" y="159"/>
                  </a:lnTo>
                  <a:lnTo>
                    <a:pt x="217" y="162"/>
                  </a:lnTo>
                  <a:lnTo>
                    <a:pt x="215" y="162"/>
                  </a:lnTo>
                  <a:lnTo>
                    <a:pt x="215" y="159"/>
                  </a:lnTo>
                  <a:lnTo>
                    <a:pt x="215" y="159"/>
                  </a:lnTo>
                  <a:lnTo>
                    <a:pt x="213" y="159"/>
                  </a:lnTo>
                  <a:lnTo>
                    <a:pt x="213" y="159"/>
                  </a:lnTo>
                  <a:lnTo>
                    <a:pt x="213" y="159"/>
                  </a:lnTo>
                  <a:lnTo>
                    <a:pt x="213" y="159"/>
                  </a:lnTo>
                  <a:lnTo>
                    <a:pt x="210" y="159"/>
                  </a:lnTo>
                  <a:lnTo>
                    <a:pt x="210" y="157"/>
                  </a:lnTo>
                  <a:lnTo>
                    <a:pt x="210" y="157"/>
                  </a:lnTo>
                  <a:lnTo>
                    <a:pt x="213" y="157"/>
                  </a:lnTo>
                  <a:lnTo>
                    <a:pt x="213" y="154"/>
                  </a:lnTo>
                  <a:lnTo>
                    <a:pt x="210" y="154"/>
                  </a:lnTo>
                  <a:lnTo>
                    <a:pt x="210" y="154"/>
                  </a:lnTo>
                  <a:lnTo>
                    <a:pt x="210" y="154"/>
                  </a:lnTo>
                  <a:lnTo>
                    <a:pt x="210" y="154"/>
                  </a:lnTo>
                  <a:lnTo>
                    <a:pt x="210" y="152"/>
                  </a:lnTo>
                  <a:lnTo>
                    <a:pt x="210" y="152"/>
                  </a:lnTo>
                  <a:lnTo>
                    <a:pt x="210" y="152"/>
                  </a:lnTo>
                  <a:lnTo>
                    <a:pt x="208" y="152"/>
                  </a:lnTo>
                  <a:lnTo>
                    <a:pt x="208" y="150"/>
                  </a:lnTo>
                  <a:lnTo>
                    <a:pt x="208" y="150"/>
                  </a:lnTo>
                  <a:lnTo>
                    <a:pt x="208" y="150"/>
                  </a:lnTo>
                  <a:lnTo>
                    <a:pt x="208" y="147"/>
                  </a:lnTo>
                  <a:lnTo>
                    <a:pt x="208" y="147"/>
                  </a:lnTo>
                  <a:lnTo>
                    <a:pt x="208" y="147"/>
                  </a:lnTo>
                  <a:lnTo>
                    <a:pt x="210" y="147"/>
                  </a:lnTo>
                  <a:lnTo>
                    <a:pt x="210" y="145"/>
                  </a:lnTo>
                  <a:lnTo>
                    <a:pt x="210" y="145"/>
                  </a:lnTo>
                  <a:lnTo>
                    <a:pt x="210" y="145"/>
                  </a:lnTo>
                  <a:lnTo>
                    <a:pt x="210" y="145"/>
                  </a:lnTo>
                  <a:lnTo>
                    <a:pt x="210" y="145"/>
                  </a:lnTo>
                  <a:lnTo>
                    <a:pt x="213" y="145"/>
                  </a:lnTo>
                  <a:lnTo>
                    <a:pt x="213" y="145"/>
                  </a:lnTo>
                  <a:lnTo>
                    <a:pt x="213" y="143"/>
                  </a:lnTo>
                  <a:lnTo>
                    <a:pt x="213" y="143"/>
                  </a:lnTo>
                  <a:lnTo>
                    <a:pt x="213" y="143"/>
                  </a:lnTo>
                  <a:lnTo>
                    <a:pt x="215" y="143"/>
                  </a:lnTo>
                  <a:lnTo>
                    <a:pt x="215" y="143"/>
                  </a:lnTo>
                  <a:lnTo>
                    <a:pt x="215" y="140"/>
                  </a:lnTo>
                  <a:lnTo>
                    <a:pt x="217" y="140"/>
                  </a:lnTo>
                  <a:lnTo>
                    <a:pt x="217" y="140"/>
                  </a:lnTo>
                  <a:lnTo>
                    <a:pt x="217" y="138"/>
                  </a:lnTo>
                  <a:lnTo>
                    <a:pt x="217" y="138"/>
                  </a:lnTo>
                  <a:lnTo>
                    <a:pt x="217" y="135"/>
                  </a:lnTo>
                  <a:lnTo>
                    <a:pt x="217" y="135"/>
                  </a:lnTo>
                  <a:lnTo>
                    <a:pt x="215" y="135"/>
                  </a:lnTo>
                  <a:lnTo>
                    <a:pt x="215" y="135"/>
                  </a:lnTo>
                  <a:lnTo>
                    <a:pt x="215" y="135"/>
                  </a:lnTo>
                  <a:lnTo>
                    <a:pt x="213" y="135"/>
                  </a:lnTo>
                  <a:lnTo>
                    <a:pt x="213" y="133"/>
                  </a:lnTo>
                  <a:lnTo>
                    <a:pt x="213" y="133"/>
                  </a:lnTo>
                  <a:lnTo>
                    <a:pt x="213" y="135"/>
                  </a:lnTo>
                  <a:lnTo>
                    <a:pt x="213" y="135"/>
                  </a:lnTo>
                  <a:lnTo>
                    <a:pt x="213" y="135"/>
                  </a:lnTo>
                  <a:lnTo>
                    <a:pt x="210" y="135"/>
                  </a:lnTo>
                  <a:lnTo>
                    <a:pt x="210" y="135"/>
                  </a:lnTo>
                  <a:lnTo>
                    <a:pt x="210" y="135"/>
                  </a:lnTo>
                  <a:lnTo>
                    <a:pt x="210" y="135"/>
                  </a:lnTo>
                  <a:lnTo>
                    <a:pt x="210" y="138"/>
                  </a:lnTo>
                  <a:lnTo>
                    <a:pt x="208" y="138"/>
                  </a:lnTo>
                  <a:lnTo>
                    <a:pt x="208" y="138"/>
                  </a:lnTo>
                  <a:lnTo>
                    <a:pt x="208" y="138"/>
                  </a:lnTo>
                  <a:lnTo>
                    <a:pt x="208" y="140"/>
                  </a:lnTo>
                  <a:lnTo>
                    <a:pt x="205" y="140"/>
                  </a:lnTo>
                  <a:lnTo>
                    <a:pt x="205" y="140"/>
                  </a:lnTo>
                  <a:lnTo>
                    <a:pt x="205" y="140"/>
                  </a:lnTo>
                  <a:lnTo>
                    <a:pt x="205" y="143"/>
                  </a:lnTo>
                  <a:lnTo>
                    <a:pt x="205" y="143"/>
                  </a:lnTo>
                  <a:lnTo>
                    <a:pt x="205" y="143"/>
                  </a:lnTo>
                  <a:lnTo>
                    <a:pt x="203" y="143"/>
                  </a:lnTo>
                  <a:lnTo>
                    <a:pt x="203" y="143"/>
                  </a:lnTo>
                  <a:lnTo>
                    <a:pt x="201" y="143"/>
                  </a:lnTo>
                  <a:lnTo>
                    <a:pt x="201" y="143"/>
                  </a:lnTo>
                  <a:lnTo>
                    <a:pt x="201" y="143"/>
                  </a:lnTo>
                  <a:lnTo>
                    <a:pt x="201" y="143"/>
                  </a:lnTo>
                  <a:lnTo>
                    <a:pt x="201" y="143"/>
                  </a:lnTo>
                  <a:lnTo>
                    <a:pt x="198" y="143"/>
                  </a:lnTo>
                  <a:lnTo>
                    <a:pt x="198" y="143"/>
                  </a:lnTo>
                  <a:lnTo>
                    <a:pt x="198" y="143"/>
                  </a:lnTo>
                  <a:lnTo>
                    <a:pt x="196" y="143"/>
                  </a:lnTo>
                  <a:lnTo>
                    <a:pt x="196" y="143"/>
                  </a:lnTo>
                  <a:lnTo>
                    <a:pt x="196" y="143"/>
                  </a:lnTo>
                  <a:lnTo>
                    <a:pt x="194" y="143"/>
                  </a:lnTo>
                  <a:lnTo>
                    <a:pt x="194" y="140"/>
                  </a:lnTo>
                  <a:lnTo>
                    <a:pt x="194" y="140"/>
                  </a:lnTo>
                  <a:lnTo>
                    <a:pt x="194" y="140"/>
                  </a:lnTo>
                  <a:lnTo>
                    <a:pt x="194" y="140"/>
                  </a:lnTo>
                  <a:lnTo>
                    <a:pt x="191" y="140"/>
                  </a:lnTo>
                  <a:lnTo>
                    <a:pt x="191" y="140"/>
                  </a:lnTo>
                  <a:lnTo>
                    <a:pt x="191" y="138"/>
                  </a:lnTo>
                  <a:lnTo>
                    <a:pt x="191" y="138"/>
                  </a:lnTo>
                  <a:lnTo>
                    <a:pt x="189" y="138"/>
                  </a:lnTo>
                  <a:lnTo>
                    <a:pt x="189" y="138"/>
                  </a:lnTo>
                  <a:lnTo>
                    <a:pt x="189" y="138"/>
                  </a:lnTo>
                  <a:lnTo>
                    <a:pt x="187" y="138"/>
                  </a:lnTo>
                  <a:lnTo>
                    <a:pt x="187" y="135"/>
                  </a:lnTo>
                  <a:lnTo>
                    <a:pt x="187" y="135"/>
                  </a:lnTo>
                  <a:lnTo>
                    <a:pt x="187" y="135"/>
                  </a:lnTo>
                  <a:lnTo>
                    <a:pt x="184" y="135"/>
                  </a:lnTo>
                  <a:lnTo>
                    <a:pt x="184" y="135"/>
                  </a:lnTo>
                  <a:lnTo>
                    <a:pt x="184" y="138"/>
                  </a:lnTo>
                  <a:lnTo>
                    <a:pt x="184" y="138"/>
                  </a:lnTo>
                  <a:lnTo>
                    <a:pt x="182" y="138"/>
                  </a:lnTo>
                  <a:lnTo>
                    <a:pt x="182" y="138"/>
                  </a:lnTo>
                  <a:lnTo>
                    <a:pt x="182" y="138"/>
                  </a:lnTo>
                  <a:lnTo>
                    <a:pt x="179" y="138"/>
                  </a:lnTo>
                  <a:lnTo>
                    <a:pt x="179" y="140"/>
                  </a:lnTo>
                  <a:lnTo>
                    <a:pt x="179" y="140"/>
                  </a:lnTo>
                  <a:lnTo>
                    <a:pt x="179" y="140"/>
                  </a:lnTo>
                  <a:lnTo>
                    <a:pt x="179" y="140"/>
                  </a:lnTo>
                  <a:lnTo>
                    <a:pt x="177" y="140"/>
                  </a:lnTo>
                  <a:lnTo>
                    <a:pt x="177" y="143"/>
                  </a:lnTo>
                  <a:lnTo>
                    <a:pt x="177" y="143"/>
                  </a:lnTo>
                  <a:lnTo>
                    <a:pt x="177" y="143"/>
                  </a:lnTo>
                  <a:lnTo>
                    <a:pt x="177" y="143"/>
                  </a:lnTo>
                  <a:lnTo>
                    <a:pt x="175" y="143"/>
                  </a:lnTo>
                  <a:lnTo>
                    <a:pt x="175" y="145"/>
                  </a:lnTo>
                  <a:lnTo>
                    <a:pt x="175" y="145"/>
                  </a:lnTo>
                  <a:lnTo>
                    <a:pt x="175" y="145"/>
                  </a:lnTo>
                  <a:lnTo>
                    <a:pt x="172" y="145"/>
                  </a:lnTo>
                  <a:lnTo>
                    <a:pt x="172" y="145"/>
                  </a:lnTo>
                  <a:lnTo>
                    <a:pt x="172" y="145"/>
                  </a:lnTo>
                  <a:lnTo>
                    <a:pt x="172" y="147"/>
                  </a:lnTo>
                  <a:lnTo>
                    <a:pt x="172" y="147"/>
                  </a:lnTo>
                  <a:lnTo>
                    <a:pt x="172" y="150"/>
                  </a:lnTo>
                  <a:lnTo>
                    <a:pt x="172" y="150"/>
                  </a:lnTo>
                  <a:lnTo>
                    <a:pt x="170" y="150"/>
                  </a:lnTo>
                  <a:lnTo>
                    <a:pt x="170" y="150"/>
                  </a:lnTo>
                  <a:lnTo>
                    <a:pt x="170" y="150"/>
                  </a:lnTo>
                  <a:lnTo>
                    <a:pt x="170" y="152"/>
                  </a:lnTo>
                  <a:lnTo>
                    <a:pt x="170" y="152"/>
                  </a:lnTo>
                  <a:lnTo>
                    <a:pt x="168" y="152"/>
                  </a:lnTo>
                  <a:lnTo>
                    <a:pt x="168" y="150"/>
                  </a:lnTo>
                  <a:lnTo>
                    <a:pt x="168" y="150"/>
                  </a:lnTo>
                  <a:lnTo>
                    <a:pt x="168" y="150"/>
                  </a:lnTo>
                  <a:lnTo>
                    <a:pt x="168" y="150"/>
                  </a:lnTo>
                  <a:lnTo>
                    <a:pt x="165" y="150"/>
                  </a:lnTo>
                  <a:lnTo>
                    <a:pt x="165" y="152"/>
                  </a:lnTo>
                  <a:lnTo>
                    <a:pt x="165" y="152"/>
                  </a:lnTo>
                  <a:lnTo>
                    <a:pt x="165" y="152"/>
                  </a:lnTo>
                  <a:lnTo>
                    <a:pt x="165" y="152"/>
                  </a:lnTo>
                  <a:lnTo>
                    <a:pt x="165" y="154"/>
                  </a:lnTo>
                  <a:lnTo>
                    <a:pt x="163" y="154"/>
                  </a:lnTo>
                  <a:lnTo>
                    <a:pt x="163" y="154"/>
                  </a:lnTo>
                  <a:lnTo>
                    <a:pt x="160" y="154"/>
                  </a:lnTo>
                  <a:lnTo>
                    <a:pt x="160" y="154"/>
                  </a:lnTo>
                  <a:lnTo>
                    <a:pt x="160" y="154"/>
                  </a:lnTo>
                  <a:lnTo>
                    <a:pt x="160" y="154"/>
                  </a:lnTo>
                  <a:lnTo>
                    <a:pt x="160" y="154"/>
                  </a:lnTo>
                  <a:lnTo>
                    <a:pt x="158" y="154"/>
                  </a:lnTo>
                  <a:lnTo>
                    <a:pt x="158" y="154"/>
                  </a:lnTo>
                  <a:lnTo>
                    <a:pt x="158" y="154"/>
                  </a:lnTo>
                  <a:lnTo>
                    <a:pt x="156" y="154"/>
                  </a:lnTo>
                  <a:lnTo>
                    <a:pt x="156" y="154"/>
                  </a:lnTo>
                  <a:lnTo>
                    <a:pt x="153" y="154"/>
                  </a:lnTo>
                  <a:lnTo>
                    <a:pt x="153" y="154"/>
                  </a:lnTo>
                  <a:lnTo>
                    <a:pt x="153" y="154"/>
                  </a:lnTo>
                  <a:lnTo>
                    <a:pt x="151" y="154"/>
                  </a:lnTo>
                  <a:lnTo>
                    <a:pt x="151" y="154"/>
                  </a:lnTo>
                  <a:lnTo>
                    <a:pt x="151" y="154"/>
                  </a:lnTo>
                  <a:lnTo>
                    <a:pt x="151" y="154"/>
                  </a:lnTo>
                  <a:lnTo>
                    <a:pt x="151" y="154"/>
                  </a:lnTo>
                  <a:lnTo>
                    <a:pt x="149" y="154"/>
                  </a:lnTo>
                  <a:lnTo>
                    <a:pt x="149" y="154"/>
                  </a:lnTo>
                  <a:lnTo>
                    <a:pt x="149" y="154"/>
                  </a:lnTo>
                  <a:lnTo>
                    <a:pt x="146" y="154"/>
                  </a:lnTo>
                  <a:lnTo>
                    <a:pt x="146" y="154"/>
                  </a:lnTo>
                  <a:lnTo>
                    <a:pt x="146" y="154"/>
                  </a:lnTo>
                  <a:lnTo>
                    <a:pt x="146" y="154"/>
                  </a:lnTo>
                  <a:lnTo>
                    <a:pt x="146" y="157"/>
                  </a:lnTo>
                  <a:lnTo>
                    <a:pt x="144" y="157"/>
                  </a:lnTo>
                  <a:lnTo>
                    <a:pt x="144" y="157"/>
                  </a:lnTo>
                  <a:lnTo>
                    <a:pt x="144" y="157"/>
                  </a:lnTo>
                  <a:lnTo>
                    <a:pt x="142" y="157"/>
                  </a:lnTo>
                  <a:lnTo>
                    <a:pt x="142" y="157"/>
                  </a:lnTo>
                  <a:lnTo>
                    <a:pt x="142" y="154"/>
                  </a:lnTo>
                  <a:lnTo>
                    <a:pt x="139" y="154"/>
                  </a:lnTo>
                  <a:lnTo>
                    <a:pt x="139" y="154"/>
                  </a:lnTo>
                  <a:lnTo>
                    <a:pt x="139" y="154"/>
                  </a:lnTo>
                  <a:lnTo>
                    <a:pt x="139" y="154"/>
                  </a:lnTo>
                  <a:lnTo>
                    <a:pt x="137" y="154"/>
                  </a:lnTo>
                  <a:lnTo>
                    <a:pt x="137" y="154"/>
                  </a:lnTo>
                  <a:lnTo>
                    <a:pt x="137" y="154"/>
                  </a:lnTo>
                  <a:lnTo>
                    <a:pt x="137" y="154"/>
                  </a:lnTo>
                  <a:lnTo>
                    <a:pt x="134" y="154"/>
                  </a:lnTo>
                  <a:lnTo>
                    <a:pt x="134" y="152"/>
                  </a:lnTo>
                  <a:lnTo>
                    <a:pt x="134" y="152"/>
                  </a:lnTo>
                  <a:lnTo>
                    <a:pt x="134" y="152"/>
                  </a:lnTo>
                  <a:lnTo>
                    <a:pt x="132" y="152"/>
                  </a:lnTo>
                  <a:lnTo>
                    <a:pt x="132" y="152"/>
                  </a:lnTo>
                  <a:lnTo>
                    <a:pt x="132" y="150"/>
                  </a:lnTo>
                  <a:lnTo>
                    <a:pt x="132" y="150"/>
                  </a:lnTo>
                  <a:lnTo>
                    <a:pt x="132" y="150"/>
                  </a:lnTo>
                  <a:lnTo>
                    <a:pt x="132" y="147"/>
                  </a:lnTo>
                  <a:lnTo>
                    <a:pt x="130" y="147"/>
                  </a:lnTo>
                  <a:lnTo>
                    <a:pt x="130" y="147"/>
                  </a:lnTo>
                  <a:lnTo>
                    <a:pt x="130" y="145"/>
                  </a:lnTo>
                  <a:lnTo>
                    <a:pt x="130" y="145"/>
                  </a:lnTo>
                  <a:lnTo>
                    <a:pt x="130" y="145"/>
                  </a:lnTo>
                  <a:lnTo>
                    <a:pt x="127" y="145"/>
                  </a:lnTo>
                  <a:lnTo>
                    <a:pt x="127" y="145"/>
                  </a:lnTo>
                  <a:lnTo>
                    <a:pt x="127" y="145"/>
                  </a:lnTo>
                  <a:lnTo>
                    <a:pt x="127" y="145"/>
                  </a:lnTo>
                  <a:lnTo>
                    <a:pt x="125" y="145"/>
                  </a:lnTo>
                  <a:lnTo>
                    <a:pt x="125" y="143"/>
                  </a:lnTo>
                  <a:lnTo>
                    <a:pt x="125" y="143"/>
                  </a:lnTo>
                  <a:lnTo>
                    <a:pt x="125" y="143"/>
                  </a:lnTo>
                  <a:lnTo>
                    <a:pt x="125" y="143"/>
                  </a:lnTo>
                  <a:lnTo>
                    <a:pt x="123" y="143"/>
                  </a:lnTo>
                  <a:lnTo>
                    <a:pt x="123" y="143"/>
                  </a:lnTo>
                  <a:lnTo>
                    <a:pt x="120" y="143"/>
                  </a:lnTo>
                  <a:lnTo>
                    <a:pt x="120" y="140"/>
                  </a:lnTo>
                  <a:lnTo>
                    <a:pt x="120" y="140"/>
                  </a:lnTo>
                  <a:lnTo>
                    <a:pt x="120" y="140"/>
                  </a:lnTo>
                  <a:lnTo>
                    <a:pt x="118" y="140"/>
                  </a:lnTo>
                  <a:lnTo>
                    <a:pt x="118" y="140"/>
                  </a:lnTo>
                  <a:lnTo>
                    <a:pt x="118" y="140"/>
                  </a:lnTo>
                  <a:lnTo>
                    <a:pt x="118" y="140"/>
                  </a:lnTo>
                  <a:lnTo>
                    <a:pt x="118" y="138"/>
                  </a:lnTo>
                  <a:lnTo>
                    <a:pt x="116" y="138"/>
                  </a:lnTo>
                  <a:lnTo>
                    <a:pt x="116" y="138"/>
                  </a:lnTo>
                  <a:lnTo>
                    <a:pt x="116" y="138"/>
                  </a:lnTo>
                  <a:lnTo>
                    <a:pt x="113" y="138"/>
                  </a:lnTo>
                  <a:lnTo>
                    <a:pt x="113" y="138"/>
                  </a:lnTo>
                  <a:lnTo>
                    <a:pt x="113" y="135"/>
                  </a:lnTo>
                  <a:lnTo>
                    <a:pt x="113" y="135"/>
                  </a:lnTo>
                  <a:lnTo>
                    <a:pt x="111" y="135"/>
                  </a:lnTo>
                  <a:lnTo>
                    <a:pt x="111" y="135"/>
                  </a:lnTo>
                  <a:lnTo>
                    <a:pt x="111" y="135"/>
                  </a:lnTo>
                  <a:lnTo>
                    <a:pt x="108" y="135"/>
                  </a:lnTo>
                  <a:lnTo>
                    <a:pt x="108" y="135"/>
                  </a:lnTo>
                  <a:lnTo>
                    <a:pt x="108" y="135"/>
                  </a:lnTo>
                  <a:lnTo>
                    <a:pt x="106" y="135"/>
                  </a:lnTo>
                  <a:lnTo>
                    <a:pt x="106" y="135"/>
                  </a:lnTo>
                  <a:lnTo>
                    <a:pt x="106" y="135"/>
                  </a:lnTo>
                  <a:lnTo>
                    <a:pt x="104" y="135"/>
                  </a:lnTo>
                  <a:lnTo>
                    <a:pt x="104" y="135"/>
                  </a:lnTo>
                  <a:lnTo>
                    <a:pt x="104" y="135"/>
                  </a:lnTo>
                  <a:lnTo>
                    <a:pt x="101" y="135"/>
                  </a:lnTo>
                  <a:lnTo>
                    <a:pt x="101" y="135"/>
                  </a:lnTo>
                  <a:lnTo>
                    <a:pt x="99" y="135"/>
                  </a:lnTo>
                  <a:lnTo>
                    <a:pt x="99" y="135"/>
                  </a:lnTo>
                  <a:lnTo>
                    <a:pt x="99" y="135"/>
                  </a:lnTo>
                  <a:lnTo>
                    <a:pt x="99" y="135"/>
                  </a:lnTo>
                  <a:lnTo>
                    <a:pt x="99" y="135"/>
                  </a:lnTo>
                  <a:lnTo>
                    <a:pt x="97" y="135"/>
                  </a:lnTo>
                  <a:lnTo>
                    <a:pt x="97" y="135"/>
                  </a:lnTo>
                  <a:lnTo>
                    <a:pt x="97" y="135"/>
                  </a:lnTo>
                  <a:lnTo>
                    <a:pt x="97" y="138"/>
                  </a:lnTo>
                  <a:lnTo>
                    <a:pt x="97" y="138"/>
                  </a:lnTo>
                  <a:lnTo>
                    <a:pt x="97" y="140"/>
                  </a:lnTo>
                  <a:lnTo>
                    <a:pt x="97" y="140"/>
                  </a:lnTo>
                  <a:lnTo>
                    <a:pt x="97" y="140"/>
                  </a:lnTo>
                  <a:lnTo>
                    <a:pt x="97" y="143"/>
                  </a:lnTo>
                  <a:lnTo>
                    <a:pt x="97" y="143"/>
                  </a:lnTo>
                  <a:lnTo>
                    <a:pt x="97" y="143"/>
                  </a:lnTo>
                  <a:lnTo>
                    <a:pt x="97" y="145"/>
                  </a:lnTo>
                  <a:lnTo>
                    <a:pt x="94" y="145"/>
                  </a:lnTo>
                  <a:lnTo>
                    <a:pt x="94" y="145"/>
                  </a:lnTo>
                  <a:lnTo>
                    <a:pt x="94" y="145"/>
                  </a:lnTo>
                  <a:lnTo>
                    <a:pt x="94" y="147"/>
                  </a:lnTo>
                  <a:lnTo>
                    <a:pt x="94" y="147"/>
                  </a:lnTo>
                  <a:lnTo>
                    <a:pt x="94" y="150"/>
                  </a:lnTo>
                  <a:lnTo>
                    <a:pt x="94" y="150"/>
                  </a:lnTo>
                  <a:lnTo>
                    <a:pt x="94" y="150"/>
                  </a:lnTo>
                  <a:lnTo>
                    <a:pt x="94" y="152"/>
                  </a:lnTo>
                  <a:lnTo>
                    <a:pt x="94" y="152"/>
                  </a:lnTo>
                  <a:lnTo>
                    <a:pt x="94" y="152"/>
                  </a:lnTo>
                  <a:lnTo>
                    <a:pt x="92" y="152"/>
                  </a:lnTo>
                  <a:lnTo>
                    <a:pt x="92" y="154"/>
                  </a:lnTo>
                  <a:lnTo>
                    <a:pt x="92" y="154"/>
                  </a:lnTo>
                  <a:lnTo>
                    <a:pt x="92" y="152"/>
                  </a:lnTo>
                  <a:lnTo>
                    <a:pt x="92" y="152"/>
                  </a:lnTo>
                  <a:lnTo>
                    <a:pt x="92" y="150"/>
                  </a:lnTo>
                  <a:lnTo>
                    <a:pt x="92" y="150"/>
                  </a:lnTo>
                  <a:lnTo>
                    <a:pt x="89" y="150"/>
                  </a:lnTo>
                  <a:lnTo>
                    <a:pt x="89" y="150"/>
                  </a:lnTo>
                  <a:lnTo>
                    <a:pt x="89" y="150"/>
                  </a:lnTo>
                  <a:lnTo>
                    <a:pt x="87" y="150"/>
                  </a:lnTo>
                  <a:lnTo>
                    <a:pt x="87" y="150"/>
                  </a:lnTo>
                  <a:lnTo>
                    <a:pt x="87" y="150"/>
                  </a:lnTo>
                  <a:lnTo>
                    <a:pt x="87" y="152"/>
                  </a:lnTo>
                  <a:lnTo>
                    <a:pt x="87" y="152"/>
                  </a:lnTo>
                  <a:lnTo>
                    <a:pt x="85" y="152"/>
                  </a:lnTo>
                  <a:lnTo>
                    <a:pt x="85" y="152"/>
                  </a:lnTo>
                  <a:lnTo>
                    <a:pt x="85" y="152"/>
                  </a:lnTo>
                  <a:lnTo>
                    <a:pt x="85" y="152"/>
                  </a:lnTo>
                  <a:lnTo>
                    <a:pt x="82" y="152"/>
                  </a:lnTo>
                  <a:lnTo>
                    <a:pt x="82" y="152"/>
                  </a:lnTo>
                  <a:lnTo>
                    <a:pt x="82" y="152"/>
                  </a:lnTo>
                  <a:lnTo>
                    <a:pt x="82" y="152"/>
                  </a:lnTo>
                  <a:lnTo>
                    <a:pt x="82" y="154"/>
                  </a:lnTo>
                  <a:lnTo>
                    <a:pt x="80" y="154"/>
                  </a:lnTo>
                  <a:lnTo>
                    <a:pt x="80" y="154"/>
                  </a:lnTo>
                  <a:lnTo>
                    <a:pt x="80" y="154"/>
                  </a:lnTo>
                  <a:lnTo>
                    <a:pt x="80" y="154"/>
                  </a:lnTo>
                  <a:lnTo>
                    <a:pt x="78" y="154"/>
                  </a:lnTo>
                  <a:lnTo>
                    <a:pt x="78" y="154"/>
                  </a:lnTo>
                  <a:lnTo>
                    <a:pt x="78" y="154"/>
                  </a:lnTo>
                  <a:lnTo>
                    <a:pt x="75" y="154"/>
                  </a:lnTo>
                  <a:lnTo>
                    <a:pt x="75" y="154"/>
                  </a:lnTo>
                  <a:lnTo>
                    <a:pt x="75" y="152"/>
                  </a:lnTo>
                  <a:lnTo>
                    <a:pt x="75" y="152"/>
                  </a:lnTo>
                  <a:lnTo>
                    <a:pt x="73" y="152"/>
                  </a:lnTo>
                  <a:lnTo>
                    <a:pt x="73" y="152"/>
                  </a:lnTo>
                  <a:lnTo>
                    <a:pt x="73" y="152"/>
                  </a:lnTo>
                  <a:lnTo>
                    <a:pt x="73" y="152"/>
                  </a:lnTo>
                  <a:lnTo>
                    <a:pt x="71" y="152"/>
                  </a:lnTo>
                  <a:lnTo>
                    <a:pt x="71" y="152"/>
                  </a:lnTo>
                  <a:lnTo>
                    <a:pt x="71" y="152"/>
                  </a:lnTo>
                  <a:lnTo>
                    <a:pt x="71" y="152"/>
                  </a:lnTo>
                  <a:lnTo>
                    <a:pt x="71" y="152"/>
                  </a:lnTo>
                  <a:lnTo>
                    <a:pt x="68" y="152"/>
                  </a:lnTo>
                  <a:lnTo>
                    <a:pt x="68" y="150"/>
                  </a:lnTo>
                  <a:lnTo>
                    <a:pt x="68" y="150"/>
                  </a:lnTo>
                  <a:lnTo>
                    <a:pt x="68" y="150"/>
                  </a:lnTo>
                  <a:lnTo>
                    <a:pt x="66" y="150"/>
                  </a:lnTo>
                  <a:lnTo>
                    <a:pt x="66" y="147"/>
                  </a:lnTo>
                  <a:lnTo>
                    <a:pt x="66" y="147"/>
                  </a:lnTo>
                  <a:lnTo>
                    <a:pt x="66" y="147"/>
                  </a:lnTo>
                  <a:lnTo>
                    <a:pt x="63" y="147"/>
                  </a:lnTo>
                  <a:lnTo>
                    <a:pt x="63" y="147"/>
                  </a:lnTo>
                  <a:lnTo>
                    <a:pt x="63" y="145"/>
                  </a:lnTo>
                  <a:lnTo>
                    <a:pt x="63" y="145"/>
                  </a:lnTo>
                  <a:lnTo>
                    <a:pt x="63" y="145"/>
                  </a:lnTo>
                  <a:lnTo>
                    <a:pt x="63" y="145"/>
                  </a:lnTo>
                  <a:lnTo>
                    <a:pt x="63" y="145"/>
                  </a:lnTo>
                  <a:lnTo>
                    <a:pt x="63" y="143"/>
                  </a:lnTo>
                  <a:lnTo>
                    <a:pt x="63" y="143"/>
                  </a:lnTo>
                  <a:lnTo>
                    <a:pt x="63" y="140"/>
                  </a:lnTo>
                  <a:lnTo>
                    <a:pt x="63" y="140"/>
                  </a:lnTo>
                  <a:lnTo>
                    <a:pt x="63" y="140"/>
                  </a:lnTo>
                  <a:lnTo>
                    <a:pt x="63" y="140"/>
                  </a:lnTo>
                  <a:lnTo>
                    <a:pt x="63" y="138"/>
                  </a:lnTo>
                  <a:lnTo>
                    <a:pt x="61" y="138"/>
                  </a:lnTo>
                  <a:lnTo>
                    <a:pt x="61" y="140"/>
                  </a:lnTo>
                  <a:lnTo>
                    <a:pt x="61" y="140"/>
                  </a:lnTo>
                  <a:lnTo>
                    <a:pt x="61" y="140"/>
                  </a:lnTo>
                  <a:lnTo>
                    <a:pt x="61" y="143"/>
                  </a:lnTo>
                  <a:lnTo>
                    <a:pt x="59" y="143"/>
                  </a:lnTo>
                  <a:lnTo>
                    <a:pt x="59" y="143"/>
                  </a:lnTo>
                  <a:lnTo>
                    <a:pt x="59" y="143"/>
                  </a:lnTo>
                  <a:lnTo>
                    <a:pt x="59" y="140"/>
                  </a:lnTo>
                  <a:lnTo>
                    <a:pt x="59" y="140"/>
                  </a:lnTo>
                  <a:lnTo>
                    <a:pt x="56" y="140"/>
                  </a:lnTo>
                  <a:lnTo>
                    <a:pt x="56" y="140"/>
                  </a:lnTo>
                  <a:lnTo>
                    <a:pt x="54" y="140"/>
                  </a:lnTo>
                  <a:lnTo>
                    <a:pt x="54" y="140"/>
                  </a:lnTo>
                  <a:lnTo>
                    <a:pt x="54" y="140"/>
                  </a:lnTo>
                  <a:lnTo>
                    <a:pt x="54" y="138"/>
                  </a:lnTo>
                  <a:lnTo>
                    <a:pt x="54" y="138"/>
                  </a:lnTo>
                  <a:lnTo>
                    <a:pt x="54" y="135"/>
                  </a:lnTo>
                  <a:lnTo>
                    <a:pt x="52" y="135"/>
                  </a:lnTo>
                  <a:lnTo>
                    <a:pt x="52" y="138"/>
                  </a:lnTo>
                  <a:lnTo>
                    <a:pt x="52" y="138"/>
                  </a:lnTo>
                  <a:lnTo>
                    <a:pt x="52" y="135"/>
                  </a:lnTo>
                  <a:lnTo>
                    <a:pt x="52" y="135"/>
                  </a:lnTo>
                  <a:lnTo>
                    <a:pt x="52" y="138"/>
                  </a:lnTo>
                  <a:lnTo>
                    <a:pt x="49" y="138"/>
                  </a:lnTo>
                  <a:lnTo>
                    <a:pt x="49" y="138"/>
                  </a:lnTo>
                  <a:lnTo>
                    <a:pt x="49" y="135"/>
                  </a:lnTo>
                  <a:lnTo>
                    <a:pt x="47" y="135"/>
                  </a:lnTo>
                  <a:lnTo>
                    <a:pt x="47" y="138"/>
                  </a:lnTo>
                  <a:lnTo>
                    <a:pt x="47" y="138"/>
                  </a:lnTo>
                  <a:lnTo>
                    <a:pt x="47" y="138"/>
                  </a:lnTo>
                  <a:lnTo>
                    <a:pt x="47" y="138"/>
                  </a:lnTo>
                  <a:lnTo>
                    <a:pt x="47" y="140"/>
                  </a:lnTo>
                  <a:lnTo>
                    <a:pt x="45" y="140"/>
                  </a:lnTo>
                  <a:lnTo>
                    <a:pt x="45" y="140"/>
                  </a:lnTo>
                  <a:lnTo>
                    <a:pt x="45" y="140"/>
                  </a:lnTo>
                  <a:lnTo>
                    <a:pt x="45" y="143"/>
                  </a:lnTo>
                  <a:lnTo>
                    <a:pt x="45" y="143"/>
                  </a:lnTo>
                  <a:lnTo>
                    <a:pt x="42" y="143"/>
                  </a:lnTo>
                  <a:lnTo>
                    <a:pt x="42" y="143"/>
                  </a:lnTo>
                  <a:lnTo>
                    <a:pt x="42" y="143"/>
                  </a:lnTo>
                  <a:lnTo>
                    <a:pt x="40" y="143"/>
                  </a:lnTo>
                  <a:lnTo>
                    <a:pt x="40" y="143"/>
                  </a:lnTo>
                  <a:lnTo>
                    <a:pt x="40" y="143"/>
                  </a:lnTo>
                  <a:lnTo>
                    <a:pt x="40" y="140"/>
                  </a:lnTo>
                  <a:lnTo>
                    <a:pt x="40" y="140"/>
                  </a:lnTo>
                  <a:lnTo>
                    <a:pt x="42" y="140"/>
                  </a:lnTo>
                  <a:lnTo>
                    <a:pt x="42" y="140"/>
                  </a:lnTo>
                  <a:lnTo>
                    <a:pt x="40" y="140"/>
                  </a:lnTo>
                  <a:lnTo>
                    <a:pt x="40" y="140"/>
                  </a:lnTo>
                  <a:lnTo>
                    <a:pt x="40" y="138"/>
                  </a:lnTo>
                  <a:lnTo>
                    <a:pt x="40" y="138"/>
                  </a:lnTo>
                  <a:lnTo>
                    <a:pt x="37" y="138"/>
                  </a:lnTo>
                  <a:lnTo>
                    <a:pt x="37" y="138"/>
                  </a:lnTo>
                  <a:lnTo>
                    <a:pt x="37" y="138"/>
                  </a:lnTo>
                  <a:lnTo>
                    <a:pt x="37" y="138"/>
                  </a:lnTo>
                  <a:lnTo>
                    <a:pt x="35" y="138"/>
                  </a:lnTo>
                  <a:lnTo>
                    <a:pt x="35" y="138"/>
                  </a:lnTo>
                  <a:lnTo>
                    <a:pt x="35" y="138"/>
                  </a:lnTo>
                  <a:lnTo>
                    <a:pt x="35" y="140"/>
                  </a:lnTo>
                  <a:lnTo>
                    <a:pt x="35" y="140"/>
                  </a:lnTo>
                  <a:lnTo>
                    <a:pt x="33" y="140"/>
                  </a:lnTo>
                  <a:lnTo>
                    <a:pt x="33" y="140"/>
                  </a:lnTo>
                  <a:lnTo>
                    <a:pt x="33" y="140"/>
                  </a:lnTo>
                  <a:lnTo>
                    <a:pt x="33" y="140"/>
                  </a:lnTo>
                  <a:lnTo>
                    <a:pt x="30" y="140"/>
                  </a:lnTo>
                  <a:lnTo>
                    <a:pt x="30" y="140"/>
                  </a:lnTo>
                  <a:lnTo>
                    <a:pt x="30" y="140"/>
                  </a:lnTo>
                  <a:lnTo>
                    <a:pt x="30" y="140"/>
                  </a:lnTo>
                  <a:lnTo>
                    <a:pt x="28" y="140"/>
                  </a:lnTo>
                  <a:lnTo>
                    <a:pt x="28" y="140"/>
                  </a:lnTo>
                  <a:lnTo>
                    <a:pt x="28" y="140"/>
                  </a:lnTo>
                  <a:lnTo>
                    <a:pt x="26" y="140"/>
                  </a:lnTo>
                  <a:lnTo>
                    <a:pt x="26" y="138"/>
                  </a:lnTo>
                  <a:lnTo>
                    <a:pt x="26" y="138"/>
                  </a:lnTo>
                  <a:lnTo>
                    <a:pt x="28" y="138"/>
                  </a:lnTo>
                  <a:lnTo>
                    <a:pt x="28" y="138"/>
                  </a:lnTo>
                  <a:lnTo>
                    <a:pt x="28" y="135"/>
                  </a:lnTo>
                  <a:lnTo>
                    <a:pt x="30" y="135"/>
                  </a:lnTo>
                  <a:lnTo>
                    <a:pt x="30" y="135"/>
                  </a:lnTo>
                  <a:lnTo>
                    <a:pt x="30" y="135"/>
                  </a:lnTo>
                  <a:lnTo>
                    <a:pt x="33" y="135"/>
                  </a:lnTo>
                  <a:lnTo>
                    <a:pt x="33" y="135"/>
                  </a:lnTo>
                  <a:lnTo>
                    <a:pt x="33" y="135"/>
                  </a:lnTo>
                  <a:lnTo>
                    <a:pt x="33" y="135"/>
                  </a:lnTo>
                  <a:lnTo>
                    <a:pt x="35" y="135"/>
                  </a:lnTo>
                  <a:lnTo>
                    <a:pt x="35" y="135"/>
                  </a:lnTo>
                  <a:lnTo>
                    <a:pt x="35" y="135"/>
                  </a:lnTo>
                  <a:lnTo>
                    <a:pt x="35" y="135"/>
                  </a:lnTo>
                  <a:lnTo>
                    <a:pt x="37" y="135"/>
                  </a:lnTo>
                  <a:lnTo>
                    <a:pt x="37" y="135"/>
                  </a:lnTo>
                  <a:lnTo>
                    <a:pt x="37" y="135"/>
                  </a:lnTo>
                  <a:lnTo>
                    <a:pt x="40" y="135"/>
                  </a:lnTo>
                  <a:lnTo>
                    <a:pt x="40" y="135"/>
                  </a:lnTo>
                  <a:lnTo>
                    <a:pt x="40" y="135"/>
                  </a:lnTo>
                  <a:lnTo>
                    <a:pt x="40" y="135"/>
                  </a:lnTo>
                  <a:lnTo>
                    <a:pt x="40" y="133"/>
                  </a:lnTo>
                  <a:lnTo>
                    <a:pt x="40" y="133"/>
                  </a:lnTo>
                  <a:lnTo>
                    <a:pt x="42" y="133"/>
                  </a:lnTo>
                  <a:lnTo>
                    <a:pt x="42" y="133"/>
                  </a:lnTo>
                  <a:lnTo>
                    <a:pt x="45" y="133"/>
                  </a:lnTo>
                  <a:lnTo>
                    <a:pt x="45" y="133"/>
                  </a:lnTo>
                  <a:lnTo>
                    <a:pt x="45" y="131"/>
                  </a:lnTo>
                  <a:lnTo>
                    <a:pt x="45" y="131"/>
                  </a:lnTo>
                  <a:lnTo>
                    <a:pt x="42" y="131"/>
                  </a:lnTo>
                  <a:lnTo>
                    <a:pt x="42" y="131"/>
                  </a:lnTo>
                  <a:lnTo>
                    <a:pt x="40" y="131"/>
                  </a:lnTo>
                  <a:lnTo>
                    <a:pt x="40" y="131"/>
                  </a:lnTo>
                  <a:lnTo>
                    <a:pt x="40" y="131"/>
                  </a:lnTo>
                  <a:lnTo>
                    <a:pt x="37" y="131"/>
                  </a:lnTo>
                  <a:lnTo>
                    <a:pt x="37" y="131"/>
                  </a:lnTo>
                  <a:lnTo>
                    <a:pt x="37" y="133"/>
                  </a:lnTo>
                  <a:lnTo>
                    <a:pt x="37" y="133"/>
                  </a:lnTo>
                  <a:lnTo>
                    <a:pt x="35" y="133"/>
                  </a:lnTo>
                  <a:lnTo>
                    <a:pt x="35" y="133"/>
                  </a:lnTo>
                  <a:lnTo>
                    <a:pt x="33" y="133"/>
                  </a:lnTo>
                  <a:lnTo>
                    <a:pt x="33" y="133"/>
                  </a:lnTo>
                  <a:lnTo>
                    <a:pt x="33" y="133"/>
                  </a:lnTo>
                  <a:lnTo>
                    <a:pt x="30" y="133"/>
                  </a:lnTo>
                  <a:lnTo>
                    <a:pt x="30" y="133"/>
                  </a:lnTo>
                  <a:lnTo>
                    <a:pt x="30" y="133"/>
                  </a:lnTo>
                  <a:lnTo>
                    <a:pt x="28" y="133"/>
                  </a:lnTo>
                  <a:lnTo>
                    <a:pt x="28" y="133"/>
                  </a:lnTo>
                  <a:lnTo>
                    <a:pt x="26" y="133"/>
                  </a:lnTo>
                  <a:lnTo>
                    <a:pt x="26" y="133"/>
                  </a:lnTo>
                  <a:lnTo>
                    <a:pt x="26" y="133"/>
                  </a:lnTo>
                  <a:lnTo>
                    <a:pt x="26" y="131"/>
                  </a:lnTo>
                  <a:lnTo>
                    <a:pt x="23" y="131"/>
                  </a:lnTo>
                  <a:lnTo>
                    <a:pt x="23" y="131"/>
                  </a:lnTo>
                  <a:lnTo>
                    <a:pt x="23" y="128"/>
                  </a:lnTo>
                  <a:lnTo>
                    <a:pt x="23" y="128"/>
                  </a:lnTo>
                  <a:lnTo>
                    <a:pt x="26" y="128"/>
                  </a:lnTo>
                  <a:lnTo>
                    <a:pt x="26" y="126"/>
                  </a:lnTo>
                  <a:lnTo>
                    <a:pt x="26" y="126"/>
                  </a:lnTo>
                  <a:lnTo>
                    <a:pt x="26" y="126"/>
                  </a:lnTo>
                  <a:lnTo>
                    <a:pt x="26" y="126"/>
                  </a:lnTo>
                  <a:lnTo>
                    <a:pt x="28" y="126"/>
                  </a:lnTo>
                  <a:lnTo>
                    <a:pt x="28" y="126"/>
                  </a:lnTo>
                  <a:lnTo>
                    <a:pt x="28" y="126"/>
                  </a:lnTo>
                  <a:lnTo>
                    <a:pt x="30" y="126"/>
                  </a:lnTo>
                  <a:lnTo>
                    <a:pt x="30" y="126"/>
                  </a:lnTo>
                  <a:lnTo>
                    <a:pt x="30" y="126"/>
                  </a:lnTo>
                  <a:lnTo>
                    <a:pt x="30" y="126"/>
                  </a:lnTo>
                  <a:lnTo>
                    <a:pt x="30" y="126"/>
                  </a:lnTo>
                  <a:lnTo>
                    <a:pt x="28" y="126"/>
                  </a:lnTo>
                  <a:lnTo>
                    <a:pt x="28" y="124"/>
                  </a:lnTo>
                  <a:lnTo>
                    <a:pt x="28" y="124"/>
                  </a:lnTo>
                  <a:lnTo>
                    <a:pt x="28" y="124"/>
                  </a:lnTo>
                  <a:lnTo>
                    <a:pt x="26" y="124"/>
                  </a:lnTo>
                  <a:lnTo>
                    <a:pt x="26" y="124"/>
                  </a:lnTo>
                  <a:lnTo>
                    <a:pt x="26" y="124"/>
                  </a:lnTo>
                  <a:lnTo>
                    <a:pt x="23" y="124"/>
                  </a:lnTo>
                  <a:lnTo>
                    <a:pt x="23" y="124"/>
                  </a:lnTo>
                  <a:lnTo>
                    <a:pt x="23" y="121"/>
                  </a:lnTo>
                  <a:lnTo>
                    <a:pt x="23" y="121"/>
                  </a:lnTo>
                  <a:lnTo>
                    <a:pt x="23" y="121"/>
                  </a:lnTo>
                  <a:lnTo>
                    <a:pt x="23" y="119"/>
                  </a:lnTo>
                  <a:lnTo>
                    <a:pt x="23" y="119"/>
                  </a:lnTo>
                  <a:lnTo>
                    <a:pt x="23" y="119"/>
                  </a:lnTo>
                  <a:lnTo>
                    <a:pt x="23" y="116"/>
                  </a:lnTo>
                  <a:lnTo>
                    <a:pt x="21" y="116"/>
                  </a:lnTo>
                  <a:lnTo>
                    <a:pt x="21" y="116"/>
                  </a:lnTo>
                  <a:lnTo>
                    <a:pt x="21" y="116"/>
                  </a:lnTo>
                  <a:lnTo>
                    <a:pt x="21" y="116"/>
                  </a:lnTo>
                  <a:lnTo>
                    <a:pt x="21" y="116"/>
                  </a:lnTo>
                  <a:lnTo>
                    <a:pt x="18" y="116"/>
                  </a:lnTo>
                  <a:lnTo>
                    <a:pt x="18" y="114"/>
                  </a:lnTo>
                  <a:lnTo>
                    <a:pt x="18" y="114"/>
                  </a:lnTo>
                  <a:lnTo>
                    <a:pt x="21" y="114"/>
                  </a:lnTo>
                  <a:lnTo>
                    <a:pt x="21" y="114"/>
                  </a:lnTo>
                  <a:lnTo>
                    <a:pt x="21" y="114"/>
                  </a:lnTo>
                  <a:lnTo>
                    <a:pt x="23" y="114"/>
                  </a:lnTo>
                  <a:lnTo>
                    <a:pt x="23" y="112"/>
                  </a:lnTo>
                  <a:lnTo>
                    <a:pt x="23" y="112"/>
                  </a:lnTo>
                  <a:lnTo>
                    <a:pt x="26" y="112"/>
                  </a:lnTo>
                  <a:lnTo>
                    <a:pt x="26" y="112"/>
                  </a:lnTo>
                  <a:lnTo>
                    <a:pt x="23" y="112"/>
                  </a:lnTo>
                  <a:lnTo>
                    <a:pt x="23" y="109"/>
                  </a:lnTo>
                  <a:lnTo>
                    <a:pt x="23" y="109"/>
                  </a:lnTo>
                  <a:lnTo>
                    <a:pt x="26" y="109"/>
                  </a:lnTo>
                  <a:lnTo>
                    <a:pt x="26" y="107"/>
                  </a:lnTo>
                  <a:lnTo>
                    <a:pt x="26" y="107"/>
                  </a:lnTo>
                  <a:lnTo>
                    <a:pt x="23" y="107"/>
                  </a:lnTo>
                  <a:lnTo>
                    <a:pt x="23" y="107"/>
                  </a:lnTo>
                  <a:lnTo>
                    <a:pt x="21" y="107"/>
                  </a:lnTo>
                  <a:lnTo>
                    <a:pt x="21" y="107"/>
                  </a:lnTo>
                  <a:lnTo>
                    <a:pt x="21" y="107"/>
                  </a:lnTo>
                  <a:lnTo>
                    <a:pt x="21" y="107"/>
                  </a:lnTo>
                  <a:lnTo>
                    <a:pt x="21" y="105"/>
                  </a:lnTo>
                  <a:lnTo>
                    <a:pt x="18" y="105"/>
                  </a:lnTo>
                  <a:lnTo>
                    <a:pt x="18" y="105"/>
                  </a:lnTo>
                  <a:lnTo>
                    <a:pt x="18" y="105"/>
                  </a:lnTo>
                  <a:lnTo>
                    <a:pt x="18" y="107"/>
                  </a:lnTo>
                  <a:lnTo>
                    <a:pt x="16" y="107"/>
                  </a:lnTo>
                  <a:lnTo>
                    <a:pt x="16" y="107"/>
                  </a:lnTo>
                  <a:lnTo>
                    <a:pt x="16" y="105"/>
                  </a:lnTo>
                  <a:lnTo>
                    <a:pt x="16" y="105"/>
                  </a:lnTo>
                  <a:lnTo>
                    <a:pt x="16" y="102"/>
                  </a:lnTo>
                  <a:lnTo>
                    <a:pt x="14" y="102"/>
                  </a:lnTo>
                  <a:lnTo>
                    <a:pt x="14" y="102"/>
                  </a:lnTo>
                  <a:lnTo>
                    <a:pt x="14" y="102"/>
                  </a:lnTo>
                  <a:lnTo>
                    <a:pt x="14" y="100"/>
                  </a:lnTo>
                  <a:lnTo>
                    <a:pt x="14" y="100"/>
                  </a:lnTo>
                  <a:lnTo>
                    <a:pt x="14" y="102"/>
                  </a:lnTo>
                  <a:lnTo>
                    <a:pt x="11" y="102"/>
                  </a:lnTo>
                  <a:lnTo>
                    <a:pt x="11" y="102"/>
                  </a:lnTo>
                  <a:lnTo>
                    <a:pt x="11" y="102"/>
                  </a:lnTo>
                  <a:lnTo>
                    <a:pt x="11" y="105"/>
                  </a:lnTo>
                  <a:lnTo>
                    <a:pt x="11" y="105"/>
                  </a:lnTo>
                  <a:lnTo>
                    <a:pt x="9" y="105"/>
                  </a:lnTo>
                  <a:lnTo>
                    <a:pt x="9" y="102"/>
                  </a:lnTo>
                  <a:lnTo>
                    <a:pt x="9" y="102"/>
                  </a:lnTo>
                  <a:lnTo>
                    <a:pt x="9" y="102"/>
                  </a:lnTo>
                  <a:lnTo>
                    <a:pt x="7" y="102"/>
                  </a:lnTo>
                  <a:lnTo>
                    <a:pt x="7" y="102"/>
                  </a:lnTo>
                  <a:lnTo>
                    <a:pt x="7" y="100"/>
                  </a:lnTo>
                  <a:lnTo>
                    <a:pt x="7" y="100"/>
                  </a:lnTo>
                  <a:lnTo>
                    <a:pt x="4" y="100"/>
                  </a:lnTo>
                  <a:lnTo>
                    <a:pt x="4" y="100"/>
                  </a:lnTo>
                  <a:lnTo>
                    <a:pt x="4" y="100"/>
                  </a:lnTo>
                  <a:lnTo>
                    <a:pt x="4" y="100"/>
                  </a:lnTo>
                  <a:lnTo>
                    <a:pt x="2" y="100"/>
                  </a:lnTo>
                  <a:lnTo>
                    <a:pt x="2" y="98"/>
                  </a:lnTo>
                  <a:lnTo>
                    <a:pt x="2" y="98"/>
                  </a:lnTo>
                  <a:lnTo>
                    <a:pt x="4" y="98"/>
                  </a:lnTo>
                  <a:lnTo>
                    <a:pt x="4" y="95"/>
                  </a:lnTo>
                  <a:lnTo>
                    <a:pt x="4" y="95"/>
                  </a:lnTo>
                  <a:lnTo>
                    <a:pt x="4" y="95"/>
                  </a:lnTo>
                  <a:lnTo>
                    <a:pt x="4" y="95"/>
                  </a:lnTo>
                  <a:lnTo>
                    <a:pt x="4" y="95"/>
                  </a:lnTo>
                  <a:lnTo>
                    <a:pt x="4" y="93"/>
                  </a:lnTo>
                  <a:lnTo>
                    <a:pt x="4" y="93"/>
                  </a:lnTo>
                  <a:lnTo>
                    <a:pt x="4" y="90"/>
                  </a:lnTo>
                  <a:lnTo>
                    <a:pt x="4" y="90"/>
                  </a:lnTo>
                  <a:lnTo>
                    <a:pt x="4" y="88"/>
                  </a:lnTo>
                  <a:lnTo>
                    <a:pt x="7" y="88"/>
                  </a:lnTo>
                  <a:lnTo>
                    <a:pt x="7" y="88"/>
                  </a:lnTo>
                  <a:lnTo>
                    <a:pt x="7" y="88"/>
                  </a:lnTo>
                  <a:lnTo>
                    <a:pt x="7" y="88"/>
                  </a:lnTo>
                  <a:lnTo>
                    <a:pt x="9" y="88"/>
                  </a:lnTo>
                  <a:lnTo>
                    <a:pt x="9" y="88"/>
                  </a:lnTo>
                  <a:lnTo>
                    <a:pt x="9" y="88"/>
                  </a:lnTo>
                  <a:lnTo>
                    <a:pt x="9" y="90"/>
                  </a:lnTo>
                  <a:lnTo>
                    <a:pt x="11" y="90"/>
                  </a:lnTo>
                  <a:lnTo>
                    <a:pt x="11" y="90"/>
                  </a:lnTo>
                  <a:lnTo>
                    <a:pt x="11" y="90"/>
                  </a:lnTo>
                  <a:lnTo>
                    <a:pt x="11" y="93"/>
                  </a:lnTo>
                  <a:lnTo>
                    <a:pt x="11" y="93"/>
                  </a:lnTo>
                  <a:lnTo>
                    <a:pt x="11" y="90"/>
                  </a:lnTo>
                  <a:lnTo>
                    <a:pt x="14" y="90"/>
                  </a:lnTo>
                  <a:lnTo>
                    <a:pt x="14" y="90"/>
                  </a:lnTo>
                  <a:lnTo>
                    <a:pt x="14" y="90"/>
                  </a:lnTo>
                  <a:lnTo>
                    <a:pt x="14" y="90"/>
                  </a:lnTo>
                  <a:lnTo>
                    <a:pt x="14" y="88"/>
                  </a:lnTo>
                  <a:lnTo>
                    <a:pt x="11" y="88"/>
                  </a:lnTo>
                  <a:lnTo>
                    <a:pt x="11" y="88"/>
                  </a:lnTo>
                  <a:lnTo>
                    <a:pt x="14" y="88"/>
                  </a:lnTo>
                  <a:lnTo>
                    <a:pt x="14" y="86"/>
                  </a:lnTo>
                  <a:lnTo>
                    <a:pt x="14" y="86"/>
                  </a:lnTo>
                  <a:lnTo>
                    <a:pt x="14" y="86"/>
                  </a:lnTo>
                  <a:lnTo>
                    <a:pt x="14" y="86"/>
                  </a:lnTo>
                  <a:lnTo>
                    <a:pt x="16" y="86"/>
                  </a:lnTo>
                  <a:lnTo>
                    <a:pt x="16" y="86"/>
                  </a:lnTo>
                  <a:lnTo>
                    <a:pt x="16" y="86"/>
                  </a:lnTo>
                  <a:lnTo>
                    <a:pt x="18" y="86"/>
                  </a:lnTo>
                  <a:lnTo>
                    <a:pt x="18" y="83"/>
                  </a:lnTo>
                  <a:lnTo>
                    <a:pt x="18" y="83"/>
                  </a:lnTo>
                  <a:lnTo>
                    <a:pt x="18" y="83"/>
                  </a:lnTo>
                  <a:lnTo>
                    <a:pt x="18" y="83"/>
                  </a:lnTo>
                  <a:lnTo>
                    <a:pt x="16" y="83"/>
                  </a:lnTo>
                  <a:lnTo>
                    <a:pt x="16" y="83"/>
                  </a:lnTo>
                  <a:lnTo>
                    <a:pt x="16" y="83"/>
                  </a:lnTo>
                  <a:lnTo>
                    <a:pt x="14" y="83"/>
                  </a:lnTo>
                  <a:lnTo>
                    <a:pt x="14" y="83"/>
                  </a:lnTo>
                  <a:lnTo>
                    <a:pt x="14" y="81"/>
                  </a:lnTo>
                  <a:lnTo>
                    <a:pt x="14" y="81"/>
                  </a:lnTo>
                  <a:lnTo>
                    <a:pt x="14" y="79"/>
                  </a:lnTo>
                  <a:lnTo>
                    <a:pt x="14" y="79"/>
                  </a:lnTo>
                  <a:lnTo>
                    <a:pt x="16" y="79"/>
                  </a:lnTo>
                  <a:lnTo>
                    <a:pt x="16" y="76"/>
                  </a:lnTo>
                  <a:lnTo>
                    <a:pt x="14" y="76"/>
                  </a:lnTo>
                  <a:lnTo>
                    <a:pt x="14" y="76"/>
                  </a:lnTo>
                  <a:lnTo>
                    <a:pt x="14" y="76"/>
                  </a:lnTo>
                  <a:lnTo>
                    <a:pt x="14" y="76"/>
                  </a:lnTo>
                  <a:lnTo>
                    <a:pt x="14" y="76"/>
                  </a:lnTo>
                  <a:lnTo>
                    <a:pt x="14" y="74"/>
                  </a:lnTo>
                  <a:lnTo>
                    <a:pt x="11" y="74"/>
                  </a:lnTo>
                  <a:lnTo>
                    <a:pt x="11" y="74"/>
                  </a:lnTo>
                  <a:lnTo>
                    <a:pt x="11" y="74"/>
                  </a:lnTo>
                  <a:lnTo>
                    <a:pt x="9" y="74"/>
                  </a:lnTo>
                  <a:lnTo>
                    <a:pt x="9" y="74"/>
                  </a:lnTo>
                  <a:lnTo>
                    <a:pt x="11" y="74"/>
                  </a:lnTo>
                  <a:lnTo>
                    <a:pt x="11" y="71"/>
                  </a:lnTo>
                  <a:lnTo>
                    <a:pt x="11" y="71"/>
                  </a:lnTo>
                  <a:lnTo>
                    <a:pt x="9" y="71"/>
                  </a:lnTo>
                  <a:lnTo>
                    <a:pt x="9" y="69"/>
                  </a:lnTo>
                  <a:lnTo>
                    <a:pt x="11" y="69"/>
                  </a:lnTo>
                  <a:lnTo>
                    <a:pt x="11" y="69"/>
                  </a:lnTo>
                  <a:lnTo>
                    <a:pt x="11" y="69"/>
                  </a:lnTo>
                  <a:lnTo>
                    <a:pt x="14" y="69"/>
                  </a:lnTo>
                  <a:lnTo>
                    <a:pt x="14" y="71"/>
                  </a:lnTo>
                  <a:lnTo>
                    <a:pt x="14" y="71"/>
                  </a:lnTo>
                  <a:lnTo>
                    <a:pt x="14" y="69"/>
                  </a:lnTo>
                  <a:lnTo>
                    <a:pt x="14" y="69"/>
                  </a:lnTo>
                  <a:lnTo>
                    <a:pt x="14" y="69"/>
                  </a:lnTo>
                  <a:lnTo>
                    <a:pt x="16" y="69"/>
                  </a:lnTo>
                  <a:lnTo>
                    <a:pt x="16" y="67"/>
                  </a:lnTo>
                  <a:lnTo>
                    <a:pt x="16" y="67"/>
                  </a:lnTo>
                  <a:lnTo>
                    <a:pt x="18" y="67"/>
                  </a:lnTo>
                  <a:lnTo>
                    <a:pt x="18" y="67"/>
                  </a:lnTo>
                  <a:lnTo>
                    <a:pt x="16" y="67"/>
                  </a:lnTo>
                  <a:lnTo>
                    <a:pt x="16" y="67"/>
                  </a:lnTo>
                  <a:lnTo>
                    <a:pt x="14" y="67"/>
                  </a:lnTo>
                  <a:lnTo>
                    <a:pt x="14" y="67"/>
                  </a:lnTo>
                  <a:lnTo>
                    <a:pt x="14" y="67"/>
                  </a:lnTo>
                  <a:lnTo>
                    <a:pt x="11" y="67"/>
                  </a:lnTo>
                  <a:lnTo>
                    <a:pt x="11" y="67"/>
                  </a:lnTo>
                  <a:lnTo>
                    <a:pt x="11" y="67"/>
                  </a:lnTo>
                  <a:lnTo>
                    <a:pt x="11" y="67"/>
                  </a:lnTo>
                  <a:lnTo>
                    <a:pt x="9" y="67"/>
                  </a:lnTo>
                  <a:lnTo>
                    <a:pt x="9" y="67"/>
                  </a:lnTo>
                  <a:lnTo>
                    <a:pt x="7" y="67"/>
                  </a:lnTo>
                  <a:lnTo>
                    <a:pt x="7" y="67"/>
                  </a:lnTo>
                  <a:lnTo>
                    <a:pt x="7" y="69"/>
                  </a:lnTo>
                  <a:lnTo>
                    <a:pt x="7" y="69"/>
                  </a:lnTo>
                  <a:lnTo>
                    <a:pt x="4" y="69"/>
                  </a:lnTo>
                  <a:lnTo>
                    <a:pt x="4" y="69"/>
                  </a:lnTo>
                  <a:lnTo>
                    <a:pt x="4" y="69"/>
                  </a:lnTo>
                  <a:lnTo>
                    <a:pt x="2" y="69"/>
                  </a:lnTo>
                  <a:lnTo>
                    <a:pt x="2" y="69"/>
                  </a:lnTo>
                  <a:lnTo>
                    <a:pt x="2" y="69"/>
                  </a:lnTo>
                  <a:lnTo>
                    <a:pt x="0" y="69"/>
                  </a:lnTo>
                  <a:lnTo>
                    <a:pt x="0" y="69"/>
                  </a:lnTo>
                  <a:lnTo>
                    <a:pt x="0" y="69"/>
                  </a:lnTo>
                  <a:lnTo>
                    <a:pt x="0" y="69"/>
                  </a:lnTo>
                  <a:lnTo>
                    <a:pt x="0" y="67"/>
                  </a:lnTo>
                  <a:lnTo>
                    <a:pt x="0" y="67"/>
                  </a:lnTo>
                  <a:lnTo>
                    <a:pt x="0" y="67"/>
                  </a:lnTo>
                  <a:lnTo>
                    <a:pt x="0" y="67"/>
                  </a:lnTo>
                  <a:lnTo>
                    <a:pt x="0" y="64"/>
                  </a:lnTo>
                  <a:lnTo>
                    <a:pt x="0" y="64"/>
                  </a:lnTo>
                  <a:lnTo>
                    <a:pt x="0" y="64"/>
                  </a:lnTo>
                  <a:lnTo>
                    <a:pt x="0" y="62"/>
                  </a:lnTo>
                  <a:lnTo>
                    <a:pt x="0" y="62"/>
                  </a:lnTo>
                  <a:lnTo>
                    <a:pt x="0" y="60"/>
                  </a:lnTo>
                  <a:lnTo>
                    <a:pt x="0" y="60"/>
                  </a:lnTo>
                  <a:lnTo>
                    <a:pt x="0" y="57"/>
                  </a:lnTo>
                  <a:lnTo>
                    <a:pt x="0" y="57"/>
                  </a:lnTo>
                  <a:lnTo>
                    <a:pt x="0" y="57"/>
                  </a:lnTo>
                  <a:lnTo>
                    <a:pt x="0" y="55"/>
                  </a:lnTo>
                  <a:lnTo>
                    <a:pt x="2" y="55"/>
                  </a:lnTo>
                  <a:lnTo>
                    <a:pt x="2" y="55"/>
                  </a:lnTo>
                  <a:lnTo>
                    <a:pt x="2" y="52"/>
                  </a:lnTo>
                  <a:lnTo>
                    <a:pt x="2" y="52"/>
                  </a:lnTo>
                  <a:lnTo>
                    <a:pt x="2" y="52"/>
                  </a:lnTo>
                  <a:lnTo>
                    <a:pt x="2" y="50"/>
                  </a:lnTo>
                  <a:lnTo>
                    <a:pt x="2" y="50"/>
                  </a:lnTo>
                  <a:lnTo>
                    <a:pt x="4" y="50"/>
                  </a:lnTo>
                  <a:lnTo>
                    <a:pt x="4" y="48"/>
                  </a:lnTo>
                  <a:lnTo>
                    <a:pt x="2" y="48"/>
                  </a:lnTo>
                  <a:lnTo>
                    <a:pt x="2" y="48"/>
                  </a:lnTo>
                  <a:lnTo>
                    <a:pt x="2" y="48"/>
                  </a:lnTo>
                  <a:lnTo>
                    <a:pt x="2" y="45"/>
                  </a:lnTo>
                  <a:lnTo>
                    <a:pt x="4" y="45"/>
                  </a:lnTo>
                  <a:lnTo>
                    <a:pt x="4" y="45"/>
                  </a:lnTo>
                  <a:lnTo>
                    <a:pt x="4" y="45"/>
                  </a:lnTo>
                  <a:lnTo>
                    <a:pt x="4" y="45"/>
                  </a:lnTo>
                  <a:lnTo>
                    <a:pt x="7" y="45"/>
                  </a:lnTo>
                  <a:lnTo>
                    <a:pt x="7" y="43"/>
                  </a:lnTo>
                  <a:lnTo>
                    <a:pt x="7" y="43"/>
                  </a:lnTo>
                  <a:lnTo>
                    <a:pt x="7" y="43"/>
                  </a:lnTo>
                  <a:lnTo>
                    <a:pt x="9" y="43"/>
                  </a:lnTo>
                  <a:lnTo>
                    <a:pt x="9" y="43"/>
                  </a:lnTo>
                  <a:lnTo>
                    <a:pt x="9" y="43"/>
                  </a:lnTo>
                  <a:lnTo>
                    <a:pt x="11" y="43"/>
                  </a:lnTo>
                  <a:lnTo>
                    <a:pt x="11" y="41"/>
                  </a:lnTo>
                  <a:lnTo>
                    <a:pt x="11" y="41"/>
                  </a:lnTo>
                  <a:lnTo>
                    <a:pt x="11" y="41"/>
                  </a:lnTo>
                  <a:lnTo>
                    <a:pt x="14" y="41"/>
                  </a:lnTo>
                  <a:lnTo>
                    <a:pt x="14" y="41"/>
                  </a:lnTo>
                  <a:lnTo>
                    <a:pt x="14" y="41"/>
                  </a:lnTo>
                  <a:lnTo>
                    <a:pt x="14" y="41"/>
                  </a:lnTo>
                  <a:lnTo>
                    <a:pt x="14" y="38"/>
                  </a:lnTo>
                  <a:lnTo>
                    <a:pt x="14" y="38"/>
                  </a:lnTo>
                  <a:lnTo>
                    <a:pt x="14" y="38"/>
                  </a:lnTo>
                  <a:lnTo>
                    <a:pt x="11" y="38"/>
                  </a:lnTo>
                  <a:lnTo>
                    <a:pt x="11" y="38"/>
                  </a:lnTo>
                  <a:lnTo>
                    <a:pt x="11" y="38"/>
                  </a:lnTo>
                  <a:lnTo>
                    <a:pt x="11" y="41"/>
                  </a:lnTo>
                  <a:lnTo>
                    <a:pt x="9" y="41"/>
                  </a:lnTo>
                  <a:lnTo>
                    <a:pt x="9" y="41"/>
                  </a:lnTo>
                  <a:lnTo>
                    <a:pt x="7" y="41"/>
                  </a:lnTo>
                  <a:lnTo>
                    <a:pt x="7" y="41"/>
                  </a:lnTo>
                  <a:lnTo>
                    <a:pt x="7" y="41"/>
                  </a:lnTo>
                  <a:lnTo>
                    <a:pt x="4" y="41"/>
                  </a:lnTo>
                  <a:lnTo>
                    <a:pt x="4" y="41"/>
                  </a:lnTo>
                  <a:lnTo>
                    <a:pt x="4" y="41"/>
                  </a:lnTo>
                  <a:lnTo>
                    <a:pt x="2" y="41"/>
                  </a:lnTo>
                  <a:lnTo>
                    <a:pt x="2" y="41"/>
                  </a:lnTo>
                  <a:lnTo>
                    <a:pt x="0" y="41"/>
                  </a:lnTo>
                  <a:lnTo>
                    <a:pt x="0" y="41"/>
                  </a:lnTo>
                  <a:lnTo>
                    <a:pt x="0" y="41"/>
                  </a:lnTo>
                  <a:lnTo>
                    <a:pt x="0" y="38"/>
                  </a:lnTo>
                  <a:lnTo>
                    <a:pt x="0" y="38"/>
                  </a:lnTo>
                  <a:lnTo>
                    <a:pt x="0" y="36"/>
                  </a:lnTo>
                  <a:lnTo>
                    <a:pt x="0" y="36"/>
                  </a:lnTo>
                  <a:lnTo>
                    <a:pt x="0" y="36"/>
                  </a:lnTo>
                  <a:lnTo>
                    <a:pt x="0" y="36"/>
                  </a:lnTo>
                  <a:lnTo>
                    <a:pt x="0" y="36"/>
                  </a:lnTo>
                  <a:lnTo>
                    <a:pt x="2" y="36"/>
                  </a:lnTo>
                  <a:lnTo>
                    <a:pt x="2" y="34"/>
                  </a:lnTo>
                  <a:lnTo>
                    <a:pt x="2" y="34"/>
                  </a:lnTo>
                  <a:lnTo>
                    <a:pt x="2" y="34"/>
                  </a:lnTo>
                  <a:lnTo>
                    <a:pt x="4" y="34"/>
                  </a:lnTo>
                  <a:lnTo>
                    <a:pt x="4" y="31"/>
                  </a:lnTo>
                  <a:lnTo>
                    <a:pt x="4" y="31"/>
                  </a:lnTo>
                  <a:lnTo>
                    <a:pt x="4" y="31"/>
                  </a:lnTo>
                  <a:lnTo>
                    <a:pt x="4" y="31"/>
                  </a:lnTo>
                  <a:lnTo>
                    <a:pt x="4" y="29"/>
                  </a:lnTo>
                  <a:lnTo>
                    <a:pt x="7" y="29"/>
                  </a:lnTo>
                  <a:lnTo>
                    <a:pt x="7" y="29"/>
                  </a:lnTo>
                  <a:lnTo>
                    <a:pt x="4" y="29"/>
                  </a:lnTo>
                  <a:lnTo>
                    <a:pt x="4" y="26"/>
                  </a:lnTo>
                  <a:lnTo>
                    <a:pt x="4" y="26"/>
                  </a:lnTo>
                  <a:lnTo>
                    <a:pt x="4" y="26"/>
                  </a:lnTo>
                  <a:lnTo>
                    <a:pt x="4" y="24"/>
                  </a:lnTo>
                  <a:lnTo>
                    <a:pt x="4" y="24"/>
                  </a:lnTo>
                  <a:lnTo>
                    <a:pt x="7" y="24"/>
                  </a:lnTo>
                  <a:lnTo>
                    <a:pt x="7" y="24"/>
                  </a:lnTo>
                  <a:lnTo>
                    <a:pt x="7" y="22"/>
                  </a:lnTo>
                  <a:lnTo>
                    <a:pt x="7" y="22"/>
                  </a:lnTo>
                  <a:lnTo>
                    <a:pt x="9" y="22"/>
                  </a:lnTo>
                  <a:lnTo>
                    <a:pt x="9" y="22"/>
                  </a:lnTo>
                  <a:lnTo>
                    <a:pt x="9" y="22"/>
                  </a:lnTo>
                  <a:lnTo>
                    <a:pt x="11" y="22"/>
                  </a:lnTo>
                  <a:lnTo>
                    <a:pt x="11" y="22"/>
                  </a:lnTo>
                  <a:lnTo>
                    <a:pt x="11" y="19"/>
                  </a:lnTo>
                  <a:lnTo>
                    <a:pt x="11" y="19"/>
                  </a:lnTo>
                  <a:lnTo>
                    <a:pt x="11" y="17"/>
                  </a:lnTo>
                  <a:lnTo>
                    <a:pt x="11" y="17"/>
                  </a:lnTo>
                  <a:lnTo>
                    <a:pt x="11" y="17"/>
                  </a:lnTo>
                  <a:lnTo>
                    <a:pt x="11" y="17"/>
                  </a:lnTo>
                  <a:lnTo>
                    <a:pt x="11" y="15"/>
                  </a:lnTo>
                  <a:lnTo>
                    <a:pt x="11" y="15"/>
                  </a:lnTo>
                  <a:lnTo>
                    <a:pt x="9" y="15"/>
                  </a:lnTo>
                  <a:lnTo>
                    <a:pt x="9" y="15"/>
                  </a:lnTo>
                  <a:lnTo>
                    <a:pt x="9" y="12"/>
                  </a:lnTo>
                  <a:lnTo>
                    <a:pt x="7" y="12"/>
                  </a:lnTo>
                  <a:lnTo>
                    <a:pt x="7" y="12"/>
                  </a:lnTo>
                  <a:lnTo>
                    <a:pt x="7" y="12"/>
                  </a:lnTo>
                  <a:lnTo>
                    <a:pt x="7" y="12"/>
                  </a:lnTo>
                  <a:lnTo>
                    <a:pt x="4" y="12"/>
                  </a:lnTo>
                  <a:lnTo>
                    <a:pt x="4" y="10"/>
                  </a:lnTo>
                  <a:lnTo>
                    <a:pt x="4" y="10"/>
                  </a:lnTo>
                  <a:lnTo>
                    <a:pt x="7" y="10"/>
                  </a:lnTo>
                  <a:lnTo>
                    <a:pt x="7" y="7"/>
                  </a:lnTo>
                  <a:lnTo>
                    <a:pt x="7" y="7"/>
                  </a:lnTo>
                  <a:lnTo>
                    <a:pt x="7" y="7"/>
                  </a:lnTo>
                  <a:lnTo>
                    <a:pt x="9" y="7"/>
                  </a:lnTo>
                  <a:lnTo>
                    <a:pt x="9" y="7"/>
                  </a:lnTo>
                  <a:lnTo>
                    <a:pt x="9" y="7"/>
                  </a:lnTo>
                  <a:lnTo>
                    <a:pt x="11" y="7"/>
                  </a:lnTo>
                  <a:lnTo>
                    <a:pt x="11" y="7"/>
                  </a:lnTo>
                  <a:lnTo>
                    <a:pt x="11" y="5"/>
                  </a:lnTo>
                  <a:lnTo>
                    <a:pt x="11" y="5"/>
                  </a:lnTo>
                  <a:lnTo>
                    <a:pt x="11" y="5"/>
                  </a:lnTo>
                  <a:lnTo>
                    <a:pt x="14" y="5"/>
                  </a:lnTo>
                  <a:lnTo>
                    <a:pt x="14" y="5"/>
                  </a:lnTo>
                  <a:lnTo>
                    <a:pt x="14" y="5"/>
                  </a:lnTo>
                  <a:lnTo>
                    <a:pt x="14" y="5"/>
                  </a:lnTo>
                  <a:lnTo>
                    <a:pt x="16" y="5"/>
                  </a:lnTo>
                  <a:lnTo>
                    <a:pt x="16" y="5"/>
                  </a:lnTo>
                  <a:lnTo>
                    <a:pt x="18" y="5"/>
                  </a:lnTo>
                  <a:lnTo>
                    <a:pt x="18" y="5"/>
                  </a:lnTo>
                  <a:lnTo>
                    <a:pt x="18" y="5"/>
                  </a:lnTo>
                  <a:lnTo>
                    <a:pt x="18" y="3"/>
                  </a:lnTo>
                  <a:lnTo>
                    <a:pt x="21" y="3"/>
                  </a:lnTo>
                  <a:lnTo>
                    <a:pt x="21" y="3"/>
                  </a:lnTo>
                  <a:lnTo>
                    <a:pt x="21" y="3"/>
                  </a:lnTo>
                  <a:lnTo>
                    <a:pt x="21" y="3"/>
                  </a:lnTo>
                  <a:lnTo>
                    <a:pt x="23" y="3"/>
                  </a:lnTo>
                  <a:lnTo>
                    <a:pt x="23" y="3"/>
                  </a:lnTo>
                  <a:lnTo>
                    <a:pt x="26" y="3"/>
                  </a:lnTo>
                  <a:lnTo>
                    <a:pt x="26" y="0"/>
                  </a:lnTo>
                  <a:lnTo>
                    <a:pt x="26" y="0"/>
                  </a:lnTo>
                  <a:lnTo>
                    <a:pt x="26" y="3"/>
                  </a:lnTo>
                  <a:lnTo>
                    <a:pt x="26" y="3"/>
                  </a:lnTo>
                  <a:lnTo>
                    <a:pt x="28" y="3"/>
                  </a:lnTo>
                  <a:lnTo>
                    <a:pt x="28" y="3"/>
                  </a:lnTo>
                  <a:lnTo>
                    <a:pt x="28" y="3"/>
                  </a:lnTo>
                  <a:lnTo>
                    <a:pt x="28" y="5"/>
                  </a:lnTo>
                  <a:lnTo>
                    <a:pt x="30" y="5"/>
                  </a:lnTo>
                  <a:lnTo>
                    <a:pt x="30" y="5"/>
                  </a:lnTo>
                  <a:lnTo>
                    <a:pt x="30" y="5"/>
                  </a:lnTo>
                  <a:lnTo>
                    <a:pt x="30" y="5"/>
                  </a:lnTo>
                  <a:lnTo>
                    <a:pt x="30" y="7"/>
                  </a:lnTo>
                  <a:lnTo>
                    <a:pt x="33" y="7"/>
                  </a:lnTo>
                  <a:lnTo>
                    <a:pt x="33" y="5"/>
                  </a:lnTo>
                  <a:lnTo>
                    <a:pt x="33" y="5"/>
                  </a:lnTo>
                  <a:lnTo>
                    <a:pt x="33" y="5"/>
                  </a:lnTo>
                  <a:lnTo>
                    <a:pt x="35" y="5"/>
                  </a:lnTo>
                  <a:lnTo>
                    <a:pt x="35" y="5"/>
                  </a:lnTo>
                  <a:lnTo>
                    <a:pt x="35" y="5"/>
                  </a:lnTo>
                  <a:lnTo>
                    <a:pt x="35" y="5"/>
                  </a:lnTo>
                  <a:lnTo>
                    <a:pt x="37" y="5"/>
                  </a:lnTo>
                  <a:lnTo>
                    <a:pt x="37" y="5"/>
                  </a:lnTo>
                  <a:lnTo>
                    <a:pt x="37" y="5"/>
                  </a:lnTo>
                  <a:lnTo>
                    <a:pt x="37" y="5"/>
                  </a:lnTo>
                  <a:lnTo>
                    <a:pt x="40" y="5"/>
                  </a:lnTo>
                  <a:lnTo>
                    <a:pt x="40" y="5"/>
                  </a:lnTo>
                  <a:lnTo>
                    <a:pt x="40" y="5"/>
                  </a:lnTo>
                  <a:lnTo>
                    <a:pt x="42" y="5"/>
                  </a:lnTo>
                  <a:lnTo>
                    <a:pt x="42" y="5"/>
                  </a:lnTo>
                  <a:lnTo>
                    <a:pt x="42" y="5"/>
                  </a:lnTo>
                  <a:lnTo>
                    <a:pt x="42" y="7"/>
                  </a:lnTo>
                  <a:lnTo>
                    <a:pt x="42" y="7"/>
                  </a:lnTo>
                  <a:lnTo>
                    <a:pt x="42" y="7"/>
                  </a:lnTo>
                  <a:lnTo>
                    <a:pt x="40" y="7"/>
                  </a:lnTo>
                  <a:lnTo>
                    <a:pt x="40" y="7"/>
                  </a:lnTo>
                  <a:lnTo>
                    <a:pt x="42" y="7"/>
                  </a:lnTo>
                  <a:lnTo>
                    <a:pt x="42" y="10"/>
                  </a:lnTo>
                  <a:lnTo>
                    <a:pt x="42" y="10"/>
                  </a:lnTo>
                  <a:lnTo>
                    <a:pt x="42" y="10"/>
                  </a:lnTo>
                  <a:lnTo>
                    <a:pt x="42" y="12"/>
                  </a:lnTo>
                  <a:lnTo>
                    <a:pt x="45" y="12"/>
                  </a:lnTo>
                  <a:lnTo>
                    <a:pt x="45" y="12"/>
                  </a:lnTo>
                  <a:lnTo>
                    <a:pt x="45" y="15"/>
                  </a:lnTo>
                  <a:lnTo>
                    <a:pt x="45" y="15"/>
                  </a:lnTo>
                  <a:lnTo>
                    <a:pt x="45" y="15"/>
                  </a:lnTo>
                  <a:lnTo>
                    <a:pt x="45" y="15"/>
                  </a:lnTo>
                  <a:lnTo>
                    <a:pt x="47" y="15"/>
                  </a:lnTo>
                  <a:lnTo>
                    <a:pt x="47" y="17"/>
                  </a:lnTo>
                  <a:lnTo>
                    <a:pt x="47" y="17"/>
                  </a:lnTo>
                  <a:lnTo>
                    <a:pt x="47" y="17"/>
                  </a:lnTo>
                  <a:lnTo>
                    <a:pt x="47" y="17"/>
                  </a:lnTo>
                  <a:lnTo>
                    <a:pt x="49" y="17"/>
                  </a:lnTo>
                  <a:lnTo>
                    <a:pt x="49" y="17"/>
                  </a:lnTo>
                  <a:lnTo>
                    <a:pt x="49" y="17"/>
                  </a:lnTo>
                  <a:lnTo>
                    <a:pt x="52" y="17"/>
                  </a:lnTo>
                  <a:lnTo>
                    <a:pt x="52" y="17"/>
                  </a:lnTo>
                  <a:lnTo>
                    <a:pt x="52" y="19"/>
                  </a:lnTo>
                  <a:lnTo>
                    <a:pt x="52" y="19"/>
                  </a:lnTo>
                  <a:lnTo>
                    <a:pt x="54" y="19"/>
                  </a:lnTo>
                  <a:lnTo>
                    <a:pt x="54" y="19"/>
                  </a:lnTo>
                  <a:lnTo>
                    <a:pt x="54" y="19"/>
                  </a:lnTo>
                  <a:lnTo>
                    <a:pt x="54" y="19"/>
                  </a:lnTo>
                  <a:lnTo>
                    <a:pt x="56" y="19"/>
                  </a:lnTo>
                  <a:lnTo>
                    <a:pt x="56" y="19"/>
                  </a:lnTo>
                  <a:lnTo>
                    <a:pt x="56" y="22"/>
                  </a:lnTo>
                  <a:lnTo>
                    <a:pt x="59" y="22"/>
                  </a:lnTo>
                  <a:lnTo>
                    <a:pt x="59" y="22"/>
                  </a:lnTo>
                  <a:lnTo>
                    <a:pt x="59" y="22"/>
                  </a:lnTo>
                  <a:lnTo>
                    <a:pt x="59" y="22"/>
                  </a:lnTo>
                  <a:lnTo>
                    <a:pt x="61" y="22"/>
                  </a:lnTo>
                  <a:lnTo>
                    <a:pt x="61" y="22"/>
                  </a:lnTo>
                  <a:lnTo>
                    <a:pt x="63" y="22"/>
                  </a:lnTo>
                  <a:lnTo>
                    <a:pt x="63" y="22"/>
                  </a:lnTo>
                  <a:lnTo>
                    <a:pt x="63" y="22"/>
                  </a:lnTo>
                  <a:lnTo>
                    <a:pt x="66" y="22"/>
                  </a:lnTo>
                  <a:lnTo>
                    <a:pt x="66" y="24"/>
                  </a:lnTo>
                  <a:lnTo>
                    <a:pt x="66" y="24"/>
                  </a:lnTo>
                  <a:lnTo>
                    <a:pt x="66" y="24"/>
                  </a:lnTo>
                  <a:lnTo>
                    <a:pt x="68" y="24"/>
                  </a:lnTo>
                  <a:lnTo>
                    <a:pt x="68" y="24"/>
                  </a:lnTo>
                  <a:lnTo>
                    <a:pt x="71" y="24"/>
                  </a:lnTo>
                  <a:lnTo>
                    <a:pt x="71" y="24"/>
                  </a:lnTo>
                  <a:lnTo>
                    <a:pt x="71" y="24"/>
                  </a:lnTo>
                  <a:lnTo>
                    <a:pt x="73" y="24"/>
                  </a:lnTo>
                  <a:lnTo>
                    <a:pt x="73" y="24"/>
                  </a:lnTo>
                  <a:lnTo>
                    <a:pt x="73" y="24"/>
                  </a:lnTo>
                  <a:lnTo>
                    <a:pt x="73" y="24"/>
                  </a:lnTo>
                  <a:lnTo>
                    <a:pt x="75" y="24"/>
                  </a:lnTo>
                  <a:lnTo>
                    <a:pt x="75" y="24"/>
                  </a:lnTo>
                  <a:lnTo>
                    <a:pt x="78" y="24"/>
                  </a:lnTo>
                  <a:lnTo>
                    <a:pt x="78" y="24"/>
                  </a:lnTo>
                  <a:lnTo>
                    <a:pt x="78" y="24"/>
                  </a:lnTo>
                  <a:lnTo>
                    <a:pt x="78" y="26"/>
                  </a:lnTo>
                  <a:lnTo>
                    <a:pt x="80" y="26"/>
                  </a:lnTo>
                  <a:lnTo>
                    <a:pt x="80" y="26"/>
                  </a:lnTo>
                  <a:lnTo>
                    <a:pt x="80" y="26"/>
                  </a:lnTo>
                  <a:lnTo>
                    <a:pt x="82" y="26"/>
                  </a:lnTo>
                  <a:lnTo>
                    <a:pt x="82" y="26"/>
                  </a:lnTo>
                  <a:lnTo>
                    <a:pt x="85" y="26"/>
                  </a:lnTo>
                  <a:lnTo>
                    <a:pt x="85" y="26"/>
                  </a:lnTo>
                  <a:lnTo>
                    <a:pt x="85" y="26"/>
                  </a:lnTo>
                  <a:lnTo>
                    <a:pt x="87" y="26"/>
                  </a:lnTo>
                  <a:lnTo>
                    <a:pt x="87" y="26"/>
                  </a:lnTo>
                  <a:lnTo>
                    <a:pt x="87" y="24"/>
                  </a:lnTo>
                  <a:lnTo>
                    <a:pt x="87" y="24"/>
                  </a:lnTo>
                  <a:lnTo>
                    <a:pt x="89" y="24"/>
                  </a:lnTo>
                  <a:lnTo>
                    <a:pt x="89" y="24"/>
                  </a:lnTo>
                  <a:lnTo>
                    <a:pt x="89" y="24"/>
                  </a:lnTo>
                  <a:lnTo>
                    <a:pt x="92" y="24"/>
                  </a:lnTo>
                  <a:lnTo>
                    <a:pt x="92" y="24"/>
                  </a:lnTo>
                  <a:lnTo>
                    <a:pt x="92" y="24"/>
                  </a:lnTo>
                  <a:lnTo>
                    <a:pt x="92" y="24"/>
                  </a:lnTo>
                  <a:lnTo>
                    <a:pt x="94" y="24"/>
                  </a:lnTo>
                  <a:lnTo>
                    <a:pt x="94" y="26"/>
                  </a:lnTo>
                  <a:lnTo>
                    <a:pt x="94" y="26"/>
                  </a:lnTo>
                  <a:lnTo>
                    <a:pt x="94" y="26"/>
                  </a:lnTo>
                  <a:lnTo>
                    <a:pt x="97" y="26"/>
                  </a:lnTo>
                  <a:lnTo>
                    <a:pt x="97" y="26"/>
                  </a:lnTo>
                  <a:lnTo>
                    <a:pt x="99" y="26"/>
                  </a:lnTo>
                  <a:lnTo>
                    <a:pt x="99" y="26"/>
                  </a:lnTo>
                  <a:lnTo>
                    <a:pt x="99" y="26"/>
                  </a:lnTo>
                  <a:lnTo>
                    <a:pt x="99" y="26"/>
                  </a:lnTo>
                  <a:lnTo>
                    <a:pt x="101" y="26"/>
                  </a:lnTo>
                  <a:lnTo>
                    <a:pt x="101" y="26"/>
                  </a:lnTo>
                  <a:lnTo>
                    <a:pt x="104" y="26"/>
                  </a:lnTo>
                  <a:lnTo>
                    <a:pt x="104" y="26"/>
                  </a:lnTo>
                  <a:lnTo>
                    <a:pt x="104" y="26"/>
                  </a:lnTo>
                  <a:lnTo>
                    <a:pt x="104" y="26"/>
                  </a:lnTo>
                  <a:lnTo>
                    <a:pt x="106" y="26"/>
                  </a:lnTo>
                  <a:lnTo>
                    <a:pt x="106" y="26"/>
                  </a:lnTo>
                  <a:lnTo>
                    <a:pt x="106" y="26"/>
                  </a:lnTo>
                  <a:lnTo>
                    <a:pt x="106" y="26"/>
                  </a:lnTo>
                  <a:lnTo>
                    <a:pt x="108" y="26"/>
                  </a:lnTo>
                  <a:lnTo>
                    <a:pt x="108" y="26"/>
                  </a:lnTo>
                  <a:lnTo>
                    <a:pt x="111" y="26"/>
                  </a:lnTo>
                  <a:lnTo>
                    <a:pt x="111" y="26"/>
                  </a:lnTo>
                  <a:lnTo>
                    <a:pt x="111" y="26"/>
                  </a:lnTo>
                  <a:lnTo>
                    <a:pt x="111" y="26"/>
                  </a:lnTo>
                  <a:lnTo>
                    <a:pt x="113" y="26"/>
                  </a:lnTo>
                  <a:lnTo>
                    <a:pt x="113" y="24"/>
                  </a:lnTo>
                  <a:lnTo>
                    <a:pt x="113" y="24"/>
                  </a:lnTo>
                  <a:lnTo>
                    <a:pt x="113" y="24"/>
                  </a:lnTo>
                  <a:lnTo>
                    <a:pt x="113" y="22"/>
                  </a:lnTo>
                  <a:lnTo>
                    <a:pt x="113" y="22"/>
                  </a:lnTo>
                  <a:lnTo>
                    <a:pt x="113" y="22"/>
                  </a:lnTo>
                  <a:lnTo>
                    <a:pt x="113" y="19"/>
                  </a:lnTo>
                  <a:lnTo>
                    <a:pt x="116" y="19"/>
                  </a:lnTo>
                  <a:lnTo>
                    <a:pt x="116" y="19"/>
                  </a:lnTo>
                  <a:lnTo>
                    <a:pt x="118" y="19"/>
                  </a:lnTo>
                  <a:lnTo>
                    <a:pt x="118" y="19"/>
                  </a:lnTo>
                  <a:lnTo>
                    <a:pt x="118" y="19"/>
                  </a:lnTo>
                  <a:lnTo>
                    <a:pt x="118" y="19"/>
                  </a:lnTo>
                  <a:lnTo>
                    <a:pt x="120" y="19"/>
                  </a:lnTo>
                  <a:lnTo>
                    <a:pt x="120" y="17"/>
                  </a:lnTo>
                  <a:lnTo>
                    <a:pt x="120" y="17"/>
                  </a:lnTo>
                  <a:lnTo>
                    <a:pt x="120" y="17"/>
                  </a:lnTo>
                  <a:lnTo>
                    <a:pt x="120" y="17"/>
                  </a:lnTo>
                  <a:lnTo>
                    <a:pt x="123" y="17"/>
                  </a:lnTo>
                  <a:lnTo>
                    <a:pt x="123" y="17"/>
                  </a:lnTo>
                  <a:lnTo>
                    <a:pt x="123" y="17"/>
                  </a:lnTo>
                  <a:lnTo>
                    <a:pt x="125" y="17"/>
                  </a:lnTo>
                  <a:lnTo>
                    <a:pt x="125" y="17"/>
                  </a:lnTo>
                  <a:lnTo>
                    <a:pt x="125" y="15"/>
                  </a:lnTo>
                  <a:lnTo>
                    <a:pt x="125" y="15"/>
                  </a:lnTo>
                  <a:lnTo>
                    <a:pt x="127" y="15"/>
                  </a:lnTo>
                  <a:lnTo>
                    <a:pt x="127" y="15"/>
                  </a:lnTo>
                  <a:lnTo>
                    <a:pt x="127" y="15"/>
                  </a:lnTo>
                  <a:lnTo>
                    <a:pt x="127" y="15"/>
                  </a:lnTo>
                  <a:lnTo>
                    <a:pt x="130" y="15"/>
                  </a:lnTo>
                  <a:lnTo>
                    <a:pt x="130" y="15"/>
                  </a:lnTo>
                  <a:lnTo>
                    <a:pt x="130" y="12"/>
                  </a:lnTo>
                  <a:lnTo>
                    <a:pt x="132" y="12"/>
                  </a:lnTo>
                  <a:lnTo>
                    <a:pt x="132" y="12"/>
                  </a:lnTo>
                  <a:lnTo>
                    <a:pt x="132" y="12"/>
                  </a:lnTo>
                  <a:lnTo>
                    <a:pt x="132" y="10"/>
                  </a:lnTo>
                  <a:lnTo>
                    <a:pt x="132" y="10"/>
                  </a:lnTo>
                  <a:lnTo>
                    <a:pt x="134" y="10"/>
                  </a:lnTo>
                  <a:lnTo>
                    <a:pt x="134" y="10"/>
                  </a:lnTo>
                  <a:lnTo>
                    <a:pt x="134" y="10"/>
                  </a:lnTo>
                  <a:lnTo>
                    <a:pt x="137" y="10"/>
                  </a:lnTo>
                  <a:lnTo>
                    <a:pt x="137" y="10"/>
                  </a:lnTo>
                  <a:lnTo>
                    <a:pt x="137" y="7"/>
                  </a:lnTo>
                  <a:lnTo>
                    <a:pt x="137" y="7"/>
                  </a:lnTo>
                  <a:lnTo>
                    <a:pt x="139" y="7"/>
                  </a:lnTo>
                  <a:lnTo>
                    <a:pt x="139" y="7"/>
                  </a:lnTo>
                  <a:lnTo>
                    <a:pt x="139" y="7"/>
                  </a:lnTo>
                  <a:lnTo>
                    <a:pt x="139" y="7"/>
                  </a:lnTo>
                  <a:lnTo>
                    <a:pt x="142" y="7"/>
                  </a:lnTo>
                  <a:lnTo>
                    <a:pt x="142" y="7"/>
                  </a:lnTo>
                  <a:lnTo>
                    <a:pt x="144" y="7"/>
                  </a:lnTo>
                  <a:lnTo>
                    <a:pt x="144" y="7"/>
                  </a:lnTo>
                  <a:lnTo>
                    <a:pt x="144" y="7"/>
                  </a:lnTo>
                  <a:lnTo>
                    <a:pt x="146" y="7"/>
                  </a:lnTo>
                  <a:lnTo>
                    <a:pt x="146" y="7"/>
                  </a:lnTo>
                  <a:lnTo>
                    <a:pt x="146" y="7"/>
                  </a:lnTo>
                  <a:lnTo>
                    <a:pt x="146" y="7"/>
                  </a:lnTo>
                  <a:lnTo>
                    <a:pt x="149" y="7"/>
                  </a:lnTo>
                  <a:lnTo>
                    <a:pt x="149" y="5"/>
                  </a:lnTo>
                  <a:lnTo>
                    <a:pt x="149" y="5"/>
                  </a:lnTo>
                  <a:lnTo>
                    <a:pt x="151" y="5"/>
                  </a:lnTo>
                  <a:lnTo>
                    <a:pt x="151" y="5"/>
                  </a:lnTo>
                  <a:lnTo>
                    <a:pt x="151" y="5"/>
                  </a:lnTo>
                  <a:lnTo>
                    <a:pt x="151" y="5"/>
                  </a:lnTo>
                  <a:lnTo>
                    <a:pt x="153" y="5"/>
                  </a:lnTo>
                  <a:lnTo>
                    <a:pt x="153" y="5"/>
                  </a:lnTo>
                  <a:lnTo>
                    <a:pt x="153" y="3"/>
                  </a:lnTo>
                  <a:lnTo>
                    <a:pt x="153" y="3"/>
                  </a:lnTo>
                  <a:lnTo>
                    <a:pt x="156" y="3"/>
                  </a:lnTo>
                  <a:lnTo>
                    <a:pt x="156" y="3"/>
                  </a:lnTo>
                  <a:lnTo>
                    <a:pt x="158" y="3"/>
                  </a:lnTo>
                  <a:lnTo>
                    <a:pt x="158" y="3"/>
                  </a:lnTo>
                  <a:lnTo>
                    <a:pt x="158" y="3"/>
                  </a:lnTo>
                  <a:lnTo>
                    <a:pt x="160" y="3"/>
                  </a:lnTo>
                  <a:lnTo>
                    <a:pt x="160" y="3"/>
                  </a:lnTo>
                  <a:lnTo>
                    <a:pt x="160" y="5"/>
                  </a:lnTo>
                  <a:lnTo>
                    <a:pt x="160" y="5"/>
                  </a:lnTo>
                  <a:lnTo>
                    <a:pt x="163" y="5"/>
                  </a:lnTo>
                  <a:lnTo>
                    <a:pt x="163" y="5"/>
                  </a:lnTo>
                  <a:lnTo>
                    <a:pt x="165" y="5"/>
                  </a:lnTo>
                  <a:lnTo>
                    <a:pt x="165" y="5"/>
                  </a:lnTo>
                  <a:lnTo>
                    <a:pt x="165" y="5"/>
                  </a:lnTo>
                  <a:lnTo>
                    <a:pt x="168" y="5"/>
                  </a:lnTo>
                  <a:lnTo>
                    <a:pt x="168" y="5"/>
                  </a:lnTo>
                  <a:lnTo>
                    <a:pt x="170" y="5"/>
                  </a:lnTo>
                  <a:lnTo>
                    <a:pt x="170" y="5"/>
                  </a:lnTo>
                  <a:lnTo>
                    <a:pt x="170" y="5"/>
                  </a:lnTo>
                  <a:lnTo>
                    <a:pt x="172" y="5"/>
                  </a:lnTo>
                  <a:lnTo>
                    <a:pt x="172" y="5"/>
                  </a:lnTo>
                  <a:lnTo>
                    <a:pt x="172" y="5"/>
                  </a:lnTo>
                  <a:lnTo>
                    <a:pt x="175" y="5"/>
                  </a:lnTo>
                  <a:lnTo>
                    <a:pt x="175" y="5"/>
                  </a:lnTo>
                  <a:lnTo>
                    <a:pt x="175" y="5"/>
                  </a:lnTo>
                  <a:lnTo>
                    <a:pt x="177" y="5"/>
                  </a:lnTo>
                  <a:lnTo>
                    <a:pt x="177" y="5"/>
                  </a:lnTo>
                  <a:lnTo>
                    <a:pt x="177" y="5"/>
                  </a:lnTo>
                  <a:lnTo>
                    <a:pt x="177" y="5"/>
                  </a:lnTo>
                  <a:lnTo>
                    <a:pt x="179" y="5"/>
                  </a:lnTo>
                  <a:lnTo>
                    <a:pt x="179" y="5"/>
                  </a:lnTo>
                  <a:lnTo>
                    <a:pt x="179" y="5"/>
                  </a:lnTo>
                  <a:lnTo>
                    <a:pt x="182" y="5"/>
                  </a:lnTo>
                  <a:lnTo>
                    <a:pt x="182" y="5"/>
                  </a:lnTo>
                  <a:lnTo>
                    <a:pt x="182" y="5"/>
                  </a:lnTo>
                  <a:lnTo>
                    <a:pt x="184" y="5"/>
                  </a:lnTo>
                  <a:lnTo>
                    <a:pt x="184" y="5"/>
                  </a:lnTo>
                  <a:lnTo>
                    <a:pt x="184" y="5"/>
                  </a:lnTo>
                  <a:lnTo>
                    <a:pt x="187" y="5"/>
                  </a:lnTo>
                  <a:lnTo>
                    <a:pt x="187" y="5"/>
                  </a:lnTo>
                  <a:lnTo>
                    <a:pt x="187" y="5"/>
                  </a:lnTo>
                  <a:lnTo>
                    <a:pt x="187" y="5"/>
                  </a:lnTo>
                  <a:lnTo>
                    <a:pt x="187" y="3"/>
                  </a:lnTo>
                  <a:lnTo>
                    <a:pt x="189" y="3"/>
                  </a:lnTo>
                  <a:lnTo>
                    <a:pt x="189" y="3"/>
                  </a:lnTo>
                  <a:lnTo>
                    <a:pt x="189" y="3"/>
                  </a:lnTo>
                  <a:lnTo>
                    <a:pt x="189" y="0"/>
                  </a:lnTo>
                  <a:lnTo>
                    <a:pt x="191" y="0"/>
                  </a:lnTo>
                  <a:lnTo>
                    <a:pt x="191" y="0"/>
                  </a:lnTo>
                  <a:lnTo>
                    <a:pt x="191" y="0"/>
                  </a:lnTo>
                  <a:lnTo>
                    <a:pt x="191" y="3"/>
                  </a:lnTo>
                  <a:lnTo>
                    <a:pt x="194" y="3"/>
                  </a:lnTo>
                  <a:lnTo>
                    <a:pt x="194" y="3"/>
                  </a:lnTo>
                  <a:lnTo>
                    <a:pt x="194" y="3"/>
                  </a:lnTo>
                  <a:lnTo>
                    <a:pt x="194" y="3"/>
                  </a:lnTo>
                  <a:lnTo>
                    <a:pt x="196" y="3"/>
                  </a:lnTo>
                  <a:lnTo>
                    <a:pt x="196" y="3"/>
                  </a:lnTo>
                  <a:lnTo>
                    <a:pt x="196" y="5"/>
                  </a:lnTo>
                  <a:lnTo>
                    <a:pt x="196" y="5"/>
                  </a:lnTo>
                  <a:lnTo>
                    <a:pt x="194" y="5"/>
                  </a:lnTo>
                  <a:lnTo>
                    <a:pt x="194" y="5"/>
                  </a:lnTo>
                  <a:lnTo>
                    <a:pt x="194" y="5"/>
                  </a:lnTo>
                  <a:lnTo>
                    <a:pt x="194" y="7"/>
                  </a:lnTo>
                  <a:lnTo>
                    <a:pt x="194" y="7"/>
                  </a:lnTo>
                  <a:lnTo>
                    <a:pt x="194" y="7"/>
                  </a:lnTo>
                  <a:lnTo>
                    <a:pt x="194" y="7"/>
                  </a:lnTo>
                  <a:lnTo>
                    <a:pt x="196" y="7"/>
                  </a:lnTo>
                  <a:lnTo>
                    <a:pt x="196" y="7"/>
                  </a:lnTo>
                  <a:lnTo>
                    <a:pt x="196" y="10"/>
                  </a:lnTo>
                  <a:lnTo>
                    <a:pt x="196" y="10"/>
                  </a:lnTo>
                  <a:lnTo>
                    <a:pt x="198" y="10"/>
                  </a:lnTo>
                  <a:lnTo>
                    <a:pt x="198" y="10"/>
                  </a:lnTo>
                  <a:lnTo>
                    <a:pt x="198" y="12"/>
                  </a:lnTo>
                  <a:lnTo>
                    <a:pt x="198" y="12"/>
                  </a:lnTo>
                  <a:lnTo>
                    <a:pt x="201" y="12"/>
                  </a:lnTo>
                  <a:lnTo>
                    <a:pt x="201" y="12"/>
                  </a:lnTo>
                  <a:lnTo>
                    <a:pt x="201" y="12"/>
                  </a:lnTo>
                  <a:lnTo>
                    <a:pt x="201" y="12"/>
                  </a:lnTo>
                  <a:lnTo>
                    <a:pt x="203" y="12"/>
                  </a:lnTo>
                  <a:lnTo>
                    <a:pt x="203" y="12"/>
                  </a:lnTo>
                  <a:lnTo>
                    <a:pt x="205" y="12"/>
                  </a:lnTo>
                  <a:lnTo>
                    <a:pt x="205" y="12"/>
                  </a:lnTo>
                  <a:lnTo>
                    <a:pt x="205" y="12"/>
                  </a:lnTo>
                  <a:lnTo>
                    <a:pt x="208" y="12"/>
                  </a:lnTo>
                  <a:lnTo>
                    <a:pt x="208" y="12"/>
                  </a:lnTo>
                  <a:lnTo>
                    <a:pt x="208" y="12"/>
                  </a:lnTo>
                  <a:lnTo>
                    <a:pt x="210" y="12"/>
                  </a:lnTo>
                  <a:lnTo>
                    <a:pt x="210" y="12"/>
                  </a:lnTo>
                  <a:lnTo>
                    <a:pt x="210" y="10"/>
                  </a:lnTo>
                  <a:lnTo>
                    <a:pt x="210" y="10"/>
                  </a:lnTo>
                  <a:lnTo>
                    <a:pt x="213" y="10"/>
                  </a:lnTo>
                  <a:lnTo>
                    <a:pt x="213" y="10"/>
                  </a:lnTo>
                  <a:lnTo>
                    <a:pt x="213" y="10"/>
                  </a:lnTo>
                  <a:lnTo>
                    <a:pt x="213" y="12"/>
                  </a:lnTo>
                  <a:lnTo>
                    <a:pt x="215" y="12"/>
                  </a:lnTo>
                  <a:lnTo>
                    <a:pt x="215" y="12"/>
                  </a:lnTo>
                  <a:lnTo>
                    <a:pt x="215" y="12"/>
                  </a:lnTo>
                  <a:lnTo>
                    <a:pt x="215" y="15"/>
                  </a:lnTo>
                  <a:lnTo>
                    <a:pt x="217" y="15"/>
                  </a:lnTo>
                  <a:lnTo>
                    <a:pt x="217" y="15"/>
                  </a:lnTo>
                  <a:lnTo>
                    <a:pt x="217" y="17"/>
                  </a:lnTo>
                  <a:lnTo>
                    <a:pt x="217" y="17"/>
                  </a:lnTo>
                  <a:lnTo>
                    <a:pt x="217" y="17"/>
                  </a:lnTo>
                  <a:lnTo>
                    <a:pt x="217" y="17"/>
                  </a:lnTo>
                  <a:lnTo>
                    <a:pt x="217" y="19"/>
                  </a:lnTo>
                  <a:lnTo>
                    <a:pt x="217" y="19"/>
                  </a:lnTo>
                  <a:lnTo>
                    <a:pt x="217" y="19"/>
                  </a:lnTo>
                  <a:lnTo>
                    <a:pt x="220" y="19"/>
                  </a:lnTo>
                  <a:lnTo>
                    <a:pt x="220" y="22"/>
                  </a:lnTo>
                  <a:lnTo>
                    <a:pt x="220" y="22"/>
                  </a:lnTo>
                  <a:lnTo>
                    <a:pt x="220" y="22"/>
                  </a:lnTo>
                  <a:lnTo>
                    <a:pt x="220" y="22"/>
                  </a:lnTo>
                  <a:lnTo>
                    <a:pt x="222" y="22"/>
                  </a:lnTo>
                  <a:lnTo>
                    <a:pt x="222" y="24"/>
                  </a:lnTo>
                  <a:lnTo>
                    <a:pt x="222" y="24"/>
                  </a:lnTo>
                  <a:lnTo>
                    <a:pt x="222" y="22"/>
                  </a:lnTo>
                  <a:lnTo>
                    <a:pt x="224" y="22"/>
                  </a:lnTo>
                  <a:lnTo>
                    <a:pt x="224" y="22"/>
                  </a:lnTo>
                  <a:lnTo>
                    <a:pt x="224" y="22"/>
                  </a:lnTo>
                  <a:lnTo>
                    <a:pt x="224" y="22"/>
                  </a:lnTo>
                  <a:lnTo>
                    <a:pt x="224" y="19"/>
                  </a:lnTo>
                  <a:lnTo>
                    <a:pt x="227" y="19"/>
                  </a:lnTo>
                  <a:lnTo>
                    <a:pt x="227" y="19"/>
                  </a:lnTo>
                  <a:lnTo>
                    <a:pt x="227" y="19"/>
                  </a:lnTo>
                  <a:lnTo>
                    <a:pt x="229" y="19"/>
                  </a:lnTo>
                  <a:lnTo>
                    <a:pt x="229" y="19"/>
                  </a:lnTo>
                  <a:lnTo>
                    <a:pt x="232" y="19"/>
                  </a:lnTo>
                  <a:lnTo>
                    <a:pt x="232" y="19"/>
                  </a:lnTo>
                  <a:lnTo>
                    <a:pt x="232" y="19"/>
                  </a:lnTo>
                  <a:lnTo>
                    <a:pt x="232" y="22"/>
                  </a:lnTo>
                  <a:lnTo>
                    <a:pt x="234" y="22"/>
                  </a:lnTo>
                  <a:lnTo>
                    <a:pt x="234" y="22"/>
                  </a:lnTo>
                  <a:lnTo>
                    <a:pt x="234" y="22"/>
                  </a:lnTo>
                  <a:lnTo>
                    <a:pt x="234" y="22"/>
                  </a:lnTo>
                  <a:lnTo>
                    <a:pt x="234" y="24"/>
                  </a:lnTo>
                  <a:lnTo>
                    <a:pt x="234" y="24"/>
                  </a:lnTo>
                  <a:lnTo>
                    <a:pt x="236" y="24"/>
                  </a:lnTo>
                  <a:lnTo>
                    <a:pt x="236" y="26"/>
                  </a:lnTo>
                  <a:lnTo>
                    <a:pt x="236" y="26"/>
                  </a:lnTo>
                  <a:lnTo>
                    <a:pt x="239" y="26"/>
                  </a:lnTo>
                  <a:lnTo>
                    <a:pt x="239" y="26"/>
                  </a:lnTo>
                  <a:lnTo>
                    <a:pt x="239" y="26"/>
                  </a:lnTo>
                  <a:lnTo>
                    <a:pt x="241" y="26"/>
                  </a:lnTo>
                  <a:lnTo>
                    <a:pt x="241" y="26"/>
                  </a:lnTo>
                  <a:lnTo>
                    <a:pt x="241" y="26"/>
                  </a:lnTo>
                  <a:lnTo>
                    <a:pt x="243" y="26"/>
                  </a:lnTo>
                  <a:lnTo>
                    <a:pt x="243" y="26"/>
                  </a:lnTo>
                  <a:lnTo>
                    <a:pt x="243" y="26"/>
                  </a:lnTo>
                  <a:lnTo>
                    <a:pt x="243" y="26"/>
                  </a:lnTo>
                  <a:lnTo>
                    <a:pt x="246" y="26"/>
                  </a:lnTo>
                  <a:lnTo>
                    <a:pt x="246" y="29"/>
                  </a:lnTo>
                  <a:lnTo>
                    <a:pt x="246" y="29"/>
                  </a:lnTo>
                  <a:lnTo>
                    <a:pt x="246" y="29"/>
                  </a:lnTo>
                  <a:lnTo>
                    <a:pt x="246" y="26"/>
                  </a:lnTo>
                  <a:lnTo>
                    <a:pt x="248" y="26"/>
                  </a:lnTo>
                  <a:lnTo>
                    <a:pt x="248" y="26"/>
                  </a:lnTo>
                  <a:lnTo>
                    <a:pt x="248" y="26"/>
                  </a:lnTo>
                  <a:lnTo>
                    <a:pt x="248" y="26"/>
                  </a:lnTo>
                  <a:lnTo>
                    <a:pt x="250" y="26"/>
                  </a:lnTo>
                  <a:lnTo>
                    <a:pt x="250" y="26"/>
                  </a:lnTo>
                  <a:lnTo>
                    <a:pt x="250" y="26"/>
                  </a:lnTo>
                  <a:lnTo>
                    <a:pt x="250" y="26"/>
                  </a:lnTo>
                  <a:lnTo>
                    <a:pt x="250" y="26"/>
                  </a:lnTo>
                  <a:lnTo>
                    <a:pt x="253" y="26"/>
                  </a:lnTo>
                  <a:lnTo>
                    <a:pt x="253" y="29"/>
                  </a:lnTo>
                  <a:lnTo>
                    <a:pt x="253" y="29"/>
                  </a:lnTo>
                  <a:lnTo>
                    <a:pt x="253" y="29"/>
                  </a:lnTo>
                  <a:lnTo>
                    <a:pt x="253" y="29"/>
                  </a:lnTo>
                  <a:lnTo>
                    <a:pt x="255" y="29"/>
                  </a:lnTo>
                  <a:lnTo>
                    <a:pt x="255" y="29"/>
                  </a:lnTo>
                  <a:lnTo>
                    <a:pt x="258" y="29"/>
                  </a:lnTo>
                  <a:lnTo>
                    <a:pt x="258" y="29"/>
                  </a:lnTo>
                  <a:lnTo>
                    <a:pt x="258" y="29"/>
                  </a:lnTo>
                  <a:lnTo>
                    <a:pt x="258" y="31"/>
                  </a:lnTo>
                  <a:lnTo>
                    <a:pt x="260" y="31"/>
                  </a:lnTo>
                  <a:lnTo>
                    <a:pt x="260" y="31"/>
                  </a:lnTo>
                  <a:lnTo>
                    <a:pt x="260" y="31"/>
                  </a:lnTo>
                  <a:lnTo>
                    <a:pt x="262" y="31"/>
                  </a:lnTo>
                  <a:lnTo>
                    <a:pt x="262" y="31"/>
                  </a:lnTo>
                  <a:lnTo>
                    <a:pt x="262" y="31"/>
                  </a:lnTo>
                  <a:lnTo>
                    <a:pt x="265" y="31"/>
                  </a:lnTo>
                  <a:lnTo>
                    <a:pt x="265" y="31"/>
                  </a:lnTo>
                  <a:lnTo>
                    <a:pt x="265" y="31"/>
                  </a:lnTo>
                  <a:lnTo>
                    <a:pt x="265" y="31"/>
                  </a:lnTo>
                  <a:lnTo>
                    <a:pt x="265" y="31"/>
                  </a:lnTo>
                  <a:lnTo>
                    <a:pt x="265" y="31"/>
                  </a:lnTo>
                  <a:lnTo>
                    <a:pt x="267" y="31"/>
                  </a:lnTo>
                  <a:lnTo>
                    <a:pt x="267" y="31"/>
                  </a:lnTo>
                  <a:lnTo>
                    <a:pt x="267" y="31"/>
                  </a:lnTo>
                  <a:lnTo>
                    <a:pt x="267" y="29"/>
                  </a:lnTo>
                  <a:lnTo>
                    <a:pt x="269" y="29"/>
                  </a:lnTo>
                  <a:lnTo>
                    <a:pt x="269" y="29"/>
                  </a:lnTo>
                  <a:lnTo>
                    <a:pt x="269" y="31"/>
                  </a:lnTo>
                  <a:lnTo>
                    <a:pt x="272" y="31"/>
                  </a:lnTo>
                  <a:lnTo>
                    <a:pt x="272" y="29"/>
                  </a:lnTo>
                  <a:lnTo>
                    <a:pt x="272" y="29"/>
                  </a:lnTo>
                  <a:lnTo>
                    <a:pt x="272" y="29"/>
                  </a:lnTo>
                  <a:lnTo>
                    <a:pt x="272" y="29"/>
                  </a:lnTo>
                  <a:lnTo>
                    <a:pt x="274" y="29"/>
                  </a:lnTo>
                  <a:lnTo>
                    <a:pt x="274" y="29"/>
                  </a:lnTo>
                  <a:lnTo>
                    <a:pt x="276" y="29"/>
                  </a:lnTo>
                  <a:lnTo>
                    <a:pt x="276" y="29"/>
                  </a:lnTo>
                  <a:lnTo>
                    <a:pt x="276" y="29"/>
                  </a:lnTo>
                  <a:lnTo>
                    <a:pt x="279" y="29"/>
                  </a:lnTo>
                  <a:lnTo>
                    <a:pt x="279" y="26"/>
                  </a:lnTo>
                  <a:lnTo>
                    <a:pt x="279" y="26"/>
                  </a:lnTo>
                  <a:lnTo>
                    <a:pt x="279" y="26"/>
                  </a:lnTo>
                  <a:lnTo>
                    <a:pt x="281" y="26"/>
                  </a:lnTo>
                  <a:lnTo>
                    <a:pt x="281" y="26"/>
                  </a:lnTo>
                  <a:lnTo>
                    <a:pt x="284" y="26"/>
                  </a:lnTo>
                  <a:lnTo>
                    <a:pt x="284" y="26"/>
                  </a:lnTo>
                  <a:lnTo>
                    <a:pt x="284" y="26"/>
                  </a:lnTo>
                  <a:lnTo>
                    <a:pt x="286" y="26"/>
                  </a:lnTo>
                  <a:lnTo>
                    <a:pt x="286" y="26"/>
                  </a:lnTo>
                  <a:lnTo>
                    <a:pt x="286" y="26"/>
                  </a:lnTo>
                  <a:lnTo>
                    <a:pt x="286" y="26"/>
                  </a:lnTo>
                  <a:lnTo>
                    <a:pt x="288" y="26"/>
                  </a:lnTo>
                  <a:lnTo>
                    <a:pt x="288" y="26"/>
                  </a:lnTo>
                  <a:lnTo>
                    <a:pt x="288" y="26"/>
                  </a:lnTo>
                  <a:lnTo>
                    <a:pt x="291" y="26"/>
                  </a:lnTo>
                  <a:lnTo>
                    <a:pt x="291" y="29"/>
                  </a:lnTo>
                  <a:lnTo>
                    <a:pt x="291" y="29"/>
                  </a:lnTo>
                  <a:lnTo>
                    <a:pt x="291" y="29"/>
                  </a:lnTo>
                  <a:lnTo>
                    <a:pt x="293" y="29"/>
                  </a:lnTo>
                  <a:lnTo>
                    <a:pt x="293" y="29"/>
                  </a:lnTo>
                  <a:lnTo>
                    <a:pt x="293" y="29"/>
                  </a:lnTo>
                  <a:lnTo>
                    <a:pt x="293" y="29"/>
                  </a:lnTo>
                  <a:lnTo>
                    <a:pt x="295" y="29"/>
                  </a:lnTo>
                  <a:lnTo>
                    <a:pt x="295" y="29"/>
                  </a:lnTo>
                  <a:lnTo>
                    <a:pt x="295" y="31"/>
                  </a:lnTo>
                  <a:lnTo>
                    <a:pt x="298" y="31"/>
                  </a:lnTo>
                  <a:lnTo>
                    <a:pt x="298" y="29"/>
                  </a:lnTo>
                  <a:lnTo>
                    <a:pt x="298" y="29"/>
                  </a:lnTo>
                  <a:lnTo>
                    <a:pt x="298" y="29"/>
                  </a:lnTo>
                  <a:lnTo>
                    <a:pt x="300" y="29"/>
                  </a:lnTo>
                  <a:lnTo>
                    <a:pt x="300" y="31"/>
                  </a:lnTo>
                  <a:lnTo>
                    <a:pt x="300" y="31"/>
                  </a:lnTo>
                  <a:lnTo>
                    <a:pt x="300" y="31"/>
                  </a:lnTo>
                  <a:lnTo>
                    <a:pt x="300" y="31"/>
                  </a:lnTo>
                  <a:lnTo>
                    <a:pt x="303" y="31"/>
                  </a:lnTo>
                  <a:lnTo>
                    <a:pt x="303" y="31"/>
                  </a:lnTo>
                  <a:lnTo>
                    <a:pt x="303" y="31"/>
                  </a:lnTo>
                  <a:lnTo>
                    <a:pt x="305" y="31"/>
                  </a:lnTo>
                  <a:lnTo>
                    <a:pt x="305" y="29"/>
                  </a:lnTo>
                  <a:lnTo>
                    <a:pt x="305" y="29"/>
                  </a:lnTo>
                  <a:lnTo>
                    <a:pt x="305" y="29"/>
                  </a:lnTo>
                  <a:lnTo>
                    <a:pt x="305" y="29"/>
                  </a:lnTo>
                  <a:lnTo>
                    <a:pt x="307" y="29"/>
                  </a:lnTo>
                  <a:lnTo>
                    <a:pt x="307" y="29"/>
                  </a:lnTo>
                  <a:lnTo>
                    <a:pt x="307" y="29"/>
                  </a:lnTo>
                  <a:lnTo>
                    <a:pt x="310" y="29"/>
                  </a:lnTo>
                  <a:lnTo>
                    <a:pt x="310" y="29"/>
                  </a:lnTo>
                  <a:lnTo>
                    <a:pt x="310" y="26"/>
                  </a:lnTo>
                  <a:lnTo>
                    <a:pt x="312" y="26"/>
                  </a:lnTo>
                  <a:lnTo>
                    <a:pt x="312" y="26"/>
                  </a:lnTo>
                  <a:lnTo>
                    <a:pt x="312" y="26"/>
                  </a:lnTo>
                  <a:lnTo>
                    <a:pt x="312" y="26"/>
                  </a:lnTo>
                  <a:lnTo>
                    <a:pt x="314" y="26"/>
                  </a:lnTo>
                  <a:lnTo>
                    <a:pt x="314" y="26"/>
                  </a:lnTo>
                  <a:lnTo>
                    <a:pt x="314" y="26"/>
                  </a:lnTo>
                  <a:lnTo>
                    <a:pt x="317" y="26"/>
                  </a:lnTo>
                  <a:lnTo>
                    <a:pt x="317" y="24"/>
                  </a:lnTo>
                  <a:lnTo>
                    <a:pt x="317" y="24"/>
                  </a:lnTo>
                  <a:lnTo>
                    <a:pt x="317" y="24"/>
                  </a:lnTo>
                  <a:lnTo>
                    <a:pt x="319" y="24"/>
                  </a:lnTo>
                  <a:lnTo>
                    <a:pt x="319" y="24"/>
                  </a:lnTo>
                  <a:lnTo>
                    <a:pt x="319" y="24"/>
                  </a:lnTo>
                  <a:lnTo>
                    <a:pt x="319" y="24"/>
                  </a:lnTo>
                  <a:lnTo>
                    <a:pt x="321" y="24"/>
                  </a:lnTo>
                  <a:lnTo>
                    <a:pt x="321" y="24"/>
                  </a:lnTo>
                  <a:lnTo>
                    <a:pt x="321" y="22"/>
                  </a:lnTo>
                  <a:lnTo>
                    <a:pt x="324" y="22"/>
                  </a:lnTo>
                  <a:lnTo>
                    <a:pt x="324" y="22"/>
                  </a:lnTo>
                  <a:lnTo>
                    <a:pt x="324" y="22"/>
                  </a:lnTo>
                  <a:lnTo>
                    <a:pt x="324" y="22"/>
                  </a:lnTo>
                  <a:lnTo>
                    <a:pt x="326" y="22"/>
                  </a:lnTo>
                  <a:lnTo>
                    <a:pt x="326" y="19"/>
                  </a:lnTo>
                  <a:lnTo>
                    <a:pt x="326" y="19"/>
                  </a:lnTo>
                  <a:lnTo>
                    <a:pt x="326" y="19"/>
                  </a:lnTo>
                  <a:lnTo>
                    <a:pt x="326" y="19"/>
                  </a:lnTo>
                  <a:lnTo>
                    <a:pt x="329" y="19"/>
                  </a:lnTo>
                  <a:lnTo>
                    <a:pt x="329" y="19"/>
                  </a:lnTo>
                  <a:lnTo>
                    <a:pt x="329" y="17"/>
                  </a:lnTo>
                  <a:lnTo>
                    <a:pt x="331" y="17"/>
                  </a:lnTo>
                  <a:lnTo>
                    <a:pt x="331" y="17"/>
                  </a:lnTo>
                  <a:lnTo>
                    <a:pt x="331" y="17"/>
                  </a:lnTo>
                  <a:lnTo>
                    <a:pt x="331" y="17"/>
                  </a:lnTo>
                  <a:lnTo>
                    <a:pt x="331" y="17"/>
                  </a:lnTo>
                  <a:lnTo>
                    <a:pt x="333" y="17"/>
                  </a:lnTo>
                  <a:lnTo>
                    <a:pt x="333" y="17"/>
                  </a:lnTo>
                  <a:lnTo>
                    <a:pt x="333" y="17"/>
                  </a:lnTo>
                  <a:lnTo>
                    <a:pt x="333" y="17"/>
                  </a:lnTo>
                  <a:lnTo>
                    <a:pt x="336" y="17"/>
                  </a:lnTo>
                  <a:lnTo>
                    <a:pt x="336" y="17"/>
                  </a:lnTo>
                  <a:lnTo>
                    <a:pt x="336" y="17"/>
                  </a:lnTo>
                  <a:lnTo>
                    <a:pt x="338" y="17"/>
                  </a:lnTo>
                  <a:lnTo>
                    <a:pt x="338" y="17"/>
                  </a:lnTo>
                  <a:lnTo>
                    <a:pt x="338" y="17"/>
                  </a:lnTo>
                  <a:lnTo>
                    <a:pt x="338" y="17"/>
                  </a:lnTo>
                  <a:lnTo>
                    <a:pt x="340" y="17"/>
                  </a:lnTo>
                  <a:lnTo>
                    <a:pt x="340" y="17"/>
                  </a:lnTo>
                  <a:lnTo>
                    <a:pt x="340" y="17"/>
                  </a:lnTo>
                  <a:lnTo>
                    <a:pt x="343" y="17"/>
                  </a:lnTo>
                  <a:lnTo>
                    <a:pt x="343" y="17"/>
                  </a:lnTo>
                  <a:lnTo>
                    <a:pt x="345" y="17"/>
                  </a:lnTo>
                  <a:lnTo>
                    <a:pt x="345" y="17"/>
                  </a:lnTo>
                  <a:lnTo>
                    <a:pt x="345" y="17"/>
                  </a:lnTo>
                  <a:lnTo>
                    <a:pt x="347" y="17"/>
                  </a:lnTo>
                  <a:lnTo>
                    <a:pt x="347" y="17"/>
                  </a:lnTo>
                  <a:lnTo>
                    <a:pt x="350" y="17"/>
                  </a:lnTo>
                  <a:lnTo>
                    <a:pt x="350" y="17"/>
                  </a:lnTo>
                  <a:lnTo>
                    <a:pt x="350" y="17"/>
                  </a:lnTo>
                  <a:lnTo>
                    <a:pt x="350" y="17"/>
                  </a:lnTo>
                  <a:lnTo>
                    <a:pt x="352" y="17"/>
                  </a:lnTo>
                  <a:lnTo>
                    <a:pt x="352" y="17"/>
                  </a:lnTo>
                  <a:lnTo>
                    <a:pt x="352" y="17"/>
                  </a:lnTo>
                  <a:lnTo>
                    <a:pt x="352" y="17"/>
                  </a:lnTo>
                  <a:lnTo>
                    <a:pt x="355" y="17"/>
                  </a:lnTo>
                  <a:lnTo>
                    <a:pt x="355" y="17"/>
                  </a:lnTo>
                  <a:lnTo>
                    <a:pt x="355" y="15"/>
                  </a:lnTo>
                  <a:lnTo>
                    <a:pt x="355" y="15"/>
                  </a:lnTo>
                  <a:lnTo>
                    <a:pt x="357" y="15"/>
                  </a:lnTo>
                  <a:lnTo>
                    <a:pt x="357" y="15"/>
                  </a:lnTo>
                  <a:lnTo>
                    <a:pt x="357" y="15"/>
                  </a:lnTo>
                  <a:lnTo>
                    <a:pt x="359" y="15"/>
                  </a:lnTo>
                  <a:lnTo>
                    <a:pt x="359" y="15"/>
                  </a:lnTo>
                  <a:lnTo>
                    <a:pt x="359" y="17"/>
                  </a:lnTo>
                  <a:lnTo>
                    <a:pt x="359" y="17"/>
                  </a:lnTo>
                  <a:lnTo>
                    <a:pt x="359" y="17"/>
                  </a:lnTo>
                  <a:lnTo>
                    <a:pt x="359" y="17"/>
                  </a:lnTo>
                  <a:lnTo>
                    <a:pt x="359" y="17"/>
                  </a:lnTo>
                  <a:lnTo>
                    <a:pt x="362" y="17"/>
                  </a:lnTo>
                  <a:lnTo>
                    <a:pt x="362" y="17"/>
                  </a:lnTo>
                  <a:lnTo>
                    <a:pt x="362" y="17"/>
                  </a:lnTo>
                  <a:lnTo>
                    <a:pt x="362" y="19"/>
                  </a:lnTo>
                  <a:lnTo>
                    <a:pt x="364" y="19"/>
                  </a:lnTo>
                  <a:lnTo>
                    <a:pt x="364" y="19"/>
                  </a:lnTo>
                  <a:lnTo>
                    <a:pt x="364" y="19"/>
                  </a:lnTo>
                  <a:lnTo>
                    <a:pt x="364" y="19"/>
                  </a:lnTo>
                  <a:lnTo>
                    <a:pt x="364" y="22"/>
                  </a:lnTo>
                  <a:lnTo>
                    <a:pt x="366" y="22"/>
                  </a:lnTo>
                  <a:lnTo>
                    <a:pt x="366" y="22"/>
                  </a:lnTo>
                  <a:lnTo>
                    <a:pt x="366" y="22"/>
                  </a:lnTo>
                  <a:lnTo>
                    <a:pt x="366" y="24"/>
                  </a:lnTo>
                  <a:lnTo>
                    <a:pt x="366" y="24"/>
                  </a:lnTo>
                  <a:lnTo>
                    <a:pt x="366" y="24"/>
                  </a:lnTo>
                  <a:lnTo>
                    <a:pt x="369" y="24"/>
                  </a:lnTo>
                  <a:lnTo>
                    <a:pt x="369" y="26"/>
                  </a:lnTo>
                  <a:lnTo>
                    <a:pt x="369" y="26"/>
                  </a:lnTo>
                  <a:lnTo>
                    <a:pt x="369" y="24"/>
                  </a:lnTo>
                  <a:lnTo>
                    <a:pt x="371" y="24"/>
                  </a:lnTo>
                  <a:lnTo>
                    <a:pt x="371" y="24"/>
                  </a:lnTo>
                  <a:lnTo>
                    <a:pt x="371" y="24"/>
                  </a:lnTo>
                  <a:lnTo>
                    <a:pt x="371" y="26"/>
                  </a:lnTo>
                  <a:lnTo>
                    <a:pt x="374" y="26"/>
                  </a:lnTo>
                  <a:lnTo>
                    <a:pt x="374" y="26"/>
                  </a:lnTo>
                  <a:lnTo>
                    <a:pt x="374" y="26"/>
                  </a:lnTo>
                  <a:lnTo>
                    <a:pt x="374" y="29"/>
                  </a:lnTo>
                  <a:lnTo>
                    <a:pt x="374" y="29"/>
                  </a:lnTo>
                  <a:lnTo>
                    <a:pt x="374" y="29"/>
                  </a:lnTo>
                  <a:lnTo>
                    <a:pt x="374" y="29"/>
                  </a:lnTo>
                  <a:lnTo>
                    <a:pt x="376" y="29"/>
                  </a:lnTo>
                  <a:lnTo>
                    <a:pt x="376" y="29"/>
                  </a:lnTo>
                  <a:lnTo>
                    <a:pt x="376" y="31"/>
                  </a:lnTo>
                  <a:lnTo>
                    <a:pt x="378" y="31"/>
                  </a:lnTo>
                  <a:lnTo>
                    <a:pt x="378" y="31"/>
                  </a:lnTo>
                  <a:lnTo>
                    <a:pt x="378" y="34"/>
                  </a:lnTo>
                  <a:lnTo>
                    <a:pt x="378" y="34"/>
                  </a:lnTo>
                  <a:lnTo>
                    <a:pt x="378" y="34"/>
                  </a:lnTo>
                  <a:lnTo>
                    <a:pt x="378" y="36"/>
                  </a:lnTo>
                  <a:lnTo>
                    <a:pt x="378" y="36"/>
                  </a:lnTo>
                  <a:lnTo>
                    <a:pt x="378" y="36"/>
                  </a:lnTo>
                  <a:lnTo>
                    <a:pt x="378" y="36"/>
                  </a:lnTo>
                  <a:lnTo>
                    <a:pt x="378" y="38"/>
                  </a:lnTo>
                  <a:lnTo>
                    <a:pt x="378" y="38"/>
                  </a:lnTo>
                  <a:lnTo>
                    <a:pt x="378" y="38"/>
                  </a:lnTo>
                  <a:lnTo>
                    <a:pt x="378" y="41"/>
                  </a:lnTo>
                  <a:lnTo>
                    <a:pt x="378" y="41"/>
                  </a:lnTo>
                  <a:lnTo>
                    <a:pt x="378" y="41"/>
                  </a:lnTo>
                  <a:lnTo>
                    <a:pt x="376" y="41"/>
                  </a:lnTo>
                  <a:lnTo>
                    <a:pt x="376" y="43"/>
                  </a:lnTo>
                  <a:lnTo>
                    <a:pt x="376" y="43"/>
                  </a:lnTo>
                  <a:lnTo>
                    <a:pt x="374" y="43"/>
                  </a:lnTo>
                  <a:lnTo>
                    <a:pt x="374" y="43"/>
                  </a:lnTo>
                  <a:lnTo>
                    <a:pt x="376" y="43"/>
                  </a:lnTo>
                  <a:lnTo>
                    <a:pt x="376" y="45"/>
                  </a:lnTo>
                  <a:lnTo>
                    <a:pt x="376" y="45"/>
                  </a:lnTo>
                  <a:lnTo>
                    <a:pt x="376" y="45"/>
                  </a:lnTo>
                  <a:lnTo>
                    <a:pt x="376" y="45"/>
                  </a:lnTo>
                  <a:lnTo>
                    <a:pt x="376" y="48"/>
                  </a:lnTo>
                  <a:lnTo>
                    <a:pt x="376" y="48"/>
                  </a:lnTo>
                  <a:lnTo>
                    <a:pt x="376" y="48"/>
                  </a:lnTo>
                  <a:lnTo>
                    <a:pt x="378" y="48"/>
                  </a:lnTo>
                  <a:lnTo>
                    <a:pt x="378" y="48"/>
                  </a:lnTo>
                  <a:lnTo>
                    <a:pt x="378" y="50"/>
                  </a:lnTo>
                  <a:lnTo>
                    <a:pt x="378" y="50"/>
                  </a:lnTo>
                  <a:lnTo>
                    <a:pt x="378" y="50"/>
                  </a:lnTo>
                  <a:lnTo>
                    <a:pt x="378" y="50"/>
                  </a:lnTo>
                  <a:lnTo>
                    <a:pt x="378" y="52"/>
                  </a:lnTo>
                  <a:lnTo>
                    <a:pt x="378" y="52"/>
                  </a:lnTo>
                  <a:lnTo>
                    <a:pt x="378" y="52"/>
                  </a:lnTo>
                  <a:lnTo>
                    <a:pt x="378" y="52"/>
                  </a:lnTo>
                  <a:lnTo>
                    <a:pt x="381" y="52"/>
                  </a:lnTo>
                  <a:lnTo>
                    <a:pt x="381" y="55"/>
                  </a:lnTo>
                  <a:lnTo>
                    <a:pt x="381" y="55"/>
                  </a:lnTo>
                  <a:lnTo>
                    <a:pt x="383" y="55"/>
                  </a:lnTo>
                  <a:lnTo>
                    <a:pt x="383" y="55"/>
                  </a:lnTo>
                  <a:lnTo>
                    <a:pt x="383" y="55"/>
                  </a:lnTo>
                  <a:lnTo>
                    <a:pt x="383" y="55"/>
                  </a:lnTo>
                  <a:lnTo>
                    <a:pt x="383" y="55"/>
                  </a:lnTo>
                  <a:lnTo>
                    <a:pt x="385" y="55"/>
                  </a:lnTo>
                  <a:lnTo>
                    <a:pt x="385" y="55"/>
                  </a:lnTo>
                  <a:lnTo>
                    <a:pt x="385" y="55"/>
                  </a:lnTo>
                  <a:lnTo>
                    <a:pt x="388" y="55"/>
                  </a:lnTo>
                  <a:lnTo>
                    <a:pt x="388" y="55"/>
                  </a:lnTo>
                  <a:lnTo>
                    <a:pt x="390" y="55"/>
                  </a:lnTo>
                  <a:lnTo>
                    <a:pt x="390" y="55"/>
                  </a:lnTo>
                  <a:lnTo>
                    <a:pt x="390" y="55"/>
                  </a:lnTo>
                  <a:lnTo>
                    <a:pt x="392" y="55"/>
                  </a:lnTo>
                  <a:lnTo>
                    <a:pt x="392" y="55"/>
                  </a:lnTo>
                  <a:lnTo>
                    <a:pt x="392" y="55"/>
                  </a:lnTo>
                  <a:lnTo>
                    <a:pt x="392" y="55"/>
                  </a:lnTo>
                  <a:lnTo>
                    <a:pt x="395" y="55"/>
                  </a:lnTo>
                  <a:lnTo>
                    <a:pt x="395" y="57"/>
                  </a:lnTo>
                  <a:lnTo>
                    <a:pt x="395" y="57"/>
                  </a:lnTo>
                  <a:lnTo>
                    <a:pt x="395" y="57"/>
                  </a:lnTo>
                  <a:lnTo>
                    <a:pt x="397" y="57"/>
                  </a:lnTo>
                  <a:lnTo>
                    <a:pt x="397" y="57"/>
                  </a:lnTo>
                  <a:lnTo>
                    <a:pt x="397" y="57"/>
                  </a:lnTo>
                  <a:lnTo>
                    <a:pt x="397" y="60"/>
                  </a:lnTo>
                  <a:lnTo>
                    <a:pt x="397" y="60"/>
                  </a:lnTo>
                  <a:lnTo>
                    <a:pt x="397" y="60"/>
                  </a:lnTo>
                  <a:lnTo>
                    <a:pt x="400" y="60"/>
                  </a:lnTo>
                  <a:lnTo>
                    <a:pt x="400" y="60"/>
                  </a:lnTo>
                  <a:lnTo>
                    <a:pt x="400" y="62"/>
                  </a:lnTo>
                  <a:lnTo>
                    <a:pt x="400" y="62"/>
                  </a:lnTo>
                  <a:lnTo>
                    <a:pt x="400" y="6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261"/>
            <p:cNvSpPr>
              <a:spLocks/>
            </p:cNvSpPr>
            <p:nvPr/>
          </p:nvSpPr>
          <p:spPr bwMode="auto">
            <a:xfrm>
              <a:off x="2206625" y="2673350"/>
              <a:ext cx="638175" cy="257175"/>
            </a:xfrm>
            <a:custGeom>
              <a:avLst/>
              <a:gdLst/>
              <a:ahLst/>
              <a:cxnLst>
                <a:cxn ang="0">
                  <a:pos x="385" y="69"/>
                </a:cxn>
                <a:cxn ang="0">
                  <a:pos x="390" y="90"/>
                </a:cxn>
                <a:cxn ang="0">
                  <a:pos x="390" y="109"/>
                </a:cxn>
                <a:cxn ang="0">
                  <a:pos x="402" y="124"/>
                </a:cxn>
                <a:cxn ang="0">
                  <a:pos x="390" y="126"/>
                </a:cxn>
                <a:cxn ang="0">
                  <a:pos x="374" y="126"/>
                </a:cxn>
                <a:cxn ang="0">
                  <a:pos x="357" y="126"/>
                </a:cxn>
                <a:cxn ang="0">
                  <a:pos x="338" y="128"/>
                </a:cxn>
                <a:cxn ang="0">
                  <a:pos x="314" y="128"/>
                </a:cxn>
                <a:cxn ang="0">
                  <a:pos x="295" y="138"/>
                </a:cxn>
                <a:cxn ang="0">
                  <a:pos x="272" y="138"/>
                </a:cxn>
                <a:cxn ang="0">
                  <a:pos x="253" y="138"/>
                </a:cxn>
                <a:cxn ang="0">
                  <a:pos x="234" y="135"/>
                </a:cxn>
                <a:cxn ang="0">
                  <a:pos x="227" y="150"/>
                </a:cxn>
                <a:cxn ang="0">
                  <a:pos x="213" y="159"/>
                </a:cxn>
                <a:cxn ang="0">
                  <a:pos x="213" y="143"/>
                </a:cxn>
                <a:cxn ang="0">
                  <a:pos x="205" y="140"/>
                </a:cxn>
                <a:cxn ang="0">
                  <a:pos x="187" y="138"/>
                </a:cxn>
                <a:cxn ang="0">
                  <a:pos x="172" y="150"/>
                </a:cxn>
                <a:cxn ang="0">
                  <a:pos x="153" y="154"/>
                </a:cxn>
                <a:cxn ang="0">
                  <a:pos x="134" y="154"/>
                </a:cxn>
                <a:cxn ang="0">
                  <a:pos x="118" y="140"/>
                </a:cxn>
                <a:cxn ang="0">
                  <a:pos x="99" y="135"/>
                </a:cxn>
                <a:cxn ang="0">
                  <a:pos x="92" y="150"/>
                </a:cxn>
                <a:cxn ang="0">
                  <a:pos x="73" y="152"/>
                </a:cxn>
                <a:cxn ang="0">
                  <a:pos x="61" y="138"/>
                </a:cxn>
                <a:cxn ang="0">
                  <a:pos x="47" y="138"/>
                </a:cxn>
                <a:cxn ang="0">
                  <a:pos x="35" y="140"/>
                </a:cxn>
                <a:cxn ang="0">
                  <a:pos x="37" y="135"/>
                </a:cxn>
                <a:cxn ang="0">
                  <a:pos x="30" y="133"/>
                </a:cxn>
                <a:cxn ang="0">
                  <a:pos x="26" y="124"/>
                </a:cxn>
                <a:cxn ang="0">
                  <a:pos x="26" y="107"/>
                </a:cxn>
                <a:cxn ang="0">
                  <a:pos x="9" y="102"/>
                </a:cxn>
                <a:cxn ang="0">
                  <a:pos x="9" y="88"/>
                </a:cxn>
                <a:cxn ang="0">
                  <a:pos x="16" y="83"/>
                </a:cxn>
                <a:cxn ang="0">
                  <a:pos x="14" y="71"/>
                </a:cxn>
                <a:cxn ang="0">
                  <a:pos x="2" y="69"/>
                </a:cxn>
                <a:cxn ang="0">
                  <a:pos x="2" y="48"/>
                </a:cxn>
                <a:cxn ang="0">
                  <a:pos x="9" y="41"/>
                </a:cxn>
                <a:cxn ang="0">
                  <a:pos x="7" y="29"/>
                </a:cxn>
                <a:cxn ang="0">
                  <a:pos x="7" y="12"/>
                </a:cxn>
                <a:cxn ang="0">
                  <a:pos x="23" y="3"/>
                </a:cxn>
                <a:cxn ang="0">
                  <a:pos x="40" y="5"/>
                </a:cxn>
                <a:cxn ang="0">
                  <a:pos x="52" y="19"/>
                </a:cxn>
                <a:cxn ang="0">
                  <a:pos x="73" y="24"/>
                </a:cxn>
                <a:cxn ang="0">
                  <a:pos x="97" y="26"/>
                </a:cxn>
                <a:cxn ang="0">
                  <a:pos x="116" y="19"/>
                </a:cxn>
                <a:cxn ang="0">
                  <a:pos x="134" y="10"/>
                </a:cxn>
                <a:cxn ang="0">
                  <a:pos x="153" y="3"/>
                </a:cxn>
                <a:cxn ang="0">
                  <a:pos x="179" y="5"/>
                </a:cxn>
                <a:cxn ang="0">
                  <a:pos x="194" y="5"/>
                </a:cxn>
                <a:cxn ang="0">
                  <a:pos x="210" y="10"/>
                </a:cxn>
                <a:cxn ang="0">
                  <a:pos x="224" y="22"/>
                </a:cxn>
                <a:cxn ang="0">
                  <a:pos x="246" y="26"/>
                </a:cxn>
                <a:cxn ang="0">
                  <a:pos x="262" y="31"/>
                </a:cxn>
                <a:cxn ang="0">
                  <a:pos x="284" y="26"/>
                </a:cxn>
                <a:cxn ang="0">
                  <a:pos x="303" y="31"/>
                </a:cxn>
                <a:cxn ang="0">
                  <a:pos x="321" y="24"/>
                </a:cxn>
                <a:cxn ang="0">
                  <a:pos x="340" y="17"/>
                </a:cxn>
                <a:cxn ang="0">
                  <a:pos x="359" y="17"/>
                </a:cxn>
                <a:cxn ang="0">
                  <a:pos x="374" y="29"/>
                </a:cxn>
                <a:cxn ang="0">
                  <a:pos x="376" y="48"/>
                </a:cxn>
                <a:cxn ang="0">
                  <a:pos x="392" y="55"/>
                </a:cxn>
              </a:cxnLst>
              <a:rect l="0" t="0" r="r" b="b"/>
              <a:pathLst>
                <a:path w="402" h="162">
                  <a:moveTo>
                    <a:pt x="400" y="62"/>
                  </a:moveTo>
                  <a:lnTo>
                    <a:pt x="400" y="62"/>
                  </a:lnTo>
                  <a:lnTo>
                    <a:pt x="400" y="62"/>
                  </a:lnTo>
                  <a:lnTo>
                    <a:pt x="400" y="62"/>
                  </a:lnTo>
                  <a:lnTo>
                    <a:pt x="397" y="62"/>
                  </a:lnTo>
                  <a:lnTo>
                    <a:pt x="397" y="62"/>
                  </a:lnTo>
                  <a:lnTo>
                    <a:pt x="397" y="62"/>
                  </a:lnTo>
                  <a:lnTo>
                    <a:pt x="397" y="62"/>
                  </a:lnTo>
                  <a:lnTo>
                    <a:pt x="395" y="62"/>
                  </a:lnTo>
                  <a:lnTo>
                    <a:pt x="395" y="64"/>
                  </a:lnTo>
                  <a:lnTo>
                    <a:pt x="395" y="64"/>
                  </a:lnTo>
                  <a:lnTo>
                    <a:pt x="395" y="64"/>
                  </a:lnTo>
                  <a:lnTo>
                    <a:pt x="395" y="67"/>
                  </a:lnTo>
                  <a:lnTo>
                    <a:pt x="395" y="67"/>
                  </a:lnTo>
                  <a:lnTo>
                    <a:pt x="395" y="67"/>
                  </a:lnTo>
                  <a:lnTo>
                    <a:pt x="395" y="69"/>
                  </a:lnTo>
                  <a:lnTo>
                    <a:pt x="395" y="69"/>
                  </a:lnTo>
                  <a:lnTo>
                    <a:pt x="392" y="69"/>
                  </a:lnTo>
                  <a:lnTo>
                    <a:pt x="392" y="69"/>
                  </a:lnTo>
                  <a:lnTo>
                    <a:pt x="392" y="71"/>
                  </a:lnTo>
                  <a:lnTo>
                    <a:pt x="392" y="71"/>
                  </a:lnTo>
                  <a:lnTo>
                    <a:pt x="390" y="71"/>
                  </a:lnTo>
                  <a:lnTo>
                    <a:pt x="390" y="71"/>
                  </a:lnTo>
                  <a:lnTo>
                    <a:pt x="390" y="69"/>
                  </a:lnTo>
                  <a:lnTo>
                    <a:pt x="390" y="69"/>
                  </a:lnTo>
                  <a:lnTo>
                    <a:pt x="388" y="69"/>
                  </a:lnTo>
                  <a:lnTo>
                    <a:pt x="388" y="71"/>
                  </a:lnTo>
                  <a:lnTo>
                    <a:pt x="388" y="71"/>
                  </a:lnTo>
                  <a:lnTo>
                    <a:pt x="388" y="69"/>
                  </a:lnTo>
                  <a:lnTo>
                    <a:pt x="385" y="69"/>
                  </a:lnTo>
                  <a:lnTo>
                    <a:pt x="385" y="71"/>
                  </a:lnTo>
                  <a:lnTo>
                    <a:pt x="385" y="71"/>
                  </a:lnTo>
                  <a:lnTo>
                    <a:pt x="385" y="71"/>
                  </a:lnTo>
                  <a:lnTo>
                    <a:pt x="385" y="71"/>
                  </a:lnTo>
                  <a:lnTo>
                    <a:pt x="385" y="74"/>
                  </a:lnTo>
                  <a:lnTo>
                    <a:pt x="388" y="74"/>
                  </a:lnTo>
                  <a:lnTo>
                    <a:pt x="388" y="74"/>
                  </a:lnTo>
                  <a:lnTo>
                    <a:pt x="388" y="76"/>
                  </a:lnTo>
                  <a:lnTo>
                    <a:pt x="388" y="76"/>
                  </a:lnTo>
                  <a:lnTo>
                    <a:pt x="388" y="76"/>
                  </a:lnTo>
                  <a:lnTo>
                    <a:pt x="390" y="76"/>
                  </a:lnTo>
                  <a:lnTo>
                    <a:pt x="390" y="76"/>
                  </a:lnTo>
                  <a:lnTo>
                    <a:pt x="388" y="76"/>
                  </a:lnTo>
                  <a:lnTo>
                    <a:pt x="388" y="79"/>
                  </a:lnTo>
                  <a:lnTo>
                    <a:pt x="390" y="79"/>
                  </a:lnTo>
                  <a:lnTo>
                    <a:pt x="390" y="79"/>
                  </a:lnTo>
                  <a:lnTo>
                    <a:pt x="390" y="81"/>
                  </a:lnTo>
                  <a:lnTo>
                    <a:pt x="390" y="81"/>
                  </a:lnTo>
                  <a:lnTo>
                    <a:pt x="390" y="83"/>
                  </a:lnTo>
                  <a:lnTo>
                    <a:pt x="390" y="83"/>
                  </a:lnTo>
                  <a:lnTo>
                    <a:pt x="390" y="83"/>
                  </a:lnTo>
                  <a:lnTo>
                    <a:pt x="390" y="83"/>
                  </a:lnTo>
                  <a:lnTo>
                    <a:pt x="390" y="86"/>
                  </a:lnTo>
                  <a:lnTo>
                    <a:pt x="392" y="86"/>
                  </a:lnTo>
                  <a:lnTo>
                    <a:pt x="392" y="86"/>
                  </a:lnTo>
                  <a:lnTo>
                    <a:pt x="390" y="86"/>
                  </a:lnTo>
                  <a:lnTo>
                    <a:pt x="390" y="86"/>
                  </a:lnTo>
                  <a:lnTo>
                    <a:pt x="390" y="88"/>
                  </a:lnTo>
                  <a:lnTo>
                    <a:pt x="390" y="88"/>
                  </a:lnTo>
                  <a:lnTo>
                    <a:pt x="390" y="90"/>
                  </a:lnTo>
                  <a:lnTo>
                    <a:pt x="392" y="90"/>
                  </a:lnTo>
                  <a:lnTo>
                    <a:pt x="392" y="90"/>
                  </a:lnTo>
                  <a:lnTo>
                    <a:pt x="392" y="93"/>
                  </a:lnTo>
                  <a:lnTo>
                    <a:pt x="392" y="93"/>
                  </a:lnTo>
                  <a:lnTo>
                    <a:pt x="392" y="95"/>
                  </a:lnTo>
                  <a:lnTo>
                    <a:pt x="392" y="95"/>
                  </a:lnTo>
                  <a:lnTo>
                    <a:pt x="392" y="95"/>
                  </a:lnTo>
                  <a:lnTo>
                    <a:pt x="392" y="95"/>
                  </a:lnTo>
                  <a:lnTo>
                    <a:pt x="392" y="95"/>
                  </a:lnTo>
                  <a:lnTo>
                    <a:pt x="395" y="95"/>
                  </a:lnTo>
                  <a:lnTo>
                    <a:pt x="395" y="95"/>
                  </a:lnTo>
                  <a:lnTo>
                    <a:pt x="395" y="98"/>
                  </a:lnTo>
                  <a:lnTo>
                    <a:pt x="395" y="98"/>
                  </a:lnTo>
                  <a:lnTo>
                    <a:pt x="395" y="98"/>
                  </a:lnTo>
                  <a:lnTo>
                    <a:pt x="392" y="98"/>
                  </a:lnTo>
                  <a:lnTo>
                    <a:pt x="392" y="100"/>
                  </a:lnTo>
                  <a:lnTo>
                    <a:pt x="392" y="100"/>
                  </a:lnTo>
                  <a:lnTo>
                    <a:pt x="392" y="102"/>
                  </a:lnTo>
                  <a:lnTo>
                    <a:pt x="392" y="102"/>
                  </a:lnTo>
                  <a:lnTo>
                    <a:pt x="392" y="102"/>
                  </a:lnTo>
                  <a:lnTo>
                    <a:pt x="392" y="105"/>
                  </a:lnTo>
                  <a:lnTo>
                    <a:pt x="392" y="105"/>
                  </a:lnTo>
                  <a:lnTo>
                    <a:pt x="392" y="105"/>
                  </a:lnTo>
                  <a:lnTo>
                    <a:pt x="390" y="105"/>
                  </a:lnTo>
                  <a:lnTo>
                    <a:pt x="390" y="107"/>
                  </a:lnTo>
                  <a:lnTo>
                    <a:pt x="390" y="107"/>
                  </a:lnTo>
                  <a:lnTo>
                    <a:pt x="390" y="107"/>
                  </a:lnTo>
                  <a:lnTo>
                    <a:pt x="390" y="107"/>
                  </a:lnTo>
                  <a:lnTo>
                    <a:pt x="390" y="109"/>
                  </a:lnTo>
                  <a:lnTo>
                    <a:pt x="390" y="109"/>
                  </a:lnTo>
                  <a:lnTo>
                    <a:pt x="392" y="109"/>
                  </a:lnTo>
                  <a:lnTo>
                    <a:pt x="392" y="109"/>
                  </a:lnTo>
                  <a:lnTo>
                    <a:pt x="392" y="109"/>
                  </a:lnTo>
                  <a:lnTo>
                    <a:pt x="392" y="109"/>
                  </a:lnTo>
                  <a:lnTo>
                    <a:pt x="392" y="112"/>
                  </a:lnTo>
                  <a:lnTo>
                    <a:pt x="395" y="112"/>
                  </a:lnTo>
                  <a:lnTo>
                    <a:pt x="395" y="112"/>
                  </a:lnTo>
                  <a:lnTo>
                    <a:pt x="395" y="112"/>
                  </a:lnTo>
                  <a:lnTo>
                    <a:pt x="395" y="112"/>
                  </a:lnTo>
                  <a:lnTo>
                    <a:pt x="397" y="112"/>
                  </a:lnTo>
                  <a:lnTo>
                    <a:pt x="397" y="112"/>
                  </a:lnTo>
                  <a:lnTo>
                    <a:pt x="397" y="112"/>
                  </a:lnTo>
                  <a:lnTo>
                    <a:pt x="397" y="112"/>
                  </a:lnTo>
                  <a:lnTo>
                    <a:pt x="397" y="114"/>
                  </a:lnTo>
                  <a:lnTo>
                    <a:pt x="397" y="114"/>
                  </a:lnTo>
                  <a:lnTo>
                    <a:pt x="397" y="114"/>
                  </a:lnTo>
                  <a:lnTo>
                    <a:pt x="397" y="116"/>
                  </a:lnTo>
                  <a:lnTo>
                    <a:pt x="397" y="116"/>
                  </a:lnTo>
                  <a:lnTo>
                    <a:pt x="397" y="116"/>
                  </a:lnTo>
                  <a:lnTo>
                    <a:pt x="397" y="116"/>
                  </a:lnTo>
                  <a:lnTo>
                    <a:pt x="397" y="119"/>
                  </a:lnTo>
                  <a:lnTo>
                    <a:pt x="397" y="119"/>
                  </a:lnTo>
                  <a:lnTo>
                    <a:pt x="397" y="121"/>
                  </a:lnTo>
                  <a:lnTo>
                    <a:pt x="400" y="121"/>
                  </a:lnTo>
                  <a:lnTo>
                    <a:pt x="400" y="121"/>
                  </a:lnTo>
                  <a:lnTo>
                    <a:pt x="400" y="121"/>
                  </a:lnTo>
                  <a:lnTo>
                    <a:pt x="400" y="121"/>
                  </a:lnTo>
                  <a:lnTo>
                    <a:pt x="400" y="124"/>
                  </a:lnTo>
                  <a:lnTo>
                    <a:pt x="402" y="124"/>
                  </a:lnTo>
                  <a:lnTo>
                    <a:pt x="402" y="124"/>
                  </a:lnTo>
                  <a:lnTo>
                    <a:pt x="402" y="124"/>
                  </a:lnTo>
                  <a:lnTo>
                    <a:pt x="402" y="126"/>
                  </a:lnTo>
                  <a:lnTo>
                    <a:pt x="402" y="126"/>
                  </a:lnTo>
                  <a:lnTo>
                    <a:pt x="402" y="126"/>
                  </a:lnTo>
                  <a:lnTo>
                    <a:pt x="402" y="126"/>
                  </a:lnTo>
                  <a:lnTo>
                    <a:pt x="400" y="126"/>
                  </a:lnTo>
                  <a:lnTo>
                    <a:pt x="400" y="126"/>
                  </a:lnTo>
                  <a:lnTo>
                    <a:pt x="400" y="126"/>
                  </a:lnTo>
                  <a:lnTo>
                    <a:pt x="397" y="126"/>
                  </a:lnTo>
                  <a:lnTo>
                    <a:pt x="397" y="126"/>
                  </a:lnTo>
                  <a:lnTo>
                    <a:pt x="397" y="128"/>
                  </a:lnTo>
                  <a:lnTo>
                    <a:pt x="397" y="128"/>
                  </a:lnTo>
                  <a:lnTo>
                    <a:pt x="395" y="128"/>
                  </a:lnTo>
                  <a:lnTo>
                    <a:pt x="395" y="128"/>
                  </a:lnTo>
                  <a:lnTo>
                    <a:pt x="395" y="128"/>
                  </a:lnTo>
                  <a:lnTo>
                    <a:pt x="392" y="128"/>
                  </a:lnTo>
                  <a:lnTo>
                    <a:pt x="392" y="131"/>
                  </a:lnTo>
                  <a:lnTo>
                    <a:pt x="392" y="131"/>
                  </a:lnTo>
                  <a:lnTo>
                    <a:pt x="392" y="131"/>
                  </a:lnTo>
                  <a:lnTo>
                    <a:pt x="392" y="131"/>
                  </a:lnTo>
                  <a:lnTo>
                    <a:pt x="392" y="133"/>
                  </a:lnTo>
                  <a:lnTo>
                    <a:pt x="390" y="133"/>
                  </a:lnTo>
                  <a:lnTo>
                    <a:pt x="390" y="131"/>
                  </a:lnTo>
                  <a:lnTo>
                    <a:pt x="390" y="131"/>
                  </a:lnTo>
                  <a:lnTo>
                    <a:pt x="390" y="131"/>
                  </a:lnTo>
                  <a:lnTo>
                    <a:pt x="390" y="128"/>
                  </a:lnTo>
                  <a:lnTo>
                    <a:pt x="390" y="128"/>
                  </a:lnTo>
                  <a:lnTo>
                    <a:pt x="390" y="128"/>
                  </a:lnTo>
                  <a:lnTo>
                    <a:pt x="390" y="128"/>
                  </a:lnTo>
                  <a:lnTo>
                    <a:pt x="390" y="126"/>
                  </a:lnTo>
                  <a:lnTo>
                    <a:pt x="390" y="126"/>
                  </a:lnTo>
                  <a:lnTo>
                    <a:pt x="390" y="126"/>
                  </a:lnTo>
                  <a:lnTo>
                    <a:pt x="390" y="126"/>
                  </a:lnTo>
                  <a:lnTo>
                    <a:pt x="390" y="126"/>
                  </a:lnTo>
                  <a:lnTo>
                    <a:pt x="390" y="124"/>
                  </a:lnTo>
                  <a:lnTo>
                    <a:pt x="390" y="124"/>
                  </a:lnTo>
                  <a:lnTo>
                    <a:pt x="388" y="124"/>
                  </a:lnTo>
                  <a:lnTo>
                    <a:pt x="388" y="124"/>
                  </a:lnTo>
                  <a:lnTo>
                    <a:pt x="388" y="124"/>
                  </a:lnTo>
                  <a:lnTo>
                    <a:pt x="385" y="124"/>
                  </a:lnTo>
                  <a:lnTo>
                    <a:pt x="385" y="124"/>
                  </a:lnTo>
                  <a:lnTo>
                    <a:pt x="385" y="124"/>
                  </a:lnTo>
                  <a:lnTo>
                    <a:pt x="385" y="124"/>
                  </a:lnTo>
                  <a:lnTo>
                    <a:pt x="383" y="124"/>
                  </a:lnTo>
                  <a:lnTo>
                    <a:pt x="383" y="126"/>
                  </a:lnTo>
                  <a:lnTo>
                    <a:pt x="383" y="126"/>
                  </a:lnTo>
                  <a:lnTo>
                    <a:pt x="383" y="126"/>
                  </a:lnTo>
                  <a:lnTo>
                    <a:pt x="383" y="126"/>
                  </a:lnTo>
                  <a:lnTo>
                    <a:pt x="381" y="126"/>
                  </a:lnTo>
                  <a:lnTo>
                    <a:pt x="381" y="126"/>
                  </a:lnTo>
                  <a:lnTo>
                    <a:pt x="381" y="126"/>
                  </a:lnTo>
                  <a:lnTo>
                    <a:pt x="378" y="126"/>
                  </a:lnTo>
                  <a:lnTo>
                    <a:pt x="378" y="126"/>
                  </a:lnTo>
                  <a:lnTo>
                    <a:pt x="378" y="126"/>
                  </a:lnTo>
                  <a:lnTo>
                    <a:pt x="378" y="126"/>
                  </a:lnTo>
                  <a:lnTo>
                    <a:pt x="376" y="126"/>
                  </a:lnTo>
                  <a:lnTo>
                    <a:pt x="376" y="126"/>
                  </a:lnTo>
                  <a:lnTo>
                    <a:pt x="376" y="126"/>
                  </a:lnTo>
                  <a:lnTo>
                    <a:pt x="374" y="126"/>
                  </a:lnTo>
                  <a:lnTo>
                    <a:pt x="374" y="126"/>
                  </a:lnTo>
                  <a:lnTo>
                    <a:pt x="374" y="126"/>
                  </a:lnTo>
                  <a:lnTo>
                    <a:pt x="374" y="124"/>
                  </a:lnTo>
                  <a:lnTo>
                    <a:pt x="371" y="124"/>
                  </a:lnTo>
                  <a:lnTo>
                    <a:pt x="371" y="124"/>
                  </a:lnTo>
                  <a:lnTo>
                    <a:pt x="371" y="124"/>
                  </a:lnTo>
                  <a:lnTo>
                    <a:pt x="371" y="124"/>
                  </a:lnTo>
                  <a:lnTo>
                    <a:pt x="371" y="124"/>
                  </a:lnTo>
                  <a:lnTo>
                    <a:pt x="369" y="124"/>
                  </a:lnTo>
                  <a:lnTo>
                    <a:pt x="369" y="124"/>
                  </a:lnTo>
                  <a:lnTo>
                    <a:pt x="369" y="124"/>
                  </a:lnTo>
                  <a:lnTo>
                    <a:pt x="366" y="124"/>
                  </a:lnTo>
                  <a:lnTo>
                    <a:pt x="366" y="121"/>
                  </a:lnTo>
                  <a:lnTo>
                    <a:pt x="366" y="121"/>
                  </a:lnTo>
                  <a:lnTo>
                    <a:pt x="366" y="121"/>
                  </a:lnTo>
                  <a:lnTo>
                    <a:pt x="364" y="121"/>
                  </a:lnTo>
                  <a:lnTo>
                    <a:pt x="364" y="121"/>
                  </a:lnTo>
                  <a:lnTo>
                    <a:pt x="364" y="124"/>
                  </a:lnTo>
                  <a:lnTo>
                    <a:pt x="364" y="124"/>
                  </a:lnTo>
                  <a:lnTo>
                    <a:pt x="362" y="124"/>
                  </a:lnTo>
                  <a:lnTo>
                    <a:pt x="362" y="124"/>
                  </a:lnTo>
                  <a:lnTo>
                    <a:pt x="359" y="124"/>
                  </a:lnTo>
                  <a:lnTo>
                    <a:pt x="359" y="124"/>
                  </a:lnTo>
                  <a:lnTo>
                    <a:pt x="359" y="121"/>
                  </a:lnTo>
                  <a:lnTo>
                    <a:pt x="359" y="121"/>
                  </a:lnTo>
                  <a:lnTo>
                    <a:pt x="357" y="121"/>
                  </a:lnTo>
                  <a:lnTo>
                    <a:pt x="357" y="124"/>
                  </a:lnTo>
                  <a:lnTo>
                    <a:pt x="357" y="124"/>
                  </a:lnTo>
                  <a:lnTo>
                    <a:pt x="357" y="124"/>
                  </a:lnTo>
                  <a:lnTo>
                    <a:pt x="357" y="124"/>
                  </a:lnTo>
                  <a:lnTo>
                    <a:pt x="357" y="126"/>
                  </a:lnTo>
                  <a:lnTo>
                    <a:pt x="357" y="126"/>
                  </a:lnTo>
                  <a:lnTo>
                    <a:pt x="355" y="126"/>
                  </a:lnTo>
                  <a:lnTo>
                    <a:pt x="355" y="126"/>
                  </a:lnTo>
                  <a:lnTo>
                    <a:pt x="355" y="126"/>
                  </a:lnTo>
                  <a:lnTo>
                    <a:pt x="352" y="126"/>
                  </a:lnTo>
                  <a:lnTo>
                    <a:pt x="352" y="128"/>
                  </a:lnTo>
                  <a:lnTo>
                    <a:pt x="352" y="128"/>
                  </a:lnTo>
                  <a:lnTo>
                    <a:pt x="352" y="128"/>
                  </a:lnTo>
                  <a:lnTo>
                    <a:pt x="350" y="128"/>
                  </a:lnTo>
                  <a:lnTo>
                    <a:pt x="350" y="128"/>
                  </a:lnTo>
                  <a:lnTo>
                    <a:pt x="350" y="128"/>
                  </a:lnTo>
                  <a:lnTo>
                    <a:pt x="350" y="126"/>
                  </a:lnTo>
                  <a:lnTo>
                    <a:pt x="350" y="126"/>
                  </a:lnTo>
                  <a:lnTo>
                    <a:pt x="350" y="126"/>
                  </a:lnTo>
                  <a:lnTo>
                    <a:pt x="347" y="126"/>
                  </a:lnTo>
                  <a:lnTo>
                    <a:pt x="347" y="124"/>
                  </a:lnTo>
                  <a:lnTo>
                    <a:pt x="347" y="124"/>
                  </a:lnTo>
                  <a:lnTo>
                    <a:pt x="345" y="124"/>
                  </a:lnTo>
                  <a:lnTo>
                    <a:pt x="345" y="124"/>
                  </a:lnTo>
                  <a:lnTo>
                    <a:pt x="345" y="126"/>
                  </a:lnTo>
                  <a:lnTo>
                    <a:pt x="345" y="126"/>
                  </a:lnTo>
                  <a:lnTo>
                    <a:pt x="345" y="126"/>
                  </a:lnTo>
                  <a:lnTo>
                    <a:pt x="343" y="126"/>
                  </a:lnTo>
                  <a:lnTo>
                    <a:pt x="343" y="126"/>
                  </a:lnTo>
                  <a:lnTo>
                    <a:pt x="343" y="126"/>
                  </a:lnTo>
                  <a:lnTo>
                    <a:pt x="340" y="126"/>
                  </a:lnTo>
                  <a:lnTo>
                    <a:pt x="340" y="126"/>
                  </a:lnTo>
                  <a:lnTo>
                    <a:pt x="340" y="126"/>
                  </a:lnTo>
                  <a:lnTo>
                    <a:pt x="340" y="128"/>
                  </a:lnTo>
                  <a:lnTo>
                    <a:pt x="338" y="128"/>
                  </a:lnTo>
                  <a:lnTo>
                    <a:pt x="338" y="128"/>
                  </a:lnTo>
                  <a:lnTo>
                    <a:pt x="338" y="128"/>
                  </a:lnTo>
                  <a:lnTo>
                    <a:pt x="336" y="128"/>
                  </a:lnTo>
                  <a:lnTo>
                    <a:pt x="336" y="128"/>
                  </a:lnTo>
                  <a:lnTo>
                    <a:pt x="333" y="128"/>
                  </a:lnTo>
                  <a:lnTo>
                    <a:pt x="333" y="128"/>
                  </a:lnTo>
                  <a:lnTo>
                    <a:pt x="333" y="128"/>
                  </a:lnTo>
                  <a:lnTo>
                    <a:pt x="333" y="128"/>
                  </a:lnTo>
                  <a:lnTo>
                    <a:pt x="331" y="128"/>
                  </a:lnTo>
                  <a:lnTo>
                    <a:pt x="331" y="128"/>
                  </a:lnTo>
                  <a:lnTo>
                    <a:pt x="331" y="128"/>
                  </a:lnTo>
                  <a:lnTo>
                    <a:pt x="329" y="128"/>
                  </a:lnTo>
                  <a:lnTo>
                    <a:pt x="329" y="128"/>
                  </a:lnTo>
                  <a:lnTo>
                    <a:pt x="326" y="128"/>
                  </a:lnTo>
                  <a:lnTo>
                    <a:pt x="326" y="128"/>
                  </a:lnTo>
                  <a:lnTo>
                    <a:pt x="326" y="128"/>
                  </a:lnTo>
                  <a:lnTo>
                    <a:pt x="324" y="128"/>
                  </a:lnTo>
                  <a:lnTo>
                    <a:pt x="324" y="128"/>
                  </a:lnTo>
                  <a:lnTo>
                    <a:pt x="324" y="128"/>
                  </a:lnTo>
                  <a:lnTo>
                    <a:pt x="321" y="128"/>
                  </a:lnTo>
                  <a:lnTo>
                    <a:pt x="321" y="128"/>
                  </a:lnTo>
                  <a:lnTo>
                    <a:pt x="321" y="128"/>
                  </a:lnTo>
                  <a:lnTo>
                    <a:pt x="319" y="128"/>
                  </a:lnTo>
                  <a:lnTo>
                    <a:pt x="319" y="128"/>
                  </a:lnTo>
                  <a:lnTo>
                    <a:pt x="319" y="128"/>
                  </a:lnTo>
                  <a:lnTo>
                    <a:pt x="317" y="128"/>
                  </a:lnTo>
                  <a:lnTo>
                    <a:pt x="317" y="128"/>
                  </a:lnTo>
                  <a:lnTo>
                    <a:pt x="317" y="128"/>
                  </a:lnTo>
                  <a:lnTo>
                    <a:pt x="314" y="128"/>
                  </a:lnTo>
                  <a:lnTo>
                    <a:pt x="314" y="128"/>
                  </a:lnTo>
                  <a:lnTo>
                    <a:pt x="314" y="128"/>
                  </a:lnTo>
                  <a:lnTo>
                    <a:pt x="312" y="128"/>
                  </a:lnTo>
                  <a:lnTo>
                    <a:pt x="312" y="128"/>
                  </a:lnTo>
                  <a:lnTo>
                    <a:pt x="312" y="131"/>
                  </a:lnTo>
                  <a:lnTo>
                    <a:pt x="312" y="131"/>
                  </a:lnTo>
                  <a:lnTo>
                    <a:pt x="310" y="131"/>
                  </a:lnTo>
                  <a:lnTo>
                    <a:pt x="310" y="131"/>
                  </a:lnTo>
                  <a:lnTo>
                    <a:pt x="310" y="131"/>
                  </a:lnTo>
                  <a:lnTo>
                    <a:pt x="307" y="131"/>
                  </a:lnTo>
                  <a:lnTo>
                    <a:pt x="307" y="131"/>
                  </a:lnTo>
                  <a:lnTo>
                    <a:pt x="307" y="131"/>
                  </a:lnTo>
                  <a:lnTo>
                    <a:pt x="307" y="133"/>
                  </a:lnTo>
                  <a:lnTo>
                    <a:pt x="305" y="133"/>
                  </a:lnTo>
                  <a:lnTo>
                    <a:pt x="305" y="133"/>
                  </a:lnTo>
                  <a:lnTo>
                    <a:pt x="305" y="133"/>
                  </a:lnTo>
                  <a:lnTo>
                    <a:pt x="305" y="133"/>
                  </a:lnTo>
                  <a:lnTo>
                    <a:pt x="303" y="133"/>
                  </a:lnTo>
                  <a:lnTo>
                    <a:pt x="303" y="135"/>
                  </a:lnTo>
                  <a:lnTo>
                    <a:pt x="303" y="135"/>
                  </a:lnTo>
                  <a:lnTo>
                    <a:pt x="300" y="135"/>
                  </a:lnTo>
                  <a:lnTo>
                    <a:pt x="300" y="135"/>
                  </a:lnTo>
                  <a:lnTo>
                    <a:pt x="300" y="135"/>
                  </a:lnTo>
                  <a:lnTo>
                    <a:pt x="300" y="135"/>
                  </a:lnTo>
                  <a:lnTo>
                    <a:pt x="298" y="135"/>
                  </a:lnTo>
                  <a:lnTo>
                    <a:pt x="298" y="135"/>
                  </a:lnTo>
                  <a:lnTo>
                    <a:pt x="298" y="135"/>
                  </a:lnTo>
                  <a:lnTo>
                    <a:pt x="298" y="135"/>
                  </a:lnTo>
                  <a:lnTo>
                    <a:pt x="295" y="135"/>
                  </a:lnTo>
                  <a:lnTo>
                    <a:pt x="295" y="138"/>
                  </a:lnTo>
                  <a:lnTo>
                    <a:pt x="295" y="138"/>
                  </a:lnTo>
                  <a:lnTo>
                    <a:pt x="293" y="138"/>
                  </a:lnTo>
                  <a:lnTo>
                    <a:pt x="293" y="138"/>
                  </a:lnTo>
                  <a:lnTo>
                    <a:pt x="293" y="138"/>
                  </a:lnTo>
                  <a:lnTo>
                    <a:pt x="291" y="138"/>
                  </a:lnTo>
                  <a:lnTo>
                    <a:pt x="291" y="138"/>
                  </a:lnTo>
                  <a:lnTo>
                    <a:pt x="291" y="138"/>
                  </a:lnTo>
                  <a:lnTo>
                    <a:pt x="291" y="138"/>
                  </a:lnTo>
                  <a:lnTo>
                    <a:pt x="288" y="138"/>
                  </a:lnTo>
                  <a:lnTo>
                    <a:pt x="288" y="138"/>
                  </a:lnTo>
                  <a:lnTo>
                    <a:pt x="286" y="138"/>
                  </a:lnTo>
                  <a:lnTo>
                    <a:pt x="286" y="138"/>
                  </a:lnTo>
                  <a:lnTo>
                    <a:pt x="286" y="138"/>
                  </a:lnTo>
                  <a:lnTo>
                    <a:pt x="284" y="138"/>
                  </a:lnTo>
                  <a:lnTo>
                    <a:pt x="284" y="140"/>
                  </a:lnTo>
                  <a:lnTo>
                    <a:pt x="284" y="140"/>
                  </a:lnTo>
                  <a:lnTo>
                    <a:pt x="284" y="140"/>
                  </a:lnTo>
                  <a:lnTo>
                    <a:pt x="281" y="140"/>
                  </a:lnTo>
                  <a:lnTo>
                    <a:pt x="281" y="140"/>
                  </a:lnTo>
                  <a:lnTo>
                    <a:pt x="279" y="140"/>
                  </a:lnTo>
                  <a:lnTo>
                    <a:pt x="279" y="138"/>
                  </a:lnTo>
                  <a:lnTo>
                    <a:pt x="279" y="138"/>
                  </a:lnTo>
                  <a:lnTo>
                    <a:pt x="279" y="138"/>
                  </a:lnTo>
                  <a:lnTo>
                    <a:pt x="276" y="138"/>
                  </a:lnTo>
                  <a:lnTo>
                    <a:pt x="276" y="138"/>
                  </a:lnTo>
                  <a:lnTo>
                    <a:pt x="276" y="138"/>
                  </a:lnTo>
                  <a:lnTo>
                    <a:pt x="274" y="138"/>
                  </a:lnTo>
                  <a:lnTo>
                    <a:pt x="274" y="138"/>
                  </a:lnTo>
                  <a:lnTo>
                    <a:pt x="272" y="138"/>
                  </a:lnTo>
                  <a:lnTo>
                    <a:pt x="272" y="138"/>
                  </a:lnTo>
                  <a:lnTo>
                    <a:pt x="272" y="138"/>
                  </a:lnTo>
                  <a:lnTo>
                    <a:pt x="272" y="138"/>
                  </a:lnTo>
                  <a:lnTo>
                    <a:pt x="269" y="138"/>
                  </a:lnTo>
                  <a:lnTo>
                    <a:pt x="269" y="138"/>
                  </a:lnTo>
                  <a:lnTo>
                    <a:pt x="269" y="135"/>
                  </a:lnTo>
                  <a:lnTo>
                    <a:pt x="267" y="135"/>
                  </a:lnTo>
                  <a:lnTo>
                    <a:pt x="267" y="135"/>
                  </a:lnTo>
                  <a:lnTo>
                    <a:pt x="267" y="135"/>
                  </a:lnTo>
                  <a:lnTo>
                    <a:pt x="267" y="135"/>
                  </a:lnTo>
                  <a:lnTo>
                    <a:pt x="267" y="135"/>
                  </a:lnTo>
                  <a:lnTo>
                    <a:pt x="265" y="135"/>
                  </a:lnTo>
                  <a:lnTo>
                    <a:pt x="265" y="135"/>
                  </a:lnTo>
                  <a:lnTo>
                    <a:pt x="265" y="133"/>
                  </a:lnTo>
                  <a:lnTo>
                    <a:pt x="265" y="133"/>
                  </a:lnTo>
                  <a:lnTo>
                    <a:pt x="262" y="133"/>
                  </a:lnTo>
                  <a:lnTo>
                    <a:pt x="262" y="133"/>
                  </a:lnTo>
                  <a:lnTo>
                    <a:pt x="260" y="133"/>
                  </a:lnTo>
                  <a:lnTo>
                    <a:pt x="260" y="133"/>
                  </a:lnTo>
                  <a:lnTo>
                    <a:pt x="260" y="133"/>
                  </a:lnTo>
                  <a:lnTo>
                    <a:pt x="260" y="135"/>
                  </a:lnTo>
                  <a:lnTo>
                    <a:pt x="258" y="135"/>
                  </a:lnTo>
                  <a:lnTo>
                    <a:pt x="258" y="135"/>
                  </a:lnTo>
                  <a:lnTo>
                    <a:pt x="258" y="135"/>
                  </a:lnTo>
                  <a:lnTo>
                    <a:pt x="258" y="135"/>
                  </a:lnTo>
                  <a:lnTo>
                    <a:pt x="255" y="135"/>
                  </a:lnTo>
                  <a:lnTo>
                    <a:pt x="255" y="135"/>
                  </a:lnTo>
                  <a:lnTo>
                    <a:pt x="255" y="135"/>
                  </a:lnTo>
                  <a:lnTo>
                    <a:pt x="253" y="135"/>
                  </a:lnTo>
                  <a:lnTo>
                    <a:pt x="253" y="135"/>
                  </a:lnTo>
                  <a:lnTo>
                    <a:pt x="253" y="135"/>
                  </a:lnTo>
                  <a:lnTo>
                    <a:pt x="253" y="138"/>
                  </a:lnTo>
                  <a:lnTo>
                    <a:pt x="250" y="138"/>
                  </a:lnTo>
                  <a:lnTo>
                    <a:pt x="250" y="138"/>
                  </a:lnTo>
                  <a:lnTo>
                    <a:pt x="250" y="138"/>
                  </a:lnTo>
                  <a:lnTo>
                    <a:pt x="248" y="138"/>
                  </a:lnTo>
                  <a:lnTo>
                    <a:pt x="248" y="138"/>
                  </a:lnTo>
                  <a:lnTo>
                    <a:pt x="248" y="138"/>
                  </a:lnTo>
                  <a:lnTo>
                    <a:pt x="246" y="138"/>
                  </a:lnTo>
                  <a:lnTo>
                    <a:pt x="246" y="138"/>
                  </a:lnTo>
                  <a:lnTo>
                    <a:pt x="246" y="140"/>
                  </a:lnTo>
                  <a:lnTo>
                    <a:pt x="246" y="140"/>
                  </a:lnTo>
                  <a:lnTo>
                    <a:pt x="246" y="140"/>
                  </a:lnTo>
                  <a:lnTo>
                    <a:pt x="243" y="140"/>
                  </a:lnTo>
                  <a:lnTo>
                    <a:pt x="243" y="140"/>
                  </a:lnTo>
                  <a:lnTo>
                    <a:pt x="243" y="140"/>
                  </a:lnTo>
                  <a:lnTo>
                    <a:pt x="243" y="140"/>
                  </a:lnTo>
                  <a:lnTo>
                    <a:pt x="241" y="140"/>
                  </a:lnTo>
                  <a:lnTo>
                    <a:pt x="241" y="140"/>
                  </a:lnTo>
                  <a:lnTo>
                    <a:pt x="239" y="140"/>
                  </a:lnTo>
                  <a:lnTo>
                    <a:pt x="239" y="140"/>
                  </a:lnTo>
                  <a:lnTo>
                    <a:pt x="239" y="140"/>
                  </a:lnTo>
                  <a:lnTo>
                    <a:pt x="236" y="140"/>
                  </a:lnTo>
                  <a:lnTo>
                    <a:pt x="236" y="140"/>
                  </a:lnTo>
                  <a:lnTo>
                    <a:pt x="236" y="140"/>
                  </a:lnTo>
                  <a:lnTo>
                    <a:pt x="234" y="140"/>
                  </a:lnTo>
                  <a:lnTo>
                    <a:pt x="234" y="140"/>
                  </a:lnTo>
                  <a:lnTo>
                    <a:pt x="234" y="138"/>
                  </a:lnTo>
                  <a:lnTo>
                    <a:pt x="234" y="138"/>
                  </a:lnTo>
                  <a:lnTo>
                    <a:pt x="234" y="138"/>
                  </a:lnTo>
                  <a:lnTo>
                    <a:pt x="234" y="138"/>
                  </a:lnTo>
                  <a:lnTo>
                    <a:pt x="234" y="135"/>
                  </a:lnTo>
                  <a:lnTo>
                    <a:pt x="232" y="135"/>
                  </a:lnTo>
                  <a:lnTo>
                    <a:pt x="232" y="135"/>
                  </a:lnTo>
                  <a:lnTo>
                    <a:pt x="232" y="135"/>
                  </a:lnTo>
                  <a:lnTo>
                    <a:pt x="229" y="135"/>
                  </a:lnTo>
                  <a:lnTo>
                    <a:pt x="229" y="135"/>
                  </a:lnTo>
                  <a:lnTo>
                    <a:pt x="229" y="135"/>
                  </a:lnTo>
                  <a:lnTo>
                    <a:pt x="227" y="135"/>
                  </a:lnTo>
                  <a:lnTo>
                    <a:pt x="227" y="135"/>
                  </a:lnTo>
                  <a:lnTo>
                    <a:pt x="227" y="135"/>
                  </a:lnTo>
                  <a:lnTo>
                    <a:pt x="227" y="135"/>
                  </a:lnTo>
                  <a:lnTo>
                    <a:pt x="227" y="138"/>
                  </a:lnTo>
                  <a:lnTo>
                    <a:pt x="227" y="138"/>
                  </a:lnTo>
                  <a:lnTo>
                    <a:pt x="227" y="140"/>
                  </a:lnTo>
                  <a:lnTo>
                    <a:pt x="224" y="140"/>
                  </a:lnTo>
                  <a:lnTo>
                    <a:pt x="224" y="140"/>
                  </a:lnTo>
                  <a:lnTo>
                    <a:pt x="224" y="143"/>
                  </a:lnTo>
                  <a:lnTo>
                    <a:pt x="224" y="143"/>
                  </a:lnTo>
                  <a:lnTo>
                    <a:pt x="224" y="145"/>
                  </a:lnTo>
                  <a:lnTo>
                    <a:pt x="224" y="145"/>
                  </a:lnTo>
                  <a:lnTo>
                    <a:pt x="224" y="145"/>
                  </a:lnTo>
                  <a:lnTo>
                    <a:pt x="224" y="145"/>
                  </a:lnTo>
                  <a:lnTo>
                    <a:pt x="224" y="145"/>
                  </a:lnTo>
                  <a:lnTo>
                    <a:pt x="224" y="147"/>
                  </a:lnTo>
                  <a:lnTo>
                    <a:pt x="227" y="147"/>
                  </a:lnTo>
                  <a:lnTo>
                    <a:pt x="227" y="147"/>
                  </a:lnTo>
                  <a:lnTo>
                    <a:pt x="227" y="147"/>
                  </a:lnTo>
                  <a:lnTo>
                    <a:pt x="227" y="150"/>
                  </a:lnTo>
                  <a:lnTo>
                    <a:pt x="227" y="150"/>
                  </a:lnTo>
                  <a:lnTo>
                    <a:pt x="227" y="150"/>
                  </a:lnTo>
                  <a:lnTo>
                    <a:pt x="227" y="150"/>
                  </a:lnTo>
                  <a:lnTo>
                    <a:pt x="227" y="152"/>
                  </a:lnTo>
                  <a:lnTo>
                    <a:pt x="227" y="152"/>
                  </a:lnTo>
                  <a:lnTo>
                    <a:pt x="224" y="152"/>
                  </a:lnTo>
                  <a:lnTo>
                    <a:pt x="224" y="150"/>
                  </a:lnTo>
                  <a:lnTo>
                    <a:pt x="224" y="150"/>
                  </a:lnTo>
                  <a:lnTo>
                    <a:pt x="224" y="150"/>
                  </a:lnTo>
                  <a:lnTo>
                    <a:pt x="224" y="152"/>
                  </a:lnTo>
                  <a:lnTo>
                    <a:pt x="222" y="152"/>
                  </a:lnTo>
                  <a:lnTo>
                    <a:pt x="222" y="152"/>
                  </a:lnTo>
                  <a:lnTo>
                    <a:pt x="220" y="152"/>
                  </a:lnTo>
                  <a:lnTo>
                    <a:pt x="220" y="152"/>
                  </a:lnTo>
                  <a:lnTo>
                    <a:pt x="220" y="154"/>
                  </a:lnTo>
                  <a:lnTo>
                    <a:pt x="220" y="154"/>
                  </a:lnTo>
                  <a:lnTo>
                    <a:pt x="220" y="154"/>
                  </a:lnTo>
                  <a:lnTo>
                    <a:pt x="220" y="157"/>
                  </a:lnTo>
                  <a:lnTo>
                    <a:pt x="220" y="157"/>
                  </a:lnTo>
                  <a:lnTo>
                    <a:pt x="220" y="157"/>
                  </a:lnTo>
                  <a:lnTo>
                    <a:pt x="220" y="157"/>
                  </a:lnTo>
                  <a:lnTo>
                    <a:pt x="217" y="157"/>
                  </a:lnTo>
                  <a:lnTo>
                    <a:pt x="217" y="157"/>
                  </a:lnTo>
                  <a:lnTo>
                    <a:pt x="217" y="159"/>
                  </a:lnTo>
                  <a:lnTo>
                    <a:pt x="217" y="159"/>
                  </a:lnTo>
                  <a:lnTo>
                    <a:pt x="217" y="159"/>
                  </a:lnTo>
                  <a:lnTo>
                    <a:pt x="217" y="162"/>
                  </a:lnTo>
                  <a:lnTo>
                    <a:pt x="215" y="162"/>
                  </a:lnTo>
                  <a:lnTo>
                    <a:pt x="215" y="159"/>
                  </a:lnTo>
                  <a:lnTo>
                    <a:pt x="215" y="159"/>
                  </a:lnTo>
                  <a:lnTo>
                    <a:pt x="213" y="159"/>
                  </a:lnTo>
                  <a:lnTo>
                    <a:pt x="213" y="159"/>
                  </a:lnTo>
                  <a:lnTo>
                    <a:pt x="213" y="159"/>
                  </a:lnTo>
                  <a:lnTo>
                    <a:pt x="213" y="159"/>
                  </a:lnTo>
                  <a:lnTo>
                    <a:pt x="210" y="159"/>
                  </a:lnTo>
                  <a:lnTo>
                    <a:pt x="210" y="157"/>
                  </a:lnTo>
                  <a:lnTo>
                    <a:pt x="210" y="157"/>
                  </a:lnTo>
                  <a:lnTo>
                    <a:pt x="213" y="157"/>
                  </a:lnTo>
                  <a:lnTo>
                    <a:pt x="213" y="154"/>
                  </a:lnTo>
                  <a:lnTo>
                    <a:pt x="210" y="154"/>
                  </a:lnTo>
                  <a:lnTo>
                    <a:pt x="210" y="154"/>
                  </a:lnTo>
                  <a:lnTo>
                    <a:pt x="210" y="154"/>
                  </a:lnTo>
                  <a:lnTo>
                    <a:pt x="210" y="154"/>
                  </a:lnTo>
                  <a:lnTo>
                    <a:pt x="210" y="152"/>
                  </a:lnTo>
                  <a:lnTo>
                    <a:pt x="210" y="152"/>
                  </a:lnTo>
                  <a:lnTo>
                    <a:pt x="210" y="152"/>
                  </a:lnTo>
                  <a:lnTo>
                    <a:pt x="208" y="152"/>
                  </a:lnTo>
                  <a:lnTo>
                    <a:pt x="208" y="150"/>
                  </a:lnTo>
                  <a:lnTo>
                    <a:pt x="208" y="150"/>
                  </a:lnTo>
                  <a:lnTo>
                    <a:pt x="208" y="150"/>
                  </a:lnTo>
                  <a:lnTo>
                    <a:pt x="208" y="147"/>
                  </a:lnTo>
                  <a:lnTo>
                    <a:pt x="208" y="147"/>
                  </a:lnTo>
                  <a:lnTo>
                    <a:pt x="208" y="147"/>
                  </a:lnTo>
                  <a:lnTo>
                    <a:pt x="210" y="147"/>
                  </a:lnTo>
                  <a:lnTo>
                    <a:pt x="210" y="145"/>
                  </a:lnTo>
                  <a:lnTo>
                    <a:pt x="210" y="145"/>
                  </a:lnTo>
                  <a:lnTo>
                    <a:pt x="210" y="145"/>
                  </a:lnTo>
                  <a:lnTo>
                    <a:pt x="210" y="145"/>
                  </a:lnTo>
                  <a:lnTo>
                    <a:pt x="210" y="145"/>
                  </a:lnTo>
                  <a:lnTo>
                    <a:pt x="213" y="145"/>
                  </a:lnTo>
                  <a:lnTo>
                    <a:pt x="213" y="145"/>
                  </a:lnTo>
                  <a:lnTo>
                    <a:pt x="213" y="143"/>
                  </a:lnTo>
                  <a:lnTo>
                    <a:pt x="213" y="143"/>
                  </a:lnTo>
                  <a:lnTo>
                    <a:pt x="213" y="143"/>
                  </a:lnTo>
                  <a:lnTo>
                    <a:pt x="215" y="143"/>
                  </a:lnTo>
                  <a:lnTo>
                    <a:pt x="215" y="143"/>
                  </a:lnTo>
                  <a:lnTo>
                    <a:pt x="215" y="140"/>
                  </a:lnTo>
                  <a:lnTo>
                    <a:pt x="217" y="140"/>
                  </a:lnTo>
                  <a:lnTo>
                    <a:pt x="217" y="140"/>
                  </a:lnTo>
                  <a:lnTo>
                    <a:pt x="217" y="138"/>
                  </a:lnTo>
                  <a:lnTo>
                    <a:pt x="217" y="138"/>
                  </a:lnTo>
                  <a:lnTo>
                    <a:pt x="217" y="135"/>
                  </a:lnTo>
                  <a:lnTo>
                    <a:pt x="217" y="135"/>
                  </a:lnTo>
                  <a:lnTo>
                    <a:pt x="215" y="135"/>
                  </a:lnTo>
                  <a:lnTo>
                    <a:pt x="215" y="135"/>
                  </a:lnTo>
                  <a:lnTo>
                    <a:pt x="215" y="135"/>
                  </a:lnTo>
                  <a:lnTo>
                    <a:pt x="213" y="135"/>
                  </a:lnTo>
                  <a:lnTo>
                    <a:pt x="213" y="133"/>
                  </a:lnTo>
                  <a:lnTo>
                    <a:pt x="213" y="133"/>
                  </a:lnTo>
                  <a:lnTo>
                    <a:pt x="213" y="135"/>
                  </a:lnTo>
                  <a:lnTo>
                    <a:pt x="213" y="135"/>
                  </a:lnTo>
                  <a:lnTo>
                    <a:pt x="213" y="135"/>
                  </a:lnTo>
                  <a:lnTo>
                    <a:pt x="210" y="135"/>
                  </a:lnTo>
                  <a:lnTo>
                    <a:pt x="210" y="135"/>
                  </a:lnTo>
                  <a:lnTo>
                    <a:pt x="210" y="135"/>
                  </a:lnTo>
                  <a:lnTo>
                    <a:pt x="210" y="135"/>
                  </a:lnTo>
                  <a:lnTo>
                    <a:pt x="210" y="138"/>
                  </a:lnTo>
                  <a:lnTo>
                    <a:pt x="208" y="138"/>
                  </a:lnTo>
                  <a:lnTo>
                    <a:pt x="208" y="138"/>
                  </a:lnTo>
                  <a:lnTo>
                    <a:pt x="208" y="138"/>
                  </a:lnTo>
                  <a:lnTo>
                    <a:pt x="208" y="140"/>
                  </a:lnTo>
                  <a:lnTo>
                    <a:pt x="205" y="140"/>
                  </a:lnTo>
                  <a:lnTo>
                    <a:pt x="205" y="140"/>
                  </a:lnTo>
                  <a:lnTo>
                    <a:pt x="205" y="140"/>
                  </a:lnTo>
                  <a:lnTo>
                    <a:pt x="205" y="143"/>
                  </a:lnTo>
                  <a:lnTo>
                    <a:pt x="205" y="143"/>
                  </a:lnTo>
                  <a:lnTo>
                    <a:pt x="205" y="143"/>
                  </a:lnTo>
                  <a:lnTo>
                    <a:pt x="203" y="143"/>
                  </a:lnTo>
                  <a:lnTo>
                    <a:pt x="203" y="143"/>
                  </a:lnTo>
                  <a:lnTo>
                    <a:pt x="201" y="143"/>
                  </a:lnTo>
                  <a:lnTo>
                    <a:pt x="201" y="143"/>
                  </a:lnTo>
                  <a:lnTo>
                    <a:pt x="201" y="143"/>
                  </a:lnTo>
                  <a:lnTo>
                    <a:pt x="201" y="143"/>
                  </a:lnTo>
                  <a:lnTo>
                    <a:pt x="201" y="143"/>
                  </a:lnTo>
                  <a:lnTo>
                    <a:pt x="198" y="143"/>
                  </a:lnTo>
                  <a:lnTo>
                    <a:pt x="198" y="143"/>
                  </a:lnTo>
                  <a:lnTo>
                    <a:pt x="198" y="143"/>
                  </a:lnTo>
                  <a:lnTo>
                    <a:pt x="196" y="143"/>
                  </a:lnTo>
                  <a:lnTo>
                    <a:pt x="196" y="143"/>
                  </a:lnTo>
                  <a:lnTo>
                    <a:pt x="196" y="143"/>
                  </a:lnTo>
                  <a:lnTo>
                    <a:pt x="194" y="143"/>
                  </a:lnTo>
                  <a:lnTo>
                    <a:pt x="194" y="140"/>
                  </a:lnTo>
                  <a:lnTo>
                    <a:pt x="194" y="140"/>
                  </a:lnTo>
                  <a:lnTo>
                    <a:pt x="194" y="140"/>
                  </a:lnTo>
                  <a:lnTo>
                    <a:pt x="194" y="140"/>
                  </a:lnTo>
                  <a:lnTo>
                    <a:pt x="191" y="140"/>
                  </a:lnTo>
                  <a:lnTo>
                    <a:pt x="191" y="140"/>
                  </a:lnTo>
                  <a:lnTo>
                    <a:pt x="191" y="138"/>
                  </a:lnTo>
                  <a:lnTo>
                    <a:pt x="191" y="138"/>
                  </a:lnTo>
                  <a:lnTo>
                    <a:pt x="189" y="138"/>
                  </a:lnTo>
                  <a:lnTo>
                    <a:pt x="189" y="138"/>
                  </a:lnTo>
                  <a:lnTo>
                    <a:pt x="189" y="138"/>
                  </a:lnTo>
                  <a:lnTo>
                    <a:pt x="187" y="138"/>
                  </a:lnTo>
                  <a:lnTo>
                    <a:pt x="187" y="135"/>
                  </a:lnTo>
                  <a:lnTo>
                    <a:pt x="187" y="135"/>
                  </a:lnTo>
                  <a:lnTo>
                    <a:pt x="187" y="135"/>
                  </a:lnTo>
                  <a:lnTo>
                    <a:pt x="184" y="135"/>
                  </a:lnTo>
                  <a:lnTo>
                    <a:pt x="184" y="135"/>
                  </a:lnTo>
                  <a:lnTo>
                    <a:pt x="184" y="138"/>
                  </a:lnTo>
                  <a:lnTo>
                    <a:pt x="184" y="138"/>
                  </a:lnTo>
                  <a:lnTo>
                    <a:pt x="182" y="138"/>
                  </a:lnTo>
                  <a:lnTo>
                    <a:pt x="182" y="138"/>
                  </a:lnTo>
                  <a:lnTo>
                    <a:pt x="182" y="138"/>
                  </a:lnTo>
                  <a:lnTo>
                    <a:pt x="179" y="138"/>
                  </a:lnTo>
                  <a:lnTo>
                    <a:pt x="179" y="140"/>
                  </a:lnTo>
                  <a:lnTo>
                    <a:pt x="179" y="140"/>
                  </a:lnTo>
                  <a:lnTo>
                    <a:pt x="179" y="140"/>
                  </a:lnTo>
                  <a:lnTo>
                    <a:pt x="179" y="140"/>
                  </a:lnTo>
                  <a:lnTo>
                    <a:pt x="177" y="140"/>
                  </a:lnTo>
                  <a:lnTo>
                    <a:pt x="177" y="143"/>
                  </a:lnTo>
                  <a:lnTo>
                    <a:pt x="177" y="143"/>
                  </a:lnTo>
                  <a:lnTo>
                    <a:pt x="177" y="143"/>
                  </a:lnTo>
                  <a:lnTo>
                    <a:pt x="177" y="143"/>
                  </a:lnTo>
                  <a:lnTo>
                    <a:pt x="175" y="143"/>
                  </a:lnTo>
                  <a:lnTo>
                    <a:pt x="175" y="145"/>
                  </a:lnTo>
                  <a:lnTo>
                    <a:pt x="175" y="145"/>
                  </a:lnTo>
                  <a:lnTo>
                    <a:pt x="175" y="145"/>
                  </a:lnTo>
                  <a:lnTo>
                    <a:pt x="172" y="145"/>
                  </a:lnTo>
                  <a:lnTo>
                    <a:pt x="172" y="145"/>
                  </a:lnTo>
                  <a:lnTo>
                    <a:pt x="172" y="145"/>
                  </a:lnTo>
                  <a:lnTo>
                    <a:pt x="172" y="147"/>
                  </a:lnTo>
                  <a:lnTo>
                    <a:pt x="172" y="147"/>
                  </a:lnTo>
                  <a:lnTo>
                    <a:pt x="172" y="150"/>
                  </a:lnTo>
                  <a:lnTo>
                    <a:pt x="172" y="150"/>
                  </a:lnTo>
                  <a:lnTo>
                    <a:pt x="170" y="150"/>
                  </a:lnTo>
                  <a:lnTo>
                    <a:pt x="170" y="150"/>
                  </a:lnTo>
                  <a:lnTo>
                    <a:pt x="170" y="150"/>
                  </a:lnTo>
                  <a:lnTo>
                    <a:pt x="170" y="152"/>
                  </a:lnTo>
                  <a:lnTo>
                    <a:pt x="170" y="152"/>
                  </a:lnTo>
                  <a:lnTo>
                    <a:pt x="168" y="152"/>
                  </a:lnTo>
                  <a:lnTo>
                    <a:pt x="168" y="150"/>
                  </a:lnTo>
                  <a:lnTo>
                    <a:pt x="168" y="150"/>
                  </a:lnTo>
                  <a:lnTo>
                    <a:pt x="168" y="150"/>
                  </a:lnTo>
                  <a:lnTo>
                    <a:pt x="168" y="150"/>
                  </a:lnTo>
                  <a:lnTo>
                    <a:pt x="165" y="150"/>
                  </a:lnTo>
                  <a:lnTo>
                    <a:pt x="165" y="152"/>
                  </a:lnTo>
                  <a:lnTo>
                    <a:pt x="165" y="152"/>
                  </a:lnTo>
                  <a:lnTo>
                    <a:pt x="165" y="152"/>
                  </a:lnTo>
                  <a:lnTo>
                    <a:pt x="165" y="152"/>
                  </a:lnTo>
                  <a:lnTo>
                    <a:pt x="165" y="154"/>
                  </a:lnTo>
                  <a:lnTo>
                    <a:pt x="163" y="154"/>
                  </a:lnTo>
                  <a:lnTo>
                    <a:pt x="163" y="154"/>
                  </a:lnTo>
                  <a:lnTo>
                    <a:pt x="160" y="154"/>
                  </a:lnTo>
                  <a:lnTo>
                    <a:pt x="160" y="154"/>
                  </a:lnTo>
                  <a:lnTo>
                    <a:pt x="160" y="154"/>
                  </a:lnTo>
                  <a:lnTo>
                    <a:pt x="160" y="154"/>
                  </a:lnTo>
                  <a:lnTo>
                    <a:pt x="160" y="154"/>
                  </a:lnTo>
                  <a:lnTo>
                    <a:pt x="158" y="154"/>
                  </a:lnTo>
                  <a:lnTo>
                    <a:pt x="158" y="154"/>
                  </a:lnTo>
                  <a:lnTo>
                    <a:pt x="158" y="154"/>
                  </a:lnTo>
                  <a:lnTo>
                    <a:pt x="156" y="154"/>
                  </a:lnTo>
                  <a:lnTo>
                    <a:pt x="156" y="154"/>
                  </a:lnTo>
                  <a:lnTo>
                    <a:pt x="153" y="154"/>
                  </a:lnTo>
                  <a:lnTo>
                    <a:pt x="153" y="154"/>
                  </a:lnTo>
                  <a:lnTo>
                    <a:pt x="153" y="154"/>
                  </a:lnTo>
                  <a:lnTo>
                    <a:pt x="151" y="154"/>
                  </a:lnTo>
                  <a:lnTo>
                    <a:pt x="151" y="154"/>
                  </a:lnTo>
                  <a:lnTo>
                    <a:pt x="151" y="154"/>
                  </a:lnTo>
                  <a:lnTo>
                    <a:pt x="151" y="154"/>
                  </a:lnTo>
                  <a:lnTo>
                    <a:pt x="151" y="154"/>
                  </a:lnTo>
                  <a:lnTo>
                    <a:pt x="149" y="154"/>
                  </a:lnTo>
                  <a:lnTo>
                    <a:pt x="149" y="154"/>
                  </a:lnTo>
                  <a:lnTo>
                    <a:pt x="149" y="154"/>
                  </a:lnTo>
                  <a:lnTo>
                    <a:pt x="146" y="154"/>
                  </a:lnTo>
                  <a:lnTo>
                    <a:pt x="146" y="154"/>
                  </a:lnTo>
                  <a:lnTo>
                    <a:pt x="146" y="154"/>
                  </a:lnTo>
                  <a:lnTo>
                    <a:pt x="146" y="154"/>
                  </a:lnTo>
                  <a:lnTo>
                    <a:pt x="146" y="157"/>
                  </a:lnTo>
                  <a:lnTo>
                    <a:pt x="144" y="157"/>
                  </a:lnTo>
                  <a:lnTo>
                    <a:pt x="144" y="157"/>
                  </a:lnTo>
                  <a:lnTo>
                    <a:pt x="144" y="157"/>
                  </a:lnTo>
                  <a:lnTo>
                    <a:pt x="142" y="157"/>
                  </a:lnTo>
                  <a:lnTo>
                    <a:pt x="142" y="157"/>
                  </a:lnTo>
                  <a:lnTo>
                    <a:pt x="142" y="154"/>
                  </a:lnTo>
                  <a:lnTo>
                    <a:pt x="139" y="154"/>
                  </a:lnTo>
                  <a:lnTo>
                    <a:pt x="139" y="154"/>
                  </a:lnTo>
                  <a:lnTo>
                    <a:pt x="139" y="154"/>
                  </a:lnTo>
                  <a:lnTo>
                    <a:pt x="139" y="154"/>
                  </a:lnTo>
                  <a:lnTo>
                    <a:pt x="137" y="154"/>
                  </a:lnTo>
                  <a:lnTo>
                    <a:pt x="137" y="154"/>
                  </a:lnTo>
                  <a:lnTo>
                    <a:pt x="137" y="154"/>
                  </a:lnTo>
                  <a:lnTo>
                    <a:pt x="137" y="154"/>
                  </a:lnTo>
                  <a:lnTo>
                    <a:pt x="134" y="154"/>
                  </a:lnTo>
                  <a:lnTo>
                    <a:pt x="134" y="152"/>
                  </a:lnTo>
                  <a:lnTo>
                    <a:pt x="134" y="152"/>
                  </a:lnTo>
                  <a:lnTo>
                    <a:pt x="134" y="152"/>
                  </a:lnTo>
                  <a:lnTo>
                    <a:pt x="132" y="152"/>
                  </a:lnTo>
                  <a:lnTo>
                    <a:pt x="132" y="152"/>
                  </a:lnTo>
                  <a:lnTo>
                    <a:pt x="132" y="150"/>
                  </a:lnTo>
                  <a:lnTo>
                    <a:pt x="132" y="150"/>
                  </a:lnTo>
                  <a:lnTo>
                    <a:pt x="132" y="150"/>
                  </a:lnTo>
                  <a:lnTo>
                    <a:pt x="132" y="147"/>
                  </a:lnTo>
                  <a:lnTo>
                    <a:pt x="130" y="147"/>
                  </a:lnTo>
                  <a:lnTo>
                    <a:pt x="130" y="147"/>
                  </a:lnTo>
                  <a:lnTo>
                    <a:pt x="130" y="145"/>
                  </a:lnTo>
                  <a:lnTo>
                    <a:pt x="130" y="145"/>
                  </a:lnTo>
                  <a:lnTo>
                    <a:pt x="130" y="145"/>
                  </a:lnTo>
                  <a:lnTo>
                    <a:pt x="127" y="145"/>
                  </a:lnTo>
                  <a:lnTo>
                    <a:pt x="127" y="145"/>
                  </a:lnTo>
                  <a:lnTo>
                    <a:pt x="127" y="145"/>
                  </a:lnTo>
                  <a:lnTo>
                    <a:pt x="127" y="145"/>
                  </a:lnTo>
                  <a:lnTo>
                    <a:pt x="125" y="145"/>
                  </a:lnTo>
                  <a:lnTo>
                    <a:pt x="125" y="143"/>
                  </a:lnTo>
                  <a:lnTo>
                    <a:pt x="125" y="143"/>
                  </a:lnTo>
                  <a:lnTo>
                    <a:pt x="125" y="143"/>
                  </a:lnTo>
                  <a:lnTo>
                    <a:pt x="125" y="143"/>
                  </a:lnTo>
                  <a:lnTo>
                    <a:pt x="123" y="143"/>
                  </a:lnTo>
                  <a:lnTo>
                    <a:pt x="123" y="143"/>
                  </a:lnTo>
                  <a:lnTo>
                    <a:pt x="120" y="143"/>
                  </a:lnTo>
                  <a:lnTo>
                    <a:pt x="120" y="140"/>
                  </a:lnTo>
                  <a:lnTo>
                    <a:pt x="120" y="140"/>
                  </a:lnTo>
                  <a:lnTo>
                    <a:pt x="120" y="140"/>
                  </a:lnTo>
                  <a:lnTo>
                    <a:pt x="118" y="140"/>
                  </a:lnTo>
                  <a:lnTo>
                    <a:pt x="118" y="140"/>
                  </a:lnTo>
                  <a:lnTo>
                    <a:pt x="118" y="140"/>
                  </a:lnTo>
                  <a:lnTo>
                    <a:pt x="118" y="140"/>
                  </a:lnTo>
                  <a:lnTo>
                    <a:pt x="118" y="138"/>
                  </a:lnTo>
                  <a:lnTo>
                    <a:pt x="116" y="138"/>
                  </a:lnTo>
                  <a:lnTo>
                    <a:pt x="116" y="138"/>
                  </a:lnTo>
                  <a:lnTo>
                    <a:pt x="116" y="138"/>
                  </a:lnTo>
                  <a:lnTo>
                    <a:pt x="113" y="138"/>
                  </a:lnTo>
                  <a:lnTo>
                    <a:pt x="113" y="138"/>
                  </a:lnTo>
                  <a:lnTo>
                    <a:pt x="113" y="135"/>
                  </a:lnTo>
                  <a:lnTo>
                    <a:pt x="113" y="135"/>
                  </a:lnTo>
                  <a:lnTo>
                    <a:pt x="111" y="135"/>
                  </a:lnTo>
                  <a:lnTo>
                    <a:pt x="111" y="135"/>
                  </a:lnTo>
                  <a:lnTo>
                    <a:pt x="111" y="135"/>
                  </a:lnTo>
                  <a:lnTo>
                    <a:pt x="108" y="135"/>
                  </a:lnTo>
                  <a:lnTo>
                    <a:pt x="108" y="135"/>
                  </a:lnTo>
                  <a:lnTo>
                    <a:pt x="108" y="135"/>
                  </a:lnTo>
                  <a:lnTo>
                    <a:pt x="106" y="135"/>
                  </a:lnTo>
                  <a:lnTo>
                    <a:pt x="106" y="135"/>
                  </a:lnTo>
                  <a:lnTo>
                    <a:pt x="106" y="135"/>
                  </a:lnTo>
                  <a:lnTo>
                    <a:pt x="104" y="135"/>
                  </a:lnTo>
                  <a:lnTo>
                    <a:pt x="104" y="135"/>
                  </a:lnTo>
                  <a:lnTo>
                    <a:pt x="104" y="135"/>
                  </a:lnTo>
                  <a:lnTo>
                    <a:pt x="101" y="135"/>
                  </a:lnTo>
                  <a:lnTo>
                    <a:pt x="101" y="135"/>
                  </a:lnTo>
                  <a:lnTo>
                    <a:pt x="99" y="135"/>
                  </a:lnTo>
                  <a:lnTo>
                    <a:pt x="99" y="135"/>
                  </a:lnTo>
                  <a:lnTo>
                    <a:pt x="99" y="135"/>
                  </a:lnTo>
                  <a:lnTo>
                    <a:pt x="99" y="135"/>
                  </a:lnTo>
                  <a:lnTo>
                    <a:pt x="99" y="135"/>
                  </a:lnTo>
                  <a:lnTo>
                    <a:pt x="97" y="135"/>
                  </a:lnTo>
                  <a:lnTo>
                    <a:pt x="97" y="135"/>
                  </a:lnTo>
                  <a:lnTo>
                    <a:pt x="97" y="135"/>
                  </a:lnTo>
                  <a:lnTo>
                    <a:pt x="97" y="138"/>
                  </a:lnTo>
                  <a:lnTo>
                    <a:pt x="97" y="138"/>
                  </a:lnTo>
                  <a:lnTo>
                    <a:pt x="97" y="140"/>
                  </a:lnTo>
                  <a:lnTo>
                    <a:pt x="97" y="140"/>
                  </a:lnTo>
                  <a:lnTo>
                    <a:pt x="97" y="140"/>
                  </a:lnTo>
                  <a:lnTo>
                    <a:pt x="97" y="143"/>
                  </a:lnTo>
                  <a:lnTo>
                    <a:pt x="97" y="143"/>
                  </a:lnTo>
                  <a:lnTo>
                    <a:pt x="97" y="143"/>
                  </a:lnTo>
                  <a:lnTo>
                    <a:pt x="97" y="145"/>
                  </a:lnTo>
                  <a:lnTo>
                    <a:pt x="94" y="145"/>
                  </a:lnTo>
                  <a:lnTo>
                    <a:pt x="94" y="145"/>
                  </a:lnTo>
                  <a:lnTo>
                    <a:pt x="94" y="145"/>
                  </a:lnTo>
                  <a:lnTo>
                    <a:pt x="94" y="147"/>
                  </a:lnTo>
                  <a:lnTo>
                    <a:pt x="94" y="147"/>
                  </a:lnTo>
                  <a:lnTo>
                    <a:pt x="94" y="150"/>
                  </a:lnTo>
                  <a:lnTo>
                    <a:pt x="94" y="150"/>
                  </a:lnTo>
                  <a:lnTo>
                    <a:pt x="94" y="150"/>
                  </a:lnTo>
                  <a:lnTo>
                    <a:pt x="94" y="152"/>
                  </a:lnTo>
                  <a:lnTo>
                    <a:pt x="94" y="152"/>
                  </a:lnTo>
                  <a:lnTo>
                    <a:pt x="94" y="152"/>
                  </a:lnTo>
                  <a:lnTo>
                    <a:pt x="92" y="152"/>
                  </a:lnTo>
                  <a:lnTo>
                    <a:pt x="92" y="154"/>
                  </a:lnTo>
                  <a:lnTo>
                    <a:pt x="92" y="154"/>
                  </a:lnTo>
                  <a:lnTo>
                    <a:pt x="92" y="152"/>
                  </a:lnTo>
                  <a:lnTo>
                    <a:pt x="92" y="152"/>
                  </a:lnTo>
                  <a:lnTo>
                    <a:pt x="92" y="150"/>
                  </a:lnTo>
                  <a:lnTo>
                    <a:pt x="92" y="150"/>
                  </a:lnTo>
                  <a:lnTo>
                    <a:pt x="89" y="150"/>
                  </a:lnTo>
                  <a:lnTo>
                    <a:pt x="89" y="150"/>
                  </a:lnTo>
                  <a:lnTo>
                    <a:pt x="89" y="150"/>
                  </a:lnTo>
                  <a:lnTo>
                    <a:pt x="87" y="150"/>
                  </a:lnTo>
                  <a:lnTo>
                    <a:pt x="87" y="150"/>
                  </a:lnTo>
                  <a:lnTo>
                    <a:pt x="87" y="150"/>
                  </a:lnTo>
                  <a:lnTo>
                    <a:pt x="87" y="152"/>
                  </a:lnTo>
                  <a:lnTo>
                    <a:pt x="87" y="152"/>
                  </a:lnTo>
                  <a:lnTo>
                    <a:pt x="85" y="152"/>
                  </a:lnTo>
                  <a:lnTo>
                    <a:pt x="85" y="152"/>
                  </a:lnTo>
                  <a:lnTo>
                    <a:pt x="85" y="152"/>
                  </a:lnTo>
                  <a:lnTo>
                    <a:pt x="85" y="152"/>
                  </a:lnTo>
                  <a:lnTo>
                    <a:pt x="82" y="152"/>
                  </a:lnTo>
                  <a:lnTo>
                    <a:pt x="82" y="152"/>
                  </a:lnTo>
                  <a:lnTo>
                    <a:pt x="82" y="152"/>
                  </a:lnTo>
                  <a:lnTo>
                    <a:pt x="82" y="152"/>
                  </a:lnTo>
                  <a:lnTo>
                    <a:pt x="82" y="154"/>
                  </a:lnTo>
                  <a:lnTo>
                    <a:pt x="80" y="154"/>
                  </a:lnTo>
                  <a:lnTo>
                    <a:pt x="80" y="154"/>
                  </a:lnTo>
                  <a:lnTo>
                    <a:pt x="80" y="154"/>
                  </a:lnTo>
                  <a:lnTo>
                    <a:pt x="80" y="154"/>
                  </a:lnTo>
                  <a:lnTo>
                    <a:pt x="78" y="154"/>
                  </a:lnTo>
                  <a:lnTo>
                    <a:pt x="78" y="154"/>
                  </a:lnTo>
                  <a:lnTo>
                    <a:pt x="78" y="154"/>
                  </a:lnTo>
                  <a:lnTo>
                    <a:pt x="75" y="154"/>
                  </a:lnTo>
                  <a:lnTo>
                    <a:pt x="75" y="154"/>
                  </a:lnTo>
                  <a:lnTo>
                    <a:pt x="75" y="152"/>
                  </a:lnTo>
                  <a:lnTo>
                    <a:pt x="75" y="152"/>
                  </a:lnTo>
                  <a:lnTo>
                    <a:pt x="73" y="152"/>
                  </a:lnTo>
                  <a:lnTo>
                    <a:pt x="73" y="152"/>
                  </a:lnTo>
                  <a:lnTo>
                    <a:pt x="73" y="152"/>
                  </a:lnTo>
                  <a:lnTo>
                    <a:pt x="73" y="152"/>
                  </a:lnTo>
                  <a:lnTo>
                    <a:pt x="71" y="152"/>
                  </a:lnTo>
                  <a:lnTo>
                    <a:pt x="71" y="152"/>
                  </a:lnTo>
                  <a:lnTo>
                    <a:pt x="71" y="152"/>
                  </a:lnTo>
                  <a:lnTo>
                    <a:pt x="71" y="152"/>
                  </a:lnTo>
                  <a:lnTo>
                    <a:pt x="71" y="152"/>
                  </a:lnTo>
                  <a:lnTo>
                    <a:pt x="68" y="152"/>
                  </a:lnTo>
                  <a:lnTo>
                    <a:pt x="68" y="150"/>
                  </a:lnTo>
                  <a:lnTo>
                    <a:pt x="68" y="150"/>
                  </a:lnTo>
                  <a:lnTo>
                    <a:pt x="68" y="150"/>
                  </a:lnTo>
                  <a:lnTo>
                    <a:pt x="66" y="150"/>
                  </a:lnTo>
                  <a:lnTo>
                    <a:pt x="66" y="147"/>
                  </a:lnTo>
                  <a:lnTo>
                    <a:pt x="66" y="147"/>
                  </a:lnTo>
                  <a:lnTo>
                    <a:pt x="66" y="147"/>
                  </a:lnTo>
                  <a:lnTo>
                    <a:pt x="63" y="147"/>
                  </a:lnTo>
                  <a:lnTo>
                    <a:pt x="63" y="147"/>
                  </a:lnTo>
                  <a:lnTo>
                    <a:pt x="63" y="145"/>
                  </a:lnTo>
                  <a:lnTo>
                    <a:pt x="63" y="145"/>
                  </a:lnTo>
                  <a:lnTo>
                    <a:pt x="63" y="145"/>
                  </a:lnTo>
                  <a:lnTo>
                    <a:pt x="63" y="145"/>
                  </a:lnTo>
                  <a:lnTo>
                    <a:pt x="63" y="145"/>
                  </a:lnTo>
                  <a:lnTo>
                    <a:pt x="63" y="143"/>
                  </a:lnTo>
                  <a:lnTo>
                    <a:pt x="63" y="143"/>
                  </a:lnTo>
                  <a:lnTo>
                    <a:pt x="63" y="140"/>
                  </a:lnTo>
                  <a:lnTo>
                    <a:pt x="63" y="140"/>
                  </a:lnTo>
                  <a:lnTo>
                    <a:pt x="63" y="140"/>
                  </a:lnTo>
                  <a:lnTo>
                    <a:pt x="63" y="140"/>
                  </a:lnTo>
                  <a:lnTo>
                    <a:pt x="63" y="138"/>
                  </a:lnTo>
                  <a:lnTo>
                    <a:pt x="61" y="138"/>
                  </a:lnTo>
                  <a:lnTo>
                    <a:pt x="61" y="140"/>
                  </a:lnTo>
                  <a:lnTo>
                    <a:pt x="61" y="140"/>
                  </a:lnTo>
                  <a:lnTo>
                    <a:pt x="61" y="140"/>
                  </a:lnTo>
                  <a:lnTo>
                    <a:pt x="61" y="143"/>
                  </a:lnTo>
                  <a:lnTo>
                    <a:pt x="59" y="143"/>
                  </a:lnTo>
                  <a:lnTo>
                    <a:pt x="59" y="143"/>
                  </a:lnTo>
                  <a:lnTo>
                    <a:pt x="59" y="143"/>
                  </a:lnTo>
                  <a:lnTo>
                    <a:pt x="59" y="140"/>
                  </a:lnTo>
                  <a:lnTo>
                    <a:pt x="59" y="140"/>
                  </a:lnTo>
                  <a:lnTo>
                    <a:pt x="56" y="140"/>
                  </a:lnTo>
                  <a:lnTo>
                    <a:pt x="56" y="140"/>
                  </a:lnTo>
                  <a:lnTo>
                    <a:pt x="54" y="140"/>
                  </a:lnTo>
                  <a:lnTo>
                    <a:pt x="54" y="140"/>
                  </a:lnTo>
                  <a:lnTo>
                    <a:pt x="54" y="140"/>
                  </a:lnTo>
                  <a:lnTo>
                    <a:pt x="54" y="138"/>
                  </a:lnTo>
                  <a:lnTo>
                    <a:pt x="54" y="138"/>
                  </a:lnTo>
                  <a:lnTo>
                    <a:pt x="54" y="135"/>
                  </a:lnTo>
                  <a:lnTo>
                    <a:pt x="52" y="135"/>
                  </a:lnTo>
                  <a:lnTo>
                    <a:pt x="52" y="138"/>
                  </a:lnTo>
                  <a:lnTo>
                    <a:pt x="52" y="138"/>
                  </a:lnTo>
                  <a:lnTo>
                    <a:pt x="52" y="135"/>
                  </a:lnTo>
                  <a:lnTo>
                    <a:pt x="52" y="135"/>
                  </a:lnTo>
                  <a:lnTo>
                    <a:pt x="52" y="138"/>
                  </a:lnTo>
                  <a:lnTo>
                    <a:pt x="49" y="138"/>
                  </a:lnTo>
                  <a:lnTo>
                    <a:pt x="49" y="138"/>
                  </a:lnTo>
                  <a:lnTo>
                    <a:pt x="49" y="135"/>
                  </a:lnTo>
                  <a:lnTo>
                    <a:pt x="47" y="135"/>
                  </a:lnTo>
                  <a:lnTo>
                    <a:pt x="47" y="138"/>
                  </a:lnTo>
                  <a:lnTo>
                    <a:pt x="47" y="138"/>
                  </a:lnTo>
                  <a:lnTo>
                    <a:pt x="47" y="138"/>
                  </a:lnTo>
                  <a:lnTo>
                    <a:pt x="47" y="138"/>
                  </a:lnTo>
                  <a:lnTo>
                    <a:pt x="47" y="140"/>
                  </a:lnTo>
                  <a:lnTo>
                    <a:pt x="45" y="140"/>
                  </a:lnTo>
                  <a:lnTo>
                    <a:pt x="45" y="140"/>
                  </a:lnTo>
                  <a:lnTo>
                    <a:pt x="45" y="140"/>
                  </a:lnTo>
                  <a:lnTo>
                    <a:pt x="45" y="143"/>
                  </a:lnTo>
                  <a:lnTo>
                    <a:pt x="45" y="143"/>
                  </a:lnTo>
                  <a:lnTo>
                    <a:pt x="42" y="143"/>
                  </a:lnTo>
                  <a:lnTo>
                    <a:pt x="42" y="143"/>
                  </a:lnTo>
                  <a:lnTo>
                    <a:pt x="42" y="143"/>
                  </a:lnTo>
                  <a:lnTo>
                    <a:pt x="40" y="143"/>
                  </a:lnTo>
                  <a:lnTo>
                    <a:pt x="40" y="143"/>
                  </a:lnTo>
                  <a:lnTo>
                    <a:pt x="40" y="143"/>
                  </a:lnTo>
                  <a:lnTo>
                    <a:pt x="40" y="140"/>
                  </a:lnTo>
                  <a:lnTo>
                    <a:pt x="40" y="140"/>
                  </a:lnTo>
                  <a:lnTo>
                    <a:pt x="42" y="140"/>
                  </a:lnTo>
                  <a:lnTo>
                    <a:pt x="42" y="140"/>
                  </a:lnTo>
                  <a:lnTo>
                    <a:pt x="40" y="140"/>
                  </a:lnTo>
                  <a:lnTo>
                    <a:pt x="40" y="140"/>
                  </a:lnTo>
                  <a:lnTo>
                    <a:pt x="40" y="138"/>
                  </a:lnTo>
                  <a:lnTo>
                    <a:pt x="40" y="138"/>
                  </a:lnTo>
                  <a:lnTo>
                    <a:pt x="37" y="138"/>
                  </a:lnTo>
                  <a:lnTo>
                    <a:pt x="37" y="138"/>
                  </a:lnTo>
                  <a:lnTo>
                    <a:pt x="37" y="138"/>
                  </a:lnTo>
                  <a:lnTo>
                    <a:pt x="37" y="138"/>
                  </a:lnTo>
                  <a:lnTo>
                    <a:pt x="35" y="138"/>
                  </a:lnTo>
                  <a:lnTo>
                    <a:pt x="35" y="138"/>
                  </a:lnTo>
                  <a:lnTo>
                    <a:pt x="35" y="138"/>
                  </a:lnTo>
                  <a:lnTo>
                    <a:pt x="35" y="140"/>
                  </a:lnTo>
                  <a:lnTo>
                    <a:pt x="35" y="140"/>
                  </a:lnTo>
                  <a:lnTo>
                    <a:pt x="33" y="140"/>
                  </a:lnTo>
                  <a:lnTo>
                    <a:pt x="33" y="140"/>
                  </a:lnTo>
                  <a:lnTo>
                    <a:pt x="33" y="140"/>
                  </a:lnTo>
                  <a:lnTo>
                    <a:pt x="33" y="140"/>
                  </a:lnTo>
                  <a:lnTo>
                    <a:pt x="30" y="140"/>
                  </a:lnTo>
                  <a:lnTo>
                    <a:pt x="30" y="140"/>
                  </a:lnTo>
                  <a:lnTo>
                    <a:pt x="30" y="140"/>
                  </a:lnTo>
                  <a:lnTo>
                    <a:pt x="30" y="140"/>
                  </a:lnTo>
                  <a:lnTo>
                    <a:pt x="28" y="140"/>
                  </a:lnTo>
                  <a:lnTo>
                    <a:pt x="28" y="140"/>
                  </a:lnTo>
                  <a:lnTo>
                    <a:pt x="28" y="140"/>
                  </a:lnTo>
                  <a:lnTo>
                    <a:pt x="26" y="140"/>
                  </a:lnTo>
                  <a:lnTo>
                    <a:pt x="26" y="138"/>
                  </a:lnTo>
                  <a:lnTo>
                    <a:pt x="26" y="138"/>
                  </a:lnTo>
                  <a:lnTo>
                    <a:pt x="28" y="138"/>
                  </a:lnTo>
                  <a:lnTo>
                    <a:pt x="28" y="138"/>
                  </a:lnTo>
                  <a:lnTo>
                    <a:pt x="28" y="135"/>
                  </a:lnTo>
                  <a:lnTo>
                    <a:pt x="30" y="135"/>
                  </a:lnTo>
                  <a:lnTo>
                    <a:pt x="30" y="135"/>
                  </a:lnTo>
                  <a:lnTo>
                    <a:pt x="30" y="135"/>
                  </a:lnTo>
                  <a:lnTo>
                    <a:pt x="33" y="135"/>
                  </a:lnTo>
                  <a:lnTo>
                    <a:pt x="33" y="135"/>
                  </a:lnTo>
                  <a:lnTo>
                    <a:pt x="33" y="135"/>
                  </a:lnTo>
                  <a:lnTo>
                    <a:pt x="33" y="135"/>
                  </a:lnTo>
                  <a:lnTo>
                    <a:pt x="35" y="135"/>
                  </a:lnTo>
                  <a:lnTo>
                    <a:pt x="35" y="135"/>
                  </a:lnTo>
                  <a:lnTo>
                    <a:pt x="35" y="135"/>
                  </a:lnTo>
                  <a:lnTo>
                    <a:pt x="35" y="135"/>
                  </a:lnTo>
                  <a:lnTo>
                    <a:pt x="37" y="135"/>
                  </a:lnTo>
                  <a:lnTo>
                    <a:pt x="37" y="135"/>
                  </a:lnTo>
                  <a:lnTo>
                    <a:pt x="37" y="135"/>
                  </a:lnTo>
                  <a:lnTo>
                    <a:pt x="40" y="135"/>
                  </a:lnTo>
                  <a:lnTo>
                    <a:pt x="40" y="135"/>
                  </a:lnTo>
                  <a:lnTo>
                    <a:pt x="40" y="135"/>
                  </a:lnTo>
                  <a:lnTo>
                    <a:pt x="40" y="135"/>
                  </a:lnTo>
                  <a:lnTo>
                    <a:pt x="40" y="133"/>
                  </a:lnTo>
                  <a:lnTo>
                    <a:pt x="40" y="133"/>
                  </a:lnTo>
                  <a:lnTo>
                    <a:pt x="42" y="133"/>
                  </a:lnTo>
                  <a:lnTo>
                    <a:pt x="42" y="133"/>
                  </a:lnTo>
                  <a:lnTo>
                    <a:pt x="45" y="133"/>
                  </a:lnTo>
                  <a:lnTo>
                    <a:pt x="45" y="133"/>
                  </a:lnTo>
                  <a:lnTo>
                    <a:pt x="45" y="131"/>
                  </a:lnTo>
                  <a:lnTo>
                    <a:pt x="45" y="131"/>
                  </a:lnTo>
                  <a:lnTo>
                    <a:pt x="42" y="131"/>
                  </a:lnTo>
                  <a:lnTo>
                    <a:pt x="42" y="131"/>
                  </a:lnTo>
                  <a:lnTo>
                    <a:pt x="40" y="131"/>
                  </a:lnTo>
                  <a:lnTo>
                    <a:pt x="40" y="131"/>
                  </a:lnTo>
                  <a:lnTo>
                    <a:pt x="40" y="131"/>
                  </a:lnTo>
                  <a:lnTo>
                    <a:pt x="37" y="131"/>
                  </a:lnTo>
                  <a:lnTo>
                    <a:pt x="37" y="131"/>
                  </a:lnTo>
                  <a:lnTo>
                    <a:pt x="37" y="133"/>
                  </a:lnTo>
                  <a:lnTo>
                    <a:pt x="37" y="133"/>
                  </a:lnTo>
                  <a:lnTo>
                    <a:pt x="35" y="133"/>
                  </a:lnTo>
                  <a:lnTo>
                    <a:pt x="35" y="133"/>
                  </a:lnTo>
                  <a:lnTo>
                    <a:pt x="33" y="133"/>
                  </a:lnTo>
                  <a:lnTo>
                    <a:pt x="33" y="133"/>
                  </a:lnTo>
                  <a:lnTo>
                    <a:pt x="33" y="133"/>
                  </a:lnTo>
                  <a:lnTo>
                    <a:pt x="30" y="133"/>
                  </a:lnTo>
                  <a:lnTo>
                    <a:pt x="30" y="133"/>
                  </a:lnTo>
                  <a:lnTo>
                    <a:pt x="30" y="133"/>
                  </a:lnTo>
                  <a:lnTo>
                    <a:pt x="28" y="133"/>
                  </a:lnTo>
                  <a:lnTo>
                    <a:pt x="28" y="133"/>
                  </a:lnTo>
                  <a:lnTo>
                    <a:pt x="26" y="133"/>
                  </a:lnTo>
                  <a:lnTo>
                    <a:pt x="26" y="133"/>
                  </a:lnTo>
                  <a:lnTo>
                    <a:pt x="26" y="133"/>
                  </a:lnTo>
                  <a:lnTo>
                    <a:pt x="26" y="131"/>
                  </a:lnTo>
                  <a:lnTo>
                    <a:pt x="23" y="131"/>
                  </a:lnTo>
                  <a:lnTo>
                    <a:pt x="23" y="131"/>
                  </a:lnTo>
                  <a:lnTo>
                    <a:pt x="23" y="128"/>
                  </a:lnTo>
                  <a:lnTo>
                    <a:pt x="23" y="128"/>
                  </a:lnTo>
                  <a:lnTo>
                    <a:pt x="26" y="128"/>
                  </a:lnTo>
                  <a:lnTo>
                    <a:pt x="26" y="126"/>
                  </a:lnTo>
                  <a:lnTo>
                    <a:pt x="26" y="126"/>
                  </a:lnTo>
                  <a:lnTo>
                    <a:pt x="26" y="126"/>
                  </a:lnTo>
                  <a:lnTo>
                    <a:pt x="26" y="126"/>
                  </a:lnTo>
                  <a:lnTo>
                    <a:pt x="28" y="126"/>
                  </a:lnTo>
                  <a:lnTo>
                    <a:pt x="28" y="126"/>
                  </a:lnTo>
                  <a:lnTo>
                    <a:pt x="28" y="126"/>
                  </a:lnTo>
                  <a:lnTo>
                    <a:pt x="30" y="126"/>
                  </a:lnTo>
                  <a:lnTo>
                    <a:pt x="30" y="126"/>
                  </a:lnTo>
                  <a:lnTo>
                    <a:pt x="30" y="126"/>
                  </a:lnTo>
                  <a:lnTo>
                    <a:pt x="30" y="126"/>
                  </a:lnTo>
                  <a:lnTo>
                    <a:pt x="30" y="126"/>
                  </a:lnTo>
                  <a:lnTo>
                    <a:pt x="28" y="126"/>
                  </a:lnTo>
                  <a:lnTo>
                    <a:pt x="28" y="124"/>
                  </a:lnTo>
                  <a:lnTo>
                    <a:pt x="28" y="124"/>
                  </a:lnTo>
                  <a:lnTo>
                    <a:pt x="28" y="124"/>
                  </a:lnTo>
                  <a:lnTo>
                    <a:pt x="26" y="124"/>
                  </a:lnTo>
                  <a:lnTo>
                    <a:pt x="26" y="124"/>
                  </a:lnTo>
                  <a:lnTo>
                    <a:pt x="26" y="124"/>
                  </a:lnTo>
                  <a:lnTo>
                    <a:pt x="23" y="124"/>
                  </a:lnTo>
                  <a:lnTo>
                    <a:pt x="23" y="124"/>
                  </a:lnTo>
                  <a:lnTo>
                    <a:pt x="23" y="121"/>
                  </a:lnTo>
                  <a:lnTo>
                    <a:pt x="23" y="121"/>
                  </a:lnTo>
                  <a:lnTo>
                    <a:pt x="23" y="121"/>
                  </a:lnTo>
                  <a:lnTo>
                    <a:pt x="23" y="119"/>
                  </a:lnTo>
                  <a:lnTo>
                    <a:pt x="23" y="119"/>
                  </a:lnTo>
                  <a:lnTo>
                    <a:pt x="23" y="119"/>
                  </a:lnTo>
                  <a:lnTo>
                    <a:pt x="23" y="116"/>
                  </a:lnTo>
                  <a:lnTo>
                    <a:pt x="21" y="116"/>
                  </a:lnTo>
                  <a:lnTo>
                    <a:pt x="21" y="116"/>
                  </a:lnTo>
                  <a:lnTo>
                    <a:pt x="21" y="116"/>
                  </a:lnTo>
                  <a:lnTo>
                    <a:pt x="21" y="116"/>
                  </a:lnTo>
                  <a:lnTo>
                    <a:pt x="21" y="116"/>
                  </a:lnTo>
                  <a:lnTo>
                    <a:pt x="18" y="116"/>
                  </a:lnTo>
                  <a:lnTo>
                    <a:pt x="18" y="114"/>
                  </a:lnTo>
                  <a:lnTo>
                    <a:pt x="18" y="114"/>
                  </a:lnTo>
                  <a:lnTo>
                    <a:pt x="21" y="114"/>
                  </a:lnTo>
                  <a:lnTo>
                    <a:pt x="21" y="114"/>
                  </a:lnTo>
                  <a:lnTo>
                    <a:pt x="21" y="114"/>
                  </a:lnTo>
                  <a:lnTo>
                    <a:pt x="23" y="114"/>
                  </a:lnTo>
                  <a:lnTo>
                    <a:pt x="23" y="112"/>
                  </a:lnTo>
                  <a:lnTo>
                    <a:pt x="23" y="112"/>
                  </a:lnTo>
                  <a:lnTo>
                    <a:pt x="26" y="112"/>
                  </a:lnTo>
                  <a:lnTo>
                    <a:pt x="26" y="112"/>
                  </a:lnTo>
                  <a:lnTo>
                    <a:pt x="23" y="112"/>
                  </a:lnTo>
                  <a:lnTo>
                    <a:pt x="23" y="109"/>
                  </a:lnTo>
                  <a:lnTo>
                    <a:pt x="23" y="109"/>
                  </a:lnTo>
                  <a:lnTo>
                    <a:pt x="26" y="109"/>
                  </a:lnTo>
                  <a:lnTo>
                    <a:pt x="26" y="107"/>
                  </a:lnTo>
                  <a:lnTo>
                    <a:pt x="26" y="107"/>
                  </a:lnTo>
                  <a:lnTo>
                    <a:pt x="23" y="107"/>
                  </a:lnTo>
                  <a:lnTo>
                    <a:pt x="23" y="107"/>
                  </a:lnTo>
                  <a:lnTo>
                    <a:pt x="21" y="107"/>
                  </a:lnTo>
                  <a:lnTo>
                    <a:pt x="21" y="107"/>
                  </a:lnTo>
                  <a:lnTo>
                    <a:pt x="21" y="107"/>
                  </a:lnTo>
                  <a:lnTo>
                    <a:pt x="21" y="107"/>
                  </a:lnTo>
                  <a:lnTo>
                    <a:pt x="21" y="105"/>
                  </a:lnTo>
                  <a:lnTo>
                    <a:pt x="18" y="105"/>
                  </a:lnTo>
                  <a:lnTo>
                    <a:pt x="18" y="105"/>
                  </a:lnTo>
                  <a:lnTo>
                    <a:pt x="18" y="105"/>
                  </a:lnTo>
                  <a:lnTo>
                    <a:pt x="18" y="107"/>
                  </a:lnTo>
                  <a:lnTo>
                    <a:pt x="16" y="107"/>
                  </a:lnTo>
                  <a:lnTo>
                    <a:pt x="16" y="107"/>
                  </a:lnTo>
                  <a:lnTo>
                    <a:pt x="16" y="105"/>
                  </a:lnTo>
                  <a:lnTo>
                    <a:pt x="16" y="105"/>
                  </a:lnTo>
                  <a:lnTo>
                    <a:pt x="16" y="102"/>
                  </a:lnTo>
                  <a:lnTo>
                    <a:pt x="14" y="102"/>
                  </a:lnTo>
                  <a:lnTo>
                    <a:pt x="14" y="102"/>
                  </a:lnTo>
                  <a:lnTo>
                    <a:pt x="14" y="102"/>
                  </a:lnTo>
                  <a:lnTo>
                    <a:pt x="14" y="100"/>
                  </a:lnTo>
                  <a:lnTo>
                    <a:pt x="14" y="100"/>
                  </a:lnTo>
                  <a:lnTo>
                    <a:pt x="14" y="102"/>
                  </a:lnTo>
                  <a:lnTo>
                    <a:pt x="11" y="102"/>
                  </a:lnTo>
                  <a:lnTo>
                    <a:pt x="11" y="102"/>
                  </a:lnTo>
                  <a:lnTo>
                    <a:pt x="11" y="102"/>
                  </a:lnTo>
                  <a:lnTo>
                    <a:pt x="11" y="105"/>
                  </a:lnTo>
                  <a:lnTo>
                    <a:pt x="11" y="105"/>
                  </a:lnTo>
                  <a:lnTo>
                    <a:pt x="9" y="105"/>
                  </a:lnTo>
                  <a:lnTo>
                    <a:pt x="9" y="102"/>
                  </a:lnTo>
                  <a:lnTo>
                    <a:pt x="9" y="102"/>
                  </a:lnTo>
                  <a:lnTo>
                    <a:pt x="9" y="102"/>
                  </a:lnTo>
                  <a:lnTo>
                    <a:pt x="7" y="102"/>
                  </a:lnTo>
                  <a:lnTo>
                    <a:pt x="7" y="102"/>
                  </a:lnTo>
                  <a:lnTo>
                    <a:pt x="7" y="100"/>
                  </a:lnTo>
                  <a:lnTo>
                    <a:pt x="7" y="100"/>
                  </a:lnTo>
                  <a:lnTo>
                    <a:pt x="4" y="100"/>
                  </a:lnTo>
                  <a:lnTo>
                    <a:pt x="4" y="100"/>
                  </a:lnTo>
                  <a:lnTo>
                    <a:pt x="4" y="100"/>
                  </a:lnTo>
                  <a:lnTo>
                    <a:pt x="4" y="100"/>
                  </a:lnTo>
                  <a:lnTo>
                    <a:pt x="2" y="100"/>
                  </a:lnTo>
                  <a:lnTo>
                    <a:pt x="2" y="98"/>
                  </a:lnTo>
                  <a:lnTo>
                    <a:pt x="2" y="98"/>
                  </a:lnTo>
                  <a:lnTo>
                    <a:pt x="4" y="98"/>
                  </a:lnTo>
                  <a:lnTo>
                    <a:pt x="4" y="95"/>
                  </a:lnTo>
                  <a:lnTo>
                    <a:pt x="4" y="95"/>
                  </a:lnTo>
                  <a:lnTo>
                    <a:pt x="4" y="95"/>
                  </a:lnTo>
                  <a:lnTo>
                    <a:pt x="4" y="95"/>
                  </a:lnTo>
                  <a:lnTo>
                    <a:pt x="4" y="95"/>
                  </a:lnTo>
                  <a:lnTo>
                    <a:pt x="4" y="93"/>
                  </a:lnTo>
                  <a:lnTo>
                    <a:pt x="4" y="93"/>
                  </a:lnTo>
                  <a:lnTo>
                    <a:pt x="4" y="90"/>
                  </a:lnTo>
                  <a:lnTo>
                    <a:pt x="4" y="90"/>
                  </a:lnTo>
                  <a:lnTo>
                    <a:pt x="4" y="88"/>
                  </a:lnTo>
                  <a:lnTo>
                    <a:pt x="7" y="88"/>
                  </a:lnTo>
                  <a:lnTo>
                    <a:pt x="7" y="88"/>
                  </a:lnTo>
                  <a:lnTo>
                    <a:pt x="7" y="88"/>
                  </a:lnTo>
                  <a:lnTo>
                    <a:pt x="7" y="88"/>
                  </a:lnTo>
                  <a:lnTo>
                    <a:pt x="9" y="88"/>
                  </a:lnTo>
                  <a:lnTo>
                    <a:pt x="9" y="88"/>
                  </a:lnTo>
                  <a:lnTo>
                    <a:pt x="9" y="88"/>
                  </a:lnTo>
                  <a:lnTo>
                    <a:pt x="9" y="90"/>
                  </a:lnTo>
                  <a:lnTo>
                    <a:pt x="11" y="90"/>
                  </a:lnTo>
                  <a:lnTo>
                    <a:pt x="11" y="90"/>
                  </a:lnTo>
                  <a:lnTo>
                    <a:pt x="11" y="90"/>
                  </a:lnTo>
                  <a:lnTo>
                    <a:pt x="11" y="93"/>
                  </a:lnTo>
                  <a:lnTo>
                    <a:pt x="11" y="93"/>
                  </a:lnTo>
                  <a:lnTo>
                    <a:pt x="11" y="90"/>
                  </a:lnTo>
                  <a:lnTo>
                    <a:pt x="14" y="90"/>
                  </a:lnTo>
                  <a:lnTo>
                    <a:pt x="14" y="90"/>
                  </a:lnTo>
                  <a:lnTo>
                    <a:pt x="14" y="90"/>
                  </a:lnTo>
                  <a:lnTo>
                    <a:pt x="14" y="90"/>
                  </a:lnTo>
                  <a:lnTo>
                    <a:pt x="14" y="88"/>
                  </a:lnTo>
                  <a:lnTo>
                    <a:pt x="11" y="88"/>
                  </a:lnTo>
                  <a:lnTo>
                    <a:pt x="11" y="88"/>
                  </a:lnTo>
                  <a:lnTo>
                    <a:pt x="14" y="88"/>
                  </a:lnTo>
                  <a:lnTo>
                    <a:pt x="14" y="86"/>
                  </a:lnTo>
                  <a:lnTo>
                    <a:pt x="14" y="86"/>
                  </a:lnTo>
                  <a:lnTo>
                    <a:pt x="14" y="86"/>
                  </a:lnTo>
                  <a:lnTo>
                    <a:pt x="14" y="86"/>
                  </a:lnTo>
                  <a:lnTo>
                    <a:pt x="16" y="86"/>
                  </a:lnTo>
                  <a:lnTo>
                    <a:pt x="16" y="86"/>
                  </a:lnTo>
                  <a:lnTo>
                    <a:pt x="16" y="86"/>
                  </a:lnTo>
                  <a:lnTo>
                    <a:pt x="18" y="86"/>
                  </a:lnTo>
                  <a:lnTo>
                    <a:pt x="18" y="83"/>
                  </a:lnTo>
                  <a:lnTo>
                    <a:pt x="18" y="83"/>
                  </a:lnTo>
                  <a:lnTo>
                    <a:pt x="18" y="83"/>
                  </a:lnTo>
                  <a:lnTo>
                    <a:pt x="18" y="83"/>
                  </a:lnTo>
                  <a:lnTo>
                    <a:pt x="16" y="83"/>
                  </a:lnTo>
                  <a:lnTo>
                    <a:pt x="16" y="83"/>
                  </a:lnTo>
                  <a:lnTo>
                    <a:pt x="16" y="83"/>
                  </a:lnTo>
                  <a:lnTo>
                    <a:pt x="14" y="83"/>
                  </a:lnTo>
                  <a:lnTo>
                    <a:pt x="14" y="83"/>
                  </a:lnTo>
                  <a:lnTo>
                    <a:pt x="14" y="81"/>
                  </a:lnTo>
                  <a:lnTo>
                    <a:pt x="14" y="81"/>
                  </a:lnTo>
                  <a:lnTo>
                    <a:pt x="14" y="79"/>
                  </a:lnTo>
                  <a:lnTo>
                    <a:pt x="14" y="79"/>
                  </a:lnTo>
                  <a:lnTo>
                    <a:pt x="16" y="79"/>
                  </a:lnTo>
                  <a:lnTo>
                    <a:pt x="16" y="76"/>
                  </a:lnTo>
                  <a:lnTo>
                    <a:pt x="14" y="76"/>
                  </a:lnTo>
                  <a:lnTo>
                    <a:pt x="14" y="76"/>
                  </a:lnTo>
                  <a:lnTo>
                    <a:pt x="14" y="76"/>
                  </a:lnTo>
                  <a:lnTo>
                    <a:pt x="14" y="76"/>
                  </a:lnTo>
                  <a:lnTo>
                    <a:pt x="14" y="76"/>
                  </a:lnTo>
                  <a:lnTo>
                    <a:pt x="14" y="74"/>
                  </a:lnTo>
                  <a:lnTo>
                    <a:pt x="11" y="74"/>
                  </a:lnTo>
                  <a:lnTo>
                    <a:pt x="11" y="74"/>
                  </a:lnTo>
                  <a:lnTo>
                    <a:pt x="11" y="74"/>
                  </a:lnTo>
                  <a:lnTo>
                    <a:pt x="9" y="74"/>
                  </a:lnTo>
                  <a:lnTo>
                    <a:pt x="9" y="74"/>
                  </a:lnTo>
                  <a:lnTo>
                    <a:pt x="11" y="74"/>
                  </a:lnTo>
                  <a:lnTo>
                    <a:pt x="11" y="71"/>
                  </a:lnTo>
                  <a:lnTo>
                    <a:pt x="11" y="71"/>
                  </a:lnTo>
                  <a:lnTo>
                    <a:pt x="9" y="71"/>
                  </a:lnTo>
                  <a:lnTo>
                    <a:pt x="9" y="69"/>
                  </a:lnTo>
                  <a:lnTo>
                    <a:pt x="11" y="69"/>
                  </a:lnTo>
                  <a:lnTo>
                    <a:pt x="11" y="69"/>
                  </a:lnTo>
                  <a:lnTo>
                    <a:pt x="11" y="69"/>
                  </a:lnTo>
                  <a:lnTo>
                    <a:pt x="14" y="69"/>
                  </a:lnTo>
                  <a:lnTo>
                    <a:pt x="14" y="71"/>
                  </a:lnTo>
                  <a:lnTo>
                    <a:pt x="14" y="71"/>
                  </a:lnTo>
                  <a:lnTo>
                    <a:pt x="14" y="69"/>
                  </a:lnTo>
                  <a:lnTo>
                    <a:pt x="14" y="69"/>
                  </a:lnTo>
                  <a:lnTo>
                    <a:pt x="14" y="69"/>
                  </a:lnTo>
                  <a:lnTo>
                    <a:pt x="16" y="69"/>
                  </a:lnTo>
                  <a:lnTo>
                    <a:pt x="16" y="67"/>
                  </a:lnTo>
                  <a:lnTo>
                    <a:pt x="16" y="67"/>
                  </a:lnTo>
                  <a:lnTo>
                    <a:pt x="18" y="67"/>
                  </a:lnTo>
                  <a:lnTo>
                    <a:pt x="18" y="67"/>
                  </a:lnTo>
                  <a:lnTo>
                    <a:pt x="16" y="67"/>
                  </a:lnTo>
                  <a:lnTo>
                    <a:pt x="16" y="67"/>
                  </a:lnTo>
                  <a:lnTo>
                    <a:pt x="14" y="67"/>
                  </a:lnTo>
                  <a:lnTo>
                    <a:pt x="14" y="67"/>
                  </a:lnTo>
                  <a:lnTo>
                    <a:pt x="14" y="67"/>
                  </a:lnTo>
                  <a:lnTo>
                    <a:pt x="11" y="67"/>
                  </a:lnTo>
                  <a:lnTo>
                    <a:pt x="11" y="67"/>
                  </a:lnTo>
                  <a:lnTo>
                    <a:pt x="11" y="67"/>
                  </a:lnTo>
                  <a:lnTo>
                    <a:pt x="11" y="67"/>
                  </a:lnTo>
                  <a:lnTo>
                    <a:pt x="9" y="67"/>
                  </a:lnTo>
                  <a:lnTo>
                    <a:pt x="9" y="67"/>
                  </a:lnTo>
                  <a:lnTo>
                    <a:pt x="7" y="67"/>
                  </a:lnTo>
                  <a:lnTo>
                    <a:pt x="7" y="67"/>
                  </a:lnTo>
                  <a:lnTo>
                    <a:pt x="7" y="69"/>
                  </a:lnTo>
                  <a:lnTo>
                    <a:pt x="7" y="69"/>
                  </a:lnTo>
                  <a:lnTo>
                    <a:pt x="4" y="69"/>
                  </a:lnTo>
                  <a:lnTo>
                    <a:pt x="4" y="69"/>
                  </a:lnTo>
                  <a:lnTo>
                    <a:pt x="4" y="69"/>
                  </a:lnTo>
                  <a:lnTo>
                    <a:pt x="2" y="69"/>
                  </a:lnTo>
                  <a:lnTo>
                    <a:pt x="2" y="69"/>
                  </a:lnTo>
                  <a:lnTo>
                    <a:pt x="2" y="69"/>
                  </a:lnTo>
                  <a:lnTo>
                    <a:pt x="0" y="69"/>
                  </a:lnTo>
                  <a:lnTo>
                    <a:pt x="0" y="69"/>
                  </a:lnTo>
                  <a:lnTo>
                    <a:pt x="0" y="69"/>
                  </a:lnTo>
                  <a:lnTo>
                    <a:pt x="0" y="69"/>
                  </a:lnTo>
                  <a:lnTo>
                    <a:pt x="0" y="67"/>
                  </a:lnTo>
                  <a:lnTo>
                    <a:pt x="0" y="67"/>
                  </a:lnTo>
                  <a:lnTo>
                    <a:pt x="0" y="67"/>
                  </a:lnTo>
                  <a:lnTo>
                    <a:pt x="0" y="67"/>
                  </a:lnTo>
                  <a:lnTo>
                    <a:pt x="0" y="64"/>
                  </a:lnTo>
                  <a:lnTo>
                    <a:pt x="0" y="64"/>
                  </a:lnTo>
                  <a:lnTo>
                    <a:pt x="0" y="64"/>
                  </a:lnTo>
                  <a:lnTo>
                    <a:pt x="0" y="62"/>
                  </a:lnTo>
                  <a:lnTo>
                    <a:pt x="0" y="62"/>
                  </a:lnTo>
                  <a:lnTo>
                    <a:pt x="0" y="60"/>
                  </a:lnTo>
                  <a:lnTo>
                    <a:pt x="0" y="60"/>
                  </a:lnTo>
                  <a:lnTo>
                    <a:pt x="0" y="57"/>
                  </a:lnTo>
                  <a:lnTo>
                    <a:pt x="0" y="57"/>
                  </a:lnTo>
                  <a:lnTo>
                    <a:pt x="0" y="57"/>
                  </a:lnTo>
                  <a:lnTo>
                    <a:pt x="0" y="55"/>
                  </a:lnTo>
                  <a:lnTo>
                    <a:pt x="2" y="55"/>
                  </a:lnTo>
                  <a:lnTo>
                    <a:pt x="2" y="55"/>
                  </a:lnTo>
                  <a:lnTo>
                    <a:pt x="2" y="52"/>
                  </a:lnTo>
                  <a:lnTo>
                    <a:pt x="2" y="52"/>
                  </a:lnTo>
                  <a:lnTo>
                    <a:pt x="2" y="52"/>
                  </a:lnTo>
                  <a:lnTo>
                    <a:pt x="2" y="50"/>
                  </a:lnTo>
                  <a:lnTo>
                    <a:pt x="2" y="50"/>
                  </a:lnTo>
                  <a:lnTo>
                    <a:pt x="4" y="50"/>
                  </a:lnTo>
                  <a:lnTo>
                    <a:pt x="4" y="48"/>
                  </a:lnTo>
                  <a:lnTo>
                    <a:pt x="2" y="48"/>
                  </a:lnTo>
                  <a:lnTo>
                    <a:pt x="2" y="48"/>
                  </a:lnTo>
                  <a:lnTo>
                    <a:pt x="2" y="48"/>
                  </a:lnTo>
                  <a:lnTo>
                    <a:pt x="2" y="45"/>
                  </a:lnTo>
                  <a:lnTo>
                    <a:pt x="4" y="45"/>
                  </a:lnTo>
                  <a:lnTo>
                    <a:pt x="4" y="45"/>
                  </a:lnTo>
                  <a:lnTo>
                    <a:pt x="4" y="45"/>
                  </a:lnTo>
                  <a:lnTo>
                    <a:pt x="4" y="45"/>
                  </a:lnTo>
                  <a:lnTo>
                    <a:pt x="7" y="45"/>
                  </a:lnTo>
                  <a:lnTo>
                    <a:pt x="7" y="43"/>
                  </a:lnTo>
                  <a:lnTo>
                    <a:pt x="7" y="43"/>
                  </a:lnTo>
                  <a:lnTo>
                    <a:pt x="7" y="43"/>
                  </a:lnTo>
                  <a:lnTo>
                    <a:pt x="9" y="43"/>
                  </a:lnTo>
                  <a:lnTo>
                    <a:pt x="9" y="43"/>
                  </a:lnTo>
                  <a:lnTo>
                    <a:pt x="9" y="43"/>
                  </a:lnTo>
                  <a:lnTo>
                    <a:pt x="11" y="43"/>
                  </a:lnTo>
                  <a:lnTo>
                    <a:pt x="11" y="41"/>
                  </a:lnTo>
                  <a:lnTo>
                    <a:pt x="11" y="41"/>
                  </a:lnTo>
                  <a:lnTo>
                    <a:pt x="11" y="41"/>
                  </a:lnTo>
                  <a:lnTo>
                    <a:pt x="14" y="41"/>
                  </a:lnTo>
                  <a:lnTo>
                    <a:pt x="14" y="41"/>
                  </a:lnTo>
                  <a:lnTo>
                    <a:pt x="14" y="41"/>
                  </a:lnTo>
                  <a:lnTo>
                    <a:pt x="14" y="41"/>
                  </a:lnTo>
                  <a:lnTo>
                    <a:pt x="14" y="38"/>
                  </a:lnTo>
                  <a:lnTo>
                    <a:pt x="14" y="38"/>
                  </a:lnTo>
                  <a:lnTo>
                    <a:pt x="14" y="38"/>
                  </a:lnTo>
                  <a:lnTo>
                    <a:pt x="11" y="38"/>
                  </a:lnTo>
                  <a:lnTo>
                    <a:pt x="11" y="38"/>
                  </a:lnTo>
                  <a:lnTo>
                    <a:pt x="11" y="38"/>
                  </a:lnTo>
                  <a:lnTo>
                    <a:pt x="11" y="41"/>
                  </a:lnTo>
                  <a:lnTo>
                    <a:pt x="9" y="41"/>
                  </a:lnTo>
                  <a:lnTo>
                    <a:pt x="9" y="41"/>
                  </a:lnTo>
                  <a:lnTo>
                    <a:pt x="7" y="41"/>
                  </a:lnTo>
                  <a:lnTo>
                    <a:pt x="7" y="41"/>
                  </a:lnTo>
                  <a:lnTo>
                    <a:pt x="7" y="41"/>
                  </a:lnTo>
                  <a:lnTo>
                    <a:pt x="4" y="41"/>
                  </a:lnTo>
                  <a:lnTo>
                    <a:pt x="4" y="41"/>
                  </a:lnTo>
                  <a:lnTo>
                    <a:pt x="4" y="41"/>
                  </a:lnTo>
                  <a:lnTo>
                    <a:pt x="2" y="41"/>
                  </a:lnTo>
                  <a:lnTo>
                    <a:pt x="2" y="41"/>
                  </a:lnTo>
                  <a:lnTo>
                    <a:pt x="0" y="41"/>
                  </a:lnTo>
                  <a:lnTo>
                    <a:pt x="0" y="41"/>
                  </a:lnTo>
                  <a:lnTo>
                    <a:pt x="0" y="41"/>
                  </a:lnTo>
                  <a:lnTo>
                    <a:pt x="0" y="38"/>
                  </a:lnTo>
                  <a:lnTo>
                    <a:pt x="0" y="38"/>
                  </a:lnTo>
                  <a:lnTo>
                    <a:pt x="0" y="36"/>
                  </a:lnTo>
                  <a:lnTo>
                    <a:pt x="0" y="36"/>
                  </a:lnTo>
                  <a:lnTo>
                    <a:pt x="0" y="36"/>
                  </a:lnTo>
                  <a:lnTo>
                    <a:pt x="0" y="36"/>
                  </a:lnTo>
                  <a:lnTo>
                    <a:pt x="0" y="36"/>
                  </a:lnTo>
                  <a:lnTo>
                    <a:pt x="2" y="36"/>
                  </a:lnTo>
                  <a:lnTo>
                    <a:pt x="2" y="34"/>
                  </a:lnTo>
                  <a:lnTo>
                    <a:pt x="2" y="34"/>
                  </a:lnTo>
                  <a:lnTo>
                    <a:pt x="2" y="34"/>
                  </a:lnTo>
                  <a:lnTo>
                    <a:pt x="4" y="34"/>
                  </a:lnTo>
                  <a:lnTo>
                    <a:pt x="4" y="31"/>
                  </a:lnTo>
                  <a:lnTo>
                    <a:pt x="4" y="31"/>
                  </a:lnTo>
                  <a:lnTo>
                    <a:pt x="4" y="31"/>
                  </a:lnTo>
                  <a:lnTo>
                    <a:pt x="4" y="31"/>
                  </a:lnTo>
                  <a:lnTo>
                    <a:pt x="4" y="29"/>
                  </a:lnTo>
                  <a:lnTo>
                    <a:pt x="7" y="29"/>
                  </a:lnTo>
                  <a:lnTo>
                    <a:pt x="7" y="29"/>
                  </a:lnTo>
                  <a:lnTo>
                    <a:pt x="4" y="29"/>
                  </a:lnTo>
                  <a:lnTo>
                    <a:pt x="4" y="26"/>
                  </a:lnTo>
                  <a:lnTo>
                    <a:pt x="4" y="26"/>
                  </a:lnTo>
                  <a:lnTo>
                    <a:pt x="4" y="26"/>
                  </a:lnTo>
                  <a:lnTo>
                    <a:pt x="4" y="24"/>
                  </a:lnTo>
                  <a:lnTo>
                    <a:pt x="4" y="24"/>
                  </a:lnTo>
                  <a:lnTo>
                    <a:pt x="7" y="24"/>
                  </a:lnTo>
                  <a:lnTo>
                    <a:pt x="7" y="24"/>
                  </a:lnTo>
                  <a:lnTo>
                    <a:pt x="7" y="22"/>
                  </a:lnTo>
                  <a:lnTo>
                    <a:pt x="7" y="22"/>
                  </a:lnTo>
                  <a:lnTo>
                    <a:pt x="9" y="22"/>
                  </a:lnTo>
                  <a:lnTo>
                    <a:pt x="9" y="22"/>
                  </a:lnTo>
                  <a:lnTo>
                    <a:pt x="9" y="22"/>
                  </a:lnTo>
                  <a:lnTo>
                    <a:pt x="11" y="22"/>
                  </a:lnTo>
                  <a:lnTo>
                    <a:pt x="11" y="22"/>
                  </a:lnTo>
                  <a:lnTo>
                    <a:pt x="11" y="19"/>
                  </a:lnTo>
                  <a:lnTo>
                    <a:pt x="11" y="19"/>
                  </a:lnTo>
                  <a:lnTo>
                    <a:pt x="11" y="17"/>
                  </a:lnTo>
                  <a:lnTo>
                    <a:pt x="11" y="17"/>
                  </a:lnTo>
                  <a:lnTo>
                    <a:pt x="11" y="17"/>
                  </a:lnTo>
                  <a:lnTo>
                    <a:pt x="11" y="17"/>
                  </a:lnTo>
                  <a:lnTo>
                    <a:pt x="11" y="15"/>
                  </a:lnTo>
                  <a:lnTo>
                    <a:pt x="11" y="15"/>
                  </a:lnTo>
                  <a:lnTo>
                    <a:pt x="9" y="15"/>
                  </a:lnTo>
                  <a:lnTo>
                    <a:pt x="9" y="15"/>
                  </a:lnTo>
                  <a:lnTo>
                    <a:pt x="9" y="12"/>
                  </a:lnTo>
                  <a:lnTo>
                    <a:pt x="7" y="12"/>
                  </a:lnTo>
                  <a:lnTo>
                    <a:pt x="7" y="12"/>
                  </a:lnTo>
                  <a:lnTo>
                    <a:pt x="7" y="12"/>
                  </a:lnTo>
                  <a:lnTo>
                    <a:pt x="7" y="12"/>
                  </a:lnTo>
                  <a:lnTo>
                    <a:pt x="4" y="12"/>
                  </a:lnTo>
                  <a:lnTo>
                    <a:pt x="4" y="10"/>
                  </a:lnTo>
                  <a:lnTo>
                    <a:pt x="4" y="10"/>
                  </a:lnTo>
                  <a:lnTo>
                    <a:pt x="7" y="10"/>
                  </a:lnTo>
                  <a:lnTo>
                    <a:pt x="7" y="7"/>
                  </a:lnTo>
                  <a:lnTo>
                    <a:pt x="7" y="7"/>
                  </a:lnTo>
                  <a:lnTo>
                    <a:pt x="7" y="7"/>
                  </a:lnTo>
                  <a:lnTo>
                    <a:pt x="9" y="7"/>
                  </a:lnTo>
                  <a:lnTo>
                    <a:pt x="9" y="7"/>
                  </a:lnTo>
                  <a:lnTo>
                    <a:pt x="9" y="7"/>
                  </a:lnTo>
                  <a:lnTo>
                    <a:pt x="11" y="7"/>
                  </a:lnTo>
                  <a:lnTo>
                    <a:pt x="11" y="7"/>
                  </a:lnTo>
                  <a:lnTo>
                    <a:pt x="11" y="5"/>
                  </a:lnTo>
                  <a:lnTo>
                    <a:pt x="11" y="5"/>
                  </a:lnTo>
                  <a:lnTo>
                    <a:pt x="11" y="5"/>
                  </a:lnTo>
                  <a:lnTo>
                    <a:pt x="14" y="5"/>
                  </a:lnTo>
                  <a:lnTo>
                    <a:pt x="14" y="5"/>
                  </a:lnTo>
                  <a:lnTo>
                    <a:pt x="14" y="5"/>
                  </a:lnTo>
                  <a:lnTo>
                    <a:pt x="14" y="5"/>
                  </a:lnTo>
                  <a:lnTo>
                    <a:pt x="16" y="5"/>
                  </a:lnTo>
                  <a:lnTo>
                    <a:pt x="16" y="5"/>
                  </a:lnTo>
                  <a:lnTo>
                    <a:pt x="18" y="5"/>
                  </a:lnTo>
                  <a:lnTo>
                    <a:pt x="18" y="5"/>
                  </a:lnTo>
                  <a:lnTo>
                    <a:pt x="18" y="5"/>
                  </a:lnTo>
                  <a:lnTo>
                    <a:pt x="18" y="3"/>
                  </a:lnTo>
                  <a:lnTo>
                    <a:pt x="21" y="3"/>
                  </a:lnTo>
                  <a:lnTo>
                    <a:pt x="21" y="3"/>
                  </a:lnTo>
                  <a:lnTo>
                    <a:pt x="21" y="3"/>
                  </a:lnTo>
                  <a:lnTo>
                    <a:pt x="21" y="3"/>
                  </a:lnTo>
                  <a:lnTo>
                    <a:pt x="23" y="3"/>
                  </a:lnTo>
                  <a:lnTo>
                    <a:pt x="23" y="3"/>
                  </a:lnTo>
                  <a:lnTo>
                    <a:pt x="26" y="3"/>
                  </a:lnTo>
                  <a:lnTo>
                    <a:pt x="26" y="0"/>
                  </a:lnTo>
                  <a:lnTo>
                    <a:pt x="26" y="0"/>
                  </a:lnTo>
                  <a:lnTo>
                    <a:pt x="26" y="3"/>
                  </a:lnTo>
                  <a:lnTo>
                    <a:pt x="26" y="3"/>
                  </a:lnTo>
                  <a:lnTo>
                    <a:pt x="28" y="3"/>
                  </a:lnTo>
                  <a:lnTo>
                    <a:pt x="28" y="3"/>
                  </a:lnTo>
                  <a:lnTo>
                    <a:pt x="28" y="3"/>
                  </a:lnTo>
                  <a:lnTo>
                    <a:pt x="28" y="5"/>
                  </a:lnTo>
                  <a:lnTo>
                    <a:pt x="30" y="5"/>
                  </a:lnTo>
                  <a:lnTo>
                    <a:pt x="30" y="5"/>
                  </a:lnTo>
                  <a:lnTo>
                    <a:pt x="30" y="5"/>
                  </a:lnTo>
                  <a:lnTo>
                    <a:pt x="30" y="5"/>
                  </a:lnTo>
                  <a:lnTo>
                    <a:pt x="30" y="7"/>
                  </a:lnTo>
                  <a:lnTo>
                    <a:pt x="33" y="7"/>
                  </a:lnTo>
                  <a:lnTo>
                    <a:pt x="33" y="5"/>
                  </a:lnTo>
                  <a:lnTo>
                    <a:pt x="33" y="5"/>
                  </a:lnTo>
                  <a:lnTo>
                    <a:pt x="33" y="5"/>
                  </a:lnTo>
                  <a:lnTo>
                    <a:pt x="35" y="5"/>
                  </a:lnTo>
                  <a:lnTo>
                    <a:pt x="35" y="5"/>
                  </a:lnTo>
                  <a:lnTo>
                    <a:pt x="35" y="5"/>
                  </a:lnTo>
                  <a:lnTo>
                    <a:pt x="35" y="5"/>
                  </a:lnTo>
                  <a:lnTo>
                    <a:pt x="37" y="5"/>
                  </a:lnTo>
                  <a:lnTo>
                    <a:pt x="37" y="5"/>
                  </a:lnTo>
                  <a:lnTo>
                    <a:pt x="37" y="5"/>
                  </a:lnTo>
                  <a:lnTo>
                    <a:pt x="37" y="5"/>
                  </a:lnTo>
                  <a:lnTo>
                    <a:pt x="40" y="5"/>
                  </a:lnTo>
                  <a:lnTo>
                    <a:pt x="40" y="5"/>
                  </a:lnTo>
                  <a:lnTo>
                    <a:pt x="40" y="5"/>
                  </a:lnTo>
                  <a:lnTo>
                    <a:pt x="42" y="5"/>
                  </a:lnTo>
                  <a:lnTo>
                    <a:pt x="42" y="5"/>
                  </a:lnTo>
                  <a:lnTo>
                    <a:pt x="42" y="5"/>
                  </a:lnTo>
                  <a:lnTo>
                    <a:pt x="42" y="7"/>
                  </a:lnTo>
                  <a:lnTo>
                    <a:pt x="42" y="7"/>
                  </a:lnTo>
                  <a:lnTo>
                    <a:pt x="42" y="7"/>
                  </a:lnTo>
                  <a:lnTo>
                    <a:pt x="40" y="7"/>
                  </a:lnTo>
                  <a:lnTo>
                    <a:pt x="40" y="7"/>
                  </a:lnTo>
                  <a:lnTo>
                    <a:pt x="42" y="7"/>
                  </a:lnTo>
                  <a:lnTo>
                    <a:pt x="42" y="10"/>
                  </a:lnTo>
                  <a:lnTo>
                    <a:pt x="42" y="10"/>
                  </a:lnTo>
                  <a:lnTo>
                    <a:pt x="42" y="10"/>
                  </a:lnTo>
                  <a:lnTo>
                    <a:pt x="42" y="12"/>
                  </a:lnTo>
                  <a:lnTo>
                    <a:pt x="45" y="12"/>
                  </a:lnTo>
                  <a:lnTo>
                    <a:pt x="45" y="12"/>
                  </a:lnTo>
                  <a:lnTo>
                    <a:pt x="45" y="15"/>
                  </a:lnTo>
                  <a:lnTo>
                    <a:pt x="45" y="15"/>
                  </a:lnTo>
                  <a:lnTo>
                    <a:pt x="45" y="15"/>
                  </a:lnTo>
                  <a:lnTo>
                    <a:pt x="45" y="15"/>
                  </a:lnTo>
                  <a:lnTo>
                    <a:pt x="47" y="15"/>
                  </a:lnTo>
                  <a:lnTo>
                    <a:pt x="47" y="17"/>
                  </a:lnTo>
                  <a:lnTo>
                    <a:pt x="47" y="17"/>
                  </a:lnTo>
                  <a:lnTo>
                    <a:pt x="47" y="17"/>
                  </a:lnTo>
                  <a:lnTo>
                    <a:pt x="47" y="17"/>
                  </a:lnTo>
                  <a:lnTo>
                    <a:pt x="49" y="17"/>
                  </a:lnTo>
                  <a:lnTo>
                    <a:pt x="49" y="17"/>
                  </a:lnTo>
                  <a:lnTo>
                    <a:pt x="49" y="17"/>
                  </a:lnTo>
                  <a:lnTo>
                    <a:pt x="52" y="17"/>
                  </a:lnTo>
                  <a:lnTo>
                    <a:pt x="52" y="17"/>
                  </a:lnTo>
                  <a:lnTo>
                    <a:pt x="52" y="19"/>
                  </a:lnTo>
                  <a:lnTo>
                    <a:pt x="52" y="19"/>
                  </a:lnTo>
                  <a:lnTo>
                    <a:pt x="54" y="19"/>
                  </a:lnTo>
                  <a:lnTo>
                    <a:pt x="54" y="19"/>
                  </a:lnTo>
                  <a:lnTo>
                    <a:pt x="54" y="19"/>
                  </a:lnTo>
                  <a:lnTo>
                    <a:pt x="54" y="19"/>
                  </a:lnTo>
                  <a:lnTo>
                    <a:pt x="56" y="19"/>
                  </a:lnTo>
                  <a:lnTo>
                    <a:pt x="56" y="19"/>
                  </a:lnTo>
                  <a:lnTo>
                    <a:pt x="56" y="22"/>
                  </a:lnTo>
                  <a:lnTo>
                    <a:pt x="59" y="22"/>
                  </a:lnTo>
                  <a:lnTo>
                    <a:pt x="59" y="22"/>
                  </a:lnTo>
                  <a:lnTo>
                    <a:pt x="59" y="22"/>
                  </a:lnTo>
                  <a:lnTo>
                    <a:pt x="59" y="22"/>
                  </a:lnTo>
                  <a:lnTo>
                    <a:pt x="61" y="22"/>
                  </a:lnTo>
                  <a:lnTo>
                    <a:pt x="61" y="22"/>
                  </a:lnTo>
                  <a:lnTo>
                    <a:pt x="63" y="22"/>
                  </a:lnTo>
                  <a:lnTo>
                    <a:pt x="63" y="22"/>
                  </a:lnTo>
                  <a:lnTo>
                    <a:pt x="63" y="22"/>
                  </a:lnTo>
                  <a:lnTo>
                    <a:pt x="66" y="22"/>
                  </a:lnTo>
                  <a:lnTo>
                    <a:pt x="66" y="24"/>
                  </a:lnTo>
                  <a:lnTo>
                    <a:pt x="66" y="24"/>
                  </a:lnTo>
                  <a:lnTo>
                    <a:pt x="66" y="24"/>
                  </a:lnTo>
                  <a:lnTo>
                    <a:pt x="68" y="24"/>
                  </a:lnTo>
                  <a:lnTo>
                    <a:pt x="68" y="24"/>
                  </a:lnTo>
                  <a:lnTo>
                    <a:pt x="71" y="24"/>
                  </a:lnTo>
                  <a:lnTo>
                    <a:pt x="71" y="24"/>
                  </a:lnTo>
                  <a:lnTo>
                    <a:pt x="71" y="24"/>
                  </a:lnTo>
                  <a:lnTo>
                    <a:pt x="73" y="24"/>
                  </a:lnTo>
                  <a:lnTo>
                    <a:pt x="73" y="24"/>
                  </a:lnTo>
                  <a:lnTo>
                    <a:pt x="73" y="24"/>
                  </a:lnTo>
                  <a:lnTo>
                    <a:pt x="73" y="24"/>
                  </a:lnTo>
                  <a:lnTo>
                    <a:pt x="75" y="24"/>
                  </a:lnTo>
                  <a:lnTo>
                    <a:pt x="75" y="24"/>
                  </a:lnTo>
                  <a:lnTo>
                    <a:pt x="78" y="24"/>
                  </a:lnTo>
                  <a:lnTo>
                    <a:pt x="78" y="24"/>
                  </a:lnTo>
                  <a:lnTo>
                    <a:pt x="78" y="24"/>
                  </a:lnTo>
                  <a:lnTo>
                    <a:pt x="78" y="26"/>
                  </a:lnTo>
                  <a:lnTo>
                    <a:pt x="80" y="26"/>
                  </a:lnTo>
                  <a:lnTo>
                    <a:pt x="80" y="26"/>
                  </a:lnTo>
                  <a:lnTo>
                    <a:pt x="80" y="26"/>
                  </a:lnTo>
                  <a:lnTo>
                    <a:pt x="82" y="26"/>
                  </a:lnTo>
                  <a:lnTo>
                    <a:pt x="82" y="26"/>
                  </a:lnTo>
                  <a:lnTo>
                    <a:pt x="85" y="26"/>
                  </a:lnTo>
                  <a:lnTo>
                    <a:pt x="85" y="26"/>
                  </a:lnTo>
                  <a:lnTo>
                    <a:pt x="85" y="26"/>
                  </a:lnTo>
                  <a:lnTo>
                    <a:pt x="87" y="26"/>
                  </a:lnTo>
                  <a:lnTo>
                    <a:pt x="87" y="26"/>
                  </a:lnTo>
                  <a:lnTo>
                    <a:pt x="87" y="24"/>
                  </a:lnTo>
                  <a:lnTo>
                    <a:pt x="87" y="24"/>
                  </a:lnTo>
                  <a:lnTo>
                    <a:pt x="89" y="24"/>
                  </a:lnTo>
                  <a:lnTo>
                    <a:pt x="89" y="24"/>
                  </a:lnTo>
                  <a:lnTo>
                    <a:pt x="89" y="24"/>
                  </a:lnTo>
                  <a:lnTo>
                    <a:pt x="92" y="24"/>
                  </a:lnTo>
                  <a:lnTo>
                    <a:pt x="92" y="24"/>
                  </a:lnTo>
                  <a:lnTo>
                    <a:pt x="92" y="24"/>
                  </a:lnTo>
                  <a:lnTo>
                    <a:pt x="92" y="24"/>
                  </a:lnTo>
                  <a:lnTo>
                    <a:pt x="94" y="24"/>
                  </a:lnTo>
                  <a:lnTo>
                    <a:pt x="94" y="26"/>
                  </a:lnTo>
                  <a:lnTo>
                    <a:pt x="94" y="26"/>
                  </a:lnTo>
                  <a:lnTo>
                    <a:pt x="94" y="26"/>
                  </a:lnTo>
                  <a:lnTo>
                    <a:pt x="97" y="26"/>
                  </a:lnTo>
                  <a:lnTo>
                    <a:pt x="97" y="26"/>
                  </a:lnTo>
                  <a:lnTo>
                    <a:pt x="99" y="26"/>
                  </a:lnTo>
                  <a:lnTo>
                    <a:pt x="99" y="26"/>
                  </a:lnTo>
                  <a:lnTo>
                    <a:pt x="99" y="26"/>
                  </a:lnTo>
                  <a:lnTo>
                    <a:pt x="99" y="26"/>
                  </a:lnTo>
                  <a:lnTo>
                    <a:pt x="101" y="26"/>
                  </a:lnTo>
                  <a:lnTo>
                    <a:pt x="101" y="26"/>
                  </a:lnTo>
                  <a:lnTo>
                    <a:pt x="104" y="26"/>
                  </a:lnTo>
                  <a:lnTo>
                    <a:pt x="104" y="26"/>
                  </a:lnTo>
                  <a:lnTo>
                    <a:pt x="104" y="26"/>
                  </a:lnTo>
                  <a:lnTo>
                    <a:pt x="104" y="26"/>
                  </a:lnTo>
                  <a:lnTo>
                    <a:pt x="106" y="26"/>
                  </a:lnTo>
                  <a:lnTo>
                    <a:pt x="106" y="26"/>
                  </a:lnTo>
                  <a:lnTo>
                    <a:pt x="106" y="26"/>
                  </a:lnTo>
                  <a:lnTo>
                    <a:pt x="106" y="26"/>
                  </a:lnTo>
                  <a:lnTo>
                    <a:pt x="108" y="26"/>
                  </a:lnTo>
                  <a:lnTo>
                    <a:pt x="108" y="26"/>
                  </a:lnTo>
                  <a:lnTo>
                    <a:pt x="111" y="26"/>
                  </a:lnTo>
                  <a:lnTo>
                    <a:pt x="111" y="26"/>
                  </a:lnTo>
                  <a:lnTo>
                    <a:pt x="111" y="26"/>
                  </a:lnTo>
                  <a:lnTo>
                    <a:pt x="111" y="26"/>
                  </a:lnTo>
                  <a:lnTo>
                    <a:pt x="113" y="26"/>
                  </a:lnTo>
                  <a:lnTo>
                    <a:pt x="113" y="24"/>
                  </a:lnTo>
                  <a:lnTo>
                    <a:pt x="113" y="24"/>
                  </a:lnTo>
                  <a:lnTo>
                    <a:pt x="113" y="24"/>
                  </a:lnTo>
                  <a:lnTo>
                    <a:pt x="113" y="22"/>
                  </a:lnTo>
                  <a:lnTo>
                    <a:pt x="113" y="22"/>
                  </a:lnTo>
                  <a:lnTo>
                    <a:pt x="113" y="22"/>
                  </a:lnTo>
                  <a:lnTo>
                    <a:pt x="113" y="19"/>
                  </a:lnTo>
                  <a:lnTo>
                    <a:pt x="116" y="19"/>
                  </a:lnTo>
                  <a:lnTo>
                    <a:pt x="116" y="19"/>
                  </a:lnTo>
                  <a:lnTo>
                    <a:pt x="118" y="19"/>
                  </a:lnTo>
                  <a:lnTo>
                    <a:pt x="118" y="19"/>
                  </a:lnTo>
                  <a:lnTo>
                    <a:pt x="118" y="19"/>
                  </a:lnTo>
                  <a:lnTo>
                    <a:pt x="118" y="19"/>
                  </a:lnTo>
                  <a:lnTo>
                    <a:pt x="120" y="19"/>
                  </a:lnTo>
                  <a:lnTo>
                    <a:pt x="120" y="17"/>
                  </a:lnTo>
                  <a:lnTo>
                    <a:pt x="120" y="17"/>
                  </a:lnTo>
                  <a:lnTo>
                    <a:pt x="120" y="17"/>
                  </a:lnTo>
                  <a:lnTo>
                    <a:pt x="120" y="17"/>
                  </a:lnTo>
                  <a:lnTo>
                    <a:pt x="123" y="17"/>
                  </a:lnTo>
                  <a:lnTo>
                    <a:pt x="123" y="17"/>
                  </a:lnTo>
                  <a:lnTo>
                    <a:pt x="123" y="17"/>
                  </a:lnTo>
                  <a:lnTo>
                    <a:pt x="125" y="17"/>
                  </a:lnTo>
                  <a:lnTo>
                    <a:pt x="125" y="17"/>
                  </a:lnTo>
                  <a:lnTo>
                    <a:pt x="125" y="15"/>
                  </a:lnTo>
                  <a:lnTo>
                    <a:pt x="125" y="15"/>
                  </a:lnTo>
                  <a:lnTo>
                    <a:pt x="127" y="15"/>
                  </a:lnTo>
                  <a:lnTo>
                    <a:pt x="127" y="15"/>
                  </a:lnTo>
                  <a:lnTo>
                    <a:pt x="127" y="15"/>
                  </a:lnTo>
                  <a:lnTo>
                    <a:pt x="127" y="15"/>
                  </a:lnTo>
                  <a:lnTo>
                    <a:pt x="130" y="15"/>
                  </a:lnTo>
                  <a:lnTo>
                    <a:pt x="130" y="15"/>
                  </a:lnTo>
                  <a:lnTo>
                    <a:pt x="130" y="12"/>
                  </a:lnTo>
                  <a:lnTo>
                    <a:pt x="132" y="12"/>
                  </a:lnTo>
                  <a:lnTo>
                    <a:pt x="132" y="12"/>
                  </a:lnTo>
                  <a:lnTo>
                    <a:pt x="132" y="12"/>
                  </a:lnTo>
                  <a:lnTo>
                    <a:pt x="132" y="10"/>
                  </a:lnTo>
                  <a:lnTo>
                    <a:pt x="132" y="10"/>
                  </a:lnTo>
                  <a:lnTo>
                    <a:pt x="134" y="10"/>
                  </a:lnTo>
                  <a:lnTo>
                    <a:pt x="134" y="10"/>
                  </a:lnTo>
                  <a:lnTo>
                    <a:pt x="134" y="10"/>
                  </a:lnTo>
                  <a:lnTo>
                    <a:pt x="137" y="10"/>
                  </a:lnTo>
                  <a:lnTo>
                    <a:pt x="137" y="10"/>
                  </a:lnTo>
                  <a:lnTo>
                    <a:pt x="137" y="7"/>
                  </a:lnTo>
                  <a:lnTo>
                    <a:pt x="137" y="7"/>
                  </a:lnTo>
                  <a:lnTo>
                    <a:pt x="139" y="7"/>
                  </a:lnTo>
                  <a:lnTo>
                    <a:pt x="139" y="7"/>
                  </a:lnTo>
                  <a:lnTo>
                    <a:pt x="139" y="7"/>
                  </a:lnTo>
                  <a:lnTo>
                    <a:pt x="139" y="7"/>
                  </a:lnTo>
                  <a:lnTo>
                    <a:pt x="142" y="7"/>
                  </a:lnTo>
                  <a:lnTo>
                    <a:pt x="142" y="7"/>
                  </a:lnTo>
                  <a:lnTo>
                    <a:pt x="144" y="7"/>
                  </a:lnTo>
                  <a:lnTo>
                    <a:pt x="144" y="7"/>
                  </a:lnTo>
                  <a:lnTo>
                    <a:pt x="144" y="7"/>
                  </a:lnTo>
                  <a:lnTo>
                    <a:pt x="146" y="7"/>
                  </a:lnTo>
                  <a:lnTo>
                    <a:pt x="146" y="7"/>
                  </a:lnTo>
                  <a:lnTo>
                    <a:pt x="146" y="7"/>
                  </a:lnTo>
                  <a:lnTo>
                    <a:pt x="146" y="7"/>
                  </a:lnTo>
                  <a:lnTo>
                    <a:pt x="149" y="7"/>
                  </a:lnTo>
                  <a:lnTo>
                    <a:pt x="149" y="5"/>
                  </a:lnTo>
                  <a:lnTo>
                    <a:pt x="149" y="5"/>
                  </a:lnTo>
                  <a:lnTo>
                    <a:pt x="151" y="5"/>
                  </a:lnTo>
                  <a:lnTo>
                    <a:pt x="151" y="5"/>
                  </a:lnTo>
                  <a:lnTo>
                    <a:pt x="151" y="5"/>
                  </a:lnTo>
                  <a:lnTo>
                    <a:pt x="151" y="5"/>
                  </a:lnTo>
                  <a:lnTo>
                    <a:pt x="153" y="5"/>
                  </a:lnTo>
                  <a:lnTo>
                    <a:pt x="153" y="5"/>
                  </a:lnTo>
                  <a:lnTo>
                    <a:pt x="153" y="3"/>
                  </a:lnTo>
                  <a:lnTo>
                    <a:pt x="153" y="3"/>
                  </a:lnTo>
                  <a:lnTo>
                    <a:pt x="156" y="3"/>
                  </a:lnTo>
                  <a:lnTo>
                    <a:pt x="156" y="3"/>
                  </a:lnTo>
                  <a:lnTo>
                    <a:pt x="158" y="3"/>
                  </a:lnTo>
                  <a:lnTo>
                    <a:pt x="158" y="3"/>
                  </a:lnTo>
                  <a:lnTo>
                    <a:pt x="158" y="3"/>
                  </a:lnTo>
                  <a:lnTo>
                    <a:pt x="160" y="3"/>
                  </a:lnTo>
                  <a:lnTo>
                    <a:pt x="160" y="3"/>
                  </a:lnTo>
                  <a:lnTo>
                    <a:pt x="160" y="5"/>
                  </a:lnTo>
                  <a:lnTo>
                    <a:pt x="160" y="5"/>
                  </a:lnTo>
                  <a:lnTo>
                    <a:pt x="163" y="5"/>
                  </a:lnTo>
                  <a:lnTo>
                    <a:pt x="163" y="5"/>
                  </a:lnTo>
                  <a:lnTo>
                    <a:pt x="165" y="5"/>
                  </a:lnTo>
                  <a:lnTo>
                    <a:pt x="165" y="5"/>
                  </a:lnTo>
                  <a:lnTo>
                    <a:pt x="165" y="5"/>
                  </a:lnTo>
                  <a:lnTo>
                    <a:pt x="168" y="5"/>
                  </a:lnTo>
                  <a:lnTo>
                    <a:pt x="168" y="5"/>
                  </a:lnTo>
                  <a:lnTo>
                    <a:pt x="170" y="5"/>
                  </a:lnTo>
                  <a:lnTo>
                    <a:pt x="170" y="5"/>
                  </a:lnTo>
                  <a:lnTo>
                    <a:pt x="170" y="5"/>
                  </a:lnTo>
                  <a:lnTo>
                    <a:pt x="172" y="5"/>
                  </a:lnTo>
                  <a:lnTo>
                    <a:pt x="172" y="5"/>
                  </a:lnTo>
                  <a:lnTo>
                    <a:pt x="172" y="5"/>
                  </a:lnTo>
                  <a:lnTo>
                    <a:pt x="175" y="5"/>
                  </a:lnTo>
                  <a:lnTo>
                    <a:pt x="175" y="5"/>
                  </a:lnTo>
                  <a:lnTo>
                    <a:pt x="175" y="5"/>
                  </a:lnTo>
                  <a:lnTo>
                    <a:pt x="177" y="5"/>
                  </a:lnTo>
                  <a:lnTo>
                    <a:pt x="177" y="5"/>
                  </a:lnTo>
                  <a:lnTo>
                    <a:pt x="177" y="5"/>
                  </a:lnTo>
                  <a:lnTo>
                    <a:pt x="177" y="5"/>
                  </a:lnTo>
                  <a:lnTo>
                    <a:pt x="179" y="5"/>
                  </a:lnTo>
                  <a:lnTo>
                    <a:pt x="179" y="5"/>
                  </a:lnTo>
                  <a:lnTo>
                    <a:pt x="179" y="5"/>
                  </a:lnTo>
                  <a:lnTo>
                    <a:pt x="182" y="5"/>
                  </a:lnTo>
                  <a:lnTo>
                    <a:pt x="182" y="5"/>
                  </a:lnTo>
                  <a:lnTo>
                    <a:pt x="182" y="5"/>
                  </a:lnTo>
                  <a:lnTo>
                    <a:pt x="184" y="5"/>
                  </a:lnTo>
                  <a:lnTo>
                    <a:pt x="184" y="5"/>
                  </a:lnTo>
                  <a:lnTo>
                    <a:pt x="184" y="5"/>
                  </a:lnTo>
                  <a:lnTo>
                    <a:pt x="187" y="5"/>
                  </a:lnTo>
                  <a:lnTo>
                    <a:pt x="187" y="5"/>
                  </a:lnTo>
                  <a:lnTo>
                    <a:pt x="187" y="5"/>
                  </a:lnTo>
                  <a:lnTo>
                    <a:pt x="187" y="5"/>
                  </a:lnTo>
                  <a:lnTo>
                    <a:pt x="187" y="3"/>
                  </a:lnTo>
                  <a:lnTo>
                    <a:pt x="189" y="3"/>
                  </a:lnTo>
                  <a:lnTo>
                    <a:pt x="189" y="3"/>
                  </a:lnTo>
                  <a:lnTo>
                    <a:pt x="189" y="3"/>
                  </a:lnTo>
                  <a:lnTo>
                    <a:pt x="189" y="0"/>
                  </a:lnTo>
                  <a:lnTo>
                    <a:pt x="191" y="0"/>
                  </a:lnTo>
                  <a:lnTo>
                    <a:pt x="191" y="0"/>
                  </a:lnTo>
                  <a:lnTo>
                    <a:pt x="191" y="0"/>
                  </a:lnTo>
                  <a:lnTo>
                    <a:pt x="191" y="3"/>
                  </a:lnTo>
                  <a:lnTo>
                    <a:pt x="194" y="3"/>
                  </a:lnTo>
                  <a:lnTo>
                    <a:pt x="194" y="3"/>
                  </a:lnTo>
                  <a:lnTo>
                    <a:pt x="194" y="3"/>
                  </a:lnTo>
                  <a:lnTo>
                    <a:pt x="194" y="3"/>
                  </a:lnTo>
                  <a:lnTo>
                    <a:pt x="196" y="3"/>
                  </a:lnTo>
                  <a:lnTo>
                    <a:pt x="196" y="3"/>
                  </a:lnTo>
                  <a:lnTo>
                    <a:pt x="196" y="5"/>
                  </a:lnTo>
                  <a:lnTo>
                    <a:pt x="196" y="5"/>
                  </a:lnTo>
                  <a:lnTo>
                    <a:pt x="194" y="5"/>
                  </a:lnTo>
                  <a:lnTo>
                    <a:pt x="194" y="5"/>
                  </a:lnTo>
                  <a:lnTo>
                    <a:pt x="194" y="5"/>
                  </a:lnTo>
                  <a:lnTo>
                    <a:pt x="194" y="7"/>
                  </a:lnTo>
                  <a:lnTo>
                    <a:pt x="194" y="7"/>
                  </a:lnTo>
                  <a:lnTo>
                    <a:pt x="194" y="7"/>
                  </a:lnTo>
                  <a:lnTo>
                    <a:pt x="194" y="7"/>
                  </a:lnTo>
                  <a:lnTo>
                    <a:pt x="196" y="7"/>
                  </a:lnTo>
                  <a:lnTo>
                    <a:pt x="196" y="7"/>
                  </a:lnTo>
                  <a:lnTo>
                    <a:pt x="196" y="10"/>
                  </a:lnTo>
                  <a:lnTo>
                    <a:pt x="196" y="10"/>
                  </a:lnTo>
                  <a:lnTo>
                    <a:pt x="198" y="10"/>
                  </a:lnTo>
                  <a:lnTo>
                    <a:pt x="198" y="10"/>
                  </a:lnTo>
                  <a:lnTo>
                    <a:pt x="198" y="12"/>
                  </a:lnTo>
                  <a:lnTo>
                    <a:pt x="198" y="12"/>
                  </a:lnTo>
                  <a:lnTo>
                    <a:pt x="201" y="12"/>
                  </a:lnTo>
                  <a:lnTo>
                    <a:pt x="201" y="12"/>
                  </a:lnTo>
                  <a:lnTo>
                    <a:pt x="201" y="12"/>
                  </a:lnTo>
                  <a:lnTo>
                    <a:pt x="201" y="12"/>
                  </a:lnTo>
                  <a:lnTo>
                    <a:pt x="203" y="12"/>
                  </a:lnTo>
                  <a:lnTo>
                    <a:pt x="203" y="12"/>
                  </a:lnTo>
                  <a:lnTo>
                    <a:pt x="205" y="12"/>
                  </a:lnTo>
                  <a:lnTo>
                    <a:pt x="205" y="12"/>
                  </a:lnTo>
                  <a:lnTo>
                    <a:pt x="205" y="12"/>
                  </a:lnTo>
                  <a:lnTo>
                    <a:pt x="208" y="12"/>
                  </a:lnTo>
                  <a:lnTo>
                    <a:pt x="208" y="12"/>
                  </a:lnTo>
                  <a:lnTo>
                    <a:pt x="208" y="12"/>
                  </a:lnTo>
                  <a:lnTo>
                    <a:pt x="210" y="12"/>
                  </a:lnTo>
                  <a:lnTo>
                    <a:pt x="210" y="12"/>
                  </a:lnTo>
                  <a:lnTo>
                    <a:pt x="210" y="10"/>
                  </a:lnTo>
                  <a:lnTo>
                    <a:pt x="210" y="10"/>
                  </a:lnTo>
                  <a:lnTo>
                    <a:pt x="213" y="10"/>
                  </a:lnTo>
                  <a:lnTo>
                    <a:pt x="213" y="10"/>
                  </a:lnTo>
                  <a:lnTo>
                    <a:pt x="213" y="10"/>
                  </a:lnTo>
                  <a:lnTo>
                    <a:pt x="213" y="12"/>
                  </a:lnTo>
                  <a:lnTo>
                    <a:pt x="215" y="12"/>
                  </a:lnTo>
                  <a:lnTo>
                    <a:pt x="215" y="12"/>
                  </a:lnTo>
                  <a:lnTo>
                    <a:pt x="215" y="12"/>
                  </a:lnTo>
                  <a:lnTo>
                    <a:pt x="215" y="15"/>
                  </a:lnTo>
                  <a:lnTo>
                    <a:pt x="217" y="15"/>
                  </a:lnTo>
                  <a:lnTo>
                    <a:pt x="217" y="15"/>
                  </a:lnTo>
                  <a:lnTo>
                    <a:pt x="217" y="17"/>
                  </a:lnTo>
                  <a:lnTo>
                    <a:pt x="217" y="17"/>
                  </a:lnTo>
                  <a:lnTo>
                    <a:pt x="217" y="17"/>
                  </a:lnTo>
                  <a:lnTo>
                    <a:pt x="217" y="17"/>
                  </a:lnTo>
                  <a:lnTo>
                    <a:pt x="217" y="19"/>
                  </a:lnTo>
                  <a:lnTo>
                    <a:pt x="217" y="19"/>
                  </a:lnTo>
                  <a:lnTo>
                    <a:pt x="217" y="19"/>
                  </a:lnTo>
                  <a:lnTo>
                    <a:pt x="220" y="19"/>
                  </a:lnTo>
                  <a:lnTo>
                    <a:pt x="220" y="22"/>
                  </a:lnTo>
                  <a:lnTo>
                    <a:pt x="220" y="22"/>
                  </a:lnTo>
                  <a:lnTo>
                    <a:pt x="220" y="22"/>
                  </a:lnTo>
                  <a:lnTo>
                    <a:pt x="220" y="22"/>
                  </a:lnTo>
                  <a:lnTo>
                    <a:pt x="222" y="22"/>
                  </a:lnTo>
                  <a:lnTo>
                    <a:pt x="222" y="24"/>
                  </a:lnTo>
                  <a:lnTo>
                    <a:pt x="222" y="24"/>
                  </a:lnTo>
                  <a:lnTo>
                    <a:pt x="222" y="22"/>
                  </a:lnTo>
                  <a:lnTo>
                    <a:pt x="224" y="22"/>
                  </a:lnTo>
                  <a:lnTo>
                    <a:pt x="224" y="22"/>
                  </a:lnTo>
                  <a:lnTo>
                    <a:pt x="224" y="22"/>
                  </a:lnTo>
                  <a:lnTo>
                    <a:pt x="224" y="22"/>
                  </a:lnTo>
                  <a:lnTo>
                    <a:pt x="224" y="19"/>
                  </a:lnTo>
                  <a:lnTo>
                    <a:pt x="227" y="19"/>
                  </a:lnTo>
                  <a:lnTo>
                    <a:pt x="227" y="19"/>
                  </a:lnTo>
                  <a:lnTo>
                    <a:pt x="227" y="19"/>
                  </a:lnTo>
                  <a:lnTo>
                    <a:pt x="229" y="19"/>
                  </a:lnTo>
                  <a:lnTo>
                    <a:pt x="229" y="19"/>
                  </a:lnTo>
                  <a:lnTo>
                    <a:pt x="232" y="19"/>
                  </a:lnTo>
                  <a:lnTo>
                    <a:pt x="232" y="19"/>
                  </a:lnTo>
                  <a:lnTo>
                    <a:pt x="232" y="19"/>
                  </a:lnTo>
                  <a:lnTo>
                    <a:pt x="232" y="22"/>
                  </a:lnTo>
                  <a:lnTo>
                    <a:pt x="234" y="22"/>
                  </a:lnTo>
                  <a:lnTo>
                    <a:pt x="234" y="22"/>
                  </a:lnTo>
                  <a:lnTo>
                    <a:pt x="234" y="22"/>
                  </a:lnTo>
                  <a:lnTo>
                    <a:pt x="234" y="22"/>
                  </a:lnTo>
                  <a:lnTo>
                    <a:pt x="234" y="24"/>
                  </a:lnTo>
                  <a:lnTo>
                    <a:pt x="234" y="24"/>
                  </a:lnTo>
                  <a:lnTo>
                    <a:pt x="236" y="24"/>
                  </a:lnTo>
                  <a:lnTo>
                    <a:pt x="236" y="26"/>
                  </a:lnTo>
                  <a:lnTo>
                    <a:pt x="236" y="26"/>
                  </a:lnTo>
                  <a:lnTo>
                    <a:pt x="239" y="26"/>
                  </a:lnTo>
                  <a:lnTo>
                    <a:pt x="239" y="26"/>
                  </a:lnTo>
                  <a:lnTo>
                    <a:pt x="239" y="26"/>
                  </a:lnTo>
                  <a:lnTo>
                    <a:pt x="241" y="26"/>
                  </a:lnTo>
                  <a:lnTo>
                    <a:pt x="241" y="26"/>
                  </a:lnTo>
                  <a:lnTo>
                    <a:pt x="241" y="26"/>
                  </a:lnTo>
                  <a:lnTo>
                    <a:pt x="243" y="26"/>
                  </a:lnTo>
                  <a:lnTo>
                    <a:pt x="243" y="26"/>
                  </a:lnTo>
                  <a:lnTo>
                    <a:pt x="243" y="26"/>
                  </a:lnTo>
                  <a:lnTo>
                    <a:pt x="243" y="26"/>
                  </a:lnTo>
                  <a:lnTo>
                    <a:pt x="246" y="26"/>
                  </a:lnTo>
                  <a:lnTo>
                    <a:pt x="246" y="29"/>
                  </a:lnTo>
                  <a:lnTo>
                    <a:pt x="246" y="29"/>
                  </a:lnTo>
                  <a:lnTo>
                    <a:pt x="246" y="29"/>
                  </a:lnTo>
                  <a:lnTo>
                    <a:pt x="246" y="26"/>
                  </a:lnTo>
                  <a:lnTo>
                    <a:pt x="248" y="26"/>
                  </a:lnTo>
                  <a:lnTo>
                    <a:pt x="248" y="26"/>
                  </a:lnTo>
                  <a:lnTo>
                    <a:pt x="248" y="26"/>
                  </a:lnTo>
                  <a:lnTo>
                    <a:pt x="248" y="26"/>
                  </a:lnTo>
                  <a:lnTo>
                    <a:pt x="250" y="26"/>
                  </a:lnTo>
                  <a:lnTo>
                    <a:pt x="250" y="26"/>
                  </a:lnTo>
                  <a:lnTo>
                    <a:pt x="250" y="26"/>
                  </a:lnTo>
                  <a:lnTo>
                    <a:pt x="250" y="26"/>
                  </a:lnTo>
                  <a:lnTo>
                    <a:pt x="250" y="26"/>
                  </a:lnTo>
                  <a:lnTo>
                    <a:pt x="253" y="26"/>
                  </a:lnTo>
                  <a:lnTo>
                    <a:pt x="253" y="29"/>
                  </a:lnTo>
                  <a:lnTo>
                    <a:pt x="253" y="29"/>
                  </a:lnTo>
                  <a:lnTo>
                    <a:pt x="253" y="29"/>
                  </a:lnTo>
                  <a:lnTo>
                    <a:pt x="253" y="29"/>
                  </a:lnTo>
                  <a:lnTo>
                    <a:pt x="255" y="29"/>
                  </a:lnTo>
                  <a:lnTo>
                    <a:pt x="255" y="29"/>
                  </a:lnTo>
                  <a:lnTo>
                    <a:pt x="258" y="29"/>
                  </a:lnTo>
                  <a:lnTo>
                    <a:pt x="258" y="29"/>
                  </a:lnTo>
                  <a:lnTo>
                    <a:pt x="258" y="29"/>
                  </a:lnTo>
                  <a:lnTo>
                    <a:pt x="258" y="31"/>
                  </a:lnTo>
                  <a:lnTo>
                    <a:pt x="260" y="31"/>
                  </a:lnTo>
                  <a:lnTo>
                    <a:pt x="260" y="31"/>
                  </a:lnTo>
                  <a:lnTo>
                    <a:pt x="260" y="31"/>
                  </a:lnTo>
                  <a:lnTo>
                    <a:pt x="262" y="31"/>
                  </a:lnTo>
                  <a:lnTo>
                    <a:pt x="262" y="31"/>
                  </a:lnTo>
                  <a:lnTo>
                    <a:pt x="262" y="31"/>
                  </a:lnTo>
                  <a:lnTo>
                    <a:pt x="265" y="31"/>
                  </a:lnTo>
                  <a:lnTo>
                    <a:pt x="265" y="31"/>
                  </a:lnTo>
                  <a:lnTo>
                    <a:pt x="265" y="31"/>
                  </a:lnTo>
                  <a:lnTo>
                    <a:pt x="265" y="31"/>
                  </a:lnTo>
                  <a:lnTo>
                    <a:pt x="265" y="31"/>
                  </a:lnTo>
                  <a:lnTo>
                    <a:pt x="265" y="31"/>
                  </a:lnTo>
                  <a:lnTo>
                    <a:pt x="267" y="31"/>
                  </a:lnTo>
                  <a:lnTo>
                    <a:pt x="267" y="31"/>
                  </a:lnTo>
                  <a:lnTo>
                    <a:pt x="267" y="31"/>
                  </a:lnTo>
                  <a:lnTo>
                    <a:pt x="267" y="29"/>
                  </a:lnTo>
                  <a:lnTo>
                    <a:pt x="269" y="29"/>
                  </a:lnTo>
                  <a:lnTo>
                    <a:pt x="269" y="29"/>
                  </a:lnTo>
                  <a:lnTo>
                    <a:pt x="269" y="31"/>
                  </a:lnTo>
                  <a:lnTo>
                    <a:pt x="272" y="31"/>
                  </a:lnTo>
                  <a:lnTo>
                    <a:pt x="272" y="29"/>
                  </a:lnTo>
                  <a:lnTo>
                    <a:pt x="272" y="29"/>
                  </a:lnTo>
                  <a:lnTo>
                    <a:pt x="272" y="29"/>
                  </a:lnTo>
                  <a:lnTo>
                    <a:pt x="272" y="29"/>
                  </a:lnTo>
                  <a:lnTo>
                    <a:pt x="274" y="29"/>
                  </a:lnTo>
                  <a:lnTo>
                    <a:pt x="274" y="29"/>
                  </a:lnTo>
                  <a:lnTo>
                    <a:pt x="276" y="29"/>
                  </a:lnTo>
                  <a:lnTo>
                    <a:pt x="276" y="29"/>
                  </a:lnTo>
                  <a:lnTo>
                    <a:pt x="276" y="29"/>
                  </a:lnTo>
                  <a:lnTo>
                    <a:pt x="279" y="29"/>
                  </a:lnTo>
                  <a:lnTo>
                    <a:pt x="279" y="26"/>
                  </a:lnTo>
                  <a:lnTo>
                    <a:pt x="279" y="26"/>
                  </a:lnTo>
                  <a:lnTo>
                    <a:pt x="279" y="26"/>
                  </a:lnTo>
                  <a:lnTo>
                    <a:pt x="281" y="26"/>
                  </a:lnTo>
                  <a:lnTo>
                    <a:pt x="281" y="26"/>
                  </a:lnTo>
                  <a:lnTo>
                    <a:pt x="284" y="26"/>
                  </a:lnTo>
                  <a:lnTo>
                    <a:pt x="284" y="26"/>
                  </a:lnTo>
                  <a:lnTo>
                    <a:pt x="284" y="26"/>
                  </a:lnTo>
                  <a:lnTo>
                    <a:pt x="286" y="26"/>
                  </a:lnTo>
                  <a:lnTo>
                    <a:pt x="286" y="26"/>
                  </a:lnTo>
                  <a:lnTo>
                    <a:pt x="286" y="26"/>
                  </a:lnTo>
                  <a:lnTo>
                    <a:pt x="286" y="26"/>
                  </a:lnTo>
                  <a:lnTo>
                    <a:pt x="288" y="26"/>
                  </a:lnTo>
                  <a:lnTo>
                    <a:pt x="288" y="26"/>
                  </a:lnTo>
                  <a:lnTo>
                    <a:pt x="288" y="26"/>
                  </a:lnTo>
                  <a:lnTo>
                    <a:pt x="291" y="26"/>
                  </a:lnTo>
                  <a:lnTo>
                    <a:pt x="291" y="29"/>
                  </a:lnTo>
                  <a:lnTo>
                    <a:pt x="291" y="29"/>
                  </a:lnTo>
                  <a:lnTo>
                    <a:pt x="291" y="29"/>
                  </a:lnTo>
                  <a:lnTo>
                    <a:pt x="293" y="29"/>
                  </a:lnTo>
                  <a:lnTo>
                    <a:pt x="293" y="29"/>
                  </a:lnTo>
                  <a:lnTo>
                    <a:pt x="293" y="29"/>
                  </a:lnTo>
                  <a:lnTo>
                    <a:pt x="293" y="29"/>
                  </a:lnTo>
                  <a:lnTo>
                    <a:pt x="295" y="29"/>
                  </a:lnTo>
                  <a:lnTo>
                    <a:pt x="295" y="29"/>
                  </a:lnTo>
                  <a:lnTo>
                    <a:pt x="295" y="31"/>
                  </a:lnTo>
                  <a:lnTo>
                    <a:pt x="298" y="31"/>
                  </a:lnTo>
                  <a:lnTo>
                    <a:pt x="298" y="29"/>
                  </a:lnTo>
                  <a:lnTo>
                    <a:pt x="298" y="29"/>
                  </a:lnTo>
                  <a:lnTo>
                    <a:pt x="298" y="29"/>
                  </a:lnTo>
                  <a:lnTo>
                    <a:pt x="300" y="29"/>
                  </a:lnTo>
                  <a:lnTo>
                    <a:pt x="300" y="31"/>
                  </a:lnTo>
                  <a:lnTo>
                    <a:pt x="300" y="31"/>
                  </a:lnTo>
                  <a:lnTo>
                    <a:pt x="300" y="31"/>
                  </a:lnTo>
                  <a:lnTo>
                    <a:pt x="300" y="31"/>
                  </a:lnTo>
                  <a:lnTo>
                    <a:pt x="303" y="31"/>
                  </a:lnTo>
                  <a:lnTo>
                    <a:pt x="303" y="31"/>
                  </a:lnTo>
                  <a:lnTo>
                    <a:pt x="303" y="31"/>
                  </a:lnTo>
                  <a:lnTo>
                    <a:pt x="305" y="31"/>
                  </a:lnTo>
                  <a:lnTo>
                    <a:pt x="305" y="29"/>
                  </a:lnTo>
                  <a:lnTo>
                    <a:pt x="305" y="29"/>
                  </a:lnTo>
                  <a:lnTo>
                    <a:pt x="305" y="29"/>
                  </a:lnTo>
                  <a:lnTo>
                    <a:pt x="305" y="29"/>
                  </a:lnTo>
                  <a:lnTo>
                    <a:pt x="307" y="29"/>
                  </a:lnTo>
                  <a:lnTo>
                    <a:pt x="307" y="29"/>
                  </a:lnTo>
                  <a:lnTo>
                    <a:pt x="307" y="29"/>
                  </a:lnTo>
                  <a:lnTo>
                    <a:pt x="310" y="29"/>
                  </a:lnTo>
                  <a:lnTo>
                    <a:pt x="310" y="29"/>
                  </a:lnTo>
                  <a:lnTo>
                    <a:pt x="310" y="26"/>
                  </a:lnTo>
                  <a:lnTo>
                    <a:pt x="312" y="26"/>
                  </a:lnTo>
                  <a:lnTo>
                    <a:pt x="312" y="26"/>
                  </a:lnTo>
                  <a:lnTo>
                    <a:pt x="312" y="26"/>
                  </a:lnTo>
                  <a:lnTo>
                    <a:pt x="312" y="26"/>
                  </a:lnTo>
                  <a:lnTo>
                    <a:pt x="314" y="26"/>
                  </a:lnTo>
                  <a:lnTo>
                    <a:pt x="314" y="26"/>
                  </a:lnTo>
                  <a:lnTo>
                    <a:pt x="314" y="26"/>
                  </a:lnTo>
                  <a:lnTo>
                    <a:pt x="317" y="26"/>
                  </a:lnTo>
                  <a:lnTo>
                    <a:pt x="317" y="24"/>
                  </a:lnTo>
                  <a:lnTo>
                    <a:pt x="317" y="24"/>
                  </a:lnTo>
                  <a:lnTo>
                    <a:pt x="317" y="24"/>
                  </a:lnTo>
                  <a:lnTo>
                    <a:pt x="319" y="24"/>
                  </a:lnTo>
                  <a:lnTo>
                    <a:pt x="319" y="24"/>
                  </a:lnTo>
                  <a:lnTo>
                    <a:pt x="319" y="24"/>
                  </a:lnTo>
                  <a:lnTo>
                    <a:pt x="319" y="24"/>
                  </a:lnTo>
                  <a:lnTo>
                    <a:pt x="321" y="24"/>
                  </a:lnTo>
                  <a:lnTo>
                    <a:pt x="321" y="24"/>
                  </a:lnTo>
                  <a:lnTo>
                    <a:pt x="321" y="22"/>
                  </a:lnTo>
                  <a:lnTo>
                    <a:pt x="324" y="22"/>
                  </a:lnTo>
                  <a:lnTo>
                    <a:pt x="324" y="22"/>
                  </a:lnTo>
                  <a:lnTo>
                    <a:pt x="324" y="22"/>
                  </a:lnTo>
                  <a:lnTo>
                    <a:pt x="324" y="22"/>
                  </a:lnTo>
                  <a:lnTo>
                    <a:pt x="326" y="22"/>
                  </a:lnTo>
                  <a:lnTo>
                    <a:pt x="326" y="19"/>
                  </a:lnTo>
                  <a:lnTo>
                    <a:pt x="326" y="19"/>
                  </a:lnTo>
                  <a:lnTo>
                    <a:pt x="326" y="19"/>
                  </a:lnTo>
                  <a:lnTo>
                    <a:pt x="326" y="19"/>
                  </a:lnTo>
                  <a:lnTo>
                    <a:pt x="329" y="19"/>
                  </a:lnTo>
                  <a:lnTo>
                    <a:pt x="329" y="19"/>
                  </a:lnTo>
                  <a:lnTo>
                    <a:pt x="329" y="17"/>
                  </a:lnTo>
                  <a:lnTo>
                    <a:pt x="331" y="17"/>
                  </a:lnTo>
                  <a:lnTo>
                    <a:pt x="331" y="17"/>
                  </a:lnTo>
                  <a:lnTo>
                    <a:pt x="331" y="17"/>
                  </a:lnTo>
                  <a:lnTo>
                    <a:pt x="331" y="17"/>
                  </a:lnTo>
                  <a:lnTo>
                    <a:pt x="331" y="17"/>
                  </a:lnTo>
                  <a:lnTo>
                    <a:pt x="333" y="17"/>
                  </a:lnTo>
                  <a:lnTo>
                    <a:pt x="333" y="17"/>
                  </a:lnTo>
                  <a:lnTo>
                    <a:pt x="333" y="17"/>
                  </a:lnTo>
                  <a:lnTo>
                    <a:pt x="333" y="17"/>
                  </a:lnTo>
                  <a:lnTo>
                    <a:pt x="336" y="17"/>
                  </a:lnTo>
                  <a:lnTo>
                    <a:pt x="336" y="17"/>
                  </a:lnTo>
                  <a:lnTo>
                    <a:pt x="336" y="17"/>
                  </a:lnTo>
                  <a:lnTo>
                    <a:pt x="338" y="17"/>
                  </a:lnTo>
                  <a:lnTo>
                    <a:pt x="338" y="17"/>
                  </a:lnTo>
                  <a:lnTo>
                    <a:pt x="338" y="17"/>
                  </a:lnTo>
                  <a:lnTo>
                    <a:pt x="338" y="17"/>
                  </a:lnTo>
                  <a:lnTo>
                    <a:pt x="340" y="17"/>
                  </a:lnTo>
                  <a:lnTo>
                    <a:pt x="340" y="17"/>
                  </a:lnTo>
                  <a:lnTo>
                    <a:pt x="340" y="17"/>
                  </a:lnTo>
                  <a:lnTo>
                    <a:pt x="343" y="17"/>
                  </a:lnTo>
                  <a:lnTo>
                    <a:pt x="343" y="17"/>
                  </a:lnTo>
                  <a:lnTo>
                    <a:pt x="345" y="17"/>
                  </a:lnTo>
                  <a:lnTo>
                    <a:pt x="345" y="17"/>
                  </a:lnTo>
                  <a:lnTo>
                    <a:pt x="345" y="17"/>
                  </a:lnTo>
                  <a:lnTo>
                    <a:pt x="347" y="17"/>
                  </a:lnTo>
                  <a:lnTo>
                    <a:pt x="347" y="17"/>
                  </a:lnTo>
                  <a:lnTo>
                    <a:pt x="350" y="17"/>
                  </a:lnTo>
                  <a:lnTo>
                    <a:pt x="350" y="17"/>
                  </a:lnTo>
                  <a:lnTo>
                    <a:pt x="350" y="17"/>
                  </a:lnTo>
                  <a:lnTo>
                    <a:pt x="350" y="17"/>
                  </a:lnTo>
                  <a:lnTo>
                    <a:pt x="352" y="17"/>
                  </a:lnTo>
                  <a:lnTo>
                    <a:pt x="352" y="17"/>
                  </a:lnTo>
                  <a:lnTo>
                    <a:pt x="352" y="17"/>
                  </a:lnTo>
                  <a:lnTo>
                    <a:pt x="352" y="17"/>
                  </a:lnTo>
                  <a:lnTo>
                    <a:pt x="355" y="17"/>
                  </a:lnTo>
                  <a:lnTo>
                    <a:pt x="355" y="17"/>
                  </a:lnTo>
                  <a:lnTo>
                    <a:pt x="355" y="15"/>
                  </a:lnTo>
                  <a:lnTo>
                    <a:pt x="355" y="15"/>
                  </a:lnTo>
                  <a:lnTo>
                    <a:pt x="357" y="15"/>
                  </a:lnTo>
                  <a:lnTo>
                    <a:pt x="357" y="15"/>
                  </a:lnTo>
                  <a:lnTo>
                    <a:pt x="357" y="15"/>
                  </a:lnTo>
                  <a:lnTo>
                    <a:pt x="359" y="15"/>
                  </a:lnTo>
                  <a:lnTo>
                    <a:pt x="359" y="15"/>
                  </a:lnTo>
                  <a:lnTo>
                    <a:pt x="359" y="17"/>
                  </a:lnTo>
                  <a:lnTo>
                    <a:pt x="359" y="17"/>
                  </a:lnTo>
                  <a:lnTo>
                    <a:pt x="359" y="17"/>
                  </a:lnTo>
                  <a:lnTo>
                    <a:pt x="359" y="17"/>
                  </a:lnTo>
                  <a:lnTo>
                    <a:pt x="359" y="17"/>
                  </a:lnTo>
                  <a:lnTo>
                    <a:pt x="362" y="17"/>
                  </a:lnTo>
                  <a:lnTo>
                    <a:pt x="362" y="17"/>
                  </a:lnTo>
                  <a:lnTo>
                    <a:pt x="362" y="17"/>
                  </a:lnTo>
                  <a:lnTo>
                    <a:pt x="362" y="19"/>
                  </a:lnTo>
                  <a:lnTo>
                    <a:pt x="364" y="19"/>
                  </a:lnTo>
                  <a:lnTo>
                    <a:pt x="364" y="19"/>
                  </a:lnTo>
                  <a:lnTo>
                    <a:pt x="364" y="19"/>
                  </a:lnTo>
                  <a:lnTo>
                    <a:pt x="364" y="19"/>
                  </a:lnTo>
                  <a:lnTo>
                    <a:pt x="364" y="22"/>
                  </a:lnTo>
                  <a:lnTo>
                    <a:pt x="366" y="22"/>
                  </a:lnTo>
                  <a:lnTo>
                    <a:pt x="366" y="22"/>
                  </a:lnTo>
                  <a:lnTo>
                    <a:pt x="366" y="22"/>
                  </a:lnTo>
                  <a:lnTo>
                    <a:pt x="366" y="24"/>
                  </a:lnTo>
                  <a:lnTo>
                    <a:pt x="366" y="24"/>
                  </a:lnTo>
                  <a:lnTo>
                    <a:pt x="366" y="24"/>
                  </a:lnTo>
                  <a:lnTo>
                    <a:pt x="369" y="24"/>
                  </a:lnTo>
                  <a:lnTo>
                    <a:pt x="369" y="26"/>
                  </a:lnTo>
                  <a:lnTo>
                    <a:pt x="369" y="26"/>
                  </a:lnTo>
                  <a:lnTo>
                    <a:pt x="369" y="24"/>
                  </a:lnTo>
                  <a:lnTo>
                    <a:pt x="371" y="24"/>
                  </a:lnTo>
                  <a:lnTo>
                    <a:pt x="371" y="24"/>
                  </a:lnTo>
                  <a:lnTo>
                    <a:pt x="371" y="24"/>
                  </a:lnTo>
                  <a:lnTo>
                    <a:pt x="371" y="26"/>
                  </a:lnTo>
                  <a:lnTo>
                    <a:pt x="374" y="26"/>
                  </a:lnTo>
                  <a:lnTo>
                    <a:pt x="374" y="26"/>
                  </a:lnTo>
                  <a:lnTo>
                    <a:pt x="374" y="26"/>
                  </a:lnTo>
                  <a:lnTo>
                    <a:pt x="374" y="29"/>
                  </a:lnTo>
                  <a:lnTo>
                    <a:pt x="374" y="29"/>
                  </a:lnTo>
                  <a:lnTo>
                    <a:pt x="374" y="29"/>
                  </a:lnTo>
                  <a:lnTo>
                    <a:pt x="374" y="29"/>
                  </a:lnTo>
                  <a:lnTo>
                    <a:pt x="376" y="29"/>
                  </a:lnTo>
                  <a:lnTo>
                    <a:pt x="376" y="29"/>
                  </a:lnTo>
                  <a:lnTo>
                    <a:pt x="376" y="31"/>
                  </a:lnTo>
                  <a:lnTo>
                    <a:pt x="378" y="31"/>
                  </a:lnTo>
                  <a:lnTo>
                    <a:pt x="378" y="31"/>
                  </a:lnTo>
                  <a:lnTo>
                    <a:pt x="378" y="34"/>
                  </a:lnTo>
                  <a:lnTo>
                    <a:pt x="378" y="34"/>
                  </a:lnTo>
                  <a:lnTo>
                    <a:pt x="378" y="34"/>
                  </a:lnTo>
                  <a:lnTo>
                    <a:pt x="378" y="36"/>
                  </a:lnTo>
                  <a:lnTo>
                    <a:pt x="378" y="36"/>
                  </a:lnTo>
                  <a:lnTo>
                    <a:pt x="378" y="36"/>
                  </a:lnTo>
                  <a:lnTo>
                    <a:pt x="378" y="36"/>
                  </a:lnTo>
                  <a:lnTo>
                    <a:pt x="378" y="38"/>
                  </a:lnTo>
                  <a:lnTo>
                    <a:pt x="378" y="38"/>
                  </a:lnTo>
                  <a:lnTo>
                    <a:pt x="378" y="38"/>
                  </a:lnTo>
                  <a:lnTo>
                    <a:pt x="378" y="41"/>
                  </a:lnTo>
                  <a:lnTo>
                    <a:pt x="378" y="41"/>
                  </a:lnTo>
                  <a:lnTo>
                    <a:pt x="378" y="41"/>
                  </a:lnTo>
                  <a:lnTo>
                    <a:pt x="376" y="41"/>
                  </a:lnTo>
                  <a:lnTo>
                    <a:pt x="376" y="43"/>
                  </a:lnTo>
                  <a:lnTo>
                    <a:pt x="376" y="43"/>
                  </a:lnTo>
                  <a:lnTo>
                    <a:pt x="374" y="43"/>
                  </a:lnTo>
                  <a:lnTo>
                    <a:pt x="374" y="43"/>
                  </a:lnTo>
                  <a:lnTo>
                    <a:pt x="376" y="43"/>
                  </a:lnTo>
                  <a:lnTo>
                    <a:pt x="376" y="45"/>
                  </a:lnTo>
                  <a:lnTo>
                    <a:pt x="376" y="45"/>
                  </a:lnTo>
                  <a:lnTo>
                    <a:pt x="376" y="45"/>
                  </a:lnTo>
                  <a:lnTo>
                    <a:pt x="376" y="45"/>
                  </a:lnTo>
                  <a:lnTo>
                    <a:pt x="376" y="48"/>
                  </a:lnTo>
                  <a:lnTo>
                    <a:pt x="376" y="48"/>
                  </a:lnTo>
                  <a:lnTo>
                    <a:pt x="376" y="48"/>
                  </a:lnTo>
                  <a:lnTo>
                    <a:pt x="378" y="48"/>
                  </a:lnTo>
                  <a:lnTo>
                    <a:pt x="378" y="48"/>
                  </a:lnTo>
                  <a:lnTo>
                    <a:pt x="378" y="50"/>
                  </a:lnTo>
                  <a:lnTo>
                    <a:pt x="378" y="50"/>
                  </a:lnTo>
                  <a:lnTo>
                    <a:pt x="378" y="50"/>
                  </a:lnTo>
                  <a:lnTo>
                    <a:pt x="378" y="50"/>
                  </a:lnTo>
                  <a:lnTo>
                    <a:pt x="378" y="52"/>
                  </a:lnTo>
                  <a:lnTo>
                    <a:pt x="378" y="52"/>
                  </a:lnTo>
                  <a:lnTo>
                    <a:pt x="378" y="52"/>
                  </a:lnTo>
                  <a:lnTo>
                    <a:pt x="378" y="52"/>
                  </a:lnTo>
                  <a:lnTo>
                    <a:pt x="381" y="52"/>
                  </a:lnTo>
                  <a:lnTo>
                    <a:pt x="381" y="55"/>
                  </a:lnTo>
                  <a:lnTo>
                    <a:pt x="381" y="55"/>
                  </a:lnTo>
                  <a:lnTo>
                    <a:pt x="383" y="55"/>
                  </a:lnTo>
                  <a:lnTo>
                    <a:pt x="383" y="55"/>
                  </a:lnTo>
                  <a:lnTo>
                    <a:pt x="383" y="55"/>
                  </a:lnTo>
                  <a:lnTo>
                    <a:pt x="383" y="55"/>
                  </a:lnTo>
                  <a:lnTo>
                    <a:pt x="383" y="55"/>
                  </a:lnTo>
                  <a:lnTo>
                    <a:pt x="385" y="55"/>
                  </a:lnTo>
                  <a:lnTo>
                    <a:pt x="385" y="55"/>
                  </a:lnTo>
                  <a:lnTo>
                    <a:pt x="385" y="55"/>
                  </a:lnTo>
                  <a:lnTo>
                    <a:pt x="388" y="55"/>
                  </a:lnTo>
                  <a:lnTo>
                    <a:pt x="388" y="55"/>
                  </a:lnTo>
                  <a:lnTo>
                    <a:pt x="390" y="55"/>
                  </a:lnTo>
                  <a:lnTo>
                    <a:pt x="390" y="55"/>
                  </a:lnTo>
                  <a:lnTo>
                    <a:pt x="390" y="55"/>
                  </a:lnTo>
                  <a:lnTo>
                    <a:pt x="392" y="55"/>
                  </a:lnTo>
                  <a:lnTo>
                    <a:pt x="392" y="55"/>
                  </a:lnTo>
                  <a:lnTo>
                    <a:pt x="392" y="55"/>
                  </a:lnTo>
                  <a:lnTo>
                    <a:pt x="392" y="55"/>
                  </a:lnTo>
                  <a:lnTo>
                    <a:pt x="395" y="55"/>
                  </a:lnTo>
                  <a:lnTo>
                    <a:pt x="395" y="57"/>
                  </a:lnTo>
                  <a:lnTo>
                    <a:pt x="395" y="57"/>
                  </a:lnTo>
                  <a:lnTo>
                    <a:pt x="395" y="57"/>
                  </a:lnTo>
                  <a:lnTo>
                    <a:pt x="397" y="57"/>
                  </a:lnTo>
                  <a:lnTo>
                    <a:pt x="397" y="57"/>
                  </a:lnTo>
                  <a:lnTo>
                    <a:pt x="397" y="57"/>
                  </a:lnTo>
                  <a:lnTo>
                    <a:pt x="397" y="60"/>
                  </a:lnTo>
                  <a:lnTo>
                    <a:pt x="397" y="60"/>
                  </a:lnTo>
                  <a:lnTo>
                    <a:pt x="397" y="60"/>
                  </a:lnTo>
                  <a:lnTo>
                    <a:pt x="400" y="60"/>
                  </a:lnTo>
                  <a:lnTo>
                    <a:pt x="400" y="60"/>
                  </a:lnTo>
                  <a:lnTo>
                    <a:pt x="400" y="62"/>
                  </a:lnTo>
                  <a:lnTo>
                    <a:pt x="400" y="62"/>
                  </a:lnTo>
                  <a:lnTo>
                    <a:pt x="400" y="6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262"/>
            <p:cNvSpPr>
              <a:spLocks/>
            </p:cNvSpPr>
            <p:nvPr/>
          </p:nvSpPr>
          <p:spPr bwMode="auto">
            <a:xfrm>
              <a:off x="2247900" y="1239838"/>
              <a:ext cx="5556250" cy="1471612"/>
            </a:xfrm>
            <a:custGeom>
              <a:avLst/>
              <a:gdLst/>
              <a:ahLst/>
              <a:cxnLst>
                <a:cxn ang="0">
                  <a:pos x="3226" y="207"/>
                </a:cxn>
                <a:cxn ang="0">
                  <a:pos x="3017" y="200"/>
                </a:cxn>
                <a:cxn ang="0">
                  <a:pos x="2665" y="159"/>
                </a:cxn>
                <a:cxn ang="0">
                  <a:pos x="2383" y="154"/>
                </a:cxn>
                <a:cxn ang="0">
                  <a:pos x="2191" y="147"/>
                </a:cxn>
                <a:cxn ang="0">
                  <a:pos x="2064" y="119"/>
                </a:cxn>
                <a:cxn ang="0">
                  <a:pos x="1803" y="93"/>
                </a:cxn>
                <a:cxn ang="0">
                  <a:pos x="1846" y="67"/>
                </a:cxn>
                <a:cxn ang="0">
                  <a:pos x="1690" y="5"/>
                </a:cxn>
                <a:cxn ang="0">
                  <a:pos x="1446" y="38"/>
                </a:cxn>
                <a:cxn ang="0">
                  <a:pos x="1233" y="81"/>
                </a:cxn>
                <a:cxn ang="0">
                  <a:pos x="1209" y="159"/>
                </a:cxn>
                <a:cxn ang="0">
                  <a:pos x="1067" y="143"/>
                </a:cxn>
                <a:cxn ang="0">
                  <a:pos x="1020" y="143"/>
                </a:cxn>
                <a:cxn ang="0">
                  <a:pos x="1077" y="249"/>
                </a:cxn>
                <a:cxn ang="0">
                  <a:pos x="944" y="282"/>
                </a:cxn>
                <a:cxn ang="0">
                  <a:pos x="968" y="150"/>
                </a:cxn>
                <a:cxn ang="0">
                  <a:pos x="852" y="197"/>
                </a:cxn>
                <a:cxn ang="0">
                  <a:pos x="712" y="197"/>
                </a:cxn>
                <a:cxn ang="0">
                  <a:pos x="643" y="228"/>
                </a:cxn>
                <a:cxn ang="0">
                  <a:pos x="433" y="273"/>
                </a:cxn>
                <a:cxn ang="0">
                  <a:pos x="357" y="294"/>
                </a:cxn>
                <a:cxn ang="0">
                  <a:pos x="229" y="346"/>
                </a:cxn>
                <a:cxn ang="0">
                  <a:pos x="120" y="275"/>
                </a:cxn>
                <a:cxn ang="0">
                  <a:pos x="220" y="228"/>
                </a:cxn>
                <a:cxn ang="0">
                  <a:pos x="47" y="249"/>
                </a:cxn>
                <a:cxn ang="0">
                  <a:pos x="78" y="365"/>
                </a:cxn>
                <a:cxn ang="0">
                  <a:pos x="52" y="451"/>
                </a:cxn>
                <a:cxn ang="0">
                  <a:pos x="49" y="557"/>
                </a:cxn>
                <a:cxn ang="0">
                  <a:pos x="144" y="647"/>
                </a:cxn>
                <a:cxn ang="0">
                  <a:pos x="274" y="726"/>
                </a:cxn>
                <a:cxn ang="0">
                  <a:pos x="208" y="820"/>
                </a:cxn>
                <a:cxn ang="0">
                  <a:pos x="374" y="889"/>
                </a:cxn>
                <a:cxn ang="0">
                  <a:pos x="430" y="854"/>
                </a:cxn>
                <a:cxn ang="0">
                  <a:pos x="433" y="761"/>
                </a:cxn>
                <a:cxn ang="0">
                  <a:pos x="499" y="664"/>
                </a:cxn>
                <a:cxn ang="0">
                  <a:pos x="672" y="683"/>
                </a:cxn>
                <a:cxn ang="0">
                  <a:pos x="724" y="609"/>
                </a:cxn>
                <a:cxn ang="0">
                  <a:pos x="937" y="574"/>
                </a:cxn>
                <a:cxn ang="0">
                  <a:pos x="1060" y="600"/>
                </a:cxn>
                <a:cxn ang="0">
                  <a:pos x="1162" y="681"/>
                </a:cxn>
                <a:cxn ang="0">
                  <a:pos x="1361" y="692"/>
                </a:cxn>
                <a:cxn ang="0">
                  <a:pos x="1529" y="659"/>
                </a:cxn>
                <a:cxn ang="0">
                  <a:pos x="1753" y="721"/>
                </a:cxn>
                <a:cxn ang="0">
                  <a:pos x="1976" y="702"/>
                </a:cxn>
                <a:cxn ang="0">
                  <a:pos x="2113" y="631"/>
                </a:cxn>
                <a:cxn ang="0">
                  <a:pos x="2217" y="742"/>
                </a:cxn>
                <a:cxn ang="0">
                  <a:pos x="2277" y="818"/>
                </a:cxn>
                <a:cxn ang="0">
                  <a:pos x="2243" y="884"/>
                </a:cxn>
                <a:cxn ang="0">
                  <a:pos x="2378" y="801"/>
                </a:cxn>
                <a:cxn ang="0">
                  <a:pos x="2449" y="645"/>
                </a:cxn>
                <a:cxn ang="0">
                  <a:pos x="2376" y="593"/>
                </a:cxn>
                <a:cxn ang="0">
                  <a:pos x="2402" y="519"/>
                </a:cxn>
                <a:cxn ang="0">
                  <a:pos x="2625" y="455"/>
                </a:cxn>
                <a:cxn ang="0">
                  <a:pos x="2771" y="422"/>
                </a:cxn>
                <a:cxn ang="0">
                  <a:pos x="2909" y="410"/>
                </a:cxn>
                <a:cxn ang="0">
                  <a:pos x="2878" y="453"/>
                </a:cxn>
                <a:cxn ang="0">
                  <a:pos x="2759" y="600"/>
                </a:cxn>
                <a:cxn ang="0">
                  <a:pos x="2861" y="593"/>
                </a:cxn>
                <a:cxn ang="0">
                  <a:pos x="2904" y="484"/>
                </a:cxn>
                <a:cxn ang="0">
                  <a:pos x="3062" y="446"/>
                </a:cxn>
                <a:cxn ang="0">
                  <a:pos x="3261" y="368"/>
                </a:cxn>
                <a:cxn ang="0">
                  <a:pos x="3309" y="309"/>
                </a:cxn>
              </a:cxnLst>
              <a:rect l="0" t="0" r="r" b="b"/>
              <a:pathLst>
                <a:path w="3500" h="927">
                  <a:moveTo>
                    <a:pt x="3500" y="294"/>
                  </a:moveTo>
                  <a:lnTo>
                    <a:pt x="3500" y="294"/>
                  </a:lnTo>
                  <a:lnTo>
                    <a:pt x="3496" y="294"/>
                  </a:lnTo>
                  <a:lnTo>
                    <a:pt x="3496" y="292"/>
                  </a:lnTo>
                  <a:lnTo>
                    <a:pt x="3491" y="292"/>
                  </a:lnTo>
                  <a:lnTo>
                    <a:pt x="3491" y="292"/>
                  </a:lnTo>
                  <a:lnTo>
                    <a:pt x="3488" y="292"/>
                  </a:lnTo>
                  <a:lnTo>
                    <a:pt x="3488" y="290"/>
                  </a:lnTo>
                  <a:lnTo>
                    <a:pt x="3488" y="290"/>
                  </a:lnTo>
                  <a:lnTo>
                    <a:pt x="3488" y="290"/>
                  </a:lnTo>
                  <a:lnTo>
                    <a:pt x="3481" y="290"/>
                  </a:lnTo>
                  <a:lnTo>
                    <a:pt x="3481" y="287"/>
                  </a:lnTo>
                  <a:lnTo>
                    <a:pt x="3479" y="287"/>
                  </a:lnTo>
                  <a:lnTo>
                    <a:pt x="3479" y="287"/>
                  </a:lnTo>
                  <a:lnTo>
                    <a:pt x="3479" y="287"/>
                  </a:lnTo>
                  <a:lnTo>
                    <a:pt x="3479" y="287"/>
                  </a:lnTo>
                  <a:lnTo>
                    <a:pt x="3477" y="287"/>
                  </a:lnTo>
                  <a:lnTo>
                    <a:pt x="3477" y="285"/>
                  </a:lnTo>
                  <a:lnTo>
                    <a:pt x="3474" y="285"/>
                  </a:lnTo>
                  <a:lnTo>
                    <a:pt x="3474" y="285"/>
                  </a:lnTo>
                  <a:lnTo>
                    <a:pt x="3472" y="285"/>
                  </a:lnTo>
                  <a:lnTo>
                    <a:pt x="3472" y="282"/>
                  </a:lnTo>
                  <a:lnTo>
                    <a:pt x="3467" y="282"/>
                  </a:lnTo>
                  <a:lnTo>
                    <a:pt x="3467" y="282"/>
                  </a:lnTo>
                  <a:lnTo>
                    <a:pt x="3467" y="282"/>
                  </a:lnTo>
                  <a:lnTo>
                    <a:pt x="3467" y="280"/>
                  </a:lnTo>
                  <a:lnTo>
                    <a:pt x="3462" y="280"/>
                  </a:lnTo>
                  <a:lnTo>
                    <a:pt x="3462" y="280"/>
                  </a:lnTo>
                  <a:lnTo>
                    <a:pt x="3465" y="280"/>
                  </a:lnTo>
                  <a:lnTo>
                    <a:pt x="3465" y="278"/>
                  </a:lnTo>
                  <a:lnTo>
                    <a:pt x="3460" y="278"/>
                  </a:lnTo>
                  <a:lnTo>
                    <a:pt x="3460" y="278"/>
                  </a:lnTo>
                  <a:lnTo>
                    <a:pt x="3458" y="278"/>
                  </a:lnTo>
                  <a:lnTo>
                    <a:pt x="3458" y="275"/>
                  </a:lnTo>
                  <a:lnTo>
                    <a:pt x="3458" y="275"/>
                  </a:lnTo>
                  <a:lnTo>
                    <a:pt x="3458" y="273"/>
                  </a:lnTo>
                  <a:lnTo>
                    <a:pt x="3455" y="273"/>
                  </a:lnTo>
                  <a:lnTo>
                    <a:pt x="3455" y="273"/>
                  </a:lnTo>
                  <a:lnTo>
                    <a:pt x="3453" y="273"/>
                  </a:lnTo>
                  <a:lnTo>
                    <a:pt x="3453" y="273"/>
                  </a:lnTo>
                  <a:lnTo>
                    <a:pt x="3453" y="273"/>
                  </a:lnTo>
                  <a:lnTo>
                    <a:pt x="3453" y="273"/>
                  </a:lnTo>
                  <a:lnTo>
                    <a:pt x="3448" y="273"/>
                  </a:lnTo>
                  <a:lnTo>
                    <a:pt x="3448" y="273"/>
                  </a:lnTo>
                  <a:lnTo>
                    <a:pt x="3448" y="273"/>
                  </a:lnTo>
                  <a:lnTo>
                    <a:pt x="3448" y="273"/>
                  </a:lnTo>
                  <a:lnTo>
                    <a:pt x="3439" y="273"/>
                  </a:lnTo>
                  <a:lnTo>
                    <a:pt x="3439" y="271"/>
                  </a:lnTo>
                  <a:lnTo>
                    <a:pt x="3434" y="271"/>
                  </a:lnTo>
                  <a:lnTo>
                    <a:pt x="3434" y="271"/>
                  </a:lnTo>
                  <a:lnTo>
                    <a:pt x="3432" y="271"/>
                  </a:lnTo>
                  <a:lnTo>
                    <a:pt x="3432" y="271"/>
                  </a:lnTo>
                  <a:lnTo>
                    <a:pt x="3429" y="271"/>
                  </a:lnTo>
                  <a:lnTo>
                    <a:pt x="3429" y="271"/>
                  </a:lnTo>
                  <a:lnTo>
                    <a:pt x="3420" y="271"/>
                  </a:lnTo>
                  <a:lnTo>
                    <a:pt x="3420" y="268"/>
                  </a:lnTo>
                  <a:lnTo>
                    <a:pt x="3413" y="268"/>
                  </a:lnTo>
                  <a:lnTo>
                    <a:pt x="3413" y="271"/>
                  </a:lnTo>
                  <a:lnTo>
                    <a:pt x="3408" y="271"/>
                  </a:lnTo>
                  <a:lnTo>
                    <a:pt x="3408" y="268"/>
                  </a:lnTo>
                  <a:lnTo>
                    <a:pt x="3401" y="268"/>
                  </a:lnTo>
                  <a:lnTo>
                    <a:pt x="3401" y="271"/>
                  </a:lnTo>
                  <a:lnTo>
                    <a:pt x="3391" y="271"/>
                  </a:lnTo>
                  <a:lnTo>
                    <a:pt x="3391" y="266"/>
                  </a:lnTo>
                  <a:lnTo>
                    <a:pt x="3391" y="266"/>
                  </a:lnTo>
                  <a:lnTo>
                    <a:pt x="3391" y="263"/>
                  </a:lnTo>
                  <a:lnTo>
                    <a:pt x="3389" y="263"/>
                  </a:lnTo>
                  <a:lnTo>
                    <a:pt x="3389" y="263"/>
                  </a:lnTo>
                  <a:lnTo>
                    <a:pt x="3389" y="263"/>
                  </a:lnTo>
                  <a:lnTo>
                    <a:pt x="3389" y="261"/>
                  </a:lnTo>
                  <a:lnTo>
                    <a:pt x="3387" y="261"/>
                  </a:lnTo>
                  <a:lnTo>
                    <a:pt x="3387" y="261"/>
                  </a:lnTo>
                  <a:lnTo>
                    <a:pt x="3384" y="261"/>
                  </a:lnTo>
                  <a:lnTo>
                    <a:pt x="3384" y="259"/>
                  </a:lnTo>
                  <a:lnTo>
                    <a:pt x="3382" y="259"/>
                  </a:lnTo>
                  <a:lnTo>
                    <a:pt x="3382" y="259"/>
                  </a:lnTo>
                  <a:lnTo>
                    <a:pt x="3380" y="259"/>
                  </a:lnTo>
                  <a:lnTo>
                    <a:pt x="3380" y="259"/>
                  </a:lnTo>
                  <a:lnTo>
                    <a:pt x="3380" y="259"/>
                  </a:lnTo>
                  <a:lnTo>
                    <a:pt x="3380" y="256"/>
                  </a:lnTo>
                  <a:lnTo>
                    <a:pt x="3380" y="256"/>
                  </a:lnTo>
                  <a:lnTo>
                    <a:pt x="3380" y="254"/>
                  </a:lnTo>
                  <a:lnTo>
                    <a:pt x="3375" y="254"/>
                  </a:lnTo>
                  <a:lnTo>
                    <a:pt x="3375" y="254"/>
                  </a:lnTo>
                  <a:lnTo>
                    <a:pt x="3370" y="254"/>
                  </a:lnTo>
                  <a:lnTo>
                    <a:pt x="3370" y="252"/>
                  </a:lnTo>
                  <a:lnTo>
                    <a:pt x="3368" y="252"/>
                  </a:lnTo>
                  <a:lnTo>
                    <a:pt x="3368" y="252"/>
                  </a:lnTo>
                  <a:lnTo>
                    <a:pt x="3368" y="252"/>
                  </a:lnTo>
                  <a:lnTo>
                    <a:pt x="3368" y="249"/>
                  </a:lnTo>
                  <a:lnTo>
                    <a:pt x="3363" y="249"/>
                  </a:lnTo>
                  <a:lnTo>
                    <a:pt x="3363" y="249"/>
                  </a:lnTo>
                  <a:lnTo>
                    <a:pt x="3358" y="249"/>
                  </a:lnTo>
                  <a:lnTo>
                    <a:pt x="3358" y="249"/>
                  </a:lnTo>
                  <a:lnTo>
                    <a:pt x="3356" y="249"/>
                  </a:lnTo>
                  <a:lnTo>
                    <a:pt x="3356" y="247"/>
                  </a:lnTo>
                  <a:lnTo>
                    <a:pt x="3354" y="247"/>
                  </a:lnTo>
                  <a:lnTo>
                    <a:pt x="3354" y="247"/>
                  </a:lnTo>
                  <a:lnTo>
                    <a:pt x="3349" y="247"/>
                  </a:lnTo>
                  <a:lnTo>
                    <a:pt x="3349" y="245"/>
                  </a:lnTo>
                  <a:lnTo>
                    <a:pt x="3346" y="245"/>
                  </a:lnTo>
                  <a:lnTo>
                    <a:pt x="3346" y="245"/>
                  </a:lnTo>
                  <a:lnTo>
                    <a:pt x="3344" y="245"/>
                  </a:lnTo>
                  <a:lnTo>
                    <a:pt x="3344" y="242"/>
                  </a:lnTo>
                  <a:lnTo>
                    <a:pt x="3339" y="242"/>
                  </a:lnTo>
                  <a:lnTo>
                    <a:pt x="3339" y="242"/>
                  </a:lnTo>
                  <a:lnTo>
                    <a:pt x="3337" y="242"/>
                  </a:lnTo>
                  <a:lnTo>
                    <a:pt x="3337" y="240"/>
                  </a:lnTo>
                  <a:lnTo>
                    <a:pt x="3332" y="240"/>
                  </a:lnTo>
                  <a:lnTo>
                    <a:pt x="3332" y="240"/>
                  </a:lnTo>
                  <a:lnTo>
                    <a:pt x="3330" y="240"/>
                  </a:lnTo>
                  <a:lnTo>
                    <a:pt x="3330" y="237"/>
                  </a:lnTo>
                  <a:lnTo>
                    <a:pt x="3327" y="237"/>
                  </a:lnTo>
                  <a:lnTo>
                    <a:pt x="3327" y="237"/>
                  </a:lnTo>
                  <a:lnTo>
                    <a:pt x="3325" y="237"/>
                  </a:lnTo>
                  <a:lnTo>
                    <a:pt x="3325" y="237"/>
                  </a:lnTo>
                  <a:lnTo>
                    <a:pt x="3323" y="237"/>
                  </a:lnTo>
                  <a:lnTo>
                    <a:pt x="3323" y="235"/>
                  </a:lnTo>
                  <a:lnTo>
                    <a:pt x="3320" y="235"/>
                  </a:lnTo>
                  <a:lnTo>
                    <a:pt x="3320" y="235"/>
                  </a:lnTo>
                  <a:lnTo>
                    <a:pt x="3316" y="235"/>
                  </a:lnTo>
                  <a:lnTo>
                    <a:pt x="3316" y="233"/>
                  </a:lnTo>
                  <a:lnTo>
                    <a:pt x="3313" y="233"/>
                  </a:lnTo>
                  <a:lnTo>
                    <a:pt x="3313" y="233"/>
                  </a:lnTo>
                  <a:lnTo>
                    <a:pt x="3311" y="233"/>
                  </a:lnTo>
                  <a:lnTo>
                    <a:pt x="3311" y="230"/>
                  </a:lnTo>
                  <a:lnTo>
                    <a:pt x="3309" y="230"/>
                  </a:lnTo>
                  <a:lnTo>
                    <a:pt x="3309" y="230"/>
                  </a:lnTo>
                  <a:lnTo>
                    <a:pt x="3306" y="230"/>
                  </a:lnTo>
                  <a:lnTo>
                    <a:pt x="3306" y="228"/>
                  </a:lnTo>
                  <a:lnTo>
                    <a:pt x="3304" y="228"/>
                  </a:lnTo>
                  <a:lnTo>
                    <a:pt x="3304" y="228"/>
                  </a:lnTo>
                  <a:lnTo>
                    <a:pt x="3301" y="228"/>
                  </a:lnTo>
                  <a:lnTo>
                    <a:pt x="3301" y="228"/>
                  </a:lnTo>
                  <a:lnTo>
                    <a:pt x="3299" y="228"/>
                  </a:lnTo>
                  <a:lnTo>
                    <a:pt x="3299" y="226"/>
                  </a:lnTo>
                  <a:lnTo>
                    <a:pt x="3294" y="226"/>
                  </a:lnTo>
                  <a:lnTo>
                    <a:pt x="3294" y="226"/>
                  </a:lnTo>
                  <a:lnTo>
                    <a:pt x="3292" y="226"/>
                  </a:lnTo>
                  <a:lnTo>
                    <a:pt x="3292" y="223"/>
                  </a:lnTo>
                  <a:lnTo>
                    <a:pt x="3290" y="223"/>
                  </a:lnTo>
                  <a:lnTo>
                    <a:pt x="3290" y="223"/>
                  </a:lnTo>
                  <a:lnTo>
                    <a:pt x="3287" y="223"/>
                  </a:lnTo>
                  <a:lnTo>
                    <a:pt x="3287" y="223"/>
                  </a:lnTo>
                  <a:lnTo>
                    <a:pt x="3283" y="223"/>
                  </a:lnTo>
                  <a:lnTo>
                    <a:pt x="3283" y="223"/>
                  </a:lnTo>
                  <a:lnTo>
                    <a:pt x="3280" y="223"/>
                  </a:lnTo>
                  <a:lnTo>
                    <a:pt x="3280" y="221"/>
                  </a:lnTo>
                  <a:lnTo>
                    <a:pt x="3280" y="221"/>
                  </a:lnTo>
                  <a:lnTo>
                    <a:pt x="3280" y="221"/>
                  </a:lnTo>
                  <a:lnTo>
                    <a:pt x="3278" y="221"/>
                  </a:lnTo>
                  <a:lnTo>
                    <a:pt x="3278" y="218"/>
                  </a:lnTo>
                  <a:lnTo>
                    <a:pt x="3275" y="218"/>
                  </a:lnTo>
                  <a:lnTo>
                    <a:pt x="3275" y="218"/>
                  </a:lnTo>
                  <a:lnTo>
                    <a:pt x="3273" y="218"/>
                  </a:lnTo>
                  <a:lnTo>
                    <a:pt x="3273" y="218"/>
                  </a:lnTo>
                  <a:lnTo>
                    <a:pt x="3271" y="218"/>
                  </a:lnTo>
                  <a:lnTo>
                    <a:pt x="3271" y="216"/>
                  </a:lnTo>
                  <a:lnTo>
                    <a:pt x="3268" y="216"/>
                  </a:lnTo>
                  <a:lnTo>
                    <a:pt x="3268" y="216"/>
                  </a:lnTo>
                  <a:lnTo>
                    <a:pt x="3266" y="216"/>
                  </a:lnTo>
                  <a:lnTo>
                    <a:pt x="3266" y="214"/>
                  </a:lnTo>
                  <a:lnTo>
                    <a:pt x="3264" y="214"/>
                  </a:lnTo>
                  <a:lnTo>
                    <a:pt x="3264" y="214"/>
                  </a:lnTo>
                  <a:lnTo>
                    <a:pt x="3259" y="214"/>
                  </a:lnTo>
                  <a:lnTo>
                    <a:pt x="3259" y="211"/>
                  </a:lnTo>
                  <a:lnTo>
                    <a:pt x="3256" y="211"/>
                  </a:lnTo>
                  <a:lnTo>
                    <a:pt x="3256" y="211"/>
                  </a:lnTo>
                  <a:lnTo>
                    <a:pt x="3252" y="211"/>
                  </a:lnTo>
                  <a:lnTo>
                    <a:pt x="3252" y="209"/>
                  </a:lnTo>
                  <a:lnTo>
                    <a:pt x="3240" y="209"/>
                  </a:lnTo>
                  <a:lnTo>
                    <a:pt x="3240" y="209"/>
                  </a:lnTo>
                  <a:lnTo>
                    <a:pt x="3233" y="209"/>
                  </a:lnTo>
                  <a:lnTo>
                    <a:pt x="3233" y="209"/>
                  </a:lnTo>
                  <a:lnTo>
                    <a:pt x="3230" y="209"/>
                  </a:lnTo>
                  <a:lnTo>
                    <a:pt x="3230" y="207"/>
                  </a:lnTo>
                  <a:lnTo>
                    <a:pt x="3226" y="207"/>
                  </a:lnTo>
                  <a:lnTo>
                    <a:pt x="3226" y="207"/>
                  </a:lnTo>
                  <a:lnTo>
                    <a:pt x="3216" y="207"/>
                  </a:lnTo>
                  <a:lnTo>
                    <a:pt x="3216" y="204"/>
                  </a:lnTo>
                  <a:lnTo>
                    <a:pt x="3212" y="204"/>
                  </a:lnTo>
                  <a:lnTo>
                    <a:pt x="3212" y="204"/>
                  </a:lnTo>
                  <a:lnTo>
                    <a:pt x="3207" y="204"/>
                  </a:lnTo>
                  <a:lnTo>
                    <a:pt x="3207" y="202"/>
                  </a:lnTo>
                  <a:lnTo>
                    <a:pt x="3202" y="202"/>
                  </a:lnTo>
                  <a:lnTo>
                    <a:pt x="3202" y="202"/>
                  </a:lnTo>
                  <a:lnTo>
                    <a:pt x="3202" y="202"/>
                  </a:lnTo>
                  <a:lnTo>
                    <a:pt x="3202" y="200"/>
                  </a:lnTo>
                  <a:lnTo>
                    <a:pt x="3200" y="200"/>
                  </a:lnTo>
                  <a:lnTo>
                    <a:pt x="3200" y="200"/>
                  </a:lnTo>
                  <a:lnTo>
                    <a:pt x="3197" y="200"/>
                  </a:lnTo>
                  <a:lnTo>
                    <a:pt x="3197" y="200"/>
                  </a:lnTo>
                  <a:lnTo>
                    <a:pt x="3195" y="200"/>
                  </a:lnTo>
                  <a:lnTo>
                    <a:pt x="3195" y="200"/>
                  </a:lnTo>
                  <a:lnTo>
                    <a:pt x="3190" y="200"/>
                  </a:lnTo>
                  <a:lnTo>
                    <a:pt x="3190" y="200"/>
                  </a:lnTo>
                  <a:lnTo>
                    <a:pt x="3188" y="200"/>
                  </a:lnTo>
                  <a:lnTo>
                    <a:pt x="3188" y="200"/>
                  </a:lnTo>
                  <a:lnTo>
                    <a:pt x="3150" y="200"/>
                  </a:lnTo>
                  <a:lnTo>
                    <a:pt x="3150" y="200"/>
                  </a:lnTo>
                  <a:lnTo>
                    <a:pt x="3145" y="200"/>
                  </a:lnTo>
                  <a:lnTo>
                    <a:pt x="3145" y="200"/>
                  </a:lnTo>
                  <a:lnTo>
                    <a:pt x="3145" y="200"/>
                  </a:lnTo>
                  <a:lnTo>
                    <a:pt x="3145" y="200"/>
                  </a:lnTo>
                  <a:lnTo>
                    <a:pt x="3143" y="200"/>
                  </a:lnTo>
                  <a:lnTo>
                    <a:pt x="3143" y="197"/>
                  </a:lnTo>
                  <a:lnTo>
                    <a:pt x="3136" y="197"/>
                  </a:lnTo>
                  <a:lnTo>
                    <a:pt x="3136" y="200"/>
                  </a:lnTo>
                  <a:lnTo>
                    <a:pt x="3133" y="200"/>
                  </a:lnTo>
                  <a:lnTo>
                    <a:pt x="3133" y="200"/>
                  </a:lnTo>
                  <a:lnTo>
                    <a:pt x="3129" y="200"/>
                  </a:lnTo>
                  <a:lnTo>
                    <a:pt x="3129" y="200"/>
                  </a:lnTo>
                  <a:lnTo>
                    <a:pt x="3126" y="200"/>
                  </a:lnTo>
                  <a:lnTo>
                    <a:pt x="3126" y="197"/>
                  </a:lnTo>
                  <a:lnTo>
                    <a:pt x="3124" y="197"/>
                  </a:lnTo>
                  <a:lnTo>
                    <a:pt x="3124" y="197"/>
                  </a:lnTo>
                  <a:lnTo>
                    <a:pt x="3124" y="197"/>
                  </a:lnTo>
                  <a:lnTo>
                    <a:pt x="3124" y="197"/>
                  </a:lnTo>
                  <a:lnTo>
                    <a:pt x="3114" y="197"/>
                  </a:lnTo>
                  <a:lnTo>
                    <a:pt x="3114" y="197"/>
                  </a:lnTo>
                  <a:lnTo>
                    <a:pt x="3105" y="197"/>
                  </a:lnTo>
                  <a:lnTo>
                    <a:pt x="3105" y="195"/>
                  </a:lnTo>
                  <a:lnTo>
                    <a:pt x="3098" y="195"/>
                  </a:lnTo>
                  <a:lnTo>
                    <a:pt x="3098" y="195"/>
                  </a:lnTo>
                  <a:lnTo>
                    <a:pt x="3088" y="195"/>
                  </a:lnTo>
                  <a:lnTo>
                    <a:pt x="3088" y="192"/>
                  </a:lnTo>
                  <a:lnTo>
                    <a:pt x="3084" y="192"/>
                  </a:lnTo>
                  <a:lnTo>
                    <a:pt x="3084" y="195"/>
                  </a:lnTo>
                  <a:lnTo>
                    <a:pt x="3084" y="195"/>
                  </a:lnTo>
                  <a:lnTo>
                    <a:pt x="3084" y="192"/>
                  </a:lnTo>
                  <a:lnTo>
                    <a:pt x="3079" y="192"/>
                  </a:lnTo>
                  <a:lnTo>
                    <a:pt x="3079" y="192"/>
                  </a:lnTo>
                  <a:lnTo>
                    <a:pt x="3077" y="192"/>
                  </a:lnTo>
                  <a:lnTo>
                    <a:pt x="3077" y="192"/>
                  </a:lnTo>
                  <a:lnTo>
                    <a:pt x="3074" y="192"/>
                  </a:lnTo>
                  <a:lnTo>
                    <a:pt x="3074" y="195"/>
                  </a:lnTo>
                  <a:lnTo>
                    <a:pt x="3077" y="195"/>
                  </a:lnTo>
                  <a:lnTo>
                    <a:pt x="3077" y="195"/>
                  </a:lnTo>
                  <a:lnTo>
                    <a:pt x="3077" y="195"/>
                  </a:lnTo>
                  <a:lnTo>
                    <a:pt x="3077" y="200"/>
                  </a:lnTo>
                  <a:lnTo>
                    <a:pt x="3077" y="200"/>
                  </a:lnTo>
                  <a:lnTo>
                    <a:pt x="3077" y="202"/>
                  </a:lnTo>
                  <a:lnTo>
                    <a:pt x="3074" y="202"/>
                  </a:lnTo>
                  <a:lnTo>
                    <a:pt x="3074" y="204"/>
                  </a:lnTo>
                  <a:lnTo>
                    <a:pt x="3072" y="204"/>
                  </a:lnTo>
                  <a:lnTo>
                    <a:pt x="3072" y="202"/>
                  </a:lnTo>
                  <a:lnTo>
                    <a:pt x="3072" y="202"/>
                  </a:lnTo>
                  <a:lnTo>
                    <a:pt x="3072" y="202"/>
                  </a:lnTo>
                  <a:lnTo>
                    <a:pt x="3067" y="202"/>
                  </a:lnTo>
                  <a:lnTo>
                    <a:pt x="3067" y="204"/>
                  </a:lnTo>
                  <a:lnTo>
                    <a:pt x="3067" y="204"/>
                  </a:lnTo>
                  <a:lnTo>
                    <a:pt x="3067" y="204"/>
                  </a:lnTo>
                  <a:lnTo>
                    <a:pt x="3069" y="204"/>
                  </a:lnTo>
                  <a:lnTo>
                    <a:pt x="3069" y="207"/>
                  </a:lnTo>
                  <a:lnTo>
                    <a:pt x="3069" y="207"/>
                  </a:lnTo>
                  <a:lnTo>
                    <a:pt x="3069" y="207"/>
                  </a:lnTo>
                  <a:lnTo>
                    <a:pt x="3069" y="207"/>
                  </a:lnTo>
                  <a:lnTo>
                    <a:pt x="3069" y="209"/>
                  </a:lnTo>
                  <a:lnTo>
                    <a:pt x="3074" y="209"/>
                  </a:lnTo>
                  <a:lnTo>
                    <a:pt x="3074" y="207"/>
                  </a:lnTo>
                  <a:lnTo>
                    <a:pt x="3079" y="207"/>
                  </a:lnTo>
                  <a:lnTo>
                    <a:pt x="3079" y="209"/>
                  </a:lnTo>
                  <a:lnTo>
                    <a:pt x="3081" y="209"/>
                  </a:lnTo>
                  <a:lnTo>
                    <a:pt x="3081" y="209"/>
                  </a:lnTo>
                  <a:lnTo>
                    <a:pt x="3081" y="209"/>
                  </a:lnTo>
                  <a:lnTo>
                    <a:pt x="3081" y="211"/>
                  </a:lnTo>
                  <a:lnTo>
                    <a:pt x="3081" y="211"/>
                  </a:lnTo>
                  <a:lnTo>
                    <a:pt x="3081" y="214"/>
                  </a:lnTo>
                  <a:lnTo>
                    <a:pt x="3084" y="214"/>
                  </a:lnTo>
                  <a:lnTo>
                    <a:pt x="3084" y="214"/>
                  </a:lnTo>
                  <a:lnTo>
                    <a:pt x="3084" y="214"/>
                  </a:lnTo>
                  <a:lnTo>
                    <a:pt x="3084" y="216"/>
                  </a:lnTo>
                  <a:lnTo>
                    <a:pt x="3084" y="216"/>
                  </a:lnTo>
                  <a:lnTo>
                    <a:pt x="3084" y="218"/>
                  </a:lnTo>
                  <a:lnTo>
                    <a:pt x="3086" y="218"/>
                  </a:lnTo>
                  <a:lnTo>
                    <a:pt x="3086" y="221"/>
                  </a:lnTo>
                  <a:lnTo>
                    <a:pt x="3086" y="221"/>
                  </a:lnTo>
                  <a:lnTo>
                    <a:pt x="3086" y="221"/>
                  </a:lnTo>
                  <a:lnTo>
                    <a:pt x="3084" y="221"/>
                  </a:lnTo>
                  <a:lnTo>
                    <a:pt x="3084" y="223"/>
                  </a:lnTo>
                  <a:lnTo>
                    <a:pt x="3081" y="223"/>
                  </a:lnTo>
                  <a:lnTo>
                    <a:pt x="3081" y="223"/>
                  </a:lnTo>
                  <a:lnTo>
                    <a:pt x="3077" y="223"/>
                  </a:lnTo>
                  <a:lnTo>
                    <a:pt x="3077" y="226"/>
                  </a:lnTo>
                  <a:lnTo>
                    <a:pt x="3074" y="226"/>
                  </a:lnTo>
                  <a:lnTo>
                    <a:pt x="3074" y="226"/>
                  </a:lnTo>
                  <a:lnTo>
                    <a:pt x="3069" y="226"/>
                  </a:lnTo>
                  <a:lnTo>
                    <a:pt x="3069" y="228"/>
                  </a:lnTo>
                  <a:lnTo>
                    <a:pt x="3055" y="228"/>
                  </a:lnTo>
                  <a:lnTo>
                    <a:pt x="3055" y="226"/>
                  </a:lnTo>
                  <a:lnTo>
                    <a:pt x="3055" y="226"/>
                  </a:lnTo>
                  <a:lnTo>
                    <a:pt x="3055" y="221"/>
                  </a:lnTo>
                  <a:lnTo>
                    <a:pt x="3053" y="221"/>
                  </a:lnTo>
                  <a:lnTo>
                    <a:pt x="3053" y="218"/>
                  </a:lnTo>
                  <a:lnTo>
                    <a:pt x="3051" y="218"/>
                  </a:lnTo>
                  <a:lnTo>
                    <a:pt x="3051" y="218"/>
                  </a:lnTo>
                  <a:lnTo>
                    <a:pt x="3051" y="218"/>
                  </a:lnTo>
                  <a:lnTo>
                    <a:pt x="3051" y="218"/>
                  </a:lnTo>
                  <a:lnTo>
                    <a:pt x="3048" y="218"/>
                  </a:lnTo>
                  <a:lnTo>
                    <a:pt x="3048" y="218"/>
                  </a:lnTo>
                  <a:lnTo>
                    <a:pt x="3043" y="218"/>
                  </a:lnTo>
                  <a:lnTo>
                    <a:pt x="3043" y="218"/>
                  </a:lnTo>
                  <a:lnTo>
                    <a:pt x="3041" y="218"/>
                  </a:lnTo>
                  <a:lnTo>
                    <a:pt x="3041" y="216"/>
                  </a:lnTo>
                  <a:lnTo>
                    <a:pt x="3029" y="216"/>
                  </a:lnTo>
                  <a:lnTo>
                    <a:pt x="3029" y="216"/>
                  </a:lnTo>
                  <a:lnTo>
                    <a:pt x="3029" y="216"/>
                  </a:lnTo>
                  <a:lnTo>
                    <a:pt x="3029" y="214"/>
                  </a:lnTo>
                  <a:lnTo>
                    <a:pt x="3027" y="214"/>
                  </a:lnTo>
                  <a:lnTo>
                    <a:pt x="3027" y="211"/>
                  </a:lnTo>
                  <a:lnTo>
                    <a:pt x="3029" y="211"/>
                  </a:lnTo>
                  <a:lnTo>
                    <a:pt x="3029" y="207"/>
                  </a:lnTo>
                  <a:lnTo>
                    <a:pt x="3025" y="207"/>
                  </a:lnTo>
                  <a:lnTo>
                    <a:pt x="3025" y="204"/>
                  </a:lnTo>
                  <a:lnTo>
                    <a:pt x="3027" y="204"/>
                  </a:lnTo>
                  <a:lnTo>
                    <a:pt x="3027" y="207"/>
                  </a:lnTo>
                  <a:lnTo>
                    <a:pt x="3032" y="207"/>
                  </a:lnTo>
                  <a:lnTo>
                    <a:pt x="3032" y="207"/>
                  </a:lnTo>
                  <a:lnTo>
                    <a:pt x="3036" y="207"/>
                  </a:lnTo>
                  <a:lnTo>
                    <a:pt x="3036" y="209"/>
                  </a:lnTo>
                  <a:lnTo>
                    <a:pt x="3051" y="209"/>
                  </a:lnTo>
                  <a:lnTo>
                    <a:pt x="3051" y="207"/>
                  </a:lnTo>
                  <a:lnTo>
                    <a:pt x="3051" y="207"/>
                  </a:lnTo>
                  <a:lnTo>
                    <a:pt x="3051" y="202"/>
                  </a:lnTo>
                  <a:lnTo>
                    <a:pt x="3053" y="202"/>
                  </a:lnTo>
                  <a:lnTo>
                    <a:pt x="3053" y="202"/>
                  </a:lnTo>
                  <a:lnTo>
                    <a:pt x="3055" y="202"/>
                  </a:lnTo>
                  <a:lnTo>
                    <a:pt x="3055" y="200"/>
                  </a:lnTo>
                  <a:lnTo>
                    <a:pt x="3053" y="200"/>
                  </a:lnTo>
                  <a:lnTo>
                    <a:pt x="3053" y="200"/>
                  </a:lnTo>
                  <a:lnTo>
                    <a:pt x="3051" y="200"/>
                  </a:lnTo>
                  <a:lnTo>
                    <a:pt x="3051" y="200"/>
                  </a:lnTo>
                  <a:lnTo>
                    <a:pt x="3051" y="200"/>
                  </a:lnTo>
                  <a:lnTo>
                    <a:pt x="3051" y="197"/>
                  </a:lnTo>
                  <a:lnTo>
                    <a:pt x="3046" y="197"/>
                  </a:lnTo>
                  <a:lnTo>
                    <a:pt x="3046" y="200"/>
                  </a:lnTo>
                  <a:lnTo>
                    <a:pt x="3041" y="200"/>
                  </a:lnTo>
                  <a:lnTo>
                    <a:pt x="3041" y="197"/>
                  </a:lnTo>
                  <a:lnTo>
                    <a:pt x="3041" y="197"/>
                  </a:lnTo>
                  <a:lnTo>
                    <a:pt x="3041" y="197"/>
                  </a:lnTo>
                  <a:lnTo>
                    <a:pt x="3039" y="197"/>
                  </a:lnTo>
                  <a:lnTo>
                    <a:pt x="3039" y="197"/>
                  </a:lnTo>
                  <a:lnTo>
                    <a:pt x="3036" y="197"/>
                  </a:lnTo>
                  <a:lnTo>
                    <a:pt x="3036" y="197"/>
                  </a:lnTo>
                  <a:lnTo>
                    <a:pt x="3034" y="197"/>
                  </a:lnTo>
                  <a:lnTo>
                    <a:pt x="3034" y="195"/>
                  </a:lnTo>
                  <a:lnTo>
                    <a:pt x="3027" y="195"/>
                  </a:lnTo>
                  <a:lnTo>
                    <a:pt x="3027" y="197"/>
                  </a:lnTo>
                  <a:lnTo>
                    <a:pt x="3025" y="197"/>
                  </a:lnTo>
                  <a:lnTo>
                    <a:pt x="3025" y="197"/>
                  </a:lnTo>
                  <a:lnTo>
                    <a:pt x="3020" y="197"/>
                  </a:lnTo>
                  <a:lnTo>
                    <a:pt x="3020" y="200"/>
                  </a:lnTo>
                  <a:lnTo>
                    <a:pt x="3017" y="200"/>
                  </a:lnTo>
                  <a:lnTo>
                    <a:pt x="3017" y="200"/>
                  </a:lnTo>
                  <a:lnTo>
                    <a:pt x="3017" y="200"/>
                  </a:lnTo>
                  <a:lnTo>
                    <a:pt x="3017" y="200"/>
                  </a:lnTo>
                  <a:lnTo>
                    <a:pt x="3017" y="200"/>
                  </a:lnTo>
                  <a:lnTo>
                    <a:pt x="3017" y="202"/>
                  </a:lnTo>
                  <a:lnTo>
                    <a:pt x="3015" y="202"/>
                  </a:lnTo>
                  <a:lnTo>
                    <a:pt x="3015" y="202"/>
                  </a:lnTo>
                  <a:lnTo>
                    <a:pt x="3013" y="202"/>
                  </a:lnTo>
                  <a:lnTo>
                    <a:pt x="3013" y="204"/>
                  </a:lnTo>
                  <a:lnTo>
                    <a:pt x="3010" y="204"/>
                  </a:lnTo>
                  <a:lnTo>
                    <a:pt x="3010" y="204"/>
                  </a:lnTo>
                  <a:lnTo>
                    <a:pt x="3008" y="204"/>
                  </a:lnTo>
                  <a:lnTo>
                    <a:pt x="3008" y="207"/>
                  </a:lnTo>
                  <a:lnTo>
                    <a:pt x="3008" y="207"/>
                  </a:lnTo>
                  <a:lnTo>
                    <a:pt x="3008" y="207"/>
                  </a:lnTo>
                  <a:lnTo>
                    <a:pt x="3003" y="207"/>
                  </a:lnTo>
                  <a:lnTo>
                    <a:pt x="3003" y="209"/>
                  </a:lnTo>
                  <a:lnTo>
                    <a:pt x="3001" y="209"/>
                  </a:lnTo>
                  <a:lnTo>
                    <a:pt x="3001" y="209"/>
                  </a:lnTo>
                  <a:lnTo>
                    <a:pt x="2996" y="209"/>
                  </a:lnTo>
                  <a:lnTo>
                    <a:pt x="2996" y="209"/>
                  </a:lnTo>
                  <a:lnTo>
                    <a:pt x="2991" y="209"/>
                  </a:lnTo>
                  <a:lnTo>
                    <a:pt x="2991" y="209"/>
                  </a:lnTo>
                  <a:lnTo>
                    <a:pt x="2987" y="209"/>
                  </a:lnTo>
                  <a:lnTo>
                    <a:pt x="2987" y="209"/>
                  </a:lnTo>
                  <a:lnTo>
                    <a:pt x="2980" y="209"/>
                  </a:lnTo>
                  <a:lnTo>
                    <a:pt x="2980" y="207"/>
                  </a:lnTo>
                  <a:lnTo>
                    <a:pt x="2963" y="207"/>
                  </a:lnTo>
                  <a:lnTo>
                    <a:pt x="2963" y="207"/>
                  </a:lnTo>
                  <a:lnTo>
                    <a:pt x="2961" y="207"/>
                  </a:lnTo>
                  <a:lnTo>
                    <a:pt x="2961" y="207"/>
                  </a:lnTo>
                  <a:lnTo>
                    <a:pt x="2949" y="207"/>
                  </a:lnTo>
                  <a:lnTo>
                    <a:pt x="2949" y="207"/>
                  </a:lnTo>
                  <a:lnTo>
                    <a:pt x="2944" y="207"/>
                  </a:lnTo>
                  <a:lnTo>
                    <a:pt x="2944" y="204"/>
                  </a:lnTo>
                  <a:lnTo>
                    <a:pt x="2942" y="204"/>
                  </a:lnTo>
                  <a:lnTo>
                    <a:pt x="2942" y="204"/>
                  </a:lnTo>
                  <a:lnTo>
                    <a:pt x="2942" y="204"/>
                  </a:lnTo>
                  <a:lnTo>
                    <a:pt x="2942" y="202"/>
                  </a:lnTo>
                  <a:lnTo>
                    <a:pt x="2935" y="202"/>
                  </a:lnTo>
                  <a:lnTo>
                    <a:pt x="2935" y="204"/>
                  </a:lnTo>
                  <a:lnTo>
                    <a:pt x="2930" y="204"/>
                  </a:lnTo>
                  <a:lnTo>
                    <a:pt x="2930" y="204"/>
                  </a:lnTo>
                  <a:lnTo>
                    <a:pt x="2927" y="204"/>
                  </a:lnTo>
                  <a:lnTo>
                    <a:pt x="2927" y="204"/>
                  </a:lnTo>
                  <a:lnTo>
                    <a:pt x="2916" y="204"/>
                  </a:lnTo>
                  <a:lnTo>
                    <a:pt x="2916" y="204"/>
                  </a:lnTo>
                  <a:lnTo>
                    <a:pt x="2901" y="204"/>
                  </a:lnTo>
                  <a:lnTo>
                    <a:pt x="2901" y="204"/>
                  </a:lnTo>
                  <a:lnTo>
                    <a:pt x="2901" y="204"/>
                  </a:lnTo>
                  <a:lnTo>
                    <a:pt x="2901" y="204"/>
                  </a:lnTo>
                  <a:lnTo>
                    <a:pt x="2897" y="204"/>
                  </a:lnTo>
                  <a:lnTo>
                    <a:pt x="2897" y="207"/>
                  </a:lnTo>
                  <a:lnTo>
                    <a:pt x="2894" y="207"/>
                  </a:lnTo>
                  <a:lnTo>
                    <a:pt x="2894" y="207"/>
                  </a:lnTo>
                  <a:lnTo>
                    <a:pt x="2892" y="207"/>
                  </a:lnTo>
                  <a:lnTo>
                    <a:pt x="2892" y="204"/>
                  </a:lnTo>
                  <a:lnTo>
                    <a:pt x="2887" y="204"/>
                  </a:lnTo>
                  <a:lnTo>
                    <a:pt x="2887" y="207"/>
                  </a:lnTo>
                  <a:lnTo>
                    <a:pt x="2880" y="207"/>
                  </a:lnTo>
                  <a:lnTo>
                    <a:pt x="2880" y="209"/>
                  </a:lnTo>
                  <a:lnTo>
                    <a:pt x="2880" y="209"/>
                  </a:lnTo>
                  <a:lnTo>
                    <a:pt x="2880" y="207"/>
                  </a:lnTo>
                  <a:lnTo>
                    <a:pt x="2880" y="207"/>
                  </a:lnTo>
                  <a:lnTo>
                    <a:pt x="2880" y="207"/>
                  </a:lnTo>
                  <a:lnTo>
                    <a:pt x="2878" y="207"/>
                  </a:lnTo>
                  <a:lnTo>
                    <a:pt x="2878" y="209"/>
                  </a:lnTo>
                  <a:lnTo>
                    <a:pt x="2878" y="209"/>
                  </a:lnTo>
                  <a:lnTo>
                    <a:pt x="2878" y="209"/>
                  </a:lnTo>
                  <a:lnTo>
                    <a:pt x="2875" y="209"/>
                  </a:lnTo>
                  <a:lnTo>
                    <a:pt x="2875" y="207"/>
                  </a:lnTo>
                  <a:lnTo>
                    <a:pt x="2875" y="207"/>
                  </a:lnTo>
                  <a:lnTo>
                    <a:pt x="2875" y="204"/>
                  </a:lnTo>
                  <a:lnTo>
                    <a:pt x="2873" y="204"/>
                  </a:lnTo>
                  <a:lnTo>
                    <a:pt x="2873" y="204"/>
                  </a:lnTo>
                  <a:lnTo>
                    <a:pt x="2871" y="204"/>
                  </a:lnTo>
                  <a:lnTo>
                    <a:pt x="2871" y="204"/>
                  </a:lnTo>
                  <a:lnTo>
                    <a:pt x="2864" y="204"/>
                  </a:lnTo>
                  <a:lnTo>
                    <a:pt x="2864" y="204"/>
                  </a:lnTo>
                  <a:lnTo>
                    <a:pt x="2856" y="204"/>
                  </a:lnTo>
                  <a:lnTo>
                    <a:pt x="2856" y="202"/>
                  </a:lnTo>
                  <a:lnTo>
                    <a:pt x="2849" y="202"/>
                  </a:lnTo>
                  <a:lnTo>
                    <a:pt x="2849" y="202"/>
                  </a:lnTo>
                  <a:lnTo>
                    <a:pt x="2847" y="202"/>
                  </a:lnTo>
                  <a:lnTo>
                    <a:pt x="2847" y="200"/>
                  </a:lnTo>
                  <a:lnTo>
                    <a:pt x="2847" y="200"/>
                  </a:lnTo>
                  <a:lnTo>
                    <a:pt x="2847" y="200"/>
                  </a:lnTo>
                  <a:lnTo>
                    <a:pt x="2847" y="200"/>
                  </a:lnTo>
                  <a:lnTo>
                    <a:pt x="2847" y="197"/>
                  </a:lnTo>
                  <a:lnTo>
                    <a:pt x="2849" y="197"/>
                  </a:lnTo>
                  <a:lnTo>
                    <a:pt x="2849" y="197"/>
                  </a:lnTo>
                  <a:lnTo>
                    <a:pt x="2849" y="197"/>
                  </a:lnTo>
                  <a:lnTo>
                    <a:pt x="2849" y="195"/>
                  </a:lnTo>
                  <a:lnTo>
                    <a:pt x="2849" y="195"/>
                  </a:lnTo>
                  <a:lnTo>
                    <a:pt x="2849" y="192"/>
                  </a:lnTo>
                  <a:lnTo>
                    <a:pt x="2852" y="192"/>
                  </a:lnTo>
                  <a:lnTo>
                    <a:pt x="2852" y="192"/>
                  </a:lnTo>
                  <a:lnTo>
                    <a:pt x="2852" y="192"/>
                  </a:lnTo>
                  <a:lnTo>
                    <a:pt x="2852" y="190"/>
                  </a:lnTo>
                  <a:lnTo>
                    <a:pt x="2854" y="190"/>
                  </a:lnTo>
                  <a:lnTo>
                    <a:pt x="2854" y="188"/>
                  </a:lnTo>
                  <a:lnTo>
                    <a:pt x="2852" y="188"/>
                  </a:lnTo>
                  <a:lnTo>
                    <a:pt x="2852" y="185"/>
                  </a:lnTo>
                  <a:lnTo>
                    <a:pt x="2852" y="185"/>
                  </a:lnTo>
                  <a:lnTo>
                    <a:pt x="2852" y="185"/>
                  </a:lnTo>
                  <a:lnTo>
                    <a:pt x="2849" y="185"/>
                  </a:lnTo>
                  <a:lnTo>
                    <a:pt x="2849" y="183"/>
                  </a:lnTo>
                  <a:lnTo>
                    <a:pt x="2849" y="183"/>
                  </a:lnTo>
                  <a:lnTo>
                    <a:pt x="2849" y="183"/>
                  </a:lnTo>
                  <a:lnTo>
                    <a:pt x="2849" y="183"/>
                  </a:lnTo>
                  <a:lnTo>
                    <a:pt x="2849" y="181"/>
                  </a:lnTo>
                  <a:lnTo>
                    <a:pt x="2847" y="181"/>
                  </a:lnTo>
                  <a:lnTo>
                    <a:pt x="2847" y="181"/>
                  </a:lnTo>
                  <a:lnTo>
                    <a:pt x="2845" y="181"/>
                  </a:lnTo>
                  <a:lnTo>
                    <a:pt x="2845" y="178"/>
                  </a:lnTo>
                  <a:lnTo>
                    <a:pt x="2842" y="178"/>
                  </a:lnTo>
                  <a:lnTo>
                    <a:pt x="2842" y="178"/>
                  </a:lnTo>
                  <a:lnTo>
                    <a:pt x="2842" y="178"/>
                  </a:lnTo>
                  <a:lnTo>
                    <a:pt x="2842" y="178"/>
                  </a:lnTo>
                  <a:lnTo>
                    <a:pt x="2838" y="178"/>
                  </a:lnTo>
                  <a:lnTo>
                    <a:pt x="2838" y="176"/>
                  </a:lnTo>
                  <a:lnTo>
                    <a:pt x="2835" y="176"/>
                  </a:lnTo>
                  <a:lnTo>
                    <a:pt x="2835" y="176"/>
                  </a:lnTo>
                  <a:lnTo>
                    <a:pt x="2833" y="176"/>
                  </a:lnTo>
                  <a:lnTo>
                    <a:pt x="2833" y="173"/>
                  </a:lnTo>
                  <a:lnTo>
                    <a:pt x="2828" y="173"/>
                  </a:lnTo>
                  <a:lnTo>
                    <a:pt x="2828" y="173"/>
                  </a:lnTo>
                  <a:lnTo>
                    <a:pt x="2823" y="173"/>
                  </a:lnTo>
                  <a:lnTo>
                    <a:pt x="2823" y="171"/>
                  </a:lnTo>
                  <a:lnTo>
                    <a:pt x="2819" y="171"/>
                  </a:lnTo>
                  <a:lnTo>
                    <a:pt x="2819" y="171"/>
                  </a:lnTo>
                  <a:lnTo>
                    <a:pt x="2812" y="171"/>
                  </a:lnTo>
                  <a:lnTo>
                    <a:pt x="2812" y="169"/>
                  </a:lnTo>
                  <a:lnTo>
                    <a:pt x="2802" y="169"/>
                  </a:lnTo>
                  <a:lnTo>
                    <a:pt x="2802" y="169"/>
                  </a:lnTo>
                  <a:lnTo>
                    <a:pt x="2785" y="169"/>
                  </a:lnTo>
                  <a:lnTo>
                    <a:pt x="2785" y="169"/>
                  </a:lnTo>
                  <a:lnTo>
                    <a:pt x="2781" y="169"/>
                  </a:lnTo>
                  <a:lnTo>
                    <a:pt x="2781" y="169"/>
                  </a:lnTo>
                  <a:lnTo>
                    <a:pt x="2781" y="169"/>
                  </a:lnTo>
                  <a:lnTo>
                    <a:pt x="2781" y="169"/>
                  </a:lnTo>
                  <a:lnTo>
                    <a:pt x="2778" y="169"/>
                  </a:lnTo>
                  <a:lnTo>
                    <a:pt x="2778" y="169"/>
                  </a:lnTo>
                  <a:lnTo>
                    <a:pt x="2769" y="169"/>
                  </a:lnTo>
                  <a:lnTo>
                    <a:pt x="2769" y="169"/>
                  </a:lnTo>
                  <a:lnTo>
                    <a:pt x="2767" y="169"/>
                  </a:lnTo>
                  <a:lnTo>
                    <a:pt x="2767" y="169"/>
                  </a:lnTo>
                  <a:lnTo>
                    <a:pt x="2752" y="169"/>
                  </a:lnTo>
                  <a:lnTo>
                    <a:pt x="2752" y="169"/>
                  </a:lnTo>
                  <a:lnTo>
                    <a:pt x="2740" y="169"/>
                  </a:lnTo>
                  <a:lnTo>
                    <a:pt x="2740" y="171"/>
                  </a:lnTo>
                  <a:lnTo>
                    <a:pt x="2731" y="171"/>
                  </a:lnTo>
                  <a:lnTo>
                    <a:pt x="2731" y="171"/>
                  </a:lnTo>
                  <a:lnTo>
                    <a:pt x="2724" y="171"/>
                  </a:lnTo>
                  <a:lnTo>
                    <a:pt x="2724" y="173"/>
                  </a:lnTo>
                  <a:lnTo>
                    <a:pt x="2719" y="173"/>
                  </a:lnTo>
                  <a:lnTo>
                    <a:pt x="2719" y="173"/>
                  </a:lnTo>
                  <a:lnTo>
                    <a:pt x="2703" y="173"/>
                  </a:lnTo>
                  <a:lnTo>
                    <a:pt x="2703" y="176"/>
                  </a:lnTo>
                  <a:lnTo>
                    <a:pt x="2688" y="176"/>
                  </a:lnTo>
                  <a:lnTo>
                    <a:pt x="2688" y="173"/>
                  </a:lnTo>
                  <a:lnTo>
                    <a:pt x="2686" y="173"/>
                  </a:lnTo>
                  <a:lnTo>
                    <a:pt x="2686" y="171"/>
                  </a:lnTo>
                  <a:lnTo>
                    <a:pt x="2681" y="171"/>
                  </a:lnTo>
                  <a:lnTo>
                    <a:pt x="2681" y="169"/>
                  </a:lnTo>
                  <a:lnTo>
                    <a:pt x="2681" y="169"/>
                  </a:lnTo>
                  <a:lnTo>
                    <a:pt x="2681" y="169"/>
                  </a:lnTo>
                  <a:lnTo>
                    <a:pt x="2679" y="169"/>
                  </a:lnTo>
                  <a:lnTo>
                    <a:pt x="2679" y="169"/>
                  </a:lnTo>
                  <a:lnTo>
                    <a:pt x="2677" y="169"/>
                  </a:lnTo>
                  <a:lnTo>
                    <a:pt x="2677" y="166"/>
                  </a:lnTo>
                  <a:lnTo>
                    <a:pt x="2674" y="166"/>
                  </a:lnTo>
                  <a:lnTo>
                    <a:pt x="2674" y="164"/>
                  </a:lnTo>
                  <a:lnTo>
                    <a:pt x="2674" y="164"/>
                  </a:lnTo>
                  <a:lnTo>
                    <a:pt x="2674" y="164"/>
                  </a:lnTo>
                  <a:lnTo>
                    <a:pt x="2672" y="164"/>
                  </a:lnTo>
                  <a:lnTo>
                    <a:pt x="2672" y="162"/>
                  </a:lnTo>
                  <a:lnTo>
                    <a:pt x="2667" y="162"/>
                  </a:lnTo>
                  <a:lnTo>
                    <a:pt x="2667" y="162"/>
                  </a:lnTo>
                  <a:lnTo>
                    <a:pt x="2665" y="162"/>
                  </a:lnTo>
                  <a:lnTo>
                    <a:pt x="2665" y="159"/>
                  </a:lnTo>
                  <a:lnTo>
                    <a:pt x="2662" y="159"/>
                  </a:lnTo>
                  <a:lnTo>
                    <a:pt x="2662" y="159"/>
                  </a:lnTo>
                  <a:lnTo>
                    <a:pt x="2665" y="159"/>
                  </a:lnTo>
                  <a:lnTo>
                    <a:pt x="2665" y="159"/>
                  </a:lnTo>
                  <a:lnTo>
                    <a:pt x="2662" y="159"/>
                  </a:lnTo>
                  <a:lnTo>
                    <a:pt x="2662" y="159"/>
                  </a:lnTo>
                  <a:lnTo>
                    <a:pt x="2660" y="159"/>
                  </a:lnTo>
                  <a:lnTo>
                    <a:pt x="2660" y="159"/>
                  </a:lnTo>
                  <a:lnTo>
                    <a:pt x="2660" y="159"/>
                  </a:lnTo>
                  <a:lnTo>
                    <a:pt x="2660" y="159"/>
                  </a:lnTo>
                  <a:lnTo>
                    <a:pt x="2658" y="159"/>
                  </a:lnTo>
                  <a:lnTo>
                    <a:pt x="2658" y="159"/>
                  </a:lnTo>
                  <a:lnTo>
                    <a:pt x="2653" y="159"/>
                  </a:lnTo>
                  <a:lnTo>
                    <a:pt x="2653" y="157"/>
                  </a:lnTo>
                  <a:lnTo>
                    <a:pt x="2648" y="157"/>
                  </a:lnTo>
                  <a:lnTo>
                    <a:pt x="2648" y="157"/>
                  </a:lnTo>
                  <a:lnTo>
                    <a:pt x="2643" y="157"/>
                  </a:lnTo>
                  <a:lnTo>
                    <a:pt x="2643" y="154"/>
                  </a:lnTo>
                  <a:lnTo>
                    <a:pt x="2639" y="154"/>
                  </a:lnTo>
                  <a:lnTo>
                    <a:pt x="2639" y="154"/>
                  </a:lnTo>
                  <a:lnTo>
                    <a:pt x="2634" y="154"/>
                  </a:lnTo>
                  <a:lnTo>
                    <a:pt x="2634" y="152"/>
                  </a:lnTo>
                  <a:lnTo>
                    <a:pt x="2634" y="152"/>
                  </a:lnTo>
                  <a:lnTo>
                    <a:pt x="2634" y="154"/>
                  </a:lnTo>
                  <a:lnTo>
                    <a:pt x="2622" y="154"/>
                  </a:lnTo>
                  <a:lnTo>
                    <a:pt x="2622" y="152"/>
                  </a:lnTo>
                  <a:lnTo>
                    <a:pt x="2615" y="152"/>
                  </a:lnTo>
                  <a:lnTo>
                    <a:pt x="2615" y="152"/>
                  </a:lnTo>
                  <a:lnTo>
                    <a:pt x="2617" y="152"/>
                  </a:lnTo>
                  <a:lnTo>
                    <a:pt x="2617" y="150"/>
                  </a:lnTo>
                  <a:lnTo>
                    <a:pt x="2622" y="150"/>
                  </a:lnTo>
                  <a:lnTo>
                    <a:pt x="2622" y="150"/>
                  </a:lnTo>
                  <a:lnTo>
                    <a:pt x="2622" y="150"/>
                  </a:lnTo>
                  <a:lnTo>
                    <a:pt x="2622" y="150"/>
                  </a:lnTo>
                  <a:lnTo>
                    <a:pt x="2627" y="150"/>
                  </a:lnTo>
                  <a:lnTo>
                    <a:pt x="2627" y="152"/>
                  </a:lnTo>
                  <a:lnTo>
                    <a:pt x="2629" y="152"/>
                  </a:lnTo>
                  <a:lnTo>
                    <a:pt x="2629" y="152"/>
                  </a:lnTo>
                  <a:lnTo>
                    <a:pt x="2634" y="152"/>
                  </a:lnTo>
                  <a:lnTo>
                    <a:pt x="2634" y="150"/>
                  </a:lnTo>
                  <a:lnTo>
                    <a:pt x="2636" y="150"/>
                  </a:lnTo>
                  <a:lnTo>
                    <a:pt x="2636" y="150"/>
                  </a:lnTo>
                  <a:lnTo>
                    <a:pt x="2639" y="150"/>
                  </a:lnTo>
                  <a:lnTo>
                    <a:pt x="2639" y="147"/>
                  </a:lnTo>
                  <a:lnTo>
                    <a:pt x="2636" y="147"/>
                  </a:lnTo>
                  <a:lnTo>
                    <a:pt x="2636" y="145"/>
                  </a:lnTo>
                  <a:lnTo>
                    <a:pt x="2636" y="145"/>
                  </a:lnTo>
                  <a:lnTo>
                    <a:pt x="2636" y="145"/>
                  </a:lnTo>
                  <a:lnTo>
                    <a:pt x="2634" y="145"/>
                  </a:lnTo>
                  <a:lnTo>
                    <a:pt x="2634" y="143"/>
                  </a:lnTo>
                  <a:lnTo>
                    <a:pt x="2632" y="143"/>
                  </a:lnTo>
                  <a:lnTo>
                    <a:pt x="2632" y="143"/>
                  </a:lnTo>
                  <a:lnTo>
                    <a:pt x="2629" y="143"/>
                  </a:lnTo>
                  <a:lnTo>
                    <a:pt x="2629" y="140"/>
                  </a:lnTo>
                  <a:lnTo>
                    <a:pt x="2625" y="140"/>
                  </a:lnTo>
                  <a:lnTo>
                    <a:pt x="2625" y="140"/>
                  </a:lnTo>
                  <a:lnTo>
                    <a:pt x="2622" y="140"/>
                  </a:lnTo>
                  <a:lnTo>
                    <a:pt x="2622" y="140"/>
                  </a:lnTo>
                  <a:lnTo>
                    <a:pt x="2615" y="140"/>
                  </a:lnTo>
                  <a:lnTo>
                    <a:pt x="2615" y="138"/>
                  </a:lnTo>
                  <a:lnTo>
                    <a:pt x="2608" y="138"/>
                  </a:lnTo>
                  <a:lnTo>
                    <a:pt x="2608" y="138"/>
                  </a:lnTo>
                  <a:lnTo>
                    <a:pt x="2570" y="138"/>
                  </a:lnTo>
                  <a:lnTo>
                    <a:pt x="2570" y="136"/>
                  </a:lnTo>
                  <a:lnTo>
                    <a:pt x="2568" y="136"/>
                  </a:lnTo>
                  <a:lnTo>
                    <a:pt x="2568" y="136"/>
                  </a:lnTo>
                  <a:lnTo>
                    <a:pt x="2561" y="136"/>
                  </a:lnTo>
                  <a:lnTo>
                    <a:pt x="2561" y="133"/>
                  </a:lnTo>
                  <a:lnTo>
                    <a:pt x="2556" y="133"/>
                  </a:lnTo>
                  <a:lnTo>
                    <a:pt x="2556" y="133"/>
                  </a:lnTo>
                  <a:lnTo>
                    <a:pt x="2549" y="133"/>
                  </a:lnTo>
                  <a:lnTo>
                    <a:pt x="2549" y="131"/>
                  </a:lnTo>
                  <a:lnTo>
                    <a:pt x="2542" y="131"/>
                  </a:lnTo>
                  <a:lnTo>
                    <a:pt x="2542" y="131"/>
                  </a:lnTo>
                  <a:lnTo>
                    <a:pt x="2530" y="131"/>
                  </a:lnTo>
                  <a:lnTo>
                    <a:pt x="2530" y="128"/>
                  </a:lnTo>
                  <a:lnTo>
                    <a:pt x="2518" y="128"/>
                  </a:lnTo>
                  <a:lnTo>
                    <a:pt x="2518" y="128"/>
                  </a:lnTo>
                  <a:lnTo>
                    <a:pt x="2501" y="128"/>
                  </a:lnTo>
                  <a:lnTo>
                    <a:pt x="2501" y="128"/>
                  </a:lnTo>
                  <a:lnTo>
                    <a:pt x="2473" y="128"/>
                  </a:lnTo>
                  <a:lnTo>
                    <a:pt x="2473" y="126"/>
                  </a:lnTo>
                  <a:lnTo>
                    <a:pt x="2459" y="126"/>
                  </a:lnTo>
                  <a:lnTo>
                    <a:pt x="2459" y="126"/>
                  </a:lnTo>
                  <a:lnTo>
                    <a:pt x="2454" y="126"/>
                  </a:lnTo>
                  <a:lnTo>
                    <a:pt x="2454" y="124"/>
                  </a:lnTo>
                  <a:lnTo>
                    <a:pt x="2452" y="124"/>
                  </a:lnTo>
                  <a:lnTo>
                    <a:pt x="2452" y="124"/>
                  </a:lnTo>
                  <a:lnTo>
                    <a:pt x="2442" y="124"/>
                  </a:lnTo>
                  <a:lnTo>
                    <a:pt x="2442" y="121"/>
                  </a:lnTo>
                  <a:lnTo>
                    <a:pt x="2435" y="121"/>
                  </a:lnTo>
                  <a:lnTo>
                    <a:pt x="2435" y="124"/>
                  </a:lnTo>
                  <a:lnTo>
                    <a:pt x="2438" y="124"/>
                  </a:lnTo>
                  <a:lnTo>
                    <a:pt x="2438" y="126"/>
                  </a:lnTo>
                  <a:lnTo>
                    <a:pt x="2438" y="126"/>
                  </a:lnTo>
                  <a:lnTo>
                    <a:pt x="2438" y="126"/>
                  </a:lnTo>
                  <a:lnTo>
                    <a:pt x="2440" y="126"/>
                  </a:lnTo>
                  <a:lnTo>
                    <a:pt x="2440" y="128"/>
                  </a:lnTo>
                  <a:lnTo>
                    <a:pt x="2442" y="128"/>
                  </a:lnTo>
                  <a:lnTo>
                    <a:pt x="2442" y="128"/>
                  </a:lnTo>
                  <a:lnTo>
                    <a:pt x="2445" y="128"/>
                  </a:lnTo>
                  <a:lnTo>
                    <a:pt x="2445" y="128"/>
                  </a:lnTo>
                  <a:lnTo>
                    <a:pt x="2445" y="128"/>
                  </a:lnTo>
                  <a:lnTo>
                    <a:pt x="2445" y="131"/>
                  </a:lnTo>
                  <a:lnTo>
                    <a:pt x="2442" y="131"/>
                  </a:lnTo>
                  <a:lnTo>
                    <a:pt x="2442" y="131"/>
                  </a:lnTo>
                  <a:lnTo>
                    <a:pt x="2438" y="131"/>
                  </a:lnTo>
                  <a:lnTo>
                    <a:pt x="2438" y="133"/>
                  </a:lnTo>
                  <a:lnTo>
                    <a:pt x="2409" y="133"/>
                  </a:lnTo>
                  <a:lnTo>
                    <a:pt x="2409" y="133"/>
                  </a:lnTo>
                  <a:lnTo>
                    <a:pt x="2409" y="133"/>
                  </a:lnTo>
                  <a:lnTo>
                    <a:pt x="2409" y="136"/>
                  </a:lnTo>
                  <a:lnTo>
                    <a:pt x="2404" y="136"/>
                  </a:lnTo>
                  <a:lnTo>
                    <a:pt x="2404" y="136"/>
                  </a:lnTo>
                  <a:lnTo>
                    <a:pt x="2404" y="136"/>
                  </a:lnTo>
                  <a:lnTo>
                    <a:pt x="2404" y="138"/>
                  </a:lnTo>
                  <a:lnTo>
                    <a:pt x="2402" y="138"/>
                  </a:lnTo>
                  <a:lnTo>
                    <a:pt x="2402" y="140"/>
                  </a:lnTo>
                  <a:lnTo>
                    <a:pt x="2404" y="140"/>
                  </a:lnTo>
                  <a:lnTo>
                    <a:pt x="2404" y="143"/>
                  </a:lnTo>
                  <a:lnTo>
                    <a:pt x="2409" y="143"/>
                  </a:lnTo>
                  <a:lnTo>
                    <a:pt x="2409" y="140"/>
                  </a:lnTo>
                  <a:lnTo>
                    <a:pt x="2411" y="140"/>
                  </a:lnTo>
                  <a:lnTo>
                    <a:pt x="2411" y="140"/>
                  </a:lnTo>
                  <a:lnTo>
                    <a:pt x="2421" y="140"/>
                  </a:lnTo>
                  <a:lnTo>
                    <a:pt x="2421" y="140"/>
                  </a:lnTo>
                  <a:lnTo>
                    <a:pt x="2419" y="140"/>
                  </a:lnTo>
                  <a:lnTo>
                    <a:pt x="2419" y="143"/>
                  </a:lnTo>
                  <a:lnTo>
                    <a:pt x="2416" y="143"/>
                  </a:lnTo>
                  <a:lnTo>
                    <a:pt x="2416" y="143"/>
                  </a:lnTo>
                  <a:lnTo>
                    <a:pt x="2416" y="143"/>
                  </a:lnTo>
                  <a:lnTo>
                    <a:pt x="2416" y="145"/>
                  </a:lnTo>
                  <a:lnTo>
                    <a:pt x="2414" y="145"/>
                  </a:lnTo>
                  <a:lnTo>
                    <a:pt x="2414" y="147"/>
                  </a:lnTo>
                  <a:lnTo>
                    <a:pt x="2407" y="147"/>
                  </a:lnTo>
                  <a:lnTo>
                    <a:pt x="2407" y="147"/>
                  </a:lnTo>
                  <a:lnTo>
                    <a:pt x="2414" y="147"/>
                  </a:lnTo>
                  <a:lnTo>
                    <a:pt x="2414" y="150"/>
                  </a:lnTo>
                  <a:lnTo>
                    <a:pt x="2416" y="150"/>
                  </a:lnTo>
                  <a:lnTo>
                    <a:pt x="2416" y="154"/>
                  </a:lnTo>
                  <a:lnTo>
                    <a:pt x="2416" y="154"/>
                  </a:lnTo>
                  <a:lnTo>
                    <a:pt x="2416" y="154"/>
                  </a:lnTo>
                  <a:lnTo>
                    <a:pt x="2416" y="154"/>
                  </a:lnTo>
                  <a:lnTo>
                    <a:pt x="2416" y="157"/>
                  </a:lnTo>
                  <a:lnTo>
                    <a:pt x="2419" y="157"/>
                  </a:lnTo>
                  <a:lnTo>
                    <a:pt x="2419" y="157"/>
                  </a:lnTo>
                  <a:lnTo>
                    <a:pt x="2419" y="157"/>
                  </a:lnTo>
                  <a:lnTo>
                    <a:pt x="2419" y="159"/>
                  </a:lnTo>
                  <a:lnTo>
                    <a:pt x="2419" y="159"/>
                  </a:lnTo>
                  <a:lnTo>
                    <a:pt x="2419" y="159"/>
                  </a:lnTo>
                  <a:lnTo>
                    <a:pt x="2416" y="159"/>
                  </a:lnTo>
                  <a:lnTo>
                    <a:pt x="2416" y="159"/>
                  </a:lnTo>
                  <a:lnTo>
                    <a:pt x="2409" y="159"/>
                  </a:lnTo>
                  <a:lnTo>
                    <a:pt x="2409" y="159"/>
                  </a:lnTo>
                  <a:lnTo>
                    <a:pt x="2404" y="159"/>
                  </a:lnTo>
                  <a:lnTo>
                    <a:pt x="2404" y="159"/>
                  </a:lnTo>
                  <a:lnTo>
                    <a:pt x="2402" y="159"/>
                  </a:lnTo>
                  <a:lnTo>
                    <a:pt x="2402" y="157"/>
                  </a:lnTo>
                  <a:lnTo>
                    <a:pt x="2402" y="157"/>
                  </a:lnTo>
                  <a:lnTo>
                    <a:pt x="2402" y="154"/>
                  </a:lnTo>
                  <a:lnTo>
                    <a:pt x="2397" y="154"/>
                  </a:lnTo>
                  <a:lnTo>
                    <a:pt x="2397" y="154"/>
                  </a:lnTo>
                  <a:lnTo>
                    <a:pt x="2397" y="154"/>
                  </a:lnTo>
                  <a:lnTo>
                    <a:pt x="2397" y="152"/>
                  </a:lnTo>
                  <a:lnTo>
                    <a:pt x="2388" y="152"/>
                  </a:lnTo>
                  <a:lnTo>
                    <a:pt x="2388" y="154"/>
                  </a:lnTo>
                  <a:lnTo>
                    <a:pt x="2390" y="154"/>
                  </a:lnTo>
                  <a:lnTo>
                    <a:pt x="2390" y="157"/>
                  </a:lnTo>
                  <a:lnTo>
                    <a:pt x="2390" y="157"/>
                  </a:lnTo>
                  <a:lnTo>
                    <a:pt x="2390" y="157"/>
                  </a:lnTo>
                  <a:lnTo>
                    <a:pt x="2388" y="157"/>
                  </a:lnTo>
                  <a:lnTo>
                    <a:pt x="2388" y="157"/>
                  </a:lnTo>
                  <a:lnTo>
                    <a:pt x="2388" y="157"/>
                  </a:lnTo>
                  <a:lnTo>
                    <a:pt x="2388" y="154"/>
                  </a:lnTo>
                  <a:lnTo>
                    <a:pt x="2383" y="154"/>
                  </a:lnTo>
                  <a:lnTo>
                    <a:pt x="2383" y="157"/>
                  </a:lnTo>
                  <a:lnTo>
                    <a:pt x="2383" y="157"/>
                  </a:lnTo>
                  <a:lnTo>
                    <a:pt x="2383" y="154"/>
                  </a:lnTo>
                  <a:lnTo>
                    <a:pt x="2381" y="154"/>
                  </a:lnTo>
                  <a:lnTo>
                    <a:pt x="2381" y="157"/>
                  </a:lnTo>
                  <a:lnTo>
                    <a:pt x="2378" y="157"/>
                  </a:lnTo>
                  <a:lnTo>
                    <a:pt x="2378" y="159"/>
                  </a:lnTo>
                  <a:lnTo>
                    <a:pt x="2378" y="159"/>
                  </a:lnTo>
                  <a:lnTo>
                    <a:pt x="2378" y="157"/>
                  </a:lnTo>
                  <a:lnTo>
                    <a:pt x="2369" y="157"/>
                  </a:lnTo>
                  <a:lnTo>
                    <a:pt x="2369" y="154"/>
                  </a:lnTo>
                  <a:lnTo>
                    <a:pt x="2364" y="154"/>
                  </a:lnTo>
                  <a:lnTo>
                    <a:pt x="2364" y="157"/>
                  </a:lnTo>
                  <a:lnTo>
                    <a:pt x="2357" y="157"/>
                  </a:lnTo>
                  <a:lnTo>
                    <a:pt x="2357" y="159"/>
                  </a:lnTo>
                  <a:lnTo>
                    <a:pt x="2355" y="159"/>
                  </a:lnTo>
                  <a:lnTo>
                    <a:pt x="2355" y="157"/>
                  </a:lnTo>
                  <a:lnTo>
                    <a:pt x="2348" y="157"/>
                  </a:lnTo>
                  <a:lnTo>
                    <a:pt x="2348" y="157"/>
                  </a:lnTo>
                  <a:lnTo>
                    <a:pt x="2343" y="157"/>
                  </a:lnTo>
                  <a:lnTo>
                    <a:pt x="2343" y="154"/>
                  </a:lnTo>
                  <a:lnTo>
                    <a:pt x="2336" y="154"/>
                  </a:lnTo>
                  <a:lnTo>
                    <a:pt x="2336" y="154"/>
                  </a:lnTo>
                  <a:lnTo>
                    <a:pt x="2331" y="154"/>
                  </a:lnTo>
                  <a:lnTo>
                    <a:pt x="2331" y="154"/>
                  </a:lnTo>
                  <a:lnTo>
                    <a:pt x="2329" y="154"/>
                  </a:lnTo>
                  <a:lnTo>
                    <a:pt x="2329" y="154"/>
                  </a:lnTo>
                  <a:lnTo>
                    <a:pt x="2329" y="154"/>
                  </a:lnTo>
                  <a:lnTo>
                    <a:pt x="2329" y="154"/>
                  </a:lnTo>
                  <a:lnTo>
                    <a:pt x="2317" y="154"/>
                  </a:lnTo>
                  <a:lnTo>
                    <a:pt x="2317" y="157"/>
                  </a:lnTo>
                  <a:lnTo>
                    <a:pt x="2312" y="157"/>
                  </a:lnTo>
                  <a:lnTo>
                    <a:pt x="2312" y="159"/>
                  </a:lnTo>
                  <a:lnTo>
                    <a:pt x="2310" y="159"/>
                  </a:lnTo>
                  <a:lnTo>
                    <a:pt x="2310" y="159"/>
                  </a:lnTo>
                  <a:lnTo>
                    <a:pt x="2307" y="159"/>
                  </a:lnTo>
                  <a:lnTo>
                    <a:pt x="2307" y="159"/>
                  </a:lnTo>
                  <a:lnTo>
                    <a:pt x="2303" y="159"/>
                  </a:lnTo>
                  <a:lnTo>
                    <a:pt x="2303" y="162"/>
                  </a:lnTo>
                  <a:lnTo>
                    <a:pt x="2296" y="162"/>
                  </a:lnTo>
                  <a:lnTo>
                    <a:pt x="2296" y="159"/>
                  </a:lnTo>
                  <a:lnTo>
                    <a:pt x="2288" y="159"/>
                  </a:lnTo>
                  <a:lnTo>
                    <a:pt x="2288" y="159"/>
                  </a:lnTo>
                  <a:lnTo>
                    <a:pt x="2284" y="159"/>
                  </a:lnTo>
                  <a:lnTo>
                    <a:pt x="2284" y="159"/>
                  </a:lnTo>
                  <a:lnTo>
                    <a:pt x="2281" y="159"/>
                  </a:lnTo>
                  <a:lnTo>
                    <a:pt x="2281" y="157"/>
                  </a:lnTo>
                  <a:lnTo>
                    <a:pt x="2277" y="157"/>
                  </a:lnTo>
                  <a:lnTo>
                    <a:pt x="2277" y="157"/>
                  </a:lnTo>
                  <a:lnTo>
                    <a:pt x="2274" y="157"/>
                  </a:lnTo>
                  <a:lnTo>
                    <a:pt x="2274" y="154"/>
                  </a:lnTo>
                  <a:lnTo>
                    <a:pt x="2274" y="154"/>
                  </a:lnTo>
                  <a:lnTo>
                    <a:pt x="2274" y="154"/>
                  </a:lnTo>
                  <a:lnTo>
                    <a:pt x="2272" y="154"/>
                  </a:lnTo>
                  <a:lnTo>
                    <a:pt x="2272" y="152"/>
                  </a:lnTo>
                  <a:lnTo>
                    <a:pt x="2269" y="152"/>
                  </a:lnTo>
                  <a:lnTo>
                    <a:pt x="2269" y="152"/>
                  </a:lnTo>
                  <a:lnTo>
                    <a:pt x="2267" y="152"/>
                  </a:lnTo>
                  <a:lnTo>
                    <a:pt x="2267" y="150"/>
                  </a:lnTo>
                  <a:lnTo>
                    <a:pt x="2269" y="150"/>
                  </a:lnTo>
                  <a:lnTo>
                    <a:pt x="2269" y="147"/>
                  </a:lnTo>
                  <a:lnTo>
                    <a:pt x="2274" y="147"/>
                  </a:lnTo>
                  <a:lnTo>
                    <a:pt x="2274" y="150"/>
                  </a:lnTo>
                  <a:lnTo>
                    <a:pt x="2277" y="150"/>
                  </a:lnTo>
                  <a:lnTo>
                    <a:pt x="2277" y="150"/>
                  </a:lnTo>
                  <a:lnTo>
                    <a:pt x="2279" y="150"/>
                  </a:lnTo>
                  <a:lnTo>
                    <a:pt x="2279" y="147"/>
                  </a:lnTo>
                  <a:lnTo>
                    <a:pt x="2277" y="147"/>
                  </a:lnTo>
                  <a:lnTo>
                    <a:pt x="2277" y="147"/>
                  </a:lnTo>
                  <a:lnTo>
                    <a:pt x="2274" y="147"/>
                  </a:lnTo>
                  <a:lnTo>
                    <a:pt x="2274" y="145"/>
                  </a:lnTo>
                  <a:lnTo>
                    <a:pt x="2269" y="145"/>
                  </a:lnTo>
                  <a:lnTo>
                    <a:pt x="2269" y="147"/>
                  </a:lnTo>
                  <a:lnTo>
                    <a:pt x="2262" y="147"/>
                  </a:lnTo>
                  <a:lnTo>
                    <a:pt x="2262" y="147"/>
                  </a:lnTo>
                  <a:lnTo>
                    <a:pt x="2260" y="147"/>
                  </a:lnTo>
                  <a:lnTo>
                    <a:pt x="2260" y="150"/>
                  </a:lnTo>
                  <a:lnTo>
                    <a:pt x="2260" y="150"/>
                  </a:lnTo>
                  <a:lnTo>
                    <a:pt x="2260" y="150"/>
                  </a:lnTo>
                  <a:lnTo>
                    <a:pt x="2258" y="150"/>
                  </a:lnTo>
                  <a:lnTo>
                    <a:pt x="2258" y="150"/>
                  </a:lnTo>
                  <a:lnTo>
                    <a:pt x="2258" y="150"/>
                  </a:lnTo>
                  <a:lnTo>
                    <a:pt x="2258" y="152"/>
                  </a:lnTo>
                  <a:lnTo>
                    <a:pt x="2255" y="152"/>
                  </a:lnTo>
                  <a:lnTo>
                    <a:pt x="2255" y="152"/>
                  </a:lnTo>
                  <a:lnTo>
                    <a:pt x="2255" y="152"/>
                  </a:lnTo>
                  <a:lnTo>
                    <a:pt x="2255" y="154"/>
                  </a:lnTo>
                  <a:lnTo>
                    <a:pt x="2253" y="154"/>
                  </a:lnTo>
                  <a:lnTo>
                    <a:pt x="2253" y="154"/>
                  </a:lnTo>
                  <a:lnTo>
                    <a:pt x="2253" y="154"/>
                  </a:lnTo>
                  <a:lnTo>
                    <a:pt x="2253" y="157"/>
                  </a:lnTo>
                  <a:lnTo>
                    <a:pt x="2251" y="157"/>
                  </a:lnTo>
                  <a:lnTo>
                    <a:pt x="2251" y="159"/>
                  </a:lnTo>
                  <a:lnTo>
                    <a:pt x="2251" y="159"/>
                  </a:lnTo>
                  <a:lnTo>
                    <a:pt x="2251" y="159"/>
                  </a:lnTo>
                  <a:lnTo>
                    <a:pt x="2251" y="159"/>
                  </a:lnTo>
                  <a:lnTo>
                    <a:pt x="2251" y="162"/>
                  </a:lnTo>
                  <a:lnTo>
                    <a:pt x="2248" y="162"/>
                  </a:lnTo>
                  <a:lnTo>
                    <a:pt x="2248" y="164"/>
                  </a:lnTo>
                  <a:lnTo>
                    <a:pt x="2248" y="164"/>
                  </a:lnTo>
                  <a:lnTo>
                    <a:pt x="2248" y="164"/>
                  </a:lnTo>
                  <a:lnTo>
                    <a:pt x="2248" y="164"/>
                  </a:lnTo>
                  <a:lnTo>
                    <a:pt x="2248" y="166"/>
                  </a:lnTo>
                  <a:lnTo>
                    <a:pt x="2246" y="166"/>
                  </a:lnTo>
                  <a:lnTo>
                    <a:pt x="2246" y="166"/>
                  </a:lnTo>
                  <a:lnTo>
                    <a:pt x="2243" y="166"/>
                  </a:lnTo>
                  <a:lnTo>
                    <a:pt x="2243" y="171"/>
                  </a:lnTo>
                  <a:lnTo>
                    <a:pt x="2243" y="171"/>
                  </a:lnTo>
                  <a:lnTo>
                    <a:pt x="2243" y="171"/>
                  </a:lnTo>
                  <a:lnTo>
                    <a:pt x="2241" y="171"/>
                  </a:lnTo>
                  <a:lnTo>
                    <a:pt x="2241" y="173"/>
                  </a:lnTo>
                  <a:lnTo>
                    <a:pt x="2241" y="173"/>
                  </a:lnTo>
                  <a:lnTo>
                    <a:pt x="2241" y="173"/>
                  </a:lnTo>
                  <a:lnTo>
                    <a:pt x="2239" y="173"/>
                  </a:lnTo>
                  <a:lnTo>
                    <a:pt x="2239" y="176"/>
                  </a:lnTo>
                  <a:lnTo>
                    <a:pt x="2236" y="176"/>
                  </a:lnTo>
                  <a:lnTo>
                    <a:pt x="2236" y="176"/>
                  </a:lnTo>
                  <a:lnTo>
                    <a:pt x="2234" y="176"/>
                  </a:lnTo>
                  <a:lnTo>
                    <a:pt x="2234" y="178"/>
                  </a:lnTo>
                  <a:lnTo>
                    <a:pt x="2229" y="178"/>
                  </a:lnTo>
                  <a:lnTo>
                    <a:pt x="2229" y="178"/>
                  </a:lnTo>
                  <a:lnTo>
                    <a:pt x="2229" y="178"/>
                  </a:lnTo>
                  <a:lnTo>
                    <a:pt x="2229" y="178"/>
                  </a:lnTo>
                  <a:lnTo>
                    <a:pt x="2227" y="178"/>
                  </a:lnTo>
                  <a:lnTo>
                    <a:pt x="2227" y="176"/>
                  </a:lnTo>
                  <a:lnTo>
                    <a:pt x="2227" y="176"/>
                  </a:lnTo>
                  <a:lnTo>
                    <a:pt x="2227" y="173"/>
                  </a:lnTo>
                  <a:lnTo>
                    <a:pt x="2225" y="173"/>
                  </a:lnTo>
                  <a:lnTo>
                    <a:pt x="2225" y="173"/>
                  </a:lnTo>
                  <a:lnTo>
                    <a:pt x="2225" y="173"/>
                  </a:lnTo>
                  <a:lnTo>
                    <a:pt x="2225" y="171"/>
                  </a:lnTo>
                  <a:lnTo>
                    <a:pt x="2225" y="171"/>
                  </a:lnTo>
                  <a:lnTo>
                    <a:pt x="2225" y="171"/>
                  </a:lnTo>
                  <a:lnTo>
                    <a:pt x="2222" y="171"/>
                  </a:lnTo>
                  <a:lnTo>
                    <a:pt x="2222" y="173"/>
                  </a:lnTo>
                  <a:lnTo>
                    <a:pt x="2217" y="173"/>
                  </a:lnTo>
                  <a:lnTo>
                    <a:pt x="2217" y="173"/>
                  </a:lnTo>
                  <a:lnTo>
                    <a:pt x="2213" y="173"/>
                  </a:lnTo>
                  <a:lnTo>
                    <a:pt x="2213" y="171"/>
                  </a:lnTo>
                  <a:lnTo>
                    <a:pt x="2210" y="171"/>
                  </a:lnTo>
                  <a:lnTo>
                    <a:pt x="2210" y="169"/>
                  </a:lnTo>
                  <a:lnTo>
                    <a:pt x="2210" y="169"/>
                  </a:lnTo>
                  <a:lnTo>
                    <a:pt x="2210" y="169"/>
                  </a:lnTo>
                  <a:lnTo>
                    <a:pt x="2208" y="169"/>
                  </a:lnTo>
                  <a:lnTo>
                    <a:pt x="2208" y="169"/>
                  </a:lnTo>
                  <a:lnTo>
                    <a:pt x="2203" y="169"/>
                  </a:lnTo>
                  <a:lnTo>
                    <a:pt x="2203" y="166"/>
                  </a:lnTo>
                  <a:lnTo>
                    <a:pt x="2201" y="166"/>
                  </a:lnTo>
                  <a:lnTo>
                    <a:pt x="2201" y="164"/>
                  </a:lnTo>
                  <a:lnTo>
                    <a:pt x="2198" y="164"/>
                  </a:lnTo>
                  <a:lnTo>
                    <a:pt x="2198" y="164"/>
                  </a:lnTo>
                  <a:lnTo>
                    <a:pt x="2196" y="164"/>
                  </a:lnTo>
                  <a:lnTo>
                    <a:pt x="2196" y="162"/>
                  </a:lnTo>
                  <a:lnTo>
                    <a:pt x="2194" y="162"/>
                  </a:lnTo>
                  <a:lnTo>
                    <a:pt x="2194" y="159"/>
                  </a:lnTo>
                  <a:lnTo>
                    <a:pt x="2194" y="159"/>
                  </a:lnTo>
                  <a:lnTo>
                    <a:pt x="2194" y="159"/>
                  </a:lnTo>
                  <a:lnTo>
                    <a:pt x="2191" y="159"/>
                  </a:lnTo>
                  <a:lnTo>
                    <a:pt x="2191" y="157"/>
                  </a:lnTo>
                  <a:lnTo>
                    <a:pt x="2191" y="157"/>
                  </a:lnTo>
                  <a:lnTo>
                    <a:pt x="2191" y="157"/>
                  </a:lnTo>
                  <a:lnTo>
                    <a:pt x="2189" y="157"/>
                  </a:lnTo>
                  <a:lnTo>
                    <a:pt x="2189" y="154"/>
                  </a:lnTo>
                  <a:lnTo>
                    <a:pt x="2184" y="154"/>
                  </a:lnTo>
                  <a:lnTo>
                    <a:pt x="2184" y="157"/>
                  </a:lnTo>
                  <a:lnTo>
                    <a:pt x="2184" y="157"/>
                  </a:lnTo>
                  <a:lnTo>
                    <a:pt x="2184" y="154"/>
                  </a:lnTo>
                  <a:lnTo>
                    <a:pt x="2182" y="154"/>
                  </a:lnTo>
                  <a:lnTo>
                    <a:pt x="2182" y="154"/>
                  </a:lnTo>
                  <a:lnTo>
                    <a:pt x="2189" y="154"/>
                  </a:lnTo>
                  <a:lnTo>
                    <a:pt x="2189" y="152"/>
                  </a:lnTo>
                  <a:lnTo>
                    <a:pt x="2196" y="152"/>
                  </a:lnTo>
                  <a:lnTo>
                    <a:pt x="2196" y="154"/>
                  </a:lnTo>
                  <a:lnTo>
                    <a:pt x="2198" y="154"/>
                  </a:lnTo>
                  <a:lnTo>
                    <a:pt x="2198" y="152"/>
                  </a:lnTo>
                  <a:lnTo>
                    <a:pt x="2196" y="152"/>
                  </a:lnTo>
                  <a:lnTo>
                    <a:pt x="2196" y="150"/>
                  </a:lnTo>
                  <a:lnTo>
                    <a:pt x="2191" y="150"/>
                  </a:lnTo>
                  <a:lnTo>
                    <a:pt x="2191" y="150"/>
                  </a:lnTo>
                  <a:lnTo>
                    <a:pt x="2191" y="150"/>
                  </a:lnTo>
                  <a:lnTo>
                    <a:pt x="2191" y="147"/>
                  </a:lnTo>
                  <a:lnTo>
                    <a:pt x="2191" y="147"/>
                  </a:lnTo>
                  <a:lnTo>
                    <a:pt x="2191" y="147"/>
                  </a:lnTo>
                  <a:lnTo>
                    <a:pt x="2189" y="147"/>
                  </a:lnTo>
                  <a:lnTo>
                    <a:pt x="2189" y="145"/>
                  </a:lnTo>
                  <a:lnTo>
                    <a:pt x="2189" y="145"/>
                  </a:lnTo>
                  <a:lnTo>
                    <a:pt x="2189" y="145"/>
                  </a:lnTo>
                  <a:lnTo>
                    <a:pt x="2194" y="145"/>
                  </a:lnTo>
                  <a:lnTo>
                    <a:pt x="2194" y="143"/>
                  </a:lnTo>
                  <a:lnTo>
                    <a:pt x="2196" y="143"/>
                  </a:lnTo>
                  <a:lnTo>
                    <a:pt x="2196" y="140"/>
                  </a:lnTo>
                  <a:lnTo>
                    <a:pt x="2198" y="140"/>
                  </a:lnTo>
                  <a:lnTo>
                    <a:pt x="2198" y="140"/>
                  </a:lnTo>
                  <a:lnTo>
                    <a:pt x="2196" y="140"/>
                  </a:lnTo>
                  <a:lnTo>
                    <a:pt x="2196" y="138"/>
                  </a:lnTo>
                  <a:lnTo>
                    <a:pt x="2196" y="138"/>
                  </a:lnTo>
                  <a:lnTo>
                    <a:pt x="2196" y="136"/>
                  </a:lnTo>
                  <a:lnTo>
                    <a:pt x="2196" y="136"/>
                  </a:lnTo>
                  <a:lnTo>
                    <a:pt x="2196" y="136"/>
                  </a:lnTo>
                  <a:lnTo>
                    <a:pt x="2196" y="136"/>
                  </a:lnTo>
                  <a:lnTo>
                    <a:pt x="2196" y="133"/>
                  </a:lnTo>
                  <a:lnTo>
                    <a:pt x="2196" y="133"/>
                  </a:lnTo>
                  <a:lnTo>
                    <a:pt x="2196" y="133"/>
                  </a:lnTo>
                  <a:lnTo>
                    <a:pt x="2196" y="133"/>
                  </a:lnTo>
                  <a:lnTo>
                    <a:pt x="2196" y="131"/>
                  </a:lnTo>
                  <a:lnTo>
                    <a:pt x="2198" y="131"/>
                  </a:lnTo>
                  <a:lnTo>
                    <a:pt x="2198" y="131"/>
                  </a:lnTo>
                  <a:lnTo>
                    <a:pt x="2196" y="131"/>
                  </a:lnTo>
                  <a:lnTo>
                    <a:pt x="2196" y="131"/>
                  </a:lnTo>
                  <a:lnTo>
                    <a:pt x="2191" y="131"/>
                  </a:lnTo>
                  <a:lnTo>
                    <a:pt x="2191" y="131"/>
                  </a:lnTo>
                  <a:lnTo>
                    <a:pt x="2196" y="131"/>
                  </a:lnTo>
                  <a:lnTo>
                    <a:pt x="2196" y="128"/>
                  </a:lnTo>
                  <a:lnTo>
                    <a:pt x="2196" y="128"/>
                  </a:lnTo>
                  <a:lnTo>
                    <a:pt x="2196" y="128"/>
                  </a:lnTo>
                  <a:lnTo>
                    <a:pt x="2196" y="128"/>
                  </a:lnTo>
                  <a:lnTo>
                    <a:pt x="2196" y="126"/>
                  </a:lnTo>
                  <a:lnTo>
                    <a:pt x="2196" y="126"/>
                  </a:lnTo>
                  <a:lnTo>
                    <a:pt x="2196" y="124"/>
                  </a:lnTo>
                  <a:lnTo>
                    <a:pt x="2194" y="124"/>
                  </a:lnTo>
                  <a:lnTo>
                    <a:pt x="2194" y="121"/>
                  </a:lnTo>
                  <a:lnTo>
                    <a:pt x="2198" y="121"/>
                  </a:lnTo>
                  <a:lnTo>
                    <a:pt x="2198" y="119"/>
                  </a:lnTo>
                  <a:lnTo>
                    <a:pt x="2196" y="119"/>
                  </a:lnTo>
                  <a:lnTo>
                    <a:pt x="2196" y="119"/>
                  </a:lnTo>
                  <a:lnTo>
                    <a:pt x="2191" y="119"/>
                  </a:lnTo>
                  <a:lnTo>
                    <a:pt x="2191" y="119"/>
                  </a:lnTo>
                  <a:lnTo>
                    <a:pt x="2191" y="119"/>
                  </a:lnTo>
                  <a:lnTo>
                    <a:pt x="2191" y="117"/>
                  </a:lnTo>
                  <a:lnTo>
                    <a:pt x="2182" y="117"/>
                  </a:lnTo>
                  <a:lnTo>
                    <a:pt x="2182" y="114"/>
                  </a:lnTo>
                  <a:lnTo>
                    <a:pt x="2177" y="114"/>
                  </a:lnTo>
                  <a:lnTo>
                    <a:pt x="2177" y="112"/>
                  </a:lnTo>
                  <a:lnTo>
                    <a:pt x="2177" y="112"/>
                  </a:lnTo>
                  <a:lnTo>
                    <a:pt x="2177" y="114"/>
                  </a:lnTo>
                  <a:lnTo>
                    <a:pt x="2175" y="114"/>
                  </a:lnTo>
                  <a:lnTo>
                    <a:pt x="2175" y="112"/>
                  </a:lnTo>
                  <a:lnTo>
                    <a:pt x="2175" y="112"/>
                  </a:lnTo>
                  <a:lnTo>
                    <a:pt x="2175" y="109"/>
                  </a:lnTo>
                  <a:lnTo>
                    <a:pt x="2170" y="109"/>
                  </a:lnTo>
                  <a:lnTo>
                    <a:pt x="2170" y="109"/>
                  </a:lnTo>
                  <a:lnTo>
                    <a:pt x="2168" y="109"/>
                  </a:lnTo>
                  <a:lnTo>
                    <a:pt x="2168" y="109"/>
                  </a:lnTo>
                  <a:lnTo>
                    <a:pt x="2165" y="109"/>
                  </a:lnTo>
                  <a:lnTo>
                    <a:pt x="2165" y="109"/>
                  </a:lnTo>
                  <a:lnTo>
                    <a:pt x="2165" y="109"/>
                  </a:lnTo>
                  <a:lnTo>
                    <a:pt x="2165" y="109"/>
                  </a:lnTo>
                  <a:lnTo>
                    <a:pt x="2163" y="109"/>
                  </a:lnTo>
                  <a:lnTo>
                    <a:pt x="2163" y="107"/>
                  </a:lnTo>
                  <a:lnTo>
                    <a:pt x="2153" y="107"/>
                  </a:lnTo>
                  <a:lnTo>
                    <a:pt x="2153" y="107"/>
                  </a:lnTo>
                  <a:lnTo>
                    <a:pt x="2151" y="107"/>
                  </a:lnTo>
                  <a:lnTo>
                    <a:pt x="2151" y="107"/>
                  </a:lnTo>
                  <a:lnTo>
                    <a:pt x="2142" y="107"/>
                  </a:lnTo>
                  <a:lnTo>
                    <a:pt x="2142" y="109"/>
                  </a:lnTo>
                  <a:lnTo>
                    <a:pt x="2142" y="109"/>
                  </a:lnTo>
                  <a:lnTo>
                    <a:pt x="2142" y="107"/>
                  </a:lnTo>
                  <a:lnTo>
                    <a:pt x="2139" y="107"/>
                  </a:lnTo>
                  <a:lnTo>
                    <a:pt x="2139" y="109"/>
                  </a:lnTo>
                  <a:lnTo>
                    <a:pt x="2137" y="109"/>
                  </a:lnTo>
                  <a:lnTo>
                    <a:pt x="2137" y="107"/>
                  </a:lnTo>
                  <a:lnTo>
                    <a:pt x="2135" y="107"/>
                  </a:lnTo>
                  <a:lnTo>
                    <a:pt x="2135" y="109"/>
                  </a:lnTo>
                  <a:lnTo>
                    <a:pt x="2130" y="109"/>
                  </a:lnTo>
                  <a:lnTo>
                    <a:pt x="2130" y="107"/>
                  </a:lnTo>
                  <a:lnTo>
                    <a:pt x="2130" y="107"/>
                  </a:lnTo>
                  <a:lnTo>
                    <a:pt x="2130" y="107"/>
                  </a:lnTo>
                  <a:lnTo>
                    <a:pt x="2127" y="107"/>
                  </a:lnTo>
                  <a:lnTo>
                    <a:pt x="2127" y="105"/>
                  </a:lnTo>
                  <a:lnTo>
                    <a:pt x="2125" y="105"/>
                  </a:lnTo>
                  <a:lnTo>
                    <a:pt x="2125" y="107"/>
                  </a:lnTo>
                  <a:lnTo>
                    <a:pt x="2116" y="107"/>
                  </a:lnTo>
                  <a:lnTo>
                    <a:pt x="2116" y="105"/>
                  </a:lnTo>
                  <a:lnTo>
                    <a:pt x="2118" y="105"/>
                  </a:lnTo>
                  <a:lnTo>
                    <a:pt x="2118" y="105"/>
                  </a:lnTo>
                  <a:lnTo>
                    <a:pt x="2118" y="105"/>
                  </a:lnTo>
                  <a:lnTo>
                    <a:pt x="2118" y="102"/>
                  </a:lnTo>
                  <a:lnTo>
                    <a:pt x="2116" y="102"/>
                  </a:lnTo>
                  <a:lnTo>
                    <a:pt x="2116" y="105"/>
                  </a:lnTo>
                  <a:lnTo>
                    <a:pt x="2116" y="105"/>
                  </a:lnTo>
                  <a:lnTo>
                    <a:pt x="2116" y="102"/>
                  </a:lnTo>
                  <a:lnTo>
                    <a:pt x="2113" y="102"/>
                  </a:lnTo>
                  <a:lnTo>
                    <a:pt x="2113" y="105"/>
                  </a:lnTo>
                  <a:lnTo>
                    <a:pt x="2111" y="105"/>
                  </a:lnTo>
                  <a:lnTo>
                    <a:pt x="2111" y="107"/>
                  </a:lnTo>
                  <a:lnTo>
                    <a:pt x="2111" y="107"/>
                  </a:lnTo>
                  <a:lnTo>
                    <a:pt x="2111" y="105"/>
                  </a:lnTo>
                  <a:lnTo>
                    <a:pt x="2109" y="105"/>
                  </a:lnTo>
                  <a:lnTo>
                    <a:pt x="2109" y="105"/>
                  </a:lnTo>
                  <a:lnTo>
                    <a:pt x="2109" y="105"/>
                  </a:lnTo>
                  <a:lnTo>
                    <a:pt x="2109" y="102"/>
                  </a:lnTo>
                  <a:lnTo>
                    <a:pt x="2104" y="102"/>
                  </a:lnTo>
                  <a:lnTo>
                    <a:pt x="2104" y="105"/>
                  </a:lnTo>
                  <a:lnTo>
                    <a:pt x="2104" y="105"/>
                  </a:lnTo>
                  <a:lnTo>
                    <a:pt x="2104" y="102"/>
                  </a:lnTo>
                  <a:lnTo>
                    <a:pt x="2104" y="102"/>
                  </a:lnTo>
                  <a:lnTo>
                    <a:pt x="2104" y="102"/>
                  </a:lnTo>
                  <a:lnTo>
                    <a:pt x="2097" y="102"/>
                  </a:lnTo>
                  <a:lnTo>
                    <a:pt x="2097" y="100"/>
                  </a:lnTo>
                  <a:lnTo>
                    <a:pt x="2090" y="100"/>
                  </a:lnTo>
                  <a:lnTo>
                    <a:pt x="2090" y="100"/>
                  </a:lnTo>
                  <a:lnTo>
                    <a:pt x="2094" y="100"/>
                  </a:lnTo>
                  <a:lnTo>
                    <a:pt x="2094" y="98"/>
                  </a:lnTo>
                  <a:lnTo>
                    <a:pt x="2099" y="98"/>
                  </a:lnTo>
                  <a:lnTo>
                    <a:pt x="2099" y="98"/>
                  </a:lnTo>
                  <a:lnTo>
                    <a:pt x="2097" y="98"/>
                  </a:lnTo>
                  <a:lnTo>
                    <a:pt x="2097" y="95"/>
                  </a:lnTo>
                  <a:lnTo>
                    <a:pt x="2092" y="95"/>
                  </a:lnTo>
                  <a:lnTo>
                    <a:pt x="2092" y="98"/>
                  </a:lnTo>
                  <a:lnTo>
                    <a:pt x="2090" y="98"/>
                  </a:lnTo>
                  <a:lnTo>
                    <a:pt x="2090" y="95"/>
                  </a:lnTo>
                  <a:lnTo>
                    <a:pt x="2085" y="95"/>
                  </a:lnTo>
                  <a:lnTo>
                    <a:pt x="2085" y="98"/>
                  </a:lnTo>
                  <a:lnTo>
                    <a:pt x="2082" y="98"/>
                  </a:lnTo>
                  <a:lnTo>
                    <a:pt x="2082" y="100"/>
                  </a:lnTo>
                  <a:lnTo>
                    <a:pt x="2085" y="100"/>
                  </a:lnTo>
                  <a:lnTo>
                    <a:pt x="2085" y="100"/>
                  </a:lnTo>
                  <a:lnTo>
                    <a:pt x="2080" y="100"/>
                  </a:lnTo>
                  <a:lnTo>
                    <a:pt x="2080" y="100"/>
                  </a:lnTo>
                  <a:lnTo>
                    <a:pt x="2075" y="100"/>
                  </a:lnTo>
                  <a:lnTo>
                    <a:pt x="2075" y="100"/>
                  </a:lnTo>
                  <a:lnTo>
                    <a:pt x="2073" y="100"/>
                  </a:lnTo>
                  <a:lnTo>
                    <a:pt x="2073" y="98"/>
                  </a:lnTo>
                  <a:lnTo>
                    <a:pt x="2071" y="98"/>
                  </a:lnTo>
                  <a:lnTo>
                    <a:pt x="2071" y="100"/>
                  </a:lnTo>
                  <a:lnTo>
                    <a:pt x="2071" y="100"/>
                  </a:lnTo>
                  <a:lnTo>
                    <a:pt x="2071" y="100"/>
                  </a:lnTo>
                  <a:lnTo>
                    <a:pt x="2068" y="100"/>
                  </a:lnTo>
                  <a:lnTo>
                    <a:pt x="2068" y="102"/>
                  </a:lnTo>
                  <a:lnTo>
                    <a:pt x="2068" y="102"/>
                  </a:lnTo>
                  <a:lnTo>
                    <a:pt x="2068" y="102"/>
                  </a:lnTo>
                  <a:lnTo>
                    <a:pt x="2068" y="102"/>
                  </a:lnTo>
                  <a:lnTo>
                    <a:pt x="2068" y="102"/>
                  </a:lnTo>
                  <a:lnTo>
                    <a:pt x="2064" y="102"/>
                  </a:lnTo>
                  <a:lnTo>
                    <a:pt x="2064" y="105"/>
                  </a:lnTo>
                  <a:lnTo>
                    <a:pt x="2061" y="105"/>
                  </a:lnTo>
                  <a:lnTo>
                    <a:pt x="2061" y="105"/>
                  </a:lnTo>
                  <a:lnTo>
                    <a:pt x="2059" y="105"/>
                  </a:lnTo>
                  <a:lnTo>
                    <a:pt x="2059" y="109"/>
                  </a:lnTo>
                  <a:lnTo>
                    <a:pt x="2059" y="109"/>
                  </a:lnTo>
                  <a:lnTo>
                    <a:pt x="2059" y="109"/>
                  </a:lnTo>
                  <a:lnTo>
                    <a:pt x="2061" y="109"/>
                  </a:lnTo>
                  <a:lnTo>
                    <a:pt x="2061" y="112"/>
                  </a:lnTo>
                  <a:lnTo>
                    <a:pt x="2061" y="112"/>
                  </a:lnTo>
                  <a:lnTo>
                    <a:pt x="2061" y="114"/>
                  </a:lnTo>
                  <a:lnTo>
                    <a:pt x="2064" y="114"/>
                  </a:lnTo>
                  <a:lnTo>
                    <a:pt x="2064" y="117"/>
                  </a:lnTo>
                  <a:lnTo>
                    <a:pt x="2064" y="117"/>
                  </a:lnTo>
                  <a:lnTo>
                    <a:pt x="2064" y="112"/>
                  </a:lnTo>
                  <a:lnTo>
                    <a:pt x="2064" y="112"/>
                  </a:lnTo>
                  <a:lnTo>
                    <a:pt x="2064" y="114"/>
                  </a:lnTo>
                  <a:lnTo>
                    <a:pt x="2066" y="114"/>
                  </a:lnTo>
                  <a:lnTo>
                    <a:pt x="2066" y="114"/>
                  </a:lnTo>
                  <a:lnTo>
                    <a:pt x="2066" y="114"/>
                  </a:lnTo>
                  <a:lnTo>
                    <a:pt x="2066" y="117"/>
                  </a:lnTo>
                  <a:lnTo>
                    <a:pt x="2064" y="117"/>
                  </a:lnTo>
                  <a:lnTo>
                    <a:pt x="2064" y="119"/>
                  </a:lnTo>
                  <a:lnTo>
                    <a:pt x="2064" y="119"/>
                  </a:lnTo>
                  <a:lnTo>
                    <a:pt x="2064" y="119"/>
                  </a:lnTo>
                  <a:lnTo>
                    <a:pt x="2064" y="119"/>
                  </a:lnTo>
                  <a:lnTo>
                    <a:pt x="2064" y="121"/>
                  </a:lnTo>
                  <a:lnTo>
                    <a:pt x="2061" y="121"/>
                  </a:lnTo>
                  <a:lnTo>
                    <a:pt x="2061" y="121"/>
                  </a:lnTo>
                  <a:lnTo>
                    <a:pt x="2059" y="121"/>
                  </a:lnTo>
                  <a:lnTo>
                    <a:pt x="2059" y="121"/>
                  </a:lnTo>
                  <a:lnTo>
                    <a:pt x="2054" y="121"/>
                  </a:lnTo>
                  <a:lnTo>
                    <a:pt x="2054" y="119"/>
                  </a:lnTo>
                  <a:lnTo>
                    <a:pt x="2049" y="119"/>
                  </a:lnTo>
                  <a:lnTo>
                    <a:pt x="2049" y="119"/>
                  </a:lnTo>
                  <a:lnTo>
                    <a:pt x="2054" y="119"/>
                  </a:lnTo>
                  <a:lnTo>
                    <a:pt x="2054" y="119"/>
                  </a:lnTo>
                  <a:lnTo>
                    <a:pt x="2052" y="119"/>
                  </a:lnTo>
                  <a:lnTo>
                    <a:pt x="2052" y="117"/>
                  </a:lnTo>
                  <a:lnTo>
                    <a:pt x="2045" y="117"/>
                  </a:lnTo>
                  <a:lnTo>
                    <a:pt x="2045" y="119"/>
                  </a:lnTo>
                  <a:lnTo>
                    <a:pt x="2042" y="119"/>
                  </a:lnTo>
                  <a:lnTo>
                    <a:pt x="2042" y="117"/>
                  </a:lnTo>
                  <a:lnTo>
                    <a:pt x="2040" y="117"/>
                  </a:lnTo>
                  <a:lnTo>
                    <a:pt x="2040" y="119"/>
                  </a:lnTo>
                  <a:lnTo>
                    <a:pt x="2038" y="119"/>
                  </a:lnTo>
                  <a:lnTo>
                    <a:pt x="2038" y="119"/>
                  </a:lnTo>
                  <a:lnTo>
                    <a:pt x="2035" y="119"/>
                  </a:lnTo>
                  <a:lnTo>
                    <a:pt x="2035" y="119"/>
                  </a:lnTo>
                  <a:lnTo>
                    <a:pt x="2035" y="119"/>
                  </a:lnTo>
                  <a:lnTo>
                    <a:pt x="2035" y="119"/>
                  </a:lnTo>
                  <a:lnTo>
                    <a:pt x="2035" y="119"/>
                  </a:lnTo>
                  <a:lnTo>
                    <a:pt x="2035" y="121"/>
                  </a:lnTo>
                  <a:lnTo>
                    <a:pt x="2030" y="121"/>
                  </a:lnTo>
                  <a:lnTo>
                    <a:pt x="2030" y="119"/>
                  </a:lnTo>
                  <a:lnTo>
                    <a:pt x="2021" y="119"/>
                  </a:lnTo>
                  <a:lnTo>
                    <a:pt x="2021" y="121"/>
                  </a:lnTo>
                  <a:lnTo>
                    <a:pt x="2009" y="121"/>
                  </a:lnTo>
                  <a:lnTo>
                    <a:pt x="2009" y="119"/>
                  </a:lnTo>
                  <a:lnTo>
                    <a:pt x="2002" y="119"/>
                  </a:lnTo>
                  <a:lnTo>
                    <a:pt x="2002" y="119"/>
                  </a:lnTo>
                  <a:lnTo>
                    <a:pt x="2002" y="119"/>
                  </a:lnTo>
                  <a:lnTo>
                    <a:pt x="2002" y="119"/>
                  </a:lnTo>
                  <a:lnTo>
                    <a:pt x="2000" y="119"/>
                  </a:lnTo>
                  <a:lnTo>
                    <a:pt x="2000" y="117"/>
                  </a:lnTo>
                  <a:lnTo>
                    <a:pt x="1997" y="117"/>
                  </a:lnTo>
                  <a:lnTo>
                    <a:pt x="1997" y="114"/>
                  </a:lnTo>
                  <a:lnTo>
                    <a:pt x="1995" y="114"/>
                  </a:lnTo>
                  <a:lnTo>
                    <a:pt x="1995" y="117"/>
                  </a:lnTo>
                  <a:lnTo>
                    <a:pt x="1995" y="117"/>
                  </a:lnTo>
                  <a:lnTo>
                    <a:pt x="1995" y="114"/>
                  </a:lnTo>
                  <a:lnTo>
                    <a:pt x="1993" y="114"/>
                  </a:lnTo>
                  <a:lnTo>
                    <a:pt x="1993" y="117"/>
                  </a:lnTo>
                  <a:lnTo>
                    <a:pt x="1990" y="117"/>
                  </a:lnTo>
                  <a:lnTo>
                    <a:pt x="1990" y="114"/>
                  </a:lnTo>
                  <a:lnTo>
                    <a:pt x="1990" y="114"/>
                  </a:lnTo>
                  <a:lnTo>
                    <a:pt x="1990" y="117"/>
                  </a:lnTo>
                  <a:lnTo>
                    <a:pt x="1988" y="117"/>
                  </a:lnTo>
                  <a:lnTo>
                    <a:pt x="1988" y="114"/>
                  </a:lnTo>
                  <a:lnTo>
                    <a:pt x="1985" y="114"/>
                  </a:lnTo>
                  <a:lnTo>
                    <a:pt x="1985" y="117"/>
                  </a:lnTo>
                  <a:lnTo>
                    <a:pt x="1985" y="117"/>
                  </a:lnTo>
                  <a:lnTo>
                    <a:pt x="1985" y="114"/>
                  </a:lnTo>
                  <a:lnTo>
                    <a:pt x="1983" y="114"/>
                  </a:lnTo>
                  <a:lnTo>
                    <a:pt x="1983" y="117"/>
                  </a:lnTo>
                  <a:lnTo>
                    <a:pt x="1981" y="117"/>
                  </a:lnTo>
                  <a:lnTo>
                    <a:pt x="1981" y="117"/>
                  </a:lnTo>
                  <a:lnTo>
                    <a:pt x="1978" y="117"/>
                  </a:lnTo>
                  <a:lnTo>
                    <a:pt x="1978" y="117"/>
                  </a:lnTo>
                  <a:lnTo>
                    <a:pt x="1976" y="117"/>
                  </a:lnTo>
                  <a:lnTo>
                    <a:pt x="1976" y="117"/>
                  </a:lnTo>
                  <a:lnTo>
                    <a:pt x="1976" y="117"/>
                  </a:lnTo>
                  <a:lnTo>
                    <a:pt x="1976" y="119"/>
                  </a:lnTo>
                  <a:lnTo>
                    <a:pt x="1974" y="119"/>
                  </a:lnTo>
                  <a:lnTo>
                    <a:pt x="1974" y="117"/>
                  </a:lnTo>
                  <a:lnTo>
                    <a:pt x="1969" y="117"/>
                  </a:lnTo>
                  <a:lnTo>
                    <a:pt x="1969" y="117"/>
                  </a:lnTo>
                  <a:lnTo>
                    <a:pt x="1962" y="117"/>
                  </a:lnTo>
                  <a:lnTo>
                    <a:pt x="1962" y="114"/>
                  </a:lnTo>
                  <a:lnTo>
                    <a:pt x="1959" y="114"/>
                  </a:lnTo>
                  <a:lnTo>
                    <a:pt x="1959" y="114"/>
                  </a:lnTo>
                  <a:lnTo>
                    <a:pt x="1957" y="114"/>
                  </a:lnTo>
                  <a:lnTo>
                    <a:pt x="1957" y="112"/>
                  </a:lnTo>
                  <a:lnTo>
                    <a:pt x="1959" y="112"/>
                  </a:lnTo>
                  <a:lnTo>
                    <a:pt x="1959" y="109"/>
                  </a:lnTo>
                  <a:lnTo>
                    <a:pt x="1957" y="109"/>
                  </a:lnTo>
                  <a:lnTo>
                    <a:pt x="1957" y="109"/>
                  </a:lnTo>
                  <a:lnTo>
                    <a:pt x="1962" y="109"/>
                  </a:lnTo>
                  <a:lnTo>
                    <a:pt x="1962" y="109"/>
                  </a:lnTo>
                  <a:lnTo>
                    <a:pt x="1962" y="109"/>
                  </a:lnTo>
                  <a:lnTo>
                    <a:pt x="1962" y="112"/>
                  </a:lnTo>
                  <a:lnTo>
                    <a:pt x="1967" y="112"/>
                  </a:lnTo>
                  <a:lnTo>
                    <a:pt x="1967" y="109"/>
                  </a:lnTo>
                  <a:lnTo>
                    <a:pt x="1969" y="109"/>
                  </a:lnTo>
                  <a:lnTo>
                    <a:pt x="1969" y="107"/>
                  </a:lnTo>
                  <a:lnTo>
                    <a:pt x="1967" y="107"/>
                  </a:lnTo>
                  <a:lnTo>
                    <a:pt x="1967" y="105"/>
                  </a:lnTo>
                  <a:lnTo>
                    <a:pt x="1933" y="105"/>
                  </a:lnTo>
                  <a:lnTo>
                    <a:pt x="1933" y="105"/>
                  </a:lnTo>
                  <a:lnTo>
                    <a:pt x="1926" y="105"/>
                  </a:lnTo>
                  <a:lnTo>
                    <a:pt x="1926" y="102"/>
                  </a:lnTo>
                  <a:lnTo>
                    <a:pt x="1917" y="102"/>
                  </a:lnTo>
                  <a:lnTo>
                    <a:pt x="1917" y="102"/>
                  </a:lnTo>
                  <a:lnTo>
                    <a:pt x="1914" y="102"/>
                  </a:lnTo>
                  <a:lnTo>
                    <a:pt x="1914" y="102"/>
                  </a:lnTo>
                  <a:lnTo>
                    <a:pt x="1910" y="102"/>
                  </a:lnTo>
                  <a:lnTo>
                    <a:pt x="1910" y="102"/>
                  </a:lnTo>
                  <a:lnTo>
                    <a:pt x="1895" y="102"/>
                  </a:lnTo>
                  <a:lnTo>
                    <a:pt x="1895" y="100"/>
                  </a:lnTo>
                  <a:lnTo>
                    <a:pt x="1893" y="100"/>
                  </a:lnTo>
                  <a:lnTo>
                    <a:pt x="1893" y="102"/>
                  </a:lnTo>
                  <a:lnTo>
                    <a:pt x="1886" y="102"/>
                  </a:lnTo>
                  <a:lnTo>
                    <a:pt x="1886" y="102"/>
                  </a:lnTo>
                  <a:lnTo>
                    <a:pt x="1884" y="102"/>
                  </a:lnTo>
                  <a:lnTo>
                    <a:pt x="1884" y="105"/>
                  </a:lnTo>
                  <a:lnTo>
                    <a:pt x="1862" y="105"/>
                  </a:lnTo>
                  <a:lnTo>
                    <a:pt x="1862" y="105"/>
                  </a:lnTo>
                  <a:lnTo>
                    <a:pt x="1858" y="105"/>
                  </a:lnTo>
                  <a:lnTo>
                    <a:pt x="1858" y="107"/>
                  </a:lnTo>
                  <a:lnTo>
                    <a:pt x="1851" y="107"/>
                  </a:lnTo>
                  <a:lnTo>
                    <a:pt x="1851" y="109"/>
                  </a:lnTo>
                  <a:lnTo>
                    <a:pt x="1855" y="109"/>
                  </a:lnTo>
                  <a:lnTo>
                    <a:pt x="1855" y="112"/>
                  </a:lnTo>
                  <a:lnTo>
                    <a:pt x="1853" y="112"/>
                  </a:lnTo>
                  <a:lnTo>
                    <a:pt x="1853" y="109"/>
                  </a:lnTo>
                  <a:lnTo>
                    <a:pt x="1848" y="109"/>
                  </a:lnTo>
                  <a:lnTo>
                    <a:pt x="1848" y="109"/>
                  </a:lnTo>
                  <a:lnTo>
                    <a:pt x="1846" y="109"/>
                  </a:lnTo>
                  <a:lnTo>
                    <a:pt x="1846" y="107"/>
                  </a:lnTo>
                  <a:lnTo>
                    <a:pt x="1848" y="107"/>
                  </a:lnTo>
                  <a:lnTo>
                    <a:pt x="1848" y="107"/>
                  </a:lnTo>
                  <a:lnTo>
                    <a:pt x="1851" y="107"/>
                  </a:lnTo>
                  <a:lnTo>
                    <a:pt x="1851" y="105"/>
                  </a:lnTo>
                  <a:lnTo>
                    <a:pt x="1851" y="105"/>
                  </a:lnTo>
                  <a:lnTo>
                    <a:pt x="1851" y="105"/>
                  </a:lnTo>
                  <a:lnTo>
                    <a:pt x="1851" y="105"/>
                  </a:lnTo>
                  <a:lnTo>
                    <a:pt x="1851" y="102"/>
                  </a:lnTo>
                  <a:lnTo>
                    <a:pt x="1851" y="102"/>
                  </a:lnTo>
                  <a:lnTo>
                    <a:pt x="1851" y="102"/>
                  </a:lnTo>
                  <a:lnTo>
                    <a:pt x="1848" y="102"/>
                  </a:lnTo>
                  <a:lnTo>
                    <a:pt x="1848" y="100"/>
                  </a:lnTo>
                  <a:lnTo>
                    <a:pt x="1846" y="100"/>
                  </a:lnTo>
                  <a:lnTo>
                    <a:pt x="1846" y="100"/>
                  </a:lnTo>
                  <a:lnTo>
                    <a:pt x="1846" y="100"/>
                  </a:lnTo>
                  <a:lnTo>
                    <a:pt x="1846" y="100"/>
                  </a:lnTo>
                  <a:lnTo>
                    <a:pt x="1846" y="100"/>
                  </a:lnTo>
                  <a:lnTo>
                    <a:pt x="1846" y="98"/>
                  </a:lnTo>
                  <a:lnTo>
                    <a:pt x="1843" y="98"/>
                  </a:lnTo>
                  <a:lnTo>
                    <a:pt x="1843" y="98"/>
                  </a:lnTo>
                  <a:lnTo>
                    <a:pt x="1841" y="98"/>
                  </a:lnTo>
                  <a:lnTo>
                    <a:pt x="1841" y="95"/>
                  </a:lnTo>
                  <a:lnTo>
                    <a:pt x="1839" y="95"/>
                  </a:lnTo>
                  <a:lnTo>
                    <a:pt x="1839" y="95"/>
                  </a:lnTo>
                  <a:lnTo>
                    <a:pt x="1836" y="95"/>
                  </a:lnTo>
                  <a:lnTo>
                    <a:pt x="1836" y="98"/>
                  </a:lnTo>
                  <a:lnTo>
                    <a:pt x="1836" y="98"/>
                  </a:lnTo>
                  <a:lnTo>
                    <a:pt x="1836" y="98"/>
                  </a:lnTo>
                  <a:lnTo>
                    <a:pt x="1839" y="98"/>
                  </a:lnTo>
                  <a:lnTo>
                    <a:pt x="1839" y="100"/>
                  </a:lnTo>
                  <a:lnTo>
                    <a:pt x="1839" y="100"/>
                  </a:lnTo>
                  <a:lnTo>
                    <a:pt x="1839" y="100"/>
                  </a:lnTo>
                  <a:lnTo>
                    <a:pt x="1834" y="100"/>
                  </a:lnTo>
                  <a:lnTo>
                    <a:pt x="1834" y="102"/>
                  </a:lnTo>
                  <a:lnTo>
                    <a:pt x="1822" y="102"/>
                  </a:lnTo>
                  <a:lnTo>
                    <a:pt x="1822" y="100"/>
                  </a:lnTo>
                  <a:lnTo>
                    <a:pt x="1813" y="100"/>
                  </a:lnTo>
                  <a:lnTo>
                    <a:pt x="1813" y="100"/>
                  </a:lnTo>
                  <a:lnTo>
                    <a:pt x="1808" y="100"/>
                  </a:lnTo>
                  <a:lnTo>
                    <a:pt x="1808" y="100"/>
                  </a:lnTo>
                  <a:lnTo>
                    <a:pt x="1806" y="100"/>
                  </a:lnTo>
                  <a:lnTo>
                    <a:pt x="1806" y="98"/>
                  </a:lnTo>
                  <a:lnTo>
                    <a:pt x="1803" y="98"/>
                  </a:lnTo>
                  <a:lnTo>
                    <a:pt x="1803" y="98"/>
                  </a:lnTo>
                  <a:lnTo>
                    <a:pt x="1803" y="98"/>
                  </a:lnTo>
                  <a:lnTo>
                    <a:pt x="1803" y="95"/>
                  </a:lnTo>
                  <a:lnTo>
                    <a:pt x="1810" y="95"/>
                  </a:lnTo>
                  <a:lnTo>
                    <a:pt x="1810" y="95"/>
                  </a:lnTo>
                  <a:lnTo>
                    <a:pt x="1810" y="95"/>
                  </a:lnTo>
                  <a:lnTo>
                    <a:pt x="1810" y="93"/>
                  </a:lnTo>
                  <a:lnTo>
                    <a:pt x="1810" y="93"/>
                  </a:lnTo>
                  <a:lnTo>
                    <a:pt x="1810" y="93"/>
                  </a:lnTo>
                  <a:lnTo>
                    <a:pt x="1803" y="93"/>
                  </a:lnTo>
                  <a:lnTo>
                    <a:pt x="1803" y="93"/>
                  </a:lnTo>
                  <a:lnTo>
                    <a:pt x="1798" y="93"/>
                  </a:lnTo>
                  <a:lnTo>
                    <a:pt x="1798" y="95"/>
                  </a:lnTo>
                  <a:lnTo>
                    <a:pt x="1798" y="95"/>
                  </a:lnTo>
                  <a:lnTo>
                    <a:pt x="1798" y="98"/>
                  </a:lnTo>
                  <a:lnTo>
                    <a:pt x="1796" y="98"/>
                  </a:lnTo>
                  <a:lnTo>
                    <a:pt x="1796" y="95"/>
                  </a:lnTo>
                  <a:lnTo>
                    <a:pt x="1791" y="95"/>
                  </a:lnTo>
                  <a:lnTo>
                    <a:pt x="1791" y="95"/>
                  </a:lnTo>
                  <a:lnTo>
                    <a:pt x="1787" y="95"/>
                  </a:lnTo>
                  <a:lnTo>
                    <a:pt x="1787" y="93"/>
                  </a:lnTo>
                  <a:lnTo>
                    <a:pt x="1775" y="93"/>
                  </a:lnTo>
                  <a:lnTo>
                    <a:pt x="1775" y="95"/>
                  </a:lnTo>
                  <a:lnTo>
                    <a:pt x="1772" y="95"/>
                  </a:lnTo>
                  <a:lnTo>
                    <a:pt x="1772" y="95"/>
                  </a:lnTo>
                  <a:lnTo>
                    <a:pt x="1772" y="95"/>
                  </a:lnTo>
                  <a:lnTo>
                    <a:pt x="1772" y="98"/>
                  </a:lnTo>
                  <a:lnTo>
                    <a:pt x="1772" y="98"/>
                  </a:lnTo>
                  <a:lnTo>
                    <a:pt x="1772" y="98"/>
                  </a:lnTo>
                  <a:lnTo>
                    <a:pt x="1768" y="98"/>
                  </a:lnTo>
                  <a:lnTo>
                    <a:pt x="1768" y="100"/>
                  </a:lnTo>
                  <a:lnTo>
                    <a:pt x="1765" y="100"/>
                  </a:lnTo>
                  <a:lnTo>
                    <a:pt x="1765" y="100"/>
                  </a:lnTo>
                  <a:lnTo>
                    <a:pt x="1765" y="100"/>
                  </a:lnTo>
                  <a:lnTo>
                    <a:pt x="1765" y="102"/>
                  </a:lnTo>
                  <a:lnTo>
                    <a:pt x="1768" y="102"/>
                  </a:lnTo>
                  <a:lnTo>
                    <a:pt x="1768" y="102"/>
                  </a:lnTo>
                  <a:lnTo>
                    <a:pt x="1770" y="102"/>
                  </a:lnTo>
                  <a:lnTo>
                    <a:pt x="1770" y="105"/>
                  </a:lnTo>
                  <a:lnTo>
                    <a:pt x="1772" y="105"/>
                  </a:lnTo>
                  <a:lnTo>
                    <a:pt x="1772" y="102"/>
                  </a:lnTo>
                  <a:lnTo>
                    <a:pt x="1784" y="102"/>
                  </a:lnTo>
                  <a:lnTo>
                    <a:pt x="1784" y="105"/>
                  </a:lnTo>
                  <a:lnTo>
                    <a:pt x="1784" y="105"/>
                  </a:lnTo>
                  <a:lnTo>
                    <a:pt x="1784" y="105"/>
                  </a:lnTo>
                  <a:lnTo>
                    <a:pt x="1777" y="105"/>
                  </a:lnTo>
                  <a:lnTo>
                    <a:pt x="1777" y="107"/>
                  </a:lnTo>
                  <a:lnTo>
                    <a:pt x="1775" y="107"/>
                  </a:lnTo>
                  <a:lnTo>
                    <a:pt x="1775" y="109"/>
                  </a:lnTo>
                  <a:lnTo>
                    <a:pt x="1765" y="109"/>
                  </a:lnTo>
                  <a:lnTo>
                    <a:pt x="1765" y="109"/>
                  </a:lnTo>
                  <a:lnTo>
                    <a:pt x="1763" y="109"/>
                  </a:lnTo>
                  <a:lnTo>
                    <a:pt x="1763" y="109"/>
                  </a:lnTo>
                  <a:lnTo>
                    <a:pt x="1763" y="109"/>
                  </a:lnTo>
                  <a:lnTo>
                    <a:pt x="1763" y="107"/>
                  </a:lnTo>
                  <a:lnTo>
                    <a:pt x="1761" y="107"/>
                  </a:lnTo>
                  <a:lnTo>
                    <a:pt x="1761" y="105"/>
                  </a:lnTo>
                  <a:lnTo>
                    <a:pt x="1758" y="105"/>
                  </a:lnTo>
                  <a:lnTo>
                    <a:pt x="1758" y="107"/>
                  </a:lnTo>
                  <a:lnTo>
                    <a:pt x="1758" y="107"/>
                  </a:lnTo>
                  <a:lnTo>
                    <a:pt x="1758" y="109"/>
                  </a:lnTo>
                  <a:lnTo>
                    <a:pt x="1758" y="109"/>
                  </a:lnTo>
                  <a:lnTo>
                    <a:pt x="1758" y="109"/>
                  </a:lnTo>
                  <a:lnTo>
                    <a:pt x="1751" y="109"/>
                  </a:lnTo>
                  <a:lnTo>
                    <a:pt x="1751" y="112"/>
                  </a:lnTo>
                  <a:lnTo>
                    <a:pt x="1739" y="112"/>
                  </a:lnTo>
                  <a:lnTo>
                    <a:pt x="1739" y="112"/>
                  </a:lnTo>
                  <a:lnTo>
                    <a:pt x="1737" y="112"/>
                  </a:lnTo>
                  <a:lnTo>
                    <a:pt x="1737" y="114"/>
                  </a:lnTo>
                  <a:lnTo>
                    <a:pt x="1732" y="114"/>
                  </a:lnTo>
                  <a:lnTo>
                    <a:pt x="1732" y="114"/>
                  </a:lnTo>
                  <a:lnTo>
                    <a:pt x="1730" y="114"/>
                  </a:lnTo>
                  <a:lnTo>
                    <a:pt x="1730" y="117"/>
                  </a:lnTo>
                  <a:lnTo>
                    <a:pt x="1709" y="117"/>
                  </a:lnTo>
                  <a:lnTo>
                    <a:pt x="1709" y="117"/>
                  </a:lnTo>
                  <a:lnTo>
                    <a:pt x="1709" y="117"/>
                  </a:lnTo>
                  <a:lnTo>
                    <a:pt x="1709" y="117"/>
                  </a:lnTo>
                  <a:lnTo>
                    <a:pt x="1701" y="117"/>
                  </a:lnTo>
                  <a:lnTo>
                    <a:pt x="1701" y="114"/>
                  </a:lnTo>
                  <a:lnTo>
                    <a:pt x="1697" y="114"/>
                  </a:lnTo>
                  <a:lnTo>
                    <a:pt x="1697" y="117"/>
                  </a:lnTo>
                  <a:lnTo>
                    <a:pt x="1697" y="117"/>
                  </a:lnTo>
                  <a:lnTo>
                    <a:pt x="1697" y="117"/>
                  </a:lnTo>
                  <a:lnTo>
                    <a:pt x="1694" y="117"/>
                  </a:lnTo>
                  <a:lnTo>
                    <a:pt x="1694" y="119"/>
                  </a:lnTo>
                  <a:lnTo>
                    <a:pt x="1694" y="119"/>
                  </a:lnTo>
                  <a:lnTo>
                    <a:pt x="1694" y="119"/>
                  </a:lnTo>
                  <a:lnTo>
                    <a:pt x="1694" y="119"/>
                  </a:lnTo>
                  <a:lnTo>
                    <a:pt x="1694" y="121"/>
                  </a:lnTo>
                  <a:lnTo>
                    <a:pt x="1692" y="121"/>
                  </a:lnTo>
                  <a:lnTo>
                    <a:pt x="1692" y="119"/>
                  </a:lnTo>
                  <a:lnTo>
                    <a:pt x="1690" y="119"/>
                  </a:lnTo>
                  <a:lnTo>
                    <a:pt x="1690" y="119"/>
                  </a:lnTo>
                  <a:lnTo>
                    <a:pt x="1690" y="119"/>
                  </a:lnTo>
                  <a:lnTo>
                    <a:pt x="1690" y="117"/>
                  </a:lnTo>
                  <a:lnTo>
                    <a:pt x="1692" y="117"/>
                  </a:lnTo>
                  <a:lnTo>
                    <a:pt x="1692" y="114"/>
                  </a:lnTo>
                  <a:lnTo>
                    <a:pt x="1692" y="114"/>
                  </a:lnTo>
                  <a:lnTo>
                    <a:pt x="1692" y="114"/>
                  </a:lnTo>
                  <a:lnTo>
                    <a:pt x="1697" y="114"/>
                  </a:lnTo>
                  <a:lnTo>
                    <a:pt x="1697" y="112"/>
                  </a:lnTo>
                  <a:lnTo>
                    <a:pt x="1709" y="112"/>
                  </a:lnTo>
                  <a:lnTo>
                    <a:pt x="1709" y="109"/>
                  </a:lnTo>
                  <a:lnTo>
                    <a:pt x="1711" y="109"/>
                  </a:lnTo>
                  <a:lnTo>
                    <a:pt x="1711" y="109"/>
                  </a:lnTo>
                  <a:lnTo>
                    <a:pt x="1713" y="109"/>
                  </a:lnTo>
                  <a:lnTo>
                    <a:pt x="1713" y="105"/>
                  </a:lnTo>
                  <a:lnTo>
                    <a:pt x="1718" y="105"/>
                  </a:lnTo>
                  <a:lnTo>
                    <a:pt x="1718" y="105"/>
                  </a:lnTo>
                  <a:lnTo>
                    <a:pt x="1720" y="105"/>
                  </a:lnTo>
                  <a:lnTo>
                    <a:pt x="1720" y="105"/>
                  </a:lnTo>
                  <a:lnTo>
                    <a:pt x="1730" y="105"/>
                  </a:lnTo>
                  <a:lnTo>
                    <a:pt x="1730" y="105"/>
                  </a:lnTo>
                  <a:lnTo>
                    <a:pt x="1739" y="105"/>
                  </a:lnTo>
                  <a:lnTo>
                    <a:pt x="1739" y="102"/>
                  </a:lnTo>
                  <a:lnTo>
                    <a:pt x="1739" y="102"/>
                  </a:lnTo>
                  <a:lnTo>
                    <a:pt x="1739" y="102"/>
                  </a:lnTo>
                  <a:lnTo>
                    <a:pt x="1742" y="102"/>
                  </a:lnTo>
                  <a:lnTo>
                    <a:pt x="1742" y="100"/>
                  </a:lnTo>
                  <a:lnTo>
                    <a:pt x="1744" y="100"/>
                  </a:lnTo>
                  <a:lnTo>
                    <a:pt x="1744" y="100"/>
                  </a:lnTo>
                  <a:lnTo>
                    <a:pt x="1746" y="100"/>
                  </a:lnTo>
                  <a:lnTo>
                    <a:pt x="1746" y="100"/>
                  </a:lnTo>
                  <a:lnTo>
                    <a:pt x="1749" y="100"/>
                  </a:lnTo>
                  <a:lnTo>
                    <a:pt x="1749" y="98"/>
                  </a:lnTo>
                  <a:lnTo>
                    <a:pt x="1751" y="98"/>
                  </a:lnTo>
                  <a:lnTo>
                    <a:pt x="1751" y="98"/>
                  </a:lnTo>
                  <a:lnTo>
                    <a:pt x="1753" y="98"/>
                  </a:lnTo>
                  <a:lnTo>
                    <a:pt x="1753" y="95"/>
                  </a:lnTo>
                  <a:lnTo>
                    <a:pt x="1756" y="95"/>
                  </a:lnTo>
                  <a:lnTo>
                    <a:pt x="1756" y="95"/>
                  </a:lnTo>
                  <a:lnTo>
                    <a:pt x="1756" y="95"/>
                  </a:lnTo>
                  <a:lnTo>
                    <a:pt x="1756" y="93"/>
                  </a:lnTo>
                  <a:lnTo>
                    <a:pt x="1765" y="93"/>
                  </a:lnTo>
                  <a:lnTo>
                    <a:pt x="1765" y="93"/>
                  </a:lnTo>
                  <a:lnTo>
                    <a:pt x="1770" y="93"/>
                  </a:lnTo>
                  <a:lnTo>
                    <a:pt x="1770" y="90"/>
                  </a:lnTo>
                  <a:lnTo>
                    <a:pt x="1772" y="90"/>
                  </a:lnTo>
                  <a:lnTo>
                    <a:pt x="1772" y="90"/>
                  </a:lnTo>
                  <a:lnTo>
                    <a:pt x="1775" y="90"/>
                  </a:lnTo>
                  <a:lnTo>
                    <a:pt x="1775" y="90"/>
                  </a:lnTo>
                  <a:lnTo>
                    <a:pt x="1775" y="90"/>
                  </a:lnTo>
                  <a:lnTo>
                    <a:pt x="1775" y="86"/>
                  </a:lnTo>
                  <a:lnTo>
                    <a:pt x="1782" y="86"/>
                  </a:lnTo>
                  <a:lnTo>
                    <a:pt x="1782" y="86"/>
                  </a:lnTo>
                  <a:lnTo>
                    <a:pt x="1784" y="86"/>
                  </a:lnTo>
                  <a:lnTo>
                    <a:pt x="1784" y="83"/>
                  </a:lnTo>
                  <a:lnTo>
                    <a:pt x="1787" y="83"/>
                  </a:lnTo>
                  <a:lnTo>
                    <a:pt x="1787" y="83"/>
                  </a:lnTo>
                  <a:lnTo>
                    <a:pt x="1791" y="83"/>
                  </a:lnTo>
                  <a:lnTo>
                    <a:pt x="1791" y="81"/>
                  </a:lnTo>
                  <a:lnTo>
                    <a:pt x="1796" y="81"/>
                  </a:lnTo>
                  <a:lnTo>
                    <a:pt x="1796" y="81"/>
                  </a:lnTo>
                  <a:lnTo>
                    <a:pt x="1796" y="81"/>
                  </a:lnTo>
                  <a:lnTo>
                    <a:pt x="1796" y="81"/>
                  </a:lnTo>
                  <a:lnTo>
                    <a:pt x="1798" y="81"/>
                  </a:lnTo>
                  <a:lnTo>
                    <a:pt x="1798" y="81"/>
                  </a:lnTo>
                  <a:lnTo>
                    <a:pt x="1801" y="81"/>
                  </a:lnTo>
                  <a:lnTo>
                    <a:pt x="1801" y="81"/>
                  </a:lnTo>
                  <a:lnTo>
                    <a:pt x="1803" y="81"/>
                  </a:lnTo>
                  <a:lnTo>
                    <a:pt x="1803" y="79"/>
                  </a:lnTo>
                  <a:lnTo>
                    <a:pt x="1806" y="79"/>
                  </a:lnTo>
                  <a:lnTo>
                    <a:pt x="1806" y="79"/>
                  </a:lnTo>
                  <a:lnTo>
                    <a:pt x="1813" y="79"/>
                  </a:lnTo>
                  <a:lnTo>
                    <a:pt x="1813" y="79"/>
                  </a:lnTo>
                  <a:lnTo>
                    <a:pt x="1815" y="79"/>
                  </a:lnTo>
                  <a:lnTo>
                    <a:pt x="1815" y="79"/>
                  </a:lnTo>
                  <a:lnTo>
                    <a:pt x="1817" y="79"/>
                  </a:lnTo>
                  <a:lnTo>
                    <a:pt x="1817" y="76"/>
                  </a:lnTo>
                  <a:lnTo>
                    <a:pt x="1820" y="76"/>
                  </a:lnTo>
                  <a:lnTo>
                    <a:pt x="1820" y="76"/>
                  </a:lnTo>
                  <a:lnTo>
                    <a:pt x="1820" y="76"/>
                  </a:lnTo>
                  <a:lnTo>
                    <a:pt x="1820" y="74"/>
                  </a:lnTo>
                  <a:lnTo>
                    <a:pt x="1822" y="74"/>
                  </a:lnTo>
                  <a:lnTo>
                    <a:pt x="1822" y="74"/>
                  </a:lnTo>
                  <a:lnTo>
                    <a:pt x="1822" y="74"/>
                  </a:lnTo>
                  <a:lnTo>
                    <a:pt x="1822" y="72"/>
                  </a:lnTo>
                  <a:lnTo>
                    <a:pt x="1832" y="72"/>
                  </a:lnTo>
                  <a:lnTo>
                    <a:pt x="1832" y="72"/>
                  </a:lnTo>
                  <a:lnTo>
                    <a:pt x="1836" y="72"/>
                  </a:lnTo>
                  <a:lnTo>
                    <a:pt x="1836" y="69"/>
                  </a:lnTo>
                  <a:lnTo>
                    <a:pt x="1839" y="69"/>
                  </a:lnTo>
                  <a:lnTo>
                    <a:pt x="1839" y="69"/>
                  </a:lnTo>
                  <a:lnTo>
                    <a:pt x="1841" y="69"/>
                  </a:lnTo>
                  <a:lnTo>
                    <a:pt x="1841" y="69"/>
                  </a:lnTo>
                  <a:lnTo>
                    <a:pt x="1843" y="69"/>
                  </a:lnTo>
                  <a:lnTo>
                    <a:pt x="1843" y="67"/>
                  </a:lnTo>
                  <a:lnTo>
                    <a:pt x="1846" y="67"/>
                  </a:lnTo>
                  <a:lnTo>
                    <a:pt x="1846" y="67"/>
                  </a:lnTo>
                  <a:lnTo>
                    <a:pt x="1848" y="67"/>
                  </a:lnTo>
                  <a:lnTo>
                    <a:pt x="1848" y="64"/>
                  </a:lnTo>
                  <a:lnTo>
                    <a:pt x="1853" y="64"/>
                  </a:lnTo>
                  <a:lnTo>
                    <a:pt x="1853" y="64"/>
                  </a:lnTo>
                  <a:lnTo>
                    <a:pt x="1853" y="64"/>
                  </a:lnTo>
                  <a:lnTo>
                    <a:pt x="1853" y="62"/>
                  </a:lnTo>
                  <a:lnTo>
                    <a:pt x="1855" y="62"/>
                  </a:lnTo>
                  <a:lnTo>
                    <a:pt x="1855" y="62"/>
                  </a:lnTo>
                  <a:lnTo>
                    <a:pt x="1855" y="62"/>
                  </a:lnTo>
                  <a:lnTo>
                    <a:pt x="1855" y="60"/>
                  </a:lnTo>
                  <a:lnTo>
                    <a:pt x="1858" y="60"/>
                  </a:lnTo>
                  <a:lnTo>
                    <a:pt x="1858" y="57"/>
                  </a:lnTo>
                  <a:lnTo>
                    <a:pt x="1855" y="57"/>
                  </a:lnTo>
                  <a:lnTo>
                    <a:pt x="1855" y="55"/>
                  </a:lnTo>
                  <a:lnTo>
                    <a:pt x="1855" y="55"/>
                  </a:lnTo>
                  <a:lnTo>
                    <a:pt x="1855" y="55"/>
                  </a:lnTo>
                  <a:lnTo>
                    <a:pt x="1858" y="55"/>
                  </a:lnTo>
                  <a:lnTo>
                    <a:pt x="1858" y="53"/>
                  </a:lnTo>
                  <a:lnTo>
                    <a:pt x="1858" y="53"/>
                  </a:lnTo>
                  <a:lnTo>
                    <a:pt x="1858" y="50"/>
                  </a:lnTo>
                  <a:lnTo>
                    <a:pt x="1860" y="50"/>
                  </a:lnTo>
                  <a:lnTo>
                    <a:pt x="1860" y="50"/>
                  </a:lnTo>
                  <a:lnTo>
                    <a:pt x="1860" y="50"/>
                  </a:lnTo>
                  <a:lnTo>
                    <a:pt x="1860" y="48"/>
                  </a:lnTo>
                  <a:lnTo>
                    <a:pt x="1862" y="48"/>
                  </a:lnTo>
                  <a:lnTo>
                    <a:pt x="1862" y="45"/>
                  </a:lnTo>
                  <a:lnTo>
                    <a:pt x="1860" y="45"/>
                  </a:lnTo>
                  <a:lnTo>
                    <a:pt x="1860" y="45"/>
                  </a:lnTo>
                  <a:lnTo>
                    <a:pt x="1858" y="45"/>
                  </a:lnTo>
                  <a:lnTo>
                    <a:pt x="1858" y="43"/>
                  </a:lnTo>
                  <a:lnTo>
                    <a:pt x="1855" y="43"/>
                  </a:lnTo>
                  <a:lnTo>
                    <a:pt x="1855" y="45"/>
                  </a:lnTo>
                  <a:lnTo>
                    <a:pt x="1853" y="45"/>
                  </a:lnTo>
                  <a:lnTo>
                    <a:pt x="1853" y="41"/>
                  </a:lnTo>
                  <a:lnTo>
                    <a:pt x="1851" y="41"/>
                  </a:lnTo>
                  <a:lnTo>
                    <a:pt x="1851" y="38"/>
                  </a:lnTo>
                  <a:lnTo>
                    <a:pt x="1848" y="38"/>
                  </a:lnTo>
                  <a:lnTo>
                    <a:pt x="1848" y="38"/>
                  </a:lnTo>
                  <a:lnTo>
                    <a:pt x="1848" y="38"/>
                  </a:lnTo>
                  <a:lnTo>
                    <a:pt x="1848" y="36"/>
                  </a:lnTo>
                  <a:lnTo>
                    <a:pt x="1843" y="36"/>
                  </a:lnTo>
                  <a:lnTo>
                    <a:pt x="1843" y="38"/>
                  </a:lnTo>
                  <a:lnTo>
                    <a:pt x="1839" y="38"/>
                  </a:lnTo>
                  <a:lnTo>
                    <a:pt x="1839" y="38"/>
                  </a:lnTo>
                  <a:lnTo>
                    <a:pt x="1841" y="38"/>
                  </a:lnTo>
                  <a:lnTo>
                    <a:pt x="1841" y="41"/>
                  </a:lnTo>
                  <a:lnTo>
                    <a:pt x="1839" y="41"/>
                  </a:lnTo>
                  <a:lnTo>
                    <a:pt x="1839" y="41"/>
                  </a:lnTo>
                  <a:lnTo>
                    <a:pt x="1839" y="41"/>
                  </a:lnTo>
                  <a:lnTo>
                    <a:pt x="1839" y="41"/>
                  </a:lnTo>
                  <a:lnTo>
                    <a:pt x="1836" y="41"/>
                  </a:lnTo>
                  <a:lnTo>
                    <a:pt x="1836" y="38"/>
                  </a:lnTo>
                  <a:lnTo>
                    <a:pt x="1836" y="38"/>
                  </a:lnTo>
                  <a:lnTo>
                    <a:pt x="1836" y="36"/>
                  </a:lnTo>
                  <a:lnTo>
                    <a:pt x="1836" y="36"/>
                  </a:lnTo>
                  <a:lnTo>
                    <a:pt x="1836" y="36"/>
                  </a:lnTo>
                  <a:lnTo>
                    <a:pt x="1836" y="36"/>
                  </a:lnTo>
                  <a:lnTo>
                    <a:pt x="1836" y="31"/>
                  </a:lnTo>
                  <a:lnTo>
                    <a:pt x="1836" y="31"/>
                  </a:lnTo>
                  <a:lnTo>
                    <a:pt x="1836" y="29"/>
                  </a:lnTo>
                  <a:lnTo>
                    <a:pt x="1834" y="29"/>
                  </a:lnTo>
                  <a:lnTo>
                    <a:pt x="1834" y="29"/>
                  </a:lnTo>
                  <a:lnTo>
                    <a:pt x="1832" y="29"/>
                  </a:lnTo>
                  <a:lnTo>
                    <a:pt x="1832" y="27"/>
                  </a:lnTo>
                  <a:lnTo>
                    <a:pt x="1822" y="27"/>
                  </a:lnTo>
                  <a:lnTo>
                    <a:pt x="1822" y="29"/>
                  </a:lnTo>
                  <a:lnTo>
                    <a:pt x="1820" y="29"/>
                  </a:lnTo>
                  <a:lnTo>
                    <a:pt x="1820" y="29"/>
                  </a:lnTo>
                  <a:lnTo>
                    <a:pt x="1817" y="29"/>
                  </a:lnTo>
                  <a:lnTo>
                    <a:pt x="1817" y="27"/>
                  </a:lnTo>
                  <a:lnTo>
                    <a:pt x="1817" y="27"/>
                  </a:lnTo>
                  <a:lnTo>
                    <a:pt x="1817" y="27"/>
                  </a:lnTo>
                  <a:lnTo>
                    <a:pt x="1808" y="27"/>
                  </a:lnTo>
                  <a:lnTo>
                    <a:pt x="1808" y="24"/>
                  </a:lnTo>
                  <a:lnTo>
                    <a:pt x="1806" y="24"/>
                  </a:lnTo>
                  <a:lnTo>
                    <a:pt x="1806" y="24"/>
                  </a:lnTo>
                  <a:lnTo>
                    <a:pt x="1803" y="24"/>
                  </a:lnTo>
                  <a:lnTo>
                    <a:pt x="1803" y="22"/>
                  </a:lnTo>
                  <a:lnTo>
                    <a:pt x="1801" y="22"/>
                  </a:lnTo>
                  <a:lnTo>
                    <a:pt x="1801" y="24"/>
                  </a:lnTo>
                  <a:lnTo>
                    <a:pt x="1798" y="24"/>
                  </a:lnTo>
                  <a:lnTo>
                    <a:pt x="1798" y="24"/>
                  </a:lnTo>
                  <a:lnTo>
                    <a:pt x="1796" y="24"/>
                  </a:lnTo>
                  <a:lnTo>
                    <a:pt x="1796" y="24"/>
                  </a:lnTo>
                  <a:lnTo>
                    <a:pt x="1796" y="24"/>
                  </a:lnTo>
                  <a:lnTo>
                    <a:pt x="1796" y="22"/>
                  </a:lnTo>
                  <a:lnTo>
                    <a:pt x="1791" y="22"/>
                  </a:lnTo>
                  <a:lnTo>
                    <a:pt x="1791" y="24"/>
                  </a:lnTo>
                  <a:lnTo>
                    <a:pt x="1784" y="24"/>
                  </a:lnTo>
                  <a:lnTo>
                    <a:pt x="1784" y="24"/>
                  </a:lnTo>
                  <a:lnTo>
                    <a:pt x="1770" y="24"/>
                  </a:lnTo>
                  <a:lnTo>
                    <a:pt x="1770" y="24"/>
                  </a:lnTo>
                  <a:lnTo>
                    <a:pt x="1761" y="24"/>
                  </a:lnTo>
                  <a:lnTo>
                    <a:pt x="1761" y="24"/>
                  </a:lnTo>
                  <a:lnTo>
                    <a:pt x="1758" y="24"/>
                  </a:lnTo>
                  <a:lnTo>
                    <a:pt x="1758" y="24"/>
                  </a:lnTo>
                  <a:lnTo>
                    <a:pt x="1756" y="24"/>
                  </a:lnTo>
                  <a:lnTo>
                    <a:pt x="1756" y="24"/>
                  </a:lnTo>
                  <a:lnTo>
                    <a:pt x="1749" y="24"/>
                  </a:lnTo>
                  <a:lnTo>
                    <a:pt x="1749" y="27"/>
                  </a:lnTo>
                  <a:lnTo>
                    <a:pt x="1746" y="27"/>
                  </a:lnTo>
                  <a:lnTo>
                    <a:pt x="1746" y="24"/>
                  </a:lnTo>
                  <a:lnTo>
                    <a:pt x="1739" y="24"/>
                  </a:lnTo>
                  <a:lnTo>
                    <a:pt x="1739" y="24"/>
                  </a:lnTo>
                  <a:lnTo>
                    <a:pt x="1739" y="24"/>
                  </a:lnTo>
                  <a:lnTo>
                    <a:pt x="1739" y="24"/>
                  </a:lnTo>
                  <a:lnTo>
                    <a:pt x="1732" y="24"/>
                  </a:lnTo>
                  <a:lnTo>
                    <a:pt x="1732" y="29"/>
                  </a:lnTo>
                  <a:lnTo>
                    <a:pt x="1732" y="29"/>
                  </a:lnTo>
                  <a:lnTo>
                    <a:pt x="1732" y="29"/>
                  </a:lnTo>
                  <a:lnTo>
                    <a:pt x="1732" y="29"/>
                  </a:lnTo>
                  <a:lnTo>
                    <a:pt x="1732" y="31"/>
                  </a:lnTo>
                  <a:lnTo>
                    <a:pt x="1727" y="31"/>
                  </a:lnTo>
                  <a:lnTo>
                    <a:pt x="1727" y="31"/>
                  </a:lnTo>
                  <a:lnTo>
                    <a:pt x="1725" y="31"/>
                  </a:lnTo>
                  <a:lnTo>
                    <a:pt x="1725" y="31"/>
                  </a:lnTo>
                  <a:lnTo>
                    <a:pt x="1713" y="31"/>
                  </a:lnTo>
                  <a:lnTo>
                    <a:pt x="1713" y="31"/>
                  </a:lnTo>
                  <a:lnTo>
                    <a:pt x="1706" y="31"/>
                  </a:lnTo>
                  <a:lnTo>
                    <a:pt x="1706" y="31"/>
                  </a:lnTo>
                  <a:lnTo>
                    <a:pt x="1709" y="31"/>
                  </a:lnTo>
                  <a:lnTo>
                    <a:pt x="1709" y="29"/>
                  </a:lnTo>
                  <a:lnTo>
                    <a:pt x="1709" y="29"/>
                  </a:lnTo>
                  <a:lnTo>
                    <a:pt x="1709" y="29"/>
                  </a:lnTo>
                  <a:lnTo>
                    <a:pt x="1709" y="29"/>
                  </a:lnTo>
                  <a:lnTo>
                    <a:pt x="1709" y="27"/>
                  </a:lnTo>
                  <a:lnTo>
                    <a:pt x="1711" y="27"/>
                  </a:lnTo>
                  <a:lnTo>
                    <a:pt x="1711" y="27"/>
                  </a:lnTo>
                  <a:lnTo>
                    <a:pt x="1713" y="27"/>
                  </a:lnTo>
                  <a:lnTo>
                    <a:pt x="1713" y="24"/>
                  </a:lnTo>
                  <a:lnTo>
                    <a:pt x="1718" y="24"/>
                  </a:lnTo>
                  <a:lnTo>
                    <a:pt x="1718" y="22"/>
                  </a:lnTo>
                  <a:lnTo>
                    <a:pt x="1720" y="22"/>
                  </a:lnTo>
                  <a:lnTo>
                    <a:pt x="1720" y="22"/>
                  </a:lnTo>
                  <a:lnTo>
                    <a:pt x="1723" y="22"/>
                  </a:lnTo>
                  <a:lnTo>
                    <a:pt x="1723" y="19"/>
                  </a:lnTo>
                  <a:lnTo>
                    <a:pt x="1720" y="19"/>
                  </a:lnTo>
                  <a:lnTo>
                    <a:pt x="1720" y="17"/>
                  </a:lnTo>
                  <a:lnTo>
                    <a:pt x="1716" y="17"/>
                  </a:lnTo>
                  <a:lnTo>
                    <a:pt x="1716" y="19"/>
                  </a:lnTo>
                  <a:lnTo>
                    <a:pt x="1716" y="19"/>
                  </a:lnTo>
                  <a:lnTo>
                    <a:pt x="1716" y="17"/>
                  </a:lnTo>
                  <a:lnTo>
                    <a:pt x="1716" y="17"/>
                  </a:lnTo>
                  <a:lnTo>
                    <a:pt x="1716" y="19"/>
                  </a:lnTo>
                  <a:lnTo>
                    <a:pt x="1713" y="19"/>
                  </a:lnTo>
                  <a:lnTo>
                    <a:pt x="1713" y="17"/>
                  </a:lnTo>
                  <a:lnTo>
                    <a:pt x="1711" y="17"/>
                  </a:lnTo>
                  <a:lnTo>
                    <a:pt x="1711" y="17"/>
                  </a:lnTo>
                  <a:lnTo>
                    <a:pt x="1706" y="17"/>
                  </a:lnTo>
                  <a:lnTo>
                    <a:pt x="1706" y="17"/>
                  </a:lnTo>
                  <a:lnTo>
                    <a:pt x="1699" y="17"/>
                  </a:lnTo>
                  <a:lnTo>
                    <a:pt x="1699" y="17"/>
                  </a:lnTo>
                  <a:lnTo>
                    <a:pt x="1692" y="17"/>
                  </a:lnTo>
                  <a:lnTo>
                    <a:pt x="1692" y="17"/>
                  </a:lnTo>
                  <a:lnTo>
                    <a:pt x="1690" y="17"/>
                  </a:lnTo>
                  <a:lnTo>
                    <a:pt x="1690" y="19"/>
                  </a:lnTo>
                  <a:lnTo>
                    <a:pt x="1687" y="19"/>
                  </a:lnTo>
                  <a:lnTo>
                    <a:pt x="1687" y="17"/>
                  </a:lnTo>
                  <a:lnTo>
                    <a:pt x="1690" y="17"/>
                  </a:lnTo>
                  <a:lnTo>
                    <a:pt x="1690" y="17"/>
                  </a:lnTo>
                  <a:lnTo>
                    <a:pt x="1690" y="17"/>
                  </a:lnTo>
                  <a:lnTo>
                    <a:pt x="1690" y="12"/>
                  </a:lnTo>
                  <a:lnTo>
                    <a:pt x="1690" y="12"/>
                  </a:lnTo>
                  <a:lnTo>
                    <a:pt x="1690" y="10"/>
                  </a:lnTo>
                  <a:lnTo>
                    <a:pt x="1692" y="10"/>
                  </a:lnTo>
                  <a:lnTo>
                    <a:pt x="1692" y="10"/>
                  </a:lnTo>
                  <a:lnTo>
                    <a:pt x="1697" y="10"/>
                  </a:lnTo>
                  <a:lnTo>
                    <a:pt x="1697" y="10"/>
                  </a:lnTo>
                  <a:lnTo>
                    <a:pt x="1701" y="10"/>
                  </a:lnTo>
                  <a:lnTo>
                    <a:pt x="1701" y="10"/>
                  </a:lnTo>
                  <a:lnTo>
                    <a:pt x="1699" y="10"/>
                  </a:lnTo>
                  <a:lnTo>
                    <a:pt x="1699" y="10"/>
                  </a:lnTo>
                  <a:lnTo>
                    <a:pt x="1697" y="10"/>
                  </a:lnTo>
                  <a:lnTo>
                    <a:pt x="1697" y="8"/>
                  </a:lnTo>
                  <a:lnTo>
                    <a:pt x="1692" y="8"/>
                  </a:lnTo>
                  <a:lnTo>
                    <a:pt x="1692" y="8"/>
                  </a:lnTo>
                  <a:lnTo>
                    <a:pt x="1690" y="8"/>
                  </a:lnTo>
                  <a:lnTo>
                    <a:pt x="1690" y="5"/>
                  </a:lnTo>
                  <a:lnTo>
                    <a:pt x="1690" y="5"/>
                  </a:lnTo>
                  <a:lnTo>
                    <a:pt x="1690" y="3"/>
                  </a:lnTo>
                  <a:lnTo>
                    <a:pt x="1673" y="3"/>
                  </a:lnTo>
                  <a:lnTo>
                    <a:pt x="1673" y="3"/>
                  </a:lnTo>
                  <a:lnTo>
                    <a:pt x="1666" y="3"/>
                  </a:lnTo>
                  <a:lnTo>
                    <a:pt x="1666" y="0"/>
                  </a:lnTo>
                  <a:lnTo>
                    <a:pt x="1666" y="0"/>
                  </a:lnTo>
                  <a:lnTo>
                    <a:pt x="1666" y="0"/>
                  </a:lnTo>
                  <a:lnTo>
                    <a:pt x="1656" y="0"/>
                  </a:lnTo>
                  <a:lnTo>
                    <a:pt x="1656" y="0"/>
                  </a:lnTo>
                  <a:lnTo>
                    <a:pt x="1647" y="0"/>
                  </a:lnTo>
                  <a:lnTo>
                    <a:pt x="1647" y="0"/>
                  </a:lnTo>
                  <a:lnTo>
                    <a:pt x="1645" y="0"/>
                  </a:lnTo>
                  <a:lnTo>
                    <a:pt x="1645" y="0"/>
                  </a:lnTo>
                  <a:lnTo>
                    <a:pt x="1640" y="0"/>
                  </a:lnTo>
                  <a:lnTo>
                    <a:pt x="1640" y="3"/>
                  </a:lnTo>
                  <a:lnTo>
                    <a:pt x="1635" y="3"/>
                  </a:lnTo>
                  <a:lnTo>
                    <a:pt x="1635" y="0"/>
                  </a:lnTo>
                  <a:lnTo>
                    <a:pt x="1630" y="0"/>
                  </a:lnTo>
                  <a:lnTo>
                    <a:pt x="1630" y="3"/>
                  </a:lnTo>
                  <a:lnTo>
                    <a:pt x="1628" y="3"/>
                  </a:lnTo>
                  <a:lnTo>
                    <a:pt x="1628" y="3"/>
                  </a:lnTo>
                  <a:lnTo>
                    <a:pt x="1626" y="3"/>
                  </a:lnTo>
                  <a:lnTo>
                    <a:pt x="1626" y="5"/>
                  </a:lnTo>
                  <a:lnTo>
                    <a:pt x="1619" y="5"/>
                  </a:lnTo>
                  <a:lnTo>
                    <a:pt x="1619" y="5"/>
                  </a:lnTo>
                  <a:lnTo>
                    <a:pt x="1619" y="5"/>
                  </a:lnTo>
                  <a:lnTo>
                    <a:pt x="1619" y="5"/>
                  </a:lnTo>
                  <a:lnTo>
                    <a:pt x="1616" y="5"/>
                  </a:lnTo>
                  <a:lnTo>
                    <a:pt x="1616" y="5"/>
                  </a:lnTo>
                  <a:lnTo>
                    <a:pt x="1616" y="5"/>
                  </a:lnTo>
                  <a:lnTo>
                    <a:pt x="1616" y="8"/>
                  </a:lnTo>
                  <a:lnTo>
                    <a:pt x="1616" y="8"/>
                  </a:lnTo>
                  <a:lnTo>
                    <a:pt x="1616" y="8"/>
                  </a:lnTo>
                  <a:lnTo>
                    <a:pt x="1607" y="8"/>
                  </a:lnTo>
                  <a:lnTo>
                    <a:pt x="1607" y="10"/>
                  </a:lnTo>
                  <a:lnTo>
                    <a:pt x="1607" y="10"/>
                  </a:lnTo>
                  <a:lnTo>
                    <a:pt x="1607" y="10"/>
                  </a:lnTo>
                  <a:lnTo>
                    <a:pt x="1604" y="10"/>
                  </a:lnTo>
                  <a:lnTo>
                    <a:pt x="1604" y="10"/>
                  </a:lnTo>
                  <a:lnTo>
                    <a:pt x="1600" y="10"/>
                  </a:lnTo>
                  <a:lnTo>
                    <a:pt x="1600" y="12"/>
                  </a:lnTo>
                  <a:lnTo>
                    <a:pt x="1597" y="12"/>
                  </a:lnTo>
                  <a:lnTo>
                    <a:pt x="1597" y="12"/>
                  </a:lnTo>
                  <a:lnTo>
                    <a:pt x="1595" y="12"/>
                  </a:lnTo>
                  <a:lnTo>
                    <a:pt x="1595" y="15"/>
                  </a:lnTo>
                  <a:lnTo>
                    <a:pt x="1593" y="15"/>
                  </a:lnTo>
                  <a:lnTo>
                    <a:pt x="1593" y="15"/>
                  </a:lnTo>
                  <a:lnTo>
                    <a:pt x="1590" y="15"/>
                  </a:lnTo>
                  <a:lnTo>
                    <a:pt x="1590" y="17"/>
                  </a:lnTo>
                  <a:lnTo>
                    <a:pt x="1588" y="17"/>
                  </a:lnTo>
                  <a:lnTo>
                    <a:pt x="1588" y="19"/>
                  </a:lnTo>
                  <a:lnTo>
                    <a:pt x="1583" y="19"/>
                  </a:lnTo>
                  <a:lnTo>
                    <a:pt x="1583" y="22"/>
                  </a:lnTo>
                  <a:lnTo>
                    <a:pt x="1583" y="22"/>
                  </a:lnTo>
                  <a:lnTo>
                    <a:pt x="1583" y="22"/>
                  </a:lnTo>
                  <a:lnTo>
                    <a:pt x="1581" y="22"/>
                  </a:lnTo>
                  <a:lnTo>
                    <a:pt x="1581" y="24"/>
                  </a:lnTo>
                  <a:lnTo>
                    <a:pt x="1583" y="24"/>
                  </a:lnTo>
                  <a:lnTo>
                    <a:pt x="1583" y="24"/>
                  </a:lnTo>
                  <a:lnTo>
                    <a:pt x="1585" y="24"/>
                  </a:lnTo>
                  <a:lnTo>
                    <a:pt x="1585" y="29"/>
                  </a:lnTo>
                  <a:lnTo>
                    <a:pt x="1585" y="29"/>
                  </a:lnTo>
                  <a:lnTo>
                    <a:pt x="1585" y="29"/>
                  </a:lnTo>
                  <a:lnTo>
                    <a:pt x="1585" y="29"/>
                  </a:lnTo>
                  <a:lnTo>
                    <a:pt x="1585" y="31"/>
                  </a:lnTo>
                  <a:lnTo>
                    <a:pt x="1581" y="31"/>
                  </a:lnTo>
                  <a:lnTo>
                    <a:pt x="1581" y="31"/>
                  </a:lnTo>
                  <a:lnTo>
                    <a:pt x="1571" y="31"/>
                  </a:lnTo>
                  <a:lnTo>
                    <a:pt x="1571" y="31"/>
                  </a:lnTo>
                  <a:lnTo>
                    <a:pt x="1548" y="31"/>
                  </a:lnTo>
                  <a:lnTo>
                    <a:pt x="1548" y="31"/>
                  </a:lnTo>
                  <a:lnTo>
                    <a:pt x="1538" y="31"/>
                  </a:lnTo>
                  <a:lnTo>
                    <a:pt x="1538" y="34"/>
                  </a:lnTo>
                  <a:lnTo>
                    <a:pt x="1538" y="34"/>
                  </a:lnTo>
                  <a:lnTo>
                    <a:pt x="1538" y="34"/>
                  </a:lnTo>
                  <a:lnTo>
                    <a:pt x="1540" y="34"/>
                  </a:lnTo>
                  <a:lnTo>
                    <a:pt x="1540" y="36"/>
                  </a:lnTo>
                  <a:lnTo>
                    <a:pt x="1543" y="36"/>
                  </a:lnTo>
                  <a:lnTo>
                    <a:pt x="1543" y="36"/>
                  </a:lnTo>
                  <a:lnTo>
                    <a:pt x="1548" y="36"/>
                  </a:lnTo>
                  <a:lnTo>
                    <a:pt x="1548" y="38"/>
                  </a:lnTo>
                  <a:lnTo>
                    <a:pt x="1548" y="38"/>
                  </a:lnTo>
                  <a:lnTo>
                    <a:pt x="1548" y="38"/>
                  </a:lnTo>
                  <a:lnTo>
                    <a:pt x="1543" y="38"/>
                  </a:lnTo>
                  <a:lnTo>
                    <a:pt x="1543" y="38"/>
                  </a:lnTo>
                  <a:lnTo>
                    <a:pt x="1538" y="38"/>
                  </a:lnTo>
                  <a:lnTo>
                    <a:pt x="1538" y="36"/>
                  </a:lnTo>
                  <a:lnTo>
                    <a:pt x="1536" y="36"/>
                  </a:lnTo>
                  <a:lnTo>
                    <a:pt x="1536" y="38"/>
                  </a:lnTo>
                  <a:lnTo>
                    <a:pt x="1531" y="38"/>
                  </a:lnTo>
                  <a:lnTo>
                    <a:pt x="1531" y="38"/>
                  </a:lnTo>
                  <a:lnTo>
                    <a:pt x="1526" y="38"/>
                  </a:lnTo>
                  <a:lnTo>
                    <a:pt x="1526" y="41"/>
                  </a:lnTo>
                  <a:lnTo>
                    <a:pt x="1519" y="41"/>
                  </a:lnTo>
                  <a:lnTo>
                    <a:pt x="1519" y="41"/>
                  </a:lnTo>
                  <a:lnTo>
                    <a:pt x="1517" y="41"/>
                  </a:lnTo>
                  <a:lnTo>
                    <a:pt x="1517" y="41"/>
                  </a:lnTo>
                  <a:lnTo>
                    <a:pt x="1517" y="41"/>
                  </a:lnTo>
                  <a:lnTo>
                    <a:pt x="1517" y="41"/>
                  </a:lnTo>
                  <a:lnTo>
                    <a:pt x="1514" y="41"/>
                  </a:lnTo>
                  <a:lnTo>
                    <a:pt x="1514" y="41"/>
                  </a:lnTo>
                  <a:lnTo>
                    <a:pt x="1510" y="41"/>
                  </a:lnTo>
                  <a:lnTo>
                    <a:pt x="1510" y="43"/>
                  </a:lnTo>
                  <a:lnTo>
                    <a:pt x="1510" y="43"/>
                  </a:lnTo>
                  <a:lnTo>
                    <a:pt x="1510" y="43"/>
                  </a:lnTo>
                  <a:lnTo>
                    <a:pt x="1505" y="43"/>
                  </a:lnTo>
                  <a:lnTo>
                    <a:pt x="1505" y="43"/>
                  </a:lnTo>
                  <a:lnTo>
                    <a:pt x="1505" y="43"/>
                  </a:lnTo>
                  <a:lnTo>
                    <a:pt x="1505" y="41"/>
                  </a:lnTo>
                  <a:lnTo>
                    <a:pt x="1500" y="41"/>
                  </a:lnTo>
                  <a:lnTo>
                    <a:pt x="1500" y="41"/>
                  </a:lnTo>
                  <a:lnTo>
                    <a:pt x="1495" y="41"/>
                  </a:lnTo>
                  <a:lnTo>
                    <a:pt x="1495" y="43"/>
                  </a:lnTo>
                  <a:lnTo>
                    <a:pt x="1491" y="43"/>
                  </a:lnTo>
                  <a:lnTo>
                    <a:pt x="1491" y="43"/>
                  </a:lnTo>
                  <a:lnTo>
                    <a:pt x="1488" y="43"/>
                  </a:lnTo>
                  <a:lnTo>
                    <a:pt x="1488" y="43"/>
                  </a:lnTo>
                  <a:lnTo>
                    <a:pt x="1486" y="43"/>
                  </a:lnTo>
                  <a:lnTo>
                    <a:pt x="1486" y="41"/>
                  </a:lnTo>
                  <a:lnTo>
                    <a:pt x="1486" y="41"/>
                  </a:lnTo>
                  <a:lnTo>
                    <a:pt x="1486" y="41"/>
                  </a:lnTo>
                  <a:lnTo>
                    <a:pt x="1488" y="41"/>
                  </a:lnTo>
                  <a:lnTo>
                    <a:pt x="1488" y="41"/>
                  </a:lnTo>
                  <a:lnTo>
                    <a:pt x="1491" y="41"/>
                  </a:lnTo>
                  <a:lnTo>
                    <a:pt x="1491" y="41"/>
                  </a:lnTo>
                  <a:lnTo>
                    <a:pt x="1493" y="41"/>
                  </a:lnTo>
                  <a:lnTo>
                    <a:pt x="1493" y="41"/>
                  </a:lnTo>
                  <a:lnTo>
                    <a:pt x="1498" y="41"/>
                  </a:lnTo>
                  <a:lnTo>
                    <a:pt x="1498" y="38"/>
                  </a:lnTo>
                  <a:lnTo>
                    <a:pt x="1500" y="38"/>
                  </a:lnTo>
                  <a:lnTo>
                    <a:pt x="1500" y="36"/>
                  </a:lnTo>
                  <a:lnTo>
                    <a:pt x="1495" y="36"/>
                  </a:lnTo>
                  <a:lnTo>
                    <a:pt x="1495" y="34"/>
                  </a:lnTo>
                  <a:lnTo>
                    <a:pt x="1495" y="34"/>
                  </a:lnTo>
                  <a:lnTo>
                    <a:pt x="1495" y="34"/>
                  </a:lnTo>
                  <a:lnTo>
                    <a:pt x="1493" y="34"/>
                  </a:lnTo>
                  <a:lnTo>
                    <a:pt x="1493" y="36"/>
                  </a:lnTo>
                  <a:lnTo>
                    <a:pt x="1491" y="36"/>
                  </a:lnTo>
                  <a:lnTo>
                    <a:pt x="1491" y="34"/>
                  </a:lnTo>
                  <a:lnTo>
                    <a:pt x="1484" y="34"/>
                  </a:lnTo>
                  <a:lnTo>
                    <a:pt x="1484" y="36"/>
                  </a:lnTo>
                  <a:lnTo>
                    <a:pt x="1481" y="36"/>
                  </a:lnTo>
                  <a:lnTo>
                    <a:pt x="1481" y="36"/>
                  </a:lnTo>
                  <a:lnTo>
                    <a:pt x="1481" y="36"/>
                  </a:lnTo>
                  <a:lnTo>
                    <a:pt x="1481" y="34"/>
                  </a:lnTo>
                  <a:lnTo>
                    <a:pt x="1479" y="34"/>
                  </a:lnTo>
                  <a:lnTo>
                    <a:pt x="1479" y="36"/>
                  </a:lnTo>
                  <a:lnTo>
                    <a:pt x="1477" y="36"/>
                  </a:lnTo>
                  <a:lnTo>
                    <a:pt x="1477" y="36"/>
                  </a:lnTo>
                  <a:lnTo>
                    <a:pt x="1474" y="36"/>
                  </a:lnTo>
                  <a:lnTo>
                    <a:pt x="1474" y="36"/>
                  </a:lnTo>
                  <a:lnTo>
                    <a:pt x="1469" y="36"/>
                  </a:lnTo>
                  <a:lnTo>
                    <a:pt x="1469" y="36"/>
                  </a:lnTo>
                  <a:lnTo>
                    <a:pt x="1467" y="36"/>
                  </a:lnTo>
                  <a:lnTo>
                    <a:pt x="1467" y="38"/>
                  </a:lnTo>
                  <a:lnTo>
                    <a:pt x="1467" y="38"/>
                  </a:lnTo>
                  <a:lnTo>
                    <a:pt x="1467" y="36"/>
                  </a:lnTo>
                  <a:lnTo>
                    <a:pt x="1462" y="36"/>
                  </a:lnTo>
                  <a:lnTo>
                    <a:pt x="1462" y="36"/>
                  </a:lnTo>
                  <a:lnTo>
                    <a:pt x="1462" y="36"/>
                  </a:lnTo>
                  <a:lnTo>
                    <a:pt x="1462" y="38"/>
                  </a:lnTo>
                  <a:lnTo>
                    <a:pt x="1460" y="38"/>
                  </a:lnTo>
                  <a:lnTo>
                    <a:pt x="1460" y="38"/>
                  </a:lnTo>
                  <a:lnTo>
                    <a:pt x="1462" y="38"/>
                  </a:lnTo>
                  <a:lnTo>
                    <a:pt x="1462" y="41"/>
                  </a:lnTo>
                  <a:lnTo>
                    <a:pt x="1462" y="41"/>
                  </a:lnTo>
                  <a:lnTo>
                    <a:pt x="1462" y="41"/>
                  </a:lnTo>
                  <a:lnTo>
                    <a:pt x="1460" y="41"/>
                  </a:lnTo>
                  <a:lnTo>
                    <a:pt x="1460" y="41"/>
                  </a:lnTo>
                  <a:lnTo>
                    <a:pt x="1460" y="41"/>
                  </a:lnTo>
                  <a:lnTo>
                    <a:pt x="1460" y="38"/>
                  </a:lnTo>
                  <a:lnTo>
                    <a:pt x="1458" y="38"/>
                  </a:lnTo>
                  <a:lnTo>
                    <a:pt x="1458" y="38"/>
                  </a:lnTo>
                  <a:lnTo>
                    <a:pt x="1455" y="38"/>
                  </a:lnTo>
                  <a:lnTo>
                    <a:pt x="1455" y="36"/>
                  </a:lnTo>
                  <a:lnTo>
                    <a:pt x="1446" y="36"/>
                  </a:lnTo>
                  <a:lnTo>
                    <a:pt x="1446" y="38"/>
                  </a:lnTo>
                  <a:lnTo>
                    <a:pt x="1443" y="38"/>
                  </a:lnTo>
                  <a:lnTo>
                    <a:pt x="1443" y="38"/>
                  </a:lnTo>
                  <a:lnTo>
                    <a:pt x="1441" y="38"/>
                  </a:lnTo>
                  <a:lnTo>
                    <a:pt x="1441" y="41"/>
                  </a:lnTo>
                  <a:lnTo>
                    <a:pt x="1439" y="41"/>
                  </a:lnTo>
                  <a:lnTo>
                    <a:pt x="1439" y="41"/>
                  </a:lnTo>
                  <a:lnTo>
                    <a:pt x="1436" y="41"/>
                  </a:lnTo>
                  <a:lnTo>
                    <a:pt x="1436" y="41"/>
                  </a:lnTo>
                  <a:lnTo>
                    <a:pt x="1434" y="41"/>
                  </a:lnTo>
                  <a:lnTo>
                    <a:pt x="1434" y="41"/>
                  </a:lnTo>
                  <a:lnTo>
                    <a:pt x="1432" y="41"/>
                  </a:lnTo>
                  <a:lnTo>
                    <a:pt x="1432" y="41"/>
                  </a:lnTo>
                  <a:lnTo>
                    <a:pt x="1432" y="41"/>
                  </a:lnTo>
                  <a:lnTo>
                    <a:pt x="1432" y="38"/>
                  </a:lnTo>
                  <a:lnTo>
                    <a:pt x="1429" y="38"/>
                  </a:lnTo>
                  <a:lnTo>
                    <a:pt x="1429" y="41"/>
                  </a:lnTo>
                  <a:lnTo>
                    <a:pt x="1424" y="41"/>
                  </a:lnTo>
                  <a:lnTo>
                    <a:pt x="1424" y="41"/>
                  </a:lnTo>
                  <a:lnTo>
                    <a:pt x="1422" y="41"/>
                  </a:lnTo>
                  <a:lnTo>
                    <a:pt x="1422" y="43"/>
                  </a:lnTo>
                  <a:lnTo>
                    <a:pt x="1422" y="43"/>
                  </a:lnTo>
                  <a:lnTo>
                    <a:pt x="1422" y="41"/>
                  </a:lnTo>
                  <a:lnTo>
                    <a:pt x="1413" y="41"/>
                  </a:lnTo>
                  <a:lnTo>
                    <a:pt x="1413" y="41"/>
                  </a:lnTo>
                  <a:lnTo>
                    <a:pt x="1410" y="41"/>
                  </a:lnTo>
                  <a:lnTo>
                    <a:pt x="1410" y="43"/>
                  </a:lnTo>
                  <a:lnTo>
                    <a:pt x="1406" y="43"/>
                  </a:lnTo>
                  <a:lnTo>
                    <a:pt x="1406" y="45"/>
                  </a:lnTo>
                  <a:lnTo>
                    <a:pt x="1408" y="45"/>
                  </a:lnTo>
                  <a:lnTo>
                    <a:pt x="1408" y="48"/>
                  </a:lnTo>
                  <a:lnTo>
                    <a:pt x="1403" y="48"/>
                  </a:lnTo>
                  <a:lnTo>
                    <a:pt x="1403" y="48"/>
                  </a:lnTo>
                  <a:lnTo>
                    <a:pt x="1403" y="48"/>
                  </a:lnTo>
                  <a:lnTo>
                    <a:pt x="1403" y="50"/>
                  </a:lnTo>
                  <a:lnTo>
                    <a:pt x="1398" y="50"/>
                  </a:lnTo>
                  <a:lnTo>
                    <a:pt x="1398" y="50"/>
                  </a:lnTo>
                  <a:lnTo>
                    <a:pt x="1391" y="50"/>
                  </a:lnTo>
                  <a:lnTo>
                    <a:pt x="1391" y="50"/>
                  </a:lnTo>
                  <a:lnTo>
                    <a:pt x="1391" y="50"/>
                  </a:lnTo>
                  <a:lnTo>
                    <a:pt x="1391" y="50"/>
                  </a:lnTo>
                  <a:lnTo>
                    <a:pt x="1387" y="50"/>
                  </a:lnTo>
                  <a:lnTo>
                    <a:pt x="1387" y="50"/>
                  </a:lnTo>
                  <a:lnTo>
                    <a:pt x="1384" y="50"/>
                  </a:lnTo>
                  <a:lnTo>
                    <a:pt x="1384" y="50"/>
                  </a:lnTo>
                  <a:lnTo>
                    <a:pt x="1382" y="50"/>
                  </a:lnTo>
                  <a:lnTo>
                    <a:pt x="1382" y="50"/>
                  </a:lnTo>
                  <a:lnTo>
                    <a:pt x="1382" y="50"/>
                  </a:lnTo>
                  <a:lnTo>
                    <a:pt x="1382" y="53"/>
                  </a:lnTo>
                  <a:lnTo>
                    <a:pt x="1375" y="53"/>
                  </a:lnTo>
                  <a:lnTo>
                    <a:pt x="1375" y="50"/>
                  </a:lnTo>
                  <a:lnTo>
                    <a:pt x="1372" y="50"/>
                  </a:lnTo>
                  <a:lnTo>
                    <a:pt x="1372" y="53"/>
                  </a:lnTo>
                  <a:lnTo>
                    <a:pt x="1370" y="53"/>
                  </a:lnTo>
                  <a:lnTo>
                    <a:pt x="1370" y="53"/>
                  </a:lnTo>
                  <a:lnTo>
                    <a:pt x="1368" y="53"/>
                  </a:lnTo>
                  <a:lnTo>
                    <a:pt x="1368" y="53"/>
                  </a:lnTo>
                  <a:lnTo>
                    <a:pt x="1361" y="53"/>
                  </a:lnTo>
                  <a:lnTo>
                    <a:pt x="1361" y="53"/>
                  </a:lnTo>
                  <a:lnTo>
                    <a:pt x="1351" y="53"/>
                  </a:lnTo>
                  <a:lnTo>
                    <a:pt x="1351" y="55"/>
                  </a:lnTo>
                  <a:lnTo>
                    <a:pt x="1346" y="55"/>
                  </a:lnTo>
                  <a:lnTo>
                    <a:pt x="1346" y="55"/>
                  </a:lnTo>
                  <a:lnTo>
                    <a:pt x="1344" y="55"/>
                  </a:lnTo>
                  <a:lnTo>
                    <a:pt x="1344" y="57"/>
                  </a:lnTo>
                  <a:lnTo>
                    <a:pt x="1339" y="57"/>
                  </a:lnTo>
                  <a:lnTo>
                    <a:pt x="1339" y="55"/>
                  </a:lnTo>
                  <a:lnTo>
                    <a:pt x="1337" y="55"/>
                  </a:lnTo>
                  <a:lnTo>
                    <a:pt x="1337" y="55"/>
                  </a:lnTo>
                  <a:lnTo>
                    <a:pt x="1335" y="55"/>
                  </a:lnTo>
                  <a:lnTo>
                    <a:pt x="1335" y="55"/>
                  </a:lnTo>
                  <a:lnTo>
                    <a:pt x="1332" y="55"/>
                  </a:lnTo>
                  <a:lnTo>
                    <a:pt x="1332" y="55"/>
                  </a:lnTo>
                  <a:lnTo>
                    <a:pt x="1330" y="55"/>
                  </a:lnTo>
                  <a:lnTo>
                    <a:pt x="1330" y="57"/>
                  </a:lnTo>
                  <a:lnTo>
                    <a:pt x="1330" y="57"/>
                  </a:lnTo>
                  <a:lnTo>
                    <a:pt x="1330" y="57"/>
                  </a:lnTo>
                  <a:lnTo>
                    <a:pt x="1323" y="57"/>
                  </a:lnTo>
                  <a:lnTo>
                    <a:pt x="1323" y="60"/>
                  </a:lnTo>
                  <a:lnTo>
                    <a:pt x="1318" y="60"/>
                  </a:lnTo>
                  <a:lnTo>
                    <a:pt x="1318" y="60"/>
                  </a:lnTo>
                  <a:lnTo>
                    <a:pt x="1318" y="60"/>
                  </a:lnTo>
                  <a:lnTo>
                    <a:pt x="1318" y="60"/>
                  </a:lnTo>
                  <a:lnTo>
                    <a:pt x="1316" y="60"/>
                  </a:lnTo>
                  <a:lnTo>
                    <a:pt x="1316" y="62"/>
                  </a:lnTo>
                  <a:lnTo>
                    <a:pt x="1313" y="62"/>
                  </a:lnTo>
                  <a:lnTo>
                    <a:pt x="1313" y="62"/>
                  </a:lnTo>
                  <a:lnTo>
                    <a:pt x="1311" y="62"/>
                  </a:lnTo>
                  <a:lnTo>
                    <a:pt x="1311" y="64"/>
                  </a:lnTo>
                  <a:lnTo>
                    <a:pt x="1306" y="64"/>
                  </a:lnTo>
                  <a:lnTo>
                    <a:pt x="1306" y="64"/>
                  </a:lnTo>
                  <a:lnTo>
                    <a:pt x="1306" y="64"/>
                  </a:lnTo>
                  <a:lnTo>
                    <a:pt x="1306" y="67"/>
                  </a:lnTo>
                  <a:lnTo>
                    <a:pt x="1294" y="67"/>
                  </a:lnTo>
                  <a:lnTo>
                    <a:pt x="1294" y="64"/>
                  </a:lnTo>
                  <a:lnTo>
                    <a:pt x="1280" y="64"/>
                  </a:lnTo>
                  <a:lnTo>
                    <a:pt x="1280" y="67"/>
                  </a:lnTo>
                  <a:lnTo>
                    <a:pt x="1278" y="67"/>
                  </a:lnTo>
                  <a:lnTo>
                    <a:pt x="1278" y="67"/>
                  </a:lnTo>
                  <a:lnTo>
                    <a:pt x="1280" y="67"/>
                  </a:lnTo>
                  <a:lnTo>
                    <a:pt x="1280" y="69"/>
                  </a:lnTo>
                  <a:lnTo>
                    <a:pt x="1282" y="69"/>
                  </a:lnTo>
                  <a:lnTo>
                    <a:pt x="1282" y="67"/>
                  </a:lnTo>
                  <a:lnTo>
                    <a:pt x="1282" y="67"/>
                  </a:lnTo>
                  <a:lnTo>
                    <a:pt x="1282" y="69"/>
                  </a:lnTo>
                  <a:lnTo>
                    <a:pt x="1290" y="69"/>
                  </a:lnTo>
                  <a:lnTo>
                    <a:pt x="1290" y="69"/>
                  </a:lnTo>
                  <a:lnTo>
                    <a:pt x="1285" y="69"/>
                  </a:lnTo>
                  <a:lnTo>
                    <a:pt x="1285" y="69"/>
                  </a:lnTo>
                  <a:lnTo>
                    <a:pt x="1285" y="69"/>
                  </a:lnTo>
                  <a:lnTo>
                    <a:pt x="1285" y="69"/>
                  </a:lnTo>
                  <a:lnTo>
                    <a:pt x="1278" y="69"/>
                  </a:lnTo>
                  <a:lnTo>
                    <a:pt x="1278" y="69"/>
                  </a:lnTo>
                  <a:lnTo>
                    <a:pt x="1278" y="69"/>
                  </a:lnTo>
                  <a:lnTo>
                    <a:pt x="1278" y="69"/>
                  </a:lnTo>
                  <a:lnTo>
                    <a:pt x="1271" y="69"/>
                  </a:lnTo>
                  <a:lnTo>
                    <a:pt x="1271" y="72"/>
                  </a:lnTo>
                  <a:lnTo>
                    <a:pt x="1271" y="72"/>
                  </a:lnTo>
                  <a:lnTo>
                    <a:pt x="1271" y="69"/>
                  </a:lnTo>
                  <a:lnTo>
                    <a:pt x="1268" y="69"/>
                  </a:lnTo>
                  <a:lnTo>
                    <a:pt x="1268" y="69"/>
                  </a:lnTo>
                  <a:lnTo>
                    <a:pt x="1266" y="69"/>
                  </a:lnTo>
                  <a:lnTo>
                    <a:pt x="1266" y="69"/>
                  </a:lnTo>
                  <a:lnTo>
                    <a:pt x="1266" y="69"/>
                  </a:lnTo>
                  <a:lnTo>
                    <a:pt x="1266" y="72"/>
                  </a:lnTo>
                  <a:lnTo>
                    <a:pt x="1266" y="72"/>
                  </a:lnTo>
                  <a:lnTo>
                    <a:pt x="1266" y="72"/>
                  </a:lnTo>
                  <a:lnTo>
                    <a:pt x="1266" y="72"/>
                  </a:lnTo>
                  <a:lnTo>
                    <a:pt x="1266" y="74"/>
                  </a:lnTo>
                  <a:lnTo>
                    <a:pt x="1264" y="74"/>
                  </a:lnTo>
                  <a:lnTo>
                    <a:pt x="1264" y="72"/>
                  </a:lnTo>
                  <a:lnTo>
                    <a:pt x="1261" y="72"/>
                  </a:lnTo>
                  <a:lnTo>
                    <a:pt x="1261" y="74"/>
                  </a:lnTo>
                  <a:lnTo>
                    <a:pt x="1261" y="74"/>
                  </a:lnTo>
                  <a:lnTo>
                    <a:pt x="1261" y="72"/>
                  </a:lnTo>
                  <a:lnTo>
                    <a:pt x="1259" y="72"/>
                  </a:lnTo>
                  <a:lnTo>
                    <a:pt x="1259" y="72"/>
                  </a:lnTo>
                  <a:lnTo>
                    <a:pt x="1256" y="72"/>
                  </a:lnTo>
                  <a:lnTo>
                    <a:pt x="1256" y="72"/>
                  </a:lnTo>
                  <a:lnTo>
                    <a:pt x="1256" y="72"/>
                  </a:lnTo>
                  <a:lnTo>
                    <a:pt x="1256" y="74"/>
                  </a:lnTo>
                  <a:lnTo>
                    <a:pt x="1254" y="74"/>
                  </a:lnTo>
                  <a:lnTo>
                    <a:pt x="1254" y="72"/>
                  </a:lnTo>
                  <a:lnTo>
                    <a:pt x="1249" y="72"/>
                  </a:lnTo>
                  <a:lnTo>
                    <a:pt x="1249" y="74"/>
                  </a:lnTo>
                  <a:lnTo>
                    <a:pt x="1249" y="74"/>
                  </a:lnTo>
                  <a:lnTo>
                    <a:pt x="1249" y="74"/>
                  </a:lnTo>
                  <a:lnTo>
                    <a:pt x="1247" y="74"/>
                  </a:lnTo>
                  <a:lnTo>
                    <a:pt x="1247" y="74"/>
                  </a:lnTo>
                  <a:lnTo>
                    <a:pt x="1245" y="74"/>
                  </a:lnTo>
                  <a:lnTo>
                    <a:pt x="1245" y="72"/>
                  </a:lnTo>
                  <a:lnTo>
                    <a:pt x="1242" y="72"/>
                  </a:lnTo>
                  <a:lnTo>
                    <a:pt x="1242" y="72"/>
                  </a:lnTo>
                  <a:lnTo>
                    <a:pt x="1240" y="72"/>
                  </a:lnTo>
                  <a:lnTo>
                    <a:pt x="1240" y="74"/>
                  </a:lnTo>
                  <a:lnTo>
                    <a:pt x="1245" y="74"/>
                  </a:lnTo>
                  <a:lnTo>
                    <a:pt x="1245" y="74"/>
                  </a:lnTo>
                  <a:lnTo>
                    <a:pt x="1240" y="74"/>
                  </a:lnTo>
                  <a:lnTo>
                    <a:pt x="1240" y="76"/>
                  </a:lnTo>
                  <a:lnTo>
                    <a:pt x="1242" y="76"/>
                  </a:lnTo>
                  <a:lnTo>
                    <a:pt x="1242" y="76"/>
                  </a:lnTo>
                  <a:lnTo>
                    <a:pt x="1249" y="76"/>
                  </a:lnTo>
                  <a:lnTo>
                    <a:pt x="1249" y="79"/>
                  </a:lnTo>
                  <a:lnTo>
                    <a:pt x="1252" y="79"/>
                  </a:lnTo>
                  <a:lnTo>
                    <a:pt x="1252" y="76"/>
                  </a:lnTo>
                  <a:lnTo>
                    <a:pt x="1252" y="76"/>
                  </a:lnTo>
                  <a:lnTo>
                    <a:pt x="1252" y="81"/>
                  </a:lnTo>
                  <a:lnTo>
                    <a:pt x="1242" y="81"/>
                  </a:lnTo>
                  <a:lnTo>
                    <a:pt x="1242" y="79"/>
                  </a:lnTo>
                  <a:lnTo>
                    <a:pt x="1240" y="79"/>
                  </a:lnTo>
                  <a:lnTo>
                    <a:pt x="1240" y="81"/>
                  </a:lnTo>
                  <a:lnTo>
                    <a:pt x="1240" y="81"/>
                  </a:lnTo>
                  <a:lnTo>
                    <a:pt x="1240" y="79"/>
                  </a:lnTo>
                  <a:lnTo>
                    <a:pt x="1237" y="79"/>
                  </a:lnTo>
                  <a:lnTo>
                    <a:pt x="1237" y="81"/>
                  </a:lnTo>
                  <a:lnTo>
                    <a:pt x="1235" y="81"/>
                  </a:lnTo>
                  <a:lnTo>
                    <a:pt x="1235" y="81"/>
                  </a:lnTo>
                  <a:lnTo>
                    <a:pt x="1233" y="81"/>
                  </a:lnTo>
                  <a:lnTo>
                    <a:pt x="1233" y="81"/>
                  </a:lnTo>
                  <a:lnTo>
                    <a:pt x="1228" y="81"/>
                  </a:lnTo>
                  <a:lnTo>
                    <a:pt x="1228" y="83"/>
                  </a:lnTo>
                  <a:lnTo>
                    <a:pt x="1226" y="83"/>
                  </a:lnTo>
                  <a:lnTo>
                    <a:pt x="1226" y="83"/>
                  </a:lnTo>
                  <a:lnTo>
                    <a:pt x="1233" y="83"/>
                  </a:lnTo>
                  <a:lnTo>
                    <a:pt x="1233" y="86"/>
                  </a:lnTo>
                  <a:lnTo>
                    <a:pt x="1237" y="86"/>
                  </a:lnTo>
                  <a:lnTo>
                    <a:pt x="1237" y="83"/>
                  </a:lnTo>
                  <a:lnTo>
                    <a:pt x="1235" y="83"/>
                  </a:lnTo>
                  <a:lnTo>
                    <a:pt x="1235" y="83"/>
                  </a:lnTo>
                  <a:lnTo>
                    <a:pt x="1237" y="83"/>
                  </a:lnTo>
                  <a:lnTo>
                    <a:pt x="1237" y="83"/>
                  </a:lnTo>
                  <a:lnTo>
                    <a:pt x="1240" y="83"/>
                  </a:lnTo>
                  <a:lnTo>
                    <a:pt x="1240" y="81"/>
                  </a:lnTo>
                  <a:lnTo>
                    <a:pt x="1240" y="81"/>
                  </a:lnTo>
                  <a:lnTo>
                    <a:pt x="1240" y="81"/>
                  </a:lnTo>
                  <a:lnTo>
                    <a:pt x="1242" y="81"/>
                  </a:lnTo>
                  <a:lnTo>
                    <a:pt x="1242" y="83"/>
                  </a:lnTo>
                  <a:lnTo>
                    <a:pt x="1242" y="83"/>
                  </a:lnTo>
                  <a:lnTo>
                    <a:pt x="1242" y="83"/>
                  </a:lnTo>
                  <a:lnTo>
                    <a:pt x="1242" y="83"/>
                  </a:lnTo>
                  <a:lnTo>
                    <a:pt x="1242" y="86"/>
                  </a:lnTo>
                  <a:lnTo>
                    <a:pt x="1240" y="86"/>
                  </a:lnTo>
                  <a:lnTo>
                    <a:pt x="1240" y="86"/>
                  </a:lnTo>
                  <a:lnTo>
                    <a:pt x="1237" y="86"/>
                  </a:lnTo>
                  <a:lnTo>
                    <a:pt x="1237" y="86"/>
                  </a:lnTo>
                  <a:lnTo>
                    <a:pt x="1237" y="86"/>
                  </a:lnTo>
                  <a:lnTo>
                    <a:pt x="1237" y="88"/>
                  </a:lnTo>
                  <a:lnTo>
                    <a:pt x="1237" y="88"/>
                  </a:lnTo>
                  <a:lnTo>
                    <a:pt x="1237" y="88"/>
                  </a:lnTo>
                  <a:lnTo>
                    <a:pt x="1242" y="88"/>
                  </a:lnTo>
                  <a:lnTo>
                    <a:pt x="1242" y="88"/>
                  </a:lnTo>
                  <a:lnTo>
                    <a:pt x="1247" y="88"/>
                  </a:lnTo>
                  <a:lnTo>
                    <a:pt x="1247" y="86"/>
                  </a:lnTo>
                  <a:lnTo>
                    <a:pt x="1245" y="86"/>
                  </a:lnTo>
                  <a:lnTo>
                    <a:pt x="1245" y="86"/>
                  </a:lnTo>
                  <a:lnTo>
                    <a:pt x="1252" y="86"/>
                  </a:lnTo>
                  <a:lnTo>
                    <a:pt x="1252" y="83"/>
                  </a:lnTo>
                  <a:lnTo>
                    <a:pt x="1254" y="83"/>
                  </a:lnTo>
                  <a:lnTo>
                    <a:pt x="1254" y="83"/>
                  </a:lnTo>
                  <a:lnTo>
                    <a:pt x="1256" y="83"/>
                  </a:lnTo>
                  <a:lnTo>
                    <a:pt x="1256" y="83"/>
                  </a:lnTo>
                  <a:lnTo>
                    <a:pt x="1261" y="83"/>
                  </a:lnTo>
                  <a:lnTo>
                    <a:pt x="1261" y="83"/>
                  </a:lnTo>
                  <a:lnTo>
                    <a:pt x="1259" y="83"/>
                  </a:lnTo>
                  <a:lnTo>
                    <a:pt x="1259" y="86"/>
                  </a:lnTo>
                  <a:lnTo>
                    <a:pt x="1259" y="86"/>
                  </a:lnTo>
                  <a:lnTo>
                    <a:pt x="1259" y="88"/>
                  </a:lnTo>
                  <a:lnTo>
                    <a:pt x="1259" y="88"/>
                  </a:lnTo>
                  <a:lnTo>
                    <a:pt x="1259" y="88"/>
                  </a:lnTo>
                  <a:lnTo>
                    <a:pt x="1268" y="88"/>
                  </a:lnTo>
                  <a:lnTo>
                    <a:pt x="1268" y="90"/>
                  </a:lnTo>
                  <a:lnTo>
                    <a:pt x="1275" y="90"/>
                  </a:lnTo>
                  <a:lnTo>
                    <a:pt x="1275" y="90"/>
                  </a:lnTo>
                  <a:lnTo>
                    <a:pt x="1275" y="90"/>
                  </a:lnTo>
                  <a:lnTo>
                    <a:pt x="1275" y="90"/>
                  </a:lnTo>
                  <a:lnTo>
                    <a:pt x="1271" y="90"/>
                  </a:lnTo>
                  <a:lnTo>
                    <a:pt x="1271" y="93"/>
                  </a:lnTo>
                  <a:lnTo>
                    <a:pt x="1273" y="93"/>
                  </a:lnTo>
                  <a:lnTo>
                    <a:pt x="1273" y="93"/>
                  </a:lnTo>
                  <a:lnTo>
                    <a:pt x="1271" y="93"/>
                  </a:lnTo>
                  <a:lnTo>
                    <a:pt x="1271" y="95"/>
                  </a:lnTo>
                  <a:lnTo>
                    <a:pt x="1273" y="95"/>
                  </a:lnTo>
                  <a:lnTo>
                    <a:pt x="1273" y="95"/>
                  </a:lnTo>
                  <a:lnTo>
                    <a:pt x="1271" y="95"/>
                  </a:lnTo>
                  <a:lnTo>
                    <a:pt x="1271" y="95"/>
                  </a:lnTo>
                  <a:lnTo>
                    <a:pt x="1266" y="95"/>
                  </a:lnTo>
                  <a:lnTo>
                    <a:pt x="1266" y="98"/>
                  </a:lnTo>
                  <a:lnTo>
                    <a:pt x="1268" y="98"/>
                  </a:lnTo>
                  <a:lnTo>
                    <a:pt x="1268" y="98"/>
                  </a:lnTo>
                  <a:lnTo>
                    <a:pt x="1261" y="98"/>
                  </a:lnTo>
                  <a:lnTo>
                    <a:pt x="1261" y="100"/>
                  </a:lnTo>
                  <a:lnTo>
                    <a:pt x="1252" y="100"/>
                  </a:lnTo>
                  <a:lnTo>
                    <a:pt x="1252" y="100"/>
                  </a:lnTo>
                  <a:lnTo>
                    <a:pt x="1249" y="100"/>
                  </a:lnTo>
                  <a:lnTo>
                    <a:pt x="1249" y="102"/>
                  </a:lnTo>
                  <a:lnTo>
                    <a:pt x="1240" y="102"/>
                  </a:lnTo>
                  <a:lnTo>
                    <a:pt x="1240" y="100"/>
                  </a:lnTo>
                  <a:lnTo>
                    <a:pt x="1226" y="100"/>
                  </a:lnTo>
                  <a:lnTo>
                    <a:pt x="1226" y="102"/>
                  </a:lnTo>
                  <a:lnTo>
                    <a:pt x="1216" y="102"/>
                  </a:lnTo>
                  <a:lnTo>
                    <a:pt x="1216" y="102"/>
                  </a:lnTo>
                  <a:lnTo>
                    <a:pt x="1176" y="102"/>
                  </a:lnTo>
                  <a:lnTo>
                    <a:pt x="1176" y="105"/>
                  </a:lnTo>
                  <a:lnTo>
                    <a:pt x="1174" y="105"/>
                  </a:lnTo>
                  <a:lnTo>
                    <a:pt x="1174" y="102"/>
                  </a:lnTo>
                  <a:lnTo>
                    <a:pt x="1171" y="102"/>
                  </a:lnTo>
                  <a:lnTo>
                    <a:pt x="1171" y="105"/>
                  </a:lnTo>
                  <a:lnTo>
                    <a:pt x="1162" y="105"/>
                  </a:lnTo>
                  <a:lnTo>
                    <a:pt x="1162" y="105"/>
                  </a:lnTo>
                  <a:lnTo>
                    <a:pt x="1152" y="105"/>
                  </a:lnTo>
                  <a:lnTo>
                    <a:pt x="1152" y="107"/>
                  </a:lnTo>
                  <a:lnTo>
                    <a:pt x="1150" y="107"/>
                  </a:lnTo>
                  <a:lnTo>
                    <a:pt x="1150" y="105"/>
                  </a:lnTo>
                  <a:lnTo>
                    <a:pt x="1140" y="105"/>
                  </a:lnTo>
                  <a:lnTo>
                    <a:pt x="1140" y="107"/>
                  </a:lnTo>
                  <a:lnTo>
                    <a:pt x="1133" y="107"/>
                  </a:lnTo>
                  <a:lnTo>
                    <a:pt x="1133" y="109"/>
                  </a:lnTo>
                  <a:lnTo>
                    <a:pt x="1138" y="109"/>
                  </a:lnTo>
                  <a:lnTo>
                    <a:pt x="1138" y="109"/>
                  </a:lnTo>
                  <a:lnTo>
                    <a:pt x="1138" y="109"/>
                  </a:lnTo>
                  <a:lnTo>
                    <a:pt x="1138" y="109"/>
                  </a:lnTo>
                  <a:lnTo>
                    <a:pt x="1140" y="109"/>
                  </a:lnTo>
                  <a:lnTo>
                    <a:pt x="1140" y="112"/>
                  </a:lnTo>
                  <a:lnTo>
                    <a:pt x="1138" y="112"/>
                  </a:lnTo>
                  <a:lnTo>
                    <a:pt x="1138" y="114"/>
                  </a:lnTo>
                  <a:lnTo>
                    <a:pt x="1143" y="114"/>
                  </a:lnTo>
                  <a:lnTo>
                    <a:pt x="1143" y="114"/>
                  </a:lnTo>
                  <a:lnTo>
                    <a:pt x="1138" y="114"/>
                  </a:lnTo>
                  <a:lnTo>
                    <a:pt x="1138" y="117"/>
                  </a:lnTo>
                  <a:lnTo>
                    <a:pt x="1143" y="117"/>
                  </a:lnTo>
                  <a:lnTo>
                    <a:pt x="1143" y="119"/>
                  </a:lnTo>
                  <a:lnTo>
                    <a:pt x="1148" y="119"/>
                  </a:lnTo>
                  <a:lnTo>
                    <a:pt x="1148" y="119"/>
                  </a:lnTo>
                  <a:lnTo>
                    <a:pt x="1150" y="119"/>
                  </a:lnTo>
                  <a:lnTo>
                    <a:pt x="1150" y="121"/>
                  </a:lnTo>
                  <a:lnTo>
                    <a:pt x="1150" y="121"/>
                  </a:lnTo>
                  <a:lnTo>
                    <a:pt x="1150" y="124"/>
                  </a:lnTo>
                  <a:lnTo>
                    <a:pt x="1150" y="124"/>
                  </a:lnTo>
                  <a:lnTo>
                    <a:pt x="1150" y="126"/>
                  </a:lnTo>
                  <a:lnTo>
                    <a:pt x="1148" y="126"/>
                  </a:lnTo>
                  <a:lnTo>
                    <a:pt x="1148" y="126"/>
                  </a:lnTo>
                  <a:lnTo>
                    <a:pt x="1145" y="126"/>
                  </a:lnTo>
                  <a:lnTo>
                    <a:pt x="1145" y="131"/>
                  </a:lnTo>
                  <a:lnTo>
                    <a:pt x="1150" y="131"/>
                  </a:lnTo>
                  <a:lnTo>
                    <a:pt x="1150" y="131"/>
                  </a:lnTo>
                  <a:lnTo>
                    <a:pt x="1148" y="131"/>
                  </a:lnTo>
                  <a:lnTo>
                    <a:pt x="1148" y="133"/>
                  </a:lnTo>
                  <a:lnTo>
                    <a:pt x="1148" y="133"/>
                  </a:lnTo>
                  <a:lnTo>
                    <a:pt x="1148" y="136"/>
                  </a:lnTo>
                  <a:lnTo>
                    <a:pt x="1148" y="136"/>
                  </a:lnTo>
                  <a:lnTo>
                    <a:pt x="1148" y="136"/>
                  </a:lnTo>
                  <a:lnTo>
                    <a:pt x="1155" y="136"/>
                  </a:lnTo>
                  <a:lnTo>
                    <a:pt x="1155" y="138"/>
                  </a:lnTo>
                  <a:lnTo>
                    <a:pt x="1164" y="138"/>
                  </a:lnTo>
                  <a:lnTo>
                    <a:pt x="1164" y="138"/>
                  </a:lnTo>
                  <a:lnTo>
                    <a:pt x="1166" y="138"/>
                  </a:lnTo>
                  <a:lnTo>
                    <a:pt x="1166" y="138"/>
                  </a:lnTo>
                  <a:lnTo>
                    <a:pt x="1166" y="138"/>
                  </a:lnTo>
                  <a:lnTo>
                    <a:pt x="1166" y="138"/>
                  </a:lnTo>
                  <a:lnTo>
                    <a:pt x="1174" y="138"/>
                  </a:lnTo>
                  <a:lnTo>
                    <a:pt x="1174" y="140"/>
                  </a:lnTo>
                  <a:lnTo>
                    <a:pt x="1181" y="140"/>
                  </a:lnTo>
                  <a:lnTo>
                    <a:pt x="1181" y="140"/>
                  </a:lnTo>
                  <a:lnTo>
                    <a:pt x="1183" y="140"/>
                  </a:lnTo>
                  <a:lnTo>
                    <a:pt x="1183" y="140"/>
                  </a:lnTo>
                  <a:lnTo>
                    <a:pt x="1183" y="140"/>
                  </a:lnTo>
                  <a:lnTo>
                    <a:pt x="1183" y="143"/>
                  </a:lnTo>
                  <a:lnTo>
                    <a:pt x="1181" y="143"/>
                  </a:lnTo>
                  <a:lnTo>
                    <a:pt x="1181" y="145"/>
                  </a:lnTo>
                  <a:lnTo>
                    <a:pt x="1185" y="145"/>
                  </a:lnTo>
                  <a:lnTo>
                    <a:pt x="1185" y="145"/>
                  </a:lnTo>
                  <a:lnTo>
                    <a:pt x="1185" y="145"/>
                  </a:lnTo>
                  <a:lnTo>
                    <a:pt x="1185" y="147"/>
                  </a:lnTo>
                  <a:lnTo>
                    <a:pt x="1188" y="147"/>
                  </a:lnTo>
                  <a:lnTo>
                    <a:pt x="1188" y="147"/>
                  </a:lnTo>
                  <a:lnTo>
                    <a:pt x="1188" y="147"/>
                  </a:lnTo>
                  <a:lnTo>
                    <a:pt x="1188" y="150"/>
                  </a:lnTo>
                  <a:lnTo>
                    <a:pt x="1190" y="150"/>
                  </a:lnTo>
                  <a:lnTo>
                    <a:pt x="1190" y="150"/>
                  </a:lnTo>
                  <a:lnTo>
                    <a:pt x="1190" y="150"/>
                  </a:lnTo>
                  <a:lnTo>
                    <a:pt x="1190" y="150"/>
                  </a:lnTo>
                  <a:lnTo>
                    <a:pt x="1195" y="150"/>
                  </a:lnTo>
                  <a:lnTo>
                    <a:pt x="1195" y="150"/>
                  </a:lnTo>
                  <a:lnTo>
                    <a:pt x="1202" y="150"/>
                  </a:lnTo>
                  <a:lnTo>
                    <a:pt x="1202" y="150"/>
                  </a:lnTo>
                  <a:lnTo>
                    <a:pt x="1204" y="150"/>
                  </a:lnTo>
                  <a:lnTo>
                    <a:pt x="1204" y="152"/>
                  </a:lnTo>
                  <a:lnTo>
                    <a:pt x="1204" y="152"/>
                  </a:lnTo>
                  <a:lnTo>
                    <a:pt x="1204" y="152"/>
                  </a:lnTo>
                  <a:lnTo>
                    <a:pt x="1204" y="152"/>
                  </a:lnTo>
                  <a:lnTo>
                    <a:pt x="1204" y="154"/>
                  </a:lnTo>
                  <a:lnTo>
                    <a:pt x="1209" y="154"/>
                  </a:lnTo>
                  <a:lnTo>
                    <a:pt x="1209" y="154"/>
                  </a:lnTo>
                  <a:lnTo>
                    <a:pt x="1209" y="154"/>
                  </a:lnTo>
                  <a:lnTo>
                    <a:pt x="1209" y="157"/>
                  </a:lnTo>
                  <a:lnTo>
                    <a:pt x="1209" y="157"/>
                  </a:lnTo>
                  <a:lnTo>
                    <a:pt x="1209" y="159"/>
                  </a:lnTo>
                  <a:lnTo>
                    <a:pt x="1204" y="159"/>
                  </a:lnTo>
                  <a:lnTo>
                    <a:pt x="1204" y="159"/>
                  </a:lnTo>
                  <a:lnTo>
                    <a:pt x="1204" y="159"/>
                  </a:lnTo>
                  <a:lnTo>
                    <a:pt x="1204" y="162"/>
                  </a:lnTo>
                  <a:lnTo>
                    <a:pt x="1204" y="162"/>
                  </a:lnTo>
                  <a:lnTo>
                    <a:pt x="1204" y="162"/>
                  </a:lnTo>
                  <a:lnTo>
                    <a:pt x="1202" y="162"/>
                  </a:lnTo>
                  <a:lnTo>
                    <a:pt x="1202" y="164"/>
                  </a:lnTo>
                  <a:lnTo>
                    <a:pt x="1200" y="164"/>
                  </a:lnTo>
                  <a:lnTo>
                    <a:pt x="1200" y="164"/>
                  </a:lnTo>
                  <a:lnTo>
                    <a:pt x="1200" y="164"/>
                  </a:lnTo>
                  <a:lnTo>
                    <a:pt x="1200" y="166"/>
                  </a:lnTo>
                  <a:lnTo>
                    <a:pt x="1200" y="166"/>
                  </a:lnTo>
                  <a:lnTo>
                    <a:pt x="1200" y="166"/>
                  </a:lnTo>
                  <a:lnTo>
                    <a:pt x="1200" y="166"/>
                  </a:lnTo>
                  <a:lnTo>
                    <a:pt x="1200" y="169"/>
                  </a:lnTo>
                  <a:lnTo>
                    <a:pt x="1200" y="169"/>
                  </a:lnTo>
                  <a:lnTo>
                    <a:pt x="1200" y="169"/>
                  </a:lnTo>
                  <a:lnTo>
                    <a:pt x="1200" y="169"/>
                  </a:lnTo>
                  <a:lnTo>
                    <a:pt x="1200" y="169"/>
                  </a:lnTo>
                  <a:lnTo>
                    <a:pt x="1202" y="169"/>
                  </a:lnTo>
                  <a:lnTo>
                    <a:pt x="1202" y="171"/>
                  </a:lnTo>
                  <a:lnTo>
                    <a:pt x="1204" y="171"/>
                  </a:lnTo>
                  <a:lnTo>
                    <a:pt x="1204" y="171"/>
                  </a:lnTo>
                  <a:lnTo>
                    <a:pt x="1204" y="171"/>
                  </a:lnTo>
                  <a:lnTo>
                    <a:pt x="1204" y="173"/>
                  </a:lnTo>
                  <a:lnTo>
                    <a:pt x="1207" y="173"/>
                  </a:lnTo>
                  <a:lnTo>
                    <a:pt x="1207" y="173"/>
                  </a:lnTo>
                  <a:lnTo>
                    <a:pt x="1207" y="173"/>
                  </a:lnTo>
                  <a:lnTo>
                    <a:pt x="1207" y="176"/>
                  </a:lnTo>
                  <a:lnTo>
                    <a:pt x="1209" y="176"/>
                  </a:lnTo>
                  <a:lnTo>
                    <a:pt x="1209" y="178"/>
                  </a:lnTo>
                  <a:lnTo>
                    <a:pt x="1209" y="178"/>
                  </a:lnTo>
                  <a:lnTo>
                    <a:pt x="1209" y="178"/>
                  </a:lnTo>
                  <a:lnTo>
                    <a:pt x="1207" y="178"/>
                  </a:lnTo>
                  <a:lnTo>
                    <a:pt x="1207" y="176"/>
                  </a:lnTo>
                  <a:lnTo>
                    <a:pt x="1204" y="176"/>
                  </a:lnTo>
                  <a:lnTo>
                    <a:pt x="1204" y="176"/>
                  </a:lnTo>
                  <a:lnTo>
                    <a:pt x="1204" y="176"/>
                  </a:lnTo>
                  <a:lnTo>
                    <a:pt x="1204" y="173"/>
                  </a:lnTo>
                  <a:lnTo>
                    <a:pt x="1202" y="173"/>
                  </a:lnTo>
                  <a:lnTo>
                    <a:pt x="1202" y="176"/>
                  </a:lnTo>
                  <a:lnTo>
                    <a:pt x="1202" y="176"/>
                  </a:lnTo>
                  <a:lnTo>
                    <a:pt x="1202" y="171"/>
                  </a:lnTo>
                  <a:lnTo>
                    <a:pt x="1200" y="171"/>
                  </a:lnTo>
                  <a:lnTo>
                    <a:pt x="1200" y="171"/>
                  </a:lnTo>
                  <a:lnTo>
                    <a:pt x="1193" y="171"/>
                  </a:lnTo>
                  <a:lnTo>
                    <a:pt x="1193" y="171"/>
                  </a:lnTo>
                  <a:lnTo>
                    <a:pt x="1190" y="171"/>
                  </a:lnTo>
                  <a:lnTo>
                    <a:pt x="1190" y="171"/>
                  </a:lnTo>
                  <a:lnTo>
                    <a:pt x="1183" y="171"/>
                  </a:lnTo>
                  <a:lnTo>
                    <a:pt x="1183" y="166"/>
                  </a:lnTo>
                  <a:lnTo>
                    <a:pt x="1181" y="166"/>
                  </a:lnTo>
                  <a:lnTo>
                    <a:pt x="1181" y="164"/>
                  </a:lnTo>
                  <a:lnTo>
                    <a:pt x="1183" y="164"/>
                  </a:lnTo>
                  <a:lnTo>
                    <a:pt x="1183" y="164"/>
                  </a:lnTo>
                  <a:lnTo>
                    <a:pt x="1188" y="164"/>
                  </a:lnTo>
                  <a:lnTo>
                    <a:pt x="1188" y="162"/>
                  </a:lnTo>
                  <a:lnTo>
                    <a:pt x="1193" y="162"/>
                  </a:lnTo>
                  <a:lnTo>
                    <a:pt x="1193" y="162"/>
                  </a:lnTo>
                  <a:lnTo>
                    <a:pt x="1197" y="162"/>
                  </a:lnTo>
                  <a:lnTo>
                    <a:pt x="1197" y="159"/>
                  </a:lnTo>
                  <a:lnTo>
                    <a:pt x="1197" y="159"/>
                  </a:lnTo>
                  <a:lnTo>
                    <a:pt x="1197" y="159"/>
                  </a:lnTo>
                  <a:lnTo>
                    <a:pt x="1197" y="159"/>
                  </a:lnTo>
                  <a:lnTo>
                    <a:pt x="1197" y="157"/>
                  </a:lnTo>
                  <a:lnTo>
                    <a:pt x="1200" y="157"/>
                  </a:lnTo>
                  <a:lnTo>
                    <a:pt x="1200" y="157"/>
                  </a:lnTo>
                  <a:lnTo>
                    <a:pt x="1202" y="157"/>
                  </a:lnTo>
                  <a:lnTo>
                    <a:pt x="1202" y="154"/>
                  </a:lnTo>
                  <a:lnTo>
                    <a:pt x="1204" y="154"/>
                  </a:lnTo>
                  <a:lnTo>
                    <a:pt x="1204" y="152"/>
                  </a:lnTo>
                  <a:lnTo>
                    <a:pt x="1202" y="152"/>
                  </a:lnTo>
                  <a:lnTo>
                    <a:pt x="1202" y="152"/>
                  </a:lnTo>
                  <a:lnTo>
                    <a:pt x="1195" y="152"/>
                  </a:lnTo>
                  <a:lnTo>
                    <a:pt x="1195" y="150"/>
                  </a:lnTo>
                  <a:lnTo>
                    <a:pt x="1190" y="150"/>
                  </a:lnTo>
                  <a:lnTo>
                    <a:pt x="1190" y="152"/>
                  </a:lnTo>
                  <a:lnTo>
                    <a:pt x="1183" y="152"/>
                  </a:lnTo>
                  <a:lnTo>
                    <a:pt x="1183" y="152"/>
                  </a:lnTo>
                  <a:lnTo>
                    <a:pt x="1166" y="152"/>
                  </a:lnTo>
                  <a:lnTo>
                    <a:pt x="1166" y="152"/>
                  </a:lnTo>
                  <a:lnTo>
                    <a:pt x="1159" y="152"/>
                  </a:lnTo>
                  <a:lnTo>
                    <a:pt x="1159" y="150"/>
                  </a:lnTo>
                  <a:lnTo>
                    <a:pt x="1159" y="150"/>
                  </a:lnTo>
                  <a:lnTo>
                    <a:pt x="1159" y="150"/>
                  </a:lnTo>
                  <a:lnTo>
                    <a:pt x="1157" y="150"/>
                  </a:lnTo>
                  <a:lnTo>
                    <a:pt x="1157" y="147"/>
                  </a:lnTo>
                  <a:lnTo>
                    <a:pt x="1155" y="147"/>
                  </a:lnTo>
                  <a:lnTo>
                    <a:pt x="1155" y="147"/>
                  </a:lnTo>
                  <a:lnTo>
                    <a:pt x="1152" y="147"/>
                  </a:lnTo>
                  <a:lnTo>
                    <a:pt x="1152" y="145"/>
                  </a:lnTo>
                  <a:lnTo>
                    <a:pt x="1148" y="145"/>
                  </a:lnTo>
                  <a:lnTo>
                    <a:pt x="1148" y="145"/>
                  </a:lnTo>
                  <a:lnTo>
                    <a:pt x="1148" y="145"/>
                  </a:lnTo>
                  <a:lnTo>
                    <a:pt x="1148" y="143"/>
                  </a:lnTo>
                  <a:lnTo>
                    <a:pt x="1145" y="143"/>
                  </a:lnTo>
                  <a:lnTo>
                    <a:pt x="1145" y="143"/>
                  </a:lnTo>
                  <a:lnTo>
                    <a:pt x="1140" y="143"/>
                  </a:lnTo>
                  <a:lnTo>
                    <a:pt x="1140" y="140"/>
                  </a:lnTo>
                  <a:lnTo>
                    <a:pt x="1136" y="140"/>
                  </a:lnTo>
                  <a:lnTo>
                    <a:pt x="1136" y="140"/>
                  </a:lnTo>
                  <a:lnTo>
                    <a:pt x="1131" y="140"/>
                  </a:lnTo>
                  <a:lnTo>
                    <a:pt x="1131" y="140"/>
                  </a:lnTo>
                  <a:lnTo>
                    <a:pt x="1126" y="140"/>
                  </a:lnTo>
                  <a:lnTo>
                    <a:pt x="1126" y="138"/>
                  </a:lnTo>
                  <a:lnTo>
                    <a:pt x="1124" y="138"/>
                  </a:lnTo>
                  <a:lnTo>
                    <a:pt x="1124" y="138"/>
                  </a:lnTo>
                  <a:lnTo>
                    <a:pt x="1122" y="138"/>
                  </a:lnTo>
                  <a:lnTo>
                    <a:pt x="1122" y="136"/>
                  </a:lnTo>
                  <a:lnTo>
                    <a:pt x="1103" y="136"/>
                  </a:lnTo>
                  <a:lnTo>
                    <a:pt x="1103" y="136"/>
                  </a:lnTo>
                  <a:lnTo>
                    <a:pt x="1098" y="136"/>
                  </a:lnTo>
                  <a:lnTo>
                    <a:pt x="1098" y="133"/>
                  </a:lnTo>
                  <a:lnTo>
                    <a:pt x="1095" y="133"/>
                  </a:lnTo>
                  <a:lnTo>
                    <a:pt x="1095" y="131"/>
                  </a:lnTo>
                  <a:lnTo>
                    <a:pt x="1093" y="131"/>
                  </a:lnTo>
                  <a:lnTo>
                    <a:pt x="1093" y="131"/>
                  </a:lnTo>
                  <a:lnTo>
                    <a:pt x="1088" y="131"/>
                  </a:lnTo>
                  <a:lnTo>
                    <a:pt x="1088" y="128"/>
                  </a:lnTo>
                  <a:lnTo>
                    <a:pt x="1079" y="128"/>
                  </a:lnTo>
                  <a:lnTo>
                    <a:pt x="1079" y="131"/>
                  </a:lnTo>
                  <a:lnTo>
                    <a:pt x="1077" y="131"/>
                  </a:lnTo>
                  <a:lnTo>
                    <a:pt x="1077" y="131"/>
                  </a:lnTo>
                  <a:lnTo>
                    <a:pt x="1074" y="131"/>
                  </a:lnTo>
                  <a:lnTo>
                    <a:pt x="1074" y="133"/>
                  </a:lnTo>
                  <a:lnTo>
                    <a:pt x="1072" y="133"/>
                  </a:lnTo>
                  <a:lnTo>
                    <a:pt x="1072" y="133"/>
                  </a:lnTo>
                  <a:lnTo>
                    <a:pt x="1072" y="133"/>
                  </a:lnTo>
                  <a:lnTo>
                    <a:pt x="1072" y="136"/>
                  </a:lnTo>
                  <a:lnTo>
                    <a:pt x="1067" y="136"/>
                  </a:lnTo>
                  <a:lnTo>
                    <a:pt x="1067" y="136"/>
                  </a:lnTo>
                  <a:lnTo>
                    <a:pt x="1065" y="136"/>
                  </a:lnTo>
                  <a:lnTo>
                    <a:pt x="1065" y="138"/>
                  </a:lnTo>
                  <a:lnTo>
                    <a:pt x="1065" y="138"/>
                  </a:lnTo>
                  <a:lnTo>
                    <a:pt x="1065" y="138"/>
                  </a:lnTo>
                  <a:lnTo>
                    <a:pt x="1065" y="138"/>
                  </a:lnTo>
                  <a:lnTo>
                    <a:pt x="1065" y="140"/>
                  </a:lnTo>
                  <a:lnTo>
                    <a:pt x="1065" y="140"/>
                  </a:lnTo>
                  <a:lnTo>
                    <a:pt x="1065" y="140"/>
                  </a:lnTo>
                  <a:lnTo>
                    <a:pt x="1065" y="140"/>
                  </a:lnTo>
                  <a:lnTo>
                    <a:pt x="1065" y="143"/>
                  </a:lnTo>
                  <a:lnTo>
                    <a:pt x="1067" y="143"/>
                  </a:lnTo>
                  <a:lnTo>
                    <a:pt x="1067" y="140"/>
                  </a:lnTo>
                  <a:lnTo>
                    <a:pt x="1069" y="140"/>
                  </a:lnTo>
                  <a:lnTo>
                    <a:pt x="1069" y="140"/>
                  </a:lnTo>
                  <a:lnTo>
                    <a:pt x="1072" y="140"/>
                  </a:lnTo>
                  <a:lnTo>
                    <a:pt x="1072" y="140"/>
                  </a:lnTo>
                  <a:lnTo>
                    <a:pt x="1074" y="140"/>
                  </a:lnTo>
                  <a:lnTo>
                    <a:pt x="1074" y="140"/>
                  </a:lnTo>
                  <a:lnTo>
                    <a:pt x="1077" y="140"/>
                  </a:lnTo>
                  <a:lnTo>
                    <a:pt x="1077" y="143"/>
                  </a:lnTo>
                  <a:lnTo>
                    <a:pt x="1077" y="143"/>
                  </a:lnTo>
                  <a:lnTo>
                    <a:pt x="1077" y="145"/>
                  </a:lnTo>
                  <a:lnTo>
                    <a:pt x="1084" y="145"/>
                  </a:lnTo>
                  <a:lnTo>
                    <a:pt x="1084" y="143"/>
                  </a:lnTo>
                  <a:lnTo>
                    <a:pt x="1091" y="143"/>
                  </a:lnTo>
                  <a:lnTo>
                    <a:pt x="1091" y="145"/>
                  </a:lnTo>
                  <a:lnTo>
                    <a:pt x="1091" y="145"/>
                  </a:lnTo>
                  <a:lnTo>
                    <a:pt x="1091" y="145"/>
                  </a:lnTo>
                  <a:lnTo>
                    <a:pt x="1093" y="145"/>
                  </a:lnTo>
                  <a:lnTo>
                    <a:pt x="1093" y="147"/>
                  </a:lnTo>
                  <a:lnTo>
                    <a:pt x="1091" y="147"/>
                  </a:lnTo>
                  <a:lnTo>
                    <a:pt x="1091" y="150"/>
                  </a:lnTo>
                  <a:lnTo>
                    <a:pt x="1086" y="150"/>
                  </a:lnTo>
                  <a:lnTo>
                    <a:pt x="1086" y="150"/>
                  </a:lnTo>
                  <a:lnTo>
                    <a:pt x="1079" y="150"/>
                  </a:lnTo>
                  <a:lnTo>
                    <a:pt x="1079" y="150"/>
                  </a:lnTo>
                  <a:lnTo>
                    <a:pt x="1077" y="150"/>
                  </a:lnTo>
                  <a:lnTo>
                    <a:pt x="1077" y="147"/>
                  </a:lnTo>
                  <a:lnTo>
                    <a:pt x="1074" y="147"/>
                  </a:lnTo>
                  <a:lnTo>
                    <a:pt x="1074" y="147"/>
                  </a:lnTo>
                  <a:lnTo>
                    <a:pt x="1072" y="147"/>
                  </a:lnTo>
                  <a:lnTo>
                    <a:pt x="1072" y="145"/>
                  </a:lnTo>
                  <a:lnTo>
                    <a:pt x="1067" y="145"/>
                  </a:lnTo>
                  <a:lnTo>
                    <a:pt x="1067" y="145"/>
                  </a:lnTo>
                  <a:lnTo>
                    <a:pt x="1067" y="145"/>
                  </a:lnTo>
                  <a:lnTo>
                    <a:pt x="1067" y="143"/>
                  </a:lnTo>
                  <a:lnTo>
                    <a:pt x="1060" y="143"/>
                  </a:lnTo>
                  <a:lnTo>
                    <a:pt x="1060" y="145"/>
                  </a:lnTo>
                  <a:lnTo>
                    <a:pt x="1053" y="145"/>
                  </a:lnTo>
                  <a:lnTo>
                    <a:pt x="1053" y="145"/>
                  </a:lnTo>
                  <a:lnTo>
                    <a:pt x="1051" y="145"/>
                  </a:lnTo>
                  <a:lnTo>
                    <a:pt x="1051" y="147"/>
                  </a:lnTo>
                  <a:lnTo>
                    <a:pt x="1051" y="147"/>
                  </a:lnTo>
                  <a:lnTo>
                    <a:pt x="1051" y="147"/>
                  </a:lnTo>
                  <a:lnTo>
                    <a:pt x="1046" y="147"/>
                  </a:lnTo>
                  <a:lnTo>
                    <a:pt x="1046" y="150"/>
                  </a:lnTo>
                  <a:lnTo>
                    <a:pt x="1046" y="150"/>
                  </a:lnTo>
                  <a:lnTo>
                    <a:pt x="1046" y="150"/>
                  </a:lnTo>
                  <a:lnTo>
                    <a:pt x="1048" y="150"/>
                  </a:lnTo>
                  <a:lnTo>
                    <a:pt x="1048" y="150"/>
                  </a:lnTo>
                  <a:lnTo>
                    <a:pt x="1048" y="150"/>
                  </a:lnTo>
                  <a:lnTo>
                    <a:pt x="1048" y="152"/>
                  </a:lnTo>
                  <a:lnTo>
                    <a:pt x="1051" y="152"/>
                  </a:lnTo>
                  <a:lnTo>
                    <a:pt x="1051" y="154"/>
                  </a:lnTo>
                  <a:lnTo>
                    <a:pt x="1051" y="154"/>
                  </a:lnTo>
                  <a:lnTo>
                    <a:pt x="1051" y="154"/>
                  </a:lnTo>
                  <a:lnTo>
                    <a:pt x="1053" y="154"/>
                  </a:lnTo>
                  <a:lnTo>
                    <a:pt x="1053" y="157"/>
                  </a:lnTo>
                  <a:lnTo>
                    <a:pt x="1055" y="157"/>
                  </a:lnTo>
                  <a:lnTo>
                    <a:pt x="1055" y="159"/>
                  </a:lnTo>
                  <a:lnTo>
                    <a:pt x="1058" y="159"/>
                  </a:lnTo>
                  <a:lnTo>
                    <a:pt x="1058" y="159"/>
                  </a:lnTo>
                  <a:lnTo>
                    <a:pt x="1060" y="159"/>
                  </a:lnTo>
                  <a:lnTo>
                    <a:pt x="1060" y="159"/>
                  </a:lnTo>
                  <a:lnTo>
                    <a:pt x="1065" y="159"/>
                  </a:lnTo>
                  <a:lnTo>
                    <a:pt x="1065" y="162"/>
                  </a:lnTo>
                  <a:lnTo>
                    <a:pt x="1072" y="162"/>
                  </a:lnTo>
                  <a:lnTo>
                    <a:pt x="1072" y="162"/>
                  </a:lnTo>
                  <a:lnTo>
                    <a:pt x="1072" y="162"/>
                  </a:lnTo>
                  <a:lnTo>
                    <a:pt x="1072" y="164"/>
                  </a:lnTo>
                  <a:lnTo>
                    <a:pt x="1077" y="164"/>
                  </a:lnTo>
                  <a:lnTo>
                    <a:pt x="1077" y="164"/>
                  </a:lnTo>
                  <a:lnTo>
                    <a:pt x="1084" y="164"/>
                  </a:lnTo>
                  <a:lnTo>
                    <a:pt x="1084" y="164"/>
                  </a:lnTo>
                  <a:lnTo>
                    <a:pt x="1086" y="164"/>
                  </a:lnTo>
                  <a:lnTo>
                    <a:pt x="1086" y="166"/>
                  </a:lnTo>
                  <a:lnTo>
                    <a:pt x="1088" y="166"/>
                  </a:lnTo>
                  <a:lnTo>
                    <a:pt x="1088" y="164"/>
                  </a:lnTo>
                  <a:lnTo>
                    <a:pt x="1091" y="164"/>
                  </a:lnTo>
                  <a:lnTo>
                    <a:pt x="1091" y="166"/>
                  </a:lnTo>
                  <a:lnTo>
                    <a:pt x="1093" y="166"/>
                  </a:lnTo>
                  <a:lnTo>
                    <a:pt x="1093" y="166"/>
                  </a:lnTo>
                  <a:lnTo>
                    <a:pt x="1093" y="166"/>
                  </a:lnTo>
                  <a:lnTo>
                    <a:pt x="1093" y="169"/>
                  </a:lnTo>
                  <a:lnTo>
                    <a:pt x="1095" y="169"/>
                  </a:lnTo>
                  <a:lnTo>
                    <a:pt x="1095" y="171"/>
                  </a:lnTo>
                  <a:lnTo>
                    <a:pt x="1098" y="171"/>
                  </a:lnTo>
                  <a:lnTo>
                    <a:pt x="1098" y="171"/>
                  </a:lnTo>
                  <a:lnTo>
                    <a:pt x="1098" y="171"/>
                  </a:lnTo>
                  <a:lnTo>
                    <a:pt x="1098" y="173"/>
                  </a:lnTo>
                  <a:lnTo>
                    <a:pt x="1093" y="173"/>
                  </a:lnTo>
                  <a:lnTo>
                    <a:pt x="1093" y="171"/>
                  </a:lnTo>
                  <a:lnTo>
                    <a:pt x="1088" y="171"/>
                  </a:lnTo>
                  <a:lnTo>
                    <a:pt x="1088" y="171"/>
                  </a:lnTo>
                  <a:lnTo>
                    <a:pt x="1086" y="171"/>
                  </a:lnTo>
                  <a:lnTo>
                    <a:pt x="1086" y="169"/>
                  </a:lnTo>
                  <a:lnTo>
                    <a:pt x="1086" y="169"/>
                  </a:lnTo>
                  <a:lnTo>
                    <a:pt x="1086" y="169"/>
                  </a:lnTo>
                  <a:lnTo>
                    <a:pt x="1081" y="169"/>
                  </a:lnTo>
                  <a:lnTo>
                    <a:pt x="1081" y="166"/>
                  </a:lnTo>
                  <a:lnTo>
                    <a:pt x="1060" y="166"/>
                  </a:lnTo>
                  <a:lnTo>
                    <a:pt x="1060" y="166"/>
                  </a:lnTo>
                  <a:lnTo>
                    <a:pt x="1058" y="166"/>
                  </a:lnTo>
                  <a:lnTo>
                    <a:pt x="1058" y="166"/>
                  </a:lnTo>
                  <a:lnTo>
                    <a:pt x="1058" y="166"/>
                  </a:lnTo>
                  <a:lnTo>
                    <a:pt x="1058" y="166"/>
                  </a:lnTo>
                  <a:lnTo>
                    <a:pt x="1043" y="166"/>
                  </a:lnTo>
                  <a:lnTo>
                    <a:pt x="1043" y="164"/>
                  </a:lnTo>
                  <a:lnTo>
                    <a:pt x="1039" y="164"/>
                  </a:lnTo>
                  <a:lnTo>
                    <a:pt x="1039" y="164"/>
                  </a:lnTo>
                  <a:lnTo>
                    <a:pt x="1034" y="164"/>
                  </a:lnTo>
                  <a:lnTo>
                    <a:pt x="1034" y="162"/>
                  </a:lnTo>
                  <a:lnTo>
                    <a:pt x="1032" y="162"/>
                  </a:lnTo>
                  <a:lnTo>
                    <a:pt x="1032" y="162"/>
                  </a:lnTo>
                  <a:lnTo>
                    <a:pt x="1029" y="162"/>
                  </a:lnTo>
                  <a:lnTo>
                    <a:pt x="1029" y="159"/>
                  </a:lnTo>
                  <a:lnTo>
                    <a:pt x="1034" y="159"/>
                  </a:lnTo>
                  <a:lnTo>
                    <a:pt x="1034" y="159"/>
                  </a:lnTo>
                  <a:lnTo>
                    <a:pt x="1034" y="159"/>
                  </a:lnTo>
                  <a:lnTo>
                    <a:pt x="1034" y="159"/>
                  </a:lnTo>
                  <a:lnTo>
                    <a:pt x="1036" y="159"/>
                  </a:lnTo>
                  <a:lnTo>
                    <a:pt x="1036" y="154"/>
                  </a:lnTo>
                  <a:lnTo>
                    <a:pt x="1034" y="154"/>
                  </a:lnTo>
                  <a:lnTo>
                    <a:pt x="1034" y="152"/>
                  </a:lnTo>
                  <a:lnTo>
                    <a:pt x="1032" y="152"/>
                  </a:lnTo>
                  <a:lnTo>
                    <a:pt x="1032" y="152"/>
                  </a:lnTo>
                  <a:lnTo>
                    <a:pt x="1029" y="152"/>
                  </a:lnTo>
                  <a:lnTo>
                    <a:pt x="1029" y="150"/>
                  </a:lnTo>
                  <a:lnTo>
                    <a:pt x="1032" y="150"/>
                  </a:lnTo>
                  <a:lnTo>
                    <a:pt x="1032" y="147"/>
                  </a:lnTo>
                  <a:lnTo>
                    <a:pt x="1034" y="147"/>
                  </a:lnTo>
                  <a:lnTo>
                    <a:pt x="1034" y="147"/>
                  </a:lnTo>
                  <a:lnTo>
                    <a:pt x="1034" y="147"/>
                  </a:lnTo>
                  <a:lnTo>
                    <a:pt x="1034" y="145"/>
                  </a:lnTo>
                  <a:lnTo>
                    <a:pt x="1034" y="145"/>
                  </a:lnTo>
                  <a:lnTo>
                    <a:pt x="1034" y="145"/>
                  </a:lnTo>
                  <a:lnTo>
                    <a:pt x="1034" y="145"/>
                  </a:lnTo>
                  <a:lnTo>
                    <a:pt x="1034" y="143"/>
                  </a:lnTo>
                  <a:lnTo>
                    <a:pt x="1036" y="143"/>
                  </a:lnTo>
                  <a:lnTo>
                    <a:pt x="1036" y="140"/>
                  </a:lnTo>
                  <a:lnTo>
                    <a:pt x="1036" y="140"/>
                  </a:lnTo>
                  <a:lnTo>
                    <a:pt x="1036" y="140"/>
                  </a:lnTo>
                  <a:lnTo>
                    <a:pt x="1039" y="140"/>
                  </a:lnTo>
                  <a:lnTo>
                    <a:pt x="1039" y="140"/>
                  </a:lnTo>
                  <a:lnTo>
                    <a:pt x="1039" y="140"/>
                  </a:lnTo>
                  <a:lnTo>
                    <a:pt x="1039" y="138"/>
                  </a:lnTo>
                  <a:lnTo>
                    <a:pt x="1039" y="138"/>
                  </a:lnTo>
                  <a:lnTo>
                    <a:pt x="1039" y="136"/>
                  </a:lnTo>
                  <a:lnTo>
                    <a:pt x="1036" y="136"/>
                  </a:lnTo>
                  <a:lnTo>
                    <a:pt x="1036" y="133"/>
                  </a:lnTo>
                  <a:lnTo>
                    <a:pt x="1039" y="133"/>
                  </a:lnTo>
                  <a:lnTo>
                    <a:pt x="1039" y="131"/>
                  </a:lnTo>
                  <a:lnTo>
                    <a:pt x="1039" y="131"/>
                  </a:lnTo>
                  <a:lnTo>
                    <a:pt x="1039" y="131"/>
                  </a:lnTo>
                  <a:lnTo>
                    <a:pt x="1036" y="131"/>
                  </a:lnTo>
                  <a:lnTo>
                    <a:pt x="1036" y="128"/>
                  </a:lnTo>
                  <a:lnTo>
                    <a:pt x="1034" y="128"/>
                  </a:lnTo>
                  <a:lnTo>
                    <a:pt x="1034" y="128"/>
                  </a:lnTo>
                  <a:lnTo>
                    <a:pt x="1032" y="128"/>
                  </a:lnTo>
                  <a:lnTo>
                    <a:pt x="1032" y="128"/>
                  </a:lnTo>
                  <a:lnTo>
                    <a:pt x="1036" y="128"/>
                  </a:lnTo>
                  <a:lnTo>
                    <a:pt x="1036" y="126"/>
                  </a:lnTo>
                  <a:lnTo>
                    <a:pt x="1034" y="126"/>
                  </a:lnTo>
                  <a:lnTo>
                    <a:pt x="1034" y="126"/>
                  </a:lnTo>
                  <a:lnTo>
                    <a:pt x="1032" y="126"/>
                  </a:lnTo>
                  <a:lnTo>
                    <a:pt x="1032" y="124"/>
                  </a:lnTo>
                  <a:lnTo>
                    <a:pt x="1027" y="124"/>
                  </a:lnTo>
                  <a:lnTo>
                    <a:pt x="1027" y="124"/>
                  </a:lnTo>
                  <a:lnTo>
                    <a:pt x="1020" y="124"/>
                  </a:lnTo>
                  <a:lnTo>
                    <a:pt x="1020" y="121"/>
                  </a:lnTo>
                  <a:lnTo>
                    <a:pt x="1017" y="121"/>
                  </a:lnTo>
                  <a:lnTo>
                    <a:pt x="1017" y="119"/>
                  </a:lnTo>
                  <a:lnTo>
                    <a:pt x="1022" y="119"/>
                  </a:lnTo>
                  <a:lnTo>
                    <a:pt x="1022" y="119"/>
                  </a:lnTo>
                  <a:lnTo>
                    <a:pt x="1022" y="119"/>
                  </a:lnTo>
                  <a:lnTo>
                    <a:pt x="1022" y="119"/>
                  </a:lnTo>
                  <a:lnTo>
                    <a:pt x="1020" y="119"/>
                  </a:lnTo>
                  <a:lnTo>
                    <a:pt x="1020" y="117"/>
                  </a:lnTo>
                  <a:lnTo>
                    <a:pt x="1006" y="117"/>
                  </a:lnTo>
                  <a:lnTo>
                    <a:pt x="1006" y="119"/>
                  </a:lnTo>
                  <a:lnTo>
                    <a:pt x="1006" y="119"/>
                  </a:lnTo>
                  <a:lnTo>
                    <a:pt x="1006" y="119"/>
                  </a:lnTo>
                  <a:lnTo>
                    <a:pt x="1006" y="119"/>
                  </a:lnTo>
                  <a:lnTo>
                    <a:pt x="1006" y="119"/>
                  </a:lnTo>
                  <a:lnTo>
                    <a:pt x="1003" y="119"/>
                  </a:lnTo>
                  <a:lnTo>
                    <a:pt x="1003" y="121"/>
                  </a:lnTo>
                  <a:lnTo>
                    <a:pt x="1006" y="121"/>
                  </a:lnTo>
                  <a:lnTo>
                    <a:pt x="1006" y="121"/>
                  </a:lnTo>
                  <a:lnTo>
                    <a:pt x="1008" y="121"/>
                  </a:lnTo>
                  <a:lnTo>
                    <a:pt x="1008" y="124"/>
                  </a:lnTo>
                  <a:lnTo>
                    <a:pt x="1013" y="124"/>
                  </a:lnTo>
                  <a:lnTo>
                    <a:pt x="1013" y="124"/>
                  </a:lnTo>
                  <a:lnTo>
                    <a:pt x="1020" y="124"/>
                  </a:lnTo>
                  <a:lnTo>
                    <a:pt x="1020" y="126"/>
                  </a:lnTo>
                  <a:lnTo>
                    <a:pt x="1020" y="126"/>
                  </a:lnTo>
                  <a:lnTo>
                    <a:pt x="1020" y="128"/>
                  </a:lnTo>
                  <a:lnTo>
                    <a:pt x="1022" y="128"/>
                  </a:lnTo>
                  <a:lnTo>
                    <a:pt x="1022" y="128"/>
                  </a:lnTo>
                  <a:lnTo>
                    <a:pt x="1022" y="128"/>
                  </a:lnTo>
                  <a:lnTo>
                    <a:pt x="1022" y="128"/>
                  </a:lnTo>
                  <a:lnTo>
                    <a:pt x="1024" y="128"/>
                  </a:lnTo>
                  <a:lnTo>
                    <a:pt x="1024" y="131"/>
                  </a:lnTo>
                  <a:lnTo>
                    <a:pt x="1024" y="131"/>
                  </a:lnTo>
                  <a:lnTo>
                    <a:pt x="1024" y="133"/>
                  </a:lnTo>
                  <a:lnTo>
                    <a:pt x="1024" y="133"/>
                  </a:lnTo>
                  <a:lnTo>
                    <a:pt x="1024" y="140"/>
                  </a:lnTo>
                  <a:lnTo>
                    <a:pt x="1024" y="140"/>
                  </a:lnTo>
                  <a:lnTo>
                    <a:pt x="1024" y="140"/>
                  </a:lnTo>
                  <a:lnTo>
                    <a:pt x="1024" y="140"/>
                  </a:lnTo>
                  <a:lnTo>
                    <a:pt x="1024" y="140"/>
                  </a:lnTo>
                  <a:lnTo>
                    <a:pt x="1022" y="140"/>
                  </a:lnTo>
                  <a:lnTo>
                    <a:pt x="1022" y="143"/>
                  </a:lnTo>
                  <a:lnTo>
                    <a:pt x="1020" y="143"/>
                  </a:lnTo>
                  <a:lnTo>
                    <a:pt x="1020" y="143"/>
                  </a:lnTo>
                  <a:lnTo>
                    <a:pt x="1017" y="143"/>
                  </a:lnTo>
                  <a:lnTo>
                    <a:pt x="1017" y="145"/>
                  </a:lnTo>
                  <a:lnTo>
                    <a:pt x="1015" y="145"/>
                  </a:lnTo>
                  <a:lnTo>
                    <a:pt x="1015" y="145"/>
                  </a:lnTo>
                  <a:lnTo>
                    <a:pt x="1010" y="145"/>
                  </a:lnTo>
                  <a:lnTo>
                    <a:pt x="1010" y="147"/>
                  </a:lnTo>
                  <a:lnTo>
                    <a:pt x="1006" y="147"/>
                  </a:lnTo>
                  <a:lnTo>
                    <a:pt x="1006" y="147"/>
                  </a:lnTo>
                  <a:lnTo>
                    <a:pt x="1001" y="147"/>
                  </a:lnTo>
                  <a:lnTo>
                    <a:pt x="1001" y="150"/>
                  </a:lnTo>
                  <a:lnTo>
                    <a:pt x="996" y="150"/>
                  </a:lnTo>
                  <a:lnTo>
                    <a:pt x="996" y="150"/>
                  </a:lnTo>
                  <a:lnTo>
                    <a:pt x="991" y="150"/>
                  </a:lnTo>
                  <a:lnTo>
                    <a:pt x="991" y="150"/>
                  </a:lnTo>
                  <a:lnTo>
                    <a:pt x="991" y="150"/>
                  </a:lnTo>
                  <a:lnTo>
                    <a:pt x="991" y="152"/>
                  </a:lnTo>
                  <a:lnTo>
                    <a:pt x="991" y="152"/>
                  </a:lnTo>
                  <a:lnTo>
                    <a:pt x="991" y="154"/>
                  </a:lnTo>
                  <a:lnTo>
                    <a:pt x="991" y="154"/>
                  </a:lnTo>
                  <a:lnTo>
                    <a:pt x="991" y="154"/>
                  </a:lnTo>
                  <a:lnTo>
                    <a:pt x="989" y="154"/>
                  </a:lnTo>
                  <a:lnTo>
                    <a:pt x="989" y="157"/>
                  </a:lnTo>
                  <a:lnTo>
                    <a:pt x="987" y="157"/>
                  </a:lnTo>
                  <a:lnTo>
                    <a:pt x="987" y="157"/>
                  </a:lnTo>
                  <a:lnTo>
                    <a:pt x="984" y="157"/>
                  </a:lnTo>
                  <a:lnTo>
                    <a:pt x="984" y="159"/>
                  </a:lnTo>
                  <a:lnTo>
                    <a:pt x="982" y="159"/>
                  </a:lnTo>
                  <a:lnTo>
                    <a:pt x="982" y="159"/>
                  </a:lnTo>
                  <a:lnTo>
                    <a:pt x="982" y="159"/>
                  </a:lnTo>
                  <a:lnTo>
                    <a:pt x="982" y="159"/>
                  </a:lnTo>
                  <a:lnTo>
                    <a:pt x="979" y="159"/>
                  </a:lnTo>
                  <a:lnTo>
                    <a:pt x="979" y="162"/>
                  </a:lnTo>
                  <a:lnTo>
                    <a:pt x="982" y="162"/>
                  </a:lnTo>
                  <a:lnTo>
                    <a:pt x="982" y="162"/>
                  </a:lnTo>
                  <a:lnTo>
                    <a:pt x="987" y="162"/>
                  </a:lnTo>
                  <a:lnTo>
                    <a:pt x="987" y="164"/>
                  </a:lnTo>
                  <a:lnTo>
                    <a:pt x="989" y="164"/>
                  </a:lnTo>
                  <a:lnTo>
                    <a:pt x="989" y="164"/>
                  </a:lnTo>
                  <a:lnTo>
                    <a:pt x="991" y="164"/>
                  </a:lnTo>
                  <a:lnTo>
                    <a:pt x="991" y="166"/>
                  </a:lnTo>
                  <a:lnTo>
                    <a:pt x="994" y="166"/>
                  </a:lnTo>
                  <a:lnTo>
                    <a:pt x="994" y="166"/>
                  </a:lnTo>
                  <a:lnTo>
                    <a:pt x="994" y="166"/>
                  </a:lnTo>
                  <a:lnTo>
                    <a:pt x="994" y="169"/>
                  </a:lnTo>
                  <a:lnTo>
                    <a:pt x="996" y="169"/>
                  </a:lnTo>
                  <a:lnTo>
                    <a:pt x="996" y="169"/>
                  </a:lnTo>
                  <a:lnTo>
                    <a:pt x="996" y="169"/>
                  </a:lnTo>
                  <a:lnTo>
                    <a:pt x="996" y="169"/>
                  </a:lnTo>
                  <a:lnTo>
                    <a:pt x="996" y="169"/>
                  </a:lnTo>
                  <a:lnTo>
                    <a:pt x="996" y="171"/>
                  </a:lnTo>
                  <a:lnTo>
                    <a:pt x="998" y="171"/>
                  </a:lnTo>
                  <a:lnTo>
                    <a:pt x="998" y="171"/>
                  </a:lnTo>
                  <a:lnTo>
                    <a:pt x="1001" y="171"/>
                  </a:lnTo>
                  <a:lnTo>
                    <a:pt x="1001" y="176"/>
                  </a:lnTo>
                  <a:lnTo>
                    <a:pt x="1001" y="176"/>
                  </a:lnTo>
                  <a:lnTo>
                    <a:pt x="1001" y="176"/>
                  </a:lnTo>
                  <a:lnTo>
                    <a:pt x="1003" y="176"/>
                  </a:lnTo>
                  <a:lnTo>
                    <a:pt x="1003" y="178"/>
                  </a:lnTo>
                  <a:lnTo>
                    <a:pt x="1006" y="178"/>
                  </a:lnTo>
                  <a:lnTo>
                    <a:pt x="1006" y="178"/>
                  </a:lnTo>
                  <a:lnTo>
                    <a:pt x="1006" y="178"/>
                  </a:lnTo>
                  <a:lnTo>
                    <a:pt x="1006" y="178"/>
                  </a:lnTo>
                  <a:lnTo>
                    <a:pt x="1008" y="178"/>
                  </a:lnTo>
                  <a:lnTo>
                    <a:pt x="1008" y="181"/>
                  </a:lnTo>
                  <a:lnTo>
                    <a:pt x="1010" y="181"/>
                  </a:lnTo>
                  <a:lnTo>
                    <a:pt x="1010" y="183"/>
                  </a:lnTo>
                  <a:lnTo>
                    <a:pt x="1008" y="183"/>
                  </a:lnTo>
                  <a:lnTo>
                    <a:pt x="1008" y="185"/>
                  </a:lnTo>
                  <a:lnTo>
                    <a:pt x="1008" y="185"/>
                  </a:lnTo>
                  <a:lnTo>
                    <a:pt x="1008" y="185"/>
                  </a:lnTo>
                  <a:lnTo>
                    <a:pt x="1006" y="185"/>
                  </a:lnTo>
                  <a:lnTo>
                    <a:pt x="1006" y="188"/>
                  </a:lnTo>
                  <a:lnTo>
                    <a:pt x="1006" y="188"/>
                  </a:lnTo>
                  <a:lnTo>
                    <a:pt x="1006" y="188"/>
                  </a:lnTo>
                  <a:lnTo>
                    <a:pt x="1003" y="188"/>
                  </a:lnTo>
                  <a:lnTo>
                    <a:pt x="1003" y="188"/>
                  </a:lnTo>
                  <a:lnTo>
                    <a:pt x="1001" y="188"/>
                  </a:lnTo>
                  <a:lnTo>
                    <a:pt x="1001" y="190"/>
                  </a:lnTo>
                  <a:lnTo>
                    <a:pt x="998" y="190"/>
                  </a:lnTo>
                  <a:lnTo>
                    <a:pt x="998" y="190"/>
                  </a:lnTo>
                  <a:lnTo>
                    <a:pt x="998" y="190"/>
                  </a:lnTo>
                  <a:lnTo>
                    <a:pt x="998" y="192"/>
                  </a:lnTo>
                  <a:lnTo>
                    <a:pt x="996" y="192"/>
                  </a:lnTo>
                  <a:lnTo>
                    <a:pt x="996" y="192"/>
                  </a:lnTo>
                  <a:lnTo>
                    <a:pt x="996" y="192"/>
                  </a:lnTo>
                  <a:lnTo>
                    <a:pt x="996" y="195"/>
                  </a:lnTo>
                  <a:lnTo>
                    <a:pt x="998" y="195"/>
                  </a:lnTo>
                  <a:lnTo>
                    <a:pt x="998" y="197"/>
                  </a:lnTo>
                  <a:lnTo>
                    <a:pt x="996" y="197"/>
                  </a:lnTo>
                  <a:lnTo>
                    <a:pt x="996" y="200"/>
                  </a:lnTo>
                  <a:lnTo>
                    <a:pt x="996" y="200"/>
                  </a:lnTo>
                  <a:lnTo>
                    <a:pt x="996" y="200"/>
                  </a:lnTo>
                  <a:lnTo>
                    <a:pt x="996" y="200"/>
                  </a:lnTo>
                  <a:lnTo>
                    <a:pt x="996" y="200"/>
                  </a:lnTo>
                  <a:lnTo>
                    <a:pt x="994" y="200"/>
                  </a:lnTo>
                  <a:lnTo>
                    <a:pt x="994" y="202"/>
                  </a:lnTo>
                  <a:lnTo>
                    <a:pt x="991" y="202"/>
                  </a:lnTo>
                  <a:lnTo>
                    <a:pt x="991" y="204"/>
                  </a:lnTo>
                  <a:lnTo>
                    <a:pt x="994" y="204"/>
                  </a:lnTo>
                  <a:lnTo>
                    <a:pt x="994" y="207"/>
                  </a:lnTo>
                  <a:lnTo>
                    <a:pt x="994" y="207"/>
                  </a:lnTo>
                  <a:lnTo>
                    <a:pt x="994" y="207"/>
                  </a:lnTo>
                  <a:lnTo>
                    <a:pt x="996" y="207"/>
                  </a:lnTo>
                  <a:lnTo>
                    <a:pt x="996" y="209"/>
                  </a:lnTo>
                  <a:lnTo>
                    <a:pt x="998" y="209"/>
                  </a:lnTo>
                  <a:lnTo>
                    <a:pt x="998" y="209"/>
                  </a:lnTo>
                  <a:lnTo>
                    <a:pt x="998" y="209"/>
                  </a:lnTo>
                  <a:lnTo>
                    <a:pt x="998" y="209"/>
                  </a:lnTo>
                  <a:lnTo>
                    <a:pt x="1001" y="209"/>
                  </a:lnTo>
                  <a:lnTo>
                    <a:pt x="1001" y="214"/>
                  </a:lnTo>
                  <a:lnTo>
                    <a:pt x="998" y="214"/>
                  </a:lnTo>
                  <a:lnTo>
                    <a:pt x="998" y="214"/>
                  </a:lnTo>
                  <a:lnTo>
                    <a:pt x="998" y="214"/>
                  </a:lnTo>
                  <a:lnTo>
                    <a:pt x="998" y="216"/>
                  </a:lnTo>
                  <a:lnTo>
                    <a:pt x="998" y="216"/>
                  </a:lnTo>
                  <a:lnTo>
                    <a:pt x="998" y="218"/>
                  </a:lnTo>
                  <a:lnTo>
                    <a:pt x="998" y="218"/>
                  </a:lnTo>
                  <a:lnTo>
                    <a:pt x="998" y="218"/>
                  </a:lnTo>
                  <a:lnTo>
                    <a:pt x="998" y="218"/>
                  </a:lnTo>
                  <a:lnTo>
                    <a:pt x="998" y="218"/>
                  </a:lnTo>
                  <a:lnTo>
                    <a:pt x="1003" y="218"/>
                  </a:lnTo>
                  <a:lnTo>
                    <a:pt x="1003" y="221"/>
                  </a:lnTo>
                  <a:lnTo>
                    <a:pt x="1003" y="221"/>
                  </a:lnTo>
                  <a:lnTo>
                    <a:pt x="1003" y="218"/>
                  </a:lnTo>
                  <a:lnTo>
                    <a:pt x="1008" y="218"/>
                  </a:lnTo>
                  <a:lnTo>
                    <a:pt x="1008" y="218"/>
                  </a:lnTo>
                  <a:lnTo>
                    <a:pt x="1017" y="218"/>
                  </a:lnTo>
                  <a:lnTo>
                    <a:pt x="1017" y="218"/>
                  </a:lnTo>
                  <a:lnTo>
                    <a:pt x="1029" y="218"/>
                  </a:lnTo>
                  <a:lnTo>
                    <a:pt x="1029" y="218"/>
                  </a:lnTo>
                  <a:lnTo>
                    <a:pt x="1032" y="218"/>
                  </a:lnTo>
                  <a:lnTo>
                    <a:pt x="1032" y="216"/>
                  </a:lnTo>
                  <a:lnTo>
                    <a:pt x="1034" y="216"/>
                  </a:lnTo>
                  <a:lnTo>
                    <a:pt x="1034" y="216"/>
                  </a:lnTo>
                  <a:lnTo>
                    <a:pt x="1046" y="216"/>
                  </a:lnTo>
                  <a:lnTo>
                    <a:pt x="1046" y="216"/>
                  </a:lnTo>
                  <a:lnTo>
                    <a:pt x="1051" y="216"/>
                  </a:lnTo>
                  <a:lnTo>
                    <a:pt x="1051" y="218"/>
                  </a:lnTo>
                  <a:lnTo>
                    <a:pt x="1053" y="218"/>
                  </a:lnTo>
                  <a:lnTo>
                    <a:pt x="1053" y="218"/>
                  </a:lnTo>
                  <a:lnTo>
                    <a:pt x="1060" y="218"/>
                  </a:lnTo>
                  <a:lnTo>
                    <a:pt x="1060" y="218"/>
                  </a:lnTo>
                  <a:lnTo>
                    <a:pt x="1062" y="218"/>
                  </a:lnTo>
                  <a:lnTo>
                    <a:pt x="1062" y="221"/>
                  </a:lnTo>
                  <a:lnTo>
                    <a:pt x="1065" y="221"/>
                  </a:lnTo>
                  <a:lnTo>
                    <a:pt x="1065" y="221"/>
                  </a:lnTo>
                  <a:lnTo>
                    <a:pt x="1069" y="221"/>
                  </a:lnTo>
                  <a:lnTo>
                    <a:pt x="1069" y="223"/>
                  </a:lnTo>
                  <a:lnTo>
                    <a:pt x="1072" y="223"/>
                  </a:lnTo>
                  <a:lnTo>
                    <a:pt x="1072" y="223"/>
                  </a:lnTo>
                  <a:lnTo>
                    <a:pt x="1079" y="223"/>
                  </a:lnTo>
                  <a:lnTo>
                    <a:pt x="1079" y="226"/>
                  </a:lnTo>
                  <a:lnTo>
                    <a:pt x="1081" y="226"/>
                  </a:lnTo>
                  <a:lnTo>
                    <a:pt x="1081" y="228"/>
                  </a:lnTo>
                  <a:lnTo>
                    <a:pt x="1081" y="228"/>
                  </a:lnTo>
                  <a:lnTo>
                    <a:pt x="1081" y="228"/>
                  </a:lnTo>
                  <a:lnTo>
                    <a:pt x="1084" y="228"/>
                  </a:lnTo>
                  <a:lnTo>
                    <a:pt x="1084" y="233"/>
                  </a:lnTo>
                  <a:lnTo>
                    <a:pt x="1084" y="233"/>
                  </a:lnTo>
                  <a:lnTo>
                    <a:pt x="1084" y="235"/>
                  </a:lnTo>
                  <a:lnTo>
                    <a:pt x="1086" y="235"/>
                  </a:lnTo>
                  <a:lnTo>
                    <a:pt x="1086" y="237"/>
                  </a:lnTo>
                  <a:lnTo>
                    <a:pt x="1086" y="237"/>
                  </a:lnTo>
                  <a:lnTo>
                    <a:pt x="1086" y="237"/>
                  </a:lnTo>
                  <a:lnTo>
                    <a:pt x="1088" y="237"/>
                  </a:lnTo>
                  <a:lnTo>
                    <a:pt x="1088" y="237"/>
                  </a:lnTo>
                  <a:lnTo>
                    <a:pt x="1091" y="237"/>
                  </a:lnTo>
                  <a:lnTo>
                    <a:pt x="1091" y="240"/>
                  </a:lnTo>
                  <a:lnTo>
                    <a:pt x="1091" y="240"/>
                  </a:lnTo>
                  <a:lnTo>
                    <a:pt x="1091" y="240"/>
                  </a:lnTo>
                  <a:lnTo>
                    <a:pt x="1081" y="240"/>
                  </a:lnTo>
                  <a:lnTo>
                    <a:pt x="1081" y="242"/>
                  </a:lnTo>
                  <a:lnTo>
                    <a:pt x="1079" y="242"/>
                  </a:lnTo>
                  <a:lnTo>
                    <a:pt x="1079" y="242"/>
                  </a:lnTo>
                  <a:lnTo>
                    <a:pt x="1079" y="242"/>
                  </a:lnTo>
                  <a:lnTo>
                    <a:pt x="1079" y="245"/>
                  </a:lnTo>
                  <a:lnTo>
                    <a:pt x="1077" y="245"/>
                  </a:lnTo>
                  <a:lnTo>
                    <a:pt x="1077" y="249"/>
                  </a:lnTo>
                  <a:lnTo>
                    <a:pt x="1077" y="249"/>
                  </a:lnTo>
                  <a:lnTo>
                    <a:pt x="1077" y="254"/>
                  </a:lnTo>
                  <a:lnTo>
                    <a:pt x="1072" y="254"/>
                  </a:lnTo>
                  <a:lnTo>
                    <a:pt x="1072" y="254"/>
                  </a:lnTo>
                  <a:lnTo>
                    <a:pt x="1069" y="254"/>
                  </a:lnTo>
                  <a:lnTo>
                    <a:pt x="1069" y="252"/>
                  </a:lnTo>
                  <a:lnTo>
                    <a:pt x="1072" y="252"/>
                  </a:lnTo>
                  <a:lnTo>
                    <a:pt x="1072" y="252"/>
                  </a:lnTo>
                  <a:lnTo>
                    <a:pt x="1074" y="252"/>
                  </a:lnTo>
                  <a:lnTo>
                    <a:pt x="1074" y="249"/>
                  </a:lnTo>
                  <a:lnTo>
                    <a:pt x="1072" y="249"/>
                  </a:lnTo>
                  <a:lnTo>
                    <a:pt x="1072" y="249"/>
                  </a:lnTo>
                  <a:lnTo>
                    <a:pt x="1072" y="249"/>
                  </a:lnTo>
                  <a:lnTo>
                    <a:pt x="1072" y="245"/>
                  </a:lnTo>
                  <a:lnTo>
                    <a:pt x="1074" y="245"/>
                  </a:lnTo>
                  <a:lnTo>
                    <a:pt x="1074" y="242"/>
                  </a:lnTo>
                  <a:lnTo>
                    <a:pt x="1074" y="242"/>
                  </a:lnTo>
                  <a:lnTo>
                    <a:pt x="1074" y="240"/>
                  </a:lnTo>
                  <a:lnTo>
                    <a:pt x="1072" y="240"/>
                  </a:lnTo>
                  <a:lnTo>
                    <a:pt x="1072" y="237"/>
                  </a:lnTo>
                  <a:lnTo>
                    <a:pt x="1072" y="237"/>
                  </a:lnTo>
                  <a:lnTo>
                    <a:pt x="1072" y="237"/>
                  </a:lnTo>
                  <a:lnTo>
                    <a:pt x="1074" y="237"/>
                  </a:lnTo>
                  <a:lnTo>
                    <a:pt x="1074" y="237"/>
                  </a:lnTo>
                  <a:lnTo>
                    <a:pt x="1072" y="237"/>
                  </a:lnTo>
                  <a:lnTo>
                    <a:pt x="1072" y="235"/>
                  </a:lnTo>
                  <a:lnTo>
                    <a:pt x="1074" y="235"/>
                  </a:lnTo>
                  <a:lnTo>
                    <a:pt x="1074" y="233"/>
                  </a:lnTo>
                  <a:lnTo>
                    <a:pt x="1072" y="233"/>
                  </a:lnTo>
                  <a:lnTo>
                    <a:pt x="1072" y="233"/>
                  </a:lnTo>
                  <a:lnTo>
                    <a:pt x="1069" y="233"/>
                  </a:lnTo>
                  <a:lnTo>
                    <a:pt x="1069" y="230"/>
                  </a:lnTo>
                  <a:lnTo>
                    <a:pt x="1067" y="230"/>
                  </a:lnTo>
                  <a:lnTo>
                    <a:pt x="1067" y="230"/>
                  </a:lnTo>
                  <a:lnTo>
                    <a:pt x="1065" y="230"/>
                  </a:lnTo>
                  <a:lnTo>
                    <a:pt x="1065" y="228"/>
                  </a:lnTo>
                  <a:lnTo>
                    <a:pt x="1062" y="228"/>
                  </a:lnTo>
                  <a:lnTo>
                    <a:pt x="1062" y="228"/>
                  </a:lnTo>
                  <a:lnTo>
                    <a:pt x="1060" y="228"/>
                  </a:lnTo>
                  <a:lnTo>
                    <a:pt x="1060" y="228"/>
                  </a:lnTo>
                  <a:lnTo>
                    <a:pt x="1060" y="228"/>
                  </a:lnTo>
                  <a:lnTo>
                    <a:pt x="1060" y="223"/>
                  </a:lnTo>
                  <a:lnTo>
                    <a:pt x="1060" y="223"/>
                  </a:lnTo>
                  <a:lnTo>
                    <a:pt x="1060" y="221"/>
                  </a:lnTo>
                  <a:lnTo>
                    <a:pt x="1058" y="221"/>
                  </a:lnTo>
                  <a:lnTo>
                    <a:pt x="1058" y="221"/>
                  </a:lnTo>
                  <a:lnTo>
                    <a:pt x="1055" y="221"/>
                  </a:lnTo>
                  <a:lnTo>
                    <a:pt x="1055" y="221"/>
                  </a:lnTo>
                  <a:lnTo>
                    <a:pt x="1046" y="221"/>
                  </a:lnTo>
                  <a:lnTo>
                    <a:pt x="1046" y="223"/>
                  </a:lnTo>
                  <a:lnTo>
                    <a:pt x="1039" y="223"/>
                  </a:lnTo>
                  <a:lnTo>
                    <a:pt x="1039" y="223"/>
                  </a:lnTo>
                  <a:lnTo>
                    <a:pt x="1029" y="223"/>
                  </a:lnTo>
                  <a:lnTo>
                    <a:pt x="1029" y="226"/>
                  </a:lnTo>
                  <a:lnTo>
                    <a:pt x="1024" y="226"/>
                  </a:lnTo>
                  <a:lnTo>
                    <a:pt x="1024" y="226"/>
                  </a:lnTo>
                  <a:lnTo>
                    <a:pt x="1017" y="226"/>
                  </a:lnTo>
                  <a:lnTo>
                    <a:pt x="1017" y="228"/>
                  </a:lnTo>
                  <a:lnTo>
                    <a:pt x="1015" y="228"/>
                  </a:lnTo>
                  <a:lnTo>
                    <a:pt x="1015" y="228"/>
                  </a:lnTo>
                  <a:lnTo>
                    <a:pt x="1013" y="228"/>
                  </a:lnTo>
                  <a:lnTo>
                    <a:pt x="1013" y="228"/>
                  </a:lnTo>
                  <a:lnTo>
                    <a:pt x="1013" y="228"/>
                  </a:lnTo>
                  <a:lnTo>
                    <a:pt x="1013" y="233"/>
                  </a:lnTo>
                  <a:lnTo>
                    <a:pt x="1013" y="233"/>
                  </a:lnTo>
                  <a:lnTo>
                    <a:pt x="1013" y="235"/>
                  </a:lnTo>
                  <a:lnTo>
                    <a:pt x="1013" y="235"/>
                  </a:lnTo>
                  <a:lnTo>
                    <a:pt x="1013" y="235"/>
                  </a:lnTo>
                  <a:lnTo>
                    <a:pt x="1010" y="235"/>
                  </a:lnTo>
                  <a:lnTo>
                    <a:pt x="1010" y="237"/>
                  </a:lnTo>
                  <a:lnTo>
                    <a:pt x="1010" y="237"/>
                  </a:lnTo>
                  <a:lnTo>
                    <a:pt x="1010" y="237"/>
                  </a:lnTo>
                  <a:lnTo>
                    <a:pt x="1010" y="237"/>
                  </a:lnTo>
                  <a:lnTo>
                    <a:pt x="1010" y="240"/>
                  </a:lnTo>
                  <a:lnTo>
                    <a:pt x="1013" y="240"/>
                  </a:lnTo>
                  <a:lnTo>
                    <a:pt x="1013" y="240"/>
                  </a:lnTo>
                  <a:lnTo>
                    <a:pt x="1015" y="240"/>
                  </a:lnTo>
                  <a:lnTo>
                    <a:pt x="1015" y="242"/>
                  </a:lnTo>
                  <a:lnTo>
                    <a:pt x="1017" y="242"/>
                  </a:lnTo>
                  <a:lnTo>
                    <a:pt x="1017" y="242"/>
                  </a:lnTo>
                  <a:lnTo>
                    <a:pt x="1017" y="242"/>
                  </a:lnTo>
                  <a:lnTo>
                    <a:pt x="1017" y="245"/>
                  </a:lnTo>
                  <a:lnTo>
                    <a:pt x="1017" y="245"/>
                  </a:lnTo>
                  <a:lnTo>
                    <a:pt x="1017" y="245"/>
                  </a:lnTo>
                  <a:lnTo>
                    <a:pt x="1020" y="245"/>
                  </a:lnTo>
                  <a:lnTo>
                    <a:pt x="1020" y="254"/>
                  </a:lnTo>
                  <a:lnTo>
                    <a:pt x="1017" y="254"/>
                  </a:lnTo>
                  <a:lnTo>
                    <a:pt x="1017" y="256"/>
                  </a:lnTo>
                  <a:lnTo>
                    <a:pt x="1017" y="256"/>
                  </a:lnTo>
                  <a:lnTo>
                    <a:pt x="1017" y="256"/>
                  </a:lnTo>
                  <a:lnTo>
                    <a:pt x="1015" y="256"/>
                  </a:lnTo>
                  <a:lnTo>
                    <a:pt x="1015" y="259"/>
                  </a:lnTo>
                  <a:lnTo>
                    <a:pt x="1013" y="259"/>
                  </a:lnTo>
                  <a:lnTo>
                    <a:pt x="1013" y="259"/>
                  </a:lnTo>
                  <a:lnTo>
                    <a:pt x="1008" y="259"/>
                  </a:lnTo>
                  <a:lnTo>
                    <a:pt x="1008" y="259"/>
                  </a:lnTo>
                  <a:lnTo>
                    <a:pt x="1006" y="259"/>
                  </a:lnTo>
                  <a:lnTo>
                    <a:pt x="1006" y="261"/>
                  </a:lnTo>
                  <a:lnTo>
                    <a:pt x="1006" y="261"/>
                  </a:lnTo>
                  <a:lnTo>
                    <a:pt x="1006" y="261"/>
                  </a:lnTo>
                  <a:lnTo>
                    <a:pt x="1003" y="261"/>
                  </a:lnTo>
                  <a:lnTo>
                    <a:pt x="1003" y="263"/>
                  </a:lnTo>
                  <a:lnTo>
                    <a:pt x="1003" y="263"/>
                  </a:lnTo>
                  <a:lnTo>
                    <a:pt x="1003" y="263"/>
                  </a:lnTo>
                  <a:lnTo>
                    <a:pt x="1001" y="263"/>
                  </a:lnTo>
                  <a:lnTo>
                    <a:pt x="1001" y="268"/>
                  </a:lnTo>
                  <a:lnTo>
                    <a:pt x="1001" y="268"/>
                  </a:lnTo>
                  <a:lnTo>
                    <a:pt x="1001" y="273"/>
                  </a:lnTo>
                  <a:lnTo>
                    <a:pt x="998" y="273"/>
                  </a:lnTo>
                  <a:lnTo>
                    <a:pt x="998" y="273"/>
                  </a:lnTo>
                  <a:lnTo>
                    <a:pt x="994" y="273"/>
                  </a:lnTo>
                  <a:lnTo>
                    <a:pt x="994" y="275"/>
                  </a:lnTo>
                  <a:lnTo>
                    <a:pt x="991" y="275"/>
                  </a:lnTo>
                  <a:lnTo>
                    <a:pt x="991" y="278"/>
                  </a:lnTo>
                  <a:lnTo>
                    <a:pt x="989" y="278"/>
                  </a:lnTo>
                  <a:lnTo>
                    <a:pt x="989" y="278"/>
                  </a:lnTo>
                  <a:lnTo>
                    <a:pt x="984" y="278"/>
                  </a:lnTo>
                  <a:lnTo>
                    <a:pt x="984" y="278"/>
                  </a:lnTo>
                  <a:lnTo>
                    <a:pt x="982" y="278"/>
                  </a:lnTo>
                  <a:lnTo>
                    <a:pt x="982" y="280"/>
                  </a:lnTo>
                  <a:lnTo>
                    <a:pt x="979" y="280"/>
                  </a:lnTo>
                  <a:lnTo>
                    <a:pt x="979" y="280"/>
                  </a:lnTo>
                  <a:lnTo>
                    <a:pt x="977" y="280"/>
                  </a:lnTo>
                  <a:lnTo>
                    <a:pt x="977" y="282"/>
                  </a:lnTo>
                  <a:lnTo>
                    <a:pt x="970" y="282"/>
                  </a:lnTo>
                  <a:lnTo>
                    <a:pt x="970" y="282"/>
                  </a:lnTo>
                  <a:lnTo>
                    <a:pt x="970" y="282"/>
                  </a:lnTo>
                  <a:lnTo>
                    <a:pt x="970" y="285"/>
                  </a:lnTo>
                  <a:lnTo>
                    <a:pt x="968" y="285"/>
                  </a:lnTo>
                  <a:lnTo>
                    <a:pt x="968" y="285"/>
                  </a:lnTo>
                  <a:lnTo>
                    <a:pt x="965" y="285"/>
                  </a:lnTo>
                  <a:lnTo>
                    <a:pt x="965" y="287"/>
                  </a:lnTo>
                  <a:lnTo>
                    <a:pt x="968" y="287"/>
                  </a:lnTo>
                  <a:lnTo>
                    <a:pt x="968" y="287"/>
                  </a:lnTo>
                  <a:lnTo>
                    <a:pt x="968" y="287"/>
                  </a:lnTo>
                  <a:lnTo>
                    <a:pt x="968" y="287"/>
                  </a:lnTo>
                  <a:lnTo>
                    <a:pt x="963" y="287"/>
                  </a:lnTo>
                  <a:lnTo>
                    <a:pt x="963" y="290"/>
                  </a:lnTo>
                  <a:lnTo>
                    <a:pt x="965" y="290"/>
                  </a:lnTo>
                  <a:lnTo>
                    <a:pt x="965" y="290"/>
                  </a:lnTo>
                  <a:lnTo>
                    <a:pt x="963" y="290"/>
                  </a:lnTo>
                  <a:lnTo>
                    <a:pt x="963" y="292"/>
                  </a:lnTo>
                  <a:lnTo>
                    <a:pt x="956" y="292"/>
                  </a:lnTo>
                  <a:lnTo>
                    <a:pt x="956" y="290"/>
                  </a:lnTo>
                  <a:lnTo>
                    <a:pt x="953" y="290"/>
                  </a:lnTo>
                  <a:lnTo>
                    <a:pt x="953" y="290"/>
                  </a:lnTo>
                  <a:lnTo>
                    <a:pt x="949" y="290"/>
                  </a:lnTo>
                  <a:lnTo>
                    <a:pt x="949" y="287"/>
                  </a:lnTo>
                  <a:lnTo>
                    <a:pt x="939" y="287"/>
                  </a:lnTo>
                  <a:lnTo>
                    <a:pt x="939" y="287"/>
                  </a:lnTo>
                  <a:lnTo>
                    <a:pt x="939" y="287"/>
                  </a:lnTo>
                  <a:lnTo>
                    <a:pt x="939" y="287"/>
                  </a:lnTo>
                  <a:lnTo>
                    <a:pt x="932" y="287"/>
                  </a:lnTo>
                  <a:lnTo>
                    <a:pt x="932" y="290"/>
                  </a:lnTo>
                  <a:lnTo>
                    <a:pt x="925" y="290"/>
                  </a:lnTo>
                  <a:lnTo>
                    <a:pt x="925" y="287"/>
                  </a:lnTo>
                  <a:lnTo>
                    <a:pt x="920" y="287"/>
                  </a:lnTo>
                  <a:lnTo>
                    <a:pt x="920" y="285"/>
                  </a:lnTo>
                  <a:lnTo>
                    <a:pt x="920" y="285"/>
                  </a:lnTo>
                  <a:lnTo>
                    <a:pt x="920" y="282"/>
                  </a:lnTo>
                  <a:lnTo>
                    <a:pt x="920" y="282"/>
                  </a:lnTo>
                  <a:lnTo>
                    <a:pt x="920" y="280"/>
                  </a:lnTo>
                  <a:lnTo>
                    <a:pt x="923" y="280"/>
                  </a:lnTo>
                  <a:lnTo>
                    <a:pt x="923" y="282"/>
                  </a:lnTo>
                  <a:lnTo>
                    <a:pt x="923" y="282"/>
                  </a:lnTo>
                  <a:lnTo>
                    <a:pt x="923" y="285"/>
                  </a:lnTo>
                  <a:lnTo>
                    <a:pt x="927" y="285"/>
                  </a:lnTo>
                  <a:lnTo>
                    <a:pt x="927" y="285"/>
                  </a:lnTo>
                  <a:lnTo>
                    <a:pt x="930" y="285"/>
                  </a:lnTo>
                  <a:lnTo>
                    <a:pt x="930" y="287"/>
                  </a:lnTo>
                  <a:lnTo>
                    <a:pt x="935" y="287"/>
                  </a:lnTo>
                  <a:lnTo>
                    <a:pt x="935" y="285"/>
                  </a:lnTo>
                  <a:lnTo>
                    <a:pt x="944" y="285"/>
                  </a:lnTo>
                  <a:lnTo>
                    <a:pt x="944" y="285"/>
                  </a:lnTo>
                  <a:lnTo>
                    <a:pt x="944" y="285"/>
                  </a:lnTo>
                  <a:lnTo>
                    <a:pt x="944" y="282"/>
                  </a:lnTo>
                  <a:lnTo>
                    <a:pt x="944" y="282"/>
                  </a:lnTo>
                  <a:lnTo>
                    <a:pt x="944" y="282"/>
                  </a:lnTo>
                  <a:lnTo>
                    <a:pt x="944" y="282"/>
                  </a:lnTo>
                  <a:lnTo>
                    <a:pt x="944" y="285"/>
                  </a:lnTo>
                  <a:lnTo>
                    <a:pt x="946" y="285"/>
                  </a:lnTo>
                  <a:lnTo>
                    <a:pt x="946" y="282"/>
                  </a:lnTo>
                  <a:lnTo>
                    <a:pt x="951" y="282"/>
                  </a:lnTo>
                  <a:lnTo>
                    <a:pt x="951" y="282"/>
                  </a:lnTo>
                  <a:lnTo>
                    <a:pt x="951" y="282"/>
                  </a:lnTo>
                  <a:lnTo>
                    <a:pt x="951" y="280"/>
                  </a:lnTo>
                  <a:lnTo>
                    <a:pt x="953" y="280"/>
                  </a:lnTo>
                  <a:lnTo>
                    <a:pt x="953" y="278"/>
                  </a:lnTo>
                  <a:lnTo>
                    <a:pt x="951" y="278"/>
                  </a:lnTo>
                  <a:lnTo>
                    <a:pt x="951" y="278"/>
                  </a:lnTo>
                  <a:lnTo>
                    <a:pt x="951" y="278"/>
                  </a:lnTo>
                  <a:lnTo>
                    <a:pt x="951" y="278"/>
                  </a:lnTo>
                  <a:lnTo>
                    <a:pt x="951" y="278"/>
                  </a:lnTo>
                  <a:lnTo>
                    <a:pt x="951" y="275"/>
                  </a:lnTo>
                  <a:lnTo>
                    <a:pt x="953" y="275"/>
                  </a:lnTo>
                  <a:lnTo>
                    <a:pt x="953" y="278"/>
                  </a:lnTo>
                  <a:lnTo>
                    <a:pt x="953" y="278"/>
                  </a:lnTo>
                  <a:lnTo>
                    <a:pt x="953" y="275"/>
                  </a:lnTo>
                  <a:lnTo>
                    <a:pt x="958" y="275"/>
                  </a:lnTo>
                  <a:lnTo>
                    <a:pt x="958" y="273"/>
                  </a:lnTo>
                  <a:lnTo>
                    <a:pt x="958" y="273"/>
                  </a:lnTo>
                  <a:lnTo>
                    <a:pt x="958" y="273"/>
                  </a:lnTo>
                  <a:lnTo>
                    <a:pt x="963" y="273"/>
                  </a:lnTo>
                  <a:lnTo>
                    <a:pt x="963" y="268"/>
                  </a:lnTo>
                  <a:lnTo>
                    <a:pt x="963" y="268"/>
                  </a:lnTo>
                  <a:lnTo>
                    <a:pt x="963" y="271"/>
                  </a:lnTo>
                  <a:lnTo>
                    <a:pt x="965" y="271"/>
                  </a:lnTo>
                  <a:lnTo>
                    <a:pt x="965" y="266"/>
                  </a:lnTo>
                  <a:lnTo>
                    <a:pt x="965" y="266"/>
                  </a:lnTo>
                  <a:lnTo>
                    <a:pt x="965" y="266"/>
                  </a:lnTo>
                  <a:lnTo>
                    <a:pt x="970" y="266"/>
                  </a:lnTo>
                  <a:lnTo>
                    <a:pt x="970" y="263"/>
                  </a:lnTo>
                  <a:lnTo>
                    <a:pt x="970" y="263"/>
                  </a:lnTo>
                  <a:lnTo>
                    <a:pt x="970" y="261"/>
                  </a:lnTo>
                  <a:lnTo>
                    <a:pt x="970" y="261"/>
                  </a:lnTo>
                  <a:lnTo>
                    <a:pt x="970" y="261"/>
                  </a:lnTo>
                  <a:lnTo>
                    <a:pt x="972" y="261"/>
                  </a:lnTo>
                  <a:lnTo>
                    <a:pt x="972" y="259"/>
                  </a:lnTo>
                  <a:lnTo>
                    <a:pt x="975" y="259"/>
                  </a:lnTo>
                  <a:lnTo>
                    <a:pt x="975" y="259"/>
                  </a:lnTo>
                  <a:lnTo>
                    <a:pt x="979" y="259"/>
                  </a:lnTo>
                  <a:lnTo>
                    <a:pt x="979" y="256"/>
                  </a:lnTo>
                  <a:lnTo>
                    <a:pt x="984" y="256"/>
                  </a:lnTo>
                  <a:lnTo>
                    <a:pt x="984" y="254"/>
                  </a:lnTo>
                  <a:lnTo>
                    <a:pt x="984" y="254"/>
                  </a:lnTo>
                  <a:lnTo>
                    <a:pt x="984" y="252"/>
                  </a:lnTo>
                  <a:lnTo>
                    <a:pt x="987" y="252"/>
                  </a:lnTo>
                  <a:lnTo>
                    <a:pt x="987" y="252"/>
                  </a:lnTo>
                  <a:lnTo>
                    <a:pt x="987" y="252"/>
                  </a:lnTo>
                  <a:lnTo>
                    <a:pt x="987" y="249"/>
                  </a:lnTo>
                  <a:lnTo>
                    <a:pt x="987" y="249"/>
                  </a:lnTo>
                  <a:lnTo>
                    <a:pt x="987" y="247"/>
                  </a:lnTo>
                  <a:lnTo>
                    <a:pt x="984" y="247"/>
                  </a:lnTo>
                  <a:lnTo>
                    <a:pt x="984" y="247"/>
                  </a:lnTo>
                  <a:lnTo>
                    <a:pt x="984" y="247"/>
                  </a:lnTo>
                  <a:lnTo>
                    <a:pt x="984" y="245"/>
                  </a:lnTo>
                  <a:lnTo>
                    <a:pt x="984" y="245"/>
                  </a:lnTo>
                  <a:lnTo>
                    <a:pt x="984" y="242"/>
                  </a:lnTo>
                  <a:lnTo>
                    <a:pt x="984" y="242"/>
                  </a:lnTo>
                  <a:lnTo>
                    <a:pt x="984" y="240"/>
                  </a:lnTo>
                  <a:lnTo>
                    <a:pt x="987" y="240"/>
                  </a:lnTo>
                  <a:lnTo>
                    <a:pt x="987" y="240"/>
                  </a:lnTo>
                  <a:lnTo>
                    <a:pt x="989" y="240"/>
                  </a:lnTo>
                  <a:lnTo>
                    <a:pt x="989" y="237"/>
                  </a:lnTo>
                  <a:lnTo>
                    <a:pt x="991" y="237"/>
                  </a:lnTo>
                  <a:lnTo>
                    <a:pt x="991" y="237"/>
                  </a:lnTo>
                  <a:lnTo>
                    <a:pt x="991" y="237"/>
                  </a:lnTo>
                  <a:lnTo>
                    <a:pt x="991" y="235"/>
                  </a:lnTo>
                  <a:lnTo>
                    <a:pt x="994" y="235"/>
                  </a:lnTo>
                  <a:lnTo>
                    <a:pt x="994" y="237"/>
                  </a:lnTo>
                  <a:lnTo>
                    <a:pt x="996" y="237"/>
                  </a:lnTo>
                  <a:lnTo>
                    <a:pt x="996" y="235"/>
                  </a:lnTo>
                  <a:lnTo>
                    <a:pt x="994" y="235"/>
                  </a:lnTo>
                  <a:lnTo>
                    <a:pt x="994" y="233"/>
                  </a:lnTo>
                  <a:lnTo>
                    <a:pt x="994" y="233"/>
                  </a:lnTo>
                  <a:lnTo>
                    <a:pt x="994" y="233"/>
                  </a:lnTo>
                  <a:lnTo>
                    <a:pt x="991" y="233"/>
                  </a:lnTo>
                  <a:lnTo>
                    <a:pt x="991" y="230"/>
                  </a:lnTo>
                  <a:lnTo>
                    <a:pt x="989" y="230"/>
                  </a:lnTo>
                  <a:lnTo>
                    <a:pt x="989" y="230"/>
                  </a:lnTo>
                  <a:lnTo>
                    <a:pt x="987" y="230"/>
                  </a:lnTo>
                  <a:lnTo>
                    <a:pt x="987" y="228"/>
                  </a:lnTo>
                  <a:lnTo>
                    <a:pt x="984" y="228"/>
                  </a:lnTo>
                  <a:lnTo>
                    <a:pt x="984" y="228"/>
                  </a:lnTo>
                  <a:lnTo>
                    <a:pt x="982" y="228"/>
                  </a:lnTo>
                  <a:lnTo>
                    <a:pt x="982" y="228"/>
                  </a:lnTo>
                  <a:lnTo>
                    <a:pt x="977" y="228"/>
                  </a:lnTo>
                  <a:lnTo>
                    <a:pt x="977" y="226"/>
                  </a:lnTo>
                  <a:lnTo>
                    <a:pt x="977" y="226"/>
                  </a:lnTo>
                  <a:lnTo>
                    <a:pt x="977" y="226"/>
                  </a:lnTo>
                  <a:lnTo>
                    <a:pt x="975" y="226"/>
                  </a:lnTo>
                  <a:lnTo>
                    <a:pt x="975" y="223"/>
                  </a:lnTo>
                  <a:lnTo>
                    <a:pt x="972" y="223"/>
                  </a:lnTo>
                  <a:lnTo>
                    <a:pt x="972" y="223"/>
                  </a:lnTo>
                  <a:lnTo>
                    <a:pt x="972" y="223"/>
                  </a:lnTo>
                  <a:lnTo>
                    <a:pt x="972" y="221"/>
                  </a:lnTo>
                  <a:lnTo>
                    <a:pt x="972" y="221"/>
                  </a:lnTo>
                  <a:lnTo>
                    <a:pt x="972" y="218"/>
                  </a:lnTo>
                  <a:lnTo>
                    <a:pt x="970" y="218"/>
                  </a:lnTo>
                  <a:lnTo>
                    <a:pt x="970" y="218"/>
                  </a:lnTo>
                  <a:lnTo>
                    <a:pt x="972" y="218"/>
                  </a:lnTo>
                  <a:lnTo>
                    <a:pt x="972" y="216"/>
                  </a:lnTo>
                  <a:lnTo>
                    <a:pt x="972" y="216"/>
                  </a:lnTo>
                  <a:lnTo>
                    <a:pt x="972" y="216"/>
                  </a:lnTo>
                  <a:lnTo>
                    <a:pt x="975" y="216"/>
                  </a:lnTo>
                  <a:lnTo>
                    <a:pt x="975" y="214"/>
                  </a:lnTo>
                  <a:lnTo>
                    <a:pt x="972" y="214"/>
                  </a:lnTo>
                  <a:lnTo>
                    <a:pt x="972" y="211"/>
                  </a:lnTo>
                  <a:lnTo>
                    <a:pt x="975" y="211"/>
                  </a:lnTo>
                  <a:lnTo>
                    <a:pt x="975" y="211"/>
                  </a:lnTo>
                  <a:lnTo>
                    <a:pt x="975" y="211"/>
                  </a:lnTo>
                  <a:lnTo>
                    <a:pt x="975" y="209"/>
                  </a:lnTo>
                  <a:lnTo>
                    <a:pt x="972" y="209"/>
                  </a:lnTo>
                  <a:lnTo>
                    <a:pt x="972" y="207"/>
                  </a:lnTo>
                  <a:lnTo>
                    <a:pt x="972" y="207"/>
                  </a:lnTo>
                  <a:lnTo>
                    <a:pt x="972" y="204"/>
                  </a:lnTo>
                  <a:lnTo>
                    <a:pt x="972" y="204"/>
                  </a:lnTo>
                  <a:lnTo>
                    <a:pt x="972" y="204"/>
                  </a:lnTo>
                  <a:lnTo>
                    <a:pt x="975" y="204"/>
                  </a:lnTo>
                  <a:lnTo>
                    <a:pt x="975" y="200"/>
                  </a:lnTo>
                  <a:lnTo>
                    <a:pt x="975" y="200"/>
                  </a:lnTo>
                  <a:lnTo>
                    <a:pt x="975" y="200"/>
                  </a:lnTo>
                  <a:lnTo>
                    <a:pt x="972" y="200"/>
                  </a:lnTo>
                  <a:lnTo>
                    <a:pt x="972" y="197"/>
                  </a:lnTo>
                  <a:lnTo>
                    <a:pt x="972" y="197"/>
                  </a:lnTo>
                  <a:lnTo>
                    <a:pt x="972" y="195"/>
                  </a:lnTo>
                  <a:lnTo>
                    <a:pt x="972" y="195"/>
                  </a:lnTo>
                  <a:lnTo>
                    <a:pt x="972" y="190"/>
                  </a:lnTo>
                  <a:lnTo>
                    <a:pt x="970" y="190"/>
                  </a:lnTo>
                  <a:lnTo>
                    <a:pt x="970" y="190"/>
                  </a:lnTo>
                  <a:lnTo>
                    <a:pt x="970" y="190"/>
                  </a:lnTo>
                  <a:lnTo>
                    <a:pt x="970" y="188"/>
                  </a:lnTo>
                  <a:lnTo>
                    <a:pt x="972" y="188"/>
                  </a:lnTo>
                  <a:lnTo>
                    <a:pt x="972" y="188"/>
                  </a:lnTo>
                  <a:lnTo>
                    <a:pt x="975" y="188"/>
                  </a:lnTo>
                  <a:lnTo>
                    <a:pt x="975" y="188"/>
                  </a:lnTo>
                  <a:lnTo>
                    <a:pt x="977" y="188"/>
                  </a:lnTo>
                  <a:lnTo>
                    <a:pt x="977" y="183"/>
                  </a:lnTo>
                  <a:lnTo>
                    <a:pt x="977" y="183"/>
                  </a:lnTo>
                  <a:lnTo>
                    <a:pt x="977" y="181"/>
                  </a:lnTo>
                  <a:lnTo>
                    <a:pt x="977" y="181"/>
                  </a:lnTo>
                  <a:lnTo>
                    <a:pt x="977" y="178"/>
                  </a:lnTo>
                  <a:lnTo>
                    <a:pt x="977" y="178"/>
                  </a:lnTo>
                  <a:lnTo>
                    <a:pt x="977" y="173"/>
                  </a:lnTo>
                  <a:lnTo>
                    <a:pt x="977" y="173"/>
                  </a:lnTo>
                  <a:lnTo>
                    <a:pt x="977" y="171"/>
                  </a:lnTo>
                  <a:lnTo>
                    <a:pt x="975" y="171"/>
                  </a:lnTo>
                  <a:lnTo>
                    <a:pt x="975" y="171"/>
                  </a:lnTo>
                  <a:lnTo>
                    <a:pt x="972" y="171"/>
                  </a:lnTo>
                  <a:lnTo>
                    <a:pt x="972" y="169"/>
                  </a:lnTo>
                  <a:lnTo>
                    <a:pt x="975" y="169"/>
                  </a:lnTo>
                  <a:lnTo>
                    <a:pt x="975" y="169"/>
                  </a:lnTo>
                  <a:lnTo>
                    <a:pt x="972" y="169"/>
                  </a:lnTo>
                  <a:lnTo>
                    <a:pt x="972" y="166"/>
                  </a:lnTo>
                  <a:lnTo>
                    <a:pt x="970" y="166"/>
                  </a:lnTo>
                  <a:lnTo>
                    <a:pt x="970" y="166"/>
                  </a:lnTo>
                  <a:lnTo>
                    <a:pt x="965" y="166"/>
                  </a:lnTo>
                  <a:lnTo>
                    <a:pt x="965" y="164"/>
                  </a:lnTo>
                  <a:lnTo>
                    <a:pt x="963" y="164"/>
                  </a:lnTo>
                  <a:lnTo>
                    <a:pt x="963" y="164"/>
                  </a:lnTo>
                  <a:lnTo>
                    <a:pt x="961" y="164"/>
                  </a:lnTo>
                  <a:lnTo>
                    <a:pt x="961" y="162"/>
                  </a:lnTo>
                  <a:lnTo>
                    <a:pt x="958" y="162"/>
                  </a:lnTo>
                  <a:lnTo>
                    <a:pt x="958" y="159"/>
                  </a:lnTo>
                  <a:lnTo>
                    <a:pt x="958" y="159"/>
                  </a:lnTo>
                  <a:lnTo>
                    <a:pt x="958" y="159"/>
                  </a:lnTo>
                  <a:lnTo>
                    <a:pt x="961" y="159"/>
                  </a:lnTo>
                  <a:lnTo>
                    <a:pt x="961" y="157"/>
                  </a:lnTo>
                  <a:lnTo>
                    <a:pt x="963" y="157"/>
                  </a:lnTo>
                  <a:lnTo>
                    <a:pt x="963" y="157"/>
                  </a:lnTo>
                  <a:lnTo>
                    <a:pt x="965" y="157"/>
                  </a:lnTo>
                  <a:lnTo>
                    <a:pt x="965" y="154"/>
                  </a:lnTo>
                  <a:lnTo>
                    <a:pt x="965" y="154"/>
                  </a:lnTo>
                  <a:lnTo>
                    <a:pt x="965" y="154"/>
                  </a:lnTo>
                  <a:lnTo>
                    <a:pt x="968" y="154"/>
                  </a:lnTo>
                  <a:lnTo>
                    <a:pt x="968" y="150"/>
                  </a:lnTo>
                  <a:lnTo>
                    <a:pt x="968" y="150"/>
                  </a:lnTo>
                  <a:lnTo>
                    <a:pt x="968" y="150"/>
                  </a:lnTo>
                  <a:lnTo>
                    <a:pt x="970" y="150"/>
                  </a:lnTo>
                  <a:lnTo>
                    <a:pt x="970" y="150"/>
                  </a:lnTo>
                  <a:lnTo>
                    <a:pt x="972" y="150"/>
                  </a:lnTo>
                  <a:lnTo>
                    <a:pt x="972" y="147"/>
                  </a:lnTo>
                  <a:lnTo>
                    <a:pt x="972" y="147"/>
                  </a:lnTo>
                  <a:lnTo>
                    <a:pt x="972" y="147"/>
                  </a:lnTo>
                  <a:lnTo>
                    <a:pt x="972" y="147"/>
                  </a:lnTo>
                  <a:lnTo>
                    <a:pt x="972" y="145"/>
                  </a:lnTo>
                  <a:lnTo>
                    <a:pt x="972" y="145"/>
                  </a:lnTo>
                  <a:lnTo>
                    <a:pt x="972" y="145"/>
                  </a:lnTo>
                  <a:lnTo>
                    <a:pt x="972" y="145"/>
                  </a:lnTo>
                  <a:lnTo>
                    <a:pt x="972" y="143"/>
                  </a:lnTo>
                  <a:lnTo>
                    <a:pt x="975" y="143"/>
                  </a:lnTo>
                  <a:lnTo>
                    <a:pt x="975" y="140"/>
                  </a:lnTo>
                  <a:lnTo>
                    <a:pt x="977" y="140"/>
                  </a:lnTo>
                  <a:lnTo>
                    <a:pt x="977" y="140"/>
                  </a:lnTo>
                  <a:lnTo>
                    <a:pt x="977" y="140"/>
                  </a:lnTo>
                  <a:lnTo>
                    <a:pt x="977" y="138"/>
                  </a:lnTo>
                  <a:lnTo>
                    <a:pt x="977" y="138"/>
                  </a:lnTo>
                  <a:lnTo>
                    <a:pt x="977" y="131"/>
                  </a:lnTo>
                  <a:lnTo>
                    <a:pt x="975" y="131"/>
                  </a:lnTo>
                  <a:lnTo>
                    <a:pt x="975" y="131"/>
                  </a:lnTo>
                  <a:lnTo>
                    <a:pt x="977" y="131"/>
                  </a:lnTo>
                  <a:lnTo>
                    <a:pt x="977" y="131"/>
                  </a:lnTo>
                  <a:lnTo>
                    <a:pt x="979" y="131"/>
                  </a:lnTo>
                  <a:lnTo>
                    <a:pt x="979" y="128"/>
                  </a:lnTo>
                  <a:lnTo>
                    <a:pt x="979" y="128"/>
                  </a:lnTo>
                  <a:lnTo>
                    <a:pt x="979" y="128"/>
                  </a:lnTo>
                  <a:lnTo>
                    <a:pt x="979" y="128"/>
                  </a:lnTo>
                  <a:lnTo>
                    <a:pt x="979" y="128"/>
                  </a:lnTo>
                  <a:lnTo>
                    <a:pt x="977" y="128"/>
                  </a:lnTo>
                  <a:lnTo>
                    <a:pt x="977" y="126"/>
                  </a:lnTo>
                  <a:lnTo>
                    <a:pt x="970" y="126"/>
                  </a:lnTo>
                  <a:lnTo>
                    <a:pt x="970" y="126"/>
                  </a:lnTo>
                  <a:lnTo>
                    <a:pt x="965" y="126"/>
                  </a:lnTo>
                  <a:lnTo>
                    <a:pt x="965" y="124"/>
                  </a:lnTo>
                  <a:lnTo>
                    <a:pt x="958" y="124"/>
                  </a:lnTo>
                  <a:lnTo>
                    <a:pt x="958" y="124"/>
                  </a:lnTo>
                  <a:lnTo>
                    <a:pt x="951" y="124"/>
                  </a:lnTo>
                  <a:lnTo>
                    <a:pt x="951" y="121"/>
                  </a:lnTo>
                  <a:lnTo>
                    <a:pt x="935" y="121"/>
                  </a:lnTo>
                  <a:lnTo>
                    <a:pt x="935" y="124"/>
                  </a:lnTo>
                  <a:lnTo>
                    <a:pt x="930" y="124"/>
                  </a:lnTo>
                  <a:lnTo>
                    <a:pt x="930" y="121"/>
                  </a:lnTo>
                  <a:lnTo>
                    <a:pt x="920" y="121"/>
                  </a:lnTo>
                  <a:lnTo>
                    <a:pt x="920" y="124"/>
                  </a:lnTo>
                  <a:lnTo>
                    <a:pt x="916" y="124"/>
                  </a:lnTo>
                  <a:lnTo>
                    <a:pt x="916" y="121"/>
                  </a:lnTo>
                  <a:lnTo>
                    <a:pt x="913" y="121"/>
                  </a:lnTo>
                  <a:lnTo>
                    <a:pt x="913" y="121"/>
                  </a:lnTo>
                  <a:lnTo>
                    <a:pt x="901" y="121"/>
                  </a:lnTo>
                  <a:lnTo>
                    <a:pt x="901" y="121"/>
                  </a:lnTo>
                  <a:lnTo>
                    <a:pt x="901" y="121"/>
                  </a:lnTo>
                  <a:lnTo>
                    <a:pt x="901" y="124"/>
                  </a:lnTo>
                  <a:lnTo>
                    <a:pt x="899" y="124"/>
                  </a:lnTo>
                  <a:lnTo>
                    <a:pt x="899" y="124"/>
                  </a:lnTo>
                  <a:lnTo>
                    <a:pt x="899" y="124"/>
                  </a:lnTo>
                  <a:lnTo>
                    <a:pt x="899" y="126"/>
                  </a:lnTo>
                  <a:lnTo>
                    <a:pt x="899" y="126"/>
                  </a:lnTo>
                  <a:lnTo>
                    <a:pt x="899" y="126"/>
                  </a:lnTo>
                  <a:lnTo>
                    <a:pt x="897" y="126"/>
                  </a:lnTo>
                  <a:lnTo>
                    <a:pt x="897" y="128"/>
                  </a:lnTo>
                  <a:lnTo>
                    <a:pt x="894" y="128"/>
                  </a:lnTo>
                  <a:lnTo>
                    <a:pt x="894" y="131"/>
                  </a:lnTo>
                  <a:lnTo>
                    <a:pt x="892" y="131"/>
                  </a:lnTo>
                  <a:lnTo>
                    <a:pt x="892" y="131"/>
                  </a:lnTo>
                  <a:lnTo>
                    <a:pt x="892" y="131"/>
                  </a:lnTo>
                  <a:lnTo>
                    <a:pt x="892" y="133"/>
                  </a:lnTo>
                  <a:lnTo>
                    <a:pt x="892" y="133"/>
                  </a:lnTo>
                  <a:lnTo>
                    <a:pt x="892" y="136"/>
                  </a:lnTo>
                  <a:lnTo>
                    <a:pt x="890" y="136"/>
                  </a:lnTo>
                  <a:lnTo>
                    <a:pt x="890" y="140"/>
                  </a:lnTo>
                  <a:lnTo>
                    <a:pt x="890" y="140"/>
                  </a:lnTo>
                  <a:lnTo>
                    <a:pt x="890" y="140"/>
                  </a:lnTo>
                  <a:lnTo>
                    <a:pt x="890" y="140"/>
                  </a:lnTo>
                  <a:lnTo>
                    <a:pt x="890" y="143"/>
                  </a:lnTo>
                  <a:lnTo>
                    <a:pt x="887" y="143"/>
                  </a:lnTo>
                  <a:lnTo>
                    <a:pt x="887" y="145"/>
                  </a:lnTo>
                  <a:lnTo>
                    <a:pt x="887" y="145"/>
                  </a:lnTo>
                  <a:lnTo>
                    <a:pt x="887" y="145"/>
                  </a:lnTo>
                  <a:lnTo>
                    <a:pt x="885" y="145"/>
                  </a:lnTo>
                  <a:lnTo>
                    <a:pt x="885" y="147"/>
                  </a:lnTo>
                  <a:lnTo>
                    <a:pt x="885" y="147"/>
                  </a:lnTo>
                  <a:lnTo>
                    <a:pt x="885" y="150"/>
                  </a:lnTo>
                  <a:lnTo>
                    <a:pt x="885" y="150"/>
                  </a:lnTo>
                  <a:lnTo>
                    <a:pt x="885" y="150"/>
                  </a:lnTo>
                  <a:lnTo>
                    <a:pt x="882" y="150"/>
                  </a:lnTo>
                  <a:lnTo>
                    <a:pt x="882" y="152"/>
                  </a:lnTo>
                  <a:lnTo>
                    <a:pt x="880" y="152"/>
                  </a:lnTo>
                  <a:lnTo>
                    <a:pt x="880" y="152"/>
                  </a:lnTo>
                  <a:lnTo>
                    <a:pt x="880" y="152"/>
                  </a:lnTo>
                  <a:lnTo>
                    <a:pt x="880" y="154"/>
                  </a:lnTo>
                  <a:lnTo>
                    <a:pt x="878" y="154"/>
                  </a:lnTo>
                  <a:lnTo>
                    <a:pt x="878" y="154"/>
                  </a:lnTo>
                  <a:lnTo>
                    <a:pt x="878" y="154"/>
                  </a:lnTo>
                  <a:lnTo>
                    <a:pt x="878" y="157"/>
                  </a:lnTo>
                  <a:lnTo>
                    <a:pt x="875" y="157"/>
                  </a:lnTo>
                  <a:lnTo>
                    <a:pt x="875" y="157"/>
                  </a:lnTo>
                  <a:lnTo>
                    <a:pt x="873" y="157"/>
                  </a:lnTo>
                  <a:lnTo>
                    <a:pt x="873" y="159"/>
                  </a:lnTo>
                  <a:lnTo>
                    <a:pt x="868" y="159"/>
                  </a:lnTo>
                  <a:lnTo>
                    <a:pt x="868" y="159"/>
                  </a:lnTo>
                  <a:lnTo>
                    <a:pt x="864" y="159"/>
                  </a:lnTo>
                  <a:lnTo>
                    <a:pt x="864" y="159"/>
                  </a:lnTo>
                  <a:lnTo>
                    <a:pt x="864" y="159"/>
                  </a:lnTo>
                  <a:lnTo>
                    <a:pt x="864" y="162"/>
                  </a:lnTo>
                  <a:lnTo>
                    <a:pt x="859" y="162"/>
                  </a:lnTo>
                  <a:lnTo>
                    <a:pt x="859" y="162"/>
                  </a:lnTo>
                  <a:lnTo>
                    <a:pt x="854" y="162"/>
                  </a:lnTo>
                  <a:lnTo>
                    <a:pt x="854" y="164"/>
                  </a:lnTo>
                  <a:lnTo>
                    <a:pt x="852" y="164"/>
                  </a:lnTo>
                  <a:lnTo>
                    <a:pt x="852" y="164"/>
                  </a:lnTo>
                  <a:lnTo>
                    <a:pt x="849" y="164"/>
                  </a:lnTo>
                  <a:lnTo>
                    <a:pt x="849" y="166"/>
                  </a:lnTo>
                  <a:lnTo>
                    <a:pt x="849" y="166"/>
                  </a:lnTo>
                  <a:lnTo>
                    <a:pt x="849" y="166"/>
                  </a:lnTo>
                  <a:lnTo>
                    <a:pt x="847" y="166"/>
                  </a:lnTo>
                  <a:lnTo>
                    <a:pt x="847" y="169"/>
                  </a:lnTo>
                  <a:lnTo>
                    <a:pt x="847" y="169"/>
                  </a:lnTo>
                  <a:lnTo>
                    <a:pt x="847" y="169"/>
                  </a:lnTo>
                  <a:lnTo>
                    <a:pt x="845" y="169"/>
                  </a:lnTo>
                  <a:lnTo>
                    <a:pt x="845" y="171"/>
                  </a:lnTo>
                  <a:lnTo>
                    <a:pt x="845" y="171"/>
                  </a:lnTo>
                  <a:lnTo>
                    <a:pt x="845" y="171"/>
                  </a:lnTo>
                  <a:lnTo>
                    <a:pt x="842" y="171"/>
                  </a:lnTo>
                  <a:lnTo>
                    <a:pt x="842" y="173"/>
                  </a:lnTo>
                  <a:lnTo>
                    <a:pt x="842" y="173"/>
                  </a:lnTo>
                  <a:lnTo>
                    <a:pt x="842" y="173"/>
                  </a:lnTo>
                  <a:lnTo>
                    <a:pt x="840" y="173"/>
                  </a:lnTo>
                  <a:lnTo>
                    <a:pt x="840" y="176"/>
                  </a:lnTo>
                  <a:lnTo>
                    <a:pt x="845" y="176"/>
                  </a:lnTo>
                  <a:lnTo>
                    <a:pt x="845" y="176"/>
                  </a:lnTo>
                  <a:lnTo>
                    <a:pt x="845" y="176"/>
                  </a:lnTo>
                  <a:lnTo>
                    <a:pt x="845" y="178"/>
                  </a:lnTo>
                  <a:lnTo>
                    <a:pt x="847" y="178"/>
                  </a:lnTo>
                  <a:lnTo>
                    <a:pt x="847" y="178"/>
                  </a:lnTo>
                  <a:lnTo>
                    <a:pt x="852" y="178"/>
                  </a:lnTo>
                  <a:lnTo>
                    <a:pt x="852" y="176"/>
                  </a:lnTo>
                  <a:lnTo>
                    <a:pt x="859" y="176"/>
                  </a:lnTo>
                  <a:lnTo>
                    <a:pt x="859" y="178"/>
                  </a:lnTo>
                  <a:lnTo>
                    <a:pt x="859" y="178"/>
                  </a:lnTo>
                  <a:lnTo>
                    <a:pt x="859" y="178"/>
                  </a:lnTo>
                  <a:lnTo>
                    <a:pt x="859" y="178"/>
                  </a:lnTo>
                  <a:lnTo>
                    <a:pt x="859" y="181"/>
                  </a:lnTo>
                  <a:lnTo>
                    <a:pt x="856" y="181"/>
                  </a:lnTo>
                  <a:lnTo>
                    <a:pt x="856" y="183"/>
                  </a:lnTo>
                  <a:lnTo>
                    <a:pt x="859" y="183"/>
                  </a:lnTo>
                  <a:lnTo>
                    <a:pt x="859" y="185"/>
                  </a:lnTo>
                  <a:lnTo>
                    <a:pt x="859" y="185"/>
                  </a:lnTo>
                  <a:lnTo>
                    <a:pt x="859" y="185"/>
                  </a:lnTo>
                  <a:lnTo>
                    <a:pt x="856" y="185"/>
                  </a:lnTo>
                  <a:lnTo>
                    <a:pt x="856" y="188"/>
                  </a:lnTo>
                  <a:lnTo>
                    <a:pt x="856" y="188"/>
                  </a:lnTo>
                  <a:lnTo>
                    <a:pt x="856" y="188"/>
                  </a:lnTo>
                  <a:lnTo>
                    <a:pt x="856" y="188"/>
                  </a:lnTo>
                  <a:lnTo>
                    <a:pt x="856" y="192"/>
                  </a:lnTo>
                  <a:lnTo>
                    <a:pt x="856" y="192"/>
                  </a:lnTo>
                  <a:lnTo>
                    <a:pt x="856" y="190"/>
                  </a:lnTo>
                  <a:lnTo>
                    <a:pt x="856" y="190"/>
                  </a:lnTo>
                  <a:lnTo>
                    <a:pt x="856" y="192"/>
                  </a:lnTo>
                  <a:lnTo>
                    <a:pt x="859" y="192"/>
                  </a:lnTo>
                  <a:lnTo>
                    <a:pt x="859" y="192"/>
                  </a:lnTo>
                  <a:lnTo>
                    <a:pt x="859" y="192"/>
                  </a:lnTo>
                  <a:lnTo>
                    <a:pt x="859" y="195"/>
                  </a:lnTo>
                  <a:lnTo>
                    <a:pt x="861" y="195"/>
                  </a:lnTo>
                  <a:lnTo>
                    <a:pt x="861" y="195"/>
                  </a:lnTo>
                  <a:lnTo>
                    <a:pt x="859" y="195"/>
                  </a:lnTo>
                  <a:lnTo>
                    <a:pt x="859" y="197"/>
                  </a:lnTo>
                  <a:lnTo>
                    <a:pt x="859" y="197"/>
                  </a:lnTo>
                  <a:lnTo>
                    <a:pt x="859" y="197"/>
                  </a:lnTo>
                  <a:lnTo>
                    <a:pt x="852" y="197"/>
                  </a:lnTo>
                  <a:lnTo>
                    <a:pt x="852" y="197"/>
                  </a:lnTo>
                  <a:lnTo>
                    <a:pt x="854" y="197"/>
                  </a:lnTo>
                  <a:lnTo>
                    <a:pt x="854" y="195"/>
                  </a:lnTo>
                  <a:lnTo>
                    <a:pt x="852" y="195"/>
                  </a:lnTo>
                  <a:lnTo>
                    <a:pt x="852" y="197"/>
                  </a:lnTo>
                  <a:lnTo>
                    <a:pt x="849" y="197"/>
                  </a:lnTo>
                  <a:lnTo>
                    <a:pt x="849" y="197"/>
                  </a:lnTo>
                  <a:lnTo>
                    <a:pt x="849" y="197"/>
                  </a:lnTo>
                  <a:lnTo>
                    <a:pt x="849" y="200"/>
                  </a:lnTo>
                  <a:lnTo>
                    <a:pt x="847" y="200"/>
                  </a:lnTo>
                  <a:lnTo>
                    <a:pt x="847" y="209"/>
                  </a:lnTo>
                  <a:lnTo>
                    <a:pt x="849" y="209"/>
                  </a:lnTo>
                  <a:lnTo>
                    <a:pt x="849" y="209"/>
                  </a:lnTo>
                  <a:lnTo>
                    <a:pt x="852" y="209"/>
                  </a:lnTo>
                  <a:lnTo>
                    <a:pt x="852" y="211"/>
                  </a:lnTo>
                  <a:lnTo>
                    <a:pt x="852" y="211"/>
                  </a:lnTo>
                  <a:lnTo>
                    <a:pt x="852" y="211"/>
                  </a:lnTo>
                  <a:lnTo>
                    <a:pt x="852" y="211"/>
                  </a:lnTo>
                  <a:lnTo>
                    <a:pt x="852" y="214"/>
                  </a:lnTo>
                  <a:lnTo>
                    <a:pt x="859" y="214"/>
                  </a:lnTo>
                  <a:lnTo>
                    <a:pt x="859" y="211"/>
                  </a:lnTo>
                  <a:lnTo>
                    <a:pt x="859" y="211"/>
                  </a:lnTo>
                  <a:lnTo>
                    <a:pt x="859" y="209"/>
                  </a:lnTo>
                  <a:lnTo>
                    <a:pt x="861" y="209"/>
                  </a:lnTo>
                  <a:lnTo>
                    <a:pt x="861" y="207"/>
                  </a:lnTo>
                  <a:lnTo>
                    <a:pt x="866" y="207"/>
                  </a:lnTo>
                  <a:lnTo>
                    <a:pt x="866" y="209"/>
                  </a:lnTo>
                  <a:lnTo>
                    <a:pt x="866" y="209"/>
                  </a:lnTo>
                  <a:lnTo>
                    <a:pt x="866" y="209"/>
                  </a:lnTo>
                  <a:lnTo>
                    <a:pt x="871" y="209"/>
                  </a:lnTo>
                  <a:lnTo>
                    <a:pt x="871" y="209"/>
                  </a:lnTo>
                  <a:lnTo>
                    <a:pt x="875" y="209"/>
                  </a:lnTo>
                  <a:lnTo>
                    <a:pt x="875" y="209"/>
                  </a:lnTo>
                  <a:lnTo>
                    <a:pt x="878" y="209"/>
                  </a:lnTo>
                  <a:lnTo>
                    <a:pt x="878" y="211"/>
                  </a:lnTo>
                  <a:lnTo>
                    <a:pt x="875" y="211"/>
                  </a:lnTo>
                  <a:lnTo>
                    <a:pt x="875" y="211"/>
                  </a:lnTo>
                  <a:lnTo>
                    <a:pt x="873" y="211"/>
                  </a:lnTo>
                  <a:lnTo>
                    <a:pt x="873" y="214"/>
                  </a:lnTo>
                  <a:lnTo>
                    <a:pt x="875" y="214"/>
                  </a:lnTo>
                  <a:lnTo>
                    <a:pt x="875" y="216"/>
                  </a:lnTo>
                  <a:lnTo>
                    <a:pt x="875" y="216"/>
                  </a:lnTo>
                  <a:lnTo>
                    <a:pt x="875" y="216"/>
                  </a:lnTo>
                  <a:lnTo>
                    <a:pt x="878" y="216"/>
                  </a:lnTo>
                  <a:lnTo>
                    <a:pt x="878" y="218"/>
                  </a:lnTo>
                  <a:lnTo>
                    <a:pt x="878" y="218"/>
                  </a:lnTo>
                  <a:lnTo>
                    <a:pt x="878" y="218"/>
                  </a:lnTo>
                  <a:lnTo>
                    <a:pt x="880" y="218"/>
                  </a:lnTo>
                  <a:lnTo>
                    <a:pt x="880" y="218"/>
                  </a:lnTo>
                  <a:lnTo>
                    <a:pt x="880" y="218"/>
                  </a:lnTo>
                  <a:lnTo>
                    <a:pt x="880" y="221"/>
                  </a:lnTo>
                  <a:lnTo>
                    <a:pt x="882" y="221"/>
                  </a:lnTo>
                  <a:lnTo>
                    <a:pt x="882" y="221"/>
                  </a:lnTo>
                  <a:lnTo>
                    <a:pt x="882" y="221"/>
                  </a:lnTo>
                  <a:lnTo>
                    <a:pt x="882" y="223"/>
                  </a:lnTo>
                  <a:lnTo>
                    <a:pt x="885" y="223"/>
                  </a:lnTo>
                  <a:lnTo>
                    <a:pt x="885" y="223"/>
                  </a:lnTo>
                  <a:lnTo>
                    <a:pt x="887" y="223"/>
                  </a:lnTo>
                  <a:lnTo>
                    <a:pt x="887" y="226"/>
                  </a:lnTo>
                  <a:lnTo>
                    <a:pt x="894" y="226"/>
                  </a:lnTo>
                  <a:lnTo>
                    <a:pt x="894" y="223"/>
                  </a:lnTo>
                  <a:lnTo>
                    <a:pt x="894" y="223"/>
                  </a:lnTo>
                  <a:lnTo>
                    <a:pt x="894" y="226"/>
                  </a:lnTo>
                  <a:lnTo>
                    <a:pt x="897" y="226"/>
                  </a:lnTo>
                  <a:lnTo>
                    <a:pt x="897" y="228"/>
                  </a:lnTo>
                  <a:lnTo>
                    <a:pt x="897" y="228"/>
                  </a:lnTo>
                  <a:lnTo>
                    <a:pt x="897" y="228"/>
                  </a:lnTo>
                  <a:lnTo>
                    <a:pt x="894" y="228"/>
                  </a:lnTo>
                  <a:lnTo>
                    <a:pt x="894" y="230"/>
                  </a:lnTo>
                  <a:lnTo>
                    <a:pt x="894" y="230"/>
                  </a:lnTo>
                  <a:lnTo>
                    <a:pt x="894" y="230"/>
                  </a:lnTo>
                  <a:lnTo>
                    <a:pt x="892" y="230"/>
                  </a:lnTo>
                  <a:lnTo>
                    <a:pt x="892" y="233"/>
                  </a:lnTo>
                  <a:lnTo>
                    <a:pt x="892" y="233"/>
                  </a:lnTo>
                  <a:lnTo>
                    <a:pt x="892" y="233"/>
                  </a:lnTo>
                  <a:lnTo>
                    <a:pt x="892" y="233"/>
                  </a:lnTo>
                  <a:lnTo>
                    <a:pt x="892" y="235"/>
                  </a:lnTo>
                  <a:lnTo>
                    <a:pt x="890" y="235"/>
                  </a:lnTo>
                  <a:lnTo>
                    <a:pt x="890" y="235"/>
                  </a:lnTo>
                  <a:lnTo>
                    <a:pt x="890" y="235"/>
                  </a:lnTo>
                  <a:lnTo>
                    <a:pt x="890" y="237"/>
                  </a:lnTo>
                  <a:lnTo>
                    <a:pt x="887" y="237"/>
                  </a:lnTo>
                  <a:lnTo>
                    <a:pt x="887" y="237"/>
                  </a:lnTo>
                  <a:lnTo>
                    <a:pt x="885" y="237"/>
                  </a:lnTo>
                  <a:lnTo>
                    <a:pt x="885" y="240"/>
                  </a:lnTo>
                  <a:lnTo>
                    <a:pt x="885" y="240"/>
                  </a:lnTo>
                  <a:lnTo>
                    <a:pt x="885" y="240"/>
                  </a:lnTo>
                  <a:lnTo>
                    <a:pt x="882" y="240"/>
                  </a:lnTo>
                  <a:lnTo>
                    <a:pt x="882" y="242"/>
                  </a:lnTo>
                  <a:lnTo>
                    <a:pt x="880" y="242"/>
                  </a:lnTo>
                  <a:lnTo>
                    <a:pt x="880" y="240"/>
                  </a:lnTo>
                  <a:lnTo>
                    <a:pt x="880" y="240"/>
                  </a:lnTo>
                  <a:lnTo>
                    <a:pt x="880" y="240"/>
                  </a:lnTo>
                  <a:lnTo>
                    <a:pt x="880" y="240"/>
                  </a:lnTo>
                  <a:lnTo>
                    <a:pt x="880" y="237"/>
                  </a:lnTo>
                  <a:lnTo>
                    <a:pt x="878" y="237"/>
                  </a:lnTo>
                  <a:lnTo>
                    <a:pt x="878" y="237"/>
                  </a:lnTo>
                  <a:lnTo>
                    <a:pt x="875" y="237"/>
                  </a:lnTo>
                  <a:lnTo>
                    <a:pt x="875" y="235"/>
                  </a:lnTo>
                  <a:lnTo>
                    <a:pt x="871" y="235"/>
                  </a:lnTo>
                  <a:lnTo>
                    <a:pt x="871" y="235"/>
                  </a:lnTo>
                  <a:lnTo>
                    <a:pt x="871" y="235"/>
                  </a:lnTo>
                  <a:lnTo>
                    <a:pt x="871" y="233"/>
                  </a:lnTo>
                  <a:lnTo>
                    <a:pt x="868" y="233"/>
                  </a:lnTo>
                  <a:lnTo>
                    <a:pt x="868" y="233"/>
                  </a:lnTo>
                  <a:lnTo>
                    <a:pt x="866" y="233"/>
                  </a:lnTo>
                  <a:lnTo>
                    <a:pt x="866" y="230"/>
                  </a:lnTo>
                  <a:lnTo>
                    <a:pt x="864" y="230"/>
                  </a:lnTo>
                  <a:lnTo>
                    <a:pt x="864" y="230"/>
                  </a:lnTo>
                  <a:lnTo>
                    <a:pt x="859" y="230"/>
                  </a:lnTo>
                  <a:lnTo>
                    <a:pt x="859" y="228"/>
                  </a:lnTo>
                  <a:lnTo>
                    <a:pt x="856" y="228"/>
                  </a:lnTo>
                  <a:lnTo>
                    <a:pt x="856" y="228"/>
                  </a:lnTo>
                  <a:lnTo>
                    <a:pt x="861" y="228"/>
                  </a:lnTo>
                  <a:lnTo>
                    <a:pt x="861" y="226"/>
                  </a:lnTo>
                  <a:lnTo>
                    <a:pt x="854" y="226"/>
                  </a:lnTo>
                  <a:lnTo>
                    <a:pt x="854" y="226"/>
                  </a:lnTo>
                  <a:lnTo>
                    <a:pt x="847" y="226"/>
                  </a:lnTo>
                  <a:lnTo>
                    <a:pt x="847" y="223"/>
                  </a:lnTo>
                  <a:lnTo>
                    <a:pt x="845" y="223"/>
                  </a:lnTo>
                  <a:lnTo>
                    <a:pt x="845" y="223"/>
                  </a:lnTo>
                  <a:lnTo>
                    <a:pt x="842" y="223"/>
                  </a:lnTo>
                  <a:lnTo>
                    <a:pt x="842" y="221"/>
                  </a:lnTo>
                  <a:lnTo>
                    <a:pt x="840" y="221"/>
                  </a:lnTo>
                  <a:lnTo>
                    <a:pt x="840" y="221"/>
                  </a:lnTo>
                  <a:lnTo>
                    <a:pt x="837" y="221"/>
                  </a:lnTo>
                  <a:lnTo>
                    <a:pt x="837" y="218"/>
                  </a:lnTo>
                  <a:lnTo>
                    <a:pt x="835" y="218"/>
                  </a:lnTo>
                  <a:lnTo>
                    <a:pt x="835" y="218"/>
                  </a:lnTo>
                  <a:lnTo>
                    <a:pt x="826" y="218"/>
                  </a:lnTo>
                  <a:lnTo>
                    <a:pt x="826" y="218"/>
                  </a:lnTo>
                  <a:lnTo>
                    <a:pt x="819" y="218"/>
                  </a:lnTo>
                  <a:lnTo>
                    <a:pt x="819" y="216"/>
                  </a:lnTo>
                  <a:lnTo>
                    <a:pt x="814" y="216"/>
                  </a:lnTo>
                  <a:lnTo>
                    <a:pt x="814" y="216"/>
                  </a:lnTo>
                  <a:lnTo>
                    <a:pt x="814" y="216"/>
                  </a:lnTo>
                  <a:lnTo>
                    <a:pt x="814" y="214"/>
                  </a:lnTo>
                  <a:lnTo>
                    <a:pt x="807" y="214"/>
                  </a:lnTo>
                  <a:lnTo>
                    <a:pt x="807" y="214"/>
                  </a:lnTo>
                  <a:lnTo>
                    <a:pt x="807" y="214"/>
                  </a:lnTo>
                  <a:lnTo>
                    <a:pt x="807" y="211"/>
                  </a:lnTo>
                  <a:lnTo>
                    <a:pt x="804" y="211"/>
                  </a:lnTo>
                  <a:lnTo>
                    <a:pt x="804" y="211"/>
                  </a:lnTo>
                  <a:lnTo>
                    <a:pt x="800" y="211"/>
                  </a:lnTo>
                  <a:lnTo>
                    <a:pt x="800" y="209"/>
                  </a:lnTo>
                  <a:lnTo>
                    <a:pt x="797" y="209"/>
                  </a:lnTo>
                  <a:lnTo>
                    <a:pt x="797" y="209"/>
                  </a:lnTo>
                  <a:lnTo>
                    <a:pt x="795" y="209"/>
                  </a:lnTo>
                  <a:lnTo>
                    <a:pt x="795" y="209"/>
                  </a:lnTo>
                  <a:lnTo>
                    <a:pt x="790" y="209"/>
                  </a:lnTo>
                  <a:lnTo>
                    <a:pt x="790" y="207"/>
                  </a:lnTo>
                  <a:lnTo>
                    <a:pt x="785" y="207"/>
                  </a:lnTo>
                  <a:lnTo>
                    <a:pt x="785" y="207"/>
                  </a:lnTo>
                  <a:lnTo>
                    <a:pt x="778" y="207"/>
                  </a:lnTo>
                  <a:lnTo>
                    <a:pt x="778" y="204"/>
                  </a:lnTo>
                  <a:lnTo>
                    <a:pt x="771" y="204"/>
                  </a:lnTo>
                  <a:lnTo>
                    <a:pt x="771" y="204"/>
                  </a:lnTo>
                  <a:lnTo>
                    <a:pt x="764" y="204"/>
                  </a:lnTo>
                  <a:lnTo>
                    <a:pt x="764" y="202"/>
                  </a:lnTo>
                  <a:lnTo>
                    <a:pt x="740" y="202"/>
                  </a:lnTo>
                  <a:lnTo>
                    <a:pt x="740" y="202"/>
                  </a:lnTo>
                  <a:lnTo>
                    <a:pt x="731" y="202"/>
                  </a:lnTo>
                  <a:lnTo>
                    <a:pt x="731" y="200"/>
                  </a:lnTo>
                  <a:lnTo>
                    <a:pt x="731" y="200"/>
                  </a:lnTo>
                  <a:lnTo>
                    <a:pt x="731" y="200"/>
                  </a:lnTo>
                  <a:lnTo>
                    <a:pt x="719" y="200"/>
                  </a:lnTo>
                  <a:lnTo>
                    <a:pt x="719" y="200"/>
                  </a:lnTo>
                  <a:lnTo>
                    <a:pt x="717" y="200"/>
                  </a:lnTo>
                  <a:lnTo>
                    <a:pt x="717" y="202"/>
                  </a:lnTo>
                  <a:lnTo>
                    <a:pt x="717" y="202"/>
                  </a:lnTo>
                  <a:lnTo>
                    <a:pt x="717" y="204"/>
                  </a:lnTo>
                  <a:lnTo>
                    <a:pt x="712" y="204"/>
                  </a:lnTo>
                  <a:lnTo>
                    <a:pt x="712" y="204"/>
                  </a:lnTo>
                  <a:lnTo>
                    <a:pt x="712" y="204"/>
                  </a:lnTo>
                  <a:lnTo>
                    <a:pt x="712" y="202"/>
                  </a:lnTo>
                  <a:lnTo>
                    <a:pt x="714" y="202"/>
                  </a:lnTo>
                  <a:lnTo>
                    <a:pt x="714" y="200"/>
                  </a:lnTo>
                  <a:lnTo>
                    <a:pt x="714" y="200"/>
                  </a:lnTo>
                  <a:lnTo>
                    <a:pt x="714" y="200"/>
                  </a:lnTo>
                  <a:lnTo>
                    <a:pt x="712" y="200"/>
                  </a:lnTo>
                  <a:lnTo>
                    <a:pt x="712" y="200"/>
                  </a:lnTo>
                  <a:lnTo>
                    <a:pt x="712" y="200"/>
                  </a:lnTo>
                  <a:lnTo>
                    <a:pt x="712" y="197"/>
                  </a:lnTo>
                  <a:lnTo>
                    <a:pt x="710" y="197"/>
                  </a:lnTo>
                  <a:lnTo>
                    <a:pt x="710" y="197"/>
                  </a:lnTo>
                  <a:lnTo>
                    <a:pt x="707" y="197"/>
                  </a:lnTo>
                  <a:lnTo>
                    <a:pt x="707" y="195"/>
                  </a:lnTo>
                  <a:lnTo>
                    <a:pt x="705" y="195"/>
                  </a:lnTo>
                  <a:lnTo>
                    <a:pt x="705" y="195"/>
                  </a:lnTo>
                  <a:lnTo>
                    <a:pt x="705" y="195"/>
                  </a:lnTo>
                  <a:lnTo>
                    <a:pt x="705" y="192"/>
                  </a:lnTo>
                  <a:lnTo>
                    <a:pt x="698" y="192"/>
                  </a:lnTo>
                  <a:lnTo>
                    <a:pt x="698" y="192"/>
                  </a:lnTo>
                  <a:lnTo>
                    <a:pt x="698" y="192"/>
                  </a:lnTo>
                  <a:lnTo>
                    <a:pt x="698" y="190"/>
                  </a:lnTo>
                  <a:lnTo>
                    <a:pt x="693" y="190"/>
                  </a:lnTo>
                  <a:lnTo>
                    <a:pt x="693" y="190"/>
                  </a:lnTo>
                  <a:lnTo>
                    <a:pt x="693" y="190"/>
                  </a:lnTo>
                  <a:lnTo>
                    <a:pt x="693" y="188"/>
                  </a:lnTo>
                  <a:lnTo>
                    <a:pt x="691" y="188"/>
                  </a:lnTo>
                  <a:lnTo>
                    <a:pt x="691" y="188"/>
                  </a:lnTo>
                  <a:lnTo>
                    <a:pt x="691" y="188"/>
                  </a:lnTo>
                  <a:lnTo>
                    <a:pt x="691" y="188"/>
                  </a:lnTo>
                  <a:lnTo>
                    <a:pt x="686" y="188"/>
                  </a:lnTo>
                  <a:lnTo>
                    <a:pt x="686" y="185"/>
                  </a:lnTo>
                  <a:lnTo>
                    <a:pt x="684" y="185"/>
                  </a:lnTo>
                  <a:lnTo>
                    <a:pt x="684" y="185"/>
                  </a:lnTo>
                  <a:lnTo>
                    <a:pt x="684" y="185"/>
                  </a:lnTo>
                  <a:lnTo>
                    <a:pt x="684" y="183"/>
                  </a:lnTo>
                  <a:lnTo>
                    <a:pt x="681" y="183"/>
                  </a:lnTo>
                  <a:lnTo>
                    <a:pt x="681" y="185"/>
                  </a:lnTo>
                  <a:lnTo>
                    <a:pt x="677" y="185"/>
                  </a:lnTo>
                  <a:lnTo>
                    <a:pt x="677" y="185"/>
                  </a:lnTo>
                  <a:lnTo>
                    <a:pt x="677" y="185"/>
                  </a:lnTo>
                  <a:lnTo>
                    <a:pt x="677" y="188"/>
                  </a:lnTo>
                  <a:lnTo>
                    <a:pt x="672" y="188"/>
                  </a:lnTo>
                  <a:lnTo>
                    <a:pt x="672" y="188"/>
                  </a:lnTo>
                  <a:lnTo>
                    <a:pt x="672" y="188"/>
                  </a:lnTo>
                  <a:lnTo>
                    <a:pt x="672" y="188"/>
                  </a:lnTo>
                  <a:lnTo>
                    <a:pt x="669" y="188"/>
                  </a:lnTo>
                  <a:lnTo>
                    <a:pt x="669" y="188"/>
                  </a:lnTo>
                  <a:lnTo>
                    <a:pt x="667" y="188"/>
                  </a:lnTo>
                  <a:lnTo>
                    <a:pt x="667" y="190"/>
                  </a:lnTo>
                  <a:lnTo>
                    <a:pt x="667" y="190"/>
                  </a:lnTo>
                  <a:lnTo>
                    <a:pt x="667" y="190"/>
                  </a:lnTo>
                  <a:lnTo>
                    <a:pt x="667" y="190"/>
                  </a:lnTo>
                  <a:lnTo>
                    <a:pt x="667" y="192"/>
                  </a:lnTo>
                  <a:lnTo>
                    <a:pt x="669" y="192"/>
                  </a:lnTo>
                  <a:lnTo>
                    <a:pt x="669" y="192"/>
                  </a:lnTo>
                  <a:lnTo>
                    <a:pt x="672" y="192"/>
                  </a:lnTo>
                  <a:lnTo>
                    <a:pt x="672" y="195"/>
                  </a:lnTo>
                  <a:lnTo>
                    <a:pt x="672" y="195"/>
                  </a:lnTo>
                  <a:lnTo>
                    <a:pt x="672" y="195"/>
                  </a:lnTo>
                  <a:lnTo>
                    <a:pt x="672" y="195"/>
                  </a:lnTo>
                  <a:lnTo>
                    <a:pt x="672" y="197"/>
                  </a:lnTo>
                  <a:lnTo>
                    <a:pt x="674" y="197"/>
                  </a:lnTo>
                  <a:lnTo>
                    <a:pt x="674" y="197"/>
                  </a:lnTo>
                  <a:lnTo>
                    <a:pt x="677" y="197"/>
                  </a:lnTo>
                  <a:lnTo>
                    <a:pt x="677" y="200"/>
                  </a:lnTo>
                  <a:lnTo>
                    <a:pt x="679" y="200"/>
                  </a:lnTo>
                  <a:lnTo>
                    <a:pt x="679" y="200"/>
                  </a:lnTo>
                  <a:lnTo>
                    <a:pt x="681" y="200"/>
                  </a:lnTo>
                  <a:lnTo>
                    <a:pt x="681" y="200"/>
                  </a:lnTo>
                  <a:lnTo>
                    <a:pt x="686" y="200"/>
                  </a:lnTo>
                  <a:lnTo>
                    <a:pt x="686" y="200"/>
                  </a:lnTo>
                  <a:lnTo>
                    <a:pt x="688" y="200"/>
                  </a:lnTo>
                  <a:lnTo>
                    <a:pt x="688" y="202"/>
                  </a:lnTo>
                  <a:lnTo>
                    <a:pt x="691" y="202"/>
                  </a:lnTo>
                  <a:lnTo>
                    <a:pt x="691" y="200"/>
                  </a:lnTo>
                  <a:lnTo>
                    <a:pt x="693" y="200"/>
                  </a:lnTo>
                  <a:lnTo>
                    <a:pt x="693" y="202"/>
                  </a:lnTo>
                  <a:lnTo>
                    <a:pt x="693" y="202"/>
                  </a:lnTo>
                  <a:lnTo>
                    <a:pt x="693" y="202"/>
                  </a:lnTo>
                  <a:lnTo>
                    <a:pt x="693" y="202"/>
                  </a:lnTo>
                  <a:lnTo>
                    <a:pt x="693" y="204"/>
                  </a:lnTo>
                  <a:lnTo>
                    <a:pt x="693" y="204"/>
                  </a:lnTo>
                  <a:lnTo>
                    <a:pt x="693" y="204"/>
                  </a:lnTo>
                  <a:lnTo>
                    <a:pt x="700" y="204"/>
                  </a:lnTo>
                  <a:lnTo>
                    <a:pt x="700" y="207"/>
                  </a:lnTo>
                  <a:lnTo>
                    <a:pt x="703" y="207"/>
                  </a:lnTo>
                  <a:lnTo>
                    <a:pt x="703" y="204"/>
                  </a:lnTo>
                  <a:lnTo>
                    <a:pt x="707" y="204"/>
                  </a:lnTo>
                  <a:lnTo>
                    <a:pt x="707" y="207"/>
                  </a:lnTo>
                  <a:lnTo>
                    <a:pt x="705" y="207"/>
                  </a:lnTo>
                  <a:lnTo>
                    <a:pt x="705" y="209"/>
                  </a:lnTo>
                  <a:lnTo>
                    <a:pt x="707" y="209"/>
                  </a:lnTo>
                  <a:lnTo>
                    <a:pt x="707" y="209"/>
                  </a:lnTo>
                  <a:lnTo>
                    <a:pt x="707" y="209"/>
                  </a:lnTo>
                  <a:lnTo>
                    <a:pt x="707" y="211"/>
                  </a:lnTo>
                  <a:lnTo>
                    <a:pt x="710" y="211"/>
                  </a:lnTo>
                  <a:lnTo>
                    <a:pt x="710" y="211"/>
                  </a:lnTo>
                  <a:lnTo>
                    <a:pt x="712" y="211"/>
                  </a:lnTo>
                  <a:lnTo>
                    <a:pt x="712" y="214"/>
                  </a:lnTo>
                  <a:lnTo>
                    <a:pt x="712" y="214"/>
                  </a:lnTo>
                  <a:lnTo>
                    <a:pt x="712" y="214"/>
                  </a:lnTo>
                  <a:lnTo>
                    <a:pt x="714" y="214"/>
                  </a:lnTo>
                  <a:lnTo>
                    <a:pt x="714" y="216"/>
                  </a:lnTo>
                  <a:lnTo>
                    <a:pt x="717" y="216"/>
                  </a:lnTo>
                  <a:lnTo>
                    <a:pt x="717" y="218"/>
                  </a:lnTo>
                  <a:lnTo>
                    <a:pt x="719" y="218"/>
                  </a:lnTo>
                  <a:lnTo>
                    <a:pt x="719" y="218"/>
                  </a:lnTo>
                  <a:lnTo>
                    <a:pt x="721" y="218"/>
                  </a:lnTo>
                  <a:lnTo>
                    <a:pt x="721" y="218"/>
                  </a:lnTo>
                  <a:lnTo>
                    <a:pt x="721" y="218"/>
                  </a:lnTo>
                  <a:lnTo>
                    <a:pt x="721" y="221"/>
                  </a:lnTo>
                  <a:lnTo>
                    <a:pt x="724" y="221"/>
                  </a:lnTo>
                  <a:lnTo>
                    <a:pt x="724" y="223"/>
                  </a:lnTo>
                  <a:lnTo>
                    <a:pt x="721" y="223"/>
                  </a:lnTo>
                  <a:lnTo>
                    <a:pt x="721" y="223"/>
                  </a:lnTo>
                  <a:lnTo>
                    <a:pt x="719" y="223"/>
                  </a:lnTo>
                  <a:lnTo>
                    <a:pt x="719" y="226"/>
                  </a:lnTo>
                  <a:lnTo>
                    <a:pt x="719" y="226"/>
                  </a:lnTo>
                  <a:lnTo>
                    <a:pt x="719" y="226"/>
                  </a:lnTo>
                  <a:lnTo>
                    <a:pt x="717" y="226"/>
                  </a:lnTo>
                  <a:lnTo>
                    <a:pt x="717" y="228"/>
                  </a:lnTo>
                  <a:lnTo>
                    <a:pt x="717" y="228"/>
                  </a:lnTo>
                  <a:lnTo>
                    <a:pt x="717" y="228"/>
                  </a:lnTo>
                  <a:lnTo>
                    <a:pt x="712" y="228"/>
                  </a:lnTo>
                  <a:lnTo>
                    <a:pt x="712" y="228"/>
                  </a:lnTo>
                  <a:lnTo>
                    <a:pt x="698" y="228"/>
                  </a:lnTo>
                  <a:lnTo>
                    <a:pt x="698" y="230"/>
                  </a:lnTo>
                  <a:lnTo>
                    <a:pt x="698" y="230"/>
                  </a:lnTo>
                  <a:lnTo>
                    <a:pt x="698" y="233"/>
                  </a:lnTo>
                  <a:lnTo>
                    <a:pt x="698" y="233"/>
                  </a:lnTo>
                  <a:lnTo>
                    <a:pt x="698" y="235"/>
                  </a:lnTo>
                  <a:lnTo>
                    <a:pt x="700" y="235"/>
                  </a:lnTo>
                  <a:lnTo>
                    <a:pt x="700" y="237"/>
                  </a:lnTo>
                  <a:lnTo>
                    <a:pt x="698" y="237"/>
                  </a:lnTo>
                  <a:lnTo>
                    <a:pt x="698" y="237"/>
                  </a:lnTo>
                  <a:lnTo>
                    <a:pt x="693" y="237"/>
                  </a:lnTo>
                  <a:lnTo>
                    <a:pt x="693" y="237"/>
                  </a:lnTo>
                  <a:lnTo>
                    <a:pt x="693" y="237"/>
                  </a:lnTo>
                  <a:lnTo>
                    <a:pt x="693" y="237"/>
                  </a:lnTo>
                  <a:lnTo>
                    <a:pt x="686" y="237"/>
                  </a:lnTo>
                  <a:lnTo>
                    <a:pt x="686" y="237"/>
                  </a:lnTo>
                  <a:lnTo>
                    <a:pt x="684" y="237"/>
                  </a:lnTo>
                  <a:lnTo>
                    <a:pt x="684" y="235"/>
                  </a:lnTo>
                  <a:lnTo>
                    <a:pt x="684" y="235"/>
                  </a:lnTo>
                  <a:lnTo>
                    <a:pt x="684" y="233"/>
                  </a:lnTo>
                  <a:lnTo>
                    <a:pt x="684" y="233"/>
                  </a:lnTo>
                  <a:lnTo>
                    <a:pt x="684" y="233"/>
                  </a:lnTo>
                  <a:lnTo>
                    <a:pt x="686" y="233"/>
                  </a:lnTo>
                  <a:lnTo>
                    <a:pt x="686" y="230"/>
                  </a:lnTo>
                  <a:lnTo>
                    <a:pt x="686" y="230"/>
                  </a:lnTo>
                  <a:lnTo>
                    <a:pt x="686" y="230"/>
                  </a:lnTo>
                  <a:lnTo>
                    <a:pt x="686" y="230"/>
                  </a:lnTo>
                  <a:lnTo>
                    <a:pt x="686" y="230"/>
                  </a:lnTo>
                  <a:lnTo>
                    <a:pt x="691" y="230"/>
                  </a:lnTo>
                  <a:lnTo>
                    <a:pt x="691" y="230"/>
                  </a:lnTo>
                  <a:lnTo>
                    <a:pt x="693" y="230"/>
                  </a:lnTo>
                  <a:lnTo>
                    <a:pt x="693" y="228"/>
                  </a:lnTo>
                  <a:lnTo>
                    <a:pt x="691" y="228"/>
                  </a:lnTo>
                  <a:lnTo>
                    <a:pt x="691" y="226"/>
                  </a:lnTo>
                  <a:lnTo>
                    <a:pt x="688" y="226"/>
                  </a:lnTo>
                  <a:lnTo>
                    <a:pt x="688" y="226"/>
                  </a:lnTo>
                  <a:lnTo>
                    <a:pt x="686" y="226"/>
                  </a:lnTo>
                  <a:lnTo>
                    <a:pt x="686" y="223"/>
                  </a:lnTo>
                  <a:lnTo>
                    <a:pt x="686" y="223"/>
                  </a:lnTo>
                  <a:lnTo>
                    <a:pt x="686" y="223"/>
                  </a:lnTo>
                  <a:lnTo>
                    <a:pt x="688" y="223"/>
                  </a:lnTo>
                  <a:lnTo>
                    <a:pt x="688" y="221"/>
                  </a:lnTo>
                  <a:lnTo>
                    <a:pt x="674" y="221"/>
                  </a:lnTo>
                  <a:lnTo>
                    <a:pt x="674" y="223"/>
                  </a:lnTo>
                  <a:lnTo>
                    <a:pt x="669" y="223"/>
                  </a:lnTo>
                  <a:lnTo>
                    <a:pt x="669" y="223"/>
                  </a:lnTo>
                  <a:lnTo>
                    <a:pt x="667" y="223"/>
                  </a:lnTo>
                  <a:lnTo>
                    <a:pt x="667" y="226"/>
                  </a:lnTo>
                  <a:lnTo>
                    <a:pt x="660" y="226"/>
                  </a:lnTo>
                  <a:lnTo>
                    <a:pt x="660" y="226"/>
                  </a:lnTo>
                  <a:lnTo>
                    <a:pt x="658" y="226"/>
                  </a:lnTo>
                  <a:lnTo>
                    <a:pt x="658" y="228"/>
                  </a:lnTo>
                  <a:lnTo>
                    <a:pt x="648" y="228"/>
                  </a:lnTo>
                  <a:lnTo>
                    <a:pt x="648" y="228"/>
                  </a:lnTo>
                  <a:lnTo>
                    <a:pt x="641" y="228"/>
                  </a:lnTo>
                  <a:lnTo>
                    <a:pt x="641" y="228"/>
                  </a:lnTo>
                  <a:lnTo>
                    <a:pt x="641" y="228"/>
                  </a:lnTo>
                  <a:lnTo>
                    <a:pt x="641" y="230"/>
                  </a:lnTo>
                  <a:lnTo>
                    <a:pt x="641" y="230"/>
                  </a:lnTo>
                  <a:lnTo>
                    <a:pt x="641" y="230"/>
                  </a:lnTo>
                  <a:lnTo>
                    <a:pt x="643" y="230"/>
                  </a:lnTo>
                  <a:lnTo>
                    <a:pt x="643" y="228"/>
                  </a:lnTo>
                  <a:lnTo>
                    <a:pt x="646" y="228"/>
                  </a:lnTo>
                  <a:lnTo>
                    <a:pt x="646" y="230"/>
                  </a:lnTo>
                  <a:lnTo>
                    <a:pt x="646" y="230"/>
                  </a:lnTo>
                  <a:lnTo>
                    <a:pt x="646" y="228"/>
                  </a:lnTo>
                  <a:lnTo>
                    <a:pt x="648" y="228"/>
                  </a:lnTo>
                  <a:lnTo>
                    <a:pt x="648" y="230"/>
                  </a:lnTo>
                  <a:lnTo>
                    <a:pt x="648" y="230"/>
                  </a:lnTo>
                  <a:lnTo>
                    <a:pt x="648" y="233"/>
                  </a:lnTo>
                  <a:lnTo>
                    <a:pt x="646" y="233"/>
                  </a:lnTo>
                  <a:lnTo>
                    <a:pt x="646" y="233"/>
                  </a:lnTo>
                  <a:lnTo>
                    <a:pt x="639" y="233"/>
                  </a:lnTo>
                  <a:lnTo>
                    <a:pt x="639" y="233"/>
                  </a:lnTo>
                  <a:lnTo>
                    <a:pt x="634" y="233"/>
                  </a:lnTo>
                  <a:lnTo>
                    <a:pt x="634" y="230"/>
                  </a:lnTo>
                  <a:lnTo>
                    <a:pt x="620" y="230"/>
                  </a:lnTo>
                  <a:lnTo>
                    <a:pt x="620" y="230"/>
                  </a:lnTo>
                  <a:lnTo>
                    <a:pt x="615" y="230"/>
                  </a:lnTo>
                  <a:lnTo>
                    <a:pt x="615" y="230"/>
                  </a:lnTo>
                  <a:lnTo>
                    <a:pt x="613" y="230"/>
                  </a:lnTo>
                  <a:lnTo>
                    <a:pt x="613" y="233"/>
                  </a:lnTo>
                  <a:lnTo>
                    <a:pt x="601" y="233"/>
                  </a:lnTo>
                  <a:lnTo>
                    <a:pt x="601" y="233"/>
                  </a:lnTo>
                  <a:lnTo>
                    <a:pt x="601" y="233"/>
                  </a:lnTo>
                  <a:lnTo>
                    <a:pt x="601" y="235"/>
                  </a:lnTo>
                  <a:lnTo>
                    <a:pt x="598" y="235"/>
                  </a:lnTo>
                  <a:lnTo>
                    <a:pt x="598" y="235"/>
                  </a:lnTo>
                  <a:lnTo>
                    <a:pt x="594" y="235"/>
                  </a:lnTo>
                  <a:lnTo>
                    <a:pt x="594" y="237"/>
                  </a:lnTo>
                  <a:lnTo>
                    <a:pt x="594" y="237"/>
                  </a:lnTo>
                  <a:lnTo>
                    <a:pt x="594" y="237"/>
                  </a:lnTo>
                  <a:lnTo>
                    <a:pt x="591" y="237"/>
                  </a:lnTo>
                  <a:lnTo>
                    <a:pt x="591" y="237"/>
                  </a:lnTo>
                  <a:lnTo>
                    <a:pt x="591" y="237"/>
                  </a:lnTo>
                  <a:lnTo>
                    <a:pt x="591" y="240"/>
                  </a:lnTo>
                  <a:lnTo>
                    <a:pt x="591" y="240"/>
                  </a:lnTo>
                  <a:lnTo>
                    <a:pt x="591" y="242"/>
                  </a:lnTo>
                  <a:lnTo>
                    <a:pt x="589" y="242"/>
                  </a:lnTo>
                  <a:lnTo>
                    <a:pt x="589" y="242"/>
                  </a:lnTo>
                  <a:lnTo>
                    <a:pt x="587" y="242"/>
                  </a:lnTo>
                  <a:lnTo>
                    <a:pt x="587" y="240"/>
                  </a:lnTo>
                  <a:lnTo>
                    <a:pt x="587" y="240"/>
                  </a:lnTo>
                  <a:lnTo>
                    <a:pt x="587" y="240"/>
                  </a:lnTo>
                  <a:lnTo>
                    <a:pt x="584" y="240"/>
                  </a:lnTo>
                  <a:lnTo>
                    <a:pt x="584" y="237"/>
                  </a:lnTo>
                  <a:lnTo>
                    <a:pt x="584" y="237"/>
                  </a:lnTo>
                  <a:lnTo>
                    <a:pt x="584" y="240"/>
                  </a:lnTo>
                  <a:lnTo>
                    <a:pt x="582" y="240"/>
                  </a:lnTo>
                  <a:lnTo>
                    <a:pt x="582" y="237"/>
                  </a:lnTo>
                  <a:lnTo>
                    <a:pt x="579" y="237"/>
                  </a:lnTo>
                  <a:lnTo>
                    <a:pt x="579" y="237"/>
                  </a:lnTo>
                  <a:lnTo>
                    <a:pt x="577" y="237"/>
                  </a:lnTo>
                  <a:lnTo>
                    <a:pt x="577" y="240"/>
                  </a:lnTo>
                  <a:lnTo>
                    <a:pt x="575" y="240"/>
                  </a:lnTo>
                  <a:lnTo>
                    <a:pt x="575" y="240"/>
                  </a:lnTo>
                  <a:lnTo>
                    <a:pt x="572" y="240"/>
                  </a:lnTo>
                  <a:lnTo>
                    <a:pt x="572" y="240"/>
                  </a:lnTo>
                  <a:lnTo>
                    <a:pt x="575" y="240"/>
                  </a:lnTo>
                  <a:lnTo>
                    <a:pt x="575" y="237"/>
                  </a:lnTo>
                  <a:lnTo>
                    <a:pt x="572" y="237"/>
                  </a:lnTo>
                  <a:lnTo>
                    <a:pt x="572" y="233"/>
                  </a:lnTo>
                  <a:lnTo>
                    <a:pt x="570" y="233"/>
                  </a:lnTo>
                  <a:lnTo>
                    <a:pt x="570" y="233"/>
                  </a:lnTo>
                  <a:lnTo>
                    <a:pt x="570" y="233"/>
                  </a:lnTo>
                  <a:lnTo>
                    <a:pt x="570" y="230"/>
                  </a:lnTo>
                  <a:lnTo>
                    <a:pt x="570" y="230"/>
                  </a:lnTo>
                  <a:lnTo>
                    <a:pt x="570" y="230"/>
                  </a:lnTo>
                  <a:lnTo>
                    <a:pt x="570" y="230"/>
                  </a:lnTo>
                  <a:lnTo>
                    <a:pt x="570" y="228"/>
                  </a:lnTo>
                  <a:lnTo>
                    <a:pt x="572" y="228"/>
                  </a:lnTo>
                  <a:lnTo>
                    <a:pt x="572" y="228"/>
                  </a:lnTo>
                  <a:lnTo>
                    <a:pt x="575" y="228"/>
                  </a:lnTo>
                  <a:lnTo>
                    <a:pt x="575" y="226"/>
                  </a:lnTo>
                  <a:lnTo>
                    <a:pt x="572" y="226"/>
                  </a:lnTo>
                  <a:lnTo>
                    <a:pt x="572" y="226"/>
                  </a:lnTo>
                  <a:lnTo>
                    <a:pt x="572" y="226"/>
                  </a:lnTo>
                  <a:lnTo>
                    <a:pt x="572" y="223"/>
                  </a:lnTo>
                  <a:lnTo>
                    <a:pt x="582" y="223"/>
                  </a:lnTo>
                  <a:lnTo>
                    <a:pt x="582" y="223"/>
                  </a:lnTo>
                  <a:lnTo>
                    <a:pt x="584" y="223"/>
                  </a:lnTo>
                  <a:lnTo>
                    <a:pt x="584" y="223"/>
                  </a:lnTo>
                  <a:lnTo>
                    <a:pt x="589" y="223"/>
                  </a:lnTo>
                  <a:lnTo>
                    <a:pt x="589" y="223"/>
                  </a:lnTo>
                  <a:lnTo>
                    <a:pt x="589" y="223"/>
                  </a:lnTo>
                  <a:lnTo>
                    <a:pt x="589" y="221"/>
                  </a:lnTo>
                  <a:lnTo>
                    <a:pt x="570" y="221"/>
                  </a:lnTo>
                  <a:lnTo>
                    <a:pt x="570" y="223"/>
                  </a:lnTo>
                  <a:lnTo>
                    <a:pt x="563" y="223"/>
                  </a:lnTo>
                  <a:lnTo>
                    <a:pt x="563" y="223"/>
                  </a:lnTo>
                  <a:lnTo>
                    <a:pt x="558" y="223"/>
                  </a:lnTo>
                  <a:lnTo>
                    <a:pt x="558" y="226"/>
                  </a:lnTo>
                  <a:lnTo>
                    <a:pt x="556" y="226"/>
                  </a:lnTo>
                  <a:lnTo>
                    <a:pt x="556" y="226"/>
                  </a:lnTo>
                  <a:lnTo>
                    <a:pt x="551" y="226"/>
                  </a:lnTo>
                  <a:lnTo>
                    <a:pt x="551" y="228"/>
                  </a:lnTo>
                  <a:lnTo>
                    <a:pt x="549" y="228"/>
                  </a:lnTo>
                  <a:lnTo>
                    <a:pt x="549" y="228"/>
                  </a:lnTo>
                  <a:lnTo>
                    <a:pt x="544" y="228"/>
                  </a:lnTo>
                  <a:lnTo>
                    <a:pt x="544" y="228"/>
                  </a:lnTo>
                  <a:lnTo>
                    <a:pt x="542" y="228"/>
                  </a:lnTo>
                  <a:lnTo>
                    <a:pt x="542" y="230"/>
                  </a:lnTo>
                  <a:lnTo>
                    <a:pt x="539" y="230"/>
                  </a:lnTo>
                  <a:lnTo>
                    <a:pt x="539" y="230"/>
                  </a:lnTo>
                  <a:lnTo>
                    <a:pt x="537" y="230"/>
                  </a:lnTo>
                  <a:lnTo>
                    <a:pt x="537" y="233"/>
                  </a:lnTo>
                  <a:lnTo>
                    <a:pt x="532" y="233"/>
                  </a:lnTo>
                  <a:lnTo>
                    <a:pt x="532" y="233"/>
                  </a:lnTo>
                  <a:lnTo>
                    <a:pt x="525" y="233"/>
                  </a:lnTo>
                  <a:lnTo>
                    <a:pt x="525" y="235"/>
                  </a:lnTo>
                  <a:lnTo>
                    <a:pt x="508" y="235"/>
                  </a:lnTo>
                  <a:lnTo>
                    <a:pt x="508" y="235"/>
                  </a:lnTo>
                  <a:lnTo>
                    <a:pt x="506" y="235"/>
                  </a:lnTo>
                  <a:lnTo>
                    <a:pt x="506" y="237"/>
                  </a:lnTo>
                  <a:lnTo>
                    <a:pt x="504" y="237"/>
                  </a:lnTo>
                  <a:lnTo>
                    <a:pt x="504" y="237"/>
                  </a:lnTo>
                  <a:lnTo>
                    <a:pt x="504" y="237"/>
                  </a:lnTo>
                  <a:lnTo>
                    <a:pt x="504" y="237"/>
                  </a:lnTo>
                  <a:lnTo>
                    <a:pt x="499" y="237"/>
                  </a:lnTo>
                  <a:lnTo>
                    <a:pt x="499" y="240"/>
                  </a:lnTo>
                  <a:lnTo>
                    <a:pt x="497" y="240"/>
                  </a:lnTo>
                  <a:lnTo>
                    <a:pt x="497" y="240"/>
                  </a:lnTo>
                  <a:lnTo>
                    <a:pt x="494" y="240"/>
                  </a:lnTo>
                  <a:lnTo>
                    <a:pt x="494" y="242"/>
                  </a:lnTo>
                  <a:lnTo>
                    <a:pt x="492" y="242"/>
                  </a:lnTo>
                  <a:lnTo>
                    <a:pt x="492" y="242"/>
                  </a:lnTo>
                  <a:lnTo>
                    <a:pt x="490" y="242"/>
                  </a:lnTo>
                  <a:lnTo>
                    <a:pt x="490" y="245"/>
                  </a:lnTo>
                  <a:lnTo>
                    <a:pt x="487" y="245"/>
                  </a:lnTo>
                  <a:lnTo>
                    <a:pt x="487" y="245"/>
                  </a:lnTo>
                  <a:lnTo>
                    <a:pt x="485" y="245"/>
                  </a:lnTo>
                  <a:lnTo>
                    <a:pt x="485" y="247"/>
                  </a:lnTo>
                  <a:lnTo>
                    <a:pt x="480" y="247"/>
                  </a:lnTo>
                  <a:lnTo>
                    <a:pt x="480" y="247"/>
                  </a:lnTo>
                  <a:lnTo>
                    <a:pt x="478" y="247"/>
                  </a:lnTo>
                  <a:lnTo>
                    <a:pt x="478" y="249"/>
                  </a:lnTo>
                  <a:lnTo>
                    <a:pt x="475" y="249"/>
                  </a:lnTo>
                  <a:lnTo>
                    <a:pt x="475" y="249"/>
                  </a:lnTo>
                  <a:lnTo>
                    <a:pt x="471" y="249"/>
                  </a:lnTo>
                  <a:lnTo>
                    <a:pt x="471" y="249"/>
                  </a:lnTo>
                  <a:lnTo>
                    <a:pt x="461" y="249"/>
                  </a:lnTo>
                  <a:lnTo>
                    <a:pt x="461" y="249"/>
                  </a:lnTo>
                  <a:lnTo>
                    <a:pt x="456" y="249"/>
                  </a:lnTo>
                  <a:lnTo>
                    <a:pt x="456" y="249"/>
                  </a:lnTo>
                  <a:lnTo>
                    <a:pt x="459" y="249"/>
                  </a:lnTo>
                  <a:lnTo>
                    <a:pt x="459" y="252"/>
                  </a:lnTo>
                  <a:lnTo>
                    <a:pt x="461" y="252"/>
                  </a:lnTo>
                  <a:lnTo>
                    <a:pt x="461" y="254"/>
                  </a:lnTo>
                  <a:lnTo>
                    <a:pt x="459" y="254"/>
                  </a:lnTo>
                  <a:lnTo>
                    <a:pt x="459" y="254"/>
                  </a:lnTo>
                  <a:lnTo>
                    <a:pt x="456" y="254"/>
                  </a:lnTo>
                  <a:lnTo>
                    <a:pt x="456" y="256"/>
                  </a:lnTo>
                  <a:lnTo>
                    <a:pt x="447" y="256"/>
                  </a:lnTo>
                  <a:lnTo>
                    <a:pt x="447" y="256"/>
                  </a:lnTo>
                  <a:lnTo>
                    <a:pt x="447" y="256"/>
                  </a:lnTo>
                  <a:lnTo>
                    <a:pt x="447" y="256"/>
                  </a:lnTo>
                  <a:lnTo>
                    <a:pt x="445" y="256"/>
                  </a:lnTo>
                  <a:lnTo>
                    <a:pt x="445" y="256"/>
                  </a:lnTo>
                  <a:lnTo>
                    <a:pt x="440" y="256"/>
                  </a:lnTo>
                  <a:lnTo>
                    <a:pt x="440" y="259"/>
                  </a:lnTo>
                  <a:lnTo>
                    <a:pt x="442" y="259"/>
                  </a:lnTo>
                  <a:lnTo>
                    <a:pt x="442" y="261"/>
                  </a:lnTo>
                  <a:lnTo>
                    <a:pt x="440" y="261"/>
                  </a:lnTo>
                  <a:lnTo>
                    <a:pt x="440" y="263"/>
                  </a:lnTo>
                  <a:lnTo>
                    <a:pt x="440" y="263"/>
                  </a:lnTo>
                  <a:lnTo>
                    <a:pt x="440" y="266"/>
                  </a:lnTo>
                  <a:lnTo>
                    <a:pt x="437" y="266"/>
                  </a:lnTo>
                  <a:lnTo>
                    <a:pt x="437" y="268"/>
                  </a:lnTo>
                  <a:lnTo>
                    <a:pt x="437" y="268"/>
                  </a:lnTo>
                  <a:lnTo>
                    <a:pt x="437" y="268"/>
                  </a:lnTo>
                  <a:lnTo>
                    <a:pt x="440" y="268"/>
                  </a:lnTo>
                  <a:lnTo>
                    <a:pt x="440" y="271"/>
                  </a:lnTo>
                  <a:lnTo>
                    <a:pt x="437" y="271"/>
                  </a:lnTo>
                  <a:lnTo>
                    <a:pt x="437" y="273"/>
                  </a:lnTo>
                  <a:lnTo>
                    <a:pt x="437" y="273"/>
                  </a:lnTo>
                  <a:lnTo>
                    <a:pt x="437" y="273"/>
                  </a:lnTo>
                  <a:lnTo>
                    <a:pt x="435" y="273"/>
                  </a:lnTo>
                  <a:lnTo>
                    <a:pt x="435" y="275"/>
                  </a:lnTo>
                  <a:lnTo>
                    <a:pt x="433" y="275"/>
                  </a:lnTo>
                  <a:lnTo>
                    <a:pt x="433" y="273"/>
                  </a:lnTo>
                  <a:lnTo>
                    <a:pt x="430" y="273"/>
                  </a:lnTo>
                  <a:lnTo>
                    <a:pt x="430" y="275"/>
                  </a:lnTo>
                  <a:lnTo>
                    <a:pt x="426" y="275"/>
                  </a:lnTo>
                  <a:lnTo>
                    <a:pt x="426" y="275"/>
                  </a:lnTo>
                  <a:lnTo>
                    <a:pt x="419" y="275"/>
                  </a:lnTo>
                  <a:lnTo>
                    <a:pt x="419" y="278"/>
                  </a:lnTo>
                  <a:lnTo>
                    <a:pt x="414" y="278"/>
                  </a:lnTo>
                  <a:lnTo>
                    <a:pt x="414" y="275"/>
                  </a:lnTo>
                  <a:lnTo>
                    <a:pt x="407" y="275"/>
                  </a:lnTo>
                  <a:lnTo>
                    <a:pt x="407" y="278"/>
                  </a:lnTo>
                  <a:lnTo>
                    <a:pt x="402" y="278"/>
                  </a:lnTo>
                  <a:lnTo>
                    <a:pt x="402" y="275"/>
                  </a:lnTo>
                  <a:lnTo>
                    <a:pt x="400" y="275"/>
                  </a:lnTo>
                  <a:lnTo>
                    <a:pt x="400" y="275"/>
                  </a:lnTo>
                  <a:lnTo>
                    <a:pt x="397" y="275"/>
                  </a:lnTo>
                  <a:lnTo>
                    <a:pt x="397" y="273"/>
                  </a:lnTo>
                  <a:lnTo>
                    <a:pt x="397" y="273"/>
                  </a:lnTo>
                  <a:lnTo>
                    <a:pt x="397" y="273"/>
                  </a:lnTo>
                  <a:lnTo>
                    <a:pt x="395" y="273"/>
                  </a:lnTo>
                  <a:lnTo>
                    <a:pt x="395" y="271"/>
                  </a:lnTo>
                  <a:lnTo>
                    <a:pt x="395" y="271"/>
                  </a:lnTo>
                  <a:lnTo>
                    <a:pt x="395" y="271"/>
                  </a:lnTo>
                  <a:lnTo>
                    <a:pt x="392" y="271"/>
                  </a:lnTo>
                  <a:lnTo>
                    <a:pt x="392" y="268"/>
                  </a:lnTo>
                  <a:lnTo>
                    <a:pt x="392" y="268"/>
                  </a:lnTo>
                  <a:lnTo>
                    <a:pt x="392" y="268"/>
                  </a:lnTo>
                  <a:lnTo>
                    <a:pt x="388" y="268"/>
                  </a:lnTo>
                  <a:lnTo>
                    <a:pt x="388" y="266"/>
                  </a:lnTo>
                  <a:lnTo>
                    <a:pt x="383" y="266"/>
                  </a:lnTo>
                  <a:lnTo>
                    <a:pt x="383" y="266"/>
                  </a:lnTo>
                  <a:lnTo>
                    <a:pt x="381" y="266"/>
                  </a:lnTo>
                  <a:lnTo>
                    <a:pt x="381" y="263"/>
                  </a:lnTo>
                  <a:lnTo>
                    <a:pt x="378" y="263"/>
                  </a:lnTo>
                  <a:lnTo>
                    <a:pt x="378" y="263"/>
                  </a:lnTo>
                  <a:lnTo>
                    <a:pt x="378" y="263"/>
                  </a:lnTo>
                  <a:lnTo>
                    <a:pt x="378" y="261"/>
                  </a:lnTo>
                  <a:lnTo>
                    <a:pt x="381" y="261"/>
                  </a:lnTo>
                  <a:lnTo>
                    <a:pt x="381" y="259"/>
                  </a:lnTo>
                  <a:lnTo>
                    <a:pt x="383" y="259"/>
                  </a:lnTo>
                  <a:lnTo>
                    <a:pt x="383" y="259"/>
                  </a:lnTo>
                  <a:lnTo>
                    <a:pt x="388" y="259"/>
                  </a:lnTo>
                  <a:lnTo>
                    <a:pt x="388" y="256"/>
                  </a:lnTo>
                  <a:lnTo>
                    <a:pt x="388" y="256"/>
                  </a:lnTo>
                  <a:lnTo>
                    <a:pt x="388" y="254"/>
                  </a:lnTo>
                  <a:lnTo>
                    <a:pt x="397" y="254"/>
                  </a:lnTo>
                  <a:lnTo>
                    <a:pt x="397" y="254"/>
                  </a:lnTo>
                  <a:lnTo>
                    <a:pt x="404" y="254"/>
                  </a:lnTo>
                  <a:lnTo>
                    <a:pt x="404" y="252"/>
                  </a:lnTo>
                  <a:lnTo>
                    <a:pt x="416" y="252"/>
                  </a:lnTo>
                  <a:lnTo>
                    <a:pt x="416" y="249"/>
                  </a:lnTo>
                  <a:lnTo>
                    <a:pt x="416" y="249"/>
                  </a:lnTo>
                  <a:lnTo>
                    <a:pt x="416" y="249"/>
                  </a:lnTo>
                  <a:lnTo>
                    <a:pt x="414" y="249"/>
                  </a:lnTo>
                  <a:lnTo>
                    <a:pt x="414" y="247"/>
                  </a:lnTo>
                  <a:lnTo>
                    <a:pt x="414" y="247"/>
                  </a:lnTo>
                  <a:lnTo>
                    <a:pt x="414" y="247"/>
                  </a:lnTo>
                  <a:lnTo>
                    <a:pt x="414" y="247"/>
                  </a:lnTo>
                  <a:lnTo>
                    <a:pt x="414" y="245"/>
                  </a:lnTo>
                  <a:lnTo>
                    <a:pt x="414" y="245"/>
                  </a:lnTo>
                  <a:lnTo>
                    <a:pt x="414" y="245"/>
                  </a:lnTo>
                  <a:lnTo>
                    <a:pt x="414" y="245"/>
                  </a:lnTo>
                  <a:lnTo>
                    <a:pt x="414" y="242"/>
                  </a:lnTo>
                  <a:lnTo>
                    <a:pt x="409" y="242"/>
                  </a:lnTo>
                  <a:lnTo>
                    <a:pt x="409" y="242"/>
                  </a:lnTo>
                  <a:lnTo>
                    <a:pt x="407" y="242"/>
                  </a:lnTo>
                  <a:lnTo>
                    <a:pt x="407" y="240"/>
                  </a:lnTo>
                  <a:lnTo>
                    <a:pt x="407" y="240"/>
                  </a:lnTo>
                  <a:lnTo>
                    <a:pt x="407" y="240"/>
                  </a:lnTo>
                  <a:lnTo>
                    <a:pt x="407" y="240"/>
                  </a:lnTo>
                  <a:lnTo>
                    <a:pt x="407" y="237"/>
                  </a:lnTo>
                  <a:lnTo>
                    <a:pt x="409" y="237"/>
                  </a:lnTo>
                  <a:lnTo>
                    <a:pt x="409" y="237"/>
                  </a:lnTo>
                  <a:lnTo>
                    <a:pt x="404" y="237"/>
                  </a:lnTo>
                  <a:lnTo>
                    <a:pt x="404" y="237"/>
                  </a:lnTo>
                  <a:lnTo>
                    <a:pt x="402" y="237"/>
                  </a:lnTo>
                  <a:lnTo>
                    <a:pt x="402" y="235"/>
                  </a:lnTo>
                  <a:lnTo>
                    <a:pt x="397" y="235"/>
                  </a:lnTo>
                  <a:lnTo>
                    <a:pt x="397" y="235"/>
                  </a:lnTo>
                  <a:lnTo>
                    <a:pt x="392" y="235"/>
                  </a:lnTo>
                  <a:lnTo>
                    <a:pt x="392" y="233"/>
                  </a:lnTo>
                  <a:lnTo>
                    <a:pt x="359" y="233"/>
                  </a:lnTo>
                  <a:lnTo>
                    <a:pt x="359" y="233"/>
                  </a:lnTo>
                  <a:lnTo>
                    <a:pt x="355" y="233"/>
                  </a:lnTo>
                  <a:lnTo>
                    <a:pt x="355" y="230"/>
                  </a:lnTo>
                  <a:lnTo>
                    <a:pt x="352" y="230"/>
                  </a:lnTo>
                  <a:lnTo>
                    <a:pt x="352" y="230"/>
                  </a:lnTo>
                  <a:lnTo>
                    <a:pt x="348" y="230"/>
                  </a:lnTo>
                  <a:lnTo>
                    <a:pt x="348" y="228"/>
                  </a:lnTo>
                  <a:lnTo>
                    <a:pt x="340" y="228"/>
                  </a:lnTo>
                  <a:lnTo>
                    <a:pt x="340" y="230"/>
                  </a:lnTo>
                  <a:lnTo>
                    <a:pt x="343" y="230"/>
                  </a:lnTo>
                  <a:lnTo>
                    <a:pt x="343" y="233"/>
                  </a:lnTo>
                  <a:lnTo>
                    <a:pt x="345" y="233"/>
                  </a:lnTo>
                  <a:lnTo>
                    <a:pt x="345" y="233"/>
                  </a:lnTo>
                  <a:lnTo>
                    <a:pt x="348" y="233"/>
                  </a:lnTo>
                  <a:lnTo>
                    <a:pt x="348" y="235"/>
                  </a:lnTo>
                  <a:lnTo>
                    <a:pt x="350" y="235"/>
                  </a:lnTo>
                  <a:lnTo>
                    <a:pt x="350" y="235"/>
                  </a:lnTo>
                  <a:lnTo>
                    <a:pt x="352" y="235"/>
                  </a:lnTo>
                  <a:lnTo>
                    <a:pt x="352" y="237"/>
                  </a:lnTo>
                  <a:lnTo>
                    <a:pt x="357" y="237"/>
                  </a:lnTo>
                  <a:lnTo>
                    <a:pt x="357" y="237"/>
                  </a:lnTo>
                  <a:lnTo>
                    <a:pt x="359" y="237"/>
                  </a:lnTo>
                  <a:lnTo>
                    <a:pt x="359" y="237"/>
                  </a:lnTo>
                  <a:lnTo>
                    <a:pt x="362" y="237"/>
                  </a:lnTo>
                  <a:lnTo>
                    <a:pt x="362" y="240"/>
                  </a:lnTo>
                  <a:lnTo>
                    <a:pt x="362" y="240"/>
                  </a:lnTo>
                  <a:lnTo>
                    <a:pt x="362" y="240"/>
                  </a:lnTo>
                  <a:lnTo>
                    <a:pt x="364" y="240"/>
                  </a:lnTo>
                  <a:lnTo>
                    <a:pt x="364" y="242"/>
                  </a:lnTo>
                  <a:lnTo>
                    <a:pt x="362" y="242"/>
                  </a:lnTo>
                  <a:lnTo>
                    <a:pt x="362" y="247"/>
                  </a:lnTo>
                  <a:lnTo>
                    <a:pt x="364" y="247"/>
                  </a:lnTo>
                  <a:lnTo>
                    <a:pt x="364" y="247"/>
                  </a:lnTo>
                  <a:lnTo>
                    <a:pt x="362" y="247"/>
                  </a:lnTo>
                  <a:lnTo>
                    <a:pt x="362" y="249"/>
                  </a:lnTo>
                  <a:lnTo>
                    <a:pt x="362" y="249"/>
                  </a:lnTo>
                  <a:lnTo>
                    <a:pt x="362" y="249"/>
                  </a:lnTo>
                  <a:lnTo>
                    <a:pt x="359" y="249"/>
                  </a:lnTo>
                  <a:lnTo>
                    <a:pt x="359" y="252"/>
                  </a:lnTo>
                  <a:lnTo>
                    <a:pt x="362" y="252"/>
                  </a:lnTo>
                  <a:lnTo>
                    <a:pt x="362" y="254"/>
                  </a:lnTo>
                  <a:lnTo>
                    <a:pt x="359" y="254"/>
                  </a:lnTo>
                  <a:lnTo>
                    <a:pt x="359" y="256"/>
                  </a:lnTo>
                  <a:lnTo>
                    <a:pt x="359" y="256"/>
                  </a:lnTo>
                  <a:lnTo>
                    <a:pt x="359" y="256"/>
                  </a:lnTo>
                  <a:lnTo>
                    <a:pt x="359" y="256"/>
                  </a:lnTo>
                  <a:lnTo>
                    <a:pt x="359" y="259"/>
                  </a:lnTo>
                  <a:lnTo>
                    <a:pt x="357" y="259"/>
                  </a:lnTo>
                  <a:lnTo>
                    <a:pt x="357" y="259"/>
                  </a:lnTo>
                  <a:lnTo>
                    <a:pt x="357" y="259"/>
                  </a:lnTo>
                  <a:lnTo>
                    <a:pt x="357" y="261"/>
                  </a:lnTo>
                  <a:lnTo>
                    <a:pt x="355" y="261"/>
                  </a:lnTo>
                  <a:lnTo>
                    <a:pt x="355" y="261"/>
                  </a:lnTo>
                  <a:lnTo>
                    <a:pt x="355" y="261"/>
                  </a:lnTo>
                  <a:lnTo>
                    <a:pt x="355" y="263"/>
                  </a:lnTo>
                  <a:lnTo>
                    <a:pt x="352" y="263"/>
                  </a:lnTo>
                  <a:lnTo>
                    <a:pt x="352" y="268"/>
                  </a:lnTo>
                  <a:lnTo>
                    <a:pt x="355" y="268"/>
                  </a:lnTo>
                  <a:lnTo>
                    <a:pt x="355" y="268"/>
                  </a:lnTo>
                  <a:lnTo>
                    <a:pt x="362" y="268"/>
                  </a:lnTo>
                  <a:lnTo>
                    <a:pt x="362" y="271"/>
                  </a:lnTo>
                  <a:lnTo>
                    <a:pt x="364" y="271"/>
                  </a:lnTo>
                  <a:lnTo>
                    <a:pt x="364" y="271"/>
                  </a:lnTo>
                  <a:lnTo>
                    <a:pt x="364" y="271"/>
                  </a:lnTo>
                  <a:lnTo>
                    <a:pt x="364" y="273"/>
                  </a:lnTo>
                  <a:lnTo>
                    <a:pt x="366" y="273"/>
                  </a:lnTo>
                  <a:lnTo>
                    <a:pt x="366" y="273"/>
                  </a:lnTo>
                  <a:lnTo>
                    <a:pt x="366" y="273"/>
                  </a:lnTo>
                  <a:lnTo>
                    <a:pt x="366" y="275"/>
                  </a:lnTo>
                  <a:lnTo>
                    <a:pt x="369" y="275"/>
                  </a:lnTo>
                  <a:lnTo>
                    <a:pt x="369" y="278"/>
                  </a:lnTo>
                  <a:lnTo>
                    <a:pt x="366" y="278"/>
                  </a:lnTo>
                  <a:lnTo>
                    <a:pt x="366" y="278"/>
                  </a:lnTo>
                  <a:lnTo>
                    <a:pt x="366" y="278"/>
                  </a:lnTo>
                  <a:lnTo>
                    <a:pt x="366" y="278"/>
                  </a:lnTo>
                  <a:lnTo>
                    <a:pt x="366" y="278"/>
                  </a:lnTo>
                  <a:lnTo>
                    <a:pt x="366" y="280"/>
                  </a:lnTo>
                  <a:lnTo>
                    <a:pt x="366" y="280"/>
                  </a:lnTo>
                  <a:lnTo>
                    <a:pt x="366" y="282"/>
                  </a:lnTo>
                  <a:lnTo>
                    <a:pt x="366" y="282"/>
                  </a:lnTo>
                  <a:lnTo>
                    <a:pt x="366" y="285"/>
                  </a:lnTo>
                  <a:lnTo>
                    <a:pt x="366" y="285"/>
                  </a:lnTo>
                  <a:lnTo>
                    <a:pt x="366" y="285"/>
                  </a:lnTo>
                  <a:lnTo>
                    <a:pt x="364" y="285"/>
                  </a:lnTo>
                  <a:lnTo>
                    <a:pt x="364" y="287"/>
                  </a:lnTo>
                  <a:lnTo>
                    <a:pt x="364" y="287"/>
                  </a:lnTo>
                  <a:lnTo>
                    <a:pt x="364" y="287"/>
                  </a:lnTo>
                  <a:lnTo>
                    <a:pt x="362" y="287"/>
                  </a:lnTo>
                  <a:lnTo>
                    <a:pt x="362" y="287"/>
                  </a:lnTo>
                  <a:lnTo>
                    <a:pt x="362" y="287"/>
                  </a:lnTo>
                  <a:lnTo>
                    <a:pt x="362" y="290"/>
                  </a:lnTo>
                  <a:lnTo>
                    <a:pt x="359" y="290"/>
                  </a:lnTo>
                  <a:lnTo>
                    <a:pt x="359" y="290"/>
                  </a:lnTo>
                  <a:lnTo>
                    <a:pt x="359" y="290"/>
                  </a:lnTo>
                  <a:lnTo>
                    <a:pt x="359" y="294"/>
                  </a:lnTo>
                  <a:lnTo>
                    <a:pt x="357" y="294"/>
                  </a:lnTo>
                  <a:lnTo>
                    <a:pt x="357" y="294"/>
                  </a:lnTo>
                  <a:lnTo>
                    <a:pt x="357" y="294"/>
                  </a:lnTo>
                  <a:lnTo>
                    <a:pt x="357" y="292"/>
                  </a:lnTo>
                  <a:lnTo>
                    <a:pt x="352" y="292"/>
                  </a:lnTo>
                  <a:lnTo>
                    <a:pt x="352" y="292"/>
                  </a:lnTo>
                  <a:lnTo>
                    <a:pt x="352" y="292"/>
                  </a:lnTo>
                  <a:lnTo>
                    <a:pt x="352" y="290"/>
                  </a:lnTo>
                  <a:lnTo>
                    <a:pt x="350" y="290"/>
                  </a:lnTo>
                  <a:lnTo>
                    <a:pt x="350" y="290"/>
                  </a:lnTo>
                  <a:lnTo>
                    <a:pt x="345" y="290"/>
                  </a:lnTo>
                  <a:lnTo>
                    <a:pt x="345" y="287"/>
                  </a:lnTo>
                  <a:lnTo>
                    <a:pt x="345" y="287"/>
                  </a:lnTo>
                  <a:lnTo>
                    <a:pt x="345" y="287"/>
                  </a:lnTo>
                  <a:lnTo>
                    <a:pt x="331" y="287"/>
                  </a:lnTo>
                  <a:lnTo>
                    <a:pt x="331" y="287"/>
                  </a:lnTo>
                  <a:lnTo>
                    <a:pt x="326" y="287"/>
                  </a:lnTo>
                  <a:lnTo>
                    <a:pt x="326" y="285"/>
                  </a:lnTo>
                  <a:lnTo>
                    <a:pt x="324" y="285"/>
                  </a:lnTo>
                  <a:lnTo>
                    <a:pt x="324" y="285"/>
                  </a:lnTo>
                  <a:lnTo>
                    <a:pt x="319" y="285"/>
                  </a:lnTo>
                  <a:lnTo>
                    <a:pt x="319" y="285"/>
                  </a:lnTo>
                  <a:lnTo>
                    <a:pt x="317" y="285"/>
                  </a:lnTo>
                  <a:lnTo>
                    <a:pt x="317" y="287"/>
                  </a:lnTo>
                  <a:lnTo>
                    <a:pt x="317" y="287"/>
                  </a:lnTo>
                  <a:lnTo>
                    <a:pt x="317" y="287"/>
                  </a:lnTo>
                  <a:lnTo>
                    <a:pt x="314" y="287"/>
                  </a:lnTo>
                  <a:lnTo>
                    <a:pt x="314" y="287"/>
                  </a:lnTo>
                  <a:lnTo>
                    <a:pt x="314" y="287"/>
                  </a:lnTo>
                  <a:lnTo>
                    <a:pt x="314" y="290"/>
                  </a:lnTo>
                  <a:lnTo>
                    <a:pt x="312" y="290"/>
                  </a:lnTo>
                  <a:lnTo>
                    <a:pt x="312" y="290"/>
                  </a:lnTo>
                  <a:lnTo>
                    <a:pt x="310" y="290"/>
                  </a:lnTo>
                  <a:lnTo>
                    <a:pt x="310" y="292"/>
                  </a:lnTo>
                  <a:lnTo>
                    <a:pt x="307" y="292"/>
                  </a:lnTo>
                  <a:lnTo>
                    <a:pt x="307" y="292"/>
                  </a:lnTo>
                  <a:lnTo>
                    <a:pt x="307" y="292"/>
                  </a:lnTo>
                  <a:lnTo>
                    <a:pt x="307" y="294"/>
                  </a:lnTo>
                  <a:lnTo>
                    <a:pt x="305" y="294"/>
                  </a:lnTo>
                  <a:lnTo>
                    <a:pt x="305" y="294"/>
                  </a:lnTo>
                  <a:lnTo>
                    <a:pt x="303" y="294"/>
                  </a:lnTo>
                  <a:lnTo>
                    <a:pt x="303" y="297"/>
                  </a:lnTo>
                  <a:lnTo>
                    <a:pt x="298" y="297"/>
                  </a:lnTo>
                  <a:lnTo>
                    <a:pt x="298" y="297"/>
                  </a:lnTo>
                  <a:lnTo>
                    <a:pt x="291" y="297"/>
                  </a:lnTo>
                  <a:lnTo>
                    <a:pt x="291" y="297"/>
                  </a:lnTo>
                  <a:lnTo>
                    <a:pt x="286" y="297"/>
                  </a:lnTo>
                  <a:lnTo>
                    <a:pt x="286" y="299"/>
                  </a:lnTo>
                  <a:lnTo>
                    <a:pt x="286" y="299"/>
                  </a:lnTo>
                  <a:lnTo>
                    <a:pt x="286" y="299"/>
                  </a:lnTo>
                  <a:lnTo>
                    <a:pt x="284" y="299"/>
                  </a:lnTo>
                  <a:lnTo>
                    <a:pt x="284" y="301"/>
                  </a:lnTo>
                  <a:lnTo>
                    <a:pt x="284" y="301"/>
                  </a:lnTo>
                  <a:lnTo>
                    <a:pt x="284" y="301"/>
                  </a:lnTo>
                  <a:lnTo>
                    <a:pt x="281" y="301"/>
                  </a:lnTo>
                  <a:lnTo>
                    <a:pt x="281" y="304"/>
                  </a:lnTo>
                  <a:lnTo>
                    <a:pt x="279" y="304"/>
                  </a:lnTo>
                  <a:lnTo>
                    <a:pt x="279" y="304"/>
                  </a:lnTo>
                  <a:lnTo>
                    <a:pt x="277" y="304"/>
                  </a:lnTo>
                  <a:lnTo>
                    <a:pt x="277" y="306"/>
                  </a:lnTo>
                  <a:lnTo>
                    <a:pt x="274" y="306"/>
                  </a:lnTo>
                  <a:lnTo>
                    <a:pt x="274" y="306"/>
                  </a:lnTo>
                  <a:lnTo>
                    <a:pt x="269" y="306"/>
                  </a:lnTo>
                  <a:lnTo>
                    <a:pt x="269" y="309"/>
                  </a:lnTo>
                  <a:lnTo>
                    <a:pt x="267" y="309"/>
                  </a:lnTo>
                  <a:lnTo>
                    <a:pt x="267" y="309"/>
                  </a:lnTo>
                  <a:lnTo>
                    <a:pt x="267" y="309"/>
                  </a:lnTo>
                  <a:lnTo>
                    <a:pt x="267" y="316"/>
                  </a:lnTo>
                  <a:lnTo>
                    <a:pt x="267" y="316"/>
                  </a:lnTo>
                  <a:lnTo>
                    <a:pt x="267" y="318"/>
                  </a:lnTo>
                  <a:lnTo>
                    <a:pt x="269" y="318"/>
                  </a:lnTo>
                  <a:lnTo>
                    <a:pt x="269" y="318"/>
                  </a:lnTo>
                  <a:lnTo>
                    <a:pt x="272" y="318"/>
                  </a:lnTo>
                  <a:lnTo>
                    <a:pt x="272" y="318"/>
                  </a:lnTo>
                  <a:lnTo>
                    <a:pt x="272" y="318"/>
                  </a:lnTo>
                  <a:lnTo>
                    <a:pt x="272" y="320"/>
                  </a:lnTo>
                  <a:lnTo>
                    <a:pt x="274" y="320"/>
                  </a:lnTo>
                  <a:lnTo>
                    <a:pt x="274" y="323"/>
                  </a:lnTo>
                  <a:lnTo>
                    <a:pt x="274" y="323"/>
                  </a:lnTo>
                  <a:lnTo>
                    <a:pt x="274" y="323"/>
                  </a:lnTo>
                  <a:lnTo>
                    <a:pt x="277" y="323"/>
                  </a:lnTo>
                  <a:lnTo>
                    <a:pt x="277" y="325"/>
                  </a:lnTo>
                  <a:lnTo>
                    <a:pt x="277" y="325"/>
                  </a:lnTo>
                  <a:lnTo>
                    <a:pt x="277" y="327"/>
                  </a:lnTo>
                  <a:lnTo>
                    <a:pt x="279" y="327"/>
                  </a:lnTo>
                  <a:lnTo>
                    <a:pt x="279" y="327"/>
                  </a:lnTo>
                  <a:lnTo>
                    <a:pt x="279" y="327"/>
                  </a:lnTo>
                  <a:lnTo>
                    <a:pt x="279" y="325"/>
                  </a:lnTo>
                  <a:lnTo>
                    <a:pt x="281" y="325"/>
                  </a:lnTo>
                  <a:lnTo>
                    <a:pt x="281" y="327"/>
                  </a:lnTo>
                  <a:lnTo>
                    <a:pt x="281" y="327"/>
                  </a:lnTo>
                  <a:lnTo>
                    <a:pt x="281" y="327"/>
                  </a:lnTo>
                  <a:lnTo>
                    <a:pt x="272" y="327"/>
                  </a:lnTo>
                  <a:lnTo>
                    <a:pt x="272" y="330"/>
                  </a:lnTo>
                  <a:lnTo>
                    <a:pt x="269" y="330"/>
                  </a:lnTo>
                  <a:lnTo>
                    <a:pt x="269" y="330"/>
                  </a:lnTo>
                  <a:lnTo>
                    <a:pt x="267" y="330"/>
                  </a:lnTo>
                  <a:lnTo>
                    <a:pt x="267" y="332"/>
                  </a:lnTo>
                  <a:lnTo>
                    <a:pt x="267" y="332"/>
                  </a:lnTo>
                  <a:lnTo>
                    <a:pt x="267" y="335"/>
                  </a:lnTo>
                  <a:lnTo>
                    <a:pt x="260" y="335"/>
                  </a:lnTo>
                  <a:lnTo>
                    <a:pt x="260" y="332"/>
                  </a:lnTo>
                  <a:lnTo>
                    <a:pt x="260" y="332"/>
                  </a:lnTo>
                  <a:lnTo>
                    <a:pt x="260" y="332"/>
                  </a:lnTo>
                  <a:lnTo>
                    <a:pt x="253" y="332"/>
                  </a:lnTo>
                  <a:lnTo>
                    <a:pt x="253" y="330"/>
                  </a:lnTo>
                  <a:lnTo>
                    <a:pt x="253" y="330"/>
                  </a:lnTo>
                  <a:lnTo>
                    <a:pt x="253" y="330"/>
                  </a:lnTo>
                  <a:lnTo>
                    <a:pt x="246" y="330"/>
                  </a:lnTo>
                  <a:lnTo>
                    <a:pt x="246" y="327"/>
                  </a:lnTo>
                  <a:lnTo>
                    <a:pt x="241" y="327"/>
                  </a:lnTo>
                  <a:lnTo>
                    <a:pt x="241" y="327"/>
                  </a:lnTo>
                  <a:lnTo>
                    <a:pt x="239" y="327"/>
                  </a:lnTo>
                  <a:lnTo>
                    <a:pt x="239" y="327"/>
                  </a:lnTo>
                  <a:lnTo>
                    <a:pt x="229" y="327"/>
                  </a:lnTo>
                  <a:lnTo>
                    <a:pt x="229" y="325"/>
                  </a:lnTo>
                  <a:lnTo>
                    <a:pt x="227" y="325"/>
                  </a:lnTo>
                  <a:lnTo>
                    <a:pt x="227" y="325"/>
                  </a:lnTo>
                  <a:lnTo>
                    <a:pt x="224" y="325"/>
                  </a:lnTo>
                  <a:lnTo>
                    <a:pt x="224" y="323"/>
                  </a:lnTo>
                  <a:lnTo>
                    <a:pt x="222" y="323"/>
                  </a:lnTo>
                  <a:lnTo>
                    <a:pt x="222" y="320"/>
                  </a:lnTo>
                  <a:lnTo>
                    <a:pt x="217" y="320"/>
                  </a:lnTo>
                  <a:lnTo>
                    <a:pt x="217" y="320"/>
                  </a:lnTo>
                  <a:lnTo>
                    <a:pt x="213" y="320"/>
                  </a:lnTo>
                  <a:lnTo>
                    <a:pt x="213" y="318"/>
                  </a:lnTo>
                  <a:lnTo>
                    <a:pt x="206" y="318"/>
                  </a:lnTo>
                  <a:lnTo>
                    <a:pt x="206" y="318"/>
                  </a:lnTo>
                  <a:lnTo>
                    <a:pt x="203" y="318"/>
                  </a:lnTo>
                  <a:lnTo>
                    <a:pt x="203" y="318"/>
                  </a:lnTo>
                  <a:lnTo>
                    <a:pt x="203" y="318"/>
                  </a:lnTo>
                  <a:lnTo>
                    <a:pt x="203" y="318"/>
                  </a:lnTo>
                  <a:lnTo>
                    <a:pt x="203" y="318"/>
                  </a:lnTo>
                  <a:lnTo>
                    <a:pt x="203" y="325"/>
                  </a:lnTo>
                  <a:lnTo>
                    <a:pt x="201" y="325"/>
                  </a:lnTo>
                  <a:lnTo>
                    <a:pt x="201" y="325"/>
                  </a:lnTo>
                  <a:lnTo>
                    <a:pt x="198" y="325"/>
                  </a:lnTo>
                  <a:lnTo>
                    <a:pt x="198" y="325"/>
                  </a:lnTo>
                  <a:lnTo>
                    <a:pt x="196" y="325"/>
                  </a:lnTo>
                  <a:lnTo>
                    <a:pt x="196" y="327"/>
                  </a:lnTo>
                  <a:lnTo>
                    <a:pt x="196" y="327"/>
                  </a:lnTo>
                  <a:lnTo>
                    <a:pt x="196" y="327"/>
                  </a:lnTo>
                  <a:lnTo>
                    <a:pt x="198" y="327"/>
                  </a:lnTo>
                  <a:lnTo>
                    <a:pt x="198" y="330"/>
                  </a:lnTo>
                  <a:lnTo>
                    <a:pt x="201" y="330"/>
                  </a:lnTo>
                  <a:lnTo>
                    <a:pt x="201" y="332"/>
                  </a:lnTo>
                  <a:lnTo>
                    <a:pt x="203" y="332"/>
                  </a:lnTo>
                  <a:lnTo>
                    <a:pt x="203" y="332"/>
                  </a:lnTo>
                  <a:lnTo>
                    <a:pt x="203" y="332"/>
                  </a:lnTo>
                  <a:lnTo>
                    <a:pt x="203" y="335"/>
                  </a:lnTo>
                  <a:lnTo>
                    <a:pt x="206" y="335"/>
                  </a:lnTo>
                  <a:lnTo>
                    <a:pt x="206" y="335"/>
                  </a:lnTo>
                  <a:lnTo>
                    <a:pt x="206" y="335"/>
                  </a:lnTo>
                  <a:lnTo>
                    <a:pt x="206" y="337"/>
                  </a:lnTo>
                  <a:lnTo>
                    <a:pt x="208" y="337"/>
                  </a:lnTo>
                  <a:lnTo>
                    <a:pt x="208" y="337"/>
                  </a:lnTo>
                  <a:lnTo>
                    <a:pt x="208" y="337"/>
                  </a:lnTo>
                  <a:lnTo>
                    <a:pt x="208" y="337"/>
                  </a:lnTo>
                  <a:lnTo>
                    <a:pt x="210" y="337"/>
                  </a:lnTo>
                  <a:lnTo>
                    <a:pt x="210" y="339"/>
                  </a:lnTo>
                  <a:lnTo>
                    <a:pt x="213" y="339"/>
                  </a:lnTo>
                  <a:lnTo>
                    <a:pt x="213" y="339"/>
                  </a:lnTo>
                  <a:lnTo>
                    <a:pt x="217" y="339"/>
                  </a:lnTo>
                  <a:lnTo>
                    <a:pt x="217" y="339"/>
                  </a:lnTo>
                  <a:lnTo>
                    <a:pt x="220" y="339"/>
                  </a:lnTo>
                  <a:lnTo>
                    <a:pt x="220" y="339"/>
                  </a:lnTo>
                  <a:lnTo>
                    <a:pt x="222" y="339"/>
                  </a:lnTo>
                  <a:lnTo>
                    <a:pt x="222" y="337"/>
                  </a:lnTo>
                  <a:lnTo>
                    <a:pt x="224" y="337"/>
                  </a:lnTo>
                  <a:lnTo>
                    <a:pt x="224" y="339"/>
                  </a:lnTo>
                  <a:lnTo>
                    <a:pt x="227" y="339"/>
                  </a:lnTo>
                  <a:lnTo>
                    <a:pt x="227" y="342"/>
                  </a:lnTo>
                  <a:lnTo>
                    <a:pt x="227" y="342"/>
                  </a:lnTo>
                  <a:lnTo>
                    <a:pt x="227" y="342"/>
                  </a:lnTo>
                  <a:lnTo>
                    <a:pt x="227" y="342"/>
                  </a:lnTo>
                  <a:lnTo>
                    <a:pt x="227" y="344"/>
                  </a:lnTo>
                  <a:lnTo>
                    <a:pt x="227" y="344"/>
                  </a:lnTo>
                  <a:lnTo>
                    <a:pt x="227" y="346"/>
                  </a:lnTo>
                  <a:lnTo>
                    <a:pt x="229" y="346"/>
                  </a:lnTo>
                  <a:lnTo>
                    <a:pt x="229" y="346"/>
                  </a:lnTo>
                  <a:lnTo>
                    <a:pt x="232" y="346"/>
                  </a:lnTo>
                  <a:lnTo>
                    <a:pt x="232" y="349"/>
                  </a:lnTo>
                  <a:lnTo>
                    <a:pt x="229" y="349"/>
                  </a:lnTo>
                  <a:lnTo>
                    <a:pt x="229" y="349"/>
                  </a:lnTo>
                  <a:lnTo>
                    <a:pt x="227" y="349"/>
                  </a:lnTo>
                  <a:lnTo>
                    <a:pt x="227" y="351"/>
                  </a:lnTo>
                  <a:lnTo>
                    <a:pt x="222" y="351"/>
                  </a:lnTo>
                  <a:lnTo>
                    <a:pt x="222" y="354"/>
                  </a:lnTo>
                  <a:lnTo>
                    <a:pt x="220" y="354"/>
                  </a:lnTo>
                  <a:lnTo>
                    <a:pt x="220" y="354"/>
                  </a:lnTo>
                  <a:lnTo>
                    <a:pt x="217" y="354"/>
                  </a:lnTo>
                  <a:lnTo>
                    <a:pt x="217" y="354"/>
                  </a:lnTo>
                  <a:lnTo>
                    <a:pt x="213" y="354"/>
                  </a:lnTo>
                  <a:lnTo>
                    <a:pt x="213" y="351"/>
                  </a:lnTo>
                  <a:lnTo>
                    <a:pt x="201" y="351"/>
                  </a:lnTo>
                  <a:lnTo>
                    <a:pt x="201" y="349"/>
                  </a:lnTo>
                  <a:lnTo>
                    <a:pt x="198" y="349"/>
                  </a:lnTo>
                  <a:lnTo>
                    <a:pt x="198" y="349"/>
                  </a:lnTo>
                  <a:lnTo>
                    <a:pt x="194" y="349"/>
                  </a:lnTo>
                  <a:lnTo>
                    <a:pt x="194" y="346"/>
                  </a:lnTo>
                  <a:lnTo>
                    <a:pt x="194" y="346"/>
                  </a:lnTo>
                  <a:lnTo>
                    <a:pt x="194" y="346"/>
                  </a:lnTo>
                  <a:lnTo>
                    <a:pt x="191" y="346"/>
                  </a:lnTo>
                  <a:lnTo>
                    <a:pt x="191" y="344"/>
                  </a:lnTo>
                  <a:lnTo>
                    <a:pt x="191" y="344"/>
                  </a:lnTo>
                  <a:lnTo>
                    <a:pt x="191" y="344"/>
                  </a:lnTo>
                  <a:lnTo>
                    <a:pt x="189" y="344"/>
                  </a:lnTo>
                  <a:lnTo>
                    <a:pt x="189" y="342"/>
                  </a:lnTo>
                  <a:lnTo>
                    <a:pt x="187" y="342"/>
                  </a:lnTo>
                  <a:lnTo>
                    <a:pt x="187" y="344"/>
                  </a:lnTo>
                  <a:lnTo>
                    <a:pt x="187" y="344"/>
                  </a:lnTo>
                  <a:lnTo>
                    <a:pt x="187" y="342"/>
                  </a:lnTo>
                  <a:lnTo>
                    <a:pt x="187" y="342"/>
                  </a:lnTo>
                  <a:lnTo>
                    <a:pt x="187" y="339"/>
                  </a:lnTo>
                  <a:lnTo>
                    <a:pt x="187" y="339"/>
                  </a:lnTo>
                  <a:lnTo>
                    <a:pt x="187" y="337"/>
                  </a:lnTo>
                  <a:lnTo>
                    <a:pt x="184" y="337"/>
                  </a:lnTo>
                  <a:lnTo>
                    <a:pt x="184" y="339"/>
                  </a:lnTo>
                  <a:lnTo>
                    <a:pt x="184" y="339"/>
                  </a:lnTo>
                  <a:lnTo>
                    <a:pt x="184" y="339"/>
                  </a:lnTo>
                  <a:lnTo>
                    <a:pt x="182" y="339"/>
                  </a:lnTo>
                  <a:lnTo>
                    <a:pt x="182" y="337"/>
                  </a:lnTo>
                  <a:lnTo>
                    <a:pt x="179" y="337"/>
                  </a:lnTo>
                  <a:lnTo>
                    <a:pt x="179" y="339"/>
                  </a:lnTo>
                  <a:lnTo>
                    <a:pt x="179" y="339"/>
                  </a:lnTo>
                  <a:lnTo>
                    <a:pt x="179" y="337"/>
                  </a:lnTo>
                  <a:lnTo>
                    <a:pt x="175" y="337"/>
                  </a:lnTo>
                  <a:lnTo>
                    <a:pt x="175" y="339"/>
                  </a:lnTo>
                  <a:lnTo>
                    <a:pt x="177" y="339"/>
                  </a:lnTo>
                  <a:lnTo>
                    <a:pt x="177" y="339"/>
                  </a:lnTo>
                  <a:lnTo>
                    <a:pt x="172" y="339"/>
                  </a:lnTo>
                  <a:lnTo>
                    <a:pt x="172" y="339"/>
                  </a:lnTo>
                  <a:lnTo>
                    <a:pt x="172" y="339"/>
                  </a:lnTo>
                  <a:lnTo>
                    <a:pt x="172" y="337"/>
                  </a:lnTo>
                  <a:lnTo>
                    <a:pt x="170" y="337"/>
                  </a:lnTo>
                  <a:lnTo>
                    <a:pt x="170" y="339"/>
                  </a:lnTo>
                  <a:lnTo>
                    <a:pt x="168" y="339"/>
                  </a:lnTo>
                  <a:lnTo>
                    <a:pt x="168" y="337"/>
                  </a:lnTo>
                  <a:lnTo>
                    <a:pt x="168" y="337"/>
                  </a:lnTo>
                  <a:lnTo>
                    <a:pt x="168" y="337"/>
                  </a:lnTo>
                  <a:lnTo>
                    <a:pt x="168" y="337"/>
                  </a:lnTo>
                  <a:lnTo>
                    <a:pt x="168" y="337"/>
                  </a:lnTo>
                  <a:lnTo>
                    <a:pt x="165" y="337"/>
                  </a:lnTo>
                  <a:lnTo>
                    <a:pt x="165" y="337"/>
                  </a:lnTo>
                  <a:lnTo>
                    <a:pt x="165" y="337"/>
                  </a:lnTo>
                  <a:lnTo>
                    <a:pt x="165" y="335"/>
                  </a:lnTo>
                  <a:lnTo>
                    <a:pt x="165" y="335"/>
                  </a:lnTo>
                  <a:lnTo>
                    <a:pt x="165" y="335"/>
                  </a:lnTo>
                  <a:lnTo>
                    <a:pt x="165" y="335"/>
                  </a:lnTo>
                  <a:lnTo>
                    <a:pt x="165" y="332"/>
                  </a:lnTo>
                  <a:lnTo>
                    <a:pt x="165" y="332"/>
                  </a:lnTo>
                  <a:lnTo>
                    <a:pt x="165" y="330"/>
                  </a:lnTo>
                  <a:lnTo>
                    <a:pt x="168" y="330"/>
                  </a:lnTo>
                  <a:lnTo>
                    <a:pt x="168" y="327"/>
                  </a:lnTo>
                  <a:lnTo>
                    <a:pt x="165" y="327"/>
                  </a:lnTo>
                  <a:lnTo>
                    <a:pt x="165" y="327"/>
                  </a:lnTo>
                  <a:lnTo>
                    <a:pt x="165" y="327"/>
                  </a:lnTo>
                  <a:lnTo>
                    <a:pt x="165" y="325"/>
                  </a:lnTo>
                  <a:lnTo>
                    <a:pt x="163" y="325"/>
                  </a:lnTo>
                  <a:lnTo>
                    <a:pt x="163" y="325"/>
                  </a:lnTo>
                  <a:lnTo>
                    <a:pt x="163" y="325"/>
                  </a:lnTo>
                  <a:lnTo>
                    <a:pt x="163" y="323"/>
                  </a:lnTo>
                  <a:lnTo>
                    <a:pt x="161" y="323"/>
                  </a:lnTo>
                  <a:lnTo>
                    <a:pt x="161" y="320"/>
                  </a:lnTo>
                  <a:lnTo>
                    <a:pt x="161" y="320"/>
                  </a:lnTo>
                  <a:lnTo>
                    <a:pt x="161" y="320"/>
                  </a:lnTo>
                  <a:lnTo>
                    <a:pt x="158" y="320"/>
                  </a:lnTo>
                  <a:lnTo>
                    <a:pt x="158" y="318"/>
                  </a:lnTo>
                  <a:lnTo>
                    <a:pt x="161" y="318"/>
                  </a:lnTo>
                  <a:lnTo>
                    <a:pt x="161" y="318"/>
                  </a:lnTo>
                  <a:lnTo>
                    <a:pt x="158" y="318"/>
                  </a:lnTo>
                  <a:lnTo>
                    <a:pt x="158" y="318"/>
                  </a:lnTo>
                  <a:lnTo>
                    <a:pt x="156" y="318"/>
                  </a:lnTo>
                  <a:lnTo>
                    <a:pt x="156" y="316"/>
                  </a:lnTo>
                  <a:lnTo>
                    <a:pt x="153" y="316"/>
                  </a:lnTo>
                  <a:lnTo>
                    <a:pt x="153" y="313"/>
                  </a:lnTo>
                  <a:lnTo>
                    <a:pt x="156" y="313"/>
                  </a:lnTo>
                  <a:lnTo>
                    <a:pt x="156" y="313"/>
                  </a:lnTo>
                  <a:lnTo>
                    <a:pt x="158" y="313"/>
                  </a:lnTo>
                  <a:lnTo>
                    <a:pt x="158" y="311"/>
                  </a:lnTo>
                  <a:lnTo>
                    <a:pt x="158" y="311"/>
                  </a:lnTo>
                  <a:lnTo>
                    <a:pt x="158" y="311"/>
                  </a:lnTo>
                  <a:lnTo>
                    <a:pt x="161" y="311"/>
                  </a:lnTo>
                  <a:lnTo>
                    <a:pt x="161" y="309"/>
                  </a:lnTo>
                  <a:lnTo>
                    <a:pt x="161" y="309"/>
                  </a:lnTo>
                  <a:lnTo>
                    <a:pt x="161" y="309"/>
                  </a:lnTo>
                  <a:lnTo>
                    <a:pt x="163" y="309"/>
                  </a:lnTo>
                  <a:lnTo>
                    <a:pt x="163" y="309"/>
                  </a:lnTo>
                  <a:lnTo>
                    <a:pt x="163" y="309"/>
                  </a:lnTo>
                  <a:lnTo>
                    <a:pt x="163" y="306"/>
                  </a:lnTo>
                  <a:lnTo>
                    <a:pt x="165" y="306"/>
                  </a:lnTo>
                  <a:lnTo>
                    <a:pt x="165" y="306"/>
                  </a:lnTo>
                  <a:lnTo>
                    <a:pt x="165" y="306"/>
                  </a:lnTo>
                  <a:lnTo>
                    <a:pt x="165" y="304"/>
                  </a:lnTo>
                  <a:lnTo>
                    <a:pt x="163" y="304"/>
                  </a:lnTo>
                  <a:lnTo>
                    <a:pt x="163" y="301"/>
                  </a:lnTo>
                  <a:lnTo>
                    <a:pt x="163" y="301"/>
                  </a:lnTo>
                  <a:lnTo>
                    <a:pt x="163" y="299"/>
                  </a:lnTo>
                  <a:lnTo>
                    <a:pt x="161" y="299"/>
                  </a:lnTo>
                  <a:lnTo>
                    <a:pt x="161" y="297"/>
                  </a:lnTo>
                  <a:lnTo>
                    <a:pt x="158" y="297"/>
                  </a:lnTo>
                  <a:lnTo>
                    <a:pt x="158" y="297"/>
                  </a:lnTo>
                  <a:lnTo>
                    <a:pt x="156" y="297"/>
                  </a:lnTo>
                  <a:lnTo>
                    <a:pt x="156" y="297"/>
                  </a:lnTo>
                  <a:lnTo>
                    <a:pt x="153" y="297"/>
                  </a:lnTo>
                  <a:lnTo>
                    <a:pt x="153" y="294"/>
                  </a:lnTo>
                  <a:lnTo>
                    <a:pt x="151" y="294"/>
                  </a:lnTo>
                  <a:lnTo>
                    <a:pt x="151" y="294"/>
                  </a:lnTo>
                  <a:lnTo>
                    <a:pt x="151" y="294"/>
                  </a:lnTo>
                  <a:lnTo>
                    <a:pt x="151" y="292"/>
                  </a:lnTo>
                  <a:lnTo>
                    <a:pt x="146" y="292"/>
                  </a:lnTo>
                  <a:lnTo>
                    <a:pt x="146" y="292"/>
                  </a:lnTo>
                  <a:lnTo>
                    <a:pt x="144" y="292"/>
                  </a:lnTo>
                  <a:lnTo>
                    <a:pt x="144" y="290"/>
                  </a:lnTo>
                  <a:lnTo>
                    <a:pt x="142" y="290"/>
                  </a:lnTo>
                  <a:lnTo>
                    <a:pt x="142" y="290"/>
                  </a:lnTo>
                  <a:lnTo>
                    <a:pt x="142" y="290"/>
                  </a:lnTo>
                  <a:lnTo>
                    <a:pt x="142" y="287"/>
                  </a:lnTo>
                  <a:lnTo>
                    <a:pt x="139" y="287"/>
                  </a:lnTo>
                  <a:lnTo>
                    <a:pt x="139" y="287"/>
                  </a:lnTo>
                  <a:lnTo>
                    <a:pt x="139" y="287"/>
                  </a:lnTo>
                  <a:lnTo>
                    <a:pt x="139" y="287"/>
                  </a:lnTo>
                  <a:lnTo>
                    <a:pt x="137" y="287"/>
                  </a:lnTo>
                  <a:lnTo>
                    <a:pt x="137" y="287"/>
                  </a:lnTo>
                  <a:lnTo>
                    <a:pt x="137" y="287"/>
                  </a:lnTo>
                  <a:lnTo>
                    <a:pt x="137" y="287"/>
                  </a:lnTo>
                  <a:lnTo>
                    <a:pt x="134" y="287"/>
                  </a:lnTo>
                  <a:lnTo>
                    <a:pt x="134" y="285"/>
                  </a:lnTo>
                  <a:lnTo>
                    <a:pt x="134" y="285"/>
                  </a:lnTo>
                  <a:lnTo>
                    <a:pt x="134" y="285"/>
                  </a:lnTo>
                  <a:lnTo>
                    <a:pt x="132" y="285"/>
                  </a:lnTo>
                  <a:lnTo>
                    <a:pt x="132" y="282"/>
                  </a:lnTo>
                  <a:lnTo>
                    <a:pt x="132" y="282"/>
                  </a:lnTo>
                  <a:lnTo>
                    <a:pt x="132" y="282"/>
                  </a:lnTo>
                  <a:lnTo>
                    <a:pt x="130" y="282"/>
                  </a:lnTo>
                  <a:lnTo>
                    <a:pt x="130" y="280"/>
                  </a:lnTo>
                  <a:lnTo>
                    <a:pt x="127" y="280"/>
                  </a:lnTo>
                  <a:lnTo>
                    <a:pt x="127" y="280"/>
                  </a:lnTo>
                  <a:lnTo>
                    <a:pt x="123" y="280"/>
                  </a:lnTo>
                  <a:lnTo>
                    <a:pt x="123" y="278"/>
                  </a:lnTo>
                  <a:lnTo>
                    <a:pt x="120" y="278"/>
                  </a:lnTo>
                  <a:lnTo>
                    <a:pt x="120" y="278"/>
                  </a:lnTo>
                  <a:lnTo>
                    <a:pt x="116" y="278"/>
                  </a:lnTo>
                  <a:lnTo>
                    <a:pt x="116" y="278"/>
                  </a:lnTo>
                  <a:lnTo>
                    <a:pt x="116" y="278"/>
                  </a:lnTo>
                  <a:lnTo>
                    <a:pt x="116" y="275"/>
                  </a:lnTo>
                  <a:lnTo>
                    <a:pt x="113" y="275"/>
                  </a:lnTo>
                  <a:lnTo>
                    <a:pt x="113" y="273"/>
                  </a:lnTo>
                  <a:lnTo>
                    <a:pt x="116" y="273"/>
                  </a:lnTo>
                  <a:lnTo>
                    <a:pt x="116" y="271"/>
                  </a:lnTo>
                  <a:lnTo>
                    <a:pt x="118" y="271"/>
                  </a:lnTo>
                  <a:lnTo>
                    <a:pt x="118" y="273"/>
                  </a:lnTo>
                  <a:lnTo>
                    <a:pt x="118" y="273"/>
                  </a:lnTo>
                  <a:lnTo>
                    <a:pt x="118" y="273"/>
                  </a:lnTo>
                  <a:lnTo>
                    <a:pt x="118" y="273"/>
                  </a:lnTo>
                  <a:lnTo>
                    <a:pt x="118" y="275"/>
                  </a:lnTo>
                  <a:lnTo>
                    <a:pt x="120" y="275"/>
                  </a:lnTo>
                  <a:lnTo>
                    <a:pt x="120" y="275"/>
                  </a:lnTo>
                  <a:lnTo>
                    <a:pt x="123" y="275"/>
                  </a:lnTo>
                  <a:lnTo>
                    <a:pt x="123" y="278"/>
                  </a:lnTo>
                  <a:lnTo>
                    <a:pt x="125" y="278"/>
                  </a:lnTo>
                  <a:lnTo>
                    <a:pt x="125" y="278"/>
                  </a:lnTo>
                  <a:lnTo>
                    <a:pt x="127" y="278"/>
                  </a:lnTo>
                  <a:lnTo>
                    <a:pt x="127" y="278"/>
                  </a:lnTo>
                  <a:lnTo>
                    <a:pt x="130" y="278"/>
                  </a:lnTo>
                  <a:lnTo>
                    <a:pt x="130" y="280"/>
                  </a:lnTo>
                  <a:lnTo>
                    <a:pt x="134" y="280"/>
                  </a:lnTo>
                  <a:lnTo>
                    <a:pt x="134" y="280"/>
                  </a:lnTo>
                  <a:lnTo>
                    <a:pt x="137" y="280"/>
                  </a:lnTo>
                  <a:lnTo>
                    <a:pt x="137" y="278"/>
                  </a:lnTo>
                  <a:lnTo>
                    <a:pt x="137" y="278"/>
                  </a:lnTo>
                  <a:lnTo>
                    <a:pt x="137" y="278"/>
                  </a:lnTo>
                  <a:lnTo>
                    <a:pt x="139" y="278"/>
                  </a:lnTo>
                  <a:lnTo>
                    <a:pt x="139" y="280"/>
                  </a:lnTo>
                  <a:lnTo>
                    <a:pt x="139" y="280"/>
                  </a:lnTo>
                  <a:lnTo>
                    <a:pt x="139" y="280"/>
                  </a:lnTo>
                  <a:lnTo>
                    <a:pt x="149" y="280"/>
                  </a:lnTo>
                  <a:lnTo>
                    <a:pt x="149" y="282"/>
                  </a:lnTo>
                  <a:lnTo>
                    <a:pt x="151" y="282"/>
                  </a:lnTo>
                  <a:lnTo>
                    <a:pt x="151" y="282"/>
                  </a:lnTo>
                  <a:lnTo>
                    <a:pt x="151" y="282"/>
                  </a:lnTo>
                  <a:lnTo>
                    <a:pt x="151" y="285"/>
                  </a:lnTo>
                  <a:lnTo>
                    <a:pt x="153" y="285"/>
                  </a:lnTo>
                  <a:lnTo>
                    <a:pt x="153" y="285"/>
                  </a:lnTo>
                  <a:lnTo>
                    <a:pt x="156" y="285"/>
                  </a:lnTo>
                  <a:lnTo>
                    <a:pt x="156" y="285"/>
                  </a:lnTo>
                  <a:lnTo>
                    <a:pt x="158" y="285"/>
                  </a:lnTo>
                  <a:lnTo>
                    <a:pt x="158" y="282"/>
                  </a:lnTo>
                  <a:lnTo>
                    <a:pt x="163" y="282"/>
                  </a:lnTo>
                  <a:lnTo>
                    <a:pt x="163" y="285"/>
                  </a:lnTo>
                  <a:lnTo>
                    <a:pt x="165" y="285"/>
                  </a:lnTo>
                  <a:lnTo>
                    <a:pt x="165" y="285"/>
                  </a:lnTo>
                  <a:lnTo>
                    <a:pt x="168" y="285"/>
                  </a:lnTo>
                  <a:lnTo>
                    <a:pt x="168" y="287"/>
                  </a:lnTo>
                  <a:lnTo>
                    <a:pt x="172" y="287"/>
                  </a:lnTo>
                  <a:lnTo>
                    <a:pt x="172" y="287"/>
                  </a:lnTo>
                  <a:lnTo>
                    <a:pt x="177" y="287"/>
                  </a:lnTo>
                  <a:lnTo>
                    <a:pt x="177" y="290"/>
                  </a:lnTo>
                  <a:lnTo>
                    <a:pt x="187" y="290"/>
                  </a:lnTo>
                  <a:lnTo>
                    <a:pt x="187" y="290"/>
                  </a:lnTo>
                  <a:lnTo>
                    <a:pt x="196" y="290"/>
                  </a:lnTo>
                  <a:lnTo>
                    <a:pt x="196" y="292"/>
                  </a:lnTo>
                  <a:lnTo>
                    <a:pt x="208" y="292"/>
                  </a:lnTo>
                  <a:lnTo>
                    <a:pt x="208" y="292"/>
                  </a:lnTo>
                  <a:lnTo>
                    <a:pt x="213" y="292"/>
                  </a:lnTo>
                  <a:lnTo>
                    <a:pt x="213" y="294"/>
                  </a:lnTo>
                  <a:lnTo>
                    <a:pt x="217" y="294"/>
                  </a:lnTo>
                  <a:lnTo>
                    <a:pt x="217" y="294"/>
                  </a:lnTo>
                  <a:lnTo>
                    <a:pt x="220" y="294"/>
                  </a:lnTo>
                  <a:lnTo>
                    <a:pt x="220" y="297"/>
                  </a:lnTo>
                  <a:lnTo>
                    <a:pt x="227" y="297"/>
                  </a:lnTo>
                  <a:lnTo>
                    <a:pt x="227" y="297"/>
                  </a:lnTo>
                  <a:lnTo>
                    <a:pt x="248" y="297"/>
                  </a:lnTo>
                  <a:lnTo>
                    <a:pt x="248" y="297"/>
                  </a:lnTo>
                  <a:lnTo>
                    <a:pt x="255" y="297"/>
                  </a:lnTo>
                  <a:lnTo>
                    <a:pt x="255" y="294"/>
                  </a:lnTo>
                  <a:lnTo>
                    <a:pt x="260" y="294"/>
                  </a:lnTo>
                  <a:lnTo>
                    <a:pt x="260" y="294"/>
                  </a:lnTo>
                  <a:lnTo>
                    <a:pt x="267" y="294"/>
                  </a:lnTo>
                  <a:lnTo>
                    <a:pt x="267" y="292"/>
                  </a:lnTo>
                  <a:lnTo>
                    <a:pt x="272" y="292"/>
                  </a:lnTo>
                  <a:lnTo>
                    <a:pt x="272" y="292"/>
                  </a:lnTo>
                  <a:lnTo>
                    <a:pt x="274" y="292"/>
                  </a:lnTo>
                  <a:lnTo>
                    <a:pt x="274" y="290"/>
                  </a:lnTo>
                  <a:lnTo>
                    <a:pt x="277" y="290"/>
                  </a:lnTo>
                  <a:lnTo>
                    <a:pt x="277" y="290"/>
                  </a:lnTo>
                  <a:lnTo>
                    <a:pt x="279" y="290"/>
                  </a:lnTo>
                  <a:lnTo>
                    <a:pt x="279" y="287"/>
                  </a:lnTo>
                  <a:lnTo>
                    <a:pt x="284" y="287"/>
                  </a:lnTo>
                  <a:lnTo>
                    <a:pt x="284" y="287"/>
                  </a:lnTo>
                  <a:lnTo>
                    <a:pt x="286" y="287"/>
                  </a:lnTo>
                  <a:lnTo>
                    <a:pt x="286" y="287"/>
                  </a:lnTo>
                  <a:lnTo>
                    <a:pt x="286" y="287"/>
                  </a:lnTo>
                  <a:lnTo>
                    <a:pt x="286" y="285"/>
                  </a:lnTo>
                  <a:lnTo>
                    <a:pt x="286" y="285"/>
                  </a:lnTo>
                  <a:lnTo>
                    <a:pt x="286" y="287"/>
                  </a:lnTo>
                  <a:lnTo>
                    <a:pt x="288" y="287"/>
                  </a:lnTo>
                  <a:lnTo>
                    <a:pt x="288" y="285"/>
                  </a:lnTo>
                  <a:lnTo>
                    <a:pt x="288" y="285"/>
                  </a:lnTo>
                  <a:lnTo>
                    <a:pt x="288" y="282"/>
                  </a:lnTo>
                  <a:lnTo>
                    <a:pt x="291" y="282"/>
                  </a:lnTo>
                  <a:lnTo>
                    <a:pt x="291" y="282"/>
                  </a:lnTo>
                  <a:lnTo>
                    <a:pt x="293" y="282"/>
                  </a:lnTo>
                  <a:lnTo>
                    <a:pt x="293" y="280"/>
                  </a:lnTo>
                  <a:lnTo>
                    <a:pt x="293" y="280"/>
                  </a:lnTo>
                  <a:lnTo>
                    <a:pt x="293" y="280"/>
                  </a:lnTo>
                  <a:lnTo>
                    <a:pt x="298" y="280"/>
                  </a:lnTo>
                  <a:lnTo>
                    <a:pt x="298" y="278"/>
                  </a:lnTo>
                  <a:lnTo>
                    <a:pt x="298" y="278"/>
                  </a:lnTo>
                  <a:lnTo>
                    <a:pt x="298" y="278"/>
                  </a:lnTo>
                  <a:lnTo>
                    <a:pt x="300" y="278"/>
                  </a:lnTo>
                  <a:lnTo>
                    <a:pt x="300" y="275"/>
                  </a:lnTo>
                  <a:lnTo>
                    <a:pt x="300" y="275"/>
                  </a:lnTo>
                  <a:lnTo>
                    <a:pt x="300" y="273"/>
                  </a:lnTo>
                  <a:lnTo>
                    <a:pt x="303" y="273"/>
                  </a:lnTo>
                  <a:lnTo>
                    <a:pt x="303" y="271"/>
                  </a:lnTo>
                  <a:lnTo>
                    <a:pt x="303" y="271"/>
                  </a:lnTo>
                  <a:lnTo>
                    <a:pt x="303" y="268"/>
                  </a:lnTo>
                  <a:lnTo>
                    <a:pt x="300" y="268"/>
                  </a:lnTo>
                  <a:lnTo>
                    <a:pt x="300" y="268"/>
                  </a:lnTo>
                  <a:lnTo>
                    <a:pt x="303" y="268"/>
                  </a:lnTo>
                  <a:lnTo>
                    <a:pt x="303" y="268"/>
                  </a:lnTo>
                  <a:lnTo>
                    <a:pt x="300" y="268"/>
                  </a:lnTo>
                  <a:lnTo>
                    <a:pt x="300" y="266"/>
                  </a:lnTo>
                  <a:lnTo>
                    <a:pt x="298" y="266"/>
                  </a:lnTo>
                  <a:lnTo>
                    <a:pt x="298" y="261"/>
                  </a:lnTo>
                  <a:lnTo>
                    <a:pt x="295" y="261"/>
                  </a:lnTo>
                  <a:lnTo>
                    <a:pt x="295" y="259"/>
                  </a:lnTo>
                  <a:lnTo>
                    <a:pt x="295" y="259"/>
                  </a:lnTo>
                  <a:lnTo>
                    <a:pt x="295" y="256"/>
                  </a:lnTo>
                  <a:lnTo>
                    <a:pt x="295" y="256"/>
                  </a:lnTo>
                  <a:lnTo>
                    <a:pt x="295" y="254"/>
                  </a:lnTo>
                  <a:lnTo>
                    <a:pt x="293" y="254"/>
                  </a:lnTo>
                  <a:lnTo>
                    <a:pt x="293" y="254"/>
                  </a:lnTo>
                  <a:lnTo>
                    <a:pt x="288" y="254"/>
                  </a:lnTo>
                  <a:lnTo>
                    <a:pt x="288" y="252"/>
                  </a:lnTo>
                  <a:lnTo>
                    <a:pt x="288" y="252"/>
                  </a:lnTo>
                  <a:lnTo>
                    <a:pt x="288" y="252"/>
                  </a:lnTo>
                  <a:lnTo>
                    <a:pt x="281" y="252"/>
                  </a:lnTo>
                  <a:lnTo>
                    <a:pt x="281" y="252"/>
                  </a:lnTo>
                  <a:lnTo>
                    <a:pt x="281" y="252"/>
                  </a:lnTo>
                  <a:lnTo>
                    <a:pt x="281" y="249"/>
                  </a:lnTo>
                  <a:lnTo>
                    <a:pt x="279" y="249"/>
                  </a:lnTo>
                  <a:lnTo>
                    <a:pt x="279" y="249"/>
                  </a:lnTo>
                  <a:lnTo>
                    <a:pt x="274" y="249"/>
                  </a:lnTo>
                  <a:lnTo>
                    <a:pt x="274" y="247"/>
                  </a:lnTo>
                  <a:lnTo>
                    <a:pt x="272" y="247"/>
                  </a:lnTo>
                  <a:lnTo>
                    <a:pt x="272" y="247"/>
                  </a:lnTo>
                  <a:lnTo>
                    <a:pt x="272" y="247"/>
                  </a:lnTo>
                  <a:lnTo>
                    <a:pt x="272" y="245"/>
                  </a:lnTo>
                  <a:lnTo>
                    <a:pt x="272" y="245"/>
                  </a:lnTo>
                  <a:lnTo>
                    <a:pt x="272" y="245"/>
                  </a:lnTo>
                  <a:lnTo>
                    <a:pt x="269" y="245"/>
                  </a:lnTo>
                  <a:lnTo>
                    <a:pt x="269" y="242"/>
                  </a:lnTo>
                  <a:lnTo>
                    <a:pt x="267" y="242"/>
                  </a:lnTo>
                  <a:lnTo>
                    <a:pt x="267" y="245"/>
                  </a:lnTo>
                  <a:lnTo>
                    <a:pt x="267" y="245"/>
                  </a:lnTo>
                  <a:lnTo>
                    <a:pt x="267" y="245"/>
                  </a:lnTo>
                  <a:lnTo>
                    <a:pt x="267" y="245"/>
                  </a:lnTo>
                  <a:lnTo>
                    <a:pt x="267" y="247"/>
                  </a:lnTo>
                  <a:lnTo>
                    <a:pt x="267" y="247"/>
                  </a:lnTo>
                  <a:lnTo>
                    <a:pt x="267" y="245"/>
                  </a:lnTo>
                  <a:lnTo>
                    <a:pt x="262" y="245"/>
                  </a:lnTo>
                  <a:lnTo>
                    <a:pt x="262" y="245"/>
                  </a:lnTo>
                  <a:lnTo>
                    <a:pt x="258" y="245"/>
                  </a:lnTo>
                  <a:lnTo>
                    <a:pt x="258" y="242"/>
                  </a:lnTo>
                  <a:lnTo>
                    <a:pt x="255" y="242"/>
                  </a:lnTo>
                  <a:lnTo>
                    <a:pt x="255" y="242"/>
                  </a:lnTo>
                  <a:lnTo>
                    <a:pt x="253" y="242"/>
                  </a:lnTo>
                  <a:lnTo>
                    <a:pt x="253" y="240"/>
                  </a:lnTo>
                  <a:lnTo>
                    <a:pt x="250" y="240"/>
                  </a:lnTo>
                  <a:lnTo>
                    <a:pt x="250" y="240"/>
                  </a:lnTo>
                  <a:lnTo>
                    <a:pt x="250" y="240"/>
                  </a:lnTo>
                  <a:lnTo>
                    <a:pt x="250" y="237"/>
                  </a:lnTo>
                  <a:lnTo>
                    <a:pt x="246" y="237"/>
                  </a:lnTo>
                  <a:lnTo>
                    <a:pt x="246" y="237"/>
                  </a:lnTo>
                  <a:lnTo>
                    <a:pt x="241" y="237"/>
                  </a:lnTo>
                  <a:lnTo>
                    <a:pt x="241" y="237"/>
                  </a:lnTo>
                  <a:lnTo>
                    <a:pt x="236" y="237"/>
                  </a:lnTo>
                  <a:lnTo>
                    <a:pt x="236" y="235"/>
                  </a:lnTo>
                  <a:lnTo>
                    <a:pt x="234" y="235"/>
                  </a:lnTo>
                  <a:lnTo>
                    <a:pt x="234" y="235"/>
                  </a:lnTo>
                  <a:lnTo>
                    <a:pt x="232" y="235"/>
                  </a:lnTo>
                  <a:lnTo>
                    <a:pt x="232" y="233"/>
                  </a:lnTo>
                  <a:lnTo>
                    <a:pt x="232" y="233"/>
                  </a:lnTo>
                  <a:lnTo>
                    <a:pt x="232" y="233"/>
                  </a:lnTo>
                  <a:lnTo>
                    <a:pt x="229" y="233"/>
                  </a:lnTo>
                  <a:lnTo>
                    <a:pt x="229" y="230"/>
                  </a:lnTo>
                  <a:lnTo>
                    <a:pt x="227" y="230"/>
                  </a:lnTo>
                  <a:lnTo>
                    <a:pt x="227" y="230"/>
                  </a:lnTo>
                  <a:lnTo>
                    <a:pt x="224" y="230"/>
                  </a:lnTo>
                  <a:lnTo>
                    <a:pt x="224" y="228"/>
                  </a:lnTo>
                  <a:lnTo>
                    <a:pt x="222" y="228"/>
                  </a:lnTo>
                  <a:lnTo>
                    <a:pt x="222" y="228"/>
                  </a:lnTo>
                  <a:lnTo>
                    <a:pt x="220" y="228"/>
                  </a:lnTo>
                  <a:lnTo>
                    <a:pt x="220" y="228"/>
                  </a:lnTo>
                  <a:lnTo>
                    <a:pt x="217" y="228"/>
                  </a:lnTo>
                  <a:lnTo>
                    <a:pt x="217" y="226"/>
                  </a:lnTo>
                  <a:lnTo>
                    <a:pt x="213" y="226"/>
                  </a:lnTo>
                  <a:lnTo>
                    <a:pt x="213" y="226"/>
                  </a:lnTo>
                  <a:lnTo>
                    <a:pt x="208" y="226"/>
                  </a:lnTo>
                  <a:lnTo>
                    <a:pt x="208" y="223"/>
                  </a:lnTo>
                  <a:lnTo>
                    <a:pt x="206" y="223"/>
                  </a:lnTo>
                  <a:lnTo>
                    <a:pt x="206" y="223"/>
                  </a:lnTo>
                  <a:lnTo>
                    <a:pt x="203" y="223"/>
                  </a:lnTo>
                  <a:lnTo>
                    <a:pt x="203" y="221"/>
                  </a:lnTo>
                  <a:lnTo>
                    <a:pt x="201" y="221"/>
                  </a:lnTo>
                  <a:lnTo>
                    <a:pt x="201" y="221"/>
                  </a:lnTo>
                  <a:lnTo>
                    <a:pt x="196" y="221"/>
                  </a:lnTo>
                  <a:lnTo>
                    <a:pt x="196" y="218"/>
                  </a:lnTo>
                  <a:lnTo>
                    <a:pt x="194" y="218"/>
                  </a:lnTo>
                  <a:lnTo>
                    <a:pt x="194" y="218"/>
                  </a:lnTo>
                  <a:lnTo>
                    <a:pt x="189" y="218"/>
                  </a:lnTo>
                  <a:lnTo>
                    <a:pt x="189" y="218"/>
                  </a:lnTo>
                  <a:lnTo>
                    <a:pt x="184" y="218"/>
                  </a:lnTo>
                  <a:lnTo>
                    <a:pt x="184" y="216"/>
                  </a:lnTo>
                  <a:lnTo>
                    <a:pt x="177" y="216"/>
                  </a:lnTo>
                  <a:lnTo>
                    <a:pt x="177" y="216"/>
                  </a:lnTo>
                  <a:lnTo>
                    <a:pt x="168" y="216"/>
                  </a:lnTo>
                  <a:lnTo>
                    <a:pt x="168" y="216"/>
                  </a:lnTo>
                  <a:lnTo>
                    <a:pt x="165" y="216"/>
                  </a:lnTo>
                  <a:lnTo>
                    <a:pt x="165" y="216"/>
                  </a:lnTo>
                  <a:lnTo>
                    <a:pt x="161" y="216"/>
                  </a:lnTo>
                  <a:lnTo>
                    <a:pt x="161" y="214"/>
                  </a:lnTo>
                  <a:lnTo>
                    <a:pt x="158" y="214"/>
                  </a:lnTo>
                  <a:lnTo>
                    <a:pt x="158" y="216"/>
                  </a:lnTo>
                  <a:lnTo>
                    <a:pt x="156" y="216"/>
                  </a:lnTo>
                  <a:lnTo>
                    <a:pt x="156" y="214"/>
                  </a:lnTo>
                  <a:lnTo>
                    <a:pt x="153" y="214"/>
                  </a:lnTo>
                  <a:lnTo>
                    <a:pt x="153" y="211"/>
                  </a:lnTo>
                  <a:lnTo>
                    <a:pt x="149" y="211"/>
                  </a:lnTo>
                  <a:lnTo>
                    <a:pt x="149" y="211"/>
                  </a:lnTo>
                  <a:lnTo>
                    <a:pt x="144" y="211"/>
                  </a:lnTo>
                  <a:lnTo>
                    <a:pt x="144" y="211"/>
                  </a:lnTo>
                  <a:lnTo>
                    <a:pt x="144" y="211"/>
                  </a:lnTo>
                  <a:lnTo>
                    <a:pt x="144" y="214"/>
                  </a:lnTo>
                  <a:lnTo>
                    <a:pt x="139" y="214"/>
                  </a:lnTo>
                  <a:lnTo>
                    <a:pt x="139" y="214"/>
                  </a:lnTo>
                  <a:lnTo>
                    <a:pt x="139" y="214"/>
                  </a:lnTo>
                  <a:lnTo>
                    <a:pt x="139" y="214"/>
                  </a:lnTo>
                  <a:lnTo>
                    <a:pt x="134" y="214"/>
                  </a:lnTo>
                  <a:lnTo>
                    <a:pt x="134" y="214"/>
                  </a:lnTo>
                  <a:lnTo>
                    <a:pt x="132" y="214"/>
                  </a:lnTo>
                  <a:lnTo>
                    <a:pt x="132" y="211"/>
                  </a:lnTo>
                  <a:lnTo>
                    <a:pt x="134" y="211"/>
                  </a:lnTo>
                  <a:lnTo>
                    <a:pt x="134" y="211"/>
                  </a:lnTo>
                  <a:lnTo>
                    <a:pt x="132" y="211"/>
                  </a:lnTo>
                  <a:lnTo>
                    <a:pt x="132" y="209"/>
                  </a:lnTo>
                  <a:lnTo>
                    <a:pt x="132" y="209"/>
                  </a:lnTo>
                  <a:lnTo>
                    <a:pt x="132" y="211"/>
                  </a:lnTo>
                  <a:lnTo>
                    <a:pt x="130" y="211"/>
                  </a:lnTo>
                  <a:lnTo>
                    <a:pt x="130" y="209"/>
                  </a:lnTo>
                  <a:lnTo>
                    <a:pt x="120" y="209"/>
                  </a:lnTo>
                  <a:lnTo>
                    <a:pt x="120" y="209"/>
                  </a:lnTo>
                  <a:lnTo>
                    <a:pt x="120" y="209"/>
                  </a:lnTo>
                  <a:lnTo>
                    <a:pt x="120" y="209"/>
                  </a:lnTo>
                  <a:lnTo>
                    <a:pt x="120" y="209"/>
                  </a:lnTo>
                  <a:lnTo>
                    <a:pt x="120" y="209"/>
                  </a:lnTo>
                  <a:lnTo>
                    <a:pt x="113" y="209"/>
                  </a:lnTo>
                  <a:lnTo>
                    <a:pt x="113" y="209"/>
                  </a:lnTo>
                  <a:lnTo>
                    <a:pt x="111" y="209"/>
                  </a:lnTo>
                  <a:lnTo>
                    <a:pt x="111" y="207"/>
                  </a:lnTo>
                  <a:lnTo>
                    <a:pt x="113" y="207"/>
                  </a:lnTo>
                  <a:lnTo>
                    <a:pt x="113" y="209"/>
                  </a:lnTo>
                  <a:lnTo>
                    <a:pt x="123" y="209"/>
                  </a:lnTo>
                  <a:lnTo>
                    <a:pt x="123" y="207"/>
                  </a:lnTo>
                  <a:lnTo>
                    <a:pt x="125" y="207"/>
                  </a:lnTo>
                  <a:lnTo>
                    <a:pt x="125" y="207"/>
                  </a:lnTo>
                  <a:lnTo>
                    <a:pt x="125" y="207"/>
                  </a:lnTo>
                  <a:lnTo>
                    <a:pt x="125" y="202"/>
                  </a:lnTo>
                  <a:lnTo>
                    <a:pt x="123" y="202"/>
                  </a:lnTo>
                  <a:lnTo>
                    <a:pt x="123" y="202"/>
                  </a:lnTo>
                  <a:lnTo>
                    <a:pt x="113" y="202"/>
                  </a:lnTo>
                  <a:lnTo>
                    <a:pt x="113" y="200"/>
                  </a:lnTo>
                  <a:lnTo>
                    <a:pt x="111" y="200"/>
                  </a:lnTo>
                  <a:lnTo>
                    <a:pt x="111" y="200"/>
                  </a:lnTo>
                  <a:lnTo>
                    <a:pt x="108" y="200"/>
                  </a:lnTo>
                  <a:lnTo>
                    <a:pt x="108" y="200"/>
                  </a:lnTo>
                  <a:lnTo>
                    <a:pt x="106" y="200"/>
                  </a:lnTo>
                  <a:lnTo>
                    <a:pt x="106" y="197"/>
                  </a:lnTo>
                  <a:lnTo>
                    <a:pt x="99" y="197"/>
                  </a:lnTo>
                  <a:lnTo>
                    <a:pt x="99" y="200"/>
                  </a:lnTo>
                  <a:lnTo>
                    <a:pt x="99" y="200"/>
                  </a:lnTo>
                  <a:lnTo>
                    <a:pt x="99" y="200"/>
                  </a:lnTo>
                  <a:lnTo>
                    <a:pt x="94" y="200"/>
                  </a:lnTo>
                  <a:lnTo>
                    <a:pt x="94" y="202"/>
                  </a:lnTo>
                  <a:lnTo>
                    <a:pt x="94" y="202"/>
                  </a:lnTo>
                  <a:lnTo>
                    <a:pt x="94" y="204"/>
                  </a:lnTo>
                  <a:lnTo>
                    <a:pt x="90" y="204"/>
                  </a:lnTo>
                  <a:lnTo>
                    <a:pt x="90" y="202"/>
                  </a:lnTo>
                  <a:lnTo>
                    <a:pt x="85" y="202"/>
                  </a:lnTo>
                  <a:lnTo>
                    <a:pt x="85" y="202"/>
                  </a:lnTo>
                  <a:lnTo>
                    <a:pt x="75" y="202"/>
                  </a:lnTo>
                  <a:lnTo>
                    <a:pt x="75" y="202"/>
                  </a:lnTo>
                  <a:lnTo>
                    <a:pt x="78" y="202"/>
                  </a:lnTo>
                  <a:lnTo>
                    <a:pt x="78" y="204"/>
                  </a:lnTo>
                  <a:lnTo>
                    <a:pt x="78" y="204"/>
                  </a:lnTo>
                  <a:lnTo>
                    <a:pt x="78" y="207"/>
                  </a:lnTo>
                  <a:lnTo>
                    <a:pt x="78" y="207"/>
                  </a:lnTo>
                  <a:lnTo>
                    <a:pt x="78" y="207"/>
                  </a:lnTo>
                  <a:lnTo>
                    <a:pt x="78" y="207"/>
                  </a:lnTo>
                  <a:lnTo>
                    <a:pt x="78" y="209"/>
                  </a:lnTo>
                  <a:lnTo>
                    <a:pt x="68" y="209"/>
                  </a:lnTo>
                  <a:lnTo>
                    <a:pt x="68" y="207"/>
                  </a:lnTo>
                  <a:lnTo>
                    <a:pt x="66" y="207"/>
                  </a:lnTo>
                  <a:lnTo>
                    <a:pt x="66" y="207"/>
                  </a:lnTo>
                  <a:lnTo>
                    <a:pt x="63" y="207"/>
                  </a:lnTo>
                  <a:lnTo>
                    <a:pt x="63" y="204"/>
                  </a:lnTo>
                  <a:lnTo>
                    <a:pt x="61" y="204"/>
                  </a:lnTo>
                  <a:lnTo>
                    <a:pt x="61" y="207"/>
                  </a:lnTo>
                  <a:lnTo>
                    <a:pt x="61" y="207"/>
                  </a:lnTo>
                  <a:lnTo>
                    <a:pt x="61" y="209"/>
                  </a:lnTo>
                  <a:lnTo>
                    <a:pt x="61" y="209"/>
                  </a:lnTo>
                  <a:lnTo>
                    <a:pt x="61" y="209"/>
                  </a:lnTo>
                  <a:lnTo>
                    <a:pt x="59" y="209"/>
                  </a:lnTo>
                  <a:lnTo>
                    <a:pt x="59" y="211"/>
                  </a:lnTo>
                  <a:lnTo>
                    <a:pt x="52" y="211"/>
                  </a:lnTo>
                  <a:lnTo>
                    <a:pt x="52" y="211"/>
                  </a:lnTo>
                  <a:lnTo>
                    <a:pt x="52" y="211"/>
                  </a:lnTo>
                  <a:lnTo>
                    <a:pt x="52" y="214"/>
                  </a:lnTo>
                  <a:lnTo>
                    <a:pt x="45" y="214"/>
                  </a:lnTo>
                  <a:lnTo>
                    <a:pt x="45" y="214"/>
                  </a:lnTo>
                  <a:lnTo>
                    <a:pt x="42" y="214"/>
                  </a:lnTo>
                  <a:lnTo>
                    <a:pt x="42" y="218"/>
                  </a:lnTo>
                  <a:lnTo>
                    <a:pt x="42" y="218"/>
                  </a:lnTo>
                  <a:lnTo>
                    <a:pt x="42" y="218"/>
                  </a:lnTo>
                  <a:lnTo>
                    <a:pt x="40" y="218"/>
                  </a:lnTo>
                  <a:lnTo>
                    <a:pt x="40" y="218"/>
                  </a:lnTo>
                  <a:lnTo>
                    <a:pt x="40" y="218"/>
                  </a:lnTo>
                  <a:lnTo>
                    <a:pt x="40" y="221"/>
                  </a:lnTo>
                  <a:lnTo>
                    <a:pt x="33" y="221"/>
                  </a:lnTo>
                  <a:lnTo>
                    <a:pt x="33" y="221"/>
                  </a:lnTo>
                  <a:lnTo>
                    <a:pt x="28" y="221"/>
                  </a:lnTo>
                  <a:lnTo>
                    <a:pt x="28" y="223"/>
                  </a:lnTo>
                  <a:lnTo>
                    <a:pt x="26" y="223"/>
                  </a:lnTo>
                  <a:lnTo>
                    <a:pt x="26" y="223"/>
                  </a:lnTo>
                  <a:lnTo>
                    <a:pt x="26" y="223"/>
                  </a:lnTo>
                  <a:lnTo>
                    <a:pt x="26" y="226"/>
                  </a:lnTo>
                  <a:lnTo>
                    <a:pt x="33" y="226"/>
                  </a:lnTo>
                  <a:lnTo>
                    <a:pt x="33" y="226"/>
                  </a:lnTo>
                  <a:lnTo>
                    <a:pt x="30" y="226"/>
                  </a:lnTo>
                  <a:lnTo>
                    <a:pt x="30" y="228"/>
                  </a:lnTo>
                  <a:lnTo>
                    <a:pt x="30" y="228"/>
                  </a:lnTo>
                  <a:lnTo>
                    <a:pt x="30" y="228"/>
                  </a:lnTo>
                  <a:lnTo>
                    <a:pt x="28" y="228"/>
                  </a:lnTo>
                  <a:lnTo>
                    <a:pt x="28" y="230"/>
                  </a:lnTo>
                  <a:lnTo>
                    <a:pt x="28" y="230"/>
                  </a:lnTo>
                  <a:lnTo>
                    <a:pt x="28" y="230"/>
                  </a:lnTo>
                  <a:lnTo>
                    <a:pt x="26" y="230"/>
                  </a:lnTo>
                  <a:lnTo>
                    <a:pt x="26" y="233"/>
                  </a:lnTo>
                  <a:lnTo>
                    <a:pt x="26" y="233"/>
                  </a:lnTo>
                  <a:lnTo>
                    <a:pt x="26" y="235"/>
                  </a:lnTo>
                  <a:lnTo>
                    <a:pt x="26" y="235"/>
                  </a:lnTo>
                  <a:lnTo>
                    <a:pt x="26" y="237"/>
                  </a:lnTo>
                  <a:lnTo>
                    <a:pt x="26" y="237"/>
                  </a:lnTo>
                  <a:lnTo>
                    <a:pt x="26" y="237"/>
                  </a:lnTo>
                  <a:lnTo>
                    <a:pt x="28" y="237"/>
                  </a:lnTo>
                  <a:lnTo>
                    <a:pt x="28" y="240"/>
                  </a:lnTo>
                  <a:lnTo>
                    <a:pt x="28" y="240"/>
                  </a:lnTo>
                  <a:lnTo>
                    <a:pt x="28" y="242"/>
                  </a:lnTo>
                  <a:lnTo>
                    <a:pt x="30" y="242"/>
                  </a:lnTo>
                  <a:lnTo>
                    <a:pt x="30" y="242"/>
                  </a:lnTo>
                  <a:lnTo>
                    <a:pt x="35" y="242"/>
                  </a:lnTo>
                  <a:lnTo>
                    <a:pt x="35" y="245"/>
                  </a:lnTo>
                  <a:lnTo>
                    <a:pt x="40" y="245"/>
                  </a:lnTo>
                  <a:lnTo>
                    <a:pt x="40" y="245"/>
                  </a:lnTo>
                  <a:lnTo>
                    <a:pt x="45" y="245"/>
                  </a:lnTo>
                  <a:lnTo>
                    <a:pt x="45" y="247"/>
                  </a:lnTo>
                  <a:lnTo>
                    <a:pt x="45" y="247"/>
                  </a:lnTo>
                  <a:lnTo>
                    <a:pt x="45" y="247"/>
                  </a:lnTo>
                  <a:lnTo>
                    <a:pt x="47" y="247"/>
                  </a:lnTo>
                  <a:lnTo>
                    <a:pt x="47" y="249"/>
                  </a:lnTo>
                  <a:lnTo>
                    <a:pt x="47" y="249"/>
                  </a:lnTo>
                  <a:lnTo>
                    <a:pt x="47" y="249"/>
                  </a:lnTo>
                  <a:lnTo>
                    <a:pt x="47" y="249"/>
                  </a:lnTo>
                  <a:lnTo>
                    <a:pt x="47" y="249"/>
                  </a:lnTo>
                  <a:lnTo>
                    <a:pt x="49" y="249"/>
                  </a:lnTo>
                  <a:lnTo>
                    <a:pt x="49" y="252"/>
                  </a:lnTo>
                  <a:lnTo>
                    <a:pt x="52" y="252"/>
                  </a:lnTo>
                  <a:lnTo>
                    <a:pt x="52" y="252"/>
                  </a:lnTo>
                  <a:lnTo>
                    <a:pt x="52" y="252"/>
                  </a:lnTo>
                  <a:lnTo>
                    <a:pt x="52" y="254"/>
                  </a:lnTo>
                  <a:lnTo>
                    <a:pt x="54" y="254"/>
                  </a:lnTo>
                  <a:lnTo>
                    <a:pt x="54" y="254"/>
                  </a:lnTo>
                  <a:lnTo>
                    <a:pt x="59" y="254"/>
                  </a:lnTo>
                  <a:lnTo>
                    <a:pt x="59" y="256"/>
                  </a:lnTo>
                  <a:lnTo>
                    <a:pt x="56" y="256"/>
                  </a:lnTo>
                  <a:lnTo>
                    <a:pt x="56" y="259"/>
                  </a:lnTo>
                  <a:lnTo>
                    <a:pt x="56" y="259"/>
                  </a:lnTo>
                  <a:lnTo>
                    <a:pt x="56" y="259"/>
                  </a:lnTo>
                  <a:lnTo>
                    <a:pt x="54" y="259"/>
                  </a:lnTo>
                  <a:lnTo>
                    <a:pt x="54" y="261"/>
                  </a:lnTo>
                  <a:lnTo>
                    <a:pt x="54" y="261"/>
                  </a:lnTo>
                  <a:lnTo>
                    <a:pt x="54" y="261"/>
                  </a:lnTo>
                  <a:lnTo>
                    <a:pt x="52" y="261"/>
                  </a:lnTo>
                  <a:lnTo>
                    <a:pt x="52" y="263"/>
                  </a:lnTo>
                  <a:lnTo>
                    <a:pt x="49" y="263"/>
                  </a:lnTo>
                  <a:lnTo>
                    <a:pt x="49" y="263"/>
                  </a:lnTo>
                  <a:lnTo>
                    <a:pt x="47" y="263"/>
                  </a:lnTo>
                  <a:lnTo>
                    <a:pt x="47" y="266"/>
                  </a:lnTo>
                  <a:lnTo>
                    <a:pt x="47" y="266"/>
                  </a:lnTo>
                  <a:lnTo>
                    <a:pt x="47" y="266"/>
                  </a:lnTo>
                  <a:lnTo>
                    <a:pt x="47" y="266"/>
                  </a:lnTo>
                  <a:lnTo>
                    <a:pt x="47" y="268"/>
                  </a:lnTo>
                  <a:lnTo>
                    <a:pt x="45" y="268"/>
                  </a:lnTo>
                  <a:lnTo>
                    <a:pt x="45" y="268"/>
                  </a:lnTo>
                  <a:lnTo>
                    <a:pt x="42" y="268"/>
                  </a:lnTo>
                  <a:lnTo>
                    <a:pt x="42" y="268"/>
                  </a:lnTo>
                  <a:lnTo>
                    <a:pt x="42" y="268"/>
                  </a:lnTo>
                  <a:lnTo>
                    <a:pt x="42" y="271"/>
                  </a:lnTo>
                  <a:lnTo>
                    <a:pt x="40" y="271"/>
                  </a:lnTo>
                  <a:lnTo>
                    <a:pt x="40" y="271"/>
                  </a:lnTo>
                  <a:lnTo>
                    <a:pt x="40" y="271"/>
                  </a:lnTo>
                  <a:lnTo>
                    <a:pt x="40" y="273"/>
                  </a:lnTo>
                  <a:lnTo>
                    <a:pt x="37" y="273"/>
                  </a:lnTo>
                  <a:lnTo>
                    <a:pt x="37" y="275"/>
                  </a:lnTo>
                  <a:lnTo>
                    <a:pt x="37" y="275"/>
                  </a:lnTo>
                  <a:lnTo>
                    <a:pt x="37" y="278"/>
                  </a:lnTo>
                  <a:lnTo>
                    <a:pt x="40" y="278"/>
                  </a:lnTo>
                  <a:lnTo>
                    <a:pt x="40" y="278"/>
                  </a:lnTo>
                  <a:lnTo>
                    <a:pt x="40" y="278"/>
                  </a:lnTo>
                  <a:lnTo>
                    <a:pt x="40" y="280"/>
                  </a:lnTo>
                  <a:lnTo>
                    <a:pt x="42" y="280"/>
                  </a:lnTo>
                  <a:lnTo>
                    <a:pt x="42" y="280"/>
                  </a:lnTo>
                  <a:lnTo>
                    <a:pt x="45" y="280"/>
                  </a:lnTo>
                  <a:lnTo>
                    <a:pt x="45" y="282"/>
                  </a:lnTo>
                  <a:lnTo>
                    <a:pt x="45" y="282"/>
                  </a:lnTo>
                  <a:lnTo>
                    <a:pt x="45" y="282"/>
                  </a:lnTo>
                  <a:lnTo>
                    <a:pt x="47" y="282"/>
                  </a:lnTo>
                  <a:lnTo>
                    <a:pt x="47" y="285"/>
                  </a:lnTo>
                  <a:lnTo>
                    <a:pt x="47" y="285"/>
                  </a:lnTo>
                  <a:lnTo>
                    <a:pt x="47" y="285"/>
                  </a:lnTo>
                  <a:lnTo>
                    <a:pt x="47" y="285"/>
                  </a:lnTo>
                  <a:lnTo>
                    <a:pt x="47" y="287"/>
                  </a:lnTo>
                  <a:lnTo>
                    <a:pt x="49" y="287"/>
                  </a:lnTo>
                  <a:lnTo>
                    <a:pt x="49" y="287"/>
                  </a:lnTo>
                  <a:lnTo>
                    <a:pt x="49" y="287"/>
                  </a:lnTo>
                  <a:lnTo>
                    <a:pt x="49" y="290"/>
                  </a:lnTo>
                  <a:lnTo>
                    <a:pt x="52" y="290"/>
                  </a:lnTo>
                  <a:lnTo>
                    <a:pt x="52" y="290"/>
                  </a:lnTo>
                  <a:lnTo>
                    <a:pt x="52" y="290"/>
                  </a:lnTo>
                  <a:lnTo>
                    <a:pt x="52" y="292"/>
                  </a:lnTo>
                  <a:lnTo>
                    <a:pt x="52" y="292"/>
                  </a:lnTo>
                  <a:lnTo>
                    <a:pt x="52" y="292"/>
                  </a:lnTo>
                  <a:lnTo>
                    <a:pt x="54" y="292"/>
                  </a:lnTo>
                  <a:lnTo>
                    <a:pt x="54" y="294"/>
                  </a:lnTo>
                  <a:lnTo>
                    <a:pt x="54" y="294"/>
                  </a:lnTo>
                  <a:lnTo>
                    <a:pt x="54" y="294"/>
                  </a:lnTo>
                  <a:lnTo>
                    <a:pt x="56" y="294"/>
                  </a:lnTo>
                  <a:lnTo>
                    <a:pt x="56" y="297"/>
                  </a:lnTo>
                  <a:lnTo>
                    <a:pt x="56" y="297"/>
                  </a:lnTo>
                  <a:lnTo>
                    <a:pt x="56" y="297"/>
                  </a:lnTo>
                  <a:lnTo>
                    <a:pt x="59" y="297"/>
                  </a:lnTo>
                  <a:lnTo>
                    <a:pt x="59" y="299"/>
                  </a:lnTo>
                  <a:lnTo>
                    <a:pt x="59" y="299"/>
                  </a:lnTo>
                  <a:lnTo>
                    <a:pt x="59" y="299"/>
                  </a:lnTo>
                  <a:lnTo>
                    <a:pt x="59" y="299"/>
                  </a:lnTo>
                  <a:lnTo>
                    <a:pt x="59" y="304"/>
                  </a:lnTo>
                  <a:lnTo>
                    <a:pt x="61" y="304"/>
                  </a:lnTo>
                  <a:lnTo>
                    <a:pt x="61" y="306"/>
                  </a:lnTo>
                  <a:lnTo>
                    <a:pt x="59" y="306"/>
                  </a:lnTo>
                  <a:lnTo>
                    <a:pt x="59" y="306"/>
                  </a:lnTo>
                  <a:lnTo>
                    <a:pt x="56" y="306"/>
                  </a:lnTo>
                  <a:lnTo>
                    <a:pt x="56" y="306"/>
                  </a:lnTo>
                  <a:lnTo>
                    <a:pt x="52" y="306"/>
                  </a:lnTo>
                  <a:lnTo>
                    <a:pt x="52" y="309"/>
                  </a:lnTo>
                  <a:lnTo>
                    <a:pt x="54" y="309"/>
                  </a:lnTo>
                  <a:lnTo>
                    <a:pt x="54" y="309"/>
                  </a:lnTo>
                  <a:lnTo>
                    <a:pt x="54" y="309"/>
                  </a:lnTo>
                  <a:lnTo>
                    <a:pt x="54" y="311"/>
                  </a:lnTo>
                  <a:lnTo>
                    <a:pt x="52" y="311"/>
                  </a:lnTo>
                  <a:lnTo>
                    <a:pt x="52" y="316"/>
                  </a:lnTo>
                  <a:lnTo>
                    <a:pt x="52" y="316"/>
                  </a:lnTo>
                  <a:lnTo>
                    <a:pt x="52" y="316"/>
                  </a:lnTo>
                  <a:lnTo>
                    <a:pt x="49" y="316"/>
                  </a:lnTo>
                  <a:lnTo>
                    <a:pt x="49" y="318"/>
                  </a:lnTo>
                  <a:lnTo>
                    <a:pt x="52" y="318"/>
                  </a:lnTo>
                  <a:lnTo>
                    <a:pt x="52" y="318"/>
                  </a:lnTo>
                  <a:lnTo>
                    <a:pt x="54" y="318"/>
                  </a:lnTo>
                  <a:lnTo>
                    <a:pt x="54" y="318"/>
                  </a:lnTo>
                  <a:lnTo>
                    <a:pt x="54" y="318"/>
                  </a:lnTo>
                  <a:lnTo>
                    <a:pt x="54" y="320"/>
                  </a:lnTo>
                  <a:lnTo>
                    <a:pt x="54" y="320"/>
                  </a:lnTo>
                  <a:lnTo>
                    <a:pt x="54" y="320"/>
                  </a:lnTo>
                  <a:lnTo>
                    <a:pt x="49" y="320"/>
                  </a:lnTo>
                  <a:lnTo>
                    <a:pt x="49" y="323"/>
                  </a:lnTo>
                  <a:lnTo>
                    <a:pt x="49" y="323"/>
                  </a:lnTo>
                  <a:lnTo>
                    <a:pt x="49" y="325"/>
                  </a:lnTo>
                  <a:lnTo>
                    <a:pt x="49" y="325"/>
                  </a:lnTo>
                  <a:lnTo>
                    <a:pt x="49" y="327"/>
                  </a:lnTo>
                  <a:lnTo>
                    <a:pt x="52" y="327"/>
                  </a:lnTo>
                  <a:lnTo>
                    <a:pt x="52" y="327"/>
                  </a:lnTo>
                  <a:lnTo>
                    <a:pt x="52" y="327"/>
                  </a:lnTo>
                  <a:lnTo>
                    <a:pt x="52" y="327"/>
                  </a:lnTo>
                  <a:lnTo>
                    <a:pt x="59" y="327"/>
                  </a:lnTo>
                  <a:lnTo>
                    <a:pt x="59" y="330"/>
                  </a:lnTo>
                  <a:lnTo>
                    <a:pt x="59" y="330"/>
                  </a:lnTo>
                  <a:lnTo>
                    <a:pt x="59" y="330"/>
                  </a:lnTo>
                  <a:lnTo>
                    <a:pt x="59" y="330"/>
                  </a:lnTo>
                  <a:lnTo>
                    <a:pt x="59" y="332"/>
                  </a:lnTo>
                  <a:lnTo>
                    <a:pt x="61" y="332"/>
                  </a:lnTo>
                  <a:lnTo>
                    <a:pt x="61" y="332"/>
                  </a:lnTo>
                  <a:lnTo>
                    <a:pt x="59" y="332"/>
                  </a:lnTo>
                  <a:lnTo>
                    <a:pt x="59" y="335"/>
                  </a:lnTo>
                  <a:lnTo>
                    <a:pt x="59" y="335"/>
                  </a:lnTo>
                  <a:lnTo>
                    <a:pt x="59" y="337"/>
                  </a:lnTo>
                  <a:lnTo>
                    <a:pt x="59" y="337"/>
                  </a:lnTo>
                  <a:lnTo>
                    <a:pt x="59" y="339"/>
                  </a:lnTo>
                  <a:lnTo>
                    <a:pt x="61" y="339"/>
                  </a:lnTo>
                  <a:lnTo>
                    <a:pt x="61" y="339"/>
                  </a:lnTo>
                  <a:lnTo>
                    <a:pt x="63" y="339"/>
                  </a:lnTo>
                  <a:lnTo>
                    <a:pt x="63" y="342"/>
                  </a:lnTo>
                  <a:lnTo>
                    <a:pt x="66" y="342"/>
                  </a:lnTo>
                  <a:lnTo>
                    <a:pt x="66" y="342"/>
                  </a:lnTo>
                  <a:lnTo>
                    <a:pt x="68" y="342"/>
                  </a:lnTo>
                  <a:lnTo>
                    <a:pt x="68" y="344"/>
                  </a:lnTo>
                  <a:lnTo>
                    <a:pt x="68" y="344"/>
                  </a:lnTo>
                  <a:lnTo>
                    <a:pt x="68" y="346"/>
                  </a:lnTo>
                  <a:lnTo>
                    <a:pt x="68" y="346"/>
                  </a:lnTo>
                  <a:lnTo>
                    <a:pt x="68" y="349"/>
                  </a:lnTo>
                  <a:lnTo>
                    <a:pt x="66" y="349"/>
                  </a:lnTo>
                  <a:lnTo>
                    <a:pt x="66" y="349"/>
                  </a:lnTo>
                  <a:lnTo>
                    <a:pt x="66" y="349"/>
                  </a:lnTo>
                  <a:lnTo>
                    <a:pt x="66" y="351"/>
                  </a:lnTo>
                  <a:lnTo>
                    <a:pt x="66" y="351"/>
                  </a:lnTo>
                  <a:lnTo>
                    <a:pt x="66" y="351"/>
                  </a:lnTo>
                  <a:lnTo>
                    <a:pt x="63" y="351"/>
                  </a:lnTo>
                  <a:lnTo>
                    <a:pt x="63" y="354"/>
                  </a:lnTo>
                  <a:lnTo>
                    <a:pt x="61" y="354"/>
                  </a:lnTo>
                  <a:lnTo>
                    <a:pt x="61" y="354"/>
                  </a:lnTo>
                  <a:lnTo>
                    <a:pt x="59" y="354"/>
                  </a:lnTo>
                  <a:lnTo>
                    <a:pt x="59" y="356"/>
                  </a:lnTo>
                  <a:lnTo>
                    <a:pt x="59" y="356"/>
                  </a:lnTo>
                  <a:lnTo>
                    <a:pt x="59" y="356"/>
                  </a:lnTo>
                  <a:lnTo>
                    <a:pt x="59" y="356"/>
                  </a:lnTo>
                  <a:lnTo>
                    <a:pt x="59" y="356"/>
                  </a:lnTo>
                  <a:lnTo>
                    <a:pt x="61" y="356"/>
                  </a:lnTo>
                  <a:lnTo>
                    <a:pt x="61" y="358"/>
                  </a:lnTo>
                  <a:lnTo>
                    <a:pt x="63" y="358"/>
                  </a:lnTo>
                  <a:lnTo>
                    <a:pt x="63" y="358"/>
                  </a:lnTo>
                  <a:lnTo>
                    <a:pt x="66" y="358"/>
                  </a:lnTo>
                  <a:lnTo>
                    <a:pt x="66" y="361"/>
                  </a:lnTo>
                  <a:lnTo>
                    <a:pt x="66" y="361"/>
                  </a:lnTo>
                  <a:lnTo>
                    <a:pt x="66" y="361"/>
                  </a:lnTo>
                  <a:lnTo>
                    <a:pt x="68" y="361"/>
                  </a:lnTo>
                  <a:lnTo>
                    <a:pt x="68" y="363"/>
                  </a:lnTo>
                  <a:lnTo>
                    <a:pt x="71" y="363"/>
                  </a:lnTo>
                  <a:lnTo>
                    <a:pt x="71" y="363"/>
                  </a:lnTo>
                  <a:lnTo>
                    <a:pt x="75" y="363"/>
                  </a:lnTo>
                  <a:lnTo>
                    <a:pt x="75" y="365"/>
                  </a:lnTo>
                  <a:lnTo>
                    <a:pt x="78" y="365"/>
                  </a:lnTo>
                  <a:lnTo>
                    <a:pt x="78" y="365"/>
                  </a:lnTo>
                  <a:lnTo>
                    <a:pt x="78" y="365"/>
                  </a:lnTo>
                  <a:lnTo>
                    <a:pt x="78" y="368"/>
                  </a:lnTo>
                  <a:lnTo>
                    <a:pt x="82" y="368"/>
                  </a:lnTo>
                  <a:lnTo>
                    <a:pt x="82" y="368"/>
                  </a:lnTo>
                  <a:lnTo>
                    <a:pt x="85" y="368"/>
                  </a:lnTo>
                  <a:lnTo>
                    <a:pt x="85" y="368"/>
                  </a:lnTo>
                  <a:lnTo>
                    <a:pt x="85" y="368"/>
                  </a:lnTo>
                  <a:lnTo>
                    <a:pt x="85" y="370"/>
                  </a:lnTo>
                  <a:lnTo>
                    <a:pt x="85" y="370"/>
                  </a:lnTo>
                  <a:lnTo>
                    <a:pt x="85" y="373"/>
                  </a:lnTo>
                  <a:lnTo>
                    <a:pt x="87" y="373"/>
                  </a:lnTo>
                  <a:lnTo>
                    <a:pt x="87" y="373"/>
                  </a:lnTo>
                  <a:lnTo>
                    <a:pt x="90" y="373"/>
                  </a:lnTo>
                  <a:lnTo>
                    <a:pt x="90" y="375"/>
                  </a:lnTo>
                  <a:lnTo>
                    <a:pt x="90" y="375"/>
                  </a:lnTo>
                  <a:lnTo>
                    <a:pt x="90" y="375"/>
                  </a:lnTo>
                  <a:lnTo>
                    <a:pt x="92" y="375"/>
                  </a:lnTo>
                  <a:lnTo>
                    <a:pt x="92" y="377"/>
                  </a:lnTo>
                  <a:lnTo>
                    <a:pt x="92" y="377"/>
                  </a:lnTo>
                  <a:lnTo>
                    <a:pt x="92" y="377"/>
                  </a:lnTo>
                  <a:lnTo>
                    <a:pt x="90" y="377"/>
                  </a:lnTo>
                  <a:lnTo>
                    <a:pt x="90" y="377"/>
                  </a:lnTo>
                  <a:lnTo>
                    <a:pt x="90" y="377"/>
                  </a:lnTo>
                  <a:lnTo>
                    <a:pt x="90" y="380"/>
                  </a:lnTo>
                  <a:lnTo>
                    <a:pt x="87" y="380"/>
                  </a:lnTo>
                  <a:lnTo>
                    <a:pt x="87" y="382"/>
                  </a:lnTo>
                  <a:lnTo>
                    <a:pt x="87" y="382"/>
                  </a:lnTo>
                  <a:lnTo>
                    <a:pt x="87" y="384"/>
                  </a:lnTo>
                  <a:lnTo>
                    <a:pt x="87" y="384"/>
                  </a:lnTo>
                  <a:lnTo>
                    <a:pt x="87" y="384"/>
                  </a:lnTo>
                  <a:lnTo>
                    <a:pt x="85" y="384"/>
                  </a:lnTo>
                  <a:lnTo>
                    <a:pt x="85" y="387"/>
                  </a:lnTo>
                  <a:lnTo>
                    <a:pt x="85" y="387"/>
                  </a:lnTo>
                  <a:lnTo>
                    <a:pt x="85" y="387"/>
                  </a:lnTo>
                  <a:lnTo>
                    <a:pt x="82" y="387"/>
                  </a:lnTo>
                  <a:lnTo>
                    <a:pt x="82" y="387"/>
                  </a:lnTo>
                  <a:lnTo>
                    <a:pt x="82" y="387"/>
                  </a:lnTo>
                  <a:lnTo>
                    <a:pt x="82" y="389"/>
                  </a:lnTo>
                  <a:lnTo>
                    <a:pt x="80" y="389"/>
                  </a:lnTo>
                  <a:lnTo>
                    <a:pt x="80" y="389"/>
                  </a:lnTo>
                  <a:lnTo>
                    <a:pt x="78" y="389"/>
                  </a:lnTo>
                  <a:lnTo>
                    <a:pt x="78" y="391"/>
                  </a:lnTo>
                  <a:lnTo>
                    <a:pt x="78" y="391"/>
                  </a:lnTo>
                  <a:lnTo>
                    <a:pt x="78" y="391"/>
                  </a:lnTo>
                  <a:lnTo>
                    <a:pt x="75" y="391"/>
                  </a:lnTo>
                  <a:lnTo>
                    <a:pt x="75" y="394"/>
                  </a:lnTo>
                  <a:lnTo>
                    <a:pt x="73" y="394"/>
                  </a:lnTo>
                  <a:lnTo>
                    <a:pt x="73" y="394"/>
                  </a:lnTo>
                  <a:lnTo>
                    <a:pt x="71" y="394"/>
                  </a:lnTo>
                  <a:lnTo>
                    <a:pt x="71" y="396"/>
                  </a:lnTo>
                  <a:lnTo>
                    <a:pt x="68" y="396"/>
                  </a:lnTo>
                  <a:lnTo>
                    <a:pt x="68" y="396"/>
                  </a:lnTo>
                  <a:lnTo>
                    <a:pt x="68" y="396"/>
                  </a:lnTo>
                  <a:lnTo>
                    <a:pt x="68" y="399"/>
                  </a:lnTo>
                  <a:lnTo>
                    <a:pt x="66" y="399"/>
                  </a:lnTo>
                  <a:lnTo>
                    <a:pt x="66" y="399"/>
                  </a:lnTo>
                  <a:lnTo>
                    <a:pt x="66" y="399"/>
                  </a:lnTo>
                  <a:lnTo>
                    <a:pt x="66" y="401"/>
                  </a:lnTo>
                  <a:lnTo>
                    <a:pt x="63" y="401"/>
                  </a:lnTo>
                  <a:lnTo>
                    <a:pt x="63" y="401"/>
                  </a:lnTo>
                  <a:lnTo>
                    <a:pt x="61" y="401"/>
                  </a:lnTo>
                  <a:lnTo>
                    <a:pt x="61" y="403"/>
                  </a:lnTo>
                  <a:lnTo>
                    <a:pt x="59" y="403"/>
                  </a:lnTo>
                  <a:lnTo>
                    <a:pt x="59" y="406"/>
                  </a:lnTo>
                  <a:lnTo>
                    <a:pt x="59" y="406"/>
                  </a:lnTo>
                  <a:lnTo>
                    <a:pt x="59" y="406"/>
                  </a:lnTo>
                  <a:lnTo>
                    <a:pt x="56" y="406"/>
                  </a:lnTo>
                  <a:lnTo>
                    <a:pt x="56" y="406"/>
                  </a:lnTo>
                  <a:lnTo>
                    <a:pt x="54" y="406"/>
                  </a:lnTo>
                  <a:lnTo>
                    <a:pt x="54" y="408"/>
                  </a:lnTo>
                  <a:lnTo>
                    <a:pt x="54" y="408"/>
                  </a:lnTo>
                  <a:lnTo>
                    <a:pt x="54" y="408"/>
                  </a:lnTo>
                  <a:lnTo>
                    <a:pt x="52" y="408"/>
                  </a:lnTo>
                  <a:lnTo>
                    <a:pt x="52" y="410"/>
                  </a:lnTo>
                  <a:lnTo>
                    <a:pt x="52" y="410"/>
                  </a:lnTo>
                  <a:lnTo>
                    <a:pt x="52" y="410"/>
                  </a:lnTo>
                  <a:lnTo>
                    <a:pt x="49" y="410"/>
                  </a:lnTo>
                  <a:lnTo>
                    <a:pt x="49" y="413"/>
                  </a:lnTo>
                  <a:lnTo>
                    <a:pt x="47" y="413"/>
                  </a:lnTo>
                  <a:lnTo>
                    <a:pt x="47" y="413"/>
                  </a:lnTo>
                  <a:lnTo>
                    <a:pt x="47" y="413"/>
                  </a:lnTo>
                  <a:lnTo>
                    <a:pt x="47" y="415"/>
                  </a:lnTo>
                  <a:lnTo>
                    <a:pt x="45" y="415"/>
                  </a:lnTo>
                  <a:lnTo>
                    <a:pt x="45" y="415"/>
                  </a:lnTo>
                  <a:lnTo>
                    <a:pt x="45" y="415"/>
                  </a:lnTo>
                  <a:lnTo>
                    <a:pt x="45" y="415"/>
                  </a:lnTo>
                  <a:lnTo>
                    <a:pt x="42" y="415"/>
                  </a:lnTo>
                  <a:lnTo>
                    <a:pt x="42" y="418"/>
                  </a:lnTo>
                  <a:lnTo>
                    <a:pt x="42" y="418"/>
                  </a:lnTo>
                  <a:lnTo>
                    <a:pt x="42" y="418"/>
                  </a:lnTo>
                  <a:lnTo>
                    <a:pt x="40" y="418"/>
                  </a:lnTo>
                  <a:lnTo>
                    <a:pt x="40" y="420"/>
                  </a:lnTo>
                  <a:lnTo>
                    <a:pt x="37" y="420"/>
                  </a:lnTo>
                  <a:lnTo>
                    <a:pt x="37" y="420"/>
                  </a:lnTo>
                  <a:lnTo>
                    <a:pt x="35" y="420"/>
                  </a:lnTo>
                  <a:lnTo>
                    <a:pt x="35" y="422"/>
                  </a:lnTo>
                  <a:lnTo>
                    <a:pt x="33" y="422"/>
                  </a:lnTo>
                  <a:lnTo>
                    <a:pt x="33" y="422"/>
                  </a:lnTo>
                  <a:lnTo>
                    <a:pt x="30" y="422"/>
                  </a:lnTo>
                  <a:lnTo>
                    <a:pt x="30" y="425"/>
                  </a:lnTo>
                  <a:lnTo>
                    <a:pt x="30" y="425"/>
                  </a:lnTo>
                  <a:lnTo>
                    <a:pt x="30" y="425"/>
                  </a:lnTo>
                  <a:lnTo>
                    <a:pt x="28" y="425"/>
                  </a:lnTo>
                  <a:lnTo>
                    <a:pt x="28" y="427"/>
                  </a:lnTo>
                  <a:lnTo>
                    <a:pt x="26" y="427"/>
                  </a:lnTo>
                  <a:lnTo>
                    <a:pt x="26" y="427"/>
                  </a:lnTo>
                  <a:lnTo>
                    <a:pt x="23" y="427"/>
                  </a:lnTo>
                  <a:lnTo>
                    <a:pt x="23" y="427"/>
                  </a:lnTo>
                  <a:lnTo>
                    <a:pt x="21" y="427"/>
                  </a:lnTo>
                  <a:lnTo>
                    <a:pt x="21" y="429"/>
                  </a:lnTo>
                  <a:lnTo>
                    <a:pt x="21" y="429"/>
                  </a:lnTo>
                  <a:lnTo>
                    <a:pt x="21" y="429"/>
                  </a:lnTo>
                  <a:lnTo>
                    <a:pt x="19" y="429"/>
                  </a:lnTo>
                  <a:lnTo>
                    <a:pt x="19" y="432"/>
                  </a:lnTo>
                  <a:lnTo>
                    <a:pt x="19" y="432"/>
                  </a:lnTo>
                  <a:lnTo>
                    <a:pt x="19" y="432"/>
                  </a:lnTo>
                  <a:lnTo>
                    <a:pt x="16" y="432"/>
                  </a:lnTo>
                  <a:lnTo>
                    <a:pt x="16" y="434"/>
                  </a:lnTo>
                  <a:lnTo>
                    <a:pt x="14" y="434"/>
                  </a:lnTo>
                  <a:lnTo>
                    <a:pt x="14" y="434"/>
                  </a:lnTo>
                  <a:lnTo>
                    <a:pt x="11" y="434"/>
                  </a:lnTo>
                  <a:lnTo>
                    <a:pt x="11" y="436"/>
                  </a:lnTo>
                  <a:lnTo>
                    <a:pt x="11" y="436"/>
                  </a:lnTo>
                  <a:lnTo>
                    <a:pt x="11" y="436"/>
                  </a:lnTo>
                  <a:lnTo>
                    <a:pt x="9" y="436"/>
                  </a:lnTo>
                  <a:lnTo>
                    <a:pt x="9" y="439"/>
                  </a:lnTo>
                  <a:lnTo>
                    <a:pt x="9" y="439"/>
                  </a:lnTo>
                  <a:lnTo>
                    <a:pt x="9" y="439"/>
                  </a:lnTo>
                  <a:lnTo>
                    <a:pt x="11" y="439"/>
                  </a:lnTo>
                  <a:lnTo>
                    <a:pt x="11" y="439"/>
                  </a:lnTo>
                  <a:lnTo>
                    <a:pt x="14" y="439"/>
                  </a:lnTo>
                  <a:lnTo>
                    <a:pt x="14" y="436"/>
                  </a:lnTo>
                  <a:lnTo>
                    <a:pt x="21" y="436"/>
                  </a:lnTo>
                  <a:lnTo>
                    <a:pt x="21" y="436"/>
                  </a:lnTo>
                  <a:lnTo>
                    <a:pt x="21" y="436"/>
                  </a:lnTo>
                  <a:lnTo>
                    <a:pt x="21" y="436"/>
                  </a:lnTo>
                  <a:lnTo>
                    <a:pt x="23" y="436"/>
                  </a:lnTo>
                  <a:lnTo>
                    <a:pt x="23" y="439"/>
                  </a:lnTo>
                  <a:lnTo>
                    <a:pt x="26" y="439"/>
                  </a:lnTo>
                  <a:lnTo>
                    <a:pt x="26" y="441"/>
                  </a:lnTo>
                  <a:lnTo>
                    <a:pt x="23" y="441"/>
                  </a:lnTo>
                  <a:lnTo>
                    <a:pt x="23" y="444"/>
                  </a:lnTo>
                  <a:lnTo>
                    <a:pt x="26" y="444"/>
                  </a:lnTo>
                  <a:lnTo>
                    <a:pt x="26" y="444"/>
                  </a:lnTo>
                  <a:lnTo>
                    <a:pt x="30" y="444"/>
                  </a:lnTo>
                  <a:lnTo>
                    <a:pt x="30" y="444"/>
                  </a:lnTo>
                  <a:lnTo>
                    <a:pt x="33" y="444"/>
                  </a:lnTo>
                  <a:lnTo>
                    <a:pt x="33" y="444"/>
                  </a:lnTo>
                  <a:lnTo>
                    <a:pt x="35" y="444"/>
                  </a:lnTo>
                  <a:lnTo>
                    <a:pt x="35" y="446"/>
                  </a:lnTo>
                  <a:lnTo>
                    <a:pt x="35" y="446"/>
                  </a:lnTo>
                  <a:lnTo>
                    <a:pt x="35" y="446"/>
                  </a:lnTo>
                  <a:lnTo>
                    <a:pt x="40" y="446"/>
                  </a:lnTo>
                  <a:lnTo>
                    <a:pt x="40" y="446"/>
                  </a:lnTo>
                  <a:lnTo>
                    <a:pt x="47" y="446"/>
                  </a:lnTo>
                  <a:lnTo>
                    <a:pt x="47" y="446"/>
                  </a:lnTo>
                  <a:lnTo>
                    <a:pt x="54" y="446"/>
                  </a:lnTo>
                  <a:lnTo>
                    <a:pt x="54" y="446"/>
                  </a:lnTo>
                  <a:lnTo>
                    <a:pt x="56" y="446"/>
                  </a:lnTo>
                  <a:lnTo>
                    <a:pt x="56" y="448"/>
                  </a:lnTo>
                  <a:lnTo>
                    <a:pt x="56" y="448"/>
                  </a:lnTo>
                  <a:lnTo>
                    <a:pt x="56" y="451"/>
                  </a:lnTo>
                  <a:lnTo>
                    <a:pt x="59" y="451"/>
                  </a:lnTo>
                  <a:lnTo>
                    <a:pt x="59" y="451"/>
                  </a:lnTo>
                  <a:lnTo>
                    <a:pt x="61" y="451"/>
                  </a:lnTo>
                  <a:lnTo>
                    <a:pt x="61" y="453"/>
                  </a:lnTo>
                  <a:lnTo>
                    <a:pt x="61" y="453"/>
                  </a:lnTo>
                  <a:lnTo>
                    <a:pt x="61" y="453"/>
                  </a:lnTo>
                  <a:lnTo>
                    <a:pt x="59" y="453"/>
                  </a:lnTo>
                  <a:lnTo>
                    <a:pt x="59" y="453"/>
                  </a:lnTo>
                  <a:lnTo>
                    <a:pt x="54" y="453"/>
                  </a:lnTo>
                  <a:lnTo>
                    <a:pt x="54" y="451"/>
                  </a:lnTo>
                  <a:lnTo>
                    <a:pt x="54" y="451"/>
                  </a:lnTo>
                  <a:lnTo>
                    <a:pt x="54" y="448"/>
                  </a:lnTo>
                  <a:lnTo>
                    <a:pt x="49" y="448"/>
                  </a:lnTo>
                  <a:lnTo>
                    <a:pt x="49" y="451"/>
                  </a:lnTo>
                  <a:lnTo>
                    <a:pt x="52" y="451"/>
                  </a:lnTo>
                  <a:lnTo>
                    <a:pt x="52" y="451"/>
                  </a:lnTo>
                  <a:lnTo>
                    <a:pt x="49" y="451"/>
                  </a:lnTo>
                  <a:lnTo>
                    <a:pt x="49" y="451"/>
                  </a:lnTo>
                  <a:lnTo>
                    <a:pt x="37" y="451"/>
                  </a:lnTo>
                  <a:lnTo>
                    <a:pt x="37" y="451"/>
                  </a:lnTo>
                  <a:lnTo>
                    <a:pt x="37" y="451"/>
                  </a:lnTo>
                  <a:lnTo>
                    <a:pt x="37" y="453"/>
                  </a:lnTo>
                  <a:lnTo>
                    <a:pt x="35" y="453"/>
                  </a:lnTo>
                  <a:lnTo>
                    <a:pt x="35" y="453"/>
                  </a:lnTo>
                  <a:lnTo>
                    <a:pt x="37" y="453"/>
                  </a:lnTo>
                  <a:lnTo>
                    <a:pt x="37" y="455"/>
                  </a:lnTo>
                  <a:lnTo>
                    <a:pt x="30" y="455"/>
                  </a:lnTo>
                  <a:lnTo>
                    <a:pt x="30" y="455"/>
                  </a:lnTo>
                  <a:lnTo>
                    <a:pt x="30" y="455"/>
                  </a:lnTo>
                  <a:lnTo>
                    <a:pt x="30" y="455"/>
                  </a:lnTo>
                  <a:lnTo>
                    <a:pt x="28" y="455"/>
                  </a:lnTo>
                  <a:lnTo>
                    <a:pt x="28" y="453"/>
                  </a:lnTo>
                  <a:lnTo>
                    <a:pt x="26" y="453"/>
                  </a:lnTo>
                  <a:lnTo>
                    <a:pt x="26" y="455"/>
                  </a:lnTo>
                  <a:lnTo>
                    <a:pt x="23" y="455"/>
                  </a:lnTo>
                  <a:lnTo>
                    <a:pt x="23" y="458"/>
                  </a:lnTo>
                  <a:lnTo>
                    <a:pt x="21" y="458"/>
                  </a:lnTo>
                  <a:lnTo>
                    <a:pt x="21" y="455"/>
                  </a:lnTo>
                  <a:lnTo>
                    <a:pt x="19" y="455"/>
                  </a:lnTo>
                  <a:lnTo>
                    <a:pt x="19" y="455"/>
                  </a:lnTo>
                  <a:lnTo>
                    <a:pt x="19" y="455"/>
                  </a:lnTo>
                  <a:lnTo>
                    <a:pt x="19" y="455"/>
                  </a:lnTo>
                  <a:lnTo>
                    <a:pt x="16" y="455"/>
                  </a:lnTo>
                  <a:lnTo>
                    <a:pt x="16" y="455"/>
                  </a:lnTo>
                  <a:lnTo>
                    <a:pt x="14" y="455"/>
                  </a:lnTo>
                  <a:lnTo>
                    <a:pt x="14" y="460"/>
                  </a:lnTo>
                  <a:lnTo>
                    <a:pt x="16" y="460"/>
                  </a:lnTo>
                  <a:lnTo>
                    <a:pt x="16" y="460"/>
                  </a:lnTo>
                  <a:lnTo>
                    <a:pt x="16" y="460"/>
                  </a:lnTo>
                  <a:lnTo>
                    <a:pt x="16" y="463"/>
                  </a:lnTo>
                  <a:lnTo>
                    <a:pt x="16" y="463"/>
                  </a:lnTo>
                  <a:lnTo>
                    <a:pt x="16" y="465"/>
                  </a:lnTo>
                  <a:lnTo>
                    <a:pt x="19" y="465"/>
                  </a:lnTo>
                  <a:lnTo>
                    <a:pt x="19" y="465"/>
                  </a:lnTo>
                  <a:lnTo>
                    <a:pt x="19" y="465"/>
                  </a:lnTo>
                  <a:lnTo>
                    <a:pt x="19" y="467"/>
                  </a:lnTo>
                  <a:lnTo>
                    <a:pt x="19" y="467"/>
                  </a:lnTo>
                  <a:lnTo>
                    <a:pt x="19" y="467"/>
                  </a:lnTo>
                  <a:lnTo>
                    <a:pt x="14" y="467"/>
                  </a:lnTo>
                  <a:lnTo>
                    <a:pt x="14" y="470"/>
                  </a:lnTo>
                  <a:lnTo>
                    <a:pt x="14" y="470"/>
                  </a:lnTo>
                  <a:lnTo>
                    <a:pt x="14" y="470"/>
                  </a:lnTo>
                  <a:lnTo>
                    <a:pt x="11" y="470"/>
                  </a:lnTo>
                  <a:lnTo>
                    <a:pt x="11" y="472"/>
                  </a:lnTo>
                  <a:lnTo>
                    <a:pt x="11" y="472"/>
                  </a:lnTo>
                  <a:lnTo>
                    <a:pt x="11" y="472"/>
                  </a:lnTo>
                  <a:lnTo>
                    <a:pt x="11" y="472"/>
                  </a:lnTo>
                  <a:lnTo>
                    <a:pt x="11" y="474"/>
                  </a:lnTo>
                  <a:lnTo>
                    <a:pt x="9" y="474"/>
                  </a:lnTo>
                  <a:lnTo>
                    <a:pt x="9" y="474"/>
                  </a:lnTo>
                  <a:lnTo>
                    <a:pt x="9" y="474"/>
                  </a:lnTo>
                  <a:lnTo>
                    <a:pt x="9" y="479"/>
                  </a:lnTo>
                  <a:lnTo>
                    <a:pt x="9" y="479"/>
                  </a:lnTo>
                  <a:lnTo>
                    <a:pt x="9" y="486"/>
                  </a:lnTo>
                  <a:lnTo>
                    <a:pt x="11" y="486"/>
                  </a:lnTo>
                  <a:lnTo>
                    <a:pt x="11" y="486"/>
                  </a:lnTo>
                  <a:lnTo>
                    <a:pt x="11" y="486"/>
                  </a:lnTo>
                  <a:lnTo>
                    <a:pt x="11" y="489"/>
                  </a:lnTo>
                  <a:lnTo>
                    <a:pt x="9" y="489"/>
                  </a:lnTo>
                  <a:lnTo>
                    <a:pt x="9" y="489"/>
                  </a:lnTo>
                  <a:lnTo>
                    <a:pt x="7" y="489"/>
                  </a:lnTo>
                  <a:lnTo>
                    <a:pt x="7" y="491"/>
                  </a:lnTo>
                  <a:lnTo>
                    <a:pt x="7" y="491"/>
                  </a:lnTo>
                  <a:lnTo>
                    <a:pt x="7" y="493"/>
                  </a:lnTo>
                  <a:lnTo>
                    <a:pt x="4" y="493"/>
                  </a:lnTo>
                  <a:lnTo>
                    <a:pt x="4" y="496"/>
                  </a:lnTo>
                  <a:lnTo>
                    <a:pt x="4" y="496"/>
                  </a:lnTo>
                  <a:lnTo>
                    <a:pt x="4" y="498"/>
                  </a:lnTo>
                  <a:lnTo>
                    <a:pt x="7" y="498"/>
                  </a:lnTo>
                  <a:lnTo>
                    <a:pt x="7" y="498"/>
                  </a:lnTo>
                  <a:lnTo>
                    <a:pt x="7" y="498"/>
                  </a:lnTo>
                  <a:lnTo>
                    <a:pt x="7" y="500"/>
                  </a:lnTo>
                  <a:lnTo>
                    <a:pt x="9" y="500"/>
                  </a:lnTo>
                  <a:lnTo>
                    <a:pt x="9" y="503"/>
                  </a:lnTo>
                  <a:lnTo>
                    <a:pt x="7" y="503"/>
                  </a:lnTo>
                  <a:lnTo>
                    <a:pt x="7" y="503"/>
                  </a:lnTo>
                  <a:lnTo>
                    <a:pt x="11" y="503"/>
                  </a:lnTo>
                  <a:lnTo>
                    <a:pt x="11" y="505"/>
                  </a:lnTo>
                  <a:lnTo>
                    <a:pt x="4" y="505"/>
                  </a:lnTo>
                  <a:lnTo>
                    <a:pt x="4" y="505"/>
                  </a:lnTo>
                  <a:lnTo>
                    <a:pt x="4" y="505"/>
                  </a:lnTo>
                  <a:lnTo>
                    <a:pt x="4" y="508"/>
                  </a:lnTo>
                  <a:lnTo>
                    <a:pt x="4" y="508"/>
                  </a:lnTo>
                  <a:lnTo>
                    <a:pt x="4" y="508"/>
                  </a:lnTo>
                  <a:lnTo>
                    <a:pt x="2" y="508"/>
                  </a:lnTo>
                  <a:lnTo>
                    <a:pt x="2" y="510"/>
                  </a:lnTo>
                  <a:lnTo>
                    <a:pt x="2" y="510"/>
                  </a:lnTo>
                  <a:lnTo>
                    <a:pt x="2" y="512"/>
                  </a:lnTo>
                  <a:lnTo>
                    <a:pt x="0" y="512"/>
                  </a:lnTo>
                  <a:lnTo>
                    <a:pt x="0" y="512"/>
                  </a:lnTo>
                  <a:lnTo>
                    <a:pt x="4" y="512"/>
                  </a:lnTo>
                  <a:lnTo>
                    <a:pt x="4" y="515"/>
                  </a:lnTo>
                  <a:lnTo>
                    <a:pt x="7" y="515"/>
                  </a:lnTo>
                  <a:lnTo>
                    <a:pt x="7" y="517"/>
                  </a:lnTo>
                  <a:lnTo>
                    <a:pt x="9" y="517"/>
                  </a:lnTo>
                  <a:lnTo>
                    <a:pt x="9" y="517"/>
                  </a:lnTo>
                  <a:lnTo>
                    <a:pt x="11" y="517"/>
                  </a:lnTo>
                  <a:lnTo>
                    <a:pt x="11" y="519"/>
                  </a:lnTo>
                  <a:lnTo>
                    <a:pt x="11" y="519"/>
                  </a:lnTo>
                  <a:lnTo>
                    <a:pt x="11" y="519"/>
                  </a:lnTo>
                  <a:lnTo>
                    <a:pt x="11" y="519"/>
                  </a:lnTo>
                  <a:lnTo>
                    <a:pt x="11" y="522"/>
                  </a:lnTo>
                  <a:lnTo>
                    <a:pt x="11" y="522"/>
                  </a:lnTo>
                  <a:lnTo>
                    <a:pt x="11" y="524"/>
                  </a:lnTo>
                  <a:lnTo>
                    <a:pt x="9" y="524"/>
                  </a:lnTo>
                  <a:lnTo>
                    <a:pt x="9" y="524"/>
                  </a:lnTo>
                  <a:lnTo>
                    <a:pt x="9" y="524"/>
                  </a:lnTo>
                  <a:lnTo>
                    <a:pt x="9" y="527"/>
                  </a:lnTo>
                  <a:lnTo>
                    <a:pt x="9" y="527"/>
                  </a:lnTo>
                  <a:lnTo>
                    <a:pt x="9" y="529"/>
                  </a:lnTo>
                  <a:lnTo>
                    <a:pt x="7" y="529"/>
                  </a:lnTo>
                  <a:lnTo>
                    <a:pt x="7" y="531"/>
                  </a:lnTo>
                  <a:lnTo>
                    <a:pt x="9" y="531"/>
                  </a:lnTo>
                  <a:lnTo>
                    <a:pt x="9" y="529"/>
                  </a:lnTo>
                  <a:lnTo>
                    <a:pt x="11" y="529"/>
                  </a:lnTo>
                  <a:lnTo>
                    <a:pt x="11" y="531"/>
                  </a:lnTo>
                  <a:lnTo>
                    <a:pt x="14" y="531"/>
                  </a:lnTo>
                  <a:lnTo>
                    <a:pt x="14" y="531"/>
                  </a:lnTo>
                  <a:lnTo>
                    <a:pt x="14" y="531"/>
                  </a:lnTo>
                  <a:lnTo>
                    <a:pt x="14" y="534"/>
                  </a:lnTo>
                  <a:lnTo>
                    <a:pt x="14" y="534"/>
                  </a:lnTo>
                  <a:lnTo>
                    <a:pt x="14" y="536"/>
                  </a:lnTo>
                  <a:lnTo>
                    <a:pt x="16" y="536"/>
                  </a:lnTo>
                  <a:lnTo>
                    <a:pt x="16" y="536"/>
                  </a:lnTo>
                  <a:lnTo>
                    <a:pt x="19" y="536"/>
                  </a:lnTo>
                  <a:lnTo>
                    <a:pt x="19" y="538"/>
                  </a:lnTo>
                  <a:lnTo>
                    <a:pt x="16" y="538"/>
                  </a:lnTo>
                  <a:lnTo>
                    <a:pt x="16" y="538"/>
                  </a:lnTo>
                  <a:lnTo>
                    <a:pt x="19" y="538"/>
                  </a:lnTo>
                  <a:lnTo>
                    <a:pt x="19" y="541"/>
                  </a:lnTo>
                  <a:lnTo>
                    <a:pt x="19" y="541"/>
                  </a:lnTo>
                  <a:lnTo>
                    <a:pt x="19" y="543"/>
                  </a:lnTo>
                  <a:lnTo>
                    <a:pt x="19" y="543"/>
                  </a:lnTo>
                  <a:lnTo>
                    <a:pt x="19" y="546"/>
                  </a:lnTo>
                  <a:lnTo>
                    <a:pt x="21" y="546"/>
                  </a:lnTo>
                  <a:lnTo>
                    <a:pt x="21" y="546"/>
                  </a:lnTo>
                  <a:lnTo>
                    <a:pt x="19" y="546"/>
                  </a:lnTo>
                  <a:lnTo>
                    <a:pt x="19" y="546"/>
                  </a:lnTo>
                  <a:lnTo>
                    <a:pt x="19" y="546"/>
                  </a:lnTo>
                  <a:lnTo>
                    <a:pt x="19" y="548"/>
                  </a:lnTo>
                  <a:lnTo>
                    <a:pt x="19" y="548"/>
                  </a:lnTo>
                  <a:lnTo>
                    <a:pt x="19" y="548"/>
                  </a:lnTo>
                  <a:lnTo>
                    <a:pt x="21" y="548"/>
                  </a:lnTo>
                  <a:lnTo>
                    <a:pt x="21" y="550"/>
                  </a:lnTo>
                  <a:lnTo>
                    <a:pt x="26" y="550"/>
                  </a:lnTo>
                  <a:lnTo>
                    <a:pt x="26" y="548"/>
                  </a:lnTo>
                  <a:lnTo>
                    <a:pt x="28" y="548"/>
                  </a:lnTo>
                  <a:lnTo>
                    <a:pt x="28" y="550"/>
                  </a:lnTo>
                  <a:lnTo>
                    <a:pt x="28" y="550"/>
                  </a:lnTo>
                  <a:lnTo>
                    <a:pt x="28" y="550"/>
                  </a:lnTo>
                  <a:lnTo>
                    <a:pt x="30" y="550"/>
                  </a:lnTo>
                  <a:lnTo>
                    <a:pt x="30" y="553"/>
                  </a:lnTo>
                  <a:lnTo>
                    <a:pt x="33" y="553"/>
                  </a:lnTo>
                  <a:lnTo>
                    <a:pt x="33" y="553"/>
                  </a:lnTo>
                  <a:lnTo>
                    <a:pt x="37" y="553"/>
                  </a:lnTo>
                  <a:lnTo>
                    <a:pt x="37" y="550"/>
                  </a:lnTo>
                  <a:lnTo>
                    <a:pt x="40" y="550"/>
                  </a:lnTo>
                  <a:lnTo>
                    <a:pt x="40" y="553"/>
                  </a:lnTo>
                  <a:lnTo>
                    <a:pt x="45" y="553"/>
                  </a:lnTo>
                  <a:lnTo>
                    <a:pt x="45" y="553"/>
                  </a:lnTo>
                  <a:lnTo>
                    <a:pt x="47" y="553"/>
                  </a:lnTo>
                  <a:lnTo>
                    <a:pt x="47" y="555"/>
                  </a:lnTo>
                  <a:lnTo>
                    <a:pt x="45" y="555"/>
                  </a:lnTo>
                  <a:lnTo>
                    <a:pt x="45" y="555"/>
                  </a:lnTo>
                  <a:lnTo>
                    <a:pt x="45" y="555"/>
                  </a:lnTo>
                  <a:lnTo>
                    <a:pt x="45" y="557"/>
                  </a:lnTo>
                  <a:lnTo>
                    <a:pt x="45" y="557"/>
                  </a:lnTo>
                  <a:lnTo>
                    <a:pt x="45" y="557"/>
                  </a:lnTo>
                  <a:lnTo>
                    <a:pt x="45" y="557"/>
                  </a:lnTo>
                  <a:lnTo>
                    <a:pt x="45" y="560"/>
                  </a:lnTo>
                  <a:lnTo>
                    <a:pt x="47" y="560"/>
                  </a:lnTo>
                  <a:lnTo>
                    <a:pt x="47" y="557"/>
                  </a:lnTo>
                  <a:lnTo>
                    <a:pt x="49" y="557"/>
                  </a:lnTo>
                  <a:lnTo>
                    <a:pt x="49" y="557"/>
                  </a:lnTo>
                  <a:lnTo>
                    <a:pt x="54" y="557"/>
                  </a:lnTo>
                  <a:lnTo>
                    <a:pt x="54" y="555"/>
                  </a:lnTo>
                  <a:lnTo>
                    <a:pt x="54" y="555"/>
                  </a:lnTo>
                  <a:lnTo>
                    <a:pt x="54" y="555"/>
                  </a:lnTo>
                  <a:lnTo>
                    <a:pt x="56" y="555"/>
                  </a:lnTo>
                  <a:lnTo>
                    <a:pt x="56" y="555"/>
                  </a:lnTo>
                  <a:lnTo>
                    <a:pt x="56" y="555"/>
                  </a:lnTo>
                  <a:lnTo>
                    <a:pt x="56" y="555"/>
                  </a:lnTo>
                  <a:lnTo>
                    <a:pt x="59" y="555"/>
                  </a:lnTo>
                  <a:lnTo>
                    <a:pt x="59" y="555"/>
                  </a:lnTo>
                  <a:lnTo>
                    <a:pt x="66" y="555"/>
                  </a:lnTo>
                  <a:lnTo>
                    <a:pt x="66" y="557"/>
                  </a:lnTo>
                  <a:lnTo>
                    <a:pt x="68" y="557"/>
                  </a:lnTo>
                  <a:lnTo>
                    <a:pt x="68" y="557"/>
                  </a:lnTo>
                  <a:lnTo>
                    <a:pt x="68" y="557"/>
                  </a:lnTo>
                  <a:lnTo>
                    <a:pt x="68" y="560"/>
                  </a:lnTo>
                  <a:lnTo>
                    <a:pt x="73" y="560"/>
                  </a:lnTo>
                  <a:lnTo>
                    <a:pt x="73" y="562"/>
                  </a:lnTo>
                  <a:lnTo>
                    <a:pt x="73" y="562"/>
                  </a:lnTo>
                  <a:lnTo>
                    <a:pt x="73" y="562"/>
                  </a:lnTo>
                  <a:lnTo>
                    <a:pt x="78" y="562"/>
                  </a:lnTo>
                  <a:lnTo>
                    <a:pt x="78" y="564"/>
                  </a:lnTo>
                  <a:lnTo>
                    <a:pt x="78" y="564"/>
                  </a:lnTo>
                  <a:lnTo>
                    <a:pt x="78" y="569"/>
                  </a:lnTo>
                  <a:lnTo>
                    <a:pt x="75" y="569"/>
                  </a:lnTo>
                  <a:lnTo>
                    <a:pt x="75" y="572"/>
                  </a:lnTo>
                  <a:lnTo>
                    <a:pt x="78" y="572"/>
                  </a:lnTo>
                  <a:lnTo>
                    <a:pt x="78" y="572"/>
                  </a:lnTo>
                  <a:lnTo>
                    <a:pt x="78" y="572"/>
                  </a:lnTo>
                  <a:lnTo>
                    <a:pt x="78" y="574"/>
                  </a:lnTo>
                  <a:lnTo>
                    <a:pt x="80" y="574"/>
                  </a:lnTo>
                  <a:lnTo>
                    <a:pt x="80" y="576"/>
                  </a:lnTo>
                  <a:lnTo>
                    <a:pt x="78" y="576"/>
                  </a:lnTo>
                  <a:lnTo>
                    <a:pt x="78" y="579"/>
                  </a:lnTo>
                  <a:lnTo>
                    <a:pt x="75" y="579"/>
                  </a:lnTo>
                  <a:lnTo>
                    <a:pt x="75" y="581"/>
                  </a:lnTo>
                  <a:lnTo>
                    <a:pt x="75" y="581"/>
                  </a:lnTo>
                  <a:lnTo>
                    <a:pt x="75" y="583"/>
                  </a:lnTo>
                  <a:lnTo>
                    <a:pt x="78" y="583"/>
                  </a:lnTo>
                  <a:lnTo>
                    <a:pt x="78" y="583"/>
                  </a:lnTo>
                  <a:lnTo>
                    <a:pt x="78" y="583"/>
                  </a:lnTo>
                  <a:lnTo>
                    <a:pt x="78" y="583"/>
                  </a:lnTo>
                  <a:lnTo>
                    <a:pt x="80" y="583"/>
                  </a:lnTo>
                  <a:lnTo>
                    <a:pt x="80" y="586"/>
                  </a:lnTo>
                  <a:lnTo>
                    <a:pt x="85" y="586"/>
                  </a:lnTo>
                  <a:lnTo>
                    <a:pt x="85" y="586"/>
                  </a:lnTo>
                  <a:lnTo>
                    <a:pt x="82" y="586"/>
                  </a:lnTo>
                  <a:lnTo>
                    <a:pt x="82" y="588"/>
                  </a:lnTo>
                  <a:lnTo>
                    <a:pt x="82" y="588"/>
                  </a:lnTo>
                  <a:lnTo>
                    <a:pt x="82" y="588"/>
                  </a:lnTo>
                  <a:lnTo>
                    <a:pt x="80" y="588"/>
                  </a:lnTo>
                  <a:lnTo>
                    <a:pt x="80" y="591"/>
                  </a:lnTo>
                  <a:lnTo>
                    <a:pt x="85" y="591"/>
                  </a:lnTo>
                  <a:lnTo>
                    <a:pt x="85" y="591"/>
                  </a:lnTo>
                  <a:lnTo>
                    <a:pt x="85" y="591"/>
                  </a:lnTo>
                  <a:lnTo>
                    <a:pt x="85" y="593"/>
                  </a:lnTo>
                  <a:lnTo>
                    <a:pt x="85" y="593"/>
                  </a:lnTo>
                  <a:lnTo>
                    <a:pt x="85" y="593"/>
                  </a:lnTo>
                  <a:lnTo>
                    <a:pt x="87" y="593"/>
                  </a:lnTo>
                  <a:lnTo>
                    <a:pt x="87" y="595"/>
                  </a:lnTo>
                  <a:lnTo>
                    <a:pt x="87" y="595"/>
                  </a:lnTo>
                  <a:lnTo>
                    <a:pt x="87" y="598"/>
                  </a:lnTo>
                  <a:lnTo>
                    <a:pt x="90" y="598"/>
                  </a:lnTo>
                  <a:lnTo>
                    <a:pt x="90" y="598"/>
                  </a:lnTo>
                  <a:lnTo>
                    <a:pt x="92" y="598"/>
                  </a:lnTo>
                  <a:lnTo>
                    <a:pt x="92" y="600"/>
                  </a:lnTo>
                  <a:lnTo>
                    <a:pt x="94" y="600"/>
                  </a:lnTo>
                  <a:lnTo>
                    <a:pt x="94" y="600"/>
                  </a:lnTo>
                  <a:lnTo>
                    <a:pt x="99" y="600"/>
                  </a:lnTo>
                  <a:lnTo>
                    <a:pt x="99" y="602"/>
                  </a:lnTo>
                  <a:lnTo>
                    <a:pt x="99" y="602"/>
                  </a:lnTo>
                  <a:lnTo>
                    <a:pt x="99" y="605"/>
                  </a:lnTo>
                  <a:lnTo>
                    <a:pt x="97" y="605"/>
                  </a:lnTo>
                  <a:lnTo>
                    <a:pt x="97" y="605"/>
                  </a:lnTo>
                  <a:lnTo>
                    <a:pt x="97" y="605"/>
                  </a:lnTo>
                  <a:lnTo>
                    <a:pt x="97" y="607"/>
                  </a:lnTo>
                  <a:lnTo>
                    <a:pt x="94" y="607"/>
                  </a:lnTo>
                  <a:lnTo>
                    <a:pt x="94" y="607"/>
                  </a:lnTo>
                  <a:lnTo>
                    <a:pt x="106" y="607"/>
                  </a:lnTo>
                  <a:lnTo>
                    <a:pt x="106" y="609"/>
                  </a:lnTo>
                  <a:lnTo>
                    <a:pt x="108" y="609"/>
                  </a:lnTo>
                  <a:lnTo>
                    <a:pt x="108" y="609"/>
                  </a:lnTo>
                  <a:lnTo>
                    <a:pt x="111" y="609"/>
                  </a:lnTo>
                  <a:lnTo>
                    <a:pt x="111" y="612"/>
                  </a:lnTo>
                  <a:lnTo>
                    <a:pt x="111" y="612"/>
                  </a:lnTo>
                  <a:lnTo>
                    <a:pt x="111" y="612"/>
                  </a:lnTo>
                  <a:lnTo>
                    <a:pt x="111" y="612"/>
                  </a:lnTo>
                  <a:lnTo>
                    <a:pt x="111" y="614"/>
                  </a:lnTo>
                  <a:lnTo>
                    <a:pt x="113" y="614"/>
                  </a:lnTo>
                  <a:lnTo>
                    <a:pt x="113" y="614"/>
                  </a:lnTo>
                  <a:lnTo>
                    <a:pt x="116" y="614"/>
                  </a:lnTo>
                  <a:lnTo>
                    <a:pt x="116" y="617"/>
                  </a:lnTo>
                  <a:lnTo>
                    <a:pt x="118" y="617"/>
                  </a:lnTo>
                  <a:lnTo>
                    <a:pt x="118" y="619"/>
                  </a:lnTo>
                  <a:lnTo>
                    <a:pt x="113" y="619"/>
                  </a:lnTo>
                  <a:lnTo>
                    <a:pt x="113" y="621"/>
                  </a:lnTo>
                  <a:lnTo>
                    <a:pt x="111" y="621"/>
                  </a:lnTo>
                  <a:lnTo>
                    <a:pt x="111" y="621"/>
                  </a:lnTo>
                  <a:lnTo>
                    <a:pt x="111" y="621"/>
                  </a:lnTo>
                  <a:lnTo>
                    <a:pt x="111" y="624"/>
                  </a:lnTo>
                  <a:lnTo>
                    <a:pt x="111" y="624"/>
                  </a:lnTo>
                  <a:lnTo>
                    <a:pt x="111" y="624"/>
                  </a:lnTo>
                  <a:lnTo>
                    <a:pt x="108" y="624"/>
                  </a:lnTo>
                  <a:lnTo>
                    <a:pt x="108" y="624"/>
                  </a:lnTo>
                  <a:lnTo>
                    <a:pt x="106" y="624"/>
                  </a:lnTo>
                  <a:lnTo>
                    <a:pt x="106" y="626"/>
                  </a:lnTo>
                  <a:lnTo>
                    <a:pt x="99" y="626"/>
                  </a:lnTo>
                  <a:lnTo>
                    <a:pt x="99" y="624"/>
                  </a:lnTo>
                  <a:lnTo>
                    <a:pt x="97" y="624"/>
                  </a:lnTo>
                  <a:lnTo>
                    <a:pt x="97" y="624"/>
                  </a:lnTo>
                  <a:lnTo>
                    <a:pt x="94" y="624"/>
                  </a:lnTo>
                  <a:lnTo>
                    <a:pt x="94" y="624"/>
                  </a:lnTo>
                  <a:lnTo>
                    <a:pt x="92" y="624"/>
                  </a:lnTo>
                  <a:lnTo>
                    <a:pt x="92" y="624"/>
                  </a:lnTo>
                  <a:lnTo>
                    <a:pt x="92" y="624"/>
                  </a:lnTo>
                  <a:lnTo>
                    <a:pt x="92" y="624"/>
                  </a:lnTo>
                  <a:lnTo>
                    <a:pt x="87" y="624"/>
                  </a:lnTo>
                  <a:lnTo>
                    <a:pt x="87" y="624"/>
                  </a:lnTo>
                  <a:lnTo>
                    <a:pt x="87" y="624"/>
                  </a:lnTo>
                  <a:lnTo>
                    <a:pt x="87" y="626"/>
                  </a:lnTo>
                  <a:lnTo>
                    <a:pt x="87" y="626"/>
                  </a:lnTo>
                  <a:lnTo>
                    <a:pt x="87" y="626"/>
                  </a:lnTo>
                  <a:lnTo>
                    <a:pt x="85" y="626"/>
                  </a:lnTo>
                  <a:lnTo>
                    <a:pt x="85" y="628"/>
                  </a:lnTo>
                  <a:lnTo>
                    <a:pt x="87" y="628"/>
                  </a:lnTo>
                  <a:lnTo>
                    <a:pt x="87" y="631"/>
                  </a:lnTo>
                  <a:lnTo>
                    <a:pt x="90" y="631"/>
                  </a:lnTo>
                  <a:lnTo>
                    <a:pt x="90" y="631"/>
                  </a:lnTo>
                  <a:lnTo>
                    <a:pt x="92" y="631"/>
                  </a:lnTo>
                  <a:lnTo>
                    <a:pt x="92" y="633"/>
                  </a:lnTo>
                  <a:lnTo>
                    <a:pt x="92" y="633"/>
                  </a:lnTo>
                  <a:lnTo>
                    <a:pt x="92" y="636"/>
                  </a:lnTo>
                  <a:lnTo>
                    <a:pt x="92" y="636"/>
                  </a:lnTo>
                  <a:lnTo>
                    <a:pt x="92" y="636"/>
                  </a:lnTo>
                  <a:lnTo>
                    <a:pt x="92" y="636"/>
                  </a:lnTo>
                  <a:lnTo>
                    <a:pt x="92" y="638"/>
                  </a:lnTo>
                  <a:lnTo>
                    <a:pt x="94" y="638"/>
                  </a:lnTo>
                  <a:lnTo>
                    <a:pt x="94" y="640"/>
                  </a:lnTo>
                  <a:lnTo>
                    <a:pt x="92" y="640"/>
                  </a:lnTo>
                  <a:lnTo>
                    <a:pt x="92" y="640"/>
                  </a:lnTo>
                  <a:lnTo>
                    <a:pt x="92" y="640"/>
                  </a:lnTo>
                  <a:lnTo>
                    <a:pt x="92" y="645"/>
                  </a:lnTo>
                  <a:lnTo>
                    <a:pt x="94" y="645"/>
                  </a:lnTo>
                  <a:lnTo>
                    <a:pt x="94" y="647"/>
                  </a:lnTo>
                  <a:lnTo>
                    <a:pt x="97" y="647"/>
                  </a:lnTo>
                  <a:lnTo>
                    <a:pt x="97" y="650"/>
                  </a:lnTo>
                  <a:lnTo>
                    <a:pt x="99" y="650"/>
                  </a:lnTo>
                  <a:lnTo>
                    <a:pt x="99" y="652"/>
                  </a:lnTo>
                  <a:lnTo>
                    <a:pt x="99" y="652"/>
                  </a:lnTo>
                  <a:lnTo>
                    <a:pt x="99" y="652"/>
                  </a:lnTo>
                  <a:lnTo>
                    <a:pt x="104" y="652"/>
                  </a:lnTo>
                  <a:lnTo>
                    <a:pt x="104" y="652"/>
                  </a:lnTo>
                  <a:lnTo>
                    <a:pt x="106" y="652"/>
                  </a:lnTo>
                  <a:lnTo>
                    <a:pt x="106" y="650"/>
                  </a:lnTo>
                  <a:lnTo>
                    <a:pt x="108" y="650"/>
                  </a:lnTo>
                  <a:lnTo>
                    <a:pt x="108" y="647"/>
                  </a:lnTo>
                  <a:lnTo>
                    <a:pt x="108" y="647"/>
                  </a:lnTo>
                  <a:lnTo>
                    <a:pt x="108" y="645"/>
                  </a:lnTo>
                  <a:lnTo>
                    <a:pt x="113" y="645"/>
                  </a:lnTo>
                  <a:lnTo>
                    <a:pt x="113" y="645"/>
                  </a:lnTo>
                  <a:lnTo>
                    <a:pt x="120" y="645"/>
                  </a:lnTo>
                  <a:lnTo>
                    <a:pt x="120" y="647"/>
                  </a:lnTo>
                  <a:lnTo>
                    <a:pt x="120" y="647"/>
                  </a:lnTo>
                  <a:lnTo>
                    <a:pt x="120" y="645"/>
                  </a:lnTo>
                  <a:lnTo>
                    <a:pt x="123" y="645"/>
                  </a:lnTo>
                  <a:lnTo>
                    <a:pt x="123" y="645"/>
                  </a:lnTo>
                  <a:lnTo>
                    <a:pt x="125" y="645"/>
                  </a:lnTo>
                  <a:lnTo>
                    <a:pt x="125" y="643"/>
                  </a:lnTo>
                  <a:lnTo>
                    <a:pt x="132" y="643"/>
                  </a:lnTo>
                  <a:lnTo>
                    <a:pt x="132" y="645"/>
                  </a:lnTo>
                  <a:lnTo>
                    <a:pt x="134" y="645"/>
                  </a:lnTo>
                  <a:lnTo>
                    <a:pt x="134" y="643"/>
                  </a:lnTo>
                  <a:lnTo>
                    <a:pt x="139" y="643"/>
                  </a:lnTo>
                  <a:lnTo>
                    <a:pt x="139" y="645"/>
                  </a:lnTo>
                  <a:lnTo>
                    <a:pt x="142" y="645"/>
                  </a:lnTo>
                  <a:lnTo>
                    <a:pt x="142" y="645"/>
                  </a:lnTo>
                  <a:lnTo>
                    <a:pt x="144" y="645"/>
                  </a:lnTo>
                  <a:lnTo>
                    <a:pt x="144" y="647"/>
                  </a:lnTo>
                  <a:lnTo>
                    <a:pt x="144" y="647"/>
                  </a:lnTo>
                  <a:lnTo>
                    <a:pt x="144" y="647"/>
                  </a:lnTo>
                  <a:lnTo>
                    <a:pt x="146" y="647"/>
                  </a:lnTo>
                  <a:lnTo>
                    <a:pt x="146" y="650"/>
                  </a:lnTo>
                  <a:lnTo>
                    <a:pt x="146" y="650"/>
                  </a:lnTo>
                  <a:lnTo>
                    <a:pt x="146" y="650"/>
                  </a:lnTo>
                  <a:lnTo>
                    <a:pt x="146" y="650"/>
                  </a:lnTo>
                  <a:lnTo>
                    <a:pt x="146" y="652"/>
                  </a:lnTo>
                  <a:lnTo>
                    <a:pt x="146" y="652"/>
                  </a:lnTo>
                  <a:lnTo>
                    <a:pt x="146" y="655"/>
                  </a:lnTo>
                  <a:lnTo>
                    <a:pt x="149" y="655"/>
                  </a:lnTo>
                  <a:lnTo>
                    <a:pt x="149" y="655"/>
                  </a:lnTo>
                  <a:lnTo>
                    <a:pt x="149" y="655"/>
                  </a:lnTo>
                  <a:lnTo>
                    <a:pt x="149" y="657"/>
                  </a:lnTo>
                  <a:lnTo>
                    <a:pt x="151" y="657"/>
                  </a:lnTo>
                  <a:lnTo>
                    <a:pt x="151" y="657"/>
                  </a:lnTo>
                  <a:lnTo>
                    <a:pt x="153" y="657"/>
                  </a:lnTo>
                  <a:lnTo>
                    <a:pt x="153" y="662"/>
                  </a:lnTo>
                  <a:lnTo>
                    <a:pt x="146" y="662"/>
                  </a:lnTo>
                  <a:lnTo>
                    <a:pt x="146" y="662"/>
                  </a:lnTo>
                  <a:lnTo>
                    <a:pt x="146" y="662"/>
                  </a:lnTo>
                  <a:lnTo>
                    <a:pt x="146" y="664"/>
                  </a:lnTo>
                  <a:lnTo>
                    <a:pt x="149" y="664"/>
                  </a:lnTo>
                  <a:lnTo>
                    <a:pt x="149" y="664"/>
                  </a:lnTo>
                  <a:lnTo>
                    <a:pt x="149" y="664"/>
                  </a:lnTo>
                  <a:lnTo>
                    <a:pt x="149" y="664"/>
                  </a:lnTo>
                  <a:lnTo>
                    <a:pt x="151" y="664"/>
                  </a:lnTo>
                  <a:lnTo>
                    <a:pt x="151" y="666"/>
                  </a:lnTo>
                  <a:lnTo>
                    <a:pt x="149" y="666"/>
                  </a:lnTo>
                  <a:lnTo>
                    <a:pt x="149" y="669"/>
                  </a:lnTo>
                  <a:lnTo>
                    <a:pt x="151" y="669"/>
                  </a:lnTo>
                  <a:lnTo>
                    <a:pt x="151" y="671"/>
                  </a:lnTo>
                  <a:lnTo>
                    <a:pt x="149" y="671"/>
                  </a:lnTo>
                  <a:lnTo>
                    <a:pt x="149" y="673"/>
                  </a:lnTo>
                  <a:lnTo>
                    <a:pt x="151" y="673"/>
                  </a:lnTo>
                  <a:lnTo>
                    <a:pt x="151" y="671"/>
                  </a:lnTo>
                  <a:lnTo>
                    <a:pt x="153" y="671"/>
                  </a:lnTo>
                  <a:lnTo>
                    <a:pt x="153" y="673"/>
                  </a:lnTo>
                  <a:lnTo>
                    <a:pt x="158" y="673"/>
                  </a:lnTo>
                  <a:lnTo>
                    <a:pt x="158" y="673"/>
                  </a:lnTo>
                  <a:lnTo>
                    <a:pt x="161" y="673"/>
                  </a:lnTo>
                  <a:lnTo>
                    <a:pt x="161" y="673"/>
                  </a:lnTo>
                  <a:lnTo>
                    <a:pt x="168" y="673"/>
                  </a:lnTo>
                  <a:lnTo>
                    <a:pt x="168" y="673"/>
                  </a:lnTo>
                  <a:lnTo>
                    <a:pt x="168" y="673"/>
                  </a:lnTo>
                  <a:lnTo>
                    <a:pt x="168" y="676"/>
                  </a:lnTo>
                  <a:lnTo>
                    <a:pt x="168" y="676"/>
                  </a:lnTo>
                  <a:lnTo>
                    <a:pt x="168" y="676"/>
                  </a:lnTo>
                  <a:lnTo>
                    <a:pt x="170" y="676"/>
                  </a:lnTo>
                  <a:lnTo>
                    <a:pt x="170" y="678"/>
                  </a:lnTo>
                  <a:lnTo>
                    <a:pt x="170" y="678"/>
                  </a:lnTo>
                  <a:lnTo>
                    <a:pt x="170" y="676"/>
                  </a:lnTo>
                  <a:lnTo>
                    <a:pt x="172" y="676"/>
                  </a:lnTo>
                  <a:lnTo>
                    <a:pt x="172" y="678"/>
                  </a:lnTo>
                  <a:lnTo>
                    <a:pt x="172" y="678"/>
                  </a:lnTo>
                  <a:lnTo>
                    <a:pt x="172" y="681"/>
                  </a:lnTo>
                  <a:lnTo>
                    <a:pt x="172" y="681"/>
                  </a:lnTo>
                  <a:lnTo>
                    <a:pt x="172" y="683"/>
                  </a:lnTo>
                  <a:lnTo>
                    <a:pt x="175" y="683"/>
                  </a:lnTo>
                  <a:lnTo>
                    <a:pt x="175" y="683"/>
                  </a:lnTo>
                  <a:lnTo>
                    <a:pt x="175" y="683"/>
                  </a:lnTo>
                  <a:lnTo>
                    <a:pt x="175" y="685"/>
                  </a:lnTo>
                  <a:lnTo>
                    <a:pt x="175" y="685"/>
                  </a:lnTo>
                  <a:lnTo>
                    <a:pt x="175" y="685"/>
                  </a:lnTo>
                  <a:lnTo>
                    <a:pt x="175" y="685"/>
                  </a:lnTo>
                  <a:lnTo>
                    <a:pt x="175" y="688"/>
                  </a:lnTo>
                  <a:lnTo>
                    <a:pt x="175" y="688"/>
                  </a:lnTo>
                  <a:lnTo>
                    <a:pt x="175" y="690"/>
                  </a:lnTo>
                  <a:lnTo>
                    <a:pt x="175" y="690"/>
                  </a:lnTo>
                  <a:lnTo>
                    <a:pt x="175" y="692"/>
                  </a:lnTo>
                  <a:lnTo>
                    <a:pt x="175" y="692"/>
                  </a:lnTo>
                  <a:lnTo>
                    <a:pt x="175" y="692"/>
                  </a:lnTo>
                  <a:lnTo>
                    <a:pt x="177" y="692"/>
                  </a:lnTo>
                  <a:lnTo>
                    <a:pt x="177" y="695"/>
                  </a:lnTo>
                  <a:lnTo>
                    <a:pt x="179" y="695"/>
                  </a:lnTo>
                  <a:lnTo>
                    <a:pt x="179" y="695"/>
                  </a:lnTo>
                  <a:lnTo>
                    <a:pt x="182" y="695"/>
                  </a:lnTo>
                  <a:lnTo>
                    <a:pt x="182" y="695"/>
                  </a:lnTo>
                  <a:lnTo>
                    <a:pt x="182" y="695"/>
                  </a:lnTo>
                  <a:lnTo>
                    <a:pt x="182" y="692"/>
                  </a:lnTo>
                  <a:lnTo>
                    <a:pt x="187" y="692"/>
                  </a:lnTo>
                  <a:lnTo>
                    <a:pt x="187" y="692"/>
                  </a:lnTo>
                  <a:lnTo>
                    <a:pt x="189" y="692"/>
                  </a:lnTo>
                  <a:lnTo>
                    <a:pt x="189" y="692"/>
                  </a:lnTo>
                  <a:lnTo>
                    <a:pt x="191" y="692"/>
                  </a:lnTo>
                  <a:lnTo>
                    <a:pt x="191" y="695"/>
                  </a:lnTo>
                  <a:lnTo>
                    <a:pt x="191" y="695"/>
                  </a:lnTo>
                  <a:lnTo>
                    <a:pt x="191" y="697"/>
                  </a:lnTo>
                  <a:lnTo>
                    <a:pt x="198" y="697"/>
                  </a:lnTo>
                  <a:lnTo>
                    <a:pt x="198" y="700"/>
                  </a:lnTo>
                  <a:lnTo>
                    <a:pt x="201" y="700"/>
                  </a:lnTo>
                  <a:lnTo>
                    <a:pt x="201" y="697"/>
                  </a:lnTo>
                  <a:lnTo>
                    <a:pt x="201" y="697"/>
                  </a:lnTo>
                  <a:lnTo>
                    <a:pt x="201" y="697"/>
                  </a:lnTo>
                  <a:lnTo>
                    <a:pt x="206" y="697"/>
                  </a:lnTo>
                  <a:lnTo>
                    <a:pt x="206" y="695"/>
                  </a:lnTo>
                  <a:lnTo>
                    <a:pt x="210" y="695"/>
                  </a:lnTo>
                  <a:lnTo>
                    <a:pt x="210" y="695"/>
                  </a:lnTo>
                  <a:lnTo>
                    <a:pt x="215" y="695"/>
                  </a:lnTo>
                  <a:lnTo>
                    <a:pt x="215" y="692"/>
                  </a:lnTo>
                  <a:lnTo>
                    <a:pt x="217" y="692"/>
                  </a:lnTo>
                  <a:lnTo>
                    <a:pt x="217" y="692"/>
                  </a:lnTo>
                  <a:lnTo>
                    <a:pt x="217" y="692"/>
                  </a:lnTo>
                  <a:lnTo>
                    <a:pt x="217" y="695"/>
                  </a:lnTo>
                  <a:lnTo>
                    <a:pt x="220" y="695"/>
                  </a:lnTo>
                  <a:lnTo>
                    <a:pt x="220" y="695"/>
                  </a:lnTo>
                  <a:lnTo>
                    <a:pt x="222" y="695"/>
                  </a:lnTo>
                  <a:lnTo>
                    <a:pt x="222" y="700"/>
                  </a:lnTo>
                  <a:lnTo>
                    <a:pt x="222" y="700"/>
                  </a:lnTo>
                  <a:lnTo>
                    <a:pt x="222" y="702"/>
                  </a:lnTo>
                  <a:lnTo>
                    <a:pt x="224" y="702"/>
                  </a:lnTo>
                  <a:lnTo>
                    <a:pt x="224" y="702"/>
                  </a:lnTo>
                  <a:lnTo>
                    <a:pt x="227" y="702"/>
                  </a:lnTo>
                  <a:lnTo>
                    <a:pt x="227" y="702"/>
                  </a:lnTo>
                  <a:lnTo>
                    <a:pt x="229" y="702"/>
                  </a:lnTo>
                  <a:lnTo>
                    <a:pt x="229" y="704"/>
                  </a:lnTo>
                  <a:lnTo>
                    <a:pt x="229" y="704"/>
                  </a:lnTo>
                  <a:lnTo>
                    <a:pt x="229" y="704"/>
                  </a:lnTo>
                  <a:lnTo>
                    <a:pt x="232" y="704"/>
                  </a:lnTo>
                  <a:lnTo>
                    <a:pt x="232" y="707"/>
                  </a:lnTo>
                  <a:lnTo>
                    <a:pt x="232" y="707"/>
                  </a:lnTo>
                  <a:lnTo>
                    <a:pt x="232" y="704"/>
                  </a:lnTo>
                  <a:lnTo>
                    <a:pt x="232" y="704"/>
                  </a:lnTo>
                  <a:lnTo>
                    <a:pt x="232" y="707"/>
                  </a:lnTo>
                  <a:lnTo>
                    <a:pt x="234" y="707"/>
                  </a:lnTo>
                  <a:lnTo>
                    <a:pt x="234" y="704"/>
                  </a:lnTo>
                  <a:lnTo>
                    <a:pt x="234" y="704"/>
                  </a:lnTo>
                  <a:lnTo>
                    <a:pt x="234" y="702"/>
                  </a:lnTo>
                  <a:lnTo>
                    <a:pt x="236" y="702"/>
                  </a:lnTo>
                  <a:lnTo>
                    <a:pt x="236" y="702"/>
                  </a:lnTo>
                  <a:lnTo>
                    <a:pt x="239" y="702"/>
                  </a:lnTo>
                  <a:lnTo>
                    <a:pt x="239" y="704"/>
                  </a:lnTo>
                  <a:lnTo>
                    <a:pt x="241" y="704"/>
                  </a:lnTo>
                  <a:lnTo>
                    <a:pt x="241" y="704"/>
                  </a:lnTo>
                  <a:lnTo>
                    <a:pt x="243" y="704"/>
                  </a:lnTo>
                  <a:lnTo>
                    <a:pt x="243" y="704"/>
                  </a:lnTo>
                  <a:lnTo>
                    <a:pt x="246" y="704"/>
                  </a:lnTo>
                  <a:lnTo>
                    <a:pt x="246" y="707"/>
                  </a:lnTo>
                  <a:lnTo>
                    <a:pt x="246" y="707"/>
                  </a:lnTo>
                  <a:lnTo>
                    <a:pt x="246" y="707"/>
                  </a:lnTo>
                  <a:lnTo>
                    <a:pt x="250" y="707"/>
                  </a:lnTo>
                  <a:lnTo>
                    <a:pt x="250" y="709"/>
                  </a:lnTo>
                  <a:lnTo>
                    <a:pt x="250" y="709"/>
                  </a:lnTo>
                  <a:lnTo>
                    <a:pt x="250" y="709"/>
                  </a:lnTo>
                  <a:lnTo>
                    <a:pt x="253" y="709"/>
                  </a:lnTo>
                  <a:lnTo>
                    <a:pt x="253" y="707"/>
                  </a:lnTo>
                  <a:lnTo>
                    <a:pt x="255" y="707"/>
                  </a:lnTo>
                  <a:lnTo>
                    <a:pt x="255" y="709"/>
                  </a:lnTo>
                  <a:lnTo>
                    <a:pt x="258" y="709"/>
                  </a:lnTo>
                  <a:lnTo>
                    <a:pt x="258" y="711"/>
                  </a:lnTo>
                  <a:lnTo>
                    <a:pt x="265" y="711"/>
                  </a:lnTo>
                  <a:lnTo>
                    <a:pt x="265" y="711"/>
                  </a:lnTo>
                  <a:lnTo>
                    <a:pt x="265" y="711"/>
                  </a:lnTo>
                  <a:lnTo>
                    <a:pt x="265" y="714"/>
                  </a:lnTo>
                  <a:lnTo>
                    <a:pt x="267" y="714"/>
                  </a:lnTo>
                  <a:lnTo>
                    <a:pt x="267" y="714"/>
                  </a:lnTo>
                  <a:lnTo>
                    <a:pt x="269" y="714"/>
                  </a:lnTo>
                  <a:lnTo>
                    <a:pt x="269" y="716"/>
                  </a:lnTo>
                  <a:lnTo>
                    <a:pt x="272" y="716"/>
                  </a:lnTo>
                  <a:lnTo>
                    <a:pt x="272" y="714"/>
                  </a:lnTo>
                  <a:lnTo>
                    <a:pt x="274" y="714"/>
                  </a:lnTo>
                  <a:lnTo>
                    <a:pt x="274" y="714"/>
                  </a:lnTo>
                  <a:lnTo>
                    <a:pt x="277" y="714"/>
                  </a:lnTo>
                  <a:lnTo>
                    <a:pt x="277" y="716"/>
                  </a:lnTo>
                  <a:lnTo>
                    <a:pt x="274" y="716"/>
                  </a:lnTo>
                  <a:lnTo>
                    <a:pt x="274" y="719"/>
                  </a:lnTo>
                  <a:lnTo>
                    <a:pt x="274" y="719"/>
                  </a:lnTo>
                  <a:lnTo>
                    <a:pt x="274" y="719"/>
                  </a:lnTo>
                  <a:lnTo>
                    <a:pt x="274" y="719"/>
                  </a:lnTo>
                  <a:lnTo>
                    <a:pt x="274" y="721"/>
                  </a:lnTo>
                  <a:lnTo>
                    <a:pt x="277" y="721"/>
                  </a:lnTo>
                  <a:lnTo>
                    <a:pt x="277" y="721"/>
                  </a:lnTo>
                  <a:lnTo>
                    <a:pt x="277" y="721"/>
                  </a:lnTo>
                  <a:lnTo>
                    <a:pt x="277" y="723"/>
                  </a:lnTo>
                  <a:lnTo>
                    <a:pt x="274" y="723"/>
                  </a:lnTo>
                  <a:lnTo>
                    <a:pt x="274" y="723"/>
                  </a:lnTo>
                  <a:lnTo>
                    <a:pt x="274" y="723"/>
                  </a:lnTo>
                  <a:lnTo>
                    <a:pt x="274" y="726"/>
                  </a:lnTo>
                  <a:lnTo>
                    <a:pt x="272" y="726"/>
                  </a:lnTo>
                  <a:lnTo>
                    <a:pt x="272" y="726"/>
                  </a:lnTo>
                  <a:lnTo>
                    <a:pt x="272" y="726"/>
                  </a:lnTo>
                  <a:lnTo>
                    <a:pt x="272" y="728"/>
                  </a:lnTo>
                  <a:lnTo>
                    <a:pt x="272" y="728"/>
                  </a:lnTo>
                  <a:lnTo>
                    <a:pt x="272" y="728"/>
                  </a:lnTo>
                  <a:lnTo>
                    <a:pt x="265" y="728"/>
                  </a:lnTo>
                  <a:lnTo>
                    <a:pt x="265" y="730"/>
                  </a:lnTo>
                  <a:lnTo>
                    <a:pt x="267" y="730"/>
                  </a:lnTo>
                  <a:lnTo>
                    <a:pt x="267" y="730"/>
                  </a:lnTo>
                  <a:lnTo>
                    <a:pt x="267" y="730"/>
                  </a:lnTo>
                  <a:lnTo>
                    <a:pt x="267" y="733"/>
                  </a:lnTo>
                  <a:lnTo>
                    <a:pt x="269" y="733"/>
                  </a:lnTo>
                  <a:lnTo>
                    <a:pt x="269" y="733"/>
                  </a:lnTo>
                  <a:lnTo>
                    <a:pt x="272" y="733"/>
                  </a:lnTo>
                  <a:lnTo>
                    <a:pt x="272" y="733"/>
                  </a:lnTo>
                  <a:lnTo>
                    <a:pt x="272" y="733"/>
                  </a:lnTo>
                  <a:lnTo>
                    <a:pt x="272" y="733"/>
                  </a:lnTo>
                  <a:lnTo>
                    <a:pt x="274" y="733"/>
                  </a:lnTo>
                  <a:lnTo>
                    <a:pt x="274" y="733"/>
                  </a:lnTo>
                  <a:lnTo>
                    <a:pt x="272" y="733"/>
                  </a:lnTo>
                  <a:lnTo>
                    <a:pt x="272" y="735"/>
                  </a:lnTo>
                  <a:lnTo>
                    <a:pt x="269" y="735"/>
                  </a:lnTo>
                  <a:lnTo>
                    <a:pt x="269" y="733"/>
                  </a:lnTo>
                  <a:lnTo>
                    <a:pt x="267" y="733"/>
                  </a:lnTo>
                  <a:lnTo>
                    <a:pt x="267" y="735"/>
                  </a:lnTo>
                  <a:lnTo>
                    <a:pt x="267" y="735"/>
                  </a:lnTo>
                  <a:lnTo>
                    <a:pt x="267" y="735"/>
                  </a:lnTo>
                  <a:lnTo>
                    <a:pt x="267" y="735"/>
                  </a:lnTo>
                  <a:lnTo>
                    <a:pt x="267" y="740"/>
                  </a:lnTo>
                  <a:lnTo>
                    <a:pt x="265" y="740"/>
                  </a:lnTo>
                  <a:lnTo>
                    <a:pt x="265" y="740"/>
                  </a:lnTo>
                  <a:lnTo>
                    <a:pt x="269" y="740"/>
                  </a:lnTo>
                  <a:lnTo>
                    <a:pt x="269" y="742"/>
                  </a:lnTo>
                  <a:lnTo>
                    <a:pt x="269" y="742"/>
                  </a:lnTo>
                  <a:lnTo>
                    <a:pt x="269" y="745"/>
                  </a:lnTo>
                  <a:lnTo>
                    <a:pt x="272" y="745"/>
                  </a:lnTo>
                  <a:lnTo>
                    <a:pt x="272" y="747"/>
                  </a:lnTo>
                  <a:lnTo>
                    <a:pt x="269" y="747"/>
                  </a:lnTo>
                  <a:lnTo>
                    <a:pt x="269" y="747"/>
                  </a:lnTo>
                  <a:lnTo>
                    <a:pt x="272" y="747"/>
                  </a:lnTo>
                  <a:lnTo>
                    <a:pt x="272" y="749"/>
                  </a:lnTo>
                  <a:lnTo>
                    <a:pt x="272" y="749"/>
                  </a:lnTo>
                  <a:lnTo>
                    <a:pt x="272" y="752"/>
                  </a:lnTo>
                  <a:lnTo>
                    <a:pt x="269" y="752"/>
                  </a:lnTo>
                  <a:lnTo>
                    <a:pt x="269" y="752"/>
                  </a:lnTo>
                  <a:lnTo>
                    <a:pt x="269" y="752"/>
                  </a:lnTo>
                  <a:lnTo>
                    <a:pt x="269" y="754"/>
                  </a:lnTo>
                  <a:lnTo>
                    <a:pt x="267" y="754"/>
                  </a:lnTo>
                  <a:lnTo>
                    <a:pt x="267" y="754"/>
                  </a:lnTo>
                  <a:lnTo>
                    <a:pt x="269" y="754"/>
                  </a:lnTo>
                  <a:lnTo>
                    <a:pt x="269" y="756"/>
                  </a:lnTo>
                  <a:lnTo>
                    <a:pt x="267" y="756"/>
                  </a:lnTo>
                  <a:lnTo>
                    <a:pt x="267" y="759"/>
                  </a:lnTo>
                  <a:lnTo>
                    <a:pt x="267" y="759"/>
                  </a:lnTo>
                  <a:lnTo>
                    <a:pt x="267" y="759"/>
                  </a:lnTo>
                  <a:lnTo>
                    <a:pt x="260" y="759"/>
                  </a:lnTo>
                  <a:lnTo>
                    <a:pt x="260" y="759"/>
                  </a:lnTo>
                  <a:lnTo>
                    <a:pt x="258" y="759"/>
                  </a:lnTo>
                  <a:lnTo>
                    <a:pt x="258" y="759"/>
                  </a:lnTo>
                  <a:lnTo>
                    <a:pt x="253" y="759"/>
                  </a:lnTo>
                  <a:lnTo>
                    <a:pt x="253" y="759"/>
                  </a:lnTo>
                  <a:lnTo>
                    <a:pt x="248" y="759"/>
                  </a:lnTo>
                  <a:lnTo>
                    <a:pt x="248" y="759"/>
                  </a:lnTo>
                  <a:lnTo>
                    <a:pt x="248" y="759"/>
                  </a:lnTo>
                  <a:lnTo>
                    <a:pt x="248" y="761"/>
                  </a:lnTo>
                  <a:lnTo>
                    <a:pt x="246" y="761"/>
                  </a:lnTo>
                  <a:lnTo>
                    <a:pt x="246" y="761"/>
                  </a:lnTo>
                  <a:lnTo>
                    <a:pt x="246" y="761"/>
                  </a:lnTo>
                  <a:lnTo>
                    <a:pt x="246" y="764"/>
                  </a:lnTo>
                  <a:lnTo>
                    <a:pt x="246" y="764"/>
                  </a:lnTo>
                  <a:lnTo>
                    <a:pt x="246" y="761"/>
                  </a:lnTo>
                  <a:lnTo>
                    <a:pt x="243" y="761"/>
                  </a:lnTo>
                  <a:lnTo>
                    <a:pt x="243" y="764"/>
                  </a:lnTo>
                  <a:lnTo>
                    <a:pt x="243" y="764"/>
                  </a:lnTo>
                  <a:lnTo>
                    <a:pt x="243" y="764"/>
                  </a:lnTo>
                  <a:lnTo>
                    <a:pt x="239" y="764"/>
                  </a:lnTo>
                  <a:lnTo>
                    <a:pt x="239" y="766"/>
                  </a:lnTo>
                  <a:lnTo>
                    <a:pt x="236" y="766"/>
                  </a:lnTo>
                  <a:lnTo>
                    <a:pt x="236" y="766"/>
                  </a:lnTo>
                  <a:lnTo>
                    <a:pt x="236" y="766"/>
                  </a:lnTo>
                  <a:lnTo>
                    <a:pt x="236" y="771"/>
                  </a:lnTo>
                  <a:lnTo>
                    <a:pt x="234" y="771"/>
                  </a:lnTo>
                  <a:lnTo>
                    <a:pt x="234" y="773"/>
                  </a:lnTo>
                  <a:lnTo>
                    <a:pt x="236" y="773"/>
                  </a:lnTo>
                  <a:lnTo>
                    <a:pt x="236" y="773"/>
                  </a:lnTo>
                  <a:lnTo>
                    <a:pt x="234" y="773"/>
                  </a:lnTo>
                  <a:lnTo>
                    <a:pt x="234" y="778"/>
                  </a:lnTo>
                  <a:lnTo>
                    <a:pt x="236" y="778"/>
                  </a:lnTo>
                  <a:lnTo>
                    <a:pt x="236" y="778"/>
                  </a:lnTo>
                  <a:lnTo>
                    <a:pt x="241" y="778"/>
                  </a:lnTo>
                  <a:lnTo>
                    <a:pt x="241" y="778"/>
                  </a:lnTo>
                  <a:lnTo>
                    <a:pt x="241" y="778"/>
                  </a:lnTo>
                  <a:lnTo>
                    <a:pt x="241" y="778"/>
                  </a:lnTo>
                  <a:lnTo>
                    <a:pt x="246" y="778"/>
                  </a:lnTo>
                  <a:lnTo>
                    <a:pt x="246" y="775"/>
                  </a:lnTo>
                  <a:lnTo>
                    <a:pt x="250" y="775"/>
                  </a:lnTo>
                  <a:lnTo>
                    <a:pt x="250" y="773"/>
                  </a:lnTo>
                  <a:lnTo>
                    <a:pt x="255" y="773"/>
                  </a:lnTo>
                  <a:lnTo>
                    <a:pt x="255" y="778"/>
                  </a:lnTo>
                  <a:lnTo>
                    <a:pt x="258" y="778"/>
                  </a:lnTo>
                  <a:lnTo>
                    <a:pt x="258" y="780"/>
                  </a:lnTo>
                  <a:lnTo>
                    <a:pt x="250" y="780"/>
                  </a:lnTo>
                  <a:lnTo>
                    <a:pt x="250" y="780"/>
                  </a:lnTo>
                  <a:lnTo>
                    <a:pt x="248" y="780"/>
                  </a:lnTo>
                  <a:lnTo>
                    <a:pt x="248" y="782"/>
                  </a:lnTo>
                  <a:lnTo>
                    <a:pt x="248" y="782"/>
                  </a:lnTo>
                  <a:lnTo>
                    <a:pt x="248" y="782"/>
                  </a:lnTo>
                  <a:lnTo>
                    <a:pt x="246" y="782"/>
                  </a:lnTo>
                  <a:lnTo>
                    <a:pt x="246" y="782"/>
                  </a:lnTo>
                  <a:lnTo>
                    <a:pt x="241" y="782"/>
                  </a:lnTo>
                  <a:lnTo>
                    <a:pt x="241" y="782"/>
                  </a:lnTo>
                  <a:lnTo>
                    <a:pt x="239" y="782"/>
                  </a:lnTo>
                  <a:lnTo>
                    <a:pt x="239" y="782"/>
                  </a:lnTo>
                  <a:lnTo>
                    <a:pt x="239" y="782"/>
                  </a:lnTo>
                  <a:lnTo>
                    <a:pt x="239" y="785"/>
                  </a:lnTo>
                  <a:lnTo>
                    <a:pt x="239" y="785"/>
                  </a:lnTo>
                  <a:lnTo>
                    <a:pt x="239" y="785"/>
                  </a:lnTo>
                  <a:lnTo>
                    <a:pt x="236" y="785"/>
                  </a:lnTo>
                  <a:lnTo>
                    <a:pt x="236" y="787"/>
                  </a:lnTo>
                  <a:lnTo>
                    <a:pt x="234" y="787"/>
                  </a:lnTo>
                  <a:lnTo>
                    <a:pt x="234" y="787"/>
                  </a:lnTo>
                  <a:lnTo>
                    <a:pt x="232" y="787"/>
                  </a:lnTo>
                  <a:lnTo>
                    <a:pt x="232" y="790"/>
                  </a:lnTo>
                  <a:lnTo>
                    <a:pt x="224" y="790"/>
                  </a:lnTo>
                  <a:lnTo>
                    <a:pt x="224" y="787"/>
                  </a:lnTo>
                  <a:lnTo>
                    <a:pt x="222" y="787"/>
                  </a:lnTo>
                  <a:lnTo>
                    <a:pt x="222" y="790"/>
                  </a:lnTo>
                  <a:lnTo>
                    <a:pt x="224" y="790"/>
                  </a:lnTo>
                  <a:lnTo>
                    <a:pt x="224" y="790"/>
                  </a:lnTo>
                  <a:lnTo>
                    <a:pt x="224" y="790"/>
                  </a:lnTo>
                  <a:lnTo>
                    <a:pt x="224" y="792"/>
                  </a:lnTo>
                  <a:lnTo>
                    <a:pt x="224" y="792"/>
                  </a:lnTo>
                  <a:lnTo>
                    <a:pt x="224" y="792"/>
                  </a:lnTo>
                  <a:lnTo>
                    <a:pt x="227" y="792"/>
                  </a:lnTo>
                  <a:lnTo>
                    <a:pt x="227" y="794"/>
                  </a:lnTo>
                  <a:lnTo>
                    <a:pt x="227" y="794"/>
                  </a:lnTo>
                  <a:lnTo>
                    <a:pt x="227" y="797"/>
                  </a:lnTo>
                  <a:lnTo>
                    <a:pt x="229" y="797"/>
                  </a:lnTo>
                  <a:lnTo>
                    <a:pt x="229" y="797"/>
                  </a:lnTo>
                  <a:lnTo>
                    <a:pt x="232" y="797"/>
                  </a:lnTo>
                  <a:lnTo>
                    <a:pt x="232" y="797"/>
                  </a:lnTo>
                  <a:lnTo>
                    <a:pt x="232" y="797"/>
                  </a:lnTo>
                  <a:lnTo>
                    <a:pt x="232" y="797"/>
                  </a:lnTo>
                  <a:lnTo>
                    <a:pt x="234" y="797"/>
                  </a:lnTo>
                  <a:lnTo>
                    <a:pt x="234" y="799"/>
                  </a:lnTo>
                  <a:lnTo>
                    <a:pt x="234" y="799"/>
                  </a:lnTo>
                  <a:lnTo>
                    <a:pt x="234" y="799"/>
                  </a:lnTo>
                  <a:lnTo>
                    <a:pt x="234" y="799"/>
                  </a:lnTo>
                  <a:lnTo>
                    <a:pt x="234" y="801"/>
                  </a:lnTo>
                  <a:lnTo>
                    <a:pt x="234" y="801"/>
                  </a:lnTo>
                  <a:lnTo>
                    <a:pt x="234" y="804"/>
                  </a:lnTo>
                  <a:lnTo>
                    <a:pt x="229" y="804"/>
                  </a:lnTo>
                  <a:lnTo>
                    <a:pt x="229" y="804"/>
                  </a:lnTo>
                  <a:lnTo>
                    <a:pt x="227" y="804"/>
                  </a:lnTo>
                  <a:lnTo>
                    <a:pt x="227" y="806"/>
                  </a:lnTo>
                  <a:lnTo>
                    <a:pt x="227" y="806"/>
                  </a:lnTo>
                  <a:lnTo>
                    <a:pt x="227" y="809"/>
                  </a:lnTo>
                  <a:lnTo>
                    <a:pt x="227" y="809"/>
                  </a:lnTo>
                  <a:lnTo>
                    <a:pt x="227" y="811"/>
                  </a:lnTo>
                  <a:lnTo>
                    <a:pt x="224" y="811"/>
                  </a:lnTo>
                  <a:lnTo>
                    <a:pt x="224" y="811"/>
                  </a:lnTo>
                  <a:lnTo>
                    <a:pt x="224" y="811"/>
                  </a:lnTo>
                  <a:lnTo>
                    <a:pt x="224" y="813"/>
                  </a:lnTo>
                  <a:lnTo>
                    <a:pt x="220" y="813"/>
                  </a:lnTo>
                  <a:lnTo>
                    <a:pt x="220" y="820"/>
                  </a:lnTo>
                  <a:lnTo>
                    <a:pt x="220" y="820"/>
                  </a:lnTo>
                  <a:lnTo>
                    <a:pt x="220" y="820"/>
                  </a:lnTo>
                  <a:lnTo>
                    <a:pt x="220" y="820"/>
                  </a:lnTo>
                  <a:lnTo>
                    <a:pt x="220" y="820"/>
                  </a:lnTo>
                  <a:lnTo>
                    <a:pt x="217" y="820"/>
                  </a:lnTo>
                  <a:lnTo>
                    <a:pt x="217" y="823"/>
                  </a:lnTo>
                  <a:lnTo>
                    <a:pt x="213" y="823"/>
                  </a:lnTo>
                  <a:lnTo>
                    <a:pt x="213" y="820"/>
                  </a:lnTo>
                  <a:lnTo>
                    <a:pt x="208" y="820"/>
                  </a:lnTo>
                  <a:lnTo>
                    <a:pt x="208" y="820"/>
                  </a:lnTo>
                  <a:lnTo>
                    <a:pt x="208" y="820"/>
                  </a:lnTo>
                  <a:lnTo>
                    <a:pt x="208" y="820"/>
                  </a:lnTo>
                  <a:lnTo>
                    <a:pt x="203" y="820"/>
                  </a:lnTo>
                  <a:lnTo>
                    <a:pt x="203" y="820"/>
                  </a:lnTo>
                  <a:lnTo>
                    <a:pt x="201" y="820"/>
                  </a:lnTo>
                  <a:lnTo>
                    <a:pt x="201" y="820"/>
                  </a:lnTo>
                  <a:lnTo>
                    <a:pt x="201" y="820"/>
                  </a:lnTo>
                  <a:lnTo>
                    <a:pt x="201" y="823"/>
                  </a:lnTo>
                  <a:lnTo>
                    <a:pt x="198" y="823"/>
                  </a:lnTo>
                  <a:lnTo>
                    <a:pt x="198" y="828"/>
                  </a:lnTo>
                  <a:lnTo>
                    <a:pt x="201" y="828"/>
                  </a:lnTo>
                  <a:lnTo>
                    <a:pt x="201" y="830"/>
                  </a:lnTo>
                  <a:lnTo>
                    <a:pt x="208" y="830"/>
                  </a:lnTo>
                  <a:lnTo>
                    <a:pt x="208" y="830"/>
                  </a:lnTo>
                  <a:lnTo>
                    <a:pt x="210" y="830"/>
                  </a:lnTo>
                  <a:lnTo>
                    <a:pt x="210" y="830"/>
                  </a:lnTo>
                  <a:lnTo>
                    <a:pt x="213" y="830"/>
                  </a:lnTo>
                  <a:lnTo>
                    <a:pt x="213" y="832"/>
                  </a:lnTo>
                  <a:lnTo>
                    <a:pt x="213" y="832"/>
                  </a:lnTo>
                  <a:lnTo>
                    <a:pt x="213" y="832"/>
                  </a:lnTo>
                  <a:lnTo>
                    <a:pt x="215" y="832"/>
                  </a:lnTo>
                  <a:lnTo>
                    <a:pt x="215" y="835"/>
                  </a:lnTo>
                  <a:lnTo>
                    <a:pt x="215" y="835"/>
                  </a:lnTo>
                  <a:lnTo>
                    <a:pt x="215" y="837"/>
                  </a:lnTo>
                  <a:lnTo>
                    <a:pt x="217" y="837"/>
                  </a:lnTo>
                  <a:lnTo>
                    <a:pt x="217" y="839"/>
                  </a:lnTo>
                  <a:lnTo>
                    <a:pt x="217" y="839"/>
                  </a:lnTo>
                  <a:lnTo>
                    <a:pt x="217" y="839"/>
                  </a:lnTo>
                  <a:lnTo>
                    <a:pt x="220" y="839"/>
                  </a:lnTo>
                  <a:lnTo>
                    <a:pt x="220" y="842"/>
                  </a:lnTo>
                  <a:lnTo>
                    <a:pt x="224" y="842"/>
                  </a:lnTo>
                  <a:lnTo>
                    <a:pt x="224" y="839"/>
                  </a:lnTo>
                  <a:lnTo>
                    <a:pt x="227" y="839"/>
                  </a:lnTo>
                  <a:lnTo>
                    <a:pt x="227" y="842"/>
                  </a:lnTo>
                  <a:lnTo>
                    <a:pt x="229" y="842"/>
                  </a:lnTo>
                  <a:lnTo>
                    <a:pt x="229" y="842"/>
                  </a:lnTo>
                  <a:lnTo>
                    <a:pt x="232" y="842"/>
                  </a:lnTo>
                  <a:lnTo>
                    <a:pt x="232" y="844"/>
                  </a:lnTo>
                  <a:lnTo>
                    <a:pt x="232" y="844"/>
                  </a:lnTo>
                  <a:lnTo>
                    <a:pt x="232" y="844"/>
                  </a:lnTo>
                  <a:lnTo>
                    <a:pt x="232" y="844"/>
                  </a:lnTo>
                  <a:lnTo>
                    <a:pt x="232" y="846"/>
                  </a:lnTo>
                  <a:lnTo>
                    <a:pt x="234" y="846"/>
                  </a:lnTo>
                  <a:lnTo>
                    <a:pt x="234" y="846"/>
                  </a:lnTo>
                  <a:lnTo>
                    <a:pt x="236" y="846"/>
                  </a:lnTo>
                  <a:lnTo>
                    <a:pt x="236" y="849"/>
                  </a:lnTo>
                  <a:lnTo>
                    <a:pt x="241" y="849"/>
                  </a:lnTo>
                  <a:lnTo>
                    <a:pt x="241" y="849"/>
                  </a:lnTo>
                  <a:lnTo>
                    <a:pt x="246" y="849"/>
                  </a:lnTo>
                  <a:lnTo>
                    <a:pt x="246" y="851"/>
                  </a:lnTo>
                  <a:lnTo>
                    <a:pt x="246" y="851"/>
                  </a:lnTo>
                  <a:lnTo>
                    <a:pt x="246" y="851"/>
                  </a:lnTo>
                  <a:lnTo>
                    <a:pt x="248" y="851"/>
                  </a:lnTo>
                  <a:lnTo>
                    <a:pt x="248" y="851"/>
                  </a:lnTo>
                  <a:lnTo>
                    <a:pt x="250" y="851"/>
                  </a:lnTo>
                  <a:lnTo>
                    <a:pt x="250" y="854"/>
                  </a:lnTo>
                  <a:lnTo>
                    <a:pt x="250" y="854"/>
                  </a:lnTo>
                  <a:lnTo>
                    <a:pt x="250" y="854"/>
                  </a:lnTo>
                  <a:lnTo>
                    <a:pt x="253" y="854"/>
                  </a:lnTo>
                  <a:lnTo>
                    <a:pt x="253" y="856"/>
                  </a:lnTo>
                  <a:lnTo>
                    <a:pt x="253" y="856"/>
                  </a:lnTo>
                  <a:lnTo>
                    <a:pt x="253" y="856"/>
                  </a:lnTo>
                  <a:lnTo>
                    <a:pt x="255" y="856"/>
                  </a:lnTo>
                  <a:lnTo>
                    <a:pt x="255" y="858"/>
                  </a:lnTo>
                  <a:lnTo>
                    <a:pt x="258" y="858"/>
                  </a:lnTo>
                  <a:lnTo>
                    <a:pt x="258" y="858"/>
                  </a:lnTo>
                  <a:lnTo>
                    <a:pt x="258" y="858"/>
                  </a:lnTo>
                  <a:lnTo>
                    <a:pt x="258" y="861"/>
                  </a:lnTo>
                  <a:lnTo>
                    <a:pt x="260" y="861"/>
                  </a:lnTo>
                  <a:lnTo>
                    <a:pt x="260" y="861"/>
                  </a:lnTo>
                  <a:lnTo>
                    <a:pt x="260" y="861"/>
                  </a:lnTo>
                  <a:lnTo>
                    <a:pt x="260" y="861"/>
                  </a:lnTo>
                  <a:lnTo>
                    <a:pt x="260" y="861"/>
                  </a:lnTo>
                  <a:lnTo>
                    <a:pt x="260" y="863"/>
                  </a:lnTo>
                  <a:lnTo>
                    <a:pt x="262" y="863"/>
                  </a:lnTo>
                  <a:lnTo>
                    <a:pt x="262" y="863"/>
                  </a:lnTo>
                  <a:lnTo>
                    <a:pt x="262" y="863"/>
                  </a:lnTo>
                  <a:lnTo>
                    <a:pt x="262" y="865"/>
                  </a:lnTo>
                  <a:lnTo>
                    <a:pt x="265" y="865"/>
                  </a:lnTo>
                  <a:lnTo>
                    <a:pt x="265" y="865"/>
                  </a:lnTo>
                  <a:lnTo>
                    <a:pt x="265" y="865"/>
                  </a:lnTo>
                  <a:lnTo>
                    <a:pt x="265" y="868"/>
                  </a:lnTo>
                  <a:lnTo>
                    <a:pt x="267" y="868"/>
                  </a:lnTo>
                  <a:lnTo>
                    <a:pt x="267" y="868"/>
                  </a:lnTo>
                  <a:lnTo>
                    <a:pt x="267" y="868"/>
                  </a:lnTo>
                  <a:lnTo>
                    <a:pt x="267" y="870"/>
                  </a:lnTo>
                  <a:lnTo>
                    <a:pt x="269" y="870"/>
                  </a:lnTo>
                  <a:lnTo>
                    <a:pt x="269" y="870"/>
                  </a:lnTo>
                  <a:lnTo>
                    <a:pt x="269" y="870"/>
                  </a:lnTo>
                  <a:lnTo>
                    <a:pt x="269" y="870"/>
                  </a:lnTo>
                  <a:lnTo>
                    <a:pt x="272" y="870"/>
                  </a:lnTo>
                  <a:lnTo>
                    <a:pt x="272" y="873"/>
                  </a:lnTo>
                  <a:lnTo>
                    <a:pt x="272" y="873"/>
                  </a:lnTo>
                  <a:lnTo>
                    <a:pt x="272" y="870"/>
                  </a:lnTo>
                  <a:lnTo>
                    <a:pt x="274" y="870"/>
                  </a:lnTo>
                  <a:lnTo>
                    <a:pt x="274" y="870"/>
                  </a:lnTo>
                  <a:lnTo>
                    <a:pt x="274" y="870"/>
                  </a:lnTo>
                  <a:lnTo>
                    <a:pt x="274" y="868"/>
                  </a:lnTo>
                  <a:lnTo>
                    <a:pt x="274" y="868"/>
                  </a:lnTo>
                  <a:lnTo>
                    <a:pt x="274" y="868"/>
                  </a:lnTo>
                  <a:lnTo>
                    <a:pt x="279" y="868"/>
                  </a:lnTo>
                  <a:lnTo>
                    <a:pt x="279" y="868"/>
                  </a:lnTo>
                  <a:lnTo>
                    <a:pt x="284" y="868"/>
                  </a:lnTo>
                  <a:lnTo>
                    <a:pt x="284" y="870"/>
                  </a:lnTo>
                  <a:lnTo>
                    <a:pt x="286" y="870"/>
                  </a:lnTo>
                  <a:lnTo>
                    <a:pt x="286" y="868"/>
                  </a:lnTo>
                  <a:lnTo>
                    <a:pt x="288" y="868"/>
                  </a:lnTo>
                  <a:lnTo>
                    <a:pt x="288" y="870"/>
                  </a:lnTo>
                  <a:lnTo>
                    <a:pt x="291" y="870"/>
                  </a:lnTo>
                  <a:lnTo>
                    <a:pt x="291" y="870"/>
                  </a:lnTo>
                  <a:lnTo>
                    <a:pt x="293" y="870"/>
                  </a:lnTo>
                  <a:lnTo>
                    <a:pt x="293" y="870"/>
                  </a:lnTo>
                  <a:lnTo>
                    <a:pt x="295" y="870"/>
                  </a:lnTo>
                  <a:lnTo>
                    <a:pt x="295" y="873"/>
                  </a:lnTo>
                  <a:lnTo>
                    <a:pt x="300" y="873"/>
                  </a:lnTo>
                  <a:lnTo>
                    <a:pt x="300" y="873"/>
                  </a:lnTo>
                  <a:lnTo>
                    <a:pt x="303" y="873"/>
                  </a:lnTo>
                  <a:lnTo>
                    <a:pt x="303" y="873"/>
                  </a:lnTo>
                  <a:lnTo>
                    <a:pt x="303" y="873"/>
                  </a:lnTo>
                  <a:lnTo>
                    <a:pt x="303" y="875"/>
                  </a:lnTo>
                  <a:lnTo>
                    <a:pt x="305" y="875"/>
                  </a:lnTo>
                  <a:lnTo>
                    <a:pt x="305" y="875"/>
                  </a:lnTo>
                  <a:lnTo>
                    <a:pt x="307" y="875"/>
                  </a:lnTo>
                  <a:lnTo>
                    <a:pt x="307" y="877"/>
                  </a:lnTo>
                  <a:lnTo>
                    <a:pt x="312" y="877"/>
                  </a:lnTo>
                  <a:lnTo>
                    <a:pt x="312" y="875"/>
                  </a:lnTo>
                  <a:lnTo>
                    <a:pt x="314" y="875"/>
                  </a:lnTo>
                  <a:lnTo>
                    <a:pt x="314" y="877"/>
                  </a:lnTo>
                  <a:lnTo>
                    <a:pt x="324" y="877"/>
                  </a:lnTo>
                  <a:lnTo>
                    <a:pt x="324" y="875"/>
                  </a:lnTo>
                  <a:lnTo>
                    <a:pt x="326" y="875"/>
                  </a:lnTo>
                  <a:lnTo>
                    <a:pt x="326" y="877"/>
                  </a:lnTo>
                  <a:lnTo>
                    <a:pt x="326" y="877"/>
                  </a:lnTo>
                  <a:lnTo>
                    <a:pt x="326" y="877"/>
                  </a:lnTo>
                  <a:lnTo>
                    <a:pt x="331" y="877"/>
                  </a:lnTo>
                  <a:lnTo>
                    <a:pt x="331" y="877"/>
                  </a:lnTo>
                  <a:lnTo>
                    <a:pt x="331" y="877"/>
                  </a:lnTo>
                  <a:lnTo>
                    <a:pt x="331" y="877"/>
                  </a:lnTo>
                  <a:lnTo>
                    <a:pt x="336" y="877"/>
                  </a:lnTo>
                  <a:lnTo>
                    <a:pt x="336" y="880"/>
                  </a:lnTo>
                  <a:lnTo>
                    <a:pt x="336" y="880"/>
                  </a:lnTo>
                  <a:lnTo>
                    <a:pt x="336" y="880"/>
                  </a:lnTo>
                  <a:lnTo>
                    <a:pt x="338" y="880"/>
                  </a:lnTo>
                  <a:lnTo>
                    <a:pt x="338" y="880"/>
                  </a:lnTo>
                  <a:lnTo>
                    <a:pt x="338" y="880"/>
                  </a:lnTo>
                  <a:lnTo>
                    <a:pt x="338" y="882"/>
                  </a:lnTo>
                  <a:lnTo>
                    <a:pt x="340" y="882"/>
                  </a:lnTo>
                  <a:lnTo>
                    <a:pt x="340" y="882"/>
                  </a:lnTo>
                  <a:lnTo>
                    <a:pt x="343" y="882"/>
                  </a:lnTo>
                  <a:lnTo>
                    <a:pt x="343" y="884"/>
                  </a:lnTo>
                  <a:lnTo>
                    <a:pt x="345" y="884"/>
                  </a:lnTo>
                  <a:lnTo>
                    <a:pt x="345" y="884"/>
                  </a:lnTo>
                  <a:lnTo>
                    <a:pt x="345" y="884"/>
                  </a:lnTo>
                  <a:lnTo>
                    <a:pt x="345" y="884"/>
                  </a:lnTo>
                  <a:lnTo>
                    <a:pt x="348" y="884"/>
                  </a:lnTo>
                  <a:lnTo>
                    <a:pt x="348" y="884"/>
                  </a:lnTo>
                  <a:lnTo>
                    <a:pt x="350" y="884"/>
                  </a:lnTo>
                  <a:lnTo>
                    <a:pt x="350" y="887"/>
                  </a:lnTo>
                  <a:lnTo>
                    <a:pt x="350" y="887"/>
                  </a:lnTo>
                  <a:lnTo>
                    <a:pt x="350" y="887"/>
                  </a:lnTo>
                  <a:lnTo>
                    <a:pt x="352" y="887"/>
                  </a:lnTo>
                  <a:lnTo>
                    <a:pt x="352" y="889"/>
                  </a:lnTo>
                  <a:lnTo>
                    <a:pt x="355" y="889"/>
                  </a:lnTo>
                  <a:lnTo>
                    <a:pt x="355" y="892"/>
                  </a:lnTo>
                  <a:lnTo>
                    <a:pt x="352" y="892"/>
                  </a:lnTo>
                  <a:lnTo>
                    <a:pt x="352" y="892"/>
                  </a:lnTo>
                  <a:lnTo>
                    <a:pt x="357" y="892"/>
                  </a:lnTo>
                  <a:lnTo>
                    <a:pt x="357" y="894"/>
                  </a:lnTo>
                  <a:lnTo>
                    <a:pt x="357" y="894"/>
                  </a:lnTo>
                  <a:lnTo>
                    <a:pt x="357" y="892"/>
                  </a:lnTo>
                  <a:lnTo>
                    <a:pt x="359" y="892"/>
                  </a:lnTo>
                  <a:lnTo>
                    <a:pt x="359" y="892"/>
                  </a:lnTo>
                  <a:lnTo>
                    <a:pt x="364" y="892"/>
                  </a:lnTo>
                  <a:lnTo>
                    <a:pt x="364" y="892"/>
                  </a:lnTo>
                  <a:lnTo>
                    <a:pt x="364" y="892"/>
                  </a:lnTo>
                  <a:lnTo>
                    <a:pt x="364" y="889"/>
                  </a:lnTo>
                  <a:lnTo>
                    <a:pt x="369" y="889"/>
                  </a:lnTo>
                  <a:lnTo>
                    <a:pt x="369" y="889"/>
                  </a:lnTo>
                  <a:lnTo>
                    <a:pt x="374" y="889"/>
                  </a:lnTo>
                  <a:lnTo>
                    <a:pt x="374" y="889"/>
                  </a:lnTo>
                  <a:lnTo>
                    <a:pt x="374" y="889"/>
                  </a:lnTo>
                  <a:lnTo>
                    <a:pt x="374" y="892"/>
                  </a:lnTo>
                  <a:lnTo>
                    <a:pt x="376" y="892"/>
                  </a:lnTo>
                  <a:lnTo>
                    <a:pt x="376" y="892"/>
                  </a:lnTo>
                  <a:lnTo>
                    <a:pt x="376" y="892"/>
                  </a:lnTo>
                  <a:lnTo>
                    <a:pt x="376" y="889"/>
                  </a:lnTo>
                  <a:lnTo>
                    <a:pt x="378" y="889"/>
                  </a:lnTo>
                  <a:lnTo>
                    <a:pt x="378" y="889"/>
                  </a:lnTo>
                  <a:lnTo>
                    <a:pt x="381" y="889"/>
                  </a:lnTo>
                  <a:lnTo>
                    <a:pt x="381" y="889"/>
                  </a:lnTo>
                  <a:lnTo>
                    <a:pt x="383" y="889"/>
                  </a:lnTo>
                  <a:lnTo>
                    <a:pt x="383" y="892"/>
                  </a:lnTo>
                  <a:lnTo>
                    <a:pt x="385" y="892"/>
                  </a:lnTo>
                  <a:lnTo>
                    <a:pt x="385" y="892"/>
                  </a:lnTo>
                  <a:lnTo>
                    <a:pt x="385" y="892"/>
                  </a:lnTo>
                  <a:lnTo>
                    <a:pt x="385" y="894"/>
                  </a:lnTo>
                  <a:lnTo>
                    <a:pt x="392" y="894"/>
                  </a:lnTo>
                  <a:lnTo>
                    <a:pt x="392" y="894"/>
                  </a:lnTo>
                  <a:lnTo>
                    <a:pt x="395" y="894"/>
                  </a:lnTo>
                  <a:lnTo>
                    <a:pt x="395" y="896"/>
                  </a:lnTo>
                  <a:lnTo>
                    <a:pt x="397" y="896"/>
                  </a:lnTo>
                  <a:lnTo>
                    <a:pt x="397" y="899"/>
                  </a:lnTo>
                  <a:lnTo>
                    <a:pt x="395" y="899"/>
                  </a:lnTo>
                  <a:lnTo>
                    <a:pt x="395" y="899"/>
                  </a:lnTo>
                  <a:lnTo>
                    <a:pt x="397" y="899"/>
                  </a:lnTo>
                  <a:lnTo>
                    <a:pt x="397" y="901"/>
                  </a:lnTo>
                  <a:lnTo>
                    <a:pt x="392" y="901"/>
                  </a:lnTo>
                  <a:lnTo>
                    <a:pt x="392" y="901"/>
                  </a:lnTo>
                  <a:lnTo>
                    <a:pt x="395" y="901"/>
                  </a:lnTo>
                  <a:lnTo>
                    <a:pt x="395" y="903"/>
                  </a:lnTo>
                  <a:lnTo>
                    <a:pt x="397" y="903"/>
                  </a:lnTo>
                  <a:lnTo>
                    <a:pt x="397" y="903"/>
                  </a:lnTo>
                  <a:lnTo>
                    <a:pt x="400" y="903"/>
                  </a:lnTo>
                  <a:lnTo>
                    <a:pt x="400" y="906"/>
                  </a:lnTo>
                  <a:lnTo>
                    <a:pt x="400" y="906"/>
                  </a:lnTo>
                  <a:lnTo>
                    <a:pt x="400" y="906"/>
                  </a:lnTo>
                  <a:lnTo>
                    <a:pt x="404" y="906"/>
                  </a:lnTo>
                  <a:lnTo>
                    <a:pt x="404" y="908"/>
                  </a:lnTo>
                  <a:lnTo>
                    <a:pt x="407" y="908"/>
                  </a:lnTo>
                  <a:lnTo>
                    <a:pt x="407" y="908"/>
                  </a:lnTo>
                  <a:lnTo>
                    <a:pt x="409" y="908"/>
                  </a:lnTo>
                  <a:lnTo>
                    <a:pt x="409" y="910"/>
                  </a:lnTo>
                  <a:lnTo>
                    <a:pt x="411" y="910"/>
                  </a:lnTo>
                  <a:lnTo>
                    <a:pt x="411" y="910"/>
                  </a:lnTo>
                  <a:lnTo>
                    <a:pt x="414" y="910"/>
                  </a:lnTo>
                  <a:lnTo>
                    <a:pt x="414" y="913"/>
                  </a:lnTo>
                  <a:lnTo>
                    <a:pt x="414" y="913"/>
                  </a:lnTo>
                  <a:lnTo>
                    <a:pt x="414" y="910"/>
                  </a:lnTo>
                  <a:lnTo>
                    <a:pt x="416" y="910"/>
                  </a:lnTo>
                  <a:lnTo>
                    <a:pt x="416" y="910"/>
                  </a:lnTo>
                  <a:lnTo>
                    <a:pt x="419" y="910"/>
                  </a:lnTo>
                  <a:lnTo>
                    <a:pt x="419" y="910"/>
                  </a:lnTo>
                  <a:lnTo>
                    <a:pt x="419" y="910"/>
                  </a:lnTo>
                  <a:lnTo>
                    <a:pt x="419" y="913"/>
                  </a:lnTo>
                  <a:lnTo>
                    <a:pt x="421" y="913"/>
                  </a:lnTo>
                  <a:lnTo>
                    <a:pt x="421" y="915"/>
                  </a:lnTo>
                  <a:lnTo>
                    <a:pt x="421" y="915"/>
                  </a:lnTo>
                  <a:lnTo>
                    <a:pt x="421" y="915"/>
                  </a:lnTo>
                  <a:lnTo>
                    <a:pt x="421" y="915"/>
                  </a:lnTo>
                  <a:lnTo>
                    <a:pt x="421" y="918"/>
                  </a:lnTo>
                  <a:lnTo>
                    <a:pt x="423" y="918"/>
                  </a:lnTo>
                  <a:lnTo>
                    <a:pt x="423" y="920"/>
                  </a:lnTo>
                  <a:lnTo>
                    <a:pt x="423" y="920"/>
                  </a:lnTo>
                  <a:lnTo>
                    <a:pt x="423" y="918"/>
                  </a:lnTo>
                  <a:lnTo>
                    <a:pt x="426" y="918"/>
                  </a:lnTo>
                  <a:lnTo>
                    <a:pt x="426" y="920"/>
                  </a:lnTo>
                  <a:lnTo>
                    <a:pt x="426" y="920"/>
                  </a:lnTo>
                  <a:lnTo>
                    <a:pt x="426" y="920"/>
                  </a:lnTo>
                  <a:lnTo>
                    <a:pt x="428" y="920"/>
                  </a:lnTo>
                  <a:lnTo>
                    <a:pt x="428" y="922"/>
                  </a:lnTo>
                  <a:lnTo>
                    <a:pt x="428" y="922"/>
                  </a:lnTo>
                  <a:lnTo>
                    <a:pt x="428" y="925"/>
                  </a:lnTo>
                  <a:lnTo>
                    <a:pt x="430" y="925"/>
                  </a:lnTo>
                  <a:lnTo>
                    <a:pt x="430" y="925"/>
                  </a:lnTo>
                  <a:lnTo>
                    <a:pt x="430" y="925"/>
                  </a:lnTo>
                  <a:lnTo>
                    <a:pt x="430" y="927"/>
                  </a:lnTo>
                  <a:lnTo>
                    <a:pt x="433" y="927"/>
                  </a:lnTo>
                  <a:lnTo>
                    <a:pt x="433" y="927"/>
                  </a:lnTo>
                  <a:lnTo>
                    <a:pt x="442" y="927"/>
                  </a:lnTo>
                  <a:lnTo>
                    <a:pt x="442" y="927"/>
                  </a:lnTo>
                  <a:lnTo>
                    <a:pt x="442" y="927"/>
                  </a:lnTo>
                  <a:lnTo>
                    <a:pt x="442" y="925"/>
                  </a:lnTo>
                  <a:lnTo>
                    <a:pt x="445" y="925"/>
                  </a:lnTo>
                  <a:lnTo>
                    <a:pt x="445" y="922"/>
                  </a:lnTo>
                  <a:lnTo>
                    <a:pt x="445" y="922"/>
                  </a:lnTo>
                  <a:lnTo>
                    <a:pt x="445" y="922"/>
                  </a:lnTo>
                  <a:lnTo>
                    <a:pt x="445" y="922"/>
                  </a:lnTo>
                  <a:lnTo>
                    <a:pt x="445" y="920"/>
                  </a:lnTo>
                  <a:lnTo>
                    <a:pt x="449" y="920"/>
                  </a:lnTo>
                  <a:lnTo>
                    <a:pt x="449" y="920"/>
                  </a:lnTo>
                  <a:lnTo>
                    <a:pt x="452" y="920"/>
                  </a:lnTo>
                  <a:lnTo>
                    <a:pt x="452" y="918"/>
                  </a:lnTo>
                  <a:lnTo>
                    <a:pt x="452" y="918"/>
                  </a:lnTo>
                  <a:lnTo>
                    <a:pt x="452" y="918"/>
                  </a:lnTo>
                  <a:lnTo>
                    <a:pt x="454" y="918"/>
                  </a:lnTo>
                  <a:lnTo>
                    <a:pt x="454" y="915"/>
                  </a:lnTo>
                  <a:lnTo>
                    <a:pt x="454" y="915"/>
                  </a:lnTo>
                  <a:lnTo>
                    <a:pt x="454" y="913"/>
                  </a:lnTo>
                  <a:lnTo>
                    <a:pt x="454" y="913"/>
                  </a:lnTo>
                  <a:lnTo>
                    <a:pt x="454" y="910"/>
                  </a:lnTo>
                  <a:lnTo>
                    <a:pt x="456" y="910"/>
                  </a:lnTo>
                  <a:lnTo>
                    <a:pt x="456" y="910"/>
                  </a:lnTo>
                  <a:lnTo>
                    <a:pt x="454" y="910"/>
                  </a:lnTo>
                  <a:lnTo>
                    <a:pt x="454" y="908"/>
                  </a:lnTo>
                  <a:lnTo>
                    <a:pt x="452" y="908"/>
                  </a:lnTo>
                  <a:lnTo>
                    <a:pt x="452" y="908"/>
                  </a:lnTo>
                  <a:lnTo>
                    <a:pt x="452" y="908"/>
                  </a:lnTo>
                  <a:lnTo>
                    <a:pt x="452" y="906"/>
                  </a:lnTo>
                  <a:lnTo>
                    <a:pt x="452" y="906"/>
                  </a:lnTo>
                  <a:lnTo>
                    <a:pt x="452" y="903"/>
                  </a:lnTo>
                  <a:lnTo>
                    <a:pt x="449" y="903"/>
                  </a:lnTo>
                  <a:lnTo>
                    <a:pt x="449" y="901"/>
                  </a:lnTo>
                  <a:lnTo>
                    <a:pt x="449" y="901"/>
                  </a:lnTo>
                  <a:lnTo>
                    <a:pt x="449" y="901"/>
                  </a:lnTo>
                  <a:lnTo>
                    <a:pt x="447" y="901"/>
                  </a:lnTo>
                  <a:lnTo>
                    <a:pt x="447" y="899"/>
                  </a:lnTo>
                  <a:lnTo>
                    <a:pt x="447" y="899"/>
                  </a:lnTo>
                  <a:lnTo>
                    <a:pt x="447" y="899"/>
                  </a:lnTo>
                  <a:lnTo>
                    <a:pt x="445" y="899"/>
                  </a:lnTo>
                  <a:lnTo>
                    <a:pt x="445" y="896"/>
                  </a:lnTo>
                  <a:lnTo>
                    <a:pt x="445" y="896"/>
                  </a:lnTo>
                  <a:lnTo>
                    <a:pt x="445" y="896"/>
                  </a:lnTo>
                  <a:lnTo>
                    <a:pt x="445" y="896"/>
                  </a:lnTo>
                  <a:lnTo>
                    <a:pt x="445" y="894"/>
                  </a:lnTo>
                  <a:lnTo>
                    <a:pt x="442" y="894"/>
                  </a:lnTo>
                  <a:lnTo>
                    <a:pt x="442" y="892"/>
                  </a:lnTo>
                  <a:lnTo>
                    <a:pt x="442" y="892"/>
                  </a:lnTo>
                  <a:lnTo>
                    <a:pt x="442" y="892"/>
                  </a:lnTo>
                  <a:lnTo>
                    <a:pt x="440" y="892"/>
                  </a:lnTo>
                  <a:lnTo>
                    <a:pt x="440" y="892"/>
                  </a:lnTo>
                  <a:lnTo>
                    <a:pt x="440" y="892"/>
                  </a:lnTo>
                  <a:lnTo>
                    <a:pt x="440" y="884"/>
                  </a:lnTo>
                  <a:lnTo>
                    <a:pt x="437" y="884"/>
                  </a:lnTo>
                  <a:lnTo>
                    <a:pt x="437" y="884"/>
                  </a:lnTo>
                  <a:lnTo>
                    <a:pt x="437" y="884"/>
                  </a:lnTo>
                  <a:lnTo>
                    <a:pt x="437" y="882"/>
                  </a:lnTo>
                  <a:lnTo>
                    <a:pt x="435" y="882"/>
                  </a:lnTo>
                  <a:lnTo>
                    <a:pt x="435" y="882"/>
                  </a:lnTo>
                  <a:lnTo>
                    <a:pt x="433" y="882"/>
                  </a:lnTo>
                  <a:lnTo>
                    <a:pt x="433" y="877"/>
                  </a:lnTo>
                  <a:lnTo>
                    <a:pt x="435" y="877"/>
                  </a:lnTo>
                  <a:lnTo>
                    <a:pt x="435" y="875"/>
                  </a:lnTo>
                  <a:lnTo>
                    <a:pt x="435" y="875"/>
                  </a:lnTo>
                  <a:lnTo>
                    <a:pt x="435" y="873"/>
                  </a:lnTo>
                  <a:lnTo>
                    <a:pt x="433" y="873"/>
                  </a:lnTo>
                  <a:lnTo>
                    <a:pt x="433" y="870"/>
                  </a:lnTo>
                  <a:lnTo>
                    <a:pt x="435" y="870"/>
                  </a:lnTo>
                  <a:lnTo>
                    <a:pt x="435" y="868"/>
                  </a:lnTo>
                  <a:lnTo>
                    <a:pt x="435" y="868"/>
                  </a:lnTo>
                  <a:lnTo>
                    <a:pt x="435" y="863"/>
                  </a:lnTo>
                  <a:lnTo>
                    <a:pt x="437" y="863"/>
                  </a:lnTo>
                  <a:lnTo>
                    <a:pt x="437" y="863"/>
                  </a:lnTo>
                  <a:lnTo>
                    <a:pt x="437" y="863"/>
                  </a:lnTo>
                  <a:lnTo>
                    <a:pt x="437" y="861"/>
                  </a:lnTo>
                  <a:lnTo>
                    <a:pt x="437" y="861"/>
                  </a:lnTo>
                  <a:lnTo>
                    <a:pt x="437" y="861"/>
                  </a:lnTo>
                  <a:lnTo>
                    <a:pt x="440" y="861"/>
                  </a:lnTo>
                  <a:lnTo>
                    <a:pt x="440" y="858"/>
                  </a:lnTo>
                  <a:lnTo>
                    <a:pt x="440" y="858"/>
                  </a:lnTo>
                  <a:lnTo>
                    <a:pt x="440" y="858"/>
                  </a:lnTo>
                  <a:lnTo>
                    <a:pt x="442" y="858"/>
                  </a:lnTo>
                  <a:lnTo>
                    <a:pt x="442" y="856"/>
                  </a:lnTo>
                  <a:lnTo>
                    <a:pt x="442" y="856"/>
                  </a:lnTo>
                  <a:lnTo>
                    <a:pt x="442" y="856"/>
                  </a:lnTo>
                  <a:lnTo>
                    <a:pt x="440" y="856"/>
                  </a:lnTo>
                  <a:lnTo>
                    <a:pt x="440" y="856"/>
                  </a:lnTo>
                  <a:lnTo>
                    <a:pt x="440" y="856"/>
                  </a:lnTo>
                  <a:lnTo>
                    <a:pt x="440" y="856"/>
                  </a:lnTo>
                  <a:lnTo>
                    <a:pt x="437" y="856"/>
                  </a:lnTo>
                  <a:lnTo>
                    <a:pt x="437" y="858"/>
                  </a:lnTo>
                  <a:lnTo>
                    <a:pt x="435" y="858"/>
                  </a:lnTo>
                  <a:lnTo>
                    <a:pt x="435" y="861"/>
                  </a:lnTo>
                  <a:lnTo>
                    <a:pt x="433" y="861"/>
                  </a:lnTo>
                  <a:lnTo>
                    <a:pt x="433" y="858"/>
                  </a:lnTo>
                  <a:lnTo>
                    <a:pt x="433" y="858"/>
                  </a:lnTo>
                  <a:lnTo>
                    <a:pt x="433" y="856"/>
                  </a:lnTo>
                  <a:lnTo>
                    <a:pt x="430" y="856"/>
                  </a:lnTo>
                  <a:lnTo>
                    <a:pt x="430" y="854"/>
                  </a:lnTo>
                  <a:lnTo>
                    <a:pt x="430" y="854"/>
                  </a:lnTo>
                  <a:lnTo>
                    <a:pt x="430" y="854"/>
                  </a:lnTo>
                  <a:lnTo>
                    <a:pt x="430" y="854"/>
                  </a:lnTo>
                  <a:lnTo>
                    <a:pt x="430" y="851"/>
                  </a:lnTo>
                  <a:lnTo>
                    <a:pt x="428" y="851"/>
                  </a:lnTo>
                  <a:lnTo>
                    <a:pt x="428" y="851"/>
                  </a:lnTo>
                  <a:lnTo>
                    <a:pt x="426" y="851"/>
                  </a:lnTo>
                  <a:lnTo>
                    <a:pt x="426" y="849"/>
                  </a:lnTo>
                  <a:lnTo>
                    <a:pt x="423" y="849"/>
                  </a:lnTo>
                  <a:lnTo>
                    <a:pt x="423" y="846"/>
                  </a:lnTo>
                  <a:lnTo>
                    <a:pt x="421" y="846"/>
                  </a:lnTo>
                  <a:lnTo>
                    <a:pt x="421" y="846"/>
                  </a:lnTo>
                  <a:lnTo>
                    <a:pt x="421" y="846"/>
                  </a:lnTo>
                  <a:lnTo>
                    <a:pt x="421" y="846"/>
                  </a:lnTo>
                  <a:lnTo>
                    <a:pt x="419" y="846"/>
                  </a:lnTo>
                  <a:lnTo>
                    <a:pt x="419" y="846"/>
                  </a:lnTo>
                  <a:lnTo>
                    <a:pt x="419" y="846"/>
                  </a:lnTo>
                  <a:lnTo>
                    <a:pt x="419" y="844"/>
                  </a:lnTo>
                  <a:lnTo>
                    <a:pt x="416" y="844"/>
                  </a:lnTo>
                  <a:lnTo>
                    <a:pt x="416" y="842"/>
                  </a:lnTo>
                  <a:lnTo>
                    <a:pt x="419" y="842"/>
                  </a:lnTo>
                  <a:lnTo>
                    <a:pt x="419" y="842"/>
                  </a:lnTo>
                  <a:lnTo>
                    <a:pt x="419" y="842"/>
                  </a:lnTo>
                  <a:lnTo>
                    <a:pt x="419" y="839"/>
                  </a:lnTo>
                  <a:lnTo>
                    <a:pt x="421" y="839"/>
                  </a:lnTo>
                  <a:lnTo>
                    <a:pt x="421" y="839"/>
                  </a:lnTo>
                  <a:lnTo>
                    <a:pt x="421" y="839"/>
                  </a:lnTo>
                  <a:lnTo>
                    <a:pt x="421" y="837"/>
                  </a:lnTo>
                  <a:lnTo>
                    <a:pt x="423" y="837"/>
                  </a:lnTo>
                  <a:lnTo>
                    <a:pt x="423" y="839"/>
                  </a:lnTo>
                  <a:lnTo>
                    <a:pt x="423" y="839"/>
                  </a:lnTo>
                  <a:lnTo>
                    <a:pt x="423" y="837"/>
                  </a:lnTo>
                  <a:lnTo>
                    <a:pt x="426" y="837"/>
                  </a:lnTo>
                  <a:lnTo>
                    <a:pt x="426" y="837"/>
                  </a:lnTo>
                  <a:lnTo>
                    <a:pt x="428" y="837"/>
                  </a:lnTo>
                  <a:lnTo>
                    <a:pt x="428" y="835"/>
                  </a:lnTo>
                  <a:lnTo>
                    <a:pt x="428" y="835"/>
                  </a:lnTo>
                  <a:lnTo>
                    <a:pt x="428" y="832"/>
                  </a:lnTo>
                  <a:lnTo>
                    <a:pt x="430" y="832"/>
                  </a:lnTo>
                  <a:lnTo>
                    <a:pt x="430" y="830"/>
                  </a:lnTo>
                  <a:lnTo>
                    <a:pt x="430" y="830"/>
                  </a:lnTo>
                  <a:lnTo>
                    <a:pt x="430" y="828"/>
                  </a:lnTo>
                  <a:lnTo>
                    <a:pt x="433" y="828"/>
                  </a:lnTo>
                  <a:lnTo>
                    <a:pt x="433" y="825"/>
                  </a:lnTo>
                  <a:lnTo>
                    <a:pt x="433" y="825"/>
                  </a:lnTo>
                  <a:lnTo>
                    <a:pt x="433" y="823"/>
                  </a:lnTo>
                  <a:lnTo>
                    <a:pt x="433" y="823"/>
                  </a:lnTo>
                  <a:lnTo>
                    <a:pt x="433" y="820"/>
                  </a:lnTo>
                  <a:lnTo>
                    <a:pt x="435" y="820"/>
                  </a:lnTo>
                  <a:lnTo>
                    <a:pt x="435" y="820"/>
                  </a:lnTo>
                  <a:lnTo>
                    <a:pt x="437" y="820"/>
                  </a:lnTo>
                  <a:lnTo>
                    <a:pt x="437" y="818"/>
                  </a:lnTo>
                  <a:lnTo>
                    <a:pt x="437" y="818"/>
                  </a:lnTo>
                  <a:lnTo>
                    <a:pt x="437" y="820"/>
                  </a:lnTo>
                  <a:lnTo>
                    <a:pt x="440" y="820"/>
                  </a:lnTo>
                  <a:lnTo>
                    <a:pt x="440" y="816"/>
                  </a:lnTo>
                  <a:lnTo>
                    <a:pt x="440" y="816"/>
                  </a:lnTo>
                  <a:lnTo>
                    <a:pt x="440" y="818"/>
                  </a:lnTo>
                  <a:lnTo>
                    <a:pt x="440" y="818"/>
                  </a:lnTo>
                  <a:lnTo>
                    <a:pt x="440" y="820"/>
                  </a:lnTo>
                  <a:lnTo>
                    <a:pt x="445" y="820"/>
                  </a:lnTo>
                  <a:lnTo>
                    <a:pt x="445" y="820"/>
                  </a:lnTo>
                  <a:lnTo>
                    <a:pt x="445" y="820"/>
                  </a:lnTo>
                  <a:lnTo>
                    <a:pt x="445" y="820"/>
                  </a:lnTo>
                  <a:lnTo>
                    <a:pt x="445" y="820"/>
                  </a:lnTo>
                  <a:lnTo>
                    <a:pt x="445" y="818"/>
                  </a:lnTo>
                  <a:lnTo>
                    <a:pt x="445" y="818"/>
                  </a:lnTo>
                  <a:lnTo>
                    <a:pt x="445" y="818"/>
                  </a:lnTo>
                  <a:lnTo>
                    <a:pt x="445" y="818"/>
                  </a:lnTo>
                  <a:lnTo>
                    <a:pt x="445" y="813"/>
                  </a:lnTo>
                  <a:lnTo>
                    <a:pt x="447" y="813"/>
                  </a:lnTo>
                  <a:lnTo>
                    <a:pt x="447" y="816"/>
                  </a:lnTo>
                  <a:lnTo>
                    <a:pt x="447" y="816"/>
                  </a:lnTo>
                  <a:lnTo>
                    <a:pt x="447" y="813"/>
                  </a:lnTo>
                  <a:lnTo>
                    <a:pt x="447" y="813"/>
                  </a:lnTo>
                  <a:lnTo>
                    <a:pt x="447" y="813"/>
                  </a:lnTo>
                  <a:lnTo>
                    <a:pt x="452" y="813"/>
                  </a:lnTo>
                  <a:lnTo>
                    <a:pt x="452" y="816"/>
                  </a:lnTo>
                  <a:lnTo>
                    <a:pt x="452" y="816"/>
                  </a:lnTo>
                  <a:lnTo>
                    <a:pt x="452" y="816"/>
                  </a:lnTo>
                  <a:lnTo>
                    <a:pt x="454" y="816"/>
                  </a:lnTo>
                  <a:lnTo>
                    <a:pt x="454" y="813"/>
                  </a:lnTo>
                  <a:lnTo>
                    <a:pt x="456" y="813"/>
                  </a:lnTo>
                  <a:lnTo>
                    <a:pt x="456" y="816"/>
                  </a:lnTo>
                  <a:lnTo>
                    <a:pt x="459" y="816"/>
                  </a:lnTo>
                  <a:lnTo>
                    <a:pt x="459" y="816"/>
                  </a:lnTo>
                  <a:lnTo>
                    <a:pt x="461" y="816"/>
                  </a:lnTo>
                  <a:lnTo>
                    <a:pt x="461" y="811"/>
                  </a:lnTo>
                  <a:lnTo>
                    <a:pt x="461" y="811"/>
                  </a:lnTo>
                  <a:lnTo>
                    <a:pt x="461" y="809"/>
                  </a:lnTo>
                  <a:lnTo>
                    <a:pt x="464" y="809"/>
                  </a:lnTo>
                  <a:lnTo>
                    <a:pt x="464" y="809"/>
                  </a:lnTo>
                  <a:lnTo>
                    <a:pt x="466" y="809"/>
                  </a:lnTo>
                  <a:lnTo>
                    <a:pt x="466" y="806"/>
                  </a:lnTo>
                  <a:lnTo>
                    <a:pt x="464" y="806"/>
                  </a:lnTo>
                  <a:lnTo>
                    <a:pt x="464" y="804"/>
                  </a:lnTo>
                  <a:lnTo>
                    <a:pt x="466" y="804"/>
                  </a:lnTo>
                  <a:lnTo>
                    <a:pt x="466" y="804"/>
                  </a:lnTo>
                  <a:lnTo>
                    <a:pt x="466" y="804"/>
                  </a:lnTo>
                  <a:lnTo>
                    <a:pt x="466" y="801"/>
                  </a:lnTo>
                  <a:lnTo>
                    <a:pt x="468" y="801"/>
                  </a:lnTo>
                  <a:lnTo>
                    <a:pt x="468" y="806"/>
                  </a:lnTo>
                  <a:lnTo>
                    <a:pt x="471" y="806"/>
                  </a:lnTo>
                  <a:lnTo>
                    <a:pt x="471" y="804"/>
                  </a:lnTo>
                  <a:lnTo>
                    <a:pt x="471" y="804"/>
                  </a:lnTo>
                  <a:lnTo>
                    <a:pt x="471" y="804"/>
                  </a:lnTo>
                  <a:lnTo>
                    <a:pt x="471" y="804"/>
                  </a:lnTo>
                  <a:lnTo>
                    <a:pt x="471" y="801"/>
                  </a:lnTo>
                  <a:lnTo>
                    <a:pt x="473" y="801"/>
                  </a:lnTo>
                  <a:lnTo>
                    <a:pt x="473" y="799"/>
                  </a:lnTo>
                  <a:lnTo>
                    <a:pt x="471" y="799"/>
                  </a:lnTo>
                  <a:lnTo>
                    <a:pt x="471" y="797"/>
                  </a:lnTo>
                  <a:lnTo>
                    <a:pt x="466" y="797"/>
                  </a:lnTo>
                  <a:lnTo>
                    <a:pt x="466" y="794"/>
                  </a:lnTo>
                  <a:lnTo>
                    <a:pt x="466" y="794"/>
                  </a:lnTo>
                  <a:lnTo>
                    <a:pt x="466" y="794"/>
                  </a:lnTo>
                  <a:lnTo>
                    <a:pt x="464" y="794"/>
                  </a:lnTo>
                  <a:lnTo>
                    <a:pt x="464" y="792"/>
                  </a:lnTo>
                  <a:lnTo>
                    <a:pt x="461" y="792"/>
                  </a:lnTo>
                  <a:lnTo>
                    <a:pt x="461" y="792"/>
                  </a:lnTo>
                  <a:lnTo>
                    <a:pt x="459" y="792"/>
                  </a:lnTo>
                  <a:lnTo>
                    <a:pt x="459" y="792"/>
                  </a:lnTo>
                  <a:lnTo>
                    <a:pt x="456" y="792"/>
                  </a:lnTo>
                  <a:lnTo>
                    <a:pt x="456" y="790"/>
                  </a:lnTo>
                  <a:lnTo>
                    <a:pt x="456" y="790"/>
                  </a:lnTo>
                  <a:lnTo>
                    <a:pt x="456" y="790"/>
                  </a:lnTo>
                  <a:lnTo>
                    <a:pt x="454" y="790"/>
                  </a:lnTo>
                  <a:lnTo>
                    <a:pt x="454" y="787"/>
                  </a:lnTo>
                  <a:lnTo>
                    <a:pt x="456" y="787"/>
                  </a:lnTo>
                  <a:lnTo>
                    <a:pt x="456" y="785"/>
                  </a:lnTo>
                  <a:lnTo>
                    <a:pt x="459" y="785"/>
                  </a:lnTo>
                  <a:lnTo>
                    <a:pt x="459" y="787"/>
                  </a:lnTo>
                  <a:lnTo>
                    <a:pt x="459" y="787"/>
                  </a:lnTo>
                  <a:lnTo>
                    <a:pt x="459" y="787"/>
                  </a:lnTo>
                  <a:lnTo>
                    <a:pt x="461" y="787"/>
                  </a:lnTo>
                  <a:lnTo>
                    <a:pt x="461" y="790"/>
                  </a:lnTo>
                  <a:lnTo>
                    <a:pt x="464" y="790"/>
                  </a:lnTo>
                  <a:lnTo>
                    <a:pt x="464" y="787"/>
                  </a:lnTo>
                  <a:lnTo>
                    <a:pt x="466" y="787"/>
                  </a:lnTo>
                  <a:lnTo>
                    <a:pt x="466" y="787"/>
                  </a:lnTo>
                  <a:lnTo>
                    <a:pt x="466" y="787"/>
                  </a:lnTo>
                  <a:lnTo>
                    <a:pt x="466" y="785"/>
                  </a:lnTo>
                  <a:lnTo>
                    <a:pt x="466" y="785"/>
                  </a:lnTo>
                  <a:lnTo>
                    <a:pt x="466" y="782"/>
                  </a:lnTo>
                  <a:lnTo>
                    <a:pt x="464" y="782"/>
                  </a:lnTo>
                  <a:lnTo>
                    <a:pt x="464" y="782"/>
                  </a:lnTo>
                  <a:lnTo>
                    <a:pt x="464" y="782"/>
                  </a:lnTo>
                  <a:lnTo>
                    <a:pt x="464" y="782"/>
                  </a:lnTo>
                  <a:lnTo>
                    <a:pt x="464" y="782"/>
                  </a:lnTo>
                  <a:lnTo>
                    <a:pt x="464" y="780"/>
                  </a:lnTo>
                  <a:lnTo>
                    <a:pt x="461" y="780"/>
                  </a:lnTo>
                  <a:lnTo>
                    <a:pt x="461" y="780"/>
                  </a:lnTo>
                  <a:lnTo>
                    <a:pt x="461" y="780"/>
                  </a:lnTo>
                  <a:lnTo>
                    <a:pt x="461" y="778"/>
                  </a:lnTo>
                  <a:lnTo>
                    <a:pt x="459" y="778"/>
                  </a:lnTo>
                  <a:lnTo>
                    <a:pt x="459" y="775"/>
                  </a:lnTo>
                  <a:lnTo>
                    <a:pt x="459" y="775"/>
                  </a:lnTo>
                  <a:lnTo>
                    <a:pt x="459" y="773"/>
                  </a:lnTo>
                  <a:lnTo>
                    <a:pt x="459" y="773"/>
                  </a:lnTo>
                  <a:lnTo>
                    <a:pt x="459" y="771"/>
                  </a:lnTo>
                  <a:lnTo>
                    <a:pt x="452" y="771"/>
                  </a:lnTo>
                  <a:lnTo>
                    <a:pt x="452" y="768"/>
                  </a:lnTo>
                  <a:lnTo>
                    <a:pt x="452" y="768"/>
                  </a:lnTo>
                  <a:lnTo>
                    <a:pt x="452" y="768"/>
                  </a:lnTo>
                  <a:lnTo>
                    <a:pt x="452" y="768"/>
                  </a:lnTo>
                  <a:lnTo>
                    <a:pt x="452" y="766"/>
                  </a:lnTo>
                  <a:lnTo>
                    <a:pt x="449" y="766"/>
                  </a:lnTo>
                  <a:lnTo>
                    <a:pt x="449" y="764"/>
                  </a:lnTo>
                  <a:lnTo>
                    <a:pt x="449" y="764"/>
                  </a:lnTo>
                  <a:lnTo>
                    <a:pt x="449" y="764"/>
                  </a:lnTo>
                  <a:lnTo>
                    <a:pt x="447" y="764"/>
                  </a:lnTo>
                  <a:lnTo>
                    <a:pt x="447" y="761"/>
                  </a:lnTo>
                  <a:lnTo>
                    <a:pt x="447" y="761"/>
                  </a:lnTo>
                  <a:lnTo>
                    <a:pt x="447" y="761"/>
                  </a:lnTo>
                  <a:lnTo>
                    <a:pt x="435" y="761"/>
                  </a:lnTo>
                  <a:lnTo>
                    <a:pt x="435" y="761"/>
                  </a:lnTo>
                  <a:lnTo>
                    <a:pt x="433" y="761"/>
                  </a:lnTo>
                  <a:lnTo>
                    <a:pt x="433" y="761"/>
                  </a:lnTo>
                  <a:lnTo>
                    <a:pt x="430" y="761"/>
                  </a:lnTo>
                  <a:lnTo>
                    <a:pt x="430" y="764"/>
                  </a:lnTo>
                  <a:lnTo>
                    <a:pt x="430" y="764"/>
                  </a:lnTo>
                  <a:lnTo>
                    <a:pt x="430" y="761"/>
                  </a:lnTo>
                  <a:lnTo>
                    <a:pt x="428" y="761"/>
                  </a:lnTo>
                  <a:lnTo>
                    <a:pt x="428" y="761"/>
                  </a:lnTo>
                  <a:lnTo>
                    <a:pt x="426" y="761"/>
                  </a:lnTo>
                  <a:lnTo>
                    <a:pt x="426" y="761"/>
                  </a:lnTo>
                  <a:lnTo>
                    <a:pt x="426" y="761"/>
                  </a:lnTo>
                  <a:lnTo>
                    <a:pt x="426" y="759"/>
                  </a:lnTo>
                  <a:lnTo>
                    <a:pt x="426" y="759"/>
                  </a:lnTo>
                  <a:lnTo>
                    <a:pt x="426" y="759"/>
                  </a:lnTo>
                  <a:lnTo>
                    <a:pt x="426" y="759"/>
                  </a:lnTo>
                  <a:lnTo>
                    <a:pt x="426" y="756"/>
                  </a:lnTo>
                  <a:lnTo>
                    <a:pt x="426" y="756"/>
                  </a:lnTo>
                  <a:lnTo>
                    <a:pt x="426" y="756"/>
                  </a:lnTo>
                  <a:lnTo>
                    <a:pt x="423" y="756"/>
                  </a:lnTo>
                  <a:lnTo>
                    <a:pt x="423" y="754"/>
                  </a:lnTo>
                  <a:lnTo>
                    <a:pt x="426" y="754"/>
                  </a:lnTo>
                  <a:lnTo>
                    <a:pt x="426" y="754"/>
                  </a:lnTo>
                  <a:lnTo>
                    <a:pt x="426" y="754"/>
                  </a:lnTo>
                  <a:lnTo>
                    <a:pt x="426" y="752"/>
                  </a:lnTo>
                  <a:lnTo>
                    <a:pt x="426" y="752"/>
                  </a:lnTo>
                  <a:lnTo>
                    <a:pt x="426" y="749"/>
                  </a:lnTo>
                  <a:lnTo>
                    <a:pt x="423" y="749"/>
                  </a:lnTo>
                  <a:lnTo>
                    <a:pt x="423" y="749"/>
                  </a:lnTo>
                  <a:lnTo>
                    <a:pt x="423" y="749"/>
                  </a:lnTo>
                  <a:lnTo>
                    <a:pt x="423" y="747"/>
                  </a:lnTo>
                  <a:lnTo>
                    <a:pt x="421" y="747"/>
                  </a:lnTo>
                  <a:lnTo>
                    <a:pt x="421" y="747"/>
                  </a:lnTo>
                  <a:lnTo>
                    <a:pt x="419" y="747"/>
                  </a:lnTo>
                  <a:lnTo>
                    <a:pt x="419" y="745"/>
                  </a:lnTo>
                  <a:lnTo>
                    <a:pt x="416" y="745"/>
                  </a:lnTo>
                  <a:lnTo>
                    <a:pt x="416" y="745"/>
                  </a:lnTo>
                  <a:lnTo>
                    <a:pt x="411" y="745"/>
                  </a:lnTo>
                  <a:lnTo>
                    <a:pt x="411" y="742"/>
                  </a:lnTo>
                  <a:lnTo>
                    <a:pt x="414" y="742"/>
                  </a:lnTo>
                  <a:lnTo>
                    <a:pt x="414" y="740"/>
                  </a:lnTo>
                  <a:lnTo>
                    <a:pt x="414" y="740"/>
                  </a:lnTo>
                  <a:lnTo>
                    <a:pt x="414" y="737"/>
                  </a:lnTo>
                  <a:lnTo>
                    <a:pt x="414" y="737"/>
                  </a:lnTo>
                  <a:lnTo>
                    <a:pt x="414" y="737"/>
                  </a:lnTo>
                  <a:lnTo>
                    <a:pt x="416" y="737"/>
                  </a:lnTo>
                  <a:lnTo>
                    <a:pt x="416" y="735"/>
                  </a:lnTo>
                  <a:lnTo>
                    <a:pt x="416" y="735"/>
                  </a:lnTo>
                  <a:lnTo>
                    <a:pt x="416" y="733"/>
                  </a:lnTo>
                  <a:lnTo>
                    <a:pt x="419" y="733"/>
                  </a:lnTo>
                  <a:lnTo>
                    <a:pt x="419" y="733"/>
                  </a:lnTo>
                  <a:lnTo>
                    <a:pt x="419" y="733"/>
                  </a:lnTo>
                  <a:lnTo>
                    <a:pt x="419" y="730"/>
                  </a:lnTo>
                  <a:lnTo>
                    <a:pt x="421" y="730"/>
                  </a:lnTo>
                  <a:lnTo>
                    <a:pt x="421" y="730"/>
                  </a:lnTo>
                  <a:lnTo>
                    <a:pt x="421" y="730"/>
                  </a:lnTo>
                  <a:lnTo>
                    <a:pt x="421" y="728"/>
                  </a:lnTo>
                  <a:lnTo>
                    <a:pt x="423" y="728"/>
                  </a:lnTo>
                  <a:lnTo>
                    <a:pt x="423" y="728"/>
                  </a:lnTo>
                  <a:lnTo>
                    <a:pt x="423" y="728"/>
                  </a:lnTo>
                  <a:lnTo>
                    <a:pt x="423" y="723"/>
                  </a:lnTo>
                  <a:lnTo>
                    <a:pt x="423" y="723"/>
                  </a:lnTo>
                  <a:lnTo>
                    <a:pt x="423" y="723"/>
                  </a:lnTo>
                  <a:lnTo>
                    <a:pt x="421" y="723"/>
                  </a:lnTo>
                  <a:lnTo>
                    <a:pt x="421" y="723"/>
                  </a:lnTo>
                  <a:lnTo>
                    <a:pt x="419" y="723"/>
                  </a:lnTo>
                  <a:lnTo>
                    <a:pt x="419" y="721"/>
                  </a:lnTo>
                  <a:lnTo>
                    <a:pt x="419" y="721"/>
                  </a:lnTo>
                  <a:lnTo>
                    <a:pt x="419" y="716"/>
                  </a:lnTo>
                  <a:lnTo>
                    <a:pt x="419" y="716"/>
                  </a:lnTo>
                  <a:lnTo>
                    <a:pt x="419" y="714"/>
                  </a:lnTo>
                  <a:lnTo>
                    <a:pt x="421" y="714"/>
                  </a:lnTo>
                  <a:lnTo>
                    <a:pt x="421" y="709"/>
                  </a:lnTo>
                  <a:lnTo>
                    <a:pt x="421" y="709"/>
                  </a:lnTo>
                  <a:lnTo>
                    <a:pt x="421" y="707"/>
                  </a:lnTo>
                  <a:lnTo>
                    <a:pt x="426" y="707"/>
                  </a:lnTo>
                  <a:lnTo>
                    <a:pt x="426" y="707"/>
                  </a:lnTo>
                  <a:lnTo>
                    <a:pt x="426" y="707"/>
                  </a:lnTo>
                  <a:lnTo>
                    <a:pt x="426" y="704"/>
                  </a:lnTo>
                  <a:lnTo>
                    <a:pt x="428" y="704"/>
                  </a:lnTo>
                  <a:lnTo>
                    <a:pt x="428" y="704"/>
                  </a:lnTo>
                  <a:lnTo>
                    <a:pt x="430" y="704"/>
                  </a:lnTo>
                  <a:lnTo>
                    <a:pt x="430" y="702"/>
                  </a:lnTo>
                  <a:lnTo>
                    <a:pt x="430" y="702"/>
                  </a:lnTo>
                  <a:lnTo>
                    <a:pt x="430" y="700"/>
                  </a:lnTo>
                  <a:lnTo>
                    <a:pt x="430" y="700"/>
                  </a:lnTo>
                  <a:lnTo>
                    <a:pt x="430" y="695"/>
                  </a:lnTo>
                  <a:lnTo>
                    <a:pt x="433" y="695"/>
                  </a:lnTo>
                  <a:lnTo>
                    <a:pt x="433" y="692"/>
                  </a:lnTo>
                  <a:lnTo>
                    <a:pt x="433" y="692"/>
                  </a:lnTo>
                  <a:lnTo>
                    <a:pt x="433" y="692"/>
                  </a:lnTo>
                  <a:lnTo>
                    <a:pt x="437" y="692"/>
                  </a:lnTo>
                  <a:lnTo>
                    <a:pt x="437" y="692"/>
                  </a:lnTo>
                  <a:lnTo>
                    <a:pt x="437" y="692"/>
                  </a:lnTo>
                  <a:lnTo>
                    <a:pt x="437" y="695"/>
                  </a:lnTo>
                  <a:lnTo>
                    <a:pt x="440" y="695"/>
                  </a:lnTo>
                  <a:lnTo>
                    <a:pt x="440" y="695"/>
                  </a:lnTo>
                  <a:lnTo>
                    <a:pt x="440" y="695"/>
                  </a:lnTo>
                  <a:lnTo>
                    <a:pt x="440" y="697"/>
                  </a:lnTo>
                  <a:lnTo>
                    <a:pt x="442" y="697"/>
                  </a:lnTo>
                  <a:lnTo>
                    <a:pt x="442" y="697"/>
                  </a:lnTo>
                  <a:lnTo>
                    <a:pt x="442" y="697"/>
                  </a:lnTo>
                  <a:lnTo>
                    <a:pt x="442" y="700"/>
                  </a:lnTo>
                  <a:lnTo>
                    <a:pt x="445" y="700"/>
                  </a:lnTo>
                  <a:lnTo>
                    <a:pt x="445" y="700"/>
                  </a:lnTo>
                  <a:lnTo>
                    <a:pt x="445" y="700"/>
                  </a:lnTo>
                  <a:lnTo>
                    <a:pt x="445" y="702"/>
                  </a:lnTo>
                  <a:lnTo>
                    <a:pt x="447" y="702"/>
                  </a:lnTo>
                  <a:lnTo>
                    <a:pt x="447" y="702"/>
                  </a:lnTo>
                  <a:lnTo>
                    <a:pt x="447" y="702"/>
                  </a:lnTo>
                  <a:lnTo>
                    <a:pt x="447" y="704"/>
                  </a:lnTo>
                  <a:lnTo>
                    <a:pt x="449" y="704"/>
                  </a:lnTo>
                  <a:lnTo>
                    <a:pt x="449" y="707"/>
                  </a:lnTo>
                  <a:lnTo>
                    <a:pt x="452" y="707"/>
                  </a:lnTo>
                  <a:lnTo>
                    <a:pt x="452" y="709"/>
                  </a:lnTo>
                  <a:lnTo>
                    <a:pt x="454" y="709"/>
                  </a:lnTo>
                  <a:lnTo>
                    <a:pt x="454" y="707"/>
                  </a:lnTo>
                  <a:lnTo>
                    <a:pt x="459" y="707"/>
                  </a:lnTo>
                  <a:lnTo>
                    <a:pt x="459" y="707"/>
                  </a:lnTo>
                  <a:lnTo>
                    <a:pt x="461" y="707"/>
                  </a:lnTo>
                  <a:lnTo>
                    <a:pt x="461" y="704"/>
                  </a:lnTo>
                  <a:lnTo>
                    <a:pt x="464" y="704"/>
                  </a:lnTo>
                  <a:lnTo>
                    <a:pt x="464" y="704"/>
                  </a:lnTo>
                  <a:lnTo>
                    <a:pt x="464" y="704"/>
                  </a:lnTo>
                  <a:lnTo>
                    <a:pt x="464" y="702"/>
                  </a:lnTo>
                  <a:lnTo>
                    <a:pt x="461" y="702"/>
                  </a:lnTo>
                  <a:lnTo>
                    <a:pt x="461" y="700"/>
                  </a:lnTo>
                  <a:lnTo>
                    <a:pt x="461" y="700"/>
                  </a:lnTo>
                  <a:lnTo>
                    <a:pt x="461" y="700"/>
                  </a:lnTo>
                  <a:lnTo>
                    <a:pt x="461" y="700"/>
                  </a:lnTo>
                  <a:lnTo>
                    <a:pt x="461" y="697"/>
                  </a:lnTo>
                  <a:lnTo>
                    <a:pt x="459" y="697"/>
                  </a:lnTo>
                  <a:lnTo>
                    <a:pt x="459" y="695"/>
                  </a:lnTo>
                  <a:lnTo>
                    <a:pt x="459" y="695"/>
                  </a:lnTo>
                  <a:lnTo>
                    <a:pt x="459" y="692"/>
                  </a:lnTo>
                  <a:lnTo>
                    <a:pt x="459" y="692"/>
                  </a:lnTo>
                  <a:lnTo>
                    <a:pt x="459" y="688"/>
                  </a:lnTo>
                  <a:lnTo>
                    <a:pt x="456" y="688"/>
                  </a:lnTo>
                  <a:lnTo>
                    <a:pt x="456" y="688"/>
                  </a:lnTo>
                  <a:lnTo>
                    <a:pt x="459" y="688"/>
                  </a:lnTo>
                  <a:lnTo>
                    <a:pt x="459" y="688"/>
                  </a:lnTo>
                  <a:lnTo>
                    <a:pt x="461" y="688"/>
                  </a:lnTo>
                  <a:lnTo>
                    <a:pt x="461" y="690"/>
                  </a:lnTo>
                  <a:lnTo>
                    <a:pt x="464" y="690"/>
                  </a:lnTo>
                  <a:lnTo>
                    <a:pt x="464" y="688"/>
                  </a:lnTo>
                  <a:lnTo>
                    <a:pt x="464" y="688"/>
                  </a:lnTo>
                  <a:lnTo>
                    <a:pt x="464" y="688"/>
                  </a:lnTo>
                  <a:lnTo>
                    <a:pt x="466" y="688"/>
                  </a:lnTo>
                  <a:lnTo>
                    <a:pt x="466" y="685"/>
                  </a:lnTo>
                  <a:lnTo>
                    <a:pt x="466" y="685"/>
                  </a:lnTo>
                  <a:lnTo>
                    <a:pt x="466" y="685"/>
                  </a:lnTo>
                  <a:lnTo>
                    <a:pt x="468" y="685"/>
                  </a:lnTo>
                  <a:lnTo>
                    <a:pt x="468" y="683"/>
                  </a:lnTo>
                  <a:lnTo>
                    <a:pt x="471" y="683"/>
                  </a:lnTo>
                  <a:lnTo>
                    <a:pt x="471" y="683"/>
                  </a:lnTo>
                  <a:lnTo>
                    <a:pt x="473" y="683"/>
                  </a:lnTo>
                  <a:lnTo>
                    <a:pt x="473" y="683"/>
                  </a:lnTo>
                  <a:lnTo>
                    <a:pt x="475" y="683"/>
                  </a:lnTo>
                  <a:lnTo>
                    <a:pt x="475" y="681"/>
                  </a:lnTo>
                  <a:lnTo>
                    <a:pt x="473" y="681"/>
                  </a:lnTo>
                  <a:lnTo>
                    <a:pt x="473" y="681"/>
                  </a:lnTo>
                  <a:lnTo>
                    <a:pt x="473" y="681"/>
                  </a:lnTo>
                  <a:lnTo>
                    <a:pt x="473" y="678"/>
                  </a:lnTo>
                  <a:lnTo>
                    <a:pt x="473" y="678"/>
                  </a:lnTo>
                  <a:lnTo>
                    <a:pt x="473" y="676"/>
                  </a:lnTo>
                  <a:lnTo>
                    <a:pt x="482" y="676"/>
                  </a:lnTo>
                  <a:lnTo>
                    <a:pt x="482" y="673"/>
                  </a:lnTo>
                  <a:lnTo>
                    <a:pt x="485" y="673"/>
                  </a:lnTo>
                  <a:lnTo>
                    <a:pt x="485" y="673"/>
                  </a:lnTo>
                  <a:lnTo>
                    <a:pt x="485" y="673"/>
                  </a:lnTo>
                  <a:lnTo>
                    <a:pt x="485" y="673"/>
                  </a:lnTo>
                  <a:lnTo>
                    <a:pt x="490" y="673"/>
                  </a:lnTo>
                  <a:lnTo>
                    <a:pt x="490" y="671"/>
                  </a:lnTo>
                  <a:lnTo>
                    <a:pt x="494" y="671"/>
                  </a:lnTo>
                  <a:lnTo>
                    <a:pt x="494" y="671"/>
                  </a:lnTo>
                  <a:lnTo>
                    <a:pt x="494" y="671"/>
                  </a:lnTo>
                  <a:lnTo>
                    <a:pt x="494" y="669"/>
                  </a:lnTo>
                  <a:lnTo>
                    <a:pt x="497" y="669"/>
                  </a:lnTo>
                  <a:lnTo>
                    <a:pt x="497" y="666"/>
                  </a:lnTo>
                  <a:lnTo>
                    <a:pt x="499" y="666"/>
                  </a:lnTo>
                  <a:lnTo>
                    <a:pt x="499" y="664"/>
                  </a:lnTo>
                  <a:lnTo>
                    <a:pt x="499" y="664"/>
                  </a:lnTo>
                  <a:lnTo>
                    <a:pt x="499" y="664"/>
                  </a:lnTo>
                  <a:lnTo>
                    <a:pt x="504" y="664"/>
                  </a:lnTo>
                  <a:lnTo>
                    <a:pt x="504" y="664"/>
                  </a:lnTo>
                  <a:lnTo>
                    <a:pt x="504" y="664"/>
                  </a:lnTo>
                  <a:lnTo>
                    <a:pt x="504" y="662"/>
                  </a:lnTo>
                  <a:lnTo>
                    <a:pt x="504" y="662"/>
                  </a:lnTo>
                  <a:lnTo>
                    <a:pt x="504" y="659"/>
                  </a:lnTo>
                  <a:lnTo>
                    <a:pt x="506" y="659"/>
                  </a:lnTo>
                  <a:lnTo>
                    <a:pt x="506" y="662"/>
                  </a:lnTo>
                  <a:lnTo>
                    <a:pt x="516" y="662"/>
                  </a:lnTo>
                  <a:lnTo>
                    <a:pt x="516" y="664"/>
                  </a:lnTo>
                  <a:lnTo>
                    <a:pt x="518" y="664"/>
                  </a:lnTo>
                  <a:lnTo>
                    <a:pt x="518" y="664"/>
                  </a:lnTo>
                  <a:lnTo>
                    <a:pt x="513" y="664"/>
                  </a:lnTo>
                  <a:lnTo>
                    <a:pt x="513" y="664"/>
                  </a:lnTo>
                  <a:lnTo>
                    <a:pt x="516" y="664"/>
                  </a:lnTo>
                  <a:lnTo>
                    <a:pt x="516" y="666"/>
                  </a:lnTo>
                  <a:lnTo>
                    <a:pt x="520" y="666"/>
                  </a:lnTo>
                  <a:lnTo>
                    <a:pt x="520" y="664"/>
                  </a:lnTo>
                  <a:lnTo>
                    <a:pt x="523" y="664"/>
                  </a:lnTo>
                  <a:lnTo>
                    <a:pt x="523" y="666"/>
                  </a:lnTo>
                  <a:lnTo>
                    <a:pt x="523" y="666"/>
                  </a:lnTo>
                  <a:lnTo>
                    <a:pt x="523" y="666"/>
                  </a:lnTo>
                  <a:lnTo>
                    <a:pt x="525" y="666"/>
                  </a:lnTo>
                  <a:lnTo>
                    <a:pt x="525" y="664"/>
                  </a:lnTo>
                  <a:lnTo>
                    <a:pt x="525" y="664"/>
                  </a:lnTo>
                  <a:lnTo>
                    <a:pt x="525" y="664"/>
                  </a:lnTo>
                  <a:lnTo>
                    <a:pt x="525" y="664"/>
                  </a:lnTo>
                  <a:lnTo>
                    <a:pt x="525" y="662"/>
                  </a:lnTo>
                  <a:lnTo>
                    <a:pt x="535" y="662"/>
                  </a:lnTo>
                  <a:lnTo>
                    <a:pt x="535" y="662"/>
                  </a:lnTo>
                  <a:lnTo>
                    <a:pt x="537" y="662"/>
                  </a:lnTo>
                  <a:lnTo>
                    <a:pt x="537" y="659"/>
                  </a:lnTo>
                  <a:lnTo>
                    <a:pt x="539" y="659"/>
                  </a:lnTo>
                  <a:lnTo>
                    <a:pt x="539" y="664"/>
                  </a:lnTo>
                  <a:lnTo>
                    <a:pt x="539" y="664"/>
                  </a:lnTo>
                  <a:lnTo>
                    <a:pt x="539" y="664"/>
                  </a:lnTo>
                  <a:lnTo>
                    <a:pt x="542" y="664"/>
                  </a:lnTo>
                  <a:lnTo>
                    <a:pt x="542" y="666"/>
                  </a:lnTo>
                  <a:lnTo>
                    <a:pt x="542" y="666"/>
                  </a:lnTo>
                  <a:lnTo>
                    <a:pt x="542" y="666"/>
                  </a:lnTo>
                  <a:lnTo>
                    <a:pt x="546" y="666"/>
                  </a:lnTo>
                  <a:lnTo>
                    <a:pt x="546" y="666"/>
                  </a:lnTo>
                  <a:lnTo>
                    <a:pt x="551" y="666"/>
                  </a:lnTo>
                  <a:lnTo>
                    <a:pt x="551" y="666"/>
                  </a:lnTo>
                  <a:lnTo>
                    <a:pt x="551" y="666"/>
                  </a:lnTo>
                  <a:lnTo>
                    <a:pt x="551" y="666"/>
                  </a:lnTo>
                  <a:lnTo>
                    <a:pt x="556" y="666"/>
                  </a:lnTo>
                  <a:lnTo>
                    <a:pt x="556" y="664"/>
                  </a:lnTo>
                  <a:lnTo>
                    <a:pt x="556" y="664"/>
                  </a:lnTo>
                  <a:lnTo>
                    <a:pt x="556" y="666"/>
                  </a:lnTo>
                  <a:lnTo>
                    <a:pt x="561" y="666"/>
                  </a:lnTo>
                  <a:lnTo>
                    <a:pt x="561" y="666"/>
                  </a:lnTo>
                  <a:lnTo>
                    <a:pt x="563" y="666"/>
                  </a:lnTo>
                  <a:lnTo>
                    <a:pt x="563" y="669"/>
                  </a:lnTo>
                  <a:lnTo>
                    <a:pt x="565" y="669"/>
                  </a:lnTo>
                  <a:lnTo>
                    <a:pt x="565" y="671"/>
                  </a:lnTo>
                  <a:lnTo>
                    <a:pt x="565" y="671"/>
                  </a:lnTo>
                  <a:lnTo>
                    <a:pt x="565" y="673"/>
                  </a:lnTo>
                  <a:lnTo>
                    <a:pt x="568" y="673"/>
                  </a:lnTo>
                  <a:lnTo>
                    <a:pt x="568" y="673"/>
                  </a:lnTo>
                  <a:lnTo>
                    <a:pt x="572" y="673"/>
                  </a:lnTo>
                  <a:lnTo>
                    <a:pt x="572" y="673"/>
                  </a:lnTo>
                  <a:lnTo>
                    <a:pt x="575" y="673"/>
                  </a:lnTo>
                  <a:lnTo>
                    <a:pt x="575" y="676"/>
                  </a:lnTo>
                  <a:lnTo>
                    <a:pt x="577" y="676"/>
                  </a:lnTo>
                  <a:lnTo>
                    <a:pt x="577" y="676"/>
                  </a:lnTo>
                  <a:lnTo>
                    <a:pt x="577" y="676"/>
                  </a:lnTo>
                  <a:lnTo>
                    <a:pt x="577" y="678"/>
                  </a:lnTo>
                  <a:lnTo>
                    <a:pt x="577" y="678"/>
                  </a:lnTo>
                  <a:lnTo>
                    <a:pt x="577" y="681"/>
                  </a:lnTo>
                  <a:lnTo>
                    <a:pt x="579" y="681"/>
                  </a:lnTo>
                  <a:lnTo>
                    <a:pt x="579" y="681"/>
                  </a:lnTo>
                  <a:lnTo>
                    <a:pt x="579" y="681"/>
                  </a:lnTo>
                  <a:lnTo>
                    <a:pt x="579" y="683"/>
                  </a:lnTo>
                  <a:lnTo>
                    <a:pt x="584" y="683"/>
                  </a:lnTo>
                  <a:lnTo>
                    <a:pt x="584" y="683"/>
                  </a:lnTo>
                  <a:lnTo>
                    <a:pt x="584" y="683"/>
                  </a:lnTo>
                  <a:lnTo>
                    <a:pt x="584" y="688"/>
                  </a:lnTo>
                  <a:lnTo>
                    <a:pt x="582" y="688"/>
                  </a:lnTo>
                  <a:lnTo>
                    <a:pt x="582" y="688"/>
                  </a:lnTo>
                  <a:lnTo>
                    <a:pt x="584" y="688"/>
                  </a:lnTo>
                  <a:lnTo>
                    <a:pt x="584" y="690"/>
                  </a:lnTo>
                  <a:lnTo>
                    <a:pt x="584" y="690"/>
                  </a:lnTo>
                  <a:lnTo>
                    <a:pt x="584" y="690"/>
                  </a:lnTo>
                  <a:lnTo>
                    <a:pt x="587" y="690"/>
                  </a:lnTo>
                  <a:lnTo>
                    <a:pt x="587" y="690"/>
                  </a:lnTo>
                  <a:lnTo>
                    <a:pt x="587" y="690"/>
                  </a:lnTo>
                  <a:lnTo>
                    <a:pt x="587" y="688"/>
                  </a:lnTo>
                  <a:lnTo>
                    <a:pt x="589" y="688"/>
                  </a:lnTo>
                  <a:lnTo>
                    <a:pt x="589" y="685"/>
                  </a:lnTo>
                  <a:lnTo>
                    <a:pt x="587" y="685"/>
                  </a:lnTo>
                  <a:lnTo>
                    <a:pt x="587" y="683"/>
                  </a:lnTo>
                  <a:lnTo>
                    <a:pt x="591" y="683"/>
                  </a:lnTo>
                  <a:lnTo>
                    <a:pt x="591" y="683"/>
                  </a:lnTo>
                  <a:lnTo>
                    <a:pt x="594" y="683"/>
                  </a:lnTo>
                  <a:lnTo>
                    <a:pt x="594" y="683"/>
                  </a:lnTo>
                  <a:lnTo>
                    <a:pt x="594" y="683"/>
                  </a:lnTo>
                  <a:lnTo>
                    <a:pt x="594" y="681"/>
                  </a:lnTo>
                  <a:lnTo>
                    <a:pt x="596" y="681"/>
                  </a:lnTo>
                  <a:lnTo>
                    <a:pt x="596" y="683"/>
                  </a:lnTo>
                  <a:lnTo>
                    <a:pt x="598" y="683"/>
                  </a:lnTo>
                  <a:lnTo>
                    <a:pt x="598" y="685"/>
                  </a:lnTo>
                  <a:lnTo>
                    <a:pt x="601" y="685"/>
                  </a:lnTo>
                  <a:lnTo>
                    <a:pt x="601" y="685"/>
                  </a:lnTo>
                  <a:lnTo>
                    <a:pt x="601" y="685"/>
                  </a:lnTo>
                  <a:lnTo>
                    <a:pt x="601" y="688"/>
                  </a:lnTo>
                  <a:lnTo>
                    <a:pt x="606" y="688"/>
                  </a:lnTo>
                  <a:lnTo>
                    <a:pt x="606" y="688"/>
                  </a:lnTo>
                  <a:lnTo>
                    <a:pt x="608" y="688"/>
                  </a:lnTo>
                  <a:lnTo>
                    <a:pt x="608" y="690"/>
                  </a:lnTo>
                  <a:lnTo>
                    <a:pt x="610" y="690"/>
                  </a:lnTo>
                  <a:lnTo>
                    <a:pt x="610" y="688"/>
                  </a:lnTo>
                  <a:lnTo>
                    <a:pt x="613" y="688"/>
                  </a:lnTo>
                  <a:lnTo>
                    <a:pt x="613" y="688"/>
                  </a:lnTo>
                  <a:lnTo>
                    <a:pt x="615" y="688"/>
                  </a:lnTo>
                  <a:lnTo>
                    <a:pt x="615" y="685"/>
                  </a:lnTo>
                  <a:lnTo>
                    <a:pt x="617" y="685"/>
                  </a:lnTo>
                  <a:lnTo>
                    <a:pt x="617" y="685"/>
                  </a:lnTo>
                  <a:lnTo>
                    <a:pt x="620" y="685"/>
                  </a:lnTo>
                  <a:lnTo>
                    <a:pt x="620" y="683"/>
                  </a:lnTo>
                  <a:lnTo>
                    <a:pt x="620" y="683"/>
                  </a:lnTo>
                  <a:lnTo>
                    <a:pt x="620" y="681"/>
                  </a:lnTo>
                  <a:lnTo>
                    <a:pt x="624" y="681"/>
                  </a:lnTo>
                  <a:lnTo>
                    <a:pt x="624" y="681"/>
                  </a:lnTo>
                  <a:lnTo>
                    <a:pt x="627" y="681"/>
                  </a:lnTo>
                  <a:lnTo>
                    <a:pt x="627" y="676"/>
                  </a:lnTo>
                  <a:lnTo>
                    <a:pt x="627" y="676"/>
                  </a:lnTo>
                  <a:lnTo>
                    <a:pt x="627" y="678"/>
                  </a:lnTo>
                  <a:lnTo>
                    <a:pt x="629" y="678"/>
                  </a:lnTo>
                  <a:lnTo>
                    <a:pt x="629" y="678"/>
                  </a:lnTo>
                  <a:lnTo>
                    <a:pt x="632" y="678"/>
                  </a:lnTo>
                  <a:lnTo>
                    <a:pt x="632" y="681"/>
                  </a:lnTo>
                  <a:lnTo>
                    <a:pt x="632" y="681"/>
                  </a:lnTo>
                  <a:lnTo>
                    <a:pt x="632" y="678"/>
                  </a:lnTo>
                  <a:lnTo>
                    <a:pt x="632" y="678"/>
                  </a:lnTo>
                  <a:lnTo>
                    <a:pt x="632" y="676"/>
                  </a:lnTo>
                  <a:lnTo>
                    <a:pt x="634" y="676"/>
                  </a:lnTo>
                  <a:lnTo>
                    <a:pt x="634" y="678"/>
                  </a:lnTo>
                  <a:lnTo>
                    <a:pt x="636" y="678"/>
                  </a:lnTo>
                  <a:lnTo>
                    <a:pt x="636" y="676"/>
                  </a:lnTo>
                  <a:lnTo>
                    <a:pt x="639" y="676"/>
                  </a:lnTo>
                  <a:lnTo>
                    <a:pt x="639" y="678"/>
                  </a:lnTo>
                  <a:lnTo>
                    <a:pt x="639" y="678"/>
                  </a:lnTo>
                  <a:lnTo>
                    <a:pt x="639" y="676"/>
                  </a:lnTo>
                  <a:lnTo>
                    <a:pt x="643" y="676"/>
                  </a:lnTo>
                  <a:lnTo>
                    <a:pt x="643" y="678"/>
                  </a:lnTo>
                  <a:lnTo>
                    <a:pt x="643" y="678"/>
                  </a:lnTo>
                  <a:lnTo>
                    <a:pt x="643" y="678"/>
                  </a:lnTo>
                  <a:lnTo>
                    <a:pt x="646" y="678"/>
                  </a:lnTo>
                  <a:lnTo>
                    <a:pt x="646" y="681"/>
                  </a:lnTo>
                  <a:lnTo>
                    <a:pt x="646" y="681"/>
                  </a:lnTo>
                  <a:lnTo>
                    <a:pt x="646" y="683"/>
                  </a:lnTo>
                  <a:lnTo>
                    <a:pt x="648" y="683"/>
                  </a:lnTo>
                  <a:lnTo>
                    <a:pt x="648" y="681"/>
                  </a:lnTo>
                  <a:lnTo>
                    <a:pt x="650" y="681"/>
                  </a:lnTo>
                  <a:lnTo>
                    <a:pt x="650" y="681"/>
                  </a:lnTo>
                  <a:lnTo>
                    <a:pt x="653" y="681"/>
                  </a:lnTo>
                  <a:lnTo>
                    <a:pt x="653" y="681"/>
                  </a:lnTo>
                  <a:lnTo>
                    <a:pt x="653" y="681"/>
                  </a:lnTo>
                  <a:lnTo>
                    <a:pt x="653" y="676"/>
                  </a:lnTo>
                  <a:lnTo>
                    <a:pt x="658" y="676"/>
                  </a:lnTo>
                  <a:lnTo>
                    <a:pt x="658" y="676"/>
                  </a:lnTo>
                  <a:lnTo>
                    <a:pt x="660" y="676"/>
                  </a:lnTo>
                  <a:lnTo>
                    <a:pt x="660" y="676"/>
                  </a:lnTo>
                  <a:lnTo>
                    <a:pt x="660" y="676"/>
                  </a:lnTo>
                  <a:lnTo>
                    <a:pt x="660" y="676"/>
                  </a:lnTo>
                  <a:lnTo>
                    <a:pt x="665" y="676"/>
                  </a:lnTo>
                  <a:lnTo>
                    <a:pt x="665" y="676"/>
                  </a:lnTo>
                  <a:lnTo>
                    <a:pt x="665" y="676"/>
                  </a:lnTo>
                  <a:lnTo>
                    <a:pt x="665" y="673"/>
                  </a:lnTo>
                  <a:lnTo>
                    <a:pt x="667" y="673"/>
                  </a:lnTo>
                  <a:lnTo>
                    <a:pt x="667" y="676"/>
                  </a:lnTo>
                  <a:lnTo>
                    <a:pt x="672" y="676"/>
                  </a:lnTo>
                  <a:lnTo>
                    <a:pt x="672" y="678"/>
                  </a:lnTo>
                  <a:lnTo>
                    <a:pt x="672" y="678"/>
                  </a:lnTo>
                  <a:lnTo>
                    <a:pt x="672" y="683"/>
                  </a:lnTo>
                  <a:lnTo>
                    <a:pt x="677" y="683"/>
                  </a:lnTo>
                  <a:lnTo>
                    <a:pt x="677" y="685"/>
                  </a:lnTo>
                  <a:lnTo>
                    <a:pt x="679" y="685"/>
                  </a:lnTo>
                  <a:lnTo>
                    <a:pt x="679" y="685"/>
                  </a:lnTo>
                  <a:lnTo>
                    <a:pt x="684" y="685"/>
                  </a:lnTo>
                  <a:lnTo>
                    <a:pt x="684" y="688"/>
                  </a:lnTo>
                  <a:lnTo>
                    <a:pt x="691" y="688"/>
                  </a:lnTo>
                  <a:lnTo>
                    <a:pt x="691" y="688"/>
                  </a:lnTo>
                  <a:lnTo>
                    <a:pt x="693" y="688"/>
                  </a:lnTo>
                  <a:lnTo>
                    <a:pt x="693" y="690"/>
                  </a:lnTo>
                  <a:lnTo>
                    <a:pt x="691" y="690"/>
                  </a:lnTo>
                  <a:lnTo>
                    <a:pt x="691" y="690"/>
                  </a:lnTo>
                  <a:lnTo>
                    <a:pt x="698" y="690"/>
                  </a:lnTo>
                  <a:lnTo>
                    <a:pt x="698" y="690"/>
                  </a:lnTo>
                  <a:lnTo>
                    <a:pt x="698" y="690"/>
                  </a:lnTo>
                  <a:lnTo>
                    <a:pt x="698" y="688"/>
                  </a:lnTo>
                  <a:lnTo>
                    <a:pt x="700" y="688"/>
                  </a:lnTo>
                  <a:lnTo>
                    <a:pt x="700" y="688"/>
                  </a:lnTo>
                  <a:lnTo>
                    <a:pt x="700" y="688"/>
                  </a:lnTo>
                  <a:lnTo>
                    <a:pt x="700" y="685"/>
                  </a:lnTo>
                  <a:lnTo>
                    <a:pt x="700" y="685"/>
                  </a:lnTo>
                  <a:lnTo>
                    <a:pt x="700" y="683"/>
                  </a:lnTo>
                  <a:lnTo>
                    <a:pt x="703" y="683"/>
                  </a:lnTo>
                  <a:lnTo>
                    <a:pt x="703" y="683"/>
                  </a:lnTo>
                  <a:lnTo>
                    <a:pt x="703" y="683"/>
                  </a:lnTo>
                  <a:lnTo>
                    <a:pt x="703" y="683"/>
                  </a:lnTo>
                  <a:lnTo>
                    <a:pt x="705" y="683"/>
                  </a:lnTo>
                  <a:lnTo>
                    <a:pt x="705" y="683"/>
                  </a:lnTo>
                  <a:lnTo>
                    <a:pt x="707" y="683"/>
                  </a:lnTo>
                  <a:lnTo>
                    <a:pt x="707" y="685"/>
                  </a:lnTo>
                  <a:lnTo>
                    <a:pt x="707" y="685"/>
                  </a:lnTo>
                  <a:lnTo>
                    <a:pt x="707" y="685"/>
                  </a:lnTo>
                  <a:lnTo>
                    <a:pt x="710" y="685"/>
                  </a:lnTo>
                  <a:lnTo>
                    <a:pt x="710" y="688"/>
                  </a:lnTo>
                  <a:lnTo>
                    <a:pt x="724" y="688"/>
                  </a:lnTo>
                  <a:lnTo>
                    <a:pt x="724" y="685"/>
                  </a:lnTo>
                  <a:lnTo>
                    <a:pt x="726" y="685"/>
                  </a:lnTo>
                  <a:lnTo>
                    <a:pt x="726" y="685"/>
                  </a:lnTo>
                  <a:lnTo>
                    <a:pt x="731" y="685"/>
                  </a:lnTo>
                  <a:lnTo>
                    <a:pt x="731" y="683"/>
                  </a:lnTo>
                  <a:lnTo>
                    <a:pt x="733" y="683"/>
                  </a:lnTo>
                  <a:lnTo>
                    <a:pt x="733" y="683"/>
                  </a:lnTo>
                  <a:lnTo>
                    <a:pt x="733" y="683"/>
                  </a:lnTo>
                  <a:lnTo>
                    <a:pt x="733" y="678"/>
                  </a:lnTo>
                  <a:lnTo>
                    <a:pt x="736" y="678"/>
                  </a:lnTo>
                  <a:lnTo>
                    <a:pt x="736" y="673"/>
                  </a:lnTo>
                  <a:lnTo>
                    <a:pt x="736" y="673"/>
                  </a:lnTo>
                  <a:lnTo>
                    <a:pt x="736" y="673"/>
                  </a:lnTo>
                  <a:lnTo>
                    <a:pt x="738" y="673"/>
                  </a:lnTo>
                  <a:lnTo>
                    <a:pt x="738" y="671"/>
                  </a:lnTo>
                  <a:lnTo>
                    <a:pt x="736" y="671"/>
                  </a:lnTo>
                  <a:lnTo>
                    <a:pt x="736" y="671"/>
                  </a:lnTo>
                  <a:lnTo>
                    <a:pt x="736" y="671"/>
                  </a:lnTo>
                  <a:lnTo>
                    <a:pt x="736" y="669"/>
                  </a:lnTo>
                  <a:lnTo>
                    <a:pt x="733" y="669"/>
                  </a:lnTo>
                  <a:lnTo>
                    <a:pt x="733" y="669"/>
                  </a:lnTo>
                  <a:lnTo>
                    <a:pt x="729" y="669"/>
                  </a:lnTo>
                  <a:lnTo>
                    <a:pt x="729" y="666"/>
                  </a:lnTo>
                  <a:lnTo>
                    <a:pt x="724" y="666"/>
                  </a:lnTo>
                  <a:lnTo>
                    <a:pt x="724" y="666"/>
                  </a:lnTo>
                  <a:lnTo>
                    <a:pt x="724" y="666"/>
                  </a:lnTo>
                  <a:lnTo>
                    <a:pt x="724" y="664"/>
                  </a:lnTo>
                  <a:lnTo>
                    <a:pt x="721" y="664"/>
                  </a:lnTo>
                  <a:lnTo>
                    <a:pt x="721" y="664"/>
                  </a:lnTo>
                  <a:lnTo>
                    <a:pt x="712" y="664"/>
                  </a:lnTo>
                  <a:lnTo>
                    <a:pt x="712" y="662"/>
                  </a:lnTo>
                  <a:lnTo>
                    <a:pt x="712" y="662"/>
                  </a:lnTo>
                  <a:lnTo>
                    <a:pt x="712" y="662"/>
                  </a:lnTo>
                  <a:lnTo>
                    <a:pt x="712" y="662"/>
                  </a:lnTo>
                  <a:lnTo>
                    <a:pt x="712" y="659"/>
                  </a:lnTo>
                  <a:lnTo>
                    <a:pt x="712" y="659"/>
                  </a:lnTo>
                  <a:lnTo>
                    <a:pt x="712" y="659"/>
                  </a:lnTo>
                  <a:lnTo>
                    <a:pt x="712" y="659"/>
                  </a:lnTo>
                  <a:lnTo>
                    <a:pt x="712" y="657"/>
                  </a:lnTo>
                  <a:lnTo>
                    <a:pt x="707" y="657"/>
                  </a:lnTo>
                  <a:lnTo>
                    <a:pt x="707" y="657"/>
                  </a:lnTo>
                  <a:lnTo>
                    <a:pt x="705" y="657"/>
                  </a:lnTo>
                  <a:lnTo>
                    <a:pt x="705" y="655"/>
                  </a:lnTo>
                  <a:lnTo>
                    <a:pt x="703" y="655"/>
                  </a:lnTo>
                  <a:lnTo>
                    <a:pt x="703" y="655"/>
                  </a:lnTo>
                  <a:lnTo>
                    <a:pt x="705" y="655"/>
                  </a:lnTo>
                  <a:lnTo>
                    <a:pt x="705" y="652"/>
                  </a:lnTo>
                  <a:lnTo>
                    <a:pt x="707" y="652"/>
                  </a:lnTo>
                  <a:lnTo>
                    <a:pt x="707" y="652"/>
                  </a:lnTo>
                  <a:lnTo>
                    <a:pt x="710" y="652"/>
                  </a:lnTo>
                  <a:lnTo>
                    <a:pt x="710" y="652"/>
                  </a:lnTo>
                  <a:lnTo>
                    <a:pt x="712" y="652"/>
                  </a:lnTo>
                  <a:lnTo>
                    <a:pt x="712" y="650"/>
                  </a:lnTo>
                  <a:lnTo>
                    <a:pt x="712" y="650"/>
                  </a:lnTo>
                  <a:lnTo>
                    <a:pt x="712" y="650"/>
                  </a:lnTo>
                  <a:lnTo>
                    <a:pt x="719" y="650"/>
                  </a:lnTo>
                  <a:lnTo>
                    <a:pt x="719" y="647"/>
                  </a:lnTo>
                  <a:lnTo>
                    <a:pt x="719" y="647"/>
                  </a:lnTo>
                  <a:lnTo>
                    <a:pt x="719" y="647"/>
                  </a:lnTo>
                  <a:lnTo>
                    <a:pt x="724" y="647"/>
                  </a:lnTo>
                  <a:lnTo>
                    <a:pt x="724" y="645"/>
                  </a:lnTo>
                  <a:lnTo>
                    <a:pt x="724" y="645"/>
                  </a:lnTo>
                  <a:lnTo>
                    <a:pt x="724" y="643"/>
                  </a:lnTo>
                  <a:lnTo>
                    <a:pt x="724" y="643"/>
                  </a:lnTo>
                  <a:lnTo>
                    <a:pt x="724" y="643"/>
                  </a:lnTo>
                  <a:lnTo>
                    <a:pt x="724" y="643"/>
                  </a:lnTo>
                  <a:lnTo>
                    <a:pt x="724" y="640"/>
                  </a:lnTo>
                  <a:lnTo>
                    <a:pt x="721" y="640"/>
                  </a:lnTo>
                  <a:lnTo>
                    <a:pt x="721" y="640"/>
                  </a:lnTo>
                  <a:lnTo>
                    <a:pt x="719" y="640"/>
                  </a:lnTo>
                  <a:lnTo>
                    <a:pt x="719" y="638"/>
                  </a:lnTo>
                  <a:lnTo>
                    <a:pt x="719" y="638"/>
                  </a:lnTo>
                  <a:lnTo>
                    <a:pt x="719" y="636"/>
                  </a:lnTo>
                  <a:lnTo>
                    <a:pt x="717" y="636"/>
                  </a:lnTo>
                  <a:lnTo>
                    <a:pt x="717" y="633"/>
                  </a:lnTo>
                  <a:lnTo>
                    <a:pt x="719" y="633"/>
                  </a:lnTo>
                  <a:lnTo>
                    <a:pt x="719" y="633"/>
                  </a:lnTo>
                  <a:lnTo>
                    <a:pt x="721" y="633"/>
                  </a:lnTo>
                  <a:lnTo>
                    <a:pt x="721" y="633"/>
                  </a:lnTo>
                  <a:lnTo>
                    <a:pt x="724" y="633"/>
                  </a:lnTo>
                  <a:lnTo>
                    <a:pt x="724" y="631"/>
                  </a:lnTo>
                  <a:lnTo>
                    <a:pt x="724" y="631"/>
                  </a:lnTo>
                  <a:lnTo>
                    <a:pt x="724" y="628"/>
                  </a:lnTo>
                  <a:lnTo>
                    <a:pt x="726" y="628"/>
                  </a:lnTo>
                  <a:lnTo>
                    <a:pt x="726" y="628"/>
                  </a:lnTo>
                  <a:lnTo>
                    <a:pt x="726" y="628"/>
                  </a:lnTo>
                  <a:lnTo>
                    <a:pt x="726" y="628"/>
                  </a:lnTo>
                  <a:lnTo>
                    <a:pt x="729" y="628"/>
                  </a:lnTo>
                  <a:lnTo>
                    <a:pt x="729" y="626"/>
                  </a:lnTo>
                  <a:lnTo>
                    <a:pt x="731" y="626"/>
                  </a:lnTo>
                  <a:lnTo>
                    <a:pt x="731" y="628"/>
                  </a:lnTo>
                  <a:lnTo>
                    <a:pt x="733" y="628"/>
                  </a:lnTo>
                  <a:lnTo>
                    <a:pt x="733" y="626"/>
                  </a:lnTo>
                  <a:lnTo>
                    <a:pt x="733" y="626"/>
                  </a:lnTo>
                  <a:lnTo>
                    <a:pt x="733" y="628"/>
                  </a:lnTo>
                  <a:lnTo>
                    <a:pt x="738" y="628"/>
                  </a:lnTo>
                  <a:lnTo>
                    <a:pt x="738" y="628"/>
                  </a:lnTo>
                  <a:lnTo>
                    <a:pt x="738" y="628"/>
                  </a:lnTo>
                  <a:lnTo>
                    <a:pt x="738" y="628"/>
                  </a:lnTo>
                  <a:lnTo>
                    <a:pt x="743" y="628"/>
                  </a:lnTo>
                  <a:lnTo>
                    <a:pt x="743" y="628"/>
                  </a:lnTo>
                  <a:lnTo>
                    <a:pt x="748" y="628"/>
                  </a:lnTo>
                  <a:lnTo>
                    <a:pt x="748" y="628"/>
                  </a:lnTo>
                  <a:lnTo>
                    <a:pt x="748" y="628"/>
                  </a:lnTo>
                  <a:lnTo>
                    <a:pt x="748" y="624"/>
                  </a:lnTo>
                  <a:lnTo>
                    <a:pt x="743" y="624"/>
                  </a:lnTo>
                  <a:lnTo>
                    <a:pt x="743" y="624"/>
                  </a:lnTo>
                  <a:lnTo>
                    <a:pt x="740" y="624"/>
                  </a:lnTo>
                  <a:lnTo>
                    <a:pt x="740" y="624"/>
                  </a:lnTo>
                  <a:lnTo>
                    <a:pt x="738" y="624"/>
                  </a:lnTo>
                  <a:lnTo>
                    <a:pt x="738" y="621"/>
                  </a:lnTo>
                  <a:lnTo>
                    <a:pt x="738" y="621"/>
                  </a:lnTo>
                  <a:lnTo>
                    <a:pt x="738" y="624"/>
                  </a:lnTo>
                  <a:lnTo>
                    <a:pt x="733" y="624"/>
                  </a:lnTo>
                  <a:lnTo>
                    <a:pt x="733" y="621"/>
                  </a:lnTo>
                  <a:lnTo>
                    <a:pt x="731" y="621"/>
                  </a:lnTo>
                  <a:lnTo>
                    <a:pt x="731" y="621"/>
                  </a:lnTo>
                  <a:lnTo>
                    <a:pt x="731" y="621"/>
                  </a:lnTo>
                  <a:lnTo>
                    <a:pt x="731" y="621"/>
                  </a:lnTo>
                  <a:lnTo>
                    <a:pt x="729" y="621"/>
                  </a:lnTo>
                  <a:lnTo>
                    <a:pt x="729" y="621"/>
                  </a:lnTo>
                  <a:lnTo>
                    <a:pt x="726" y="621"/>
                  </a:lnTo>
                  <a:lnTo>
                    <a:pt x="726" y="617"/>
                  </a:lnTo>
                  <a:lnTo>
                    <a:pt x="729" y="617"/>
                  </a:lnTo>
                  <a:lnTo>
                    <a:pt x="729" y="617"/>
                  </a:lnTo>
                  <a:lnTo>
                    <a:pt x="729" y="617"/>
                  </a:lnTo>
                  <a:lnTo>
                    <a:pt x="729" y="614"/>
                  </a:lnTo>
                  <a:lnTo>
                    <a:pt x="731" y="614"/>
                  </a:lnTo>
                  <a:lnTo>
                    <a:pt x="731" y="617"/>
                  </a:lnTo>
                  <a:lnTo>
                    <a:pt x="736" y="617"/>
                  </a:lnTo>
                  <a:lnTo>
                    <a:pt x="736" y="614"/>
                  </a:lnTo>
                  <a:lnTo>
                    <a:pt x="736" y="614"/>
                  </a:lnTo>
                  <a:lnTo>
                    <a:pt x="736" y="614"/>
                  </a:lnTo>
                  <a:lnTo>
                    <a:pt x="731" y="614"/>
                  </a:lnTo>
                  <a:lnTo>
                    <a:pt x="731" y="614"/>
                  </a:lnTo>
                  <a:lnTo>
                    <a:pt x="731" y="614"/>
                  </a:lnTo>
                  <a:lnTo>
                    <a:pt x="731" y="614"/>
                  </a:lnTo>
                  <a:lnTo>
                    <a:pt x="724" y="614"/>
                  </a:lnTo>
                  <a:lnTo>
                    <a:pt x="724" y="612"/>
                  </a:lnTo>
                  <a:lnTo>
                    <a:pt x="721" y="612"/>
                  </a:lnTo>
                  <a:lnTo>
                    <a:pt x="721" y="612"/>
                  </a:lnTo>
                  <a:lnTo>
                    <a:pt x="724" y="612"/>
                  </a:lnTo>
                  <a:lnTo>
                    <a:pt x="724" y="609"/>
                  </a:lnTo>
                  <a:lnTo>
                    <a:pt x="726" y="609"/>
                  </a:lnTo>
                  <a:lnTo>
                    <a:pt x="726" y="609"/>
                  </a:lnTo>
                  <a:lnTo>
                    <a:pt x="726" y="609"/>
                  </a:lnTo>
                  <a:lnTo>
                    <a:pt x="726" y="607"/>
                  </a:lnTo>
                  <a:lnTo>
                    <a:pt x="729" y="607"/>
                  </a:lnTo>
                  <a:lnTo>
                    <a:pt x="729" y="607"/>
                  </a:lnTo>
                  <a:lnTo>
                    <a:pt x="726" y="607"/>
                  </a:lnTo>
                  <a:lnTo>
                    <a:pt x="726" y="605"/>
                  </a:lnTo>
                  <a:lnTo>
                    <a:pt x="724" y="605"/>
                  </a:lnTo>
                  <a:lnTo>
                    <a:pt x="724" y="605"/>
                  </a:lnTo>
                  <a:lnTo>
                    <a:pt x="724" y="605"/>
                  </a:lnTo>
                  <a:lnTo>
                    <a:pt x="724" y="605"/>
                  </a:lnTo>
                  <a:lnTo>
                    <a:pt x="726" y="605"/>
                  </a:lnTo>
                  <a:lnTo>
                    <a:pt x="726" y="605"/>
                  </a:lnTo>
                  <a:lnTo>
                    <a:pt x="729" y="605"/>
                  </a:lnTo>
                  <a:lnTo>
                    <a:pt x="729" y="602"/>
                  </a:lnTo>
                  <a:lnTo>
                    <a:pt x="731" y="602"/>
                  </a:lnTo>
                  <a:lnTo>
                    <a:pt x="731" y="600"/>
                  </a:lnTo>
                  <a:lnTo>
                    <a:pt x="733" y="600"/>
                  </a:lnTo>
                  <a:lnTo>
                    <a:pt x="733" y="602"/>
                  </a:lnTo>
                  <a:lnTo>
                    <a:pt x="733" y="602"/>
                  </a:lnTo>
                  <a:lnTo>
                    <a:pt x="733" y="602"/>
                  </a:lnTo>
                  <a:lnTo>
                    <a:pt x="736" y="602"/>
                  </a:lnTo>
                  <a:lnTo>
                    <a:pt x="736" y="605"/>
                  </a:lnTo>
                  <a:lnTo>
                    <a:pt x="738" y="605"/>
                  </a:lnTo>
                  <a:lnTo>
                    <a:pt x="738" y="602"/>
                  </a:lnTo>
                  <a:lnTo>
                    <a:pt x="738" y="602"/>
                  </a:lnTo>
                  <a:lnTo>
                    <a:pt x="738" y="602"/>
                  </a:lnTo>
                  <a:lnTo>
                    <a:pt x="740" y="602"/>
                  </a:lnTo>
                  <a:lnTo>
                    <a:pt x="740" y="602"/>
                  </a:lnTo>
                  <a:lnTo>
                    <a:pt x="743" y="602"/>
                  </a:lnTo>
                  <a:lnTo>
                    <a:pt x="743" y="605"/>
                  </a:lnTo>
                  <a:lnTo>
                    <a:pt x="745" y="605"/>
                  </a:lnTo>
                  <a:lnTo>
                    <a:pt x="745" y="602"/>
                  </a:lnTo>
                  <a:lnTo>
                    <a:pt x="745" y="602"/>
                  </a:lnTo>
                  <a:lnTo>
                    <a:pt x="745" y="602"/>
                  </a:lnTo>
                  <a:lnTo>
                    <a:pt x="755" y="602"/>
                  </a:lnTo>
                  <a:lnTo>
                    <a:pt x="755" y="602"/>
                  </a:lnTo>
                  <a:lnTo>
                    <a:pt x="755" y="602"/>
                  </a:lnTo>
                  <a:lnTo>
                    <a:pt x="755" y="605"/>
                  </a:lnTo>
                  <a:lnTo>
                    <a:pt x="755" y="605"/>
                  </a:lnTo>
                  <a:lnTo>
                    <a:pt x="755" y="605"/>
                  </a:lnTo>
                  <a:lnTo>
                    <a:pt x="757" y="605"/>
                  </a:lnTo>
                  <a:lnTo>
                    <a:pt x="757" y="605"/>
                  </a:lnTo>
                  <a:lnTo>
                    <a:pt x="757" y="605"/>
                  </a:lnTo>
                  <a:lnTo>
                    <a:pt x="757" y="602"/>
                  </a:lnTo>
                  <a:lnTo>
                    <a:pt x="759" y="602"/>
                  </a:lnTo>
                  <a:lnTo>
                    <a:pt x="759" y="602"/>
                  </a:lnTo>
                  <a:lnTo>
                    <a:pt x="762" y="602"/>
                  </a:lnTo>
                  <a:lnTo>
                    <a:pt x="762" y="600"/>
                  </a:lnTo>
                  <a:lnTo>
                    <a:pt x="764" y="600"/>
                  </a:lnTo>
                  <a:lnTo>
                    <a:pt x="764" y="600"/>
                  </a:lnTo>
                  <a:lnTo>
                    <a:pt x="766" y="600"/>
                  </a:lnTo>
                  <a:lnTo>
                    <a:pt x="766" y="600"/>
                  </a:lnTo>
                  <a:lnTo>
                    <a:pt x="769" y="600"/>
                  </a:lnTo>
                  <a:lnTo>
                    <a:pt x="769" y="600"/>
                  </a:lnTo>
                  <a:lnTo>
                    <a:pt x="771" y="600"/>
                  </a:lnTo>
                  <a:lnTo>
                    <a:pt x="771" y="598"/>
                  </a:lnTo>
                  <a:lnTo>
                    <a:pt x="781" y="598"/>
                  </a:lnTo>
                  <a:lnTo>
                    <a:pt x="781" y="595"/>
                  </a:lnTo>
                  <a:lnTo>
                    <a:pt x="783" y="595"/>
                  </a:lnTo>
                  <a:lnTo>
                    <a:pt x="783" y="595"/>
                  </a:lnTo>
                  <a:lnTo>
                    <a:pt x="790" y="595"/>
                  </a:lnTo>
                  <a:lnTo>
                    <a:pt x="790" y="593"/>
                  </a:lnTo>
                  <a:lnTo>
                    <a:pt x="790" y="593"/>
                  </a:lnTo>
                  <a:lnTo>
                    <a:pt x="790" y="595"/>
                  </a:lnTo>
                  <a:lnTo>
                    <a:pt x="793" y="595"/>
                  </a:lnTo>
                  <a:lnTo>
                    <a:pt x="793" y="593"/>
                  </a:lnTo>
                  <a:lnTo>
                    <a:pt x="797" y="593"/>
                  </a:lnTo>
                  <a:lnTo>
                    <a:pt x="797" y="593"/>
                  </a:lnTo>
                  <a:lnTo>
                    <a:pt x="802" y="593"/>
                  </a:lnTo>
                  <a:lnTo>
                    <a:pt x="802" y="593"/>
                  </a:lnTo>
                  <a:lnTo>
                    <a:pt x="804" y="593"/>
                  </a:lnTo>
                  <a:lnTo>
                    <a:pt x="804" y="593"/>
                  </a:lnTo>
                  <a:lnTo>
                    <a:pt x="807" y="593"/>
                  </a:lnTo>
                  <a:lnTo>
                    <a:pt x="807" y="593"/>
                  </a:lnTo>
                  <a:lnTo>
                    <a:pt x="811" y="593"/>
                  </a:lnTo>
                  <a:lnTo>
                    <a:pt x="811" y="593"/>
                  </a:lnTo>
                  <a:lnTo>
                    <a:pt x="811" y="593"/>
                  </a:lnTo>
                  <a:lnTo>
                    <a:pt x="811" y="593"/>
                  </a:lnTo>
                  <a:lnTo>
                    <a:pt x="814" y="593"/>
                  </a:lnTo>
                  <a:lnTo>
                    <a:pt x="814" y="593"/>
                  </a:lnTo>
                  <a:lnTo>
                    <a:pt x="814" y="593"/>
                  </a:lnTo>
                  <a:lnTo>
                    <a:pt x="814" y="588"/>
                  </a:lnTo>
                  <a:lnTo>
                    <a:pt x="816" y="588"/>
                  </a:lnTo>
                  <a:lnTo>
                    <a:pt x="816" y="588"/>
                  </a:lnTo>
                  <a:lnTo>
                    <a:pt x="819" y="588"/>
                  </a:lnTo>
                  <a:lnTo>
                    <a:pt x="819" y="586"/>
                  </a:lnTo>
                  <a:lnTo>
                    <a:pt x="821" y="586"/>
                  </a:lnTo>
                  <a:lnTo>
                    <a:pt x="821" y="586"/>
                  </a:lnTo>
                  <a:lnTo>
                    <a:pt x="828" y="586"/>
                  </a:lnTo>
                  <a:lnTo>
                    <a:pt x="828" y="583"/>
                  </a:lnTo>
                  <a:lnTo>
                    <a:pt x="830" y="583"/>
                  </a:lnTo>
                  <a:lnTo>
                    <a:pt x="830" y="586"/>
                  </a:lnTo>
                  <a:lnTo>
                    <a:pt x="835" y="586"/>
                  </a:lnTo>
                  <a:lnTo>
                    <a:pt x="835" y="586"/>
                  </a:lnTo>
                  <a:lnTo>
                    <a:pt x="837" y="586"/>
                  </a:lnTo>
                  <a:lnTo>
                    <a:pt x="837" y="583"/>
                  </a:lnTo>
                  <a:lnTo>
                    <a:pt x="845" y="583"/>
                  </a:lnTo>
                  <a:lnTo>
                    <a:pt x="845" y="583"/>
                  </a:lnTo>
                  <a:lnTo>
                    <a:pt x="847" y="583"/>
                  </a:lnTo>
                  <a:lnTo>
                    <a:pt x="847" y="583"/>
                  </a:lnTo>
                  <a:lnTo>
                    <a:pt x="847" y="583"/>
                  </a:lnTo>
                  <a:lnTo>
                    <a:pt x="847" y="583"/>
                  </a:lnTo>
                  <a:lnTo>
                    <a:pt x="849" y="583"/>
                  </a:lnTo>
                  <a:lnTo>
                    <a:pt x="849" y="583"/>
                  </a:lnTo>
                  <a:lnTo>
                    <a:pt x="856" y="583"/>
                  </a:lnTo>
                  <a:lnTo>
                    <a:pt x="856" y="581"/>
                  </a:lnTo>
                  <a:lnTo>
                    <a:pt x="859" y="581"/>
                  </a:lnTo>
                  <a:lnTo>
                    <a:pt x="859" y="581"/>
                  </a:lnTo>
                  <a:lnTo>
                    <a:pt x="861" y="581"/>
                  </a:lnTo>
                  <a:lnTo>
                    <a:pt x="861" y="581"/>
                  </a:lnTo>
                  <a:lnTo>
                    <a:pt x="866" y="581"/>
                  </a:lnTo>
                  <a:lnTo>
                    <a:pt x="866" y="581"/>
                  </a:lnTo>
                  <a:lnTo>
                    <a:pt x="871" y="581"/>
                  </a:lnTo>
                  <a:lnTo>
                    <a:pt x="871" y="579"/>
                  </a:lnTo>
                  <a:lnTo>
                    <a:pt x="878" y="579"/>
                  </a:lnTo>
                  <a:lnTo>
                    <a:pt x="878" y="576"/>
                  </a:lnTo>
                  <a:lnTo>
                    <a:pt x="880" y="576"/>
                  </a:lnTo>
                  <a:lnTo>
                    <a:pt x="880" y="574"/>
                  </a:lnTo>
                  <a:lnTo>
                    <a:pt x="878" y="574"/>
                  </a:lnTo>
                  <a:lnTo>
                    <a:pt x="878" y="572"/>
                  </a:lnTo>
                  <a:lnTo>
                    <a:pt x="880" y="572"/>
                  </a:lnTo>
                  <a:lnTo>
                    <a:pt x="880" y="574"/>
                  </a:lnTo>
                  <a:lnTo>
                    <a:pt x="882" y="574"/>
                  </a:lnTo>
                  <a:lnTo>
                    <a:pt x="882" y="572"/>
                  </a:lnTo>
                  <a:lnTo>
                    <a:pt x="887" y="572"/>
                  </a:lnTo>
                  <a:lnTo>
                    <a:pt x="887" y="572"/>
                  </a:lnTo>
                  <a:lnTo>
                    <a:pt x="890" y="572"/>
                  </a:lnTo>
                  <a:lnTo>
                    <a:pt x="890" y="569"/>
                  </a:lnTo>
                  <a:lnTo>
                    <a:pt x="890" y="569"/>
                  </a:lnTo>
                  <a:lnTo>
                    <a:pt x="890" y="569"/>
                  </a:lnTo>
                  <a:lnTo>
                    <a:pt x="890" y="569"/>
                  </a:lnTo>
                  <a:lnTo>
                    <a:pt x="890" y="567"/>
                  </a:lnTo>
                  <a:lnTo>
                    <a:pt x="892" y="567"/>
                  </a:lnTo>
                  <a:lnTo>
                    <a:pt x="892" y="569"/>
                  </a:lnTo>
                  <a:lnTo>
                    <a:pt x="894" y="569"/>
                  </a:lnTo>
                  <a:lnTo>
                    <a:pt x="894" y="569"/>
                  </a:lnTo>
                  <a:lnTo>
                    <a:pt x="897" y="569"/>
                  </a:lnTo>
                  <a:lnTo>
                    <a:pt x="897" y="569"/>
                  </a:lnTo>
                  <a:lnTo>
                    <a:pt x="894" y="569"/>
                  </a:lnTo>
                  <a:lnTo>
                    <a:pt x="894" y="567"/>
                  </a:lnTo>
                  <a:lnTo>
                    <a:pt x="894" y="567"/>
                  </a:lnTo>
                  <a:lnTo>
                    <a:pt x="894" y="567"/>
                  </a:lnTo>
                  <a:lnTo>
                    <a:pt x="899" y="567"/>
                  </a:lnTo>
                  <a:lnTo>
                    <a:pt x="899" y="567"/>
                  </a:lnTo>
                  <a:lnTo>
                    <a:pt x="899" y="567"/>
                  </a:lnTo>
                  <a:lnTo>
                    <a:pt x="899" y="569"/>
                  </a:lnTo>
                  <a:lnTo>
                    <a:pt x="901" y="569"/>
                  </a:lnTo>
                  <a:lnTo>
                    <a:pt x="901" y="567"/>
                  </a:lnTo>
                  <a:lnTo>
                    <a:pt x="904" y="567"/>
                  </a:lnTo>
                  <a:lnTo>
                    <a:pt x="904" y="569"/>
                  </a:lnTo>
                  <a:lnTo>
                    <a:pt x="913" y="569"/>
                  </a:lnTo>
                  <a:lnTo>
                    <a:pt x="913" y="569"/>
                  </a:lnTo>
                  <a:lnTo>
                    <a:pt x="913" y="569"/>
                  </a:lnTo>
                  <a:lnTo>
                    <a:pt x="913" y="572"/>
                  </a:lnTo>
                  <a:lnTo>
                    <a:pt x="916" y="572"/>
                  </a:lnTo>
                  <a:lnTo>
                    <a:pt x="916" y="572"/>
                  </a:lnTo>
                  <a:lnTo>
                    <a:pt x="918" y="572"/>
                  </a:lnTo>
                  <a:lnTo>
                    <a:pt x="918" y="574"/>
                  </a:lnTo>
                  <a:lnTo>
                    <a:pt x="920" y="574"/>
                  </a:lnTo>
                  <a:lnTo>
                    <a:pt x="920" y="574"/>
                  </a:lnTo>
                  <a:lnTo>
                    <a:pt x="923" y="574"/>
                  </a:lnTo>
                  <a:lnTo>
                    <a:pt x="923" y="574"/>
                  </a:lnTo>
                  <a:lnTo>
                    <a:pt x="925" y="574"/>
                  </a:lnTo>
                  <a:lnTo>
                    <a:pt x="925" y="572"/>
                  </a:lnTo>
                  <a:lnTo>
                    <a:pt x="925" y="572"/>
                  </a:lnTo>
                  <a:lnTo>
                    <a:pt x="925" y="572"/>
                  </a:lnTo>
                  <a:lnTo>
                    <a:pt x="927" y="572"/>
                  </a:lnTo>
                  <a:lnTo>
                    <a:pt x="927" y="569"/>
                  </a:lnTo>
                  <a:lnTo>
                    <a:pt x="930" y="569"/>
                  </a:lnTo>
                  <a:lnTo>
                    <a:pt x="930" y="572"/>
                  </a:lnTo>
                  <a:lnTo>
                    <a:pt x="932" y="572"/>
                  </a:lnTo>
                  <a:lnTo>
                    <a:pt x="932" y="569"/>
                  </a:lnTo>
                  <a:lnTo>
                    <a:pt x="935" y="569"/>
                  </a:lnTo>
                  <a:lnTo>
                    <a:pt x="935" y="572"/>
                  </a:lnTo>
                  <a:lnTo>
                    <a:pt x="937" y="572"/>
                  </a:lnTo>
                  <a:lnTo>
                    <a:pt x="937" y="574"/>
                  </a:lnTo>
                  <a:lnTo>
                    <a:pt x="937" y="574"/>
                  </a:lnTo>
                  <a:lnTo>
                    <a:pt x="937" y="574"/>
                  </a:lnTo>
                  <a:lnTo>
                    <a:pt x="939" y="574"/>
                  </a:lnTo>
                  <a:lnTo>
                    <a:pt x="939" y="581"/>
                  </a:lnTo>
                  <a:lnTo>
                    <a:pt x="939" y="581"/>
                  </a:lnTo>
                  <a:lnTo>
                    <a:pt x="939" y="583"/>
                  </a:lnTo>
                  <a:lnTo>
                    <a:pt x="939" y="583"/>
                  </a:lnTo>
                  <a:lnTo>
                    <a:pt x="939" y="583"/>
                  </a:lnTo>
                  <a:lnTo>
                    <a:pt x="944" y="583"/>
                  </a:lnTo>
                  <a:lnTo>
                    <a:pt x="944" y="586"/>
                  </a:lnTo>
                  <a:lnTo>
                    <a:pt x="944" y="586"/>
                  </a:lnTo>
                  <a:lnTo>
                    <a:pt x="944" y="586"/>
                  </a:lnTo>
                  <a:lnTo>
                    <a:pt x="944" y="586"/>
                  </a:lnTo>
                  <a:lnTo>
                    <a:pt x="944" y="588"/>
                  </a:lnTo>
                  <a:lnTo>
                    <a:pt x="944" y="588"/>
                  </a:lnTo>
                  <a:lnTo>
                    <a:pt x="944" y="593"/>
                  </a:lnTo>
                  <a:lnTo>
                    <a:pt x="939" y="593"/>
                  </a:lnTo>
                  <a:lnTo>
                    <a:pt x="939" y="595"/>
                  </a:lnTo>
                  <a:lnTo>
                    <a:pt x="939" y="595"/>
                  </a:lnTo>
                  <a:lnTo>
                    <a:pt x="939" y="598"/>
                  </a:lnTo>
                  <a:lnTo>
                    <a:pt x="942" y="598"/>
                  </a:lnTo>
                  <a:lnTo>
                    <a:pt x="942" y="600"/>
                  </a:lnTo>
                  <a:lnTo>
                    <a:pt x="944" y="600"/>
                  </a:lnTo>
                  <a:lnTo>
                    <a:pt x="944" y="598"/>
                  </a:lnTo>
                  <a:lnTo>
                    <a:pt x="949" y="598"/>
                  </a:lnTo>
                  <a:lnTo>
                    <a:pt x="949" y="600"/>
                  </a:lnTo>
                  <a:lnTo>
                    <a:pt x="953" y="600"/>
                  </a:lnTo>
                  <a:lnTo>
                    <a:pt x="953" y="595"/>
                  </a:lnTo>
                  <a:lnTo>
                    <a:pt x="961" y="595"/>
                  </a:lnTo>
                  <a:lnTo>
                    <a:pt x="961" y="598"/>
                  </a:lnTo>
                  <a:lnTo>
                    <a:pt x="963" y="598"/>
                  </a:lnTo>
                  <a:lnTo>
                    <a:pt x="963" y="595"/>
                  </a:lnTo>
                  <a:lnTo>
                    <a:pt x="963" y="595"/>
                  </a:lnTo>
                  <a:lnTo>
                    <a:pt x="963" y="595"/>
                  </a:lnTo>
                  <a:lnTo>
                    <a:pt x="963" y="595"/>
                  </a:lnTo>
                  <a:lnTo>
                    <a:pt x="963" y="593"/>
                  </a:lnTo>
                  <a:lnTo>
                    <a:pt x="961" y="593"/>
                  </a:lnTo>
                  <a:lnTo>
                    <a:pt x="961" y="593"/>
                  </a:lnTo>
                  <a:lnTo>
                    <a:pt x="963" y="593"/>
                  </a:lnTo>
                  <a:lnTo>
                    <a:pt x="963" y="593"/>
                  </a:lnTo>
                  <a:lnTo>
                    <a:pt x="965" y="593"/>
                  </a:lnTo>
                  <a:lnTo>
                    <a:pt x="965" y="595"/>
                  </a:lnTo>
                  <a:lnTo>
                    <a:pt x="965" y="595"/>
                  </a:lnTo>
                  <a:lnTo>
                    <a:pt x="965" y="598"/>
                  </a:lnTo>
                  <a:lnTo>
                    <a:pt x="968" y="598"/>
                  </a:lnTo>
                  <a:lnTo>
                    <a:pt x="968" y="598"/>
                  </a:lnTo>
                  <a:lnTo>
                    <a:pt x="970" y="598"/>
                  </a:lnTo>
                  <a:lnTo>
                    <a:pt x="970" y="600"/>
                  </a:lnTo>
                  <a:lnTo>
                    <a:pt x="968" y="600"/>
                  </a:lnTo>
                  <a:lnTo>
                    <a:pt x="968" y="602"/>
                  </a:lnTo>
                  <a:lnTo>
                    <a:pt x="970" y="602"/>
                  </a:lnTo>
                  <a:lnTo>
                    <a:pt x="970" y="602"/>
                  </a:lnTo>
                  <a:lnTo>
                    <a:pt x="968" y="602"/>
                  </a:lnTo>
                  <a:lnTo>
                    <a:pt x="968" y="605"/>
                  </a:lnTo>
                  <a:lnTo>
                    <a:pt x="970" y="605"/>
                  </a:lnTo>
                  <a:lnTo>
                    <a:pt x="970" y="605"/>
                  </a:lnTo>
                  <a:lnTo>
                    <a:pt x="970" y="605"/>
                  </a:lnTo>
                  <a:lnTo>
                    <a:pt x="970" y="605"/>
                  </a:lnTo>
                  <a:lnTo>
                    <a:pt x="972" y="605"/>
                  </a:lnTo>
                  <a:lnTo>
                    <a:pt x="972" y="602"/>
                  </a:lnTo>
                  <a:lnTo>
                    <a:pt x="972" y="602"/>
                  </a:lnTo>
                  <a:lnTo>
                    <a:pt x="972" y="605"/>
                  </a:lnTo>
                  <a:lnTo>
                    <a:pt x="975" y="605"/>
                  </a:lnTo>
                  <a:lnTo>
                    <a:pt x="975" y="602"/>
                  </a:lnTo>
                  <a:lnTo>
                    <a:pt x="975" y="602"/>
                  </a:lnTo>
                  <a:lnTo>
                    <a:pt x="975" y="602"/>
                  </a:lnTo>
                  <a:lnTo>
                    <a:pt x="972" y="602"/>
                  </a:lnTo>
                  <a:lnTo>
                    <a:pt x="972" y="600"/>
                  </a:lnTo>
                  <a:lnTo>
                    <a:pt x="979" y="600"/>
                  </a:lnTo>
                  <a:lnTo>
                    <a:pt x="979" y="600"/>
                  </a:lnTo>
                  <a:lnTo>
                    <a:pt x="982" y="600"/>
                  </a:lnTo>
                  <a:lnTo>
                    <a:pt x="982" y="602"/>
                  </a:lnTo>
                  <a:lnTo>
                    <a:pt x="982" y="602"/>
                  </a:lnTo>
                  <a:lnTo>
                    <a:pt x="982" y="602"/>
                  </a:lnTo>
                  <a:lnTo>
                    <a:pt x="984" y="602"/>
                  </a:lnTo>
                  <a:lnTo>
                    <a:pt x="984" y="605"/>
                  </a:lnTo>
                  <a:lnTo>
                    <a:pt x="991" y="605"/>
                  </a:lnTo>
                  <a:lnTo>
                    <a:pt x="991" y="602"/>
                  </a:lnTo>
                  <a:lnTo>
                    <a:pt x="991" y="602"/>
                  </a:lnTo>
                  <a:lnTo>
                    <a:pt x="991" y="605"/>
                  </a:lnTo>
                  <a:lnTo>
                    <a:pt x="994" y="605"/>
                  </a:lnTo>
                  <a:lnTo>
                    <a:pt x="994" y="602"/>
                  </a:lnTo>
                  <a:lnTo>
                    <a:pt x="994" y="602"/>
                  </a:lnTo>
                  <a:lnTo>
                    <a:pt x="994" y="602"/>
                  </a:lnTo>
                  <a:lnTo>
                    <a:pt x="996" y="602"/>
                  </a:lnTo>
                  <a:lnTo>
                    <a:pt x="996" y="600"/>
                  </a:lnTo>
                  <a:lnTo>
                    <a:pt x="996" y="600"/>
                  </a:lnTo>
                  <a:lnTo>
                    <a:pt x="996" y="602"/>
                  </a:lnTo>
                  <a:lnTo>
                    <a:pt x="998" y="602"/>
                  </a:lnTo>
                  <a:lnTo>
                    <a:pt x="998" y="605"/>
                  </a:lnTo>
                  <a:lnTo>
                    <a:pt x="996" y="605"/>
                  </a:lnTo>
                  <a:lnTo>
                    <a:pt x="996" y="605"/>
                  </a:lnTo>
                  <a:lnTo>
                    <a:pt x="991" y="605"/>
                  </a:lnTo>
                  <a:lnTo>
                    <a:pt x="991" y="607"/>
                  </a:lnTo>
                  <a:lnTo>
                    <a:pt x="991" y="607"/>
                  </a:lnTo>
                  <a:lnTo>
                    <a:pt x="991" y="607"/>
                  </a:lnTo>
                  <a:lnTo>
                    <a:pt x="989" y="607"/>
                  </a:lnTo>
                  <a:lnTo>
                    <a:pt x="989" y="609"/>
                  </a:lnTo>
                  <a:lnTo>
                    <a:pt x="989" y="609"/>
                  </a:lnTo>
                  <a:lnTo>
                    <a:pt x="989" y="612"/>
                  </a:lnTo>
                  <a:lnTo>
                    <a:pt x="987" y="612"/>
                  </a:lnTo>
                  <a:lnTo>
                    <a:pt x="987" y="614"/>
                  </a:lnTo>
                  <a:lnTo>
                    <a:pt x="987" y="614"/>
                  </a:lnTo>
                  <a:lnTo>
                    <a:pt x="987" y="614"/>
                  </a:lnTo>
                  <a:lnTo>
                    <a:pt x="989" y="614"/>
                  </a:lnTo>
                  <a:lnTo>
                    <a:pt x="989" y="617"/>
                  </a:lnTo>
                  <a:lnTo>
                    <a:pt x="991" y="617"/>
                  </a:lnTo>
                  <a:lnTo>
                    <a:pt x="991" y="614"/>
                  </a:lnTo>
                  <a:lnTo>
                    <a:pt x="994" y="614"/>
                  </a:lnTo>
                  <a:lnTo>
                    <a:pt x="994" y="614"/>
                  </a:lnTo>
                  <a:lnTo>
                    <a:pt x="996" y="614"/>
                  </a:lnTo>
                  <a:lnTo>
                    <a:pt x="996" y="614"/>
                  </a:lnTo>
                  <a:lnTo>
                    <a:pt x="996" y="614"/>
                  </a:lnTo>
                  <a:lnTo>
                    <a:pt x="996" y="612"/>
                  </a:lnTo>
                  <a:lnTo>
                    <a:pt x="998" y="612"/>
                  </a:lnTo>
                  <a:lnTo>
                    <a:pt x="998" y="614"/>
                  </a:lnTo>
                  <a:lnTo>
                    <a:pt x="1001" y="614"/>
                  </a:lnTo>
                  <a:lnTo>
                    <a:pt x="1001" y="612"/>
                  </a:lnTo>
                  <a:lnTo>
                    <a:pt x="1006" y="612"/>
                  </a:lnTo>
                  <a:lnTo>
                    <a:pt x="1006" y="614"/>
                  </a:lnTo>
                  <a:lnTo>
                    <a:pt x="1006" y="614"/>
                  </a:lnTo>
                  <a:lnTo>
                    <a:pt x="1006" y="614"/>
                  </a:lnTo>
                  <a:lnTo>
                    <a:pt x="1008" y="614"/>
                  </a:lnTo>
                  <a:lnTo>
                    <a:pt x="1008" y="614"/>
                  </a:lnTo>
                  <a:lnTo>
                    <a:pt x="1010" y="614"/>
                  </a:lnTo>
                  <a:lnTo>
                    <a:pt x="1010" y="614"/>
                  </a:lnTo>
                  <a:lnTo>
                    <a:pt x="1010" y="614"/>
                  </a:lnTo>
                  <a:lnTo>
                    <a:pt x="1010" y="617"/>
                  </a:lnTo>
                  <a:lnTo>
                    <a:pt x="1013" y="617"/>
                  </a:lnTo>
                  <a:lnTo>
                    <a:pt x="1013" y="614"/>
                  </a:lnTo>
                  <a:lnTo>
                    <a:pt x="1013" y="614"/>
                  </a:lnTo>
                  <a:lnTo>
                    <a:pt x="1013" y="612"/>
                  </a:lnTo>
                  <a:lnTo>
                    <a:pt x="1017" y="612"/>
                  </a:lnTo>
                  <a:lnTo>
                    <a:pt x="1017" y="609"/>
                  </a:lnTo>
                  <a:lnTo>
                    <a:pt x="1020" y="609"/>
                  </a:lnTo>
                  <a:lnTo>
                    <a:pt x="1020" y="607"/>
                  </a:lnTo>
                  <a:lnTo>
                    <a:pt x="1024" y="607"/>
                  </a:lnTo>
                  <a:lnTo>
                    <a:pt x="1024" y="607"/>
                  </a:lnTo>
                  <a:lnTo>
                    <a:pt x="1027" y="607"/>
                  </a:lnTo>
                  <a:lnTo>
                    <a:pt x="1027" y="607"/>
                  </a:lnTo>
                  <a:lnTo>
                    <a:pt x="1027" y="607"/>
                  </a:lnTo>
                  <a:lnTo>
                    <a:pt x="1027" y="605"/>
                  </a:lnTo>
                  <a:lnTo>
                    <a:pt x="1029" y="605"/>
                  </a:lnTo>
                  <a:lnTo>
                    <a:pt x="1029" y="605"/>
                  </a:lnTo>
                  <a:lnTo>
                    <a:pt x="1032" y="605"/>
                  </a:lnTo>
                  <a:lnTo>
                    <a:pt x="1032" y="605"/>
                  </a:lnTo>
                  <a:lnTo>
                    <a:pt x="1034" y="605"/>
                  </a:lnTo>
                  <a:lnTo>
                    <a:pt x="1034" y="602"/>
                  </a:lnTo>
                  <a:lnTo>
                    <a:pt x="1034" y="602"/>
                  </a:lnTo>
                  <a:lnTo>
                    <a:pt x="1034" y="600"/>
                  </a:lnTo>
                  <a:lnTo>
                    <a:pt x="1034" y="600"/>
                  </a:lnTo>
                  <a:lnTo>
                    <a:pt x="1034" y="600"/>
                  </a:lnTo>
                  <a:lnTo>
                    <a:pt x="1041" y="600"/>
                  </a:lnTo>
                  <a:lnTo>
                    <a:pt x="1041" y="598"/>
                  </a:lnTo>
                  <a:lnTo>
                    <a:pt x="1043" y="598"/>
                  </a:lnTo>
                  <a:lnTo>
                    <a:pt x="1043" y="598"/>
                  </a:lnTo>
                  <a:lnTo>
                    <a:pt x="1048" y="598"/>
                  </a:lnTo>
                  <a:lnTo>
                    <a:pt x="1048" y="595"/>
                  </a:lnTo>
                  <a:lnTo>
                    <a:pt x="1051" y="595"/>
                  </a:lnTo>
                  <a:lnTo>
                    <a:pt x="1051" y="593"/>
                  </a:lnTo>
                  <a:lnTo>
                    <a:pt x="1060" y="593"/>
                  </a:lnTo>
                  <a:lnTo>
                    <a:pt x="1060" y="593"/>
                  </a:lnTo>
                  <a:lnTo>
                    <a:pt x="1060" y="593"/>
                  </a:lnTo>
                  <a:lnTo>
                    <a:pt x="1060" y="593"/>
                  </a:lnTo>
                  <a:lnTo>
                    <a:pt x="1065" y="593"/>
                  </a:lnTo>
                  <a:lnTo>
                    <a:pt x="1065" y="591"/>
                  </a:lnTo>
                  <a:lnTo>
                    <a:pt x="1065" y="591"/>
                  </a:lnTo>
                  <a:lnTo>
                    <a:pt x="1065" y="593"/>
                  </a:lnTo>
                  <a:lnTo>
                    <a:pt x="1065" y="593"/>
                  </a:lnTo>
                  <a:lnTo>
                    <a:pt x="1065" y="593"/>
                  </a:lnTo>
                  <a:lnTo>
                    <a:pt x="1065" y="593"/>
                  </a:lnTo>
                  <a:lnTo>
                    <a:pt x="1065" y="595"/>
                  </a:lnTo>
                  <a:lnTo>
                    <a:pt x="1065" y="595"/>
                  </a:lnTo>
                  <a:lnTo>
                    <a:pt x="1065" y="598"/>
                  </a:lnTo>
                  <a:lnTo>
                    <a:pt x="1062" y="598"/>
                  </a:lnTo>
                  <a:lnTo>
                    <a:pt x="1062" y="598"/>
                  </a:lnTo>
                  <a:lnTo>
                    <a:pt x="1060" y="598"/>
                  </a:lnTo>
                  <a:lnTo>
                    <a:pt x="1060" y="600"/>
                  </a:lnTo>
                  <a:lnTo>
                    <a:pt x="1060" y="600"/>
                  </a:lnTo>
                  <a:lnTo>
                    <a:pt x="1060" y="598"/>
                  </a:lnTo>
                  <a:lnTo>
                    <a:pt x="1055" y="598"/>
                  </a:lnTo>
                  <a:lnTo>
                    <a:pt x="1055" y="600"/>
                  </a:lnTo>
                  <a:lnTo>
                    <a:pt x="1055" y="600"/>
                  </a:lnTo>
                  <a:lnTo>
                    <a:pt x="1055" y="600"/>
                  </a:lnTo>
                  <a:lnTo>
                    <a:pt x="1058" y="600"/>
                  </a:lnTo>
                  <a:lnTo>
                    <a:pt x="1058" y="602"/>
                  </a:lnTo>
                  <a:lnTo>
                    <a:pt x="1058" y="602"/>
                  </a:lnTo>
                  <a:lnTo>
                    <a:pt x="1058" y="602"/>
                  </a:lnTo>
                  <a:lnTo>
                    <a:pt x="1058" y="602"/>
                  </a:lnTo>
                  <a:lnTo>
                    <a:pt x="1058" y="605"/>
                  </a:lnTo>
                  <a:lnTo>
                    <a:pt x="1060" y="605"/>
                  </a:lnTo>
                  <a:lnTo>
                    <a:pt x="1060" y="605"/>
                  </a:lnTo>
                  <a:lnTo>
                    <a:pt x="1060" y="605"/>
                  </a:lnTo>
                  <a:lnTo>
                    <a:pt x="1060" y="605"/>
                  </a:lnTo>
                  <a:lnTo>
                    <a:pt x="1062" y="605"/>
                  </a:lnTo>
                  <a:lnTo>
                    <a:pt x="1062" y="607"/>
                  </a:lnTo>
                  <a:lnTo>
                    <a:pt x="1065" y="607"/>
                  </a:lnTo>
                  <a:lnTo>
                    <a:pt x="1065" y="607"/>
                  </a:lnTo>
                  <a:lnTo>
                    <a:pt x="1067" y="607"/>
                  </a:lnTo>
                  <a:lnTo>
                    <a:pt x="1067" y="609"/>
                  </a:lnTo>
                  <a:lnTo>
                    <a:pt x="1069" y="609"/>
                  </a:lnTo>
                  <a:lnTo>
                    <a:pt x="1069" y="609"/>
                  </a:lnTo>
                  <a:lnTo>
                    <a:pt x="1069" y="609"/>
                  </a:lnTo>
                  <a:lnTo>
                    <a:pt x="1069" y="612"/>
                  </a:lnTo>
                  <a:lnTo>
                    <a:pt x="1072" y="612"/>
                  </a:lnTo>
                  <a:lnTo>
                    <a:pt x="1072" y="612"/>
                  </a:lnTo>
                  <a:lnTo>
                    <a:pt x="1074" y="612"/>
                  </a:lnTo>
                  <a:lnTo>
                    <a:pt x="1074" y="614"/>
                  </a:lnTo>
                  <a:lnTo>
                    <a:pt x="1077" y="614"/>
                  </a:lnTo>
                  <a:lnTo>
                    <a:pt x="1077" y="614"/>
                  </a:lnTo>
                  <a:lnTo>
                    <a:pt x="1079" y="614"/>
                  </a:lnTo>
                  <a:lnTo>
                    <a:pt x="1079" y="614"/>
                  </a:lnTo>
                  <a:lnTo>
                    <a:pt x="1079" y="614"/>
                  </a:lnTo>
                  <a:lnTo>
                    <a:pt x="1079" y="617"/>
                  </a:lnTo>
                  <a:lnTo>
                    <a:pt x="1081" y="617"/>
                  </a:lnTo>
                  <a:lnTo>
                    <a:pt x="1081" y="617"/>
                  </a:lnTo>
                  <a:lnTo>
                    <a:pt x="1084" y="617"/>
                  </a:lnTo>
                  <a:lnTo>
                    <a:pt x="1084" y="619"/>
                  </a:lnTo>
                  <a:lnTo>
                    <a:pt x="1084" y="619"/>
                  </a:lnTo>
                  <a:lnTo>
                    <a:pt x="1084" y="619"/>
                  </a:lnTo>
                  <a:lnTo>
                    <a:pt x="1086" y="619"/>
                  </a:lnTo>
                  <a:lnTo>
                    <a:pt x="1086" y="621"/>
                  </a:lnTo>
                  <a:lnTo>
                    <a:pt x="1086" y="621"/>
                  </a:lnTo>
                  <a:lnTo>
                    <a:pt x="1086" y="621"/>
                  </a:lnTo>
                  <a:lnTo>
                    <a:pt x="1088" y="621"/>
                  </a:lnTo>
                  <a:lnTo>
                    <a:pt x="1088" y="624"/>
                  </a:lnTo>
                  <a:lnTo>
                    <a:pt x="1088" y="624"/>
                  </a:lnTo>
                  <a:lnTo>
                    <a:pt x="1088" y="624"/>
                  </a:lnTo>
                  <a:lnTo>
                    <a:pt x="1091" y="624"/>
                  </a:lnTo>
                  <a:lnTo>
                    <a:pt x="1091" y="624"/>
                  </a:lnTo>
                  <a:lnTo>
                    <a:pt x="1091" y="624"/>
                  </a:lnTo>
                  <a:lnTo>
                    <a:pt x="1091" y="626"/>
                  </a:lnTo>
                  <a:lnTo>
                    <a:pt x="1091" y="626"/>
                  </a:lnTo>
                  <a:lnTo>
                    <a:pt x="1091" y="626"/>
                  </a:lnTo>
                  <a:lnTo>
                    <a:pt x="1093" y="626"/>
                  </a:lnTo>
                  <a:lnTo>
                    <a:pt x="1093" y="628"/>
                  </a:lnTo>
                  <a:lnTo>
                    <a:pt x="1093" y="628"/>
                  </a:lnTo>
                  <a:lnTo>
                    <a:pt x="1093" y="628"/>
                  </a:lnTo>
                  <a:lnTo>
                    <a:pt x="1093" y="628"/>
                  </a:lnTo>
                  <a:lnTo>
                    <a:pt x="1093" y="631"/>
                  </a:lnTo>
                  <a:lnTo>
                    <a:pt x="1095" y="631"/>
                  </a:lnTo>
                  <a:lnTo>
                    <a:pt x="1095" y="631"/>
                  </a:lnTo>
                  <a:lnTo>
                    <a:pt x="1095" y="631"/>
                  </a:lnTo>
                  <a:lnTo>
                    <a:pt x="1095" y="633"/>
                  </a:lnTo>
                  <a:lnTo>
                    <a:pt x="1098" y="633"/>
                  </a:lnTo>
                  <a:lnTo>
                    <a:pt x="1098" y="633"/>
                  </a:lnTo>
                  <a:lnTo>
                    <a:pt x="1098" y="633"/>
                  </a:lnTo>
                  <a:lnTo>
                    <a:pt x="1098" y="633"/>
                  </a:lnTo>
                  <a:lnTo>
                    <a:pt x="1098" y="633"/>
                  </a:lnTo>
                  <a:lnTo>
                    <a:pt x="1098" y="636"/>
                  </a:lnTo>
                  <a:lnTo>
                    <a:pt x="1100" y="636"/>
                  </a:lnTo>
                  <a:lnTo>
                    <a:pt x="1100" y="636"/>
                  </a:lnTo>
                  <a:lnTo>
                    <a:pt x="1100" y="636"/>
                  </a:lnTo>
                  <a:lnTo>
                    <a:pt x="1100" y="638"/>
                  </a:lnTo>
                  <a:lnTo>
                    <a:pt x="1103" y="638"/>
                  </a:lnTo>
                  <a:lnTo>
                    <a:pt x="1103" y="638"/>
                  </a:lnTo>
                  <a:lnTo>
                    <a:pt x="1103" y="638"/>
                  </a:lnTo>
                  <a:lnTo>
                    <a:pt x="1103" y="640"/>
                  </a:lnTo>
                  <a:lnTo>
                    <a:pt x="1103" y="640"/>
                  </a:lnTo>
                  <a:lnTo>
                    <a:pt x="1103" y="643"/>
                  </a:lnTo>
                  <a:lnTo>
                    <a:pt x="1105" y="643"/>
                  </a:lnTo>
                  <a:lnTo>
                    <a:pt x="1105" y="643"/>
                  </a:lnTo>
                  <a:lnTo>
                    <a:pt x="1105" y="643"/>
                  </a:lnTo>
                  <a:lnTo>
                    <a:pt x="1105" y="643"/>
                  </a:lnTo>
                  <a:lnTo>
                    <a:pt x="1105" y="643"/>
                  </a:lnTo>
                  <a:lnTo>
                    <a:pt x="1105" y="645"/>
                  </a:lnTo>
                  <a:lnTo>
                    <a:pt x="1107" y="645"/>
                  </a:lnTo>
                  <a:lnTo>
                    <a:pt x="1107" y="645"/>
                  </a:lnTo>
                  <a:lnTo>
                    <a:pt x="1107" y="645"/>
                  </a:lnTo>
                  <a:lnTo>
                    <a:pt x="1107" y="647"/>
                  </a:lnTo>
                  <a:lnTo>
                    <a:pt x="1110" y="647"/>
                  </a:lnTo>
                  <a:lnTo>
                    <a:pt x="1110" y="647"/>
                  </a:lnTo>
                  <a:lnTo>
                    <a:pt x="1110" y="647"/>
                  </a:lnTo>
                  <a:lnTo>
                    <a:pt x="1110" y="650"/>
                  </a:lnTo>
                  <a:lnTo>
                    <a:pt x="1112" y="650"/>
                  </a:lnTo>
                  <a:lnTo>
                    <a:pt x="1112" y="652"/>
                  </a:lnTo>
                  <a:lnTo>
                    <a:pt x="1112" y="652"/>
                  </a:lnTo>
                  <a:lnTo>
                    <a:pt x="1112" y="652"/>
                  </a:lnTo>
                  <a:lnTo>
                    <a:pt x="1112" y="652"/>
                  </a:lnTo>
                  <a:lnTo>
                    <a:pt x="1112" y="655"/>
                  </a:lnTo>
                  <a:lnTo>
                    <a:pt x="1114" y="655"/>
                  </a:lnTo>
                  <a:lnTo>
                    <a:pt x="1114" y="655"/>
                  </a:lnTo>
                  <a:lnTo>
                    <a:pt x="1114" y="655"/>
                  </a:lnTo>
                  <a:lnTo>
                    <a:pt x="1114" y="657"/>
                  </a:lnTo>
                  <a:lnTo>
                    <a:pt x="1117" y="657"/>
                  </a:lnTo>
                  <a:lnTo>
                    <a:pt x="1117" y="657"/>
                  </a:lnTo>
                  <a:lnTo>
                    <a:pt x="1117" y="657"/>
                  </a:lnTo>
                  <a:lnTo>
                    <a:pt x="1117" y="659"/>
                  </a:lnTo>
                  <a:lnTo>
                    <a:pt x="1117" y="659"/>
                  </a:lnTo>
                  <a:lnTo>
                    <a:pt x="1117" y="662"/>
                  </a:lnTo>
                  <a:lnTo>
                    <a:pt x="1119" y="662"/>
                  </a:lnTo>
                  <a:lnTo>
                    <a:pt x="1119" y="662"/>
                  </a:lnTo>
                  <a:lnTo>
                    <a:pt x="1119" y="662"/>
                  </a:lnTo>
                  <a:lnTo>
                    <a:pt x="1119" y="664"/>
                  </a:lnTo>
                  <a:lnTo>
                    <a:pt x="1119" y="664"/>
                  </a:lnTo>
                  <a:lnTo>
                    <a:pt x="1119" y="664"/>
                  </a:lnTo>
                  <a:lnTo>
                    <a:pt x="1122" y="664"/>
                  </a:lnTo>
                  <a:lnTo>
                    <a:pt x="1122" y="666"/>
                  </a:lnTo>
                  <a:lnTo>
                    <a:pt x="1122" y="666"/>
                  </a:lnTo>
                  <a:lnTo>
                    <a:pt x="1122" y="669"/>
                  </a:lnTo>
                  <a:lnTo>
                    <a:pt x="1124" y="669"/>
                  </a:lnTo>
                  <a:lnTo>
                    <a:pt x="1124" y="669"/>
                  </a:lnTo>
                  <a:lnTo>
                    <a:pt x="1124" y="669"/>
                  </a:lnTo>
                  <a:lnTo>
                    <a:pt x="1124" y="671"/>
                  </a:lnTo>
                  <a:lnTo>
                    <a:pt x="1124" y="671"/>
                  </a:lnTo>
                  <a:lnTo>
                    <a:pt x="1124" y="673"/>
                  </a:lnTo>
                  <a:lnTo>
                    <a:pt x="1126" y="673"/>
                  </a:lnTo>
                  <a:lnTo>
                    <a:pt x="1126" y="673"/>
                  </a:lnTo>
                  <a:lnTo>
                    <a:pt x="1126" y="673"/>
                  </a:lnTo>
                  <a:lnTo>
                    <a:pt x="1126" y="673"/>
                  </a:lnTo>
                  <a:lnTo>
                    <a:pt x="1126" y="673"/>
                  </a:lnTo>
                  <a:lnTo>
                    <a:pt x="1126" y="676"/>
                  </a:lnTo>
                  <a:lnTo>
                    <a:pt x="1129" y="676"/>
                  </a:lnTo>
                  <a:lnTo>
                    <a:pt x="1129" y="678"/>
                  </a:lnTo>
                  <a:lnTo>
                    <a:pt x="1129" y="678"/>
                  </a:lnTo>
                  <a:lnTo>
                    <a:pt x="1129" y="678"/>
                  </a:lnTo>
                  <a:lnTo>
                    <a:pt x="1131" y="678"/>
                  </a:lnTo>
                  <a:lnTo>
                    <a:pt x="1131" y="681"/>
                  </a:lnTo>
                  <a:lnTo>
                    <a:pt x="1131" y="681"/>
                  </a:lnTo>
                  <a:lnTo>
                    <a:pt x="1131" y="683"/>
                  </a:lnTo>
                  <a:lnTo>
                    <a:pt x="1131" y="683"/>
                  </a:lnTo>
                  <a:lnTo>
                    <a:pt x="1131" y="683"/>
                  </a:lnTo>
                  <a:lnTo>
                    <a:pt x="1133" y="683"/>
                  </a:lnTo>
                  <a:lnTo>
                    <a:pt x="1133" y="683"/>
                  </a:lnTo>
                  <a:lnTo>
                    <a:pt x="1133" y="683"/>
                  </a:lnTo>
                  <a:lnTo>
                    <a:pt x="1133" y="683"/>
                  </a:lnTo>
                  <a:lnTo>
                    <a:pt x="1136" y="683"/>
                  </a:lnTo>
                  <a:lnTo>
                    <a:pt x="1136" y="681"/>
                  </a:lnTo>
                  <a:lnTo>
                    <a:pt x="1140" y="681"/>
                  </a:lnTo>
                  <a:lnTo>
                    <a:pt x="1140" y="681"/>
                  </a:lnTo>
                  <a:lnTo>
                    <a:pt x="1143" y="681"/>
                  </a:lnTo>
                  <a:lnTo>
                    <a:pt x="1143" y="676"/>
                  </a:lnTo>
                  <a:lnTo>
                    <a:pt x="1140" y="676"/>
                  </a:lnTo>
                  <a:lnTo>
                    <a:pt x="1140" y="673"/>
                  </a:lnTo>
                  <a:lnTo>
                    <a:pt x="1143" y="673"/>
                  </a:lnTo>
                  <a:lnTo>
                    <a:pt x="1143" y="673"/>
                  </a:lnTo>
                  <a:lnTo>
                    <a:pt x="1145" y="673"/>
                  </a:lnTo>
                  <a:lnTo>
                    <a:pt x="1145" y="671"/>
                  </a:lnTo>
                  <a:lnTo>
                    <a:pt x="1150" y="671"/>
                  </a:lnTo>
                  <a:lnTo>
                    <a:pt x="1150" y="673"/>
                  </a:lnTo>
                  <a:lnTo>
                    <a:pt x="1152" y="673"/>
                  </a:lnTo>
                  <a:lnTo>
                    <a:pt x="1152" y="673"/>
                  </a:lnTo>
                  <a:lnTo>
                    <a:pt x="1155" y="673"/>
                  </a:lnTo>
                  <a:lnTo>
                    <a:pt x="1155" y="673"/>
                  </a:lnTo>
                  <a:lnTo>
                    <a:pt x="1155" y="673"/>
                  </a:lnTo>
                  <a:lnTo>
                    <a:pt x="1155" y="673"/>
                  </a:lnTo>
                  <a:lnTo>
                    <a:pt x="1157" y="673"/>
                  </a:lnTo>
                  <a:lnTo>
                    <a:pt x="1157" y="676"/>
                  </a:lnTo>
                  <a:lnTo>
                    <a:pt x="1157" y="676"/>
                  </a:lnTo>
                  <a:lnTo>
                    <a:pt x="1157" y="678"/>
                  </a:lnTo>
                  <a:lnTo>
                    <a:pt x="1155" y="678"/>
                  </a:lnTo>
                  <a:lnTo>
                    <a:pt x="1155" y="681"/>
                  </a:lnTo>
                  <a:lnTo>
                    <a:pt x="1159" y="681"/>
                  </a:lnTo>
                  <a:lnTo>
                    <a:pt x="1159" y="678"/>
                  </a:lnTo>
                  <a:lnTo>
                    <a:pt x="1162" y="678"/>
                  </a:lnTo>
                  <a:lnTo>
                    <a:pt x="1162" y="681"/>
                  </a:lnTo>
                  <a:lnTo>
                    <a:pt x="1162" y="681"/>
                  </a:lnTo>
                  <a:lnTo>
                    <a:pt x="1162" y="681"/>
                  </a:lnTo>
                  <a:lnTo>
                    <a:pt x="1164" y="681"/>
                  </a:lnTo>
                  <a:lnTo>
                    <a:pt x="1164" y="685"/>
                  </a:lnTo>
                  <a:lnTo>
                    <a:pt x="1169" y="685"/>
                  </a:lnTo>
                  <a:lnTo>
                    <a:pt x="1169" y="683"/>
                  </a:lnTo>
                  <a:lnTo>
                    <a:pt x="1176" y="683"/>
                  </a:lnTo>
                  <a:lnTo>
                    <a:pt x="1176" y="685"/>
                  </a:lnTo>
                  <a:lnTo>
                    <a:pt x="1181" y="685"/>
                  </a:lnTo>
                  <a:lnTo>
                    <a:pt x="1181" y="683"/>
                  </a:lnTo>
                  <a:lnTo>
                    <a:pt x="1183" y="683"/>
                  </a:lnTo>
                  <a:lnTo>
                    <a:pt x="1183" y="685"/>
                  </a:lnTo>
                  <a:lnTo>
                    <a:pt x="1188" y="685"/>
                  </a:lnTo>
                  <a:lnTo>
                    <a:pt x="1188" y="683"/>
                  </a:lnTo>
                  <a:lnTo>
                    <a:pt x="1190" y="683"/>
                  </a:lnTo>
                  <a:lnTo>
                    <a:pt x="1190" y="681"/>
                  </a:lnTo>
                  <a:lnTo>
                    <a:pt x="1197" y="681"/>
                  </a:lnTo>
                  <a:lnTo>
                    <a:pt x="1197" y="681"/>
                  </a:lnTo>
                  <a:lnTo>
                    <a:pt x="1200" y="681"/>
                  </a:lnTo>
                  <a:lnTo>
                    <a:pt x="1200" y="678"/>
                  </a:lnTo>
                  <a:lnTo>
                    <a:pt x="1204" y="678"/>
                  </a:lnTo>
                  <a:lnTo>
                    <a:pt x="1204" y="681"/>
                  </a:lnTo>
                  <a:lnTo>
                    <a:pt x="1209" y="681"/>
                  </a:lnTo>
                  <a:lnTo>
                    <a:pt x="1209" y="681"/>
                  </a:lnTo>
                  <a:lnTo>
                    <a:pt x="1211" y="681"/>
                  </a:lnTo>
                  <a:lnTo>
                    <a:pt x="1211" y="683"/>
                  </a:lnTo>
                  <a:lnTo>
                    <a:pt x="1216" y="683"/>
                  </a:lnTo>
                  <a:lnTo>
                    <a:pt x="1216" y="683"/>
                  </a:lnTo>
                  <a:lnTo>
                    <a:pt x="1216" y="683"/>
                  </a:lnTo>
                  <a:lnTo>
                    <a:pt x="1216" y="683"/>
                  </a:lnTo>
                  <a:lnTo>
                    <a:pt x="1216" y="683"/>
                  </a:lnTo>
                  <a:lnTo>
                    <a:pt x="1216" y="685"/>
                  </a:lnTo>
                  <a:lnTo>
                    <a:pt x="1219" y="685"/>
                  </a:lnTo>
                  <a:lnTo>
                    <a:pt x="1219" y="688"/>
                  </a:lnTo>
                  <a:lnTo>
                    <a:pt x="1219" y="688"/>
                  </a:lnTo>
                  <a:lnTo>
                    <a:pt x="1219" y="688"/>
                  </a:lnTo>
                  <a:lnTo>
                    <a:pt x="1221" y="688"/>
                  </a:lnTo>
                  <a:lnTo>
                    <a:pt x="1221" y="690"/>
                  </a:lnTo>
                  <a:lnTo>
                    <a:pt x="1221" y="690"/>
                  </a:lnTo>
                  <a:lnTo>
                    <a:pt x="1221" y="690"/>
                  </a:lnTo>
                  <a:lnTo>
                    <a:pt x="1223" y="690"/>
                  </a:lnTo>
                  <a:lnTo>
                    <a:pt x="1223" y="692"/>
                  </a:lnTo>
                  <a:lnTo>
                    <a:pt x="1223" y="692"/>
                  </a:lnTo>
                  <a:lnTo>
                    <a:pt x="1223" y="697"/>
                  </a:lnTo>
                  <a:lnTo>
                    <a:pt x="1226" y="697"/>
                  </a:lnTo>
                  <a:lnTo>
                    <a:pt x="1226" y="700"/>
                  </a:lnTo>
                  <a:lnTo>
                    <a:pt x="1226" y="700"/>
                  </a:lnTo>
                  <a:lnTo>
                    <a:pt x="1226" y="697"/>
                  </a:lnTo>
                  <a:lnTo>
                    <a:pt x="1228" y="697"/>
                  </a:lnTo>
                  <a:lnTo>
                    <a:pt x="1228" y="700"/>
                  </a:lnTo>
                  <a:lnTo>
                    <a:pt x="1230" y="700"/>
                  </a:lnTo>
                  <a:lnTo>
                    <a:pt x="1230" y="700"/>
                  </a:lnTo>
                  <a:lnTo>
                    <a:pt x="1233" y="700"/>
                  </a:lnTo>
                  <a:lnTo>
                    <a:pt x="1233" y="702"/>
                  </a:lnTo>
                  <a:lnTo>
                    <a:pt x="1235" y="702"/>
                  </a:lnTo>
                  <a:lnTo>
                    <a:pt x="1235" y="702"/>
                  </a:lnTo>
                  <a:lnTo>
                    <a:pt x="1240" y="702"/>
                  </a:lnTo>
                  <a:lnTo>
                    <a:pt x="1240" y="702"/>
                  </a:lnTo>
                  <a:lnTo>
                    <a:pt x="1240" y="702"/>
                  </a:lnTo>
                  <a:lnTo>
                    <a:pt x="1240" y="704"/>
                  </a:lnTo>
                  <a:lnTo>
                    <a:pt x="1240" y="704"/>
                  </a:lnTo>
                  <a:lnTo>
                    <a:pt x="1240" y="707"/>
                  </a:lnTo>
                  <a:lnTo>
                    <a:pt x="1242" y="707"/>
                  </a:lnTo>
                  <a:lnTo>
                    <a:pt x="1242" y="709"/>
                  </a:lnTo>
                  <a:lnTo>
                    <a:pt x="1242" y="709"/>
                  </a:lnTo>
                  <a:lnTo>
                    <a:pt x="1242" y="711"/>
                  </a:lnTo>
                  <a:lnTo>
                    <a:pt x="1245" y="711"/>
                  </a:lnTo>
                  <a:lnTo>
                    <a:pt x="1245" y="714"/>
                  </a:lnTo>
                  <a:lnTo>
                    <a:pt x="1245" y="714"/>
                  </a:lnTo>
                  <a:lnTo>
                    <a:pt x="1245" y="714"/>
                  </a:lnTo>
                  <a:lnTo>
                    <a:pt x="1254" y="714"/>
                  </a:lnTo>
                  <a:lnTo>
                    <a:pt x="1254" y="716"/>
                  </a:lnTo>
                  <a:lnTo>
                    <a:pt x="1254" y="716"/>
                  </a:lnTo>
                  <a:lnTo>
                    <a:pt x="1254" y="714"/>
                  </a:lnTo>
                  <a:lnTo>
                    <a:pt x="1256" y="714"/>
                  </a:lnTo>
                  <a:lnTo>
                    <a:pt x="1256" y="716"/>
                  </a:lnTo>
                  <a:lnTo>
                    <a:pt x="1259" y="716"/>
                  </a:lnTo>
                  <a:lnTo>
                    <a:pt x="1259" y="716"/>
                  </a:lnTo>
                  <a:lnTo>
                    <a:pt x="1264" y="716"/>
                  </a:lnTo>
                  <a:lnTo>
                    <a:pt x="1264" y="719"/>
                  </a:lnTo>
                  <a:lnTo>
                    <a:pt x="1266" y="719"/>
                  </a:lnTo>
                  <a:lnTo>
                    <a:pt x="1266" y="716"/>
                  </a:lnTo>
                  <a:lnTo>
                    <a:pt x="1266" y="716"/>
                  </a:lnTo>
                  <a:lnTo>
                    <a:pt x="1266" y="714"/>
                  </a:lnTo>
                  <a:lnTo>
                    <a:pt x="1268" y="714"/>
                  </a:lnTo>
                  <a:lnTo>
                    <a:pt x="1268" y="714"/>
                  </a:lnTo>
                  <a:lnTo>
                    <a:pt x="1271" y="714"/>
                  </a:lnTo>
                  <a:lnTo>
                    <a:pt x="1271" y="711"/>
                  </a:lnTo>
                  <a:lnTo>
                    <a:pt x="1271" y="711"/>
                  </a:lnTo>
                  <a:lnTo>
                    <a:pt x="1271" y="711"/>
                  </a:lnTo>
                  <a:lnTo>
                    <a:pt x="1273" y="711"/>
                  </a:lnTo>
                  <a:lnTo>
                    <a:pt x="1273" y="711"/>
                  </a:lnTo>
                  <a:lnTo>
                    <a:pt x="1273" y="711"/>
                  </a:lnTo>
                  <a:lnTo>
                    <a:pt x="1273" y="709"/>
                  </a:lnTo>
                  <a:lnTo>
                    <a:pt x="1278" y="709"/>
                  </a:lnTo>
                  <a:lnTo>
                    <a:pt x="1278" y="711"/>
                  </a:lnTo>
                  <a:lnTo>
                    <a:pt x="1278" y="711"/>
                  </a:lnTo>
                  <a:lnTo>
                    <a:pt x="1278" y="711"/>
                  </a:lnTo>
                  <a:lnTo>
                    <a:pt x="1273" y="711"/>
                  </a:lnTo>
                  <a:lnTo>
                    <a:pt x="1273" y="714"/>
                  </a:lnTo>
                  <a:lnTo>
                    <a:pt x="1278" y="714"/>
                  </a:lnTo>
                  <a:lnTo>
                    <a:pt x="1278" y="716"/>
                  </a:lnTo>
                  <a:lnTo>
                    <a:pt x="1278" y="716"/>
                  </a:lnTo>
                  <a:lnTo>
                    <a:pt x="1278" y="716"/>
                  </a:lnTo>
                  <a:lnTo>
                    <a:pt x="1278" y="716"/>
                  </a:lnTo>
                  <a:lnTo>
                    <a:pt x="1278" y="719"/>
                  </a:lnTo>
                  <a:lnTo>
                    <a:pt x="1280" y="719"/>
                  </a:lnTo>
                  <a:lnTo>
                    <a:pt x="1280" y="721"/>
                  </a:lnTo>
                  <a:lnTo>
                    <a:pt x="1282" y="721"/>
                  </a:lnTo>
                  <a:lnTo>
                    <a:pt x="1282" y="723"/>
                  </a:lnTo>
                  <a:lnTo>
                    <a:pt x="1282" y="723"/>
                  </a:lnTo>
                  <a:lnTo>
                    <a:pt x="1282" y="723"/>
                  </a:lnTo>
                  <a:lnTo>
                    <a:pt x="1287" y="723"/>
                  </a:lnTo>
                  <a:lnTo>
                    <a:pt x="1287" y="723"/>
                  </a:lnTo>
                  <a:lnTo>
                    <a:pt x="1290" y="723"/>
                  </a:lnTo>
                  <a:lnTo>
                    <a:pt x="1290" y="726"/>
                  </a:lnTo>
                  <a:lnTo>
                    <a:pt x="1290" y="726"/>
                  </a:lnTo>
                  <a:lnTo>
                    <a:pt x="1290" y="728"/>
                  </a:lnTo>
                  <a:lnTo>
                    <a:pt x="1292" y="728"/>
                  </a:lnTo>
                  <a:lnTo>
                    <a:pt x="1292" y="726"/>
                  </a:lnTo>
                  <a:lnTo>
                    <a:pt x="1297" y="726"/>
                  </a:lnTo>
                  <a:lnTo>
                    <a:pt x="1297" y="726"/>
                  </a:lnTo>
                  <a:lnTo>
                    <a:pt x="1304" y="726"/>
                  </a:lnTo>
                  <a:lnTo>
                    <a:pt x="1304" y="723"/>
                  </a:lnTo>
                  <a:lnTo>
                    <a:pt x="1306" y="723"/>
                  </a:lnTo>
                  <a:lnTo>
                    <a:pt x="1306" y="721"/>
                  </a:lnTo>
                  <a:lnTo>
                    <a:pt x="1306" y="721"/>
                  </a:lnTo>
                  <a:lnTo>
                    <a:pt x="1306" y="719"/>
                  </a:lnTo>
                  <a:lnTo>
                    <a:pt x="1306" y="719"/>
                  </a:lnTo>
                  <a:lnTo>
                    <a:pt x="1306" y="719"/>
                  </a:lnTo>
                  <a:lnTo>
                    <a:pt x="1308" y="719"/>
                  </a:lnTo>
                  <a:lnTo>
                    <a:pt x="1308" y="716"/>
                  </a:lnTo>
                  <a:lnTo>
                    <a:pt x="1316" y="716"/>
                  </a:lnTo>
                  <a:lnTo>
                    <a:pt x="1316" y="716"/>
                  </a:lnTo>
                  <a:lnTo>
                    <a:pt x="1318" y="716"/>
                  </a:lnTo>
                  <a:lnTo>
                    <a:pt x="1318" y="716"/>
                  </a:lnTo>
                  <a:lnTo>
                    <a:pt x="1318" y="716"/>
                  </a:lnTo>
                  <a:lnTo>
                    <a:pt x="1318" y="719"/>
                  </a:lnTo>
                  <a:lnTo>
                    <a:pt x="1323" y="719"/>
                  </a:lnTo>
                  <a:lnTo>
                    <a:pt x="1323" y="716"/>
                  </a:lnTo>
                  <a:lnTo>
                    <a:pt x="1323" y="716"/>
                  </a:lnTo>
                  <a:lnTo>
                    <a:pt x="1323" y="716"/>
                  </a:lnTo>
                  <a:lnTo>
                    <a:pt x="1325" y="716"/>
                  </a:lnTo>
                  <a:lnTo>
                    <a:pt x="1325" y="716"/>
                  </a:lnTo>
                  <a:lnTo>
                    <a:pt x="1330" y="716"/>
                  </a:lnTo>
                  <a:lnTo>
                    <a:pt x="1330" y="716"/>
                  </a:lnTo>
                  <a:lnTo>
                    <a:pt x="1330" y="716"/>
                  </a:lnTo>
                  <a:lnTo>
                    <a:pt x="1330" y="711"/>
                  </a:lnTo>
                  <a:lnTo>
                    <a:pt x="1332" y="711"/>
                  </a:lnTo>
                  <a:lnTo>
                    <a:pt x="1332" y="714"/>
                  </a:lnTo>
                  <a:lnTo>
                    <a:pt x="1335" y="714"/>
                  </a:lnTo>
                  <a:lnTo>
                    <a:pt x="1335" y="711"/>
                  </a:lnTo>
                  <a:lnTo>
                    <a:pt x="1337" y="711"/>
                  </a:lnTo>
                  <a:lnTo>
                    <a:pt x="1337" y="711"/>
                  </a:lnTo>
                  <a:lnTo>
                    <a:pt x="1339" y="711"/>
                  </a:lnTo>
                  <a:lnTo>
                    <a:pt x="1339" y="709"/>
                  </a:lnTo>
                  <a:lnTo>
                    <a:pt x="1339" y="709"/>
                  </a:lnTo>
                  <a:lnTo>
                    <a:pt x="1339" y="704"/>
                  </a:lnTo>
                  <a:lnTo>
                    <a:pt x="1339" y="704"/>
                  </a:lnTo>
                  <a:lnTo>
                    <a:pt x="1339" y="704"/>
                  </a:lnTo>
                  <a:lnTo>
                    <a:pt x="1346" y="704"/>
                  </a:lnTo>
                  <a:lnTo>
                    <a:pt x="1346" y="702"/>
                  </a:lnTo>
                  <a:lnTo>
                    <a:pt x="1353" y="702"/>
                  </a:lnTo>
                  <a:lnTo>
                    <a:pt x="1353" y="702"/>
                  </a:lnTo>
                  <a:lnTo>
                    <a:pt x="1353" y="702"/>
                  </a:lnTo>
                  <a:lnTo>
                    <a:pt x="1353" y="702"/>
                  </a:lnTo>
                  <a:lnTo>
                    <a:pt x="1356" y="702"/>
                  </a:lnTo>
                  <a:lnTo>
                    <a:pt x="1356" y="700"/>
                  </a:lnTo>
                  <a:lnTo>
                    <a:pt x="1361" y="700"/>
                  </a:lnTo>
                  <a:lnTo>
                    <a:pt x="1361" y="700"/>
                  </a:lnTo>
                  <a:lnTo>
                    <a:pt x="1363" y="700"/>
                  </a:lnTo>
                  <a:lnTo>
                    <a:pt x="1363" y="697"/>
                  </a:lnTo>
                  <a:lnTo>
                    <a:pt x="1363" y="697"/>
                  </a:lnTo>
                  <a:lnTo>
                    <a:pt x="1363" y="697"/>
                  </a:lnTo>
                  <a:lnTo>
                    <a:pt x="1363" y="697"/>
                  </a:lnTo>
                  <a:lnTo>
                    <a:pt x="1363" y="695"/>
                  </a:lnTo>
                  <a:lnTo>
                    <a:pt x="1361" y="695"/>
                  </a:lnTo>
                  <a:lnTo>
                    <a:pt x="1361" y="692"/>
                  </a:lnTo>
                  <a:lnTo>
                    <a:pt x="1363" y="692"/>
                  </a:lnTo>
                  <a:lnTo>
                    <a:pt x="1363" y="692"/>
                  </a:lnTo>
                  <a:lnTo>
                    <a:pt x="1372" y="692"/>
                  </a:lnTo>
                  <a:lnTo>
                    <a:pt x="1372" y="692"/>
                  </a:lnTo>
                  <a:lnTo>
                    <a:pt x="1375" y="692"/>
                  </a:lnTo>
                  <a:lnTo>
                    <a:pt x="1375" y="692"/>
                  </a:lnTo>
                  <a:lnTo>
                    <a:pt x="1377" y="692"/>
                  </a:lnTo>
                  <a:lnTo>
                    <a:pt x="1377" y="690"/>
                  </a:lnTo>
                  <a:lnTo>
                    <a:pt x="1380" y="690"/>
                  </a:lnTo>
                  <a:lnTo>
                    <a:pt x="1380" y="690"/>
                  </a:lnTo>
                  <a:lnTo>
                    <a:pt x="1380" y="690"/>
                  </a:lnTo>
                  <a:lnTo>
                    <a:pt x="1380" y="690"/>
                  </a:lnTo>
                  <a:lnTo>
                    <a:pt x="1380" y="690"/>
                  </a:lnTo>
                  <a:lnTo>
                    <a:pt x="1380" y="690"/>
                  </a:lnTo>
                  <a:lnTo>
                    <a:pt x="1382" y="690"/>
                  </a:lnTo>
                  <a:lnTo>
                    <a:pt x="1382" y="688"/>
                  </a:lnTo>
                  <a:lnTo>
                    <a:pt x="1384" y="688"/>
                  </a:lnTo>
                  <a:lnTo>
                    <a:pt x="1384" y="685"/>
                  </a:lnTo>
                  <a:lnTo>
                    <a:pt x="1387" y="685"/>
                  </a:lnTo>
                  <a:lnTo>
                    <a:pt x="1387" y="685"/>
                  </a:lnTo>
                  <a:lnTo>
                    <a:pt x="1387" y="685"/>
                  </a:lnTo>
                  <a:lnTo>
                    <a:pt x="1387" y="685"/>
                  </a:lnTo>
                  <a:lnTo>
                    <a:pt x="1389" y="685"/>
                  </a:lnTo>
                  <a:lnTo>
                    <a:pt x="1389" y="688"/>
                  </a:lnTo>
                  <a:lnTo>
                    <a:pt x="1394" y="688"/>
                  </a:lnTo>
                  <a:lnTo>
                    <a:pt x="1394" y="685"/>
                  </a:lnTo>
                  <a:lnTo>
                    <a:pt x="1396" y="685"/>
                  </a:lnTo>
                  <a:lnTo>
                    <a:pt x="1396" y="683"/>
                  </a:lnTo>
                  <a:lnTo>
                    <a:pt x="1398" y="683"/>
                  </a:lnTo>
                  <a:lnTo>
                    <a:pt x="1398" y="683"/>
                  </a:lnTo>
                  <a:lnTo>
                    <a:pt x="1401" y="683"/>
                  </a:lnTo>
                  <a:lnTo>
                    <a:pt x="1401" y="685"/>
                  </a:lnTo>
                  <a:lnTo>
                    <a:pt x="1401" y="685"/>
                  </a:lnTo>
                  <a:lnTo>
                    <a:pt x="1401" y="683"/>
                  </a:lnTo>
                  <a:lnTo>
                    <a:pt x="1403" y="683"/>
                  </a:lnTo>
                  <a:lnTo>
                    <a:pt x="1403" y="685"/>
                  </a:lnTo>
                  <a:lnTo>
                    <a:pt x="1403" y="685"/>
                  </a:lnTo>
                  <a:lnTo>
                    <a:pt x="1403" y="685"/>
                  </a:lnTo>
                  <a:lnTo>
                    <a:pt x="1406" y="685"/>
                  </a:lnTo>
                  <a:lnTo>
                    <a:pt x="1406" y="685"/>
                  </a:lnTo>
                  <a:lnTo>
                    <a:pt x="1406" y="685"/>
                  </a:lnTo>
                  <a:lnTo>
                    <a:pt x="1406" y="683"/>
                  </a:lnTo>
                  <a:lnTo>
                    <a:pt x="1413" y="683"/>
                  </a:lnTo>
                  <a:lnTo>
                    <a:pt x="1413" y="685"/>
                  </a:lnTo>
                  <a:lnTo>
                    <a:pt x="1410" y="685"/>
                  </a:lnTo>
                  <a:lnTo>
                    <a:pt x="1410" y="688"/>
                  </a:lnTo>
                  <a:lnTo>
                    <a:pt x="1410" y="688"/>
                  </a:lnTo>
                  <a:lnTo>
                    <a:pt x="1410" y="688"/>
                  </a:lnTo>
                  <a:lnTo>
                    <a:pt x="1410" y="688"/>
                  </a:lnTo>
                  <a:lnTo>
                    <a:pt x="1410" y="690"/>
                  </a:lnTo>
                  <a:lnTo>
                    <a:pt x="1413" y="690"/>
                  </a:lnTo>
                  <a:lnTo>
                    <a:pt x="1413" y="690"/>
                  </a:lnTo>
                  <a:lnTo>
                    <a:pt x="1415" y="690"/>
                  </a:lnTo>
                  <a:lnTo>
                    <a:pt x="1415" y="690"/>
                  </a:lnTo>
                  <a:lnTo>
                    <a:pt x="1439" y="690"/>
                  </a:lnTo>
                  <a:lnTo>
                    <a:pt x="1439" y="692"/>
                  </a:lnTo>
                  <a:lnTo>
                    <a:pt x="1439" y="692"/>
                  </a:lnTo>
                  <a:lnTo>
                    <a:pt x="1439" y="692"/>
                  </a:lnTo>
                  <a:lnTo>
                    <a:pt x="1441" y="692"/>
                  </a:lnTo>
                  <a:lnTo>
                    <a:pt x="1441" y="697"/>
                  </a:lnTo>
                  <a:lnTo>
                    <a:pt x="1441" y="697"/>
                  </a:lnTo>
                  <a:lnTo>
                    <a:pt x="1441" y="700"/>
                  </a:lnTo>
                  <a:lnTo>
                    <a:pt x="1443" y="700"/>
                  </a:lnTo>
                  <a:lnTo>
                    <a:pt x="1443" y="700"/>
                  </a:lnTo>
                  <a:lnTo>
                    <a:pt x="1443" y="700"/>
                  </a:lnTo>
                  <a:lnTo>
                    <a:pt x="1443" y="702"/>
                  </a:lnTo>
                  <a:lnTo>
                    <a:pt x="1446" y="702"/>
                  </a:lnTo>
                  <a:lnTo>
                    <a:pt x="1446" y="702"/>
                  </a:lnTo>
                  <a:lnTo>
                    <a:pt x="1451" y="702"/>
                  </a:lnTo>
                  <a:lnTo>
                    <a:pt x="1451" y="702"/>
                  </a:lnTo>
                  <a:lnTo>
                    <a:pt x="1453" y="702"/>
                  </a:lnTo>
                  <a:lnTo>
                    <a:pt x="1453" y="702"/>
                  </a:lnTo>
                  <a:lnTo>
                    <a:pt x="1453" y="702"/>
                  </a:lnTo>
                  <a:lnTo>
                    <a:pt x="1453" y="704"/>
                  </a:lnTo>
                  <a:lnTo>
                    <a:pt x="1455" y="704"/>
                  </a:lnTo>
                  <a:lnTo>
                    <a:pt x="1455" y="704"/>
                  </a:lnTo>
                  <a:lnTo>
                    <a:pt x="1462" y="704"/>
                  </a:lnTo>
                  <a:lnTo>
                    <a:pt x="1462" y="707"/>
                  </a:lnTo>
                  <a:lnTo>
                    <a:pt x="1467" y="707"/>
                  </a:lnTo>
                  <a:lnTo>
                    <a:pt x="1467" y="704"/>
                  </a:lnTo>
                  <a:lnTo>
                    <a:pt x="1469" y="704"/>
                  </a:lnTo>
                  <a:lnTo>
                    <a:pt x="1469" y="704"/>
                  </a:lnTo>
                  <a:lnTo>
                    <a:pt x="1472" y="704"/>
                  </a:lnTo>
                  <a:lnTo>
                    <a:pt x="1472" y="702"/>
                  </a:lnTo>
                  <a:lnTo>
                    <a:pt x="1474" y="702"/>
                  </a:lnTo>
                  <a:lnTo>
                    <a:pt x="1474" y="704"/>
                  </a:lnTo>
                  <a:lnTo>
                    <a:pt x="1481" y="704"/>
                  </a:lnTo>
                  <a:lnTo>
                    <a:pt x="1481" y="704"/>
                  </a:lnTo>
                  <a:lnTo>
                    <a:pt x="1484" y="704"/>
                  </a:lnTo>
                  <a:lnTo>
                    <a:pt x="1484" y="707"/>
                  </a:lnTo>
                  <a:lnTo>
                    <a:pt x="1486" y="707"/>
                  </a:lnTo>
                  <a:lnTo>
                    <a:pt x="1486" y="704"/>
                  </a:lnTo>
                  <a:lnTo>
                    <a:pt x="1491" y="704"/>
                  </a:lnTo>
                  <a:lnTo>
                    <a:pt x="1491" y="707"/>
                  </a:lnTo>
                  <a:lnTo>
                    <a:pt x="1491" y="707"/>
                  </a:lnTo>
                  <a:lnTo>
                    <a:pt x="1491" y="704"/>
                  </a:lnTo>
                  <a:lnTo>
                    <a:pt x="1495" y="704"/>
                  </a:lnTo>
                  <a:lnTo>
                    <a:pt x="1495" y="707"/>
                  </a:lnTo>
                  <a:lnTo>
                    <a:pt x="1498" y="707"/>
                  </a:lnTo>
                  <a:lnTo>
                    <a:pt x="1498" y="707"/>
                  </a:lnTo>
                  <a:lnTo>
                    <a:pt x="1498" y="707"/>
                  </a:lnTo>
                  <a:lnTo>
                    <a:pt x="1498" y="709"/>
                  </a:lnTo>
                  <a:lnTo>
                    <a:pt x="1500" y="709"/>
                  </a:lnTo>
                  <a:lnTo>
                    <a:pt x="1500" y="709"/>
                  </a:lnTo>
                  <a:lnTo>
                    <a:pt x="1503" y="709"/>
                  </a:lnTo>
                  <a:lnTo>
                    <a:pt x="1503" y="711"/>
                  </a:lnTo>
                  <a:lnTo>
                    <a:pt x="1505" y="711"/>
                  </a:lnTo>
                  <a:lnTo>
                    <a:pt x="1505" y="709"/>
                  </a:lnTo>
                  <a:lnTo>
                    <a:pt x="1507" y="709"/>
                  </a:lnTo>
                  <a:lnTo>
                    <a:pt x="1507" y="709"/>
                  </a:lnTo>
                  <a:lnTo>
                    <a:pt x="1510" y="709"/>
                  </a:lnTo>
                  <a:lnTo>
                    <a:pt x="1510" y="707"/>
                  </a:lnTo>
                  <a:lnTo>
                    <a:pt x="1510" y="707"/>
                  </a:lnTo>
                  <a:lnTo>
                    <a:pt x="1510" y="707"/>
                  </a:lnTo>
                  <a:lnTo>
                    <a:pt x="1510" y="707"/>
                  </a:lnTo>
                  <a:lnTo>
                    <a:pt x="1510" y="704"/>
                  </a:lnTo>
                  <a:lnTo>
                    <a:pt x="1512" y="704"/>
                  </a:lnTo>
                  <a:lnTo>
                    <a:pt x="1512" y="704"/>
                  </a:lnTo>
                  <a:lnTo>
                    <a:pt x="1514" y="704"/>
                  </a:lnTo>
                  <a:lnTo>
                    <a:pt x="1514" y="704"/>
                  </a:lnTo>
                  <a:lnTo>
                    <a:pt x="1517" y="704"/>
                  </a:lnTo>
                  <a:lnTo>
                    <a:pt x="1517" y="704"/>
                  </a:lnTo>
                  <a:lnTo>
                    <a:pt x="1517" y="704"/>
                  </a:lnTo>
                  <a:lnTo>
                    <a:pt x="1517" y="702"/>
                  </a:lnTo>
                  <a:lnTo>
                    <a:pt x="1519" y="702"/>
                  </a:lnTo>
                  <a:lnTo>
                    <a:pt x="1519" y="702"/>
                  </a:lnTo>
                  <a:lnTo>
                    <a:pt x="1522" y="702"/>
                  </a:lnTo>
                  <a:lnTo>
                    <a:pt x="1522" y="700"/>
                  </a:lnTo>
                  <a:lnTo>
                    <a:pt x="1522" y="700"/>
                  </a:lnTo>
                  <a:lnTo>
                    <a:pt x="1522" y="700"/>
                  </a:lnTo>
                  <a:lnTo>
                    <a:pt x="1524" y="700"/>
                  </a:lnTo>
                  <a:lnTo>
                    <a:pt x="1524" y="697"/>
                  </a:lnTo>
                  <a:lnTo>
                    <a:pt x="1524" y="697"/>
                  </a:lnTo>
                  <a:lnTo>
                    <a:pt x="1524" y="697"/>
                  </a:lnTo>
                  <a:lnTo>
                    <a:pt x="1524" y="697"/>
                  </a:lnTo>
                  <a:lnTo>
                    <a:pt x="1524" y="695"/>
                  </a:lnTo>
                  <a:lnTo>
                    <a:pt x="1524" y="695"/>
                  </a:lnTo>
                  <a:lnTo>
                    <a:pt x="1524" y="692"/>
                  </a:lnTo>
                  <a:lnTo>
                    <a:pt x="1524" y="692"/>
                  </a:lnTo>
                  <a:lnTo>
                    <a:pt x="1524" y="692"/>
                  </a:lnTo>
                  <a:lnTo>
                    <a:pt x="1526" y="692"/>
                  </a:lnTo>
                  <a:lnTo>
                    <a:pt x="1526" y="690"/>
                  </a:lnTo>
                  <a:lnTo>
                    <a:pt x="1524" y="690"/>
                  </a:lnTo>
                  <a:lnTo>
                    <a:pt x="1524" y="690"/>
                  </a:lnTo>
                  <a:lnTo>
                    <a:pt x="1522" y="690"/>
                  </a:lnTo>
                  <a:lnTo>
                    <a:pt x="1522" y="688"/>
                  </a:lnTo>
                  <a:lnTo>
                    <a:pt x="1519" y="688"/>
                  </a:lnTo>
                  <a:lnTo>
                    <a:pt x="1519" y="685"/>
                  </a:lnTo>
                  <a:lnTo>
                    <a:pt x="1519" y="685"/>
                  </a:lnTo>
                  <a:lnTo>
                    <a:pt x="1519" y="685"/>
                  </a:lnTo>
                  <a:lnTo>
                    <a:pt x="1517" y="685"/>
                  </a:lnTo>
                  <a:lnTo>
                    <a:pt x="1517" y="683"/>
                  </a:lnTo>
                  <a:lnTo>
                    <a:pt x="1519" y="683"/>
                  </a:lnTo>
                  <a:lnTo>
                    <a:pt x="1519" y="683"/>
                  </a:lnTo>
                  <a:lnTo>
                    <a:pt x="1517" y="683"/>
                  </a:lnTo>
                  <a:lnTo>
                    <a:pt x="1517" y="681"/>
                  </a:lnTo>
                  <a:lnTo>
                    <a:pt x="1517" y="681"/>
                  </a:lnTo>
                  <a:lnTo>
                    <a:pt x="1517" y="678"/>
                  </a:lnTo>
                  <a:lnTo>
                    <a:pt x="1514" y="678"/>
                  </a:lnTo>
                  <a:lnTo>
                    <a:pt x="1514" y="678"/>
                  </a:lnTo>
                  <a:lnTo>
                    <a:pt x="1517" y="678"/>
                  </a:lnTo>
                  <a:lnTo>
                    <a:pt x="1517" y="676"/>
                  </a:lnTo>
                  <a:lnTo>
                    <a:pt x="1517" y="676"/>
                  </a:lnTo>
                  <a:lnTo>
                    <a:pt x="1517" y="673"/>
                  </a:lnTo>
                  <a:lnTo>
                    <a:pt x="1517" y="673"/>
                  </a:lnTo>
                  <a:lnTo>
                    <a:pt x="1517" y="669"/>
                  </a:lnTo>
                  <a:lnTo>
                    <a:pt x="1519" y="669"/>
                  </a:lnTo>
                  <a:lnTo>
                    <a:pt x="1519" y="669"/>
                  </a:lnTo>
                  <a:lnTo>
                    <a:pt x="1519" y="669"/>
                  </a:lnTo>
                  <a:lnTo>
                    <a:pt x="1519" y="666"/>
                  </a:lnTo>
                  <a:lnTo>
                    <a:pt x="1524" y="666"/>
                  </a:lnTo>
                  <a:lnTo>
                    <a:pt x="1524" y="664"/>
                  </a:lnTo>
                  <a:lnTo>
                    <a:pt x="1524" y="664"/>
                  </a:lnTo>
                  <a:lnTo>
                    <a:pt x="1524" y="662"/>
                  </a:lnTo>
                  <a:lnTo>
                    <a:pt x="1526" y="662"/>
                  </a:lnTo>
                  <a:lnTo>
                    <a:pt x="1526" y="659"/>
                  </a:lnTo>
                  <a:lnTo>
                    <a:pt x="1529" y="659"/>
                  </a:lnTo>
                  <a:lnTo>
                    <a:pt x="1529" y="659"/>
                  </a:lnTo>
                  <a:lnTo>
                    <a:pt x="1533" y="659"/>
                  </a:lnTo>
                  <a:lnTo>
                    <a:pt x="1533" y="657"/>
                  </a:lnTo>
                  <a:lnTo>
                    <a:pt x="1536" y="657"/>
                  </a:lnTo>
                  <a:lnTo>
                    <a:pt x="1536" y="655"/>
                  </a:lnTo>
                  <a:lnTo>
                    <a:pt x="1536" y="655"/>
                  </a:lnTo>
                  <a:lnTo>
                    <a:pt x="1536" y="652"/>
                  </a:lnTo>
                  <a:lnTo>
                    <a:pt x="1536" y="652"/>
                  </a:lnTo>
                  <a:lnTo>
                    <a:pt x="1536" y="652"/>
                  </a:lnTo>
                  <a:lnTo>
                    <a:pt x="1538" y="652"/>
                  </a:lnTo>
                  <a:lnTo>
                    <a:pt x="1538" y="650"/>
                  </a:lnTo>
                  <a:lnTo>
                    <a:pt x="1538" y="650"/>
                  </a:lnTo>
                  <a:lnTo>
                    <a:pt x="1538" y="650"/>
                  </a:lnTo>
                  <a:lnTo>
                    <a:pt x="1540" y="650"/>
                  </a:lnTo>
                  <a:lnTo>
                    <a:pt x="1540" y="652"/>
                  </a:lnTo>
                  <a:lnTo>
                    <a:pt x="1543" y="652"/>
                  </a:lnTo>
                  <a:lnTo>
                    <a:pt x="1543" y="652"/>
                  </a:lnTo>
                  <a:lnTo>
                    <a:pt x="1545" y="652"/>
                  </a:lnTo>
                  <a:lnTo>
                    <a:pt x="1545" y="652"/>
                  </a:lnTo>
                  <a:lnTo>
                    <a:pt x="1545" y="652"/>
                  </a:lnTo>
                  <a:lnTo>
                    <a:pt x="1545" y="655"/>
                  </a:lnTo>
                  <a:lnTo>
                    <a:pt x="1550" y="655"/>
                  </a:lnTo>
                  <a:lnTo>
                    <a:pt x="1550" y="655"/>
                  </a:lnTo>
                  <a:lnTo>
                    <a:pt x="1557" y="655"/>
                  </a:lnTo>
                  <a:lnTo>
                    <a:pt x="1557" y="657"/>
                  </a:lnTo>
                  <a:lnTo>
                    <a:pt x="1557" y="657"/>
                  </a:lnTo>
                  <a:lnTo>
                    <a:pt x="1557" y="657"/>
                  </a:lnTo>
                  <a:lnTo>
                    <a:pt x="1557" y="657"/>
                  </a:lnTo>
                  <a:lnTo>
                    <a:pt x="1557" y="659"/>
                  </a:lnTo>
                  <a:lnTo>
                    <a:pt x="1559" y="659"/>
                  </a:lnTo>
                  <a:lnTo>
                    <a:pt x="1559" y="659"/>
                  </a:lnTo>
                  <a:lnTo>
                    <a:pt x="1574" y="659"/>
                  </a:lnTo>
                  <a:lnTo>
                    <a:pt x="1574" y="662"/>
                  </a:lnTo>
                  <a:lnTo>
                    <a:pt x="1576" y="662"/>
                  </a:lnTo>
                  <a:lnTo>
                    <a:pt x="1576" y="662"/>
                  </a:lnTo>
                  <a:lnTo>
                    <a:pt x="1578" y="662"/>
                  </a:lnTo>
                  <a:lnTo>
                    <a:pt x="1578" y="664"/>
                  </a:lnTo>
                  <a:lnTo>
                    <a:pt x="1583" y="664"/>
                  </a:lnTo>
                  <a:lnTo>
                    <a:pt x="1583" y="664"/>
                  </a:lnTo>
                  <a:lnTo>
                    <a:pt x="1585" y="664"/>
                  </a:lnTo>
                  <a:lnTo>
                    <a:pt x="1585" y="664"/>
                  </a:lnTo>
                  <a:lnTo>
                    <a:pt x="1590" y="664"/>
                  </a:lnTo>
                  <a:lnTo>
                    <a:pt x="1590" y="666"/>
                  </a:lnTo>
                  <a:lnTo>
                    <a:pt x="1590" y="666"/>
                  </a:lnTo>
                  <a:lnTo>
                    <a:pt x="1590" y="666"/>
                  </a:lnTo>
                  <a:lnTo>
                    <a:pt x="1593" y="666"/>
                  </a:lnTo>
                  <a:lnTo>
                    <a:pt x="1593" y="666"/>
                  </a:lnTo>
                  <a:lnTo>
                    <a:pt x="1597" y="666"/>
                  </a:lnTo>
                  <a:lnTo>
                    <a:pt x="1597" y="666"/>
                  </a:lnTo>
                  <a:lnTo>
                    <a:pt x="1600" y="666"/>
                  </a:lnTo>
                  <a:lnTo>
                    <a:pt x="1600" y="669"/>
                  </a:lnTo>
                  <a:lnTo>
                    <a:pt x="1604" y="669"/>
                  </a:lnTo>
                  <a:lnTo>
                    <a:pt x="1604" y="669"/>
                  </a:lnTo>
                  <a:lnTo>
                    <a:pt x="1604" y="669"/>
                  </a:lnTo>
                  <a:lnTo>
                    <a:pt x="1604" y="669"/>
                  </a:lnTo>
                  <a:lnTo>
                    <a:pt x="1607" y="669"/>
                  </a:lnTo>
                  <a:lnTo>
                    <a:pt x="1607" y="669"/>
                  </a:lnTo>
                  <a:lnTo>
                    <a:pt x="1609" y="669"/>
                  </a:lnTo>
                  <a:lnTo>
                    <a:pt x="1609" y="671"/>
                  </a:lnTo>
                  <a:lnTo>
                    <a:pt x="1609" y="671"/>
                  </a:lnTo>
                  <a:lnTo>
                    <a:pt x="1609" y="671"/>
                  </a:lnTo>
                  <a:lnTo>
                    <a:pt x="1609" y="671"/>
                  </a:lnTo>
                  <a:lnTo>
                    <a:pt x="1609" y="676"/>
                  </a:lnTo>
                  <a:lnTo>
                    <a:pt x="1609" y="676"/>
                  </a:lnTo>
                  <a:lnTo>
                    <a:pt x="1609" y="678"/>
                  </a:lnTo>
                  <a:lnTo>
                    <a:pt x="1609" y="678"/>
                  </a:lnTo>
                  <a:lnTo>
                    <a:pt x="1609" y="683"/>
                  </a:lnTo>
                  <a:lnTo>
                    <a:pt x="1609" y="683"/>
                  </a:lnTo>
                  <a:lnTo>
                    <a:pt x="1609" y="683"/>
                  </a:lnTo>
                  <a:lnTo>
                    <a:pt x="1609" y="683"/>
                  </a:lnTo>
                  <a:lnTo>
                    <a:pt x="1609" y="683"/>
                  </a:lnTo>
                  <a:lnTo>
                    <a:pt x="1611" y="683"/>
                  </a:lnTo>
                  <a:lnTo>
                    <a:pt x="1611" y="688"/>
                  </a:lnTo>
                  <a:lnTo>
                    <a:pt x="1611" y="688"/>
                  </a:lnTo>
                  <a:lnTo>
                    <a:pt x="1611" y="690"/>
                  </a:lnTo>
                  <a:lnTo>
                    <a:pt x="1611" y="690"/>
                  </a:lnTo>
                  <a:lnTo>
                    <a:pt x="1611" y="690"/>
                  </a:lnTo>
                  <a:lnTo>
                    <a:pt x="1616" y="690"/>
                  </a:lnTo>
                  <a:lnTo>
                    <a:pt x="1616" y="692"/>
                  </a:lnTo>
                  <a:lnTo>
                    <a:pt x="1616" y="692"/>
                  </a:lnTo>
                  <a:lnTo>
                    <a:pt x="1616" y="692"/>
                  </a:lnTo>
                  <a:lnTo>
                    <a:pt x="1619" y="692"/>
                  </a:lnTo>
                  <a:lnTo>
                    <a:pt x="1619" y="692"/>
                  </a:lnTo>
                  <a:lnTo>
                    <a:pt x="1621" y="692"/>
                  </a:lnTo>
                  <a:lnTo>
                    <a:pt x="1621" y="695"/>
                  </a:lnTo>
                  <a:lnTo>
                    <a:pt x="1623" y="695"/>
                  </a:lnTo>
                  <a:lnTo>
                    <a:pt x="1623" y="695"/>
                  </a:lnTo>
                  <a:lnTo>
                    <a:pt x="1623" y="695"/>
                  </a:lnTo>
                  <a:lnTo>
                    <a:pt x="1623" y="697"/>
                  </a:lnTo>
                  <a:lnTo>
                    <a:pt x="1628" y="697"/>
                  </a:lnTo>
                  <a:lnTo>
                    <a:pt x="1628" y="695"/>
                  </a:lnTo>
                  <a:lnTo>
                    <a:pt x="1630" y="695"/>
                  </a:lnTo>
                  <a:lnTo>
                    <a:pt x="1630" y="697"/>
                  </a:lnTo>
                  <a:lnTo>
                    <a:pt x="1630" y="697"/>
                  </a:lnTo>
                  <a:lnTo>
                    <a:pt x="1630" y="697"/>
                  </a:lnTo>
                  <a:lnTo>
                    <a:pt x="1633" y="697"/>
                  </a:lnTo>
                  <a:lnTo>
                    <a:pt x="1633" y="700"/>
                  </a:lnTo>
                  <a:lnTo>
                    <a:pt x="1638" y="700"/>
                  </a:lnTo>
                  <a:lnTo>
                    <a:pt x="1638" y="700"/>
                  </a:lnTo>
                  <a:lnTo>
                    <a:pt x="1640" y="700"/>
                  </a:lnTo>
                  <a:lnTo>
                    <a:pt x="1640" y="702"/>
                  </a:lnTo>
                  <a:lnTo>
                    <a:pt x="1642" y="702"/>
                  </a:lnTo>
                  <a:lnTo>
                    <a:pt x="1642" y="700"/>
                  </a:lnTo>
                  <a:lnTo>
                    <a:pt x="1642" y="700"/>
                  </a:lnTo>
                  <a:lnTo>
                    <a:pt x="1642" y="700"/>
                  </a:lnTo>
                  <a:lnTo>
                    <a:pt x="1645" y="700"/>
                  </a:lnTo>
                  <a:lnTo>
                    <a:pt x="1645" y="700"/>
                  </a:lnTo>
                  <a:lnTo>
                    <a:pt x="1652" y="700"/>
                  </a:lnTo>
                  <a:lnTo>
                    <a:pt x="1652" y="700"/>
                  </a:lnTo>
                  <a:lnTo>
                    <a:pt x="1652" y="700"/>
                  </a:lnTo>
                  <a:lnTo>
                    <a:pt x="1652" y="697"/>
                  </a:lnTo>
                  <a:lnTo>
                    <a:pt x="1654" y="697"/>
                  </a:lnTo>
                  <a:lnTo>
                    <a:pt x="1654" y="697"/>
                  </a:lnTo>
                  <a:lnTo>
                    <a:pt x="1656" y="697"/>
                  </a:lnTo>
                  <a:lnTo>
                    <a:pt x="1656" y="695"/>
                  </a:lnTo>
                  <a:lnTo>
                    <a:pt x="1664" y="695"/>
                  </a:lnTo>
                  <a:lnTo>
                    <a:pt x="1664" y="695"/>
                  </a:lnTo>
                  <a:lnTo>
                    <a:pt x="1668" y="695"/>
                  </a:lnTo>
                  <a:lnTo>
                    <a:pt x="1668" y="692"/>
                  </a:lnTo>
                  <a:lnTo>
                    <a:pt x="1671" y="692"/>
                  </a:lnTo>
                  <a:lnTo>
                    <a:pt x="1671" y="695"/>
                  </a:lnTo>
                  <a:lnTo>
                    <a:pt x="1671" y="695"/>
                  </a:lnTo>
                  <a:lnTo>
                    <a:pt x="1671" y="692"/>
                  </a:lnTo>
                  <a:lnTo>
                    <a:pt x="1673" y="692"/>
                  </a:lnTo>
                  <a:lnTo>
                    <a:pt x="1673" y="692"/>
                  </a:lnTo>
                  <a:lnTo>
                    <a:pt x="1675" y="692"/>
                  </a:lnTo>
                  <a:lnTo>
                    <a:pt x="1675" y="692"/>
                  </a:lnTo>
                  <a:lnTo>
                    <a:pt x="1678" y="692"/>
                  </a:lnTo>
                  <a:lnTo>
                    <a:pt x="1678" y="692"/>
                  </a:lnTo>
                  <a:lnTo>
                    <a:pt x="1682" y="692"/>
                  </a:lnTo>
                  <a:lnTo>
                    <a:pt x="1682" y="692"/>
                  </a:lnTo>
                  <a:lnTo>
                    <a:pt x="1692" y="692"/>
                  </a:lnTo>
                  <a:lnTo>
                    <a:pt x="1692" y="695"/>
                  </a:lnTo>
                  <a:lnTo>
                    <a:pt x="1694" y="695"/>
                  </a:lnTo>
                  <a:lnTo>
                    <a:pt x="1694" y="697"/>
                  </a:lnTo>
                  <a:lnTo>
                    <a:pt x="1697" y="697"/>
                  </a:lnTo>
                  <a:lnTo>
                    <a:pt x="1697" y="695"/>
                  </a:lnTo>
                  <a:lnTo>
                    <a:pt x="1709" y="695"/>
                  </a:lnTo>
                  <a:lnTo>
                    <a:pt x="1709" y="697"/>
                  </a:lnTo>
                  <a:lnTo>
                    <a:pt x="1709" y="697"/>
                  </a:lnTo>
                  <a:lnTo>
                    <a:pt x="1709" y="697"/>
                  </a:lnTo>
                  <a:lnTo>
                    <a:pt x="1711" y="697"/>
                  </a:lnTo>
                  <a:lnTo>
                    <a:pt x="1711" y="700"/>
                  </a:lnTo>
                  <a:lnTo>
                    <a:pt x="1711" y="700"/>
                  </a:lnTo>
                  <a:lnTo>
                    <a:pt x="1711" y="700"/>
                  </a:lnTo>
                  <a:lnTo>
                    <a:pt x="1713" y="700"/>
                  </a:lnTo>
                  <a:lnTo>
                    <a:pt x="1713" y="702"/>
                  </a:lnTo>
                  <a:lnTo>
                    <a:pt x="1713" y="702"/>
                  </a:lnTo>
                  <a:lnTo>
                    <a:pt x="1713" y="702"/>
                  </a:lnTo>
                  <a:lnTo>
                    <a:pt x="1716" y="702"/>
                  </a:lnTo>
                  <a:lnTo>
                    <a:pt x="1716" y="704"/>
                  </a:lnTo>
                  <a:lnTo>
                    <a:pt x="1720" y="704"/>
                  </a:lnTo>
                  <a:lnTo>
                    <a:pt x="1720" y="704"/>
                  </a:lnTo>
                  <a:lnTo>
                    <a:pt x="1723" y="704"/>
                  </a:lnTo>
                  <a:lnTo>
                    <a:pt x="1723" y="704"/>
                  </a:lnTo>
                  <a:lnTo>
                    <a:pt x="1723" y="704"/>
                  </a:lnTo>
                  <a:lnTo>
                    <a:pt x="1723" y="704"/>
                  </a:lnTo>
                  <a:lnTo>
                    <a:pt x="1730" y="704"/>
                  </a:lnTo>
                  <a:lnTo>
                    <a:pt x="1730" y="707"/>
                  </a:lnTo>
                  <a:lnTo>
                    <a:pt x="1732" y="707"/>
                  </a:lnTo>
                  <a:lnTo>
                    <a:pt x="1732" y="711"/>
                  </a:lnTo>
                  <a:lnTo>
                    <a:pt x="1732" y="711"/>
                  </a:lnTo>
                  <a:lnTo>
                    <a:pt x="1732" y="714"/>
                  </a:lnTo>
                  <a:lnTo>
                    <a:pt x="1735" y="714"/>
                  </a:lnTo>
                  <a:lnTo>
                    <a:pt x="1735" y="714"/>
                  </a:lnTo>
                  <a:lnTo>
                    <a:pt x="1737" y="714"/>
                  </a:lnTo>
                  <a:lnTo>
                    <a:pt x="1737" y="716"/>
                  </a:lnTo>
                  <a:lnTo>
                    <a:pt x="1739" y="716"/>
                  </a:lnTo>
                  <a:lnTo>
                    <a:pt x="1739" y="716"/>
                  </a:lnTo>
                  <a:lnTo>
                    <a:pt x="1739" y="716"/>
                  </a:lnTo>
                  <a:lnTo>
                    <a:pt x="1739" y="719"/>
                  </a:lnTo>
                  <a:lnTo>
                    <a:pt x="1742" y="719"/>
                  </a:lnTo>
                  <a:lnTo>
                    <a:pt x="1742" y="719"/>
                  </a:lnTo>
                  <a:lnTo>
                    <a:pt x="1744" y="719"/>
                  </a:lnTo>
                  <a:lnTo>
                    <a:pt x="1744" y="721"/>
                  </a:lnTo>
                  <a:lnTo>
                    <a:pt x="1744" y="721"/>
                  </a:lnTo>
                  <a:lnTo>
                    <a:pt x="1744" y="721"/>
                  </a:lnTo>
                  <a:lnTo>
                    <a:pt x="1753" y="721"/>
                  </a:lnTo>
                  <a:lnTo>
                    <a:pt x="1753" y="721"/>
                  </a:lnTo>
                  <a:lnTo>
                    <a:pt x="1756" y="721"/>
                  </a:lnTo>
                  <a:lnTo>
                    <a:pt x="1756" y="721"/>
                  </a:lnTo>
                  <a:lnTo>
                    <a:pt x="1758" y="721"/>
                  </a:lnTo>
                  <a:lnTo>
                    <a:pt x="1758" y="721"/>
                  </a:lnTo>
                  <a:lnTo>
                    <a:pt x="1761" y="721"/>
                  </a:lnTo>
                  <a:lnTo>
                    <a:pt x="1761" y="721"/>
                  </a:lnTo>
                  <a:lnTo>
                    <a:pt x="1763" y="721"/>
                  </a:lnTo>
                  <a:lnTo>
                    <a:pt x="1763" y="723"/>
                  </a:lnTo>
                  <a:lnTo>
                    <a:pt x="1765" y="723"/>
                  </a:lnTo>
                  <a:lnTo>
                    <a:pt x="1765" y="723"/>
                  </a:lnTo>
                  <a:lnTo>
                    <a:pt x="1765" y="723"/>
                  </a:lnTo>
                  <a:lnTo>
                    <a:pt x="1765" y="723"/>
                  </a:lnTo>
                  <a:lnTo>
                    <a:pt x="1770" y="723"/>
                  </a:lnTo>
                  <a:lnTo>
                    <a:pt x="1770" y="723"/>
                  </a:lnTo>
                  <a:lnTo>
                    <a:pt x="1770" y="723"/>
                  </a:lnTo>
                  <a:lnTo>
                    <a:pt x="1770" y="723"/>
                  </a:lnTo>
                  <a:lnTo>
                    <a:pt x="1777" y="723"/>
                  </a:lnTo>
                  <a:lnTo>
                    <a:pt x="1777" y="726"/>
                  </a:lnTo>
                  <a:lnTo>
                    <a:pt x="1784" y="726"/>
                  </a:lnTo>
                  <a:lnTo>
                    <a:pt x="1784" y="723"/>
                  </a:lnTo>
                  <a:lnTo>
                    <a:pt x="1784" y="723"/>
                  </a:lnTo>
                  <a:lnTo>
                    <a:pt x="1784" y="723"/>
                  </a:lnTo>
                  <a:lnTo>
                    <a:pt x="1787" y="723"/>
                  </a:lnTo>
                  <a:lnTo>
                    <a:pt x="1787" y="723"/>
                  </a:lnTo>
                  <a:lnTo>
                    <a:pt x="1789" y="723"/>
                  </a:lnTo>
                  <a:lnTo>
                    <a:pt x="1789" y="726"/>
                  </a:lnTo>
                  <a:lnTo>
                    <a:pt x="1791" y="726"/>
                  </a:lnTo>
                  <a:lnTo>
                    <a:pt x="1791" y="726"/>
                  </a:lnTo>
                  <a:lnTo>
                    <a:pt x="1791" y="726"/>
                  </a:lnTo>
                  <a:lnTo>
                    <a:pt x="1791" y="726"/>
                  </a:lnTo>
                  <a:lnTo>
                    <a:pt x="1796" y="726"/>
                  </a:lnTo>
                  <a:lnTo>
                    <a:pt x="1796" y="723"/>
                  </a:lnTo>
                  <a:lnTo>
                    <a:pt x="1798" y="723"/>
                  </a:lnTo>
                  <a:lnTo>
                    <a:pt x="1798" y="723"/>
                  </a:lnTo>
                  <a:lnTo>
                    <a:pt x="1801" y="723"/>
                  </a:lnTo>
                  <a:lnTo>
                    <a:pt x="1801" y="723"/>
                  </a:lnTo>
                  <a:lnTo>
                    <a:pt x="1803" y="723"/>
                  </a:lnTo>
                  <a:lnTo>
                    <a:pt x="1803" y="721"/>
                  </a:lnTo>
                  <a:lnTo>
                    <a:pt x="1806" y="721"/>
                  </a:lnTo>
                  <a:lnTo>
                    <a:pt x="1806" y="721"/>
                  </a:lnTo>
                  <a:lnTo>
                    <a:pt x="1808" y="721"/>
                  </a:lnTo>
                  <a:lnTo>
                    <a:pt x="1808" y="721"/>
                  </a:lnTo>
                  <a:lnTo>
                    <a:pt x="1810" y="721"/>
                  </a:lnTo>
                  <a:lnTo>
                    <a:pt x="1810" y="721"/>
                  </a:lnTo>
                  <a:lnTo>
                    <a:pt x="1813" y="721"/>
                  </a:lnTo>
                  <a:lnTo>
                    <a:pt x="1813" y="719"/>
                  </a:lnTo>
                  <a:lnTo>
                    <a:pt x="1815" y="719"/>
                  </a:lnTo>
                  <a:lnTo>
                    <a:pt x="1815" y="721"/>
                  </a:lnTo>
                  <a:lnTo>
                    <a:pt x="1817" y="721"/>
                  </a:lnTo>
                  <a:lnTo>
                    <a:pt x="1817" y="719"/>
                  </a:lnTo>
                  <a:lnTo>
                    <a:pt x="1822" y="719"/>
                  </a:lnTo>
                  <a:lnTo>
                    <a:pt x="1822" y="719"/>
                  </a:lnTo>
                  <a:lnTo>
                    <a:pt x="1824" y="719"/>
                  </a:lnTo>
                  <a:lnTo>
                    <a:pt x="1824" y="716"/>
                  </a:lnTo>
                  <a:lnTo>
                    <a:pt x="1829" y="716"/>
                  </a:lnTo>
                  <a:lnTo>
                    <a:pt x="1829" y="716"/>
                  </a:lnTo>
                  <a:lnTo>
                    <a:pt x="1834" y="716"/>
                  </a:lnTo>
                  <a:lnTo>
                    <a:pt x="1834" y="716"/>
                  </a:lnTo>
                  <a:lnTo>
                    <a:pt x="1836" y="716"/>
                  </a:lnTo>
                  <a:lnTo>
                    <a:pt x="1836" y="716"/>
                  </a:lnTo>
                  <a:lnTo>
                    <a:pt x="1839" y="716"/>
                  </a:lnTo>
                  <a:lnTo>
                    <a:pt x="1839" y="714"/>
                  </a:lnTo>
                  <a:lnTo>
                    <a:pt x="1843" y="714"/>
                  </a:lnTo>
                  <a:lnTo>
                    <a:pt x="1843" y="711"/>
                  </a:lnTo>
                  <a:lnTo>
                    <a:pt x="1843" y="711"/>
                  </a:lnTo>
                  <a:lnTo>
                    <a:pt x="1843" y="711"/>
                  </a:lnTo>
                  <a:lnTo>
                    <a:pt x="1843" y="711"/>
                  </a:lnTo>
                  <a:lnTo>
                    <a:pt x="1843" y="709"/>
                  </a:lnTo>
                  <a:lnTo>
                    <a:pt x="1846" y="709"/>
                  </a:lnTo>
                  <a:lnTo>
                    <a:pt x="1846" y="709"/>
                  </a:lnTo>
                  <a:lnTo>
                    <a:pt x="1846" y="709"/>
                  </a:lnTo>
                  <a:lnTo>
                    <a:pt x="1846" y="707"/>
                  </a:lnTo>
                  <a:lnTo>
                    <a:pt x="1848" y="707"/>
                  </a:lnTo>
                  <a:lnTo>
                    <a:pt x="1848" y="707"/>
                  </a:lnTo>
                  <a:lnTo>
                    <a:pt x="1851" y="707"/>
                  </a:lnTo>
                  <a:lnTo>
                    <a:pt x="1851" y="704"/>
                  </a:lnTo>
                  <a:lnTo>
                    <a:pt x="1853" y="704"/>
                  </a:lnTo>
                  <a:lnTo>
                    <a:pt x="1853" y="704"/>
                  </a:lnTo>
                  <a:lnTo>
                    <a:pt x="1853" y="704"/>
                  </a:lnTo>
                  <a:lnTo>
                    <a:pt x="1853" y="702"/>
                  </a:lnTo>
                  <a:lnTo>
                    <a:pt x="1855" y="702"/>
                  </a:lnTo>
                  <a:lnTo>
                    <a:pt x="1855" y="702"/>
                  </a:lnTo>
                  <a:lnTo>
                    <a:pt x="1860" y="702"/>
                  </a:lnTo>
                  <a:lnTo>
                    <a:pt x="1860" y="702"/>
                  </a:lnTo>
                  <a:lnTo>
                    <a:pt x="1862" y="702"/>
                  </a:lnTo>
                  <a:lnTo>
                    <a:pt x="1862" y="700"/>
                  </a:lnTo>
                  <a:lnTo>
                    <a:pt x="1865" y="700"/>
                  </a:lnTo>
                  <a:lnTo>
                    <a:pt x="1865" y="700"/>
                  </a:lnTo>
                  <a:lnTo>
                    <a:pt x="1865" y="700"/>
                  </a:lnTo>
                  <a:lnTo>
                    <a:pt x="1865" y="697"/>
                  </a:lnTo>
                  <a:lnTo>
                    <a:pt x="1869" y="697"/>
                  </a:lnTo>
                  <a:lnTo>
                    <a:pt x="1869" y="697"/>
                  </a:lnTo>
                  <a:lnTo>
                    <a:pt x="1869" y="697"/>
                  </a:lnTo>
                  <a:lnTo>
                    <a:pt x="1869" y="697"/>
                  </a:lnTo>
                  <a:lnTo>
                    <a:pt x="1879" y="697"/>
                  </a:lnTo>
                  <a:lnTo>
                    <a:pt x="1879" y="700"/>
                  </a:lnTo>
                  <a:lnTo>
                    <a:pt x="1884" y="700"/>
                  </a:lnTo>
                  <a:lnTo>
                    <a:pt x="1884" y="700"/>
                  </a:lnTo>
                  <a:lnTo>
                    <a:pt x="1884" y="700"/>
                  </a:lnTo>
                  <a:lnTo>
                    <a:pt x="1884" y="702"/>
                  </a:lnTo>
                  <a:lnTo>
                    <a:pt x="1886" y="702"/>
                  </a:lnTo>
                  <a:lnTo>
                    <a:pt x="1886" y="702"/>
                  </a:lnTo>
                  <a:lnTo>
                    <a:pt x="1886" y="702"/>
                  </a:lnTo>
                  <a:lnTo>
                    <a:pt x="1886" y="702"/>
                  </a:lnTo>
                  <a:lnTo>
                    <a:pt x="1888" y="702"/>
                  </a:lnTo>
                  <a:lnTo>
                    <a:pt x="1888" y="704"/>
                  </a:lnTo>
                  <a:lnTo>
                    <a:pt x="1888" y="704"/>
                  </a:lnTo>
                  <a:lnTo>
                    <a:pt x="1888" y="704"/>
                  </a:lnTo>
                  <a:lnTo>
                    <a:pt x="1891" y="704"/>
                  </a:lnTo>
                  <a:lnTo>
                    <a:pt x="1891" y="707"/>
                  </a:lnTo>
                  <a:lnTo>
                    <a:pt x="1898" y="707"/>
                  </a:lnTo>
                  <a:lnTo>
                    <a:pt x="1898" y="707"/>
                  </a:lnTo>
                  <a:lnTo>
                    <a:pt x="1900" y="707"/>
                  </a:lnTo>
                  <a:lnTo>
                    <a:pt x="1900" y="707"/>
                  </a:lnTo>
                  <a:lnTo>
                    <a:pt x="1903" y="707"/>
                  </a:lnTo>
                  <a:lnTo>
                    <a:pt x="1903" y="704"/>
                  </a:lnTo>
                  <a:lnTo>
                    <a:pt x="1905" y="704"/>
                  </a:lnTo>
                  <a:lnTo>
                    <a:pt x="1905" y="704"/>
                  </a:lnTo>
                  <a:lnTo>
                    <a:pt x="1907" y="704"/>
                  </a:lnTo>
                  <a:lnTo>
                    <a:pt x="1907" y="702"/>
                  </a:lnTo>
                  <a:lnTo>
                    <a:pt x="1912" y="702"/>
                  </a:lnTo>
                  <a:lnTo>
                    <a:pt x="1912" y="704"/>
                  </a:lnTo>
                  <a:lnTo>
                    <a:pt x="1914" y="704"/>
                  </a:lnTo>
                  <a:lnTo>
                    <a:pt x="1914" y="704"/>
                  </a:lnTo>
                  <a:lnTo>
                    <a:pt x="1919" y="704"/>
                  </a:lnTo>
                  <a:lnTo>
                    <a:pt x="1919" y="707"/>
                  </a:lnTo>
                  <a:lnTo>
                    <a:pt x="1919" y="707"/>
                  </a:lnTo>
                  <a:lnTo>
                    <a:pt x="1919" y="707"/>
                  </a:lnTo>
                  <a:lnTo>
                    <a:pt x="1922" y="707"/>
                  </a:lnTo>
                  <a:lnTo>
                    <a:pt x="1922" y="709"/>
                  </a:lnTo>
                  <a:lnTo>
                    <a:pt x="1922" y="709"/>
                  </a:lnTo>
                  <a:lnTo>
                    <a:pt x="1922" y="709"/>
                  </a:lnTo>
                  <a:lnTo>
                    <a:pt x="1924" y="709"/>
                  </a:lnTo>
                  <a:lnTo>
                    <a:pt x="1924" y="711"/>
                  </a:lnTo>
                  <a:lnTo>
                    <a:pt x="1924" y="711"/>
                  </a:lnTo>
                  <a:lnTo>
                    <a:pt x="1924" y="711"/>
                  </a:lnTo>
                  <a:lnTo>
                    <a:pt x="1929" y="711"/>
                  </a:lnTo>
                  <a:lnTo>
                    <a:pt x="1929" y="711"/>
                  </a:lnTo>
                  <a:lnTo>
                    <a:pt x="1931" y="711"/>
                  </a:lnTo>
                  <a:lnTo>
                    <a:pt x="1931" y="714"/>
                  </a:lnTo>
                  <a:lnTo>
                    <a:pt x="1938" y="714"/>
                  </a:lnTo>
                  <a:lnTo>
                    <a:pt x="1938" y="714"/>
                  </a:lnTo>
                  <a:lnTo>
                    <a:pt x="1940" y="714"/>
                  </a:lnTo>
                  <a:lnTo>
                    <a:pt x="1940" y="716"/>
                  </a:lnTo>
                  <a:lnTo>
                    <a:pt x="1943" y="716"/>
                  </a:lnTo>
                  <a:lnTo>
                    <a:pt x="1943" y="716"/>
                  </a:lnTo>
                  <a:lnTo>
                    <a:pt x="1945" y="716"/>
                  </a:lnTo>
                  <a:lnTo>
                    <a:pt x="1945" y="716"/>
                  </a:lnTo>
                  <a:lnTo>
                    <a:pt x="1948" y="716"/>
                  </a:lnTo>
                  <a:lnTo>
                    <a:pt x="1948" y="714"/>
                  </a:lnTo>
                  <a:lnTo>
                    <a:pt x="1948" y="714"/>
                  </a:lnTo>
                  <a:lnTo>
                    <a:pt x="1948" y="714"/>
                  </a:lnTo>
                  <a:lnTo>
                    <a:pt x="1950" y="714"/>
                  </a:lnTo>
                  <a:lnTo>
                    <a:pt x="1950" y="711"/>
                  </a:lnTo>
                  <a:lnTo>
                    <a:pt x="1952" y="711"/>
                  </a:lnTo>
                  <a:lnTo>
                    <a:pt x="1952" y="711"/>
                  </a:lnTo>
                  <a:lnTo>
                    <a:pt x="1952" y="711"/>
                  </a:lnTo>
                  <a:lnTo>
                    <a:pt x="1952" y="711"/>
                  </a:lnTo>
                  <a:lnTo>
                    <a:pt x="1955" y="711"/>
                  </a:lnTo>
                  <a:lnTo>
                    <a:pt x="1955" y="709"/>
                  </a:lnTo>
                  <a:lnTo>
                    <a:pt x="1957" y="709"/>
                  </a:lnTo>
                  <a:lnTo>
                    <a:pt x="1957" y="709"/>
                  </a:lnTo>
                  <a:lnTo>
                    <a:pt x="1959" y="709"/>
                  </a:lnTo>
                  <a:lnTo>
                    <a:pt x="1959" y="707"/>
                  </a:lnTo>
                  <a:lnTo>
                    <a:pt x="1959" y="707"/>
                  </a:lnTo>
                  <a:lnTo>
                    <a:pt x="1959" y="707"/>
                  </a:lnTo>
                  <a:lnTo>
                    <a:pt x="1962" y="707"/>
                  </a:lnTo>
                  <a:lnTo>
                    <a:pt x="1962" y="704"/>
                  </a:lnTo>
                  <a:lnTo>
                    <a:pt x="1969" y="704"/>
                  </a:lnTo>
                  <a:lnTo>
                    <a:pt x="1969" y="704"/>
                  </a:lnTo>
                  <a:lnTo>
                    <a:pt x="1969" y="704"/>
                  </a:lnTo>
                  <a:lnTo>
                    <a:pt x="1969" y="704"/>
                  </a:lnTo>
                  <a:lnTo>
                    <a:pt x="1971" y="704"/>
                  </a:lnTo>
                  <a:lnTo>
                    <a:pt x="1971" y="704"/>
                  </a:lnTo>
                  <a:lnTo>
                    <a:pt x="1974" y="704"/>
                  </a:lnTo>
                  <a:lnTo>
                    <a:pt x="1974" y="702"/>
                  </a:lnTo>
                  <a:lnTo>
                    <a:pt x="1976" y="702"/>
                  </a:lnTo>
                  <a:lnTo>
                    <a:pt x="1976" y="702"/>
                  </a:lnTo>
                  <a:lnTo>
                    <a:pt x="1976" y="702"/>
                  </a:lnTo>
                  <a:lnTo>
                    <a:pt x="1976" y="702"/>
                  </a:lnTo>
                  <a:lnTo>
                    <a:pt x="1976" y="702"/>
                  </a:lnTo>
                  <a:lnTo>
                    <a:pt x="1976" y="700"/>
                  </a:lnTo>
                  <a:lnTo>
                    <a:pt x="1978" y="700"/>
                  </a:lnTo>
                  <a:lnTo>
                    <a:pt x="1978" y="700"/>
                  </a:lnTo>
                  <a:lnTo>
                    <a:pt x="1976" y="700"/>
                  </a:lnTo>
                  <a:lnTo>
                    <a:pt x="1976" y="695"/>
                  </a:lnTo>
                  <a:lnTo>
                    <a:pt x="1974" y="695"/>
                  </a:lnTo>
                  <a:lnTo>
                    <a:pt x="1974" y="695"/>
                  </a:lnTo>
                  <a:lnTo>
                    <a:pt x="1971" y="695"/>
                  </a:lnTo>
                  <a:lnTo>
                    <a:pt x="1971" y="692"/>
                  </a:lnTo>
                  <a:lnTo>
                    <a:pt x="1974" y="692"/>
                  </a:lnTo>
                  <a:lnTo>
                    <a:pt x="1974" y="692"/>
                  </a:lnTo>
                  <a:lnTo>
                    <a:pt x="1976" y="692"/>
                  </a:lnTo>
                  <a:lnTo>
                    <a:pt x="1976" y="690"/>
                  </a:lnTo>
                  <a:lnTo>
                    <a:pt x="1976" y="690"/>
                  </a:lnTo>
                  <a:lnTo>
                    <a:pt x="1976" y="688"/>
                  </a:lnTo>
                  <a:lnTo>
                    <a:pt x="1978" y="688"/>
                  </a:lnTo>
                  <a:lnTo>
                    <a:pt x="1978" y="688"/>
                  </a:lnTo>
                  <a:lnTo>
                    <a:pt x="1978" y="688"/>
                  </a:lnTo>
                  <a:lnTo>
                    <a:pt x="1978" y="685"/>
                  </a:lnTo>
                  <a:lnTo>
                    <a:pt x="1978" y="685"/>
                  </a:lnTo>
                  <a:lnTo>
                    <a:pt x="1978" y="685"/>
                  </a:lnTo>
                  <a:lnTo>
                    <a:pt x="1981" y="685"/>
                  </a:lnTo>
                  <a:lnTo>
                    <a:pt x="1981" y="681"/>
                  </a:lnTo>
                  <a:lnTo>
                    <a:pt x="1981" y="681"/>
                  </a:lnTo>
                  <a:lnTo>
                    <a:pt x="1981" y="681"/>
                  </a:lnTo>
                  <a:lnTo>
                    <a:pt x="1983" y="681"/>
                  </a:lnTo>
                  <a:lnTo>
                    <a:pt x="1983" y="678"/>
                  </a:lnTo>
                  <a:lnTo>
                    <a:pt x="1983" y="678"/>
                  </a:lnTo>
                  <a:lnTo>
                    <a:pt x="1983" y="678"/>
                  </a:lnTo>
                  <a:lnTo>
                    <a:pt x="1985" y="678"/>
                  </a:lnTo>
                  <a:lnTo>
                    <a:pt x="1985" y="676"/>
                  </a:lnTo>
                  <a:lnTo>
                    <a:pt x="1985" y="676"/>
                  </a:lnTo>
                  <a:lnTo>
                    <a:pt x="1985" y="673"/>
                  </a:lnTo>
                  <a:lnTo>
                    <a:pt x="1985" y="673"/>
                  </a:lnTo>
                  <a:lnTo>
                    <a:pt x="1985" y="671"/>
                  </a:lnTo>
                  <a:lnTo>
                    <a:pt x="1988" y="671"/>
                  </a:lnTo>
                  <a:lnTo>
                    <a:pt x="1988" y="671"/>
                  </a:lnTo>
                  <a:lnTo>
                    <a:pt x="1990" y="671"/>
                  </a:lnTo>
                  <a:lnTo>
                    <a:pt x="1990" y="669"/>
                  </a:lnTo>
                  <a:lnTo>
                    <a:pt x="1990" y="669"/>
                  </a:lnTo>
                  <a:lnTo>
                    <a:pt x="1990" y="666"/>
                  </a:lnTo>
                  <a:lnTo>
                    <a:pt x="1990" y="666"/>
                  </a:lnTo>
                  <a:lnTo>
                    <a:pt x="1990" y="664"/>
                  </a:lnTo>
                  <a:lnTo>
                    <a:pt x="1993" y="664"/>
                  </a:lnTo>
                  <a:lnTo>
                    <a:pt x="1993" y="664"/>
                  </a:lnTo>
                  <a:lnTo>
                    <a:pt x="1993" y="664"/>
                  </a:lnTo>
                  <a:lnTo>
                    <a:pt x="1993" y="662"/>
                  </a:lnTo>
                  <a:lnTo>
                    <a:pt x="1995" y="662"/>
                  </a:lnTo>
                  <a:lnTo>
                    <a:pt x="1995" y="662"/>
                  </a:lnTo>
                  <a:lnTo>
                    <a:pt x="1997" y="662"/>
                  </a:lnTo>
                  <a:lnTo>
                    <a:pt x="1997" y="659"/>
                  </a:lnTo>
                  <a:lnTo>
                    <a:pt x="1997" y="659"/>
                  </a:lnTo>
                  <a:lnTo>
                    <a:pt x="1997" y="659"/>
                  </a:lnTo>
                  <a:lnTo>
                    <a:pt x="2000" y="659"/>
                  </a:lnTo>
                  <a:lnTo>
                    <a:pt x="2000" y="657"/>
                  </a:lnTo>
                  <a:lnTo>
                    <a:pt x="2002" y="657"/>
                  </a:lnTo>
                  <a:lnTo>
                    <a:pt x="2002" y="657"/>
                  </a:lnTo>
                  <a:lnTo>
                    <a:pt x="2002" y="657"/>
                  </a:lnTo>
                  <a:lnTo>
                    <a:pt x="2002" y="655"/>
                  </a:lnTo>
                  <a:lnTo>
                    <a:pt x="2004" y="655"/>
                  </a:lnTo>
                  <a:lnTo>
                    <a:pt x="2004" y="652"/>
                  </a:lnTo>
                  <a:lnTo>
                    <a:pt x="2007" y="652"/>
                  </a:lnTo>
                  <a:lnTo>
                    <a:pt x="2007" y="652"/>
                  </a:lnTo>
                  <a:lnTo>
                    <a:pt x="2007" y="652"/>
                  </a:lnTo>
                  <a:lnTo>
                    <a:pt x="2007" y="647"/>
                  </a:lnTo>
                  <a:lnTo>
                    <a:pt x="2007" y="647"/>
                  </a:lnTo>
                  <a:lnTo>
                    <a:pt x="2007" y="645"/>
                  </a:lnTo>
                  <a:lnTo>
                    <a:pt x="2004" y="645"/>
                  </a:lnTo>
                  <a:lnTo>
                    <a:pt x="2004" y="643"/>
                  </a:lnTo>
                  <a:lnTo>
                    <a:pt x="2004" y="643"/>
                  </a:lnTo>
                  <a:lnTo>
                    <a:pt x="2004" y="640"/>
                  </a:lnTo>
                  <a:lnTo>
                    <a:pt x="2007" y="640"/>
                  </a:lnTo>
                  <a:lnTo>
                    <a:pt x="2007" y="640"/>
                  </a:lnTo>
                  <a:lnTo>
                    <a:pt x="2004" y="640"/>
                  </a:lnTo>
                  <a:lnTo>
                    <a:pt x="2004" y="638"/>
                  </a:lnTo>
                  <a:lnTo>
                    <a:pt x="2002" y="638"/>
                  </a:lnTo>
                  <a:lnTo>
                    <a:pt x="2002" y="638"/>
                  </a:lnTo>
                  <a:lnTo>
                    <a:pt x="1997" y="638"/>
                  </a:lnTo>
                  <a:lnTo>
                    <a:pt x="1997" y="638"/>
                  </a:lnTo>
                  <a:lnTo>
                    <a:pt x="1993" y="638"/>
                  </a:lnTo>
                  <a:lnTo>
                    <a:pt x="1993" y="633"/>
                  </a:lnTo>
                  <a:lnTo>
                    <a:pt x="1995" y="633"/>
                  </a:lnTo>
                  <a:lnTo>
                    <a:pt x="1995" y="633"/>
                  </a:lnTo>
                  <a:lnTo>
                    <a:pt x="1997" y="633"/>
                  </a:lnTo>
                  <a:lnTo>
                    <a:pt x="1997" y="631"/>
                  </a:lnTo>
                  <a:lnTo>
                    <a:pt x="1997" y="631"/>
                  </a:lnTo>
                  <a:lnTo>
                    <a:pt x="1997" y="631"/>
                  </a:lnTo>
                  <a:lnTo>
                    <a:pt x="1997" y="631"/>
                  </a:lnTo>
                  <a:lnTo>
                    <a:pt x="1997" y="628"/>
                  </a:lnTo>
                  <a:lnTo>
                    <a:pt x="2000" y="628"/>
                  </a:lnTo>
                  <a:lnTo>
                    <a:pt x="2000" y="628"/>
                  </a:lnTo>
                  <a:lnTo>
                    <a:pt x="2002" y="628"/>
                  </a:lnTo>
                  <a:lnTo>
                    <a:pt x="2002" y="626"/>
                  </a:lnTo>
                  <a:lnTo>
                    <a:pt x="2002" y="626"/>
                  </a:lnTo>
                  <a:lnTo>
                    <a:pt x="2002" y="626"/>
                  </a:lnTo>
                  <a:lnTo>
                    <a:pt x="2004" y="626"/>
                  </a:lnTo>
                  <a:lnTo>
                    <a:pt x="2004" y="624"/>
                  </a:lnTo>
                  <a:lnTo>
                    <a:pt x="2004" y="624"/>
                  </a:lnTo>
                  <a:lnTo>
                    <a:pt x="2004" y="624"/>
                  </a:lnTo>
                  <a:lnTo>
                    <a:pt x="2007" y="624"/>
                  </a:lnTo>
                  <a:lnTo>
                    <a:pt x="2007" y="624"/>
                  </a:lnTo>
                  <a:lnTo>
                    <a:pt x="2009" y="624"/>
                  </a:lnTo>
                  <a:lnTo>
                    <a:pt x="2009" y="621"/>
                  </a:lnTo>
                  <a:lnTo>
                    <a:pt x="2009" y="621"/>
                  </a:lnTo>
                  <a:lnTo>
                    <a:pt x="2009" y="621"/>
                  </a:lnTo>
                  <a:lnTo>
                    <a:pt x="2019" y="621"/>
                  </a:lnTo>
                  <a:lnTo>
                    <a:pt x="2019" y="619"/>
                  </a:lnTo>
                  <a:lnTo>
                    <a:pt x="2026" y="619"/>
                  </a:lnTo>
                  <a:lnTo>
                    <a:pt x="2026" y="619"/>
                  </a:lnTo>
                  <a:lnTo>
                    <a:pt x="2028" y="619"/>
                  </a:lnTo>
                  <a:lnTo>
                    <a:pt x="2028" y="617"/>
                  </a:lnTo>
                  <a:lnTo>
                    <a:pt x="2035" y="617"/>
                  </a:lnTo>
                  <a:lnTo>
                    <a:pt x="2035" y="617"/>
                  </a:lnTo>
                  <a:lnTo>
                    <a:pt x="2040" y="617"/>
                  </a:lnTo>
                  <a:lnTo>
                    <a:pt x="2040" y="614"/>
                  </a:lnTo>
                  <a:lnTo>
                    <a:pt x="2042" y="614"/>
                  </a:lnTo>
                  <a:lnTo>
                    <a:pt x="2042" y="617"/>
                  </a:lnTo>
                  <a:lnTo>
                    <a:pt x="2054" y="617"/>
                  </a:lnTo>
                  <a:lnTo>
                    <a:pt x="2054" y="614"/>
                  </a:lnTo>
                  <a:lnTo>
                    <a:pt x="2059" y="614"/>
                  </a:lnTo>
                  <a:lnTo>
                    <a:pt x="2059" y="614"/>
                  </a:lnTo>
                  <a:lnTo>
                    <a:pt x="2066" y="614"/>
                  </a:lnTo>
                  <a:lnTo>
                    <a:pt x="2066" y="614"/>
                  </a:lnTo>
                  <a:lnTo>
                    <a:pt x="2066" y="614"/>
                  </a:lnTo>
                  <a:lnTo>
                    <a:pt x="2066" y="614"/>
                  </a:lnTo>
                  <a:lnTo>
                    <a:pt x="2068" y="614"/>
                  </a:lnTo>
                  <a:lnTo>
                    <a:pt x="2068" y="614"/>
                  </a:lnTo>
                  <a:lnTo>
                    <a:pt x="2068" y="614"/>
                  </a:lnTo>
                  <a:lnTo>
                    <a:pt x="2068" y="614"/>
                  </a:lnTo>
                  <a:lnTo>
                    <a:pt x="2071" y="614"/>
                  </a:lnTo>
                  <a:lnTo>
                    <a:pt x="2071" y="614"/>
                  </a:lnTo>
                  <a:lnTo>
                    <a:pt x="2075" y="614"/>
                  </a:lnTo>
                  <a:lnTo>
                    <a:pt x="2075" y="617"/>
                  </a:lnTo>
                  <a:lnTo>
                    <a:pt x="2075" y="617"/>
                  </a:lnTo>
                  <a:lnTo>
                    <a:pt x="2075" y="617"/>
                  </a:lnTo>
                  <a:lnTo>
                    <a:pt x="2078" y="617"/>
                  </a:lnTo>
                  <a:lnTo>
                    <a:pt x="2078" y="619"/>
                  </a:lnTo>
                  <a:lnTo>
                    <a:pt x="2080" y="619"/>
                  </a:lnTo>
                  <a:lnTo>
                    <a:pt x="2080" y="619"/>
                  </a:lnTo>
                  <a:lnTo>
                    <a:pt x="2080" y="619"/>
                  </a:lnTo>
                  <a:lnTo>
                    <a:pt x="2080" y="619"/>
                  </a:lnTo>
                  <a:lnTo>
                    <a:pt x="2082" y="619"/>
                  </a:lnTo>
                  <a:lnTo>
                    <a:pt x="2082" y="619"/>
                  </a:lnTo>
                  <a:lnTo>
                    <a:pt x="2085" y="619"/>
                  </a:lnTo>
                  <a:lnTo>
                    <a:pt x="2085" y="621"/>
                  </a:lnTo>
                  <a:lnTo>
                    <a:pt x="2085" y="621"/>
                  </a:lnTo>
                  <a:lnTo>
                    <a:pt x="2085" y="621"/>
                  </a:lnTo>
                  <a:lnTo>
                    <a:pt x="2085" y="621"/>
                  </a:lnTo>
                  <a:lnTo>
                    <a:pt x="2085" y="624"/>
                  </a:lnTo>
                  <a:lnTo>
                    <a:pt x="2092" y="624"/>
                  </a:lnTo>
                  <a:lnTo>
                    <a:pt x="2092" y="624"/>
                  </a:lnTo>
                  <a:lnTo>
                    <a:pt x="2092" y="624"/>
                  </a:lnTo>
                  <a:lnTo>
                    <a:pt x="2092" y="624"/>
                  </a:lnTo>
                  <a:lnTo>
                    <a:pt x="2097" y="624"/>
                  </a:lnTo>
                  <a:lnTo>
                    <a:pt x="2097" y="624"/>
                  </a:lnTo>
                  <a:lnTo>
                    <a:pt x="2097" y="624"/>
                  </a:lnTo>
                  <a:lnTo>
                    <a:pt x="2097" y="624"/>
                  </a:lnTo>
                  <a:lnTo>
                    <a:pt x="2104" y="624"/>
                  </a:lnTo>
                  <a:lnTo>
                    <a:pt x="2104" y="624"/>
                  </a:lnTo>
                  <a:lnTo>
                    <a:pt x="2104" y="624"/>
                  </a:lnTo>
                  <a:lnTo>
                    <a:pt x="2104" y="624"/>
                  </a:lnTo>
                  <a:lnTo>
                    <a:pt x="2109" y="624"/>
                  </a:lnTo>
                  <a:lnTo>
                    <a:pt x="2109" y="626"/>
                  </a:lnTo>
                  <a:lnTo>
                    <a:pt x="2109" y="626"/>
                  </a:lnTo>
                  <a:lnTo>
                    <a:pt x="2109" y="626"/>
                  </a:lnTo>
                  <a:lnTo>
                    <a:pt x="2111" y="626"/>
                  </a:lnTo>
                  <a:lnTo>
                    <a:pt x="2111" y="626"/>
                  </a:lnTo>
                  <a:lnTo>
                    <a:pt x="2111" y="626"/>
                  </a:lnTo>
                  <a:lnTo>
                    <a:pt x="2111" y="626"/>
                  </a:lnTo>
                  <a:lnTo>
                    <a:pt x="2113" y="626"/>
                  </a:lnTo>
                  <a:lnTo>
                    <a:pt x="2113" y="628"/>
                  </a:lnTo>
                  <a:lnTo>
                    <a:pt x="2113" y="628"/>
                  </a:lnTo>
                  <a:lnTo>
                    <a:pt x="2113" y="631"/>
                  </a:lnTo>
                  <a:lnTo>
                    <a:pt x="2113" y="631"/>
                  </a:lnTo>
                  <a:lnTo>
                    <a:pt x="2113" y="631"/>
                  </a:lnTo>
                  <a:lnTo>
                    <a:pt x="2116" y="631"/>
                  </a:lnTo>
                  <a:lnTo>
                    <a:pt x="2116" y="631"/>
                  </a:lnTo>
                  <a:lnTo>
                    <a:pt x="2116" y="631"/>
                  </a:lnTo>
                  <a:lnTo>
                    <a:pt x="2116" y="631"/>
                  </a:lnTo>
                  <a:lnTo>
                    <a:pt x="2118" y="631"/>
                  </a:lnTo>
                  <a:lnTo>
                    <a:pt x="2118" y="633"/>
                  </a:lnTo>
                  <a:lnTo>
                    <a:pt x="2118" y="633"/>
                  </a:lnTo>
                  <a:lnTo>
                    <a:pt x="2118" y="633"/>
                  </a:lnTo>
                  <a:lnTo>
                    <a:pt x="2118" y="633"/>
                  </a:lnTo>
                  <a:lnTo>
                    <a:pt x="2118" y="633"/>
                  </a:lnTo>
                  <a:lnTo>
                    <a:pt x="2120" y="633"/>
                  </a:lnTo>
                  <a:lnTo>
                    <a:pt x="2120" y="633"/>
                  </a:lnTo>
                  <a:lnTo>
                    <a:pt x="2123" y="633"/>
                  </a:lnTo>
                  <a:lnTo>
                    <a:pt x="2123" y="633"/>
                  </a:lnTo>
                  <a:lnTo>
                    <a:pt x="2120" y="633"/>
                  </a:lnTo>
                  <a:lnTo>
                    <a:pt x="2120" y="636"/>
                  </a:lnTo>
                  <a:lnTo>
                    <a:pt x="2118" y="636"/>
                  </a:lnTo>
                  <a:lnTo>
                    <a:pt x="2118" y="638"/>
                  </a:lnTo>
                  <a:lnTo>
                    <a:pt x="2120" y="638"/>
                  </a:lnTo>
                  <a:lnTo>
                    <a:pt x="2120" y="638"/>
                  </a:lnTo>
                  <a:lnTo>
                    <a:pt x="2123" y="638"/>
                  </a:lnTo>
                  <a:lnTo>
                    <a:pt x="2123" y="640"/>
                  </a:lnTo>
                  <a:lnTo>
                    <a:pt x="2125" y="640"/>
                  </a:lnTo>
                  <a:lnTo>
                    <a:pt x="2125" y="643"/>
                  </a:lnTo>
                  <a:lnTo>
                    <a:pt x="2125" y="643"/>
                  </a:lnTo>
                  <a:lnTo>
                    <a:pt x="2125" y="643"/>
                  </a:lnTo>
                  <a:lnTo>
                    <a:pt x="2127" y="643"/>
                  </a:lnTo>
                  <a:lnTo>
                    <a:pt x="2127" y="645"/>
                  </a:lnTo>
                  <a:lnTo>
                    <a:pt x="2130" y="645"/>
                  </a:lnTo>
                  <a:lnTo>
                    <a:pt x="2130" y="647"/>
                  </a:lnTo>
                  <a:lnTo>
                    <a:pt x="2125" y="647"/>
                  </a:lnTo>
                  <a:lnTo>
                    <a:pt x="2125" y="647"/>
                  </a:lnTo>
                  <a:lnTo>
                    <a:pt x="2127" y="647"/>
                  </a:lnTo>
                  <a:lnTo>
                    <a:pt x="2127" y="650"/>
                  </a:lnTo>
                  <a:lnTo>
                    <a:pt x="2130" y="650"/>
                  </a:lnTo>
                  <a:lnTo>
                    <a:pt x="2130" y="650"/>
                  </a:lnTo>
                  <a:lnTo>
                    <a:pt x="2132" y="650"/>
                  </a:lnTo>
                  <a:lnTo>
                    <a:pt x="2132" y="652"/>
                  </a:lnTo>
                  <a:lnTo>
                    <a:pt x="2130" y="652"/>
                  </a:lnTo>
                  <a:lnTo>
                    <a:pt x="2130" y="655"/>
                  </a:lnTo>
                  <a:lnTo>
                    <a:pt x="2132" y="655"/>
                  </a:lnTo>
                  <a:lnTo>
                    <a:pt x="2132" y="657"/>
                  </a:lnTo>
                  <a:lnTo>
                    <a:pt x="2132" y="657"/>
                  </a:lnTo>
                  <a:lnTo>
                    <a:pt x="2132" y="659"/>
                  </a:lnTo>
                  <a:lnTo>
                    <a:pt x="2135" y="659"/>
                  </a:lnTo>
                  <a:lnTo>
                    <a:pt x="2135" y="659"/>
                  </a:lnTo>
                  <a:lnTo>
                    <a:pt x="2135" y="659"/>
                  </a:lnTo>
                  <a:lnTo>
                    <a:pt x="2135" y="662"/>
                  </a:lnTo>
                  <a:lnTo>
                    <a:pt x="2135" y="662"/>
                  </a:lnTo>
                  <a:lnTo>
                    <a:pt x="2135" y="662"/>
                  </a:lnTo>
                  <a:lnTo>
                    <a:pt x="2137" y="662"/>
                  </a:lnTo>
                  <a:lnTo>
                    <a:pt x="2137" y="664"/>
                  </a:lnTo>
                  <a:lnTo>
                    <a:pt x="2135" y="664"/>
                  </a:lnTo>
                  <a:lnTo>
                    <a:pt x="2135" y="664"/>
                  </a:lnTo>
                  <a:lnTo>
                    <a:pt x="2137" y="664"/>
                  </a:lnTo>
                  <a:lnTo>
                    <a:pt x="2137" y="664"/>
                  </a:lnTo>
                  <a:lnTo>
                    <a:pt x="2137" y="664"/>
                  </a:lnTo>
                  <a:lnTo>
                    <a:pt x="2137" y="666"/>
                  </a:lnTo>
                  <a:lnTo>
                    <a:pt x="2137" y="666"/>
                  </a:lnTo>
                  <a:lnTo>
                    <a:pt x="2137" y="669"/>
                  </a:lnTo>
                  <a:lnTo>
                    <a:pt x="2139" y="669"/>
                  </a:lnTo>
                  <a:lnTo>
                    <a:pt x="2139" y="671"/>
                  </a:lnTo>
                  <a:lnTo>
                    <a:pt x="2142" y="671"/>
                  </a:lnTo>
                  <a:lnTo>
                    <a:pt x="2142" y="673"/>
                  </a:lnTo>
                  <a:lnTo>
                    <a:pt x="2139" y="673"/>
                  </a:lnTo>
                  <a:lnTo>
                    <a:pt x="2139" y="678"/>
                  </a:lnTo>
                  <a:lnTo>
                    <a:pt x="2142" y="678"/>
                  </a:lnTo>
                  <a:lnTo>
                    <a:pt x="2142" y="678"/>
                  </a:lnTo>
                  <a:lnTo>
                    <a:pt x="2142" y="678"/>
                  </a:lnTo>
                  <a:lnTo>
                    <a:pt x="2142" y="681"/>
                  </a:lnTo>
                  <a:lnTo>
                    <a:pt x="2144" y="681"/>
                  </a:lnTo>
                  <a:lnTo>
                    <a:pt x="2144" y="681"/>
                  </a:lnTo>
                  <a:lnTo>
                    <a:pt x="2144" y="681"/>
                  </a:lnTo>
                  <a:lnTo>
                    <a:pt x="2144" y="683"/>
                  </a:lnTo>
                  <a:lnTo>
                    <a:pt x="2146" y="683"/>
                  </a:lnTo>
                  <a:lnTo>
                    <a:pt x="2146" y="683"/>
                  </a:lnTo>
                  <a:lnTo>
                    <a:pt x="2146" y="683"/>
                  </a:lnTo>
                  <a:lnTo>
                    <a:pt x="2146" y="685"/>
                  </a:lnTo>
                  <a:lnTo>
                    <a:pt x="2149" y="685"/>
                  </a:lnTo>
                  <a:lnTo>
                    <a:pt x="2149" y="688"/>
                  </a:lnTo>
                  <a:lnTo>
                    <a:pt x="2149" y="688"/>
                  </a:lnTo>
                  <a:lnTo>
                    <a:pt x="2149" y="690"/>
                  </a:lnTo>
                  <a:lnTo>
                    <a:pt x="2149" y="690"/>
                  </a:lnTo>
                  <a:lnTo>
                    <a:pt x="2149" y="690"/>
                  </a:lnTo>
                  <a:lnTo>
                    <a:pt x="2149" y="690"/>
                  </a:lnTo>
                  <a:lnTo>
                    <a:pt x="2149" y="692"/>
                  </a:lnTo>
                  <a:lnTo>
                    <a:pt x="2149" y="692"/>
                  </a:lnTo>
                  <a:lnTo>
                    <a:pt x="2149" y="692"/>
                  </a:lnTo>
                  <a:lnTo>
                    <a:pt x="2149" y="692"/>
                  </a:lnTo>
                  <a:lnTo>
                    <a:pt x="2149" y="692"/>
                  </a:lnTo>
                  <a:lnTo>
                    <a:pt x="2149" y="692"/>
                  </a:lnTo>
                  <a:lnTo>
                    <a:pt x="2149" y="695"/>
                  </a:lnTo>
                  <a:lnTo>
                    <a:pt x="2149" y="695"/>
                  </a:lnTo>
                  <a:lnTo>
                    <a:pt x="2149" y="697"/>
                  </a:lnTo>
                  <a:lnTo>
                    <a:pt x="2151" y="697"/>
                  </a:lnTo>
                  <a:lnTo>
                    <a:pt x="2151" y="697"/>
                  </a:lnTo>
                  <a:lnTo>
                    <a:pt x="2153" y="697"/>
                  </a:lnTo>
                  <a:lnTo>
                    <a:pt x="2153" y="702"/>
                  </a:lnTo>
                  <a:lnTo>
                    <a:pt x="2153" y="702"/>
                  </a:lnTo>
                  <a:lnTo>
                    <a:pt x="2153" y="702"/>
                  </a:lnTo>
                  <a:lnTo>
                    <a:pt x="2151" y="702"/>
                  </a:lnTo>
                  <a:lnTo>
                    <a:pt x="2151" y="704"/>
                  </a:lnTo>
                  <a:lnTo>
                    <a:pt x="2153" y="704"/>
                  </a:lnTo>
                  <a:lnTo>
                    <a:pt x="2153" y="709"/>
                  </a:lnTo>
                  <a:lnTo>
                    <a:pt x="2156" y="709"/>
                  </a:lnTo>
                  <a:lnTo>
                    <a:pt x="2156" y="711"/>
                  </a:lnTo>
                  <a:lnTo>
                    <a:pt x="2158" y="711"/>
                  </a:lnTo>
                  <a:lnTo>
                    <a:pt x="2158" y="714"/>
                  </a:lnTo>
                  <a:lnTo>
                    <a:pt x="2158" y="714"/>
                  </a:lnTo>
                  <a:lnTo>
                    <a:pt x="2158" y="714"/>
                  </a:lnTo>
                  <a:lnTo>
                    <a:pt x="2163" y="714"/>
                  </a:lnTo>
                  <a:lnTo>
                    <a:pt x="2163" y="716"/>
                  </a:lnTo>
                  <a:lnTo>
                    <a:pt x="2168" y="716"/>
                  </a:lnTo>
                  <a:lnTo>
                    <a:pt x="2168" y="716"/>
                  </a:lnTo>
                  <a:lnTo>
                    <a:pt x="2170" y="716"/>
                  </a:lnTo>
                  <a:lnTo>
                    <a:pt x="2170" y="716"/>
                  </a:lnTo>
                  <a:lnTo>
                    <a:pt x="2170" y="716"/>
                  </a:lnTo>
                  <a:lnTo>
                    <a:pt x="2170" y="714"/>
                  </a:lnTo>
                  <a:lnTo>
                    <a:pt x="2180" y="714"/>
                  </a:lnTo>
                  <a:lnTo>
                    <a:pt x="2180" y="716"/>
                  </a:lnTo>
                  <a:lnTo>
                    <a:pt x="2180" y="716"/>
                  </a:lnTo>
                  <a:lnTo>
                    <a:pt x="2180" y="719"/>
                  </a:lnTo>
                  <a:lnTo>
                    <a:pt x="2182" y="719"/>
                  </a:lnTo>
                  <a:lnTo>
                    <a:pt x="2182" y="716"/>
                  </a:lnTo>
                  <a:lnTo>
                    <a:pt x="2182" y="716"/>
                  </a:lnTo>
                  <a:lnTo>
                    <a:pt x="2182" y="719"/>
                  </a:lnTo>
                  <a:lnTo>
                    <a:pt x="2184" y="719"/>
                  </a:lnTo>
                  <a:lnTo>
                    <a:pt x="2184" y="719"/>
                  </a:lnTo>
                  <a:lnTo>
                    <a:pt x="2184" y="719"/>
                  </a:lnTo>
                  <a:lnTo>
                    <a:pt x="2184" y="721"/>
                  </a:lnTo>
                  <a:lnTo>
                    <a:pt x="2187" y="721"/>
                  </a:lnTo>
                  <a:lnTo>
                    <a:pt x="2187" y="721"/>
                  </a:lnTo>
                  <a:lnTo>
                    <a:pt x="2187" y="721"/>
                  </a:lnTo>
                  <a:lnTo>
                    <a:pt x="2187" y="721"/>
                  </a:lnTo>
                  <a:lnTo>
                    <a:pt x="2189" y="721"/>
                  </a:lnTo>
                  <a:lnTo>
                    <a:pt x="2189" y="719"/>
                  </a:lnTo>
                  <a:lnTo>
                    <a:pt x="2189" y="719"/>
                  </a:lnTo>
                  <a:lnTo>
                    <a:pt x="2189" y="721"/>
                  </a:lnTo>
                  <a:lnTo>
                    <a:pt x="2191" y="721"/>
                  </a:lnTo>
                  <a:lnTo>
                    <a:pt x="2191" y="719"/>
                  </a:lnTo>
                  <a:lnTo>
                    <a:pt x="2196" y="719"/>
                  </a:lnTo>
                  <a:lnTo>
                    <a:pt x="2196" y="723"/>
                  </a:lnTo>
                  <a:lnTo>
                    <a:pt x="2198" y="723"/>
                  </a:lnTo>
                  <a:lnTo>
                    <a:pt x="2198" y="723"/>
                  </a:lnTo>
                  <a:lnTo>
                    <a:pt x="2201" y="723"/>
                  </a:lnTo>
                  <a:lnTo>
                    <a:pt x="2201" y="726"/>
                  </a:lnTo>
                  <a:lnTo>
                    <a:pt x="2203" y="726"/>
                  </a:lnTo>
                  <a:lnTo>
                    <a:pt x="2203" y="726"/>
                  </a:lnTo>
                  <a:lnTo>
                    <a:pt x="2203" y="726"/>
                  </a:lnTo>
                  <a:lnTo>
                    <a:pt x="2203" y="728"/>
                  </a:lnTo>
                  <a:lnTo>
                    <a:pt x="2203" y="728"/>
                  </a:lnTo>
                  <a:lnTo>
                    <a:pt x="2203" y="728"/>
                  </a:lnTo>
                  <a:lnTo>
                    <a:pt x="2206" y="728"/>
                  </a:lnTo>
                  <a:lnTo>
                    <a:pt x="2206" y="730"/>
                  </a:lnTo>
                  <a:lnTo>
                    <a:pt x="2208" y="730"/>
                  </a:lnTo>
                  <a:lnTo>
                    <a:pt x="2208" y="730"/>
                  </a:lnTo>
                  <a:lnTo>
                    <a:pt x="2208" y="730"/>
                  </a:lnTo>
                  <a:lnTo>
                    <a:pt x="2208" y="733"/>
                  </a:lnTo>
                  <a:lnTo>
                    <a:pt x="2210" y="733"/>
                  </a:lnTo>
                  <a:lnTo>
                    <a:pt x="2210" y="733"/>
                  </a:lnTo>
                  <a:lnTo>
                    <a:pt x="2215" y="733"/>
                  </a:lnTo>
                  <a:lnTo>
                    <a:pt x="2215" y="733"/>
                  </a:lnTo>
                  <a:lnTo>
                    <a:pt x="2215" y="733"/>
                  </a:lnTo>
                  <a:lnTo>
                    <a:pt x="2215" y="733"/>
                  </a:lnTo>
                  <a:lnTo>
                    <a:pt x="2217" y="733"/>
                  </a:lnTo>
                  <a:lnTo>
                    <a:pt x="2217" y="733"/>
                  </a:lnTo>
                  <a:lnTo>
                    <a:pt x="2217" y="733"/>
                  </a:lnTo>
                  <a:lnTo>
                    <a:pt x="2217" y="733"/>
                  </a:lnTo>
                  <a:lnTo>
                    <a:pt x="2220" y="733"/>
                  </a:lnTo>
                  <a:lnTo>
                    <a:pt x="2220" y="733"/>
                  </a:lnTo>
                  <a:lnTo>
                    <a:pt x="2220" y="733"/>
                  </a:lnTo>
                  <a:lnTo>
                    <a:pt x="2220" y="735"/>
                  </a:lnTo>
                  <a:lnTo>
                    <a:pt x="2217" y="735"/>
                  </a:lnTo>
                  <a:lnTo>
                    <a:pt x="2217" y="737"/>
                  </a:lnTo>
                  <a:lnTo>
                    <a:pt x="2217" y="737"/>
                  </a:lnTo>
                  <a:lnTo>
                    <a:pt x="2217" y="740"/>
                  </a:lnTo>
                  <a:lnTo>
                    <a:pt x="2217" y="740"/>
                  </a:lnTo>
                  <a:lnTo>
                    <a:pt x="2217" y="742"/>
                  </a:lnTo>
                  <a:lnTo>
                    <a:pt x="2222" y="742"/>
                  </a:lnTo>
                  <a:lnTo>
                    <a:pt x="2222" y="745"/>
                  </a:lnTo>
                  <a:lnTo>
                    <a:pt x="2222" y="745"/>
                  </a:lnTo>
                  <a:lnTo>
                    <a:pt x="2222" y="747"/>
                  </a:lnTo>
                  <a:lnTo>
                    <a:pt x="2225" y="747"/>
                  </a:lnTo>
                  <a:lnTo>
                    <a:pt x="2225" y="747"/>
                  </a:lnTo>
                  <a:lnTo>
                    <a:pt x="2222" y="747"/>
                  </a:lnTo>
                  <a:lnTo>
                    <a:pt x="2222" y="749"/>
                  </a:lnTo>
                  <a:lnTo>
                    <a:pt x="2222" y="749"/>
                  </a:lnTo>
                  <a:lnTo>
                    <a:pt x="2222" y="752"/>
                  </a:lnTo>
                  <a:lnTo>
                    <a:pt x="2222" y="752"/>
                  </a:lnTo>
                  <a:lnTo>
                    <a:pt x="2222" y="752"/>
                  </a:lnTo>
                  <a:lnTo>
                    <a:pt x="2220" y="752"/>
                  </a:lnTo>
                  <a:lnTo>
                    <a:pt x="2220" y="754"/>
                  </a:lnTo>
                  <a:lnTo>
                    <a:pt x="2222" y="754"/>
                  </a:lnTo>
                  <a:lnTo>
                    <a:pt x="2222" y="754"/>
                  </a:lnTo>
                  <a:lnTo>
                    <a:pt x="2222" y="754"/>
                  </a:lnTo>
                  <a:lnTo>
                    <a:pt x="2222" y="756"/>
                  </a:lnTo>
                  <a:lnTo>
                    <a:pt x="2225" y="756"/>
                  </a:lnTo>
                  <a:lnTo>
                    <a:pt x="2225" y="756"/>
                  </a:lnTo>
                  <a:lnTo>
                    <a:pt x="2225" y="756"/>
                  </a:lnTo>
                  <a:lnTo>
                    <a:pt x="2225" y="759"/>
                  </a:lnTo>
                  <a:lnTo>
                    <a:pt x="2225" y="759"/>
                  </a:lnTo>
                  <a:lnTo>
                    <a:pt x="2225" y="759"/>
                  </a:lnTo>
                  <a:lnTo>
                    <a:pt x="2227" y="759"/>
                  </a:lnTo>
                  <a:lnTo>
                    <a:pt x="2227" y="761"/>
                  </a:lnTo>
                  <a:lnTo>
                    <a:pt x="2227" y="761"/>
                  </a:lnTo>
                  <a:lnTo>
                    <a:pt x="2227" y="764"/>
                  </a:lnTo>
                  <a:lnTo>
                    <a:pt x="2229" y="764"/>
                  </a:lnTo>
                  <a:lnTo>
                    <a:pt x="2229" y="761"/>
                  </a:lnTo>
                  <a:lnTo>
                    <a:pt x="2232" y="761"/>
                  </a:lnTo>
                  <a:lnTo>
                    <a:pt x="2232" y="761"/>
                  </a:lnTo>
                  <a:lnTo>
                    <a:pt x="2234" y="761"/>
                  </a:lnTo>
                  <a:lnTo>
                    <a:pt x="2234" y="761"/>
                  </a:lnTo>
                  <a:lnTo>
                    <a:pt x="2236" y="761"/>
                  </a:lnTo>
                  <a:lnTo>
                    <a:pt x="2236" y="761"/>
                  </a:lnTo>
                  <a:lnTo>
                    <a:pt x="2239" y="761"/>
                  </a:lnTo>
                  <a:lnTo>
                    <a:pt x="2239" y="761"/>
                  </a:lnTo>
                  <a:lnTo>
                    <a:pt x="2239" y="761"/>
                  </a:lnTo>
                  <a:lnTo>
                    <a:pt x="2239" y="764"/>
                  </a:lnTo>
                  <a:lnTo>
                    <a:pt x="2241" y="764"/>
                  </a:lnTo>
                  <a:lnTo>
                    <a:pt x="2241" y="761"/>
                  </a:lnTo>
                  <a:lnTo>
                    <a:pt x="2243" y="761"/>
                  </a:lnTo>
                  <a:lnTo>
                    <a:pt x="2243" y="764"/>
                  </a:lnTo>
                  <a:lnTo>
                    <a:pt x="2248" y="764"/>
                  </a:lnTo>
                  <a:lnTo>
                    <a:pt x="2248" y="761"/>
                  </a:lnTo>
                  <a:lnTo>
                    <a:pt x="2255" y="761"/>
                  </a:lnTo>
                  <a:lnTo>
                    <a:pt x="2255" y="761"/>
                  </a:lnTo>
                  <a:lnTo>
                    <a:pt x="2258" y="761"/>
                  </a:lnTo>
                  <a:lnTo>
                    <a:pt x="2258" y="761"/>
                  </a:lnTo>
                  <a:lnTo>
                    <a:pt x="2262" y="761"/>
                  </a:lnTo>
                  <a:lnTo>
                    <a:pt x="2262" y="761"/>
                  </a:lnTo>
                  <a:lnTo>
                    <a:pt x="2262" y="761"/>
                  </a:lnTo>
                  <a:lnTo>
                    <a:pt x="2262" y="759"/>
                  </a:lnTo>
                  <a:lnTo>
                    <a:pt x="2262" y="759"/>
                  </a:lnTo>
                  <a:lnTo>
                    <a:pt x="2262" y="756"/>
                  </a:lnTo>
                  <a:lnTo>
                    <a:pt x="2265" y="756"/>
                  </a:lnTo>
                  <a:lnTo>
                    <a:pt x="2265" y="756"/>
                  </a:lnTo>
                  <a:lnTo>
                    <a:pt x="2267" y="756"/>
                  </a:lnTo>
                  <a:lnTo>
                    <a:pt x="2267" y="754"/>
                  </a:lnTo>
                  <a:lnTo>
                    <a:pt x="2269" y="754"/>
                  </a:lnTo>
                  <a:lnTo>
                    <a:pt x="2269" y="754"/>
                  </a:lnTo>
                  <a:lnTo>
                    <a:pt x="2272" y="754"/>
                  </a:lnTo>
                  <a:lnTo>
                    <a:pt x="2272" y="752"/>
                  </a:lnTo>
                  <a:lnTo>
                    <a:pt x="2281" y="752"/>
                  </a:lnTo>
                  <a:lnTo>
                    <a:pt x="2281" y="752"/>
                  </a:lnTo>
                  <a:lnTo>
                    <a:pt x="2284" y="752"/>
                  </a:lnTo>
                  <a:lnTo>
                    <a:pt x="2284" y="752"/>
                  </a:lnTo>
                  <a:lnTo>
                    <a:pt x="2286" y="752"/>
                  </a:lnTo>
                  <a:lnTo>
                    <a:pt x="2286" y="749"/>
                  </a:lnTo>
                  <a:lnTo>
                    <a:pt x="2288" y="749"/>
                  </a:lnTo>
                  <a:lnTo>
                    <a:pt x="2288" y="752"/>
                  </a:lnTo>
                  <a:lnTo>
                    <a:pt x="2288" y="752"/>
                  </a:lnTo>
                  <a:lnTo>
                    <a:pt x="2288" y="749"/>
                  </a:lnTo>
                  <a:lnTo>
                    <a:pt x="2291" y="749"/>
                  </a:lnTo>
                  <a:lnTo>
                    <a:pt x="2291" y="747"/>
                  </a:lnTo>
                  <a:lnTo>
                    <a:pt x="2291" y="747"/>
                  </a:lnTo>
                  <a:lnTo>
                    <a:pt x="2291" y="747"/>
                  </a:lnTo>
                  <a:lnTo>
                    <a:pt x="2296" y="747"/>
                  </a:lnTo>
                  <a:lnTo>
                    <a:pt x="2296" y="745"/>
                  </a:lnTo>
                  <a:lnTo>
                    <a:pt x="2303" y="745"/>
                  </a:lnTo>
                  <a:lnTo>
                    <a:pt x="2303" y="747"/>
                  </a:lnTo>
                  <a:lnTo>
                    <a:pt x="2303" y="747"/>
                  </a:lnTo>
                  <a:lnTo>
                    <a:pt x="2303" y="745"/>
                  </a:lnTo>
                  <a:lnTo>
                    <a:pt x="2305" y="745"/>
                  </a:lnTo>
                  <a:lnTo>
                    <a:pt x="2305" y="747"/>
                  </a:lnTo>
                  <a:lnTo>
                    <a:pt x="2305" y="747"/>
                  </a:lnTo>
                  <a:lnTo>
                    <a:pt x="2305" y="747"/>
                  </a:lnTo>
                  <a:lnTo>
                    <a:pt x="2307" y="747"/>
                  </a:lnTo>
                  <a:lnTo>
                    <a:pt x="2307" y="749"/>
                  </a:lnTo>
                  <a:lnTo>
                    <a:pt x="2305" y="749"/>
                  </a:lnTo>
                  <a:lnTo>
                    <a:pt x="2305" y="752"/>
                  </a:lnTo>
                  <a:lnTo>
                    <a:pt x="2305" y="752"/>
                  </a:lnTo>
                  <a:lnTo>
                    <a:pt x="2305" y="752"/>
                  </a:lnTo>
                  <a:lnTo>
                    <a:pt x="2305" y="752"/>
                  </a:lnTo>
                  <a:lnTo>
                    <a:pt x="2305" y="754"/>
                  </a:lnTo>
                  <a:lnTo>
                    <a:pt x="2303" y="754"/>
                  </a:lnTo>
                  <a:lnTo>
                    <a:pt x="2303" y="756"/>
                  </a:lnTo>
                  <a:lnTo>
                    <a:pt x="2305" y="756"/>
                  </a:lnTo>
                  <a:lnTo>
                    <a:pt x="2305" y="756"/>
                  </a:lnTo>
                  <a:lnTo>
                    <a:pt x="2305" y="756"/>
                  </a:lnTo>
                  <a:lnTo>
                    <a:pt x="2305" y="759"/>
                  </a:lnTo>
                  <a:lnTo>
                    <a:pt x="2305" y="759"/>
                  </a:lnTo>
                  <a:lnTo>
                    <a:pt x="2305" y="759"/>
                  </a:lnTo>
                  <a:lnTo>
                    <a:pt x="2307" y="759"/>
                  </a:lnTo>
                  <a:lnTo>
                    <a:pt x="2307" y="761"/>
                  </a:lnTo>
                  <a:lnTo>
                    <a:pt x="2307" y="761"/>
                  </a:lnTo>
                  <a:lnTo>
                    <a:pt x="2307" y="764"/>
                  </a:lnTo>
                  <a:lnTo>
                    <a:pt x="2307" y="764"/>
                  </a:lnTo>
                  <a:lnTo>
                    <a:pt x="2307" y="764"/>
                  </a:lnTo>
                  <a:lnTo>
                    <a:pt x="2305" y="764"/>
                  </a:lnTo>
                  <a:lnTo>
                    <a:pt x="2305" y="766"/>
                  </a:lnTo>
                  <a:lnTo>
                    <a:pt x="2305" y="766"/>
                  </a:lnTo>
                  <a:lnTo>
                    <a:pt x="2305" y="766"/>
                  </a:lnTo>
                  <a:lnTo>
                    <a:pt x="2305" y="766"/>
                  </a:lnTo>
                  <a:lnTo>
                    <a:pt x="2305" y="768"/>
                  </a:lnTo>
                  <a:lnTo>
                    <a:pt x="2303" y="768"/>
                  </a:lnTo>
                  <a:lnTo>
                    <a:pt x="2303" y="768"/>
                  </a:lnTo>
                  <a:lnTo>
                    <a:pt x="2300" y="768"/>
                  </a:lnTo>
                  <a:lnTo>
                    <a:pt x="2300" y="771"/>
                  </a:lnTo>
                  <a:lnTo>
                    <a:pt x="2300" y="771"/>
                  </a:lnTo>
                  <a:lnTo>
                    <a:pt x="2300" y="768"/>
                  </a:lnTo>
                  <a:lnTo>
                    <a:pt x="2298" y="768"/>
                  </a:lnTo>
                  <a:lnTo>
                    <a:pt x="2298" y="771"/>
                  </a:lnTo>
                  <a:lnTo>
                    <a:pt x="2298" y="771"/>
                  </a:lnTo>
                  <a:lnTo>
                    <a:pt x="2298" y="771"/>
                  </a:lnTo>
                  <a:lnTo>
                    <a:pt x="2296" y="771"/>
                  </a:lnTo>
                  <a:lnTo>
                    <a:pt x="2296" y="775"/>
                  </a:lnTo>
                  <a:lnTo>
                    <a:pt x="2296" y="775"/>
                  </a:lnTo>
                  <a:lnTo>
                    <a:pt x="2296" y="778"/>
                  </a:lnTo>
                  <a:lnTo>
                    <a:pt x="2296" y="778"/>
                  </a:lnTo>
                  <a:lnTo>
                    <a:pt x="2296" y="780"/>
                  </a:lnTo>
                  <a:lnTo>
                    <a:pt x="2293" y="780"/>
                  </a:lnTo>
                  <a:lnTo>
                    <a:pt x="2293" y="782"/>
                  </a:lnTo>
                  <a:lnTo>
                    <a:pt x="2293" y="782"/>
                  </a:lnTo>
                  <a:lnTo>
                    <a:pt x="2293" y="790"/>
                  </a:lnTo>
                  <a:lnTo>
                    <a:pt x="2291" y="790"/>
                  </a:lnTo>
                  <a:lnTo>
                    <a:pt x="2291" y="790"/>
                  </a:lnTo>
                  <a:lnTo>
                    <a:pt x="2291" y="790"/>
                  </a:lnTo>
                  <a:lnTo>
                    <a:pt x="2291" y="792"/>
                  </a:lnTo>
                  <a:lnTo>
                    <a:pt x="2291" y="792"/>
                  </a:lnTo>
                  <a:lnTo>
                    <a:pt x="2291" y="792"/>
                  </a:lnTo>
                  <a:lnTo>
                    <a:pt x="2288" y="792"/>
                  </a:lnTo>
                  <a:lnTo>
                    <a:pt x="2288" y="794"/>
                  </a:lnTo>
                  <a:lnTo>
                    <a:pt x="2291" y="794"/>
                  </a:lnTo>
                  <a:lnTo>
                    <a:pt x="2291" y="794"/>
                  </a:lnTo>
                  <a:lnTo>
                    <a:pt x="2291" y="794"/>
                  </a:lnTo>
                  <a:lnTo>
                    <a:pt x="2291" y="797"/>
                  </a:lnTo>
                  <a:lnTo>
                    <a:pt x="2288" y="797"/>
                  </a:lnTo>
                  <a:lnTo>
                    <a:pt x="2288" y="797"/>
                  </a:lnTo>
                  <a:lnTo>
                    <a:pt x="2291" y="797"/>
                  </a:lnTo>
                  <a:lnTo>
                    <a:pt x="2291" y="799"/>
                  </a:lnTo>
                  <a:lnTo>
                    <a:pt x="2288" y="799"/>
                  </a:lnTo>
                  <a:lnTo>
                    <a:pt x="2288" y="801"/>
                  </a:lnTo>
                  <a:lnTo>
                    <a:pt x="2288" y="801"/>
                  </a:lnTo>
                  <a:lnTo>
                    <a:pt x="2288" y="801"/>
                  </a:lnTo>
                  <a:lnTo>
                    <a:pt x="2286" y="801"/>
                  </a:lnTo>
                  <a:lnTo>
                    <a:pt x="2286" y="804"/>
                  </a:lnTo>
                  <a:lnTo>
                    <a:pt x="2286" y="804"/>
                  </a:lnTo>
                  <a:lnTo>
                    <a:pt x="2286" y="804"/>
                  </a:lnTo>
                  <a:lnTo>
                    <a:pt x="2286" y="804"/>
                  </a:lnTo>
                  <a:lnTo>
                    <a:pt x="2286" y="806"/>
                  </a:lnTo>
                  <a:lnTo>
                    <a:pt x="2284" y="806"/>
                  </a:lnTo>
                  <a:lnTo>
                    <a:pt x="2284" y="806"/>
                  </a:lnTo>
                  <a:lnTo>
                    <a:pt x="2284" y="806"/>
                  </a:lnTo>
                  <a:lnTo>
                    <a:pt x="2284" y="809"/>
                  </a:lnTo>
                  <a:lnTo>
                    <a:pt x="2284" y="809"/>
                  </a:lnTo>
                  <a:lnTo>
                    <a:pt x="2284" y="809"/>
                  </a:lnTo>
                  <a:lnTo>
                    <a:pt x="2281" y="809"/>
                  </a:lnTo>
                  <a:lnTo>
                    <a:pt x="2281" y="811"/>
                  </a:lnTo>
                  <a:lnTo>
                    <a:pt x="2281" y="811"/>
                  </a:lnTo>
                  <a:lnTo>
                    <a:pt x="2281" y="816"/>
                  </a:lnTo>
                  <a:lnTo>
                    <a:pt x="2279" y="816"/>
                  </a:lnTo>
                  <a:lnTo>
                    <a:pt x="2279" y="816"/>
                  </a:lnTo>
                  <a:lnTo>
                    <a:pt x="2279" y="816"/>
                  </a:lnTo>
                  <a:lnTo>
                    <a:pt x="2279" y="818"/>
                  </a:lnTo>
                  <a:lnTo>
                    <a:pt x="2277" y="818"/>
                  </a:lnTo>
                  <a:lnTo>
                    <a:pt x="2277" y="818"/>
                  </a:lnTo>
                  <a:lnTo>
                    <a:pt x="2274" y="818"/>
                  </a:lnTo>
                  <a:lnTo>
                    <a:pt x="2274" y="820"/>
                  </a:lnTo>
                  <a:lnTo>
                    <a:pt x="2274" y="820"/>
                  </a:lnTo>
                  <a:lnTo>
                    <a:pt x="2274" y="823"/>
                  </a:lnTo>
                  <a:lnTo>
                    <a:pt x="2272" y="823"/>
                  </a:lnTo>
                  <a:lnTo>
                    <a:pt x="2272" y="825"/>
                  </a:lnTo>
                  <a:lnTo>
                    <a:pt x="2274" y="825"/>
                  </a:lnTo>
                  <a:lnTo>
                    <a:pt x="2274" y="828"/>
                  </a:lnTo>
                  <a:lnTo>
                    <a:pt x="2272" y="828"/>
                  </a:lnTo>
                  <a:lnTo>
                    <a:pt x="2272" y="830"/>
                  </a:lnTo>
                  <a:lnTo>
                    <a:pt x="2272" y="830"/>
                  </a:lnTo>
                  <a:lnTo>
                    <a:pt x="2272" y="830"/>
                  </a:lnTo>
                  <a:lnTo>
                    <a:pt x="2267" y="830"/>
                  </a:lnTo>
                  <a:lnTo>
                    <a:pt x="2267" y="828"/>
                  </a:lnTo>
                  <a:lnTo>
                    <a:pt x="2265" y="828"/>
                  </a:lnTo>
                  <a:lnTo>
                    <a:pt x="2265" y="828"/>
                  </a:lnTo>
                  <a:lnTo>
                    <a:pt x="2265" y="828"/>
                  </a:lnTo>
                  <a:lnTo>
                    <a:pt x="2265" y="825"/>
                  </a:lnTo>
                  <a:lnTo>
                    <a:pt x="2265" y="825"/>
                  </a:lnTo>
                  <a:lnTo>
                    <a:pt x="2265" y="825"/>
                  </a:lnTo>
                  <a:lnTo>
                    <a:pt x="2262" y="825"/>
                  </a:lnTo>
                  <a:lnTo>
                    <a:pt x="2262" y="823"/>
                  </a:lnTo>
                  <a:lnTo>
                    <a:pt x="2258" y="823"/>
                  </a:lnTo>
                  <a:lnTo>
                    <a:pt x="2258" y="823"/>
                  </a:lnTo>
                  <a:lnTo>
                    <a:pt x="2253" y="823"/>
                  </a:lnTo>
                  <a:lnTo>
                    <a:pt x="2253" y="823"/>
                  </a:lnTo>
                  <a:lnTo>
                    <a:pt x="2251" y="823"/>
                  </a:lnTo>
                  <a:lnTo>
                    <a:pt x="2251" y="825"/>
                  </a:lnTo>
                  <a:lnTo>
                    <a:pt x="2251" y="825"/>
                  </a:lnTo>
                  <a:lnTo>
                    <a:pt x="2251" y="825"/>
                  </a:lnTo>
                  <a:lnTo>
                    <a:pt x="2248" y="825"/>
                  </a:lnTo>
                  <a:lnTo>
                    <a:pt x="2248" y="825"/>
                  </a:lnTo>
                  <a:lnTo>
                    <a:pt x="2248" y="825"/>
                  </a:lnTo>
                  <a:lnTo>
                    <a:pt x="2248" y="823"/>
                  </a:lnTo>
                  <a:lnTo>
                    <a:pt x="2248" y="823"/>
                  </a:lnTo>
                  <a:lnTo>
                    <a:pt x="2248" y="823"/>
                  </a:lnTo>
                  <a:lnTo>
                    <a:pt x="2246" y="823"/>
                  </a:lnTo>
                  <a:lnTo>
                    <a:pt x="2246" y="823"/>
                  </a:lnTo>
                  <a:lnTo>
                    <a:pt x="2243" y="823"/>
                  </a:lnTo>
                  <a:lnTo>
                    <a:pt x="2243" y="825"/>
                  </a:lnTo>
                  <a:lnTo>
                    <a:pt x="2241" y="825"/>
                  </a:lnTo>
                  <a:lnTo>
                    <a:pt x="2241" y="830"/>
                  </a:lnTo>
                  <a:lnTo>
                    <a:pt x="2241" y="830"/>
                  </a:lnTo>
                  <a:lnTo>
                    <a:pt x="2241" y="830"/>
                  </a:lnTo>
                  <a:lnTo>
                    <a:pt x="2239" y="830"/>
                  </a:lnTo>
                  <a:lnTo>
                    <a:pt x="2239" y="830"/>
                  </a:lnTo>
                  <a:lnTo>
                    <a:pt x="2239" y="830"/>
                  </a:lnTo>
                  <a:lnTo>
                    <a:pt x="2239" y="832"/>
                  </a:lnTo>
                  <a:lnTo>
                    <a:pt x="2236" y="832"/>
                  </a:lnTo>
                  <a:lnTo>
                    <a:pt x="2236" y="830"/>
                  </a:lnTo>
                  <a:lnTo>
                    <a:pt x="2234" y="830"/>
                  </a:lnTo>
                  <a:lnTo>
                    <a:pt x="2234" y="832"/>
                  </a:lnTo>
                  <a:lnTo>
                    <a:pt x="2234" y="832"/>
                  </a:lnTo>
                  <a:lnTo>
                    <a:pt x="2234" y="832"/>
                  </a:lnTo>
                  <a:lnTo>
                    <a:pt x="2229" y="832"/>
                  </a:lnTo>
                  <a:lnTo>
                    <a:pt x="2229" y="835"/>
                  </a:lnTo>
                  <a:lnTo>
                    <a:pt x="2227" y="835"/>
                  </a:lnTo>
                  <a:lnTo>
                    <a:pt x="2227" y="835"/>
                  </a:lnTo>
                  <a:lnTo>
                    <a:pt x="2227" y="835"/>
                  </a:lnTo>
                  <a:lnTo>
                    <a:pt x="2227" y="837"/>
                  </a:lnTo>
                  <a:lnTo>
                    <a:pt x="2229" y="837"/>
                  </a:lnTo>
                  <a:lnTo>
                    <a:pt x="2229" y="837"/>
                  </a:lnTo>
                  <a:lnTo>
                    <a:pt x="2229" y="837"/>
                  </a:lnTo>
                  <a:lnTo>
                    <a:pt x="2229" y="839"/>
                  </a:lnTo>
                  <a:lnTo>
                    <a:pt x="2229" y="839"/>
                  </a:lnTo>
                  <a:lnTo>
                    <a:pt x="2229" y="842"/>
                  </a:lnTo>
                  <a:lnTo>
                    <a:pt x="2232" y="842"/>
                  </a:lnTo>
                  <a:lnTo>
                    <a:pt x="2232" y="846"/>
                  </a:lnTo>
                  <a:lnTo>
                    <a:pt x="2232" y="846"/>
                  </a:lnTo>
                  <a:lnTo>
                    <a:pt x="2232" y="849"/>
                  </a:lnTo>
                  <a:lnTo>
                    <a:pt x="2232" y="849"/>
                  </a:lnTo>
                  <a:lnTo>
                    <a:pt x="2232" y="851"/>
                  </a:lnTo>
                  <a:lnTo>
                    <a:pt x="2234" y="851"/>
                  </a:lnTo>
                  <a:lnTo>
                    <a:pt x="2234" y="856"/>
                  </a:lnTo>
                  <a:lnTo>
                    <a:pt x="2232" y="856"/>
                  </a:lnTo>
                  <a:lnTo>
                    <a:pt x="2232" y="861"/>
                  </a:lnTo>
                  <a:lnTo>
                    <a:pt x="2232" y="861"/>
                  </a:lnTo>
                  <a:lnTo>
                    <a:pt x="2232" y="870"/>
                  </a:lnTo>
                  <a:lnTo>
                    <a:pt x="2234" y="870"/>
                  </a:lnTo>
                  <a:lnTo>
                    <a:pt x="2234" y="873"/>
                  </a:lnTo>
                  <a:lnTo>
                    <a:pt x="2232" y="873"/>
                  </a:lnTo>
                  <a:lnTo>
                    <a:pt x="2232" y="875"/>
                  </a:lnTo>
                  <a:lnTo>
                    <a:pt x="2232" y="875"/>
                  </a:lnTo>
                  <a:lnTo>
                    <a:pt x="2232" y="880"/>
                  </a:lnTo>
                  <a:lnTo>
                    <a:pt x="2232" y="880"/>
                  </a:lnTo>
                  <a:lnTo>
                    <a:pt x="2232" y="880"/>
                  </a:lnTo>
                  <a:lnTo>
                    <a:pt x="2229" y="880"/>
                  </a:lnTo>
                  <a:lnTo>
                    <a:pt x="2229" y="880"/>
                  </a:lnTo>
                  <a:lnTo>
                    <a:pt x="2229" y="880"/>
                  </a:lnTo>
                  <a:lnTo>
                    <a:pt x="2229" y="882"/>
                  </a:lnTo>
                  <a:lnTo>
                    <a:pt x="2229" y="882"/>
                  </a:lnTo>
                  <a:lnTo>
                    <a:pt x="2229" y="884"/>
                  </a:lnTo>
                  <a:lnTo>
                    <a:pt x="2227" y="884"/>
                  </a:lnTo>
                  <a:lnTo>
                    <a:pt x="2227" y="884"/>
                  </a:lnTo>
                  <a:lnTo>
                    <a:pt x="2222" y="884"/>
                  </a:lnTo>
                  <a:lnTo>
                    <a:pt x="2222" y="887"/>
                  </a:lnTo>
                  <a:lnTo>
                    <a:pt x="2217" y="887"/>
                  </a:lnTo>
                  <a:lnTo>
                    <a:pt x="2217" y="887"/>
                  </a:lnTo>
                  <a:lnTo>
                    <a:pt x="2217" y="887"/>
                  </a:lnTo>
                  <a:lnTo>
                    <a:pt x="2217" y="889"/>
                  </a:lnTo>
                  <a:lnTo>
                    <a:pt x="2215" y="889"/>
                  </a:lnTo>
                  <a:lnTo>
                    <a:pt x="2215" y="889"/>
                  </a:lnTo>
                  <a:lnTo>
                    <a:pt x="2215" y="889"/>
                  </a:lnTo>
                  <a:lnTo>
                    <a:pt x="2215" y="892"/>
                  </a:lnTo>
                  <a:lnTo>
                    <a:pt x="2217" y="892"/>
                  </a:lnTo>
                  <a:lnTo>
                    <a:pt x="2217" y="889"/>
                  </a:lnTo>
                  <a:lnTo>
                    <a:pt x="2217" y="889"/>
                  </a:lnTo>
                  <a:lnTo>
                    <a:pt x="2217" y="892"/>
                  </a:lnTo>
                  <a:lnTo>
                    <a:pt x="2217" y="892"/>
                  </a:lnTo>
                  <a:lnTo>
                    <a:pt x="2217" y="892"/>
                  </a:lnTo>
                  <a:lnTo>
                    <a:pt x="2220" y="892"/>
                  </a:lnTo>
                  <a:lnTo>
                    <a:pt x="2220" y="894"/>
                  </a:lnTo>
                  <a:lnTo>
                    <a:pt x="2217" y="894"/>
                  </a:lnTo>
                  <a:lnTo>
                    <a:pt x="2217" y="896"/>
                  </a:lnTo>
                  <a:lnTo>
                    <a:pt x="2220" y="896"/>
                  </a:lnTo>
                  <a:lnTo>
                    <a:pt x="2220" y="896"/>
                  </a:lnTo>
                  <a:lnTo>
                    <a:pt x="2220" y="896"/>
                  </a:lnTo>
                  <a:lnTo>
                    <a:pt x="2220" y="901"/>
                  </a:lnTo>
                  <a:lnTo>
                    <a:pt x="2222" y="901"/>
                  </a:lnTo>
                  <a:lnTo>
                    <a:pt x="2222" y="901"/>
                  </a:lnTo>
                  <a:lnTo>
                    <a:pt x="2222" y="901"/>
                  </a:lnTo>
                  <a:lnTo>
                    <a:pt x="2222" y="899"/>
                  </a:lnTo>
                  <a:lnTo>
                    <a:pt x="2222" y="899"/>
                  </a:lnTo>
                  <a:lnTo>
                    <a:pt x="2222" y="896"/>
                  </a:lnTo>
                  <a:lnTo>
                    <a:pt x="2225" y="896"/>
                  </a:lnTo>
                  <a:lnTo>
                    <a:pt x="2225" y="896"/>
                  </a:lnTo>
                  <a:lnTo>
                    <a:pt x="2227" y="896"/>
                  </a:lnTo>
                  <a:lnTo>
                    <a:pt x="2227" y="894"/>
                  </a:lnTo>
                  <a:lnTo>
                    <a:pt x="2225" y="894"/>
                  </a:lnTo>
                  <a:lnTo>
                    <a:pt x="2225" y="892"/>
                  </a:lnTo>
                  <a:lnTo>
                    <a:pt x="2227" y="892"/>
                  </a:lnTo>
                  <a:lnTo>
                    <a:pt x="2227" y="892"/>
                  </a:lnTo>
                  <a:lnTo>
                    <a:pt x="2229" y="892"/>
                  </a:lnTo>
                  <a:lnTo>
                    <a:pt x="2229" y="892"/>
                  </a:lnTo>
                  <a:lnTo>
                    <a:pt x="2229" y="892"/>
                  </a:lnTo>
                  <a:lnTo>
                    <a:pt x="2229" y="894"/>
                  </a:lnTo>
                  <a:lnTo>
                    <a:pt x="2232" y="894"/>
                  </a:lnTo>
                  <a:lnTo>
                    <a:pt x="2232" y="892"/>
                  </a:lnTo>
                  <a:lnTo>
                    <a:pt x="2234" y="892"/>
                  </a:lnTo>
                  <a:lnTo>
                    <a:pt x="2234" y="889"/>
                  </a:lnTo>
                  <a:lnTo>
                    <a:pt x="2236" y="889"/>
                  </a:lnTo>
                  <a:lnTo>
                    <a:pt x="2236" y="887"/>
                  </a:lnTo>
                  <a:lnTo>
                    <a:pt x="2236" y="887"/>
                  </a:lnTo>
                  <a:lnTo>
                    <a:pt x="2236" y="887"/>
                  </a:lnTo>
                  <a:lnTo>
                    <a:pt x="2239" y="887"/>
                  </a:lnTo>
                  <a:lnTo>
                    <a:pt x="2239" y="884"/>
                  </a:lnTo>
                  <a:lnTo>
                    <a:pt x="2239" y="884"/>
                  </a:lnTo>
                  <a:lnTo>
                    <a:pt x="2239" y="882"/>
                  </a:lnTo>
                  <a:lnTo>
                    <a:pt x="2241" y="882"/>
                  </a:lnTo>
                  <a:lnTo>
                    <a:pt x="2241" y="880"/>
                  </a:lnTo>
                  <a:lnTo>
                    <a:pt x="2241" y="880"/>
                  </a:lnTo>
                  <a:lnTo>
                    <a:pt x="2241" y="880"/>
                  </a:lnTo>
                  <a:lnTo>
                    <a:pt x="2243" y="880"/>
                  </a:lnTo>
                  <a:lnTo>
                    <a:pt x="2243" y="880"/>
                  </a:lnTo>
                  <a:lnTo>
                    <a:pt x="2243" y="880"/>
                  </a:lnTo>
                  <a:lnTo>
                    <a:pt x="2243" y="877"/>
                  </a:lnTo>
                  <a:lnTo>
                    <a:pt x="2243" y="877"/>
                  </a:lnTo>
                  <a:lnTo>
                    <a:pt x="2243" y="875"/>
                  </a:lnTo>
                  <a:lnTo>
                    <a:pt x="2246" y="875"/>
                  </a:lnTo>
                  <a:lnTo>
                    <a:pt x="2246" y="875"/>
                  </a:lnTo>
                  <a:lnTo>
                    <a:pt x="2248" y="875"/>
                  </a:lnTo>
                  <a:lnTo>
                    <a:pt x="2248" y="875"/>
                  </a:lnTo>
                  <a:lnTo>
                    <a:pt x="2248" y="875"/>
                  </a:lnTo>
                  <a:lnTo>
                    <a:pt x="2248" y="877"/>
                  </a:lnTo>
                  <a:lnTo>
                    <a:pt x="2246" y="877"/>
                  </a:lnTo>
                  <a:lnTo>
                    <a:pt x="2246" y="880"/>
                  </a:lnTo>
                  <a:lnTo>
                    <a:pt x="2246" y="880"/>
                  </a:lnTo>
                  <a:lnTo>
                    <a:pt x="2246" y="880"/>
                  </a:lnTo>
                  <a:lnTo>
                    <a:pt x="2243" y="880"/>
                  </a:lnTo>
                  <a:lnTo>
                    <a:pt x="2243" y="882"/>
                  </a:lnTo>
                  <a:lnTo>
                    <a:pt x="2243" y="882"/>
                  </a:lnTo>
                  <a:lnTo>
                    <a:pt x="2243" y="884"/>
                  </a:lnTo>
                  <a:lnTo>
                    <a:pt x="2241" y="884"/>
                  </a:lnTo>
                  <a:lnTo>
                    <a:pt x="2241" y="887"/>
                  </a:lnTo>
                  <a:lnTo>
                    <a:pt x="2243" y="887"/>
                  </a:lnTo>
                  <a:lnTo>
                    <a:pt x="2243" y="884"/>
                  </a:lnTo>
                  <a:lnTo>
                    <a:pt x="2243" y="884"/>
                  </a:lnTo>
                  <a:lnTo>
                    <a:pt x="2243" y="884"/>
                  </a:lnTo>
                  <a:lnTo>
                    <a:pt x="2248" y="884"/>
                  </a:lnTo>
                  <a:lnTo>
                    <a:pt x="2248" y="882"/>
                  </a:lnTo>
                  <a:lnTo>
                    <a:pt x="2248" y="882"/>
                  </a:lnTo>
                  <a:lnTo>
                    <a:pt x="2248" y="880"/>
                  </a:lnTo>
                  <a:lnTo>
                    <a:pt x="2248" y="880"/>
                  </a:lnTo>
                  <a:lnTo>
                    <a:pt x="2248" y="880"/>
                  </a:lnTo>
                  <a:lnTo>
                    <a:pt x="2251" y="880"/>
                  </a:lnTo>
                  <a:lnTo>
                    <a:pt x="2251" y="880"/>
                  </a:lnTo>
                  <a:lnTo>
                    <a:pt x="2251" y="880"/>
                  </a:lnTo>
                  <a:lnTo>
                    <a:pt x="2251" y="877"/>
                  </a:lnTo>
                  <a:lnTo>
                    <a:pt x="2253" y="877"/>
                  </a:lnTo>
                  <a:lnTo>
                    <a:pt x="2253" y="877"/>
                  </a:lnTo>
                  <a:lnTo>
                    <a:pt x="2255" y="877"/>
                  </a:lnTo>
                  <a:lnTo>
                    <a:pt x="2255" y="880"/>
                  </a:lnTo>
                  <a:lnTo>
                    <a:pt x="2255" y="880"/>
                  </a:lnTo>
                  <a:lnTo>
                    <a:pt x="2255" y="880"/>
                  </a:lnTo>
                  <a:lnTo>
                    <a:pt x="2255" y="880"/>
                  </a:lnTo>
                  <a:lnTo>
                    <a:pt x="2255" y="887"/>
                  </a:lnTo>
                  <a:lnTo>
                    <a:pt x="2258" y="887"/>
                  </a:lnTo>
                  <a:lnTo>
                    <a:pt x="2258" y="887"/>
                  </a:lnTo>
                  <a:lnTo>
                    <a:pt x="2258" y="887"/>
                  </a:lnTo>
                  <a:lnTo>
                    <a:pt x="2258" y="889"/>
                  </a:lnTo>
                  <a:lnTo>
                    <a:pt x="2260" y="889"/>
                  </a:lnTo>
                  <a:lnTo>
                    <a:pt x="2260" y="887"/>
                  </a:lnTo>
                  <a:lnTo>
                    <a:pt x="2265" y="887"/>
                  </a:lnTo>
                  <a:lnTo>
                    <a:pt x="2265" y="887"/>
                  </a:lnTo>
                  <a:lnTo>
                    <a:pt x="2265" y="887"/>
                  </a:lnTo>
                  <a:lnTo>
                    <a:pt x="2265" y="889"/>
                  </a:lnTo>
                  <a:lnTo>
                    <a:pt x="2269" y="889"/>
                  </a:lnTo>
                  <a:lnTo>
                    <a:pt x="2269" y="889"/>
                  </a:lnTo>
                  <a:lnTo>
                    <a:pt x="2269" y="889"/>
                  </a:lnTo>
                  <a:lnTo>
                    <a:pt x="2269" y="887"/>
                  </a:lnTo>
                  <a:lnTo>
                    <a:pt x="2269" y="887"/>
                  </a:lnTo>
                  <a:lnTo>
                    <a:pt x="2269" y="892"/>
                  </a:lnTo>
                  <a:lnTo>
                    <a:pt x="2274" y="892"/>
                  </a:lnTo>
                  <a:lnTo>
                    <a:pt x="2274" y="889"/>
                  </a:lnTo>
                  <a:lnTo>
                    <a:pt x="2277" y="889"/>
                  </a:lnTo>
                  <a:lnTo>
                    <a:pt x="2277" y="889"/>
                  </a:lnTo>
                  <a:lnTo>
                    <a:pt x="2281" y="889"/>
                  </a:lnTo>
                  <a:lnTo>
                    <a:pt x="2281" y="887"/>
                  </a:lnTo>
                  <a:lnTo>
                    <a:pt x="2284" y="887"/>
                  </a:lnTo>
                  <a:lnTo>
                    <a:pt x="2284" y="887"/>
                  </a:lnTo>
                  <a:lnTo>
                    <a:pt x="2284" y="887"/>
                  </a:lnTo>
                  <a:lnTo>
                    <a:pt x="2284" y="887"/>
                  </a:lnTo>
                  <a:lnTo>
                    <a:pt x="2286" y="887"/>
                  </a:lnTo>
                  <a:lnTo>
                    <a:pt x="2286" y="887"/>
                  </a:lnTo>
                  <a:lnTo>
                    <a:pt x="2288" y="887"/>
                  </a:lnTo>
                  <a:lnTo>
                    <a:pt x="2288" y="884"/>
                  </a:lnTo>
                  <a:lnTo>
                    <a:pt x="2288" y="884"/>
                  </a:lnTo>
                  <a:lnTo>
                    <a:pt x="2288" y="887"/>
                  </a:lnTo>
                  <a:lnTo>
                    <a:pt x="2291" y="887"/>
                  </a:lnTo>
                  <a:lnTo>
                    <a:pt x="2291" y="884"/>
                  </a:lnTo>
                  <a:lnTo>
                    <a:pt x="2291" y="884"/>
                  </a:lnTo>
                  <a:lnTo>
                    <a:pt x="2291" y="884"/>
                  </a:lnTo>
                  <a:lnTo>
                    <a:pt x="2293" y="884"/>
                  </a:lnTo>
                  <a:lnTo>
                    <a:pt x="2293" y="882"/>
                  </a:lnTo>
                  <a:lnTo>
                    <a:pt x="2296" y="882"/>
                  </a:lnTo>
                  <a:lnTo>
                    <a:pt x="2296" y="882"/>
                  </a:lnTo>
                  <a:lnTo>
                    <a:pt x="2296" y="882"/>
                  </a:lnTo>
                  <a:lnTo>
                    <a:pt x="2296" y="880"/>
                  </a:lnTo>
                  <a:lnTo>
                    <a:pt x="2298" y="880"/>
                  </a:lnTo>
                  <a:lnTo>
                    <a:pt x="2298" y="880"/>
                  </a:lnTo>
                  <a:lnTo>
                    <a:pt x="2300" y="880"/>
                  </a:lnTo>
                  <a:lnTo>
                    <a:pt x="2300" y="880"/>
                  </a:lnTo>
                  <a:lnTo>
                    <a:pt x="2303" y="880"/>
                  </a:lnTo>
                  <a:lnTo>
                    <a:pt x="2303" y="877"/>
                  </a:lnTo>
                  <a:lnTo>
                    <a:pt x="2303" y="877"/>
                  </a:lnTo>
                  <a:lnTo>
                    <a:pt x="2303" y="877"/>
                  </a:lnTo>
                  <a:lnTo>
                    <a:pt x="2305" y="877"/>
                  </a:lnTo>
                  <a:lnTo>
                    <a:pt x="2305" y="875"/>
                  </a:lnTo>
                  <a:lnTo>
                    <a:pt x="2307" y="875"/>
                  </a:lnTo>
                  <a:lnTo>
                    <a:pt x="2307" y="875"/>
                  </a:lnTo>
                  <a:lnTo>
                    <a:pt x="2310" y="875"/>
                  </a:lnTo>
                  <a:lnTo>
                    <a:pt x="2310" y="873"/>
                  </a:lnTo>
                  <a:lnTo>
                    <a:pt x="2310" y="873"/>
                  </a:lnTo>
                  <a:lnTo>
                    <a:pt x="2310" y="873"/>
                  </a:lnTo>
                  <a:lnTo>
                    <a:pt x="2312" y="873"/>
                  </a:lnTo>
                  <a:lnTo>
                    <a:pt x="2312" y="870"/>
                  </a:lnTo>
                  <a:lnTo>
                    <a:pt x="2314" y="870"/>
                  </a:lnTo>
                  <a:lnTo>
                    <a:pt x="2314" y="870"/>
                  </a:lnTo>
                  <a:lnTo>
                    <a:pt x="2317" y="870"/>
                  </a:lnTo>
                  <a:lnTo>
                    <a:pt x="2317" y="868"/>
                  </a:lnTo>
                  <a:lnTo>
                    <a:pt x="2317" y="868"/>
                  </a:lnTo>
                  <a:lnTo>
                    <a:pt x="2317" y="865"/>
                  </a:lnTo>
                  <a:lnTo>
                    <a:pt x="2319" y="865"/>
                  </a:lnTo>
                  <a:lnTo>
                    <a:pt x="2319" y="865"/>
                  </a:lnTo>
                  <a:lnTo>
                    <a:pt x="2322" y="865"/>
                  </a:lnTo>
                  <a:lnTo>
                    <a:pt x="2322" y="863"/>
                  </a:lnTo>
                  <a:lnTo>
                    <a:pt x="2322" y="863"/>
                  </a:lnTo>
                  <a:lnTo>
                    <a:pt x="2322" y="863"/>
                  </a:lnTo>
                  <a:lnTo>
                    <a:pt x="2324" y="863"/>
                  </a:lnTo>
                  <a:lnTo>
                    <a:pt x="2324" y="861"/>
                  </a:lnTo>
                  <a:lnTo>
                    <a:pt x="2324" y="861"/>
                  </a:lnTo>
                  <a:lnTo>
                    <a:pt x="2324" y="861"/>
                  </a:lnTo>
                  <a:lnTo>
                    <a:pt x="2324" y="861"/>
                  </a:lnTo>
                  <a:lnTo>
                    <a:pt x="2324" y="856"/>
                  </a:lnTo>
                  <a:lnTo>
                    <a:pt x="2329" y="856"/>
                  </a:lnTo>
                  <a:lnTo>
                    <a:pt x="2329" y="851"/>
                  </a:lnTo>
                  <a:lnTo>
                    <a:pt x="2329" y="851"/>
                  </a:lnTo>
                  <a:lnTo>
                    <a:pt x="2329" y="851"/>
                  </a:lnTo>
                  <a:lnTo>
                    <a:pt x="2331" y="851"/>
                  </a:lnTo>
                  <a:lnTo>
                    <a:pt x="2331" y="851"/>
                  </a:lnTo>
                  <a:lnTo>
                    <a:pt x="2331" y="851"/>
                  </a:lnTo>
                  <a:lnTo>
                    <a:pt x="2331" y="849"/>
                  </a:lnTo>
                  <a:lnTo>
                    <a:pt x="2331" y="849"/>
                  </a:lnTo>
                  <a:lnTo>
                    <a:pt x="2331" y="846"/>
                  </a:lnTo>
                  <a:lnTo>
                    <a:pt x="2333" y="846"/>
                  </a:lnTo>
                  <a:lnTo>
                    <a:pt x="2333" y="846"/>
                  </a:lnTo>
                  <a:lnTo>
                    <a:pt x="2336" y="846"/>
                  </a:lnTo>
                  <a:lnTo>
                    <a:pt x="2336" y="844"/>
                  </a:lnTo>
                  <a:lnTo>
                    <a:pt x="2338" y="844"/>
                  </a:lnTo>
                  <a:lnTo>
                    <a:pt x="2338" y="844"/>
                  </a:lnTo>
                  <a:lnTo>
                    <a:pt x="2338" y="844"/>
                  </a:lnTo>
                  <a:lnTo>
                    <a:pt x="2338" y="842"/>
                  </a:lnTo>
                  <a:lnTo>
                    <a:pt x="2340" y="842"/>
                  </a:lnTo>
                  <a:lnTo>
                    <a:pt x="2340" y="839"/>
                  </a:lnTo>
                  <a:lnTo>
                    <a:pt x="2343" y="839"/>
                  </a:lnTo>
                  <a:lnTo>
                    <a:pt x="2343" y="839"/>
                  </a:lnTo>
                  <a:lnTo>
                    <a:pt x="2343" y="839"/>
                  </a:lnTo>
                  <a:lnTo>
                    <a:pt x="2343" y="837"/>
                  </a:lnTo>
                  <a:lnTo>
                    <a:pt x="2345" y="837"/>
                  </a:lnTo>
                  <a:lnTo>
                    <a:pt x="2345" y="837"/>
                  </a:lnTo>
                  <a:lnTo>
                    <a:pt x="2345" y="837"/>
                  </a:lnTo>
                  <a:lnTo>
                    <a:pt x="2345" y="835"/>
                  </a:lnTo>
                  <a:lnTo>
                    <a:pt x="2348" y="835"/>
                  </a:lnTo>
                  <a:lnTo>
                    <a:pt x="2348" y="832"/>
                  </a:lnTo>
                  <a:lnTo>
                    <a:pt x="2348" y="832"/>
                  </a:lnTo>
                  <a:lnTo>
                    <a:pt x="2348" y="830"/>
                  </a:lnTo>
                  <a:lnTo>
                    <a:pt x="2350" y="830"/>
                  </a:lnTo>
                  <a:lnTo>
                    <a:pt x="2350" y="830"/>
                  </a:lnTo>
                  <a:lnTo>
                    <a:pt x="2352" y="830"/>
                  </a:lnTo>
                  <a:lnTo>
                    <a:pt x="2352" y="828"/>
                  </a:lnTo>
                  <a:lnTo>
                    <a:pt x="2352" y="828"/>
                  </a:lnTo>
                  <a:lnTo>
                    <a:pt x="2352" y="825"/>
                  </a:lnTo>
                  <a:lnTo>
                    <a:pt x="2355" y="825"/>
                  </a:lnTo>
                  <a:lnTo>
                    <a:pt x="2355" y="825"/>
                  </a:lnTo>
                  <a:lnTo>
                    <a:pt x="2357" y="825"/>
                  </a:lnTo>
                  <a:lnTo>
                    <a:pt x="2357" y="823"/>
                  </a:lnTo>
                  <a:lnTo>
                    <a:pt x="2357" y="823"/>
                  </a:lnTo>
                  <a:lnTo>
                    <a:pt x="2357" y="823"/>
                  </a:lnTo>
                  <a:lnTo>
                    <a:pt x="2359" y="823"/>
                  </a:lnTo>
                  <a:lnTo>
                    <a:pt x="2359" y="820"/>
                  </a:lnTo>
                  <a:lnTo>
                    <a:pt x="2362" y="820"/>
                  </a:lnTo>
                  <a:lnTo>
                    <a:pt x="2362" y="820"/>
                  </a:lnTo>
                  <a:lnTo>
                    <a:pt x="2362" y="820"/>
                  </a:lnTo>
                  <a:lnTo>
                    <a:pt x="2362" y="820"/>
                  </a:lnTo>
                  <a:lnTo>
                    <a:pt x="2362" y="820"/>
                  </a:lnTo>
                  <a:lnTo>
                    <a:pt x="2362" y="818"/>
                  </a:lnTo>
                  <a:lnTo>
                    <a:pt x="2364" y="818"/>
                  </a:lnTo>
                  <a:lnTo>
                    <a:pt x="2364" y="818"/>
                  </a:lnTo>
                  <a:lnTo>
                    <a:pt x="2364" y="818"/>
                  </a:lnTo>
                  <a:lnTo>
                    <a:pt x="2364" y="816"/>
                  </a:lnTo>
                  <a:lnTo>
                    <a:pt x="2364" y="816"/>
                  </a:lnTo>
                  <a:lnTo>
                    <a:pt x="2364" y="816"/>
                  </a:lnTo>
                  <a:lnTo>
                    <a:pt x="2367" y="816"/>
                  </a:lnTo>
                  <a:lnTo>
                    <a:pt x="2367" y="813"/>
                  </a:lnTo>
                  <a:lnTo>
                    <a:pt x="2369" y="813"/>
                  </a:lnTo>
                  <a:lnTo>
                    <a:pt x="2369" y="813"/>
                  </a:lnTo>
                  <a:lnTo>
                    <a:pt x="2369" y="813"/>
                  </a:lnTo>
                  <a:lnTo>
                    <a:pt x="2369" y="811"/>
                  </a:lnTo>
                  <a:lnTo>
                    <a:pt x="2371" y="811"/>
                  </a:lnTo>
                  <a:lnTo>
                    <a:pt x="2371" y="811"/>
                  </a:lnTo>
                  <a:lnTo>
                    <a:pt x="2371" y="811"/>
                  </a:lnTo>
                  <a:lnTo>
                    <a:pt x="2371" y="809"/>
                  </a:lnTo>
                  <a:lnTo>
                    <a:pt x="2374" y="809"/>
                  </a:lnTo>
                  <a:lnTo>
                    <a:pt x="2374" y="809"/>
                  </a:lnTo>
                  <a:lnTo>
                    <a:pt x="2374" y="809"/>
                  </a:lnTo>
                  <a:lnTo>
                    <a:pt x="2374" y="806"/>
                  </a:lnTo>
                  <a:lnTo>
                    <a:pt x="2376" y="806"/>
                  </a:lnTo>
                  <a:lnTo>
                    <a:pt x="2376" y="806"/>
                  </a:lnTo>
                  <a:lnTo>
                    <a:pt x="2376" y="806"/>
                  </a:lnTo>
                  <a:lnTo>
                    <a:pt x="2376" y="804"/>
                  </a:lnTo>
                  <a:lnTo>
                    <a:pt x="2376" y="804"/>
                  </a:lnTo>
                  <a:lnTo>
                    <a:pt x="2376" y="804"/>
                  </a:lnTo>
                  <a:lnTo>
                    <a:pt x="2378" y="804"/>
                  </a:lnTo>
                  <a:lnTo>
                    <a:pt x="2378" y="801"/>
                  </a:lnTo>
                  <a:lnTo>
                    <a:pt x="2378" y="801"/>
                  </a:lnTo>
                  <a:lnTo>
                    <a:pt x="2378" y="801"/>
                  </a:lnTo>
                  <a:lnTo>
                    <a:pt x="2378" y="801"/>
                  </a:lnTo>
                  <a:lnTo>
                    <a:pt x="2378" y="801"/>
                  </a:lnTo>
                  <a:lnTo>
                    <a:pt x="2381" y="801"/>
                  </a:lnTo>
                  <a:lnTo>
                    <a:pt x="2381" y="797"/>
                  </a:lnTo>
                  <a:lnTo>
                    <a:pt x="2381" y="797"/>
                  </a:lnTo>
                  <a:lnTo>
                    <a:pt x="2381" y="797"/>
                  </a:lnTo>
                  <a:lnTo>
                    <a:pt x="2383" y="797"/>
                  </a:lnTo>
                  <a:lnTo>
                    <a:pt x="2383" y="794"/>
                  </a:lnTo>
                  <a:lnTo>
                    <a:pt x="2383" y="794"/>
                  </a:lnTo>
                  <a:lnTo>
                    <a:pt x="2383" y="792"/>
                  </a:lnTo>
                  <a:lnTo>
                    <a:pt x="2385" y="792"/>
                  </a:lnTo>
                  <a:lnTo>
                    <a:pt x="2385" y="790"/>
                  </a:lnTo>
                  <a:lnTo>
                    <a:pt x="2388" y="790"/>
                  </a:lnTo>
                  <a:lnTo>
                    <a:pt x="2388" y="787"/>
                  </a:lnTo>
                  <a:lnTo>
                    <a:pt x="2388" y="787"/>
                  </a:lnTo>
                  <a:lnTo>
                    <a:pt x="2388" y="785"/>
                  </a:lnTo>
                  <a:lnTo>
                    <a:pt x="2388" y="785"/>
                  </a:lnTo>
                  <a:lnTo>
                    <a:pt x="2388" y="785"/>
                  </a:lnTo>
                  <a:lnTo>
                    <a:pt x="2390" y="785"/>
                  </a:lnTo>
                  <a:lnTo>
                    <a:pt x="2390" y="782"/>
                  </a:lnTo>
                  <a:lnTo>
                    <a:pt x="2390" y="782"/>
                  </a:lnTo>
                  <a:lnTo>
                    <a:pt x="2390" y="780"/>
                  </a:lnTo>
                  <a:lnTo>
                    <a:pt x="2393" y="780"/>
                  </a:lnTo>
                  <a:lnTo>
                    <a:pt x="2393" y="778"/>
                  </a:lnTo>
                  <a:lnTo>
                    <a:pt x="2393" y="778"/>
                  </a:lnTo>
                  <a:lnTo>
                    <a:pt x="2393" y="778"/>
                  </a:lnTo>
                  <a:lnTo>
                    <a:pt x="2395" y="778"/>
                  </a:lnTo>
                  <a:lnTo>
                    <a:pt x="2395" y="775"/>
                  </a:lnTo>
                  <a:lnTo>
                    <a:pt x="2395" y="775"/>
                  </a:lnTo>
                  <a:lnTo>
                    <a:pt x="2395" y="775"/>
                  </a:lnTo>
                  <a:lnTo>
                    <a:pt x="2395" y="775"/>
                  </a:lnTo>
                  <a:lnTo>
                    <a:pt x="2395" y="773"/>
                  </a:lnTo>
                  <a:lnTo>
                    <a:pt x="2397" y="773"/>
                  </a:lnTo>
                  <a:lnTo>
                    <a:pt x="2397" y="773"/>
                  </a:lnTo>
                  <a:lnTo>
                    <a:pt x="2400" y="773"/>
                  </a:lnTo>
                  <a:lnTo>
                    <a:pt x="2400" y="771"/>
                  </a:lnTo>
                  <a:lnTo>
                    <a:pt x="2402" y="771"/>
                  </a:lnTo>
                  <a:lnTo>
                    <a:pt x="2402" y="768"/>
                  </a:lnTo>
                  <a:lnTo>
                    <a:pt x="2402" y="768"/>
                  </a:lnTo>
                  <a:lnTo>
                    <a:pt x="2402" y="766"/>
                  </a:lnTo>
                  <a:lnTo>
                    <a:pt x="2402" y="766"/>
                  </a:lnTo>
                  <a:lnTo>
                    <a:pt x="2402" y="766"/>
                  </a:lnTo>
                  <a:lnTo>
                    <a:pt x="2404" y="766"/>
                  </a:lnTo>
                  <a:lnTo>
                    <a:pt x="2404" y="764"/>
                  </a:lnTo>
                  <a:lnTo>
                    <a:pt x="2404" y="764"/>
                  </a:lnTo>
                  <a:lnTo>
                    <a:pt x="2404" y="761"/>
                  </a:lnTo>
                  <a:lnTo>
                    <a:pt x="2404" y="761"/>
                  </a:lnTo>
                  <a:lnTo>
                    <a:pt x="2404" y="761"/>
                  </a:lnTo>
                  <a:lnTo>
                    <a:pt x="2407" y="761"/>
                  </a:lnTo>
                  <a:lnTo>
                    <a:pt x="2407" y="759"/>
                  </a:lnTo>
                  <a:lnTo>
                    <a:pt x="2407" y="759"/>
                  </a:lnTo>
                  <a:lnTo>
                    <a:pt x="2407" y="759"/>
                  </a:lnTo>
                  <a:lnTo>
                    <a:pt x="2409" y="759"/>
                  </a:lnTo>
                  <a:lnTo>
                    <a:pt x="2409" y="756"/>
                  </a:lnTo>
                  <a:lnTo>
                    <a:pt x="2411" y="756"/>
                  </a:lnTo>
                  <a:lnTo>
                    <a:pt x="2411" y="756"/>
                  </a:lnTo>
                  <a:lnTo>
                    <a:pt x="2411" y="756"/>
                  </a:lnTo>
                  <a:lnTo>
                    <a:pt x="2411" y="754"/>
                  </a:lnTo>
                  <a:lnTo>
                    <a:pt x="2411" y="754"/>
                  </a:lnTo>
                  <a:lnTo>
                    <a:pt x="2411" y="754"/>
                  </a:lnTo>
                  <a:lnTo>
                    <a:pt x="2414" y="754"/>
                  </a:lnTo>
                  <a:lnTo>
                    <a:pt x="2414" y="752"/>
                  </a:lnTo>
                  <a:lnTo>
                    <a:pt x="2414" y="752"/>
                  </a:lnTo>
                  <a:lnTo>
                    <a:pt x="2414" y="752"/>
                  </a:lnTo>
                  <a:lnTo>
                    <a:pt x="2416" y="752"/>
                  </a:lnTo>
                  <a:lnTo>
                    <a:pt x="2416" y="752"/>
                  </a:lnTo>
                  <a:lnTo>
                    <a:pt x="2416" y="752"/>
                  </a:lnTo>
                  <a:lnTo>
                    <a:pt x="2416" y="749"/>
                  </a:lnTo>
                  <a:lnTo>
                    <a:pt x="2419" y="749"/>
                  </a:lnTo>
                  <a:lnTo>
                    <a:pt x="2419" y="749"/>
                  </a:lnTo>
                  <a:lnTo>
                    <a:pt x="2419" y="749"/>
                  </a:lnTo>
                  <a:lnTo>
                    <a:pt x="2419" y="747"/>
                  </a:lnTo>
                  <a:lnTo>
                    <a:pt x="2421" y="747"/>
                  </a:lnTo>
                  <a:lnTo>
                    <a:pt x="2421" y="747"/>
                  </a:lnTo>
                  <a:lnTo>
                    <a:pt x="2423" y="747"/>
                  </a:lnTo>
                  <a:lnTo>
                    <a:pt x="2423" y="745"/>
                  </a:lnTo>
                  <a:lnTo>
                    <a:pt x="2423" y="745"/>
                  </a:lnTo>
                  <a:lnTo>
                    <a:pt x="2423" y="745"/>
                  </a:lnTo>
                  <a:lnTo>
                    <a:pt x="2426" y="745"/>
                  </a:lnTo>
                  <a:lnTo>
                    <a:pt x="2426" y="735"/>
                  </a:lnTo>
                  <a:lnTo>
                    <a:pt x="2426" y="735"/>
                  </a:lnTo>
                  <a:lnTo>
                    <a:pt x="2426" y="733"/>
                  </a:lnTo>
                  <a:lnTo>
                    <a:pt x="2428" y="733"/>
                  </a:lnTo>
                  <a:lnTo>
                    <a:pt x="2428" y="733"/>
                  </a:lnTo>
                  <a:lnTo>
                    <a:pt x="2428" y="733"/>
                  </a:lnTo>
                  <a:lnTo>
                    <a:pt x="2428" y="730"/>
                  </a:lnTo>
                  <a:lnTo>
                    <a:pt x="2430" y="730"/>
                  </a:lnTo>
                  <a:lnTo>
                    <a:pt x="2430" y="730"/>
                  </a:lnTo>
                  <a:lnTo>
                    <a:pt x="2428" y="730"/>
                  </a:lnTo>
                  <a:lnTo>
                    <a:pt x="2428" y="728"/>
                  </a:lnTo>
                  <a:lnTo>
                    <a:pt x="2428" y="728"/>
                  </a:lnTo>
                  <a:lnTo>
                    <a:pt x="2428" y="728"/>
                  </a:lnTo>
                  <a:lnTo>
                    <a:pt x="2428" y="728"/>
                  </a:lnTo>
                  <a:lnTo>
                    <a:pt x="2428" y="723"/>
                  </a:lnTo>
                  <a:lnTo>
                    <a:pt x="2430" y="723"/>
                  </a:lnTo>
                  <a:lnTo>
                    <a:pt x="2430" y="723"/>
                  </a:lnTo>
                  <a:lnTo>
                    <a:pt x="2430" y="723"/>
                  </a:lnTo>
                  <a:lnTo>
                    <a:pt x="2430" y="719"/>
                  </a:lnTo>
                  <a:lnTo>
                    <a:pt x="2430" y="719"/>
                  </a:lnTo>
                  <a:lnTo>
                    <a:pt x="2430" y="719"/>
                  </a:lnTo>
                  <a:lnTo>
                    <a:pt x="2433" y="719"/>
                  </a:lnTo>
                  <a:lnTo>
                    <a:pt x="2433" y="716"/>
                  </a:lnTo>
                  <a:lnTo>
                    <a:pt x="2433" y="716"/>
                  </a:lnTo>
                  <a:lnTo>
                    <a:pt x="2433" y="714"/>
                  </a:lnTo>
                  <a:lnTo>
                    <a:pt x="2433" y="714"/>
                  </a:lnTo>
                  <a:lnTo>
                    <a:pt x="2433" y="709"/>
                  </a:lnTo>
                  <a:lnTo>
                    <a:pt x="2430" y="709"/>
                  </a:lnTo>
                  <a:lnTo>
                    <a:pt x="2430" y="709"/>
                  </a:lnTo>
                  <a:lnTo>
                    <a:pt x="2430" y="709"/>
                  </a:lnTo>
                  <a:lnTo>
                    <a:pt x="2430" y="707"/>
                  </a:lnTo>
                  <a:lnTo>
                    <a:pt x="2430" y="707"/>
                  </a:lnTo>
                  <a:lnTo>
                    <a:pt x="2430" y="704"/>
                  </a:lnTo>
                  <a:lnTo>
                    <a:pt x="2433" y="704"/>
                  </a:lnTo>
                  <a:lnTo>
                    <a:pt x="2433" y="704"/>
                  </a:lnTo>
                  <a:lnTo>
                    <a:pt x="2435" y="704"/>
                  </a:lnTo>
                  <a:lnTo>
                    <a:pt x="2435" y="702"/>
                  </a:lnTo>
                  <a:lnTo>
                    <a:pt x="2435" y="702"/>
                  </a:lnTo>
                  <a:lnTo>
                    <a:pt x="2435" y="702"/>
                  </a:lnTo>
                  <a:lnTo>
                    <a:pt x="2433" y="702"/>
                  </a:lnTo>
                  <a:lnTo>
                    <a:pt x="2433" y="692"/>
                  </a:lnTo>
                  <a:lnTo>
                    <a:pt x="2430" y="692"/>
                  </a:lnTo>
                  <a:lnTo>
                    <a:pt x="2430" y="692"/>
                  </a:lnTo>
                  <a:lnTo>
                    <a:pt x="2430" y="692"/>
                  </a:lnTo>
                  <a:lnTo>
                    <a:pt x="2430" y="690"/>
                  </a:lnTo>
                  <a:lnTo>
                    <a:pt x="2430" y="690"/>
                  </a:lnTo>
                  <a:lnTo>
                    <a:pt x="2430" y="685"/>
                  </a:lnTo>
                  <a:lnTo>
                    <a:pt x="2430" y="685"/>
                  </a:lnTo>
                  <a:lnTo>
                    <a:pt x="2430" y="685"/>
                  </a:lnTo>
                  <a:lnTo>
                    <a:pt x="2430" y="685"/>
                  </a:lnTo>
                  <a:lnTo>
                    <a:pt x="2430" y="683"/>
                  </a:lnTo>
                  <a:lnTo>
                    <a:pt x="2433" y="683"/>
                  </a:lnTo>
                  <a:lnTo>
                    <a:pt x="2433" y="683"/>
                  </a:lnTo>
                  <a:lnTo>
                    <a:pt x="2433" y="683"/>
                  </a:lnTo>
                  <a:lnTo>
                    <a:pt x="2433" y="681"/>
                  </a:lnTo>
                  <a:lnTo>
                    <a:pt x="2435" y="681"/>
                  </a:lnTo>
                  <a:lnTo>
                    <a:pt x="2435" y="678"/>
                  </a:lnTo>
                  <a:lnTo>
                    <a:pt x="2435" y="678"/>
                  </a:lnTo>
                  <a:lnTo>
                    <a:pt x="2435" y="676"/>
                  </a:lnTo>
                  <a:lnTo>
                    <a:pt x="2435" y="676"/>
                  </a:lnTo>
                  <a:lnTo>
                    <a:pt x="2435" y="673"/>
                  </a:lnTo>
                  <a:lnTo>
                    <a:pt x="2435" y="673"/>
                  </a:lnTo>
                  <a:lnTo>
                    <a:pt x="2435" y="671"/>
                  </a:lnTo>
                  <a:lnTo>
                    <a:pt x="2438" y="671"/>
                  </a:lnTo>
                  <a:lnTo>
                    <a:pt x="2438" y="671"/>
                  </a:lnTo>
                  <a:lnTo>
                    <a:pt x="2438" y="671"/>
                  </a:lnTo>
                  <a:lnTo>
                    <a:pt x="2438" y="671"/>
                  </a:lnTo>
                  <a:lnTo>
                    <a:pt x="2440" y="671"/>
                  </a:lnTo>
                  <a:lnTo>
                    <a:pt x="2440" y="669"/>
                  </a:lnTo>
                  <a:lnTo>
                    <a:pt x="2440" y="669"/>
                  </a:lnTo>
                  <a:lnTo>
                    <a:pt x="2440" y="664"/>
                  </a:lnTo>
                  <a:lnTo>
                    <a:pt x="2442" y="664"/>
                  </a:lnTo>
                  <a:lnTo>
                    <a:pt x="2442" y="662"/>
                  </a:lnTo>
                  <a:lnTo>
                    <a:pt x="2445" y="662"/>
                  </a:lnTo>
                  <a:lnTo>
                    <a:pt x="2445" y="662"/>
                  </a:lnTo>
                  <a:lnTo>
                    <a:pt x="2445" y="662"/>
                  </a:lnTo>
                  <a:lnTo>
                    <a:pt x="2445" y="659"/>
                  </a:lnTo>
                  <a:lnTo>
                    <a:pt x="2447" y="659"/>
                  </a:lnTo>
                  <a:lnTo>
                    <a:pt x="2447" y="657"/>
                  </a:lnTo>
                  <a:lnTo>
                    <a:pt x="2447" y="657"/>
                  </a:lnTo>
                  <a:lnTo>
                    <a:pt x="2447" y="657"/>
                  </a:lnTo>
                  <a:lnTo>
                    <a:pt x="2449" y="657"/>
                  </a:lnTo>
                  <a:lnTo>
                    <a:pt x="2449" y="655"/>
                  </a:lnTo>
                  <a:lnTo>
                    <a:pt x="2452" y="655"/>
                  </a:lnTo>
                  <a:lnTo>
                    <a:pt x="2452" y="655"/>
                  </a:lnTo>
                  <a:lnTo>
                    <a:pt x="2452" y="655"/>
                  </a:lnTo>
                  <a:lnTo>
                    <a:pt x="2452" y="652"/>
                  </a:lnTo>
                  <a:lnTo>
                    <a:pt x="2449" y="652"/>
                  </a:lnTo>
                  <a:lnTo>
                    <a:pt x="2449" y="652"/>
                  </a:lnTo>
                  <a:lnTo>
                    <a:pt x="2452" y="652"/>
                  </a:lnTo>
                  <a:lnTo>
                    <a:pt x="2452" y="650"/>
                  </a:lnTo>
                  <a:lnTo>
                    <a:pt x="2454" y="650"/>
                  </a:lnTo>
                  <a:lnTo>
                    <a:pt x="2454" y="650"/>
                  </a:lnTo>
                  <a:lnTo>
                    <a:pt x="2454" y="650"/>
                  </a:lnTo>
                  <a:lnTo>
                    <a:pt x="2454" y="647"/>
                  </a:lnTo>
                  <a:lnTo>
                    <a:pt x="2449" y="647"/>
                  </a:lnTo>
                  <a:lnTo>
                    <a:pt x="2449" y="645"/>
                  </a:lnTo>
                  <a:lnTo>
                    <a:pt x="2449" y="645"/>
                  </a:lnTo>
                  <a:lnTo>
                    <a:pt x="2449" y="645"/>
                  </a:lnTo>
                  <a:lnTo>
                    <a:pt x="2447" y="645"/>
                  </a:lnTo>
                  <a:lnTo>
                    <a:pt x="2447" y="643"/>
                  </a:lnTo>
                  <a:lnTo>
                    <a:pt x="2445" y="643"/>
                  </a:lnTo>
                  <a:lnTo>
                    <a:pt x="2445" y="643"/>
                  </a:lnTo>
                  <a:lnTo>
                    <a:pt x="2445" y="643"/>
                  </a:lnTo>
                  <a:lnTo>
                    <a:pt x="2445" y="643"/>
                  </a:lnTo>
                  <a:lnTo>
                    <a:pt x="2445" y="643"/>
                  </a:lnTo>
                  <a:lnTo>
                    <a:pt x="2445" y="640"/>
                  </a:lnTo>
                  <a:lnTo>
                    <a:pt x="2447" y="640"/>
                  </a:lnTo>
                  <a:lnTo>
                    <a:pt x="2447" y="640"/>
                  </a:lnTo>
                  <a:lnTo>
                    <a:pt x="2449" y="640"/>
                  </a:lnTo>
                  <a:lnTo>
                    <a:pt x="2449" y="636"/>
                  </a:lnTo>
                  <a:lnTo>
                    <a:pt x="2447" y="636"/>
                  </a:lnTo>
                  <a:lnTo>
                    <a:pt x="2447" y="631"/>
                  </a:lnTo>
                  <a:lnTo>
                    <a:pt x="2445" y="631"/>
                  </a:lnTo>
                  <a:lnTo>
                    <a:pt x="2445" y="631"/>
                  </a:lnTo>
                  <a:lnTo>
                    <a:pt x="2442" y="631"/>
                  </a:lnTo>
                  <a:lnTo>
                    <a:pt x="2442" y="628"/>
                  </a:lnTo>
                  <a:lnTo>
                    <a:pt x="2447" y="628"/>
                  </a:lnTo>
                  <a:lnTo>
                    <a:pt x="2447" y="628"/>
                  </a:lnTo>
                  <a:lnTo>
                    <a:pt x="2447" y="628"/>
                  </a:lnTo>
                  <a:lnTo>
                    <a:pt x="2447" y="626"/>
                  </a:lnTo>
                  <a:lnTo>
                    <a:pt x="2449" y="626"/>
                  </a:lnTo>
                  <a:lnTo>
                    <a:pt x="2449" y="624"/>
                  </a:lnTo>
                  <a:lnTo>
                    <a:pt x="2452" y="624"/>
                  </a:lnTo>
                  <a:lnTo>
                    <a:pt x="2452" y="624"/>
                  </a:lnTo>
                  <a:lnTo>
                    <a:pt x="2452" y="624"/>
                  </a:lnTo>
                  <a:lnTo>
                    <a:pt x="2452" y="621"/>
                  </a:lnTo>
                  <a:lnTo>
                    <a:pt x="2454" y="621"/>
                  </a:lnTo>
                  <a:lnTo>
                    <a:pt x="2454" y="619"/>
                  </a:lnTo>
                  <a:lnTo>
                    <a:pt x="2452" y="619"/>
                  </a:lnTo>
                  <a:lnTo>
                    <a:pt x="2452" y="619"/>
                  </a:lnTo>
                  <a:lnTo>
                    <a:pt x="2449" y="619"/>
                  </a:lnTo>
                  <a:lnTo>
                    <a:pt x="2449" y="617"/>
                  </a:lnTo>
                  <a:lnTo>
                    <a:pt x="2447" y="617"/>
                  </a:lnTo>
                  <a:lnTo>
                    <a:pt x="2447" y="617"/>
                  </a:lnTo>
                  <a:lnTo>
                    <a:pt x="2445" y="617"/>
                  </a:lnTo>
                  <a:lnTo>
                    <a:pt x="2445" y="614"/>
                  </a:lnTo>
                  <a:lnTo>
                    <a:pt x="2442" y="614"/>
                  </a:lnTo>
                  <a:lnTo>
                    <a:pt x="2442" y="614"/>
                  </a:lnTo>
                  <a:lnTo>
                    <a:pt x="2438" y="614"/>
                  </a:lnTo>
                  <a:lnTo>
                    <a:pt x="2438" y="614"/>
                  </a:lnTo>
                  <a:lnTo>
                    <a:pt x="2435" y="614"/>
                  </a:lnTo>
                  <a:lnTo>
                    <a:pt x="2435" y="612"/>
                  </a:lnTo>
                  <a:lnTo>
                    <a:pt x="2433" y="612"/>
                  </a:lnTo>
                  <a:lnTo>
                    <a:pt x="2433" y="612"/>
                  </a:lnTo>
                  <a:lnTo>
                    <a:pt x="2433" y="612"/>
                  </a:lnTo>
                  <a:lnTo>
                    <a:pt x="2433" y="609"/>
                  </a:lnTo>
                  <a:lnTo>
                    <a:pt x="2430" y="609"/>
                  </a:lnTo>
                  <a:lnTo>
                    <a:pt x="2430" y="607"/>
                  </a:lnTo>
                  <a:lnTo>
                    <a:pt x="2428" y="607"/>
                  </a:lnTo>
                  <a:lnTo>
                    <a:pt x="2428" y="607"/>
                  </a:lnTo>
                  <a:lnTo>
                    <a:pt x="2428" y="607"/>
                  </a:lnTo>
                  <a:lnTo>
                    <a:pt x="2428" y="605"/>
                  </a:lnTo>
                  <a:lnTo>
                    <a:pt x="2428" y="605"/>
                  </a:lnTo>
                  <a:lnTo>
                    <a:pt x="2428" y="602"/>
                  </a:lnTo>
                  <a:lnTo>
                    <a:pt x="2426" y="602"/>
                  </a:lnTo>
                  <a:lnTo>
                    <a:pt x="2426" y="602"/>
                  </a:lnTo>
                  <a:lnTo>
                    <a:pt x="2426" y="602"/>
                  </a:lnTo>
                  <a:lnTo>
                    <a:pt x="2426" y="600"/>
                  </a:lnTo>
                  <a:lnTo>
                    <a:pt x="2423" y="600"/>
                  </a:lnTo>
                  <a:lnTo>
                    <a:pt x="2423" y="600"/>
                  </a:lnTo>
                  <a:lnTo>
                    <a:pt x="2421" y="600"/>
                  </a:lnTo>
                  <a:lnTo>
                    <a:pt x="2421" y="598"/>
                  </a:lnTo>
                  <a:lnTo>
                    <a:pt x="2419" y="598"/>
                  </a:lnTo>
                  <a:lnTo>
                    <a:pt x="2419" y="598"/>
                  </a:lnTo>
                  <a:lnTo>
                    <a:pt x="2416" y="598"/>
                  </a:lnTo>
                  <a:lnTo>
                    <a:pt x="2416" y="593"/>
                  </a:lnTo>
                  <a:lnTo>
                    <a:pt x="2416" y="593"/>
                  </a:lnTo>
                  <a:lnTo>
                    <a:pt x="2416" y="593"/>
                  </a:lnTo>
                  <a:lnTo>
                    <a:pt x="2416" y="593"/>
                  </a:lnTo>
                  <a:lnTo>
                    <a:pt x="2416" y="593"/>
                  </a:lnTo>
                  <a:lnTo>
                    <a:pt x="2414" y="593"/>
                  </a:lnTo>
                  <a:lnTo>
                    <a:pt x="2414" y="595"/>
                  </a:lnTo>
                  <a:lnTo>
                    <a:pt x="2411" y="595"/>
                  </a:lnTo>
                  <a:lnTo>
                    <a:pt x="2411" y="595"/>
                  </a:lnTo>
                  <a:lnTo>
                    <a:pt x="2409" y="595"/>
                  </a:lnTo>
                  <a:lnTo>
                    <a:pt x="2409" y="598"/>
                  </a:lnTo>
                  <a:lnTo>
                    <a:pt x="2402" y="598"/>
                  </a:lnTo>
                  <a:lnTo>
                    <a:pt x="2402" y="595"/>
                  </a:lnTo>
                  <a:lnTo>
                    <a:pt x="2397" y="595"/>
                  </a:lnTo>
                  <a:lnTo>
                    <a:pt x="2397" y="595"/>
                  </a:lnTo>
                  <a:lnTo>
                    <a:pt x="2395" y="595"/>
                  </a:lnTo>
                  <a:lnTo>
                    <a:pt x="2395" y="593"/>
                  </a:lnTo>
                  <a:lnTo>
                    <a:pt x="2393" y="593"/>
                  </a:lnTo>
                  <a:lnTo>
                    <a:pt x="2393" y="595"/>
                  </a:lnTo>
                  <a:lnTo>
                    <a:pt x="2390" y="595"/>
                  </a:lnTo>
                  <a:lnTo>
                    <a:pt x="2390" y="595"/>
                  </a:lnTo>
                  <a:lnTo>
                    <a:pt x="2393" y="595"/>
                  </a:lnTo>
                  <a:lnTo>
                    <a:pt x="2393" y="600"/>
                  </a:lnTo>
                  <a:lnTo>
                    <a:pt x="2393" y="600"/>
                  </a:lnTo>
                  <a:lnTo>
                    <a:pt x="2393" y="600"/>
                  </a:lnTo>
                  <a:lnTo>
                    <a:pt x="2390" y="600"/>
                  </a:lnTo>
                  <a:lnTo>
                    <a:pt x="2390" y="602"/>
                  </a:lnTo>
                  <a:lnTo>
                    <a:pt x="2395" y="602"/>
                  </a:lnTo>
                  <a:lnTo>
                    <a:pt x="2395" y="605"/>
                  </a:lnTo>
                  <a:lnTo>
                    <a:pt x="2393" y="605"/>
                  </a:lnTo>
                  <a:lnTo>
                    <a:pt x="2393" y="605"/>
                  </a:lnTo>
                  <a:lnTo>
                    <a:pt x="2393" y="605"/>
                  </a:lnTo>
                  <a:lnTo>
                    <a:pt x="2393" y="609"/>
                  </a:lnTo>
                  <a:lnTo>
                    <a:pt x="2390" y="609"/>
                  </a:lnTo>
                  <a:lnTo>
                    <a:pt x="2390" y="612"/>
                  </a:lnTo>
                  <a:lnTo>
                    <a:pt x="2390" y="612"/>
                  </a:lnTo>
                  <a:lnTo>
                    <a:pt x="2390" y="612"/>
                  </a:lnTo>
                  <a:lnTo>
                    <a:pt x="2390" y="612"/>
                  </a:lnTo>
                  <a:lnTo>
                    <a:pt x="2390" y="614"/>
                  </a:lnTo>
                  <a:lnTo>
                    <a:pt x="2388" y="614"/>
                  </a:lnTo>
                  <a:lnTo>
                    <a:pt x="2388" y="614"/>
                  </a:lnTo>
                  <a:lnTo>
                    <a:pt x="2385" y="614"/>
                  </a:lnTo>
                  <a:lnTo>
                    <a:pt x="2385" y="612"/>
                  </a:lnTo>
                  <a:lnTo>
                    <a:pt x="2388" y="612"/>
                  </a:lnTo>
                  <a:lnTo>
                    <a:pt x="2388" y="612"/>
                  </a:lnTo>
                  <a:lnTo>
                    <a:pt x="2388" y="612"/>
                  </a:lnTo>
                  <a:lnTo>
                    <a:pt x="2388" y="609"/>
                  </a:lnTo>
                  <a:lnTo>
                    <a:pt x="2390" y="609"/>
                  </a:lnTo>
                  <a:lnTo>
                    <a:pt x="2390" y="609"/>
                  </a:lnTo>
                  <a:lnTo>
                    <a:pt x="2390" y="609"/>
                  </a:lnTo>
                  <a:lnTo>
                    <a:pt x="2390" y="607"/>
                  </a:lnTo>
                  <a:lnTo>
                    <a:pt x="2390" y="607"/>
                  </a:lnTo>
                  <a:lnTo>
                    <a:pt x="2390" y="605"/>
                  </a:lnTo>
                  <a:lnTo>
                    <a:pt x="2390" y="605"/>
                  </a:lnTo>
                  <a:lnTo>
                    <a:pt x="2390" y="605"/>
                  </a:lnTo>
                  <a:lnTo>
                    <a:pt x="2390" y="605"/>
                  </a:lnTo>
                  <a:lnTo>
                    <a:pt x="2390" y="602"/>
                  </a:lnTo>
                  <a:lnTo>
                    <a:pt x="2388" y="602"/>
                  </a:lnTo>
                  <a:lnTo>
                    <a:pt x="2388" y="605"/>
                  </a:lnTo>
                  <a:lnTo>
                    <a:pt x="2385" y="605"/>
                  </a:lnTo>
                  <a:lnTo>
                    <a:pt x="2385" y="605"/>
                  </a:lnTo>
                  <a:lnTo>
                    <a:pt x="2385" y="605"/>
                  </a:lnTo>
                  <a:lnTo>
                    <a:pt x="2385" y="607"/>
                  </a:lnTo>
                  <a:lnTo>
                    <a:pt x="2383" y="607"/>
                  </a:lnTo>
                  <a:lnTo>
                    <a:pt x="2383" y="609"/>
                  </a:lnTo>
                  <a:lnTo>
                    <a:pt x="2383" y="609"/>
                  </a:lnTo>
                  <a:lnTo>
                    <a:pt x="2383" y="609"/>
                  </a:lnTo>
                  <a:lnTo>
                    <a:pt x="2381" y="609"/>
                  </a:lnTo>
                  <a:lnTo>
                    <a:pt x="2381" y="612"/>
                  </a:lnTo>
                  <a:lnTo>
                    <a:pt x="2378" y="612"/>
                  </a:lnTo>
                  <a:lnTo>
                    <a:pt x="2378" y="612"/>
                  </a:lnTo>
                  <a:lnTo>
                    <a:pt x="2376" y="612"/>
                  </a:lnTo>
                  <a:lnTo>
                    <a:pt x="2376" y="614"/>
                  </a:lnTo>
                  <a:lnTo>
                    <a:pt x="2367" y="614"/>
                  </a:lnTo>
                  <a:lnTo>
                    <a:pt x="2367" y="614"/>
                  </a:lnTo>
                  <a:lnTo>
                    <a:pt x="2362" y="614"/>
                  </a:lnTo>
                  <a:lnTo>
                    <a:pt x="2362" y="612"/>
                  </a:lnTo>
                  <a:lnTo>
                    <a:pt x="2364" y="612"/>
                  </a:lnTo>
                  <a:lnTo>
                    <a:pt x="2364" y="612"/>
                  </a:lnTo>
                  <a:lnTo>
                    <a:pt x="2367" y="612"/>
                  </a:lnTo>
                  <a:lnTo>
                    <a:pt x="2367" y="612"/>
                  </a:lnTo>
                  <a:lnTo>
                    <a:pt x="2369" y="612"/>
                  </a:lnTo>
                  <a:lnTo>
                    <a:pt x="2369" y="609"/>
                  </a:lnTo>
                  <a:lnTo>
                    <a:pt x="2369" y="609"/>
                  </a:lnTo>
                  <a:lnTo>
                    <a:pt x="2369" y="609"/>
                  </a:lnTo>
                  <a:lnTo>
                    <a:pt x="2369" y="609"/>
                  </a:lnTo>
                  <a:lnTo>
                    <a:pt x="2369" y="607"/>
                  </a:lnTo>
                  <a:lnTo>
                    <a:pt x="2371" y="607"/>
                  </a:lnTo>
                  <a:lnTo>
                    <a:pt x="2371" y="605"/>
                  </a:lnTo>
                  <a:lnTo>
                    <a:pt x="2374" y="605"/>
                  </a:lnTo>
                  <a:lnTo>
                    <a:pt x="2374" y="605"/>
                  </a:lnTo>
                  <a:lnTo>
                    <a:pt x="2376" y="605"/>
                  </a:lnTo>
                  <a:lnTo>
                    <a:pt x="2376" y="602"/>
                  </a:lnTo>
                  <a:lnTo>
                    <a:pt x="2374" y="602"/>
                  </a:lnTo>
                  <a:lnTo>
                    <a:pt x="2374" y="605"/>
                  </a:lnTo>
                  <a:lnTo>
                    <a:pt x="2371" y="605"/>
                  </a:lnTo>
                  <a:lnTo>
                    <a:pt x="2371" y="602"/>
                  </a:lnTo>
                  <a:lnTo>
                    <a:pt x="2367" y="602"/>
                  </a:lnTo>
                  <a:lnTo>
                    <a:pt x="2367" y="600"/>
                  </a:lnTo>
                  <a:lnTo>
                    <a:pt x="2369" y="600"/>
                  </a:lnTo>
                  <a:lnTo>
                    <a:pt x="2369" y="598"/>
                  </a:lnTo>
                  <a:lnTo>
                    <a:pt x="2369" y="598"/>
                  </a:lnTo>
                  <a:lnTo>
                    <a:pt x="2369" y="598"/>
                  </a:lnTo>
                  <a:lnTo>
                    <a:pt x="2371" y="598"/>
                  </a:lnTo>
                  <a:lnTo>
                    <a:pt x="2371" y="595"/>
                  </a:lnTo>
                  <a:lnTo>
                    <a:pt x="2371" y="595"/>
                  </a:lnTo>
                  <a:lnTo>
                    <a:pt x="2371" y="593"/>
                  </a:lnTo>
                  <a:lnTo>
                    <a:pt x="2374" y="593"/>
                  </a:lnTo>
                  <a:lnTo>
                    <a:pt x="2374" y="593"/>
                  </a:lnTo>
                  <a:lnTo>
                    <a:pt x="2376" y="593"/>
                  </a:lnTo>
                  <a:lnTo>
                    <a:pt x="2376" y="593"/>
                  </a:lnTo>
                  <a:lnTo>
                    <a:pt x="2376" y="593"/>
                  </a:lnTo>
                  <a:lnTo>
                    <a:pt x="2376" y="591"/>
                  </a:lnTo>
                  <a:lnTo>
                    <a:pt x="2374" y="591"/>
                  </a:lnTo>
                  <a:lnTo>
                    <a:pt x="2374" y="591"/>
                  </a:lnTo>
                  <a:lnTo>
                    <a:pt x="2374" y="591"/>
                  </a:lnTo>
                  <a:lnTo>
                    <a:pt x="2374" y="593"/>
                  </a:lnTo>
                  <a:lnTo>
                    <a:pt x="2371" y="593"/>
                  </a:lnTo>
                  <a:lnTo>
                    <a:pt x="2371" y="593"/>
                  </a:lnTo>
                  <a:lnTo>
                    <a:pt x="2364" y="593"/>
                  </a:lnTo>
                  <a:lnTo>
                    <a:pt x="2364" y="595"/>
                  </a:lnTo>
                  <a:lnTo>
                    <a:pt x="2362" y="595"/>
                  </a:lnTo>
                  <a:lnTo>
                    <a:pt x="2362" y="595"/>
                  </a:lnTo>
                  <a:lnTo>
                    <a:pt x="2359" y="595"/>
                  </a:lnTo>
                  <a:lnTo>
                    <a:pt x="2359" y="598"/>
                  </a:lnTo>
                  <a:lnTo>
                    <a:pt x="2359" y="598"/>
                  </a:lnTo>
                  <a:lnTo>
                    <a:pt x="2359" y="598"/>
                  </a:lnTo>
                  <a:lnTo>
                    <a:pt x="2357" y="598"/>
                  </a:lnTo>
                  <a:lnTo>
                    <a:pt x="2357" y="600"/>
                  </a:lnTo>
                  <a:lnTo>
                    <a:pt x="2359" y="600"/>
                  </a:lnTo>
                  <a:lnTo>
                    <a:pt x="2359" y="602"/>
                  </a:lnTo>
                  <a:lnTo>
                    <a:pt x="2362" y="602"/>
                  </a:lnTo>
                  <a:lnTo>
                    <a:pt x="2362" y="605"/>
                  </a:lnTo>
                  <a:lnTo>
                    <a:pt x="2362" y="605"/>
                  </a:lnTo>
                  <a:lnTo>
                    <a:pt x="2362" y="605"/>
                  </a:lnTo>
                  <a:lnTo>
                    <a:pt x="2359" y="605"/>
                  </a:lnTo>
                  <a:lnTo>
                    <a:pt x="2359" y="607"/>
                  </a:lnTo>
                  <a:lnTo>
                    <a:pt x="2357" y="607"/>
                  </a:lnTo>
                  <a:lnTo>
                    <a:pt x="2357" y="605"/>
                  </a:lnTo>
                  <a:lnTo>
                    <a:pt x="2355" y="605"/>
                  </a:lnTo>
                  <a:lnTo>
                    <a:pt x="2355" y="607"/>
                  </a:lnTo>
                  <a:lnTo>
                    <a:pt x="2352" y="607"/>
                  </a:lnTo>
                  <a:lnTo>
                    <a:pt x="2352" y="607"/>
                  </a:lnTo>
                  <a:lnTo>
                    <a:pt x="2350" y="607"/>
                  </a:lnTo>
                  <a:lnTo>
                    <a:pt x="2350" y="607"/>
                  </a:lnTo>
                  <a:lnTo>
                    <a:pt x="2350" y="607"/>
                  </a:lnTo>
                  <a:lnTo>
                    <a:pt x="2350" y="602"/>
                  </a:lnTo>
                  <a:lnTo>
                    <a:pt x="2352" y="602"/>
                  </a:lnTo>
                  <a:lnTo>
                    <a:pt x="2352" y="602"/>
                  </a:lnTo>
                  <a:lnTo>
                    <a:pt x="2352" y="602"/>
                  </a:lnTo>
                  <a:lnTo>
                    <a:pt x="2352" y="593"/>
                  </a:lnTo>
                  <a:lnTo>
                    <a:pt x="2352" y="593"/>
                  </a:lnTo>
                  <a:lnTo>
                    <a:pt x="2352" y="593"/>
                  </a:lnTo>
                  <a:lnTo>
                    <a:pt x="2352" y="593"/>
                  </a:lnTo>
                  <a:lnTo>
                    <a:pt x="2352" y="591"/>
                  </a:lnTo>
                  <a:lnTo>
                    <a:pt x="2355" y="591"/>
                  </a:lnTo>
                  <a:lnTo>
                    <a:pt x="2355" y="588"/>
                  </a:lnTo>
                  <a:lnTo>
                    <a:pt x="2355" y="588"/>
                  </a:lnTo>
                  <a:lnTo>
                    <a:pt x="2355" y="588"/>
                  </a:lnTo>
                  <a:lnTo>
                    <a:pt x="2355" y="588"/>
                  </a:lnTo>
                  <a:lnTo>
                    <a:pt x="2355" y="586"/>
                  </a:lnTo>
                  <a:lnTo>
                    <a:pt x="2350" y="586"/>
                  </a:lnTo>
                  <a:lnTo>
                    <a:pt x="2350" y="586"/>
                  </a:lnTo>
                  <a:lnTo>
                    <a:pt x="2350" y="586"/>
                  </a:lnTo>
                  <a:lnTo>
                    <a:pt x="2350" y="583"/>
                  </a:lnTo>
                  <a:lnTo>
                    <a:pt x="2348" y="583"/>
                  </a:lnTo>
                  <a:lnTo>
                    <a:pt x="2348" y="586"/>
                  </a:lnTo>
                  <a:lnTo>
                    <a:pt x="2348" y="586"/>
                  </a:lnTo>
                  <a:lnTo>
                    <a:pt x="2348" y="586"/>
                  </a:lnTo>
                  <a:lnTo>
                    <a:pt x="2345" y="586"/>
                  </a:lnTo>
                  <a:lnTo>
                    <a:pt x="2345" y="586"/>
                  </a:lnTo>
                  <a:lnTo>
                    <a:pt x="2343" y="586"/>
                  </a:lnTo>
                  <a:lnTo>
                    <a:pt x="2343" y="583"/>
                  </a:lnTo>
                  <a:lnTo>
                    <a:pt x="2340" y="583"/>
                  </a:lnTo>
                  <a:lnTo>
                    <a:pt x="2340" y="586"/>
                  </a:lnTo>
                  <a:lnTo>
                    <a:pt x="2336" y="586"/>
                  </a:lnTo>
                  <a:lnTo>
                    <a:pt x="2336" y="588"/>
                  </a:lnTo>
                  <a:lnTo>
                    <a:pt x="2329" y="588"/>
                  </a:lnTo>
                  <a:lnTo>
                    <a:pt x="2329" y="586"/>
                  </a:lnTo>
                  <a:lnTo>
                    <a:pt x="2329" y="586"/>
                  </a:lnTo>
                  <a:lnTo>
                    <a:pt x="2329" y="586"/>
                  </a:lnTo>
                  <a:lnTo>
                    <a:pt x="2324" y="586"/>
                  </a:lnTo>
                  <a:lnTo>
                    <a:pt x="2324" y="583"/>
                  </a:lnTo>
                  <a:lnTo>
                    <a:pt x="2322" y="583"/>
                  </a:lnTo>
                  <a:lnTo>
                    <a:pt x="2322" y="583"/>
                  </a:lnTo>
                  <a:lnTo>
                    <a:pt x="2319" y="583"/>
                  </a:lnTo>
                  <a:lnTo>
                    <a:pt x="2319" y="583"/>
                  </a:lnTo>
                  <a:lnTo>
                    <a:pt x="2317" y="583"/>
                  </a:lnTo>
                  <a:lnTo>
                    <a:pt x="2317" y="581"/>
                  </a:lnTo>
                  <a:lnTo>
                    <a:pt x="2319" y="581"/>
                  </a:lnTo>
                  <a:lnTo>
                    <a:pt x="2319" y="581"/>
                  </a:lnTo>
                  <a:lnTo>
                    <a:pt x="2319" y="581"/>
                  </a:lnTo>
                  <a:lnTo>
                    <a:pt x="2319" y="579"/>
                  </a:lnTo>
                  <a:lnTo>
                    <a:pt x="2322" y="579"/>
                  </a:lnTo>
                  <a:lnTo>
                    <a:pt x="2322" y="579"/>
                  </a:lnTo>
                  <a:lnTo>
                    <a:pt x="2322" y="579"/>
                  </a:lnTo>
                  <a:lnTo>
                    <a:pt x="2322" y="576"/>
                  </a:lnTo>
                  <a:lnTo>
                    <a:pt x="2324" y="576"/>
                  </a:lnTo>
                  <a:lnTo>
                    <a:pt x="2324" y="576"/>
                  </a:lnTo>
                  <a:lnTo>
                    <a:pt x="2326" y="576"/>
                  </a:lnTo>
                  <a:lnTo>
                    <a:pt x="2326" y="574"/>
                  </a:lnTo>
                  <a:lnTo>
                    <a:pt x="2329" y="574"/>
                  </a:lnTo>
                  <a:lnTo>
                    <a:pt x="2329" y="574"/>
                  </a:lnTo>
                  <a:lnTo>
                    <a:pt x="2331" y="574"/>
                  </a:lnTo>
                  <a:lnTo>
                    <a:pt x="2331" y="574"/>
                  </a:lnTo>
                  <a:lnTo>
                    <a:pt x="2333" y="574"/>
                  </a:lnTo>
                  <a:lnTo>
                    <a:pt x="2333" y="572"/>
                  </a:lnTo>
                  <a:lnTo>
                    <a:pt x="2336" y="572"/>
                  </a:lnTo>
                  <a:lnTo>
                    <a:pt x="2336" y="572"/>
                  </a:lnTo>
                  <a:lnTo>
                    <a:pt x="2338" y="572"/>
                  </a:lnTo>
                  <a:lnTo>
                    <a:pt x="2338" y="569"/>
                  </a:lnTo>
                  <a:lnTo>
                    <a:pt x="2338" y="569"/>
                  </a:lnTo>
                  <a:lnTo>
                    <a:pt x="2338" y="569"/>
                  </a:lnTo>
                  <a:lnTo>
                    <a:pt x="2340" y="569"/>
                  </a:lnTo>
                  <a:lnTo>
                    <a:pt x="2340" y="567"/>
                  </a:lnTo>
                  <a:lnTo>
                    <a:pt x="2340" y="567"/>
                  </a:lnTo>
                  <a:lnTo>
                    <a:pt x="2340" y="567"/>
                  </a:lnTo>
                  <a:lnTo>
                    <a:pt x="2343" y="567"/>
                  </a:lnTo>
                  <a:lnTo>
                    <a:pt x="2343" y="564"/>
                  </a:lnTo>
                  <a:lnTo>
                    <a:pt x="2343" y="564"/>
                  </a:lnTo>
                  <a:lnTo>
                    <a:pt x="2343" y="564"/>
                  </a:lnTo>
                  <a:lnTo>
                    <a:pt x="2343" y="564"/>
                  </a:lnTo>
                  <a:lnTo>
                    <a:pt x="2343" y="564"/>
                  </a:lnTo>
                  <a:lnTo>
                    <a:pt x="2348" y="564"/>
                  </a:lnTo>
                  <a:lnTo>
                    <a:pt x="2348" y="562"/>
                  </a:lnTo>
                  <a:lnTo>
                    <a:pt x="2350" y="562"/>
                  </a:lnTo>
                  <a:lnTo>
                    <a:pt x="2350" y="562"/>
                  </a:lnTo>
                  <a:lnTo>
                    <a:pt x="2352" y="562"/>
                  </a:lnTo>
                  <a:lnTo>
                    <a:pt x="2352" y="560"/>
                  </a:lnTo>
                  <a:lnTo>
                    <a:pt x="2355" y="560"/>
                  </a:lnTo>
                  <a:lnTo>
                    <a:pt x="2355" y="557"/>
                  </a:lnTo>
                  <a:lnTo>
                    <a:pt x="2357" y="557"/>
                  </a:lnTo>
                  <a:lnTo>
                    <a:pt x="2357" y="555"/>
                  </a:lnTo>
                  <a:lnTo>
                    <a:pt x="2359" y="555"/>
                  </a:lnTo>
                  <a:lnTo>
                    <a:pt x="2359" y="555"/>
                  </a:lnTo>
                  <a:lnTo>
                    <a:pt x="2362" y="555"/>
                  </a:lnTo>
                  <a:lnTo>
                    <a:pt x="2362" y="555"/>
                  </a:lnTo>
                  <a:lnTo>
                    <a:pt x="2364" y="555"/>
                  </a:lnTo>
                  <a:lnTo>
                    <a:pt x="2364" y="553"/>
                  </a:lnTo>
                  <a:lnTo>
                    <a:pt x="2367" y="553"/>
                  </a:lnTo>
                  <a:lnTo>
                    <a:pt x="2367" y="550"/>
                  </a:lnTo>
                  <a:lnTo>
                    <a:pt x="2369" y="550"/>
                  </a:lnTo>
                  <a:lnTo>
                    <a:pt x="2369" y="550"/>
                  </a:lnTo>
                  <a:lnTo>
                    <a:pt x="2371" y="550"/>
                  </a:lnTo>
                  <a:lnTo>
                    <a:pt x="2371" y="548"/>
                  </a:lnTo>
                  <a:lnTo>
                    <a:pt x="2371" y="548"/>
                  </a:lnTo>
                  <a:lnTo>
                    <a:pt x="2371" y="548"/>
                  </a:lnTo>
                  <a:lnTo>
                    <a:pt x="2374" y="548"/>
                  </a:lnTo>
                  <a:lnTo>
                    <a:pt x="2374" y="546"/>
                  </a:lnTo>
                  <a:lnTo>
                    <a:pt x="2376" y="546"/>
                  </a:lnTo>
                  <a:lnTo>
                    <a:pt x="2376" y="546"/>
                  </a:lnTo>
                  <a:lnTo>
                    <a:pt x="2376" y="546"/>
                  </a:lnTo>
                  <a:lnTo>
                    <a:pt x="2376" y="543"/>
                  </a:lnTo>
                  <a:lnTo>
                    <a:pt x="2376" y="543"/>
                  </a:lnTo>
                  <a:lnTo>
                    <a:pt x="2376" y="543"/>
                  </a:lnTo>
                  <a:lnTo>
                    <a:pt x="2378" y="543"/>
                  </a:lnTo>
                  <a:lnTo>
                    <a:pt x="2378" y="541"/>
                  </a:lnTo>
                  <a:lnTo>
                    <a:pt x="2383" y="541"/>
                  </a:lnTo>
                  <a:lnTo>
                    <a:pt x="2383" y="538"/>
                  </a:lnTo>
                  <a:lnTo>
                    <a:pt x="2381" y="538"/>
                  </a:lnTo>
                  <a:lnTo>
                    <a:pt x="2381" y="538"/>
                  </a:lnTo>
                  <a:lnTo>
                    <a:pt x="2381" y="538"/>
                  </a:lnTo>
                  <a:lnTo>
                    <a:pt x="2381" y="536"/>
                  </a:lnTo>
                  <a:lnTo>
                    <a:pt x="2383" y="536"/>
                  </a:lnTo>
                  <a:lnTo>
                    <a:pt x="2383" y="534"/>
                  </a:lnTo>
                  <a:lnTo>
                    <a:pt x="2385" y="534"/>
                  </a:lnTo>
                  <a:lnTo>
                    <a:pt x="2385" y="534"/>
                  </a:lnTo>
                  <a:lnTo>
                    <a:pt x="2388" y="534"/>
                  </a:lnTo>
                  <a:lnTo>
                    <a:pt x="2388" y="534"/>
                  </a:lnTo>
                  <a:lnTo>
                    <a:pt x="2388" y="534"/>
                  </a:lnTo>
                  <a:lnTo>
                    <a:pt x="2388" y="531"/>
                  </a:lnTo>
                  <a:lnTo>
                    <a:pt x="2390" y="531"/>
                  </a:lnTo>
                  <a:lnTo>
                    <a:pt x="2390" y="534"/>
                  </a:lnTo>
                  <a:lnTo>
                    <a:pt x="2390" y="534"/>
                  </a:lnTo>
                  <a:lnTo>
                    <a:pt x="2390" y="529"/>
                  </a:lnTo>
                  <a:lnTo>
                    <a:pt x="2390" y="529"/>
                  </a:lnTo>
                  <a:lnTo>
                    <a:pt x="2390" y="527"/>
                  </a:lnTo>
                  <a:lnTo>
                    <a:pt x="2395" y="527"/>
                  </a:lnTo>
                  <a:lnTo>
                    <a:pt x="2395" y="527"/>
                  </a:lnTo>
                  <a:lnTo>
                    <a:pt x="2397" y="527"/>
                  </a:lnTo>
                  <a:lnTo>
                    <a:pt x="2397" y="524"/>
                  </a:lnTo>
                  <a:lnTo>
                    <a:pt x="2397" y="524"/>
                  </a:lnTo>
                  <a:lnTo>
                    <a:pt x="2397" y="524"/>
                  </a:lnTo>
                  <a:lnTo>
                    <a:pt x="2400" y="524"/>
                  </a:lnTo>
                  <a:lnTo>
                    <a:pt x="2400" y="522"/>
                  </a:lnTo>
                  <a:lnTo>
                    <a:pt x="2402" y="522"/>
                  </a:lnTo>
                  <a:lnTo>
                    <a:pt x="2402" y="522"/>
                  </a:lnTo>
                  <a:lnTo>
                    <a:pt x="2402" y="522"/>
                  </a:lnTo>
                  <a:lnTo>
                    <a:pt x="2402" y="519"/>
                  </a:lnTo>
                  <a:lnTo>
                    <a:pt x="2407" y="519"/>
                  </a:lnTo>
                  <a:lnTo>
                    <a:pt x="2407" y="519"/>
                  </a:lnTo>
                  <a:lnTo>
                    <a:pt x="2409" y="519"/>
                  </a:lnTo>
                  <a:lnTo>
                    <a:pt x="2409" y="517"/>
                  </a:lnTo>
                  <a:lnTo>
                    <a:pt x="2411" y="517"/>
                  </a:lnTo>
                  <a:lnTo>
                    <a:pt x="2411" y="517"/>
                  </a:lnTo>
                  <a:lnTo>
                    <a:pt x="2411" y="517"/>
                  </a:lnTo>
                  <a:lnTo>
                    <a:pt x="2411" y="515"/>
                  </a:lnTo>
                  <a:lnTo>
                    <a:pt x="2411" y="515"/>
                  </a:lnTo>
                  <a:lnTo>
                    <a:pt x="2411" y="515"/>
                  </a:lnTo>
                  <a:lnTo>
                    <a:pt x="2416" y="515"/>
                  </a:lnTo>
                  <a:lnTo>
                    <a:pt x="2416" y="512"/>
                  </a:lnTo>
                  <a:lnTo>
                    <a:pt x="2419" y="512"/>
                  </a:lnTo>
                  <a:lnTo>
                    <a:pt x="2419" y="512"/>
                  </a:lnTo>
                  <a:lnTo>
                    <a:pt x="2419" y="512"/>
                  </a:lnTo>
                  <a:lnTo>
                    <a:pt x="2419" y="510"/>
                  </a:lnTo>
                  <a:lnTo>
                    <a:pt x="2421" y="510"/>
                  </a:lnTo>
                  <a:lnTo>
                    <a:pt x="2421" y="510"/>
                  </a:lnTo>
                  <a:lnTo>
                    <a:pt x="2421" y="510"/>
                  </a:lnTo>
                  <a:lnTo>
                    <a:pt x="2421" y="508"/>
                  </a:lnTo>
                  <a:lnTo>
                    <a:pt x="2426" y="508"/>
                  </a:lnTo>
                  <a:lnTo>
                    <a:pt x="2426" y="508"/>
                  </a:lnTo>
                  <a:lnTo>
                    <a:pt x="2428" y="508"/>
                  </a:lnTo>
                  <a:lnTo>
                    <a:pt x="2428" y="508"/>
                  </a:lnTo>
                  <a:lnTo>
                    <a:pt x="2428" y="508"/>
                  </a:lnTo>
                  <a:lnTo>
                    <a:pt x="2428" y="508"/>
                  </a:lnTo>
                  <a:lnTo>
                    <a:pt x="2428" y="508"/>
                  </a:lnTo>
                  <a:lnTo>
                    <a:pt x="2428" y="505"/>
                  </a:lnTo>
                  <a:lnTo>
                    <a:pt x="2430" y="505"/>
                  </a:lnTo>
                  <a:lnTo>
                    <a:pt x="2430" y="505"/>
                  </a:lnTo>
                  <a:lnTo>
                    <a:pt x="2430" y="505"/>
                  </a:lnTo>
                  <a:lnTo>
                    <a:pt x="2430" y="505"/>
                  </a:lnTo>
                  <a:lnTo>
                    <a:pt x="2433" y="505"/>
                  </a:lnTo>
                  <a:lnTo>
                    <a:pt x="2433" y="503"/>
                  </a:lnTo>
                  <a:lnTo>
                    <a:pt x="2433" y="503"/>
                  </a:lnTo>
                  <a:lnTo>
                    <a:pt x="2433" y="500"/>
                  </a:lnTo>
                  <a:lnTo>
                    <a:pt x="2435" y="500"/>
                  </a:lnTo>
                  <a:lnTo>
                    <a:pt x="2435" y="498"/>
                  </a:lnTo>
                  <a:lnTo>
                    <a:pt x="2435" y="498"/>
                  </a:lnTo>
                  <a:lnTo>
                    <a:pt x="2435" y="496"/>
                  </a:lnTo>
                  <a:lnTo>
                    <a:pt x="2435" y="496"/>
                  </a:lnTo>
                  <a:lnTo>
                    <a:pt x="2435" y="496"/>
                  </a:lnTo>
                  <a:lnTo>
                    <a:pt x="2438" y="496"/>
                  </a:lnTo>
                  <a:lnTo>
                    <a:pt x="2438" y="496"/>
                  </a:lnTo>
                  <a:lnTo>
                    <a:pt x="2438" y="496"/>
                  </a:lnTo>
                  <a:lnTo>
                    <a:pt x="2438" y="493"/>
                  </a:lnTo>
                  <a:lnTo>
                    <a:pt x="2440" y="493"/>
                  </a:lnTo>
                  <a:lnTo>
                    <a:pt x="2440" y="493"/>
                  </a:lnTo>
                  <a:lnTo>
                    <a:pt x="2440" y="493"/>
                  </a:lnTo>
                  <a:lnTo>
                    <a:pt x="2440" y="491"/>
                  </a:lnTo>
                  <a:lnTo>
                    <a:pt x="2442" y="491"/>
                  </a:lnTo>
                  <a:lnTo>
                    <a:pt x="2442" y="491"/>
                  </a:lnTo>
                  <a:lnTo>
                    <a:pt x="2445" y="491"/>
                  </a:lnTo>
                  <a:lnTo>
                    <a:pt x="2445" y="489"/>
                  </a:lnTo>
                  <a:lnTo>
                    <a:pt x="2449" y="489"/>
                  </a:lnTo>
                  <a:lnTo>
                    <a:pt x="2449" y="489"/>
                  </a:lnTo>
                  <a:lnTo>
                    <a:pt x="2452" y="489"/>
                  </a:lnTo>
                  <a:lnTo>
                    <a:pt x="2452" y="486"/>
                  </a:lnTo>
                  <a:lnTo>
                    <a:pt x="2454" y="486"/>
                  </a:lnTo>
                  <a:lnTo>
                    <a:pt x="2454" y="486"/>
                  </a:lnTo>
                  <a:lnTo>
                    <a:pt x="2456" y="486"/>
                  </a:lnTo>
                  <a:lnTo>
                    <a:pt x="2456" y="486"/>
                  </a:lnTo>
                  <a:lnTo>
                    <a:pt x="2456" y="486"/>
                  </a:lnTo>
                  <a:lnTo>
                    <a:pt x="2456" y="484"/>
                  </a:lnTo>
                  <a:lnTo>
                    <a:pt x="2459" y="484"/>
                  </a:lnTo>
                  <a:lnTo>
                    <a:pt x="2459" y="484"/>
                  </a:lnTo>
                  <a:lnTo>
                    <a:pt x="2459" y="484"/>
                  </a:lnTo>
                  <a:lnTo>
                    <a:pt x="2459" y="482"/>
                  </a:lnTo>
                  <a:lnTo>
                    <a:pt x="2461" y="482"/>
                  </a:lnTo>
                  <a:lnTo>
                    <a:pt x="2461" y="482"/>
                  </a:lnTo>
                  <a:lnTo>
                    <a:pt x="2461" y="482"/>
                  </a:lnTo>
                  <a:lnTo>
                    <a:pt x="2461" y="479"/>
                  </a:lnTo>
                  <a:lnTo>
                    <a:pt x="2461" y="479"/>
                  </a:lnTo>
                  <a:lnTo>
                    <a:pt x="2461" y="479"/>
                  </a:lnTo>
                  <a:lnTo>
                    <a:pt x="2464" y="479"/>
                  </a:lnTo>
                  <a:lnTo>
                    <a:pt x="2464" y="477"/>
                  </a:lnTo>
                  <a:lnTo>
                    <a:pt x="2464" y="477"/>
                  </a:lnTo>
                  <a:lnTo>
                    <a:pt x="2464" y="477"/>
                  </a:lnTo>
                  <a:lnTo>
                    <a:pt x="2464" y="477"/>
                  </a:lnTo>
                  <a:lnTo>
                    <a:pt x="2464" y="474"/>
                  </a:lnTo>
                  <a:lnTo>
                    <a:pt x="2466" y="474"/>
                  </a:lnTo>
                  <a:lnTo>
                    <a:pt x="2466" y="474"/>
                  </a:lnTo>
                  <a:lnTo>
                    <a:pt x="2468" y="474"/>
                  </a:lnTo>
                  <a:lnTo>
                    <a:pt x="2468" y="474"/>
                  </a:lnTo>
                  <a:lnTo>
                    <a:pt x="2471" y="474"/>
                  </a:lnTo>
                  <a:lnTo>
                    <a:pt x="2471" y="472"/>
                  </a:lnTo>
                  <a:lnTo>
                    <a:pt x="2473" y="472"/>
                  </a:lnTo>
                  <a:lnTo>
                    <a:pt x="2473" y="472"/>
                  </a:lnTo>
                  <a:lnTo>
                    <a:pt x="2475" y="472"/>
                  </a:lnTo>
                  <a:lnTo>
                    <a:pt x="2475" y="470"/>
                  </a:lnTo>
                  <a:lnTo>
                    <a:pt x="2478" y="470"/>
                  </a:lnTo>
                  <a:lnTo>
                    <a:pt x="2478" y="470"/>
                  </a:lnTo>
                  <a:lnTo>
                    <a:pt x="2482" y="470"/>
                  </a:lnTo>
                  <a:lnTo>
                    <a:pt x="2482" y="467"/>
                  </a:lnTo>
                  <a:lnTo>
                    <a:pt x="2487" y="467"/>
                  </a:lnTo>
                  <a:lnTo>
                    <a:pt x="2487" y="467"/>
                  </a:lnTo>
                  <a:lnTo>
                    <a:pt x="2492" y="467"/>
                  </a:lnTo>
                  <a:lnTo>
                    <a:pt x="2492" y="467"/>
                  </a:lnTo>
                  <a:lnTo>
                    <a:pt x="2497" y="467"/>
                  </a:lnTo>
                  <a:lnTo>
                    <a:pt x="2497" y="467"/>
                  </a:lnTo>
                  <a:lnTo>
                    <a:pt x="2501" y="467"/>
                  </a:lnTo>
                  <a:lnTo>
                    <a:pt x="2501" y="465"/>
                  </a:lnTo>
                  <a:lnTo>
                    <a:pt x="2511" y="465"/>
                  </a:lnTo>
                  <a:lnTo>
                    <a:pt x="2511" y="467"/>
                  </a:lnTo>
                  <a:lnTo>
                    <a:pt x="2530" y="467"/>
                  </a:lnTo>
                  <a:lnTo>
                    <a:pt x="2530" y="465"/>
                  </a:lnTo>
                  <a:lnTo>
                    <a:pt x="2544" y="465"/>
                  </a:lnTo>
                  <a:lnTo>
                    <a:pt x="2544" y="467"/>
                  </a:lnTo>
                  <a:lnTo>
                    <a:pt x="2546" y="467"/>
                  </a:lnTo>
                  <a:lnTo>
                    <a:pt x="2546" y="467"/>
                  </a:lnTo>
                  <a:lnTo>
                    <a:pt x="2544" y="467"/>
                  </a:lnTo>
                  <a:lnTo>
                    <a:pt x="2544" y="470"/>
                  </a:lnTo>
                  <a:lnTo>
                    <a:pt x="2549" y="470"/>
                  </a:lnTo>
                  <a:lnTo>
                    <a:pt x="2549" y="472"/>
                  </a:lnTo>
                  <a:lnTo>
                    <a:pt x="2549" y="472"/>
                  </a:lnTo>
                  <a:lnTo>
                    <a:pt x="2549" y="472"/>
                  </a:lnTo>
                  <a:lnTo>
                    <a:pt x="2551" y="472"/>
                  </a:lnTo>
                  <a:lnTo>
                    <a:pt x="2551" y="472"/>
                  </a:lnTo>
                  <a:lnTo>
                    <a:pt x="2558" y="472"/>
                  </a:lnTo>
                  <a:lnTo>
                    <a:pt x="2558" y="467"/>
                  </a:lnTo>
                  <a:lnTo>
                    <a:pt x="2556" y="467"/>
                  </a:lnTo>
                  <a:lnTo>
                    <a:pt x="2556" y="465"/>
                  </a:lnTo>
                  <a:lnTo>
                    <a:pt x="2558" y="465"/>
                  </a:lnTo>
                  <a:lnTo>
                    <a:pt x="2558" y="465"/>
                  </a:lnTo>
                  <a:lnTo>
                    <a:pt x="2561" y="465"/>
                  </a:lnTo>
                  <a:lnTo>
                    <a:pt x="2561" y="465"/>
                  </a:lnTo>
                  <a:lnTo>
                    <a:pt x="2561" y="465"/>
                  </a:lnTo>
                  <a:lnTo>
                    <a:pt x="2561" y="465"/>
                  </a:lnTo>
                  <a:lnTo>
                    <a:pt x="2563" y="465"/>
                  </a:lnTo>
                  <a:lnTo>
                    <a:pt x="2563" y="465"/>
                  </a:lnTo>
                  <a:lnTo>
                    <a:pt x="2565" y="465"/>
                  </a:lnTo>
                  <a:lnTo>
                    <a:pt x="2565" y="467"/>
                  </a:lnTo>
                  <a:lnTo>
                    <a:pt x="2575" y="467"/>
                  </a:lnTo>
                  <a:lnTo>
                    <a:pt x="2575" y="467"/>
                  </a:lnTo>
                  <a:lnTo>
                    <a:pt x="2580" y="467"/>
                  </a:lnTo>
                  <a:lnTo>
                    <a:pt x="2580" y="470"/>
                  </a:lnTo>
                  <a:lnTo>
                    <a:pt x="2582" y="470"/>
                  </a:lnTo>
                  <a:lnTo>
                    <a:pt x="2582" y="470"/>
                  </a:lnTo>
                  <a:lnTo>
                    <a:pt x="2584" y="470"/>
                  </a:lnTo>
                  <a:lnTo>
                    <a:pt x="2584" y="470"/>
                  </a:lnTo>
                  <a:lnTo>
                    <a:pt x="2584" y="470"/>
                  </a:lnTo>
                  <a:lnTo>
                    <a:pt x="2584" y="467"/>
                  </a:lnTo>
                  <a:lnTo>
                    <a:pt x="2587" y="467"/>
                  </a:lnTo>
                  <a:lnTo>
                    <a:pt x="2587" y="470"/>
                  </a:lnTo>
                  <a:lnTo>
                    <a:pt x="2589" y="470"/>
                  </a:lnTo>
                  <a:lnTo>
                    <a:pt x="2589" y="465"/>
                  </a:lnTo>
                  <a:lnTo>
                    <a:pt x="2601" y="465"/>
                  </a:lnTo>
                  <a:lnTo>
                    <a:pt x="2601" y="467"/>
                  </a:lnTo>
                  <a:lnTo>
                    <a:pt x="2601" y="467"/>
                  </a:lnTo>
                  <a:lnTo>
                    <a:pt x="2601" y="470"/>
                  </a:lnTo>
                  <a:lnTo>
                    <a:pt x="2606" y="470"/>
                  </a:lnTo>
                  <a:lnTo>
                    <a:pt x="2606" y="470"/>
                  </a:lnTo>
                  <a:lnTo>
                    <a:pt x="2608" y="470"/>
                  </a:lnTo>
                  <a:lnTo>
                    <a:pt x="2608" y="470"/>
                  </a:lnTo>
                  <a:lnTo>
                    <a:pt x="2610" y="470"/>
                  </a:lnTo>
                  <a:lnTo>
                    <a:pt x="2610" y="470"/>
                  </a:lnTo>
                  <a:lnTo>
                    <a:pt x="2610" y="470"/>
                  </a:lnTo>
                  <a:lnTo>
                    <a:pt x="2610" y="470"/>
                  </a:lnTo>
                  <a:lnTo>
                    <a:pt x="2615" y="470"/>
                  </a:lnTo>
                  <a:lnTo>
                    <a:pt x="2615" y="467"/>
                  </a:lnTo>
                  <a:lnTo>
                    <a:pt x="2613" y="467"/>
                  </a:lnTo>
                  <a:lnTo>
                    <a:pt x="2613" y="467"/>
                  </a:lnTo>
                  <a:lnTo>
                    <a:pt x="2615" y="467"/>
                  </a:lnTo>
                  <a:lnTo>
                    <a:pt x="2615" y="465"/>
                  </a:lnTo>
                  <a:lnTo>
                    <a:pt x="2615" y="465"/>
                  </a:lnTo>
                  <a:lnTo>
                    <a:pt x="2615" y="465"/>
                  </a:lnTo>
                  <a:lnTo>
                    <a:pt x="2615" y="465"/>
                  </a:lnTo>
                  <a:lnTo>
                    <a:pt x="2615" y="465"/>
                  </a:lnTo>
                  <a:lnTo>
                    <a:pt x="2620" y="465"/>
                  </a:lnTo>
                  <a:lnTo>
                    <a:pt x="2620" y="463"/>
                  </a:lnTo>
                  <a:lnTo>
                    <a:pt x="2617" y="463"/>
                  </a:lnTo>
                  <a:lnTo>
                    <a:pt x="2617" y="460"/>
                  </a:lnTo>
                  <a:lnTo>
                    <a:pt x="2617" y="460"/>
                  </a:lnTo>
                  <a:lnTo>
                    <a:pt x="2617" y="458"/>
                  </a:lnTo>
                  <a:lnTo>
                    <a:pt x="2622" y="458"/>
                  </a:lnTo>
                  <a:lnTo>
                    <a:pt x="2622" y="458"/>
                  </a:lnTo>
                  <a:lnTo>
                    <a:pt x="2625" y="458"/>
                  </a:lnTo>
                  <a:lnTo>
                    <a:pt x="2625" y="455"/>
                  </a:lnTo>
                  <a:lnTo>
                    <a:pt x="2629" y="455"/>
                  </a:lnTo>
                  <a:lnTo>
                    <a:pt x="2629" y="458"/>
                  </a:lnTo>
                  <a:lnTo>
                    <a:pt x="2634" y="458"/>
                  </a:lnTo>
                  <a:lnTo>
                    <a:pt x="2634" y="458"/>
                  </a:lnTo>
                  <a:lnTo>
                    <a:pt x="2636" y="458"/>
                  </a:lnTo>
                  <a:lnTo>
                    <a:pt x="2636" y="460"/>
                  </a:lnTo>
                  <a:lnTo>
                    <a:pt x="2643" y="460"/>
                  </a:lnTo>
                  <a:lnTo>
                    <a:pt x="2643" y="460"/>
                  </a:lnTo>
                  <a:lnTo>
                    <a:pt x="2643" y="460"/>
                  </a:lnTo>
                  <a:lnTo>
                    <a:pt x="2643" y="463"/>
                  </a:lnTo>
                  <a:lnTo>
                    <a:pt x="2646" y="463"/>
                  </a:lnTo>
                  <a:lnTo>
                    <a:pt x="2646" y="463"/>
                  </a:lnTo>
                  <a:lnTo>
                    <a:pt x="2646" y="463"/>
                  </a:lnTo>
                  <a:lnTo>
                    <a:pt x="2646" y="465"/>
                  </a:lnTo>
                  <a:lnTo>
                    <a:pt x="2651" y="465"/>
                  </a:lnTo>
                  <a:lnTo>
                    <a:pt x="2651" y="465"/>
                  </a:lnTo>
                  <a:lnTo>
                    <a:pt x="2655" y="465"/>
                  </a:lnTo>
                  <a:lnTo>
                    <a:pt x="2655" y="463"/>
                  </a:lnTo>
                  <a:lnTo>
                    <a:pt x="2665" y="463"/>
                  </a:lnTo>
                  <a:lnTo>
                    <a:pt x="2665" y="460"/>
                  </a:lnTo>
                  <a:lnTo>
                    <a:pt x="2667" y="460"/>
                  </a:lnTo>
                  <a:lnTo>
                    <a:pt x="2667" y="463"/>
                  </a:lnTo>
                  <a:lnTo>
                    <a:pt x="2667" y="463"/>
                  </a:lnTo>
                  <a:lnTo>
                    <a:pt x="2667" y="463"/>
                  </a:lnTo>
                  <a:lnTo>
                    <a:pt x="2669" y="463"/>
                  </a:lnTo>
                  <a:lnTo>
                    <a:pt x="2669" y="465"/>
                  </a:lnTo>
                  <a:lnTo>
                    <a:pt x="2669" y="465"/>
                  </a:lnTo>
                  <a:lnTo>
                    <a:pt x="2669" y="465"/>
                  </a:lnTo>
                  <a:lnTo>
                    <a:pt x="2672" y="465"/>
                  </a:lnTo>
                  <a:lnTo>
                    <a:pt x="2672" y="465"/>
                  </a:lnTo>
                  <a:lnTo>
                    <a:pt x="2672" y="465"/>
                  </a:lnTo>
                  <a:lnTo>
                    <a:pt x="2672" y="467"/>
                  </a:lnTo>
                  <a:lnTo>
                    <a:pt x="2677" y="467"/>
                  </a:lnTo>
                  <a:lnTo>
                    <a:pt x="2677" y="470"/>
                  </a:lnTo>
                  <a:lnTo>
                    <a:pt x="2684" y="470"/>
                  </a:lnTo>
                  <a:lnTo>
                    <a:pt x="2684" y="470"/>
                  </a:lnTo>
                  <a:lnTo>
                    <a:pt x="2681" y="470"/>
                  </a:lnTo>
                  <a:lnTo>
                    <a:pt x="2681" y="472"/>
                  </a:lnTo>
                  <a:lnTo>
                    <a:pt x="2665" y="472"/>
                  </a:lnTo>
                  <a:lnTo>
                    <a:pt x="2665" y="472"/>
                  </a:lnTo>
                  <a:lnTo>
                    <a:pt x="2658" y="472"/>
                  </a:lnTo>
                  <a:lnTo>
                    <a:pt x="2658" y="474"/>
                  </a:lnTo>
                  <a:lnTo>
                    <a:pt x="2660" y="474"/>
                  </a:lnTo>
                  <a:lnTo>
                    <a:pt x="2660" y="474"/>
                  </a:lnTo>
                  <a:lnTo>
                    <a:pt x="2662" y="474"/>
                  </a:lnTo>
                  <a:lnTo>
                    <a:pt x="2662" y="477"/>
                  </a:lnTo>
                  <a:lnTo>
                    <a:pt x="2662" y="477"/>
                  </a:lnTo>
                  <a:lnTo>
                    <a:pt x="2662" y="479"/>
                  </a:lnTo>
                  <a:lnTo>
                    <a:pt x="2665" y="479"/>
                  </a:lnTo>
                  <a:lnTo>
                    <a:pt x="2665" y="482"/>
                  </a:lnTo>
                  <a:lnTo>
                    <a:pt x="2665" y="482"/>
                  </a:lnTo>
                  <a:lnTo>
                    <a:pt x="2665" y="479"/>
                  </a:lnTo>
                  <a:lnTo>
                    <a:pt x="2677" y="479"/>
                  </a:lnTo>
                  <a:lnTo>
                    <a:pt x="2677" y="479"/>
                  </a:lnTo>
                  <a:lnTo>
                    <a:pt x="2681" y="479"/>
                  </a:lnTo>
                  <a:lnTo>
                    <a:pt x="2681" y="477"/>
                  </a:lnTo>
                  <a:lnTo>
                    <a:pt x="2684" y="477"/>
                  </a:lnTo>
                  <a:lnTo>
                    <a:pt x="2684" y="474"/>
                  </a:lnTo>
                  <a:lnTo>
                    <a:pt x="2688" y="474"/>
                  </a:lnTo>
                  <a:lnTo>
                    <a:pt x="2688" y="477"/>
                  </a:lnTo>
                  <a:lnTo>
                    <a:pt x="2691" y="477"/>
                  </a:lnTo>
                  <a:lnTo>
                    <a:pt x="2691" y="477"/>
                  </a:lnTo>
                  <a:lnTo>
                    <a:pt x="2693" y="477"/>
                  </a:lnTo>
                  <a:lnTo>
                    <a:pt x="2693" y="479"/>
                  </a:lnTo>
                  <a:lnTo>
                    <a:pt x="2696" y="479"/>
                  </a:lnTo>
                  <a:lnTo>
                    <a:pt x="2696" y="477"/>
                  </a:lnTo>
                  <a:lnTo>
                    <a:pt x="2698" y="477"/>
                  </a:lnTo>
                  <a:lnTo>
                    <a:pt x="2698" y="479"/>
                  </a:lnTo>
                  <a:lnTo>
                    <a:pt x="2698" y="479"/>
                  </a:lnTo>
                  <a:lnTo>
                    <a:pt x="2698" y="474"/>
                  </a:lnTo>
                  <a:lnTo>
                    <a:pt x="2700" y="474"/>
                  </a:lnTo>
                  <a:lnTo>
                    <a:pt x="2700" y="474"/>
                  </a:lnTo>
                  <a:lnTo>
                    <a:pt x="2705" y="474"/>
                  </a:lnTo>
                  <a:lnTo>
                    <a:pt x="2705" y="474"/>
                  </a:lnTo>
                  <a:lnTo>
                    <a:pt x="2705" y="474"/>
                  </a:lnTo>
                  <a:lnTo>
                    <a:pt x="2705" y="474"/>
                  </a:lnTo>
                  <a:lnTo>
                    <a:pt x="2707" y="474"/>
                  </a:lnTo>
                  <a:lnTo>
                    <a:pt x="2707" y="474"/>
                  </a:lnTo>
                  <a:lnTo>
                    <a:pt x="2707" y="474"/>
                  </a:lnTo>
                  <a:lnTo>
                    <a:pt x="2707" y="470"/>
                  </a:lnTo>
                  <a:lnTo>
                    <a:pt x="2712" y="470"/>
                  </a:lnTo>
                  <a:lnTo>
                    <a:pt x="2712" y="472"/>
                  </a:lnTo>
                  <a:lnTo>
                    <a:pt x="2717" y="472"/>
                  </a:lnTo>
                  <a:lnTo>
                    <a:pt x="2717" y="472"/>
                  </a:lnTo>
                  <a:lnTo>
                    <a:pt x="2719" y="472"/>
                  </a:lnTo>
                  <a:lnTo>
                    <a:pt x="2719" y="474"/>
                  </a:lnTo>
                  <a:lnTo>
                    <a:pt x="2724" y="474"/>
                  </a:lnTo>
                  <a:lnTo>
                    <a:pt x="2724" y="474"/>
                  </a:lnTo>
                  <a:lnTo>
                    <a:pt x="2729" y="474"/>
                  </a:lnTo>
                  <a:lnTo>
                    <a:pt x="2729" y="472"/>
                  </a:lnTo>
                  <a:lnTo>
                    <a:pt x="2731" y="472"/>
                  </a:lnTo>
                  <a:lnTo>
                    <a:pt x="2731" y="470"/>
                  </a:lnTo>
                  <a:lnTo>
                    <a:pt x="2733" y="470"/>
                  </a:lnTo>
                  <a:lnTo>
                    <a:pt x="2733" y="472"/>
                  </a:lnTo>
                  <a:lnTo>
                    <a:pt x="2733" y="472"/>
                  </a:lnTo>
                  <a:lnTo>
                    <a:pt x="2733" y="472"/>
                  </a:lnTo>
                  <a:lnTo>
                    <a:pt x="2740" y="472"/>
                  </a:lnTo>
                  <a:lnTo>
                    <a:pt x="2740" y="472"/>
                  </a:lnTo>
                  <a:lnTo>
                    <a:pt x="2748" y="472"/>
                  </a:lnTo>
                  <a:lnTo>
                    <a:pt x="2748" y="467"/>
                  </a:lnTo>
                  <a:lnTo>
                    <a:pt x="2748" y="467"/>
                  </a:lnTo>
                  <a:lnTo>
                    <a:pt x="2748" y="465"/>
                  </a:lnTo>
                  <a:lnTo>
                    <a:pt x="2748" y="465"/>
                  </a:lnTo>
                  <a:lnTo>
                    <a:pt x="2748" y="465"/>
                  </a:lnTo>
                  <a:lnTo>
                    <a:pt x="2745" y="465"/>
                  </a:lnTo>
                  <a:lnTo>
                    <a:pt x="2745" y="465"/>
                  </a:lnTo>
                  <a:lnTo>
                    <a:pt x="2743" y="465"/>
                  </a:lnTo>
                  <a:lnTo>
                    <a:pt x="2743" y="463"/>
                  </a:lnTo>
                  <a:lnTo>
                    <a:pt x="2738" y="463"/>
                  </a:lnTo>
                  <a:lnTo>
                    <a:pt x="2738" y="463"/>
                  </a:lnTo>
                  <a:lnTo>
                    <a:pt x="2736" y="463"/>
                  </a:lnTo>
                  <a:lnTo>
                    <a:pt x="2736" y="460"/>
                  </a:lnTo>
                  <a:lnTo>
                    <a:pt x="2736" y="460"/>
                  </a:lnTo>
                  <a:lnTo>
                    <a:pt x="2736" y="463"/>
                  </a:lnTo>
                  <a:lnTo>
                    <a:pt x="2731" y="463"/>
                  </a:lnTo>
                  <a:lnTo>
                    <a:pt x="2731" y="460"/>
                  </a:lnTo>
                  <a:lnTo>
                    <a:pt x="2729" y="460"/>
                  </a:lnTo>
                  <a:lnTo>
                    <a:pt x="2729" y="460"/>
                  </a:lnTo>
                  <a:lnTo>
                    <a:pt x="2729" y="460"/>
                  </a:lnTo>
                  <a:lnTo>
                    <a:pt x="2729" y="458"/>
                  </a:lnTo>
                  <a:lnTo>
                    <a:pt x="2729" y="458"/>
                  </a:lnTo>
                  <a:lnTo>
                    <a:pt x="2729" y="455"/>
                  </a:lnTo>
                  <a:lnTo>
                    <a:pt x="2726" y="455"/>
                  </a:lnTo>
                  <a:lnTo>
                    <a:pt x="2726" y="453"/>
                  </a:lnTo>
                  <a:lnTo>
                    <a:pt x="2729" y="453"/>
                  </a:lnTo>
                  <a:lnTo>
                    <a:pt x="2729" y="455"/>
                  </a:lnTo>
                  <a:lnTo>
                    <a:pt x="2731" y="455"/>
                  </a:lnTo>
                  <a:lnTo>
                    <a:pt x="2731" y="451"/>
                  </a:lnTo>
                  <a:lnTo>
                    <a:pt x="2733" y="451"/>
                  </a:lnTo>
                  <a:lnTo>
                    <a:pt x="2733" y="448"/>
                  </a:lnTo>
                  <a:lnTo>
                    <a:pt x="2733" y="448"/>
                  </a:lnTo>
                  <a:lnTo>
                    <a:pt x="2733" y="448"/>
                  </a:lnTo>
                  <a:lnTo>
                    <a:pt x="2736" y="448"/>
                  </a:lnTo>
                  <a:lnTo>
                    <a:pt x="2736" y="446"/>
                  </a:lnTo>
                  <a:lnTo>
                    <a:pt x="2736" y="446"/>
                  </a:lnTo>
                  <a:lnTo>
                    <a:pt x="2736" y="446"/>
                  </a:lnTo>
                  <a:lnTo>
                    <a:pt x="2738" y="446"/>
                  </a:lnTo>
                  <a:lnTo>
                    <a:pt x="2738" y="446"/>
                  </a:lnTo>
                  <a:lnTo>
                    <a:pt x="2738" y="446"/>
                  </a:lnTo>
                  <a:lnTo>
                    <a:pt x="2738" y="444"/>
                  </a:lnTo>
                  <a:lnTo>
                    <a:pt x="2740" y="444"/>
                  </a:lnTo>
                  <a:lnTo>
                    <a:pt x="2740" y="444"/>
                  </a:lnTo>
                  <a:lnTo>
                    <a:pt x="2740" y="444"/>
                  </a:lnTo>
                  <a:lnTo>
                    <a:pt x="2740" y="441"/>
                  </a:lnTo>
                  <a:lnTo>
                    <a:pt x="2743" y="441"/>
                  </a:lnTo>
                  <a:lnTo>
                    <a:pt x="2743" y="441"/>
                  </a:lnTo>
                  <a:lnTo>
                    <a:pt x="2748" y="441"/>
                  </a:lnTo>
                  <a:lnTo>
                    <a:pt x="2748" y="439"/>
                  </a:lnTo>
                  <a:lnTo>
                    <a:pt x="2748" y="439"/>
                  </a:lnTo>
                  <a:lnTo>
                    <a:pt x="2748" y="439"/>
                  </a:lnTo>
                  <a:lnTo>
                    <a:pt x="2750" y="439"/>
                  </a:lnTo>
                  <a:lnTo>
                    <a:pt x="2750" y="436"/>
                  </a:lnTo>
                  <a:lnTo>
                    <a:pt x="2755" y="436"/>
                  </a:lnTo>
                  <a:lnTo>
                    <a:pt x="2755" y="436"/>
                  </a:lnTo>
                  <a:lnTo>
                    <a:pt x="2755" y="436"/>
                  </a:lnTo>
                  <a:lnTo>
                    <a:pt x="2755" y="436"/>
                  </a:lnTo>
                  <a:lnTo>
                    <a:pt x="2757" y="436"/>
                  </a:lnTo>
                  <a:lnTo>
                    <a:pt x="2757" y="434"/>
                  </a:lnTo>
                  <a:lnTo>
                    <a:pt x="2759" y="434"/>
                  </a:lnTo>
                  <a:lnTo>
                    <a:pt x="2759" y="434"/>
                  </a:lnTo>
                  <a:lnTo>
                    <a:pt x="2762" y="434"/>
                  </a:lnTo>
                  <a:lnTo>
                    <a:pt x="2762" y="432"/>
                  </a:lnTo>
                  <a:lnTo>
                    <a:pt x="2762" y="432"/>
                  </a:lnTo>
                  <a:lnTo>
                    <a:pt x="2762" y="434"/>
                  </a:lnTo>
                  <a:lnTo>
                    <a:pt x="2762" y="434"/>
                  </a:lnTo>
                  <a:lnTo>
                    <a:pt x="2762" y="432"/>
                  </a:lnTo>
                  <a:lnTo>
                    <a:pt x="2764" y="432"/>
                  </a:lnTo>
                  <a:lnTo>
                    <a:pt x="2764" y="427"/>
                  </a:lnTo>
                  <a:lnTo>
                    <a:pt x="2764" y="427"/>
                  </a:lnTo>
                  <a:lnTo>
                    <a:pt x="2764" y="427"/>
                  </a:lnTo>
                  <a:lnTo>
                    <a:pt x="2767" y="427"/>
                  </a:lnTo>
                  <a:lnTo>
                    <a:pt x="2767" y="427"/>
                  </a:lnTo>
                  <a:lnTo>
                    <a:pt x="2767" y="427"/>
                  </a:lnTo>
                  <a:lnTo>
                    <a:pt x="2767" y="425"/>
                  </a:lnTo>
                  <a:lnTo>
                    <a:pt x="2769" y="425"/>
                  </a:lnTo>
                  <a:lnTo>
                    <a:pt x="2769" y="425"/>
                  </a:lnTo>
                  <a:lnTo>
                    <a:pt x="2771" y="425"/>
                  </a:lnTo>
                  <a:lnTo>
                    <a:pt x="2771" y="422"/>
                  </a:lnTo>
                  <a:lnTo>
                    <a:pt x="2774" y="422"/>
                  </a:lnTo>
                  <a:lnTo>
                    <a:pt x="2774" y="422"/>
                  </a:lnTo>
                  <a:lnTo>
                    <a:pt x="2774" y="422"/>
                  </a:lnTo>
                  <a:lnTo>
                    <a:pt x="2774" y="420"/>
                  </a:lnTo>
                  <a:lnTo>
                    <a:pt x="2781" y="420"/>
                  </a:lnTo>
                  <a:lnTo>
                    <a:pt x="2781" y="418"/>
                  </a:lnTo>
                  <a:lnTo>
                    <a:pt x="2778" y="418"/>
                  </a:lnTo>
                  <a:lnTo>
                    <a:pt x="2778" y="415"/>
                  </a:lnTo>
                  <a:lnTo>
                    <a:pt x="2781" y="415"/>
                  </a:lnTo>
                  <a:lnTo>
                    <a:pt x="2781" y="413"/>
                  </a:lnTo>
                  <a:lnTo>
                    <a:pt x="2785" y="413"/>
                  </a:lnTo>
                  <a:lnTo>
                    <a:pt x="2785" y="410"/>
                  </a:lnTo>
                  <a:lnTo>
                    <a:pt x="2785" y="410"/>
                  </a:lnTo>
                  <a:lnTo>
                    <a:pt x="2785" y="410"/>
                  </a:lnTo>
                  <a:lnTo>
                    <a:pt x="2788" y="410"/>
                  </a:lnTo>
                  <a:lnTo>
                    <a:pt x="2788" y="408"/>
                  </a:lnTo>
                  <a:lnTo>
                    <a:pt x="2790" y="408"/>
                  </a:lnTo>
                  <a:lnTo>
                    <a:pt x="2790" y="408"/>
                  </a:lnTo>
                  <a:lnTo>
                    <a:pt x="2795" y="408"/>
                  </a:lnTo>
                  <a:lnTo>
                    <a:pt x="2795" y="406"/>
                  </a:lnTo>
                  <a:lnTo>
                    <a:pt x="2795" y="406"/>
                  </a:lnTo>
                  <a:lnTo>
                    <a:pt x="2795" y="406"/>
                  </a:lnTo>
                  <a:lnTo>
                    <a:pt x="2804" y="406"/>
                  </a:lnTo>
                  <a:lnTo>
                    <a:pt x="2804" y="406"/>
                  </a:lnTo>
                  <a:lnTo>
                    <a:pt x="2809" y="406"/>
                  </a:lnTo>
                  <a:lnTo>
                    <a:pt x="2809" y="406"/>
                  </a:lnTo>
                  <a:lnTo>
                    <a:pt x="2814" y="406"/>
                  </a:lnTo>
                  <a:lnTo>
                    <a:pt x="2814" y="406"/>
                  </a:lnTo>
                  <a:lnTo>
                    <a:pt x="2816" y="406"/>
                  </a:lnTo>
                  <a:lnTo>
                    <a:pt x="2816" y="406"/>
                  </a:lnTo>
                  <a:lnTo>
                    <a:pt x="2819" y="406"/>
                  </a:lnTo>
                  <a:lnTo>
                    <a:pt x="2819" y="406"/>
                  </a:lnTo>
                  <a:lnTo>
                    <a:pt x="2826" y="406"/>
                  </a:lnTo>
                  <a:lnTo>
                    <a:pt x="2826" y="403"/>
                  </a:lnTo>
                  <a:lnTo>
                    <a:pt x="2828" y="403"/>
                  </a:lnTo>
                  <a:lnTo>
                    <a:pt x="2828" y="403"/>
                  </a:lnTo>
                  <a:lnTo>
                    <a:pt x="2838" y="403"/>
                  </a:lnTo>
                  <a:lnTo>
                    <a:pt x="2838" y="403"/>
                  </a:lnTo>
                  <a:lnTo>
                    <a:pt x="2835" y="403"/>
                  </a:lnTo>
                  <a:lnTo>
                    <a:pt x="2835" y="406"/>
                  </a:lnTo>
                  <a:lnTo>
                    <a:pt x="2838" y="406"/>
                  </a:lnTo>
                  <a:lnTo>
                    <a:pt x="2838" y="406"/>
                  </a:lnTo>
                  <a:lnTo>
                    <a:pt x="2840" y="406"/>
                  </a:lnTo>
                  <a:lnTo>
                    <a:pt x="2840" y="408"/>
                  </a:lnTo>
                  <a:lnTo>
                    <a:pt x="2842" y="408"/>
                  </a:lnTo>
                  <a:lnTo>
                    <a:pt x="2842" y="408"/>
                  </a:lnTo>
                  <a:lnTo>
                    <a:pt x="2849" y="408"/>
                  </a:lnTo>
                  <a:lnTo>
                    <a:pt x="2849" y="406"/>
                  </a:lnTo>
                  <a:lnTo>
                    <a:pt x="2849" y="406"/>
                  </a:lnTo>
                  <a:lnTo>
                    <a:pt x="2849" y="406"/>
                  </a:lnTo>
                  <a:lnTo>
                    <a:pt x="2852" y="406"/>
                  </a:lnTo>
                  <a:lnTo>
                    <a:pt x="2852" y="406"/>
                  </a:lnTo>
                  <a:lnTo>
                    <a:pt x="2852" y="406"/>
                  </a:lnTo>
                  <a:lnTo>
                    <a:pt x="2852" y="403"/>
                  </a:lnTo>
                  <a:lnTo>
                    <a:pt x="2854" y="403"/>
                  </a:lnTo>
                  <a:lnTo>
                    <a:pt x="2854" y="403"/>
                  </a:lnTo>
                  <a:lnTo>
                    <a:pt x="2856" y="403"/>
                  </a:lnTo>
                  <a:lnTo>
                    <a:pt x="2856" y="401"/>
                  </a:lnTo>
                  <a:lnTo>
                    <a:pt x="2856" y="401"/>
                  </a:lnTo>
                  <a:lnTo>
                    <a:pt x="2856" y="403"/>
                  </a:lnTo>
                  <a:lnTo>
                    <a:pt x="2859" y="403"/>
                  </a:lnTo>
                  <a:lnTo>
                    <a:pt x="2859" y="403"/>
                  </a:lnTo>
                  <a:lnTo>
                    <a:pt x="2856" y="403"/>
                  </a:lnTo>
                  <a:lnTo>
                    <a:pt x="2856" y="406"/>
                  </a:lnTo>
                  <a:lnTo>
                    <a:pt x="2859" y="406"/>
                  </a:lnTo>
                  <a:lnTo>
                    <a:pt x="2859" y="406"/>
                  </a:lnTo>
                  <a:lnTo>
                    <a:pt x="2856" y="406"/>
                  </a:lnTo>
                  <a:lnTo>
                    <a:pt x="2856" y="406"/>
                  </a:lnTo>
                  <a:lnTo>
                    <a:pt x="2856" y="406"/>
                  </a:lnTo>
                  <a:lnTo>
                    <a:pt x="2856" y="408"/>
                  </a:lnTo>
                  <a:lnTo>
                    <a:pt x="2856" y="408"/>
                  </a:lnTo>
                  <a:lnTo>
                    <a:pt x="2856" y="408"/>
                  </a:lnTo>
                  <a:lnTo>
                    <a:pt x="2856" y="408"/>
                  </a:lnTo>
                  <a:lnTo>
                    <a:pt x="2856" y="410"/>
                  </a:lnTo>
                  <a:lnTo>
                    <a:pt x="2854" y="410"/>
                  </a:lnTo>
                  <a:lnTo>
                    <a:pt x="2854" y="413"/>
                  </a:lnTo>
                  <a:lnTo>
                    <a:pt x="2852" y="413"/>
                  </a:lnTo>
                  <a:lnTo>
                    <a:pt x="2852" y="415"/>
                  </a:lnTo>
                  <a:lnTo>
                    <a:pt x="2849" y="415"/>
                  </a:lnTo>
                  <a:lnTo>
                    <a:pt x="2849" y="415"/>
                  </a:lnTo>
                  <a:lnTo>
                    <a:pt x="2847" y="415"/>
                  </a:lnTo>
                  <a:lnTo>
                    <a:pt x="2847" y="418"/>
                  </a:lnTo>
                  <a:lnTo>
                    <a:pt x="2847" y="418"/>
                  </a:lnTo>
                  <a:lnTo>
                    <a:pt x="2847" y="418"/>
                  </a:lnTo>
                  <a:lnTo>
                    <a:pt x="2845" y="418"/>
                  </a:lnTo>
                  <a:lnTo>
                    <a:pt x="2845" y="420"/>
                  </a:lnTo>
                  <a:lnTo>
                    <a:pt x="2847" y="420"/>
                  </a:lnTo>
                  <a:lnTo>
                    <a:pt x="2847" y="418"/>
                  </a:lnTo>
                  <a:lnTo>
                    <a:pt x="2849" y="418"/>
                  </a:lnTo>
                  <a:lnTo>
                    <a:pt x="2849" y="420"/>
                  </a:lnTo>
                  <a:lnTo>
                    <a:pt x="2849" y="420"/>
                  </a:lnTo>
                  <a:lnTo>
                    <a:pt x="2849" y="422"/>
                  </a:lnTo>
                  <a:lnTo>
                    <a:pt x="2849" y="422"/>
                  </a:lnTo>
                  <a:lnTo>
                    <a:pt x="2849" y="425"/>
                  </a:lnTo>
                  <a:lnTo>
                    <a:pt x="2847" y="425"/>
                  </a:lnTo>
                  <a:lnTo>
                    <a:pt x="2847" y="425"/>
                  </a:lnTo>
                  <a:lnTo>
                    <a:pt x="2847" y="425"/>
                  </a:lnTo>
                  <a:lnTo>
                    <a:pt x="2847" y="427"/>
                  </a:lnTo>
                  <a:lnTo>
                    <a:pt x="2847" y="427"/>
                  </a:lnTo>
                  <a:lnTo>
                    <a:pt x="2847" y="427"/>
                  </a:lnTo>
                  <a:lnTo>
                    <a:pt x="2847" y="427"/>
                  </a:lnTo>
                  <a:lnTo>
                    <a:pt x="2847" y="427"/>
                  </a:lnTo>
                  <a:lnTo>
                    <a:pt x="2849" y="427"/>
                  </a:lnTo>
                  <a:lnTo>
                    <a:pt x="2849" y="427"/>
                  </a:lnTo>
                  <a:lnTo>
                    <a:pt x="2849" y="427"/>
                  </a:lnTo>
                  <a:lnTo>
                    <a:pt x="2849" y="427"/>
                  </a:lnTo>
                  <a:lnTo>
                    <a:pt x="2852" y="427"/>
                  </a:lnTo>
                  <a:lnTo>
                    <a:pt x="2852" y="425"/>
                  </a:lnTo>
                  <a:lnTo>
                    <a:pt x="2859" y="425"/>
                  </a:lnTo>
                  <a:lnTo>
                    <a:pt x="2859" y="427"/>
                  </a:lnTo>
                  <a:lnTo>
                    <a:pt x="2856" y="427"/>
                  </a:lnTo>
                  <a:lnTo>
                    <a:pt x="2856" y="427"/>
                  </a:lnTo>
                  <a:lnTo>
                    <a:pt x="2856" y="427"/>
                  </a:lnTo>
                  <a:lnTo>
                    <a:pt x="2856" y="427"/>
                  </a:lnTo>
                  <a:lnTo>
                    <a:pt x="2854" y="427"/>
                  </a:lnTo>
                  <a:lnTo>
                    <a:pt x="2854" y="429"/>
                  </a:lnTo>
                  <a:lnTo>
                    <a:pt x="2854" y="429"/>
                  </a:lnTo>
                  <a:lnTo>
                    <a:pt x="2854" y="429"/>
                  </a:lnTo>
                  <a:lnTo>
                    <a:pt x="2854" y="429"/>
                  </a:lnTo>
                  <a:lnTo>
                    <a:pt x="2854" y="432"/>
                  </a:lnTo>
                  <a:lnTo>
                    <a:pt x="2854" y="432"/>
                  </a:lnTo>
                  <a:lnTo>
                    <a:pt x="2854" y="434"/>
                  </a:lnTo>
                  <a:lnTo>
                    <a:pt x="2854" y="434"/>
                  </a:lnTo>
                  <a:lnTo>
                    <a:pt x="2854" y="436"/>
                  </a:lnTo>
                  <a:lnTo>
                    <a:pt x="2856" y="436"/>
                  </a:lnTo>
                  <a:lnTo>
                    <a:pt x="2856" y="436"/>
                  </a:lnTo>
                  <a:lnTo>
                    <a:pt x="2856" y="436"/>
                  </a:lnTo>
                  <a:lnTo>
                    <a:pt x="2856" y="434"/>
                  </a:lnTo>
                  <a:lnTo>
                    <a:pt x="2859" y="434"/>
                  </a:lnTo>
                  <a:lnTo>
                    <a:pt x="2859" y="434"/>
                  </a:lnTo>
                  <a:lnTo>
                    <a:pt x="2861" y="434"/>
                  </a:lnTo>
                  <a:lnTo>
                    <a:pt x="2861" y="432"/>
                  </a:lnTo>
                  <a:lnTo>
                    <a:pt x="2868" y="432"/>
                  </a:lnTo>
                  <a:lnTo>
                    <a:pt x="2868" y="432"/>
                  </a:lnTo>
                  <a:lnTo>
                    <a:pt x="2868" y="432"/>
                  </a:lnTo>
                  <a:lnTo>
                    <a:pt x="2868" y="429"/>
                  </a:lnTo>
                  <a:lnTo>
                    <a:pt x="2871" y="429"/>
                  </a:lnTo>
                  <a:lnTo>
                    <a:pt x="2871" y="429"/>
                  </a:lnTo>
                  <a:lnTo>
                    <a:pt x="2871" y="429"/>
                  </a:lnTo>
                  <a:lnTo>
                    <a:pt x="2871" y="427"/>
                  </a:lnTo>
                  <a:lnTo>
                    <a:pt x="2873" y="427"/>
                  </a:lnTo>
                  <a:lnTo>
                    <a:pt x="2873" y="427"/>
                  </a:lnTo>
                  <a:lnTo>
                    <a:pt x="2875" y="427"/>
                  </a:lnTo>
                  <a:lnTo>
                    <a:pt x="2875" y="427"/>
                  </a:lnTo>
                  <a:lnTo>
                    <a:pt x="2875" y="427"/>
                  </a:lnTo>
                  <a:lnTo>
                    <a:pt x="2875" y="425"/>
                  </a:lnTo>
                  <a:lnTo>
                    <a:pt x="2878" y="425"/>
                  </a:lnTo>
                  <a:lnTo>
                    <a:pt x="2878" y="425"/>
                  </a:lnTo>
                  <a:lnTo>
                    <a:pt x="2880" y="425"/>
                  </a:lnTo>
                  <a:lnTo>
                    <a:pt x="2880" y="422"/>
                  </a:lnTo>
                  <a:lnTo>
                    <a:pt x="2883" y="422"/>
                  </a:lnTo>
                  <a:lnTo>
                    <a:pt x="2883" y="420"/>
                  </a:lnTo>
                  <a:lnTo>
                    <a:pt x="2885" y="420"/>
                  </a:lnTo>
                  <a:lnTo>
                    <a:pt x="2885" y="418"/>
                  </a:lnTo>
                  <a:lnTo>
                    <a:pt x="2887" y="418"/>
                  </a:lnTo>
                  <a:lnTo>
                    <a:pt x="2887" y="418"/>
                  </a:lnTo>
                  <a:lnTo>
                    <a:pt x="2890" y="418"/>
                  </a:lnTo>
                  <a:lnTo>
                    <a:pt x="2890" y="415"/>
                  </a:lnTo>
                  <a:lnTo>
                    <a:pt x="2894" y="415"/>
                  </a:lnTo>
                  <a:lnTo>
                    <a:pt x="2894" y="415"/>
                  </a:lnTo>
                  <a:lnTo>
                    <a:pt x="2894" y="415"/>
                  </a:lnTo>
                  <a:lnTo>
                    <a:pt x="2894" y="415"/>
                  </a:lnTo>
                  <a:lnTo>
                    <a:pt x="2897" y="415"/>
                  </a:lnTo>
                  <a:lnTo>
                    <a:pt x="2897" y="413"/>
                  </a:lnTo>
                  <a:lnTo>
                    <a:pt x="2897" y="413"/>
                  </a:lnTo>
                  <a:lnTo>
                    <a:pt x="2897" y="413"/>
                  </a:lnTo>
                  <a:lnTo>
                    <a:pt x="2899" y="413"/>
                  </a:lnTo>
                  <a:lnTo>
                    <a:pt x="2899" y="410"/>
                  </a:lnTo>
                  <a:lnTo>
                    <a:pt x="2901" y="410"/>
                  </a:lnTo>
                  <a:lnTo>
                    <a:pt x="2901" y="410"/>
                  </a:lnTo>
                  <a:lnTo>
                    <a:pt x="2901" y="410"/>
                  </a:lnTo>
                  <a:lnTo>
                    <a:pt x="2901" y="408"/>
                  </a:lnTo>
                  <a:lnTo>
                    <a:pt x="2904" y="408"/>
                  </a:lnTo>
                  <a:lnTo>
                    <a:pt x="2904" y="410"/>
                  </a:lnTo>
                  <a:lnTo>
                    <a:pt x="2904" y="410"/>
                  </a:lnTo>
                  <a:lnTo>
                    <a:pt x="2904" y="410"/>
                  </a:lnTo>
                  <a:lnTo>
                    <a:pt x="2909" y="410"/>
                  </a:lnTo>
                  <a:lnTo>
                    <a:pt x="2909" y="410"/>
                  </a:lnTo>
                  <a:lnTo>
                    <a:pt x="2911" y="410"/>
                  </a:lnTo>
                  <a:lnTo>
                    <a:pt x="2911" y="408"/>
                  </a:lnTo>
                  <a:lnTo>
                    <a:pt x="2909" y="408"/>
                  </a:lnTo>
                  <a:lnTo>
                    <a:pt x="2909" y="408"/>
                  </a:lnTo>
                  <a:lnTo>
                    <a:pt x="2911" y="408"/>
                  </a:lnTo>
                  <a:lnTo>
                    <a:pt x="2911" y="408"/>
                  </a:lnTo>
                  <a:lnTo>
                    <a:pt x="2911" y="408"/>
                  </a:lnTo>
                  <a:lnTo>
                    <a:pt x="2911" y="410"/>
                  </a:lnTo>
                  <a:lnTo>
                    <a:pt x="2911" y="410"/>
                  </a:lnTo>
                  <a:lnTo>
                    <a:pt x="2911" y="410"/>
                  </a:lnTo>
                  <a:lnTo>
                    <a:pt x="2913" y="410"/>
                  </a:lnTo>
                  <a:lnTo>
                    <a:pt x="2913" y="413"/>
                  </a:lnTo>
                  <a:lnTo>
                    <a:pt x="2916" y="413"/>
                  </a:lnTo>
                  <a:lnTo>
                    <a:pt x="2916" y="415"/>
                  </a:lnTo>
                  <a:lnTo>
                    <a:pt x="2916" y="415"/>
                  </a:lnTo>
                  <a:lnTo>
                    <a:pt x="2916" y="413"/>
                  </a:lnTo>
                  <a:lnTo>
                    <a:pt x="2918" y="413"/>
                  </a:lnTo>
                  <a:lnTo>
                    <a:pt x="2918" y="410"/>
                  </a:lnTo>
                  <a:lnTo>
                    <a:pt x="2920" y="410"/>
                  </a:lnTo>
                  <a:lnTo>
                    <a:pt x="2920" y="408"/>
                  </a:lnTo>
                  <a:lnTo>
                    <a:pt x="2923" y="408"/>
                  </a:lnTo>
                  <a:lnTo>
                    <a:pt x="2923" y="406"/>
                  </a:lnTo>
                  <a:lnTo>
                    <a:pt x="2923" y="406"/>
                  </a:lnTo>
                  <a:lnTo>
                    <a:pt x="2923" y="406"/>
                  </a:lnTo>
                  <a:lnTo>
                    <a:pt x="2918" y="406"/>
                  </a:lnTo>
                  <a:lnTo>
                    <a:pt x="2918" y="406"/>
                  </a:lnTo>
                  <a:lnTo>
                    <a:pt x="2916" y="406"/>
                  </a:lnTo>
                  <a:lnTo>
                    <a:pt x="2916" y="403"/>
                  </a:lnTo>
                  <a:lnTo>
                    <a:pt x="2916" y="403"/>
                  </a:lnTo>
                  <a:lnTo>
                    <a:pt x="2916" y="401"/>
                  </a:lnTo>
                  <a:lnTo>
                    <a:pt x="2918" y="401"/>
                  </a:lnTo>
                  <a:lnTo>
                    <a:pt x="2918" y="401"/>
                  </a:lnTo>
                  <a:lnTo>
                    <a:pt x="2918" y="401"/>
                  </a:lnTo>
                  <a:lnTo>
                    <a:pt x="2918" y="399"/>
                  </a:lnTo>
                  <a:lnTo>
                    <a:pt x="2920" y="399"/>
                  </a:lnTo>
                  <a:lnTo>
                    <a:pt x="2920" y="396"/>
                  </a:lnTo>
                  <a:lnTo>
                    <a:pt x="2918" y="396"/>
                  </a:lnTo>
                  <a:lnTo>
                    <a:pt x="2918" y="396"/>
                  </a:lnTo>
                  <a:lnTo>
                    <a:pt x="2918" y="396"/>
                  </a:lnTo>
                  <a:lnTo>
                    <a:pt x="2918" y="394"/>
                  </a:lnTo>
                  <a:lnTo>
                    <a:pt x="2918" y="394"/>
                  </a:lnTo>
                  <a:lnTo>
                    <a:pt x="2918" y="394"/>
                  </a:lnTo>
                  <a:lnTo>
                    <a:pt x="2920" y="394"/>
                  </a:lnTo>
                  <a:lnTo>
                    <a:pt x="2920" y="391"/>
                  </a:lnTo>
                  <a:lnTo>
                    <a:pt x="2923" y="391"/>
                  </a:lnTo>
                  <a:lnTo>
                    <a:pt x="2923" y="389"/>
                  </a:lnTo>
                  <a:lnTo>
                    <a:pt x="2920" y="389"/>
                  </a:lnTo>
                  <a:lnTo>
                    <a:pt x="2920" y="387"/>
                  </a:lnTo>
                  <a:lnTo>
                    <a:pt x="2923" y="387"/>
                  </a:lnTo>
                  <a:lnTo>
                    <a:pt x="2923" y="387"/>
                  </a:lnTo>
                  <a:lnTo>
                    <a:pt x="2925" y="387"/>
                  </a:lnTo>
                  <a:lnTo>
                    <a:pt x="2925" y="387"/>
                  </a:lnTo>
                  <a:lnTo>
                    <a:pt x="2925" y="387"/>
                  </a:lnTo>
                  <a:lnTo>
                    <a:pt x="2925" y="387"/>
                  </a:lnTo>
                  <a:lnTo>
                    <a:pt x="2930" y="387"/>
                  </a:lnTo>
                  <a:lnTo>
                    <a:pt x="2930" y="384"/>
                  </a:lnTo>
                  <a:lnTo>
                    <a:pt x="2935" y="384"/>
                  </a:lnTo>
                  <a:lnTo>
                    <a:pt x="2935" y="387"/>
                  </a:lnTo>
                  <a:lnTo>
                    <a:pt x="2935" y="387"/>
                  </a:lnTo>
                  <a:lnTo>
                    <a:pt x="2935" y="384"/>
                  </a:lnTo>
                  <a:lnTo>
                    <a:pt x="2937" y="384"/>
                  </a:lnTo>
                  <a:lnTo>
                    <a:pt x="2937" y="384"/>
                  </a:lnTo>
                  <a:lnTo>
                    <a:pt x="2944" y="384"/>
                  </a:lnTo>
                  <a:lnTo>
                    <a:pt x="2944" y="382"/>
                  </a:lnTo>
                  <a:lnTo>
                    <a:pt x="2949" y="382"/>
                  </a:lnTo>
                  <a:lnTo>
                    <a:pt x="2949" y="384"/>
                  </a:lnTo>
                  <a:lnTo>
                    <a:pt x="2951" y="384"/>
                  </a:lnTo>
                  <a:lnTo>
                    <a:pt x="2951" y="384"/>
                  </a:lnTo>
                  <a:lnTo>
                    <a:pt x="2951" y="384"/>
                  </a:lnTo>
                  <a:lnTo>
                    <a:pt x="2951" y="387"/>
                  </a:lnTo>
                  <a:lnTo>
                    <a:pt x="2956" y="387"/>
                  </a:lnTo>
                  <a:lnTo>
                    <a:pt x="2956" y="387"/>
                  </a:lnTo>
                  <a:lnTo>
                    <a:pt x="2958" y="387"/>
                  </a:lnTo>
                  <a:lnTo>
                    <a:pt x="2958" y="387"/>
                  </a:lnTo>
                  <a:lnTo>
                    <a:pt x="2961" y="387"/>
                  </a:lnTo>
                  <a:lnTo>
                    <a:pt x="2961" y="389"/>
                  </a:lnTo>
                  <a:lnTo>
                    <a:pt x="2956" y="389"/>
                  </a:lnTo>
                  <a:lnTo>
                    <a:pt x="2956" y="387"/>
                  </a:lnTo>
                  <a:lnTo>
                    <a:pt x="2946" y="387"/>
                  </a:lnTo>
                  <a:lnTo>
                    <a:pt x="2946" y="389"/>
                  </a:lnTo>
                  <a:lnTo>
                    <a:pt x="2944" y="389"/>
                  </a:lnTo>
                  <a:lnTo>
                    <a:pt x="2944" y="389"/>
                  </a:lnTo>
                  <a:lnTo>
                    <a:pt x="2944" y="389"/>
                  </a:lnTo>
                  <a:lnTo>
                    <a:pt x="2944" y="391"/>
                  </a:lnTo>
                  <a:lnTo>
                    <a:pt x="2942" y="391"/>
                  </a:lnTo>
                  <a:lnTo>
                    <a:pt x="2942" y="391"/>
                  </a:lnTo>
                  <a:lnTo>
                    <a:pt x="2939" y="391"/>
                  </a:lnTo>
                  <a:lnTo>
                    <a:pt x="2939" y="396"/>
                  </a:lnTo>
                  <a:lnTo>
                    <a:pt x="2937" y="396"/>
                  </a:lnTo>
                  <a:lnTo>
                    <a:pt x="2937" y="399"/>
                  </a:lnTo>
                  <a:lnTo>
                    <a:pt x="2937" y="399"/>
                  </a:lnTo>
                  <a:lnTo>
                    <a:pt x="2937" y="401"/>
                  </a:lnTo>
                  <a:lnTo>
                    <a:pt x="2937" y="401"/>
                  </a:lnTo>
                  <a:lnTo>
                    <a:pt x="2937" y="403"/>
                  </a:lnTo>
                  <a:lnTo>
                    <a:pt x="2937" y="403"/>
                  </a:lnTo>
                  <a:lnTo>
                    <a:pt x="2937" y="406"/>
                  </a:lnTo>
                  <a:lnTo>
                    <a:pt x="2937" y="406"/>
                  </a:lnTo>
                  <a:lnTo>
                    <a:pt x="2937" y="408"/>
                  </a:lnTo>
                  <a:lnTo>
                    <a:pt x="2932" y="408"/>
                  </a:lnTo>
                  <a:lnTo>
                    <a:pt x="2932" y="410"/>
                  </a:lnTo>
                  <a:lnTo>
                    <a:pt x="2932" y="410"/>
                  </a:lnTo>
                  <a:lnTo>
                    <a:pt x="2932" y="413"/>
                  </a:lnTo>
                  <a:lnTo>
                    <a:pt x="2930" y="413"/>
                  </a:lnTo>
                  <a:lnTo>
                    <a:pt x="2930" y="415"/>
                  </a:lnTo>
                  <a:lnTo>
                    <a:pt x="2932" y="415"/>
                  </a:lnTo>
                  <a:lnTo>
                    <a:pt x="2932" y="415"/>
                  </a:lnTo>
                  <a:lnTo>
                    <a:pt x="2935" y="415"/>
                  </a:lnTo>
                  <a:lnTo>
                    <a:pt x="2935" y="415"/>
                  </a:lnTo>
                  <a:lnTo>
                    <a:pt x="2937" y="415"/>
                  </a:lnTo>
                  <a:lnTo>
                    <a:pt x="2937" y="415"/>
                  </a:lnTo>
                  <a:lnTo>
                    <a:pt x="2935" y="415"/>
                  </a:lnTo>
                  <a:lnTo>
                    <a:pt x="2935" y="418"/>
                  </a:lnTo>
                  <a:lnTo>
                    <a:pt x="2935" y="418"/>
                  </a:lnTo>
                  <a:lnTo>
                    <a:pt x="2935" y="420"/>
                  </a:lnTo>
                  <a:lnTo>
                    <a:pt x="2930" y="420"/>
                  </a:lnTo>
                  <a:lnTo>
                    <a:pt x="2930" y="420"/>
                  </a:lnTo>
                  <a:lnTo>
                    <a:pt x="2930" y="420"/>
                  </a:lnTo>
                  <a:lnTo>
                    <a:pt x="2930" y="422"/>
                  </a:lnTo>
                  <a:lnTo>
                    <a:pt x="2927" y="422"/>
                  </a:lnTo>
                  <a:lnTo>
                    <a:pt x="2927" y="422"/>
                  </a:lnTo>
                  <a:lnTo>
                    <a:pt x="2927" y="422"/>
                  </a:lnTo>
                  <a:lnTo>
                    <a:pt x="2927" y="425"/>
                  </a:lnTo>
                  <a:lnTo>
                    <a:pt x="2925" y="425"/>
                  </a:lnTo>
                  <a:lnTo>
                    <a:pt x="2925" y="427"/>
                  </a:lnTo>
                  <a:lnTo>
                    <a:pt x="2927" y="427"/>
                  </a:lnTo>
                  <a:lnTo>
                    <a:pt x="2927" y="427"/>
                  </a:lnTo>
                  <a:lnTo>
                    <a:pt x="2930" y="427"/>
                  </a:lnTo>
                  <a:lnTo>
                    <a:pt x="2930" y="427"/>
                  </a:lnTo>
                  <a:lnTo>
                    <a:pt x="2925" y="427"/>
                  </a:lnTo>
                  <a:lnTo>
                    <a:pt x="2925" y="429"/>
                  </a:lnTo>
                  <a:lnTo>
                    <a:pt x="2923" y="429"/>
                  </a:lnTo>
                  <a:lnTo>
                    <a:pt x="2923" y="427"/>
                  </a:lnTo>
                  <a:lnTo>
                    <a:pt x="2920" y="427"/>
                  </a:lnTo>
                  <a:lnTo>
                    <a:pt x="2920" y="429"/>
                  </a:lnTo>
                  <a:lnTo>
                    <a:pt x="2918" y="429"/>
                  </a:lnTo>
                  <a:lnTo>
                    <a:pt x="2918" y="429"/>
                  </a:lnTo>
                  <a:lnTo>
                    <a:pt x="2918" y="429"/>
                  </a:lnTo>
                  <a:lnTo>
                    <a:pt x="2918" y="432"/>
                  </a:lnTo>
                  <a:lnTo>
                    <a:pt x="2916" y="432"/>
                  </a:lnTo>
                  <a:lnTo>
                    <a:pt x="2916" y="429"/>
                  </a:lnTo>
                  <a:lnTo>
                    <a:pt x="2911" y="429"/>
                  </a:lnTo>
                  <a:lnTo>
                    <a:pt x="2911" y="432"/>
                  </a:lnTo>
                  <a:lnTo>
                    <a:pt x="2911" y="432"/>
                  </a:lnTo>
                  <a:lnTo>
                    <a:pt x="2911" y="434"/>
                  </a:lnTo>
                  <a:lnTo>
                    <a:pt x="2909" y="434"/>
                  </a:lnTo>
                  <a:lnTo>
                    <a:pt x="2909" y="434"/>
                  </a:lnTo>
                  <a:lnTo>
                    <a:pt x="2904" y="434"/>
                  </a:lnTo>
                  <a:lnTo>
                    <a:pt x="2904" y="436"/>
                  </a:lnTo>
                  <a:lnTo>
                    <a:pt x="2901" y="436"/>
                  </a:lnTo>
                  <a:lnTo>
                    <a:pt x="2901" y="436"/>
                  </a:lnTo>
                  <a:lnTo>
                    <a:pt x="2897" y="436"/>
                  </a:lnTo>
                  <a:lnTo>
                    <a:pt x="2897" y="436"/>
                  </a:lnTo>
                  <a:lnTo>
                    <a:pt x="2897" y="436"/>
                  </a:lnTo>
                  <a:lnTo>
                    <a:pt x="2897" y="436"/>
                  </a:lnTo>
                  <a:lnTo>
                    <a:pt x="2894" y="436"/>
                  </a:lnTo>
                  <a:lnTo>
                    <a:pt x="2894" y="439"/>
                  </a:lnTo>
                  <a:lnTo>
                    <a:pt x="2892" y="439"/>
                  </a:lnTo>
                  <a:lnTo>
                    <a:pt x="2892" y="441"/>
                  </a:lnTo>
                  <a:lnTo>
                    <a:pt x="2890" y="441"/>
                  </a:lnTo>
                  <a:lnTo>
                    <a:pt x="2890" y="444"/>
                  </a:lnTo>
                  <a:lnTo>
                    <a:pt x="2892" y="444"/>
                  </a:lnTo>
                  <a:lnTo>
                    <a:pt x="2892" y="446"/>
                  </a:lnTo>
                  <a:lnTo>
                    <a:pt x="2890" y="446"/>
                  </a:lnTo>
                  <a:lnTo>
                    <a:pt x="2890" y="446"/>
                  </a:lnTo>
                  <a:lnTo>
                    <a:pt x="2887" y="446"/>
                  </a:lnTo>
                  <a:lnTo>
                    <a:pt x="2887" y="446"/>
                  </a:lnTo>
                  <a:lnTo>
                    <a:pt x="2887" y="446"/>
                  </a:lnTo>
                  <a:lnTo>
                    <a:pt x="2887" y="448"/>
                  </a:lnTo>
                  <a:lnTo>
                    <a:pt x="2883" y="448"/>
                  </a:lnTo>
                  <a:lnTo>
                    <a:pt x="2883" y="448"/>
                  </a:lnTo>
                  <a:lnTo>
                    <a:pt x="2883" y="448"/>
                  </a:lnTo>
                  <a:lnTo>
                    <a:pt x="2883" y="451"/>
                  </a:lnTo>
                  <a:lnTo>
                    <a:pt x="2880" y="451"/>
                  </a:lnTo>
                  <a:lnTo>
                    <a:pt x="2880" y="451"/>
                  </a:lnTo>
                  <a:lnTo>
                    <a:pt x="2880" y="451"/>
                  </a:lnTo>
                  <a:lnTo>
                    <a:pt x="2880" y="453"/>
                  </a:lnTo>
                  <a:lnTo>
                    <a:pt x="2878" y="453"/>
                  </a:lnTo>
                  <a:lnTo>
                    <a:pt x="2878" y="453"/>
                  </a:lnTo>
                  <a:lnTo>
                    <a:pt x="2875" y="453"/>
                  </a:lnTo>
                  <a:lnTo>
                    <a:pt x="2875" y="455"/>
                  </a:lnTo>
                  <a:lnTo>
                    <a:pt x="2875" y="455"/>
                  </a:lnTo>
                  <a:lnTo>
                    <a:pt x="2875" y="455"/>
                  </a:lnTo>
                  <a:lnTo>
                    <a:pt x="2873" y="455"/>
                  </a:lnTo>
                  <a:lnTo>
                    <a:pt x="2873" y="455"/>
                  </a:lnTo>
                  <a:lnTo>
                    <a:pt x="2871" y="455"/>
                  </a:lnTo>
                  <a:lnTo>
                    <a:pt x="2871" y="458"/>
                  </a:lnTo>
                  <a:lnTo>
                    <a:pt x="2871" y="458"/>
                  </a:lnTo>
                  <a:lnTo>
                    <a:pt x="2871" y="458"/>
                  </a:lnTo>
                  <a:lnTo>
                    <a:pt x="2868" y="458"/>
                  </a:lnTo>
                  <a:lnTo>
                    <a:pt x="2868" y="460"/>
                  </a:lnTo>
                  <a:lnTo>
                    <a:pt x="2864" y="460"/>
                  </a:lnTo>
                  <a:lnTo>
                    <a:pt x="2864" y="460"/>
                  </a:lnTo>
                  <a:lnTo>
                    <a:pt x="2861" y="460"/>
                  </a:lnTo>
                  <a:lnTo>
                    <a:pt x="2861" y="463"/>
                  </a:lnTo>
                  <a:lnTo>
                    <a:pt x="2859" y="463"/>
                  </a:lnTo>
                  <a:lnTo>
                    <a:pt x="2859" y="465"/>
                  </a:lnTo>
                  <a:lnTo>
                    <a:pt x="2856" y="465"/>
                  </a:lnTo>
                  <a:lnTo>
                    <a:pt x="2856" y="465"/>
                  </a:lnTo>
                  <a:lnTo>
                    <a:pt x="2854" y="465"/>
                  </a:lnTo>
                  <a:lnTo>
                    <a:pt x="2854" y="467"/>
                  </a:lnTo>
                  <a:lnTo>
                    <a:pt x="2854" y="467"/>
                  </a:lnTo>
                  <a:lnTo>
                    <a:pt x="2854" y="467"/>
                  </a:lnTo>
                  <a:lnTo>
                    <a:pt x="2852" y="467"/>
                  </a:lnTo>
                  <a:lnTo>
                    <a:pt x="2852" y="470"/>
                  </a:lnTo>
                  <a:lnTo>
                    <a:pt x="2849" y="470"/>
                  </a:lnTo>
                  <a:lnTo>
                    <a:pt x="2849" y="470"/>
                  </a:lnTo>
                  <a:lnTo>
                    <a:pt x="2849" y="470"/>
                  </a:lnTo>
                  <a:lnTo>
                    <a:pt x="2849" y="472"/>
                  </a:lnTo>
                  <a:lnTo>
                    <a:pt x="2847" y="472"/>
                  </a:lnTo>
                  <a:lnTo>
                    <a:pt x="2847" y="474"/>
                  </a:lnTo>
                  <a:lnTo>
                    <a:pt x="2845" y="474"/>
                  </a:lnTo>
                  <a:lnTo>
                    <a:pt x="2845" y="474"/>
                  </a:lnTo>
                  <a:lnTo>
                    <a:pt x="2845" y="474"/>
                  </a:lnTo>
                  <a:lnTo>
                    <a:pt x="2845" y="477"/>
                  </a:lnTo>
                  <a:lnTo>
                    <a:pt x="2845" y="477"/>
                  </a:lnTo>
                  <a:lnTo>
                    <a:pt x="2845" y="477"/>
                  </a:lnTo>
                  <a:lnTo>
                    <a:pt x="2845" y="477"/>
                  </a:lnTo>
                  <a:lnTo>
                    <a:pt x="2845" y="479"/>
                  </a:lnTo>
                  <a:lnTo>
                    <a:pt x="2842" y="479"/>
                  </a:lnTo>
                  <a:lnTo>
                    <a:pt x="2842" y="479"/>
                  </a:lnTo>
                  <a:lnTo>
                    <a:pt x="2842" y="479"/>
                  </a:lnTo>
                  <a:lnTo>
                    <a:pt x="2842" y="482"/>
                  </a:lnTo>
                  <a:lnTo>
                    <a:pt x="2840" y="482"/>
                  </a:lnTo>
                  <a:lnTo>
                    <a:pt x="2840" y="482"/>
                  </a:lnTo>
                  <a:lnTo>
                    <a:pt x="2838" y="482"/>
                  </a:lnTo>
                  <a:lnTo>
                    <a:pt x="2838" y="484"/>
                  </a:lnTo>
                  <a:lnTo>
                    <a:pt x="2838" y="484"/>
                  </a:lnTo>
                  <a:lnTo>
                    <a:pt x="2838" y="484"/>
                  </a:lnTo>
                  <a:lnTo>
                    <a:pt x="2835" y="484"/>
                  </a:lnTo>
                  <a:lnTo>
                    <a:pt x="2835" y="486"/>
                  </a:lnTo>
                  <a:lnTo>
                    <a:pt x="2835" y="486"/>
                  </a:lnTo>
                  <a:lnTo>
                    <a:pt x="2835" y="486"/>
                  </a:lnTo>
                  <a:lnTo>
                    <a:pt x="2833" y="486"/>
                  </a:lnTo>
                  <a:lnTo>
                    <a:pt x="2833" y="486"/>
                  </a:lnTo>
                  <a:lnTo>
                    <a:pt x="2830" y="486"/>
                  </a:lnTo>
                  <a:lnTo>
                    <a:pt x="2830" y="489"/>
                  </a:lnTo>
                  <a:lnTo>
                    <a:pt x="2830" y="489"/>
                  </a:lnTo>
                  <a:lnTo>
                    <a:pt x="2830" y="489"/>
                  </a:lnTo>
                  <a:lnTo>
                    <a:pt x="2830" y="489"/>
                  </a:lnTo>
                  <a:lnTo>
                    <a:pt x="2830" y="491"/>
                  </a:lnTo>
                  <a:lnTo>
                    <a:pt x="2828" y="491"/>
                  </a:lnTo>
                  <a:lnTo>
                    <a:pt x="2828" y="491"/>
                  </a:lnTo>
                  <a:lnTo>
                    <a:pt x="2826" y="491"/>
                  </a:lnTo>
                  <a:lnTo>
                    <a:pt x="2826" y="493"/>
                  </a:lnTo>
                  <a:lnTo>
                    <a:pt x="2823" y="493"/>
                  </a:lnTo>
                  <a:lnTo>
                    <a:pt x="2823" y="493"/>
                  </a:lnTo>
                  <a:lnTo>
                    <a:pt x="2821" y="493"/>
                  </a:lnTo>
                  <a:lnTo>
                    <a:pt x="2821" y="496"/>
                  </a:lnTo>
                  <a:lnTo>
                    <a:pt x="2819" y="496"/>
                  </a:lnTo>
                  <a:lnTo>
                    <a:pt x="2819" y="496"/>
                  </a:lnTo>
                  <a:lnTo>
                    <a:pt x="2816" y="496"/>
                  </a:lnTo>
                  <a:lnTo>
                    <a:pt x="2816" y="496"/>
                  </a:lnTo>
                  <a:lnTo>
                    <a:pt x="2816" y="496"/>
                  </a:lnTo>
                  <a:lnTo>
                    <a:pt x="2816" y="498"/>
                  </a:lnTo>
                  <a:lnTo>
                    <a:pt x="2814" y="498"/>
                  </a:lnTo>
                  <a:lnTo>
                    <a:pt x="2814" y="498"/>
                  </a:lnTo>
                  <a:lnTo>
                    <a:pt x="2812" y="498"/>
                  </a:lnTo>
                  <a:lnTo>
                    <a:pt x="2812" y="500"/>
                  </a:lnTo>
                  <a:lnTo>
                    <a:pt x="2809" y="500"/>
                  </a:lnTo>
                  <a:lnTo>
                    <a:pt x="2809" y="500"/>
                  </a:lnTo>
                  <a:lnTo>
                    <a:pt x="2802" y="500"/>
                  </a:lnTo>
                  <a:lnTo>
                    <a:pt x="2802" y="500"/>
                  </a:lnTo>
                  <a:lnTo>
                    <a:pt x="2800" y="500"/>
                  </a:lnTo>
                  <a:lnTo>
                    <a:pt x="2800" y="503"/>
                  </a:lnTo>
                  <a:lnTo>
                    <a:pt x="2797" y="503"/>
                  </a:lnTo>
                  <a:lnTo>
                    <a:pt x="2797" y="505"/>
                  </a:lnTo>
                  <a:lnTo>
                    <a:pt x="2795" y="505"/>
                  </a:lnTo>
                  <a:lnTo>
                    <a:pt x="2795" y="505"/>
                  </a:lnTo>
                  <a:lnTo>
                    <a:pt x="2788" y="505"/>
                  </a:lnTo>
                  <a:lnTo>
                    <a:pt x="2788" y="505"/>
                  </a:lnTo>
                  <a:lnTo>
                    <a:pt x="2788" y="505"/>
                  </a:lnTo>
                  <a:lnTo>
                    <a:pt x="2788" y="505"/>
                  </a:lnTo>
                  <a:lnTo>
                    <a:pt x="2783" y="505"/>
                  </a:lnTo>
                  <a:lnTo>
                    <a:pt x="2783" y="505"/>
                  </a:lnTo>
                  <a:lnTo>
                    <a:pt x="2783" y="505"/>
                  </a:lnTo>
                  <a:lnTo>
                    <a:pt x="2783" y="505"/>
                  </a:lnTo>
                  <a:lnTo>
                    <a:pt x="2781" y="505"/>
                  </a:lnTo>
                  <a:lnTo>
                    <a:pt x="2781" y="508"/>
                  </a:lnTo>
                  <a:lnTo>
                    <a:pt x="2781" y="508"/>
                  </a:lnTo>
                  <a:lnTo>
                    <a:pt x="2781" y="508"/>
                  </a:lnTo>
                  <a:lnTo>
                    <a:pt x="2783" y="508"/>
                  </a:lnTo>
                  <a:lnTo>
                    <a:pt x="2783" y="510"/>
                  </a:lnTo>
                  <a:lnTo>
                    <a:pt x="2783" y="510"/>
                  </a:lnTo>
                  <a:lnTo>
                    <a:pt x="2783" y="510"/>
                  </a:lnTo>
                  <a:lnTo>
                    <a:pt x="2783" y="510"/>
                  </a:lnTo>
                  <a:lnTo>
                    <a:pt x="2783" y="512"/>
                  </a:lnTo>
                  <a:lnTo>
                    <a:pt x="2785" y="512"/>
                  </a:lnTo>
                  <a:lnTo>
                    <a:pt x="2785" y="515"/>
                  </a:lnTo>
                  <a:lnTo>
                    <a:pt x="2785" y="515"/>
                  </a:lnTo>
                  <a:lnTo>
                    <a:pt x="2785" y="515"/>
                  </a:lnTo>
                  <a:lnTo>
                    <a:pt x="2785" y="515"/>
                  </a:lnTo>
                  <a:lnTo>
                    <a:pt x="2785" y="517"/>
                  </a:lnTo>
                  <a:lnTo>
                    <a:pt x="2783" y="517"/>
                  </a:lnTo>
                  <a:lnTo>
                    <a:pt x="2783" y="517"/>
                  </a:lnTo>
                  <a:lnTo>
                    <a:pt x="2783" y="517"/>
                  </a:lnTo>
                  <a:lnTo>
                    <a:pt x="2783" y="519"/>
                  </a:lnTo>
                  <a:lnTo>
                    <a:pt x="2783" y="519"/>
                  </a:lnTo>
                  <a:lnTo>
                    <a:pt x="2783" y="519"/>
                  </a:lnTo>
                  <a:lnTo>
                    <a:pt x="2781" y="519"/>
                  </a:lnTo>
                  <a:lnTo>
                    <a:pt x="2781" y="522"/>
                  </a:lnTo>
                  <a:lnTo>
                    <a:pt x="2781" y="522"/>
                  </a:lnTo>
                  <a:lnTo>
                    <a:pt x="2781" y="522"/>
                  </a:lnTo>
                  <a:lnTo>
                    <a:pt x="2781" y="522"/>
                  </a:lnTo>
                  <a:lnTo>
                    <a:pt x="2781" y="524"/>
                  </a:lnTo>
                  <a:lnTo>
                    <a:pt x="2776" y="524"/>
                  </a:lnTo>
                  <a:lnTo>
                    <a:pt x="2776" y="522"/>
                  </a:lnTo>
                  <a:lnTo>
                    <a:pt x="2776" y="522"/>
                  </a:lnTo>
                  <a:lnTo>
                    <a:pt x="2776" y="527"/>
                  </a:lnTo>
                  <a:lnTo>
                    <a:pt x="2774" y="527"/>
                  </a:lnTo>
                  <a:lnTo>
                    <a:pt x="2774" y="527"/>
                  </a:lnTo>
                  <a:lnTo>
                    <a:pt x="2774" y="527"/>
                  </a:lnTo>
                  <a:lnTo>
                    <a:pt x="2774" y="529"/>
                  </a:lnTo>
                  <a:lnTo>
                    <a:pt x="2769" y="529"/>
                  </a:lnTo>
                  <a:lnTo>
                    <a:pt x="2769" y="529"/>
                  </a:lnTo>
                  <a:lnTo>
                    <a:pt x="2767" y="529"/>
                  </a:lnTo>
                  <a:lnTo>
                    <a:pt x="2767" y="531"/>
                  </a:lnTo>
                  <a:lnTo>
                    <a:pt x="2767" y="531"/>
                  </a:lnTo>
                  <a:lnTo>
                    <a:pt x="2767" y="531"/>
                  </a:lnTo>
                  <a:lnTo>
                    <a:pt x="2764" y="531"/>
                  </a:lnTo>
                  <a:lnTo>
                    <a:pt x="2764" y="534"/>
                  </a:lnTo>
                  <a:lnTo>
                    <a:pt x="2764" y="534"/>
                  </a:lnTo>
                  <a:lnTo>
                    <a:pt x="2764" y="534"/>
                  </a:lnTo>
                  <a:lnTo>
                    <a:pt x="2764" y="534"/>
                  </a:lnTo>
                  <a:lnTo>
                    <a:pt x="2764" y="534"/>
                  </a:lnTo>
                  <a:lnTo>
                    <a:pt x="2762" y="534"/>
                  </a:lnTo>
                  <a:lnTo>
                    <a:pt x="2762" y="538"/>
                  </a:lnTo>
                  <a:lnTo>
                    <a:pt x="2762" y="538"/>
                  </a:lnTo>
                  <a:lnTo>
                    <a:pt x="2762" y="541"/>
                  </a:lnTo>
                  <a:lnTo>
                    <a:pt x="2762" y="541"/>
                  </a:lnTo>
                  <a:lnTo>
                    <a:pt x="2762" y="543"/>
                  </a:lnTo>
                  <a:lnTo>
                    <a:pt x="2759" y="543"/>
                  </a:lnTo>
                  <a:lnTo>
                    <a:pt x="2759" y="546"/>
                  </a:lnTo>
                  <a:lnTo>
                    <a:pt x="2759" y="546"/>
                  </a:lnTo>
                  <a:lnTo>
                    <a:pt x="2759" y="548"/>
                  </a:lnTo>
                  <a:lnTo>
                    <a:pt x="2757" y="548"/>
                  </a:lnTo>
                  <a:lnTo>
                    <a:pt x="2757" y="550"/>
                  </a:lnTo>
                  <a:lnTo>
                    <a:pt x="2757" y="550"/>
                  </a:lnTo>
                  <a:lnTo>
                    <a:pt x="2757" y="550"/>
                  </a:lnTo>
                  <a:lnTo>
                    <a:pt x="2757" y="550"/>
                  </a:lnTo>
                  <a:lnTo>
                    <a:pt x="2757" y="560"/>
                  </a:lnTo>
                  <a:lnTo>
                    <a:pt x="2755" y="560"/>
                  </a:lnTo>
                  <a:lnTo>
                    <a:pt x="2755" y="564"/>
                  </a:lnTo>
                  <a:lnTo>
                    <a:pt x="2755" y="564"/>
                  </a:lnTo>
                  <a:lnTo>
                    <a:pt x="2755" y="576"/>
                  </a:lnTo>
                  <a:lnTo>
                    <a:pt x="2755" y="576"/>
                  </a:lnTo>
                  <a:lnTo>
                    <a:pt x="2755" y="583"/>
                  </a:lnTo>
                  <a:lnTo>
                    <a:pt x="2757" y="583"/>
                  </a:lnTo>
                  <a:lnTo>
                    <a:pt x="2757" y="586"/>
                  </a:lnTo>
                  <a:lnTo>
                    <a:pt x="2757" y="586"/>
                  </a:lnTo>
                  <a:lnTo>
                    <a:pt x="2757" y="591"/>
                  </a:lnTo>
                  <a:lnTo>
                    <a:pt x="2757" y="591"/>
                  </a:lnTo>
                  <a:lnTo>
                    <a:pt x="2757" y="593"/>
                  </a:lnTo>
                  <a:lnTo>
                    <a:pt x="2759" y="593"/>
                  </a:lnTo>
                  <a:lnTo>
                    <a:pt x="2759" y="598"/>
                  </a:lnTo>
                  <a:lnTo>
                    <a:pt x="2759" y="598"/>
                  </a:lnTo>
                  <a:lnTo>
                    <a:pt x="2759" y="600"/>
                  </a:lnTo>
                  <a:lnTo>
                    <a:pt x="2762" y="600"/>
                  </a:lnTo>
                  <a:lnTo>
                    <a:pt x="2762" y="602"/>
                  </a:lnTo>
                  <a:lnTo>
                    <a:pt x="2762" y="602"/>
                  </a:lnTo>
                  <a:lnTo>
                    <a:pt x="2762" y="605"/>
                  </a:lnTo>
                  <a:lnTo>
                    <a:pt x="2762" y="605"/>
                  </a:lnTo>
                  <a:lnTo>
                    <a:pt x="2762" y="609"/>
                  </a:lnTo>
                  <a:lnTo>
                    <a:pt x="2764" y="609"/>
                  </a:lnTo>
                  <a:lnTo>
                    <a:pt x="2764" y="614"/>
                  </a:lnTo>
                  <a:lnTo>
                    <a:pt x="2764" y="614"/>
                  </a:lnTo>
                  <a:lnTo>
                    <a:pt x="2764" y="619"/>
                  </a:lnTo>
                  <a:lnTo>
                    <a:pt x="2764" y="619"/>
                  </a:lnTo>
                  <a:lnTo>
                    <a:pt x="2764" y="624"/>
                  </a:lnTo>
                  <a:lnTo>
                    <a:pt x="2767" y="624"/>
                  </a:lnTo>
                  <a:lnTo>
                    <a:pt x="2767" y="631"/>
                  </a:lnTo>
                  <a:lnTo>
                    <a:pt x="2767" y="631"/>
                  </a:lnTo>
                  <a:lnTo>
                    <a:pt x="2767" y="633"/>
                  </a:lnTo>
                  <a:lnTo>
                    <a:pt x="2769" y="633"/>
                  </a:lnTo>
                  <a:lnTo>
                    <a:pt x="2769" y="636"/>
                  </a:lnTo>
                  <a:lnTo>
                    <a:pt x="2769" y="636"/>
                  </a:lnTo>
                  <a:lnTo>
                    <a:pt x="2769" y="638"/>
                  </a:lnTo>
                  <a:lnTo>
                    <a:pt x="2769" y="638"/>
                  </a:lnTo>
                  <a:lnTo>
                    <a:pt x="2769" y="640"/>
                  </a:lnTo>
                  <a:lnTo>
                    <a:pt x="2771" y="640"/>
                  </a:lnTo>
                  <a:lnTo>
                    <a:pt x="2771" y="643"/>
                  </a:lnTo>
                  <a:lnTo>
                    <a:pt x="2771" y="643"/>
                  </a:lnTo>
                  <a:lnTo>
                    <a:pt x="2771" y="643"/>
                  </a:lnTo>
                  <a:lnTo>
                    <a:pt x="2774" y="643"/>
                  </a:lnTo>
                  <a:lnTo>
                    <a:pt x="2774" y="647"/>
                  </a:lnTo>
                  <a:lnTo>
                    <a:pt x="2774" y="647"/>
                  </a:lnTo>
                  <a:lnTo>
                    <a:pt x="2774" y="650"/>
                  </a:lnTo>
                  <a:lnTo>
                    <a:pt x="2774" y="650"/>
                  </a:lnTo>
                  <a:lnTo>
                    <a:pt x="2774" y="669"/>
                  </a:lnTo>
                  <a:lnTo>
                    <a:pt x="2776" y="669"/>
                  </a:lnTo>
                  <a:lnTo>
                    <a:pt x="2776" y="673"/>
                  </a:lnTo>
                  <a:lnTo>
                    <a:pt x="2778" y="673"/>
                  </a:lnTo>
                  <a:lnTo>
                    <a:pt x="2778" y="673"/>
                  </a:lnTo>
                  <a:lnTo>
                    <a:pt x="2778" y="673"/>
                  </a:lnTo>
                  <a:lnTo>
                    <a:pt x="2778" y="676"/>
                  </a:lnTo>
                  <a:lnTo>
                    <a:pt x="2781" y="676"/>
                  </a:lnTo>
                  <a:lnTo>
                    <a:pt x="2781" y="678"/>
                  </a:lnTo>
                  <a:lnTo>
                    <a:pt x="2781" y="678"/>
                  </a:lnTo>
                  <a:lnTo>
                    <a:pt x="2781" y="681"/>
                  </a:lnTo>
                  <a:lnTo>
                    <a:pt x="2778" y="681"/>
                  </a:lnTo>
                  <a:lnTo>
                    <a:pt x="2778" y="681"/>
                  </a:lnTo>
                  <a:lnTo>
                    <a:pt x="2778" y="681"/>
                  </a:lnTo>
                  <a:lnTo>
                    <a:pt x="2778" y="683"/>
                  </a:lnTo>
                  <a:lnTo>
                    <a:pt x="2781" y="683"/>
                  </a:lnTo>
                  <a:lnTo>
                    <a:pt x="2781" y="683"/>
                  </a:lnTo>
                  <a:lnTo>
                    <a:pt x="2781" y="683"/>
                  </a:lnTo>
                  <a:lnTo>
                    <a:pt x="2781" y="681"/>
                  </a:lnTo>
                  <a:lnTo>
                    <a:pt x="2783" y="681"/>
                  </a:lnTo>
                  <a:lnTo>
                    <a:pt x="2783" y="681"/>
                  </a:lnTo>
                  <a:lnTo>
                    <a:pt x="2783" y="681"/>
                  </a:lnTo>
                  <a:lnTo>
                    <a:pt x="2783" y="678"/>
                  </a:lnTo>
                  <a:lnTo>
                    <a:pt x="2785" y="678"/>
                  </a:lnTo>
                  <a:lnTo>
                    <a:pt x="2785" y="678"/>
                  </a:lnTo>
                  <a:lnTo>
                    <a:pt x="2785" y="678"/>
                  </a:lnTo>
                  <a:lnTo>
                    <a:pt x="2785" y="676"/>
                  </a:lnTo>
                  <a:lnTo>
                    <a:pt x="2788" y="676"/>
                  </a:lnTo>
                  <a:lnTo>
                    <a:pt x="2788" y="676"/>
                  </a:lnTo>
                  <a:lnTo>
                    <a:pt x="2790" y="676"/>
                  </a:lnTo>
                  <a:lnTo>
                    <a:pt x="2790" y="673"/>
                  </a:lnTo>
                  <a:lnTo>
                    <a:pt x="2790" y="673"/>
                  </a:lnTo>
                  <a:lnTo>
                    <a:pt x="2790" y="673"/>
                  </a:lnTo>
                  <a:lnTo>
                    <a:pt x="2793" y="673"/>
                  </a:lnTo>
                  <a:lnTo>
                    <a:pt x="2793" y="671"/>
                  </a:lnTo>
                  <a:lnTo>
                    <a:pt x="2795" y="671"/>
                  </a:lnTo>
                  <a:lnTo>
                    <a:pt x="2795" y="671"/>
                  </a:lnTo>
                  <a:lnTo>
                    <a:pt x="2797" y="671"/>
                  </a:lnTo>
                  <a:lnTo>
                    <a:pt x="2797" y="669"/>
                  </a:lnTo>
                  <a:lnTo>
                    <a:pt x="2797" y="669"/>
                  </a:lnTo>
                  <a:lnTo>
                    <a:pt x="2797" y="666"/>
                  </a:lnTo>
                  <a:lnTo>
                    <a:pt x="2797" y="666"/>
                  </a:lnTo>
                  <a:lnTo>
                    <a:pt x="2797" y="666"/>
                  </a:lnTo>
                  <a:lnTo>
                    <a:pt x="2802" y="666"/>
                  </a:lnTo>
                  <a:lnTo>
                    <a:pt x="2802" y="664"/>
                  </a:lnTo>
                  <a:lnTo>
                    <a:pt x="2804" y="664"/>
                  </a:lnTo>
                  <a:lnTo>
                    <a:pt x="2804" y="664"/>
                  </a:lnTo>
                  <a:lnTo>
                    <a:pt x="2804" y="664"/>
                  </a:lnTo>
                  <a:lnTo>
                    <a:pt x="2804" y="664"/>
                  </a:lnTo>
                  <a:lnTo>
                    <a:pt x="2807" y="664"/>
                  </a:lnTo>
                  <a:lnTo>
                    <a:pt x="2807" y="662"/>
                  </a:lnTo>
                  <a:lnTo>
                    <a:pt x="2807" y="662"/>
                  </a:lnTo>
                  <a:lnTo>
                    <a:pt x="2807" y="662"/>
                  </a:lnTo>
                  <a:lnTo>
                    <a:pt x="2809" y="662"/>
                  </a:lnTo>
                  <a:lnTo>
                    <a:pt x="2809" y="659"/>
                  </a:lnTo>
                  <a:lnTo>
                    <a:pt x="2809" y="659"/>
                  </a:lnTo>
                  <a:lnTo>
                    <a:pt x="2809" y="659"/>
                  </a:lnTo>
                  <a:lnTo>
                    <a:pt x="2809" y="659"/>
                  </a:lnTo>
                  <a:lnTo>
                    <a:pt x="2809" y="657"/>
                  </a:lnTo>
                  <a:lnTo>
                    <a:pt x="2812" y="657"/>
                  </a:lnTo>
                  <a:lnTo>
                    <a:pt x="2812" y="657"/>
                  </a:lnTo>
                  <a:lnTo>
                    <a:pt x="2814" y="657"/>
                  </a:lnTo>
                  <a:lnTo>
                    <a:pt x="2814" y="655"/>
                  </a:lnTo>
                  <a:lnTo>
                    <a:pt x="2814" y="655"/>
                  </a:lnTo>
                  <a:lnTo>
                    <a:pt x="2814" y="652"/>
                  </a:lnTo>
                  <a:lnTo>
                    <a:pt x="2814" y="652"/>
                  </a:lnTo>
                  <a:lnTo>
                    <a:pt x="2814" y="652"/>
                  </a:lnTo>
                  <a:lnTo>
                    <a:pt x="2816" y="652"/>
                  </a:lnTo>
                  <a:lnTo>
                    <a:pt x="2816" y="647"/>
                  </a:lnTo>
                  <a:lnTo>
                    <a:pt x="2816" y="647"/>
                  </a:lnTo>
                  <a:lnTo>
                    <a:pt x="2816" y="647"/>
                  </a:lnTo>
                  <a:lnTo>
                    <a:pt x="2821" y="647"/>
                  </a:lnTo>
                  <a:lnTo>
                    <a:pt x="2821" y="643"/>
                  </a:lnTo>
                  <a:lnTo>
                    <a:pt x="2819" y="643"/>
                  </a:lnTo>
                  <a:lnTo>
                    <a:pt x="2819" y="638"/>
                  </a:lnTo>
                  <a:lnTo>
                    <a:pt x="2821" y="638"/>
                  </a:lnTo>
                  <a:lnTo>
                    <a:pt x="2821" y="638"/>
                  </a:lnTo>
                  <a:lnTo>
                    <a:pt x="2821" y="638"/>
                  </a:lnTo>
                  <a:lnTo>
                    <a:pt x="2821" y="636"/>
                  </a:lnTo>
                  <a:lnTo>
                    <a:pt x="2821" y="636"/>
                  </a:lnTo>
                  <a:lnTo>
                    <a:pt x="2821" y="633"/>
                  </a:lnTo>
                  <a:lnTo>
                    <a:pt x="2821" y="633"/>
                  </a:lnTo>
                  <a:lnTo>
                    <a:pt x="2821" y="631"/>
                  </a:lnTo>
                  <a:lnTo>
                    <a:pt x="2823" y="631"/>
                  </a:lnTo>
                  <a:lnTo>
                    <a:pt x="2823" y="631"/>
                  </a:lnTo>
                  <a:lnTo>
                    <a:pt x="2826" y="631"/>
                  </a:lnTo>
                  <a:lnTo>
                    <a:pt x="2826" y="628"/>
                  </a:lnTo>
                  <a:lnTo>
                    <a:pt x="2828" y="628"/>
                  </a:lnTo>
                  <a:lnTo>
                    <a:pt x="2828" y="628"/>
                  </a:lnTo>
                  <a:lnTo>
                    <a:pt x="2828" y="628"/>
                  </a:lnTo>
                  <a:lnTo>
                    <a:pt x="2828" y="626"/>
                  </a:lnTo>
                  <a:lnTo>
                    <a:pt x="2830" y="626"/>
                  </a:lnTo>
                  <a:lnTo>
                    <a:pt x="2830" y="626"/>
                  </a:lnTo>
                  <a:lnTo>
                    <a:pt x="2833" y="626"/>
                  </a:lnTo>
                  <a:lnTo>
                    <a:pt x="2833" y="624"/>
                  </a:lnTo>
                  <a:lnTo>
                    <a:pt x="2838" y="624"/>
                  </a:lnTo>
                  <a:lnTo>
                    <a:pt x="2838" y="624"/>
                  </a:lnTo>
                  <a:lnTo>
                    <a:pt x="2842" y="624"/>
                  </a:lnTo>
                  <a:lnTo>
                    <a:pt x="2842" y="624"/>
                  </a:lnTo>
                  <a:lnTo>
                    <a:pt x="2845" y="624"/>
                  </a:lnTo>
                  <a:lnTo>
                    <a:pt x="2845" y="624"/>
                  </a:lnTo>
                  <a:lnTo>
                    <a:pt x="2847" y="624"/>
                  </a:lnTo>
                  <a:lnTo>
                    <a:pt x="2847" y="624"/>
                  </a:lnTo>
                  <a:lnTo>
                    <a:pt x="2849" y="624"/>
                  </a:lnTo>
                  <a:lnTo>
                    <a:pt x="2849" y="626"/>
                  </a:lnTo>
                  <a:lnTo>
                    <a:pt x="2852" y="626"/>
                  </a:lnTo>
                  <a:lnTo>
                    <a:pt x="2852" y="624"/>
                  </a:lnTo>
                  <a:lnTo>
                    <a:pt x="2852" y="624"/>
                  </a:lnTo>
                  <a:lnTo>
                    <a:pt x="2852" y="621"/>
                  </a:lnTo>
                  <a:lnTo>
                    <a:pt x="2849" y="621"/>
                  </a:lnTo>
                  <a:lnTo>
                    <a:pt x="2849" y="619"/>
                  </a:lnTo>
                  <a:lnTo>
                    <a:pt x="2849" y="619"/>
                  </a:lnTo>
                  <a:lnTo>
                    <a:pt x="2849" y="617"/>
                  </a:lnTo>
                  <a:lnTo>
                    <a:pt x="2847" y="617"/>
                  </a:lnTo>
                  <a:lnTo>
                    <a:pt x="2847" y="617"/>
                  </a:lnTo>
                  <a:lnTo>
                    <a:pt x="2849" y="617"/>
                  </a:lnTo>
                  <a:lnTo>
                    <a:pt x="2849" y="614"/>
                  </a:lnTo>
                  <a:lnTo>
                    <a:pt x="2849" y="614"/>
                  </a:lnTo>
                  <a:lnTo>
                    <a:pt x="2849" y="612"/>
                  </a:lnTo>
                  <a:lnTo>
                    <a:pt x="2849" y="612"/>
                  </a:lnTo>
                  <a:lnTo>
                    <a:pt x="2849" y="612"/>
                  </a:lnTo>
                  <a:lnTo>
                    <a:pt x="2849" y="612"/>
                  </a:lnTo>
                  <a:lnTo>
                    <a:pt x="2849" y="609"/>
                  </a:lnTo>
                  <a:lnTo>
                    <a:pt x="2847" y="609"/>
                  </a:lnTo>
                  <a:lnTo>
                    <a:pt x="2847" y="605"/>
                  </a:lnTo>
                  <a:lnTo>
                    <a:pt x="2849" y="605"/>
                  </a:lnTo>
                  <a:lnTo>
                    <a:pt x="2849" y="605"/>
                  </a:lnTo>
                  <a:lnTo>
                    <a:pt x="2849" y="605"/>
                  </a:lnTo>
                  <a:lnTo>
                    <a:pt x="2849" y="602"/>
                  </a:lnTo>
                  <a:lnTo>
                    <a:pt x="2849" y="602"/>
                  </a:lnTo>
                  <a:lnTo>
                    <a:pt x="2849" y="600"/>
                  </a:lnTo>
                  <a:lnTo>
                    <a:pt x="2852" y="600"/>
                  </a:lnTo>
                  <a:lnTo>
                    <a:pt x="2852" y="600"/>
                  </a:lnTo>
                  <a:lnTo>
                    <a:pt x="2852" y="600"/>
                  </a:lnTo>
                  <a:lnTo>
                    <a:pt x="2852" y="598"/>
                  </a:lnTo>
                  <a:lnTo>
                    <a:pt x="2854" y="598"/>
                  </a:lnTo>
                  <a:lnTo>
                    <a:pt x="2854" y="598"/>
                  </a:lnTo>
                  <a:lnTo>
                    <a:pt x="2854" y="598"/>
                  </a:lnTo>
                  <a:lnTo>
                    <a:pt x="2854" y="595"/>
                  </a:lnTo>
                  <a:lnTo>
                    <a:pt x="2856" y="595"/>
                  </a:lnTo>
                  <a:lnTo>
                    <a:pt x="2856" y="595"/>
                  </a:lnTo>
                  <a:lnTo>
                    <a:pt x="2859" y="595"/>
                  </a:lnTo>
                  <a:lnTo>
                    <a:pt x="2859" y="593"/>
                  </a:lnTo>
                  <a:lnTo>
                    <a:pt x="2859" y="593"/>
                  </a:lnTo>
                  <a:lnTo>
                    <a:pt x="2859" y="593"/>
                  </a:lnTo>
                  <a:lnTo>
                    <a:pt x="2861" y="593"/>
                  </a:lnTo>
                  <a:lnTo>
                    <a:pt x="2861" y="593"/>
                  </a:lnTo>
                  <a:lnTo>
                    <a:pt x="2864" y="593"/>
                  </a:lnTo>
                  <a:lnTo>
                    <a:pt x="2864" y="591"/>
                  </a:lnTo>
                  <a:lnTo>
                    <a:pt x="2864" y="591"/>
                  </a:lnTo>
                  <a:lnTo>
                    <a:pt x="2864" y="591"/>
                  </a:lnTo>
                  <a:lnTo>
                    <a:pt x="2868" y="591"/>
                  </a:lnTo>
                  <a:lnTo>
                    <a:pt x="2868" y="588"/>
                  </a:lnTo>
                  <a:lnTo>
                    <a:pt x="2871" y="588"/>
                  </a:lnTo>
                  <a:lnTo>
                    <a:pt x="2871" y="588"/>
                  </a:lnTo>
                  <a:lnTo>
                    <a:pt x="2875" y="588"/>
                  </a:lnTo>
                  <a:lnTo>
                    <a:pt x="2875" y="591"/>
                  </a:lnTo>
                  <a:lnTo>
                    <a:pt x="2875" y="591"/>
                  </a:lnTo>
                  <a:lnTo>
                    <a:pt x="2875" y="591"/>
                  </a:lnTo>
                  <a:lnTo>
                    <a:pt x="2880" y="591"/>
                  </a:lnTo>
                  <a:lnTo>
                    <a:pt x="2880" y="591"/>
                  </a:lnTo>
                  <a:lnTo>
                    <a:pt x="2890" y="591"/>
                  </a:lnTo>
                  <a:lnTo>
                    <a:pt x="2890" y="588"/>
                  </a:lnTo>
                  <a:lnTo>
                    <a:pt x="2890" y="588"/>
                  </a:lnTo>
                  <a:lnTo>
                    <a:pt x="2890" y="588"/>
                  </a:lnTo>
                  <a:lnTo>
                    <a:pt x="2892" y="588"/>
                  </a:lnTo>
                  <a:lnTo>
                    <a:pt x="2892" y="586"/>
                  </a:lnTo>
                  <a:lnTo>
                    <a:pt x="2894" y="586"/>
                  </a:lnTo>
                  <a:lnTo>
                    <a:pt x="2894" y="586"/>
                  </a:lnTo>
                  <a:lnTo>
                    <a:pt x="2894" y="586"/>
                  </a:lnTo>
                  <a:lnTo>
                    <a:pt x="2894" y="583"/>
                  </a:lnTo>
                  <a:lnTo>
                    <a:pt x="2897" y="583"/>
                  </a:lnTo>
                  <a:lnTo>
                    <a:pt x="2897" y="583"/>
                  </a:lnTo>
                  <a:lnTo>
                    <a:pt x="2897" y="583"/>
                  </a:lnTo>
                  <a:lnTo>
                    <a:pt x="2897" y="583"/>
                  </a:lnTo>
                  <a:lnTo>
                    <a:pt x="2897" y="583"/>
                  </a:lnTo>
                  <a:lnTo>
                    <a:pt x="2897" y="581"/>
                  </a:lnTo>
                  <a:lnTo>
                    <a:pt x="2897" y="581"/>
                  </a:lnTo>
                  <a:lnTo>
                    <a:pt x="2897" y="581"/>
                  </a:lnTo>
                  <a:lnTo>
                    <a:pt x="2897" y="581"/>
                  </a:lnTo>
                  <a:lnTo>
                    <a:pt x="2897" y="579"/>
                  </a:lnTo>
                  <a:lnTo>
                    <a:pt x="2894" y="579"/>
                  </a:lnTo>
                  <a:lnTo>
                    <a:pt x="2894" y="579"/>
                  </a:lnTo>
                  <a:lnTo>
                    <a:pt x="2894" y="579"/>
                  </a:lnTo>
                  <a:lnTo>
                    <a:pt x="2894" y="576"/>
                  </a:lnTo>
                  <a:lnTo>
                    <a:pt x="2894" y="576"/>
                  </a:lnTo>
                  <a:lnTo>
                    <a:pt x="2894" y="576"/>
                  </a:lnTo>
                  <a:lnTo>
                    <a:pt x="2892" y="576"/>
                  </a:lnTo>
                  <a:lnTo>
                    <a:pt x="2892" y="574"/>
                  </a:lnTo>
                  <a:lnTo>
                    <a:pt x="2890" y="574"/>
                  </a:lnTo>
                  <a:lnTo>
                    <a:pt x="2890" y="574"/>
                  </a:lnTo>
                  <a:lnTo>
                    <a:pt x="2890" y="574"/>
                  </a:lnTo>
                  <a:lnTo>
                    <a:pt x="2890" y="572"/>
                  </a:lnTo>
                  <a:lnTo>
                    <a:pt x="2890" y="572"/>
                  </a:lnTo>
                  <a:lnTo>
                    <a:pt x="2890" y="569"/>
                  </a:lnTo>
                  <a:lnTo>
                    <a:pt x="2887" y="569"/>
                  </a:lnTo>
                  <a:lnTo>
                    <a:pt x="2887" y="564"/>
                  </a:lnTo>
                  <a:lnTo>
                    <a:pt x="2890" y="564"/>
                  </a:lnTo>
                  <a:lnTo>
                    <a:pt x="2890" y="562"/>
                  </a:lnTo>
                  <a:lnTo>
                    <a:pt x="2890" y="562"/>
                  </a:lnTo>
                  <a:lnTo>
                    <a:pt x="2890" y="560"/>
                  </a:lnTo>
                  <a:lnTo>
                    <a:pt x="2890" y="560"/>
                  </a:lnTo>
                  <a:lnTo>
                    <a:pt x="2890" y="560"/>
                  </a:lnTo>
                  <a:lnTo>
                    <a:pt x="2892" y="560"/>
                  </a:lnTo>
                  <a:lnTo>
                    <a:pt x="2892" y="557"/>
                  </a:lnTo>
                  <a:lnTo>
                    <a:pt x="2892" y="557"/>
                  </a:lnTo>
                  <a:lnTo>
                    <a:pt x="2892" y="555"/>
                  </a:lnTo>
                  <a:lnTo>
                    <a:pt x="2894" y="555"/>
                  </a:lnTo>
                  <a:lnTo>
                    <a:pt x="2894" y="555"/>
                  </a:lnTo>
                  <a:lnTo>
                    <a:pt x="2894" y="555"/>
                  </a:lnTo>
                  <a:lnTo>
                    <a:pt x="2894" y="553"/>
                  </a:lnTo>
                  <a:lnTo>
                    <a:pt x="2894" y="553"/>
                  </a:lnTo>
                  <a:lnTo>
                    <a:pt x="2894" y="553"/>
                  </a:lnTo>
                  <a:lnTo>
                    <a:pt x="2897" y="553"/>
                  </a:lnTo>
                  <a:lnTo>
                    <a:pt x="2897" y="550"/>
                  </a:lnTo>
                  <a:lnTo>
                    <a:pt x="2897" y="550"/>
                  </a:lnTo>
                  <a:lnTo>
                    <a:pt x="2897" y="548"/>
                  </a:lnTo>
                  <a:lnTo>
                    <a:pt x="2901" y="548"/>
                  </a:lnTo>
                  <a:lnTo>
                    <a:pt x="2901" y="548"/>
                  </a:lnTo>
                  <a:lnTo>
                    <a:pt x="2904" y="548"/>
                  </a:lnTo>
                  <a:lnTo>
                    <a:pt x="2904" y="546"/>
                  </a:lnTo>
                  <a:lnTo>
                    <a:pt x="2909" y="546"/>
                  </a:lnTo>
                  <a:lnTo>
                    <a:pt x="2909" y="548"/>
                  </a:lnTo>
                  <a:lnTo>
                    <a:pt x="2909" y="548"/>
                  </a:lnTo>
                  <a:lnTo>
                    <a:pt x="2909" y="548"/>
                  </a:lnTo>
                  <a:lnTo>
                    <a:pt x="2909" y="548"/>
                  </a:lnTo>
                  <a:lnTo>
                    <a:pt x="2909" y="550"/>
                  </a:lnTo>
                  <a:lnTo>
                    <a:pt x="2911" y="550"/>
                  </a:lnTo>
                  <a:lnTo>
                    <a:pt x="2911" y="550"/>
                  </a:lnTo>
                  <a:lnTo>
                    <a:pt x="2911" y="550"/>
                  </a:lnTo>
                  <a:lnTo>
                    <a:pt x="2911" y="553"/>
                  </a:lnTo>
                  <a:lnTo>
                    <a:pt x="2916" y="553"/>
                  </a:lnTo>
                  <a:lnTo>
                    <a:pt x="2916" y="550"/>
                  </a:lnTo>
                  <a:lnTo>
                    <a:pt x="2918" y="550"/>
                  </a:lnTo>
                  <a:lnTo>
                    <a:pt x="2918" y="550"/>
                  </a:lnTo>
                  <a:lnTo>
                    <a:pt x="2920" y="550"/>
                  </a:lnTo>
                  <a:lnTo>
                    <a:pt x="2920" y="548"/>
                  </a:lnTo>
                  <a:lnTo>
                    <a:pt x="2923" y="548"/>
                  </a:lnTo>
                  <a:lnTo>
                    <a:pt x="2923" y="548"/>
                  </a:lnTo>
                  <a:lnTo>
                    <a:pt x="2923" y="548"/>
                  </a:lnTo>
                  <a:lnTo>
                    <a:pt x="2923" y="543"/>
                  </a:lnTo>
                  <a:lnTo>
                    <a:pt x="2923" y="543"/>
                  </a:lnTo>
                  <a:lnTo>
                    <a:pt x="2923" y="541"/>
                  </a:lnTo>
                  <a:lnTo>
                    <a:pt x="2920" y="541"/>
                  </a:lnTo>
                  <a:lnTo>
                    <a:pt x="2920" y="534"/>
                  </a:lnTo>
                  <a:lnTo>
                    <a:pt x="2920" y="534"/>
                  </a:lnTo>
                  <a:lnTo>
                    <a:pt x="2920" y="531"/>
                  </a:lnTo>
                  <a:lnTo>
                    <a:pt x="2920" y="531"/>
                  </a:lnTo>
                  <a:lnTo>
                    <a:pt x="2920" y="534"/>
                  </a:lnTo>
                  <a:lnTo>
                    <a:pt x="2913" y="534"/>
                  </a:lnTo>
                  <a:lnTo>
                    <a:pt x="2913" y="534"/>
                  </a:lnTo>
                  <a:lnTo>
                    <a:pt x="2913" y="534"/>
                  </a:lnTo>
                  <a:lnTo>
                    <a:pt x="2913" y="534"/>
                  </a:lnTo>
                  <a:lnTo>
                    <a:pt x="2911" y="534"/>
                  </a:lnTo>
                  <a:lnTo>
                    <a:pt x="2911" y="527"/>
                  </a:lnTo>
                  <a:lnTo>
                    <a:pt x="2911" y="527"/>
                  </a:lnTo>
                  <a:lnTo>
                    <a:pt x="2911" y="524"/>
                  </a:lnTo>
                  <a:lnTo>
                    <a:pt x="2911" y="524"/>
                  </a:lnTo>
                  <a:lnTo>
                    <a:pt x="2911" y="522"/>
                  </a:lnTo>
                  <a:lnTo>
                    <a:pt x="2911" y="522"/>
                  </a:lnTo>
                  <a:lnTo>
                    <a:pt x="2911" y="517"/>
                  </a:lnTo>
                  <a:lnTo>
                    <a:pt x="2911" y="517"/>
                  </a:lnTo>
                  <a:lnTo>
                    <a:pt x="2911" y="517"/>
                  </a:lnTo>
                  <a:lnTo>
                    <a:pt x="2913" y="517"/>
                  </a:lnTo>
                  <a:lnTo>
                    <a:pt x="2913" y="515"/>
                  </a:lnTo>
                  <a:lnTo>
                    <a:pt x="2916" y="515"/>
                  </a:lnTo>
                  <a:lnTo>
                    <a:pt x="2916" y="515"/>
                  </a:lnTo>
                  <a:lnTo>
                    <a:pt x="2918" y="515"/>
                  </a:lnTo>
                  <a:lnTo>
                    <a:pt x="2918" y="515"/>
                  </a:lnTo>
                  <a:lnTo>
                    <a:pt x="2918" y="515"/>
                  </a:lnTo>
                  <a:lnTo>
                    <a:pt x="2918" y="512"/>
                  </a:lnTo>
                  <a:lnTo>
                    <a:pt x="2920" y="512"/>
                  </a:lnTo>
                  <a:lnTo>
                    <a:pt x="2920" y="510"/>
                  </a:lnTo>
                  <a:lnTo>
                    <a:pt x="2923" y="510"/>
                  </a:lnTo>
                  <a:lnTo>
                    <a:pt x="2923" y="508"/>
                  </a:lnTo>
                  <a:lnTo>
                    <a:pt x="2920" y="508"/>
                  </a:lnTo>
                  <a:lnTo>
                    <a:pt x="2920" y="505"/>
                  </a:lnTo>
                  <a:lnTo>
                    <a:pt x="2920" y="505"/>
                  </a:lnTo>
                  <a:lnTo>
                    <a:pt x="2920" y="505"/>
                  </a:lnTo>
                  <a:lnTo>
                    <a:pt x="2916" y="505"/>
                  </a:lnTo>
                  <a:lnTo>
                    <a:pt x="2916" y="505"/>
                  </a:lnTo>
                  <a:lnTo>
                    <a:pt x="2913" y="505"/>
                  </a:lnTo>
                  <a:lnTo>
                    <a:pt x="2913" y="503"/>
                  </a:lnTo>
                  <a:lnTo>
                    <a:pt x="2911" y="503"/>
                  </a:lnTo>
                  <a:lnTo>
                    <a:pt x="2911" y="503"/>
                  </a:lnTo>
                  <a:lnTo>
                    <a:pt x="2904" y="503"/>
                  </a:lnTo>
                  <a:lnTo>
                    <a:pt x="2904" y="503"/>
                  </a:lnTo>
                  <a:lnTo>
                    <a:pt x="2904" y="503"/>
                  </a:lnTo>
                  <a:lnTo>
                    <a:pt x="2904" y="505"/>
                  </a:lnTo>
                  <a:lnTo>
                    <a:pt x="2904" y="505"/>
                  </a:lnTo>
                  <a:lnTo>
                    <a:pt x="2904" y="505"/>
                  </a:lnTo>
                  <a:lnTo>
                    <a:pt x="2901" y="505"/>
                  </a:lnTo>
                  <a:lnTo>
                    <a:pt x="2901" y="505"/>
                  </a:lnTo>
                  <a:lnTo>
                    <a:pt x="2901" y="505"/>
                  </a:lnTo>
                  <a:lnTo>
                    <a:pt x="2901" y="505"/>
                  </a:lnTo>
                  <a:lnTo>
                    <a:pt x="2897" y="505"/>
                  </a:lnTo>
                  <a:lnTo>
                    <a:pt x="2897" y="505"/>
                  </a:lnTo>
                  <a:lnTo>
                    <a:pt x="2897" y="505"/>
                  </a:lnTo>
                  <a:lnTo>
                    <a:pt x="2897" y="503"/>
                  </a:lnTo>
                  <a:lnTo>
                    <a:pt x="2894" y="503"/>
                  </a:lnTo>
                  <a:lnTo>
                    <a:pt x="2894" y="503"/>
                  </a:lnTo>
                  <a:lnTo>
                    <a:pt x="2894" y="503"/>
                  </a:lnTo>
                  <a:lnTo>
                    <a:pt x="2894" y="496"/>
                  </a:lnTo>
                  <a:lnTo>
                    <a:pt x="2894" y="496"/>
                  </a:lnTo>
                  <a:lnTo>
                    <a:pt x="2894" y="496"/>
                  </a:lnTo>
                  <a:lnTo>
                    <a:pt x="2897" y="496"/>
                  </a:lnTo>
                  <a:lnTo>
                    <a:pt x="2897" y="493"/>
                  </a:lnTo>
                  <a:lnTo>
                    <a:pt x="2897" y="493"/>
                  </a:lnTo>
                  <a:lnTo>
                    <a:pt x="2897" y="491"/>
                  </a:lnTo>
                  <a:lnTo>
                    <a:pt x="2897" y="491"/>
                  </a:lnTo>
                  <a:lnTo>
                    <a:pt x="2897" y="491"/>
                  </a:lnTo>
                  <a:lnTo>
                    <a:pt x="2899" y="491"/>
                  </a:lnTo>
                  <a:lnTo>
                    <a:pt x="2899" y="489"/>
                  </a:lnTo>
                  <a:lnTo>
                    <a:pt x="2899" y="489"/>
                  </a:lnTo>
                  <a:lnTo>
                    <a:pt x="2899" y="489"/>
                  </a:lnTo>
                  <a:lnTo>
                    <a:pt x="2901" y="489"/>
                  </a:lnTo>
                  <a:lnTo>
                    <a:pt x="2901" y="486"/>
                  </a:lnTo>
                  <a:lnTo>
                    <a:pt x="2901" y="486"/>
                  </a:lnTo>
                  <a:lnTo>
                    <a:pt x="2901" y="486"/>
                  </a:lnTo>
                  <a:lnTo>
                    <a:pt x="2901" y="486"/>
                  </a:lnTo>
                  <a:lnTo>
                    <a:pt x="2901" y="486"/>
                  </a:lnTo>
                  <a:lnTo>
                    <a:pt x="2904" y="486"/>
                  </a:lnTo>
                  <a:lnTo>
                    <a:pt x="2904" y="484"/>
                  </a:lnTo>
                  <a:lnTo>
                    <a:pt x="2904" y="484"/>
                  </a:lnTo>
                  <a:lnTo>
                    <a:pt x="2904" y="484"/>
                  </a:lnTo>
                  <a:lnTo>
                    <a:pt x="2906" y="484"/>
                  </a:lnTo>
                  <a:lnTo>
                    <a:pt x="2906" y="482"/>
                  </a:lnTo>
                  <a:lnTo>
                    <a:pt x="2909" y="482"/>
                  </a:lnTo>
                  <a:lnTo>
                    <a:pt x="2909" y="482"/>
                  </a:lnTo>
                  <a:lnTo>
                    <a:pt x="2911" y="482"/>
                  </a:lnTo>
                  <a:lnTo>
                    <a:pt x="2911" y="479"/>
                  </a:lnTo>
                  <a:lnTo>
                    <a:pt x="2911" y="479"/>
                  </a:lnTo>
                  <a:lnTo>
                    <a:pt x="2911" y="479"/>
                  </a:lnTo>
                  <a:lnTo>
                    <a:pt x="2913" y="479"/>
                  </a:lnTo>
                  <a:lnTo>
                    <a:pt x="2913" y="477"/>
                  </a:lnTo>
                  <a:lnTo>
                    <a:pt x="2916" y="477"/>
                  </a:lnTo>
                  <a:lnTo>
                    <a:pt x="2916" y="477"/>
                  </a:lnTo>
                  <a:lnTo>
                    <a:pt x="2918" y="477"/>
                  </a:lnTo>
                  <a:lnTo>
                    <a:pt x="2918" y="474"/>
                  </a:lnTo>
                  <a:lnTo>
                    <a:pt x="2916" y="474"/>
                  </a:lnTo>
                  <a:lnTo>
                    <a:pt x="2916" y="474"/>
                  </a:lnTo>
                  <a:lnTo>
                    <a:pt x="2913" y="474"/>
                  </a:lnTo>
                  <a:lnTo>
                    <a:pt x="2913" y="472"/>
                  </a:lnTo>
                  <a:lnTo>
                    <a:pt x="2916" y="472"/>
                  </a:lnTo>
                  <a:lnTo>
                    <a:pt x="2916" y="474"/>
                  </a:lnTo>
                  <a:lnTo>
                    <a:pt x="2918" y="474"/>
                  </a:lnTo>
                  <a:lnTo>
                    <a:pt x="2918" y="474"/>
                  </a:lnTo>
                  <a:lnTo>
                    <a:pt x="2920" y="474"/>
                  </a:lnTo>
                  <a:lnTo>
                    <a:pt x="2920" y="474"/>
                  </a:lnTo>
                  <a:lnTo>
                    <a:pt x="2920" y="474"/>
                  </a:lnTo>
                  <a:lnTo>
                    <a:pt x="2920" y="472"/>
                  </a:lnTo>
                  <a:lnTo>
                    <a:pt x="2918" y="472"/>
                  </a:lnTo>
                  <a:lnTo>
                    <a:pt x="2918" y="470"/>
                  </a:lnTo>
                  <a:lnTo>
                    <a:pt x="2918" y="470"/>
                  </a:lnTo>
                  <a:lnTo>
                    <a:pt x="2918" y="470"/>
                  </a:lnTo>
                  <a:lnTo>
                    <a:pt x="2920" y="470"/>
                  </a:lnTo>
                  <a:lnTo>
                    <a:pt x="2920" y="470"/>
                  </a:lnTo>
                  <a:lnTo>
                    <a:pt x="2923" y="470"/>
                  </a:lnTo>
                  <a:lnTo>
                    <a:pt x="2923" y="470"/>
                  </a:lnTo>
                  <a:lnTo>
                    <a:pt x="2923" y="470"/>
                  </a:lnTo>
                  <a:lnTo>
                    <a:pt x="2923" y="465"/>
                  </a:lnTo>
                  <a:lnTo>
                    <a:pt x="2923" y="465"/>
                  </a:lnTo>
                  <a:lnTo>
                    <a:pt x="2923" y="465"/>
                  </a:lnTo>
                  <a:lnTo>
                    <a:pt x="2920" y="465"/>
                  </a:lnTo>
                  <a:lnTo>
                    <a:pt x="2920" y="463"/>
                  </a:lnTo>
                  <a:lnTo>
                    <a:pt x="2923" y="463"/>
                  </a:lnTo>
                  <a:lnTo>
                    <a:pt x="2923" y="460"/>
                  </a:lnTo>
                  <a:lnTo>
                    <a:pt x="2925" y="460"/>
                  </a:lnTo>
                  <a:lnTo>
                    <a:pt x="2925" y="458"/>
                  </a:lnTo>
                  <a:lnTo>
                    <a:pt x="2923" y="458"/>
                  </a:lnTo>
                  <a:lnTo>
                    <a:pt x="2923" y="455"/>
                  </a:lnTo>
                  <a:lnTo>
                    <a:pt x="2925" y="455"/>
                  </a:lnTo>
                  <a:lnTo>
                    <a:pt x="2925" y="455"/>
                  </a:lnTo>
                  <a:lnTo>
                    <a:pt x="2927" y="455"/>
                  </a:lnTo>
                  <a:lnTo>
                    <a:pt x="2927" y="453"/>
                  </a:lnTo>
                  <a:lnTo>
                    <a:pt x="2930" y="453"/>
                  </a:lnTo>
                  <a:lnTo>
                    <a:pt x="2930" y="455"/>
                  </a:lnTo>
                  <a:lnTo>
                    <a:pt x="2930" y="455"/>
                  </a:lnTo>
                  <a:lnTo>
                    <a:pt x="2930" y="453"/>
                  </a:lnTo>
                  <a:lnTo>
                    <a:pt x="2932" y="453"/>
                  </a:lnTo>
                  <a:lnTo>
                    <a:pt x="2932" y="451"/>
                  </a:lnTo>
                  <a:lnTo>
                    <a:pt x="2935" y="451"/>
                  </a:lnTo>
                  <a:lnTo>
                    <a:pt x="2935" y="451"/>
                  </a:lnTo>
                  <a:lnTo>
                    <a:pt x="2937" y="451"/>
                  </a:lnTo>
                  <a:lnTo>
                    <a:pt x="2937" y="451"/>
                  </a:lnTo>
                  <a:lnTo>
                    <a:pt x="2937" y="451"/>
                  </a:lnTo>
                  <a:lnTo>
                    <a:pt x="2937" y="453"/>
                  </a:lnTo>
                  <a:lnTo>
                    <a:pt x="2937" y="453"/>
                  </a:lnTo>
                  <a:lnTo>
                    <a:pt x="2937" y="455"/>
                  </a:lnTo>
                  <a:lnTo>
                    <a:pt x="2942" y="455"/>
                  </a:lnTo>
                  <a:lnTo>
                    <a:pt x="2942" y="453"/>
                  </a:lnTo>
                  <a:lnTo>
                    <a:pt x="2942" y="453"/>
                  </a:lnTo>
                  <a:lnTo>
                    <a:pt x="2942" y="451"/>
                  </a:lnTo>
                  <a:lnTo>
                    <a:pt x="2944" y="451"/>
                  </a:lnTo>
                  <a:lnTo>
                    <a:pt x="2944" y="448"/>
                  </a:lnTo>
                  <a:lnTo>
                    <a:pt x="2944" y="448"/>
                  </a:lnTo>
                  <a:lnTo>
                    <a:pt x="2944" y="448"/>
                  </a:lnTo>
                  <a:lnTo>
                    <a:pt x="2949" y="448"/>
                  </a:lnTo>
                  <a:lnTo>
                    <a:pt x="2949" y="448"/>
                  </a:lnTo>
                  <a:lnTo>
                    <a:pt x="2949" y="448"/>
                  </a:lnTo>
                  <a:lnTo>
                    <a:pt x="2949" y="451"/>
                  </a:lnTo>
                  <a:lnTo>
                    <a:pt x="2951" y="451"/>
                  </a:lnTo>
                  <a:lnTo>
                    <a:pt x="2951" y="453"/>
                  </a:lnTo>
                  <a:lnTo>
                    <a:pt x="2954" y="453"/>
                  </a:lnTo>
                  <a:lnTo>
                    <a:pt x="2954" y="455"/>
                  </a:lnTo>
                  <a:lnTo>
                    <a:pt x="2954" y="455"/>
                  </a:lnTo>
                  <a:lnTo>
                    <a:pt x="2954" y="455"/>
                  </a:lnTo>
                  <a:lnTo>
                    <a:pt x="2956" y="455"/>
                  </a:lnTo>
                  <a:lnTo>
                    <a:pt x="2956" y="455"/>
                  </a:lnTo>
                  <a:lnTo>
                    <a:pt x="2958" y="455"/>
                  </a:lnTo>
                  <a:lnTo>
                    <a:pt x="2958" y="455"/>
                  </a:lnTo>
                  <a:lnTo>
                    <a:pt x="2961" y="455"/>
                  </a:lnTo>
                  <a:lnTo>
                    <a:pt x="2961" y="453"/>
                  </a:lnTo>
                  <a:lnTo>
                    <a:pt x="2961" y="453"/>
                  </a:lnTo>
                  <a:lnTo>
                    <a:pt x="2961" y="453"/>
                  </a:lnTo>
                  <a:lnTo>
                    <a:pt x="2963" y="453"/>
                  </a:lnTo>
                  <a:lnTo>
                    <a:pt x="2963" y="451"/>
                  </a:lnTo>
                  <a:lnTo>
                    <a:pt x="2963" y="451"/>
                  </a:lnTo>
                  <a:lnTo>
                    <a:pt x="2963" y="448"/>
                  </a:lnTo>
                  <a:lnTo>
                    <a:pt x="2963" y="448"/>
                  </a:lnTo>
                  <a:lnTo>
                    <a:pt x="2963" y="448"/>
                  </a:lnTo>
                  <a:lnTo>
                    <a:pt x="2965" y="448"/>
                  </a:lnTo>
                  <a:lnTo>
                    <a:pt x="2965" y="446"/>
                  </a:lnTo>
                  <a:lnTo>
                    <a:pt x="2968" y="446"/>
                  </a:lnTo>
                  <a:lnTo>
                    <a:pt x="2968" y="446"/>
                  </a:lnTo>
                  <a:lnTo>
                    <a:pt x="2970" y="446"/>
                  </a:lnTo>
                  <a:lnTo>
                    <a:pt x="2970" y="446"/>
                  </a:lnTo>
                  <a:lnTo>
                    <a:pt x="2972" y="446"/>
                  </a:lnTo>
                  <a:lnTo>
                    <a:pt x="2972" y="444"/>
                  </a:lnTo>
                  <a:lnTo>
                    <a:pt x="2975" y="444"/>
                  </a:lnTo>
                  <a:lnTo>
                    <a:pt x="2975" y="444"/>
                  </a:lnTo>
                  <a:lnTo>
                    <a:pt x="2977" y="444"/>
                  </a:lnTo>
                  <a:lnTo>
                    <a:pt x="2977" y="441"/>
                  </a:lnTo>
                  <a:lnTo>
                    <a:pt x="2980" y="441"/>
                  </a:lnTo>
                  <a:lnTo>
                    <a:pt x="2980" y="441"/>
                  </a:lnTo>
                  <a:lnTo>
                    <a:pt x="2982" y="441"/>
                  </a:lnTo>
                  <a:lnTo>
                    <a:pt x="2982" y="439"/>
                  </a:lnTo>
                  <a:lnTo>
                    <a:pt x="2984" y="439"/>
                  </a:lnTo>
                  <a:lnTo>
                    <a:pt x="2984" y="441"/>
                  </a:lnTo>
                  <a:lnTo>
                    <a:pt x="2984" y="441"/>
                  </a:lnTo>
                  <a:lnTo>
                    <a:pt x="2984" y="441"/>
                  </a:lnTo>
                  <a:lnTo>
                    <a:pt x="2984" y="441"/>
                  </a:lnTo>
                  <a:lnTo>
                    <a:pt x="2984" y="446"/>
                  </a:lnTo>
                  <a:lnTo>
                    <a:pt x="2982" y="446"/>
                  </a:lnTo>
                  <a:lnTo>
                    <a:pt x="2982" y="448"/>
                  </a:lnTo>
                  <a:lnTo>
                    <a:pt x="2982" y="448"/>
                  </a:lnTo>
                  <a:lnTo>
                    <a:pt x="2982" y="451"/>
                  </a:lnTo>
                  <a:lnTo>
                    <a:pt x="2982" y="451"/>
                  </a:lnTo>
                  <a:lnTo>
                    <a:pt x="2982" y="455"/>
                  </a:lnTo>
                  <a:lnTo>
                    <a:pt x="2987" y="455"/>
                  </a:lnTo>
                  <a:lnTo>
                    <a:pt x="2987" y="455"/>
                  </a:lnTo>
                  <a:lnTo>
                    <a:pt x="2987" y="455"/>
                  </a:lnTo>
                  <a:lnTo>
                    <a:pt x="2987" y="453"/>
                  </a:lnTo>
                  <a:lnTo>
                    <a:pt x="2989" y="453"/>
                  </a:lnTo>
                  <a:lnTo>
                    <a:pt x="2989" y="453"/>
                  </a:lnTo>
                  <a:lnTo>
                    <a:pt x="2989" y="453"/>
                  </a:lnTo>
                  <a:lnTo>
                    <a:pt x="2989" y="451"/>
                  </a:lnTo>
                  <a:lnTo>
                    <a:pt x="2991" y="451"/>
                  </a:lnTo>
                  <a:lnTo>
                    <a:pt x="2991" y="451"/>
                  </a:lnTo>
                  <a:lnTo>
                    <a:pt x="2994" y="451"/>
                  </a:lnTo>
                  <a:lnTo>
                    <a:pt x="2994" y="448"/>
                  </a:lnTo>
                  <a:lnTo>
                    <a:pt x="2994" y="448"/>
                  </a:lnTo>
                  <a:lnTo>
                    <a:pt x="2994" y="448"/>
                  </a:lnTo>
                  <a:lnTo>
                    <a:pt x="2996" y="448"/>
                  </a:lnTo>
                  <a:lnTo>
                    <a:pt x="2996" y="446"/>
                  </a:lnTo>
                  <a:lnTo>
                    <a:pt x="2998" y="446"/>
                  </a:lnTo>
                  <a:lnTo>
                    <a:pt x="2998" y="446"/>
                  </a:lnTo>
                  <a:lnTo>
                    <a:pt x="2998" y="446"/>
                  </a:lnTo>
                  <a:lnTo>
                    <a:pt x="2998" y="444"/>
                  </a:lnTo>
                  <a:lnTo>
                    <a:pt x="3001" y="444"/>
                  </a:lnTo>
                  <a:lnTo>
                    <a:pt x="3001" y="444"/>
                  </a:lnTo>
                  <a:lnTo>
                    <a:pt x="3003" y="444"/>
                  </a:lnTo>
                  <a:lnTo>
                    <a:pt x="3003" y="441"/>
                  </a:lnTo>
                  <a:lnTo>
                    <a:pt x="3008" y="441"/>
                  </a:lnTo>
                  <a:lnTo>
                    <a:pt x="3008" y="441"/>
                  </a:lnTo>
                  <a:lnTo>
                    <a:pt x="3010" y="441"/>
                  </a:lnTo>
                  <a:lnTo>
                    <a:pt x="3010" y="439"/>
                  </a:lnTo>
                  <a:lnTo>
                    <a:pt x="3015" y="439"/>
                  </a:lnTo>
                  <a:lnTo>
                    <a:pt x="3015" y="439"/>
                  </a:lnTo>
                  <a:lnTo>
                    <a:pt x="3017" y="439"/>
                  </a:lnTo>
                  <a:lnTo>
                    <a:pt x="3017" y="436"/>
                  </a:lnTo>
                  <a:lnTo>
                    <a:pt x="3022" y="436"/>
                  </a:lnTo>
                  <a:lnTo>
                    <a:pt x="3022" y="436"/>
                  </a:lnTo>
                  <a:lnTo>
                    <a:pt x="3027" y="436"/>
                  </a:lnTo>
                  <a:lnTo>
                    <a:pt x="3027" y="436"/>
                  </a:lnTo>
                  <a:lnTo>
                    <a:pt x="3034" y="436"/>
                  </a:lnTo>
                  <a:lnTo>
                    <a:pt x="3034" y="436"/>
                  </a:lnTo>
                  <a:lnTo>
                    <a:pt x="3048" y="436"/>
                  </a:lnTo>
                  <a:lnTo>
                    <a:pt x="3048" y="436"/>
                  </a:lnTo>
                  <a:lnTo>
                    <a:pt x="3053" y="436"/>
                  </a:lnTo>
                  <a:lnTo>
                    <a:pt x="3053" y="439"/>
                  </a:lnTo>
                  <a:lnTo>
                    <a:pt x="3055" y="439"/>
                  </a:lnTo>
                  <a:lnTo>
                    <a:pt x="3055" y="439"/>
                  </a:lnTo>
                  <a:lnTo>
                    <a:pt x="3058" y="439"/>
                  </a:lnTo>
                  <a:lnTo>
                    <a:pt x="3058" y="441"/>
                  </a:lnTo>
                  <a:lnTo>
                    <a:pt x="3060" y="441"/>
                  </a:lnTo>
                  <a:lnTo>
                    <a:pt x="3060" y="444"/>
                  </a:lnTo>
                  <a:lnTo>
                    <a:pt x="3060" y="444"/>
                  </a:lnTo>
                  <a:lnTo>
                    <a:pt x="3060" y="444"/>
                  </a:lnTo>
                  <a:lnTo>
                    <a:pt x="3062" y="444"/>
                  </a:lnTo>
                  <a:lnTo>
                    <a:pt x="3062" y="446"/>
                  </a:lnTo>
                  <a:lnTo>
                    <a:pt x="3062" y="446"/>
                  </a:lnTo>
                  <a:lnTo>
                    <a:pt x="3062" y="446"/>
                  </a:lnTo>
                  <a:lnTo>
                    <a:pt x="3062" y="446"/>
                  </a:lnTo>
                  <a:lnTo>
                    <a:pt x="3062" y="448"/>
                  </a:lnTo>
                  <a:lnTo>
                    <a:pt x="3067" y="448"/>
                  </a:lnTo>
                  <a:lnTo>
                    <a:pt x="3067" y="451"/>
                  </a:lnTo>
                  <a:lnTo>
                    <a:pt x="3067" y="451"/>
                  </a:lnTo>
                  <a:lnTo>
                    <a:pt x="3067" y="451"/>
                  </a:lnTo>
                  <a:lnTo>
                    <a:pt x="3069" y="451"/>
                  </a:lnTo>
                  <a:lnTo>
                    <a:pt x="3069" y="453"/>
                  </a:lnTo>
                  <a:lnTo>
                    <a:pt x="3074" y="453"/>
                  </a:lnTo>
                  <a:lnTo>
                    <a:pt x="3074" y="448"/>
                  </a:lnTo>
                  <a:lnTo>
                    <a:pt x="3077" y="448"/>
                  </a:lnTo>
                  <a:lnTo>
                    <a:pt x="3077" y="446"/>
                  </a:lnTo>
                  <a:lnTo>
                    <a:pt x="3077" y="446"/>
                  </a:lnTo>
                  <a:lnTo>
                    <a:pt x="3077" y="444"/>
                  </a:lnTo>
                  <a:lnTo>
                    <a:pt x="3079" y="444"/>
                  </a:lnTo>
                  <a:lnTo>
                    <a:pt x="3079" y="444"/>
                  </a:lnTo>
                  <a:lnTo>
                    <a:pt x="3081" y="444"/>
                  </a:lnTo>
                  <a:lnTo>
                    <a:pt x="3081" y="441"/>
                  </a:lnTo>
                  <a:lnTo>
                    <a:pt x="3081" y="441"/>
                  </a:lnTo>
                  <a:lnTo>
                    <a:pt x="3081" y="439"/>
                  </a:lnTo>
                  <a:lnTo>
                    <a:pt x="3084" y="439"/>
                  </a:lnTo>
                  <a:lnTo>
                    <a:pt x="3084" y="439"/>
                  </a:lnTo>
                  <a:lnTo>
                    <a:pt x="3086" y="439"/>
                  </a:lnTo>
                  <a:lnTo>
                    <a:pt x="3086" y="436"/>
                  </a:lnTo>
                  <a:lnTo>
                    <a:pt x="3088" y="436"/>
                  </a:lnTo>
                  <a:lnTo>
                    <a:pt x="3088" y="436"/>
                  </a:lnTo>
                  <a:lnTo>
                    <a:pt x="3093" y="436"/>
                  </a:lnTo>
                  <a:lnTo>
                    <a:pt x="3093" y="436"/>
                  </a:lnTo>
                  <a:lnTo>
                    <a:pt x="3096" y="436"/>
                  </a:lnTo>
                  <a:lnTo>
                    <a:pt x="3096" y="434"/>
                  </a:lnTo>
                  <a:lnTo>
                    <a:pt x="3096" y="434"/>
                  </a:lnTo>
                  <a:lnTo>
                    <a:pt x="3096" y="434"/>
                  </a:lnTo>
                  <a:lnTo>
                    <a:pt x="3098" y="434"/>
                  </a:lnTo>
                  <a:lnTo>
                    <a:pt x="3098" y="432"/>
                  </a:lnTo>
                  <a:lnTo>
                    <a:pt x="3100" y="432"/>
                  </a:lnTo>
                  <a:lnTo>
                    <a:pt x="3100" y="429"/>
                  </a:lnTo>
                  <a:lnTo>
                    <a:pt x="3103" y="429"/>
                  </a:lnTo>
                  <a:lnTo>
                    <a:pt x="3103" y="429"/>
                  </a:lnTo>
                  <a:lnTo>
                    <a:pt x="3103" y="429"/>
                  </a:lnTo>
                  <a:lnTo>
                    <a:pt x="3103" y="429"/>
                  </a:lnTo>
                  <a:lnTo>
                    <a:pt x="3107" y="429"/>
                  </a:lnTo>
                  <a:lnTo>
                    <a:pt x="3107" y="429"/>
                  </a:lnTo>
                  <a:lnTo>
                    <a:pt x="3110" y="429"/>
                  </a:lnTo>
                  <a:lnTo>
                    <a:pt x="3110" y="427"/>
                  </a:lnTo>
                  <a:lnTo>
                    <a:pt x="3112" y="427"/>
                  </a:lnTo>
                  <a:lnTo>
                    <a:pt x="3112" y="427"/>
                  </a:lnTo>
                  <a:lnTo>
                    <a:pt x="3114" y="427"/>
                  </a:lnTo>
                  <a:lnTo>
                    <a:pt x="3114" y="425"/>
                  </a:lnTo>
                  <a:lnTo>
                    <a:pt x="3119" y="425"/>
                  </a:lnTo>
                  <a:lnTo>
                    <a:pt x="3119" y="422"/>
                  </a:lnTo>
                  <a:lnTo>
                    <a:pt x="3117" y="422"/>
                  </a:lnTo>
                  <a:lnTo>
                    <a:pt x="3117" y="420"/>
                  </a:lnTo>
                  <a:lnTo>
                    <a:pt x="3119" y="420"/>
                  </a:lnTo>
                  <a:lnTo>
                    <a:pt x="3119" y="422"/>
                  </a:lnTo>
                  <a:lnTo>
                    <a:pt x="3122" y="422"/>
                  </a:lnTo>
                  <a:lnTo>
                    <a:pt x="3122" y="420"/>
                  </a:lnTo>
                  <a:lnTo>
                    <a:pt x="3124" y="420"/>
                  </a:lnTo>
                  <a:lnTo>
                    <a:pt x="3124" y="420"/>
                  </a:lnTo>
                  <a:lnTo>
                    <a:pt x="3124" y="420"/>
                  </a:lnTo>
                  <a:lnTo>
                    <a:pt x="3124" y="418"/>
                  </a:lnTo>
                  <a:lnTo>
                    <a:pt x="3129" y="418"/>
                  </a:lnTo>
                  <a:lnTo>
                    <a:pt x="3129" y="415"/>
                  </a:lnTo>
                  <a:lnTo>
                    <a:pt x="3129" y="415"/>
                  </a:lnTo>
                  <a:lnTo>
                    <a:pt x="3129" y="415"/>
                  </a:lnTo>
                  <a:lnTo>
                    <a:pt x="3126" y="415"/>
                  </a:lnTo>
                  <a:lnTo>
                    <a:pt x="3126" y="415"/>
                  </a:lnTo>
                  <a:lnTo>
                    <a:pt x="3126" y="415"/>
                  </a:lnTo>
                  <a:lnTo>
                    <a:pt x="3126" y="413"/>
                  </a:lnTo>
                  <a:lnTo>
                    <a:pt x="3129" y="413"/>
                  </a:lnTo>
                  <a:lnTo>
                    <a:pt x="3129" y="415"/>
                  </a:lnTo>
                  <a:lnTo>
                    <a:pt x="3129" y="415"/>
                  </a:lnTo>
                  <a:lnTo>
                    <a:pt x="3129" y="415"/>
                  </a:lnTo>
                  <a:lnTo>
                    <a:pt x="3136" y="415"/>
                  </a:lnTo>
                  <a:lnTo>
                    <a:pt x="3136" y="415"/>
                  </a:lnTo>
                  <a:lnTo>
                    <a:pt x="3136" y="415"/>
                  </a:lnTo>
                  <a:lnTo>
                    <a:pt x="3136" y="413"/>
                  </a:lnTo>
                  <a:lnTo>
                    <a:pt x="3141" y="413"/>
                  </a:lnTo>
                  <a:lnTo>
                    <a:pt x="3141" y="410"/>
                  </a:lnTo>
                  <a:lnTo>
                    <a:pt x="3141" y="410"/>
                  </a:lnTo>
                  <a:lnTo>
                    <a:pt x="3141" y="406"/>
                  </a:lnTo>
                  <a:lnTo>
                    <a:pt x="3145" y="406"/>
                  </a:lnTo>
                  <a:lnTo>
                    <a:pt x="3145" y="408"/>
                  </a:lnTo>
                  <a:lnTo>
                    <a:pt x="3148" y="408"/>
                  </a:lnTo>
                  <a:lnTo>
                    <a:pt x="3148" y="408"/>
                  </a:lnTo>
                  <a:lnTo>
                    <a:pt x="3150" y="408"/>
                  </a:lnTo>
                  <a:lnTo>
                    <a:pt x="3150" y="408"/>
                  </a:lnTo>
                  <a:lnTo>
                    <a:pt x="3152" y="408"/>
                  </a:lnTo>
                  <a:lnTo>
                    <a:pt x="3152" y="406"/>
                  </a:lnTo>
                  <a:lnTo>
                    <a:pt x="3152" y="406"/>
                  </a:lnTo>
                  <a:lnTo>
                    <a:pt x="3152" y="406"/>
                  </a:lnTo>
                  <a:lnTo>
                    <a:pt x="3155" y="406"/>
                  </a:lnTo>
                  <a:lnTo>
                    <a:pt x="3155" y="406"/>
                  </a:lnTo>
                  <a:lnTo>
                    <a:pt x="3167" y="406"/>
                  </a:lnTo>
                  <a:lnTo>
                    <a:pt x="3167" y="403"/>
                  </a:lnTo>
                  <a:lnTo>
                    <a:pt x="3167" y="403"/>
                  </a:lnTo>
                  <a:lnTo>
                    <a:pt x="3167" y="403"/>
                  </a:lnTo>
                  <a:lnTo>
                    <a:pt x="3169" y="403"/>
                  </a:lnTo>
                  <a:lnTo>
                    <a:pt x="3169" y="401"/>
                  </a:lnTo>
                  <a:lnTo>
                    <a:pt x="3174" y="401"/>
                  </a:lnTo>
                  <a:lnTo>
                    <a:pt x="3174" y="401"/>
                  </a:lnTo>
                  <a:lnTo>
                    <a:pt x="3176" y="401"/>
                  </a:lnTo>
                  <a:lnTo>
                    <a:pt x="3176" y="399"/>
                  </a:lnTo>
                  <a:lnTo>
                    <a:pt x="3181" y="399"/>
                  </a:lnTo>
                  <a:lnTo>
                    <a:pt x="3181" y="399"/>
                  </a:lnTo>
                  <a:lnTo>
                    <a:pt x="3181" y="399"/>
                  </a:lnTo>
                  <a:lnTo>
                    <a:pt x="3181" y="396"/>
                  </a:lnTo>
                  <a:lnTo>
                    <a:pt x="3183" y="396"/>
                  </a:lnTo>
                  <a:lnTo>
                    <a:pt x="3183" y="396"/>
                  </a:lnTo>
                  <a:lnTo>
                    <a:pt x="3188" y="396"/>
                  </a:lnTo>
                  <a:lnTo>
                    <a:pt x="3188" y="396"/>
                  </a:lnTo>
                  <a:lnTo>
                    <a:pt x="3190" y="396"/>
                  </a:lnTo>
                  <a:lnTo>
                    <a:pt x="3190" y="394"/>
                  </a:lnTo>
                  <a:lnTo>
                    <a:pt x="3195" y="394"/>
                  </a:lnTo>
                  <a:lnTo>
                    <a:pt x="3195" y="394"/>
                  </a:lnTo>
                  <a:lnTo>
                    <a:pt x="3202" y="394"/>
                  </a:lnTo>
                  <a:lnTo>
                    <a:pt x="3202" y="391"/>
                  </a:lnTo>
                  <a:lnTo>
                    <a:pt x="3202" y="391"/>
                  </a:lnTo>
                  <a:lnTo>
                    <a:pt x="3202" y="391"/>
                  </a:lnTo>
                  <a:lnTo>
                    <a:pt x="3204" y="391"/>
                  </a:lnTo>
                  <a:lnTo>
                    <a:pt x="3204" y="389"/>
                  </a:lnTo>
                  <a:lnTo>
                    <a:pt x="3207" y="389"/>
                  </a:lnTo>
                  <a:lnTo>
                    <a:pt x="3207" y="389"/>
                  </a:lnTo>
                  <a:lnTo>
                    <a:pt x="3209" y="389"/>
                  </a:lnTo>
                  <a:lnTo>
                    <a:pt x="3209" y="387"/>
                  </a:lnTo>
                  <a:lnTo>
                    <a:pt x="3214" y="387"/>
                  </a:lnTo>
                  <a:lnTo>
                    <a:pt x="3214" y="387"/>
                  </a:lnTo>
                  <a:lnTo>
                    <a:pt x="3221" y="387"/>
                  </a:lnTo>
                  <a:lnTo>
                    <a:pt x="3221" y="387"/>
                  </a:lnTo>
                  <a:lnTo>
                    <a:pt x="3233" y="387"/>
                  </a:lnTo>
                  <a:lnTo>
                    <a:pt x="3233" y="387"/>
                  </a:lnTo>
                  <a:lnTo>
                    <a:pt x="3240" y="387"/>
                  </a:lnTo>
                  <a:lnTo>
                    <a:pt x="3240" y="387"/>
                  </a:lnTo>
                  <a:lnTo>
                    <a:pt x="3242" y="387"/>
                  </a:lnTo>
                  <a:lnTo>
                    <a:pt x="3242" y="389"/>
                  </a:lnTo>
                  <a:lnTo>
                    <a:pt x="3247" y="389"/>
                  </a:lnTo>
                  <a:lnTo>
                    <a:pt x="3247" y="389"/>
                  </a:lnTo>
                  <a:lnTo>
                    <a:pt x="3254" y="389"/>
                  </a:lnTo>
                  <a:lnTo>
                    <a:pt x="3254" y="391"/>
                  </a:lnTo>
                  <a:lnTo>
                    <a:pt x="3259" y="391"/>
                  </a:lnTo>
                  <a:lnTo>
                    <a:pt x="3259" y="391"/>
                  </a:lnTo>
                  <a:lnTo>
                    <a:pt x="3259" y="391"/>
                  </a:lnTo>
                  <a:lnTo>
                    <a:pt x="3259" y="394"/>
                  </a:lnTo>
                  <a:lnTo>
                    <a:pt x="3261" y="394"/>
                  </a:lnTo>
                  <a:lnTo>
                    <a:pt x="3261" y="391"/>
                  </a:lnTo>
                  <a:lnTo>
                    <a:pt x="3264" y="391"/>
                  </a:lnTo>
                  <a:lnTo>
                    <a:pt x="3264" y="389"/>
                  </a:lnTo>
                  <a:lnTo>
                    <a:pt x="3261" y="389"/>
                  </a:lnTo>
                  <a:lnTo>
                    <a:pt x="3261" y="387"/>
                  </a:lnTo>
                  <a:lnTo>
                    <a:pt x="3268" y="387"/>
                  </a:lnTo>
                  <a:lnTo>
                    <a:pt x="3268" y="387"/>
                  </a:lnTo>
                  <a:lnTo>
                    <a:pt x="3268" y="387"/>
                  </a:lnTo>
                  <a:lnTo>
                    <a:pt x="3268" y="384"/>
                  </a:lnTo>
                  <a:lnTo>
                    <a:pt x="3273" y="384"/>
                  </a:lnTo>
                  <a:lnTo>
                    <a:pt x="3273" y="382"/>
                  </a:lnTo>
                  <a:lnTo>
                    <a:pt x="3273" y="382"/>
                  </a:lnTo>
                  <a:lnTo>
                    <a:pt x="3273" y="382"/>
                  </a:lnTo>
                  <a:lnTo>
                    <a:pt x="3273" y="382"/>
                  </a:lnTo>
                  <a:lnTo>
                    <a:pt x="3273" y="377"/>
                  </a:lnTo>
                  <a:lnTo>
                    <a:pt x="3271" y="377"/>
                  </a:lnTo>
                  <a:lnTo>
                    <a:pt x="3271" y="377"/>
                  </a:lnTo>
                  <a:lnTo>
                    <a:pt x="3266" y="377"/>
                  </a:lnTo>
                  <a:lnTo>
                    <a:pt x="3266" y="377"/>
                  </a:lnTo>
                  <a:lnTo>
                    <a:pt x="3266" y="377"/>
                  </a:lnTo>
                  <a:lnTo>
                    <a:pt x="3266" y="375"/>
                  </a:lnTo>
                  <a:lnTo>
                    <a:pt x="3264" y="375"/>
                  </a:lnTo>
                  <a:lnTo>
                    <a:pt x="3264" y="375"/>
                  </a:lnTo>
                  <a:lnTo>
                    <a:pt x="3266" y="375"/>
                  </a:lnTo>
                  <a:lnTo>
                    <a:pt x="3266" y="373"/>
                  </a:lnTo>
                  <a:lnTo>
                    <a:pt x="3268" y="373"/>
                  </a:lnTo>
                  <a:lnTo>
                    <a:pt x="3268" y="373"/>
                  </a:lnTo>
                  <a:lnTo>
                    <a:pt x="3268" y="373"/>
                  </a:lnTo>
                  <a:lnTo>
                    <a:pt x="3268" y="370"/>
                  </a:lnTo>
                  <a:lnTo>
                    <a:pt x="3266" y="370"/>
                  </a:lnTo>
                  <a:lnTo>
                    <a:pt x="3266" y="368"/>
                  </a:lnTo>
                  <a:lnTo>
                    <a:pt x="3264" y="368"/>
                  </a:lnTo>
                  <a:lnTo>
                    <a:pt x="3264" y="368"/>
                  </a:lnTo>
                  <a:lnTo>
                    <a:pt x="3261" y="368"/>
                  </a:lnTo>
                  <a:lnTo>
                    <a:pt x="3261" y="368"/>
                  </a:lnTo>
                  <a:lnTo>
                    <a:pt x="3261" y="368"/>
                  </a:lnTo>
                  <a:lnTo>
                    <a:pt x="3261" y="365"/>
                  </a:lnTo>
                  <a:lnTo>
                    <a:pt x="3259" y="365"/>
                  </a:lnTo>
                  <a:lnTo>
                    <a:pt x="3259" y="365"/>
                  </a:lnTo>
                  <a:lnTo>
                    <a:pt x="3256" y="365"/>
                  </a:lnTo>
                  <a:lnTo>
                    <a:pt x="3256" y="363"/>
                  </a:lnTo>
                  <a:lnTo>
                    <a:pt x="3256" y="363"/>
                  </a:lnTo>
                  <a:lnTo>
                    <a:pt x="3256" y="363"/>
                  </a:lnTo>
                  <a:lnTo>
                    <a:pt x="3256" y="363"/>
                  </a:lnTo>
                  <a:lnTo>
                    <a:pt x="3256" y="361"/>
                  </a:lnTo>
                  <a:lnTo>
                    <a:pt x="3254" y="361"/>
                  </a:lnTo>
                  <a:lnTo>
                    <a:pt x="3254" y="356"/>
                  </a:lnTo>
                  <a:lnTo>
                    <a:pt x="3254" y="356"/>
                  </a:lnTo>
                  <a:lnTo>
                    <a:pt x="3254" y="354"/>
                  </a:lnTo>
                  <a:lnTo>
                    <a:pt x="3254" y="354"/>
                  </a:lnTo>
                  <a:lnTo>
                    <a:pt x="3254" y="351"/>
                  </a:lnTo>
                  <a:lnTo>
                    <a:pt x="3252" y="351"/>
                  </a:lnTo>
                  <a:lnTo>
                    <a:pt x="3252" y="346"/>
                  </a:lnTo>
                  <a:lnTo>
                    <a:pt x="3252" y="346"/>
                  </a:lnTo>
                  <a:lnTo>
                    <a:pt x="3252" y="346"/>
                  </a:lnTo>
                  <a:lnTo>
                    <a:pt x="3249" y="346"/>
                  </a:lnTo>
                  <a:lnTo>
                    <a:pt x="3249" y="346"/>
                  </a:lnTo>
                  <a:lnTo>
                    <a:pt x="3249" y="346"/>
                  </a:lnTo>
                  <a:lnTo>
                    <a:pt x="3249" y="344"/>
                  </a:lnTo>
                  <a:lnTo>
                    <a:pt x="3247" y="344"/>
                  </a:lnTo>
                  <a:lnTo>
                    <a:pt x="3247" y="342"/>
                  </a:lnTo>
                  <a:lnTo>
                    <a:pt x="3247" y="342"/>
                  </a:lnTo>
                  <a:lnTo>
                    <a:pt x="3247" y="339"/>
                  </a:lnTo>
                  <a:lnTo>
                    <a:pt x="3245" y="339"/>
                  </a:lnTo>
                  <a:lnTo>
                    <a:pt x="3245" y="339"/>
                  </a:lnTo>
                  <a:lnTo>
                    <a:pt x="3245" y="339"/>
                  </a:lnTo>
                  <a:lnTo>
                    <a:pt x="3245" y="337"/>
                  </a:lnTo>
                  <a:lnTo>
                    <a:pt x="3242" y="337"/>
                  </a:lnTo>
                  <a:lnTo>
                    <a:pt x="3242" y="337"/>
                  </a:lnTo>
                  <a:lnTo>
                    <a:pt x="3242" y="337"/>
                  </a:lnTo>
                  <a:lnTo>
                    <a:pt x="3242" y="339"/>
                  </a:lnTo>
                  <a:lnTo>
                    <a:pt x="3242" y="339"/>
                  </a:lnTo>
                  <a:lnTo>
                    <a:pt x="3242" y="339"/>
                  </a:lnTo>
                  <a:lnTo>
                    <a:pt x="3242" y="339"/>
                  </a:lnTo>
                  <a:lnTo>
                    <a:pt x="3242" y="342"/>
                  </a:lnTo>
                  <a:lnTo>
                    <a:pt x="3240" y="342"/>
                  </a:lnTo>
                  <a:lnTo>
                    <a:pt x="3240" y="342"/>
                  </a:lnTo>
                  <a:lnTo>
                    <a:pt x="3240" y="342"/>
                  </a:lnTo>
                  <a:lnTo>
                    <a:pt x="3240" y="344"/>
                  </a:lnTo>
                  <a:lnTo>
                    <a:pt x="3238" y="344"/>
                  </a:lnTo>
                  <a:lnTo>
                    <a:pt x="3238" y="342"/>
                  </a:lnTo>
                  <a:lnTo>
                    <a:pt x="3233" y="342"/>
                  </a:lnTo>
                  <a:lnTo>
                    <a:pt x="3233" y="342"/>
                  </a:lnTo>
                  <a:lnTo>
                    <a:pt x="3230" y="342"/>
                  </a:lnTo>
                  <a:lnTo>
                    <a:pt x="3230" y="339"/>
                  </a:lnTo>
                  <a:lnTo>
                    <a:pt x="3230" y="339"/>
                  </a:lnTo>
                  <a:lnTo>
                    <a:pt x="3230" y="339"/>
                  </a:lnTo>
                  <a:lnTo>
                    <a:pt x="3228" y="339"/>
                  </a:lnTo>
                  <a:lnTo>
                    <a:pt x="3228" y="337"/>
                  </a:lnTo>
                  <a:lnTo>
                    <a:pt x="3226" y="337"/>
                  </a:lnTo>
                  <a:lnTo>
                    <a:pt x="3226" y="337"/>
                  </a:lnTo>
                  <a:lnTo>
                    <a:pt x="3226" y="337"/>
                  </a:lnTo>
                  <a:lnTo>
                    <a:pt x="3226" y="335"/>
                  </a:lnTo>
                  <a:lnTo>
                    <a:pt x="3226" y="335"/>
                  </a:lnTo>
                  <a:lnTo>
                    <a:pt x="3226" y="332"/>
                  </a:lnTo>
                  <a:lnTo>
                    <a:pt x="3228" y="332"/>
                  </a:lnTo>
                  <a:lnTo>
                    <a:pt x="3228" y="330"/>
                  </a:lnTo>
                  <a:lnTo>
                    <a:pt x="3228" y="330"/>
                  </a:lnTo>
                  <a:lnTo>
                    <a:pt x="3228" y="332"/>
                  </a:lnTo>
                  <a:lnTo>
                    <a:pt x="3238" y="332"/>
                  </a:lnTo>
                  <a:lnTo>
                    <a:pt x="3238" y="332"/>
                  </a:lnTo>
                  <a:lnTo>
                    <a:pt x="3249" y="332"/>
                  </a:lnTo>
                  <a:lnTo>
                    <a:pt x="3249" y="335"/>
                  </a:lnTo>
                  <a:lnTo>
                    <a:pt x="3247" y="335"/>
                  </a:lnTo>
                  <a:lnTo>
                    <a:pt x="3247" y="335"/>
                  </a:lnTo>
                  <a:lnTo>
                    <a:pt x="3252" y="335"/>
                  </a:lnTo>
                  <a:lnTo>
                    <a:pt x="3252" y="335"/>
                  </a:lnTo>
                  <a:lnTo>
                    <a:pt x="3254" y="335"/>
                  </a:lnTo>
                  <a:lnTo>
                    <a:pt x="3254" y="332"/>
                  </a:lnTo>
                  <a:lnTo>
                    <a:pt x="3256" y="332"/>
                  </a:lnTo>
                  <a:lnTo>
                    <a:pt x="3256" y="332"/>
                  </a:lnTo>
                  <a:lnTo>
                    <a:pt x="3259" y="332"/>
                  </a:lnTo>
                  <a:lnTo>
                    <a:pt x="3259" y="330"/>
                  </a:lnTo>
                  <a:lnTo>
                    <a:pt x="3261" y="330"/>
                  </a:lnTo>
                  <a:lnTo>
                    <a:pt x="3261" y="330"/>
                  </a:lnTo>
                  <a:lnTo>
                    <a:pt x="3268" y="330"/>
                  </a:lnTo>
                  <a:lnTo>
                    <a:pt x="3268" y="327"/>
                  </a:lnTo>
                  <a:lnTo>
                    <a:pt x="3273" y="327"/>
                  </a:lnTo>
                  <a:lnTo>
                    <a:pt x="3273" y="327"/>
                  </a:lnTo>
                  <a:lnTo>
                    <a:pt x="3273" y="327"/>
                  </a:lnTo>
                  <a:lnTo>
                    <a:pt x="3273" y="327"/>
                  </a:lnTo>
                  <a:lnTo>
                    <a:pt x="3275" y="327"/>
                  </a:lnTo>
                  <a:lnTo>
                    <a:pt x="3275" y="325"/>
                  </a:lnTo>
                  <a:lnTo>
                    <a:pt x="3275" y="325"/>
                  </a:lnTo>
                  <a:lnTo>
                    <a:pt x="3275" y="325"/>
                  </a:lnTo>
                  <a:lnTo>
                    <a:pt x="3278" y="325"/>
                  </a:lnTo>
                  <a:lnTo>
                    <a:pt x="3278" y="323"/>
                  </a:lnTo>
                  <a:lnTo>
                    <a:pt x="3280" y="323"/>
                  </a:lnTo>
                  <a:lnTo>
                    <a:pt x="3280" y="323"/>
                  </a:lnTo>
                  <a:lnTo>
                    <a:pt x="3280" y="323"/>
                  </a:lnTo>
                  <a:lnTo>
                    <a:pt x="3280" y="320"/>
                  </a:lnTo>
                  <a:lnTo>
                    <a:pt x="3283" y="320"/>
                  </a:lnTo>
                  <a:lnTo>
                    <a:pt x="3283" y="320"/>
                  </a:lnTo>
                  <a:lnTo>
                    <a:pt x="3285" y="320"/>
                  </a:lnTo>
                  <a:lnTo>
                    <a:pt x="3285" y="318"/>
                  </a:lnTo>
                  <a:lnTo>
                    <a:pt x="3287" y="318"/>
                  </a:lnTo>
                  <a:lnTo>
                    <a:pt x="3287" y="318"/>
                  </a:lnTo>
                  <a:lnTo>
                    <a:pt x="3287" y="318"/>
                  </a:lnTo>
                  <a:lnTo>
                    <a:pt x="3287" y="316"/>
                  </a:lnTo>
                  <a:lnTo>
                    <a:pt x="3290" y="316"/>
                  </a:lnTo>
                  <a:lnTo>
                    <a:pt x="3290" y="313"/>
                  </a:lnTo>
                  <a:lnTo>
                    <a:pt x="3292" y="313"/>
                  </a:lnTo>
                  <a:lnTo>
                    <a:pt x="3292" y="311"/>
                  </a:lnTo>
                  <a:lnTo>
                    <a:pt x="3292" y="311"/>
                  </a:lnTo>
                  <a:lnTo>
                    <a:pt x="3292" y="311"/>
                  </a:lnTo>
                  <a:lnTo>
                    <a:pt x="3294" y="311"/>
                  </a:lnTo>
                  <a:lnTo>
                    <a:pt x="3294" y="306"/>
                  </a:lnTo>
                  <a:lnTo>
                    <a:pt x="3290" y="306"/>
                  </a:lnTo>
                  <a:lnTo>
                    <a:pt x="3290" y="306"/>
                  </a:lnTo>
                  <a:lnTo>
                    <a:pt x="3287" y="306"/>
                  </a:lnTo>
                  <a:lnTo>
                    <a:pt x="3287" y="304"/>
                  </a:lnTo>
                  <a:lnTo>
                    <a:pt x="3285" y="304"/>
                  </a:lnTo>
                  <a:lnTo>
                    <a:pt x="3285" y="304"/>
                  </a:lnTo>
                  <a:lnTo>
                    <a:pt x="3285" y="304"/>
                  </a:lnTo>
                  <a:lnTo>
                    <a:pt x="3285" y="301"/>
                  </a:lnTo>
                  <a:lnTo>
                    <a:pt x="3283" y="301"/>
                  </a:lnTo>
                  <a:lnTo>
                    <a:pt x="3283" y="301"/>
                  </a:lnTo>
                  <a:lnTo>
                    <a:pt x="3283" y="301"/>
                  </a:lnTo>
                  <a:lnTo>
                    <a:pt x="3283" y="297"/>
                  </a:lnTo>
                  <a:lnTo>
                    <a:pt x="3283" y="297"/>
                  </a:lnTo>
                  <a:lnTo>
                    <a:pt x="3283" y="297"/>
                  </a:lnTo>
                  <a:lnTo>
                    <a:pt x="3294" y="297"/>
                  </a:lnTo>
                  <a:lnTo>
                    <a:pt x="3294" y="294"/>
                  </a:lnTo>
                  <a:lnTo>
                    <a:pt x="3294" y="294"/>
                  </a:lnTo>
                  <a:lnTo>
                    <a:pt x="3294" y="292"/>
                  </a:lnTo>
                  <a:lnTo>
                    <a:pt x="3294" y="292"/>
                  </a:lnTo>
                  <a:lnTo>
                    <a:pt x="3294" y="292"/>
                  </a:lnTo>
                  <a:lnTo>
                    <a:pt x="3297" y="292"/>
                  </a:lnTo>
                  <a:lnTo>
                    <a:pt x="3297" y="292"/>
                  </a:lnTo>
                  <a:lnTo>
                    <a:pt x="3297" y="292"/>
                  </a:lnTo>
                  <a:lnTo>
                    <a:pt x="3297" y="294"/>
                  </a:lnTo>
                  <a:lnTo>
                    <a:pt x="3299" y="294"/>
                  </a:lnTo>
                  <a:lnTo>
                    <a:pt x="3299" y="294"/>
                  </a:lnTo>
                  <a:lnTo>
                    <a:pt x="3304" y="294"/>
                  </a:lnTo>
                  <a:lnTo>
                    <a:pt x="3304" y="294"/>
                  </a:lnTo>
                  <a:lnTo>
                    <a:pt x="3304" y="294"/>
                  </a:lnTo>
                  <a:lnTo>
                    <a:pt x="3304" y="292"/>
                  </a:lnTo>
                  <a:lnTo>
                    <a:pt x="3306" y="292"/>
                  </a:lnTo>
                  <a:lnTo>
                    <a:pt x="3306" y="292"/>
                  </a:lnTo>
                  <a:lnTo>
                    <a:pt x="3309" y="292"/>
                  </a:lnTo>
                  <a:lnTo>
                    <a:pt x="3309" y="290"/>
                  </a:lnTo>
                  <a:lnTo>
                    <a:pt x="3309" y="290"/>
                  </a:lnTo>
                  <a:lnTo>
                    <a:pt x="3309" y="287"/>
                  </a:lnTo>
                  <a:lnTo>
                    <a:pt x="3311" y="287"/>
                  </a:lnTo>
                  <a:lnTo>
                    <a:pt x="3311" y="290"/>
                  </a:lnTo>
                  <a:lnTo>
                    <a:pt x="3309" y="290"/>
                  </a:lnTo>
                  <a:lnTo>
                    <a:pt x="3309" y="292"/>
                  </a:lnTo>
                  <a:lnTo>
                    <a:pt x="3309" y="292"/>
                  </a:lnTo>
                  <a:lnTo>
                    <a:pt x="3309" y="294"/>
                  </a:lnTo>
                  <a:lnTo>
                    <a:pt x="3306" y="294"/>
                  </a:lnTo>
                  <a:lnTo>
                    <a:pt x="3306" y="297"/>
                  </a:lnTo>
                  <a:lnTo>
                    <a:pt x="3304" y="297"/>
                  </a:lnTo>
                  <a:lnTo>
                    <a:pt x="3304" y="297"/>
                  </a:lnTo>
                  <a:lnTo>
                    <a:pt x="3301" y="297"/>
                  </a:lnTo>
                  <a:lnTo>
                    <a:pt x="3301" y="297"/>
                  </a:lnTo>
                  <a:lnTo>
                    <a:pt x="3301" y="297"/>
                  </a:lnTo>
                  <a:lnTo>
                    <a:pt x="3301" y="297"/>
                  </a:lnTo>
                  <a:lnTo>
                    <a:pt x="3301" y="297"/>
                  </a:lnTo>
                  <a:lnTo>
                    <a:pt x="3301" y="299"/>
                  </a:lnTo>
                  <a:lnTo>
                    <a:pt x="3301" y="299"/>
                  </a:lnTo>
                  <a:lnTo>
                    <a:pt x="3301" y="299"/>
                  </a:lnTo>
                  <a:lnTo>
                    <a:pt x="3301" y="299"/>
                  </a:lnTo>
                  <a:lnTo>
                    <a:pt x="3301" y="301"/>
                  </a:lnTo>
                  <a:lnTo>
                    <a:pt x="3304" y="301"/>
                  </a:lnTo>
                  <a:lnTo>
                    <a:pt x="3304" y="301"/>
                  </a:lnTo>
                  <a:lnTo>
                    <a:pt x="3304" y="301"/>
                  </a:lnTo>
                  <a:lnTo>
                    <a:pt x="3304" y="304"/>
                  </a:lnTo>
                  <a:lnTo>
                    <a:pt x="3306" y="304"/>
                  </a:lnTo>
                  <a:lnTo>
                    <a:pt x="3306" y="306"/>
                  </a:lnTo>
                  <a:lnTo>
                    <a:pt x="3311" y="306"/>
                  </a:lnTo>
                  <a:lnTo>
                    <a:pt x="3311" y="309"/>
                  </a:lnTo>
                  <a:lnTo>
                    <a:pt x="3309" y="309"/>
                  </a:lnTo>
                  <a:lnTo>
                    <a:pt x="3309" y="309"/>
                  </a:lnTo>
                  <a:lnTo>
                    <a:pt x="3309" y="309"/>
                  </a:lnTo>
                  <a:lnTo>
                    <a:pt x="3309" y="311"/>
                  </a:lnTo>
                  <a:lnTo>
                    <a:pt x="3306" y="311"/>
                  </a:lnTo>
                  <a:lnTo>
                    <a:pt x="3306" y="311"/>
                  </a:lnTo>
                  <a:lnTo>
                    <a:pt x="3304" y="311"/>
                  </a:lnTo>
                  <a:lnTo>
                    <a:pt x="3304" y="311"/>
                  </a:lnTo>
                  <a:lnTo>
                    <a:pt x="3306" y="311"/>
                  </a:lnTo>
                  <a:lnTo>
                    <a:pt x="3306" y="313"/>
                  </a:lnTo>
                  <a:lnTo>
                    <a:pt x="3335" y="313"/>
                  </a:lnTo>
                  <a:lnTo>
                    <a:pt x="3335" y="311"/>
                  </a:lnTo>
                  <a:lnTo>
                    <a:pt x="3337" y="311"/>
                  </a:lnTo>
                  <a:lnTo>
                    <a:pt x="3337" y="311"/>
                  </a:lnTo>
                  <a:lnTo>
                    <a:pt x="3339" y="311"/>
                  </a:lnTo>
                  <a:lnTo>
                    <a:pt x="3339" y="309"/>
                  </a:lnTo>
                  <a:lnTo>
                    <a:pt x="3339" y="309"/>
                  </a:lnTo>
                  <a:lnTo>
                    <a:pt x="3339" y="309"/>
                  </a:lnTo>
                  <a:lnTo>
                    <a:pt x="3346" y="309"/>
                  </a:lnTo>
                  <a:lnTo>
                    <a:pt x="3346" y="309"/>
                  </a:lnTo>
                  <a:lnTo>
                    <a:pt x="3351" y="309"/>
                  </a:lnTo>
                  <a:lnTo>
                    <a:pt x="3351" y="311"/>
                  </a:lnTo>
                  <a:lnTo>
                    <a:pt x="3354" y="311"/>
                  </a:lnTo>
                  <a:lnTo>
                    <a:pt x="3354" y="311"/>
                  </a:lnTo>
                  <a:lnTo>
                    <a:pt x="3361" y="311"/>
                  </a:lnTo>
                  <a:lnTo>
                    <a:pt x="3361" y="313"/>
                  </a:lnTo>
                  <a:lnTo>
                    <a:pt x="3363" y="313"/>
                  </a:lnTo>
                  <a:lnTo>
                    <a:pt x="3363" y="313"/>
                  </a:lnTo>
                  <a:lnTo>
                    <a:pt x="3363" y="313"/>
                  </a:lnTo>
                  <a:lnTo>
                    <a:pt x="3363" y="316"/>
                  </a:lnTo>
                  <a:lnTo>
                    <a:pt x="3363" y="316"/>
                  </a:lnTo>
                  <a:lnTo>
                    <a:pt x="3363" y="316"/>
                  </a:lnTo>
                  <a:lnTo>
                    <a:pt x="3365" y="316"/>
                  </a:lnTo>
                  <a:lnTo>
                    <a:pt x="3365" y="318"/>
                  </a:lnTo>
                  <a:lnTo>
                    <a:pt x="3365" y="318"/>
                  </a:lnTo>
                  <a:lnTo>
                    <a:pt x="3365" y="318"/>
                  </a:lnTo>
                  <a:lnTo>
                    <a:pt x="3368" y="318"/>
                  </a:lnTo>
                  <a:lnTo>
                    <a:pt x="3368" y="318"/>
                  </a:lnTo>
                  <a:lnTo>
                    <a:pt x="3368" y="318"/>
                  </a:lnTo>
                  <a:lnTo>
                    <a:pt x="3368" y="323"/>
                  </a:lnTo>
                  <a:lnTo>
                    <a:pt x="3365" y="323"/>
                  </a:lnTo>
                  <a:lnTo>
                    <a:pt x="3365" y="325"/>
                  </a:lnTo>
                  <a:lnTo>
                    <a:pt x="3368" y="325"/>
                  </a:lnTo>
                  <a:lnTo>
                    <a:pt x="3368" y="325"/>
                  </a:lnTo>
                  <a:lnTo>
                    <a:pt x="3370" y="325"/>
                  </a:lnTo>
                  <a:lnTo>
                    <a:pt x="3370" y="327"/>
                  </a:lnTo>
                  <a:lnTo>
                    <a:pt x="3375" y="327"/>
                  </a:lnTo>
                  <a:lnTo>
                    <a:pt x="3375" y="327"/>
                  </a:lnTo>
                  <a:lnTo>
                    <a:pt x="3375" y="327"/>
                  </a:lnTo>
                  <a:lnTo>
                    <a:pt x="3375" y="330"/>
                  </a:lnTo>
                  <a:lnTo>
                    <a:pt x="3377" y="330"/>
                  </a:lnTo>
                  <a:lnTo>
                    <a:pt x="3377" y="327"/>
                  </a:lnTo>
                  <a:lnTo>
                    <a:pt x="3377" y="327"/>
                  </a:lnTo>
                  <a:lnTo>
                    <a:pt x="3377" y="330"/>
                  </a:lnTo>
                  <a:lnTo>
                    <a:pt x="3387" y="330"/>
                  </a:lnTo>
                  <a:lnTo>
                    <a:pt x="3387" y="327"/>
                  </a:lnTo>
                  <a:lnTo>
                    <a:pt x="3387" y="327"/>
                  </a:lnTo>
                  <a:lnTo>
                    <a:pt x="3387" y="330"/>
                  </a:lnTo>
                  <a:lnTo>
                    <a:pt x="3389" y="330"/>
                  </a:lnTo>
                  <a:lnTo>
                    <a:pt x="3389" y="330"/>
                  </a:lnTo>
                  <a:lnTo>
                    <a:pt x="3394" y="330"/>
                  </a:lnTo>
                  <a:lnTo>
                    <a:pt x="3394" y="332"/>
                  </a:lnTo>
                  <a:lnTo>
                    <a:pt x="3396" y="332"/>
                  </a:lnTo>
                  <a:lnTo>
                    <a:pt x="3396" y="332"/>
                  </a:lnTo>
                  <a:lnTo>
                    <a:pt x="3401" y="332"/>
                  </a:lnTo>
                  <a:lnTo>
                    <a:pt x="3401" y="335"/>
                  </a:lnTo>
                  <a:lnTo>
                    <a:pt x="3403" y="335"/>
                  </a:lnTo>
                  <a:lnTo>
                    <a:pt x="3403" y="335"/>
                  </a:lnTo>
                  <a:lnTo>
                    <a:pt x="3403" y="335"/>
                  </a:lnTo>
                  <a:lnTo>
                    <a:pt x="3403" y="337"/>
                  </a:lnTo>
                  <a:lnTo>
                    <a:pt x="3406" y="337"/>
                  </a:lnTo>
                  <a:lnTo>
                    <a:pt x="3406" y="337"/>
                  </a:lnTo>
                  <a:lnTo>
                    <a:pt x="3408" y="337"/>
                  </a:lnTo>
                  <a:lnTo>
                    <a:pt x="3408" y="339"/>
                  </a:lnTo>
                  <a:lnTo>
                    <a:pt x="3410" y="339"/>
                  </a:lnTo>
                  <a:lnTo>
                    <a:pt x="3410" y="339"/>
                  </a:lnTo>
                  <a:lnTo>
                    <a:pt x="3413" y="339"/>
                  </a:lnTo>
                  <a:lnTo>
                    <a:pt x="3413" y="342"/>
                  </a:lnTo>
                  <a:lnTo>
                    <a:pt x="3415" y="342"/>
                  </a:lnTo>
                  <a:lnTo>
                    <a:pt x="3415" y="339"/>
                  </a:lnTo>
                  <a:lnTo>
                    <a:pt x="3420" y="339"/>
                  </a:lnTo>
                  <a:lnTo>
                    <a:pt x="3420" y="339"/>
                  </a:lnTo>
                  <a:lnTo>
                    <a:pt x="3420" y="339"/>
                  </a:lnTo>
                  <a:lnTo>
                    <a:pt x="3420" y="342"/>
                  </a:lnTo>
                  <a:lnTo>
                    <a:pt x="3420" y="342"/>
                  </a:lnTo>
                  <a:lnTo>
                    <a:pt x="3420" y="342"/>
                  </a:lnTo>
                  <a:lnTo>
                    <a:pt x="3425" y="342"/>
                  </a:lnTo>
                  <a:lnTo>
                    <a:pt x="3425" y="344"/>
                  </a:lnTo>
                  <a:lnTo>
                    <a:pt x="3427" y="344"/>
                  </a:lnTo>
                  <a:lnTo>
                    <a:pt x="3427" y="342"/>
                  </a:lnTo>
                  <a:lnTo>
                    <a:pt x="3429" y="342"/>
                  </a:lnTo>
                  <a:lnTo>
                    <a:pt x="3429" y="342"/>
                  </a:lnTo>
                  <a:lnTo>
                    <a:pt x="3432" y="342"/>
                  </a:lnTo>
                  <a:lnTo>
                    <a:pt x="3432" y="337"/>
                  </a:lnTo>
                  <a:lnTo>
                    <a:pt x="3434" y="337"/>
                  </a:lnTo>
                  <a:lnTo>
                    <a:pt x="3434" y="339"/>
                  </a:lnTo>
                  <a:lnTo>
                    <a:pt x="3443" y="339"/>
                  </a:lnTo>
                  <a:lnTo>
                    <a:pt x="3443" y="337"/>
                  </a:lnTo>
                  <a:lnTo>
                    <a:pt x="3443" y="337"/>
                  </a:lnTo>
                  <a:lnTo>
                    <a:pt x="3443" y="337"/>
                  </a:lnTo>
                  <a:lnTo>
                    <a:pt x="3443" y="337"/>
                  </a:lnTo>
                  <a:lnTo>
                    <a:pt x="3443" y="337"/>
                  </a:lnTo>
                  <a:lnTo>
                    <a:pt x="3441" y="337"/>
                  </a:lnTo>
                  <a:lnTo>
                    <a:pt x="3441" y="335"/>
                  </a:lnTo>
                  <a:lnTo>
                    <a:pt x="3441" y="335"/>
                  </a:lnTo>
                  <a:lnTo>
                    <a:pt x="3441" y="332"/>
                  </a:lnTo>
                  <a:lnTo>
                    <a:pt x="3441" y="332"/>
                  </a:lnTo>
                  <a:lnTo>
                    <a:pt x="3441" y="330"/>
                  </a:lnTo>
                  <a:lnTo>
                    <a:pt x="3446" y="330"/>
                  </a:lnTo>
                  <a:lnTo>
                    <a:pt x="3446" y="330"/>
                  </a:lnTo>
                  <a:lnTo>
                    <a:pt x="3448" y="330"/>
                  </a:lnTo>
                  <a:lnTo>
                    <a:pt x="3448" y="327"/>
                  </a:lnTo>
                  <a:lnTo>
                    <a:pt x="3446" y="327"/>
                  </a:lnTo>
                  <a:lnTo>
                    <a:pt x="3446" y="327"/>
                  </a:lnTo>
                  <a:lnTo>
                    <a:pt x="3441" y="327"/>
                  </a:lnTo>
                  <a:lnTo>
                    <a:pt x="3441" y="327"/>
                  </a:lnTo>
                  <a:lnTo>
                    <a:pt x="3441" y="327"/>
                  </a:lnTo>
                  <a:lnTo>
                    <a:pt x="3441" y="325"/>
                  </a:lnTo>
                  <a:lnTo>
                    <a:pt x="3443" y="325"/>
                  </a:lnTo>
                  <a:lnTo>
                    <a:pt x="3443" y="325"/>
                  </a:lnTo>
                  <a:lnTo>
                    <a:pt x="3443" y="325"/>
                  </a:lnTo>
                  <a:lnTo>
                    <a:pt x="3443" y="323"/>
                  </a:lnTo>
                  <a:lnTo>
                    <a:pt x="3448" y="323"/>
                  </a:lnTo>
                  <a:lnTo>
                    <a:pt x="3448" y="323"/>
                  </a:lnTo>
                  <a:lnTo>
                    <a:pt x="3448" y="323"/>
                  </a:lnTo>
                  <a:lnTo>
                    <a:pt x="3448" y="320"/>
                  </a:lnTo>
                  <a:lnTo>
                    <a:pt x="3448" y="320"/>
                  </a:lnTo>
                  <a:lnTo>
                    <a:pt x="3448" y="318"/>
                  </a:lnTo>
                  <a:lnTo>
                    <a:pt x="3446" y="318"/>
                  </a:lnTo>
                  <a:lnTo>
                    <a:pt x="3446" y="313"/>
                  </a:lnTo>
                  <a:lnTo>
                    <a:pt x="3446" y="313"/>
                  </a:lnTo>
                  <a:lnTo>
                    <a:pt x="3446" y="313"/>
                  </a:lnTo>
                  <a:lnTo>
                    <a:pt x="3448" y="313"/>
                  </a:lnTo>
                  <a:lnTo>
                    <a:pt x="3448" y="311"/>
                  </a:lnTo>
                  <a:lnTo>
                    <a:pt x="3455" y="311"/>
                  </a:lnTo>
                  <a:lnTo>
                    <a:pt x="3455" y="311"/>
                  </a:lnTo>
                  <a:lnTo>
                    <a:pt x="3467" y="311"/>
                  </a:lnTo>
                  <a:lnTo>
                    <a:pt x="3467" y="311"/>
                  </a:lnTo>
                  <a:lnTo>
                    <a:pt x="3472" y="311"/>
                  </a:lnTo>
                  <a:lnTo>
                    <a:pt x="3472" y="309"/>
                  </a:lnTo>
                  <a:lnTo>
                    <a:pt x="3474" y="309"/>
                  </a:lnTo>
                  <a:lnTo>
                    <a:pt x="3474" y="309"/>
                  </a:lnTo>
                  <a:lnTo>
                    <a:pt x="3481" y="309"/>
                  </a:lnTo>
                  <a:lnTo>
                    <a:pt x="3481" y="309"/>
                  </a:lnTo>
                  <a:lnTo>
                    <a:pt x="3481" y="309"/>
                  </a:lnTo>
                  <a:lnTo>
                    <a:pt x="3481" y="306"/>
                  </a:lnTo>
                  <a:lnTo>
                    <a:pt x="3481" y="306"/>
                  </a:lnTo>
                  <a:lnTo>
                    <a:pt x="3481" y="304"/>
                  </a:lnTo>
                  <a:lnTo>
                    <a:pt x="3481" y="304"/>
                  </a:lnTo>
                  <a:lnTo>
                    <a:pt x="3481" y="304"/>
                  </a:lnTo>
                  <a:lnTo>
                    <a:pt x="3481" y="304"/>
                  </a:lnTo>
                  <a:lnTo>
                    <a:pt x="3481" y="301"/>
                  </a:lnTo>
                  <a:lnTo>
                    <a:pt x="3484" y="301"/>
                  </a:lnTo>
                  <a:lnTo>
                    <a:pt x="3484" y="299"/>
                  </a:lnTo>
                  <a:lnTo>
                    <a:pt x="3486" y="299"/>
                  </a:lnTo>
                  <a:lnTo>
                    <a:pt x="3486" y="299"/>
                  </a:lnTo>
                  <a:lnTo>
                    <a:pt x="3488" y="299"/>
                  </a:lnTo>
                  <a:lnTo>
                    <a:pt x="3488" y="297"/>
                  </a:lnTo>
                  <a:lnTo>
                    <a:pt x="3493" y="297"/>
                  </a:lnTo>
                  <a:lnTo>
                    <a:pt x="3493" y="297"/>
                  </a:lnTo>
                  <a:lnTo>
                    <a:pt x="3493" y="297"/>
                  </a:lnTo>
                  <a:lnTo>
                    <a:pt x="3493" y="297"/>
                  </a:lnTo>
                  <a:lnTo>
                    <a:pt x="3500" y="297"/>
                  </a:lnTo>
                  <a:lnTo>
                    <a:pt x="3500" y="297"/>
                  </a:lnTo>
                  <a:lnTo>
                    <a:pt x="3500" y="297"/>
                  </a:lnTo>
                  <a:lnTo>
                    <a:pt x="3500" y="294"/>
                  </a:lnTo>
                  <a:lnTo>
                    <a:pt x="3500" y="29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263"/>
            <p:cNvSpPr>
              <a:spLocks/>
            </p:cNvSpPr>
            <p:nvPr/>
          </p:nvSpPr>
          <p:spPr bwMode="auto">
            <a:xfrm>
              <a:off x="2762250" y="3606800"/>
              <a:ext cx="363538" cy="260350"/>
            </a:xfrm>
            <a:custGeom>
              <a:avLst/>
              <a:gdLst/>
              <a:ahLst/>
              <a:cxnLst>
                <a:cxn ang="0">
                  <a:pos x="9" y="76"/>
                </a:cxn>
                <a:cxn ang="0">
                  <a:pos x="12" y="64"/>
                </a:cxn>
                <a:cxn ang="0">
                  <a:pos x="19" y="55"/>
                </a:cxn>
                <a:cxn ang="0">
                  <a:pos x="19" y="43"/>
                </a:cxn>
                <a:cxn ang="0">
                  <a:pos x="24" y="38"/>
                </a:cxn>
                <a:cxn ang="0">
                  <a:pos x="33" y="43"/>
                </a:cxn>
                <a:cxn ang="0">
                  <a:pos x="42" y="43"/>
                </a:cxn>
                <a:cxn ang="0">
                  <a:pos x="54" y="47"/>
                </a:cxn>
                <a:cxn ang="0">
                  <a:pos x="61" y="55"/>
                </a:cxn>
                <a:cxn ang="0">
                  <a:pos x="73" y="59"/>
                </a:cxn>
                <a:cxn ang="0">
                  <a:pos x="80" y="66"/>
                </a:cxn>
                <a:cxn ang="0">
                  <a:pos x="85" y="78"/>
                </a:cxn>
                <a:cxn ang="0">
                  <a:pos x="87" y="81"/>
                </a:cxn>
                <a:cxn ang="0">
                  <a:pos x="95" y="71"/>
                </a:cxn>
                <a:cxn ang="0">
                  <a:pos x="102" y="64"/>
                </a:cxn>
                <a:cxn ang="0">
                  <a:pos x="109" y="55"/>
                </a:cxn>
                <a:cxn ang="0">
                  <a:pos x="116" y="45"/>
                </a:cxn>
                <a:cxn ang="0">
                  <a:pos x="123" y="38"/>
                </a:cxn>
                <a:cxn ang="0">
                  <a:pos x="130" y="29"/>
                </a:cxn>
                <a:cxn ang="0">
                  <a:pos x="137" y="19"/>
                </a:cxn>
                <a:cxn ang="0">
                  <a:pos x="149" y="17"/>
                </a:cxn>
                <a:cxn ang="0">
                  <a:pos x="161" y="12"/>
                </a:cxn>
                <a:cxn ang="0">
                  <a:pos x="170" y="10"/>
                </a:cxn>
                <a:cxn ang="0">
                  <a:pos x="182" y="7"/>
                </a:cxn>
                <a:cxn ang="0">
                  <a:pos x="194" y="2"/>
                </a:cxn>
                <a:cxn ang="0">
                  <a:pos x="206" y="0"/>
                </a:cxn>
                <a:cxn ang="0">
                  <a:pos x="203" y="12"/>
                </a:cxn>
                <a:cxn ang="0">
                  <a:pos x="211" y="21"/>
                </a:cxn>
                <a:cxn ang="0">
                  <a:pos x="215" y="33"/>
                </a:cxn>
                <a:cxn ang="0">
                  <a:pos x="222" y="43"/>
                </a:cxn>
                <a:cxn ang="0">
                  <a:pos x="225" y="55"/>
                </a:cxn>
                <a:cxn ang="0">
                  <a:pos x="227" y="62"/>
                </a:cxn>
                <a:cxn ang="0">
                  <a:pos x="215" y="66"/>
                </a:cxn>
                <a:cxn ang="0">
                  <a:pos x="211" y="76"/>
                </a:cxn>
                <a:cxn ang="0">
                  <a:pos x="208" y="88"/>
                </a:cxn>
                <a:cxn ang="0">
                  <a:pos x="199" y="93"/>
                </a:cxn>
                <a:cxn ang="0">
                  <a:pos x="189" y="97"/>
                </a:cxn>
                <a:cxn ang="0">
                  <a:pos x="177" y="102"/>
                </a:cxn>
                <a:cxn ang="0">
                  <a:pos x="168" y="107"/>
                </a:cxn>
                <a:cxn ang="0">
                  <a:pos x="156" y="109"/>
                </a:cxn>
                <a:cxn ang="0">
                  <a:pos x="147" y="114"/>
                </a:cxn>
                <a:cxn ang="0">
                  <a:pos x="140" y="121"/>
                </a:cxn>
                <a:cxn ang="0">
                  <a:pos x="130" y="128"/>
                </a:cxn>
                <a:cxn ang="0">
                  <a:pos x="121" y="128"/>
                </a:cxn>
                <a:cxn ang="0">
                  <a:pos x="111" y="133"/>
                </a:cxn>
                <a:cxn ang="0">
                  <a:pos x="102" y="140"/>
                </a:cxn>
                <a:cxn ang="0">
                  <a:pos x="90" y="142"/>
                </a:cxn>
                <a:cxn ang="0">
                  <a:pos x="78" y="142"/>
                </a:cxn>
                <a:cxn ang="0">
                  <a:pos x="68" y="147"/>
                </a:cxn>
                <a:cxn ang="0">
                  <a:pos x="59" y="154"/>
                </a:cxn>
                <a:cxn ang="0">
                  <a:pos x="50" y="159"/>
                </a:cxn>
                <a:cxn ang="0">
                  <a:pos x="42" y="161"/>
                </a:cxn>
                <a:cxn ang="0">
                  <a:pos x="33" y="161"/>
                </a:cxn>
                <a:cxn ang="0">
                  <a:pos x="21" y="161"/>
                </a:cxn>
                <a:cxn ang="0">
                  <a:pos x="21" y="154"/>
                </a:cxn>
                <a:cxn ang="0">
                  <a:pos x="19" y="142"/>
                </a:cxn>
                <a:cxn ang="0">
                  <a:pos x="16" y="128"/>
                </a:cxn>
                <a:cxn ang="0">
                  <a:pos x="12" y="116"/>
                </a:cxn>
                <a:cxn ang="0">
                  <a:pos x="9" y="104"/>
                </a:cxn>
                <a:cxn ang="0">
                  <a:pos x="5" y="97"/>
                </a:cxn>
                <a:cxn ang="0">
                  <a:pos x="2" y="88"/>
                </a:cxn>
                <a:cxn ang="0">
                  <a:pos x="2" y="83"/>
                </a:cxn>
              </a:cxnLst>
              <a:rect l="0" t="0" r="r" b="b"/>
              <a:pathLst>
                <a:path w="229" h="164">
                  <a:moveTo>
                    <a:pt x="5" y="83"/>
                  </a:moveTo>
                  <a:lnTo>
                    <a:pt x="5" y="85"/>
                  </a:lnTo>
                  <a:lnTo>
                    <a:pt x="5" y="85"/>
                  </a:lnTo>
                  <a:lnTo>
                    <a:pt x="7" y="85"/>
                  </a:lnTo>
                  <a:lnTo>
                    <a:pt x="7" y="83"/>
                  </a:lnTo>
                  <a:lnTo>
                    <a:pt x="7" y="83"/>
                  </a:lnTo>
                  <a:lnTo>
                    <a:pt x="7" y="83"/>
                  </a:lnTo>
                  <a:lnTo>
                    <a:pt x="7" y="81"/>
                  </a:lnTo>
                  <a:lnTo>
                    <a:pt x="7" y="81"/>
                  </a:lnTo>
                  <a:lnTo>
                    <a:pt x="7" y="81"/>
                  </a:lnTo>
                  <a:lnTo>
                    <a:pt x="7" y="81"/>
                  </a:lnTo>
                  <a:lnTo>
                    <a:pt x="9" y="81"/>
                  </a:lnTo>
                  <a:lnTo>
                    <a:pt x="9" y="78"/>
                  </a:lnTo>
                  <a:lnTo>
                    <a:pt x="9" y="78"/>
                  </a:lnTo>
                  <a:lnTo>
                    <a:pt x="9" y="76"/>
                  </a:lnTo>
                  <a:lnTo>
                    <a:pt x="9" y="76"/>
                  </a:lnTo>
                  <a:lnTo>
                    <a:pt x="9" y="74"/>
                  </a:lnTo>
                  <a:lnTo>
                    <a:pt x="9" y="74"/>
                  </a:lnTo>
                  <a:lnTo>
                    <a:pt x="9" y="71"/>
                  </a:lnTo>
                  <a:lnTo>
                    <a:pt x="9" y="71"/>
                  </a:lnTo>
                  <a:lnTo>
                    <a:pt x="9" y="71"/>
                  </a:lnTo>
                  <a:lnTo>
                    <a:pt x="7" y="71"/>
                  </a:lnTo>
                  <a:lnTo>
                    <a:pt x="7" y="69"/>
                  </a:lnTo>
                  <a:lnTo>
                    <a:pt x="7" y="69"/>
                  </a:lnTo>
                  <a:lnTo>
                    <a:pt x="7" y="66"/>
                  </a:lnTo>
                  <a:lnTo>
                    <a:pt x="9" y="66"/>
                  </a:lnTo>
                  <a:lnTo>
                    <a:pt x="9" y="66"/>
                  </a:lnTo>
                  <a:lnTo>
                    <a:pt x="9" y="66"/>
                  </a:lnTo>
                  <a:lnTo>
                    <a:pt x="12" y="66"/>
                  </a:lnTo>
                  <a:lnTo>
                    <a:pt x="12" y="66"/>
                  </a:lnTo>
                  <a:lnTo>
                    <a:pt x="12" y="66"/>
                  </a:lnTo>
                  <a:lnTo>
                    <a:pt x="12" y="64"/>
                  </a:lnTo>
                  <a:lnTo>
                    <a:pt x="12" y="64"/>
                  </a:lnTo>
                  <a:lnTo>
                    <a:pt x="14" y="64"/>
                  </a:lnTo>
                  <a:lnTo>
                    <a:pt x="14" y="64"/>
                  </a:lnTo>
                  <a:lnTo>
                    <a:pt x="14" y="62"/>
                  </a:lnTo>
                  <a:lnTo>
                    <a:pt x="14" y="62"/>
                  </a:lnTo>
                  <a:lnTo>
                    <a:pt x="16" y="62"/>
                  </a:lnTo>
                  <a:lnTo>
                    <a:pt x="16" y="62"/>
                  </a:lnTo>
                  <a:lnTo>
                    <a:pt x="16" y="62"/>
                  </a:lnTo>
                  <a:lnTo>
                    <a:pt x="16" y="59"/>
                  </a:lnTo>
                  <a:lnTo>
                    <a:pt x="16" y="59"/>
                  </a:lnTo>
                  <a:lnTo>
                    <a:pt x="16" y="59"/>
                  </a:lnTo>
                  <a:lnTo>
                    <a:pt x="19" y="59"/>
                  </a:lnTo>
                  <a:lnTo>
                    <a:pt x="19" y="59"/>
                  </a:lnTo>
                  <a:lnTo>
                    <a:pt x="19" y="57"/>
                  </a:lnTo>
                  <a:lnTo>
                    <a:pt x="19" y="57"/>
                  </a:lnTo>
                  <a:lnTo>
                    <a:pt x="19" y="55"/>
                  </a:lnTo>
                  <a:lnTo>
                    <a:pt x="16" y="55"/>
                  </a:lnTo>
                  <a:lnTo>
                    <a:pt x="16" y="55"/>
                  </a:lnTo>
                  <a:lnTo>
                    <a:pt x="16" y="55"/>
                  </a:lnTo>
                  <a:lnTo>
                    <a:pt x="16" y="52"/>
                  </a:lnTo>
                  <a:lnTo>
                    <a:pt x="16" y="52"/>
                  </a:lnTo>
                  <a:lnTo>
                    <a:pt x="16" y="52"/>
                  </a:lnTo>
                  <a:lnTo>
                    <a:pt x="16" y="50"/>
                  </a:lnTo>
                  <a:lnTo>
                    <a:pt x="16" y="50"/>
                  </a:lnTo>
                  <a:lnTo>
                    <a:pt x="16" y="47"/>
                  </a:lnTo>
                  <a:lnTo>
                    <a:pt x="16" y="47"/>
                  </a:lnTo>
                  <a:lnTo>
                    <a:pt x="16" y="47"/>
                  </a:lnTo>
                  <a:lnTo>
                    <a:pt x="16" y="45"/>
                  </a:lnTo>
                  <a:lnTo>
                    <a:pt x="16" y="45"/>
                  </a:lnTo>
                  <a:lnTo>
                    <a:pt x="16" y="43"/>
                  </a:lnTo>
                  <a:lnTo>
                    <a:pt x="19" y="43"/>
                  </a:lnTo>
                  <a:lnTo>
                    <a:pt x="19" y="43"/>
                  </a:lnTo>
                  <a:lnTo>
                    <a:pt x="21" y="43"/>
                  </a:lnTo>
                  <a:lnTo>
                    <a:pt x="21" y="43"/>
                  </a:lnTo>
                  <a:lnTo>
                    <a:pt x="19" y="43"/>
                  </a:lnTo>
                  <a:lnTo>
                    <a:pt x="19" y="40"/>
                  </a:lnTo>
                  <a:lnTo>
                    <a:pt x="19" y="40"/>
                  </a:lnTo>
                  <a:lnTo>
                    <a:pt x="19" y="40"/>
                  </a:lnTo>
                  <a:lnTo>
                    <a:pt x="19" y="40"/>
                  </a:lnTo>
                  <a:lnTo>
                    <a:pt x="19" y="38"/>
                  </a:lnTo>
                  <a:lnTo>
                    <a:pt x="19" y="38"/>
                  </a:lnTo>
                  <a:lnTo>
                    <a:pt x="19" y="38"/>
                  </a:lnTo>
                  <a:lnTo>
                    <a:pt x="19" y="36"/>
                  </a:lnTo>
                  <a:lnTo>
                    <a:pt x="21" y="36"/>
                  </a:lnTo>
                  <a:lnTo>
                    <a:pt x="21" y="36"/>
                  </a:lnTo>
                  <a:lnTo>
                    <a:pt x="21" y="36"/>
                  </a:lnTo>
                  <a:lnTo>
                    <a:pt x="24" y="36"/>
                  </a:lnTo>
                  <a:lnTo>
                    <a:pt x="24" y="38"/>
                  </a:lnTo>
                  <a:lnTo>
                    <a:pt x="24" y="38"/>
                  </a:lnTo>
                  <a:lnTo>
                    <a:pt x="24" y="38"/>
                  </a:lnTo>
                  <a:lnTo>
                    <a:pt x="24" y="38"/>
                  </a:lnTo>
                  <a:lnTo>
                    <a:pt x="26" y="38"/>
                  </a:lnTo>
                  <a:lnTo>
                    <a:pt x="26" y="40"/>
                  </a:lnTo>
                  <a:lnTo>
                    <a:pt x="26" y="40"/>
                  </a:lnTo>
                  <a:lnTo>
                    <a:pt x="26" y="40"/>
                  </a:lnTo>
                  <a:lnTo>
                    <a:pt x="28" y="40"/>
                  </a:lnTo>
                  <a:lnTo>
                    <a:pt x="28" y="40"/>
                  </a:lnTo>
                  <a:lnTo>
                    <a:pt x="28" y="40"/>
                  </a:lnTo>
                  <a:lnTo>
                    <a:pt x="28" y="40"/>
                  </a:lnTo>
                  <a:lnTo>
                    <a:pt x="31" y="40"/>
                  </a:lnTo>
                  <a:lnTo>
                    <a:pt x="31" y="43"/>
                  </a:lnTo>
                  <a:lnTo>
                    <a:pt x="31" y="43"/>
                  </a:lnTo>
                  <a:lnTo>
                    <a:pt x="33" y="43"/>
                  </a:lnTo>
                  <a:lnTo>
                    <a:pt x="33" y="43"/>
                  </a:lnTo>
                  <a:lnTo>
                    <a:pt x="33" y="43"/>
                  </a:lnTo>
                  <a:lnTo>
                    <a:pt x="33" y="43"/>
                  </a:lnTo>
                  <a:lnTo>
                    <a:pt x="33" y="43"/>
                  </a:lnTo>
                  <a:lnTo>
                    <a:pt x="35" y="43"/>
                  </a:lnTo>
                  <a:lnTo>
                    <a:pt x="35" y="40"/>
                  </a:lnTo>
                  <a:lnTo>
                    <a:pt x="35" y="40"/>
                  </a:lnTo>
                  <a:lnTo>
                    <a:pt x="35" y="40"/>
                  </a:lnTo>
                  <a:lnTo>
                    <a:pt x="38" y="40"/>
                  </a:lnTo>
                  <a:lnTo>
                    <a:pt x="38" y="40"/>
                  </a:lnTo>
                  <a:lnTo>
                    <a:pt x="40" y="40"/>
                  </a:lnTo>
                  <a:lnTo>
                    <a:pt x="40" y="40"/>
                  </a:lnTo>
                  <a:lnTo>
                    <a:pt x="40" y="40"/>
                  </a:lnTo>
                  <a:lnTo>
                    <a:pt x="42" y="40"/>
                  </a:lnTo>
                  <a:lnTo>
                    <a:pt x="42" y="40"/>
                  </a:lnTo>
                  <a:lnTo>
                    <a:pt x="42" y="40"/>
                  </a:lnTo>
                  <a:lnTo>
                    <a:pt x="42" y="43"/>
                  </a:lnTo>
                  <a:lnTo>
                    <a:pt x="45" y="43"/>
                  </a:lnTo>
                  <a:lnTo>
                    <a:pt x="45" y="43"/>
                  </a:lnTo>
                  <a:lnTo>
                    <a:pt x="45" y="43"/>
                  </a:lnTo>
                  <a:lnTo>
                    <a:pt x="47" y="43"/>
                  </a:lnTo>
                  <a:lnTo>
                    <a:pt x="47" y="43"/>
                  </a:lnTo>
                  <a:lnTo>
                    <a:pt x="47" y="45"/>
                  </a:lnTo>
                  <a:lnTo>
                    <a:pt x="47" y="45"/>
                  </a:lnTo>
                  <a:lnTo>
                    <a:pt x="50" y="45"/>
                  </a:lnTo>
                  <a:lnTo>
                    <a:pt x="50" y="45"/>
                  </a:lnTo>
                  <a:lnTo>
                    <a:pt x="50" y="45"/>
                  </a:lnTo>
                  <a:lnTo>
                    <a:pt x="50" y="45"/>
                  </a:lnTo>
                  <a:lnTo>
                    <a:pt x="50" y="47"/>
                  </a:lnTo>
                  <a:lnTo>
                    <a:pt x="52" y="47"/>
                  </a:lnTo>
                  <a:lnTo>
                    <a:pt x="52" y="47"/>
                  </a:lnTo>
                  <a:lnTo>
                    <a:pt x="52" y="47"/>
                  </a:lnTo>
                  <a:lnTo>
                    <a:pt x="54" y="47"/>
                  </a:lnTo>
                  <a:lnTo>
                    <a:pt x="54" y="47"/>
                  </a:lnTo>
                  <a:lnTo>
                    <a:pt x="54" y="50"/>
                  </a:lnTo>
                  <a:lnTo>
                    <a:pt x="54" y="50"/>
                  </a:lnTo>
                  <a:lnTo>
                    <a:pt x="57" y="50"/>
                  </a:lnTo>
                  <a:lnTo>
                    <a:pt x="57" y="50"/>
                  </a:lnTo>
                  <a:lnTo>
                    <a:pt x="57" y="50"/>
                  </a:lnTo>
                  <a:lnTo>
                    <a:pt x="57" y="50"/>
                  </a:lnTo>
                  <a:lnTo>
                    <a:pt x="57" y="52"/>
                  </a:lnTo>
                  <a:lnTo>
                    <a:pt x="59" y="52"/>
                  </a:lnTo>
                  <a:lnTo>
                    <a:pt x="59" y="52"/>
                  </a:lnTo>
                  <a:lnTo>
                    <a:pt x="59" y="52"/>
                  </a:lnTo>
                  <a:lnTo>
                    <a:pt x="61" y="52"/>
                  </a:lnTo>
                  <a:lnTo>
                    <a:pt x="61" y="52"/>
                  </a:lnTo>
                  <a:lnTo>
                    <a:pt x="61" y="52"/>
                  </a:lnTo>
                  <a:lnTo>
                    <a:pt x="61" y="52"/>
                  </a:lnTo>
                  <a:lnTo>
                    <a:pt x="61" y="55"/>
                  </a:lnTo>
                  <a:lnTo>
                    <a:pt x="64" y="55"/>
                  </a:lnTo>
                  <a:lnTo>
                    <a:pt x="64" y="55"/>
                  </a:lnTo>
                  <a:lnTo>
                    <a:pt x="64" y="55"/>
                  </a:lnTo>
                  <a:lnTo>
                    <a:pt x="64" y="55"/>
                  </a:lnTo>
                  <a:lnTo>
                    <a:pt x="66" y="55"/>
                  </a:lnTo>
                  <a:lnTo>
                    <a:pt x="66" y="57"/>
                  </a:lnTo>
                  <a:lnTo>
                    <a:pt x="66" y="57"/>
                  </a:lnTo>
                  <a:lnTo>
                    <a:pt x="68" y="57"/>
                  </a:lnTo>
                  <a:lnTo>
                    <a:pt x="68" y="57"/>
                  </a:lnTo>
                  <a:lnTo>
                    <a:pt x="68" y="57"/>
                  </a:lnTo>
                  <a:lnTo>
                    <a:pt x="68" y="57"/>
                  </a:lnTo>
                  <a:lnTo>
                    <a:pt x="68" y="59"/>
                  </a:lnTo>
                  <a:lnTo>
                    <a:pt x="71" y="59"/>
                  </a:lnTo>
                  <a:lnTo>
                    <a:pt x="71" y="59"/>
                  </a:lnTo>
                  <a:lnTo>
                    <a:pt x="71" y="59"/>
                  </a:lnTo>
                  <a:lnTo>
                    <a:pt x="73" y="59"/>
                  </a:lnTo>
                  <a:lnTo>
                    <a:pt x="73" y="59"/>
                  </a:lnTo>
                  <a:lnTo>
                    <a:pt x="73" y="62"/>
                  </a:lnTo>
                  <a:lnTo>
                    <a:pt x="73" y="62"/>
                  </a:lnTo>
                  <a:lnTo>
                    <a:pt x="76" y="62"/>
                  </a:lnTo>
                  <a:lnTo>
                    <a:pt x="76" y="62"/>
                  </a:lnTo>
                  <a:lnTo>
                    <a:pt x="76" y="62"/>
                  </a:lnTo>
                  <a:lnTo>
                    <a:pt x="76" y="62"/>
                  </a:lnTo>
                  <a:lnTo>
                    <a:pt x="76" y="62"/>
                  </a:lnTo>
                  <a:lnTo>
                    <a:pt x="78" y="62"/>
                  </a:lnTo>
                  <a:lnTo>
                    <a:pt x="78" y="64"/>
                  </a:lnTo>
                  <a:lnTo>
                    <a:pt x="78" y="64"/>
                  </a:lnTo>
                  <a:lnTo>
                    <a:pt x="80" y="64"/>
                  </a:lnTo>
                  <a:lnTo>
                    <a:pt x="80" y="64"/>
                  </a:lnTo>
                  <a:lnTo>
                    <a:pt x="80" y="64"/>
                  </a:lnTo>
                  <a:lnTo>
                    <a:pt x="80" y="64"/>
                  </a:lnTo>
                  <a:lnTo>
                    <a:pt x="80" y="66"/>
                  </a:lnTo>
                  <a:lnTo>
                    <a:pt x="83" y="66"/>
                  </a:lnTo>
                  <a:lnTo>
                    <a:pt x="83" y="66"/>
                  </a:lnTo>
                  <a:lnTo>
                    <a:pt x="83" y="66"/>
                  </a:lnTo>
                  <a:lnTo>
                    <a:pt x="83" y="66"/>
                  </a:lnTo>
                  <a:lnTo>
                    <a:pt x="85" y="66"/>
                  </a:lnTo>
                  <a:lnTo>
                    <a:pt x="85" y="69"/>
                  </a:lnTo>
                  <a:lnTo>
                    <a:pt x="85" y="69"/>
                  </a:lnTo>
                  <a:lnTo>
                    <a:pt x="85" y="71"/>
                  </a:lnTo>
                  <a:lnTo>
                    <a:pt x="85" y="71"/>
                  </a:lnTo>
                  <a:lnTo>
                    <a:pt x="85" y="71"/>
                  </a:lnTo>
                  <a:lnTo>
                    <a:pt x="85" y="74"/>
                  </a:lnTo>
                  <a:lnTo>
                    <a:pt x="85" y="74"/>
                  </a:lnTo>
                  <a:lnTo>
                    <a:pt x="85" y="76"/>
                  </a:lnTo>
                  <a:lnTo>
                    <a:pt x="85" y="76"/>
                  </a:lnTo>
                  <a:lnTo>
                    <a:pt x="85" y="78"/>
                  </a:lnTo>
                  <a:lnTo>
                    <a:pt x="85" y="78"/>
                  </a:lnTo>
                  <a:lnTo>
                    <a:pt x="85" y="81"/>
                  </a:lnTo>
                  <a:lnTo>
                    <a:pt x="85" y="81"/>
                  </a:lnTo>
                  <a:lnTo>
                    <a:pt x="85" y="81"/>
                  </a:lnTo>
                  <a:lnTo>
                    <a:pt x="85" y="83"/>
                  </a:lnTo>
                  <a:lnTo>
                    <a:pt x="85" y="83"/>
                  </a:lnTo>
                  <a:lnTo>
                    <a:pt x="85" y="85"/>
                  </a:lnTo>
                  <a:lnTo>
                    <a:pt x="85" y="85"/>
                  </a:lnTo>
                  <a:lnTo>
                    <a:pt x="85" y="85"/>
                  </a:lnTo>
                  <a:lnTo>
                    <a:pt x="85" y="85"/>
                  </a:lnTo>
                  <a:lnTo>
                    <a:pt x="87" y="85"/>
                  </a:lnTo>
                  <a:lnTo>
                    <a:pt x="87" y="83"/>
                  </a:lnTo>
                  <a:lnTo>
                    <a:pt x="87" y="83"/>
                  </a:lnTo>
                  <a:lnTo>
                    <a:pt x="87" y="83"/>
                  </a:lnTo>
                  <a:lnTo>
                    <a:pt x="87" y="81"/>
                  </a:lnTo>
                  <a:lnTo>
                    <a:pt x="87" y="81"/>
                  </a:lnTo>
                  <a:lnTo>
                    <a:pt x="87" y="81"/>
                  </a:lnTo>
                  <a:lnTo>
                    <a:pt x="90" y="81"/>
                  </a:lnTo>
                  <a:lnTo>
                    <a:pt x="90" y="81"/>
                  </a:lnTo>
                  <a:lnTo>
                    <a:pt x="90" y="81"/>
                  </a:lnTo>
                  <a:lnTo>
                    <a:pt x="90" y="78"/>
                  </a:lnTo>
                  <a:lnTo>
                    <a:pt x="90" y="78"/>
                  </a:lnTo>
                  <a:lnTo>
                    <a:pt x="90" y="78"/>
                  </a:lnTo>
                  <a:lnTo>
                    <a:pt x="92" y="78"/>
                  </a:lnTo>
                  <a:lnTo>
                    <a:pt x="92" y="76"/>
                  </a:lnTo>
                  <a:lnTo>
                    <a:pt x="92" y="76"/>
                  </a:lnTo>
                  <a:lnTo>
                    <a:pt x="92" y="76"/>
                  </a:lnTo>
                  <a:lnTo>
                    <a:pt x="95" y="76"/>
                  </a:lnTo>
                  <a:lnTo>
                    <a:pt x="95" y="74"/>
                  </a:lnTo>
                  <a:lnTo>
                    <a:pt x="95" y="74"/>
                  </a:lnTo>
                  <a:lnTo>
                    <a:pt x="95" y="74"/>
                  </a:lnTo>
                  <a:lnTo>
                    <a:pt x="95" y="71"/>
                  </a:lnTo>
                  <a:lnTo>
                    <a:pt x="95" y="71"/>
                  </a:lnTo>
                  <a:lnTo>
                    <a:pt x="95" y="71"/>
                  </a:lnTo>
                  <a:lnTo>
                    <a:pt x="97" y="71"/>
                  </a:lnTo>
                  <a:lnTo>
                    <a:pt x="97" y="71"/>
                  </a:lnTo>
                  <a:lnTo>
                    <a:pt x="97" y="71"/>
                  </a:lnTo>
                  <a:lnTo>
                    <a:pt x="97" y="69"/>
                  </a:lnTo>
                  <a:lnTo>
                    <a:pt x="97" y="69"/>
                  </a:lnTo>
                  <a:lnTo>
                    <a:pt x="97" y="69"/>
                  </a:lnTo>
                  <a:lnTo>
                    <a:pt x="99" y="69"/>
                  </a:lnTo>
                  <a:lnTo>
                    <a:pt x="99" y="66"/>
                  </a:lnTo>
                  <a:lnTo>
                    <a:pt x="99" y="66"/>
                  </a:lnTo>
                  <a:lnTo>
                    <a:pt x="99" y="66"/>
                  </a:lnTo>
                  <a:lnTo>
                    <a:pt x="102" y="66"/>
                  </a:lnTo>
                  <a:lnTo>
                    <a:pt x="102" y="64"/>
                  </a:lnTo>
                  <a:lnTo>
                    <a:pt x="102" y="64"/>
                  </a:lnTo>
                  <a:lnTo>
                    <a:pt x="102" y="64"/>
                  </a:lnTo>
                  <a:lnTo>
                    <a:pt x="102" y="64"/>
                  </a:lnTo>
                  <a:lnTo>
                    <a:pt x="102" y="62"/>
                  </a:lnTo>
                  <a:lnTo>
                    <a:pt x="104" y="62"/>
                  </a:lnTo>
                  <a:lnTo>
                    <a:pt x="104" y="62"/>
                  </a:lnTo>
                  <a:lnTo>
                    <a:pt x="104" y="62"/>
                  </a:lnTo>
                  <a:lnTo>
                    <a:pt x="104" y="62"/>
                  </a:lnTo>
                  <a:lnTo>
                    <a:pt x="104" y="59"/>
                  </a:lnTo>
                  <a:lnTo>
                    <a:pt x="106" y="59"/>
                  </a:lnTo>
                  <a:lnTo>
                    <a:pt x="106" y="59"/>
                  </a:lnTo>
                  <a:lnTo>
                    <a:pt x="106" y="59"/>
                  </a:lnTo>
                  <a:lnTo>
                    <a:pt x="106" y="57"/>
                  </a:lnTo>
                  <a:lnTo>
                    <a:pt x="106" y="57"/>
                  </a:lnTo>
                  <a:lnTo>
                    <a:pt x="106" y="57"/>
                  </a:lnTo>
                  <a:lnTo>
                    <a:pt x="109" y="57"/>
                  </a:lnTo>
                  <a:lnTo>
                    <a:pt x="109" y="55"/>
                  </a:lnTo>
                  <a:lnTo>
                    <a:pt x="109" y="55"/>
                  </a:lnTo>
                  <a:lnTo>
                    <a:pt x="109" y="55"/>
                  </a:lnTo>
                  <a:lnTo>
                    <a:pt x="109" y="55"/>
                  </a:lnTo>
                  <a:lnTo>
                    <a:pt x="109" y="52"/>
                  </a:lnTo>
                  <a:lnTo>
                    <a:pt x="111" y="52"/>
                  </a:lnTo>
                  <a:lnTo>
                    <a:pt x="111" y="52"/>
                  </a:lnTo>
                  <a:lnTo>
                    <a:pt x="111" y="52"/>
                  </a:lnTo>
                  <a:lnTo>
                    <a:pt x="111" y="52"/>
                  </a:lnTo>
                  <a:lnTo>
                    <a:pt x="113" y="52"/>
                  </a:lnTo>
                  <a:lnTo>
                    <a:pt x="113" y="50"/>
                  </a:lnTo>
                  <a:lnTo>
                    <a:pt x="113" y="50"/>
                  </a:lnTo>
                  <a:lnTo>
                    <a:pt x="113" y="50"/>
                  </a:lnTo>
                  <a:lnTo>
                    <a:pt x="113" y="47"/>
                  </a:lnTo>
                  <a:lnTo>
                    <a:pt x="113" y="47"/>
                  </a:lnTo>
                  <a:lnTo>
                    <a:pt x="113" y="47"/>
                  </a:lnTo>
                  <a:lnTo>
                    <a:pt x="116" y="47"/>
                  </a:lnTo>
                  <a:lnTo>
                    <a:pt x="116" y="45"/>
                  </a:lnTo>
                  <a:lnTo>
                    <a:pt x="116" y="45"/>
                  </a:lnTo>
                  <a:lnTo>
                    <a:pt x="116" y="45"/>
                  </a:lnTo>
                  <a:lnTo>
                    <a:pt x="116" y="45"/>
                  </a:lnTo>
                  <a:lnTo>
                    <a:pt x="116" y="43"/>
                  </a:lnTo>
                  <a:lnTo>
                    <a:pt x="118" y="43"/>
                  </a:lnTo>
                  <a:lnTo>
                    <a:pt x="118" y="43"/>
                  </a:lnTo>
                  <a:lnTo>
                    <a:pt x="118" y="43"/>
                  </a:lnTo>
                  <a:lnTo>
                    <a:pt x="118" y="40"/>
                  </a:lnTo>
                  <a:lnTo>
                    <a:pt x="121" y="40"/>
                  </a:lnTo>
                  <a:lnTo>
                    <a:pt x="121" y="40"/>
                  </a:lnTo>
                  <a:lnTo>
                    <a:pt x="121" y="40"/>
                  </a:lnTo>
                  <a:lnTo>
                    <a:pt x="121" y="40"/>
                  </a:lnTo>
                  <a:lnTo>
                    <a:pt x="121" y="40"/>
                  </a:lnTo>
                  <a:lnTo>
                    <a:pt x="121" y="38"/>
                  </a:lnTo>
                  <a:lnTo>
                    <a:pt x="123" y="38"/>
                  </a:lnTo>
                  <a:lnTo>
                    <a:pt x="123" y="38"/>
                  </a:lnTo>
                  <a:lnTo>
                    <a:pt x="123" y="38"/>
                  </a:lnTo>
                  <a:lnTo>
                    <a:pt x="123" y="36"/>
                  </a:lnTo>
                  <a:lnTo>
                    <a:pt x="123" y="36"/>
                  </a:lnTo>
                  <a:lnTo>
                    <a:pt x="123" y="36"/>
                  </a:lnTo>
                  <a:lnTo>
                    <a:pt x="123" y="33"/>
                  </a:lnTo>
                  <a:lnTo>
                    <a:pt x="125" y="33"/>
                  </a:lnTo>
                  <a:lnTo>
                    <a:pt x="125" y="33"/>
                  </a:lnTo>
                  <a:lnTo>
                    <a:pt x="125" y="33"/>
                  </a:lnTo>
                  <a:lnTo>
                    <a:pt x="125" y="31"/>
                  </a:lnTo>
                  <a:lnTo>
                    <a:pt x="128" y="31"/>
                  </a:lnTo>
                  <a:lnTo>
                    <a:pt x="128" y="31"/>
                  </a:lnTo>
                  <a:lnTo>
                    <a:pt x="128" y="31"/>
                  </a:lnTo>
                  <a:lnTo>
                    <a:pt x="128" y="31"/>
                  </a:lnTo>
                  <a:lnTo>
                    <a:pt x="128" y="31"/>
                  </a:lnTo>
                  <a:lnTo>
                    <a:pt x="128" y="29"/>
                  </a:lnTo>
                  <a:lnTo>
                    <a:pt x="130" y="29"/>
                  </a:lnTo>
                  <a:lnTo>
                    <a:pt x="130" y="29"/>
                  </a:lnTo>
                  <a:lnTo>
                    <a:pt x="130" y="29"/>
                  </a:lnTo>
                  <a:lnTo>
                    <a:pt x="130" y="26"/>
                  </a:lnTo>
                  <a:lnTo>
                    <a:pt x="130" y="26"/>
                  </a:lnTo>
                  <a:lnTo>
                    <a:pt x="130" y="26"/>
                  </a:lnTo>
                  <a:lnTo>
                    <a:pt x="132" y="26"/>
                  </a:lnTo>
                  <a:lnTo>
                    <a:pt x="132" y="24"/>
                  </a:lnTo>
                  <a:lnTo>
                    <a:pt x="132" y="24"/>
                  </a:lnTo>
                  <a:lnTo>
                    <a:pt x="132" y="24"/>
                  </a:lnTo>
                  <a:lnTo>
                    <a:pt x="135" y="24"/>
                  </a:lnTo>
                  <a:lnTo>
                    <a:pt x="135" y="21"/>
                  </a:lnTo>
                  <a:lnTo>
                    <a:pt x="135" y="21"/>
                  </a:lnTo>
                  <a:lnTo>
                    <a:pt x="135" y="21"/>
                  </a:lnTo>
                  <a:lnTo>
                    <a:pt x="135" y="21"/>
                  </a:lnTo>
                  <a:lnTo>
                    <a:pt x="135" y="21"/>
                  </a:lnTo>
                  <a:lnTo>
                    <a:pt x="137" y="21"/>
                  </a:lnTo>
                  <a:lnTo>
                    <a:pt x="137" y="19"/>
                  </a:lnTo>
                  <a:lnTo>
                    <a:pt x="137" y="19"/>
                  </a:lnTo>
                  <a:lnTo>
                    <a:pt x="137" y="19"/>
                  </a:lnTo>
                  <a:lnTo>
                    <a:pt x="140" y="19"/>
                  </a:lnTo>
                  <a:lnTo>
                    <a:pt x="140" y="19"/>
                  </a:lnTo>
                  <a:lnTo>
                    <a:pt x="140" y="19"/>
                  </a:lnTo>
                  <a:lnTo>
                    <a:pt x="142" y="19"/>
                  </a:lnTo>
                  <a:lnTo>
                    <a:pt x="142" y="17"/>
                  </a:lnTo>
                  <a:lnTo>
                    <a:pt x="142" y="17"/>
                  </a:lnTo>
                  <a:lnTo>
                    <a:pt x="142" y="17"/>
                  </a:lnTo>
                  <a:lnTo>
                    <a:pt x="144" y="17"/>
                  </a:lnTo>
                  <a:lnTo>
                    <a:pt x="144" y="17"/>
                  </a:lnTo>
                  <a:lnTo>
                    <a:pt x="144" y="17"/>
                  </a:lnTo>
                  <a:lnTo>
                    <a:pt x="147" y="17"/>
                  </a:lnTo>
                  <a:lnTo>
                    <a:pt x="147" y="17"/>
                  </a:lnTo>
                  <a:lnTo>
                    <a:pt x="147" y="17"/>
                  </a:lnTo>
                  <a:lnTo>
                    <a:pt x="149" y="17"/>
                  </a:lnTo>
                  <a:lnTo>
                    <a:pt x="149" y="14"/>
                  </a:lnTo>
                  <a:lnTo>
                    <a:pt x="149" y="14"/>
                  </a:lnTo>
                  <a:lnTo>
                    <a:pt x="149" y="14"/>
                  </a:lnTo>
                  <a:lnTo>
                    <a:pt x="151" y="14"/>
                  </a:lnTo>
                  <a:lnTo>
                    <a:pt x="151" y="14"/>
                  </a:lnTo>
                  <a:lnTo>
                    <a:pt x="154" y="14"/>
                  </a:lnTo>
                  <a:lnTo>
                    <a:pt x="154" y="14"/>
                  </a:lnTo>
                  <a:lnTo>
                    <a:pt x="154" y="14"/>
                  </a:lnTo>
                  <a:lnTo>
                    <a:pt x="154" y="14"/>
                  </a:lnTo>
                  <a:lnTo>
                    <a:pt x="156" y="14"/>
                  </a:lnTo>
                  <a:lnTo>
                    <a:pt x="156" y="14"/>
                  </a:lnTo>
                  <a:lnTo>
                    <a:pt x="156" y="12"/>
                  </a:lnTo>
                  <a:lnTo>
                    <a:pt x="156" y="12"/>
                  </a:lnTo>
                  <a:lnTo>
                    <a:pt x="158" y="12"/>
                  </a:lnTo>
                  <a:lnTo>
                    <a:pt x="158" y="12"/>
                  </a:lnTo>
                  <a:lnTo>
                    <a:pt x="161" y="12"/>
                  </a:lnTo>
                  <a:lnTo>
                    <a:pt x="161" y="12"/>
                  </a:lnTo>
                  <a:lnTo>
                    <a:pt x="161" y="12"/>
                  </a:lnTo>
                  <a:lnTo>
                    <a:pt x="161" y="12"/>
                  </a:lnTo>
                  <a:lnTo>
                    <a:pt x="163" y="12"/>
                  </a:lnTo>
                  <a:lnTo>
                    <a:pt x="163" y="12"/>
                  </a:lnTo>
                  <a:lnTo>
                    <a:pt x="163" y="12"/>
                  </a:lnTo>
                  <a:lnTo>
                    <a:pt x="163" y="12"/>
                  </a:lnTo>
                  <a:lnTo>
                    <a:pt x="166" y="12"/>
                  </a:lnTo>
                  <a:lnTo>
                    <a:pt x="166" y="12"/>
                  </a:lnTo>
                  <a:lnTo>
                    <a:pt x="168" y="12"/>
                  </a:lnTo>
                  <a:lnTo>
                    <a:pt x="168" y="12"/>
                  </a:lnTo>
                  <a:lnTo>
                    <a:pt x="168" y="10"/>
                  </a:lnTo>
                  <a:lnTo>
                    <a:pt x="168" y="10"/>
                  </a:lnTo>
                  <a:lnTo>
                    <a:pt x="170" y="10"/>
                  </a:lnTo>
                  <a:lnTo>
                    <a:pt x="170" y="10"/>
                  </a:lnTo>
                  <a:lnTo>
                    <a:pt x="170" y="10"/>
                  </a:lnTo>
                  <a:lnTo>
                    <a:pt x="170" y="10"/>
                  </a:lnTo>
                  <a:lnTo>
                    <a:pt x="173" y="10"/>
                  </a:lnTo>
                  <a:lnTo>
                    <a:pt x="173" y="10"/>
                  </a:lnTo>
                  <a:lnTo>
                    <a:pt x="175" y="10"/>
                  </a:lnTo>
                  <a:lnTo>
                    <a:pt x="175" y="10"/>
                  </a:lnTo>
                  <a:lnTo>
                    <a:pt x="175" y="10"/>
                  </a:lnTo>
                  <a:lnTo>
                    <a:pt x="175" y="7"/>
                  </a:lnTo>
                  <a:lnTo>
                    <a:pt x="177" y="7"/>
                  </a:lnTo>
                  <a:lnTo>
                    <a:pt x="177" y="7"/>
                  </a:lnTo>
                  <a:lnTo>
                    <a:pt x="180" y="7"/>
                  </a:lnTo>
                  <a:lnTo>
                    <a:pt x="180" y="7"/>
                  </a:lnTo>
                  <a:lnTo>
                    <a:pt x="180" y="7"/>
                  </a:lnTo>
                  <a:lnTo>
                    <a:pt x="180" y="7"/>
                  </a:lnTo>
                  <a:lnTo>
                    <a:pt x="182" y="7"/>
                  </a:lnTo>
                  <a:lnTo>
                    <a:pt x="182" y="7"/>
                  </a:lnTo>
                  <a:lnTo>
                    <a:pt x="182" y="7"/>
                  </a:lnTo>
                  <a:lnTo>
                    <a:pt x="184" y="7"/>
                  </a:lnTo>
                  <a:lnTo>
                    <a:pt x="184" y="5"/>
                  </a:lnTo>
                  <a:lnTo>
                    <a:pt x="184" y="5"/>
                  </a:lnTo>
                  <a:lnTo>
                    <a:pt x="187" y="5"/>
                  </a:lnTo>
                  <a:lnTo>
                    <a:pt x="187" y="5"/>
                  </a:lnTo>
                  <a:lnTo>
                    <a:pt x="187" y="5"/>
                  </a:lnTo>
                  <a:lnTo>
                    <a:pt x="187" y="5"/>
                  </a:lnTo>
                  <a:lnTo>
                    <a:pt x="189" y="5"/>
                  </a:lnTo>
                  <a:lnTo>
                    <a:pt x="189" y="5"/>
                  </a:lnTo>
                  <a:lnTo>
                    <a:pt x="189" y="5"/>
                  </a:lnTo>
                  <a:lnTo>
                    <a:pt x="192" y="5"/>
                  </a:lnTo>
                  <a:lnTo>
                    <a:pt x="192" y="5"/>
                  </a:lnTo>
                  <a:lnTo>
                    <a:pt x="192" y="2"/>
                  </a:lnTo>
                  <a:lnTo>
                    <a:pt x="194" y="2"/>
                  </a:lnTo>
                  <a:lnTo>
                    <a:pt x="194" y="2"/>
                  </a:lnTo>
                  <a:lnTo>
                    <a:pt x="194" y="2"/>
                  </a:lnTo>
                  <a:lnTo>
                    <a:pt x="196" y="2"/>
                  </a:lnTo>
                  <a:lnTo>
                    <a:pt x="196" y="2"/>
                  </a:lnTo>
                  <a:lnTo>
                    <a:pt x="196" y="2"/>
                  </a:lnTo>
                  <a:lnTo>
                    <a:pt x="196" y="2"/>
                  </a:lnTo>
                  <a:lnTo>
                    <a:pt x="199" y="2"/>
                  </a:lnTo>
                  <a:lnTo>
                    <a:pt x="199" y="2"/>
                  </a:lnTo>
                  <a:lnTo>
                    <a:pt x="201" y="2"/>
                  </a:lnTo>
                  <a:lnTo>
                    <a:pt x="201" y="2"/>
                  </a:lnTo>
                  <a:lnTo>
                    <a:pt x="201" y="2"/>
                  </a:lnTo>
                  <a:lnTo>
                    <a:pt x="201" y="2"/>
                  </a:lnTo>
                  <a:lnTo>
                    <a:pt x="203" y="2"/>
                  </a:lnTo>
                  <a:lnTo>
                    <a:pt x="203" y="2"/>
                  </a:lnTo>
                  <a:lnTo>
                    <a:pt x="203" y="0"/>
                  </a:lnTo>
                  <a:lnTo>
                    <a:pt x="203" y="0"/>
                  </a:lnTo>
                  <a:lnTo>
                    <a:pt x="206" y="0"/>
                  </a:lnTo>
                  <a:lnTo>
                    <a:pt x="206" y="0"/>
                  </a:lnTo>
                  <a:lnTo>
                    <a:pt x="206" y="2"/>
                  </a:lnTo>
                  <a:lnTo>
                    <a:pt x="206" y="2"/>
                  </a:lnTo>
                  <a:lnTo>
                    <a:pt x="206" y="2"/>
                  </a:lnTo>
                  <a:lnTo>
                    <a:pt x="206" y="2"/>
                  </a:lnTo>
                  <a:lnTo>
                    <a:pt x="206" y="5"/>
                  </a:lnTo>
                  <a:lnTo>
                    <a:pt x="206" y="5"/>
                  </a:lnTo>
                  <a:lnTo>
                    <a:pt x="203" y="5"/>
                  </a:lnTo>
                  <a:lnTo>
                    <a:pt x="203" y="7"/>
                  </a:lnTo>
                  <a:lnTo>
                    <a:pt x="203" y="7"/>
                  </a:lnTo>
                  <a:lnTo>
                    <a:pt x="203" y="10"/>
                  </a:lnTo>
                  <a:lnTo>
                    <a:pt x="203" y="10"/>
                  </a:lnTo>
                  <a:lnTo>
                    <a:pt x="203" y="10"/>
                  </a:lnTo>
                  <a:lnTo>
                    <a:pt x="203" y="12"/>
                  </a:lnTo>
                  <a:lnTo>
                    <a:pt x="203" y="12"/>
                  </a:lnTo>
                  <a:lnTo>
                    <a:pt x="203" y="12"/>
                  </a:lnTo>
                  <a:lnTo>
                    <a:pt x="203" y="12"/>
                  </a:lnTo>
                  <a:lnTo>
                    <a:pt x="206" y="12"/>
                  </a:lnTo>
                  <a:lnTo>
                    <a:pt x="206" y="14"/>
                  </a:lnTo>
                  <a:lnTo>
                    <a:pt x="206" y="14"/>
                  </a:lnTo>
                  <a:lnTo>
                    <a:pt x="206" y="14"/>
                  </a:lnTo>
                  <a:lnTo>
                    <a:pt x="206" y="17"/>
                  </a:lnTo>
                  <a:lnTo>
                    <a:pt x="208" y="17"/>
                  </a:lnTo>
                  <a:lnTo>
                    <a:pt x="208" y="17"/>
                  </a:lnTo>
                  <a:lnTo>
                    <a:pt x="208" y="17"/>
                  </a:lnTo>
                  <a:lnTo>
                    <a:pt x="208" y="19"/>
                  </a:lnTo>
                  <a:lnTo>
                    <a:pt x="208" y="19"/>
                  </a:lnTo>
                  <a:lnTo>
                    <a:pt x="208" y="19"/>
                  </a:lnTo>
                  <a:lnTo>
                    <a:pt x="208" y="21"/>
                  </a:lnTo>
                  <a:lnTo>
                    <a:pt x="211" y="21"/>
                  </a:lnTo>
                  <a:lnTo>
                    <a:pt x="211" y="21"/>
                  </a:lnTo>
                  <a:lnTo>
                    <a:pt x="211" y="21"/>
                  </a:lnTo>
                  <a:lnTo>
                    <a:pt x="211" y="21"/>
                  </a:lnTo>
                  <a:lnTo>
                    <a:pt x="211" y="24"/>
                  </a:lnTo>
                  <a:lnTo>
                    <a:pt x="213" y="24"/>
                  </a:lnTo>
                  <a:lnTo>
                    <a:pt x="213" y="24"/>
                  </a:lnTo>
                  <a:lnTo>
                    <a:pt x="213" y="26"/>
                  </a:lnTo>
                  <a:lnTo>
                    <a:pt x="213" y="26"/>
                  </a:lnTo>
                  <a:lnTo>
                    <a:pt x="213" y="26"/>
                  </a:lnTo>
                  <a:lnTo>
                    <a:pt x="213" y="26"/>
                  </a:lnTo>
                  <a:lnTo>
                    <a:pt x="213" y="29"/>
                  </a:lnTo>
                  <a:lnTo>
                    <a:pt x="215" y="29"/>
                  </a:lnTo>
                  <a:lnTo>
                    <a:pt x="215" y="29"/>
                  </a:lnTo>
                  <a:lnTo>
                    <a:pt x="215" y="31"/>
                  </a:lnTo>
                  <a:lnTo>
                    <a:pt x="215" y="31"/>
                  </a:lnTo>
                  <a:lnTo>
                    <a:pt x="215" y="31"/>
                  </a:lnTo>
                  <a:lnTo>
                    <a:pt x="215" y="31"/>
                  </a:lnTo>
                  <a:lnTo>
                    <a:pt x="215" y="31"/>
                  </a:lnTo>
                  <a:lnTo>
                    <a:pt x="215" y="33"/>
                  </a:lnTo>
                  <a:lnTo>
                    <a:pt x="218" y="33"/>
                  </a:lnTo>
                  <a:lnTo>
                    <a:pt x="218" y="33"/>
                  </a:lnTo>
                  <a:lnTo>
                    <a:pt x="218" y="33"/>
                  </a:lnTo>
                  <a:lnTo>
                    <a:pt x="218" y="36"/>
                  </a:lnTo>
                  <a:lnTo>
                    <a:pt x="218" y="36"/>
                  </a:lnTo>
                  <a:lnTo>
                    <a:pt x="220" y="36"/>
                  </a:lnTo>
                  <a:lnTo>
                    <a:pt x="220" y="38"/>
                  </a:lnTo>
                  <a:lnTo>
                    <a:pt x="220" y="38"/>
                  </a:lnTo>
                  <a:lnTo>
                    <a:pt x="220" y="38"/>
                  </a:lnTo>
                  <a:lnTo>
                    <a:pt x="220" y="38"/>
                  </a:lnTo>
                  <a:lnTo>
                    <a:pt x="220" y="40"/>
                  </a:lnTo>
                  <a:lnTo>
                    <a:pt x="220" y="40"/>
                  </a:lnTo>
                  <a:lnTo>
                    <a:pt x="222" y="40"/>
                  </a:lnTo>
                  <a:lnTo>
                    <a:pt x="222" y="40"/>
                  </a:lnTo>
                  <a:lnTo>
                    <a:pt x="222" y="40"/>
                  </a:lnTo>
                  <a:lnTo>
                    <a:pt x="222" y="43"/>
                  </a:lnTo>
                  <a:lnTo>
                    <a:pt x="222" y="43"/>
                  </a:lnTo>
                  <a:lnTo>
                    <a:pt x="222" y="45"/>
                  </a:lnTo>
                  <a:lnTo>
                    <a:pt x="222" y="45"/>
                  </a:lnTo>
                  <a:lnTo>
                    <a:pt x="222" y="45"/>
                  </a:lnTo>
                  <a:lnTo>
                    <a:pt x="222" y="47"/>
                  </a:lnTo>
                  <a:lnTo>
                    <a:pt x="222" y="47"/>
                  </a:lnTo>
                  <a:lnTo>
                    <a:pt x="222" y="50"/>
                  </a:lnTo>
                  <a:lnTo>
                    <a:pt x="222" y="50"/>
                  </a:lnTo>
                  <a:lnTo>
                    <a:pt x="222" y="50"/>
                  </a:lnTo>
                  <a:lnTo>
                    <a:pt x="222" y="52"/>
                  </a:lnTo>
                  <a:lnTo>
                    <a:pt x="222" y="52"/>
                  </a:lnTo>
                  <a:lnTo>
                    <a:pt x="222" y="52"/>
                  </a:lnTo>
                  <a:lnTo>
                    <a:pt x="225" y="52"/>
                  </a:lnTo>
                  <a:lnTo>
                    <a:pt x="225" y="52"/>
                  </a:lnTo>
                  <a:lnTo>
                    <a:pt x="225" y="52"/>
                  </a:lnTo>
                  <a:lnTo>
                    <a:pt x="225" y="55"/>
                  </a:lnTo>
                  <a:lnTo>
                    <a:pt x="227" y="55"/>
                  </a:lnTo>
                  <a:lnTo>
                    <a:pt x="227" y="55"/>
                  </a:lnTo>
                  <a:lnTo>
                    <a:pt x="227" y="55"/>
                  </a:lnTo>
                  <a:lnTo>
                    <a:pt x="227" y="57"/>
                  </a:lnTo>
                  <a:lnTo>
                    <a:pt x="227" y="57"/>
                  </a:lnTo>
                  <a:lnTo>
                    <a:pt x="227" y="57"/>
                  </a:lnTo>
                  <a:lnTo>
                    <a:pt x="227" y="59"/>
                  </a:lnTo>
                  <a:lnTo>
                    <a:pt x="229" y="59"/>
                  </a:lnTo>
                  <a:lnTo>
                    <a:pt x="229" y="59"/>
                  </a:lnTo>
                  <a:lnTo>
                    <a:pt x="229" y="59"/>
                  </a:lnTo>
                  <a:lnTo>
                    <a:pt x="229" y="62"/>
                  </a:lnTo>
                  <a:lnTo>
                    <a:pt x="229" y="62"/>
                  </a:lnTo>
                  <a:lnTo>
                    <a:pt x="227" y="62"/>
                  </a:lnTo>
                  <a:lnTo>
                    <a:pt x="227" y="62"/>
                  </a:lnTo>
                  <a:lnTo>
                    <a:pt x="227" y="62"/>
                  </a:lnTo>
                  <a:lnTo>
                    <a:pt x="227" y="62"/>
                  </a:lnTo>
                  <a:lnTo>
                    <a:pt x="225" y="62"/>
                  </a:lnTo>
                  <a:lnTo>
                    <a:pt x="225" y="62"/>
                  </a:lnTo>
                  <a:lnTo>
                    <a:pt x="225" y="62"/>
                  </a:lnTo>
                  <a:lnTo>
                    <a:pt x="222" y="62"/>
                  </a:lnTo>
                  <a:lnTo>
                    <a:pt x="222" y="64"/>
                  </a:lnTo>
                  <a:lnTo>
                    <a:pt x="222" y="64"/>
                  </a:lnTo>
                  <a:lnTo>
                    <a:pt x="222" y="64"/>
                  </a:lnTo>
                  <a:lnTo>
                    <a:pt x="220" y="64"/>
                  </a:lnTo>
                  <a:lnTo>
                    <a:pt x="220" y="64"/>
                  </a:lnTo>
                  <a:lnTo>
                    <a:pt x="220" y="64"/>
                  </a:lnTo>
                  <a:lnTo>
                    <a:pt x="220" y="64"/>
                  </a:lnTo>
                  <a:lnTo>
                    <a:pt x="218" y="64"/>
                  </a:lnTo>
                  <a:lnTo>
                    <a:pt x="218" y="66"/>
                  </a:lnTo>
                  <a:lnTo>
                    <a:pt x="218" y="66"/>
                  </a:lnTo>
                  <a:lnTo>
                    <a:pt x="215" y="66"/>
                  </a:lnTo>
                  <a:lnTo>
                    <a:pt x="215" y="66"/>
                  </a:lnTo>
                  <a:lnTo>
                    <a:pt x="215" y="66"/>
                  </a:lnTo>
                  <a:lnTo>
                    <a:pt x="215" y="69"/>
                  </a:lnTo>
                  <a:lnTo>
                    <a:pt x="215" y="69"/>
                  </a:lnTo>
                  <a:lnTo>
                    <a:pt x="215" y="69"/>
                  </a:lnTo>
                  <a:lnTo>
                    <a:pt x="213" y="69"/>
                  </a:lnTo>
                  <a:lnTo>
                    <a:pt x="213" y="71"/>
                  </a:lnTo>
                  <a:lnTo>
                    <a:pt x="213" y="71"/>
                  </a:lnTo>
                  <a:lnTo>
                    <a:pt x="213" y="71"/>
                  </a:lnTo>
                  <a:lnTo>
                    <a:pt x="213" y="71"/>
                  </a:lnTo>
                  <a:lnTo>
                    <a:pt x="213" y="71"/>
                  </a:lnTo>
                  <a:lnTo>
                    <a:pt x="213" y="74"/>
                  </a:lnTo>
                  <a:lnTo>
                    <a:pt x="211" y="74"/>
                  </a:lnTo>
                  <a:lnTo>
                    <a:pt x="211" y="74"/>
                  </a:lnTo>
                  <a:lnTo>
                    <a:pt x="211" y="76"/>
                  </a:lnTo>
                  <a:lnTo>
                    <a:pt x="211" y="76"/>
                  </a:lnTo>
                  <a:lnTo>
                    <a:pt x="211" y="76"/>
                  </a:lnTo>
                  <a:lnTo>
                    <a:pt x="211" y="78"/>
                  </a:lnTo>
                  <a:lnTo>
                    <a:pt x="211" y="78"/>
                  </a:lnTo>
                  <a:lnTo>
                    <a:pt x="211" y="78"/>
                  </a:lnTo>
                  <a:lnTo>
                    <a:pt x="211" y="81"/>
                  </a:lnTo>
                  <a:lnTo>
                    <a:pt x="211" y="81"/>
                  </a:lnTo>
                  <a:lnTo>
                    <a:pt x="211" y="81"/>
                  </a:lnTo>
                  <a:lnTo>
                    <a:pt x="211" y="83"/>
                  </a:lnTo>
                  <a:lnTo>
                    <a:pt x="211" y="83"/>
                  </a:lnTo>
                  <a:lnTo>
                    <a:pt x="213" y="83"/>
                  </a:lnTo>
                  <a:lnTo>
                    <a:pt x="213" y="85"/>
                  </a:lnTo>
                  <a:lnTo>
                    <a:pt x="213" y="85"/>
                  </a:lnTo>
                  <a:lnTo>
                    <a:pt x="213" y="88"/>
                  </a:lnTo>
                  <a:lnTo>
                    <a:pt x="211" y="88"/>
                  </a:lnTo>
                  <a:lnTo>
                    <a:pt x="211" y="88"/>
                  </a:lnTo>
                  <a:lnTo>
                    <a:pt x="208" y="88"/>
                  </a:lnTo>
                  <a:lnTo>
                    <a:pt x="208" y="88"/>
                  </a:lnTo>
                  <a:lnTo>
                    <a:pt x="208" y="88"/>
                  </a:lnTo>
                  <a:lnTo>
                    <a:pt x="208" y="88"/>
                  </a:lnTo>
                  <a:lnTo>
                    <a:pt x="208" y="90"/>
                  </a:lnTo>
                  <a:lnTo>
                    <a:pt x="206" y="90"/>
                  </a:lnTo>
                  <a:lnTo>
                    <a:pt x="206" y="90"/>
                  </a:lnTo>
                  <a:lnTo>
                    <a:pt x="203" y="90"/>
                  </a:lnTo>
                  <a:lnTo>
                    <a:pt x="203" y="90"/>
                  </a:lnTo>
                  <a:lnTo>
                    <a:pt x="203" y="90"/>
                  </a:lnTo>
                  <a:lnTo>
                    <a:pt x="203" y="90"/>
                  </a:lnTo>
                  <a:lnTo>
                    <a:pt x="203" y="90"/>
                  </a:lnTo>
                  <a:lnTo>
                    <a:pt x="201" y="90"/>
                  </a:lnTo>
                  <a:lnTo>
                    <a:pt x="201" y="90"/>
                  </a:lnTo>
                  <a:lnTo>
                    <a:pt x="201" y="93"/>
                  </a:lnTo>
                  <a:lnTo>
                    <a:pt x="201" y="93"/>
                  </a:lnTo>
                  <a:lnTo>
                    <a:pt x="201" y="93"/>
                  </a:lnTo>
                  <a:lnTo>
                    <a:pt x="199" y="93"/>
                  </a:lnTo>
                  <a:lnTo>
                    <a:pt x="199" y="95"/>
                  </a:lnTo>
                  <a:lnTo>
                    <a:pt x="199" y="95"/>
                  </a:lnTo>
                  <a:lnTo>
                    <a:pt x="196" y="95"/>
                  </a:lnTo>
                  <a:lnTo>
                    <a:pt x="196" y="95"/>
                  </a:lnTo>
                  <a:lnTo>
                    <a:pt x="196" y="95"/>
                  </a:lnTo>
                  <a:lnTo>
                    <a:pt x="196" y="95"/>
                  </a:lnTo>
                  <a:lnTo>
                    <a:pt x="194" y="95"/>
                  </a:lnTo>
                  <a:lnTo>
                    <a:pt x="194" y="95"/>
                  </a:lnTo>
                  <a:lnTo>
                    <a:pt x="194" y="97"/>
                  </a:lnTo>
                  <a:lnTo>
                    <a:pt x="194" y="97"/>
                  </a:lnTo>
                  <a:lnTo>
                    <a:pt x="192" y="97"/>
                  </a:lnTo>
                  <a:lnTo>
                    <a:pt x="192" y="97"/>
                  </a:lnTo>
                  <a:lnTo>
                    <a:pt x="192" y="97"/>
                  </a:lnTo>
                  <a:lnTo>
                    <a:pt x="189" y="97"/>
                  </a:lnTo>
                  <a:lnTo>
                    <a:pt x="189" y="97"/>
                  </a:lnTo>
                  <a:lnTo>
                    <a:pt x="189" y="97"/>
                  </a:lnTo>
                  <a:lnTo>
                    <a:pt x="189" y="100"/>
                  </a:lnTo>
                  <a:lnTo>
                    <a:pt x="187" y="100"/>
                  </a:lnTo>
                  <a:lnTo>
                    <a:pt x="187" y="100"/>
                  </a:lnTo>
                  <a:lnTo>
                    <a:pt x="187" y="100"/>
                  </a:lnTo>
                  <a:lnTo>
                    <a:pt x="184" y="100"/>
                  </a:lnTo>
                  <a:lnTo>
                    <a:pt x="184" y="100"/>
                  </a:lnTo>
                  <a:lnTo>
                    <a:pt x="184" y="100"/>
                  </a:lnTo>
                  <a:lnTo>
                    <a:pt x="182" y="100"/>
                  </a:lnTo>
                  <a:lnTo>
                    <a:pt x="182" y="100"/>
                  </a:lnTo>
                  <a:lnTo>
                    <a:pt x="182" y="100"/>
                  </a:lnTo>
                  <a:lnTo>
                    <a:pt x="180" y="100"/>
                  </a:lnTo>
                  <a:lnTo>
                    <a:pt x="180" y="102"/>
                  </a:lnTo>
                  <a:lnTo>
                    <a:pt x="180" y="102"/>
                  </a:lnTo>
                  <a:lnTo>
                    <a:pt x="180" y="102"/>
                  </a:lnTo>
                  <a:lnTo>
                    <a:pt x="177" y="102"/>
                  </a:lnTo>
                  <a:lnTo>
                    <a:pt x="177" y="102"/>
                  </a:lnTo>
                  <a:lnTo>
                    <a:pt x="175" y="102"/>
                  </a:lnTo>
                  <a:lnTo>
                    <a:pt x="175" y="102"/>
                  </a:lnTo>
                  <a:lnTo>
                    <a:pt x="175" y="102"/>
                  </a:lnTo>
                  <a:lnTo>
                    <a:pt x="175" y="102"/>
                  </a:lnTo>
                  <a:lnTo>
                    <a:pt x="173" y="102"/>
                  </a:lnTo>
                  <a:lnTo>
                    <a:pt x="173" y="102"/>
                  </a:lnTo>
                  <a:lnTo>
                    <a:pt x="173" y="102"/>
                  </a:lnTo>
                  <a:lnTo>
                    <a:pt x="170" y="102"/>
                  </a:lnTo>
                  <a:lnTo>
                    <a:pt x="170" y="104"/>
                  </a:lnTo>
                  <a:lnTo>
                    <a:pt x="170" y="104"/>
                  </a:lnTo>
                  <a:lnTo>
                    <a:pt x="170" y="104"/>
                  </a:lnTo>
                  <a:lnTo>
                    <a:pt x="170" y="104"/>
                  </a:lnTo>
                  <a:lnTo>
                    <a:pt x="168" y="104"/>
                  </a:lnTo>
                  <a:lnTo>
                    <a:pt x="168" y="107"/>
                  </a:lnTo>
                  <a:lnTo>
                    <a:pt x="168" y="107"/>
                  </a:lnTo>
                  <a:lnTo>
                    <a:pt x="168" y="107"/>
                  </a:lnTo>
                  <a:lnTo>
                    <a:pt x="166" y="107"/>
                  </a:lnTo>
                  <a:lnTo>
                    <a:pt x="166" y="107"/>
                  </a:lnTo>
                  <a:lnTo>
                    <a:pt x="166" y="107"/>
                  </a:lnTo>
                  <a:lnTo>
                    <a:pt x="163" y="107"/>
                  </a:lnTo>
                  <a:lnTo>
                    <a:pt x="163" y="107"/>
                  </a:lnTo>
                  <a:lnTo>
                    <a:pt x="163" y="107"/>
                  </a:lnTo>
                  <a:lnTo>
                    <a:pt x="163" y="107"/>
                  </a:lnTo>
                  <a:lnTo>
                    <a:pt x="161" y="107"/>
                  </a:lnTo>
                  <a:lnTo>
                    <a:pt x="161" y="107"/>
                  </a:lnTo>
                  <a:lnTo>
                    <a:pt x="161" y="107"/>
                  </a:lnTo>
                  <a:lnTo>
                    <a:pt x="161" y="107"/>
                  </a:lnTo>
                  <a:lnTo>
                    <a:pt x="161" y="109"/>
                  </a:lnTo>
                  <a:lnTo>
                    <a:pt x="158" y="109"/>
                  </a:lnTo>
                  <a:lnTo>
                    <a:pt x="158" y="109"/>
                  </a:lnTo>
                  <a:lnTo>
                    <a:pt x="156" y="109"/>
                  </a:lnTo>
                  <a:lnTo>
                    <a:pt x="156" y="109"/>
                  </a:lnTo>
                  <a:lnTo>
                    <a:pt x="156" y="109"/>
                  </a:lnTo>
                  <a:lnTo>
                    <a:pt x="156" y="109"/>
                  </a:lnTo>
                  <a:lnTo>
                    <a:pt x="154" y="109"/>
                  </a:lnTo>
                  <a:lnTo>
                    <a:pt x="154" y="109"/>
                  </a:lnTo>
                  <a:lnTo>
                    <a:pt x="154" y="111"/>
                  </a:lnTo>
                  <a:lnTo>
                    <a:pt x="154" y="111"/>
                  </a:lnTo>
                  <a:lnTo>
                    <a:pt x="151" y="111"/>
                  </a:lnTo>
                  <a:lnTo>
                    <a:pt x="151" y="111"/>
                  </a:lnTo>
                  <a:lnTo>
                    <a:pt x="151" y="111"/>
                  </a:lnTo>
                  <a:lnTo>
                    <a:pt x="149" y="111"/>
                  </a:lnTo>
                  <a:lnTo>
                    <a:pt x="149" y="111"/>
                  </a:lnTo>
                  <a:lnTo>
                    <a:pt x="149" y="111"/>
                  </a:lnTo>
                  <a:lnTo>
                    <a:pt x="149" y="111"/>
                  </a:lnTo>
                  <a:lnTo>
                    <a:pt x="149" y="114"/>
                  </a:lnTo>
                  <a:lnTo>
                    <a:pt x="147" y="114"/>
                  </a:lnTo>
                  <a:lnTo>
                    <a:pt x="147" y="114"/>
                  </a:lnTo>
                  <a:lnTo>
                    <a:pt x="147" y="114"/>
                  </a:lnTo>
                  <a:lnTo>
                    <a:pt x="147" y="114"/>
                  </a:lnTo>
                  <a:lnTo>
                    <a:pt x="144" y="114"/>
                  </a:lnTo>
                  <a:lnTo>
                    <a:pt x="144" y="114"/>
                  </a:lnTo>
                  <a:lnTo>
                    <a:pt x="144" y="116"/>
                  </a:lnTo>
                  <a:lnTo>
                    <a:pt x="142" y="116"/>
                  </a:lnTo>
                  <a:lnTo>
                    <a:pt x="142" y="116"/>
                  </a:lnTo>
                  <a:lnTo>
                    <a:pt x="142" y="119"/>
                  </a:lnTo>
                  <a:lnTo>
                    <a:pt x="142" y="119"/>
                  </a:lnTo>
                  <a:lnTo>
                    <a:pt x="142" y="121"/>
                  </a:lnTo>
                  <a:lnTo>
                    <a:pt x="142" y="121"/>
                  </a:lnTo>
                  <a:lnTo>
                    <a:pt x="142" y="121"/>
                  </a:lnTo>
                  <a:lnTo>
                    <a:pt x="142" y="121"/>
                  </a:lnTo>
                  <a:lnTo>
                    <a:pt x="142" y="121"/>
                  </a:lnTo>
                  <a:lnTo>
                    <a:pt x="140" y="121"/>
                  </a:lnTo>
                  <a:lnTo>
                    <a:pt x="140" y="121"/>
                  </a:lnTo>
                  <a:lnTo>
                    <a:pt x="140" y="123"/>
                  </a:lnTo>
                  <a:lnTo>
                    <a:pt x="140" y="123"/>
                  </a:lnTo>
                  <a:lnTo>
                    <a:pt x="140" y="123"/>
                  </a:lnTo>
                  <a:lnTo>
                    <a:pt x="137" y="123"/>
                  </a:lnTo>
                  <a:lnTo>
                    <a:pt x="137" y="126"/>
                  </a:lnTo>
                  <a:lnTo>
                    <a:pt x="137" y="126"/>
                  </a:lnTo>
                  <a:lnTo>
                    <a:pt x="137" y="126"/>
                  </a:lnTo>
                  <a:lnTo>
                    <a:pt x="135" y="126"/>
                  </a:lnTo>
                  <a:lnTo>
                    <a:pt x="135" y="128"/>
                  </a:lnTo>
                  <a:lnTo>
                    <a:pt x="135" y="128"/>
                  </a:lnTo>
                  <a:lnTo>
                    <a:pt x="135" y="128"/>
                  </a:lnTo>
                  <a:lnTo>
                    <a:pt x="132" y="128"/>
                  </a:lnTo>
                  <a:lnTo>
                    <a:pt x="132" y="128"/>
                  </a:lnTo>
                  <a:lnTo>
                    <a:pt x="130" y="128"/>
                  </a:lnTo>
                  <a:lnTo>
                    <a:pt x="130" y="128"/>
                  </a:lnTo>
                  <a:lnTo>
                    <a:pt x="130" y="128"/>
                  </a:lnTo>
                  <a:lnTo>
                    <a:pt x="130" y="128"/>
                  </a:lnTo>
                  <a:lnTo>
                    <a:pt x="130" y="128"/>
                  </a:lnTo>
                  <a:lnTo>
                    <a:pt x="128" y="128"/>
                  </a:lnTo>
                  <a:lnTo>
                    <a:pt x="128" y="128"/>
                  </a:lnTo>
                  <a:lnTo>
                    <a:pt x="128" y="128"/>
                  </a:lnTo>
                  <a:lnTo>
                    <a:pt x="128" y="128"/>
                  </a:lnTo>
                  <a:lnTo>
                    <a:pt x="125" y="128"/>
                  </a:lnTo>
                  <a:lnTo>
                    <a:pt x="125" y="128"/>
                  </a:lnTo>
                  <a:lnTo>
                    <a:pt x="123" y="128"/>
                  </a:lnTo>
                  <a:lnTo>
                    <a:pt x="123" y="128"/>
                  </a:lnTo>
                  <a:lnTo>
                    <a:pt x="123" y="128"/>
                  </a:lnTo>
                  <a:lnTo>
                    <a:pt x="123" y="128"/>
                  </a:lnTo>
                  <a:lnTo>
                    <a:pt x="121" y="128"/>
                  </a:lnTo>
                  <a:lnTo>
                    <a:pt x="121" y="126"/>
                  </a:lnTo>
                  <a:lnTo>
                    <a:pt x="121" y="126"/>
                  </a:lnTo>
                  <a:lnTo>
                    <a:pt x="121" y="128"/>
                  </a:lnTo>
                  <a:lnTo>
                    <a:pt x="121" y="128"/>
                  </a:lnTo>
                  <a:lnTo>
                    <a:pt x="118" y="128"/>
                  </a:lnTo>
                  <a:lnTo>
                    <a:pt x="118" y="128"/>
                  </a:lnTo>
                  <a:lnTo>
                    <a:pt x="118" y="128"/>
                  </a:lnTo>
                  <a:lnTo>
                    <a:pt x="118" y="130"/>
                  </a:lnTo>
                  <a:lnTo>
                    <a:pt x="116" y="130"/>
                  </a:lnTo>
                  <a:lnTo>
                    <a:pt x="116" y="130"/>
                  </a:lnTo>
                  <a:lnTo>
                    <a:pt x="116" y="130"/>
                  </a:lnTo>
                  <a:lnTo>
                    <a:pt x="116" y="130"/>
                  </a:lnTo>
                  <a:lnTo>
                    <a:pt x="113" y="130"/>
                  </a:lnTo>
                  <a:lnTo>
                    <a:pt x="113" y="130"/>
                  </a:lnTo>
                  <a:lnTo>
                    <a:pt x="113" y="130"/>
                  </a:lnTo>
                  <a:lnTo>
                    <a:pt x="113" y="130"/>
                  </a:lnTo>
                  <a:lnTo>
                    <a:pt x="113" y="133"/>
                  </a:lnTo>
                  <a:lnTo>
                    <a:pt x="111" y="133"/>
                  </a:lnTo>
                  <a:lnTo>
                    <a:pt x="111" y="133"/>
                  </a:lnTo>
                  <a:lnTo>
                    <a:pt x="111" y="133"/>
                  </a:lnTo>
                  <a:lnTo>
                    <a:pt x="111" y="135"/>
                  </a:lnTo>
                  <a:lnTo>
                    <a:pt x="109" y="135"/>
                  </a:lnTo>
                  <a:lnTo>
                    <a:pt x="109" y="135"/>
                  </a:lnTo>
                  <a:lnTo>
                    <a:pt x="109" y="135"/>
                  </a:lnTo>
                  <a:lnTo>
                    <a:pt x="109" y="138"/>
                  </a:lnTo>
                  <a:lnTo>
                    <a:pt x="109" y="138"/>
                  </a:lnTo>
                  <a:lnTo>
                    <a:pt x="106" y="138"/>
                  </a:lnTo>
                  <a:lnTo>
                    <a:pt x="106" y="138"/>
                  </a:lnTo>
                  <a:lnTo>
                    <a:pt x="106" y="138"/>
                  </a:lnTo>
                  <a:lnTo>
                    <a:pt x="106" y="138"/>
                  </a:lnTo>
                  <a:lnTo>
                    <a:pt x="104" y="138"/>
                  </a:lnTo>
                  <a:lnTo>
                    <a:pt x="104" y="138"/>
                  </a:lnTo>
                  <a:lnTo>
                    <a:pt x="102" y="138"/>
                  </a:lnTo>
                  <a:lnTo>
                    <a:pt x="102" y="140"/>
                  </a:lnTo>
                  <a:lnTo>
                    <a:pt x="102" y="140"/>
                  </a:lnTo>
                  <a:lnTo>
                    <a:pt x="102" y="140"/>
                  </a:lnTo>
                  <a:lnTo>
                    <a:pt x="99" y="140"/>
                  </a:lnTo>
                  <a:lnTo>
                    <a:pt x="99" y="140"/>
                  </a:lnTo>
                  <a:lnTo>
                    <a:pt x="97" y="140"/>
                  </a:lnTo>
                  <a:lnTo>
                    <a:pt x="97" y="140"/>
                  </a:lnTo>
                  <a:lnTo>
                    <a:pt x="97" y="140"/>
                  </a:lnTo>
                  <a:lnTo>
                    <a:pt x="97" y="140"/>
                  </a:lnTo>
                  <a:lnTo>
                    <a:pt x="97" y="140"/>
                  </a:lnTo>
                  <a:lnTo>
                    <a:pt x="95" y="140"/>
                  </a:lnTo>
                  <a:lnTo>
                    <a:pt x="95" y="140"/>
                  </a:lnTo>
                  <a:lnTo>
                    <a:pt x="95" y="142"/>
                  </a:lnTo>
                  <a:lnTo>
                    <a:pt x="95" y="142"/>
                  </a:lnTo>
                  <a:lnTo>
                    <a:pt x="92" y="142"/>
                  </a:lnTo>
                  <a:lnTo>
                    <a:pt x="92" y="142"/>
                  </a:lnTo>
                  <a:lnTo>
                    <a:pt x="90" y="142"/>
                  </a:lnTo>
                  <a:lnTo>
                    <a:pt x="90" y="142"/>
                  </a:lnTo>
                  <a:lnTo>
                    <a:pt x="90" y="142"/>
                  </a:lnTo>
                  <a:lnTo>
                    <a:pt x="90" y="142"/>
                  </a:lnTo>
                  <a:lnTo>
                    <a:pt x="87" y="142"/>
                  </a:lnTo>
                  <a:lnTo>
                    <a:pt x="87" y="142"/>
                  </a:lnTo>
                  <a:lnTo>
                    <a:pt x="87" y="142"/>
                  </a:lnTo>
                  <a:lnTo>
                    <a:pt x="85" y="142"/>
                  </a:lnTo>
                  <a:lnTo>
                    <a:pt x="85" y="142"/>
                  </a:lnTo>
                  <a:lnTo>
                    <a:pt x="83" y="142"/>
                  </a:lnTo>
                  <a:lnTo>
                    <a:pt x="83" y="142"/>
                  </a:lnTo>
                  <a:lnTo>
                    <a:pt x="83" y="142"/>
                  </a:lnTo>
                  <a:lnTo>
                    <a:pt x="83" y="142"/>
                  </a:lnTo>
                  <a:lnTo>
                    <a:pt x="83" y="142"/>
                  </a:lnTo>
                  <a:lnTo>
                    <a:pt x="80" y="142"/>
                  </a:lnTo>
                  <a:lnTo>
                    <a:pt x="80" y="142"/>
                  </a:lnTo>
                  <a:lnTo>
                    <a:pt x="80" y="142"/>
                  </a:lnTo>
                  <a:lnTo>
                    <a:pt x="78" y="142"/>
                  </a:lnTo>
                  <a:lnTo>
                    <a:pt x="78" y="142"/>
                  </a:lnTo>
                  <a:lnTo>
                    <a:pt x="76" y="142"/>
                  </a:lnTo>
                  <a:lnTo>
                    <a:pt x="76" y="142"/>
                  </a:lnTo>
                  <a:lnTo>
                    <a:pt x="76" y="142"/>
                  </a:lnTo>
                  <a:lnTo>
                    <a:pt x="73" y="142"/>
                  </a:lnTo>
                  <a:lnTo>
                    <a:pt x="73" y="145"/>
                  </a:lnTo>
                  <a:lnTo>
                    <a:pt x="73" y="145"/>
                  </a:lnTo>
                  <a:lnTo>
                    <a:pt x="73" y="145"/>
                  </a:lnTo>
                  <a:lnTo>
                    <a:pt x="71" y="145"/>
                  </a:lnTo>
                  <a:lnTo>
                    <a:pt x="71" y="145"/>
                  </a:lnTo>
                  <a:lnTo>
                    <a:pt x="71" y="145"/>
                  </a:lnTo>
                  <a:lnTo>
                    <a:pt x="68" y="145"/>
                  </a:lnTo>
                  <a:lnTo>
                    <a:pt x="68" y="147"/>
                  </a:lnTo>
                  <a:lnTo>
                    <a:pt x="68" y="147"/>
                  </a:lnTo>
                  <a:lnTo>
                    <a:pt x="68" y="147"/>
                  </a:lnTo>
                  <a:lnTo>
                    <a:pt x="68" y="147"/>
                  </a:lnTo>
                  <a:lnTo>
                    <a:pt x="68" y="149"/>
                  </a:lnTo>
                  <a:lnTo>
                    <a:pt x="66" y="149"/>
                  </a:lnTo>
                  <a:lnTo>
                    <a:pt x="66" y="149"/>
                  </a:lnTo>
                  <a:lnTo>
                    <a:pt x="66" y="149"/>
                  </a:lnTo>
                  <a:lnTo>
                    <a:pt x="66" y="149"/>
                  </a:lnTo>
                  <a:lnTo>
                    <a:pt x="64" y="149"/>
                  </a:lnTo>
                  <a:lnTo>
                    <a:pt x="64" y="152"/>
                  </a:lnTo>
                  <a:lnTo>
                    <a:pt x="64" y="152"/>
                  </a:lnTo>
                  <a:lnTo>
                    <a:pt x="64" y="152"/>
                  </a:lnTo>
                  <a:lnTo>
                    <a:pt x="64" y="152"/>
                  </a:lnTo>
                  <a:lnTo>
                    <a:pt x="61" y="152"/>
                  </a:lnTo>
                  <a:lnTo>
                    <a:pt x="61" y="152"/>
                  </a:lnTo>
                  <a:lnTo>
                    <a:pt x="61" y="152"/>
                  </a:lnTo>
                  <a:lnTo>
                    <a:pt x="61" y="154"/>
                  </a:lnTo>
                  <a:lnTo>
                    <a:pt x="59" y="154"/>
                  </a:lnTo>
                  <a:lnTo>
                    <a:pt x="59" y="154"/>
                  </a:lnTo>
                  <a:lnTo>
                    <a:pt x="59" y="154"/>
                  </a:lnTo>
                  <a:lnTo>
                    <a:pt x="59" y="156"/>
                  </a:lnTo>
                  <a:lnTo>
                    <a:pt x="57" y="156"/>
                  </a:lnTo>
                  <a:lnTo>
                    <a:pt x="57" y="156"/>
                  </a:lnTo>
                  <a:lnTo>
                    <a:pt x="57" y="159"/>
                  </a:lnTo>
                  <a:lnTo>
                    <a:pt x="57" y="159"/>
                  </a:lnTo>
                  <a:lnTo>
                    <a:pt x="57" y="159"/>
                  </a:lnTo>
                  <a:lnTo>
                    <a:pt x="57" y="159"/>
                  </a:lnTo>
                  <a:lnTo>
                    <a:pt x="54" y="159"/>
                  </a:lnTo>
                  <a:lnTo>
                    <a:pt x="54" y="161"/>
                  </a:lnTo>
                  <a:lnTo>
                    <a:pt x="54" y="161"/>
                  </a:lnTo>
                  <a:lnTo>
                    <a:pt x="54" y="161"/>
                  </a:lnTo>
                  <a:lnTo>
                    <a:pt x="52" y="161"/>
                  </a:lnTo>
                  <a:lnTo>
                    <a:pt x="52" y="161"/>
                  </a:lnTo>
                  <a:lnTo>
                    <a:pt x="52" y="159"/>
                  </a:lnTo>
                  <a:lnTo>
                    <a:pt x="50" y="159"/>
                  </a:lnTo>
                  <a:lnTo>
                    <a:pt x="50" y="161"/>
                  </a:lnTo>
                  <a:lnTo>
                    <a:pt x="50" y="161"/>
                  </a:lnTo>
                  <a:lnTo>
                    <a:pt x="50" y="161"/>
                  </a:lnTo>
                  <a:lnTo>
                    <a:pt x="50" y="159"/>
                  </a:lnTo>
                  <a:lnTo>
                    <a:pt x="50" y="159"/>
                  </a:lnTo>
                  <a:lnTo>
                    <a:pt x="47" y="159"/>
                  </a:lnTo>
                  <a:lnTo>
                    <a:pt x="47" y="159"/>
                  </a:lnTo>
                  <a:lnTo>
                    <a:pt x="47" y="159"/>
                  </a:lnTo>
                  <a:lnTo>
                    <a:pt x="47" y="159"/>
                  </a:lnTo>
                  <a:lnTo>
                    <a:pt x="45" y="159"/>
                  </a:lnTo>
                  <a:lnTo>
                    <a:pt x="45" y="161"/>
                  </a:lnTo>
                  <a:lnTo>
                    <a:pt x="45" y="161"/>
                  </a:lnTo>
                  <a:lnTo>
                    <a:pt x="45" y="161"/>
                  </a:lnTo>
                  <a:lnTo>
                    <a:pt x="42" y="161"/>
                  </a:lnTo>
                  <a:lnTo>
                    <a:pt x="42" y="161"/>
                  </a:lnTo>
                  <a:lnTo>
                    <a:pt x="42" y="161"/>
                  </a:lnTo>
                  <a:lnTo>
                    <a:pt x="42" y="161"/>
                  </a:lnTo>
                  <a:lnTo>
                    <a:pt x="40" y="161"/>
                  </a:lnTo>
                  <a:lnTo>
                    <a:pt x="40" y="164"/>
                  </a:lnTo>
                  <a:lnTo>
                    <a:pt x="40" y="164"/>
                  </a:lnTo>
                  <a:lnTo>
                    <a:pt x="40" y="161"/>
                  </a:lnTo>
                  <a:lnTo>
                    <a:pt x="40" y="161"/>
                  </a:lnTo>
                  <a:lnTo>
                    <a:pt x="40" y="164"/>
                  </a:lnTo>
                  <a:lnTo>
                    <a:pt x="38" y="164"/>
                  </a:lnTo>
                  <a:lnTo>
                    <a:pt x="38" y="164"/>
                  </a:lnTo>
                  <a:lnTo>
                    <a:pt x="35" y="164"/>
                  </a:lnTo>
                  <a:lnTo>
                    <a:pt x="35" y="164"/>
                  </a:lnTo>
                  <a:lnTo>
                    <a:pt x="35" y="164"/>
                  </a:lnTo>
                  <a:lnTo>
                    <a:pt x="33" y="164"/>
                  </a:lnTo>
                  <a:lnTo>
                    <a:pt x="33" y="164"/>
                  </a:lnTo>
                  <a:lnTo>
                    <a:pt x="33" y="161"/>
                  </a:lnTo>
                  <a:lnTo>
                    <a:pt x="33" y="161"/>
                  </a:lnTo>
                  <a:lnTo>
                    <a:pt x="31" y="161"/>
                  </a:lnTo>
                  <a:lnTo>
                    <a:pt x="31" y="161"/>
                  </a:lnTo>
                  <a:lnTo>
                    <a:pt x="31" y="161"/>
                  </a:lnTo>
                  <a:lnTo>
                    <a:pt x="28" y="161"/>
                  </a:lnTo>
                  <a:lnTo>
                    <a:pt x="28" y="161"/>
                  </a:lnTo>
                  <a:lnTo>
                    <a:pt x="28" y="161"/>
                  </a:lnTo>
                  <a:lnTo>
                    <a:pt x="28" y="161"/>
                  </a:lnTo>
                  <a:lnTo>
                    <a:pt x="26" y="161"/>
                  </a:lnTo>
                  <a:lnTo>
                    <a:pt x="26" y="161"/>
                  </a:lnTo>
                  <a:lnTo>
                    <a:pt x="26" y="161"/>
                  </a:lnTo>
                  <a:lnTo>
                    <a:pt x="24" y="161"/>
                  </a:lnTo>
                  <a:lnTo>
                    <a:pt x="24" y="161"/>
                  </a:lnTo>
                  <a:lnTo>
                    <a:pt x="24" y="161"/>
                  </a:lnTo>
                  <a:lnTo>
                    <a:pt x="24" y="161"/>
                  </a:lnTo>
                  <a:lnTo>
                    <a:pt x="21" y="161"/>
                  </a:lnTo>
                  <a:lnTo>
                    <a:pt x="21" y="161"/>
                  </a:lnTo>
                  <a:lnTo>
                    <a:pt x="21" y="161"/>
                  </a:lnTo>
                  <a:lnTo>
                    <a:pt x="21" y="161"/>
                  </a:lnTo>
                  <a:lnTo>
                    <a:pt x="21" y="161"/>
                  </a:lnTo>
                  <a:lnTo>
                    <a:pt x="24" y="161"/>
                  </a:lnTo>
                  <a:lnTo>
                    <a:pt x="24" y="159"/>
                  </a:lnTo>
                  <a:lnTo>
                    <a:pt x="24" y="159"/>
                  </a:lnTo>
                  <a:lnTo>
                    <a:pt x="24" y="156"/>
                  </a:lnTo>
                  <a:lnTo>
                    <a:pt x="21" y="156"/>
                  </a:lnTo>
                  <a:lnTo>
                    <a:pt x="21" y="156"/>
                  </a:lnTo>
                  <a:lnTo>
                    <a:pt x="21" y="154"/>
                  </a:lnTo>
                  <a:lnTo>
                    <a:pt x="24" y="154"/>
                  </a:lnTo>
                  <a:lnTo>
                    <a:pt x="24" y="154"/>
                  </a:lnTo>
                  <a:lnTo>
                    <a:pt x="24" y="154"/>
                  </a:lnTo>
                  <a:lnTo>
                    <a:pt x="24" y="154"/>
                  </a:lnTo>
                  <a:lnTo>
                    <a:pt x="21" y="154"/>
                  </a:lnTo>
                  <a:lnTo>
                    <a:pt x="21" y="154"/>
                  </a:lnTo>
                  <a:lnTo>
                    <a:pt x="21" y="152"/>
                  </a:lnTo>
                  <a:lnTo>
                    <a:pt x="21" y="152"/>
                  </a:lnTo>
                  <a:lnTo>
                    <a:pt x="21" y="152"/>
                  </a:lnTo>
                  <a:lnTo>
                    <a:pt x="21" y="149"/>
                  </a:lnTo>
                  <a:lnTo>
                    <a:pt x="19" y="149"/>
                  </a:lnTo>
                  <a:lnTo>
                    <a:pt x="19" y="149"/>
                  </a:lnTo>
                  <a:lnTo>
                    <a:pt x="19" y="149"/>
                  </a:lnTo>
                  <a:lnTo>
                    <a:pt x="19" y="149"/>
                  </a:lnTo>
                  <a:lnTo>
                    <a:pt x="19" y="147"/>
                  </a:lnTo>
                  <a:lnTo>
                    <a:pt x="16" y="147"/>
                  </a:lnTo>
                  <a:lnTo>
                    <a:pt x="16" y="147"/>
                  </a:lnTo>
                  <a:lnTo>
                    <a:pt x="16" y="145"/>
                  </a:lnTo>
                  <a:lnTo>
                    <a:pt x="16" y="145"/>
                  </a:lnTo>
                  <a:lnTo>
                    <a:pt x="16" y="142"/>
                  </a:lnTo>
                  <a:lnTo>
                    <a:pt x="19" y="142"/>
                  </a:lnTo>
                  <a:lnTo>
                    <a:pt x="19" y="142"/>
                  </a:lnTo>
                  <a:lnTo>
                    <a:pt x="19" y="140"/>
                  </a:lnTo>
                  <a:lnTo>
                    <a:pt x="19" y="140"/>
                  </a:lnTo>
                  <a:lnTo>
                    <a:pt x="19" y="140"/>
                  </a:lnTo>
                  <a:lnTo>
                    <a:pt x="19" y="138"/>
                  </a:lnTo>
                  <a:lnTo>
                    <a:pt x="19" y="138"/>
                  </a:lnTo>
                  <a:lnTo>
                    <a:pt x="19" y="135"/>
                  </a:lnTo>
                  <a:lnTo>
                    <a:pt x="19" y="135"/>
                  </a:lnTo>
                  <a:lnTo>
                    <a:pt x="19" y="133"/>
                  </a:lnTo>
                  <a:lnTo>
                    <a:pt x="16" y="133"/>
                  </a:lnTo>
                  <a:lnTo>
                    <a:pt x="16" y="133"/>
                  </a:lnTo>
                  <a:lnTo>
                    <a:pt x="16" y="130"/>
                  </a:lnTo>
                  <a:lnTo>
                    <a:pt x="16" y="130"/>
                  </a:lnTo>
                  <a:lnTo>
                    <a:pt x="16" y="130"/>
                  </a:lnTo>
                  <a:lnTo>
                    <a:pt x="16" y="130"/>
                  </a:lnTo>
                  <a:lnTo>
                    <a:pt x="16" y="130"/>
                  </a:lnTo>
                  <a:lnTo>
                    <a:pt x="16" y="128"/>
                  </a:lnTo>
                  <a:lnTo>
                    <a:pt x="16" y="128"/>
                  </a:lnTo>
                  <a:lnTo>
                    <a:pt x="14" y="128"/>
                  </a:lnTo>
                  <a:lnTo>
                    <a:pt x="14" y="126"/>
                  </a:lnTo>
                  <a:lnTo>
                    <a:pt x="14" y="126"/>
                  </a:lnTo>
                  <a:lnTo>
                    <a:pt x="14" y="123"/>
                  </a:lnTo>
                  <a:lnTo>
                    <a:pt x="14" y="123"/>
                  </a:lnTo>
                  <a:lnTo>
                    <a:pt x="14" y="123"/>
                  </a:lnTo>
                  <a:lnTo>
                    <a:pt x="14" y="121"/>
                  </a:lnTo>
                  <a:lnTo>
                    <a:pt x="14" y="121"/>
                  </a:lnTo>
                  <a:lnTo>
                    <a:pt x="14" y="121"/>
                  </a:lnTo>
                  <a:lnTo>
                    <a:pt x="14" y="121"/>
                  </a:lnTo>
                  <a:lnTo>
                    <a:pt x="14" y="119"/>
                  </a:lnTo>
                  <a:lnTo>
                    <a:pt x="14" y="119"/>
                  </a:lnTo>
                  <a:lnTo>
                    <a:pt x="12" y="119"/>
                  </a:lnTo>
                  <a:lnTo>
                    <a:pt x="12" y="116"/>
                  </a:lnTo>
                  <a:lnTo>
                    <a:pt x="12" y="116"/>
                  </a:lnTo>
                  <a:lnTo>
                    <a:pt x="12" y="114"/>
                  </a:lnTo>
                  <a:lnTo>
                    <a:pt x="12" y="114"/>
                  </a:lnTo>
                  <a:lnTo>
                    <a:pt x="12" y="114"/>
                  </a:lnTo>
                  <a:lnTo>
                    <a:pt x="12" y="111"/>
                  </a:lnTo>
                  <a:lnTo>
                    <a:pt x="9" y="111"/>
                  </a:lnTo>
                  <a:lnTo>
                    <a:pt x="9" y="111"/>
                  </a:lnTo>
                  <a:lnTo>
                    <a:pt x="12" y="111"/>
                  </a:lnTo>
                  <a:lnTo>
                    <a:pt x="12" y="111"/>
                  </a:lnTo>
                  <a:lnTo>
                    <a:pt x="12" y="109"/>
                  </a:lnTo>
                  <a:lnTo>
                    <a:pt x="12" y="109"/>
                  </a:lnTo>
                  <a:lnTo>
                    <a:pt x="12" y="107"/>
                  </a:lnTo>
                  <a:lnTo>
                    <a:pt x="9" y="107"/>
                  </a:lnTo>
                  <a:lnTo>
                    <a:pt x="9" y="107"/>
                  </a:lnTo>
                  <a:lnTo>
                    <a:pt x="9" y="107"/>
                  </a:lnTo>
                  <a:lnTo>
                    <a:pt x="9" y="104"/>
                  </a:lnTo>
                  <a:lnTo>
                    <a:pt x="9" y="104"/>
                  </a:lnTo>
                  <a:lnTo>
                    <a:pt x="9" y="104"/>
                  </a:lnTo>
                  <a:lnTo>
                    <a:pt x="9" y="102"/>
                  </a:lnTo>
                  <a:lnTo>
                    <a:pt x="9" y="102"/>
                  </a:lnTo>
                  <a:lnTo>
                    <a:pt x="9" y="102"/>
                  </a:lnTo>
                  <a:lnTo>
                    <a:pt x="9" y="102"/>
                  </a:lnTo>
                  <a:lnTo>
                    <a:pt x="9" y="100"/>
                  </a:lnTo>
                  <a:lnTo>
                    <a:pt x="9" y="100"/>
                  </a:lnTo>
                  <a:lnTo>
                    <a:pt x="9" y="100"/>
                  </a:lnTo>
                  <a:lnTo>
                    <a:pt x="9" y="97"/>
                  </a:lnTo>
                  <a:lnTo>
                    <a:pt x="7" y="97"/>
                  </a:lnTo>
                  <a:lnTo>
                    <a:pt x="7" y="97"/>
                  </a:lnTo>
                  <a:lnTo>
                    <a:pt x="7" y="97"/>
                  </a:lnTo>
                  <a:lnTo>
                    <a:pt x="7" y="97"/>
                  </a:lnTo>
                  <a:lnTo>
                    <a:pt x="7" y="97"/>
                  </a:lnTo>
                  <a:lnTo>
                    <a:pt x="5" y="97"/>
                  </a:lnTo>
                  <a:lnTo>
                    <a:pt x="5" y="97"/>
                  </a:lnTo>
                  <a:lnTo>
                    <a:pt x="5" y="97"/>
                  </a:lnTo>
                  <a:lnTo>
                    <a:pt x="5" y="95"/>
                  </a:lnTo>
                  <a:lnTo>
                    <a:pt x="2" y="95"/>
                  </a:lnTo>
                  <a:lnTo>
                    <a:pt x="2" y="95"/>
                  </a:lnTo>
                  <a:lnTo>
                    <a:pt x="2" y="95"/>
                  </a:lnTo>
                  <a:lnTo>
                    <a:pt x="2" y="93"/>
                  </a:lnTo>
                  <a:lnTo>
                    <a:pt x="2" y="93"/>
                  </a:lnTo>
                  <a:lnTo>
                    <a:pt x="2" y="93"/>
                  </a:lnTo>
                  <a:lnTo>
                    <a:pt x="2" y="90"/>
                  </a:lnTo>
                  <a:lnTo>
                    <a:pt x="2" y="90"/>
                  </a:lnTo>
                  <a:lnTo>
                    <a:pt x="2" y="90"/>
                  </a:lnTo>
                  <a:lnTo>
                    <a:pt x="2" y="90"/>
                  </a:lnTo>
                  <a:lnTo>
                    <a:pt x="2" y="90"/>
                  </a:lnTo>
                  <a:lnTo>
                    <a:pt x="2" y="88"/>
                  </a:lnTo>
                  <a:lnTo>
                    <a:pt x="2" y="88"/>
                  </a:lnTo>
                  <a:lnTo>
                    <a:pt x="2" y="88"/>
                  </a:lnTo>
                  <a:lnTo>
                    <a:pt x="2" y="88"/>
                  </a:lnTo>
                  <a:lnTo>
                    <a:pt x="5" y="88"/>
                  </a:lnTo>
                  <a:lnTo>
                    <a:pt x="5" y="85"/>
                  </a:lnTo>
                  <a:lnTo>
                    <a:pt x="2" y="85"/>
                  </a:lnTo>
                  <a:lnTo>
                    <a:pt x="2" y="85"/>
                  </a:lnTo>
                  <a:lnTo>
                    <a:pt x="2" y="85"/>
                  </a:lnTo>
                  <a:lnTo>
                    <a:pt x="2" y="85"/>
                  </a:lnTo>
                  <a:lnTo>
                    <a:pt x="0" y="85"/>
                  </a:lnTo>
                  <a:lnTo>
                    <a:pt x="0" y="85"/>
                  </a:lnTo>
                  <a:lnTo>
                    <a:pt x="0" y="83"/>
                  </a:lnTo>
                  <a:lnTo>
                    <a:pt x="0" y="83"/>
                  </a:lnTo>
                  <a:lnTo>
                    <a:pt x="0" y="83"/>
                  </a:lnTo>
                  <a:lnTo>
                    <a:pt x="2" y="83"/>
                  </a:lnTo>
                  <a:lnTo>
                    <a:pt x="2" y="83"/>
                  </a:lnTo>
                  <a:lnTo>
                    <a:pt x="2" y="83"/>
                  </a:lnTo>
                  <a:lnTo>
                    <a:pt x="2" y="83"/>
                  </a:lnTo>
                  <a:lnTo>
                    <a:pt x="5" y="8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264"/>
            <p:cNvSpPr>
              <a:spLocks/>
            </p:cNvSpPr>
            <p:nvPr/>
          </p:nvSpPr>
          <p:spPr bwMode="auto">
            <a:xfrm>
              <a:off x="2762250" y="3606800"/>
              <a:ext cx="363538" cy="260350"/>
            </a:xfrm>
            <a:custGeom>
              <a:avLst/>
              <a:gdLst/>
              <a:ahLst/>
              <a:cxnLst>
                <a:cxn ang="0">
                  <a:pos x="9" y="76"/>
                </a:cxn>
                <a:cxn ang="0">
                  <a:pos x="12" y="64"/>
                </a:cxn>
                <a:cxn ang="0">
                  <a:pos x="19" y="55"/>
                </a:cxn>
                <a:cxn ang="0">
                  <a:pos x="19" y="43"/>
                </a:cxn>
                <a:cxn ang="0">
                  <a:pos x="24" y="38"/>
                </a:cxn>
                <a:cxn ang="0">
                  <a:pos x="33" y="43"/>
                </a:cxn>
                <a:cxn ang="0">
                  <a:pos x="42" y="43"/>
                </a:cxn>
                <a:cxn ang="0">
                  <a:pos x="54" y="47"/>
                </a:cxn>
                <a:cxn ang="0">
                  <a:pos x="61" y="55"/>
                </a:cxn>
                <a:cxn ang="0">
                  <a:pos x="73" y="59"/>
                </a:cxn>
                <a:cxn ang="0">
                  <a:pos x="80" y="66"/>
                </a:cxn>
                <a:cxn ang="0">
                  <a:pos x="85" y="78"/>
                </a:cxn>
                <a:cxn ang="0">
                  <a:pos x="87" y="81"/>
                </a:cxn>
                <a:cxn ang="0">
                  <a:pos x="95" y="71"/>
                </a:cxn>
                <a:cxn ang="0">
                  <a:pos x="102" y="64"/>
                </a:cxn>
                <a:cxn ang="0">
                  <a:pos x="109" y="55"/>
                </a:cxn>
                <a:cxn ang="0">
                  <a:pos x="116" y="45"/>
                </a:cxn>
                <a:cxn ang="0">
                  <a:pos x="123" y="38"/>
                </a:cxn>
                <a:cxn ang="0">
                  <a:pos x="130" y="29"/>
                </a:cxn>
                <a:cxn ang="0">
                  <a:pos x="137" y="19"/>
                </a:cxn>
                <a:cxn ang="0">
                  <a:pos x="149" y="17"/>
                </a:cxn>
                <a:cxn ang="0">
                  <a:pos x="161" y="12"/>
                </a:cxn>
                <a:cxn ang="0">
                  <a:pos x="170" y="10"/>
                </a:cxn>
                <a:cxn ang="0">
                  <a:pos x="182" y="7"/>
                </a:cxn>
                <a:cxn ang="0">
                  <a:pos x="194" y="2"/>
                </a:cxn>
                <a:cxn ang="0">
                  <a:pos x="206" y="0"/>
                </a:cxn>
                <a:cxn ang="0">
                  <a:pos x="203" y="12"/>
                </a:cxn>
                <a:cxn ang="0">
                  <a:pos x="211" y="21"/>
                </a:cxn>
                <a:cxn ang="0">
                  <a:pos x="215" y="33"/>
                </a:cxn>
                <a:cxn ang="0">
                  <a:pos x="222" y="43"/>
                </a:cxn>
                <a:cxn ang="0">
                  <a:pos x="225" y="55"/>
                </a:cxn>
                <a:cxn ang="0">
                  <a:pos x="227" y="62"/>
                </a:cxn>
                <a:cxn ang="0">
                  <a:pos x="215" y="66"/>
                </a:cxn>
                <a:cxn ang="0">
                  <a:pos x="211" y="76"/>
                </a:cxn>
                <a:cxn ang="0">
                  <a:pos x="208" y="88"/>
                </a:cxn>
                <a:cxn ang="0">
                  <a:pos x="199" y="93"/>
                </a:cxn>
                <a:cxn ang="0">
                  <a:pos x="189" y="97"/>
                </a:cxn>
                <a:cxn ang="0">
                  <a:pos x="177" y="102"/>
                </a:cxn>
                <a:cxn ang="0">
                  <a:pos x="168" y="107"/>
                </a:cxn>
                <a:cxn ang="0">
                  <a:pos x="156" y="109"/>
                </a:cxn>
                <a:cxn ang="0">
                  <a:pos x="147" y="114"/>
                </a:cxn>
                <a:cxn ang="0">
                  <a:pos x="140" y="121"/>
                </a:cxn>
                <a:cxn ang="0">
                  <a:pos x="130" y="128"/>
                </a:cxn>
                <a:cxn ang="0">
                  <a:pos x="121" y="128"/>
                </a:cxn>
                <a:cxn ang="0">
                  <a:pos x="111" y="133"/>
                </a:cxn>
                <a:cxn ang="0">
                  <a:pos x="102" y="140"/>
                </a:cxn>
                <a:cxn ang="0">
                  <a:pos x="90" y="142"/>
                </a:cxn>
                <a:cxn ang="0">
                  <a:pos x="78" y="142"/>
                </a:cxn>
                <a:cxn ang="0">
                  <a:pos x="68" y="147"/>
                </a:cxn>
                <a:cxn ang="0">
                  <a:pos x="59" y="154"/>
                </a:cxn>
                <a:cxn ang="0">
                  <a:pos x="50" y="159"/>
                </a:cxn>
                <a:cxn ang="0">
                  <a:pos x="42" y="161"/>
                </a:cxn>
                <a:cxn ang="0">
                  <a:pos x="33" y="161"/>
                </a:cxn>
                <a:cxn ang="0">
                  <a:pos x="21" y="161"/>
                </a:cxn>
                <a:cxn ang="0">
                  <a:pos x="21" y="154"/>
                </a:cxn>
                <a:cxn ang="0">
                  <a:pos x="19" y="142"/>
                </a:cxn>
                <a:cxn ang="0">
                  <a:pos x="16" y="128"/>
                </a:cxn>
                <a:cxn ang="0">
                  <a:pos x="12" y="116"/>
                </a:cxn>
                <a:cxn ang="0">
                  <a:pos x="9" y="104"/>
                </a:cxn>
                <a:cxn ang="0">
                  <a:pos x="5" y="97"/>
                </a:cxn>
                <a:cxn ang="0">
                  <a:pos x="2" y="88"/>
                </a:cxn>
                <a:cxn ang="0">
                  <a:pos x="2" y="83"/>
                </a:cxn>
              </a:cxnLst>
              <a:rect l="0" t="0" r="r" b="b"/>
              <a:pathLst>
                <a:path w="229" h="164">
                  <a:moveTo>
                    <a:pt x="5" y="83"/>
                  </a:moveTo>
                  <a:lnTo>
                    <a:pt x="5" y="85"/>
                  </a:lnTo>
                  <a:lnTo>
                    <a:pt x="5" y="85"/>
                  </a:lnTo>
                  <a:lnTo>
                    <a:pt x="7" y="85"/>
                  </a:lnTo>
                  <a:lnTo>
                    <a:pt x="7" y="83"/>
                  </a:lnTo>
                  <a:lnTo>
                    <a:pt x="7" y="83"/>
                  </a:lnTo>
                  <a:lnTo>
                    <a:pt x="7" y="83"/>
                  </a:lnTo>
                  <a:lnTo>
                    <a:pt x="7" y="81"/>
                  </a:lnTo>
                  <a:lnTo>
                    <a:pt x="7" y="81"/>
                  </a:lnTo>
                  <a:lnTo>
                    <a:pt x="7" y="81"/>
                  </a:lnTo>
                  <a:lnTo>
                    <a:pt x="7" y="81"/>
                  </a:lnTo>
                  <a:lnTo>
                    <a:pt x="9" y="81"/>
                  </a:lnTo>
                  <a:lnTo>
                    <a:pt x="9" y="78"/>
                  </a:lnTo>
                  <a:lnTo>
                    <a:pt x="9" y="78"/>
                  </a:lnTo>
                  <a:lnTo>
                    <a:pt x="9" y="76"/>
                  </a:lnTo>
                  <a:lnTo>
                    <a:pt x="9" y="76"/>
                  </a:lnTo>
                  <a:lnTo>
                    <a:pt x="9" y="74"/>
                  </a:lnTo>
                  <a:lnTo>
                    <a:pt x="9" y="74"/>
                  </a:lnTo>
                  <a:lnTo>
                    <a:pt x="9" y="71"/>
                  </a:lnTo>
                  <a:lnTo>
                    <a:pt x="9" y="71"/>
                  </a:lnTo>
                  <a:lnTo>
                    <a:pt x="9" y="71"/>
                  </a:lnTo>
                  <a:lnTo>
                    <a:pt x="7" y="71"/>
                  </a:lnTo>
                  <a:lnTo>
                    <a:pt x="7" y="69"/>
                  </a:lnTo>
                  <a:lnTo>
                    <a:pt x="7" y="69"/>
                  </a:lnTo>
                  <a:lnTo>
                    <a:pt x="7" y="66"/>
                  </a:lnTo>
                  <a:lnTo>
                    <a:pt x="9" y="66"/>
                  </a:lnTo>
                  <a:lnTo>
                    <a:pt x="9" y="66"/>
                  </a:lnTo>
                  <a:lnTo>
                    <a:pt x="9" y="66"/>
                  </a:lnTo>
                  <a:lnTo>
                    <a:pt x="12" y="66"/>
                  </a:lnTo>
                  <a:lnTo>
                    <a:pt x="12" y="66"/>
                  </a:lnTo>
                  <a:lnTo>
                    <a:pt x="12" y="66"/>
                  </a:lnTo>
                  <a:lnTo>
                    <a:pt x="12" y="64"/>
                  </a:lnTo>
                  <a:lnTo>
                    <a:pt x="12" y="64"/>
                  </a:lnTo>
                  <a:lnTo>
                    <a:pt x="14" y="64"/>
                  </a:lnTo>
                  <a:lnTo>
                    <a:pt x="14" y="64"/>
                  </a:lnTo>
                  <a:lnTo>
                    <a:pt x="14" y="62"/>
                  </a:lnTo>
                  <a:lnTo>
                    <a:pt x="14" y="62"/>
                  </a:lnTo>
                  <a:lnTo>
                    <a:pt x="16" y="62"/>
                  </a:lnTo>
                  <a:lnTo>
                    <a:pt x="16" y="62"/>
                  </a:lnTo>
                  <a:lnTo>
                    <a:pt x="16" y="62"/>
                  </a:lnTo>
                  <a:lnTo>
                    <a:pt x="16" y="59"/>
                  </a:lnTo>
                  <a:lnTo>
                    <a:pt x="16" y="59"/>
                  </a:lnTo>
                  <a:lnTo>
                    <a:pt x="16" y="59"/>
                  </a:lnTo>
                  <a:lnTo>
                    <a:pt x="19" y="59"/>
                  </a:lnTo>
                  <a:lnTo>
                    <a:pt x="19" y="59"/>
                  </a:lnTo>
                  <a:lnTo>
                    <a:pt x="19" y="57"/>
                  </a:lnTo>
                  <a:lnTo>
                    <a:pt x="19" y="57"/>
                  </a:lnTo>
                  <a:lnTo>
                    <a:pt x="19" y="55"/>
                  </a:lnTo>
                  <a:lnTo>
                    <a:pt x="16" y="55"/>
                  </a:lnTo>
                  <a:lnTo>
                    <a:pt x="16" y="55"/>
                  </a:lnTo>
                  <a:lnTo>
                    <a:pt x="16" y="55"/>
                  </a:lnTo>
                  <a:lnTo>
                    <a:pt x="16" y="52"/>
                  </a:lnTo>
                  <a:lnTo>
                    <a:pt x="16" y="52"/>
                  </a:lnTo>
                  <a:lnTo>
                    <a:pt x="16" y="52"/>
                  </a:lnTo>
                  <a:lnTo>
                    <a:pt x="16" y="50"/>
                  </a:lnTo>
                  <a:lnTo>
                    <a:pt x="16" y="50"/>
                  </a:lnTo>
                  <a:lnTo>
                    <a:pt x="16" y="47"/>
                  </a:lnTo>
                  <a:lnTo>
                    <a:pt x="16" y="47"/>
                  </a:lnTo>
                  <a:lnTo>
                    <a:pt x="16" y="47"/>
                  </a:lnTo>
                  <a:lnTo>
                    <a:pt x="16" y="45"/>
                  </a:lnTo>
                  <a:lnTo>
                    <a:pt x="16" y="45"/>
                  </a:lnTo>
                  <a:lnTo>
                    <a:pt x="16" y="43"/>
                  </a:lnTo>
                  <a:lnTo>
                    <a:pt x="19" y="43"/>
                  </a:lnTo>
                  <a:lnTo>
                    <a:pt x="19" y="43"/>
                  </a:lnTo>
                  <a:lnTo>
                    <a:pt x="21" y="43"/>
                  </a:lnTo>
                  <a:lnTo>
                    <a:pt x="21" y="43"/>
                  </a:lnTo>
                  <a:lnTo>
                    <a:pt x="19" y="43"/>
                  </a:lnTo>
                  <a:lnTo>
                    <a:pt x="19" y="40"/>
                  </a:lnTo>
                  <a:lnTo>
                    <a:pt x="19" y="40"/>
                  </a:lnTo>
                  <a:lnTo>
                    <a:pt x="19" y="40"/>
                  </a:lnTo>
                  <a:lnTo>
                    <a:pt x="19" y="40"/>
                  </a:lnTo>
                  <a:lnTo>
                    <a:pt x="19" y="38"/>
                  </a:lnTo>
                  <a:lnTo>
                    <a:pt x="19" y="38"/>
                  </a:lnTo>
                  <a:lnTo>
                    <a:pt x="19" y="38"/>
                  </a:lnTo>
                  <a:lnTo>
                    <a:pt x="19" y="36"/>
                  </a:lnTo>
                  <a:lnTo>
                    <a:pt x="21" y="36"/>
                  </a:lnTo>
                  <a:lnTo>
                    <a:pt x="21" y="36"/>
                  </a:lnTo>
                  <a:lnTo>
                    <a:pt x="21" y="36"/>
                  </a:lnTo>
                  <a:lnTo>
                    <a:pt x="24" y="36"/>
                  </a:lnTo>
                  <a:lnTo>
                    <a:pt x="24" y="38"/>
                  </a:lnTo>
                  <a:lnTo>
                    <a:pt x="24" y="38"/>
                  </a:lnTo>
                  <a:lnTo>
                    <a:pt x="24" y="38"/>
                  </a:lnTo>
                  <a:lnTo>
                    <a:pt x="24" y="38"/>
                  </a:lnTo>
                  <a:lnTo>
                    <a:pt x="26" y="38"/>
                  </a:lnTo>
                  <a:lnTo>
                    <a:pt x="26" y="40"/>
                  </a:lnTo>
                  <a:lnTo>
                    <a:pt x="26" y="40"/>
                  </a:lnTo>
                  <a:lnTo>
                    <a:pt x="26" y="40"/>
                  </a:lnTo>
                  <a:lnTo>
                    <a:pt x="28" y="40"/>
                  </a:lnTo>
                  <a:lnTo>
                    <a:pt x="28" y="40"/>
                  </a:lnTo>
                  <a:lnTo>
                    <a:pt x="28" y="40"/>
                  </a:lnTo>
                  <a:lnTo>
                    <a:pt x="28" y="40"/>
                  </a:lnTo>
                  <a:lnTo>
                    <a:pt x="31" y="40"/>
                  </a:lnTo>
                  <a:lnTo>
                    <a:pt x="31" y="43"/>
                  </a:lnTo>
                  <a:lnTo>
                    <a:pt x="31" y="43"/>
                  </a:lnTo>
                  <a:lnTo>
                    <a:pt x="33" y="43"/>
                  </a:lnTo>
                  <a:lnTo>
                    <a:pt x="33" y="43"/>
                  </a:lnTo>
                  <a:lnTo>
                    <a:pt x="33" y="43"/>
                  </a:lnTo>
                  <a:lnTo>
                    <a:pt x="33" y="43"/>
                  </a:lnTo>
                  <a:lnTo>
                    <a:pt x="33" y="43"/>
                  </a:lnTo>
                  <a:lnTo>
                    <a:pt x="35" y="43"/>
                  </a:lnTo>
                  <a:lnTo>
                    <a:pt x="35" y="40"/>
                  </a:lnTo>
                  <a:lnTo>
                    <a:pt x="35" y="40"/>
                  </a:lnTo>
                  <a:lnTo>
                    <a:pt x="35" y="40"/>
                  </a:lnTo>
                  <a:lnTo>
                    <a:pt x="38" y="40"/>
                  </a:lnTo>
                  <a:lnTo>
                    <a:pt x="38" y="40"/>
                  </a:lnTo>
                  <a:lnTo>
                    <a:pt x="40" y="40"/>
                  </a:lnTo>
                  <a:lnTo>
                    <a:pt x="40" y="40"/>
                  </a:lnTo>
                  <a:lnTo>
                    <a:pt x="40" y="40"/>
                  </a:lnTo>
                  <a:lnTo>
                    <a:pt x="42" y="40"/>
                  </a:lnTo>
                  <a:lnTo>
                    <a:pt x="42" y="40"/>
                  </a:lnTo>
                  <a:lnTo>
                    <a:pt x="42" y="40"/>
                  </a:lnTo>
                  <a:lnTo>
                    <a:pt x="42" y="43"/>
                  </a:lnTo>
                  <a:lnTo>
                    <a:pt x="45" y="43"/>
                  </a:lnTo>
                  <a:lnTo>
                    <a:pt x="45" y="43"/>
                  </a:lnTo>
                  <a:lnTo>
                    <a:pt x="45" y="43"/>
                  </a:lnTo>
                  <a:lnTo>
                    <a:pt x="47" y="43"/>
                  </a:lnTo>
                  <a:lnTo>
                    <a:pt x="47" y="43"/>
                  </a:lnTo>
                  <a:lnTo>
                    <a:pt x="47" y="45"/>
                  </a:lnTo>
                  <a:lnTo>
                    <a:pt x="47" y="45"/>
                  </a:lnTo>
                  <a:lnTo>
                    <a:pt x="50" y="45"/>
                  </a:lnTo>
                  <a:lnTo>
                    <a:pt x="50" y="45"/>
                  </a:lnTo>
                  <a:lnTo>
                    <a:pt x="50" y="45"/>
                  </a:lnTo>
                  <a:lnTo>
                    <a:pt x="50" y="45"/>
                  </a:lnTo>
                  <a:lnTo>
                    <a:pt x="50" y="47"/>
                  </a:lnTo>
                  <a:lnTo>
                    <a:pt x="52" y="47"/>
                  </a:lnTo>
                  <a:lnTo>
                    <a:pt x="52" y="47"/>
                  </a:lnTo>
                  <a:lnTo>
                    <a:pt x="52" y="47"/>
                  </a:lnTo>
                  <a:lnTo>
                    <a:pt x="54" y="47"/>
                  </a:lnTo>
                  <a:lnTo>
                    <a:pt x="54" y="47"/>
                  </a:lnTo>
                  <a:lnTo>
                    <a:pt x="54" y="50"/>
                  </a:lnTo>
                  <a:lnTo>
                    <a:pt x="54" y="50"/>
                  </a:lnTo>
                  <a:lnTo>
                    <a:pt x="57" y="50"/>
                  </a:lnTo>
                  <a:lnTo>
                    <a:pt x="57" y="50"/>
                  </a:lnTo>
                  <a:lnTo>
                    <a:pt x="57" y="50"/>
                  </a:lnTo>
                  <a:lnTo>
                    <a:pt x="57" y="50"/>
                  </a:lnTo>
                  <a:lnTo>
                    <a:pt x="57" y="52"/>
                  </a:lnTo>
                  <a:lnTo>
                    <a:pt x="59" y="52"/>
                  </a:lnTo>
                  <a:lnTo>
                    <a:pt x="59" y="52"/>
                  </a:lnTo>
                  <a:lnTo>
                    <a:pt x="59" y="52"/>
                  </a:lnTo>
                  <a:lnTo>
                    <a:pt x="61" y="52"/>
                  </a:lnTo>
                  <a:lnTo>
                    <a:pt x="61" y="52"/>
                  </a:lnTo>
                  <a:lnTo>
                    <a:pt x="61" y="52"/>
                  </a:lnTo>
                  <a:lnTo>
                    <a:pt x="61" y="52"/>
                  </a:lnTo>
                  <a:lnTo>
                    <a:pt x="61" y="55"/>
                  </a:lnTo>
                  <a:lnTo>
                    <a:pt x="64" y="55"/>
                  </a:lnTo>
                  <a:lnTo>
                    <a:pt x="64" y="55"/>
                  </a:lnTo>
                  <a:lnTo>
                    <a:pt x="64" y="55"/>
                  </a:lnTo>
                  <a:lnTo>
                    <a:pt x="64" y="55"/>
                  </a:lnTo>
                  <a:lnTo>
                    <a:pt x="66" y="55"/>
                  </a:lnTo>
                  <a:lnTo>
                    <a:pt x="66" y="57"/>
                  </a:lnTo>
                  <a:lnTo>
                    <a:pt x="66" y="57"/>
                  </a:lnTo>
                  <a:lnTo>
                    <a:pt x="68" y="57"/>
                  </a:lnTo>
                  <a:lnTo>
                    <a:pt x="68" y="57"/>
                  </a:lnTo>
                  <a:lnTo>
                    <a:pt x="68" y="57"/>
                  </a:lnTo>
                  <a:lnTo>
                    <a:pt x="68" y="57"/>
                  </a:lnTo>
                  <a:lnTo>
                    <a:pt x="68" y="59"/>
                  </a:lnTo>
                  <a:lnTo>
                    <a:pt x="71" y="59"/>
                  </a:lnTo>
                  <a:lnTo>
                    <a:pt x="71" y="59"/>
                  </a:lnTo>
                  <a:lnTo>
                    <a:pt x="71" y="59"/>
                  </a:lnTo>
                  <a:lnTo>
                    <a:pt x="73" y="59"/>
                  </a:lnTo>
                  <a:lnTo>
                    <a:pt x="73" y="59"/>
                  </a:lnTo>
                  <a:lnTo>
                    <a:pt x="73" y="62"/>
                  </a:lnTo>
                  <a:lnTo>
                    <a:pt x="73" y="62"/>
                  </a:lnTo>
                  <a:lnTo>
                    <a:pt x="76" y="62"/>
                  </a:lnTo>
                  <a:lnTo>
                    <a:pt x="76" y="62"/>
                  </a:lnTo>
                  <a:lnTo>
                    <a:pt x="76" y="62"/>
                  </a:lnTo>
                  <a:lnTo>
                    <a:pt x="76" y="62"/>
                  </a:lnTo>
                  <a:lnTo>
                    <a:pt x="76" y="62"/>
                  </a:lnTo>
                  <a:lnTo>
                    <a:pt x="78" y="62"/>
                  </a:lnTo>
                  <a:lnTo>
                    <a:pt x="78" y="64"/>
                  </a:lnTo>
                  <a:lnTo>
                    <a:pt x="78" y="64"/>
                  </a:lnTo>
                  <a:lnTo>
                    <a:pt x="80" y="64"/>
                  </a:lnTo>
                  <a:lnTo>
                    <a:pt x="80" y="64"/>
                  </a:lnTo>
                  <a:lnTo>
                    <a:pt x="80" y="64"/>
                  </a:lnTo>
                  <a:lnTo>
                    <a:pt x="80" y="64"/>
                  </a:lnTo>
                  <a:lnTo>
                    <a:pt x="80" y="66"/>
                  </a:lnTo>
                  <a:lnTo>
                    <a:pt x="83" y="66"/>
                  </a:lnTo>
                  <a:lnTo>
                    <a:pt x="83" y="66"/>
                  </a:lnTo>
                  <a:lnTo>
                    <a:pt x="83" y="66"/>
                  </a:lnTo>
                  <a:lnTo>
                    <a:pt x="83" y="66"/>
                  </a:lnTo>
                  <a:lnTo>
                    <a:pt x="85" y="66"/>
                  </a:lnTo>
                  <a:lnTo>
                    <a:pt x="85" y="69"/>
                  </a:lnTo>
                  <a:lnTo>
                    <a:pt x="85" y="69"/>
                  </a:lnTo>
                  <a:lnTo>
                    <a:pt x="85" y="71"/>
                  </a:lnTo>
                  <a:lnTo>
                    <a:pt x="85" y="71"/>
                  </a:lnTo>
                  <a:lnTo>
                    <a:pt x="85" y="71"/>
                  </a:lnTo>
                  <a:lnTo>
                    <a:pt x="85" y="74"/>
                  </a:lnTo>
                  <a:lnTo>
                    <a:pt x="85" y="74"/>
                  </a:lnTo>
                  <a:lnTo>
                    <a:pt x="85" y="76"/>
                  </a:lnTo>
                  <a:lnTo>
                    <a:pt x="85" y="76"/>
                  </a:lnTo>
                  <a:lnTo>
                    <a:pt x="85" y="78"/>
                  </a:lnTo>
                  <a:lnTo>
                    <a:pt x="85" y="78"/>
                  </a:lnTo>
                  <a:lnTo>
                    <a:pt x="85" y="81"/>
                  </a:lnTo>
                  <a:lnTo>
                    <a:pt x="85" y="81"/>
                  </a:lnTo>
                  <a:lnTo>
                    <a:pt x="85" y="81"/>
                  </a:lnTo>
                  <a:lnTo>
                    <a:pt x="85" y="83"/>
                  </a:lnTo>
                  <a:lnTo>
                    <a:pt x="85" y="83"/>
                  </a:lnTo>
                  <a:lnTo>
                    <a:pt x="85" y="85"/>
                  </a:lnTo>
                  <a:lnTo>
                    <a:pt x="85" y="85"/>
                  </a:lnTo>
                  <a:lnTo>
                    <a:pt x="85" y="85"/>
                  </a:lnTo>
                  <a:lnTo>
                    <a:pt x="85" y="85"/>
                  </a:lnTo>
                  <a:lnTo>
                    <a:pt x="87" y="85"/>
                  </a:lnTo>
                  <a:lnTo>
                    <a:pt x="87" y="83"/>
                  </a:lnTo>
                  <a:lnTo>
                    <a:pt x="87" y="83"/>
                  </a:lnTo>
                  <a:lnTo>
                    <a:pt x="87" y="83"/>
                  </a:lnTo>
                  <a:lnTo>
                    <a:pt x="87" y="81"/>
                  </a:lnTo>
                  <a:lnTo>
                    <a:pt x="87" y="81"/>
                  </a:lnTo>
                  <a:lnTo>
                    <a:pt x="87" y="81"/>
                  </a:lnTo>
                  <a:lnTo>
                    <a:pt x="90" y="81"/>
                  </a:lnTo>
                  <a:lnTo>
                    <a:pt x="90" y="81"/>
                  </a:lnTo>
                  <a:lnTo>
                    <a:pt x="90" y="81"/>
                  </a:lnTo>
                  <a:lnTo>
                    <a:pt x="90" y="78"/>
                  </a:lnTo>
                  <a:lnTo>
                    <a:pt x="90" y="78"/>
                  </a:lnTo>
                  <a:lnTo>
                    <a:pt x="90" y="78"/>
                  </a:lnTo>
                  <a:lnTo>
                    <a:pt x="92" y="78"/>
                  </a:lnTo>
                  <a:lnTo>
                    <a:pt x="92" y="76"/>
                  </a:lnTo>
                  <a:lnTo>
                    <a:pt x="92" y="76"/>
                  </a:lnTo>
                  <a:lnTo>
                    <a:pt x="92" y="76"/>
                  </a:lnTo>
                  <a:lnTo>
                    <a:pt x="95" y="76"/>
                  </a:lnTo>
                  <a:lnTo>
                    <a:pt x="95" y="74"/>
                  </a:lnTo>
                  <a:lnTo>
                    <a:pt x="95" y="74"/>
                  </a:lnTo>
                  <a:lnTo>
                    <a:pt x="95" y="74"/>
                  </a:lnTo>
                  <a:lnTo>
                    <a:pt x="95" y="71"/>
                  </a:lnTo>
                  <a:lnTo>
                    <a:pt x="95" y="71"/>
                  </a:lnTo>
                  <a:lnTo>
                    <a:pt x="95" y="71"/>
                  </a:lnTo>
                  <a:lnTo>
                    <a:pt x="97" y="71"/>
                  </a:lnTo>
                  <a:lnTo>
                    <a:pt x="97" y="71"/>
                  </a:lnTo>
                  <a:lnTo>
                    <a:pt x="97" y="71"/>
                  </a:lnTo>
                  <a:lnTo>
                    <a:pt x="97" y="69"/>
                  </a:lnTo>
                  <a:lnTo>
                    <a:pt x="97" y="69"/>
                  </a:lnTo>
                  <a:lnTo>
                    <a:pt x="97" y="69"/>
                  </a:lnTo>
                  <a:lnTo>
                    <a:pt x="99" y="69"/>
                  </a:lnTo>
                  <a:lnTo>
                    <a:pt x="99" y="66"/>
                  </a:lnTo>
                  <a:lnTo>
                    <a:pt x="99" y="66"/>
                  </a:lnTo>
                  <a:lnTo>
                    <a:pt x="99" y="66"/>
                  </a:lnTo>
                  <a:lnTo>
                    <a:pt x="102" y="66"/>
                  </a:lnTo>
                  <a:lnTo>
                    <a:pt x="102" y="64"/>
                  </a:lnTo>
                  <a:lnTo>
                    <a:pt x="102" y="64"/>
                  </a:lnTo>
                  <a:lnTo>
                    <a:pt x="102" y="64"/>
                  </a:lnTo>
                  <a:lnTo>
                    <a:pt x="102" y="64"/>
                  </a:lnTo>
                  <a:lnTo>
                    <a:pt x="102" y="62"/>
                  </a:lnTo>
                  <a:lnTo>
                    <a:pt x="104" y="62"/>
                  </a:lnTo>
                  <a:lnTo>
                    <a:pt x="104" y="62"/>
                  </a:lnTo>
                  <a:lnTo>
                    <a:pt x="104" y="62"/>
                  </a:lnTo>
                  <a:lnTo>
                    <a:pt x="104" y="62"/>
                  </a:lnTo>
                  <a:lnTo>
                    <a:pt x="104" y="59"/>
                  </a:lnTo>
                  <a:lnTo>
                    <a:pt x="106" y="59"/>
                  </a:lnTo>
                  <a:lnTo>
                    <a:pt x="106" y="59"/>
                  </a:lnTo>
                  <a:lnTo>
                    <a:pt x="106" y="59"/>
                  </a:lnTo>
                  <a:lnTo>
                    <a:pt x="106" y="57"/>
                  </a:lnTo>
                  <a:lnTo>
                    <a:pt x="106" y="57"/>
                  </a:lnTo>
                  <a:lnTo>
                    <a:pt x="106" y="57"/>
                  </a:lnTo>
                  <a:lnTo>
                    <a:pt x="109" y="57"/>
                  </a:lnTo>
                  <a:lnTo>
                    <a:pt x="109" y="55"/>
                  </a:lnTo>
                  <a:lnTo>
                    <a:pt x="109" y="55"/>
                  </a:lnTo>
                  <a:lnTo>
                    <a:pt x="109" y="55"/>
                  </a:lnTo>
                  <a:lnTo>
                    <a:pt x="109" y="55"/>
                  </a:lnTo>
                  <a:lnTo>
                    <a:pt x="109" y="52"/>
                  </a:lnTo>
                  <a:lnTo>
                    <a:pt x="111" y="52"/>
                  </a:lnTo>
                  <a:lnTo>
                    <a:pt x="111" y="52"/>
                  </a:lnTo>
                  <a:lnTo>
                    <a:pt x="111" y="52"/>
                  </a:lnTo>
                  <a:lnTo>
                    <a:pt x="111" y="52"/>
                  </a:lnTo>
                  <a:lnTo>
                    <a:pt x="113" y="52"/>
                  </a:lnTo>
                  <a:lnTo>
                    <a:pt x="113" y="50"/>
                  </a:lnTo>
                  <a:lnTo>
                    <a:pt x="113" y="50"/>
                  </a:lnTo>
                  <a:lnTo>
                    <a:pt x="113" y="50"/>
                  </a:lnTo>
                  <a:lnTo>
                    <a:pt x="113" y="47"/>
                  </a:lnTo>
                  <a:lnTo>
                    <a:pt x="113" y="47"/>
                  </a:lnTo>
                  <a:lnTo>
                    <a:pt x="113" y="47"/>
                  </a:lnTo>
                  <a:lnTo>
                    <a:pt x="116" y="47"/>
                  </a:lnTo>
                  <a:lnTo>
                    <a:pt x="116" y="45"/>
                  </a:lnTo>
                  <a:lnTo>
                    <a:pt x="116" y="45"/>
                  </a:lnTo>
                  <a:lnTo>
                    <a:pt x="116" y="45"/>
                  </a:lnTo>
                  <a:lnTo>
                    <a:pt x="116" y="45"/>
                  </a:lnTo>
                  <a:lnTo>
                    <a:pt x="116" y="43"/>
                  </a:lnTo>
                  <a:lnTo>
                    <a:pt x="118" y="43"/>
                  </a:lnTo>
                  <a:lnTo>
                    <a:pt x="118" y="43"/>
                  </a:lnTo>
                  <a:lnTo>
                    <a:pt x="118" y="43"/>
                  </a:lnTo>
                  <a:lnTo>
                    <a:pt x="118" y="40"/>
                  </a:lnTo>
                  <a:lnTo>
                    <a:pt x="121" y="40"/>
                  </a:lnTo>
                  <a:lnTo>
                    <a:pt x="121" y="40"/>
                  </a:lnTo>
                  <a:lnTo>
                    <a:pt x="121" y="40"/>
                  </a:lnTo>
                  <a:lnTo>
                    <a:pt x="121" y="40"/>
                  </a:lnTo>
                  <a:lnTo>
                    <a:pt x="121" y="40"/>
                  </a:lnTo>
                  <a:lnTo>
                    <a:pt x="121" y="38"/>
                  </a:lnTo>
                  <a:lnTo>
                    <a:pt x="123" y="38"/>
                  </a:lnTo>
                  <a:lnTo>
                    <a:pt x="123" y="38"/>
                  </a:lnTo>
                  <a:lnTo>
                    <a:pt x="123" y="38"/>
                  </a:lnTo>
                  <a:lnTo>
                    <a:pt x="123" y="36"/>
                  </a:lnTo>
                  <a:lnTo>
                    <a:pt x="123" y="36"/>
                  </a:lnTo>
                  <a:lnTo>
                    <a:pt x="123" y="36"/>
                  </a:lnTo>
                  <a:lnTo>
                    <a:pt x="123" y="33"/>
                  </a:lnTo>
                  <a:lnTo>
                    <a:pt x="125" y="33"/>
                  </a:lnTo>
                  <a:lnTo>
                    <a:pt x="125" y="33"/>
                  </a:lnTo>
                  <a:lnTo>
                    <a:pt x="125" y="33"/>
                  </a:lnTo>
                  <a:lnTo>
                    <a:pt x="125" y="31"/>
                  </a:lnTo>
                  <a:lnTo>
                    <a:pt x="128" y="31"/>
                  </a:lnTo>
                  <a:lnTo>
                    <a:pt x="128" y="31"/>
                  </a:lnTo>
                  <a:lnTo>
                    <a:pt x="128" y="31"/>
                  </a:lnTo>
                  <a:lnTo>
                    <a:pt x="128" y="31"/>
                  </a:lnTo>
                  <a:lnTo>
                    <a:pt x="128" y="31"/>
                  </a:lnTo>
                  <a:lnTo>
                    <a:pt x="128" y="29"/>
                  </a:lnTo>
                  <a:lnTo>
                    <a:pt x="130" y="29"/>
                  </a:lnTo>
                  <a:lnTo>
                    <a:pt x="130" y="29"/>
                  </a:lnTo>
                  <a:lnTo>
                    <a:pt x="130" y="29"/>
                  </a:lnTo>
                  <a:lnTo>
                    <a:pt x="130" y="26"/>
                  </a:lnTo>
                  <a:lnTo>
                    <a:pt x="130" y="26"/>
                  </a:lnTo>
                  <a:lnTo>
                    <a:pt x="130" y="26"/>
                  </a:lnTo>
                  <a:lnTo>
                    <a:pt x="132" y="26"/>
                  </a:lnTo>
                  <a:lnTo>
                    <a:pt x="132" y="24"/>
                  </a:lnTo>
                  <a:lnTo>
                    <a:pt x="132" y="24"/>
                  </a:lnTo>
                  <a:lnTo>
                    <a:pt x="132" y="24"/>
                  </a:lnTo>
                  <a:lnTo>
                    <a:pt x="135" y="24"/>
                  </a:lnTo>
                  <a:lnTo>
                    <a:pt x="135" y="21"/>
                  </a:lnTo>
                  <a:lnTo>
                    <a:pt x="135" y="21"/>
                  </a:lnTo>
                  <a:lnTo>
                    <a:pt x="135" y="21"/>
                  </a:lnTo>
                  <a:lnTo>
                    <a:pt x="135" y="21"/>
                  </a:lnTo>
                  <a:lnTo>
                    <a:pt x="135" y="21"/>
                  </a:lnTo>
                  <a:lnTo>
                    <a:pt x="137" y="21"/>
                  </a:lnTo>
                  <a:lnTo>
                    <a:pt x="137" y="19"/>
                  </a:lnTo>
                  <a:lnTo>
                    <a:pt x="137" y="19"/>
                  </a:lnTo>
                  <a:lnTo>
                    <a:pt x="137" y="19"/>
                  </a:lnTo>
                  <a:lnTo>
                    <a:pt x="140" y="19"/>
                  </a:lnTo>
                  <a:lnTo>
                    <a:pt x="140" y="19"/>
                  </a:lnTo>
                  <a:lnTo>
                    <a:pt x="140" y="19"/>
                  </a:lnTo>
                  <a:lnTo>
                    <a:pt x="142" y="19"/>
                  </a:lnTo>
                  <a:lnTo>
                    <a:pt x="142" y="17"/>
                  </a:lnTo>
                  <a:lnTo>
                    <a:pt x="142" y="17"/>
                  </a:lnTo>
                  <a:lnTo>
                    <a:pt x="142" y="17"/>
                  </a:lnTo>
                  <a:lnTo>
                    <a:pt x="144" y="17"/>
                  </a:lnTo>
                  <a:lnTo>
                    <a:pt x="144" y="17"/>
                  </a:lnTo>
                  <a:lnTo>
                    <a:pt x="144" y="17"/>
                  </a:lnTo>
                  <a:lnTo>
                    <a:pt x="147" y="17"/>
                  </a:lnTo>
                  <a:lnTo>
                    <a:pt x="147" y="17"/>
                  </a:lnTo>
                  <a:lnTo>
                    <a:pt x="147" y="17"/>
                  </a:lnTo>
                  <a:lnTo>
                    <a:pt x="149" y="17"/>
                  </a:lnTo>
                  <a:lnTo>
                    <a:pt x="149" y="14"/>
                  </a:lnTo>
                  <a:lnTo>
                    <a:pt x="149" y="14"/>
                  </a:lnTo>
                  <a:lnTo>
                    <a:pt x="149" y="14"/>
                  </a:lnTo>
                  <a:lnTo>
                    <a:pt x="151" y="14"/>
                  </a:lnTo>
                  <a:lnTo>
                    <a:pt x="151" y="14"/>
                  </a:lnTo>
                  <a:lnTo>
                    <a:pt x="154" y="14"/>
                  </a:lnTo>
                  <a:lnTo>
                    <a:pt x="154" y="14"/>
                  </a:lnTo>
                  <a:lnTo>
                    <a:pt x="154" y="14"/>
                  </a:lnTo>
                  <a:lnTo>
                    <a:pt x="154" y="14"/>
                  </a:lnTo>
                  <a:lnTo>
                    <a:pt x="156" y="14"/>
                  </a:lnTo>
                  <a:lnTo>
                    <a:pt x="156" y="14"/>
                  </a:lnTo>
                  <a:lnTo>
                    <a:pt x="156" y="12"/>
                  </a:lnTo>
                  <a:lnTo>
                    <a:pt x="156" y="12"/>
                  </a:lnTo>
                  <a:lnTo>
                    <a:pt x="158" y="12"/>
                  </a:lnTo>
                  <a:lnTo>
                    <a:pt x="158" y="12"/>
                  </a:lnTo>
                  <a:lnTo>
                    <a:pt x="161" y="12"/>
                  </a:lnTo>
                  <a:lnTo>
                    <a:pt x="161" y="12"/>
                  </a:lnTo>
                  <a:lnTo>
                    <a:pt x="161" y="12"/>
                  </a:lnTo>
                  <a:lnTo>
                    <a:pt x="161" y="12"/>
                  </a:lnTo>
                  <a:lnTo>
                    <a:pt x="163" y="12"/>
                  </a:lnTo>
                  <a:lnTo>
                    <a:pt x="163" y="12"/>
                  </a:lnTo>
                  <a:lnTo>
                    <a:pt x="163" y="12"/>
                  </a:lnTo>
                  <a:lnTo>
                    <a:pt x="163" y="12"/>
                  </a:lnTo>
                  <a:lnTo>
                    <a:pt x="166" y="12"/>
                  </a:lnTo>
                  <a:lnTo>
                    <a:pt x="166" y="12"/>
                  </a:lnTo>
                  <a:lnTo>
                    <a:pt x="168" y="12"/>
                  </a:lnTo>
                  <a:lnTo>
                    <a:pt x="168" y="12"/>
                  </a:lnTo>
                  <a:lnTo>
                    <a:pt x="168" y="10"/>
                  </a:lnTo>
                  <a:lnTo>
                    <a:pt x="168" y="10"/>
                  </a:lnTo>
                  <a:lnTo>
                    <a:pt x="170" y="10"/>
                  </a:lnTo>
                  <a:lnTo>
                    <a:pt x="170" y="10"/>
                  </a:lnTo>
                  <a:lnTo>
                    <a:pt x="170" y="10"/>
                  </a:lnTo>
                  <a:lnTo>
                    <a:pt x="170" y="10"/>
                  </a:lnTo>
                  <a:lnTo>
                    <a:pt x="173" y="10"/>
                  </a:lnTo>
                  <a:lnTo>
                    <a:pt x="173" y="10"/>
                  </a:lnTo>
                  <a:lnTo>
                    <a:pt x="175" y="10"/>
                  </a:lnTo>
                  <a:lnTo>
                    <a:pt x="175" y="10"/>
                  </a:lnTo>
                  <a:lnTo>
                    <a:pt x="175" y="10"/>
                  </a:lnTo>
                  <a:lnTo>
                    <a:pt x="175" y="7"/>
                  </a:lnTo>
                  <a:lnTo>
                    <a:pt x="177" y="7"/>
                  </a:lnTo>
                  <a:lnTo>
                    <a:pt x="177" y="7"/>
                  </a:lnTo>
                  <a:lnTo>
                    <a:pt x="180" y="7"/>
                  </a:lnTo>
                  <a:lnTo>
                    <a:pt x="180" y="7"/>
                  </a:lnTo>
                  <a:lnTo>
                    <a:pt x="180" y="7"/>
                  </a:lnTo>
                  <a:lnTo>
                    <a:pt x="180" y="7"/>
                  </a:lnTo>
                  <a:lnTo>
                    <a:pt x="182" y="7"/>
                  </a:lnTo>
                  <a:lnTo>
                    <a:pt x="182" y="7"/>
                  </a:lnTo>
                  <a:lnTo>
                    <a:pt x="182" y="7"/>
                  </a:lnTo>
                  <a:lnTo>
                    <a:pt x="184" y="7"/>
                  </a:lnTo>
                  <a:lnTo>
                    <a:pt x="184" y="5"/>
                  </a:lnTo>
                  <a:lnTo>
                    <a:pt x="184" y="5"/>
                  </a:lnTo>
                  <a:lnTo>
                    <a:pt x="187" y="5"/>
                  </a:lnTo>
                  <a:lnTo>
                    <a:pt x="187" y="5"/>
                  </a:lnTo>
                  <a:lnTo>
                    <a:pt x="187" y="5"/>
                  </a:lnTo>
                  <a:lnTo>
                    <a:pt x="187" y="5"/>
                  </a:lnTo>
                  <a:lnTo>
                    <a:pt x="189" y="5"/>
                  </a:lnTo>
                  <a:lnTo>
                    <a:pt x="189" y="5"/>
                  </a:lnTo>
                  <a:lnTo>
                    <a:pt x="189" y="5"/>
                  </a:lnTo>
                  <a:lnTo>
                    <a:pt x="192" y="5"/>
                  </a:lnTo>
                  <a:lnTo>
                    <a:pt x="192" y="5"/>
                  </a:lnTo>
                  <a:lnTo>
                    <a:pt x="192" y="2"/>
                  </a:lnTo>
                  <a:lnTo>
                    <a:pt x="194" y="2"/>
                  </a:lnTo>
                  <a:lnTo>
                    <a:pt x="194" y="2"/>
                  </a:lnTo>
                  <a:lnTo>
                    <a:pt x="194" y="2"/>
                  </a:lnTo>
                  <a:lnTo>
                    <a:pt x="196" y="2"/>
                  </a:lnTo>
                  <a:lnTo>
                    <a:pt x="196" y="2"/>
                  </a:lnTo>
                  <a:lnTo>
                    <a:pt x="196" y="2"/>
                  </a:lnTo>
                  <a:lnTo>
                    <a:pt x="196" y="2"/>
                  </a:lnTo>
                  <a:lnTo>
                    <a:pt x="199" y="2"/>
                  </a:lnTo>
                  <a:lnTo>
                    <a:pt x="199" y="2"/>
                  </a:lnTo>
                  <a:lnTo>
                    <a:pt x="201" y="2"/>
                  </a:lnTo>
                  <a:lnTo>
                    <a:pt x="201" y="2"/>
                  </a:lnTo>
                  <a:lnTo>
                    <a:pt x="201" y="2"/>
                  </a:lnTo>
                  <a:lnTo>
                    <a:pt x="201" y="2"/>
                  </a:lnTo>
                  <a:lnTo>
                    <a:pt x="203" y="2"/>
                  </a:lnTo>
                  <a:lnTo>
                    <a:pt x="203" y="2"/>
                  </a:lnTo>
                  <a:lnTo>
                    <a:pt x="203" y="0"/>
                  </a:lnTo>
                  <a:lnTo>
                    <a:pt x="203" y="0"/>
                  </a:lnTo>
                  <a:lnTo>
                    <a:pt x="206" y="0"/>
                  </a:lnTo>
                  <a:lnTo>
                    <a:pt x="206" y="0"/>
                  </a:lnTo>
                  <a:lnTo>
                    <a:pt x="206" y="2"/>
                  </a:lnTo>
                  <a:lnTo>
                    <a:pt x="206" y="2"/>
                  </a:lnTo>
                  <a:lnTo>
                    <a:pt x="206" y="2"/>
                  </a:lnTo>
                  <a:lnTo>
                    <a:pt x="206" y="2"/>
                  </a:lnTo>
                  <a:lnTo>
                    <a:pt x="206" y="5"/>
                  </a:lnTo>
                  <a:lnTo>
                    <a:pt x="206" y="5"/>
                  </a:lnTo>
                  <a:lnTo>
                    <a:pt x="203" y="5"/>
                  </a:lnTo>
                  <a:lnTo>
                    <a:pt x="203" y="7"/>
                  </a:lnTo>
                  <a:lnTo>
                    <a:pt x="203" y="7"/>
                  </a:lnTo>
                  <a:lnTo>
                    <a:pt x="203" y="10"/>
                  </a:lnTo>
                  <a:lnTo>
                    <a:pt x="203" y="10"/>
                  </a:lnTo>
                  <a:lnTo>
                    <a:pt x="203" y="10"/>
                  </a:lnTo>
                  <a:lnTo>
                    <a:pt x="203" y="12"/>
                  </a:lnTo>
                  <a:lnTo>
                    <a:pt x="203" y="12"/>
                  </a:lnTo>
                  <a:lnTo>
                    <a:pt x="203" y="12"/>
                  </a:lnTo>
                  <a:lnTo>
                    <a:pt x="203" y="12"/>
                  </a:lnTo>
                  <a:lnTo>
                    <a:pt x="206" y="12"/>
                  </a:lnTo>
                  <a:lnTo>
                    <a:pt x="206" y="14"/>
                  </a:lnTo>
                  <a:lnTo>
                    <a:pt x="206" y="14"/>
                  </a:lnTo>
                  <a:lnTo>
                    <a:pt x="206" y="14"/>
                  </a:lnTo>
                  <a:lnTo>
                    <a:pt x="206" y="17"/>
                  </a:lnTo>
                  <a:lnTo>
                    <a:pt x="208" y="17"/>
                  </a:lnTo>
                  <a:lnTo>
                    <a:pt x="208" y="17"/>
                  </a:lnTo>
                  <a:lnTo>
                    <a:pt x="208" y="17"/>
                  </a:lnTo>
                  <a:lnTo>
                    <a:pt x="208" y="19"/>
                  </a:lnTo>
                  <a:lnTo>
                    <a:pt x="208" y="19"/>
                  </a:lnTo>
                  <a:lnTo>
                    <a:pt x="208" y="19"/>
                  </a:lnTo>
                  <a:lnTo>
                    <a:pt x="208" y="21"/>
                  </a:lnTo>
                  <a:lnTo>
                    <a:pt x="211" y="21"/>
                  </a:lnTo>
                  <a:lnTo>
                    <a:pt x="211" y="21"/>
                  </a:lnTo>
                  <a:lnTo>
                    <a:pt x="211" y="21"/>
                  </a:lnTo>
                  <a:lnTo>
                    <a:pt x="211" y="21"/>
                  </a:lnTo>
                  <a:lnTo>
                    <a:pt x="211" y="24"/>
                  </a:lnTo>
                  <a:lnTo>
                    <a:pt x="213" y="24"/>
                  </a:lnTo>
                  <a:lnTo>
                    <a:pt x="213" y="24"/>
                  </a:lnTo>
                  <a:lnTo>
                    <a:pt x="213" y="26"/>
                  </a:lnTo>
                  <a:lnTo>
                    <a:pt x="213" y="26"/>
                  </a:lnTo>
                  <a:lnTo>
                    <a:pt x="213" y="26"/>
                  </a:lnTo>
                  <a:lnTo>
                    <a:pt x="213" y="26"/>
                  </a:lnTo>
                  <a:lnTo>
                    <a:pt x="213" y="29"/>
                  </a:lnTo>
                  <a:lnTo>
                    <a:pt x="215" y="29"/>
                  </a:lnTo>
                  <a:lnTo>
                    <a:pt x="215" y="29"/>
                  </a:lnTo>
                  <a:lnTo>
                    <a:pt x="215" y="31"/>
                  </a:lnTo>
                  <a:lnTo>
                    <a:pt x="215" y="31"/>
                  </a:lnTo>
                  <a:lnTo>
                    <a:pt x="215" y="31"/>
                  </a:lnTo>
                  <a:lnTo>
                    <a:pt x="215" y="31"/>
                  </a:lnTo>
                  <a:lnTo>
                    <a:pt x="215" y="31"/>
                  </a:lnTo>
                  <a:lnTo>
                    <a:pt x="215" y="33"/>
                  </a:lnTo>
                  <a:lnTo>
                    <a:pt x="218" y="33"/>
                  </a:lnTo>
                  <a:lnTo>
                    <a:pt x="218" y="33"/>
                  </a:lnTo>
                  <a:lnTo>
                    <a:pt x="218" y="33"/>
                  </a:lnTo>
                  <a:lnTo>
                    <a:pt x="218" y="36"/>
                  </a:lnTo>
                  <a:lnTo>
                    <a:pt x="218" y="36"/>
                  </a:lnTo>
                  <a:lnTo>
                    <a:pt x="220" y="36"/>
                  </a:lnTo>
                  <a:lnTo>
                    <a:pt x="220" y="38"/>
                  </a:lnTo>
                  <a:lnTo>
                    <a:pt x="220" y="38"/>
                  </a:lnTo>
                  <a:lnTo>
                    <a:pt x="220" y="38"/>
                  </a:lnTo>
                  <a:lnTo>
                    <a:pt x="220" y="38"/>
                  </a:lnTo>
                  <a:lnTo>
                    <a:pt x="220" y="40"/>
                  </a:lnTo>
                  <a:lnTo>
                    <a:pt x="220" y="40"/>
                  </a:lnTo>
                  <a:lnTo>
                    <a:pt x="222" y="40"/>
                  </a:lnTo>
                  <a:lnTo>
                    <a:pt x="222" y="40"/>
                  </a:lnTo>
                  <a:lnTo>
                    <a:pt x="222" y="40"/>
                  </a:lnTo>
                  <a:lnTo>
                    <a:pt x="222" y="43"/>
                  </a:lnTo>
                  <a:lnTo>
                    <a:pt x="222" y="43"/>
                  </a:lnTo>
                  <a:lnTo>
                    <a:pt x="222" y="45"/>
                  </a:lnTo>
                  <a:lnTo>
                    <a:pt x="222" y="45"/>
                  </a:lnTo>
                  <a:lnTo>
                    <a:pt x="222" y="45"/>
                  </a:lnTo>
                  <a:lnTo>
                    <a:pt x="222" y="47"/>
                  </a:lnTo>
                  <a:lnTo>
                    <a:pt x="222" y="47"/>
                  </a:lnTo>
                  <a:lnTo>
                    <a:pt x="222" y="50"/>
                  </a:lnTo>
                  <a:lnTo>
                    <a:pt x="222" y="50"/>
                  </a:lnTo>
                  <a:lnTo>
                    <a:pt x="222" y="50"/>
                  </a:lnTo>
                  <a:lnTo>
                    <a:pt x="222" y="52"/>
                  </a:lnTo>
                  <a:lnTo>
                    <a:pt x="222" y="52"/>
                  </a:lnTo>
                  <a:lnTo>
                    <a:pt x="222" y="52"/>
                  </a:lnTo>
                  <a:lnTo>
                    <a:pt x="225" y="52"/>
                  </a:lnTo>
                  <a:lnTo>
                    <a:pt x="225" y="52"/>
                  </a:lnTo>
                  <a:lnTo>
                    <a:pt x="225" y="52"/>
                  </a:lnTo>
                  <a:lnTo>
                    <a:pt x="225" y="55"/>
                  </a:lnTo>
                  <a:lnTo>
                    <a:pt x="227" y="55"/>
                  </a:lnTo>
                  <a:lnTo>
                    <a:pt x="227" y="55"/>
                  </a:lnTo>
                  <a:lnTo>
                    <a:pt x="227" y="55"/>
                  </a:lnTo>
                  <a:lnTo>
                    <a:pt x="227" y="57"/>
                  </a:lnTo>
                  <a:lnTo>
                    <a:pt x="227" y="57"/>
                  </a:lnTo>
                  <a:lnTo>
                    <a:pt x="227" y="57"/>
                  </a:lnTo>
                  <a:lnTo>
                    <a:pt x="227" y="59"/>
                  </a:lnTo>
                  <a:lnTo>
                    <a:pt x="229" y="59"/>
                  </a:lnTo>
                  <a:lnTo>
                    <a:pt x="229" y="59"/>
                  </a:lnTo>
                  <a:lnTo>
                    <a:pt x="229" y="59"/>
                  </a:lnTo>
                  <a:lnTo>
                    <a:pt x="229" y="62"/>
                  </a:lnTo>
                  <a:lnTo>
                    <a:pt x="229" y="62"/>
                  </a:lnTo>
                  <a:lnTo>
                    <a:pt x="227" y="62"/>
                  </a:lnTo>
                  <a:lnTo>
                    <a:pt x="227" y="62"/>
                  </a:lnTo>
                  <a:lnTo>
                    <a:pt x="227" y="62"/>
                  </a:lnTo>
                  <a:lnTo>
                    <a:pt x="227" y="62"/>
                  </a:lnTo>
                  <a:lnTo>
                    <a:pt x="225" y="62"/>
                  </a:lnTo>
                  <a:lnTo>
                    <a:pt x="225" y="62"/>
                  </a:lnTo>
                  <a:lnTo>
                    <a:pt x="225" y="62"/>
                  </a:lnTo>
                  <a:lnTo>
                    <a:pt x="222" y="62"/>
                  </a:lnTo>
                  <a:lnTo>
                    <a:pt x="222" y="64"/>
                  </a:lnTo>
                  <a:lnTo>
                    <a:pt x="222" y="64"/>
                  </a:lnTo>
                  <a:lnTo>
                    <a:pt x="222" y="64"/>
                  </a:lnTo>
                  <a:lnTo>
                    <a:pt x="220" y="64"/>
                  </a:lnTo>
                  <a:lnTo>
                    <a:pt x="220" y="64"/>
                  </a:lnTo>
                  <a:lnTo>
                    <a:pt x="220" y="64"/>
                  </a:lnTo>
                  <a:lnTo>
                    <a:pt x="220" y="64"/>
                  </a:lnTo>
                  <a:lnTo>
                    <a:pt x="218" y="64"/>
                  </a:lnTo>
                  <a:lnTo>
                    <a:pt x="218" y="66"/>
                  </a:lnTo>
                  <a:lnTo>
                    <a:pt x="218" y="66"/>
                  </a:lnTo>
                  <a:lnTo>
                    <a:pt x="215" y="66"/>
                  </a:lnTo>
                  <a:lnTo>
                    <a:pt x="215" y="66"/>
                  </a:lnTo>
                  <a:lnTo>
                    <a:pt x="215" y="66"/>
                  </a:lnTo>
                  <a:lnTo>
                    <a:pt x="215" y="69"/>
                  </a:lnTo>
                  <a:lnTo>
                    <a:pt x="215" y="69"/>
                  </a:lnTo>
                  <a:lnTo>
                    <a:pt x="215" y="69"/>
                  </a:lnTo>
                  <a:lnTo>
                    <a:pt x="213" y="69"/>
                  </a:lnTo>
                  <a:lnTo>
                    <a:pt x="213" y="71"/>
                  </a:lnTo>
                  <a:lnTo>
                    <a:pt x="213" y="71"/>
                  </a:lnTo>
                  <a:lnTo>
                    <a:pt x="213" y="71"/>
                  </a:lnTo>
                  <a:lnTo>
                    <a:pt x="213" y="71"/>
                  </a:lnTo>
                  <a:lnTo>
                    <a:pt x="213" y="71"/>
                  </a:lnTo>
                  <a:lnTo>
                    <a:pt x="213" y="74"/>
                  </a:lnTo>
                  <a:lnTo>
                    <a:pt x="211" y="74"/>
                  </a:lnTo>
                  <a:lnTo>
                    <a:pt x="211" y="74"/>
                  </a:lnTo>
                  <a:lnTo>
                    <a:pt x="211" y="76"/>
                  </a:lnTo>
                  <a:lnTo>
                    <a:pt x="211" y="76"/>
                  </a:lnTo>
                  <a:lnTo>
                    <a:pt x="211" y="76"/>
                  </a:lnTo>
                  <a:lnTo>
                    <a:pt x="211" y="78"/>
                  </a:lnTo>
                  <a:lnTo>
                    <a:pt x="211" y="78"/>
                  </a:lnTo>
                  <a:lnTo>
                    <a:pt x="211" y="78"/>
                  </a:lnTo>
                  <a:lnTo>
                    <a:pt x="211" y="81"/>
                  </a:lnTo>
                  <a:lnTo>
                    <a:pt x="211" y="81"/>
                  </a:lnTo>
                  <a:lnTo>
                    <a:pt x="211" y="81"/>
                  </a:lnTo>
                  <a:lnTo>
                    <a:pt x="211" y="83"/>
                  </a:lnTo>
                  <a:lnTo>
                    <a:pt x="211" y="83"/>
                  </a:lnTo>
                  <a:lnTo>
                    <a:pt x="213" y="83"/>
                  </a:lnTo>
                  <a:lnTo>
                    <a:pt x="213" y="85"/>
                  </a:lnTo>
                  <a:lnTo>
                    <a:pt x="213" y="85"/>
                  </a:lnTo>
                  <a:lnTo>
                    <a:pt x="213" y="88"/>
                  </a:lnTo>
                  <a:lnTo>
                    <a:pt x="211" y="88"/>
                  </a:lnTo>
                  <a:lnTo>
                    <a:pt x="211" y="88"/>
                  </a:lnTo>
                  <a:lnTo>
                    <a:pt x="208" y="88"/>
                  </a:lnTo>
                  <a:lnTo>
                    <a:pt x="208" y="88"/>
                  </a:lnTo>
                  <a:lnTo>
                    <a:pt x="208" y="88"/>
                  </a:lnTo>
                  <a:lnTo>
                    <a:pt x="208" y="88"/>
                  </a:lnTo>
                  <a:lnTo>
                    <a:pt x="208" y="90"/>
                  </a:lnTo>
                  <a:lnTo>
                    <a:pt x="206" y="90"/>
                  </a:lnTo>
                  <a:lnTo>
                    <a:pt x="206" y="90"/>
                  </a:lnTo>
                  <a:lnTo>
                    <a:pt x="203" y="90"/>
                  </a:lnTo>
                  <a:lnTo>
                    <a:pt x="203" y="90"/>
                  </a:lnTo>
                  <a:lnTo>
                    <a:pt x="203" y="90"/>
                  </a:lnTo>
                  <a:lnTo>
                    <a:pt x="203" y="90"/>
                  </a:lnTo>
                  <a:lnTo>
                    <a:pt x="203" y="90"/>
                  </a:lnTo>
                  <a:lnTo>
                    <a:pt x="201" y="90"/>
                  </a:lnTo>
                  <a:lnTo>
                    <a:pt x="201" y="90"/>
                  </a:lnTo>
                  <a:lnTo>
                    <a:pt x="201" y="93"/>
                  </a:lnTo>
                  <a:lnTo>
                    <a:pt x="201" y="93"/>
                  </a:lnTo>
                  <a:lnTo>
                    <a:pt x="201" y="93"/>
                  </a:lnTo>
                  <a:lnTo>
                    <a:pt x="199" y="93"/>
                  </a:lnTo>
                  <a:lnTo>
                    <a:pt x="199" y="95"/>
                  </a:lnTo>
                  <a:lnTo>
                    <a:pt x="199" y="95"/>
                  </a:lnTo>
                  <a:lnTo>
                    <a:pt x="196" y="95"/>
                  </a:lnTo>
                  <a:lnTo>
                    <a:pt x="196" y="95"/>
                  </a:lnTo>
                  <a:lnTo>
                    <a:pt x="196" y="95"/>
                  </a:lnTo>
                  <a:lnTo>
                    <a:pt x="196" y="95"/>
                  </a:lnTo>
                  <a:lnTo>
                    <a:pt x="194" y="95"/>
                  </a:lnTo>
                  <a:lnTo>
                    <a:pt x="194" y="95"/>
                  </a:lnTo>
                  <a:lnTo>
                    <a:pt x="194" y="97"/>
                  </a:lnTo>
                  <a:lnTo>
                    <a:pt x="194" y="97"/>
                  </a:lnTo>
                  <a:lnTo>
                    <a:pt x="192" y="97"/>
                  </a:lnTo>
                  <a:lnTo>
                    <a:pt x="192" y="97"/>
                  </a:lnTo>
                  <a:lnTo>
                    <a:pt x="192" y="97"/>
                  </a:lnTo>
                  <a:lnTo>
                    <a:pt x="189" y="97"/>
                  </a:lnTo>
                  <a:lnTo>
                    <a:pt x="189" y="97"/>
                  </a:lnTo>
                  <a:lnTo>
                    <a:pt x="189" y="97"/>
                  </a:lnTo>
                  <a:lnTo>
                    <a:pt x="189" y="100"/>
                  </a:lnTo>
                  <a:lnTo>
                    <a:pt x="187" y="100"/>
                  </a:lnTo>
                  <a:lnTo>
                    <a:pt x="187" y="100"/>
                  </a:lnTo>
                  <a:lnTo>
                    <a:pt x="187" y="100"/>
                  </a:lnTo>
                  <a:lnTo>
                    <a:pt x="184" y="100"/>
                  </a:lnTo>
                  <a:lnTo>
                    <a:pt x="184" y="100"/>
                  </a:lnTo>
                  <a:lnTo>
                    <a:pt x="184" y="100"/>
                  </a:lnTo>
                  <a:lnTo>
                    <a:pt x="182" y="100"/>
                  </a:lnTo>
                  <a:lnTo>
                    <a:pt x="182" y="100"/>
                  </a:lnTo>
                  <a:lnTo>
                    <a:pt x="182" y="100"/>
                  </a:lnTo>
                  <a:lnTo>
                    <a:pt x="180" y="100"/>
                  </a:lnTo>
                  <a:lnTo>
                    <a:pt x="180" y="102"/>
                  </a:lnTo>
                  <a:lnTo>
                    <a:pt x="180" y="102"/>
                  </a:lnTo>
                  <a:lnTo>
                    <a:pt x="180" y="102"/>
                  </a:lnTo>
                  <a:lnTo>
                    <a:pt x="177" y="102"/>
                  </a:lnTo>
                  <a:lnTo>
                    <a:pt x="177" y="102"/>
                  </a:lnTo>
                  <a:lnTo>
                    <a:pt x="175" y="102"/>
                  </a:lnTo>
                  <a:lnTo>
                    <a:pt x="175" y="102"/>
                  </a:lnTo>
                  <a:lnTo>
                    <a:pt x="175" y="102"/>
                  </a:lnTo>
                  <a:lnTo>
                    <a:pt x="175" y="102"/>
                  </a:lnTo>
                  <a:lnTo>
                    <a:pt x="173" y="102"/>
                  </a:lnTo>
                  <a:lnTo>
                    <a:pt x="173" y="102"/>
                  </a:lnTo>
                  <a:lnTo>
                    <a:pt x="173" y="102"/>
                  </a:lnTo>
                  <a:lnTo>
                    <a:pt x="170" y="102"/>
                  </a:lnTo>
                  <a:lnTo>
                    <a:pt x="170" y="104"/>
                  </a:lnTo>
                  <a:lnTo>
                    <a:pt x="170" y="104"/>
                  </a:lnTo>
                  <a:lnTo>
                    <a:pt x="170" y="104"/>
                  </a:lnTo>
                  <a:lnTo>
                    <a:pt x="170" y="104"/>
                  </a:lnTo>
                  <a:lnTo>
                    <a:pt x="168" y="104"/>
                  </a:lnTo>
                  <a:lnTo>
                    <a:pt x="168" y="107"/>
                  </a:lnTo>
                  <a:lnTo>
                    <a:pt x="168" y="107"/>
                  </a:lnTo>
                  <a:lnTo>
                    <a:pt x="168" y="107"/>
                  </a:lnTo>
                  <a:lnTo>
                    <a:pt x="166" y="107"/>
                  </a:lnTo>
                  <a:lnTo>
                    <a:pt x="166" y="107"/>
                  </a:lnTo>
                  <a:lnTo>
                    <a:pt x="166" y="107"/>
                  </a:lnTo>
                  <a:lnTo>
                    <a:pt x="163" y="107"/>
                  </a:lnTo>
                  <a:lnTo>
                    <a:pt x="163" y="107"/>
                  </a:lnTo>
                  <a:lnTo>
                    <a:pt x="163" y="107"/>
                  </a:lnTo>
                  <a:lnTo>
                    <a:pt x="163" y="107"/>
                  </a:lnTo>
                  <a:lnTo>
                    <a:pt x="161" y="107"/>
                  </a:lnTo>
                  <a:lnTo>
                    <a:pt x="161" y="107"/>
                  </a:lnTo>
                  <a:lnTo>
                    <a:pt x="161" y="107"/>
                  </a:lnTo>
                  <a:lnTo>
                    <a:pt x="161" y="107"/>
                  </a:lnTo>
                  <a:lnTo>
                    <a:pt x="161" y="109"/>
                  </a:lnTo>
                  <a:lnTo>
                    <a:pt x="158" y="109"/>
                  </a:lnTo>
                  <a:lnTo>
                    <a:pt x="158" y="109"/>
                  </a:lnTo>
                  <a:lnTo>
                    <a:pt x="156" y="109"/>
                  </a:lnTo>
                  <a:lnTo>
                    <a:pt x="156" y="109"/>
                  </a:lnTo>
                  <a:lnTo>
                    <a:pt x="156" y="109"/>
                  </a:lnTo>
                  <a:lnTo>
                    <a:pt x="156" y="109"/>
                  </a:lnTo>
                  <a:lnTo>
                    <a:pt x="154" y="109"/>
                  </a:lnTo>
                  <a:lnTo>
                    <a:pt x="154" y="109"/>
                  </a:lnTo>
                  <a:lnTo>
                    <a:pt x="154" y="111"/>
                  </a:lnTo>
                  <a:lnTo>
                    <a:pt x="154" y="111"/>
                  </a:lnTo>
                  <a:lnTo>
                    <a:pt x="151" y="111"/>
                  </a:lnTo>
                  <a:lnTo>
                    <a:pt x="151" y="111"/>
                  </a:lnTo>
                  <a:lnTo>
                    <a:pt x="151" y="111"/>
                  </a:lnTo>
                  <a:lnTo>
                    <a:pt x="149" y="111"/>
                  </a:lnTo>
                  <a:lnTo>
                    <a:pt x="149" y="111"/>
                  </a:lnTo>
                  <a:lnTo>
                    <a:pt x="149" y="111"/>
                  </a:lnTo>
                  <a:lnTo>
                    <a:pt x="149" y="111"/>
                  </a:lnTo>
                  <a:lnTo>
                    <a:pt x="149" y="114"/>
                  </a:lnTo>
                  <a:lnTo>
                    <a:pt x="147" y="114"/>
                  </a:lnTo>
                  <a:lnTo>
                    <a:pt x="147" y="114"/>
                  </a:lnTo>
                  <a:lnTo>
                    <a:pt x="147" y="114"/>
                  </a:lnTo>
                  <a:lnTo>
                    <a:pt x="147" y="114"/>
                  </a:lnTo>
                  <a:lnTo>
                    <a:pt x="144" y="114"/>
                  </a:lnTo>
                  <a:lnTo>
                    <a:pt x="144" y="114"/>
                  </a:lnTo>
                  <a:lnTo>
                    <a:pt x="144" y="116"/>
                  </a:lnTo>
                  <a:lnTo>
                    <a:pt x="142" y="116"/>
                  </a:lnTo>
                  <a:lnTo>
                    <a:pt x="142" y="116"/>
                  </a:lnTo>
                  <a:lnTo>
                    <a:pt x="142" y="119"/>
                  </a:lnTo>
                  <a:lnTo>
                    <a:pt x="142" y="119"/>
                  </a:lnTo>
                  <a:lnTo>
                    <a:pt x="142" y="121"/>
                  </a:lnTo>
                  <a:lnTo>
                    <a:pt x="142" y="121"/>
                  </a:lnTo>
                  <a:lnTo>
                    <a:pt x="142" y="121"/>
                  </a:lnTo>
                  <a:lnTo>
                    <a:pt x="142" y="121"/>
                  </a:lnTo>
                  <a:lnTo>
                    <a:pt x="142" y="121"/>
                  </a:lnTo>
                  <a:lnTo>
                    <a:pt x="140" y="121"/>
                  </a:lnTo>
                  <a:lnTo>
                    <a:pt x="140" y="121"/>
                  </a:lnTo>
                  <a:lnTo>
                    <a:pt x="140" y="123"/>
                  </a:lnTo>
                  <a:lnTo>
                    <a:pt x="140" y="123"/>
                  </a:lnTo>
                  <a:lnTo>
                    <a:pt x="140" y="123"/>
                  </a:lnTo>
                  <a:lnTo>
                    <a:pt x="137" y="123"/>
                  </a:lnTo>
                  <a:lnTo>
                    <a:pt x="137" y="126"/>
                  </a:lnTo>
                  <a:lnTo>
                    <a:pt x="137" y="126"/>
                  </a:lnTo>
                  <a:lnTo>
                    <a:pt x="137" y="126"/>
                  </a:lnTo>
                  <a:lnTo>
                    <a:pt x="135" y="126"/>
                  </a:lnTo>
                  <a:lnTo>
                    <a:pt x="135" y="128"/>
                  </a:lnTo>
                  <a:lnTo>
                    <a:pt x="135" y="128"/>
                  </a:lnTo>
                  <a:lnTo>
                    <a:pt x="135" y="128"/>
                  </a:lnTo>
                  <a:lnTo>
                    <a:pt x="132" y="128"/>
                  </a:lnTo>
                  <a:lnTo>
                    <a:pt x="132" y="128"/>
                  </a:lnTo>
                  <a:lnTo>
                    <a:pt x="130" y="128"/>
                  </a:lnTo>
                  <a:lnTo>
                    <a:pt x="130" y="128"/>
                  </a:lnTo>
                  <a:lnTo>
                    <a:pt x="130" y="128"/>
                  </a:lnTo>
                  <a:lnTo>
                    <a:pt x="130" y="128"/>
                  </a:lnTo>
                  <a:lnTo>
                    <a:pt x="130" y="128"/>
                  </a:lnTo>
                  <a:lnTo>
                    <a:pt x="128" y="128"/>
                  </a:lnTo>
                  <a:lnTo>
                    <a:pt x="128" y="128"/>
                  </a:lnTo>
                  <a:lnTo>
                    <a:pt x="128" y="128"/>
                  </a:lnTo>
                  <a:lnTo>
                    <a:pt x="128" y="128"/>
                  </a:lnTo>
                  <a:lnTo>
                    <a:pt x="125" y="128"/>
                  </a:lnTo>
                  <a:lnTo>
                    <a:pt x="125" y="128"/>
                  </a:lnTo>
                  <a:lnTo>
                    <a:pt x="123" y="128"/>
                  </a:lnTo>
                  <a:lnTo>
                    <a:pt x="123" y="128"/>
                  </a:lnTo>
                  <a:lnTo>
                    <a:pt x="123" y="128"/>
                  </a:lnTo>
                  <a:lnTo>
                    <a:pt x="123" y="128"/>
                  </a:lnTo>
                  <a:lnTo>
                    <a:pt x="121" y="128"/>
                  </a:lnTo>
                  <a:lnTo>
                    <a:pt x="121" y="126"/>
                  </a:lnTo>
                  <a:lnTo>
                    <a:pt x="121" y="126"/>
                  </a:lnTo>
                  <a:lnTo>
                    <a:pt x="121" y="128"/>
                  </a:lnTo>
                  <a:lnTo>
                    <a:pt x="121" y="128"/>
                  </a:lnTo>
                  <a:lnTo>
                    <a:pt x="118" y="128"/>
                  </a:lnTo>
                  <a:lnTo>
                    <a:pt x="118" y="128"/>
                  </a:lnTo>
                  <a:lnTo>
                    <a:pt x="118" y="128"/>
                  </a:lnTo>
                  <a:lnTo>
                    <a:pt x="118" y="130"/>
                  </a:lnTo>
                  <a:lnTo>
                    <a:pt x="116" y="130"/>
                  </a:lnTo>
                  <a:lnTo>
                    <a:pt x="116" y="130"/>
                  </a:lnTo>
                  <a:lnTo>
                    <a:pt x="116" y="130"/>
                  </a:lnTo>
                  <a:lnTo>
                    <a:pt x="116" y="130"/>
                  </a:lnTo>
                  <a:lnTo>
                    <a:pt x="113" y="130"/>
                  </a:lnTo>
                  <a:lnTo>
                    <a:pt x="113" y="130"/>
                  </a:lnTo>
                  <a:lnTo>
                    <a:pt x="113" y="130"/>
                  </a:lnTo>
                  <a:lnTo>
                    <a:pt x="113" y="130"/>
                  </a:lnTo>
                  <a:lnTo>
                    <a:pt x="113" y="133"/>
                  </a:lnTo>
                  <a:lnTo>
                    <a:pt x="111" y="133"/>
                  </a:lnTo>
                  <a:lnTo>
                    <a:pt x="111" y="133"/>
                  </a:lnTo>
                  <a:lnTo>
                    <a:pt x="111" y="133"/>
                  </a:lnTo>
                  <a:lnTo>
                    <a:pt x="111" y="135"/>
                  </a:lnTo>
                  <a:lnTo>
                    <a:pt x="109" y="135"/>
                  </a:lnTo>
                  <a:lnTo>
                    <a:pt x="109" y="135"/>
                  </a:lnTo>
                  <a:lnTo>
                    <a:pt x="109" y="135"/>
                  </a:lnTo>
                  <a:lnTo>
                    <a:pt x="109" y="138"/>
                  </a:lnTo>
                  <a:lnTo>
                    <a:pt x="109" y="138"/>
                  </a:lnTo>
                  <a:lnTo>
                    <a:pt x="106" y="138"/>
                  </a:lnTo>
                  <a:lnTo>
                    <a:pt x="106" y="138"/>
                  </a:lnTo>
                  <a:lnTo>
                    <a:pt x="106" y="138"/>
                  </a:lnTo>
                  <a:lnTo>
                    <a:pt x="106" y="138"/>
                  </a:lnTo>
                  <a:lnTo>
                    <a:pt x="104" y="138"/>
                  </a:lnTo>
                  <a:lnTo>
                    <a:pt x="104" y="138"/>
                  </a:lnTo>
                  <a:lnTo>
                    <a:pt x="102" y="138"/>
                  </a:lnTo>
                  <a:lnTo>
                    <a:pt x="102" y="140"/>
                  </a:lnTo>
                  <a:lnTo>
                    <a:pt x="102" y="140"/>
                  </a:lnTo>
                  <a:lnTo>
                    <a:pt x="102" y="140"/>
                  </a:lnTo>
                  <a:lnTo>
                    <a:pt x="99" y="140"/>
                  </a:lnTo>
                  <a:lnTo>
                    <a:pt x="99" y="140"/>
                  </a:lnTo>
                  <a:lnTo>
                    <a:pt x="97" y="140"/>
                  </a:lnTo>
                  <a:lnTo>
                    <a:pt x="97" y="140"/>
                  </a:lnTo>
                  <a:lnTo>
                    <a:pt x="97" y="140"/>
                  </a:lnTo>
                  <a:lnTo>
                    <a:pt x="97" y="140"/>
                  </a:lnTo>
                  <a:lnTo>
                    <a:pt x="97" y="140"/>
                  </a:lnTo>
                  <a:lnTo>
                    <a:pt x="95" y="140"/>
                  </a:lnTo>
                  <a:lnTo>
                    <a:pt x="95" y="140"/>
                  </a:lnTo>
                  <a:lnTo>
                    <a:pt x="95" y="142"/>
                  </a:lnTo>
                  <a:lnTo>
                    <a:pt x="95" y="142"/>
                  </a:lnTo>
                  <a:lnTo>
                    <a:pt x="92" y="142"/>
                  </a:lnTo>
                  <a:lnTo>
                    <a:pt x="92" y="142"/>
                  </a:lnTo>
                  <a:lnTo>
                    <a:pt x="90" y="142"/>
                  </a:lnTo>
                  <a:lnTo>
                    <a:pt x="90" y="142"/>
                  </a:lnTo>
                  <a:lnTo>
                    <a:pt x="90" y="142"/>
                  </a:lnTo>
                  <a:lnTo>
                    <a:pt x="90" y="142"/>
                  </a:lnTo>
                  <a:lnTo>
                    <a:pt x="87" y="142"/>
                  </a:lnTo>
                  <a:lnTo>
                    <a:pt x="87" y="142"/>
                  </a:lnTo>
                  <a:lnTo>
                    <a:pt x="87" y="142"/>
                  </a:lnTo>
                  <a:lnTo>
                    <a:pt x="85" y="142"/>
                  </a:lnTo>
                  <a:lnTo>
                    <a:pt x="85" y="142"/>
                  </a:lnTo>
                  <a:lnTo>
                    <a:pt x="83" y="142"/>
                  </a:lnTo>
                  <a:lnTo>
                    <a:pt x="83" y="142"/>
                  </a:lnTo>
                  <a:lnTo>
                    <a:pt x="83" y="142"/>
                  </a:lnTo>
                  <a:lnTo>
                    <a:pt x="83" y="142"/>
                  </a:lnTo>
                  <a:lnTo>
                    <a:pt x="83" y="142"/>
                  </a:lnTo>
                  <a:lnTo>
                    <a:pt x="80" y="142"/>
                  </a:lnTo>
                  <a:lnTo>
                    <a:pt x="80" y="142"/>
                  </a:lnTo>
                  <a:lnTo>
                    <a:pt x="80" y="142"/>
                  </a:lnTo>
                  <a:lnTo>
                    <a:pt x="78" y="142"/>
                  </a:lnTo>
                  <a:lnTo>
                    <a:pt x="78" y="142"/>
                  </a:lnTo>
                  <a:lnTo>
                    <a:pt x="76" y="142"/>
                  </a:lnTo>
                  <a:lnTo>
                    <a:pt x="76" y="142"/>
                  </a:lnTo>
                  <a:lnTo>
                    <a:pt x="76" y="142"/>
                  </a:lnTo>
                  <a:lnTo>
                    <a:pt x="73" y="142"/>
                  </a:lnTo>
                  <a:lnTo>
                    <a:pt x="73" y="145"/>
                  </a:lnTo>
                  <a:lnTo>
                    <a:pt x="73" y="145"/>
                  </a:lnTo>
                  <a:lnTo>
                    <a:pt x="73" y="145"/>
                  </a:lnTo>
                  <a:lnTo>
                    <a:pt x="71" y="145"/>
                  </a:lnTo>
                  <a:lnTo>
                    <a:pt x="71" y="145"/>
                  </a:lnTo>
                  <a:lnTo>
                    <a:pt x="71" y="145"/>
                  </a:lnTo>
                  <a:lnTo>
                    <a:pt x="68" y="145"/>
                  </a:lnTo>
                  <a:lnTo>
                    <a:pt x="68" y="147"/>
                  </a:lnTo>
                  <a:lnTo>
                    <a:pt x="68" y="147"/>
                  </a:lnTo>
                  <a:lnTo>
                    <a:pt x="68" y="147"/>
                  </a:lnTo>
                  <a:lnTo>
                    <a:pt x="68" y="147"/>
                  </a:lnTo>
                  <a:lnTo>
                    <a:pt x="68" y="149"/>
                  </a:lnTo>
                  <a:lnTo>
                    <a:pt x="66" y="149"/>
                  </a:lnTo>
                  <a:lnTo>
                    <a:pt x="66" y="149"/>
                  </a:lnTo>
                  <a:lnTo>
                    <a:pt x="66" y="149"/>
                  </a:lnTo>
                  <a:lnTo>
                    <a:pt x="66" y="149"/>
                  </a:lnTo>
                  <a:lnTo>
                    <a:pt x="64" y="149"/>
                  </a:lnTo>
                  <a:lnTo>
                    <a:pt x="64" y="152"/>
                  </a:lnTo>
                  <a:lnTo>
                    <a:pt x="64" y="152"/>
                  </a:lnTo>
                  <a:lnTo>
                    <a:pt x="64" y="152"/>
                  </a:lnTo>
                  <a:lnTo>
                    <a:pt x="64" y="152"/>
                  </a:lnTo>
                  <a:lnTo>
                    <a:pt x="61" y="152"/>
                  </a:lnTo>
                  <a:lnTo>
                    <a:pt x="61" y="152"/>
                  </a:lnTo>
                  <a:lnTo>
                    <a:pt x="61" y="152"/>
                  </a:lnTo>
                  <a:lnTo>
                    <a:pt x="61" y="154"/>
                  </a:lnTo>
                  <a:lnTo>
                    <a:pt x="59" y="154"/>
                  </a:lnTo>
                  <a:lnTo>
                    <a:pt x="59" y="154"/>
                  </a:lnTo>
                  <a:lnTo>
                    <a:pt x="59" y="154"/>
                  </a:lnTo>
                  <a:lnTo>
                    <a:pt x="59" y="156"/>
                  </a:lnTo>
                  <a:lnTo>
                    <a:pt x="57" y="156"/>
                  </a:lnTo>
                  <a:lnTo>
                    <a:pt x="57" y="156"/>
                  </a:lnTo>
                  <a:lnTo>
                    <a:pt x="57" y="159"/>
                  </a:lnTo>
                  <a:lnTo>
                    <a:pt x="57" y="159"/>
                  </a:lnTo>
                  <a:lnTo>
                    <a:pt x="57" y="159"/>
                  </a:lnTo>
                  <a:lnTo>
                    <a:pt x="57" y="159"/>
                  </a:lnTo>
                  <a:lnTo>
                    <a:pt x="54" y="159"/>
                  </a:lnTo>
                  <a:lnTo>
                    <a:pt x="54" y="161"/>
                  </a:lnTo>
                  <a:lnTo>
                    <a:pt x="54" y="161"/>
                  </a:lnTo>
                  <a:lnTo>
                    <a:pt x="54" y="161"/>
                  </a:lnTo>
                  <a:lnTo>
                    <a:pt x="52" y="161"/>
                  </a:lnTo>
                  <a:lnTo>
                    <a:pt x="52" y="161"/>
                  </a:lnTo>
                  <a:lnTo>
                    <a:pt x="52" y="159"/>
                  </a:lnTo>
                  <a:lnTo>
                    <a:pt x="50" y="159"/>
                  </a:lnTo>
                  <a:lnTo>
                    <a:pt x="50" y="161"/>
                  </a:lnTo>
                  <a:lnTo>
                    <a:pt x="50" y="161"/>
                  </a:lnTo>
                  <a:lnTo>
                    <a:pt x="50" y="161"/>
                  </a:lnTo>
                  <a:lnTo>
                    <a:pt x="50" y="159"/>
                  </a:lnTo>
                  <a:lnTo>
                    <a:pt x="50" y="159"/>
                  </a:lnTo>
                  <a:lnTo>
                    <a:pt x="47" y="159"/>
                  </a:lnTo>
                  <a:lnTo>
                    <a:pt x="47" y="159"/>
                  </a:lnTo>
                  <a:lnTo>
                    <a:pt x="47" y="159"/>
                  </a:lnTo>
                  <a:lnTo>
                    <a:pt x="47" y="159"/>
                  </a:lnTo>
                  <a:lnTo>
                    <a:pt x="45" y="159"/>
                  </a:lnTo>
                  <a:lnTo>
                    <a:pt x="45" y="161"/>
                  </a:lnTo>
                  <a:lnTo>
                    <a:pt x="45" y="161"/>
                  </a:lnTo>
                  <a:lnTo>
                    <a:pt x="45" y="161"/>
                  </a:lnTo>
                  <a:lnTo>
                    <a:pt x="42" y="161"/>
                  </a:lnTo>
                  <a:lnTo>
                    <a:pt x="42" y="161"/>
                  </a:lnTo>
                  <a:lnTo>
                    <a:pt x="42" y="161"/>
                  </a:lnTo>
                  <a:lnTo>
                    <a:pt x="42" y="161"/>
                  </a:lnTo>
                  <a:lnTo>
                    <a:pt x="40" y="161"/>
                  </a:lnTo>
                  <a:lnTo>
                    <a:pt x="40" y="164"/>
                  </a:lnTo>
                  <a:lnTo>
                    <a:pt x="40" y="164"/>
                  </a:lnTo>
                  <a:lnTo>
                    <a:pt x="40" y="161"/>
                  </a:lnTo>
                  <a:lnTo>
                    <a:pt x="40" y="161"/>
                  </a:lnTo>
                  <a:lnTo>
                    <a:pt x="40" y="164"/>
                  </a:lnTo>
                  <a:lnTo>
                    <a:pt x="38" y="164"/>
                  </a:lnTo>
                  <a:lnTo>
                    <a:pt x="38" y="164"/>
                  </a:lnTo>
                  <a:lnTo>
                    <a:pt x="35" y="164"/>
                  </a:lnTo>
                  <a:lnTo>
                    <a:pt x="35" y="164"/>
                  </a:lnTo>
                  <a:lnTo>
                    <a:pt x="35" y="164"/>
                  </a:lnTo>
                  <a:lnTo>
                    <a:pt x="33" y="164"/>
                  </a:lnTo>
                  <a:lnTo>
                    <a:pt x="33" y="164"/>
                  </a:lnTo>
                  <a:lnTo>
                    <a:pt x="33" y="161"/>
                  </a:lnTo>
                  <a:lnTo>
                    <a:pt x="33" y="161"/>
                  </a:lnTo>
                  <a:lnTo>
                    <a:pt x="31" y="161"/>
                  </a:lnTo>
                  <a:lnTo>
                    <a:pt x="31" y="161"/>
                  </a:lnTo>
                  <a:lnTo>
                    <a:pt x="31" y="161"/>
                  </a:lnTo>
                  <a:lnTo>
                    <a:pt x="28" y="161"/>
                  </a:lnTo>
                  <a:lnTo>
                    <a:pt x="28" y="161"/>
                  </a:lnTo>
                  <a:lnTo>
                    <a:pt x="28" y="161"/>
                  </a:lnTo>
                  <a:lnTo>
                    <a:pt x="28" y="161"/>
                  </a:lnTo>
                  <a:lnTo>
                    <a:pt x="26" y="161"/>
                  </a:lnTo>
                  <a:lnTo>
                    <a:pt x="26" y="161"/>
                  </a:lnTo>
                  <a:lnTo>
                    <a:pt x="26" y="161"/>
                  </a:lnTo>
                  <a:lnTo>
                    <a:pt x="24" y="161"/>
                  </a:lnTo>
                  <a:lnTo>
                    <a:pt x="24" y="161"/>
                  </a:lnTo>
                  <a:lnTo>
                    <a:pt x="24" y="161"/>
                  </a:lnTo>
                  <a:lnTo>
                    <a:pt x="24" y="161"/>
                  </a:lnTo>
                  <a:lnTo>
                    <a:pt x="21" y="161"/>
                  </a:lnTo>
                  <a:lnTo>
                    <a:pt x="21" y="161"/>
                  </a:lnTo>
                  <a:lnTo>
                    <a:pt x="21" y="161"/>
                  </a:lnTo>
                  <a:lnTo>
                    <a:pt x="21" y="161"/>
                  </a:lnTo>
                  <a:lnTo>
                    <a:pt x="21" y="161"/>
                  </a:lnTo>
                  <a:lnTo>
                    <a:pt x="24" y="161"/>
                  </a:lnTo>
                  <a:lnTo>
                    <a:pt x="24" y="159"/>
                  </a:lnTo>
                  <a:lnTo>
                    <a:pt x="24" y="159"/>
                  </a:lnTo>
                  <a:lnTo>
                    <a:pt x="24" y="156"/>
                  </a:lnTo>
                  <a:lnTo>
                    <a:pt x="21" y="156"/>
                  </a:lnTo>
                  <a:lnTo>
                    <a:pt x="21" y="156"/>
                  </a:lnTo>
                  <a:lnTo>
                    <a:pt x="21" y="154"/>
                  </a:lnTo>
                  <a:lnTo>
                    <a:pt x="24" y="154"/>
                  </a:lnTo>
                  <a:lnTo>
                    <a:pt x="24" y="154"/>
                  </a:lnTo>
                  <a:lnTo>
                    <a:pt x="24" y="154"/>
                  </a:lnTo>
                  <a:lnTo>
                    <a:pt x="24" y="154"/>
                  </a:lnTo>
                  <a:lnTo>
                    <a:pt x="21" y="154"/>
                  </a:lnTo>
                  <a:lnTo>
                    <a:pt x="21" y="154"/>
                  </a:lnTo>
                  <a:lnTo>
                    <a:pt x="21" y="152"/>
                  </a:lnTo>
                  <a:lnTo>
                    <a:pt x="21" y="152"/>
                  </a:lnTo>
                  <a:lnTo>
                    <a:pt x="21" y="152"/>
                  </a:lnTo>
                  <a:lnTo>
                    <a:pt x="21" y="149"/>
                  </a:lnTo>
                  <a:lnTo>
                    <a:pt x="19" y="149"/>
                  </a:lnTo>
                  <a:lnTo>
                    <a:pt x="19" y="149"/>
                  </a:lnTo>
                  <a:lnTo>
                    <a:pt x="19" y="149"/>
                  </a:lnTo>
                  <a:lnTo>
                    <a:pt x="19" y="149"/>
                  </a:lnTo>
                  <a:lnTo>
                    <a:pt x="19" y="147"/>
                  </a:lnTo>
                  <a:lnTo>
                    <a:pt x="16" y="147"/>
                  </a:lnTo>
                  <a:lnTo>
                    <a:pt x="16" y="147"/>
                  </a:lnTo>
                  <a:lnTo>
                    <a:pt x="16" y="145"/>
                  </a:lnTo>
                  <a:lnTo>
                    <a:pt x="16" y="145"/>
                  </a:lnTo>
                  <a:lnTo>
                    <a:pt x="16" y="142"/>
                  </a:lnTo>
                  <a:lnTo>
                    <a:pt x="19" y="142"/>
                  </a:lnTo>
                  <a:lnTo>
                    <a:pt x="19" y="142"/>
                  </a:lnTo>
                  <a:lnTo>
                    <a:pt x="19" y="140"/>
                  </a:lnTo>
                  <a:lnTo>
                    <a:pt x="19" y="140"/>
                  </a:lnTo>
                  <a:lnTo>
                    <a:pt x="19" y="140"/>
                  </a:lnTo>
                  <a:lnTo>
                    <a:pt x="19" y="138"/>
                  </a:lnTo>
                  <a:lnTo>
                    <a:pt x="19" y="138"/>
                  </a:lnTo>
                  <a:lnTo>
                    <a:pt x="19" y="135"/>
                  </a:lnTo>
                  <a:lnTo>
                    <a:pt x="19" y="135"/>
                  </a:lnTo>
                  <a:lnTo>
                    <a:pt x="19" y="133"/>
                  </a:lnTo>
                  <a:lnTo>
                    <a:pt x="16" y="133"/>
                  </a:lnTo>
                  <a:lnTo>
                    <a:pt x="16" y="133"/>
                  </a:lnTo>
                  <a:lnTo>
                    <a:pt x="16" y="130"/>
                  </a:lnTo>
                  <a:lnTo>
                    <a:pt x="16" y="130"/>
                  </a:lnTo>
                  <a:lnTo>
                    <a:pt x="16" y="130"/>
                  </a:lnTo>
                  <a:lnTo>
                    <a:pt x="16" y="130"/>
                  </a:lnTo>
                  <a:lnTo>
                    <a:pt x="16" y="130"/>
                  </a:lnTo>
                  <a:lnTo>
                    <a:pt x="16" y="128"/>
                  </a:lnTo>
                  <a:lnTo>
                    <a:pt x="16" y="128"/>
                  </a:lnTo>
                  <a:lnTo>
                    <a:pt x="14" y="128"/>
                  </a:lnTo>
                  <a:lnTo>
                    <a:pt x="14" y="126"/>
                  </a:lnTo>
                  <a:lnTo>
                    <a:pt x="14" y="126"/>
                  </a:lnTo>
                  <a:lnTo>
                    <a:pt x="14" y="123"/>
                  </a:lnTo>
                  <a:lnTo>
                    <a:pt x="14" y="123"/>
                  </a:lnTo>
                  <a:lnTo>
                    <a:pt x="14" y="123"/>
                  </a:lnTo>
                  <a:lnTo>
                    <a:pt x="14" y="121"/>
                  </a:lnTo>
                  <a:lnTo>
                    <a:pt x="14" y="121"/>
                  </a:lnTo>
                  <a:lnTo>
                    <a:pt x="14" y="121"/>
                  </a:lnTo>
                  <a:lnTo>
                    <a:pt x="14" y="121"/>
                  </a:lnTo>
                  <a:lnTo>
                    <a:pt x="14" y="119"/>
                  </a:lnTo>
                  <a:lnTo>
                    <a:pt x="14" y="119"/>
                  </a:lnTo>
                  <a:lnTo>
                    <a:pt x="12" y="119"/>
                  </a:lnTo>
                  <a:lnTo>
                    <a:pt x="12" y="116"/>
                  </a:lnTo>
                  <a:lnTo>
                    <a:pt x="12" y="116"/>
                  </a:lnTo>
                  <a:lnTo>
                    <a:pt x="12" y="114"/>
                  </a:lnTo>
                  <a:lnTo>
                    <a:pt x="12" y="114"/>
                  </a:lnTo>
                  <a:lnTo>
                    <a:pt x="12" y="114"/>
                  </a:lnTo>
                  <a:lnTo>
                    <a:pt x="12" y="111"/>
                  </a:lnTo>
                  <a:lnTo>
                    <a:pt x="9" y="111"/>
                  </a:lnTo>
                  <a:lnTo>
                    <a:pt x="9" y="111"/>
                  </a:lnTo>
                  <a:lnTo>
                    <a:pt x="12" y="111"/>
                  </a:lnTo>
                  <a:lnTo>
                    <a:pt x="12" y="111"/>
                  </a:lnTo>
                  <a:lnTo>
                    <a:pt x="12" y="109"/>
                  </a:lnTo>
                  <a:lnTo>
                    <a:pt x="12" y="109"/>
                  </a:lnTo>
                  <a:lnTo>
                    <a:pt x="12" y="107"/>
                  </a:lnTo>
                  <a:lnTo>
                    <a:pt x="9" y="107"/>
                  </a:lnTo>
                  <a:lnTo>
                    <a:pt x="9" y="107"/>
                  </a:lnTo>
                  <a:lnTo>
                    <a:pt x="9" y="107"/>
                  </a:lnTo>
                  <a:lnTo>
                    <a:pt x="9" y="104"/>
                  </a:lnTo>
                  <a:lnTo>
                    <a:pt x="9" y="104"/>
                  </a:lnTo>
                  <a:lnTo>
                    <a:pt x="9" y="104"/>
                  </a:lnTo>
                  <a:lnTo>
                    <a:pt x="9" y="102"/>
                  </a:lnTo>
                  <a:lnTo>
                    <a:pt x="9" y="102"/>
                  </a:lnTo>
                  <a:lnTo>
                    <a:pt x="9" y="102"/>
                  </a:lnTo>
                  <a:lnTo>
                    <a:pt x="9" y="102"/>
                  </a:lnTo>
                  <a:lnTo>
                    <a:pt x="9" y="100"/>
                  </a:lnTo>
                  <a:lnTo>
                    <a:pt x="9" y="100"/>
                  </a:lnTo>
                  <a:lnTo>
                    <a:pt x="9" y="100"/>
                  </a:lnTo>
                  <a:lnTo>
                    <a:pt x="9" y="97"/>
                  </a:lnTo>
                  <a:lnTo>
                    <a:pt x="7" y="97"/>
                  </a:lnTo>
                  <a:lnTo>
                    <a:pt x="7" y="97"/>
                  </a:lnTo>
                  <a:lnTo>
                    <a:pt x="7" y="97"/>
                  </a:lnTo>
                  <a:lnTo>
                    <a:pt x="7" y="97"/>
                  </a:lnTo>
                  <a:lnTo>
                    <a:pt x="7" y="97"/>
                  </a:lnTo>
                  <a:lnTo>
                    <a:pt x="5" y="97"/>
                  </a:lnTo>
                  <a:lnTo>
                    <a:pt x="5" y="97"/>
                  </a:lnTo>
                  <a:lnTo>
                    <a:pt x="5" y="97"/>
                  </a:lnTo>
                  <a:lnTo>
                    <a:pt x="5" y="95"/>
                  </a:lnTo>
                  <a:lnTo>
                    <a:pt x="2" y="95"/>
                  </a:lnTo>
                  <a:lnTo>
                    <a:pt x="2" y="95"/>
                  </a:lnTo>
                  <a:lnTo>
                    <a:pt x="2" y="95"/>
                  </a:lnTo>
                  <a:lnTo>
                    <a:pt x="2" y="93"/>
                  </a:lnTo>
                  <a:lnTo>
                    <a:pt x="2" y="93"/>
                  </a:lnTo>
                  <a:lnTo>
                    <a:pt x="2" y="93"/>
                  </a:lnTo>
                  <a:lnTo>
                    <a:pt x="2" y="90"/>
                  </a:lnTo>
                  <a:lnTo>
                    <a:pt x="2" y="90"/>
                  </a:lnTo>
                  <a:lnTo>
                    <a:pt x="2" y="90"/>
                  </a:lnTo>
                  <a:lnTo>
                    <a:pt x="2" y="90"/>
                  </a:lnTo>
                  <a:lnTo>
                    <a:pt x="2" y="90"/>
                  </a:lnTo>
                  <a:lnTo>
                    <a:pt x="2" y="88"/>
                  </a:lnTo>
                  <a:lnTo>
                    <a:pt x="2" y="88"/>
                  </a:lnTo>
                  <a:lnTo>
                    <a:pt x="2" y="88"/>
                  </a:lnTo>
                  <a:lnTo>
                    <a:pt x="2" y="88"/>
                  </a:lnTo>
                  <a:lnTo>
                    <a:pt x="5" y="88"/>
                  </a:lnTo>
                  <a:lnTo>
                    <a:pt x="5" y="85"/>
                  </a:lnTo>
                  <a:lnTo>
                    <a:pt x="2" y="85"/>
                  </a:lnTo>
                  <a:lnTo>
                    <a:pt x="2" y="85"/>
                  </a:lnTo>
                  <a:lnTo>
                    <a:pt x="2" y="85"/>
                  </a:lnTo>
                  <a:lnTo>
                    <a:pt x="2" y="85"/>
                  </a:lnTo>
                  <a:lnTo>
                    <a:pt x="0" y="85"/>
                  </a:lnTo>
                  <a:lnTo>
                    <a:pt x="0" y="85"/>
                  </a:lnTo>
                  <a:lnTo>
                    <a:pt x="0" y="83"/>
                  </a:lnTo>
                  <a:lnTo>
                    <a:pt x="0" y="83"/>
                  </a:lnTo>
                  <a:lnTo>
                    <a:pt x="0" y="83"/>
                  </a:lnTo>
                  <a:lnTo>
                    <a:pt x="2" y="83"/>
                  </a:lnTo>
                  <a:lnTo>
                    <a:pt x="2" y="83"/>
                  </a:lnTo>
                  <a:lnTo>
                    <a:pt x="2" y="83"/>
                  </a:lnTo>
                  <a:lnTo>
                    <a:pt x="2" y="83"/>
                  </a:lnTo>
                  <a:lnTo>
                    <a:pt x="5" y="8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265"/>
            <p:cNvSpPr>
              <a:spLocks/>
            </p:cNvSpPr>
            <p:nvPr/>
          </p:nvSpPr>
          <p:spPr bwMode="auto">
            <a:xfrm>
              <a:off x="3048000" y="3317875"/>
              <a:ext cx="30163" cy="66675"/>
            </a:xfrm>
            <a:custGeom>
              <a:avLst/>
              <a:gdLst/>
              <a:ahLst/>
              <a:cxnLst>
                <a:cxn ang="0">
                  <a:pos x="12" y="0"/>
                </a:cxn>
                <a:cxn ang="0">
                  <a:pos x="14" y="2"/>
                </a:cxn>
                <a:cxn ang="0">
                  <a:pos x="14" y="4"/>
                </a:cxn>
                <a:cxn ang="0">
                  <a:pos x="16" y="7"/>
                </a:cxn>
                <a:cxn ang="0">
                  <a:pos x="16" y="7"/>
                </a:cxn>
                <a:cxn ang="0">
                  <a:pos x="19" y="9"/>
                </a:cxn>
                <a:cxn ang="0">
                  <a:pos x="19" y="11"/>
                </a:cxn>
                <a:cxn ang="0">
                  <a:pos x="16" y="14"/>
                </a:cxn>
                <a:cxn ang="0">
                  <a:pos x="16" y="16"/>
                </a:cxn>
                <a:cxn ang="0">
                  <a:pos x="16" y="16"/>
                </a:cxn>
                <a:cxn ang="0">
                  <a:pos x="16" y="19"/>
                </a:cxn>
                <a:cxn ang="0">
                  <a:pos x="19" y="21"/>
                </a:cxn>
                <a:cxn ang="0">
                  <a:pos x="19" y="23"/>
                </a:cxn>
                <a:cxn ang="0">
                  <a:pos x="19" y="26"/>
                </a:cxn>
                <a:cxn ang="0">
                  <a:pos x="19" y="28"/>
                </a:cxn>
                <a:cxn ang="0">
                  <a:pos x="19" y="30"/>
                </a:cxn>
                <a:cxn ang="0">
                  <a:pos x="16" y="33"/>
                </a:cxn>
                <a:cxn ang="0">
                  <a:pos x="16" y="35"/>
                </a:cxn>
                <a:cxn ang="0">
                  <a:pos x="16" y="35"/>
                </a:cxn>
                <a:cxn ang="0">
                  <a:pos x="14" y="38"/>
                </a:cxn>
                <a:cxn ang="0">
                  <a:pos x="14" y="40"/>
                </a:cxn>
                <a:cxn ang="0">
                  <a:pos x="12" y="42"/>
                </a:cxn>
                <a:cxn ang="0">
                  <a:pos x="12" y="40"/>
                </a:cxn>
                <a:cxn ang="0">
                  <a:pos x="9" y="40"/>
                </a:cxn>
                <a:cxn ang="0">
                  <a:pos x="9" y="42"/>
                </a:cxn>
                <a:cxn ang="0">
                  <a:pos x="7" y="42"/>
                </a:cxn>
                <a:cxn ang="0">
                  <a:pos x="4" y="40"/>
                </a:cxn>
                <a:cxn ang="0">
                  <a:pos x="2" y="40"/>
                </a:cxn>
                <a:cxn ang="0">
                  <a:pos x="2" y="38"/>
                </a:cxn>
                <a:cxn ang="0">
                  <a:pos x="2" y="35"/>
                </a:cxn>
                <a:cxn ang="0">
                  <a:pos x="2" y="33"/>
                </a:cxn>
                <a:cxn ang="0">
                  <a:pos x="0" y="30"/>
                </a:cxn>
                <a:cxn ang="0">
                  <a:pos x="0" y="28"/>
                </a:cxn>
                <a:cxn ang="0">
                  <a:pos x="0" y="26"/>
                </a:cxn>
                <a:cxn ang="0">
                  <a:pos x="0" y="21"/>
                </a:cxn>
                <a:cxn ang="0">
                  <a:pos x="0" y="19"/>
                </a:cxn>
                <a:cxn ang="0">
                  <a:pos x="0" y="16"/>
                </a:cxn>
                <a:cxn ang="0">
                  <a:pos x="0" y="14"/>
                </a:cxn>
                <a:cxn ang="0">
                  <a:pos x="0" y="11"/>
                </a:cxn>
                <a:cxn ang="0">
                  <a:pos x="2" y="9"/>
                </a:cxn>
                <a:cxn ang="0">
                  <a:pos x="2" y="14"/>
                </a:cxn>
                <a:cxn ang="0">
                  <a:pos x="2" y="11"/>
                </a:cxn>
                <a:cxn ang="0">
                  <a:pos x="2" y="9"/>
                </a:cxn>
                <a:cxn ang="0">
                  <a:pos x="4" y="7"/>
                </a:cxn>
                <a:cxn ang="0">
                  <a:pos x="4" y="4"/>
                </a:cxn>
                <a:cxn ang="0">
                  <a:pos x="7" y="2"/>
                </a:cxn>
                <a:cxn ang="0">
                  <a:pos x="7" y="2"/>
                </a:cxn>
                <a:cxn ang="0">
                  <a:pos x="9" y="0"/>
                </a:cxn>
                <a:cxn ang="0">
                  <a:pos x="12" y="0"/>
                </a:cxn>
              </a:cxnLst>
              <a:rect l="0" t="0" r="r" b="b"/>
              <a:pathLst>
                <a:path w="19" h="42">
                  <a:moveTo>
                    <a:pt x="12" y="0"/>
                  </a:moveTo>
                  <a:lnTo>
                    <a:pt x="12" y="0"/>
                  </a:lnTo>
                  <a:lnTo>
                    <a:pt x="12" y="0"/>
                  </a:lnTo>
                  <a:lnTo>
                    <a:pt x="12" y="2"/>
                  </a:lnTo>
                  <a:lnTo>
                    <a:pt x="14" y="2"/>
                  </a:lnTo>
                  <a:lnTo>
                    <a:pt x="14" y="2"/>
                  </a:lnTo>
                  <a:lnTo>
                    <a:pt x="14" y="4"/>
                  </a:lnTo>
                  <a:lnTo>
                    <a:pt x="14" y="4"/>
                  </a:lnTo>
                  <a:lnTo>
                    <a:pt x="14" y="4"/>
                  </a:lnTo>
                  <a:lnTo>
                    <a:pt x="14" y="4"/>
                  </a:lnTo>
                  <a:lnTo>
                    <a:pt x="14" y="7"/>
                  </a:lnTo>
                  <a:lnTo>
                    <a:pt x="16" y="7"/>
                  </a:lnTo>
                  <a:lnTo>
                    <a:pt x="16" y="7"/>
                  </a:lnTo>
                  <a:lnTo>
                    <a:pt x="16" y="7"/>
                  </a:lnTo>
                  <a:lnTo>
                    <a:pt x="16" y="7"/>
                  </a:lnTo>
                  <a:lnTo>
                    <a:pt x="16" y="7"/>
                  </a:lnTo>
                  <a:lnTo>
                    <a:pt x="19" y="7"/>
                  </a:lnTo>
                  <a:lnTo>
                    <a:pt x="19" y="9"/>
                  </a:lnTo>
                  <a:lnTo>
                    <a:pt x="19" y="9"/>
                  </a:lnTo>
                  <a:lnTo>
                    <a:pt x="19" y="11"/>
                  </a:lnTo>
                  <a:lnTo>
                    <a:pt x="19" y="11"/>
                  </a:lnTo>
                  <a:lnTo>
                    <a:pt x="19" y="14"/>
                  </a:lnTo>
                  <a:lnTo>
                    <a:pt x="16" y="14"/>
                  </a:lnTo>
                  <a:lnTo>
                    <a:pt x="16" y="14"/>
                  </a:lnTo>
                  <a:lnTo>
                    <a:pt x="16" y="16"/>
                  </a:lnTo>
                  <a:lnTo>
                    <a:pt x="16" y="16"/>
                  </a:lnTo>
                  <a:lnTo>
                    <a:pt x="16" y="16"/>
                  </a:lnTo>
                  <a:lnTo>
                    <a:pt x="16" y="16"/>
                  </a:lnTo>
                  <a:lnTo>
                    <a:pt x="16" y="16"/>
                  </a:lnTo>
                  <a:lnTo>
                    <a:pt x="16" y="16"/>
                  </a:lnTo>
                  <a:lnTo>
                    <a:pt x="16" y="19"/>
                  </a:lnTo>
                  <a:lnTo>
                    <a:pt x="16" y="19"/>
                  </a:lnTo>
                  <a:lnTo>
                    <a:pt x="16" y="19"/>
                  </a:lnTo>
                  <a:lnTo>
                    <a:pt x="16" y="21"/>
                  </a:lnTo>
                  <a:lnTo>
                    <a:pt x="19" y="21"/>
                  </a:lnTo>
                  <a:lnTo>
                    <a:pt x="19" y="21"/>
                  </a:lnTo>
                  <a:lnTo>
                    <a:pt x="16" y="21"/>
                  </a:lnTo>
                  <a:lnTo>
                    <a:pt x="16" y="23"/>
                  </a:lnTo>
                  <a:lnTo>
                    <a:pt x="19" y="23"/>
                  </a:lnTo>
                  <a:lnTo>
                    <a:pt x="19" y="23"/>
                  </a:lnTo>
                  <a:lnTo>
                    <a:pt x="19" y="26"/>
                  </a:lnTo>
                  <a:lnTo>
                    <a:pt x="19" y="26"/>
                  </a:lnTo>
                  <a:lnTo>
                    <a:pt x="19" y="26"/>
                  </a:lnTo>
                  <a:lnTo>
                    <a:pt x="19" y="26"/>
                  </a:lnTo>
                  <a:lnTo>
                    <a:pt x="19" y="28"/>
                  </a:lnTo>
                  <a:lnTo>
                    <a:pt x="19" y="28"/>
                  </a:lnTo>
                  <a:lnTo>
                    <a:pt x="19" y="30"/>
                  </a:lnTo>
                  <a:lnTo>
                    <a:pt x="19" y="30"/>
                  </a:lnTo>
                  <a:lnTo>
                    <a:pt x="19" y="30"/>
                  </a:lnTo>
                  <a:lnTo>
                    <a:pt x="19" y="33"/>
                  </a:lnTo>
                  <a:lnTo>
                    <a:pt x="16" y="33"/>
                  </a:lnTo>
                  <a:lnTo>
                    <a:pt x="16" y="33"/>
                  </a:lnTo>
                  <a:lnTo>
                    <a:pt x="16" y="35"/>
                  </a:lnTo>
                  <a:lnTo>
                    <a:pt x="16" y="35"/>
                  </a:lnTo>
                  <a:lnTo>
                    <a:pt x="16" y="35"/>
                  </a:lnTo>
                  <a:lnTo>
                    <a:pt x="16" y="35"/>
                  </a:lnTo>
                  <a:lnTo>
                    <a:pt x="16" y="35"/>
                  </a:lnTo>
                  <a:lnTo>
                    <a:pt x="16" y="38"/>
                  </a:lnTo>
                  <a:lnTo>
                    <a:pt x="16" y="38"/>
                  </a:lnTo>
                  <a:lnTo>
                    <a:pt x="14" y="38"/>
                  </a:lnTo>
                  <a:lnTo>
                    <a:pt x="14" y="40"/>
                  </a:lnTo>
                  <a:lnTo>
                    <a:pt x="14" y="40"/>
                  </a:lnTo>
                  <a:lnTo>
                    <a:pt x="14" y="40"/>
                  </a:lnTo>
                  <a:lnTo>
                    <a:pt x="14" y="40"/>
                  </a:lnTo>
                  <a:lnTo>
                    <a:pt x="14" y="42"/>
                  </a:lnTo>
                  <a:lnTo>
                    <a:pt x="12" y="42"/>
                  </a:lnTo>
                  <a:lnTo>
                    <a:pt x="12" y="40"/>
                  </a:lnTo>
                  <a:lnTo>
                    <a:pt x="12" y="40"/>
                  </a:lnTo>
                  <a:lnTo>
                    <a:pt x="12" y="40"/>
                  </a:lnTo>
                  <a:lnTo>
                    <a:pt x="9" y="40"/>
                  </a:lnTo>
                  <a:lnTo>
                    <a:pt x="9" y="40"/>
                  </a:lnTo>
                  <a:lnTo>
                    <a:pt x="9" y="40"/>
                  </a:lnTo>
                  <a:lnTo>
                    <a:pt x="9" y="42"/>
                  </a:lnTo>
                  <a:lnTo>
                    <a:pt x="9" y="42"/>
                  </a:lnTo>
                  <a:lnTo>
                    <a:pt x="9" y="42"/>
                  </a:lnTo>
                  <a:lnTo>
                    <a:pt x="7" y="42"/>
                  </a:lnTo>
                  <a:lnTo>
                    <a:pt x="7" y="42"/>
                  </a:lnTo>
                  <a:lnTo>
                    <a:pt x="7" y="42"/>
                  </a:lnTo>
                  <a:lnTo>
                    <a:pt x="7" y="40"/>
                  </a:lnTo>
                  <a:lnTo>
                    <a:pt x="7" y="40"/>
                  </a:lnTo>
                  <a:lnTo>
                    <a:pt x="4" y="40"/>
                  </a:lnTo>
                  <a:lnTo>
                    <a:pt x="4" y="40"/>
                  </a:lnTo>
                  <a:lnTo>
                    <a:pt x="4" y="40"/>
                  </a:lnTo>
                  <a:lnTo>
                    <a:pt x="2" y="40"/>
                  </a:lnTo>
                  <a:lnTo>
                    <a:pt x="2" y="38"/>
                  </a:lnTo>
                  <a:lnTo>
                    <a:pt x="2" y="38"/>
                  </a:lnTo>
                  <a:lnTo>
                    <a:pt x="2" y="38"/>
                  </a:lnTo>
                  <a:lnTo>
                    <a:pt x="2" y="38"/>
                  </a:lnTo>
                  <a:lnTo>
                    <a:pt x="2" y="35"/>
                  </a:lnTo>
                  <a:lnTo>
                    <a:pt x="2" y="35"/>
                  </a:lnTo>
                  <a:lnTo>
                    <a:pt x="2" y="35"/>
                  </a:lnTo>
                  <a:lnTo>
                    <a:pt x="2" y="33"/>
                  </a:lnTo>
                  <a:lnTo>
                    <a:pt x="2" y="33"/>
                  </a:lnTo>
                  <a:lnTo>
                    <a:pt x="0" y="33"/>
                  </a:lnTo>
                  <a:lnTo>
                    <a:pt x="0" y="30"/>
                  </a:lnTo>
                  <a:lnTo>
                    <a:pt x="0" y="30"/>
                  </a:lnTo>
                  <a:lnTo>
                    <a:pt x="0" y="28"/>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6"/>
                  </a:lnTo>
                  <a:lnTo>
                    <a:pt x="0" y="16"/>
                  </a:lnTo>
                  <a:lnTo>
                    <a:pt x="0" y="14"/>
                  </a:lnTo>
                  <a:lnTo>
                    <a:pt x="0" y="14"/>
                  </a:lnTo>
                  <a:lnTo>
                    <a:pt x="0" y="11"/>
                  </a:lnTo>
                  <a:lnTo>
                    <a:pt x="0" y="11"/>
                  </a:lnTo>
                  <a:lnTo>
                    <a:pt x="0" y="11"/>
                  </a:lnTo>
                  <a:lnTo>
                    <a:pt x="0" y="9"/>
                  </a:lnTo>
                  <a:lnTo>
                    <a:pt x="0" y="9"/>
                  </a:lnTo>
                  <a:lnTo>
                    <a:pt x="2" y="9"/>
                  </a:lnTo>
                  <a:lnTo>
                    <a:pt x="2" y="11"/>
                  </a:lnTo>
                  <a:lnTo>
                    <a:pt x="2" y="11"/>
                  </a:lnTo>
                  <a:lnTo>
                    <a:pt x="2" y="14"/>
                  </a:lnTo>
                  <a:lnTo>
                    <a:pt x="2" y="14"/>
                  </a:lnTo>
                  <a:lnTo>
                    <a:pt x="2" y="11"/>
                  </a:lnTo>
                  <a:lnTo>
                    <a:pt x="2" y="11"/>
                  </a:lnTo>
                  <a:lnTo>
                    <a:pt x="2" y="9"/>
                  </a:lnTo>
                  <a:lnTo>
                    <a:pt x="2" y="9"/>
                  </a:lnTo>
                  <a:lnTo>
                    <a:pt x="2" y="9"/>
                  </a:lnTo>
                  <a:lnTo>
                    <a:pt x="4" y="9"/>
                  </a:lnTo>
                  <a:lnTo>
                    <a:pt x="4" y="7"/>
                  </a:lnTo>
                  <a:lnTo>
                    <a:pt x="4" y="7"/>
                  </a:lnTo>
                  <a:lnTo>
                    <a:pt x="4" y="7"/>
                  </a:lnTo>
                  <a:lnTo>
                    <a:pt x="4" y="4"/>
                  </a:lnTo>
                  <a:lnTo>
                    <a:pt x="4" y="4"/>
                  </a:lnTo>
                  <a:lnTo>
                    <a:pt x="7" y="4"/>
                  </a:lnTo>
                  <a:lnTo>
                    <a:pt x="7" y="4"/>
                  </a:lnTo>
                  <a:lnTo>
                    <a:pt x="7" y="2"/>
                  </a:lnTo>
                  <a:lnTo>
                    <a:pt x="7" y="2"/>
                  </a:lnTo>
                  <a:lnTo>
                    <a:pt x="7" y="2"/>
                  </a:lnTo>
                  <a:lnTo>
                    <a:pt x="7" y="2"/>
                  </a:lnTo>
                  <a:lnTo>
                    <a:pt x="9" y="2"/>
                  </a:lnTo>
                  <a:lnTo>
                    <a:pt x="9" y="0"/>
                  </a:lnTo>
                  <a:lnTo>
                    <a:pt x="9" y="0"/>
                  </a:lnTo>
                  <a:lnTo>
                    <a:pt x="9" y="0"/>
                  </a:lnTo>
                  <a:lnTo>
                    <a:pt x="9" y="0"/>
                  </a:lnTo>
                  <a:lnTo>
                    <a:pt x="1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266"/>
            <p:cNvSpPr>
              <a:spLocks/>
            </p:cNvSpPr>
            <p:nvPr/>
          </p:nvSpPr>
          <p:spPr bwMode="auto">
            <a:xfrm>
              <a:off x="3048000" y="3317875"/>
              <a:ext cx="30163" cy="66675"/>
            </a:xfrm>
            <a:custGeom>
              <a:avLst/>
              <a:gdLst/>
              <a:ahLst/>
              <a:cxnLst>
                <a:cxn ang="0">
                  <a:pos x="12" y="0"/>
                </a:cxn>
                <a:cxn ang="0">
                  <a:pos x="14" y="2"/>
                </a:cxn>
                <a:cxn ang="0">
                  <a:pos x="14" y="4"/>
                </a:cxn>
                <a:cxn ang="0">
                  <a:pos x="16" y="7"/>
                </a:cxn>
                <a:cxn ang="0">
                  <a:pos x="16" y="7"/>
                </a:cxn>
                <a:cxn ang="0">
                  <a:pos x="19" y="9"/>
                </a:cxn>
                <a:cxn ang="0">
                  <a:pos x="19" y="11"/>
                </a:cxn>
                <a:cxn ang="0">
                  <a:pos x="16" y="14"/>
                </a:cxn>
                <a:cxn ang="0">
                  <a:pos x="16" y="16"/>
                </a:cxn>
                <a:cxn ang="0">
                  <a:pos x="16" y="16"/>
                </a:cxn>
                <a:cxn ang="0">
                  <a:pos x="16" y="19"/>
                </a:cxn>
                <a:cxn ang="0">
                  <a:pos x="19" y="21"/>
                </a:cxn>
                <a:cxn ang="0">
                  <a:pos x="19" y="23"/>
                </a:cxn>
                <a:cxn ang="0">
                  <a:pos x="19" y="26"/>
                </a:cxn>
                <a:cxn ang="0">
                  <a:pos x="19" y="28"/>
                </a:cxn>
                <a:cxn ang="0">
                  <a:pos x="19" y="30"/>
                </a:cxn>
                <a:cxn ang="0">
                  <a:pos x="16" y="33"/>
                </a:cxn>
                <a:cxn ang="0">
                  <a:pos x="16" y="35"/>
                </a:cxn>
                <a:cxn ang="0">
                  <a:pos x="16" y="35"/>
                </a:cxn>
                <a:cxn ang="0">
                  <a:pos x="14" y="38"/>
                </a:cxn>
                <a:cxn ang="0">
                  <a:pos x="14" y="40"/>
                </a:cxn>
                <a:cxn ang="0">
                  <a:pos x="12" y="42"/>
                </a:cxn>
                <a:cxn ang="0">
                  <a:pos x="12" y="40"/>
                </a:cxn>
                <a:cxn ang="0">
                  <a:pos x="9" y="40"/>
                </a:cxn>
                <a:cxn ang="0">
                  <a:pos x="9" y="42"/>
                </a:cxn>
                <a:cxn ang="0">
                  <a:pos x="7" y="42"/>
                </a:cxn>
                <a:cxn ang="0">
                  <a:pos x="4" y="40"/>
                </a:cxn>
                <a:cxn ang="0">
                  <a:pos x="2" y="40"/>
                </a:cxn>
                <a:cxn ang="0">
                  <a:pos x="2" y="38"/>
                </a:cxn>
                <a:cxn ang="0">
                  <a:pos x="2" y="35"/>
                </a:cxn>
                <a:cxn ang="0">
                  <a:pos x="2" y="33"/>
                </a:cxn>
                <a:cxn ang="0">
                  <a:pos x="0" y="30"/>
                </a:cxn>
                <a:cxn ang="0">
                  <a:pos x="0" y="28"/>
                </a:cxn>
                <a:cxn ang="0">
                  <a:pos x="0" y="26"/>
                </a:cxn>
                <a:cxn ang="0">
                  <a:pos x="0" y="21"/>
                </a:cxn>
                <a:cxn ang="0">
                  <a:pos x="0" y="19"/>
                </a:cxn>
                <a:cxn ang="0">
                  <a:pos x="0" y="16"/>
                </a:cxn>
                <a:cxn ang="0">
                  <a:pos x="0" y="14"/>
                </a:cxn>
                <a:cxn ang="0">
                  <a:pos x="0" y="11"/>
                </a:cxn>
                <a:cxn ang="0">
                  <a:pos x="2" y="9"/>
                </a:cxn>
                <a:cxn ang="0">
                  <a:pos x="2" y="14"/>
                </a:cxn>
                <a:cxn ang="0">
                  <a:pos x="2" y="11"/>
                </a:cxn>
                <a:cxn ang="0">
                  <a:pos x="2" y="9"/>
                </a:cxn>
                <a:cxn ang="0">
                  <a:pos x="4" y="7"/>
                </a:cxn>
                <a:cxn ang="0">
                  <a:pos x="4" y="4"/>
                </a:cxn>
                <a:cxn ang="0">
                  <a:pos x="7" y="2"/>
                </a:cxn>
                <a:cxn ang="0">
                  <a:pos x="7" y="2"/>
                </a:cxn>
                <a:cxn ang="0">
                  <a:pos x="9" y="0"/>
                </a:cxn>
                <a:cxn ang="0">
                  <a:pos x="12" y="0"/>
                </a:cxn>
              </a:cxnLst>
              <a:rect l="0" t="0" r="r" b="b"/>
              <a:pathLst>
                <a:path w="19" h="42">
                  <a:moveTo>
                    <a:pt x="12" y="0"/>
                  </a:moveTo>
                  <a:lnTo>
                    <a:pt x="12" y="0"/>
                  </a:lnTo>
                  <a:lnTo>
                    <a:pt x="12" y="0"/>
                  </a:lnTo>
                  <a:lnTo>
                    <a:pt x="12" y="2"/>
                  </a:lnTo>
                  <a:lnTo>
                    <a:pt x="14" y="2"/>
                  </a:lnTo>
                  <a:lnTo>
                    <a:pt x="14" y="2"/>
                  </a:lnTo>
                  <a:lnTo>
                    <a:pt x="14" y="4"/>
                  </a:lnTo>
                  <a:lnTo>
                    <a:pt x="14" y="4"/>
                  </a:lnTo>
                  <a:lnTo>
                    <a:pt x="14" y="4"/>
                  </a:lnTo>
                  <a:lnTo>
                    <a:pt x="14" y="4"/>
                  </a:lnTo>
                  <a:lnTo>
                    <a:pt x="14" y="7"/>
                  </a:lnTo>
                  <a:lnTo>
                    <a:pt x="16" y="7"/>
                  </a:lnTo>
                  <a:lnTo>
                    <a:pt x="16" y="7"/>
                  </a:lnTo>
                  <a:lnTo>
                    <a:pt x="16" y="7"/>
                  </a:lnTo>
                  <a:lnTo>
                    <a:pt x="16" y="7"/>
                  </a:lnTo>
                  <a:lnTo>
                    <a:pt x="16" y="7"/>
                  </a:lnTo>
                  <a:lnTo>
                    <a:pt x="19" y="7"/>
                  </a:lnTo>
                  <a:lnTo>
                    <a:pt x="19" y="9"/>
                  </a:lnTo>
                  <a:lnTo>
                    <a:pt x="19" y="9"/>
                  </a:lnTo>
                  <a:lnTo>
                    <a:pt x="19" y="11"/>
                  </a:lnTo>
                  <a:lnTo>
                    <a:pt x="19" y="11"/>
                  </a:lnTo>
                  <a:lnTo>
                    <a:pt x="19" y="14"/>
                  </a:lnTo>
                  <a:lnTo>
                    <a:pt x="16" y="14"/>
                  </a:lnTo>
                  <a:lnTo>
                    <a:pt x="16" y="14"/>
                  </a:lnTo>
                  <a:lnTo>
                    <a:pt x="16" y="16"/>
                  </a:lnTo>
                  <a:lnTo>
                    <a:pt x="16" y="16"/>
                  </a:lnTo>
                  <a:lnTo>
                    <a:pt x="16" y="16"/>
                  </a:lnTo>
                  <a:lnTo>
                    <a:pt x="16" y="16"/>
                  </a:lnTo>
                  <a:lnTo>
                    <a:pt x="16" y="16"/>
                  </a:lnTo>
                  <a:lnTo>
                    <a:pt x="16" y="16"/>
                  </a:lnTo>
                  <a:lnTo>
                    <a:pt x="16" y="19"/>
                  </a:lnTo>
                  <a:lnTo>
                    <a:pt x="16" y="19"/>
                  </a:lnTo>
                  <a:lnTo>
                    <a:pt x="16" y="19"/>
                  </a:lnTo>
                  <a:lnTo>
                    <a:pt x="16" y="21"/>
                  </a:lnTo>
                  <a:lnTo>
                    <a:pt x="19" y="21"/>
                  </a:lnTo>
                  <a:lnTo>
                    <a:pt x="19" y="21"/>
                  </a:lnTo>
                  <a:lnTo>
                    <a:pt x="16" y="21"/>
                  </a:lnTo>
                  <a:lnTo>
                    <a:pt x="16" y="23"/>
                  </a:lnTo>
                  <a:lnTo>
                    <a:pt x="19" y="23"/>
                  </a:lnTo>
                  <a:lnTo>
                    <a:pt x="19" y="23"/>
                  </a:lnTo>
                  <a:lnTo>
                    <a:pt x="19" y="26"/>
                  </a:lnTo>
                  <a:lnTo>
                    <a:pt x="19" y="26"/>
                  </a:lnTo>
                  <a:lnTo>
                    <a:pt x="19" y="26"/>
                  </a:lnTo>
                  <a:lnTo>
                    <a:pt x="19" y="26"/>
                  </a:lnTo>
                  <a:lnTo>
                    <a:pt x="19" y="28"/>
                  </a:lnTo>
                  <a:lnTo>
                    <a:pt x="19" y="28"/>
                  </a:lnTo>
                  <a:lnTo>
                    <a:pt x="19" y="30"/>
                  </a:lnTo>
                  <a:lnTo>
                    <a:pt x="19" y="30"/>
                  </a:lnTo>
                  <a:lnTo>
                    <a:pt x="19" y="30"/>
                  </a:lnTo>
                  <a:lnTo>
                    <a:pt x="19" y="33"/>
                  </a:lnTo>
                  <a:lnTo>
                    <a:pt x="16" y="33"/>
                  </a:lnTo>
                  <a:lnTo>
                    <a:pt x="16" y="33"/>
                  </a:lnTo>
                  <a:lnTo>
                    <a:pt x="16" y="35"/>
                  </a:lnTo>
                  <a:lnTo>
                    <a:pt x="16" y="35"/>
                  </a:lnTo>
                  <a:lnTo>
                    <a:pt x="16" y="35"/>
                  </a:lnTo>
                  <a:lnTo>
                    <a:pt x="16" y="35"/>
                  </a:lnTo>
                  <a:lnTo>
                    <a:pt x="16" y="35"/>
                  </a:lnTo>
                  <a:lnTo>
                    <a:pt x="16" y="38"/>
                  </a:lnTo>
                  <a:lnTo>
                    <a:pt x="16" y="38"/>
                  </a:lnTo>
                  <a:lnTo>
                    <a:pt x="14" y="38"/>
                  </a:lnTo>
                  <a:lnTo>
                    <a:pt x="14" y="40"/>
                  </a:lnTo>
                  <a:lnTo>
                    <a:pt x="14" y="40"/>
                  </a:lnTo>
                  <a:lnTo>
                    <a:pt x="14" y="40"/>
                  </a:lnTo>
                  <a:lnTo>
                    <a:pt x="14" y="40"/>
                  </a:lnTo>
                  <a:lnTo>
                    <a:pt x="14" y="42"/>
                  </a:lnTo>
                  <a:lnTo>
                    <a:pt x="12" y="42"/>
                  </a:lnTo>
                  <a:lnTo>
                    <a:pt x="12" y="40"/>
                  </a:lnTo>
                  <a:lnTo>
                    <a:pt x="12" y="40"/>
                  </a:lnTo>
                  <a:lnTo>
                    <a:pt x="12" y="40"/>
                  </a:lnTo>
                  <a:lnTo>
                    <a:pt x="9" y="40"/>
                  </a:lnTo>
                  <a:lnTo>
                    <a:pt x="9" y="40"/>
                  </a:lnTo>
                  <a:lnTo>
                    <a:pt x="9" y="40"/>
                  </a:lnTo>
                  <a:lnTo>
                    <a:pt x="9" y="42"/>
                  </a:lnTo>
                  <a:lnTo>
                    <a:pt x="9" y="42"/>
                  </a:lnTo>
                  <a:lnTo>
                    <a:pt x="9" y="42"/>
                  </a:lnTo>
                  <a:lnTo>
                    <a:pt x="7" y="42"/>
                  </a:lnTo>
                  <a:lnTo>
                    <a:pt x="7" y="42"/>
                  </a:lnTo>
                  <a:lnTo>
                    <a:pt x="7" y="42"/>
                  </a:lnTo>
                  <a:lnTo>
                    <a:pt x="7" y="40"/>
                  </a:lnTo>
                  <a:lnTo>
                    <a:pt x="7" y="40"/>
                  </a:lnTo>
                  <a:lnTo>
                    <a:pt x="4" y="40"/>
                  </a:lnTo>
                  <a:lnTo>
                    <a:pt x="4" y="40"/>
                  </a:lnTo>
                  <a:lnTo>
                    <a:pt x="4" y="40"/>
                  </a:lnTo>
                  <a:lnTo>
                    <a:pt x="2" y="40"/>
                  </a:lnTo>
                  <a:lnTo>
                    <a:pt x="2" y="38"/>
                  </a:lnTo>
                  <a:lnTo>
                    <a:pt x="2" y="38"/>
                  </a:lnTo>
                  <a:lnTo>
                    <a:pt x="2" y="38"/>
                  </a:lnTo>
                  <a:lnTo>
                    <a:pt x="2" y="38"/>
                  </a:lnTo>
                  <a:lnTo>
                    <a:pt x="2" y="35"/>
                  </a:lnTo>
                  <a:lnTo>
                    <a:pt x="2" y="35"/>
                  </a:lnTo>
                  <a:lnTo>
                    <a:pt x="2" y="35"/>
                  </a:lnTo>
                  <a:lnTo>
                    <a:pt x="2" y="33"/>
                  </a:lnTo>
                  <a:lnTo>
                    <a:pt x="2" y="33"/>
                  </a:lnTo>
                  <a:lnTo>
                    <a:pt x="0" y="33"/>
                  </a:lnTo>
                  <a:lnTo>
                    <a:pt x="0" y="30"/>
                  </a:lnTo>
                  <a:lnTo>
                    <a:pt x="0" y="30"/>
                  </a:lnTo>
                  <a:lnTo>
                    <a:pt x="0" y="28"/>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6"/>
                  </a:lnTo>
                  <a:lnTo>
                    <a:pt x="0" y="16"/>
                  </a:lnTo>
                  <a:lnTo>
                    <a:pt x="0" y="14"/>
                  </a:lnTo>
                  <a:lnTo>
                    <a:pt x="0" y="14"/>
                  </a:lnTo>
                  <a:lnTo>
                    <a:pt x="0" y="11"/>
                  </a:lnTo>
                  <a:lnTo>
                    <a:pt x="0" y="11"/>
                  </a:lnTo>
                  <a:lnTo>
                    <a:pt x="0" y="11"/>
                  </a:lnTo>
                  <a:lnTo>
                    <a:pt x="0" y="9"/>
                  </a:lnTo>
                  <a:lnTo>
                    <a:pt x="0" y="9"/>
                  </a:lnTo>
                  <a:lnTo>
                    <a:pt x="2" y="9"/>
                  </a:lnTo>
                  <a:lnTo>
                    <a:pt x="2" y="11"/>
                  </a:lnTo>
                  <a:lnTo>
                    <a:pt x="2" y="11"/>
                  </a:lnTo>
                  <a:lnTo>
                    <a:pt x="2" y="14"/>
                  </a:lnTo>
                  <a:lnTo>
                    <a:pt x="2" y="14"/>
                  </a:lnTo>
                  <a:lnTo>
                    <a:pt x="2" y="11"/>
                  </a:lnTo>
                  <a:lnTo>
                    <a:pt x="2" y="11"/>
                  </a:lnTo>
                  <a:lnTo>
                    <a:pt x="2" y="9"/>
                  </a:lnTo>
                  <a:lnTo>
                    <a:pt x="2" y="9"/>
                  </a:lnTo>
                  <a:lnTo>
                    <a:pt x="2" y="9"/>
                  </a:lnTo>
                  <a:lnTo>
                    <a:pt x="4" y="9"/>
                  </a:lnTo>
                  <a:lnTo>
                    <a:pt x="4" y="7"/>
                  </a:lnTo>
                  <a:lnTo>
                    <a:pt x="4" y="7"/>
                  </a:lnTo>
                  <a:lnTo>
                    <a:pt x="4" y="7"/>
                  </a:lnTo>
                  <a:lnTo>
                    <a:pt x="4" y="4"/>
                  </a:lnTo>
                  <a:lnTo>
                    <a:pt x="4" y="4"/>
                  </a:lnTo>
                  <a:lnTo>
                    <a:pt x="7" y="4"/>
                  </a:lnTo>
                  <a:lnTo>
                    <a:pt x="7" y="4"/>
                  </a:lnTo>
                  <a:lnTo>
                    <a:pt x="7" y="2"/>
                  </a:lnTo>
                  <a:lnTo>
                    <a:pt x="7" y="2"/>
                  </a:lnTo>
                  <a:lnTo>
                    <a:pt x="7" y="2"/>
                  </a:lnTo>
                  <a:lnTo>
                    <a:pt x="7" y="2"/>
                  </a:lnTo>
                  <a:lnTo>
                    <a:pt x="9" y="2"/>
                  </a:lnTo>
                  <a:lnTo>
                    <a:pt x="9" y="0"/>
                  </a:lnTo>
                  <a:lnTo>
                    <a:pt x="9" y="0"/>
                  </a:lnTo>
                  <a:lnTo>
                    <a:pt x="9" y="0"/>
                  </a:lnTo>
                  <a:lnTo>
                    <a:pt x="9" y="0"/>
                  </a:lnTo>
                  <a:lnTo>
                    <a:pt x="1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0" name="Freeform 267"/>
            <p:cNvSpPr>
              <a:spLocks/>
            </p:cNvSpPr>
            <p:nvPr/>
          </p:nvSpPr>
          <p:spPr bwMode="auto">
            <a:xfrm>
              <a:off x="3084513" y="3365500"/>
              <a:ext cx="274638" cy="339725"/>
            </a:xfrm>
            <a:custGeom>
              <a:avLst/>
              <a:gdLst/>
              <a:ahLst/>
              <a:cxnLst>
                <a:cxn ang="0">
                  <a:pos x="102" y="10"/>
                </a:cxn>
                <a:cxn ang="0">
                  <a:pos x="107" y="19"/>
                </a:cxn>
                <a:cxn ang="0">
                  <a:pos x="114" y="26"/>
                </a:cxn>
                <a:cxn ang="0">
                  <a:pos x="123" y="29"/>
                </a:cxn>
                <a:cxn ang="0">
                  <a:pos x="133" y="31"/>
                </a:cxn>
                <a:cxn ang="0">
                  <a:pos x="142" y="34"/>
                </a:cxn>
                <a:cxn ang="0">
                  <a:pos x="150" y="41"/>
                </a:cxn>
                <a:cxn ang="0">
                  <a:pos x="157" y="48"/>
                </a:cxn>
                <a:cxn ang="0">
                  <a:pos x="161" y="55"/>
                </a:cxn>
                <a:cxn ang="0">
                  <a:pos x="168" y="62"/>
                </a:cxn>
                <a:cxn ang="0">
                  <a:pos x="171" y="72"/>
                </a:cxn>
                <a:cxn ang="0">
                  <a:pos x="166" y="79"/>
                </a:cxn>
                <a:cxn ang="0">
                  <a:pos x="161" y="88"/>
                </a:cxn>
                <a:cxn ang="0">
                  <a:pos x="154" y="95"/>
                </a:cxn>
                <a:cxn ang="0">
                  <a:pos x="150" y="105"/>
                </a:cxn>
                <a:cxn ang="0">
                  <a:pos x="145" y="114"/>
                </a:cxn>
                <a:cxn ang="0">
                  <a:pos x="138" y="117"/>
                </a:cxn>
                <a:cxn ang="0">
                  <a:pos x="133" y="117"/>
                </a:cxn>
                <a:cxn ang="0">
                  <a:pos x="131" y="124"/>
                </a:cxn>
                <a:cxn ang="0">
                  <a:pos x="126" y="135"/>
                </a:cxn>
                <a:cxn ang="0">
                  <a:pos x="128" y="145"/>
                </a:cxn>
                <a:cxn ang="0">
                  <a:pos x="126" y="154"/>
                </a:cxn>
                <a:cxn ang="0">
                  <a:pos x="114" y="154"/>
                </a:cxn>
                <a:cxn ang="0">
                  <a:pos x="107" y="162"/>
                </a:cxn>
                <a:cxn ang="0">
                  <a:pos x="102" y="171"/>
                </a:cxn>
                <a:cxn ang="0">
                  <a:pos x="97" y="181"/>
                </a:cxn>
                <a:cxn ang="0">
                  <a:pos x="88" y="181"/>
                </a:cxn>
                <a:cxn ang="0">
                  <a:pos x="79" y="183"/>
                </a:cxn>
                <a:cxn ang="0">
                  <a:pos x="74" y="192"/>
                </a:cxn>
                <a:cxn ang="0">
                  <a:pos x="71" y="202"/>
                </a:cxn>
                <a:cxn ang="0">
                  <a:pos x="62" y="204"/>
                </a:cxn>
                <a:cxn ang="0">
                  <a:pos x="50" y="204"/>
                </a:cxn>
                <a:cxn ang="0">
                  <a:pos x="43" y="207"/>
                </a:cxn>
                <a:cxn ang="0">
                  <a:pos x="34" y="211"/>
                </a:cxn>
                <a:cxn ang="0">
                  <a:pos x="24" y="211"/>
                </a:cxn>
                <a:cxn ang="0">
                  <a:pos x="19" y="202"/>
                </a:cxn>
                <a:cxn ang="0">
                  <a:pos x="17" y="192"/>
                </a:cxn>
                <a:cxn ang="0">
                  <a:pos x="12" y="183"/>
                </a:cxn>
                <a:cxn ang="0">
                  <a:pos x="8" y="173"/>
                </a:cxn>
                <a:cxn ang="0">
                  <a:pos x="3" y="164"/>
                </a:cxn>
                <a:cxn ang="0">
                  <a:pos x="3" y="154"/>
                </a:cxn>
                <a:cxn ang="0">
                  <a:pos x="10" y="150"/>
                </a:cxn>
                <a:cxn ang="0">
                  <a:pos x="19" y="145"/>
                </a:cxn>
                <a:cxn ang="0">
                  <a:pos x="29" y="143"/>
                </a:cxn>
                <a:cxn ang="0">
                  <a:pos x="38" y="138"/>
                </a:cxn>
                <a:cxn ang="0">
                  <a:pos x="48" y="135"/>
                </a:cxn>
                <a:cxn ang="0">
                  <a:pos x="57" y="131"/>
                </a:cxn>
                <a:cxn ang="0">
                  <a:pos x="67" y="126"/>
                </a:cxn>
                <a:cxn ang="0">
                  <a:pos x="71" y="117"/>
                </a:cxn>
                <a:cxn ang="0">
                  <a:pos x="74" y="105"/>
                </a:cxn>
                <a:cxn ang="0">
                  <a:pos x="76" y="95"/>
                </a:cxn>
                <a:cxn ang="0">
                  <a:pos x="81" y="83"/>
                </a:cxn>
                <a:cxn ang="0">
                  <a:pos x="81" y="74"/>
                </a:cxn>
                <a:cxn ang="0">
                  <a:pos x="76" y="64"/>
                </a:cxn>
                <a:cxn ang="0">
                  <a:pos x="71" y="53"/>
                </a:cxn>
                <a:cxn ang="0">
                  <a:pos x="76" y="43"/>
                </a:cxn>
                <a:cxn ang="0">
                  <a:pos x="79" y="31"/>
                </a:cxn>
                <a:cxn ang="0">
                  <a:pos x="83" y="24"/>
                </a:cxn>
                <a:cxn ang="0">
                  <a:pos x="88" y="22"/>
                </a:cxn>
                <a:cxn ang="0">
                  <a:pos x="86" y="15"/>
                </a:cxn>
                <a:cxn ang="0">
                  <a:pos x="86" y="3"/>
                </a:cxn>
                <a:cxn ang="0">
                  <a:pos x="90" y="5"/>
                </a:cxn>
                <a:cxn ang="0">
                  <a:pos x="97" y="0"/>
                </a:cxn>
              </a:cxnLst>
              <a:rect l="0" t="0" r="r" b="b"/>
              <a:pathLst>
                <a:path w="173" h="214">
                  <a:moveTo>
                    <a:pt x="97" y="3"/>
                  </a:moveTo>
                  <a:lnTo>
                    <a:pt x="97" y="3"/>
                  </a:lnTo>
                  <a:lnTo>
                    <a:pt x="100" y="3"/>
                  </a:lnTo>
                  <a:lnTo>
                    <a:pt x="100" y="5"/>
                  </a:lnTo>
                  <a:lnTo>
                    <a:pt x="100" y="5"/>
                  </a:lnTo>
                  <a:lnTo>
                    <a:pt x="100" y="5"/>
                  </a:lnTo>
                  <a:lnTo>
                    <a:pt x="100" y="5"/>
                  </a:lnTo>
                  <a:lnTo>
                    <a:pt x="100" y="8"/>
                  </a:lnTo>
                  <a:lnTo>
                    <a:pt x="100" y="8"/>
                  </a:lnTo>
                  <a:lnTo>
                    <a:pt x="100" y="8"/>
                  </a:lnTo>
                  <a:lnTo>
                    <a:pt x="100" y="10"/>
                  </a:lnTo>
                  <a:lnTo>
                    <a:pt x="102" y="10"/>
                  </a:lnTo>
                  <a:lnTo>
                    <a:pt x="102" y="10"/>
                  </a:lnTo>
                  <a:lnTo>
                    <a:pt x="102" y="10"/>
                  </a:lnTo>
                  <a:lnTo>
                    <a:pt x="102" y="12"/>
                  </a:lnTo>
                  <a:lnTo>
                    <a:pt x="102" y="12"/>
                  </a:lnTo>
                  <a:lnTo>
                    <a:pt x="105" y="12"/>
                  </a:lnTo>
                  <a:lnTo>
                    <a:pt x="105" y="15"/>
                  </a:lnTo>
                  <a:lnTo>
                    <a:pt x="105" y="15"/>
                  </a:lnTo>
                  <a:lnTo>
                    <a:pt x="105" y="15"/>
                  </a:lnTo>
                  <a:lnTo>
                    <a:pt x="105" y="15"/>
                  </a:lnTo>
                  <a:lnTo>
                    <a:pt x="105" y="15"/>
                  </a:lnTo>
                  <a:lnTo>
                    <a:pt x="107" y="15"/>
                  </a:lnTo>
                  <a:lnTo>
                    <a:pt x="107" y="17"/>
                  </a:lnTo>
                  <a:lnTo>
                    <a:pt x="107" y="17"/>
                  </a:lnTo>
                  <a:lnTo>
                    <a:pt x="107" y="17"/>
                  </a:lnTo>
                  <a:lnTo>
                    <a:pt x="107" y="19"/>
                  </a:lnTo>
                  <a:lnTo>
                    <a:pt x="107" y="19"/>
                  </a:lnTo>
                  <a:lnTo>
                    <a:pt x="107" y="19"/>
                  </a:lnTo>
                  <a:lnTo>
                    <a:pt x="109" y="19"/>
                  </a:lnTo>
                  <a:lnTo>
                    <a:pt x="109" y="22"/>
                  </a:lnTo>
                  <a:lnTo>
                    <a:pt x="109" y="22"/>
                  </a:lnTo>
                  <a:lnTo>
                    <a:pt x="109" y="22"/>
                  </a:lnTo>
                  <a:lnTo>
                    <a:pt x="112" y="22"/>
                  </a:lnTo>
                  <a:lnTo>
                    <a:pt x="112" y="24"/>
                  </a:lnTo>
                  <a:lnTo>
                    <a:pt x="112" y="24"/>
                  </a:lnTo>
                  <a:lnTo>
                    <a:pt x="112" y="24"/>
                  </a:lnTo>
                  <a:lnTo>
                    <a:pt x="112" y="24"/>
                  </a:lnTo>
                  <a:lnTo>
                    <a:pt x="114" y="24"/>
                  </a:lnTo>
                  <a:lnTo>
                    <a:pt x="114" y="26"/>
                  </a:lnTo>
                  <a:lnTo>
                    <a:pt x="114" y="26"/>
                  </a:lnTo>
                  <a:lnTo>
                    <a:pt x="114" y="26"/>
                  </a:lnTo>
                  <a:lnTo>
                    <a:pt x="116" y="26"/>
                  </a:lnTo>
                  <a:lnTo>
                    <a:pt x="116" y="26"/>
                  </a:lnTo>
                  <a:lnTo>
                    <a:pt x="116" y="26"/>
                  </a:lnTo>
                  <a:lnTo>
                    <a:pt x="116" y="26"/>
                  </a:lnTo>
                  <a:lnTo>
                    <a:pt x="119" y="26"/>
                  </a:lnTo>
                  <a:lnTo>
                    <a:pt x="119" y="26"/>
                  </a:lnTo>
                  <a:lnTo>
                    <a:pt x="119" y="29"/>
                  </a:lnTo>
                  <a:lnTo>
                    <a:pt x="119" y="29"/>
                  </a:lnTo>
                  <a:lnTo>
                    <a:pt x="121" y="29"/>
                  </a:lnTo>
                  <a:lnTo>
                    <a:pt x="121" y="29"/>
                  </a:lnTo>
                  <a:lnTo>
                    <a:pt x="121" y="29"/>
                  </a:lnTo>
                  <a:lnTo>
                    <a:pt x="123" y="29"/>
                  </a:lnTo>
                  <a:lnTo>
                    <a:pt x="123" y="29"/>
                  </a:lnTo>
                  <a:lnTo>
                    <a:pt x="123" y="29"/>
                  </a:lnTo>
                  <a:lnTo>
                    <a:pt x="123" y="31"/>
                  </a:lnTo>
                  <a:lnTo>
                    <a:pt x="126" y="31"/>
                  </a:lnTo>
                  <a:lnTo>
                    <a:pt x="126" y="31"/>
                  </a:lnTo>
                  <a:lnTo>
                    <a:pt x="126" y="31"/>
                  </a:lnTo>
                  <a:lnTo>
                    <a:pt x="126" y="29"/>
                  </a:lnTo>
                  <a:lnTo>
                    <a:pt x="128" y="29"/>
                  </a:lnTo>
                  <a:lnTo>
                    <a:pt x="128" y="31"/>
                  </a:lnTo>
                  <a:lnTo>
                    <a:pt x="128" y="31"/>
                  </a:lnTo>
                  <a:lnTo>
                    <a:pt x="128" y="31"/>
                  </a:lnTo>
                  <a:lnTo>
                    <a:pt x="131" y="31"/>
                  </a:lnTo>
                  <a:lnTo>
                    <a:pt x="131" y="31"/>
                  </a:lnTo>
                  <a:lnTo>
                    <a:pt x="131" y="31"/>
                  </a:lnTo>
                  <a:lnTo>
                    <a:pt x="133" y="31"/>
                  </a:lnTo>
                  <a:lnTo>
                    <a:pt x="133" y="31"/>
                  </a:lnTo>
                  <a:lnTo>
                    <a:pt x="133" y="31"/>
                  </a:lnTo>
                  <a:lnTo>
                    <a:pt x="135" y="31"/>
                  </a:lnTo>
                  <a:lnTo>
                    <a:pt x="135" y="34"/>
                  </a:lnTo>
                  <a:lnTo>
                    <a:pt x="135" y="34"/>
                  </a:lnTo>
                  <a:lnTo>
                    <a:pt x="138" y="34"/>
                  </a:lnTo>
                  <a:lnTo>
                    <a:pt x="138" y="34"/>
                  </a:lnTo>
                  <a:lnTo>
                    <a:pt x="138" y="34"/>
                  </a:lnTo>
                  <a:lnTo>
                    <a:pt x="138" y="34"/>
                  </a:lnTo>
                  <a:lnTo>
                    <a:pt x="138" y="36"/>
                  </a:lnTo>
                  <a:lnTo>
                    <a:pt x="140" y="36"/>
                  </a:lnTo>
                  <a:lnTo>
                    <a:pt x="140" y="36"/>
                  </a:lnTo>
                  <a:lnTo>
                    <a:pt x="140" y="36"/>
                  </a:lnTo>
                  <a:lnTo>
                    <a:pt x="142" y="36"/>
                  </a:lnTo>
                  <a:lnTo>
                    <a:pt x="142" y="34"/>
                  </a:lnTo>
                  <a:lnTo>
                    <a:pt x="142" y="34"/>
                  </a:lnTo>
                  <a:lnTo>
                    <a:pt x="145" y="34"/>
                  </a:lnTo>
                  <a:lnTo>
                    <a:pt x="145" y="34"/>
                  </a:lnTo>
                  <a:lnTo>
                    <a:pt x="145" y="34"/>
                  </a:lnTo>
                  <a:lnTo>
                    <a:pt x="145" y="36"/>
                  </a:lnTo>
                  <a:lnTo>
                    <a:pt x="145" y="36"/>
                  </a:lnTo>
                  <a:lnTo>
                    <a:pt x="147" y="36"/>
                  </a:lnTo>
                  <a:lnTo>
                    <a:pt x="147" y="36"/>
                  </a:lnTo>
                  <a:lnTo>
                    <a:pt x="147" y="36"/>
                  </a:lnTo>
                  <a:lnTo>
                    <a:pt x="150" y="36"/>
                  </a:lnTo>
                  <a:lnTo>
                    <a:pt x="150" y="36"/>
                  </a:lnTo>
                  <a:lnTo>
                    <a:pt x="150" y="38"/>
                  </a:lnTo>
                  <a:lnTo>
                    <a:pt x="150" y="38"/>
                  </a:lnTo>
                  <a:lnTo>
                    <a:pt x="150" y="41"/>
                  </a:lnTo>
                  <a:lnTo>
                    <a:pt x="150" y="41"/>
                  </a:lnTo>
                  <a:lnTo>
                    <a:pt x="152" y="41"/>
                  </a:lnTo>
                  <a:lnTo>
                    <a:pt x="152" y="41"/>
                  </a:lnTo>
                  <a:lnTo>
                    <a:pt x="152" y="41"/>
                  </a:lnTo>
                  <a:lnTo>
                    <a:pt x="152" y="43"/>
                  </a:lnTo>
                  <a:lnTo>
                    <a:pt x="152" y="43"/>
                  </a:lnTo>
                  <a:lnTo>
                    <a:pt x="152" y="43"/>
                  </a:lnTo>
                  <a:lnTo>
                    <a:pt x="152" y="45"/>
                  </a:lnTo>
                  <a:lnTo>
                    <a:pt x="154" y="45"/>
                  </a:lnTo>
                  <a:lnTo>
                    <a:pt x="154" y="45"/>
                  </a:lnTo>
                  <a:lnTo>
                    <a:pt x="154" y="45"/>
                  </a:lnTo>
                  <a:lnTo>
                    <a:pt x="154" y="45"/>
                  </a:lnTo>
                  <a:lnTo>
                    <a:pt x="154" y="48"/>
                  </a:lnTo>
                  <a:lnTo>
                    <a:pt x="157" y="48"/>
                  </a:lnTo>
                  <a:lnTo>
                    <a:pt x="157" y="48"/>
                  </a:lnTo>
                  <a:lnTo>
                    <a:pt x="157" y="50"/>
                  </a:lnTo>
                  <a:lnTo>
                    <a:pt x="157" y="50"/>
                  </a:lnTo>
                  <a:lnTo>
                    <a:pt x="157" y="50"/>
                  </a:lnTo>
                  <a:lnTo>
                    <a:pt x="157" y="50"/>
                  </a:lnTo>
                  <a:lnTo>
                    <a:pt x="159" y="50"/>
                  </a:lnTo>
                  <a:lnTo>
                    <a:pt x="159" y="53"/>
                  </a:lnTo>
                  <a:lnTo>
                    <a:pt x="159" y="53"/>
                  </a:lnTo>
                  <a:lnTo>
                    <a:pt x="159" y="53"/>
                  </a:lnTo>
                  <a:lnTo>
                    <a:pt x="159" y="55"/>
                  </a:lnTo>
                  <a:lnTo>
                    <a:pt x="159" y="55"/>
                  </a:lnTo>
                  <a:lnTo>
                    <a:pt x="159" y="55"/>
                  </a:lnTo>
                  <a:lnTo>
                    <a:pt x="159" y="55"/>
                  </a:lnTo>
                  <a:lnTo>
                    <a:pt x="161" y="55"/>
                  </a:lnTo>
                  <a:lnTo>
                    <a:pt x="161" y="55"/>
                  </a:lnTo>
                  <a:lnTo>
                    <a:pt x="161" y="57"/>
                  </a:lnTo>
                  <a:lnTo>
                    <a:pt x="161" y="57"/>
                  </a:lnTo>
                  <a:lnTo>
                    <a:pt x="164" y="57"/>
                  </a:lnTo>
                  <a:lnTo>
                    <a:pt x="164" y="60"/>
                  </a:lnTo>
                  <a:lnTo>
                    <a:pt x="164" y="60"/>
                  </a:lnTo>
                  <a:lnTo>
                    <a:pt x="164" y="60"/>
                  </a:lnTo>
                  <a:lnTo>
                    <a:pt x="164" y="60"/>
                  </a:lnTo>
                  <a:lnTo>
                    <a:pt x="166" y="60"/>
                  </a:lnTo>
                  <a:lnTo>
                    <a:pt x="166" y="62"/>
                  </a:lnTo>
                  <a:lnTo>
                    <a:pt x="166" y="62"/>
                  </a:lnTo>
                  <a:lnTo>
                    <a:pt x="166" y="62"/>
                  </a:lnTo>
                  <a:lnTo>
                    <a:pt x="168" y="62"/>
                  </a:lnTo>
                  <a:lnTo>
                    <a:pt x="168" y="62"/>
                  </a:lnTo>
                  <a:lnTo>
                    <a:pt x="168" y="62"/>
                  </a:lnTo>
                  <a:lnTo>
                    <a:pt x="171" y="62"/>
                  </a:lnTo>
                  <a:lnTo>
                    <a:pt x="171" y="62"/>
                  </a:lnTo>
                  <a:lnTo>
                    <a:pt x="171" y="62"/>
                  </a:lnTo>
                  <a:lnTo>
                    <a:pt x="171" y="64"/>
                  </a:lnTo>
                  <a:lnTo>
                    <a:pt x="171" y="64"/>
                  </a:lnTo>
                  <a:lnTo>
                    <a:pt x="173" y="64"/>
                  </a:lnTo>
                  <a:lnTo>
                    <a:pt x="173" y="64"/>
                  </a:lnTo>
                  <a:lnTo>
                    <a:pt x="171" y="64"/>
                  </a:lnTo>
                  <a:lnTo>
                    <a:pt x="171" y="67"/>
                  </a:lnTo>
                  <a:lnTo>
                    <a:pt x="171" y="67"/>
                  </a:lnTo>
                  <a:lnTo>
                    <a:pt x="171" y="69"/>
                  </a:lnTo>
                  <a:lnTo>
                    <a:pt x="171" y="69"/>
                  </a:lnTo>
                  <a:lnTo>
                    <a:pt x="171" y="72"/>
                  </a:lnTo>
                  <a:lnTo>
                    <a:pt x="171" y="72"/>
                  </a:lnTo>
                  <a:lnTo>
                    <a:pt x="171" y="72"/>
                  </a:lnTo>
                  <a:lnTo>
                    <a:pt x="171" y="74"/>
                  </a:lnTo>
                  <a:lnTo>
                    <a:pt x="171" y="74"/>
                  </a:lnTo>
                  <a:lnTo>
                    <a:pt x="171" y="74"/>
                  </a:lnTo>
                  <a:lnTo>
                    <a:pt x="168" y="74"/>
                  </a:lnTo>
                  <a:lnTo>
                    <a:pt x="168" y="74"/>
                  </a:lnTo>
                  <a:lnTo>
                    <a:pt x="168" y="76"/>
                  </a:lnTo>
                  <a:lnTo>
                    <a:pt x="168" y="76"/>
                  </a:lnTo>
                  <a:lnTo>
                    <a:pt x="168" y="76"/>
                  </a:lnTo>
                  <a:lnTo>
                    <a:pt x="168" y="79"/>
                  </a:lnTo>
                  <a:lnTo>
                    <a:pt x="166" y="79"/>
                  </a:lnTo>
                  <a:lnTo>
                    <a:pt x="166" y="79"/>
                  </a:lnTo>
                  <a:lnTo>
                    <a:pt x="166" y="79"/>
                  </a:lnTo>
                  <a:lnTo>
                    <a:pt x="166" y="81"/>
                  </a:lnTo>
                  <a:lnTo>
                    <a:pt x="166" y="81"/>
                  </a:lnTo>
                  <a:lnTo>
                    <a:pt x="166" y="81"/>
                  </a:lnTo>
                  <a:lnTo>
                    <a:pt x="166" y="83"/>
                  </a:lnTo>
                  <a:lnTo>
                    <a:pt x="164" y="83"/>
                  </a:lnTo>
                  <a:lnTo>
                    <a:pt x="164" y="83"/>
                  </a:lnTo>
                  <a:lnTo>
                    <a:pt x="164" y="86"/>
                  </a:lnTo>
                  <a:lnTo>
                    <a:pt x="164" y="86"/>
                  </a:lnTo>
                  <a:lnTo>
                    <a:pt x="164" y="86"/>
                  </a:lnTo>
                  <a:lnTo>
                    <a:pt x="164" y="86"/>
                  </a:lnTo>
                  <a:lnTo>
                    <a:pt x="164" y="88"/>
                  </a:lnTo>
                  <a:lnTo>
                    <a:pt x="164" y="88"/>
                  </a:lnTo>
                  <a:lnTo>
                    <a:pt x="164" y="88"/>
                  </a:lnTo>
                  <a:lnTo>
                    <a:pt x="161" y="88"/>
                  </a:lnTo>
                  <a:lnTo>
                    <a:pt x="161" y="90"/>
                  </a:lnTo>
                  <a:lnTo>
                    <a:pt x="161" y="90"/>
                  </a:lnTo>
                  <a:lnTo>
                    <a:pt x="161" y="90"/>
                  </a:lnTo>
                  <a:lnTo>
                    <a:pt x="161" y="93"/>
                  </a:lnTo>
                  <a:lnTo>
                    <a:pt x="159" y="93"/>
                  </a:lnTo>
                  <a:lnTo>
                    <a:pt x="159" y="93"/>
                  </a:lnTo>
                  <a:lnTo>
                    <a:pt x="159" y="93"/>
                  </a:lnTo>
                  <a:lnTo>
                    <a:pt x="159" y="93"/>
                  </a:lnTo>
                  <a:lnTo>
                    <a:pt x="157" y="93"/>
                  </a:lnTo>
                  <a:lnTo>
                    <a:pt x="157" y="95"/>
                  </a:lnTo>
                  <a:lnTo>
                    <a:pt x="157" y="95"/>
                  </a:lnTo>
                  <a:lnTo>
                    <a:pt x="157" y="95"/>
                  </a:lnTo>
                  <a:lnTo>
                    <a:pt x="157" y="95"/>
                  </a:lnTo>
                  <a:lnTo>
                    <a:pt x="154" y="95"/>
                  </a:lnTo>
                  <a:lnTo>
                    <a:pt x="154" y="95"/>
                  </a:lnTo>
                  <a:lnTo>
                    <a:pt x="154" y="95"/>
                  </a:lnTo>
                  <a:lnTo>
                    <a:pt x="154" y="98"/>
                  </a:lnTo>
                  <a:lnTo>
                    <a:pt x="152" y="98"/>
                  </a:lnTo>
                  <a:lnTo>
                    <a:pt x="152" y="98"/>
                  </a:lnTo>
                  <a:lnTo>
                    <a:pt x="152" y="98"/>
                  </a:lnTo>
                  <a:lnTo>
                    <a:pt x="152" y="100"/>
                  </a:lnTo>
                  <a:lnTo>
                    <a:pt x="152" y="100"/>
                  </a:lnTo>
                  <a:lnTo>
                    <a:pt x="152" y="100"/>
                  </a:lnTo>
                  <a:lnTo>
                    <a:pt x="152" y="102"/>
                  </a:lnTo>
                  <a:lnTo>
                    <a:pt x="150" y="102"/>
                  </a:lnTo>
                  <a:lnTo>
                    <a:pt x="150" y="102"/>
                  </a:lnTo>
                  <a:lnTo>
                    <a:pt x="150" y="105"/>
                  </a:lnTo>
                  <a:lnTo>
                    <a:pt x="150" y="105"/>
                  </a:lnTo>
                  <a:lnTo>
                    <a:pt x="150" y="105"/>
                  </a:lnTo>
                  <a:lnTo>
                    <a:pt x="150" y="105"/>
                  </a:lnTo>
                  <a:lnTo>
                    <a:pt x="150" y="105"/>
                  </a:lnTo>
                  <a:lnTo>
                    <a:pt x="150" y="107"/>
                  </a:lnTo>
                  <a:lnTo>
                    <a:pt x="150" y="107"/>
                  </a:lnTo>
                  <a:lnTo>
                    <a:pt x="150" y="109"/>
                  </a:lnTo>
                  <a:lnTo>
                    <a:pt x="147" y="109"/>
                  </a:lnTo>
                  <a:lnTo>
                    <a:pt x="147" y="109"/>
                  </a:lnTo>
                  <a:lnTo>
                    <a:pt x="147" y="109"/>
                  </a:lnTo>
                  <a:lnTo>
                    <a:pt x="145" y="109"/>
                  </a:lnTo>
                  <a:lnTo>
                    <a:pt x="145" y="112"/>
                  </a:lnTo>
                  <a:lnTo>
                    <a:pt x="145" y="112"/>
                  </a:lnTo>
                  <a:lnTo>
                    <a:pt x="145" y="112"/>
                  </a:lnTo>
                  <a:lnTo>
                    <a:pt x="145" y="114"/>
                  </a:lnTo>
                  <a:lnTo>
                    <a:pt x="145" y="114"/>
                  </a:lnTo>
                  <a:lnTo>
                    <a:pt x="145" y="114"/>
                  </a:lnTo>
                  <a:lnTo>
                    <a:pt x="145" y="114"/>
                  </a:lnTo>
                  <a:lnTo>
                    <a:pt x="145" y="117"/>
                  </a:lnTo>
                  <a:lnTo>
                    <a:pt x="145" y="117"/>
                  </a:lnTo>
                  <a:lnTo>
                    <a:pt x="142" y="117"/>
                  </a:lnTo>
                  <a:lnTo>
                    <a:pt x="142" y="119"/>
                  </a:lnTo>
                  <a:lnTo>
                    <a:pt x="142" y="119"/>
                  </a:lnTo>
                  <a:lnTo>
                    <a:pt x="140" y="119"/>
                  </a:lnTo>
                  <a:lnTo>
                    <a:pt x="140" y="119"/>
                  </a:lnTo>
                  <a:lnTo>
                    <a:pt x="140" y="119"/>
                  </a:lnTo>
                  <a:lnTo>
                    <a:pt x="138" y="119"/>
                  </a:lnTo>
                  <a:lnTo>
                    <a:pt x="138" y="119"/>
                  </a:lnTo>
                  <a:lnTo>
                    <a:pt x="138" y="117"/>
                  </a:lnTo>
                  <a:lnTo>
                    <a:pt x="138" y="117"/>
                  </a:lnTo>
                  <a:lnTo>
                    <a:pt x="135" y="117"/>
                  </a:lnTo>
                  <a:lnTo>
                    <a:pt x="135" y="117"/>
                  </a:lnTo>
                  <a:lnTo>
                    <a:pt x="135" y="114"/>
                  </a:lnTo>
                  <a:lnTo>
                    <a:pt x="138" y="114"/>
                  </a:lnTo>
                  <a:lnTo>
                    <a:pt x="138" y="114"/>
                  </a:lnTo>
                  <a:lnTo>
                    <a:pt x="138" y="114"/>
                  </a:lnTo>
                  <a:lnTo>
                    <a:pt x="135" y="114"/>
                  </a:lnTo>
                  <a:lnTo>
                    <a:pt x="135" y="114"/>
                  </a:lnTo>
                  <a:lnTo>
                    <a:pt x="133" y="114"/>
                  </a:lnTo>
                  <a:lnTo>
                    <a:pt x="133" y="114"/>
                  </a:lnTo>
                  <a:lnTo>
                    <a:pt x="133" y="114"/>
                  </a:lnTo>
                  <a:lnTo>
                    <a:pt x="133" y="117"/>
                  </a:lnTo>
                  <a:lnTo>
                    <a:pt x="133" y="117"/>
                  </a:lnTo>
                  <a:lnTo>
                    <a:pt x="133" y="117"/>
                  </a:lnTo>
                  <a:lnTo>
                    <a:pt x="133" y="117"/>
                  </a:lnTo>
                  <a:lnTo>
                    <a:pt x="133" y="119"/>
                  </a:lnTo>
                  <a:lnTo>
                    <a:pt x="133" y="119"/>
                  </a:lnTo>
                  <a:lnTo>
                    <a:pt x="131" y="119"/>
                  </a:lnTo>
                  <a:lnTo>
                    <a:pt x="131" y="121"/>
                  </a:lnTo>
                  <a:lnTo>
                    <a:pt x="131" y="121"/>
                  </a:lnTo>
                  <a:lnTo>
                    <a:pt x="131" y="121"/>
                  </a:lnTo>
                  <a:lnTo>
                    <a:pt x="131" y="121"/>
                  </a:lnTo>
                  <a:lnTo>
                    <a:pt x="128" y="121"/>
                  </a:lnTo>
                  <a:lnTo>
                    <a:pt x="128" y="124"/>
                  </a:lnTo>
                  <a:lnTo>
                    <a:pt x="131" y="124"/>
                  </a:lnTo>
                  <a:lnTo>
                    <a:pt x="131" y="124"/>
                  </a:lnTo>
                  <a:lnTo>
                    <a:pt x="131" y="124"/>
                  </a:lnTo>
                  <a:lnTo>
                    <a:pt x="128" y="124"/>
                  </a:lnTo>
                  <a:lnTo>
                    <a:pt x="128" y="126"/>
                  </a:lnTo>
                  <a:lnTo>
                    <a:pt x="128" y="126"/>
                  </a:lnTo>
                  <a:lnTo>
                    <a:pt x="128" y="128"/>
                  </a:lnTo>
                  <a:lnTo>
                    <a:pt x="128" y="128"/>
                  </a:lnTo>
                  <a:lnTo>
                    <a:pt x="128" y="128"/>
                  </a:lnTo>
                  <a:lnTo>
                    <a:pt x="128" y="131"/>
                  </a:lnTo>
                  <a:lnTo>
                    <a:pt x="128" y="131"/>
                  </a:lnTo>
                  <a:lnTo>
                    <a:pt x="128" y="133"/>
                  </a:lnTo>
                  <a:lnTo>
                    <a:pt x="126" y="133"/>
                  </a:lnTo>
                  <a:lnTo>
                    <a:pt x="126" y="133"/>
                  </a:lnTo>
                  <a:lnTo>
                    <a:pt x="126" y="133"/>
                  </a:lnTo>
                  <a:lnTo>
                    <a:pt x="126" y="135"/>
                  </a:lnTo>
                  <a:lnTo>
                    <a:pt x="126" y="135"/>
                  </a:lnTo>
                  <a:lnTo>
                    <a:pt x="126" y="135"/>
                  </a:lnTo>
                  <a:lnTo>
                    <a:pt x="126" y="135"/>
                  </a:lnTo>
                  <a:lnTo>
                    <a:pt x="126" y="138"/>
                  </a:lnTo>
                  <a:lnTo>
                    <a:pt x="126" y="138"/>
                  </a:lnTo>
                  <a:lnTo>
                    <a:pt x="126" y="140"/>
                  </a:lnTo>
                  <a:lnTo>
                    <a:pt x="126" y="140"/>
                  </a:lnTo>
                  <a:lnTo>
                    <a:pt x="128" y="140"/>
                  </a:lnTo>
                  <a:lnTo>
                    <a:pt x="128" y="143"/>
                  </a:lnTo>
                  <a:lnTo>
                    <a:pt x="128" y="143"/>
                  </a:lnTo>
                  <a:lnTo>
                    <a:pt x="128" y="145"/>
                  </a:lnTo>
                  <a:lnTo>
                    <a:pt x="126" y="145"/>
                  </a:lnTo>
                  <a:lnTo>
                    <a:pt x="126" y="145"/>
                  </a:lnTo>
                  <a:lnTo>
                    <a:pt x="126" y="145"/>
                  </a:lnTo>
                  <a:lnTo>
                    <a:pt x="128" y="145"/>
                  </a:lnTo>
                  <a:lnTo>
                    <a:pt x="128" y="147"/>
                  </a:lnTo>
                  <a:lnTo>
                    <a:pt x="128" y="147"/>
                  </a:lnTo>
                  <a:lnTo>
                    <a:pt x="128" y="147"/>
                  </a:lnTo>
                  <a:lnTo>
                    <a:pt x="128" y="150"/>
                  </a:lnTo>
                  <a:lnTo>
                    <a:pt x="128" y="150"/>
                  </a:lnTo>
                  <a:lnTo>
                    <a:pt x="128" y="152"/>
                  </a:lnTo>
                  <a:lnTo>
                    <a:pt x="131" y="152"/>
                  </a:lnTo>
                  <a:lnTo>
                    <a:pt x="131" y="152"/>
                  </a:lnTo>
                  <a:lnTo>
                    <a:pt x="131" y="154"/>
                  </a:lnTo>
                  <a:lnTo>
                    <a:pt x="128" y="154"/>
                  </a:lnTo>
                  <a:lnTo>
                    <a:pt x="128" y="154"/>
                  </a:lnTo>
                  <a:lnTo>
                    <a:pt x="126" y="154"/>
                  </a:lnTo>
                  <a:lnTo>
                    <a:pt x="126" y="154"/>
                  </a:lnTo>
                  <a:lnTo>
                    <a:pt x="126" y="154"/>
                  </a:lnTo>
                  <a:lnTo>
                    <a:pt x="126" y="154"/>
                  </a:lnTo>
                  <a:lnTo>
                    <a:pt x="123" y="154"/>
                  </a:lnTo>
                  <a:lnTo>
                    <a:pt x="123" y="154"/>
                  </a:lnTo>
                  <a:lnTo>
                    <a:pt x="123" y="154"/>
                  </a:lnTo>
                  <a:lnTo>
                    <a:pt x="121" y="154"/>
                  </a:lnTo>
                  <a:lnTo>
                    <a:pt x="121" y="154"/>
                  </a:lnTo>
                  <a:lnTo>
                    <a:pt x="119" y="154"/>
                  </a:lnTo>
                  <a:lnTo>
                    <a:pt x="119" y="154"/>
                  </a:lnTo>
                  <a:lnTo>
                    <a:pt x="119" y="154"/>
                  </a:lnTo>
                  <a:lnTo>
                    <a:pt x="116" y="154"/>
                  </a:lnTo>
                  <a:lnTo>
                    <a:pt x="116" y="154"/>
                  </a:lnTo>
                  <a:lnTo>
                    <a:pt x="116" y="154"/>
                  </a:lnTo>
                  <a:lnTo>
                    <a:pt x="116" y="154"/>
                  </a:lnTo>
                  <a:lnTo>
                    <a:pt x="114" y="154"/>
                  </a:lnTo>
                  <a:lnTo>
                    <a:pt x="114" y="154"/>
                  </a:lnTo>
                  <a:lnTo>
                    <a:pt x="114" y="157"/>
                  </a:lnTo>
                  <a:lnTo>
                    <a:pt x="112" y="157"/>
                  </a:lnTo>
                  <a:lnTo>
                    <a:pt x="112" y="157"/>
                  </a:lnTo>
                  <a:lnTo>
                    <a:pt x="112" y="157"/>
                  </a:lnTo>
                  <a:lnTo>
                    <a:pt x="112" y="157"/>
                  </a:lnTo>
                  <a:lnTo>
                    <a:pt x="109" y="157"/>
                  </a:lnTo>
                  <a:lnTo>
                    <a:pt x="109" y="157"/>
                  </a:lnTo>
                  <a:lnTo>
                    <a:pt x="107" y="157"/>
                  </a:lnTo>
                  <a:lnTo>
                    <a:pt x="107" y="159"/>
                  </a:lnTo>
                  <a:lnTo>
                    <a:pt x="107" y="159"/>
                  </a:lnTo>
                  <a:lnTo>
                    <a:pt x="107" y="159"/>
                  </a:lnTo>
                  <a:lnTo>
                    <a:pt x="107" y="159"/>
                  </a:lnTo>
                  <a:lnTo>
                    <a:pt x="107" y="162"/>
                  </a:lnTo>
                  <a:lnTo>
                    <a:pt x="105" y="162"/>
                  </a:lnTo>
                  <a:lnTo>
                    <a:pt x="105" y="162"/>
                  </a:lnTo>
                  <a:lnTo>
                    <a:pt x="105" y="162"/>
                  </a:lnTo>
                  <a:lnTo>
                    <a:pt x="105" y="164"/>
                  </a:lnTo>
                  <a:lnTo>
                    <a:pt x="105" y="164"/>
                  </a:lnTo>
                  <a:lnTo>
                    <a:pt x="105" y="164"/>
                  </a:lnTo>
                  <a:lnTo>
                    <a:pt x="105" y="164"/>
                  </a:lnTo>
                  <a:lnTo>
                    <a:pt x="105" y="166"/>
                  </a:lnTo>
                  <a:lnTo>
                    <a:pt x="105" y="166"/>
                  </a:lnTo>
                  <a:lnTo>
                    <a:pt x="102" y="166"/>
                  </a:lnTo>
                  <a:lnTo>
                    <a:pt x="102" y="169"/>
                  </a:lnTo>
                  <a:lnTo>
                    <a:pt x="102" y="169"/>
                  </a:lnTo>
                  <a:lnTo>
                    <a:pt x="102" y="171"/>
                  </a:lnTo>
                  <a:lnTo>
                    <a:pt x="102" y="171"/>
                  </a:lnTo>
                  <a:lnTo>
                    <a:pt x="102" y="171"/>
                  </a:lnTo>
                  <a:lnTo>
                    <a:pt x="102" y="173"/>
                  </a:lnTo>
                  <a:lnTo>
                    <a:pt x="102" y="173"/>
                  </a:lnTo>
                  <a:lnTo>
                    <a:pt x="102" y="173"/>
                  </a:lnTo>
                  <a:lnTo>
                    <a:pt x="102" y="176"/>
                  </a:lnTo>
                  <a:lnTo>
                    <a:pt x="100" y="176"/>
                  </a:lnTo>
                  <a:lnTo>
                    <a:pt x="100" y="176"/>
                  </a:lnTo>
                  <a:lnTo>
                    <a:pt x="100" y="176"/>
                  </a:lnTo>
                  <a:lnTo>
                    <a:pt x="100" y="176"/>
                  </a:lnTo>
                  <a:lnTo>
                    <a:pt x="100" y="178"/>
                  </a:lnTo>
                  <a:lnTo>
                    <a:pt x="97" y="178"/>
                  </a:lnTo>
                  <a:lnTo>
                    <a:pt x="97" y="178"/>
                  </a:lnTo>
                  <a:lnTo>
                    <a:pt x="97" y="178"/>
                  </a:lnTo>
                  <a:lnTo>
                    <a:pt x="97" y="181"/>
                  </a:lnTo>
                  <a:lnTo>
                    <a:pt x="97" y="181"/>
                  </a:lnTo>
                  <a:lnTo>
                    <a:pt x="97" y="181"/>
                  </a:lnTo>
                  <a:lnTo>
                    <a:pt x="95" y="181"/>
                  </a:lnTo>
                  <a:lnTo>
                    <a:pt x="95" y="181"/>
                  </a:lnTo>
                  <a:lnTo>
                    <a:pt x="95" y="181"/>
                  </a:lnTo>
                  <a:lnTo>
                    <a:pt x="93" y="181"/>
                  </a:lnTo>
                  <a:lnTo>
                    <a:pt x="93" y="181"/>
                  </a:lnTo>
                  <a:lnTo>
                    <a:pt x="93" y="181"/>
                  </a:lnTo>
                  <a:lnTo>
                    <a:pt x="90" y="181"/>
                  </a:lnTo>
                  <a:lnTo>
                    <a:pt x="90" y="181"/>
                  </a:lnTo>
                  <a:lnTo>
                    <a:pt x="90" y="181"/>
                  </a:lnTo>
                  <a:lnTo>
                    <a:pt x="88" y="181"/>
                  </a:lnTo>
                  <a:lnTo>
                    <a:pt x="88" y="181"/>
                  </a:lnTo>
                  <a:lnTo>
                    <a:pt x="88" y="181"/>
                  </a:lnTo>
                  <a:lnTo>
                    <a:pt x="86" y="181"/>
                  </a:lnTo>
                  <a:lnTo>
                    <a:pt x="86" y="181"/>
                  </a:lnTo>
                  <a:lnTo>
                    <a:pt x="86" y="181"/>
                  </a:lnTo>
                  <a:lnTo>
                    <a:pt x="83" y="181"/>
                  </a:lnTo>
                  <a:lnTo>
                    <a:pt x="83" y="181"/>
                  </a:lnTo>
                  <a:lnTo>
                    <a:pt x="83" y="181"/>
                  </a:lnTo>
                  <a:lnTo>
                    <a:pt x="81" y="181"/>
                  </a:lnTo>
                  <a:lnTo>
                    <a:pt x="81" y="181"/>
                  </a:lnTo>
                  <a:lnTo>
                    <a:pt x="81" y="183"/>
                  </a:lnTo>
                  <a:lnTo>
                    <a:pt x="79" y="183"/>
                  </a:lnTo>
                  <a:lnTo>
                    <a:pt x="79" y="183"/>
                  </a:lnTo>
                  <a:lnTo>
                    <a:pt x="79" y="183"/>
                  </a:lnTo>
                  <a:lnTo>
                    <a:pt x="79" y="183"/>
                  </a:lnTo>
                  <a:lnTo>
                    <a:pt x="79" y="183"/>
                  </a:lnTo>
                  <a:lnTo>
                    <a:pt x="76" y="183"/>
                  </a:lnTo>
                  <a:lnTo>
                    <a:pt x="76" y="185"/>
                  </a:lnTo>
                  <a:lnTo>
                    <a:pt x="76" y="185"/>
                  </a:lnTo>
                  <a:lnTo>
                    <a:pt x="76" y="185"/>
                  </a:lnTo>
                  <a:lnTo>
                    <a:pt x="76" y="188"/>
                  </a:lnTo>
                  <a:lnTo>
                    <a:pt x="74" y="188"/>
                  </a:lnTo>
                  <a:lnTo>
                    <a:pt x="74" y="188"/>
                  </a:lnTo>
                  <a:lnTo>
                    <a:pt x="74" y="188"/>
                  </a:lnTo>
                  <a:lnTo>
                    <a:pt x="74" y="190"/>
                  </a:lnTo>
                  <a:lnTo>
                    <a:pt x="74" y="190"/>
                  </a:lnTo>
                  <a:lnTo>
                    <a:pt x="74" y="190"/>
                  </a:lnTo>
                  <a:lnTo>
                    <a:pt x="74" y="192"/>
                  </a:lnTo>
                  <a:lnTo>
                    <a:pt x="74" y="192"/>
                  </a:lnTo>
                  <a:lnTo>
                    <a:pt x="74" y="192"/>
                  </a:lnTo>
                  <a:lnTo>
                    <a:pt x="74" y="192"/>
                  </a:lnTo>
                  <a:lnTo>
                    <a:pt x="74" y="192"/>
                  </a:lnTo>
                  <a:lnTo>
                    <a:pt x="74" y="195"/>
                  </a:lnTo>
                  <a:lnTo>
                    <a:pt x="74" y="195"/>
                  </a:lnTo>
                  <a:lnTo>
                    <a:pt x="74" y="195"/>
                  </a:lnTo>
                  <a:lnTo>
                    <a:pt x="74" y="197"/>
                  </a:lnTo>
                  <a:lnTo>
                    <a:pt x="74" y="197"/>
                  </a:lnTo>
                  <a:lnTo>
                    <a:pt x="74" y="197"/>
                  </a:lnTo>
                  <a:lnTo>
                    <a:pt x="74" y="199"/>
                  </a:lnTo>
                  <a:lnTo>
                    <a:pt x="71" y="199"/>
                  </a:lnTo>
                  <a:lnTo>
                    <a:pt x="71" y="199"/>
                  </a:lnTo>
                  <a:lnTo>
                    <a:pt x="71" y="199"/>
                  </a:lnTo>
                  <a:lnTo>
                    <a:pt x="71" y="202"/>
                  </a:lnTo>
                  <a:lnTo>
                    <a:pt x="71" y="202"/>
                  </a:lnTo>
                  <a:lnTo>
                    <a:pt x="71" y="202"/>
                  </a:lnTo>
                  <a:lnTo>
                    <a:pt x="69" y="202"/>
                  </a:lnTo>
                  <a:lnTo>
                    <a:pt x="69" y="204"/>
                  </a:lnTo>
                  <a:lnTo>
                    <a:pt x="69" y="204"/>
                  </a:lnTo>
                  <a:lnTo>
                    <a:pt x="67" y="204"/>
                  </a:lnTo>
                  <a:lnTo>
                    <a:pt x="67" y="204"/>
                  </a:lnTo>
                  <a:lnTo>
                    <a:pt x="67" y="204"/>
                  </a:lnTo>
                  <a:lnTo>
                    <a:pt x="67" y="204"/>
                  </a:lnTo>
                  <a:lnTo>
                    <a:pt x="64" y="204"/>
                  </a:lnTo>
                  <a:lnTo>
                    <a:pt x="64" y="204"/>
                  </a:lnTo>
                  <a:lnTo>
                    <a:pt x="64" y="204"/>
                  </a:lnTo>
                  <a:lnTo>
                    <a:pt x="64" y="204"/>
                  </a:lnTo>
                  <a:lnTo>
                    <a:pt x="62" y="204"/>
                  </a:lnTo>
                  <a:lnTo>
                    <a:pt x="62" y="204"/>
                  </a:lnTo>
                  <a:lnTo>
                    <a:pt x="62" y="204"/>
                  </a:lnTo>
                  <a:lnTo>
                    <a:pt x="60" y="204"/>
                  </a:lnTo>
                  <a:lnTo>
                    <a:pt x="60" y="204"/>
                  </a:lnTo>
                  <a:lnTo>
                    <a:pt x="60" y="204"/>
                  </a:lnTo>
                  <a:lnTo>
                    <a:pt x="60" y="204"/>
                  </a:lnTo>
                  <a:lnTo>
                    <a:pt x="57" y="204"/>
                  </a:lnTo>
                  <a:lnTo>
                    <a:pt x="57" y="204"/>
                  </a:lnTo>
                  <a:lnTo>
                    <a:pt x="57" y="204"/>
                  </a:lnTo>
                  <a:lnTo>
                    <a:pt x="55" y="204"/>
                  </a:lnTo>
                  <a:lnTo>
                    <a:pt x="55" y="204"/>
                  </a:lnTo>
                  <a:lnTo>
                    <a:pt x="52" y="204"/>
                  </a:lnTo>
                  <a:lnTo>
                    <a:pt x="52" y="204"/>
                  </a:lnTo>
                  <a:lnTo>
                    <a:pt x="52" y="204"/>
                  </a:lnTo>
                  <a:lnTo>
                    <a:pt x="50" y="204"/>
                  </a:lnTo>
                  <a:lnTo>
                    <a:pt x="50" y="204"/>
                  </a:lnTo>
                  <a:lnTo>
                    <a:pt x="50" y="204"/>
                  </a:lnTo>
                  <a:lnTo>
                    <a:pt x="50" y="204"/>
                  </a:lnTo>
                  <a:lnTo>
                    <a:pt x="48" y="204"/>
                  </a:lnTo>
                  <a:lnTo>
                    <a:pt x="48" y="204"/>
                  </a:lnTo>
                  <a:lnTo>
                    <a:pt x="48" y="204"/>
                  </a:lnTo>
                  <a:lnTo>
                    <a:pt x="45" y="204"/>
                  </a:lnTo>
                  <a:lnTo>
                    <a:pt x="45" y="207"/>
                  </a:lnTo>
                  <a:lnTo>
                    <a:pt x="45" y="207"/>
                  </a:lnTo>
                  <a:lnTo>
                    <a:pt x="45" y="207"/>
                  </a:lnTo>
                  <a:lnTo>
                    <a:pt x="43" y="207"/>
                  </a:lnTo>
                  <a:lnTo>
                    <a:pt x="43" y="207"/>
                  </a:lnTo>
                  <a:lnTo>
                    <a:pt x="43" y="207"/>
                  </a:lnTo>
                  <a:lnTo>
                    <a:pt x="43" y="207"/>
                  </a:lnTo>
                  <a:lnTo>
                    <a:pt x="41" y="207"/>
                  </a:lnTo>
                  <a:lnTo>
                    <a:pt x="41" y="209"/>
                  </a:lnTo>
                  <a:lnTo>
                    <a:pt x="41" y="209"/>
                  </a:lnTo>
                  <a:lnTo>
                    <a:pt x="41" y="209"/>
                  </a:lnTo>
                  <a:lnTo>
                    <a:pt x="38" y="209"/>
                  </a:lnTo>
                  <a:lnTo>
                    <a:pt x="38" y="209"/>
                  </a:lnTo>
                  <a:lnTo>
                    <a:pt x="38" y="211"/>
                  </a:lnTo>
                  <a:lnTo>
                    <a:pt x="38" y="211"/>
                  </a:lnTo>
                  <a:lnTo>
                    <a:pt x="36" y="211"/>
                  </a:lnTo>
                  <a:lnTo>
                    <a:pt x="36" y="209"/>
                  </a:lnTo>
                  <a:lnTo>
                    <a:pt x="36" y="209"/>
                  </a:lnTo>
                  <a:lnTo>
                    <a:pt x="34" y="209"/>
                  </a:lnTo>
                  <a:lnTo>
                    <a:pt x="34" y="211"/>
                  </a:lnTo>
                  <a:lnTo>
                    <a:pt x="34" y="211"/>
                  </a:lnTo>
                  <a:lnTo>
                    <a:pt x="34" y="211"/>
                  </a:lnTo>
                  <a:lnTo>
                    <a:pt x="31" y="211"/>
                  </a:lnTo>
                  <a:lnTo>
                    <a:pt x="31" y="211"/>
                  </a:lnTo>
                  <a:lnTo>
                    <a:pt x="31" y="211"/>
                  </a:lnTo>
                  <a:lnTo>
                    <a:pt x="31" y="211"/>
                  </a:lnTo>
                  <a:lnTo>
                    <a:pt x="29" y="211"/>
                  </a:lnTo>
                  <a:lnTo>
                    <a:pt x="29" y="211"/>
                  </a:lnTo>
                  <a:lnTo>
                    <a:pt x="29" y="214"/>
                  </a:lnTo>
                  <a:lnTo>
                    <a:pt x="26" y="214"/>
                  </a:lnTo>
                  <a:lnTo>
                    <a:pt x="26" y="214"/>
                  </a:lnTo>
                  <a:lnTo>
                    <a:pt x="26" y="211"/>
                  </a:lnTo>
                  <a:lnTo>
                    <a:pt x="26" y="211"/>
                  </a:lnTo>
                  <a:lnTo>
                    <a:pt x="26" y="211"/>
                  </a:lnTo>
                  <a:lnTo>
                    <a:pt x="24" y="211"/>
                  </a:lnTo>
                  <a:lnTo>
                    <a:pt x="24" y="209"/>
                  </a:lnTo>
                  <a:lnTo>
                    <a:pt x="24" y="209"/>
                  </a:lnTo>
                  <a:lnTo>
                    <a:pt x="24" y="209"/>
                  </a:lnTo>
                  <a:lnTo>
                    <a:pt x="24" y="207"/>
                  </a:lnTo>
                  <a:lnTo>
                    <a:pt x="24" y="207"/>
                  </a:lnTo>
                  <a:lnTo>
                    <a:pt x="24" y="207"/>
                  </a:lnTo>
                  <a:lnTo>
                    <a:pt x="22" y="207"/>
                  </a:lnTo>
                  <a:lnTo>
                    <a:pt x="22" y="204"/>
                  </a:lnTo>
                  <a:lnTo>
                    <a:pt x="22" y="204"/>
                  </a:lnTo>
                  <a:lnTo>
                    <a:pt x="22" y="204"/>
                  </a:lnTo>
                  <a:lnTo>
                    <a:pt x="19" y="204"/>
                  </a:lnTo>
                  <a:lnTo>
                    <a:pt x="19" y="204"/>
                  </a:lnTo>
                  <a:lnTo>
                    <a:pt x="19" y="204"/>
                  </a:lnTo>
                  <a:lnTo>
                    <a:pt x="19" y="202"/>
                  </a:lnTo>
                  <a:lnTo>
                    <a:pt x="19" y="202"/>
                  </a:lnTo>
                  <a:lnTo>
                    <a:pt x="19" y="202"/>
                  </a:lnTo>
                  <a:lnTo>
                    <a:pt x="19" y="199"/>
                  </a:lnTo>
                  <a:lnTo>
                    <a:pt x="19" y="199"/>
                  </a:lnTo>
                  <a:lnTo>
                    <a:pt x="19" y="197"/>
                  </a:lnTo>
                  <a:lnTo>
                    <a:pt x="19" y="197"/>
                  </a:lnTo>
                  <a:lnTo>
                    <a:pt x="19" y="197"/>
                  </a:lnTo>
                  <a:lnTo>
                    <a:pt x="19" y="195"/>
                  </a:lnTo>
                  <a:lnTo>
                    <a:pt x="19" y="195"/>
                  </a:lnTo>
                  <a:lnTo>
                    <a:pt x="19" y="192"/>
                  </a:lnTo>
                  <a:lnTo>
                    <a:pt x="19" y="192"/>
                  </a:lnTo>
                  <a:lnTo>
                    <a:pt x="19" y="192"/>
                  </a:lnTo>
                  <a:lnTo>
                    <a:pt x="17" y="192"/>
                  </a:lnTo>
                  <a:lnTo>
                    <a:pt x="17" y="192"/>
                  </a:lnTo>
                  <a:lnTo>
                    <a:pt x="17" y="190"/>
                  </a:lnTo>
                  <a:lnTo>
                    <a:pt x="17" y="190"/>
                  </a:lnTo>
                  <a:lnTo>
                    <a:pt x="17" y="190"/>
                  </a:lnTo>
                  <a:lnTo>
                    <a:pt x="17" y="190"/>
                  </a:lnTo>
                  <a:lnTo>
                    <a:pt x="17" y="188"/>
                  </a:lnTo>
                  <a:lnTo>
                    <a:pt x="15" y="188"/>
                  </a:lnTo>
                  <a:lnTo>
                    <a:pt x="15" y="188"/>
                  </a:lnTo>
                  <a:lnTo>
                    <a:pt x="15" y="185"/>
                  </a:lnTo>
                  <a:lnTo>
                    <a:pt x="15" y="185"/>
                  </a:lnTo>
                  <a:lnTo>
                    <a:pt x="15" y="185"/>
                  </a:lnTo>
                  <a:lnTo>
                    <a:pt x="12" y="185"/>
                  </a:lnTo>
                  <a:lnTo>
                    <a:pt x="12" y="183"/>
                  </a:lnTo>
                  <a:lnTo>
                    <a:pt x="12" y="183"/>
                  </a:lnTo>
                  <a:lnTo>
                    <a:pt x="12" y="183"/>
                  </a:lnTo>
                  <a:lnTo>
                    <a:pt x="12" y="183"/>
                  </a:lnTo>
                  <a:lnTo>
                    <a:pt x="12" y="183"/>
                  </a:lnTo>
                  <a:lnTo>
                    <a:pt x="12" y="181"/>
                  </a:lnTo>
                  <a:lnTo>
                    <a:pt x="12" y="181"/>
                  </a:lnTo>
                  <a:lnTo>
                    <a:pt x="10" y="181"/>
                  </a:lnTo>
                  <a:lnTo>
                    <a:pt x="10" y="178"/>
                  </a:lnTo>
                  <a:lnTo>
                    <a:pt x="10" y="178"/>
                  </a:lnTo>
                  <a:lnTo>
                    <a:pt x="10" y="178"/>
                  </a:lnTo>
                  <a:lnTo>
                    <a:pt x="10" y="178"/>
                  </a:lnTo>
                  <a:lnTo>
                    <a:pt x="10" y="176"/>
                  </a:lnTo>
                  <a:lnTo>
                    <a:pt x="10" y="176"/>
                  </a:lnTo>
                  <a:lnTo>
                    <a:pt x="8" y="176"/>
                  </a:lnTo>
                  <a:lnTo>
                    <a:pt x="8" y="173"/>
                  </a:lnTo>
                  <a:lnTo>
                    <a:pt x="8" y="173"/>
                  </a:lnTo>
                  <a:lnTo>
                    <a:pt x="8" y="173"/>
                  </a:lnTo>
                  <a:lnTo>
                    <a:pt x="8" y="173"/>
                  </a:lnTo>
                  <a:lnTo>
                    <a:pt x="5" y="173"/>
                  </a:lnTo>
                  <a:lnTo>
                    <a:pt x="5" y="171"/>
                  </a:lnTo>
                  <a:lnTo>
                    <a:pt x="5" y="171"/>
                  </a:lnTo>
                  <a:lnTo>
                    <a:pt x="5" y="171"/>
                  </a:lnTo>
                  <a:lnTo>
                    <a:pt x="5" y="169"/>
                  </a:lnTo>
                  <a:lnTo>
                    <a:pt x="5" y="169"/>
                  </a:lnTo>
                  <a:lnTo>
                    <a:pt x="5" y="169"/>
                  </a:lnTo>
                  <a:lnTo>
                    <a:pt x="3" y="169"/>
                  </a:lnTo>
                  <a:lnTo>
                    <a:pt x="3" y="166"/>
                  </a:lnTo>
                  <a:lnTo>
                    <a:pt x="3" y="166"/>
                  </a:lnTo>
                  <a:lnTo>
                    <a:pt x="3" y="166"/>
                  </a:lnTo>
                  <a:lnTo>
                    <a:pt x="3" y="164"/>
                  </a:lnTo>
                  <a:lnTo>
                    <a:pt x="0" y="164"/>
                  </a:lnTo>
                  <a:lnTo>
                    <a:pt x="0" y="164"/>
                  </a:lnTo>
                  <a:lnTo>
                    <a:pt x="0" y="164"/>
                  </a:lnTo>
                  <a:lnTo>
                    <a:pt x="0" y="164"/>
                  </a:lnTo>
                  <a:lnTo>
                    <a:pt x="0" y="162"/>
                  </a:lnTo>
                  <a:lnTo>
                    <a:pt x="0" y="162"/>
                  </a:lnTo>
                  <a:lnTo>
                    <a:pt x="0" y="162"/>
                  </a:lnTo>
                  <a:lnTo>
                    <a:pt x="0" y="159"/>
                  </a:lnTo>
                  <a:lnTo>
                    <a:pt x="0" y="159"/>
                  </a:lnTo>
                  <a:lnTo>
                    <a:pt x="0" y="157"/>
                  </a:lnTo>
                  <a:lnTo>
                    <a:pt x="3" y="157"/>
                  </a:lnTo>
                  <a:lnTo>
                    <a:pt x="3" y="157"/>
                  </a:lnTo>
                  <a:lnTo>
                    <a:pt x="3" y="154"/>
                  </a:lnTo>
                  <a:lnTo>
                    <a:pt x="3" y="154"/>
                  </a:lnTo>
                  <a:lnTo>
                    <a:pt x="3" y="154"/>
                  </a:lnTo>
                  <a:lnTo>
                    <a:pt x="3" y="154"/>
                  </a:lnTo>
                  <a:lnTo>
                    <a:pt x="3" y="152"/>
                  </a:lnTo>
                  <a:lnTo>
                    <a:pt x="5" y="152"/>
                  </a:lnTo>
                  <a:lnTo>
                    <a:pt x="5" y="152"/>
                  </a:lnTo>
                  <a:lnTo>
                    <a:pt x="5" y="152"/>
                  </a:lnTo>
                  <a:lnTo>
                    <a:pt x="5" y="152"/>
                  </a:lnTo>
                  <a:lnTo>
                    <a:pt x="8" y="152"/>
                  </a:lnTo>
                  <a:lnTo>
                    <a:pt x="8" y="150"/>
                  </a:lnTo>
                  <a:lnTo>
                    <a:pt x="8" y="150"/>
                  </a:lnTo>
                  <a:lnTo>
                    <a:pt x="10" y="150"/>
                  </a:lnTo>
                  <a:lnTo>
                    <a:pt x="10" y="150"/>
                  </a:lnTo>
                  <a:lnTo>
                    <a:pt x="10" y="150"/>
                  </a:lnTo>
                  <a:lnTo>
                    <a:pt x="10" y="150"/>
                  </a:lnTo>
                  <a:lnTo>
                    <a:pt x="12" y="150"/>
                  </a:lnTo>
                  <a:lnTo>
                    <a:pt x="12" y="150"/>
                  </a:lnTo>
                  <a:lnTo>
                    <a:pt x="12" y="147"/>
                  </a:lnTo>
                  <a:lnTo>
                    <a:pt x="12" y="147"/>
                  </a:lnTo>
                  <a:lnTo>
                    <a:pt x="15" y="147"/>
                  </a:lnTo>
                  <a:lnTo>
                    <a:pt x="15" y="147"/>
                  </a:lnTo>
                  <a:lnTo>
                    <a:pt x="15" y="147"/>
                  </a:lnTo>
                  <a:lnTo>
                    <a:pt x="17" y="147"/>
                  </a:lnTo>
                  <a:lnTo>
                    <a:pt x="17" y="147"/>
                  </a:lnTo>
                  <a:lnTo>
                    <a:pt x="17" y="147"/>
                  </a:lnTo>
                  <a:lnTo>
                    <a:pt x="17" y="145"/>
                  </a:lnTo>
                  <a:lnTo>
                    <a:pt x="19" y="145"/>
                  </a:lnTo>
                  <a:lnTo>
                    <a:pt x="19" y="145"/>
                  </a:lnTo>
                  <a:lnTo>
                    <a:pt x="19" y="145"/>
                  </a:lnTo>
                  <a:lnTo>
                    <a:pt x="19" y="145"/>
                  </a:lnTo>
                  <a:lnTo>
                    <a:pt x="22" y="145"/>
                  </a:lnTo>
                  <a:lnTo>
                    <a:pt x="22" y="145"/>
                  </a:lnTo>
                  <a:lnTo>
                    <a:pt x="24" y="145"/>
                  </a:lnTo>
                  <a:lnTo>
                    <a:pt x="24" y="145"/>
                  </a:lnTo>
                  <a:lnTo>
                    <a:pt x="24" y="145"/>
                  </a:lnTo>
                  <a:lnTo>
                    <a:pt x="24" y="145"/>
                  </a:lnTo>
                  <a:lnTo>
                    <a:pt x="26" y="145"/>
                  </a:lnTo>
                  <a:lnTo>
                    <a:pt x="26" y="143"/>
                  </a:lnTo>
                  <a:lnTo>
                    <a:pt x="26" y="143"/>
                  </a:lnTo>
                  <a:lnTo>
                    <a:pt x="26" y="143"/>
                  </a:lnTo>
                  <a:lnTo>
                    <a:pt x="29" y="143"/>
                  </a:lnTo>
                  <a:lnTo>
                    <a:pt x="29" y="143"/>
                  </a:lnTo>
                  <a:lnTo>
                    <a:pt x="29" y="143"/>
                  </a:lnTo>
                  <a:lnTo>
                    <a:pt x="31" y="143"/>
                  </a:lnTo>
                  <a:lnTo>
                    <a:pt x="31" y="143"/>
                  </a:lnTo>
                  <a:lnTo>
                    <a:pt x="31" y="140"/>
                  </a:lnTo>
                  <a:lnTo>
                    <a:pt x="31" y="140"/>
                  </a:lnTo>
                  <a:lnTo>
                    <a:pt x="34" y="140"/>
                  </a:lnTo>
                  <a:lnTo>
                    <a:pt x="34" y="140"/>
                  </a:lnTo>
                  <a:lnTo>
                    <a:pt x="34" y="140"/>
                  </a:lnTo>
                  <a:lnTo>
                    <a:pt x="34" y="140"/>
                  </a:lnTo>
                  <a:lnTo>
                    <a:pt x="36" y="140"/>
                  </a:lnTo>
                  <a:lnTo>
                    <a:pt x="36" y="140"/>
                  </a:lnTo>
                  <a:lnTo>
                    <a:pt x="36" y="138"/>
                  </a:lnTo>
                  <a:lnTo>
                    <a:pt x="38" y="138"/>
                  </a:lnTo>
                  <a:lnTo>
                    <a:pt x="38" y="138"/>
                  </a:lnTo>
                  <a:lnTo>
                    <a:pt x="38" y="138"/>
                  </a:lnTo>
                  <a:lnTo>
                    <a:pt x="38" y="138"/>
                  </a:lnTo>
                  <a:lnTo>
                    <a:pt x="41" y="138"/>
                  </a:lnTo>
                  <a:lnTo>
                    <a:pt x="41" y="138"/>
                  </a:lnTo>
                  <a:lnTo>
                    <a:pt x="43" y="138"/>
                  </a:lnTo>
                  <a:lnTo>
                    <a:pt x="43" y="135"/>
                  </a:lnTo>
                  <a:lnTo>
                    <a:pt x="43" y="135"/>
                  </a:lnTo>
                  <a:lnTo>
                    <a:pt x="43" y="135"/>
                  </a:lnTo>
                  <a:lnTo>
                    <a:pt x="45" y="135"/>
                  </a:lnTo>
                  <a:lnTo>
                    <a:pt x="45" y="135"/>
                  </a:lnTo>
                  <a:lnTo>
                    <a:pt x="45" y="135"/>
                  </a:lnTo>
                  <a:lnTo>
                    <a:pt x="45" y="135"/>
                  </a:lnTo>
                  <a:lnTo>
                    <a:pt x="48" y="135"/>
                  </a:lnTo>
                  <a:lnTo>
                    <a:pt x="48" y="135"/>
                  </a:lnTo>
                  <a:lnTo>
                    <a:pt x="48" y="135"/>
                  </a:lnTo>
                  <a:lnTo>
                    <a:pt x="50" y="135"/>
                  </a:lnTo>
                  <a:lnTo>
                    <a:pt x="50" y="135"/>
                  </a:lnTo>
                  <a:lnTo>
                    <a:pt x="50" y="133"/>
                  </a:lnTo>
                  <a:lnTo>
                    <a:pt x="50" y="133"/>
                  </a:lnTo>
                  <a:lnTo>
                    <a:pt x="52" y="133"/>
                  </a:lnTo>
                  <a:lnTo>
                    <a:pt x="52" y="133"/>
                  </a:lnTo>
                  <a:lnTo>
                    <a:pt x="52" y="133"/>
                  </a:lnTo>
                  <a:lnTo>
                    <a:pt x="52" y="133"/>
                  </a:lnTo>
                  <a:lnTo>
                    <a:pt x="55" y="133"/>
                  </a:lnTo>
                  <a:lnTo>
                    <a:pt x="55" y="133"/>
                  </a:lnTo>
                  <a:lnTo>
                    <a:pt x="55" y="131"/>
                  </a:lnTo>
                  <a:lnTo>
                    <a:pt x="57" y="131"/>
                  </a:lnTo>
                  <a:lnTo>
                    <a:pt x="57" y="131"/>
                  </a:lnTo>
                  <a:lnTo>
                    <a:pt x="57" y="131"/>
                  </a:lnTo>
                  <a:lnTo>
                    <a:pt x="57" y="131"/>
                  </a:lnTo>
                  <a:lnTo>
                    <a:pt x="60" y="131"/>
                  </a:lnTo>
                  <a:lnTo>
                    <a:pt x="60" y="131"/>
                  </a:lnTo>
                  <a:lnTo>
                    <a:pt x="60" y="131"/>
                  </a:lnTo>
                  <a:lnTo>
                    <a:pt x="60" y="128"/>
                  </a:lnTo>
                  <a:lnTo>
                    <a:pt x="62" y="128"/>
                  </a:lnTo>
                  <a:lnTo>
                    <a:pt x="62" y="128"/>
                  </a:lnTo>
                  <a:lnTo>
                    <a:pt x="64" y="128"/>
                  </a:lnTo>
                  <a:lnTo>
                    <a:pt x="64" y="128"/>
                  </a:lnTo>
                  <a:lnTo>
                    <a:pt x="64" y="128"/>
                  </a:lnTo>
                  <a:lnTo>
                    <a:pt x="64" y="128"/>
                  </a:lnTo>
                  <a:lnTo>
                    <a:pt x="67" y="128"/>
                  </a:lnTo>
                  <a:lnTo>
                    <a:pt x="67" y="128"/>
                  </a:lnTo>
                  <a:lnTo>
                    <a:pt x="67" y="126"/>
                  </a:lnTo>
                  <a:lnTo>
                    <a:pt x="67" y="126"/>
                  </a:lnTo>
                  <a:lnTo>
                    <a:pt x="67" y="126"/>
                  </a:lnTo>
                  <a:lnTo>
                    <a:pt x="67" y="124"/>
                  </a:lnTo>
                  <a:lnTo>
                    <a:pt x="69" y="124"/>
                  </a:lnTo>
                  <a:lnTo>
                    <a:pt x="69" y="124"/>
                  </a:lnTo>
                  <a:lnTo>
                    <a:pt x="69" y="124"/>
                  </a:lnTo>
                  <a:lnTo>
                    <a:pt x="69" y="121"/>
                  </a:lnTo>
                  <a:lnTo>
                    <a:pt x="69" y="121"/>
                  </a:lnTo>
                  <a:lnTo>
                    <a:pt x="69" y="121"/>
                  </a:lnTo>
                  <a:lnTo>
                    <a:pt x="69" y="119"/>
                  </a:lnTo>
                  <a:lnTo>
                    <a:pt x="69" y="119"/>
                  </a:lnTo>
                  <a:lnTo>
                    <a:pt x="71" y="119"/>
                  </a:lnTo>
                  <a:lnTo>
                    <a:pt x="71" y="117"/>
                  </a:lnTo>
                  <a:lnTo>
                    <a:pt x="71" y="117"/>
                  </a:lnTo>
                  <a:lnTo>
                    <a:pt x="71" y="114"/>
                  </a:lnTo>
                  <a:lnTo>
                    <a:pt x="71" y="114"/>
                  </a:lnTo>
                  <a:lnTo>
                    <a:pt x="71" y="114"/>
                  </a:lnTo>
                  <a:lnTo>
                    <a:pt x="71" y="114"/>
                  </a:lnTo>
                  <a:lnTo>
                    <a:pt x="71" y="112"/>
                  </a:lnTo>
                  <a:lnTo>
                    <a:pt x="71" y="112"/>
                  </a:lnTo>
                  <a:lnTo>
                    <a:pt x="71" y="112"/>
                  </a:lnTo>
                  <a:lnTo>
                    <a:pt x="71" y="109"/>
                  </a:lnTo>
                  <a:lnTo>
                    <a:pt x="71" y="109"/>
                  </a:lnTo>
                  <a:lnTo>
                    <a:pt x="74" y="109"/>
                  </a:lnTo>
                  <a:lnTo>
                    <a:pt x="74" y="107"/>
                  </a:lnTo>
                  <a:lnTo>
                    <a:pt x="74" y="107"/>
                  </a:lnTo>
                  <a:lnTo>
                    <a:pt x="74" y="105"/>
                  </a:lnTo>
                  <a:lnTo>
                    <a:pt x="74" y="105"/>
                  </a:lnTo>
                  <a:lnTo>
                    <a:pt x="74" y="105"/>
                  </a:lnTo>
                  <a:lnTo>
                    <a:pt x="74" y="105"/>
                  </a:lnTo>
                  <a:lnTo>
                    <a:pt x="74" y="102"/>
                  </a:lnTo>
                  <a:lnTo>
                    <a:pt x="74" y="102"/>
                  </a:lnTo>
                  <a:lnTo>
                    <a:pt x="74" y="102"/>
                  </a:lnTo>
                  <a:lnTo>
                    <a:pt x="74" y="100"/>
                  </a:lnTo>
                  <a:lnTo>
                    <a:pt x="74" y="100"/>
                  </a:lnTo>
                  <a:lnTo>
                    <a:pt x="76" y="100"/>
                  </a:lnTo>
                  <a:lnTo>
                    <a:pt x="76" y="98"/>
                  </a:lnTo>
                  <a:lnTo>
                    <a:pt x="76" y="98"/>
                  </a:lnTo>
                  <a:lnTo>
                    <a:pt x="76" y="95"/>
                  </a:lnTo>
                  <a:lnTo>
                    <a:pt x="76" y="95"/>
                  </a:lnTo>
                  <a:lnTo>
                    <a:pt x="76" y="95"/>
                  </a:lnTo>
                  <a:lnTo>
                    <a:pt x="76" y="95"/>
                  </a:lnTo>
                  <a:lnTo>
                    <a:pt x="76" y="93"/>
                  </a:lnTo>
                  <a:lnTo>
                    <a:pt x="79" y="93"/>
                  </a:lnTo>
                  <a:lnTo>
                    <a:pt x="79" y="93"/>
                  </a:lnTo>
                  <a:lnTo>
                    <a:pt x="79" y="90"/>
                  </a:lnTo>
                  <a:lnTo>
                    <a:pt x="79" y="90"/>
                  </a:lnTo>
                  <a:lnTo>
                    <a:pt x="79" y="90"/>
                  </a:lnTo>
                  <a:lnTo>
                    <a:pt x="79" y="88"/>
                  </a:lnTo>
                  <a:lnTo>
                    <a:pt x="79" y="88"/>
                  </a:lnTo>
                  <a:lnTo>
                    <a:pt x="79" y="88"/>
                  </a:lnTo>
                  <a:lnTo>
                    <a:pt x="79" y="86"/>
                  </a:lnTo>
                  <a:lnTo>
                    <a:pt x="79" y="86"/>
                  </a:lnTo>
                  <a:lnTo>
                    <a:pt x="79" y="86"/>
                  </a:lnTo>
                  <a:lnTo>
                    <a:pt x="81" y="86"/>
                  </a:lnTo>
                  <a:lnTo>
                    <a:pt x="81" y="83"/>
                  </a:lnTo>
                  <a:lnTo>
                    <a:pt x="81" y="83"/>
                  </a:lnTo>
                  <a:lnTo>
                    <a:pt x="81" y="81"/>
                  </a:lnTo>
                  <a:lnTo>
                    <a:pt x="81" y="81"/>
                  </a:lnTo>
                  <a:lnTo>
                    <a:pt x="81" y="81"/>
                  </a:lnTo>
                  <a:lnTo>
                    <a:pt x="81" y="79"/>
                  </a:lnTo>
                  <a:lnTo>
                    <a:pt x="81" y="79"/>
                  </a:lnTo>
                  <a:lnTo>
                    <a:pt x="83" y="79"/>
                  </a:lnTo>
                  <a:lnTo>
                    <a:pt x="83" y="76"/>
                  </a:lnTo>
                  <a:lnTo>
                    <a:pt x="83" y="76"/>
                  </a:lnTo>
                  <a:lnTo>
                    <a:pt x="83" y="74"/>
                  </a:lnTo>
                  <a:lnTo>
                    <a:pt x="81" y="74"/>
                  </a:lnTo>
                  <a:lnTo>
                    <a:pt x="81" y="74"/>
                  </a:lnTo>
                  <a:lnTo>
                    <a:pt x="81" y="74"/>
                  </a:lnTo>
                  <a:lnTo>
                    <a:pt x="81" y="74"/>
                  </a:lnTo>
                  <a:lnTo>
                    <a:pt x="81" y="72"/>
                  </a:lnTo>
                  <a:lnTo>
                    <a:pt x="79" y="72"/>
                  </a:lnTo>
                  <a:lnTo>
                    <a:pt x="79" y="72"/>
                  </a:lnTo>
                  <a:lnTo>
                    <a:pt x="79" y="72"/>
                  </a:lnTo>
                  <a:lnTo>
                    <a:pt x="79" y="69"/>
                  </a:lnTo>
                  <a:lnTo>
                    <a:pt x="79" y="69"/>
                  </a:lnTo>
                  <a:lnTo>
                    <a:pt x="79" y="69"/>
                  </a:lnTo>
                  <a:lnTo>
                    <a:pt x="79" y="67"/>
                  </a:lnTo>
                  <a:lnTo>
                    <a:pt x="79" y="67"/>
                  </a:lnTo>
                  <a:lnTo>
                    <a:pt x="76" y="67"/>
                  </a:lnTo>
                  <a:lnTo>
                    <a:pt x="76" y="64"/>
                  </a:lnTo>
                  <a:lnTo>
                    <a:pt x="76" y="64"/>
                  </a:lnTo>
                  <a:lnTo>
                    <a:pt x="76" y="64"/>
                  </a:lnTo>
                  <a:lnTo>
                    <a:pt x="76" y="64"/>
                  </a:lnTo>
                  <a:lnTo>
                    <a:pt x="74" y="64"/>
                  </a:lnTo>
                  <a:lnTo>
                    <a:pt x="74" y="62"/>
                  </a:lnTo>
                  <a:lnTo>
                    <a:pt x="74" y="62"/>
                  </a:lnTo>
                  <a:lnTo>
                    <a:pt x="74" y="62"/>
                  </a:lnTo>
                  <a:lnTo>
                    <a:pt x="74" y="60"/>
                  </a:lnTo>
                  <a:lnTo>
                    <a:pt x="74" y="60"/>
                  </a:lnTo>
                  <a:lnTo>
                    <a:pt x="74" y="60"/>
                  </a:lnTo>
                  <a:lnTo>
                    <a:pt x="71" y="60"/>
                  </a:lnTo>
                  <a:lnTo>
                    <a:pt x="71" y="57"/>
                  </a:lnTo>
                  <a:lnTo>
                    <a:pt x="71" y="57"/>
                  </a:lnTo>
                  <a:lnTo>
                    <a:pt x="71" y="55"/>
                  </a:lnTo>
                  <a:lnTo>
                    <a:pt x="71" y="55"/>
                  </a:lnTo>
                  <a:lnTo>
                    <a:pt x="71" y="55"/>
                  </a:lnTo>
                  <a:lnTo>
                    <a:pt x="71" y="53"/>
                  </a:lnTo>
                  <a:lnTo>
                    <a:pt x="71" y="53"/>
                  </a:lnTo>
                  <a:lnTo>
                    <a:pt x="71" y="50"/>
                  </a:lnTo>
                  <a:lnTo>
                    <a:pt x="71" y="50"/>
                  </a:lnTo>
                  <a:lnTo>
                    <a:pt x="74" y="50"/>
                  </a:lnTo>
                  <a:lnTo>
                    <a:pt x="74" y="48"/>
                  </a:lnTo>
                  <a:lnTo>
                    <a:pt x="74" y="48"/>
                  </a:lnTo>
                  <a:lnTo>
                    <a:pt x="74" y="45"/>
                  </a:lnTo>
                  <a:lnTo>
                    <a:pt x="74" y="45"/>
                  </a:lnTo>
                  <a:lnTo>
                    <a:pt x="74" y="45"/>
                  </a:lnTo>
                  <a:lnTo>
                    <a:pt x="74" y="45"/>
                  </a:lnTo>
                  <a:lnTo>
                    <a:pt x="74" y="45"/>
                  </a:lnTo>
                  <a:lnTo>
                    <a:pt x="74" y="43"/>
                  </a:lnTo>
                  <a:lnTo>
                    <a:pt x="76" y="43"/>
                  </a:lnTo>
                  <a:lnTo>
                    <a:pt x="76" y="43"/>
                  </a:lnTo>
                  <a:lnTo>
                    <a:pt x="76" y="41"/>
                  </a:lnTo>
                  <a:lnTo>
                    <a:pt x="76" y="41"/>
                  </a:lnTo>
                  <a:lnTo>
                    <a:pt x="76" y="41"/>
                  </a:lnTo>
                  <a:lnTo>
                    <a:pt x="76" y="38"/>
                  </a:lnTo>
                  <a:lnTo>
                    <a:pt x="76" y="38"/>
                  </a:lnTo>
                  <a:lnTo>
                    <a:pt x="79" y="38"/>
                  </a:lnTo>
                  <a:lnTo>
                    <a:pt x="79" y="36"/>
                  </a:lnTo>
                  <a:lnTo>
                    <a:pt x="79" y="36"/>
                  </a:lnTo>
                  <a:lnTo>
                    <a:pt x="79" y="36"/>
                  </a:lnTo>
                  <a:lnTo>
                    <a:pt x="79" y="36"/>
                  </a:lnTo>
                  <a:lnTo>
                    <a:pt x="79" y="34"/>
                  </a:lnTo>
                  <a:lnTo>
                    <a:pt x="79" y="34"/>
                  </a:lnTo>
                  <a:lnTo>
                    <a:pt x="79" y="34"/>
                  </a:lnTo>
                  <a:lnTo>
                    <a:pt x="79" y="31"/>
                  </a:lnTo>
                  <a:lnTo>
                    <a:pt x="81" y="31"/>
                  </a:lnTo>
                  <a:lnTo>
                    <a:pt x="81" y="31"/>
                  </a:lnTo>
                  <a:lnTo>
                    <a:pt x="81" y="29"/>
                  </a:lnTo>
                  <a:lnTo>
                    <a:pt x="81" y="29"/>
                  </a:lnTo>
                  <a:lnTo>
                    <a:pt x="79" y="29"/>
                  </a:lnTo>
                  <a:lnTo>
                    <a:pt x="79" y="26"/>
                  </a:lnTo>
                  <a:lnTo>
                    <a:pt x="79" y="26"/>
                  </a:lnTo>
                  <a:lnTo>
                    <a:pt x="79" y="26"/>
                  </a:lnTo>
                  <a:lnTo>
                    <a:pt x="79" y="26"/>
                  </a:lnTo>
                  <a:lnTo>
                    <a:pt x="79" y="26"/>
                  </a:lnTo>
                  <a:lnTo>
                    <a:pt x="81" y="26"/>
                  </a:lnTo>
                  <a:lnTo>
                    <a:pt x="81" y="26"/>
                  </a:lnTo>
                  <a:lnTo>
                    <a:pt x="81" y="24"/>
                  </a:lnTo>
                  <a:lnTo>
                    <a:pt x="83" y="24"/>
                  </a:lnTo>
                  <a:lnTo>
                    <a:pt x="83" y="24"/>
                  </a:lnTo>
                  <a:lnTo>
                    <a:pt x="83" y="24"/>
                  </a:lnTo>
                  <a:lnTo>
                    <a:pt x="86" y="24"/>
                  </a:lnTo>
                  <a:lnTo>
                    <a:pt x="86" y="26"/>
                  </a:lnTo>
                  <a:lnTo>
                    <a:pt x="86" y="26"/>
                  </a:lnTo>
                  <a:lnTo>
                    <a:pt x="86" y="24"/>
                  </a:lnTo>
                  <a:lnTo>
                    <a:pt x="86" y="24"/>
                  </a:lnTo>
                  <a:lnTo>
                    <a:pt x="88" y="24"/>
                  </a:lnTo>
                  <a:lnTo>
                    <a:pt x="88" y="24"/>
                  </a:lnTo>
                  <a:lnTo>
                    <a:pt x="90" y="24"/>
                  </a:lnTo>
                  <a:lnTo>
                    <a:pt x="90" y="24"/>
                  </a:lnTo>
                  <a:lnTo>
                    <a:pt x="90" y="22"/>
                  </a:lnTo>
                  <a:lnTo>
                    <a:pt x="90" y="22"/>
                  </a:lnTo>
                  <a:lnTo>
                    <a:pt x="88" y="22"/>
                  </a:lnTo>
                  <a:lnTo>
                    <a:pt x="88" y="19"/>
                  </a:lnTo>
                  <a:lnTo>
                    <a:pt x="88" y="19"/>
                  </a:lnTo>
                  <a:lnTo>
                    <a:pt x="88" y="19"/>
                  </a:lnTo>
                  <a:lnTo>
                    <a:pt x="88" y="19"/>
                  </a:lnTo>
                  <a:lnTo>
                    <a:pt x="86" y="19"/>
                  </a:lnTo>
                  <a:lnTo>
                    <a:pt x="86" y="19"/>
                  </a:lnTo>
                  <a:lnTo>
                    <a:pt x="86" y="19"/>
                  </a:lnTo>
                  <a:lnTo>
                    <a:pt x="86" y="19"/>
                  </a:lnTo>
                  <a:lnTo>
                    <a:pt x="86" y="17"/>
                  </a:lnTo>
                  <a:lnTo>
                    <a:pt x="86" y="17"/>
                  </a:lnTo>
                  <a:lnTo>
                    <a:pt x="86" y="17"/>
                  </a:lnTo>
                  <a:lnTo>
                    <a:pt x="86" y="15"/>
                  </a:lnTo>
                  <a:lnTo>
                    <a:pt x="86" y="15"/>
                  </a:lnTo>
                  <a:lnTo>
                    <a:pt x="86" y="15"/>
                  </a:lnTo>
                  <a:lnTo>
                    <a:pt x="86" y="15"/>
                  </a:lnTo>
                  <a:lnTo>
                    <a:pt x="86" y="12"/>
                  </a:lnTo>
                  <a:lnTo>
                    <a:pt x="86" y="12"/>
                  </a:lnTo>
                  <a:lnTo>
                    <a:pt x="86" y="10"/>
                  </a:lnTo>
                  <a:lnTo>
                    <a:pt x="86" y="10"/>
                  </a:lnTo>
                  <a:lnTo>
                    <a:pt x="86" y="10"/>
                  </a:lnTo>
                  <a:lnTo>
                    <a:pt x="86" y="8"/>
                  </a:lnTo>
                  <a:lnTo>
                    <a:pt x="86" y="8"/>
                  </a:lnTo>
                  <a:lnTo>
                    <a:pt x="86" y="5"/>
                  </a:lnTo>
                  <a:lnTo>
                    <a:pt x="86" y="5"/>
                  </a:lnTo>
                  <a:lnTo>
                    <a:pt x="86" y="5"/>
                  </a:lnTo>
                  <a:lnTo>
                    <a:pt x="86" y="5"/>
                  </a:lnTo>
                  <a:lnTo>
                    <a:pt x="86" y="3"/>
                  </a:lnTo>
                  <a:lnTo>
                    <a:pt x="86" y="3"/>
                  </a:lnTo>
                  <a:lnTo>
                    <a:pt x="86" y="3"/>
                  </a:lnTo>
                  <a:lnTo>
                    <a:pt x="86" y="3"/>
                  </a:lnTo>
                  <a:lnTo>
                    <a:pt x="86" y="0"/>
                  </a:lnTo>
                  <a:lnTo>
                    <a:pt x="88" y="0"/>
                  </a:lnTo>
                  <a:lnTo>
                    <a:pt x="88" y="0"/>
                  </a:lnTo>
                  <a:lnTo>
                    <a:pt x="88" y="0"/>
                  </a:lnTo>
                  <a:lnTo>
                    <a:pt x="90" y="0"/>
                  </a:lnTo>
                  <a:lnTo>
                    <a:pt x="90" y="0"/>
                  </a:lnTo>
                  <a:lnTo>
                    <a:pt x="90" y="0"/>
                  </a:lnTo>
                  <a:lnTo>
                    <a:pt x="90" y="3"/>
                  </a:lnTo>
                  <a:lnTo>
                    <a:pt x="90" y="3"/>
                  </a:lnTo>
                  <a:lnTo>
                    <a:pt x="90" y="3"/>
                  </a:lnTo>
                  <a:lnTo>
                    <a:pt x="90" y="5"/>
                  </a:lnTo>
                  <a:lnTo>
                    <a:pt x="90" y="5"/>
                  </a:lnTo>
                  <a:lnTo>
                    <a:pt x="90" y="5"/>
                  </a:lnTo>
                  <a:lnTo>
                    <a:pt x="90" y="5"/>
                  </a:lnTo>
                  <a:lnTo>
                    <a:pt x="90" y="5"/>
                  </a:lnTo>
                  <a:lnTo>
                    <a:pt x="93" y="5"/>
                  </a:lnTo>
                  <a:lnTo>
                    <a:pt x="93" y="5"/>
                  </a:lnTo>
                  <a:lnTo>
                    <a:pt x="93" y="5"/>
                  </a:lnTo>
                  <a:lnTo>
                    <a:pt x="93" y="5"/>
                  </a:lnTo>
                  <a:lnTo>
                    <a:pt x="93" y="5"/>
                  </a:lnTo>
                  <a:lnTo>
                    <a:pt x="95" y="5"/>
                  </a:lnTo>
                  <a:lnTo>
                    <a:pt x="95" y="5"/>
                  </a:lnTo>
                  <a:lnTo>
                    <a:pt x="95" y="3"/>
                  </a:lnTo>
                  <a:lnTo>
                    <a:pt x="97" y="3"/>
                  </a:lnTo>
                  <a:lnTo>
                    <a:pt x="97" y="3"/>
                  </a:lnTo>
                  <a:lnTo>
                    <a:pt x="97" y="0"/>
                  </a:lnTo>
                  <a:lnTo>
                    <a:pt x="97" y="0"/>
                  </a:lnTo>
                  <a:lnTo>
                    <a:pt x="97" y="0"/>
                  </a:lnTo>
                  <a:lnTo>
                    <a:pt x="97" y="0"/>
                  </a:lnTo>
                  <a:lnTo>
                    <a:pt x="97" y="0"/>
                  </a:lnTo>
                  <a:lnTo>
                    <a:pt x="97"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268"/>
            <p:cNvSpPr>
              <a:spLocks/>
            </p:cNvSpPr>
            <p:nvPr/>
          </p:nvSpPr>
          <p:spPr bwMode="auto">
            <a:xfrm>
              <a:off x="3084513" y="3365500"/>
              <a:ext cx="274638" cy="339725"/>
            </a:xfrm>
            <a:custGeom>
              <a:avLst/>
              <a:gdLst/>
              <a:ahLst/>
              <a:cxnLst>
                <a:cxn ang="0">
                  <a:pos x="102" y="10"/>
                </a:cxn>
                <a:cxn ang="0">
                  <a:pos x="107" y="19"/>
                </a:cxn>
                <a:cxn ang="0">
                  <a:pos x="114" y="26"/>
                </a:cxn>
                <a:cxn ang="0">
                  <a:pos x="123" y="29"/>
                </a:cxn>
                <a:cxn ang="0">
                  <a:pos x="133" y="31"/>
                </a:cxn>
                <a:cxn ang="0">
                  <a:pos x="142" y="34"/>
                </a:cxn>
                <a:cxn ang="0">
                  <a:pos x="150" y="41"/>
                </a:cxn>
                <a:cxn ang="0">
                  <a:pos x="157" y="48"/>
                </a:cxn>
                <a:cxn ang="0">
                  <a:pos x="161" y="55"/>
                </a:cxn>
                <a:cxn ang="0">
                  <a:pos x="168" y="62"/>
                </a:cxn>
                <a:cxn ang="0">
                  <a:pos x="171" y="72"/>
                </a:cxn>
                <a:cxn ang="0">
                  <a:pos x="166" y="79"/>
                </a:cxn>
                <a:cxn ang="0">
                  <a:pos x="161" y="88"/>
                </a:cxn>
                <a:cxn ang="0">
                  <a:pos x="154" y="95"/>
                </a:cxn>
                <a:cxn ang="0">
                  <a:pos x="150" y="105"/>
                </a:cxn>
                <a:cxn ang="0">
                  <a:pos x="145" y="114"/>
                </a:cxn>
                <a:cxn ang="0">
                  <a:pos x="138" y="117"/>
                </a:cxn>
                <a:cxn ang="0">
                  <a:pos x="133" y="117"/>
                </a:cxn>
                <a:cxn ang="0">
                  <a:pos x="131" y="124"/>
                </a:cxn>
                <a:cxn ang="0">
                  <a:pos x="126" y="135"/>
                </a:cxn>
                <a:cxn ang="0">
                  <a:pos x="128" y="145"/>
                </a:cxn>
                <a:cxn ang="0">
                  <a:pos x="126" y="154"/>
                </a:cxn>
                <a:cxn ang="0">
                  <a:pos x="114" y="154"/>
                </a:cxn>
                <a:cxn ang="0">
                  <a:pos x="107" y="162"/>
                </a:cxn>
                <a:cxn ang="0">
                  <a:pos x="102" y="171"/>
                </a:cxn>
                <a:cxn ang="0">
                  <a:pos x="97" y="181"/>
                </a:cxn>
                <a:cxn ang="0">
                  <a:pos x="88" y="181"/>
                </a:cxn>
                <a:cxn ang="0">
                  <a:pos x="79" y="183"/>
                </a:cxn>
                <a:cxn ang="0">
                  <a:pos x="74" y="192"/>
                </a:cxn>
                <a:cxn ang="0">
                  <a:pos x="71" y="202"/>
                </a:cxn>
                <a:cxn ang="0">
                  <a:pos x="62" y="204"/>
                </a:cxn>
                <a:cxn ang="0">
                  <a:pos x="50" y="204"/>
                </a:cxn>
                <a:cxn ang="0">
                  <a:pos x="43" y="207"/>
                </a:cxn>
                <a:cxn ang="0">
                  <a:pos x="34" y="211"/>
                </a:cxn>
                <a:cxn ang="0">
                  <a:pos x="24" y="211"/>
                </a:cxn>
                <a:cxn ang="0">
                  <a:pos x="19" y="202"/>
                </a:cxn>
                <a:cxn ang="0">
                  <a:pos x="17" y="192"/>
                </a:cxn>
                <a:cxn ang="0">
                  <a:pos x="12" y="183"/>
                </a:cxn>
                <a:cxn ang="0">
                  <a:pos x="8" y="173"/>
                </a:cxn>
                <a:cxn ang="0">
                  <a:pos x="3" y="164"/>
                </a:cxn>
                <a:cxn ang="0">
                  <a:pos x="3" y="154"/>
                </a:cxn>
                <a:cxn ang="0">
                  <a:pos x="10" y="150"/>
                </a:cxn>
                <a:cxn ang="0">
                  <a:pos x="19" y="145"/>
                </a:cxn>
                <a:cxn ang="0">
                  <a:pos x="29" y="143"/>
                </a:cxn>
                <a:cxn ang="0">
                  <a:pos x="38" y="138"/>
                </a:cxn>
                <a:cxn ang="0">
                  <a:pos x="48" y="135"/>
                </a:cxn>
                <a:cxn ang="0">
                  <a:pos x="57" y="131"/>
                </a:cxn>
                <a:cxn ang="0">
                  <a:pos x="67" y="126"/>
                </a:cxn>
                <a:cxn ang="0">
                  <a:pos x="71" y="117"/>
                </a:cxn>
                <a:cxn ang="0">
                  <a:pos x="74" y="105"/>
                </a:cxn>
                <a:cxn ang="0">
                  <a:pos x="76" y="95"/>
                </a:cxn>
                <a:cxn ang="0">
                  <a:pos x="81" y="83"/>
                </a:cxn>
                <a:cxn ang="0">
                  <a:pos x="81" y="74"/>
                </a:cxn>
                <a:cxn ang="0">
                  <a:pos x="76" y="64"/>
                </a:cxn>
                <a:cxn ang="0">
                  <a:pos x="71" y="53"/>
                </a:cxn>
                <a:cxn ang="0">
                  <a:pos x="76" y="43"/>
                </a:cxn>
                <a:cxn ang="0">
                  <a:pos x="79" y="31"/>
                </a:cxn>
                <a:cxn ang="0">
                  <a:pos x="83" y="24"/>
                </a:cxn>
                <a:cxn ang="0">
                  <a:pos x="88" y="22"/>
                </a:cxn>
                <a:cxn ang="0">
                  <a:pos x="86" y="15"/>
                </a:cxn>
                <a:cxn ang="0">
                  <a:pos x="86" y="3"/>
                </a:cxn>
                <a:cxn ang="0">
                  <a:pos x="90" y="5"/>
                </a:cxn>
                <a:cxn ang="0">
                  <a:pos x="97" y="0"/>
                </a:cxn>
              </a:cxnLst>
              <a:rect l="0" t="0" r="r" b="b"/>
              <a:pathLst>
                <a:path w="173" h="214">
                  <a:moveTo>
                    <a:pt x="97" y="3"/>
                  </a:moveTo>
                  <a:lnTo>
                    <a:pt x="97" y="3"/>
                  </a:lnTo>
                  <a:lnTo>
                    <a:pt x="100" y="3"/>
                  </a:lnTo>
                  <a:lnTo>
                    <a:pt x="100" y="5"/>
                  </a:lnTo>
                  <a:lnTo>
                    <a:pt x="100" y="5"/>
                  </a:lnTo>
                  <a:lnTo>
                    <a:pt x="100" y="5"/>
                  </a:lnTo>
                  <a:lnTo>
                    <a:pt x="100" y="5"/>
                  </a:lnTo>
                  <a:lnTo>
                    <a:pt x="100" y="8"/>
                  </a:lnTo>
                  <a:lnTo>
                    <a:pt x="100" y="8"/>
                  </a:lnTo>
                  <a:lnTo>
                    <a:pt x="100" y="8"/>
                  </a:lnTo>
                  <a:lnTo>
                    <a:pt x="100" y="10"/>
                  </a:lnTo>
                  <a:lnTo>
                    <a:pt x="102" y="10"/>
                  </a:lnTo>
                  <a:lnTo>
                    <a:pt x="102" y="10"/>
                  </a:lnTo>
                  <a:lnTo>
                    <a:pt x="102" y="10"/>
                  </a:lnTo>
                  <a:lnTo>
                    <a:pt x="102" y="12"/>
                  </a:lnTo>
                  <a:lnTo>
                    <a:pt x="102" y="12"/>
                  </a:lnTo>
                  <a:lnTo>
                    <a:pt x="105" y="12"/>
                  </a:lnTo>
                  <a:lnTo>
                    <a:pt x="105" y="15"/>
                  </a:lnTo>
                  <a:lnTo>
                    <a:pt x="105" y="15"/>
                  </a:lnTo>
                  <a:lnTo>
                    <a:pt x="105" y="15"/>
                  </a:lnTo>
                  <a:lnTo>
                    <a:pt x="105" y="15"/>
                  </a:lnTo>
                  <a:lnTo>
                    <a:pt x="105" y="15"/>
                  </a:lnTo>
                  <a:lnTo>
                    <a:pt x="107" y="15"/>
                  </a:lnTo>
                  <a:lnTo>
                    <a:pt x="107" y="17"/>
                  </a:lnTo>
                  <a:lnTo>
                    <a:pt x="107" y="17"/>
                  </a:lnTo>
                  <a:lnTo>
                    <a:pt x="107" y="17"/>
                  </a:lnTo>
                  <a:lnTo>
                    <a:pt x="107" y="19"/>
                  </a:lnTo>
                  <a:lnTo>
                    <a:pt x="107" y="19"/>
                  </a:lnTo>
                  <a:lnTo>
                    <a:pt x="107" y="19"/>
                  </a:lnTo>
                  <a:lnTo>
                    <a:pt x="109" y="19"/>
                  </a:lnTo>
                  <a:lnTo>
                    <a:pt x="109" y="22"/>
                  </a:lnTo>
                  <a:lnTo>
                    <a:pt x="109" y="22"/>
                  </a:lnTo>
                  <a:lnTo>
                    <a:pt x="109" y="22"/>
                  </a:lnTo>
                  <a:lnTo>
                    <a:pt x="112" y="22"/>
                  </a:lnTo>
                  <a:lnTo>
                    <a:pt x="112" y="24"/>
                  </a:lnTo>
                  <a:lnTo>
                    <a:pt x="112" y="24"/>
                  </a:lnTo>
                  <a:lnTo>
                    <a:pt x="112" y="24"/>
                  </a:lnTo>
                  <a:lnTo>
                    <a:pt x="112" y="24"/>
                  </a:lnTo>
                  <a:lnTo>
                    <a:pt x="114" y="24"/>
                  </a:lnTo>
                  <a:lnTo>
                    <a:pt x="114" y="26"/>
                  </a:lnTo>
                  <a:lnTo>
                    <a:pt x="114" y="26"/>
                  </a:lnTo>
                  <a:lnTo>
                    <a:pt x="114" y="26"/>
                  </a:lnTo>
                  <a:lnTo>
                    <a:pt x="116" y="26"/>
                  </a:lnTo>
                  <a:lnTo>
                    <a:pt x="116" y="26"/>
                  </a:lnTo>
                  <a:lnTo>
                    <a:pt x="116" y="26"/>
                  </a:lnTo>
                  <a:lnTo>
                    <a:pt x="116" y="26"/>
                  </a:lnTo>
                  <a:lnTo>
                    <a:pt x="119" y="26"/>
                  </a:lnTo>
                  <a:lnTo>
                    <a:pt x="119" y="26"/>
                  </a:lnTo>
                  <a:lnTo>
                    <a:pt x="119" y="29"/>
                  </a:lnTo>
                  <a:lnTo>
                    <a:pt x="119" y="29"/>
                  </a:lnTo>
                  <a:lnTo>
                    <a:pt x="121" y="29"/>
                  </a:lnTo>
                  <a:lnTo>
                    <a:pt x="121" y="29"/>
                  </a:lnTo>
                  <a:lnTo>
                    <a:pt x="121" y="29"/>
                  </a:lnTo>
                  <a:lnTo>
                    <a:pt x="123" y="29"/>
                  </a:lnTo>
                  <a:lnTo>
                    <a:pt x="123" y="29"/>
                  </a:lnTo>
                  <a:lnTo>
                    <a:pt x="123" y="29"/>
                  </a:lnTo>
                  <a:lnTo>
                    <a:pt x="123" y="31"/>
                  </a:lnTo>
                  <a:lnTo>
                    <a:pt x="126" y="31"/>
                  </a:lnTo>
                  <a:lnTo>
                    <a:pt x="126" y="31"/>
                  </a:lnTo>
                  <a:lnTo>
                    <a:pt x="126" y="31"/>
                  </a:lnTo>
                  <a:lnTo>
                    <a:pt x="126" y="29"/>
                  </a:lnTo>
                  <a:lnTo>
                    <a:pt x="128" y="29"/>
                  </a:lnTo>
                  <a:lnTo>
                    <a:pt x="128" y="31"/>
                  </a:lnTo>
                  <a:lnTo>
                    <a:pt x="128" y="31"/>
                  </a:lnTo>
                  <a:lnTo>
                    <a:pt x="128" y="31"/>
                  </a:lnTo>
                  <a:lnTo>
                    <a:pt x="131" y="31"/>
                  </a:lnTo>
                  <a:lnTo>
                    <a:pt x="131" y="31"/>
                  </a:lnTo>
                  <a:lnTo>
                    <a:pt x="131" y="31"/>
                  </a:lnTo>
                  <a:lnTo>
                    <a:pt x="133" y="31"/>
                  </a:lnTo>
                  <a:lnTo>
                    <a:pt x="133" y="31"/>
                  </a:lnTo>
                  <a:lnTo>
                    <a:pt x="133" y="31"/>
                  </a:lnTo>
                  <a:lnTo>
                    <a:pt x="135" y="31"/>
                  </a:lnTo>
                  <a:lnTo>
                    <a:pt x="135" y="34"/>
                  </a:lnTo>
                  <a:lnTo>
                    <a:pt x="135" y="34"/>
                  </a:lnTo>
                  <a:lnTo>
                    <a:pt x="138" y="34"/>
                  </a:lnTo>
                  <a:lnTo>
                    <a:pt x="138" y="34"/>
                  </a:lnTo>
                  <a:lnTo>
                    <a:pt x="138" y="34"/>
                  </a:lnTo>
                  <a:lnTo>
                    <a:pt x="138" y="34"/>
                  </a:lnTo>
                  <a:lnTo>
                    <a:pt x="138" y="36"/>
                  </a:lnTo>
                  <a:lnTo>
                    <a:pt x="140" y="36"/>
                  </a:lnTo>
                  <a:lnTo>
                    <a:pt x="140" y="36"/>
                  </a:lnTo>
                  <a:lnTo>
                    <a:pt x="140" y="36"/>
                  </a:lnTo>
                  <a:lnTo>
                    <a:pt x="142" y="36"/>
                  </a:lnTo>
                  <a:lnTo>
                    <a:pt x="142" y="34"/>
                  </a:lnTo>
                  <a:lnTo>
                    <a:pt x="142" y="34"/>
                  </a:lnTo>
                  <a:lnTo>
                    <a:pt x="145" y="34"/>
                  </a:lnTo>
                  <a:lnTo>
                    <a:pt x="145" y="34"/>
                  </a:lnTo>
                  <a:lnTo>
                    <a:pt x="145" y="34"/>
                  </a:lnTo>
                  <a:lnTo>
                    <a:pt x="145" y="36"/>
                  </a:lnTo>
                  <a:lnTo>
                    <a:pt x="145" y="36"/>
                  </a:lnTo>
                  <a:lnTo>
                    <a:pt x="147" y="36"/>
                  </a:lnTo>
                  <a:lnTo>
                    <a:pt x="147" y="36"/>
                  </a:lnTo>
                  <a:lnTo>
                    <a:pt x="147" y="36"/>
                  </a:lnTo>
                  <a:lnTo>
                    <a:pt x="150" y="36"/>
                  </a:lnTo>
                  <a:lnTo>
                    <a:pt x="150" y="36"/>
                  </a:lnTo>
                  <a:lnTo>
                    <a:pt x="150" y="38"/>
                  </a:lnTo>
                  <a:lnTo>
                    <a:pt x="150" y="38"/>
                  </a:lnTo>
                  <a:lnTo>
                    <a:pt x="150" y="41"/>
                  </a:lnTo>
                  <a:lnTo>
                    <a:pt x="150" y="41"/>
                  </a:lnTo>
                  <a:lnTo>
                    <a:pt x="152" y="41"/>
                  </a:lnTo>
                  <a:lnTo>
                    <a:pt x="152" y="41"/>
                  </a:lnTo>
                  <a:lnTo>
                    <a:pt x="152" y="41"/>
                  </a:lnTo>
                  <a:lnTo>
                    <a:pt x="152" y="43"/>
                  </a:lnTo>
                  <a:lnTo>
                    <a:pt x="152" y="43"/>
                  </a:lnTo>
                  <a:lnTo>
                    <a:pt x="152" y="43"/>
                  </a:lnTo>
                  <a:lnTo>
                    <a:pt x="152" y="45"/>
                  </a:lnTo>
                  <a:lnTo>
                    <a:pt x="154" y="45"/>
                  </a:lnTo>
                  <a:lnTo>
                    <a:pt x="154" y="45"/>
                  </a:lnTo>
                  <a:lnTo>
                    <a:pt x="154" y="45"/>
                  </a:lnTo>
                  <a:lnTo>
                    <a:pt x="154" y="45"/>
                  </a:lnTo>
                  <a:lnTo>
                    <a:pt x="154" y="48"/>
                  </a:lnTo>
                  <a:lnTo>
                    <a:pt x="157" y="48"/>
                  </a:lnTo>
                  <a:lnTo>
                    <a:pt x="157" y="48"/>
                  </a:lnTo>
                  <a:lnTo>
                    <a:pt x="157" y="50"/>
                  </a:lnTo>
                  <a:lnTo>
                    <a:pt x="157" y="50"/>
                  </a:lnTo>
                  <a:lnTo>
                    <a:pt x="157" y="50"/>
                  </a:lnTo>
                  <a:lnTo>
                    <a:pt x="157" y="50"/>
                  </a:lnTo>
                  <a:lnTo>
                    <a:pt x="159" y="50"/>
                  </a:lnTo>
                  <a:lnTo>
                    <a:pt x="159" y="53"/>
                  </a:lnTo>
                  <a:lnTo>
                    <a:pt x="159" y="53"/>
                  </a:lnTo>
                  <a:lnTo>
                    <a:pt x="159" y="53"/>
                  </a:lnTo>
                  <a:lnTo>
                    <a:pt x="159" y="55"/>
                  </a:lnTo>
                  <a:lnTo>
                    <a:pt x="159" y="55"/>
                  </a:lnTo>
                  <a:lnTo>
                    <a:pt x="159" y="55"/>
                  </a:lnTo>
                  <a:lnTo>
                    <a:pt x="159" y="55"/>
                  </a:lnTo>
                  <a:lnTo>
                    <a:pt x="161" y="55"/>
                  </a:lnTo>
                  <a:lnTo>
                    <a:pt x="161" y="55"/>
                  </a:lnTo>
                  <a:lnTo>
                    <a:pt x="161" y="57"/>
                  </a:lnTo>
                  <a:lnTo>
                    <a:pt x="161" y="57"/>
                  </a:lnTo>
                  <a:lnTo>
                    <a:pt x="164" y="57"/>
                  </a:lnTo>
                  <a:lnTo>
                    <a:pt x="164" y="60"/>
                  </a:lnTo>
                  <a:lnTo>
                    <a:pt x="164" y="60"/>
                  </a:lnTo>
                  <a:lnTo>
                    <a:pt x="164" y="60"/>
                  </a:lnTo>
                  <a:lnTo>
                    <a:pt x="164" y="60"/>
                  </a:lnTo>
                  <a:lnTo>
                    <a:pt x="166" y="60"/>
                  </a:lnTo>
                  <a:lnTo>
                    <a:pt x="166" y="62"/>
                  </a:lnTo>
                  <a:lnTo>
                    <a:pt x="166" y="62"/>
                  </a:lnTo>
                  <a:lnTo>
                    <a:pt x="166" y="62"/>
                  </a:lnTo>
                  <a:lnTo>
                    <a:pt x="168" y="62"/>
                  </a:lnTo>
                  <a:lnTo>
                    <a:pt x="168" y="62"/>
                  </a:lnTo>
                  <a:lnTo>
                    <a:pt x="168" y="62"/>
                  </a:lnTo>
                  <a:lnTo>
                    <a:pt x="171" y="62"/>
                  </a:lnTo>
                  <a:lnTo>
                    <a:pt x="171" y="62"/>
                  </a:lnTo>
                  <a:lnTo>
                    <a:pt x="171" y="62"/>
                  </a:lnTo>
                  <a:lnTo>
                    <a:pt x="171" y="64"/>
                  </a:lnTo>
                  <a:lnTo>
                    <a:pt x="171" y="64"/>
                  </a:lnTo>
                  <a:lnTo>
                    <a:pt x="173" y="64"/>
                  </a:lnTo>
                  <a:lnTo>
                    <a:pt x="173" y="64"/>
                  </a:lnTo>
                  <a:lnTo>
                    <a:pt x="171" y="64"/>
                  </a:lnTo>
                  <a:lnTo>
                    <a:pt x="171" y="67"/>
                  </a:lnTo>
                  <a:lnTo>
                    <a:pt x="171" y="67"/>
                  </a:lnTo>
                  <a:lnTo>
                    <a:pt x="171" y="69"/>
                  </a:lnTo>
                  <a:lnTo>
                    <a:pt x="171" y="69"/>
                  </a:lnTo>
                  <a:lnTo>
                    <a:pt x="171" y="72"/>
                  </a:lnTo>
                  <a:lnTo>
                    <a:pt x="171" y="72"/>
                  </a:lnTo>
                  <a:lnTo>
                    <a:pt x="171" y="72"/>
                  </a:lnTo>
                  <a:lnTo>
                    <a:pt x="171" y="74"/>
                  </a:lnTo>
                  <a:lnTo>
                    <a:pt x="171" y="74"/>
                  </a:lnTo>
                  <a:lnTo>
                    <a:pt x="171" y="74"/>
                  </a:lnTo>
                  <a:lnTo>
                    <a:pt x="168" y="74"/>
                  </a:lnTo>
                  <a:lnTo>
                    <a:pt x="168" y="74"/>
                  </a:lnTo>
                  <a:lnTo>
                    <a:pt x="168" y="76"/>
                  </a:lnTo>
                  <a:lnTo>
                    <a:pt x="168" y="76"/>
                  </a:lnTo>
                  <a:lnTo>
                    <a:pt x="168" y="76"/>
                  </a:lnTo>
                  <a:lnTo>
                    <a:pt x="168" y="79"/>
                  </a:lnTo>
                  <a:lnTo>
                    <a:pt x="166" y="79"/>
                  </a:lnTo>
                  <a:lnTo>
                    <a:pt x="166" y="79"/>
                  </a:lnTo>
                  <a:lnTo>
                    <a:pt x="166" y="79"/>
                  </a:lnTo>
                  <a:lnTo>
                    <a:pt x="166" y="81"/>
                  </a:lnTo>
                  <a:lnTo>
                    <a:pt x="166" y="81"/>
                  </a:lnTo>
                  <a:lnTo>
                    <a:pt x="166" y="81"/>
                  </a:lnTo>
                  <a:lnTo>
                    <a:pt x="166" y="83"/>
                  </a:lnTo>
                  <a:lnTo>
                    <a:pt x="164" y="83"/>
                  </a:lnTo>
                  <a:lnTo>
                    <a:pt x="164" y="83"/>
                  </a:lnTo>
                  <a:lnTo>
                    <a:pt x="164" y="86"/>
                  </a:lnTo>
                  <a:lnTo>
                    <a:pt x="164" y="86"/>
                  </a:lnTo>
                  <a:lnTo>
                    <a:pt x="164" y="86"/>
                  </a:lnTo>
                  <a:lnTo>
                    <a:pt x="164" y="86"/>
                  </a:lnTo>
                  <a:lnTo>
                    <a:pt x="164" y="88"/>
                  </a:lnTo>
                  <a:lnTo>
                    <a:pt x="164" y="88"/>
                  </a:lnTo>
                  <a:lnTo>
                    <a:pt x="164" y="88"/>
                  </a:lnTo>
                  <a:lnTo>
                    <a:pt x="161" y="88"/>
                  </a:lnTo>
                  <a:lnTo>
                    <a:pt x="161" y="90"/>
                  </a:lnTo>
                  <a:lnTo>
                    <a:pt x="161" y="90"/>
                  </a:lnTo>
                  <a:lnTo>
                    <a:pt x="161" y="90"/>
                  </a:lnTo>
                  <a:lnTo>
                    <a:pt x="161" y="93"/>
                  </a:lnTo>
                  <a:lnTo>
                    <a:pt x="159" y="93"/>
                  </a:lnTo>
                  <a:lnTo>
                    <a:pt x="159" y="93"/>
                  </a:lnTo>
                  <a:lnTo>
                    <a:pt x="159" y="93"/>
                  </a:lnTo>
                  <a:lnTo>
                    <a:pt x="159" y="93"/>
                  </a:lnTo>
                  <a:lnTo>
                    <a:pt x="157" y="93"/>
                  </a:lnTo>
                  <a:lnTo>
                    <a:pt x="157" y="95"/>
                  </a:lnTo>
                  <a:lnTo>
                    <a:pt x="157" y="95"/>
                  </a:lnTo>
                  <a:lnTo>
                    <a:pt x="157" y="95"/>
                  </a:lnTo>
                  <a:lnTo>
                    <a:pt x="157" y="95"/>
                  </a:lnTo>
                  <a:lnTo>
                    <a:pt x="154" y="95"/>
                  </a:lnTo>
                  <a:lnTo>
                    <a:pt x="154" y="95"/>
                  </a:lnTo>
                  <a:lnTo>
                    <a:pt x="154" y="95"/>
                  </a:lnTo>
                  <a:lnTo>
                    <a:pt x="154" y="98"/>
                  </a:lnTo>
                  <a:lnTo>
                    <a:pt x="152" y="98"/>
                  </a:lnTo>
                  <a:lnTo>
                    <a:pt x="152" y="98"/>
                  </a:lnTo>
                  <a:lnTo>
                    <a:pt x="152" y="98"/>
                  </a:lnTo>
                  <a:lnTo>
                    <a:pt x="152" y="100"/>
                  </a:lnTo>
                  <a:lnTo>
                    <a:pt x="152" y="100"/>
                  </a:lnTo>
                  <a:lnTo>
                    <a:pt x="152" y="100"/>
                  </a:lnTo>
                  <a:lnTo>
                    <a:pt x="152" y="102"/>
                  </a:lnTo>
                  <a:lnTo>
                    <a:pt x="150" y="102"/>
                  </a:lnTo>
                  <a:lnTo>
                    <a:pt x="150" y="102"/>
                  </a:lnTo>
                  <a:lnTo>
                    <a:pt x="150" y="105"/>
                  </a:lnTo>
                  <a:lnTo>
                    <a:pt x="150" y="105"/>
                  </a:lnTo>
                  <a:lnTo>
                    <a:pt x="150" y="105"/>
                  </a:lnTo>
                  <a:lnTo>
                    <a:pt x="150" y="105"/>
                  </a:lnTo>
                  <a:lnTo>
                    <a:pt x="150" y="105"/>
                  </a:lnTo>
                  <a:lnTo>
                    <a:pt x="150" y="107"/>
                  </a:lnTo>
                  <a:lnTo>
                    <a:pt x="150" y="107"/>
                  </a:lnTo>
                  <a:lnTo>
                    <a:pt x="150" y="109"/>
                  </a:lnTo>
                  <a:lnTo>
                    <a:pt x="147" y="109"/>
                  </a:lnTo>
                  <a:lnTo>
                    <a:pt x="147" y="109"/>
                  </a:lnTo>
                  <a:lnTo>
                    <a:pt x="147" y="109"/>
                  </a:lnTo>
                  <a:lnTo>
                    <a:pt x="145" y="109"/>
                  </a:lnTo>
                  <a:lnTo>
                    <a:pt x="145" y="112"/>
                  </a:lnTo>
                  <a:lnTo>
                    <a:pt x="145" y="112"/>
                  </a:lnTo>
                  <a:lnTo>
                    <a:pt x="145" y="112"/>
                  </a:lnTo>
                  <a:lnTo>
                    <a:pt x="145" y="114"/>
                  </a:lnTo>
                  <a:lnTo>
                    <a:pt x="145" y="114"/>
                  </a:lnTo>
                  <a:lnTo>
                    <a:pt x="145" y="114"/>
                  </a:lnTo>
                  <a:lnTo>
                    <a:pt x="145" y="114"/>
                  </a:lnTo>
                  <a:lnTo>
                    <a:pt x="145" y="117"/>
                  </a:lnTo>
                  <a:lnTo>
                    <a:pt x="145" y="117"/>
                  </a:lnTo>
                  <a:lnTo>
                    <a:pt x="142" y="117"/>
                  </a:lnTo>
                  <a:lnTo>
                    <a:pt x="142" y="119"/>
                  </a:lnTo>
                  <a:lnTo>
                    <a:pt x="142" y="119"/>
                  </a:lnTo>
                  <a:lnTo>
                    <a:pt x="140" y="119"/>
                  </a:lnTo>
                  <a:lnTo>
                    <a:pt x="140" y="119"/>
                  </a:lnTo>
                  <a:lnTo>
                    <a:pt x="140" y="119"/>
                  </a:lnTo>
                  <a:lnTo>
                    <a:pt x="138" y="119"/>
                  </a:lnTo>
                  <a:lnTo>
                    <a:pt x="138" y="119"/>
                  </a:lnTo>
                  <a:lnTo>
                    <a:pt x="138" y="117"/>
                  </a:lnTo>
                  <a:lnTo>
                    <a:pt x="138" y="117"/>
                  </a:lnTo>
                  <a:lnTo>
                    <a:pt x="135" y="117"/>
                  </a:lnTo>
                  <a:lnTo>
                    <a:pt x="135" y="117"/>
                  </a:lnTo>
                  <a:lnTo>
                    <a:pt x="135" y="114"/>
                  </a:lnTo>
                  <a:lnTo>
                    <a:pt x="138" y="114"/>
                  </a:lnTo>
                  <a:lnTo>
                    <a:pt x="138" y="114"/>
                  </a:lnTo>
                  <a:lnTo>
                    <a:pt x="138" y="114"/>
                  </a:lnTo>
                  <a:lnTo>
                    <a:pt x="135" y="114"/>
                  </a:lnTo>
                  <a:lnTo>
                    <a:pt x="135" y="114"/>
                  </a:lnTo>
                  <a:lnTo>
                    <a:pt x="133" y="114"/>
                  </a:lnTo>
                  <a:lnTo>
                    <a:pt x="133" y="114"/>
                  </a:lnTo>
                  <a:lnTo>
                    <a:pt x="133" y="114"/>
                  </a:lnTo>
                  <a:lnTo>
                    <a:pt x="133" y="117"/>
                  </a:lnTo>
                  <a:lnTo>
                    <a:pt x="133" y="117"/>
                  </a:lnTo>
                  <a:lnTo>
                    <a:pt x="133" y="117"/>
                  </a:lnTo>
                  <a:lnTo>
                    <a:pt x="133" y="117"/>
                  </a:lnTo>
                  <a:lnTo>
                    <a:pt x="133" y="119"/>
                  </a:lnTo>
                  <a:lnTo>
                    <a:pt x="133" y="119"/>
                  </a:lnTo>
                  <a:lnTo>
                    <a:pt x="131" y="119"/>
                  </a:lnTo>
                  <a:lnTo>
                    <a:pt x="131" y="121"/>
                  </a:lnTo>
                  <a:lnTo>
                    <a:pt x="131" y="121"/>
                  </a:lnTo>
                  <a:lnTo>
                    <a:pt x="131" y="121"/>
                  </a:lnTo>
                  <a:lnTo>
                    <a:pt x="131" y="121"/>
                  </a:lnTo>
                  <a:lnTo>
                    <a:pt x="128" y="121"/>
                  </a:lnTo>
                  <a:lnTo>
                    <a:pt x="128" y="124"/>
                  </a:lnTo>
                  <a:lnTo>
                    <a:pt x="131" y="124"/>
                  </a:lnTo>
                  <a:lnTo>
                    <a:pt x="131" y="124"/>
                  </a:lnTo>
                  <a:lnTo>
                    <a:pt x="131" y="124"/>
                  </a:lnTo>
                  <a:lnTo>
                    <a:pt x="128" y="124"/>
                  </a:lnTo>
                  <a:lnTo>
                    <a:pt x="128" y="126"/>
                  </a:lnTo>
                  <a:lnTo>
                    <a:pt x="128" y="126"/>
                  </a:lnTo>
                  <a:lnTo>
                    <a:pt x="128" y="128"/>
                  </a:lnTo>
                  <a:lnTo>
                    <a:pt x="128" y="128"/>
                  </a:lnTo>
                  <a:lnTo>
                    <a:pt x="128" y="128"/>
                  </a:lnTo>
                  <a:lnTo>
                    <a:pt x="128" y="131"/>
                  </a:lnTo>
                  <a:lnTo>
                    <a:pt x="128" y="131"/>
                  </a:lnTo>
                  <a:lnTo>
                    <a:pt x="128" y="133"/>
                  </a:lnTo>
                  <a:lnTo>
                    <a:pt x="126" y="133"/>
                  </a:lnTo>
                  <a:lnTo>
                    <a:pt x="126" y="133"/>
                  </a:lnTo>
                  <a:lnTo>
                    <a:pt x="126" y="133"/>
                  </a:lnTo>
                  <a:lnTo>
                    <a:pt x="126" y="135"/>
                  </a:lnTo>
                  <a:lnTo>
                    <a:pt x="126" y="135"/>
                  </a:lnTo>
                  <a:lnTo>
                    <a:pt x="126" y="135"/>
                  </a:lnTo>
                  <a:lnTo>
                    <a:pt x="126" y="135"/>
                  </a:lnTo>
                  <a:lnTo>
                    <a:pt x="126" y="138"/>
                  </a:lnTo>
                  <a:lnTo>
                    <a:pt x="126" y="138"/>
                  </a:lnTo>
                  <a:lnTo>
                    <a:pt x="126" y="140"/>
                  </a:lnTo>
                  <a:lnTo>
                    <a:pt x="126" y="140"/>
                  </a:lnTo>
                  <a:lnTo>
                    <a:pt x="128" y="140"/>
                  </a:lnTo>
                  <a:lnTo>
                    <a:pt x="128" y="143"/>
                  </a:lnTo>
                  <a:lnTo>
                    <a:pt x="128" y="143"/>
                  </a:lnTo>
                  <a:lnTo>
                    <a:pt x="128" y="145"/>
                  </a:lnTo>
                  <a:lnTo>
                    <a:pt x="126" y="145"/>
                  </a:lnTo>
                  <a:lnTo>
                    <a:pt x="126" y="145"/>
                  </a:lnTo>
                  <a:lnTo>
                    <a:pt x="126" y="145"/>
                  </a:lnTo>
                  <a:lnTo>
                    <a:pt x="128" y="145"/>
                  </a:lnTo>
                  <a:lnTo>
                    <a:pt x="128" y="147"/>
                  </a:lnTo>
                  <a:lnTo>
                    <a:pt x="128" y="147"/>
                  </a:lnTo>
                  <a:lnTo>
                    <a:pt x="128" y="147"/>
                  </a:lnTo>
                  <a:lnTo>
                    <a:pt x="128" y="150"/>
                  </a:lnTo>
                  <a:lnTo>
                    <a:pt x="128" y="150"/>
                  </a:lnTo>
                  <a:lnTo>
                    <a:pt x="128" y="152"/>
                  </a:lnTo>
                  <a:lnTo>
                    <a:pt x="131" y="152"/>
                  </a:lnTo>
                  <a:lnTo>
                    <a:pt x="131" y="152"/>
                  </a:lnTo>
                  <a:lnTo>
                    <a:pt x="131" y="154"/>
                  </a:lnTo>
                  <a:lnTo>
                    <a:pt x="128" y="154"/>
                  </a:lnTo>
                  <a:lnTo>
                    <a:pt x="128" y="154"/>
                  </a:lnTo>
                  <a:lnTo>
                    <a:pt x="126" y="154"/>
                  </a:lnTo>
                  <a:lnTo>
                    <a:pt x="126" y="154"/>
                  </a:lnTo>
                  <a:lnTo>
                    <a:pt x="126" y="154"/>
                  </a:lnTo>
                  <a:lnTo>
                    <a:pt x="126" y="154"/>
                  </a:lnTo>
                  <a:lnTo>
                    <a:pt x="123" y="154"/>
                  </a:lnTo>
                  <a:lnTo>
                    <a:pt x="123" y="154"/>
                  </a:lnTo>
                  <a:lnTo>
                    <a:pt x="123" y="154"/>
                  </a:lnTo>
                  <a:lnTo>
                    <a:pt x="121" y="154"/>
                  </a:lnTo>
                  <a:lnTo>
                    <a:pt x="121" y="154"/>
                  </a:lnTo>
                  <a:lnTo>
                    <a:pt x="119" y="154"/>
                  </a:lnTo>
                  <a:lnTo>
                    <a:pt x="119" y="154"/>
                  </a:lnTo>
                  <a:lnTo>
                    <a:pt x="119" y="154"/>
                  </a:lnTo>
                  <a:lnTo>
                    <a:pt x="116" y="154"/>
                  </a:lnTo>
                  <a:lnTo>
                    <a:pt x="116" y="154"/>
                  </a:lnTo>
                  <a:lnTo>
                    <a:pt x="116" y="154"/>
                  </a:lnTo>
                  <a:lnTo>
                    <a:pt x="116" y="154"/>
                  </a:lnTo>
                  <a:lnTo>
                    <a:pt x="114" y="154"/>
                  </a:lnTo>
                  <a:lnTo>
                    <a:pt x="114" y="154"/>
                  </a:lnTo>
                  <a:lnTo>
                    <a:pt x="114" y="157"/>
                  </a:lnTo>
                  <a:lnTo>
                    <a:pt x="112" y="157"/>
                  </a:lnTo>
                  <a:lnTo>
                    <a:pt x="112" y="157"/>
                  </a:lnTo>
                  <a:lnTo>
                    <a:pt x="112" y="157"/>
                  </a:lnTo>
                  <a:lnTo>
                    <a:pt x="112" y="157"/>
                  </a:lnTo>
                  <a:lnTo>
                    <a:pt x="109" y="157"/>
                  </a:lnTo>
                  <a:lnTo>
                    <a:pt x="109" y="157"/>
                  </a:lnTo>
                  <a:lnTo>
                    <a:pt x="107" y="157"/>
                  </a:lnTo>
                  <a:lnTo>
                    <a:pt x="107" y="159"/>
                  </a:lnTo>
                  <a:lnTo>
                    <a:pt x="107" y="159"/>
                  </a:lnTo>
                  <a:lnTo>
                    <a:pt x="107" y="159"/>
                  </a:lnTo>
                  <a:lnTo>
                    <a:pt x="107" y="159"/>
                  </a:lnTo>
                  <a:lnTo>
                    <a:pt x="107" y="162"/>
                  </a:lnTo>
                  <a:lnTo>
                    <a:pt x="105" y="162"/>
                  </a:lnTo>
                  <a:lnTo>
                    <a:pt x="105" y="162"/>
                  </a:lnTo>
                  <a:lnTo>
                    <a:pt x="105" y="162"/>
                  </a:lnTo>
                  <a:lnTo>
                    <a:pt x="105" y="164"/>
                  </a:lnTo>
                  <a:lnTo>
                    <a:pt x="105" y="164"/>
                  </a:lnTo>
                  <a:lnTo>
                    <a:pt x="105" y="164"/>
                  </a:lnTo>
                  <a:lnTo>
                    <a:pt x="105" y="164"/>
                  </a:lnTo>
                  <a:lnTo>
                    <a:pt x="105" y="166"/>
                  </a:lnTo>
                  <a:lnTo>
                    <a:pt x="105" y="166"/>
                  </a:lnTo>
                  <a:lnTo>
                    <a:pt x="102" y="166"/>
                  </a:lnTo>
                  <a:lnTo>
                    <a:pt x="102" y="169"/>
                  </a:lnTo>
                  <a:lnTo>
                    <a:pt x="102" y="169"/>
                  </a:lnTo>
                  <a:lnTo>
                    <a:pt x="102" y="171"/>
                  </a:lnTo>
                  <a:lnTo>
                    <a:pt x="102" y="171"/>
                  </a:lnTo>
                  <a:lnTo>
                    <a:pt x="102" y="171"/>
                  </a:lnTo>
                  <a:lnTo>
                    <a:pt x="102" y="173"/>
                  </a:lnTo>
                  <a:lnTo>
                    <a:pt x="102" y="173"/>
                  </a:lnTo>
                  <a:lnTo>
                    <a:pt x="102" y="173"/>
                  </a:lnTo>
                  <a:lnTo>
                    <a:pt x="102" y="176"/>
                  </a:lnTo>
                  <a:lnTo>
                    <a:pt x="100" y="176"/>
                  </a:lnTo>
                  <a:lnTo>
                    <a:pt x="100" y="176"/>
                  </a:lnTo>
                  <a:lnTo>
                    <a:pt x="100" y="176"/>
                  </a:lnTo>
                  <a:lnTo>
                    <a:pt x="100" y="176"/>
                  </a:lnTo>
                  <a:lnTo>
                    <a:pt x="100" y="178"/>
                  </a:lnTo>
                  <a:lnTo>
                    <a:pt x="97" y="178"/>
                  </a:lnTo>
                  <a:lnTo>
                    <a:pt x="97" y="178"/>
                  </a:lnTo>
                  <a:lnTo>
                    <a:pt x="97" y="178"/>
                  </a:lnTo>
                  <a:lnTo>
                    <a:pt x="97" y="181"/>
                  </a:lnTo>
                  <a:lnTo>
                    <a:pt x="97" y="181"/>
                  </a:lnTo>
                  <a:lnTo>
                    <a:pt x="97" y="181"/>
                  </a:lnTo>
                  <a:lnTo>
                    <a:pt x="95" y="181"/>
                  </a:lnTo>
                  <a:lnTo>
                    <a:pt x="95" y="181"/>
                  </a:lnTo>
                  <a:lnTo>
                    <a:pt x="95" y="181"/>
                  </a:lnTo>
                  <a:lnTo>
                    <a:pt x="93" y="181"/>
                  </a:lnTo>
                  <a:lnTo>
                    <a:pt x="93" y="181"/>
                  </a:lnTo>
                  <a:lnTo>
                    <a:pt x="93" y="181"/>
                  </a:lnTo>
                  <a:lnTo>
                    <a:pt x="90" y="181"/>
                  </a:lnTo>
                  <a:lnTo>
                    <a:pt x="90" y="181"/>
                  </a:lnTo>
                  <a:lnTo>
                    <a:pt x="90" y="181"/>
                  </a:lnTo>
                  <a:lnTo>
                    <a:pt x="88" y="181"/>
                  </a:lnTo>
                  <a:lnTo>
                    <a:pt x="88" y="181"/>
                  </a:lnTo>
                  <a:lnTo>
                    <a:pt x="88" y="181"/>
                  </a:lnTo>
                  <a:lnTo>
                    <a:pt x="86" y="181"/>
                  </a:lnTo>
                  <a:lnTo>
                    <a:pt x="86" y="181"/>
                  </a:lnTo>
                  <a:lnTo>
                    <a:pt x="86" y="181"/>
                  </a:lnTo>
                  <a:lnTo>
                    <a:pt x="83" y="181"/>
                  </a:lnTo>
                  <a:lnTo>
                    <a:pt x="83" y="181"/>
                  </a:lnTo>
                  <a:lnTo>
                    <a:pt x="83" y="181"/>
                  </a:lnTo>
                  <a:lnTo>
                    <a:pt x="81" y="181"/>
                  </a:lnTo>
                  <a:lnTo>
                    <a:pt x="81" y="181"/>
                  </a:lnTo>
                  <a:lnTo>
                    <a:pt x="81" y="183"/>
                  </a:lnTo>
                  <a:lnTo>
                    <a:pt x="79" y="183"/>
                  </a:lnTo>
                  <a:lnTo>
                    <a:pt x="79" y="183"/>
                  </a:lnTo>
                  <a:lnTo>
                    <a:pt x="79" y="183"/>
                  </a:lnTo>
                  <a:lnTo>
                    <a:pt x="79" y="183"/>
                  </a:lnTo>
                  <a:lnTo>
                    <a:pt x="79" y="183"/>
                  </a:lnTo>
                  <a:lnTo>
                    <a:pt x="76" y="183"/>
                  </a:lnTo>
                  <a:lnTo>
                    <a:pt x="76" y="185"/>
                  </a:lnTo>
                  <a:lnTo>
                    <a:pt x="76" y="185"/>
                  </a:lnTo>
                  <a:lnTo>
                    <a:pt x="76" y="185"/>
                  </a:lnTo>
                  <a:lnTo>
                    <a:pt x="76" y="188"/>
                  </a:lnTo>
                  <a:lnTo>
                    <a:pt x="74" y="188"/>
                  </a:lnTo>
                  <a:lnTo>
                    <a:pt x="74" y="188"/>
                  </a:lnTo>
                  <a:lnTo>
                    <a:pt x="74" y="188"/>
                  </a:lnTo>
                  <a:lnTo>
                    <a:pt x="74" y="190"/>
                  </a:lnTo>
                  <a:lnTo>
                    <a:pt x="74" y="190"/>
                  </a:lnTo>
                  <a:lnTo>
                    <a:pt x="74" y="190"/>
                  </a:lnTo>
                  <a:lnTo>
                    <a:pt x="74" y="192"/>
                  </a:lnTo>
                  <a:lnTo>
                    <a:pt x="74" y="192"/>
                  </a:lnTo>
                  <a:lnTo>
                    <a:pt x="74" y="192"/>
                  </a:lnTo>
                  <a:lnTo>
                    <a:pt x="74" y="192"/>
                  </a:lnTo>
                  <a:lnTo>
                    <a:pt x="74" y="192"/>
                  </a:lnTo>
                  <a:lnTo>
                    <a:pt x="74" y="195"/>
                  </a:lnTo>
                  <a:lnTo>
                    <a:pt x="74" y="195"/>
                  </a:lnTo>
                  <a:lnTo>
                    <a:pt x="74" y="195"/>
                  </a:lnTo>
                  <a:lnTo>
                    <a:pt x="74" y="197"/>
                  </a:lnTo>
                  <a:lnTo>
                    <a:pt x="74" y="197"/>
                  </a:lnTo>
                  <a:lnTo>
                    <a:pt x="74" y="197"/>
                  </a:lnTo>
                  <a:lnTo>
                    <a:pt x="74" y="199"/>
                  </a:lnTo>
                  <a:lnTo>
                    <a:pt x="71" y="199"/>
                  </a:lnTo>
                  <a:lnTo>
                    <a:pt x="71" y="199"/>
                  </a:lnTo>
                  <a:lnTo>
                    <a:pt x="71" y="199"/>
                  </a:lnTo>
                  <a:lnTo>
                    <a:pt x="71" y="202"/>
                  </a:lnTo>
                  <a:lnTo>
                    <a:pt x="71" y="202"/>
                  </a:lnTo>
                  <a:lnTo>
                    <a:pt x="71" y="202"/>
                  </a:lnTo>
                  <a:lnTo>
                    <a:pt x="69" y="202"/>
                  </a:lnTo>
                  <a:lnTo>
                    <a:pt x="69" y="204"/>
                  </a:lnTo>
                  <a:lnTo>
                    <a:pt x="69" y="204"/>
                  </a:lnTo>
                  <a:lnTo>
                    <a:pt x="67" y="204"/>
                  </a:lnTo>
                  <a:lnTo>
                    <a:pt x="67" y="204"/>
                  </a:lnTo>
                  <a:lnTo>
                    <a:pt x="67" y="204"/>
                  </a:lnTo>
                  <a:lnTo>
                    <a:pt x="67" y="204"/>
                  </a:lnTo>
                  <a:lnTo>
                    <a:pt x="64" y="204"/>
                  </a:lnTo>
                  <a:lnTo>
                    <a:pt x="64" y="204"/>
                  </a:lnTo>
                  <a:lnTo>
                    <a:pt x="64" y="204"/>
                  </a:lnTo>
                  <a:lnTo>
                    <a:pt x="64" y="204"/>
                  </a:lnTo>
                  <a:lnTo>
                    <a:pt x="62" y="204"/>
                  </a:lnTo>
                  <a:lnTo>
                    <a:pt x="62" y="204"/>
                  </a:lnTo>
                  <a:lnTo>
                    <a:pt x="62" y="204"/>
                  </a:lnTo>
                  <a:lnTo>
                    <a:pt x="60" y="204"/>
                  </a:lnTo>
                  <a:lnTo>
                    <a:pt x="60" y="204"/>
                  </a:lnTo>
                  <a:lnTo>
                    <a:pt x="60" y="204"/>
                  </a:lnTo>
                  <a:lnTo>
                    <a:pt x="60" y="204"/>
                  </a:lnTo>
                  <a:lnTo>
                    <a:pt x="57" y="204"/>
                  </a:lnTo>
                  <a:lnTo>
                    <a:pt x="57" y="204"/>
                  </a:lnTo>
                  <a:lnTo>
                    <a:pt x="57" y="204"/>
                  </a:lnTo>
                  <a:lnTo>
                    <a:pt x="55" y="204"/>
                  </a:lnTo>
                  <a:lnTo>
                    <a:pt x="55" y="204"/>
                  </a:lnTo>
                  <a:lnTo>
                    <a:pt x="52" y="204"/>
                  </a:lnTo>
                  <a:lnTo>
                    <a:pt x="52" y="204"/>
                  </a:lnTo>
                  <a:lnTo>
                    <a:pt x="52" y="204"/>
                  </a:lnTo>
                  <a:lnTo>
                    <a:pt x="50" y="204"/>
                  </a:lnTo>
                  <a:lnTo>
                    <a:pt x="50" y="204"/>
                  </a:lnTo>
                  <a:lnTo>
                    <a:pt x="50" y="204"/>
                  </a:lnTo>
                  <a:lnTo>
                    <a:pt x="50" y="204"/>
                  </a:lnTo>
                  <a:lnTo>
                    <a:pt x="48" y="204"/>
                  </a:lnTo>
                  <a:lnTo>
                    <a:pt x="48" y="204"/>
                  </a:lnTo>
                  <a:lnTo>
                    <a:pt x="48" y="204"/>
                  </a:lnTo>
                  <a:lnTo>
                    <a:pt x="45" y="204"/>
                  </a:lnTo>
                  <a:lnTo>
                    <a:pt x="45" y="207"/>
                  </a:lnTo>
                  <a:lnTo>
                    <a:pt x="45" y="207"/>
                  </a:lnTo>
                  <a:lnTo>
                    <a:pt x="45" y="207"/>
                  </a:lnTo>
                  <a:lnTo>
                    <a:pt x="43" y="207"/>
                  </a:lnTo>
                  <a:lnTo>
                    <a:pt x="43" y="207"/>
                  </a:lnTo>
                  <a:lnTo>
                    <a:pt x="43" y="207"/>
                  </a:lnTo>
                  <a:lnTo>
                    <a:pt x="43" y="207"/>
                  </a:lnTo>
                  <a:lnTo>
                    <a:pt x="41" y="207"/>
                  </a:lnTo>
                  <a:lnTo>
                    <a:pt x="41" y="209"/>
                  </a:lnTo>
                  <a:lnTo>
                    <a:pt x="41" y="209"/>
                  </a:lnTo>
                  <a:lnTo>
                    <a:pt x="41" y="209"/>
                  </a:lnTo>
                  <a:lnTo>
                    <a:pt x="38" y="209"/>
                  </a:lnTo>
                  <a:lnTo>
                    <a:pt x="38" y="209"/>
                  </a:lnTo>
                  <a:lnTo>
                    <a:pt x="38" y="211"/>
                  </a:lnTo>
                  <a:lnTo>
                    <a:pt x="38" y="211"/>
                  </a:lnTo>
                  <a:lnTo>
                    <a:pt x="36" y="211"/>
                  </a:lnTo>
                  <a:lnTo>
                    <a:pt x="36" y="209"/>
                  </a:lnTo>
                  <a:lnTo>
                    <a:pt x="36" y="209"/>
                  </a:lnTo>
                  <a:lnTo>
                    <a:pt x="34" y="209"/>
                  </a:lnTo>
                  <a:lnTo>
                    <a:pt x="34" y="211"/>
                  </a:lnTo>
                  <a:lnTo>
                    <a:pt x="34" y="211"/>
                  </a:lnTo>
                  <a:lnTo>
                    <a:pt x="34" y="211"/>
                  </a:lnTo>
                  <a:lnTo>
                    <a:pt x="31" y="211"/>
                  </a:lnTo>
                  <a:lnTo>
                    <a:pt x="31" y="211"/>
                  </a:lnTo>
                  <a:lnTo>
                    <a:pt x="31" y="211"/>
                  </a:lnTo>
                  <a:lnTo>
                    <a:pt x="31" y="211"/>
                  </a:lnTo>
                  <a:lnTo>
                    <a:pt x="29" y="211"/>
                  </a:lnTo>
                  <a:lnTo>
                    <a:pt x="29" y="211"/>
                  </a:lnTo>
                  <a:lnTo>
                    <a:pt x="29" y="214"/>
                  </a:lnTo>
                  <a:lnTo>
                    <a:pt x="26" y="214"/>
                  </a:lnTo>
                  <a:lnTo>
                    <a:pt x="26" y="214"/>
                  </a:lnTo>
                  <a:lnTo>
                    <a:pt x="26" y="211"/>
                  </a:lnTo>
                  <a:lnTo>
                    <a:pt x="26" y="211"/>
                  </a:lnTo>
                  <a:lnTo>
                    <a:pt x="26" y="211"/>
                  </a:lnTo>
                  <a:lnTo>
                    <a:pt x="24" y="211"/>
                  </a:lnTo>
                  <a:lnTo>
                    <a:pt x="24" y="209"/>
                  </a:lnTo>
                  <a:lnTo>
                    <a:pt x="24" y="209"/>
                  </a:lnTo>
                  <a:lnTo>
                    <a:pt x="24" y="209"/>
                  </a:lnTo>
                  <a:lnTo>
                    <a:pt x="24" y="207"/>
                  </a:lnTo>
                  <a:lnTo>
                    <a:pt x="24" y="207"/>
                  </a:lnTo>
                  <a:lnTo>
                    <a:pt x="24" y="207"/>
                  </a:lnTo>
                  <a:lnTo>
                    <a:pt x="22" y="207"/>
                  </a:lnTo>
                  <a:lnTo>
                    <a:pt x="22" y="204"/>
                  </a:lnTo>
                  <a:lnTo>
                    <a:pt x="22" y="204"/>
                  </a:lnTo>
                  <a:lnTo>
                    <a:pt x="22" y="204"/>
                  </a:lnTo>
                  <a:lnTo>
                    <a:pt x="19" y="204"/>
                  </a:lnTo>
                  <a:lnTo>
                    <a:pt x="19" y="204"/>
                  </a:lnTo>
                  <a:lnTo>
                    <a:pt x="19" y="204"/>
                  </a:lnTo>
                  <a:lnTo>
                    <a:pt x="19" y="202"/>
                  </a:lnTo>
                  <a:lnTo>
                    <a:pt x="19" y="202"/>
                  </a:lnTo>
                  <a:lnTo>
                    <a:pt x="19" y="202"/>
                  </a:lnTo>
                  <a:lnTo>
                    <a:pt x="19" y="199"/>
                  </a:lnTo>
                  <a:lnTo>
                    <a:pt x="19" y="199"/>
                  </a:lnTo>
                  <a:lnTo>
                    <a:pt x="19" y="197"/>
                  </a:lnTo>
                  <a:lnTo>
                    <a:pt x="19" y="197"/>
                  </a:lnTo>
                  <a:lnTo>
                    <a:pt x="19" y="197"/>
                  </a:lnTo>
                  <a:lnTo>
                    <a:pt x="19" y="195"/>
                  </a:lnTo>
                  <a:lnTo>
                    <a:pt x="19" y="195"/>
                  </a:lnTo>
                  <a:lnTo>
                    <a:pt x="19" y="192"/>
                  </a:lnTo>
                  <a:lnTo>
                    <a:pt x="19" y="192"/>
                  </a:lnTo>
                  <a:lnTo>
                    <a:pt x="19" y="192"/>
                  </a:lnTo>
                  <a:lnTo>
                    <a:pt x="17" y="192"/>
                  </a:lnTo>
                  <a:lnTo>
                    <a:pt x="17" y="192"/>
                  </a:lnTo>
                  <a:lnTo>
                    <a:pt x="17" y="190"/>
                  </a:lnTo>
                  <a:lnTo>
                    <a:pt x="17" y="190"/>
                  </a:lnTo>
                  <a:lnTo>
                    <a:pt x="17" y="190"/>
                  </a:lnTo>
                  <a:lnTo>
                    <a:pt x="17" y="190"/>
                  </a:lnTo>
                  <a:lnTo>
                    <a:pt x="17" y="188"/>
                  </a:lnTo>
                  <a:lnTo>
                    <a:pt x="15" y="188"/>
                  </a:lnTo>
                  <a:lnTo>
                    <a:pt x="15" y="188"/>
                  </a:lnTo>
                  <a:lnTo>
                    <a:pt x="15" y="185"/>
                  </a:lnTo>
                  <a:lnTo>
                    <a:pt x="15" y="185"/>
                  </a:lnTo>
                  <a:lnTo>
                    <a:pt x="15" y="185"/>
                  </a:lnTo>
                  <a:lnTo>
                    <a:pt x="12" y="185"/>
                  </a:lnTo>
                  <a:lnTo>
                    <a:pt x="12" y="183"/>
                  </a:lnTo>
                  <a:lnTo>
                    <a:pt x="12" y="183"/>
                  </a:lnTo>
                  <a:lnTo>
                    <a:pt x="12" y="183"/>
                  </a:lnTo>
                  <a:lnTo>
                    <a:pt x="12" y="183"/>
                  </a:lnTo>
                  <a:lnTo>
                    <a:pt x="12" y="183"/>
                  </a:lnTo>
                  <a:lnTo>
                    <a:pt x="12" y="181"/>
                  </a:lnTo>
                  <a:lnTo>
                    <a:pt x="12" y="181"/>
                  </a:lnTo>
                  <a:lnTo>
                    <a:pt x="10" y="181"/>
                  </a:lnTo>
                  <a:lnTo>
                    <a:pt x="10" y="178"/>
                  </a:lnTo>
                  <a:lnTo>
                    <a:pt x="10" y="178"/>
                  </a:lnTo>
                  <a:lnTo>
                    <a:pt x="10" y="178"/>
                  </a:lnTo>
                  <a:lnTo>
                    <a:pt x="10" y="178"/>
                  </a:lnTo>
                  <a:lnTo>
                    <a:pt x="10" y="176"/>
                  </a:lnTo>
                  <a:lnTo>
                    <a:pt x="10" y="176"/>
                  </a:lnTo>
                  <a:lnTo>
                    <a:pt x="8" y="176"/>
                  </a:lnTo>
                  <a:lnTo>
                    <a:pt x="8" y="173"/>
                  </a:lnTo>
                  <a:lnTo>
                    <a:pt x="8" y="173"/>
                  </a:lnTo>
                  <a:lnTo>
                    <a:pt x="8" y="173"/>
                  </a:lnTo>
                  <a:lnTo>
                    <a:pt x="8" y="173"/>
                  </a:lnTo>
                  <a:lnTo>
                    <a:pt x="5" y="173"/>
                  </a:lnTo>
                  <a:lnTo>
                    <a:pt x="5" y="171"/>
                  </a:lnTo>
                  <a:lnTo>
                    <a:pt x="5" y="171"/>
                  </a:lnTo>
                  <a:lnTo>
                    <a:pt x="5" y="171"/>
                  </a:lnTo>
                  <a:lnTo>
                    <a:pt x="5" y="169"/>
                  </a:lnTo>
                  <a:lnTo>
                    <a:pt x="5" y="169"/>
                  </a:lnTo>
                  <a:lnTo>
                    <a:pt x="5" y="169"/>
                  </a:lnTo>
                  <a:lnTo>
                    <a:pt x="3" y="169"/>
                  </a:lnTo>
                  <a:lnTo>
                    <a:pt x="3" y="166"/>
                  </a:lnTo>
                  <a:lnTo>
                    <a:pt x="3" y="166"/>
                  </a:lnTo>
                  <a:lnTo>
                    <a:pt x="3" y="166"/>
                  </a:lnTo>
                  <a:lnTo>
                    <a:pt x="3" y="164"/>
                  </a:lnTo>
                  <a:lnTo>
                    <a:pt x="0" y="164"/>
                  </a:lnTo>
                  <a:lnTo>
                    <a:pt x="0" y="164"/>
                  </a:lnTo>
                  <a:lnTo>
                    <a:pt x="0" y="164"/>
                  </a:lnTo>
                  <a:lnTo>
                    <a:pt x="0" y="164"/>
                  </a:lnTo>
                  <a:lnTo>
                    <a:pt x="0" y="162"/>
                  </a:lnTo>
                  <a:lnTo>
                    <a:pt x="0" y="162"/>
                  </a:lnTo>
                  <a:lnTo>
                    <a:pt x="0" y="162"/>
                  </a:lnTo>
                  <a:lnTo>
                    <a:pt x="0" y="159"/>
                  </a:lnTo>
                  <a:lnTo>
                    <a:pt x="0" y="159"/>
                  </a:lnTo>
                  <a:lnTo>
                    <a:pt x="0" y="157"/>
                  </a:lnTo>
                  <a:lnTo>
                    <a:pt x="3" y="157"/>
                  </a:lnTo>
                  <a:lnTo>
                    <a:pt x="3" y="157"/>
                  </a:lnTo>
                  <a:lnTo>
                    <a:pt x="3" y="154"/>
                  </a:lnTo>
                  <a:lnTo>
                    <a:pt x="3" y="154"/>
                  </a:lnTo>
                  <a:lnTo>
                    <a:pt x="3" y="154"/>
                  </a:lnTo>
                  <a:lnTo>
                    <a:pt x="3" y="154"/>
                  </a:lnTo>
                  <a:lnTo>
                    <a:pt x="3" y="152"/>
                  </a:lnTo>
                  <a:lnTo>
                    <a:pt x="5" y="152"/>
                  </a:lnTo>
                  <a:lnTo>
                    <a:pt x="5" y="152"/>
                  </a:lnTo>
                  <a:lnTo>
                    <a:pt x="5" y="152"/>
                  </a:lnTo>
                  <a:lnTo>
                    <a:pt x="5" y="152"/>
                  </a:lnTo>
                  <a:lnTo>
                    <a:pt x="8" y="152"/>
                  </a:lnTo>
                  <a:lnTo>
                    <a:pt x="8" y="150"/>
                  </a:lnTo>
                  <a:lnTo>
                    <a:pt x="8" y="150"/>
                  </a:lnTo>
                  <a:lnTo>
                    <a:pt x="10" y="150"/>
                  </a:lnTo>
                  <a:lnTo>
                    <a:pt x="10" y="150"/>
                  </a:lnTo>
                  <a:lnTo>
                    <a:pt x="10" y="150"/>
                  </a:lnTo>
                  <a:lnTo>
                    <a:pt x="10" y="150"/>
                  </a:lnTo>
                  <a:lnTo>
                    <a:pt x="12" y="150"/>
                  </a:lnTo>
                  <a:lnTo>
                    <a:pt x="12" y="150"/>
                  </a:lnTo>
                  <a:lnTo>
                    <a:pt x="12" y="147"/>
                  </a:lnTo>
                  <a:lnTo>
                    <a:pt x="12" y="147"/>
                  </a:lnTo>
                  <a:lnTo>
                    <a:pt x="15" y="147"/>
                  </a:lnTo>
                  <a:lnTo>
                    <a:pt x="15" y="147"/>
                  </a:lnTo>
                  <a:lnTo>
                    <a:pt x="15" y="147"/>
                  </a:lnTo>
                  <a:lnTo>
                    <a:pt x="17" y="147"/>
                  </a:lnTo>
                  <a:lnTo>
                    <a:pt x="17" y="147"/>
                  </a:lnTo>
                  <a:lnTo>
                    <a:pt x="17" y="147"/>
                  </a:lnTo>
                  <a:lnTo>
                    <a:pt x="17" y="145"/>
                  </a:lnTo>
                  <a:lnTo>
                    <a:pt x="19" y="145"/>
                  </a:lnTo>
                  <a:lnTo>
                    <a:pt x="19" y="145"/>
                  </a:lnTo>
                  <a:lnTo>
                    <a:pt x="19" y="145"/>
                  </a:lnTo>
                  <a:lnTo>
                    <a:pt x="19" y="145"/>
                  </a:lnTo>
                  <a:lnTo>
                    <a:pt x="22" y="145"/>
                  </a:lnTo>
                  <a:lnTo>
                    <a:pt x="22" y="145"/>
                  </a:lnTo>
                  <a:lnTo>
                    <a:pt x="24" y="145"/>
                  </a:lnTo>
                  <a:lnTo>
                    <a:pt x="24" y="145"/>
                  </a:lnTo>
                  <a:lnTo>
                    <a:pt x="24" y="145"/>
                  </a:lnTo>
                  <a:lnTo>
                    <a:pt x="24" y="145"/>
                  </a:lnTo>
                  <a:lnTo>
                    <a:pt x="26" y="145"/>
                  </a:lnTo>
                  <a:lnTo>
                    <a:pt x="26" y="143"/>
                  </a:lnTo>
                  <a:lnTo>
                    <a:pt x="26" y="143"/>
                  </a:lnTo>
                  <a:lnTo>
                    <a:pt x="26" y="143"/>
                  </a:lnTo>
                  <a:lnTo>
                    <a:pt x="29" y="143"/>
                  </a:lnTo>
                  <a:lnTo>
                    <a:pt x="29" y="143"/>
                  </a:lnTo>
                  <a:lnTo>
                    <a:pt x="29" y="143"/>
                  </a:lnTo>
                  <a:lnTo>
                    <a:pt x="31" y="143"/>
                  </a:lnTo>
                  <a:lnTo>
                    <a:pt x="31" y="143"/>
                  </a:lnTo>
                  <a:lnTo>
                    <a:pt x="31" y="140"/>
                  </a:lnTo>
                  <a:lnTo>
                    <a:pt x="31" y="140"/>
                  </a:lnTo>
                  <a:lnTo>
                    <a:pt x="34" y="140"/>
                  </a:lnTo>
                  <a:lnTo>
                    <a:pt x="34" y="140"/>
                  </a:lnTo>
                  <a:lnTo>
                    <a:pt x="34" y="140"/>
                  </a:lnTo>
                  <a:lnTo>
                    <a:pt x="34" y="140"/>
                  </a:lnTo>
                  <a:lnTo>
                    <a:pt x="36" y="140"/>
                  </a:lnTo>
                  <a:lnTo>
                    <a:pt x="36" y="140"/>
                  </a:lnTo>
                  <a:lnTo>
                    <a:pt x="36" y="138"/>
                  </a:lnTo>
                  <a:lnTo>
                    <a:pt x="38" y="138"/>
                  </a:lnTo>
                  <a:lnTo>
                    <a:pt x="38" y="138"/>
                  </a:lnTo>
                  <a:lnTo>
                    <a:pt x="38" y="138"/>
                  </a:lnTo>
                  <a:lnTo>
                    <a:pt x="38" y="138"/>
                  </a:lnTo>
                  <a:lnTo>
                    <a:pt x="41" y="138"/>
                  </a:lnTo>
                  <a:lnTo>
                    <a:pt x="41" y="138"/>
                  </a:lnTo>
                  <a:lnTo>
                    <a:pt x="43" y="138"/>
                  </a:lnTo>
                  <a:lnTo>
                    <a:pt x="43" y="135"/>
                  </a:lnTo>
                  <a:lnTo>
                    <a:pt x="43" y="135"/>
                  </a:lnTo>
                  <a:lnTo>
                    <a:pt x="43" y="135"/>
                  </a:lnTo>
                  <a:lnTo>
                    <a:pt x="45" y="135"/>
                  </a:lnTo>
                  <a:lnTo>
                    <a:pt x="45" y="135"/>
                  </a:lnTo>
                  <a:lnTo>
                    <a:pt x="45" y="135"/>
                  </a:lnTo>
                  <a:lnTo>
                    <a:pt x="45" y="135"/>
                  </a:lnTo>
                  <a:lnTo>
                    <a:pt x="48" y="135"/>
                  </a:lnTo>
                  <a:lnTo>
                    <a:pt x="48" y="135"/>
                  </a:lnTo>
                  <a:lnTo>
                    <a:pt x="48" y="135"/>
                  </a:lnTo>
                  <a:lnTo>
                    <a:pt x="50" y="135"/>
                  </a:lnTo>
                  <a:lnTo>
                    <a:pt x="50" y="135"/>
                  </a:lnTo>
                  <a:lnTo>
                    <a:pt x="50" y="133"/>
                  </a:lnTo>
                  <a:lnTo>
                    <a:pt x="50" y="133"/>
                  </a:lnTo>
                  <a:lnTo>
                    <a:pt x="52" y="133"/>
                  </a:lnTo>
                  <a:lnTo>
                    <a:pt x="52" y="133"/>
                  </a:lnTo>
                  <a:lnTo>
                    <a:pt x="52" y="133"/>
                  </a:lnTo>
                  <a:lnTo>
                    <a:pt x="52" y="133"/>
                  </a:lnTo>
                  <a:lnTo>
                    <a:pt x="55" y="133"/>
                  </a:lnTo>
                  <a:lnTo>
                    <a:pt x="55" y="133"/>
                  </a:lnTo>
                  <a:lnTo>
                    <a:pt x="55" y="131"/>
                  </a:lnTo>
                  <a:lnTo>
                    <a:pt x="57" y="131"/>
                  </a:lnTo>
                  <a:lnTo>
                    <a:pt x="57" y="131"/>
                  </a:lnTo>
                  <a:lnTo>
                    <a:pt x="57" y="131"/>
                  </a:lnTo>
                  <a:lnTo>
                    <a:pt x="57" y="131"/>
                  </a:lnTo>
                  <a:lnTo>
                    <a:pt x="60" y="131"/>
                  </a:lnTo>
                  <a:lnTo>
                    <a:pt x="60" y="131"/>
                  </a:lnTo>
                  <a:lnTo>
                    <a:pt x="60" y="131"/>
                  </a:lnTo>
                  <a:lnTo>
                    <a:pt x="60" y="128"/>
                  </a:lnTo>
                  <a:lnTo>
                    <a:pt x="62" y="128"/>
                  </a:lnTo>
                  <a:lnTo>
                    <a:pt x="62" y="128"/>
                  </a:lnTo>
                  <a:lnTo>
                    <a:pt x="64" y="128"/>
                  </a:lnTo>
                  <a:lnTo>
                    <a:pt x="64" y="128"/>
                  </a:lnTo>
                  <a:lnTo>
                    <a:pt x="64" y="128"/>
                  </a:lnTo>
                  <a:lnTo>
                    <a:pt x="64" y="128"/>
                  </a:lnTo>
                  <a:lnTo>
                    <a:pt x="67" y="128"/>
                  </a:lnTo>
                  <a:lnTo>
                    <a:pt x="67" y="128"/>
                  </a:lnTo>
                  <a:lnTo>
                    <a:pt x="67" y="126"/>
                  </a:lnTo>
                  <a:lnTo>
                    <a:pt x="67" y="126"/>
                  </a:lnTo>
                  <a:lnTo>
                    <a:pt x="67" y="126"/>
                  </a:lnTo>
                  <a:lnTo>
                    <a:pt x="67" y="124"/>
                  </a:lnTo>
                  <a:lnTo>
                    <a:pt x="69" y="124"/>
                  </a:lnTo>
                  <a:lnTo>
                    <a:pt x="69" y="124"/>
                  </a:lnTo>
                  <a:lnTo>
                    <a:pt x="69" y="124"/>
                  </a:lnTo>
                  <a:lnTo>
                    <a:pt x="69" y="121"/>
                  </a:lnTo>
                  <a:lnTo>
                    <a:pt x="69" y="121"/>
                  </a:lnTo>
                  <a:lnTo>
                    <a:pt x="69" y="121"/>
                  </a:lnTo>
                  <a:lnTo>
                    <a:pt x="69" y="119"/>
                  </a:lnTo>
                  <a:lnTo>
                    <a:pt x="69" y="119"/>
                  </a:lnTo>
                  <a:lnTo>
                    <a:pt x="71" y="119"/>
                  </a:lnTo>
                  <a:lnTo>
                    <a:pt x="71" y="117"/>
                  </a:lnTo>
                  <a:lnTo>
                    <a:pt x="71" y="117"/>
                  </a:lnTo>
                  <a:lnTo>
                    <a:pt x="71" y="114"/>
                  </a:lnTo>
                  <a:lnTo>
                    <a:pt x="71" y="114"/>
                  </a:lnTo>
                  <a:lnTo>
                    <a:pt x="71" y="114"/>
                  </a:lnTo>
                  <a:lnTo>
                    <a:pt x="71" y="114"/>
                  </a:lnTo>
                  <a:lnTo>
                    <a:pt x="71" y="112"/>
                  </a:lnTo>
                  <a:lnTo>
                    <a:pt x="71" y="112"/>
                  </a:lnTo>
                  <a:lnTo>
                    <a:pt x="71" y="112"/>
                  </a:lnTo>
                  <a:lnTo>
                    <a:pt x="71" y="109"/>
                  </a:lnTo>
                  <a:lnTo>
                    <a:pt x="71" y="109"/>
                  </a:lnTo>
                  <a:lnTo>
                    <a:pt x="74" y="109"/>
                  </a:lnTo>
                  <a:lnTo>
                    <a:pt x="74" y="107"/>
                  </a:lnTo>
                  <a:lnTo>
                    <a:pt x="74" y="107"/>
                  </a:lnTo>
                  <a:lnTo>
                    <a:pt x="74" y="105"/>
                  </a:lnTo>
                  <a:lnTo>
                    <a:pt x="74" y="105"/>
                  </a:lnTo>
                  <a:lnTo>
                    <a:pt x="74" y="105"/>
                  </a:lnTo>
                  <a:lnTo>
                    <a:pt x="74" y="105"/>
                  </a:lnTo>
                  <a:lnTo>
                    <a:pt x="74" y="102"/>
                  </a:lnTo>
                  <a:lnTo>
                    <a:pt x="74" y="102"/>
                  </a:lnTo>
                  <a:lnTo>
                    <a:pt x="74" y="102"/>
                  </a:lnTo>
                  <a:lnTo>
                    <a:pt x="74" y="100"/>
                  </a:lnTo>
                  <a:lnTo>
                    <a:pt x="74" y="100"/>
                  </a:lnTo>
                  <a:lnTo>
                    <a:pt x="76" y="100"/>
                  </a:lnTo>
                  <a:lnTo>
                    <a:pt x="76" y="98"/>
                  </a:lnTo>
                  <a:lnTo>
                    <a:pt x="76" y="98"/>
                  </a:lnTo>
                  <a:lnTo>
                    <a:pt x="76" y="95"/>
                  </a:lnTo>
                  <a:lnTo>
                    <a:pt x="76" y="95"/>
                  </a:lnTo>
                  <a:lnTo>
                    <a:pt x="76" y="95"/>
                  </a:lnTo>
                  <a:lnTo>
                    <a:pt x="76" y="95"/>
                  </a:lnTo>
                  <a:lnTo>
                    <a:pt x="76" y="93"/>
                  </a:lnTo>
                  <a:lnTo>
                    <a:pt x="79" y="93"/>
                  </a:lnTo>
                  <a:lnTo>
                    <a:pt x="79" y="93"/>
                  </a:lnTo>
                  <a:lnTo>
                    <a:pt x="79" y="90"/>
                  </a:lnTo>
                  <a:lnTo>
                    <a:pt x="79" y="90"/>
                  </a:lnTo>
                  <a:lnTo>
                    <a:pt x="79" y="90"/>
                  </a:lnTo>
                  <a:lnTo>
                    <a:pt x="79" y="88"/>
                  </a:lnTo>
                  <a:lnTo>
                    <a:pt x="79" y="88"/>
                  </a:lnTo>
                  <a:lnTo>
                    <a:pt x="79" y="88"/>
                  </a:lnTo>
                  <a:lnTo>
                    <a:pt x="79" y="86"/>
                  </a:lnTo>
                  <a:lnTo>
                    <a:pt x="79" y="86"/>
                  </a:lnTo>
                  <a:lnTo>
                    <a:pt x="79" y="86"/>
                  </a:lnTo>
                  <a:lnTo>
                    <a:pt x="81" y="86"/>
                  </a:lnTo>
                  <a:lnTo>
                    <a:pt x="81" y="83"/>
                  </a:lnTo>
                  <a:lnTo>
                    <a:pt x="81" y="83"/>
                  </a:lnTo>
                  <a:lnTo>
                    <a:pt x="81" y="81"/>
                  </a:lnTo>
                  <a:lnTo>
                    <a:pt x="81" y="81"/>
                  </a:lnTo>
                  <a:lnTo>
                    <a:pt x="81" y="81"/>
                  </a:lnTo>
                  <a:lnTo>
                    <a:pt x="81" y="79"/>
                  </a:lnTo>
                  <a:lnTo>
                    <a:pt x="81" y="79"/>
                  </a:lnTo>
                  <a:lnTo>
                    <a:pt x="83" y="79"/>
                  </a:lnTo>
                  <a:lnTo>
                    <a:pt x="83" y="76"/>
                  </a:lnTo>
                  <a:lnTo>
                    <a:pt x="83" y="76"/>
                  </a:lnTo>
                  <a:lnTo>
                    <a:pt x="83" y="74"/>
                  </a:lnTo>
                  <a:lnTo>
                    <a:pt x="81" y="74"/>
                  </a:lnTo>
                  <a:lnTo>
                    <a:pt x="81" y="74"/>
                  </a:lnTo>
                  <a:lnTo>
                    <a:pt x="81" y="74"/>
                  </a:lnTo>
                  <a:lnTo>
                    <a:pt x="81" y="74"/>
                  </a:lnTo>
                  <a:lnTo>
                    <a:pt x="81" y="72"/>
                  </a:lnTo>
                  <a:lnTo>
                    <a:pt x="79" y="72"/>
                  </a:lnTo>
                  <a:lnTo>
                    <a:pt x="79" y="72"/>
                  </a:lnTo>
                  <a:lnTo>
                    <a:pt x="79" y="72"/>
                  </a:lnTo>
                  <a:lnTo>
                    <a:pt x="79" y="69"/>
                  </a:lnTo>
                  <a:lnTo>
                    <a:pt x="79" y="69"/>
                  </a:lnTo>
                  <a:lnTo>
                    <a:pt x="79" y="69"/>
                  </a:lnTo>
                  <a:lnTo>
                    <a:pt x="79" y="67"/>
                  </a:lnTo>
                  <a:lnTo>
                    <a:pt x="79" y="67"/>
                  </a:lnTo>
                  <a:lnTo>
                    <a:pt x="76" y="67"/>
                  </a:lnTo>
                  <a:lnTo>
                    <a:pt x="76" y="64"/>
                  </a:lnTo>
                  <a:lnTo>
                    <a:pt x="76" y="64"/>
                  </a:lnTo>
                  <a:lnTo>
                    <a:pt x="76" y="64"/>
                  </a:lnTo>
                  <a:lnTo>
                    <a:pt x="76" y="64"/>
                  </a:lnTo>
                  <a:lnTo>
                    <a:pt x="74" y="64"/>
                  </a:lnTo>
                  <a:lnTo>
                    <a:pt x="74" y="62"/>
                  </a:lnTo>
                  <a:lnTo>
                    <a:pt x="74" y="62"/>
                  </a:lnTo>
                  <a:lnTo>
                    <a:pt x="74" y="62"/>
                  </a:lnTo>
                  <a:lnTo>
                    <a:pt x="74" y="60"/>
                  </a:lnTo>
                  <a:lnTo>
                    <a:pt x="74" y="60"/>
                  </a:lnTo>
                  <a:lnTo>
                    <a:pt x="74" y="60"/>
                  </a:lnTo>
                  <a:lnTo>
                    <a:pt x="71" y="60"/>
                  </a:lnTo>
                  <a:lnTo>
                    <a:pt x="71" y="57"/>
                  </a:lnTo>
                  <a:lnTo>
                    <a:pt x="71" y="57"/>
                  </a:lnTo>
                  <a:lnTo>
                    <a:pt x="71" y="55"/>
                  </a:lnTo>
                  <a:lnTo>
                    <a:pt x="71" y="55"/>
                  </a:lnTo>
                  <a:lnTo>
                    <a:pt x="71" y="55"/>
                  </a:lnTo>
                  <a:lnTo>
                    <a:pt x="71" y="53"/>
                  </a:lnTo>
                  <a:lnTo>
                    <a:pt x="71" y="53"/>
                  </a:lnTo>
                  <a:lnTo>
                    <a:pt x="71" y="50"/>
                  </a:lnTo>
                  <a:lnTo>
                    <a:pt x="71" y="50"/>
                  </a:lnTo>
                  <a:lnTo>
                    <a:pt x="74" y="50"/>
                  </a:lnTo>
                  <a:lnTo>
                    <a:pt x="74" y="48"/>
                  </a:lnTo>
                  <a:lnTo>
                    <a:pt x="74" y="48"/>
                  </a:lnTo>
                  <a:lnTo>
                    <a:pt x="74" y="45"/>
                  </a:lnTo>
                  <a:lnTo>
                    <a:pt x="74" y="45"/>
                  </a:lnTo>
                  <a:lnTo>
                    <a:pt x="74" y="45"/>
                  </a:lnTo>
                  <a:lnTo>
                    <a:pt x="74" y="45"/>
                  </a:lnTo>
                  <a:lnTo>
                    <a:pt x="74" y="45"/>
                  </a:lnTo>
                  <a:lnTo>
                    <a:pt x="74" y="43"/>
                  </a:lnTo>
                  <a:lnTo>
                    <a:pt x="76" y="43"/>
                  </a:lnTo>
                  <a:lnTo>
                    <a:pt x="76" y="43"/>
                  </a:lnTo>
                  <a:lnTo>
                    <a:pt x="76" y="41"/>
                  </a:lnTo>
                  <a:lnTo>
                    <a:pt x="76" y="41"/>
                  </a:lnTo>
                  <a:lnTo>
                    <a:pt x="76" y="41"/>
                  </a:lnTo>
                  <a:lnTo>
                    <a:pt x="76" y="38"/>
                  </a:lnTo>
                  <a:lnTo>
                    <a:pt x="76" y="38"/>
                  </a:lnTo>
                  <a:lnTo>
                    <a:pt x="79" y="38"/>
                  </a:lnTo>
                  <a:lnTo>
                    <a:pt x="79" y="36"/>
                  </a:lnTo>
                  <a:lnTo>
                    <a:pt x="79" y="36"/>
                  </a:lnTo>
                  <a:lnTo>
                    <a:pt x="79" y="36"/>
                  </a:lnTo>
                  <a:lnTo>
                    <a:pt x="79" y="36"/>
                  </a:lnTo>
                  <a:lnTo>
                    <a:pt x="79" y="34"/>
                  </a:lnTo>
                  <a:lnTo>
                    <a:pt x="79" y="34"/>
                  </a:lnTo>
                  <a:lnTo>
                    <a:pt x="79" y="34"/>
                  </a:lnTo>
                  <a:lnTo>
                    <a:pt x="79" y="31"/>
                  </a:lnTo>
                  <a:lnTo>
                    <a:pt x="81" y="31"/>
                  </a:lnTo>
                  <a:lnTo>
                    <a:pt x="81" y="31"/>
                  </a:lnTo>
                  <a:lnTo>
                    <a:pt x="81" y="29"/>
                  </a:lnTo>
                  <a:lnTo>
                    <a:pt x="81" y="29"/>
                  </a:lnTo>
                  <a:lnTo>
                    <a:pt x="79" y="29"/>
                  </a:lnTo>
                  <a:lnTo>
                    <a:pt x="79" y="26"/>
                  </a:lnTo>
                  <a:lnTo>
                    <a:pt x="79" y="26"/>
                  </a:lnTo>
                  <a:lnTo>
                    <a:pt x="79" y="26"/>
                  </a:lnTo>
                  <a:lnTo>
                    <a:pt x="79" y="26"/>
                  </a:lnTo>
                  <a:lnTo>
                    <a:pt x="79" y="26"/>
                  </a:lnTo>
                  <a:lnTo>
                    <a:pt x="81" y="26"/>
                  </a:lnTo>
                  <a:lnTo>
                    <a:pt x="81" y="26"/>
                  </a:lnTo>
                  <a:lnTo>
                    <a:pt x="81" y="24"/>
                  </a:lnTo>
                  <a:lnTo>
                    <a:pt x="83" y="24"/>
                  </a:lnTo>
                  <a:lnTo>
                    <a:pt x="83" y="24"/>
                  </a:lnTo>
                  <a:lnTo>
                    <a:pt x="83" y="24"/>
                  </a:lnTo>
                  <a:lnTo>
                    <a:pt x="86" y="24"/>
                  </a:lnTo>
                  <a:lnTo>
                    <a:pt x="86" y="26"/>
                  </a:lnTo>
                  <a:lnTo>
                    <a:pt x="86" y="26"/>
                  </a:lnTo>
                  <a:lnTo>
                    <a:pt x="86" y="24"/>
                  </a:lnTo>
                  <a:lnTo>
                    <a:pt x="86" y="24"/>
                  </a:lnTo>
                  <a:lnTo>
                    <a:pt x="88" y="24"/>
                  </a:lnTo>
                  <a:lnTo>
                    <a:pt x="88" y="24"/>
                  </a:lnTo>
                  <a:lnTo>
                    <a:pt x="90" y="24"/>
                  </a:lnTo>
                  <a:lnTo>
                    <a:pt x="90" y="24"/>
                  </a:lnTo>
                  <a:lnTo>
                    <a:pt x="90" y="22"/>
                  </a:lnTo>
                  <a:lnTo>
                    <a:pt x="90" y="22"/>
                  </a:lnTo>
                  <a:lnTo>
                    <a:pt x="88" y="22"/>
                  </a:lnTo>
                  <a:lnTo>
                    <a:pt x="88" y="19"/>
                  </a:lnTo>
                  <a:lnTo>
                    <a:pt x="88" y="19"/>
                  </a:lnTo>
                  <a:lnTo>
                    <a:pt x="88" y="19"/>
                  </a:lnTo>
                  <a:lnTo>
                    <a:pt x="88" y="19"/>
                  </a:lnTo>
                  <a:lnTo>
                    <a:pt x="86" y="19"/>
                  </a:lnTo>
                  <a:lnTo>
                    <a:pt x="86" y="19"/>
                  </a:lnTo>
                  <a:lnTo>
                    <a:pt x="86" y="19"/>
                  </a:lnTo>
                  <a:lnTo>
                    <a:pt x="86" y="19"/>
                  </a:lnTo>
                  <a:lnTo>
                    <a:pt x="86" y="17"/>
                  </a:lnTo>
                  <a:lnTo>
                    <a:pt x="86" y="17"/>
                  </a:lnTo>
                  <a:lnTo>
                    <a:pt x="86" y="17"/>
                  </a:lnTo>
                  <a:lnTo>
                    <a:pt x="86" y="15"/>
                  </a:lnTo>
                  <a:lnTo>
                    <a:pt x="86" y="15"/>
                  </a:lnTo>
                  <a:lnTo>
                    <a:pt x="86" y="15"/>
                  </a:lnTo>
                  <a:lnTo>
                    <a:pt x="86" y="15"/>
                  </a:lnTo>
                  <a:lnTo>
                    <a:pt x="86" y="12"/>
                  </a:lnTo>
                  <a:lnTo>
                    <a:pt x="86" y="12"/>
                  </a:lnTo>
                  <a:lnTo>
                    <a:pt x="86" y="10"/>
                  </a:lnTo>
                  <a:lnTo>
                    <a:pt x="86" y="10"/>
                  </a:lnTo>
                  <a:lnTo>
                    <a:pt x="86" y="10"/>
                  </a:lnTo>
                  <a:lnTo>
                    <a:pt x="86" y="8"/>
                  </a:lnTo>
                  <a:lnTo>
                    <a:pt x="86" y="8"/>
                  </a:lnTo>
                  <a:lnTo>
                    <a:pt x="86" y="5"/>
                  </a:lnTo>
                  <a:lnTo>
                    <a:pt x="86" y="5"/>
                  </a:lnTo>
                  <a:lnTo>
                    <a:pt x="86" y="5"/>
                  </a:lnTo>
                  <a:lnTo>
                    <a:pt x="86" y="5"/>
                  </a:lnTo>
                  <a:lnTo>
                    <a:pt x="86" y="3"/>
                  </a:lnTo>
                  <a:lnTo>
                    <a:pt x="86" y="3"/>
                  </a:lnTo>
                  <a:lnTo>
                    <a:pt x="86" y="3"/>
                  </a:lnTo>
                  <a:lnTo>
                    <a:pt x="86" y="3"/>
                  </a:lnTo>
                  <a:lnTo>
                    <a:pt x="86" y="0"/>
                  </a:lnTo>
                  <a:lnTo>
                    <a:pt x="88" y="0"/>
                  </a:lnTo>
                  <a:lnTo>
                    <a:pt x="88" y="0"/>
                  </a:lnTo>
                  <a:lnTo>
                    <a:pt x="88" y="0"/>
                  </a:lnTo>
                  <a:lnTo>
                    <a:pt x="90" y="0"/>
                  </a:lnTo>
                  <a:lnTo>
                    <a:pt x="90" y="0"/>
                  </a:lnTo>
                  <a:lnTo>
                    <a:pt x="90" y="0"/>
                  </a:lnTo>
                  <a:lnTo>
                    <a:pt x="90" y="3"/>
                  </a:lnTo>
                  <a:lnTo>
                    <a:pt x="90" y="3"/>
                  </a:lnTo>
                  <a:lnTo>
                    <a:pt x="90" y="3"/>
                  </a:lnTo>
                  <a:lnTo>
                    <a:pt x="90" y="5"/>
                  </a:lnTo>
                  <a:lnTo>
                    <a:pt x="90" y="5"/>
                  </a:lnTo>
                  <a:lnTo>
                    <a:pt x="90" y="5"/>
                  </a:lnTo>
                  <a:lnTo>
                    <a:pt x="90" y="5"/>
                  </a:lnTo>
                  <a:lnTo>
                    <a:pt x="90" y="5"/>
                  </a:lnTo>
                  <a:lnTo>
                    <a:pt x="93" y="5"/>
                  </a:lnTo>
                  <a:lnTo>
                    <a:pt x="93" y="5"/>
                  </a:lnTo>
                  <a:lnTo>
                    <a:pt x="93" y="5"/>
                  </a:lnTo>
                  <a:lnTo>
                    <a:pt x="93" y="5"/>
                  </a:lnTo>
                  <a:lnTo>
                    <a:pt x="93" y="5"/>
                  </a:lnTo>
                  <a:lnTo>
                    <a:pt x="95" y="5"/>
                  </a:lnTo>
                  <a:lnTo>
                    <a:pt x="95" y="5"/>
                  </a:lnTo>
                  <a:lnTo>
                    <a:pt x="95" y="3"/>
                  </a:lnTo>
                  <a:lnTo>
                    <a:pt x="97" y="3"/>
                  </a:lnTo>
                  <a:lnTo>
                    <a:pt x="97" y="3"/>
                  </a:lnTo>
                  <a:lnTo>
                    <a:pt x="97" y="0"/>
                  </a:lnTo>
                  <a:lnTo>
                    <a:pt x="97" y="0"/>
                  </a:lnTo>
                  <a:lnTo>
                    <a:pt x="97" y="0"/>
                  </a:lnTo>
                  <a:lnTo>
                    <a:pt x="97" y="0"/>
                  </a:lnTo>
                  <a:lnTo>
                    <a:pt x="97" y="0"/>
                  </a:lnTo>
                  <a:lnTo>
                    <a:pt x="97"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269"/>
            <p:cNvSpPr>
              <a:spLocks/>
            </p:cNvSpPr>
            <p:nvPr/>
          </p:nvSpPr>
          <p:spPr bwMode="auto">
            <a:xfrm>
              <a:off x="3059113" y="3321050"/>
              <a:ext cx="179388" cy="146050"/>
            </a:xfrm>
            <a:custGeom>
              <a:avLst/>
              <a:gdLst/>
              <a:ahLst/>
              <a:cxnLst>
                <a:cxn ang="0">
                  <a:pos x="14" y="47"/>
                </a:cxn>
                <a:cxn ang="0">
                  <a:pos x="19" y="54"/>
                </a:cxn>
                <a:cxn ang="0">
                  <a:pos x="21" y="57"/>
                </a:cxn>
                <a:cxn ang="0">
                  <a:pos x="26" y="52"/>
                </a:cxn>
                <a:cxn ang="0">
                  <a:pos x="31" y="47"/>
                </a:cxn>
                <a:cxn ang="0">
                  <a:pos x="40" y="50"/>
                </a:cxn>
                <a:cxn ang="0">
                  <a:pos x="45" y="50"/>
                </a:cxn>
                <a:cxn ang="0">
                  <a:pos x="50" y="47"/>
                </a:cxn>
                <a:cxn ang="0">
                  <a:pos x="47" y="45"/>
                </a:cxn>
                <a:cxn ang="0">
                  <a:pos x="50" y="50"/>
                </a:cxn>
                <a:cxn ang="0">
                  <a:pos x="57" y="50"/>
                </a:cxn>
                <a:cxn ang="0">
                  <a:pos x="57" y="47"/>
                </a:cxn>
                <a:cxn ang="0">
                  <a:pos x="59" y="45"/>
                </a:cxn>
                <a:cxn ang="0">
                  <a:pos x="64" y="47"/>
                </a:cxn>
                <a:cxn ang="0">
                  <a:pos x="68" y="43"/>
                </a:cxn>
                <a:cxn ang="0">
                  <a:pos x="73" y="36"/>
                </a:cxn>
                <a:cxn ang="0">
                  <a:pos x="78" y="31"/>
                </a:cxn>
                <a:cxn ang="0">
                  <a:pos x="83" y="28"/>
                </a:cxn>
                <a:cxn ang="0">
                  <a:pos x="87" y="24"/>
                </a:cxn>
                <a:cxn ang="0">
                  <a:pos x="92" y="17"/>
                </a:cxn>
                <a:cxn ang="0">
                  <a:pos x="97" y="12"/>
                </a:cxn>
                <a:cxn ang="0">
                  <a:pos x="102" y="7"/>
                </a:cxn>
                <a:cxn ang="0">
                  <a:pos x="106" y="2"/>
                </a:cxn>
                <a:cxn ang="0">
                  <a:pos x="109" y="7"/>
                </a:cxn>
                <a:cxn ang="0">
                  <a:pos x="111" y="12"/>
                </a:cxn>
                <a:cxn ang="0">
                  <a:pos x="113" y="19"/>
                </a:cxn>
                <a:cxn ang="0">
                  <a:pos x="113" y="28"/>
                </a:cxn>
                <a:cxn ang="0">
                  <a:pos x="109" y="33"/>
                </a:cxn>
                <a:cxn ang="0">
                  <a:pos x="106" y="28"/>
                </a:cxn>
                <a:cxn ang="0">
                  <a:pos x="102" y="31"/>
                </a:cxn>
                <a:cxn ang="0">
                  <a:pos x="102" y="40"/>
                </a:cxn>
                <a:cxn ang="0">
                  <a:pos x="102" y="47"/>
                </a:cxn>
                <a:cxn ang="0">
                  <a:pos x="106" y="52"/>
                </a:cxn>
                <a:cxn ang="0">
                  <a:pos x="99" y="52"/>
                </a:cxn>
                <a:cxn ang="0">
                  <a:pos x="95" y="57"/>
                </a:cxn>
                <a:cxn ang="0">
                  <a:pos x="95" y="64"/>
                </a:cxn>
                <a:cxn ang="0">
                  <a:pos x="92" y="71"/>
                </a:cxn>
                <a:cxn ang="0">
                  <a:pos x="87" y="78"/>
                </a:cxn>
                <a:cxn ang="0">
                  <a:pos x="87" y="88"/>
                </a:cxn>
                <a:cxn ang="0">
                  <a:pos x="83" y="92"/>
                </a:cxn>
                <a:cxn ang="0">
                  <a:pos x="76" y="90"/>
                </a:cxn>
                <a:cxn ang="0">
                  <a:pos x="66" y="88"/>
                </a:cxn>
                <a:cxn ang="0">
                  <a:pos x="59" y="85"/>
                </a:cxn>
                <a:cxn ang="0">
                  <a:pos x="52" y="85"/>
                </a:cxn>
                <a:cxn ang="0">
                  <a:pos x="42" y="83"/>
                </a:cxn>
                <a:cxn ang="0">
                  <a:pos x="35" y="83"/>
                </a:cxn>
                <a:cxn ang="0">
                  <a:pos x="28" y="81"/>
                </a:cxn>
                <a:cxn ang="0">
                  <a:pos x="21" y="78"/>
                </a:cxn>
                <a:cxn ang="0">
                  <a:pos x="16" y="73"/>
                </a:cxn>
                <a:cxn ang="0">
                  <a:pos x="16" y="64"/>
                </a:cxn>
                <a:cxn ang="0">
                  <a:pos x="14" y="57"/>
                </a:cxn>
                <a:cxn ang="0">
                  <a:pos x="7" y="52"/>
                </a:cxn>
                <a:cxn ang="0">
                  <a:pos x="2" y="47"/>
                </a:cxn>
                <a:cxn ang="0">
                  <a:pos x="2" y="40"/>
                </a:cxn>
                <a:cxn ang="0">
                  <a:pos x="7" y="40"/>
                </a:cxn>
                <a:cxn ang="0">
                  <a:pos x="7" y="40"/>
                </a:cxn>
                <a:cxn ang="0">
                  <a:pos x="7" y="45"/>
                </a:cxn>
                <a:cxn ang="0">
                  <a:pos x="9" y="45"/>
                </a:cxn>
              </a:cxnLst>
              <a:rect l="0" t="0" r="r" b="b"/>
              <a:pathLst>
                <a:path w="113" h="92">
                  <a:moveTo>
                    <a:pt x="9" y="43"/>
                  </a:moveTo>
                  <a:lnTo>
                    <a:pt x="12" y="43"/>
                  </a:lnTo>
                  <a:lnTo>
                    <a:pt x="12" y="43"/>
                  </a:lnTo>
                  <a:lnTo>
                    <a:pt x="12" y="45"/>
                  </a:lnTo>
                  <a:lnTo>
                    <a:pt x="14" y="45"/>
                  </a:lnTo>
                  <a:lnTo>
                    <a:pt x="14" y="45"/>
                  </a:lnTo>
                  <a:lnTo>
                    <a:pt x="14" y="45"/>
                  </a:lnTo>
                  <a:lnTo>
                    <a:pt x="14" y="45"/>
                  </a:lnTo>
                  <a:lnTo>
                    <a:pt x="14" y="47"/>
                  </a:lnTo>
                  <a:lnTo>
                    <a:pt x="14" y="47"/>
                  </a:lnTo>
                  <a:lnTo>
                    <a:pt x="14" y="50"/>
                  </a:lnTo>
                  <a:lnTo>
                    <a:pt x="14" y="50"/>
                  </a:lnTo>
                  <a:lnTo>
                    <a:pt x="16" y="50"/>
                  </a:lnTo>
                  <a:lnTo>
                    <a:pt x="16" y="52"/>
                  </a:lnTo>
                  <a:lnTo>
                    <a:pt x="16" y="52"/>
                  </a:lnTo>
                  <a:lnTo>
                    <a:pt x="16" y="54"/>
                  </a:lnTo>
                  <a:lnTo>
                    <a:pt x="16" y="54"/>
                  </a:lnTo>
                  <a:lnTo>
                    <a:pt x="16" y="54"/>
                  </a:lnTo>
                  <a:lnTo>
                    <a:pt x="19" y="54"/>
                  </a:lnTo>
                  <a:lnTo>
                    <a:pt x="19" y="54"/>
                  </a:lnTo>
                  <a:lnTo>
                    <a:pt x="21" y="54"/>
                  </a:lnTo>
                  <a:lnTo>
                    <a:pt x="21" y="54"/>
                  </a:lnTo>
                  <a:lnTo>
                    <a:pt x="21" y="54"/>
                  </a:lnTo>
                  <a:lnTo>
                    <a:pt x="19" y="54"/>
                  </a:lnTo>
                  <a:lnTo>
                    <a:pt x="19" y="57"/>
                  </a:lnTo>
                  <a:lnTo>
                    <a:pt x="21" y="57"/>
                  </a:lnTo>
                  <a:lnTo>
                    <a:pt x="21" y="57"/>
                  </a:lnTo>
                  <a:lnTo>
                    <a:pt x="21" y="57"/>
                  </a:lnTo>
                  <a:lnTo>
                    <a:pt x="21" y="57"/>
                  </a:lnTo>
                  <a:lnTo>
                    <a:pt x="21" y="57"/>
                  </a:lnTo>
                  <a:lnTo>
                    <a:pt x="21" y="54"/>
                  </a:lnTo>
                  <a:lnTo>
                    <a:pt x="21" y="54"/>
                  </a:lnTo>
                  <a:lnTo>
                    <a:pt x="21" y="54"/>
                  </a:lnTo>
                  <a:lnTo>
                    <a:pt x="21" y="54"/>
                  </a:lnTo>
                  <a:lnTo>
                    <a:pt x="21" y="54"/>
                  </a:lnTo>
                  <a:lnTo>
                    <a:pt x="24" y="54"/>
                  </a:lnTo>
                  <a:lnTo>
                    <a:pt x="24" y="54"/>
                  </a:lnTo>
                  <a:lnTo>
                    <a:pt x="26" y="54"/>
                  </a:lnTo>
                  <a:lnTo>
                    <a:pt x="26" y="54"/>
                  </a:lnTo>
                  <a:lnTo>
                    <a:pt x="26" y="52"/>
                  </a:lnTo>
                  <a:lnTo>
                    <a:pt x="26" y="52"/>
                  </a:lnTo>
                  <a:lnTo>
                    <a:pt x="28" y="52"/>
                  </a:lnTo>
                  <a:lnTo>
                    <a:pt x="28" y="52"/>
                  </a:lnTo>
                  <a:lnTo>
                    <a:pt x="28" y="52"/>
                  </a:lnTo>
                  <a:lnTo>
                    <a:pt x="28" y="50"/>
                  </a:lnTo>
                  <a:lnTo>
                    <a:pt x="28" y="50"/>
                  </a:lnTo>
                  <a:lnTo>
                    <a:pt x="31" y="50"/>
                  </a:lnTo>
                  <a:lnTo>
                    <a:pt x="31" y="50"/>
                  </a:lnTo>
                  <a:lnTo>
                    <a:pt x="31" y="50"/>
                  </a:lnTo>
                  <a:lnTo>
                    <a:pt x="31" y="47"/>
                  </a:lnTo>
                  <a:lnTo>
                    <a:pt x="33" y="47"/>
                  </a:lnTo>
                  <a:lnTo>
                    <a:pt x="33" y="47"/>
                  </a:lnTo>
                  <a:lnTo>
                    <a:pt x="33" y="47"/>
                  </a:lnTo>
                  <a:lnTo>
                    <a:pt x="33" y="50"/>
                  </a:lnTo>
                  <a:lnTo>
                    <a:pt x="35" y="50"/>
                  </a:lnTo>
                  <a:lnTo>
                    <a:pt x="35" y="50"/>
                  </a:lnTo>
                  <a:lnTo>
                    <a:pt x="35" y="50"/>
                  </a:lnTo>
                  <a:lnTo>
                    <a:pt x="38" y="50"/>
                  </a:lnTo>
                  <a:lnTo>
                    <a:pt x="38" y="50"/>
                  </a:lnTo>
                  <a:lnTo>
                    <a:pt x="40" y="50"/>
                  </a:lnTo>
                  <a:lnTo>
                    <a:pt x="40" y="50"/>
                  </a:lnTo>
                  <a:lnTo>
                    <a:pt x="40" y="50"/>
                  </a:lnTo>
                  <a:lnTo>
                    <a:pt x="42" y="50"/>
                  </a:lnTo>
                  <a:lnTo>
                    <a:pt x="42" y="50"/>
                  </a:lnTo>
                  <a:lnTo>
                    <a:pt x="42" y="50"/>
                  </a:lnTo>
                  <a:lnTo>
                    <a:pt x="42" y="47"/>
                  </a:lnTo>
                  <a:lnTo>
                    <a:pt x="45" y="47"/>
                  </a:lnTo>
                  <a:lnTo>
                    <a:pt x="45" y="50"/>
                  </a:lnTo>
                  <a:lnTo>
                    <a:pt x="45" y="50"/>
                  </a:lnTo>
                  <a:lnTo>
                    <a:pt x="45" y="50"/>
                  </a:lnTo>
                  <a:lnTo>
                    <a:pt x="47" y="50"/>
                  </a:lnTo>
                  <a:lnTo>
                    <a:pt x="47" y="50"/>
                  </a:lnTo>
                  <a:lnTo>
                    <a:pt x="47" y="50"/>
                  </a:lnTo>
                  <a:lnTo>
                    <a:pt x="47" y="50"/>
                  </a:lnTo>
                  <a:lnTo>
                    <a:pt x="47" y="50"/>
                  </a:lnTo>
                  <a:lnTo>
                    <a:pt x="50" y="50"/>
                  </a:lnTo>
                  <a:lnTo>
                    <a:pt x="50" y="50"/>
                  </a:lnTo>
                  <a:lnTo>
                    <a:pt x="50" y="50"/>
                  </a:lnTo>
                  <a:lnTo>
                    <a:pt x="50" y="50"/>
                  </a:lnTo>
                  <a:lnTo>
                    <a:pt x="50" y="47"/>
                  </a:lnTo>
                  <a:lnTo>
                    <a:pt x="50" y="47"/>
                  </a:lnTo>
                  <a:lnTo>
                    <a:pt x="47" y="47"/>
                  </a:lnTo>
                  <a:lnTo>
                    <a:pt x="47" y="47"/>
                  </a:lnTo>
                  <a:lnTo>
                    <a:pt x="47" y="47"/>
                  </a:lnTo>
                  <a:lnTo>
                    <a:pt x="45" y="47"/>
                  </a:lnTo>
                  <a:lnTo>
                    <a:pt x="45" y="47"/>
                  </a:lnTo>
                  <a:lnTo>
                    <a:pt x="45" y="45"/>
                  </a:lnTo>
                  <a:lnTo>
                    <a:pt x="45" y="45"/>
                  </a:lnTo>
                  <a:lnTo>
                    <a:pt x="45" y="45"/>
                  </a:lnTo>
                  <a:lnTo>
                    <a:pt x="47" y="45"/>
                  </a:lnTo>
                  <a:lnTo>
                    <a:pt x="47" y="45"/>
                  </a:lnTo>
                  <a:lnTo>
                    <a:pt x="47" y="45"/>
                  </a:lnTo>
                  <a:lnTo>
                    <a:pt x="50" y="45"/>
                  </a:lnTo>
                  <a:lnTo>
                    <a:pt x="50" y="45"/>
                  </a:lnTo>
                  <a:lnTo>
                    <a:pt x="50" y="45"/>
                  </a:lnTo>
                  <a:lnTo>
                    <a:pt x="50" y="47"/>
                  </a:lnTo>
                  <a:lnTo>
                    <a:pt x="50" y="47"/>
                  </a:lnTo>
                  <a:lnTo>
                    <a:pt x="50" y="47"/>
                  </a:lnTo>
                  <a:lnTo>
                    <a:pt x="50" y="50"/>
                  </a:lnTo>
                  <a:lnTo>
                    <a:pt x="50" y="50"/>
                  </a:lnTo>
                  <a:lnTo>
                    <a:pt x="52" y="50"/>
                  </a:lnTo>
                  <a:lnTo>
                    <a:pt x="52" y="50"/>
                  </a:lnTo>
                  <a:lnTo>
                    <a:pt x="52" y="52"/>
                  </a:lnTo>
                  <a:lnTo>
                    <a:pt x="54" y="52"/>
                  </a:lnTo>
                  <a:lnTo>
                    <a:pt x="54" y="52"/>
                  </a:lnTo>
                  <a:lnTo>
                    <a:pt x="54" y="52"/>
                  </a:lnTo>
                  <a:lnTo>
                    <a:pt x="57" y="52"/>
                  </a:lnTo>
                  <a:lnTo>
                    <a:pt x="57" y="52"/>
                  </a:lnTo>
                  <a:lnTo>
                    <a:pt x="57" y="50"/>
                  </a:lnTo>
                  <a:lnTo>
                    <a:pt x="57" y="50"/>
                  </a:lnTo>
                  <a:lnTo>
                    <a:pt x="54" y="50"/>
                  </a:lnTo>
                  <a:lnTo>
                    <a:pt x="54" y="50"/>
                  </a:lnTo>
                  <a:lnTo>
                    <a:pt x="54" y="50"/>
                  </a:lnTo>
                  <a:lnTo>
                    <a:pt x="54" y="50"/>
                  </a:lnTo>
                  <a:lnTo>
                    <a:pt x="54" y="47"/>
                  </a:lnTo>
                  <a:lnTo>
                    <a:pt x="54" y="47"/>
                  </a:lnTo>
                  <a:lnTo>
                    <a:pt x="54" y="47"/>
                  </a:lnTo>
                  <a:lnTo>
                    <a:pt x="54" y="47"/>
                  </a:lnTo>
                  <a:lnTo>
                    <a:pt x="57" y="47"/>
                  </a:lnTo>
                  <a:lnTo>
                    <a:pt x="57" y="47"/>
                  </a:lnTo>
                  <a:lnTo>
                    <a:pt x="59" y="47"/>
                  </a:lnTo>
                  <a:lnTo>
                    <a:pt x="59" y="45"/>
                  </a:lnTo>
                  <a:lnTo>
                    <a:pt x="57" y="45"/>
                  </a:lnTo>
                  <a:lnTo>
                    <a:pt x="57" y="45"/>
                  </a:lnTo>
                  <a:lnTo>
                    <a:pt x="57" y="45"/>
                  </a:lnTo>
                  <a:lnTo>
                    <a:pt x="57" y="45"/>
                  </a:lnTo>
                  <a:lnTo>
                    <a:pt x="59" y="45"/>
                  </a:lnTo>
                  <a:lnTo>
                    <a:pt x="59" y="43"/>
                  </a:lnTo>
                  <a:lnTo>
                    <a:pt x="59" y="43"/>
                  </a:lnTo>
                  <a:lnTo>
                    <a:pt x="59" y="45"/>
                  </a:lnTo>
                  <a:lnTo>
                    <a:pt x="59" y="45"/>
                  </a:lnTo>
                  <a:lnTo>
                    <a:pt x="59" y="45"/>
                  </a:lnTo>
                  <a:lnTo>
                    <a:pt x="59" y="47"/>
                  </a:lnTo>
                  <a:lnTo>
                    <a:pt x="61" y="47"/>
                  </a:lnTo>
                  <a:lnTo>
                    <a:pt x="61" y="47"/>
                  </a:lnTo>
                  <a:lnTo>
                    <a:pt x="61" y="47"/>
                  </a:lnTo>
                  <a:lnTo>
                    <a:pt x="61" y="47"/>
                  </a:lnTo>
                  <a:lnTo>
                    <a:pt x="64" y="47"/>
                  </a:lnTo>
                  <a:lnTo>
                    <a:pt x="64" y="47"/>
                  </a:lnTo>
                  <a:lnTo>
                    <a:pt x="64" y="47"/>
                  </a:lnTo>
                  <a:lnTo>
                    <a:pt x="64" y="45"/>
                  </a:lnTo>
                  <a:lnTo>
                    <a:pt x="64" y="45"/>
                  </a:lnTo>
                  <a:lnTo>
                    <a:pt x="66" y="45"/>
                  </a:lnTo>
                  <a:lnTo>
                    <a:pt x="66" y="45"/>
                  </a:lnTo>
                  <a:lnTo>
                    <a:pt x="66" y="43"/>
                  </a:lnTo>
                  <a:lnTo>
                    <a:pt x="66" y="43"/>
                  </a:lnTo>
                  <a:lnTo>
                    <a:pt x="66" y="43"/>
                  </a:lnTo>
                  <a:lnTo>
                    <a:pt x="68" y="43"/>
                  </a:lnTo>
                  <a:lnTo>
                    <a:pt x="68" y="43"/>
                  </a:lnTo>
                  <a:lnTo>
                    <a:pt x="68" y="43"/>
                  </a:lnTo>
                  <a:lnTo>
                    <a:pt x="68" y="40"/>
                  </a:lnTo>
                  <a:lnTo>
                    <a:pt x="68" y="40"/>
                  </a:lnTo>
                  <a:lnTo>
                    <a:pt x="68" y="40"/>
                  </a:lnTo>
                  <a:lnTo>
                    <a:pt x="71" y="40"/>
                  </a:lnTo>
                  <a:lnTo>
                    <a:pt x="71" y="40"/>
                  </a:lnTo>
                  <a:lnTo>
                    <a:pt x="71" y="38"/>
                  </a:lnTo>
                  <a:lnTo>
                    <a:pt x="73" y="38"/>
                  </a:lnTo>
                  <a:lnTo>
                    <a:pt x="73" y="38"/>
                  </a:lnTo>
                  <a:lnTo>
                    <a:pt x="73" y="38"/>
                  </a:lnTo>
                  <a:lnTo>
                    <a:pt x="73" y="36"/>
                  </a:lnTo>
                  <a:lnTo>
                    <a:pt x="73" y="36"/>
                  </a:lnTo>
                  <a:lnTo>
                    <a:pt x="76" y="36"/>
                  </a:lnTo>
                  <a:lnTo>
                    <a:pt x="76" y="36"/>
                  </a:lnTo>
                  <a:lnTo>
                    <a:pt x="76" y="36"/>
                  </a:lnTo>
                  <a:lnTo>
                    <a:pt x="76" y="33"/>
                  </a:lnTo>
                  <a:lnTo>
                    <a:pt x="76" y="33"/>
                  </a:lnTo>
                  <a:lnTo>
                    <a:pt x="76" y="33"/>
                  </a:lnTo>
                  <a:lnTo>
                    <a:pt x="76" y="33"/>
                  </a:lnTo>
                  <a:lnTo>
                    <a:pt x="78" y="33"/>
                  </a:lnTo>
                  <a:lnTo>
                    <a:pt x="78" y="31"/>
                  </a:lnTo>
                  <a:lnTo>
                    <a:pt x="78" y="31"/>
                  </a:lnTo>
                  <a:lnTo>
                    <a:pt x="80" y="31"/>
                  </a:lnTo>
                  <a:lnTo>
                    <a:pt x="80" y="31"/>
                  </a:lnTo>
                  <a:lnTo>
                    <a:pt x="80" y="31"/>
                  </a:lnTo>
                  <a:lnTo>
                    <a:pt x="80" y="31"/>
                  </a:lnTo>
                  <a:lnTo>
                    <a:pt x="80" y="28"/>
                  </a:lnTo>
                  <a:lnTo>
                    <a:pt x="83" y="28"/>
                  </a:lnTo>
                  <a:lnTo>
                    <a:pt x="83" y="28"/>
                  </a:lnTo>
                  <a:lnTo>
                    <a:pt x="83" y="28"/>
                  </a:lnTo>
                  <a:lnTo>
                    <a:pt x="83" y="28"/>
                  </a:lnTo>
                  <a:lnTo>
                    <a:pt x="85" y="28"/>
                  </a:lnTo>
                  <a:lnTo>
                    <a:pt x="85" y="26"/>
                  </a:lnTo>
                  <a:lnTo>
                    <a:pt x="85" y="26"/>
                  </a:lnTo>
                  <a:lnTo>
                    <a:pt x="85" y="26"/>
                  </a:lnTo>
                  <a:lnTo>
                    <a:pt x="87" y="26"/>
                  </a:lnTo>
                  <a:lnTo>
                    <a:pt x="87" y="24"/>
                  </a:lnTo>
                  <a:lnTo>
                    <a:pt x="87" y="24"/>
                  </a:lnTo>
                  <a:lnTo>
                    <a:pt x="87" y="24"/>
                  </a:lnTo>
                  <a:lnTo>
                    <a:pt x="87" y="24"/>
                  </a:lnTo>
                  <a:lnTo>
                    <a:pt x="87" y="24"/>
                  </a:lnTo>
                  <a:lnTo>
                    <a:pt x="87" y="21"/>
                  </a:lnTo>
                  <a:lnTo>
                    <a:pt x="90" y="21"/>
                  </a:lnTo>
                  <a:lnTo>
                    <a:pt x="90" y="21"/>
                  </a:lnTo>
                  <a:lnTo>
                    <a:pt x="90" y="21"/>
                  </a:lnTo>
                  <a:lnTo>
                    <a:pt x="90" y="19"/>
                  </a:lnTo>
                  <a:lnTo>
                    <a:pt x="90" y="19"/>
                  </a:lnTo>
                  <a:lnTo>
                    <a:pt x="90" y="19"/>
                  </a:lnTo>
                  <a:lnTo>
                    <a:pt x="92" y="19"/>
                  </a:lnTo>
                  <a:lnTo>
                    <a:pt x="92" y="17"/>
                  </a:lnTo>
                  <a:lnTo>
                    <a:pt x="92" y="17"/>
                  </a:lnTo>
                  <a:lnTo>
                    <a:pt x="92" y="17"/>
                  </a:lnTo>
                  <a:lnTo>
                    <a:pt x="95" y="17"/>
                  </a:lnTo>
                  <a:lnTo>
                    <a:pt x="95" y="14"/>
                  </a:lnTo>
                  <a:lnTo>
                    <a:pt x="95" y="14"/>
                  </a:lnTo>
                  <a:lnTo>
                    <a:pt x="95" y="14"/>
                  </a:lnTo>
                  <a:lnTo>
                    <a:pt x="95" y="14"/>
                  </a:lnTo>
                  <a:lnTo>
                    <a:pt x="95" y="14"/>
                  </a:lnTo>
                  <a:lnTo>
                    <a:pt x="95" y="12"/>
                  </a:lnTo>
                  <a:lnTo>
                    <a:pt x="97" y="12"/>
                  </a:lnTo>
                  <a:lnTo>
                    <a:pt x="97" y="12"/>
                  </a:lnTo>
                  <a:lnTo>
                    <a:pt x="97" y="12"/>
                  </a:lnTo>
                  <a:lnTo>
                    <a:pt x="99" y="12"/>
                  </a:lnTo>
                  <a:lnTo>
                    <a:pt x="99" y="12"/>
                  </a:lnTo>
                  <a:lnTo>
                    <a:pt x="99" y="12"/>
                  </a:lnTo>
                  <a:lnTo>
                    <a:pt x="99" y="9"/>
                  </a:lnTo>
                  <a:lnTo>
                    <a:pt x="99" y="9"/>
                  </a:lnTo>
                  <a:lnTo>
                    <a:pt x="102" y="9"/>
                  </a:lnTo>
                  <a:lnTo>
                    <a:pt x="102" y="9"/>
                  </a:lnTo>
                  <a:lnTo>
                    <a:pt x="102" y="9"/>
                  </a:lnTo>
                  <a:lnTo>
                    <a:pt x="102" y="7"/>
                  </a:lnTo>
                  <a:lnTo>
                    <a:pt x="104" y="7"/>
                  </a:lnTo>
                  <a:lnTo>
                    <a:pt x="104" y="7"/>
                  </a:lnTo>
                  <a:lnTo>
                    <a:pt x="104" y="7"/>
                  </a:lnTo>
                  <a:lnTo>
                    <a:pt x="104" y="5"/>
                  </a:lnTo>
                  <a:lnTo>
                    <a:pt x="106" y="5"/>
                  </a:lnTo>
                  <a:lnTo>
                    <a:pt x="106" y="5"/>
                  </a:lnTo>
                  <a:lnTo>
                    <a:pt x="106" y="5"/>
                  </a:lnTo>
                  <a:lnTo>
                    <a:pt x="106" y="5"/>
                  </a:lnTo>
                  <a:lnTo>
                    <a:pt x="106" y="2"/>
                  </a:lnTo>
                  <a:lnTo>
                    <a:pt x="106" y="2"/>
                  </a:lnTo>
                  <a:lnTo>
                    <a:pt x="106" y="0"/>
                  </a:lnTo>
                  <a:lnTo>
                    <a:pt x="106" y="0"/>
                  </a:lnTo>
                  <a:lnTo>
                    <a:pt x="109" y="0"/>
                  </a:lnTo>
                  <a:lnTo>
                    <a:pt x="109" y="0"/>
                  </a:lnTo>
                  <a:lnTo>
                    <a:pt x="109" y="2"/>
                  </a:lnTo>
                  <a:lnTo>
                    <a:pt x="109" y="2"/>
                  </a:lnTo>
                  <a:lnTo>
                    <a:pt x="109" y="5"/>
                  </a:lnTo>
                  <a:lnTo>
                    <a:pt x="109" y="5"/>
                  </a:lnTo>
                  <a:lnTo>
                    <a:pt x="109" y="5"/>
                  </a:lnTo>
                  <a:lnTo>
                    <a:pt x="109" y="7"/>
                  </a:lnTo>
                  <a:lnTo>
                    <a:pt x="109" y="7"/>
                  </a:lnTo>
                  <a:lnTo>
                    <a:pt x="109" y="7"/>
                  </a:lnTo>
                  <a:lnTo>
                    <a:pt x="109" y="7"/>
                  </a:lnTo>
                  <a:lnTo>
                    <a:pt x="109" y="9"/>
                  </a:lnTo>
                  <a:lnTo>
                    <a:pt x="109" y="9"/>
                  </a:lnTo>
                  <a:lnTo>
                    <a:pt x="109" y="12"/>
                  </a:lnTo>
                  <a:lnTo>
                    <a:pt x="109" y="12"/>
                  </a:lnTo>
                  <a:lnTo>
                    <a:pt x="109" y="12"/>
                  </a:lnTo>
                  <a:lnTo>
                    <a:pt x="111" y="12"/>
                  </a:lnTo>
                  <a:lnTo>
                    <a:pt x="111" y="12"/>
                  </a:lnTo>
                  <a:lnTo>
                    <a:pt x="113" y="12"/>
                  </a:lnTo>
                  <a:lnTo>
                    <a:pt x="113" y="12"/>
                  </a:lnTo>
                  <a:lnTo>
                    <a:pt x="113" y="14"/>
                  </a:lnTo>
                  <a:lnTo>
                    <a:pt x="113" y="14"/>
                  </a:lnTo>
                  <a:lnTo>
                    <a:pt x="113" y="14"/>
                  </a:lnTo>
                  <a:lnTo>
                    <a:pt x="113" y="17"/>
                  </a:lnTo>
                  <a:lnTo>
                    <a:pt x="113" y="17"/>
                  </a:lnTo>
                  <a:lnTo>
                    <a:pt x="113" y="19"/>
                  </a:lnTo>
                  <a:lnTo>
                    <a:pt x="113" y="19"/>
                  </a:lnTo>
                  <a:lnTo>
                    <a:pt x="113" y="19"/>
                  </a:lnTo>
                  <a:lnTo>
                    <a:pt x="113" y="21"/>
                  </a:lnTo>
                  <a:lnTo>
                    <a:pt x="113" y="21"/>
                  </a:lnTo>
                  <a:lnTo>
                    <a:pt x="113" y="21"/>
                  </a:lnTo>
                  <a:lnTo>
                    <a:pt x="113" y="24"/>
                  </a:lnTo>
                  <a:lnTo>
                    <a:pt x="113" y="24"/>
                  </a:lnTo>
                  <a:lnTo>
                    <a:pt x="113" y="24"/>
                  </a:lnTo>
                  <a:lnTo>
                    <a:pt x="113" y="26"/>
                  </a:lnTo>
                  <a:lnTo>
                    <a:pt x="113" y="26"/>
                  </a:lnTo>
                  <a:lnTo>
                    <a:pt x="113" y="28"/>
                  </a:lnTo>
                  <a:lnTo>
                    <a:pt x="113" y="28"/>
                  </a:lnTo>
                  <a:lnTo>
                    <a:pt x="113" y="28"/>
                  </a:lnTo>
                  <a:lnTo>
                    <a:pt x="113" y="31"/>
                  </a:lnTo>
                  <a:lnTo>
                    <a:pt x="113" y="31"/>
                  </a:lnTo>
                  <a:lnTo>
                    <a:pt x="111" y="31"/>
                  </a:lnTo>
                  <a:lnTo>
                    <a:pt x="111" y="33"/>
                  </a:lnTo>
                  <a:lnTo>
                    <a:pt x="111" y="33"/>
                  </a:lnTo>
                  <a:lnTo>
                    <a:pt x="109" y="33"/>
                  </a:lnTo>
                  <a:lnTo>
                    <a:pt x="109" y="33"/>
                  </a:lnTo>
                  <a:lnTo>
                    <a:pt x="109" y="33"/>
                  </a:lnTo>
                  <a:lnTo>
                    <a:pt x="109" y="33"/>
                  </a:lnTo>
                  <a:lnTo>
                    <a:pt x="109" y="33"/>
                  </a:lnTo>
                  <a:lnTo>
                    <a:pt x="106" y="33"/>
                  </a:lnTo>
                  <a:lnTo>
                    <a:pt x="106" y="33"/>
                  </a:lnTo>
                  <a:lnTo>
                    <a:pt x="106" y="33"/>
                  </a:lnTo>
                  <a:lnTo>
                    <a:pt x="106" y="33"/>
                  </a:lnTo>
                  <a:lnTo>
                    <a:pt x="106" y="33"/>
                  </a:lnTo>
                  <a:lnTo>
                    <a:pt x="106" y="31"/>
                  </a:lnTo>
                  <a:lnTo>
                    <a:pt x="106" y="31"/>
                  </a:lnTo>
                  <a:lnTo>
                    <a:pt x="106" y="31"/>
                  </a:lnTo>
                  <a:lnTo>
                    <a:pt x="106" y="28"/>
                  </a:lnTo>
                  <a:lnTo>
                    <a:pt x="106" y="28"/>
                  </a:lnTo>
                  <a:lnTo>
                    <a:pt x="106" y="28"/>
                  </a:lnTo>
                  <a:lnTo>
                    <a:pt x="104" y="28"/>
                  </a:lnTo>
                  <a:lnTo>
                    <a:pt x="104" y="28"/>
                  </a:lnTo>
                  <a:lnTo>
                    <a:pt x="104" y="28"/>
                  </a:lnTo>
                  <a:lnTo>
                    <a:pt x="102" y="28"/>
                  </a:lnTo>
                  <a:lnTo>
                    <a:pt x="102" y="31"/>
                  </a:lnTo>
                  <a:lnTo>
                    <a:pt x="102" y="31"/>
                  </a:lnTo>
                  <a:lnTo>
                    <a:pt x="102" y="31"/>
                  </a:lnTo>
                  <a:lnTo>
                    <a:pt x="102" y="31"/>
                  </a:lnTo>
                  <a:lnTo>
                    <a:pt x="102" y="33"/>
                  </a:lnTo>
                  <a:lnTo>
                    <a:pt x="102" y="33"/>
                  </a:lnTo>
                  <a:lnTo>
                    <a:pt x="102" y="33"/>
                  </a:lnTo>
                  <a:lnTo>
                    <a:pt x="102" y="33"/>
                  </a:lnTo>
                  <a:lnTo>
                    <a:pt x="102" y="36"/>
                  </a:lnTo>
                  <a:lnTo>
                    <a:pt x="102" y="36"/>
                  </a:lnTo>
                  <a:lnTo>
                    <a:pt x="102" y="38"/>
                  </a:lnTo>
                  <a:lnTo>
                    <a:pt x="102" y="38"/>
                  </a:lnTo>
                  <a:lnTo>
                    <a:pt x="102" y="38"/>
                  </a:lnTo>
                  <a:lnTo>
                    <a:pt x="102" y="40"/>
                  </a:lnTo>
                  <a:lnTo>
                    <a:pt x="102" y="40"/>
                  </a:lnTo>
                  <a:lnTo>
                    <a:pt x="102" y="43"/>
                  </a:lnTo>
                  <a:lnTo>
                    <a:pt x="102" y="43"/>
                  </a:lnTo>
                  <a:lnTo>
                    <a:pt x="102" y="43"/>
                  </a:lnTo>
                  <a:lnTo>
                    <a:pt x="102" y="43"/>
                  </a:lnTo>
                  <a:lnTo>
                    <a:pt x="102" y="45"/>
                  </a:lnTo>
                  <a:lnTo>
                    <a:pt x="102" y="45"/>
                  </a:lnTo>
                  <a:lnTo>
                    <a:pt x="102" y="45"/>
                  </a:lnTo>
                  <a:lnTo>
                    <a:pt x="102" y="47"/>
                  </a:lnTo>
                  <a:lnTo>
                    <a:pt x="102" y="47"/>
                  </a:lnTo>
                  <a:lnTo>
                    <a:pt x="102" y="47"/>
                  </a:lnTo>
                  <a:lnTo>
                    <a:pt x="102" y="47"/>
                  </a:lnTo>
                  <a:lnTo>
                    <a:pt x="104" y="47"/>
                  </a:lnTo>
                  <a:lnTo>
                    <a:pt x="104" y="47"/>
                  </a:lnTo>
                  <a:lnTo>
                    <a:pt x="104" y="47"/>
                  </a:lnTo>
                  <a:lnTo>
                    <a:pt x="104" y="47"/>
                  </a:lnTo>
                  <a:lnTo>
                    <a:pt x="104" y="50"/>
                  </a:lnTo>
                  <a:lnTo>
                    <a:pt x="106" y="50"/>
                  </a:lnTo>
                  <a:lnTo>
                    <a:pt x="106" y="50"/>
                  </a:lnTo>
                  <a:lnTo>
                    <a:pt x="106" y="52"/>
                  </a:lnTo>
                  <a:lnTo>
                    <a:pt x="106" y="52"/>
                  </a:lnTo>
                  <a:lnTo>
                    <a:pt x="104" y="52"/>
                  </a:lnTo>
                  <a:lnTo>
                    <a:pt x="104" y="52"/>
                  </a:lnTo>
                  <a:lnTo>
                    <a:pt x="102" y="52"/>
                  </a:lnTo>
                  <a:lnTo>
                    <a:pt x="102" y="52"/>
                  </a:lnTo>
                  <a:lnTo>
                    <a:pt x="102" y="54"/>
                  </a:lnTo>
                  <a:lnTo>
                    <a:pt x="102" y="54"/>
                  </a:lnTo>
                  <a:lnTo>
                    <a:pt x="102" y="52"/>
                  </a:lnTo>
                  <a:lnTo>
                    <a:pt x="99" y="52"/>
                  </a:lnTo>
                  <a:lnTo>
                    <a:pt x="99" y="52"/>
                  </a:lnTo>
                  <a:lnTo>
                    <a:pt x="99" y="52"/>
                  </a:lnTo>
                  <a:lnTo>
                    <a:pt x="97" y="52"/>
                  </a:lnTo>
                  <a:lnTo>
                    <a:pt x="97" y="54"/>
                  </a:lnTo>
                  <a:lnTo>
                    <a:pt x="97" y="54"/>
                  </a:lnTo>
                  <a:lnTo>
                    <a:pt x="95" y="54"/>
                  </a:lnTo>
                  <a:lnTo>
                    <a:pt x="95" y="54"/>
                  </a:lnTo>
                  <a:lnTo>
                    <a:pt x="95" y="54"/>
                  </a:lnTo>
                  <a:lnTo>
                    <a:pt x="95" y="54"/>
                  </a:lnTo>
                  <a:lnTo>
                    <a:pt x="95" y="54"/>
                  </a:lnTo>
                  <a:lnTo>
                    <a:pt x="95" y="57"/>
                  </a:lnTo>
                  <a:lnTo>
                    <a:pt x="97" y="57"/>
                  </a:lnTo>
                  <a:lnTo>
                    <a:pt x="97" y="57"/>
                  </a:lnTo>
                  <a:lnTo>
                    <a:pt x="97" y="59"/>
                  </a:lnTo>
                  <a:lnTo>
                    <a:pt x="97" y="59"/>
                  </a:lnTo>
                  <a:lnTo>
                    <a:pt x="95" y="59"/>
                  </a:lnTo>
                  <a:lnTo>
                    <a:pt x="95" y="62"/>
                  </a:lnTo>
                  <a:lnTo>
                    <a:pt x="95" y="62"/>
                  </a:lnTo>
                  <a:lnTo>
                    <a:pt x="95" y="62"/>
                  </a:lnTo>
                  <a:lnTo>
                    <a:pt x="95" y="64"/>
                  </a:lnTo>
                  <a:lnTo>
                    <a:pt x="95" y="64"/>
                  </a:lnTo>
                  <a:lnTo>
                    <a:pt x="95" y="64"/>
                  </a:lnTo>
                  <a:lnTo>
                    <a:pt x="95" y="64"/>
                  </a:lnTo>
                  <a:lnTo>
                    <a:pt x="95" y="66"/>
                  </a:lnTo>
                  <a:lnTo>
                    <a:pt x="92" y="66"/>
                  </a:lnTo>
                  <a:lnTo>
                    <a:pt x="92" y="66"/>
                  </a:lnTo>
                  <a:lnTo>
                    <a:pt x="92" y="69"/>
                  </a:lnTo>
                  <a:lnTo>
                    <a:pt x="92" y="69"/>
                  </a:lnTo>
                  <a:lnTo>
                    <a:pt x="92" y="69"/>
                  </a:lnTo>
                  <a:lnTo>
                    <a:pt x="92" y="71"/>
                  </a:lnTo>
                  <a:lnTo>
                    <a:pt x="92" y="71"/>
                  </a:lnTo>
                  <a:lnTo>
                    <a:pt x="90" y="71"/>
                  </a:lnTo>
                  <a:lnTo>
                    <a:pt x="90" y="73"/>
                  </a:lnTo>
                  <a:lnTo>
                    <a:pt x="90" y="73"/>
                  </a:lnTo>
                  <a:lnTo>
                    <a:pt x="90" y="73"/>
                  </a:lnTo>
                  <a:lnTo>
                    <a:pt x="90" y="73"/>
                  </a:lnTo>
                  <a:lnTo>
                    <a:pt x="90" y="73"/>
                  </a:lnTo>
                  <a:lnTo>
                    <a:pt x="90" y="76"/>
                  </a:lnTo>
                  <a:lnTo>
                    <a:pt x="90" y="76"/>
                  </a:lnTo>
                  <a:lnTo>
                    <a:pt x="90" y="78"/>
                  </a:lnTo>
                  <a:lnTo>
                    <a:pt x="87" y="78"/>
                  </a:lnTo>
                  <a:lnTo>
                    <a:pt x="87" y="78"/>
                  </a:lnTo>
                  <a:lnTo>
                    <a:pt x="87" y="81"/>
                  </a:lnTo>
                  <a:lnTo>
                    <a:pt x="87" y="81"/>
                  </a:lnTo>
                  <a:lnTo>
                    <a:pt x="87" y="83"/>
                  </a:lnTo>
                  <a:lnTo>
                    <a:pt x="87" y="83"/>
                  </a:lnTo>
                  <a:lnTo>
                    <a:pt x="87" y="83"/>
                  </a:lnTo>
                  <a:lnTo>
                    <a:pt x="87" y="85"/>
                  </a:lnTo>
                  <a:lnTo>
                    <a:pt x="87" y="85"/>
                  </a:lnTo>
                  <a:lnTo>
                    <a:pt x="87" y="88"/>
                  </a:lnTo>
                  <a:lnTo>
                    <a:pt x="87" y="88"/>
                  </a:lnTo>
                  <a:lnTo>
                    <a:pt x="87" y="88"/>
                  </a:lnTo>
                  <a:lnTo>
                    <a:pt x="87" y="88"/>
                  </a:lnTo>
                  <a:lnTo>
                    <a:pt x="87" y="90"/>
                  </a:lnTo>
                  <a:lnTo>
                    <a:pt x="85" y="90"/>
                  </a:lnTo>
                  <a:lnTo>
                    <a:pt x="85" y="90"/>
                  </a:lnTo>
                  <a:lnTo>
                    <a:pt x="85" y="90"/>
                  </a:lnTo>
                  <a:lnTo>
                    <a:pt x="85" y="92"/>
                  </a:lnTo>
                  <a:lnTo>
                    <a:pt x="83" y="92"/>
                  </a:lnTo>
                  <a:lnTo>
                    <a:pt x="83" y="92"/>
                  </a:lnTo>
                  <a:lnTo>
                    <a:pt x="83" y="92"/>
                  </a:lnTo>
                  <a:lnTo>
                    <a:pt x="80" y="92"/>
                  </a:lnTo>
                  <a:lnTo>
                    <a:pt x="80" y="90"/>
                  </a:lnTo>
                  <a:lnTo>
                    <a:pt x="80" y="90"/>
                  </a:lnTo>
                  <a:lnTo>
                    <a:pt x="80" y="90"/>
                  </a:lnTo>
                  <a:lnTo>
                    <a:pt x="78" y="90"/>
                  </a:lnTo>
                  <a:lnTo>
                    <a:pt x="78" y="90"/>
                  </a:lnTo>
                  <a:lnTo>
                    <a:pt x="76" y="90"/>
                  </a:lnTo>
                  <a:lnTo>
                    <a:pt x="76" y="90"/>
                  </a:lnTo>
                  <a:lnTo>
                    <a:pt x="76" y="90"/>
                  </a:lnTo>
                  <a:lnTo>
                    <a:pt x="76" y="90"/>
                  </a:lnTo>
                  <a:lnTo>
                    <a:pt x="73" y="90"/>
                  </a:lnTo>
                  <a:lnTo>
                    <a:pt x="73" y="90"/>
                  </a:lnTo>
                  <a:lnTo>
                    <a:pt x="73" y="90"/>
                  </a:lnTo>
                  <a:lnTo>
                    <a:pt x="71" y="90"/>
                  </a:lnTo>
                  <a:lnTo>
                    <a:pt x="71" y="90"/>
                  </a:lnTo>
                  <a:lnTo>
                    <a:pt x="71" y="88"/>
                  </a:lnTo>
                  <a:lnTo>
                    <a:pt x="68" y="88"/>
                  </a:lnTo>
                  <a:lnTo>
                    <a:pt x="68" y="88"/>
                  </a:lnTo>
                  <a:lnTo>
                    <a:pt x="68" y="88"/>
                  </a:lnTo>
                  <a:lnTo>
                    <a:pt x="66" y="88"/>
                  </a:lnTo>
                  <a:lnTo>
                    <a:pt x="66" y="88"/>
                  </a:lnTo>
                  <a:lnTo>
                    <a:pt x="66" y="88"/>
                  </a:lnTo>
                  <a:lnTo>
                    <a:pt x="66" y="88"/>
                  </a:lnTo>
                  <a:lnTo>
                    <a:pt x="64" y="88"/>
                  </a:lnTo>
                  <a:lnTo>
                    <a:pt x="64" y="88"/>
                  </a:lnTo>
                  <a:lnTo>
                    <a:pt x="61" y="88"/>
                  </a:lnTo>
                  <a:lnTo>
                    <a:pt x="61" y="88"/>
                  </a:lnTo>
                  <a:lnTo>
                    <a:pt x="61" y="88"/>
                  </a:lnTo>
                  <a:lnTo>
                    <a:pt x="59" y="88"/>
                  </a:lnTo>
                  <a:lnTo>
                    <a:pt x="59" y="85"/>
                  </a:lnTo>
                  <a:lnTo>
                    <a:pt x="59" y="85"/>
                  </a:lnTo>
                  <a:lnTo>
                    <a:pt x="59" y="85"/>
                  </a:lnTo>
                  <a:lnTo>
                    <a:pt x="57" y="85"/>
                  </a:lnTo>
                  <a:lnTo>
                    <a:pt x="57" y="85"/>
                  </a:lnTo>
                  <a:lnTo>
                    <a:pt x="54" y="85"/>
                  </a:lnTo>
                  <a:lnTo>
                    <a:pt x="54" y="85"/>
                  </a:lnTo>
                  <a:lnTo>
                    <a:pt x="54" y="85"/>
                  </a:lnTo>
                  <a:lnTo>
                    <a:pt x="54" y="85"/>
                  </a:lnTo>
                  <a:lnTo>
                    <a:pt x="52" y="85"/>
                  </a:lnTo>
                  <a:lnTo>
                    <a:pt x="52" y="85"/>
                  </a:lnTo>
                  <a:lnTo>
                    <a:pt x="50" y="85"/>
                  </a:lnTo>
                  <a:lnTo>
                    <a:pt x="50" y="85"/>
                  </a:lnTo>
                  <a:lnTo>
                    <a:pt x="50" y="85"/>
                  </a:lnTo>
                  <a:lnTo>
                    <a:pt x="50" y="83"/>
                  </a:lnTo>
                  <a:lnTo>
                    <a:pt x="47" y="83"/>
                  </a:lnTo>
                  <a:lnTo>
                    <a:pt x="47" y="83"/>
                  </a:lnTo>
                  <a:lnTo>
                    <a:pt x="47" y="83"/>
                  </a:lnTo>
                  <a:lnTo>
                    <a:pt x="45" y="83"/>
                  </a:lnTo>
                  <a:lnTo>
                    <a:pt x="45" y="83"/>
                  </a:lnTo>
                  <a:lnTo>
                    <a:pt x="42" y="83"/>
                  </a:lnTo>
                  <a:lnTo>
                    <a:pt x="42" y="83"/>
                  </a:lnTo>
                  <a:lnTo>
                    <a:pt x="42" y="83"/>
                  </a:lnTo>
                  <a:lnTo>
                    <a:pt x="42" y="83"/>
                  </a:lnTo>
                  <a:lnTo>
                    <a:pt x="40" y="83"/>
                  </a:lnTo>
                  <a:lnTo>
                    <a:pt x="40" y="83"/>
                  </a:lnTo>
                  <a:lnTo>
                    <a:pt x="40" y="83"/>
                  </a:lnTo>
                  <a:lnTo>
                    <a:pt x="38" y="83"/>
                  </a:lnTo>
                  <a:lnTo>
                    <a:pt x="38" y="83"/>
                  </a:lnTo>
                  <a:lnTo>
                    <a:pt x="38" y="83"/>
                  </a:lnTo>
                  <a:lnTo>
                    <a:pt x="35" y="83"/>
                  </a:lnTo>
                  <a:lnTo>
                    <a:pt x="35" y="83"/>
                  </a:lnTo>
                  <a:lnTo>
                    <a:pt x="35" y="83"/>
                  </a:lnTo>
                  <a:lnTo>
                    <a:pt x="33" y="83"/>
                  </a:lnTo>
                  <a:lnTo>
                    <a:pt x="33" y="83"/>
                  </a:lnTo>
                  <a:lnTo>
                    <a:pt x="33" y="81"/>
                  </a:lnTo>
                  <a:lnTo>
                    <a:pt x="33" y="81"/>
                  </a:lnTo>
                  <a:lnTo>
                    <a:pt x="31" y="81"/>
                  </a:lnTo>
                  <a:lnTo>
                    <a:pt x="31" y="81"/>
                  </a:lnTo>
                  <a:lnTo>
                    <a:pt x="28" y="81"/>
                  </a:lnTo>
                  <a:lnTo>
                    <a:pt x="28" y="81"/>
                  </a:lnTo>
                  <a:lnTo>
                    <a:pt x="28" y="81"/>
                  </a:lnTo>
                  <a:lnTo>
                    <a:pt x="28" y="81"/>
                  </a:lnTo>
                  <a:lnTo>
                    <a:pt x="26" y="81"/>
                  </a:lnTo>
                  <a:lnTo>
                    <a:pt x="26" y="81"/>
                  </a:lnTo>
                  <a:lnTo>
                    <a:pt x="26" y="81"/>
                  </a:lnTo>
                  <a:lnTo>
                    <a:pt x="24" y="81"/>
                  </a:lnTo>
                  <a:lnTo>
                    <a:pt x="24" y="81"/>
                  </a:lnTo>
                  <a:lnTo>
                    <a:pt x="21" y="81"/>
                  </a:lnTo>
                  <a:lnTo>
                    <a:pt x="21" y="78"/>
                  </a:lnTo>
                  <a:lnTo>
                    <a:pt x="21" y="78"/>
                  </a:lnTo>
                  <a:lnTo>
                    <a:pt x="21" y="78"/>
                  </a:lnTo>
                  <a:lnTo>
                    <a:pt x="19" y="78"/>
                  </a:lnTo>
                  <a:lnTo>
                    <a:pt x="19" y="78"/>
                  </a:lnTo>
                  <a:lnTo>
                    <a:pt x="19" y="76"/>
                  </a:lnTo>
                  <a:lnTo>
                    <a:pt x="19" y="76"/>
                  </a:lnTo>
                  <a:lnTo>
                    <a:pt x="19" y="76"/>
                  </a:lnTo>
                  <a:lnTo>
                    <a:pt x="19" y="73"/>
                  </a:lnTo>
                  <a:lnTo>
                    <a:pt x="19" y="73"/>
                  </a:lnTo>
                  <a:lnTo>
                    <a:pt x="19" y="73"/>
                  </a:lnTo>
                  <a:lnTo>
                    <a:pt x="16" y="73"/>
                  </a:lnTo>
                  <a:lnTo>
                    <a:pt x="16" y="71"/>
                  </a:lnTo>
                  <a:lnTo>
                    <a:pt x="16" y="71"/>
                  </a:lnTo>
                  <a:lnTo>
                    <a:pt x="16" y="69"/>
                  </a:lnTo>
                  <a:lnTo>
                    <a:pt x="16" y="69"/>
                  </a:lnTo>
                  <a:lnTo>
                    <a:pt x="16" y="69"/>
                  </a:lnTo>
                  <a:lnTo>
                    <a:pt x="16" y="66"/>
                  </a:lnTo>
                  <a:lnTo>
                    <a:pt x="16" y="66"/>
                  </a:lnTo>
                  <a:lnTo>
                    <a:pt x="16" y="64"/>
                  </a:lnTo>
                  <a:lnTo>
                    <a:pt x="16" y="64"/>
                  </a:lnTo>
                  <a:lnTo>
                    <a:pt x="16" y="64"/>
                  </a:lnTo>
                  <a:lnTo>
                    <a:pt x="16" y="64"/>
                  </a:lnTo>
                  <a:lnTo>
                    <a:pt x="16" y="62"/>
                  </a:lnTo>
                  <a:lnTo>
                    <a:pt x="14" y="62"/>
                  </a:lnTo>
                  <a:lnTo>
                    <a:pt x="14" y="62"/>
                  </a:lnTo>
                  <a:lnTo>
                    <a:pt x="14" y="62"/>
                  </a:lnTo>
                  <a:lnTo>
                    <a:pt x="14" y="59"/>
                  </a:lnTo>
                  <a:lnTo>
                    <a:pt x="14" y="59"/>
                  </a:lnTo>
                  <a:lnTo>
                    <a:pt x="14" y="57"/>
                  </a:lnTo>
                  <a:lnTo>
                    <a:pt x="14" y="57"/>
                  </a:lnTo>
                  <a:lnTo>
                    <a:pt x="14" y="57"/>
                  </a:lnTo>
                  <a:lnTo>
                    <a:pt x="14" y="54"/>
                  </a:lnTo>
                  <a:lnTo>
                    <a:pt x="12" y="54"/>
                  </a:lnTo>
                  <a:lnTo>
                    <a:pt x="12" y="54"/>
                  </a:lnTo>
                  <a:lnTo>
                    <a:pt x="12" y="54"/>
                  </a:lnTo>
                  <a:lnTo>
                    <a:pt x="9" y="54"/>
                  </a:lnTo>
                  <a:lnTo>
                    <a:pt x="9" y="54"/>
                  </a:lnTo>
                  <a:lnTo>
                    <a:pt x="9" y="54"/>
                  </a:lnTo>
                  <a:lnTo>
                    <a:pt x="9" y="54"/>
                  </a:lnTo>
                  <a:lnTo>
                    <a:pt x="9" y="52"/>
                  </a:lnTo>
                  <a:lnTo>
                    <a:pt x="7" y="52"/>
                  </a:lnTo>
                  <a:lnTo>
                    <a:pt x="7" y="52"/>
                  </a:lnTo>
                  <a:lnTo>
                    <a:pt x="7" y="52"/>
                  </a:lnTo>
                  <a:lnTo>
                    <a:pt x="7" y="52"/>
                  </a:lnTo>
                  <a:lnTo>
                    <a:pt x="7" y="50"/>
                  </a:lnTo>
                  <a:lnTo>
                    <a:pt x="5" y="50"/>
                  </a:lnTo>
                  <a:lnTo>
                    <a:pt x="5" y="50"/>
                  </a:lnTo>
                  <a:lnTo>
                    <a:pt x="5" y="50"/>
                  </a:lnTo>
                  <a:lnTo>
                    <a:pt x="2" y="50"/>
                  </a:lnTo>
                  <a:lnTo>
                    <a:pt x="2" y="47"/>
                  </a:lnTo>
                  <a:lnTo>
                    <a:pt x="2" y="47"/>
                  </a:lnTo>
                  <a:lnTo>
                    <a:pt x="2" y="47"/>
                  </a:lnTo>
                  <a:lnTo>
                    <a:pt x="2" y="47"/>
                  </a:lnTo>
                  <a:lnTo>
                    <a:pt x="0" y="47"/>
                  </a:lnTo>
                  <a:lnTo>
                    <a:pt x="0" y="45"/>
                  </a:lnTo>
                  <a:lnTo>
                    <a:pt x="0" y="45"/>
                  </a:lnTo>
                  <a:lnTo>
                    <a:pt x="0" y="43"/>
                  </a:lnTo>
                  <a:lnTo>
                    <a:pt x="0" y="43"/>
                  </a:lnTo>
                  <a:lnTo>
                    <a:pt x="0" y="43"/>
                  </a:lnTo>
                  <a:lnTo>
                    <a:pt x="0" y="40"/>
                  </a:lnTo>
                  <a:lnTo>
                    <a:pt x="2" y="40"/>
                  </a:lnTo>
                  <a:lnTo>
                    <a:pt x="2" y="40"/>
                  </a:lnTo>
                  <a:lnTo>
                    <a:pt x="2" y="40"/>
                  </a:lnTo>
                  <a:lnTo>
                    <a:pt x="2" y="38"/>
                  </a:lnTo>
                  <a:lnTo>
                    <a:pt x="2" y="38"/>
                  </a:lnTo>
                  <a:lnTo>
                    <a:pt x="2" y="38"/>
                  </a:lnTo>
                  <a:lnTo>
                    <a:pt x="5" y="38"/>
                  </a:lnTo>
                  <a:lnTo>
                    <a:pt x="5" y="38"/>
                  </a:lnTo>
                  <a:lnTo>
                    <a:pt x="5" y="38"/>
                  </a:lnTo>
                  <a:lnTo>
                    <a:pt x="5" y="40"/>
                  </a:lnTo>
                  <a:lnTo>
                    <a:pt x="7" y="40"/>
                  </a:lnTo>
                  <a:lnTo>
                    <a:pt x="7" y="38"/>
                  </a:lnTo>
                  <a:lnTo>
                    <a:pt x="7" y="38"/>
                  </a:lnTo>
                  <a:lnTo>
                    <a:pt x="7" y="38"/>
                  </a:lnTo>
                  <a:lnTo>
                    <a:pt x="7" y="38"/>
                  </a:lnTo>
                  <a:lnTo>
                    <a:pt x="9" y="38"/>
                  </a:lnTo>
                  <a:lnTo>
                    <a:pt x="9" y="38"/>
                  </a:lnTo>
                  <a:lnTo>
                    <a:pt x="9" y="38"/>
                  </a:lnTo>
                  <a:lnTo>
                    <a:pt x="9" y="40"/>
                  </a:lnTo>
                  <a:lnTo>
                    <a:pt x="9" y="40"/>
                  </a:lnTo>
                  <a:lnTo>
                    <a:pt x="7" y="40"/>
                  </a:lnTo>
                  <a:lnTo>
                    <a:pt x="7" y="40"/>
                  </a:lnTo>
                  <a:lnTo>
                    <a:pt x="7" y="43"/>
                  </a:lnTo>
                  <a:lnTo>
                    <a:pt x="7" y="43"/>
                  </a:lnTo>
                  <a:lnTo>
                    <a:pt x="7" y="43"/>
                  </a:lnTo>
                  <a:lnTo>
                    <a:pt x="7" y="43"/>
                  </a:lnTo>
                  <a:lnTo>
                    <a:pt x="5" y="43"/>
                  </a:lnTo>
                  <a:lnTo>
                    <a:pt x="5" y="43"/>
                  </a:lnTo>
                  <a:lnTo>
                    <a:pt x="5" y="45"/>
                  </a:lnTo>
                  <a:lnTo>
                    <a:pt x="5" y="45"/>
                  </a:lnTo>
                  <a:lnTo>
                    <a:pt x="7" y="45"/>
                  </a:lnTo>
                  <a:lnTo>
                    <a:pt x="7" y="45"/>
                  </a:lnTo>
                  <a:lnTo>
                    <a:pt x="7" y="45"/>
                  </a:lnTo>
                  <a:lnTo>
                    <a:pt x="7" y="45"/>
                  </a:lnTo>
                  <a:lnTo>
                    <a:pt x="9" y="45"/>
                  </a:lnTo>
                  <a:lnTo>
                    <a:pt x="9" y="45"/>
                  </a:lnTo>
                  <a:lnTo>
                    <a:pt x="9" y="45"/>
                  </a:lnTo>
                  <a:lnTo>
                    <a:pt x="9" y="47"/>
                  </a:lnTo>
                  <a:lnTo>
                    <a:pt x="9" y="47"/>
                  </a:lnTo>
                  <a:lnTo>
                    <a:pt x="9" y="45"/>
                  </a:lnTo>
                  <a:lnTo>
                    <a:pt x="9" y="45"/>
                  </a:lnTo>
                  <a:lnTo>
                    <a:pt x="9" y="4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270"/>
            <p:cNvSpPr>
              <a:spLocks/>
            </p:cNvSpPr>
            <p:nvPr/>
          </p:nvSpPr>
          <p:spPr bwMode="auto">
            <a:xfrm>
              <a:off x="3059113" y="3321050"/>
              <a:ext cx="179388" cy="146050"/>
            </a:xfrm>
            <a:custGeom>
              <a:avLst/>
              <a:gdLst/>
              <a:ahLst/>
              <a:cxnLst>
                <a:cxn ang="0">
                  <a:pos x="14" y="47"/>
                </a:cxn>
                <a:cxn ang="0">
                  <a:pos x="19" y="54"/>
                </a:cxn>
                <a:cxn ang="0">
                  <a:pos x="21" y="57"/>
                </a:cxn>
                <a:cxn ang="0">
                  <a:pos x="26" y="52"/>
                </a:cxn>
                <a:cxn ang="0">
                  <a:pos x="31" y="47"/>
                </a:cxn>
                <a:cxn ang="0">
                  <a:pos x="40" y="50"/>
                </a:cxn>
                <a:cxn ang="0">
                  <a:pos x="45" y="50"/>
                </a:cxn>
                <a:cxn ang="0">
                  <a:pos x="50" y="47"/>
                </a:cxn>
                <a:cxn ang="0">
                  <a:pos x="47" y="45"/>
                </a:cxn>
                <a:cxn ang="0">
                  <a:pos x="50" y="50"/>
                </a:cxn>
                <a:cxn ang="0">
                  <a:pos x="57" y="50"/>
                </a:cxn>
                <a:cxn ang="0">
                  <a:pos x="57" y="47"/>
                </a:cxn>
                <a:cxn ang="0">
                  <a:pos x="59" y="45"/>
                </a:cxn>
                <a:cxn ang="0">
                  <a:pos x="64" y="47"/>
                </a:cxn>
                <a:cxn ang="0">
                  <a:pos x="68" y="43"/>
                </a:cxn>
                <a:cxn ang="0">
                  <a:pos x="73" y="36"/>
                </a:cxn>
                <a:cxn ang="0">
                  <a:pos x="78" y="31"/>
                </a:cxn>
                <a:cxn ang="0">
                  <a:pos x="83" y="28"/>
                </a:cxn>
                <a:cxn ang="0">
                  <a:pos x="87" y="24"/>
                </a:cxn>
                <a:cxn ang="0">
                  <a:pos x="92" y="17"/>
                </a:cxn>
                <a:cxn ang="0">
                  <a:pos x="97" y="12"/>
                </a:cxn>
                <a:cxn ang="0">
                  <a:pos x="102" y="7"/>
                </a:cxn>
                <a:cxn ang="0">
                  <a:pos x="106" y="2"/>
                </a:cxn>
                <a:cxn ang="0">
                  <a:pos x="109" y="7"/>
                </a:cxn>
                <a:cxn ang="0">
                  <a:pos x="111" y="12"/>
                </a:cxn>
                <a:cxn ang="0">
                  <a:pos x="113" y="19"/>
                </a:cxn>
                <a:cxn ang="0">
                  <a:pos x="113" y="28"/>
                </a:cxn>
                <a:cxn ang="0">
                  <a:pos x="109" y="33"/>
                </a:cxn>
                <a:cxn ang="0">
                  <a:pos x="106" y="28"/>
                </a:cxn>
                <a:cxn ang="0">
                  <a:pos x="102" y="31"/>
                </a:cxn>
                <a:cxn ang="0">
                  <a:pos x="102" y="40"/>
                </a:cxn>
                <a:cxn ang="0">
                  <a:pos x="102" y="47"/>
                </a:cxn>
                <a:cxn ang="0">
                  <a:pos x="106" y="52"/>
                </a:cxn>
                <a:cxn ang="0">
                  <a:pos x="99" y="52"/>
                </a:cxn>
                <a:cxn ang="0">
                  <a:pos x="95" y="57"/>
                </a:cxn>
                <a:cxn ang="0">
                  <a:pos x="95" y="64"/>
                </a:cxn>
                <a:cxn ang="0">
                  <a:pos x="92" y="71"/>
                </a:cxn>
                <a:cxn ang="0">
                  <a:pos x="87" y="78"/>
                </a:cxn>
                <a:cxn ang="0">
                  <a:pos x="87" y="88"/>
                </a:cxn>
                <a:cxn ang="0">
                  <a:pos x="83" y="92"/>
                </a:cxn>
                <a:cxn ang="0">
                  <a:pos x="76" y="90"/>
                </a:cxn>
                <a:cxn ang="0">
                  <a:pos x="66" y="88"/>
                </a:cxn>
                <a:cxn ang="0">
                  <a:pos x="59" y="85"/>
                </a:cxn>
                <a:cxn ang="0">
                  <a:pos x="52" y="85"/>
                </a:cxn>
                <a:cxn ang="0">
                  <a:pos x="42" y="83"/>
                </a:cxn>
                <a:cxn ang="0">
                  <a:pos x="35" y="83"/>
                </a:cxn>
                <a:cxn ang="0">
                  <a:pos x="28" y="81"/>
                </a:cxn>
                <a:cxn ang="0">
                  <a:pos x="21" y="78"/>
                </a:cxn>
                <a:cxn ang="0">
                  <a:pos x="16" y="73"/>
                </a:cxn>
                <a:cxn ang="0">
                  <a:pos x="16" y="64"/>
                </a:cxn>
                <a:cxn ang="0">
                  <a:pos x="14" y="57"/>
                </a:cxn>
                <a:cxn ang="0">
                  <a:pos x="7" y="52"/>
                </a:cxn>
                <a:cxn ang="0">
                  <a:pos x="2" y="47"/>
                </a:cxn>
                <a:cxn ang="0">
                  <a:pos x="2" y="40"/>
                </a:cxn>
                <a:cxn ang="0">
                  <a:pos x="7" y="40"/>
                </a:cxn>
                <a:cxn ang="0">
                  <a:pos x="7" y="40"/>
                </a:cxn>
                <a:cxn ang="0">
                  <a:pos x="7" y="45"/>
                </a:cxn>
                <a:cxn ang="0">
                  <a:pos x="9" y="45"/>
                </a:cxn>
              </a:cxnLst>
              <a:rect l="0" t="0" r="r" b="b"/>
              <a:pathLst>
                <a:path w="113" h="92">
                  <a:moveTo>
                    <a:pt x="9" y="43"/>
                  </a:moveTo>
                  <a:lnTo>
                    <a:pt x="12" y="43"/>
                  </a:lnTo>
                  <a:lnTo>
                    <a:pt x="12" y="43"/>
                  </a:lnTo>
                  <a:lnTo>
                    <a:pt x="12" y="45"/>
                  </a:lnTo>
                  <a:lnTo>
                    <a:pt x="14" y="45"/>
                  </a:lnTo>
                  <a:lnTo>
                    <a:pt x="14" y="45"/>
                  </a:lnTo>
                  <a:lnTo>
                    <a:pt x="14" y="45"/>
                  </a:lnTo>
                  <a:lnTo>
                    <a:pt x="14" y="45"/>
                  </a:lnTo>
                  <a:lnTo>
                    <a:pt x="14" y="47"/>
                  </a:lnTo>
                  <a:lnTo>
                    <a:pt x="14" y="47"/>
                  </a:lnTo>
                  <a:lnTo>
                    <a:pt x="14" y="50"/>
                  </a:lnTo>
                  <a:lnTo>
                    <a:pt x="14" y="50"/>
                  </a:lnTo>
                  <a:lnTo>
                    <a:pt x="16" y="50"/>
                  </a:lnTo>
                  <a:lnTo>
                    <a:pt x="16" y="52"/>
                  </a:lnTo>
                  <a:lnTo>
                    <a:pt x="16" y="52"/>
                  </a:lnTo>
                  <a:lnTo>
                    <a:pt x="16" y="54"/>
                  </a:lnTo>
                  <a:lnTo>
                    <a:pt x="16" y="54"/>
                  </a:lnTo>
                  <a:lnTo>
                    <a:pt x="16" y="54"/>
                  </a:lnTo>
                  <a:lnTo>
                    <a:pt x="19" y="54"/>
                  </a:lnTo>
                  <a:lnTo>
                    <a:pt x="19" y="54"/>
                  </a:lnTo>
                  <a:lnTo>
                    <a:pt x="21" y="54"/>
                  </a:lnTo>
                  <a:lnTo>
                    <a:pt x="21" y="54"/>
                  </a:lnTo>
                  <a:lnTo>
                    <a:pt x="21" y="54"/>
                  </a:lnTo>
                  <a:lnTo>
                    <a:pt x="19" y="54"/>
                  </a:lnTo>
                  <a:lnTo>
                    <a:pt x="19" y="57"/>
                  </a:lnTo>
                  <a:lnTo>
                    <a:pt x="21" y="57"/>
                  </a:lnTo>
                  <a:lnTo>
                    <a:pt x="21" y="57"/>
                  </a:lnTo>
                  <a:lnTo>
                    <a:pt x="21" y="57"/>
                  </a:lnTo>
                  <a:lnTo>
                    <a:pt x="21" y="57"/>
                  </a:lnTo>
                  <a:lnTo>
                    <a:pt x="21" y="57"/>
                  </a:lnTo>
                  <a:lnTo>
                    <a:pt x="21" y="54"/>
                  </a:lnTo>
                  <a:lnTo>
                    <a:pt x="21" y="54"/>
                  </a:lnTo>
                  <a:lnTo>
                    <a:pt x="21" y="54"/>
                  </a:lnTo>
                  <a:lnTo>
                    <a:pt x="21" y="54"/>
                  </a:lnTo>
                  <a:lnTo>
                    <a:pt x="21" y="54"/>
                  </a:lnTo>
                  <a:lnTo>
                    <a:pt x="24" y="54"/>
                  </a:lnTo>
                  <a:lnTo>
                    <a:pt x="24" y="54"/>
                  </a:lnTo>
                  <a:lnTo>
                    <a:pt x="26" y="54"/>
                  </a:lnTo>
                  <a:lnTo>
                    <a:pt x="26" y="54"/>
                  </a:lnTo>
                  <a:lnTo>
                    <a:pt x="26" y="52"/>
                  </a:lnTo>
                  <a:lnTo>
                    <a:pt x="26" y="52"/>
                  </a:lnTo>
                  <a:lnTo>
                    <a:pt x="28" y="52"/>
                  </a:lnTo>
                  <a:lnTo>
                    <a:pt x="28" y="52"/>
                  </a:lnTo>
                  <a:lnTo>
                    <a:pt x="28" y="52"/>
                  </a:lnTo>
                  <a:lnTo>
                    <a:pt x="28" y="50"/>
                  </a:lnTo>
                  <a:lnTo>
                    <a:pt x="28" y="50"/>
                  </a:lnTo>
                  <a:lnTo>
                    <a:pt x="31" y="50"/>
                  </a:lnTo>
                  <a:lnTo>
                    <a:pt x="31" y="50"/>
                  </a:lnTo>
                  <a:lnTo>
                    <a:pt x="31" y="50"/>
                  </a:lnTo>
                  <a:lnTo>
                    <a:pt x="31" y="47"/>
                  </a:lnTo>
                  <a:lnTo>
                    <a:pt x="33" y="47"/>
                  </a:lnTo>
                  <a:lnTo>
                    <a:pt x="33" y="47"/>
                  </a:lnTo>
                  <a:lnTo>
                    <a:pt x="33" y="47"/>
                  </a:lnTo>
                  <a:lnTo>
                    <a:pt x="33" y="50"/>
                  </a:lnTo>
                  <a:lnTo>
                    <a:pt x="35" y="50"/>
                  </a:lnTo>
                  <a:lnTo>
                    <a:pt x="35" y="50"/>
                  </a:lnTo>
                  <a:lnTo>
                    <a:pt x="35" y="50"/>
                  </a:lnTo>
                  <a:lnTo>
                    <a:pt x="38" y="50"/>
                  </a:lnTo>
                  <a:lnTo>
                    <a:pt x="38" y="50"/>
                  </a:lnTo>
                  <a:lnTo>
                    <a:pt x="40" y="50"/>
                  </a:lnTo>
                  <a:lnTo>
                    <a:pt x="40" y="50"/>
                  </a:lnTo>
                  <a:lnTo>
                    <a:pt x="40" y="50"/>
                  </a:lnTo>
                  <a:lnTo>
                    <a:pt x="42" y="50"/>
                  </a:lnTo>
                  <a:lnTo>
                    <a:pt x="42" y="50"/>
                  </a:lnTo>
                  <a:lnTo>
                    <a:pt x="42" y="50"/>
                  </a:lnTo>
                  <a:lnTo>
                    <a:pt x="42" y="47"/>
                  </a:lnTo>
                  <a:lnTo>
                    <a:pt x="45" y="47"/>
                  </a:lnTo>
                  <a:lnTo>
                    <a:pt x="45" y="50"/>
                  </a:lnTo>
                  <a:lnTo>
                    <a:pt x="45" y="50"/>
                  </a:lnTo>
                  <a:lnTo>
                    <a:pt x="45" y="50"/>
                  </a:lnTo>
                  <a:lnTo>
                    <a:pt x="47" y="50"/>
                  </a:lnTo>
                  <a:lnTo>
                    <a:pt x="47" y="50"/>
                  </a:lnTo>
                  <a:lnTo>
                    <a:pt x="47" y="50"/>
                  </a:lnTo>
                  <a:lnTo>
                    <a:pt x="47" y="50"/>
                  </a:lnTo>
                  <a:lnTo>
                    <a:pt x="47" y="50"/>
                  </a:lnTo>
                  <a:lnTo>
                    <a:pt x="50" y="50"/>
                  </a:lnTo>
                  <a:lnTo>
                    <a:pt x="50" y="50"/>
                  </a:lnTo>
                  <a:lnTo>
                    <a:pt x="50" y="50"/>
                  </a:lnTo>
                  <a:lnTo>
                    <a:pt x="50" y="50"/>
                  </a:lnTo>
                  <a:lnTo>
                    <a:pt x="50" y="47"/>
                  </a:lnTo>
                  <a:lnTo>
                    <a:pt x="50" y="47"/>
                  </a:lnTo>
                  <a:lnTo>
                    <a:pt x="47" y="47"/>
                  </a:lnTo>
                  <a:lnTo>
                    <a:pt x="47" y="47"/>
                  </a:lnTo>
                  <a:lnTo>
                    <a:pt x="47" y="47"/>
                  </a:lnTo>
                  <a:lnTo>
                    <a:pt x="45" y="47"/>
                  </a:lnTo>
                  <a:lnTo>
                    <a:pt x="45" y="47"/>
                  </a:lnTo>
                  <a:lnTo>
                    <a:pt x="45" y="45"/>
                  </a:lnTo>
                  <a:lnTo>
                    <a:pt x="45" y="45"/>
                  </a:lnTo>
                  <a:lnTo>
                    <a:pt x="45" y="45"/>
                  </a:lnTo>
                  <a:lnTo>
                    <a:pt x="47" y="45"/>
                  </a:lnTo>
                  <a:lnTo>
                    <a:pt x="47" y="45"/>
                  </a:lnTo>
                  <a:lnTo>
                    <a:pt x="47" y="45"/>
                  </a:lnTo>
                  <a:lnTo>
                    <a:pt x="50" y="45"/>
                  </a:lnTo>
                  <a:lnTo>
                    <a:pt x="50" y="45"/>
                  </a:lnTo>
                  <a:lnTo>
                    <a:pt x="50" y="45"/>
                  </a:lnTo>
                  <a:lnTo>
                    <a:pt x="50" y="47"/>
                  </a:lnTo>
                  <a:lnTo>
                    <a:pt x="50" y="47"/>
                  </a:lnTo>
                  <a:lnTo>
                    <a:pt x="50" y="47"/>
                  </a:lnTo>
                  <a:lnTo>
                    <a:pt x="50" y="50"/>
                  </a:lnTo>
                  <a:lnTo>
                    <a:pt x="50" y="50"/>
                  </a:lnTo>
                  <a:lnTo>
                    <a:pt x="52" y="50"/>
                  </a:lnTo>
                  <a:lnTo>
                    <a:pt x="52" y="50"/>
                  </a:lnTo>
                  <a:lnTo>
                    <a:pt x="52" y="52"/>
                  </a:lnTo>
                  <a:lnTo>
                    <a:pt x="54" y="52"/>
                  </a:lnTo>
                  <a:lnTo>
                    <a:pt x="54" y="52"/>
                  </a:lnTo>
                  <a:lnTo>
                    <a:pt x="54" y="52"/>
                  </a:lnTo>
                  <a:lnTo>
                    <a:pt x="57" y="52"/>
                  </a:lnTo>
                  <a:lnTo>
                    <a:pt x="57" y="52"/>
                  </a:lnTo>
                  <a:lnTo>
                    <a:pt x="57" y="50"/>
                  </a:lnTo>
                  <a:lnTo>
                    <a:pt x="57" y="50"/>
                  </a:lnTo>
                  <a:lnTo>
                    <a:pt x="54" y="50"/>
                  </a:lnTo>
                  <a:lnTo>
                    <a:pt x="54" y="50"/>
                  </a:lnTo>
                  <a:lnTo>
                    <a:pt x="54" y="50"/>
                  </a:lnTo>
                  <a:lnTo>
                    <a:pt x="54" y="50"/>
                  </a:lnTo>
                  <a:lnTo>
                    <a:pt x="54" y="47"/>
                  </a:lnTo>
                  <a:lnTo>
                    <a:pt x="54" y="47"/>
                  </a:lnTo>
                  <a:lnTo>
                    <a:pt x="54" y="47"/>
                  </a:lnTo>
                  <a:lnTo>
                    <a:pt x="54" y="47"/>
                  </a:lnTo>
                  <a:lnTo>
                    <a:pt x="57" y="47"/>
                  </a:lnTo>
                  <a:lnTo>
                    <a:pt x="57" y="47"/>
                  </a:lnTo>
                  <a:lnTo>
                    <a:pt x="59" y="47"/>
                  </a:lnTo>
                  <a:lnTo>
                    <a:pt x="59" y="45"/>
                  </a:lnTo>
                  <a:lnTo>
                    <a:pt x="57" y="45"/>
                  </a:lnTo>
                  <a:lnTo>
                    <a:pt x="57" y="45"/>
                  </a:lnTo>
                  <a:lnTo>
                    <a:pt x="57" y="45"/>
                  </a:lnTo>
                  <a:lnTo>
                    <a:pt x="57" y="45"/>
                  </a:lnTo>
                  <a:lnTo>
                    <a:pt x="59" y="45"/>
                  </a:lnTo>
                  <a:lnTo>
                    <a:pt x="59" y="43"/>
                  </a:lnTo>
                  <a:lnTo>
                    <a:pt x="59" y="43"/>
                  </a:lnTo>
                  <a:lnTo>
                    <a:pt x="59" y="45"/>
                  </a:lnTo>
                  <a:lnTo>
                    <a:pt x="59" y="45"/>
                  </a:lnTo>
                  <a:lnTo>
                    <a:pt x="59" y="45"/>
                  </a:lnTo>
                  <a:lnTo>
                    <a:pt x="59" y="47"/>
                  </a:lnTo>
                  <a:lnTo>
                    <a:pt x="61" y="47"/>
                  </a:lnTo>
                  <a:lnTo>
                    <a:pt x="61" y="47"/>
                  </a:lnTo>
                  <a:lnTo>
                    <a:pt x="61" y="47"/>
                  </a:lnTo>
                  <a:lnTo>
                    <a:pt x="61" y="47"/>
                  </a:lnTo>
                  <a:lnTo>
                    <a:pt x="64" y="47"/>
                  </a:lnTo>
                  <a:lnTo>
                    <a:pt x="64" y="47"/>
                  </a:lnTo>
                  <a:lnTo>
                    <a:pt x="64" y="47"/>
                  </a:lnTo>
                  <a:lnTo>
                    <a:pt x="64" y="45"/>
                  </a:lnTo>
                  <a:lnTo>
                    <a:pt x="64" y="45"/>
                  </a:lnTo>
                  <a:lnTo>
                    <a:pt x="66" y="45"/>
                  </a:lnTo>
                  <a:lnTo>
                    <a:pt x="66" y="45"/>
                  </a:lnTo>
                  <a:lnTo>
                    <a:pt x="66" y="43"/>
                  </a:lnTo>
                  <a:lnTo>
                    <a:pt x="66" y="43"/>
                  </a:lnTo>
                  <a:lnTo>
                    <a:pt x="66" y="43"/>
                  </a:lnTo>
                  <a:lnTo>
                    <a:pt x="68" y="43"/>
                  </a:lnTo>
                  <a:lnTo>
                    <a:pt x="68" y="43"/>
                  </a:lnTo>
                  <a:lnTo>
                    <a:pt x="68" y="43"/>
                  </a:lnTo>
                  <a:lnTo>
                    <a:pt x="68" y="40"/>
                  </a:lnTo>
                  <a:lnTo>
                    <a:pt x="68" y="40"/>
                  </a:lnTo>
                  <a:lnTo>
                    <a:pt x="68" y="40"/>
                  </a:lnTo>
                  <a:lnTo>
                    <a:pt x="71" y="40"/>
                  </a:lnTo>
                  <a:lnTo>
                    <a:pt x="71" y="40"/>
                  </a:lnTo>
                  <a:lnTo>
                    <a:pt x="71" y="38"/>
                  </a:lnTo>
                  <a:lnTo>
                    <a:pt x="73" y="38"/>
                  </a:lnTo>
                  <a:lnTo>
                    <a:pt x="73" y="38"/>
                  </a:lnTo>
                  <a:lnTo>
                    <a:pt x="73" y="38"/>
                  </a:lnTo>
                  <a:lnTo>
                    <a:pt x="73" y="36"/>
                  </a:lnTo>
                  <a:lnTo>
                    <a:pt x="73" y="36"/>
                  </a:lnTo>
                  <a:lnTo>
                    <a:pt x="76" y="36"/>
                  </a:lnTo>
                  <a:lnTo>
                    <a:pt x="76" y="36"/>
                  </a:lnTo>
                  <a:lnTo>
                    <a:pt x="76" y="36"/>
                  </a:lnTo>
                  <a:lnTo>
                    <a:pt x="76" y="33"/>
                  </a:lnTo>
                  <a:lnTo>
                    <a:pt x="76" y="33"/>
                  </a:lnTo>
                  <a:lnTo>
                    <a:pt x="76" y="33"/>
                  </a:lnTo>
                  <a:lnTo>
                    <a:pt x="76" y="33"/>
                  </a:lnTo>
                  <a:lnTo>
                    <a:pt x="78" y="33"/>
                  </a:lnTo>
                  <a:lnTo>
                    <a:pt x="78" y="31"/>
                  </a:lnTo>
                  <a:lnTo>
                    <a:pt x="78" y="31"/>
                  </a:lnTo>
                  <a:lnTo>
                    <a:pt x="80" y="31"/>
                  </a:lnTo>
                  <a:lnTo>
                    <a:pt x="80" y="31"/>
                  </a:lnTo>
                  <a:lnTo>
                    <a:pt x="80" y="31"/>
                  </a:lnTo>
                  <a:lnTo>
                    <a:pt x="80" y="31"/>
                  </a:lnTo>
                  <a:lnTo>
                    <a:pt x="80" y="28"/>
                  </a:lnTo>
                  <a:lnTo>
                    <a:pt x="83" y="28"/>
                  </a:lnTo>
                  <a:lnTo>
                    <a:pt x="83" y="28"/>
                  </a:lnTo>
                  <a:lnTo>
                    <a:pt x="83" y="28"/>
                  </a:lnTo>
                  <a:lnTo>
                    <a:pt x="83" y="28"/>
                  </a:lnTo>
                  <a:lnTo>
                    <a:pt x="85" y="28"/>
                  </a:lnTo>
                  <a:lnTo>
                    <a:pt x="85" y="26"/>
                  </a:lnTo>
                  <a:lnTo>
                    <a:pt x="85" y="26"/>
                  </a:lnTo>
                  <a:lnTo>
                    <a:pt x="85" y="26"/>
                  </a:lnTo>
                  <a:lnTo>
                    <a:pt x="87" y="26"/>
                  </a:lnTo>
                  <a:lnTo>
                    <a:pt x="87" y="24"/>
                  </a:lnTo>
                  <a:lnTo>
                    <a:pt x="87" y="24"/>
                  </a:lnTo>
                  <a:lnTo>
                    <a:pt x="87" y="24"/>
                  </a:lnTo>
                  <a:lnTo>
                    <a:pt x="87" y="24"/>
                  </a:lnTo>
                  <a:lnTo>
                    <a:pt x="87" y="24"/>
                  </a:lnTo>
                  <a:lnTo>
                    <a:pt x="87" y="21"/>
                  </a:lnTo>
                  <a:lnTo>
                    <a:pt x="90" y="21"/>
                  </a:lnTo>
                  <a:lnTo>
                    <a:pt x="90" y="21"/>
                  </a:lnTo>
                  <a:lnTo>
                    <a:pt x="90" y="21"/>
                  </a:lnTo>
                  <a:lnTo>
                    <a:pt x="90" y="19"/>
                  </a:lnTo>
                  <a:lnTo>
                    <a:pt x="90" y="19"/>
                  </a:lnTo>
                  <a:lnTo>
                    <a:pt x="90" y="19"/>
                  </a:lnTo>
                  <a:lnTo>
                    <a:pt x="92" y="19"/>
                  </a:lnTo>
                  <a:lnTo>
                    <a:pt x="92" y="17"/>
                  </a:lnTo>
                  <a:lnTo>
                    <a:pt x="92" y="17"/>
                  </a:lnTo>
                  <a:lnTo>
                    <a:pt x="92" y="17"/>
                  </a:lnTo>
                  <a:lnTo>
                    <a:pt x="95" y="17"/>
                  </a:lnTo>
                  <a:lnTo>
                    <a:pt x="95" y="14"/>
                  </a:lnTo>
                  <a:lnTo>
                    <a:pt x="95" y="14"/>
                  </a:lnTo>
                  <a:lnTo>
                    <a:pt x="95" y="14"/>
                  </a:lnTo>
                  <a:lnTo>
                    <a:pt x="95" y="14"/>
                  </a:lnTo>
                  <a:lnTo>
                    <a:pt x="95" y="14"/>
                  </a:lnTo>
                  <a:lnTo>
                    <a:pt x="95" y="12"/>
                  </a:lnTo>
                  <a:lnTo>
                    <a:pt x="97" y="12"/>
                  </a:lnTo>
                  <a:lnTo>
                    <a:pt x="97" y="12"/>
                  </a:lnTo>
                  <a:lnTo>
                    <a:pt x="97" y="12"/>
                  </a:lnTo>
                  <a:lnTo>
                    <a:pt x="99" y="12"/>
                  </a:lnTo>
                  <a:lnTo>
                    <a:pt x="99" y="12"/>
                  </a:lnTo>
                  <a:lnTo>
                    <a:pt x="99" y="12"/>
                  </a:lnTo>
                  <a:lnTo>
                    <a:pt x="99" y="9"/>
                  </a:lnTo>
                  <a:lnTo>
                    <a:pt x="99" y="9"/>
                  </a:lnTo>
                  <a:lnTo>
                    <a:pt x="102" y="9"/>
                  </a:lnTo>
                  <a:lnTo>
                    <a:pt x="102" y="9"/>
                  </a:lnTo>
                  <a:lnTo>
                    <a:pt x="102" y="9"/>
                  </a:lnTo>
                  <a:lnTo>
                    <a:pt x="102" y="7"/>
                  </a:lnTo>
                  <a:lnTo>
                    <a:pt x="104" y="7"/>
                  </a:lnTo>
                  <a:lnTo>
                    <a:pt x="104" y="7"/>
                  </a:lnTo>
                  <a:lnTo>
                    <a:pt x="104" y="7"/>
                  </a:lnTo>
                  <a:lnTo>
                    <a:pt x="104" y="5"/>
                  </a:lnTo>
                  <a:lnTo>
                    <a:pt x="106" y="5"/>
                  </a:lnTo>
                  <a:lnTo>
                    <a:pt x="106" y="5"/>
                  </a:lnTo>
                  <a:lnTo>
                    <a:pt x="106" y="5"/>
                  </a:lnTo>
                  <a:lnTo>
                    <a:pt x="106" y="5"/>
                  </a:lnTo>
                  <a:lnTo>
                    <a:pt x="106" y="2"/>
                  </a:lnTo>
                  <a:lnTo>
                    <a:pt x="106" y="2"/>
                  </a:lnTo>
                  <a:lnTo>
                    <a:pt x="106" y="0"/>
                  </a:lnTo>
                  <a:lnTo>
                    <a:pt x="106" y="0"/>
                  </a:lnTo>
                  <a:lnTo>
                    <a:pt x="109" y="0"/>
                  </a:lnTo>
                  <a:lnTo>
                    <a:pt x="109" y="0"/>
                  </a:lnTo>
                  <a:lnTo>
                    <a:pt x="109" y="2"/>
                  </a:lnTo>
                  <a:lnTo>
                    <a:pt x="109" y="2"/>
                  </a:lnTo>
                  <a:lnTo>
                    <a:pt x="109" y="5"/>
                  </a:lnTo>
                  <a:lnTo>
                    <a:pt x="109" y="5"/>
                  </a:lnTo>
                  <a:lnTo>
                    <a:pt x="109" y="5"/>
                  </a:lnTo>
                  <a:lnTo>
                    <a:pt x="109" y="7"/>
                  </a:lnTo>
                  <a:lnTo>
                    <a:pt x="109" y="7"/>
                  </a:lnTo>
                  <a:lnTo>
                    <a:pt x="109" y="7"/>
                  </a:lnTo>
                  <a:lnTo>
                    <a:pt x="109" y="7"/>
                  </a:lnTo>
                  <a:lnTo>
                    <a:pt x="109" y="9"/>
                  </a:lnTo>
                  <a:lnTo>
                    <a:pt x="109" y="9"/>
                  </a:lnTo>
                  <a:lnTo>
                    <a:pt x="109" y="12"/>
                  </a:lnTo>
                  <a:lnTo>
                    <a:pt x="109" y="12"/>
                  </a:lnTo>
                  <a:lnTo>
                    <a:pt x="109" y="12"/>
                  </a:lnTo>
                  <a:lnTo>
                    <a:pt x="111" y="12"/>
                  </a:lnTo>
                  <a:lnTo>
                    <a:pt x="111" y="12"/>
                  </a:lnTo>
                  <a:lnTo>
                    <a:pt x="113" y="12"/>
                  </a:lnTo>
                  <a:lnTo>
                    <a:pt x="113" y="12"/>
                  </a:lnTo>
                  <a:lnTo>
                    <a:pt x="113" y="14"/>
                  </a:lnTo>
                  <a:lnTo>
                    <a:pt x="113" y="14"/>
                  </a:lnTo>
                  <a:lnTo>
                    <a:pt x="113" y="14"/>
                  </a:lnTo>
                  <a:lnTo>
                    <a:pt x="113" y="17"/>
                  </a:lnTo>
                  <a:lnTo>
                    <a:pt x="113" y="17"/>
                  </a:lnTo>
                  <a:lnTo>
                    <a:pt x="113" y="19"/>
                  </a:lnTo>
                  <a:lnTo>
                    <a:pt x="113" y="19"/>
                  </a:lnTo>
                  <a:lnTo>
                    <a:pt x="113" y="19"/>
                  </a:lnTo>
                  <a:lnTo>
                    <a:pt x="113" y="21"/>
                  </a:lnTo>
                  <a:lnTo>
                    <a:pt x="113" y="21"/>
                  </a:lnTo>
                  <a:lnTo>
                    <a:pt x="113" y="21"/>
                  </a:lnTo>
                  <a:lnTo>
                    <a:pt x="113" y="24"/>
                  </a:lnTo>
                  <a:lnTo>
                    <a:pt x="113" y="24"/>
                  </a:lnTo>
                  <a:lnTo>
                    <a:pt x="113" y="24"/>
                  </a:lnTo>
                  <a:lnTo>
                    <a:pt x="113" y="26"/>
                  </a:lnTo>
                  <a:lnTo>
                    <a:pt x="113" y="26"/>
                  </a:lnTo>
                  <a:lnTo>
                    <a:pt x="113" y="28"/>
                  </a:lnTo>
                  <a:lnTo>
                    <a:pt x="113" y="28"/>
                  </a:lnTo>
                  <a:lnTo>
                    <a:pt x="113" y="28"/>
                  </a:lnTo>
                  <a:lnTo>
                    <a:pt x="113" y="31"/>
                  </a:lnTo>
                  <a:lnTo>
                    <a:pt x="113" y="31"/>
                  </a:lnTo>
                  <a:lnTo>
                    <a:pt x="111" y="31"/>
                  </a:lnTo>
                  <a:lnTo>
                    <a:pt x="111" y="33"/>
                  </a:lnTo>
                  <a:lnTo>
                    <a:pt x="111" y="33"/>
                  </a:lnTo>
                  <a:lnTo>
                    <a:pt x="109" y="33"/>
                  </a:lnTo>
                  <a:lnTo>
                    <a:pt x="109" y="33"/>
                  </a:lnTo>
                  <a:lnTo>
                    <a:pt x="109" y="33"/>
                  </a:lnTo>
                  <a:lnTo>
                    <a:pt x="109" y="33"/>
                  </a:lnTo>
                  <a:lnTo>
                    <a:pt x="109" y="33"/>
                  </a:lnTo>
                  <a:lnTo>
                    <a:pt x="106" y="33"/>
                  </a:lnTo>
                  <a:lnTo>
                    <a:pt x="106" y="33"/>
                  </a:lnTo>
                  <a:lnTo>
                    <a:pt x="106" y="33"/>
                  </a:lnTo>
                  <a:lnTo>
                    <a:pt x="106" y="33"/>
                  </a:lnTo>
                  <a:lnTo>
                    <a:pt x="106" y="33"/>
                  </a:lnTo>
                  <a:lnTo>
                    <a:pt x="106" y="31"/>
                  </a:lnTo>
                  <a:lnTo>
                    <a:pt x="106" y="31"/>
                  </a:lnTo>
                  <a:lnTo>
                    <a:pt x="106" y="31"/>
                  </a:lnTo>
                  <a:lnTo>
                    <a:pt x="106" y="28"/>
                  </a:lnTo>
                  <a:lnTo>
                    <a:pt x="106" y="28"/>
                  </a:lnTo>
                  <a:lnTo>
                    <a:pt x="106" y="28"/>
                  </a:lnTo>
                  <a:lnTo>
                    <a:pt x="104" y="28"/>
                  </a:lnTo>
                  <a:lnTo>
                    <a:pt x="104" y="28"/>
                  </a:lnTo>
                  <a:lnTo>
                    <a:pt x="104" y="28"/>
                  </a:lnTo>
                  <a:lnTo>
                    <a:pt x="102" y="28"/>
                  </a:lnTo>
                  <a:lnTo>
                    <a:pt x="102" y="31"/>
                  </a:lnTo>
                  <a:lnTo>
                    <a:pt x="102" y="31"/>
                  </a:lnTo>
                  <a:lnTo>
                    <a:pt x="102" y="31"/>
                  </a:lnTo>
                  <a:lnTo>
                    <a:pt x="102" y="31"/>
                  </a:lnTo>
                  <a:lnTo>
                    <a:pt x="102" y="33"/>
                  </a:lnTo>
                  <a:lnTo>
                    <a:pt x="102" y="33"/>
                  </a:lnTo>
                  <a:lnTo>
                    <a:pt x="102" y="33"/>
                  </a:lnTo>
                  <a:lnTo>
                    <a:pt x="102" y="33"/>
                  </a:lnTo>
                  <a:lnTo>
                    <a:pt x="102" y="36"/>
                  </a:lnTo>
                  <a:lnTo>
                    <a:pt x="102" y="36"/>
                  </a:lnTo>
                  <a:lnTo>
                    <a:pt x="102" y="38"/>
                  </a:lnTo>
                  <a:lnTo>
                    <a:pt x="102" y="38"/>
                  </a:lnTo>
                  <a:lnTo>
                    <a:pt x="102" y="38"/>
                  </a:lnTo>
                  <a:lnTo>
                    <a:pt x="102" y="40"/>
                  </a:lnTo>
                  <a:lnTo>
                    <a:pt x="102" y="40"/>
                  </a:lnTo>
                  <a:lnTo>
                    <a:pt x="102" y="43"/>
                  </a:lnTo>
                  <a:lnTo>
                    <a:pt x="102" y="43"/>
                  </a:lnTo>
                  <a:lnTo>
                    <a:pt x="102" y="43"/>
                  </a:lnTo>
                  <a:lnTo>
                    <a:pt x="102" y="43"/>
                  </a:lnTo>
                  <a:lnTo>
                    <a:pt x="102" y="45"/>
                  </a:lnTo>
                  <a:lnTo>
                    <a:pt x="102" y="45"/>
                  </a:lnTo>
                  <a:lnTo>
                    <a:pt x="102" y="45"/>
                  </a:lnTo>
                  <a:lnTo>
                    <a:pt x="102" y="47"/>
                  </a:lnTo>
                  <a:lnTo>
                    <a:pt x="102" y="47"/>
                  </a:lnTo>
                  <a:lnTo>
                    <a:pt x="102" y="47"/>
                  </a:lnTo>
                  <a:lnTo>
                    <a:pt x="102" y="47"/>
                  </a:lnTo>
                  <a:lnTo>
                    <a:pt x="104" y="47"/>
                  </a:lnTo>
                  <a:lnTo>
                    <a:pt x="104" y="47"/>
                  </a:lnTo>
                  <a:lnTo>
                    <a:pt x="104" y="47"/>
                  </a:lnTo>
                  <a:lnTo>
                    <a:pt x="104" y="47"/>
                  </a:lnTo>
                  <a:lnTo>
                    <a:pt x="104" y="50"/>
                  </a:lnTo>
                  <a:lnTo>
                    <a:pt x="106" y="50"/>
                  </a:lnTo>
                  <a:lnTo>
                    <a:pt x="106" y="50"/>
                  </a:lnTo>
                  <a:lnTo>
                    <a:pt x="106" y="52"/>
                  </a:lnTo>
                  <a:lnTo>
                    <a:pt x="106" y="52"/>
                  </a:lnTo>
                  <a:lnTo>
                    <a:pt x="104" y="52"/>
                  </a:lnTo>
                  <a:lnTo>
                    <a:pt x="104" y="52"/>
                  </a:lnTo>
                  <a:lnTo>
                    <a:pt x="102" y="52"/>
                  </a:lnTo>
                  <a:lnTo>
                    <a:pt x="102" y="52"/>
                  </a:lnTo>
                  <a:lnTo>
                    <a:pt x="102" y="54"/>
                  </a:lnTo>
                  <a:lnTo>
                    <a:pt x="102" y="54"/>
                  </a:lnTo>
                  <a:lnTo>
                    <a:pt x="102" y="52"/>
                  </a:lnTo>
                  <a:lnTo>
                    <a:pt x="99" y="52"/>
                  </a:lnTo>
                  <a:lnTo>
                    <a:pt x="99" y="52"/>
                  </a:lnTo>
                  <a:lnTo>
                    <a:pt x="99" y="52"/>
                  </a:lnTo>
                  <a:lnTo>
                    <a:pt x="97" y="52"/>
                  </a:lnTo>
                  <a:lnTo>
                    <a:pt x="97" y="54"/>
                  </a:lnTo>
                  <a:lnTo>
                    <a:pt x="97" y="54"/>
                  </a:lnTo>
                  <a:lnTo>
                    <a:pt x="95" y="54"/>
                  </a:lnTo>
                  <a:lnTo>
                    <a:pt x="95" y="54"/>
                  </a:lnTo>
                  <a:lnTo>
                    <a:pt x="95" y="54"/>
                  </a:lnTo>
                  <a:lnTo>
                    <a:pt x="95" y="54"/>
                  </a:lnTo>
                  <a:lnTo>
                    <a:pt x="95" y="54"/>
                  </a:lnTo>
                  <a:lnTo>
                    <a:pt x="95" y="57"/>
                  </a:lnTo>
                  <a:lnTo>
                    <a:pt x="97" y="57"/>
                  </a:lnTo>
                  <a:lnTo>
                    <a:pt x="97" y="57"/>
                  </a:lnTo>
                  <a:lnTo>
                    <a:pt x="97" y="59"/>
                  </a:lnTo>
                  <a:lnTo>
                    <a:pt x="97" y="59"/>
                  </a:lnTo>
                  <a:lnTo>
                    <a:pt x="95" y="59"/>
                  </a:lnTo>
                  <a:lnTo>
                    <a:pt x="95" y="62"/>
                  </a:lnTo>
                  <a:lnTo>
                    <a:pt x="95" y="62"/>
                  </a:lnTo>
                  <a:lnTo>
                    <a:pt x="95" y="62"/>
                  </a:lnTo>
                  <a:lnTo>
                    <a:pt x="95" y="64"/>
                  </a:lnTo>
                  <a:lnTo>
                    <a:pt x="95" y="64"/>
                  </a:lnTo>
                  <a:lnTo>
                    <a:pt x="95" y="64"/>
                  </a:lnTo>
                  <a:lnTo>
                    <a:pt x="95" y="64"/>
                  </a:lnTo>
                  <a:lnTo>
                    <a:pt x="95" y="66"/>
                  </a:lnTo>
                  <a:lnTo>
                    <a:pt x="92" y="66"/>
                  </a:lnTo>
                  <a:lnTo>
                    <a:pt x="92" y="66"/>
                  </a:lnTo>
                  <a:lnTo>
                    <a:pt x="92" y="69"/>
                  </a:lnTo>
                  <a:lnTo>
                    <a:pt x="92" y="69"/>
                  </a:lnTo>
                  <a:lnTo>
                    <a:pt x="92" y="69"/>
                  </a:lnTo>
                  <a:lnTo>
                    <a:pt x="92" y="71"/>
                  </a:lnTo>
                  <a:lnTo>
                    <a:pt x="92" y="71"/>
                  </a:lnTo>
                  <a:lnTo>
                    <a:pt x="90" y="71"/>
                  </a:lnTo>
                  <a:lnTo>
                    <a:pt x="90" y="73"/>
                  </a:lnTo>
                  <a:lnTo>
                    <a:pt x="90" y="73"/>
                  </a:lnTo>
                  <a:lnTo>
                    <a:pt x="90" y="73"/>
                  </a:lnTo>
                  <a:lnTo>
                    <a:pt x="90" y="73"/>
                  </a:lnTo>
                  <a:lnTo>
                    <a:pt x="90" y="73"/>
                  </a:lnTo>
                  <a:lnTo>
                    <a:pt x="90" y="76"/>
                  </a:lnTo>
                  <a:lnTo>
                    <a:pt x="90" y="76"/>
                  </a:lnTo>
                  <a:lnTo>
                    <a:pt x="90" y="78"/>
                  </a:lnTo>
                  <a:lnTo>
                    <a:pt x="87" y="78"/>
                  </a:lnTo>
                  <a:lnTo>
                    <a:pt x="87" y="78"/>
                  </a:lnTo>
                  <a:lnTo>
                    <a:pt x="87" y="81"/>
                  </a:lnTo>
                  <a:lnTo>
                    <a:pt x="87" y="81"/>
                  </a:lnTo>
                  <a:lnTo>
                    <a:pt x="87" y="83"/>
                  </a:lnTo>
                  <a:lnTo>
                    <a:pt x="87" y="83"/>
                  </a:lnTo>
                  <a:lnTo>
                    <a:pt x="87" y="83"/>
                  </a:lnTo>
                  <a:lnTo>
                    <a:pt x="87" y="85"/>
                  </a:lnTo>
                  <a:lnTo>
                    <a:pt x="87" y="85"/>
                  </a:lnTo>
                  <a:lnTo>
                    <a:pt x="87" y="88"/>
                  </a:lnTo>
                  <a:lnTo>
                    <a:pt x="87" y="88"/>
                  </a:lnTo>
                  <a:lnTo>
                    <a:pt x="87" y="88"/>
                  </a:lnTo>
                  <a:lnTo>
                    <a:pt x="87" y="88"/>
                  </a:lnTo>
                  <a:lnTo>
                    <a:pt x="87" y="90"/>
                  </a:lnTo>
                  <a:lnTo>
                    <a:pt x="85" y="90"/>
                  </a:lnTo>
                  <a:lnTo>
                    <a:pt x="85" y="90"/>
                  </a:lnTo>
                  <a:lnTo>
                    <a:pt x="85" y="90"/>
                  </a:lnTo>
                  <a:lnTo>
                    <a:pt x="85" y="92"/>
                  </a:lnTo>
                  <a:lnTo>
                    <a:pt x="83" y="92"/>
                  </a:lnTo>
                  <a:lnTo>
                    <a:pt x="83" y="92"/>
                  </a:lnTo>
                  <a:lnTo>
                    <a:pt x="83" y="92"/>
                  </a:lnTo>
                  <a:lnTo>
                    <a:pt x="80" y="92"/>
                  </a:lnTo>
                  <a:lnTo>
                    <a:pt x="80" y="90"/>
                  </a:lnTo>
                  <a:lnTo>
                    <a:pt x="80" y="90"/>
                  </a:lnTo>
                  <a:lnTo>
                    <a:pt x="80" y="90"/>
                  </a:lnTo>
                  <a:lnTo>
                    <a:pt x="78" y="90"/>
                  </a:lnTo>
                  <a:lnTo>
                    <a:pt x="78" y="90"/>
                  </a:lnTo>
                  <a:lnTo>
                    <a:pt x="76" y="90"/>
                  </a:lnTo>
                  <a:lnTo>
                    <a:pt x="76" y="90"/>
                  </a:lnTo>
                  <a:lnTo>
                    <a:pt x="76" y="90"/>
                  </a:lnTo>
                  <a:lnTo>
                    <a:pt x="76" y="90"/>
                  </a:lnTo>
                  <a:lnTo>
                    <a:pt x="73" y="90"/>
                  </a:lnTo>
                  <a:lnTo>
                    <a:pt x="73" y="90"/>
                  </a:lnTo>
                  <a:lnTo>
                    <a:pt x="73" y="90"/>
                  </a:lnTo>
                  <a:lnTo>
                    <a:pt x="71" y="90"/>
                  </a:lnTo>
                  <a:lnTo>
                    <a:pt x="71" y="90"/>
                  </a:lnTo>
                  <a:lnTo>
                    <a:pt x="71" y="88"/>
                  </a:lnTo>
                  <a:lnTo>
                    <a:pt x="68" y="88"/>
                  </a:lnTo>
                  <a:lnTo>
                    <a:pt x="68" y="88"/>
                  </a:lnTo>
                  <a:lnTo>
                    <a:pt x="68" y="88"/>
                  </a:lnTo>
                  <a:lnTo>
                    <a:pt x="66" y="88"/>
                  </a:lnTo>
                  <a:lnTo>
                    <a:pt x="66" y="88"/>
                  </a:lnTo>
                  <a:lnTo>
                    <a:pt x="66" y="88"/>
                  </a:lnTo>
                  <a:lnTo>
                    <a:pt x="66" y="88"/>
                  </a:lnTo>
                  <a:lnTo>
                    <a:pt x="64" y="88"/>
                  </a:lnTo>
                  <a:lnTo>
                    <a:pt x="64" y="88"/>
                  </a:lnTo>
                  <a:lnTo>
                    <a:pt x="61" y="88"/>
                  </a:lnTo>
                  <a:lnTo>
                    <a:pt x="61" y="88"/>
                  </a:lnTo>
                  <a:lnTo>
                    <a:pt x="61" y="88"/>
                  </a:lnTo>
                  <a:lnTo>
                    <a:pt x="59" y="88"/>
                  </a:lnTo>
                  <a:lnTo>
                    <a:pt x="59" y="85"/>
                  </a:lnTo>
                  <a:lnTo>
                    <a:pt x="59" y="85"/>
                  </a:lnTo>
                  <a:lnTo>
                    <a:pt x="59" y="85"/>
                  </a:lnTo>
                  <a:lnTo>
                    <a:pt x="57" y="85"/>
                  </a:lnTo>
                  <a:lnTo>
                    <a:pt x="57" y="85"/>
                  </a:lnTo>
                  <a:lnTo>
                    <a:pt x="54" y="85"/>
                  </a:lnTo>
                  <a:lnTo>
                    <a:pt x="54" y="85"/>
                  </a:lnTo>
                  <a:lnTo>
                    <a:pt x="54" y="85"/>
                  </a:lnTo>
                  <a:lnTo>
                    <a:pt x="54" y="85"/>
                  </a:lnTo>
                  <a:lnTo>
                    <a:pt x="52" y="85"/>
                  </a:lnTo>
                  <a:lnTo>
                    <a:pt x="52" y="85"/>
                  </a:lnTo>
                  <a:lnTo>
                    <a:pt x="50" y="85"/>
                  </a:lnTo>
                  <a:lnTo>
                    <a:pt x="50" y="85"/>
                  </a:lnTo>
                  <a:lnTo>
                    <a:pt x="50" y="85"/>
                  </a:lnTo>
                  <a:lnTo>
                    <a:pt x="50" y="83"/>
                  </a:lnTo>
                  <a:lnTo>
                    <a:pt x="47" y="83"/>
                  </a:lnTo>
                  <a:lnTo>
                    <a:pt x="47" y="83"/>
                  </a:lnTo>
                  <a:lnTo>
                    <a:pt x="47" y="83"/>
                  </a:lnTo>
                  <a:lnTo>
                    <a:pt x="45" y="83"/>
                  </a:lnTo>
                  <a:lnTo>
                    <a:pt x="45" y="83"/>
                  </a:lnTo>
                  <a:lnTo>
                    <a:pt x="42" y="83"/>
                  </a:lnTo>
                  <a:lnTo>
                    <a:pt x="42" y="83"/>
                  </a:lnTo>
                  <a:lnTo>
                    <a:pt x="42" y="83"/>
                  </a:lnTo>
                  <a:lnTo>
                    <a:pt x="42" y="83"/>
                  </a:lnTo>
                  <a:lnTo>
                    <a:pt x="40" y="83"/>
                  </a:lnTo>
                  <a:lnTo>
                    <a:pt x="40" y="83"/>
                  </a:lnTo>
                  <a:lnTo>
                    <a:pt x="40" y="83"/>
                  </a:lnTo>
                  <a:lnTo>
                    <a:pt x="38" y="83"/>
                  </a:lnTo>
                  <a:lnTo>
                    <a:pt x="38" y="83"/>
                  </a:lnTo>
                  <a:lnTo>
                    <a:pt x="38" y="83"/>
                  </a:lnTo>
                  <a:lnTo>
                    <a:pt x="35" y="83"/>
                  </a:lnTo>
                  <a:lnTo>
                    <a:pt x="35" y="83"/>
                  </a:lnTo>
                  <a:lnTo>
                    <a:pt x="35" y="83"/>
                  </a:lnTo>
                  <a:lnTo>
                    <a:pt x="33" y="83"/>
                  </a:lnTo>
                  <a:lnTo>
                    <a:pt x="33" y="83"/>
                  </a:lnTo>
                  <a:lnTo>
                    <a:pt x="33" y="81"/>
                  </a:lnTo>
                  <a:lnTo>
                    <a:pt x="33" y="81"/>
                  </a:lnTo>
                  <a:lnTo>
                    <a:pt x="31" y="81"/>
                  </a:lnTo>
                  <a:lnTo>
                    <a:pt x="31" y="81"/>
                  </a:lnTo>
                  <a:lnTo>
                    <a:pt x="28" y="81"/>
                  </a:lnTo>
                  <a:lnTo>
                    <a:pt x="28" y="81"/>
                  </a:lnTo>
                  <a:lnTo>
                    <a:pt x="28" y="81"/>
                  </a:lnTo>
                  <a:lnTo>
                    <a:pt x="28" y="81"/>
                  </a:lnTo>
                  <a:lnTo>
                    <a:pt x="26" y="81"/>
                  </a:lnTo>
                  <a:lnTo>
                    <a:pt x="26" y="81"/>
                  </a:lnTo>
                  <a:lnTo>
                    <a:pt x="26" y="81"/>
                  </a:lnTo>
                  <a:lnTo>
                    <a:pt x="24" y="81"/>
                  </a:lnTo>
                  <a:lnTo>
                    <a:pt x="24" y="81"/>
                  </a:lnTo>
                  <a:lnTo>
                    <a:pt x="21" y="81"/>
                  </a:lnTo>
                  <a:lnTo>
                    <a:pt x="21" y="78"/>
                  </a:lnTo>
                  <a:lnTo>
                    <a:pt x="21" y="78"/>
                  </a:lnTo>
                  <a:lnTo>
                    <a:pt x="21" y="78"/>
                  </a:lnTo>
                  <a:lnTo>
                    <a:pt x="19" y="78"/>
                  </a:lnTo>
                  <a:lnTo>
                    <a:pt x="19" y="78"/>
                  </a:lnTo>
                  <a:lnTo>
                    <a:pt x="19" y="76"/>
                  </a:lnTo>
                  <a:lnTo>
                    <a:pt x="19" y="76"/>
                  </a:lnTo>
                  <a:lnTo>
                    <a:pt x="19" y="76"/>
                  </a:lnTo>
                  <a:lnTo>
                    <a:pt x="19" y="73"/>
                  </a:lnTo>
                  <a:lnTo>
                    <a:pt x="19" y="73"/>
                  </a:lnTo>
                  <a:lnTo>
                    <a:pt x="19" y="73"/>
                  </a:lnTo>
                  <a:lnTo>
                    <a:pt x="16" y="73"/>
                  </a:lnTo>
                  <a:lnTo>
                    <a:pt x="16" y="71"/>
                  </a:lnTo>
                  <a:lnTo>
                    <a:pt x="16" y="71"/>
                  </a:lnTo>
                  <a:lnTo>
                    <a:pt x="16" y="69"/>
                  </a:lnTo>
                  <a:lnTo>
                    <a:pt x="16" y="69"/>
                  </a:lnTo>
                  <a:lnTo>
                    <a:pt x="16" y="69"/>
                  </a:lnTo>
                  <a:lnTo>
                    <a:pt x="16" y="66"/>
                  </a:lnTo>
                  <a:lnTo>
                    <a:pt x="16" y="66"/>
                  </a:lnTo>
                  <a:lnTo>
                    <a:pt x="16" y="64"/>
                  </a:lnTo>
                  <a:lnTo>
                    <a:pt x="16" y="64"/>
                  </a:lnTo>
                  <a:lnTo>
                    <a:pt x="16" y="64"/>
                  </a:lnTo>
                  <a:lnTo>
                    <a:pt x="16" y="64"/>
                  </a:lnTo>
                  <a:lnTo>
                    <a:pt x="16" y="62"/>
                  </a:lnTo>
                  <a:lnTo>
                    <a:pt x="14" y="62"/>
                  </a:lnTo>
                  <a:lnTo>
                    <a:pt x="14" y="62"/>
                  </a:lnTo>
                  <a:lnTo>
                    <a:pt x="14" y="62"/>
                  </a:lnTo>
                  <a:lnTo>
                    <a:pt x="14" y="59"/>
                  </a:lnTo>
                  <a:lnTo>
                    <a:pt x="14" y="59"/>
                  </a:lnTo>
                  <a:lnTo>
                    <a:pt x="14" y="57"/>
                  </a:lnTo>
                  <a:lnTo>
                    <a:pt x="14" y="57"/>
                  </a:lnTo>
                  <a:lnTo>
                    <a:pt x="14" y="57"/>
                  </a:lnTo>
                  <a:lnTo>
                    <a:pt x="14" y="54"/>
                  </a:lnTo>
                  <a:lnTo>
                    <a:pt x="12" y="54"/>
                  </a:lnTo>
                  <a:lnTo>
                    <a:pt x="12" y="54"/>
                  </a:lnTo>
                  <a:lnTo>
                    <a:pt x="12" y="54"/>
                  </a:lnTo>
                  <a:lnTo>
                    <a:pt x="9" y="54"/>
                  </a:lnTo>
                  <a:lnTo>
                    <a:pt x="9" y="54"/>
                  </a:lnTo>
                  <a:lnTo>
                    <a:pt x="9" y="54"/>
                  </a:lnTo>
                  <a:lnTo>
                    <a:pt x="9" y="54"/>
                  </a:lnTo>
                  <a:lnTo>
                    <a:pt x="9" y="52"/>
                  </a:lnTo>
                  <a:lnTo>
                    <a:pt x="7" y="52"/>
                  </a:lnTo>
                  <a:lnTo>
                    <a:pt x="7" y="52"/>
                  </a:lnTo>
                  <a:lnTo>
                    <a:pt x="7" y="52"/>
                  </a:lnTo>
                  <a:lnTo>
                    <a:pt x="7" y="52"/>
                  </a:lnTo>
                  <a:lnTo>
                    <a:pt x="7" y="50"/>
                  </a:lnTo>
                  <a:lnTo>
                    <a:pt x="5" y="50"/>
                  </a:lnTo>
                  <a:lnTo>
                    <a:pt x="5" y="50"/>
                  </a:lnTo>
                  <a:lnTo>
                    <a:pt x="5" y="50"/>
                  </a:lnTo>
                  <a:lnTo>
                    <a:pt x="2" y="50"/>
                  </a:lnTo>
                  <a:lnTo>
                    <a:pt x="2" y="47"/>
                  </a:lnTo>
                  <a:lnTo>
                    <a:pt x="2" y="47"/>
                  </a:lnTo>
                  <a:lnTo>
                    <a:pt x="2" y="47"/>
                  </a:lnTo>
                  <a:lnTo>
                    <a:pt x="2" y="47"/>
                  </a:lnTo>
                  <a:lnTo>
                    <a:pt x="0" y="47"/>
                  </a:lnTo>
                  <a:lnTo>
                    <a:pt x="0" y="45"/>
                  </a:lnTo>
                  <a:lnTo>
                    <a:pt x="0" y="45"/>
                  </a:lnTo>
                  <a:lnTo>
                    <a:pt x="0" y="43"/>
                  </a:lnTo>
                  <a:lnTo>
                    <a:pt x="0" y="43"/>
                  </a:lnTo>
                  <a:lnTo>
                    <a:pt x="0" y="43"/>
                  </a:lnTo>
                  <a:lnTo>
                    <a:pt x="0" y="40"/>
                  </a:lnTo>
                  <a:lnTo>
                    <a:pt x="2" y="40"/>
                  </a:lnTo>
                  <a:lnTo>
                    <a:pt x="2" y="40"/>
                  </a:lnTo>
                  <a:lnTo>
                    <a:pt x="2" y="40"/>
                  </a:lnTo>
                  <a:lnTo>
                    <a:pt x="2" y="38"/>
                  </a:lnTo>
                  <a:lnTo>
                    <a:pt x="2" y="38"/>
                  </a:lnTo>
                  <a:lnTo>
                    <a:pt x="2" y="38"/>
                  </a:lnTo>
                  <a:lnTo>
                    <a:pt x="5" y="38"/>
                  </a:lnTo>
                  <a:lnTo>
                    <a:pt x="5" y="38"/>
                  </a:lnTo>
                  <a:lnTo>
                    <a:pt x="5" y="38"/>
                  </a:lnTo>
                  <a:lnTo>
                    <a:pt x="5" y="40"/>
                  </a:lnTo>
                  <a:lnTo>
                    <a:pt x="7" y="40"/>
                  </a:lnTo>
                  <a:lnTo>
                    <a:pt x="7" y="38"/>
                  </a:lnTo>
                  <a:lnTo>
                    <a:pt x="7" y="38"/>
                  </a:lnTo>
                  <a:lnTo>
                    <a:pt x="7" y="38"/>
                  </a:lnTo>
                  <a:lnTo>
                    <a:pt x="7" y="38"/>
                  </a:lnTo>
                  <a:lnTo>
                    <a:pt x="9" y="38"/>
                  </a:lnTo>
                  <a:lnTo>
                    <a:pt x="9" y="38"/>
                  </a:lnTo>
                  <a:lnTo>
                    <a:pt x="9" y="38"/>
                  </a:lnTo>
                  <a:lnTo>
                    <a:pt x="9" y="40"/>
                  </a:lnTo>
                  <a:lnTo>
                    <a:pt x="9" y="40"/>
                  </a:lnTo>
                  <a:lnTo>
                    <a:pt x="7" y="40"/>
                  </a:lnTo>
                  <a:lnTo>
                    <a:pt x="7" y="40"/>
                  </a:lnTo>
                  <a:lnTo>
                    <a:pt x="7" y="43"/>
                  </a:lnTo>
                  <a:lnTo>
                    <a:pt x="7" y="43"/>
                  </a:lnTo>
                  <a:lnTo>
                    <a:pt x="7" y="43"/>
                  </a:lnTo>
                  <a:lnTo>
                    <a:pt x="7" y="43"/>
                  </a:lnTo>
                  <a:lnTo>
                    <a:pt x="5" y="43"/>
                  </a:lnTo>
                  <a:lnTo>
                    <a:pt x="5" y="43"/>
                  </a:lnTo>
                  <a:lnTo>
                    <a:pt x="5" y="45"/>
                  </a:lnTo>
                  <a:lnTo>
                    <a:pt x="5" y="45"/>
                  </a:lnTo>
                  <a:lnTo>
                    <a:pt x="7" y="45"/>
                  </a:lnTo>
                  <a:lnTo>
                    <a:pt x="7" y="45"/>
                  </a:lnTo>
                  <a:lnTo>
                    <a:pt x="7" y="45"/>
                  </a:lnTo>
                  <a:lnTo>
                    <a:pt x="7" y="45"/>
                  </a:lnTo>
                  <a:lnTo>
                    <a:pt x="9" y="45"/>
                  </a:lnTo>
                  <a:lnTo>
                    <a:pt x="9" y="45"/>
                  </a:lnTo>
                  <a:lnTo>
                    <a:pt x="9" y="45"/>
                  </a:lnTo>
                  <a:lnTo>
                    <a:pt x="9" y="47"/>
                  </a:lnTo>
                  <a:lnTo>
                    <a:pt x="9" y="47"/>
                  </a:lnTo>
                  <a:lnTo>
                    <a:pt x="9" y="45"/>
                  </a:lnTo>
                  <a:lnTo>
                    <a:pt x="9" y="45"/>
                  </a:lnTo>
                  <a:lnTo>
                    <a:pt x="9" y="4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271"/>
            <p:cNvSpPr>
              <a:spLocks/>
            </p:cNvSpPr>
            <p:nvPr/>
          </p:nvSpPr>
          <p:spPr bwMode="auto">
            <a:xfrm>
              <a:off x="2490788" y="3076575"/>
              <a:ext cx="725488" cy="665162"/>
            </a:xfrm>
            <a:custGeom>
              <a:avLst/>
              <a:gdLst/>
              <a:ahLst/>
              <a:cxnLst>
                <a:cxn ang="0">
                  <a:pos x="124" y="306"/>
                </a:cxn>
                <a:cxn ang="0">
                  <a:pos x="107" y="291"/>
                </a:cxn>
                <a:cxn ang="0">
                  <a:pos x="100" y="270"/>
                </a:cxn>
                <a:cxn ang="0">
                  <a:pos x="100" y="244"/>
                </a:cxn>
                <a:cxn ang="0">
                  <a:pos x="90" y="225"/>
                </a:cxn>
                <a:cxn ang="0">
                  <a:pos x="83" y="208"/>
                </a:cxn>
                <a:cxn ang="0">
                  <a:pos x="67" y="201"/>
                </a:cxn>
                <a:cxn ang="0">
                  <a:pos x="60" y="180"/>
                </a:cxn>
                <a:cxn ang="0">
                  <a:pos x="48" y="173"/>
                </a:cxn>
                <a:cxn ang="0">
                  <a:pos x="45" y="156"/>
                </a:cxn>
                <a:cxn ang="0">
                  <a:pos x="36" y="144"/>
                </a:cxn>
                <a:cxn ang="0">
                  <a:pos x="29" y="126"/>
                </a:cxn>
                <a:cxn ang="0">
                  <a:pos x="15" y="107"/>
                </a:cxn>
                <a:cxn ang="0">
                  <a:pos x="0" y="107"/>
                </a:cxn>
                <a:cxn ang="0">
                  <a:pos x="5" y="78"/>
                </a:cxn>
                <a:cxn ang="0">
                  <a:pos x="22" y="73"/>
                </a:cxn>
                <a:cxn ang="0">
                  <a:pos x="45" y="69"/>
                </a:cxn>
                <a:cxn ang="0">
                  <a:pos x="64" y="54"/>
                </a:cxn>
                <a:cxn ang="0">
                  <a:pos x="74" y="38"/>
                </a:cxn>
                <a:cxn ang="0">
                  <a:pos x="57" y="21"/>
                </a:cxn>
                <a:cxn ang="0">
                  <a:pos x="74" y="12"/>
                </a:cxn>
                <a:cxn ang="0">
                  <a:pos x="97" y="5"/>
                </a:cxn>
                <a:cxn ang="0">
                  <a:pos x="119" y="2"/>
                </a:cxn>
                <a:cxn ang="0">
                  <a:pos x="140" y="14"/>
                </a:cxn>
                <a:cxn ang="0">
                  <a:pos x="159" y="24"/>
                </a:cxn>
                <a:cxn ang="0">
                  <a:pos x="180" y="35"/>
                </a:cxn>
                <a:cxn ang="0">
                  <a:pos x="197" y="47"/>
                </a:cxn>
                <a:cxn ang="0">
                  <a:pos x="206" y="69"/>
                </a:cxn>
                <a:cxn ang="0">
                  <a:pos x="230" y="76"/>
                </a:cxn>
                <a:cxn ang="0">
                  <a:pos x="258" y="78"/>
                </a:cxn>
                <a:cxn ang="0">
                  <a:pos x="282" y="83"/>
                </a:cxn>
                <a:cxn ang="0">
                  <a:pos x="303" y="92"/>
                </a:cxn>
                <a:cxn ang="0">
                  <a:pos x="311" y="114"/>
                </a:cxn>
                <a:cxn ang="0">
                  <a:pos x="327" y="123"/>
                </a:cxn>
                <a:cxn ang="0">
                  <a:pos x="337" y="137"/>
                </a:cxn>
                <a:cxn ang="0">
                  <a:pos x="337" y="159"/>
                </a:cxn>
                <a:cxn ang="0">
                  <a:pos x="348" y="180"/>
                </a:cxn>
                <a:cxn ang="0">
                  <a:pos x="360" y="201"/>
                </a:cxn>
                <a:cxn ang="0">
                  <a:pos x="374" y="218"/>
                </a:cxn>
                <a:cxn ang="0">
                  <a:pos x="391" y="235"/>
                </a:cxn>
                <a:cxn ang="0">
                  <a:pos x="417" y="239"/>
                </a:cxn>
                <a:cxn ang="0">
                  <a:pos x="441" y="246"/>
                </a:cxn>
                <a:cxn ang="0">
                  <a:pos x="455" y="256"/>
                </a:cxn>
                <a:cxn ang="0">
                  <a:pos x="450" y="282"/>
                </a:cxn>
                <a:cxn ang="0">
                  <a:pos x="441" y="306"/>
                </a:cxn>
                <a:cxn ang="0">
                  <a:pos x="422" y="317"/>
                </a:cxn>
                <a:cxn ang="0">
                  <a:pos x="398" y="327"/>
                </a:cxn>
                <a:cxn ang="0">
                  <a:pos x="377" y="334"/>
                </a:cxn>
                <a:cxn ang="0">
                  <a:pos x="353" y="341"/>
                </a:cxn>
                <a:cxn ang="0">
                  <a:pos x="327" y="346"/>
                </a:cxn>
                <a:cxn ang="0">
                  <a:pos x="306" y="355"/>
                </a:cxn>
                <a:cxn ang="0">
                  <a:pos x="292" y="374"/>
                </a:cxn>
                <a:cxn ang="0">
                  <a:pos x="277" y="391"/>
                </a:cxn>
                <a:cxn ang="0">
                  <a:pos x="263" y="410"/>
                </a:cxn>
                <a:cxn ang="0">
                  <a:pos x="256" y="405"/>
                </a:cxn>
                <a:cxn ang="0">
                  <a:pos x="237" y="391"/>
                </a:cxn>
                <a:cxn ang="0">
                  <a:pos x="218" y="379"/>
                </a:cxn>
                <a:cxn ang="0">
                  <a:pos x="197" y="374"/>
                </a:cxn>
                <a:cxn ang="0">
                  <a:pos x="187" y="386"/>
                </a:cxn>
                <a:cxn ang="0">
                  <a:pos x="178" y="396"/>
                </a:cxn>
                <a:cxn ang="0">
                  <a:pos x="168" y="374"/>
                </a:cxn>
                <a:cxn ang="0">
                  <a:pos x="154" y="358"/>
                </a:cxn>
                <a:cxn ang="0">
                  <a:pos x="145" y="336"/>
                </a:cxn>
              </a:cxnLst>
              <a:rect l="0" t="0" r="r" b="b"/>
              <a:pathLst>
                <a:path w="457" h="419">
                  <a:moveTo>
                    <a:pt x="135" y="320"/>
                  </a:moveTo>
                  <a:lnTo>
                    <a:pt x="135" y="317"/>
                  </a:lnTo>
                  <a:lnTo>
                    <a:pt x="135" y="317"/>
                  </a:lnTo>
                  <a:lnTo>
                    <a:pt x="133" y="317"/>
                  </a:lnTo>
                  <a:lnTo>
                    <a:pt x="133" y="320"/>
                  </a:lnTo>
                  <a:lnTo>
                    <a:pt x="133" y="320"/>
                  </a:lnTo>
                  <a:lnTo>
                    <a:pt x="133" y="320"/>
                  </a:lnTo>
                  <a:lnTo>
                    <a:pt x="133" y="317"/>
                  </a:lnTo>
                  <a:lnTo>
                    <a:pt x="133" y="317"/>
                  </a:lnTo>
                  <a:lnTo>
                    <a:pt x="133" y="317"/>
                  </a:lnTo>
                  <a:lnTo>
                    <a:pt x="133" y="317"/>
                  </a:lnTo>
                  <a:lnTo>
                    <a:pt x="133" y="315"/>
                  </a:lnTo>
                  <a:lnTo>
                    <a:pt x="133" y="315"/>
                  </a:lnTo>
                  <a:lnTo>
                    <a:pt x="131" y="315"/>
                  </a:lnTo>
                  <a:lnTo>
                    <a:pt x="131" y="315"/>
                  </a:lnTo>
                  <a:lnTo>
                    <a:pt x="131" y="313"/>
                  </a:lnTo>
                  <a:lnTo>
                    <a:pt x="131" y="313"/>
                  </a:lnTo>
                  <a:lnTo>
                    <a:pt x="131" y="313"/>
                  </a:lnTo>
                  <a:lnTo>
                    <a:pt x="131" y="310"/>
                  </a:lnTo>
                  <a:lnTo>
                    <a:pt x="131" y="310"/>
                  </a:lnTo>
                  <a:lnTo>
                    <a:pt x="128" y="310"/>
                  </a:lnTo>
                  <a:lnTo>
                    <a:pt x="128" y="308"/>
                  </a:lnTo>
                  <a:lnTo>
                    <a:pt x="128" y="308"/>
                  </a:lnTo>
                  <a:lnTo>
                    <a:pt x="128" y="310"/>
                  </a:lnTo>
                  <a:lnTo>
                    <a:pt x="128" y="310"/>
                  </a:lnTo>
                  <a:lnTo>
                    <a:pt x="128" y="308"/>
                  </a:lnTo>
                  <a:lnTo>
                    <a:pt x="128" y="308"/>
                  </a:lnTo>
                  <a:lnTo>
                    <a:pt x="126" y="308"/>
                  </a:lnTo>
                  <a:lnTo>
                    <a:pt x="126" y="308"/>
                  </a:lnTo>
                  <a:lnTo>
                    <a:pt x="126" y="306"/>
                  </a:lnTo>
                  <a:lnTo>
                    <a:pt x="126" y="306"/>
                  </a:lnTo>
                  <a:lnTo>
                    <a:pt x="126" y="306"/>
                  </a:lnTo>
                  <a:lnTo>
                    <a:pt x="124" y="306"/>
                  </a:lnTo>
                  <a:lnTo>
                    <a:pt x="124" y="306"/>
                  </a:lnTo>
                  <a:lnTo>
                    <a:pt x="124" y="306"/>
                  </a:lnTo>
                  <a:lnTo>
                    <a:pt x="121" y="306"/>
                  </a:lnTo>
                  <a:lnTo>
                    <a:pt x="121" y="306"/>
                  </a:lnTo>
                  <a:lnTo>
                    <a:pt x="121" y="303"/>
                  </a:lnTo>
                  <a:lnTo>
                    <a:pt x="121" y="303"/>
                  </a:lnTo>
                  <a:lnTo>
                    <a:pt x="119" y="303"/>
                  </a:lnTo>
                  <a:lnTo>
                    <a:pt x="119" y="303"/>
                  </a:lnTo>
                  <a:lnTo>
                    <a:pt x="119" y="303"/>
                  </a:lnTo>
                  <a:lnTo>
                    <a:pt x="119" y="303"/>
                  </a:lnTo>
                  <a:lnTo>
                    <a:pt x="116" y="303"/>
                  </a:lnTo>
                  <a:lnTo>
                    <a:pt x="116" y="303"/>
                  </a:lnTo>
                  <a:lnTo>
                    <a:pt x="116" y="301"/>
                  </a:lnTo>
                  <a:lnTo>
                    <a:pt x="114" y="301"/>
                  </a:lnTo>
                  <a:lnTo>
                    <a:pt x="114" y="301"/>
                  </a:lnTo>
                  <a:lnTo>
                    <a:pt x="114" y="301"/>
                  </a:lnTo>
                  <a:lnTo>
                    <a:pt x="114" y="301"/>
                  </a:lnTo>
                  <a:lnTo>
                    <a:pt x="114" y="301"/>
                  </a:lnTo>
                  <a:lnTo>
                    <a:pt x="114" y="301"/>
                  </a:lnTo>
                  <a:lnTo>
                    <a:pt x="114" y="299"/>
                  </a:lnTo>
                  <a:lnTo>
                    <a:pt x="112" y="299"/>
                  </a:lnTo>
                  <a:lnTo>
                    <a:pt x="112" y="299"/>
                  </a:lnTo>
                  <a:lnTo>
                    <a:pt x="112" y="299"/>
                  </a:lnTo>
                  <a:lnTo>
                    <a:pt x="112" y="296"/>
                  </a:lnTo>
                  <a:lnTo>
                    <a:pt x="112" y="296"/>
                  </a:lnTo>
                  <a:lnTo>
                    <a:pt x="112" y="296"/>
                  </a:lnTo>
                  <a:lnTo>
                    <a:pt x="112" y="296"/>
                  </a:lnTo>
                  <a:lnTo>
                    <a:pt x="109" y="296"/>
                  </a:lnTo>
                  <a:lnTo>
                    <a:pt x="109" y="294"/>
                  </a:lnTo>
                  <a:lnTo>
                    <a:pt x="109" y="294"/>
                  </a:lnTo>
                  <a:lnTo>
                    <a:pt x="109" y="294"/>
                  </a:lnTo>
                  <a:lnTo>
                    <a:pt x="109" y="291"/>
                  </a:lnTo>
                  <a:lnTo>
                    <a:pt x="107" y="291"/>
                  </a:lnTo>
                  <a:lnTo>
                    <a:pt x="107" y="291"/>
                  </a:lnTo>
                  <a:lnTo>
                    <a:pt x="107" y="291"/>
                  </a:lnTo>
                  <a:lnTo>
                    <a:pt x="107" y="289"/>
                  </a:lnTo>
                  <a:lnTo>
                    <a:pt x="107" y="289"/>
                  </a:lnTo>
                  <a:lnTo>
                    <a:pt x="107" y="289"/>
                  </a:lnTo>
                  <a:lnTo>
                    <a:pt x="107" y="287"/>
                  </a:lnTo>
                  <a:lnTo>
                    <a:pt x="105" y="287"/>
                  </a:lnTo>
                  <a:lnTo>
                    <a:pt x="105" y="287"/>
                  </a:lnTo>
                  <a:lnTo>
                    <a:pt x="105" y="287"/>
                  </a:lnTo>
                  <a:lnTo>
                    <a:pt x="105" y="287"/>
                  </a:lnTo>
                  <a:lnTo>
                    <a:pt x="105" y="287"/>
                  </a:lnTo>
                  <a:lnTo>
                    <a:pt x="105" y="284"/>
                  </a:lnTo>
                  <a:lnTo>
                    <a:pt x="105" y="284"/>
                  </a:lnTo>
                  <a:lnTo>
                    <a:pt x="105" y="282"/>
                  </a:lnTo>
                  <a:lnTo>
                    <a:pt x="102" y="282"/>
                  </a:lnTo>
                  <a:lnTo>
                    <a:pt x="102" y="282"/>
                  </a:lnTo>
                  <a:lnTo>
                    <a:pt x="102" y="282"/>
                  </a:lnTo>
                  <a:lnTo>
                    <a:pt x="102" y="280"/>
                  </a:lnTo>
                  <a:lnTo>
                    <a:pt x="102" y="280"/>
                  </a:lnTo>
                  <a:lnTo>
                    <a:pt x="100" y="280"/>
                  </a:lnTo>
                  <a:lnTo>
                    <a:pt x="100" y="277"/>
                  </a:lnTo>
                  <a:lnTo>
                    <a:pt x="100" y="277"/>
                  </a:lnTo>
                  <a:lnTo>
                    <a:pt x="100" y="277"/>
                  </a:lnTo>
                  <a:lnTo>
                    <a:pt x="100" y="277"/>
                  </a:lnTo>
                  <a:lnTo>
                    <a:pt x="100" y="275"/>
                  </a:lnTo>
                  <a:lnTo>
                    <a:pt x="100" y="275"/>
                  </a:lnTo>
                  <a:lnTo>
                    <a:pt x="100" y="275"/>
                  </a:lnTo>
                  <a:lnTo>
                    <a:pt x="102" y="275"/>
                  </a:lnTo>
                  <a:lnTo>
                    <a:pt x="102" y="272"/>
                  </a:lnTo>
                  <a:lnTo>
                    <a:pt x="100" y="272"/>
                  </a:lnTo>
                  <a:lnTo>
                    <a:pt x="100" y="272"/>
                  </a:lnTo>
                  <a:lnTo>
                    <a:pt x="100" y="270"/>
                  </a:lnTo>
                  <a:lnTo>
                    <a:pt x="100" y="270"/>
                  </a:lnTo>
                  <a:lnTo>
                    <a:pt x="100" y="270"/>
                  </a:lnTo>
                  <a:lnTo>
                    <a:pt x="100" y="268"/>
                  </a:lnTo>
                  <a:lnTo>
                    <a:pt x="100" y="268"/>
                  </a:lnTo>
                  <a:lnTo>
                    <a:pt x="100" y="268"/>
                  </a:lnTo>
                  <a:lnTo>
                    <a:pt x="100" y="268"/>
                  </a:lnTo>
                  <a:lnTo>
                    <a:pt x="100" y="265"/>
                  </a:lnTo>
                  <a:lnTo>
                    <a:pt x="100" y="265"/>
                  </a:lnTo>
                  <a:lnTo>
                    <a:pt x="97" y="265"/>
                  </a:lnTo>
                  <a:lnTo>
                    <a:pt x="97" y="263"/>
                  </a:lnTo>
                  <a:lnTo>
                    <a:pt x="97" y="263"/>
                  </a:lnTo>
                  <a:lnTo>
                    <a:pt x="97" y="263"/>
                  </a:lnTo>
                  <a:lnTo>
                    <a:pt x="97" y="261"/>
                  </a:lnTo>
                  <a:lnTo>
                    <a:pt x="97" y="261"/>
                  </a:lnTo>
                  <a:lnTo>
                    <a:pt x="97" y="261"/>
                  </a:lnTo>
                  <a:lnTo>
                    <a:pt x="97" y="258"/>
                  </a:lnTo>
                  <a:lnTo>
                    <a:pt x="97" y="258"/>
                  </a:lnTo>
                  <a:lnTo>
                    <a:pt x="97" y="256"/>
                  </a:lnTo>
                  <a:lnTo>
                    <a:pt x="97" y="256"/>
                  </a:lnTo>
                  <a:lnTo>
                    <a:pt x="97" y="256"/>
                  </a:lnTo>
                  <a:lnTo>
                    <a:pt x="97" y="256"/>
                  </a:lnTo>
                  <a:lnTo>
                    <a:pt x="97" y="256"/>
                  </a:lnTo>
                  <a:lnTo>
                    <a:pt x="97" y="254"/>
                  </a:lnTo>
                  <a:lnTo>
                    <a:pt x="97" y="254"/>
                  </a:lnTo>
                  <a:lnTo>
                    <a:pt x="97" y="251"/>
                  </a:lnTo>
                  <a:lnTo>
                    <a:pt x="100" y="251"/>
                  </a:lnTo>
                  <a:lnTo>
                    <a:pt x="100" y="251"/>
                  </a:lnTo>
                  <a:lnTo>
                    <a:pt x="100" y="249"/>
                  </a:lnTo>
                  <a:lnTo>
                    <a:pt x="100" y="249"/>
                  </a:lnTo>
                  <a:lnTo>
                    <a:pt x="100" y="246"/>
                  </a:lnTo>
                  <a:lnTo>
                    <a:pt x="100" y="246"/>
                  </a:lnTo>
                  <a:lnTo>
                    <a:pt x="100" y="246"/>
                  </a:lnTo>
                  <a:lnTo>
                    <a:pt x="100" y="244"/>
                  </a:lnTo>
                  <a:lnTo>
                    <a:pt x="100" y="244"/>
                  </a:lnTo>
                  <a:lnTo>
                    <a:pt x="97" y="244"/>
                  </a:lnTo>
                  <a:lnTo>
                    <a:pt x="97" y="242"/>
                  </a:lnTo>
                  <a:lnTo>
                    <a:pt x="97" y="242"/>
                  </a:lnTo>
                  <a:lnTo>
                    <a:pt x="97" y="242"/>
                  </a:lnTo>
                  <a:lnTo>
                    <a:pt x="97" y="242"/>
                  </a:lnTo>
                  <a:lnTo>
                    <a:pt x="97" y="242"/>
                  </a:lnTo>
                  <a:lnTo>
                    <a:pt x="97" y="242"/>
                  </a:lnTo>
                  <a:lnTo>
                    <a:pt x="97" y="239"/>
                  </a:lnTo>
                  <a:lnTo>
                    <a:pt x="97" y="239"/>
                  </a:lnTo>
                  <a:lnTo>
                    <a:pt x="97" y="239"/>
                  </a:lnTo>
                  <a:lnTo>
                    <a:pt x="97" y="239"/>
                  </a:lnTo>
                  <a:lnTo>
                    <a:pt x="97" y="237"/>
                  </a:lnTo>
                  <a:lnTo>
                    <a:pt x="95" y="237"/>
                  </a:lnTo>
                  <a:lnTo>
                    <a:pt x="95" y="237"/>
                  </a:lnTo>
                  <a:lnTo>
                    <a:pt x="95" y="237"/>
                  </a:lnTo>
                  <a:lnTo>
                    <a:pt x="95" y="237"/>
                  </a:lnTo>
                  <a:lnTo>
                    <a:pt x="95" y="235"/>
                  </a:lnTo>
                  <a:lnTo>
                    <a:pt x="95" y="235"/>
                  </a:lnTo>
                  <a:lnTo>
                    <a:pt x="93" y="235"/>
                  </a:lnTo>
                  <a:lnTo>
                    <a:pt x="93" y="232"/>
                  </a:lnTo>
                  <a:lnTo>
                    <a:pt x="93" y="232"/>
                  </a:lnTo>
                  <a:lnTo>
                    <a:pt x="93" y="232"/>
                  </a:lnTo>
                  <a:lnTo>
                    <a:pt x="93" y="230"/>
                  </a:lnTo>
                  <a:lnTo>
                    <a:pt x="93" y="230"/>
                  </a:lnTo>
                  <a:lnTo>
                    <a:pt x="93" y="230"/>
                  </a:lnTo>
                  <a:lnTo>
                    <a:pt x="93" y="227"/>
                  </a:lnTo>
                  <a:lnTo>
                    <a:pt x="93" y="227"/>
                  </a:lnTo>
                  <a:lnTo>
                    <a:pt x="90" y="227"/>
                  </a:lnTo>
                  <a:lnTo>
                    <a:pt x="90" y="227"/>
                  </a:lnTo>
                  <a:lnTo>
                    <a:pt x="88" y="227"/>
                  </a:lnTo>
                  <a:lnTo>
                    <a:pt x="88" y="227"/>
                  </a:lnTo>
                  <a:lnTo>
                    <a:pt x="90" y="227"/>
                  </a:lnTo>
                  <a:lnTo>
                    <a:pt x="90" y="225"/>
                  </a:lnTo>
                  <a:lnTo>
                    <a:pt x="90" y="225"/>
                  </a:lnTo>
                  <a:lnTo>
                    <a:pt x="90" y="223"/>
                  </a:lnTo>
                  <a:lnTo>
                    <a:pt x="88" y="223"/>
                  </a:lnTo>
                  <a:lnTo>
                    <a:pt x="88" y="223"/>
                  </a:lnTo>
                  <a:lnTo>
                    <a:pt x="88" y="223"/>
                  </a:lnTo>
                  <a:lnTo>
                    <a:pt x="88" y="223"/>
                  </a:lnTo>
                  <a:lnTo>
                    <a:pt x="88" y="220"/>
                  </a:lnTo>
                  <a:lnTo>
                    <a:pt x="88" y="220"/>
                  </a:lnTo>
                  <a:lnTo>
                    <a:pt x="88" y="220"/>
                  </a:lnTo>
                  <a:lnTo>
                    <a:pt x="88" y="220"/>
                  </a:lnTo>
                  <a:lnTo>
                    <a:pt x="88" y="220"/>
                  </a:lnTo>
                  <a:lnTo>
                    <a:pt x="88" y="220"/>
                  </a:lnTo>
                  <a:lnTo>
                    <a:pt x="88" y="218"/>
                  </a:lnTo>
                  <a:lnTo>
                    <a:pt x="88" y="218"/>
                  </a:lnTo>
                  <a:lnTo>
                    <a:pt x="88" y="218"/>
                  </a:lnTo>
                  <a:lnTo>
                    <a:pt x="86" y="218"/>
                  </a:lnTo>
                  <a:lnTo>
                    <a:pt x="86" y="216"/>
                  </a:lnTo>
                  <a:lnTo>
                    <a:pt x="86" y="216"/>
                  </a:lnTo>
                  <a:lnTo>
                    <a:pt x="86" y="216"/>
                  </a:lnTo>
                  <a:lnTo>
                    <a:pt x="86" y="216"/>
                  </a:lnTo>
                  <a:lnTo>
                    <a:pt x="86" y="216"/>
                  </a:lnTo>
                  <a:lnTo>
                    <a:pt x="83" y="216"/>
                  </a:lnTo>
                  <a:lnTo>
                    <a:pt x="83" y="216"/>
                  </a:lnTo>
                  <a:lnTo>
                    <a:pt x="86" y="216"/>
                  </a:lnTo>
                  <a:lnTo>
                    <a:pt x="86" y="213"/>
                  </a:lnTo>
                  <a:lnTo>
                    <a:pt x="86" y="213"/>
                  </a:lnTo>
                  <a:lnTo>
                    <a:pt x="86" y="213"/>
                  </a:lnTo>
                  <a:lnTo>
                    <a:pt x="86" y="213"/>
                  </a:lnTo>
                  <a:lnTo>
                    <a:pt x="86" y="211"/>
                  </a:lnTo>
                  <a:lnTo>
                    <a:pt x="83" y="211"/>
                  </a:lnTo>
                  <a:lnTo>
                    <a:pt x="83" y="211"/>
                  </a:lnTo>
                  <a:lnTo>
                    <a:pt x="83" y="211"/>
                  </a:lnTo>
                  <a:lnTo>
                    <a:pt x="83" y="208"/>
                  </a:lnTo>
                  <a:lnTo>
                    <a:pt x="81" y="208"/>
                  </a:lnTo>
                  <a:lnTo>
                    <a:pt x="81" y="211"/>
                  </a:lnTo>
                  <a:lnTo>
                    <a:pt x="81" y="211"/>
                  </a:lnTo>
                  <a:lnTo>
                    <a:pt x="81" y="211"/>
                  </a:lnTo>
                  <a:lnTo>
                    <a:pt x="81" y="211"/>
                  </a:lnTo>
                  <a:lnTo>
                    <a:pt x="81" y="211"/>
                  </a:lnTo>
                  <a:lnTo>
                    <a:pt x="81" y="208"/>
                  </a:lnTo>
                  <a:lnTo>
                    <a:pt x="81" y="208"/>
                  </a:lnTo>
                  <a:lnTo>
                    <a:pt x="79" y="208"/>
                  </a:lnTo>
                  <a:lnTo>
                    <a:pt x="79" y="208"/>
                  </a:lnTo>
                  <a:lnTo>
                    <a:pt x="79" y="208"/>
                  </a:lnTo>
                  <a:lnTo>
                    <a:pt x="79" y="206"/>
                  </a:lnTo>
                  <a:lnTo>
                    <a:pt x="79" y="206"/>
                  </a:lnTo>
                  <a:lnTo>
                    <a:pt x="76" y="206"/>
                  </a:lnTo>
                  <a:lnTo>
                    <a:pt x="76" y="206"/>
                  </a:lnTo>
                  <a:lnTo>
                    <a:pt x="76" y="206"/>
                  </a:lnTo>
                  <a:lnTo>
                    <a:pt x="74" y="206"/>
                  </a:lnTo>
                  <a:lnTo>
                    <a:pt x="74" y="204"/>
                  </a:lnTo>
                  <a:lnTo>
                    <a:pt x="74" y="204"/>
                  </a:lnTo>
                  <a:lnTo>
                    <a:pt x="74" y="204"/>
                  </a:lnTo>
                  <a:lnTo>
                    <a:pt x="71" y="204"/>
                  </a:lnTo>
                  <a:lnTo>
                    <a:pt x="71" y="204"/>
                  </a:lnTo>
                  <a:lnTo>
                    <a:pt x="71" y="204"/>
                  </a:lnTo>
                  <a:lnTo>
                    <a:pt x="71" y="201"/>
                  </a:lnTo>
                  <a:lnTo>
                    <a:pt x="71" y="201"/>
                  </a:lnTo>
                  <a:lnTo>
                    <a:pt x="71" y="201"/>
                  </a:lnTo>
                  <a:lnTo>
                    <a:pt x="69" y="201"/>
                  </a:lnTo>
                  <a:lnTo>
                    <a:pt x="69" y="201"/>
                  </a:lnTo>
                  <a:lnTo>
                    <a:pt x="69" y="201"/>
                  </a:lnTo>
                  <a:lnTo>
                    <a:pt x="67" y="201"/>
                  </a:lnTo>
                  <a:lnTo>
                    <a:pt x="67" y="201"/>
                  </a:lnTo>
                  <a:lnTo>
                    <a:pt x="67" y="201"/>
                  </a:lnTo>
                  <a:lnTo>
                    <a:pt x="67" y="201"/>
                  </a:lnTo>
                  <a:lnTo>
                    <a:pt x="64" y="201"/>
                  </a:lnTo>
                  <a:lnTo>
                    <a:pt x="64" y="199"/>
                  </a:lnTo>
                  <a:lnTo>
                    <a:pt x="64" y="199"/>
                  </a:lnTo>
                  <a:lnTo>
                    <a:pt x="64" y="199"/>
                  </a:lnTo>
                  <a:lnTo>
                    <a:pt x="64" y="197"/>
                  </a:lnTo>
                  <a:lnTo>
                    <a:pt x="64" y="197"/>
                  </a:lnTo>
                  <a:lnTo>
                    <a:pt x="64" y="197"/>
                  </a:lnTo>
                  <a:lnTo>
                    <a:pt x="64" y="197"/>
                  </a:lnTo>
                  <a:lnTo>
                    <a:pt x="64" y="194"/>
                  </a:lnTo>
                  <a:lnTo>
                    <a:pt x="64" y="194"/>
                  </a:lnTo>
                  <a:lnTo>
                    <a:pt x="62" y="194"/>
                  </a:lnTo>
                  <a:lnTo>
                    <a:pt x="62" y="192"/>
                  </a:lnTo>
                  <a:lnTo>
                    <a:pt x="62" y="192"/>
                  </a:lnTo>
                  <a:lnTo>
                    <a:pt x="62" y="192"/>
                  </a:lnTo>
                  <a:lnTo>
                    <a:pt x="62" y="190"/>
                  </a:lnTo>
                  <a:lnTo>
                    <a:pt x="60" y="190"/>
                  </a:lnTo>
                  <a:lnTo>
                    <a:pt x="60" y="190"/>
                  </a:lnTo>
                  <a:lnTo>
                    <a:pt x="60" y="190"/>
                  </a:lnTo>
                  <a:lnTo>
                    <a:pt x="60" y="187"/>
                  </a:lnTo>
                  <a:lnTo>
                    <a:pt x="60" y="187"/>
                  </a:lnTo>
                  <a:lnTo>
                    <a:pt x="60" y="187"/>
                  </a:lnTo>
                  <a:lnTo>
                    <a:pt x="57" y="187"/>
                  </a:lnTo>
                  <a:lnTo>
                    <a:pt x="57" y="187"/>
                  </a:lnTo>
                  <a:lnTo>
                    <a:pt x="57" y="185"/>
                  </a:lnTo>
                  <a:lnTo>
                    <a:pt x="57" y="185"/>
                  </a:lnTo>
                  <a:lnTo>
                    <a:pt x="60" y="185"/>
                  </a:lnTo>
                  <a:lnTo>
                    <a:pt x="60" y="185"/>
                  </a:lnTo>
                  <a:lnTo>
                    <a:pt x="60" y="185"/>
                  </a:lnTo>
                  <a:lnTo>
                    <a:pt x="60" y="185"/>
                  </a:lnTo>
                  <a:lnTo>
                    <a:pt x="60" y="185"/>
                  </a:lnTo>
                  <a:lnTo>
                    <a:pt x="60" y="182"/>
                  </a:lnTo>
                  <a:lnTo>
                    <a:pt x="60" y="182"/>
                  </a:lnTo>
                  <a:lnTo>
                    <a:pt x="60" y="180"/>
                  </a:lnTo>
                  <a:lnTo>
                    <a:pt x="60" y="180"/>
                  </a:lnTo>
                  <a:lnTo>
                    <a:pt x="60" y="180"/>
                  </a:lnTo>
                  <a:lnTo>
                    <a:pt x="60" y="180"/>
                  </a:lnTo>
                  <a:lnTo>
                    <a:pt x="60" y="178"/>
                  </a:lnTo>
                  <a:lnTo>
                    <a:pt x="60" y="178"/>
                  </a:lnTo>
                  <a:lnTo>
                    <a:pt x="60" y="178"/>
                  </a:lnTo>
                  <a:lnTo>
                    <a:pt x="60" y="178"/>
                  </a:lnTo>
                  <a:lnTo>
                    <a:pt x="60" y="178"/>
                  </a:lnTo>
                  <a:lnTo>
                    <a:pt x="60" y="175"/>
                  </a:lnTo>
                  <a:lnTo>
                    <a:pt x="57" y="175"/>
                  </a:lnTo>
                  <a:lnTo>
                    <a:pt x="57" y="175"/>
                  </a:lnTo>
                  <a:lnTo>
                    <a:pt x="57" y="175"/>
                  </a:lnTo>
                  <a:lnTo>
                    <a:pt x="57" y="173"/>
                  </a:lnTo>
                  <a:lnTo>
                    <a:pt x="57" y="173"/>
                  </a:lnTo>
                  <a:lnTo>
                    <a:pt x="55" y="173"/>
                  </a:lnTo>
                  <a:lnTo>
                    <a:pt x="55" y="173"/>
                  </a:lnTo>
                  <a:lnTo>
                    <a:pt x="55" y="173"/>
                  </a:lnTo>
                  <a:lnTo>
                    <a:pt x="55" y="175"/>
                  </a:lnTo>
                  <a:lnTo>
                    <a:pt x="55" y="175"/>
                  </a:lnTo>
                  <a:lnTo>
                    <a:pt x="53" y="175"/>
                  </a:lnTo>
                  <a:lnTo>
                    <a:pt x="53" y="173"/>
                  </a:lnTo>
                  <a:lnTo>
                    <a:pt x="53" y="173"/>
                  </a:lnTo>
                  <a:lnTo>
                    <a:pt x="53" y="173"/>
                  </a:lnTo>
                  <a:lnTo>
                    <a:pt x="53" y="173"/>
                  </a:lnTo>
                  <a:lnTo>
                    <a:pt x="50" y="173"/>
                  </a:lnTo>
                  <a:lnTo>
                    <a:pt x="50" y="171"/>
                  </a:lnTo>
                  <a:lnTo>
                    <a:pt x="50" y="171"/>
                  </a:lnTo>
                  <a:lnTo>
                    <a:pt x="50" y="171"/>
                  </a:lnTo>
                  <a:lnTo>
                    <a:pt x="48" y="171"/>
                  </a:lnTo>
                  <a:lnTo>
                    <a:pt x="48" y="171"/>
                  </a:lnTo>
                  <a:lnTo>
                    <a:pt x="48" y="173"/>
                  </a:lnTo>
                  <a:lnTo>
                    <a:pt x="48" y="173"/>
                  </a:lnTo>
                  <a:lnTo>
                    <a:pt x="48" y="173"/>
                  </a:lnTo>
                  <a:lnTo>
                    <a:pt x="48" y="171"/>
                  </a:lnTo>
                  <a:lnTo>
                    <a:pt x="48" y="171"/>
                  </a:lnTo>
                  <a:lnTo>
                    <a:pt x="48" y="168"/>
                  </a:lnTo>
                  <a:lnTo>
                    <a:pt x="45" y="168"/>
                  </a:lnTo>
                  <a:lnTo>
                    <a:pt x="45" y="168"/>
                  </a:lnTo>
                  <a:lnTo>
                    <a:pt x="45" y="168"/>
                  </a:lnTo>
                  <a:lnTo>
                    <a:pt x="45" y="168"/>
                  </a:lnTo>
                  <a:lnTo>
                    <a:pt x="45" y="168"/>
                  </a:lnTo>
                  <a:lnTo>
                    <a:pt x="43" y="168"/>
                  </a:lnTo>
                  <a:lnTo>
                    <a:pt x="43" y="166"/>
                  </a:lnTo>
                  <a:lnTo>
                    <a:pt x="43" y="166"/>
                  </a:lnTo>
                  <a:lnTo>
                    <a:pt x="45" y="166"/>
                  </a:lnTo>
                  <a:lnTo>
                    <a:pt x="45" y="163"/>
                  </a:lnTo>
                  <a:lnTo>
                    <a:pt x="45" y="163"/>
                  </a:lnTo>
                  <a:lnTo>
                    <a:pt x="45" y="161"/>
                  </a:lnTo>
                  <a:lnTo>
                    <a:pt x="45" y="161"/>
                  </a:lnTo>
                  <a:lnTo>
                    <a:pt x="45" y="161"/>
                  </a:lnTo>
                  <a:lnTo>
                    <a:pt x="45" y="159"/>
                  </a:lnTo>
                  <a:lnTo>
                    <a:pt x="45" y="159"/>
                  </a:lnTo>
                  <a:lnTo>
                    <a:pt x="45" y="159"/>
                  </a:lnTo>
                  <a:lnTo>
                    <a:pt x="48" y="159"/>
                  </a:lnTo>
                  <a:lnTo>
                    <a:pt x="48" y="159"/>
                  </a:lnTo>
                  <a:lnTo>
                    <a:pt x="48" y="159"/>
                  </a:lnTo>
                  <a:lnTo>
                    <a:pt x="48" y="159"/>
                  </a:lnTo>
                  <a:lnTo>
                    <a:pt x="48" y="156"/>
                  </a:lnTo>
                  <a:lnTo>
                    <a:pt x="48" y="156"/>
                  </a:lnTo>
                  <a:lnTo>
                    <a:pt x="48" y="156"/>
                  </a:lnTo>
                  <a:lnTo>
                    <a:pt x="48" y="156"/>
                  </a:lnTo>
                  <a:lnTo>
                    <a:pt x="45" y="156"/>
                  </a:lnTo>
                  <a:lnTo>
                    <a:pt x="45" y="156"/>
                  </a:lnTo>
                  <a:lnTo>
                    <a:pt x="45" y="154"/>
                  </a:lnTo>
                  <a:lnTo>
                    <a:pt x="45" y="154"/>
                  </a:lnTo>
                  <a:lnTo>
                    <a:pt x="45" y="156"/>
                  </a:lnTo>
                  <a:lnTo>
                    <a:pt x="43" y="156"/>
                  </a:lnTo>
                  <a:lnTo>
                    <a:pt x="43" y="154"/>
                  </a:lnTo>
                  <a:lnTo>
                    <a:pt x="43" y="154"/>
                  </a:lnTo>
                  <a:lnTo>
                    <a:pt x="43" y="154"/>
                  </a:lnTo>
                  <a:lnTo>
                    <a:pt x="41" y="154"/>
                  </a:lnTo>
                  <a:lnTo>
                    <a:pt x="41" y="152"/>
                  </a:lnTo>
                  <a:lnTo>
                    <a:pt x="41" y="152"/>
                  </a:lnTo>
                  <a:lnTo>
                    <a:pt x="41" y="152"/>
                  </a:lnTo>
                  <a:lnTo>
                    <a:pt x="41" y="152"/>
                  </a:lnTo>
                  <a:lnTo>
                    <a:pt x="43" y="152"/>
                  </a:lnTo>
                  <a:lnTo>
                    <a:pt x="43" y="149"/>
                  </a:lnTo>
                  <a:lnTo>
                    <a:pt x="41" y="149"/>
                  </a:lnTo>
                  <a:lnTo>
                    <a:pt x="41" y="149"/>
                  </a:lnTo>
                  <a:lnTo>
                    <a:pt x="41" y="149"/>
                  </a:lnTo>
                  <a:lnTo>
                    <a:pt x="41" y="149"/>
                  </a:lnTo>
                  <a:lnTo>
                    <a:pt x="41" y="147"/>
                  </a:lnTo>
                  <a:lnTo>
                    <a:pt x="41" y="147"/>
                  </a:lnTo>
                  <a:lnTo>
                    <a:pt x="41" y="147"/>
                  </a:lnTo>
                  <a:lnTo>
                    <a:pt x="41" y="144"/>
                  </a:lnTo>
                  <a:lnTo>
                    <a:pt x="41" y="144"/>
                  </a:lnTo>
                  <a:lnTo>
                    <a:pt x="38" y="144"/>
                  </a:lnTo>
                  <a:lnTo>
                    <a:pt x="38" y="142"/>
                  </a:lnTo>
                  <a:lnTo>
                    <a:pt x="38" y="142"/>
                  </a:lnTo>
                  <a:lnTo>
                    <a:pt x="38" y="142"/>
                  </a:lnTo>
                  <a:lnTo>
                    <a:pt x="38" y="140"/>
                  </a:lnTo>
                  <a:lnTo>
                    <a:pt x="38" y="140"/>
                  </a:lnTo>
                  <a:lnTo>
                    <a:pt x="38" y="140"/>
                  </a:lnTo>
                  <a:lnTo>
                    <a:pt x="36" y="140"/>
                  </a:lnTo>
                  <a:lnTo>
                    <a:pt x="36" y="140"/>
                  </a:lnTo>
                  <a:lnTo>
                    <a:pt x="36" y="142"/>
                  </a:lnTo>
                  <a:lnTo>
                    <a:pt x="36" y="142"/>
                  </a:lnTo>
                  <a:lnTo>
                    <a:pt x="36" y="144"/>
                  </a:lnTo>
                  <a:lnTo>
                    <a:pt x="36" y="144"/>
                  </a:lnTo>
                  <a:lnTo>
                    <a:pt x="36" y="142"/>
                  </a:lnTo>
                  <a:lnTo>
                    <a:pt x="36" y="142"/>
                  </a:lnTo>
                  <a:lnTo>
                    <a:pt x="34" y="142"/>
                  </a:lnTo>
                  <a:lnTo>
                    <a:pt x="34" y="140"/>
                  </a:lnTo>
                  <a:lnTo>
                    <a:pt x="34" y="140"/>
                  </a:lnTo>
                  <a:lnTo>
                    <a:pt x="34" y="140"/>
                  </a:lnTo>
                  <a:lnTo>
                    <a:pt x="34" y="140"/>
                  </a:lnTo>
                  <a:lnTo>
                    <a:pt x="34" y="137"/>
                  </a:lnTo>
                  <a:lnTo>
                    <a:pt x="34" y="137"/>
                  </a:lnTo>
                  <a:lnTo>
                    <a:pt x="34" y="137"/>
                  </a:lnTo>
                  <a:lnTo>
                    <a:pt x="34" y="137"/>
                  </a:lnTo>
                  <a:lnTo>
                    <a:pt x="34" y="137"/>
                  </a:lnTo>
                  <a:lnTo>
                    <a:pt x="34" y="135"/>
                  </a:lnTo>
                  <a:lnTo>
                    <a:pt x="34" y="135"/>
                  </a:lnTo>
                  <a:lnTo>
                    <a:pt x="34" y="135"/>
                  </a:lnTo>
                  <a:lnTo>
                    <a:pt x="34" y="135"/>
                  </a:lnTo>
                  <a:lnTo>
                    <a:pt x="34" y="133"/>
                  </a:lnTo>
                  <a:lnTo>
                    <a:pt x="34" y="133"/>
                  </a:lnTo>
                  <a:lnTo>
                    <a:pt x="31" y="133"/>
                  </a:lnTo>
                  <a:lnTo>
                    <a:pt x="31" y="130"/>
                  </a:lnTo>
                  <a:lnTo>
                    <a:pt x="31" y="130"/>
                  </a:lnTo>
                  <a:lnTo>
                    <a:pt x="31" y="130"/>
                  </a:lnTo>
                  <a:lnTo>
                    <a:pt x="31" y="130"/>
                  </a:lnTo>
                  <a:lnTo>
                    <a:pt x="31" y="128"/>
                  </a:lnTo>
                  <a:lnTo>
                    <a:pt x="29" y="128"/>
                  </a:lnTo>
                  <a:lnTo>
                    <a:pt x="29" y="130"/>
                  </a:lnTo>
                  <a:lnTo>
                    <a:pt x="29" y="130"/>
                  </a:lnTo>
                  <a:lnTo>
                    <a:pt x="29" y="128"/>
                  </a:lnTo>
                  <a:lnTo>
                    <a:pt x="26" y="128"/>
                  </a:lnTo>
                  <a:lnTo>
                    <a:pt x="26" y="128"/>
                  </a:lnTo>
                  <a:lnTo>
                    <a:pt x="26" y="128"/>
                  </a:lnTo>
                  <a:lnTo>
                    <a:pt x="26" y="126"/>
                  </a:lnTo>
                  <a:lnTo>
                    <a:pt x="29" y="126"/>
                  </a:lnTo>
                  <a:lnTo>
                    <a:pt x="29" y="126"/>
                  </a:lnTo>
                  <a:lnTo>
                    <a:pt x="29" y="123"/>
                  </a:lnTo>
                  <a:lnTo>
                    <a:pt x="26" y="123"/>
                  </a:lnTo>
                  <a:lnTo>
                    <a:pt x="26" y="123"/>
                  </a:lnTo>
                  <a:lnTo>
                    <a:pt x="26" y="123"/>
                  </a:lnTo>
                  <a:lnTo>
                    <a:pt x="26" y="123"/>
                  </a:lnTo>
                  <a:lnTo>
                    <a:pt x="26" y="121"/>
                  </a:lnTo>
                  <a:lnTo>
                    <a:pt x="24" y="121"/>
                  </a:lnTo>
                  <a:lnTo>
                    <a:pt x="24" y="121"/>
                  </a:lnTo>
                  <a:lnTo>
                    <a:pt x="24" y="118"/>
                  </a:lnTo>
                  <a:lnTo>
                    <a:pt x="24" y="118"/>
                  </a:lnTo>
                  <a:lnTo>
                    <a:pt x="24" y="118"/>
                  </a:lnTo>
                  <a:lnTo>
                    <a:pt x="22" y="118"/>
                  </a:lnTo>
                  <a:lnTo>
                    <a:pt x="22" y="118"/>
                  </a:lnTo>
                  <a:lnTo>
                    <a:pt x="22" y="116"/>
                  </a:lnTo>
                  <a:lnTo>
                    <a:pt x="22" y="116"/>
                  </a:lnTo>
                  <a:lnTo>
                    <a:pt x="22" y="116"/>
                  </a:lnTo>
                  <a:lnTo>
                    <a:pt x="22" y="114"/>
                  </a:lnTo>
                  <a:lnTo>
                    <a:pt x="22" y="114"/>
                  </a:lnTo>
                  <a:lnTo>
                    <a:pt x="22" y="114"/>
                  </a:lnTo>
                  <a:lnTo>
                    <a:pt x="22" y="111"/>
                  </a:lnTo>
                  <a:lnTo>
                    <a:pt x="19" y="111"/>
                  </a:lnTo>
                  <a:lnTo>
                    <a:pt x="19" y="111"/>
                  </a:lnTo>
                  <a:lnTo>
                    <a:pt x="19" y="111"/>
                  </a:lnTo>
                  <a:lnTo>
                    <a:pt x="19" y="111"/>
                  </a:lnTo>
                  <a:lnTo>
                    <a:pt x="17" y="111"/>
                  </a:lnTo>
                  <a:lnTo>
                    <a:pt x="17" y="109"/>
                  </a:lnTo>
                  <a:lnTo>
                    <a:pt x="17" y="109"/>
                  </a:lnTo>
                  <a:lnTo>
                    <a:pt x="17" y="109"/>
                  </a:lnTo>
                  <a:lnTo>
                    <a:pt x="17" y="109"/>
                  </a:lnTo>
                  <a:lnTo>
                    <a:pt x="15" y="109"/>
                  </a:lnTo>
                  <a:lnTo>
                    <a:pt x="15" y="107"/>
                  </a:lnTo>
                  <a:lnTo>
                    <a:pt x="15" y="107"/>
                  </a:lnTo>
                  <a:lnTo>
                    <a:pt x="15" y="107"/>
                  </a:lnTo>
                  <a:lnTo>
                    <a:pt x="15" y="104"/>
                  </a:lnTo>
                  <a:lnTo>
                    <a:pt x="15" y="104"/>
                  </a:lnTo>
                  <a:lnTo>
                    <a:pt x="15" y="107"/>
                  </a:lnTo>
                  <a:lnTo>
                    <a:pt x="12" y="107"/>
                  </a:lnTo>
                  <a:lnTo>
                    <a:pt x="12" y="104"/>
                  </a:lnTo>
                  <a:lnTo>
                    <a:pt x="12" y="104"/>
                  </a:lnTo>
                  <a:lnTo>
                    <a:pt x="12" y="104"/>
                  </a:lnTo>
                  <a:lnTo>
                    <a:pt x="12" y="104"/>
                  </a:lnTo>
                  <a:lnTo>
                    <a:pt x="12" y="104"/>
                  </a:lnTo>
                  <a:lnTo>
                    <a:pt x="10" y="104"/>
                  </a:lnTo>
                  <a:lnTo>
                    <a:pt x="10" y="104"/>
                  </a:lnTo>
                  <a:lnTo>
                    <a:pt x="8" y="104"/>
                  </a:lnTo>
                  <a:lnTo>
                    <a:pt x="8" y="104"/>
                  </a:lnTo>
                  <a:lnTo>
                    <a:pt x="8" y="104"/>
                  </a:lnTo>
                  <a:lnTo>
                    <a:pt x="5" y="104"/>
                  </a:lnTo>
                  <a:lnTo>
                    <a:pt x="5" y="107"/>
                  </a:lnTo>
                  <a:lnTo>
                    <a:pt x="5" y="107"/>
                  </a:lnTo>
                  <a:lnTo>
                    <a:pt x="8" y="107"/>
                  </a:lnTo>
                  <a:lnTo>
                    <a:pt x="8" y="109"/>
                  </a:lnTo>
                  <a:lnTo>
                    <a:pt x="8" y="109"/>
                  </a:lnTo>
                  <a:lnTo>
                    <a:pt x="5" y="109"/>
                  </a:lnTo>
                  <a:lnTo>
                    <a:pt x="5" y="109"/>
                  </a:lnTo>
                  <a:lnTo>
                    <a:pt x="5" y="109"/>
                  </a:lnTo>
                  <a:lnTo>
                    <a:pt x="5" y="109"/>
                  </a:lnTo>
                  <a:lnTo>
                    <a:pt x="5" y="109"/>
                  </a:lnTo>
                  <a:lnTo>
                    <a:pt x="3" y="109"/>
                  </a:lnTo>
                  <a:lnTo>
                    <a:pt x="3" y="109"/>
                  </a:lnTo>
                  <a:lnTo>
                    <a:pt x="3" y="109"/>
                  </a:lnTo>
                  <a:lnTo>
                    <a:pt x="0" y="109"/>
                  </a:lnTo>
                  <a:lnTo>
                    <a:pt x="0" y="107"/>
                  </a:lnTo>
                  <a:lnTo>
                    <a:pt x="0" y="107"/>
                  </a:lnTo>
                  <a:lnTo>
                    <a:pt x="0" y="107"/>
                  </a:lnTo>
                  <a:lnTo>
                    <a:pt x="0" y="104"/>
                  </a:lnTo>
                  <a:lnTo>
                    <a:pt x="0" y="104"/>
                  </a:lnTo>
                  <a:lnTo>
                    <a:pt x="0" y="102"/>
                  </a:lnTo>
                  <a:lnTo>
                    <a:pt x="0" y="102"/>
                  </a:lnTo>
                  <a:lnTo>
                    <a:pt x="0" y="99"/>
                  </a:lnTo>
                  <a:lnTo>
                    <a:pt x="0" y="99"/>
                  </a:lnTo>
                  <a:lnTo>
                    <a:pt x="0" y="99"/>
                  </a:lnTo>
                  <a:lnTo>
                    <a:pt x="0" y="97"/>
                  </a:lnTo>
                  <a:lnTo>
                    <a:pt x="0" y="97"/>
                  </a:lnTo>
                  <a:lnTo>
                    <a:pt x="0" y="97"/>
                  </a:lnTo>
                  <a:lnTo>
                    <a:pt x="0" y="95"/>
                  </a:lnTo>
                  <a:lnTo>
                    <a:pt x="0" y="95"/>
                  </a:lnTo>
                  <a:lnTo>
                    <a:pt x="3" y="95"/>
                  </a:lnTo>
                  <a:lnTo>
                    <a:pt x="3" y="92"/>
                  </a:lnTo>
                  <a:lnTo>
                    <a:pt x="3" y="92"/>
                  </a:lnTo>
                  <a:lnTo>
                    <a:pt x="3" y="92"/>
                  </a:lnTo>
                  <a:lnTo>
                    <a:pt x="3" y="90"/>
                  </a:lnTo>
                  <a:lnTo>
                    <a:pt x="3" y="90"/>
                  </a:lnTo>
                  <a:lnTo>
                    <a:pt x="5" y="90"/>
                  </a:lnTo>
                  <a:lnTo>
                    <a:pt x="5" y="90"/>
                  </a:lnTo>
                  <a:lnTo>
                    <a:pt x="5" y="88"/>
                  </a:lnTo>
                  <a:lnTo>
                    <a:pt x="5" y="88"/>
                  </a:lnTo>
                  <a:lnTo>
                    <a:pt x="5" y="88"/>
                  </a:lnTo>
                  <a:lnTo>
                    <a:pt x="5" y="85"/>
                  </a:lnTo>
                  <a:lnTo>
                    <a:pt x="5" y="85"/>
                  </a:lnTo>
                  <a:lnTo>
                    <a:pt x="5" y="83"/>
                  </a:lnTo>
                  <a:lnTo>
                    <a:pt x="5" y="83"/>
                  </a:lnTo>
                  <a:lnTo>
                    <a:pt x="5" y="81"/>
                  </a:lnTo>
                  <a:lnTo>
                    <a:pt x="5" y="81"/>
                  </a:lnTo>
                  <a:lnTo>
                    <a:pt x="5" y="81"/>
                  </a:lnTo>
                  <a:lnTo>
                    <a:pt x="5" y="78"/>
                  </a:lnTo>
                  <a:lnTo>
                    <a:pt x="5" y="78"/>
                  </a:lnTo>
                  <a:lnTo>
                    <a:pt x="5" y="78"/>
                  </a:lnTo>
                  <a:lnTo>
                    <a:pt x="5" y="76"/>
                  </a:lnTo>
                  <a:lnTo>
                    <a:pt x="8" y="76"/>
                  </a:lnTo>
                  <a:lnTo>
                    <a:pt x="8" y="76"/>
                  </a:lnTo>
                  <a:lnTo>
                    <a:pt x="8" y="73"/>
                  </a:lnTo>
                  <a:lnTo>
                    <a:pt x="8" y="73"/>
                  </a:lnTo>
                  <a:lnTo>
                    <a:pt x="8" y="73"/>
                  </a:lnTo>
                  <a:lnTo>
                    <a:pt x="8" y="71"/>
                  </a:lnTo>
                  <a:lnTo>
                    <a:pt x="8" y="71"/>
                  </a:lnTo>
                  <a:lnTo>
                    <a:pt x="8" y="71"/>
                  </a:lnTo>
                  <a:lnTo>
                    <a:pt x="8" y="69"/>
                  </a:lnTo>
                  <a:lnTo>
                    <a:pt x="10" y="69"/>
                  </a:lnTo>
                  <a:lnTo>
                    <a:pt x="10" y="69"/>
                  </a:lnTo>
                  <a:lnTo>
                    <a:pt x="10" y="69"/>
                  </a:lnTo>
                  <a:lnTo>
                    <a:pt x="10" y="69"/>
                  </a:lnTo>
                  <a:lnTo>
                    <a:pt x="12" y="69"/>
                  </a:lnTo>
                  <a:lnTo>
                    <a:pt x="12" y="69"/>
                  </a:lnTo>
                  <a:lnTo>
                    <a:pt x="12" y="69"/>
                  </a:lnTo>
                  <a:lnTo>
                    <a:pt x="12" y="71"/>
                  </a:lnTo>
                  <a:lnTo>
                    <a:pt x="12" y="71"/>
                  </a:lnTo>
                  <a:lnTo>
                    <a:pt x="12" y="71"/>
                  </a:lnTo>
                  <a:lnTo>
                    <a:pt x="12" y="71"/>
                  </a:lnTo>
                  <a:lnTo>
                    <a:pt x="15" y="71"/>
                  </a:lnTo>
                  <a:lnTo>
                    <a:pt x="15" y="71"/>
                  </a:lnTo>
                  <a:lnTo>
                    <a:pt x="15" y="71"/>
                  </a:lnTo>
                  <a:lnTo>
                    <a:pt x="17" y="71"/>
                  </a:lnTo>
                  <a:lnTo>
                    <a:pt x="17" y="71"/>
                  </a:lnTo>
                  <a:lnTo>
                    <a:pt x="17" y="73"/>
                  </a:lnTo>
                  <a:lnTo>
                    <a:pt x="19" y="73"/>
                  </a:lnTo>
                  <a:lnTo>
                    <a:pt x="19" y="73"/>
                  </a:lnTo>
                  <a:lnTo>
                    <a:pt x="19" y="73"/>
                  </a:lnTo>
                  <a:lnTo>
                    <a:pt x="22" y="73"/>
                  </a:lnTo>
                  <a:lnTo>
                    <a:pt x="22" y="73"/>
                  </a:lnTo>
                  <a:lnTo>
                    <a:pt x="22" y="73"/>
                  </a:lnTo>
                  <a:lnTo>
                    <a:pt x="24" y="73"/>
                  </a:lnTo>
                  <a:lnTo>
                    <a:pt x="24" y="73"/>
                  </a:lnTo>
                  <a:lnTo>
                    <a:pt x="24" y="73"/>
                  </a:lnTo>
                  <a:lnTo>
                    <a:pt x="26" y="73"/>
                  </a:lnTo>
                  <a:lnTo>
                    <a:pt x="26" y="73"/>
                  </a:lnTo>
                  <a:lnTo>
                    <a:pt x="26" y="73"/>
                  </a:lnTo>
                  <a:lnTo>
                    <a:pt x="29" y="73"/>
                  </a:lnTo>
                  <a:lnTo>
                    <a:pt x="29" y="73"/>
                  </a:lnTo>
                  <a:lnTo>
                    <a:pt x="29" y="76"/>
                  </a:lnTo>
                  <a:lnTo>
                    <a:pt x="31" y="76"/>
                  </a:lnTo>
                  <a:lnTo>
                    <a:pt x="31" y="76"/>
                  </a:lnTo>
                  <a:lnTo>
                    <a:pt x="31" y="76"/>
                  </a:lnTo>
                  <a:lnTo>
                    <a:pt x="34" y="76"/>
                  </a:lnTo>
                  <a:lnTo>
                    <a:pt x="34" y="76"/>
                  </a:lnTo>
                  <a:lnTo>
                    <a:pt x="34" y="76"/>
                  </a:lnTo>
                  <a:lnTo>
                    <a:pt x="36" y="76"/>
                  </a:lnTo>
                  <a:lnTo>
                    <a:pt x="36" y="76"/>
                  </a:lnTo>
                  <a:lnTo>
                    <a:pt x="36" y="73"/>
                  </a:lnTo>
                  <a:lnTo>
                    <a:pt x="38" y="73"/>
                  </a:lnTo>
                  <a:lnTo>
                    <a:pt x="38" y="73"/>
                  </a:lnTo>
                  <a:lnTo>
                    <a:pt x="38" y="73"/>
                  </a:lnTo>
                  <a:lnTo>
                    <a:pt x="38" y="73"/>
                  </a:lnTo>
                  <a:lnTo>
                    <a:pt x="38" y="71"/>
                  </a:lnTo>
                  <a:lnTo>
                    <a:pt x="41" y="71"/>
                  </a:lnTo>
                  <a:lnTo>
                    <a:pt x="41" y="71"/>
                  </a:lnTo>
                  <a:lnTo>
                    <a:pt x="41" y="71"/>
                  </a:lnTo>
                  <a:lnTo>
                    <a:pt x="41" y="71"/>
                  </a:lnTo>
                  <a:lnTo>
                    <a:pt x="41" y="69"/>
                  </a:lnTo>
                  <a:lnTo>
                    <a:pt x="43" y="69"/>
                  </a:lnTo>
                  <a:lnTo>
                    <a:pt x="43" y="69"/>
                  </a:lnTo>
                  <a:lnTo>
                    <a:pt x="43" y="69"/>
                  </a:lnTo>
                  <a:lnTo>
                    <a:pt x="43" y="69"/>
                  </a:lnTo>
                  <a:lnTo>
                    <a:pt x="45" y="69"/>
                  </a:lnTo>
                  <a:lnTo>
                    <a:pt x="45" y="66"/>
                  </a:lnTo>
                  <a:lnTo>
                    <a:pt x="45" y="66"/>
                  </a:lnTo>
                  <a:lnTo>
                    <a:pt x="45" y="66"/>
                  </a:lnTo>
                  <a:lnTo>
                    <a:pt x="45" y="66"/>
                  </a:lnTo>
                  <a:lnTo>
                    <a:pt x="45" y="64"/>
                  </a:lnTo>
                  <a:lnTo>
                    <a:pt x="45" y="64"/>
                  </a:lnTo>
                  <a:lnTo>
                    <a:pt x="48" y="64"/>
                  </a:lnTo>
                  <a:lnTo>
                    <a:pt x="48" y="62"/>
                  </a:lnTo>
                  <a:lnTo>
                    <a:pt x="48" y="62"/>
                  </a:lnTo>
                  <a:lnTo>
                    <a:pt x="48" y="62"/>
                  </a:lnTo>
                  <a:lnTo>
                    <a:pt x="48" y="59"/>
                  </a:lnTo>
                  <a:lnTo>
                    <a:pt x="48" y="59"/>
                  </a:lnTo>
                  <a:lnTo>
                    <a:pt x="48" y="59"/>
                  </a:lnTo>
                  <a:lnTo>
                    <a:pt x="50" y="59"/>
                  </a:lnTo>
                  <a:lnTo>
                    <a:pt x="50" y="59"/>
                  </a:lnTo>
                  <a:lnTo>
                    <a:pt x="50" y="59"/>
                  </a:lnTo>
                  <a:lnTo>
                    <a:pt x="53" y="59"/>
                  </a:lnTo>
                  <a:lnTo>
                    <a:pt x="53" y="59"/>
                  </a:lnTo>
                  <a:lnTo>
                    <a:pt x="53" y="59"/>
                  </a:lnTo>
                  <a:lnTo>
                    <a:pt x="53" y="57"/>
                  </a:lnTo>
                  <a:lnTo>
                    <a:pt x="55" y="57"/>
                  </a:lnTo>
                  <a:lnTo>
                    <a:pt x="55" y="57"/>
                  </a:lnTo>
                  <a:lnTo>
                    <a:pt x="55" y="57"/>
                  </a:lnTo>
                  <a:lnTo>
                    <a:pt x="57" y="57"/>
                  </a:lnTo>
                  <a:lnTo>
                    <a:pt x="57" y="57"/>
                  </a:lnTo>
                  <a:lnTo>
                    <a:pt x="60" y="57"/>
                  </a:lnTo>
                  <a:lnTo>
                    <a:pt x="60" y="57"/>
                  </a:lnTo>
                  <a:lnTo>
                    <a:pt x="60" y="57"/>
                  </a:lnTo>
                  <a:lnTo>
                    <a:pt x="60" y="57"/>
                  </a:lnTo>
                  <a:lnTo>
                    <a:pt x="62" y="57"/>
                  </a:lnTo>
                  <a:lnTo>
                    <a:pt x="62" y="57"/>
                  </a:lnTo>
                  <a:lnTo>
                    <a:pt x="64" y="57"/>
                  </a:lnTo>
                  <a:lnTo>
                    <a:pt x="64" y="54"/>
                  </a:lnTo>
                  <a:lnTo>
                    <a:pt x="64" y="54"/>
                  </a:lnTo>
                  <a:lnTo>
                    <a:pt x="64" y="54"/>
                  </a:lnTo>
                  <a:lnTo>
                    <a:pt x="67" y="54"/>
                  </a:lnTo>
                  <a:lnTo>
                    <a:pt x="67" y="54"/>
                  </a:lnTo>
                  <a:lnTo>
                    <a:pt x="67" y="54"/>
                  </a:lnTo>
                  <a:lnTo>
                    <a:pt x="67" y="52"/>
                  </a:lnTo>
                  <a:lnTo>
                    <a:pt x="67" y="52"/>
                  </a:lnTo>
                  <a:lnTo>
                    <a:pt x="67" y="52"/>
                  </a:lnTo>
                  <a:lnTo>
                    <a:pt x="67" y="50"/>
                  </a:lnTo>
                  <a:lnTo>
                    <a:pt x="67" y="50"/>
                  </a:lnTo>
                  <a:lnTo>
                    <a:pt x="69" y="50"/>
                  </a:lnTo>
                  <a:lnTo>
                    <a:pt x="69" y="50"/>
                  </a:lnTo>
                  <a:lnTo>
                    <a:pt x="69" y="47"/>
                  </a:lnTo>
                  <a:lnTo>
                    <a:pt x="69" y="47"/>
                  </a:lnTo>
                  <a:lnTo>
                    <a:pt x="69" y="47"/>
                  </a:lnTo>
                  <a:lnTo>
                    <a:pt x="71" y="47"/>
                  </a:lnTo>
                  <a:lnTo>
                    <a:pt x="71" y="45"/>
                  </a:lnTo>
                  <a:lnTo>
                    <a:pt x="71" y="45"/>
                  </a:lnTo>
                  <a:lnTo>
                    <a:pt x="71" y="45"/>
                  </a:lnTo>
                  <a:lnTo>
                    <a:pt x="71" y="45"/>
                  </a:lnTo>
                  <a:lnTo>
                    <a:pt x="74" y="45"/>
                  </a:lnTo>
                  <a:lnTo>
                    <a:pt x="74" y="45"/>
                  </a:lnTo>
                  <a:lnTo>
                    <a:pt x="74" y="43"/>
                  </a:lnTo>
                  <a:lnTo>
                    <a:pt x="74" y="43"/>
                  </a:lnTo>
                  <a:lnTo>
                    <a:pt x="76" y="43"/>
                  </a:lnTo>
                  <a:lnTo>
                    <a:pt x="76" y="43"/>
                  </a:lnTo>
                  <a:lnTo>
                    <a:pt x="76" y="40"/>
                  </a:lnTo>
                  <a:lnTo>
                    <a:pt x="74" y="40"/>
                  </a:lnTo>
                  <a:lnTo>
                    <a:pt x="74" y="40"/>
                  </a:lnTo>
                  <a:lnTo>
                    <a:pt x="74" y="40"/>
                  </a:lnTo>
                  <a:lnTo>
                    <a:pt x="74" y="40"/>
                  </a:lnTo>
                  <a:lnTo>
                    <a:pt x="74" y="40"/>
                  </a:lnTo>
                  <a:lnTo>
                    <a:pt x="74" y="38"/>
                  </a:lnTo>
                  <a:lnTo>
                    <a:pt x="71" y="38"/>
                  </a:lnTo>
                  <a:lnTo>
                    <a:pt x="71" y="38"/>
                  </a:lnTo>
                  <a:lnTo>
                    <a:pt x="71" y="38"/>
                  </a:lnTo>
                  <a:lnTo>
                    <a:pt x="71" y="35"/>
                  </a:lnTo>
                  <a:lnTo>
                    <a:pt x="71" y="35"/>
                  </a:lnTo>
                  <a:lnTo>
                    <a:pt x="71" y="35"/>
                  </a:lnTo>
                  <a:lnTo>
                    <a:pt x="69" y="35"/>
                  </a:lnTo>
                  <a:lnTo>
                    <a:pt x="69" y="33"/>
                  </a:lnTo>
                  <a:lnTo>
                    <a:pt x="69" y="33"/>
                  </a:lnTo>
                  <a:lnTo>
                    <a:pt x="69" y="33"/>
                  </a:lnTo>
                  <a:lnTo>
                    <a:pt x="67" y="33"/>
                  </a:lnTo>
                  <a:lnTo>
                    <a:pt x="67" y="31"/>
                  </a:lnTo>
                  <a:lnTo>
                    <a:pt x="67" y="31"/>
                  </a:lnTo>
                  <a:lnTo>
                    <a:pt x="67" y="31"/>
                  </a:lnTo>
                  <a:lnTo>
                    <a:pt x="67" y="31"/>
                  </a:lnTo>
                  <a:lnTo>
                    <a:pt x="67" y="31"/>
                  </a:lnTo>
                  <a:lnTo>
                    <a:pt x="64" y="31"/>
                  </a:lnTo>
                  <a:lnTo>
                    <a:pt x="64" y="28"/>
                  </a:lnTo>
                  <a:lnTo>
                    <a:pt x="64" y="28"/>
                  </a:lnTo>
                  <a:lnTo>
                    <a:pt x="64" y="28"/>
                  </a:lnTo>
                  <a:lnTo>
                    <a:pt x="64" y="28"/>
                  </a:lnTo>
                  <a:lnTo>
                    <a:pt x="64" y="26"/>
                  </a:lnTo>
                  <a:lnTo>
                    <a:pt x="62" y="26"/>
                  </a:lnTo>
                  <a:lnTo>
                    <a:pt x="62" y="26"/>
                  </a:lnTo>
                  <a:lnTo>
                    <a:pt x="62" y="26"/>
                  </a:lnTo>
                  <a:lnTo>
                    <a:pt x="62" y="24"/>
                  </a:lnTo>
                  <a:lnTo>
                    <a:pt x="60" y="24"/>
                  </a:lnTo>
                  <a:lnTo>
                    <a:pt x="60" y="24"/>
                  </a:lnTo>
                  <a:lnTo>
                    <a:pt x="60" y="24"/>
                  </a:lnTo>
                  <a:lnTo>
                    <a:pt x="60" y="21"/>
                  </a:lnTo>
                  <a:lnTo>
                    <a:pt x="60" y="21"/>
                  </a:lnTo>
                  <a:lnTo>
                    <a:pt x="60" y="21"/>
                  </a:lnTo>
                  <a:lnTo>
                    <a:pt x="57" y="21"/>
                  </a:lnTo>
                  <a:lnTo>
                    <a:pt x="57" y="19"/>
                  </a:lnTo>
                  <a:lnTo>
                    <a:pt x="57" y="19"/>
                  </a:lnTo>
                  <a:lnTo>
                    <a:pt x="57" y="19"/>
                  </a:lnTo>
                  <a:lnTo>
                    <a:pt x="55" y="19"/>
                  </a:lnTo>
                  <a:lnTo>
                    <a:pt x="55" y="19"/>
                  </a:lnTo>
                  <a:lnTo>
                    <a:pt x="55" y="19"/>
                  </a:lnTo>
                  <a:lnTo>
                    <a:pt x="55" y="17"/>
                  </a:lnTo>
                  <a:lnTo>
                    <a:pt x="55" y="17"/>
                  </a:lnTo>
                  <a:lnTo>
                    <a:pt x="57" y="17"/>
                  </a:lnTo>
                  <a:lnTo>
                    <a:pt x="57" y="17"/>
                  </a:lnTo>
                  <a:lnTo>
                    <a:pt x="57" y="17"/>
                  </a:lnTo>
                  <a:lnTo>
                    <a:pt x="60" y="17"/>
                  </a:lnTo>
                  <a:lnTo>
                    <a:pt x="60" y="17"/>
                  </a:lnTo>
                  <a:lnTo>
                    <a:pt x="60" y="17"/>
                  </a:lnTo>
                  <a:lnTo>
                    <a:pt x="62" y="17"/>
                  </a:lnTo>
                  <a:lnTo>
                    <a:pt x="62" y="14"/>
                  </a:lnTo>
                  <a:lnTo>
                    <a:pt x="62" y="14"/>
                  </a:lnTo>
                  <a:lnTo>
                    <a:pt x="64" y="14"/>
                  </a:lnTo>
                  <a:lnTo>
                    <a:pt x="64" y="14"/>
                  </a:lnTo>
                  <a:lnTo>
                    <a:pt x="64" y="14"/>
                  </a:lnTo>
                  <a:lnTo>
                    <a:pt x="64" y="14"/>
                  </a:lnTo>
                  <a:lnTo>
                    <a:pt x="67" y="14"/>
                  </a:lnTo>
                  <a:lnTo>
                    <a:pt x="67" y="14"/>
                  </a:lnTo>
                  <a:lnTo>
                    <a:pt x="67" y="14"/>
                  </a:lnTo>
                  <a:lnTo>
                    <a:pt x="69" y="14"/>
                  </a:lnTo>
                  <a:lnTo>
                    <a:pt x="69" y="12"/>
                  </a:lnTo>
                  <a:lnTo>
                    <a:pt x="69" y="12"/>
                  </a:lnTo>
                  <a:lnTo>
                    <a:pt x="71" y="12"/>
                  </a:lnTo>
                  <a:lnTo>
                    <a:pt x="71" y="12"/>
                  </a:lnTo>
                  <a:lnTo>
                    <a:pt x="71" y="12"/>
                  </a:lnTo>
                  <a:lnTo>
                    <a:pt x="71" y="12"/>
                  </a:lnTo>
                  <a:lnTo>
                    <a:pt x="74" y="12"/>
                  </a:lnTo>
                  <a:lnTo>
                    <a:pt x="74" y="12"/>
                  </a:lnTo>
                  <a:lnTo>
                    <a:pt x="74" y="12"/>
                  </a:lnTo>
                  <a:lnTo>
                    <a:pt x="76" y="12"/>
                  </a:lnTo>
                  <a:lnTo>
                    <a:pt x="76" y="9"/>
                  </a:lnTo>
                  <a:lnTo>
                    <a:pt x="76" y="9"/>
                  </a:lnTo>
                  <a:lnTo>
                    <a:pt x="79" y="9"/>
                  </a:lnTo>
                  <a:lnTo>
                    <a:pt x="79" y="9"/>
                  </a:lnTo>
                  <a:lnTo>
                    <a:pt x="79" y="9"/>
                  </a:lnTo>
                  <a:lnTo>
                    <a:pt x="79" y="9"/>
                  </a:lnTo>
                  <a:lnTo>
                    <a:pt x="81" y="9"/>
                  </a:lnTo>
                  <a:lnTo>
                    <a:pt x="81" y="9"/>
                  </a:lnTo>
                  <a:lnTo>
                    <a:pt x="81" y="9"/>
                  </a:lnTo>
                  <a:lnTo>
                    <a:pt x="83" y="9"/>
                  </a:lnTo>
                  <a:lnTo>
                    <a:pt x="83" y="9"/>
                  </a:lnTo>
                  <a:lnTo>
                    <a:pt x="83" y="9"/>
                  </a:lnTo>
                  <a:lnTo>
                    <a:pt x="86" y="9"/>
                  </a:lnTo>
                  <a:lnTo>
                    <a:pt x="86" y="9"/>
                  </a:lnTo>
                  <a:lnTo>
                    <a:pt x="86" y="7"/>
                  </a:lnTo>
                  <a:lnTo>
                    <a:pt x="86" y="7"/>
                  </a:lnTo>
                  <a:lnTo>
                    <a:pt x="88" y="7"/>
                  </a:lnTo>
                  <a:lnTo>
                    <a:pt x="88" y="7"/>
                  </a:lnTo>
                  <a:lnTo>
                    <a:pt x="88" y="7"/>
                  </a:lnTo>
                  <a:lnTo>
                    <a:pt x="88" y="7"/>
                  </a:lnTo>
                  <a:lnTo>
                    <a:pt x="90" y="7"/>
                  </a:lnTo>
                  <a:lnTo>
                    <a:pt x="90" y="7"/>
                  </a:lnTo>
                  <a:lnTo>
                    <a:pt x="93" y="7"/>
                  </a:lnTo>
                  <a:lnTo>
                    <a:pt x="93" y="7"/>
                  </a:lnTo>
                  <a:lnTo>
                    <a:pt x="93" y="5"/>
                  </a:lnTo>
                  <a:lnTo>
                    <a:pt x="93" y="5"/>
                  </a:lnTo>
                  <a:lnTo>
                    <a:pt x="95" y="5"/>
                  </a:lnTo>
                  <a:lnTo>
                    <a:pt x="95" y="5"/>
                  </a:lnTo>
                  <a:lnTo>
                    <a:pt x="97" y="5"/>
                  </a:lnTo>
                  <a:lnTo>
                    <a:pt x="97" y="5"/>
                  </a:lnTo>
                  <a:lnTo>
                    <a:pt x="97" y="5"/>
                  </a:lnTo>
                  <a:lnTo>
                    <a:pt x="97" y="5"/>
                  </a:lnTo>
                  <a:lnTo>
                    <a:pt x="100" y="5"/>
                  </a:lnTo>
                  <a:lnTo>
                    <a:pt x="100" y="2"/>
                  </a:lnTo>
                  <a:lnTo>
                    <a:pt x="100" y="2"/>
                  </a:lnTo>
                  <a:lnTo>
                    <a:pt x="100" y="2"/>
                  </a:lnTo>
                  <a:lnTo>
                    <a:pt x="100" y="2"/>
                  </a:lnTo>
                  <a:lnTo>
                    <a:pt x="102" y="2"/>
                  </a:lnTo>
                  <a:lnTo>
                    <a:pt x="102" y="0"/>
                  </a:lnTo>
                  <a:lnTo>
                    <a:pt x="102" y="0"/>
                  </a:lnTo>
                  <a:lnTo>
                    <a:pt x="102" y="0"/>
                  </a:lnTo>
                  <a:lnTo>
                    <a:pt x="105" y="0"/>
                  </a:lnTo>
                  <a:lnTo>
                    <a:pt x="105" y="0"/>
                  </a:lnTo>
                  <a:lnTo>
                    <a:pt x="105" y="0"/>
                  </a:lnTo>
                  <a:lnTo>
                    <a:pt x="105" y="0"/>
                  </a:lnTo>
                  <a:lnTo>
                    <a:pt x="107" y="0"/>
                  </a:lnTo>
                  <a:lnTo>
                    <a:pt x="107" y="0"/>
                  </a:lnTo>
                  <a:lnTo>
                    <a:pt x="107" y="0"/>
                  </a:lnTo>
                  <a:lnTo>
                    <a:pt x="107" y="0"/>
                  </a:lnTo>
                  <a:lnTo>
                    <a:pt x="109" y="0"/>
                  </a:lnTo>
                  <a:lnTo>
                    <a:pt x="109" y="0"/>
                  </a:lnTo>
                  <a:lnTo>
                    <a:pt x="112" y="0"/>
                  </a:lnTo>
                  <a:lnTo>
                    <a:pt x="112" y="0"/>
                  </a:lnTo>
                  <a:lnTo>
                    <a:pt x="112" y="0"/>
                  </a:lnTo>
                  <a:lnTo>
                    <a:pt x="112" y="0"/>
                  </a:lnTo>
                  <a:lnTo>
                    <a:pt x="114" y="0"/>
                  </a:lnTo>
                  <a:lnTo>
                    <a:pt x="114" y="0"/>
                  </a:lnTo>
                  <a:lnTo>
                    <a:pt x="114" y="0"/>
                  </a:lnTo>
                  <a:lnTo>
                    <a:pt x="114" y="2"/>
                  </a:lnTo>
                  <a:lnTo>
                    <a:pt x="116" y="2"/>
                  </a:lnTo>
                  <a:lnTo>
                    <a:pt x="116" y="2"/>
                  </a:lnTo>
                  <a:lnTo>
                    <a:pt x="119" y="2"/>
                  </a:lnTo>
                  <a:lnTo>
                    <a:pt x="119" y="2"/>
                  </a:lnTo>
                  <a:lnTo>
                    <a:pt x="119" y="2"/>
                  </a:lnTo>
                  <a:lnTo>
                    <a:pt x="119" y="2"/>
                  </a:lnTo>
                  <a:lnTo>
                    <a:pt x="121" y="2"/>
                  </a:lnTo>
                  <a:lnTo>
                    <a:pt x="121" y="2"/>
                  </a:lnTo>
                  <a:lnTo>
                    <a:pt x="121" y="5"/>
                  </a:lnTo>
                  <a:lnTo>
                    <a:pt x="121" y="5"/>
                  </a:lnTo>
                  <a:lnTo>
                    <a:pt x="124" y="5"/>
                  </a:lnTo>
                  <a:lnTo>
                    <a:pt x="124" y="5"/>
                  </a:lnTo>
                  <a:lnTo>
                    <a:pt x="124" y="5"/>
                  </a:lnTo>
                  <a:lnTo>
                    <a:pt x="126" y="5"/>
                  </a:lnTo>
                  <a:lnTo>
                    <a:pt x="126" y="7"/>
                  </a:lnTo>
                  <a:lnTo>
                    <a:pt x="126" y="7"/>
                  </a:lnTo>
                  <a:lnTo>
                    <a:pt x="126" y="7"/>
                  </a:lnTo>
                  <a:lnTo>
                    <a:pt x="126" y="7"/>
                  </a:lnTo>
                  <a:lnTo>
                    <a:pt x="128" y="7"/>
                  </a:lnTo>
                  <a:lnTo>
                    <a:pt x="128" y="7"/>
                  </a:lnTo>
                  <a:lnTo>
                    <a:pt x="128" y="7"/>
                  </a:lnTo>
                  <a:lnTo>
                    <a:pt x="128" y="9"/>
                  </a:lnTo>
                  <a:lnTo>
                    <a:pt x="131" y="9"/>
                  </a:lnTo>
                  <a:lnTo>
                    <a:pt x="131" y="9"/>
                  </a:lnTo>
                  <a:lnTo>
                    <a:pt x="131" y="9"/>
                  </a:lnTo>
                  <a:lnTo>
                    <a:pt x="133" y="9"/>
                  </a:lnTo>
                  <a:lnTo>
                    <a:pt x="133" y="9"/>
                  </a:lnTo>
                  <a:lnTo>
                    <a:pt x="133" y="9"/>
                  </a:lnTo>
                  <a:lnTo>
                    <a:pt x="133" y="9"/>
                  </a:lnTo>
                  <a:lnTo>
                    <a:pt x="135" y="9"/>
                  </a:lnTo>
                  <a:lnTo>
                    <a:pt x="135" y="9"/>
                  </a:lnTo>
                  <a:lnTo>
                    <a:pt x="135" y="12"/>
                  </a:lnTo>
                  <a:lnTo>
                    <a:pt x="138" y="12"/>
                  </a:lnTo>
                  <a:lnTo>
                    <a:pt x="138" y="12"/>
                  </a:lnTo>
                  <a:lnTo>
                    <a:pt x="138" y="12"/>
                  </a:lnTo>
                  <a:lnTo>
                    <a:pt x="138" y="12"/>
                  </a:lnTo>
                  <a:lnTo>
                    <a:pt x="140" y="12"/>
                  </a:lnTo>
                  <a:lnTo>
                    <a:pt x="140" y="14"/>
                  </a:lnTo>
                  <a:lnTo>
                    <a:pt x="140" y="14"/>
                  </a:lnTo>
                  <a:lnTo>
                    <a:pt x="140" y="14"/>
                  </a:lnTo>
                  <a:lnTo>
                    <a:pt x="142" y="14"/>
                  </a:lnTo>
                  <a:lnTo>
                    <a:pt x="142" y="14"/>
                  </a:lnTo>
                  <a:lnTo>
                    <a:pt x="142" y="14"/>
                  </a:lnTo>
                  <a:lnTo>
                    <a:pt x="145" y="14"/>
                  </a:lnTo>
                  <a:lnTo>
                    <a:pt x="145" y="17"/>
                  </a:lnTo>
                  <a:lnTo>
                    <a:pt x="145" y="17"/>
                  </a:lnTo>
                  <a:lnTo>
                    <a:pt x="145" y="17"/>
                  </a:lnTo>
                  <a:lnTo>
                    <a:pt x="145" y="17"/>
                  </a:lnTo>
                  <a:lnTo>
                    <a:pt x="147" y="17"/>
                  </a:lnTo>
                  <a:lnTo>
                    <a:pt x="147" y="17"/>
                  </a:lnTo>
                  <a:lnTo>
                    <a:pt x="147" y="19"/>
                  </a:lnTo>
                  <a:lnTo>
                    <a:pt x="147" y="19"/>
                  </a:lnTo>
                  <a:lnTo>
                    <a:pt x="150" y="19"/>
                  </a:lnTo>
                  <a:lnTo>
                    <a:pt x="150" y="19"/>
                  </a:lnTo>
                  <a:lnTo>
                    <a:pt x="150" y="19"/>
                  </a:lnTo>
                  <a:lnTo>
                    <a:pt x="152" y="19"/>
                  </a:lnTo>
                  <a:lnTo>
                    <a:pt x="152" y="19"/>
                  </a:lnTo>
                  <a:lnTo>
                    <a:pt x="152" y="19"/>
                  </a:lnTo>
                  <a:lnTo>
                    <a:pt x="152" y="19"/>
                  </a:lnTo>
                  <a:lnTo>
                    <a:pt x="152" y="21"/>
                  </a:lnTo>
                  <a:lnTo>
                    <a:pt x="154" y="21"/>
                  </a:lnTo>
                  <a:lnTo>
                    <a:pt x="154" y="21"/>
                  </a:lnTo>
                  <a:lnTo>
                    <a:pt x="154" y="21"/>
                  </a:lnTo>
                  <a:lnTo>
                    <a:pt x="154" y="21"/>
                  </a:lnTo>
                  <a:lnTo>
                    <a:pt x="157" y="21"/>
                  </a:lnTo>
                  <a:lnTo>
                    <a:pt x="157" y="21"/>
                  </a:lnTo>
                  <a:lnTo>
                    <a:pt x="157" y="24"/>
                  </a:lnTo>
                  <a:lnTo>
                    <a:pt x="159" y="24"/>
                  </a:lnTo>
                  <a:lnTo>
                    <a:pt x="159" y="24"/>
                  </a:lnTo>
                  <a:lnTo>
                    <a:pt x="159" y="24"/>
                  </a:lnTo>
                  <a:lnTo>
                    <a:pt x="159" y="24"/>
                  </a:lnTo>
                  <a:lnTo>
                    <a:pt x="161" y="24"/>
                  </a:lnTo>
                  <a:lnTo>
                    <a:pt x="161" y="26"/>
                  </a:lnTo>
                  <a:lnTo>
                    <a:pt x="161" y="26"/>
                  </a:lnTo>
                  <a:lnTo>
                    <a:pt x="161" y="26"/>
                  </a:lnTo>
                  <a:lnTo>
                    <a:pt x="161" y="26"/>
                  </a:lnTo>
                  <a:lnTo>
                    <a:pt x="164" y="26"/>
                  </a:lnTo>
                  <a:lnTo>
                    <a:pt x="164" y="26"/>
                  </a:lnTo>
                  <a:lnTo>
                    <a:pt x="164" y="28"/>
                  </a:lnTo>
                  <a:lnTo>
                    <a:pt x="166" y="28"/>
                  </a:lnTo>
                  <a:lnTo>
                    <a:pt x="166" y="28"/>
                  </a:lnTo>
                  <a:lnTo>
                    <a:pt x="166" y="28"/>
                  </a:lnTo>
                  <a:lnTo>
                    <a:pt x="166" y="28"/>
                  </a:lnTo>
                  <a:lnTo>
                    <a:pt x="168" y="28"/>
                  </a:lnTo>
                  <a:lnTo>
                    <a:pt x="168" y="28"/>
                  </a:lnTo>
                  <a:lnTo>
                    <a:pt x="168" y="31"/>
                  </a:lnTo>
                  <a:lnTo>
                    <a:pt x="171" y="31"/>
                  </a:lnTo>
                  <a:lnTo>
                    <a:pt x="171" y="31"/>
                  </a:lnTo>
                  <a:lnTo>
                    <a:pt x="171" y="31"/>
                  </a:lnTo>
                  <a:lnTo>
                    <a:pt x="171" y="31"/>
                  </a:lnTo>
                  <a:lnTo>
                    <a:pt x="173" y="31"/>
                  </a:lnTo>
                  <a:lnTo>
                    <a:pt x="173" y="31"/>
                  </a:lnTo>
                  <a:lnTo>
                    <a:pt x="173" y="31"/>
                  </a:lnTo>
                  <a:lnTo>
                    <a:pt x="173" y="31"/>
                  </a:lnTo>
                  <a:lnTo>
                    <a:pt x="176" y="31"/>
                  </a:lnTo>
                  <a:lnTo>
                    <a:pt x="176" y="33"/>
                  </a:lnTo>
                  <a:lnTo>
                    <a:pt x="176" y="33"/>
                  </a:lnTo>
                  <a:lnTo>
                    <a:pt x="178" y="33"/>
                  </a:lnTo>
                  <a:lnTo>
                    <a:pt x="178" y="33"/>
                  </a:lnTo>
                  <a:lnTo>
                    <a:pt x="178" y="33"/>
                  </a:lnTo>
                  <a:lnTo>
                    <a:pt x="178" y="33"/>
                  </a:lnTo>
                  <a:lnTo>
                    <a:pt x="180" y="33"/>
                  </a:lnTo>
                  <a:lnTo>
                    <a:pt x="180" y="35"/>
                  </a:lnTo>
                  <a:lnTo>
                    <a:pt x="180" y="35"/>
                  </a:lnTo>
                  <a:lnTo>
                    <a:pt x="180" y="35"/>
                  </a:lnTo>
                  <a:lnTo>
                    <a:pt x="180" y="35"/>
                  </a:lnTo>
                  <a:lnTo>
                    <a:pt x="183" y="35"/>
                  </a:lnTo>
                  <a:lnTo>
                    <a:pt x="183" y="35"/>
                  </a:lnTo>
                  <a:lnTo>
                    <a:pt x="183" y="38"/>
                  </a:lnTo>
                  <a:lnTo>
                    <a:pt x="185" y="38"/>
                  </a:lnTo>
                  <a:lnTo>
                    <a:pt x="185" y="38"/>
                  </a:lnTo>
                  <a:lnTo>
                    <a:pt x="185" y="40"/>
                  </a:lnTo>
                  <a:lnTo>
                    <a:pt x="185" y="40"/>
                  </a:lnTo>
                  <a:lnTo>
                    <a:pt x="185" y="40"/>
                  </a:lnTo>
                  <a:lnTo>
                    <a:pt x="185" y="40"/>
                  </a:lnTo>
                  <a:lnTo>
                    <a:pt x="185" y="43"/>
                  </a:lnTo>
                  <a:lnTo>
                    <a:pt x="185" y="43"/>
                  </a:lnTo>
                  <a:lnTo>
                    <a:pt x="185" y="45"/>
                  </a:lnTo>
                  <a:lnTo>
                    <a:pt x="185" y="45"/>
                  </a:lnTo>
                  <a:lnTo>
                    <a:pt x="187" y="45"/>
                  </a:lnTo>
                  <a:lnTo>
                    <a:pt x="187" y="45"/>
                  </a:lnTo>
                  <a:lnTo>
                    <a:pt x="187" y="45"/>
                  </a:lnTo>
                  <a:lnTo>
                    <a:pt x="190" y="45"/>
                  </a:lnTo>
                  <a:lnTo>
                    <a:pt x="190" y="45"/>
                  </a:lnTo>
                  <a:lnTo>
                    <a:pt x="192" y="45"/>
                  </a:lnTo>
                  <a:lnTo>
                    <a:pt x="192" y="45"/>
                  </a:lnTo>
                  <a:lnTo>
                    <a:pt x="192" y="45"/>
                  </a:lnTo>
                  <a:lnTo>
                    <a:pt x="192" y="45"/>
                  </a:lnTo>
                  <a:lnTo>
                    <a:pt x="195" y="45"/>
                  </a:lnTo>
                  <a:lnTo>
                    <a:pt x="195" y="45"/>
                  </a:lnTo>
                  <a:lnTo>
                    <a:pt x="195" y="45"/>
                  </a:lnTo>
                  <a:lnTo>
                    <a:pt x="197" y="45"/>
                  </a:lnTo>
                  <a:lnTo>
                    <a:pt x="197" y="45"/>
                  </a:lnTo>
                  <a:lnTo>
                    <a:pt x="199" y="45"/>
                  </a:lnTo>
                  <a:lnTo>
                    <a:pt x="199" y="47"/>
                  </a:lnTo>
                  <a:lnTo>
                    <a:pt x="199" y="47"/>
                  </a:lnTo>
                  <a:lnTo>
                    <a:pt x="197" y="47"/>
                  </a:lnTo>
                  <a:lnTo>
                    <a:pt x="197" y="50"/>
                  </a:lnTo>
                  <a:lnTo>
                    <a:pt x="197" y="50"/>
                  </a:lnTo>
                  <a:lnTo>
                    <a:pt x="197" y="50"/>
                  </a:lnTo>
                  <a:lnTo>
                    <a:pt x="197" y="52"/>
                  </a:lnTo>
                  <a:lnTo>
                    <a:pt x="197" y="52"/>
                  </a:lnTo>
                  <a:lnTo>
                    <a:pt x="197" y="54"/>
                  </a:lnTo>
                  <a:lnTo>
                    <a:pt x="197" y="54"/>
                  </a:lnTo>
                  <a:lnTo>
                    <a:pt x="197" y="57"/>
                  </a:lnTo>
                  <a:lnTo>
                    <a:pt x="197" y="57"/>
                  </a:lnTo>
                  <a:lnTo>
                    <a:pt x="197" y="59"/>
                  </a:lnTo>
                  <a:lnTo>
                    <a:pt x="197" y="59"/>
                  </a:lnTo>
                  <a:lnTo>
                    <a:pt x="197" y="59"/>
                  </a:lnTo>
                  <a:lnTo>
                    <a:pt x="197" y="59"/>
                  </a:lnTo>
                  <a:lnTo>
                    <a:pt x="197" y="62"/>
                  </a:lnTo>
                  <a:lnTo>
                    <a:pt x="197" y="62"/>
                  </a:lnTo>
                  <a:lnTo>
                    <a:pt x="197" y="64"/>
                  </a:lnTo>
                  <a:lnTo>
                    <a:pt x="197" y="64"/>
                  </a:lnTo>
                  <a:lnTo>
                    <a:pt x="197" y="64"/>
                  </a:lnTo>
                  <a:lnTo>
                    <a:pt x="197" y="66"/>
                  </a:lnTo>
                  <a:lnTo>
                    <a:pt x="199" y="66"/>
                  </a:lnTo>
                  <a:lnTo>
                    <a:pt x="199" y="66"/>
                  </a:lnTo>
                  <a:lnTo>
                    <a:pt x="199" y="66"/>
                  </a:lnTo>
                  <a:lnTo>
                    <a:pt x="199" y="66"/>
                  </a:lnTo>
                  <a:lnTo>
                    <a:pt x="202" y="66"/>
                  </a:lnTo>
                  <a:lnTo>
                    <a:pt x="202" y="66"/>
                  </a:lnTo>
                  <a:lnTo>
                    <a:pt x="202" y="69"/>
                  </a:lnTo>
                  <a:lnTo>
                    <a:pt x="204" y="69"/>
                  </a:lnTo>
                  <a:lnTo>
                    <a:pt x="204" y="69"/>
                  </a:lnTo>
                  <a:lnTo>
                    <a:pt x="204" y="69"/>
                  </a:lnTo>
                  <a:lnTo>
                    <a:pt x="204" y="69"/>
                  </a:lnTo>
                  <a:lnTo>
                    <a:pt x="206" y="69"/>
                  </a:lnTo>
                  <a:lnTo>
                    <a:pt x="206" y="69"/>
                  </a:lnTo>
                  <a:lnTo>
                    <a:pt x="206" y="69"/>
                  </a:lnTo>
                  <a:lnTo>
                    <a:pt x="206" y="69"/>
                  </a:lnTo>
                  <a:lnTo>
                    <a:pt x="209" y="69"/>
                  </a:lnTo>
                  <a:lnTo>
                    <a:pt x="209" y="69"/>
                  </a:lnTo>
                  <a:lnTo>
                    <a:pt x="209" y="71"/>
                  </a:lnTo>
                  <a:lnTo>
                    <a:pt x="211" y="71"/>
                  </a:lnTo>
                  <a:lnTo>
                    <a:pt x="211" y="71"/>
                  </a:lnTo>
                  <a:lnTo>
                    <a:pt x="211" y="71"/>
                  </a:lnTo>
                  <a:lnTo>
                    <a:pt x="211" y="71"/>
                  </a:lnTo>
                  <a:lnTo>
                    <a:pt x="213" y="71"/>
                  </a:lnTo>
                  <a:lnTo>
                    <a:pt x="213" y="71"/>
                  </a:lnTo>
                  <a:lnTo>
                    <a:pt x="213" y="71"/>
                  </a:lnTo>
                  <a:lnTo>
                    <a:pt x="213" y="73"/>
                  </a:lnTo>
                  <a:lnTo>
                    <a:pt x="216" y="73"/>
                  </a:lnTo>
                  <a:lnTo>
                    <a:pt x="216" y="73"/>
                  </a:lnTo>
                  <a:lnTo>
                    <a:pt x="218" y="73"/>
                  </a:lnTo>
                  <a:lnTo>
                    <a:pt x="218" y="73"/>
                  </a:lnTo>
                  <a:lnTo>
                    <a:pt x="218" y="73"/>
                  </a:lnTo>
                  <a:lnTo>
                    <a:pt x="218" y="73"/>
                  </a:lnTo>
                  <a:lnTo>
                    <a:pt x="221" y="73"/>
                  </a:lnTo>
                  <a:lnTo>
                    <a:pt x="221" y="76"/>
                  </a:lnTo>
                  <a:lnTo>
                    <a:pt x="221" y="76"/>
                  </a:lnTo>
                  <a:lnTo>
                    <a:pt x="221" y="76"/>
                  </a:lnTo>
                  <a:lnTo>
                    <a:pt x="223" y="76"/>
                  </a:lnTo>
                  <a:lnTo>
                    <a:pt x="223" y="76"/>
                  </a:lnTo>
                  <a:lnTo>
                    <a:pt x="225" y="76"/>
                  </a:lnTo>
                  <a:lnTo>
                    <a:pt x="225" y="76"/>
                  </a:lnTo>
                  <a:lnTo>
                    <a:pt x="225" y="76"/>
                  </a:lnTo>
                  <a:lnTo>
                    <a:pt x="228" y="76"/>
                  </a:lnTo>
                  <a:lnTo>
                    <a:pt x="228" y="76"/>
                  </a:lnTo>
                  <a:lnTo>
                    <a:pt x="228" y="76"/>
                  </a:lnTo>
                  <a:lnTo>
                    <a:pt x="228" y="76"/>
                  </a:lnTo>
                  <a:lnTo>
                    <a:pt x="230" y="76"/>
                  </a:lnTo>
                  <a:lnTo>
                    <a:pt x="230" y="76"/>
                  </a:lnTo>
                  <a:lnTo>
                    <a:pt x="232" y="76"/>
                  </a:lnTo>
                  <a:lnTo>
                    <a:pt x="232" y="76"/>
                  </a:lnTo>
                  <a:lnTo>
                    <a:pt x="232" y="76"/>
                  </a:lnTo>
                  <a:lnTo>
                    <a:pt x="235" y="76"/>
                  </a:lnTo>
                  <a:lnTo>
                    <a:pt x="235" y="76"/>
                  </a:lnTo>
                  <a:lnTo>
                    <a:pt x="235" y="76"/>
                  </a:lnTo>
                  <a:lnTo>
                    <a:pt x="237" y="76"/>
                  </a:lnTo>
                  <a:lnTo>
                    <a:pt x="237" y="76"/>
                  </a:lnTo>
                  <a:lnTo>
                    <a:pt x="239" y="76"/>
                  </a:lnTo>
                  <a:lnTo>
                    <a:pt x="239" y="76"/>
                  </a:lnTo>
                  <a:lnTo>
                    <a:pt x="239" y="76"/>
                  </a:lnTo>
                  <a:lnTo>
                    <a:pt x="242" y="76"/>
                  </a:lnTo>
                  <a:lnTo>
                    <a:pt x="242" y="76"/>
                  </a:lnTo>
                  <a:lnTo>
                    <a:pt x="244" y="76"/>
                  </a:lnTo>
                  <a:lnTo>
                    <a:pt x="244" y="76"/>
                  </a:lnTo>
                  <a:lnTo>
                    <a:pt x="244" y="76"/>
                  </a:lnTo>
                  <a:lnTo>
                    <a:pt x="244" y="78"/>
                  </a:lnTo>
                  <a:lnTo>
                    <a:pt x="247" y="78"/>
                  </a:lnTo>
                  <a:lnTo>
                    <a:pt x="247" y="78"/>
                  </a:lnTo>
                  <a:lnTo>
                    <a:pt x="247" y="78"/>
                  </a:lnTo>
                  <a:lnTo>
                    <a:pt x="249" y="78"/>
                  </a:lnTo>
                  <a:lnTo>
                    <a:pt x="249" y="78"/>
                  </a:lnTo>
                  <a:lnTo>
                    <a:pt x="251" y="78"/>
                  </a:lnTo>
                  <a:lnTo>
                    <a:pt x="251" y="78"/>
                  </a:lnTo>
                  <a:lnTo>
                    <a:pt x="251" y="78"/>
                  </a:lnTo>
                  <a:lnTo>
                    <a:pt x="254" y="78"/>
                  </a:lnTo>
                  <a:lnTo>
                    <a:pt x="254" y="78"/>
                  </a:lnTo>
                  <a:lnTo>
                    <a:pt x="254" y="78"/>
                  </a:lnTo>
                  <a:lnTo>
                    <a:pt x="256" y="78"/>
                  </a:lnTo>
                  <a:lnTo>
                    <a:pt x="256" y="78"/>
                  </a:lnTo>
                  <a:lnTo>
                    <a:pt x="258" y="78"/>
                  </a:lnTo>
                  <a:lnTo>
                    <a:pt x="258" y="78"/>
                  </a:lnTo>
                  <a:lnTo>
                    <a:pt x="258" y="78"/>
                  </a:lnTo>
                  <a:lnTo>
                    <a:pt x="261" y="78"/>
                  </a:lnTo>
                  <a:lnTo>
                    <a:pt x="261" y="78"/>
                  </a:lnTo>
                  <a:lnTo>
                    <a:pt x="261" y="78"/>
                  </a:lnTo>
                  <a:lnTo>
                    <a:pt x="261" y="78"/>
                  </a:lnTo>
                  <a:lnTo>
                    <a:pt x="263" y="78"/>
                  </a:lnTo>
                  <a:lnTo>
                    <a:pt x="263" y="78"/>
                  </a:lnTo>
                  <a:lnTo>
                    <a:pt x="266" y="78"/>
                  </a:lnTo>
                  <a:lnTo>
                    <a:pt x="266" y="78"/>
                  </a:lnTo>
                  <a:lnTo>
                    <a:pt x="266" y="78"/>
                  </a:lnTo>
                  <a:lnTo>
                    <a:pt x="266" y="78"/>
                  </a:lnTo>
                  <a:lnTo>
                    <a:pt x="268" y="78"/>
                  </a:lnTo>
                  <a:lnTo>
                    <a:pt x="268" y="78"/>
                  </a:lnTo>
                  <a:lnTo>
                    <a:pt x="268" y="78"/>
                  </a:lnTo>
                  <a:lnTo>
                    <a:pt x="268" y="78"/>
                  </a:lnTo>
                  <a:lnTo>
                    <a:pt x="268" y="78"/>
                  </a:lnTo>
                  <a:lnTo>
                    <a:pt x="270" y="78"/>
                  </a:lnTo>
                  <a:lnTo>
                    <a:pt x="270" y="78"/>
                  </a:lnTo>
                  <a:lnTo>
                    <a:pt x="273" y="78"/>
                  </a:lnTo>
                  <a:lnTo>
                    <a:pt x="273" y="78"/>
                  </a:lnTo>
                  <a:lnTo>
                    <a:pt x="273" y="78"/>
                  </a:lnTo>
                  <a:lnTo>
                    <a:pt x="275" y="78"/>
                  </a:lnTo>
                  <a:lnTo>
                    <a:pt x="275" y="78"/>
                  </a:lnTo>
                  <a:lnTo>
                    <a:pt x="277" y="78"/>
                  </a:lnTo>
                  <a:lnTo>
                    <a:pt x="277" y="81"/>
                  </a:lnTo>
                  <a:lnTo>
                    <a:pt x="277" y="81"/>
                  </a:lnTo>
                  <a:lnTo>
                    <a:pt x="277" y="81"/>
                  </a:lnTo>
                  <a:lnTo>
                    <a:pt x="280" y="81"/>
                  </a:lnTo>
                  <a:lnTo>
                    <a:pt x="280" y="81"/>
                  </a:lnTo>
                  <a:lnTo>
                    <a:pt x="280" y="81"/>
                  </a:lnTo>
                  <a:lnTo>
                    <a:pt x="280" y="81"/>
                  </a:lnTo>
                  <a:lnTo>
                    <a:pt x="280" y="83"/>
                  </a:lnTo>
                  <a:lnTo>
                    <a:pt x="282" y="83"/>
                  </a:lnTo>
                  <a:lnTo>
                    <a:pt x="282" y="83"/>
                  </a:lnTo>
                  <a:lnTo>
                    <a:pt x="282" y="83"/>
                  </a:lnTo>
                  <a:lnTo>
                    <a:pt x="282" y="85"/>
                  </a:lnTo>
                  <a:lnTo>
                    <a:pt x="282" y="85"/>
                  </a:lnTo>
                  <a:lnTo>
                    <a:pt x="282" y="88"/>
                  </a:lnTo>
                  <a:lnTo>
                    <a:pt x="282" y="88"/>
                  </a:lnTo>
                  <a:lnTo>
                    <a:pt x="282" y="90"/>
                  </a:lnTo>
                  <a:lnTo>
                    <a:pt x="284" y="90"/>
                  </a:lnTo>
                  <a:lnTo>
                    <a:pt x="284" y="90"/>
                  </a:lnTo>
                  <a:lnTo>
                    <a:pt x="284" y="90"/>
                  </a:lnTo>
                  <a:lnTo>
                    <a:pt x="284" y="90"/>
                  </a:lnTo>
                  <a:lnTo>
                    <a:pt x="284" y="90"/>
                  </a:lnTo>
                  <a:lnTo>
                    <a:pt x="284" y="92"/>
                  </a:lnTo>
                  <a:lnTo>
                    <a:pt x="287" y="92"/>
                  </a:lnTo>
                  <a:lnTo>
                    <a:pt x="287" y="92"/>
                  </a:lnTo>
                  <a:lnTo>
                    <a:pt x="287" y="92"/>
                  </a:lnTo>
                  <a:lnTo>
                    <a:pt x="289" y="92"/>
                  </a:lnTo>
                  <a:lnTo>
                    <a:pt x="289" y="92"/>
                  </a:lnTo>
                  <a:lnTo>
                    <a:pt x="292" y="92"/>
                  </a:lnTo>
                  <a:lnTo>
                    <a:pt x="292" y="92"/>
                  </a:lnTo>
                  <a:lnTo>
                    <a:pt x="292" y="92"/>
                  </a:lnTo>
                  <a:lnTo>
                    <a:pt x="294" y="92"/>
                  </a:lnTo>
                  <a:lnTo>
                    <a:pt x="294" y="92"/>
                  </a:lnTo>
                  <a:lnTo>
                    <a:pt x="294" y="92"/>
                  </a:lnTo>
                  <a:lnTo>
                    <a:pt x="296" y="92"/>
                  </a:lnTo>
                  <a:lnTo>
                    <a:pt x="296" y="92"/>
                  </a:lnTo>
                  <a:lnTo>
                    <a:pt x="299" y="92"/>
                  </a:lnTo>
                  <a:lnTo>
                    <a:pt x="299" y="92"/>
                  </a:lnTo>
                  <a:lnTo>
                    <a:pt x="299" y="92"/>
                  </a:lnTo>
                  <a:lnTo>
                    <a:pt x="301" y="92"/>
                  </a:lnTo>
                  <a:lnTo>
                    <a:pt x="301" y="92"/>
                  </a:lnTo>
                  <a:lnTo>
                    <a:pt x="301" y="92"/>
                  </a:lnTo>
                  <a:lnTo>
                    <a:pt x="301" y="92"/>
                  </a:lnTo>
                  <a:lnTo>
                    <a:pt x="303" y="92"/>
                  </a:lnTo>
                  <a:lnTo>
                    <a:pt x="303" y="95"/>
                  </a:lnTo>
                  <a:lnTo>
                    <a:pt x="303" y="95"/>
                  </a:lnTo>
                  <a:lnTo>
                    <a:pt x="303" y="95"/>
                  </a:lnTo>
                  <a:lnTo>
                    <a:pt x="303" y="97"/>
                  </a:lnTo>
                  <a:lnTo>
                    <a:pt x="303" y="97"/>
                  </a:lnTo>
                  <a:lnTo>
                    <a:pt x="303" y="97"/>
                  </a:lnTo>
                  <a:lnTo>
                    <a:pt x="303" y="99"/>
                  </a:lnTo>
                  <a:lnTo>
                    <a:pt x="303" y="99"/>
                  </a:lnTo>
                  <a:lnTo>
                    <a:pt x="306" y="99"/>
                  </a:lnTo>
                  <a:lnTo>
                    <a:pt x="306" y="99"/>
                  </a:lnTo>
                  <a:lnTo>
                    <a:pt x="306" y="99"/>
                  </a:lnTo>
                  <a:lnTo>
                    <a:pt x="306" y="99"/>
                  </a:lnTo>
                  <a:lnTo>
                    <a:pt x="306" y="102"/>
                  </a:lnTo>
                  <a:lnTo>
                    <a:pt x="306" y="102"/>
                  </a:lnTo>
                  <a:lnTo>
                    <a:pt x="306" y="104"/>
                  </a:lnTo>
                  <a:lnTo>
                    <a:pt x="306" y="104"/>
                  </a:lnTo>
                  <a:lnTo>
                    <a:pt x="306" y="104"/>
                  </a:lnTo>
                  <a:lnTo>
                    <a:pt x="308" y="104"/>
                  </a:lnTo>
                  <a:lnTo>
                    <a:pt x="308" y="104"/>
                  </a:lnTo>
                  <a:lnTo>
                    <a:pt x="308" y="107"/>
                  </a:lnTo>
                  <a:lnTo>
                    <a:pt x="311" y="107"/>
                  </a:lnTo>
                  <a:lnTo>
                    <a:pt x="311" y="107"/>
                  </a:lnTo>
                  <a:lnTo>
                    <a:pt x="308" y="107"/>
                  </a:lnTo>
                  <a:lnTo>
                    <a:pt x="308" y="109"/>
                  </a:lnTo>
                  <a:lnTo>
                    <a:pt x="311" y="109"/>
                  </a:lnTo>
                  <a:lnTo>
                    <a:pt x="311" y="109"/>
                  </a:lnTo>
                  <a:lnTo>
                    <a:pt x="311" y="109"/>
                  </a:lnTo>
                  <a:lnTo>
                    <a:pt x="311" y="109"/>
                  </a:lnTo>
                  <a:lnTo>
                    <a:pt x="311" y="109"/>
                  </a:lnTo>
                  <a:lnTo>
                    <a:pt x="311" y="111"/>
                  </a:lnTo>
                  <a:lnTo>
                    <a:pt x="311" y="111"/>
                  </a:lnTo>
                  <a:lnTo>
                    <a:pt x="311" y="114"/>
                  </a:lnTo>
                  <a:lnTo>
                    <a:pt x="311" y="114"/>
                  </a:lnTo>
                  <a:lnTo>
                    <a:pt x="311" y="116"/>
                  </a:lnTo>
                  <a:lnTo>
                    <a:pt x="313" y="116"/>
                  </a:lnTo>
                  <a:lnTo>
                    <a:pt x="313" y="116"/>
                  </a:lnTo>
                  <a:lnTo>
                    <a:pt x="313" y="116"/>
                  </a:lnTo>
                  <a:lnTo>
                    <a:pt x="313" y="116"/>
                  </a:lnTo>
                  <a:lnTo>
                    <a:pt x="315" y="116"/>
                  </a:lnTo>
                  <a:lnTo>
                    <a:pt x="315" y="116"/>
                  </a:lnTo>
                  <a:lnTo>
                    <a:pt x="315" y="118"/>
                  </a:lnTo>
                  <a:lnTo>
                    <a:pt x="318" y="118"/>
                  </a:lnTo>
                  <a:lnTo>
                    <a:pt x="318" y="118"/>
                  </a:lnTo>
                  <a:lnTo>
                    <a:pt x="318" y="118"/>
                  </a:lnTo>
                  <a:lnTo>
                    <a:pt x="320" y="118"/>
                  </a:lnTo>
                  <a:lnTo>
                    <a:pt x="320" y="118"/>
                  </a:lnTo>
                  <a:lnTo>
                    <a:pt x="320" y="118"/>
                  </a:lnTo>
                  <a:lnTo>
                    <a:pt x="320" y="118"/>
                  </a:lnTo>
                  <a:lnTo>
                    <a:pt x="320" y="121"/>
                  </a:lnTo>
                  <a:lnTo>
                    <a:pt x="320" y="121"/>
                  </a:lnTo>
                  <a:lnTo>
                    <a:pt x="320" y="123"/>
                  </a:lnTo>
                  <a:lnTo>
                    <a:pt x="320" y="123"/>
                  </a:lnTo>
                  <a:lnTo>
                    <a:pt x="320" y="123"/>
                  </a:lnTo>
                  <a:lnTo>
                    <a:pt x="320" y="126"/>
                  </a:lnTo>
                  <a:lnTo>
                    <a:pt x="322" y="126"/>
                  </a:lnTo>
                  <a:lnTo>
                    <a:pt x="322" y="126"/>
                  </a:lnTo>
                  <a:lnTo>
                    <a:pt x="322" y="126"/>
                  </a:lnTo>
                  <a:lnTo>
                    <a:pt x="322" y="126"/>
                  </a:lnTo>
                  <a:lnTo>
                    <a:pt x="322" y="123"/>
                  </a:lnTo>
                  <a:lnTo>
                    <a:pt x="322" y="123"/>
                  </a:lnTo>
                  <a:lnTo>
                    <a:pt x="322" y="121"/>
                  </a:lnTo>
                  <a:lnTo>
                    <a:pt x="325" y="121"/>
                  </a:lnTo>
                  <a:lnTo>
                    <a:pt x="325" y="121"/>
                  </a:lnTo>
                  <a:lnTo>
                    <a:pt x="325" y="121"/>
                  </a:lnTo>
                  <a:lnTo>
                    <a:pt x="325" y="123"/>
                  </a:lnTo>
                  <a:lnTo>
                    <a:pt x="327" y="123"/>
                  </a:lnTo>
                  <a:lnTo>
                    <a:pt x="327" y="123"/>
                  </a:lnTo>
                  <a:lnTo>
                    <a:pt x="327" y="123"/>
                  </a:lnTo>
                  <a:lnTo>
                    <a:pt x="327" y="123"/>
                  </a:lnTo>
                  <a:lnTo>
                    <a:pt x="327" y="123"/>
                  </a:lnTo>
                  <a:lnTo>
                    <a:pt x="327" y="123"/>
                  </a:lnTo>
                  <a:lnTo>
                    <a:pt x="325" y="123"/>
                  </a:lnTo>
                  <a:lnTo>
                    <a:pt x="325" y="126"/>
                  </a:lnTo>
                  <a:lnTo>
                    <a:pt x="325" y="126"/>
                  </a:lnTo>
                  <a:lnTo>
                    <a:pt x="327" y="126"/>
                  </a:lnTo>
                  <a:lnTo>
                    <a:pt x="327" y="128"/>
                  </a:lnTo>
                  <a:lnTo>
                    <a:pt x="327" y="128"/>
                  </a:lnTo>
                  <a:lnTo>
                    <a:pt x="327" y="128"/>
                  </a:lnTo>
                  <a:lnTo>
                    <a:pt x="327" y="128"/>
                  </a:lnTo>
                  <a:lnTo>
                    <a:pt x="327" y="128"/>
                  </a:lnTo>
                  <a:lnTo>
                    <a:pt x="327" y="130"/>
                  </a:lnTo>
                  <a:lnTo>
                    <a:pt x="327" y="130"/>
                  </a:lnTo>
                  <a:lnTo>
                    <a:pt x="327" y="133"/>
                  </a:lnTo>
                  <a:lnTo>
                    <a:pt x="329" y="133"/>
                  </a:lnTo>
                  <a:lnTo>
                    <a:pt x="329" y="133"/>
                  </a:lnTo>
                  <a:lnTo>
                    <a:pt x="329" y="133"/>
                  </a:lnTo>
                  <a:lnTo>
                    <a:pt x="332" y="133"/>
                  </a:lnTo>
                  <a:lnTo>
                    <a:pt x="332" y="133"/>
                  </a:lnTo>
                  <a:lnTo>
                    <a:pt x="332" y="135"/>
                  </a:lnTo>
                  <a:lnTo>
                    <a:pt x="332" y="135"/>
                  </a:lnTo>
                  <a:lnTo>
                    <a:pt x="334" y="135"/>
                  </a:lnTo>
                  <a:lnTo>
                    <a:pt x="334" y="135"/>
                  </a:lnTo>
                  <a:lnTo>
                    <a:pt x="334" y="135"/>
                  </a:lnTo>
                  <a:lnTo>
                    <a:pt x="334" y="135"/>
                  </a:lnTo>
                  <a:lnTo>
                    <a:pt x="334" y="137"/>
                  </a:lnTo>
                  <a:lnTo>
                    <a:pt x="337" y="137"/>
                  </a:lnTo>
                  <a:lnTo>
                    <a:pt x="337" y="137"/>
                  </a:lnTo>
                  <a:lnTo>
                    <a:pt x="337" y="137"/>
                  </a:lnTo>
                  <a:lnTo>
                    <a:pt x="337" y="137"/>
                  </a:lnTo>
                  <a:lnTo>
                    <a:pt x="339" y="137"/>
                  </a:lnTo>
                  <a:lnTo>
                    <a:pt x="339" y="140"/>
                  </a:lnTo>
                  <a:lnTo>
                    <a:pt x="339" y="140"/>
                  </a:lnTo>
                  <a:lnTo>
                    <a:pt x="339" y="140"/>
                  </a:lnTo>
                  <a:lnTo>
                    <a:pt x="339" y="142"/>
                  </a:lnTo>
                  <a:lnTo>
                    <a:pt x="339" y="142"/>
                  </a:lnTo>
                  <a:lnTo>
                    <a:pt x="337" y="142"/>
                  </a:lnTo>
                  <a:lnTo>
                    <a:pt x="337" y="142"/>
                  </a:lnTo>
                  <a:lnTo>
                    <a:pt x="339" y="142"/>
                  </a:lnTo>
                  <a:lnTo>
                    <a:pt x="339" y="144"/>
                  </a:lnTo>
                  <a:lnTo>
                    <a:pt x="339" y="144"/>
                  </a:lnTo>
                  <a:lnTo>
                    <a:pt x="339" y="142"/>
                  </a:lnTo>
                  <a:lnTo>
                    <a:pt x="339" y="142"/>
                  </a:lnTo>
                  <a:lnTo>
                    <a:pt x="339" y="144"/>
                  </a:lnTo>
                  <a:lnTo>
                    <a:pt x="339" y="144"/>
                  </a:lnTo>
                  <a:lnTo>
                    <a:pt x="339" y="144"/>
                  </a:lnTo>
                  <a:lnTo>
                    <a:pt x="339" y="147"/>
                  </a:lnTo>
                  <a:lnTo>
                    <a:pt x="339" y="147"/>
                  </a:lnTo>
                  <a:lnTo>
                    <a:pt x="339" y="147"/>
                  </a:lnTo>
                  <a:lnTo>
                    <a:pt x="339" y="149"/>
                  </a:lnTo>
                  <a:lnTo>
                    <a:pt x="339" y="149"/>
                  </a:lnTo>
                  <a:lnTo>
                    <a:pt x="339" y="149"/>
                  </a:lnTo>
                  <a:lnTo>
                    <a:pt x="339" y="152"/>
                  </a:lnTo>
                  <a:lnTo>
                    <a:pt x="339" y="152"/>
                  </a:lnTo>
                  <a:lnTo>
                    <a:pt x="339" y="152"/>
                  </a:lnTo>
                  <a:lnTo>
                    <a:pt x="339" y="154"/>
                  </a:lnTo>
                  <a:lnTo>
                    <a:pt x="339" y="154"/>
                  </a:lnTo>
                  <a:lnTo>
                    <a:pt x="339" y="154"/>
                  </a:lnTo>
                  <a:lnTo>
                    <a:pt x="339" y="156"/>
                  </a:lnTo>
                  <a:lnTo>
                    <a:pt x="339" y="156"/>
                  </a:lnTo>
                  <a:lnTo>
                    <a:pt x="339" y="159"/>
                  </a:lnTo>
                  <a:lnTo>
                    <a:pt x="339" y="159"/>
                  </a:lnTo>
                  <a:lnTo>
                    <a:pt x="337" y="159"/>
                  </a:lnTo>
                  <a:lnTo>
                    <a:pt x="337" y="159"/>
                  </a:lnTo>
                  <a:lnTo>
                    <a:pt x="339" y="159"/>
                  </a:lnTo>
                  <a:lnTo>
                    <a:pt x="339" y="161"/>
                  </a:lnTo>
                  <a:lnTo>
                    <a:pt x="339" y="161"/>
                  </a:lnTo>
                  <a:lnTo>
                    <a:pt x="339" y="161"/>
                  </a:lnTo>
                  <a:lnTo>
                    <a:pt x="339" y="163"/>
                  </a:lnTo>
                  <a:lnTo>
                    <a:pt x="339" y="163"/>
                  </a:lnTo>
                  <a:lnTo>
                    <a:pt x="339" y="163"/>
                  </a:lnTo>
                  <a:lnTo>
                    <a:pt x="341" y="163"/>
                  </a:lnTo>
                  <a:lnTo>
                    <a:pt x="341" y="166"/>
                  </a:lnTo>
                  <a:lnTo>
                    <a:pt x="341" y="166"/>
                  </a:lnTo>
                  <a:lnTo>
                    <a:pt x="341" y="168"/>
                  </a:lnTo>
                  <a:lnTo>
                    <a:pt x="341" y="168"/>
                  </a:lnTo>
                  <a:lnTo>
                    <a:pt x="341" y="168"/>
                  </a:lnTo>
                  <a:lnTo>
                    <a:pt x="341" y="168"/>
                  </a:lnTo>
                  <a:lnTo>
                    <a:pt x="344" y="168"/>
                  </a:lnTo>
                  <a:lnTo>
                    <a:pt x="344" y="168"/>
                  </a:lnTo>
                  <a:lnTo>
                    <a:pt x="344" y="168"/>
                  </a:lnTo>
                  <a:lnTo>
                    <a:pt x="344" y="171"/>
                  </a:lnTo>
                  <a:lnTo>
                    <a:pt x="346" y="171"/>
                  </a:lnTo>
                  <a:lnTo>
                    <a:pt x="346" y="171"/>
                  </a:lnTo>
                  <a:lnTo>
                    <a:pt x="346" y="171"/>
                  </a:lnTo>
                  <a:lnTo>
                    <a:pt x="346" y="173"/>
                  </a:lnTo>
                  <a:lnTo>
                    <a:pt x="346" y="173"/>
                  </a:lnTo>
                  <a:lnTo>
                    <a:pt x="346" y="175"/>
                  </a:lnTo>
                  <a:lnTo>
                    <a:pt x="346" y="175"/>
                  </a:lnTo>
                  <a:lnTo>
                    <a:pt x="346" y="178"/>
                  </a:lnTo>
                  <a:lnTo>
                    <a:pt x="346" y="178"/>
                  </a:lnTo>
                  <a:lnTo>
                    <a:pt x="346" y="178"/>
                  </a:lnTo>
                  <a:lnTo>
                    <a:pt x="346" y="178"/>
                  </a:lnTo>
                  <a:lnTo>
                    <a:pt x="346" y="180"/>
                  </a:lnTo>
                  <a:lnTo>
                    <a:pt x="348" y="180"/>
                  </a:lnTo>
                  <a:lnTo>
                    <a:pt x="348" y="180"/>
                  </a:lnTo>
                  <a:lnTo>
                    <a:pt x="348" y="180"/>
                  </a:lnTo>
                  <a:lnTo>
                    <a:pt x="348" y="182"/>
                  </a:lnTo>
                  <a:lnTo>
                    <a:pt x="351" y="182"/>
                  </a:lnTo>
                  <a:lnTo>
                    <a:pt x="351" y="182"/>
                  </a:lnTo>
                  <a:lnTo>
                    <a:pt x="351" y="185"/>
                  </a:lnTo>
                  <a:lnTo>
                    <a:pt x="351" y="185"/>
                  </a:lnTo>
                  <a:lnTo>
                    <a:pt x="351" y="185"/>
                  </a:lnTo>
                  <a:lnTo>
                    <a:pt x="351" y="187"/>
                  </a:lnTo>
                  <a:lnTo>
                    <a:pt x="351" y="187"/>
                  </a:lnTo>
                  <a:lnTo>
                    <a:pt x="351" y="187"/>
                  </a:lnTo>
                  <a:lnTo>
                    <a:pt x="351" y="187"/>
                  </a:lnTo>
                  <a:lnTo>
                    <a:pt x="353" y="187"/>
                  </a:lnTo>
                  <a:lnTo>
                    <a:pt x="353" y="190"/>
                  </a:lnTo>
                  <a:lnTo>
                    <a:pt x="353" y="190"/>
                  </a:lnTo>
                  <a:lnTo>
                    <a:pt x="353" y="190"/>
                  </a:lnTo>
                  <a:lnTo>
                    <a:pt x="353" y="190"/>
                  </a:lnTo>
                  <a:lnTo>
                    <a:pt x="353" y="192"/>
                  </a:lnTo>
                  <a:lnTo>
                    <a:pt x="355" y="192"/>
                  </a:lnTo>
                  <a:lnTo>
                    <a:pt x="355" y="192"/>
                  </a:lnTo>
                  <a:lnTo>
                    <a:pt x="355" y="192"/>
                  </a:lnTo>
                  <a:lnTo>
                    <a:pt x="358" y="192"/>
                  </a:lnTo>
                  <a:lnTo>
                    <a:pt x="358" y="192"/>
                  </a:lnTo>
                  <a:lnTo>
                    <a:pt x="358" y="194"/>
                  </a:lnTo>
                  <a:lnTo>
                    <a:pt x="358" y="194"/>
                  </a:lnTo>
                  <a:lnTo>
                    <a:pt x="358" y="194"/>
                  </a:lnTo>
                  <a:lnTo>
                    <a:pt x="358" y="197"/>
                  </a:lnTo>
                  <a:lnTo>
                    <a:pt x="358" y="197"/>
                  </a:lnTo>
                  <a:lnTo>
                    <a:pt x="358" y="197"/>
                  </a:lnTo>
                  <a:lnTo>
                    <a:pt x="358" y="199"/>
                  </a:lnTo>
                  <a:lnTo>
                    <a:pt x="358" y="199"/>
                  </a:lnTo>
                  <a:lnTo>
                    <a:pt x="358" y="201"/>
                  </a:lnTo>
                  <a:lnTo>
                    <a:pt x="360" y="201"/>
                  </a:lnTo>
                  <a:lnTo>
                    <a:pt x="360" y="201"/>
                  </a:lnTo>
                  <a:lnTo>
                    <a:pt x="360" y="201"/>
                  </a:lnTo>
                  <a:lnTo>
                    <a:pt x="360" y="201"/>
                  </a:lnTo>
                  <a:lnTo>
                    <a:pt x="360" y="204"/>
                  </a:lnTo>
                  <a:lnTo>
                    <a:pt x="363" y="204"/>
                  </a:lnTo>
                  <a:lnTo>
                    <a:pt x="363" y="204"/>
                  </a:lnTo>
                  <a:lnTo>
                    <a:pt x="363" y="204"/>
                  </a:lnTo>
                  <a:lnTo>
                    <a:pt x="365" y="204"/>
                  </a:lnTo>
                  <a:lnTo>
                    <a:pt x="365" y="206"/>
                  </a:lnTo>
                  <a:lnTo>
                    <a:pt x="365" y="206"/>
                  </a:lnTo>
                  <a:lnTo>
                    <a:pt x="365" y="206"/>
                  </a:lnTo>
                  <a:lnTo>
                    <a:pt x="365" y="206"/>
                  </a:lnTo>
                  <a:lnTo>
                    <a:pt x="367" y="206"/>
                  </a:lnTo>
                  <a:lnTo>
                    <a:pt x="367" y="208"/>
                  </a:lnTo>
                  <a:lnTo>
                    <a:pt x="367" y="208"/>
                  </a:lnTo>
                  <a:lnTo>
                    <a:pt x="367" y="208"/>
                  </a:lnTo>
                  <a:lnTo>
                    <a:pt x="367" y="208"/>
                  </a:lnTo>
                  <a:lnTo>
                    <a:pt x="370" y="208"/>
                  </a:lnTo>
                  <a:lnTo>
                    <a:pt x="370" y="208"/>
                  </a:lnTo>
                  <a:lnTo>
                    <a:pt x="370" y="208"/>
                  </a:lnTo>
                  <a:lnTo>
                    <a:pt x="372" y="208"/>
                  </a:lnTo>
                  <a:lnTo>
                    <a:pt x="372" y="211"/>
                  </a:lnTo>
                  <a:lnTo>
                    <a:pt x="372" y="211"/>
                  </a:lnTo>
                  <a:lnTo>
                    <a:pt x="372" y="211"/>
                  </a:lnTo>
                  <a:lnTo>
                    <a:pt x="372" y="213"/>
                  </a:lnTo>
                  <a:lnTo>
                    <a:pt x="372" y="213"/>
                  </a:lnTo>
                  <a:lnTo>
                    <a:pt x="372" y="216"/>
                  </a:lnTo>
                  <a:lnTo>
                    <a:pt x="372" y="216"/>
                  </a:lnTo>
                  <a:lnTo>
                    <a:pt x="372" y="216"/>
                  </a:lnTo>
                  <a:lnTo>
                    <a:pt x="374" y="216"/>
                  </a:lnTo>
                  <a:lnTo>
                    <a:pt x="374" y="218"/>
                  </a:lnTo>
                  <a:lnTo>
                    <a:pt x="374" y="218"/>
                  </a:lnTo>
                  <a:lnTo>
                    <a:pt x="374" y="218"/>
                  </a:lnTo>
                  <a:lnTo>
                    <a:pt x="374" y="218"/>
                  </a:lnTo>
                  <a:lnTo>
                    <a:pt x="374" y="220"/>
                  </a:lnTo>
                  <a:lnTo>
                    <a:pt x="374" y="220"/>
                  </a:lnTo>
                  <a:lnTo>
                    <a:pt x="374" y="223"/>
                  </a:lnTo>
                  <a:lnTo>
                    <a:pt x="374" y="223"/>
                  </a:lnTo>
                  <a:lnTo>
                    <a:pt x="374" y="223"/>
                  </a:lnTo>
                  <a:lnTo>
                    <a:pt x="374" y="225"/>
                  </a:lnTo>
                  <a:lnTo>
                    <a:pt x="374" y="225"/>
                  </a:lnTo>
                  <a:lnTo>
                    <a:pt x="374" y="227"/>
                  </a:lnTo>
                  <a:lnTo>
                    <a:pt x="377" y="227"/>
                  </a:lnTo>
                  <a:lnTo>
                    <a:pt x="377" y="227"/>
                  </a:lnTo>
                  <a:lnTo>
                    <a:pt x="377" y="227"/>
                  </a:lnTo>
                  <a:lnTo>
                    <a:pt x="377" y="230"/>
                  </a:lnTo>
                  <a:lnTo>
                    <a:pt x="377" y="230"/>
                  </a:lnTo>
                  <a:lnTo>
                    <a:pt x="377" y="230"/>
                  </a:lnTo>
                  <a:lnTo>
                    <a:pt x="377" y="232"/>
                  </a:lnTo>
                  <a:lnTo>
                    <a:pt x="377" y="232"/>
                  </a:lnTo>
                  <a:lnTo>
                    <a:pt x="379" y="232"/>
                  </a:lnTo>
                  <a:lnTo>
                    <a:pt x="379" y="232"/>
                  </a:lnTo>
                  <a:lnTo>
                    <a:pt x="379" y="232"/>
                  </a:lnTo>
                  <a:lnTo>
                    <a:pt x="379" y="235"/>
                  </a:lnTo>
                  <a:lnTo>
                    <a:pt x="382" y="235"/>
                  </a:lnTo>
                  <a:lnTo>
                    <a:pt x="382" y="235"/>
                  </a:lnTo>
                  <a:lnTo>
                    <a:pt x="384" y="235"/>
                  </a:lnTo>
                  <a:lnTo>
                    <a:pt x="384" y="235"/>
                  </a:lnTo>
                  <a:lnTo>
                    <a:pt x="384" y="235"/>
                  </a:lnTo>
                  <a:lnTo>
                    <a:pt x="386" y="235"/>
                  </a:lnTo>
                  <a:lnTo>
                    <a:pt x="386" y="235"/>
                  </a:lnTo>
                  <a:lnTo>
                    <a:pt x="386" y="235"/>
                  </a:lnTo>
                  <a:lnTo>
                    <a:pt x="386" y="235"/>
                  </a:lnTo>
                  <a:lnTo>
                    <a:pt x="389" y="235"/>
                  </a:lnTo>
                  <a:lnTo>
                    <a:pt x="389" y="235"/>
                  </a:lnTo>
                  <a:lnTo>
                    <a:pt x="391" y="235"/>
                  </a:lnTo>
                  <a:lnTo>
                    <a:pt x="391" y="235"/>
                  </a:lnTo>
                  <a:lnTo>
                    <a:pt x="391" y="237"/>
                  </a:lnTo>
                  <a:lnTo>
                    <a:pt x="391" y="237"/>
                  </a:lnTo>
                  <a:lnTo>
                    <a:pt x="393" y="237"/>
                  </a:lnTo>
                  <a:lnTo>
                    <a:pt x="393" y="237"/>
                  </a:lnTo>
                  <a:lnTo>
                    <a:pt x="393" y="237"/>
                  </a:lnTo>
                  <a:lnTo>
                    <a:pt x="396" y="237"/>
                  </a:lnTo>
                  <a:lnTo>
                    <a:pt x="396" y="237"/>
                  </a:lnTo>
                  <a:lnTo>
                    <a:pt x="396" y="237"/>
                  </a:lnTo>
                  <a:lnTo>
                    <a:pt x="398" y="237"/>
                  </a:lnTo>
                  <a:lnTo>
                    <a:pt x="398" y="237"/>
                  </a:lnTo>
                  <a:lnTo>
                    <a:pt x="398" y="237"/>
                  </a:lnTo>
                  <a:lnTo>
                    <a:pt x="400" y="237"/>
                  </a:lnTo>
                  <a:lnTo>
                    <a:pt x="400" y="237"/>
                  </a:lnTo>
                  <a:lnTo>
                    <a:pt x="400" y="237"/>
                  </a:lnTo>
                  <a:lnTo>
                    <a:pt x="400" y="237"/>
                  </a:lnTo>
                  <a:lnTo>
                    <a:pt x="403" y="237"/>
                  </a:lnTo>
                  <a:lnTo>
                    <a:pt x="403" y="237"/>
                  </a:lnTo>
                  <a:lnTo>
                    <a:pt x="405" y="237"/>
                  </a:lnTo>
                  <a:lnTo>
                    <a:pt x="405" y="237"/>
                  </a:lnTo>
                  <a:lnTo>
                    <a:pt x="405" y="237"/>
                  </a:lnTo>
                  <a:lnTo>
                    <a:pt x="408" y="237"/>
                  </a:lnTo>
                  <a:lnTo>
                    <a:pt x="408" y="239"/>
                  </a:lnTo>
                  <a:lnTo>
                    <a:pt x="408" y="239"/>
                  </a:lnTo>
                  <a:lnTo>
                    <a:pt x="408" y="239"/>
                  </a:lnTo>
                  <a:lnTo>
                    <a:pt x="410" y="239"/>
                  </a:lnTo>
                  <a:lnTo>
                    <a:pt x="410" y="239"/>
                  </a:lnTo>
                  <a:lnTo>
                    <a:pt x="412" y="239"/>
                  </a:lnTo>
                  <a:lnTo>
                    <a:pt x="412" y="239"/>
                  </a:lnTo>
                  <a:lnTo>
                    <a:pt x="412" y="239"/>
                  </a:lnTo>
                  <a:lnTo>
                    <a:pt x="412" y="239"/>
                  </a:lnTo>
                  <a:lnTo>
                    <a:pt x="415" y="239"/>
                  </a:lnTo>
                  <a:lnTo>
                    <a:pt x="415" y="239"/>
                  </a:lnTo>
                  <a:lnTo>
                    <a:pt x="417" y="239"/>
                  </a:lnTo>
                  <a:lnTo>
                    <a:pt x="417" y="239"/>
                  </a:lnTo>
                  <a:lnTo>
                    <a:pt x="417" y="239"/>
                  </a:lnTo>
                  <a:lnTo>
                    <a:pt x="417" y="242"/>
                  </a:lnTo>
                  <a:lnTo>
                    <a:pt x="419" y="242"/>
                  </a:lnTo>
                  <a:lnTo>
                    <a:pt x="419" y="242"/>
                  </a:lnTo>
                  <a:lnTo>
                    <a:pt x="419" y="242"/>
                  </a:lnTo>
                  <a:lnTo>
                    <a:pt x="422" y="242"/>
                  </a:lnTo>
                  <a:lnTo>
                    <a:pt x="422" y="242"/>
                  </a:lnTo>
                  <a:lnTo>
                    <a:pt x="424" y="242"/>
                  </a:lnTo>
                  <a:lnTo>
                    <a:pt x="424" y="242"/>
                  </a:lnTo>
                  <a:lnTo>
                    <a:pt x="424" y="242"/>
                  </a:lnTo>
                  <a:lnTo>
                    <a:pt x="424" y="242"/>
                  </a:lnTo>
                  <a:lnTo>
                    <a:pt x="426" y="242"/>
                  </a:lnTo>
                  <a:lnTo>
                    <a:pt x="426" y="242"/>
                  </a:lnTo>
                  <a:lnTo>
                    <a:pt x="426" y="242"/>
                  </a:lnTo>
                  <a:lnTo>
                    <a:pt x="429" y="242"/>
                  </a:lnTo>
                  <a:lnTo>
                    <a:pt x="429" y="244"/>
                  </a:lnTo>
                  <a:lnTo>
                    <a:pt x="429" y="244"/>
                  </a:lnTo>
                  <a:lnTo>
                    <a:pt x="431" y="244"/>
                  </a:lnTo>
                  <a:lnTo>
                    <a:pt x="431" y="244"/>
                  </a:lnTo>
                  <a:lnTo>
                    <a:pt x="431" y="244"/>
                  </a:lnTo>
                  <a:lnTo>
                    <a:pt x="434" y="244"/>
                  </a:lnTo>
                  <a:lnTo>
                    <a:pt x="434" y="244"/>
                  </a:lnTo>
                  <a:lnTo>
                    <a:pt x="434" y="244"/>
                  </a:lnTo>
                  <a:lnTo>
                    <a:pt x="434" y="244"/>
                  </a:lnTo>
                  <a:lnTo>
                    <a:pt x="436" y="244"/>
                  </a:lnTo>
                  <a:lnTo>
                    <a:pt x="436" y="244"/>
                  </a:lnTo>
                  <a:lnTo>
                    <a:pt x="438" y="244"/>
                  </a:lnTo>
                  <a:lnTo>
                    <a:pt x="438" y="244"/>
                  </a:lnTo>
                  <a:lnTo>
                    <a:pt x="438" y="244"/>
                  </a:lnTo>
                  <a:lnTo>
                    <a:pt x="438" y="246"/>
                  </a:lnTo>
                  <a:lnTo>
                    <a:pt x="441" y="246"/>
                  </a:lnTo>
                  <a:lnTo>
                    <a:pt x="441" y="246"/>
                  </a:lnTo>
                  <a:lnTo>
                    <a:pt x="441" y="246"/>
                  </a:lnTo>
                  <a:lnTo>
                    <a:pt x="443" y="246"/>
                  </a:lnTo>
                  <a:lnTo>
                    <a:pt x="443" y="244"/>
                  </a:lnTo>
                  <a:lnTo>
                    <a:pt x="443" y="244"/>
                  </a:lnTo>
                  <a:lnTo>
                    <a:pt x="443" y="244"/>
                  </a:lnTo>
                  <a:lnTo>
                    <a:pt x="445" y="244"/>
                  </a:lnTo>
                  <a:lnTo>
                    <a:pt x="445" y="242"/>
                  </a:lnTo>
                  <a:lnTo>
                    <a:pt x="445" y="242"/>
                  </a:lnTo>
                  <a:lnTo>
                    <a:pt x="445" y="242"/>
                  </a:lnTo>
                  <a:lnTo>
                    <a:pt x="445" y="242"/>
                  </a:lnTo>
                  <a:lnTo>
                    <a:pt x="448" y="242"/>
                  </a:lnTo>
                  <a:lnTo>
                    <a:pt x="448" y="242"/>
                  </a:lnTo>
                  <a:lnTo>
                    <a:pt x="448" y="242"/>
                  </a:lnTo>
                  <a:lnTo>
                    <a:pt x="448" y="244"/>
                  </a:lnTo>
                  <a:lnTo>
                    <a:pt x="448" y="244"/>
                  </a:lnTo>
                  <a:lnTo>
                    <a:pt x="448" y="244"/>
                  </a:lnTo>
                  <a:lnTo>
                    <a:pt x="448" y="246"/>
                  </a:lnTo>
                  <a:lnTo>
                    <a:pt x="450" y="246"/>
                  </a:lnTo>
                  <a:lnTo>
                    <a:pt x="450" y="246"/>
                  </a:lnTo>
                  <a:lnTo>
                    <a:pt x="450" y="246"/>
                  </a:lnTo>
                  <a:lnTo>
                    <a:pt x="450" y="246"/>
                  </a:lnTo>
                  <a:lnTo>
                    <a:pt x="450" y="249"/>
                  </a:lnTo>
                  <a:lnTo>
                    <a:pt x="453" y="249"/>
                  </a:lnTo>
                  <a:lnTo>
                    <a:pt x="453" y="249"/>
                  </a:lnTo>
                  <a:lnTo>
                    <a:pt x="453" y="251"/>
                  </a:lnTo>
                  <a:lnTo>
                    <a:pt x="453" y="251"/>
                  </a:lnTo>
                  <a:lnTo>
                    <a:pt x="453" y="251"/>
                  </a:lnTo>
                  <a:lnTo>
                    <a:pt x="453" y="254"/>
                  </a:lnTo>
                  <a:lnTo>
                    <a:pt x="453" y="254"/>
                  </a:lnTo>
                  <a:lnTo>
                    <a:pt x="453" y="254"/>
                  </a:lnTo>
                  <a:lnTo>
                    <a:pt x="455" y="254"/>
                  </a:lnTo>
                  <a:lnTo>
                    <a:pt x="455" y="256"/>
                  </a:lnTo>
                  <a:lnTo>
                    <a:pt x="455" y="256"/>
                  </a:lnTo>
                  <a:lnTo>
                    <a:pt x="455" y="256"/>
                  </a:lnTo>
                  <a:lnTo>
                    <a:pt x="455" y="256"/>
                  </a:lnTo>
                  <a:lnTo>
                    <a:pt x="457" y="256"/>
                  </a:lnTo>
                  <a:lnTo>
                    <a:pt x="457" y="258"/>
                  </a:lnTo>
                  <a:lnTo>
                    <a:pt x="457" y="258"/>
                  </a:lnTo>
                  <a:lnTo>
                    <a:pt x="457" y="261"/>
                  </a:lnTo>
                  <a:lnTo>
                    <a:pt x="455" y="261"/>
                  </a:lnTo>
                  <a:lnTo>
                    <a:pt x="455" y="261"/>
                  </a:lnTo>
                  <a:lnTo>
                    <a:pt x="455" y="263"/>
                  </a:lnTo>
                  <a:lnTo>
                    <a:pt x="455" y="263"/>
                  </a:lnTo>
                  <a:lnTo>
                    <a:pt x="455" y="263"/>
                  </a:lnTo>
                  <a:lnTo>
                    <a:pt x="455" y="265"/>
                  </a:lnTo>
                  <a:lnTo>
                    <a:pt x="455" y="265"/>
                  </a:lnTo>
                  <a:lnTo>
                    <a:pt x="455" y="268"/>
                  </a:lnTo>
                  <a:lnTo>
                    <a:pt x="453" y="268"/>
                  </a:lnTo>
                  <a:lnTo>
                    <a:pt x="453" y="268"/>
                  </a:lnTo>
                  <a:lnTo>
                    <a:pt x="453" y="268"/>
                  </a:lnTo>
                  <a:lnTo>
                    <a:pt x="453" y="270"/>
                  </a:lnTo>
                  <a:lnTo>
                    <a:pt x="453" y="270"/>
                  </a:lnTo>
                  <a:lnTo>
                    <a:pt x="453" y="270"/>
                  </a:lnTo>
                  <a:lnTo>
                    <a:pt x="453" y="272"/>
                  </a:lnTo>
                  <a:lnTo>
                    <a:pt x="453" y="272"/>
                  </a:lnTo>
                  <a:lnTo>
                    <a:pt x="453" y="272"/>
                  </a:lnTo>
                  <a:lnTo>
                    <a:pt x="453" y="275"/>
                  </a:lnTo>
                  <a:lnTo>
                    <a:pt x="453" y="275"/>
                  </a:lnTo>
                  <a:lnTo>
                    <a:pt x="450" y="275"/>
                  </a:lnTo>
                  <a:lnTo>
                    <a:pt x="450" y="277"/>
                  </a:lnTo>
                  <a:lnTo>
                    <a:pt x="450" y="277"/>
                  </a:lnTo>
                  <a:lnTo>
                    <a:pt x="450" y="277"/>
                  </a:lnTo>
                  <a:lnTo>
                    <a:pt x="450" y="277"/>
                  </a:lnTo>
                  <a:lnTo>
                    <a:pt x="450" y="280"/>
                  </a:lnTo>
                  <a:lnTo>
                    <a:pt x="450" y="280"/>
                  </a:lnTo>
                  <a:lnTo>
                    <a:pt x="450" y="282"/>
                  </a:lnTo>
                  <a:lnTo>
                    <a:pt x="448" y="282"/>
                  </a:lnTo>
                  <a:lnTo>
                    <a:pt x="448" y="282"/>
                  </a:lnTo>
                  <a:lnTo>
                    <a:pt x="448" y="284"/>
                  </a:lnTo>
                  <a:lnTo>
                    <a:pt x="448" y="284"/>
                  </a:lnTo>
                  <a:lnTo>
                    <a:pt x="448" y="284"/>
                  </a:lnTo>
                  <a:lnTo>
                    <a:pt x="448" y="287"/>
                  </a:lnTo>
                  <a:lnTo>
                    <a:pt x="448" y="287"/>
                  </a:lnTo>
                  <a:lnTo>
                    <a:pt x="448" y="287"/>
                  </a:lnTo>
                  <a:lnTo>
                    <a:pt x="448" y="287"/>
                  </a:lnTo>
                  <a:lnTo>
                    <a:pt x="448" y="289"/>
                  </a:lnTo>
                  <a:lnTo>
                    <a:pt x="448" y="289"/>
                  </a:lnTo>
                  <a:lnTo>
                    <a:pt x="448" y="291"/>
                  </a:lnTo>
                  <a:lnTo>
                    <a:pt x="445" y="291"/>
                  </a:lnTo>
                  <a:lnTo>
                    <a:pt x="445" y="291"/>
                  </a:lnTo>
                  <a:lnTo>
                    <a:pt x="445" y="294"/>
                  </a:lnTo>
                  <a:lnTo>
                    <a:pt x="445" y="294"/>
                  </a:lnTo>
                  <a:lnTo>
                    <a:pt x="445" y="294"/>
                  </a:lnTo>
                  <a:lnTo>
                    <a:pt x="445" y="296"/>
                  </a:lnTo>
                  <a:lnTo>
                    <a:pt x="445" y="296"/>
                  </a:lnTo>
                  <a:lnTo>
                    <a:pt x="445" y="296"/>
                  </a:lnTo>
                  <a:lnTo>
                    <a:pt x="445" y="296"/>
                  </a:lnTo>
                  <a:lnTo>
                    <a:pt x="445" y="299"/>
                  </a:lnTo>
                  <a:lnTo>
                    <a:pt x="445" y="299"/>
                  </a:lnTo>
                  <a:lnTo>
                    <a:pt x="445" y="301"/>
                  </a:lnTo>
                  <a:lnTo>
                    <a:pt x="443" y="301"/>
                  </a:lnTo>
                  <a:lnTo>
                    <a:pt x="443" y="301"/>
                  </a:lnTo>
                  <a:lnTo>
                    <a:pt x="443" y="303"/>
                  </a:lnTo>
                  <a:lnTo>
                    <a:pt x="443" y="303"/>
                  </a:lnTo>
                  <a:lnTo>
                    <a:pt x="443" y="303"/>
                  </a:lnTo>
                  <a:lnTo>
                    <a:pt x="443" y="306"/>
                  </a:lnTo>
                  <a:lnTo>
                    <a:pt x="443" y="306"/>
                  </a:lnTo>
                  <a:lnTo>
                    <a:pt x="443" y="306"/>
                  </a:lnTo>
                  <a:lnTo>
                    <a:pt x="441" y="306"/>
                  </a:lnTo>
                  <a:lnTo>
                    <a:pt x="441" y="308"/>
                  </a:lnTo>
                  <a:lnTo>
                    <a:pt x="441" y="308"/>
                  </a:lnTo>
                  <a:lnTo>
                    <a:pt x="441" y="308"/>
                  </a:lnTo>
                  <a:lnTo>
                    <a:pt x="441" y="310"/>
                  </a:lnTo>
                  <a:lnTo>
                    <a:pt x="441" y="310"/>
                  </a:lnTo>
                  <a:lnTo>
                    <a:pt x="438" y="310"/>
                  </a:lnTo>
                  <a:lnTo>
                    <a:pt x="438" y="310"/>
                  </a:lnTo>
                  <a:lnTo>
                    <a:pt x="438" y="310"/>
                  </a:lnTo>
                  <a:lnTo>
                    <a:pt x="438" y="310"/>
                  </a:lnTo>
                  <a:lnTo>
                    <a:pt x="436" y="310"/>
                  </a:lnTo>
                  <a:lnTo>
                    <a:pt x="436" y="310"/>
                  </a:lnTo>
                  <a:lnTo>
                    <a:pt x="434" y="310"/>
                  </a:lnTo>
                  <a:lnTo>
                    <a:pt x="434" y="313"/>
                  </a:lnTo>
                  <a:lnTo>
                    <a:pt x="434" y="313"/>
                  </a:lnTo>
                  <a:lnTo>
                    <a:pt x="434" y="313"/>
                  </a:lnTo>
                  <a:lnTo>
                    <a:pt x="431" y="313"/>
                  </a:lnTo>
                  <a:lnTo>
                    <a:pt x="431" y="313"/>
                  </a:lnTo>
                  <a:lnTo>
                    <a:pt x="431" y="313"/>
                  </a:lnTo>
                  <a:lnTo>
                    <a:pt x="431" y="313"/>
                  </a:lnTo>
                  <a:lnTo>
                    <a:pt x="429" y="313"/>
                  </a:lnTo>
                  <a:lnTo>
                    <a:pt x="429" y="315"/>
                  </a:lnTo>
                  <a:lnTo>
                    <a:pt x="429" y="315"/>
                  </a:lnTo>
                  <a:lnTo>
                    <a:pt x="426" y="315"/>
                  </a:lnTo>
                  <a:lnTo>
                    <a:pt x="426" y="315"/>
                  </a:lnTo>
                  <a:lnTo>
                    <a:pt x="426" y="315"/>
                  </a:lnTo>
                  <a:lnTo>
                    <a:pt x="426" y="315"/>
                  </a:lnTo>
                  <a:lnTo>
                    <a:pt x="424" y="315"/>
                  </a:lnTo>
                  <a:lnTo>
                    <a:pt x="424" y="315"/>
                  </a:lnTo>
                  <a:lnTo>
                    <a:pt x="424" y="317"/>
                  </a:lnTo>
                  <a:lnTo>
                    <a:pt x="424" y="317"/>
                  </a:lnTo>
                  <a:lnTo>
                    <a:pt x="422" y="317"/>
                  </a:lnTo>
                  <a:lnTo>
                    <a:pt x="422" y="317"/>
                  </a:lnTo>
                  <a:lnTo>
                    <a:pt x="422" y="317"/>
                  </a:lnTo>
                  <a:lnTo>
                    <a:pt x="419" y="317"/>
                  </a:lnTo>
                  <a:lnTo>
                    <a:pt x="419" y="317"/>
                  </a:lnTo>
                  <a:lnTo>
                    <a:pt x="419" y="317"/>
                  </a:lnTo>
                  <a:lnTo>
                    <a:pt x="419" y="317"/>
                  </a:lnTo>
                  <a:lnTo>
                    <a:pt x="417" y="317"/>
                  </a:lnTo>
                  <a:lnTo>
                    <a:pt x="417" y="317"/>
                  </a:lnTo>
                  <a:lnTo>
                    <a:pt x="417" y="317"/>
                  </a:lnTo>
                  <a:lnTo>
                    <a:pt x="417" y="320"/>
                  </a:lnTo>
                  <a:lnTo>
                    <a:pt x="415" y="320"/>
                  </a:lnTo>
                  <a:lnTo>
                    <a:pt x="415" y="320"/>
                  </a:lnTo>
                  <a:lnTo>
                    <a:pt x="412" y="320"/>
                  </a:lnTo>
                  <a:lnTo>
                    <a:pt x="412" y="320"/>
                  </a:lnTo>
                  <a:lnTo>
                    <a:pt x="412" y="320"/>
                  </a:lnTo>
                  <a:lnTo>
                    <a:pt x="412" y="320"/>
                  </a:lnTo>
                  <a:lnTo>
                    <a:pt x="410" y="320"/>
                  </a:lnTo>
                  <a:lnTo>
                    <a:pt x="410" y="322"/>
                  </a:lnTo>
                  <a:lnTo>
                    <a:pt x="410" y="322"/>
                  </a:lnTo>
                  <a:lnTo>
                    <a:pt x="408" y="322"/>
                  </a:lnTo>
                  <a:lnTo>
                    <a:pt x="408" y="322"/>
                  </a:lnTo>
                  <a:lnTo>
                    <a:pt x="408" y="322"/>
                  </a:lnTo>
                  <a:lnTo>
                    <a:pt x="408" y="322"/>
                  </a:lnTo>
                  <a:lnTo>
                    <a:pt x="405" y="322"/>
                  </a:lnTo>
                  <a:lnTo>
                    <a:pt x="405" y="322"/>
                  </a:lnTo>
                  <a:lnTo>
                    <a:pt x="405" y="325"/>
                  </a:lnTo>
                  <a:lnTo>
                    <a:pt x="405" y="325"/>
                  </a:lnTo>
                  <a:lnTo>
                    <a:pt x="403" y="325"/>
                  </a:lnTo>
                  <a:lnTo>
                    <a:pt x="403" y="325"/>
                  </a:lnTo>
                  <a:lnTo>
                    <a:pt x="403" y="325"/>
                  </a:lnTo>
                  <a:lnTo>
                    <a:pt x="400" y="325"/>
                  </a:lnTo>
                  <a:lnTo>
                    <a:pt x="400" y="325"/>
                  </a:lnTo>
                  <a:lnTo>
                    <a:pt x="400" y="325"/>
                  </a:lnTo>
                  <a:lnTo>
                    <a:pt x="400" y="327"/>
                  </a:lnTo>
                  <a:lnTo>
                    <a:pt x="398" y="327"/>
                  </a:lnTo>
                  <a:lnTo>
                    <a:pt x="398" y="327"/>
                  </a:lnTo>
                  <a:lnTo>
                    <a:pt x="398" y="327"/>
                  </a:lnTo>
                  <a:lnTo>
                    <a:pt x="398" y="327"/>
                  </a:lnTo>
                  <a:lnTo>
                    <a:pt x="396" y="327"/>
                  </a:lnTo>
                  <a:lnTo>
                    <a:pt x="396" y="327"/>
                  </a:lnTo>
                  <a:lnTo>
                    <a:pt x="393" y="327"/>
                  </a:lnTo>
                  <a:lnTo>
                    <a:pt x="393" y="327"/>
                  </a:lnTo>
                  <a:lnTo>
                    <a:pt x="393" y="327"/>
                  </a:lnTo>
                  <a:lnTo>
                    <a:pt x="393" y="327"/>
                  </a:lnTo>
                  <a:lnTo>
                    <a:pt x="391" y="327"/>
                  </a:lnTo>
                  <a:lnTo>
                    <a:pt x="391" y="329"/>
                  </a:lnTo>
                  <a:lnTo>
                    <a:pt x="391" y="329"/>
                  </a:lnTo>
                  <a:lnTo>
                    <a:pt x="391" y="329"/>
                  </a:lnTo>
                  <a:lnTo>
                    <a:pt x="389" y="329"/>
                  </a:lnTo>
                  <a:lnTo>
                    <a:pt x="389" y="329"/>
                  </a:lnTo>
                  <a:lnTo>
                    <a:pt x="389" y="329"/>
                  </a:lnTo>
                  <a:lnTo>
                    <a:pt x="386" y="329"/>
                  </a:lnTo>
                  <a:lnTo>
                    <a:pt x="386" y="329"/>
                  </a:lnTo>
                  <a:lnTo>
                    <a:pt x="386" y="332"/>
                  </a:lnTo>
                  <a:lnTo>
                    <a:pt x="386" y="332"/>
                  </a:lnTo>
                  <a:lnTo>
                    <a:pt x="384" y="332"/>
                  </a:lnTo>
                  <a:lnTo>
                    <a:pt x="384" y="332"/>
                  </a:lnTo>
                  <a:lnTo>
                    <a:pt x="384" y="332"/>
                  </a:lnTo>
                  <a:lnTo>
                    <a:pt x="384" y="332"/>
                  </a:lnTo>
                  <a:lnTo>
                    <a:pt x="382" y="332"/>
                  </a:lnTo>
                  <a:lnTo>
                    <a:pt x="382" y="332"/>
                  </a:lnTo>
                  <a:lnTo>
                    <a:pt x="382" y="334"/>
                  </a:lnTo>
                  <a:lnTo>
                    <a:pt x="379" y="334"/>
                  </a:lnTo>
                  <a:lnTo>
                    <a:pt x="379" y="334"/>
                  </a:lnTo>
                  <a:lnTo>
                    <a:pt x="379" y="334"/>
                  </a:lnTo>
                  <a:lnTo>
                    <a:pt x="379" y="334"/>
                  </a:lnTo>
                  <a:lnTo>
                    <a:pt x="377" y="334"/>
                  </a:lnTo>
                  <a:lnTo>
                    <a:pt x="377" y="334"/>
                  </a:lnTo>
                  <a:lnTo>
                    <a:pt x="374" y="334"/>
                  </a:lnTo>
                  <a:lnTo>
                    <a:pt x="374" y="334"/>
                  </a:lnTo>
                  <a:lnTo>
                    <a:pt x="374" y="336"/>
                  </a:lnTo>
                  <a:lnTo>
                    <a:pt x="374" y="336"/>
                  </a:lnTo>
                  <a:lnTo>
                    <a:pt x="372" y="336"/>
                  </a:lnTo>
                  <a:lnTo>
                    <a:pt x="372" y="336"/>
                  </a:lnTo>
                  <a:lnTo>
                    <a:pt x="372" y="336"/>
                  </a:lnTo>
                  <a:lnTo>
                    <a:pt x="372" y="336"/>
                  </a:lnTo>
                  <a:lnTo>
                    <a:pt x="370" y="336"/>
                  </a:lnTo>
                  <a:lnTo>
                    <a:pt x="370" y="336"/>
                  </a:lnTo>
                  <a:lnTo>
                    <a:pt x="367" y="336"/>
                  </a:lnTo>
                  <a:lnTo>
                    <a:pt x="367" y="336"/>
                  </a:lnTo>
                  <a:lnTo>
                    <a:pt x="367" y="336"/>
                  </a:lnTo>
                  <a:lnTo>
                    <a:pt x="367" y="336"/>
                  </a:lnTo>
                  <a:lnTo>
                    <a:pt x="365" y="336"/>
                  </a:lnTo>
                  <a:lnTo>
                    <a:pt x="365" y="336"/>
                  </a:lnTo>
                  <a:lnTo>
                    <a:pt x="365" y="336"/>
                  </a:lnTo>
                  <a:lnTo>
                    <a:pt x="363" y="336"/>
                  </a:lnTo>
                  <a:lnTo>
                    <a:pt x="363" y="339"/>
                  </a:lnTo>
                  <a:lnTo>
                    <a:pt x="363" y="339"/>
                  </a:lnTo>
                  <a:lnTo>
                    <a:pt x="360" y="339"/>
                  </a:lnTo>
                  <a:lnTo>
                    <a:pt x="360" y="339"/>
                  </a:lnTo>
                  <a:lnTo>
                    <a:pt x="360" y="339"/>
                  </a:lnTo>
                  <a:lnTo>
                    <a:pt x="358" y="339"/>
                  </a:lnTo>
                  <a:lnTo>
                    <a:pt x="358" y="339"/>
                  </a:lnTo>
                  <a:lnTo>
                    <a:pt x="358" y="339"/>
                  </a:lnTo>
                  <a:lnTo>
                    <a:pt x="358" y="339"/>
                  </a:lnTo>
                  <a:lnTo>
                    <a:pt x="355" y="339"/>
                  </a:lnTo>
                  <a:lnTo>
                    <a:pt x="355" y="339"/>
                  </a:lnTo>
                  <a:lnTo>
                    <a:pt x="355" y="341"/>
                  </a:lnTo>
                  <a:lnTo>
                    <a:pt x="353" y="341"/>
                  </a:lnTo>
                  <a:lnTo>
                    <a:pt x="353" y="341"/>
                  </a:lnTo>
                  <a:lnTo>
                    <a:pt x="353" y="341"/>
                  </a:lnTo>
                  <a:lnTo>
                    <a:pt x="351" y="341"/>
                  </a:lnTo>
                  <a:lnTo>
                    <a:pt x="351" y="341"/>
                  </a:lnTo>
                  <a:lnTo>
                    <a:pt x="351" y="341"/>
                  </a:lnTo>
                  <a:lnTo>
                    <a:pt x="351" y="341"/>
                  </a:lnTo>
                  <a:lnTo>
                    <a:pt x="348" y="341"/>
                  </a:lnTo>
                  <a:lnTo>
                    <a:pt x="348" y="341"/>
                  </a:lnTo>
                  <a:lnTo>
                    <a:pt x="346" y="341"/>
                  </a:lnTo>
                  <a:lnTo>
                    <a:pt x="346" y="344"/>
                  </a:lnTo>
                  <a:lnTo>
                    <a:pt x="346" y="344"/>
                  </a:lnTo>
                  <a:lnTo>
                    <a:pt x="346" y="344"/>
                  </a:lnTo>
                  <a:lnTo>
                    <a:pt x="344" y="344"/>
                  </a:lnTo>
                  <a:lnTo>
                    <a:pt x="344" y="344"/>
                  </a:lnTo>
                  <a:lnTo>
                    <a:pt x="341" y="344"/>
                  </a:lnTo>
                  <a:lnTo>
                    <a:pt x="341" y="344"/>
                  </a:lnTo>
                  <a:lnTo>
                    <a:pt x="341" y="344"/>
                  </a:lnTo>
                  <a:lnTo>
                    <a:pt x="341" y="344"/>
                  </a:lnTo>
                  <a:lnTo>
                    <a:pt x="339" y="344"/>
                  </a:lnTo>
                  <a:lnTo>
                    <a:pt x="339" y="344"/>
                  </a:lnTo>
                  <a:lnTo>
                    <a:pt x="339" y="346"/>
                  </a:lnTo>
                  <a:lnTo>
                    <a:pt x="339" y="346"/>
                  </a:lnTo>
                  <a:lnTo>
                    <a:pt x="337" y="346"/>
                  </a:lnTo>
                  <a:lnTo>
                    <a:pt x="337" y="346"/>
                  </a:lnTo>
                  <a:lnTo>
                    <a:pt x="334" y="346"/>
                  </a:lnTo>
                  <a:lnTo>
                    <a:pt x="334" y="346"/>
                  </a:lnTo>
                  <a:lnTo>
                    <a:pt x="334" y="346"/>
                  </a:lnTo>
                  <a:lnTo>
                    <a:pt x="334" y="346"/>
                  </a:lnTo>
                  <a:lnTo>
                    <a:pt x="332" y="346"/>
                  </a:lnTo>
                  <a:lnTo>
                    <a:pt x="332" y="346"/>
                  </a:lnTo>
                  <a:lnTo>
                    <a:pt x="332" y="346"/>
                  </a:lnTo>
                  <a:lnTo>
                    <a:pt x="332" y="346"/>
                  </a:lnTo>
                  <a:lnTo>
                    <a:pt x="329" y="346"/>
                  </a:lnTo>
                  <a:lnTo>
                    <a:pt x="329" y="346"/>
                  </a:lnTo>
                  <a:lnTo>
                    <a:pt x="327" y="346"/>
                  </a:lnTo>
                  <a:lnTo>
                    <a:pt x="327" y="346"/>
                  </a:lnTo>
                  <a:lnTo>
                    <a:pt x="327" y="348"/>
                  </a:lnTo>
                  <a:lnTo>
                    <a:pt x="327" y="348"/>
                  </a:lnTo>
                  <a:lnTo>
                    <a:pt x="325" y="348"/>
                  </a:lnTo>
                  <a:lnTo>
                    <a:pt x="325" y="348"/>
                  </a:lnTo>
                  <a:lnTo>
                    <a:pt x="325" y="348"/>
                  </a:lnTo>
                  <a:lnTo>
                    <a:pt x="325" y="348"/>
                  </a:lnTo>
                  <a:lnTo>
                    <a:pt x="322" y="348"/>
                  </a:lnTo>
                  <a:lnTo>
                    <a:pt x="322" y="348"/>
                  </a:lnTo>
                  <a:lnTo>
                    <a:pt x="320" y="348"/>
                  </a:lnTo>
                  <a:lnTo>
                    <a:pt x="320" y="348"/>
                  </a:lnTo>
                  <a:lnTo>
                    <a:pt x="320" y="348"/>
                  </a:lnTo>
                  <a:lnTo>
                    <a:pt x="320" y="351"/>
                  </a:lnTo>
                  <a:lnTo>
                    <a:pt x="318" y="351"/>
                  </a:lnTo>
                  <a:lnTo>
                    <a:pt x="318" y="351"/>
                  </a:lnTo>
                  <a:lnTo>
                    <a:pt x="318" y="351"/>
                  </a:lnTo>
                  <a:lnTo>
                    <a:pt x="315" y="351"/>
                  </a:lnTo>
                  <a:lnTo>
                    <a:pt x="315" y="351"/>
                  </a:lnTo>
                  <a:lnTo>
                    <a:pt x="315" y="351"/>
                  </a:lnTo>
                  <a:lnTo>
                    <a:pt x="313" y="351"/>
                  </a:lnTo>
                  <a:lnTo>
                    <a:pt x="313" y="351"/>
                  </a:lnTo>
                  <a:lnTo>
                    <a:pt x="313" y="351"/>
                  </a:lnTo>
                  <a:lnTo>
                    <a:pt x="313" y="353"/>
                  </a:lnTo>
                  <a:lnTo>
                    <a:pt x="311" y="353"/>
                  </a:lnTo>
                  <a:lnTo>
                    <a:pt x="311" y="353"/>
                  </a:lnTo>
                  <a:lnTo>
                    <a:pt x="311" y="353"/>
                  </a:lnTo>
                  <a:lnTo>
                    <a:pt x="308" y="353"/>
                  </a:lnTo>
                  <a:lnTo>
                    <a:pt x="308" y="353"/>
                  </a:lnTo>
                  <a:lnTo>
                    <a:pt x="308" y="353"/>
                  </a:lnTo>
                  <a:lnTo>
                    <a:pt x="308" y="355"/>
                  </a:lnTo>
                  <a:lnTo>
                    <a:pt x="306" y="355"/>
                  </a:lnTo>
                  <a:lnTo>
                    <a:pt x="306" y="355"/>
                  </a:lnTo>
                  <a:lnTo>
                    <a:pt x="306" y="355"/>
                  </a:lnTo>
                  <a:lnTo>
                    <a:pt x="306" y="355"/>
                  </a:lnTo>
                  <a:lnTo>
                    <a:pt x="306" y="355"/>
                  </a:lnTo>
                  <a:lnTo>
                    <a:pt x="306" y="358"/>
                  </a:lnTo>
                  <a:lnTo>
                    <a:pt x="303" y="358"/>
                  </a:lnTo>
                  <a:lnTo>
                    <a:pt x="303" y="358"/>
                  </a:lnTo>
                  <a:lnTo>
                    <a:pt x="303" y="358"/>
                  </a:lnTo>
                  <a:lnTo>
                    <a:pt x="303" y="360"/>
                  </a:lnTo>
                  <a:lnTo>
                    <a:pt x="301" y="360"/>
                  </a:lnTo>
                  <a:lnTo>
                    <a:pt x="301" y="360"/>
                  </a:lnTo>
                  <a:lnTo>
                    <a:pt x="301" y="360"/>
                  </a:lnTo>
                  <a:lnTo>
                    <a:pt x="301" y="363"/>
                  </a:lnTo>
                  <a:lnTo>
                    <a:pt x="301" y="363"/>
                  </a:lnTo>
                  <a:lnTo>
                    <a:pt x="301" y="363"/>
                  </a:lnTo>
                  <a:lnTo>
                    <a:pt x="299" y="363"/>
                  </a:lnTo>
                  <a:lnTo>
                    <a:pt x="299" y="365"/>
                  </a:lnTo>
                  <a:lnTo>
                    <a:pt x="299" y="365"/>
                  </a:lnTo>
                  <a:lnTo>
                    <a:pt x="299" y="365"/>
                  </a:lnTo>
                  <a:lnTo>
                    <a:pt x="299" y="365"/>
                  </a:lnTo>
                  <a:lnTo>
                    <a:pt x="299" y="365"/>
                  </a:lnTo>
                  <a:lnTo>
                    <a:pt x="296" y="365"/>
                  </a:lnTo>
                  <a:lnTo>
                    <a:pt x="296" y="367"/>
                  </a:lnTo>
                  <a:lnTo>
                    <a:pt x="296" y="367"/>
                  </a:lnTo>
                  <a:lnTo>
                    <a:pt x="296" y="367"/>
                  </a:lnTo>
                  <a:lnTo>
                    <a:pt x="294" y="367"/>
                  </a:lnTo>
                  <a:lnTo>
                    <a:pt x="294" y="370"/>
                  </a:lnTo>
                  <a:lnTo>
                    <a:pt x="294" y="370"/>
                  </a:lnTo>
                  <a:lnTo>
                    <a:pt x="294" y="370"/>
                  </a:lnTo>
                  <a:lnTo>
                    <a:pt x="294" y="372"/>
                  </a:lnTo>
                  <a:lnTo>
                    <a:pt x="294" y="372"/>
                  </a:lnTo>
                  <a:lnTo>
                    <a:pt x="294" y="372"/>
                  </a:lnTo>
                  <a:lnTo>
                    <a:pt x="292" y="372"/>
                  </a:lnTo>
                  <a:lnTo>
                    <a:pt x="292" y="374"/>
                  </a:lnTo>
                  <a:lnTo>
                    <a:pt x="292" y="374"/>
                  </a:lnTo>
                  <a:lnTo>
                    <a:pt x="292" y="374"/>
                  </a:lnTo>
                  <a:lnTo>
                    <a:pt x="292" y="374"/>
                  </a:lnTo>
                  <a:lnTo>
                    <a:pt x="292" y="374"/>
                  </a:lnTo>
                  <a:lnTo>
                    <a:pt x="289" y="374"/>
                  </a:lnTo>
                  <a:lnTo>
                    <a:pt x="289" y="377"/>
                  </a:lnTo>
                  <a:lnTo>
                    <a:pt x="289" y="377"/>
                  </a:lnTo>
                  <a:lnTo>
                    <a:pt x="289" y="377"/>
                  </a:lnTo>
                  <a:lnTo>
                    <a:pt x="287" y="377"/>
                  </a:lnTo>
                  <a:lnTo>
                    <a:pt x="287" y="379"/>
                  </a:lnTo>
                  <a:lnTo>
                    <a:pt x="287" y="379"/>
                  </a:lnTo>
                  <a:lnTo>
                    <a:pt x="287" y="379"/>
                  </a:lnTo>
                  <a:lnTo>
                    <a:pt x="287" y="379"/>
                  </a:lnTo>
                  <a:lnTo>
                    <a:pt x="287" y="381"/>
                  </a:lnTo>
                  <a:lnTo>
                    <a:pt x="284" y="381"/>
                  </a:lnTo>
                  <a:lnTo>
                    <a:pt x="284" y="381"/>
                  </a:lnTo>
                  <a:lnTo>
                    <a:pt x="284" y="381"/>
                  </a:lnTo>
                  <a:lnTo>
                    <a:pt x="284" y="384"/>
                  </a:lnTo>
                  <a:lnTo>
                    <a:pt x="284" y="384"/>
                  </a:lnTo>
                  <a:lnTo>
                    <a:pt x="284" y="384"/>
                  </a:lnTo>
                  <a:lnTo>
                    <a:pt x="284" y="386"/>
                  </a:lnTo>
                  <a:lnTo>
                    <a:pt x="282" y="386"/>
                  </a:lnTo>
                  <a:lnTo>
                    <a:pt x="282" y="386"/>
                  </a:lnTo>
                  <a:lnTo>
                    <a:pt x="282" y="386"/>
                  </a:lnTo>
                  <a:lnTo>
                    <a:pt x="282" y="386"/>
                  </a:lnTo>
                  <a:lnTo>
                    <a:pt x="280" y="386"/>
                  </a:lnTo>
                  <a:lnTo>
                    <a:pt x="280" y="389"/>
                  </a:lnTo>
                  <a:lnTo>
                    <a:pt x="280" y="389"/>
                  </a:lnTo>
                  <a:lnTo>
                    <a:pt x="280" y="389"/>
                  </a:lnTo>
                  <a:lnTo>
                    <a:pt x="280" y="389"/>
                  </a:lnTo>
                  <a:lnTo>
                    <a:pt x="280" y="391"/>
                  </a:lnTo>
                  <a:lnTo>
                    <a:pt x="277" y="391"/>
                  </a:lnTo>
                  <a:lnTo>
                    <a:pt x="277" y="391"/>
                  </a:lnTo>
                  <a:lnTo>
                    <a:pt x="277" y="391"/>
                  </a:lnTo>
                  <a:lnTo>
                    <a:pt x="277" y="393"/>
                  </a:lnTo>
                  <a:lnTo>
                    <a:pt x="277" y="393"/>
                  </a:lnTo>
                  <a:lnTo>
                    <a:pt x="277" y="393"/>
                  </a:lnTo>
                  <a:lnTo>
                    <a:pt x="275" y="393"/>
                  </a:lnTo>
                  <a:lnTo>
                    <a:pt x="275" y="396"/>
                  </a:lnTo>
                  <a:lnTo>
                    <a:pt x="275" y="396"/>
                  </a:lnTo>
                  <a:lnTo>
                    <a:pt x="275" y="396"/>
                  </a:lnTo>
                  <a:lnTo>
                    <a:pt x="275" y="396"/>
                  </a:lnTo>
                  <a:lnTo>
                    <a:pt x="273" y="396"/>
                  </a:lnTo>
                  <a:lnTo>
                    <a:pt x="273" y="398"/>
                  </a:lnTo>
                  <a:lnTo>
                    <a:pt x="273" y="398"/>
                  </a:lnTo>
                  <a:lnTo>
                    <a:pt x="273" y="398"/>
                  </a:lnTo>
                  <a:lnTo>
                    <a:pt x="273" y="398"/>
                  </a:lnTo>
                  <a:lnTo>
                    <a:pt x="273" y="400"/>
                  </a:lnTo>
                  <a:lnTo>
                    <a:pt x="270" y="400"/>
                  </a:lnTo>
                  <a:lnTo>
                    <a:pt x="270" y="400"/>
                  </a:lnTo>
                  <a:lnTo>
                    <a:pt x="270" y="400"/>
                  </a:lnTo>
                  <a:lnTo>
                    <a:pt x="270" y="403"/>
                  </a:lnTo>
                  <a:lnTo>
                    <a:pt x="268" y="403"/>
                  </a:lnTo>
                  <a:lnTo>
                    <a:pt x="268" y="403"/>
                  </a:lnTo>
                  <a:lnTo>
                    <a:pt x="268" y="403"/>
                  </a:lnTo>
                  <a:lnTo>
                    <a:pt x="268" y="405"/>
                  </a:lnTo>
                  <a:lnTo>
                    <a:pt x="268" y="405"/>
                  </a:lnTo>
                  <a:lnTo>
                    <a:pt x="268" y="405"/>
                  </a:lnTo>
                  <a:lnTo>
                    <a:pt x="266" y="405"/>
                  </a:lnTo>
                  <a:lnTo>
                    <a:pt x="266" y="405"/>
                  </a:lnTo>
                  <a:lnTo>
                    <a:pt x="266" y="405"/>
                  </a:lnTo>
                  <a:lnTo>
                    <a:pt x="266" y="408"/>
                  </a:lnTo>
                  <a:lnTo>
                    <a:pt x="266" y="408"/>
                  </a:lnTo>
                  <a:lnTo>
                    <a:pt x="266" y="408"/>
                  </a:lnTo>
                  <a:lnTo>
                    <a:pt x="266" y="410"/>
                  </a:lnTo>
                  <a:lnTo>
                    <a:pt x="263" y="410"/>
                  </a:lnTo>
                  <a:lnTo>
                    <a:pt x="263" y="410"/>
                  </a:lnTo>
                  <a:lnTo>
                    <a:pt x="263" y="410"/>
                  </a:lnTo>
                  <a:lnTo>
                    <a:pt x="263" y="412"/>
                  </a:lnTo>
                  <a:lnTo>
                    <a:pt x="261" y="412"/>
                  </a:lnTo>
                  <a:lnTo>
                    <a:pt x="261" y="412"/>
                  </a:lnTo>
                  <a:lnTo>
                    <a:pt x="261" y="412"/>
                  </a:lnTo>
                  <a:lnTo>
                    <a:pt x="261" y="415"/>
                  </a:lnTo>
                  <a:lnTo>
                    <a:pt x="261" y="415"/>
                  </a:lnTo>
                  <a:lnTo>
                    <a:pt x="261" y="415"/>
                  </a:lnTo>
                  <a:lnTo>
                    <a:pt x="258" y="415"/>
                  </a:lnTo>
                  <a:lnTo>
                    <a:pt x="258" y="415"/>
                  </a:lnTo>
                  <a:lnTo>
                    <a:pt x="258" y="415"/>
                  </a:lnTo>
                  <a:lnTo>
                    <a:pt x="258" y="417"/>
                  </a:lnTo>
                  <a:lnTo>
                    <a:pt x="258" y="417"/>
                  </a:lnTo>
                  <a:lnTo>
                    <a:pt x="258" y="417"/>
                  </a:lnTo>
                  <a:lnTo>
                    <a:pt x="258" y="419"/>
                  </a:lnTo>
                  <a:lnTo>
                    <a:pt x="256" y="419"/>
                  </a:lnTo>
                  <a:lnTo>
                    <a:pt x="256" y="419"/>
                  </a:lnTo>
                  <a:lnTo>
                    <a:pt x="256" y="419"/>
                  </a:lnTo>
                  <a:lnTo>
                    <a:pt x="256" y="419"/>
                  </a:lnTo>
                  <a:lnTo>
                    <a:pt x="256" y="417"/>
                  </a:lnTo>
                  <a:lnTo>
                    <a:pt x="256" y="417"/>
                  </a:lnTo>
                  <a:lnTo>
                    <a:pt x="256" y="415"/>
                  </a:lnTo>
                  <a:lnTo>
                    <a:pt x="256" y="415"/>
                  </a:lnTo>
                  <a:lnTo>
                    <a:pt x="256" y="415"/>
                  </a:lnTo>
                  <a:lnTo>
                    <a:pt x="256" y="412"/>
                  </a:lnTo>
                  <a:lnTo>
                    <a:pt x="256" y="412"/>
                  </a:lnTo>
                  <a:lnTo>
                    <a:pt x="256" y="410"/>
                  </a:lnTo>
                  <a:lnTo>
                    <a:pt x="256" y="410"/>
                  </a:lnTo>
                  <a:lnTo>
                    <a:pt x="256" y="408"/>
                  </a:lnTo>
                  <a:lnTo>
                    <a:pt x="256" y="408"/>
                  </a:lnTo>
                  <a:lnTo>
                    <a:pt x="256" y="405"/>
                  </a:lnTo>
                  <a:lnTo>
                    <a:pt x="256" y="405"/>
                  </a:lnTo>
                  <a:lnTo>
                    <a:pt x="256" y="405"/>
                  </a:lnTo>
                  <a:lnTo>
                    <a:pt x="256" y="403"/>
                  </a:lnTo>
                  <a:lnTo>
                    <a:pt x="256" y="403"/>
                  </a:lnTo>
                  <a:lnTo>
                    <a:pt x="256" y="400"/>
                  </a:lnTo>
                  <a:lnTo>
                    <a:pt x="254" y="400"/>
                  </a:lnTo>
                  <a:lnTo>
                    <a:pt x="254" y="400"/>
                  </a:lnTo>
                  <a:lnTo>
                    <a:pt x="254" y="400"/>
                  </a:lnTo>
                  <a:lnTo>
                    <a:pt x="254" y="400"/>
                  </a:lnTo>
                  <a:lnTo>
                    <a:pt x="251" y="400"/>
                  </a:lnTo>
                  <a:lnTo>
                    <a:pt x="251" y="398"/>
                  </a:lnTo>
                  <a:lnTo>
                    <a:pt x="251" y="398"/>
                  </a:lnTo>
                  <a:lnTo>
                    <a:pt x="251" y="398"/>
                  </a:lnTo>
                  <a:lnTo>
                    <a:pt x="251" y="398"/>
                  </a:lnTo>
                  <a:lnTo>
                    <a:pt x="249" y="398"/>
                  </a:lnTo>
                  <a:lnTo>
                    <a:pt x="249" y="398"/>
                  </a:lnTo>
                  <a:lnTo>
                    <a:pt x="249" y="396"/>
                  </a:lnTo>
                  <a:lnTo>
                    <a:pt x="247" y="396"/>
                  </a:lnTo>
                  <a:lnTo>
                    <a:pt x="247" y="396"/>
                  </a:lnTo>
                  <a:lnTo>
                    <a:pt x="247" y="396"/>
                  </a:lnTo>
                  <a:lnTo>
                    <a:pt x="247" y="396"/>
                  </a:lnTo>
                  <a:lnTo>
                    <a:pt x="247" y="396"/>
                  </a:lnTo>
                  <a:lnTo>
                    <a:pt x="244" y="396"/>
                  </a:lnTo>
                  <a:lnTo>
                    <a:pt x="244" y="396"/>
                  </a:lnTo>
                  <a:lnTo>
                    <a:pt x="244" y="393"/>
                  </a:lnTo>
                  <a:lnTo>
                    <a:pt x="244" y="393"/>
                  </a:lnTo>
                  <a:lnTo>
                    <a:pt x="242" y="393"/>
                  </a:lnTo>
                  <a:lnTo>
                    <a:pt x="242" y="393"/>
                  </a:lnTo>
                  <a:lnTo>
                    <a:pt x="242" y="393"/>
                  </a:lnTo>
                  <a:lnTo>
                    <a:pt x="239" y="393"/>
                  </a:lnTo>
                  <a:lnTo>
                    <a:pt x="239" y="391"/>
                  </a:lnTo>
                  <a:lnTo>
                    <a:pt x="239" y="391"/>
                  </a:lnTo>
                  <a:lnTo>
                    <a:pt x="239" y="391"/>
                  </a:lnTo>
                  <a:lnTo>
                    <a:pt x="239" y="391"/>
                  </a:lnTo>
                  <a:lnTo>
                    <a:pt x="237" y="391"/>
                  </a:lnTo>
                  <a:lnTo>
                    <a:pt x="237" y="391"/>
                  </a:lnTo>
                  <a:lnTo>
                    <a:pt x="237" y="389"/>
                  </a:lnTo>
                  <a:lnTo>
                    <a:pt x="235" y="389"/>
                  </a:lnTo>
                  <a:lnTo>
                    <a:pt x="235" y="389"/>
                  </a:lnTo>
                  <a:lnTo>
                    <a:pt x="235" y="389"/>
                  </a:lnTo>
                  <a:lnTo>
                    <a:pt x="235" y="389"/>
                  </a:lnTo>
                  <a:lnTo>
                    <a:pt x="232" y="389"/>
                  </a:lnTo>
                  <a:lnTo>
                    <a:pt x="232" y="386"/>
                  </a:lnTo>
                  <a:lnTo>
                    <a:pt x="232" y="386"/>
                  </a:lnTo>
                  <a:lnTo>
                    <a:pt x="232" y="386"/>
                  </a:lnTo>
                  <a:lnTo>
                    <a:pt x="232" y="386"/>
                  </a:lnTo>
                  <a:lnTo>
                    <a:pt x="230" y="386"/>
                  </a:lnTo>
                  <a:lnTo>
                    <a:pt x="230" y="386"/>
                  </a:lnTo>
                  <a:lnTo>
                    <a:pt x="230" y="386"/>
                  </a:lnTo>
                  <a:lnTo>
                    <a:pt x="228" y="386"/>
                  </a:lnTo>
                  <a:lnTo>
                    <a:pt x="228" y="384"/>
                  </a:lnTo>
                  <a:lnTo>
                    <a:pt x="228" y="384"/>
                  </a:lnTo>
                  <a:lnTo>
                    <a:pt x="228" y="384"/>
                  </a:lnTo>
                  <a:lnTo>
                    <a:pt x="228" y="384"/>
                  </a:lnTo>
                  <a:lnTo>
                    <a:pt x="225" y="384"/>
                  </a:lnTo>
                  <a:lnTo>
                    <a:pt x="225" y="384"/>
                  </a:lnTo>
                  <a:lnTo>
                    <a:pt x="225" y="381"/>
                  </a:lnTo>
                  <a:lnTo>
                    <a:pt x="225" y="381"/>
                  </a:lnTo>
                  <a:lnTo>
                    <a:pt x="223" y="381"/>
                  </a:lnTo>
                  <a:lnTo>
                    <a:pt x="223" y="381"/>
                  </a:lnTo>
                  <a:lnTo>
                    <a:pt x="223" y="381"/>
                  </a:lnTo>
                  <a:lnTo>
                    <a:pt x="221" y="381"/>
                  </a:lnTo>
                  <a:lnTo>
                    <a:pt x="221" y="379"/>
                  </a:lnTo>
                  <a:lnTo>
                    <a:pt x="221" y="379"/>
                  </a:lnTo>
                  <a:lnTo>
                    <a:pt x="221" y="379"/>
                  </a:lnTo>
                  <a:lnTo>
                    <a:pt x="221" y="379"/>
                  </a:lnTo>
                  <a:lnTo>
                    <a:pt x="218" y="379"/>
                  </a:lnTo>
                  <a:lnTo>
                    <a:pt x="218" y="379"/>
                  </a:lnTo>
                  <a:lnTo>
                    <a:pt x="218" y="377"/>
                  </a:lnTo>
                  <a:lnTo>
                    <a:pt x="218" y="377"/>
                  </a:lnTo>
                  <a:lnTo>
                    <a:pt x="216" y="377"/>
                  </a:lnTo>
                  <a:lnTo>
                    <a:pt x="216" y="377"/>
                  </a:lnTo>
                  <a:lnTo>
                    <a:pt x="216" y="377"/>
                  </a:lnTo>
                  <a:lnTo>
                    <a:pt x="213" y="377"/>
                  </a:lnTo>
                  <a:lnTo>
                    <a:pt x="213" y="374"/>
                  </a:lnTo>
                  <a:lnTo>
                    <a:pt x="213" y="374"/>
                  </a:lnTo>
                  <a:lnTo>
                    <a:pt x="213" y="374"/>
                  </a:lnTo>
                  <a:lnTo>
                    <a:pt x="211" y="374"/>
                  </a:lnTo>
                  <a:lnTo>
                    <a:pt x="211" y="374"/>
                  </a:lnTo>
                  <a:lnTo>
                    <a:pt x="211" y="374"/>
                  </a:lnTo>
                  <a:lnTo>
                    <a:pt x="209" y="374"/>
                  </a:lnTo>
                  <a:lnTo>
                    <a:pt x="209" y="374"/>
                  </a:lnTo>
                  <a:lnTo>
                    <a:pt x="206" y="374"/>
                  </a:lnTo>
                  <a:lnTo>
                    <a:pt x="206" y="374"/>
                  </a:lnTo>
                  <a:lnTo>
                    <a:pt x="206" y="374"/>
                  </a:lnTo>
                  <a:lnTo>
                    <a:pt x="206" y="377"/>
                  </a:lnTo>
                  <a:lnTo>
                    <a:pt x="204" y="377"/>
                  </a:lnTo>
                  <a:lnTo>
                    <a:pt x="204" y="377"/>
                  </a:lnTo>
                  <a:lnTo>
                    <a:pt x="204" y="377"/>
                  </a:lnTo>
                  <a:lnTo>
                    <a:pt x="204" y="377"/>
                  </a:lnTo>
                  <a:lnTo>
                    <a:pt x="204" y="377"/>
                  </a:lnTo>
                  <a:lnTo>
                    <a:pt x="202" y="377"/>
                  </a:lnTo>
                  <a:lnTo>
                    <a:pt x="202" y="377"/>
                  </a:lnTo>
                  <a:lnTo>
                    <a:pt x="202" y="374"/>
                  </a:lnTo>
                  <a:lnTo>
                    <a:pt x="199" y="374"/>
                  </a:lnTo>
                  <a:lnTo>
                    <a:pt x="199" y="374"/>
                  </a:lnTo>
                  <a:lnTo>
                    <a:pt x="199" y="374"/>
                  </a:lnTo>
                  <a:lnTo>
                    <a:pt x="199" y="374"/>
                  </a:lnTo>
                  <a:lnTo>
                    <a:pt x="197" y="374"/>
                  </a:lnTo>
                  <a:lnTo>
                    <a:pt x="197" y="374"/>
                  </a:lnTo>
                  <a:lnTo>
                    <a:pt x="197" y="374"/>
                  </a:lnTo>
                  <a:lnTo>
                    <a:pt x="197" y="372"/>
                  </a:lnTo>
                  <a:lnTo>
                    <a:pt x="195" y="372"/>
                  </a:lnTo>
                  <a:lnTo>
                    <a:pt x="195" y="372"/>
                  </a:lnTo>
                  <a:lnTo>
                    <a:pt x="195" y="372"/>
                  </a:lnTo>
                  <a:lnTo>
                    <a:pt x="195" y="372"/>
                  </a:lnTo>
                  <a:lnTo>
                    <a:pt x="195" y="370"/>
                  </a:lnTo>
                  <a:lnTo>
                    <a:pt x="192" y="370"/>
                  </a:lnTo>
                  <a:lnTo>
                    <a:pt x="192" y="370"/>
                  </a:lnTo>
                  <a:lnTo>
                    <a:pt x="192" y="370"/>
                  </a:lnTo>
                  <a:lnTo>
                    <a:pt x="190" y="370"/>
                  </a:lnTo>
                  <a:lnTo>
                    <a:pt x="190" y="372"/>
                  </a:lnTo>
                  <a:lnTo>
                    <a:pt x="190" y="372"/>
                  </a:lnTo>
                  <a:lnTo>
                    <a:pt x="190" y="372"/>
                  </a:lnTo>
                  <a:lnTo>
                    <a:pt x="190" y="374"/>
                  </a:lnTo>
                  <a:lnTo>
                    <a:pt x="190" y="374"/>
                  </a:lnTo>
                  <a:lnTo>
                    <a:pt x="190" y="374"/>
                  </a:lnTo>
                  <a:lnTo>
                    <a:pt x="190" y="374"/>
                  </a:lnTo>
                  <a:lnTo>
                    <a:pt x="190" y="377"/>
                  </a:lnTo>
                  <a:lnTo>
                    <a:pt x="192" y="377"/>
                  </a:lnTo>
                  <a:lnTo>
                    <a:pt x="192" y="377"/>
                  </a:lnTo>
                  <a:lnTo>
                    <a:pt x="190" y="377"/>
                  </a:lnTo>
                  <a:lnTo>
                    <a:pt x="190" y="377"/>
                  </a:lnTo>
                  <a:lnTo>
                    <a:pt x="187" y="377"/>
                  </a:lnTo>
                  <a:lnTo>
                    <a:pt x="187" y="379"/>
                  </a:lnTo>
                  <a:lnTo>
                    <a:pt x="187" y="379"/>
                  </a:lnTo>
                  <a:lnTo>
                    <a:pt x="187" y="381"/>
                  </a:lnTo>
                  <a:lnTo>
                    <a:pt x="187" y="381"/>
                  </a:lnTo>
                  <a:lnTo>
                    <a:pt x="187" y="381"/>
                  </a:lnTo>
                  <a:lnTo>
                    <a:pt x="187" y="384"/>
                  </a:lnTo>
                  <a:lnTo>
                    <a:pt x="187" y="384"/>
                  </a:lnTo>
                  <a:lnTo>
                    <a:pt x="187" y="386"/>
                  </a:lnTo>
                  <a:lnTo>
                    <a:pt x="187" y="386"/>
                  </a:lnTo>
                  <a:lnTo>
                    <a:pt x="187" y="386"/>
                  </a:lnTo>
                  <a:lnTo>
                    <a:pt x="187" y="389"/>
                  </a:lnTo>
                  <a:lnTo>
                    <a:pt x="187" y="389"/>
                  </a:lnTo>
                  <a:lnTo>
                    <a:pt x="187" y="389"/>
                  </a:lnTo>
                  <a:lnTo>
                    <a:pt x="190" y="389"/>
                  </a:lnTo>
                  <a:lnTo>
                    <a:pt x="190" y="391"/>
                  </a:lnTo>
                  <a:lnTo>
                    <a:pt x="190" y="391"/>
                  </a:lnTo>
                  <a:lnTo>
                    <a:pt x="190" y="393"/>
                  </a:lnTo>
                  <a:lnTo>
                    <a:pt x="190" y="393"/>
                  </a:lnTo>
                  <a:lnTo>
                    <a:pt x="187" y="393"/>
                  </a:lnTo>
                  <a:lnTo>
                    <a:pt x="187" y="393"/>
                  </a:lnTo>
                  <a:lnTo>
                    <a:pt x="187" y="393"/>
                  </a:lnTo>
                  <a:lnTo>
                    <a:pt x="187" y="396"/>
                  </a:lnTo>
                  <a:lnTo>
                    <a:pt x="187" y="396"/>
                  </a:lnTo>
                  <a:lnTo>
                    <a:pt x="187" y="396"/>
                  </a:lnTo>
                  <a:lnTo>
                    <a:pt x="185" y="396"/>
                  </a:lnTo>
                  <a:lnTo>
                    <a:pt x="185" y="396"/>
                  </a:lnTo>
                  <a:lnTo>
                    <a:pt x="185" y="398"/>
                  </a:lnTo>
                  <a:lnTo>
                    <a:pt x="185" y="398"/>
                  </a:lnTo>
                  <a:lnTo>
                    <a:pt x="183" y="398"/>
                  </a:lnTo>
                  <a:lnTo>
                    <a:pt x="183" y="398"/>
                  </a:lnTo>
                  <a:lnTo>
                    <a:pt x="183" y="400"/>
                  </a:lnTo>
                  <a:lnTo>
                    <a:pt x="183" y="400"/>
                  </a:lnTo>
                  <a:lnTo>
                    <a:pt x="183" y="400"/>
                  </a:lnTo>
                  <a:lnTo>
                    <a:pt x="180" y="400"/>
                  </a:lnTo>
                  <a:lnTo>
                    <a:pt x="180" y="400"/>
                  </a:lnTo>
                  <a:lnTo>
                    <a:pt x="180" y="400"/>
                  </a:lnTo>
                  <a:lnTo>
                    <a:pt x="178" y="400"/>
                  </a:lnTo>
                  <a:lnTo>
                    <a:pt x="178" y="400"/>
                  </a:lnTo>
                  <a:lnTo>
                    <a:pt x="178" y="398"/>
                  </a:lnTo>
                  <a:lnTo>
                    <a:pt x="178" y="398"/>
                  </a:lnTo>
                  <a:lnTo>
                    <a:pt x="178" y="398"/>
                  </a:lnTo>
                  <a:lnTo>
                    <a:pt x="178" y="396"/>
                  </a:lnTo>
                  <a:lnTo>
                    <a:pt x="178" y="396"/>
                  </a:lnTo>
                  <a:lnTo>
                    <a:pt x="178" y="396"/>
                  </a:lnTo>
                  <a:lnTo>
                    <a:pt x="178" y="396"/>
                  </a:lnTo>
                  <a:lnTo>
                    <a:pt x="178" y="396"/>
                  </a:lnTo>
                  <a:lnTo>
                    <a:pt x="178" y="393"/>
                  </a:lnTo>
                  <a:lnTo>
                    <a:pt x="178" y="393"/>
                  </a:lnTo>
                  <a:lnTo>
                    <a:pt x="178" y="393"/>
                  </a:lnTo>
                  <a:lnTo>
                    <a:pt x="178" y="391"/>
                  </a:lnTo>
                  <a:lnTo>
                    <a:pt x="176" y="391"/>
                  </a:lnTo>
                  <a:lnTo>
                    <a:pt x="176" y="391"/>
                  </a:lnTo>
                  <a:lnTo>
                    <a:pt x="176" y="391"/>
                  </a:lnTo>
                  <a:lnTo>
                    <a:pt x="176" y="389"/>
                  </a:lnTo>
                  <a:lnTo>
                    <a:pt x="173" y="389"/>
                  </a:lnTo>
                  <a:lnTo>
                    <a:pt x="173" y="389"/>
                  </a:lnTo>
                  <a:lnTo>
                    <a:pt x="173" y="389"/>
                  </a:lnTo>
                  <a:lnTo>
                    <a:pt x="173" y="386"/>
                  </a:lnTo>
                  <a:lnTo>
                    <a:pt x="173" y="386"/>
                  </a:lnTo>
                  <a:lnTo>
                    <a:pt x="173" y="386"/>
                  </a:lnTo>
                  <a:lnTo>
                    <a:pt x="173" y="386"/>
                  </a:lnTo>
                  <a:lnTo>
                    <a:pt x="173" y="386"/>
                  </a:lnTo>
                  <a:lnTo>
                    <a:pt x="171" y="386"/>
                  </a:lnTo>
                  <a:lnTo>
                    <a:pt x="171" y="386"/>
                  </a:lnTo>
                  <a:lnTo>
                    <a:pt x="171" y="386"/>
                  </a:lnTo>
                  <a:lnTo>
                    <a:pt x="171" y="386"/>
                  </a:lnTo>
                  <a:lnTo>
                    <a:pt x="171" y="384"/>
                  </a:lnTo>
                  <a:lnTo>
                    <a:pt x="171" y="384"/>
                  </a:lnTo>
                  <a:lnTo>
                    <a:pt x="171" y="381"/>
                  </a:lnTo>
                  <a:lnTo>
                    <a:pt x="171" y="381"/>
                  </a:lnTo>
                  <a:lnTo>
                    <a:pt x="171" y="379"/>
                  </a:lnTo>
                  <a:lnTo>
                    <a:pt x="168" y="379"/>
                  </a:lnTo>
                  <a:lnTo>
                    <a:pt x="168" y="379"/>
                  </a:lnTo>
                  <a:lnTo>
                    <a:pt x="168" y="377"/>
                  </a:lnTo>
                  <a:lnTo>
                    <a:pt x="168" y="377"/>
                  </a:lnTo>
                  <a:lnTo>
                    <a:pt x="168" y="374"/>
                  </a:lnTo>
                  <a:lnTo>
                    <a:pt x="168" y="374"/>
                  </a:lnTo>
                  <a:lnTo>
                    <a:pt x="168" y="374"/>
                  </a:lnTo>
                  <a:lnTo>
                    <a:pt x="168" y="374"/>
                  </a:lnTo>
                  <a:lnTo>
                    <a:pt x="166" y="374"/>
                  </a:lnTo>
                  <a:lnTo>
                    <a:pt x="166" y="372"/>
                  </a:lnTo>
                  <a:lnTo>
                    <a:pt x="166" y="372"/>
                  </a:lnTo>
                  <a:lnTo>
                    <a:pt x="166" y="372"/>
                  </a:lnTo>
                  <a:lnTo>
                    <a:pt x="166" y="372"/>
                  </a:lnTo>
                  <a:lnTo>
                    <a:pt x="166" y="370"/>
                  </a:lnTo>
                  <a:lnTo>
                    <a:pt x="164" y="370"/>
                  </a:lnTo>
                  <a:lnTo>
                    <a:pt x="164" y="370"/>
                  </a:lnTo>
                  <a:lnTo>
                    <a:pt x="164" y="370"/>
                  </a:lnTo>
                  <a:lnTo>
                    <a:pt x="164" y="367"/>
                  </a:lnTo>
                  <a:lnTo>
                    <a:pt x="161" y="367"/>
                  </a:lnTo>
                  <a:lnTo>
                    <a:pt x="161" y="367"/>
                  </a:lnTo>
                  <a:lnTo>
                    <a:pt x="161" y="367"/>
                  </a:lnTo>
                  <a:lnTo>
                    <a:pt x="161" y="367"/>
                  </a:lnTo>
                  <a:lnTo>
                    <a:pt x="161" y="365"/>
                  </a:lnTo>
                  <a:lnTo>
                    <a:pt x="159" y="365"/>
                  </a:lnTo>
                  <a:lnTo>
                    <a:pt x="159" y="365"/>
                  </a:lnTo>
                  <a:lnTo>
                    <a:pt x="159" y="365"/>
                  </a:lnTo>
                  <a:lnTo>
                    <a:pt x="159" y="365"/>
                  </a:lnTo>
                  <a:lnTo>
                    <a:pt x="159" y="365"/>
                  </a:lnTo>
                  <a:lnTo>
                    <a:pt x="157" y="365"/>
                  </a:lnTo>
                  <a:lnTo>
                    <a:pt x="157" y="363"/>
                  </a:lnTo>
                  <a:lnTo>
                    <a:pt x="157" y="363"/>
                  </a:lnTo>
                  <a:lnTo>
                    <a:pt x="157" y="363"/>
                  </a:lnTo>
                  <a:lnTo>
                    <a:pt x="154" y="363"/>
                  </a:lnTo>
                  <a:lnTo>
                    <a:pt x="154" y="360"/>
                  </a:lnTo>
                  <a:lnTo>
                    <a:pt x="154" y="360"/>
                  </a:lnTo>
                  <a:lnTo>
                    <a:pt x="154" y="360"/>
                  </a:lnTo>
                  <a:lnTo>
                    <a:pt x="154" y="358"/>
                  </a:lnTo>
                  <a:lnTo>
                    <a:pt x="154" y="358"/>
                  </a:lnTo>
                  <a:lnTo>
                    <a:pt x="154" y="358"/>
                  </a:lnTo>
                  <a:lnTo>
                    <a:pt x="152" y="358"/>
                  </a:lnTo>
                  <a:lnTo>
                    <a:pt x="152" y="355"/>
                  </a:lnTo>
                  <a:lnTo>
                    <a:pt x="152" y="355"/>
                  </a:lnTo>
                  <a:lnTo>
                    <a:pt x="152" y="355"/>
                  </a:lnTo>
                  <a:lnTo>
                    <a:pt x="152" y="355"/>
                  </a:lnTo>
                  <a:lnTo>
                    <a:pt x="152" y="355"/>
                  </a:lnTo>
                  <a:lnTo>
                    <a:pt x="152" y="353"/>
                  </a:lnTo>
                  <a:lnTo>
                    <a:pt x="152" y="353"/>
                  </a:lnTo>
                  <a:lnTo>
                    <a:pt x="152" y="351"/>
                  </a:lnTo>
                  <a:lnTo>
                    <a:pt x="150" y="351"/>
                  </a:lnTo>
                  <a:lnTo>
                    <a:pt x="150" y="351"/>
                  </a:lnTo>
                  <a:lnTo>
                    <a:pt x="150" y="348"/>
                  </a:lnTo>
                  <a:lnTo>
                    <a:pt x="150" y="348"/>
                  </a:lnTo>
                  <a:lnTo>
                    <a:pt x="150" y="348"/>
                  </a:lnTo>
                  <a:lnTo>
                    <a:pt x="150" y="346"/>
                  </a:lnTo>
                  <a:lnTo>
                    <a:pt x="150" y="346"/>
                  </a:lnTo>
                  <a:lnTo>
                    <a:pt x="147" y="346"/>
                  </a:lnTo>
                  <a:lnTo>
                    <a:pt x="147" y="346"/>
                  </a:lnTo>
                  <a:lnTo>
                    <a:pt x="147" y="346"/>
                  </a:lnTo>
                  <a:lnTo>
                    <a:pt x="147" y="346"/>
                  </a:lnTo>
                  <a:lnTo>
                    <a:pt x="147" y="344"/>
                  </a:lnTo>
                  <a:lnTo>
                    <a:pt x="145" y="344"/>
                  </a:lnTo>
                  <a:lnTo>
                    <a:pt x="145" y="344"/>
                  </a:lnTo>
                  <a:lnTo>
                    <a:pt x="145" y="344"/>
                  </a:lnTo>
                  <a:lnTo>
                    <a:pt x="145" y="341"/>
                  </a:lnTo>
                  <a:lnTo>
                    <a:pt x="145" y="341"/>
                  </a:lnTo>
                  <a:lnTo>
                    <a:pt x="145" y="341"/>
                  </a:lnTo>
                  <a:lnTo>
                    <a:pt x="145" y="339"/>
                  </a:lnTo>
                  <a:lnTo>
                    <a:pt x="145" y="339"/>
                  </a:lnTo>
                  <a:lnTo>
                    <a:pt x="145" y="339"/>
                  </a:lnTo>
                  <a:lnTo>
                    <a:pt x="145" y="339"/>
                  </a:lnTo>
                  <a:lnTo>
                    <a:pt x="145" y="336"/>
                  </a:lnTo>
                  <a:lnTo>
                    <a:pt x="145" y="336"/>
                  </a:lnTo>
                  <a:lnTo>
                    <a:pt x="145" y="336"/>
                  </a:lnTo>
                  <a:lnTo>
                    <a:pt x="145" y="334"/>
                  </a:lnTo>
                  <a:lnTo>
                    <a:pt x="145" y="334"/>
                  </a:lnTo>
                  <a:lnTo>
                    <a:pt x="145" y="332"/>
                  </a:lnTo>
                  <a:lnTo>
                    <a:pt x="142" y="332"/>
                  </a:lnTo>
                  <a:lnTo>
                    <a:pt x="142" y="332"/>
                  </a:lnTo>
                  <a:lnTo>
                    <a:pt x="142" y="332"/>
                  </a:lnTo>
                  <a:lnTo>
                    <a:pt x="142" y="329"/>
                  </a:lnTo>
                  <a:lnTo>
                    <a:pt x="140" y="329"/>
                  </a:lnTo>
                  <a:lnTo>
                    <a:pt x="140" y="329"/>
                  </a:lnTo>
                  <a:lnTo>
                    <a:pt x="140" y="327"/>
                  </a:lnTo>
                  <a:lnTo>
                    <a:pt x="140" y="327"/>
                  </a:lnTo>
                  <a:lnTo>
                    <a:pt x="140" y="327"/>
                  </a:lnTo>
                  <a:lnTo>
                    <a:pt x="140" y="327"/>
                  </a:lnTo>
                  <a:lnTo>
                    <a:pt x="140" y="327"/>
                  </a:lnTo>
                  <a:lnTo>
                    <a:pt x="140" y="327"/>
                  </a:lnTo>
                  <a:lnTo>
                    <a:pt x="140" y="327"/>
                  </a:lnTo>
                  <a:lnTo>
                    <a:pt x="138" y="327"/>
                  </a:lnTo>
                  <a:lnTo>
                    <a:pt x="138" y="327"/>
                  </a:lnTo>
                  <a:lnTo>
                    <a:pt x="138" y="327"/>
                  </a:lnTo>
                  <a:lnTo>
                    <a:pt x="138" y="327"/>
                  </a:lnTo>
                  <a:lnTo>
                    <a:pt x="138" y="325"/>
                  </a:lnTo>
                  <a:lnTo>
                    <a:pt x="138" y="325"/>
                  </a:lnTo>
                  <a:lnTo>
                    <a:pt x="138" y="325"/>
                  </a:lnTo>
                  <a:lnTo>
                    <a:pt x="138" y="322"/>
                  </a:lnTo>
                  <a:lnTo>
                    <a:pt x="138" y="322"/>
                  </a:lnTo>
                  <a:lnTo>
                    <a:pt x="138" y="322"/>
                  </a:lnTo>
                  <a:lnTo>
                    <a:pt x="138" y="320"/>
                  </a:lnTo>
                  <a:lnTo>
                    <a:pt x="138" y="320"/>
                  </a:lnTo>
                  <a:lnTo>
                    <a:pt x="138" y="320"/>
                  </a:lnTo>
                  <a:lnTo>
                    <a:pt x="135" y="32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272"/>
            <p:cNvSpPr>
              <a:spLocks/>
            </p:cNvSpPr>
            <p:nvPr/>
          </p:nvSpPr>
          <p:spPr bwMode="auto">
            <a:xfrm>
              <a:off x="2490788" y="3076575"/>
              <a:ext cx="725488" cy="665162"/>
            </a:xfrm>
            <a:custGeom>
              <a:avLst/>
              <a:gdLst/>
              <a:ahLst/>
              <a:cxnLst>
                <a:cxn ang="0">
                  <a:pos x="124" y="306"/>
                </a:cxn>
                <a:cxn ang="0">
                  <a:pos x="107" y="291"/>
                </a:cxn>
                <a:cxn ang="0">
                  <a:pos x="100" y="270"/>
                </a:cxn>
                <a:cxn ang="0">
                  <a:pos x="100" y="244"/>
                </a:cxn>
                <a:cxn ang="0">
                  <a:pos x="90" y="225"/>
                </a:cxn>
                <a:cxn ang="0">
                  <a:pos x="83" y="208"/>
                </a:cxn>
                <a:cxn ang="0">
                  <a:pos x="67" y="201"/>
                </a:cxn>
                <a:cxn ang="0">
                  <a:pos x="60" y="180"/>
                </a:cxn>
                <a:cxn ang="0">
                  <a:pos x="48" y="173"/>
                </a:cxn>
                <a:cxn ang="0">
                  <a:pos x="45" y="156"/>
                </a:cxn>
                <a:cxn ang="0">
                  <a:pos x="36" y="144"/>
                </a:cxn>
                <a:cxn ang="0">
                  <a:pos x="29" y="126"/>
                </a:cxn>
                <a:cxn ang="0">
                  <a:pos x="15" y="107"/>
                </a:cxn>
                <a:cxn ang="0">
                  <a:pos x="0" y="107"/>
                </a:cxn>
                <a:cxn ang="0">
                  <a:pos x="5" y="78"/>
                </a:cxn>
                <a:cxn ang="0">
                  <a:pos x="22" y="73"/>
                </a:cxn>
                <a:cxn ang="0">
                  <a:pos x="45" y="69"/>
                </a:cxn>
                <a:cxn ang="0">
                  <a:pos x="64" y="54"/>
                </a:cxn>
                <a:cxn ang="0">
                  <a:pos x="74" y="38"/>
                </a:cxn>
                <a:cxn ang="0">
                  <a:pos x="57" y="21"/>
                </a:cxn>
                <a:cxn ang="0">
                  <a:pos x="74" y="12"/>
                </a:cxn>
                <a:cxn ang="0">
                  <a:pos x="97" y="5"/>
                </a:cxn>
                <a:cxn ang="0">
                  <a:pos x="119" y="2"/>
                </a:cxn>
                <a:cxn ang="0">
                  <a:pos x="140" y="14"/>
                </a:cxn>
                <a:cxn ang="0">
                  <a:pos x="159" y="24"/>
                </a:cxn>
                <a:cxn ang="0">
                  <a:pos x="180" y="35"/>
                </a:cxn>
                <a:cxn ang="0">
                  <a:pos x="197" y="47"/>
                </a:cxn>
                <a:cxn ang="0">
                  <a:pos x="206" y="69"/>
                </a:cxn>
                <a:cxn ang="0">
                  <a:pos x="230" y="76"/>
                </a:cxn>
                <a:cxn ang="0">
                  <a:pos x="258" y="78"/>
                </a:cxn>
                <a:cxn ang="0">
                  <a:pos x="282" y="83"/>
                </a:cxn>
                <a:cxn ang="0">
                  <a:pos x="303" y="92"/>
                </a:cxn>
                <a:cxn ang="0">
                  <a:pos x="311" y="114"/>
                </a:cxn>
                <a:cxn ang="0">
                  <a:pos x="327" y="123"/>
                </a:cxn>
                <a:cxn ang="0">
                  <a:pos x="337" y="137"/>
                </a:cxn>
                <a:cxn ang="0">
                  <a:pos x="337" y="159"/>
                </a:cxn>
                <a:cxn ang="0">
                  <a:pos x="348" y="180"/>
                </a:cxn>
                <a:cxn ang="0">
                  <a:pos x="360" y="201"/>
                </a:cxn>
                <a:cxn ang="0">
                  <a:pos x="374" y="218"/>
                </a:cxn>
                <a:cxn ang="0">
                  <a:pos x="391" y="235"/>
                </a:cxn>
                <a:cxn ang="0">
                  <a:pos x="417" y="239"/>
                </a:cxn>
                <a:cxn ang="0">
                  <a:pos x="441" y="246"/>
                </a:cxn>
                <a:cxn ang="0">
                  <a:pos x="455" y="256"/>
                </a:cxn>
                <a:cxn ang="0">
                  <a:pos x="450" y="282"/>
                </a:cxn>
                <a:cxn ang="0">
                  <a:pos x="441" y="306"/>
                </a:cxn>
                <a:cxn ang="0">
                  <a:pos x="422" y="317"/>
                </a:cxn>
                <a:cxn ang="0">
                  <a:pos x="398" y="327"/>
                </a:cxn>
                <a:cxn ang="0">
                  <a:pos x="377" y="334"/>
                </a:cxn>
                <a:cxn ang="0">
                  <a:pos x="353" y="341"/>
                </a:cxn>
                <a:cxn ang="0">
                  <a:pos x="327" y="346"/>
                </a:cxn>
                <a:cxn ang="0">
                  <a:pos x="306" y="355"/>
                </a:cxn>
                <a:cxn ang="0">
                  <a:pos x="292" y="374"/>
                </a:cxn>
                <a:cxn ang="0">
                  <a:pos x="277" y="391"/>
                </a:cxn>
                <a:cxn ang="0">
                  <a:pos x="263" y="410"/>
                </a:cxn>
                <a:cxn ang="0">
                  <a:pos x="256" y="405"/>
                </a:cxn>
                <a:cxn ang="0">
                  <a:pos x="237" y="391"/>
                </a:cxn>
                <a:cxn ang="0">
                  <a:pos x="218" y="379"/>
                </a:cxn>
                <a:cxn ang="0">
                  <a:pos x="197" y="374"/>
                </a:cxn>
                <a:cxn ang="0">
                  <a:pos x="187" y="386"/>
                </a:cxn>
                <a:cxn ang="0">
                  <a:pos x="178" y="396"/>
                </a:cxn>
                <a:cxn ang="0">
                  <a:pos x="168" y="374"/>
                </a:cxn>
                <a:cxn ang="0">
                  <a:pos x="154" y="358"/>
                </a:cxn>
                <a:cxn ang="0">
                  <a:pos x="145" y="336"/>
                </a:cxn>
              </a:cxnLst>
              <a:rect l="0" t="0" r="r" b="b"/>
              <a:pathLst>
                <a:path w="457" h="419">
                  <a:moveTo>
                    <a:pt x="135" y="320"/>
                  </a:moveTo>
                  <a:lnTo>
                    <a:pt x="135" y="317"/>
                  </a:lnTo>
                  <a:lnTo>
                    <a:pt x="135" y="317"/>
                  </a:lnTo>
                  <a:lnTo>
                    <a:pt x="133" y="317"/>
                  </a:lnTo>
                  <a:lnTo>
                    <a:pt x="133" y="320"/>
                  </a:lnTo>
                  <a:lnTo>
                    <a:pt x="133" y="320"/>
                  </a:lnTo>
                  <a:lnTo>
                    <a:pt x="133" y="320"/>
                  </a:lnTo>
                  <a:lnTo>
                    <a:pt x="133" y="317"/>
                  </a:lnTo>
                  <a:lnTo>
                    <a:pt x="133" y="317"/>
                  </a:lnTo>
                  <a:lnTo>
                    <a:pt x="133" y="317"/>
                  </a:lnTo>
                  <a:lnTo>
                    <a:pt x="133" y="317"/>
                  </a:lnTo>
                  <a:lnTo>
                    <a:pt x="133" y="315"/>
                  </a:lnTo>
                  <a:lnTo>
                    <a:pt x="133" y="315"/>
                  </a:lnTo>
                  <a:lnTo>
                    <a:pt x="131" y="315"/>
                  </a:lnTo>
                  <a:lnTo>
                    <a:pt x="131" y="315"/>
                  </a:lnTo>
                  <a:lnTo>
                    <a:pt x="131" y="313"/>
                  </a:lnTo>
                  <a:lnTo>
                    <a:pt x="131" y="313"/>
                  </a:lnTo>
                  <a:lnTo>
                    <a:pt x="131" y="313"/>
                  </a:lnTo>
                  <a:lnTo>
                    <a:pt x="131" y="310"/>
                  </a:lnTo>
                  <a:lnTo>
                    <a:pt x="131" y="310"/>
                  </a:lnTo>
                  <a:lnTo>
                    <a:pt x="128" y="310"/>
                  </a:lnTo>
                  <a:lnTo>
                    <a:pt x="128" y="308"/>
                  </a:lnTo>
                  <a:lnTo>
                    <a:pt x="128" y="308"/>
                  </a:lnTo>
                  <a:lnTo>
                    <a:pt x="128" y="310"/>
                  </a:lnTo>
                  <a:lnTo>
                    <a:pt x="128" y="310"/>
                  </a:lnTo>
                  <a:lnTo>
                    <a:pt x="128" y="308"/>
                  </a:lnTo>
                  <a:lnTo>
                    <a:pt x="128" y="308"/>
                  </a:lnTo>
                  <a:lnTo>
                    <a:pt x="126" y="308"/>
                  </a:lnTo>
                  <a:lnTo>
                    <a:pt x="126" y="308"/>
                  </a:lnTo>
                  <a:lnTo>
                    <a:pt x="126" y="306"/>
                  </a:lnTo>
                  <a:lnTo>
                    <a:pt x="126" y="306"/>
                  </a:lnTo>
                  <a:lnTo>
                    <a:pt x="126" y="306"/>
                  </a:lnTo>
                  <a:lnTo>
                    <a:pt x="124" y="306"/>
                  </a:lnTo>
                  <a:lnTo>
                    <a:pt x="124" y="306"/>
                  </a:lnTo>
                  <a:lnTo>
                    <a:pt x="124" y="306"/>
                  </a:lnTo>
                  <a:lnTo>
                    <a:pt x="121" y="306"/>
                  </a:lnTo>
                  <a:lnTo>
                    <a:pt x="121" y="306"/>
                  </a:lnTo>
                  <a:lnTo>
                    <a:pt x="121" y="303"/>
                  </a:lnTo>
                  <a:lnTo>
                    <a:pt x="121" y="303"/>
                  </a:lnTo>
                  <a:lnTo>
                    <a:pt x="119" y="303"/>
                  </a:lnTo>
                  <a:lnTo>
                    <a:pt x="119" y="303"/>
                  </a:lnTo>
                  <a:lnTo>
                    <a:pt x="119" y="303"/>
                  </a:lnTo>
                  <a:lnTo>
                    <a:pt x="119" y="303"/>
                  </a:lnTo>
                  <a:lnTo>
                    <a:pt x="116" y="303"/>
                  </a:lnTo>
                  <a:lnTo>
                    <a:pt x="116" y="303"/>
                  </a:lnTo>
                  <a:lnTo>
                    <a:pt x="116" y="301"/>
                  </a:lnTo>
                  <a:lnTo>
                    <a:pt x="114" y="301"/>
                  </a:lnTo>
                  <a:lnTo>
                    <a:pt x="114" y="301"/>
                  </a:lnTo>
                  <a:lnTo>
                    <a:pt x="114" y="301"/>
                  </a:lnTo>
                  <a:lnTo>
                    <a:pt x="114" y="301"/>
                  </a:lnTo>
                  <a:lnTo>
                    <a:pt x="114" y="301"/>
                  </a:lnTo>
                  <a:lnTo>
                    <a:pt x="114" y="301"/>
                  </a:lnTo>
                  <a:lnTo>
                    <a:pt x="114" y="299"/>
                  </a:lnTo>
                  <a:lnTo>
                    <a:pt x="112" y="299"/>
                  </a:lnTo>
                  <a:lnTo>
                    <a:pt x="112" y="299"/>
                  </a:lnTo>
                  <a:lnTo>
                    <a:pt x="112" y="299"/>
                  </a:lnTo>
                  <a:lnTo>
                    <a:pt x="112" y="296"/>
                  </a:lnTo>
                  <a:lnTo>
                    <a:pt x="112" y="296"/>
                  </a:lnTo>
                  <a:lnTo>
                    <a:pt x="112" y="296"/>
                  </a:lnTo>
                  <a:lnTo>
                    <a:pt x="112" y="296"/>
                  </a:lnTo>
                  <a:lnTo>
                    <a:pt x="109" y="296"/>
                  </a:lnTo>
                  <a:lnTo>
                    <a:pt x="109" y="294"/>
                  </a:lnTo>
                  <a:lnTo>
                    <a:pt x="109" y="294"/>
                  </a:lnTo>
                  <a:lnTo>
                    <a:pt x="109" y="294"/>
                  </a:lnTo>
                  <a:lnTo>
                    <a:pt x="109" y="291"/>
                  </a:lnTo>
                  <a:lnTo>
                    <a:pt x="107" y="291"/>
                  </a:lnTo>
                  <a:lnTo>
                    <a:pt x="107" y="291"/>
                  </a:lnTo>
                  <a:lnTo>
                    <a:pt x="107" y="291"/>
                  </a:lnTo>
                  <a:lnTo>
                    <a:pt x="107" y="289"/>
                  </a:lnTo>
                  <a:lnTo>
                    <a:pt x="107" y="289"/>
                  </a:lnTo>
                  <a:lnTo>
                    <a:pt x="107" y="289"/>
                  </a:lnTo>
                  <a:lnTo>
                    <a:pt x="107" y="287"/>
                  </a:lnTo>
                  <a:lnTo>
                    <a:pt x="105" y="287"/>
                  </a:lnTo>
                  <a:lnTo>
                    <a:pt x="105" y="287"/>
                  </a:lnTo>
                  <a:lnTo>
                    <a:pt x="105" y="287"/>
                  </a:lnTo>
                  <a:lnTo>
                    <a:pt x="105" y="287"/>
                  </a:lnTo>
                  <a:lnTo>
                    <a:pt x="105" y="287"/>
                  </a:lnTo>
                  <a:lnTo>
                    <a:pt x="105" y="284"/>
                  </a:lnTo>
                  <a:lnTo>
                    <a:pt x="105" y="284"/>
                  </a:lnTo>
                  <a:lnTo>
                    <a:pt x="105" y="282"/>
                  </a:lnTo>
                  <a:lnTo>
                    <a:pt x="102" y="282"/>
                  </a:lnTo>
                  <a:lnTo>
                    <a:pt x="102" y="282"/>
                  </a:lnTo>
                  <a:lnTo>
                    <a:pt x="102" y="282"/>
                  </a:lnTo>
                  <a:lnTo>
                    <a:pt x="102" y="280"/>
                  </a:lnTo>
                  <a:lnTo>
                    <a:pt x="102" y="280"/>
                  </a:lnTo>
                  <a:lnTo>
                    <a:pt x="100" y="280"/>
                  </a:lnTo>
                  <a:lnTo>
                    <a:pt x="100" y="277"/>
                  </a:lnTo>
                  <a:lnTo>
                    <a:pt x="100" y="277"/>
                  </a:lnTo>
                  <a:lnTo>
                    <a:pt x="100" y="277"/>
                  </a:lnTo>
                  <a:lnTo>
                    <a:pt x="100" y="277"/>
                  </a:lnTo>
                  <a:lnTo>
                    <a:pt x="100" y="275"/>
                  </a:lnTo>
                  <a:lnTo>
                    <a:pt x="100" y="275"/>
                  </a:lnTo>
                  <a:lnTo>
                    <a:pt x="100" y="275"/>
                  </a:lnTo>
                  <a:lnTo>
                    <a:pt x="102" y="275"/>
                  </a:lnTo>
                  <a:lnTo>
                    <a:pt x="102" y="272"/>
                  </a:lnTo>
                  <a:lnTo>
                    <a:pt x="100" y="272"/>
                  </a:lnTo>
                  <a:lnTo>
                    <a:pt x="100" y="272"/>
                  </a:lnTo>
                  <a:lnTo>
                    <a:pt x="100" y="270"/>
                  </a:lnTo>
                  <a:lnTo>
                    <a:pt x="100" y="270"/>
                  </a:lnTo>
                  <a:lnTo>
                    <a:pt x="100" y="270"/>
                  </a:lnTo>
                  <a:lnTo>
                    <a:pt x="100" y="268"/>
                  </a:lnTo>
                  <a:lnTo>
                    <a:pt x="100" y="268"/>
                  </a:lnTo>
                  <a:lnTo>
                    <a:pt x="100" y="268"/>
                  </a:lnTo>
                  <a:lnTo>
                    <a:pt x="100" y="268"/>
                  </a:lnTo>
                  <a:lnTo>
                    <a:pt x="100" y="265"/>
                  </a:lnTo>
                  <a:lnTo>
                    <a:pt x="100" y="265"/>
                  </a:lnTo>
                  <a:lnTo>
                    <a:pt x="97" y="265"/>
                  </a:lnTo>
                  <a:lnTo>
                    <a:pt x="97" y="263"/>
                  </a:lnTo>
                  <a:lnTo>
                    <a:pt x="97" y="263"/>
                  </a:lnTo>
                  <a:lnTo>
                    <a:pt x="97" y="263"/>
                  </a:lnTo>
                  <a:lnTo>
                    <a:pt x="97" y="261"/>
                  </a:lnTo>
                  <a:lnTo>
                    <a:pt x="97" y="261"/>
                  </a:lnTo>
                  <a:lnTo>
                    <a:pt x="97" y="261"/>
                  </a:lnTo>
                  <a:lnTo>
                    <a:pt x="97" y="258"/>
                  </a:lnTo>
                  <a:lnTo>
                    <a:pt x="97" y="258"/>
                  </a:lnTo>
                  <a:lnTo>
                    <a:pt x="97" y="256"/>
                  </a:lnTo>
                  <a:lnTo>
                    <a:pt x="97" y="256"/>
                  </a:lnTo>
                  <a:lnTo>
                    <a:pt x="97" y="256"/>
                  </a:lnTo>
                  <a:lnTo>
                    <a:pt x="97" y="256"/>
                  </a:lnTo>
                  <a:lnTo>
                    <a:pt x="97" y="256"/>
                  </a:lnTo>
                  <a:lnTo>
                    <a:pt x="97" y="254"/>
                  </a:lnTo>
                  <a:lnTo>
                    <a:pt x="97" y="254"/>
                  </a:lnTo>
                  <a:lnTo>
                    <a:pt x="97" y="251"/>
                  </a:lnTo>
                  <a:lnTo>
                    <a:pt x="100" y="251"/>
                  </a:lnTo>
                  <a:lnTo>
                    <a:pt x="100" y="251"/>
                  </a:lnTo>
                  <a:lnTo>
                    <a:pt x="100" y="249"/>
                  </a:lnTo>
                  <a:lnTo>
                    <a:pt x="100" y="249"/>
                  </a:lnTo>
                  <a:lnTo>
                    <a:pt x="100" y="246"/>
                  </a:lnTo>
                  <a:lnTo>
                    <a:pt x="100" y="246"/>
                  </a:lnTo>
                  <a:lnTo>
                    <a:pt x="100" y="246"/>
                  </a:lnTo>
                  <a:lnTo>
                    <a:pt x="100" y="244"/>
                  </a:lnTo>
                  <a:lnTo>
                    <a:pt x="100" y="244"/>
                  </a:lnTo>
                  <a:lnTo>
                    <a:pt x="97" y="244"/>
                  </a:lnTo>
                  <a:lnTo>
                    <a:pt x="97" y="242"/>
                  </a:lnTo>
                  <a:lnTo>
                    <a:pt x="97" y="242"/>
                  </a:lnTo>
                  <a:lnTo>
                    <a:pt x="97" y="242"/>
                  </a:lnTo>
                  <a:lnTo>
                    <a:pt x="97" y="242"/>
                  </a:lnTo>
                  <a:lnTo>
                    <a:pt x="97" y="242"/>
                  </a:lnTo>
                  <a:lnTo>
                    <a:pt x="97" y="242"/>
                  </a:lnTo>
                  <a:lnTo>
                    <a:pt x="97" y="239"/>
                  </a:lnTo>
                  <a:lnTo>
                    <a:pt x="97" y="239"/>
                  </a:lnTo>
                  <a:lnTo>
                    <a:pt x="97" y="239"/>
                  </a:lnTo>
                  <a:lnTo>
                    <a:pt x="97" y="239"/>
                  </a:lnTo>
                  <a:lnTo>
                    <a:pt x="97" y="237"/>
                  </a:lnTo>
                  <a:lnTo>
                    <a:pt x="95" y="237"/>
                  </a:lnTo>
                  <a:lnTo>
                    <a:pt x="95" y="237"/>
                  </a:lnTo>
                  <a:lnTo>
                    <a:pt x="95" y="237"/>
                  </a:lnTo>
                  <a:lnTo>
                    <a:pt x="95" y="237"/>
                  </a:lnTo>
                  <a:lnTo>
                    <a:pt x="95" y="235"/>
                  </a:lnTo>
                  <a:lnTo>
                    <a:pt x="95" y="235"/>
                  </a:lnTo>
                  <a:lnTo>
                    <a:pt x="93" y="235"/>
                  </a:lnTo>
                  <a:lnTo>
                    <a:pt x="93" y="232"/>
                  </a:lnTo>
                  <a:lnTo>
                    <a:pt x="93" y="232"/>
                  </a:lnTo>
                  <a:lnTo>
                    <a:pt x="93" y="232"/>
                  </a:lnTo>
                  <a:lnTo>
                    <a:pt x="93" y="230"/>
                  </a:lnTo>
                  <a:lnTo>
                    <a:pt x="93" y="230"/>
                  </a:lnTo>
                  <a:lnTo>
                    <a:pt x="93" y="230"/>
                  </a:lnTo>
                  <a:lnTo>
                    <a:pt x="93" y="227"/>
                  </a:lnTo>
                  <a:lnTo>
                    <a:pt x="93" y="227"/>
                  </a:lnTo>
                  <a:lnTo>
                    <a:pt x="90" y="227"/>
                  </a:lnTo>
                  <a:lnTo>
                    <a:pt x="90" y="227"/>
                  </a:lnTo>
                  <a:lnTo>
                    <a:pt x="88" y="227"/>
                  </a:lnTo>
                  <a:lnTo>
                    <a:pt x="88" y="227"/>
                  </a:lnTo>
                  <a:lnTo>
                    <a:pt x="90" y="227"/>
                  </a:lnTo>
                  <a:lnTo>
                    <a:pt x="90" y="225"/>
                  </a:lnTo>
                  <a:lnTo>
                    <a:pt x="90" y="225"/>
                  </a:lnTo>
                  <a:lnTo>
                    <a:pt x="90" y="223"/>
                  </a:lnTo>
                  <a:lnTo>
                    <a:pt x="88" y="223"/>
                  </a:lnTo>
                  <a:lnTo>
                    <a:pt x="88" y="223"/>
                  </a:lnTo>
                  <a:lnTo>
                    <a:pt x="88" y="223"/>
                  </a:lnTo>
                  <a:lnTo>
                    <a:pt x="88" y="223"/>
                  </a:lnTo>
                  <a:lnTo>
                    <a:pt x="88" y="220"/>
                  </a:lnTo>
                  <a:lnTo>
                    <a:pt x="88" y="220"/>
                  </a:lnTo>
                  <a:lnTo>
                    <a:pt x="88" y="220"/>
                  </a:lnTo>
                  <a:lnTo>
                    <a:pt x="88" y="220"/>
                  </a:lnTo>
                  <a:lnTo>
                    <a:pt x="88" y="220"/>
                  </a:lnTo>
                  <a:lnTo>
                    <a:pt x="88" y="220"/>
                  </a:lnTo>
                  <a:lnTo>
                    <a:pt x="88" y="218"/>
                  </a:lnTo>
                  <a:lnTo>
                    <a:pt x="88" y="218"/>
                  </a:lnTo>
                  <a:lnTo>
                    <a:pt x="88" y="218"/>
                  </a:lnTo>
                  <a:lnTo>
                    <a:pt x="86" y="218"/>
                  </a:lnTo>
                  <a:lnTo>
                    <a:pt x="86" y="216"/>
                  </a:lnTo>
                  <a:lnTo>
                    <a:pt x="86" y="216"/>
                  </a:lnTo>
                  <a:lnTo>
                    <a:pt x="86" y="216"/>
                  </a:lnTo>
                  <a:lnTo>
                    <a:pt x="86" y="216"/>
                  </a:lnTo>
                  <a:lnTo>
                    <a:pt x="86" y="216"/>
                  </a:lnTo>
                  <a:lnTo>
                    <a:pt x="83" y="216"/>
                  </a:lnTo>
                  <a:lnTo>
                    <a:pt x="83" y="216"/>
                  </a:lnTo>
                  <a:lnTo>
                    <a:pt x="86" y="216"/>
                  </a:lnTo>
                  <a:lnTo>
                    <a:pt x="86" y="213"/>
                  </a:lnTo>
                  <a:lnTo>
                    <a:pt x="86" y="213"/>
                  </a:lnTo>
                  <a:lnTo>
                    <a:pt x="86" y="213"/>
                  </a:lnTo>
                  <a:lnTo>
                    <a:pt x="86" y="213"/>
                  </a:lnTo>
                  <a:lnTo>
                    <a:pt x="86" y="211"/>
                  </a:lnTo>
                  <a:lnTo>
                    <a:pt x="83" y="211"/>
                  </a:lnTo>
                  <a:lnTo>
                    <a:pt x="83" y="211"/>
                  </a:lnTo>
                  <a:lnTo>
                    <a:pt x="83" y="211"/>
                  </a:lnTo>
                  <a:lnTo>
                    <a:pt x="83" y="208"/>
                  </a:lnTo>
                  <a:lnTo>
                    <a:pt x="81" y="208"/>
                  </a:lnTo>
                  <a:lnTo>
                    <a:pt x="81" y="211"/>
                  </a:lnTo>
                  <a:lnTo>
                    <a:pt x="81" y="211"/>
                  </a:lnTo>
                  <a:lnTo>
                    <a:pt x="81" y="211"/>
                  </a:lnTo>
                  <a:lnTo>
                    <a:pt x="81" y="211"/>
                  </a:lnTo>
                  <a:lnTo>
                    <a:pt x="81" y="211"/>
                  </a:lnTo>
                  <a:lnTo>
                    <a:pt x="81" y="208"/>
                  </a:lnTo>
                  <a:lnTo>
                    <a:pt x="81" y="208"/>
                  </a:lnTo>
                  <a:lnTo>
                    <a:pt x="79" y="208"/>
                  </a:lnTo>
                  <a:lnTo>
                    <a:pt x="79" y="208"/>
                  </a:lnTo>
                  <a:lnTo>
                    <a:pt x="79" y="208"/>
                  </a:lnTo>
                  <a:lnTo>
                    <a:pt x="79" y="206"/>
                  </a:lnTo>
                  <a:lnTo>
                    <a:pt x="79" y="206"/>
                  </a:lnTo>
                  <a:lnTo>
                    <a:pt x="76" y="206"/>
                  </a:lnTo>
                  <a:lnTo>
                    <a:pt x="76" y="206"/>
                  </a:lnTo>
                  <a:lnTo>
                    <a:pt x="76" y="206"/>
                  </a:lnTo>
                  <a:lnTo>
                    <a:pt x="74" y="206"/>
                  </a:lnTo>
                  <a:lnTo>
                    <a:pt x="74" y="204"/>
                  </a:lnTo>
                  <a:lnTo>
                    <a:pt x="74" y="204"/>
                  </a:lnTo>
                  <a:lnTo>
                    <a:pt x="74" y="204"/>
                  </a:lnTo>
                  <a:lnTo>
                    <a:pt x="71" y="204"/>
                  </a:lnTo>
                  <a:lnTo>
                    <a:pt x="71" y="204"/>
                  </a:lnTo>
                  <a:lnTo>
                    <a:pt x="71" y="204"/>
                  </a:lnTo>
                  <a:lnTo>
                    <a:pt x="71" y="201"/>
                  </a:lnTo>
                  <a:lnTo>
                    <a:pt x="71" y="201"/>
                  </a:lnTo>
                  <a:lnTo>
                    <a:pt x="71" y="201"/>
                  </a:lnTo>
                  <a:lnTo>
                    <a:pt x="69" y="201"/>
                  </a:lnTo>
                  <a:lnTo>
                    <a:pt x="69" y="201"/>
                  </a:lnTo>
                  <a:lnTo>
                    <a:pt x="69" y="201"/>
                  </a:lnTo>
                  <a:lnTo>
                    <a:pt x="67" y="201"/>
                  </a:lnTo>
                  <a:lnTo>
                    <a:pt x="67" y="201"/>
                  </a:lnTo>
                  <a:lnTo>
                    <a:pt x="67" y="201"/>
                  </a:lnTo>
                  <a:lnTo>
                    <a:pt x="67" y="201"/>
                  </a:lnTo>
                  <a:lnTo>
                    <a:pt x="64" y="201"/>
                  </a:lnTo>
                  <a:lnTo>
                    <a:pt x="64" y="199"/>
                  </a:lnTo>
                  <a:lnTo>
                    <a:pt x="64" y="199"/>
                  </a:lnTo>
                  <a:lnTo>
                    <a:pt x="64" y="199"/>
                  </a:lnTo>
                  <a:lnTo>
                    <a:pt x="64" y="197"/>
                  </a:lnTo>
                  <a:lnTo>
                    <a:pt x="64" y="197"/>
                  </a:lnTo>
                  <a:lnTo>
                    <a:pt x="64" y="197"/>
                  </a:lnTo>
                  <a:lnTo>
                    <a:pt x="64" y="197"/>
                  </a:lnTo>
                  <a:lnTo>
                    <a:pt x="64" y="194"/>
                  </a:lnTo>
                  <a:lnTo>
                    <a:pt x="64" y="194"/>
                  </a:lnTo>
                  <a:lnTo>
                    <a:pt x="62" y="194"/>
                  </a:lnTo>
                  <a:lnTo>
                    <a:pt x="62" y="192"/>
                  </a:lnTo>
                  <a:lnTo>
                    <a:pt x="62" y="192"/>
                  </a:lnTo>
                  <a:lnTo>
                    <a:pt x="62" y="192"/>
                  </a:lnTo>
                  <a:lnTo>
                    <a:pt x="62" y="190"/>
                  </a:lnTo>
                  <a:lnTo>
                    <a:pt x="60" y="190"/>
                  </a:lnTo>
                  <a:lnTo>
                    <a:pt x="60" y="190"/>
                  </a:lnTo>
                  <a:lnTo>
                    <a:pt x="60" y="190"/>
                  </a:lnTo>
                  <a:lnTo>
                    <a:pt x="60" y="187"/>
                  </a:lnTo>
                  <a:lnTo>
                    <a:pt x="60" y="187"/>
                  </a:lnTo>
                  <a:lnTo>
                    <a:pt x="60" y="187"/>
                  </a:lnTo>
                  <a:lnTo>
                    <a:pt x="57" y="187"/>
                  </a:lnTo>
                  <a:lnTo>
                    <a:pt x="57" y="187"/>
                  </a:lnTo>
                  <a:lnTo>
                    <a:pt x="57" y="185"/>
                  </a:lnTo>
                  <a:lnTo>
                    <a:pt x="57" y="185"/>
                  </a:lnTo>
                  <a:lnTo>
                    <a:pt x="60" y="185"/>
                  </a:lnTo>
                  <a:lnTo>
                    <a:pt x="60" y="185"/>
                  </a:lnTo>
                  <a:lnTo>
                    <a:pt x="60" y="185"/>
                  </a:lnTo>
                  <a:lnTo>
                    <a:pt x="60" y="185"/>
                  </a:lnTo>
                  <a:lnTo>
                    <a:pt x="60" y="185"/>
                  </a:lnTo>
                  <a:lnTo>
                    <a:pt x="60" y="182"/>
                  </a:lnTo>
                  <a:lnTo>
                    <a:pt x="60" y="182"/>
                  </a:lnTo>
                  <a:lnTo>
                    <a:pt x="60" y="180"/>
                  </a:lnTo>
                  <a:lnTo>
                    <a:pt x="60" y="180"/>
                  </a:lnTo>
                  <a:lnTo>
                    <a:pt x="60" y="180"/>
                  </a:lnTo>
                  <a:lnTo>
                    <a:pt x="60" y="180"/>
                  </a:lnTo>
                  <a:lnTo>
                    <a:pt x="60" y="178"/>
                  </a:lnTo>
                  <a:lnTo>
                    <a:pt x="60" y="178"/>
                  </a:lnTo>
                  <a:lnTo>
                    <a:pt x="60" y="178"/>
                  </a:lnTo>
                  <a:lnTo>
                    <a:pt x="60" y="178"/>
                  </a:lnTo>
                  <a:lnTo>
                    <a:pt x="60" y="178"/>
                  </a:lnTo>
                  <a:lnTo>
                    <a:pt x="60" y="175"/>
                  </a:lnTo>
                  <a:lnTo>
                    <a:pt x="57" y="175"/>
                  </a:lnTo>
                  <a:lnTo>
                    <a:pt x="57" y="175"/>
                  </a:lnTo>
                  <a:lnTo>
                    <a:pt x="57" y="175"/>
                  </a:lnTo>
                  <a:lnTo>
                    <a:pt x="57" y="173"/>
                  </a:lnTo>
                  <a:lnTo>
                    <a:pt x="57" y="173"/>
                  </a:lnTo>
                  <a:lnTo>
                    <a:pt x="55" y="173"/>
                  </a:lnTo>
                  <a:lnTo>
                    <a:pt x="55" y="173"/>
                  </a:lnTo>
                  <a:lnTo>
                    <a:pt x="55" y="173"/>
                  </a:lnTo>
                  <a:lnTo>
                    <a:pt x="55" y="175"/>
                  </a:lnTo>
                  <a:lnTo>
                    <a:pt x="55" y="175"/>
                  </a:lnTo>
                  <a:lnTo>
                    <a:pt x="53" y="175"/>
                  </a:lnTo>
                  <a:lnTo>
                    <a:pt x="53" y="173"/>
                  </a:lnTo>
                  <a:lnTo>
                    <a:pt x="53" y="173"/>
                  </a:lnTo>
                  <a:lnTo>
                    <a:pt x="53" y="173"/>
                  </a:lnTo>
                  <a:lnTo>
                    <a:pt x="53" y="173"/>
                  </a:lnTo>
                  <a:lnTo>
                    <a:pt x="50" y="173"/>
                  </a:lnTo>
                  <a:lnTo>
                    <a:pt x="50" y="171"/>
                  </a:lnTo>
                  <a:lnTo>
                    <a:pt x="50" y="171"/>
                  </a:lnTo>
                  <a:lnTo>
                    <a:pt x="50" y="171"/>
                  </a:lnTo>
                  <a:lnTo>
                    <a:pt x="48" y="171"/>
                  </a:lnTo>
                  <a:lnTo>
                    <a:pt x="48" y="171"/>
                  </a:lnTo>
                  <a:lnTo>
                    <a:pt x="48" y="173"/>
                  </a:lnTo>
                  <a:lnTo>
                    <a:pt x="48" y="173"/>
                  </a:lnTo>
                  <a:lnTo>
                    <a:pt x="48" y="173"/>
                  </a:lnTo>
                  <a:lnTo>
                    <a:pt x="48" y="171"/>
                  </a:lnTo>
                  <a:lnTo>
                    <a:pt x="48" y="171"/>
                  </a:lnTo>
                  <a:lnTo>
                    <a:pt x="48" y="168"/>
                  </a:lnTo>
                  <a:lnTo>
                    <a:pt x="45" y="168"/>
                  </a:lnTo>
                  <a:lnTo>
                    <a:pt x="45" y="168"/>
                  </a:lnTo>
                  <a:lnTo>
                    <a:pt x="45" y="168"/>
                  </a:lnTo>
                  <a:lnTo>
                    <a:pt x="45" y="168"/>
                  </a:lnTo>
                  <a:lnTo>
                    <a:pt x="45" y="168"/>
                  </a:lnTo>
                  <a:lnTo>
                    <a:pt x="43" y="168"/>
                  </a:lnTo>
                  <a:lnTo>
                    <a:pt x="43" y="166"/>
                  </a:lnTo>
                  <a:lnTo>
                    <a:pt x="43" y="166"/>
                  </a:lnTo>
                  <a:lnTo>
                    <a:pt x="45" y="166"/>
                  </a:lnTo>
                  <a:lnTo>
                    <a:pt x="45" y="163"/>
                  </a:lnTo>
                  <a:lnTo>
                    <a:pt x="45" y="163"/>
                  </a:lnTo>
                  <a:lnTo>
                    <a:pt x="45" y="161"/>
                  </a:lnTo>
                  <a:lnTo>
                    <a:pt x="45" y="161"/>
                  </a:lnTo>
                  <a:lnTo>
                    <a:pt x="45" y="161"/>
                  </a:lnTo>
                  <a:lnTo>
                    <a:pt x="45" y="159"/>
                  </a:lnTo>
                  <a:lnTo>
                    <a:pt x="45" y="159"/>
                  </a:lnTo>
                  <a:lnTo>
                    <a:pt x="45" y="159"/>
                  </a:lnTo>
                  <a:lnTo>
                    <a:pt x="48" y="159"/>
                  </a:lnTo>
                  <a:lnTo>
                    <a:pt x="48" y="159"/>
                  </a:lnTo>
                  <a:lnTo>
                    <a:pt x="48" y="159"/>
                  </a:lnTo>
                  <a:lnTo>
                    <a:pt x="48" y="159"/>
                  </a:lnTo>
                  <a:lnTo>
                    <a:pt x="48" y="156"/>
                  </a:lnTo>
                  <a:lnTo>
                    <a:pt x="48" y="156"/>
                  </a:lnTo>
                  <a:lnTo>
                    <a:pt x="48" y="156"/>
                  </a:lnTo>
                  <a:lnTo>
                    <a:pt x="48" y="156"/>
                  </a:lnTo>
                  <a:lnTo>
                    <a:pt x="45" y="156"/>
                  </a:lnTo>
                  <a:lnTo>
                    <a:pt x="45" y="156"/>
                  </a:lnTo>
                  <a:lnTo>
                    <a:pt x="45" y="154"/>
                  </a:lnTo>
                  <a:lnTo>
                    <a:pt x="45" y="154"/>
                  </a:lnTo>
                  <a:lnTo>
                    <a:pt x="45" y="156"/>
                  </a:lnTo>
                  <a:lnTo>
                    <a:pt x="43" y="156"/>
                  </a:lnTo>
                  <a:lnTo>
                    <a:pt x="43" y="154"/>
                  </a:lnTo>
                  <a:lnTo>
                    <a:pt x="43" y="154"/>
                  </a:lnTo>
                  <a:lnTo>
                    <a:pt x="43" y="154"/>
                  </a:lnTo>
                  <a:lnTo>
                    <a:pt x="41" y="154"/>
                  </a:lnTo>
                  <a:lnTo>
                    <a:pt x="41" y="152"/>
                  </a:lnTo>
                  <a:lnTo>
                    <a:pt x="41" y="152"/>
                  </a:lnTo>
                  <a:lnTo>
                    <a:pt x="41" y="152"/>
                  </a:lnTo>
                  <a:lnTo>
                    <a:pt x="41" y="152"/>
                  </a:lnTo>
                  <a:lnTo>
                    <a:pt x="43" y="152"/>
                  </a:lnTo>
                  <a:lnTo>
                    <a:pt x="43" y="149"/>
                  </a:lnTo>
                  <a:lnTo>
                    <a:pt x="41" y="149"/>
                  </a:lnTo>
                  <a:lnTo>
                    <a:pt x="41" y="149"/>
                  </a:lnTo>
                  <a:lnTo>
                    <a:pt x="41" y="149"/>
                  </a:lnTo>
                  <a:lnTo>
                    <a:pt x="41" y="149"/>
                  </a:lnTo>
                  <a:lnTo>
                    <a:pt x="41" y="147"/>
                  </a:lnTo>
                  <a:lnTo>
                    <a:pt x="41" y="147"/>
                  </a:lnTo>
                  <a:lnTo>
                    <a:pt x="41" y="147"/>
                  </a:lnTo>
                  <a:lnTo>
                    <a:pt x="41" y="144"/>
                  </a:lnTo>
                  <a:lnTo>
                    <a:pt x="41" y="144"/>
                  </a:lnTo>
                  <a:lnTo>
                    <a:pt x="38" y="144"/>
                  </a:lnTo>
                  <a:lnTo>
                    <a:pt x="38" y="142"/>
                  </a:lnTo>
                  <a:lnTo>
                    <a:pt x="38" y="142"/>
                  </a:lnTo>
                  <a:lnTo>
                    <a:pt x="38" y="142"/>
                  </a:lnTo>
                  <a:lnTo>
                    <a:pt x="38" y="140"/>
                  </a:lnTo>
                  <a:lnTo>
                    <a:pt x="38" y="140"/>
                  </a:lnTo>
                  <a:lnTo>
                    <a:pt x="38" y="140"/>
                  </a:lnTo>
                  <a:lnTo>
                    <a:pt x="36" y="140"/>
                  </a:lnTo>
                  <a:lnTo>
                    <a:pt x="36" y="140"/>
                  </a:lnTo>
                  <a:lnTo>
                    <a:pt x="36" y="142"/>
                  </a:lnTo>
                  <a:lnTo>
                    <a:pt x="36" y="142"/>
                  </a:lnTo>
                  <a:lnTo>
                    <a:pt x="36" y="144"/>
                  </a:lnTo>
                  <a:lnTo>
                    <a:pt x="36" y="144"/>
                  </a:lnTo>
                  <a:lnTo>
                    <a:pt x="36" y="142"/>
                  </a:lnTo>
                  <a:lnTo>
                    <a:pt x="36" y="142"/>
                  </a:lnTo>
                  <a:lnTo>
                    <a:pt x="34" y="142"/>
                  </a:lnTo>
                  <a:lnTo>
                    <a:pt x="34" y="140"/>
                  </a:lnTo>
                  <a:lnTo>
                    <a:pt x="34" y="140"/>
                  </a:lnTo>
                  <a:lnTo>
                    <a:pt x="34" y="140"/>
                  </a:lnTo>
                  <a:lnTo>
                    <a:pt x="34" y="140"/>
                  </a:lnTo>
                  <a:lnTo>
                    <a:pt x="34" y="137"/>
                  </a:lnTo>
                  <a:lnTo>
                    <a:pt x="34" y="137"/>
                  </a:lnTo>
                  <a:lnTo>
                    <a:pt x="34" y="137"/>
                  </a:lnTo>
                  <a:lnTo>
                    <a:pt x="34" y="137"/>
                  </a:lnTo>
                  <a:lnTo>
                    <a:pt x="34" y="137"/>
                  </a:lnTo>
                  <a:lnTo>
                    <a:pt x="34" y="135"/>
                  </a:lnTo>
                  <a:lnTo>
                    <a:pt x="34" y="135"/>
                  </a:lnTo>
                  <a:lnTo>
                    <a:pt x="34" y="135"/>
                  </a:lnTo>
                  <a:lnTo>
                    <a:pt x="34" y="135"/>
                  </a:lnTo>
                  <a:lnTo>
                    <a:pt x="34" y="133"/>
                  </a:lnTo>
                  <a:lnTo>
                    <a:pt x="34" y="133"/>
                  </a:lnTo>
                  <a:lnTo>
                    <a:pt x="31" y="133"/>
                  </a:lnTo>
                  <a:lnTo>
                    <a:pt x="31" y="130"/>
                  </a:lnTo>
                  <a:lnTo>
                    <a:pt x="31" y="130"/>
                  </a:lnTo>
                  <a:lnTo>
                    <a:pt x="31" y="130"/>
                  </a:lnTo>
                  <a:lnTo>
                    <a:pt x="31" y="130"/>
                  </a:lnTo>
                  <a:lnTo>
                    <a:pt x="31" y="128"/>
                  </a:lnTo>
                  <a:lnTo>
                    <a:pt x="29" y="128"/>
                  </a:lnTo>
                  <a:lnTo>
                    <a:pt x="29" y="130"/>
                  </a:lnTo>
                  <a:lnTo>
                    <a:pt x="29" y="130"/>
                  </a:lnTo>
                  <a:lnTo>
                    <a:pt x="29" y="128"/>
                  </a:lnTo>
                  <a:lnTo>
                    <a:pt x="26" y="128"/>
                  </a:lnTo>
                  <a:lnTo>
                    <a:pt x="26" y="128"/>
                  </a:lnTo>
                  <a:lnTo>
                    <a:pt x="26" y="128"/>
                  </a:lnTo>
                  <a:lnTo>
                    <a:pt x="26" y="126"/>
                  </a:lnTo>
                  <a:lnTo>
                    <a:pt x="29" y="126"/>
                  </a:lnTo>
                  <a:lnTo>
                    <a:pt x="29" y="126"/>
                  </a:lnTo>
                  <a:lnTo>
                    <a:pt x="29" y="123"/>
                  </a:lnTo>
                  <a:lnTo>
                    <a:pt x="26" y="123"/>
                  </a:lnTo>
                  <a:lnTo>
                    <a:pt x="26" y="123"/>
                  </a:lnTo>
                  <a:lnTo>
                    <a:pt x="26" y="123"/>
                  </a:lnTo>
                  <a:lnTo>
                    <a:pt x="26" y="123"/>
                  </a:lnTo>
                  <a:lnTo>
                    <a:pt x="26" y="121"/>
                  </a:lnTo>
                  <a:lnTo>
                    <a:pt x="24" y="121"/>
                  </a:lnTo>
                  <a:lnTo>
                    <a:pt x="24" y="121"/>
                  </a:lnTo>
                  <a:lnTo>
                    <a:pt x="24" y="118"/>
                  </a:lnTo>
                  <a:lnTo>
                    <a:pt x="24" y="118"/>
                  </a:lnTo>
                  <a:lnTo>
                    <a:pt x="24" y="118"/>
                  </a:lnTo>
                  <a:lnTo>
                    <a:pt x="22" y="118"/>
                  </a:lnTo>
                  <a:lnTo>
                    <a:pt x="22" y="118"/>
                  </a:lnTo>
                  <a:lnTo>
                    <a:pt x="22" y="116"/>
                  </a:lnTo>
                  <a:lnTo>
                    <a:pt x="22" y="116"/>
                  </a:lnTo>
                  <a:lnTo>
                    <a:pt x="22" y="116"/>
                  </a:lnTo>
                  <a:lnTo>
                    <a:pt x="22" y="114"/>
                  </a:lnTo>
                  <a:lnTo>
                    <a:pt x="22" y="114"/>
                  </a:lnTo>
                  <a:lnTo>
                    <a:pt x="22" y="114"/>
                  </a:lnTo>
                  <a:lnTo>
                    <a:pt x="22" y="111"/>
                  </a:lnTo>
                  <a:lnTo>
                    <a:pt x="19" y="111"/>
                  </a:lnTo>
                  <a:lnTo>
                    <a:pt x="19" y="111"/>
                  </a:lnTo>
                  <a:lnTo>
                    <a:pt x="19" y="111"/>
                  </a:lnTo>
                  <a:lnTo>
                    <a:pt x="19" y="111"/>
                  </a:lnTo>
                  <a:lnTo>
                    <a:pt x="17" y="111"/>
                  </a:lnTo>
                  <a:lnTo>
                    <a:pt x="17" y="109"/>
                  </a:lnTo>
                  <a:lnTo>
                    <a:pt x="17" y="109"/>
                  </a:lnTo>
                  <a:lnTo>
                    <a:pt x="17" y="109"/>
                  </a:lnTo>
                  <a:lnTo>
                    <a:pt x="17" y="109"/>
                  </a:lnTo>
                  <a:lnTo>
                    <a:pt x="15" y="109"/>
                  </a:lnTo>
                  <a:lnTo>
                    <a:pt x="15" y="107"/>
                  </a:lnTo>
                  <a:lnTo>
                    <a:pt x="15" y="107"/>
                  </a:lnTo>
                  <a:lnTo>
                    <a:pt x="15" y="107"/>
                  </a:lnTo>
                  <a:lnTo>
                    <a:pt x="15" y="104"/>
                  </a:lnTo>
                  <a:lnTo>
                    <a:pt x="15" y="104"/>
                  </a:lnTo>
                  <a:lnTo>
                    <a:pt x="15" y="107"/>
                  </a:lnTo>
                  <a:lnTo>
                    <a:pt x="12" y="107"/>
                  </a:lnTo>
                  <a:lnTo>
                    <a:pt x="12" y="104"/>
                  </a:lnTo>
                  <a:lnTo>
                    <a:pt x="12" y="104"/>
                  </a:lnTo>
                  <a:lnTo>
                    <a:pt x="12" y="104"/>
                  </a:lnTo>
                  <a:lnTo>
                    <a:pt x="12" y="104"/>
                  </a:lnTo>
                  <a:lnTo>
                    <a:pt x="12" y="104"/>
                  </a:lnTo>
                  <a:lnTo>
                    <a:pt x="10" y="104"/>
                  </a:lnTo>
                  <a:lnTo>
                    <a:pt x="10" y="104"/>
                  </a:lnTo>
                  <a:lnTo>
                    <a:pt x="8" y="104"/>
                  </a:lnTo>
                  <a:lnTo>
                    <a:pt x="8" y="104"/>
                  </a:lnTo>
                  <a:lnTo>
                    <a:pt x="8" y="104"/>
                  </a:lnTo>
                  <a:lnTo>
                    <a:pt x="5" y="104"/>
                  </a:lnTo>
                  <a:lnTo>
                    <a:pt x="5" y="107"/>
                  </a:lnTo>
                  <a:lnTo>
                    <a:pt x="5" y="107"/>
                  </a:lnTo>
                  <a:lnTo>
                    <a:pt x="8" y="107"/>
                  </a:lnTo>
                  <a:lnTo>
                    <a:pt x="8" y="109"/>
                  </a:lnTo>
                  <a:lnTo>
                    <a:pt x="8" y="109"/>
                  </a:lnTo>
                  <a:lnTo>
                    <a:pt x="5" y="109"/>
                  </a:lnTo>
                  <a:lnTo>
                    <a:pt x="5" y="109"/>
                  </a:lnTo>
                  <a:lnTo>
                    <a:pt x="5" y="109"/>
                  </a:lnTo>
                  <a:lnTo>
                    <a:pt x="5" y="109"/>
                  </a:lnTo>
                  <a:lnTo>
                    <a:pt x="5" y="109"/>
                  </a:lnTo>
                  <a:lnTo>
                    <a:pt x="3" y="109"/>
                  </a:lnTo>
                  <a:lnTo>
                    <a:pt x="3" y="109"/>
                  </a:lnTo>
                  <a:lnTo>
                    <a:pt x="3" y="109"/>
                  </a:lnTo>
                  <a:lnTo>
                    <a:pt x="0" y="109"/>
                  </a:lnTo>
                  <a:lnTo>
                    <a:pt x="0" y="107"/>
                  </a:lnTo>
                  <a:lnTo>
                    <a:pt x="0" y="107"/>
                  </a:lnTo>
                  <a:lnTo>
                    <a:pt x="0" y="107"/>
                  </a:lnTo>
                  <a:lnTo>
                    <a:pt x="0" y="104"/>
                  </a:lnTo>
                  <a:lnTo>
                    <a:pt x="0" y="104"/>
                  </a:lnTo>
                  <a:lnTo>
                    <a:pt x="0" y="102"/>
                  </a:lnTo>
                  <a:lnTo>
                    <a:pt x="0" y="102"/>
                  </a:lnTo>
                  <a:lnTo>
                    <a:pt x="0" y="99"/>
                  </a:lnTo>
                  <a:lnTo>
                    <a:pt x="0" y="99"/>
                  </a:lnTo>
                  <a:lnTo>
                    <a:pt x="0" y="99"/>
                  </a:lnTo>
                  <a:lnTo>
                    <a:pt x="0" y="97"/>
                  </a:lnTo>
                  <a:lnTo>
                    <a:pt x="0" y="97"/>
                  </a:lnTo>
                  <a:lnTo>
                    <a:pt x="0" y="97"/>
                  </a:lnTo>
                  <a:lnTo>
                    <a:pt x="0" y="95"/>
                  </a:lnTo>
                  <a:lnTo>
                    <a:pt x="0" y="95"/>
                  </a:lnTo>
                  <a:lnTo>
                    <a:pt x="3" y="95"/>
                  </a:lnTo>
                  <a:lnTo>
                    <a:pt x="3" y="92"/>
                  </a:lnTo>
                  <a:lnTo>
                    <a:pt x="3" y="92"/>
                  </a:lnTo>
                  <a:lnTo>
                    <a:pt x="3" y="92"/>
                  </a:lnTo>
                  <a:lnTo>
                    <a:pt x="3" y="90"/>
                  </a:lnTo>
                  <a:lnTo>
                    <a:pt x="3" y="90"/>
                  </a:lnTo>
                  <a:lnTo>
                    <a:pt x="5" y="90"/>
                  </a:lnTo>
                  <a:lnTo>
                    <a:pt x="5" y="90"/>
                  </a:lnTo>
                  <a:lnTo>
                    <a:pt x="5" y="88"/>
                  </a:lnTo>
                  <a:lnTo>
                    <a:pt x="5" y="88"/>
                  </a:lnTo>
                  <a:lnTo>
                    <a:pt x="5" y="88"/>
                  </a:lnTo>
                  <a:lnTo>
                    <a:pt x="5" y="85"/>
                  </a:lnTo>
                  <a:lnTo>
                    <a:pt x="5" y="85"/>
                  </a:lnTo>
                  <a:lnTo>
                    <a:pt x="5" y="83"/>
                  </a:lnTo>
                  <a:lnTo>
                    <a:pt x="5" y="83"/>
                  </a:lnTo>
                  <a:lnTo>
                    <a:pt x="5" y="81"/>
                  </a:lnTo>
                  <a:lnTo>
                    <a:pt x="5" y="81"/>
                  </a:lnTo>
                  <a:lnTo>
                    <a:pt x="5" y="81"/>
                  </a:lnTo>
                  <a:lnTo>
                    <a:pt x="5" y="78"/>
                  </a:lnTo>
                  <a:lnTo>
                    <a:pt x="5" y="78"/>
                  </a:lnTo>
                  <a:lnTo>
                    <a:pt x="5" y="78"/>
                  </a:lnTo>
                  <a:lnTo>
                    <a:pt x="5" y="76"/>
                  </a:lnTo>
                  <a:lnTo>
                    <a:pt x="8" y="76"/>
                  </a:lnTo>
                  <a:lnTo>
                    <a:pt x="8" y="76"/>
                  </a:lnTo>
                  <a:lnTo>
                    <a:pt x="8" y="73"/>
                  </a:lnTo>
                  <a:lnTo>
                    <a:pt x="8" y="73"/>
                  </a:lnTo>
                  <a:lnTo>
                    <a:pt x="8" y="73"/>
                  </a:lnTo>
                  <a:lnTo>
                    <a:pt x="8" y="71"/>
                  </a:lnTo>
                  <a:lnTo>
                    <a:pt x="8" y="71"/>
                  </a:lnTo>
                  <a:lnTo>
                    <a:pt x="8" y="71"/>
                  </a:lnTo>
                  <a:lnTo>
                    <a:pt x="8" y="69"/>
                  </a:lnTo>
                  <a:lnTo>
                    <a:pt x="10" y="69"/>
                  </a:lnTo>
                  <a:lnTo>
                    <a:pt x="10" y="69"/>
                  </a:lnTo>
                  <a:lnTo>
                    <a:pt x="10" y="69"/>
                  </a:lnTo>
                  <a:lnTo>
                    <a:pt x="10" y="69"/>
                  </a:lnTo>
                  <a:lnTo>
                    <a:pt x="12" y="69"/>
                  </a:lnTo>
                  <a:lnTo>
                    <a:pt x="12" y="69"/>
                  </a:lnTo>
                  <a:lnTo>
                    <a:pt x="12" y="69"/>
                  </a:lnTo>
                  <a:lnTo>
                    <a:pt x="12" y="71"/>
                  </a:lnTo>
                  <a:lnTo>
                    <a:pt x="12" y="71"/>
                  </a:lnTo>
                  <a:lnTo>
                    <a:pt x="12" y="71"/>
                  </a:lnTo>
                  <a:lnTo>
                    <a:pt x="12" y="71"/>
                  </a:lnTo>
                  <a:lnTo>
                    <a:pt x="15" y="71"/>
                  </a:lnTo>
                  <a:lnTo>
                    <a:pt x="15" y="71"/>
                  </a:lnTo>
                  <a:lnTo>
                    <a:pt x="15" y="71"/>
                  </a:lnTo>
                  <a:lnTo>
                    <a:pt x="17" y="71"/>
                  </a:lnTo>
                  <a:lnTo>
                    <a:pt x="17" y="71"/>
                  </a:lnTo>
                  <a:lnTo>
                    <a:pt x="17" y="73"/>
                  </a:lnTo>
                  <a:lnTo>
                    <a:pt x="19" y="73"/>
                  </a:lnTo>
                  <a:lnTo>
                    <a:pt x="19" y="73"/>
                  </a:lnTo>
                  <a:lnTo>
                    <a:pt x="19" y="73"/>
                  </a:lnTo>
                  <a:lnTo>
                    <a:pt x="22" y="73"/>
                  </a:lnTo>
                  <a:lnTo>
                    <a:pt x="22" y="73"/>
                  </a:lnTo>
                  <a:lnTo>
                    <a:pt x="22" y="73"/>
                  </a:lnTo>
                  <a:lnTo>
                    <a:pt x="24" y="73"/>
                  </a:lnTo>
                  <a:lnTo>
                    <a:pt x="24" y="73"/>
                  </a:lnTo>
                  <a:lnTo>
                    <a:pt x="24" y="73"/>
                  </a:lnTo>
                  <a:lnTo>
                    <a:pt x="26" y="73"/>
                  </a:lnTo>
                  <a:lnTo>
                    <a:pt x="26" y="73"/>
                  </a:lnTo>
                  <a:lnTo>
                    <a:pt x="26" y="73"/>
                  </a:lnTo>
                  <a:lnTo>
                    <a:pt x="29" y="73"/>
                  </a:lnTo>
                  <a:lnTo>
                    <a:pt x="29" y="73"/>
                  </a:lnTo>
                  <a:lnTo>
                    <a:pt x="29" y="76"/>
                  </a:lnTo>
                  <a:lnTo>
                    <a:pt x="31" y="76"/>
                  </a:lnTo>
                  <a:lnTo>
                    <a:pt x="31" y="76"/>
                  </a:lnTo>
                  <a:lnTo>
                    <a:pt x="31" y="76"/>
                  </a:lnTo>
                  <a:lnTo>
                    <a:pt x="34" y="76"/>
                  </a:lnTo>
                  <a:lnTo>
                    <a:pt x="34" y="76"/>
                  </a:lnTo>
                  <a:lnTo>
                    <a:pt x="34" y="76"/>
                  </a:lnTo>
                  <a:lnTo>
                    <a:pt x="36" y="76"/>
                  </a:lnTo>
                  <a:lnTo>
                    <a:pt x="36" y="76"/>
                  </a:lnTo>
                  <a:lnTo>
                    <a:pt x="36" y="73"/>
                  </a:lnTo>
                  <a:lnTo>
                    <a:pt x="38" y="73"/>
                  </a:lnTo>
                  <a:lnTo>
                    <a:pt x="38" y="73"/>
                  </a:lnTo>
                  <a:lnTo>
                    <a:pt x="38" y="73"/>
                  </a:lnTo>
                  <a:lnTo>
                    <a:pt x="38" y="73"/>
                  </a:lnTo>
                  <a:lnTo>
                    <a:pt x="38" y="71"/>
                  </a:lnTo>
                  <a:lnTo>
                    <a:pt x="41" y="71"/>
                  </a:lnTo>
                  <a:lnTo>
                    <a:pt x="41" y="71"/>
                  </a:lnTo>
                  <a:lnTo>
                    <a:pt x="41" y="71"/>
                  </a:lnTo>
                  <a:lnTo>
                    <a:pt x="41" y="71"/>
                  </a:lnTo>
                  <a:lnTo>
                    <a:pt x="41" y="69"/>
                  </a:lnTo>
                  <a:lnTo>
                    <a:pt x="43" y="69"/>
                  </a:lnTo>
                  <a:lnTo>
                    <a:pt x="43" y="69"/>
                  </a:lnTo>
                  <a:lnTo>
                    <a:pt x="43" y="69"/>
                  </a:lnTo>
                  <a:lnTo>
                    <a:pt x="43" y="69"/>
                  </a:lnTo>
                  <a:lnTo>
                    <a:pt x="45" y="69"/>
                  </a:lnTo>
                  <a:lnTo>
                    <a:pt x="45" y="66"/>
                  </a:lnTo>
                  <a:lnTo>
                    <a:pt x="45" y="66"/>
                  </a:lnTo>
                  <a:lnTo>
                    <a:pt x="45" y="66"/>
                  </a:lnTo>
                  <a:lnTo>
                    <a:pt x="45" y="66"/>
                  </a:lnTo>
                  <a:lnTo>
                    <a:pt x="45" y="64"/>
                  </a:lnTo>
                  <a:lnTo>
                    <a:pt x="45" y="64"/>
                  </a:lnTo>
                  <a:lnTo>
                    <a:pt x="48" y="64"/>
                  </a:lnTo>
                  <a:lnTo>
                    <a:pt x="48" y="62"/>
                  </a:lnTo>
                  <a:lnTo>
                    <a:pt x="48" y="62"/>
                  </a:lnTo>
                  <a:lnTo>
                    <a:pt x="48" y="62"/>
                  </a:lnTo>
                  <a:lnTo>
                    <a:pt x="48" y="59"/>
                  </a:lnTo>
                  <a:lnTo>
                    <a:pt x="48" y="59"/>
                  </a:lnTo>
                  <a:lnTo>
                    <a:pt x="48" y="59"/>
                  </a:lnTo>
                  <a:lnTo>
                    <a:pt x="50" y="59"/>
                  </a:lnTo>
                  <a:lnTo>
                    <a:pt x="50" y="59"/>
                  </a:lnTo>
                  <a:lnTo>
                    <a:pt x="50" y="59"/>
                  </a:lnTo>
                  <a:lnTo>
                    <a:pt x="53" y="59"/>
                  </a:lnTo>
                  <a:lnTo>
                    <a:pt x="53" y="59"/>
                  </a:lnTo>
                  <a:lnTo>
                    <a:pt x="53" y="59"/>
                  </a:lnTo>
                  <a:lnTo>
                    <a:pt x="53" y="57"/>
                  </a:lnTo>
                  <a:lnTo>
                    <a:pt x="55" y="57"/>
                  </a:lnTo>
                  <a:lnTo>
                    <a:pt x="55" y="57"/>
                  </a:lnTo>
                  <a:lnTo>
                    <a:pt x="55" y="57"/>
                  </a:lnTo>
                  <a:lnTo>
                    <a:pt x="57" y="57"/>
                  </a:lnTo>
                  <a:lnTo>
                    <a:pt x="57" y="57"/>
                  </a:lnTo>
                  <a:lnTo>
                    <a:pt x="60" y="57"/>
                  </a:lnTo>
                  <a:lnTo>
                    <a:pt x="60" y="57"/>
                  </a:lnTo>
                  <a:lnTo>
                    <a:pt x="60" y="57"/>
                  </a:lnTo>
                  <a:lnTo>
                    <a:pt x="60" y="57"/>
                  </a:lnTo>
                  <a:lnTo>
                    <a:pt x="62" y="57"/>
                  </a:lnTo>
                  <a:lnTo>
                    <a:pt x="62" y="57"/>
                  </a:lnTo>
                  <a:lnTo>
                    <a:pt x="64" y="57"/>
                  </a:lnTo>
                  <a:lnTo>
                    <a:pt x="64" y="54"/>
                  </a:lnTo>
                  <a:lnTo>
                    <a:pt x="64" y="54"/>
                  </a:lnTo>
                  <a:lnTo>
                    <a:pt x="64" y="54"/>
                  </a:lnTo>
                  <a:lnTo>
                    <a:pt x="67" y="54"/>
                  </a:lnTo>
                  <a:lnTo>
                    <a:pt x="67" y="54"/>
                  </a:lnTo>
                  <a:lnTo>
                    <a:pt x="67" y="54"/>
                  </a:lnTo>
                  <a:lnTo>
                    <a:pt x="67" y="52"/>
                  </a:lnTo>
                  <a:lnTo>
                    <a:pt x="67" y="52"/>
                  </a:lnTo>
                  <a:lnTo>
                    <a:pt x="67" y="52"/>
                  </a:lnTo>
                  <a:lnTo>
                    <a:pt x="67" y="50"/>
                  </a:lnTo>
                  <a:lnTo>
                    <a:pt x="67" y="50"/>
                  </a:lnTo>
                  <a:lnTo>
                    <a:pt x="69" y="50"/>
                  </a:lnTo>
                  <a:lnTo>
                    <a:pt x="69" y="50"/>
                  </a:lnTo>
                  <a:lnTo>
                    <a:pt x="69" y="47"/>
                  </a:lnTo>
                  <a:lnTo>
                    <a:pt x="69" y="47"/>
                  </a:lnTo>
                  <a:lnTo>
                    <a:pt x="69" y="47"/>
                  </a:lnTo>
                  <a:lnTo>
                    <a:pt x="71" y="47"/>
                  </a:lnTo>
                  <a:lnTo>
                    <a:pt x="71" y="45"/>
                  </a:lnTo>
                  <a:lnTo>
                    <a:pt x="71" y="45"/>
                  </a:lnTo>
                  <a:lnTo>
                    <a:pt x="71" y="45"/>
                  </a:lnTo>
                  <a:lnTo>
                    <a:pt x="71" y="45"/>
                  </a:lnTo>
                  <a:lnTo>
                    <a:pt x="74" y="45"/>
                  </a:lnTo>
                  <a:lnTo>
                    <a:pt x="74" y="45"/>
                  </a:lnTo>
                  <a:lnTo>
                    <a:pt x="74" y="43"/>
                  </a:lnTo>
                  <a:lnTo>
                    <a:pt x="74" y="43"/>
                  </a:lnTo>
                  <a:lnTo>
                    <a:pt x="76" y="43"/>
                  </a:lnTo>
                  <a:lnTo>
                    <a:pt x="76" y="43"/>
                  </a:lnTo>
                  <a:lnTo>
                    <a:pt x="76" y="40"/>
                  </a:lnTo>
                  <a:lnTo>
                    <a:pt x="74" y="40"/>
                  </a:lnTo>
                  <a:lnTo>
                    <a:pt x="74" y="40"/>
                  </a:lnTo>
                  <a:lnTo>
                    <a:pt x="74" y="40"/>
                  </a:lnTo>
                  <a:lnTo>
                    <a:pt x="74" y="40"/>
                  </a:lnTo>
                  <a:lnTo>
                    <a:pt x="74" y="40"/>
                  </a:lnTo>
                  <a:lnTo>
                    <a:pt x="74" y="38"/>
                  </a:lnTo>
                  <a:lnTo>
                    <a:pt x="71" y="38"/>
                  </a:lnTo>
                  <a:lnTo>
                    <a:pt x="71" y="38"/>
                  </a:lnTo>
                  <a:lnTo>
                    <a:pt x="71" y="38"/>
                  </a:lnTo>
                  <a:lnTo>
                    <a:pt x="71" y="35"/>
                  </a:lnTo>
                  <a:lnTo>
                    <a:pt x="71" y="35"/>
                  </a:lnTo>
                  <a:lnTo>
                    <a:pt x="71" y="35"/>
                  </a:lnTo>
                  <a:lnTo>
                    <a:pt x="69" y="35"/>
                  </a:lnTo>
                  <a:lnTo>
                    <a:pt x="69" y="33"/>
                  </a:lnTo>
                  <a:lnTo>
                    <a:pt x="69" y="33"/>
                  </a:lnTo>
                  <a:lnTo>
                    <a:pt x="69" y="33"/>
                  </a:lnTo>
                  <a:lnTo>
                    <a:pt x="67" y="33"/>
                  </a:lnTo>
                  <a:lnTo>
                    <a:pt x="67" y="31"/>
                  </a:lnTo>
                  <a:lnTo>
                    <a:pt x="67" y="31"/>
                  </a:lnTo>
                  <a:lnTo>
                    <a:pt x="67" y="31"/>
                  </a:lnTo>
                  <a:lnTo>
                    <a:pt x="67" y="31"/>
                  </a:lnTo>
                  <a:lnTo>
                    <a:pt x="67" y="31"/>
                  </a:lnTo>
                  <a:lnTo>
                    <a:pt x="64" y="31"/>
                  </a:lnTo>
                  <a:lnTo>
                    <a:pt x="64" y="28"/>
                  </a:lnTo>
                  <a:lnTo>
                    <a:pt x="64" y="28"/>
                  </a:lnTo>
                  <a:lnTo>
                    <a:pt x="64" y="28"/>
                  </a:lnTo>
                  <a:lnTo>
                    <a:pt x="64" y="28"/>
                  </a:lnTo>
                  <a:lnTo>
                    <a:pt x="64" y="26"/>
                  </a:lnTo>
                  <a:lnTo>
                    <a:pt x="62" y="26"/>
                  </a:lnTo>
                  <a:lnTo>
                    <a:pt x="62" y="26"/>
                  </a:lnTo>
                  <a:lnTo>
                    <a:pt x="62" y="26"/>
                  </a:lnTo>
                  <a:lnTo>
                    <a:pt x="62" y="24"/>
                  </a:lnTo>
                  <a:lnTo>
                    <a:pt x="60" y="24"/>
                  </a:lnTo>
                  <a:lnTo>
                    <a:pt x="60" y="24"/>
                  </a:lnTo>
                  <a:lnTo>
                    <a:pt x="60" y="24"/>
                  </a:lnTo>
                  <a:lnTo>
                    <a:pt x="60" y="21"/>
                  </a:lnTo>
                  <a:lnTo>
                    <a:pt x="60" y="21"/>
                  </a:lnTo>
                  <a:lnTo>
                    <a:pt x="60" y="21"/>
                  </a:lnTo>
                  <a:lnTo>
                    <a:pt x="57" y="21"/>
                  </a:lnTo>
                  <a:lnTo>
                    <a:pt x="57" y="19"/>
                  </a:lnTo>
                  <a:lnTo>
                    <a:pt x="57" y="19"/>
                  </a:lnTo>
                  <a:lnTo>
                    <a:pt x="57" y="19"/>
                  </a:lnTo>
                  <a:lnTo>
                    <a:pt x="55" y="19"/>
                  </a:lnTo>
                  <a:lnTo>
                    <a:pt x="55" y="19"/>
                  </a:lnTo>
                  <a:lnTo>
                    <a:pt x="55" y="19"/>
                  </a:lnTo>
                  <a:lnTo>
                    <a:pt x="55" y="17"/>
                  </a:lnTo>
                  <a:lnTo>
                    <a:pt x="55" y="17"/>
                  </a:lnTo>
                  <a:lnTo>
                    <a:pt x="57" y="17"/>
                  </a:lnTo>
                  <a:lnTo>
                    <a:pt x="57" y="17"/>
                  </a:lnTo>
                  <a:lnTo>
                    <a:pt x="57" y="17"/>
                  </a:lnTo>
                  <a:lnTo>
                    <a:pt x="60" y="17"/>
                  </a:lnTo>
                  <a:lnTo>
                    <a:pt x="60" y="17"/>
                  </a:lnTo>
                  <a:lnTo>
                    <a:pt x="60" y="17"/>
                  </a:lnTo>
                  <a:lnTo>
                    <a:pt x="62" y="17"/>
                  </a:lnTo>
                  <a:lnTo>
                    <a:pt x="62" y="14"/>
                  </a:lnTo>
                  <a:lnTo>
                    <a:pt x="62" y="14"/>
                  </a:lnTo>
                  <a:lnTo>
                    <a:pt x="64" y="14"/>
                  </a:lnTo>
                  <a:lnTo>
                    <a:pt x="64" y="14"/>
                  </a:lnTo>
                  <a:lnTo>
                    <a:pt x="64" y="14"/>
                  </a:lnTo>
                  <a:lnTo>
                    <a:pt x="64" y="14"/>
                  </a:lnTo>
                  <a:lnTo>
                    <a:pt x="67" y="14"/>
                  </a:lnTo>
                  <a:lnTo>
                    <a:pt x="67" y="14"/>
                  </a:lnTo>
                  <a:lnTo>
                    <a:pt x="67" y="14"/>
                  </a:lnTo>
                  <a:lnTo>
                    <a:pt x="69" y="14"/>
                  </a:lnTo>
                  <a:lnTo>
                    <a:pt x="69" y="12"/>
                  </a:lnTo>
                  <a:lnTo>
                    <a:pt x="69" y="12"/>
                  </a:lnTo>
                  <a:lnTo>
                    <a:pt x="71" y="12"/>
                  </a:lnTo>
                  <a:lnTo>
                    <a:pt x="71" y="12"/>
                  </a:lnTo>
                  <a:lnTo>
                    <a:pt x="71" y="12"/>
                  </a:lnTo>
                  <a:lnTo>
                    <a:pt x="71" y="12"/>
                  </a:lnTo>
                  <a:lnTo>
                    <a:pt x="74" y="12"/>
                  </a:lnTo>
                  <a:lnTo>
                    <a:pt x="74" y="12"/>
                  </a:lnTo>
                  <a:lnTo>
                    <a:pt x="74" y="12"/>
                  </a:lnTo>
                  <a:lnTo>
                    <a:pt x="76" y="12"/>
                  </a:lnTo>
                  <a:lnTo>
                    <a:pt x="76" y="9"/>
                  </a:lnTo>
                  <a:lnTo>
                    <a:pt x="76" y="9"/>
                  </a:lnTo>
                  <a:lnTo>
                    <a:pt x="79" y="9"/>
                  </a:lnTo>
                  <a:lnTo>
                    <a:pt x="79" y="9"/>
                  </a:lnTo>
                  <a:lnTo>
                    <a:pt x="79" y="9"/>
                  </a:lnTo>
                  <a:lnTo>
                    <a:pt x="79" y="9"/>
                  </a:lnTo>
                  <a:lnTo>
                    <a:pt x="81" y="9"/>
                  </a:lnTo>
                  <a:lnTo>
                    <a:pt x="81" y="9"/>
                  </a:lnTo>
                  <a:lnTo>
                    <a:pt x="81" y="9"/>
                  </a:lnTo>
                  <a:lnTo>
                    <a:pt x="83" y="9"/>
                  </a:lnTo>
                  <a:lnTo>
                    <a:pt x="83" y="9"/>
                  </a:lnTo>
                  <a:lnTo>
                    <a:pt x="83" y="9"/>
                  </a:lnTo>
                  <a:lnTo>
                    <a:pt x="86" y="9"/>
                  </a:lnTo>
                  <a:lnTo>
                    <a:pt x="86" y="9"/>
                  </a:lnTo>
                  <a:lnTo>
                    <a:pt x="86" y="7"/>
                  </a:lnTo>
                  <a:lnTo>
                    <a:pt x="86" y="7"/>
                  </a:lnTo>
                  <a:lnTo>
                    <a:pt x="88" y="7"/>
                  </a:lnTo>
                  <a:lnTo>
                    <a:pt x="88" y="7"/>
                  </a:lnTo>
                  <a:lnTo>
                    <a:pt x="88" y="7"/>
                  </a:lnTo>
                  <a:lnTo>
                    <a:pt x="88" y="7"/>
                  </a:lnTo>
                  <a:lnTo>
                    <a:pt x="90" y="7"/>
                  </a:lnTo>
                  <a:lnTo>
                    <a:pt x="90" y="7"/>
                  </a:lnTo>
                  <a:lnTo>
                    <a:pt x="93" y="7"/>
                  </a:lnTo>
                  <a:lnTo>
                    <a:pt x="93" y="7"/>
                  </a:lnTo>
                  <a:lnTo>
                    <a:pt x="93" y="5"/>
                  </a:lnTo>
                  <a:lnTo>
                    <a:pt x="93" y="5"/>
                  </a:lnTo>
                  <a:lnTo>
                    <a:pt x="95" y="5"/>
                  </a:lnTo>
                  <a:lnTo>
                    <a:pt x="95" y="5"/>
                  </a:lnTo>
                  <a:lnTo>
                    <a:pt x="97" y="5"/>
                  </a:lnTo>
                  <a:lnTo>
                    <a:pt x="97" y="5"/>
                  </a:lnTo>
                  <a:lnTo>
                    <a:pt x="97" y="5"/>
                  </a:lnTo>
                  <a:lnTo>
                    <a:pt x="97" y="5"/>
                  </a:lnTo>
                  <a:lnTo>
                    <a:pt x="100" y="5"/>
                  </a:lnTo>
                  <a:lnTo>
                    <a:pt x="100" y="2"/>
                  </a:lnTo>
                  <a:lnTo>
                    <a:pt x="100" y="2"/>
                  </a:lnTo>
                  <a:lnTo>
                    <a:pt x="100" y="2"/>
                  </a:lnTo>
                  <a:lnTo>
                    <a:pt x="100" y="2"/>
                  </a:lnTo>
                  <a:lnTo>
                    <a:pt x="102" y="2"/>
                  </a:lnTo>
                  <a:lnTo>
                    <a:pt x="102" y="0"/>
                  </a:lnTo>
                  <a:lnTo>
                    <a:pt x="102" y="0"/>
                  </a:lnTo>
                  <a:lnTo>
                    <a:pt x="102" y="0"/>
                  </a:lnTo>
                  <a:lnTo>
                    <a:pt x="105" y="0"/>
                  </a:lnTo>
                  <a:lnTo>
                    <a:pt x="105" y="0"/>
                  </a:lnTo>
                  <a:lnTo>
                    <a:pt x="105" y="0"/>
                  </a:lnTo>
                  <a:lnTo>
                    <a:pt x="105" y="0"/>
                  </a:lnTo>
                  <a:lnTo>
                    <a:pt x="107" y="0"/>
                  </a:lnTo>
                  <a:lnTo>
                    <a:pt x="107" y="0"/>
                  </a:lnTo>
                  <a:lnTo>
                    <a:pt x="107" y="0"/>
                  </a:lnTo>
                  <a:lnTo>
                    <a:pt x="107" y="0"/>
                  </a:lnTo>
                  <a:lnTo>
                    <a:pt x="109" y="0"/>
                  </a:lnTo>
                  <a:lnTo>
                    <a:pt x="109" y="0"/>
                  </a:lnTo>
                  <a:lnTo>
                    <a:pt x="112" y="0"/>
                  </a:lnTo>
                  <a:lnTo>
                    <a:pt x="112" y="0"/>
                  </a:lnTo>
                  <a:lnTo>
                    <a:pt x="112" y="0"/>
                  </a:lnTo>
                  <a:lnTo>
                    <a:pt x="112" y="0"/>
                  </a:lnTo>
                  <a:lnTo>
                    <a:pt x="114" y="0"/>
                  </a:lnTo>
                  <a:lnTo>
                    <a:pt x="114" y="0"/>
                  </a:lnTo>
                  <a:lnTo>
                    <a:pt x="114" y="0"/>
                  </a:lnTo>
                  <a:lnTo>
                    <a:pt x="114" y="2"/>
                  </a:lnTo>
                  <a:lnTo>
                    <a:pt x="116" y="2"/>
                  </a:lnTo>
                  <a:lnTo>
                    <a:pt x="116" y="2"/>
                  </a:lnTo>
                  <a:lnTo>
                    <a:pt x="119" y="2"/>
                  </a:lnTo>
                  <a:lnTo>
                    <a:pt x="119" y="2"/>
                  </a:lnTo>
                  <a:lnTo>
                    <a:pt x="119" y="2"/>
                  </a:lnTo>
                  <a:lnTo>
                    <a:pt x="119" y="2"/>
                  </a:lnTo>
                  <a:lnTo>
                    <a:pt x="121" y="2"/>
                  </a:lnTo>
                  <a:lnTo>
                    <a:pt x="121" y="2"/>
                  </a:lnTo>
                  <a:lnTo>
                    <a:pt x="121" y="5"/>
                  </a:lnTo>
                  <a:lnTo>
                    <a:pt x="121" y="5"/>
                  </a:lnTo>
                  <a:lnTo>
                    <a:pt x="124" y="5"/>
                  </a:lnTo>
                  <a:lnTo>
                    <a:pt x="124" y="5"/>
                  </a:lnTo>
                  <a:lnTo>
                    <a:pt x="124" y="5"/>
                  </a:lnTo>
                  <a:lnTo>
                    <a:pt x="126" y="5"/>
                  </a:lnTo>
                  <a:lnTo>
                    <a:pt x="126" y="7"/>
                  </a:lnTo>
                  <a:lnTo>
                    <a:pt x="126" y="7"/>
                  </a:lnTo>
                  <a:lnTo>
                    <a:pt x="126" y="7"/>
                  </a:lnTo>
                  <a:lnTo>
                    <a:pt x="126" y="7"/>
                  </a:lnTo>
                  <a:lnTo>
                    <a:pt x="128" y="7"/>
                  </a:lnTo>
                  <a:lnTo>
                    <a:pt x="128" y="7"/>
                  </a:lnTo>
                  <a:lnTo>
                    <a:pt x="128" y="7"/>
                  </a:lnTo>
                  <a:lnTo>
                    <a:pt x="128" y="9"/>
                  </a:lnTo>
                  <a:lnTo>
                    <a:pt x="131" y="9"/>
                  </a:lnTo>
                  <a:lnTo>
                    <a:pt x="131" y="9"/>
                  </a:lnTo>
                  <a:lnTo>
                    <a:pt x="131" y="9"/>
                  </a:lnTo>
                  <a:lnTo>
                    <a:pt x="133" y="9"/>
                  </a:lnTo>
                  <a:lnTo>
                    <a:pt x="133" y="9"/>
                  </a:lnTo>
                  <a:lnTo>
                    <a:pt x="133" y="9"/>
                  </a:lnTo>
                  <a:lnTo>
                    <a:pt x="133" y="9"/>
                  </a:lnTo>
                  <a:lnTo>
                    <a:pt x="135" y="9"/>
                  </a:lnTo>
                  <a:lnTo>
                    <a:pt x="135" y="9"/>
                  </a:lnTo>
                  <a:lnTo>
                    <a:pt x="135" y="12"/>
                  </a:lnTo>
                  <a:lnTo>
                    <a:pt x="138" y="12"/>
                  </a:lnTo>
                  <a:lnTo>
                    <a:pt x="138" y="12"/>
                  </a:lnTo>
                  <a:lnTo>
                    <a:pt x="138" y="12"/>
                  </a:lnTo>
                  <a:lnTo>
                    <a:pt x="138" y="12"/>
                  </a:lnTo>
                  <a:lnTo>
                    <a:pt x="140" y="12"/>
                  </a:lnTo>
                  <a:lnTo>
                    <a:pt x="140" y="14"/>
                  </a:lnTo>
                  <a:lnTo>
                    <a:pt x="140" y="14"/>
                  </a:lnTo>
                  <a:lnTo>
                    <a:pt x="140" y="14"/>
                  </a:lnTo>
                  <a:lnTo>
                    <a:pt x="142" y="14"/>
                  </a:lnTo>
                  <a:lnTo>
                    <a:pt x="142" y="14"/>
                  </a:lnTo>
                  <a:lnTo>
                    <a:pt x="142" y="14"/>
                  </a:lnTo>
                  <a:lnTo>
                    <a:pt x="145" y="14"/>
                  </a:lnTo>
                  <a:lnTo>
                    <a:pt x="145" y="17"/>
                  </a:lnTo>
                  <a:lnTo>
                    <a:pt x="145" y="17"/>
                  </a:lnTo>
                  <a:lnTo>
                    <a:pt x="145" y="17"/>
                  </a:lnTo>
                  <a:lnTo>
                    <a:pt x="145" y="17"/>
                  </a:lnTo>
                  <a:lnTo>
                    <a:pt x="147" y="17"/>
                  </a:lnTo>
                  <a:lnTo>
                    <a:pt x="147" y="17"/>
                  </a:lnTo>
                  <a:lnTo>
                    <a:pt x="147" y="19"/>
                  </a:lnTo>
                  <a:lnTo>
                    <a:pt x="147" y="19"/>
                  </a:lnTo>
                  <a:lnTo>
                    <a:pt x="150" y="19"/>
                  </a:lnTo>
                  <a:lnTo>
                    <a:pt x="150" y="19"/>
                  </a:lnTo>
                  <a:lnTo>
                    <a:pt x="150" y="19"/>
                  </a:lnTo>
                  <a:lnTo>
                    <a:pt x="152" y="19"/>
                  </a:lnTo>
                  <a:lnTo>
                    <a:pt x="152" y="19"/>
                  </a:lnTo>
                  <a:lnTo>
                    <a:pt x="152" y="19"/>
                  </a:lnTo>
                  <a:lnTo>
                    <a:pt x="152" y="19"/>
                  </a:lnTo>
                  <a:lnTo>
                    <a:pt x="152" y="21"/>
                  </a:lnTo>
                  <a:lnTo>
                    <a:pt x="154" y="21"/>
                  </a:lnTo>
                  <a:lnTo>
                    <a:pt x="154" y="21"/>
                  </a:lnTo>
                  <a:lnTo>
                    <a:pt x="154" y="21"/>
                  </a:lnTo>
                  <a:lnTo>
                    <a:pt x="154" y="21"/>
                  </a:lnTo>
                  <a:lnTo>
                    <a:pt x="157" y="21"/>
                  </a:lnTo>
                  <a:lnTo>
                    <a:pt x="157" y="21"/>
                  </a:lnTo>
                  <a:lnTo>
                    <a:pt x="157" y="24"/>
                  </a:lnTo>
                  <a:lnTo>
                    <a:pt x="159" y="24"/>
                  </a:lnTo>
                  <a:lnTo>
                    <a:pt x="159" y="24"/>
                  </a:lnTo>
                  <a:lnTo>
                    <a:pt x="159" y="24"/>
                  </a:lnTo>
                  <a:lnTo>
                    <a:pt x="159" y="24"/>
                  </a:lnTo>
                  <a:lnTo>
                    <a:pt x="161" y="24"/>
                  </a:lnTo>
                  <a:lnTo>
                    <a:pt x="161" y="26"/>
                  </a:lnTo>
                  <a:lnTo>
                    <a:pt x="161" y="26"/>
                  </a:lnTo>
                  <a:lnTo>
                    <a:pt x="161" y="26"/>
                  </a:lnTo>
                  <a:lnTo>
                    <a:pt x="161" y="26"/>
                  </a:lnTo>
                  <a:lnTo>
                    <a:pt x="164" y="26"/>
                  </a:lnTo>
                  <a:lnTo>
                    <a:pt x="164" y="26"/>
                  </a:lnTo>
                  <a:lnTo>
                    <a:pt x="164" y="28"/>
                  </a:lnTo>
                  <a:lnTo>
                    <a:pt x="166" y="28"/>
                  </a:lnTo>
                  <a:lnTo>
                    <a:pt x="166" y="28"/>
                  </a:lnTo>
                  <a:lnTo>
                    <a:pt x="166" y="28"/>
                  </a:lnTo>
                  <a:lnTo>
                    <a:pt x="166" y="28"/>
                  </a:lnTo>
                  <a:lnTo>
                    <a:pt x="168" y="28"/>
                  </a:lnTo>
                  <a:lnTo>
                    <a:pt x="168" y="28"/>
                  </a:lnTo>
                  <a:lnTo>
                    <a:pt x="168" y="31"/>
                  </a:lnTo>
                  <a:lnTo>
                    <a:pt x="171" y="31"/>
                  </a:lnTo>
                  <a:lnTo>
                    <a:pt x="171" y="31"/>
                  </a:lnTo>
                  <a:lnTo>
                    <a:pt x="171" y="31"/>
                  </a:lnTo>
                  <a:lnTo>
                    <a:pt x="171" y="31"/>
                  </a:lnTo>
                  <a:lnTo>
                    <a:pt x="173" y="31"/>
                  </a:lnTo>
                  <a:lnTo>
                    <a:pt x="173" y="31"/>
                  </a:lnTo>
                  <a:lnTo>
                    <a:pt x="173" y="31"/>
                  </a:lnTo>
                  <a:lnTo>
                    <a:pt x="173" y="31"/>
                  </a:lnTo>
                  <a:lnTo>
                    <a:pt x="176" y="31"/>
                  </a:lnTo>
                  <a:lnTo>
                    <a:pt x="176" y="33"/>
                  </a:lnTo>
                  <a:lnTo>
                    <a:pt x="176" y="33"/>
                  </a:lnTo>
                  <a:lnTo>
                    <a:pt x="178" y="33"/>
                  </a:lnTo>
                  <a:lnTo>
                    <a:pt x="178" y="33"/>
                  </a:lnTo>
                  <a:lnTo>
                    <a:pt x="178" y="33"/>
                  </a:lnTo>
                  <a:lnTo>
                    <a:pt x="178" y="33"/>
                  </a:lnTo>
                  <a:lnTo>
                    <a:pt x="180" y="33"/>
                  </a:lnTo>
                  <a:lnTo>
                    <a:pt x="180" y="35"/>
                  </a:lnTo>
                  <a:lnTo>
                    <a:pt x="180" y="35"/>
                  </a:lnTo>
                  <a:lnTo>
                    <a:pt x="180" y="35"/>
                  </a:lnTo>
                  <a:lnTo>
                    <a:pt x="180" y="35"/>
                  </a:lnTo>
                  <a:lnTo>
                    <a:pt x="183" y="35"/>
                  </a:lnTo>
                  <a:lnTo>
                    <a:pt x="183" y="35"/>
                  </a:lnTo>
                  <a:lnTo>
                    <a:pt x="183" y="38"/>
                  </a:lnTo>
                  <a:lnTo>
                    <a:pt x="185" y="38"/>
                  </a:lnTo>
                  <a:lnTo>
                    <a:pt x="185" y="38"/>
                  </a:lnTo>
                  <a:lnTo>
                    <a:pt x="185" y="40"/>
                  </a:lnTo>
                  <a:lnTo>
                    <a:pt x="185" y="40"/>
                  </a:lnTo>
                  <a:lnTo>
                    <a:pt x="185" y="40"/>
                  </a:lnTo>
                  <a:lnTo>
                    <a:pt x="185" y="40"/>
                  </a:lnTo>
                  <a:lnTo>
                    <a:pt x="185" y="43"/>
                  </a:lnTo>
                  <a:lnTo>
                    <a:pt x="185" y="43"/>
                  </a:lnTo>
                  <a:lnTo>
                    <a:pt x="185" y="45"/>
                  </a:lnTo>
                  <a:lnTo>
                    <a:pt x="185" y="45"/>
                  </a:lnTo>
                  <a:lnTo>
                    <a:pt x="187" y="45"/>
                  </a:lnTo>
                  <a:lnTo>
                    <a:pt x="187" y="45"/>
                  </a:lnTo>
                  <a:lnTo>
                    <a:pt x="187" y="45"/>
                  </a:lnTo>
                  <a:lnTo>
                    <a:pt x="190" y="45"/>
                  </a:lnTo>
                  <a:lnTo>
                    <a:pt x="190" y="45"/>
                  </a:lnTo>
                  <a:lnTo>
                    <a:pt x="192" y="45"/>
                  </a:lnTo>
                  <a:lnTo>
                    <a:pt x="192" y="45"/>
                  </a:lnTo>
                  <a:lnTo>
                    <a:pt x="192" y="45"/>
                  </a:lnTo>
                  <a:lnTo>
                    <a:pt x="192" y="45"/>
                  </a:lnTo>
                  <a:lnTo>
                    <a:pt x="195" y="45"/>
                  </a:lnTo>
                  <a:lnTo>
                    <a:pt x="195" y="45"/>
                  </a:lnTo>
                  <a:lnTo>
                    <a:pt x="195" y="45"/>
                  </a:lnTo>
                  <a:lnTo>
                    <a:pt x="197" y="45"/>
                  </a:lnTo>
                  <a:lnTo>
                    <a:pt x="197" y="45"/>
                  </a:lnTo>
                  <a:lnTo>
                    <a:pt x="199" y="45"/>
                  </a:lnTo>
                  <a:lnTo>
                    <a:pt x="199" y="47"/>
                  </a:lnTo>
                  <a:lnTo>
                    <a:pt x="199" y="47"/>
                  </a:lnTo>
                  <a:lnTo>
                    <a:pt x="197" y="47"/>
                  </a:lnTo>
                  <a:lnTo>
                    <a:pt x="197" y="50"/>
                  </a:lnTo>
                  <a:lnTo>
                    <a:pt x="197" y="50"/>
                  </a:lnTo>
                  <a:lnTo>
                    <a:pt x="197" y="50"/>
                  </a:lnTo>
                  <a:lnTo>
                    <a:pt x="197" y="52"/>
                  </a:lnTo>
                  <a:lnTo>
                    <a:pt x="197" y="52"/>
                  </a:lnTo>
                  <a:lnTo>
                    <a:pt x="197" y="54"/>
                  </a:lnTo>
                  <a:lnTo>
                    <a:pt x="197" y="54"/>
                  </a:lnTo>
                  <a:lnTo>
                    <a:pt x="197" y="57"/>
                  </a:lnTo>
                  <a:lnTo>
                    <a:pt x="197" y="57"/>
                  </a:lnTo>
                  <a:lnTo>
                    <a:pt x="197" y="59"/>
                  </a:lnTo>
                  <a:lnTo>
                    <a:pt x="197" y="59"/>
                  </a:lnTo>
                  <a:lnTo>
                    <a:pt x="197" y="59"/>
                  </a:lnTo>
                  <a:lnTo>
                    <a:pt x="197" y="59"/>
                  </a:lnTo>
                  <a:lnTo>
                    <a:pt x="197" y="62"/>
                  </a:lnTo>
                  <a:lnTo>
                    <a:pt x="197" y="62"/>
                  </a:lnTo>
                  <a:lnTo>
                    <a:pt x="197" y="64"/>
                  </a:lnTo>
                  <a:lnTo>
                    <a:pt x="197" y="64"/>
                  </a:lnTo>
                  <a:lnTo>
                    <a:pt x="197" y="64"/>
                  </a:lnTo>
                  <a:lnTo>
                    <a:pt x="197" y="66"/>
                  </a:lnTo>
                  <a:lnTo>
                    <a:pt x="199" y="66"/>
                  </a:lnTo>
                  <a:lnTo>
                    <a:pt x="199" y="66"/>
                  </a:lnTo>
                  <a:lnTo>
                    <a:pt x="199" y="66"/>
                  </a:lnTo>
                  <a:lnTo>
                    <a:pt x="199" y="66"/>
                  </a:lnTo>
                  <a:lnTo>
                    <a:pt x="202" y="66"/>
                  </a:lnTo>
                  <a:lnTo>
                    <a:pt x="202" y="66"/>
                  </a:lnTo>
                  <a:lnTo>
                    <a:pt x="202" y="69"/>
                  </a:lnTo>
                  <a:lnTo>
                    <a:pt x="204" y="69"/>
                  </a:lnTo>
                  <a:lnTo>
                    <a:pt x="204" y="69"/>
                  </a:lnTo>
                  <a:lnTo>
                    <a:pt x="204" y="69"/>
                  </a:lnTo>
                  <a:lnTo>
                    <a:pt x="204" y="69"/>
                  </a:lnTo>
                  <a:lnTo>
                    <a:pt x="206" y="69"/>
                  </a:lnTo>
                  <a:lnTo>
                    <a:pt x="206" y="69"/>
                  </a:lnTo>
                  <a:lnTo>
                    <a:pt x="206" y="69"/>
                  </a:lnTo>
                  <a:lnTo>
                    <a:pt x="206" y="69"/>
                  </a:lnTo>
                  <a:lnTo>
                    <a:pt x="209" y="69"/>
                  </a:lnTo>
                  <a:lnTo>
                    <a:pt x="209" y="69"/>
                  </a:lnTo>
                  <a:lnTo>
                    <a:pt x="209" y="71"/>
                  </a:lnTo>
                  <a:lnTo>
                    <a:pt x="211" y="71"/>
                  </a:lnTo>
                  <a:lnTo>
                    <a:pt x="211" y="71"/>
                  </a:lnTo>
                  <a:lnTo>
                    <a:pt x="211" y="71"/>
                  </a:lnTo>
                  <a:lnTo>
                    <a:pt x="211" y="71"/>
                  </a:lnTo>
                  <a:lnTo>
                    <a:pt x="213" y="71"/>
                  </a:lnTo>
                  <a:lnTo>
                    <a:pt x="213" y="71"/>
                  </a:lnTo>
                  <a:lnTo>
                    <a:pt x="213" y="71"/>
                  </a:lnTo>
                  <a:lnTo>
                    <a:pt x="213" y="73"/>
                  </a:lnTo>
                  <a:lnTo>
                    <a:pt x="216" y="73"/>
                  </a:lnTo>
                  <a:lnTo>
                    <a:pt x="216" y="73"/>
                  </a:lnTo>
                  <a:lnTo>
                    <a:pt x="218" y="73"/>
                  </a:lnTo>
                  <a:lnTo>
                    <a:pt x="218" y="73"/>
                  </a:lnTo>
                  <a:lnTo>
                    <a:pt x="218" y="73"/>
                  </a:lnTo>
                  <a:lnTo>
                    <a:pt x="218" y="73"/>
                  </a:lnTo>
                  <a:lnTo>
                    <a:pt x="221" y="73"/>
                  </a:lnTo>
                  <a:lnTo>
                    <a:pt x="221" y="76"/>
                  </a:lnTo>
                  <a:lnTo>
                    <a:pt x="221" y="76"/>
                  </a:lnTo>
                  <a:lnTo>
                    <a:pt x="221" y="76"/>
                  </a:lnTo>
                  <a:lnTo>
                    <a:pt x="223" y="76"/>
                  </a:lnTo>
                  <a:lnTo>
                    <a:pt x="223" y="76"/>
                  </a:lnTo>
                  <a:lnTo>
                    <a:pt x="225" y="76"/>
                  </a:lnTo>
                  <a:lnTo>
                    <a:pt x="225" y="76"/>
                  </a:lnTo>
                  <a:lnTo>
                    <a:pt x="225" y="76"/>
                  </a:lnTo>
                  <a:lnTo>
                    <a:pt x="228" y="76"/>
                  </a:lnTo>
                  <a:lnTo>
                    <a:pt x="228" y="76"/>
                  </a:lnTo>
                  <a:lnTo>
                    <a:pt x="228" y="76"/>
                  </a:lnTo>
                  <a:lnTo>
                    <a:pt x="228" y="76"/>
                  </a:lnTo>
                  <a:lnTo>
                    <a:pt x="230" y="76"/>
                  </a:lnTo>
                  <a:lnTo>
                    <a:pt x="230" y="76"/>
                  </a:lnTo>
                  <a:lnTo>
                    <a:pt x="232" y="76"/>
                  </a:lnTo>
                  <a:lnTo>
                    <a:pt x="232" y="76"/>
                  </a:lnTo>
                  <a:lnTo>
                    <a:pt x="232" y="76"/>
                  </a:lnTo>
                  <a:lnTo>
                    <a:pt x="235" y="76"/>
                  </a:lnTo>
                  <a:lnTo>
                    <a:pt x="235" y="76"/>
                  </a:lnTo>
                  <a:lnTo>
                    <a:pt x="235" y="76"/>
                  </a:lnTo>
                  <a:lnTo>
                    <a:pt x="237" y="76"/>
                  </a:lnTo>
                  <a:lnTo>
                    <a:pt x="237" y="76"/>
                  </a:lnTo>
                  <a:lnTo>
                    <a:pt x="239" y="76"/>
                  </a:lnTo>
                  <a:lnTo>
                    <a:pt x="239" y="76"/>
                  </a:lnTo>
                  <a:lnTo>
                    <a:pt x="239" y="76"/>
                  </a:lnTo>
                  <a:lnTo>
                    <a:pt x="242" y="76"/>
                  </a:lnTo>
                  <a:lnTo>
                    <a:pt x="242" y="76"/>
                  </a:lnTo>
                  <a:lnTo>
                    <a:pt x="244" y="76"/>
                  </a:lnTo>
                  <a:lnTo>
                    <a:pt x="244" y="76"/>
                  </a:lnTo>
                  <a:lnTo>
                    <a:pt x="244" y="76"/>
                  </a:lnTo>
                  <a:lnTo>
                    <a:pt x="244" y="78"/>
                  </a:lnTo>
                  <a:lnTo>
                    <a:pt x="247" y="78"/>
                  </a:lnTo>
                  <a:lnTo>
                    <a:pt x="247" y="78"/>
                  </a:lnTo>
                  <a:lnTo>
                    <a:pt x="247" y="78"/>
                  </a:lnTo>
                  <a:lnTo>
                    <a:pt x="249" y="78"/>
                  </a:lnTo>
                  <a:lnTo>
                    <a:pt x="249" y="78"/>
                  </a:lnTo>
                  <a:lnTo>
                    <a:pt x="251" y="78"/>
                  </a:lnTo>
                  <a:lnTo>
                    <a:pt x="251" y="78"/>
                  </a:lnTo>
                  <a:lnTo>
                    <a:pt x="251" y="78"/>
                  </a:lnTo>
                  <a:lnTo>
                    <a:pt x="254" y="78"/>
                  </a:lnTo>
                  <a:lnTo>
                    <a:pt x="254" y="78"/>
                  </a:lnTo>
                  <a:lnTo>
                    <a:pt x="254" y="78"/>
                  </a:lnTo>
                  <a:lnTo>
                    <a:pt x="256" y="78"/>
                  </a:lnTo>
                  <a:lnTo>
                    <a:pt x="256" y="78"/>
                  </a:lnTo>
                  <a:lnTo>
                    <a:pt x="258" y="78"/>
                  </a:lnTo>
                  <a:lnTo>
                    <a:pt x="258" y="78"/>
                  </a:lnTo>
                  <a:lnTo>
                    <a:pt x="258" y="78"/>
                  </a:lnTo>
                  <a:lnTo>
                    <a:pt x="261" y="78"/>
                  </a:lnTo>
                  <a:lnTo>
                    <a:pt x="261" y="78"/>
                  </a:lnTo>
                  <a:lnTo>
                    <a:pt x="261" y="78"/>
                  </a:lnTo>
                  <a:lnTo>
                    <a:pt x="261" y="78"/>
                  </a:lnTo>
                  <a:lnTo>
                    <a:pt x="263" y="78"/>
                  </a:lnTo>
                  <a:lnTo>
                    <a:pt x="263" y="78"/>
                  </a:lnTo>
                  <a:lnTo>
                    <a:pt x="266" y="78"/>
                  </a:lnTo>
                  <a:lnTo>
                    <a:pt x="266" y="78"/>
                  </a:lnTo>
                  <a:lnTo>
                    <a:pt x="266" y="78"/>
                  </a:lnTo>
                  <a:lnTo>
                    <a:pt x="266" y="78"/>
                  </a:lnTo>
                  <a:lnTo>
                    <a:pt x="268" y="78"/>
                  </a:lnTo>
                  <a:lnTo>
                    <a:pt x="268" y="78"/>
                  </a:lnTo>
                  <a:lnTo>
                    <a:pt x="268" y="78"/>
                  </a:lnTo>
                  <a:lnTo>
                    <a:pt x="268" y="78"/>
                  </a:lnTo>
                  <a:lnTo>
                    <a:pt x="268" y="78"/>
                  </a:lnTo>
                  <a:lnTo>
                    <a:pt x="270" y="78"/>
                  </a:lnTo>
                  <a:lnTo>
                    <a:pt x="270" y="78"/>
                  </a:lnTo>
                  <a:lnTo>
                    <a:pt x="273" y="78"/>
                  </a:lnTo>
                  <a:lnTo>
                    <a:pt x="273" y="78"/>
                  </a:lnTo>
                  <a:lnTo>
                    <a:pt x="273" y="78"/>
                  </a:lnTo>
                  <a:lnTo>
                    <a:pt x="275" y="78"/>
                  </a:lnTo>
                  <a:lnTo>
                    <a:pt x="275" y="78"/>
                  </a:lnTo>
                  <a:lnTo>
                    <a:pt x="277" y="78"/>
                  </a:lnTo>
                  <a:lnTo>
                    <a:pt x="277" y="81"/>
                  </a:lnTo>
                  <a:lnTo>
                    <a:pt x="277" y="81"/>
                  </a:lnTo>
                  <a:lnTo>
                    <a:pt x="277" y="81"/>
                  </a:lnTo>
                  <a:lnTo>
                    <a:pt x="280" y="81"/>
                  </a:lnTo>
                  <a:lnTo>
                    <a:pt x="280" y="81"/>
                  </a:lnTo>
                  <a:lnTo>
                    <a:pt x="280" y="81"/>
                  </a:lnTo>
                  <a:lnTo>
                    <a:pt x="280" y="81"/>
                  </a:lnTo>
                  <a:lnTo>
                    <a:pt x="280" y="83"/>
                  </a:lnTo>
                  <a:lnTo>
                    <a:pt x="282" y="83"/>
                  </a:lnTo>
                  <a:lnTo>
                    <a:pt x="282" y="83"/>
                  </a:lnTo>
                  <a:lnTo>
                    <a:pt x="282" y="83"/>
                  </a:lnTo>
                  <a:lnTo>
                    <a:pt x="282" y="85"/>
                  </a:lnTo>
                  <a:lnTo>
                    <a:pt x="282" y="85"/>
                  </a:lnTo>
                  <a:lnTo>
                    <a:pt x="282" y="88"/>
                  </a:lnTo>
                  <a:lnTo>
                    <a:pt x="282" y="88"/>
                  </a:lnTo>
                  <a:lnTo>
                    <a:pt x="282" y="90"/>
                  </a:lnTo>
                  <a:lnTo>
                    <a:pt x="284" y="90"/>
                  </a:lnTo>
                  <a:lnTo>
                    <a:pt x="284" y="90"/>
                  </a:lnTo>
                  <a:lnTo>
                    <a:pt x="284" y="90"/>
                  </a:lnTo>
                  <a:lnTo>
                    <a:pt x="284" y="90"/>
                  </a:lnTo>
                  <a:lnTo>
                    <a:pt x="284" y="90"/>
                  </a:lnTo>
                  <a:lnTo>
                    <a:pt x="284" y="92"/>
                  </a:lnTo>
                  <a:lnTo>
                    <a:pt x="287" y="92"/>
                  </a:lnTo>
                  <a:lnTo>
                    <a:pt x="287" y="92"/>
                  </a:lnTo>
                  <a:lnTo>
                    <a:pt x="287" y="92"/>
                  </a:lnTo>
                  <a:lnTo>
                    <a:pt x="289" y="92"/>
                  </a:lnTo>
                  <a:lnTo>
                    <a:pt x="289" y="92"/>
                  </a:lnTo>
                  <a:lnTo>
                    <a:pt x="292" y="92"/>
                  </a:lnTo>
                  <a:lnTo>
                    <a:pt x="292" y="92"/>
                  </a:lnTo>
                  <a:lnTo>
                    <a:pt x="292" y="92"/>
                  </a:lnTo>
                  <a:lnTo>
                    <a:pt x="294" y="92"/>
                  </a:lnTo>
                  <a:lnTo>
                    <a:pt x="294" y="92"/>
                  </a:lnTo>
                  <a:lnTo>
                    <a:pt x="294" y="92"/>
                  </a:lnTo>
                  <a:lnTo>
                    <a:pt x="296" y="92"/>
                  </a:lnTo>
                  <a:lnTo>
                    <a:pt x="296" y="92"/>
                  </a:lnTo>
                  <a:lnTo>
                    <a:pt x="299" y="92"/>
                  </a:lnTo>
                  <a:lnTo>
                    <a:pt x="299" y="92"/>
                  </a:lnTo>
                  <a:lnTo>
                    <a:pt x="299" y="92"/>
                  </a:lnTo>
                  <a:lnTo>
                    <a:pt x="301" y="92"/>
                  </a:lnTo>
                  <a:lnTo>
                    <a:pt x="301" y="92"/>
                  </a:lnTo>
                  <a:lnTo>
                    <a:pt x="301" y="92"/>
                  </a:lnTo>
                  <a:lnTo>
                    <a:pt x="301" y="92"/>
                  </a:lnTo>
                  <a:lnTo>
                    <a:pt x="303" y="92"/>
                  </a:lnTo>
                  <a:lnTo>
                    <a:pt x="303" y="95"/>
                  </a:lnTo>
                  <a:lnTo>
                    <a:pt x="303" y="95"/>
                  </a:lnTo>
                  <a:lnTo>
                    <a:pt x="303" y="95"/>
                  </a:lnTo>
                  <a:lnTo>
                    <a:pt x="303" y="97"/>
                  </a:lnTo>
                  <a:lnTo>
                    <a:pt x="303" y="97"/>
                  </a:lnTo>
                  <a:lnTo>
                    <a:pt x="303" y="97"/>
                  </a:lnTo>
                  <a:lnTo>
                    <a:pt x="303" y="99"/>
                  </a:lnTo>
                  <a:lnTo>
                    <a:pt x="303" y="99"/>
                  </a:lnTo>
                  <a:lnTo>
                    <a:pt x="306" y="99"/>
                  </a:lnTo>
                  <a:lnTo>
                    <a:pt x="306" y="99"/>
                  </a:lnTo>
                  <a:lnTo>
                    <a:pt x="306" y="99"/>
                  </a:lnTo>
                  <a:lnTo>
                    <a:pt x="306" y="99"/>
                  </a:lnTo>
                  <a:lnTo>
                    <a:pt x="306" y="102"/>
                  </a:lnTo>
                  <a:lnTo>
                    <a:pt x="306" y="102"/>
                  </a:lnTo>
                  <a:lnTo>
                    <a:pt x="306" y="104"/>
                  </a:lnTo>
                  <a:lnTo>
                    <a:pt x="306" y="104"/>
                  </a:lnTo>
                  <a:lnTo>
                    <a:pt x="306" y="104"/>
                  </a:lnTo>
                  <a:lnTo>
                    <a:pt x="308" y="104"/>
                  </a:lnTo>
                  <a:lnTo>
                    <a:pt x="308" y="104"/>
                  </a:lnTo>
                  <a:lnTo>
                    <a:pt x="308" y="107"/>
                  </a:lnTo>
                  <a:lnTo>
                    <a:pt x="311" y="107"/>
                  </a:lnTo>
                  <a:lnTo>
                    <a:pt x="311" y="107"/>
                  </a:lnTo>
                  <a:lnTo>
                    <a:pt x="308" y="107"/>
                  </a:lnTo>
                  <a:lnTo>
                    <a:pt x="308" y="109"/>
                  </a:lnTo>
                  <a:lnTo>
                    <a:pt x="311" y="109"/>
                  </a:lnTo>
                  <a:lnTo>
                    <a:pt x="311" y="109"/>
                  </a:lnTo>
                  <a:lnTo>
                    <a:pt x="311" y="109"/>
                  </a:lnTo>
                  <a:lnTo>
                    <a:pt x="311" y="109"/>
                  </a:lnTo>
                  <a:lnTo>
                    <a:pt x="311" y="109"/>
                  </a:lnTo>
                  <a:lnTo>
                    <a:pt x="311" y="111"/>
                  </a:lnTo>
                  <a:lnTo>
                    <a:pt x="311" y="111"/>
                  </a:lnTo>
                  <a:lnTo>
                    <a:pt x="311" y="114"/>
                  </a:lnTo>
                  <a:lnTo>
                    <a:pt x="311" y="114"/>
                  </a:lnTo>
                  <a:lnTo>
                    <a:pt x="311" y="116"/>
                  </a:lnTo>
                  <a:lnTo>
                    <a:pt x="313" y="116"/>
                  </a:lnTo>
                  <a:lnTo>
                    <a:pt x="313" y="116"/>
                  </a:lnTo>
                  <a:lnTo>
                    <a:pt x="313" y="116"/>
                  </a:lnTo>
                  <a:lnTo>
                    <a:pt x="313" y="116"/>
                  </a:lnTo>
                  <a:lnTo>
                    <a:pt x="315" y="116"/>
                  </a:lnTo>
                  <a:lnTo>
                    <a:pt x="315" y="116"/>
                  </a:lnTo>
                  <a:lnTo>
                    <a:pt x="315" y="118"/>
                  </a:lnTo>
                  <a:lnTo>
                    <a:pt x="318" y="118"/>
                  </a:lnTo>
                  <a:lnTo>
                    <a:pt x="318" y="118"/>
                  </a:lnTo>
                  <a:lnTo>
                    <a:pt x="318" y="118"/>
                  </a:lnTo>
                  <a:lnTo>
                    <a:pt x="320" y="118"/>
                  </a:lnTo>
                  <a:lnTo>
                    <a:pt x="320" y="118"/>
                  </a:lnTo>
                  <a:lnTo>
                    <a:pt x="320" y="118"/>
                  </a:lnTo>
                  <a:lnTo>
                    <a:pt x="320" y="118"/>
                  </a:lnTo>
                  <a:lnTo>
                    <a:pt x="320" y="121"/>
                  </a:lnTo>
                  <a:lnTo>
                    <a:pt x="320" y="121"/>
                  </a:lnTo>
                  <a:lnTo>
                    <a:pt x="320" y="123"/>
                  </a:lnTo>
                  <a:lnTo>
                    <a:pt x="320" y="123"/>
                  </a:lnTo>
                  <a:lnTo>
                    <a:pt x="320" y="123"/>
                  </a:lnTo>
                  <a:lnTo>
                    <a:pt x="320" y="126"/>
                  </a:lnTo>
                  <a:lnTo>
                    <a:pt x="322" y="126"/>
                  </a:lnTo>
                  <a:lnTo>
                    <a:pt x="322" y="126"/>
                  </a:lnTo>
                  <a:lnTo>
                    <a:pt x="322" y="126"/>
                  </a:lnTo>
                  <a:lnTo>
                    <a:pt x="322" y="126"/>
                  </a:lnTo>
                  <a:lnTo>
                    <a:pt x="322" y="123"/>
                  </a:lnTo>
                  <a:lnTo>
                    <a:pt x="322" y="123"/>
                  </a:lnTo>
                  <a:lnTo>
                    <a:pt x="322" y="121"/>
                  </a:lnTo>
                  <a:lnTo>
                    <a:pt x="325" y="121"/>
                  </a:lnTo>
                  <a:lnTo>
                    <a:pt x="325" y="121"/>
                  </a:lnTo>
                  <a:lnTo>
                    <a:pt x="325" y="121"/>
                  </a:lnTo>
                  <a:lnTo>
                    <a:pt x="325" y="123"/>
                  </a:lnTo>
                  <a:lnTo>
                    <a:pt x="327" y="123"/>
                  </a:lnTo>
                  <a:lnTo>
                    <a:pt x="327" y="123"/>
                  </a:lnTo>
                  <a:lnTo>
                    <a:pt x="327" y="123"/>
                  </a:lnTo>
                  <a:lnTo>
                    <a:pt x="327" y="123"/>
                  </a:lnTo>
                  <a:lnTo>
                    <a:pt x="327" y="123"/>
                  </a:lnTo>
                  <a:lnTo>
                    <a:pt x="327" y="123"/>
                  </a:lnTo>
                  <a:lnTo>
                    <a:pt x="325" y="123"/>
                  </a:lnTo>
                  <a:lnTo>
                    <a:pt x="325" y="126"/>
                  </a:lnTo>
                  <a:lnTo>
                    <a:pt x="325" y="126"/>
                  </a:lnTo>
                  <a:lnTo>
                    <a:pt x="327" y="126"/>
                  </a:lnTo>
                  <a:lnTo>
                    <a:pt x="327" y="128"/>
                  </a:lnTo>
                  <a:lnTo>
                    <a:pt x="327" y="128"/>
                  </a:lnTo>
                  <a:lnTo>
                    <a:pt x="327" y="128"/>
                  </a:lnTo>
                  <a:lnTo>
                    <a:pt x="327" y="128"/>
                  </a:lnTo>
                  <a:lnTo>
                    <a:pt x="327" y="128"/>
                  </a:lnTo>
                  <a:lnTo>
                    <a:pt x="327" y="130"/>
                  </a:lnTo>
                  <a:lnTo>
                    <a:pt x="327" y="130"/>
                  </a:lnTo>
                  <a:lnTo>
                    <a:pt x="327" y="133"/>
                  </a:lnTo>
                  <a:lnTo>
                    <a:pt x="329" y="133"/>
                  </a:lnTo>
                  <a:lnTo>
                    <a:pt x="329" y="133"/>
                  </a:lnTo>
                  <a:lnTo>
                    <a:pt x="329" y="133"/>
                  </a:lnTo>
                  <a:lnTo>
                    <a:pt x="332" y="133"/>
                  </a:lnTo>
                  <a:lnTo>
                    <a:pt x="332" y="133"/>
                  </a:lnTo>
                  <a:lnTo>
                    <a:pt x="332" y="135"/>
                  </a:lnTo>
                  <a:lnTo>
                    <a:pt x="332" y="135"/>
                  </a:lnTo>
                  <a:lnTo>
                    <a:pt x="334" y="135"/>
                  </a:lnTo>
                  <a:lnTo>
                    <a:pt x="334" y="135"/>
                  </a:lnTo>
                  <a:lnTo>
                    <a:pt x="334" y="135"/>
                  </a:lnTo>
                  <a:lnTo>
                    <a:pt x="334" y="135"/>
                  </a:lnTo>
                  <a:lnTo>
                    <a:pt x="334" y="137"/>
                  </a:lnTo>
                  <a:lnTo>
                    <a:pt x="337" y="137"/>
                  </a:lnTo>
                  <a:lnTo>
                    <a:pt x="337" y="137"/>
                  </a:lnTo>
                  <a:lnTo>
                    <a:pt x="337" y="137"/>
                  </a:lnTo>
                  <a:lnTo>
                    <a:pt x="337" y="137"/>
                  </a:lnTo>
                  <a:lnTo>
                    <a:pt x="339" y="137"/>
                  </a:lnTo>
                  <a:lnTo>
                    <a:pt x="339" y="140"/>
                  </a:lnTo>
                  <a:lnTo>
                    <a:pt x="339" y="140"/>
                  </a:lnTo>
                  <a:lnTo>
                    <a:pt x="339" y="140"/>
                  </a:lnTo>
                  <a:lnTo>
                    <a:pt x="339" y="142"/>
                  </a:lnTo>
                  <a:lnTo>
                    <a:pt x="339" y="142"/>
                  </a:lnTo>
                  <a:lnTo>
                    <a:pt x="337" y="142"/>
                  </a:lnTo>
                  <a:lnTo>
                    <a:pt x="337" y="142"/>
                  </a:lnTo>
                  <a:lnTo>
                    <a:pt x="339" y="142"/>
                  </a:lnTo>
                  <a:lnTo>
                    <a:pt x="339" y="144"/>
                  </a:lnTo>
                  <a:lnTo>
                    <a:pt x="339" y="144"/>
                  </a:lnTo>
                  <a:lnTo>
                    <a:pt x="339" y="142"/>
                  </a:lnTo>
                  <a:lnTo>
                    <a:pt x="339" y="142"/>
                  </a:lnTo>
                  <a:lnTo>
                    <a:pt x="339" y="144"/>
                  </a:lnTo>
                  <a:lnTo>
                    <a:pt x="339" y="144"/>
                  </a:lnTo>
                  <a:lnTo>
                    <a:pt x="339" y="144"/>
                  </a:lnTo>
                  <a:lnTo>
                    <a:pt x="339" y="147"/>
                  </a:lnTo>
                  <a:lnTo>
                    <a:pt x="339" y="147"/>
                  </a:lnTo>
                  <a:lnTo>
                    <a:pt x="339" y="147"/>
                  </a:lnTo>
                  <a:lnTo>
                    <a:pt x="339" y="149"/>
                  </a:lnTo>
                  <a:lnTo>
                    <a:pt x="339" y="149"/>
                  </a:lnTo>
                  <a:lnTo>
                    <a:pt x="339" y="149"/>
                  </a:lnTo>
                  <a:lnTo>
                    <a:pt x="339" y="152"/>
                  </a:lnTo>
                  <a:lnTo>
                    <a:pt x="339" y="152"/>
                  </a:lnTo>
                  <a:lnTo>
                    <a:pt x="339" y="152"/>
                  </a:lnTo>
                  <a:lnTo>
                    <a:pt x="339" y="154"/>
                  </a:lnTo>
                  <a:lnTo>
                    <a:pt x="339" y="154"/>
                  </a:lnTo>
                  <a:lnTo>
                    <a:pt x="339" y="154"/>
                  </a:lnTo>
                  <a:lnTo>
                    <a:pt x="339" y="156"/>
                  </a:lnTo>
                  <a:lnTo>
                    <a:pt x="339" y="156"/>
                  </a:lnTo>
                  <a:lnTo>
                    <a:pt x="339" y="159"/>
                  </a:lnTo>
                  <a:lnTo>
                    <a:pt x="339" y="159"/>
                  </a:lnTo>
                  <a:lnTo>
                    <a:pt x="337" y="159"/>
                  </a:lnTo>
                  <a:lnTo>
                    <a:pt x="337" y="159"/>
                  </a:lnTo>
                  <a:lnTo>
                    <a:pt x="339" y="159"/>
                  </a:lnTo>
                  <a:lnTo>
                    <a:pt x="339" y="161"/>
                  </a:lnTo>
                  <a:lnTo>
                    <a:pt x="339" y="161"/>
                  </a:lnTo>
                  <a:lnTo>
                    <a:pt x="339" y="161"/>
                  </a:lnTo>
                  <a:lnTo>
                    <a:pt x="339" y="163"/>
                  </a:lnTo>
                  <a:lnTo>
                    <a:pt x="339" y="163"/>
                  </a:lnTo>
                  <a:lnTo>
                    <a:pt x="339" y="163"/>
                  </a:lnTo>
                  <a:lnTo>
                    <a:pt x="341" y="163"/>
                  </a:lnTo>
                  <a:lnTo>
                    <a:pt x="341" y="166"/>
                  </a:lnTo>
                  <a:lnTo>
                    <a:pt x="341" y="166"/>
                  </a:lnTo>
                  <a:lnTo>
                    <a:pt x="341" y="168"/>
                  </a:lnTo>
                  <a:lnTo>
                    <a:pt x="341" y="168"/>
                  </a:lnTo>
                  <a:lnTo>
                    <a:pt x="341" y="168"/>
                  </a:lnTo>
                  <a:lnTo>
                    <a:pt x="341" y="168"/>
                  </a:lnTo>
                  <a:lnTo>
                    <a:pt x="344" y="168"/>
                  </a:lnTo>
                  <a:lnTo>
                    <a:pt x="344" y="168"/>
                  </a:lnTo>
                  <a:lnTo>
                    <a:pt x="344" y="168"/>
                  </a:lnTo>
                  <a:lnTo>
                    <a:pt x="344" y="171"/>
                  </a:lnTo>
                  <a:lnTo>
                    <a:pt x="346" y="171"/>
                  </a:lnTo>
                  <a:lnTo>
                    <a:pt x="346" y="171"/>
                  </a:lnTo>
                  <a:lnTo>
                    <a:pt x="346" y="171"/>
                  </a:lnTo>
                  <a:lnTo>
                    <a:pt x="346" y="173"/>
                  </a:lnTo>
                  <a:lnTo>
                    <a:pt x="346" y="173"/>
                  </a:lnTo>
                  <a:lnTo>
                    <a:pt x="346" y="175"/>
                  </a:lnTo>
                  <a:lnTo>
                    <a:pt x="346" y="175"/>
                  </a:lnTo>
                  <a:lnTo>
                    <a:pt x="346" y="178"/>
                  </a:lnTo>
                  <a:lnTo>
                    <a:pt x="346" y="178"/>
                  </a:lnTo>
                  <a:lnTo>
                    <a:pt x="346" y="178"/>
                  </a:lnTo>
                  <a:lnTo>
                    <a:pt x="346" y="178"/>
                  </a:lnTo>
                  <a:lnTo>
                    <a:pt x="346" y="180"/>
                  </a:lnTo>
                  <a:lnTo>
                    <a:pt x="348" y="180"/>
                  </a:lnTo>
                  <a:lnTo>
                    <a:pt x="348" y="180"/>
                  </a:lnTo>
                  <a:lnTo>
                    <a:pt x="348" y="180"/>
                  </a:lnTo>
                  <a:lnTo>
                    <a:pt x="348" y="182"/>
                  </a:lnTo>
                  <a:lnTo>
                    <a:pt x="351" y="182"/>
                  </a:lnTo>
                  <a:lnTo>
                    <a:pt x="351" y="182"/>
                  </a:lnTo>
                  <a:lnTo>
                    <a:pt x="351" y="185"/>
                  </a:lnTo>
                  <a:lnTo>
                    <a:pt x="351" y="185"/>
                  </a:lnTo>
                  <a:lnTo>
                    <a:pt x="351" y="185"/>
                  </a:lnTo>
                  <a:lnTo>
                    <a:pt x="351" y="187"/>
                  </a:lnTo>
                  <a:lnTo>
                    <a:pt x="351" y="187"/>
                  </a:lnTo>
                  <a:lnTo>
                    <a:pt x="351" y="187"/>
                  </a:lnTo>
                  <a:lnTo>
                    <a:pt x="351" y="187"/>
                  </a:lnTo>
                  <a:lnTo>
                    <a:pt x="353" y="187"/>
                  </a:lnTo>
                  <a:lnTo>
                    <a:pt x="353" y="190"/>
                  </a:lnTo>
                  <a:lnTo>
                    <a:pt x="353" y="190"/>
                  </a:lnTo>
                  <a:lnTo>
                    <a:pt x="353" y="190"/>
                  </a:lnTo>
                  <a:lnTo>
                    <a:pt x="353" y="190"/>
                  </a:lnTo>
                  <a:lnTo>
                    <a:pt x="353" y="192"/>
                  </a:lnTo>
                  <a:lnTo>
                    <a:pt x="355" y="192"/>
                  </a:lnTo>
                  <a:lnTo>
                    <a:pt x="355" y="192"/>
                  </a:lnTo>
                  <a:lnTo>
                    <a:pt x="355" y="192"/>
                  </a:lnTo>
                  <a:lnTo>
                    <a:pt x="358" y="192"/>
                  </a:lnTo>
                  <a:lnTo>
                    <a:pt x="358" y="192"/>
                  </a:lnTo>
                  <a:lnTo>
                    <a:pt x="358" y="194"/>
                  </a:lnTo>
                  <a:lnTo>
                    <a:pt x="358" y="194"/>
                  </a:lnTo>
                  <a:lnTo>
                    <a:pt x="358" y="194"/>
                  </a:lnTo>
                  <a:lnTo>
                    <a:pt x="358" y="197"/>
                  </a:lnTo>
                  <a:lnTo>
                    <a:pt x="358" y="197"/>
                  </a:lnTo>
                  <a:lnTo>
                    <a:pt x="358" y="197"/>
                  </a:lnTo>
                  <a:lnTo>
                    <a:pt x="358" y="199"/>
                  </a:lnTo>
                  <a:lnTo>
                    <a:pt x="358" y="199"/>
                  </a:lnTo>
                  <a:lnTo>
                    <a:pt x="358" y="201"/>
                  </a:lnTo>
                  <a:lnTo>
                    <a:pt x="360" y="201"/>
                  </a:lnTo>
                  <a:lnTo>
                    <a:pt x="360" y="201"/>
                  </a:lnTo>
                  <a:lnTo>
                    <a:pt x="360" y="201"/>
                  </a:lnTo>
                  <a:lnTo>
                    <a:pt x="360" y="201"/>
                  </a:lnTo>
                  <a:lnTo>
                    <a:pt x="360" y="204"/>
                  </a:lnTo>
                  <a:lnTo>
                    <a:pt x="363" y="204"/>
                  </a:lnTo>
                  <a:lnTo>
                    <a:pt x="363" y="204"/>
                  </a:lnTo>
                  <a:lnTo>
                    <a:pt x="363" y="204"/>
                  </a:lnTo>
                  <a:lnTo>
                    <a:pt x="365" y="204"/>
                  </a:lnTo>
                  <a:lnTo>
                    <a:pt x="365" y="206"/>
                  </a:lnTo>
                  <a:lnTo>
                    <a:pt x="365" y="206"/>
                  </a:lnTo>
                  <a:lnTo>
                    <a:pt x="365" y="206"/>
                  </a:lnTo>
                  <a:lnTo>
                    <a:pt x="365" y="206"/>
                  </a:lnTo>
                  <a:lnTo>
                    <a:pt x="367" y="206"/>
                  </a:lnTo>
                  <a:lnTo>
                    <a:pt x="367" y="208"/>
                  </a:lnTo>
                  <a:lnTo>
                    <a:pt x="367" y="208"/>
                  </a:lnTo>
                  <a:lnTo>
                    <a:pt x="367" y="208"/>
                  </a:lnTo>
                  <a:lnTo>
                    <a:pt x="367" y="208"/>
                  </a:lnTo>
                  <a:lnTo>
                    <a:pt x="370" y="208"/>
                  </a:lnTo>
                  <a:lnTo>
                    <a:pt x="370" y="208"/>
                  </a:lnTo>
                  <a:lnTo>
                    <a:pt x="370" y="208"/>
                  </a:lnTo>
                  <a:lnTo>
                    <a:pt x="372" y="208"/>
                  </a:lnTo>
                  <a:lnTo>
                    <a:pt x="372" y="211"/>
                  </a:lnTo>
                  <a:lnTo>
                    <a:pt x="372" y="211"/>
                  </a:lnTo>
                  <a:lnTo>
                    <a:pt x="372" y="211"/>
                  </a:lnTo>
                  <a:lnTo>
                    <a:pt x="372" y="213"/>
                  </a:lnTo>
                  <a:lnTo>
                    <a:pt x="372" y="213"/>
                  </a:lnTo>
                  <a:lnTo>
                    <a:pt x="372" y="216"/>
                  </a:lnTo>
                  <a:lnTo>
                    <a:pt x="372" y="216"/>
                  </a:lnTo>
                  <a:lnTo>
                    <a:pt x="372" y="216"/>
                  </a:lnTo>
                  <a:lnTo>
                    <a:pt x="374" y="216"/>
                  </a:lnTo>
                  <a:lnTo>
                    <a:pt x="374" y="218"/>
                  </a:lnTo>
                  <a:lnTo>
                    <a:pt x="374" y="218"/>
                  </a:lnTo>
                  <a:lnTo>
                    <a:pt x="374" y="218"/>
                  </a:lnTo>
                  <a:lnTo>
                    <a:pt x="374" y="218"/>
                  </a:lnTo>
                  <a:lnTo>
                    <a:pt x="374" y="220"/>
                  </a:lnTo>
                  <a:lnTo>
                    <a:pt x="374" y="220"/>
                  </a:lnTo>
                  <a:lnTo>
                    <a:pt x="374" y="223"/>
                  </a:lnTo>
                  <a:lnTo>
                    <a:pt x="374" y="223"/>
                  </a:lnTo>
                  <a:lnTo>
                    <a:pt x="374" y="223"/>
                  </a:lnTo>
                  <a:lnTo>
                    <a:pt x="374" y="225"/>
                  </a:lnTo>
                  <a:lnTo>
                    <a:pt x="374" y="225"/>
                  </a:lnTo>
                  <a:lnTo>
                    <a:pt x="374" y="227"/>
                  </a:lnTo>
                  <a:lnTo>
                    <a:pt x="377" y="227"/>
                  </a:lnTo>
                  <a:lnTo>
                    <a:pt x="377" y="227"/>
                  </a:lnTo>
                  <a:lnTo>
                    <a:pt x="377" y="227"/>
                  </a:lnTo>
                  <a:lnTo>
                    <a:pt x="377" y="230"/>
                  </a:lnTo>
                  <a:lnTo>
                    <a:pt x="377" y="230"/>
                  </a:lnTo>
                  <a:lnTo>
                    <a:pt x="377" y="230"/>
                  </a:lnTo>
                  <a:lnTo>
                    <a:pt x="377" y="232"/>
                  </a:lnTo>
                  <a:lnTo>
                    <a:pt x="377" y="232"/>
                  </a:lnTo>
                  <a:lnTo>
                    <a:pt x="379" y="232"/>
                  </a:lnTo>
                  <a:lnTo>
                    <a:pt x="379" y="232"/>
                  </a:lnTo>
                  <a:lnTo>
                    <a:pt x="379" y="232"/>
                  </a:lnTo>
                  <a:lnTo>
                    <a:pt x="379" y="235"/>
                  </a:lnTo>
                  <a:lnTo>
                    <a:pt x="382" y="235"/>
                  </a:lnTo>
                  <a:lnTo>
                    <a:pt x="382" y="235"/>
                  </a:lnTo>
                  <a:lnTo>
                    <a:pt x="384" y="235"/>
                  </a:lnTo>
                  <a:lnTo>
                    <a:pt x="384" y="235"/>
                  </a:lnTo>
                  <a:lnTo>
                    <a:pt x="384" y="235"/>
                  </a:lnTo>
                  <a:lnTo>
                    <a:pt x="386" y="235"/>
                  </a:lnTo>
                  <a:lnTo>
                    <a:pt x="386" y="235"/>
                  </a:lnTo>
                  <a:lnTo>
                    <a:pt x="386" y="235"/>
                  </a:lnTo>
                  <a:lnTo>
                    <a:pt x="386" y="235"/>
                  </a:lnTo>
                  <a:lnTo>
                    <a:pt x="389" y="235"/>
                  </a:lnTo>
                  <a:lnTo>
                    <a:pt x="389" y="235"/>
                  </a:lnTo>
                  <a:lnTo>
                    <a:pt x="391" y="235"/>
                  </a:lnTo>
                  <a:lnTo>
                    <a:pt x="391" y="235"/>
                  </a:lnTo>
                  <a:lnTo>
                    <a:pt x="391" y="237"/>
                  </a:lnTo>
                  <a:lnTo>
                    <a:pt x="391" y="237"/>
                  </a:lnTo>
                  <a:lnTo>
                    <a:pt x="393" y="237"/>
                  </a:lnTo>
                  <a:lnTo>
                    <a:pt x="393" y="237"/>
                  </a:lnTo>
                  <a:lnTo>
                    <a:pt x="393" y="237"/>
                  </a:lnTo>
                  <a:lnTo>
                    <a:pt x="396" y="237"/>
                  </a:lnTo>
                  <a:lnTo>
                    <a:pt x="396" y="237"/>
                  </a:lnTo>
                  <a:lnTo>
                    <a:pt x="396" y="237"/>
                  </a:lnTo>
                  <a:lnTo>
                    <a:pt x="398" y="237"/>
                  </a:lnTo>
                  <a:lnTo>
                    <a:pt x="398" y="237"/>
                  </a:lnTo>
                  <a:lnTo>
                    <a:pt x="398" y="237"/>
                  </a:lnTo>
                  <a:lnTo>
                    <a:pt x="400" y="237"/>
                  </a:lnTo>
                  <a:lnTo>
                    <a:pt x="400" y="237"/>
                  </a:lnTo>
                  <a:lnTo>
                    <a:pt x="400" y="237"/>
                  </a:lnTo>
                  <a:lnTo>
                    <a:pt x="400" y="237"/>
                  </a:lnTo>
                  <a:lnTo>
                    <a:pt x="403" y="237"/>
                  </a:lnTo>
                  <a:lnTo>
                    <a:pt x="403" y="237"/>
                  </a:lnTo>
                  <a:lnTo>
                    <a:pt x="405" y="237"/>
                  </a:lnTo>
                  <a:lnTo>
                    <a:pt x="405" y="237"/>
                  </a:lnTo>
                  <a:lnTo>
                    <a:pt x="405" y="237"/>
                  </a:lnTo>
                  <a:lnTo>
                    <a:pt x="408" y="237"/>
                  </a:lnTo>
                  <a:lnTo>
                    <a:pt x="408" y="239"/>
                  </a:lnTo>
                  <a:lnTo>
                    <a:pt x="408" y="239"/>
                  </a:lnTo>
                  <a:lnTo>
                    <a:pt x="408" y="239"/>
                  </a:lnTo>
                  <a:lnTo>
                    <a:pt x="410" y="239"/>
                  </a:lnTo>
                  <a:lnTo>
                    <a:pt x="410" y="239"/>
                  </a:lnTo>
                  <a:lnTo>
                    <a:pt x="412" y="239"/>
                  </a:lnTo>
                  <a:lnTo>
                    <a:pt x="412" y="239"/>
                  </a:lnTo>
                  <a:lnTo>
                    <a:pt x="412" y="239"/>
                  </a:lnTo>
                  <a:lnTo>
                    <a:pt x="412" y="239"/>
                  </a:lnTo>
                  <a:lnTo>
                    <a:pt x="415" y="239"/>
                  </a:lnTo>
                  <a:lnTo>
                    <a:pt x="415" y="239"/>
                  </a:lnTo>
                  <a:lnTo>
                    <a:pt x="417" y="239"/>
                  </a:lnTo>
                  <a:lnTo>
                    <a:pt x="417" y="239"/>
                  </a:lnTo>
                  <a:lnTo>
                    <a:pt x="417" y="239"/>
                  </a:lnTo>
                  <a:lnTo>
                    <a:pt x="417" y="242"/>
                  </a:lnTo>
                  <a:lnTo>
                    <a:pt x="419" y="242"/>
                  </a:lnTo>
                  <a:lnTo>
                    <a:pt x="419" y="242"/>
                  </a:lnTo>
                  <a:lnTo>
                    <a:pt x="419" y="242"/>
                  </a:lnTo>
                  <a:lnTo>
                    <a:pt x="422" y="242"/>
                  </a:lnTo>
                  <a:lnTo>
                    <a:pt x="422" y="242"/>
                  </a:lnTo>
                  <a:lnTo>
                    <a:pt x="424" y="242"/>
                  </a:lnTo>
                  <a:lnTo>
                    <a:pt x="424" y="242"/>
                  </a:lnTo>
                  <a:lnTo>
                    <a:pt x="424" y="242"/>
                  </a:lnTo>
                  <a:lnTo>
                    <a:pt x="424" y="242"/>
                  </a:lnTo>
                  <a:lnTo>
                    <a:pt x="426" y="242"/>
                  </a:lnTo>
                  <a:lnTo>
                    <a:pt x="426" y="242"/>
                  </a:lnTo>
                  <a:lnTo>
                    <a:pt x="426" y="242"/>
                  </a:lnTo>
                  <a:lnTo>
                    <a:pt x="429" y="242"/>
                  </a:lnTo>
                  <a:lnTo>
                    <a:pt x="429" y="244"/>
                  </a:lnTo>
                  <a:lnTo>
                    <a:pt x="429" y="244"/>
                  </a:lnTo>
                  <a:lnTo>
                    <a:pt x="431" y="244"/>
                  </a:lnTo>
                  <a:lnTo>
                    <a:pt x="431" y="244"/>
                  </a:lnTo>
                  <a:lnTo>
                    <a:pt x="431" y="244"/>
                  </a:lnTo>
                  <a:lnTo>
                    <a:pt x="434" y="244"/>
                  </a:lnTo>
                  <a:lnTo>
                    <a:pt x="434" y="244"/>
                  </a:lnTo>
                  <a:lnTo>
                    <a:pt x="434" y="244"/>
                  </a:lnTo>
                  <a:lnTo>
                    <a:pt x="434" y="244"/>
                  </a:lnTo>
                  <a:lnTo>
                    <a:pt x="436" y="244"/>
                  </a:lnTo>
                  <a:lnTo>
                    <a:pt x="436" y="244"/>
                  </a:lnTo>
                  <a:lnTo>
                    <a:pt x="438" y="244"/>
                  </a:lnTo>
                  <a:lnTo>
                    <a:pt x="438" y="244"/>
                  </a:lnTo>
                  <a:lnTo>
                    <a:pt x="438" y="244"/>
                  </a:lnTo>
                  <a:lnTo>
                    <a:pt x="438" y="246"/>
                  </a:lnTo>
                  <a:lnTo>
                    <a:pt x="441" y="246"/>
                  </a:lnTo>
                  <a:lnTo>
                    <a:pt x="441" y="246"/>
                  </a:lnTo>
                  <a:lnTo>
                    <a:pt x="441" y="246"/>
                  </a:lnTo>
                  <a:lnTo>
                    <a:pt x="443" y="246"/>
                  </a:lnTo>
                  <a:lnTo>
                    <a:pt x="443" y="244"/>
                  </a:lnTo>
                  <a:lnTo>
                    <a:pt x="443" y="244"/>
                  </a:lnTo>
                  <a:lnTo>
                    <a:pt x="443" y="244"/>
                  </a:lnTo>
                  <a:lnTo>
                    <a:pt x="445" y="244"/>
                  </a:lnTo>
                  <a:lnTo>
                    <a:pt x="445" y="242"/>
                  </a:lnTo>
                  <a:lnTo>
                    <a:pt x="445" y="242"/>
                  </a:lnTo>
                  <a:lnTo>
                    <a:pt x="445" y="242"/>
                  </a:lnTo>
                  <a:lnTo>
                    <a:pt x="445" y="242"/>
                  </a:lnTo>
                  <a:lnTo>
                    <a:pt x="448" y="242"/>
                  </a:lnTo>
                  <a:lnTo>
                    <a:pt x="448" y="242"/>
                  </a:lnTo>
                  <a:lnTo>
                    <a:pt x="448" y="242"/>
                  </a:lnTo>
                  <a:lnTo>
                    <a:pt x="448" y="244"/>
                  </a:lnTo>
                  <a:lnTo>
                    <a:pt x="448" y="244"/>
                  </a:lnTo>
                  <a:lnTo>
                    <a:pt x="448" y="244"/>
                  </a:lnTo>
                  <a:lnTo>
                    <a:pt x="448" y="246"/>
                  </a:lnTo>
                  <a:lnTo>
                    <a:pt x="450" y="246"/>
                  </a:lnTo>
                  <a:lnTo>
                    <a:pt x="450" y="246"/>
                  </a:lnTo>
                  <a:lnTo>
                    <a:pt x="450" y="246"/>
                  </a:lnTo>
                  <a:lnTo>
                    <a:pt x="450" y="246"/>
                  </a:lnTo>
                  <a:lnTo>
                    <a:pt x="450" y="249"/>
                  </a:lnTo>
                  <a:lnTo>
                    <a:pt x="453" y="249"/>
                  </a:lnTo>
                  <a:lnTo>
                    <a:pt x="453" y="249"/>
                  </a:lnTo>
                  <a:lnTo>
                    <a:pt x="453" y="251"/>
                  </a:lnTo>
                  <a:lnTo>
                    <a:pt x="453" y="251"/>
                  </a:lnTo>
                  <a:lnTo>
                    <a:pt x="453" y="251"/>
                  </a:lnTo>
                  <a:lnTo>
                    <a:pt x="453" y="254"/>
                  </a:lnTo>
                  <a:lnTo>
                    <a:pt x="453" y="254"/>
                  </a:lnTo>
                  <a:lnTo>
                    <a:pt x="453" y="254"/>
                  </a:lnTo>
                  <a:lnTo>
                    <a:pt x="455" y="254"/>
                  </a:lnTo>
                  <a:lnTo>
                    <a:pt x="455" y="256"/>
                  </a:lnTo>
                  <a:lnTo>
                    <a:pt x="455" y="256"/>
                  </a:lnTo>
                  <a:lnTo>
                    <a:pt x="455" y="256"/>
                  </a:lnTo>
                  <a:lnTo>
                    <a:pt x="455" y="256"/>
                  </a:lnTo>
                  <a:lnTo>
                    <a:pt x="457" y="256"/>
                  </a:lnTo>
                  <a:lnTo>
                    <a:pt x="457" y="258"/>
                  </a:lnTo>
                  <a:lnTo>
                    <a:pt x="457" y="258"/>
                  </a:lnTo>
                  <a:lnTo>
                    <a:pt x="457" y="261"/>
                  </a:lnTo>
                  <a:lnTo>
                    <a:pt x="455" y="261"/>
                  </a:lnTo>
                  <a:lnTo>
                    <a:pt x="455" y="261"/>
                  </a:lnTo>
                  <a:lnTo>
                    <a:pt x="455" y="263"/>
                  </a:lnTo>
                  <a:lnTo>
                    <a:pt x="455" y="263"/>
                  </a:lnTo>
                  <a:lnTo>
                    <a:pt x="455" y="263"/>
                  </a:lnTo>
                  <a:lnTo>
                    <a:pt x="455" y="265"/>
                  </a:lnTo>
                  <a:lnTo>
                    <a:pt x="455" y="265"/>
                  </a:lnTo>
                  <a:lnTo>
                    <a:pt x="455" y="268"/>
                  </a:lnTo>
                  <a:lnTo>
                    <a:pt x="453" y="268"/>
                  </a:lnTo>
                  <a:lnTo>
                    <a:pt x="453" y="268"/>
                  </a:lnTo>
                  <a:lnTo>
                    <a:pt x="453" y="268"/>
                  </a:lnTo>
                  <a:lnTo>
                    <a:pt x="453" y="270"/>
                  </a:lnTo>
                  <a:lnTo>
                    <a:pt x="453" y="270"/>
                  </a:lnTo>
                  <a:lnTo>
                    <a:pt x="453" y="270"/>
                  </a:lnTo>
                  <a:lnTo>
                    <a:pt x="453" y="272"/>
                  </a:lnTo>
                  <a:lnTo>
                    <a:pt x="453" y="272"/>
                  </a:lnTo>
                  <a:lnTo>
                    <a:pt x="453" y="272"/>
                  </a:lnTo>
                  <a:lnTo>
                    <a:pt x="453" y="275"/>
                  </a:lnTo>
                  <a:lnTo>
                    <a:pt x="453" y="275"/>
                  </a:lnTo>
                  <a:lnTo>
                    <a:pt x="450" y="275"/>
                  </a:lnTo>
                  <a:lnTo>
                    <a:pt x="450" y="277"/>
                  </a:lnTo>
                  <a:lnTo>
                    <a:pt x="450" y="277"/>
                  </a:lnTo>
                  <a:lnTo>
                    <a:pt x="450" y="277"/>
                  </a:lnTo>
                  <a:lnTo>
                    <a:pt x="450" y="277"/>
                  </a:lnTo>
                  <a:lnTo>
                    <a:pt x="450" y="280"/>
                  </a:lnTo>
                  <a:lnTo>
                    <a:pt x="450" y="280"/>
                  </a:lnTo>
                  <a:lnTo>
                    <a:pt x="450" y="282"/>
                  </a:lnTo>
                  <a:lnTo>
                    <a:pt x="448" y="282"/>
                  </a:lnTo>
                  <a:lnTo>
                    <a:pt x="448" y="282"/>
                  </a:lnTo>
                  <a:lnTo>
                    <a:pt x="448" y="284"/>
                  </a:lnTo>
                  <a:lnTo>
                    <a:pt x="448" y="284"/>
                  </a:lnTo>
                  <a:lnTo>
                    <a:pt x="448" y="284"/>
                  </a:lnTo>
                  <a:lnTo>
                    <a:pt x="448" y="287"/>
                  </a:lnTo>
                  <a:lnTo>
                    <a:pt x="448" y="287"/>
                  </a:lnTo>
                  <a:lnTo>
                    <a:pt x="448" y="287"/>
                  </a:lnTo>
                  <a:lnTo>
                    <a:pt x="448" y="287"/>
                  </a:lnTo>
                  <a:lnTo>
                    <a:pt x="448" y="289"/>
                  </a:lnTo>
                  <a:lnTo>
                    <a:pt x="448" y="289"/>
                  </a:lnTo>
                  <a:lnTo>
                    <a:pt x="448" y="291"/>
                  </a:lnTo>
                  <a:lnTo>
                    <a:pt x="445" y="291"/>
                  </a:lnTo>
                  <a:lnTo>
                    <a:pt x="445" y="291"/>
                  </a:lnTo>
                  <a:lnTo>
                    <a:pt x="445" y="294"/>
                  </a:lnTo>
                  <a:lnTo>
                    <a:pt x="445" y="294"/>
                  </a:lnTo>
                  <a:lnTo>
                    <a:pt x="445" y="294"/>
                  </a:lnTo>
                  <a:lnTo>
                    <a:pt x="445" y="296"/>
                  </a:lnTo>
                  <a:lnTo>
                    <a:pt x="445" y="296"/>
                  </a:lnTo>
                  <a:lnTo>
                    <a:pt x="445" y="296"/>
                  </a:lnTo>
                  <a:lnTo>
                    <a:pt x="445" y="296"/>
                  </a:lnTo>
                  <a:lnTo>
                    <a:pt x="445" y="299"/>
                  </a:lnTo>
                  <a:lnTo>
                    <a:pt x="445" y="299"/>
                  </a:lnTo>
                  <a:lnTo>
                    <a:pt x="445" y="301"/>
                  </a:lnTo>
                  <a:lnTo>
                    <a:pt x="443" y="301"/>
                  </a:lnTo>
                  <a:lnTo>
                    <a:pt x="443" y="301"/>
                  </a:lnTo>
                  <a:lnTo>
                    <a:pt x="443" y="303"/>
                  </a:lnTo>
                  <a:lnTo>
                    <a:pt x="443" y="303"/>
                  </a:lnTo>
                  <a:lnTo>
                    <a:pt x="443" y="303"/>
                  </a:lnTo>
                  <a:lnTo>
                    <a:pt x="443" y="306"/>
                  </a:lnTo>
                  <a:lnTo>
                    <a:pt x="443" y="306"/>
                  </a:lnTo>
                  <a:lnTo>
                    <a:pt x="443" y="306"/>
                  </a:lnTo>
                  <a:lnTo>
                    <a:pt x="441" y="306"/>
                  </a:lnTo>
                  <a:lnTo>
                    <a:pt x="441" y="308"/>
                  </a:lnTo>
                  <a:lnTo>
                    <a:pt x="441" y="308"/>
                  </a:lnTo>
                  <a:lnTo>
                    <a:pt x="441" y="308"/>
                  </a:lnTo>
                  <a:lnTo>
                    <a:pt x="441" y="310"/>
                  </a:lnTo>
                  <a:lnTo>
                    <a:pt x="441" y="310"/>
                  </a:lnTo>
                  <a:lnTo>
                    <a:pt x="438" y="310"/>
                  </a:lnTo>
                  <a:lnTo>
                    <a:pt x="438" y="310"/>
                  </a:lnTo>
                  <a:lnTo>
                    <a:pt x="438" y="310"/>
                  </a:lnTo>
                  <a:lnTo>
                    <a:pt x="438" y="310"/>
                  </a:lnTo>
                  <a:lnTo>
                    <a:pt x="436" y="310"/>
                  </a:lnTo>
                  <a:lnTo>
                    <a:pt x="436" y="310"/>
                  </a:lnTo>
                  <a:lnTo>
                    <a:pt x="434" y="310"/>
                  </a:lnTo>
                  <a:lnTo>
                    <a:pt x="434" y="313"/>
                  </a:lnTo>
                  <a:lnTo>
                    <a:pt x="434" y="313"/>
                  </a:lnTo>
                  <a:lnTo>
                    <a:pt x="434" y="313"/>
                  </a:lnTo>
                  <a:lnTo>
                    <a:pt x="431" y="313"/>
                  </a:lnTo>
                  <a:lnTo>
                    <a:pt x="431" y="313"/>
                  </a:lnTo>
                  <a:lnTo>
                    <a:pt x="431" y="313"/>
                  </a:lnTo>
                  <a:lnTo>
                    <a:pt x="431" y="313"/>
                  </a:lnTo>
                  <a:lnTo>
                    <a:pt x="429" y="313"/>
                  </a:lnTo>
                  <a:lnTo>
                    <a:pt x="429" y="315"/>
                  </a:lnTo>
                  <a:lnTo>
                    <a:pt x="429" y="315"/>
                  </a:lnTo>
                  <a:lnTo>
                    <a:pt x="426" y="315"/>
                  </a:lnTo>
                  <a:lnTo>
                    <a:pt x="426" y="315"/>
                  </a:lnTo>
                  <a:lnTo>
                    <a:pt x="426" y="315"/>
                  </a:lnTo>
                  <a:lnTo>
                    <a:pt x="426" y="315"/>
                  </a:lnTo>
                  <a:lnTo>
                    <a:pt x="424" y="315"/>
                  </a:lnTo>
                  <a:lnTo>
                    <a:pt x="424" y="315"/>
                  </a:lnTo>
                  <a:lnTo>
                    <a:pt x="424" y="317"/>
                  </a:lnTo>
                  <a:lnTo>
                    <a:pt x="424" y="317"/>
                  </a:lnTo>
                  <a:lnTo>
                    <a:pt x="422" y="317"/>
                  </a:lnTo>
                  <a:lnTo>
                    <a:pt x="422" y="317"/>
                  </a:lnTo>
                  <a:lnTo>
                    <a:pt x="422" y="317"/>
                  </a:lnTo>
                  <a:lnTo>
                    <a:pt x="419" y="317"/>
                  </a:lnTo>
                  <a:lnTo>
                    <a:pt x="419" y="317"/>
                  </a:lnTo>
                  <a:lnTo>
                    <a:pt x="419" y="317"/>
                  </a:lnTo>
                  <a:lnTo>
                    <a:pt x="419" y="317"/>
                  </a:lnTo>
                  <a:lnTo>
                    <a:pt x="417" y="317"/>
                  </a:lnTo>
                  <a:lnTo>
                    <a:pt x="417" y="317"/>
                  </a:lnTo>
                  <a:lnTo>
                    <a:pt x="417" y="317"/>
                  </a:lnTo>
                  <a:lnTo>
                    <a:pt x="417" y="320"/>
                  </a:lnTo>
                  <a:lnTo>
                    <a:pt x="415" y="320"/>
                  </a:lnTo>
                  <a:lnTo>
                    <a:pt x="415" y="320"/>
                  </a:lnTo>
                  <a:lnTo>
                    <a:pt x="412" y="320"/>
                  </a:lnTo>
                  <a:lnTo>
                    <a:pt x="412" y="320"/>
                  </a:lnTo>
                  <a:lnTo>
                    <a:pt x="412" y="320"/>
                  </a:lnTo>
                  <a:lnTo>
                    <a:pt x="412" y="320"/>
                  </a:lnTo>
                  <a:lnTo>
                    <a:pt x="410" y="320"/>
                  </a:lnTo>
                  <a:lnTo>
                    <a:pt x="410" y="322"/>
                  </a:lnTo>
                  <a:lnTo>
                    <a:pt x="410" y="322"/>
                  </a:lnTo>
                  <a:lnTo>
                    <a:pt x="408" y="322"/>
                  </a:lnTo>
                  <a:lnTo>
                    <a:pt x="408" y="322"/>
                  </a:lnTo>
                  <a:lnTo>
                    <a:pt x="408" y="322"/>
                  </a:lnTo>
                  <a:lnTo>
                    <a:pt x="408" y="322"/>
                  </a:lnTo>
                  <a:lnTo>
                    <a:pt x="405" y="322"/>
                  </a:lnTo>
                  <a:lnTo>
                    <a:pt x="405" y="322"/>
                  </a:lnTo>
                  <a:lnTo>
                    <a:pt x="405" y="325"/>
                  </a:lnTo>
                  <a:lnTo>
                    <a:pt x="405" y="325"/>
                  </a:lnTo>
                  <a:lnTo>
                    <a:pt x="403" y="325"/>
                  </a:lnTo>
                  <a:lnTo>
                    <a:pt x="403" y="325"/>
                  </a:lnTo>
                  <a:lnTo>
                    <a:pt x="403" y="325"/>
                  </a:lnTo>
                  <a:lnTo>
                    <a:pt x="400" y="325"/>
                  </a:lnTo>
                  <a:lnTo>
                    <a:pt x="400" y="325"/>
                  </a:lnTo>
                  <a:lnTo>
                    <a:pt x="400" y="325"/>
                  </a:lnTo>
                  <a:lnTo>
                    <a:pt x="400" y="327"/>
                  </a:lnTo>
                  <a:lnTo>
                    <a:pt x="398" y="327"/>
                  </a:lnTo>
                  <a:lnTo>
                    <a:pt x="398" y="327"/>
                  </a:lnTo>
                  <a:lnTo>
                    <a:pt x="398" y="327"/>
                  </a:lnTo>
                  <a:lnTo>
                    <a:pt x="398" y="327"/>
                  </a:lnTo>
                  <a:lnTo>
                    <a:pt x="396" y="327"/>
                  </a:lnTo>
                  <a:lnTo>
                    <a:pt x="396" y="327"/>
                  </a:lnTo>
                  <a:lnTo>
                    <a:pt x="393" y="327"/>
                  </a:lnTo>
                  <a:lnTo>
                    <a:pt x="393" y="327"/>
                  </a:lnTo>
                  <a:lnTo>
                    <a:pt x="393" y="327"/>
                  </a:lnTo>
                  <a:lnTo>
                    <a:pt x="393" y="327"/>
                  </a:lnTo>
                  <a:lnTo>
                    <a:pt x="391" y="327"/>
                  </a:lnTo>
                  <a:lnTo>
                    <a:pt x="391" y="329"/>
                  </a:lnTo>
                  <a:lnTo>
                    <a:pt x="391" y="329"/>
                  </a:lnTo>
                  <a:lnTo>
                    <a:pt x="391" y="329"/>
                  </a:lnTo>
                  <a:lnTo>
                    <a:pt x="389" y="329"/>
                  </a:lnTo>
                  <a:lnTo>
                    <a:pt x="389" y="329"/>
                  </a:lnTo>
                  <a:lnTo>
                    <a:pt x="389" y="329"/>
                  </a:lnTo>
                  <a:lnTo>
                    <a:pt x="386" y="329"/>
                  </a:lnTo>
                  <a:lnTo>
                    <a:pt x="386" y="329"/>
                  </a:lnTo>
                  <a:lnTo>
                    <a:pt x="386" y="332"/>
                  </a:lnTo>
                  <a:lnTo>
                    <a:pt x="386" y="332"/>
                  </a:lnTo>
                  <a:lnTo>
                    <a:pt x="384" y="332"/>
                  </a:lnTo>
                  <a:lnTo>
                    <a:pt x="384" y="332"/>
                  </a:lnTo>
                  <a:lnTo>
                    <a:pt x="384" y="332"/>
                  </a:lnTo>
                  <a:lnTo>
                    <a:pt x="384" y="332"/>
                  </a:lnTo>
                  <a:lnTo>
                    <a:pt x="382" y="332"/>
                  </a:lnTo>
                  <a:lnTo>
                    <a:pt x="382" y="332"/>
                  </a:lnTo>
                  <a:lnTo>
                    <a:pt x="382" y="334"/>
                  </a:lnTo>
                  <a:lnTo>
                    <a:pt x="379" y="334"/>
                  </a:lnTo>
                  <a:lnTo>
                    <a:pt x="379" y="334"/>
                  </a:lnTo>
                  <a:lnTo>
                    <a:pt x="379" y="334"/>
                  </a:lnTo>
                  <a:lnTo>
                    <a:pt x="379" y="334"/>
                  </a:lnTo>
                  <a:lnTo>
                    <a:pt x="377" y="334"/>
                  </a:lnTo>
                  <a:lnTo>
                    <a:pt x="377" y="334"/>
                  </a:lnTo>
                  <a:lnTo>
                    <a:pt x="374" y="334"/>
                  </a:lnTo>
                  <a:lnTo>
                    <a:pt x="374" y="334"/>
                  </a:lnTo>
                  <a:lnTo>
                    <a:pt x="374" y="336"/>
                  </a:lnTo>
                  <a:lnTo>
                    <a:pt x="374" y="336"/>
                  </a:lnTo>
                  <a:lnTo>
                    <a:pt x="372" y="336"/>
                  </a:lnTo>
                  <a:lnTo>
                    <a:pt x="372" y="336"/>
                  </a:lnTo>
                  <a:lnTo>
                    <a:pt x="372" y="336"/>
                  </a:lnTo>
                  <a:lnTo>
                    <a:pt x="372" y="336"/>
                  </a:lnTo>
                  <a:lnTo>
                    <a:pt x="370" y="336"/>
                  </a:lnTo>
                  <a:lnTo>
                    <a:pt x="370" y="336"/>
                  </a:lnTo>
                  <a:lnTo>
                    <a:pt x="367" y="336"/>
                  </a:lnTo>
                  <a:lnTo>
                    <a:pt x="367" y="336"/>
                  </a:lnTo>
                  <a:lnTo>
                    <a:pt x="367" y="336"/>
                  </a:lnTo>
                  <a:lnTo>
                    <a:pt x="367" y="336"/>
                  </a:lnTo>
                  <a:lnTo>
                    <a:pt x="365" y="336"/>
                  </a:lnTo>
                  <a:lnTo>
                    <a:pt x="365" y="336"/>
                  </a:lnTo>
                  <a:lnTo>
                    <a:pt x="365" y="336"/>
                  </a:lnTo>
                  <a:lnTo>
                    <a:pt x="363" y="336"/>
                  </a:lnTo>
                  <a:lnTo>
                    <a:pt x="363" y="339"/>
                  </a:lnTo>
                  <a:lnTo>
                    <a:pt x="363" y="339"/>
                  </a:lnTo>
                  <a:lnTo>
                    <a:pt x="360" y="339"/>
                  </a:lnTo>
                  <a:lnTo>
                    <a:pt x="360" y="339"/>
                  </a:lnTo>
                  <a:lnTo>
                    <a:pt x="360" y="339"/>
                  </a:lnTo>
                  <a:lnTo>
                    <a:pt x="358" y="339"/>
                  </a:lnTo>
                  <a:lnTo>
                    <a:pt x="358" y="339"/>
                  </a:lnTo>
                  <a:lnTo>
                    <a:pt x="358" y="339"/>
                  </a:lnTo>
                  <a:lnTo>
                    <a:pt x="358" y="339"/>
                  </a:lnTo>
                  <a:lnTo>
                    <a:pt x="355" y="339"/>
                  </a:lnTo>
                  <a:lnTo>
                    <a:pt x="355" y="339"/>
                  </a:lnTo>
                  <a:lnTo>
                    <a:pt x="355" y="341"/>
                  </a:lnTo>
                  <a:lnTo>
                    <a:pt x="353" y="341"/>
                  </a:lnTo>
                  <a:lnTo>
                    <a:pt x="353" y="341"/>
                  </a:lnTo>
                  <a:lnTo>
                    <a:pt x="353" y="341"/>
                  </a:lnTo>
                  <a:lnTo>
                    <a:pt x="351" y="341"/>
                  </a:lnTo>
                  <a:lnTo>
                    <a:pt x="351" y="341"/>
                  </a:lnTo>
                  <a:lnTo>
                    <a:pt x="351" y="341"/>
                  </a:lnTo>
                  <a:lnTo>
                    <a:pt x="351" y="341"/>
                  </a:lnTo>
                  <a:lnTo>
                    <a:pt x="348" y="341"/>
                  </a:lnTo>
                  <a:lnTo>
                    <a:pt x="348" y="341"/>
                  </a:lnTo>
                  <a:lnTo>
                    <a:pt x="346" y="341"/>
                  </a:lnTo>
                  <a:lnTo>
                    <a:pt x="346" y="344"/>
                  </a:lnTo>
                  <a:lnTo>
                    <a:pt x="346" y="344"/>
                  </a:lnTo>
                  <a:lnTo>
                    <a:pt x="346" y="344"/>
                  </a:lnTo>
                  <a:lnTo>
                    <a:pt x="344" y="344"/>
                  </a:lnTo>
                  <a:lnTo>
                    <a:pt x="344" y="344"/>
                  </a:lnTo>
                  <a:lnTo>
                    <a:pt x="341" y="344"/>
                  </a:lnTo>
                  <a:lnTo>
                    <a:pt x="341" y="344"/>
                  </a:lnTo>
                  <a:lnTo>
                    <a:pt x="341" y="344"/>
                  </a:lnTo>
                  <a:lnTo>
                    <a:pt x="341" y="344"/>
                  </a:lnTo>
                  <a:lnTo>
                    <a:pt x="339" y="344"/>
                  </a:lnTo>
                  <a:lnTo>
                    <a:pt x="339" y="344"/>
                  </a:lnTo>
                  <a:lnTo>
                    <a:pt x="339" y="346"/>
                  </a:lnTo>
                  <a:lnTo>
                    <a:pt x="339" y="346"/>
                  </a:lnTo>
                  <a:lnTo>
                    <a:pt x="337" y="346"/>
                  </a:lnTo>
                  <a:lnTo>
                    <a:pt x="337" y="346"/>
                  </a:lnTo>
                  <a:lnTo>
                    <a:pt x="334" y="346"/>
                  </a:lnTo>
                  <a:lnTo>
                    <a:pt x="334" y="346"/>
                  </a:lnTo>
                  <a:lnTo>
                    <a:pt x="334" y="346"/>
                  </a:lnTo>
                  <a:lnTo>
                    <a:pt x="334" y="346"/>
                  </a:lnTo>
                  <a:lnTo>
                    <a:pt x="332" y="346"/>
                  </a:lnTo>
                  <a:lnTo>
                    <a:pt x="332" y="346"/>
                  </a:lnTo>
                  <a:lnTo>
                    <a:pt x="332" y="346"/>
                  </a:lnTo>
                  <a:lnTo>
                    <a:pt x="332" y="346"/>
                  </a:lnTo>
                  <a:lnTo>
                    <a:pt x="329" y="346"/>
                  </a:lnTo>
                  <a:lnTo>
                    <a:pt x="329" y="346"/>
                  </a:lnTo>
                  <a:lnTo>
                    <a:pt x="327" y="346"/>
                  </a:lnTo>
                  <a:lnTo>
                    <a:pt x="327" y="346"/>
                  </a:lnTo>
                  <a:lnTo>
                    <a:pt x="327" y="348"/>
                  </a:lnTo>
                  <a:lnTo>
                    <a:pt x="327" y="348"/>
                  </a:lnTo>
                  <a:lnTo>
                    <a:pt x="325" y="348"/>
                  </a:lnTo>
                  <a:lnTo>
                    <a:pt x="325" y="348"/>
                  </a:lnTo>
                  <a:lnTo>
                    <a:pt x="325" y="348"/>
                  </a:lnTo>
                  <a:lnTo>
                    <a:pt x="325" y="348"/>
                  </a:lnTo>
                  <a:lnTo>
                    <a:pt x="322" y="348"/>
                  </a:lnTo>
                  <a:lnTo>
                    <a:pt x="322" y="348"/>
                  </a:lnTo>
                  <a:lnTo>
                    <a:pt x="320" y="348"/>
                  </a:lnTo>
                  <a:lnTo>
                    <a:pt x="320" y="348"/>
                  </a:lnTo>
                  <a:lnTo>
                    <a:pt x="320" y="348"/>
                  </a:lnTo>
                  <a:lnTo>
                    <a:pt x="320" y="351"/>
                  </a:lnTo>
                  <a:lnTo>
                    <a:pt x="318" y="351"/>
                  </a:lnTo>
                  <a:lnTo>
                    <a:pt x="318" y="351"/>
                  </a:lnTo>
                  <a:lnTo>
                    <a:pt x="318" y="351"/>
                  </a:lnTo>
                  <a:lnTo>
                    <a:pt x="315" y="351"/>
                  </a:lnTo>
                  <a:lnTo>
                    <a:pt x="315" y="351"/>
                  </a:lnTo>
                  <a:lnTo>
                    <a:pt x="315" y="351"/>
                  </a:lnTo>
                  <a:lnTo>
                    <a:pt x="313" y="351"/>
                  </a:lnTo>
                  <a:lnTo>
                    <a:pt x="313" y="351"/>
                  </a:lnTo>
                  <a:lnTo>
                    <a:pt x="313" y="351"/>
                  </a:lnTo>
                  <a:lnTo>
                    <a:pt x="313" y="353"/>
                  </a:lnTo>
                  <a:lnTo>
                    <a:pt x="311" y="353"/>
                  </a:lnTo>
                  <a:lnTo>
                    <a:pt x="311" y="353"/>
                  </a:lnTo>
                  <a:lnTo>
                    <a:pt x="311" y="353"/>
                  </a:lnTo>
                  <a:lnTo>
                    <a:pt x="308" y="353"/>
                  </a:lnTo>
                  <a:lnTo>
                    <a:pt x="308" y="353"/>
                  </a:lnTo>
                  <a:lnTo>
                    <a:pt x="308" y="353"/>
                  </a:lnTo>
                  <a:lnTo>
                    <a:pt x="308" y="355"/>
                  </a:lnTo>
                  <a:lnTo>
                    <a:pt x="306" y="355"/>
                  </a:lnTo>
                  <a:lnTo>
                    <a:pt x="306" y="355"/>
                  </a:lnTo>
                  <a:lnTo>
                    <a:pt x="306" y="355"/>
                  </a:lnTo>
                  <a:lnTo>
                    <a:pt x="306" y="355"/>
                  </a:lnTo>
                  <a:lnTo>
                    <a:pt x="306" y="355"/>
                  </a:lnTo>
                  <a:lnTo>
                    <a:pt x="306" y="358"/>
                  </a:lnTo>
                  <a:lnTo>
                    <a:pt x="303" y="358"/>
                  </a:lnTo>
                  <a:lnTo>
                    <a:pt x="303" y="358"/>
                  </a:lnTo>
                  <a:lnTo>
                    <a:pt x="303" y="358"/>
                  </a:lnTo>
                  <a:lnTo>
                    <a:pt x="303" y="360"/>
                  </a:lnTo>
                  <a:lnTo>
                    <a:pt x="301" y="360"/>
                  </a:lnTo>
                  <a:lnTo>
                    <a:pt x="301" y="360"/>
                  </a:lnTo>
                  <a:lnTo>
                    <a:pt x="301" y="360"/>
                  </a:lnTo>
                  <a:lnTo>
                    <a:pt x="301" y="363"/>
                  </a:lnTo>
                  <a:lnTo>
                    <a:pt x="301" y="363"/>
                  </a:lnTo>
                  <a:lnTo>
                    <a:pt x="301" y="363"/>
                  </a:lnTo>
                  <a:lnTo>
                    <a:pt x="299" y="363"/>
                  </a:lnTo>
                  <a:lnTo>
                    <a:pt x="299" y="365"/>
                  </a:lnTo>
                  <a:lnTo>
                    <a:pt x="299" y="365"/>
                  </a:lnTo>
                  <a:lnTo>
                    <a:pt x="299" y="365"/>
                  </a:lnTo>
                  <a:lnTo>
                    <a:pt x="299" y="365"/>
                  </a:lnTo>
                  <a:lnTo>
                    <a:pt x="299" y="365"/>
                  </a:lnTo>
                  <a:lnTo>
                    <a:pt x="296" y="365"/>
                  </a:lnTo>
                  <a:lnTo>
                    <a:pt x="296" y="367"/>
                  </a:lnTo>
                  <a:lnTo>
                    <a:pt x="296" y="367"/>
                  </a:lnTo>
                  <a:lnTo>
                    <a:pt x="296" y="367"/>
                  </a:lnTo>
                  <a:lnTo>
                    <a:pt x="294" y="367"/>
                  </a:lnTo>
                  <a:lnTo>
                    <a:pt x="294" y="370"/>
                  </a:lnTo>
                  <a:lnTo>
                    <a:pt x="294" y="370"/>
                  </a:lnTo>
                  <a:lnTo>
                    <a:pt x="294" y="370"/>
                  </a:lnTo>
                  <a:lnTo>
                    <a:pt x="294" y="372"/>
                  </a:lnTo>
                  <a:lnTo>
                    <a:pt x="294" y="372"/>
                  </a:lnTo>
                  <a:lnTo>
                    <a:pt x="294" y="372"/>
                  </a:lnTo>
                  <a:lnTo>
                    <a:pt x="292" y="372"/>
                  </a:lnTo>
                  <a:lnTo>
                    <a:pt x="292" y="374"/>
                  </a:lnTo>
                  <a:lnTo>
                    <a:pt x="292" y="374"/>
                  </a:lnTo>
                  <a:lnTo>
                    <a:pt x="292" y="374"/>
                  </a:lnTo>
                  <a:lnTo>
                    <a:pt x="292" y="374"/>
                  </a:lnTo>
                  <a:lnTo>
                    <a:pt x="292" y="374"/>
                  </a:lnTo>
                  <a:lnTo>
                    <a:pt x="289" y="374"/>
                  </a:lnTo>
                  <a:lnTo>
                    <a:pt x="289" y="377"/>
                  </a:lnTo>
                  <a:lnTo>
                    <a:pt x="289" y="377"/>
                  </a:lnTo>
                  <a:lnTo>
                    <a:pt x="289" y="377"/>
                  </a:lnTo>
                  <a:lnTo>
                    <a:pt x="287" y="377"/>
                  </a:lnTo>
                  <a:lnTo>
                    <a:pt x="287" y="379"/>
                  </a:lnTo>
                  <a:lnTo>
                    <a:pt x="287" y="379"/>
                  </a:lnTo>
                  <a:lnTo>
                    <a:pt x="287" y="379"/>
                  </a:lnTo>
                  <a:lnTo>
                    <a:pt x="287" y="379"/>
                  </a:lnTo>
                  <a:lnTo>
                    <a:pt x="287" y="381"/>
                  </a:lnTo>
                  <a:lnTo>
                    <a:pt x="284" y="381"/>
                  </a:lnTo>
                  <a:lnTo>
                    <a:pt x="284" y="381"/>
                  </a:lnTo>
                  <a:lnTo>
                    <a:pt x="284" y="381"/>
                  </a:lnTo>
                  <a:lnTo>
                    <a:pt x="284" y="384"/>
                  </a:lnTo>
                  <a:lnTo>
                    <a:pt x="284" y="384"/>
                  </a:lnTo>
                  <a:lnTo>
                    <a:pt x="284" y="384"/>
                  </a:lnTo>
                  <a:lnTo>
                    <a:pt x="284" y="386"/>
                  </a:lnTo>
                  <a:lnTo>
                    <a:pt x="282" y="386"/>
                  </a:lnTo>
                  <a:lnTo>
                    <a:pt x="282" y="386"/>
                  </a:lnTo>
                  <a:lnTo>
                    <a:pt x="282" y="386"/>
                  </a:lnTo>
                  <a:lnTo>
                    <a:pt x="282" y="386"/>
                  </a:lnTo>
                  <a:lnTo>
                    <a:pt x="280" y="386"/>
                  </a:lnTo>
                  <a:lnTo>
                    <a:pt x="280" y="389"/>
                  </a:lnTo>
                  <a:lnTo>
                    <a:pt x="280" y="389"/>
                  </a:lnTo>
                  <a:lnTo>
                    <a:pt x="280" y="389"/>
                  </a:lnTo>
                  <a:lnTo>
                    <a:pt x="280" y="389"/>
                  </a:lnTo>
                  <a:lnTo>
                    <a:pt x="280" y="391"/>
                  </a:lnTo>
                  <a:lnTo>
                    <a:pt x="277" y="391"/>
                  </a:lnTo>
                  <a:lnTo>
                    <a:pt x="277" y="391"/>
                  </a:lnTo>
                  <a:lnTo>
                    <a:pt x="277" y="391"/>
                  </a:lnTo>
                  <a:lnTo>
                    <a:pt x="277" y="393"/>
                  </a:lnTo>
                  <a:lnTo>
                    <a:pt x="277" y="393"/>
                  </a:lnTo>
                  <a:lnTo>
                    <a:pt x="277" y="393"/>
                  </a:lnTo>
                  <a:lnTo>
                    <a:pt x="275" y="393"/>
                  </a:lnTo>
                  <a:lnTo>
                    <a:pt x="275" y="396"/>
                  </a:lnTo>
                  <a:lnTo>
                    <a:pt x="275" y="396"/>
                  </a:lnTo>
                  <a:lnTo>
                    <a:pt x="275" y="396"/>
                  </a:lnTo>
                  <a:lnTo>
                    <a:pt x="275" y="396"/>
                  </a:lnTo>
                  <a:lnTo>
                    <a:pt x="273" y="396"/>
                  </a:lnTo>
                  <a:lnTo>
                    <a:pt x="273" y="398"/>
                  </a:lnTo>
                  <a:lnTo>
                    <a:pt x="273" y="398"/>
                  </a:lnTo>
                  <a:lnTo>
                    <a:pt x="273" y="398"/>
                  </a:lnTo>
                  <a:lnTo>
                    <a:pt x="273" y="398"/>
                  </a:lnTo>
                  <a:lnTo>
                    <a:pt x="273" y="400"/>
                  </a:lnTo>
                  <a:lnTo>
                    <a:pt x="270" y="400"/>
                  </a:lnTo>
                  <a:lnTo>
                    <a:pt x="270" y="400"/>
                  </a:lnTo>
                  <a:lnTo>
                    <a:pt x="270" y="400"/>
                  </a:lnTo>
                  <a:lnTo>
                    <a:pt x="270" y="403"/>
                  </a:lnTo>
                  <a:lnTo>
                    <a:pt x="268" y="403"/>
                  </a:lnTo>
                  <a:lnTo>
                    <a:pt x="268" y="403"/>
                  </a:lnTo>
                  <a:lnTo>
                    <a:pt x="268" y="403"/>
                  </a:lnTo>
                  <a:lnTo>
                    <a:pt x="268" y="405"/>
                  </a:lnTo>
                  <a:lnTo>
                    <a:pt x="268" y="405"/>
                  </a:lnTo>
                  <a:lnTo>
                    <a:pt x="268" y="405"/>
                  </a:lnTo>
                  <a:lnTo>
                    <a:pt x="266" y="405"/>
                  </a:lnTo>
                  <a:lnTo>
                    <a:pt x="266" y="405"/>
                  </a:lnTo>
                  <a:lnTo>
                    <a:pt x="266" y="405"/>
                  </a:lnTo>
                  <a:lnTo>
                    <a:pt x="266" y="408"/>
                  </a:lnTo>
                  <a:lnTo>
                    <a:pt x="266" y="408"/>
                  </a:lnTo>
                  <a:lnTo>
                    <a:pt x="266" y="408"/>
                  </a:lnTo>
                  <a:lnTo>
                    <a:pt x="266" y="410"/>
                  </a:lnTo>
                  <a:lnTo>
                    <a:pt x="263" y="410"/>
                  </a:lnTo>
                  <a:lnTo>
                    <a:pt x="263" y="410"/>
                  </a:lnTo>
                  <a:lnTo>
                    <a:pt x="263" y="410"/>
                  </a:lnTo>
                  <a:lnTo>
                    <a:pt x="263" y="412"/>
                  </a:lnTo>
                  <a:lnTo>
                    <a:pt x="261" y="412"/>
                  </a:lnTo>
                  <a:lnTo>
                    <a:pt x="261" y="412"/>
                  </a:lnTo>
                  <a:lnTo>
                    <a:pt x="261" y="412"/>
                  </a:lnTo>
                  <a:lnTo>
                    <a:pt x="261" y="415"/>
                  </a:lnTo>
                  <a:lnTo>
                    <a:pt x="261" y="415"/>
                  </a:lnTo>
                  <a:lnTo>
                    <a:pt x="261" y="415"/>
                  </a:lnTo>
                  <a:lnTo>
                    <a:pt x="258" y="415"/>
                  </a:lnTo>
                  <a:lnTo>
                    <a:pt x="258" y="415"/>
                  </a:lnTo>
                  <a:lnTo>
                    <a:pt x="258" y="415"/>
                  </a:lnTo>
                  <a:lnTo>
                    <a:pt x="258" y="417"/>
                  </a:lnTo>
                  <a:lnTo>
                    <a:pt x="258" y="417"/>
                  </a:lnTo>
                  <a:lnTo>
                    <a:pt x="258" y="417"/>
                  </a:lnTo>
                  <a:lnTo>
                    <a:pt x="258" y="419"/>
                  </a:lnTo>
                  <a:lnTo>
                    <a:pt x="256" y="419"/>
                  </a:lnTo>
                  <a:lnTo>
                    <a:pt x="256" y="419"/>
                  </a:lnTo>
                  <a:lnTo>
                    <a:pt x="256" y="419"/>
                  </a:lnTo>
                  <a:lnTo>
                    <a:pt x="256" y="419"/>
                  </a:lnTo>
                  <a:lnTo>
                    <a:pt x="256" y="417"/>
                  </a:lnTo>
                  <a:lnTo>
                    <a:pt x="256" y="417"/>
                  </a:lnTo>
                  <a:lnTo>
                    <a:pt x="256" y="415"/>
                  </a:lnTo>
                  <a:lnTo>
                    <a:pt x="256" y="415"/>
                  </a:lnTo>
                  <a:lnTo>
                    <a:pt x="256" y="415"/>
                  </a:lnTo>
                  <a:lnTo>
                    <a:pt x="256" y="412"/>
                  </a:lnTo>
                  <a:lnTo>
                    <a:pt x="256" y="412"/>
                  </a:lnTo>
                  <a:lnTo>
                    <a:pt x="256" y="410"/>
                  </a:lnTo>
                  <a:lnTo>
                    <a:pt x="256" y="410"/>
                  </a:lnTo>
                  <a:lnTo>
                    <a:pt x="256" y="408"/>
                  </a:lnTo>
                  <a:lnTo>
                    <a:pt x="256" y="408"/>
                  </a:lnTo>
                  <a:lnTo>
                    <a:pt x="256" y="405"/>
                  </a:lnTo>
                  <a:lnTo>
                    <a:pt x="256" y="405"/>
                  </a:lnTo>
                  <a:lnTo>
                    <a:pt x="256" y="405"/>
                  </a:lnTo>
                  <a:lnTo>
                    <a:pt x="256" y="403"/>
                  </a:lnTo>
                  <a:lnTo>
                    <a:pt x="256" y="403"/>
                  </a:lnTo>
                  <a:lnTo>
                    <a:pt x="256" y="400"/>
                  </a:lnTo>
                  <a:lnTo>
                    <a:pt x="254" y="400"/>
                  </a:lnTo>
                  <a:lnTo>
                    <a:pt x="254" y="400"/>
                  </a:lnTo>
                  <a:lnTo>
                    <a:pt x="254" y="400"/>
                  </a:lnTo>
                  <a:lnTo>
                    <a:pt x="254" y="400"/>
                  </a:lnTo>
                  <a:lnTo>
                    <a:pt x="251" y="400"/>
                  </a:lnTo>
                  <a:lnTo>
                    <a:pt x="251" y="398"/>
                  </a:lnTo>
                  <a:lnTo>
                    <a:pt x="251" y="398"/>
                  </a:lnTo>
                  <a:lnTo>
                    <a:pt x="251" y="398"/>
                  </a:lnTo>
                  <a:lnTo>
                    <a:pt x="251" y="398"/>
                  </a:lnTo>
                  <a:lnTo>
                    <a:pt x="249" y="398"/>
                  </a:lnTo>
                  <a:lnTo>
                    <a:pt x="249" y="398"/>
                  </a:lnTo>
                  <a:lnTo>
                    <a:pt x="249" y="396"/>
                  </a:lnTo>
                  <a:lnTo>
                    <a:pt x="247" y="396"/>
                  </a:lnTo>
                  <a:lnTo>
                    <a:pt x="247" y="396"/>
                  </a:lnTo>
                  <a:lnTo>
                    <a:pt x="247" y="396"/>
                  </a:lnTo>
                  <a:lnTo>
                    <a:pt x="247" y="396"/>
                  </a:lnTo>
                  <a:lnTo>
                    <a:pt x="247" y="396"/>
                  </a:lnTo>
                  <a:lnTo>
                    <a:pt x="244" y="396"/>
                  </a:lnTo>
                  <a:lnTo>
                    <a:pt x="244" y="396"/>
                  </a:lnTo>
                  <a:lnTo>
                    <a:pt x="244" y="393"/>
                  </a:lnTo>
                  <a:lnTo>
                    <a:pt x="244" y="393"/>
                  </a:lnTo>
                  <a:lnTo>
                    <a:pt x="242" y="393"/>
                  </a:lnTo>
                  <a:lnTo>
                    <a:pt x="242" y="393"/>
                  </a:lnTo>
                  <a:lnTo>
                    <a:pt x="242" y="393"/>
                  </a:lnTo>
                  <a:lnTo>
                    <a:pt x="239" y="393"/>
                  </a:lnTo>
                  <a:lnTo>
                    <a:pt x="239" y="391"/>
                  </a:lnTo>
                  <a:lnTo>
                    <a:pt x="239" y="391"/>
                  </a:lnTo>
                  <a:lnTo>
                    <a:pt x="239" y="391"/>
                  </a:lnTo>
                  <a:lnTo>
                    <a:pt x="239" y="391"/>
                  </a:lnTo>
                  <a:lnTo>
                    <a:pt x="237" y="391"/>
                  </a:lnTo>
                  <a:lnTo>
                    <a:pt x="237" y="391"/>
                  </a:lnTo>
                  <a:lnTo>
                    <a:pt x="237" y="389"/>
                  </a:lnTo>
                  <a:lnTo>
                    <a:pt x="235" y="389"/>
                  </a:lnTo>
                  <a:lnTo>
                    <a:pt x="235" y="389"/>
                  </a:lnTo>
                  <a:lnTo>
                    <a:pt x="235" y="389"/>
                  </a:lnTo>
                  <a:lnTo>
                    <a:pt x="235" y="389"/>
                  </a:lnTo>
                  <a:lnTo>
                    <a:pt x="232" y="389"/>
                  </a:lnTo>
                  <a:lnTo>
                    <a:pt x="232" y="386"/>
                  </a:lnTo>
                  <a:lnTo>
                    <a:pt x="232" y="386"/>
                  </a:lnTo>
                  <a:lnTo>
                    <a:pt x="232" y="386"/>
                  </a:lnTo>
                  <a:lnTo>
                    <a:pt x="232" y="386"/>
                  </a:lnTo>
                  <a:lnTo>
                    <a:pt x="230" y="386"/>
                  </a:lnTo>
                  <a:lnTo>
                    <a:pt x="230" y="386"/>
                  </a:lnTo>
                  <a:lnTo>
                    <a:pt x="230" y="386"/>
                  </a:lnTo>
                  <a:lnTo>
                    <a:pt x="228" y="386"/>
                  </a:lnTo>
                  <a:lnTo>
                    <a:pt x="228" y="384"/>
                  </a:lnTo>
                  <a:lnTo>
                    <a:pt x="228" y="384"/>
                  </a:lnTo>
                  <a:lnTo>
                    <a:pt x="228" y="384"/>
                  </a:lnTo>
                  <a:lnTo>
                    <a:pt x="228" y="384"/>
                  </a:lnTo>
                  <a:lnTo>
                    <a:pt x="225" y="384"/>
                  </a:lnTo>
                  <a:lnTo>
                    <a:pt x="225" y="384"/>
                  </a:lnTo>
                  <a:lnTo>
                    <a:pt x="225" y="381"/>
                  </a:lnTo>
                  <a:lnTo>
                    <a:pt x="225" y="381"/>
                  </a:lnTo>
                  <a:lnTo>
                    <a:pt x="223" y="381"/>
                  </a:lnTo>
                  <a:lnTo>
                    <a:pt x="223" y="381"/>
                  </a:lnTo>
                  <a:lnTo>
                    <a:pt x="223" y="381"/>
                  </a:lnTo>
                  <a:lnTo>
                    <a:pt x="221" y="381"/>
                  </a:lnTo>
                  <a:lnTo>
                    <a:pt x="221" y="379"/>
                  </a:lnTo>
                  <a:lnTo>
                    <a:pt x="221" y="379"/>
                  </a:lnTo>
                  <a:lnTo>
                    <a:pt x="221" y="379"/>
                  </a:lnTo>
                  <a:lnTo>
                    <a:pt x="221" y="379"/>
                  </a:lnTo>
                  <a:lnTo>
                    <a:pt x="218" y="379"/>
                  </a:lnTo>
                  <a:lnTo>
                    <a:pt x="218" y="379"/>
                  </a:lnTo>
                  <a:lnTo>
                    <a:pt x="218" y="377"/>
                  </a:lnTo>
                  <a:lnTo>
                    <a:pt x="218" y="377"/>
                  </a:lnTo>
                  <a:lnTo>
                    <a:pt x="216" y="377"/>
                  </a:lnTo>
                  <a:lnTo>
                    <a:pt x="216" y="377"/>
                  </a:lnTo>
                  <a:lnTo>
                    <a:pt x="216" y="377"/>
                  </a:lnTo>
                  <a:lnTo>
                    <a:pt x="213" y="377"/>
                  </a:lnTo>
                  <a:lnTo>
                    <a:pt x="213" y="374"/>
                  </a:lnTo>
                  <a:lnTo>
                    <a:pt x="213" y="374"/>
                  </a:lnTo>
                  <a:lnTo>
                    <a:pt x="213" y="374"/>
                  </a:lnTo>
                  <a:lnTo>
                    <a:pt x="211" y="374"/>
                  </a:lnTo>
                  <a:lnTo>
                    <a:pt x="211" y="374"/>
                  </a:lnTo>
                  <a:lnTo>
                    <a:pt x="211" y="374"/>
                  </a:lnTo>
                  <a:lnTo>
                    <a:pt x="209" y="374"/>
                  </a:lnTo>
                  <a:lnTo>
                    <a:pt x="209" y="374"/>
                  </a:lnTo>
                  <a:lnTo>
                    <a:pt x="206" y="374"/>
                  </a:lnTo>
                  <a:lnTo>
                    <a:pt x="206" y="374"/>
                  </a:lnTo>
                  <a:lnTo>
                    <a:pt x="206" y="374"/>
                  </a:lnTo>
                  <a:lnTo>
                    <a:pt x="206" y="377"/>
                  </a:lnTo>
                  <a:lnTo>
                    <a:pt x="204" y="377"/>
                  </a:lnTo>
                  <a:lnTo>
                    <a:pt x="204" y="377"/>
                  </a:lnTo>
                  <a:lnTo>
                    <a:pt x="204" y="377"/>
                  </a:lnTo>
                  <a:lnTo>
                    <a:pt x="204" y="377"/>
                  </a:lnTo>
                  <a:lnTo>
                    <a:pt x="204" y="377"/>
                  </a:lnTo>
                  <a:lnTo>
                    <a:pt x="202" y="377"/>
                  </a:lnTo>
                  <a:lnTo>
                    <a:pt x="202" y="377"/>
                  </a:lnTo>
                  <a:lnTo>
                    <a:pt x="202" y="374"/>
                  </a:lnTo>
                  <a:lnTo>
                    <a:pt x="199" y="374"/>
                  </a:lnTo>
                  <a:lnTo>
                    <a:pt x="199" y="374"/>
                  </a:lnTo>
                  <a:lnTo>
                    <a:pt x="199" y="374"/>
                  </a:lnTo>
                  <a:lnTo>
                    <a:pt x="199" y="374"/>
                  </a:lnTo>
                  <a:lnTo>
                    <a:pt x="197" y="374"/>
                  </a:lnTo>
                  <a:lnTo>
                    <a:pt x="197" y="374"/>
                  </a:lnTo>
                  <a:lnTo>
                    <a:pt x="197" y="374"/>
                  </a:lnTo>
                  <a:lnTo>
                    <a:pt x="197" y="372"/>
                  </a:lnTo>
                  <a:lnTo>
                    <a:pt x="195" y="372"/>
                  </a:lnTo>
                  <a:lnTo>
                    <a:pt x="195" y="372"/>
                  </a:lnTo>
                  <a:lnTo>
                    <a:pt x="195" y="372"/>
                  </a:lnTo>
                  <a:lnTo>
                    <a:pt x="195" y="372"/>
                  </a:lnTo>
                  <a:lnTo>
                    <a:pt x="195" y="370"/>
                  </a:lnTo>
                  <a:lnTo>
                    <a:pt x="192" y="370"/>
                  </a:lnTo>
                  <a:lnTo>
                    <a:pt x="192" y="370"/>
                  </a:lnTo>
                  <a:lnTo>
                    <a:pt x="192" y="370"/>
                  </a:lnTo>
                  <a:lnTo>
                    <a:pt x="190" y="370"/>
                  </a:lnTo>
                  <a:lnTo>
                    <a:pt x="190" y="372"/>
                  </a:lnTo>
                  <a:lnTo>
                    <a:pt x="190" y="372"/>
                  </a:lnTo>
                  <a:lnTo>
                    <a:pt x="190" y="372"/>
                  </a:lnTo>
                  <a:lnTo>
                    <a:pt x="190" y="374"/>
                  </a:lnTo>
                  <a:lnTo>
                    <a:pt x="190" y="374"/>
                  </a:lnTo>
                  <a:lnTo>
                    <a:pt x="190" y="374"/>
                  </a:lnTo>
                  <a:lnTo>
                    <a:pt x="190" y="374"/>
                  </a:lnTo>
                  <a:lnTo>
                    <a:pt x="190" y="377"/>
                  </a:lnTo>
                  <a:lnTo>
                    <a:pt x="192" y="377"/>
                  </a:lnTo>
                  <a:lnTo>
                    <a:pt x="192" y="377"/>
                  </a:lnTo>
                  <a:lnTo>
                    <a:pt x="190" y="377"/>
                  </a:lnTo>
                  <a:lnTo>
                    <a:pt x="190" y="377"/>
                  </a:lnTo>
                  <a:lnTo>
                    <a:pt x="187" y="377"/>
                  </a:lnTo>
                  <a:lnTo>
                    <a:pt x="187" y="379"/>
                  </a:lnTo>
                  <a:lnTo>
                    <a:pt x="187" y="379"/>
                  </a:lnTo>
                  <a:lnTo>
                    <a:pt x="187" y="381"/>
                  </a:lnTo>
                  <a:lnTo>
                    <a:pt x="187" y="381"/>
                  </a:lnTo>
                  <a:lnTo>
                    <a:pt x="187" y="381"/>
                  </a:lnTo>
                  <a:lnTo>
                    <a:pt x="187" y="384"/>
                  </a:lnTo>
                  <a:lnTo>
                    <a:pt x="187" y="384"/>
                  </a:lnTo>
                  <a:lnTo>
                    <a:pt x="187" y="386"/>
                  </a:lnTo>
                  <a:lnTo>
                    <a:pt x="187" y="386"/>
                  </a:lnTo>
                  <a:lnTo>
                    <a:pt x="187" y="386"/>
                  </a:lnTo>
                  <a:lnTo>
                    <a:pt x="187" y="389"/>
                  </a:lnTo>
                  <a:lnTo>
                    <a:pt x="187" y="389"/>
                  </a:lnTo>
                  <a:lnTo>
                    <a:pt x="187" y="389"/>
                  </a:lnTo>
                  <a:lnTo>
                    <a:pt x="190" y="389"/>
                  </a:lnTo>
                  <a:lnTo>
                    <a:pt x="190" y="391"/>
                  </a:lnTo>
                  <a:lnTo>
                    <a:pt x="190" y="391"/>
                  </a:lnTo>
                  <a:lnTo>
                    <a:pt x="190" y="393"/>
                  </a:lnTo>
                  <a:lnTo>
                    <a:pt x="190" y="393"/>
                  </a:lnTo>
                  <a:lnTo>
                    <a:pt x="187" y="393"/>
                  </a:lnTo>
                  <a:lnTo>
                    <a:pt x="187" y="393"/>
                  </a:lnTo>
                  <a:lnTo>
                    <a:pt x="187" y="393"/>
                  </a:lnTo>
                  <a:lnTo>
                    <a:pt x="187" y="396"/>
                  </a:lnTo>
                  <a:lnTo>
                    <a:pt x="187" y="396"/>
                  </a:lnTo>
                  <a:lnTo>
                    <a:pt x="187" y="396"/>
                  </a:lnTo>
                  <a:lnTo>
                    <a:pt x="185" y="396"/>
                  </a:lnTo>
                  <a:lnTo>
                    <a:pt x="185" y="396"/>
                  </a:lnTo>
                  <a:lnTo>
                    <a:pt x="185" y="398"/>
                  </a:lnTo>
                  <a:lnTo>
                    <a:pt x="185" y="398"/>
                  </a:lnTo>
                  <a:lnTo>
                    <a:pt x="183" y="398"/>
                  </a:lnTo>
                  <a:lnTo>
                    <a:pt x="183" y="398"/>
                  </a:lnTo>
                  <a:lnTo>
                    <a:pt x="183" y="400"/>
                  </a:lnTo>
                  <a:lnTo>
                    <a:pt x="183" y="400"/>
                  </a:lnTo>
                  <a:lnTo>
                    <a:pt x="183" y="400"/>
                  </a:lnTo>
                  <a:lnTo>
                    <a:pt x="180" y="400"/>
                  </a:lnTo>
                  <a:lnTo>
                    <a:pt x="180" y="400"/>
                  </a:lnTo>
                  <a:lnTo>
                    <a:pt x="180" y="400"/>
                  </a:lnTo>
                  <a:lnTo>
                    <a:pt x="178" y="400"/>
                  </a:lnTo>
                  <a:lnTo>
                    <a:pt x="178" y="400"/>
                  </a:lnTo>
                  <a:lnTo>
                    <a:pt x="178" y="398"/>
                  </a:lnTo>
                  <a:lnTo>
                    <a:pt x="178" y="398"/>
                  </a:lnTo>
                  <a:lnTo>
                    <a:pt x="178" y="398"/>
                  </a:lnTo>
                  <a:lnTo>
                    <a:pt x="178" y="396"/>
                  </a:lnTo>
                  <a:lnTo>
                    <a:pt x="178" y="396"/>
                  </a:lnTo>
                  <a:lnTo>
                    <a:pt x="178" y="396"/>
                  </a:lnTo>
                  <a:lnTo>
                    <a:pt x="178" y="396"/>
                  </a:lnTo>
                  <a:lnTo>
                    <a:pt x="178" y="396"/>
                  </a:lnTo>
                  <a:lnTo>
                    <a:pt x="178" y="393"/>
                  </a:lnTo>
                  <a:lnTo>
                    <a:pt x="178" y="393"/>
                  </a:lnTo>
                  <a:lnTo>
                    <a:pt x="178" y="393"/>
                  </a:lnTo>
                  <a:lnTo>
                    <a:pt x="178" y="391"/>
                  </a:lnTo>
                  <a:lnTo>
                    <a:pt x="176" y="391"/>
                  </a:lnTo>
                  <a:lnTo>
                    <a:pt x="176" y="391"/>
                  </a:lnTo>
                  <a:lnTo>
                    <a:pt x="176" y="391"/>
                  </a:lnTo>
                  <a:lnTo>
                    <a:pt x="176" y="389"/>
                  </a:lnTo>
                  <a:lnTo>
                    <a:pt x="173" y="389"/>
                  </a:lnTo>
                  <a:lnTo>
                    <a:pt x="173" y="389"/>
                  </a:lnTo>
                  <a:lnTo>
                    <a:pt x="173" y="389"/>
                  </a:lnTo>
                  <a:lnTo>
                    <a:pt x="173" y="386"/>
                  </a:lnTo>
                  <a:lnTo>
                    <a:pt x="173" y="386"/>
                  </a:lnTo>
                  <a:lnTo>
                    <a:pt x="173" y="386"/>
                  </a:lnTo>
                  <a:lnTo>
                    <a:pt x="173" y="386"/>
                  </a:lnTo>
                  <a:lnTo>
                    <a:pt x="173" y="386"/>
                  </a:lnTo>
                  <a:lnTo>
                    <a:pt x="171" y="386"/>
                  </a:lnTo>
                  <a:lnTo>
                    <a:pt x="171" y="386"/>
                  </a:lnTo>
                  <a:lnTo>
                    <a:pt x="171" y="386"/>
                  </a:lnTo>
                  <a:lnTo>
                    <a:pt x="171" y="386"/>
                  </a:lnTo>
                  <a:lnTo>
                    <a:pt x="171" y="384"/>
                  </a:lnTo>
                  <a:lnTo>
                    <a:pt x="171" y="384"/>
                  </a:lnTo>
                  <a:lnTo>
                    <a:pt x="171" y="381"/>
                  </a:lnTo>
                  <a:lnTo>
                    <a:pt x="171" y="381"/>
                  </a:lnTo>
                  <a:lnTo>
                    <a:pt x="171" y="379"/>
                  </a:lnTo>
                  <a:lnTo>
                    <a:pt x="168" y="379"/>
                  </a:lnTo>
                  <a:lnTo>
                    <a:pt x="168" y="379"/>
                  </a:lnTo>
                  <a:lnTo>
                    <a:pt x="168" y="377"/>
                  </a:lnTo>
                  <a:lnTo>
                    <a:pt x="168" y="377"/>
                  </a:lnTo>
                  <a:lnTo>
                    <a:pt x="168" y="374"/>
                  </a:lnTo>
                  <a:lnTo>
                    <a:pt x="168" y="374"/>
                  </a:lnTo>
                  <a:lnTo>
                    <a:pt x="168" y="374"/>
                  </a:lnTo>
                  <a:lnTo>
                    <a:pt x="168" y="374"/>
                  </a:lnTo>
                  <a:lnTo>
                    <a:pt x="166" y="374"/>
                  </a:lnTo>
                  <a:lnTo>
                    <a:pt x="166" y="372"/>
                  </a:lnTo>
                  <a:lnTo>
                    <a:pt x="166" y="372"/>
                  </a:lnTo>
                  <a:lnTo>
                    <a:pt x="166" y="372"/>
                  </a:lnTo>
                  <a:lnTo>
                    <a:pt x="166" y="372"/>
                  </a:lnTo>
                  <a:lnTo>
                    <a:pt x="166" y="370"/>
                  </a:lnTo>
                  <a:lnTo>
                    <a:pt x="164" y="370"/>
                  </a:lnTo>
                  <a:lnTo>
                    <a:pt x="164" y="370"/>
                  </a:lnTo>
                  <a:lnTo>
                    <a:pt x="164" y="370"/>
                  </a:lnTo>
                  <a:lnTo>
                    <a:pt x="164" y="367"/>
                  </a:lnTo>
                  <a:lnTo>
                    <a:pt x="161" y="367"/>
                  </a:lnTo>
                  <a:lnTo>
                    <a:pt x="161" y="367"/>
                  </a:lnTo>
                  <a:lnTo>
                    <a:pt x="161" y="367"/>
                  </a:lnTo>
                  <a:lnTo>
                    <a:pt x="161" y="367"/>
                  </a:lnTo>
                  <a:lnTo>
                    <a:pt x="161" y="365"/>
                  </a:lnTo>
                  <a:lnTo>
                    <a:pt x="159" y="365"/>
                  </a:lnTo>
                  <a:lnTo>
                    <a:pt x="159" y="365"/>
                  </a:lnTo>
                  <a:lnTo>
                    <a:pt x="159" y="365"/>
                  </a:lnTo>
                  <a:lnTo>
                    <a:pt x="159" y="365"/>
                  </a:lnTo>
                  <a:lnTo>
                    <a:pt x="159" y="365"/>
                  </a:lnTo>
                  <a:lnTo>
                    <a:pt x="157" y="365"/>
                  </a:lnTo>
                  <a:lnTo>
                    <a:pt x="157" y="363"/>
                  </a:lnTo>
                  <a:lnTo>
                    <a:pt x="157" y="363"/>
                  </a:lnTo>
                  <a:lnTo>
                    <a:pt x="157" y="363"/>
                  </a:lnTo>
                  <a:lnTo>
                    <a:pt x="154" y="363"/>
                  </a:lnTo>
                  <a:lnTo>
                    <a:pt x="154" y="360"/>
                  </a:lnTo>
                  <a:lnTo>
                    <a:pt x="154" y="360"/>
                  </a:lnTo>
                  <a:lnTo>
                    <a:pt x="154" y="360"/>
                  </a:lnTo>
                  <a:lnTo>
                    <a:pt x="154" y="358"/>
                  </a:lnTo>
                  <a:lnTo>
                    <a:pt x="154" y="358"/>
                  </a:lnTo>
                  <a:lnTo>
                    <a:pt x="154" y="358"/>
                  </a:lnTo>
                  <a:lnTo>
                    <a:pt x="152" y="358"/>
                  </a:lnTo>
                  <a:lnTo>
                    <a:pt x="152" y="355"/>
                  </a:lnTo>
                  <a:lnTo>
                    <a:pt x="152" y="355"/>
                  </a:lnTo>
                  <a:lnTo>
                    <a:pt x="152" y="355"/>
                  </a:lnTo>
                  <a:lnTo>
                    <a:pt x="152" y="355"/>
                  </a:lnTo>
                  <a:lnTo>
                    <a:pt x="152" y="355"/>
                  </a:lnTo>
                  <a:lnTo>
                    <a:pt x="152" y="353"/>
                  </a:lnTo>
                  <a:lnTo>
                    <a:pt x="152" y="353"/>
                  </a:lnTo>
                  <a:lnTo>
                    <a:pt x="152" y="351"/>
                  </a:lnTo>
                  <a:lnTo>
                    <a:pt x="150" y="351"/>
                  </a:lnTo>
                  <a:lnTo>
                    <a:pt x="150" y="351"/>
                  </a:lnTo>
                  <a:lnTo>
                    <a:pt x="150" y="348"/>
                  </a:lnTo>
                  <a:lnTo>
                    <a:pt x="150" y="348"/>
                  </a:lnTo>
                  <a:lnTo>
                    <a:pt x="150" y="348"/>
                  </a:lnTo>
                  <a:lnTo>
                    <a:pt x="150" y="346"/>
                  </a:lnTo>
                  <a:lnTo>
                    <a:pt x="150" y="346"/>
                  </a:lnTo>
                  <a:lnTo>
                    <a:pt x="147" y="346"/>
                  </a:lnTo>
                  <a:lnTo>
                    <a:pt x="147" y="346"/>
                  </a:lnTo>
                  <a:lnTo>
                    <a:pt x="147" y="346"/>
                  </a:lnTo>
                  <a:lnTo>
                    <a:pt x="147" y="346"/>
                  </a:lnTo>
                  <a:lnTo>
                    <a:pt x="147" y="344"/>
                  </a:lnTo>
                  <a:lnTo>
                    <a:pt x="145" y="344"/>
                  </a:lnTo>
                  <a:lnTo>
                    <a:pt x="145" y="344"/>
                  </a:lnTo>
                  <a:lnTo>
                    <a:pt x="145" y="344"/>
                  </a:lnTo>
                  <a:lnTo>
                    <a:pt x="145" y="341"/>
                  </a:lnTo>
                  <a:lnTo>
                    <a:pt x="145" y="341"/>
                  </a:lnTo>
                  <a:lnTo>
                    <a:pt x="145" y="341"/>
                  </a:lnTo>
                  <a:lnTo>
                    <a:pt x="145" y="339"/>
                  </a:lnTo>
                  <a:lnTo>
                    <a:pt x="145" y="339"/>
                  </a:lnTo>
                  <a:lnTo>
                    <a:pt x="145" y="339"/>
                  </a:lnTo>
                  <a:lnTo>
                    <a:pt x="145" y="339"/>
                  </a:lnTo>
                  <a:lnTo>
                    <a:pt x="145" y="336"/>
                  </a:lnTo>
                  <a:lnTo>
                    <a:pt x="145" y="336"/>
                  </a:lnTo>
                  <a:lnTo>
                    <a:pt x="145" y="336"/>
                  </a:lnTo>
                  <a:lnTo>
                    <a:pt x="145" y="334"/>
                  </a:lnTo>
                  <a:lnTo>
                    <a:pt x="145" y="334"/>
                  </a:lnTo>
                  <a:lnTo>
                    <a:pt x="145" y="332"/>
                  </a:lnTo>
                  <a:lnTo>
                    <a:pt x="142" y="332"/>
                  </a:lnTo>
                  <a:lnTo>
                    <a:pt x="142" y="332"/>
                  </a:lnTo>
                  <a:lnTo>
                    <a:pt x="142" y="332"/>
                  </a:lnTo>
                  <a:lnTo>
                    <a:pt x="142" y="329"/>
                  </a:lnTo>
                  <a:lnTo>
                    <a:pt x="140" y="329"/>
                  </a:lnTo>
                  <a:lnTo>
                    <a:pt x="140" y="329"/>
                  </a:lnTo>
                  <a:lnTo>
                    <a:pt x="140" y="327"/>
                  </a:lnTo>
                  <a:lnTo>
                    <a:pt x="140" y="327"/>
                  </a:lnTo>
                  <a:lnTo>
                    <a:pt x="140" y="327"/>
                  </a:lnTo>
                  <a:lnTo>
                    <a:pt x="140" y="327"/>
                  </a:lnTo>
                  <a:lnTo>
                    <a:pt x="140" y="327"/>
                  </a:lnTo>
                  <a:lnTo>
                    <a:pt x="140" y="327"/>
                  </a:lnTo>
                  <a:lnTo>
                    <a:pt x="140" y="327"/>
                  </a:lnTo>
                  <a:lnTo>
                    <a:pt x="138" y="327"/>
                  </a:lnTo>
                  <a:lnTo>
                    <a:pt x="138" y="327"/>
                  </a:lnTo>
                  <a:lnTo>
                    <a:pt x="138" y="327"/>
                  </a:lnTo>
                  <a:lnTo>
                    <a:pt x="138" y="327"/>
                  </a:lnTo>
                  <a:lnTo>
                    <a:pt x="138" y="325"/>
                  </a:lnTo>
                  <a:lnTo>
                    <a:pt x="138" y="325"/>
                  </a:lnTo>
                  <a:lnTo>
                    <a:pt x="138" y="325"/>
                  </a:lnTo>
                  <a:lnTo>
                    <a:pt x="138" y="322"/>
                  </a:lnTo>
                  <a:lnTo>
                    <a:pt x="138" y="322"/>
                  </a:lnTo>
                  <a:lnTo>
                    <a:pt x="138" y="322"/>
                  </a:lnTo>
                  <a:lnTo>
                    <a:pt x="138" y="320"/>
                  </a:lnTo>
                  <a:lnTo>
                    <a:pt x="138" y="320"/>
                  </a:lnTo>
                  <a:lnTo>
                    <a:pt x="138" y="320"/>
                  </a:lnTo>
                  <a:lnTo>
                    <a:pt x="135" y="32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276" name="TextBox 275"/>
          <p:cNvSpPr txBox="1"/>
          <p:nvPr/>
        </p:nvSpPr>
        <p:spPr>
          <a:xfrm>
            <a:off x="7044049" y="2337317"/>
            <a:ext cx="2363339" cy="307777"/>
          </a:xfrm>
          <a:prstGeom prst="rect">
            <a:avLst/>
          </a:prstGeom>
          <a:noFill/>
        </p:spPr>
        <p:txBody>
          <a:bodyPr wrap="none" rtlCol="0">
            <a:spAutoFit/>
          </a:bodyPr>
          <a:lstStyle/>
          <a:p>
            <a:r>
              <a:rPr lang="en-US" sz="1400" b="1" dirty="0">
                <a:solidFill>
                  <a:schemeClr val="bg1"/>
                </a:solidFill>
                <a:latin typeface="Lato" panose="020F0502020204030203" pitchFamily="34" charset="0"/>
                <a:ea typeface="Open Sans" charset="0"/>
                <a:cs typeface="Lato" panose="020F0502020204030203" pitchFamily="34" charset="0"/>
              </a:rPr>
              <a:t>POPULATION </a:t>
            </a:r>
            <a:r>
              <a:rPr lang="en-US" sz="1400" dirty="0">
                <a:solidFill>
                  <a:schemeClr val="bg1"/>
                </a:solidFill>
                <a:latin typeface="Lato" panose="020F0502020204030203" pitchFamily="34" charset="0"/>
                <a:ea typeface="Open Sans" charset="0"/>
                <a:cs typeface="Lato" panose="020F0502020204030203" pitchFamily="34" charset="0"/>
              </a:rPr>
              <a:t>BY GENDER</a:t>
            </a:r>
          </a:p>
        </p:txBody>
      </p:sp>
      <p:grpSp>
        <p:nvGrpSpPr>
          <p:cNvPr id="277" name="Group 276"/>
          <p:cNvGrpSpPr/>
          <p:nvPr/>
        </p:nvGrpSpPr>
        <p:grpSpPr>
          <a:xfrm>
            <a:off x="7184091" y="2806196"/>
            <a:ext cx="1262789" cy="700716"/>
            <a:chOff x="5032390" y="1294460"/>
            <a:chExt cx="1145981" cy="635900"/>
          </a:xfrm>
          <a:solidFill>
            <a:schemeClr val="accent2"/>
          </a:solidFill>
        </p:grpSpPr>
        <p:sp>
          <p:nvSpPr>
            <p:cNvPr id="278" name="AutoShape 137"/>
            <p:cNvSpPr>
              <a:spLocks/>
            </p:cNvSpPr>
            <p:nvPr/>
          </p:nvSpPr>
          <p:spPr bwMode="auto">
            <a:xfrm>
              <a:off x="5032390" y="1294460"/>
              <a:ext cx="286548" cy="635900"/>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nvGrpSpPr>
            <p:cNvPr id="279" name="Group 278"/>
            <p:cNvGrpSpPr/>
            <p:nvPr/>
          </p:nvGrpSpPr>
          <p:grpSpPr>
            <a:xfrm>
              <a:off x="5400606" y="1336493"/>
              <a:ext cx="125062" cy="581579"/>
              <a:chOff x="5400606" y="1336493"/>
              <a:chExt cx="125062" cy="581579"/>
            </a:xfrm>
            <a:grpFill/>
          </p:grpSpPr>
          <p:sp>
            <p:nvSpPr>
              <p:cNvPr id="292"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293"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80" name="Group 279"/>
            <p:cNvGrpSpPr/>
            <p:nvPr/>
          </p:nvGrpSpPr>
          <p:grpSpPr>
            <a:xfrm>
              <a:off x="5560094" y="1335388"/>
              <a:ext cx="125062" cy="581579"/>
              <a:chOff x="5400606" y="1336493"/>
              <a:chExt cx="125062" cy="581579"/>
            </a:xfrm>
            <a:grpFill/>
          </p:grpSpPr>
          <p:sp>
            <p:nvSpPr>
              <p:cNvPr id="290"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291"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81" name="Group 280"/>
            <p:cNvGrpSpPr/>
            <p:nvPr/>
          </p:nvGrpSpPr>
          <p:grpSpPr>
            <a:xfrm>
              <a:off x="5727738" y="1335694"/>
              <a:ext cx="125062" cy="581579"/>
              <a:chOff x="5400606" y="1336493"/>
              <a:chExt cx="125062" cy="581579"/>
            </a:xfrm>
            <a:grpFill/>
          </p:grpSpPr>
          <p:sp>
            <p:nvSpPr>
              <p:cNvPr id="288"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289"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82" name="Group 281"/>
            <p:cNvGrpSpPr/>
            <p:nvPr/>
          </p:nvGrpSpPr>
          <p:grpSpPr>
            <a:xfrm>
              <a:off x="5898031" y="1335901"/>
              <a:ext cx="125062" cy="581579"/>
              <a:chOff x="5400606" y="1336493"/>
              <a:chExt cx="125062" cy="581579"/>
            </a:xfrm>
            <a:grpFill/>
          </p:grpSpPr>
          <p:sp>
            <p:nvSpPr>
              <p:cNvPr id="286"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287"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83" name="Group 282"/>
            <p:cNvGrpSpPr/>
            <p:nvPr/>
          </p:nvGrpSpPr>
          <p:grpSpPr>
            <a:xfrm>
              <a:off x="6053309" y="1327732"/>
              <a:ext cx="125062" cy="581579"/>
              <a:chOff x="5400606" y="1336493"/>
              <a:chExt cx="125062" cy="581579"/>
            </a:xfrm>
            <a:grpFill/>
          </p:grpSpPr>
          <p:sp>
            <p:nvSpPr>
              <p:cNvPr id="284"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285"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grpSp>
        <p:nvGrpSpPr>
          <p:cNvPr id="294" name="Group 293"/>
          <p:cNvGrpSpPr/>
          <p:nvPr/>
        </p:nvGrpSpPr>
        <p:grpSpPr>
          <a:xfrm>
            <a:off x="9683800" y="2793009"/>
            <a:ext cx="1657379" cy="704563"/>
            <a:chOff x="6897364" y="1284268"/>
            <a:chExt cx="1504071" cy="639390"/>
          </a:xfrm>
        </p:grpSpPr>
        <p:sp>
          <p:nvSpPr>
            <p:cNvPr id="295" name="AutoShape 124"/>
            <p:cNvSpPr>
              <a:spLocks/>
            </p:cNvSpPr>
            <p:nvPr/>
          </p:nvSpPr>
          <p:spPr bwMode="auto">
            <a:xfrm>
              <a:off x="6897364" y="1284268"/>
              <a:ext cx="330230" cy="639390"/>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nvGrpSpPr>
            <p:cNvPr id="296" name="Group 295"/>
            <p:cNvGrpSpPr/>
            <p:nvPr/>
          </p:nvGrpSpPr>
          <p:grpSpPr>
            <a:xfrm>
              <a:off x="7278159" y="1327306"/>
              <a:ext cx="143587" cy="583060"/>
              <a:chOff x="7278159" y="1327306"/>
              <a:chExt cx="143587" cy="583060"/>
            </a:xfrm>
          </p:grpSpPr>
          <p:sp>
            <p:nvSpPr>
              <p:cNvPr id="315"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16"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97" name="Group 296"/>
            <p:cNvGrpSpPr/>
            <p:nvPr/>
          </p:nvGrpSpPr>
          <p:grpSpPr>
            <a:xfrm>
              <a:off x="7437647" y="1326201"/>
              <a:ext cx="143587" cy="583060"/>
              <a:chOff x="7278159" y="1327306"/>
              <a:chExt cx="143587" cy="583060"/>
            </a:xfrm>
          </p:grpSpPr>
          <p:sp>
            <p:nvSpPr>
              <p:cNvPr id="313"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14"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98" name="Group 297"/>
            <p:cNvGrpSpPr/>
            <p:nvPr/>
          </p:nvGrpSpPr>
          <p:grpSpPr>
            <a:xfrm>
              <a:off x="7605291" y="1326507"/>
              <a:ext cx="143587" cy="583060"/>
              <a:chOff x="7278159" y="1327306"/>
              <a:chExt cx="143587" cy="583060"/>
            </a:xfrm>
          </p:grpSpPr>
          <p:sp>
            <p:nvSpPr>
              <p:cNvPr id="311"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12"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99" name="Group 298"/>
            <p:cNvGrpSpPr/>
            <p:nvPr/>
          </p:nvGrpSpPr>
          <p:grpSpPr>
            <a:xfrm>
              <a:off x="7775584" y="1326714"/>
              <a:ext cx="143587" cy="583060"/>
              <a:chOff x="7278159" y="1327306"/>
              <a:chExt cx="143587" cy="583060"/>
            </a:xfrm>
          </p:grpSpPr>
          <p:sp>
            <p:nvSpPr>
              <p:cNvPr id="309"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10"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300" name="Group 299"/>
            <p:cNvGrpSpPr/>
            <p:nvPr/>
          </p:nvGrpSpPr>
          <p:grpSpPr>
            <a:xfrm>
              <a:off x="7930862" y="1318545"/>
              <a:ext cx="143587" cy="583060"/>
              <a:chOff x="7278159" y="1327306"/>
              <a:chExt cx="143587" cy="583060"/>
            </a:xfrm>
          </p:grpSpPr>
          <p:sp>
            <p:nvSpPr>
              <p:cNvPr id="307"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08"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301" name="Group 300"/>
            <p:cNvGrpSpPr/>
            <p:nvPr/>
          </p:nvGrpSpPr>
          <p:grpSpPr>
            <a:xfrm>
              <a:off x="8102570" y="1326714"/>
              <a:ext cx="143587" cy="583060"/>
              <a:chOff x="7278159" y="1327306"/>
              <a:chExt cx="143587" cy="583060"/>
            </a:xfrm>
          </p:grpSpPr>
          <p:sp>
            <p:nvSpPr>
              <p:cNvPr id="305"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06"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302" name="Group 301"/>
            <p:cNvGrpSpPr/>
            <p:nvPr/>
          </p:nvGrpSpPr>
          <p:grpSpPr>
            <a:xfrm>
              <a:off x="8257848" y="1318545"/>
              <a:ext cx="143587" cy="583060"/>
              <a:chOff x="7278159" y="1327306"/>
              <a:chExt cx="143587" cy="583060"/>
            </a:xfrm>
          </p:grpSpPr>
          <p:sp>
            <p:nvSpPr>
              <p:cNvPr id="303"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04"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sp>
        <p:nvSpPr>
          <p:cNvPr id="317" name="TextBox 316"/>
          <p:cNvSpPr txBox="1"/>
          <p:nvPr/>
        </p:nvSpPr>
        <p:spPr>
          <a:xfrm>
            <a:off x="7090719" y="3638737"/>
            <a:ext cx="1507144" cy="276999"/>
          </a:xfrm>
          <a:prstGeom prst="rect">
            <a:avLst/>
          </a:prstGeom>
          <a:noFill/>
        </p:spPr>
        <p:txBody>
          <a:bodyPr wrap="none" rtlCol="0">
            <a:spAutoFit/>
          </a:bodyPr>
          <a:lstStyle/>
          <a:p>
            <a:r>
              <a:rPr lang="en-US" sz="1200" b="1" dirty="0">
                <a:solidFill>
                  <a:schemeClr val="bg1"/>
                </a:solidFill>
                <a:latin typeface="Lato" panose="020F0502020204030203" pitchFamily="34" charset="0"/>
                <a:ea typeface="Open Sans" charset="0"/>
                <a:cs typeface="Lato" panose="020F0502020204030203" pitchFamily="34" charset="0"/>
              </a:rPr>
              <a:t>10,154,345 </a:t>
            </a:r>
            <a:r>
              <a:rPr lang="en-US" sz="1200" dirty="0">
                <a:solidFill>
                  <a:schemeClr val="bg1"/>
                </a:solidFill>
                <a:latin typeface="Lato" panose="020F0502020204030203" pitchFamily="34" charset="0"/>
                <a:ea typeface="Open Sans" charset="0"/>
                <a:cs typeface="Lato" panose="020F0502020204030203" pitchFamily="34" charset="0"/>
              </a:rPr>
              <a:t>MALES</a:t>
            </a:r>
          </a:p>
        </p:txBody>
      </p:sp>
      <p:sp>
        <p:nvSpPr>
          <p:cNvPr id="318" name="TextBox 317"/>
          <p:cNvSpPr txBox="1"/>
          <p:nvPr/>
        </p:nvSpPr>
        <p:spPr>
          <a:xfrm>
            <a:off x="9555875" y="3624166"/>
            <a:ext cx="1681871" cy="276999"/>
          </a:xfrm>
          <a:prstGeom prst="rect">
            <a:avLst/>
          </a:prstGeom>
          <a:noFill/>
        </p:spPr>
        <p:txBody>
          <a:bodyPr wrap="none" rtlCol="0">
            <a:spAutoFit/>
          </a:bodyPr>
          <a:lstStyle/>
          <a:p>
            <a:r>
              <a:rPr lang="en-US" sz="1200" b="1" dirty="0">
                <a:solidFill>
                  <a:schemeClr val="bg1"/>
                </a:solidFill>
                <a:latin typeface="Lato" panose="020F0502020204030203" pitchFamily="34" charset="0"/>
                <a:ea typeface="Open Sans" charset="0"/>
                <a:cs typeface="Lato" panose="020F0502020204030203" pitchFamily="34" charset="0"/>
              </a:rPr>
              <a:t>15,554,345 </a:t>
            </a:r>
            <a:r>
              <a:rPr lang="en-US" sz="1200" dirty="0">
                <a:solidFill>
                  <a:schemeClr val="bg1"/>
                </a:solidFill>
                <a:latin typeface="Lato" panose="020F0502020204030203" pitchFamily="34" charset="0"/>
                <a:ea typeface="Open Sans" charset="0"/>
                <a:cs typeface="Lato" panose="020F0502020204030203" pitchFamily="34" charset="0"/>
              </a:rPr>
              <a:t>FEMALES</a:t>
            </a:r>
          </a:p>
        </p:txBody>
      </p:sp>
      <p:sp>
        <p:nvSpPr>
          <p:cNvPr id="319" name="Rectangle 318"/>
          <p:cNvSpPr/>
          <p:nvPr/>
        </p:nvSpPr>
        <p:spPr>
          <a:xfrm>
            <a:off x="7158551" y="4529908"/>
            <a:ext cx="2271489" cy="785179"/>
          </a:xfrm>
          <a:prstGeom prst="rect">
            <a:avLst/>
          </a:prstGeom>
        </p:spPr>
        <p:txBody>
          <a:bodyPr wrap="square" anchor="ctr">
            <a:noAutofit/>
          </a:bodyPr>
          <a:lstStyle/>
          <a:p>
            <a:pPr fontAlgn="base">
              <a:spcBef>
                <a:spcPct val="0"/>
              </a:spcBef>
              <a:spcAft>
                <a:spcPct val="0"/>
              </a:spcAft>
            </a:pPr>
            <a:r>
              <a:rPr lang="en-US" sz="2000" b="1" kern="0" noProof="1" smtClean="0">
                <a:solidFill>
                  <a:schemeClr val="bg1"/>
                </a:solidFill>
                <a:latin typeface="Lato" panose="020F0502020204030203" pitchFamily="34" charset="0"/>
                <a:ea typeface="Open Sans" panose="020B0606030504020204" pitchFamily="34" charset="0"/>
                <a:cs typeface="Lato" panose="020F0502020204030203" pitchFamily="34" charset="0"/>
              </a:rPr>
              <a:t>We Talking About  Population</a:t>
            </a:r>
          </a:p>
        </p:txBody>
      </p:sp>
      <p:sp>
        <p:nvSpPr>
          <p:cNvPr id="320" name="Rectangle 319"/>
          <p:cNvSpPr/>
          <p:nvPr/>
        </p:nvSpPr>
        <p:spPr>
          <a:xfrm>
            <a:off x="7166542" y="5348786"/>
            <a:ext cx="4301899"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cxnSp>
        <p:nvCxnSpPr>
          <p:cNvPr id="4" name="Straight Connector 3"/>
          <p:cNvCxnSpPr/>
          <p:nvPr/>
        </p:nvCxnSpPr>
        <p:spPr>
          <a:xfrm>
            <a:off x="7134446" y="4202968"/>
            <a:ext cx="4333996" cy="0"/>
          </a:xfrm>
          <a:prstGeom prst="line">
            <a:avLst/>
          </a:prstGeom>
        </p:spPr>
        <p:style>
          <a:lnRef idx="1">
            <a:schemeClr val="accent1"/>
          </a:lnRef>
          <a:fillRef idx="0">
            <a:schemeClr val="accent1"/>
          </a:fillRef>
          <a:effectRef idx="0">
            <a:schemeClr val="accent1"/>
          </a:effectRef>
          <a:fontRef idx="minor">
            <a:schemeClr val="tx1"/>
          </a:fontRef>
        </p:style>
      </p:cxnSp>
      <p:sp>
        <p:nvSpPr>
          <p:cNvPr id="322" name="Oval 321"/>
          <p:cNvSpPr/>
          <p:nvPr/>
        </p:nvSpPr>
        <p:spPr>
          <a:xfrm flipH="1">
            <a:off x="3380821" y="4475206"/>
            <a:ext cx="1390909" cy="1390909"/>
          </a:xfrm>
          <a:prstGeom prst="ellipse">
            <a:avLst/>
          </a:prstGeom>
          <a:solidFill>
            <a:schemeClr val="accent1">
              <a:alpha val="5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23" name="Oval 322"/>
          <p:cNvSpPr/>
          <p:nvPr/>
        </p:nvSpPr>
        <p:spPr>
          <a:xfrm flipH="1">
            <a:off x="1553362" y="2467231"/>
            <a:ext cx="1885001" cy="1885001"/>
          </a:xfrm>
          <a:prstGeom prst="ellipse">
            <a:avLst/>
          </a:prstGeom>
          <a:solidFill>
            <a:schemeClr val="accent2">
              <a:alpha val="5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24" name="Text Placeholder 3"/>
          <p:cNvSpPr txBox="1">
            <a:spLocks/>
          </p:cNvSpPr>
          <p:nvPr/>
        </p:nvSpPr>
        <p:spPr>
          <a:xfrm flipH="1">
            <a:off x="1794087" y="3035587"/>
            <a:ext cx="1357744" cy="83099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5400" spc="-150" dirty="0" smtClean="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rPr>
              <a:t>55</a:t>
            </a:r>
            <a:r>
              <a:rPr lang="en-US" sz="5400" spc="-150" dirty="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rPr>
              <a:t>%</a:t>
            </a:r>
          </a:p>
        </p:txBody>
      </p:sp>
      <p:sp>
        <p:nvSpPr>
          <p:cNvPr id="325" name="Text Placeholder 3"/>
          <p:cNvSpPr txBox="1">
            <a:spLocks/>
          </p:cNvSpPr>
          <p:nvPr/>
        </p:nvSpPr>
        <p:spPr>
          <a:xfrm flipH="1">
            <a:off x="3514477" y="4890262"/>
            <a:ext cx="1094852" cy="677108"/>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4400" spc="-150" dirty="0" smtClean="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rPr>
              <a:t>35%</a:t>
            </a:r>
            <a:endParaRPr lang="en-US" sz="4400" spc="-150" dirty="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778659708"/>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95</a:t>
            </a:fld>
            <a:endParaRPr lang="en-US" sz="1050" dirty="0">
              <a:solidFill>
                <a:schemeClr val="bg1"/>
              </a:solidFill>
            </a:endParaRPr>
          </a:p>
        </p:txBody>
      </p:sp>
      <p:sp>
        <p:nvSpPr>
          <p:cNvPr id="5" name="Oval 4"/>
          <p:cNvSpPr/>
          <p:nvPr/>
        </p:nvSpPr>
        <p:spPr>
          <a:xfrm>
            <a:off x="5850568" y="682407"/>
            <a:ext cx="5116739" cy="5116739"/>
          </a:xfrm>
          <a:prstGeom prst="ellipse">
            <a:avLst/>
          </a:prstGeom>
          <a:solidFill>
            <a:schemeClr val="accent1">
              <a:alpha val="59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 name="Oval 5"/>
          <p:cNvSpPr/>
          <p:nvPr/>
        </p:nvSpPr>
        <p:spPr>
          <a:xfrm rot="1790473">
            <a:off x="5074833" y="974490"/>
            <a:ext cx="6702868" cy="4651580"/>
          </a:xfrm>
          <a:prstGeom prst="ellipse">
            <a:avLst/>
          </a:prstGeom>
          <a:solidFill>
            <a:schemeClr val="accent1">
              <a:alpha val="33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 name="Oval 6"/>
          <p:cNvSpPr/>
          <p:nvPr/>
        </p:nvSpPr>
        <p:spPr>
          <a:xfrm rot="20688134">
            <a:off x="4452076" y="970860"/>
            <a:ext cx="7411191" cy="4362491"/>
          </a:xfrm>
          <a:prstGeom prst="ellipse">
            <a:avLst/>
          </a:prstGeom>
          <a:solidFill>
            <a:schemeClr val="accent1">
              <a:alpha val="3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 name="Title 1"/>
          <p:cNvSpPr txBox="1">
            <a:spLocks/>
          </p:cNvSpPr>
          <p:nvPr/>
        </p:nvSpPr>
        <p:spPr>
          <a:xfrm>
            <a:off x="6655889" y="2158125"/>
            <a:ext cx="3621036" cy="194841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3200" spc="-15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Definiteness Of Purpose Is The Starting Point Of All Achievement</a:t>
            </a:r>
            <a:endParaRPr lang="en-US" sz="3200" spc="-15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11" name="Freeform 6"/>
          <p:cNvSpPr>
            <a:spLocks noEditPoints="1"/>
          </p:cNvSpPr>
          <p:nvPr/>
        </p:nvSpPr>
        <p:spPr bwMode="auto">
          <a:xfrm>
            <a:off x="9938733" y="3796312"/>
            <a:ext cx="373063" cy="346075"/>
          </a:xfrm>
          <a:custGeom>
            <a:avLst/>
            <a:gdLst>
              <a:gd name="T0" fmla="*/ 592 w 942"/>
              <a:gd name="T1" fmla="*/ 0 h 871"/>
              <a:gd name="T2" fmla="*/ 942 w 942"/>
              <a:gd name="T3" fmla="*/ 300 h 871"/>
              <a:gd name="T4" fmla="*/ 938 w 942"/>
              <a:gd name="T5" fmla="*/ 413 h 871"/>
              <a:gd name="T6" fmla="*/ 927 w 942"/>
              <a:gd name="T7" fmla="*/ 509 h 871"/>
              <a:gd name="T8" fmla="*/ 919 w 942"/>
              <a:gd name="T9" fmla="*/ 550 h 871"/>
              <a:gd name="T10" fmla="*/ 910 w 942"/>
              <a:gd name="T11" fmla="*/ 588 h 871"/>
              <a:gd name="T12" fmla="*/ 898 w 942"/>
              <a:gd name="T13" fmla="*/ 621 h 871"/>
              <a:gd name="T14" fmla="*/ 886 w 942"/>
              <a:gd name="T15" fmla="*/ 650 h 871"/>
              <a:gd name="T16" fmla="*/ 864 w 942"/>
              <a:gd name="T17" fmla="*/ 686 h 871"/>
              <a:gd name="T18" fmla="*/ 841 w 942"/>
              <a:gd name="T19" fmla="*/ 719 h 871"/>
              <a:gd name="T20" fmla="*/ 815 w 942"/>
              <a:gd name="T21" fmla="*/ 750 h 871"/>
              <a:gd name="T22" fmla="*/ 786 w 942"/>
              <a:gd name="T23" fmla="*/ 778 h 871"/>
              <a:gd name="T24" fmla="*/ 754 w 942"/>
              <a:gd name="T25" fmla="*/ 805 h 871"/>
              <a:gd name="T26" fmla="*/ 719 w 942"/>
              <a:gd name="T27" fmla="*/ 830 h 871"/>
              <a:gd name="T28" fmla="*/ 682 w 942"/>
              <a:gd name="T29" fmla="*/ 851 h 871"/>
              <a:gd name="T30" fmla="*/ 642 w 942"/>
              <a:gd name="T31" fmla="*/ 871 h 871"/>
              <a:gd name="T32" fmla="*/ 586 w 942"/>
              <a:gd name="T33" fmla="*/ 732 h 871"/>
              <a:gd name="T34" fmla="*/ 629 w 942"/>
              <a:gd name="T35" fmla="*/ 706 h 871"/>
              <a:gd name="T36" fmla="*/ 666 w 942"/>
              <a:gd name="T37" fmla="*/ 675 h 871"/>
              <a:gd name="T38" fmla="*/ 696 w 942"/>
              <a:gd name="T39" fmla="*/ 638 h 871"/>
              <a:gd name="T40" fmla="*/ 719 w 942"/>
              <a:gd name="T41" fmla="*/ 594 h 871"/>
              <a:gd name="T42" fmla="*/ 739 w 942"/>
              <a:gd name="T43" fmla="*/ 542 h 871"/>
              <a:gd name="T44" fmla="*/ 752 w 942"/>
              <a:gd name="T45" fmla="*/ 484 h 871"/>
              <a:gd name="T46" fmla="*/ 760 w 942"/>
              <a:gd name="T47" fmla="*/ 417 h 871"/>
              <a:gd name="T48" fmla="*/ 592 w 942"/>
              <a:gd name="T49" fmla="*/ 379 h 871"/>
              <a:gd name="T50" fmla="*/ 29 w 942"/>
              <a:gd name="T51" fmla="*/ 0 h 871"/>
              <a:gd name="T52" fmla="*/ 379 w 942"/>
              <a:gd name="T53" fmla="*/ 300 h 871"/>
              <a:gd name="T54" fmla="*/ 376 w 942"/>
              <a:gd name="T55" fmla="*/ 413 h 871"/>
              <a:gd name="T56" fmla="*/ 365 w 942"/>
              <a:gd name="T57" fmla="*/ 509 h 871"/>
              <a:gd name="T58" fmla="*/ 357 w 942"/>
              <a:gd name="T59" fmla="*/ 550 h 871"/>
              <a:gd name="T60" fmla="*/ 348 w 942"/>
              <a:gd name="T61" fmla="*/ 588 h 871"/>
              <a:gd name="T62" fmla="*/ 337 w 942"/>
              <a:gd name="T63" fmla="*/ 621 h 871"/>
              <a:gd name="T64" fmla="*/ 323 w 942"/>
              <a:gd name="T65" fmla="*/ 650 h 871"/>
              <a:gd name="T66" fmla="*/ 303 w 942"/>
              <a:gd name="T67" fmla="*/ 686 h 871"/>
              <a:gd name="T68" fmla="*/ 279 w 942"/>
              <a:gd name="T69" fmla="*/ 719 h 871"/>
              <a:gd name="T70" fmla="*/ 253 w 942"/>
              <a:gd name="T71" fmla="*/ 750 h 871"/>
              <a:gd name="T72" fmla="*/ 224 w 942"/>
              <a:gd name="T73" fmla="*/ 778 h 871"/>
              <a:gd name="T74" fmla="*/ 192 w 942"/>
              <a:gd name="T75" fmla="*/ 805 h 871"/>
              <a:gd name="T76" fmla="*/ 157 w 942"/>
              <a:gd name="T77" fmla="*/ 830 h 871"/>
              <a:gd name="T78" fmla="*/ 120 w 942"/>
              <a:gd name="T79" fmla="*/ 851 h 871"/>
              <a:gd name="T80" fmla="*/ 80 w 942"/>
              <a:gd name="T81" fmla="*/ 871 h 871"/>
              <a:gd name="T82" fmla="*/ 24 w 942"/>
              <a:gd name="T83" fmla="*/ 732 h 871"/>
              <a:gd name="T84" fmla="*/ 66 w 942"/>
              <a:gd name="T85" fmla="*/ 706 h 871"/>
              <a:gd name="T86" fmla="*/ 103 w 942"/>
              <a:gd name="T87" fmla="*/ 675 h 871"/>
              <a:gd name="T88" fmla="*/ 134 w 942"/>
              <a:gd name="T89" fmla="*/ 638 h 871"/>
              <a:gd name="T90" fmla="*/ 158 w 942"/>
              <a:gd name="T91" fmla="*/ 594 h 871"/>
              <a:gd name="T92" fmla="*/ 176 w 942"/>
              <a:gd name="T93" fmla="*/ 542 h 871"/>
              <a:gd name="T94" fmla="*/ 190 w 942"/>
              <a:gd name="T95" fmla="*/ 484 h 871"/>
              <a:gd name="T96" fmla="*/ 198 w 942"/>
              <a:gd name="T97" fmla="*/ 417 h 871"/>
              <a:gd name="T98" fmla="*/ 29 w 942"/>
              <a:gd name="T99" fmla="*/ 379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42" h="871">
                <a:moveTo>
                  <a:pt x="592" y="379"/>
                </a:moveTo>
                <a:lnTo>
                  <a:pt x="592" y="0"/>
                </a:lnTo>
                <a:lnTo>
                  <a:pt x="942" y="0"/>
                </a:lnTo>
                <a:lnTo>
                  <a:pt x="942" y="300"/>
                </a:lnTo>
                <a:lnTo>
                  <a:pt x="940" y="358"/>
                </a:lnTo>
                <a:lnTo>
                  <a:pt x="938" y="413"/>
                </a:lnTo>
                <a:lnTo>
                  <a:pt x="934" y="463"/>
                </a:lnTo>
                <a:lnTo>
                  <a:pt x="927" y="509"/>
                </a:lnTo>
                <a:lnTo>
                  <a:pt x="924" y="530"/>
                </a:lnTo>
                <a:lnTo>
                  <a:pt x="919" y="550"/>
                </a:lnTo>
                <a:lnTo>
                  <a:pt x="915" y="570"/>
                </a:lnTo>
                <a:lnTo>
                  <a:pt x="910" y="588"/>
                </a:lnTo>
                <a:lnTo>
                  <a:pt x="905" y="605"/>
                </a:lnTo>
                <a:lnTo>
                  <a:pt x="898" y="621"/>
                </a:lnTo>
                <a:lnTo>
                  <a:pt x="892" y="637"/>
                </a:lnTo>
                <a:lnTo>
                  <a:pt x="886" y="650"/>
                </a:lnTo>
                <a:lnTo>
                  <a:pt x="875" y="668"/>
                </a:lnTo>
                <a:lnTo>
                  <a:pt x="864" y="686"/>
                </a:lnTo>
                <a:lnTo>
                  <a:pt x="853" y="703"/>
                </a:lnTo>
                <a:lnTo>
                  <a:pt x="841" y="719"/>
                </a:lnTo>
                <a:lnTo>
                  <a:pt x="828" y="734"/>
                </a:lnTo>
                <a:lnTo>
                  <a:pt x="815" y="750"/>
                </a:lnTo>
                <a:lnTo>
                  <a:pt x="800" y="765"/>
                </a:lnTo>
                <a:lnTo>
                  <a:pt x="786" y="778"/>
                </a:lnTo>
                <a:lnTo>
                  <a:pt x="770" y="793"/>
                </a:lnTo>
                <a:lnTo>
                  <a:pt x="754" y="805"/>
                </a:lnTo>
                <a:lnTo>
                  <a:pt x="737" y="817"/>
                </a:lnTo>
                <a:lnTo>
                  <a:pt x="719" y="830"/>
                </a:lnTo>
                <a:lnTo>
                  <a:pt x="701" y="841"/>
                </a:lnTo>
                <a:lnTo>
                  <a:pt x="682" y="851"/>
                </a:lnTo>
                <a:lnTo>
                  <a:pt x="662" y="861"/>
                </a:lnTo>
                <a:lnTo>
                  <a:pt x="642" y="871"/>
                </a:lnTo>
                <a:lnTo>
                  <a:pt x="562" y="742"/>
                </a:lnTo>
                <a:lnTo>
                  <a:pt x="586" y="732"/>
                </a:lnTo>
                <a:lnTo>
                  <a:pt x="608" y="720"/>
                </a:lnTo>
                <a:lnTo>
                  <a:pt x="629" y="706"/>
                </a:lnTo>
                <a:lnTo>
                  <a:pt x="648" y="691"/>
                </a:lnTo>
                <a:lnTo>
                  <a:pt x="666" y="675"/>
                </a:lnTo>
                <a:lnTo>
                  <a:pt x="681" y="657"/>
                </a:lnTo>
                <a:lnTo>
                  <a:pt x="696" y="638"/>
                </a:lnTo>
                <a:lnTo>
                  <a:pt x="708" y="616"/>
                </a:lnTo>
                <a:lnTo>
                  <a:pt x="719" y="594"/>
                </a:lnTo>
                <a:lnTo>
                  <a:pt x="730" y="569"/>
                </a:lnTo>
                <a:lnTo>
                  <a:pt x="739" y="542"/>
                </a:lnTo>
                <a:lnTo>
                  <a:pt x="746" y="514"/>
                </a:lnTo>
                <a:lnTo>
                  <a:pt x="752" y="484"/>
                </a:lnTo>
                <a:lnTo>
                  <a:pt x="756" y="451"/>
                </a:lnTo>
                <a:lnTo>
                  <a:pt x="760" y="417"/>
                </a:lnTo>
                <a:lnTo>
                  <a:pt x="762" y="379"/>
                </a:lnTo>
                <a:lnTo>
                  <a:pt x="592" y="379"/>
                </a:lnTo>
                <a:close/>
                <a:moveTo>
                  <a:pt x="29" y="379"/>
                </a:moveTo>
                <a:lnTo>
                  <a:pt x="29" y="0"/>
                </a:lnTo>
                <a:lnTo>
                  <a:pt x="379" y="0"/>
                </a:lnTo>
                <a:lnTo>
                  <a:pt x="379" y="300"/>
                </a:lnTo>
                <a:lnTo>
                  <a:pt x="378" y="358"/>
                </a:lnTo>
                <a:lnTo>
                  <a:pt x="376" y="413"/>
                </a:lnTo>
                <a:lnTo>
                  <a:pt x="372" y="463"/>
                </a:lnTo>
                <a:lnTo>
                  <a:pt x="365" y="509"/>
                </a:lnTo>
                <a:lnTo>
                  <a:pt x="362" y="530"/>
                </a:lnTo>
                <a:lnTo>
                  <a:pt x="357" y="550"/>
                </a:lnTo>
                <a:lnTo>
                  <a:pt x="353" y="570"/>
                </a:lnTo>
                <a:lnTo>
                  <a:pt x="348" y="588"/>
                </a:lnTo>
                <a:lnTo>
                  <a:pt x="342" y="605"/>
                </a:lnTo>
                <a:lnTo>
                  <a:pt x="337" y="621"/>
                </a:lnTo>
                <a:lnTo>
                  <a:pt x="330" y="637"/>
                </a:lnTo>
                <a:lnTo>
                  <a:pt x="323" y="650"/>
                </a:lnTo>
                <a:lnTo>
                  <a:pt x="313" y="668"/>
                </a:lnTo>
                <a:lnTo>
                  <a:pt x="303" y="686"/>
                </a:lnTo>
                <a:lnTo>
                  <a:pt x="291" y="703"/>
                </a:lnTo>
                <a:lnTo>
                  <a:pt x="279" y="719"/>
                </a:lnTo>
                <a:lnTo>
                  <a:pt x="266" y="734"/>
                </a:lnTo>
                <a:lnTo>
                  <a:pt x="253" y="750"/>
                </a:lnTo>
                <a:lnTo>
                  <a:pt x="238" y="765"/>
                </a:lnTo>
                <a:lnTo>
                  <a:pt x="224" y="778"/>
                </a:lnTo>
                <a:lnTo>
                  <a:pt x="208" y="793"/>
                </a:lnTo>
                <a:lnTo>
                  <a:pt x="192" y="805"/>
                </a:lnTo>
                <a:lnTo>
                  <a:pt x="175" y="817"/>
                </a:lnTo>
                <a:lnTo>
                  <a:pt x="157" y="830"/>
                </a:lnTo>
                <a:lnTo>
                  <a:pt x="139" y="841"/>
                </a:lnTo>
                <a:lnTo>
                  <a:pt x="120" y="851"/>
                </a:lnTo>
                <a:lnTo>
                  <a:pt x="100" y="861"/>
                </a:lnTo>
                <a:lnTo>
                  <a:pt x="80" y="871"/>
                </a:lnTo>
                <a:lnTo>
                  <a:pt x="0" y="742"/>
                </a:lnTo>
                <a:lnTo>
                  <a:pt x="24" y="732"/>
                </a:lnTo>
                <a:lnTo>
                  <a:pt x="46" y="720"/>
                </a:lnTo>
                <a:lnTo>
                  <a:pt x="66" y="706"/>
                </a:lnTo>
                <a:lnTo>
                  <a:pt x="86" y="691"/>
                </a:lnTo>
                <a:lnTo>
                  <a:pt x="103" y="675"/>
                </a:lnTo>
                <a:lnTo>
                  <a:pt x="119" y="657"/>
                </a:lnTo>
                <a:lnTo>
                  <a:pt x="134" y="638"/>
                </a:lnTo>
                <a:lnTo>
                  <a:pt x="146" y="616"/>
                </a:lnTo>
                <a:lnTo>
                  <a:pt x="158" y="594"/>
                </a:lnTo>
                <a:lnTo>
                  <a:pt x="167" y="569"/>
                </a:lnTo>
                <a:lnTo>
                  <a:pt x="176" y="542"/>
                </a:lnTo>
                <a:lnTo>
                  <a:pt x="184" y="514"/>
                </a:lnTo>
                <a:lnTo>
                  <a:pt x="190" y="484"/>
                </a:lnTo>
                <a:lnTo>
                  <a:pt x="194" y="451"/>
                </a:lnTo>
                <a:lnTo>
                  <a:pt x="198" y="417"/>
                </a:lnTo>
                <a:lnTo>
                  <a:pt x="200" y="379"/>
                </a:lnTo>
                <a:lnTo>
                  <a:pt x="29" y="379"/>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7"/>
          <p:cNvSpPr>
            <a:spLocks noEditPoints="1"/>
          </p:cNvSpPr>
          <p:nvPr/>
        </p:nvSpPr>
        <p:spPr bwMode="auto">
          <a:xfrm>
            <a:off x="6700006" y="1977150"/>
            <a:ext cx="373063" cy="346075"/>
          </a:xfrm>
          <a:custGeom>
            <a:avLst/>
            <a:gdLst>
              <a:gd name="T0" fmla="*/ 912 w 940"/>
              <a:gd name="T1" fmla="*/ 871 h 871"/>
              <a:gd name="T2" fmla="*/ 561 w 940"/>
              <a:gd name="T3" fmla="*/ 572 h 871"/>
              <a:gd name="T4" fmla="*/ 566 w 940"/>
              <a:gd name="T5" fmla="*/ 459 h 871"/>
              <a:gd name="T6" fmla="*/ 570 w 940"/>
              <a:gd name="T7" fmla="*/ 409 h 871"/>
              <a:gd name="T8" fmla="*/ 576 w 940"/>
              <a:gd name="T9" fmla="*/ 363 h 871"/>
              <a:gd name="T10" fmla="*/ 585 w 940"/>
              <a:gd name="T11" fmla="*/ 320 h 871"/>
              <a:gd name="T12" fmla="*/ 595 w 940"/>
              <a:gd name="T13" fmla="*/ 283 h 871"/>
              <a:gd name="T14" fmla="*/ 606 w 940"/>
              <a:gd name="T15" fmla="*/ 249 h 871"/>
              <a:gd name="T16" fmla="*/ 620 w 940"/>
              <a:gd name="T17" fmla="*/ 220 h 871"/>
              <a:gd name="T18" fmla="*/ 640 w 940"/>
              <a:gd name="T19" fmla="*/ 184 h 871"/>
              <a:gd name="T20" fmla="*/ 663 w 940"/>
              <a:gd name="T21" fmla="*/ 152 h 871"/>
              <a:gd name="T22" fmla="*/ 689 w 940"/>
              <a:gd name="T23" fmla="*/ 121 h 871"/>
              <a:gd name="T24" fmla="*/ 718 w 940"/>
              <a:gd name="T25" fmla="*/ 92 h 871"/>
              <a:gd name="T26" fmla="*/ 750 w 940"/>
              <a:gd name="T27" fmla="*/ 66 h 871"/>
              <a:gd name="T28" fmla="*/ 785 w 940"/>
              <a:gd name="T29" fmla="*/ 43 h 871"/>
              <a:gd name="T30" fmla="*/ 822 w 940"/>
              <a:gd name="T31" fmla="*/ 20 h 871"/>
              <a:gd name="T32" fmla="*/ 861 w 940"/>
              <a:gd name="T33" fmla="*/ 0 h 871"/>
              <a:gd name="T34" fmla="*/ 917 w 940"/>
              <a:gd name="T35" fmla="*/ 138 h 871"/>
              <a:gd name="T36" fmla="*/ 873 w 940"/>
              <a:gd name="T37" fmla="*/ 165 h 871"/>
              <a:gd name="T38" fmla="*/ 836 w 940"/>
              <a:gd name="T39" fmla="*/ 195 h 871"/>
              <a:gd name="T40" fmla="*/ 806 w 940"/>
              <a:gd name="T41" fmla="*/ 232 h 871"/>
              <a:gd name="T42" fmla="*/ 782 w 940"/>
              <a:gd name="T43" fmla="*/ 274 h 871"/>
              <a:gd name="T44" fmla="*/ 764 w 940"/>
              <a:gd name="T45" fmla="*/ 324 h 871"/>
              <a:gd name="T46" fmla="*/ 751 w 940"/>
              <a:gd name="T47" fmla="*/ 384 h 871"/>
              <a:gd name="T48" fmla="*/ 743 w 940"/>
              <a:gd name="T49" fmla="*/ 454 h 871"/>
              <a:gd name="T50" fmla="*/ 912 w 940"/>
              <a:gd name="T51" fmla="*/ 492 h 871"/>
              <a:gd name="T52" fmla="*/ 350 w 940"/>
              <a:gd name="T53" fmla="*/ 871 h 871"/>
              <a:gd name="T54" fmla="*/ 0 w 940"/>
              <a:gd name="T55" fmla="*/ 572 h 871"/>
              <a:gd name="T56" fmla="*/ 4 w 940"/>
              <a:gd name="T57" fmla="*/ 459 h 871"/>
              <a:gd name="T58" fmla="*/ 8 w 940"/>
              <a:gd name="T59" fmla="*/ 409 h 871"/>
              <a:gd name="T60" fmla="*/ 15 w 940"/>
              <a:gd name="T61" fmla="*/ 363 h 871"/>
              <a:gd name="T62" fmla="*/ 23 w 940"/>
              <a:gd name="T63" fmla="*/ 320 h 871"/>
              <a:gd name="T64" fmla="*/ 33 w 940"/>
              <a:gd name="T65" fmla="*/ 283 h 871"/>
              <a:gd name="T66" fmla="*/ 44 w 940"/>
              <a:gd name="T67" fmla="*/ 249 h 871"/>
              <a:gd name="T68" fmla="*/ 57 w 940"/>
              <a:gd name="T69" fmla="*/ 220 h 871"/>
              <a:gd name="T70" fmla="*/ 79 w 940"/>
              <a:gd name="T71" fmla="*/ 184 h 871"/>
              <a:gd name="T72" fmla="*/ 101 w 940"/>
              <a:gd name="T73" fmla="*/ 152 h 871"/>
              <a:gd name="T74" fmla="*/ 128 w 940"/>
              <a:gd name="T75" fmla="*/ 121 h 871"/>
              <a:gd name="T76" fmla="*/ 156 w 940"/>
              <a:gd name="T77" fmla="*/ 92 h 871"/>
              <a:gd name="T78" fmla="*/ 188 w 940"/>
              <a:gd name="T79" fmla="*/ 66 h 871"/>
              <a:gd name="T80" fmla="*/ 222 w 940"/>
              <a:gd name="T81" fmla="*/ 43 h 871"/>
              <a:gd name="T82" fmla="*/ 259 w 940"/>
              <a:gd name="T83" fmla="*/ 20 h 871"/>
              <a:gd name="T84" fmla="*/ 300 w 940"/>
              <a:gd name="T85" fmla="*/ 0 h 871"/>
              <a:gd name="T86" fmla="*/ 355 w 940"/>
              <a:gd name="T87" fmla="*/ 138 h 871"/>
              <a:gd name="T88" fmla="*/ 311 w 940"/>
              <a:gd name="T89" fmla="*/ 165 h 871"/>
              <a:gd name="T90" fmla="*/ 275 w 940"/>
              <a:gd name="T91" fmla="*/ 195 h 871"/>
              <a:gd name="T92" fmla="*/ 245 w 940"/>
              <a:gd name="T93" fmla="*/ 232 h 871"/>
              <a:gd name="T94" fmla="*/ 221 w 940"/>
              <a:gd name="T95" fmla="*/ 274 h 871"/>
              <a:gd name="T96" fmla="*/ 202 w 940"/>
              <a:gd name="T97" fmla="*/ 324 h 871"/>
              <a:gd name="T98" fmla="*/ 189 w 940"/>
              <a:gd name="T99" fmla="*/ 384 h 871"/>
              <a:gd name="T100" fmla="*/ 181 w 940"/>
              <a:gd name="T101" fmla="*/ 454 h 871"/>
              <a:gd name="T102" fmla="*/ 350 w 940"/>
              <a:gd name="T103" fmla="*/ 49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0" h="871">
                <a:moveTo>
                  <a:pt x="912" y="492"/>
                </a:moveTo>
                <a:lnTo>
                  <a:pt x="912" y="871"/>
                </a:lnTo>
                <a:lnTo>
                  <a:pt x="561" y="871"/>
                </a:lnTo>
                <a:lnTo>
                  <a:pt x="561" y="572"/>
                </a:lnTo>
                <a:lnTo>
                  <a:pt x="562" y="513"/>
                </a:lnTo>
                <a:lnTo>
                  <a:pt x="566" y="459"/>
                </a:lnTo>
                <a:lnTo>
                  <a:pt x="568" y="433"/>
                </a:lnTo>
                <a:lnTo>
                  <a:pt x="570" y="409"/>
                </a:lnTo>
                <a:lnTo>
                  <a:pt x="572" y="385"/>
                </a:lnTo>
                <a:lnTo>
                  <a:pt x="576" y="363"/>
                </a:lnTo>
                <a:lnTo>
                  <a:pt x="580" y="341"/>
                </a:lnTo>
                <a:lnTo>
                  <a:pt x="585" y="320"/>
                </a:lnTo>
                <a:lnTo>
                  <a:pt x="589" y="301"/>
                </a:lnTo>
                <a:lnTo>
                  <a:pt x="595" y="283"/>
                </a:lnTo>
                <a:lnTo>
                  <a:pt x="601" y="265"/>
                </a:lnTo>
                <a:lnTo>
                  <a:pt x="606" y="249"/>
                </a:lnTo>
                <a:lnTo>
                  <a:pt x="613" y="234"/>
                </a:lnTo>
                <a:lnTo>
                  <a:pt x="620" y="220"/>
                </a:lnTo>
                <a:lnTo>
                  <a:pt x="630" y="202"/>
                </a:lnTo>
                <a:lnTo>
                  <a:pt x="640" y="184"/>
                </a:lnTo>
                <a:lnTo>
                  <a:pt x="651" y="168"/>
                </a:lnTo>
                <a:lnTo>
                  <a:pt x="663" y="152"/>
                </a:lnTo>
                <a:lnTo>
                  <a:pt x="676" y="136"/>
                </a:lnTo>
                <a:lnTo>
                  <a:pt x="689" y="121"/>
                </a:lnTo>
                <a:lnTo>
                  <a:pt x="704" y="107"/>
                </a:lnTo>
                <a:lnTo>
                  <a:pt x="718" y="92"/>
                </a:lnTo>
                <a:lnTo>
                  <a:pt x="734" y="79"/>
                </a:lnTo>
                <a:lnTo>
                  <a:pt x="750" y="66"/>
                </a:lnTo>
                <a:lnTo>
                  <a:pt x="767" y="54"/>
                </a:lnTo>
                <a:lnTo>
                  <a:pt x="785" y="43"/>
                </a:lnTo>
                <a:lnTo>
                  <a:pt x="802" y="31"/>
                </a:lnTo>
                <a:lnTo>
                  <a:pt x="822" y="20"/>
                </a:lnTo>
                <a:lnTo>
                  <a:pt x="841" y="10"/>
                </a:lnTo>
                <a:lnTo>
                  <a:pt x="861" y="0"/>
                </a:lnTo>
                <a:lnTo>
                  <a:pt x="940" y="128"/>
                </a:lnTo>
                <a:lnTo>
                  <a:pt x="917" y="138"/>
                </a:lnTo>
                <a:lnTo>
                  <a:pt x="894" y="150"/>
                </a:lnTo>
                <a:lnTo>
                  <a:pt x="873" y="165"/>
                </a:lnTo>
                <a:lnTo>
                  <a:pt x="854" y="180"/>
                </a:lnTo>
                <a:lnTo>
                  <a:pt x="836" y="195"/>
                </a:lnTo>
                <a:lnTo>
                  <a:pt x="820" y="213"/>
                </a:lnTo>
                <a:lnTo>
                  <a:pt x="806" y="232"/>
                </a:lnTo>
                <a:lnTo>
                  <a:pt x="793" y="251"/>
                </a:lnTo>
                <a:lnTo>
                  <a:pt x="782" y="274"/>
                </a:lnTo>
                <a:lnTo>
                  <a:pt x="773" y="298"/>
                </a:lnTo>
                <a:lnTo>
                  <a:pt x="764" y="324"/>
                </a:lnTo>
                <a:lnTo>
                  <a:pt x="758" y="353"/>
                </a:lnTo>
                <a:lnTo>
                  <a:pt x="751" y="384"/>
                </a:lnTo>
                <a:lnTo>
                  <a:pt x="746" y="418"/>
                </a:lnTo>
                <a:lnTo>
                  <a:pt x="743" y="454"/>
                </a:lnTo>
                <a:lnTo>
                  <a:pt x="741" y="492"/>
                </a:lnTo>
                <a:lnTo>
                  <a:pt x="912" y="492"/>
                </a:lnTo>
                <a:close/>
                <a:moveTo>
                  <a:pt x="350" y="492"/>
                </a:moveTo>
                <a:lnTo>
                  <a:pt x="350" y="871"/>
                </a:lnTo>
                <a:lnTo>
                  <a:pt x="0" y="871"/>
                </a:lnTo>
                <a:lnTo>
                  <a:pt x="0" y="572"/>
                </a:lnTo>
                <a:lnTo>
                  <a:pt x="0" y="513"/>
                </a:lnTo>
                <a:lnTo>
                  <a:pt x="4" y="459"/>
                </a:lnTo>
                <a:lnTo>
                  <a:pt x="6" y="433"/>
                </a:lnTo>
                <a:lnTo>
                  <a:pt x="8" y="409"/>
                </a:lnTo>
                <a:lnTo>
                  <a:pt x="11" y="385"/>
                </a:lnTo>
                <a:lnTo>
                  <a:pt x="15" y="363"/>
                </a:lnTo>
                <a:lnTo>
                  <a:pt x="18" y="341"/>
                </a:lnTo>
                <a:lnTo>
                  <a:pt x="23" y="320"/>
                </a:lnTo>
                <a:lnTo>
                  <a:pt x="27" y="301"/>
                </a:lnTo>
                <a:lnTo>
                  <a:pt x="33" y="283"/>
                </a:lnTo>
                <a:lnTo>
                  <a:pt x="38" y="265"/>
                </a:lnTo>
                <a:lnTo>
                  <a:pt x="44" y="249"/>
                </a:lnTo>
                <a:lnTo>
                  <a:pt x="51" y="234"/>
                </a:lnTo>
                <a:lnTo>
                  <a:pt x="57" y="220"/>
                </a:lnTo>
                <a:lnTo>
                  <a:pt x="68" y="202"/>
                </a:lnTo>
                <a:lnTo>
                  <a:pt x="79" y="184"/>
                </a:lnTo>
                <a:lnTo>
                  <a:pt x="90" y="168"/>
                </a:lnTo>
                <a:lnTo>
                  <a:pt x="101" y="152"/>
                </a:lnTo>
                <a:lnTo>
                  <a:pt x="115" y="136"/>
                </a:lnTo>
                <a:lnTo>
                  <a:pt x="128" y="121"/>
                </a:lnTo>
                <a:lnTo>
                  <a:pt x="142" y="107"/>
                </a:lnTo>
                <a:lnTo>
                  <a:pt x="156" y="92"/>
                </a:lnTo>
                <a:lnTo>
                  <a:pt x="172" y="79"/>
                </a:lnTo>
                <a:lnTo>
                  <a:pt x="188" y="66"/>
                </a:lnTo>
                <a:lnTo>
                  <a:pt x="204" y="54"/>
                </a:lnTo>
                <a:lnTo>
                  <a:pt x="222" y="43"/>
                </a:lnTo>
                <a:lnTo>
                  <a:pt x="240" y="31"/>
                </a:lnTo>
                <a:lnTo>
                  <a:pt x="259" y="20"/>
                </a:lnTo>
                <a:lnTo>
                  <a:pt x="279" y="10"/>
                </a:lnTo>
                <a:lnTo>
                  <a:pt x="300" y="0"/>
                </a:lnTo>
                <a:lnTo>
                  <a:pt x="378" y="128"/>
                </a:lnTo>
                <a:lnTo>
                  <a:pt x="355" y="138"/>
                </a:lnTo>
                <a:lnTo>
                  <a:pt x="332" y="150"/>
                </a:lnTo>
                <a:lnTo>
                  <a:pt x="311" y="165"/>
                </a:lnTo>
                <a:lnTo>
                  <a:pt x="292" y="180"/>
                </a:lnTo>
                <a:lnTo>
                  <a:pt x="275" y="195"/>
                </a:lnTo>
                <a:lnTo>
                  <a:pt x="258" y="213"/>
                </a:lnTo>
                <a:lnTo>
                  <a:pt x="245" y="232"/>
                </a:lnTo>
                <a:lnTo>
                  <a:pt x="231" y="251"/>
                </a:lnTo>
                <a:lnTo>
                  <a:pt x="221" y="274"/>
                </a:lnTo>
                <a:lnTo>
                  <a:pt x="211" y="298"/>
                </a:lnTo>
                <a:lnTo>
                  <a:pt x="202" y="324"/>
                </a:lnTo>
                <a:lnTo>
                  <a:pt x="195" y="353"/>
                </a:lnTo>
                <a:lnTo>
                  <a:pt x="189" y="384"/>
                </a:lnTo>
                <a:lnTo>
                  <a:pt x="184" y="418"/>
                </a:lnTo>
                <a:lnTo>
                  <a:pt x="181" y="454"/>
                </a:lnTo>
                <a:lnTo>
                  <a:pt x="180" y="492"/>
                </a:lnTo>
                <a:lnTo>
                  <a:pt x="350" y="492"/>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Rectangle 14"/>
          <p:cNvSpPr/>
          <p:nvPr/>
        </p:nvSpPr>
        <p:spPr>
          <a:xfrm flipH="1">
            <a:off x="7708765" y="4278927"/>
            <a:ext cx="1745515" cy="246221"/>
          </a:xfrm>
          <a:prstGeom prst="rect">
            <a:avLst/>
          </a:prstGeom>
          <a:noFill/>
        </p:spPr>
        <p:txBody>
          <a:bodyPr wrap="square">
            <a:spAutoFit/>
          </a:bodyPr>
          <a:lstStyle/>
          <a:p>
            <a:pPr algn="ctr">
              <a:buClr>
                <a:srgbClr val="E24848"/>
              </a:buClr>
              <a:defRPr/>
            </a:pPr>
            <a:r>
              <a:rPr lang="en-US" sz="1000"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W. Clement Stone</a:t>
            </a:r>
          </a:p>
        </p:txBody>
      </p:sp>
      <p:sp>
        <p:nvSpPr>
          <p:cNvPr id="4" name="Picture Placeholder 3"/>
          <p:cNvSpPr>
            <a:spLocks noGrp="1"/>
          </p:cNvSpPr>
          <p:nvPr>
            <p:ph type="pic" sz="quarter" idx="13"/>
          </p:nvPr>
        </p:nvSpPr>
        <p:spPr/>
      </p:sp>
    </p:spTree>
    <p:extLst>
      <p:ext uri="{BB962C8B-B14F-4D97-AF65-F5344CB8AC3E}">
        <p14:creationId xmlns:p14="http://schemas.microsoft.com/office/powerpoint/2010/main" val="1365790287"/>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 name="Rectangle 205"/>
          <p:cNvSpPr/>
          <p:nvPr/>
        </p:nvSpPr>
        <p:spPr>
          <a:xfrm flipH="1">
            <a:off x="496711" y="0"/>
            <a:ext cx="11695289" cy="6858000"/>
          </a:xfrm>
          <a:prstGeom prst="rect">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96</a:t>
            </a:fld>
            <a:endParaRPr lang="en-US" sz="1050" dirty="0">
              <a:solidFill>
                <a:schemeClr val="bg1"/>
              </a:solidFill>
            </a:endParaRPr>
          </a:p>
        </p:txBody>
      </p:sp>
      <p:sp>
        <p:nvSpPr>
          <p:cNvPr id="12" name="Title 1"/>
          <p:cNvSpPr txBox="1">
            <a:spLocks/>
          </p:cNvSpPr>
          <p:nvPr/>
        </p:nvSpPr>
        <p:spPr>
          <a:xfrm>
            <a:off x="6533186" y="2295877"/>
            <a:ext cx="5354014"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72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Thanks For Watch </a:t>
            </a:r>
            <a:endParaRPr lang="en-US" sz="72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6640229" y="3115681"/>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8" name="Group 57"/>
          <p:cNvGrpSpPr/>
          <p:nvPr/>
        </p:nvGrpSpPr>
        <p:grpSpPr>
          <a:xfrm>
            <a:off x="901643" y="3704163"/>
            <a:ext cx="5007923" cy="4865960"/>
            <a:chOff x="3690938" y="436563"/>
            <a:chExt cx="5264150" cy="5114925"/>
          </a:xfrm>
        </p:grpSpPr>
        <p:sp>
          <p:nvSpPr>
            <p:cNvPr id="59" name="Freeform 58"/>
            <p:cNvSpPr>
              <a:spLocks noEditPoints="1"/>
            </p:cNvSpPr>
            <p:nvPr/>
          </p:nvSpPr>
          <p:spPr bwMode="auto">
            <a:xfrm>
              <a:off x="3690938" y="436563"/>
              <a:ext cx="5264150" cy="5114925"/>
            </a:xfrm>
            <a:custGeom>
              <a:avLst/>
              <a:gdLst>
                <a:gd name="T0" fmla="*/ 2355 w 2519"/>
                <a:gd name="T1" fmla="*/ 1508 h 2448"/>
                <a:gd name="T2" fmla="*/ 2189 w 2519"/>
                <a:gd name="T3" fmla="*/ 1879 h 2448"/>
                <a:gd name="T4" fmla="*/ 2175 w 2519"/>
                <a:gd name="T5" fmla="*/ 1942 h 2448"/>
                <a:gd name="T6" fmla="*/ 2012 w 2519"/>
                <a:gd name="T7" fmla="*/ 2110 h 2448"/>
                <a:gd name="T8" fmla="*/ 1952 w 2519"/>
                <a:gd name="T9" fmla="*/ 2246 h 2448"/>
                <a:gd name="T10" fmla="*/ 1892 w 2519"/>
                <a:gd name="T11" fmla="*/ 2214 h 2448"/>
                <a:gd name="T12" fmla="*/ 1571 w 2519"/>
                <a:gd name="T13" fmla="*/ 2367 h 2448"/>
                <a:gd name="T14" fmla="*/ 1499 w 2519"/>
                <a:gd name="T15" fmla="*/ 2401 h 2448"/>
                <a:gd name="T16" fmla="*/ 1365 w 2519"/>
                <a:gd name="T17" fmla="*/ 2378 h 2448"/>
                <a:gd name="T18" fmla="*/ 856 w 2519"/>
                <a:gd name="T19" fmla="*/ 2171 h 2448"/>
                <a:gd name="T20" fmla="*/ 337 w 2519"/>
                <a:gd name="T21" fmla="*/ 775 h 2448"/>
                <a:gd name="T22" fmla="*/ 1155 w 2519"/>
                <a:gd name="T23" fmla="*/ 132 h 2448"/>
                <a:gd name="T24" fmla="*/ 1223 w 2519"/>
                <a:gd name="T25" fmla="*/ 75 h 2448"/>
                <a:gd name="T26" fmla="*/ 1380 w 2519"/>
                <a:gd name="T27" fmla="*/ 119 h 2448"/>
                <a:gd name="T28" fmla="*/ 1517 w 2519"/>
                <a:gd name="T29" fmla="*/ 98 h 2448"/>
                <a:gd name="T30" fmla="*/ 1927 w 2519"/>
                <a:gd name="T31" fmla="*/ 444 h 2448"/>
                <a:gd name="T32" fmla="*/ 2125 w 2519"/>
                <a:gd name="T33" fmla="*/ 591 h 2448"/>
                <a:gd name="T34" fmla="*/ 2125 w 2519"/>
                <a:gd name="T35" fmla="*/ 591 h 2448"/>
                <a:gd name="T36" fmla="*/ 1690 w 2519"/>
                <a:gd name="T37" fmla="*/ 393 h 2448"/>
                <a:gd name="T38" fmla="*/ 195 w 2519"/>
                <a:gd name="T39" fmla="*/ 1086 h 2448"/>
                <a:gd name="T40" fmla="*/ 163 w 2519"/>
                <a:gd name="T41" fmla="*/ 1009 h 2448"/>
                <a:gd name="T42" fmla="*/ 201 w 2519"/>
                <a:gd name="T43" fmla="*/ 764 h 2448"/>
                <a:gd name="T44" fmla="*/ 337 w 2519"/>
                <a:gd name="T45" fmla="*/ 775 h 2448"/>
                <a:gd name="T46" fmla="*/ 1384 w 2519"/>
                <a:gd name="T47" fmla="*/ 66 h 2448"/>
                <a:gd name="T48" fmla="*/ 1147 w 2519"/>
                <a:gd name="T49" fmla="*/ 0 h 2448"/>
                <a:gd name="T50" fmla="*/ 1064 w 2519"/>
                <a:gd name="T51" fmla="*/ 79 h 2448"/>
                <a:gd name="T52" fmla="*/ 141 w 2519"/>
                <a:gd name="T53" fmla="*/ 925 h 2448"/>
                <a:gd name="T54" fmla="*/ 83 w 2519"/>
                <a:gd name="T55" fmla="*/ 1247 h 2448"/>
                <a:gd name="T56" fmla="*/ 1468 w 2519"/>
                <a:gd name="T57" fmla="*/ 2434 h 2448"/>
                <a:gd name="T58" fmla="*/ 1476 w 2519"/>
                <a:gd name="T59" fmla="*/ 2447 h 2448"/>
                <a:gd name="T60" fmla="*/ 1604 w 2519"/>
                <a:gd name="T61" fmla="*/ 2447 h 2448"/>
                <a:gd name="T62" fmla="*/ 1599 w 2519"/>
                <a:gd name="T63" fmla="*/ 2406 h 2448"/>
                <a:gd name="T64" fmla="*/ 1941 w 2519"/>
                <a:gd name="T65" fmla="*/ 2315 h 2448"/>
                <a:gd name="T66" fmla="*/ 2028 w 2519"/>
                <a:gd name="T67" fmla="*/ 2212 h 2448"/>
                <a:gd name="T68" fmla="*/ 2102 w 2519"/>
                <a:gd name="T69" fmla="*/ 2227 h 2448"/>
                <a:gd name="T70" fmla="*/ 2154 w 2519"/>
                <a:gd name="T71" fmla="*/ 2075 h 2448"/>
                <a:gd name="T72" fmla="*/ 2198 w 2519"/>
                <a:gd name="T73" fmla="*/ 2030 h 2448"/>
                <a:gd name="T74" fmla="*/ 2252 w 2519"/>
                <a:gd name="T75" fmla="*/ 1939 h 2448"/>
                <a:gd name="T76" fmla="*/ 2274 w 2519"/>
                <a:gd name="T77" fmla="*/ 1943 h 2448"/>
                <a:gd name="T78" fmla="*/ 2480 w 2519"/>
                <a:gd name="T79" fmla="*/ 1372 h 2448"/>
                <a:gd name="T80" fmla="*/ 2465 w 2519"/>
                <a:gd name="T81" fmla="*/ 883 h 2448"/>
                <a:gd name="T82" fmla="*/ 1600 w 2519"/>
                <a:gd name="T83" fmla="*/ 96 h 2448"/>
                <a:gd name="T84" fmla="*/ 1553 w 2519"/>
                <a:gd name="T85" fmla="*/ 0 h 2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19" h="2448">
                  <a:moveTo>
                    <a:pt x="2355" y="1508"/>
                  </a:moveTo>
                  <a:cubicBezTo>
                    <a:pt x="2355" y="1508"/>
                    <a:pt x="2355" y="1508"/>
                    <a:pt x="2355" y="1508"/>
                  </a:cubicBezTo>
                  <a:cubicBezTo>
                    <a:pt x="2355" y="1508"/>
                    <a:pt x="2355" y="1508"/>
                    <a:pt x="2355" y="1508"/>
                  </a:cubicBezTo>
                  <a:cubicBezTo>
                    <a:pt x="2306" y="1653"/>
                    <a:pt x="2250" y="1775"/>
                    <a:pt x="2189" y="1879"/>
                  </a:cubicBezTo>
                  <a:cubicBezTo>
                    <a:pt x="2192" y="1882"/>
                    <a:pt x="2194" y="1884"/>
                    <a:pt x="2196" y="1887"/>
                  </a:cubicBezTo>
                  <a:cubicBezTo>
                    <a:pt x="2207" y="1908"/>
                    <a:pt x="2188" y="1927"/>
                    <a:pt x="2175" y="1942"/>
                  </a:cubicBezTo>
                  <a:cubicBezTo>
                    <a:pt x="2155" y="1964"/>
                    <a:pt x="2132" y="1984"/>
                    <a:pt x="2108" y="2000"/>
                  </a:cubicBezTo>
                  <a:cubicBezTo>
                    <a:pt x="2077" y="2040"/>
                    <a:pt x="2045" y="2077"/>
                    <a:pt x="2012" y="2110"/>
                  </a:cubicBezTo>
                  <a:cubicBezTo>
                    <a:pt x="2018" y="2127"/>
                    <a:pt x="2022" y="2147"/>
                    <a:pt x="2023" y="2159"/>
                  </a:cubicBezTo>
                  <a:cubicBezTo>
                    <a:pt x="2003" y="2188"/>
                    <a:pt x="1975" y="2216"/>
                    <a:pt x="1952" y="2246"/>
                  </a:cubicBezTo>
                  <a:cubicBezTo>
                    <a:pt x="1950" y="2246"/>
                    <a:pt x="1948" y="2247"/>
                    <a:pt x="1946" y="2247"/>
                  </a:cubicBezTo>
                  <a:cubicBezTo>
                    <a:pt x="1927" y="2247"/>
                    <a:pt x="1909" y="2229"/>
                    <a:pt x="1892" y="2214"/>
                  </a:cubicBezTo>
                  <a:cubicBezTo>
                    <a:pt x="1791" y="2286"/>
                    <a:pt x="1685" y="2330"/>
                    <a:pt x="1579" y="2354"/>
                  </a:cubicBezTo>
                  <a:cubicBezTo>
                    <a:pt x="1578" y="2359"/>
                    <a:pt x="1575" y="2363"/>
                    <a:pt x="1571" y="2367"/>
                  </a:cubicBezTo>
                  <a:cubicBezTo>
                    <a:pt x="1554" y="2383"/>
                    <a:pt x="1531" y="2401"/>
                    <a:pt x="1507" y="2401"/>
                  </a:cubicBezTo>
                  <a:cubicBezTo>
                    <a:pt x="1504" y="2401"/>
                    <a:pt x="1502" y="2401"/>
                    <a:pt x="1499" y="2401"/>
                  </a:cubicBezTo>
                  <a:cubicBezTo>
                    <a:pt x="1485" y="2395"/>
                    <a:pt x="1475" y="2383"/>
                    <a:pt x="1464" y="2373"/>
                  </a:cubicBezTo>
                  <a:cubicBezTo>
                    <a:pt x="1431" y="2376"/>
                    <a:pt x="1397" y="2378"/>
                    <a:pt x="1365" y="2378"/>
                  </a:cubicBezTo>
                  <a:cubicBezTo>
                    <a:pt x="957" y="2378"/>
                    <a:pt x="601" y="2145"/>
                    <a:pt x="601" y="2145"/>
                  </a:cubicBezTo>
                  <a:cubicBezTo>
                    <a:pt x="690" y="2163"/>
                    <a:pt x="775" y="2171"/>
                    <a:pt x="856" y="2171"/>
                  </a:cubicBezTo>
                  <a:cubicBezTo>
                    <a:pt x="1389" y="2171"/>
                    <a:pt x="1784" y="1817"/>
                    <a:pt x="2355" y="1508"/>
                  </a:cubicBezTo>
                  <a:moveTo>
                    <a:pt x="337" y="775"/>
                  </a:moveTo>
                  <a:cubicBezTo>
                    <a:pt x="448" y="577"/>
                    <a:pt x="616" y="355"/>
                    <a:pt x="860" y="216"/>
                  </a:cubicBezTo>
                  <a:cubicBezTo>
                    <a:pt x="956" y="161"/>
                    <a:pt x="1056" y="136"/>
                    <a:pt x="1155" y="132"/>
                  </a:cubicBezTo>
                  <a:cubicBezTo>
                    <a:pt x="1177" y="110"/>
                    <a:pt x="1192" y="76"/>
                    <a:pt x="1222" y="75"/>
                  </a:cubicBezTo>
                  <a:cubicBezTo>
                    <a:pt x="1222" y="75"/>
                    <a:pt x="1223" y="75"/>
                    <a:pt x="1223" y="75"/>
                  </a:cubicBezTo>
                  <a:cubicBezTo>
                    <a:pt x="1228" y="75"/>
                    <a:pt x="1234" y="76"/>
                    <a:pt x="1239" y="78"/>
                  </a:cubicBezTo>
                  <a:cubicBezTo>
                    <a:pt x="1287" y="90"/>
                    <a:pt x="1331" y="119"/>
                    <a:pt x="1380" y="119"/>
                  </a:cubicBezTo>
                  <a:cubicBezTo>
                    <a:pt x="1387" y="119"/>
                    <a:pt x="1393" y="119"/>
                    <a:pt x="1400" y="117"/>
                  </a:cubicBezTo>
                  <a:cubicBezTo>
                    <a:pt x="1439" y="115"/>
                    <a:pt x="1480" y="116"/>
                    <a:pt x="1517" y="98"/>
                  </a:cubicBezTo>
                  <a:cubicBezTo>
                    <a:pt x="1553" y="117"/>
                    <a:pt x="1536" y="169"/>
                    <a:pt x="1532" y="201"/>
                  </a:cubicBezTo>
                  <a:cubicBezTo>
                    <a:pt x="1629" y="239"/>
                    <a:pt x="1789" y="345"/>
                    <a:pt x="1927" y="444"/>
                  </a:cubicBezTo>
                  <a:cubicBezTo>
                    <a:pt x="1953" y="457"/>
                    <a:pt x="1979" y="473"/>
                    <a:pt x="2002" y="492"/>
                  </a:cubicBezTo>
                  <a:cubicBezTo>
                    <a:pt x="2055" y="534"/>
                    <a:pt x="2095" y="567"/>
                    <a:pt x="2125" y="591"/>
                  </a:cubicBezTo>
                  <a:cubicBezTo>
                    <a:pt x="2169" y="625"/>
                    <a:pt x="2197" y="646"/>
                    <a:pt x="2196" y="646"/>
                  </a:cubicBezTo>
                  <a:cubicBezTo>
                    <a:pt x="2196" y="646"/>
                    <a:pt x="2174" y="630"/>
                    <a:pt x="2125" y="591"/>
                  </a:cubicBezTo>
                  <a:cubicBezTo>
                    <a:pt x="2076" y="553"/>
                    <a:pt x="2005" y="499"/>
                    <a:pt x="1927" y="444"/>
                  </a:cubicBezTo>
                  <a:cubicBezTo>
                    <a:pt x="1856" y="408"/>
                    <a:pt x="1776" y="393"/>
                    <a:pt x="1690" y="393"/>
                  </a:cubicBezTo>
                  <a:cubicBezTo>
                    <a:pt x="1074" y="393"/>
                    <a:pt x="159" y="1197"/>
                    <a:pt x="159" y="1197"/>
                  </a:cubicBezTo>
                  <a:cubicBezTo>
                    <a:pt x="159" y="1197"/>
                    <a:pt x="170" y="1155"/>
                    <a:pt x="195" y="1086"/>
                  </a:cubicBezTo>
                  <a:cubicBezTo>
                    <a:pt x="191" y="1085"/>
                    <a:pt x="186" y="1084"/>
                    <a:pt x="181" y="1083"/>
                  </a:cubicBezTo>
                  <a:cubicBezTo>
                    <a:pt x="135" y="1082"/>
                    <a:pt x="122" y="1031"/>
                    <a:pt x="163" y="1009"/>
                  </a:cubicBezTo>
                  <a:cubicBezTo>
                    <a:pt x="202" y="973"/>
                    <a:pt x="214" y="913"/>
                    <a:pt x="191" y="865"/>
                  </a:cubicBezTo>
                  <a:cubicBezTo>
                    <a:pt x="171" y="834"/>
                    <a:pt x="150" y="778"/>
                    <a:pt x="201" y="764"/>
                  </a:cubicBezTo>
                  <a:cubicBezTo>
                    <a:pt x="203" y="764"/>
                    <a:pt x="206" y="764"/>
                    <a:pt x="209" y="764"/>
                  </a:cubicBezTo>
                  <a:cubicBezTo>
                    <a:pt x="251" y="764"/>
                    <a:pt x="294" y="774"/>
                    <a:pt x="337" y="775"/>
                  </a:cubicBezTo>
                  <a:moveTo>
                    <a:pt x="1553" y="0"/>
                  </a:moveTo>
                  <a:cubicBezTo>
                    <a:pt x="1533" y="0"/>
                    <a:pt x="1484" y="66"/>
                    <a:pt x="1384" y="66"/>
                  </a:cubicBezTo>
                  <a:cubicBezTo>
                    <a:pt x="1384" y="66"/>
                    <a:pt x="1384" y="66"/>
                    <a:pt x="1384" y="66"/>
                  </a:cubicBezTo>
                  <a:cubicBezTo>
                    <a:pt x="1284" y="66"/>
                    <a:pt x="1192" y="0"/>
                    <a:pt x="1147" y="0"/>
                  </a:cubicBezTo>
                  <a:cubicBezTo>
                    <a:pt x="1130" y="0"/>
                    <a:pt x="1120" y="10"/>
                    <a:pt x="1120" y="39"/>
                  </a:cubicBezTo>
                  <a:cubicBezTo>
                    <a:pt x="1120" y="57"/>
                    <a:pt x="1057" y="63"/>
                    <a:pt x="1064" y="79"/>
                  </a:cubicBezTo>
                  <a:cubicBezTo>
                    <a:pt x="685" y="142"/>
                    <a:pt x="390" y="363"/>
                    <a:pt x="219" y="692"/>
                  </a:cubicBezTo>
                  <a:cubicBezTo>
                    <a:pt x="63" y="708"/>
                    <a:pt x="141" y="799"/>
                    <a:pt x="141" y="925"/>
                  </a:cubicBezTo>
                  <a:cubicBezTo>
                    <a:pt x="141" y="1012"/>
                    <a:pt x="0" y="1100"/>
                    <a:pt x="88" y="1144"/>
                  </a:cubicBezTo>
                  <a:cubicBezTo>
                    <a:pt x="85" y="1178"/>
                    <a:pt x="83" y="1212"/>
                    <a:pt x="83" y="1247"/>
                  </a:cubicBezTo>
                  <a:cubicBezTo>
                    <a:pt x="83" y="1910"/>
                    <a:pt x="622" y="2448"/>
                    <a:pt x="1285" y="2448"/>
                  </a:cubicBezTo>
                  <a:cubicBezTo>
                    <a:pt x="1347" y="2448"/>
                    <a:pt x="1408" y="2443"/>
                    <a:pt x="1468" y="2434"/>
                  </a:cubicBezTo>
                  <a:cubicBezTo>
                    <a:pt x="1468" y="2434"/>
                    <a:pt x="1468" y="2435"/>
                    <a:pt x="1468" y="2436"/>
                  </a:cubicBezTo>
                  <a:cubicBezTo>
                    <a:pt x="1468" y="2444"/>
                    <a:pt x="1471" y="2447"/>
                    <a:pt x="1476" y="2447"/>
                  </a:cubicBezTo>
                  <a:cubicBezTo>
                    <a:pt x="1491" y="2447"/>
                    <a:pt x="1526" y="2415"/>
                    <a:pt x="1555" y="2415"/>
                  </a:cubicBezTo>
                  <a:cubicBezTo>
                    <a:pt x="1584" y="2415"/>
                    <a:pt x="1599" y="2447"/>
                    <a:pt x="1604" y="2447"/>
                  </a:cubicBezTo>
                  <a:cubicBezTo>
                    <a:pt x="1606" y="2447"/>
                    <a:pt x="1606" y="2444"/>
                    <a:pt x="1606" y="2436"/>
                  </a:cubicBezTo>
                  <a:cubicBezTo>
                    <a:pt x="1606" y="2425"/>
                    <a:pt x="1604" y="2415"/>
                    <a:pt x="1599" y="2406"/>
                  </a:cubicBezTo>
                  <a:cubicBezTo>
                    <a:pt x="1698" y="2380"/>
                    <a:pt x="1771" y="2347"/>
                    <a:pt x="1858" y="2297"/>
                  </a:cubicBezTo>
                  <a:cubicBezTo>
                    <a:pt x="1901" y="2309"/>
                    <a:pt x="1924" y="2315"/>
                    <a:pt x="1941" y="2315"/>
                  </a:cubicBezTo>
                  <a:cubicBezTo>
                    <a:pt x="1957" y="2315"/>
                    <a:pt x="1967" y="2310"/>
                    <a:pt x="1982" y="2300"/>
                  </a:cubicBezTo>
                  <a:cubicBezTo>
                    <a:pt x="2040" y="2261"/>
                    <a:pt x="1985" y="2212"/>
                    <a:pt x="2028" y="2212"/>
                  </a:cubicBezTo>
                  <a:cubicBezTo>
                    <a:pt x="2040" y="2212"/>
                    <a:pt x="2060" y="2216"/>
                    <a:pt x="2093" y="2225"/>
                  </a:cubicBezTo>
                  <a:cubicBezTo>
                    <a:pt x="2097" y="2227"/>
                    <a:pt x="2100" y="2227"/>
                    <a:pt x="2102" y="2227"/>
                  </a:cubicBezTo>
                  <a:cubicBezTo>
                    <a:pt x="2121" y="2227"/>
                    <a:pt x="2078" y="2189"/>
                    <a:pt x="2054" y="2169"/>
                  </a:cubicBezTo>
                  <a:cubicBezTo>
                    <a:pt x="2089" y="2140"/>
                    <a:pt x="2123" y="2108"/>
                    <a:pt x="2154" y="2075"/>
                  </a:cubicBezTo>
                  <a:cubicBezTo>
                    <a:pt x="2157" y="2079"/>
                    <a:pt x="2159" y="2081"/>
                    <a:pt x="2160" y="2081"/>
                  </a:cubicBezTo>
                  <a:cubicBezTo>
                    <a:pt x="2170" y="2081"/>
                    <a:pt x="2172" y="2030"/>
                    <a:pt x="2198" y="2030"/>
                  </a:cubicBezTo>
                  <a:cubicBezTo>
                    <a:pt x="2246" y="2030"/>
                    <a:pt x="2231" y="2011"/>
                    <a:pt x="2231" y="1958"/>
                  </a:cubicBezTo>
                  <a:cubicBezTo>
                    <a:pt x="2231" y="1943"/>
                    <a:pt x="2241" y="1939"/>
                    <a:pt x="2252" y="1939"/>
                  </a:cubicBezTo>
                  <a:cubicBezTo>
                    <a:pt x="2257" y="1939"/>
                    <a:pt x="2262" y="1940"/>
                    <a:pt x="2266" y="1941"/>
                  </a:cubicBezTo>
                  <a:cubicBezTo>
                    <a:pt x="2270" y="1942"/>
                    <a:pt x="2273" y="1943"/>
                    <a:pt x="2274" y="1943"/>
                  </a:cubicBezTo>
                  <a:cubicBezTo>
                    <a:pt x="2275" y="1943"/>
                    <a:pt x="2273" y="1942"/>
                    <a:pt x="2267" y="1938"/>
                  </a:cubicBezTo>
                  <a:cubicBezTo>
                    <a:pt x="2382" y="1775"/>
                    <a:pt x="2458" y="1581"/>
                    <a:pt x="2480" y="1372"/>
                  </a:cubicBezTo>
                  <a:cubicBezTo>
                    <a:pt x="2519" y="1352"/>
                    <a:pt x="2513" y="1263"/>
                    <a:pt x="2477" y="1147"/>
                  </a:cubicBezTo>
                  <a:cubicBezTo>
                    <a:pt x="2437" y="1017"/>
                    <a:pt x="2512" y="883"/>
                    <a:pt x="2465" y="883"/>
                  </a:cubicBezTo>
                  <a:cubicBezTo>
                    <a:pt x="2455" y="883"/>
                    <a:pt x="2444" y="889"/>
                    <a:pt x="2435" y="900"/>
                  </a:cubicBezTo>
                  <a:cubicBezTo>
                    <a:pt x="2312" y="493"/>
                    <a:pt x="2016" y="195"/>
                    <a:pt x="1600" y="96"/>
                  </a:cubicBezTo>
                  <a:cubicBezTo>
                    <a:pt x="1612" y="75"/>
                    <a:pt x="1564" y="63"/>
                    <a:pt x="1564" y="39"/>
                  </a:cubicBezTo>
                  <a:cubicBezTo>
                    <a:pt x="1564" y="10"/>
                    <a:pt x="1561" y="0"/>
                    <a:pt x="1553" y="0"/>
                  </a:cubicBezTo>
                </a:path>
              </a:pathLst>
            </a:custGeom>
            <a:solidFill>
              <a:srgbClr val="D4D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Freeform 59"/>
            <p:cNvSpPr>
              <a:spLocks noEditPoints="1"/>
            </p:cNvSpPr>
            <p:nvPr/>
          </p:nvSpPr>
          <p:spPr bwMode="auto">
            <a:xfrm>
              <a:off x="3946526" y="593726"/>
              <a:ext cx="4335463" cy="2343150"/>
            </a:xfrm>
            <a:custGeom>
              <a:avLst/>
              <a:gdLst>
                <a:gd name="T0" fmla="*/ 2003 w 2075"/>
                <a:gd name="T1" fmla="*/ 516 h 1122"/>
                <a:gd name="T2" fmla="*/ 2074 w 2075"/>
                <a:gd name="T3" fmla="*/ 571 h 1122"/>
                <a:gd name="T4" fmla="*/ 2003 w 2075"/>
                <a:gd name="T5" fmla="*/ 516 h 1122"/>
                <a:gd name="T6" fmla="*/ 1805 w 2075"/>
                <a:gd name="T7" fmla="*/ 369 h 1122"/>
                <a:gd name="T8" fmla="*/ 2003 w 2075"/>
                <a:gd name="T9" fmla="*/ 516 h 1122"/>
                <a:gd name="T10" fmla="*/ 1880 w 2075"/>
                <a:gd name="T11" fmla="*/ 417 h 1122"/>
                <a:gd name="T12" fmla="*/ 1805 w 2075"/>
                <a:gd name="T13" fmla="*/ 369 h 1122"/>
                <a:gd name="T14" fmla="*/ 847 w 2075"/>
                <a:gd name="T15" fmla="*/ 250 h 1122"/>
                <a:gd name="T16" fmla="*/ 764 w 2075"/>
                <a:gd name="T17" fmla="*/ 214 h 1122"/>
                <a:gd name="T18" fmla="*/ 872 w 2075"/>
                <a:gd name="T19" fmla="*/ 140 h 1122"/>
                <a:gd name="T20" fmla="*/ 915 w 2075"/>
                <a:gd name="T21" fmla="*/ 136 h 1122"/>
                <a:gd name="T22" fmla="*/ 998 w 2075"/>
                <a:gd name="T23" fmla="*/ 172 h 1122"/>
                <a:gd name="T24" fmla="*/ 891 w 2075"/>
                <a:gd name="T25" fmla="*/ 246 h 1122"/>
                <a:gd name="T26" fmla="*/ 847 w 2075"/>
                <a:gd name="T27" fmla="*/ 250 h 1122"/>
                <a:gd name="T28" fmla="*/ 1101 w 2075"/>
                <a:gd name="T29" fmla="*/ 0 h 1122"/>
                <a:gd name="T30" fmla="*/ 1100 w 2075"/>
                <a:gd name="T31" fmla="*/ 0 h 1122"/>
                <a:gd name="T32" fmla="*/ 1033 w 2075"/>
                <a:gd name="T33" fmla="*/ 57 h 1122"/>
                <a:gd name="T34" fmla="*/ 738 w 2075"/>
                <a:gd name="T35" fmla="*/ 141 h 1122"/>
                <a:gd name="T36" fmla="*/ 215 w 2075"/>
                <a:gd name="T37" fmla="*/ 700 h 1122"/>
                <a:gd name="T38" fmla="*/ 87 w 2075"/>
                <a:gd name="T39" fmla="*/ 689 h 1122"/>
                <a:gd name="T40" fmla="*/ 79 w 2075"/>
                <a:gd name="T41" fmla="*/ 689 h 1122"/>
                <a:gd name="T42" fmla="*/ 69 w 2075"/>
                <a:gd name="T43" fmla="*/ 790 h 1122"/>
                <a:gd name="T44" fmla="*/ 41 w 2075"/>
                <a:gd name="T45" fmla="*/ 934 h 1122"/>
                <a:gd name="T46" fmla="*/ 59 w 2075"/>
                <a:gd name="T47" fmla="*/ 1008 h 1122"/>
                <a:gd name="T48" fmla="*/ 73 w 2075"/>
                <a:gd name="T49" fmla="*/ 1011 h 1122"/>
                <a:gd name="T50" fmla="*/ 37 w 2075"/>
                <a:gd name="T51" fmla="*/ 1122 h 1122"/>
                <a:gd name="T52" fmla="*/ 1568 w 2075"/>
                <a:gd name="T53" fmla="*/ 318 h 1122"/>
                <a:gd name="T54" fmla="*/ 1805 w 2075"/>
                <a:gd name="T55" fmla="*/ 369 h 1122"/>
                <a:gd name="T56" fmla="*/ 1410 w 2075"/>
                <a:gd name="T57" fmla="*/ 126 h 1122"/>
                <a:gd name="T58" fmla="*/ 1395 w 2075"/>
                <a:gd name="T59" fmla="*/ 23 h 1122"/>
                <a:gd name="T60" fmla="*/ 1278 w 2075"/>
                <a:gd name="T61" fmla="*/ 42 h 1122"/>
                <a:gd name="T62" fmla="*/ 1258 w 2075"/>
                <a:gd name="T63" fmla="*/ 44 h 1122"/>
                <a:gd name="T64" fmla="*/ 1117 w 2075"/>
                <a:gd name="T65" fmla="*/ 3 h 1122"/>
                <a:gd name="T66" fmla="*/ 1101 w 2075"/>
                <a:gd name="T67" fmla="*/ 0 h 1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75" h="1122">
                  <a:moveTo>
                    <a:pt x="2003" y="516"/>
                  </a:moveTo>
                  <a:cubicBezTo>
                    <a:pt x="2052" y="555"/>
                    <a:pt x="2074" y="571"/>
                    <a:pt x="2074" y="571"/>
                  </a:cubicBezTo>
                  <a:cubicBezTo>
                    <a:pt x="2075" y="571"/>
                    <a:pt x="2047" y="550"/>
                    <a:pt x="2003" y="516"/>
                  </a:cubicBezTo>
                  <a:moveTo>
                    <a:pt x="1805" y="369"/>
                  </a:moveTo>
                  <a:cubicBezTo>
                    <a:pt x="1883" y="424"/>
                    <a:pt x="1954" y="478"/>
                    <a:pt x="2003" y="516"/>
                  </a:cubicBezTo>
                  <a:cubicBezTo>
                    <a:pt x="1973" y="492"/>
                    <a:pt x="1933" y="459"/>
                    <a:pt x="1880" y="417"/>
                  </a:cubicBezTo>
                  <a:cubicBezTo>
                    <a:pt x="1857" y="398"/>
                    <a:pt x="1831" y="382"/>
                    <a:pt x="1805" y="369"/>
                  </a:cubicBezTo>
                  <a:moveTo>
                    <a:pt x="847" y="250"/>
                  </a:moveTo>
                  <a:cubicBezTo>
                    <a:pt x="802" y="250"/>
                    <a:pt x="768" y="236"/>
                    <a:pt x="764" y="214"/>
                  </a:cubicBezTo>
                  <a:cubicBezTo>
                    <a:pt x="759" y="185"/>
                    <a:pt x="807" y="151"/>
                    <a:pt x="872" y="140"/>
                  </a:cubicBezTo>
                  <a:cubicBezTo>
                    <a:pt x="887" y="137"/>
                    <a:pt x="901" y="136"/>
                    <a:pt x="915" y="136"/>
                  </a:cubicBezTo>
                  <a:cubicBezTo>
                    <a:pt x="960" y="136"/>
                    <a:pt x="994" y="149"/>
                    <a:pt x="998" y="172"/>
                  </a:cubicBezTo>
                  <a:cubicBezTo>
                    <a:pt x="1003" y="201"/>
                    <a:pt x="955" y="234"/>
                    <a:pt x="891" y="246"/>
                  </a:cubicBezTo>
                  <a:cubicBezTo>
                    <a:pt x="875" y="249"/>
                    <a:pt x="861" y="250"/>
                    <a:pt x="847" y="250"/>
                  </a:cubicBezTo>
                  <a:moveTo>
                    <a:pt x="1101" y="0"/>
                  </a:moveTo>
                  <a:cubicBezTo>
                    <a:pt x="1101" y="0"/>
                    <a:pt x="1100" y="0"/>
                    <a:pt x="1100" y="0"/>
                  </a:cubicBezTo>
                  <a:cubicBezTo>
                    <a:pt x="1070" y="1"/>
                    <a:pt x="1055" y="35"/>
                    <a:pt x="1033" y="57"/>
                  </a:cubicBezTo>
                  <a:cubicBezTo>
                    <a:pt x="934" y="61"/>
                    <a:pt x="834" y="86"/>
                    <a:pt x="738" y="141"/>
                  </a:cubicBezTo>
                  <a:cubicBezTo>
                    <a:pt x="494" y="280"/>
                    <a:pt x="326" y="502"/>
                    <a:pt x="215" y="700"/>
                  </a:cubicBezTo>
                  <a:cubicBezTo>
                    <a:pt x="172" y="699"/>
                    <a:pt x="129" y="689"/>
                    <a:pt x="87" y="689"/>
                  </a:cubicBezTo>
                  <a:cubicBezTo>
                    <a:pt x="84" y="689"/>
                    <a:pt x="81" y="689"/>
                    <a:pt x="79" y="689"/>
                  </a:cubicBezTo>
                  <a:cubicBezTo>
                    <a:pt x="28" y="703"/>
                    <a:pt x="49" y="759"/>
                    <a:pt x="69" y="790"/>
                  </a:cubicBezTo>
                  <a:cubicBezTo>
                    <a:pt x="92" y="838"/>
                    <a:pt x="80" y="898"/>
                    <a:pt x="41" y="934"/>
                  </a:cubicBezTo>
                  <a:cubicBezTo>
                    <a:pt x="0" y="956"/>
                    <a:pt x="13" y="1007"/>
                    <a:pt x="59" y="1008"/>
                  </a:cubicBezTo>
                  <a:cubicBezTo>
                    <a:pt x="64" y="1009"/>
                    <a:pt x="69" y="1010"/>
                    <a:pt x="73" y="1011"/>
                  </a:cubicBezTo>
                  <a:cubicBezTo>
                    <a:pt x="48" y="1080"/>
                    <a:pt x="37" y="1122"/>
                    <a:pt x="37" y="1122"/>
                  </a:cubicBezTo>
                  <a:cubicBezTo>
                    <a:pt x="37" y="1122"/>
                    <a:pt x="952" y="318"/>
                    <a:pt x="1568" y="318"/>
                  </a:cubicBezTo>
                  <a:cubicBezTo>
                    <a:pt x="1654" y="318"/>
                    <a:pt x="1734" y="333"/>
                    <a:pt x="1805" y="369"/>
                  </a:cubicBezTo>
                  <a:cubicBezTo>
                    <a:pt x="1667" y="270"/>
                    <a:pt x="1507" y="164"/>
                    <a:pt x="1410" y="126"/>
                  </a:cubicBezTo>
                  <a:cubicBezTo>
                    <a:pt x="1414" y="94"/>
                    <a:pt x="1431" y="42"/>
                    <a:pt x="1395" y="23"/>
                  </a:cubicBezTo>
                  <a:cubicBezTo>
                    <a:pt x="1358" y="41"/>
                    <a:pt x="1317" y="40"/>
                    <a:pt x="1278" y="42"/>
                  </a:cubicBezTo>
                  <a:cubicBezTo>
                    <a:pt x="1271" y="44"/>
                    <a:pt x="1265" y="44"/>
                    <a:pt x="1258" y="44"/>
                  </a:cubicBezTo>
                  <a:cubicBezTo>
                    <a:pt x="1209" y="44"/>
                    <a:pt x="1165" y="15"/>
                    <a:pt x="1117" y="3"/>
                  </a:cubicBezTo>
                  <a:cubicBezTo>
                    <a:pt x="1112" y="1"/>
                    <a:pt x="1106" y="0"/>
                    <a:pt x="1101" y="0"/>
                  </a:cubicBezTo>
                </a:path>
              </a:pathLst>
            </a:custGeom>
            <a:solidFill>
              <a:srgbClr val="DC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60"/>
            <p:cNvSpPr>
              <a:spLocks/>
            </p:cNvSpPr>
            <p:nvPr/>
          </p:nvSpPr>
          <p:spPr bwMode="auto">
            <a:xfrm>
              <a:off x="4946651" y="3587751"/>
              <a:ext cx="3665538" cy="1865313"/>
            </a:xfrm>
            <a:custGeom>
              <a:avLst/>
              <a:gdLst>
                <a:gd name="T0" fmla="*/ 1754 w 1754"/>
                <a:gd name="T1" fmla="*/ 0 h 893"/>
                <a:gd name="T2" fmla="*/ 255 w 1754"/>
                <a:gd name="T3" fmla="*/ 663 h 893"/>
                <a:gd name="T4" fmla="*/ 0 w 1754"/>
                <a:gd name="T5" fmla="*/ 637 h 893"/>
                <a:gd name="T6" fmla="*/ 764 w 1754"/>
                <a:gd name="T7" fmla="*/ 870 h 893"/>
                <a:gd name="T8" fmla="*/ 863 w 1754"/>
                <a:gd name="T9" fmla="*/ 865 h 893"/>
                <a:gd name="T10" fmla="*/ 898 w 1754"/>
                <a:gd name="T11" fmla="*/ 893 h 893"/>
                <a:gd name="T12" fmla="*/ 906 w 1754"/>
                <a:gd name="T13" fmla="*/ 893 h 893"/>
                <a:gd name="T14" fmla="*/ 970 w 1754"/>
                <a:gd name="T15" fmla="*/ 859 h 893"/>
                <a:gd name="T16" fmla="*/ 978 w 1754"/>
                <a:gd name="T17" fmla="*/ 846 h 893"/>
                <a:gd name="T18" fmla="*/ 1291 w 1754"/>
                <a:gd name="T19" fmla="*/ 706 h 893"/>
                <a:gd name="T20" fmla="*/ 1345 w 1754"/>
                <a:gd name="T21" fmla="*/ 739 h 893"/>
                <a:gd name="T22" fmla="*/ 1351 w 1754"/>
                <a:gd name="T23" fmla="*/ 738 h 893"/>
                <a:gd name="T24" fmla="*/ 1422 w 1754"/>
                <a:gd name="T25" fmla="*/ 651 h 893"/>
                <a:gd name="T26" fmla="*/ 1411 w 1754"/>
                <a:gd name="T27" fmla="*/ 602 h 893"/>
                <a:gd name="T28" fmla="*/ 1507 w 1754"/>
                <a:gd name="T29" fmla="*/ 492 h 893"/>
                <a:gd name="T30" fmla="*/ 1574 w 1754"/>
                <a:gd name="T31" fmla="*/ 434 h 893"/>
                <a:gd name="T32" fmla="*/ 1595 w 1754"/>
                <a:gd name="T33" fmla="*/ 379 h 893"/>
                <a:gd name="T34" fmla="*/ 1588 w 1754"/>
                <a:gd name="T35" fmla="*/ 371 h 893"/>
                <a:gd name="T36" fmla="*/ 1754 w 1754"/>
                <a:gd name="T37" fmla="*/ 0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54" h="893">
                  <a:moveTo>
                    <a:pt x="1754" y="0"/>
                  </a:moveTo>
                  <a:cubicBezTo>
                    <a:pt x="1183" y="309"/>
                    <a:pt x="788" y="663"/>
                    <a:pt x="255" y="663"/>
                  </a:cubicBezTo>
                  <a:cubicBezTo>
                    <a:pt x="174" y="663"/>
                    <a:pt x="89" y="655"/>
                    <a:pt x="0" y="637"/>
                  </a:cubicBezTo>
                  <a:cubicBezTo>
                    <a:pt x="0" y="637"/>
                    <a:pt x="356" y="870"/>
                    <a:pt x="764" y="870"/>
                  </a:cubicBezTo>
                  <a:cubicBezTo>
                    <a:pt x="796" y="870"/>
                    <a:pt x="830" y="868"/>
                    <a:pt x="863" y="865"/>
                  </a:cubicBezTo>
                  <a:cubicBezTo>
                    <a:pt x="874" y="875"/>
                    <a:pt x="884" y="887"/>
                    <a:pt x="898" y="893"/>
                  </a:cubicBezTo>
                  <a:cubicBezTo>
                    <a:pt x="901" y="893"/>
                    <a:pt x="903" y="893"/>
                    <a:pt x="906" y="893"/>
                  </a:cubicBezTo>
                  <a:cubicBezTo>
                    <a:pt x="930" y="893"/>
                    <a:pt x="953" y="875"/>
                    <a:pt x="970" y="859"/>
                  </a:cubicBezTo>
                  <a:cubicBezTo>
                    <a:pt x="974" y="855"/>
                    <a:pt x="977" y="851"/>
                    <a:pt x="978" y="846"/>
                  </a:cubicBezTo>
                  <a:cubicBezTo>
                    <a:pt x="1084" y="822"/>
                    <a:pt x="1190" y="778"/>
                    <a:pt x="1291" y="706"/>
                  </a:cubicBezTo>
                  <a:cubicBezTo>
                    <a:pt x="1308" y="721"/>
                    <a:pt x="1326" y="739"/>
                    <a:pt x="1345" y="739"/>
                  </a:cubicBezTo>
                  <a:cubicBezTo>
                    <a:pt x="1347" y="739"/>
                    <a:pt x="1349" y="738"/>
                    <a:pt x="1351" y="738"/>
                  </a:cubicBezTo>
                  <a:cubicBezTo>
                    <a:pt x="1374" y="708"/>
                    <a:pt x="1402" y="680"/>
                    <a:pt x="1422" y="651"/>
                  </a:cubicBezTo>
                  <a:cubicBezTo>
                    <a:pt x="1421" y="639"/>
                    <a:pt x="1417" y="619"/>
                    <a:pt x="1411" y="602"/>
                  </a:cubicBezTo>
                  <a:cubicBezTo>
                    <a:pt x="1444" y="569"/>
                    <a:pt x="1476" y="532"/>
                    <a:pt x="1507" y="492"/>
                  </a:cubicBezTo>
                  <a:cubicBezTo>
                    <a:pt x="1531" y="476"/>
                    <a:pt x="1554" y="456"/>
                    <a:pt x="1574" y="434"/>
                  </a:cubicBezTo>
                  <a:cubicBezTo>
                    <a:pt x="1587" y="419"/>
                    <a:pt x="1606" y="400"/>
                    <a:pt x="1595" y="379"/>
                  </a:cubicBezTo>
                  <a:cubicBezTo>
                    <a:pt x="1593" y="376"/>
                    <a:pt x="1591" y="374"/>
                    <a:pt x="1588" y="371"/>
                  </a:cubicBezTo>
                  <a:cubicBezTo>
                    <a:pt x="1649" y="267"/>
                    <a:pt x="1705" y="145"/>
                    <a:pt x="1754" y="0"/>
                  </a:cubicBezTo>
                </a:path>
              </a:pathLst>
            </a:custGeom>
            <a:solidFill>
              <a:srgbClr val="BE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Oval 61"/>
            <p:cNvSpPr>
              <a:spLocks noChangeArrowheads="1"/>
            </p:cNvSpPr>
            <p:nvPr/>
          </p:nvSpPr>
          <p:spPr bwMode="auto">
            <a:xfrm>
              <a:off x="5056188" y="2335213"/>
              <a:ext cx="1533525" cy="1533525"/>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62"/>
            <p:cNvSpPr>
              <a:spLocks/>
            </p:cNvSpPr>
            <p:nvPr/>
          </p:nvSpPr>
          <p:spPr bwMode="auto">
            <a:xfrm>
              <a:off x="5114926" y="2373313"/>
              <a:ext cx="1301750" cy="744538"/>
            </a:xfrm>
            <a:custGeom>
              <a:avLst/>
              <a:gdLst>
                <a:gd name="T0" fmla="*/ 292 w 623"/>
                <a:gd name="T1" fmla="*/ 19 h 356"/>
                <a:gd name="T2" fmla="*/ 0 w 623"/>
                <a:gd name="T3" fmla="*/ 356 h 356"/>
                <a:gd name="T4" fmla="*/ 318 w 623"/>
                <a:gd name="T5" fmla="*/ 94 h 356"/>
                <a:gd name="T6" fmla="*/ 623 w 623"/>
                <a:gd name="T7" fmla="*/ 166 h 356"/>
                <a:gd name="T8" fmla="*/ 292 w 623"/>
                <a:gd name="T9" fmla="*/ 19 h 356"/>
              </a:gdLst>
              <a:ahLst/>
              <a:cxnLst>
                <a:cxn ang="0">
                  <a:pos x="T0" y="T1"/>
                </a:cxn>
                <a:cxn ang="0">
                  <a:pos x="T2" y="T3"/>
                </a:cxn>
                <a:cxn ang="0">
                  <a:pos x="T4" y="T5"/>
                </a:cxn>
                <a:cxn ang="0">
                  <a:pos x="T6" y="T7"/>
                </a:cxn>
                <a:cxn ang="0">
                  <a:pos x="T8" y="T9"/>
                </a:cxn>
              </a:cxnLst>
              <a:rect l="0" t="0" r="r" b="b"/>
              <a:pathLst>
                <a:path w="623" h="356">
                  <a:moveTo>
                    <a:pt x="292" y="19"/>
                  </a:moveTo>
                  <a:cubicBezTo>
                    <a:pt x="122" y="44"/>
                    <a:pt x="0" y="190"/>
                    <a:pt x="0" y="356"/>
                  </a:cubicBezTo>
                  <a:cubicBezTo>
                    <a:pt x="39" y="213"/>
                    <a:pt x="162" y="117"/>
                    <a:pt x="318" y="94"/>
                  </a:cubicBezTo>
                  <a:cubicBezTo>
                    <a:pt x="434" y="77"/>
                    <a:pt x="542" y="95"/>
                    <a:pt x="623" y="166"/>
                  </a:cubicBezTo>
                  <a:cubicBezTo>
                    <a:pt x="552" y="61"/>
                    <a:pt x="425" y="0"/>
                    <a:pt x="292" y="1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63"/>
            <p:cNvSpPr>
              <a:spLocks/>
            </p:cNvSpPr>
            <p:nvPr/>
          </p:nvSpPr>
          <p:spPr bwMode="auto">
            <a:xfrm>
              <a:off x="5051426" y="2249488"/>
              <a:ext cx="1301750" cy="696913"/>
            </a:xfrm>
            <a:custGeom>
              <a:avLst/>
              <a:gdLst>
                <a:gd name="T0" fmla="*/ 302 w 623"/>
                <a:gd name="T1" fmla="*/ 19 h 333"/>
                <a:gd name="T2" fmla="*/ 0 w 623"/>
                <a:gd name="T3" fmla="*/ 333 h 333"/>
                <a:gd name="T4" fmla="*/ 316 w 623"/>
                <a:gd name="T5" fmla="*/ 52 h 333"/>
                <a:gd name="T6" fmla="*/ 623 w 623"/>
                <a:gd name="T7" fmla="*/ 143 h 333"/>
                <a:gd name="T8" fmla="*/ 302 w 623"/>
                <a:gd name="T9" fmla="*/ 19 h 333"/>
              </a:gdLst>
              <a:ahLst/>
              <a:cxnLst>
                <a:cxn ang="0">
                  <a:pos x="T0" y="T1"/>
                </a:cxn>
                <a:cxn ang="0">
                  <a:pos x="T2" y="T3"/>
                </a:cxn>
                <a:cxn ang="0">
                  <a:pos x="T4" y="T5"/>
                </a:cxn>
                <a:cxn ang="0">
                  <a:pos x="T6" y="T7"/>
                </a:cxn>
                <a:cxn ang="0">
                  <a:pos x="T8" y="T9"/>
                </a:cxn>
              </a:cxnLst>
              <a:rect l="0" t="0" r="r" b="b"/>
              <a:pathLst>
                <a:path w="623" h="333">
                  <a:moveTo>
                    <a:pt x="302" y="19"/>
                  </a:moveTo>
                  <a:cubicBezTo>
                    <a:pt x="133" y="44"/>
                    <a:pt x="0" y="166"/>
                    <a:pt x="0" y="333"/>
                  </a:cubicBezTo>
                  <a:cubicBezTo>
                    <a:pt x="39" y="189"/>
                    <a:pt x="159" y="75"/>
                    <a:pt x="316" y="52"/>
                  </a:cubicBezTo>
                  <a:cubicBezTo>
                    <a:pt x="431" y="35"/>
                    <a:pt x="542" y="72"/>
                    <a:pt x="623" y="143"/>
                  </a:cubicBezTo>
                  <a:cubicBezTo>
                    <a:pt x="552" y="38"/>
                    <a:pt x="436" y="0"/>
                    <a:pt x="302" y="1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64"/>
            <p:cNvSpPr>
              <a:spLocks noEditPoints="1"/>
            </p:cNvSpPr>
            <p:nvPr/>
          </p:nvSpPr>
          <p:spPr bwMode="auto">
            <a:xfrm>
              <a:off x="5411788" y="3086101"/>
              <a:ext cx="1362075" cy="973138"/>
            </a:xfrm>
            <a:custGeom>
              <a:avLst/>
              <a:gdLst>
                <a:gd name="T0" fmla="*/ 565 w 652"/>
                <a:gd name="T1" fmla="*/ 0 h 466"/>
                <a:gd name="T2" fmla="*/ 545 w 652"/>
                <a:gd name="T3" fmla="*/ 108 h 466"/>
                <a:gd name="T4" fmla="*/ 574 w 652"/>
                <a:gd name="T5" fmla="*/ 95 h 466"/>
                <a:gd name="T6" fmla="*/ 565 w 652"/>
                <a:gd name="T7" fmla="*/ 0 h 466"/>
                <a:gd name="T8" fmla="*/ 640 w 652"/>
                <a:gd name="T9" fmla="*/ 129 h 466"/>
                <a:gd name="T10" fmla="*/ 561 w 652"/>
                <a:gd name="T11" fmla="*/ 240 h 466"/>
                <a:gd name="T12" fmla="*/ 489 w 652"/>
                <a:gd name="T13" fmla="*/ 216 h 466"/>
                <a:gd name="T14" fmla="*/ 469 w 652"/>
                <a:gd name="T15" fmla="*/ 240 h 466"/>
                <a:gd name="T16" fmla="*/ 457 w 652"/>
                <a:gd name="T17" fmla="*/ 234 h 466"/>
                <a:gd name="T18" fmla="*/ 467 w 652"/>
                <a:gd name="T19" fmla="*/ 242 h 466"/>
                <a:gd name="T20" fmla="*/ 320 w 652"/>
                <a:gd name="T21" fmla="*/ 344 h 466"/>
                <a:gd name="T22" fmla="*/ 0 w 652"/>
                <a:gd name="T23" fmla="*/ 324 h 466"/>
                <a:gd name="T24" fmla="*/ 367 w 652"/>
                <a:gd name="T25" fmla="*/ 417 h 466"/>
                <a:gd name="T26" fmla="*/ 518 w 652"/>
                <a:gd name="T27" fmla="*/ 287 h 466"/>
                <a:gd name="T28" fmla="*/ 576 w 652"/>
                <a:gd name="T29" fmla="*/ 264 h 466"/>
                <a:gd name="T30" fmla="*/ 640 w 652"/>
                <a:gd name="T31" fmla="*/ 129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2" h="466">
                  <a:moveTo>
                    <a:pt x="565" y="0"/>
                  </a:moveTo>
                  <a:cubicBezTo>
                    <a:pt x="564" y="37"/>
                    <a:pt x="557" y="73"/>
                    <a:pt x="545" y="108"/>
                  </a:cubicBezTo>
                  <a:cubicBezTo>
                    <a:pt x="554" y="103"/>
                    <a:pt x="564" y="98"/>
                    <a:pt x="574" y="95"/>
                  </a:cubicBezTo>
                  <a:cubicBezTo>
                    <a:pt x="575" y="63"/>
                    <a:pt x="572" y="31"/>
                    <a:pt x="565" y="0"/>
                  </a:cubicBezTo>
                  <a:close/>
                  <a:moveTo>
                    <a:pt x="640" y="129"/>
                  </a:moveTo>
                  <a:cubicBezTo>
                    <a:pt x="638" y="177"/>
                    <a:pt x="608" y="222"/>
                    <a:pt x="561" y="240"/>
                  </a:cubicBezTo>
                  <a:cubicBezTo>
                    <a:pt x="524" y="252"/>
                    <a:pt x="492" y="259"/>
                    <a:pt x="489" y="216"/>
                  </a:cubicBezTo>
                  <a:cubicBezTo>
                    <a:pt x="482" y="224"/>
                    <a:pt x="476" y="232"/>
                    <a:pt x="469" y="240"/>
                  </a:cubicBezTo>
                  <a:cubicBezTo>
                    <a:pt x="465" y="238"/>
                    <a:pt x="461" y="236"/>
                    <a:pt x="457" y="234"/>
                  </a:cubicBezTo>
                  <a:cubicBezTo>
                    <a:pt x="460" y="237"/>
                    <a:pt x="464" y="240"/>
                    <a:pt x="467" y="242"/>
                  </a:cubicBezTo>
                  <a:cubicBezTo>
                    <a:pt x="428" y="286"/>
                    <a:pt x="378" y="321"/>
                    <a:pt x="320" y="344"/>
                  </a:cubicBezTo>
                  <a:cubicBezTo>
                    <a:pt x="211" y="386"/>
                    <a:pt x="95" y="375"/>
                    <a:pt x="0" y="324"/>
                  </a:cubicBezTo>
                  <a:cubicBezTo>
                    <a:pt x="93" y="411"/>
                    <a:pt x="241" y="466"/>
                    <a:pt x="367" y="417"/>
                  </a:cubicBezTo>
                  <a:cubicBezTo>
                    <a:pt x="432" y="392"/>
                    <a:pt x="483" y="345"/>
                    <a:pt x="518" y="287"/>
                  </a:cubicBezTo>
                  <a:cubicBezTo>
                    <a:pt x="523" y="267"/>
                    <a:pt x="532" y="276"/>
                    <a:pt x="576" y="264"/>
                  </a:cubicBezTo>
                  <a:cubicBezTo>
                    <a:pt x="627" y="244"/>
                    <a:pt x="652" y="182"/>
                    <a:pt x="640" y="12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Oval 65"/>
            <p:cNvSpPr>
              <a:spLocks noChangeArrowheads="1"/>
            </p:cNvSpPr>
            <p:nvPr/>
          </p:nvSpPr>
          <p:spPr bwMode="auto">
            <a:xfrm>
              <a:off x="5616576" y="4618038"/>
              <a:ext cx="657225" cy="657225"/>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Freeform 66"/>
            <p:cNvSpPr>
              <a:spLocks/>
            </p:cNvSpPr>
            <p:nvPr/>
          </p:nvSpPr>
          <p:spPr bwMode="auto">
            <a:xfrm>
              <a:off x="5640388" y="4632326"/>
              <a:ext cx="560388" cy="319088"/>
            </a:xfrm>
            <a:custGeom>
              <a:avLst/>
              <a:gdLst>
                <a:gd name="T0" fmla="*/ 125 w 268"/>
                <a:gd name="T1" fmla="*/ 8 h 153"/>
                <a:gd name="T2" fmla="*/ 0 w 268"/>
                <a:gd name="T3" fmla="*/ 153 h 153"/>
                <a:gd name="T4" fmla="*/ 137 w 268"/>
                <a:gd name="T5" fmla="*/ 40 h 153"/>
                <a:gd name="T6" fmla="*/ 268 w 268"/>
                <a:gd name="T7" fmla="*/ 71 h 153"/>
                <a:gd name="T8" fmla="*/ 125 w 268"/>
                <a:gd name="T9" fmla="*/ 8 h 153"/>
              </a:gdLst>
              <a:ahLst/>
              <a:cxnLst>
                <a:cxn ang="0">
                  <a:pos x="T0" y="T1"/>
                </a:cxn>
                <a:cxn ang="0">
                  <a:pos x="T2" y="T3"/>
                </a:cxn>
                <a:cxn ang="0">
                  <a:pos x="T4" y="T5"/>
                </a:cxn>
                <a:cxn ang="0">
                  <a:pos x="T6" y="T7"/>
                </a:cxn>
                <a:cxn ang="0">
                  <a:pos x="T8" y="T9"/>
                </a:cxn>
              </a:cxnLst>
              <a:rect l="0" t="0" r="r" b="b"/>
              <a:pathLst>
                <a:path w="268" h="153">
                  <a:moveTo>
                    <a:pt x="125" y="8"/>
                  </a:moveTo>
                  <a:cubicBezTo>
                    <a:pt x="53" y="19"/>
                    <a:pt x="0" y="82"/>
                    <a:pt x="0" y="153"/>
                  </a:cubicBezTo>
                  <a:cubicBezTo>
                    <a:pt x="17" y="91"/>
                    <a:pt x="70" y="50"/>
                    <a:pt x="137" y="40"/>
                  </a:cubicBezTo>
                  <a:cubicBezTo>
                    <a:pt x="186" y="33"/>
                    <a:pt x="233" y="41"/>
                    <a:pt x="268" y="71"/>
                  </a:cubicBezTo>
                  <a:cubicBezTo>
                    <a:pt x="237" y="26"/>
                    <a:pt x="183" y="0"/>
                    <a:pt x="125" y="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Freeform 67"/>
            <p:cNvSpPr>
              <a:spLocks/>
            </p:cNvSpPr>
            <p:nvPr/>
          </p:nvSpPr>
          <p:spPr bwMode="auto">
            <a:xfrm>
              <a:off x="5613401" y="4579938"/>
              <a:ext cx="560388" cy="298450"/>
            </a:xfrm>
            <a:custGeom>
              <a:avLst/>
              <a:gdLst>
                <a:gd name="T0" fmla="*/ 130 w 268"/>
                <a:gd name="T1" fmla="*/ 8 h 143"/>
                <a:gd name="T2" fmla="*/ 0 w 268"/>
                <a:gd name="T3" fmla="*/ 143 h 143"/>
                <a:gd name="T4" fmla="*/ 136 w 268"/>
                <a:gd name="T5" fmla="*/ 22 h 143"/>
                <a:gd name="T6" fmla="*/ 268 w 268"/>
                <a:gd name="T7" fmla="*/ 61 h 143"/>
                <a:gd name="T8" fmla="*/ 130 w 268"/>
                <a:gd name="T9" fmla="*/ 8 h 143"/>
              </a:gdLst>
              <a:ahLst/>
              <a:cxnLst>
                <a:cxn ang="0">
                  <a:pos x="T0" y="T1"/>
                </a:cxn>
                <a:cxn ang="0">
                  <a:pos x="T2" y="T3"/>
                </a:cxn>
                <a:cxn ang="0">
                  <a:pos x="T4" y="T5"/>
                </a:cxn>
                <a:cxn ang="0">
                  <a:pos x="T6" y="T7"/>
                </a:cxn>
                <a:cxn ang="0">
                  <a:pos x="T8" y="T9"/>
                </a:cxn>
              </a:cxnLst>
              <a:rect l="0" t="0" r="r" b="b"/>
              <a:pathLst>
                <a:path w="268" h="143">
                  <a:moveTo>
                    <a:pt x="130" y="8"/>
                  </a:moveTo>
                  <a:cubicBezTo>
                    <a:pt x="57" y="19"/>
                    <a:pt x="0" y="71"/>
                    <a:pt x="0" y="143"/>
                  </a:cubicBezTo>
                  <a:cubicBezTo>
                    <a:pt x="17" y="81"/>
                    <a:pt x="69" y="32"/>
                    <a:pt x="136" y="22"/>
                  </a:cubicBezTo>
                  <a:cubicBezTo>
                    <a:pt x="185" y="15"/>
                    <a:pt x="233" y="31"/>
                    <a:pt x="268" y="61"/>
                  </a:cubicBezTo>
                  <a:cubicBezTo>
                    <a:pt x="238" y="16"/>
                    <a:pt x="187" y="0"/>
                    <a:pt x="130"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Freeform 68"/>
            <p:cNvSpPr>
              <a:spLocks/>
            </p:cNvSpPr>
            <p:nvPr/>
          </p:nvSpPr>
          <p:spPr bwMode="auto">
            <a:xfrm>
              <a:off x="5770563" y="4941888"/>
              <a:ext cx="541338" cy="417513"/>
            </a:xfrm>
            <a:custGeom>
              <a:avLst/>
              <a:gdLst>
                <a:gd name="T0" fmla="*/ 158 w 259"/>
                <a:gd name="T1" fmla="*/ 179 h 200"/>
                <a:gd name="T2" fmla="*/ 243 w 259"/>
                <a:gd name="T3" fmla="*/ 0 h 200"/>
                <a:gd name="T4" fmla="*/ 138 w 259"/>
                <a:gd name="T5" fmla="*/ 148 h 200"/>
                <a:gd name="T6" fmla="*/ 0 w 259"/>
                <a:gd name="T7" fmla="*/ 139 h 200"/>
                <a:gd name="T8" fmla="*/ 158 w 259"/>
                <a:gd name="T9" fmla="*/ 179 h 200"/>
              </a:gdLst>
              <a:ahLst/>
              <a:cxnLst>
                <a:cxn ang="0">
                  <a:pos x="T0" y="T1"/>
                </a:cxn>
                <a:cxn ang="0">
                  <a:pos x="T2" y="T3"/>
                </a:cxn>
                <a:cxn ang="0">
                  <a:pos x="T4" y="T5"/>
                </a:cxn>
                <a:cxn ang="0">
                  <a:pos x="T6" y="T7"/>
                </a:cxn>
                <a:cxn ang="0">
                  <a:pos x="T8" y="T9"/>
                </a:cxn>
              </a:cxnLst>
              <a:rect l="0" t="0" r="r" b="b"/>
              <a:pathLst>
                <a:path w="259" h="200">
                  <a:moveTo>
                    <a:pt x="158" y="179"/>
                  </a:moveTo>
                  <a:cubicBezTo>
                    <a:pt x="226" y="152"/>
                    <a:pt x="259" y="70"/>
                    <a:pt x="243" y="0"/>
                  </a:cubicBezTo>
                  <a:cubicBezTo>
                    <a:pt x="241" y="64"/>
                    <a:pt x="201" y="123"/>
                    <a:pt x="138" y="148"/>
                  </a:cubicBezTo>
                  <a:cubicBezTo>
                    <a:pt x="91" y="166"/>
                    <a:pt x="41" y="161"/>
                    <a:pt x="0" y="139"/>
                  </a:cubicBezTo>
                  <a:cubicBezTo>
                    <a:pt x="40" y="176"/>
                    <a:pt x="104" y="200"/>
                    <a:pt x="158" y="17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69"/>
            <p:cNvSpPr>
              <a:spLocks/>
            </p:cNvSpPr>
            <p:nvPr/>
          </p:nvSpPr>
          <p:spPr bwMode="auto">
            <a:xfrm>
              <a:off x="5705476" y="4916488"/>
              <a:ext cx="554038" cy="355600"/>
            </a:xfrm>
            <a:custGeom>
              <a:avLst/>
              <a:gdLst>
                <a:gd name="T0" fmla="*/ 147 w 265"/>
                <a:gd name="T1" fmla="*/ 156 h 170"/>
                <a:gd name="T2" fmla="*/ 258 w 265"/>
                <a:gd name="T3" fmla="*/ 0 h 170"/>
                <a:gd name="T4" fmla="*/ 139 w 265"/>
                <a:gd name="T5" fmla="*/ 126 h 170"/>
                <a:gd name="T6" fmla="*/ 0 w 265"/>
                <a:gd name="T7" fmla="*/ 107 h 170"/>
                <a:gd name="T8" fmla="*/ 147 w 265"/>
                <a:gd name="T9" fmla="*/ 156 h 170"/>
              </a:gdLst>
              <a:ahLst/>
              <a:cxnLst>
                <a:cxn ang="0">
                  <a:pos x="T0" y="T1"/>
                </a:cxn>
                <a:cxn ang="0">
                  <a:pos x="T2" y="T3"/>
                </a:cxn>
                <a:cxn ang="0">
                  <a:pos x="T4" y="T5"/>
                </a:cxn>
                <a:cxn ang="0">
                  <a:pos x="T6" y="T7"/>
                </a:cxn>
                <a:cxn ang="0">
                  <a:pos x="T8" y="T9"/>
                </a:cxn>
              </a:cxnLst>
              <a:rect l="0" t="0" r="r" b="b"/>
              <a:pathLst>
                <a:path w="265" h="170">
                  <a:moveTo>
                    <a:pt x="147" y="156"/>
                  </a:moveTo>
                  <a:cubicBezTo>
                    <a:pt x="219" y="138"/>
                    <a:pt x="265" y="71"/>
                    <a:pt x="258" y="0"/>
                  </a:cubicBezTo>
                  <a:cubicBezTo>
                    <a:pt x="247" y="63"/>
                    <a:pt x="205" y="110"/>
                    <a:pt x="139" y="126"/>
                  </a:cubicBezTo>
                  <a:cubicBezTo>
                    <a:pt x="91" y="138"/>
                    <a:pt x="37" y="134"/>
                    <a:pt x="0" y="107"/>
                  </a:cubicBezTo>
                  <a:cubicBezTo>
                    <a:pt x="34" y="149"/>
                    <a:pt x="91" y="170"/>
                    <a:pt x="147" y="15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Oval 70"/>
            <p:cNvSpPr>
              <a:spLocks noChangeArrowheads="1"/>
            </p:cNvSpPr>
            <p:nvPr/>
          </p:nvSpPr>
          <p:spPr bwMode="auto">
            <a:xfrm>
              <a:off x="4573588" y="3548063"/>
              <a:ext cx="315913" cy="31273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71"/>
            <p:cNvSpPr>
              <a:spLocks/>
            </p:cNvSpPr>
            <p:nvPr/>
          </p:nvSpPr>
          <p:spPr bwMode="auto">
            <a:xfrm>
              <a:off x="4586288" y="3554413"/>
              <a:ext cx="266700" cy="152400"/>
            </a:xfrm>
            <a:custGeom>
              <a:avLst/>
              <a:gdLst>
                <a:gd name="T0" fmla="*/ 60 w 128"/>
                <a:gd name="T1" fmla="*/ 4 h 73"/>
                <a:gd name="T2" fmla="*/ 0 w 128"/>
                <a:gd name="T3" fmla="*/ 73 h 73"/>
                <a:gd name="T4" fmla="*/ 65 w 128"/>
                <a:gd name="T5" fmla="*/ 20 h 73"/>
                <a:gd name="T6" fmla="*/ 128 w 128"/>
                <a:gd name="T7" fmla="*/ 34 h 73"/>
                <a:gd name="T8" fmla="*/ 60 w 128"/>
                <a:gd name="T9" fmla="*/ 4 h 73"/>
              </a:gdLst>
              <a:ahLst/>
              <a:cxnLst>
                <a:cxn ang="0">
                  <a:pos x="T0" y="T1"/>
                </a:cxn>
                <a:cxn ang="0">
                  <a:pos x="T2" y="T3"/>
                </a:cxn>
                <a:cxn ang="0">
                  <a:pos x="T4" y="T5"/>
                </a:cxn>
                <a:cxn ang="0">
                  <a:pos x="T6" y="T7"/>
                </a:cxn>
                <a:cxn ang="0">
                  <a:pos x="T8" y="T9"/>
                </a:cxn>
              </a:cxnLst>
              <a:rect l="0" t="0" r="r" b="b"/>
              <a:pathLst>
                <a:path w="128" h="73">
                  <a:moveTo>
                    <a:pt x="60" y="4"/>
                  </a:moveTo>
                  <a:cubicBezTo>
                    <a:pt x="25" y="9"/>
                    <a:pt x="0" y="39"/>
                    <a:pt x="0" y="73"/>
                  </a:cubicBezTo>
                  <a:cubicBezTo>
                    <a:pt x="8" y="44"/>
                    <a:pt x="33" y="24"/>
                    <a:pt x="65" y="20"/>
                  </a:cubicBezTo>
                  <a:cubicBezTo>
                    <a:pt x="89" y="16"/>
                    <a:pt x="111" y="20"/>
                    <a:pt x="128" y="34"/>
                  </a:cubicBezTo>
                  <a:cubicBezTo>
                    <a:pt x="113" y="13"/>
                    <a:pt x="87" y="0"/>
                    <a:pt x="60" y="4"/>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72"/>
            <p:cNvSpPr>
              <a:spLocks/>
            </p:cNvSpPr>
            <p:nvPr/>
          </p:nvSpPr>
          <p:spPr bwMode="auto">
            <a:xfrm>
              <a:off x="4573588" y="3529013"/>
              <a:ext cx="266700" cy="141288"/>
            </a:xfrm>
            <a:custGeom>
              <a:avLst/>
              <a:gdLst>
                <a:gd name="T0" fmla="*/ 62 w 128"/>
                <a:gd name="T1" fmla="*/ 4 h 68"/>
                <a:gd name="T2" fmla="*/ 0 w 128"/>
                <a:gd name="T3" fmla="*/ 68 h 68"/>
                <a:gd name="T4" fmla="*/ 64 w 128"/>
                <a:gd name="T5" fmla="*/ 11 h 68"/>
                <a:gd name="T6" fmla="*/ 128 w 128"/>
                <a:gd name="T7" fmla="*/ 29 h 68"/>
                <a:gd name="T8" fmla="*/ 62 w 128"/>
                <a:gd name="T9" fmla="*/ 4 h 68"/>
              </a:gdLst>
              <a:ahLst/>
              <a:cxnLst>
                <a:cxn ang="0">
                  <a:pos x="T0" y="T1"/>
                </a:cxn>
                <a:cxn ang="0">
                  <a:pos x="T2" y="T3"/>
                </a:cxn>
                <a:cxn ang="0">
                  <a:pos x="T4" y="T5"/>
                </a:cxn>
                <a:cxn ang="0">
                  <a:pos x="T6" y="T7"/>
                </a:cxn>
                <a:cxn ang="0">
                  <a:pos x="T8" y="T9"/>
                </a:cxn>
              </a:cxnLst>
              <a:rect l="0" t="0" r="r" b="b"/>
              <a:pathLst>
                <a:path w="128" h="68">
                  <a:moveTo>
                    <a:pt x="62" y="4"/>
                  </a:moveTo>
                  <a:cubicBezTo>
                    <a:pt x="27" y="9"/>
                    <a:pt x="0" y="34"/>
                    <a:pt x="0" y="68"/>
                  </a:cubicBezTo>
                  <a:cubicBezTo>
                    <a:pt x="8" y="39"/>
                    <a:pt x="32" y="16"/>
                    <a:pt x="64" y="11"/>
                  </a:cubicBezTo>
                  <a:cubicBezTo>
                    <a:pt x="88" y="7"/>
                    <a:pt x="111" y="15"/>
                    <a:pt x="128" y="29"/>
                  </a:cubicBezTo>
                  <a:cubicBezTo>
                    <a:pt x="113" y="8"/>
                    <a:pt x="89" y="0"/>
                    <a:pt x="62"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73"/>
            <p:cNvSpPr>
              <a:spLocks/>
            </p:cNvSpPr>
            <p:nvPr/>
          </p:nvSpPr>
          <p:spPr bwMode="auto">
            <a:xfrm>
              <a:off x="4648201" y="3702051"/>
              <a:ext cx="257175" cy="198438"/>
            </a:xfrm>
            <a:custGeom>
              <a:avLst/>
              <a:gdLst>
                <a:gd name="T0" fmla="*/ 75 w 123"/>
                <a:gd name="T1" fmla="*/ 85 h 95"/>
                <a:gd name="T2" fmla="*/ 116 w 123"/>
                <a:gd name="T3" fmla="*/ 0 h 95"/>
                <a:gd name="T4" fmla="*/ 65 w 123"/>
                <a:gd name="T5" fmla="*/ 70 h 95"/>
                <a:gd name="T6" fmla="*/ 0 w 123"/>
                <a:gd name="T7" fmla="*/ 66 h 95"/>
                <a:gd name="T8" fmla="*/ 75 w 123"/>
                <a:gd name="T9" fmla="*/ 85 h 95"/>
              </a:gdLst>
              <a:ahLst/>
              <a:cxnLst>
                <a:cxn ang="0">
                  <a:pos x="T0" y="T1"/>
                </a:cxn>
                <a:cxn ang="0">
                  <a:pos x="T2" y="T3"/>
                </a:cxn>
                <a:cxn ang="0">
                  <a:pos x="T4" y="T5"/>
                </a:cxn>
                <a:cxn ang="0">
                  <a:pos x="T6" y="T7"/>
                </a:cxn>
                <a:cxn ang="0">
                  <a:pos x="T8" y="T9"/>
                </a:cxn>
              </a:cxnLst>
              <a:rect l="0" t="0" r="r" b="b"/>
              <a:pathLst>
                <a:path w="123" h="95">
                  <a:moveTo>
                    <a:pt x="75" y="85"/>
                  </a:moveTo>
                  <a:cubicBezTo>
                    <a:pt x="108" y="73"/>
                    <a:pt x="123" y="33"/>
                    <a:pt x="116" y="0"/>
                  </a:cubicBezTo>
                  <a:cubicBezTo>
                    <a:pt x="114" y="30"/>
                    <a:pt x="95" y="59"/>
                    <a:pt x="65" y="70"/>
                  </a:cubicBezTo>
                  <a:cubicBezTo>
                    <a:pt x="43" y="79"/>
                    <a:pt x="19" y="77"/>
                    <a:pt x="0" y="66"/>
                  </a:cubicBezTo>
                  <a:cubicBezTo>
                    <a:pt x="19" y="84"/>
                    <a:pt x="49" y="95"/>
                    <a:pt x="75" y="85"/>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74"/>
            <p:cNvSpPr>
              <a:spLocks/>
            </p:cNvSpPr>
            <p:nvPr/>
          </p:nvSpPr>
          <p:spPr bwMode="auto">
            <a:xfrm>
              <a:off x="4614863" y="3689351"/>
              <a:ext cx="265113" cy="169863"/>
            </a:xfrm>
            <a:custGeom>
              <a:avLst/>
              <a:gdLst>
                <a:gd name="T0" fmla="*/ 71 w 127"/>
                <a:gd name="T1" fmla="*/ 75 h 81"/>
                <a:gd name="T2" fmla="*/ 124 w 127"/>
                <a:gd name="T3" fmla="*/ 0 h 81"/>
                <a:gd name="T4" fmla="*/ 67 w 127"/>
                <a:gd name="T5" fmla="*/ 60 h 81"/>
                <a:gd name="T6" fmla="*/ 0 w 127"/>
                <a:gd name="T7" fmla="*/ 51 h 81"/>
                <a:gd name="T8" fmla="*/ 71 w 127"/>
                <a:gd name="T9" fmla="*/ 75 h 81"/>
              </a:gdLst>
              <a:ahLst/>
              <a:cxnLst>
                <a:cxn ang="0">
                  <a:pos x="T0" y="T1"/>
                </a:cxn>
                <a:cxn ang="0">
                  <a:pos x="T2" y="T3"/>
                </a:cxn>
                <a:cxn ang="0">
                  <a:pos x="T4" y="T5"/>
                </a:cxn>
                <a:cxn ang="0">
                  <a:pos x="T6" y="T7"/>
                </a:cxn>
                <a:cxn ang="0">
                  <a:pos x="T8" y="T9"/>
                </a:cxn>
              </a:cxnLst>
              <a:rect l="0" t="0" r="r" b="b"/>
              <a:pathLst>
                <a:path w="127" h="81">
                  <a:moveTo>
                    <a:pt x="71" y="75"/>
                  </a:moveTo>
                  <a:cubicBezTo>
                    <a:pt x="105" y="66"/>
                    <a:pt x="127" y="34"/>
                    <a:pt x="124" y="0"/>
                  </a:cubicBezTo>
                  <a:cubicBezTo>
                    <a:pt x="119" y="30"/>
                    <a:pt x="99" y="53"/>
                    <a:pt x="67" y="60"/>
                  </a:cubicBezTo>
                  <a:cubicBezTo>
                    <a:pt x="44" y="66"/>
                    <a:pt x="18" y="64"/>
                    <a:pt x="0" y="51"/>
                  </a:cubicBezTo>
                  <a:cubicBezTo>
                    <a:pt x="17" y="71"/>
                    <a:pt x="44" y="81"/>
                    <a:pt x="71" y="7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Oval 75"/>
            <p:cNvSpPr>
              <a:spLocks noChangeArrowheads="1"/>
            </p:cNvSpPr>
            <p:nvPr/>
          </p:nvSpPr>
          <p:spPr bwMode="auto">
            <a:xfrm>
              <a:off x="4964113" y="1500188"/>
              <a:ext cx="593725" cy="593725"/>
            </a:xfrm>
            <a:prstGeom prst="ellipse">
              <a:avLst/>
            </a:prstGeom>
            <a:solidFill>
              <a:srgbClr val="D7DC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76"/>
            <p:cNvSpPr>
              <a:spLocks/>
            </p:cNvSpPr>
            <p:nvPr/>
          </p:nvSpPr>
          <p:spPr bwMode="auto">
            <a:xfrm>
              <a:off x="4986338" y="1512888"/>
              <a:ext cx="504825" cy="287338"/>
            </a:xfrm>
            <a:custGeom>
              <a:avLst/>
              <a:gdLst>
                <a:gd name="T0" fmla="*/ 113 w 241"/>
                <a:gd name="T1" fmla="*/ 8 h 138"/>
                <a:gd name="T2" fmla="*/ 0 w 241"/>
                <a:gd name="T3" fmla="*/ 138 h 138"/>
                <a:gd name="T4" fmla="*/ 123 w 241"/>
                <a:gd name="T5" fmla="*/ 37 h 138"/>
                <a:gd name="T6" fmla="*/ 241 w 241"/>
                <a:gd name="T7" fmla="*/ 65 h 138"/>
                <a:gd name="T8" fmla="*/ 113 w 241"/>
                <a:gd name="T9" fmla="*/ 8 h 138"/>
              </a:gdLst>
              <a:ahLst/>
              <a:cxnLst>
                <a:cxn ang="0">
                  <a:pos x="T0" y="T1"/>
                </a:cxn>
                <a:cxn ang="0">
                  <a:pos x="T2" y="T3"/>
                </a:cxn>
                <a:cxn ang="0">
                  <a:pos x="T4" y="T5"/>
                </a:cxn>
                <a:cxn ang="0">
                  <a:pos x="T6" y="T7"/>
                </a:cxn>
                <a:cxn ang="0">
                  <a:pos x="T8" y="T9"/>
                </a:cxn>
              </a:cxnLst>
              <a:rect l="0" t="0" r="r" b="b"/>
              <a:pathLst>
                <a:path w="241" h="138">
                  <a:moveTo>
                    <a:pt x="113" y="8"/>
                  </a:moveTo>
                  <a:cubicBezTo>
                    <a:pt x="47" y="17"/>
                    <a:pt x="0" y="74"/>
                    <a:pt x="0" y="138"/>
                  </a:cubicBezTo>
                  <a:cubicBezTo>
                    <a:pt x="15" y="83"/>
                    <a:pt x="62" y="45"/>
                    <a:pt x="123" y="37"/>
                  </a:cubicBezTo>
                  <a:cubicBezTo>
                    <a:pt x="167" y="30"/>
                    <a:pt x="209" y="37"/>
                    <a:pt x="241" y="65"/>
                  </a:cubicBezTo>
                  <a:cubicBezTo>
                    <a:pt x="214" y="24"/>
                    <a:pt x="164" y="0"/>
                    <a:pt x="113" y="8"/>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77"/>
            <p:cNvSpPr>
              <a:spLocks/>
            </p:cNvSpPr>
            <p:nvPr/>
          </p:nvSpPr>
          <p:spPr bwMode="auto">
            <a:xfrm>
              <a:off x="4962526" y="1465263"/>
              <a:ext cx="503238" cy="268288"/>
            </a:xfrm>
            <a:custGeom>
              <a:avLst/>
              <a:gdLst>
                <a:gd name="T0" fmla="*/ 117 w 241"/>
                <a:gd name="T1" fmla="*/ 8 h 129"/>
                <a:gd name="T2" fmla="*/ 0 w 241"/>
                <a:gd name="T3" fmla="*/ 129 h 129"/>
                <a:gd name="T4" fmla="*/ 122 w 241"/>
                <a:gd name="T5" fmla="*/ 21 h 129"/>
                <a:gd name="T6" fmla="*/ 241 w 241"/>
                <a:gd name="T7" fmla="*/ 56 h 129"/>
                <a:gd name="T8" fmla="*/ 117 w 241"/>
                <a:gd name="T9" fmla="*/ 8 h 129"/>
              </a:gdLst>
              <a:ahLst/>
              <a:cxnLst>
                <a:cxn ang="0">
                  <a:pos x="T0" y="T1"/>
                </a:cxn>
                <a:cxn ang="0">
                  <a:pos x="T2" y="T3"/>
                </a:cxn>
                <a:cxn ang="0">
                  <a:pos x="T4" y="T5"/>
                </a:cxn>
                <a:cxn ang="0">
                  <a:pos x="T6" y="T7"/>
                </a:cxn>
                <a:cxn ang="0">
                  <a:pos x="T8" y="T9"/>
                </a:cxn>
              </a:cxnLst>
              <a:rect l="0" t="0" r="r" b="b"/>
              <a:pathLst>
                <a:path w="241" h="129">
                  <a:moveTo>
                    <a:pt x="117" y="8"/>
                  </a:moveTo>
                  <a:cubicBezTo>
                    <a:pt x="51" y="18"/>
                    <a:pt x="0" y="65"/>
                    <a:pt x="0" y="129"/>
                  </a:cubicBezTo>
                  <a:cubicBezTo>
                    <a:pt x="15" y="74"/>
                    <a:pt x="62" y="29"/>
                    <a:pt x="122" y="21"/>
                  </a:cubicBezTo>
                  <a:cubicBezTo>
                    <a:pt x="167" y="14"/>
                    <a:pt x="210" y="28"/>
                    <a:pt x="241" y="56"/>
                  </a:cubicBezTo>
                  <a:cubicBezTo>
                    <a:pt x="214" y="15"/>
                    <a:pt x="169" y="0"/>
                    <a:pt x="117"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78"/>
            <p:cNvSpPr>
              <a:spLocks/>
            </p:cNvSpPr>
            <p:nvPr/>
          </p:nvSpPr>
          <p:spPr bwMode="auto">
            <a:xfrm>
              <a:off x="5103813" y="1792288"/>
              <a:ext cx="487363" cy="376238"/>
            </a:xfrm>
            <a:custGeom>
              <a:avLst/>
              <a:gdLst>
                <a:gd name="T0" fmla="*/ 142 w 233"/>
                <a:gd name="T1" fmla="*/ 161 h 180"/>
                <a:gd name="T2" fmla="*/ 219 w 233"/>
                <a:gd name="T3" fmla="*/ 0 h 180"/>
                <a:gd name="T4" fmla="*/ 124 w 233"/>
                <a:gd name="T5" fmla="*/ 133 h 180"/>
                <a:gd name="T6" fmla="*/ 0 w 233"/>
                <a:gd name="T7" fmla="*/ 125 h 180"/>
                <a:gd name="T8" fmla="*/ 142 w 233"/>
                <a:gd name="T9" fmla="*/ 161 h 180"/>
              </a:gdLst>
              <a:ahLst/>
              <a:cxnLst>
                <a:cxn ang="0">
                  <a:pos x="T0" y="T1"/>
                </a:cxn>
                <a:cxn ang="0">
                  <a:pos x="T2" y="T3"/>
                </a:cxn>
                <a:cxn ang="0">
                  <a:pos x="T4" y="T5"/>
                </a:cxn>
                <a:cxn ang="0">
                  <a:pos x="T6" y="T7"/>
                </a:cxn>
                <a:cxn ang="0">
                  <a:pos x="T8" y="T9"/>
                </a:cxn>
              </a:cxnLst>
              <a:rect l="0" t="0" r="r" b="b"/>
              <a:pathLst>
                <a:path w="233" h="180">
                  <a:moveTo>
                    <a:pt x="142" y="161"/>
                  </a:moveTo>
                  <a:cubicBezTo>
                    <a:pt x="204" y="137"/>
                    <a:pt x="233" y="62"/>
                    <a:pt x="219" y="0"/>
                  </a:cubicBezTo>
                  <a:cubicBezTo>
                    <a:pt x="216" y="57"/>
                    <a:pt x="181" y="111"/>
                    <a:pt x="124" y="133"/>
                  </a:cubicBezTo>
                  <a:cubicBezTo>
                    <a:pt x="82" y="149"/>
                    <a:pt x="37" y="145"/>
                    <a:pt x="0" y="125"/>
                  </a:cubicBezTo>
                  <a:cubicBezTo>
                    <a:pt x="36" y="159"/>
                    <a:pt x="93" y="180"/>
                    <a:pt x="142" y="16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79"/>
            <p:cNvSpPr>
              <a:spLocks/>
            </p:cNvSpPr>
            <p:nvPr/>
          </p:nvSpPr>
          <p:spPr bwMode="auto">
            <a:xfrm>
              <a:off x="5043488" y="1770063"/>
              <a:ext cx="498475" cy="319088"/>
            </a:xfrm>
            <a:custGeom>
              <a:avLst/>
              <a:gdLst>
                <a:gd name="T0" fmla="*/ 133 w 239"/>
                <a:gd name="T1" fmla="*/ 140 h 153"/>
                <a:gd name="T2" fmla="*/ 233 w 239"/>
                <a:gd name="T3" fmla="*/ 0 h 153"/>
                <a:gd name="T4" fmla="*/ 126 w 239"/>
                <a:gd name="T5" fmla="*/ 114 h 153"/>
                <a:gd name="T6" fmla="*/ 0 w 239"/>
                <a:gd name="T7" fmla="*/ 96 h 153"/>
                <a:gd name="T8" fmla="*/ 133 w 239"/>
                <a:gd name="T9" fmla="*/ 140 h 153"/>
              </a:gdLst>
              <a:ahLst/>
              <a:cxnLst>
                <a:cxn ang="0">
                  <a:pos x="T0" y="T1"/>
                </a:cxn>
                <a:cxn ang="0">
                  <a:pos x="T2" y="T3"/>
                </a:cxn>
                <a:cxn ang="0">
                  <a:pos x="T4" y="T5"/>
                </a:cxn>
                <a:cxn ang="0">
                  <a:pos x="T6" y="T7"/>
                </a:cxn>
                <a:cxn ang="0">
                  <a:pos x="T8" y="T9"/>
                </a:cxn>
              </a:cxnLst>
              <a:rect l="0" t="0" r="r" b="b"/>
              <a:pathLst>
                <a:path w="239" h="153">
                  <a:moveTo>
                    <a:pt x="133" y="140"/>
                  </a:moveTo>
                  <a:cubicBezTo>
                    <a:pt x="198" y="125"/>
                    <a:pt x="239" y="64"/>
                    <a:pt x="233" y="0"/>
                  </a:cubicBezTo>
                  <a:cubicBezTo>
                    <a:pt x="224" y="56"/>
                    <a:pt x="185" y="99"/>
                    <a:pt x="126" y="114"/>
                  </a:cubicBezTo>
                  <a:cubicBezTo>
                    <a:pt x="82" y="124"/>
                    <a:pt x="34" y="121"/>
                    <a:pt x="0" y="96"/>
                  </a:cubicBezTo>
                  <a:cubicBezTo>
                    <a:pt x="31" y="134"/>
                    <a:pt x="83" y="153"/>
                    <a:pt x="133" y="14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Oval 80"/>
            <p:cNvSpPr>
              <a:spLocks noChangeArrowheads="1"/>
            </p:cNvSpPr>
            <p:nvPr/>
          </p:nvSpPr>
          <p:spPr bwMode="auto">
            <a:xfrm>
              <a:off x="6869113" y="1187451"/>
              <a:ext cx="315913" cy="314325"/>
            </a:xfrm>
            <a:prstGeom prst="ellipse">
              <a:avLst/>
            </a:prstGeom>
            <a:solidFill>
              <a:srgbClr val="D7DC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81"/>
            <p:cNvSpPr>
              <a:spLocks/>
            </p:cNvSpPr>
            <p:nvPr/>
          </p:nvSpPr>
          <p:spPr bwMode="auto">
            <a:xfrm>
              <a:off x="6881813" y="1195388"/>
              <a:ext cx="268288" cy="152400"/>
            </a:xfrm>
            <a:custGeom>
              <a:avLst/>
              <a:gdLst>
                <a:gd name="T0" fmla="*/ 60 w 128"/>
                <a:gd name="T1" fmla="*/ 4 h 73"/>
                <a:gd name="T2" fmla="*/ 0 w 128"/>
                <a:gd name="T3" fmla="*/ 73 h 73"/>
                <a:gd name="T4" fmla="*/ 65 w 128"/>
                <a:gd name="T5" fmla="*/ 19 h 73"/>
                <a:gd name="T6" fmla="*/ 128 w 128"/>
                <a:gd name="T7" fmla="*/ 34 h 73"/>
                <a:gd name="T8" fmla="*/ 60 w 128"/>
                <a:gd name="T9" fmla="*/ 4 h 73"/>
              </a:gdLst>
              <a:ahLst/>
              <a:cxnLst>
                <a:cxn ang="0">
                  <a:pos x="T0" y="T1"/>
                </a:cxn>
                <a:cxn ang="0">
                  <a:pos x="T2" y="T3"/>
                </a:cxn>
                <a:cxn ang="0">
                  <a:pos x="T4" y="T5"/>
                </a:cxn>
                <a:cxn ang="0">
                  <a:pos x="T6" y="T7"/>
                </a:cxn>
                <a:cxn ang="0">
                  <a:pos x="T8" y="T9"/>
                </a:cxn>
              </a:cxnLst>
              <a:rect l="0" t="0" r="r" b="b"/>
              <a:pathLst>
                <a:path w="128" h="73">
                  <a:moveTo>
                    <a:pt x="60" y="4"/>
                  </a:moveTo>
                  <a:cubicBezTo>
                    <a:pt x="25" y="9"/>
                    <a:pt x="0" y="39"/>
                    <a:pt x="0" y="73"/>
                  </a:cubicBezTo>
                  <a:cubicBezTo>
                    <a:pt x="8" y="44"/>
                    <a:pt x="33" y="24"/>
                    <a:pt x="65" y="19"/>
                  </a:cubicBezTo>
                  <a:cubicBezTo>
                    <a:pt x="89" y="16"/>
                    <a:pt x="111" y="19"/>
                    <a:pt x="128" y="34"/>
                  </a:cubicBezTo>
                  <a:cubicBezTo>
                    <a:pt x="113" y="12"/>
                    <a:pt x="87" y="0"/>
                    <a:pt x="60" y="4"/>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82"/>
            <p:cNvSpPr>
              <a:spLocks/>
            </p:cNvSpPr>
            <p:nvPr/>
          </p:nvSpPr>
          <p:spPr bwMode="auto">
            <a:xfrm>
              <a:off x="6869113" y="1169988"/>
              <a:ext cx="268288" cy="141288"/>
            </a:xfrm>
            <a:custGeom>
              <a:avLst/>
              <a:gdLst>
                <a:gd name="T0" fmla="*/ 62 w 128"/>
                <a:gd name="T1" fmla="*/ 4 h 68"/>
                <a:gd name="T2" fmla="*/ 0 w 128"/>
                <a:gd name="T3" fmla="*/ 68 h 68"/>
                <a:gd name="T4" fmla="*/ 65 w 128"/>
                <a:gd name="T5" fmla="*/ 11 h 68"/>
                <a:gd name="T6" fmla="*/ 128 w 128"/>
                <a:gd name="T7" fmla="*/ 29 h 68"/>
                <a:gd name="T8" fmla="*/ 62 w 128"/>
                <a:gd name="T9" fmla="*/ 4 h 68"/>
              </a:gdLst>
              <a:ahLst/>
              <a:cxnLst>
                <a:cxn ang="0">
                  <a:pos x="T0" y="T1"/>
                </a:cxn>
                <a:cxn ang="0">
                  <a:pos x="T2" y="T3"/>
                </a:cxn>
                <a:cxn ang="0">
                  <a:pos x="T4" y="T5"/>
                </a:cxn>
                <a:cxn ang="0">
                  <a:pos x="T6" y="T7"/>
                </a:cxn>
                <a:cxn ang="0">
                  <a:pos x="T8" y="T9"/>
                </a:cxn>
              </a:cxnLst>
              <a:rect l="0" t="0" r="r" b="b"/>
              <a:pathLst>
                <a:path w="128" h="68">
                  <a:moveTo>
                    <a:pt x="62" y="4"/>
                  </a:moveTo>
                  <a:cubicBezTo>
                    <a:pt x="27" y="9"/>
                    <a:pt x="0" y="34"/>
                    <a:pt x="0" y="68"/>
                  </a:cubicBezTo>
                  <a:cubicBezTo>
                    <a:pt x="8" y="39"/>
                    <a:pt x="33" y="15"/>
                    <a:pt x="65" y="11"/>
                  </a:cubicBezTo>
                  <a:cubicBezTo>
                    <a:pt x="88" y="7"/>
                    <a:pt x="111" y="15"/>
                    <a:pt x="128" y="29"/>
                  </a:cubicBezTo>
                  <a:cubicBezTo>
                    <a:pt x="113" y="8"/>
                    <a:pt x="89" y="0"/>
                    <a:pt x="62"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83"/>
            <p:cNvSpPr>
              <a:spLocks/>
            </p:cNvSpPr>
            <p:nvPr/>
          </p:nvSpPr>
          <p:spPr bwMode="auto">
            <a:xfrm>
              <a:off x="6945313" y="1343026"/>
              <a:ext cx="257175" cy="198438"/>
            </a:xfrm>
            <a:custGeom>
              <a:avLst/>
              <a:gdLst>
                <a:gd name="T0" fmla="*/ 75 w 123"/>
                <a:gd name="T1" fmla="*/ 85 h 95"/>
                <a:gd name="T2" fmla="*/ 116 w 123"/>
                <a:gd name="T3" fmla="*/ 0 h 95"/>
                <a:gd name="T4" fmla="*/ 66 w 123"/>
                <a:gd name="T5" fmla="*/ 70 h 95"/>
                <a:gd name="T6" fmla="*/ 0 w 123"/>
                <a:gd name="T7" fmla="*/ 66 h 95"/>
                <a:gd name="T8" fmla="*/ 75 w 123"/>
                <a:gd name="T9" fmla="*/ 85 h 95"/>
              </a:gdLst>
              <a:ahLst/>
              <a:cxnLst>
                <a:cxn ang="0">
                  <a:pos x="T0" y="T1"/>
                </a:cxn>
                <a:cxn ang="0">
                  <a:pos x="T2" y="T3"/>
                </a:cxn>
                <a:cxn ang="0">
                  <a:pos x="T4" y="T5"/>
                </a:cxn>
                <a:cxn ang="0">
                  <a:pos x="T6" y="T7"/>
                </a:cxn>
                <a:cxn ang="0">
                  <a:pos x="T8" y="T9"/>
                </a:cxn>
              </a:cxnLst>
              <a:rect l="0" t="0" r="r" b="b"/>
              <a:pathLst>
                <a:path w="123" h="95">
                  <a:moveTo>
                    <a:pt x="75" y="85"/>
                  </a:moveTo>
                  <a:cubicBezTo>
                    <a:pt x="108" y="72"/>
                    <a:pt x="123" y="33"/>
                    <a:pt x="116" y="0"/>
                  </a:cubicBezTo>
                  <a:cubicBezTo>
                    <a:pt x="115" y="30"/>
                    <a:pt x="96" y="58"/>
                    <a:pt x="66" y="70"/>
                  </a:cubicBezTo>
                  <a:cubicBezTo>
                    <a:pt x="43" y="79"/>
                    <a:pt x="20" y="76"/>
                    <a:pt x="0" y="66"/>
                  </a:cubicBezTo>
                  <a:cubicBezTo>
                    <a:pt x="19" y="84"/>
                    <a:pt x="49" y="95"/>
                    <a:pt x="75" y="85"/>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Freeform 84"/>
            <p:cNvSpPr>
              <a:spLocks/>
            </p:cNvSpPr>
            <p:nvPr/>
          </p:nvSpPr>
          <p:spPr bwMode="auto">
            <a:xfrm>
              <a:off x="6913563" y="1330326"/>
              <a:ext cx="263525" cy="169863"/>
            </a:xfrm>
            <a:custGeom>
              <a:avLst/>
              <a:gdLst>
                <a:gd name="T0" fmla="*/ 70 w 126"/>
                <a:gd name="T1" fmla="*/ 74 h 81"/>
                <a:gd name="T2" fmla="*/ 123 w 126"/>
                <a:gd name="T3" fmla="*/ 0 h 81"/>
                <a:gd name="T4" fmla="*/ 66 w 126"/>
                <a:gd name="T5" fmla="*/ 60 h 81"/>
                <a:gd name="T6" fmla="*/ 0 w 126"/>
                <a:gd name="T7" fmla="*/ 51 h 81"/>
                <a:gd name="T8" fmla="*/ 70 w 126"/>
                <a:gd name="T9" fmla="*/ 74 h 81"/>
              </a:gdLst>
              <a:ahLst/>
              <a:cxnLst>
                <a:cxn ang="0">
                  <a:pos x="T0" y="T1"/>
                </a:cxn>
                <a:cxn ang="0">
                  <a:pos x="T2" y="T3"/>
                </a:cxn>
                <a:cxn ang="0">
                  <a:pos x="T4" y="T5"/>
                </a:cxn>
                <a:cxn ang="0">
                  <a:pos x="T6" y="T7"/>
                </a:cxn>
                <a:cxn ang="0">
                  <a:pos x="T8" y="T9"/>
                </a:cxn>
              </a:cxnLst>
              <a:rect l="0" t="0" r="r" b="b"/>
              <a:pathLst>
                <a:path w="126" h="81">
                  <a:moveTo>
                    <a:pt x="70" y="74"/>
                  </a:moveTo>
                  <a:cubicBezTo>
                    <a:pt x="104" y="66"/>
                    <a:pt x="126" y="34"/>
                    <a:pt x="123" y="0"/>
                  </a:cubicBezTo>
                  <a:cubicBezTo>
                    <a:pt x="118" y="30"/>
                    <a:pt x="98" y="52"/>
                    <a:pt x="66" y="60"/>
                  </a:cubicBezTo>
                  <a:cubicBezTo>
                    <a:pt x="43" y="66"/>
                    <a:pt x="18" y="64"/>
                    <a:pt x="0" y="51"/>
                  </a:cubicBezTo>
                  <a:cubicBezTo>
                    <a:pt x="16" y="71"/>
                    <a:pt x="43" y="81"/>
                    <a:pt x="70" y="7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85"/>
            <p:cNvSpPr>
              <a:spLocks/>
            </p:cNvSpPr>
            <p:nvPr/>
          </p:nvSpPr>
          <p:spPr bwMode="auto">
            <a:xfrm>
              <a:off x="7972426" y="3679826"/>
              <a:ext cx="474663" cy="547688"/>
            </a:xfrm>
            <a:custGeom>
              <a:avLst/>
              <a:gdLst>
                <a:gd name="T0" fmla="*/ 214 w 227"/>
                <a:gd name="T1" fmla="*/ 151 h 262"/>
                <a:gd name="T2" fmla="*/ 90 w 227"/>
                <a:gd name="T3" fmla="*/ 251 h 262"/>
                <a:gd name="T4" fmla="*/ 13 w 227"/>
                <a:gd name="T5" fmla="*/ 111 h 262"/>
                <a:gd name="T6" fmla="*/ 137 w 227"/>
                <a:gd name="T7" fmla="*/ 11 h 262"/>
                <a:gd name="T8" fmla="*/ 214 w 227"/>
                <a:gd name="T9" fmla="*/ 151 h 262"/>
              </a:gdLst>
              <a:ahLst/>
              <a:cxnLst>
                <a:cxn ang="0">
                  <a:pos x="T0" y="T1"/>
                </a:cxn>
                <a:cxn ang="0">
                  <a:pos x="T2" y="T3"/>
                </a:cxn>
                <a:cxn ang="0">
                  <a:pos x="T4" y="T5"/>
                </a:cxn>
                <a:cxn ang="0">
                  <a:pos x="T6" y="T7"/>
                </a:cxn>
                <a:cxn ang="0">
                  <a:pos x="T8" y="T9"/>
                </a:cxn>
              </a:cxnLst>
              <a:rect l="0" t="0" r="r" b="b"/>
              <a:pathLst>
                <a:path w="227" h="262">
                  <a:moveTo>
                    <a:pt x="214" y="151"/>
                  </a:moveTo>
                  <a:cubicBezTo>
                    <a:pt x="201" y="217"/>
                    <a:pt x="145" y="262"/>
                    <a:pt x="90" y="251"/>
                  </a:cubicBezTo>
                  <a:cubicBezTo>
                    <a:pt x="34" y="240"/>
                    <a:pt x="0" y="177"/>
                    <a:pt x="13" y="111"/>
                  </a:cubicBezTo>
                  <a:cubicBezTo>
                    <a:pt x="26" y="45"/>
                    <a:pt x="82" y="0"/>
                    <a:pt x="137" y="11"/>
                  </a:cubicBezTo>
                  <a:cubicBezTo>
                    <a:pt x="193" y="22"/>
                    <a:pt x="227" y="85"/>
                    <a:pt x="214" y="151"/>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Freeform 86"/>
            <p:cNvSpPr>
              <a:spLocks/>
            </p:cNvSpPr>
            <p:nvPr/>
          </p:nvSpPr>
          <p:spPr bwMode="auto">
            <a:xfrm>
              <a:off x="8015288" y="3719513"/>
              <a:ext cx="384175" cy="200025"/>
            </a:xfrm>
            <a:custGeom>
              <a:avLst/>
              <a:gdLst>
                <a:gd name="T0" fmla="*/ 102 w 184"/>
                <a:gd name="T1" fmla="*/ 2 h 96"/>
                <a:gd name="T2" fmla="*/ 0 w 184"/>
                <a:gd name="T3" fmla="*/ 96 h 96"/>
                <a:gd name="T4" fmla="*/ 105 w 184"/>
                <a:gd name="T5" fmla="*/ 27 h 96"/>
                <a:gd name="T6" fmla="*/ 184 w 184"/>
                <a:gd name="T7" fmla="*/ 68 h 96"/>
                <a:gd name="T8" fmla="*/ 102 w 184"/>
                <a:gd name="T9" fmla="*/ 2 h 96"/>
              </a:gdLst>
              <a:ahLst/>
              <a:cxnLst>
                <a:cxn ang="0">
                  <a:pos x="T0" y="T1"/>
                </a:cxn>
                <a:cxn ang="0">
                  <a:pos x="T2" y="T3"/>
                </a:cxn>
                <a:cxn ang="0">
                  <a:pos x="T4" y="T5"/>
                </a:cxn>
                <a:cxn ang="0">
                  <a:pos x="T6" y="T7"/>
                </a:cxn>
                <a:cxn ang="0">
                  <a:pos x="T8" y="T9"/>
                </a:cxn>
              </a:cxnLst>
              <a:rect l="0" t="0" r="r" b="b"/>
              <a:pathLst>
                <a:path w="184" h="96">
                  <a:moveTo>
                    <a:pt x="102" y="2"/>
                  </a:moveTo>
                  <a:cubicBezTo>
                    <a:pt x="54" y="0"/>
                    <a:pt x="11" y="41"/>
                    <a:pt x="0" y="96"/>
                  </a:cubicBezTo>
                  <a:cubicBezTo>
                    <a:pt x="20" y="51"/>
                    <a:pt x="60" y="26"/>
                    <a:pt x="105" y="27"/>
                  </a:cubicBezTo>
                  <a:cubicBezTo>
                    <a:pt x="137" y="28"/>
                    <a:pt x="166" y="40"/>
                    <a:pt x="184" y="68"/>
                  </a:cubicBezTo>
                  <a:cubicBezTo>
                    <a:pt x="171" y="30"/>
                    <a:pt x="140" y="3"/>
                    <a:pt x="102" y="2"/>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Freeform 87"/>
            <p:cNvSpPr>
              <a:spLocks/>
            </p:cNvSpPr>
            <p:nvPr/>
          </p:nvSpPr>
          <p:spPr bwMode="auto">
            <a:xfrm>
              <a:off x="8008938" y="3676651"/>
              <a:ext cx="384175" cy="182563"/>
            </a:xfrm>
            <a:custGeom>
              <a:avLst/>
              <a:gdLst>
                <a:gd name="T0" fmla="*/ 104 w 184"/>
                <a:gd name="T1" fmla="*/ 1 h 87"/>
                <a:gd name="T2" fmla="*/ 0 w 184"/>
                <a:gd name="T3" fmla="*/ 87 h 87"/>
                <a:gd name="T4" fmla="*/ 105 w 184"/>
                <a:gd name="T5" fmla="*/ 13 h 87"/>
                <a:gd name="T6" fmla="*/ 184 w 184"/>
                <a:gd name="T7" fmla="*/ 59 h 87"/>
                <a:gd name="T8" fmla="*/ 104 w 184"/>
                <a:gd name="T9" fmla="*/ 1 h 87"/>
              </a:gdLst>
              <a:ahLst/>
              <a:cxnLst>
                <a:cxn ang="0">
                  <a:pos x="T0" y="T1"/>
                </a:cxn>
                <a:cxn ang="0">
                  <a:pos x="T2" y="T3"/>
                </a:cxn>
                <a:cxn ang="0">
                  <a:pos x="T4" y="T5"/>
                </a:cxn>
                <a:cxn ang="0">
                  <a:pos x="T6" y="T7"/>
                </a:cxn>
                <a:cxn ang="0">
                  <a:pos x="T8" y="T9"/>
                </a:cxn>
              </a:cxnLst>
              <a:rect l="0" t="0" r="r" b="b"/>
              <a:pathLst>
                <a:path w="184" h="87">
                  <a:moveTo>
                    <a:pt x="104" y="1"/>
                  </a:moveTo>
                  <a:cubicBezTo>
                    <a:pt x="56" y="0"/>
                    <a:pt x="11" y="33"/>
                    <a:pt x="0" y="87"/>
                  </a:cubicBezTo>
                  <a:cubicBezTo>
                    <a:pt x="20" y="42"/>
                    <a:pt x="61" y="12"/>
                    <a:pt x="105" y="13"/>
                  </a:cubicBezTo>
                  <a:cubicBezTo>
                    <a:pt x="138" y="14"/>
                    <a:pt x="166" y="32"/>
                    <a:pt x="184" y="59"/>
                  </a:cubicBezTo>
                  <a:cubicBezTo>
                    <a:pt x="171" y="21"/>
                    <a:pt x="142" y="2"/>
                    <a:pt x="104" y="1"/>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88"/>
            <p:cNvSpPr>
              <a:spLocks/>
            </p:cNvSpPr>
            <p:nvPr/>
          </p:nvSpPr>
          <p:spPr bwMode="auto">
            <a:xfrm>
              <a:off x="8056563" y="3992563"/>
              <a:ext cx="366713" cy="280988"/>
            </a:xfrm>
            <a:custGeom>
              <a:avLst/>
              <a:gdLst>
                <a:gd name="T0" fmla="*/ 94 w 176"/>
                <a:gd name="T1" fmla="*/ 125 h 134"/>
                <a:gd name="T2" fmla="*/ 176 w 176"/>
                <a:gd name="T3" fmla="*/ 0 h 134"/>
                <a:gd name="T4" fmla="*/ 86 w 176"/>
                <a:gd name="T5" fmla="*/ 99 h 134"/>
                <a:gd name="T6" fmla="*/ 0 w 176"/>
                <a:gd name="T7" fmla="*/ 75 h 134"/>
                <a:gd name="T8" fmla="*/ 94 w 176"/>
                <a:gd name="T9" fmla="*/ 125 h 134"/>
              </a:gdLst>
              <a:ahLst/>
              <a:cxnLst>
                <a:cxn ang="0">
                  <a:pos x="T0" y="T1"/>
                </a:cxn>
                <a:cxn ang="0">
                  <a:pos x="T2" y="T3"/>
                </a:cxn>
                <a:cxn ang="0">
                  <a:pos x="T4" y="T5"/>
                </a:cxn>
                <a:cxn ang="0">
                  <a:pos x="T6" y="T7"/>
                </a:cxn>
                <a:cxn ang="0">
                  <a:pos x="T8" y="T9"/>
                </a:cxn>
              </a:cxnLst>
              <a:rect l="0" t="0" r="r" b="b"/>
              <a:pathLst>
                <a:path w="176" h="134">
                  <a:moveTo>
                    <a:pt x="94" y="125"/>
                  </a:moveTo>
                  <a:cubicBezTo>
                    <a:pt x="142" y="114"/>
                    <a:pt x="175" y="55"/>
                    <a:pt x="176" y="0"/>
                  </a:cubicBezTo>
                  <a:cubicBezTo>
                    <a:pt x="165" y="48"/>
                    <a:pt x="130" y="88"/>
                    <a:pt x="86" y="99"/>
                  </a:cubicBezTo>
                  <a:cubicBezTo>
                    <a:pt x="54" y="106"/>
                    <a:pt x="23" y="96"/>
                    <a:pt x="0" y="75"/>
                  </a:cubicBezTo>
                  <a:cubicBezTo>
                    <a:pt x="19" y="108"/>
                    <a:pt x="56" y="134"/>
                    <a:pt x="94" y="12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Freeform 89"/>
            <p:cNvSpPr>
              <a:spLocks/>
            </p:cNvSpPr>
            <p:nvPr/>
          </p:nvSpPr>
          <p:spPr bwMode="auto">
            <a:xfrm>
              <a:off x="8026401" y="3967163"/>
              <a:ext cx="379413" cy="228600"/>
            </a:xfrm>
            <a:custGeom>
              <a:avLst/>
              <a:gdLst>
                <a:gd name="T0" fmla="*/ 87 w 181"/>
                <a:gd name="T1" fmla="*/ 105 h 109"/>
                <a:gd name="T2" fmla="*/ 181 w 181"/>
                <a:gd name="T3" fmla="*/ 0 h 109"/>
                <a:gd name="T4" fmla="*/ 86 w 181"/>
                <a:gd name="T5" fmla="*/ 81 h 109"/>
                <a:gd name="T6" fmla="*/ 0 w 181"/>
                <a:gd name="T7" fmla="*/ 49 h 109"/>
                <a:gd name="T8" fmla="*/ 87 w 181"/>
                <a:gd name="T9" fmla="*/ 105 h 109"/>
              </a:gdLst>
              <a:ahLst/>
              <a:cxnLst>
                <a:cxn ang="0">
                  <a:pos x="T0" y="T1"/>
                </a:cxn>
                <a:cxn ang="0">
                  <a:pos x="T2" y="T3"/>
                </a:cxn>
                <a:cxn ang="0">
                  <a:pos x="T4" y="T5"/>
                </a:cxn>
                <a:cxn ang="0">
                  <a:pos x="T6" y="T7"/>
                </a:cxn>
                <a:cxn ang="0">
                  <a:pos x="T8" y="T9"/>
                </a:cxn>
              </a:cxnLst>
              <a:rect l="0" t="0" r="r" b="b"/>
              <a:pathLst>
                <a:path w="181" h="109">
                  <a:moveTo>
                    <a:pt x="87" y="105"/>
                  </a:moveTo>
                  <a:cubicBezTo>
                    <a:pt x="135" y="101"/>
                    <a:pt x="175" y="55"/>
                    <a:pt x="181" y="0"/>
                  </a:cubicBezTo>
                  <a:cubicBezTo>
                    <a:pt x="165" y="47"/>
                    <a:pt x="131" y="77"/>
                    <a:pt x="86" y="81"/>
                  </a:cubicBezTo>
                  <a:cubicBezTo>
                    <a:pt x="54" y="84"/>
                    <a:pt x="20" y="74"/>
                    <a:pt x="0" y="49"/>
                  </a:cubicBezTo>
                  <a:cubicBezTo>
                    <a:pt x="16" y="85"/>
                    <a:pt x="49" y="109"/>
                    <a:pt x="87" y="10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 name="Oval 90"/>
            <p:cNvSpPr>
              <a:spLocks noChangeArrowheads="1"/>
            </p:cNvSpPr>
            <p:nvPr/>
          </p:nvSpPr>
          <p:spPr bwMode="auto">
            <a:xfrm>
              <a:off x="6254751" y="3117851"/>
              <a:ext cx="495300" cy="4968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91"/>
            <p:cNvSpPr>
              <a:spLocks/>
            </p:cNvSpPr>
            <p:nvPr/>
          </p:nvSpPr>
          <p:spPr bwMode="auto">
            <a:xfrm>
              <a:off x="5273676" y="3405188"/>
              <a:ext cx="1393825" cy="492125"/>
            </a:xfrm>
            <a:custGeom>
              <a:avLst/>
              <a:gdLst>
                <a:gd name="T0" fmla="*/ 667 w 667"/>
                <a:gd name="T1" fmla="*/ 0 h 235"/>
                <a:gd name="T2" fmla="*/ 529 w 667"/>
                <a:gd name="T3" fmla="*/ 60 h 235"/>
                <a:gd name="T4" fmla="*/ 332 w 667"/>
                <a:gd name="T5" fmla="*/ 156 h 235"/>
                <a:gd name="T6" fmla="*/ 0 w 667"/>
                <a:gd name="T7" fmla="*/ 93 h 235"/>
                <a:gd name="T8" fmla="*/ 367 w 667"/>
                <a:gd name="T9" fmla="*/ 186 h 235"/>
                <a:gd name="T10" fmla="*/ 530 w 667"/>
                <a:gd name="T11" fmla="*/ 77 h 235"/>
                <a:gd name="T12" fmla="*/ 594 w 667"/>
                <a:gd name="T13" fmla="*/ 87 h 235"/>
                <a:gd name="T14" fmla="*/ 667 w 667"/>
                <a:gd name="T15" fmla="*/ 0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7" h="235">
                  <a:moveTo>
                    <a:pt x="667" y="0"/>
                  </a:moveTo>
                  <a:cubicBezTo>
                    <a:pt x="665" y="48"/>
                    <a:pt x="586" y="69"/>
                    <a:pt x="529" y="60"/>
                  </a:cubicBezTo>
                  <a:cubicBezTo>
                    <a:pt x="462" y="107"/>
                    <a:pt x="423" y="119"/>
                    <a:pt x="332" y="156"/>
                  </a:cubicBezTo>
                  <a:cubicBezTo>
                    <a:pt x="202" y="182"/>
                    <a:pt x="95" y="144"/>
                    <a:pt x="0" y="93"/>
                  </a:cubicBezTo>
                  <a:cubicBezTo>
                    <a:pt x="93" y="180"/>
                    <a:pt x="241" y="235"/>
                    <a:pt x="367" y="186"/>
                  </a:cubicBezTo>
                  <a:cubicBezTo>
                    <a:pt x="432" y="160"/>
                    <a:pt x="495" y="135"/>
                    <a:pt x="530" y="77"/>
                  </a:cubicBezTo>
                  <a:cubicBezTo>
                    <a:pt x="548" y="79"/>
                    <a:pt x="561" y="89"/>
                    <a:pt x="594" y="87"/>
                  </a:cubicBezTo>
                  <a:cubicBezTo>
                    <a:pt x="615" y="89"/>
                    <a:pt x="667" y="95"/>
                    <a:pt x="667" y="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Oval 92"/>
            <p:cNvSpPr>
              <a:spLocks noChangeArrowheads="1"/>
            </p:cNvSpPr>
            <p:nvPr/>
          </p:nvSpPr>
          <p:spPr bwMode="auto">
            <a:xfrm>
              <a:off x="6496051" y="3814763"/>
              <a:ext cx="620713" cy="622300"/>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93"/>
            <p:cNvSpPr>
              <a:spLocks/>
            </p:cNvSpPr>
            <p:nvPr/>
          </p:nvSpPr>
          <p:spPr bwMode="auto">
            <a:xfrm>
              <a:off x="6518276" y="3829051"/>
              <a:ext cx="528638" cy="303213"/>
            </a:xfrm>
            <a:custGeom>
              <a:avLst/>
              <a:gdLst>
                <a:gd name="T0" fmla="*/ 118 w 253"/>
                <a:gd name="T1" fmla="*/ 8 h 145"/>
                <a:gd name="T2" fmla="*/ 0 w 253"/>
                <a:gd name="T3" fmla="*/ 145 h 145"/>
                <a:gd name="T4" fmla="*/ 129 w 253"/>
                <a:gd name="T5" fmla="*/ 39 h 145"/>
                <a:gd name="T6" fmla="*/ 253 w 253"/>
                <a:gd name="T7" fmla="*/ 68 h 145"/>
                <a:gd name="T8" fmla="*/ 118 w 253"/>
                <a:gd name="T9" fmla="*/ 8 h 145"/>
              </a:gdLst>
              <a:ahLst/>
              <a:cxnLst>
                <a:cxn ang="0">
                  <a:pos x="T0" y="T1"/>
                </a:cxn>
                <a:cxn ang="0">
                  <a:pos x="T2" y="T3"/>
                </a:cxn>
                <a:cxn ang="0">
                  <a:pos x="T4" y="T5"/>
                </a:cxn>
                <a:cxn ang="0">
                  <a:pos x="T6" y="T7"/>
                </a:cxn>
                <a:cxn ang="0">
                  <a:pos x="T8" y="T9"/>
                </a:cxn>
              </a:cxnLst>
              <a:rect l="0" t="0" r="r" b="b"/>
              <a:pathLst>
                <a:path w="253" h="145">
                  <a:moveTo>
                    <a:pt x="118" y="8"/>
                  </a:moveTo>
                  <a:cubicBezTo>
                    <a:pt x="49" y="18"/>
                    <a:pt x="0" y="77"/>
                    <a:pt x="0" y="145"/>
                  </a:cubicBezTo>
                  <a:cubicBezTo>
                    <a:pt x="16" y="87"/>
                    <a:pt x="66" y="48"/>
                    <a:pt x="129" y="39"/>
                  </a:cubicBezTo>
                  <a:cubicBezTo>
                    <a:pt x="176" y="32"/>
                    <a:pt x="220" y="39"/>
                    <a:pt x="253" y="68"/>
                  </a:cubicBezTo>
                  <a:cubicBezTo>
                    <a:pt x="224" y="25"/>
                    <a:pt x="172" y="0"/>
                    <a:pt x="118" y="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94"/>
            <p:cNvSpPr>
              <a:spLocks/>
            </p:cNvSpPr>
            <p:nvPr/>
          </p:nvSpPr>
          <p:spPr bwMode="auto">
            <a:xfrm>
              <a:off x="6492876" y="3779838"/>
              <a:ext cx="528638" cy="282575"/>
            </a:xfrm>
            <a:custGeom>
              <a:avLst/>
              <a:gdLst>
                <a:gd name="T0" fmla="*/ 122 w 253"/>
                <a:gd name="T1" fmla="*/ 8 h 135"/>
                <a:gd name="T2" fmla="*/ 0 w 253"/>
                <a:gd name="T3" fmla="*/ 135 h 135"/>
                <a:gd name="T4" fmla="*/ 128 w 253"/>
                <a:gd name="T5" fmla="*/ 22 h 135"/>
                <a:gd name="T6" fmla="*/ 253 w 253"/>
                <a:gd name="T7" fmla="*/ 58 h 135"/>
                <a:gd name="T8" fmla="*/ 122 w 253"/>
                <a:gd name="T9" fmla="*/ 8 h 135"/>
              </a:gdLst>
              <a:ahLst/>
              <a:cxnLst>
                <a:cxn ang="0">
                  <a:pos x="T0" y="T1"/>
                </a:cxn>
                <a:cxn ang="0">
                  <a:pos x="T2" y="T3"/>
                </a:cxn>
                <a:cxn ang="0">
                  <a:pos x="T4" y="T5"/>
                </a:cxn>
                <a:cxn ang="0">
                  <a:pos x="T6" y="T7"/>
                </a:cxn>
                <a:cxn ang="0">
                  <a:pos x="T8" y="T9"/>
                </a:cxn>
              </a:cxnLst>
              <a:rect l="0" t="0" r="r" b="b"/>
              <a:pathLst>
                <a:path w="253" h="135">
                  <a:moveTo>
                    <a:pt x="122" y="8"/>
                  </a:moveTo>
                  <a:cubicBezTo>
                    <a:pt x="54" y="19"/>
                    <a:pt x="0" y="68"/>
                    <a:pt x="0" y="135"/>
                  </a:cubicBezTo>
                  <a:cubicBezTo>
                    <a:pt x="16" y="77"/>
                    <a:pt x="64" y="31"/>
                    <a:pt x="128" y="22"/>
                  </a:cubicBezTo>
                  <a:cubicBezTo>
                    <a:pt x="175" y="15"/>
                    <a:pt x="219" y="30"/>
                    <a:pt x="253" y="58"/>
                  </a:cubicBezTo>
                  <a:cubicBezTo>
                    <a:pt x="224" y="16"/>
                    <a:pt x="176" y="0"/>
                    <a:pt x="122"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95"/>
            <p:cNvSpPr>
              <a:spLocks/>
            </p:cNvSpPr>
            <p:nvPr/>
          </p:nvSpPr>
          <p:spPr bwMode="auto">
            <a:xfrm>
              <a:off x="6642101" y="4122738"/>
              <a:ext cx="509588" cy="393700"/>
            </a:xfrm>
            <a:custGeom>
              <a:avLst/>
              <a:gdLst>
                <a:gd name="T0" fmla="*/ 148 w 244"/>
                <a:gd name="T1" fmla="*/ 169 h 189"/>
                <a:gd name="T2" fmla="*/ 229 w 244"/>
                <a:gd name="T3" fmla="*/ 0 h 189"/>
                <a:gd name="T4" fmla="*/ 130 w 244"/>
                <a:gd name="T5" fmla="*/ 139 h 189"/>
                <a:gd name="T6" fmla="*/ 0 w 244"/>
                <a:gd name="T7" fmla="*/ 131 h 189"/>
                <a:gd name="T8" fmla="*/ 148 w 244"/>
                <a:gd name="T9" fmla="*/ 169 h 189"/>
              </a:gdLst>
              <a:ahLst/>
              <a:cxnLst>
                <a:cxn ang="0">
                  <a:pos x="T0" y="T1"/>
                </a:cxn>
                <a:cxn ang="0">
                  <a:pos x="T2" y="T3"/>
                </a:cxn>
                <a:cxn ang="0">
                  <a:pos x="T4" y="T5"/>
                </a:cxn>
                <a:cxn ang="0">
                  <a:pos x="T6" y="T7"/>
                </a:cxn>
                <a:cxn ang="0">
                  <a:pos x="T8" y="T9"/>
                </a:cxn>
              </a:cxnLst>
              <a:rect l="0" t="0" r="r" b="b"/>
              <a:pathLst>
                <a:path w="244" h="189">
                  <a:moveTo>
                    <a:pt x="148" y="169"/>
                  </a:moveTo>
                  <a:cubicBezTo>
                    <a:pt x="213" y="144"/>
                    <a:pt x="244" y="66"/>
                    <a:pt x="229" y="0"/>
                  </a:cubicBezTo>
                  <a:cubicBezTo>
                    <a:pt x="227" y="60"/>
                    <a:pt x="189" y="116"/>
                    <a:pt x="130" y="139"/>
                  </a:cubicBezTo>
                  <a:cubicBezTo>
                    <a:pt x="86" y="156"/>
                    <a:pt x="38" y="152"/>
                    <a:pt x="0" y="131"/>
                  </a:cubicBezTo>
                  <a:cubicBezTo>
                    <a:pt x="37" y="166"/>
                    <a:pt x="97" y="189"/>
                    <a:pt x="148" y="16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96"/>
            <p:cNvSpPr>
              <a:spLocks/>
            </p:cNvSpPr>
            <p:nvPr/>
          </p:nvSpPr>
          <p:spPr bwMode="auto">
            <a:xfrm>
              <a:off x="6578601" y="4098926"/>
              <a:ext cx="522288" cy="334963"/>
            </a:xfrm>
            <a:custGeom>
              <a:avLst/>
              <a:gdLst>
                <a:gd name="T0" fmla="*/ 139 w 250"/>
                <a:gd name="T1" fmla="*/ 147 h 160"/>
                <a:gd name="T2" fmla="*/ 244 w 250"/>
                <a:gd name="T3" fmla="*/ 0 h 160"/>
                <a:gd name="T4" fmla="*/ 132 w 250"/>
                <a:gd name="T5" fmla="*/ 119 h 160"/>
                <a:gd name="T6" fmla="*/ 0 w 250"/>
                <a:gd name="T7" fmla="*/ 101 h 160"/>
                <a:gd name="T8" fmla="*/ 139 w 250"/>
                <a:gd name="T9" fmla="*/ 147 h 160"/>
              </a:gdLst>
              <a:ahLst/>
              <a:cxnLst>
                <a:cxn ang="0">
                  <a:pos x="T0" y="T1"/>
                </a:cxn>
                <a:cxn ang="0">
                  <a:pos x="T2" y="T3"/>
                </a:cxn>
                <a:cxn ang="0">
                  <a:pos x="T4" y="T5"/>
                </a:cxn>
                <a:cxn ang="0">
                  <a:pos x="T6" y="T7"/>
                </a:cxn>
                <a:cxn ang="0">
                  <a:pos x="T8" y="T9"/>
                </a:cxn>
              </a:cxnLst>
              <a:rect l="0" t="0" r="r" b="b"/>
              <a:pathLst>
                <a:path w="250" h="160">
                  <a:moveTo>
                    <a:pt x="139" y="147"/>
                  </a:moveTo>
                  <a:cubicBezTo>
                    <a:pt x="207" y="130"/>
                    <a:pt x="250" y="67"/>
                    <a:pt x="244" y="0"/>
                  </a:cubicBezTo>
                  <a:cubicBezTo>
                    <a:pt x="234" y="59"/>
                    <a:pt x="194" y="103"/>
                    <a:pt x="132" y="119"/>
                  </a:cubicBezTo>
                  <a:cubicBezTo>
                    <a:pt x="86" y="130"/>
                    <a:pt x="35" y="126"/>
                    <a:pt x="0" y="101"/>
                  </a:cubicBezTo>
                  <a:cubicBezTo>
                    <a:pt x="32" y="140"/>
                    <a:pt x="86" y="160"/>
                    <a:pt x="139" y="14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97"/>
            <p:cNvSpPr>
              <a:spLocks/>
            </p:cNvSpPr>
            <p:nvPr/>
          </p:nvSpPr>
          <p:spPr bwMode="auto">
            <a:xfrm>
              <a:off x="5532438" y="877888"/>
              <a:ext cx="509588" cy="238125"/>
            </a:xfrm>
            <a:custGeom>
              <a:avLst/>
              <a:gdLst>
                <a:gd name="T0" fmla="*/ 156 w 244"/>
                <a:gd name="T1" fmla="*/ 0 h 114"/>
                <a:gd name="T2" fmla="*/ 113 w 244"/>
                <a:gd name="T3" fmla="*/ 4 h 114"/>
                <a:gd name="T4" fmla="*/ 5 w 244"/>
                <a:gd name="T5" fmla="*/ 78 h 114"/>
                <a:gd name="T6" fmla="*/ 88 w 244"/>
                <a:gd name="T7" fmla="*/ 114 h 114"/>
                <a:gd name="T8" fmla="*/ 132 w 244"/>
                <a:gd name="T9" fmla="*/ 110 h 114"/>
                <a:gd name="T10" fmla="*/ 239 w 244"/>
                <a:gd name="T11" fmla="*/ 36 h 114"/>
                <a:gd name="T12" fmla="*/ 156 w 244"/>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244" h="114">
                  <a:moveTo>
                    <a:pt x="156" y="0"/>
                  </a:moveTo>
                  <a:cubicBezTo>
                    <a:pt x="142" y="0"/>
                    <a:pt x="128" y="1"/>
                    <a:pt x="113" y="4"/>
                  </a:cubicBezTo>
                  <a:cubicBezTo>
                    <a:pt x="48" y="15"/>
                    <a:pt x="0" y="49"/>
                    <a:pt x="5" y="78"/>
                  </a:cubicBezTo>
                  <a:cubicBezTo>
                    <a:pt x="9" y="100"/>
                    <a:pt x="43" y="114"/>
                    <a:pt x="88" y="114"/>
                  </a:cubicBezTo>
                  <a:cubicBezTo>
                    <a:pt x="102" y="114"/>
                    <a:pt x="116" y="113"/>
                    <a:pt x="132" y="110"/>
                  </a:cubicBezTo>
                  <a:cubicBezTo>
                    <a:pt x="196" y="98"/>
                    <a:pt x="244" y="65"/>
                    <a:pt x="239" y="36"/>
                  </a:cubicBezTo>
                  <a:cubicBezTo>
                    <a:pt x="235" y="13"/>
                    <a:pt x="201" y="0"/>
                    <a:pt x="156" y="0"/>
                  </a:cubicBezTo>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98"/>
            <p:cNvSpPr>
              <a:spLocks/>
            </p:cNvSpPr>
            <p:nvPr/>
          </p:nvSpPr>
          <p:spPr bwMode="auto">
            <a:xfrm>
              <a:off x="5553076" y="879476"/>
              <a:ext cx="414338" cy="158750"/>
            </a:xfrm>
            <a:custGeom>
              <a:avLst/>
              <a:gdLst>
                <a:gd name="T0" fmla="*/ 88 w 198"/>
                <a:gd name="T1" fmla="*/ 11 h 76"/>
                <a:gd name="T2" fmla="*/ 4 w 198"/>
                <a:gd name="T3" fmla="*/ 76 h 76"/>
                <a:gd name="T4" fmla="*/ 99 w 198"/>
                <a:gd name="T5" fmla="*/ 20 h 76"/>
                <a:gd name="T6" fmla="*/ 198 w 198"/>
                <a:gd name="T7" fmla="*/ 13 h 76"/>
                <a:gd name="T8" fmla="*/ 88 w 198"/>
                <a:gd name="T9" fmla="*/ 11 h 76"/>
              </a:gdLst>
              <a:ahLst/>
              <a:cxnLst>
                <a:cxn ang="0">
                  <a:pos x="T0" y="T1"/>
                </a:cxn>
                <a:cxn ang="0">
                  <a:pos x="T2" y="T3"/>
                </a:cxn>
                <a:cxn ang="0">
                  <a:pos x="T4" y="T5"/>
                </a:cxn>
                <a:cxn ang="0">
                  <a:pos x="T6" y="T7"/>
                </a:cxn>
                <a:cxn ang="0">
                  <a:pos x="T8" y="T9"/>
                </a:cxn>
              </a:cxnLst>
              <a:rect l="0" t="0" r="r" b="b"/>
              <a:pathLst>
                <a:path w="198" h="76">
                  <a:moveTo>
                    <a:pt x="88" y="11"/>
                  </a:moveTo>
                  <a:cubicBezTo>
                    <a:pt x="35" y="24"/>
                    <a:pt x="0" y="52"/>
                    <a:pt x="4" y="76"/>
                  </a:cubicBezTo>
                  <a:cubicBezTo>
                    <a:pt x="13" y="53"/>
                    <a:pt x="50" y="32"/>
                    <a:pt x="99" y="20"/>
                  </a:cubicBezTo>
                  <a:cubicBezTo>
                    <a:pt x="135" y="11"/>
                    <a:pt x="170" y="7"/>
                    <a:pt x="198" y="13"/>
                  </a:cubicBezTo>
                  <a:cubicBezTo>
                    <a:pt x="172" y="2"/>
                    <a:pt x="130" y="0"/>
                    <a:pt x="88" y="1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Freeform 99"/>
            <p:cNvSpPr>
              <a:spLocks/>
            </p:cNvSpPr>
            <p:nvPr/>
          </p:nvSpPr>
          <p:spPr bwMode="auto">
            <a:xfrm>
              <a:off x="5530851" y="863601"/>
              <a:ext cx="411163" cy="153988"/>
            </a:xfrm>
            <a:custGeom>
              <a:avLst/>
              <a:gdLst>
                <a:gd name="T0" fmla="*/ 92 w 197"/>
                <a:gd name="T1" fmla="*/ 12 h 74"/>
                <a:gd name="T2" fmla="*/ 4 w 197"/>
                <a:gd name="T3" fmla="*/ 74 h 74"/>
                <a:gd name="T4" fmla="*/ 97 w 197"/>
                <a:gd name="T5" fmla="*/ 15 h 74"/>
                <a:gd name="T6" fmla="*/ 197 w 197"/>
                <a:gd name="T7" fmla="*/ 11 h 74"/>
                <a:gd name="T8" fmla="*/ 92 w 197"/>
                <a:gd name="T9" fmla="*/ 12 h 74"/>
              </a:gdLst>
              <a:ahLst/>
              <a:cxnLst>
                <a:cxn ang="0">
                  <a:pos x="T0" y="T1"/>
                </a:cxn>
                <a:cxn ang="0">
                  <a:pos x="T2" y="T3"/>
                </a:cxn>
                <a:cxn ang="0">
                  <a:pos x="T4" y="T5"/>
                </a:cxn>
                <a:cxn ang="0">
                  <a:pos x="T6" y="T7"/>
                </a:cxn>
                <a:cxn ang="0">
                  <a:pos x="T8" y="T9"/>
                </a:cxn>
              </a:cxnLst>
              <a:rect l="0" t="0" r="r" b="b"/>
              <a:pathLst>
                <a:path w="197" h="74">
                  <a:moveTo>
                    <a:pt x="92" y="12"/>
                  </a:moveTo>
                  <a:cubicBezTo>
                    <a:pt x="38" y="25"/>
                    <a:pt x="0" y="50"/>
                    <a:pt x="4" y="74"/>
                  </a:cubicBezTo>
                  <a:cubicBezTo>
                    <a:pt x="12" y="51"/>
                    <a:pt x="48" y="28"/>
                    <a:pt x="97" y="15"/>
                  </a:cubicBezTo>
                  <a:cubicBezTo>
                    <a:pt x="133" y="6"/>
                    <a:pt x="169" y="5"/>
                    <a:pt x="197" y="11"/>
                  </a:cubicBezTo>
                  <a:cubicBezTo>
                    <a:pt x="172" y="0"/>
                    <a:pt x="134" y="1"/>
                    <a:pt x="92" y="1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 name="Freeform 100"/>
            <p:cNvSpPr>
              <a:spLocks/>
            </p:cNvSpPr>
            <p:nvPr/>
          </p:nvSpPr>
          <p:spPr bwMode="auto">
            <a:xfrm>
              <a:off x="5676901" y="950913"/>
              <a:ext cx="390525" cy="179388"/>
            </a:xfrm>
            <a:custGeom>
              <a:avLst/>
              <a:gdLst>
                <a:gd name="T0" fmla="*/ 119 w 187"/>
                <a:gd name="T1" fmla="*/ 71 h 86"/>
                <a:gd name="T2" fmla="*/ 171 w 187"/>
                <a:gd name="T3" fmla="*/ 0 h 86"/>
                <a:gd name="T4" fmla="*/ 102 w 187"/>
                <a:gd name="T5" fmla="*/ 63 h 86"/>
                <a:gd name="T6" fmla="*/ 0 w 187"/>
                <a:gd name="T7" fmla="*/ 79 h 86"/>
                <a:gd name="T8" fmla="*/ 119 w 187"/>
                <a:gd name="T9" fmla="*/ 71 h 86"/>
              </a:gdLst>
              <a:ahLst/>
              <a:cxnLst>
                <a:cxn ang="0">
                  <a:pos x="T0" y="T1"/>
                </a:cxn>
                <a:cxn ang="0">
                  <a:pos x="T2" y="T3"/>
                </a:cxn>
                <a:cxn ang="0">
                  <a:pos x="T4" y="T5"/>
                </a:cxn>
                <a:cxn ang="0">
                  <a:pos x="T6" y="T7"/>
                </a:cxn>
                <a:cxn ang="0">
                  <a:pos x="T8" y="T9"/>
                </a:cxn>
              </a:cxnLst>
              <a:rect l="0" t="0" r="r" b="b"/>
              <a:pathLst>
                <a:path w="187" h="86">
                  <a:moveTo>
                    <a:pt x="119" y="71"/>
                  </a:moveTo>
                  <a:cubicBezTo>
                    <a:pt x="168" y="53"/>
                    <a:pt x="187" y="21"/>
                    <a:pt x="171" y="0"/>
                  </a:cubicBezTo>
                  <a:cubicBezTo>
                    <a:pt x="173" y="22"/>
                    <a:pt x="147" y="47"/>
                    <a:pt x="102" y="63"/>
                  </a:cubicBezTo>
                  <a:cubicBezTo>
                    <a:pt x="69" y="76"/>
                    <a:pt x="31" y="81"/>
                    <a:pt x="0" y="79"/>
                  </a:cubicBezTo>
                  <a:cubicBezTo>
                    <a:pt x="31" y="86"/>
                    <a:pt x="80" y="86"/>
                    <a:pt x="119" y="7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101"/>
            <p:cNvSpPr>
              <a:spLocks/>
            </p:cNvSpPr>
            <p:nvPr/>
          </p:nvSpPr>
          <p:spPr bwMode="auto">
            <a:xfrm>
              <a:off x="5619751" y="946151"/>
              <a:ext cx="407988" cy="166688"/>
            </a:xfrm>
            <a:custGeom>
              <a:avLst/>
              <a:gdLst>
                <a:gd name="T0" fmla="*/ 113 w 195"/>
                <a:gd name="T1" fmla="*/ 67 h 80"/>
                <a:gd name="T2" fmla="*/ 185 w 195"/>
                <a:gd name="T3" fmla="*/ 0 h 80"/>
                <a:gd name="T4" fmla="*/ 105 w 195"/>
                <a:gd name="T5" fmla="*/ 58 h 80"/>
                <a:gd name="T6" fmla="*/ 0 w 195"/>
                <a:gd name="T7" fmla="*/ 70 h 80"/>
                <a:gd name="T8" fmla="*/ 113 w 195"/>
                <a:gd name="T9" fmla="*/ 67 h 80"/>
              </a:gdLst>
              <a:ahLst/>
              <a:cxnLst>
                <a:cxn ang="0">
                  <a:pos x="T0" y="T1"/>
                </a:cxn>
                <a:cxn ang="0">
                  <a:pos x="T2" y="T3"/>
                </a:cxn>
                <a:cxn ang="0">
                  <a:pos x="T4" y="T5"/>
                </a:cxn>
                <a:cxn ang="0">
                  <a:pos x="T6" y="T7"/>
                </a:cxn>
                <a:cxn ang="0">
                  <a:pos x="T8" y="T9"/>
                </a:cxn>
              </a:cxnLst>
              <a:rect l="0" t="0" r="r" b="b"/>
              <a:pathLst>
                <a:path w="195" h="80">
                  <a:moveTo>
                    <a:pt x="113" y="67"/>
                  </a:moveTo>
                  <a:cubicBezTo>
                    <a:pt x="165" y="52"/>
                    <a:pt x="195" y="23"/>
                    <a:pt x="185" y="0"/>
                  </a:cubicBezTo>
                  <a:cubicBezTo>
                    <a:pt x="181" y="22"/>
                    <a:pt x="153" y="44"/>
                    <a:pt x="105" y="58"/>
                  </a:cubicBezTo>
                  <a:cubicBezTo>
                    <a:pt x="70" y="69"/>
                    <a:pt x="30" y="74"/>
                    <a:pt x="0" y="70"/>
                  </a:cubicBezTo>
                  <a:cubicBezTo>
                    <a:pt x="29" y="80"/>
                    <a:pt x="72" y="79"/>
                    <a:pt x="113" y="6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102"/>
            <p:cNvSpPr>
              <a:spLocks/>
            </p:cNvSpPr>
            <p:nvPr/>
          </p:nvSpPr>
          <p:spPr bwMode="auto">
            <a:xfrm>
              <a:off x="4552951" y="4435476"/>
              <a:ext cx="346075" cy="565150"/>
            </a:xfrm>
            <a:custGeom>
              <a:avLst/>
              <a:gdLst>
                <a:gd name="T0" fmla="*/ 136 w 166"/>
                <a:gd name="T1" fmla="*/ 112 h 270"/>
                <a:gd name="T2" fmla="*/ 137 w 166"/>
                <a:gd name="T3" fmla="*/ 258 h 270"/>
                <a:gd name="T4" fmla="*/ 30 w 166"/>
                <a:gd name="T5" fmla="*/ 158 h 270"/>
                <a:gd name="T6" fmla="*/ 30 w 166"/>
                <a:gd name="T7" fmla="*/ 13 h 270"/>
                <a:gd name="T8" fmla="*/ 136 w 166"/>
                <a:gd name="T9" fmla="*/ 112 h 270"/>
              </a:gdLst>
              <a:ahLst/>
              <a:cxnLst>
                <a:cxn ang="0">
                  <a:pos x="T0" y="T1"/>
                </a:cxn>
                <a:cxn ang="0">
                  <a:pos x="T2" y="T3"/>
                </a:cxn>
                <a:cxn ang="0">
                  <a:pos x="T4" y="T5"/>
                </a:cxn>
                <a:cxn ang="0">
                  <a:pos x="T6" y="T7"/>
                </a:cxn>
                <a:cxn ang="0">
                  <a:pos x="T8" y="T9"/>
                </a:cxn>
              </a:cxnLst>
              <a:rect l="0" t="0" r="r" b="b"/>
              <a:pathLst>
                <a:path w="166" h="270">
                  <a:moveTo>
                    <a:pt x="136" y="112"/>
                  </a:moveTo>
                  <a:cubicBezTo>
                    <a:pt x="165" y="180"/>
                    <a:pt x="166" y="245"/>
                    <a:pt x="137" y="258"/>
                  </a:cubicBezTo>
                  <a:cubicBezTo>
                    <a:pt x="108" y="270"/>
                    <a:pt x="60" y="226"/>
                    <a:pt x="30" y="158"/>
                  </a:cubicBezTo>
                  <a:cubicBezTo>
                    <a:pt x="1" y="91"/>
                    <a:pt x="0" y="26"/>
                    <a:pt x="30" y="13"/>
                  </a:cubicBezTo>
                  <a:cubicBezTo>
                    <a:pt x="59" y="0"/>
                    <a:pt x="106" y="45"/>
                    <a:pt x="136" y="112"/>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103"/>
            <p:cNvSpPr>
              <a:spLocks/>
            </p:cNvSpPr>
            <p:nvPr/>
          </p:nvSpPr>
          <p:spPr bwMode="auto">
            <a:xfrm>
              <a:off x="4567238" y="4462463"/>
              <a:ext cx="187325" cy="304800"/>
            </a:xfrm>
            <a:custGeom>
              <a:avLst/>
              <a:gdLst>
                <a:gd name="T0" fmla="*/ 21 w 90"/>
                <a:gd name="T1" fmla="*/ 15 h 146"/>
                <a:gd name="T2" fmla="*/ 28 w 90"/>
                <a:gd name="T3" fmla="*/ 146 h 146"/>
                <a:gd name="T4" fmla="*/ 36 w 90"/>
                <a:gd name="T5" fmla="*/ 38 h 146"/>
                <a:gd name="T6" fmla="*/ 90 w 90"/>
                <a:gd name="T7" fmla="*/ 43 h 146"/>
                <a:gd name="T8" fmla="*/ 21 w 90"/>
                <a:gd name="T9" fmla="*/ 15 h 146"/>
              </a:gdLst>
              <a:ahLst/>
              <a:cxnLst>
                <a:cxn ang="0">
                  <a:pos x="T0" y="T1"/>
                </a:cxn>
                <a:cxn ang="0">
                  <a:pos x="T2" y="T3"/>
                </a:cxn>
                <a:cxn ang="0">
                  <a:pos x="T4" y="T5"/>
                </a:cxn>
                <a:cxn ang="0">
                  <a:pos x="T6" y="T7"/>
                </a:cxn>
                <a:cxn ang="0">
                  <a:pos x="T8" y="T9"/>
                </a:cxn>
              </a:cxnLst>
              <a:rect l="0" t="0" r="r" b="b"/>
              <a:pathLst>
                <a:path w="90" h="146">
                  <a:moveTo>
                    <a:pt x="21" y="15"/>
                  </a:moveTo>
                  <a:cubicBezTo>
                    <a:pt x="0" y="34"/>
                    <a:pt x="4" y="90"/>
                    <a:pt x="28" y="146"/>
                  </a:cubicBezTo>
                  <a:cubicBezTo>
                    <a:pt x="13" y="96"/>
                    <a:pt x="17" y="56"/>
                    <a:pt x="36" y="38"/>
                  </a:cubicBezTo>
                  <a:cubicBezTo>
                    <a:pt x="50" y="25"/>
                    <a:pt x="68" y="25"/>
                    <a:pt x="90" y="43"/>
                  </a:cubicBezTo>
                  <a:cubicBezTo>
                    <a:pt x="65" y="13"/>
                    <a:pt x="38" y="0"/>
                    <a:pt x="21" y="15"/>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04"/>
            <p:cNvSpPr>
              <a:spLocks/>
            </p:cNvSpPr>
            <p:nvPr/>
          </p:nvSpPr>
          <p:spPr bwMode="auto">
            <a:xfrm>
              <a:off x="4541838" y="4425951"/>
              <a:ext cx="179388" cy="287338"/>
            </a:xfrm>
            <a:custGeom>
              <a:avLst/>
              <a:gdLst>
                <a:gd name="T0" fmla="*/ 22 w 86"/>
                <a:gd name="T1" fmla="*/ 15 h 138"/>
                <a:gd name="T2" fmla="*/ 24 w 86"/>
                <a:gd name="T3" fmla="*/ 138 h 138"/>
                <a:gd name="T4" fmla="*/ 28 w 86"/>
                <a:gd name="T5" fmla="*/ 25 h 138"/>
                <a:gd name="T6" fmla="*/ 86 w 86"/>
                <a:gd name="T7" fmla="*/ 36 h 138"/>
                <a:gd name="T8" fmla="*/ 22 w 86"/>
                <a:gd name="T9" fmla="*/ 15 h 138"/>
              </a:gdLst>
              <a:ahLst/>
              <a:cxnLst>
                <a:cxn ang="0">
                  <a:pos x="T0" y="T1"/>
                </a:cxn>
                <a:cxn ang="0">
                  <a:pos x="T2" y="T3"/>
                </a:cxn>
                <a:cxn ang="0">
                  <a:pos x="T4" y="T5"/>
                </a:cxn>
                <a:cxn ang="0">
                  <a:pos x="T6" y="T7"/>
                </a:cxn>
                <a:cxn ang="0">
                  <a:pos x="T8" y="T9"/>
                </a:cxn>
              </a:cxnLst>
              <a:rect l="0" t="0" r="r" b="b"/>
              <a:pathLst>
                <a:path w="86" h="138">
                  <a:moveTo>
                    <a:pt x="22" y="15"/>
                  </a:moveTo>
                  <a:cubicBezTo>
                    <a:pt x="1" y="34"/>
                    <a:pt x="0" y="83"/>
                    <a:pt x="24" y="138"/>
                  </a:cubicBezTo>
                  <a:cubicBezTo>
                    <a:pt x="9" y="88"/>
                    <a:pt x="9" y="42"/>
                    <a:pt x="28" y="25"/>
                  </a:cubicBezTo>
                  <a:cubicBezTo>
                    <a:pt x="43" y="12"/>
                    <a:pt x="64" y="17"/>
                    <a:pt x="86" y="36"/>
                  </a:cubicBezTo>
                  <a:cubicBezTo>
                    <a:pt x="60" y="5"/>
                    <a:pt x="38" y="0"/>
                    <a:pt x="22" y="1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05"/>
            <p:cNvSpPr>
              <a:spLocks/>
            </p:cNvSpPr>
            <p:nvPr/>
          </p:nvSpPr>
          <p:spPr bwMode="auto">
            <a:xfrm>
              <a:off x="4765676" y="4665663"/>
              <a:ext cx="166688" cy="368300"/>
            </a:xfrm>
            <a:custGeom>
              <a:avLst/>
              <a:gdLst>
                <a:gd name="T0" fmla="*/ 66 w 80"/>
                <a:gd name="T1" fmla="*/ 151 h 176"/>
                <a:gd name="T2" fmla="*/ 34 w 80"/>
                <a:gd name="T3" fmla="*/ 0 h 176"/>
                <a:gd name="T4" fmla="*/ 49 w 80"/>
                <a:gd name="T5" fmla="*/ 130 h 176"/>
                <a:gd name="T6" fmla="*/ 0 w 80"/>
                <a:gd name="T7" fmla="*/ 144 h 176"/>
                <a:gd name="T8" fmla="*/ 66 w 80"/>
                <a:gd name="T9" fmla="*/ 151 h 176"/>
              </a:gdLst>
              <a:ahLst/>
              <a:cxnLst>
                <a:cxn ang="0">
                  <a:pos x="T0" y="T1"/>
                </a:cxn>
                <a:cxn ang="0">
                  <a:pos x="T2" y="T3"/>
                </a:cxn>
                <a:cxn ang="0">
                  <a:pos x="T4" y="T5"/>
                </a:cxn>
                <a:cxn ang="0">
                  <a:pos x="T6" y="T7"/>
                </a:cxn>
                <a:cxn ang="0">
                  <a:pos x="T8" y="T9"/>
                </a:cxn>
              </a:cxnLst>
              <a:rect l="0" t="0" r="r" b="b"/>
              <a:pathLst>
                <a:path w="80" h="176">
                  <a:moveTo>
                    <a:pt x="66" y="151"/>
                  </a:moveTo>
                  <a:cubicBezTo>
                    <a:pt x="80" y="121"/>
                    <a:pt x="63" y="52"/>
                    <a:pt x="34" y="0"/>
                  </a:cubicBezTo>
                  <a:cubicBezTo>
                    <a:pt x="55" y="50"/>
                    <a:pt x="62" y="102"/>
                    <a:pt x="49" y="130"/>
                  </a:cubicBezTo>
                  <a:cubicBezTo>
                    <a:pt x="39" y="151"/>
                    <a:pt x="21" y="155"/>
                    <a:pt x="0" y="144"/>
                  </a:cubicBezTo>
                  <a:cubicBezTo>
                    <a:pt x="26" y="167"/>
                    <a:pt x="55" y="176"/>
                    <a:pt x="66" y="15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106"/>
            <p:cNvSpPr>
              <a:spLocks/>
            </p:cNvSpPr>
            <p:nvPr/>
          </p:nvSpPr>
          <p:spPr bwMode="auto">
            <a:xfrm>
              <a:off x="4711701" y="4651376"/>
              <a:ext cx="174625" cy="325438"/>
            </a:xfrm>
            <a:custGeom>
              <a:avLst/>
              <a:gdLst>
                <a:gd name="T0" fmla="*/ 66 w 84"/>
                <a:gd name="T1" fmla="*/ 137 h 156"/>
                <a:gd name="T2" fmla="*/ 50 w 84"/>
                <a:gd name="T3" fmla="*/ 0 h 156"/>
                <a:gd name="T4" fmla="*/ 53 w 84"/>
                <a:gd name="T5" fmla="*/ 115 h 156"/>
                <a:gd name="T6" fmla="*/ 0 w 84"/>
                <a:gd name="T7" fmla="*/ 121 h 156"/>
                <a:gd name="T8" fmla="*/ 66 w 84"/>
                <a:gd name="T9" fmla="*/ 137 h 156"/>
              </a:gdLst>
              <a:ahLst/>
              <a:cxnLst>
                <a:cxn ang="0">
                  <a:pos x="T0" y="T1"/>
                </a:cxn>
                <a:cxn ang="0">
                  <a:pos x="T2" y="T3"/>
                </a:cxn>
                <a:cxn ang="0">
                  <a:pos x="T4" y="T5"/>
                </a:cxn>
                <a:cxn ang="0">
                  <a:pos x="T6" y="T7"/>
                </a:cxn>
                <a:cxn ang="0">
                  <a:pos x="T8" y="T9"/>
                </a:cxn>
              </a:cxnLst>
              <a:rect l="0" t="0" r="r" b="b"/>
              <a:pathLst>
                <a:path w="84" h="156">
                  <a:moveTo>
                    <a:pt x="66" y="137"/>
                  </a:moveTo>
                  <a:cubicBezTo>
                    <a:pt x="84" y="113"/>
                    <a:pt x="77" y="54"/>
                    <a:pt x="50" y="0"/>
                  </a:cubicBezTo>
                  <a:cubicBezTo>
                    <a:pt x="68" y="50"/>
                    <a:pt x="70" y="93"/>
                    <a:pt x="53" y="115"/>
                  </a:cubicBezTo>
                  <a:cubicBezTo>
                    <a:pt x="41" y="132"/>
                    <a:pt x="22" y="136"/>
                    <a:pt x="0" y="121"/>
                  </a:cubicBezTo>
                  <a:cubicBezTo>
                    <a:pt x="26" y="149"/>
                    <a:pt x="52" y="156"/>
                    <a:pt x="66" y="13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07"/>
            <p:cNvSpPr>
              <a:spLocks/>
            </p:cNvSpPr>
            <p:nvPr/>
          </p:nvSpPr>
          <p:spPr bwMode="auto">
            <a:xfrm>
              <a:off x="7156451" y="1752601"/>
              <a:ext cx="927100" cy="831850"/>
            </a:xfrm>
            <a:custGeom>
              <a:avLst/>
              <a:gdLst>
                <a:gd name="T0" fmla="*/ 419 w 444"/>
                <a:gd name="T1" fmla="*/ 146 h 398"/>
                <a:gd name="T2" fmla="*/ 267 w 444"/>
                <a:gd name="T3" fmla="*/ 368 h 398"/>
                <a:gd name="T4" fmla="*/ 25 w 444"/>
                <a:gd name="T5" fmla="*/ 252 h 398"/>
                <a:gd name="T6" fmla="*/ 177 w 444"/>
                <a:gd name="T7" fmla="*/ 29 h 398"/>
                <a:gd name="T8" fmla="*/ 419 w 444"/>
                <a:gd name="T9" fmla="*/ 146 h 398"/>
              </a:gdLst>
              <a:ahLst/>
              <a:cxnLst>
                <a:cxn ang="0">
                  <a:pos x="T0" y="T1"/>
                </a:cxn>
                <a:cxn ang="0">
                  <a:pos x="T2" y="T3"/>
                </a:cxn>
                <a:cxn ang="0">
                  <a:pos x="T4" y="T5"/>
                </a:cxn>
                <a:cxn ang="0">
                  <a:pos x="T6" y="T7"/>
                </a:cxn>
                <a:cxn ang="0">
                  <a:pos x="T8" y="T9"/>
                </a:cxn>
              </a:cxnLst>
              <a:rect l="0" t="0" r="r" b="b"/>
              <a:pathLst>
                <a:path w="444" h="398">
                  <a:moveTo>
                    <a:pt x="419" y="146"/>
                  </a:moveTo>
                  <a:cubicBezTo>
                    <a:pt x="444" y="240"/>
                    <a:pt x="376" y="339"/>
                    <a:pt x="267" y="368"/>
                  </a:cubicBezTo>
                  <a:cubicBezTo>
                    <a:pt x="159" y="398"/>
                    <a:pt x="50" y="345"/>
                    <a:pt x="25" y="252"/>
                  </a:cubicBezTo>
                  <a:cubicBezTo>
                    <a:pt x="0" y="158"/>
                    <a:pt x="68" y="58"/>
                    <a:pt x="177" y="29"/>
                  </a:cubicBezTo>
                  <a:cubicBezTo>
                    <a:pt x="286" y="0"/>
                    <a:pt x="394" y="53"/>
                    <a:pt x="419" y="146"/>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08"/>
            <p:cNvSpPr>
              <a:spLocks/>
            </p:cNvSpPr>
            <p:nvPr/>
          </p:nvSpPr>
          <p:spPr bwMode="auto">
            <a:xfrm>
              <a:off x="7197726" y="1804988"/>
              <a:ext cx="693738" cy="473075"/>
            </a:xfrm>
            <a:custGeom>
              <a:avLst/>
              <a:gdLst>
                <a:gd name="T0" fmla="*/ 136 w 332"/>
                <a:gd name="T1" fmla="*/ 28 h 226"/>
                <a:gd name="T2" fmla="*/ 21 w 332"/>
                <a:gd name="T3" fmla="*/ 226 h 226"/>
                <a:gd name="T4" fmla="*/ 159 w 332"/>
                <a:gd name="T5" fmla="*/ 59 h 226"/>
                <a:gd name="T6" fmla="*/ 332 w 332"/>
                <a:gd name="T7" fmla="*/ 48 h 226"/>
                <a:gd name="T8" fmla="*/ 136 w 332"/>
                <a:gd name="T9" fmla="*/ 28 h 226"/>
              </a:gdLst>
              <a:ahLst/>
              <a:cxnLst>
                <a:cxn ang="0">
                  <a:pos x="T0" y="T1"/>
                </a:cxn>
                <a:cxn ang="0">
                  <a:pos x="T2" y="T3"/>
                </a:cxn>
                <a:cxn ang="0">
                  <a:pos x="T4" y="T5"/>
                </a:cxn>
                <a:cxn ang="0">
                  <a:pos x="T6" y="T7"/>
                </a:cxn>
                <a:cxn ang="0">
                  <a:pos x="T8" y="T9"/>
                </a:cxn>
              </a:cxnLst>
              <a:rect l="0" t="0" r="r" b="b"/>
              <a:pathLst>
                <a:path w="332" h="226">
                  <a:moveTo>
                    <a:pt x="136" y="28"/>
                  </a:moveTo>
                  <a:cubicBezTo>
                    <a:pt x="48" y="64"/>
                    <a:pt x="0" y="149"/>
                    <a:pt x="21" y="226"/>
                  </a:cubicBezTo>
                  <a:cubicBezTo>
                    <a:pt x="24" y="154"/>
                    <a:pt x="78" y="92"/>
                    <a:pt x="159" y="59"/>
                  </a:cubicBezTo>
                  <a:cubicBezTo>
                    <a:pt x="219" y="34"/>
                    <a:pt x="280" y="27"/>
                    <a:pt x="332" y="48"/>
                  </a:cubicBezTo>
                  <a:cubicBezTo>
                    <a:pt x="281" y="10"/>
                    <a:pt x="205" y="0"/>
                    <a:pt x="136" y="2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109"/>
            <p:cNvSpPr>
              <a:spLocks/>
            </p:cNvSpPr>
            <p:nvPr/>
          </p:nvSpPr>
          <p:spPr bwMode="auto">
            <a:xfrm>
              <a:off x="7143751" y="1752601"/>
              <a:ext cx="693738" cy="454025"/>
            </a:xfrm>
            <a:custGeom>
              <a:avLst/>
              <a:gdLst>
                <a:gd name="T0" fmla="*/ 144 w 332"/>
                <a:gd name="T1" fmla="*/ 29 h 217"/>
                <a:gd name="T2" fmla="*/ 21 w 332"/>
                <a:gd name="T3" fmla="*/ 217 h 217"/>
                <a:gd name="T4" fmla="*/ 155 w 332"/>
                <a:gd name="T5" fmla="*/ 42 h 217"/>
                <a:gd name="T6" fmla="*/ 332 w 332"/>
                <a:gd name="T7" fmla="*/ 39 h 217"/>
                <a:gd name="T8" fmla="*/ 144 w 332"/>
                <a:gd name="T9" fmla="*/ 29 h 217"/>
              </a:gdLst>
              <a:ahLst/>
              <a:cxnLst>
                <a:cxn ang="0">
                  <a:pos x="T0" y="T1"/>
                </a:cxn>
                <a:cxn ang="0">
                  <a:pos x="T2" y="T3"/>
                </a:cxn>
                <a:cxn ang="0">
                  <a:pos x="T4" y="T5"/>
                </a:cxn>
                <a:cxn ang="0">
                  <a:pos x="T6" y="T7"/>
                </a:cxn>
                <a:cxn ang="0">
                  <a:pos x="T8" y="T9"/>
                </a:cxn>
              </a:cxnLst>
              <a:rect l="0" t="0" r="r" b="b"/>
              <a:pathLst>
                <a:path w="332" h="217">
                  <a:moveTo>
                    <a:pt x="144" y="29"/>
                  </a:moveTo>
                  <a:cubicBezTo>
                    <a:pt x="56" y="64"/>
                    <a:pt x="0" y="140"/>
                    <a:pt x="21" y="217"/>
                  </a:cubicBezTo>
                  <a:cubicBezTo>
                    <a:pt x="24" y="145"/>
                    <a:pt x="74" y="75"/>
                    <a:pt x="155" y="42"/>
                  </a:cubicBezTo>
                  <a:cubicBezTo>
                    <a:pt x="215" y="18"/>
                    <a:pt x="279" y="18"/>
                    <a:pt x="332" y="39"/>
                  </a:cubicBezTo>
                  <a:cubicBezTo>
                    <a:pt x="281" y="1"/>
                    <a:pt x="213" y="0"/>
                    <a:pt x="144" y="2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Freeform 110"/>
            <p:cNvSpPr>
              <a:spLocks/>
            </p:cNvSpPr>
            <p:nvPr/>
          </p:nvSpPr>
          <p:spPr bwMode="auto">
            <a:xfrm>
              <a:off x="7483476" y="2051051"/>
              <a:ext cx="635000" cy="547688"/>
            </a:xfrm>
            <a:custGeom>
              <a:avLst/>
              <a:gdLst>
                <a:gd name="T0" fmla="*/ 209 w 304"/>
                <a:gd name="T1" fmla="*/ 221 h 262"/>
                <a:gd name="T2" fmla="*/ 264 w 304"/>
                <a:gd name="T3" fmla="*/ 0 h 262"/>
                <a:gd name="T4" fmla="*/ 175 w 304"/>
                <a:gd name="T5" fmla="*/ 194 h 262"/>
                <a:gd name="T6" fmla="*/ 0 w 304"/>
                <a:gd name="T7" fmla="*/ 231 h 262"/>
                <a:gd name="T8" fmla="*/ 209 w 304"/>
                <a:gd name="T9" fmla="*/ 221 h 262"/>
              </a:gdLst>
              <a:ahLst/>
              <a:cxnLst>
                <a:cxn ang="0">
                  <a:pos x="T0" y="T1"/>
                </a:cxn>
                <a:cxn ang="0">
                  <a:pos x="T2" y="T3"/>
                </a:cxn>
                <a:cxn ang="0">
                  <a:pos x="T4" y="T5"/>
                </a:cxn>
                <a:cxn ang="0">
                  <a:pos x="T6" y="T7"/>
                </a:cxn>
                <a:cxn ang="0">
                  <a:pos x="T8" y="T9"/>
                </a:cxn>
              </a:cxnLst>
              <a:rect l="0" t="0" r="r" b="b"/>
              <a:pathLst>
                <a:path w="304" h="262">
                  <a:moveTo>
                    <a:pt x="209" y="221"/>
                  </a:moveTo>
                  <a:cubicBezTo>
                    <a:pt x="287" y="170"/>
                    <a:pt x="304" y="70"/>
                    <a:pt x="264" y="0"/>
                  </a:cubicBezTo>
                  <a:cubicBezTo>
                    <a:pt x="279" y="70"/>
                    <a:pt x="247" y="147"/>
                    <a:pt x="175" y="194"/>
                  </a:cubicBezTo>
                  <a:cubicBezTo>
                    <a:pt x="121" y="229"/>
                    <a:pt x="58" y="241"/>
                    <a:pt x="0" y="231"/>
                  </a:cubicBezTo>
                  <a:cubicBezTo>
                    <a:pt x="61" y="258"/>
                    <a:pt x="147" y="262"/>
                    <a:pt x="209" y="221"/>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Freeform 111"/>
            <p:cNvSpPr>
              <a:spLocks/>
            </p:cNvSpPr>
            <p:nvPr/>
          </p:nvSpPr>
          <p:spPr bwMode="auto">
            <a:xfrm>
              <a:off x="7375526" y="2036763"/>
              <a:ext cx="669925" cy="496888"/>
            </a:xfrm>
            <a:custGeom>
              <a:avLst/>
              <a:gdLst>
                <a:gd name="T0" fmla="*/ 199 w 321"/>
                <a:gd name="T1" fmla="*/ 204 h 238"/>
                <a:gd name="T2" fmla="*/ 292 w 321"/>
                <a:gd name="T3" fmla="*/ 0 h 238"/>
                <a:gd name="T4" fmla="*/ 180 w 321"/>
                <a:gd name="T5" fmla="*/ 175 h 238"/>
                <a:gd name="T6" fmla="*/ 0 w 321"/>
                <a:gd name="T7" fmla="*/ 201 h 238"/>
                <a:gd name="T8" fmla="*/ 199 w 321"/>
                <a:gd name="T9" fmla="*/ 204 h 238"/>
              </a:gdLst>
              <a:ahLst/>
              <a:cxnLst>
                <a:cxn ang="0">
                  <a:pos x="T0" y="T1"/>
                </a:cxn>
                <a:cxn ang="0">
                  <a:pos x="T2" y="T3"/>
                </a:cxn>
                <a:cxn ang="0">
                  <a:pos x="T4" y="T5"/>
                </a:cxn>
                <a:cxn ang="0">
                  <a:pos x="T6" y="T7"/>
                </a:cxn>
                <a:cxn ang="0">
                  <a:pos x="T8" y="T9"/>
                </a:cxn>
              </a:cxnLst>
              <a:rect l="0" t="0" r="r" b="b"/>
              <a:pathLst>
                <a:path w="321" h="238">
                  <a:moveTo>
                    <a:pt x="199" y="204"/>
                  </a:moveTo>
                  <a:cubicBezTo>
                    <a:pt x="283" y="162"/>
                    <a:pt x="321" y="74"/>
                    <a:pt x="292" y="0"/>
                  </a:cubicBezTo>
                  <a:cubicBezTo>
                    <a:pt x="297" y="71"/>
                    <a:pt x="258" y="136"/>
                    <a:pt x="180" y="175"/>
                  </a:cubicBezTo>
                  <a:cubicBezTo>
                    <a:pt x="123" y="204"/>
                    <a:pt x="55" y="218"/>
                    <a:pt x="0" y="201"/>
                  </a:cubicBezTo>
                  <a:cubicBezTo>
                    <a:pt x="55" y="235"/>
                    <a:pt x="132" y="238"/>
                    <a:pt x="199" y="20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112"/>
            <p:cNvSpPr>
              <a:spLocks/>
            </p:cNvSpPr>
            <p:nvPr/>
          </p:nvSpPr>
          <p:spPr bwMode="auto">
            <a:xfrm>
              <a:off x="7394576" y="2155826"/>
              <a:ext cx="133350" cy="92075"/>
            </a:xfrm>
            <a:custGeom>
              <a:avLst/>
              <a:gdLst>
                <a:gd name="T0" fmla="*/ 26 w 64"/>
                <a:gd name="T1" fmla="*/ 5 h 44"/>
                <a:gd name="T2" fmla="*/ 4 w 64"/>
                <a:gd name="T3" fmla="*/ 44 h 44"/>
                <a:gd name="T4" fmla="*/ 31 w 64"/>
                <a:gd name="T5" fmla="*/ 11 h 44"/>
                <a:gd name="T6" fmla="*/ 64 w 64"/>
                <a:gd name="T7" fmla="*/ 9 h 44"/>
                <a:gd name="T8" fmla="*/ 26 w 64"/>
                <a:gd name="T9" fmla="*/ 5 h 44"/>
              </a:gdLst>
              <a:ahLst/>
              <a:cxnLst>
                <a:cxn ang="0">
                  <a:pos x="T0" y="T1"/>
                </a:cxn>
                <a:cxn ang="0">
                  <a:pos x="T2" y="T3"/>
                </a:cxn>
                <a:cxn ang="0">
                  <a:pos x="T4" y="T5"/>
                </a:cxn>
                <a:cxn ang="0">
                  <a:pos x="T6" y="T7"/>
                </a:cxn>
                <a:cxn ang="0">
                  <a:pos x="T8" y="T9"/>
                </a:cxn>
              </a:cxnLst>
              <a:rect l="0" t="0" r="r" b="b"/>
              <a:pathLst>
                <a:path w="64" h="44">
                  <a:moveTo>
                    <a:pt x="26" y="5"/>
                  </a:moveTo>
                  <a:cubicBezTo>
                    <a:pt x="9" y="12"/>
                    <a:pt x="0" y="29"/>
                    <a:pt x="4" y="44"/>
                  </a:cubicBezTo>
                  <a:cubicBezTo>
                    <a:pt x="4" y="30"/>
                    <a:pt x="15" y="18"/>
                    <a:pt x="31" y="11"/>
                  </a:cubicBezTo>
                  <a:cubicBezTo>
                    <a:pt x="42" y="6"/>
                    <a:pt x="54" y="5"/>
                    <a:pt x="64" y="9"/>
                  </a:cubicBezTo>
                  <a:cubicBezTo>
                    <a:pt x="54" y="2"/>
                    <a:pt x="39" y="0"/>
                    <a:pt x="26" y="5"/>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Freeform 113"/>
            <p:cNvSpPr>
              <a:spLocks/>
            </p:cNvSpPr>
            <p:nvPr/>
          </p:nvSpPr>
          <p:spPr bwMode="auto">
            <a:xfrm>
              <a:off x="7381876" y="2146301"/>
              <a:ext cx="134938" cy="87313"/>
            </a:xfrm>
            <a:custGeom>
              <a:avLst/>
              <a:gdLst>
                <a:gd name="T0" fmla="*/ 28 w 65"/>
                <a:gd name="T1" fmla="*/ 5 h 42"/>
                <a:gd name="T2" fmla="*/ 4 w 65"/>
                <a:gd name="T3" fmla="*/ 42 h 42"/>
                <a:gd name="T4" fmla="*/ 31 w 65"/>
                <a:gd name="T5" fmla="*/ 8 h 42"/>
                <a:gd name="T6" fmla="*/ 65 w 65"/>
                <a:gd name="T7" fmla="*/ 8 h 42"/>
                <a:gd name="T8" fmla="*/ 28 w 65"/>
                <a:gd name="T9" fmla="*/ 5 h 42"/>
              </a:gdLst>
              <a:ahLst/>
              <a:cxnLst>
                <a:cxn ang="0">
                  <a:pos x="T0" y="T1"/>
                </a:cxn>
                <a:cxn ang="0">
                  <a:pos x="T2" y="T3"/>
                </a:cxn>
                <a:cxn ang="0">
                  <a:pos x="T4" y="T5"/>
                </a:cxn>
                <a:cxn ang="0">
                  <a:pos x="T6" y="T7"/>
                </a:cxn>
                <a:cxn ang="0">
                  <a:pos x="T8" y="T9"/>
                </a:cxn>
              </a:cxnLst>
              <a:rect l="0" t="0" r="r" b="b"/>
              <a:pathLst>
                <a:path w="65" h="42">
                  <a:moveTo>
                    <a:pt x="28" y="5"/>
                  </a:moveTo>
                  <a:cubicBezTo>
                    <a:pt x="11" y="12"/>
                    <a:pt x="0" y="27"/>
                    <a:pt x="4" y="42"/>
                  </a:cubicBezTo>
                  <a:cubicBezTo>
                    <a:pt x="5" y="28"/>
                    <a:pt x="15" y="14"/>
                    <a:pt x="31" y="8"/>
                  </a:cubicBezTo>
                  <a:cubicBezTo>
                    <a:pt x="42" y="3"/>
                    <a:pt x="55" y="3"/>
                    <a:pt x="65" y="8"/>
                  </a:cubicBezTo>
                  <a:cubicBezTo>
                    <a:pt x="55" y="0"/>
                    <a:pt x="42" y="0"/>
                    <a:pt x="28" y="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Freeform 114"/>
            <p:cNvSpPr>
              <a:spLocks/>
            </p:cNvSpPr>
            <p:nvPr/>
          </p:nvSpPr>
          <p:spPr bwMode="auto">
            <a:xfrm>
              <a:off x="7448551" y="2203451"/>
              <a:ext cx="122238" cy="107950"/>
            </a:xfrm>
            <a:custGeom>
              <a:avLst/>
              <a:gdLst>
                <a:gd name="T0" fmla="*/ 41 w 59"/>
                <a:gd name="T1" fmla="*/ 43 h 51"/>
                <a:gd name="T2" fmla="*/ 52 w 59"/>
                <a:gd name="T3" fmla="*/ 0 h 51"/>
                <a:gd name="T4" fmla="*/ 34 w 59"/>
                <a:gd name="T5" fmla="*/ 38 h 51"/>
                <a:gd name="T6" fmla="*/ 0 w 59"/>
                <a:gd name="T7" fmla="*/ 45 h 51"/>
                <a:gd name="T8" fmla="*/ 41 w 59"/>
                <a:gd name="T9" fmla="*/ 43 h 51"/>
              </a:gdLst>
              <a:ahLst/>
              <a:cxnLst>
                <a:cxn ang="0">
                  <a:pos x="T0" y="T1"/>
                </a:cxn>
                <a:cxn ang="0">
                  <a:pos x="T2" y="T3"/>
                </a:cxn>
                <a:cxn ang="0">
                  <a:pos x="T4" y="T5"/>
                </a:cxn>
                <a:cxn ang="0">
                  <a:pos x="T6" y="T7"/>
                </a:cxn>
                <a:cxn ang="0">
                  <a:pos x="T8" y="T9"/>
                </a:cxn>
              </a:cxnLst>
              <a:rect l="0" t="0" r="r" b="b"/>
              <a:pathLst>
                <a:path w="59" h="51">
                  <a:moveTo>
                    <a:pt x="41" y="43"/>
                  </a:moveTo>
                  <a:cubicBezTo>
                    <a:pt x="56" y="33"/>
                    <a:pt x="59" y="13"/>
                    <a:pt x="52" y="0"/>
                  </a:cubicBezTo>
                  <a:cubicBezTo>
                    <a:pt x="55" y="13"/>
                    <a:pt x="48" y="28"/>
                    <a:pt x="34" y="38"/>
                  </a:cubicBezTo>
                  <a:cubicBezTo>
                    <a:pt x="24" y="44"/>
                    <a:pt x="11" y="47"/>
                    <a:pt x="0" y="45"/>
                  </a:cubicBezTo>
                  <a:cubicBezTo>
                    <a:pt x="12" y="50"/>
                    <a:pt x="29" y="51"/>
                    <a:pt x="41" y="4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115"/>
            <p:cNvSpPr>
              <a:spLocks/>
            </p:cNvSpPr>
            <p:nvPr/>
          </p:nvSpPr>
          <p:spPr bwMode="auto">
            <a:xfrm>
              <a:off x="7427913" y="2200276"/>
              <a:ext cx="131763" cy="98425"/>
            </a:xfrm>
            <a:custGeom>
              <a:avLst/>
              <a:gdLst>
                <a:gd name="T0" fmla="*/ 39 w 63"/>
                <a:gd name="T1" fmla="*/ 40 h 47"/>
                <a:gd name="T2" fmla="*/ 57 w 63"/>
                <a:gd name="T3" fmla="*/ 0 h 47"/>
                <a:gd name="T4" fmla="*/ 35 w 63"/>
                <a:gd name="T5" fmla="*/ 35 h 47"/>
                <a:gd name="T6" fmla="*/ 0 w 63"/>
                <a:gd name="T7" fmla="*/ 40 h 47"/>
                <a:gd name="T8" fmla="*/ 39 w 63"/>
                <a:gd name="T9" fmla="*/ 40 h 47"/>
              </a:gdLst>
              <a:ahLst/>
              <a:cxnLst>
                <a:cxn ang="0">
                  <a:pos x="T0" y="T1"/>
                </a:cxn>
                <a:cxn ang="0">
                  <a:pos x="T2" y="T3"/>
                </a:cxn>
                <a:cxn ang="0">
                  <a:pos x="T4" y="T5"/>
                </a:cxn>
                <a:cxn ang="0">
                  <a:pos x="T6" y="T7"/>
                </a:cxn>
                <a:cxn ang="0">
                  <a:pos x="T8" y="T9"/>
                </a:cxn>
              </a:cxnLst>
              <a:rect l="0" t="0" r="r" b="b"/>
              <a:pathLst>
                <a:path w="63" h="47">
                  <a:moveTo>
                    <a:pt x="39" y="40"/>
                  </a:moveTo>
                  <a:cubicBezTo>
                    <a:pt x="55" y="32"/>
                    <a:pt x="63" y="15"/>
                    <a:pt x="57" y="0"/>
                  </a:cubicBezTo>
                  <a:cubicBezTo>
                    <a:pt x="58" y="14"/>
                    <a:pt x="50" y="27"/>
                    <a:pt x="35" y="35"/>
                  </a:cubicBezTo>
                  <a:cubicBezTo>
                    <a:pt x="24" y="40"/>
                    <a:pt x="11" y="43"/>
                    <a:pt x="0" y="40"/>
                  </a:cubicBezTo>
                  <a:cubicBezTo>
                    <a:pt x="11" y="46"/>
                    <a:pt x="26" y="47"/>
                    <a:pt x="39" y="4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Freeform 116"/>
            <p:cNvSpPr>
              <a:spLocks/>
            </p:cNvSpPr>
            <p:nvPr/>
          </p:nvSpPr>
          <p:spPr bwMode="auto">
            <a:xfrm>
              <a:off x="7583488" y="1982788"/>
              <a:ext cx="98425" cy="66675"/>
            </a:xfrm>
            <a:custGeom>
              <a:avLst/>
              <a:gdLst>
                <a:gd name="T0" fmla="*/ 19 w 47"/>
                <a:gd name="T1" fmla="*/ 4 h 32"/>
                <a:gd name="T2" fmla="*/ 3 w 47"/>
                <a:gd name="T3" fmla="*/ 32 h 32"/>
                <a:gd name="T4" fmla="*/ 22 w 47"/>
                <a:gd name="T5" fmla="*/ 9 h 32"/>
                <a:gd name="T6" fmla="*/ 47 w 47"/>
                <a:gd name="T7" fmla="*/ 7 h 32"/>
                <a:gd name="T8" fmla="*/ 19 w 47"/>
                <a:gd name="T9" fmla="*/ 4 h 32"/>
              </a:gdLst>
              <a:ahLst/>
              <a:cxnLst>
                <a:cxn ang="0">
                  <a:pos x="T0" y="T1"/>
                </a:cxn>
                <a:cxn ang="0">
                  <a:pos x="T2" y="T3"/>
                </a:cxn>
                <a:cxn ang="0">
                  <a:pos x="T4" y="T5"/>
                </a:cxn>
                <a:cxn ang="0">
                  <a:pos x="T6" y="T7"/>
                </a:cxn>
                <a:cxn ang="0">
                  <a:pos x="T8" y="T9"/>
                </a:cxn>
              </a:cxnLst>
              <a:rect l="0" t="0" r="r" b="b"/>
              <a:pathLst>
                <a:path w="47" h="32">
                  <a:moveTo>
                    <a:pt x="19" y="4"/>
                  </a:moveTo>
                  <a:cubicBezTo>
                    <a:pt x="7" y="9"/>
                    <a:pt x="0" y="21"/>
                    <a:pt x="3" y="32"/>
                  </a:cubicBezTo>
                  <a:cubicBezTo>
                    <a:pt x="3" y="22"/>
                    <a:pt x="11" y="13"/>
                    <a:pt x="22" y="9"/>
                  </a:cubicBezTo>
                  <a:cubicBezTo>
                    <a:pt x="31" y="5"/>
                    <a:pt x="39" y="4"/>
                    <a:pt x="47" y="7"/>
                  </a:cubicBezTo>
                  <a:cubicBezTo>
                    <a:pt x="39" y="2"/>
                    <a:pt x="29" y="0"/>
                    <a:pt x="19" y="4"/>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7"/>
            <p:cNvSpPr>
              <a:spLocks/>
            </p:cNvSpPr>
            <p:nvPr/>
          </p:nvSpPr>
          <p:spPr bwMode="auto">
            <a:xfrm>
              <a:off x="7575551" y="1976438"/>
              <a:ext cx="98425" cy="63500"/>
            </a:xfrm>
            <a:custGeom>
              <a:avLst/>
              <a:gdLst>
                <a:gd name="T0" fmla="*/ 20 w 47"/>
                <a:gd name="T1" fmla="*/ 4 h 30"/>
                <a:gd name="T2" fmla="*/ 3 w 47"/>
                <a:gd name="T3" fmla="*/ 30 h 30"/>
                <a:gd name="T4" fmla="*/ 22 w 47"/>
                <a:gd name="T5" fmla="*/ 6 h 30"/>
                <a:gd name="T6" fmla="*/ 47 w 47"/>
                <a:gd name="T7" fmla="*/ 5 h 30"/>
                <a:gd name="T8" fmla="*/ 20 w 47"/>
                <a:gd name="T9" fmla="*/ 4 h 30"/>
              </a:gdLst>
              <a:ahLst/>
              <a:cxnLst>
                <a:cxn ang="0">
                  <a:pos x="T0" y="T1"/>
                </a:cxn>
                <a:cxn ang="0">
                  <a:pos x="T2" y="T3"/>
                </a:cxn>
                <a:cxn ang="0">
                  <a:pos x="T4" y="T5"/>
                </a:cxn>
                <a:cxn ang="0">
                  <a:pos x="T6" y="T7"/>
                </a:cxn>
                <a:cxn ang="0">
                  <a:pos x="T8" y="T9"/>
                </a:cxn>
              </a:cxnLst>
              <a:rect l="0" t="0" r="r" b="b"/>
              <a:pathLst>
                <a:path w="47" h="30">
                  <a:moveTo>
                    <a:pt x="20" y="4"/>
                  </a:moveTo>
                  <a:cubicBezTo>
                    <a:pt x="8" y="9"/>
                    <a:pt x="0" y="20"/>
                    <a:pt x="3" y="30"/>
                  </a:cubicBezTo>
                  <a:cubicBezTo>
                    <a:pt x="4" y="20"/>
                    <a:pt x="11" y="10"/>
                    <a:pt x="22" y="6"/>
                  </a:cubicBezTo>
                  <a:cubicBezTo>
                    <a:pt x="30" y="2"/>
                    <a:pt x="39" y="2"/>
                    <a:pt x="47" y="5"/>
                  </a:cubicBezTo>
                  <a:cubicBezTo>
                    <a:pt x="40" y="0"/>
                    <a:pt x="30" y="0"/>
                    <a:pt x="20"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8"/>
            <p:cNvSpPr>
              <a:spLocks/>
            </p:cNvSpPr>
            <p:nvPr/>
          </p:nvSpPr>
          <p:spPr bwMode="auto">
            <a:xfrm>
              <a:off x="7623176" y="2017713"/>
              <a:ext cx="90488" cy="77788"/>
            </a:xfrm>
            <a:custGeom>
              <a:avLst/>
              <a:gdLst>
                <a:gd name="T0" fmla="*/ 29 w 43"/>
                <a:gd name="T1" fmla="*/ 31 h 37"/>
                <a:gd name="T2" fmla="*/ 37 w 43"/>
                <a:gd name="T3" fmla="*/ 0 h 37"/>
                <a:gd name="T4" fmla="*/ 25 w 43"/>
                <a:gd name="T5" fmla="*/ 27 h 37"/>
                <a:gd name="T6" fmla="*/ 0 w 43"/>
                <a:gd name="T7" fmla="*/ 32 h 37"/>
                <a:gd name="T8" fmla="*/ 29 w 43"/>
                <a:gd name="T9" fmla="*/ 31 h 37"/>
              </a:gdLst>
              <a:ahLst/>
              <a:cxnLst>
                <a:cxn ang="0">
                  <a:pos x="T0" y="T1"/>
                </a:cxn>
                <a:cxn ang="0">
                  <a:pos x="T2" y="T3"/>
                </a:cxn>
                <a:cxn ang="0">
                  <a:pos x="T4" y="T5"/>
                </a:cxn>
                <a:cxn ang="0">
                  <a:pos x="T6" y="T7"/>
                </a:cxn>
                <a:cxn ang="0">
                  <a:pos x="T8" y="T9"/>
                </a:cxn>
              </a:cxnLst>
              <a:rect l="0" t="0" r="r" b="b"/>
              <a:pathLst>
                <a:path w="43" h="37">
                  <a:moveTo>
                    <a:pt x="29" y="31"/>
                  </a:moveTo>
                  <a:cubicBezTo>
                    <a:pt x="40" y="24"/>
                    <a:pt x="43" y="10"/>
                    <a:pt x="37" y="0"/>
                  </a:cubicBezTo>
                  <a:cubicBezTo>
                    <a:pt x="39" y="10"/>
                    <a:pt x="35" y="21"/>
                    <a:pt x="25" y="27"/>
                  </a:cubicBezTo>
                  <a:cubicBezTo>
                    <a:pt x="17" y="32"/>
                    <a:pt x="8" y="34"/>
                    <a:pt x="0" y="32"/>
                  </a:cubicBezTo>
                  <a:cubicBezTo>
                    <a:pt x="9" y="36"/>
                    <a:pt x="21" y="37"/>
                    <a:pt x="29" y="3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19"/>
            <p:cNvSpPr>
              <a:spLocks/>
            </p:cNvSpPr>
            <p:nvPr/>
          </p:nvSpPr>
          <p:spPr bwMode="auto">
            <a:xfrm>
              <a:off x="7608888" y="2016126"/>
              <a:ext cx="93663" cy="68263"/>
            </a:xfrm>
            <a:custGeom>
              <a:avLst/>
              <a:gdLst>
                <a:gd name="T0" fmla="*/ 28 w 45"/>
                <a:gd name="T1" fmla="*/ 29 h 33"/>
                <a:gd name="T2" fmla="*/ 41 w 45"/>
                <a:gd name="T3" fmla="*/ 0 h 33"/>
                <a:gd name="T4" fmla="*/ 25 w 45"/>
                <a:gd name="T5" fmla="*/ 25 h 33"/>
                <a:gd name="T6" fmla="*/ 0 w 45"/>
                <a:gd name="T7" fmla="*/ 28 h 33"/>
                <a:gd name="T8" fmla="*/ 28 w 45"/>
                <a:gd name="T9" fmla="*/ 29 h 33"/>
              </a:gdLst>
              <a:ahLst/>
              <a:cxnLst>
                <a:cxn ang="0">
                  <a:pos x="T0" y="T1"/>
                </a:cxn>
                <a:cxn ang="0">
                  <a:pos x="T2" y="T3"/>
                </a:cxn>
                <a:cxn ang="0">
                  <a:pos x="T4" y="T5"/>
                </a:cxn>
                <a:cxn ang="0">
                  <a:pos x="T6" y="T7"/>
                </a:cxn>
                <a:cxn ang="0">
                  <a:pos x="T8" y="T9"/>
                </a:cxn>
              </a:cxnLst>
              <a:rect l="0" t="0" r="r" b="b"/>
              <a:pathLst>
                <a:path w="45" h="33">
                  <a:moveTo>
                    <a:pt x="28" y="29"/>
                  </a:moveTo>
                  <a:cubicBezTo>
                    <a:pt x="40" y="23"/>
                    <a:pt x="45" y="10"/>
                    <a:pt x="41" y="0"/>
                  </a:cubicBezTo>
                  <a:cubicBezTo>
                    <a:pt x="42" y="10"/>
                    <a:pt x="36" y="19"/>
                    <a:pt x="25" y="25"/>
                  </a:cubicBezTo>
                  <a:cubicBezTo>
                    <a:pt x="17" y="29"/>
                    <a:pt x="8" y="31"/>
                    <a:pt x="0" y="28"/>
                  </a:cubicBezTo>
                  <a:cubicBezTo>
                    <a:pt x="8" y="33"/>
                    <a:pt x="18" y="33"/>
                    <a:pt x="28" y="2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Oval 120"/>
            <p:cNvSpPr>
              <a:spLocks noChangeArrowheads="1"/>
            </p:cNvSpPr>
            <p:nvPr/>
          </p:nvSpPr>
          <p:spPr bwMode="auto">
            <a:xfrm>
              <a:off x="5640388" y="2644776"/>
              <a:ext cx="400050" cy="3698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21"/>
            <p:cNvSpPr>
              <a:spLocks/>
            </p:cNvSpPr>
            <p:nvPr/>
          </p:nvSpPr>
          <p:spPr bwMode="auto">
            <a:xfrm>
              <a:off x="5656263" y="2652713"/>
              <a:ext cx="339725" cy="180975"/>
            </a:xfrm>
            <a:custGeom>
              <a:avLst/>
              <a:gdLst>
                <a:gd name="T0" fmla="*/ 76 w 163"/>
                <a:gd name="T1" fmla="*/ 5 h 86"/>
                <a:gd name="T2" fmla="*/ 0 w 163"/>
                <a:gd name="T3" fmla="*/ 86 h 86"/>
                <a:gd name="T4" fmla="*/ 83 w 163"/>
                <a:gd name="T5" fmla="*/ 23 h 86"/>
                <a:gd name="T6" fmla="*/ 163 w 163"/>
                <a:gd name="T7" fmla="*/ 40 h 86"/>
                <a:gd name="T8" fmla="*/ 76 w 163"/>
                <a:gd name="T9" fmla="*/ 5 h 86"/>
              </a:gdLst>
              <a:ahLst/>
              <a:cxnLst>
                <a:cxn ang="0">
                  <a:pos x="T0" y="T1"/>
                </a:cxn>
                <a:cxn ang="0">
                  <a:pos x="T2" y="T3"/>
                </a:cxn>
                <a:cxn ang="0">
                  <a:pos x="T4" y="T5"/>
                </a:cxn>
                <a:cxn ang="0">
                  <a:pos x="T6" y="T7"/>
                </a:cxn>
                <a:cxn ang="0">
                  <a:pos x="T8" y="T9"/>
                </a:cxn>
              </a:cxnLst>
              <a:rect l="0" t="0" r="r" b="b"/>
              <a:pathLst>
                <a:path w="163" h="86">
                  <a:moveTo>
                    <a:pt x="76" y="5"/>
                  </a:moveTo>
                  <a:cubicBezTo>
                    <a:pt x="32" y="11"/>
                    <a:pt x="0" y="46"/>
                    <a:pt x="0" y="86"/>
                  </a:cubicBezTo>
                  <a:cubicBezTo>
                    <a:pt x="10" y="52"/>
                    <a:pt x="42" y="29"/>
                    <a:pt x="83" y="23"/>
                  </a:cubicBezTo>
                  <a:cubicBezTo>
                    <a:pt x="113" y="19"/>
                    <a:pt x="142" y="23"/>
                    <a:pt x="163" y="40"/>
                  </a:cubicBezTo>
                  <a:cubicBezTo>
                    <a:pt x="144" y="15"/>
                    <a:pt x="111" y="0"/>
                    <a:pt x="76" y="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2"/>
            <p:cNvSpPr>
              <a:spLocks/>
            </p:cNvSpPr>
            <p:nvPr/>
          </p:nvSpPr>
          <p:spPr bwMode="auto">
            <a:xfrm>
              <a:off x="5638801" y="2624138"/>
              <a:ext cx="341313" cy="166688"/>
            </a:xfrm>
            <a:custGeom>
              <a:avLst/>
              <a:gdLst>
                <a:gd name="T0" fmla="*/ 79 w 163"/>
                <a:gd name="T1" fmla="*/ 5 h 80"/>
                <a:gd name="T2" fmla="*/ 0 w 163"/>
                <a:gd name="T3" fmla="*/ 80 h 80"/>
                <a:gd name="T4" fmla="*/ 83 w 163"/>
                <a:gd name="T5" fmla="*/ 13 h 80"/>
                <a:gd name="T6" fmla="*/ 163 w 163"/>
                <a:gd name="T7" fmla="*/ 35 h 80"/>
                <a:gd name="T8" fmla="*/ 79 w 163"/>
                <a:gd name="T9" fmla="*/ 5 h 80"/>
              </a:gdLst>
              <a:ahLst/>
              <a:cxnLst>
                <a:cxn ang="0">
                  <a:pos x="T0" y="T1"/>
                </a:cxn>
                <a:cxn ang="0">
                  <a:pos x="T2" y="T3"/>
                </a:cxn>
                <a:cxn ang="0">
                  <a:pos x="T4" y="T5"/>
                </a:cxn>
                <a:cxn ang="0">
                  <a:pos x="T6" y="T7"/>
                </a:cxn>
                <a:cxn ang="0">
                  <a:pos x="T8" y="T9"/>
                </a:cxn>
              </a:cxnLst>
              <a:rect l="0" t="0" r="r" b="b"/>
              <a:pathLst>
                <a:path w="163" h="80">
                  <a:moveTo>
                    <a:pt x="79" y="5"/>
                  </a:moveTo>
                  <a:cubicBezTo>
                    <a:pt x="35" y="11"/>
                    <a:pt x="0" y="40"/>
                    <a:pt x="0" y="80"/>
                  </a:cubicBezTo>
                  <a:cubicBezTo>
                    <a:pt x="11" y="46"/>
                    <a:pt x="42" y="18"/>
                    <a:pt x="83" y="13"/>
                  </a:cubicBezTo>
                  <a:cubicBezTo>
                    <a:pt x="113" y="9"/>
                    <a:pt x="142" y="17"/>
                    <a:pt x="163" y="35"/>
                  </a:cubicBezTo>
                  <a:cubicBezTo>
                    <a:pt x="145" y="9"/>
                    <a:pt x="114" y="0"/>
                    <a:pt x="79" y="5"/>
                  </a:cubicBez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3"/>
            <p:cNvSpPr>
              <a:spLocks/>
            </p:cNvSpPr>
            <p:nvPr/>
          </p:nvSpPr>
          <p:spPr bwMode="auto">
            <a:xfrm>
              <a:off x="5735638" y="2827338"/>
              <a:ext cx="327025" cy="234950"/>
            </a:xfrm>
            <a:custGeom>
              <a:avLst/>
              <a:gdLst>
                <a:gd name="T0" fmla="*/ 96 w 157"/>
                <a:gd name="T1" fmla="*/ 101 h 113"/>
                <a:gd name="T2" fmla="*/ 148 w 157"/>
                <a:gd name="T3" fmla="*/ 0 h 113"/>
                <a:gd name="T4" fmla="*/ 84 w 157"/>
                <a:gd name="T5" fmla="*/ 83 h 113"/>
                <a:gd name="T6" fmla="*/ 0 w 157"/>
                <a:gd name="T7" fmla="*/ 79 h 113"/>
                <a:gd name="T8" fmla="*/ 96 w 157"/>
                <a:gd name="T9" fmla="*/ 101 h 113"/>
              </a:gdLst>
              <a:ahLst/>
              <a:cxnLst>
                <a:cxn ang="0">
                  <a:pos x="T0" y="T1"/>
                </a:cxn>
                <a:cxn ang="0">
                  <a:pos x="T2" y="T3"/>
                </a:cxn>
                <a:cxn ang="0">
                  <a:pos x="T4" y="T5"/>
                </a:cxn>
                <a:cxn ang="0">
                  <a:pos x="T6" y="T7"/>
                </a:cxn>
                <a:cxn ang="0">
                  <a:pos x="T8" y="T9"/>
                </a:cxn>
              </a:cxnLst>
              <a:rect l="0" t="0" r="r" b="b"/>
              <a:pathLst>
                <a:path w="157" h="113">
                  <a:moveTo>
                    <a:pt x="96" y="101"/>
                  </a:moveTo>
                  <a:cubicBezTo>
                    <a:pt x="137" y="86"/>
                    <a:pt x="157" y="40"/>
                    <a:pt x="148" y="0"/>
                  </a:cubicBezTo>
                  <a:cubicBezTo>
                    <a:pt x="146" y="36"/>
                    <a:pt x="122" y="70"/>
                    <a:pt x="84" y="83"/>
                  </a:cubicBezTo>
                  <a:cubicBezTo>
                    <a:pt x="55" y="94"/>
                    <a:pt x="25" y="91"/>
                    <a:pt x="0" y="79"/>
                  </a:cubicBezTo>
                  <a:cubicBezTo>
                    <a:pt x="24" y="100"/>
                    <a:pt x="63" y="113"/>
                    <a:pt x="96" y="101"/>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4"/>
            <p:cNvSpPr>
              <a:spLocks/>
            </p:cNvSpPr>
            <p:nvPr/>
          </p:nvSpPr>
          <p:spPr bwMode="auto">
            <a:xfrm>
              <a:off x="5695951" y="2814638"/>
              <a:ext cx="334963" cy="198438"/>
            </a:xfrm>
            <a:custGeom>
              <a:avLst/>
              <a:gdLst>
                <a:gd name="T0" fmla="*/ 90 w 161"/>
                <a:gd name="T1" fmla="*/ 87 h 95"/>
                <a:gd name="T2" fmla="*/ 157 w 161"/>
                <a:gd name="T3" fmla="*/ 0 h 95"/>
                <a:gd name="T4" fmla="*/ 85 w 161"/>
                <a:gd name="T5" fmla="*/ 71 h 95"/>
                <a:gd name="T6" fmla="*/ 0 w 161"/>
                <a:gd name="T7" fmla="*/ 60 h 95"/>
                <a:gd name="T8" fmla="*/ 90 w 161"/>
                <a:gd name="T9" fmla="*/ 87 h 95"/>
              </a:gdLst>
              <a:ahLst/>
              <a:cxnLst>
                <a:cxn ang="0">
                  <a:pos x="T0" y="T1"/>
                </a:cxn>
                <a:cxn ang="0">
                  <a:pos x="T2" y="T3"/>
                </a:cxn>
                <a:cxn ang="0">
                  <a:pos x="T4" y="T5"/>
                </a:cxn>
                <a:cxn ang="0">
                  <a:pos x="T6" y="T7"/>
                </a:cxn>
                <a:cxn ang="0">
                  <a:pos x="T8" y="T9"/>
                </a:cxn>
              </a:cxnLst>
              <a:rect l="0" t="0" r="r" b="b"/>
              <a:pathLst>
                <a:path w="161" h="95">
                  <a:moveTo>
                    <a:pt x="90" y="87"/>
                  </a:moveTo>
                  <a:cubicBezTo>
                    <a:pt x="133" y="78"/>
                    <a:pt x="161" y="40"/>
                    <a:pt x="157" y="0"/>
                  </a:cubicBezTo>
                  <a:cubicBezTo>
                    <a:pt x="150" y="35"/>
                    <a:pt x="125" y="62"/>
                    <a:pt x="85" y="71"/>
                  </a:cubicBezTo>
                  <a:cubicBezTo>
                    <a:pt x="55" y="77"/>
                    <a:pt x="23" y="75"/>
                    <a:pt x="0" y="60"/>
                  </a:cubicBezTo>
                  <a:cubicBezTo>
                    <a:pt x="21" y="84"/>
                    <a:pt x="55" y="95"/>
                    <a:pt x="90" y="87"/>
                  </a:cubicBez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Oval 125"/>
            <p:cNvSpPr>
              <a:spLocks noChangeArrowheads="1"/>
            </p:cNvSpPr>
            <p:nvPr/>
          </p:nvSpPr>
          <p:spPr bwMode="auto">
            <a:xfrm>
              <a:off x="6572251" y="4597401"/>
              <a:ext cx="257175" cy="2555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6"/>
            <p:cNvSpPr>
              <a:spLocks/>
            </p:cNvSpPr>
            <p:nvPr/>
          </p:nvSpPr>
          <p:spPr bwMode="auto">
            <a:xfrm>
              <a:off x="6583363" y="4602163"/>
              <a:ext cx="217488" cy="125413"/>
            </a:xfrm>
            <a:custGeom>
              <a:avLst/>
              <a:gdLst>
                <a:gd name="T0" fmla="*/ 49 w 104"/>
                <a:gd name="T1" fmla="*/ 4 h 60"/>
                <a:gd name="T2" fmla="*/ 0 w 104"/>
                <a:gd name="T3" fmla="*/ 60 h 60"/>
                <a:gd name="T4" fmla="*/ 53 w 104"/>
                <a:gd name="T5" fmla="*/ 16 h 60"/>
                <a:gd name="T6" fmla="*/ 104 w 104"/>
                <a:gd name="T7" fmla="*/ 28 h 60"/>
                <a:gd name="T8" fmla="*/ 49 w 104"/>
                <a:gd name="T9" fmla="*/ 4 h 60"/>
              </a:gdLst>
              <a:ahLst/>
              <a:cxnLst>
                <a:cxn ang="0">
                  <a:pos x="T0" y="T1"/>
                </a:cxn>
                <a:cxn ang="0">
                  <a:pos x="T2" y="T3"/>
                </a:cxn>
                <a:cxn ang="0">
                  <a:pos x="T4" y="T5"/>
                </a:cxn>
                <a:cxn ang="0">
                  <a:pos x="T6" y="T7"/>
                </a:cxn>
                <a:cxn ang="0">
                  <a:pos x="T8" y="T9"/>
                </a:cxn>
              </a:cxnLst>
              <a:rect l="0" t="0" r="r" b="b"/>
              <a:pathLst>
                <a:path w="104" h="60">
                  <a:moveTo>
                    <a:pt x="49" y="4"/>
                  </a:moveTo>
                  <a:cubicBezTo>
                    <a:pt x="20" y="8"/>
                    <a:pt x="0" y="32"/>
                    <a:pt x="0" y="60"/>
                  </a:cubicBezTo>
                  <a:cubicBezTo>
                    <a:pt x="7" y="36"/>
                    <a:pt x="27" y="20"/>
                    <a:pt x="53" y="16"/>
                  </a:cubicBezTo>
                  <a:cubicBezTo>
                    <a:pt x="72" y="13"/>
                    <a:pt x="90" y="16"/>
                    <a:pt x="104" y="28"/>
                  </a:cubicBezTo>
                  <a:cubicBezTo>
                    <a:pt x="92" y="11"/>
                    <a:pt x="71" y="0"/>
                    <a:pt x="49" y="4"/>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8" name="Freeform 127"/>
            <p:cNvSpPr>
              <a:spLocks/>
            </p:cNvSpPr>
            <p:nvPr/>
          </p:nvSpPr>
          <p:spPr bwMode="auto">
            <a:xfrm>
              <a:off x="6572251" y="4584701"/>
              <a:ext cx="217488" cy="114300"/>
            </a:xfrm>
            <a:custGeom>
              <a:avLst/>
              <a:gdLst>
                <a:gd name="T0" fmla="*/ 50 w 104"/>
                <a:gd name="T1" fmla="*/ 3 h 55"/>
                <a:gd name="T2" fmla="*/ 0 w 104"/>
                <a:gd name="T3" fmla="*/ 55 h 55"/>
                <a:gd name="T4" fmla="*/ 53 w 104"/>
                <a:gd name="T5" fmla="*/ 8 h 55"/>
                <a:gd name="T6" fmla="*/ 104 w 104"/>
                <a:gd name="T7" fmla="*/ 23 h 55"/>
                <a:gd name="T8" fmla="*/ 50 w 104"/>
                <a:gd name="T9" fmla="*/ 3 h 55"/>
              </a:gdLst>
              <a:ahLst/>
              <a:cxnLst>
                <a:cxn ang="0">
                  <a:pos x="T0" y="T1"/>
                </a:cxn>
                <a:cxn ang="0">
                  <a:pos x="T2" y="T3"/>
                </a:cxn>
                <a:cxn ang="0">
                  <a:pos x="T4" y="T5"/>
                </a:cxn>
                <a:cxn ang="0">
                  <a:pos x="T6" y="T7"/>
                </a:cxn>
                <a:cxn ang="0">
                  <a:pos x="T8" y="T9"/>
                </a:cxn>
              </a:cxnLst>
              <a:rect l="0" t="0" r="r" b="b"/>
              <a:pathLst>
                <a:path w="104" h="55">
                  <a:moveTo>
                    <a:pt x="50" y="3"/>
                  </a:moveTo>
                  <a:cubicBezTo>
                    <a:pt x="22" y="7"/>
                    <a:pt x="0" y="27"/>
                    <a:pt x="0" y="55"/>
                  </a:cubicBezTo>
                  <a:cubicBezTo>
                    <a:pt x="7" y="31"/>
                    <a:pt x="27" y="12"/>
                    <a:pt x="53" y="8"/>
                  </a:cubicBezTo>
                  <a:cubicBezTo>
                    <a:pt x="72" y="5"/>
                    <a:pt x="90" y="11"/>
                    <a:pt x="104" y="23"/>
                  </a:cubicBezTo>
                  <a:cubicBezTo>
                    <a:pt x="92" y="6"/>
                    <a:pt x="73" y="0"/>
                    <a:pt x="50" y="3"/>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Freeform 128"/>
            <p:cNvSpPr>
              <a:spLocks/>
            </p:cNvSpPr>
            <p:nvPr/>
          </p:nvSpPr>
          <p:spPr bwMode="auto">
            <a:xfrm>
              <a:off x="6634163" y="4724401"/>
              <a:ext cx="209550" cy="160338"/>
            </a:xfrm>
            <a:custGeom>
              <a:avLst/>
              <a:gdLst>
                <a:gd name="T0" fmla="*/ 61 w 101"/>
                <a:gd name="T1" fmla="*/ 69 h 77"/>
                <a:gd name="T2" fmla="*/ 94 w 101"/>
                <a:gd name="T3" fmla="*/ 0 h 77"/>
                <a:gd name="T4" fmla="*/ 54 w 101"/>
                <a:gd name="T5" fmla="*/ 57 h 77"/>
                <a:gd name="T6" fmla="*/ 0 w 101"/>
                <a:gd name="T7" fmla="*/ 54 h 77"/>
                <a:gd name="T8" fmla="*/ 61 w 101"/>
                <a:gd name="T9" fmla="*/ 69 h 77"/>
              </a:gdLst>
              <a:ahLst/>
              <a:cxnLst>
                <a:cxn ang="0">
                  <a:pos x="T0" y="T1"/>
                </a:cxn>
                <a:cxn ang="0">
                  <a:pos x="T2" y="T3"/>
                </a:cxn>
                <a:cxn ang="0">
                  <a:pos x="T4" y="T5"/>
                </a:cxn>
                <a:cxn ang="0">
                  <a:pos x="T6" y="T7"/>
                </a:cxn>
                <a:cxn ang="0">
                  <a:pos x="T8" y="T9"/>
                </a:cxn>
              </a:cxnLst>
              <a:rect l="0" t="0" r="r" b="b"/>
              <a:pathLst>
                <a:path w="101" h="77">
                  <a:moveTo>
                    <a:pt x="61" y="69"/>
                  </a:moveTo>
                  <a:cubicBezTo>
                    <a:pt x="88" y="59"/>
                    <a:pt x="101" y="27"/>
                    <a:pt x="94" y="0"/>
                  </a:cubicBezTo>
                  <a:cubicBezTo>
                    <a:pt x="93" y="24"/>
                    <a:pt x="78" y="47"/>
                    <a:pt x="54" y="57"/>
                  </a:cubicBezTo>
                  <a:cubicBezTo>
                    <a:pt x="35" y="64"/>
                    <a:pt x="16" y="62"/>
                    <a:pt x="0" y="54"/>
                  </a:cubicBezTo>
                  <a:cubicBezTo>
                    <a:pt x="16" y="68"/>
                    <a:pt x="40" y="77"/>
                    <a:pt x="61" y="69"/>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129"/>
            <p:cNvSpPr>
              <a:spLocks/>
            </p:cNvSpPr>
            <p:nvPr/>
          </p:nvSpPr>
          <p:spPr bwMode="auto">
            <a:xfrm>
              <a:off x="6608763" y="4713288"/>
              <a:ext cx="214313" cy="138113"/>
            </a:xfrm>
            <a:custGeom>
              <a:avLst/>
              <a:gdLst>
                <a:gd name="T0" fmla="*/ 57 w 103"/>
                <a:gd name="T1" fmla="*/ 60 h 66"/>
                <a:gd name="T2" fmla="*/ 100 w 103"/>
                <a:gd name="T3" fmla="*/ 0 h 66"/>
                <a:gd name="T4" fmla="*/ 54 w 103"/>
                <a:gd name="T5" fmla="*/ 49 h 66"/>
                <a:gd name="T6" fmla="*/ 0 w 103"/>
                <a:gd name="T7" fmla="*/ 42 h 66"/>
                <a:gd name="T8" fmla="*/ 57 w 103"/>
                <a:gd name="T9" fmla="*/ 60 h 66"/>
              </a:gdLst>
              <a:ahLst/>
              <a:cxnLst>
                <a:cxn ang="0">
                  <a:pos x="T0" y="T1"/>
                </a:cxn>
                <a:cxn ang="0">
                  <a:pos x="T2" y="T3"/>
                </a:cxn>
                <a:cxn ang="0">
                  <a:pos x="T4" y="T5"/>
                </a:cxn>
                <a:cxn ang="0">
                  <a:pos x="T6" y="T7"/>
                </a:cxn>
                <a:cxn ang="0">
                  <a:pos x="T8" y="T9"/>
                </a:cxn>
              </a:cxnLst>
              <a:rect l="0" t="0" r="r" b="b"/>
              <a:pathLst>
                <a:path w="103" h="66">
                  <a:moveTo>
                    <a:pt x="57" y="60"/>
                  </a:moveTo>
                  <a:cubicBezTo>
                    <a:pt x="85" y="54"/>
                    <a:pt x="103" y="28"/>
                    <a:pt x="100" y="0"/>
                  </a:cubicBezTo>
                  <a:cubicBezTo>
                    <a:pt x="96" y="24"/>
                    <a:pt x="80" y="43"/>
                    <a:pt x="54" y="49"/>
                  </a:cubicBezTo>
                  <a:cubicBezTo>
                    <a:pt x="35" y="54"/>
                    <a:pt x="15" y="52"/>
                    <a:pt x="0" y="42"/>
                  </a:cubicBezTo>
                  <a:cubicBezTo>
                    <a:pt x="13" y="58"/>
                    <a:pt x="35" y="66"/>
                    <a:pt x="57" y="6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Oval 130"/>
            <p:cNvSpPr>
              <a:spLocks noChangeArrowheads="1"/>
            </p:cNvSpPr>
            <p:nvPr/>
          </p:nvSpPr>
          <p:spPr bwMode="auto">
            <a:xfrm>
              <a:off x="5751513" y="4765676"/>
              <a:ext cx="196850" cy="19526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131"/>
            <p:cNvSpPr>
              <a:spLocks/>
            </p:cNvSpPr>
            <p:nvPr/>
          </p:nvSpPr>
          <p:spPr bwMode="auto">
            <a:xfrm>
              <a:off x="5759451" y="4770438"/>
              <a:ext cx="165100" cy="93663"/>
            </a:xfrm>
            <a:custGeom>
              <a:avLst/>
              <a:gdLst>
                <a:gd name="T0" fmla="*/ 37 w 79"/>
                <a:gd name="T1" fmla="*/ 3 h 45"/>
                <a:gd name="T2" fmla="*/ 0 w 79"/>
                <a:gd name="T3" fmla="*/ 45 h 45"/>
                <a:gd name="T4" fmla="*/ 40 w 79"/>
                <a:gd name="T5" fmla="*/ 12 h 45"/>
                <a:gd name="T6" fmla="*/ 79 w 79"/>
                <a:gd name="T7" fmla="*/ 21 h 45"/>
                <a:gd name="T8" fmla="*/ 37 w 79"/>
                <a:gd name="T9" fmla="*/ 3 h 45"/>
              </a:gdLst>
              <a:ahLst/>
              <a:cxnLst>
                <a:cxn ang="0">
                  <a:pos x="T0" y="T1"/>
                </a:cxn>
                <a:cxn ang="0">
                  <a:pos x="T2" y="T3"/>
                </a:cxn>
                <a:cxn ang="0">
                  <a:pos x="T4" y="T5"/>
                </a:cxn>
                <a:cxn ang="0">
                  <a:pos x="T6" y="T7"/>
                </a:cxn>
                <a:cxn ang="0">
                  <a:pos x="T8" y="T9"/>
                </a:cxn>
              </a:cxnLst>
              <a:rect l="0" t="0" r="r" b="b"/>
              <a:pathLst>
                <a:path w="79" h="45">
                  <a:moveTo>
                    <a:pt x="37" y="3"/>
                  </a:moveTo>
                  <a:cubicBezTo>
                    <a:pt x="16" y="6"/>
                    <a:pt x="0" y="24"/>
                    <a:pt x="0" y="45"/>
                  </a:cubicBezTo>
                  <a:cubicBezTo>
                    <a:pt x="5" y="27"/>
                    <a:pt x="21" y="15"/>
                    <a:pt x="40" y="12"/>
                  </a:cubicBezTo>
                  <a:cubicBezTo>
                    <a:pt x="55" y="10"/>
                    <a:pt x="69" y="12"/>
                    <a:pt x="79" y="21"/>
                  </a:cubicBezTo>
                  <a:cubicBezTo>
                    <a:pt x="70" y="8"/>
                    <a:pt x="54" y="0"/>
                    <a:pt x="37" y="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132"/>
            <p:cNvSpPr>
              <a:spLocks/>
            </p:cNvSpPr>
            <p:nvPr/>
          </p:nvSpPr>
          <p:spPr bwMode="auto">
            <a:xfrm>
              <a:off x="5751513" y="4756151"/>
              <a:ext cx="165100" cy="87313"/>
            </a:xfrm>
            <a:custGeom>
              <a:avLst/>
              <a:gdLst>
                <a:gd name="T0" fmla="*/ 39 w 79"/>
                <a:gd name="T1" fmla="*/ 2 h 42"/>
                <a:gd name="T2" fmla="*/ 0 w 79"/>
                <a:gd name="T3" fmla="*/ 42 h 42"/>
                <a:gd name="T4" fmla="*/ 40 w 79"/>
                <a:gd name="T5" fmla="*/ 6 h 42"/>
                <a:gd name="T6" fmla="*/ 79 w 79"/>
                <a:gd name="T7" fmla="*/ 18 h 42"/>
                <a:gd name="T8" fmla="*/ 39 w 79"/>
                <a:gd name="T9" fmla="*/ 2 h 42"/>
              </a:gdLst>
              <a:ahLst/>
              <a:cxnLst>
                <a:cxn ang="0">
                  <a:pos x="T0" y="T1"/>
                </a:cxn>
                <a:cxn ang="0">
                  <a:pos x="T2" y="T3"/>
                </a:cxn>
                <a:cxn ang="0">
                  <a:pos x="T4" y="T5"/>
                </a:cxn>
                <a:cxn ang="0">
                  <a:pos x="T6" y="T7"/>
                </a:cxn>
                <a:cxn ang="0">
                  <a:pos x="T8" y="T9"/>
                </a:cxn>
              </a:cxnLst>
              <a:rect l="0" t="0" r="r" b="b"/>
              <a:pathLst>
                <a:path w="79" h="42">
                  <a:moveTo>
                    <a:pt x="39" y="2"/>
                  </a:moveTo>
                  <a:cubicBezTo>
                    <a:pt x="17" y="5"/>
                    <a:pt x="0" y="21"/>
                    <a:pt x="0" y="42"/>
                  </a:cubicBezTo>
                  <a:cubicBezTo>
                    <a:pt x="5" y="24"/>
                    <a:pt x="20" y="9"/>
                    <a:pt x="40" y="6"/>
                  </a:cubicBezTo>
                  <a:cubicBezTo>
                    <a:pt x="55" y="4"/>
                    <a:pt x="69" y="9"/>
                    <a:pt x="79" y="18"/>
                  </a:cubicBezTo>
                  <a:cubicBezTo>
                    <a:pt x="70" y="4"/>
                    <a:pt x="55" y="0"/>
                    <a:pt x="39" y="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4" name="Freeform 133"/>
            <p:cNvSpPr>
              <a:spLocks/>
            </p:cNvSpPr>
            <p:nvPr/>
          </p:nvSpPr>
          <p:spPr bwMode="auto">
            <a:xfrm>
              <a:off x="5797551" y="4862513"/>
              <a:ext cx="160338" cy="122238"/>
            </a:xfrm>
            <a:custGeom>
              <a:avLst/>
              <a:gdLst>
                <a:gd name="T0" fmla="*/ 47 w 77"/>
                <a:gd name="T1" fmla="*/ 53 h 59"/>
                <a:gd name="T2" fmla="*/ 72 w 77"/>
                <a:gd name="T3" fmla="*/ 0 h 59"/>
                <a:gd name="T4" fmla="*/ 41 w 77"/>
                <a:gd name="T5" fmla="*/ 43 h 59"/>
                <a:gd name="T6" fmla="*/ 0 w 77"/>
                <a:gd name="T7" fmla="*/ 41 h 59"/>
                <a:gd name="T8" fmla="*/ 47 w 77"/>
                <a:gd name="T9" fmla="*/ 53 h 59"/>
              </a:gdLst>
              <a:ahLst/>
              <a:cxnLst>
                <a:cxn ang="0">
                  <a:pos x="T0" y="T1"/>
                </a:cxn>
                <a:cxn ang="0">
                  <a:pos x="T2" y="T3"/>
                </a:cxn>
                <a:cxn ang="0">
                  <a:pos x="T4" y="T5"/>
                </a:cxn>
                <a:cxn ang="0">
                  <a:pos x="T6" y="T7"/>
                </a:cxn>
                <a:cxn ang="0">
                  <a:pos x="T8" y="T9"/>
                </a:cxn>
              </a:cxnLst>
              <a:rect l="0" t="0" r="r" b="b"/>
              <a:pathLst>
                <a:path w="77" h="59">
                  <a:moveTo>
                    <a:pt x="47" y="53"/>
                  </a:moveTo>
                  <a:cubicBezTo>
                    <a:pt x="67" y="45"/>
                    <a:pt x="77" y="20"/>
                    <a:pt x="72" y="0"/>
                  </a:cubicBezTo>
                  <a:cubicBezTo>
                    <a:pt x="71" y="19"/>
                    <a:pt x="60" y="36"/>
                    <a:pt x="41" y="43"/>
                  </a:cubicBezTo>
                  <a:cubicBezTo>
                    <a:pt x="27" y="49"/>
                    <a:pt x="13" y="47"/>
                    <a:pt x="0" y="41"/>
                  </a:cubicBezTo>
                  <a:cubicBezTo>
                    <a:pt x="12" y="52"/>
                    <a:pt x="31" y="59"/>
                    <a:pt x="47" y="5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134"/>
            <p:cNvSpPr>
              <a:spLocks/>
            </p:cNvSpPr>
            <p:nvPr/>
          </p:nvSpPr>
          <p:spPr bwMode="auto">
            <a:xfrm>
              <a:off x="5778501" y="4852988"/>
              <a:ext cx="163513" cy="104775"/>
            </a:xfrm>
            <a:custGeom>
              <a:avLst/>
              <a:gdLst>
                <a:gd name="T0" fmla="*/ 44 w 78"/>
                <a:gd name="T1" fmla="*/ 46 h 50"/>
                <a:gd name="T2" fmla="*/ 76 w 78"/>
                <a:gd name="T3" fmla="*/ 0 h 50"/>
                <a:gd name="T4" fmla="*/ 41 w 78"/>
                <a:gd name="T5" fmla="*/ 37 h 50"/>
                <a:gd name="T6" fmla="*/ 0 w 78"/>
                <a:gd name="T7" fmla="*/ 32 h 50"/>
                <a:gd name="T8" fmla="*/ 44 w 78"/>
                <a:gd name="T9" fmla="*/ 46 h 50"/>
              </a:gdLst>
              <a:ahLst/>
              <a:cxnLst>
                <a:cxn ang="0">
                  <a:pos x="T0" y="T1"/>
                </a:cxn>
                <a:cxn ang="0">
                  <a:pos x="T2" y="T3"/>
                </a:cxn>
                <a:cxn ang="0">
                  <a:pos x="T4" y="T5"/>
                </a:cxn>
                <a:cxn ang="0">
                  <a:pos x="T6" y="T7"/>
                </a:cxn>
                <a:cxn ang="0">
                  <a:pos x="T8" y="T9"/>
                </a:cxn>
              </a:cxnLst>
              <a:rect l="0" t="0" r="r" b="b"/>
              <a:pathLst>
                <a:path w="78" h="50">
                  <a:moveTo>
                    <a:pt x="44" y="46"/>
                  </a:moveTo>
                  <a:cubicBezTo>
                    <a:pt x="65" y="41"/>
                    <a:pt x="78" y="21"/>
                    <a:pt x="76" y="0"/>
                  </a:cubicBezTo>
                  <a:cubicBezTo>
                    <a:pt x="73" y="19"/>
                    <a:pt x="61" y="33"/>
                    <a:pt x="41" y="37"/>
                  </a:cubicBezTo>
                  <a:cubicBezTo>
                    <a:pt x="27" y="41"/>
                    <a:pt x="11" y="40"/>
                    <a:pt x="0" y="32"/>
                  </a:cubicBezTo>
                  <a:cubicBezTo>
                    <a:pt x="10" y="44"/>
                    <a:pt x="27" y="50"/>
                    <a:pt x="44" y="4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Oval 135"/>
            <p:cNvSpPr>
              <a:spLocks noChangeArrowheads="1"/>
            </p:cNvSpPr>
            <p:nvPr/>
          </p:nvSpPr>
          <p:spPr bwMode="auto">
            <a:xfrm>
              <a:off x="6311901" y="4613276"/>
              <a:ext cx="150813" cy="15081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136"/>
            <p:cNvSpPr>
              <a:spLocks/>
            </p:cNvSpPr>
            <p:nvPr/>
          </p:nvSpPr>
          <p:spPr bwMode="auto">
            <a:xfrm>
              <a:off x="6318251" y="4618038"/>
              <a:ext cx="127000" cy="73025"/>
            </a:xfrm>
            <a:custGeom>
              <a:avLst/>
              <a:gdLst>
                <a:gd name="T0" fmla="*/ 28 w 61"/>
                <a:gd name="T1" fmla="*/ 2 h 35"/>
                <a:gd name="T2" fmla="*/ 0 w 61"/>
                <a:gd name="T3" fmla="*/ 35 h 35"/>
                <a:gd name="T4" fmla="*/ 31 w 61"/>
                <a:gd name="T5" fmla="*/ 9 h 35"/>
                <a:gd name="T6" fmla="*/ 61 w 61"/>
                <a:gd name="T7" fmla="*/ 16 h 35"/>
                <a:gd name="T8" fmla="*/ 28 w 61"/>
                <a:gd name="T9" fmla="*/ 2 h 35"/>
              </a:gdLst>
              <a:ahLst/>
              <a:cxnLst>
                <a:cxn ang="0">
                  <a:pos x="T0" y="T1"/>
                </a:cxn>
                <a:cxn ang="0">
                  <a:pos x="T2" y="T3"/>
                </a:cxn>
                <a:cxn ang="0">
                  <a:pos x="T4" y="T5"/>
                </a:cxn>
                <a:cxn ang="0">
                  <a:pos x="T6" y="T7"/>
                </a:cxn>
                <a:cxn ang="0">
                  <a:pos x="T8" y="T9"/>
                </a:cxn>
              </a:cxnLst>
              <a:rect l="0" t="0" r="r" b="b"/>
              <a:pathLst>
                <a:path w="61" h="35">
                  <a:moveTo>
                    <a:pt x="28" y="2"/>
                  </a:moveTo>
                  <a:cubicBezTo>
                    <a:pt x="12" y="4"/>
                    <a:pt x="0" y="18"/>
                    <a:pt x="0" y="35"/>
                  </a:cubicBezTo>
                  <a:cubicBezTo>
                    <a:pt x="4" y="21"/>
                    <a:pt x="16" y="11"/>
                    <a:pt x="31" y="9"/>
                  </a:cubicBezTo>
                  <a:cubicBezTo>
                    <a:pt x="42" y="7"/>
                    <a:pt x="53" y="9"/>
                    <a:pt x="61" y="16"/>
                  </a:cubicBezTo>
                  <a:cubicBezTo>
                    <a:pt x="54" y="6"/>
                    <a:pt x="42" y="0"/>
                    <a:pt x="28" y="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137"/>
            <p:cNvSpPr>
              <a:spLocks/>
            </p:cNvSpPr>
            <p:nvPr/>
          </p:nvSpPr>
          <p:spPr bwMode="auto">
            <a:xfrm>
              <a:off x="6311901" y="4605338"/>
              <a:ext cx="127000" cy="68263"/>
            </a:xfrm>
            <a:custGeom>
              <a:avLst/>
              <a:gdLst>
                <a:gd name="T0" fmla="*/ 30 w 61"/>
                <a:gd name="T1" fmla="*/ 2 h 33"/>
                <a:gd name="T2" fmla="*/ 0 w 61"/>
                <a:gd name="T3" fmla="*/ 33 h 33"/>
                <a:gd name="T4" fmla="*/ 31 w 61"/>
                <a:gd name="T5" fmla="*/ 5 h 33"/>
                <a:gd name="T6" fmla="*/ 61 w 61"/>
                <a:gd name="T7" fmla="*/ 14 h 33"/>
                <a:gd name="T8" fmla="*/ 30 w 61"/>
                <a:gd name="T9" fmla="*/ 2 h 33"/>
              </a:gdLst>
              <a:ahLst/>
              <a:cxnLst>
                <a:cxn ang="0">
                  <a:pos x="T0" y="T1"/>
                </a:cxn>
                <a:cxn ang="0">
                  <a:pos x="T2" y="T3"/>
                </a:cxn>
                <a:cxn ang="0">
                  <a:pos x="T4" y="T5"/>
                </a:cxn>
                <a:cxn ang="0">
                  <a:pos x="T6" y="T7"/>
                </a:cxn>
                <a:cxn ang="0">
                  <a:pos x="T8" y="T9"/>
                </a:cxn>
              </a:cxnLst>
              <a:rect l="0" t="0" r="r" b="b"/>
              <a:pathLst>
                <a:path w="61" h="33">
                  <a:moveTo>
                    <a:pt x="30" y="2"/>
                  </a:moveTo>
                  <a:cubicBezTo>
                    <a:pt x="13" y="4"/>
                    <a:pt x="0" y="16"/>
                    <a:pt x="0" y="33"/>
                  </a:cubicBezTo>
                  <a:cubicBezTo>
                    <a:pt x="4" y="18"/>
                    <a:pt x="15" y="7"/>
                    <a:pt x="31" y="5"/>
                  </a:cubicBezTo>
                  <a:cubicBezTo>
                    <a:pt x="42" y="3"/>
                    <a:pt x="53" y="7"/>
                    <a:pt x="61" y="14"/>
                  </a:cubicBezTo>
                  <a:cubicBezTo>
                    <a:pt x="54" y="4"/>
                    <a:pt x="43" y="0"/>
                    <a:pt x="30" y="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9" name="Freeform 138"/>
            <p:cNvSpPr>
              <a:spLocks/>
            </p:cNvSpPr>
            <p:nvPr/>
          </p:nvSpPr>
          <p:spPr bwMode="auto">
            <a:xfrm>
              <a:off x="6346826" y="4686301"/>
              <a:ext cx="123825" cy="96838"/>
            </a:xfrm>
            <a:custGeom>
              <a:avLst/>
              <a:gdLst>
                <a:gd name="T0" fmla="*/ 36 w 59"/>
                <a:gd name="T1" fmla="*/ 42 h 46"/>
                <a:gd name="T2" fmla="*/ 56 w 59"/>
                <a:gd name="T3" fmla="*/ 0 h 46"/>
                <a:gd name="T4" fmla="*/ 32 w 59"/>
                <a:gd name="T5" fmla="*/ 34 h 46"/>
                <a:gd name="T6" fmla="*/ 0 w 59"/>
                <a:gd name="T7" fmla="*/ 32 h 46"/>
                <a:gd name="T8" fmla="*/ 36 w 59"/>
                <a:gd name="T9" fmla="*/ 42 h 46"/>
              </a:gdLst>
              <a:ahLst/>
              <a:cxnLst>
                <a:cxn ang="0">
                  <a:pos x="T0" y="T1"/>
                </a:cxn>
                <a:cxn ang="0">
                  <a:pos x="T2" y="T3"/>
                </a:cxn>
                <a:cxn ang="0">
                  <a:pos x="T4" y="T5"/>
                </a:cxn>
                <a:cxn ang="0">
                  <a:pos x="T6" y="T7"/>
                </a:cxn>
                <a:cxn ang="0">
                  <a:pos x="T8" y="T9"/>
                </a:cxn>
              </a:cxnLst>
              <a:rect l="0" t="0" r="r" b="b"/>
              <a:pathLst>
                <a:path w="59" h="46">
                  <a:moveTo>
                    <a:pt x="36" y="42"/>
                  </a:moveTo>
                  <a:cubicBezTo>
                    <a:pt x="52" y="35"/>
                    <a:pt x="59" y="16"/>
                    <a:pt x="56" y="0"/>
                  </a:cubicBezTo>
                  <a:cubicBezTo>
                    <a:pt x="55" y="15"/>
                    <a:pt x="46" y="29"/>
                    <a:pt x="32" y="34"/>
                  </a:cubicBezTo>
                  <a:cubicBezTo>
                    <a:pt x="21" y="38"/>
                    <a:pt x="9" y="37"/>
                    <a:pt x="0" y="32"/>
                  </a:cubicBezTo>
                  <a:cubicBezTo>
                    <a:pt x="9" y="41"/>
                    <a:pt x="24" y="46"/>
                    <a:pt x="36" y="4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Freeform 139"/>
            <p:cNvSpPr>
              <a:spLocks/>
            </p:cNvSpPr>
            <p:nvPr/>
          </p:nvSpPr>
          <p:spPr bwMode="auto">
            <a:xfrm>
              <a:off x="6332538" y="4681538"/>
              <a:ext cx="127000" cy="82550"/>
            </a:xfrm>
            <a:custGeom>
              <a:avLst/>
              <a:gdLst>
                <a:gd name="T0" fmla="*/ 34 w 61"/>
                <a:gd name="T1" fmla="*/ 36 h 39"/>
                <a:gd name="T2" fmla="*/ 59 w 61"/>
                <a:gd name="T3" fmla="*/ 0 h 39"/>
                <a:gd name="T4" fmla="*/ 32 w 61"/>
                <a:gd name="T5" fmla="*/ 29 h 39"/>
                <a:gd name="T6" fmla="*/ 0 w 61"/>
                <a:gd name="T7" fmla="*/ 24 h 39"/>
                <a:gd name="T8" fmla="*/ 34 w 61"/>
                <a:gd name="T9" fmla="*/ 36 h 39"/>
              </a:gdLst>
              <a:ahLst/>
              <a:cxnLst>
                <a:cxn ang="0">
                  <a:pos x="T0" y="T1"/>
                </a:cxn>
                <a:cxn ang="0">
                  <a:pos x="T2" y="T3"/>
                </a:cxn>
                <a:cxn ang="0">
                  <a:pos x="T4" y="T5"/>
                </a:cxn>
                <a:cxn ang="0">
                  <a:pos x="T6" y="T7"/>
                </a:cxn>
                <a:cxn ang="0">
                  <a:pos x="T8" y="T9"/>
                </a:cxn>
              </a:cxnLst>
              <a:rect l="0" t="0" r="r" b="b"/>
              <a:pathLst>
                <a:path w="61" h="39">
                  <a:moveTo>
                    <a:pt x="34" y="36"/>
                  </a:moveTo>
                  <a:cubicBezTo>
                    <a:pt x="50" y="31"/>
                    <a:pt x="61" y="16"/>
                    <a:pt x="59" y="0"/>
                  </a:cubicBezTo>
                  <a:cubicBezTo>
                    <a:pt x="57" y="14"/>
                    <a:pt x="47" y="25"/>
                    <a:pt x="32" y="29"/>
                  </a:cubicBezTo>
                  <a:cubicBezTo>
                    <a:pt x="21" y="31"/>
                    <a:pt x="8" y="30"/>
                    <a:pt x="0" y="24"/>
                  </a:cubicBezTo>
                  <a:cubicBezTo>
                    <a:pt x="8" y="34"/>
                    <a:pt x="21" y="39"/>
                    <a:pt x="34" y="3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Freeform 140"/>
            <p:cNvSpPr>
              <a:spLocks/>
            </p:cNvSpPr>
            <p:nvPr/>
          </p:nvSpPr>
          <p:spPr bwMode="auto">
            <a:xfrm>
              <a:off x="7454901" y="4743451"/>
              <a:ext cx="357188" cy="304800"/>
            </a:xfrm>
            <a:custGeom>
              <a:avLst/>
              <a:gdLst>
                <a:gd name="T0" fmla="*/ 161 w 171"/>
                <a:gd name="T1" fmla="*/ 50 h 146"/>
                <a:gd name="T2" fmla="*/ 103 w 171"/>
                <a:gd name="T3" fmla="*/ 133 h 146"/>
                <a:gd name="T4" fmla="*/ 10 w 171"/>
                <a:gd name="T5" fmla="*/ 96 h 146"/>
                <a:gd name="T6" fmla="*/ 67 w 171"/>
                <a:gd name="T7" fmla="*/ 13 h 146"/>
                <a:gd name="T8" fmla="*/ 161 w 171"/>
                <a:gd name="T9" fmla="*/ 50 h 146"/>
              </a:gdLst>
              <a:ahLst/>
              <a:cxnLst>
                <a:cxn ang="0">
                  <a:pos x="T0" y="T1"/>
                </a:cxn>
                <a:cxn ang="0">
                  <a:pos x="T2" y="T3"/>
                </a:cxn>
                <a:cxn ang="0">
                  <a:pos x="T4" y="T5"/>
                </a:cxn>
                <a:cxn ang="0">
                  <a:pos x="T6" y="T7"/>
                </a:cxn>
                <a:cxn ang="0">
                  <a:pos x="T8" y="T9"/>
                </a:cxn>
              </a:cxnLst>
              <a:rect l="0" t="0" r="r" b="b"/>
              <a:pathLst>
                <a:path w="171" h="146">
                  <a:moveTo>
                    <a:pt x="161" y="50"/>
                  </a:moveTo>
                  <a:cubicBezTo>
                    <a:pt x="171" y="84"/>
                    <a:pt x="145" y="121"/>
                    <a:pt x="103" y="133"/>
                  </a:cubicBezTo>
                  <a:cubicBezTo>
                    <a:pt x="62" y="146"/>
                    <a:pt x="20" y="129"/>
                    <a:pt x="10" y="96"/>
                  </a:cubicBezTo>
                  <a:cubicBezTo>
                    <a:pt x="0" y="62"/>
                    <a:pt x="26" y="25"/>
                    <a:pt x="67" y="13"/>
                  </a:cubicBezTo>
                  <a:cubicBezTo>
                    <a:pt x="109" y="0"/>
                    <a:pt x="151" y="17"/>
                    <a:pt x="161" y="50"/>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2" name="Freeform 141"/>
            <p:cNvSpPr>
              <a:spLocks/>
            </p:cNvSpPr>
            <p:nvPr/>
          </p:nvSpPr>
          <p:spPr bwMode="auto">
            <a:xfrm>
              <a:off x="7470776" y="4764088"/>
              <a:ext cx="265113" cy="177800"/>
            </a:xfrm>
            <a:custGeom>
              <a:avLst/>
              <a:gdLst>
                <a:gd name="T0" fmla="*/ 52 w 127"/>
                <a:gd name="T1" fmla="*/ 12 h 85"/>
                <a:gd name="T2" fmla="*/ 8 w 127"/>
                <a:gd name="T3" fmla="*/ 85 h 85"/>
                <a:gd name="T4" fmla="*/ 61 w 127"/>
                <a:gd name="T5" fmla="*/ 22 h 85"/>
                <a:gd name="T6" fmla="*/ 127 w 127"/>
                <a:gd name="T7" fmla="*/ 15 h 85"/>
                <a:gd name="T8" fmla="*/ 52 w 127"/>
                <a:gd name="T9" fmla="*/ 12 h 85"/>
              </a:gdLst>
              <a:ahLst/>
              <a:cxnLst>
                <a:cxn ang="0">
                  <a:pos x="T0" y="T1"/>
                </a:cxn>
                <a:cxn ang="0">
                  <a:pos x="T2" y="T3"/>
                </a:cxn>
                <a:cxn ang="0">
                  <a:pos x="T4" y="T5"/>
                </a:cxn>
                <a:cxn ang="0">
                  <a:pos x="T6" y="T7"/>
                </a:cxn>
                <a:cxn ang="0">
                  <a:pos x="T8" y="T9"/>
                </a:cxn>
              </a:cxnLst>
              <a:rect l="0" t="0" r="r" b="b"/>
              <a:pathLst>
                <a:path w="127" h="85">
                  <a:moveTo>
                    <a:pt x="52" y="12"/>
                  </a:moveTo>
                  <a:cubicBezTo>
                    <a:pt x="18" y="26"/>
                    <a:pt x="0" y="58"/>
                    <a:pt x="8" y="85"/>
                  </a:cubicBezTo>
                  <a:cubicBezTo>
                    <a:pt x="9" y="59"/>
                    <a:pt x="30" y="36"/>
                    <a:pt x="61" y="22"/>
                  </a:cubicBezTo>
                  <a:cubicBezTo>
                    <a:pt x="84" y="13"/>
                    <a:pt x="107" y="9"/>
                    <a:pt x="127" y="15"/>
                  </a:cubicBezTo>
                  <a:cubicBezTo>
                    <a:pt x="107" y="3"/>
                    <a:pt x="78" y="0"/>
                    <a:pt x="52" y="1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Freeform 142"/>
            <p:cNvSpPr>
              <a:spLocks/>
            </p:cNvSpPr>
            <p:nvPr/>
          </p:nvSpPr>
          <p:spPr bwMode="auto">
            <a:xfrm>
              <a:off x="7450138" y="4745038"/>
              <a:ext cx="265113" cy="171450"/>
            </a:xfrm>
            <a:custGeom>
              <a:avLst/>
              <a:gdLst>
                <a:gd name="T0" fmla="*/ 55 w 127"/>
                <a:gd name="T1" fmla="*/ 12 h 82"/>
                <a:gd name="T2" fmla="*/ 8 w 127"/>
                <a:gd name="T3" fmla="*/ 82 h 82"/>
                <a:gd name="T4" fmla="*/ 59 w 127"/>
                <a:gd name="T5" fmla="*/ 17 h 82"/>
                <a:gd name="T6" fmla="*/ 127 w 127"/>
                <a:gd name="T7" fmla="*/ 13 h 82"/>
                <a:gd name="T8" fmla="*/ 55 w 127"/>
                <a:gd name="T9" fmla="*/ 12 h 82"/>
              </a:gdLst>
              <a:ahLst/>
              <a:cxnLst>
                <a:cxn ang="0">
                  <a:pos x="T0" y="T1"/>
                </a:cxn>
                <a:cxn ang="0">
                  <a:pos x="T2" y="T3"/>
                </a:cxn>
                <a:cxn ang="0">
                  <a:pos x="T4" y="T5"/>
                </a:cxn>
                <a:cxn ang="0">
                  <a:pos x="T6" y="T7"/>
                </a:cxn>
                <a:cxn ang="0">
                  <a:pos x="T8" y="T9"/>
                </a:cxn>
              </a:cxnLst>
              <a:rect l="0" t="0" r="r" b="b"/>
              <a:pathLst>
                <a:path w="127" h="82">
                  <a:moveTo>
                    <a:pt x="55" y="12"/>
                  </a:moveTo>
                  <a:cubicBezTo>
                    <a:pt x="21" y="27"/>
                    <a:pt x="0" y="55"/>
                    <a:pt x="8" y="82"/>
                  </a:cubicBezTo>
                  <a:cubicBezTo>
                    <a:pt x="9" y="56"/>
                    <a:pt x="28" y="30"/>
                    <a:pt x="59" y="17"/>
                  </a:cubicBezTo>
                  <a:cubicBezTo>
                    <a:pt x="82" y="7"/>
                    <a:pt x="107" y="6"/>
                    <a:pt x="127" y="13"/>
                  </a:cubicBezTo>
                  <a:cubicBezTo>
                    <a:pt x="107" y="0"/>
                    <a:pt x="81" y="1"/>
                    <a:pt x="55" y="1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143"/>
            <p:cNvSpPr>
              <a:spLocks/>
            </p:cNvSpPr>
            <p:nvPr/>
          </p:nvSpPr>
          <p:spPr bwMode="auto">
            <a:xfrm>
              <a:off x="7581901" y="4845051"/>
              <a:ext cx="242888" cy="203200"/>
            </a:xfrm>
            <a:custGeom>
              <a:avLst/>
              <a:gdLst>
                <a:gd name="T0" fmla="*/ 80 w 116"/>
                <a:gd name="T1" fmla="*/ 81 h 97"/>
                <a:gd name="T2" fmla="*/ 101 w 116"/>
                <a:gd name="T3" fmla="*/ 0 h 97"/>
                <a:gd name="T4" fmla="*/ 67 w 116"/>
                <a:gd name="T5" fmla="*/ 72 h 97"/>
                <a:gd name="T6" fmla="*/ 0 w 116"/>
                <a:gd name="T7" fmla="*/ 88 h 97"/>
                <a:gd name="T8" fmla="*/ 80 w 116"/>
                <a:gd name="T9" fmla="*/ 81 h 97"/>
              </a:gdLst>
              <a:ahLst/>
              <a:cxnLst>
                <a:cxn ang="0">
                  <a:pos x="T0" y="T1"/>
                </a:cxn>
                <a:cxn ang="0">
                  <a:pos x="T2" y="T3"/>
                </a:cxn>
                <a:cxn ang="0">
                  <a:pos x="T4" y="T5"/>
                </a:cxn>
                <a:cxn ang="0">
                  <a:pos x="T6" y="T7"/>
                </a:cxn>
                <a:cxn ang="0">
                  <a:pos x="T8" y="T9"/>
                </a:cxn>
              </a:cxnLst>
              <a:rect l="0" t="0" r="r" b="b"/>
              <a:pathLst>
                <a:path w="116" h="97">
                  <a:moveTo>
                    <a:pt x="80" y="81"/>
                  </a:moveTo>
                  <a:cubicBezTo>
                    <a:pt x="110" y="61"/>
                    <a:pt x="116" y="25"/>
                    <a:pt x="101" y="0"/>
                  </a:cubicBezTo>
                  <a:cubicBezTo>
                    <a:pt x="107" y="25"/>
                    <a:pt x="94" y="53"/>
                    <a:pt x="67" y="72"/>
                  </a:cubicBezTo>
                  <a:cubicBezTo>
                    <a:pt x="47" y="85"/>
                    <a:pt x="22" y="91"/>
                    <a:pt x="0" y="88"/>
                  </a:cubicBezTo>
                  <a:cubicBezTo>
                    <a:pt x="23" y="97"/>
                    <a:pt x="57" y="96"/>
                    <a:pt x="80" y="8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Freeform 144"/>
            <p:cNvSpPr>
              <a:spLocks/>
            </p:cNvSpPr>
            <p:nvPr/>
          </p:nvSpPr>
          <p:spPr bwMode="auto">
            <a:xfrm>
              <a:off x="7540626" y="4841876"/>
              <a:ext cx="257175" cy="185738"/>
            </a:xfrm>
            <a:custGeom>
              <a:avLst/>
              <a:gdLst>
                <a:gd name="T0" fmla="*/ 76 w 123"/>
                <a:gd name="T1" fmla="*/ 75 h 89"/>
                <a:gd name="T2" fmla="*/ 111 w 123"/>
                <a:gd name="T3" fmla="*/ 0 h 89"/>
                <a:gd name="T4" fmla="*/ 69 w 123"/>
                <a:gd name="T5" fmla="*/ 65 h 89"/>
                <a:gd name="T6" fmla="*/ 0 w 123"/>
                <a:gd name="T7" fmla="*/ 78 h 89"/>
                <a:gd name="T8" fmla="*/ 76 w 123"/>
                <a:gd name="T9" fmla="*/ 75 h 89"/>
              </a:gdLst>
              <a:ahLst/>
              <a:cxnLst>
                <a:cxn ang="0">
                  <a:pos x="T0" y="T1"/>
                </a:cxn>
                <a:cxn ang="0">
                  <a:pos x="T2" y="T3"/>
                </a:cxn>
                <a:cxn ang="0">
                  <a:pos x="T4" y="T5"/>
                </a:cxn>
                <a:cxn ang="0">
                  <a:pos x="T6" y="T7"/>
                </a:cxn>
                <a:cxn ang="0">
                  <a:pos x="T8" y="T9"/>
                </a:cxn>
              </a:cxnLst>
              <a:rect l="0" t="0" r="r" b="b"/>
              <a:pathLst>
                <a:path w="123" h="89">
                  <a:moveTo>
                    <a:pt x="76" y="75"/>
                  </a:moveTo>
                  <a:cubicBezTo>
                    <a:pt x="108" y="58"/>
                    <a:pt x="123" y="26"/>
                    <a:pt x="111" y="0"/>
                  </a:cubicBezTo>
                  <a:cubicBezTo>
                    <a:pt x="114" y="26"/>
                    <a:pt x="99" y="49"/>
                    <a:pt x="69" y="65"/>
                  </a:cubicBezTo>
                  <a:cubicBezTo>
                    <a:pt x="47" y="77"/>
                    <a:pt x="21" y="83"/>
                    <a:pt x="0" y="78"/>
                  </a:cubicBezTo>
                  <a:cubicBezTo>
                    <a:pt x="21" y="89"/>
                    <a:pt x="51" y="89"/>
                    <a:pt x="76" y="7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6" name="Oval 145"/>
            <p:cNvSpPr>
              <a:spLocks noChangeArrowheads="1"/>
            </p:cNvSpPr>
            <p:nvPr/>
          </p:nvSpPr>
          <p:spPr bwMode="auto">
            <a:xfrm>
              <a:off x="8261351" y="2668588"/>
              <a:ext cx="319088" cy="40481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146"/>
            <p:cNvSpPr>
              <a:spLocks/>
            </p:cNvSpPr>
            <p:nvPr/>
          </p:nvSpPr>
          <p:spPr bwMode="auto">
            <a:xfrm>
              <a:off x="8274051" y="2678113"/>
              <a:ext cx="271463" cy="196850"/>
            </a:xfrm>
            <a:custGeom>
              <a:avLst/>
              <a:gdLst>
                <a:gd name="T0" fmla="*/ 61 w 130"/>
                <a:gd name="T1" fmla="*/ 5 h 94"/>
                <a:gd name="T2" fmla="*/ 0 w 130"/>
                <a:gd name="T3" fmla="*/ 94 h 94"/>
                <a:gd name="T4" fmla="*/ 66 w 130"/>
                <a:gd name="T5" fmla="*/ 25 h 94"/>
                <a:gd name="T6" fmla="*/ 130 w 130"/>
                <a:gd name="T7" fmla="*/ 44 h 94"/>
                <a:gd name="T8" fmla="*/ 61 w 130"/>
                <a:gd name="T9" fmla="*/ 5 h 94"/>
              </a:gdLst>
              <a:ahLst/>
              <a:cxnLst>
                <a:cxn ang="0">
                  <a:pos x="T0" y="T1"/>
                </a:cxn>
                <a:cxn ang="0">
                  <a:pos x="T2" y="T3"/>
                </a:cxn>
                <a:cxn ang="0">
                  <a:pos x="T4" y="T5"/>
                </a:cxn>
                <a:cxn ang="0">
                  <a:pos x="T6" y="T7"/>
                </a:cxn>
                <a:cxn ang="0">
                  <a:pos x="T8" y="T9"/>
                </a:cxn>
              </a:cxnLst>
              <a:rect l="0" t="0" r="r" b="b"/>
              <a:pathLst>
                <a:path w="130" h="94">
                  <a:moveTo>
                    <a:pt x="61" y="5"/>
                  </a:moveTo>
                  <a:cubicBezTo>
                    <a:pt x="26" y="11"/>
                    <a:pt x="0" y="50"/>
                    <a:pt x="0" y="94"/>
                  </a:cubicBezTo>
                  <a:cubicBezTo>
                    <a:pt x="8" y="56"/>
                    <a:pt x="34" y="31"/>
                    <a:pt x="66" y="25"/>
                  </a:cubicBezTo>
                  <a:cubicBezTo>
                    <a:pt x="90" y="20"/>
                    <a:pt x="113" y="25"/>
                    <a:pt x="130" y="44"/>
                  </a:cubicBezTo>
                  <a:cubicBezTo>
                    <a:pt x="115" y="16"/>
                    <a:pt x="89" y="0"/>
                    <a:pt x="61" y="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147"/>
            <p:cNvSpPr>
              <a:spLocks/>
            </p:cNvSpPr>
            <p:nvPr/>
          </p:nvSpPr>
          <p:spPr bwMode="auto">
            <a:xfrm>
              <a:off x="8261351" y="2644776"/>
              <a:ext cx="271463" cy="184150"/>
            </a:xfrm>
            <a:custGeom>
              <a:avLst/>
              <a:gdLst>
                <a:gd name="T0" fmla="*/ 63 w 130"/>
                <a:gd name="T1" fmla="*/ 5 h 88"/>
                <a:gd name="T2" fmla="*/ 0 w 130"/>
                <a:gd name="T3" fmla="*/ 88 h 88"/>
                <a:gd name="T4" fmla="*/ 66 w 130"/>
                <a:gd name="T5" fmla="*/ 14 h 88"/>
                <a:gd name="T6" fmla="*/ 130 w 130"/>
                <a:gd name="T7" fmla="*/ 38 h 88"/>
                <a:gd name="T8" fmla="*/ 63 w 130"/>
                <a:gd name="T9" fmla="*/ 5 h 88"/>
              </a:gdLst>
              <a:ahLst/>
              <a:cxnLst>
                <a:cxn ang="0">
                  <a:pos x="T0" y="T1"/>
                </a:cxn>
                <a:cxn ang="0">
                  <a:pos x="T2" y="T3"/>
                </a:cxn>
                <a:cxn ang="0">
                  <a:pos x="T4" y="T5"/>
                </a:cxn>
                <a:cxn ang="0">
                  <a:pos x="T6" y="T7"/>
                </a:cxn>
                <a:cxn ang="0">
                  <a:pos x="T8" y="T9"/>
                </a:cxn>
              </a:cxnLst>
              <a:rect l="0" t="0" r="r" b="b"/>
              <a:pathLst>
                <a:path w="130" h="88">
                  <a:moveTo>
                    <a:pt x="63" y="5"/>
                  </a:moveTo>
                  <a:cubicBezTo>
                    <a:pt x="28" y="12"/>
                    <a:pt x="0" y="44"/>
                    <a:pt x="0" y="88"/>
                  </a:cubicBezTo>
                  <a:cubicBezTo>
                    <a:pt x="8" y="50"/>
                    <a:pt x="33" y="20"/>
                    <a:pt x="66" y="14"/>
                  </a:cubicBezTo>
                  <a:cubicBezTo>
                    <a:pt x="90" y="9"/>
                    <a:pt x="113" y="19"/>
                    <a:pt x="130" y="38"/>
                  </a:cubicBezTo>
                  <a:cubicBezTo>
                    <a:pt x="115" y="10"/>
                    <a:pt x="91" y="0"/>
                    <a:pt x="63" y="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9" name="Freeform 148"/>
            <p:cNvSpPr>
              <a:spLocks/>
            </p:cNvSpPr>
            <p:nvPr/>
          </p:nvSpPr>
          <p:spPr bwMode="auto">
            <a:xfrm>
              <a:off x="8335963" y="2868613"/>
              <a:ext cx="263525" cy="257175"/>
            </a:xfrm>
            <a:custGeom>
              <a:avLst/>
              <a:gdLst>
                <a:gd name="T0" fmla="*/ 77 w 126"/>
                <a:gd name="T1" fmla="*/ 110 h 123"/>
                <a:gd name="T2" fmla="*/ 118 w 126"/>
                <a:gd name="T3" fmla="*/ 0 h 123"/>
                <a:gd name="T4" fmla="*/ 67 w 126"/>
                <a:gd name="T5" fmla="*/ 91 h 123"/>
                <a:gd name="T6" fmla="*/ 0 w 126"/>
                <a:gd name="T7" fmla="*/ 85 h 123"/>
                <a:gd name="T8" fmla="*/ 77 w 126"/>
                <a:gd name="T9" fmla="*/ 110 h 123"/>
              </a:gdLst>
              <a:ahLst/>
              <a:cxnLst>
                <a:cxn ang="0">
                  <a:pos x="T0" y="T1"/>
                </a:cxn>
                <a:cxn ang="0">
                  <a:pos x="T2" y="T3"/>
                </a:cxn>
                <a:cxn ang="0">
                  <a:pos x="T4" y="T5"/>
                </a:cxn>
                <a:cxn ang="0">
                  <a:pos x="T6" y="T7"/>
                </a:cxn>
                <a:cxn ang="0">
                  <a:pos x="T8" y="T9"/>
                </a:cxn>
              </a:cxnLst>
              <a:rect l="0" t="0" r="r" b="b"/>
              <a:pathLst>
                <a:path w="126" h="123">
                  <a:moveTo>
                    <a:pt x="77" y="110"/>
                  </a:moveTo>
                  <a:cubicBezTo>
                    <a:pt x="110" y="94"/>
                    <a:pt x="126" y="43"/>
                    <a:pt x="118" y="0"/>
                  </a:cubicBezTo>
                  <a:cubicBezTo>
                    <a:pt x="117" y="39"/>
                    <a:pt x="98" y="76"/>
                    <a:pt x="67" y="91"/>
                  </a:cubicBezTo>
                  <a:cubicBezTo>
                    <a:pt x="44" y="102"/>
                    <a:pt x="20" y="99"/>
                    <a:pt x="0" y="85"/>
                  </a:cubicBezTo>
                  <a:cubicBezTo>
                    <a:pt x="20" y="108"/>
                    <a:pt x="50" y="123"/>
                    <a:pt x="77" y="110"/>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Freeform 149"/>
            <p:cNvSpPr>
              <a:spLocks/>
            </p:cNvSpPr>
            <p:nvPr/>
          </p:nvSpPr>
          <p:spPr bwMode="auto">
            <a:xfrm>
              <a:off x="8304213" y="2852738"/>
              <a:ext cx="268288" cy="219075"/>
            </a:xfrm>
            <a:custGeom>
              <a:avLst/>
              <a:gdLst>
                <a:gd name="T0" fmla="*/ 72 w 128"/>
                <a:gd name="T1" fmla="*/ 96 h 105"/>
                <a:gd name="T2" fmla="*/ 125 w 128"/>
                <a:gd name="T3" fmla="*/ 0 h 105"/>
                <a:gd name="T4" fmla="*/ 68 w 128"/>
                <a:gd name="T5" fmla="*/ 78 h 105"/>
                <a:gd name="T6" fmla="*/ 0 w 128"/>
                <a:gd name="T7" fmla="*/ 66 h 105"/>
                <a:gd name="T8" fmla="*/ 72 w 128"/>
                <a:gd name="T9" fmla="*/ 96 h 105"/>
              </a:gdLst>
              <a:ahLst/>
              <a:cxnLst>
                <a:cxn ang="0">
                  <a:pos x="T0" y="T1"/>
                </a:cxn>
                <a:cxn ang="0">
                  <a:pos x="T2" y="T3"/>
                </a:cxn>
                <a:cxn ang="0">
                  <a:pos x="T4" y="T5"/>
                </a:cxn>
                <a:cxn ang="0">
                  <a:pos x="T6" y="T7"/>
                </a:cxn>
                <a:cxn ang="0">
                  <a:pos x="T8" y="T9"/>
                </a:cxn>
              </a:cxnLst>
              <a:rect l="0" t="0" r="r" b="b"/>
              <a:pathLst>
                <a:path w="128" h="105">
                  <a:moveTo>
                    <a:pt x="72" y="96"/>
                  </a:moveTo>
                  <a:cubicBezTo>
                    <a:pt x="106" y="86"/>
                    <a:pt x="128" y="44"/>
                    <a:pt x="125" y="0"/>
                  </a:cubicBezTo>
                  <a:cubicBezTo>
                    <a:pt x="120" y="39"/>
                    <a:pt x="99" y="68"/>
                    <a:pt x="68" y="78"/>
                  </a:cubicBezTo>
                  <a:cubicBezTo>
                    <a:pt x="44" y="85"/>
                    <a:pt x="18" y="83"/>
                    <a:pt x="0" y="66"/>
                  </a:cubicBezTo>
                  <a:cubicBezTo>
                    <a:pt x="17" y="92"/>
                    <a:pt x="44" y="105"/>
                    <a:pt x="72" y="9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Freeform 150"/>
            <p:cNvSpPr>
              <a:spLocks/>
            </p:cNvSpPr>
            <p:nvPr/>
          </p:nvSpPr>
          <p:spPr bwMode="auto">
            <a:xfrm>
              <a:off x="6273801" y="3178176"/>
              <a:ext cx="298450" cy="269875"/>
            </a:xfrm>
            <a:custGeom>
              <a:avLst/>
              <a:gdLst>
                <a:gd name="T0" fmla="*/ 49 w 143"/>
                <a:gd name="T1" fmla="*/ 22 h 129"/>
                <a:gd name="T2" fmla="*/ 19 w 143"/>
                <a:gd name="T3" fmla="*/ 129 h 129"/>
                <a:gd name="T4" fmla="*/ 64 w 143"/>
                <a:gd name="T5" fmla="*/ 35 h 129"/>
                <a:gd name="T6" fmla="*/ 143 w 143"/>
                <a:gd name="T7" fmla="*/ 14 h 129"/>
                <a:gd name="T8" fmla="*/ 49 w 143"/>
                <a:gd name="T9" fmla="*/ 22 h 129"/>
              </a:gdLst>
              <a:ahLst/>
              <a:cxnLst>
                <a:cxn ang="0">
                  <a:pos x="T0" y="T1"/>
                </a:cxn>
                <a:cxn ang="0">
                  <a:pos x="T2" y="T3"/>
                </a:cxn>
                <a:cxn ang="0">
                  <a:pos x="T4" y="T5"/>
                </a:cxn>
                <a:cxn ang="0">
                  <a:pos x="T6" y="T7"/>
                </a:cxn>
                <a:cxn ang="0">
                  <a:pos x="T8" y="T9"/>
                </a:cxn>
              </a:cxnLst>
              <a:rect l="0" t="0" r="r" b="b"/>
              <a:pathLst>
                <a:path w="143" h="129">
                  <a:moveTo>
                    <a:pt x="49" y="22"/>
                  </a:moveTo>
                  <a:cubicBezTo>
                    <a:pt x="13" y="47"/>
                    <a:pt x="0" y="93"/>
                    <a:pt x="19" y="129"/>
                  </a:cubicBezTo>
                  <a:cubicBezTo>
                    <a:pt x="12" y="94"/>
                    <a:pt x="30" y="58"/>
                    <a:pt x="64" y="35"/>
                  </a:cubicBezTo>
                  <a:cubicBezTo>
                    <a:pt x="89" y="18"/>
                    <a:pt x="116" y="9"/>
                    <a:pt x="143" y="14"/>
                  </a:cubicBezTo>
                  <a:cubicBezTo>
                    <a:pt x="115" y="0"/>
                    <a:pt x="78" y="2"/>
                    <a:pt x="49" y="22"/>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Freeform 151"/>
            <p:cNvSpPr>
              <a:spLocks/>
            </p:cNvSpPr>
            <p:nvPr/>
          </p:nvSpPr>
          <p:spPr bwMode="auto">
            <a:xfrm>
              <a:off x="6246813" y="3148013"/>
              <a:ext cx="325438" cy="227013"/>
            </a:xfrm>
            <a:custGeom>
              <a:avLst/>
              <a:gdLst>
                <a:gd name="T0" fmla="*/ 67 w 156"/>
                <a:gd name="T1" fmla="*/ 14 h 108"/>
                <a:gd name="T2" fmla="*/ 11 w 156"/>
                <a:gd name="T3" fmla="*/ 108 h 108"/>
                <a:gd name="T4" fmla="*/ 72 w 156"/>
                <a:gd name="T5" fmla="*/ 21 h 108"/>
                <a:gd name="T6" fmla="*/ 156 w 156"/>
                <a:gd name="T7" fmla="*/ 21 h 108"/>
                <a:gd name="T8" fmla="*/ 67 w 156"/>
                <a:gd name="T9" fmla="*/ 14 h 108"/>
              </a:gdLst>
              <a:ahLst/>
              <a:cxnLst>
                <a:cxn ang="0">
                  <a:pos x="T0" y="T1"/>
                </a:cxn>
                <a:cxn ang="0">
                  <a:pos x="T2" y="T3"/>
                </a:cxn>
                <a:cxn ang="0">
                  <a:pos x="T4" y="T5"/>
                </a:cxn>
                <a:cxn ang="0">
                  <a:pos x="T6" y="T7"/>
                </a:cxn>
                <a:cxn ang="0">
                  <a:pos x="T8" y="T9"/>
                </a:cxn>
              </a:cxnLst>
              <a:rect l="0" t="0" r="r" b="b"/>
              <a:pathLst>
                <a:path w="156" h="108">
                  <a:moveTo>
                    <a:pt x="67" y="14"/>
                  </a:moveTo>
                  <a:cubicBezTo>
                    <a:pt x="26" y="31"/>
                    <a:pt x="0" y="69"/>
                    <a:pt x="11" y="108"/>
                  </a:cubicBezTo>
                  <a:cubicBezTo>
                    <a:pt x="11" y="72"/>
                    <a:pt x="34" y="37"/>
                    <a:pt x="72" y="21"/>
                  </a:cubicBezTo>
                  <a:cubicBezTo>
                    <a:pt x="100" y="9"/>
                    <a:pt x="131" y="10"/>
                    <a:pt x="156" y="21"/>
                  </a:cubicBezTo>
                  <a:cubicBezTo>
                    <a:pt x="131" y="1"/>
                    <a:pt x="99" y="0"/>
                    <a:pt x="67" y="1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53" name="Group 152"/>
          <p:cNvGrpSpPr/>
          <p:nvPr/>
        </p:nvGrpSpPr>
        <p:grpSpPr>
          <a:xfrm flipH="1">
            <a:off x="2665309" y="1577499"/>
            <a:ext cx="2918048" cy="3150124"/>
            <a:chOff x="-8231188" y="-836613"/>
            <a:chExt cx="7724775" cy="8339139"/>
          </a:xfrm>
          <a:effectLst>
            <a:outerShdw blurRad="76200" dir="13500000" sy="23000" kx="1200000" algn="br" rotWithShape="0">
              <a:prstClr val="black">
                <a:alpha val="20000"/>
              </a:prstClr>
            </a:outerShdw>
          </a:effectLst>
        </p:grpSpPr>
        <p:sp>
          <p:nvSpPr>
            <p:cNvPr id="154" name="Freeform 155"/>
            <p:cNvSpPr>
              <a:spLocks/>
            </p:cNvSpPr>
            <p:nvPr/>
          </p:nvSpPr>
          <p:spPr bwMode="auto">
            <a:xfrm>
              <a:off x="-4405313" y="3649663"/>
              <a:ext cx="2028825" cy="3613150"/>
            </a:xfrm>
            <a:custGeom>
              <a:avLst/>
              <a:gdLst>
                <a:gd name="T0" fmla="*/ 211 w 540"/>
                <a:gd name="T1" fmla="*/ 61 h 962"/>
                <a:gd name="T2" fmla="*/ 170 w 540"/>
                <a:gd name="T3" fmla="*/ 176 h 962"/>
                <a:gd name="T4" fmla="*/ 166 w 540"/>
                <a:gd name="T5" fmla="*/ 813 h 962"/>
                <a:gd name="T6" fmla="*/ 31 w 540"/>
                <a:gd name="T7" fmla="*/ 934 h 962"/>
                <a:gd name="T8" fmla="*/ 464 w 540"/>
                <a:gd name="T9" fmla="*/ 943 h 962"/>
                <a:gd name="T10" fmla="*/ 470 w 540"/>
                <a:gd name="T11" fmla="*/ 652 h 962"/>
                <a:gd name="T12" fmla="*/ 476 w 540"/>
                <a:gd name="T13" fmla="*/ 416 h 962"/>
                <a:gd name="T14" fmla="*/ 484 w 540"/>
                <a:gd name="T15" fmla="*/ 286 h 962"/>
                <a:gd name="T16" fmla="*/ 520 w 540"/>
                <a:gd name="T17" fmla="*/ 129 h 962"/>
                <a:gd name="T18" fmla="*/ 514 w 540"/>
                <a:gd name="T19" fmla="*/ 0 h 962"/>
                <a:gd name="T20" fmla="*/ 292 w 540"/>
                <a:gd name="T21" fmla="*/ 29 h 962"/>
                <a:gd name="T22" fmla="*/ 211 w 540"/>
                <a:gd name="T23" fmla="*/ 61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0" h="962">
                  <a:moveTo>
                    <a:pt x="211" y="61"/>
                  </a:moveTo>
                  <a:cubicBezTo>
                    <a:pt x="212" y="78"/>
                    <a:pt x="170" y="103"/>
                    <a:pt x="170" y="176"/>
                  </a:cubicBezTo>
                  <a:cubicBezTo>
                    <a:pt x="170" y="202"/>
                    <a:pt x="177" y="813"/>
                    <a:pt x="166" y="813"/>
                  </a:cubicBezTo>
                  <a:cubicBezTo>
                    <a:pt x="131" y="813"/>
                    <a:pt x="0" y="870"/>
                    <a:pt x="31" y="934"/>
                  </a:cubicBezTo>
                  <a:cubicBezTo>
                    <a:pt x="42" y="954"/>
                    <a:pt x="458" y="962"/>
                    <a:pt x="464" y="943"/>
                  </a:cubicBezTo>
                  <a:cubicBezTo>
                    <a:pt x="476" y="907"/>
                    <a:pt x="470" y="721"/>
                    <a:pt x="470" y="652"/>
                  </a:cubicBezTo>
                  <a:cubicBezTo>
                    <a:pt x="470" y="562"/>
                    <a:pt x="468" y="505"/>
                    <a:pt x="476" y="416"/>
                  </a:cubicBezTo>
                  <a:cubicBezTo>
                    <a:pt x="479" y="375"/>
                    <a:pt x="462" y="315"/>
                    <a:pt x="484" y="286"/>
                  </a:cubicBezTo>
                  <a:cubicBezTo>
                    <a:pt x="510" y="251"/>
                    <a:pt x="520" y="173"/>
                    <a:pt x="520" y="129"/>
                  </a:cubicBezTo>
                  <a:cubicBezTo>
                    <a:pt x="503" y="129"/>
                    <a:pt x="540" y="0"/>
                    <a:pt x="514" y="0"/>
                  </a:cubicBezTo>
                  <a:cubicBezTo>
                    <a:pt x="415" y="0"/>
                    <a:pt x="385" y="14"/>
                    <a:pt x="292" y="29"/>
                  </a:cubicBezTo>
                  <a:cubicBezTo>
                    <a:pt x="262" y="33"/>
                    <a:pt x="210" y="22"/>
                    <a:pt x="211" y="61"/>
                  </a:cubicBez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Freeform 156"/>
            <p:cNvSpPr>
              <a:spLocks/>
            </p:cNvSpPr>
            <p:nvPr/>
          </p:nvSpPr>
          <p:spPr bwMode="auto">
            <a:xfrm>
              <a:off x="-4411663" y="6072188"/>
              <a:ext cx="1831975" cy="1193800"/>
            </a:xfrm>
            <a:custGeom>
              <a:avLst/>
              <a:gdLst>
                <a:gd name="T0" fmla="*/ 173 w 488"/>
                <a:gd name="T1" fmla="*/ 9 h 318"/>
                <a:gd name="T2" fmla="*/ 167 w 488"/>
                <a:gd name="T3" fmla="*/ 169 h 318"/>
                <a:gd name="T4" fmla="*/ 32 w 488"/>
                <a:gd name="T5" fmla="*/ 290 h 318"/>
                <a:gd name="T6" fmla="*/ 465 w 488"/>
                <a:gd name="T7" fmla="*/ 300 h 318"/>
                <a:gd name="T8" fmla="*/ 485 w 488"/>
                <a:gd name="T9" fmla="*/ 77 h 318"/>
                <a:gd name="T10" fmla="*/ 488 w 488"/>
                <a:gd name="T11" fmla="*/ 10 h 318"/>
                <a:gd name="T12" fmla="*/ 487 w 488"/>
                <a:gd name="T13" fmla="*/ 0 h 318"/>
                <a:gd name="T14" fmla="*/ 173 w 488"/>
                <a:gd name="T15" fmla="*/ 9 h 3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8" h="318">
                  <a:moveTo>
                    <a:pt x="173" y="9"/>
                  </a:moveTo>
                  <a:cubicBezTo>
                    <a:pt x="173" y="115"/>
                    <a:pt x="171" y="169"/>
                    <a:pt x="167" y="169"/>
                  </a:cubicBezTo>
                  <a:cubicBezTo>
                    <a:pt x="132" y="169"/>
                    <a:pt x="0" y="226"/>
                    <a:pt x="32" y="290"/>
                  </a:cubicBezTo>
                  <a:cubicBezTo>
                    <a:pt x="42" y="311"/>
                    <a:pt x="459" y="318"/>
                    <a:pt x="465" y="300"/>
                  </a:cubicBezTo>
                  <a:cubicBezTo>
                    <a:pt x="475" y="270"/>
                    <a:pt x="487" y="161"/>
                    <a:pt x="485" y="77"/>
                  </a:cubicBezTo>
                  <a:cubicBezTo>
                    <a:pt x="485" y="57"/>
                    <a:pt x="488" y="23"/>
                    <a:pt x="488" y="10"/>
                  </a:cubicBezTo>
                  <a:cubicBezTo>
                    <a:pt x="488" y="6"/>
                    <a:pt x="488" y="3"/>
                    <a:pt x="487" y="0"/>
                  </a:cubicBezTo>
                  <a:cubicBezTo>
                    <a:pt x="397" y="42"/>
                    <a:pt x="281" y="42"/>
                    <a:pt x="173" y="9"/>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Freeform 157"/>
            <p:cNvSpPr>
              <a:spLocks/>
            </p:cNvSpPr>
            <p:nvPr/>
          </p:nvSpPr>
          <p:spPr bwMode="auto">
            <a:xfrm>
              <a:off x="-5054601" y="2081212"/>
              <a:ext cx="2070100" cy="1790700"/>
            </a:xfrm>
            <a:custGeom>
              <a:avLst/>
              <a:gdLst>
                <a:gd name="T0" fmla="*/ 430 w 551"/>
                <a:gd name="T1" fmla="*/ 70 h 477"/>
                <a:gd name="T2" fmla="*/ 443 w 551"/>
                <a:gd name="T3" fmla="*/ 321 h 477"/>
                <a:gd name="T4" fmla="*/ 229 w 551"/>
                <a:gd name="T5" fmla="*/ 447 h 477"/>
                <a:gd name="T6" fmla="*/ 16 w 551"/>
                <a:gd name="T7" fmla="*/ 366 h 477"/>
                <a:gd name="T8" fmla="*/ 130 w 551"/>
                <a:gd name="T9" fmla="*/ 245 h 477"/>
                <a:gd name="T10" fmla="*/ 213 w 551"/>
                <a:gd name="T11" fmla="*/ 214 h 477"/>
                <a:gd name="T12" fmla="*/ 262 w 551"/>
                <a:gd name="T13" fmla="*/ 129 h 477"/>
                <a:gd name="T14" fmla="*/ 401 w 551"/>
                <a:gd name="T15" fmla="*/ 52 h 477"/>
                <a:gd name="T16" fmla="*/ 430 w 551"/>
                <a:gd name="T17" fmla="*/ 70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1" h="477">
                  <a:moveTo>
                    <a:pt x="430" y="70"/>
                  </a:moveTo>
                  <a:cubicBezTo>
                    <a:pt x="439" y="166"/>
                    <a:pt x="551" y="231"/>
                    <a:pt x="443" y="321"/>
                  </a:cubicBezTo>
                  <a:cubicBezTo>
                    <a:pt x="400" y="357"/>
                    <a:pt x="406" y="397"/>
                    <a:pt x="229" y="447"/>
                  </a:cubicBezTo>
                  <a:cubicBezTo>
                    <a:pt x="138" y="473"/>
                    <a:pt x="34" y="477"/>
                    <a:pt x="16" y="366"/>
                  </a:cubicBezTo>
                  <a:cubicBezTo>
                    <a:pt x="1" y="281"/>
                    <a:pt x="0" y="273"/>
                    <a:pt x="130" y="245"/>
                  </a:cubicBezTo>
                  <a:cubicBezTo>
                    <a:pt x="154" y="247"/>
                    <a:pt x="191" y="181"/>
                    <a:pt x="213" y="214"/>
                  </a:cubicBezTo>
                  <a:cubicBezTo>
                    <a:pt x="235" y="246"/>
                    <a:pt x="210" y="187"/>
                    <a:pt x="262" y="129"/>
                  </a:cubicBezTo>
                  <a:cubicBezTo>
                    <a:pt x="263" y="128"/>
                    <a:pt x="247" y="0"/>
                    <a:pt x="401" y="52"/>
                  </a:cubicBezTo>
                  <a:cubicBezTo>
                    <a:pt x="403" y="52"/>
                    <a:pt x="430" y="69"/>
                    <a:pt x="430" y="70"/>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Freeform 158"/>
            <p:cNvSpPr>
              <a:spLocks/>
            </p:cNvSpPr>
            <p:nvPr/>
          </p:nvSpPr>
          <p:spPr bwMode="auto">
            <a:xfrm>
              <a:off x="-5354638" y="2798762"/>
              <a:ext cx="635000" cy="993775"/>
            </a:xfrm>
            <a:custGeom>
              <a:avLst/>
              <a:gdLst>
                <a:gd name="T0" fmla="*/ 169 w 169"/>
                <a:gd name="T1" fmla="*/ 56 h 265"/>
                <a:gd name="T2" fmla="*/ 15 w 169"/>
                <a:gd name="T3" fmla="*/ 173 h 265"/>
                <a:gd name="T4" fmla="*/ 106 w 169"/>
                <a:gd name="T5" fmla="*/ 255 h 265"/>
                <a:gd name="T6" fmla="*/ 157 w 169"/>
                <a:gd name="T7" fmla="*/ 247 h 265"/>
                <a:gd name="T8" fmla="*/ 167 w 169"/>
                <a:gd name="T9" fmla="*/ 60 h 265"/>
                <a:gd name="T10" fmla="*/ 169 w 169"/>
                <a:gd name="T11" fmla="*/ 56 h 265"/>
              </a:gdLst>
              <a:ahLst/>
              <a:cxnLst>
                <a:cxn ang="0">
                  <a:pos x="T0" y="T1"/>
                </a:cxn>
                <a:cxn ang="0">
                  <a:pos x="T2" y="T3"/>
                </a:cxn>
                <a:cxn ang="0">
                  <a:pos x="T4" y="T5"/>
                </a:cxn>
                <a:cxn ang="0">
                  <a:pos x="T6" y="T7"/>
                </a:cxn>
                <a:cxn ang="0">
                  <a:pos x="T8" y="T9"/>
                </a:cxn>
                <a:cxn ang="0">
                  <a:pos x="T10" y="T11"/>
                </a:cxn>
              </a:cxnLst>
              <a:rect l="0" t="0" r="r" b="b"/>
              <a:pathLst>
                <a:path w="169" h="265">
                  <a:moveTo>
                    <a:pt x="169" y="56"/>
                  </a:moveTo>
                  <a:cubicBezTo>
                    <a:pt x="90" y="0"/>
                    <a:pt x="0" y="86"/>
                    <a:pt x="15" y="173"/>
                  </a:cubicBezTo>
                  <a:cubicBezTo>
                    <a:pt x="25" y="231"/>
                    <a:pt x="39" y="236"/>
                    <a:pt x="106" y="255"/>
                  </a:cubicBezTo>
                  <a:cubicBezTo>
                    <a:pt x="109" y="256"/>
                    <a:pt x="167" y="265"/>
                    <a:pt x="157" y="247"/>
                  </a:cubicBezTo>
                  <a:cubicBezTo>
                    <a:pt x="123" y="186"/>
                    <a:pt x="135" y="120"/>
                    <a:pt x="167" y="60"/>
                  </a:cubicBezTo>
                  <a:cubicBezTo>
                    <a:pt x="168" y="58"/>
                    <a:pt x="169" y="57"/>
                    <a:pt x="169" y="56"/>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Freeform 159"/>
            <p:cNvSpPr>
              <a:spLocks/>
            </p:cNvSpPr>
            <p:nvPr/>
          </p:nvSpPr>
          <p:spPr bwMode="auto">
            <a:xfrm>
              <a:off x="-3743326" y="3894138"/>
              <a:ext cx="2144713" cy="3608388"/>
            </a:xfrm>
            <a:custGeom>
              <a:avLst/>
              <a:gdLst>
                <a:gd name="T0" fmla="*/ 242 w 571"/>
                <a:gd name="T1" fmla="*/ 60 h 961"/>
                <a:gd name="T2" fmla="*/ 16 w 571"/>
                <a:gd name="T3" fmla="*/ 137 h 961"/>
                <a:gd name="T4" fmla="*/ 203 w 571"/>
                <a:gd name="T5" fmla="*/ 335 h 961"/>
                <a:gd name="T6" fmla="*/ 196 w 571"/>
                <a:gd name="T7" fmla="*/ 813 h 961"/>
                <a:gd name="T8" fmla="*/ 62 w 571"/>
                <a:gd name="T9" fmla="*/ 934 h 961"/>
                <a:gd name="T10" fmla="*/ 495 w 571"/>
                <a:gd name="T11" fmla="*/ 943 h 961"/>
                <a:gd name="T12" fmla="*/ 515 w 571"/>
                <a:gd name="T13" fmla="*/ 721 h 961"/>
                <a:gd name="T14" fmla="*/ 517 w 571"/>
                <a:gd name="T15" fmla="*/ 655 h 961"/>
                <a:gd name="T16" fmla="*/ 500 w 571"/>
                <a:gd name="T17" fmla="*/ 581 h 961"/>
                <a:gd name="T18" fmla="*/ 515 w 571"/>
                <a:gd name="T19" fmla="*/ 538 h 961"/>
                <a:gd name="T20" fmla="*/ 501 w 571"/>
                <a:gd name="T21" fmla="*/ 500 h 961"/>
                <a:gd name="T22" fmla="*/ 506 w 571"/>
                <a:gd name="T23" fmla="*/ 415 h 961"/>
                <a:gd name="T24" fmla="*/ 514 w 571"/>
                <a:gd name="T25" fmla="*/ 285 h 961"/>
                <a:gd name="T26" fmla="*/ 551 w 571"/>
                <a:gd name="T27" fmla="*/ 128 h 961"/>
                <a:gd name="T28" fmla="*/ 544 w 571"/>
                <a:gd name="T29" fmla="*/ 0 h 961"/>
                <a:gd name="T30" fmla="*/ 323 w 571"/>
                <a:gd name="T31" fmla="*/ 28 h 961"/>
                <a:gd name="T32" fmla="*/ 242 w 571"/>
                <a:gd name="T33" fmla="*/ 6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1" h="961">
                  <a:moveTo>
                    <a:pt x="242" y="60"/>
                  </a:moveTo>
                  <a:cubicBezTo>
                    <a:pt x="243" y="77"/>
                    <a:pt x="0" y="66"/>
                    <a:pt x="16" y="137"/>
                  </a:cubicBezTo>
                  <a:cubicBezTo>
                    <a:pt x="51" y="289"/>
                    <a:pt x="203" y="300"/>
                    <a:pt x="203" y="335"/>
                  </a:cubicBezTo>
                  <a:cubicBezTo>
                    <a:pt x="203" y="518"/>
                    <a:pt x="204" y="813"/>
                    <a:pt x="196" y="813"/>
                  </a:cubicBezTo>
                  <a:cubicBezTo>
                    <a:pt x="161" y="813"/>
                    <a:pt x="30" y="870"/>
                    <a:pt x="62" y="934"/>
                  </a:cubicBezTo>
                  <a:cubicBezTo>
                    <a:pt x="72" y="954"/>
                    <a:pt x="488" y="961"/>
                    <a:pt x="495" y="943"/>
                  </a:cubicBezTo>
                  <a:cubicBezTo>
                    <a:pt x="504" y="913"/>
                    <a:pt x="516" y="805"/>
                    <a:pt x="515" y="721"/>
                  </a:cubicBezTo>
                  <a:cubicBezTo>
                    <a:pt x="515" y="702"/>
                    <a:pt x="517" y="668"/>
                    <a:pt x="517" y="655"/>
                  </a:cubicBezTo>
                  <a:cubicBezTo>
                    <a:pt x="517" y="629"/>
                    <a:pt x="500" y="603"/>
                    <a:pt x="500" y="581"/>
                  </a:cubicBezTo>
                  <a:cubicBezTo>
                    <a:pt x="500" y="566"/>
                    <a:pt x="515" y="553"/>
                    <a:pt x="515" y="538"/>
                  </a:cubicBezTo>
                  <a:cubicBezTo>
                    <a:pt x="515" y="526"/>
                    <a:pt x="501" y="513"/>
                    <a:pt x="501" y="500"/>
                  </a:cubicBezTo>
                  <a:cubicBezTo>
                    <a:pt x="502" y="474"/>
                    <a:pt x="504" y="447"/>
                    <a:pt x="506" y="415"/>
                  </a:cubicBezTo>
                  <a:cubicBezTo>
                    <a:pt x="510" y="374"/>
                    <a:pt x="492" y="314"/>
                    <a:pt x="514" y="285"/>
                  </a:cubicBezTo>
                  <a:cubicBezTo>
                    <a:pt x="541" y="250"/>
                    <a:pt x="551" y="172"/>
                    <a:pt x="551" y="128"/>
                  </a:cubicBezTo>
                  <a:cubicBezTo>
                    <a:pt x="534" y="128"/>
                    <a:pt x="571" y="0"/>
                    <a:pt x="544" y="0"/>
                  </a:cubicBezTo>
                  <a:cubicBezTo>
                    <a:pt x="446" y="0"/>
                    <a:pt x="416" y="13"/>
                    <a:pt x="323" y="28"/>
                  </a:cubicBezTo>
                  <a:cubicBezTo>
                    <a:pt x="293" y="33"/>
                    <a:pt x="241" y="22"/>
                    <a:pt x="242" y="6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Freeform 161"/>
            <p:cNvSpPr>
              <a:spLocks/>
            </p:cNvSpPr>
            <p:nvPr/>
          </p:nvSpPr>
          <p:spPr bwMode="auto">
            <a:xfrm>
              <a:off x="-4078288" y="4075113"/>
              <a:ext cx="2568575" cy="581025"/>
            </a:xfrm>
            <a:custGeom>
              <a:avLst/>
              <a:gdLst>
                <a:gd name="T0" fmla="*/ 102 w 684"/>
                <a:gd name="T1" fmla="*/ 33 h 155"/>
                <a:gd name="T2" fmla="*/ 78 w 684"/>
                <a:gd name="T3" fmla="*/ 76 h 155"/>
                <a:gd name="T4" fmla="*/ 616 w 684"/>
                <a:gd name="T5" fmla="*/ 100 h 155"/>
                <a:gd name="T6" fmla="*/ 599 w 684"/>
                <a:gd name="T7" fmla="*/ 3 h 155"/>
                <a:gd name="T8" fmla="*/ 102 w 684"/>
                <a:gd name="T9" fmla="*/ 33 h 155"/>
              </a:gdLst>
              <a:ahLst/>
              <a:cxnLst>
                <a:cxn ang="0">
                  <a:pos x="T0" y="T1"/>
                </a:cxn>
                <a:cxn ang="0">
                  <a:pos x="T2" y="T3"/>
                </a:cxn>
                <a:cxn ang="0">
                  <a:pos x="T4" y="T5"/>
                </a:cxn>
                <a:cxn ang="0">
                  <a:pos x="T6" y="T7"/>
                </a:cxn>
                <a:cxn ang="0">
                  <a:pos x="T8" y="T9"/>
                </a:cxn>
              </a:cxnLst>
              <a:rect l="0" t="0" r="r" b="b"/>
              <a:pathLst>
                <a:path w="684" h="155">
                  <a:moveTo>
                    <a:pt x="102" y="33"/>
                  </a:moveTo>
                  <a:cubicBezTo>
                    <a:pt x="67" y="19"/>
                    <a:pt x="0" y="44"/>
                    <a:pt x="78" y="76"/>
                  </a:cubicBezTo>
                  <a:cubicBezTo>
                    <a:pt x="235" y="142"/>
                    <a:pt x="479" y="155"/>
                    <a:pt x="616" y="100"/>
                  </a:cubicBezTo>
                  <a:cubicBezTo>
                    <a:pt x="684" y="72"/>
                    <a:pt x="638" y="0"/>
                    <a:pt x="599" y="3"/>
                  </a:cubicBezTo>
                  <a:cubicBezTo>
                    <a:pt x="419" y="16"/>
                    <a:pt x="280" y="49"/>
                    <a:pt x="102" y="33"/>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0" name="Freeform 162"/>
            <p:cNvSpPr>
              <a:spLocks/>
            </p:cNvSpPr>
            <p:nvPr/>
          </p:nvSpPr>
          <p:spPr bwMode="auto">
            <a:xfrm>
              <a:off x="-4062413" y="2125662"/>
              <a:ext cx="2420938" cy="2392363"/>
            </a:xfrm>
            <a:custGeom>
              <a:avLst/>
              <a:gdLst>
                <a:gd name="T0" fmla="*/ 470 w 645"/>
                <a:gd name="T1" fmla="*/ 0 h 637"/>
                <a:gd name="T2" fmla="*/ 115 w 645"/>
                <a:gd name="T3" fmla="*/ 40 h 637"/>
                <a:gd name="T4" fmla="*/ 52 w 645"/>
                <a:gd name="T5" fmla="*/ 469 h 637"/>
                <a:gd name="T6" fmla="*/ 107 w 645"/>
                <a:gd name="T7" fmla="*/ 582 h 637"/>
                <a:gd name="T8" fmla="*/ 479 w 645"/>
                <a:gd name="T9" fmla="*/ 629 h 637"/>
                <a:gd name="T10" fmla="*/ 638 w 645"/>
                <a:gd name="T11" fmla="*/ 451 h 637"/>
                <a:gd name="T12" fmla="*/ 475 w 645"/>
                <a:gd name="T13" fmla="*/ 9 h 637"/>
                <a:gd name="T14" fmla="*/ 470 w 645"/>
                <a:gd name="T15" fmla="*/ 0 h 6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5" h="637">
                  <a:moveTo>
                    <a:pt x="470" y="0"/>
                  </a:moveTo>
                  <a:cubicBezTo>
                    <a:pt x="115" y="40"/>
                    <a:pt x="115" y="40"/>
                    <a:pt x="115" y="40"/>
                  </a:cubicBezTo>
                  <a:cubicBezTo>
                    <a:pt x="0" y="156"/>
                    <a:pt x="158" y="335"/>
                    <a:pt x="52" y="469"/>
                  </a:cubicBezTo>
                  <a:cubicBezTo>
                    <a:pt x="32" y="494"/>
                    <a:pt x="45" y="563"/>
                    <a:pt x="107" y="582"/>
                  </a:cubicBezTo>
                  <a:cubicBezTo>
                    <a:pt x="246" y="625"/>
                    <a:pt x="333" y="637"/>
                    <a:pt x="479" y="629"/>
                  </a:cubicBezTo>
                  <a:cubicBezTo>
                    <a:pt x="601" y="623"/>
                    <a:pt x="631" y="589"/>
                    <a:pt x="638" y="451"/>
                  </a:cubicBezTo>
                  <a:cubicBezTo>
                    <a:pt x="645" y="298"/>
                    <a:pt x="578" y="116"/>
                    <a:pt x="475" y="9"/>
                  </a:cubicBezTo>
                  <a:cubicBezTo>
                    <a:pt x="475" y="9"/>
                    <a:pt x="470" y="1"/>
                    <a:pt x="4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1" name="Freeform 163"/>
            <p:cNvSpPr>
              <a:spLocks/>
            </p:cNvSpPr>
            <p:nvPr/>
          </p:nvSpPr>
          <p:spPr bwMode="auto">
            <a:xfrm>
              <a:off x="-2665413" y="1946275"/>
              <a:ext cx="2159000" cy="1922463"/>
            </a:xfrm>
            <a:custGeom>
              <a:avLst/>
              <a:gdLst>
                <a:gd name="T0" fmla="*/ 103 w 575"/>
                <a:gd name="T1" fmla="*/ 49 h 512"/>
                <a:gd name="T2" fmla="*/ 352 w 575"/>
                <a:gd name="T3" fmla="*/ 82 h 512"/>
                <a:gd name="T4" fmla="*/ 551 w 575"/>
                <a:gd name="T5" fmla="*/ 322 h 512"/>
                <a:gd name="T6" fmla="*/ 318 w 575"/>
                <a:gd name="T7" fmla="*/ 511 h 512"/>
                <a:gd name="T8" fmla="*/ 202 w 575"/>
                <a:gd name="T9" fmla="*/ 331 h 512"/>
                <a:gd name="T10" fmla="*/ 228 w 575"/>
                <a:gd name="T11" fmla="*/ 321 h 512"/>
                <a:gd name="T12" fmla="*/ 284 w 575"/>
                <a:gd name="T13" fmla="*/ 269 h 512"/>
                <a:gd name="T14" fmla="*/ 130 w 575"/>
                <a:gd name="T15" fmla="*/ 225 h 512"/>
                <a:gd name="T16" fmla="*/ 80 w 575"/>
                <a:gd name="T17" fmla="*/ 74 h 512"/>
                <a:gd name="T18" fmla="*/ 103 w 575"/>
                <a:gd name="T19" fmla="*/ 49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5" h="512">
                  <a:moveTo>
                    <a:pt x="103" y="49"/>
                  </a:moveTo>
                  <a:cubicBezTo>
                    <a:pt x="199" y="57"/>
                    <a:pt x="238" y="0"/>
                    <a:pt x="352" y="82"/>
                  </a:cubicBezTo>
                  <a:cubicBezTo>
                    <a:pt x="383" y="104"/>
                    <a:pt x="575" y="49"/>
                    <a:pt x="551" y="322"/>
                  </a:cubicBezTo>
                  <a:cubicBezTo>
                    <a:pt x="543" y="416"/>
                    <a:pt x="430" y="512"/>
                    <a:pt x="318" y="511"/>
                  </a:cubicBezTo>
                  <a:cubicBezTo>
                    <a:pt x="231" y="509"/>
                    <a:pt x="206" y="464"/>
                    <a:pt x="202" y="331"/>
                  </a:cubicBezTo>
                  <a:cubicBezTo>
                    <a:pt x="248" y="326"/>
                    <a:pt x="163" y="315"/>
                    <a:pt x="228" y="321"/>
                  </a:cubicBezTo>
                  <a:cubicBezTo>
                    <a:pt x="271" y="325"/>
                    <a:pt x="223" y="295"/>
                    <a:pt x="284" y="269"/>
                  </a:cubicBezTo>
                  <a:cubicBezTo>
                    <a:pt x="318" y="254"/>
                    <a:pt x="178" y="287"/>
                    <a:pt x="130" y="225"/>
                  </a:cubicBezTo>
                  <a:cubicBezTo>
                    <a:pt x="129" y="224"/>
                    <a:pt x="0" y="215"/>
                    <a:pt x="80" y="74"/>
                  </a:cubicBezTo>
                  <a:cubicBezTo>
                    <a:pt x="80" y="72"/>
                    <a:pt x="102" y="49"/>
                    <a:pt x="103" y="4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2" name="Freeform 164"/>
            <p:cNvSpPr>
              <a:spLocks/>
            </p:cNvSpPr>
            <p:nvPr/>
          </p:nvSpPr>
          <p:spPr bwMode="auto">
            <a:xfrm>
              <a:off x="-3883026" y="2854325"/>
              <a:ext cx="2001838" cy="1825625"/>
            </a:xfrm>
            <a:custGeom>
              <a:avLst/>
              <a:gdLst>
                <a:gd name="T0" fmla="*/ 500 w 533"/>
                <a:gd name="T1" fmla="*/ 342 h 486"/>
                <a:gd name="T2" fmla="*/ 515 w 533"/>
                <a:gd name="T3" fmla="*/ 186 h 486"/>
                <a:gd name="T4" fmla="*/ 521 w 533"/>
                <a:gd name="T5" fmla="*/ 161 h 486"/>
                <a:gd name="T6" fmla="*/ 494 w 533"/>
                <a:gd name="T7" fmla="*/ 157 h 486"/>
                <a:gd name="T8" fmla="*/ 476 w 533"/>
                <a:gd name="T9" fmla="*/ 155 h 486"/>
                <a:gd name="T10" fmla="*/ 474 w 533"/>
                <a:gd name="T11" fmla="*/ 154 h 486"/>
                <a:gd name="T12" fmla="*/ 471 w 533"/>
                <a:gd name="T13" fmla="*/ 154 h 486"/>
                <a:gd name="T14" fmla="*/ 450 w 533"/>
                <a:gd name="T15" fmla="*/ 149 h 486"/>
                <a:gd name="T16" fmla="*/ 382 w 533"/>
                <a:gd name="T17" fmla="*/ 301 h 486"/>
                <a:gd name="T18" fmla="*/ 128 w 533"/>
                <a:gd name="T19" fmla="*/ 177 h 486"/>
                <a:gd name="T20" fmla="*/ 84 w 533"/>
                <a:gd name="T21" fmla="*/ 39 h 486"/>
                <a:gd name="T22" fmla="*/ 84 w 533"/>
                <a:gd name="T23" fmla="*/ 188 h 486"/>
                <a:gd name="T24" fmla="*/ 0 w 533"/>
                <a:gd name="T25" fmla="*/ 332 h 486"/>
                <a:gd name="T26" fmla="*/ 59 w 533"/>
                <a:gd name="T27" fmla="*/ 388 h 486"/>
                <a:gd name="T28" fmla="*/ 431 w 533"/>
                <a:gd name="T29" fmla="*/ 435 h 486"/>
                <a:gd name="T30" fmla="*/ 533 w 533"/>
                <a:gd name="T31" fmla="*/ 412 h 486"/>
                <a:gd name="T32" fmla="*/ 500 w 533"/>
                <a:gd name="T33" fmla="*/ 342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3" h="486">
                  <a:moveTo>
                    <a:pt x="500" y="342"/>
                  </a:moveTo>
                  <a:cubicBezTo>
                    <a:pt x="483" y="287"/>
                    <a:pt x="520" y="237"/>
                    <a:pt x="515" y="186"/>
                  </a:cubicBezTo>
                  <a:cubicBezTo>
                    <a:pt x="514" y="177"/>
                    <a:pt x="517" y="168"/>
                    <a:pt x="521" y="161"/>
                  </a:cubicBezTo>
                  <a:cubicBezTo>
                    <a:pt x="512" y="160"/>
                    <a:pt x="503" y="159"/>
                    <a:pt x="494" y="157"/>
                  </a:cubicBezTo>
                  <a:cubicBezTo>
                    <a:pt x="488" y="156"/>
                    <a:pt x="482" y="155"/>
                    <a:pt x="476" y="155"/>
                  </a:cubicBezTo>
                  <a:cubicBezTo>
                    <a:pt x="475" y="154"/>
                    <a:pt x="474" y="154"/>
                    <a:pt x="474" y="154"/>
                  </a:cubicBezTo>
                  <a:cubicBezTo>
                    <a:pt x="473" y="154"/>
                    <a:pt x="472" y="154"/>
                    <a:pt x="471" y="154"/>
                  </a:cubicBezTo>
                  <a:cubicBezTo>
                    <a:pt x="464" y="153"/>
                    <a:pt x="457" y="151"/>
                    <a:pt x="450" y="149"/>
                  </a:cubicBezTo>
                  <a:cubicBezTo>
                    <a:pt x="427" y="183"/>
                    <a:pt x="398" y="230"/>
                    <a:pt x="382" y="301"/>
                  </a:cubicBezTo>
                  <a:cubicBezTo>
                    <a:pt x="368" y="364"/>
                    <a:pt x="143" y="486"/>
                    <a:pt x="128" y="177"/>
                  </a:cubicBezTo>
                  <a:cubicBezTo>
                    <a:pt x="127" y="152"/>
                    <a:pt x="72" y="0"/>
                    <a:pt x="84" y="39"/>
                  </a:cubicBezTo>
                  <a:cubicBezTo>
                    <a:pt x="92" y="65"/>
                    <a:pt x="82" y="184"/>
                    <a:pt x="84" y="188"/>
                  </a:cubicBezTo>
                  <a:cubicBezTo>
                    <a:pt x="83" y="190"/>
                    <a:pt x="96" y="395"/>
                    <a:pt x="0" y="332"/>
                  </a:cubicBezTo>
                  <a:cubicBezTo>
                    <a:pt x="8" y="355"/>
                    <a:pt x="27" y="378"/>
                    <a:pt x="59" y="388"/>
                  </a:cubicBezTo>
                  <a:cubicBezTo>
                    <a:pt x="198" y="431"/>
                    <a:pt x="285" y="443"/>
                    <a:pt x="431" y="435"/>
                  </a:cubicBezTo>
                  <a:cubicBezTo>
                    <a:pt x="477" y="433"/>
                    <a:pt x="510" y="426"/>
                    <a:pt x="533" y="412"/>
                  </a:cubicBezTo>
                  <a:cubicBezTo>
                    <a:pt x="518" y="390"/>
                    <a:pt x="507" y="363"/>
                    <a:pt x="500" y="342"/>
                  </a:cubicBezTo>
                  <a:close/>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Freeform 165"/>
            <p:cNvSpPr>
              <a:spLocks/>
            </p:cNvSpPr>
            <p:nvPr/>
          </p:nvSpPr>
          <p:spPr bwMode="auto">
            <a:xfrm>
              <a:off x="-2114551" y="2043112"/>
              <a:ext cx="1608138" cy="1825625"/>
            </a:xfrm>
            <a:custGeom>
              <a:avLst/>
              <a:gdLst>
                <a:gd name="T0" fmla="*/ 34 w 428"/>
                <a:gd name="T1" fmla="*/ 18 h 486"/>
                <a:gd name="T2" fmla="*/ 0 w 428"/>
                <a:gd name="T3" fmla="*/ 80 h 486"/>
                <a:gd name="T4" fmla="*/ 120 w 428"/>
                <a:gd name="T5" fmla="*/ 102 h 486"/>
                <a:gd name="T6" fmla="*/ 162 w 428"/>
                <a:gd name="T7" fmla="*/ 147 h 486"/>
                <a:gd name="T8" fmla="*/ 229 w 428"/>
                <a:gd name="T9" fmla="*/ 149 h 486"/>
                <a:gd name="T10" fmla="*/ 249 w 428"/>
                <a:gd name="T11" fmla="*/ 159 h 486"/>
                <a:gd name="T12" fmla="*/ 280 w 428"/>
                <a:gd name="T13" fmla="*/ 154 h 486"/>
                <a:gd name="T14" fmla="*/ 357 w 428"/>
                <a:gd name="T15" fmla="*/ 206 h 486"/>
                <a:gd name="T16" fmla="*/ 238 w 428"/>
                <a:gd name="T17" fmla="*/ 416 h 486"/>
                <a:gd name="T18" fmla="*/ 117 w 428"/>
                <a:gd name="T19" fmla="*/ 305 h 486"/>
                <a:gd name="T20" fmla="*/ 131 w 428"/>
                <a:gd name="T21" fmla="*/ 285 h 486"/>
                <a:gd name="T22" fmla="*/ 178 w 428"/>
                <a:gd name="T23" fmla="*/ 225 h 486"/>
                <a:gd name="T24" fmla="*/ 116 w 428"/>
                <a:gd name="T25" fmla="*/ 239 h 486"/>
                <a:gd name="T26" fmla="*/ 137 w 428"/>
                <a:gd name="T27" fmla="*/ 243 h 486"/>
                <a:gd name="T28" fmla="*/ 81 w 428"/>
                <a:gd name="T29" fmla="*/ 295 h 486"/>
                <a:gd name="T30" fmla="*/ 62 w 428"/>
                <a:gd name="T31" fmla="*/ 293 h 486"/>
                <a:gd name="T32" fmla="*/ 63 w 428"/>
                <a:gd name="T33" fmla="*/ 296 h 486"/>
                <a:gd name="T34" fmla="*/ 65 w 428"/>
                <a:gd name="T35" fmla="*/ 303 h 486"/>
                <a:gd name="T36" fmla="*/ 102 w 428"/>
                <a:gd name="T37" fmla="*/ 411 h 486"/>
                <a:gd name="T38" fmla="*/ 157 w 428"/>
                <a:gd name="T39" fmla="*/ 484 h 486"/>
                <a:gd name="T40" fmla="*/ 171 w 428"/>
                <a:gd name="T41" fmla="*/ 485 h 486"/>
                <a:gd name="T42" fmla="*/ 404 w 428"/>
                <a:gd name="T43" fmla="*/ 296 h 486"/>
                <a:gd name="T44" fmla="*/ 205 w 428"/>
                <a:gd name="T45" fmla="*/ 56 h 486"/>
                <a:gd name="T46" fmla="*/ 34 w 428"/>
                <a:gd name="T47" fmla="*/ 1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8" h="486">
                  <a:moveTo>
                    <a:pt x="34" y="18"/>
                  </a:moveTo>
                  <a:cubicBezTo>
                    <a:pt x="0" y="80"/>
                    <a:pt x="0" y="80"/>
                    <a:pt x="0" y="80"/>
                  </a:cubicBezTo>
                  <a:cubicBezTo>
                    <a:pt x="30" y="42"/>
                    <a:pt x="183" y="7"/>
                    <a:pt x="120" y="102"/>
                  </a:cubicBezTo>
                  <a:cubicBezTo>
                    <a:pt x="100" y="132"/>
                    <a:pt x="147" y="130"/>
                    <a:pt x="162" y="147"/>
                  </a:cubicBezTo>
                  <a:cubicBezTo>
                    <a:pt x="162" y="147"/>
                    <a:pt x="227" y="87"/>
                    <a:pt x="229" y="149"/>
                  </a:cubicBezTo>
                  <a:cubicBezTo>
                    <a:pt x="230" y="166"/>
                    <a:pt x="215" y="150"/>
                    <a:pt x="249" y="159"/>
                  </a:cubicBezTo>
                  <a:cubicBezTo>
                    <a:pt x="259" y="162"/>
                    <a:pt x="242" y="176"/>
                    <a:pt x="280" y="154"/>
                  </a:cubicBezTo>
                  <a:cubicBezTo>
                    <a:pt x="309" y="137"/>
                    <a:pt x="346" y="186"/>
                    <a:pt x="357" y="206"/>
                  </a:cubicBezTo>
                  <a:cubicBezTo>
                    <a:pt x="413" y="313"/>
                    <a:pt x="354" y="397"/>
                    <a:pt x="238" y="416"/>
                  </a:cubicBezTo>
                  <a:cubicBezTo>
                    <a:pt x="182" y="425"/>
                    <a:pt x="104" y="364"/>
                    <a:pt x="117" y="305"/>
                  </a:cubicBezTo>
                  <a:cubicBezTo>
                    <a:pt x="119" y="292"/>
                    <a:pt x="162" y="317"/>
                    <a:pt x="131" y="285"/>
                  </a:cubicBezTo>
                  <a:cubicBezTo>
                    <a:pt x="101" y="253"/>
                    <a:pt x="216" y="256"/>
                    <a:pt x="178" y="225"/>
                  </a:cubicBezTo>
                  <a:cubicBezTo>
                    <a:pt x="169" y="217"/>
                    <a:pt x="143" y="226"/>
                    <a:pt x="116" y="239"/>
                  </a:cubicBezTo>
                  <a:cubicBezTo>
                    <a:pt x="138" y="238"/>
                    <a:pt x="150" y="237"/>
                    <a:pt x="137" y="243"/>
                  </a:cubicBezTo>
                  <a:cubicBezTo>
                    <a:pt x="76" y="269"/>
                    <a:pt x="124" y="299"/>
                    <a:pt x="81" y="295"/>
                  </a:cubicBezTo>
                  <a:cubicBezTo>
                    <a:pt x="72" y="294"/>
                    <a:pt x="66" y="293"/>
                    <a:pt x="62" y="293"/>
                  </a:cubicBezTo>
                  <a:cubicBezTo>
                    <a:pt x="63" y="296"/>
                    <a:pt x="63" y="296"/>
                    <a:pt x="63" y="296"/>
                  </a:cubicBezTo>
                  <a:cubicBezTo>
                    <a:pt x="68" y="298"/>
                    <a:pt x="73" y="301"/>
                    <a:pt x="65" y="303"/>
                  </a:cubicBezTo>
                  <a:cubicBezTo>
                    <a:pt x="102" y="411"/>
                    <a:pt x="102" y="411"/>
                    <a:pt x="102" y="411"/>
                  </a:cubicBezTo>
                  <a:cubicBezTo>
                    <a:pt x="157" y="484"/>
                    <a:pt x="157" y="484"/>
                    <a:pt x="157" y="484"/>
                  </a:cubicBezTo>
                  <a:cubicBezTo>
                    <a:pt x="162" y="484"/>
                    <a:pt x="166" y="485"/>
                    <a:pt x="171" y="485"/>
                  </a:cubicBezTo>
                  <a:cubicBezTo>
                    <a:pt x="283" y="486"/>
                    <a:pt x="396" y="390"/>
                    <a:pt x="404" y="296"/>
                  </a:cubicBezTo>
                  <a:cubicBezTo>
                    <a:pt x="428" y="23"/>
                    <a:pt x="236" y="78"/>
                    <a:pt x="205" y="56"/>
                  </a:cubicBezTo>
                  <a:cubicBezTo>
                    <a:pt x="127" y="0"/>
                    <a:pt x="84" y="9"/>
                    <a:pt x="34" y="18"/>
                  </a:cubicBezTo>
                  <a:close/>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166"/>
            <p:cNvSpPr>
              <a:spLocks/>
            </p:cNvSpPr>
            <p:nvPr/>
          </p:nvSpPr>
          <p:spPr bwMode="auto">
            <a:xfrm>
              <a:off x="-2624138" y="1990725"/>
              <a:ext cx="836613" cy="2489200"/>
            </a:xfrm>
            <a:custGeom>
              <a:avLst/>
              <a:gdLst>
                <a:gd name="T0" fmla="*/ 201 w 223"/>
                <a:gd name="T1" fmla="*/ 30 h 663"/>
                <a:gd name="T2" fmla="*/ 132 w 223"/>
                <a:gd name="T3" fmla="*/ 389 h 663"/>
                <a:gd name="T4" fmla="*/ 202 w 223"/>
                <a:gd name="T5" fmla="*/ 566 h 663"/>
                <a:gd name="T6" fmla="*/ 204 w 223"/>
                <a:gd name="T7" fmla="*/ 645 h 663"/>
                <a:gd name="T8" fmla="*/ 144 w 223"/>
                <a:gd name="T9" fmla="*/ 663 h 663"/>
                <a:gd name="T10" fmla="*/ 78 w 223"/>
                <a:gd name="T11" fmla="*/ 42 h 663"/>
                <a:gd name="T12" fmla="*/ 201 w 223"/>
                <a:gd name="T13" fmla="*/ 30 h 663"/>
              </a:gdLst>
              <a:ahLst/>
              <a:cxnLst>
                <a:cxn ang="0">
                  <a:pos x="T0" y="T1"/>
                </a:cxn>
                <a:cxn ang="0">
                  <a:pos x="T2" y="T3"/>
                </a:cxn>
                <a:cxn ang="0">
                  <a:pos x="T4" y="T5"/>
                </a:cxn>
                <a:cxn ang="0">
                  <a:pos x="T6" y="T7"/>
                </a:cxn>
                <a:cxn ang="0">
                  <a:pos x="T8" y="T9"/>
                </a:cxn>
                <a:cxn ang="0">
                  <a:pos x="T10" y="T11"/>
                </a:cxn>
                <a:cxn ang="0">
                  <a:pos x="T12" y="T13"/>
                </a:cxn>
              </a:cxnLst>
              <a:rect l="0" t="0" r="r" b="b"/>
              <a:pathLst>
                <a:path w="223" h="663">
                  <a:moveTo>
                    <a:pt x="201" y="30"/>
                  </a:moveTo>
                  <a:cubicBezTo>
                    <a:pt x="118" y="62"/>
                    <a:pt x="129" y="312"/>
                    <a:pt x="132" y="389"/>
                  </a:cubicBezTo>
                  <a:cubicBezTo>
                    <a:pt x="134" y="433"/>
                    <a:pt x="163" y="551"/>
                    <a:pt x="202" y="566"/>
                  </a:cubicBezTo>
                  <a:cubicBezTo>
                    <a:pt x="213" y="600"/>
                    <a:pt x="223" y="591"/>
                    <a:pt x="204" y="645"/>
                  </a:cubicBezTo>
                  <a:cubicBezTo>
                    <a:pt x="201" y="654"/>
                    <a:pt x="148" y="656"/>
                    <a:pt x="144" y="663"/>
                  </a:cubicBezTo>
                  <a:cubicBezTo>
                    <a:pt x="8" y="609"/>
                    <a:pt x="0" y="161"/>
                    <a:pt x="78" y="42"/>
                  </a:cubicBezTo>
                  <a:cubicBezTo>
                    <a:pt x="108" y="39"/>
                    <a:pt x="191" y="0"/>
                    <a:pt x="201" y="30"/>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167"/>
            <p:cNvSpPr>
              <a:spLocks/>
            </p:cNvSpPr>
            <p:nvPr/>
          </p:nvSpPr>
          <p:spPr bwMode="auto">
            <a:xfrm>
              <a:off x="-2444751" y="1990725"/>
              <a:ext cx="657225" cy="2489200"/>
            </a:xfrm>
            <a:custGeom>
              <a:avLst/>
              <a:gdLst>
                <a:gd name="T0" fmla="*/ 9 w 175"/>
                <a:gd name="T1" fmla="*/ 87 h 663"/>
                <a:gd name="T2" fmla="*/ 43 w 175"/>
                <a:gd name="T3" fmla="*/ 167 h 663"/>
                <a:gd name="T4" fmla="*/ 24 w 175"/>
                <a:gd name="T5" fmla="*/ 291 h 663"/>
                <a:gd name="T6" fmla="*/ 33 w 175"/>
                <a:gd name="T7" fmla="*/ 409 h 663"/>
                <a:gd name="T8" fmla="*/ 88 w 175"/>
                <a:gd name="T9" fmla="*/ 573 h 663"/>
                <a:gd name="T10" fmla="*/ 66 w 175"/>
                <a:gd name="T11" fmla="*/ 643 h 663"/>
                <a:gd name="T12" fmla="*/ 96 w 175"/>
                <a:gd name="T13" fmla="*/ 663 h 663"/>
                <a:gd name="T14" fmla="*/ 156 w 175"/>
                <a:gd name="T15" fmla="*/ 645 h 663"/>
                <a:gd name="T16" fmla="*/ 154 w 175"/>
                <a:gd name="T17" fmla="*/ 566 h 663"/>
                <a:gd name="T18" fmla="*/ 84 w 175"/>
                <a:gd name="T19" fmla="*/ 389 h 663"/>
                <a:gd name="T20" fmla="*/ 153 w 175"/>
                <a:gd name="T21" fmla="*/ 30 h 663"/>
                <a:gd name="T22" fmla="*/ 30 w 175"/>
                <a:gd name="T23" fmla="*/ 42 h 663"/>
                <a:gd name="T24" fmla="*/ 9 w 175"/>
                <a:gd name="T25" fmla="*/ 87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663">
                  <a:moveTo>
                    <a:pt x="9" y="87"/>
                  </a:moveTo>
                  <a:cubicBezTo>
                    <a:pt x="33" y="79"/>
                    <a:pt x="68" y="102"/>
                    <a:pt x="43" y="167"/>
                  </a:cubicBezTo>
                  <a:cubicBezTo>
                    <a:pt x="37" y="183"/>
                    <a:pt x="22" y="271"/>
                    <a:pt x="24" y="291"/>
                  </a:cubicBezTo>
                  <a:cubicBezTo>
                    <a:pt x="29" y="338"/>
                    <a:pt x="0" y="313"/>
                    <a:pt x="33" y="409"/>
                  </a:cubicBezTo>
                  <a:cubicBezTo>
                    <a:pt x="43" y="437"/>
                    <a:pt x="93" y="551"/>
                    <a:pt x="88" y="573"/>
                  </a:cubicBezTo>
                  <a:cubicBezTo>
                    <a:pt x="80" y="604"/>
                    <a:pt x="87" y="625"/>
                    <a:pt x="66" y="643"/>
                  </a:cubicBezTo>
                  <a:cubicBezTo>
                    <a:pt x="75" y="652"/>
                    <a:pt x="85" y="659"/>
                    <a:pt x="96" y="663"/>
                  </a:cubicBezTo>
                  <a:cubicBezTo>
                    <a:pt x="100" y="656"/>
                    <a:pt x="153" y="654"/>
                    <a:pt x="156" y="645"/>
                  </a:cubicBezTo>
                  <a:cubicBezTo>
                    <a:pt x="175" y="591"/>
                    <a:pt x="165" y="600"/>
                    <a:pt x="154" y="566"/>
                  </a:cubicBezTo>
                  <a:cubicBezTo>
                    <a:pt x="115" y="551"/>
                    <a:pt x="86" y="433"/>
                    <a:pt x="84" y="389"/>
                  </a:cubicBezTo>
                  <a:cubicBezTo>
                    <a:pt x="81" y="312"/>
                    <a:pt x="70" y="62"/>
                    <a:pt x="153" y="30"/>
                  </a:cubicBezTo>
                  <a:cubicBezTo>
                    <a:pt x="143" y="0"/>
                    <a:pt x="60" y="39"/>
                    <a:pt x="30" y="42"/>
                  </a:cubicBezTo>
                  <a:cubicBezTo>
                    <a:pt x="22" y="54"/>
                    <a:pt x="15" y="69"/>
                    <a:pt x="9" y="87"/>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168"/>
            <p:cNvSpPr>
              <a:spLocks/>
            </p:cNvSpPr>
            <p:nvPr/>
          </p:nvSpPr>
          <p:spPr bwMode="auto">
            <a:xfrm>
              <a:off x="-3841751" y="2182812"/>
              <a:ext cx="593725" cy="2289175"/>
            </a:xfrm>
            <a:custGeom>
              <a:avLst/>
              <a:gdLst>
                <a:gd name="T0" fmla="*/ 158 w 158"/>
                <a:gd name="T1" fmla="*/ 25 h 610"/>
                <a:gd name="T2" fmla="*/ 90 w 158"/>
                <a:gd name="T3" fmla="*/ 374 h 610"/>
                <a:gd name="T4" fmla="*/ 140 w 158"/>
                <a:gd name="T5" fmla="*/ 603 h 610"/>
                <a:gd name="T6" fmla="*/ 70 w 158"/>
                <a:gd name="T7" fmla="*/ 584 h 610"/>
                <a:gd name="T8" fmla="*/ 71 w 158"/>
                <a:gd name="T9" fmla="*/ 87 h 610"/>
                <a:gd name="T10" fmla="*/ 158 w 158"/>
                <a:gd name="T11" fmla="*/ 25 h 610"/>
              </a:gdLst>
              <a:ahLst/>
              <a:cxnLst>
                <a:cxn ang="0">
                  <a:pos x="T0" y="T1"/>
                </a:cxn>
                <a:cxn ang="0">
                  <a:pos x="T2" y="T3"/>
                </a:cxn>
                <a:cxn ang="0">
                  <a:pos x="T4" y="T5"/>
                </a:cxn>
                <a:cxn ang="0">
                  <a:pos x="T6" y="T7"/>
                </a:cxn>
                <a:cxn ang="0">
                  <a:pos x="T8" y="T9"/>
                </a:cxn>
                <a:cxn ang="0">
                  <a:pos x="T10" y="T11"/>
                </a:cxn>
              </a:cxnLst>
              <a:rect l="0" t="0" r="r" b="b"/>
              <a:pathLst>
                <a:path w="158" h="610">
                  <a:moveTo>
                    <a:pt x="158" y="25"/>
                  </a:moveTo>
                  <a:cubicBezTo>
                    <a:pt x="114" y="92"/>
                    <a:pt x="89" y="308"/>
                    <a:pt x="90" y="374"/>
                  </a:cubicBezTo>
                  <a:cubicBezTo>
                    <a:pt x="93" y="501"/>
                    <a:pt x="98" y="503"/>
                    <a:pt x="140" y="603"/>
                  </a:cubicBezTo>
                  <a:cubicBezTo>
                    <a:pt x="143" y="610"/>
                    <a:pt x="73" y="578"/>
                    <a:pt x="70" y="584"/>
                  </a:cubicBezTo>
                  <a:cubicBezTo>
                    <a:pt x="0" y="545"/>
                    <a:pt x="12" y="189"/>
                    <a:pt x="71" y="87"/>
                  </a:cubicBezTo>
                  <a:cubicBezTo>
                    <a:pt x="94" y="85"/>
                    <a:pt x="150" y="0"/>
                    <a:pt x="158" y="25"/>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169"/>
            <p:cNvSpPr>
              <a:spLocks noEditPoints="1"/>
            </p:cNvSpPr>
            <p:nvPr/>
          </p:nvSpPr>
          <p:spPr bwMode="auto">
            <a:xfrm>
              <a:off x="-2665413" y="3162300"/>
              <a:ext cx="663575" cy="593725"/>
            </a:xfrm>
            <a:custGeom>
              <a:avLst/>
              <a:gdLst>
                <a:gd name="T0" fmla="*/ 19 w 177"/>
                <a:gd name="T1" fmla="*/ 32 h 158"/>
                <a:gd name="T2" fmla="*/ 39 w 177"/>
                <a:gd name="T3" fmla="*/ 147 h 158"/>
                <a:gd name="T4" fmla="*/ 172 w 177"/>
                <a:gd name="T5" fmla="*/ 127 h 158"/>
                <a:gd name="T6" fmla="*/ 163 w 177"/>
                <a:gd name="T7" fmla="*/ 25 h 158"/>
                <a:gd name="T8" fmla="*/ 19 w 177"/>
                <a:gd name="T9" fmla="*/ 32 h 158"/>
                <a:gd name="T10" fmla="*/ 46 w 177"/>
                <a:gd name="T11" fmla="*/ 76 h 158"/>
                <a:gd name="T12" fmla="*/ 45 w 177"/>
                <a:gd name="T13" fmla="*/ 50 h 158"/>
                <a:gd name="T14" fmla="*/ 141 w 177"/>
                <a:gd name="T15" fmla="*/ 61 h 158"/>
                <a:gd name="T16" fmla="*/ 148 w 177"/>
                <a:gd name="T17" fmla="*/ 106 h 158"/>
                <a:gd name="T18" fmla="*/ 110 w 177"/>
                <a:gd name="T19" fmla="*/ 123 h 158"/>
                <a:gd name="T20" fmla="*/ 56 w 177"/>
                <a:gd name="T21" fmla="*/ 124 h 158"/>
                <a:gd name="T22" fmla="*/ 53 w 177"/>
                <a:gd name="T23" fmla="*/ 90 h 158"/>
                <a:gd name="T24" fmla="*/ 65 w 177"/>
                <a:gd name="T25" fmla="*/ 83 h 158"/>
                <a:gd name="T26" fmla="*/ 46 w 177"/>
                <a:gd name="T27" fmla="*/ 7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7" h="158">
                  <a:moveTo>
                    <a:pt x="19" y="32"/>
                  </a:moveTo>
                  <a:cubicBezTo>
                    <a:pt x="16" y="63"/>
                    <a:pt x="0" y="138"/>
                    <a:pt x="39" y="147"/>
                  </a:cubicBezTo>
                  <a:cubicBezTo>
                    <a:pt x="59" y="152"/>
                    <a:pt x="167" y="158"/>
                    <a:pt x="172" y="127"/>
                  </a:cubicBezTo>
                  <a:cubicBezTo>
                    <a:pt x="177" y="97"/>
                    <a:pt x="170" y="56"/>
                    <a:pt x="163" y="25"/>
                  </a:cubicBezTo>
                  <a:cubicBezTo>
                    <a:pt x="158" y="0"/>
                    <a:pt x="21" y="6"/>
                    <a:pt x="19" y="32"/>
                  </a:cubicBezTo>
                  <a:close/>
                  <a:moveTo>
                    <a:pt x="46" y="76"/>
                  </a:moveTo>
                  <a:cubicBezTo>
                    <a:pt x="46" y="67"/>
                    <a:pt x="44" y="59"/>
                    <a:pt x="45" y="50"/>
                  </a:cubicBezTo>
                  <a:cubicBezTo>
                    <a:pt x="46" y="37"/>
                    <a:pt x="130" y="22"/>
                    <a:pt x="141" y="61"/>
                  </a:cubicBezTo>
                  <a:cubicBezTo>
                    <a:pt x="146" y="79"/>
                    <a:pt x="146" y="88"/>
                    <a:pt x="148" y="106"/>
                  </a:cubicBezTo>
                  <a:cubicBezTo>
                    <a:pt x="149" y="125"/>
                    <a:pt x="124" y="120"/>
                    <a:pt x="110" y="123"/>
                  </a:cubicBezTo>
                  <a:cubicBezTo>
                    <a:pt x="102" y="125"/>
                    <a:pt x="65" y="126"/>
                    <a:pt x="56" y="124"/>
                  </a:cubicBezTo>
                  <a:cubicBezTo>
                    <a:pt x="47" y="122"/>
                    <a:pt x="43" y="92"/>
                    <a:pt x="53" y="90"/>
                  </a:cubicBezTo>
                  <a:cubicBezTo>
                    <a:pt x="54" y="90"/>
                    <a:pt x="74" y="87"/>
                    <a:pt x="65" y="83"/>
                  </a:cubicBezTo>
                  <a:cubicBezTo>
                    <a:pt x="57" y="79"/>
                    <a:pt x="48" y="86"/>
                    <a:pt x="46" y="7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170"/>
            <p:cNvSpPr>
              <a:spLocks/>
            </p:cNvSpPr>
            <p:nvPr/>
          </p:nvSpPr>
          <p:spPr bwMode="auto">
            <a:xfrm>
              <a:off x="-2368551" y="3098800"/>
              <a:ext cx="852488" cy="885825"/>
            </a:xfrm>
            <a:custGeom>
              <a:avLst/>
              <a:gdLst>
                <a:gd name="T0" fmla="*/ 142 w 227"/>
                <a:gd name="T1" fmla="*/ 18 h 236"/>
                <a:gd name="T2" fmla="*/ 50 w 227"/>
                <a:gd name="T3" fmla="*/ 188 h 236"/>
                <a:gd name="T4" fmla="*/ 166 w 227"/>
                <a:gd name="T5" fmla="*/ 225 h 236"/>
                <a:gd name="T6" fmla="*/ 210 w 227"/>
                <a:gd name="T7" fmla="*/ 197 h 236"/>
                <a:gd name="T8" fmla="*/ 142 w 227"/>
                <a:gd name="T9" fmla="*/ 22 h 236"/>
                <a:gd name="T10" fmla="*/ 142 w 227"/>
                <a:gd name="T11" fmla="*/ 18 h 236"/>
              </a:gdLst>
              <a:ahLst/>
              <a:cxnLst>
                <a:cxn ang="0">
                  <a:pos x="T0" y="T1"/>
                </a:cxn>
                <a:cxn ang="0">
                  <a:pos x="T2" y="T3"/>
                </a:cxn>
                <a:cxn ang="0">
                  <a:pos x="T4" y="T5"/>
                </a:cxn>
                <a:cxn ang="0">
                  <a:pos x="T6" y="T7"/>
                </a:cxn>
                <a:cxn ang="0">
                  <a:pos x="T8" y="T9"/>
                </a:cxn>
                <a:cxn ang="0">
                  <a:pos x="T10" y="T11"/>
                </a:cxn>
              </a:cxnLst>
              <a:rect l="0" t="0" r="r" b="b"/>
              <a:pathLst>
                <a:path w="227" h="236">
                  <a:moveTo>
                    <a:pt x="142" y="18"/>
                  </a:moveTo>
                  <a:cubicBezTo>
                    <a:pt x="47" y="0"/>
                    <a:pt x="0" y="115"/>
                    <a:pt x="50" y="188"/>
                  </a:cubicBezTo>
                  <a:cubicBezTo>
                    <a:pt x="83" y="236"/>
                    <a:pt x="98" y="236"/>
                    <a:pt x="166" y="225"/>
                  </a:cubicBezTo>
                  <a:cubicBezTo>
                    <a:pt x="170" y="225"/>
                    <a:pt x="227" y="209"/>
                    <a:pt x="210" y="197"/>
                  </a:cubicBezTo>
                  <a:cubicBezTo>
                    <a:pt x="154" y="155"/>
                    <a:pt x="138" y="90"/>
                    <a:pt x="142" y="22"/>
                  </a:cubicBezTo>
                  <a:cubicBezTo>
                    <a:pt x="143" y="20"/>
                    <a:pt x="143" y="18"/>
                    <a:pt x="142" y="18"/>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171"/>
            <p:cNvSpPr>
              <a:spLocks/>
            </p:cNvSpPr>
            <p:nvPr/>
          </p:nvSpPr>
          <p:spPr bwMode="auto">
            <a:xfrm>
              <a:off x="-2541588" y="3244850"/>
              <a:ext cx="547688" cy="376238"/>
            </a:xfrm>
            <a:custGeom>
              <a:avLst/>
              <a:gdLst>
                <a:gd name="T0" fmla="*/ 117 w 146"/>
                <a:gd name="T1" fmla="*/ 6 h 100"/>
                <a:gd name="T2" fmla="*/ 4 w 146"/>
                <a:gd name="T3" fmla="*/ 61 h 100"/>
                <a:gd name="T4" fmla="*/ 45 w 146"/>
                <a:gd name="T5" fmla="*/ 90 h 100"/>
                <a:gd name="T6" fmla="*/ 106 w 146"/>
                <a:gd name="T7" fmla="*/ 79 h 100"/>
                <a:gd name="T8" fmla="*/ 117 w 146"/>
                <a:gd name="T9" fmla="*/ 6 h 100"/>
              </a:gdLst>
              <a:ahLst/>
              <a:cxnLst>
                <a:cxn ang="0">
                  <a:pos x="T0" y="T1"/>
                </a:cxn>
                <a:cxn ang="0">
                  <a:pos x="T2" y="T3"/>
                </a:cxn>
                <a:cxn ang="0">
                  <a:pos x="T4" y="T5"/>
                </a:cxn>
                <a:cxn ang="0">
                  <a:pos x="T6" y="T7"/>
                </a:cxn>
                <a:cxn ang="0">
                  <a:pos x="T8" y="T9"/>
                </a:cxn>
              </a:cxnLst>
              <a:rect l="0" t="0" r="r" b="b"/>
              <a:pathLst>
                <a:path w="146" h="100">
                  <a:moveTo>
                    <a:pt x="117" y="6"/>
                  </a:moveTo>
                  <a:cubicBezTo>
                    <a:pt x="93" y="0"/>
                    <a:pt x="7" y="24"/>
                    <a:pt x="4" y="61"/>
                  </a:cubicBezTo>
                  <a:cubicBezTo>
                    <a:pt x="0" y="100"/>
                    <a:pt x="19" y="90"/>
                    <a:pt x="45" y="90"/>
                  </a:cubicBezTo>
                  <a:cubicBezTo>
                    <a:pt x="45" y="90"/>
                    <a:pt x="105" y="79"/>
                    <a:pt x="106" y="79"/>
                  </a:cubicBezTo>
                  <a:cubicBezTo>
                    <a:pt x="128" y="72"/>
                    <a:pt x="146" y="14"/>
                    <a:pt x="117" y="6"/>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172"/>
            <p:cNvSpPr>
              <a:spLocks/>
            </p:cNvSpPr>
            <p:nvPr/>
          </p:nvSpPr>
          <p:spPr bwMode="auto">
            <a:xfrm>
              <a:off x="-3668713" y="2249487"/>
              <a:ext cx="417513" cy="2222500"/>
            </a:xfrm>
            <a:custGeom>
              <a:avLst/>
              <a:gdLst>
                <a:gd name="T0" fmla="*/ 108 w 111"/>
                <a:gd name="T1" fmla="*/ 1 h 592"/>
                <a:gd name="T2" fmla="*/ 84 w 111"/>
                <a:gd name="T3" fmla="*/ 0 h 592"/>
                <a:gd name="T4" fmla="*/ 44 w 111"/>
                <a:gd name="T5" fmla="*/ 3 h 592"/>
                <a:gd name="T6" fmla="*/ 12 w 111"/>
                <a:gd name="T7" fmla="*/ 98 h 592"/>
                <a:gd name="T8" fmla="*/ 4 w 111"/>
                <a:gd name="T9" fmla="*/ 338 h 592"/>
                <a:gd name="T10" fmla="*/ 24 w 111"/>
                <a:gd name="T11" fmla="*/ 531 h 592"/>
                <a:gd name="T12" fmla="*/ 16 w 111"/>
                <a:gd name="T13" fmla="*/ 560 h 592"/>
                <a:gd name="T14" fmla="*/ 24 w 111"/>
                <a:gd name="T15" fmla="*/ 566 h 592"/>
                <a:gd name="T16" fmla="*/ 94 w 111"/>
                <a:gd name="T17" fmla="*/ 585 h 592"/>
                <a:gd name="T18" fmla="*/ 44 w 111"/>
                <a:gd name="T19" fmla="*/ 356 h 592"/>
                <a:gd name="T20" fmla="*/ 108 w 111"/>
                <a:gd name="T21" fmla="*/ 1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592">
                  <a:moveTo>
                    <a:pt x="108" y="1"/>
                  </a:moveTo>
                  <a:cubicBezTo>
                    <a:pt x="84" y="0"/>
                    <a:pt x="84" y="0"/>
                    <a:pt x="84" y="0"/>
                  </a:cubicBezTo>
                  <a:cubicBezTo>
                    <a:pt x="68" y="6"/>
                    <a:pt x="57" y="1"/>
                    <a:pt x="44" y="3"/>
                  </a:cubicBezTo>
                  <a:cubicBezTo>
                    <a:pt x="39" y="11"/>
                    <a:pt x="16" y="87"/>
                    <a:pt x="12" y="98"/>
                  </a:cubicBezTo>
                  <a:cubicBezTo>
                    <a:pt x="28" y="156"/>
                    <a:pt x="0" y="268"/>
                    <a:pt x="4" y="338"/>
                  </a:cubicBezTo>
                  <a:cubicBezTo>
                    <a:pt x="4" y="348"/>
                    <a:pt x="13" y="459"/>
                    <a:pt x="24" y="531"/>
                  </a:cubicBezTo>
                  <a:cubicBezTo>
                    <a:pt x="27" y="546"/>
                    <a:pt x="22" y="555"/>
                    <a:pt x="16" y="560"/>
                  </a:cubicBezTo>
                  <a:cubicBezTo>
                    <a:pt x="19" y="562"/>
                    <a:pt x="21" y="565"/>
                    <a:pt x="24" y="566"/>
                  </a:cubicBezTo>
                  <a:cubicBezTo>
                    <a:pt x="27" y="560"/>
                    <a:pt x="97" y="592"/>
                    <a:pt x="94" y="585"/>
                  </a:cubicBezTo>
                  <a:cubicBezTo>
                    <a:pt x="52" y="485"/>
                    <a:pt x="48" y="483"/>
                    <a:pt x="44" y="356"/>
                  </a:cubicBezTo>
                  <a:cubicBezTo>
                    <a:pt x="36" y="71"/>
                    <a:pt x="111" y="2"/>
                    <a:pt x="108" y="1"/>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1" name="Freeform 173"/>
            <p:cNvSpPr>
              <a:spLocks/>
            </p:cNvSpPr>
            <p:nvPr/>
          </p:nvSpPr>
          <p:spPr bwMode="auto">
            <a:xfrm>
              <a:off x="-2455863" y="3514725"/>
              <a:ext cx="488950" cy="473075"/>
            </a:xfrm>
            <a:custGeom>
              <a:avLst/>
              <a:gdLst>
                <a:gd name="T0" fmla="*/ 100 w 130"/>
                <a:gd name="T1" fmla="*/ 1 h 126"/>
                <a:gd name="T2" fmla="*/ 8 w 130"/>
                <a:gd name="T3" fmla="*/ 88 h 126"/>
                <a:gd name="T4" fmla="*/ 57 w 130"/>
                <a:gd name="T5" fmla="*/ 103 h 126"/>
                <a:gd name="T6" fmla="*/ 111 w 130"/>
                <a:gd name="T7" fmla="*/ 73 h 126"/>
                <a:gd name="T8" fmla="*/ 100 w 130"/>
                <a:gd name="T9" fmla="*/ 1 h 126"/>
              </a:gdLst>
              <a:ahLst/>
              <a:cxnLst>
                <a:cxn ang="0">
                  <a:pos x="T0" y="T1"/>
                </a:cxn>
                <a:cxn ang="0">
                  <a:pos x="T2" y="T3"/>
                </a:cxn>
                <a:cxn ang="0">
                  <a:pos x="T4" y="T5"/>
                </a:cxn>
                <a:cxn ang="0">
                  <a:pos x="T6" y="T7"/>
                </a:cxn>
                <a:cxn ang="0">
                  <a:pos x="T8" y="T9"/>
                </a:cxn>
              </a:cxnLst>
              <a:rect l="0" t="0" r="r" b="b"/>
              <a:pathLst>
                <a:path w="130" h="126">
                  <a:moveTo>
                    <a:pt x="100" y="1"/>
                  </a:moveTo>
                  <a:cubicBezTo>
                    <a:pt x="75" y="2"/>
                    <a:pt x="0" y="52"/>
                    <a:pt x="8" y="88"/>
                  </a:cubicBezTo>
                  <a:cubicBezTo>
                    <a:pt x="17" y="126"/>
                    <a:pt x="32" y="111"/>
                    <a:pt x="57" y="103"/>
                  </a:cubicBezTo>
                  <a:cubicBezTo>
                    <a:pt x="57" y="103"/>
                    <a:pt x="110" y="74"/>
                    <a:pt x="111" y="73"/>
                  </a:cubicBezTo>
                  <a:cubicBezTo>
                    <a:pt x="130" y="60"/>
                    <a:pt x="129" y="0"/>
                    <a:pt x="100" y="1"/>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2" name="Freeform 174"/>
            <p:cNvSpPr>
              <a:spLocks/>
            </p:cNvSpPr>
            <p:nvPr/>
          </p:nvSpPr>
          <p:spPr bwMode="auto">
            <a:xfrm>
              <a:off x="-2065338" y="3165475"/>
              <a:ext cx="514350" cy="887413"/>
            </a:xfrm>
            <a:custGeom>
              <a:avLst/>
              <a:gdLst>
                <a:gd name="T0" fmla="*/ 73 w 137"/>
                <a:gd name="T1" fmla="*/ 71 h 236"/>
                <a:gd name="T2" fmla="*/ 57 w 137"/>
                <a:gd name="T3" fmla="*/ 0 h 236"/>
                <a:gd name="T4" fmla="*/ 48 w 137"/>
                <a:gd name="T5" fmla="*/ 196 h 236"/>
                <a:gd name="T6" fmla="*/ 137 w 137"/>
                <a:gd name="T7" fmla="*/ 179 h 236"/>
                <a:gd name="T8" fmla="*/ 73 w 137"/>
                <a:gd name="T9" fmla="*/ 71 h 236"/>
              </a:gdLst>
              <a:ahLst/>
              <a:cxnLst>
                <a:cxn ang="0">
                  <a:pos x="T0" y="T1"/>
                </a:cxn>
                <a:cxn ang="0">
                  <a:pos x="T2" y="T3"/>
                </a:cxn>
                <a:cxn ang="0">
                  <a:pos x="T4" y="T5"/>
                </a:cxn>
                <a:cxn ang="0">
                  <a:pos x="T6" y="T7"/>
                </a:cxn>
                <a:cxn ang="0">
                  <a:pos x="T8" y="T9"/>
                </a:cxn>
              </a:cxnLst>
              <a:rect l="0" t="0" r="r" b="b"/>
              <a:pathLst>
                <a:path w="137" h="236">
                  <a:moveTo>
                    <a:pt x="73" y="71"/>
                  </a:moveTo>
                  <a:cubicBezTo>
                    <a:pt x="57" y="0"/>
                    <a:pt x="57" y="0"/>
                    <a:pt x="57" y="0"/>
                  </a:cubicBezTo>
                  <a:cubicBezTo>
                    <a:pt x="0" y="38"/>
                    <a:pt x="50" y="146"/>
                    <a:pt x="48" y="196"/>
                  </a:cubicBezTo>
                  <a:cubicBezTo>
                    <a:pt x="45" y="236"/>
                    <a:pt x="116" y="202"/>
                    <a:pt x="137" y="179"/>
                  </a:cubicBezTo>
                  <a:lnTo>
                    <a:pt x="73" y="71"/>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3" name="Freeform 175"/>
            <p:cNvSpPr>
              <a:spLocks/>
            </p:cNvSpPr>
            <p:nvPr/>
          </p:nvSpPr>
          <p:spPr bwMode="auto">
            <a:xfrm>
              <a:off x="-5133976" y="2609850"/>
              <a:ext cx="327025" cy="585788"/>
            </a:xfrm>
            <a:custGeom>
              <a:avLst/>
              <a:gdLst>
                <a:gd name="T0" fmla="*/ 77 w 87"/>
                <a:gd name="T1" fmla="*/ 129 h 156"/>
                <a:gd name="T2" fmla="*/ 38 w 87"/>
                <a:gd name="T3" fmla="*/ 9 h 156"/>
                <a:gd name="T4" fmla="*/ 4 w 87"/>
                <a:gd name="T5" fmla="*/ 45 h 156"/>
                <a:gd name="T6" fmla="*/ 7 w 87"/>
                <a:gd name="T7" fmla="*/ 108 h 156"/>
                <a:gd name="T8" fmla="*/ 77 w 87"/>
                <a:gd name="T9" fmla="*/ 129 h 156"/>
              </a:gdLst>
              <a:ahLst/>
              <a:cxnLst>
                <a:cxn ang="0">
                  <a:pos x="T0" y="T1"/>
                </a:cxn>
                <a:cxn ang="0">
                  <a:pos x="T2" y="T3"/>
                </a:cxn>
                <a:cxn ang="0">
                  <a:pos x="T4" y="T5"/>
                </a:cxn>
                <a:cxn ang="0">
                  <a:pos x="T6" y="T7"/>
                </a:cxn>
                <a:cxn ang="0">
                  <a:pos x="T8" y="T9"/>
                </a:cxn>
              </a:cxnLst>
              <a:rect l="0" t="0" r="r" b="b"/>
              <a:pathLst>
                <a:path w="87" h="156">
                  <a:moveTo>
                    <a:pt x="77" y="129"/>
                  </a:moveTo>
                  <a:cubicBezTo>
                    <a:pt x="87" y="106"/>
                    <a:pt x="74" y="17"/>
                    <a:pt x="38" y="9"/>
                  </a:cubicBezTo>
                  <a:cubicBezTo>
                    <a:pt x="0" y="0"/>
                    <a:pt x="7" y="20"/>
                    <a:pt x="4" y="45"/>
                  </a:cubicBezTo>
                  <a:cubicBezTo>
                    <a:pt x="4" y="46"/>
                    <a:pt x="6" y="107"/>
                    <a:pt x="7" y="108"/>
                  </a:cubicBezTo>
                  <a:cubicBezTo>
                    <a:pt x="10" y="130"/>
                    <a:pt x="65" y="156"/>
                    <a:pt x="77" y="129"/>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4" name="Freeform 176"/>
            <p:cNvSpPr>
              <a:spLocks/>
            </p:cNvSpPr>
            <p:nvPr/>
          </p:nvSpPr>
          <p:spPr bwMode="auto">
            <a:xfrm>
              <a:off x="-4897438" y="2978150"/>
              <a:ext cx="236538" cy="866775"/>
            </a:xfrm>
            <a:custGeom>
              <a:avLst/>
              <a:gdLst>
                <a:gd name="T0" fmla="*/ 50 w 63"/>
                <a:gd name="T1" fmla="*/ 0 h 231"/>
                <a:gd name="T2" fmla="*/ 1 w 63"/>
                <a:gd name="T3" fmla="*/ 104 h 231"/>
                <a:gd name="T4" fmla="*/ 27 w 63"/>
                <a:gd name="T5" fmla="*/ 209 h 231"/>
                <a:gd name="T6" fmla="*/ 55 w 63"/>
                <a:gd name="T7" fmla="*/ 222 h 231"/>
                <a:gd name="T8" fmla="*/ 32 w 63"/>
                <a:gd name="T9" fmla="*/ 125 h 231"/>
                <a:gd name="T10" fmla="*/ 45 w 63"/>
                <a:gd name="T11" fmla="*/ 46 h 231"/>
                <a:gd name="T12" fmla="*/ 62 w 63"/>
                <a:gd name="T13" fmla="*/ 8 h 231"/>
                <a:gd name="T14" fmla="*/ 50 w 63"/>
                <a:gd name="T15" fmla="*/ 0 h 2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231">
                  <a:moveTo>
                    <a:pt x="50" y="0"/>
                  </a:moveTo>
                  <a:cubicBezTo>
                    <a:pt x="25" y="25"/>
                    <a:pt x="0" y="68"/>
                    <a:pt x="1" y="104"/>
                  </a:cubicBezTo>
                  <a:cubicBezTo>
                    <a:pt x="4" y="152"/>
                    <a:pt x="6" y="167"/>
                    <a:pt x="27" y="209"/>
                  </a:cubicBezTo>
                  <a:cubicBezTo>
                    <a:pt x="30" y="216"/>
                    <a:pt x="47" y="231"/>
                    <a:pt x="55" y="222"/>
                  </a:cubicBezTo>
                  <a:cubicBezTo>
                    <a:pt x="60" y="217"/>
                    <a:pt x="33" y="148"/>
                    <a:pt x="32" y="125"/>
                  </a:cubicBezTo>
                  <a:cubicBezTo>
                    <a:pt x="31" y="99"/>
                    <a:pt x="37" y="71"/>
                    <a:pt x="45" y="46"/>
                  </a:cubicBezTo>
                  <a:cubicBezTo>
                    <a:pt x="48" y="35"/>
                    <a:pt x="62" y="10"/>
                    <a:pt x="62" y="8"/>
                  </a:cubicBezTo>
                  <a:cubicBezTo>
                    <a:pt x="63" y="3"/>
                    <a:pt x="51" y="0"/>
                    <a:pt x="50" y="0"/>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5" name="Freeform 177"/>
            <p:cNvSpPr>
              <a:spLocks/>
            </p:cNvSpPr>
            <p:nvPr/>
          </p:nvSpPr>
          <p:spPr bwMode="auto">
            <a:xfrm>
              <a:off x="-1889126" y="3098800"/>
              <a:ext cx="508000" cy="825500"/>
            </a:xfrm>
            <a:custGeom>
              <a:avLst/>
              <a:gdLst>
                <a:gd name="T0" fmla="*/ 11 w 135"/>
                <a:gd name="T1" fmla="*/ 5 h 220"/>
                <a:gd name="T2" fmla="*/ 21 w 135"/>
                <a:gd name="T3" fmla="*/ 127 h 220"/>
                <a:gd name="T4" fmla="*/ 100 w 135"/>
                <a:gd name="T5" fmla="*/ 210 h 220"/>
                <a:gd name="T6" fmla="*/ 133 w 135"/>
                <a:gd name="T7" fmla="*/ 207 h 220"/>
                <a:gd name="T8" fmla="*/ 60 w 135"/>
                <a:gd name="T9" fmla="*/ 130 h 220"/>
                <a:gd name="T10" fmla="*/ 30 w 135"/>
                <a:gd name="T11" fmla="*/ 50 h 220"/>
                <a:gd name="T12" fmla="*/ 25 w 135"/>
                <a:gd name="T13" fmla="*/ 5 h 220"/>
                <a:gd name="T14" fmla="*/ 11 w 135"/>
                <a:gd name="T15" fmla="*/ 5 h 2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220">
                  <a:moveTo>
                    <a:pt x="11" y="5"/>
                  </a:moveTo>
                  <a:cubicBezTo>
                    <a:pt x="1" y="41"/>
                    <a:pt x="0" y="94"/>
                    <a:pt x="21" y="127"/>
                  </a:cubicBezTo>
                  <a:cubicBezTo>
                    <a:pt x="48" y="170"/>
                    <a:pt x="58" y="182"/>
                    <a:pt x="100" y="210"/>
                  </a:cubicBezTo>
                  <a:cubicBezTo>
                    <a:pt x="107" y="215"/>
                    <a:pt x="130" y="220"/>
                    <a:pt x="133" y="207"/>
                  </a:cubicBezTo>
                  <a:cubicBezTo>
                    <a:pt x="135" y="200"/>
                    <a:pt x="73" y="151"/>
                    <a:pt x="60" y="130"/>
                  </a:cubicBezTo>
                  <a:cubicBezTo>
                    <a:pt x="45" y="107"/>
                    <a:pt x="35" y="77"/>
                    <a:pt x="30" y="50"/>
                  </a:cubicBezTo>
                  <a:cubicBezTo>
                    <a:pt x="27" y="38"/>
                    <a:pt x="26" y="7"/>
                    <a:pt x="25" y="5"/>
                  </a:cubicBezTo>
                  <a:cubicBezTo>
                    <a:pt x="24" y="0"/>
                    <a:pt x="11" y="3"/>
                    <a:pt x="11" y="5"/>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6" name="Freeform 178"/>
            <p:cNvSpPr>
              <a:spLocks noEditPoints="1"/>
            </p:cNvSpPr>
            <p:nvPr/>
          </p:nvSpPr>
          <p:spPr bwMode="auto">
            <a:xfrm>
              <a:off x="-2665413" y="2389187"/>
              <a:ext cx="663575" cy="592138"/>
            </a:xfrm>
            <a:custGeom>
              <a:avLst/>
              <a:gdLst>
                <a:gd name="T0" fmla="*/ 19 w 177"/>
                <a:gd name="T1" fmla="*/ 32 h 158"/>
                <a:gd name="T2" fmla="*/ 39 w 177"/>
                <a:gd name="T3" fmla="*/ 147 h 158"/>
                <a:gd name="T4" fmla="*/ 172 w 177"/>
                <a:gd name="T5" fmla="*/ 127 h 158"/>
                <a:gd name="T6" fmla="*/ 163 w 177"/>
                <a:gd name="T7" fmla="*/ 24 h 158"/>
                <a:gd name="T8" fmla="*/ 19 w 177"/>
                <a:gd name="T9" fmla="*/ 32 h 158"/>
                <a:gd name="T10" fmla="*/ 46 w 177"/>
                <a:gd name="T11" fmla="*/ 76 h 158"/>
                <a:gd name="T12" fmla="*/ 45 w 177"/>
                <a:gd name="T13" fmla="*/ 50 h 158"/>
                <a:gd name="T14" fmla="*/ 141 w 177"/>
                <a:gd name="T15" fmla="*/ 60 h 158"/>
                <a:gd name="T16" fmla="*/ 148 w 177"/>
                <a:gd name="T17" fmla="*/ 106 h 158"/>
                <a:gd name="T18" fmla="*/ 110 w 177"/>
                <a:gd name="T19" fmla="*/ 123 h 158"/>
                <a:gd name="T20" fmla="*/ 56 w 177"/>
                <a:gd name="T21" fmla="*/ 123 h 158"/>
                <a:gd name="T22" fmla="*/ 53 w 177"/>
                <a:gd name="T23" fmla="*/ 90 h 158"/>
                <a:gd name="T24" fmla="*/ 65 w 177"/>
                <a:gd name="T25" fmla="*/ 82 h 158"/>
                <a:gd name="T26" fmla="*/ 46 w 177"/>
                <a:gd name="T27" fmla="*/ 7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7" h="158">
                  <a:moveTo>
                    <a:pt x="19" y="32"/>
                  </a:moveTo>
                  <a:cubicBezTo>
                    <a:pt x="16" y="62"/>
                    <a:pt x="0" y="137"/>
                    <a:pt x="39" y="147"/>
                  </a:cubicBezTo>
                  <a:cubicBezTo>
                    <a:pt x="59" y="152"/>
                    <a:pt x="167" y="158"/>
                    <a:pt x="172" y="127"/>
                  </a:cubicBezTo>
                  <a:cubicBezTo>
                    <a:pt x="177" y="97"/>
                    <a:pt x="170" y="55"/>
                    <a:pt x="163" y="24"/>
                  </a:cubicBezTo>
                  <a:cubicBezTo>
                    <a:pt x="158" y="0"/>
                    <a:pt x="21" y="5"/>
                    <a:pt x="19" y="32"/>
                  </a:cubicBezTo>
                  <a:close/>
                  <a:moveTo>
                    <a:pt x="46" y="76"/>
                  </a:moveTo>
                  <a:cubicBezTo>
                    <a:pt x="46" y="67"/>
                    <a:pt x="44" y="58"/>
                    <a:pt x="45" y="50"/>
                  </a:cubicBezTo>
                  <a:cubicBezTo>
                    <a:pt x="46" y="36"/>
                    <a:pt x="130" y="22"/>
                    <a:pt x="141" y="60"/>
                  </a:cubicBezTo>
                  <a:cubicBezTo>
                    <a:pt x="146" y="79"/>
                    <a:pt x="146" y="87"/>
                    <a:pt x="148" y="106"/>
                  </a:cubicBezTo>
                  <a:cubicBezTo>
                    <a:pt x="149" y="124"/>
                    <a:pt x="124" y="120"/>
                    <a:pt x="110" y="123"/>
                  </a:cubicBezTo>
                  <a:cubicBezTo>
                    <a:pt x="102" y="125"/>
                    <a:pt x="65" y="125"/>
                    <a:pt x="56" y="123"/>
                  </a:cubicBezTo>
                  <a:cubicBezTo>
                    <a:pt x="47" y="121"/>
                    <a:pt x="43" y="92"/>
                    <a:pt x="53" y="90"/>
                  </a:cubicBezTo>
                  <a:cubicBezTo>
                    <a:pt x="54" y="89"/>
                    <a:pt x="74" y="87"/>
                    <a:pt x="65" y="82"/>
                  </a:cubicBezTo>
                  <a:cubicBezTo>
                    <a:pt x="57" y="79"/>
                    <a:pt x="48" y="85"/>
                    <a:pt x="46" y="7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7" name="Freeform 179"/>
            <p:cNvSpPr>
              <a:spLocks noEditPoints="1"/>
            </p:cNvSpPr>
            <p:nvPr/>
          </p:nvSpPr>
          <p:spPr bwMode="auto">
            <a:xfrm>
              <a:off x="-3778251" y="2617787"/>
              <a:ext cx="425450" cy="420688"/>
            </a:xfrm>
            <a:custGeom>
              <a:avLst/>
              <a:gdLst>
                <a:gd name="T0" fmla="*/ 86 w 113"/>
                <a:gd name="T1" fmla="*/ 97 h 112"/>
                <a:gd name="T2" fmla="*/ 92 w 113"/>
                <a:gd name="T3" fmla="*/ 27 h 112"/>
                <a:gd name="T4" fmla="*/ 11 w 113"/>
                <a:gd name="T5" fmla="*/ 17 h 112"/>
                <a:gd name="T6" fmla="*/ 0 w 113"/>
                <a:gd name="T7" fmla="*/ 79 h 112"/>
                <a:gd name="T8" fmla="*/ 86 w 113"/>
                <a:gd name="T9" fmla="*/ 97 h 112"/>
                <a:gd name="T10" fmla="*/ 76 w 113"/>
                <a:gd name="T11" fmla="*/ 67 h 112"/>
                <a:gd name="T12" fmla="*/ 73 w 113"/>
                <a:gd name="T13" fmla="*/ 82 h 112"/>
                <a:gd name="T14" fmla="*/ 19 w 113"/>
                <a:gd name="T15" fmla="*/ 61 h 112"/>
                <a:gd name="T16" fmla="*/ 22 w 113"/>
                <a:gd name="T17" fmla="*/ 34 h 112"/>
                <a:gd name="T18" fmla="*/ 47 w 113"/>
                <a:gd name="T19" fmla="*/ 29 h 112"/>
                <a:gd name="T20" fmla="*/ 78 w 113"/>
                <a:gd name="T21" fmla="*/ 38 h 112"/>
                <a:gd name="T22" fmla="*/ 75 w 113"/>
                <a:gd name="T23" fmla="*/ 58 h 112"/>
                <a:gd name="T24" fmla="*/ 67 w 113"/>
                <a:gd name="T25" fmla="*/ 60 h 112"/>
                <a:gd name="T26" fmla="*/ 76 w 113"/>
                <a:gd name="T27" fmla="*/ 6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3" h="112">
                  <a:moveTo>
                    <a:pt x="86" y="97"/>
                  </a:moveTo>
                  <a:cubicBezTo>
                    <a:pt x="93" y="80"/>
                    <a:pt x="113" y="38"/>
                    <a:pt x="92" y="27"/>
                  </a:cubicBezTo>
                  <a:cubicBezTo>
                    <a:pt x="81" y="20"/>
                    <a:pt x="19" y="0"/>
                    <a:pt x="11" y="17"/>
                  </a:cubicBezTo>
                  <a:cubicBezTo>
                    <a:pt x="3" y="34"/>
                    <a:pt x="1" y="60"/>
                    <a:pt x="0" y="79"/>
                  </a:cubicBezTo>
                  <a:cubicBezTo>
                    <a:pt x="0" y="94"/>
                    <a:pt x="80" y="112"/>
                    <a:pt x="86" y="97"/>
                  </a:cubicBezTo>
                  <a:close/>
                  <a:moveTo>
                    <a:pt x="76" y="67"/>
                  </a:moveTo>
                  <a:cubicBezTo>
                    <a:pt x="75" y="72"/>
                    <a:pt x="75" y="78"/>
                    <a:pt x="73" y="82"/>
                  </a:cubicBezTo>
                  <a:cubicBezTo>
                    <a:pt x="71" y="90"/>
                    <a:pt x="19" y="86"/>
                    <a:pt x="19" y="61"/>
                  </a:cubicBezTo>
                  <a:cubicBezTo>
                    <a:pt x="19" y="49"/>
                    <a:pt x="20" y="45"/>
                    <a:pt x="22" y="34"/>
                  </a:cubicBezTo>
                  <a:cubicBezTo>
                    <a:pt x="24" y="23"/>
                    <a:pt x="38" y="29"/>
                    <a:pt x="47" y="29"/>
                  </a:cubicBezTo>
                  <a:cubicBezTo>
                    <a:pt x="52" y="30"/>
                    <a:pt x="73" y="35"/>
                    <a:pt x="78" y="38"/>
                  </a:cubicBezTo>
                  <a:cubicBezTo>
                    <a:pt x="83" y="40"/>
                    <a:pt x="81" y="58"/>
                    <a:pt x="75" y="58"/>
                  </a:cubicBezTo>
                  <a:cubicBezTo>
                    <a:pt x="74" y="58"/>
                    <a:pt x="62" y="56"/>
                    <a:pt x="67" y="60"/>
                  </a:cubicBezTo>
                  <a:cubicBezTo>
                    <a:pt x="71" y="64"/>
                    <a:pt x="77" y="61"/>
                    <a:pt x="76" y="67"/>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180"/>
            <p:cNvSpPr>
              <a:spLocks noEditPoints="1"/>
            </p:cNvSpPr>
            <p:nvPr/>
          </p:nvSpPr>
          <p:spPr bwMode="auto">
            <a:xfrm>
              <a:off x="-3844926" y="3241675"/>
              <a:ext cx="404813" cy="363538"/>
            </a:xfrm>
            <a:custGeom>
              <a:avLst/>
              <a:gdLst>
                <a:gd name="T0" fmla="*/ 93 w 108"/>
                <a:gd name="T1" fmla="*/ 81 h 97"/>
                <a:gd name="T2" fmla="*/ 85 w 108"/>
                <a:gd name="T3" fmla="*/ 11 h 97"/>
                <a:gd name="T4" fmla="*/ 4 w 108"/>
                <a:gd name="T5" fmla="*/ 18 h 97"/>
                <a:gd name="T6" fmla="*/ 6 w 108"/>
                <a:gd name="T7" fmla="*/ 81 h 97"/>
                <a:gd name="T8" fmla="*/ 93 w 108"/>
                <a:gd name="T9" fmla="*/ 81 h 97"/>
                <a:gd name="T10" fmla="*/ 78 w 108"/>
                <a:gd name="T11" fmla="*/ 54 h 97"/>
                <a:gd name="T12" fmla="*/ 78 w 108"/>
                <a:gd name="T13" fmla="*/ 69 h 97"/>
                <a:gd name="T14" fmla="*/ 20 w 108"/>
                <a:gd name="T15" fmla="*/ 60 h 97"/>
                <a:gd name="T16" fmla="*/ 18 w 108"/>
                <a:gd name="T17" fmla="*/ 32 h 97"/>
                <a:gd name="T18" fmla="*/ 41 w 108"/>
                <a:gd name="T19" fmla="*/ 23 h 97"/>
                <a:gd name="T20" fmla="*/ 74 w 108"/>
                <a:gd name="T21" fmla="*/ 24 h 97"/>
                <a:gd name="T22" fmla="*/ 75 w 108"/>
                <a:gd name="T23" fmla="*/ 45 h 97"/>
                <a:gd name="T24" fmla="*/ 67 w 108"/>
                <a:gd name="T25" fmla="*/ 49 h 97"/>
                <a:gd name="T26" fmla="*/ 78 w 108"/>
                <a:gd name="T27" fmla="*/ 5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97">
                  <a:moveTo>
                    <a:pt x="93" y="81"/>
                  </a:moveTo>
                  <a:cubicBezTo>
                    <a:pt x="96" y="63"/>
                    <a:pt x="108" y="18"/>
                    <a:pt x="85" y="11"/>
                  </a:cubicBezTo>
                  <a:cubicBezTo>
                    <a:pt x="73" y="7"/>
                    <a:pt x="8" y="0"/>
                    <a:pt x="4" y="18"/>
                  </a:cubicBezTo>
                  <a:cubicBezTo>
                    <a:pt x="0" y="36"/>
                    <a:pt x="3" y="62"/>
                    <a:pt x="6" y="81"/>
                  </a:cubicBezTo>
                  <a:cubicBezTo>
                    <a:pt x="8" y="96"/>
                    <a:pt x="91" y="97"/>
                    <a:pt x="93" y="81"/>
                  </a:cubicBezTo>
                  <a:close/>
                  <a:moveTo>
                    <a:pt x="78" y="54"/>
                  </a:moveTo>
                  <a:cubicBezTo>
                    <a:pt x="78" y="59"/>
                    <a:pt x="79" y="64"/>
                    <a:pt x="78" y="69"/>
                  </a:cubicBezTo>
                  <a:cubicBezTo>
                    <a:pt x="77" y="77"/>
                    <a:pt x="26" y="83"/>
                    <a:pt x="20" y="60"/>
                  </a:cubicBezTo>
                  <a:cubicBezTo>
                    <a:pt x="18" y="48"/>
                    <a:pt x="18" y="43"/>
                    <a:pt x="18" y="32"/>
                  </a:cubicBezTo>
                  <a:cubicBezTo>
                    <a:pt x="17" y="21"/>
                    <a:pt x="32" y="24"/>
                    <a:pt x="41" y="23"/>
                  </a:cubicBezTo>
                  <a:cubicBezTo>
                    <a:pt x="46" y="22"/>
                    <a:pt x="68" y="23"/>
                    <a:pt x="74" y="24"/>
                  </a:cubicBezTo>
                  <a:cubicBezTo>
                    <a:pt x="79" y="26"/>
                    <a:pt x="81" y="44"/>
                    <a:pt x="75" y="45"/>
                  </a:cubicBezTo>
                  <a:cubicBezTo>
                    <a:pt x="74" y="45"/>
                    <a:pt x="62" y="46"/>
                    <a:pt x="67" y="49"/>
                  </a:cubicBezTo>
                  <a:cubicBezTo>
                    <a:pt x="72" y="51"/>
                    <a:pt x="77" y="48"/>
                    <a:pt x="78" y="54"/>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181"/>
            <p:cNvSpPr>
              <a:spLocks noEditPoints="1"/>
            </p:cNvSpPr>
            <p:nvPr/>
          </p:nvSpPr>
          <p:spPr bwMode="auto">
            <a:xfrm>
              <a:off x="-3736976" y="3962400"/>
              <a:ext cx="315913" cy="285750"/>
            </a:xfrm>
            <a:custGeom>
              <a:avLst/>
              <a:gdLst>
                <a:gd name="T0" fmla="*/ 78 w 84"/>
                <a:gd name="T1" fmla="*/ 56 h 76"/>
                <a:gd name="T2" fmla="*/ 65 w 84"/>
                <a:gd name="T3" fmla="*/ 2 h 76"/>
                <a:gd name="T4" fmla="*/ 1 w 84"/>
                <a:gd name="T5" fmla="*/ 16 h 76"/>
                <a:gd name="T6" fmla="*/ 9 w 84"/>
                <a:gd name="T7" fmla="*/ 65 h 76"/>
                <a:gd name="T8" fmla="*/ 78 w 84"/>
                <a:gd name="T9" fmla="*/ 56 h 76"/>
                <a:gd name="T10" fmla="*/ 63 w 84"/>
                <a:gd name="T11" fmla="*/ 36 h 76"/>
                <a:gd name="T12" fmla="*/ 65 w 84"/>
                <a:gd name="T13" fmla="*/ 49 h 76"/>
                <a:gd name="T14" fmla="*/ 18 w 84"/>
                <a:gd name="T15" fmla="*/ 47 h 76"/>
                <a:gd name="T16" fmla="*/ 14 w 84"/>
                <a:gd name="T17" fmla="*/ 25 h 76"/>
                <a:gd name="T18" fmla="*/ 31 w 84"/>
                <a:gd name="T19" fmla="*/ 16 h 76"/>
                <a:gd name="T20" fmla="*/ 57 w 84"/>
                <a:gd name="T21" fmla="*/ 14 h 76"/>
                <a:gd name="T22" fmla="*/ 60 w 84"/>
                <a:gd name="T23" fmla="*/ 30 h 76"/>
                <a:gd name="T24" fmla="*/ 54 w 84"/>
                <a:gd name="T25" fmla="*/ 34 h 76"/>
                <a:gd name="T26" fmla="*/ 63 w 84"/>
                <a:gd name="T27" fmla="*/ 3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4" h="76">
                  <a:moveTo>
                    <a:pt x="78" y="56"/>
                  </a:moveTo>
                  <a:cubicBezTo>
                    <a:pt x="79" y="42"/>
                    <a:pt x="84" y="5"/>
                    <a:pt x="65" y="2"/>
                  </a:cubicBezTo>
                  <a:cubicBezTo>
                    <a:pt x="55" y="0"/>
                    <a:pt x="2" y="1"/>
                    <a:pt x="1" y="16"/>
                  </a:cubicBezTo>
                  <a:cubicBezTo>
                    <a:pt x="0" y="30"/>
                    <a:pt x="4" y="50"/>
                    <a:pt x="9" y="65"/>
                  </a:cubicBezTo>
                  <a:cubicBezTo>
                    <a:pt x="12" y="76"/>
                    <a:pt x="78" y="69"/>
                    <a:pt x="78" y="56"/>
                  </a:cubicBezTo>
                  <a:close/>
                  <a:moveTo>
                    <a:pt x="63" y="36"/>
                  </a:moveTo>
                  <a:cubicBezTo>
                    <a:pt x="64" y="40"/>
                    <a:pt x="65" y="45"/>
                    <a:pt x="65" y="49"/>
                  </a:cubicBezTo>
                  <a:cubicBezTo>
                    <a:pt x="65" y="55"/>
                    <a:pt x="25" y="65"/>
                    <a:pt x="18" y="47"/>
                  </a:cubicBezTo>
                  <a:cubicBezTo>
                    <a:pt x="15" y="38"/>
                    <a:pt x="15" y="34"/>
                    <a:pt x="14" y="25"/>
                  </a:cubicBezTo>
                  <a:cubicBezTo>
                    <a:pt x="12" y="16"/>
                    <a:pt x="24" y="18"/>
                    <a:pt x="31" y="16"/>
                  </a:cubicBezTo>
                  <a:cubicBezTo>
                    <a:pt x="35" y="15"/>
                    <a:pt x="52" y="13"/>
                    <a:pt x="57" y="14"/>
                  </a:cubicBezTo>
                  <a:cubicBezTo>
                    <a:pt x="62" y="14"/>
                    <a:pt x="65" y="28"/>
                    <a:pt x="60" y="30"/>
                  </a:cubicBezTo>
                  <a:cubicBezTo>
                    <a:pt x="59" y="30"/>
                    <a:pt x="50" y="32"/>
                    <a:pt x="54" y="34"/>
                  </a:cubicBezTo>
                  <a:cubicBezTo>
                    <a:pt x="58" y="35"/>
                    <a:pt x="62" y="32"/>
                    <a:pt x="63" y="3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182"/>
            <p:cNvSpPr>
              <a:spLocks noEditPoints="1"/>
            </p:cNvSpPr>
            <p:nvPr/>
          </p:nvSpPr>
          <p:spPr bwMode="auto">
            <a:xfrm>
              <a:off x="-2381251" y="3924300"/>
              <a:ext cx="447675" cy="431800"/>
            </a:xfrm>
            <a:custGeom>
              <a:avLst/>
              <a:gdLst>
                <a:gd name="T0" fmla="*/ 116 w 119"/>
                <a:gd name="T1" fmla="*/ 73 h 115"/>
                <a:gd name="T2" fmla="*/ 86 w 119"/>
                <a:gd name="T3" fmla="*/ 0 h 115"/>
                <a:gd name="T4" fmla="*/ 1 w 119"/>
                <a:gd name="T5" fmla="*/ 34 h 115"/>
                <a:gd name="T6" fmla="*/ 23 w 119"/>
                <a:gd name="T7" fmla="*/ 100 h 115"/>
                <a:gd name="T8" fmla="*/ 116 w 119"/>
                <a:gd name="T9" fmla="*/ 73 h 115"/>
                <a:gd name="T10" fmla="*/ 91 w 119"/>
                <a:gd name="T11" fmla="*/ 48 h 115"/>
                <a:gd name="T12" fmla="*/ 96 w 119"/>
                <a:gd name="T13" fmla="*/ 65 h 115"/>
                <a:gd name="T14" fmla="*/ 32 w 119"/>
                <a:gd name="T15" fmla="*/ 73 h 115"/>
                <a:gd name="T16" fmla="*/ 20 w 119"/>
                <a:gd name="T17" fmla="*/ 44 h 115"/>
                <a:gd name="T18" fmla="*/ 42 w 119"/>
                <a:gd name="T19" fmla="*/ 27 h 115"/>
                <a:gd name="T20" fmla="*/ 78 w 119"/>
                <a:gd name="T21" fmla="*/ 19 h 115"/>
                <a:gd name="T22" fmla="*/ 85 w 119"/>
                <a:gd name="T23" fmla="*/ 40 h 115"/>
                <a:gd name="T24" fmla="*/ 78 w 119"/>
                <a:gd name="T25" fmla="*/ 47 h 115"/>
                <a:gd name="T26" fmla="*/ 91 w 119"/>
                <a:gd name="T27" fmla="*/ 4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9" h="115">
                  <a:moveTo>
                    <a:pt x="116" y="73"/>
                  </a:moveTo>
                  <a:cubicBezTo>
                    <a:pt x="114" y="52"/>
                    <a:pt x="112" y="1"/>
                    <a:pt x="86" y="0"/>
                  </a:cubicBezTo>
                  <a:cubicBezTo>
                    <a:pt x="71" y="0"/>
                    <a:pt x="0" y="13"/>
                    <a:pt x="1" y="34"/>
                  </a:cubicBezTo>
                  <a:cubicBezTo>
                    <a:pt x="2" y="55"/>
                    <a:pt x="13" y="81"/>
                    <a:pt x="23" y="100"/>
                  </a:cubicBezTo>
                  <a:cubicBezTo>
                    <a:pt x="30" y="115"/>
                    <a:pt x="119" y="90"/>
                    <a:pt x="116" y="73"/>
                  </a:cubicBezTo>
                  <a:close/>
                  <a:moveTo>
                    <a:pt x="91" y="48"/>
                  </a:moveTo>
                  <a:cubicBezTo>
                    <a:pt x="93" y="54"/>
                    <a:pt x="96" y="59"/>
                    <a:pt x="96" y="65"/>
                  </a:cubicBezTo>
                  <a:cubicBezTo>
                    <a:pt x="98" y="74"/>
                    <a:pt x="45" y="97"/>
                    <a:pt x="32" y="73"/>
                  </a:cubicBezTo>
                  <a:cubicBezTo>
                    <a:pt x="26" y="62"/>
                    <a:pt x="24" y="56"/>
                    <a:pt x="20" y="44"/>
                  </a:cubicBezTo>
                  <a:cubicBezTo>
                    <a:pt x="17" y="33"/>
                    <a:pt x="34" y="32"/>
                    <a:pt x="42" y="27"/>
                  </a:cubicBezTo>
                  <a:cubicBezTo>
                    <a:pt x="47" y="25"/>
                    <a:pt x="71" y="19"/>
                    <a:pt x="78" y="19"/>
                  </a:cubicBezTo>
                  <a:cubicBezTo>
                    <a:pt x="84" y="19"/>
                    <a:pt x="91" y="37"/>
                    <a:pt x="85" y="40"/>
                  </a:cubicBezTo>
                  <a:cubicBezTo>
                    <a:pt x="84" y="41"/>
                    <a:pt x="72" y="45"/>
                    <a:pt x="78" y="47"/>
                  </a:cubicBezTo>
                  <a:cubicBezTo>
                    <a:pt x="84" y="48"/>
                    <a:pt x="89" y="42"/>
                    <a:pt x="91" y="48"/>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183"/>
            <p:cNvSpPr>
              <a:spLocks/>
            </p:cNvSpPr>
            <p:nvPr/>
          </p:nvSpPr>
          <p:spPr bwMode="auto">
            <a:xfrm>
              <a:off x="-2263776" y="3621088"/>
              <a:ext cx="454025" cy="603250"/>
            </a:xfrm>
            <a:custGeom>
              <a:avLst/>
              <a:gdLst>
                <a:gd name="T0" fmla="*/ 69 w 121"/>
                <a:gd name="T1" fmla="*/ 13 h 161"/>
                <a:gd name="T2" fmla="*/ 22 w 121"/>
                <a:gd name="T3" fmla="*/ 130 h 161"/>
                <a:gd name="T4" fmla="*/ 72 w 121"/>
                <a:gd name="T5" fmla="*/ 124 h 161"/>
                <a:gd name="T6" fmla="*/ 110 w 121"/>
                <a:gd name="T7" fmla="*/ 74 h 161"/>
                <a:gd name="T8" fmla="*/ 69 w 121"/>
                <a:gd name="T9" fmla="*/ 13 h 161"/>
              </a:gdLst>
              <a:ahLst/>
              <a:cxnLst>
                <a:cxn ang="0">
                  <a:pos x="T0" y="T1"/>
                </a:cxn>
                <a:cxn ang="0">
                  <a:pos x="T2" y="T3"/>
                </a:cxn>
                <a:cxn ang="0">
                  <a:pos x="T4" y="T5"/>
                </a:cxn>
                <a:cxn ang="0">
                  <a:pos x="T6" y="T7"/>
                </a:cxn>
                <a:cxn ang="0">
                  <a:pos x="T8" y="T9"/>
                </a:cxn>
              </a:cxnLst>
              <a:rect l="0" t="0" r="r" b="b"/>
              <a:pathLst>
                <a:path w="121" h="161">
                  <a:moveTo>
                    <a:pt x="69" y="13"/>
                  </a:moveTo>
                  <a:cubicBezTo>
                    <a:pt x="47" y="25"/>
                    <a:pt x="0" y="101"/>
                    <a:pt x="22" y="130"/>
                  </a:cubicBezTo>
                  <a:cubicBezTo>
                    <a:pt x="46" y="161"/>
                    <a:pt x="53" y="141"/>
                    <a:pt x="72" y="124"/>
                  </a:cubicBezTo>
                  <a:cubicBezTo>
                    <a:pt x="73" y="124"/>
                    <a:pt x="109" y="75"/>
                    <a:pt x="110" y="74"/>
                  </a:cubicBezTo>
                  <a:cubicBezTo>
                    <a:pt x="121" y="55"/>
                    <a:pt x="96" y="0"/>
                    <a:pt x="69" y="13"/>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2" name="Freeform 184"/>
            <p:cNvSpPr>
              <a:spLocks/>
            </p:cNvSpPr>
            <p:nvPr/>
          </p:nvSpPr>
          <p:spPr bwMode="auto">
            <a:xfrm>
              <a:off x="-1727201" y="2224087"/>
              <a:ext cx="519113" cy="393700"/>
            </a:xfrm>
            <a:custGeom>
              <a:avLst/>
              <a:gdLst>
                <a:gd name="T0" fmla="*/ 59 w 138"/>
                <a:gd name="T1" fmla="*/ 6 h 105"/>
                <a:gd name="T2" fmla="*/ 16 w 138"/>
                <a:gd name="T3" fmla="*/ 49 h 105"/>
                <a:gd name="T4" fmla="*/ 4 w 138"/>
                <a:gd name="T5" fmla="*/ 80 h 105"/>
                <a:gd name="T6" fmla="*/ 64 w 138"/>
                <a:gd name="T7" fmla="*/ 105 h 105"/>
                <a:gd name="T8" fmla="*/ 125 w 138"/>
                <a:gd name="T9" fmla="*/ 40 h 105"/>
                <a:gd name="T10" fmla="*/ 115 w 138"/>
                <a:gd name="T11" fmla="*/ 26 h 105"/>
                <a:gd name="T12" fmla="*/ 59 w 138"/>
                <a:gd name="T13" fmla="*/ 6 h 105"/>
              </a:gdLst>
              <a:ahLst/>
              <a:cxnLst>
                <a:cxn ang="0">
                  <a:pos x="T0" y="T1"/>
                </a:cxn>
                <a:cxn ang="0">
                  <a:pos x="T2" y="T3"/>
                </a:cxn>
                <a:cxn ang="0">
                  <a:pos x="T4" y="T5"/>
                </a:cxn>
                <a:cxn ang="0">
                  <a:pos x="T6" y="T7"/>
                </a:cxn>
                <a:cxn ang="0">
                  <a:pos x="T8" y="T9"/>
                </a:cxn>
                <a:cxn ang="0">
                  <a:pos x="T10" y="T11"/>
                </a:cxn>
                <a:cxn ang="0">
                  <a:pos x="T12" y="T13"/>
                </a:cxn>
              </a:cxnLst>
              <a:rect l="0" t="0" r="r" b="b"/>
              <a:pathLst>
                <a:path w="138" h="105">
                  <a:moveTo>
                    <a:pt x="59" y="6"/>
                  </a:moveTo>
                  <a:cubicBezTo>
                    <a:pt x="37" y="23"/>
                    <a:pt x="32" y="23"/>
                    <a:pt x="16" y="49"/>
                  </a:cubicBezTo>
                  <a:cubicBezTo>
                    <a:pt x="14" y="54"/>
                    <a:pt x="0" y="79"/>
                    <a:pt x="4" y="80"/>
                  </a:cubicBezTo>
                  <a:cubicBezTo>
                    <a:pt x="27" y="87"/>
                    <a:pt x="44" y="93"/>
                    <a:pt x="64" y="105"/>
                  </a:cubicBezTo>
                  <a:cubicBezTo>
                    <a:pt x="70" y="102"/>
                    <a:pt x="112" y="40"/>
                    <a:pt x="125" y="40"/>
                  </a:cubicBezTo>
                  <a:cubicBezTo>
                    <a:pt x="138" y="40"/>
                    <a:pt x="118" y="29"/>
                    <a:pt x="115" y="26"/>
                  </a:cubicBezTo>
                  <a:cubicBezTo>
                    <a:pt x="106" y="19"/>
                    <a:pt x="67" y="0"/>
                    <a:pt x="59" y="6"/>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183" name="Freeform 185"/>
            <p:cNvSpPr>
              <a:spLocks/>
            </p:cNvSpPr>
            <p:nvPr/>
          </p:nvSpPr>
          <p:spPr bwMode="auto">
            <a:xfrm>
              <a:off x="-1287463" y="2493962"/>
              <a:ext cx="247650" cy="187325"/>
            </a:xfrm>
            <a:custGeom>
              <a:avLst/>
              <a:gdLst>
                <a:gd name="T0" fmla="*/ 28 w 66"/>
                <a:gd name="T1" fmla="*/ 3 h 50"/>
                <a:gd name="T2" fmla="*/ 8 w 66"/>
                <a:gd name="T3" fmla="*/ 24 h 50"/>
                <a:gd name="T4" fmla="*/ 2 w 66"/>
                <a:gd name="T5" fmla="*/ 39 h 50"/>
                <a:gd name="T6" fmla="*/ 31 w 66"/>
                <a:gd name="T7" fmla="*/ 50 h 50"/>
                <a:gd name="T8" fmla="*/ 60 w 66"/>
                <a:gd name="T9" fmla="*/ 19 h 50"/>
                <a:gd name="T10" fmla="*/ 55 w 66"/>
                <a:gd name="T11" fmla="*/ 13 h 50"/>
                <a:gd name="T12" fmla="*/ 28 w 66"/>
                <a:gd name="T13" fmla="*/ 3 h 50"/>
              </a:gdLst>
              <a:ahLst/>
              <a:cxnLst>
                <a:cxn ang="0">
                  <a:pos x="T0" y="T1"/>
                </a:cxn>
                <a:cxn ang="0">
                  <a:pos x="T2" y="T3"/>
                </a:cxn>
                <a:cxn ang="0">
                  <a:pos x="T4" y="T5"/>
                </a:cxn>
                <a:cxn ang="0">
                  <a:pos x="T6" y="T7"/>
                </a:cxn>
                <a:cxn ang="0">
                  <a:pos x="T8" y="T9"/>
                </a:cxn>
                <a:cxn ang="0">
                  <a:pos x="T10" y="T11"/>
                </a:cxn>
                <a:cxn ang="0">
                  <a:pos x="T12" y="T13"/>
                </a:cxn>
              </a:cxnLst>
              <a:rect l="0" t="0" r="r" b="b"/>
              <a:pathLst>
                <a:path w="66" h="50">
                  <a:moveTo>
                    <a:pt x="28" y="3"/>
                  </a:moveTo>
                  <a:cubicBezTo>
                    <a:pt x="18" y="11"/>
                    <a:pt x="15" y="11"/>
                    <a:pt x="8" y="24"/>
                  </a:cubicBezTo>
                  <a:cubicBezTo>
                    <a:pt x="6" y="26"/>
                    <a:pt x="0" y="38"/>
                    <a:pt x="2" y="39"/>
                  </a:cubicBezTo>
                  <a:cubicBezTo>
                    <a:pt x="13" y="42"/>
                    <a:pt x="21" y="44"/>
                    <a:pt x="31" y="50"/>
                  </a:cubicBezTo>
                  <a:cubicBezTo>
                    <a:pt x="33" y="49"/>
                    <a:pt x="53" y="19"/>
                    <a:pt x="60" y="19"/>
                  </a:cubicBezTo>
                  <a:cubicBezTo>
                    <a:pt x="66" y="19"/>
                    <a:pt x="56" y="14"/>
                    <a:pt x="55" y="13"/>
                  </a:cubicBezTo>
                  <a:cubicBezTo>
                    <a:pt x="50" y="9"/>
                    <a:pt x="32" y="0"/>
                    <a:pt x="28" y="3"/>
                  </a:cubicBezTo>
                  <a:close/>
                </a:path>
              </a:pathLst>
            </a:custGeom>
            <a:solidFill>
              <a:srgbClr val="8181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4" name="Freeform 187"/>
            <p:cNvSpPr>
              <a:spLocks/>
            </p:cNvSpPr>
            <p:nvPr/>
          </p:nvSpPr>
          <p:spPr bwMode="auto">
            <a:xfrm>
              <a:off x="-5099051" y="-836613"/>
              <a:ext cx="4114800" cy="3135313"/>
            </a:xfrm>
            <a:custGeom>
              <a:avLst/>
              <a:gdLst>
                <a:gd name="T0" fmla="*/ 861 w 1096"/>
                <a:gd name="T1" fmla="*/ 787 h 835"/>
                <a:gd name="T2" fmla="*/ 428 w 1096"/>
                <a:gd name="T3" fmla="*/ 818 h 835"/>
                <a:gd name="T4" fmla="*/ 689 w 1096"/>
                <a:gd name="T5" fmla="*/ 138 h 835"/>
                <a:gd name="T6" fmla="*/ 861 w 1096"/>
                <a:gd name="T7" fmla="*/ 787 h 835"/>
              </a:gdLst>
              <a:ahLst/>
              <a:cxnLst>
                <a:cxn ang="0">
                  <a:pos x="T0" y="T1"/>
                </a:cxn>
                <a:cxn ang="0">
                  <a:pos x="T2" y="T3"/>
                </a:cxn>
                <a:cxn ang="0">
                  <a:pos x="T4" y="T5"/>
                </a:cxn>
                <a:cxn ang="0">
                  <a:pos x="T6" y="T7"/>
                </a:cxn>
              </a:cxnLst>
              <a:rect l="0" t="0" r="r" b="b"/>
              <a:pathLst>
                <a:path w="1096" h="835">
                  <a:moveTo>
                    <a:pt x="861" y="787"/>
                  </a:moveTo>
                  <a:cubicBezTo>
                    <a:pt x="825" y="815"/>
                    <a:pt x="493" y="835"/>
                    <a:pt x="428" y="818"/>
                  </a:cubicBezTo>
                  <a:cubicBezTo>
                    <a:pt x="0" y="678"/>
                    <a:pt x="183" y="0"/>
                    <a:pt x="689" y="138"/>
                  </a:cubicBezTo>
                  <a:cubicBezTo>
                    <a:pt x="1027" y="231"/>
                    <a:pt x="1096" y="608"/>
                    <a:pt x="861" y="7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5" name="Freeform 188"/>
            <p:cNvSpPr>
              <a:spLocks/>
            </p:cNvSpPr>
            <p:nvPr/>
          </p:nvSpPr>
          <p:spPr bwMode="auto">
            <a:xfrm>
              <a:off x="-5073651" y="-622301"/>
              <a:ext cx="3805238" cy="2959100"/>
            </a:xfrm>
            <a:custGeom>
              <a:avLst/>
              <a:gdLst>
                <a:gd name="T0" fmla="*/ 795 w 1013"/>
                <a:gd name="T1" fmla="*/ 741 h 788"/>
                <a:gd name="T2" fmla="*/ 398 w 1013"/>
                <a:gd name="T3" fmla="*/ 772 h 788"/>
                <a:gd name="T4" fmla="*/ 635 w 1013"/>
                <a:gd name="T5" fmla="*/ 128 h 788"/>
                <a:gd name="T6" fmla="*/ 795 w 1013"/>
                <a:gd name="T7" fmla="*/ 741 h 788"/>
              </a:gdLst>
              <a:ahLst/>
              <a:cxnLst>
                <a:cxn ang="0">
                  <a:pos x="T0" y="T1"/>
                </a:cxn>
                <a:cxn ang="0">
                  <a:pos x="T2" y="T3"/>
                </a:cxn>
                <a:cxn ang="0">
                  <a:pos x="T4" y="T5"/>
                </a:cxn>
                <a:cxn ang="0">
                  <a:pos x="T6" y="T7"/>
                </a:cxn>
              </a:cxnLst>
              <a:rect l="0" t="0" r="r" b="b"/>
              <a:pathLst>
                <a:path w="1013" h="788">
                  <a:moveTo>
                    <a:pt x="795" y="741"/>
                  </a:moveTo>
                  <a:cubicBezTo>
                    <a:pt x="762" y="767"/>
                    <a:pt x="458" y="788"/>
                    <a:pt x="398" y="772"/>
                  </a:cubicBezTo>
                  <a:cubicBezTo>
                    <a:pt x="0" y="641"/>
                    <a:pt x="166" y="0"/>
                    <a:pt x="635" y="128"/>
                  </a:cubicBezTo>
                  <a:cubicBezTo>
                    <a:pt x="949" y="214"/>
                    <a:pt x="1013" y="575"/>
                    <a:pt x="795" y="741"/>
                  </a:cubicBezTo>
                  <a:close/>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6" name="Freeform 189"/>
            <p:cNvSpPr>
              <a:spLocks/>
            </p:cNvSpPr>
            <p:nvPr/>
          </p:nvSpPr>
          <p:spPr bwMode="auto">
            <a:xfrm>
              <a:off x="-4968876" y="-473076"/>
              <a:ext cx="3571875" cy="2768600"/>
            </a:xfrm>
            <a:custGeom>
              <a:avLst/>
              <a:gdLst>
                <a:gd name="T0" fmla="*/ 377 w 951"/>
                <a:gd name="T1" fmla="*/ 714 h 737"/>
                <a:gd name="T2" fmla="*/ 758 w 951"/>
                <a:gd name="T3" fmla="*/ 691 h 737"/>
                <a:gd name="T4" fmla="*/ 594 w 951"/>
                <a:gd name="T5" fmla="*/ 118 h 737"/>
                <a:gd name="T6" fmla="*/ 339 w 951"/>
                <a:gd name="T7" fmla="*/ 719 h 737"/>
                <a:gd name="T8" fmla="*/ 377 w 951"/>
                <a:gd name="T9" fmla="*/ 714 h 737"/>
              </a:gdLst>
              <a:ahLst/>
              <a:cxnLst>
                <a:cxn ang="0">
                  <a:pos x="T0" y="T1"/>
                </a:cxn>
                <a:cxn ang="0">
                  <a:pos x="T2" y="T3"/>
                </a:cxn>
                <a:cxn ang="0">
                  <a:pos x="T4" y="T5"/>
                </a:cxn>
                <a:cxn ang="0">
                  <a:pos x="T6" y="T7"/>
                </a:cxn>
                <a:cxn ang="0">
                  <a:pos x="T8" y="T9"/>
                </a:cxn>
              </a:cxnLst>
              <a:rect l="0" t="0" r="r" b="b"/>
              <a:pathLst>
                <a:path w="951" h="737">
                  <a:moveTo>
                    <a:pt x="377" y="714"/>
                  </a:moveTo>
                  <a:cubicBezTo>
                    <a:pt x="503" y="737"/>
                    <a:pt x="632" y="703"/>
                    <a:pt x="758" y="691"/>
                  </a:cubicBezTo>
                  <a:cubicBezTo>
                    <a:pt x="951" y="529"/>
                    <a:pt x="887" y="198"/>
                    <a:pt x="594" y="118"/>
                  </a:cubicBezTo>
                  <a:cubicBezTo>
                    <a:pt x="160" y="0"/>
                    <a:pt x="0" y="572"/>
                    <a:pt x="339" y="719"/>
                  </a:cubicBezTo>
                  <a:cubicBezTo>
                    <a:pt x="350" y="713"/>
                    <a:pt x="363" y="711"/>
                    <a:pt x="377" y="714"/>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Freeform 190"/>
            <p:cNvSpPr>
              <a:spLocks/>
            </p:cNvSpPr>
            <p:nvPr/>
          </p:nvSpPr>
          <p:spPr bwMode="auto">
            <a:xfrm>
              <a:off x="-4502151" y="82550"/>
              <a:ext cx="2767013" cy="2141538"/>
            </a:xfrm>
            <a:custGeom>
              <a:avLst/>
              <a:gdLst>
                <a:gd name="T0" fmla="*/ 244 w 737"/>
                <a:gd name="T1" fmla="*/ 559 h 570"/>
                <a:gd name="T2" fmla="*/ 632 w 737"/>
                <a:gd name="T3" fmla="*/ 544 h 570"/>
                <a:gd name="T4" fmla="*/ 683 w 737"/>
                <a:gd name="T5" fmla="*/ 492 h 570"/>
                <a:gd name="T6" fmla="*/ 687 w 737"/>
                <a:gd name="T7" fmla="*/ 475 h 570"/>
                <a:gd name="T8" fmla="*/ 430 w 737"/>
                <a:gd name="T9" fmla="*/ 38 h 570"/>
                <a:gd name="T10" fmla="*/ 53 w 737"/>
                <a:gd name="T11" fmla="*/ 170 h 570"/>
                <a:gd name="T12" fmla="*/ 212 w 737"/>
                <a:gd name="T13" fmla="*/ 570 h 570"/>
                <a:gd name="T14" fmla="*/ 244 w 737"/>
                <a:gd name="T15" fmla="*/ 559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7" h="570">
                  <a:moveTo>
                    <a:pt x="244" y="559"/>
                  </a:moveTo>
                  <a:cubicBezTo>
                    <a:pt x="374" y="563"/>
                    <a:pt x="503" y="550"/>
                    <a:pt x="632" y="544"/>
                  </a:cubicBezTo>
                  <a:cubicBezTo>
                    <a:pt x="651" y="529"/>
                    <a:pt x="668" y="511"/>
                    <a:pt x="683" y="492"/>
                  </a:cubicBezTo>
                  <a:cubicBezTo>
                    <a:pt x="684" y="486"/>
                    <a:pt x="686" y="481"/>
                    <a:pt x="687" y="475"/>
                  </a:cubicBezTo>
                  <a:cubicBezTo>
                    <a:pt x="737" y="283"/>
                    <a:pt x="622" y="87"/>
                    <a:pt x="430" y="38"/>
                  </a:cubicBezTo>
                  <a:cubicBezTo>
                    <a:pt x="285" y="0"/>
                    <a:pt x="138" y="57"/>
                    <a:pt x="53" y="170"/>
                  </a:cubicBezTo>
                  <a:cubicBezTo>
                    <a:pt x="0" y="316"/>
                    <a:pt x="44" y="496"/>
                    <a:pt x="212" y="570"/>
                  </a:cubicBezTo>
                  <a:cubicBezTo>
                    <a:pt x="221" y="563"/>
                    <a:pt x="232" y="558"/>
                    <a:pt x="244" y="55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8" name="Freeform 191"/>
            <p:cNvSpPr>
              <a:spLocks/>
            </p:cNvSpPr>
            <p:nvPr/>
          </p:nvSpPr>
          <p:spPr bwMode="auto">
            <a:xfrm>
              <a:off x="-2197101" y="638175"/>
              <a:ext cx="277813" cy="271463"/>
            </a:xfrm>
            <a:custGeom>
              <a:avLst/>
              <a:gdLst>
                <a:gd name="T0" fmla="*/ 45 w 74"/>
                <a:gd name="T1" fmla="*/ 5 h 72"/>
                <a:gd name="T2" fmla="*/ 69 w 74"/>
                <a:gd name="T3" fmla="*/ 44 h 72"/>
                <a:gd name="T4" fmla="*/ 28 w 74"/>
                <a:gd name="T5" fmla="*/ 67 h 72"/>
                <a:gd name="T6" fmla="*/ 4 w 74"/>
                <a:gd name="T7" fmla="*/ 28 h 72"/>
                <a:gd name="T8" fmla="*/ 45 w 74"/>
                <a:gd name="T9" fmla="*/ 5 h 72"/>
              </a:gdLst>
              <a:ahLst/>
              <a:cxnLst>
                <a:cxn ang="0">
                  <a:pos x="T0" y="T1"/>
                </a:cxn>
                <a:cxn ang="0">
                  <a:pos x="T2" y="T3"/>
                </a:cxn>
                <a:cxn ang="0">
                  <a:pos x="T4" y="T5"/>
                </a:cxn>
                <a:cxn ang="0">
                  <a:pos x="T6" y="T7"/>
                </a:cxn>
                <a:cxn ang="0">
                  <a:pos x="T8" y="T9"/>
                </a:cxn>
              </a:cxnLst>
              <a:rect l="0" t="0" r="r" b="b"/>
              <a:pathLst>
                <a:path w="74" h="72">
                  <a:moveTo>
                    <a:pt x="45" y="5"/>
                  </a:moveTo>
                  <a:cubicBezTo>
                    <a:pt x="63" y="9"/>
                    <a:pt x="74" y="27"/>
                    <a:pt x="69" y="44"/>
                  </a:cubicBezTo>
                  <a:cubicBezTo>
                    <a:pt x="65" y="62"/>
                    <a:pt x="46" y="72"/>
                    <a:pt x="28" y="67"/>
                  </a:cubicBezTo>
                  <a:cubicBezTo>
                    <a:pt x="10" y="63"/>
                    <a:pt x="0" y="45"/>
                    <a:pt x="4" y="28"/>
                  </a:cubicBezTo>
                  <a:cubicBezTo>
                    <a:pt x="9" y="10"/>
                    <a:pt x="27" y="0"/>
                    <a:pt x="45" y="5"/>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9" name="Freeform 192"/>
            <p:cNvSpPr>
              <a:spLocks/>
            </p:cNvSpPr>
            <p:nvPr/>
          </p:nvSpPr>
          <p:spPr bwMode="auto">
            <a:xfrm>
              <a:off x="-2147888" y="1017587"/>
              <a:ext cx="371475" cy="360363"/>
            </a:xfrm>
            <a:custGeom>
              <a:avLst/>
              <a:gdLst>
                <a:gd name="T0" fmla="*/ 61 w 99"/>
                <a:gd name="T1" fmla="*/ 6 h 96"/>
                <a:gd name="T2" fmla="*/ 93 w 99"/>
                <a:gd name="T3" fmla="*/ 60 h 96"/>
                <a:gd name="T4" fmla="*/ 39 w 99"/>
                <a:gd name="T5" fmla="*/ 90 h 96"/>
                <a:gd name="T6" fmla="*/ 6 w 99"/>
                <a:gd name="T7" fmla="*/ 37 h 96"/>
                <a:gd name="T8" fmla="*/ 61 w 99"/>
                <a:gd name="T9" fmla="*/ 6 h 96"/>
              </a:gdLst>
              <a:ahLst/>
              <a:cxnLst>
                <a:cxn ang="0">
                  <a:pos x="T0" y="T1"/>
                </a:cxn>
                <a:cxn ang="0">
                  <a:pos x="T2" y="T3"/>
                </a:cxn>
                <a:cxn ang="0">
                  <a:pos x="T4" y="T5"/>
                </a:cxn>
                <a:cxn ang="0">
                  <a:pos x="T6" y="T7"/>
                </a:cxn>
                <a:cxn ang="0">
                  <a:pos x="T8" y="T9"/>
                </a:cxn>
              </a:cxnLst>
              <a:rect l="0" t="0" r="r" b="b"/>
              <a:pathLst>
                <a:path w="99" h="96">
                  <a:moveTo>
                    <a:pt x="61" y="6"/>
                  </a:moveTo>
                  <a:cubicBezTo>
                    <a:pt x="85" y="13"/>
                    <a:pt x="99" y="36"/>
                    <a:pt x="93" y="60"/>
                  </a:cubicBezTo>
                  <a:cubicBezTo>
                    <a:pt x="87" y="83"/>
                    <a:pt x="63" y="96"/>
                    <a:pt x="39" y="90"/>
                  </a:cubicBezTo>
                  <a:cubicBezTo>
                    <a:pt x="15" y="84"/>
                    <a:pt x="0" y="60"/>
                    <a:pt x="6" y="37"/>
                  </a:cubicBezTo>
                  <a:cubicBezTo>
                    <a:pt x="12" y="14"/>
                    <a:pt x="37" y="0"/>
                    <a:pt x="61" y="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0" name="Freeform 193"/>
            <p:cNvSpPr>
              <a:spLocks/>
            </p:cNvSpPr>
            <p:nvPr/>
          </p:nvSpPr>
          <p:spPr bwMode="auto">
            <a:xfrm>
              <a:off x="-4235451" y="785812"/>
              <a:ext cx="165100" cy="157163"/>
            </a:xfrm>
            <a:custGeom>
              <a:avLst/>
              <a:gdLst>
                <a:gd name="T0" fmla="*/ 27 w 44"/>
                <a:gd name="T1" fmla="*/ 3 h 42"/>
                <a:gd name="T2" fmla="*/ 41 w 44"/>
                <a:gd name="T3" fmla="*/ 26 h 42"/>
                <a:gd name="T4" fmla="*/ 17 w 44"/>
                <a:gd name="T5" fmla="*/ 40 h 42"/>
                <a:gd name="T6" fmla="*/ 3 w 44"/>
                <a:gd name="T7" fmla="*/ 16 h 42"/>
                <a:gd name="T8" fmla="*/ 27 w 44"/>
                <a:gd name="T9" fmla="*/ 3 h 42"/>
              </a:gdLst>
              <a:ahLst/>
              <a:cxnLst>
                <a:cxn ang="0">
                  <a:pos x="T0" y="T1"/>
                </a:cxn>
                <a:cxn ang="0">
                  <a:pos x="T2" y="T3"/>
                </a:cxn>
                <a:cxn ang="0">
                  <a:pos x="T4" y="T5"/>
                </a:cxn>
                <a:cxn ang="0">
                  <a:pos x="T6" y="T7"/>
                </a:cxn>
                <a:cxn ang="0">
                  <a:pos x="T8" y="T9"/>
                </a:cxn>
              </a:cxnLst>
              <a:rect l="0" t="0" r="r" b="b"/>
              <a:pathLst>
                <a:path w="44" h="42">
                  <a:moveTo>
                    <a:pt x="27" y="3"/>
                  </a:moveTo>
                  <a:cubicBezTo>
                    <a:pt x="37" y="6"/>
                    <a:pt x="44" y="16"/>
                    <a:pt x="41" y="26"/>
                  </a:cubicBezTo>
                  <a:cubicBezTo>
                    <a:pt x="39" y="36"/>
                    <a:pt x="28" y="42"/>
                    <a:pt x="17" y="40"/>
                  </a:cubicBezTo>
                  <a:cubicBezTo>
                    <a:pt x="7" y="37"/>
                    <a:pt x="0" y="27"/>
                    <a:pt x="3" y="16"/>
                  </a:cubicBezTo>
                  <a:cubicBezTo>
                    <a:pt x="6" y="6"/>
                    <a:pt x="16" y="0"/>
                    <a:pt x="27" y="3"/>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1" name="Freeform 194"/>
            <p:cNvSpPr>
              <a:spLocks/>
            </p:cNvSpPr>
            <p:nvPr/>
          </p:nvSpPr>
          <p:spPr bwMode="auto">
            <a:xfrm>
              <a:off x="-4029076" y="2009775"/>
              <a:ext cx="2527300" cy="288925"/>
            </a:xfrm>
            <a:custGeom>
              <a:avLst/>
              <a:gdLst>
                <a:gd name="T0" fmla="*/ 89 w 673"/>
                <a:gd name="T1" fmla="*/ 36 h 77"/>
                <a:gd name="T2" fmla="*/ 78 w 673"/>
                <a:gd name="T3" fmla="*/ 69 h 77"/>
                <a:gd name="T4" fmla="*/ 352 w 673"/>
                <a:gd name="T5" fmla="*/ 69 h 77"/>
                <a:gd name="T6" fmla="*/ 600 w 673"/>
                <a:gd name="T7" fmla="*/ 46 h 77"/>
                <a:gd name="T8" fmla="*/ 547 w 673"/>
                <a:gd name="T9" fmla="*/ 5 h 77"/>
                <a:gd name="T10" fmla="*/ 363 w 673"/>
                <a:gd name="T11" fmla="*/ 26 h 77"/>
                <a:gd name="T12" fmla="*/ 89 w 673"/>
                <a:gd name="T13" fmla="*/ 36 h 77"/>
              </a:gdLst>
              <a:ahLst/>
              <a:cxnLst>
                <a:cxn ang="0">
                  <a:pos x="T0" y="T1"/>
                </a:cxn>
                <a:cxn ang="0">
                  <a:pos x="T2" y="T3"/>
                </a:cxn>
                <a:cxn ang="0">
                  <a:pos x="T4" y="T5"/>
                </a:cxn>
                <a:cxn ang="0">
                  <a:pos x="T6" y="T7"/>
                </a:cxn>
                <a:cxn ang="0">
                  <a:pos x="T8" y="T9"/>
                </a:cxn>
                <a:cxn ang="0">
                  <a:pos x="T10" y="T11"/>
                </a:cxn>
                <a:cxn ang="0">
                  <a:pos x="T12" y="T13"/>
                </a:cxn>
              </a:cxnLst>
              <a:rect l="0" t="0" r="r" b="b"/>
              <a:pathLst>
                <a:path w="673" h="77">
                  <a:moveTo>
                    <a:pt x="89" y="36"/>
                  </a:moveTo>
                  <a:cubicBezTo>
                    <a:pt x="52" y="25"/>
                    <a:pt x="0" y="58"/>
                    <a:pt x="78" y="69"/>
                  </a:cubicBezTo>
                  <a:cubicBezTo>
                    <a:pt x="144" y="77"/>
                    <a:pt x="293" y="76"/>
                    <a:pt x="352" y="69"/>
                  </a:cubicBezTo>
                  <a:cubicBezTo>
                    <a:pt x="435" y="59"/>
                    <a:pt x="519" y="61"/>
                    <a:pt x="600" y="46"/>
                  </a:cubicBezTo>
                  <a:cubicBezTo>
                    <a:pt x="673" y="33"/>
                    <a:pt x="585" y="0"/>
                    <a:pt x="547" y="5"/>
                  </a:cubicBezTo>
                  <a:cubicBezTo>
                    <a:pt x="486" y="15"/>
                    <a:pt x="423" y="22"/>
                    <a:pt x="363" y="26"/>
                  </a:cubicBezTo>
                  <a:cubicBezTo>
                    <a:pt x="320" y="29"/>
                    <a:pt x="225" y="38"/>
                    <a:pt x="89" y="36"/>
                  </a:cubicBezTo>
                  <a:close/>
                </a:path>
              </a:pathLst>
            </a:custGeom>
            <a:solidFill>
              <a:srgbClr val="8181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2" name="Freeform 195"/>
            <p:cNvSpPr>
              <a:spLocks/>
            </p:cNvSpPr>
            <p:nvPr/>
          </p:nvSpPr>
          <p:spPr bwMode="auto">
            <a:xfrm>
              <a:off x="-4029076" y="2095500"/>
              <a:ext cx="2527300" cy="203200"/>
            </a:xfrm>
            <a:custGeom>
              <a:avLst/>
              <a:gdLst>
                <a:gd name="T0" fmla="*/ 82 w 673"/>
                <a:gd name="T1" fmla="*/ 29 h 54"/>
                <a:gd name="T2" fmla="*/ 78 w 673"/>
                <a:gd name="T3" fmla="*/ 46 h 54"/>
                <a:gd name="T4" fmla="*/ 352 w 673"/>
                <a:gd name="T5" fmla="*/ 46 h 54"/>
                <a:gd name="T6" fmla="*/ 600 w 673"/>
                <a:gd name="T7" fmla="*/ 23 h 54"/>
                <a:gd name="T8" fmla="*/ 552 w 673"/>
                <a:gd name="T9" fmla="*/ 6 h 54"/>
                <a:gd name="T10" fmla="*/ 369 w 673"/>
                <a:gd name="T11" fmla="*/ 23 h 54"/>
                <a:gd name="T12" fmla="*/ 82 w 673"/>
                <a:gd name="T13" fmla="*/ 29 h 54"/>
              </a:gdLst>
              <a:ahLst/>
              <a:cxnLst>
                <a:cxn ang="0">
                  <a:pos x="T0" y="T1"/>
                </a:cxn>
                <a:cxn ang="0">
                  <a:pos x="T2" y="T3"/>
                </a:cxn>
                <a:cxn ang="0">
                  <a:pos x="T4" y="T5"/>
                </a:cxn>
                <a:cxn ang="0">
                  <a:pos x="T6" y="T7"/>
                </a:cxn>
                <a:cxn ang="0">
                  <a:pos x="T8" y="T9"/>
                </a:cxn>
                <a:cxn ang="0">
                  <a:pos x="T10" y="T11"/>
                </a:cxn>
                <a:cxn ang="0">
                  <a:pos x="T12" y="T13"/>
                </a:cxn>
              </a:cxnLst>
              <a:rect l="0" t="0" r="r" b="b"/>
              <a:pathLst>
                <a:path w="673" h="54">
                  <a:moveTo>
                    <a:pt x="82" y="29"/>
                  </a:moveTo>
                  <a:cubicBezTo>
                    <a:pt x="46" y="18"/>
                    <a:pt x="0" y="35"/>
                    <a:pt x="78" y="46"/>
                  </a:cubicBezTo>
                  <a:cubicBezTo>
                    <a:pt x="144" y="54"/>
                    <a:pt x="293" y="53"/>
                    <a:pt x="352" y="46"/>
                  </a:cubicBezTo>
                  <a:cubicBezTo>
                    <a:pt x="435" y="36"/>
                    <a:pt x="519" y="38"/>
                    <a:pt x="600" y="23"/>
                  </a:cubicBezTo>
                  <a:cubicBezTo>
                    <a:pt x="673" y="10"/>
                    <a:pt x="590" y="0"/>
                    <a:pt x="552" y="6"/>
                  </a:cubicBezTo>
                  <a:cubicBezTo>
                    <a:pt x="492" y="15"/>
                    <a:pt x="428" y="19"/>
                    <a:pt x="369" y="23"/>
                  </a:cubicBezTo>
                  <a:cubicBezTo>
                    <a:pt x="326" y="26"/>
                    <a:pt x="218" y="30"/>
                    <a:pt x="82" y="29"/>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3" name="Freeform 196"/>
            <p:cNvSpPr>
              <a:spLocks/>
            </p:cNvSpPr>
            <p:nvPr/>
          </p:nvSpPr>
          <p:spPr bwMode="auto">
            <a:xfrm>
              <a:off x="-3630613" y="6316663"/>
              <a:ext cx="1828800" cy="1185863"/>
            </a:xfrm>
            <a:custGeom>
              <a:avLst/>
              <a:gdLst>
                <a:gd name="T0" fmla="*/ 173 w 487"/>
                <a:gd name="T1" fmla="*/ 9 h 316"/>
                <a:gd name="T2" fmla="*/ 166 w 487"/>
                <a:gd name="T3" fmla="*/ 168 h 316"/>
                <a:gd name="T4" fmla="*/ 32 w 487"/>
                <a:gd name="T5" fmla="*/ 289 h 316"/>
                <a:gd name="T6" fmla="*/ 465 w 487"/>
                <a:gd name="T7" fmla="*/ 298 h 316"/>
                <a:gd name="T8" fmla="*/ 485 w 487"/>
                <a:gd name="T9" fmla="*/ 76 h 316"/>
                <a:gd name="T10" fmla="*/ 487 w 487"/>
                <a:gd name="T11" fmla="*/ 10 h 316"/>
                <a:gd name="T12" fmla="*/ 487 w 487"/>
                <a:gd name="T13" fmla="*/ 0 h 316"/>
                <a:gd name="T14" fmla="*/ 173 w 487"/>
                <a:gd name="T15" fmla="*/ 9 h 3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7" h="316">
                  <a:moveTo>
                    <a:pt x="173" y="9"/>
                  </a:moveTo>
                  <a:cubicBezTo>
                    <a:pt x="172" y="114"/>
                    <a:pt x="170" y="168"/>
                    <a:pt x="166" y="168"/>
                  </a:cubicBezTo>
                  <a:cubicBezTo>
                    <a:pt x="131" y="168"/>
                    <a:pt x="0" y="225"/>
                    <a:pt x="32" y="289"/>
                  </a:cubicBezTo>
                  <a:cubicBezTo>
                    <a:pt x="42" y="309"/>
                    <a:pt x="458" y="316"/>
                    <a:pt x="465" y="298"/>
                  </a:cubicBezTo>
                  <a:cubicBezTo>
                    <a:pt x="474" y="268"/>
                    <a:pt x="486" y="160"/>
                    <a:pt x="485" y="76"/>
                  </a:cubicBezTo>
                  <a:cubicBezTo>
                    <a:pt x="485" y="57"/>
                    <a:pt x="487" y="23"/>
                    <a:pt x="487" y="10"/>
                  </a:cubicBezTo>
                  <a:cubicBezTo>
                    <a:pt x="487" y="7"/>
                    <a:pt x="487" y="3"/>
                    <a:pt x="487" y="0"/>
                  </a:cubicBezTo>
                  <a:cubicBezTo>
                    <a:pt x="397" y="42"/>
                    <a:pt x="280" y="42"/>
                    <a:pt x="173" y="9"/>
                  </a:cubicBez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4" name="Freeform 197"/>
            <p:cNvSpPr>
              <a:spLocks/>
            </p:cNvSpPr>
            <p:nvPr/>
          </p:nvSpPr>
          <p:spPr bwMode="auto">
            <a:xfrm>
              <a:off x="-5230813" y="722312"/>
              <a:ext cx="138113" cy="6543676"/>
            </a:xfrm>
            <a:custGeom>
              <a:avLst/>
              <a:gdLst>
                <a:gd name="T0" fmla="*/ 0 w 37"/>
                <a:gd name="T1" fmla="*/ 0 h 1743"/>
                <a:gd name="T2" fmla="*/ 37 w 37"/>
                <a:gd name="T3" fmla="*/ 0 h 1743"/>
                <a:gd name="T4" fmla="*/ 37 w 37"/>
                <a:gd name="T5" fmla="*/ 1731 h 1743"/>
                <a:gd name="T6" fmla="*/ 0 w 37"/>
                <a:gd name="T7" fmla="*/ 1731 h 1743"/>
                <a:gd name="T8" fmla="*/ 0 w 37"/>
                <a:gd name="T9" fmla="*/ 0 h 1743"/>
              </a:gdLst>
              <a:ahLst/>
              <a:cxnLst>
                <a:cxn ang="0">
                  <a:pos x="T0" y="T1"/>
                </a:cxn>
                <a:cxn ang="0">
                  <a:pos x="T2" y="T3"/>
                </a:cxn>
                <a:cxn ang="0">
                  <a:pos x="T4" y="T5"/>
                </a:cxn>
                <a:cxn ang="0">
                  <a:pos x="T6" y="T7"/>
                </a:cxn>
                <a:cxn ang="0">
                  <a:pos x="T8" y="T9"/>
                </a:cxn>
              </a:cxnLst>
              <a:rect l="0" t="0" r="r" b="b"/>
              <a:pathLst>
                <a:path w="37" h="1743">
                  <a:moveTo>
                    <a:pt x="0" y="0"/>
                  </a:moveTo>
                  <a:cubicBezTo>
                    <a:pt x="37" y="0"/>
                    <a:pt x="37" y="0"/>
                    <a:pt x="37" y="0"/>
                  </a:cubicBezTo>
                  <a:cubicBezTo>
                    <a:pt x="37" y="525"/>
                    <a:pt x="37" y="1205"/>
                    <a:pt x="37" y="1731"/>
                  </a:cubicBezTo>
                  <a:cubicBezTo>
                    <a:pt x="36" y="1743"/>
                    <a:pt x="0" y="1743"/>
                    <a:pt x="0" y="1731"/>
                  </a:cubicBezTo>
                  <a:lnTo>
                    <a:pt x="0" y="0"/>
                  </a:lnTo>
                  <a:close/>
                </a:path>
              </a:pathLst>
            </a:custGeom>
            <a:solidFill>
              <a:srgbClr val="D3D4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5" name="Freeform 198"/>
            <p:cNvSpPr>
              <a:spLocks/>
            </p:cNvSpPr>
            <p:nvPr/>
          </p:nvSpPr>
          <p:spPr bwMode="auto">
            <a:xfrm>
              <a:off x="-5167313" y="722312"/>
              <a:ext cx="74613" cy="6543676"/>
            </a:xfrm>
            <a:custGeom>
              <a:avLst/>
              <a:gdLst>
                <a:gd name="T0" fmla="*/ 0 w 20"/>
                <a:gd name="T1" fmla="*/ 0 h 1743"/>
                <a:gd name="T2" fmla="*/ 20 w 20"/>
                <a:gd name="T3" fmla="*/ 0 h 1743"/>
                <a:gd name="T4" fmla="*/ 20 w 20"/>
                <a:gd name="T5" fmla="*/ 1731 h 1743"/>
                <a:gd name="T6" fmla="*/ 0 w 20"/>
                <a:gd name="T7" fmla="*/ 1731 h 1743"/>
                <a:gd name="T8" fmla="*/ 0 w 20"/>
                <a:gd name="T9" fmla="*/ 0 h 1743"/>
              </a:gdLst>
              <a:ahLst/>
              <a:cxnLst>
                <a:cxn ang="0">
                  <a:pos x="T0" y="T1"/>
                </a:cxn>
                <a:cxn ang="0">
                  <a:pos x="T2" y="T3"/>
                </a:cxn>
                <a:cxn ang="0">
                  <a:pos x="T4" y="T5"/>
                </a:cxn>
                <a:cxn ang="0">
                  <a:pos x="T6" y="T7"/>
                </a:cxn>
                <a:cxn ang="0">
                  <a:pos x="T8" y="T9"/>
                </a:cxn>
              </a:cxnLst>
              <a:rect l="0" t="0" r="r" b="b"/>
              <a:pathLst>
                <a:path w="20" h="1743">
                  <a:moveTo>
                    <a:pt x="0" y="0"/>
                  </a:moveTo>
                  <a:cubicBezTo>
                    <a:pt x="20" y="0"/>
                    <a:pt x="20" y="0"/>
                    <a:pt x="20" y="0"/>
                  </a:cubicBezTo>
                  <a:cubicBezTo>
                    <a:pt x="20" y="525"/>
                    <a:pt x="20" y="1205"/>
                    <a:pt x="20" y="1731"/>
                  </a:cubicBezTo>
                  <a:cubicBezTo>
                    <a:pt x="19" y="1743"/>
                    <a:pt x="0" y="1743"/>
                    <a:pt x="0" y="1731"/>
                  </a:cubicBezTo>
                  <a:lnTo>
                    <a:pt x="0" y="0"/>
                  </a:lnTo>
                  <a:close/>
                </a:path>
              </a:pathLst>
            </a:custGeom>
            <a:solidFill>
              <a:srgbClr val="9698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6" name="Freeform 199"/>
            <p:cNvSpPr>
              <a:spLocks/>
            </p:cNvSpPr>
            <p:nvPr/>
          </p:nvSpPr>
          <p:spPr bwMode="auto">
            <a:xfrm>
              <a:off x="-5329238" y="342900"/>
              <a:ext cx="334963" cy="490538"/>
            </a:xfrm>
            <a:custGeom>
              <a:avLst/>
              <a:gdLst>
                <a:gd name="T0" fmla="*/ 104 w 211"/>
                <a:gd name="T1" fmla="*/ 0 h 309"/>
                <a:gd name="T2" fmla="*/ 0 w 211"/>
                <a:gd name="T3" fmla="*/ 182 h 309"/>
                <a:gd name="T4" fmla="*/ 57 w 211"/>
                <a:gd name="T5" fmla="*/ 309 h 309"/>
                <a:gd name="T6" fmla="*/ 161 w 211"/>
                <a:gd name="T7" fmla="*/ 309 h 309"/>
                <a:gd name="T8" fmla="*/ 211 w 211"/>
                <a:gd name="T9" fmla="*/ 182 h 309"/>
                <a:gd name="T10" fmla="*/ 104 w 211"/>
                <a:gd name="T11" fmla="*/ 0 h 309"/>
              </a:gdLst>
              <a:ahLst/>
              <a:cxnLst>
                <a:cxn ang="0">
                  <a:pos x="T0" y="T1"/>
                </a:cxn>
                <a:cxn ang="0">
                  <a:pos x="T2" y="T3"/>
                </a:cxn>
                <a:cxn ang="0">
                  <a:pos x="T4" y="T5"/>
                </a:cxn>
                <a:cxn ang="0">
                  <a:pos x="T6" y="T7"/>
                </a:cxn>
                <a:cxn ang="0">
                  <a:pos x="T8" y="T9"/>
                </a:cxn>
                <a:cxn ang="0">
                  <a:pos x="T10" y="T11"/>
                </a:cxn>
              </a:cxnLst>
              <a:rect l="0" t="0" r="r" b="b"/>
              <a:pathLst>
                <a:path w="211" h="309">
                  <a:moveTo>
                    <a:pt x="104" y="0"/>
                  </a:moveTo>
                  <a:lnTo>
                    <a:pt x="0" y="182"/>
                  </a:lnTo>
                  <a:lnTo>
                    <a:pt x="57" y="309"/>
                  </a:lnTo>
                  <a:lnTo>
                    <a:pt x="161" y="309"/>
                  </a:lnTo>
                  <a:lnTo>
                    <a:pt x="211" y="182"/>
                  </a:lnTo>
                  <a:lnTo>
                    <a:pt x="104" y="0"/>
                  </a:lnTo>
                  <a:close/>
                </a:path>
              </a:pathLst>
            </a:custGeom>
            <a:solidFill>
              <a:srgbClr val="7374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7" name="Freeform 200"/>
            <p:cNvSpPr>
              <a:spLocks/>
            </p:cNvSpPr>
            <p:nvPr/>
          </p:nvSpPr>
          <p:spPr bwMode="auto">
            <a:xfrm>
              <a:off x="-5291138" y="387350"/>
              <a:ext cx="236538" cy="346075"/>
            </a:xfrm>
            <a:custGeom>
              <a:avLst/>
              <a:gdLst>
                <a:gd name="T0" fmla="*/ 76 w 149"/>
                <a:gd name="T1" fmla="*/ 0 h 218"/>
                <a:gd name="T2" fmla="*/ 0 w 149"/>
                <a:gd name="T3" fmla="*/ 128 h 218"/>
                <a:gd name="T4" fmla="*/ 40 w 149"/>
                <a:gd name="T5" fmla="*/ 218 h 218"/>
                <a:gd name="T6" fmla="*/ 114 w 149"/>
                <a:gd name="T7" fmla="*/ 218 h 218"/>
                <a:gd name="T8" fmla="*/ 149 w 149"/>
                <a:gd name="T9" fmla="*/ 128 h 218"/>
                <a:gd name="T10" fmla="*/ 76 w 149"/>
                <a:gd name="T11" fmla="*/ 0 h 218"/>
              </a:gdLst>
              <a:ahLst/>
              <a:cxnLst>
                <a:cxn ang="0">
                  <a:pos x="T0" y="T1"/>
                </a:cxn>
                <a:cxn ang="0">
                  <a:pos x="T2" y="T3"/>
                </a:cxn>
                <a:cxn ang="0">
                  <a:pos x="T4" y="T5"/>
                </a:cxn>
                <a:cxn ang="0">
                  <a:pos x="T6" y="T7"/>
                </a:cxn>
                <a:cxn ang="0">
                  <a:pos x="T8" y="T9"/>
                </a:cxn>
                <a:cxn ang="0">
                  <a:pos x="T10" y="T11"/>
                </a:cxn>
              </a:cxnLst>
              <a:rect l="0" t="0" r="r" b="b"/>
              <a:pathLst>
                <a:path w="149" h="218">
                  <a:moveTo>
                    <a:pt x="76" y="0"/>
                  </a:moveTo>
                  <a:lnTo>
                    <a:pt x="0" y="128"/>
                  </a:lnTo>
                  <a:lnTo>
                    <a:pt x="40" y="218"/>
                  </a:lnTo>
                  <a:lnTo>
                    <a:pt x="114" y="218"/>
                  </a:lnTo>
                  <a:lnTo>
                    <a:pt x="149" y="128"/>
                  </a:lnTo>
                  <a:lnTo>
                    <a:pt x="76" y="0"/>
                  </a:lnTo>
                  <a:close/>
                </a:path>
              </a:pathLst>
            </a:custGeom>
            <a:solidFill>
              <a:srgbClr val="BEBF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8" name="Freeform 201"/>
            <p:cNvSpPr>
              <a:spLocks/>
            </p:cNvSpPr>
            <p:nvPr/>
          </p:nvSpPr>
          <p:spPr bwMode="auto">
            <a:xfrm>
              <a:off x="-5257801" y="414337"/>
              <a:ext cx="158750" cy="228600"/>
            </a:xfrm>
            <a:custGeom>
              <a:avLst/>
              <a:gdLst>
                <a:gd name="T0" fmla="*/ 50 w 100"/>
                <a:gd name="T1" fmla="*/ 0 h 144"/>
                <a:gd name="T2" fmla="*/ 0 w 100"/>
                <a:gd name="T3" fmla="*/ 85 h 144"/>
                <a:gd name="T4" fmla="*/ 26 w 100"/>
                <a:gd name="T5" fmla="*/ 144 h 144"/>
                <a:gd name="T6" fmla="*/ 76 w 100"/>
                <a:gd name="T7" fmla="*/ 144 h 144"/>
                <a:gd name="T8" fmla="*/ 100 w 100"/>
                <a:gd name="T9" fmla="*/ 85 h 144"/>
                <a:gd name="T10" fmla="*/ 50 w 100"/>
                <a:gd name="T11" fmla="*/ 0 h 144"/>
              </a:gdLst>
              <a:ahLst/>
              <a:cxnLst>
                <a:cxn ang="0">
                  <a:pos x="T0" y="T1"/>
                </a:cxn>
                <a:cxn ang="0">
                  <a:pos x="T2" y="T3"/>
                </a:cxn>
                <a:cxn ang="0">
                  <a:pos x="T4" y="T5"/>
                </a:cxn>
                <a:cxn ang="0">
                  <a:pos x="T6" y="T7"/>
                </a:cxn>
                <a:cxn ang="0">
                  <a:pos x="T8" y="T9"/>
                </a:cxn>
                <a:cxn ang="0">
                  <a:pos x="T10" y="T11"/>
                </a:cxn>
              </a:cxnLst>
              <a:rect l="0" t="0" r="r" b="b"/>
              <a:pathLst>
                <a:path w="100" h="144">
                  <a:moveTo>
                    <a:pt x="50" y="0"/>
                  </a:moveTo>
                  <a:lnTo>
                    <a:pt x="0" y="85"/>
                  </a:lnTo>
                  <a:lnTo>
                    <a:pt x="26" y="144"/>
                  </a:lnTo>
                  <a:lnTo>
                    <a:pt x="76" y="144"/>
                  </a:lnTo>
                  <a:lnTo>
                    <a:pt x="100" y="85"/>
                  </a:lnTo>
                  <a:lnTo>
                    <a:pt x="5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9" name="Freeform 202"/>
            <p:cNvSpPr>
              <a:spLocks/>
            </p:cNvSpPr>
            <p:nvPr/>
          </p:nvSpPr>
          <p:spPr bwMode="auto">
            <a:xfrm>
              <a:off x="-8231188" y="695325"/>
              <a:ext cx="3113088" cy="2640013"/>
            </a:xfrm>
            <a:custGeom>
              <a:avLst/>
              <a:gdLst>
                <a:gd name="T0" fmla="*/ 826 w 829"/>
                <a:gd name="T1" fmla="*/ 76 h 703"/>
                <a:gd name="T2" fmla="*/ 605 w 829"/>
                <a:gd name="T3" fmla="*/ 37 h 703"/>
                <a:gd name="T4" fmla="*/ 0 w 829"/>
                <a:gd name="T5" fmla="*/ 101 h 703"/>
                <a:gd name="T6" fmla="*/ 0 w 829"/>
                <a:gd name="T7" fmla="*/ 681 h 703"/>
                <a:gd name="T8" fmla="*/ 571 w 829"/>
                <a:gd name="T9" fmla="*/ 590 h 703"/>
                <a:gd name="T10" fmla="*/ 826 w 829"/>
                <a:gd name="T11" fmla="*/ 593 h 703"/>
                <a:gd name="T12" fmla="*/ 826 w 829"/>
                <a:gd name="T13" fmla="*/ 76 h 703"/>
              </a:gdLst>
              <a:ahLst/>
              <a:cxnLst>
                <a:cxn ang="0">
                  <a:pos x="T0" y="T1"/>
                </a:cxn>
                <a:cxn ang="0">
                  <a:pos x="T2" y="T3"/>
                </a:cxn>
                <a:cxn ang="0">
                  <a:pos x="T4" y="T5"/>
                </a:cxn>
                <a:cxn ang="0">
                  <a:pos x="T6" y="T7"/>
                </a:cxn>
                <a:cxn ang="0">
                  <a:pos x="T8" y="T9"/>
                </a:cxn>
                <a:cxn ang="0">
                  <a:pos x="T10" y="T11"/>
                </a:cxn>
                <a:cxn ang="0">
                  <a:pos x="T12" y="T13"/>
                </a:cxn>
              </a:cxnLst>
              <a:rect l="0" t="0" r="r" b="b"/>
              <a:pathLst>
                <a:path w="829" h="703">
                  <a:moveTo>
                    <a:pt x="826" y="76"/>
                  </a:moveTo>
                  <a:cubicBezTo>
                    <a:pt x="826" y="76"/>
                    <a:pt x="829" y="0"/>
                    <a:pt x="605" y="37"/>
                  </a:cubicBezTo>
                  <a:cubicBezTo>
                    <a:pt x="381" y="75"/>
                    <a:pt x="256" y="164"/>
                    <a:pt x="0" y="101"/>
                  </a:cubicBezTo>
                  <a:cubicBezTo>
                    <a:pt x="0" y="681"/>
                    <a:pt x="0" y="681"/>
                    <a:pt x="0" y="681"/>
                  </a:cubicBezTo>
                  <a:cubicBezTo>
                    <a:pt x="0" y="681"/>
                    <a:pt x="375" y="703"/>
                    <a:pt x="571" y="590"/>
                  </a:cubicBezTo>
                  <a:cubicBezTo>
                    <a:pt x="571" y="590"/>
                    <a:pt x="704" y="522"/>
                    <a:pt x="826" y="593"/>
                  </a:cubicBezTo>
                  <a:lnTo>
                    <a:pt x="826" y="76"/>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200" name="Freeform 203"/>
            <p:cNvSpPr>
              <a:spLocks/>
            </p:cNvSpPr>
            <p:nvPr/>
          </p:nvSpPr>
          <p:spPr bwMode="auto">
            <a:xfrm>
              <a:off x="-5530851" y="2933700"/>
              <a:ext cx="461963" cy="349250"/>
            </a:xfrm>
            <a:custGeom>
              <a:avLst/>
              <a:gdLst>
                <a:gd name="T0" fmla="*/ 100 w 123"/>
                <a:gd name="T1" fmla="*/ 29 h 93"/>
                <a:gd name="T2" fmla="*/ 19 w 123"/>
                <a:gd name="T3" fmla="*/ 33 h 93"/>
                <a:gd name="T4" fmla="*/ 36 w 123"/>
                <a:gd name="T5" fmla="*/ 88 h 93"/>
                <a:gd name="T6" fmla="*/ 60 w 123"/>
                <a:gd name="T7" fmla="*/ 91 h 93"/>
                <a:gd name="T8" fmla="*/ 100 w 123"/>
                <a:gd name="T9" fmla="*/ 29 h 93"/>
              </a:gdLst>
              <a:ahLst/>
              <a:cxnLst>
                <a:cxn ang="0">
                  <a:pos x="T0" y="T1"/>
                </a:cxn>
                <a:cxn ang="0">
                  <a:pos x="T2" y="T3"/>
                </a:cxn>
                <a:cxn ang="0">
                  <a:pos x="T4" y="T5"/>
                </a:cxn>
                <a:cxn ang="0">
                  <a:pos x="T6" y="T7"/>
                </a:cxn>
                <a:cxn ang="0">
                  <a:pos x="T8" y="T9"/>
                </a:cxn>
              </a:cxnLst>
              <a:rect l="0" t="0" r="r" b="b"/>
              <a:pathLst>
                <a:path w="123" h="93">
                  <a:moveTo>
                    <a:pt x="100" y="29"/>
                  </a:moveTo>
                  <a:cubicBezTo>
                    <a:pt x="80" y="13"/>
                    <a:pt x="37" y="0"/>
                    <a:pt x="19" y="33"/>
                  </a:cubicBezTo>
                  <a:cubicBezTo>
                    <a:pt x="0" y="67"/>
                    <a:pt x="12" y="77"/>
                    <a:pt x="36" y="88"/>
                  </a:cubicBezTo>
                  <a:cubicBezTo>
                    <a:pt x="36" y="88"/>
                    <a:pt x="59" y="90"/>
                    <a:pt x="60" y="91"/>
                  </a:cubicBezTo>
                  <a:cubicBezTo>
                    <a:pt x="82" y="93"/>
                    <a:pt x="123" y="48"/>
                    <a:pt x="100" y="29"/>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1" name="Freeform 204"/>
            <p:cNvSpPr>
              <a:spLocks/>
            </p:cNvSpPr>
            <p:nvPr/>
          </p:nvSpPr>
          <p:spPr bwMode="auto">
            <a:xfrm>
              <a:off x="-5549901" y="3173412"/>
              <a:ext cx="450850" cy="341313"/>
            </a:xfrm>
            <a:custGeom>
              <a:avLst/>
              <a:gdLst>
                <a:gd name="T0" fmla="*/ 92 w 120"/>
                <a:gd name="T1" fmla="*/ 9 h 91"/>
                <a:gd name="T2" fmla="*/ 8 w 120"/>
                <a:gd name="T3" fmla="*/ 38 h 91"/>
                <a:gd name="T4" fmla="*/ 49 w 120"/>
                <a:gd name="T5" fmla="*/ 91 h 91"/>
                <a:gd name="T6" fmla="*/ 73 w 120"/>
                <a:gd name="T7" fmla="*/ 80 h 91"/>
                <a:gd name="T8" fmla="*/ 92 w 120"/>
                <a:gd name="T9" fmla="*/ 9 h 91"/>
              </a:gdLst>
              <a:ahLst/>
              <a:cxnLst>
                <a:cxn ang="0">
                  <a:pos x="T0" y="T1"/>
                </a:cxn>
                <a:cxn ang="0">
                  <a:pos x="T2" y="T3"/>
                </a:cxn>
                <a:cxn ang="0">
                  <a:pos x="T4" y="T5"/>
                </a:cxn>
                <a:cxn ang="0">
                  <a:pos x="T6" y="T7"/>
                </a:cxn>
                <a:cxn ang="0">
                  <a:pos x="T8" y="T9"/>
                </a:cxn>
              </a:cxnLst>
              <a:rect l="0" t="0" r="r" b="b"/>
              <a:pathLst>
                <a:path w="120" h="91">
                  <a:moveTo>
                    <a:pt x="92" y="9"/>
                  </a:moveTo>
                  <a:cubicBezTo>
                    <a:pt x="69" y="0"/>
                    <a:pt x="15" y="2"/>
                    <a:pt x="8" y="38"/>
                  </a:cubicBezTo>
                  <a:cubicBezTo>
                    <a:pt x="0" y="76"/>
                    <a:pt x="23" y="88"/>
                    <a:pt x="49" y="91"/>
                  </a:cubicBezTo>
                  <a:cubicBezTo>
                    <a:pt x="49" y="91"/>
                    <a:pt x="72" y="80"/>
                    <a:pt x="73" y="80"/>
                  </a:cubicBezTo>
                  <a:cubicBezTo>
                    <a:pt x="95" y="76"/>
                    <a:pt x="120" y="20"/>
                    <a:pt x="92" y="9"/>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2" name="Freeform 205"/>
            <p:cNvSpPr>
              <a:spLocks/>
            </p:cNvSpPr>
            <p:nvPr/>
          </p:nvSpPr>
          <p:spPr bwMode="auto">
            <a:xfrm>
              <a:off x="-5576888" y="3467100"/>
              <a:ext cx="519113" cy="303213"/>
            </a:xfrm>
            <a:custGeom>
              <a:avLst/>
              <a:gdLst>
                <a:gd name="T0" fmla="*/ 111 w 138"/>
                <a:gd name="T1" fmla="*/ 69 h 81"/>
                <a:gd name="T2" fmla="*/ 12 w 138"/>
                <a:gd name="T3" fmla="*/ 37 h 81"/>
                <a:gd name="T4" fmla="*/ 46 w 138"/>
                <a:gd name="T5" fmla="*/ 0 h 81"/>
                <a:gd name="T6" fmla="*/ 85 w 138"/>
                <a:gd name="T7" fmla="*/ 1 h 81"/>
                <a:gd name="T8" fmla="*/ 111 w 138"/>
                <a:gd name="T9" fmla="*/ 69 h 81"/>
              </a:gdLst>
              <a:ahLst/>
              <a:cxnLst>
                <a:cxn ang="0">
                  <a:pos x="T0" y="T1"/>
                </a:cxn>
                <a:cxn ang="0">
                  <a:pos x="T2" y="T3"/>
                </a:cxn>
                <a:cxn ang="0">
                  <a:pos x="T4" y="T5"/>
                </a:cxn>
                <a:cxn ang="0">
                  <a:pos x="T6" y="T7"/>
                </a:cxn>
                <a:cxn ang="0">
                  <a:pos x="T8" y="T9"/>
                </a:cxn>
              </a:cxnLst>
              <a:rect l="0" t="0" r="r" b="b"/>
              <a:pathLst>
                <a:path w="138" h="81">
                  <a:moveTo>
                    <a:pt x="111" y="69"/>
                  </a:moveTo>
                  <a:cubicBezTo>
                    <a:pt x="89" y="81"/>
                    <a:pt x="23" y="72"/>
                    <a:pt x="12" y="37"/>
                  </a:cubicBezTo>
                  <a:cubicBezTo>
                    <a:pt x="0" y="0"/>
                    <a:pt x="21" y="5"/>
                    <a:pt x="46" y="0"/>
                  </a:cubicBezTo>
                  <a:cubicBezTo>
                    <a:pt x="46" y="0"/>
                    <a:pt x="84" y="1"/>
                    <a:pt x="85" y="1"/>
                  </a:cubicBezTo>
                  <a:cubicBezTo>
                    <a:pt x="108" y="3"/>
                    <a:pt x="138" y="55"/>
                    <a:pt x="111" y="69"/>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3" name="Freeform 206"/>
            <p:cNvSpPr>
              <a:spLocks/>
            </p:cNvSpPr>
            <p:nvPr/>
          </p:nvSpPr>
          <p:spPr bwMode="auto">
            <a:xfrm>
              <a:off x="-8231188" y="747712"/>
              <a:ext cx="3236913" cy="2587625"/>
            </a:xfrm>
            <a:custGeom>
              <a:avLst/>
              <a:gdLst>
                <a:gd name="T0" fmla="*/ 571 w 862"/>
                <a:gd name="T1" fmla="*/ 576 h 689"/>
                <a:gd name="T2" fmla="*/ 826 w 862"/>
                <a:gd name="T3" fmla="*/ 579 h 689"/>
                <a:gd name="T4" fmla="*/ 826 w 862"/>
                <a:gd name="T5" fmla="*/ 62 h 689"/>
                <a:gd name="T6" fmla="*/ 662 w 862"/>
                <a:gd name="T7" fmla="*/ 16 h 689"/>
                <a:gd name="T8" fmla="*/ 715 w 862"/>
                <a:gd name="T9" fmla="*/ 274 h 689"/>
                <a:gd name="T10" fmla="*/ 600 w 862"/>
                <a:gd name="T11" fmla="*/ 517 h 689"/>
                <a:gd name="T12" fmla="*/ 0 w 862"/>
                <a:gd name="T13" fmla="*/ 667 h 689"/>
                <a:gd name="T14" fmla="*/ 571 w 862"/>
                <a:gd name="T15" fmla="*/ 576 h 6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2" h="689">
                  <a:moveTo>
                    <a:pt x="571" y="576"/>
                  </a:moveTo>
                  <a:cubicBezTo>
                    <a:pt x="571" y="576"/>
                    <a:pt x="704" y="508"/>
                    <a:pt x="826" y="579"/>
                  </a:cubicBezTo>
                  <a:cubicBezTo>
                    <a:pt x="826" y="62"/>
                    <a:pt x="826" y="62"/>
                    <a:pt x="826" y="62"/>
                  </a:cubicBezTo>
                  <a:cubicBezTo>
                    <a:pt x="826" y="62"/>
                    <a:pt x="828" y="0"/>
                    <a:pt x="662" y="16"/>
                  </a:cubicBezTo>
                  <a:cubicBezTo>
                    <a:pt x="662" y="16"/>
                    <a:pt x="649" y="132"/>
                    <a:pt x="715" y="274"/>
                  </a:cubicBezTo>
                  <a:cubicBezTo>
                    <a:pt x="715" y="274"/>
                    <a:pt x="862" y="461"/>
                    <a:pt x="600" y="517"/>
                  </a:cubicBezTo>
                  <a:cubicBezTo>
                    <a:pt x="600" y="517"/>
                    <a:pt x="522" y="572"/>
                    <a:pt x="0" y="667"/>
                  </a:cubicBezTo>
                  <a:cubicBezTo>
                    <a:pt x="0" y="667"/>
                    <a:pt x="375" y="689"/>
                    <a:pt x="571" y="576"/>
                  </a:cubicBezTo>
                  <a:close/>
                </a:path>
              </a:pathLst>
            </a:custGeom>
            <a:solidFill>
              <a:schemeClr val="accent2">
                <a:lumMod val="75000"/>
                <a:alpha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04" name="Rectangle 203"/>
          <p:cNvSpPr/>
          <p:nvPr/>
        </p:nvSpPr>
        <p:spPr>
          <a:xfrm>
            <a:off x="6640229" y="3482463"/>
            <a:ext cx="4187428"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t>
            </a:r>
          </a:p>
        </p:txBody>
      </p:sp>
      <p:sp>
        <p:nvSpPr>
          <p:cNvPr id="4" name="Picture Placeholder 3"/>
          <p:cNvSpPr>
            <a:spLocks noGrp="1"/>
          </p:cNvSpPr>
          <p:nvPr>
            <p:ph type="pic" sz="quarter" idx="13"/>
          </p:nvPr>
        </p:nvSpPr>
        <p:spPr/>
      </p:sp>
    </p:spTree>
    <p:extLst>
      <p:ext uri="{BB962C8B-B14F-4D97-AF65-F5344CB8AC3E}">
        <p14:creationId xmlns:p14="http://schemas.microsoft.com/office/powerpoint/2010/main" val="861534184"/>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4880763" y="438149"/>
            <a:ext cx="2074607" cy="707886"/>
          </a:xfrm>
          <a:prstGeom prst="rect">
            <a:avLst/>
          </a:prstGeom>
          <a:noFill/>
        </p:spPr>
        <p:txBody>
          <a:bodyPr wrap="none" rtlCol="0">
            <a:spAutoFit/>
          </a:bodyPr>
          <a:lstStyle/>
          <a:p>
            <a:r>
              <a:rPr lang="en-US" sz="4000" b="1">
                <a:solidFill>
                  <a:schemeClr val="bg1"/>
                </a:solidFill>
                <a:latin typeface="+mj-lt"/>
              </a:rPr>
              <a:t>GENERAL</a:t>
            </a:r>
          </a:p>
        </p:txBody>
      </p:sp>
      <p:grpSp>
        <p:nvGrpSpPr>
          <p:cNvPr id="5" name="Group 4"/>
          <p:cNvGrpSpPr/>
          <p:nvPr/>
        </p:nvGrpSpPr>
        <p:grpSpPr>
          <a:xfrm>
            <a:off x="2038357" y="1531943"/>
            <a:ext cx="434975" cy="434975"/>
            <a:chOff x="2038351" y="1531938"/>
            <a:chExt cx="434975" cy="434975"/>
          </a:xfrm>
          <a:solidFill>
            <a:schemeClr val="tx2">
              <a:lumMod val="20000"/>
              <a:lumOff val="80000"/>
            </a:schemeClr>
          </a:solidFill>
        </p:grpSpPr>
        <p:sp>
          <p:nvSpPr>
            <p:cNvPr id="6" name="Oval 65"/>
            <p:cNvSpPr>
              <a:spLocks noChangeArrowheads="1"/>
            </p:cNvSpPr>
            <p:nvPr/>
          </p:nvSpPr>
          <p:spPr bwMode="auto">
            <a:xfrm>
              <a:off x="2263776" y="1878013"/>
              <a:ext cx="6350" cy="7938"/>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 name="Freeform 66"/>
            <p:cNvSpPr>
              <a:spLocks noEditPoints="1"/>
            </p:cNvSpPr>
            <p:nvPr/>
          </p:nvSpPr>
          <p:spPr bwMode="auto">
            <a:xfrm>
              <a:off x="2038351" y="1531938"/>
              <a:ext cx="434975" cy="434975"/>
            </a:xfrm>
            <a:custGeom>
              <a:avLst/>
              <a:gdLst>
                <a:gd name="T0" fmla="*/ 192 w 193"/>
                <a:gd name="T1" fmla="*/ 98 h 193"/>
                <a:gd name="T2" fmla="*/ 193 w 193"/>
                <a:gd name="T3" fmla="*/ 96 h 193"/>
                <a:gd name="T4" fmla="*/ 193 w 193"/>
                <a:gd name="T5" fmla="*/ 95 h 193"/>
                <a:gd name="T6" fmla="*/ 157 w 193"/>
                <a:gd name="T7" fmla="*/ 59 h 193"/>
                <a:gd name="T8" fmla="*/ 157 w 193"/>
                <a:gd name="T9" fmla="*/ 10 h 193"/>
                <a:gd name="T10" fmla="*/ 155 w 193"/>
                <a:gd name="T11" fmla="*/ 9 h 193"/>
                <a:gd name="T12" fmla="*/ 128 w 193"/>
                <a:gd name="T13" fmla="*/ 9 h 193"/>
                <a:gd name="T14" fmla="*/ 127 w 193"/>
                <a:gd name="T15" fmla="*/ 10 h 193"/>
                <a:gd name="T16" fmla="*/ 127 w 193"/>
                <a:gd name="T17" fmla="*/ 29 h 193"/>
                <a:gd name="T18" fmla="*/ 98 w 193"/>
                <a:gd name="T19" fmla="*/ 0 h 193"/>
                <a:gd name="T20" fmla="*/ 97 w 193"/>
                <a:gd name="T21" fmla="*/ 0 h 193"/>
                <a:gd name="T22" fmla="*/ 96 w 193"/>
                <a:gd name="T23" fmla="*/ 0 h 193"/>
                <a:gd name="T24" fmla="*/ 1 w 193"/>
                <a:gd name="T25" fmla="*/ 95 h 193"/>
                <a:gd name="T26" fmla="*/ 0 w 193"/>
                <a:gd name="T27" fmla="*/ 96 h 193"/>
                <a:gd name="T28" fmla="*/ 2 w 193"/>
                <a:gd name="T29" fmla="*/ 98 h 193"/>
                <a:gd name="T30" fmla="*/ 4 w 193"/>
                <a:gd name="T31" fmla="*/ 98 h 193"/>
                <a:gd name="T32" fmla="*/ 27 w 193"/>
                <a:gd name="T33" fmla="*/ 74 h 193"/>
                <a:gd name="T34" fmla="*/ 27 w 193"/>
                <a:gd name="T35" fmla="*/ 191 h 193"/>
                <a:gd name="T36" fmla="*/ 29 w 193"/>
                <a:gd name="T37" fmla="*/ 193 h 193"/>
                <a:gd name="T38" fmla="*/ 164 w 193"/>
                <a:gd name="T39" fmla="*/ 193 h 193"/>
                <a:gd name="T40" fmla="*/ 166 w 193"/>
                <a:gd name="T41" fmla="*/ 191 h 193"/>
                <a:gd name="T42" fmla="*/ 166 w 193"/>
                <a:gd name="T43" fmla="*/ 74 h 193"/>
                <a:gd name="T44" fmla="*/ 190 w 193"/>
                <a:gd name="T45" fmla="*/ 97 h 193"/>
                <a:gd name="T46" fmla="*/ 192 w 193"/>
                <a:gd name="T47" fmla="*/ 98 h 193"/>
                <a:gd name="T48" fmla="*/ 130 w 193"/>
                <a:gd name="T49" fmla="*/ 12 h 193"/>
                <a:gd name="T50" fmla="*/ 154 w 193"/>
                <a:gd name="T51" fmla="*/ 12 h 193"/>
                <a:gd name="T52" fmla="*/ 154 w 193"/>
                <a:gd name="T53" fmla="*/ 56 h 193"/>
                <a:gd name="T54" fmla="*/ 130 w 193"/>
                <a:gd name="T55" fmla="*/ 32 h 193"/>
                <a:gd name="T56" fmla="*/ 130 w 193"/>
                <a:gd name="T57" fmla="*/ 12 h 193"/>
                <a:gd name="T58" fmla="*/ 72 w 193"/>
                <a:gd name="T59" fmla="*/ 189 h 193"/>
                <a:gd name="T60" fmla="*/ 31 w 193"/>
                <a:gd name="T61" fmla="*/ 189 h 193"/>
                <a:gd name="T62" fmla="*/ 31 w 193"/>
                <a:gd name="T63" fmla="*/ 175 h 193"/>
                <a:gd name="T64" fmla="*/ 72 w 193"/>
                <a:gd name="T65" fmla="*/ 175 h 193"/>
                <a:gd name="T66" fmla="*/ 72 w 193"/>
                <a:gd name="T67" fmla="*/ 189 h 193"/>
                <a:gd name="T68" fmla="*/ 118 w 193"/>
                <a:gd name="T69" fmla="*/ 189 h 193"/>
                <a:gd name="T70" fmla="*/ 76 w 193"/>
                <a:gd name="T71" fmla="*/ 189 h 193"/>
                <a:gd name="T72" fmla="*/ 76 w 193"/>
                <a:gd name="T73" fmla="*/ 112 h 193"/>
                <a:gd name="T74" fmla="*/ 118 w 193"/>
                <a:gd name="T75" fmla="*/ 112 h 193"/>
                <a:gd name="T76" fmla="*/ 118 w 193"/>
                <a:gd name="T77" fmla="*/ 189 h 193"/>
                <a:gd name="T78" fmla="*/ 163 w 193"/>
                <a:gd name="T79" fmla="*/ 189 h 193"/>
                <a:gd name="T80" fmla="*/ 121 w 193"/>
                <a:gd name="T81" fmla="*/ 189 h 193"/>
                <a:gd name="T82" fmla="*/ 121 w 193"/>
                <a:gd name="T83" fmla="*/ 175 h 193"/>
                <a:gd name="T84" fmla="*/ 163 w 193"/>
                <a:gd name="T85" fmla="*/ 175 h 193"/>
                <a:gd name="T86" fmla="*/ 163 w 193"/>
                <a:gd name="T87" fmla="*/ 189 h 193"/>
                <a:gd name="T88" fmla="*/ 163 w 193"/>
                <a:gd name="T89" fmla="*/ 171 h 193"/>
                <a:gd name="T90" fmla="*/ 121 w 193"/>
                <a:gd name="T91" fmla="*/ 171 h 193"/>
                <a:gd name="T92" fmla="*/ 121 w 193"/>
                <a:gd name="T93" fmla="*/ 110 h 193"/>
                <a:gd name="T94" fmla="*/ 119 w 193"/>
                <a:gd name="T95" fmla="*/ 108 h 193"/>
                <a:gd name="T96" fmla="*/ 74 w 193"/>
                <a:gd name="T97" fmla="*/ 108 h 193"/>
                <a:gd name="T98" fmla="*/ 72 w 193"/>
                <a:gd name="T99" fmla="*/ 110 h 193"/>
                <a:gd name="T100" fmla="*/ 72 w 193"/>
                <a:gd name="T101" fmla="*/ 171 h 193"/>
                <a:gd name="T102" fmla="*/ 31 w 193"/>
                <a:gd name="T103" fmla="*/ 171 h 193"/>
                <a:gd name="T104" fmla="*/ 31 w 193"/>
                <a:gd name="T105" fmla="*/ 70 h 193"/>
                <a:gd name="T106" fmla="*/ 97 w 193"/>
                <a:gd name="T107" fmla="*/ 4 h 193"/>
                <a:gd name="T108" fmla="*/ 163 w 193"/>
                <a:gd name="T109" fmla="*/ 70 h 193"/>
                <a:gd name="T110" fmla="*/ 163 w 193"/>
                <a:gd name="T111" fmla="*/ 17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3" h="193">
                  <a:moveTo>
                    <a:pt x="192" y="98"/>
                  </a:moveTo>
                  <a:cubicBezTo>
                    <a:pt x="193" y="98"/>
                    <a:pt x="193" y="97"/>
                    <a:pt x="193" y="96"/>
                  </a:cubicBezTo>
                  <a:cubicBezTo>
                    <a:pt x="193" y="96"/>
                    <a:pt x="193" y="95"/>
                    <a:pt x="193" y="95"/>
                  </a:cubicBezTo>
                  <a:cubicBezTo>
                    <a:pt x="157" y="59"/>
                    <a:pt x="157" y="59"/>
                    <a:pt x="157" y="59"/>
                  </a:cubicBezTo>
                  <a:cubicBezTo>
                    <a:pt x="157" y="10"/>
                    <a:pt x="157" y="10"/>
                    <a:pt x="157" y="10"/>
                  </a:cubicBezTo>
                  <a:cubicBezTo>
                    <a:pt x="157" y="9"/>
                    <a:pt x="157" y="9"/>
                    <a:pt x="155" y="9"/>
                  </a:cubicBezTo>
                  <a:cubicBezTo>
                    <a:pt x="128" y="9"/>
                    <a:pt x="128" y="9"/>
                    <a:pt x="128" y="9"/>
                  </a:cubicBezTo>
                  <a:cubicBezTo>
                    <a:pt x="127" y="9"/>
                    <a:pt x="127" y="9"/>
                    <a:pt x="127" y="10"/>
                  </a:cubicBezTo>
                  <a:cubicBezTo>
                    <a:pt x="127" y="29"/>
                    <a:pt x="127" y="29"/>
                    <a:pt x="127" y="29"/>
                  </a:cubicBezTo>
                  <a:cubicBezTo>
                    <a:pt x="98" y="0"/>
                    <a:pt x="98" y="0"/>
                    <a:pt x="98" y="0"/>
                  </a:cubicBezTo>
                  <a:cubicBezTo>
                    <a:pt x="98" y="0"/>
                    <a:pt x="98" y="0"/>
                    <a:pt x="97" y="0"/>
                  </a:cubicBezTo>
                  <a:cubicBezTo>
                    <a:pt x="96" y="0"/>
                    <a:pt x="96" y="0"/>
                    <a:pt x="96" y="0"/>
                  </a:cubicBezTo>
                  <a:cubicBezTo>
                    <a:pt x="1" y="95"/>
                    <a:pt x="1" y="95"/>
                    <a:pt x="1" y="95"/>
                  </a:cubicBezTo>
                  <a:cubicBezTo>
                    <a:pt x="1" y="95"/>
                    <a:pt x="0" y="96"/>
                    <a:pt x="0" y="96"/>
                  </a:cubicBezTo>
                  <a:cubicBezTo>
                    <a:pt x="0" y="97"/>
                    <a:pt x="1" y="98"/>
                    <a:pt x="2" y="98"/>
                  </a:cubicBezTo>
                  <a:cubicBezTo>
                    <a:pt x="3" y="98"/>
                    <a:pt x="3" y="98"/>
                    <a:pt x="4" y="98"/>
                  </a:cubicBezTo>
                  <a:cubicBezTo>
                    <a:pt x="27" y="74"/>
                    <a:pt x="27" y="74"/>
                    <a:pt x="27" y="74"/>
                  </a:cubicBezTo>
                  <a:cubicBezTo>
                    <a:pt x="27" y="191"/>
                    <a:pt x="27" y="191"/>
                    <a:pt x="27" y="191"/>
                  </a:cubicBezTo>
                  <a:cubicBezTo>
                    <a:pt x="27" y="192"/>
                    <a:pt x="28" y="193"/>
                    <a:pt x="29" y="193"/>
                  </a:cubicBezTo>
                  <a:cubicBezTo>
                    <a:pt x="164" y="193"/>
                    <a:pt x="164" y="193"/>
                    <a:pt x="164" y="193"/>
                  </a:cubicBezTo>
                  <a:cubicBezTo>
                    <a:pt x="166" y="193"/>
                    <a:pt x="166" y="192"/>
                    <a:pt x="166" y="191"/>
                  </a:cubicBezTo>
                  <a:cubicBezTo>
                    <a:pt x="166" y="74"/>
                    <a:pt x="166" y="74"/>
                    <a:pt x="166" y="74"/>
                  </a:cubicBezTo>
                  <a:cubicBezTo>
                    <a:pt x="190" y="97"/>
                    <a:pt x="190" y="97"/>
                    <a:pt x="190" y="97"/>
                  </a:cubicBezTo>
                  <a:cubicBezTo>
                    <a:pt x="190" y="98"/>
                    <a:pt x="191" y="98"/>
                    <a:pt x="192" y="98"/>
                  </a:cubicBezTo>
                  <a:close/>
                  <a:moveTo>
                    <a:pt x="130" y="12"/>
                  </a:moveTo>
                  <a:cubicBezTo>
                    <a:pt x="154" y="12"/>
                    <a:pt x="154" y="12"/>
                    <a:pt x="154" y="12"/>
                  </a:cubicBezTo>
                  <a:cubicBezTo>
                    <a:pt x="154" y="56"/>
                    <a:pt x="154" y="56"/>
                    <a:pt x="154" y="56"/>
                  </a:cubicBezTo>
                  <a:cubicBezTo>
                    <a:pt x="130" y="32"/>
                    <a:pt x="130" y="32"/>
                    <a:pt x="130" y="32"/>
                  </a:cubicBezTo>
                  <a:lnTo>
                    <a:pt x="130" y="12"/>
                  </a:lnTo>
                  <a:close/>
                  <a:moveTo>
                    <a:pt x="72" y="189"/>
                  </a:moveTo>
                  <a:cubicBezTo>
                    <a:pt x="31" y="189"/>
                    <a:pt x="31" y="189"/>
                    <a:pt x="31" y="189"/>
                  </a:cubicBezTo>
                  <a:cubicBezTo>
                    <a:pt x="31" y="175"/>
                    <a:pt x="31" y="175"/>
                    <a:pt x="31" y="175"/>
                  </a:cubicBezTo>
                  <a:cubicBezTo>
                    <a:pt x="72" y="175"/>
                    <a:pt x="72" y="175"/>
                    <a:pt x="72" y="175"/>
                  </a:cubicBezTo>
                  <a:lnTo>
                    <a:pt x="72" y="189"/>
                  </a:lnTo>
                  <a:close/>
                  <a:moveTo>
                    <a:pt x="118" y="189"/>
                  </a:moveTo>
                  <a:cubicBezTo>
                    <a:pt x="76" y="189"/>
                    <a:pt x="76" y="189"/>
                    <a:pt x="76" y="189"/>
                  </a:cubicBezTo>
                  <a:cubicBezTo>
                    <a:pt x="76" y="112"/>
                    <a:pt x="76" y="112"/>
                    <a:pt x="76" y="112"/>
                  </a:cubicBezTo>
                  <a:cubicBezTo>
                    <a:pt x="118" y="112"/>
                    <a:pt x="118" y="112"/>
                    <a:pt x="118" y="112"/>
                  </a:cubicBezTo>
                  <a:lnTo>
                    <a:pt x="118" y="189"/>
                  </a:lnTo>
                  <a:close/>
                  <a:moveTo>
                    <a:pt x="163" y="189"/>
                  </a:moveTo>
                  <a:cubicBezTo>
                    <a:pt x="121" y="189"/>
                    <a:pt x="121" y="189"/>
                    <a:pt x="121" y="189"/>
                  </a:cubicBezTo>
                  <a:cubicBezTo>
                    <a:pt x="121" y="175"/>
                    <a:pt x="121" y="175"/>
                    <a:pt x="121" y="175"/>
                  </a:cubicBezTo>
                  <a:cubicBezTo>
                    <a:pt x="163" y="175"/>
                    <a:pt x="163" y="175"/>
                    <a:pt x="163" y="175"/>
                  </a:cubicBezTo>
                  <a:lnTo>
                    <a:pt x="163" y="189"/>
                  </a:lnTo>
                  <a:close/>
                  <a:moveTo>
                    <a:pt x="163" y="171"/>
                  </a:moveTo>
                  <a:cubicBezTo>
                    <a:pt x="121" y="171"/>
                    <a:pt x="121" y="171"/>
                    <a:pt x="121" y="171"/>
                  </a:cubicBezTo>
                  <a:cubicBezTo>
                    <a:pt x="121" y="110"/>
                    <a:pt x="121" y="110"/>
                    <a:pt x="121" y="110"/>
                  </a:cubicBezTo>
                  <a:cubicBezTo>
                    <a:pt x="121" y="109"/>
                    <a:pt x="120" y="108"/>
                    <a:pt x="119" y="108"/>
                  </a:cubicBezTo>
                  <a:cubicBezTo>
                    <a:pt x="74" y="108"/>
                    <a:pt x="74" y="108"/>
                    <a:pt x="74" y="108"/>
                  </a:cubicBezTo>
                  <a:cubicBezTo>
                    <a:pt x="73" y="108"/>
                    <a:pt x="72" y="109"/>
                    <a:pt x="72" y="110"/>
                  </a:cubicBezTo>
                  <a:cubicBezTo>
                    <a:pt x="72" y="171"/>
                    <a:pt x="72" y="171"/>
                    <a:pt x="72" y="171"/>
                  </a:cubicBezTo>
                  <a:cubicBezTo>
                    <a:pt x="31" y="171"/>
                    <a:pt x="31" y="171"/>
                    <a:pt x="31" y="171"/>
                  </a:cubicBezTo>
                  <a:cubicBezTo>
                    <a:pt x="31" y="70"/>
                    <a:pt x="31" y="70"/>
                    <a:pt x="31" y="70"/>
                  </a:cubicBezTo>
                  <a:cubicBezTo>
                    <a:pt x="97" y="4"/>
                    <a:pt x="97" y="4"/>
                    <a:pt x="97" y="4"/>
                  </a:cubicBezTo>
                  <a:cubicBezTo>
                    <a:pt x="163" y="70"/>
                    <a:pt x="163" y="70"/>
                    <a:pt x="163" y="70"/>
                  </a:cubicBezTo>
                  <a:lnTo>
                    <a:pt x="163" y="171"/>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 name="Group 7"/>
          <p:cNvGrpSpPr/>
          <p:nvPr/>
        </p:nvGrpSpPr>
        <p:grpSpPr>
          <a:xfrm>
            <a:off x="2927357" y="1531943"/>
            <a:ext cx="434975" cy="434975"/>
            <a:chOff x="2927351" y="1531938"/>
            <a:chExt cx="434975" cy="434975"/>
          </a:xfrm>
          <a:solidFill>
            <a:schemeClr val="tx2">
              <a:lumMod val="20000"/>
              <a:lumOff val="80000"/>
            </a:schemeClr>
          </a:solidFill>
        </p:grpSpPr>
        <p:sp>
          <p:nvSpPr>
            <p:cNvPr id="9" name="Freeform 67"/>
            <p:cNvSpPr>
              <a:spLocks noEditPoints="1"/>
            </p:cNvSpPr>
            <p:nvPr/>
          </p:nvSpPr>
          <p:spPr bwMode="auto">
            <a:xfrm>
              <a:off x="3109913" y="1593851"/>
              <a:ext cx="131763" cy="190500"/>
            </a:xfrm>
            <a:custGeom>
              <a:avLst/>
              <a:gdLst>
                <a:gd name="T0" fmla="*/ 15 w 58"/>
                <a:gd name="T1" fmla="*/ 85 h 85"/>
                <a:gd name="T2" fmla="*/ 30 w 58"/>
                <a:gd name="T3" fmla="*/ 73 h 85"/>
                <a:gd name="T4" fmla="*/ 30 w 58"/>
                <a:gd name="T5" fmla="*/ 71 h 85"/>
                <a:gd name="T6" fmla="*/ 56 w 58"/>
                <a:gd name="T7" fmla="*/ 71 h 85"/>
                <a:gd name="T8" fmla="*/ 58 w 58"/>
                <a:gd name="T9" fmla="*/ 69 h 85"/>
                <a:gd name="T10" fmla="*/ 56 w 58"/>
                <a:gd name="T11" fmla="*/ 67 h 85"/>
                <a:gd name="T12" fmla="*/ 30 w 58"/>
                <a:gd name="T13" fmla="*/ 67 h 85"/>
                <a:gd name="T14" fmla="*/ 30 w 58"/>
                <a:gd name="T15" fmla="*/ 65 h 85"/>
                <a:gd name="T16" fmla="*/ 19 w 58"/>
                <a:gd name="T17" fmla="*/ 54 h 85"/>
                <a:gd name="T18" fmla="*/ 17 w 58"/>
                <a:gd name="T19" fmla="*/ 54 h 85"/>
                <a:gd name="T20" fmla="*/ 17 w 58"/>
                <a:gd name="T21" fmla="*/ 2 h 85"/>
                <a:gd name="T22" fmla="*/ 15 w 58"/>
                <a:gd name="T23" fmla="*/ 0 h 85"/>
                <a:gd name="T24" fmla="*/ 13 w 58"/>
                <a:gd name="T25" fmla="*/ 2 h 85"/>
                <a:gd name="T26" fmla="*/ 13 w 58"/>
                <a:gd name="T27" fmla="*/ 54 h 85"/>
                <a:gd name="T28" fmla="*/ 11 w 58"/>
                <a:gd name="T29" fmla="*/ 54 h 85"/>
                <a:gd name="T30" fmla="*/ 0 w 58"/>
                <a:gd name="T31" fmla="*/ 69 h 85"/>
                <a:gd name="T32" fmla="*/ 15 w 58"/>
                <a:gd name="T33" fmla="*/ 85 h 85"/>
                <a:gd name="T34" fmla="*/ 15 w 58"/>
                <a:gd name="T35" fmla="*/ 58 h 85"/>
                <a:gd name="T36" fmla="*/ 27 w 58"/>
                <a:gd name="T37" fmla="*/ 69 h 85"/>
                <a:gd name="T38" fmla="*/ 15 w 58"/>
                <a:gd name="T39" fmla="*/ 81 h 85"/>
                <a:gd name="T40" fmla="*/ 3 w 58"/>
                <a:gd name="T41" fmla="*/ 69 h 85"/>
                <a:gd name="T42" fmla="*/ 15 w 58"/>
                <a:gd name="T43" fmla="*/ 5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 h="85">
                  <a:moveTo>
                    <a:pt x="15" y="85"/>
                  </a:moveTo>
                  <a:cubicBezTo>
                    <a:pt x="22" y="85"/>
                    <a:pt x="28" y="80"/>
                    <a:pt x="30" y="73"/>
                  </a:cubicBezTo>
                  <a:cubicBezTo>
                    <a:pt x="30" y="71"/>
                    <a:pt x="30" y="71"/>
                    <a:pt x="30" y="71"/>
                  </a:cubicBezTo>
                  <a:cubicBezTo>
                    <a:pt x="56" y="71"/>
                    <a:pt x="56" y="71"/>
                    <a:pt x="56" y="71"/>
                  </a:cubicBezTo>
                  <a:cubicBezTo>
                    <a:pt x="57" y="71"/>
                    <a:pt x="58" y="70"/>
                    <a:pt x="58" y="69"/>
                  </a:cubicBezTo>
                  <a:cubicBezTo>
                    <a:pt x="58" y="68"/>
                    <a:pt x="57" y="67"/>
                    <a:pt x="56" y="67"/>
                  </a:cubicBezTo>
                  <a:cubicBezTo>
                    <a:pt x="30" y="67"/>
                    <a:pt x="30" y="67"/>
                    <a:pt x="30" y="67"/>
                  </a:cubicBezTo>
                  <a:cubicBezTo>
                    <a:pt x="30" y="65"/>
                    <a:pt x="30" y="65"/>
                    <a:pt x="30" y="65"/>
                  </a:cubicBezTo>
                  <a:cubicBezTo>
                    <a:pt x="29" y="60"/>
                    <a:pt x="24" y="56"/>
                    <a:pt x="19" y="54"/>
                  </a:cubicBezTo>
                  <a:cubicBezTo>
                    <a:pt x="17" y="54"/>
                    <a:pt x="17" y="54"/>
                    <a:pt x="17" y="54"/>
                  </a:cubicBezTo>
                  <a:cubicBezTo>
                    <a:pt x="17" y="2"/>
                    <a:pt x="17" y="2"/>
                    <a:pt x="17" y="2"/>
                  </a:cubicBezTo>
                  <a:cubicBezTo>
                    <a:pt x="17" y="1"/>
                    <a:pt x="16" y="0"/>
                    <a:pt x="15" y="0"/>
                  </a:cubicBezTo>
                  <a:cubicBezTo>
                    <a:pt x="14" y="0"/>
                    <a:pt x="13" y="1"/>
                    <a:pt x="13" y="2"/>
                  </a:cubicBezTo>
                  <a:cubicBezTo>
                    <a:pt x="13" y="54"/>
                    <a:pt x="13" y="54"/>
                    <a:pt x="13" y="54"/>
                  </a:cubicBezTo>
                  <a:cubicBezTo>
                    <a:pt x="11" y="54"/>
                    <a:pt x="11" y="54"/>
                    <a:pt x="11" y="54"/>
                  </a:cubicBezTo>
                  <a:cubicBezTo>
                    <a:pt x="4" y="56"/>
                    <a:pt x="0" y="62"/>
                    <a:pt x="0" y="69"/>
                  </a:cubicBezTo>
                  <a:cubicBezTo>
                    <a:pt x="0" y="78"/>
                    <a:pt x="7" y="85"/>
                    <a:pt x="15" y="85"/>
                  </a:cubicBezTo>
                  <a:close/>
                  <a:moveTo>
                    <a:pt x="15" y="58"/>
                  </a:moveTo>
                  <a:cubicBezTo>
                    <a:pt x="21" y="58"/>
                    <a:pt x="27" y="63"/>
                    <a:pt x="27" y="69"/>
                  </a:cubicBezTo>
                  <a:cubicBezTo>
                    <a:pt x="27" y="76"/>
                    <a:pt x="21" y="81"/>
                    <a:pt x="15" y="81"/>
                  </a:cubicBezTo>
                  <a:cubicBezTo>
                    <a:pt x="9" y="81"/>
                    <a:pt x="3" y="76"/>
                    <a:pt x="3" y="69"/>
                  </a:cubicBezTo>
                  <a:cubicBezTo>
                    <a:pt x="3" y="63"/>
                    <a:pt x="9" y="58"/>
                    <a:pt x="15"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Oval 68"/>
            <p:cNvSpPr>
              <a:spLocks noChangeArrowheads="1"/>
            </p:cNvSpPr>
            <p:nvPr/>
          </p:nvSpPr>
          <p:spPr bwMode="auto">
            <a:xfrm>
              <a:off x="2989263" y="1744663"/>
              <a:ext cx="6350" cy="7938"/>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Oval 69"/>
            <p:cNvSpPr>
              <a:spLocks noChangeArrowheads="1"/>
            </p:cNvSpPr>
            <p:nvPr/>
          </p:nvSpPr>
          <p:spPr bwMode="auto">
            <a:xfrm>
              <a:off x="3140076" y="1897063"/>
              <a:ext cx="9525" cy="9525"/>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 name="Freeform 70"/>
            <p:cNvSpPr>
              <a:spLocks/>
            </p:cNvSpPr>
            <p:nvPr/>
          </p:nvSpPr>
          <p:spPr bwMode="auto">
            <a:xfrm>
              <a:off x="3006726" y="1666876"/>
              <a:ext cx="11113" cy="9525"/>
            </a:xfrm>
            <a:custGeom>
              <a:avLst/>
              <a:gdLst>
                <a:gd name="T0" fmla="*/ 3 w 5"/>
                <a:gd name="T1" fmla="*/ 1 h 4"/>
                <a:gd name="T2" fmla="*/ 3 w 5"/>
                <a:gd name="T3" fmla="*/ 0 h 4"/>
                <a:gd name="T4" fmla="*/ 1 w 5"/>
                <a:gd name="T5" fmla="*/ 1 h 4"/>
                <a:gd name="T6" fmla="*/ 2 w 5"/>
                <a:gd name="T7" fmla="*/ 4 h 4"/>
                <a:gd name="T8" fmla="*/ 4 w 5"/>
                <a:gd name="T9" fmla="*/ 3 h 4"/>
                <a:gd name="T10" fmla="*/ 3 w 5"/>
                <a:gd name="T11" fmla="*/ 1 h 4"/>
              </a:gdLst>
              <a:ahLst/>
              <a:cxnLst>
                <a:cxn ang="0">
                  <a:pos x="T0" y="T1"/>
                </a:cxn>
                <a:cxn ang="0">
                  <a:pos x="T2" y="T3"/>
                </a:cxn>
                <a:cxn ang="0">
                  <a:pos x="T4" y="T5"/>
                </a:cxn>
                <a:cxn ang="0">
                  <a:pos x="T6" y="T7"/>
                </a:cxn>
                <a:cxn ang="0">
                  <a:pos x="T8" y="T9"/>
                </a:cxn>
                <a:cxn ang="0">
                  <a:pos x="T10" y="T11"/>
                </a:cxn>
              </a:cxnLst>
              <a:rect l="0" t="0" r="r" b="b"/>
              <a:pathLst>
                <a:path w="5" h="4">
                  <a:moveTo>
                    <a:pt x="3" y="1"/>
                  </a:moveTo>
                  <a:cubicBezTo>
                    <a:pt x="3" y="1"/>
                    <a:pt x="3" y="0"/>
                    <a:pt x="3" y="0"/>
                  </a:cubicBezTo>
                  <a:cubicBezTo>
                    <a:pt x="2" y="0"/>
                    <a:pt x="1" y="1"/>
                    <a:pt x="1" y="1"/>
                  </a:cubicBezTo>
                  <a:cubicBezTo>
                    <a:pt x="0" y="2"/>
                    <a:pt x="1" y="3"/>
                    <a:pt x="2" y="4"/>
                  </a:cubicBezTo>
                  <a:cubicBezTo>
                    <a:pt x="2" y="4"/>
                    <a:pt x="4" y="4"/>
                    <a:pt x="4" y="3"/>
                  </a:cubicBezTo>
                  <a:cubicBezTo>
                    <a:pt x="5" y="2"/>
                    <a:pt x="4" y="1"/>
                    <a:pt x="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71"/>
            <p:cNvSpPr>
              <a:spLocks/>
            </p:cNvSpPr>
            <p:nvPr/>
          </p:nvSpPr>
          <p:spPr bwMode="auto">
            <a:xfrm>
              <a:off x="3063876" y="1878013"/>
              <a:ext cx="7938" cy="7938"/>
            </a:xfrm>
            <a:custGeom>
              <a:avLst/>
              <a:gdLst>
                <a:gd name="T0" fmla="*/ 1 w 4"/>
                <a:gd name="T1" fmla="*/ 3 h 4"/>
                <a:gd name="T2" fmla="*/ 4 w 4"/>
                <a:gd name="T3" fmla="*/ 3 h 4"/>
                <a:gd name="T4" fmla="*/ 4 w 4"/>
                <a:gd name="T5" fmla="*/ 1 h 4"/>
                <a:gd name="T6" fmla="*/ 3 w 4"/>
                <a:gd name="T7" fmla="*/ 0 h 4"/>
                <a:gd name="T8" fmla="*/ 2 w 4"/>
                <a:gd name="T9" fmla="*/ 0 h 4"/>
                <a:gd name="T10" fmla="*/ 1 w 4"/>
                <a:gd name="T11" fmla="*/ 1 h 4"/>
                <a:gd name="T12" fmla="*/ 1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1" y="3"/>
                  </a:moveTo>
                  <a:cubicBezTo>
                    <a:pt x="2" y="4"/>
                    <a:pt x="3" y="4"/>
                    <a:pt x="4" y="3"/>
                  </a:cubicBezTo>
                  <a:cubicBezTo>
                    <a:pt x="4" y="2"/>
                    <a:pt x="4" y="2"/>
                    <a:pt x="4" y="1"/>
                  </a:cubicBezTo>
                  <a:cubicBezTo>
                    <a:pt x="4" y="1"/>
                    <a:pt x="4" y="0"/>
                    <a:pt x="3" y="0"/>
                  </a:cubicBezTo>
                  <a:cubicBezTo>
                    <a:pt x="3" y="0"/>
                    <a:pt x="3" y="0"/>
                    <a:pt x="2" y="0"/>
                  </a:cubicBezTo>
                  <a:cubicBezTo>
                    <a:pt x="2" y="0"/>
                    <a:pt x="1" y="0"/>
                    <a:pt x="1" y="1"/>
                  </a:cubicBezTo>
                  <a:cubicBezTo>
                    <a:pt x="0" y="2"/>
                    <a:pt x="0" y="3"/>
                    <a:pt x="1"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 name="Freeform 72"/>
            <p:cNvSpPr>
              <a:spLocks noEditPoints="1"/>
            </p:cNvSpPr>
            <p:nvPr/>
          </p:nvSpPr>
          <p:spPr bwMode="auto">
            <a:xfrm>
              <a:off x="2927351" y="15319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3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49" y="193"/>
                    <a:pt x="193" y="149"/>
                    <a:pt x="193" y="96"/>
                  </a:cubicBezTo>
                  <a:cubicBezTo>
                    <a:pt x="193" y="43"/>
                    <a:pt x="149" y="0"/>
                    <a:pt x="96" y="0"/>
                  </a:cubicBezTo>
                  <a:close/>
                  <a:moveTo>
                    <a:pt x="96" y="189"/>
                  </a:moveTo>
                  <a:cubicBezTo>
                    <a:pt x="45" y="189"/>
                    <a:pt x="3" y="147"/>
                    <a:pt x="3" y="96"/>
                  </a:cubicBezTo>
                  <a:cubicBezTo>
                    <a:pt x="3" y="45"/>
                    <a:pt x="45" y="3"/>
                    <a:pt x="96" y="3"/>
                  </a:cubicBezTo>
                  <a:cubicBezTo>
                    <a:pt x="147" y="3"/>
                    <a:pt x="189" y="45"/>
                    <a:pt x="189" y="96"/>
                  </a:cubicBezTo>
                  <a:cubicBezTo>
                    <a:pt x="189" y="147"/>
                    <a:pt x="147" y="189"/>
                    <a:pt x="96" y="18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73"/>
            <p:cNvSpPr>
              <a:spLocks/>
            </p:cNvSpPr>
            <p:nvPr/>
          </p:nvSpPr>
          <p:spPr bwMode="auto">
            <a:xfrm>
              <a:off x="3063876" y="1612901"/>
              <a:ext cx="7938" cy="9525"/>
            </a:xfrm>
            <a:custGeom>
              <a:avLst/>
              <a:gdLst>
                <a:gd name="T0" fmla="*/ 3 w 4"/>
                <a:gd name="T1" fmla="*/ 3 h 4"/>
                <a:gd name="T2" fmla="*/ 4 w 4"/>
                <a:gd name="T3" fmla="*/ 1 h 4"/>
                <a:gd name="T4" fmla="*/ 2 w 4"/>
                <a:gd name="T5" fmla="*/ 0 h 4"/>
                <a:gd name="T6" fmla="*/ 1 w 4"/>
                <a:gd name="T7" fmla="*/ 0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3"/>
                    <a:pt x="4" y="2"/>
                    <a:pt x="4" y="1"/>
                  </a:cubicBezTo>
                  <a:cubicBezTo>
                    <a:pt x="4" y="0"/>
                    <a:pt x="3" y="0"/>
                    <a:pt x="2" y="0"/>
                  </a:cubicBezTo>
                  <a:cubicBezTo>
                    <a:pt x="2" y="0"/>
                    <a:pt x="2" y="0"/>
                    <a:pt x="1" y="0"/>
                  </a:cubicBezTo>
                  <a:cubicBezTo>
                    <a:pt x="0" y="0"/>
                    <a:pt x="0" y="2"/>
                    <a:pt x="1" y="3"/>
                  </a:cubicBezTo>
                  <a:cubicBezTo>
                    <a:pt x="1" y="3"/>
                    <a:pt x="2" y="4"/>
                    <a:pt x="3"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74"/>
            <p:cNvSpPr>
              <a:spLocks/>
            </p:cNvSpPr>
            <p:nvPr/>
          </p:nvSpPr>
          <p:spPr bwMode="auto">
            <a:xfrm>
              <a:off x="3009901" y="1820863"/>
              <a:ext cx="6350" cy="9525"/>
            </a:xfrm>
            <a:custGeom>
              <a:avLst/>
              <a:gdLst>
                <a:gd name="T0" fmla="*/ 1 w 3"/>
                <a:gd name="T1" fmla="*/ 0 h 4"/>
                <a:gd name="T2" fmla="*/ 1 w 3"/>
                <a:gd name="T3" fmla="*/ 0 h 4"/>
                <a:gd name="T4" fmla="*/ 0 w 3"/>
                <a:gd name="T5" fmla="*/ 1 h 4"/>
                <a:gd name="T6" fmla="*/ 0 w 3"/>
                <a:gd name="T7" fmla="*/ 3 h 4"/>
                <a:gd name="T8" fmla="*/ 1 w 3"/>
                <a:gd name="T9" fmla="*/ 4 h 4"/>
                <a:gd name="T10" fmla="*/ 2 w 3"/>
                <a:gd name="T11" fmla="*/ 4 h 4"/>
                <a:gd name="T12" fmla="*/ 3 w 3"/>
                <a:gd name="T13" fmla="*/ 2 h 4"/>
                <a:gd name="T14" fmla="*/ 3 w 3"/>
                <a:gd name="T15" fmla="*/ 1 h 4"/>
                <a:gd name="T16" fmla="*/ 1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1" y="0"/>
                  </a:moveTo>
                  <a:cubicBezTo>
                    <a:pt x="1" y="0"/>
                    <a:pt x="1" y="0"/>
                    <a:pt x="1" y="0"/>
                  </a:cubicBezTo>
                  <a:cubicBezTo>
                    <a:pt x="0" y="1"/>
                    <a:pt x="0" y="1"/>
                    <a:pt x="0" y="1"/>
                  </a:cubicBezTo>
                  <a:cubicBezTo>
                    <a:pt x="0" y="2"/>
                    <a:pt x="0" y="2"/>
                    <a:pt x="0" y="3"/>
                  </a:cubicBezTo>
                  <a:cubicBezTo>
                    <a:pt x="0" y="3"/>
                    <a:pt x="1" y="4"/>
                    <a:pt x="1" y="4"/>
                  </a:cubicBezTo>
                  <a:cubicBezTo>
                    <a:pt x="2" y="4"/>
                    <a:pt x="2" y="4"/>
                    <a:pt x="2" y="4"/>
                  </a:cubicBezTo>
                  <a:cubicBezTo>
                    <a:pt x="3" y="3"/>
                    <a:pt x="3" y="3"/>
                    <a:pt x="3" y="2"/>
                  </a:cubicBezTo>
                  <a:cubicBezTo>
                    <a:pt x="3" y="2"/>
                    <a:pt x="3" y="1"/>
                    <a:pt x="3" y="1"/>
                  </a:cubicBezTo>
                  <a:cubicBezTo>
                    <a:pt x="3" y="0"/>
                    <a:pt x="2" y="0"/>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75"/>
            <p:cNvSpPr>
              <a:spLocks/>
            </p:cNvSpPr>
            <p:nvPr/>
          </p:nvSpPr>
          <p:spPr bwMode="auto">
            <a:xfrm>
              <a:off x="3270251" y="1666876"/>
              <a:ext cx="11113" cy="9525"/>
            </a:xfrm>
            <a:custGeom>
              <a:avLst/>
              <a:gdLst>
                <a:gd name="T0" fmla="*/ 4 w 5"/>
                <a:gd name="T1" fmla="*/ 4 h 4"/>
                <a:gd name="T2" fmla="*/ 4 w 5"/>
                <a:gd name="T3" fmla="*/ 1 h 4"/>
                <a:gd name="T4" fmla="*/ 3 w 5"/>
                <a:gd name="T5" fmla="*/ 0 h 4"/>
                <a:gd name="T6" fmla="*/ 2 w 5"/>
                <a:gd name="T7" fmla="*/ 1 h 4"/>
                <a:gd name="T8" fmla="*/ 1 w 5"/>
                <a:gd name="T9" fmla="*/ 3 h 4"/>
                <a:gd name="T10" fmla="*/ 4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4" y="4"/>
                  </a:moveTo>
                  <a:cubicBezTo>
                    <a:pt x="4" y="3"/>
                    <a:pt x="5" y="2"/>
                    <a:pt x="4" y="1"/>
                  </a:cubicBezTo>
                  <a:cubicBezTo>
                    <a:pt x="4" y="1"/>
                    <a:pt x="3" y="0"/>
                    <a:pt x="3" y="0"/>
                  </a:cubicBezTo>
                  <a:cubicBezTo>
                    <a:pt x="2" y="0"/>
                    <a:pt x="2" y="1"/>
                    <a:pt x="2" y="1"/>
                  </a:cubicBezTo>
                  <a:cubicBezTo>
                    <a:pt x="1" y="1"/>
                    <a:pt x="0" y="2"/>
                    <a:pt x="1" y="3"/>
                  </a:cubicBezTo>
                  <a:cubicBezTo>
                    <a:pt x="1" y="4"/>
                    <a:pt x="3" y="4"/>
                    <a:pt x="4"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Oval 76"/>
            <p:cNvSpPr>
              <a:spLocks noChangeArrowheads="1"/>
            </p:cNvSpPr>
            <p:nvPr/>
          </p:nvSpPr>
          <p:spPr bwMode="auto">
            <a:xfrm>
              <a:off x="3292476" y="1744663"/>
              <a:ext cx="9525" cy="7938"/>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77"/>
            <p:cNvSpPr>
              <a:spLocks/>
            </p:cNvSpPr>
            <p:nvPr/>
          </p:nvSpPr>
          <p:spPr bwMode="auto">
            <a:xfrm>
              <a:off x="3270251" y="1820863"/>
              <a:ext cx="11113" cy="9525"/>
            </a:xfrm>
            <a:custGeom>
              <a:avLst/>
              <a:gdLst>
                <a:gd name="T0" fmla="*/ 2 w 5"/>
                <a:gd name="T1" fmla="*/ 4 h 4"/>
                <a:gd name="T2" fmla="*/ 4 w 5"/>
                <a:gd name="T3" fmla="*/ 3 h 4"/>
                <a:gd name="T4" fmla="*/ 4 w 5"/>
                <a:gd name="T5" fmla="*/ 0 h 4"/>
                <a:gd name="T6" fmla="*/ 3 w 5"/>
                <a:gd name="T7" fmla="*/ 0 h 4"/>
                <a:gd name="T8" fmla="*/ 1 w 5"/>
                <a:gd name="T9" fmla="*/ 1 h 4"/>
                <a:gd name="T10" fmla="*/ 2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2" y="4"/>
                  </a:moveTo>
                  <a:cubicBezTo>
                    <a:pt x="3" y="4"/>
                    <a:pt x="4" y="4"/>
                    <a:pt x="4" y="3"/>
                  </a:cubicBezTo>
                  <a:cubicBezTo>
                    <a:pt x="5" y="2"/>
                    <a:pt x="4" y="1"/>
                    <a:pt x="4" y="0"/>
                  </a:cubicBezTo>
                  <a:cubicBezTo>
                    <a:pt x="3" y="0"/>
                    <a:pt x="3" y="0"/>
                    <a:pt x="3" y="0"/>
                  </a:cubicBezTo>
                  <a:cubicBezTo>
                    <a:pt x="2" y="0"/>
                    <a:pt x="1" y="0"/>
                    <a:pt x="1" y="1"/>
                  </a:cubicBezTo>
                  <a:cubicBezTo>
                    <a:pt x="0" y="2"/>
                    <a:pt x="1" y="3"/>
                    <a:pt x="2"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78"/>
            <p:cNvSpPr>
              <a:spLocks/>
            </p:cNvSpPr>
            <p:nvPr/>
          </p:nvSpPr>
          <p:spPr bwMode="auto">
            <a:xfrm>
              <a:off x="3216276" y="1612901"/>
              <a:ext cx="9525" cy="9525"/>
            </a:xfrm>
            <a:custGeom>
              <a:avLst/>
              <a:gdLst>
                <a:gd name="T0" fmla="*/ 3 w 4"/>
                <a:gd name="T1" fmla="*/ 3 h 4"/>
                <a:gd name="T2" fmla="*/ 3 w 4"/>
                <a:gd name="T3" fmla="*/ 0 h 4"/>
                <a:gd name="T4" fmla="*/ 2 w 4"/>
                <a:gd name="T5" fmla="*/ 0 h 4"/>
                <a:gd name="T6" fmla="*/ 0 w 4"/>
                <a:gd name="T7" fmla="*/ 1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2"/>
                    <a:pt x="4" y="0"/>
                    <a:pt x="3" y="0"/>
                  </a:cubicBezTo>
                  <a:cubicBezTo>
                    <a:pt x="3" y="0"/>
                    <a:pt x="2" y="0"/>
                    <a:pt x="2" y="0"/>
                  </a:cubicBezTo>
                  <a:cubicBezTo>
                    <a:pt x="1" y="0"/>
                    <a:pt x="1" y="0"/>
                    <a:pt x="0" y="1"/>
                  </a:cubicBezTo>
                  <a:cubicBezTo>
                    <a:pt x="0" y="2"/>
                    <a:pt x="0" y="3"/>
                    <a:pt x="1" y="3"/>
                  </a:cubicBezTo>
                  <a:cubicBezTo>
                    <a:pt x="2" y="4"/>
                    <a:pt x="3" y="3"/>
                    <a:pt x="3"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79"/>
            <p:cNvSpPr>
              <a:spLocks/>
            </p:cNvSpPr>
            <p:nvPr/>
          </p:nvSpPr>
          <p:spPr bwMode="auto">
            <a:xfrm>
              <a:off x="3216276" y="1878013"/>
              <a:ext cx="9525" cy="7938"/>
            </a:xfrm>
            <a:custGeom>
              <a:avLst/>
              <a:gdLst>
                <a:gd name="T0" fmla="*/ 2 w 4"/>
                <a:gd name="T1" fmla="*/ 0 h 4"/>
                <a:gd name="T2" fmla="*/ 1 w 4"/>
                <a:gd name="T3" fmla="*/ 0 h 4"/>
                <a:gd name="T4" fmla="*/ 0 w 4"/>
                <a:gd name="T5" fmla="*/ 3 h 4"/>
                <a:gd name="T6" fmla="*/ 3 w 4"/>
                <a:gd name="T7" fmla="*/ 3 h 4"/>
                <a:gd name="T8" fmla="*/ 4 w 4"/>
                <a:gd name="T9" fmla="*/ 2 h 4"/>
                <a:gd name="T10" fmla="*/ 3 w 4"/>
                <a:gd name="T11" fmla="*/ 1 h 4"/>
                <a:gd name="T12" fmla="*/ 2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0"/>
                  </a:moveTo>
                  <a:cubicBezTo>
                    <a:pt x="2" y="0"/>
                    <a:pt x="1" y="0"/>
                    <a:pt x="1" y="0"/>
                  </a:cubicBezTo>
                  <a:cubicBezTo>
                    <a:pt x="0" y="1"/>
                    <a:pt x="0" y="2"/>
                    <a:pt x="0" y="3"/>
                  </a:cubicBezTo>
                  <a:cubicBezTo>
                    <a:pt x="1" y="4"/>
                    <a:pt x="2" y="4"/>
                    <a:pt x="3" y="3"/>
                  </a:cubicBezTo>
                  <a:cubicBezTo>
                    <a:pt x="3" y="3"/>
                    <a:pt x="4" y="3"/>
                    <a:pt x="4" y="2"/>
                  </a:cubicBezTo>
                  <a:cubicBezTo>
                    <a:pt x="4" y="2"/>
                    <a:pt x="4" y="1"/>
                    <a:pt x="3" y="1"/>
                  </a:cubicBezTo>
                  <a:cubicBezTo>
                    <a:pt x="3" y="0"/>
                    <a:pt x="3" y="0"/>
                    <a:pt x="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2" name="Group 21"/>
          <p:cNvGrpSpPr/>
          <p:nvPr/>
        </p:nvGrpSpPr>
        <p:grpSpPr>
          <a:xfrm>
            <a:off x="3746506" y="1531943"/>
            <a:ext cx="434975" cy="434975"/>
            <a:chOff x="3746501" y="1531938"/>
            <a:chExt cx="434975" cy="434975"/>
          </a:xfrm>
          <a:solidFill>
            <a:schemeClr val="tx2">
              <a:lumMod val="20000"/>
              <a:lumOff val="80000"/>
            </a:schemeClr>
          </a:solidFill>
        </p:grpSpPr>
        <p:sp>
          <p:nvSpPr>
            <p:cNvPr id="23" name="Freeform 80"/>
            <p:cNvSpPr>
              <a:spLocks noEditPoints="1"/>
            </p:cNvSpPr>
            <p:nvPr/>
          </p:nvSpPr>
          <p:spPr bwMode="auto">
            <a:xfrm>
              <a:off x="3786188" y="1573213"/>
              <a:ext cx="354013" cy="354013"/>
            </a:xfrm>
            <a:custGeom>
              <a:avLst/>
              <a:gdLst>
                <a:gd name="T0" fmla="*/ 78 w 157"/>
                <a:gd name="T1" fmla="*/ 0 h 157"/>
                <a:gd name="T2" fmla="*/ 0 w 157"/>
                <a:gd name="T3" fmla="*/ 78 h 157"/>
                <a:gd name="T4" fmla="*/ 78 w 157"/>
                <a:gd name="T5" fmla="*/ 157 h 157"/>
                <a:gd name="T6" fmla="*/ 157 w 157"/>
                <a:gd name="T7" fmla="*/ 78 h 157"/>
                <a:gd name="T8" fmla="*/ 78 w 157"/>
                <a:gd name="T9" fmla="*/ 0 h 157"/>
                <a:gd name="T10" fmla="*/ 78 w 157"/>
                <a:gd name="T11" fmla="*/ 153 h 157"/>
                <a:gd name="T12" fmla="*/ 4 w 157"/>
                <a:gd name="T13" fmla="*/ 78 h 157"/>
                <a:gd name="T14" fmla="*/ 78 w 157"/>
                <a:gd name="T15" fmla="*/ 3 h 157"/>
                <a:gd name="T16" fmla="*/ 153 w 157"/>
                <a:gd name="T17" fmla="*/ 78 h 157"/>
                <a:gd name="T18" fmla="*/ 78 w 157"/>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57">
                  <a:moveTo>
                    <a:pt x="78" y="0"/>
                  </a:moveTo>
                  <a:cubicBezTo>
                    <a:pt x="35" y="0"/>
                    <a:pt x="0" y="35"/>
                    <a:pt x="0" y="78"/>
                  </a:cubicBezTo>
                  <a:cubicBezTo>
                    <a:pt x="0" y="121"/>
                    <a:pt x="35" y="157"/>
                    <a:pt x="78" y="157"/>
                  </a:cubicBezTo>
                  <a:cubicBezTo>
                    <a:pt x="122" y="157"/>
                    <a:pt x="157" y="121"/>
                    <a:pt x="157" y="78"/>
                  </a:cubicBezTo>
                  <a:cubicBezTo>
                    <a:pt x="157" y="35"/>
                    <a:pt x="122" y="0"/>
                    <a:pt x="78" y="0"/>
                  </a:cubicBezTo>
                  <a:close/>
                  <a:moveTo>
                    <a:pt x="78" y="153"/>
                  </a:moveTo>
                  <a:cubicBezTo>
                    <a:pt x="37" y="153"/>
                    <a:pt x="4" y="119"/>
                    <a:pt x="4" y="78"/>
                  </a:cubicBezTo>
                  <a:cubicBezTo>
                    <a:pt x="4" y="37"/>
                    <a:pt x="37" y="3"/>
                    <a:pt x="78" y="3"/>
                  </a:cubicBezTo>
                  <a:cubicBezTo>
                    <a:pt x="120" y="3"/>
                    <a:pt x="153" y="37"/>
                    <a:pt x="153" y="78"/>
                  </a:cubicBezTo>
                  <a:cubicBezTo>
                    <a:pt x="153" y="119"/>
                    <a:pt x="120" y="153"/>
                    <a:pt x="78" y="15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81"/>
            <p:cNvSpPr>
              <a:spLocks noEditPoints="1"/>
            </p:cNvSpPr>
            <p:nvPr/>
          </p:nvSpPr>
          <p:spPr bwMode="auto">
            <a:xfrm>
              <a:off x="3746501" y="15319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7" y="3"/>
                    <a:pt x="189" y="45"/>
                    <a:pt x="189" y="96"/>
                  </a:cubicBezTo>
                  <a:cubicBezTo>
                    <a:pt x="189" y="147"/>
                    <a:pt x="147" y="189"/>
                    <a:pt x="96" y="18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82"/>
            <p:cNvSpPr>
              <a:spLocks noEditPoints="1"/>
            </p:cNvSpPr>
            <p:nvPr/>
          </p:nvSpPr>
          <p:spPr bwMode="auto">
            <a:xfrm>
              <a:off x="3929063" y="1633538"/>
              <a:ext cx="109538" cy="150813"/>
            </a:xfrm>
            <a:custGeom>
              <a:avLst/>
              <a:gdLst>
                <a:gd name="T0" fmla="*/ 15 w 49"/>
                <a:gd name="T1" fmla="*/ 67 h 67"/>
                <a:gd name="T2" fmla="*/ 30 w 49"/>
                <a:gd name="T3" fmla="*/ 55 h 67"/>
                <a:gd name="T4" fmla="*/ 31 w 49"/>
                <a:gd name="T5" fmla="*/ 53 h 67"/>
                <a:gd name="T6" fmla="*/ 47 w 49"/>
                <a:gd name="T7" fmla="*/ 53 h 67"/>
                <a:gd name="T8" fmla="*/ 49 w 49"/>
                <a:gd name="T9" fmla="*/ 51 h 67"/>
                <a:gd name="T10" fmla="*/ 47 w 49"/>
                <a:gd name="T11" fmla="*/ 49 h 67"/>
                <a:gd name="T12" fmla="*/ 31 w 49"/>
                <a:gd name="T13" fmla="*/ 49 h 67"/>
                <a:gd name="T14" fmla="*/ 30 w 49"/>
                <a:gd name="T15" fmla="*/ 47 h 67"/>
                <a:gd name="T16" fmla="*/ 19 w 49"/>
                <a:gd name="T17" fmla="*/ 36 h 67"/>
                <a:gd name="T18" fmla="*/ 17 w 49"/>
                <a:gd name="T19" fmla="*/ 36 h 67"/>
                <a:gd name="T20" fmla="*/ 17 w 49"/>
                <a:gd name="T21" fmla="*/ 2 h 67"/>
                <a:gd name="T22" fmla="*/ 15 w 49"/>
                <a:gd name="T23" fmla="*/ 0 h 67"/>
                <a:gd name="T24" fmla="*/ 13 w 49"/>
                <a:gd name="T25" fmla="*/ 2 h 67"/>
                <a:gd name="T26" fmla="*/ 13 w 49"/>
                <a:gd name="T27" fmla="*/ 36 h 67"/>
                <a:gd name="T28" fmla="*/ 11 w 49"/>
                <a:gd name="T29" fmla="*/ 36 h 67"/>
                <a:gd name="T30" fmla="*/ 0 w 49"/>
                <a:gd name="T31" fmla="*/ 51 h 67"/>
                <a:gd name="T32" fmla="*/ 15 w 49"/>
                <a:gd name="T33" fmla="*/ 67 h 67"/>
                <a:gd name="T34" fmla="*/ 15 w 49"/>
                <a:gd name="T35" fmla="*/ 40 h 67"/>
                <a:gd name="T36" fmla="*/ 27 w 49"/>
                <a:gd name="T37" fmla="*/ 51 h 67"/>
                <a:gd name="T38" fmla="*/ 15 w 49"/>
                <a:gd name="T39" fmla="*/ 63 h 67"/>
                <a:gd name="T40" fmla="*/ 4 w 49"/>
                <a:gd name="T41" fmla="*/ 51 h 67"/>
                <a:gd name="T42" fmla="*/ 15 w 49"/>
                <a:gd name="T43" fmla="*/ 4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67">
                  <a:moveTo>
                    <a:pt x="15" y="67"/>
                  </a:moveTo>
                  <a:cubicBezTo>
                    <a:pt x="22" y="67"/>
                    <a:pt x="28" y="62"/>
                    <a:pt x="30" y="55"/>
                  </a:cubicBezTo>
                  <a:cubicBezTo>
                    <a:pt x="31" y="53"/>
                    <a:pt x="31" y="53"/>
                    <a:pt x="31" y="53"/>
                  </a:cubicBezTo>
                  <a:cubicBezTo>
                    <a:pt x="47" y="53"/>
                    <a:pt x="47" y="53"/>
                    <a:pt x="47" y="53"/>
                  </a:cubicBezTo>
                  <a:cubicBezTo>
                    <a:pt x="48" y="53"/>
                    <a:pt x="49" y="52"/>
                    <a:pt x="49" y="51"/>
                  </a:cubicBezTo>
                  <a:cubicBezTo>
                    <a:pt x="49" y="50"/>
                    <a:pt x="48" y="49"/>
                    <a:pt x="47" y="49"/>
                  </a:cubicBezTo>
                  <a:cubicBezTo>
                    <a:pt x="31" y="49"/>
                    <a:pt x="31" y="49"/>
                    <a:pt x="31" y="49"/>
                  </a:cubicBezTo>
                  <a:cubicBezTo>
                    <a:pt x="30" y="47"/>
                    <a:pt x="30" y="47"/>
                    <a:pt x="30" y="47"/>
                  </a:cubicBezTo>
                  <a:cubicBezTo>
                    <a:pt x="29" y="42"/>
                    <a:pt x="25" y="38"/>
                    <a:pt x="19" y="36"/>
                  </a:cubicBezTo>
                  <a:cubicBezTo>
                    <a:pt x="17" y="36"/>
                    <a:pt x="17" y="36"/>
                    <a:pt x="17" y="36"/>
                  </a:cubicBezTo>
                  <a:cubicBezTo>
                    <a:pt x="17" y="2"/>
                    <a:pt x="17" y="2"/>
                    <a:pt x="17" y="2"/>
                  </a:cubicBezTo>
                  <a:cubicBezTo>
                    <a:pt x="17" y="1"/>
                    <a:pt x="16" y="0"/>
                    <a:pt x="15" y="0"/>
                  </a:cubicBezTo>
                  <a:cubicBezTo>
                    <a:pt x="14" y="0"/>
                    <a:pt x="13" y="1"/>
                    <a:pt x="13" y="2"/>
                  </a:cubicBezTo>
                  <a:cubicBezTo>
                    <a:pt x="13" y="36"/>
                    <a:pt x="13" y="36"/>
                    <a:pt x="13" y="36"/>
                  </a:cubicBezTo>
                  <a:cubicBezTo>
                    <a:pt x="11" y="36"/>
                    <a:pt x="11" y="36"/>
                    <a:pt x="11" y="36"/>
                  </a:cubicBezTo>
                  <a:cubicBezTo>
                    <a:pt x="5" y="38"/>
                    <a:pt x="0" y="44"/>
                    <a:pt x="0" y="51"/>
                  </a:cubicBezTo>
                  <a:cubicBezTo>
                    <a:pt x="0" y="60"/>
                    <a:pt x="7" y="67"/>
                    <a:pt x="15" y="67"/>
                  </a:cubicBezTo>
                  <a:close/>
                  <a:moveTo>
                    <a:pt x="15" y="40"/>
                  </a:moveTo>
                  <a:cubicBezTo>
                    <a:pt x="22" y="40"/>
                    <a:pt x="27" y="45"/>
                    <a:pt x="27" y="51"/>
                  </a:cubicBezTo>
                  <a:cubicBezTo>
                    <a:pt x="27" y="58"/>
                    <a:pt x="22" y="63"/>
                    <a:pt x="15" y="63"/>
                  </a:cubicBezTo>
                  <a:cubicBezTo>
                    <a:pt x="9" y="63"/>
                    <a:pt x="4" y="58"/>
                    <a:pt x="4" y="51"/>
                  </a:cubicBezTo>
                  <a:cubicBezTo>
                    <a:pt x="4" y="45"/>
                    <a:pt x="9" y="40"/>
                    <a:pt x="15" y="4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6" name="Group 25"/>
          <p:cNvGrpSpPr/>
          <p:nvPr/>
        </p:nvGrpSpPr>
        <p:grpSpPr>
          <a:xfrm>
            <a:off x="4660901" y="1531943"/>
            <a:ext cx="312739" cy="434975"/>
            <a:chOff x="4660901" y="1531938"/>
            <a:chExt cx="312738" cy="434975"/>
          </a:xfrm>
          <a:solidFill>
            <a:schemeClr val="tx2">
              <a:lumMod val="20000"/>
              <a:lumOff val="80000"/>
            </a:schemeClr>
          </a:solidFill>
        </p:grpSpPr>
        <p:sp>
          <p:nvSpPr>
            <p:cNvPr id="27" name="Freeform 83"/>
            <p:cNvSpPr>
              <a:spLocks noEditPoints="1"/>
            </p:cNvSpPr>
            <p:nvPr/>
          </p:nvSpPr>
          <p:spPr bwMode="auto">
            <a:xfrm>
              <a:off x="4660901" y="1531938"/>
              <a:ext cx="312738" cy="434975"/>
            </a:xfrm>
            <a:custGeom>
              <a:avLst/>
              <a:gdLst>
                <a:gd name="T0" fmla="*/ 139 w 139"/>
                <a:gd name="T1" fmla="*/ 96 h 193"/>
                <a:gd name="T2" fmla="*/ 123 w 139"/>
                <a:gd name="T3" fmla="*/ 81 h 193"/>
                <a:gd name="T4" fmla="*/ 121 w 139"/>
                <a:gd name="T5" fmla="*/ 81 h 193"/>
                <a:gd name="T6" fmla="*/ 121 w 139"/>
                <a:gd name="T7" fmla="*/ 51 h 193"/>
                <a:gd name="T8" fmla="*/ 69 w 139"/>
                <a:gd name="T9" fmla="*/ 0 h 193"/>
                <a:gd name="T10" fmla="*/ 18 w 139"/>
                <a:gd name="T11" fmla="*/ 51 h 193"/>
                <a:gd name="T12" fmla="*/ 18 w 139"/>
                <a:gd name="T13" fmla="*/ 81 h 193"/>
                <a:gd name="T14" fmla="*/ 15 w 139"/>
                <a:gd name="T15" fmla="*/ 81 h 193"/>
                <a:gd name="T16" fmla="*/ 0 w 139"/>
                <a:gd name="T17" fmla="*/ 96 h 193"/>
                <a:gd name="T18" fmla="*/ 0 w 139"/>
                <a:gd name="T19" fmla="*/ 177 h 193"/>
                <a:gd name="T20" fmla="*/ 15 w 139"/>
                <a:gd name="T21" fmla="*/ 193 h 193"/>
                <a:gd name="T22" fmla="*/ 123 w 139"/>
                <a:gd name="T23" fmla="*/ 193 h 193"/>
                <a:gd name="T24" fmla="*/ 139 w 139"/>
                <a:gd name="T25" fmla="*/ 177 h 193"/>
                <a:gd name="T26" fmla="*/ 139 w 139"/>
                <a:gd name="T27" fmla="*/ 96 h 193"/>
                <a:gd name="T28" fmla="*/ 21 w 139"/>
                <a:gd name="T29" fmla="*/ 51 h 193"/>
                <a:gd name="T30" fmla="*/ 69 w 139"/>
                <a:gd name="T31" fmla="*/ 3 h 193"/>
                <a:gd name="T32" fmla="*/ 117 w 139"/>
                <a:gd name="T33" fmla="*/ 51 h 193"/>
                <a:gd name="T34" fmla="*/ 117 w 139"/>
                <a:gd name="T35" fmla="*/ 81 h 193"/>
                <a:gd name="T36" fmla="*/ 21 w 139"/>
                <a:gd name="T37" fmla="*/ 81 h 193"/>
                <a:gd name="T38" fmla="*/ 21 w 139"/>
                <a:gd name="T39" fmla="*/ 51 h 193"/>
                <a:gd name="T40" fmla="*/ 135 w 139"/>
                <a:gd name="T41" fmla="*/ 177 h 193"/>
                <a:gd name="T42" fmla="*/ 123 w 139"/>
                <a:gd name="T43" fmla="*/ 189 h 193"/>
                <a:gd name="T44" fmla="*/ 15 w 139"/>
                <a:gd name="T45" fmla="*/ 189 h 193"/>
                <a:gd name="T46" fmla="*/ 3 w 139"/>
                <a:gd name="T47" fmla="*/ 177 h 193"/>
                <a:gd name="T48" fmla="*/ 3 w 139"/>
                <a:gd name="T49" fmla="*/ 96 h 193"/>
                <a:gd name="T50" fmla="*/ 15 w 139"/>
                <a:gd name="T51" fmla="*/ 85 h 193"/>
                <a:gd name="T52" fmla="*/ 123 w 139"/>
                <a:gd name="T53" fmla="*/ 85 h 193"/>
                <a:gd name="T54" fmla="*/ 135 w 139"/>
                <a:gd name="T55" fmla="*/ 96 h 193"/>
                <a:gd name="T56" fmla="*/ 135 w 139"/>
                <a:gd name="T57"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9" h="193">
                  <a:moveTo>
                    <a:pt x="139" y="96"/>
                  </a:moveTo>
                  <a:cubicBezTo>
                    <a:pt x="139" y="88"/>
                    <a:pt x="132" y="81"/>
                    <a:pt x="123" y="81"/>
                  </a:cubicBezTo>
                  <a:cubicBezTo>
                    <a:pt x="121" y="81"/>
                    <a:pt x="121" y="81"/>
                    <a:pt x="121" y="81"/>
                  </a:cubicBezTo>
                  <a:cubicBezTo>
                    <a:pt x="121" y="51"/>
                    <a:pt x="121" y="51"/>
                    <a:pt x="121" y="51"/>
                  </a:cubicBezTo>
                  <a:cubicBezTo>
                    <a:pt x="121" y="23"/>
                    <a:pt x="97" y="0"/>
                    <a:pt x="69" y="0"/>
                  </a:cubicBezTo>
                  <a:cubicBezTo>
                    <a:pt x="41" y="0"/>
                    <a:pt x="18" y="23"/>
                    <a:pt x="18" y="51"/>
                  </a:cubicBezTo>
                  <a:cubicBezTo>
                    <a:pt x="18" y="81"/>
                    <a:pt x="18" y="81"/>
                    <a:pt x="18" y="81"/>
                  </a:cubicBezTo>
                  <a:cubicBezTo>
                    <a:pt x="15" y="81"/>
                    <a:pt x="15" y="81"/>
                    <a:pt x="15" y="81"/>
                  </a:cubicBezTo>
                  <a:cubicBezTo>
                    <a:pt x="6" y="81"/>
                    <a:pt x="0" y="88"/>
                    <a:pt x="0" y="96"/>
                  </a:cubicBezTo>
                  <a:cubicBezTo>
                    <a:pt x="0" y="177"/>
                    <a:pt x="0" y="177"/>
                    <a:pt x="0" y="177"/>
                  </a:cubicBezTo>
                  <a:cubicBezTo>
                    <a:pt x="0" y="186"/>
                    <a:pt x="6" y="193"/>
                    <a:pt x="15" y="193"/>
                  </a:cubicBezTo>
                  <a:cubicBezTo>
                    <a:pt x="123" y="193"/>
                    <a:pt x="123" y="193"/>
                    <a:pt x="123" y="193"/>
                  </a:cubicBezTo>
                  <a:cubicBezTo>
                    <a:pt x="132" y="193"/>
                    <a:pt x="139" y="186"/>
                    <a:pt x="139" y="177"/>
                  </a:cubicBezTo>
                  <a:lnTo>
                    <a:pt x="139" y="96"/>
                  </a:lnTo>
                  <a:close/>
                  <a:moveTo>
                    <a:pt x="21" y="51"/>
                  </a:moveTo>
                  <a:cubicBezTo>
                    <a:pt x="21" y="25"/>
                    <a:pt x="43" y="3"/>
                    <a:pt x="69" y="3"/>
                  </a:cubicBezTo>
                  <a:cubicBezTo>
                    <a:pt x="95" y="3"/>
                    <a:pt x="117" y="25"/>
                    <a:pt x="117" y="51"/>
                  </a:cubicBezTo>
                  <a:cubicBezTo>
                    <a:pt x="117" y="81"/>
                    <a:pt x="117" y="81"/>
                    <a:pt x="117" y="81"/>
                  </a:cubicBezTo>
                  <a:cubicBezTo>
                    <a:pt x="21" y="81"/>
                    <a:pt x="21" y="81"/>
                    <a:pt x="21" y="81"/>
                  </a:cubicBezTo>
                  <a:lnTo>
                    <a:pt x="21" y="51"/>
                  </a:lnTo>
                  <a:close/>
                  <a:moveTo>
                    <a:pt x="135" y="177"/>
                  </a:moveTo>
                  <a:cubicBezTo>
                    <a:pt x="135" y="184"/>
                    <a:pt x="130" y="189"/>
                    <a:pt x="123" y="189"/>
                  </a:cubicBezTo>
                  <a:cubicBezTo>
                    <a:pt x="15" y="189"/>
                    <a:pt x="15" y="189"/>
                    <a:pt x="15" y="189"/>
                  </a:cubicBezTo>
                  <a:cubicBezTo>
                    <a:pt x="9" y="189"/>
                    <a:pt x="3" y="184"/>
                    <a:pt x="3" y="177"/>
                  </a:cubicBezTo>
                  <a:cubicBezTo>
                    <a:pt x="3" y="96"/>
                    <a:pt x="3" y="96"/>
                    <a:pt x="3" y="96"/>
                  </a:cubicBezTo>
                  <a:cubicBezTo>
                    <a:pt x="3" y="90"/>
                    <a:pt x="9" y="85"/>
                    <a:pt x="15" y="85"/>
                  </a:cubicBezTo>
                  <a:cubicBezTo>
                    <a:pt x="123" y="85"/>
                    <a:pt x="123" y="85"/>
                    <a:pt x="123" y="85"/>
                  </a:cubicBezTo>
                  <a:cubicBezTo>
                    <a:pt x="130" y="85"/>
                    <a:pt x="135" y="90"/>
                    <a:pt x="135" y="96"/>
                  </a:cubicBezTo>
                  <a:lnTo>
                    <a:pt x="135" y="17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84"/>
            <p:cNvSpPr>
              <a:spLocks noEditPoints="1"/>
            </p:cNvSpPr>
            <p:nvPr/>
          </p:nvSpPr>
          <p:spPr bwMode="auto">
            <a:xfrm>
              <a:off x="4783138" y="1795463"/>
              <a:ext cx="66675" cy="90488"/>
            </a:xfrm>
            <a:custGeom>
              <a:avLst/>
              <a:gdLst>
                <a:gd name="T0" fmla="*/ 30 w 30"/>
                <a:gd name="T1" fmla="*/ 15 h 40"/>
                <a:gd name="T2" fmla="*/ 15 w 30"/>
                <a:gd name="T3" fmla="*/ 0 h 40"/>
                <a:gd name="T4" fmla="*/ 0 w 30"/>
                <a:gd name="T5" fmla="*/ 15 h 40"/>
                <a:gd name="T6" fmla="*/ 4 w 30"/>
                <a:gd name="T7" fmla="*/ 25 h 40"/>
                <a:gd name="T8" fmla="*/ 4 w 30"/>
                <a:gd name="T9" fmla="*/ 26 h 40"/>
                <a:gd name="T10" fmla="*/ 4 w 30"/>
                <a:gd name="T11" fmla="*/ 28 h 40"/>
                <a:gd name="T12" fmla="*/ 4 w 30"/>
                <a:gd name="T13" fmla="*/ 29 h 40"/>
                <a:gd name="T14" fmla="*/ 15 w 30"/>
                <a:gd name="T15" fmla="*/ 40 h 40"/>
                <a:gd name="T16" fmla="*/ 26 w 30"/>
                <a:gd name="T17" fmla="*/ 29 h 40"/>
                <a:gd name="T18" fmla="*/ 26 w 30"/>
                <a:gd name="T19" fmla="*/ 28 h 40"/>
                <a:gd name="T20" fmla="*/ 26 w 30"/>
                <a:gd name="T21" fmla="*/ 27 h 40"/>
                <a:gd name="T22" fmla="*/ 26 w 30"/>
                <a:gd name="T23" fmla="*/ 26 h 40"/>
                <a:gd name="T24" fmla="*/ 26 w 30"/>
                <a:gd name="T25" fmla="*/ 25 h 40"/>
                <a:gd name="T26" fmla="*/ 30 w 30"/>
                <a:gd name="T27" fmla="*/ 15 h 40"/>
                <a:gd name="T28" fmla="*/ 22 w 30"/>
                <a:gd name="T29" fmla="*/ 24 h 40"/>
                <a:gd name="T30" fmla="*/ 22 w 30"/>
                <a:gd name="T31" fmla="*/ 29 h 40"/>
                <a:gd name="T32" fmla="*/ 15 w 30"/>
                <a:gd name="T33" fmla="*/ 36 h 40"/>
                <a:gd name="T34" fmla="*/ 8 w 30"/>
                <a:gd name="T35" fmla="*/ 29 h 40"/>
                <a:gd name="T36" fmla="*/ 8 w 30"/>
                <a:gd name="T37" fmla="*/ 24 h 40"/>
                <a:gd name="T38" fmla="*/ 3 w 30"/>
                <a:gd name="T39" fmla="*/ 15 h 40"/>
                <a:gd name="T40" fmla="*/ 15 w 30"/>
                <a:gd name="T41" fmla="*/ 4 h 40"/>
                <a:gd name="T42" fmla="*/ 27 w 30"/>
                <a:gd name="T43" fmla="*/ 15 h 40"/>
                <a:gd name="T44" fmla="*/ 22 w 30"/>
                <a:gd name="T45"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40">
                  <a:moveTo>
                    <a:pt x="30" y="15"/>
                  </a:moveTo>
                  <a:cubicBezTo>
                    <a:pt x="30" y="7"/>
                    <a:pt x="24" y="0"/>
                    <a:pt x="15" y="0"/>
                  </a:cubicBezTo>
                  <a:cubicBezTo>
                    <a:pt x="7" y="0"/>
                    <a:pt x="0" y="7"/>
                    <a:pt x="0" y="15"/>
                  </a:cubicBezTo>
                  <a:cubicBezTo>
                    <a:pt x="0" y="19"/>
                    <a:pt x="1" y="23"/>
                    <a:pt x="4" y="25"/>
                  </a:cubicBezTo>
                  <a:cubicBezTo>
                    <a:pt x="4" y="26"/>
                    <a:pt x="4" y="26"/>
                    <a:pt x="4" y="26"/>
                  </a:cubicBezTo>
                  <a:cubicBezTo>
                    <a:pt x="4" y="28"/>
                    <a:pt x="4" y="28"/>
                    <a:pt x="4" y="28"/>
                  </a:cubicBezTo>
                  <a:cubicBezTo>
                    <a:pt x="4" y="28"/>
                    <a:pt x="4" y="28"/>
                    <a:pt x="4" y="29"/>
                  </a:cubicBezTo>
                  <a:cubicBezTo>
                    <a:pt x="4" y="35"/>
                    <a:pt x="9" y="40"/>
                    <a:pt x="15" y="40"/>
                  </a:cubicBezTo>
                  <a:cubicBezTo>
                    <a:pt x="21" y="40"/>
                    <a:pt x="26" y="35"/>
                    <a:pt x="26" y="29"/>
                  </a:cubicBezTo>
                  <a:cubicBezTo>
                    <a:pt x="26" y="29"/>
                    <a:pt x="26" y="28"/>
                    <a:pt x="26" y="28"/>
                  </a:cubicBezTo>
                  <a:cubicBezTo>
                    <a:pt x="26" y="28"/>
                    <a:pt x="26" y="28"/>
                    <a:pt x="26" y="27"/>
                  </a:cubicBezTo>
                  <a:cubicBezTo>
                    <a:pt x="26" y="26"/>
                    <a:pt x="26" y="26"/>
                    <a:pt x="26" y="26"/>
                  </a:cubicBezTo>
                  <a:cubicBezTo>
                    <a:pt x="26" y="25"/>
                    <a:pt x="26" y="25"/>
                    <a:pt x="26" y="25"/>
                  </a:cubicBezTo>
                  <a:cubicBezTo>
                    <a:pt x="29" y="23"/>
                    <a:pt x="30" y="19"/>
                    <a:pt x="30" y="15"/>
                  </a:cubicBezTo>
                  <a:close/>
                  <a:moveTo>
                    <a:pt x="22" y="24"/>
                  </a:moveTo>
                  <a:cubicBezTo>
                    <a:pt x="22" y="29"/>
                    <a:pt x="22" y="29"/>
                    <a:pt x="22" y="29"/>
                  </a:cubicBezTo>
                  <a:cubicBezTo>
                    <a:pt x="22" y="33"/>
                    <a:pt x="19" y="36"/>
                    <a:pt x="15" y="36"/>
                  </a:cubicBezTo>
                  <a:cubicBezTo>
                    <a:pt x="11" y="36"/>
                    <a:pt x="8" y="33"/>
                    <a:pt x="8" y="29"/>
                  </a:cubicBezTo>
                  <a:cubicBezTo>
                    <a:pt x="8" y="24"/>
                    <a:pt x="8" y="24"/>
                    <a:pt x="8" y="24"/>
                  </a:cubicBezTo>
                  <a:cubicBezTo>
                    <a:pt x="5" y="22"/>
                    <a:pt x="3" y="19"/>
                    <a:pt x="3" y="15"/>
                  </a:cubicBezTo>
                  <a:cubicBezTo>
                    <a:pt x="3" y="9"/>
                    <a:pt x="9" y="4"/>
                    <a:pt x="15" y="4"/>
                  </a:cubicBezTo>
                  <a:cubicBezTo>
                    <a:pt x="21" y="4"/>
                    <a:pt x="27" y="9"/>
                    <a:pt x="27" y="15"/>
                  </a:cubicBezTo>
                  <a:cubicBezTo>
                    <a:pt x="27" y="19"/>
                    <a:pt x="25" y="22"/>
                    <a:pt x="22"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9" name="Group 28"/>
          <p:cNvGrpSpPr/>
          <p:nvPr/>
        </p:nvGrpSpPr>
        <p:grpSpPr>
          <a:xfrm>
            <a:off x="5511804" y="1531943"/>
            <a:ext cx="314325" cy="434975"/>
            <a:chOff x="5511801" y="1531938"/>
            <a:chExt cx="314325" cy="434975"/>
          </a:xfrm>
          <a:solidFill>
            <a:schemeClr val="tx2">
              <a:lumMod val="20000"/>
              <a:lumOff val="80000"/>
            </a:schemeClr>
          </a:solidFill>
        </p:grpSpPr>
        <p:sp>
          <p:nvSpPr>
            <p:cNvPr id="30" name="Freeform 85"/>
            <p:cNvSpPr>
              <a:spLocks noEditPoints="1"/>
            </p:cNvSpPr>
            <p:nvPr/>
          </p:nvSpPr>
          <p:spPr bwMode="auto">
            <a:xfrm>
              <a:off x="5634038" y="1795463"/>
              <a:ext cx="69850" cy="90488"/>
            </a:xfrm>
            <a:custGeom>
              <a:avLst/>
              <a:gdLst>
                <a:gd name="T0" fmla="*/ 31 w 31"/>
                <a:gd name="T1" fmla="*/ 15 h 40"/>
                <a:gd name="T2" fmla="*/ 16 w 31"/>
                <a:gd name="T3" fmla="*/ 0 h 40"/>
                <a:gd name="T4" fmla="*/ 0 w 31"/>
                <a:gd name="T5" fmla="*/ 15 h 40"/>
                <a:gd name="T6" fmla="*/ 4 w 31"/>
                <a:gd name="T7" fmla="*/ 25 h 40"/>
                <a:gd name="T8" fmla="*/ 5 w 31"/>
                <a:gd name="T9" fmla="*/ 26 h 40"/>
                <a:gd name="T10" fmla="*/ 5 w 31"/>
                <a:gd name="T11" fmla="*/ 28 h 40"/>
                <a:gd name="T12" fmla="*/ 5 w 31"/>
                <a:gd name="T13" fmla="*/ 29 h 40"/>
                <a:gd name="T14" fmla="*/ 16 w 31"/>
                <a:gd name="T15" fmla="*/ 40 h 40"/>
                <a:gd name="T16" fmla="*/ 27 w 31"/>
                <a:gd name="T17" fmla="*/ 29 h 40"/>
                <a:gd name="T18" fmla="*/ 27 w 31"/>
                <a:gd name="T19" fmla="*/ 28 h 40"/>
                <a:gd name="T20" fmla="*/ 27 w 31"/>
                <a:gd name="T21" fmla="*/ 28 h 40"/>
                <a:gd name="T22" fmla="*/ 26 w 31"/>
                <a:gd name="T23" fmla="*/ 26 h 40"/>
                <a:gd name="T24" fmla="*/ 27 w 31"/>
                <a:gd name="T25" fmla="*/ 25 h 40"/>
                <a:gd name="T26" fmla="*/ 31 w 31"/>
                <a:gd name="T27" fmla="*/ 15 h 40"/>
                <a:gd name="T28" fmla="*/ 23 w 31"/>
                <a:gd name="T29" fmla="*/ 24 h 40"/>
                <a:gd name="T30" fmla="*/ 23 w 31"/>
                <a:gd name="T31" fmla="*/ 29 h 40"/>
                <a:gd name="T32" fmla="*/ 16 w 31"/>
                <a:gd name="T33" fmla="*/ 36 h 40"/>
                <a:gd name="T34" fmla="*/ 9 w 31"/>
                <a:gd name="T35" fmla="*/ 29 h 40"/>
                <a:gd name="T36" fmla="*/ 9 w 31"/>
                <a:gd name="T37" fmla="*/ 24 h 40"/>
                <a:gd name="T38" fmla="*/ 4 w 31"/>
                <a:gd name="T39" fmla="*/ 15 h 40"/>
                <a:gd name="T40" fmla="*/ 16 w 31"/>
                <a:gd name="T41" fmla="*/ 4 h 40"/>
                <a:gd name="T42" fmla="*/ 27 w 31"/>
                <a:gd name="T43" fmla="*/ 15 h 40"/>
                <a:gd name="T44" fmla="*/ 23 w 31"/>
                <a:gd name="T45"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40">
                  <a:moveTo>
                    <a:pt x="31" y="15"/>
                  </a:moveTo>
                  <a:cubicBezTo>
                    <a:pt x="31" y="7"/>
                    <a:pt x="24" y="0"/>
                    <a:pt x="16" y="0"/>
                  </a:cubicBezTo>
                  <a:cubicBezTo>
                    <a:pt x="7" y="0"/>
                    <a:pt x="0" y="7"/>
                    <a:pt x="0" y="15"/>
                  </a:cubicBezTo>
                  <a:cubicBezTo>
                    <a:pt x="0" y="19"/>
                    <a:pt x="2" y="23"/>
                    <a:pt x="4" y="25"/>
                  </a:cubicBezTo>
                  <a:cubicBezTo>
                    <a:pt x="5" y="26"/>
                    <a:pt x="5" y="26"/>
                    <a:pt x="5" y="26"/>
                  </a:cubicBezTo>
                  <a:cubicBezTo>
                    <a:pt x="5" y="28"/>
                    <a:pt x="5" y="28"/>
                    <a:pt x="5" y="28"/>
                  </a:cubicBezTo>
                  <a:cubicBezTo>
                    <a:pt x="5" y="28"/>
                    <a:pt x="5" y="29"/>
                    <a:pt x="5" y="29"/>
                  </a:cubicBezTo>
                  <a:cubicBezTo>
                    <a:pt x="5" y="35"/>
                    <a:pt x="10" y="40"/>
                    <a:pt x="16" y="40"/>
                  </a:cubicBezTo>
                  <a:cubicBezTo>
                    <a:pt x="22" y="40"/>
                    <a:pt x="27" y="35"/>
                    <a:pt x="27" y="29"/>
                  </a:cubicBezTo>
                  <a:cubicBezTo>
                    <a:pt x="27" y="29"/>
                    <a:pt x="27" y="28"/>
                    <a:pt x="27" y="28"/>
                  </a:cubicBezTo>
                  <a:cubicBezTo>
                    <a:pt x="27" y="28"/>
                    <a:pt x="27" y="28"/>
                    <a:pt x="27" y="28"/>
                  </a:cubicBezTo>
                  <a:cubicBezTo>
                    <a:pt x="26" y="26"/>
                    <a:pt x="26" y="26"/>
                    <a:pt x="26" y="26"/>
                  </a:cubicBezTo>
                  <a:cubicBezTo>
                    <a:pt x="27" y="25"/>
                    <a:pt x="27" y="25"/>
                    <a:pt x="27" y="25"/>
                  </a:cubicBezTo>
                  <a:cubicBezTo>
                    <a:pt x="30" y="23"/>
                    <a:pt x="31" y="19"/>
                    <a:pt x="31" y="15"/>
                  </a:cubicBezTo>
                  <a:close/>
                  <a:moveTo>
                    <a:pt x="23" y="24"/>
                  </a:moveTo>
                  <a:cubicBezTo>
                    <a:pt x="23" y="29"/>
                    <a:pt x="23" y="29"/>
                    <a:pt x="23" y="29"/>
                  </a:cubicBezTo>
                  <a:cubicBezTo>
                    <a:pt x="23" y="33"/>
                    <a:pt x="20" y="36"/>
                    <a:pt x="16" y="36"/>
                  </a:cubicBezTo>
                  <a:cubicBezTo>
                    <a:pt x="12" y="36"/>
                    <a:pt x="9" y="33"/>
                    <a:pt x="9" y="29"/>
                  </a:cubicBezTo>
                  <a:cubicBezTo>
                    <a:pt x="9" y="24"/>
                    <a:pt x="9" y="24"/>
                    <a:pt x="9" y="24"/>
                  </a:cubicBezTo>
                  <a:cubicBezTo>
                    <a:pt x="6" y="22"/>
                    <a:pt x="4" y="19"/>
                    <a:pt x="4" y="15"/>
                  </a:cubicBezTo>
                  <a:cubicBezTo>
                    <a:pt x="4" y="9"/>
                    <a:pt x="9" y="4"/>
                    <a:pt x="16" y="4"/>
                  </a:cubicBezTo>
                  <a:cubicBezTo>
                    <a:pt x="22" y="4"/>
                    <a:pt x="27" y="9"/>
                    <a:pt x="27" y="15"/>
                  </a:cubicBezTo>
                  <a:cubicBezTo>
                    <a:pt x="27" y="19"/>
                    <a:pt x="26" y="22"/>
                    <a:pt x="23"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86"/>
            <p:cNvSpPr>
              <a:spLocks noEditPoints="1"/>
            </p:cNvSpPr>
            <p:nvPr/>
          </p:nvSpPr>
          <p:spPr bwMode="auto">
            <a:xfrm>
              <a:off x="5511801" y="1531938"/>
              <a:ext cx="314325" cy="434975"/>
            </a:xfrm>
            <a:custGeom>
              <a:avLst/>
              <a:gdLst>
                <a:gd name="T0" fmla="*/ 139 w 139"/>
                <a:gd name="T1" fmla="*/ 96 h 193"/>
                <a:gd name="T2" fmla="*/ 124 w 139"/>
                <a:gd name="T3" fmla="*/ 81 h 193"/>
                <a:gd name="T4" fmla="*/ 121 w 139"/>
                <a:gd name="T5" fmla="*/ 81 h 193"/>
                <a:gd name="T6" fmla="*/ 121 w 139"/>
                <a:gd name="T7" fmla="*/ 51 h 193"/>
                <a:gd name="T8" fmla="*/ 70 w 139"/>
                <a:gd name="T9" fmla="*/ 0 h 193"/>
                <a:gd name="T10" fmla="*/ 18 w 139"/>
                <a:gd name="T11" fmla="*/ 51 h 193"/>
                <a:gd name="T12" fmla="*/ 20 w 139"/>
                <a:gd name="T13" fmla="*/ 53 h 193"/>
                <a:gd name="T14" fmla="*/ 22 w 139"/>
                <a:gd name="T15" fmla="*/ 51 h 193"/>
                <a:gd name="T16" fmla="*/ 70 w 139"/>
                <a:gd name="T17" fmla="*/ 3 h 193"/>
                <a:gd name="T18" fmla="*/ 117 w 139"/>
                <a:gd name="T19" fmla="*/ 51 h 193"/>
                <a:gd name="T20" fmla="*/ 117 w 139"/>
                <a:gd name="T21" fmla="*/ 81 h 193"/>
                <a:gd name="T22" fmla="*/ 16 w 139"/>
                <a:gd name="T23" fmla="*/ 81 h 193"/>
                <a:gd name="T24" fmla="*/ 0 w 139"/>
                <a:gd name="T25" fmla="*/ 96 h 193"/>
                <a:gd name="T26" fmla="*/ 0 w 139"/>
                <a:gd name="T27" fmla="*/ 177 h 193"/>
                <a:gd name="T28" fmla="*/ 16 w 139"/>
                <a:gd name="T29" fmla="*/ 193 h 193"/>
                <a:gd name="T30" fmla="*/ 124 w 139"/>
                <a:gd name="T31" fmla="*/ 193 h 193"/>
                <a:gd name="T32" fmla="*/ 139 w 139"/>
                <a:gd name="T33" fmla="*/ 177 h 193"/>
                <a:gd name="T34" fmla="*/ 139 w 139"/>
                <a:gd name="T35" fmla="*/ 96 h 193"/>
                <a:gd name="T36" fmla="*/ 136 w 139"/>
                <a:gd name="T37" fmla="*/ 177 h 193"/>
                <a:gd name="T38" fmla="*/ 124 w 139"/>
                <a:gd name="T39" fmla="*/ 189 h 193"/>
                <a:gd name="T40" fmla="*/ 16 w 139"/>
                <a:gd name="T41" fmla="*/ 189 h 193"/>
                <a:gd name="T42" fmla="*/ 4 w 139"/>
                <a:gd name="T43" fmla="*/ 177 h 193"/>
                <a:gd name="T44" fmla="*/ 4 w 139"/>
                <a:gd name="T45" fmla="*/ 96 h 193"/>
                <a:gd name="T46" fmla="*/ 16 w 139"/>
                <a:gd name="T47" fmla="*/ 85 h 193"/>
                <a:gd name="T48" fmla="*/ 124 w 139"/>
                <a:gd name="T49" fmla="*/ 85 h 193"/>
                <a:gd name="T50" fmla="*/ 136 w 139"/>
                <a:gd name="T51" fmla="*/ 96 h 193"/>
                <a:gd name="T52" fmla="*/ 136 w 139"/>
                <a:gd name="T53"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9" h="193">
                  <a:moveTo>
                    <a:pt x="139" y="96"/>
                  </a:moveTo>
                  <a:cubicBezTo>
                    <a:pt x="139" y="88"/>
                    <a:pt x="132" y="81"/>
                    <a:pt x="124" y="81"/>
                  </a:cubicBezTo>
                  <a:cubicBezTo>
                    <a:pt x="121" y="81"/>
                    <a:pt x="121" y="81"/>
                    <a:pt x="121" y="81"/>
                  </a:cubicBezTo>
                  <a:cubicBezTo>
                    <a:pt x="121" y="51"/>
                    <a:pt x="121" y="51"/>
                    <a:pt x="121" y="51"/>
                  </a:cubicBezTo>
                  <a:cubicBezTo>
                    <a:pt x="121" y="23"/>
                    <a:pt x="98" y="0"/>
                    <a:pt x="70" y="0"/>
                  </a:cubicBezTo>
                  <a:cubicBezTo>
                    <a:pt x="41" y="0"/>
                    <a:pt x="18" y="23"/>
                    <a:pt x="18" y="51"/>
                  </a:cubicBezTo>
                  <a:cubicBezTo>
                    <a:pt x="18" y="52"/>
                    <a:pt x="19" y="53"/>
                    <a:pt x="20" y="53"/>
                  </a:cubicBezTo>
                  <a:cubicBezTo>
                    <a:pt x="21" y="53"/>
                    <a:pt x="22" y="52"/>
                    <a:pt x="22" y="51"/>
                  </a:cubicBezTo>
                  <a:cubicBezTo>
                    <a:pt x="22" y="25"/>
                    <a:pt x="43" y="3"/>
                    <a:pt x="70" y="3"/>
                  </a:cubicBezTo>
                  <a:cubicBezTo>
                    <a:pt x="96" y="3"/>
                    <a:pt x="117" y="25"/>
                    <a:pt x="117" y="51"/>
                  </a:cubicBezTo>
                  <a:cubicBezTo>
                    <a:pt x="117" y="81"/>
                    <a:pt x="117" y="81"/>
                    <a:pt x="117" y="81"/>
                  </a:cubicBezTo>
                  <a:cubicBezTo>
                    <a:pt x="16" y="81"/>
                    <a:pt x="16" y="81"/>
                    <a:pt x="16" y="81"/>
                  </a:cubicBezTo>
                  <a:cubicBezTo>
                    <a:pt x="7" y="81"/>
                    <a:pt x="0" y="88"/>
                    <a:pt x="0" y="96"/>
                  </a:cubicBezTo>
                  <a:cubicBezTo>
                    <a:pt x="0" y="177"/>
                    <a:pt x="0" y="177"/>
                    <a:pt x="0" y="177"/>
                  </a:cubicBezTo>
                  <a:cubicBezTo>
                    <a:pt x="0" y="186"/>
                    <a:pt x="7" y="193"/>
                    <a:pt x="16" y="193"/>
                  </a:cubicBezTo>
                  <a:cubicBezTo>
                    <a:pt x="124" y="193"/>
                    <a:pt x="124" y="193"/>
                    <a:pt x="124" y="193"/>
                  </a:cubicBezTo>
                  <a:cubicBezTo>
                    <a:pt x="132" y="193"/>
                    <a:pt x="139" y="186"/>
                    <a:pt x="139" y="177"/>
                  </a:cubicBezTo>
                  <a:lnTo>
                    <a:pt x="139" y="96"/>
                  </a:lnTo>
                  <a:close/>
                  <a:moveTo>
                    <a:pt x="136" y="177"/>
                  </a:moveTo>
                  <a:cubicBezTo>
                    <a:pt x="136" y="184"/>
                    <a:pt x="130" y="189"/>
                    <a:pt x="124" y="189"/>
                  </a:cubicBezTo>
                  <a:cubicBezTo>
                    <a:pt x="16" y="189"/>
                    <a:pt x="16" y="189"/>
                    <a:pt x="16" y="189"/>
                  </a:cubicBezTo>
                  <a:cubicBezTo>
                    <a:pt x="9" y="189"/>
                    <a:pt x="4" y="184"/>
                    <a:pt x="4" y="177"/>
                  </a:cubicBezTo>
                  <a:cubicBezTo>
                    <a:pt x="4" y="96"/>
                    <a:pt x="4" y="96"/>
                    <a:pt x="4" y="96"/>
                  </a:cubicBezTo>
                  <a:cubicBezTo>
                    <a:pt x="4" y="90"/>
                    <a:pt x="9" y="85"/>
                    <a:pt x="16" y="85"/>
                  </a:cubicBezTo>
                  <a:cubicBezTo>
                    <a:pt x="124" y="85"/>
                    <a:pt x="124" y="85"/>
                    <a:pt x="124" y="85"/>
                  </a:cubicBezTo>
                  <a:cubicBezTo>
                    <a:pt x="130" y="85"/>
                    <a:pt x="136" y="90"/>
                    <a:pt x="136" y="96"/>
                  </a:cubicBezTo>
                  <a:lnTo>
                    <a:pt x="136" y="17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2" name="Freeform 87"/>
          <p:cNvSpPr>
            <a:spLocks noEditPoints="1"/>
          </p:cNvSpPr>
          <p:nvPr/>
        </p:nvSpPr>
        <p:spPr bwMode="auto">
          <a:xfrm>
            <a:off x="6346828" y="1531943"/>
            <a:ext cx="354013" cy="434975"/>
          </a:xfrm>
          <a:custGeom>
            <a:avLst/>
            <a:gdLst>
              <a:gd name="T0" fmla="*/ 157 w 157"/>
              <a:gd name="T1" fmla="*/ 15 h 193"/>
              <a:gd name="T2" fmla="*/ 142 w 157"/>
              <a:gd name="T3" fmla="*/ 0 h 193"/>
              <a:gd name="T4" fmla="*/ 15 w 157"/>
              <a:gd name="T5" fmla="*/ 0 h 193"/>
              <a:gd name="T6" fmla="*/ 0 w 157"/>
              <a:gd name="T7" fmla="*/ 15 h 193"/>
              <a:gd name="T8" fmla="*/ 0 w 157"/>
              <a:gd name="T9" fmla="*/ 177 h 193"/>
              <a:gd name="T10" fmla="*/ 15 w 157"/>
              <a:gd name="T11" fmla="*/ 193 h 193"/>
              <a:gd name="T12" fmla="*/ 142 w 157"/>
              <a:gd name="T13" fmla="*/ 193 h 193"/>
              <a:gd name="T14" fmla="*/ 157 w 157"/>
              <a:gd name="T15" fmla="*/ 177 h 193"/>
              <a:gd name="T16" fmla="*/ 157 w 157"/>
              <a:gd name="T17" fmla="*/ 15 h 193"/>
              <a:gd name="T18" fmla="*/ 103 w 157"/>
              <a:gd name="T19" fmla="*/ 3 h 193"/>
              <a:gd name="T20" fmla="*/ 126 w 157"/>
              <a:gd name="T21" fmla="*/ 3 h 193"/>
              <a:gd name="T22" fmla="*/ 126 w 157"/>
              <a:gd name="T23" fmla="*/ 44 h 193"/>
              <a:gd name="T24" fmla="*/ 115 w 157"/>
              <a:gd name="T25" fmla="*/ 32 h 193"/>
              <a:gd name="T26" fmla="*/ 103 w 157"/>
              <a:gd name="T27" fmla="*/ 44 h 193"/>
              <a:gd name="T28" fmla="*/ 103 w 157"/>
              <a:gd name="T29" fmla="*/ 3 h 193"/>
              <a:gd name="T30" fmla="*/ 36 w 157"/>
              <a:gd name="T31" fmla="*/ 189 h 193"/>
              <a:gd name="T32" fmla="*/ 15 w 157"/>
              <a:gd name="T33" fmla="*/ 189 h 193"/>
              <a:gd name="T34" fmla="*/ 4 w 157"/>
              <a:gd name="T35" fmla="*/ 177 h 193"/>
              <a:gd name="T36" fmla="*/ 4 w 157"/>
              <a:gd name="T37" fmla="*/ 15 h 193"/>
              <a:gd name="T38" fmla="*/ 15 w 157"/>
              <a:gd name="T39" fmla="*/ 3 h 193"/>
              <a:gd name="T40" fmla="*/ 36 w 157"/>
              <a:gd name="T41" fmla="*/ 3 h 193"/>
              <a:gd name="T42" fmla="*/ 36 w 157"/>
              <a:gd name="T43" fmla="*/ 189 h 193"/>
              <a:gd name="T44" fmla="*/ 153 w 157"/>
              <a:gd name="T45" fmla="*/ 177 h 193"/>
              <a:gd name="T46" fmla="*/ 142 w 157"/>
              <a:gd name="T47" fmla="*/ 189 h 193"/>
              <a:gd name="T48" fmla="*/ 40 w 157"/>
              <a:gd name="T49" fmla="*/ 189 h 193"/>
              <a:gd name="T50" fmla="*/ 40 w 157"/>
              <a:gd name="T51" fmla="*/ 3 h 193"/>
              <a:gd name="T52" fmla="*/ 99 w 157"/>
              <a:gd name="T53" fmla="*/ 3 h 193"/>
              <a:gd name="T54" fmla="*/ 99 w 157"/>
              <a:gd name="T55" fmla="*/ 54 h 193"/>
              <a:gd name="T56" fmla="*/ 115 w 157"/>
              <a:gd name="T57" fmla="*/ 38 h 193"/>
              <a:gd name="T58" fmla="*/ 130 w 157"/>
              <a:gd name="T59" fmla="*/ 54 h 193"/>
              <a:gd name="T60" fmla="*/ 130 w 157"/>
              <a:gd name="T61" fmla="*/ 3 h 193"/>
              <a:gd name="T62" fmla="*/ 142 w 157"/>
              <a:gd name="T63" fmla="*/ 3 h 193"/>
              <a:gd name="T64" fmla="*/ 153 w 157"/>
              <a:gd name="T65" fmla="*/ 15 h 193"/>
              <a:gd name="T66" fmla="*/ 153 w 157"/>
              <a:gd name="T67"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93">
                <a:moveTo>
                  <a:pt x="157" y="15"/>
                </a:moveTo>
                <a:cubicBezTo>
                  <a:pt x="157" y="7"/>
                  <a:pt x="150" y="0"/>
                  <a:pt x="142" y="0"/>
                </a:cubicBezTo>
                <a:cubicBezTo>
                  <a:pt x="15" y="0"/>
                  <a:pt x="15" y="0"/>
                  <a:pt x="15" y="0"/>
                </a:cubicBezTo>
                <a:cubicBezTo>
                  <a:pt x="7" y="0"/>
                  <a:pt x="0" y="7"/>
                  <a:pt x="0" y="15"/>
                </a:cubicBezTo>
                <a:cubicBezTo>
                  <a:pt x="0" y="177"/>
                  <a:pt x="0" y="177"/>
                  <a:pt x="0" y="177"/>
                </a:cubicBezTo>
                <a:cubicBezTo>
                  <a:pt x="0" y="186"/>
                  <a:pt x="7" y="193"/>
                  <a:pt x="15" y="193"/>
                </a:cubicBezTo>
                <a:cubicBezTo>
                  <a:pt x="142" y="193"/>
                  <a:pt x="142" y="193"/>
                  <a:pt x="142" y="193"/>
                </a:cubicBezTo>
                <a:cubicBezTo>
                  <a:pt x="150" y="193"/>
                  <a:pt x="157" y="186"/>
                  <a:pt x="157" y="177"/>
                </a:cubicBezTo>
                <a:lnTo>
                  <a:pt x="157" y="15"/>
                </a:lnTo>
                <a:close/>
                <a:moveTo>
                  <a:pt x="103" y="3"/>
                </a:moveTo>
                <a:cubicBezTo>
                  <a:pt x="126" y="3"/>
                  <a:pt x="126" y="3"/>
                  <a:pt x="126" y="3"/>
                </a:cubicBezTo>
                <a:cubicBezTo>
                  <a:pt x="126" y="44"/>
                  <a:pt x="126" y="44"/>
                  <a:pt x="126" y="44"/>
                </a:cubicBezTo>
                <a:cubicBezTo>
                  <a:pt x="115" y="32"/>
                  <a:pt x="115" y="32"/>
                  <a:pt x="115" y="32"/>
                </a:cubicBezTo>
                <a:cubicBezTo>
                  <a:pt x="103" y="44"/>
                  <a:pt x="103" y="44"/>
                  <a:pt x="103" y="44"/>
                </a:cubicBezTo>
                <a:lnTo>
                  <a:pt x="103" y="3"/>
                </a:lnTo>
                <a:close/>
                <a:moveTo>
                  <a:pt x="36" y="189"/>
                </a:moveTo>
                <a:cubicBezTo>
                  <a:pt x="15" y="189"/>
                  <a:pt x="15" y="189"/>
                  <a:pt x="15" y="189"/>
                </a:cubicBezTo>
                <a:cubicBezTo>
                  <a:pt x="9" y="189"/>
                  <a:pt x="4" y="184"/>
                  <a:pt x="4" y="177"/>
                </a:cubicBezTo>
                <a:cubicBezTo>
                  <a:pt x="4" y="15"/>
                  <a:pt x="4" y="15"/>
                  <a:pt x="4" y="15"/>
                </a:cubicBezTo>
                <a:cubicBezTo>
                  <a:pt x="4" y="9"/>
                  <a:pt x="9" y="3"/>
                  <a:pt x="15" y="3"/>
                </a:cubicBezTo>
                <a:cubicBezTo>
                  <a:pt x="36" y="3"/>
                  <a:pt x="36" y="3"/>
                  <a:pt x="36" y="3"/>
                </a:cubicBezTo>
                <a:lnTo>
                  <a:pt x="36" y="189"/>
                </a:lnTo>
                <a:close/>
                <a:moveTo>
                  <a:pt x="153" y="177"/>
                </a:moveTo>
                <a:cubicBezTo>
                  <a:pt x="153" y="184"/>
                  <a:pt x="148" y="189"/>
                  <a:pt x="142" y="189"/>
                </a:cubicBezTo>
                <a:cubicBezTo>
                  <a:pt x="40" y="189"/>
                  <a:pt x="40" y="189"/>
                  <a:pt x="40" y="189"/>
                </a:cubicBezTo>
                <a:cubicBezTo>
                  <a:pt x="40" y="3"/>
                  <a:pt x="40" y="3"/>
                  <a:pt x="40" y="3"/>
                </a:cubicBezTo>
                <a:cubicBezTo>
                  <a:pt x="99" y="3"/>
                  <a:pt x="99" y="3"/>
                  <a:pt x="99" y="3"/>
                </a:cubicBezTo>
                <a:cubicBezTo>
                  <a:pt x="99" y="54"/>
                  <a:pt x="99" y="54"/>
                  <a:pt x="99" y="54"/>
                </a:cubicBezTo>
                <a:cubicBezTo>
                  <a:pt x="115" y="38"/>
                  <a:pt x="115" y="38"/>
                  <a:pt x="115" y="38"/>
                </a:cubicBezTo>
                <a:cubicBezTo>
                  <a:pt x="130" y="54"/>
                  <a:pt x="130" y="54"/>
                  <a:pt x="130" y="54"/>
                </a:cubicBezTo>
                <a:cubicBezTo>
                  <a:pt x="130" y="3"/>
                  <a:pt x="130" y="3"/>
                  <a:pt x="130" y="3"/>
                </a:cubicBezTo>
                <a:cubicBezTo>
                  <a:pt x="142" y="3"/>
                  <a:pt x="142" y="3"/>
                  <a:pt x="142" y="3"/>
                </a:cubicBezTo>
                <a:cubicBezTo>
                  <a:pt x="148" y="3"/>
                  <a:pt x="153" y="9"/>
                  <a:pt x="153" y="15"/>
                </a:cubicBezTo>
                <a:lnTo>
                  <a:pt x="153" y="177"/>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88"/>
          <p:cNvSpPr>
            <a:spLocks noEditPoints="1"/>
          </p:cNvSpPr>
          <p:nvPr/>
        </p:nvSpPr>
        <p:spPr bwMode="auto">
          <a:xfrm>
            <a:off x="7200906" y="1531943"/>
            <a:ext cx="352425" cy="434975"/>
          </a:xfrm>
          <a:custGeom>
            <a:avLst/>
            <a:gdLst>
              <a:gd name="T0" fmla="*/ 141 w 157"/>
              <a:gd name="T1" fmla="*/ 0 h 193"/>
              <a:gd name="T2" fmla="*/ 9 w 157"/>
              <a:gd name="T3" fmla="*/ 15 h 193"/>
              <a:gd name="T4" fmla="*/ 2 w 157"/>
              <a:gd name="T5" fmla="*/ 27 h 193"/>
              <a:gd name="T6" fmla="*/ 2 w 157"/>
              <a:gd name="T7" fmla="*/ 30 h 193"/>
              <a:gd name="T8" fmla="*/ 9 w 157"/>
              <a:gd name="T9" fmla="*/ 54 h 193"/>
              <a:gd name="T10" fmla="*/ 0 w 157"/>
              <a:gd name="T11" fmla="*/ 56 h 193"/>
              <a:gd name="T12" fmla="*/ 9 w 157"/>
              <a:gd name="T13" fmla="*/ 57 h 193"/>
              <a:gd name="T14" fmla="*/ 2 w 157"/>
              <a:gd name="T15" fmla="*/ 81 h 193"/>
              <a:gd name="T16" fmla="*/ 2 w 157"/>
              <a:gd name="T17" fmla="*/ 85 h 193"/>
              <a:gd name="T18" fmla="*/ 9 w 157"/>
              <a:gd name="T19" fmla="*/ 108 h 193"/>
              <a:gd name="T20" fmla="*/ 0 w 157"/>
              <a:gd name="T21" fmla="*/ 110 h 193"/>
              <a:gd name="T22" fmla="*/ 9 w 157"/>
              <a:gd name="T23" fmla="*/ 112 h 193"/>
              <a:gd name="T24" fmla="*/ 2 w 157"/>
              <a:gd name="T25" fmla="*/ 135 h 193"/>
              <a:gd name="T26" fmla="*/ 2 w 157"/>
              <a:gd name="T27" fmla="*/ 139 h 193"/>
              <a:gd name="T28" fmla="*/ 9 w 157"/>
              <a:gd name="T29" fmla="*/ 162 h 193"/>
              <a:gd name="T30" fmla="*/ 0 w 157"/>
              <a:gd name="T31" fmla="*/ 164 h 193"/>
              <a:gd name="T32" fmla="*/ 9 w 157"/>
              <a:gd name="T33" fmla="*/ 166 h 193"/>
              <a:gd name="T34" fmla="*/ 24 w 157"/>
              <a:gd name="T35" fmla="*/ 193 h 193"/>
              <a:gd name="T36" fmla="*/ 157 w 157"/>
              <a:gd name="T37" fmla="*/ 177 h 193"/>
              <a:gd name="T38" fmla="*/ 45 w 157"/>
              <a:gd name="T39" fmla="*/ 189 h 193"/>
              <a:gd name="T40" fmla="*/ 12 w 157"/>
              <a:gd name="T41" fmla="*/ 177 h 193"/>
              <a:gd name="T42" fmla="*/ 20 w 157"/>
              <a:gd name="T43" fmla="*/ 166 h 193"/>
              <a:gd name="T44" fmla="*/ 20 w 157"/>
              <a:gd name="T45" fmla="*/ 162 h 193"/>
              <a:gd name="T46" fmla="*/ 12 w 157"/>
              <a:gd name="T47" fmla="*/ 139 h 193"/>
              <a:gd name="T48" fmla="*/ 21 w 157"/>
              <a:gd name="T49" fmla="*/ 137 h 193"/>
              <a:gd name="T50" fmla="*/ 12 w 157"/>
              <a:gd name="T51" fmla="*/ 135 h 193"/>
              <a:gd name="T52" fmla="*/ 20 w 157"/>
              <a:gd name="T53" fmla="*/ 112 h 193"/>
              <a:gd name="T54" fmla="*/ 20 w 157"/>
              <a:gd name="T55" fmla="*/ 108 h 193"/>
              <a:gd name="T56" fmla="*/ 12 w 157"/>
              <a:gd name="T57" fmla="*/ 85 h 193"/>
              <a:gd name="T58" fmla="*/ 21 w 157"/>
              <a:gd name="T59" fmla="*/ 83 h 193"/>
              <a:gd name="T60" fmla="*/ 12 w 157"/>
              <a:gd name="T61" fmla="*/ 81 h 193"/>
              <a:gd name="T62" fmla="*/ 20 w 157"/>
              <a:gd name="T63" fmla="*/ 57 h 193"/>
              <a:gd name="T64" fmla="*/ 20 w 157"/>
              <a:gd name="T65" fmla="*/ 54 h 193"/>
              <a:gd name="T66" fmla="*/ 12 w 157"/>
              <a:gd name="T67" fmla="*/ 30 h 193"/>
              <a:gd name="T68" fmla="*/ 21 w 157"/>
              <a:gd name="T69" fmla="*/ 29 h 193"/>
              <a:gd name="T70" fmla="*/ 12 w 157"/>
              <a:gd name="T71" fmla="*/ 27 h 193"/>
              <a:gd name="T72" fmla="*/ 24 w 157"/>
              <a:gd name="T73" fmla="*/ 3 h 193"/>
              <a:gd name="T74" fmla="*/ 45 w 157"/>
              <a:gd name="T75" fmla="*/ 189 h 193"/>
              <a:gd name="T76" fmla="*/ 141 w 157"/>
              <a:gd name="T77" fmla="*/ 189 h 193"/>
              <a:gd name="T78" fmla="*/ 48 w 157"/>
              <a:gd name="T79" fmla="*/ 3 h 193"/>
              <a:gd name="T80" fmla="*/ 153 w 157"/>
              <a:gd name="T81" fmla="*/ 1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93">
                <a:moveTo>
                  <a:pt x="157" y="15"/>
                </a:moveTo>
                <a:cubicBezTo>
                  <a:pt x="157" y="7"/>
                  <a:pt x="150" y="0"/>
                  <a:pt x="141" y="0"/>
                </a:cubicBezTo>
                <a:cubicBezTo>
                  <a:pt x="24" y="0"/>
                  <a:pt x="24" y="0"/>
                  <a:pt x="24" y="0"/>
                </a:cubicBezTo>
                <a:cubicBezTo>
                  <a:pt x="16" y="0"/>
                  <a:pt x="9" y="7"/>
                  <a:pt x="9" y="15"/>
                </a:cubicBezTo>
                <a:cubicBezTo>
                  <a:pt x="9" y="27"/>
                  <a:pt x="9" y="27"/>
                  <a:pt x="9" y="27"/>
                </a:cubicBezTo>
                <a:cubicBezTo>
                  <a:pt x="2" y="27"/>
                  <a:pt x="2" y="27"/>
                  <a:pt x="2" y="27"/>
                </a:cubicBezTo>
                <a:cubicBezTo>
                  <a:pt x="1" y="27"/>
                  <a:pt x="0" y="27"/>
                  <a:pt x="0" y="29"/>
                </a:cubicBezTo>
                <a:cubicBezTo>
                  <a:pt x="0" y="30"/>
                  <a:pt x="0" y="30"/>
                  <a:pt x="2" y="30"/>
                </a:cubicBezTo>
                <a:cubicBezTo>
                  <a:pt x="9" y="30"/>
                  <a:pt x="9" y="30"/>
                  <a:pt x="9" y="30"/>
                </a:cubicBezTo>
                <a:cubicBezTo>
                  <a:pt x="9" y="54"/>
                  <a:pt x="9" y="54"/>
                  <a:pt x="9" y="54"/>
                </a:cubicBezTo>
                <a:cubicBezTo>
                  <a:pt x="2" y="54"/>
                  <a:pt x="2" y="54"/>
                  <a:pt x="2" y="54"/>
                </a:cubicBezTo>
                <a:cubicBezTo>
                  <a:pt x="1" y="54"/>
                  <a:pt x="0" y="55"/>
                  <a:pt x="0" y="56"/>
                </a:cubicBezTo>
                <a:cubicBezTo>
                  <a:pt x="0" y="57"/>
                  <a:pt x="0" y="57"/>
                  <a:pt x="2" y="57"/>
                </a:cubicBezTo>
                <a:cubicBezTo>
                  <a:pt x="9" y="57"/>
                  <a:pt x="9" y="57"/>
                  <a:pt x="9" y="57"/>
                </a:cubicBezTo>
                <a:cubicBezTo>
                  <a:pt x="9" y="81"/>
                  <a:pt x="9" y="81"/>
                  <a:pt x="9" y="81"/>
                </a:cubicBezTo>
                <a:cubicBezTo>
                  <a:pt x="2" y="81"/>
                  <a:pt x="2" y="81"/>
                  <a:pt x="2" y="81"/>
                </a:cubicBezTo>
                <a:cubicBezTo>
                  <a:pt x="1" y="81"/>
                  <a:pt x="0" y="82"/>
                  <a:pt x="0" y="83"/>
                </a:cubicBezTo>
                <a:cubicBezTo>
                  <a:pt x="0" y="84"/>
                  <a:pt x="1" y="85"/>
                  <a:pt x="2" y="85"/>
                </a:cubicBezTo>
                <a:cubicBezTo>
                  <a:pt x="9" y="85"/>
                  <a:pt x="9" y="85"/>
                  <a:pt x="9" y="85"/>
                </a:cubicBezTo>
                <a:cubicBezTo>
                  <a:pt x="9" y="108"/>
                  <a:pt x="9" y="108"/>
                  <a:pt x="9" y="108"/>
                </a:cubicBezTo>
                <a:cubicBezTo>
                  <a:pt x="2" y="108"/>
                  <a:pt x="2" y="108"/>
                  <a:pt x="2" y="108"/>
                </a:cubicBezTo>
                <a:cubicBezTo>
                  <a:pt x="1" y="108"/>
                  <a:pt x="0" y="109"/>
                  <a:pt x="0" y="110"/>
                </a:cubicBezTo>
                <a:cubicBezTo>
                  <a:pt x="0" y="111"/>
                  <a:pt x="1" y="112"/>
                  <a:pt x="2" y="112"/>
                </a:cubicBezTo>
                <a:cubicBezTo>
                  <a:pt x="9" y="112"/>
                  <a:pt x="9" y="112"/>
                  <a:pt x="9" y="112"/>
                </a:cubicBezTo>
                <a:cubicBezTo>
                  <a:pt x="9" y="135"/>
                  <a:pt x="9" y="135"/>
                  <a:pt x="9" y="135"/>
                </a:cubicBezTo>
                <a:cubicBezTo>
                  <a:pt x="2" y="135"/>
                  <a:pt x="2" y="135"/>
                  <a:pt x="2" y="135"/>
                </a:cubicBezTo>
                <a:cubicBezTo>
                  <a:pt x="1" y="135"/>
                  <a:pt x="0" y="136"/>
                  <a:pt x="0" y="137"/>
                </a:cubicBezTo>
                <a:cubicBezTo>
                  <a:pt x="0" y="138"/>
                  <a:pt x="1" y="139"/>
                  <a:pt x="2" y="139"/>
                </a:cubicBezTo>
                <a:cubicBezTo>
                  <a:pt x="9" y="139"/>
                  <a:pt x="9" y="139"/>
                  <a:pt x="9" y="139"/>
                </a:cubicBezTo>
                <a:cubicBezTo>
                  <a:pt x="9" y="162"/>
                  <a:pt x="9" y="162"/>
                  <a:pt x="9" y="162"/>
                </a:cubicBezTo>
                <a:cubicBezTo>
                  <a:pt x="2" y="162"/>
                  <a:pt x="2" y="162"/>
                  <a:pt x="2" y="162"/>
                </a:cubicBezTo>
                <a:cubicBezTo>
                  <a:pt x="1" y="162"/>
                  <a:pt x="0" y="163"/>
                  <a:pt x="0" y="164"/>
                </a:cubicBezTo>
                <a:cubicBezTo>
                  <a:pt x="0" y="165"/>
                  <a:pt x="1" y="166"/>
                  <a:pt x="2" y="166"/>
                </a:cubicBezTo>
                <a:cubicBezTo>
                  <a:pt x="9" y="166"/>
                  <a:pt x="9" y="166"/>
                  <a:pt x="9" y="166"/>
                </a:cubicBezTo>
                <a:cubicBezTo>
                  <a:pt x="9" y="177"/>
                  <a:pt x="9" y="177"/>
                  <a:pt x="9" y="177"/>
                </a:cubicBezTo>
                <a:cubicBezTo>
                  <a:pt x="9" y="186"/>
                  <a:pt x="16" y="193"/>
                  <a:pt x="24" y="193"/>
                </a:cubicBezTo>
                <a:cubicBezTo>
                  <a:pt x="141" y="193"/>
                  <a:pt x="141" y="193"/>
                  <a:pt x="141" y="193"/>
                </a:cubicBezTo>
                <a:cubicBezTo>
                  <a:pt x="150" y="193"/>
                  <a:pt x="157" y="186"/>
                  <a:pt x="157" y="177"/>
                </a:cubicBezTo>
                <a:lnTo>
                  <a:pt x="157" y="15"/>
                </a:lnTo>
                <a:close/>
                <a:moveTo>
                  <a:pt x="45" y="189"/>
                </a:moveTo>
                <a:cubicBezTo>
                  <a:pt x="24" y="189"/>
                  <a:pt x="24" y="189"/>
                  <a:pt x="24" y="189"/>
                </a:cubicBezTo>
                <a:cubicBezTo>
                  <a:pt x="18" y="189"/>
                  <a:pt x="12" y="184"/>
                  <a:pt x="12" y="177"/>
                </a:cubicBezTo>
                <a:cubicBezTo>
                  <a:pt x="12" y="166"/>
                  <a:pt x="12" y="166"/>
                  <a:pt x="12" y="166"/>
                </a:cubicBezTo>
                <a:cubicBezTo>
                  <a:pt x="20" y="166"/>
                  <a:pt x="20" y="166"/>
                  <a:pt x="20" y="166"/>
                </a:cubicBezTo>
                <a:cubicBezTo>
                  <a:pt x="21" y="166"/>
                  <a:pt x="21" y="165"/>
                  <a:pt x="21" y="164"/>
                </a:cubicBezTo>
                <a:cubicBezTo>
                  <a:pt x="21" y="163"/>
                  <a:pt x="21" y="162"/>
                  <a:pt x="20" y="162"/>
                </a:cubicBezTo>
                <a:cubicBezTo>
                  <a:pt x="12" y="162"/>
                  <a:pt x="12" y="162"/>
                  <a:pt x="12" y="162"/>
                </a:cubicBezTo>
                <a:cubicBezTo>
                  <a:pt x="12" y="139"/>
                  <a:pt x="12" y="139"/>
                  <a:pt x="12" y="139"/>
                </a:cubicBezTo>
                <a:cubicBezTo>
                  <a:pt x="20" y="139"/>
                  <a:pt x="20" y="139"/>
                  <a:pt x="20" y="139"/>
                </a:cubicBezTo>
                <a:cubicBezTo>
                  <a:pt x="21" y="139"/>
                  <a:pt x="21" y="138"/>
                  <a:pt x="21" y="137"/>
                </a:cubicBezTo>
                <a:cubicBezTo>
                  <a:pt x="21" y="136"/>
                  <a:pt x="21" y="135"/>
                  <a:pt x="20" y="135"/>
                </a:cubicBezTo>
                <a:cubicBezTo>
                  <a:pt x="12" y="135"/>
                  <a:pt x="12" y="135"/>
                  <a:pt x="12" y="135"/>
                </a:cubicBezTo>
                <a:cubicBezTo>
                  <a:pt x="12" y="112"/>
                  <a:pt x="12" y="112"/>
                  <a:pt x="12" y="112"/>
                </a:cubicBezTo>
                <a:cubicBezTo>
                  <a:pt x="20" y="112"/>
                  <a:pt x="20" y="112"/>
                  <a:pt x="20" y="112"/>
                </a:cubicBezTo>
                <a:cubicBezTo>
                  <a:pt x="21" y="112"/>
                  <a:pt x="21" y="111"/>
                  <a:pt x="21" y="110"/>
                </a:cubicBezTo>
                <a:cubicBezTo>
                  <a:pt x="21" y="109"/>
                  <a:pt x="21" y="108"/>
                  <a:pt x="20" y="108"/>
                </a:cubicBezTo>
                <a:cubicBezTo>
                  <a:pt x="12" y="108"/>
                  <a:pt x="12" y="108"/>
                  <a:pt x="12" y="108"/>
                </a:cubicBezTo>
                <a:cubicBezTo>
                  <a:pt x="12" y="85"/>
                  <a:pt x="12" y="85"/>
                  <a:pt x="12" y="85"/>
                </a:cubicBezTo>
                <a:cubicBezTo>
                  <a:pt x="20" y="85"/>
                  <a:pt x="20" y="85"/>
                  <a:pt x="20" y="85"/>
                </a:cubicBezTo>
                <a:cubicBezTo>
                  <a:pt x="21" y="85"/>
                  <a:pt x="21" y="84"/>
                  <a:pt x="21" y="83"/>
                </a:cubicBezTo>
                <a:cubicBezTo>
                  <a:pt x="21" y="82"/>
                  <a:pt x="21" y="81"/>
                  <a:pt x="20" y="81"/>
                </a:cubicBezTo>
                <a:cubicBezTo>
                  <a:pt x="12" y="81"/>
                  <a:pt x="12" y="81"/>
                  <a:pt x="12" y="81"/>
                </a:cubicBezTo>
                <a:cubicBezTo>
                  <a:pt x="12" y="57"/>
                  <a:pt x="12" y="57"/>
                  <a:pt x="12" y="57"/>
                </a:cubicBezTo>
                <a:cubicBezTo>
                  <a:pt x="20" y="57"/>
                  <a:pt x="20" y="57"/>
                  <a:pt x="20" y="57"/>
                </a:cubicBezTo>
                <a:cubicBezTo>
                  <a:pt x="21" y="57"/>
                  <a:pt x="21" y="57"/>
                  <a:pt x="21" y="56"/>
                </a:cubicBezTo>
                <a:cubicBezTo>
                  <a:pt x="21" y="55"/>
                  <a:pt x="21" y="54"/>
                  <a:pt x="20" y="54"/>
                </a:cubicBezTo>
                <a:cubicBezTo>
                  <a:pt x="12" y="54"/>
                  <a:pt x="12" y="54"/>
                  <a:pt x="12" y="54"/>
                </a:cubicBezTo>
                <a:cubicBezTo>
                  <a:pt x="12" y="30"/>
                  <a:pt x="12" y="30"/>
                  <a:pt x="12" y="30"/>
                </a:cubicBezTo>
                <a:cubicBezTo>
                  <a:pt x="20" y="30"/>
                  <a:pt x="20" y="30"/>
                  <a:pt x="20" y="30"/>
                </a:cubicBezTo>
                <a:cubicBezTo>
                  <a:pt x="21" y="30"/>
                  <a:pt x="21" y="30"/>
                  <a:pt x="21" y="29"/>
                </a:cubicBezTo>
                <a:cubicBezTo>
                  <a:pt x="21" y="27"/>
                  <a:pt x="21" y="27"/>
                  <a:pt x="20" y="27"/>
                </a:cubicBezTo>
                <a:cubicBezTo>
                  <a:pt x="12" y="27"/>
                  <a:pt x="12" y="27"/>
                  <a:pt x="12" y="27"/>
                </a:cubicBezTo>
                <a:cubicBezTo>
                  <a:pt x="12" y="15"/>
                  <a:pt x="12" y="15"/>
                  <a:pt x="12" y="15"/>
                </a:cubicBezTo>
                <a:cubicBezTo>
                  <a:pt x="12" y="9"/>
                  <a:pt x="18" y="3"/>
                  <a:pt x="24" y="3"/>
                </a:cubicBezTo>
                <a:cubicBezTo>
                  <a:pt x="45" y="3"/>
                  <a:pt x="45" y="3"/>
                  <a:pt x="45" y="3"/>
                </a:cubicBezTo>
                <a:lnTo>
                  <a:pt x="45" y="189"/>
                </a:lnTo>
                <a:close/>
                <a:moveTo>
                  <a:pt x="153" y="177"/>
                </a:moveTo>
                <a:cubicBezTo>
                  <a:pt x="153" y="184"/>
                  <a:pt x="148" y="189"/>
                  <a:pt x="141" y="189"/>
                </a:cubicBezTo>
                <a:cubicBezTo>
                  <a:pt x="48" y="189"/>
                  <a:pt x="48" y="189"/>
                  <a:pt x="48" y="189"/>
                </a:cubicBezTo>
                <a:cubicBezTo>
                  <a:pt x="48" y="3"/>
                  <a:pt x="48" y="3"/>
                  <a:pt x="48" y="3"/>
                </a:cubicBezTo>
                <a:cubicBezTo>
                  <a:pt x="141" y="3"/>
                  <a:pt x="141" y="3"/>
                  <a:pt x="141" y="3"/>
                </a:cubicBezTo>
                <a:cubicBezTo>
                  <a:pt x="148" y="3"/>
                  <a:pt x="153" y="9"/>
                  <a:pt x="153" y="15"/>
                </a:cubicBezTo>
                <a:lnTo>
                  <a:pt x="153" y="177"/>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89"/>
          <p:cNvSpPr>
            <a:spLocks/>
          </p:cNvSpPr>
          <p:nvPr/>
        </p:nvSpPr>
        <p:spPr bwMode="auto">
          <a:xfrm>
            <a:off x="8132763" y="1784352"/>
            <a:ext cx="192088" cy="9525"/>
          </a:xfrm>
          <a:custGeom>
            <a:avLst/>
            <a:gdLst>
              <a:gd name="T0" fmla="*/ 2 w 85"/>
              <a:gd name="T1" fmla="*/ 4 h 4"/>
              <a:gd name="T2" fmla="*/ 83 w 85"/>
              <a:gd name="T3" fmla="*/ 4 h 4"/>
              <a:gd name="T4" fmla="*/ 85 w 85"/>
              <a:gd name="T5" fmla="*/ 2 h 4"/>
              <a:gd name="T6" fmla="*/ 83 w 85"/>
              <a:gd name="T7" fmla="*/ 0 h 4"/>
              <a:gd name="T8" fmla="*/ 2 w 85"/>
              <a:gd name="T9" fmla="*/ 0 h 4"/>
              <a:gd name="T10" fmla="*/ 0 w 85"/>
              <a:gd name="T11" fmla="*/ 2 h 4"/>
              <a:gd name="T12" fmla="*/ 2 w 8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2" y="4"/>
                </a:moveTo>
                <a:cubicBezTo>
                  <a:pt x="83" y="4"/>
                  <a:pt x="83" y="4"/>
                  <a:pt x="83" y="4"/>
                </a:cubicBezTo>
                <a:cubicBezTo>
                  <a:pt x="85" y="4"/>
                  <a:pt x="85" y="3"/>
                  <a:pt x="85" y="2"/>
                </a:cubicBezTo>
                <a:cubicBezTo>
                  <a:pt x="85" y="1"/>
                  <a:pt x="85" y="0"/>
                  <a:pt x="83" y="0"/>
                </a:cubicBezTo>
                <a:cubicBezTo>
                  <a:pt x="2" y="0"/>
                  <a:pt x="2" y="0"/>
                  <a:pt x="2" y="0"/>
                </a:cubicBezTo>
                <a:cubicBezTo>
                  <a:pt x="1" y="0"/>
                  <a:pt x="0" y="1"/>
                  <a:pt x="0" y="2"/>
                </a:cubicBezTo>
                <a:cubicBezTo>
                  <a:pt x="0" y="3"/>
                  <a:pt x="1" y="4"/>
                  <a:pt x="2"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90"/>
          <p:cNvSpPr>
            <a:spLocks/>
          </p:cNvSpPr>
          <p:nvPr/>
        </p:nvSpPr>
        <p:spPr bwMode="auto">
          <a:xfrm>
            <a:off x="8132763" y="1703388"/>
            <a:ext cx="192088" cy="9525"/>
          </a:xfrm>
          <a:custGeom>
            <a:avLst/>
            <a:gdLst>
              <a:gd name="T0" fmla="*/ 2 w 85"/>
              <a:gd name="T1" fmla="*/ 4 h 4"/>
              <a:gd name="T2" fmla="*/ 83 w 85"/>
              <a:gd name="T3" fmla="*/ 4 h 4"/>
              <a:gd name="T4" fmla="*/ 85 w 85"/>
              <a:gd name="T5" fmla="*/ 2 h 4"/>
              <a:gd name="T6" fmla="*/ 83 w 85"/>
              <a:gd name="T7" fmla="*/ 0 h 4"/>
              <a:gd name="T8" fmla="*/ 2 w 85"/>
              <a:gd name="T9" fmla="*/ 0 h 4"/>
              <a:gd name="T10" fmla="*/ 0 w 85"/>
              <a:gd name="T11" fmla="*/ 2 h 4"/>
              <a:gd name="T12" fmla="*/ 2 w 8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2" y="4"/>
                </a:moveTo>
                <a:cubicBezTo>
                  <a:pt x="83" y="4"/>
                  <a:pt x="83" y="4"/>
                  <a:pt x="83" y="4"/>
                </a:cubicBezTo>
                <a:cubicBezTo>
                  <a:pt x="85" y="4"/>
                  <a:pt x="85" y="3"/>
                  <a:pt x="85" y="2"/>
                </a:cubicBezTo>
                <a:cubicBezTo>
                  <a:pt x="85" y="1"/>
                  <a:pt x="85" y="0"/>
                  <a:pt x="83" y="0"/>
                </a:cubicBezTo>
                <a:cubicBezTo>
                  <a:pt x="2" y="0"/>
                  <a:pt x="2" y="0"/>
                  <a:pt x="2" y="0"/>
                </a:cubicBezTo>
                <a:cubicBezTo>
                  <a:pt x="1" y="0"/>
                  <a:pt x="0" y="1"/>
                  <a:pt x="0" y="2"/>
                </a:cubicBezTo>
                <a:cubicBezTo>
                  <a:pt x="0" y="3"/>
                  <a:pt x="1" y="4"/>
                  <a:pt x="2"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91"/>
          <p:cNvSpPr>
            <a:spLocks noEditPoints="1"/>
          </p:cNvSpPr>
          <p:nvPr/>
        </p:nvSpPr>
        <p:spPr bwMode="auto">
          <a:xfrm>
            <a:off x="8051804" y="1531943"/>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7 h 193"/>
              <a:gd name="T10" fmla="*/ 16 w 157"/>
              <a:gd name="T11" fmla="*/ 193 h 193"/>
              <a:gd name="T12" fmla="*/ 142 w 157"/>
              <a:gd name="T13" fmla="*/ 193 h 193"/>
              <a:gd name="T14" fmla="*/ 157 w 157"/>
              <a:gd name="T15" fmla="*/ 177 h 193"/>
              <a:gd name="T16" fmla="*/ 157 w 157"/>
              <a:gd name="T17" fmla="*/ 48 h 193"/>
              <a:gd name="T18" fmla="*/ 154 w 157"/>
              <a:gd name="T19" fmla="*/ 177 h 193"/>
              <a:gd name="T20" fmla="*/ 142 w 157"/>
              <a:gd name="T21" fmla="*/ 189 h 193"/>
              <a:gd name="T22" fmla="*/ 16 w 157"/>
              <a:gd name="T23" fmla="*/ 189 h 193"/>
              <a:gd name="T24" fmla="*/ 4 w 157"/>
              <a:gd name="T25" fmla="*/ 177 h 193"/>
              <a:gd name="T26" fmla="*/ 4 w 157"/>
              <a:gd name="T27" fmla="*/ 15 h 193"/>
              <a:gd name="T28" fmla="*/ 16 w 157"/>
              <a:gd name="T29" fmla="*/ 3 h 193"/>
              <a:gd name="T30" fmla="*/ 100 w 157"/>
              <a:gd name="T31" fmla="*/ 3 h 193"/>
              <a:gd name="T32" fmla="*/ 100 w 157"/>
              <a:gd name="T33" fmla="*/ 51 h 193"/>
              <a:gd name="T34" fmla="*/ 106 w 157"/>
              <a:gd name="T35" fmla="*/ 57 h 193"/>
              <a:gd name="T36" fmla="*/ 154 w 157"/>
              <a:gd name="T37" fmla="*/ 57 h 193"/>
              <a:gd name="T38" fmla="*/ 154 w 157"/>
              <a:gd name="T39" fmla="*/ 177 h 193"/>
              <a:gd name="T40" fmla="*/ 103 w 157"/>
              <a:gd name="T41" fmla="*/ 54 h 193"/>
              <a:gd name="T42" fmla="*/ 103 w 157"/>
              <a:gd name="T43" fmla="*/ 3 h 193"/>
              <a:gd name="T44" fmla="*/ 112 w 157"/>
              <a:gd name="T45" fmla="*/ 3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7"/>
                  <a:pt x="0" y="177"/>
                  <a:pt x="0" y="177"/>
                </a:cubicBezTo>
                <a:cubicBezTo>
                  <a:pt x="0" y="186"/>
                  <a:pt x="7" y="193"/>
                  <a:pt x="16" y="193"/>
                </a:cubicBezTo>
                <a:cubicBezTo>
                  <a:pt x="142" y="193"/>
                  <a:pt x="142" y="193"/>
                  <a:pt x="142" y="193"/>
                </a:cubicBezTo>
                <a:cubicBezTo>
                  <a:pt x="151" y="193"/>
                  <a:pt x="157" y="186"/>
                  <a:pt x="157" y="177"/>
                </a:cubicBezTo>
                <a:lnTo>
                  <a:pt x="157" y="48"/>
                </a:lnTo>
                <a:close/>
                <a:moveTo>
                  <a:pt x="154" y="177"/>
                </a:moveTo>
                <a:cubicBezTo>
                  <a:pt x="154" y="184"/>
                  <a:pt x="148" y="189"/>
                  <a:pt x="142" y="189"/>
                </a:cubicBezTo>
                <a:cubicBezTo>
                  <a:pt x="16" y="189"/>
                  <a:pt x="16" y="189"/>
                  <a:pt x="16" y="189"/>
                </a:cubicBezTo>
                <a:cubicBezTo>
                  <a:pt x="9" y="189"/>
                  <a:pt x="4" y="184"/>
                  <a:pt x="4" y="177"/>
                </a:cubicBezTo>
                <a:cubicBezTo>
                  <a:pt x="4" y="15"/>
                  <a:pt x="4" y="15"/>
                  <a:pt x="4" y="15"/>
                </a:cubicBezTo>
                <a:cubicBezTo>
                  <a:pt x="4" y="9"/>
                  <a:pt x="9" y="3"/>
                  <a:pt x="16" y="3"/>
                </a:cubicBezTo>
                <a:cubicBezTo>
                  <a:pt x="100" y="3"/>
                  <a:pt x="100" y="3"/>
                  <a:pt x="100" y="3"/>
                </a:cubicBezTo>
                <a:cubicBezTo>
                  <a:pt x="100" y="51"/>
                  <a:pt x="100" y="51"/>
                  <a:pt x="100" y="51"/>
                </a:cubicBezTo>
                <a:cubicBezTo>
                  <a:pt x="100" y="55"/>
                  <a:pt x="102" y="57"/>
                  <a:pt x="106" y="57"/>
                </a:cubicBezTo>
                <a:cubicBezTo>
                  <a:pt x="154" y="57"/>
                  <a:pt x="154" y="57"/>
                  <a:pt x="154" y="57"/>
                </a:cubicBezTo>
                <a:lnTo>
                  <a:pt x="154" y="177"/>
                </a:lnTo>
                <a:close/>
                <a:moveTo>
                  <a:pt x="103" y="54"/>
                </a:moveTo>
                <a:cubicBezTo>
                  <a:pt x="103" y="3"/>
                  <a:pt x="103" y="3"/>
                  <a:pt x="103" y="3"/>
                </a:cubicBezTo>
                <a:cubicBezTo>
                  <a:pt x="112" y="3"/>
                  <a:pt x="112" y="3"/>
                  <a:pt x="112" y="3"/>
                </a:cubicBezTo>
                <a:cubicBezTo>
                  <a:pt x="157" y="54"/>
                  <a:pt x="157" y="54"/>
                  <a:pt x="157" y="54"/>
                </a:cubicBezTo>
                <a:lnTo>
                  <a:pt x="103" y="54"/>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92"/>
          <p:cNvSpPr>
            <a:spLocks/>
          </p:cNvSpPr>
          <p:nvPr/>
        </p:nvSpPr>
        <p:spPr bwMode="auto">
          <a:xfrm>
            <a:off x="8132765" y="1865316"/>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93"/>
          <p:cNvSpPr>
            <a:spLocks/>
          </p:cNvSpPr>
          <p:nvPr/>
        </p:nvSpPr>
        <p:spPr bwMode="auto">
          <a:xfrm>
            <a:off x="8132769" y="1622428"/>
            <a:ext cx="61913" cy="9525"/>
          </a:xfrm>
          <a:custGeom>
            <a:avLst/>
            <a:gdLst>
              <a:gd name="T0" fmla="*/ 25 w 27"/>
              <a:gd name="T1" fmla="*/ 0 h 4"/>
              <a:gd name="T2" fmla="*/ 2 w 27"/>
              <a:gd name="T3" fmla="*/ 0 h 4"/>
              <a:gd name="T4" fmla="*/ 0 w 27"/>
              <a:gd name="T5" fmla="*/ 2 h 4"/>
              <a:gd name="T6" fmla="*/ 2 w 27"/>
              <a:gd name="T7" fmla="*/ 4 h 4"/>
              <a:gd name="T8" fmla="*/ 25 w 27"/>
              <a:gd name="T9" fmla="*/ 4 h 4"/>
              <a:gd name="T10" fmla="*/ 27 w 27"/>
              <a:gd name="T11" fmla="*/ 2 h 4"/>
              <a:gd name="T12" fmla="*/ 25 w 2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7" h="4">
                <a:moveTo>
                  <a:pt x="25" y="0"/>
                </a:moveTo>
                <a:cubicBezTo>
                  <a:pt x="2" y="0"/>
                  <a:pt x="2" y="0"/>
                  <a:pt x="2" y="0"/>
                </a:cubicBezTo>
                <a:cubicBezTo>
                  <a:pt x="1" y="0"/>
                  <a:pt x="0" y="1"/>
                  <a:pt x="0" y="2"/>
                </a:cubicBezTo>
                <a:cubicBezTo>
                  <a:pt x="0" y="3"/>
                  <a:pt x="1" y="4"/>
                  <a:pt x="2" y="4"/>
                </a:cubicBezTo>
                <a:cubicBezTo>
                  <a:pt x="25" y="4"/>
                  <a:pt x="25" y="4"/>
                  <a:pt x="25" y="4"/>
                </a:cubicBezTo>
                <a:cubicBezTo>
                  <a:pt x="26" y="4"/>
                  <a:pt x="27" y="3"/>
                  <a:pt x="27" y="2"/>
                </a:cubicBezTo>
                <a:cubicBezTo>
                  <a:pt x="27" y="1"/>
                  <a:pt x="26" y="0"/>
                  <a:pt x="25" y="0"/>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94"/>
          <p:cNvSpPr>
            <a:spLocks/>
          </p:cNvSpPr>
          <p:nvPr/>
        </p:nvSpPr>
        <p:spPr bwMode="auto">
          <a:xfrm>
            <a:off x="8966201" y="1714504"/>
            <a:ext cx="50800" cy="9525"/>
          </a:xfrm>
          <a:custGeom>
            <a:avLst/>
            <a:gdLst>
              <a:gd name="T0" fmla="*/ 20 w 22"/>
              <a:gd name="T1" fmla="*/ 0 h 4"/>
              <a:gd name="T2" fmla="*/ 2 w 22"/>
              <a:gd name="T3" fmla="*/ 0 h 4"/>
              <a:gd name="T4" fmla="*/ 0 w 22"/>
              <a:gd name="T5" fmla="*/ 2 h 4"/>
              <a:gd name="T6" fmla="*/ 2 w 22"/>
              <a:gd name="T7" fmla="*/ 4 h 4"/>
              <a:gd name="T8" fmla="*/ 20 w 22"/>
              <a:gd name="T9" fmla="*/ 4 h 4"/>
              <a:gd name="T10" fmla="*/ 22 w 22"/>
              <a:gd name="T11" fmla="*/ 2 h 4"/>
              <a:gd name="T12" fmla="*/ 20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0" y="0"/>
                </a:moveTo>
                <a:cubicBezTo>
                  <a:pt x="2" y="0"/>
                  <a:pt x="2" y="0"/>
                  <a:pt x="2" y="0"/>
                </a:cubicBez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95"/>
          <p:cNvSpPr>
            <a:spLocks/>
          </p:cNvSpPr>
          <p:nvPr/>
        </p:nvSpPr>
        <p:spPr bwMode="auto">
          <a:xfrm>
            <a:off x="8966201" y="1897064"/>
            <a:ext cx="90488" cy="9525"/>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96"/>
          <p:cNvSpPr>
            <a:spLocks noEditPoints="1"/>
          </p:cNvSpPr>
          <p:nvPr/>
        </p:nvSpPr>
        <p:spPr bwMode="auto">
          <a:xfrm>
            <a:off x="8905876" y="1633543"/>
            <a:ext cx="252413" cy="333375"/>
          </a:xfrm>
          <a:custGeom>
            <a:avLst/>
            <a:gdLst>
              <a:gd name="T0" fmla="*/ 112 w 112"/>
              <a:gd name="T1" fmla="*/ 34 h 148"/>
              <a:gd name="T2" fmla="*/ 82 w 112"/>
              <a:gd name="T3" fmla="*/ 0 h 148"/>
              <a:gd name="T4" fmla="*/ 16 w 112"/>
              <a:gd name="T5" fmla="*/ 0 h 148"/>
              <a:gd name="T6" fmla="*/ 0 w 112"/>
              <a:gd name="T7" fmla="*/ 15 h 148"/>
              <a:gd name="T8" fmla="*/ 0 w 112"/>
              <a:gd name="T9" fmla="*/ 132 h 148"/>
              <a:gd name="T10" fmla="*/ 16 w 112"/>
              <a:gd name="T11" fmla="*/ 148 h 148"/>
              <a:gd name="T12" fmla="*/ 97 w 112"/>
              <a:gd name="T13" fmla="*/ 148 h 148"/>
              <a:gd name="T14" fmla="*/ 112 w 112"/>
              <a:gd name="T15" fmla="*/ 132 h 148"/>
              <a:gd name="T16" fmla="*/ 112 w 112"/>
              <a:gd name="T17" fmla="*/ 34 h 148"/>
              <a:gd name="T18" fmla="*/ 76 w 112"/>
              <a:gd name="T19" fmla="*/ 0 h 148"/>
              <a:gd name="T20" fmla="*/ 108 w 112"/>
              <a:gd name="T21" fmla="*/ 36 h 148"/>
              <a:gd name="T22" fmla="*/ 76 w 112"/>
              <a:gd name="T23" fmla="*/ 36 h 148"/>
              <a:gd name="T24" fmla="*/ 76 w 112"/>
              <a:gd name="T25" fmla="*/ 0 h 148"/>
              <a:gd name="T26" fmla="*/ 108 w 112"/>
              <a:gd name="T27" fmla="*/ 132 h 148"/>
              <a:gd name="T28" fmla="*/ 97 w 112"/>
              <a:gd name="T29" fmla="*/ 144 h 148"/>
              <a:gd name="T30" fmla="*/ 16 w 112"/>
              <a:gd name="T31" fmla="*/ 144 h 148"/>
              <a:gd name="T32" fmla="*/ 4 w 112"/>
              <a:gd name="T33" fmla="*/ 132 h 148"/>
              <a:gd name="T34" fmla="*/ 4 w 112"/>
              <a:gd name="T35" fmla="*/ 15 h 148"/>
              <a:gd name="T36" fmla="*/ 16 w 112"/>
              <a:gd name="T37" fmla="*/ 3 h 148"/>
              <a:gd name="T38" fmla="*/ 72 w 112"/>
              <a:gd name="T39" fmla="*/ 3 h 148"/>
              <a:gd name="T40" fmla="*/ 72 w 112"/>
              <a:gd name="T41" fmla="*/ 33 h 148"/>
              <a:gd name="T42" fmla="*/ 79 w 112"/>
              <a:gd name="T43" fmla="*/ 40 h 148"/>
              <a:gd name="T44" fmla="*/ 108 w 112"/>
              <a:gd name="T45" fmla="*/ 40 h 148"/>
              <a:gd name="T46" fmla="*/ 108 w 112"/>
              <a:gd name="T47" fmla="*/ 13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148">
                <a:moveTo>
                  <a:pt x="112" y="34"/>
                </a:moveTo>
                <a:cubicBezTo>
                  <a:pt x="82" y="0"/>
                  <a:pt x="82" y="0"/>
                  <a:pt x="82" y="0"/>
                </a:cubicBezTo>
                <a:cubicBezTo>
                  <a:pt x="16" y="0"/>
                  <a:pt x="16" y="0"/>
                  <a:pt x="16" y="0"/>
                </a:cubicBezTo>
                <a:cubicBezTo>
                  <a:pt x="7" y="0"/>
                  <a:pt x="0" y="7"/>
                  <a:pt x="0" y="15"/>
                </a:cubicBezTo>
                <a:cubicBezTo>
                  <a:pt x="0" y="132"/>
                  <a:pt x="0" y="132"/>
                  <a:pt x="0" y="132"/>
                </a:cubicBezTo>
                <a:cubicBezTo>
                  <a:pt x="0" y="141"/>
                  <a:pt x="7" y="148"/>
                  <a:pt x="16" y="148"/>
                </a:cubicBezTo>
                <a:cubicBezTo>
                  <a:pt x="97" y="148"/>
                  <a:pt x="97" y="148"/>
                  <a:pt x="97" y="148"/>
                </a:cubicBezTo>
                <a:cubicBezTo>
                  <a:pt x="105" y="148"/>
                  <a:pt x="112" y="141"/>
                  <a:pt x="112" y="132"/>
                </a:cubicBezTo>
                <a:lnTo>
                  <a:pt x="112" y="34"/>
                </a:lnTo>
                <a:close/>
                <a:moveTo>
                  <a:pt x="76" y="0"/>
                </a:moveTo>
                <a:cubicBezTo>
                  <a:pt x="108" y="36"/>
                  <a:pt x="108" y="36"/>
                  <a:pt x="108" y="36"/>
                </a:cubicBezTo>
                <a:cubicBezTo>
                  <a:pt x="76" y="36"/>
                  <a:pt x="76" y="36"/>
                  <a:pt x="76" y="36"/>
                </a:cubicBezTo>
                <a:lnTo>
                  <a:pt x="76" y="0"/>
                </a:lnTo>
                <a:close/>
                <a:moveTo>
                  <a:pt x="108" y="132"/>
                </a:moveTo>
                <a:cubicBezTo>
                  <a:pt x="108" y="139"/>
                  <a:pt x="103" y="144"/>
                  <a:pt x="97" y="144"/>
                </a:cubicBezTo>
                <a:cubicBezTo>
                  <a:pt x="16" y="144"/>
                  <a:pt x="16" y="144"/>
                  <a:pt x="16" y="144"/>
                </a:cubicBezTo>
                <a:cubicBezTo>
                  <a:pt x="9" y="144"/>
                  <a:pt x="4" y="139"/>
                  <a:pt x="4" y="132"/>
                </a:cubicBezTo>
                <a:cubicBezTo>
                  <a:pt x="4" y="15"/>
                  <a:pt x="4" y="15"/>
                  <a:pt x="4" y="15"/>
                </a:cubicBezTo>
                <a:cubicBezTo>
                  <a:pt x="4" y="9"/>
                  <a:pt x="9" y="3"/>
                  <a:pt x="16" y="3"/>
                </a:cubicBezTo>
                <a:cubicBezTo>
                  <a:pt x="72" y="3"/>
                  <a:pt x="72" y="3"/>
                  <a:pt x="72" y="3"/>
                </a:cubicBezTo>
                <a:cubicBezTo>
                  <a:pt x="72" y="33"/>
                  <a:pt x="72" y="33"/>
                  <a:pt x="72" y="33"/>
                </a:cubicBezTo>
                <a:cubicBezTo>
                  <a:pt x="72" y="37"/>
                  <a:pt x="75" y="40"/>
                  <a:pt x="79" y="40"/>
                </a:cubicBezTo>
                <a:cubicBezTo>
                  <a:pt x="108" y="40"/>
                  <a:pt x="108" y="40"/>
                  <a:pt x="108" y="40"/>
                </a:cubicBezTo>
                <a:lnTo>
                  <a:pt x="108" y="132"/>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97"/>
          <p:cNvSpPr>
            <a:spLocks/>
          </p:cNvSpPr>
          <p:nvPr/>
        </p:nvSpPr>
        <p:spPr bwMode="auto">
          <a:xfrm>
            <a:off x="8966201" y="1776413"/>
            <a:ext cx="131763" cy="7939"/>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98"/>
          <p:cNvSpPr>
            <a:spLocks noEditPoints="1"/>
          </p:cNvSpPr>
          <p:nvPr/>
        </p:nvSpPr>
        <p:spPr bwMode="auto">
          <a:xfrm>
            <a:off x="9007476" y="1531943"/>
            <a:ext cx="252413" cy="333375"/>
          </a:xfrm>
          <a:custGeom>
            <a:avLst/>
            <a:gdLst>
              <a:gd name="T0" fmla="*/ 112 w 112"/>
              <a:gd name="T1" fmla="*/ 34 h 148"/>
              <a:gd name="T2" fmla="*/ 82 w 112"/>
              <a:gd name="T3" fmla="*/ 0 h 148"/>
              <a:gd name="T4" fmla="*/ 16 w 112"/>
              <a:gd name="T5" fmla="*/ 0 h 148"/>
              <a:gd name="T6" fmla="*/ 0 w 112"/>
              <a:gd name="T7" fmla="*/ 15 h 148"/>
              <a:gd name="T8" fmla="*/ 0 w 112"/>
              <a:gd name="T9" fmla="*/ 29 h 148"/>
              <a:gd name="T10" fmla="*/ 2 w 112"/>
              <a:gd name="T11" fmla="*/ 30 h 148"/>
              <a:gd name="T12" fmla="*/ 4 w 112"/>
              <a:gd name="T13" fmla="*/ 29 h 148"/>
              <a:gd name="T14" fmla="*/ 4 w 112"/>
              <a:gd name="T15" fmla="*/ 15 h 148"/>
              <a:gd name="T16" fmla="*/ 16 w 112"/>
              <a:gd name="T17" fmla="*/ 3 h 148"/>
              <a:gd name="T18" fmla="*/ 72 w 112"/>
              <a:gd name="T19" fmla="*/ 3 h 148"/>
              <a:gd name="T20" fmla="*/ 72 w 112"/>
              <a:gd name="T21" fmla="*/ 33 h 148"/>
              <a:gd name="T22" fmla="*/ 79 w 112"/>
              <a:gd name="T23" fmla="*/ 39 h 148"/>
              <a:gd name="T24" fmla="*/ 108 w 112"/>
              <a:gd name="T25" fmla="*/ 39 h 148"/>
              <a:gd name="T26" fmla="*/ 108 w 112"/>
              <a:gd name="T27" fmla="*/ 132 h 148"/>
              <a:gd name="T28" fmla="*/ 97 w 112"/>
              <a:gd name="T29" fmla="*/ 144 h 148"/>
              <a:gd name="T30" fmla="*/ 83 w 112"/>
              <a:gd name="T31" fmla="*/ 144 h 148"/>
              <a:gd name="T32" fmla="*/ 81 w 112"/>
              <a:gd name="T33" fmla="*/ 146 h 148"/>
              <a:gd name="T34" fmla="*/ 83 w 112"/>
              <a:gd name="T35" fmla="*/ 148 h 148"/>
              <a:gd name="T36" fmla="*/ 97 w 112"/>
              <a:gd name="T37" fmla="*/ 148 h 148"/>
              <a:gd name="T38" fmla="*/ 112 w 112"/>
              <a:gd name="T39" fmla="*/ 132 h 148"/>
              <a:gd name="T40" fmla="*/ 112 w 112"/>
              <a:gd name="T41" fmla="*/ 34 h 148"/>
              <a:gd name="T42" fmla="*/ 76 w 112"/>
              <a:gd name="T43" fmla="*/ 36 h 148"/>
              <a:gd name="T44" fmla="*/ 76 w 112"/>
              <a:gd name="T45" fmla="*/ 0 h 148"/>
              <a:gd name="T46" fmla="*/ 108 w 112"/>
              <a:gd name="T47" fmla="*/ 36 h 148"/>
              <a:gd name="T48" fmla="*/ 76 w 112"/>
              <a:gd name="T49" fmla="*/ 3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2" h="148">
                <a:moveTo>
                  <a:pt x="112" y="34"/>
                </a:moveTo>
                <a:cubicBezTo>
                  <a:pt x="82" y="0"/>
                  <a:pt x="82" y="0"/>
                  <a:pt x="82" y="0"/>
                </a:cubicBezTo>
                <a:cubicBezTo>
                  <a:pt x="16" y="0"/>
                  <a:pt x="16" y="0"/>
                  <a:pt x="16" y="0"/>
                </a:cubicBezTo>
                <a:cubicBezTo>
                  <a:pt x="7" y="0"/>
                  <a:pt x="0" y="7"/>
                  <a:pt x="0" y="15"/>
                </a:cubicBezTo>
                <a:cubicBezTo>
                  <a:pt x="0" y="29"/>
                  <a:pt x="0" y="29"/>
                  <a:pt x="0" y="29"/>
                </a:cubicBezTo>
                <a:cubicBezTo>
                  <a:pt x="0" y="30"/>
                  <a:pt x="1" y="30"/>
                  <a:pt x="2" y="30"/>
                </a:cubicBezTo>
                <a:cubicBezTo>
                  <a:pt x="3" y="30"/>
                  <a:pt x="4" y="30"/>
                  <a:pt x="4" y="29"/>
                </a:cubicBezTo>
                <a:cubicBezTo>
                  <a:pt x="4" y="15"/>
                  <a:pt x="4" y="15"/>
                  <a:pt x="4" y="15"/>
                </a:cubicBezTo>
                <a:cubicBezTo>
                  <a:pt x="4" y="9"/>
                  <a:pt x="9" y="3"/>
                  <a:pt x="16" y="3"/>
                </a:cubicBezTo>
                <a:cubicBezTo>
                  <a:pt x="72" y="3"/>
                  <a:pt x="72" y="3"/>
                  <a:pt x="72" y="3"/>
                </a:cubicBezTo>
                <a:cubicBezTo>
                  <a:pt x="72" y="33"/>
                  <a:pt x="72" y="33"/>
                  <a:pt x="72" y="33"/>
                </a:cubicBezTo>
                <a:cubicBezTo>
                  <a:pt x="72" y="37"/>
                  <a:pt x="75" y="39"/>
                  <a:pt x="79" y="39"/>
                </a:cubicBezTo>
                <a:cubicBezTo>
                  <a:pt x="108" y="39"/>
                  <a:pt x="108" y="39"/>
                  <a:pt x="108" y="39"/>
                </a:cubicBezTo>
                <a:cubicBezTo>
                  <a:pt x="108" y="132"/>
                  <a:pt x="108" y="132"/>
                  <a:pt x="108" y="132"/>
                </a:cubicBezTo>
                <a:cubicBezTo>
                  <a:pt x="108" y="139"/>
                  <a:pt x="103" y="144"/>
                  <a:pt x="97" y="144"/>
                </a:cubicBezTo>
                <a:cubicBezTo>
                  <a:pt x="83" y="144"/>
                  <a:pt x="83" y="144"/>
                  <a:pt x="83" y="144"/>
                </a:cubicBezTo>
                <a:cubicBezTo>
                  <a:pt x="82" y="144"/>
                  <a:pt x="81" y="145"/>
                  <a:pt x="81" y="146"/>
                </a:cubicBezTo>
                <a:cubicBezTo>
                  <a:pt x="81" y="147"/>
                  <a:pt x="82" y="148"/>
                  <a:pt x="83" y="148"/>
                </a:cubicBezTo>
                <a:cubicBezTo>
                  <a:pt x="97" y="148"/>
                  <a:pt x="97" y="148"/>
                  <a:pt x="97" y="148"/>
                </a:cubicBezTo>
                <a:cubicBezTo>
                  <a:pt x="105" y="148"/>
                  <a:pt x="112" y="141"/>
                  <a:pt x="112" y="132"/>
                </a:cubicBezTo>
                <a:lnTo>
                  <a:pt x="112" y="34"/>
                </a:lnTo>
                <a:close/>
                <a:moveTo>
                  <a:pt x="76" y="36"/>
                </a:moveTo>
                <a:cubicBezTo>
                  <a:pt x="76" y="0"/>
                  <a:pt x="76" y="0"/>
                  <a:pt x="76" y="0"/>
                </a:cubicBezTo>
                <a:cubicBezTo>
                  <a:pt x="108" y="36"/>
                  <a:pt x="108" y="36"/>
                  <a:pt x="108" y="36"/>
                </a:cubicBezTo>
                <a:lnTo>
                  <a:pt x="76" y="36"/>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99"/>
          <p:cNvSpPr>
            <a:spLocks/>
          </p:cNvSpPr>
          <p:nvPr/>
        </p:nvSpPr>
        <p:spPr bwMode="auto">
          <a:xfrm>
            <a:off x="8966201" y="1836740"/>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100"/>
          <p:cNvSpPr>
            <a:spLocks noEditPoints="1"/>
          </p:cNvSpPr>
          <p:nvPr/>
        </p:nvSpPr>
        <p:spPr bwMode="auto">
          <a:xfrm>
            <a:off x="9759952" y="1531943"/>
            <a:ext cx="354013" cy="434975"/>
          </a:xfrm>
          <a:custGeom>
            <a:avLst/>
            <a:gdLst>
              <a:gd name="T0" fmla="*/ 0 w 157"/>
              <a:gd name="T1" fmla="*/ 177 h 193"/>
              <a:gd name="T2" fmla="*/ 15 w 157"/>
              <a:gd name="T3" fmla="*/ 193 h 193"/>
              <a:gd name="T4" fmla="*/ 141 w 157"/>
              <a:gd name="T5" fmla="*/ 193 h 193"/>
              <a:gd name="T6" fmla="*/ 141 w 157"/>
              <a:gd name="T7" fmla="*/ 193 h 193"/>
              <a:gd name="T8" fmla="*/ 152 w 157"/>
              <a:gd name="T9" fmla="*/ 188 h 193"/>
              <a:gd name="T10" fmla="*/ 157 w 157"/>
              <a:gd name="T11" fmla="*/ 177 h 193"/>
              <a:gd name="T12" fmla="*/ 157 w 157"/>
              <a:gd name="T13" fmla="*/ 48 h 193"/>
              <a:gd name="T14" fmla="*/ 113 w 157"/>
              <a:gd name="T15" fmla="*/ 0 h 193"/>
              <a:gd name="T16" fmla="*/ 15 w 157"/>
              <a:gd name="T17" fmla="*/ 0 h 193"/>
              <a:gd name="T18" fmla="*/ 0 w 157"/>
              <a:gd name="T19" fmla="*/ 15 h 193"/>
              <a:gd name="T20" fmla="*/ 0 w 157"/>
              <a:gd name="T21" fmla="*/ 177 h 193"/>
              <a:gd name="T22" fmla="*/ 103 w 157"/>
              <a:gd name="T23" fmla="*/ 3 h 193"/>
              <a:gd name="T24" fmla="*/ 111 w 157"/>
              <a:gd name="T25" fmla="*/ 3 h 193"/>
              <a:gd name="T26" fmla="*/ 156 w 157"/>
              <a:gd name="T27" fmla="*/ 54 h 193"/>
              <a:gd name="T28" fmla="*/ 103 w 157"/>
              <a:gd name="T29" fmla="*/ 54 h 193"/>
              <a:gd name="T30" fmla="*/ 103 w 157"/>
              <a:gd name="T31" fmla="*/ 3 h 193"/>
              <a:gd name="T32" fmla="*/ 4 w 157"/>
              <a:gd name="T33" fmla="*/ 15 h 193"/>
              <a:gd name="T34" fmla="*/ 15 w 157"/>
              <a:gd name="T35" fmla="*/ 3 h 193"/>
              <a:gd name="T36" fmla="*/ 99 w 157"/>
              <a:gd name="T37" fmla="*/ 3 h 193"/>
              <a:gd name="T38" fmla="*/ 99 w 157"/>
              <a:gd name="T39" fmla="*/ 51 h 193"/>
              <a:gd name="T40" fmla="*/ 105 w 157"/>
              <a:gd name="T41" fmla="*/ 57 h 193"/>
              <a:gd name="T42" fmla="*/ 153 w 157"/>
              <a:gd name="T43" fmla="*/ 57 h 193"/>
              <a:gd name="T44" fmla="*/ 153 w 157"/>
              <a:gd name="T45" fmla="*/ 177 h 193"/>
              <a:gd name="T46" fmla="*/ 141 w 157"/>
              <a:gd name="T47" fmla="*/ 189 h 193"/>
              <a:gd name="T48" fmla="*/ 15 w 157"/>
              <a:gd name="T49" fmla="*/ 189 h 193"/>
              <a:gd name="T50" fmla="*/ 4 w 157"/>
              <a:gd name="T51" fmla="*/ 177 h 193"/>
              <a:gd name="T52" fmla="*/ 4 w 157"/>
              <a:gd name="T53" fmla="*/ 1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93">
                <a:moveTo>
                  <a:pt x="0" y="177"/>
                </a:moveTo>
                <a:cubicBezTo>
                  <a:pt x="0" y="186"/>
                  <a:pt x="7" y="193"/>
                  <a:pt x="15" y="193"/>
                </a:cubicBezTo>
                <a:cubicBezTo>
                  <a:pt x="141" y="193"/>
                  <a:pt x="141" y="193"/>
                  <a:pt x="141" y="193"/>
                </a:cubicBezTo>
                <a:cubicBezTo>
                  <a:pt x="141" y="193"/>
                  <a:pt x="141" y="193"/>
                  <a:pt x="141" y="193"/>
                </a:cubicBezTo>
                <a:cubicBezTo>
                  <a:pt x="146" y="193"/>
                  <a:pt x="149" y="191"/>
                  <a:pt x="152" y="188"/>
                </a:cubicBezTo>
                <a:cubicBezTo>
                  <a:pt x="155" y="185"/>
                  <a:pt x="157" y="181"/>
                  <a:pt x="157" y="177"/>
                </a:cubicBezTo>
                <a:cubicBezTo>
                  <a:pt x="157" y="48"/>
                  <a:pt x="157" y="48"/>
                  <a:pt x="157" y="48"/>
                </a:cubicBezTo>
                <a:cubicBezTo>
                  <a:pt x="113" y="0"/>
                  <a:pt x="113" y="0"/>
                  <a:pt x="113" y="0"/>
                </a:cubicBezTo>
                <a:cubicBezTo>
                  <a:pt x="15" y="0"/>
                  <a:pt x="15" y="0"/>
                  <a:pt x="15" y="0"/>
                </a:cubicBezTo>
                <a:cubicBezTo>
                  <a:pt x="7" y="0"/>
                  <a:pt x="0" y="7"/>
                  <a:pt x="0" y="15"/>
                </a:cubicBezTo>
                <a:lnTo>
                  <a:pt x="0" y="177"/>
                </a:lnTo>
                <a:close/>
                <a:moveTo>
                  <a:pt x="103" y="3"/>
                </a:moveTo>
                <a:cubicBezTo>
                  <a:pt x="111" y="3"/>
                  <a:pt x="111" y="3"/>
                  <a:pt x="111" y="3"/>
                </a:cubicBezTo>
                <a:cubicBezTo>
                  <a:pt x="156" y="54"/>
                  <a:pt x="156" y="54"/>
                  <a:pt x="156" y="54"/>
                </a:cubicBezTo>
                <a:cubicBezTo>
                  <a:pt x="103" y="54"/>
                  <a:pt x="103" y="54"/>
                  <a:pt x="103" y="54"/>
                </a:cubicBezTo>
                <a:lnTo>
                  <a:pt x="103" y="3"/>
                </a:lnTo>
                <a:close/>
                <a:moveTo>
                  <a:pt x="4" y="15"/>
                </a:moveTo>
                <a:cubicBezTo>
                  <a:pt x="4" y="9"/>
                  <a:pt x="9" y="3"/>
                  <a:pt x="15" y="3"/>
                </a:cubicBezTo>
                <a:cubicBezTo>
                  <a:pt x="99" y="3"/>
                  <a:pt x="99" y="3"/>
                  <a:pt x="99" y="3"/>
                </a:cubicBezTo>
                <a:cubicBezTo>
                  <a:pt x="99" y="51"/>
                  <a:pt x="99" y="51"/>
                  <a:pt x="99" y="51"/>
                </a:cubicBezTo>
                <a:cubicBezTo>
                  <a:pt x="99" y="55"/>
                  <a:pt x="102" y="57"/>
                  <a:pt x="105" y="57"/>
                </a:cubicBezTo>
                <a:cubicBezTo>
                  <a:pt x="153" y="57"/>
                  <a:pt x="153" y="57"/>
                  <a:pt x="153" y="57"/>
                </a:cubicBezTo>
                <a:cubicBezTo>
                  <a:pt x="153" y="177"/>
                  <a:pt x="153" y="177"/>
                  <a:pt x="153" y="177"/>
                </a:cubicBezTo>
                <a:cubicBezTo>
                  <a:pt x="153" y="184"/>
                  <a:pt x="148" y="189"/>
                  <a:pt x="141" y="189"/>
                </a:cubicBezTo>
                <a:cubicBezTo>
                  <a:pt x="15" y="189"/>
                  <a:pt x="15" y="189"/>
                  <a:pt x="15" y="189"/>
                </a:cubicBezTo>
                <a:cubicBezTo>
                  <a:pt x="9" y="189"/>
                  <a:pt x="4" y="184"/>
                  <a:pt x="4" y="177"/>
                </a:cubicBezTo>
                <a:lnTo>
                  <a:pt x="4" y="15"/>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6" name="Group 45"/>
          <p:cNvGrpSpPr/>
          <p:nvPr/>
        </p:nvGrpSpPr>
        <p:grpSpPr>
          <a:xfrm>
            <a:off x="2078040" y="2384431"/>
            <a:ext cx="354013" cy="434975"/>
            <a:chOff x="2078038" y="2384426"/>
            <a:chExt cx="354013" cy="434975"/>
          </a:xfrm>
          <a:solidFill>
            <a:schemeClr val="tx2">
              <a:lumMod val="20000"/>
              <a:lumOff val="80000"/>
            </a:schemeClr>
          </a:solidFill>
        </p:grpSpPr>
        <p:sp>
          <p:nvSpPr>
            <p:cNvPr id="47" name="Freeform 101"/>
            <p:cNvSpPr>
              <a:spLocks noEditPoints="1"/>
            </p:cNvSpPr>
            <p:nvPr/>
          </p:nvSpPr>
          <p:spPr bwMode="auto">
            <a:xfrm>
              <a:off x="2179638" y="2384426"/>
              <a:ext cx="252413" cy="333375"/>
            </a:xfrm>
            <a:custGeom>
              <a:avLst/>
              <a:gdLst>
                <a:gd name="T0" fmla="*/ 112 w 112"/>
                <a:gd name="T1" fmla="*/ 35 h 148"/>
                <a:gd name="T2" fmla="*/ 82 w 112"/>
                <a:gd name="T3" fmla="*/ 0 h 148"/>
                <a:gd name="T4" fmla="*/ 16 w 112"/>
                <a:gd name="T5" fmla="*/ 0 h 148"/>
                <a:gd name="T6" fmla="*/ 0 w 112"/>
                <a:gd name="T7" fmla="*/ 16 h 148"/>
                <a:gd name="T8" fmla="*/ 0 w 112"/>
                <a:gd name="T9" fmla="*/ 29 h 148"/>
                <a:gd name="T10" fmla="*/ 2 w 112"/>
                <a:gd name="T11" fmla="*/ 31 h 148"/>
                <a:gd name="T12" fmla="*/ 4 w 112"/>
                <a:gd name="T13" fmla="*/ 29 h 148"/>
                <a:gd name="T14" fmla="*/ 4 w 112"/>
                <a:gd name="T15" fmla="*/ 16 h 148"/>
                <a:gd name="T16" fmla="*/ 16 w 112"/>
                <a:gd name="T17" fmla="*/ 4 h 148"/>
                <a:gd name="T18" fmla="*/ 73 w 112"/>
                <a:gd name="T19" fmla="*/ 4 h 148"/>
                <a:gd name="T20" fmla="*/ 73 w 112"/>
                <a:gd name="T21" fmla="*/ 34 h 148"/>
                <a:gd name="T22" fmla="*/ 79 w 112"/>
                <a:gd name="T23" fmla="*/ 40 h 148"/>
                <a:gd name="T24" fmla="*/ 109 w 112"/>
                <a:gd name="T25" fmla="*/ 40 h 148"/>
                <a:gd name="T26" fmla="*/ 109 w 112"/>
                <a:gd name="T27" fmla="*/ 133 h 148"/>
                <a:gd name="T28" fmla="*/ 97 w 112"/>
                <a:gd name="T29" fmla="*/ 145 h 148"/>
                <a:gd name="T30" fmla="*/ 83 w 112"/>
                <a:gd name="T31" fmla="*/ 145 h 148"/>
                <a:gd name="T32" fmla="*/ 82 w 112"/>
                <a:gd name="T33" fmla="*/ 146 h 148"/>
                <a:gd name="T34" fmla="*/ 83 w 112"/>
                <a:gd name="T35" fmla="*/ 148 h 148"/>
                <a:gd name="T36" fmla="*/ 97 w 112"/>
                <a:gd name="T37" fmla="*/ 148 h 148"/>
                <a:gd name="T38" fmla="*/ 112 w 112"/>
                <a:gd name="T39" fmla="*/ 133 h 148"/>
                <a:gd name="T40" fmla="*/ 112 w 112"/>
                <a:gd name="T41" fmla="*/ 35 h 148"/>
                <a:gd name="T42" fmla="*/ 76 w 112"/>
                <a:gd name="T43" fmla="*/ 36 h 148"/>
                <a:gd name="T44" fmla="*/ 76 w 112"/>
                <a:gd name="T45" fmla="*/ 1 h 148"/>
                <a:gd name="T46" fmla="*/ 108 w 112"/>
                <a:gd name="T47" fmla="*/ 36 h 148"/>
                <a:gd name="T48" fmla="*/ 76 w 112"/>
                <a:gd name="T49" fmla="*/ 3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2" h="148">
                  <a:moveTo>
                    <a:pt x="112" y="35"/>
                  </a:moveTo>
                  <a:cubicBezTo>
                    <a:pt x="82" y="0"/>
                    <a:pt x="82" y="0"/>
                    <a:pt x="82" y="0"/>
                  </a:cubicBezTo>
                  <a:cubicBezTo>
                    <a:pt x="16" y="0"/>
                    <a:pt x="16" y="0"/>
                    <a:pt x="16" y="0"/>
                  </a:cubicBezTo>
                  <a:cubicBezTo>
                    <a:pt x="7" y="0"/>
                    <a:pt x="0" y="7"/>
                    <a:pt x="0" y="16"/>
                  </a:cubicBezTo>
                  <a:cubicBezTo>
                    <a:pt x="0" y="29"/>
                    <a:pt x="0" y="29"/>
                    <a:pt x="0" y="29"/>
                  </a:cubicBezTo>
                  <a:cubicBezTo>
                    <a:pt x="0" y="30"/>
                    <a:pt x="1" y="31"/>
                    <a:pt x="2" y="31"/>
                  </a:cubicBezTo>
                  <a:cubicBezTo>
                    <a:pt x="3" y="31"/>
                    <a:pt x="4" y="30"/>
                    <a:pt x="4" y="29"/>
                  </a:cubicBezTo>
                  <a:cubicBezTo>
                    <a:pt x="4" y="16"/>
                    <a:pt x="4" y="16"/>
                    <a:pt x="4" y="16"/>
                  </a:cubicBezTo>
                  <a:cubicBezTo>
                    <a:pt x="4" y="9"/>
                    <a:pt x="9" y="4"/>
                    <a:pt x="16" y="4"/>
                  </a:cubicBezTo>
                  <a:cubicBezTo>
                    <a:pt x="73" y="4"/>
                    <a:pt x="73" y="4"/>
                    <a:pt x="73" y="4"/>
                  </a:cubicBezTo>
                  <a:cubicBezTo>
                    <a:pt x="73" y="34"/>
                    <a:pt x="73" y="34"/>
                    <a:pt x="73" y="34"/>
                  </a:cubicBezTo>
                  <a:cubicBezTo>
                    <a:pt x="73" y="37"/>
                    <a:pt x="75" y="40"/>
                    <a:pt x="79" y="40"/>
                  </a:cubicBezTo>
                  <a:cubicBezTo>
                    <a:pt x="109" y="40"/>
                    <a:pt x="109" y="40"/>
                    <a:pt x="109" y="40"/>
                  </a:cubicBezTo>
                  <a:cubicBezTo>
                    <a:pt x="109" y="133"/>
                    <a:pt x="109" y="133"/>
                    <a:pt x="109" y="133"/>
                  </a:cubicBezTo>
                  <a:cubicBezTo>
                    <a:pt x="109" y="139"/>
                    <a:pt x="103" y="145"/>
                    <a:pt x="97" y="145"/>
                  </a:cubicBezTo>
                  <a:cubicBezTo>
                    <a:pt x="83" y="145"/>
                    <a:pt x="83" y="145"/>
                    <a:pt x="83" y="145"/>
                  </a:cubicBezTo>
                  <a:cubicBezTo>
                    <a:pt x="82" y="145"/>
                    <a:pt x="82" y="145"/>
                    <a:pt x="82" y="146"/>
                  </a:cubicBezTo>
                  <a:cubicBezTo>
                    <a:pt x="82" y="148"/>
                    <a:pt x="82" y="148"/>
                    <a:pt x="83" y="148"/>
                  </a:cubicBezTo>
                  <a:cubicBezTo>
                    <a:pt x="97" y="148"/>
                    <a:pt x="97" y="148"/>
                    <a:pt x="97" y="148"/>
                  </a:cubicBezTo>
                  <a:cubicBezTo>
                    <a:pt x="105" y="148"/>
                    <a:pt x="112" y="141"/>
                    <a:pt x="112" y="133"/>
                  </a:cubicBezTo>
                  <a:lnTo>
                    <a:pt x="112" y="35"/>
                  </a:lnTo>
                  <a:close/>
                  <a:moveTo>
                    <a:pt x="76" y="36"/>
                  </a:moveTo>
                  <a:cubicBezTo>
                    <a:pt x="76" y="1"/>
                    <a:pt x="76" y="1"/>
                    <a:pt x="76" y="1"/>
                  </a:cubicBezTo>
                  <a:cubicBezTo>
                    <a:pt x="108" y="36"/>
                    <a:pt x="108" y="36"/>
                    <a:pt x="108" y="36"/>
                  </a:cubicBezTo>
                  <a:lnTo>
                    <a:pt x="76" y="3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102"/>
            <p:cNvSpPr>
              <a:spLocks noEditPoints="1"/>
            </p:cNvSpPr>
            <p:nvPr/>
          </p:nvSpPr>
          <p:spPr bwMode="auto">
            <a:xfrm>
              <a:off x="2078038" y="2486026"/>
              <a:ext cx="252413" cy="333375"/>
            </a:xfrm>
            <a:custGeom>
              <a:avLst/>
              <a:gdLst>
                <a:gd name="T0" fmla="*/ 112 w 112"/>
                <a:gd name="T1" fmla="*/ 35 h 148"/>
                <a:gd name="T2" fmla="*/ 82 w 112"/>
                <a:gd name="T3" fmla="*/ 0 h 148"/>
                <a:gd name="T4" fmla="*/ 16 w 112"/>
                <a:gd name="T5" fmla="*/ 0 h 148"/>
                <a:gd name="T6" fmla="*/ 0 w 112"/>
                <a:gd name="T7" fmla="*/ 16 h 148"/>
                <a:gd name="T8" fmla="*/ 0 w 112"/>
                <a:gd name="T9" fmla="*/ 133 h 148"/>
                <a:gd name="T10" fmla="*/ 16 w 112"/>
                <a:gd name="T11" fmla="*/ 148 h 148"/>
                <a:gd name="T12" fmla="*/ 97 w 112"/>
                <a:gd name="T13" fmla="*/ 148 h 148"/>
                <a:gd name="T14" fmla="*/ 112 w 112"/>
                <a:gd name="T15" fmla="*/ 133 h 148"/>
                <a:gd name="T16" fmla="*/ 112 w 112"/>
                <a:gd name="T17" fmla="*/ 35 h 148"/>
                <a:gd name="T18" fmla="*/ 76 w 112"/>
                <a:gd name="T19" fmla="*/ 1 h 148"/>
                <a:gd name="T20" fmla="*/ 108 w 112"/>
                <a:gd name="T21" fmla="*/ 36 h 148"/>
                <a:gd name="T22" fmla="*/ 76 w 112"/>
                <a:gd name="T23" fmla="*/ 36 h 148"/>
                <a:gd name="T24" fmla="*/ 76 w 112"/>
                <a:gd name="T25" fmla="*/ 1 h 148"/>
                <a:gd name="T26" fmla="*/ 109 w 112"/>
                <a:gd name="T27" fmla="*/ 133 h 148"/>
                <a:gd name="T28" fmla="*/ 97 w 112"/>
                <a:gd name="T29" fmla="*/ 145 h 148"/>
                <a:gd name="T30" fmla="*/ 16 w 112"/>
                <a:gd name="T31" fmla="*/ 145 h 148"/>
                <a:gd name="T32" fmla="*/ 4 w 112"/>
                <a:gd name="T33" fmla="*/ 133 h 148"/>
                <a:gd name="T34" fmla="*/ 4 w 112"/>
                <a:gd name="T35" fmla="*/ 16 h 148"/>
                <a:gd name="T36" fmla="*/ 16 w 112"/>
                <a:gd name="T37" fmla="*/ 4 h 148"/>
                <a:gd name="T38" fmla="*/ 72 w 112"/>
                <a:gd name="T39" fmla="*/ 4 h 148"/>
                <a:gd name="T40" fmla="*/ 72 w 112"/>
                <a:gd name="T41" fmla="*/ 34 h 148"/>
                <a:gd name="T42" fmla="*/ 79 w 112"/>
                <a:gd name="T43" fmla="*/ 40 h 148"/>
                <a:gd name="T44" fmla="*/ 109 w 112"/>
                <a:gd name="T45" fmla="*/ 40 h 148"/>
                <a:gd name="T46" fmla="*/ 109 w 112"/>
                <a:gd name="T47" fmla="*/ 1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148">
                  <a:moveTo>
                    <a:pt x="112" y="35"/>
                  </a:moveTo>
                  <a:cubicBezTo>
                    <a:pt x="82" y="0"/>
                    <a:pt x="82" y="0"/>
                    <a:pt x="82" y="0"/>
                  </a:cubicBezTo>
                  <a:cubicBezTo>
                    <a:pt x="16" y="0"/>
                    <a:pt x="16" y="0"/>
                    <a:pt x="16" y="0"/>
                  </a:cubicBezTo>
                  <a:cubicBezTo>
                    <a:pt x="7" y="0"/>
                    <a:pt x="0" y="7"/>
                    <a:pt x="0" y="16"/>
                  </a:cubicBezTo>
                  <a:cubicBezTo>
                    <a:pt x="0" y="133"/>
                    <a:pt x="0" y="133"/>
                    <a:pt x="0" y="133"/>
                  </a:cubicBezTo>
                  <a:cubicBezTo>
                    <a:pt x="0" y="142"/>
                    <a:pt x="7" y="148"/>
                    <a:pt x="16" y="148"/>
                  </a:cubicBezTo>
                  <a:cubicBezTo>
                    <a:pt x="97" y="148"/>
                    <a:pt x="97" y="148"/>
                    <a:pt x="97" y="148"/>
                  </a:cubicBezTo>
                  <a:cubicBezTo>
                    <a:pt x="105" y="148"/>
                    <a:pt x="112" y="142"/>
                    <a:pt x="112" y="133"/>
                  </a:cubicBezTo>
                  <a:lnTo>
                    <a:pt x="112" y="35"/>
                  </a:lnTo>
                  <a:close/>
                  <a:moveTo>
                    <a:pt x="76" y="1"/>
                  </a:moveTo>
                  <a:cubicBezTo>
                    <a:pt x="108" y="36"/>
                    <a:pt x="108" y="36"/>
                    <a:pt x="108" y="36"/>
                  </a:cubicBezTo>
                  <a:cubicBezTo>
                    <a:pt x="76" y="36"/>
                    <a:pt x="76" y="36"/>
                    <a:pt x="76" y="36"/>
                  </a:cubicBezTo>
                  <a:lnTo>
                    <a:pt x="76" y="1"/>
                  </a:lnTo>
                  <a:close/>
                  <a:moveTo>
                    <a:pt x="109" y="133"/>
                  </a:moveTo>
                  <a:cubicBezTo>
                    <a:pt x="109" y="139"/>
                    <a:pt x="103" y="145"/>
                    <a:pt x="97" y="145"/>
                  </a:cubicBezTo>
                  <a:cubicBezTo>
                    <a:pt x="16" y="145"/>
                    <a:pt x="16" y="145"/>
                    <a:pt x="16" y="145"/>
                  </a:cubicBezTo>
                  <a:cubicBezTo>
                    <a:pt x="9" y="145"/>
                    <a:pt x="4" y="139"/>
                    <a:pt x="4" y="133"/>
                  </a:cubicBezTo>
                  <a:cubicBezTo>
                    <a:pt x="4" y="16"/>
                    <a:pt x="4" y="16"/>
                    <a:pt x="4" y="16"/>
                  </a:cubicBezTo>
                  <a:cubicBezTo>
                    <a:pt x="4" y="9"/>
                    <a:pt x="9" y="4"/>
                    <a:pt x="16" y="4"/>
                  </a:cubicBezTo>
                  <a:cubicBezTo>
                    <a:pt x="72" y="4"/>
                    <a:pt x="72" y="4"/>
                    <a:pt x="72" y="4"/>
                  </a:cubicBezTo>
                  <a:cubicBezTo>
                    <a:pt x="72" y="34"/>
                    <a:pt x="72" y="34"/>
                    <a:pt x="72" y="34"/>
                  </a:cubicBezTo>
                  <a:cubicBezTo>
                    <a:pt x="72" y="37"/>
                    <a:pt x="75" y="40"/>
                    <a:pt x="79" y="40"/>
                  </a:cubicBezTo>
                  <a:cubicBezTo>
                    <a:pt x="109" y="40"/>
                    <a:pt x="109" y="40"/>
                    <a:pt x="109" y="40"/>
                  </a:cubicBezTo>
                  <a:lnTo>
                    <a:pt x="109" y="133"/>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49" name="Group 48"/>
          <p:cNvGrpSpPr/>
          <p:nvPr/>
        </p:nvGrpSpPr>
        <p:grpSpPr>
          <a:xfrm>
            <a:off x="2892431" y="2384431"/>
            <a:ext cx="434975" cy="434975"/>
            <a:chOff x="2892426" y="2384426"/>
            <a:chExt cx="434975" cy="434975"/>
          </a:xfrm>
          <a:solidFill>
            <a:schemeClr val="tx2">
              <a:lumMod val="20000"/>
              <a:lumOff val="80000"/>
            </a:schemeClr>
          </a:solidFill>
        </p:grpSpPr>
        <p:sp>
          <p:nvSpPr>
            <p:cNvPr id="50" name="Freeform 103"/>
            <p:cNvSpPr>
              <a:spLocks/>
            </p:cNvSpPr>
            <p:nvPr/>
          </p:nvSpPr>
          <p:spPr bwMode="auto">
            <a:xfrm>
              <a:off x="2973388" y="2486026"/>
              <a:ext cx="130175" cy="9525"/>
            </a:xfrm>
            <a:custGeom>
              <a:avLst/>
              <a:gdLst>
                <a:gd name="T0" fmla="*/ 56 w 58"/>
                <a:gd name="T1" fmla="*/ 0 h 4"/>
                <a:gd name="T2" fmla="*/ 2 w 58"/>
                <a:gd name="T3" fmla="*/ 0 h 4"/>
                <a:gd name="T4" fmla="*/ 0 w 58"/>
                <a:gd name="T5" fmla="*/ 2 h 4"/>
                <a:gd name="T6" fmla="*/ 2 w 58"/>
                <a:gd name="T7" fmla="*/ 4 h 4"/>
                <a:gd name="T8" fmla="*/ 56 w 58"/>
                <a:gd name="T9" fmla="*/ 4 h 4"/>
                <a:gd name="T10" fmla="*/ 58 w 58"/>
                <a:gd name="T11" fmla="*/ 2 h 4"/>
                <a:gd name="T12" fmla="*/ 56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56" y="0"/>
                  </a:moveTo>
                  <a:cubicBezTo>
                    <a:pt x="2" y="0"/>
                    <a:pt x="2" y="0"/>
                    <a:pt x="2" y="0"/>
                  </a:cubicBez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104"/>
            <p:cNvSpPr>
              <a:spLocks/>
            </p:cNvSpPr>
            <p:nvPr/>
          </p:nvSpPr>
          <p:spPr bwMode="auto">
            <a:xfrm>
              <a:off x="2973388" y="2546351"/>
              <a:ext cx="273050" cy="9525"/>
            </a:xfrm>
            <a:custGeom>
              <a:avLst/>
              <a:gdLst>
                <a:gd name="T0" fmla="*/ 2 w 121"/>
                <a:gd name="T1" fmla="*/ 4 h 4"/>
                <a:gd name="T2" fmla="*/ 119 w 121"/>
                <a:gd name="T3" fmla="*/ 4 h 4"/>
                <a:gd name="T4" fmla="*/ 121 w 121"/>
                <a:gd name="T5" fmla="*/ 2 h 4"/>
                <a:gd name="T6" fmla="*/ 119 w 121"/>
                <a:gd name="T7" fmla="*/ 0 h 4"/>
                <a:gd name="T8" fmla="*/ 2 w 121"/>
                <a:gd name="T9" fmla="*/ 0 h 4"/>
                <a:gd name="T10" fmla="*/ 0 w 121"/>
                <a:gd name="T11" fmla="*/ 2 h 4"/>
                <a:gd name="T12" fmla="*/ 2 w 12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2" y="4"/>
                  </a:moveTo>
                  <a:cubicBezTo>
                    <a:pt x="119" y="4"/>
                    <a:pt x="119" y="4"/>
                    <a:pt x="119" y="4"/>
                  </a:cubicBezTo>
                  <a:cubicBezTo>
                    <a:pt x="120" y="4"/>
                    <a:pt x="121" y="3"/>
                    <a:pt x="121" y="2"/>
                  </a:cubicBezTo>
                  <a:cubicBezTo>
                    <a:pt x="121" y="1"/>
                    <a:pt x="120" y="0"/>
                    <a:pt x="119" y="0"/>
                  </a:cubicBezTo>
                  <a:cubicBezTo>
                    <a:pt x="2" y="0"/>
                    <a:pt x="2" y="0"/>
                    <a:pt x="2" y="0"/>
                  </a:cubicBezTo>
                  <a:cubicBezTo>
                    <a:pt x="1" y="0"/>
                    <a:pt x="0" y="1"/>
                    <a:pt x="0" y="2"/>
                  </a:cubicBezTo>
                  <a:cubicBezTo>
                    <a:pt x="0" y="3"/>
                    <a:pt x="1" y="4"/>
                    <a:pt x="2"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105"/>
            <p:cNvSpPr>
              <a:spLocks/>
            </p:cNvSpPr>
            <p:nvPr/>
          </p:nvSpPr>
          <p:spPr bwMode="auto">
            <a:xfrm>
              <a:off x="2973388" y="2609851"/>
              <a:ext cx="211138" cy="6350"/>
            </a:xfrm>
            <a:custGeom>
              <a:avLst/>
              <a:gdLst>
                <a:gd name="T0" fmla="*/ 2 w 94"/>
                <a:gd name="T1" fmla="*/ 3 h 3"/>
                <a:gd name="T2" fmla="*/ 92 w 94"/>
                <a:gd name="T3" fmla="*/ 3 h 3"/>
                <a:gd name="T4" fmla="*/ 94 w 94"/>
                <a:gd name="T5" fmla="*/ 1 h 3"/>
                <a:gd name="T6" fmla="*/ 92 w 94"/>
                <a:gd name="T7" fmla="*/ 0 h 3"/>
                <a:gd name="T8" fmla="*/ 2 w 94"/>
                <a:gd name="T9" fmla="*/ 0 h 3"/>
                <a:gd name="T10" fmla="*/ 0 w 94"/>
                <a:gd name="T11" fmla="*/ 1 h 3"/>
                <a:gd name="T12" fmla="*/ 2 w 9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94" h="3">
                  <a:moveTo>
                    <a:pt x="2" y="3"/>
                  </a:moveTo>
                  <a:cubicBezTo>
                    <a:pt x="92" y="3"/>
                    <a:pt x="92" y="3"/>
                    <a:pt x="92" y="3"/>
                  </a:cubicBezTo>
                  <a:cubicBezTo>
                    <a:pt x="93" y="3"/>
                    <a:pt x="94" y="2"/>
                    <a:pt x="94" y="1"/>
                  </a:cubicBezTo>
                  <a:cubicBezTo>
                    <a:pt x="94" y="0"/>
                    <a:pt x="93" y="0"/>
                    <a:pt x="92" y="0"/>
                  </a:cubicBezTo>
                  <a:cubicBezTo>
                    <a:pt x="2" y="0"/>
                    <a:pt x="2" y="0"/>
                    <a:pt x="2" y="0"/>
                  </a:cubicBezTo>
                  <a:cubicBezTo>
                    <a:pt x="1" y="0"/>
                    <a:pt x="0" y="0"/>
                    <a:pt x="0" y="1"/>
                  </a:cubicBezTo>
                  <a:cubicBezTo>
                    <a:pt x="0" y="2"/>
                    <a:pt x="1" y="3"/>
                    <a:pt x="2"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106"/>
            <p:cNvSpPr>
              <a:spLocks noEditPoints="1"/>
            </p:cNvSpPr>
            <p:nvPr/>
          </p:nvSpPr>
          <p:spPr bwMode="auto">
            <a:xfrm>
              <a:off x="2892426" y="2384426"/>
              <a:ext cx="434975" cy="434975"/>
            </a:xfrm>
            <a:custGeom>
              <a:avLst/>
              <a:gdLst>
                <a:gd name="T0" fmla="*/ 193 w 193"/>
                <a:gd name="T1" fmla="*/ 7 h 193"/>
                <a:gd name="T2" fmla="*/ 187 w 193"/>
                <a:gd name="T3" fmla="*/ 0 h 193"/>
                <a:gd name="T4" fmla="*/ 6 w 193"/>
                <a:gd name="T5" fmla="*/ 0 h 193"/>
                <a:gd name="T6" fmla="*/ 0 w 193"/>
                <a:gd name="T7" fmla="*/ 7 h 193"/>
                <a:gd name="T8" fmla="*/ 0 w 193"/>
                <a:gd name="T9" fmla="*/ 150 h 193"/>
                <a:gd name="T10" fmla="*/ 44 w 193"/>
                <a:gd name="T11" fmla="*/ 193 h 193"/>
                <a:gd name="T12" fmla="*/ 187 w 193"/>
                <a:gd name="T13" fmla="*/ 193 h 193"/>
                <a:gd name="T14" fmla="*/ 193 w 193"/>
                <a:gd name="T15" fmla="*/ 187 h 193"/>
                <a:gd name="T16" fmla="*/ 193 w 193"/>
                <a:gd name="T17" fmla="*/ 7 h 193"/>
                <a:gd name="T18" fmla="*/ 45 w 193"/>
                <a:gd name="T19" fmla="*/ 189 h 193"/>
                <a:gd name="T20" fmla="*/ 5 w 193"/>
                <a:gd name="T21" fmla="*/ 148 h 193"/>
                <a:gd name="T22" fmla="*/ 45 w 193"/>
                <a:gd name="T23" fmla="*/ 148 h 193"/>
                <a:gd name="T24" fmla="*/ 45 w 193"/>
                <a:gd name="T25" fmla="*/ 189 h 193"/>
                <a:gd name="T26" fmla="*/ 189 w 193"/>
                <a:gd name="T27" fmla="*/ 190 h 193"/>
                <a:gd name="T28" fmla="*/ 49 w 193"/>
                <a:gd name="T29" fmla="*/ 190 h 193"/>
                <a:gd name="T30" fmla="*/ 49 w 193"/>
                <a:gd name="T31" fmla="*/ 146 h 193"/>
                <a:gd name="T32" fmla="*/ 47 w 193"/>
                <a:gd name="T33" fmla="*/ 145 h 193"/>
                <a:gd name="T34" fmla="*/ 4 w 193"/>
                <a:gd name="T35" fmla="*/ 145 h 193"/>
                <a:gd name="T36" fmla="*/ 4 w 193"/>
                <a:gd name="T37" fmla="*/ 4 h 193"/>
                <a:gd name="T38" fmla="*/ 189 w 193"/>
                <a:gd name="T39" fmla="*/ 4 h 193"/>
                <a:gd name="T40" fmla="*/ 189 w 193"/>
                <a:gd name="T41"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3" h="193">
                  <a:moveTo>
                    <a:pt x="193" y="7"/>
                  </a:moveTo>
                  <a:cubicBezTo>
                    <a:pt x="193" y="3"/>
                    <a:pt x="190" y="0"/>
                    <a:pt x="187" y="0"/>
                  </a:cubicBezTo>
                  <a:cubicBezTo>
                    <a:pt x="6" y="0"/>
                    <a:pt x="6" y="0"/>
                    <a:pt x="6" y="0"/>
                  </a:cubicBezTo>
                  <a:cubicBezTo>
                    <a:pt x="3" y="0"/>
                    <a:pt x="0" y="3"/>
                    <a:pt x="0" y="7"/>
                  </a:cubicBezTo>
                  <a:cubicBezTo>
                    <a:pt x="0" y="150"/>
                    <a:pt x="0" y="150"/>
                    <a:pt x="0" y="150"/>
                  </a:cubicBezTo>
                  <a:cubicBezTo>
                    <a:pt x="44" y="193"/>
                    <a:pt x="44" y="193"/>
                    <a:pt x="44" y="193"/>
                  </a:cubicBezTo>
                  <a:cubicBezTo>
                    <a:pt x="187" y="193"/>
                    <a:pt x="187" y="193"/>
                    <a:pt x="187" y="193"/>
                  </a:cubicBezTo>
                  <a:cubicBezTo>
                    <a:pt x="190" y="193"/>
                    <a:pt x="193" y="191"/>
                    <a:pt x="193" y="187"/>
                  </a:cubicBezTo>
                  <a:lnTo>
                    <a:pt x="193" y="7"/>
                  </a:lnTo>
                  <a:close/>
                  <a:moveTo>
                    <a:pt x="45" y="189"/>
                  </a:moveTo>
                  <a:cubicBezTo>
                    <a:pt x="5" y="148"/>
                    <a:pt x="5" y="148"/>
                    <a:pt x="5" y="148"/>
                  </a:cubicBezTo>
                  <a:cubicBezTo>
                    <a:pt x="45" y="148"/>
                    <a:pt x="45" y="148"/>
                    <a:pt x="45" y="148"/>
                  </a:cubicBezTo>
                  <a:lnTo>
                    <a:pt x="45" y="189"/>
                  </a:lnTo>
                  <a:close/>
                  <a:moveTo>
                    <a:pt x="189" y="190"/>
                  </a:moveTo>
                  <a:cubicBezTo>
                    <a:pt x="49" y="190"/>
                    <a:pt x="49" y="190"/>
                    <a:pt x="49" y="190"/>
                  </a:cubicBezTo>
                  <a:cubicBezTo>
                    <a:pt x="49" y="146"/>
                    <a:pt x="49" y="146"/>
                    <a:pt x="49" y="146"/>
                  </a:cubicBezTo>
                  <a:cubicBezTo>
                    <a:pt x="49" y="145"/>
                    <a:pt x="48" y="145"/>
                    <a:pt x="47" y="145"/>
                  </a:cubicBezTo>
                  <a:cubicBezTo>
                    <a:pt x="4" y="145"/>
                    <a:pt x="4" y="145"/>
                    <a:pt x="4" y="145"/>
                  </a:cubicBezTo>
                  <a:cubicBezTo>
                    <a:pt x="4" y="4"/>
                    <a:pt x="4" y="4"/>
                    <a:pt x="4" y="4"/>
                  </a:cubicBezTo>
                  <a:cubicBezTo>
                    <a:pt x="189" y="4"/>
                    <a:pt x="189" y="4"/>
                    <a:pt x="189" y="4"/>
                  </a:cubicBezTo>
                  <a:lnTo>
                    <a:pt x="189" y="19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54" name="Group 53"/>
          <p:cNvGrpSpPr/>
          <p:nvPr/>
        </p:nvGrpSpPr>
        <p:grpSpPr>
          <a:xfrm>
            <a:off x="3786188" y="2384431"/>
            <a:ext cx="354013" cy="434975"/>
            <a:chOff x="3786188" y="2384426"/>
            <a:chExt cx="354013" cy="434975"/>
          </a:xfrm>
          <a:solidFill>
            <a:schemeClr val="tx2">
              <a:lumMod val="20000"/>
              <a:lumOff val="80000"/>
            </a:schemeClr>
          </a:solidFill>
        </p:grpSpPr>
        <p:sp>
          <p:nvSpPr>
            <p:cNvPr id="55" name="Freeform 107"/>
            <p:cNvSpPr>
              <a:spLocks/>
            </p:cNvSpPr>
            <p:nvPr/>
          </p:nvSpPr>
          <p:spPr bwMode="auto">
            <a:xfrm>
              <a:off x="3835401" y="2670176"/>
              <a:ext cx="192088" cy="7938"/>
            </a:xfrm>
            <a:custGeom>
              <a:avLst/>
              <a:gdLst>
                <a:gd name="T0" fmla="*/ 2 w 85"/>
                <a:gd name="T1" fmla="*/ 3 h 3"/>
                <a:gd name="T2" fmla="*/ 83 w 85"/>
                <a:gd name="T3" fmla="*/ 3 h 3"/>
                <a:gd name="T4" fmla="*/ 85 w 85"/>
                <a:gd name="T5" fmla="*/ 1 h 3"/>
                <a:gd name="T6" fmla="*/ 83 w 85"/>
                <a:gd name="T7" fmla="*/ 0 h 3"/>
                <a:gd name="T8" fmla="*/ 2 w 85"/>
                <a:gd name="T9" fmla="*/ 0 h 3"/>
                <a:gd name="T10" fmla="*/ 0 w 85"/>
                <a:gd name="T11" fmla="*/ 1 h 3"/>
                <a:gd name="T12" fmla="*/ 2 w 8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5" h="3">
                  <a:moveTo>
                    <a:pt x="2" y="3"/>
                  </a:moveTo>
                  <a:cubicBezTo>
                    <a:pt x="83" y="3"/>
                    <a:pt x="83" y="3"/>
                    <a:pt x="83" y="3"/>
                  </a:cubicBezTo>
                  <a:cubicBezTo>
                    <a:pt x="84" y="3"/>
                    <a:pt x="85" y="2"/>
                    <a:pt x="85" y="1"/>
                  </a:cubicBezTo>
                  <a:cubicBezTo>
                    <a:pt x="85" y="0"/>
                    <a:pt x="84" y="0"/>
                    <a:pt x="83" y="0"/>
                  </a:cubicBezTo>
                  <a:cubicBezTo>
                    <a:pt x="2" y="0"/>
                    <a:pt x="2" y="0"/>
                    <a:pt x="2" y="0"/>
                  </a:cubicBezTo>
                  <a:cubicBezTo>
                    <a:pt x="1" y="0"/>
                    <a:pt x="0" y="0"/>
                    <a:pt x="0" y="1"/>
                  </a:cubicBezTo>
                  <a:cubicBezTo>
                    <a:pt x="0" y="2"/>
                    <a:pt x="1" y="3"/>
                    <a:pt x="2"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108"/>
            <p:cNvSpPr>
              <a:spLocks/>
            </p:cNvSpPr>
            <p:nvPr/>
          </p:nvSpPr>
          <p:spPr bwMode="auto">
            <a:xfrm>
              <a:off x="3835401" y="2546351"/>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109"/>
            <p:cNvSpPr>
              <a:spLocks/>
            </p:cNvSpPr>
            <p:nvPr/>
          </p:nvSpPr>
          <p:spPr bwMode="auto">
            <a:xfrm>
              <a:off x="3835401" y="2609851"/>
              <a:ext cx="252413" cy="6350"/>
            </a:xfrm>
            <a:custGeom>
              <a:avLst/>
              <a:gdLst>
                <a:gd name="T0" fmla="*/ 110 w 112"/>
                <a:gd name="T1" fmla="*/ 0 h 3"/>
                <a:gd name="T2" fmla="*/ 2 w 112"/>
                <a:gd name="T3" fmla="*/ 0 h 3"/>
                <a:gd name="T4" fmla="*/ 0 w 112"/>
                <a:gd name="T5" fmla="*/ 1 h 3"/>
                <a:gd name="T6" fmla="*/ 2 w 112"/>
                <a:gd name="T7" fmla="*/ 3 h 3"/>
                <a:gd name="T8" fmla="*/ 110 w 112"/>
                <a:gd name="T9" fmla="*/ 3 h 3"/>
                <a:gd name="T10" fmla="*/ 112 w 112"/>
                <a:gd name="T11" fmla="*/ 1 h 3"/>
                <a:gd name="T12" fmla="*/ 110 w 1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12" h="3">
                  <a:moveTo>
                    <a:pt x="110" y="0"/>
                  </a:moveTo>
                  <a:cubicBezTo>
                    <a:pt x="2" y="0"/>
                    <a:pt x="2" y="0"/>
                    <a:pt x="2" y="0"/>
                  </a:cubicBezTo>
                  <a:cubicBezTo>
                    <a:pt x="1" y="0"/>
                    <a:pt x="0" y="0"/>
                    <a:pt x="0" y="1"/>
                  </a:cubicBezTo>
                  <a:cubicBezTo>
                    <a:pt x="0" y="2"/>
                    <a:pt x="1" y="3"/>
                    <a:pt x="2" y="3"/>
                  </a:cubicBezTo>
                  <a:cubicBezTo>
                    <a:pt x="110" y="3"/>
                    <a:pt x="110" y="3"/>
                    <a:pt x="110" y="3"/>
                  </a:cubicBezTo>
                  <a:cubicBezTo>
                    <a:pt x="111" y="3"/>
                    <a:pt x="112" y="2"/>
                    <a:pt x="112" y="1"/>
                  </a:cubicBezTo>
                  <a:cubicBezTo>
                    <a:pt x="112" y="0"/>
                    <a:pt x="111" y="0"/>
                    <a:pt x="11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110"/>
            <p:cNvSpPr>
              <a:spLocks noEditPoints="1"/>
            </p:cNvSpPr>
            <p:nvPr/>
          </p:nvSpPr>
          <p:spPr bwMode="auto">
            <a:xfrm>
              <a:off x="3786188" y="2384426"/>
              <a:ext cx="354013" cy="434975"/>
            </a:xfrm>
            <a:custGeom>
              <a:avLst/>
              <a:gdLst>
                <a:gd name="T0" fmla="*/ 150 w 157"/>
                <a:gd name="T1" fmla="*/ 18 h 193"/>
                <a:gd name="T2" fmla="*/ 125 w 157"/>
                <a:gd name="T3" fmla="*/ 2 h 193"/>
                <a:gd name="T4" fmla="*/ 122 w 157"/>
                <a:gd name="T5" fmla="*/ 2 h 193"/>
                <a:gd name="T6" fmla="*/ 107 w 157"/>
                <a:gd name="T7" fmla="*/ 18 h 193"/>
                <a:gd name="T8" fmla="*/ 105 w 157"/>
                <a:gd name="T9" fmla="*/ 0 h 193"/>
                <a:gd name="T10" fmla="*/ 103 w 157"/>
                <a:gd name="T11" fmla="*/ 18 h 193"/>
                <a:gd name="T12" fmla="*/ 89 w 157"/>
                <a:gd name="T13" fmla="*/ 2 h 193"/>
                <a:gd name="T14" fmla="*/ 85 w 157"/>
                <a:gd name="T15" fmla="*/ 2 h 193"/>
                <a:gd name="T16" fmla="*/ 71 w 157"/>
                <a:gd name="T17" fmla="*/ 18 h 193"/>
                <a:gd name="T18" fmla="*/ 69 w 157"/>
                <a:gd name="T19" fmla="*/ 0 h 193"/>
                <a:gd name="T20" fmla="*/ 67 w 157"/>
                <a:gd name="T21" fmla="*/ 18 h 193"/>
                <a:gd name="T22" fmla="*/ 53 w 157"/>
                <a:gd name="T23" fmla="*/ 2 h 193"/>
                <a:gd name="T24" fmla="*/ 49 w 157"/>
                <a:gd name="T25" fmla="*/ 2 h 193"/>
                <a:gd name="T26" fmla="*/ 35 w 157"/>
                <a:gd name="T27" fmla="*/ 18 h 193"/>
                <a:gd name="T28" fmla="*/ 33 w 157"/>
                <a:gd name="T29" fmla="*/ 0 h 193"/>
                <a:gd name="T30" fmla="*/ 31 w 157"/>
                <a:gd name="T31" fmla="*/ 18 h 193"/>
                <a:gd name="T32" fmla="*/ 0 w 157"/>
                <a:gd name="T33" fmla="*/ 25 h 193"/>
                <a:gd name="T34" fmla="*/ 6 w 157"/>
                <a:gd name="T35" fmla="*/ 193 h 193"/>
                <a:gd name="T36" fmla="*/ 157 w 157"/>
                <a:gd name="T37" fmla="*/ 187 h 193"/>
                <a:gd name="T38" fmla="*/ 4 w 157"/>
                <a:gd name="T39" fmla="*/ 190 h 193"/>
                <a:gd name="T40" fmla="*/ 40 w 157"/>
                <a:gd name="T41" fmla="*/ 190 h 193"/>
                <a:gd name="T42" fmla="*/ 153 w 157"/>
                <a:gd name="T43" fmla="*/ 190 h 193"/>
                <a:gd name="T44" fmla="*/ 4 w 157"/>
                <a:gd name="T45" fmla="*/ 148 h 193"/>
                <a:gd name="T46" fmla="*/ 31 w 157"/>
                <a:gd name="T47" fmla="*/ 22 h 193"/>
                <a:gd name="T48" fmla="*/ 33 w 157"/>
                <a:gd name="T49" fmla="*/ 40 h 193"/>
                <a:gd name="T50" fmla="*/ 35 w 157"/>
                <a:gd name="T51" fmla="*/ 22 h 193"/>
                <a:gd name="T52" fmla="*/ 49 w 157"/>
                <a:gd name="T53" fmla="*/ 38 h 193"/>
                <a:gd name="T54" fmla="*/ 53 w 157"/>
                <a:gd name="T55" fmla="*/ 38 h 193"/>
                <a:gd name="T56" fmla="*/ 67 w 157"/>
                <a:gd name="T57" fmla="*/ 22 h 193"/>
                <a:gd name="T58" fmla="*/ 69 w 157"/>
                <a:gd name="T59" fmla="*/ 40 h 193"/>
                <a:gd name="T60" fmla="*/ 71 w 157"/>
                <a:gd name="T61" fmla="*/ 22 h 193"/>
                <a:gd name="T62" fmla="*/ 85 w 157"/>
                <a:gd name="T63" fmla="*/ 38 h 193"/>
                <a:gd name="T64" fmla="*/ 89 w 157"/>
                <a:gd name="T65" fmla="*/ 38 h 193"/>
                <a:gd name="T66" fmla="*/ 103 w 157"/>
                <a:gd name="T67" fmla="*/ 22 h 193"/>
                <a:gd name="T68" fmla="*/ 105 w 157"/>
                <a:gd name="T69" fmla="*/ 40 h 193"/>
                <a:gd name="T70" fmla="*/ 107 w 157"/>
                <a:gd name="T71" fmla="*/ 22 h 193"/>
                <a:gd name="T72" fmla="*/ 122 w 157"/>
                <a:gd name="T73" fmla="*/ 38 h 193"/>
                <a:gd name="T74" fmla="*/ 125 w 157"/>
                <a:gd name="T75" fmla="*/ 38 h 193"/>
                <a:gd name="T76" fmla="*/ 153 w 157"/>
                <a:gd name="T77" fmla="*/ 2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7" h="193">
                  <a:moveTo>
                    <a:pt x="157" y="25"/>
                  </a:moveTo>
                  <a:cubicBezTo>
                    <a:pt x="157" y="21"/>
                    <a:pt x="154" y="18"/>
                    <a:pt x="150" y="18"/>
                  </a:cubicBezTo>
                  <a:cubicBezTo>
                    <a:pt x="125" y="18"/>
                    <a:pt x="125" y="18"/>
                    <a:pt x="125" y="18"/>
                  </a:cubicBezTo>
                  <a:cubicBezTo>
                    <a:pt x="125" y="2"/>
                    <a:pt x="125" y="2"/>
                    <a:pt x="125" y="2"/>
                  </a:cubicBezTo>
                  <a:cubicBezTo>
                    <a:pt x="125" y="1"/>
                    <a:pt x="124" y="0"/>
                    <a:pt x="123" y="0"/>
                  </a:cubicBezTo>
                  <a:cubicBezTo>
                    <a:pt x="122" y="0"/>
                    <a:pt x="122" y="1"/>
                    <a:pt x="122" y="2"/>
                  </a:cubicBezTo>
                  <a:cubicBezTo>
                    <a:pt x="122" y="18"/>
                    <a:pt x="122" y="18"/>
                    <a:pt x="122" y="18"/>
                  </a:cubicBezTo>
                  <a:cubicBezTo>
                    <a:pt x="107" y="18"/>
                    <a:pt x="107" y="18"/>
                    <a:pt x="107" y="18"/>
                  </a:cubicBezTo>
                  <a:cubicBezTo>
                    <a:pt x="107" y="2"/>
                    <a:pt x="107" y="2"/>
                    <a:pt x="107" y="2"/>
                  </a:cubicBezTo>
                  <a:cubicBezTo>
                    <a:pt x="107" y="1"/>
                    <a:pt x="106" y="0"/>
                    <a:pt x="105" y="0"/>
                  </a:cubicBezTo>
                  <a:cubicBezTo>
                    <a:pt x="104" y="0"/>
                    <a:pt x="103" y="1"/>
                    <a:pt x="103" y="2"/>
                  </a:cubicBezTo>
                  <a:cubicBezTo>
                    <a:pt x="103" y="18"/>
                    <a:pt x="103" y="18"/>
                    <a:pt x="103" y="18"/>
                  </a:cubicBezTo>
                  <a:cubicBezTo>
                    <a:pt x="89" y="18"/>
                    <a:pt x="89" y="18"/>
                    <a:pt x="89" y="18"/>
                  </a:cubicBezTo>
                  <a:cubicBezTo>
                    <a:pt x="89" y="2"/>
                    <a:pt x="89" y="2"/>
                    <a:pt x="89" y="2"/>
                  </a:cubicBezTo>
                  <a:cubicBezTo>
                    <a:pt x="89" y="1"/>
                    <a:pt x="88" y="0"/>
                    <a:pt x="87" y="0"/>
                  </a:cubicBezTo>
                  <a:cubicBezTo>
                    <a:pt x="86" y="0"/>
                    <a:pt x="85" y="1"/>
                    <a:pt x="85" y="2"/>
                  </a:cubicBezTo>
                  <a:cubicBezTo>
                    <a:pt x="85" y="18"/>
                    <a:pt x="85" y="18"/>
                    <a:pt x="85" y="18"/>
                  </a:cubicBezTo>
                  <a:cubicBezTo>
                    <a:pt x="71" y="18"/>
                    <a:pt x="71" y="18"/>
                    <a:pt x="71" y="18"/>
                  </a:cubicBezTo>
                  <a:cubicBezTo>
                    <a:pt x="71" y="2"/>
                    <a:pt x="71" y="2"/>
                    <a:pt x="71" y="2"/>
                  </a:cubicBezTo>
                  <a:cubicBezTo>
                    <a:pt x="71" y="1"/>
                    <a:pt x="70" y="0"/>
                    <a:pt x="69" y="0"/>
                  </a:cubicBezTo>
                  <a:cubicBezTo>
                    <a:pt x="68" y="0"/>
                    <a:pt x="67" y="1"/>
                    <a:pt x="67" y="2"/>
                  </a:cubicBezTo>
                  <a:cubicBezTo>
                    <a:pt x="67" y="18"/>
                    <a:pt x="67" y="18"/>
                    <a:pt x="67" y="18"/>
                  </a:cubicBezTo>
                  <a:cubicBezTo>
                    <a:pt x="53" y="18"/>
                    <a:pt x="53" y="18"/>
                    <a:pt x="53" y="18"/>
                  </a:cubicBezTo>
                  <a:cubicBezTo>
                    <a:pt x="53" y="2"/>
                    <a:pt x="53" y="2"/>
                    <a:pt x="53" y="2"/>
                  </a:cubicBezTo>
                  <a:cubicBezTo>
                    <a:pt x="53" y="1"/>
                    <a:pt x="52" y="0"/>
                    <a:pt x="51" y="0"/>
                  </a:cubicBezTo>
                  <a:cubicBezTo>
                    <a:pt x="50" y="0"/>
                    <a:pt x="49" y="1"/>
                    <a:pt x="49" y="2"/>
                  </a:cubicBezTo>
                  <a:cubicBezTo>
                    <a:pt x="49" y="18"/>
                    <a:pt x="49" y="18"/>
                    <a:pt x="49" y="18"/>
                  </a:cubicBezTo>
                  <a:cubicBezTo>
                    <a:pt x="35" y="18"/>
                    <a:pt x="35" y="18"/>
                    <a:pt x="35" y="18"/>
                  </a:cubicBezTo>
                  <a:cubicBezTo>
                    <a:pt x="35" y="2"/>
                    <a:pt x="35" y="2"/>
                    <a:pt x="35" y="2"/>
                  </a:cubicBezTo>
                  <a:cubicBezTo>
                    <a:pt x="35" y="1"/>
                    <a:pt x="34" y="0"/>
                    <a:pt x="33" y="0"/>
                  </a:cubicBezTo>
                  <a:cubicBezTo>
                    <a:pt x="32" y="0"/>
                    <a:pt x="31" y="1"/>
                    <a:pt x="31" y="2"/>
                  </a:cubicBezTo>
                  <a:cubicBezTo>
                    <a:pt x="31" y="18"/>
                    <a:pt x="31" y="18"/>
                    <a:pt x="31" y="18"/>
                  </a:cubicBezTo>
                  <a:cubicBezTo>
                    <a:pt x="6" y="18"/>
                    <a:pt x="6" y="18"/>
                    <a:pt x="6" y="18"/>
                  </a:cubicBezTo>
                  <a:cubicBezTo>
                    <a:pt x="3" y="18"/>
                    <a:pt x="0" y="21"/>
                    <a:pt x="0" y="25"/>
                  </a:cubicBezTo>
                  <a:cubicBezTo>
                    <a:pt x="0" y="187"/>
                    <a:pt x="0" y="187"/>
                    <a:pt x="0" y="187"/>
                  </a:cubicBezTo>
                  <a:cubicBezTo>
                    <a:pt x="0" y="191"/>
                    <a:pt x="3" y="193"/>
                    <a:pt x="6" y="193"/>
                  </a:cubicBezTo>
                  <a:cubicBezTo>
                    <a:pt x="150" y="193"/>
                    <a:pt x="150" y="193"/>
                    <a:pt x="150" y="193"/>
                  </a:cubicBezTo>
                  <a:cubicBezTo>
                    <a:pt x="154" y="193"/>
                    <a:pt x="157" y="191"/>
                    <a:pt x="157" y="187"/>
                  </a:cubicBezTo>
                  <a:lnTo>
                    <a:pt x="157" y="25"/>
                  </a:lnTo>
                  <a:close/>
                  <a:moveTo>
                    <a:pt x="4" y="190"/>
                  </a:moveTo>
                  <a:cubicBezTo>
                    <a:pt x="4" y="154"/>
                    <a:pt x="4" y="154"/>
                    <a:pt x="4" y="154"/>
                  </a:cubicBezTo>
                  <a:cubicBezTo>
                    <a:pt x="40" y="190"/>
                    <a:pt x="40" y="190"/>
                    <a:pt x="40" y="190"/>
                  </a:cubicBezTo>
                  <a:lnTo>
                    <a:pt x="4" y="190"/>
                  </a:lnTo>
                  <a:close/>
                  <a:moveTo>
                    <a:pt x="153" y="190"/>
                  </a:moveTo>
                  <a:cubicBezTo>
                    <a:pt x="46" y="190"/>
                    <a:pt x="46" y="190"/>
                    <a:pt x="46" y="190"/>
                  </a:cubicBezTo>
                  <a:cubicBezTo>
                    <a:pt x="4" y="148"/>
                    <a:pt x="4" y="148"/>
                    <a:pt x="4" y="148"/>
                  </a:cubicBezTo>
                  <a:cubicBezTo>
                    <a:pt x="4" y="22"/>
                    <a:pt x="4" y="22"/>
                    <a:pt x="4" y="22"/>
                  </a:cubicBezTo>
                  <a:cubicBezTo>
                    <a:pt x="31" y="22"/>
                    <a:pt x="31" y="22"/>
                    <a:pt x="31" y="22"/>
                  </a:cubicBezTo>
                  <a:cubicBezTo>
                    <a:pt x="31" y="38"/>
                    <a:pt x="31" y="38"/>
                    <a:pt x="31" y="38"/>
                  </a:cubicBezTo>
                  <a:cubicBezTo>
                    <a:pt x="31" y="39"/>
                    <a:pt x="32" y="40"/>
                    <a:pt x="33" y="40"/>
                  </a:cubicBezTo>
                  <a:cubicBezTo>
                    <a:pt x="34" y="40"/>
                    <a:pt x="35" y="39"/>
                    <a:pt x="35" y="38"/>
                  </a:cubicBezTo>
                  <a:cubicBezTo>
                    <a:pt x="35" y="22"/>
                    <a:pt x="35" y="22"/>
                    <a:pt x="35" y="22"/>
                  </a:cubicBezTo>
                  <a:cubicBezTo>
                    <a:pt x="49" y="22"/>
                    <a:pt x="49" y="22"/>
                    <a:pt x="49" y="22"/>
                  </a:cubicBezTo>
                  <a:cubicBezTo>
                    <a:pt x="49" y="38"/>
                    <a:pt x="49" y="38"/>
                    <a:pt x="49" y="38"/>
                  </a:cubicBezTo>
                  <a:cubicBezTo>
                    <a:pt x="49" y="39"/>
                    <a:pt x="50" y="40"/>
                    <a:pt x="51" y="40"/>
                  </a:cubicBezTo>
                  <a:cubicBezTo>
                    <a:pt x="52" y="40"/>
                    <a:pt x="53" y="39"/>
                    <a:pt x="53" y="38"/>
                  </a:cubicBezTo>
                  <a:cubicBezTo>
                    <a:pt x="53" y="22"/>
                    <a:pt x="53" y="22"/>
                    <a:pt x="53" y="22"/>
                  </a:cubicBezTo>
                  <a:cubicBezTo>
                    <a:pt x="67" y="22"/>
                    <a:pt x="67" y="22"/>
                    <a:pt x="67" y="22"/>
                  </a:cubicBezTo>
                  <a:cubicBezTo>
                    <a:pt x="67" y="38"/>
                    <a:pt x="67" y="38"/>
                    <a:pt x="67" y="38"/>
                  </a:cubicBezTo>
                  <a:cubicBezTo>
                    <a:pt x="67" y="39"/>
                    <a:pt x="68" y="40"/>
                    <a:pt x="69" y="40"/>
                  </a:cubicBezTo>
                  <a:cubicBezTo>
                    <a:pt x="70" y="40"/>
                    <a:pt x="71" y="39"/>
                    <a:pt x="71" y="38"/>
                  </a:cubicBezTo>
                  <a:cubicBezTo>
                    <a:pt x="71" y="22"/>
                    <a:pt x="71" y="22"/>
                    <a:pt x="71" y="22"/>
                  </a:cubicBezTo>
                  <a:cubicBezTo>
                    <a:pt x="85" y="22"/>
                    <a:pt x="85" y="22"/>
                    <a:pt x="85" y="22"/>
                  </a:cubicBezTo>
                  <a:cubicBezTo>
                    <a:pt x="85" y="38"/>
                    <a:pt x="85" y="38"/>
                    <a:pt x="85" y="38"/>
                  </a:cubicBezTo>
                  <a:cubicBezTo>
                    <a:pt x="85" y="39"/>
                    <a:pt x="86" y="40"/>
                    <a:pt x="87" y="40"/>
                  </a:cubicBezTo>
                  <a:cubicBezTo>
                    <a:pt x="88" y="40"/>
                    <a:pt x="89" y="39"/>
                    <a:pt x="89" y="38"/>
                  </a:cubicBezTo>
                  <a:cubicBezTo>
                    <a:pt x="89" y="22"/>
                    <a:pt x="89" y="22"/>
                    <a:pt x="89" y="22"/>
                  </a:cubicBezTo>
                  <a:cubicBezTo>
                    <a:pt x="103" y="22"/>
                    <a:pt x="103" y="22"/>
                    <a:pt x="103" y="22"/>
                  </a:cubicBezTo>
                  <a:cubicBezTo>
                    <a:pt x="103" y="38"/>
                    <a:pt x="103" y="38"/>
                    <a:pt x="103" y="38"/>
                  </a:cubicBezTo>
                  <a:cubicBezTo>
                    <a:pt x="103" y="39"/>
                    <a:pt x="104" y="40"/>
                    <a:pt x="105" y="40"/>
                  </a:cubicBezTo>
                  <a:cubicBezTo>
                    <a:pt x="106" y="40"/>
                    <a:pt x="107" y="39"/>
                    <a:pt x="107" y="38"/>
                  </a:cubicBezTo>
                  <a:cubicBezTo>
                    <a:pt x="107" y="22"/>
                    <a:pt x="107" y="22"/>
                    <a:pt x="107" y="22"/>
                  </a:cubicBezTo>
                  <a:cubicBezTo>
                    <a:pt x="122" y="22"/>
                    <a:pt x="122" y="22"/>
                    <a:pt x="122" y="22"/>
                  </a:cubicBezTo>
                  <a:cubicBezTo>
                    <a:pt x="122" y="38"/>
                    <a:pt x="122" y="38"/>
                    <a:pt x="122" y="38"/>
                  </a:cubicBezTo>
                  <a:cubicBezTo>
                    <a:pt x="122" y="39"/>
                    <a:pt x="122" y="40"/>
                    <a:pt x="123" y="40"/>
                  </a:cubicBezTo>
                  <a:cubicBezTo>
                    <a:pt x="124" y="40"/>
                    <a:pt x="125" y="39"/>
                    <a:pt x="125" y="38"/>
                  </a:cubicBezTo>
                  <a:cubicBezTo>
                    <a:pt x="125" y="22"/>
                    <a:pt x="125" y="22"/>
                    <a:pt x="125" y="22"/>
                  </a:cubicBezTo>
                  <a:cubicBezTo>
                    <a:pt x="153" y="22"/>
                    <a:pt x="153" y="22"/>
                    <a:pt x="153" y="22"/>
                  </a:cubicBezTo>
                  <a:lnTo>
                    <a:pt x="153" y="19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59" name="Group 58"/>
          <p:cNvGrpSpPr/>
          <p:nvPr/>
        </p:nvGrpSpPr>
        <p:grpSpPr>
          <a:xfrm>
            <a:off x="4640264" y="2384431"/>
            <a:ext cx="354013" cy="434975"/>
            <a:chOff x="4640263" y="2384426"/>
            <a:chExt cx="354013" cy="434975"/>
          </a:xfrm>
          <a:solidFill>
            <a:schemeClr val="tx2">
              <a:lumMod val="20000"/>
              <a:lumOff val="80000"/>
            </a:schemeClr>
          </a:solidFill>
        </p:grpSpPr>
        <p:sp>
          <p:nvSpPr>
            <p:cNvPr id="60" name="Freeform 111"/>
            <p:cNvSpPr>
              <a:spLocks/>
            </p:cNvSpPr>
            <p:nvPr/>
          </p:nvSpPr>
          <p:spPr bwMode="auto">
            <a:xfrm>
              <a:off x="4702176" y="2587626"/>
              <a:ext cx="127000" cy="7938"/>
            </a:xfrm>
            <a:custGeom>
              <a:avLst/>
              <a:gdLst>
                <a:gd name="T0" fmla="*/ 1 w 57"/>
                <a:gd name="T1" fmla="*/ 4 h 4"/>
                <a:gd name="T2" fmla="*/ 56 w 57"/>
                <a:gd name="T3" fmla="*/ 4 h 4"/>
                <a:gd name="T4" fmla="*/ 57 w 57"/>
                <a:gd name="T5" fmla="*/ 2 h 4"/>
                <a:gd name="T6" fmla="*/ 56 w 57"/>
                <a:gd name="T7" fmla="*/ 0 h 4"/>
                <a:gd name="T8" fmla="*/ 1 w 57"/>
                <a:gd name="T9" fmla="*/ 0 h 4"/>
                <a:gd name="T10" fmla="*/ 0 w 57"/>
                <a:gd name="T11" fmla="*/ 2 h 4"/>
                <a:gd name="T12" fmla="*/ 1 w 5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7" h="4">
                  <a:moveTo>
                    <a:pt x="1" y="4"/>
                  </a:moveTo>
                  <a:cubicBezTo>
                    <a:pt x="56" y="4"/>
                    <a:pt x="56" y="4"/>
                    <a:pt x="56" y="4"/>
                  </a:cubicBezTo>
                  <a:cubicBezTo>
                    <a:pt x="57" y="4"/>
                    <a:pt x="57" y="3"/>
                    <a:pt x="57" y="2"/>
                  </a:cubicBezTo>
                  <a:cubicBezTo>
                    <a:pt x="57" y="1"/>
                    <a:pt x="57" y="0"/>
                    <a:pt x="56" y="0"/>
                  </a:cubicBezTo>
                  <a:cubicBezTo>
                    <a:pt x="1" y="0"/>
                    <a:pt x="1" y="0"/>
                    <a:pt x="1" y="0"/>
                  </a:cubicBezTo>
                  <a:cubicBezTo>
                    <a:pt x="0" y="0"/>
                    <a:pt x="0" y="1"/>
                    <a:pt x="0" y="2"/>
                  </a:cubicBezTo>
                  <a:cubicBezTo>
                    <a:pt x="0" y="3"/>
                    <a:pt x="0" y="4"/>
                    <a:pt x="1"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112"/>
            <p:cNvSpPr>
              <a:spLocks/>
            </p:cNvSpPr>
            <p:nvPr/>
          </p:nvSpPr>
          <p:spPr bwMode="auto">
            <a:xfrm>
              <a:off x="4702176" y="2711451"/>
              <a:ext cx="188913" cy="6350"/>
            </a:xfrm>
            <a:custGeom>
              <a:avLst/>
              <a:gdLst>
                <a:gd name="T0" fmla="*/ 1 w 84"/>
                <a:gd name="T1" fmla="*/ 3 h 3"/>
                <a:gd name="T2" fmla="*/ 83 w 84"/>
                <a:gd name="T3" fmla="*/ 3 h 3"/>
                <a:gd name="T4" fmla="*/ 84 w 84"/>
                <a:gd name="T5" fmla="*/ 1 h 3"/>
                <a:gd name="T6" fmla="*/ 83 w 84"/>
                <a:gd name="T7" fmla="*/ 0 h 3"/>
                <a:gd name="T8" fmla="*/ 1 w 84"/>
                <a:gd name="T9" fmla="*/ 0 h 3"/>
                <a:gd name="T10" fmla="*/ 0 w 84"/>
                <a:gd name="T11" fmla="*/ 1 h 3"/>
                <a:gd name="T12" fmla="*/ 1 w 8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4" h="3">
                  <a:moveTo>
                    <a:pt x="1" y="3"/>
                  </a:moveTo>
                  <a:cubicBezTo>
                    <a:pt x="83" y="3"/>
                    <a:pt x="83" y="3"/>
                    <a:pt x="83" y="3"/>
                  </a:cubicBezTo>
                  <a:cubicBezTo>
                    <a:pt x="84" y="3"/>
                    <a:pt x="84" y="3"/>
                    <a:pt x="84" y="1"/>
                  </a:cubicBezTo>
                  <a:cubicBezTo>
                    <a:pt x="84" y="0"/>
                    <a:pt x="84" y="0"/>
                    <a:pt x="83" y="0"/>
                  </a:cubicBezTo>
                  <a:cubicBezTo>
                    <a:pt x="1" y="0"/>
                    <a:pt x="1" y="0"/>
                    <a:pt x="1" y="0"/>
                  </a:cubicBezTo>
                  <a:cubicBezTo>
                    <a:pt x="0" y="0"/>
                    <a:pt x="0" y="0"/>
                    <a:pt x="0" y="1"/>
                  </a:cubicBezTo>
                  <a:cubicBezTo>
                    <a:pt x="0" y="3"/>
                    <a:pt x="0" y="3"/>
                    <a:pt x="1"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113"/>
            <p:cNvSpPr>
              <a:spLocks/>
            </p:cNvSpPr>
            <p:nvPr/>
          </p:nvSpPr>
          <p:spPr bwMode="auto">
            <a:xfrm>
              <a:off x="4702176" y="2649538"/>
              <a:ext cx="231775" cy="7938"/>
            </a:xfrm>
            <a:custGeom>
              <a:avLst/>
              <a:gdLst>
                <a:gd name="T0" fmla="*/ 1 w 103"/>
                <a:gd name="T1" fmla="*/ 3 h 3"/>
                <a:gd name="T2" fmla="*/ 101 w 103"/>
                <a:gd name="T3" fmla="*/ 3 h 3"/>
                <a:gd name="T4" fmla="*/ 103 w 103"/>
                <a:gd name="T5" fmla="*/ 1 h 3"/>
                <a:gd name="T6" fmla="*/ 101 w 103"/>
                <a:gd name="T7" fmla="*/ 0 h 3"/>
                <a:gd name="T8" fmla="*/ 1 w 103"/>
                <a:gd name="T9" fmla="*/ 0 h 3"/>
                <a:gd name="T10" fmla="*/ 0 w 103"/>
                <a:gd name="T11" fmla="*/ 1 h 3"/>
                <a:gd name="T12" fmla="*/ 1 w 10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03" h="3">
                  <a:moveTo>
                    <a:pt x="1" y="3"/>
                  </a:moveTo>
                  <a:cubicBezTo>
                    <a:pt x="101" y="3"/>
                    <a:pt x="101" y="3"/>
                    <a:pt x="101" y="3"/>
                  </a:cubicBezTo>
                  <a:cubicBezTo>
                    <a:pt x="102" y="3"/>
                    <a:pt x="103" y="2"/>
                    <a:pt x="103" y="1"/>
                  </a:cubicBezTo>
                  <a:cubicBezTo>
                    <a:pt x="103" y="0"/>
                    <a:pt x="102" y="0"/>
                    <a:pt x="101" y="0"/>
                  </a:cubicBezTo>
                  <a:cubicBezTo>
                    <a:pt x="1" y="0"/>
                    <a:pt x="1" y="0"/>
                    <a:pt x="1" y="0"/>
                  </a:cubicBezTo>
                  <a:cubicBezTo>
                    <a:pt x="0" y="0"/>
                    <a:pt x="0" y="0"/>
                    <a:pt x="0" y="1"/>
                  </a:cubicBezTo>
                  <a:cubicBezTo>
                    <a:pt x="0" y="2"/>
                    <a:pt x="0" y="3"/>
                    <a:pt x="1"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114"/>
            <p:cNvSpPr>
              <a:spLocks noEditPoints="1"/>
            </p:cNvSpPr>
            <p:nvPr/>
          </p:nvSpPr>
          <p:spPr bwMode="auto">
            <a:xfrm>
              <a:off x="4640263" y="2384426"/>
              <a:ext cx="354013" cy="434975"/>
            </a:xfrm>
            <a:custGeom>
              <a:avLst/>
              <a:gdLst>
                <a:gd name="T0" fmla="*/ 157 w 157"/>
                <a:gd name="T1" fmla="*/ 34 h 193"/>
                <a:gd name="T2" fmla="*/ 150 w 157"/>
                <a:gd name="T3" fmla="*/ 27 h 193"/>
                <a:gd name="T4" fmla="*/ 111 w 157"/>
                <a:gd name="T5" fmla="*/ 27 h 193"/>
                <a:gd name="T6" fmla="*/ 111 w 157"/>
                <a:gd name="T7" fmla="*/ 16 h 193"/>
                <a:gd name="T8" fmla="*/ 105 w 157"/>
                <a:gd name="T9" fmla="*/ 9 h 193"/>
                <a:gd name="T10" fmla="*/ 84 w 157"/>
                <a:gd name="T11" fmla="*/ 9 h 193"/>
                <a:gd name="T12" fmla="*/ 84 w 157"/>
                <a:gd name="T13" fmla="*/ 7 h 193"/>
                <a:gd name="T14" fmla="*/ 78 w 157"/>
                <a:gd name="T15" fmla="*/ 0 h 193"/>
                <a:gd name="T16" fmla="*/ 72 w 157"/>
                <a:gd name="T17" fmla="*/ 7 h 193"/>
                <a:gd name="T18" fmla="*/ 72 w 157"/>
                <a:gd name="T19" fmla="*/ 9 h 193"/>
                <a:gd name="T20" fmla="*/ 51 w 157"/>
                <a:gd name="T21" fmla="*/ 9 h 193"/>
                <a:gd name="T22" fmla="*/ 45 w 157"/>
                <a:gd name="T23" fmla="*/ 16 h 193"/>
                <a:gd name="T24" fmla="*/ 45 w 157"/>
                <a:gd name="T25" fmla="*/ 27 h 193"/>
                <a:gd name="T26" fmla="*/ 6 w 157"/>
                <a:gd name="T27" fmla="*/ 27 h 193"/>
                <a:gd name="T28" fmla="*/ 0 w 157"/>
                <a:gd name="T29" fmla="*/ 34 h 193"/>
                <a:gd name="T30" fmla="*/ 0 w 157"/>
                <a:gd name="T31" fmla="*/ 187 h 193"/>
                <a:gd name="T32" fmla="*/ 6 w 157"/>
                <a:gd name="T33" fmla="*/ 193 h 193"/>
                <a:gd name="T34" fmla="*/ 150 w 157"/>
                <a:gd name="T35" fmla="*/ 193 h 193"/>
                <a:gd name="T36" fmla="*/ 157 w 157"/>
                <a:gd name="T37" fmla="*/ 187 h 193"/>
                <a:gd name="T38" fmla="*/ 157 w 157"/>
                <a:gd name="T39" fmla="*/ 34 h 193"/>
                <a:gd name="T40" fmla="*/ 48 w 157"/>
                <a:gd name="T41" fmla="*/ 13 h 193"/>
                <a:gd name="T42" fmla="*/ 108 w 157"/>
                <a:gd name="T43" fmla="*/ 13 h 193"/>
                <a:gd name="T44" fmla="*/ 108 w 157"/>
                <a:gd name="T45" fmla="*/ 36 h 193"/>
                <a:gd name="T46" fmla="*/ 48 w 157"/>
                <a:gd name="T47" fmla="*/ 36 h 193"/>
                <a:gd name="T48" fmla="*/ 48 w 157"/>
                <a:gd name="T49" fmla="*/ 13 h 193"/>
                <a:gd name="T50" fmla="*/ 153 w 157"/>
                <a:gd name="T51" fmla="*/ 190 h 193"/>
                <a:gd name="T52" fmla="*/ 3 w 157"/>
                <a:gd name="T53" fmla="*/ 190 h 193"/>
                <a:gd name="T54" fmla="*/ 3 w 157"/>
                <a:gd name="T55" fmla="*/ 58 h 193"/>
                <a:gd name="T56" fmla="*/ 153 w 157"/>
                <a:gd name="T57" fmla="*/ 58 h 193"/>
                <a:gd name="T58" fmla="*/ 153 w 157"/>
                <a:gd name="T59" fmla="*/ 190 h 193"/>
                <a:gd name="T60" fmla="*/ 153 w 157"/>
                <a:gd name="T61" fmla="*/ 54 h 193"/>
                <a:gd name="T62" fmla="*/ 3 w 157"/>
                <a:gd name="T63" fmla="*/ 54 h 193"/>
                <a:gd name="T64" fmla="*/ 3 w 157"/>
                <a:gd name="T65" fmla="*/ 31 h 193"/>
                <a:gd name="T66" fmla="*/ 45 w 157"/>
                <a:gd name="T67" fmla="*/ 31 h 193"/>
                <a:gd name="T68" fmla="*/ 45 w 157"/>
                <a:gd name="T69" fmla="*/ 34 h 193"/>
                <a:gd name="T70" fmla="*/ 51 w 157"/>
                <a:gd name="T71" fmla="*/ 40 h 193"/>
                <a:gd name="T72" fmla="*/ 105 w 157"/>
                <a:gd name="T73" fmla="*/ 40 h 193"/>
                <a:gd name="T74" fmla="*/ 111 w 157"/>
                <a:gd name="T75" fmla="*/ 34 h 193"/>
                <a:gd name="T76" fmla="*/ 111 w 157"/>
                <a:gd name="T77" fmla="*/ 31 h 193"/>
                <a:gd name="T78" fmla="*/ 153 w 157"/>
                <a:gd name="T79" fmla="*/ 31 h 193"/>
                <a:gd name="T80" fmla="*/ 153 w 157"/>
                <a:gd name="T81"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93">
                  <a:moveTo>
                    <a:pt x="157" y="34"/>
                  </a:moveTo>
                  <a:cubicBezTo>
                    <a:pt x="157" y="30"/>
                    <a:pt x="154" y="27"/>
                    <a:pt x="150" y="27"/>
                  </a:cubicBezTo>
                  <a:cubicBezTo>
                    <a:pt x="111" y="27"/>
                    <a:pt x="111" y="27"/>
                    <a:pt x="111" y="27"/>
                  </a:cubicBezTo>
                  <a:cubicBezTo>
                    <a:pt x="111" y="16"/>
                    <a:pt x="111" y="16"/>
                    <a:pt x="111" y="16"/>
                  </a:cubicBezTo>
                  <a:cubicBezTo>
                    <a:pt x="111" y="12"/>
                    <a:pt x="109" y="9"/>
                    <a:pt x="105" y="9"/>
                  </a:cubicBezTo>
                  <a:cubicBezTo>
                    <a:pt x="84" y="9"/>
                    <a:pt x="84" y="9"/>
                    <a:pt x="84" y="9"/>
                  </a:cubicBezTo>
                  <a:cubicBezTo>
                    <a:pt x="84" y="7"/>
                    <a:pt x="84" y="7"/>
                    <a:pt x="84" y="7"/>
                  </a:cubicBezTo>
                  <a:cubicBezTo>
                    <a:pt x="84" y="3"/>
                    <a:pt x="82" y="0"/>
                    <a:pt x="78" y="0"/>
                  </a:cubicBezTo>
                  <a:cubicBezTo>
                    <a:pt x="75" y="0"/>
                    <a:pt x="72" y="3"/>
                    <a:pt x="72" y="7"/>
                  </a:cubicBezTo>
                  <a:cubicBezTo>
                    <a:pt x="72" y="9"/>
                    <a:pt x="72" y="9"/>
                    <a:pt x="72" y="9"/>
                  </a:cubicBezTo>
                  <a:cubicBezTo>
                    <a:pt x="51" y="9"/>
                    <a:pt x="51" y="9"/>
                    <a:pt x="51" y="9"/>
                  </a:cubicBezTo>
                  <a:cubicBezTo>
                    <a:pt x="47" y="9"/>
                    <a:pt x="45" y="12"/>
                    <a:pt x="45" y="16"/>
                  </a:cubicBezTo>
                  <a:cubicBezTo>
                    <a:pt x="45" y="27"/>
                    <a:pt x="45" y="27"/>
                    <a:pt x="45" y="27"/>
                  </a:cubicBezTo>
                  <a:cubicBezTo>
                    <a:pt x="6" y="27"/>
                    <a:pt x="6" y="27"/>
                    <a:pt x="6" y="27"/>
                  </a:cubicBezTo>
                  <a:cubicBezTo>
                    <a:pt x="2" y="27"/>
                    <a:pt x="0" y="30"/>
                    <a:pt x="0" y="34"/>
                  </a:cubicBezTo>
                  <a:cubicBezTo>
                    <a:pt x="0" y="187"/>
                    <a:pt x="0" y="187"/>
                    <a:pt x="0" y="187"/>
                  </a:cubicBezTo>
                  <a:cubicBezTo>
                    <a:pt x="0" y="191"/>
                    <a:pt x="2" y="193"/>
                    <a:pt x="6" y="193"/>
                  </a:cubicBezTo>
                  <a:cubicBezTo>
                    <a:pt x="150" y="193"/>
                    <a:pt x="150" y="193"/>
                    <a:pt x="150" y="193"/>
                  </a:cubicBezTo>
                  <a:cubicBezTo>
                    <a:pt x="154" y="193"/>
                    <a:pt x="157" y="191"/>
                    <a:pt x="157" y="187"/>
                  </a:cubicBezTo>
                  <a:lnTo>
                    <a:pt x="157" y="34"/>
                  </a:lnTo>
                  <a:close/>
                  <a:moveTo>
                    <a:pt x="48" y="13"/>
                  </a:moveTo>
                  <a:cubicBezTo>
                    <a:pt x="108" y="13"/>
                    <a:pt x="108" y="13"/>
                    <a:pt x="108" y="13"/>
                  </a:cubicBezTo>
                  <a:cubicBezTo>
                    <a:pt x="108" y="36"/>
                    <a:pt x="108" y="36"/>
                    <a:pt x="108" y="36"/>
                  </a:cubicBezTo>
                  <a:cubicBezTo>
                    <a:pt x="48" y="36"/>
                    <a:pt x="48" y="36"/>
                    <a:pt x="48" y="36"/>
                  </a:cubicBezTo>
                  <a:lnTo>
                    <a:pt x="48" y="13"/>
                  </a:lnTo>
                  <a:close/>
                  <a:moveTo>
                    <a:pt x="153" y="190"/>
                  </a:moveTo>
                  <a:cubicBezTo>
                    <a:pt x="3" y="190"/>
                    <a:pt x="3" y="190"/>
                    <a:pt x="3" y="190"/>
                  </a:cubicBezTo>
                  <a:cubicBezTo>
                    <a:pt x="3" y="58"/>
                    <a:pt x="3" y="58"/>
                    <a:pt x="3" y="58"/>
                  </a:cubicBezTo>
                  <a:cubicBezTo>
                    <a:pt x="153" y="58"/>
                    <a:pt x="153" y="58"/>
                    <a:pt x="153" y="58"/>
                  </a:cubicBezTo>
                  <a:lnTo>
                    <a:pt x="153" y="190"/>
                  </a:lnTo>
                  <a:close/>
                  <a:moveTo>
                    <a:pt x="153" y="54"/>
                  </a:moveTo>
                  <a:cubicBezTo>
                    <a:pt x="3" y="54"/>
                    <a:pt x="3" y="54"/>
                    <a:pt x="3" y="54"/>
                  </a:cubicBezTo>
                  <a:cubicBezTo>
                    <a:pt x="3" y="31"/>
                    <a:pt x="3" y="31"/>
                    <a:pt x="3" y="31"/>
                  </a:cubicBezTo>
                  <a:cubicBezTo>
                    <a:pt x="45" y="31"/>
                    <a:pt x="45" y="31"/>
                    <a:pt x="45" y="31"/>
                  </a:cubicBezTo>
                  <a:cubicBezTo>
                    <a:pt x="45" y="34"/>
                    <a:pt x="45" y="34"/>
                    <a:pt x="45" y="34"/>
                  </a:cubicBezTo>
                  <a:cubicBezTo>
                    <a:pt x="45" y="37"/>
                    <a:pt x="47" y="40"/>
                    <a:pt x="51" y="40"/>
                  </a:cubicBezTo>
                  <a:cubicBezTo>
                    <a:pt x="105" y="40"/>
                    <a:pt x="105" y="40"/>
                    <a:pt x="105" y="40"/>
                  </a:cubicBezTo>
                  <a:cubicBezTo>
                    <a:pt x="109" y="40"/>
                    <a:pt x="111" y="37"/>
                    <a:pt x="111" y="34"/>
                  </a:cubicBezTo>
                  <a:cubicBezTo>
                    <a:pt x="111" y="31"/>
                    <a:pt x="111" y="31"/>
                    <a:pt x="111" y="31"/>
                  </a:cubicBezTo>
                  <a:cubicBezTo>
                    <a:pt x="153" y="31"/>
                    <a:pt x="153" y="31"/>
                    <a:pt x="153" y="31"/>
                  </a:cubicBezTo>
                  <a:lnTo>
                    <a:pt x="153" y="5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64" name="Freeform 115"/>
          <p:cNvSpPr>
            <a:spLocks/>
          </p:cNvSpPr>
          <p:nvPr/>
        </p:nvSpPr>
        <p:spPr bwMode="auto">
          <a:xfrm>
            <a:off x="5451482" y="2455863"/>
            <a:ext cx="434975" cy="293688"/>
          </a:xfrm>
          <a:custGeom>
            <a:avLst/>
            <a:gdLst>
              <a:gd name="T0" fmla="*/ 193 w 193"/>
              <a:gd name="T1" fmla="*/ 2 h 130"/>
              <a:gd name="T2" fmla="*/ 191 w 193"/>
              <a:gd name="T3" fmla="*/ 0 h 130"/>
              <a:gd name="T4" fmla="*/ 190 w 193"/>
              <a:gd name="T5" fmla="*/ 0 h 130"/>
              <a:gd name="T6" fmla="*/ 188 w 193"/>
              <a:gd name="T7" fmla="*/ 3 h 130"/>
              <a:gd name="T8" fmla="*/ 188 w 193"/>
              <a:gd name="T9" fmla="*/ 3 h 130"/>
              <a:gd name="T10" fmla="*/ 70 w 193"/>
              <a:gd name="T11" fmla="*/ 125 h 130"/>
              <a:gd name="T12" fmla="*/ 3 w 193"/>
              <a:gd name="T13" fmla="*/ 59 h 130"/>
              <a:gd name="T14" fmla="*/ 2 w 193"/>
              <a:gd name="T15" fmla="*/ 58 h 130"/>
              <a:gd name="T16" fmla="*/ 0 w 193"/>
              <a:gd name="T17" fmla="*/ 60 h 130"/>
              <a:gd name="T18" fmla="*/ 1 w 193"/>
              <a:gd name="T19" fmla="*/ 62 h 130"/>
              <a:gd name="T20" fmla="*/ 68 w 193"/>
              <a:gd name="T21" fmla="*/ 129 h 130"/>
              <a:gd name="T22" fmla="*/ 70 w 193"/>
              <a:gd name="T23" fmla="*/ 130 h 130"/>
              <a:gd name="T24" fmla="*/ 71 w 193"/>
              <a:gd name="T25" fmla="*/ 129 h 130"/>
              <a:gd name="T26" fmla="*/ 72 w 193"/>
              <a:gd name="T27" fmla="*/ 128 h 130"/>
              <a:gd name="T28" fmla="*/ 72 w 193"/>
              <a:gd name="T29" fmla="*/ 128 h 130"/>
              <a:gd name="T30" fmla="*/ 191 w 193"/>
              <a:gd name="T31" fmla="*/ 5 h 130"/>
              <a:gd name="T32" fmla="*/ 191 w 193"/>
              <a:gd name="T33" fmla="*/ 5 h 130"/>
              <a:gd name="T34" fmla="*/ 193 w 193"/>
              <a:gd name="T35" fmla="*/ 3 h 130"/>
              <a:gd name="T36" fmla="*/ 193 w 193"/>
              <a:gd name="T37" fmla="*/ 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30">
                <a:moveTo>
                  <a:pt x="193" y="2"/>
                </a:moveTo>
                <a:cubicBezTo>
                  <a:pt x="193" y="1"/>
                  <a:pt x="192" y="0"/>
                  <a:pt x="191" y="0"/>
                </a:cubicBezTo>
                <a:cubicBezTo>
                  <a:pt x="191" y="0"/>
                  <a:pt x="190" y="0"/>
                  <a:pt x="190" y="0"/>
                </a:cubicBezTo>
                <a:cubicBezTo>
                  <a:pt x="188" y="3"/>
                  <a:pt x="188" y="3"/>
                  <a:pt x="188" y="3"/>
                </a:cubicBezTo>
                <a:cubicBezTo>
                  <a:pt x="188" y="3"/>
                  <a:pt x="188" y="3"/>
                  <a:pt x="188" y="3"/>
                </a:cubicBezTo>
                <a:cubicBezTo>
                  <a:pt x="70" y="125"/>
                  <a:pt x="70" y="125"/>
                  <a:pt x="70" y="125"/>
                </a:cubicBezTo>
                <a:cubicBezTo>
                  <a:pt x="3" y="59"/>
                  <a:pt x="3" y="59"/>
                  <a:pt x="3" y="59"/>
                </a:cubicBezTo>
                <a:cubicBezTo>
                  <a:pt x="3" y="59"/>
                  <a:pt x="3" y="58"/>
                  <a:pt x="2" y="58"/>
                </a:cubicBezTo>
                <a:cubicBezTo>
                  <a:pt x="1" y="58"/>
                  <a:pt x="0" y="59"/>
                  <a:pt x="0" y="60"/>
                </a:cubicBezTo>
                <a:cubicBezTo>
                  <a:pt x="0" y="61"/>
                  <a:pt x="0" y="61"/>
                  <a:pt x="1" y="62"/>
                </a:cubicBezTo>
                <a:cubicBezTo>
                  <a:pt x="68" y="129"/>
                  <a:pt x="68" y="129"/>
                  <a:pt x="68" y="129"/>
                </a:cubicBezTo>
                <a:cubicBezTo>
                  <a:pt x="69" y="130"/>
                  <a:pt x="69" y="130"/>
                  <a:pt x="70" y="130"/>
                </a:cubicBezTo>
                <a:cubicBezTo>
                  <a:pt x="70" y="130"/>
                  <a:pt x="71" y="130"/>
                  <a:pt x="71" y="129"/>
                </a:cubicBezTo>
                <a:cubicBezTo>
                  <a:pt x="72" y="128"/>
                  <a:pt x="72" y="128"/>
                  <a:pt x="72" y="128"/>
                </a:cubicBezTo>
                <a:cubicBezTo>
                  <a:pt x="72" y="128"/>
                  <a:pt x="72" y="128"/>
                  <a:pt x="72" y="128"/>
                </a:cubicBezTo>
                <a:cubicBezTo>
                  <a:pt x="191" y="5"/>
                  <a:pt x="191" y="5"/>
                  <a:pt x="191" y="5"/>
                </a:cubicBezTo>
                <a:cubicBezTo>
                  <a:pt x="191" y="5"/>
                  <a:pt x="191" y="5"/>
                  <a:pt x="191" y="5"/>
                </a:cubicBezTo>
                <a:cubicBezTo>
                  <a:pt x="193" y="3"/>
                  <a:pt x="193" y="3"/>
                  <a:pt x="193" y="3"/>
                </a:cubicBezTo>
                <a:cubicBezTo>
                  <a:pt x="193" y="3"/>
                  <a:pt x="193" y="2"/>
                  <a:pt x="193" y="2"/>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5" name="Group 64"/>
          <p:cNvGrpSpPr/>
          <p:nvPr/>
        </p:nvGrpSpPr>
        <p:grpSpPr>
          <a:xfrm>
            <a:off x="6305557" y="2384431"/>
            <a:ext cx="434975" cy="434975"/>
            <a:chOff x="6305551" y="2384426"/>
            <a:chExt cx="434975" cy="434975"/>
          </a:xfrm>
          <a:solidFill>
            <a:schemeClr val="tx2">
              <a:lumMod val="20000"/>
              <a:lumOff val="80000"/>
            </a:schemeClr>
          </a:solidFill>
        </p:grpSpPr>
        <p:sp>
          <p:nvSpPr>
            <p:cNvPr id="66" name="Freeform 116"/>
            <p:cNvSpPr>
              <a:spLocks/>
            </p:cNvSpPr>
            <p:nvPr/>
          </p:nvSpPr>
          <p:spPr bwMode="auto">
            <a:xfrm>
              <a:off x="6305551" y="2384426"/>
              <a:ext cx="434975" cy="434975"/>
            </a:xfrm>
            <a:custGeom>
              <a:avLst/>
              <a:gdLst>
                <a:gd name="T0" fmla="*/ 186 w 193"/>
                <a:gd name="T1" fmla="*/ 62 h 193"/>
                <a:gd name="T2" fmla="*/ 186 w 193"/>
                <a:gd name="T3" fmla="*/ 62 h 193"/>
                <a:gd name="T4" fmla="*/ 186 w 193"/>
                <a:gd name="T5" fmla="*/ 61 h 193"/>
                <a:gd name="T6" fmla="*/ 183 w 193"/>
                <a:gd name="T7" fmla="*/ 61 h 193"/>
                <a:gd name="T8" fmla="*/ 183 w 193"/>
                <a:gd name="T9" fmla="*/ 63 h 193"/>
                <a:gd name="T10" fmla="*/ 184 w 193"/>
                <a:gd name="T11" fmla="*/ 65 h 193"/>
                <a:gd name="T12" fmla="*/ 184 w 193"/>
                <a:gd name="T13" fmla="*/ 65 h 193"/>
                <a:gd name="T14" fmla="*/ 189 w 193"/>
                <a:gd name="T15" fmla="*/ 97 h 193"/>
                <a:gd name="T16" fmla="*/ 96 w 193"/>
                <a:gd name="T17" fmla="*/ 190 h 193"/>
                <a:gd name="T18" fmla="*/ 4 w 193"/>
                <a:gd name="T19" fmla="*/ 97 h 193"/>
                <a:gd name="T20" fmla="*/ 96 w 193"/>
                <a:gd name="T21" fmla="*/ 4 h 193"/>
                <a:gd name="T22" fmla="*/ 163 w 193"/>
                <a:gd name="T23" fmla="*/ 32 h 193"/>
                <a:gd name="T24" fmla="*/ 163 w 193"/>
                <a:gd name="T25" fmla="*/ 32 h 193"/>
                <a:gd name="T26" fmla="*/ 166 w 193"/>
                <a:gd name="T27" fmla="*/ 32 h 193"/>
                <a:gd name="T28" fmla="*/ 166 w 193"/>
                <a:gd name="T29" fmla="*/ 31 h 193"/>
                <a:gd name="T30" fmla="*/ 166 w 193"/>
                <a:gd name="T31" fmla="*/ 30 h 193"/>
                <a:gd name="T32" fmla="*/ 165 w 193"/>
                <a:gd name="T33" fmla="*/ 29 h 193"/>
                <a:gd name="T34" fmla="*/ 165 w 193"/>
                <a:gd name="T35" fmla="*/ 29 h 193"/>
                <a:gd name="T36" fmla="*/ 96 w 193"/>
                <a:gd name="T37" fmla="*/ 0 h 193"/>
                <a:gd name="T38" fmla="*/ 0 w 193"/>
                <a:gd name="T39" fmla="*/ 97 h 193"/>
                <a:gd name="T40" fmla="*/ 96 w 193"/>
                <a:gd name="T41" fmla="*/ 193 h 193"/>
                <a:gd name="T42" fmla="*/ 193 w 193"/>
                <a:gd name="T43" fmla="*/ 97 h 193"/>
                <a:gd name="T44" fmla="*/ 186 w 193"/>
                <a:gd name="T45" fmla="*/ 6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193">
                  <a:moveTo>
                    <a:pt x="186" y="62"/>
                  </a:moveTo>
                  <a:cubicBezTo>
                    <a:pt x="186" y="62"/>
                    <a:pt x="186" y="62"/>
                    <a:pt x="186" y="62"/>
                  </a:cubicBezTo>
                  <a:cubicBezTo>
                    <a:pt x="186" y="61"/>
                    <a:pt x="186" y="61"/>
                    <a:pt x="186" y="61"/>
                  </a:cubicBezTo>
                  <a:cubicBezTo>
                    <a:pt x="185" y="60"/>
                    <a:pt x="184" y="60"/>
                    <a:pt x="183" y="61"/>
                  </a:cubicBezTo>
                  <a:cubicBezTo>
                    <a:pt x="183" y="61"/>
                    <a:pt x="183" y="62"/>
                    <a:pt x="183" y="63"/>
                  </a:cubicBezTo>
                  <a:cubicBezTo>
                    <a:pt x="184" y="65"/>
                    <a:pt x="184" y="65"/>
                    <a:pt x="184" y="65"/>
                  </a:cubicBezTo>
                  <a:cubicBezTo>
                    <a:pt x="184" y="65"/>
                    <a:pt x="184" y="65"/>
                    <a:pt x="184" y="65"/>
                  </a:cubicBezTo>
                  <a:cubicBezTo>
                    <a:pt x="187" y="75"/>
                    <a:pt x="189" y="86"/>
                    <a:pt x="189" y="97"/>
                  </a:cubicBezTo>
                  <a:cubicBezTo>
                    <a:pt x="189" y="148"/>
                    <a:pt x="148" y="190"/>
                    <a:pt x="96" y="190"/>
                  </a:cubicBezTo>
                  <a:cubicBezTo>
                    <a:pt x="45" y="190"/>
                    <a:pt x="4" y="148"/>
                    <a:pt x="4" y="97"/>
                  </a:cubicBezTo>
                  <a:cubicBezTo>
                    <a:pt x="4" y="46"/>
                    <a:pt x="45" y="4"/>
                    <a:pt x="96" y="4"/>
                  </a:cubicBezTo>
                  <a:cubicBezTo>
                    <a:pt x="122" y="4"/>
                    <a:pt x="145" y="14"/>
                    <a:pt x="163" y="32"/>
                  </a:cubicBezTo>
                  <a:cubicBezTo>
                    <a:pt x="163" y="32"/>
                    <a:pt x="163" y="32"/>
                    <a:pt x="163" y="32"/>
                  </a:cubicBezTo>
                  <a:cubicBezTo>
                    <a:pt x="164" y="33"/>
                    <a:pt x="165" y="33"/>
                    <a:pt x="166" y="32"/>
                  </a:cubicBezTo>
                  <a:cubicBezTo>
                    <a:pt x="166" y="32"/>
                    <a:pt x="166" y="31"/>
                    <a:pt x="166" y="31"/>
                  </a:cubicBezTo>
                  <a:cubicBezTo>
                    <a:pt x="166" y="30"/>
                    <a:pt x="166" y="30"/>
                    <a:pt x="166" y="30"/>
                  </a:cubicBezTo>
                  <a:cubicBezTo>
                    <a:pt x="166" y="30"/>
                    <a:pt x="166" y="30"/>
                    <a:pt x="165" y="29"/>
                  </a:cubicBezTo>
                  <a:cubicBezTo>
                    <a:pt x="165" y="29"/>
                    <a:pt x="165" y="29"/>
                    <a:pt x="165" y="29"/>
                  </a:cubicBezTo>
                  <a:cubicBezTo>
                    <a:pt x="147" y="11"/>
                    <a:pt x="122" y="0"/>
                    <a:pt x="96" y="0"/>
                  </a:cubicBezTo>
                  <a:cubicBezTo>
                    <a:pt x="43" y="0"/>
                    <a:pt x="0" y="44"/>
                    <a:pt x="0" y="97"/>
                  </a:cubicBezTo>
                  <a:cubicBezTo>
                    <a:pt x="0" y="150"/>
                    <a:pt x="43" y="193"/>
                    <a:pt x="96" y="193"/>
                  </a:cubicBezTo>
                  <a:cubicBezTo>
                    <a:pt x="150" y="193"/>
                    <a:pt x="193" y="150"/>
                    <a:pt x="193" y="97"/>
                  </a:cubicBezTo>
                  <a:cubicBezTo>
                    <a:pt x="193" y="85"/>
                    <a:pt x="191" y="73"/>
                    <a:pt x="186" y="6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117"/>
            <p:cNvSpPr>
              <a:spLocks/>
            </p:cNvSpPr>
            <p:nvPr/>
          </p:nvSpPr>
          <p:spPr bwMode="auto">
            <a:xfrm>
              <a:off x="6418263" y="2444751"/>
              <a:ext cx="322263" cy="233363"/>
            </a:xfrm>
            <a:custGeom>
              <a:avLst/>
              <a:gdLst>
                <a:gd name="T0" fmla="*/ 141 w 143"/>
                <a:gd name="T1" fmla="*/ 0 h 103"/>
                <a:gd name="T2" fmla="*/ 140 w 143"/>
                <a:gd name="T3" fmla="*/ 1 h 103"/>
                <a:gd name="T4" fmla="*/ 138 w 143"/>
                <a:gd name="T5" fmla="*/ 3 h 103"/>
                <a:gd name="T6" fmla="*/ 138 w 143"/>
                <a:gd name="T7" fmla="*/ 3 h 103"/>
                <a:gd name="T8" fmla="*/ 126 w 143"/>
                <a:gd name="T9" fmla="*/ 16 h 103"/>
                <a:gd name="T10" fmla="*/ 126 w 143"/>
                <a:gd name="T11" fmla="*/ 16 h 103"/>
                <a:gd name="T12" fmla="*/ 125 w 143"/>
                <a:gd name="T13" fmla="*/ 17 h 103"/>
                <a:gd name="T14" fmla="*/ 125 w 143"/>
                <a:gd name="T15" fmla="*/ 17 h 103"/>
                <a:gd name="T16" fmla="*/ 46 w 143"/>
                <a:gd name="T17" fmla="*/ 99 h 103"/>
                <a:gd name="T18" fmla="*/ 3 w 143"/>
                <a:gd name="T19" fmla="*/ 55 h 103"/>
                <a:gd name="T20" fmla="*/ 1 w 143"/>
                <a:gd name="T21" fmla="*/ 54 h 103"/>
                <a:gd name="T22" fmla="*/ 0 w 143"/>
                <a:gd name="T23" fmla="*/ 56 h 103"/>
                <a:gd name="T24" fmla="*/ 0 w 143"/>
                <a:gd name="T25" fmla="*/ 58 h 103"/>
                <a:gd name="T26" fmla="*/ 45 w 143"/>
                <a:gd name="T27" fmla="*/ 103 h 103"/>
                <a:gd name="T28" fmla="*/ 46 w 143"/>
                <a:gd name="T29" fmla="*/ 103 h 103"/>
                <a:gd name="T30" fmla="*/ 48 w 143"/>
                <a:gd name="T31" fmla="*/ 103 h 103"/>
                <a:gd name="T32" fmla="*/ 52 w 143"/>
                <a:gd name="T33" fmla="*/ 98 h 103"/>
                <a:gd name="T34" fmla="*/ 52 w 143"/>
                <a:gd name="T35" fmla="*/ 98 h 103"/>
                <a:gd name="T36" fmla="*/ 128 w 143"/>
                <a:gd name="T37" fmla="*/ 19 h 103"/>
                <a:gd name="T38" fmla="*/ 128 w 143"/>
                <a:gd name="T39" fmla="*/ 19 h 103"/>
                <a:gd name="T40" fmla="*/ 142 w 143"/>
                <a:gd name="T41" fmla="*/ 4 h 103"/>
                <a:gd name="T42" fmla="*/ 143 w 143"/>
                <a:gd name="T43" fmla="*/ 2 h 103"/>
                <a:gd name="T44" fmla="*/ 141 w 143"/>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3" h="103">
                  <a:moveTo>
                    <a:pt x="141" y="0"/>
                  </a:moveTo>
                  <a:cubicBezTo>
                    <a:pt x="140" y="0"/>
                    <a:pt x="140" y="1"/>
                    <a:pt x="140" y="1"/>
                  </a:cubicBezTo>
                  <a:cubicBezTo>
                    <a:pt x="138" y="3"/>
                    <a:pt x="138" y="3"/>
                    <a:pt x="138" y="3"/>
                  </a:cubicBezTo>
                  <a:cubicBezTo>
                    <a:pt x="138" y="3"/>
                    <a:pt x="138" y="3"/>
                    <a:pt x="138" y="3"/>
                  </a:cubicBezTo>
                  <a:cubicBezTo>
                    <a:pt x="126" y="16"/>
                    <a:pt x="126" y="16"/>
                    <a:pt x="126" y="16"/>
                  </a:cubicBezTo>
                  <a:cubicBezTo>
                    <a:pt x="126" y="16"/>
                    <a:pt x="126" y="16"/>
                    <a:pt x="126" y="16"/>
                  </a:cubicBezTo>
                  <a:cubicBezTo>
                    <a:pt x="125" y="17"/>
                    <a:pt x="125" y="17"/>
                    <a:pt x="125" y="17"/>
                  </a:cubicBezTo>
                  <a:cubicBezTo>
                    <a:pt x="125" y="17"/>
                    <a:pt x="125" y="17"/>
                    <a:pt x="125" y="17"/>
                  </a:cubicBezTo>
                  <a:cubicBezTo>
                    <a:pt x="46" y="99"/>
                    <a:pt x="46" y="99"/>
                    <a:pt x="46" y="99"/>
                  </a:cubicBezTo>
                  <a:cubicBezTo>
                    <a:pt x="3" y="55"/>
                    <a:pt x="3" y="55"/>
                    <a:pt x="3" y="55"/>
                  </a:cubicBezTo>
                  <a:cubicBezTo>
                    <a:pt x="2" y="55"/>
                    <a:pt x="2" y="54"/>
                    <a:pt x="1" y="54"/>
                  </a:cubicBezTo>
                  <a:cubicBezTo>
                    <a:pt x="0" y="54"/>
                    <a:pt x="0" y="55"/>
                    <a:pt x="0" y="56"/>
                  </a:cubicBezTo>
                  <a:cubicBezTo>
                    <a:pt x="0" y="57"/>
                    <a:pt x="0" y="57"/>
                    <a:pt x="0" y="58"/>
                  </a:cubicBezTo>
                  <a:cubicBezTo>
                    <a:pt x="45" y="103"/>
                    <a:pt x="45" y="103"/>
                    <a:pt x="45" y="103"/>
                  </a:cubicBezTo>
                  <a:cubicBezTo>
                    <a:pt x="45" y="103"/>
                    <a:pt x="46" y="103"/>
                    <a:pt x="46" y="103"/>
                  </a:cubicBezTo>
                  <a:cubicBezTo>
                    <a:pt x="47" y="103"/>
                    <a:pt x="48" y="103"/>
                    <a:pt x="48" y="103"/>
                  </a:cubicBezTo>
                  <a:cubicBezTo>
                    <a:pt x="52" y="98"/>
                    <a:pt x="52" y="98"/>
                    <a:pt x="52" y="98"/>
                  </a:cubicBezTo>
                  <a:cubicBezTo>
                    <a:pt x="52" y="98"/>
                    <a:pt x="52" y="98"/>
                    <a:pt x="52" y="98"/>
                  </a:cubicBezTo>
                  <a:cubicBezTo>
                    <a:pt x="128" y="19"/>
                    <a:pt x="128" y="19"/>
                    <a:pt x="128" y="19"/>
                  </a:cubicBezTo>
                  <a:cubicBezTo>
                    <a:pt x="128" y="19"/>
                    <a:pt x="128" y="19"/>
                    <a:pt x="128" y="19"/>
                  </a:cubicBezTo>
                  <a:cubicBezTo>
                    <a:pt x="142" y="4"/>
                    <a:pt x="142" y="4"/>
                    <a:pt x="142" y="4"/>
                  </a:cubicBezTo>
                  <a:cubicBezTo>
                    <a:pt x="143" y="3"/>
                    <a:pt x="143" y="3"/>
                    <a:pt x="143" y="2"/>
                  </a:cubicBezTo>
                  <a:cubicBezTo>
                    <a:pt x="143" y="1"/>
                    <a:pt x="142" y="0"/>
                    <a:pt x="14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68" name="Freeform 118"/>
          <p:cNvSpPr>
            <a:spLocks/>
          </p:cNvSpPr>
          <p:nvPr/>
        </p:nvSpPr>
        <p:spPr bwMode="auto">
          <a:xfrm>
            <a:off x="7200906" y="2425706"/>
            <a:ext cx="352425" cy="352425"/>
          </a:xfrm>
          <a:custGeom>
            <a:avLst/>
            <a:gdLst>
              <a:gd name="T0" fmla="*/ 153 w 157"/>
              <a:gd name="T1" fmla="*/ 157 h 157"/>
              <a:gd name="T2" fmla="*/ 155 w 157"/>
              <a:gd name="T3" fmla="*/ 157 h 157"/>
              <a:gd name="T4" fmla="*/ 157 w 157"/>
              <a:gd name="T5" fmla="*/ 156 h 157"/>
              <a:gd name="T6" fmla="*/ 156 w 157"/>
              <a:gd name="T7" fmla="*/ 154 h 157"/>
              <a:gd name="T8" fmla="*/ 81 w 157"/>
              <a:gd name="T9" fmla="*/ 79 h 157"/>
              <a:gd name="T10" fmla="*/ 156 w 157"/>
              <a:gd name="T11" fmla="*/ 4 h 157"/>
              <a:gd name="T12" fmla="*/ 157 w 157"/>
              <a:gd name="T13" fmla="*/ 2 h 157"/>
              <a:gd name="T14" fmla="*/ 155 w 157"/>
              <a:gd name="T15" fmla="*/ 0 h 157"/>
              <a:gd name="T16" fmla="*/ 153 w 157"/>
              <a:gd name="T17" fmla="*/ 1 h 157"/>
              <a:gd name="T18" fmla="*/ 78 w 157"/>
              <a:gd name="T19" fmla="*/ 76 h 157"/>
              <a:gd name="T20" fmla="*/ 3 w 157"/>
              <a:gd name="T21" fmla="*/ 1 h 157"/>
              <a:gd name="T22" fmla="*/ 2 w 157"/>
              <a:gd name="T23" fmla="*/ 0 h 157"/>
              <a:gd name="T24" fmla="*/ 0 w 157"/>
              <a:gd name="T25" fmla="*/ 2 h 157"/>
              <a:gd name="T26" fmla="*/ 0 w 157"/>
              <a:gd name="T27" fmla="*/ 4 h 157"/>
              <a:gd name="T28" fmla="*/ 76 w 157"/>
              <a:gd name="T29" fmla="*/ 79 h 157"/>
              <a:gd name="T30" fmla="*/ 0 w 157"/>
              <a:gd name="T31" fmla="*/ 154 h 157"/>
              <a:gd name="T32" fmla="*/ 0 w 157"/>
              <a:gd name="T33" fmla="*/ 156 h 157"/>
              <a:gd name="T34" fmla="*/ 2 w 157"/>
              <a:gd name="T35" fmla="*/ 157 h 157"/>
              <a:gd name="T36" fmla="*/ 3 w 157"/>
              <a:gd name="T37" fmla="*/ 157 h 157"/>
              <a:gd name="T38" fmla="*/ 78 w 157"/>
              <a:gd name="T39" fmla="*/ 82 h 157"/>
              <a:gd name="T40" fmla="*/ 153 w 157"/>
              <a:gd name="T41"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57">
                <a:moveTo>
                  <a:pt x="153" y="157"/>
                </a:moveTo>
                <a:cubicBezTo>
                  <a:pt x="154" y="157"/>
                  <a:pt x="154" y="157"/>
                  <a:pt x="155" y="157"/>
                </a:cubicBezTo>
                <a:cubicBezTo>
                  <a:pt x="156" y="157"/>
                  <a:pt x="157" y="157"/>
                  <a:pt x="157" y="156"/>
                </a:cubicBezTo>
                <a:cubicBezTo>
                  <a:pt x="157" y="155"/>
                  <a:pt x="157" y="155"/>
                  <a:pt x="156" y="154"/>
                </a:cubicBezTo>
                <a:cubicBezTo>
                  <a:pt x="81" y="79"/>
                  <a:pt x="81" y="79"/>
                  <a:pt x="81" y="79"/>
                </a:cubicBezTo>
                <a:cubicBezTo>
                  <a:pt x="156" y="4"/>
                  <a:pt x="156" y="4"/>
                  <a:pt x="156" y="4"/>
                </a:cubicBezTo>
                <a:cubicBezTo>
                  <a:pt x="157" y="3"/>
                  <a:pt x="157" y="3"/>
                  <a:pt x="157" y="2"/>
                </a:cubicBezTo>
                <a:cubicBezTo>
                  <a:pt x="157" y="1"/>
                  <a:pt x="156" y="0"/>
                  <a:pt x="155" y="0"/>
                </a:cubicBezTo>
                <a:cubicBezTo>
                  <a:pt x="154" y="0"/>
                  <a:pt x="154" y="1"/>
                  <a:pt x="153" y="1"/>
                </a:cubicBezTo>
                <a:cubicBezTo>
                  <a:pt x="78" y="76"/>
                  <a:pt x="78" y="76"/>
                  <a:pt x="78" y="76"/>
                </a:cubicBezTo>
                <a:cubicBezTo>
                  <a:pt x="3" y="1"/>
                  <a:pt x="3" y="1"/>
                  <a:pt x="3" y="1"/>
                </a:cubicBezTo>
                <a:cubicBezTo>
                  <a:pt x="3" y="1"/>
                  <a:pt x="2" y="0"/>
                  <a:pt x="2" y="0"/>
                </a:cubicBezTo>
                <a:cubicBezTo>
                  <a:pt x="1" y="0"/>
                  <a:pt x="0" y="1"/>
                  <a:pt x="0" y="2"/>
                </a:cubicBezTo>
                <a:cubicBezTo>
                  <a:pt x="0" y="3"/>
                  <a:pt x="0" y="3"/>
                  <a:pt x="0" y="4"/>
                </a:cubicBezTo>
                <a:cubicBezTo>
                  <a:pt x="76" y="79"/>
                  <a:pt x="76" y="79"/>
                  <a:pt x="76" y="79"/>
                </a:cubicBezTo>
                <a:cubicBezTo>
                  <a:pt x="0" y="154"/>
                  <a:pt x="0" y="154"/>
                  <a:pt x="0" y="154"/>
                </a:cubicBezTo>
                <a:cubicBezTo>
                  <a:pt x="0" y="155"/>
                  <a:pt x="0" y="155"/>
                  <a:pt x="0" y="156"/>
                </a:cubicBezTo>
                <a:cubicBezTo>
                  <a:pt x="0" y="157"/>
                  <a:pt x="1" y="157"/>
                  <a:pt x="2" y="157"/>
                </a:cubicBezTo>
                <a:cubicBezTo>
                  <a:pt x="2" y="157"/>
                  <a:pt x="3" y="157"/>
                  <a:pt x="3" y="157"/>
                </a:cubicBezTo>
                <a:cubicBezTo>
                  <a:pt x="78" y="82"/>
                  <a:pt x="78" y="82"/>
                  <a:pt x="78" y="82"/>
                </a:cubicBezTo>
                <a:lnTo>
                  <a:pt x="153" y="157"/>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9" name="Group 68"/>
          <p:cNvGrpSpPr/>
          <p:nvPr/>
        </p:nvGrpSpPr>
        <p:grpSpPr>
          <a:xfrm>
            <a:off x="8012118" y="2384431"/>
            <a:ext cx="434975" cy="434975"/>
            <a:chOff x="8012113" y="2384426"/>
            <a:chExt cx="434975" cy="434975"/>
          </a:xfrm>
          <a:solidFill>
            <a:schemeClr val="tx2">
              <a:lumMod val="20000"/>
              <a:lumOff val="80000"/>
            </a:schemeClr>
          </a:solidFill>
        </p:grpSpPr>
        <p:sp>
          <p:nvSpPr>
            <p:cNvPr id="70" name="Rectangle 119"/>
            <p:cNvSpPr>
              <a:spLocks noChangeArrowheads="1"/>
            </p:cNvSpPr>
            <p:nvPr/>
          </p:nvSpPr>
          <p:spPr bwMode="auto">
            <a:xfrm>
              <a:off x="8051801" y="2506663"/>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Rectangle 120"/>
            <p:cNvSpPr>
              <a:spLocks noChangeArrowheads="1"/>
            </p:cNvSpPr>
            <p:nvPr/>
          </p:nvSpPr>
          <p:spPr bwMode="auto">
            <a:xfrm>
              <a:off x="8051801" y="2425701"/>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Rectangle 121"/>
            <p:cNvSpPr>
              <a:spLocks noChangeArrowheads="1"/>
            </p:cNvSpPr>
            <p:nvPr/>
          </p:nvSpPr>
          <p:spPr bwMode="auto">
            <a:xfrm>
              <a:off x="8051801" y="2465388"/>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Rectangle 122"/>
            <p:cNvSpPr>
              <a:spLocks noChangeArrowheads="1"/>
            </p:cNvSpPr>
            <p:nvPr/>
          </p:nvSpPr>
          <p:spPr bwMode="auto">
            <a:xfrm>
              <a:off x="8399463" y="2649538"/>
              <a:ext cx="6350"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Rectangle 123"/>
            <p:cNvSpPr>
              <a:spLocks noChangeArrowheads="1"/>
            </p:cNvSpPr>
            <p:nvPr/>
          </p:nvSpPr>
          <p:spPr bwMode="auto">
            <a:xfrm>
              <a:off x="8051801" y="2690813"/>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Rectangle 124"/>
            <p:cNvSpPr>
              <a:spLocks noChangeArrowheads="1"/>
            </p:cNvSpPr>
            <p:nvPr/>
          </p:nvSpPr>
          <p:spPr bwMode="auto">
            <a:xfrm>
              <a:off x="8051801" y="2546351"/>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Rectangle 125"/>
            <p:cNvSpPr>
              <a:spLocks noChangeArrowheads="1"/>
            </p:cNvSpPr>
            <p:nvPr/>
          </p:nvSpPr>
          <p:spPr bwMode="auto">
            <a:xfrm>
              <a:off x="8051801" y="2649538"/>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Rectangle 126"/>
            <p:cNvSpPr>
              <a:spLocks noChangeArrowheads="1"/>
            </p:cNvSpPr>
            <p:nvPr/>
          </p:nvSpPr>
          <p:spPr bwMode="auto">
            <a:xfrm>
              <a:off x="8399463" y="2690813"/>
              <a:ext cx="6350"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Rectangle 127"/>
            <p:cNvSpPr>
              <a:spLocks noChangeArrowheads="1"/>
            </p:cNvSpPr>
            <p:nvPr/>
          </p:nvSpPr>
          <p:spPr bwMode="auto">
            <a:xfrm>
              <a:off x="8051801" y="2771776"/>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Rectangle 128"/>
            <p:cNvSpPr>
              <a:spLocks noChangeArrowheads="1"/>
            </p:cNvSpPr>
            <p:nvPr/>
          </p:nvSpPr>
          <p:spPr bwMode="auto">
            <a:xfrm>
              <a:off x="8051801" y="2732088"/>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Rectangle 129"/>
            <p:cNvSpPr>
              <a:spLocks noChangeArrowheads="1"/>
            </p:cNvSpPr>
            <p:nvPr/>
          </p:nvSpPr>
          <p:spPr bwMode="auto">
            <a:xfrm>
              <a:off x="8399463" y="2506663"/>
              <a:ext cx="6350"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Rectangle 130"/>
            <p:cNvSpPr>
              <a:spLocks noChangeArrowheads="1"/>
            </p:cNvSpPr>
            <p:nvPr/>
          </p:nvSpPr>
          <p:spPr bwMode="auto">
            <a:xfrm>
              <a:off x="8399463" y="2465388"/>
              <a:ext cx="6350"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131"/>
            <p:cNvSpPr>
              <a:spLocks noEditPoints="1"/>
            </p:cNvSpPr>
            <p:nvPr/>
          </p:nvSpPr>
          <p:spPr bwMode="auto">
            <a:xfrm>
              <a:off x="8012113" y="2384426"/>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36 w 193"/>
                <a:gd name="T19" fmla="*/ 190 h 193"/>
                <a:gd name="T20" fmla="*/ 16 w 193"/>
                <a:gd name="T21" fmla="*/ 190 h 193"/>
                <a:gd name="T22" fmla="*/ 4 w 193"/>
                <a:gd name="T23" fmla="*/ 178 h 193"/>
                <a:gd name="T24" fmla="*/ 4 w 193"/>
                <a:gd name="T25" fmla="*/ 99 h 193"/>
                <a:gd name="T26" fmla="*/ 36 w 193"/>
                <a:gd name="T27" fmla="*/ 99 h 193"/>
                <a:gd name="T28" fmla="*/ 36 w 193"/>
                <a:gd name="T29" fmla="*/ 190 h 193"/>
                <a:gd name="T30" fmla="*/ 36 w 193"/>
                <a:gd name="T31" fmla="*/ 95 h 193"/>
                <a:gd name="T32" fmla="*/ 4 w 193"/>
                <a:gd name="T33" fmla="*/ 95 h 193"/>
                <a:gd name="T34" fmla="*/ 4 w 193"/>
                <a:gd name="T35" fmla="*/ 16 h 193"/>
                <a:gd name="T36" fmla="*/ 16 w 193"/>
                <a:gd name="T37" fmla="*/ 4 h 193"/>
                <a:gd name="T38" fmla="*/ 36 w 193"/>
                <a:gd name="T39" fmla="*/ 4 h 193"/>
                <a:gd name="T40" fmla="*/ 36 w 193"/>
                <a:gd name="T41" fmla="*/ 95 h 193"/>
                <a:gd name="T42" fmla="*/ 154 w 193"/>
                <a:gd name="T43" fmla="*/ 190 h 193"/>
                <a:gd name="T44" fmla="*/ 40 w 193"/>
                <a:gd name="T45" fmla="*/ 190 h 193"/>
                <a:gd name="T46" fmla="*/ 40 w 193"/>
                <a:gd name="T47" fmla="*/ 99 h 193"/>
                <a:gd name="T48" fmla="*/ 154 w 193"/>
                <a:gd name="T49" fmla="*/ 99 h 193"/>
                <a:gd name="T50" fmla="*/ 154 w 193"/>
                <a:gd name="T51" fmla="*/ 190 h 193"/>
                <a:gd name="T52" fmla="*/ 154 w 193"/>
                <a:gd name="T53" fmla="*/ 95 h 193"/>
                <a:gd name="T54" fmla="*/ 40 w 193"/>
                <a:gd name="T55" fmla="*/ 95 h 193"/>
                <a:gd name="T56" fmla="*/ 40 w 193"/>
                <a:gd name="T57" fmla="*/ 4 h 193"/>
                <a:gd name="T58" fmla="*/ 154 w 193"/>
                <a:gd name="T59" fmla="*/ 4 h 193"/>
                <a:gd name="T60" fmla="*/ 154 w 193"/>
                <a:gd name="T61" fmla="*/ 95 h 193"/>
                <a:gd name="T62" fmla="*/ 190 w 193"/>
                <a:gd name="T63" fmla="*/ 178 h 193"/>
                <a:gd name="T64" fmla="*/ 178 w 193"/>
                <a:gd name="T65" fmla="*/ 190 h 193"/>
                <a:gd name="T66" fmla="*/ 157 w 193"/>
                <a:gd name="T67" fmla="*/ 190 h 193"/>
                <a:gd name="T68" fmla="*/ 157 w 193"/>
                <a:gd name="T69" fmla="*/ 99 h 193"/>
                <a:gd name="T70" fmla="*/ 190 w 193"/>
                <a:gd name="T71" fmla="*/ 99 h 193"/>
                <a:gd name="T72" fmla="*/ 190 w 193"/>
                <a:gd name="T73" fmla="*/ 178 h 193"/>
                <a:gd name="T74" fmla="*/ 190 w 193"/>
                <a:gd name="T75" fmla="*/ 95 h 193"/>
                <a:gd name="T76" fmla="*/ 157 w 193"/>
                <a:gd name="T77" fmla="*/ 95 h 193"/>
                <a:gd name="T78" fmla="*/ 157 w 193"/>
                <a:gd name="T79" fmla="*/ 4 h 193"/>
                <a:gd name="T80" fmla="*/ 178 w 193"/>
                <a:gd name="T81" fmla="*/ 4 h 193"/>
                <a:gd name="T82" fmla="*/ 190 w 193"/>
                <a:gd name="T83" fmla="*/ 16 h 193"/>
                <a:gd name="T84" fmla="*/ 190 w 193"/>
                <a:gd name="T85" fmla="*/ 9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78"/>
                    <a:pt x="0" y="178"/>
                    <a:pt x="0" y="178"/>
                  </a:cubicBezTo>
                  <a:cubicBezTo>
                    <a:pt x="0" y="187"/>
                    <a:pt x="7" y="193"/>
                    <a:pt x="16" y="193"/>
                  </a:cubicBezTo>
                  <a:cubicBezTo>
                    <a:pt x="178" y="193"/>
                    <a:pt x="178" y="193"/>
                    <a:pt x="178" y="193"/>
                  </a:cubicBezTo>
                  <a:cubicBezTo>
                    <a:pt x="187" y="193"/>
                    <a:pt x="193" y="187"/>
                    <a:pt x="193" y="178"/>
                  </a:cubicBezTo>
                  <a:lnTo>
                    <a:pt x="193" y="16"/>
                  </a:lnTo>
                  <a:close/>
                  <a:moveTo>
                    <a:pt x="36" y="190"/>
                  </a:moveTo>
                  <a:cubicBezTo>
                    <a:pt x="16" y="190"/>
                    <a:pt x="16" y="190"/>
                    <a:pt x="16" y="190"/>
                  </a:cubicBezTo>
                  <a:cubicBezTo>
                    <a:pt x="9" y="190"/>
                    <a:pt x="4" y="184"/>
                    <a:pt x="4" y="178"/>
                  </a:cubicBezTo>
                  <a:cubicBezTo>
                    <a:pt x="4" y="99"/>
                    <a:pt x="4" y="99"/>
                    <a:pt x="4" y="99"/>
                  </a:cubicBezTo>
                  <a:cubicBezTo>
                    <a:pt x="36" y="99"/>
                    <a:pt x="36" y="99"/>
                    <a:pt x="36" y="99"/>
                  </a:cubicBezTo>
                  <a:lnTo>
                    <a:pt x="36" y="190"/>
                  </a:lnTo>
                  <a:close/>
                  <a:moveTo>
                    <a:pt x="36" y="95"/>
                  </a:moveTo>
                  <a:cubicBezTo>
                    <a:pt x="4" y="95"/>
                    <a:pt x="4" y="95"/>
                    <a:pt x="4" y="95"/>
                  </a:cubicBezTo>
                  <a:cubicBezTo>
                    <a:pt x="4" y="16"/>
                    <a:pt x="4" y="16"/>
                    <a:pt x="4" y="16"/>
                  </a:cubicBezTo>
                  <a:cubicBezTo>
                    <a:pt x="4" y="9"/>
                    <a:pt x="9" y="4"/>
                    <a:pt x="16" y="4"/>
                  </a:cubicBezTo>
                  <a:cubicBezTo>
                    <a:pt x="36" y="4"/>
                    <a:pt x="36" y="4"/>
                    <a:pt x="36" y="4"/>
                  </a:cubicBezTo>
                  <a:lnTo>
                    <a:pt x="36" y="95"/>
                  </a:lnTo>
                  <a:close/>
                  <a:moveTo>
                    <a:pt x="154" y="190"/>
                  </a:moveTo>
                  <a:cubicBezTo>
                    <a:pt x="40" y="190"/>
                    <a:pt x="40" y="190"/>
                    <a:pt x="40" y="190"/>
                  </a:cubicBezTo>
                  <a:cubicBezTo>
                    <a:pt x="40" y="99"/>
                    <a:pt x="40" y="99"/>
                    <a:pt x="40" y="99"/>
                  </a:cubicBezTo>
                  <a:cubicBezTo>
                    <a:pt x="154" y="99"/>
                    <a:pt x="154" y="99"/>
                    <a:pt x="154" y="99"/>
                  </a:cubicBezTo>
                  <a:lnTo>
                    <a:pt x="154" y="190"/>
                  </a:lnTo>
                  <a:close/>
                  <a:moveTo>
                    <a:pt x="154" y="95"/>
                  </a:moveTo>
                  <a:cubicBezTo>
                    <a:pt x="40" y="95"/>
                    <a:pt x="40" y="95"/>
                    <a:pt x="40" y="95"/>
                  </a:cubicBezTo>
                  <a:cubicBezTo>
                    <a:pt x="40" y="4"/>
                    <a:pt x="40" y="4"/>
                    <a:pt x="40" y="4"/>
                  </a:cubicBezTo>
                  <a:cubicBezTo>
                    <a:pt x="154" y="4"/>
                    <a:pt x="154" y="4"/>
                    <a:pt x="154" y="4"/>
                  </a:cubicBezTo>
                  <a:lnTo>
                    <a:pt x="154" y="95"/>
                  </a:lnTo>
                  <a:close/>
                  <a:moveTo>
                    <a:pt x="190" y="178"/>
                  </a:moveTo>
                  <a:cubicBezTo>
                    <a:pt x="190" y="184"/>
                    <a:pt x="184" y="190"/>
                    <a:pt x="178" y="190"/>
                  </a:cubicBezTo>
                  <a:cubicBezTo>
                    <a:pt x="157" y="190"/>
                    <a:pt x="157" y="190"/>
                    <a:pt x="157" y="190"/>
                  </a:cubicBezTo>
                  <a:cubicBezTo>
                    <a:pt x="157" y="99"/>
                    <a:pt x="157" y="99"/>
                    <a:pt x="157" y="99"/>
                  </a:cubicBezTo>
                  <a:cubicBezTo>
                    <a:pt x="190" y="99"/>
                    <a:pt x="190" y="99"/>
                    <a:pt x="190" y="99"/>
                  </a:cubicBezTo>
                  <a:lnTo>
                    <a:pt x="190" y="178"/>
                  </a:lnTo>
                  <a:close/>
                  <a:moveTo>
                    <a:pt x="190" y="95"/>
                  </a:moveTo>
                  <a:cubicBezTo>
                    <a:pt x="157" y="95"/>
                    <a:pt x="157" y="95"/>
                    <a:pt x="157" y="95"/>
                  </a:cubicBezTo>
                  <a:cubicBezTo>
                    <a:pt x="157" y="4"/>
                    <a:pt x="157" y="4"/>
                    <a:pt x="157" y="4"/>
                  </a:cubicBezTo>
                  <a:cubicBezTo>
                    <a:pt x="178" y="4"/>
                    <a:pt x="178" y="4"/>
                    <a:pt x="178" y="4"/>
                  </a:cubicBezTo>
                  <a:cubicBezTo>
                    <a:pt x="184" y="4"/>
                    <a:pt x="190" y="9"/>
                    <a:pt x="190" y="16"/>
                  </a:cubicBezTo>
                  <a:lnTo>
                    <a:pt x="190" y="95"/>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Rectangle 132"/>
            <p:cNvSpPr>
              <a:spLocks noChangeArrowheads="1"/>
            </p:cNvSpPr>
            <p:nvPr/>
          </p:nvSpPr>
          <p:spPr bwMode="auto">
            <a:xfrm>
              <a:off x="8399463" y="2732088"/>
              <a:ext cx="6350"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Rectangle 133"/>
            <p:cNvSpPr>
              <a:spLocks noChangeArrowheads="1"/>
            </p:cNvSpPr>
            <p:nvPr/>
          </p:nvSpPr>
          <p:spPr bwMode="auto">
            <a:xfrm>
              <a:off x="8399463" y="2425701"/>
              <a:ext cx="6350"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Rectangle 134"/>
            <p:cNvSpPr>
              <a:spLocks noChangeArrowheads="1"/>
            </p:cNvSpPr>
            <p:nvPr/>
          </p:nvSpPr>
          <p:spPr bwMode="auto">
            <a:xfrm>
              <a:off x="8399463" y="2546351"/>
              <a:ext cx="6350"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Rectangle 135"/>
            <p:cNvSpPr>
              <a:spLocks noChangeArrowheads="1"/>
            </p:cNvSpPr>
            <p:nvPr/>
          </p:nvSpPr>
          <p:spPr bwMode="auto">
            <a:xfrm>
              <a:off x="8399463" y="2771776"/>
              <a:ext cx="6350"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7" name="Group 86"/>
          <p:cNvGrpSpPr/>
          <p:nvPr/>
        </p:nvGrpSpPr>
        <p:grpSpPr>
          <a:xfrm>
            <a:off x="8866191" y="2384431"/>
            <a:ext cx="433388" cy="434975"/>
            <a:chOff x="8866188" y="2384426"/>
            <a:chExt cx="433388" cy="434975"/>
          </a:xfrm>
          <a:solidFill>
            <a:schemeClr val="tx2">
              <a:lumMod val="20000"/>
              <a:lumOff val="80000"/>
            </a:schemeClr>
          </a:solidFill>
        </p:grpSpPr>
        <p:sp>
          <p:nvSpPr>
            <p:cNvPr id="88" name="Rectangle 136"/>
            <p:cNvSpPr>
              <a:spLocks noChangeArrowheads="1"/>
            </p:cNvSpPr>
            <p:nvPr/>
          </p:nvSpPr>
          <p:spPr bwMode="auto">
            <a:xfrm>
              <a:off x="8905876" y="2771776"/>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Rectangle 137"/>
            <p:cNvSpPr>
              <a:spLocks noChangeArrowheads="1"/>
            </p:cNvSpPr>
            <p:nvPr/>
          </p:nvSpPr>
          <p:spPr bwMode="auto">
            <a:xfrm>
              <a:off x="8905876" y="2587626"/>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0" name="Rectangle 138"/>
            <p:cNvSpPr>
              <a:spLocks noChangeArrowheads="1"/>
            </p:cNvSpPr>
            <p:nvPr/>
          </p:nvSpPr>
          <p:spPr bwMode="auto">
            <a:xfrm>
              <a:off x="8905876" y="2546351"/>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1" name="Rectangle 139"/>
            <p:cNvSpPr>
              <a:spLocks noChangeArrowheads="1"/>
            </p:cNvSpPr>
            <p:nvPr/>
          </p:nvSpPr>
          <p:spPr bwMode="auto">
            <a:xfrm>
              <a:off x="8905876" y="2506663"/>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Rectangle 140"/>
            <p:cNvSpPr>
              <a:spLocks noChangeArrowheads="1"/>
            </p:cNvSpPr>
            <p:nvPr/>
          </p:nvSpPr>
          <p:spPr bwMode="auto">
            <a:xfrm>
              <a:off x="9169401" y="2690813"/>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3" name="Rectangle 141"/>
            <p:cNvSpPr>
              <a:spLocks noChangeArrowheads="1"/>
            </p:cNvSpPr>
            <p:nvPr/>
          </p:nvSpPr>
          <p:spPr bwMode="auto">
            <a:xfrm>
              <a:off x="8905876" y="2732088"/>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4" name="Freeform 142"/>
            <p:cNvSpPr>
              <a:spLocks/>
            </p:cNvSpPr>
            <p:nvPr/>
          </p:nvSpPr>
          <p:spPr bwMode="auto">
            <a:xfrm>
              <a:off x="8947151" y="2384426"/>
              <a:ext cx="352425" cy="354013"/>
            </a:xfrm>
            <a:custGeom>
              <a:avLst/>
              <a:gdLst>
                <a:gd name="T0" fmla="*/ 157 w 157"/>
                <a:gd name="T1" fmla="*/ 16 h 157"/>
                <a:gd name="T2" fmla="*/ 142 w 157"/>
                <a:gd name="T3" fmla="*/ 0 h 157"/>
                <a:gd name="T4" fmla="*/ 16 w 157"/>
                <a:gd name="T5" fmla="*/ 0 h 157"/>
                <a:gd name="T6" fmla="*/ 0 w 157"/>
                <a:gd name="T7" fmla="*/ 16 h 157"/>
                <a:gd name="T8" fmla="*/ 0 w 157"/>
                <a:gd name="T9" fmla="*/ 20 h 157"/>
                <a:gd name="T10" fmla="*/ 2 w 157"/>
                <a:gd name="T11" fmla="*/ 22 h 157"/>
                <a:gd name="T12" fmla="*/ 4 w 157"/>
                <a:gd name="T13" fmla="*/ 20 h 157"/>
                <a:gd name="T14" fmla="*/ 4 w 157"/>
                <a:gd name="T15" fmla="*/ 16 h 157"/>
                <a:gd name="T16" fmla="*/ 16 w 157"/>
                <a:gd name="T17" fmla="*/ 4 h 157"/>
                <a:gd name="T18" fmla="*/ 142 w 157"/>
                <a:gd name="T19" fmla="*/ 4 h 157"/>
                <a:gd name="T20" fmla="*/ 153 w 157"/>
                <a:gd name="T21" fmla="*/ 16 h 157"/>
                <a:gd name="T22" fmla="*/ 153 w 157"/>
                <a:gd name="T23" fmla="*/ 142 h 157"/>
                <a:gd name="T24" fmla="*/ 142 w 157"/>
                <a:gd name="T25" fmla="*/ 154 h 157"/>
                <a:gd name="T26" fmla="*/ 137 w 157"/>
                <a:gd name="T27" fmla="*/ 154 h 157"/>
                <a:gd name="T28" fmla="*/ 135 w 157"/>
                <a:gd name="T29" fmla="*/ 155 h 157"/>
                <a:gd name="T30" fmla="*/ 137 w 157"/>
                <a:gd name="T31" fmla="*/ 157 h 157"/>
                <a:gd name="T32" fmla="*/ 142 w 157"/>
                <a:gd name="T33" fmla="*/ 157 h 157"/>
                <a:gd name="T34" fmla="*/ 157 w 157"/>
                <a:gd name="T35" fmla="*/ 142 h 157"/>
                <a:gd name="T36" fmla="*/ 157 w 157"/>
                <a:gd name="T37" fmla="*/ 1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16"/>
                  </a:moveTo>
                  <a:cubicBezTo>
                    <a:pt x="157" y="7"/>
                    <a:pt x="150" y="0"/>
                    <a:pt x="142" y="0"/>
                  </a:cubicBezTo>
                  <a:cubicBezTo>
                    <a:pt x="16" y="0"/>
                    <a:pt x="16" y="0"/>
                    <a:pt x="16" y="0"/>
                  </a:cubicBezTo>
                  <a:cubicBezTo>
                    <a:pt x="7" y="0"/>
                    <a:pt x="0" y="7"/>
                    <a:pt x="0" y="16"/>
                  </a:cubicBezTo>
                  <a:cubicBezTo>
                    <a:pt x="0" y="20"/>
                    <a:pt x="0" y="20"/>
                    <a:pt x="0" y="20"/>
                  </a:cubicBezTo>
                  <a:cubicBezTo>
                    <a:pt x="0" y="21"/>
                    <a:pt x="1" y="22"/>
                    <a:pt x="2" y="22"/>
                  </a:cubicBezTo>
                  <a:cubicBezTo>
                    <a:pt x="3" y="22"/>
                    <a:pt x="4" y="21"/>
                    <a:pt x="4" y="20"/>
                  </a:cubicBezTo>
                  <a:cubicBezTo>
                    <a:pt x="4" y="16"/>
                    <a:pt x="4" y="16"/>
                    <a:pt x="4" y="16"/>
                  </a:cubicBezTo>
                  <a:cubicBezTo>
                    <a:pt x="4" y="9"/>
                    <a:pt x="9" y="4"/>
                    <a:pt x="16" y="4"/>
                  </a:cubicBezTo>
                  <a:cubicBezTo>
                    <a:pt x="142" y="4"/>
                    <a:pt x="142" y="4"/>
                    <a:pt x="142" y="4"/>
                  </a:cubicBezTo>
                  <a:cubicBezTo>
                    <a:pt x="148" y="4"/>
                    <a:pt x="153" y="9"/>
                    <a:pt x="153" y="16"/>
                  </a:cubicBezTo>
                  <a:cubicBezTo>
                    <a:pt x="153" y="142"/>
                    <a:pt x="153" y="142"/>
                    <a:pt x="153" y="142"/>
                  </a:cubicBezTo>
                  <a:cubicBezTo>
                    <a:pt x="153" y="148"/>
                    <a:pt x="148" y="154"/>
                    <a:pt x="142" y="154"/>
                  </a:cubicBezTo>
                  <a:cubicBezTo>
                    <a:pt x="137" y="154"/>
                    <a:pt x="137" y="154"/>
                    <a:pt x="137" y="154"/>
                  </a:cubicBezTo>
                  <a:cubicBezTo>
                    <a:pt x="136" y="154"/>
                    <a:pt x="135" y="154"/>
                    <a:pt x="135" y="155"/>
                  </a:cubicBezTo>
                  <a:cubicBezTo>
                    <a:pt x="135" y="157"/>
                    <a:pt x="136" y="157"/>
                    <a:pt x="137" y="157"/>
                  </a:cubicBezTo>
                  <a:cubicBezTo>
                    <a:pt x="142" y="157"/>
                    <a:pt x="142" y="157"/>
                    <a:pt x="142" y="157"/>
                  </a:cubicBezTo>
                  <a:cubicBezTo>
                    <a:pt x="150" y="157"/>
                    <a:pt x="157" y="150"/>
                    <a:pt x="157" y="142"/>
                  </a:cubicBezTo>
                  <a:lnTo>
                    <a:pt x="157"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Rectangle 143"/>
            <p:cNvSpPr>
              <a:spLocks noChangeArrowheads="1"/>
            </p:cNvSpPr>
            <p:nvPr/>
          </p:nvSpPr>
          <p:spPr bwMode="auto">
            <a:xfrm>
              <a:off x="8905876" y="2690813"/>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6" name="Freeform 144"/>
            <p:cNvSpPr>
              <a:spLocks noEditPoints="1"/>
            </p:cNvSpPr>
            <p:nvPr/>
          </p:nvSpPr>
          <p:spPr bwMode="auto">
            <a:xfrm>
              <a:off x="8866188" y="2465388"/>
              <a:ext cx="352425" cy="354013"/>
            </a:xfrm>
            <a:custGeom>
              <a:avLst/>
              <a:gdLst>
                <a:gd name="T0" fmla="*/ 157 w 157"/>
                <a:gd name="T1" fmla="*/ 16 h 157"/>
                <a:gd name="T2" fmla="*/ 142 w 157"/>
                <a:gd name="T3" fmla="*/ 0 h 157"/>
                <a:gd name="T4" fmla="*/ 15 w 157"/>
                <a:gd name="T5" fmla="*/ 0 h 157"/>
                <a:gd name="T6" fmla="*/ 0 w 157"/>
                <a:gd name="T7" fmla="*/ 16 h 157"/>
                <a:gd name="T8" fmla="*/ 0 w 157"/>
                <a:gd name="T9" fmla="*/ 142 h 157"/>
                <a:gd name="T10" fmla="*/ 15 w 157"/>
                <a:gd name="T11" fmla="*/ 157 h 157"/>
                <a:gd name="T12" fmla="*/ 142 w 157"/>
                <a:gd name="T13" fmla="*/ 157 h 157"/>
                <a:gd name="T14" fmla="*/ 157 w 157"/>
                <a:gd name="T15" fmla="*/ 142 h 157"/>
                <a:gd name="T16" fmla="*/ 157 w 157"/>
                <a:gd name="T17" fmla="*/ 16 h 157"/>
                <a:gd name="T18" fmla="*/ 36 w 157"/>
                <a:gd name="T19" fmla="*/ 154 h 157"/>
                <a:gd name="T20" fmla="*/ 15 w 157"/>
                <a:gd name="T21" fmla="*/ 154 h 157"/>
                <a:gd name="T22" fmla="*/ 4 w 157"/>
                <a:gd name="T23" fmla="*/ 142 h 157"/>
                <a:gd name="T24" fmla="*/ 4 w 157"/>
                <a:gd name="T25" fmla="*/ 81 h 157"/>
                <a:gd name="T26" fmla="*/ 36 w 157"/>
                <a:gd name="T27" fmla="*/ 81 h 157"/>
                <a:gd name="T28" fmla="*/ 36 w 157"/>
                <a:gd name="T29" fmla="*/ 154 h 157"/>
                <a:gd name="T30" fmla="*/ 36 w 157"/>
                <a:gd name="T31" fmla="*/ 77 h 157"/>
                <a:gd name="T32" fmla="*/ 4 w 157"/>
                <a:gd name="T33" fmla="*/ 77 h 157"/>
                <a:gd name="T34" fmla="*/ 4 w 157"/>
                <a:gd name="T35" fmla="*/ 16 h 157"/>
                <a:gd name="T36" fmla="*/ 15 w 157"/>
                <a:gd name="T37" fmla="*/ 4 h 157"/>
                <a:gd name="T38" fmla="*/ 36 w 157"/>
                <a:gd name="T39" fmla="*/ 4 h 157"/>
                <a:gd name="T40" fmla="*/ 36 w 157"/>
                <a:gd name="T41" fmla="*/ 77 h 157"/>
                <a:gd name="T42" fmla="*/ 117 w 157"/>
                <a:gd name="T43" fmla="*/ 154 h 157"/>
                <a:gd name="T44" fmla="*/ 40 w 157"/>
                <a:gd name="T45" fmla="*/ 154 h 157"/>
                <a:gd name="T46" fmla="*/ 40 w 157"/>
                <a:gd name="T47" fmla="*/ 81 h 157"/>
                <a:gd name="T48" fmla="*/ 117 w 157"/>
                <a:gd name="T49" fmla="*/ 81 h 157"/>
                <a:gd name="T50" fmla="*/ 117 w 157"/>
                <a:gd name="T51" fmla="*/ 154 h 157"/>
                <a:gd name="T52" fmla="*/ 117 w 157"/>
                <a:gd name="T53" fmla="*/ 77 h 157"/>
                <a:gd name="T54" fmla="*/ 40 w 157"/>
                <a:gd name="T55" fmla="*/ 77 h 157"/>
                <a:gd name="T56" fmla="*/ 40 w 157"/>
                <a:gd name="T57" fmla="*/ 4 h 157"/>
                <a:gd name="T58" fmla="*/ 117 w 157"/>
                <a:gd name="T59" fmla="*/ 4 h 157"/>
                <a:gd name="T60" fmla="*/ 117 w 157"/>
                <a:gd name="T61" fmla="*/ 77 h 157"/>
                <a:gd name="T62" fmla="*/ 153 w 157"/>
                <a:gd name="T63" fmla="*/ 142 h 157"/>
                <a:gd name="T64" fmla="*/ 142 w 157"/>
                <a:gd name="T65" fmla="*/ 154 h 157"/>
                <a:gd name="T66" fmla="*/ 121 w 157"/>
                <a:gd name="T67" fmla="*/ 154 h 157"/>
                <a:gd name="T68" fmla="*/ 121 w 157"/>
                <a:gd name="T69" fmla="*/ 81 h 157"/>
                <a:gd name="T70" fmla="*/ 153 w 157"/>
                <a:gd name="T71" fmla="*/ 81 h 157"/>
                <a:gd name="T72" fmla="*/ 153 w 157"/>
                <a:gd name="T73" fmla="*/ 142 h 157"/>
                <a:gd name="T74" fmla="*/ 153 w 157"/>
                <a:gd name="T75" fmla="*/ 77 h 157"/>
                <a:gd name="T76" fmla="*/ 121 w 157"/>
                <a:gd name="T77" fmla="*/ 77 h 157"/>
                <a:gd name="T78" fmla="*/ 121 w 157"/>
                <a:gd name="T79" fmla="*/ 4 h 157"/>
                <a:gd name="T80" fmla="*/ 142 w 157"/>
                <a:gd name="T81" fmla="*/ 4 h 157"/>
                <a:gd name="T82" fmla="*/ 153 w 157"/>
                <a:gd name="T83" fmla="*/ 16 h 157"/>
                <a:gd name="T84" fmla="*/ 153 w 157"/>
                <a:gd name="T85" fmla="*/ 7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7" h="157">
                  <a:moveTo>
                    <a:pt x="157" y="16"/>
                  </a:moveTo>
                  <a:cubicBezTo>
                    <a:pt x="157" y="7"/>
                    <a:pt x="150" y="0"/>
                    <a:pt x="142" y="0"/>
                  </a:cubicBezTo>
                  <a:cubicBezTo>
                    <a:pt x="15" y="0"/>
                    <a:pt x="15" y="0"/>
                    <a:pt x="15" y="0"/>
                  </a:cubicBezTo>
                  <a:cubicBezTo>
                    <a:pt x="7" y="0"/>
                    <a:pt x="0" y="7"/>
                    <a:pt x="0" y="16"/>
                  </a:cubicBezTo>
                  <a:cubicBezTo>
                    <a:pt x="0" y="142"/>
                    <a:pt x="0" y="142"/>
                    <a:pt x="0" y="142"/>
                  </a:cubicBezTo>
                  <a:cubicBezTo>
                    <a:pt x="0" y="151"/>
                    <a:pt x="7" y="157"/>
                    <a:pt x="15" y="157"/>
                  </a:cubicBezTo>
                  <a:cubicBezTo>
                    <a:pt x="142" y="157"/>
                    <a:pt x="142" y="157"/>
                    <a:pt x="142" y="157"/>
                  </a:cubicBezTo>
                  <a:cubicBezTo>
                    <a:pt x="150" y="157"/>
                    <a:pt x="157" y="151"/>
                    <a:pt x="157" y="142"/>
                  </a:cubicBezTo>
                  <a:lnTo>
                    <a:pt x="157" y="16"/>
                  </a:lnTo>
                  <a:close/>
                  <a:moveTo>
                    <a:pt x="36" y="154"/>
                  </a:moveTo>
                  <a:cubicBezTo>
                    <a:pt x="15" y="154"/>
                    <a:pt x="15" y="154"/>
                    <a:pt x="15" y="154"/>
                  </a:cubicBezTo>
                  <a:cubicBezTo>
                    <a:pt x="9" y="154"/>
                    <a:pt x="4" y="148"/>
                    <a:pt x="4" y="142"/>
                  </a:cubicBezTo>
                  <a:cubicBezTo>
                    <a:pt x="4" y="81"/>
                    <a:pt x="4" y="81"/>
                    <a:pt x="4" y="81"/>
                  </a:cubicBezTo>
                  <a:cubicBezTo>
                    <a:pt x="36" y="81"/>
                    <a:pt x="36" y="81"/>
                    <a:pt x="36" y="81"/>
                  </a:cubicBezTo>
                  <a:lnTo>
                    <a:pt x="36" y="154"/>
                  </a:lnTo>
                  <a:close/>
                  <a:moveTo>
                    <a:pt x="36" y="77"/>
                  </a:moveTo>
                  <a:cubicBezTo>
                    <a:pt x="4" y="77"/>
                    <a:pt x="4" y="77"/>
                    <a:pt x="4" y="77"/>
                  </a:cubicBezTo>
                  <a:cubicBezTo>
                    <a:pt x="4" y="16"/>
                    <a:pt x="4" y="16"/>
                    <a:pt x="4" y="16"/>
                  </a:cubicBezTo>
                  <a:cubicBezTo>
                    <a:pt x="4" y="9"/>
                    <a:pt x="9" y="4"/>
                    <a:pt x="15" y="4"/>
                  </a:cubicBezTo>
                  <a:cubicBezTo>
                    <a:pt x="36" y="4"/>
                    <a:pt x="36" y="4"/>
                    <a:pt x="36" y="4"/>
                  </a:cubicBezTo>
                  <a:lnTo>
                    <a:pt x="36" y="77"/>
                  </a:lnTo>
                  <a:close/>
                  <a:moveTo>
                    <a:pt x="117" y="154"/>
                  </a:moveTo>
                  <a:cubicBezTo>
                    <a:pt x="40" y="154"/>
                    <a:pt x="40" y="154"/>
                    <a:pt x="40" y="154"/>
                  </a:cubicBezTo>
                  <a:cubicBezTo>
                    <a:pt x="40" y="81"/>
                    <a:pt x="40" y="81"/>
                    <a:pt x="40" y="81"/>
                  </a:cubicBezTo>
                  <a:cubicBezTo>
                    <a:pt x="117" y="81"/>
                    <a:pt x="117" y="81"/>
                    <a:pt x="117" y="81"/>
                  </a:cubicBezTo>
                  <a:lnTo>
                    <a:pt x="117" y="154"/>
                  </a:lnTo>
                  <a:close/>
                  <a:moveTo>
                    <a:pt x="117" y="77"/>
                  </a:moveTo>
                  <a:cubicBezTo>
                    <a:pt x="40" y="77"/>
                    <a:pt x="40" y="77"/>
                    <a:pt x="40" y="77"/>
                  </a:cubicBezTo>
                  <a:cubicBezTo>
                    <a:pt x="40" y="4"/>
                    <a:pt x="40" y="4"/>
                    <a:pt x="40" y="4"/>
                  </a:cubicBezTo>
                  <a:cubicBezTo>
                    <a:pt x="117" y="4"/>
                    <a:pt x="117" y="4"/>
                    <a:pt x="117" y="4"/>
                  </a:cubicBezTo>
                  <a:lnTo>
                    <a:pt x="117" y="77"/>
                  </a:lnTo>
                  <a:close/>
                  <a:moveTo>
                    <a:pt x="153" y="142"/>
                  </a:moveTo>
                  <a:cubicBezTo>
                    <a:pt x="153" y="148"/>
                    <a:pt x="148" y="154"/>
                    <a:pt x="142" y="154"/>
                  </a:cubicBezTo>
                  <a:cubicBezTo>
                    <a:pt x="121" y="154"/>
                    <a:pt x="121" y="154"/>
                    <a:pt x="121" y="154"/>
                  </a:cubicBezTo>
                  <a:cubicBezTo>
                    <a:pt x="121" y="81"/>
                    <a:pt x="121" y="81"/>
                    <a:pt x="121" y="81"/>
                  </a:cubicBezTo>
                  <a:cubicBezTo>
                    <a:pt x="153" y="81"/>
                    <a:pt x="153" y="81"/>
                    <a:pt x="153" y="81"/>
                  </a:cubicBezTo>
                  <a:lnTo>
                    <a:pt x="153" y="142"/>
                  </a:lnTo>
                  <a:close/>
                  <a:moveTo>
                    <a:pt x="153" y="77"/>
                  </a:moveTo>
                  <a:cubicBezTo>
                    <a:pt x="121" y="77"/>
                    <a:pt x="121" y="77"/>
                    <a:pt x="121" y="77"/>
                  </a:cubicBezTo>
                  <a:cubicBezTo>
                    <a:pt x="121" y="4"/>
                    <a:pt x="121" y="4"/>
                    <a:pt x="121" y="4"/>
                  </a:cubicBezTo>
                  <a:cubicBezTo>
                    <a:pt x="142" y="4"/>
                    <a:pt x="142" y="4"/>
                    <a:pt x="142" y="4"/>
                  </a:cubicBezTo>
                  <a:cubicBezTo>
                    <a:pt x="148" y="4"/>
                    <a:pt x="153" y="9"/>
                    <a:pt x="153" y="16"/>
                  </a:cubicBezTo>
                  <a:lnTo>
                    <a:pt x="153" y="7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Rectangle 145"/>
            <p:cNvSpPr>
              <a:spLocks noChangeArrowheads="1"/>
            </p:cNvSpPr>
            <p:nvPr/>
          </p:nvSpPr>
          <p:spPr bwMode="auto">
            <a:xfrm>
              <a:off x="9169401" y="2732088"/>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Rectangle 146"/>
            <p:cNvSpPr>
              <a:spLocks noChangeArrowheads="1"/>
            </p:cNvSpPr>
            <p:nvPr/>
          </p:nvSpPr>
          <p:spPr bwMode="auto">
            <a:xfrm>
              <a:off x="9169401" y="2771776"/>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9" name="Rectangle 147"/>
            <p:cNvSpPr>
              <a:spLocks noChangeArrowheads="1"/>
            </p:cNvSpPr>
            <p:nvPr/>
          </p:nvSpPr>
          <p:spPr bwMode="auto">
            <a:xfrm>
              <a:off x="9169401" y="2587626"/>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Rectangle 148"/>
            <p:cNvSpPr>
              <a:spLocks noChangeArrowheads="1"/>
            </p:cNvSpPr>
            <p:nvPr/>
          </p:nvSpPr>
          <p:spPr bwMode="auto">
            <a:xfrm>
              <a:off x="9169401" y="2546351"/>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Rectangle 149"/>
            <p:cNvSpPr>
              <a:spLocks noChangeArrowheads="1"/>
            </p:cNvSpPr>
            <p:nvPr/>
          </p:nvSpPr>
          <p:spPr bwMode="auto">
            <a:xfrm>
              <a:off x="9169401" y="2506663"/>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02" name="Group 101"/>
          <p:cNvGrpSpPr/>
          <p:nvPr/>
        </p:nvGrpSpPr>
        <p:grpSpPr>
          <a:xfrm>
            <a:off x="9718682" y="2384431"/>
            <a:ext cx="434975" cy="434975"/>
            <a:chOff x="9718676" y="2384426"/>
            <a:chExt cx="434975" cy="434975"/>
          </a:xfrm>
          <a:solidFill>
            <a:schemeClr val="tx2">
              <a:lumMod val="20000"/>
              <a:lumOff val="80000"/>
            </a:schemeClr>
          </a:solidFill>
        </p:grpSpPr>
        <p:sp>
          <p:nvSpPr>
            <p:cNvPr id="103" name="Rectangle 150"/>
            <p:cNvSpPr>
              <a:spLocks noChangeArrowheads="1"/>
            </p:cNvSpPr>
            <p:nvPr/>
          </p:nvSpPr>
          <p:spPr bwMode="auto">
            <a:xfrm>
              <a:off x="10104438" y="2649538"/>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4" name="Rectangle 151"/>
            <p:cNvSpPr>
              <a:spLocks noChangeArrowheads="1"/>
            </p:cNvSpPr>
            <p:nvPr/>
          </p:nvSpPr>
          <p:spPr bwMode="auto">
            <a:xfrm>
              <a:off x="9759951" y="2506663"/>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Freeform 152"/>
            <p:cNvSpPr>
              <a:spLocks noEditPoints="1"/>
            </p:cNvSpPr>
            <p:nvPr/>
          </p:nvSpPr>
          <p:spPr bwMode="auto">
            <a:xfrm>
              <a:off x="9882188" y="2525713"/>
              <a:ext cx="119063" cy="152400"/>
            </a:xfrm>
            <a:custGeom>
              <a:avLst/>
              <a:gdLst>
                <a:gd name="T0" fmla="*/ 52 w 53"/>
                <a:gd name="T1" fmla="*/ 32 h 67"/>
                <a:gd name="T2" fmla="*/ 5 w 53"/>
                <a:gd name="T3" fmla="*/ 2 h 67"/>
                <a:gd name="T4" fmla="*/ 5 w 53"/>
                <a:gd name="T5" fmla="*/ 2 h 67"/>
                <a:gd name="T6" fmla="*/ 3 w 53"/>
                <a:gd name="T7" fmla="*/ 1 h 67"/>
                <a:gd name="T8" fmla="*/ 2 w 53"/>
                <a:gd name="T9" fmla="*/ 0 h 67"/>
                <a:gd name="T10" fmla="*/ 0 w 53"/>
                <a:gd name="T11" fmla="*/ 2 h 67"/>
                <a:gd name="T12" fmla="*/ 0 w 53"/>
                <a:gd name="T13" fmla="*/ 65 h 67"/>
                <a:gd name="T14" fmla="*/ 2 w 53"/>
                <a:gd name="T15" fmla="*/ 67 h 67"/>
                <a:gd name="T16" fmla="*/ 3 w 53"/>
                <a:gd name="T17" fmla="*/ 67 h 67"/>
                <a:gd name="T18" fmla="*/ 5 w 53"/>
                <a:gd name="T19" fmla="*/ 65 h 67"/>
                <a:gd name="T20" fmla="*/ 5 w 53"/>
                <a:gd name="T21" fmla="*/ 66 h 67"/>
                <a:gd name="T22" fmla="*/ 52 w 53"/>
                <a:gd name="T23" fmla="*/ 36 h 67"/>
                <a:gd name="T24" fmla="*/ 53 w 53"/>
                <a:gd name="T25" fmla="*/ 35 h 67"/>
                <a:gd name="T26" fmla="*/ 53 w 53"/>
                <a:gd name="T27" fmla="*/ 34 h 67"/>
                <a:gd name="T28" fmla="*/ 53 w 53"/>
                <a:gd name="T29" fmla="*/ 32 h 67"/>
                <a:gd name="T30" fmla="*/ 52 w 53"/>
                <a:gd name="T31" fmla="*/ 32 h 67"/>
                <a:gd name="T32" fmla="*/ 4 w 53"/>
                <a:gd name="T33" fmla="*/ 62 h 67"/>
                <a:gd name="T34" fmla="*/ 4 w 53"/>
                <a:gd name="T35" fmla="*/ 6 h 67"/>
                <a:gd name="T36" fmla="*/ 48 w 53"/>
                <a:gd name="T37" fmla="*/ 34 h 67"/>
                <a:gd name="T38" fmla="*/ 4 w 53"/>
                <a:gd name="T39" fmla="*/ 6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67">
                  <a:moveTo>
                    <a:pt x="52" y="32"/>
                  </a:moveTo>
                  <a:cubicBezTo>
                    <a:pt x="5" y="2"/>
                    <a:pt x="5" y="2"/>
                    <a:pt x="5" y="2"/>
                  </a:cubicBezTo>
                  <a:cubicBezTo>
                    <a:pt x="5" y="2"/>
                    <a:pt x="5" y="2"/>
                    <a:pt x="5" y="2"/>
                  </a:cubicBezTo>
                  <a:cubicBezTo>
                    <a:pt x="3" y="1"/>
                    <a:pt x="3" y="1"/>
                    <a:pt x="3" y="1"/>
                  </a:cubicBezTo>
                  <a:cubicBezTo>
                    <a:pt x="2" y="0"/>
                    <a:pt x="2" y="0"/>
                    <a:pt x="2" y="0"/>
                  </a:cubicBezTo>
                  <a:cubicBezTo>
                    <a:pt x="1" y="0"/>
                    <a:pt x="0" y="1"/>
                    <a:pt x="0" y="2"/>
                  </a:cubicBezTo>
                  <a:cubicBezTo>
                    <a:pt x="0" y="65"/>
                    <a:pt x="0" y="65"/>
                    <a:pt x="0" y="65"/>
                  </a:cubicBezTo>
                  <a:cubicBezTo>
                    <a:pt x="0" y="66"/>
                    <a:pt x="1" y="67"/>
                    <a:pt x="2" y="67"/>
                  </a:cubicBezTo>
                  <a:cubicBezTo>
                    <a:pt x="2" y="67"/>
                    <a:pt x="2" y="67"/>
                    <a:pt x="3" y="67"/>
                  </a:cubicBezTo>
                  <a:cubicBezTo>
                    <a:pt x="5" y="65"/>
                    <a:pt x="5" y="65"/>
                    <a:pt x="5" y="65"/>
                  </a:cubicBezTo>
                  <a:cubicBezTo>
                    <a:pt x="5" y="66"/>
                    <a:pt x="5" y="66"/>
                    <a:pt x="5" y="66"/>
                  </a:cubicBezTo>
                  <a:cubicBezTo>
                    <a:pt x="52" y="36"/>
                    <a:pt x="52" y="36"/>
                    <a:pt x="52" y="36"/>
                  </a:cubicBezTo>
                  <a:cubicBezTo>
                    <a:pt x="53" y="35"/>
                    <a:pt x="53" y="35"/>
                    <a:pt x="53" y="35"/>
                  </a:cubicBezTo>
                  <a:cubicBezTo>
                    <a:pt x="53" y="35"/>
                    <a:pt x="53" y="35"/>
                    <a:pt x="53" y="34"/>
                  </a:cubicBezTo>
                  <a:cubicBezTo>
                    <a:pt x="53" y="33"/>
                    <a:pt x="53" y="33"/>
                    <a:pt x="53" y="32"/>
                  </a:cubicBezTo>
                  <a:lnTo>
                    <a:pt x="52" y="32"/>
                  </a:lnTo>
                  <a:close/>
                  <a:moveTo>
                    <a:pt x="4" y="62"/>
                  </a:moveTo>
                  <a:cubicBezTo>
                    <a:pt x="4" y="6"/>
                    <a:pt x="4" y="6"/>
                    <a:pt x="4" y="6"/>
                  </a:cubicBezTo>
                  <a:cubicBezTo>
                    <a:pt x="48" y="34"/>
                    <a:pt x="48" y="34"/>
                    <a:pt x="48" y="34"/>
                  </a:cubicBezTo>
                  <a:lnTo>
                    <a:pt x="4" y="62"/>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6" name="Rectangle 153"/>
            <p:cNvSpPr>
              <a:spLocks noChangeArrowheads="1"/>
            </p:cNvSpPr>
            <p:nvPr/>
          </p:nvSpPr>
          <p:spPr bwMode="auto">
            <a:xfrm>
              <a:off x="9759951" y="2425701"/>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7" name="Rectangle 154"/>
            <p:cNvSpPr>
              <a:spLocks noChangeArrowheads="1"/>
            </p:cNvSpPr>
            <p:nvPr/>
          </p:nvSpPr>
          <p:spPr bwMode="auto">
            <a:xfrm>
              <a:off x="9759951" y="2465388"/>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8" name="Rectangle 155"/>
            <p:cNvSpPr>
              <a:spLocks noChangeArrowheads="1"/>
            </p:cNvSpPr>
            <p:nvPr/>
          </p:nvSpPr>
          <p:spPr bwMode="auto">
            <a:xfrm>
              <a:off x="9759951" y="2690813"/>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9" name="Rectangle 156"/>
            <p:cNvSpPr>
              <a:spLocks noChangeArrowheads="1"/>
            </p:cNvSpPr>
            <p:nvPr/>
          </p:nvSpPr>
          <p:spPr bwMode="auto">
            <a:xfrm>
              <a:off x="9759951" y="2546351"/>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0" name="Rectangle 157"/>
            <p:cNvSpPr>
              <a:spLocks noChangeArrowheads="1"/>
            </p:cNvSpPr>
            <p:nvPr/>
          </p:nvSpPr>
          <p:spPr bwMode="auto">
            <a:xfrm>
              <a:off x="9759951" y="2649538"/>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1" name="Rectangle 158"/>
            <p:cNvSpPr>
              <a:spLocks noChangeArrowheads="1"/>
            </p:cNvSpPr>
            <p:nvPr/>
          </p:nvSpPr>
          <p:spPr bwMode="auto">
            <a:xfrm>
              <a:off x="9759951" y="2771776"/>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Rectangle 159"/>
            <p:cNvSpPr>
              <a:spLocks noChangeArrowheads="1"/>
            </p:cNvSpPr>
            <p:nvPr/>
          </p:nvSpPr>
          <p:spPr bwMode="auto">
            <a:xfrm>
              <a:off x="9759951" y="2732088"/>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Rectangle 160"/>
            <p:cNvSpPr>
              <a:spLocks noChangeArrowheads="1"/>
            </p:cNvSpPr>
            <p:nvPr/>
          </p:nvSpPr>
          <p:spPr bwMode="auto">
            <a:xfrm>
              <a:off x="10104438" y="2546351"/>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4" name="Rectangle 161"/>
            <p:cNvSpPr>
              <a:spLocks noChangeArrowheads="1"/>
            </p:cNvSpPr>
            <p:nvPr/>
          </p:nvSpPr>
          <p:spPr bwMode="auto">
            <a:xfrm>
              <a:off x="10104438" y="2465388"/>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Rectangle 162"/>
            <p:cNvSpPr>
              <a:spLocks noChangeArrowheads="1"/>
            </p:cNvSpPr>
            <p:nvPr/>
          </p:nvSpPr>
          <p:spPr bwMode="auto">
            <a:xfrm>
              <a:off x="10104438" y="2506663"/>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Rectangle 163"/>
            <p:cNvSpPr>
              <a:spLocks noChangeArrowheads="1"/>
            </p:cNvSpPr>
            <p:nvPr/>
          </p:nvSpPr>
          <p:spPr bwMode="auto">
            <a:xfrm>
              <a:off x="10104438" y="2425701"/>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7" name="Rectangle 164"/>
            <p:cNvSpPr>
              <a:spLocks noChangeArrowheads="1"/>
            </p:cNvSpPr>
            <p:nvPr/>
          </p:nvSpPr>
          <p:spPr bwMode="auto">
            <a:xfrm>
              <a:off x="10104438" y="2771776"/>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8" name="Freeform 165"/>
            <p:cNvSpPr>
              <a:spLocks noEditPoints="1"/>
            </p:cNvSpPr>
            <p:nvPr/>
          </p:nvSpPr>
          <p:spPr bwMode="auto">
            <a:xfrm>
              <a:off x="9718676" y="2384426"/>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36 w 193"/>
                <a:gd name="T19" fmla="*/ 190 h 193"/>
                <a:gd name="T20" fmla="*/ 15 w 193"/>
                <a:gd name="T21" fmla="*/ 190 h 193"/>
                <a:gd name="T22" fmla="*/ 4 w 193"/>
                <a:gd name="T23" fmla="*/ 178 h 193"/>
                <a:gd name="T24" fmla="*/ 4 w 193"/>
                <a:gd name="T25" fmla="*/ 99 h 193"/>
                <a:gd name="T26" fmla="*/ 36 w 193"/>
                <a:gd name="T27" fmla="*/ 99 h 193"/>
                <a:gd name="T28" fmla="*/ 36 w 193"/>
                <a:gd name="T29" fmla="*/ 190 h 193"/>
                <a:gd name="T30" fmla="*/ 36 w 193"/>
                <a:gd name="T31" fmla="*/ 95 h 193"/>
                <a:gd name="T32" fmla="*/ 4 w 193"/>
                <a:gd name="T33" fmla="*/ 95 h 193"/>
                <a:gd name="T34" fmla="*/ 4 w 193"/>
                <a:gd name="T35" fmla="*/ 16 h 193"/>
                <a:gd name="T36" fmla="*/ 15 w 193"/>
                <a:gd name="T37" fmla="*/ 4 h 193"/>
                <a:gd name="T38" fmla="*/ 36 w 193"/>
                <a:gd name="T39" fmla="*/ 4 h 193"/>
                <a:gd name="T40" fmla="*/ 36 w 193"/>
                <a:gd name="T41" fmla="*/ 95 h 193"/>
                <a:gd name="T42" fmla="*/ 153 w 193"/>
                <a:gd name="T43" fmla="*/ 190 h 193"/>
                <a:gd name="T44" fmla="*/ 40 w 193"/>
                <a:gd name="T45" fmla="*/ 190 h 193"/>
                <a:gd name="T46" fmla="*/ 40 w 193"/>
                <a:gd name="T47" fmla="*/ 4 h 193"/>
                <a:gd name="T48" fmla="*/ 153 w 193"/>
                <a:gd name="T49" fmla="*/ 4 h 193"/>
                <a:gd name="T50" fmla="*/ 153 w 193"/>
                <a:gd name="T51" fmla="*/ 190 h 193"/>
                <a:gd name="T52" fmla="*/ 189 w 193"/>
                <a:gd name="T53" fmla="*/ 178 h 193"/>
                <a:gd name="T54" fmla="*/ 178 w 193"/>
                <a:gd name="T55" fmla="*/ 190 h 193"/>
                <a:gd name="T56" fmla="*/ 157 w 193"/>
                <a:gd name="T57" fmla="*/ 190 h 193"/>
                <a:gd name="T58" fmla="*/ 157 w 193"/>
                <a:gd name="T59" fmla="*/ 99 h 193"/>
                <a:gd name="T60" fmla="*/ 189 w 193"/>
                <a:gd name="T61" fmla="*/ 99 h 193"/>
                <a:gd name="T62" fmla="*/ 189 w 193"/>
                <a:gd name="T63" fmla="*/ 178 h 193"/>
                <a:gd name="T64" fmla="*/ 189 w 193"/>
                <a:gd name="T65" fmla="*/ 95 h 193"/>
                <a:gd name="T66" fmla="*/ 157 w 193"/>
                <a:gd name="T67" fmla="*/ 95 h 193"/>
                <a:gd name="T68" fmla="*/ 157 w 193"/>
                <a:gd name="T69" fmla="*/ 4 h 193"/>
                <a:gd name="T70" fmla="*/ 178 w 193"/>
                <a:gd name="T71" fmla="*/ 4 h 193"/>
                <a:gd name="T72" fmla="*/ 189 w 193"/>
                <a:gd name="T73" fmla="*/ 16 h 193"/>
                <a:gd name="T74" fmla="*/ 189 w 193"/>
                <a:gd name="T75" fmla="*/ 9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7"/>
                    <a:pt x="7" y="193"/>
                    <a:pt x="15" y="193"/>
                  </a:cubicBezTo>
                  <a:cubicBezTo>
                    <a:pt x="178" y="193"/>
                    <a:pt x="178" y="193"/>
                    <a:pt x="178" y="193"/>
                  </a:cubicBezTo>
                  <a:cubicBezTo>
                    <a:pt x="186" y="193"/>
                    <a:pt x="193" y="187"/>
                    <a:pt x="193" y="178"/>
                  </a:cubicBezTo>
                  <a:lnTo>
                    <a:pt x="193" y="16"/>
                  </a:lnTo>
                  <a:close/>
                  <a:moveTo>
                    <a:pt x="36" y="190"/>
                  </a:moveTo>
                  <a:cubicBezTo>
                    <a:pt x="15" y="190"/>
                    <a:pt x="15" y="190"/>
                    <a:pt x="15" y="190"/>
                  </a:cubicBezTo>
                  <a:cubicBezTo>
                    <a:pt x="9" y="190"/>
                    <a:pt x="4" y="184"/>
                    <a:pt x="4" y="178"/>
                  </a:cubicBezTo>
                  <a:cubicBezTo>
                    <a:pt x="4" y="99"/>
                    <a:pt x="4" y="99"/>
                    <a:pt x="4" y="99"/>
                  </a:cubicBezTo>
                  <a:cubicBezTo>
                    <a:pt x="36" y="99"/>
                    <a:pt x="36" y="99"/>
                    <a:pt x="36" y="99"/>
                  </a:cubicBezTo>
                  <a:lnTo>
                    <a:pt x="36" y="190"/>
                  </a:lnTo>
                  <a:close/>
                  <a:moveTo>
                    <a:pt x="36" y="95"/>
                  </a:moveTo>
                  <a:cubicBezTo>
                    <a:pt x="4" y="95"/>
                    <a:pt x="4" y="95"/>
                    <a:pt x="4" y="95"/>
                  </a:cubicBezTo>
                  <a:cubicBezTo>
                    <a:pt x="4" y="16"/>
                    <a:pt x="4" y="16"/>
                    <a:pt x="4" y="16"/>
                  </a:cubicBezTo>
                  <a:cubicBezTo>
                    <a:pt x="4" y="9"/>
                    <a:pt x="9" y="4"/>
                    <a:pt x="15" y="4"/>
                  </a:cubicBezTo>
                  <a:cubicBezTo>
                    <a:pt x="36" y="4"/>
                    <a:pt x="36" y="4"/>
                    <a:pt x="36" y="4"/>
                  </a:cubicBezTo>
                  <a:lnTo>
                    <a:pt x="36" y="95"/>
                  </a:lnTo>
                  <a:close/>
                  <a:moveTo>
                    <a:pt x="153" y="190"/>
                  </a:moveTo>
                  <a:cubicBezTo>
                    <a:pt x="40" y="190"/>
                    <a:pt x="40" y="190"/>
                    <a:pt x="40" y="190"/>
                  </a:cubicBezTo>
                  <a:cubicBezTo>
                    <a:pt x="40" y="4"/>
                    <a:pt x="40" y="4"/>
                    <a:pt x="40" y="4"/>
                  </a:cubicBezTo>
                  <a:cubicBezTo>
                    <a:pt x="153" y="4"/>
                    <a:pt x="153" y="4"/>
                    <a:pt x="153" y="4"/>
                  </a:cubicBezTo>
                  <a:lnTo>
                    <a:pt x="153" y="190"/>
                  </a:lnTo>
                  <a:close/>
                  <a:moveTo>
                    <a:pt x="189" y="178"/>
                  </a:moveTo>
                  <a:cubicBezTo>
                    <a:pt x="189" y="184"/>
                    <a:pt x="184" y="190"/>
                    <a:pt x="178" y="190"/>
                  </a:cubicBezTo>
                  <a:cubicBezTo>
                    <a:pt x="157" y="190"/>
                    <a:pt x="157" y="190"/>
                    <a:pt x="157" y="190"/>
                  </a:cubicBezTo>
                  <a:cubicBezTo>
                    <a:pt x="157" y="99"/>
                    <a:pt x="157" y="99"/>
                    <a:pt x="157" y="99"/>
                  </a:cubicBezTo>
                  <a:cubicBezTo>
                    <a:pt x="189" y="99"/>
                    <a:pt x="189" y="99"/>
                    <a:pt x="189" y="99"/>
                  </a:cubicBezTo>
                  <a:lnTo>
                    <a:pt x="189" y="178"/>
                  </a:lnTo>
                  <a:close/>
                  <a:moveTo>
                    <a:pt x="189" y="95"/>
                  </a:moveTo>
                  <a:cubicBezTo>
                    <a:pt x="157" y="95"/>
                    <a:pt x="157" y="95"/>
                    <a:pt x="157" y="95"/>
                  </a:cubicBezTo>
                  <a:cubicBezTo>
                    <a:pt x="157" y="4"/>
                    <a:pt x="157" y="4"/>
                    <a:pt x="157" y="4"/>
                  </a:cubicBezTo>
                  <a:cubicBezTo>
                    <a:pt x="178" y="4"/>
                    <a:pt x="178" y="4"/>
                    <a:pt x="178" y="4"/>
                  </a:cubicBezTo>
                  <a:cubicBezTo>
                    <a:pt x="184" y="4"/>
                    <a:pt x="189" y="9"/>
                    <a:pt x="189" y="16"/>
                  </a:cubicBezTo>
                  <a:lnTo>
                    <a:pt x="189" y="95"/>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Rectangle 166"/>
            <p:cNvSpPr>
              <a:spLocks noChangeArrowheads="1"/>
            </p:cNvSpPr>
            <p:nvPr/>
          </p:nvSpPr>
          <p:spPr bwMode="auto">
            <a:xfrm>
              <a:off x="10104438" y="2690813"/>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Rectangle 167"/>
            <p:cNvSpPr>
              <a:spLocks noChangeArrowheads="1"/>
            </p:cNvSpPr>
            <p:nvPr/>
          </p:nvSpPr>
          <p:spPr bwMode="auto">
            <a:xfrm>
              <a:off x="10104438" y="2732088"/>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21" name="Freeform 168"/>
          <p:cNvSpPr>
            <a:spLocks noEditPoints="1"/>
          </p:cNvSpPr>
          <p:nvPr/>
        </p:nvSpPr>
        <p:spPr bwMode="auto">
          <a:xfrm>
            <a:off x="2038357" y="3238506"/>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166 w 193"/>
              <a:gd name="T11" fmla="*/ 34 h 193"/>
              <a:gd name="T12" fmla="*/ 189 w 193"/>
              <a:gd name="T13" fmla="*/ 92 h 193"/>
              <a:gd name="T14" fmla="*/ 190 w 193"/>
              <a:gd name="T15" fmla="*/ 95 h 193"/>
              <a:gd name="T16" fmla="*/ 101 w 193"/>
              <a:gd name="T17" fmla="*/ 95 h 193"/>
              <a:gd name="T18" fmla="*/ 164 w 193"/>
              <a:gd name="T19" fmla="*/ 32 h 193"/>
              <a:gd name="T20" fmla="*/ 166 w 193"/>
              <a:gd name="T21" fmla="*/ 34 h 193"/>
              <a:gd name="T22" fmla="*/ 189 w 193"/>
              <a:gd name="T23" fmla="*/ 101 h 193"/>
              <a:gd name="T24" fmla="*/ 97 w 193"/>
              <a:gd name="T25" fmla="*/ 189 h 193"/>
              <a:gd name="T26" fmla="*/ 4 w 193"/>
              <a:gd name="T27" fmla="*/ 97 h 193"/>
              <a:gd name="T28" fmla="*/ 97 w 193"/>
              <a:gd name="T29" fmla="*/ 4 h 193"/>
              <a:gd name="T30" fmla="*/ 159 w 193"/>
              <a:gd name="T31" fmla="*/ 28 h 193"/>
              <a:gd name="T32" fmla="*/ 161 w 193"/>
              <a:gd name="T33" fmla="*/ 30 h 193"/>
              <a:gd name="T34" fmla="*/ 96 w 193"/>
              <a:gd name="T35" fmla="*/ 95 h 193"/>
              <a:gd name="T36" fmla="*/ 95 w 193"/>
              <a:gd name="T37" fmla="*/ 97 h 193"/>
              <a:gd name="T38" fmla="*/ 97 w 193"/>
              <a:gd name="T39" fmla="*/ 98 h 193"/>
              <a:gd name="T40" fmla="*/ 190 w 193"/>
              <a:gd name="T41" fmla="*/ 98 h 193"/>
              <a:gd name="T42" fmla="*/ 189 w 193"/>
              <a:gd name="T43" fmla="*/ 10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166" y="34"/>
                </a:moveTo>
                <a:cubicBezTo>
                  <a:pt x="180" y="50"/>
                  <a:pt x="188" y="71"/>
                  <a:pt x="189" y="92"/>
                </a:cubicBezTo>
                <a:cubicBezTo>
                  <a:pt x="190" y="95"/>
                  <a:pt x="190" y="95"/>
                  <a:pt x="190" y="95"/>
                </a:cubicBezTo>
                <a:cubicBezTo>
                  <a:pt x="101" y="95"/>
                  <a:pt x="101" y="95"/>
                  <a:pt x="101" y="95"/>
                </a:cubicBezTo>
                <a:cubicBezTo>
                  <a:pt x="164" y="32"/>
                  <a:pt x="164" y="32"/>
                  <a:pt x="164" y="32"/>
                </a:cubicBezTo>
                <a:lnTo>
                  <a:pt x="166" y="34"/>
                </a:lnTo>
                <a:close/>
                <a:moveTo>
                  <a:pt x="189" y="101"/>
                </a:moveTo>
                <a:cubicBezTo>
                  <a:pt x="187" y="151"/>
                  <a:pt x="146" y="189"/>
                  <a:pt x="97" y="189"/>
                </a:cubicBezTo>
                <a:cubicBezTo>
                  <a:pt x="46" y="189"/>
                  <a:pt x="4" y="148"/>
                  <a:pt x="4" y="97"/>
                </a:cubicBezTo>
                <a:cubicBezTo>
                  <a:pt x="4" y="45"/>
                  <a:pt x="46" y="4"/>
                  <a:pt x="97" y="4"/>
                </a:cubicBezTo>
                <a:cubicBezTo>
                  <a:pt x="120" y="4"/>
                  <a:pt x="142" y="12"/>
                  <a:pt x="159" y="28"/>
                </a:cubicBezTo>
                <a:cubicBezTo>
                  <a:pt x="161" y="30"/>
                  <a:pt x="161" y="30"/>
                  <a:pt x="161" y="30"/>
                </a:cubicBezTo>
                <a:cubicBezTo>
                  <a:pt x="96" y="95"/>
                  <a:pt x="96" y="95"/>
                  <a:pt x="96" y="95"/>
                </a:cubicBezTo>
                <a:cubicBezTo>
                  <a:pt x="95" y="96"/>
                  <a:pt x="95" y="96"/>
                  <a:pt x="95" y="97"/>
                </a:cubicBezTo>
                <a:cubicBezTo>
                  <a:pt x="95" y="98"/>
                  <a:pt x="96" y="98"/>
                  <a:pt x="97" y="98"/>
                </a:cubicBezTo>
                <a:cubicBezTo>
                  <a:pt x="190" y="98"/>
                  <a:pt x="190" y="98"/>
                  <a:pt x="190" y="98"/>
                </a:cubicBezTo>
                <a:lnTo>
                  <a:pt x="189" y="101"/>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22" name="Group 121"/>
          <p:cNvGrpSpPr/>
          <p:nvPr/>
        </p:nvGrpSpPr>
        <p:grpSpPr>
          <a:xfrm>
            <a:off x="2892431" y="3279781"/>
            <a:ext cx="434975" cy="352425"/>
            <a:chOff x="2892426" y="3279776"/>
            <a:chExt cx="434975" cy="352425"/>
          </a:xfrm>
          <a:solidFill>
            <a:schemeClr val="tx2">
              <a:lumMod val="20000"/>
              <a:lumOff val="80000"/>
            </a:schemeClr>
          </a:solidFill>
        </p:grpSpPr>
        <p:sp>
          <p:nvSpPr>
            <p:cNvPr id="123" name="Freeform 169"/>
            <p:cNvSpPr>
              <a:spLocks noEditPoints="1"/>
            </p:cNvSpPr>
            <p:nvPr/>
          </p:nvSpPr>
          <p:spPr bwMode="auto">
            <a:xfrm>
              <a:off x="3257551" y="3279776"/>
              <a:ext cx="69850" cy="352425"/>
            </a:xfrm>
            <a:custGeom>
              <a:avLst/>
              <a:gdLst>
                <a:gd name="T0" fmla="*/ 2 w 31"/>
                <a:gd name="T1" fmla="*/ 157 h 157"/>
                <a:gd name="T2" fmla="*/ 29 w 31"/>
                <a:gd name="T3" fmla="*/ 157 h 157"/>
                <a:gd name="T4" fmla="*/ 31 w 31"/>
                <a:gd name="T5" fmla="*/ 155 h 157"/>
                <a:gd name="T6" fmla="*/ 31 w 31"/>
                <a:gd name="T7" fmla="*/ 2 h 157"/>
                <a:gd name="T8" fmla="*/ 29 w 31"/>
                <a:gd name="T9" fmla="*/ 0 h 157"/>
                <a:gd name="T10" fmla="*/ 2 w 31"/>
                <a:gd name="T11" fmla="*/ 0 h 157"/>
                <a:gd name="T12" fmla="*/ 0 w 31"/>
                <a:gd name="T13" fmla="*/ 2 h 157"/>
                <a:gd name="T14" fmla="*/ 0 w 31"/>
                <a:gd name="T15" fmla="*/ 155 h 157"/>
                <a:gd name="T16" fmla="*/ 2 w 31"/>
                <a:gd name="T17" fmla="*/ 157 h 157"/>
                <a:gd name="T18" fmla="*/ 4 w 31"/>
                <a:gd name="T19" fmla="*/ 4 h 157"/>
                <a:gd name="T20" fmla="*/ 27 w 31"/>
                <a:gd name="T21" fmla="*/ 4 h 157"/>
                <a:gd name="T22" fmla="*/ 27 w 31"/>
                <a:gd name="T23" fmla="*/ 153 h 157"/>
                <a:gd name="T24" fmla="*/ 4 w 31"/>
                <a:gd name="T25" fmla="*/ 153 h 157"/>
                <a:gd name="T26" fmla="*/ 4 w 31"/>
                <a:gd name="T27" fmla="*/ 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157">
                  <a:moveTo>
                    <a:pt x="2" y="157"/>
                  </a:moveTo>
                  <a:cubicBezTo>
                    <a:pt x="29" y="157"/>
                    <a:pt x="29" y="157"/>
                    <a:pt x="29" y="157"/>
                  </a:cubicBezTo>
                  <a:cubicBezTo>
                    <a:pt x="30" y="157"/>
                    <a:pt x="31" y="156"/>
                    <a:pt x="31" y="155"/>
                  </a:cubicBezTo>
                  <a:cubicBezTo>
                    <a:pt x="31" y="2"/>
                    <a:pt x="31" y="2"/>
                    <a:pt x="31" y="2"/>
                  </a:cubicBezTo>
                  <a:cubicBezTo>
                    <a:pt x="31" y="1"/>
                    <a:pt x="30" y="0"/>
                    <a:pt x="29" y="0"/>
                  </a:cubicBezTo>
                  <a:cubicBezTo>
                    <a:pt x="2" y="0"/>
                    <a:pt x="2" y="0"/>
                    <a:pt x="2" y="0"/>
                  </a:cubicBezTo>
                  <a:cubicBezTo>
                    <a:pt x="1" y="0"/>
                    <a:pt x="0" y="1"/>
                    <a:pt x="0" y="2"/>
                  </a:cubicBezTo>
                  <a:cubicBezTo>
                    <a:pt x="0" y="155"/>
                    <a:pt x="0" y="155"/>
                    <a:pt x="0" y="155"/>
                  </a:cubicBezTo>
                  <a:cubicBezTo>
                    <a:pt x="0" y="156"/>
                    <a:pt x="1" y="157"/>
                    <a:pt x="2" y="157"/>
                  </a:cubicBezTo>
                  <a:close/>
                  <a:moveTo>
                    <a:pt x="4" y="4"/>
                  </a:moveTo>
                  <a:cubicBezTo>
                    <a:pt x="27" y="4"/>
                    <a:pt x="27" y="4"/>
                    <a:pt x="27" y="4"/>
                  </a:cubicBezTo>
                  <a:cubicBezTo>
                    <a:pt x="27" y="153"/>
                    <a:pt x="27" y="153"/>
                    <a:pt x="27" y="153"/>
                  </a:cubicBezTo>
                  <a:cubicBezTo>
                    <a:pt x="4" y="153"/>
                    <a:pt x="4" y="153"/>
                    <a:pt x="4" y="153"/>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4" name="Freeform 170"/>
            <p:cNvSpPr>
              <a:spLocks noEditPoints="1"/>
            </p:cNvSpPr>
            <p:nvPr/>
          </p:nvSpPr>
          <p:spPr bwMode="auto">
            <a:xfrm>
              <a:off x="3135313" y="3441701"/>
              <a:ext cx="69850" cy="190500"/>
            </a:xfrm>
            <a:custGeom>
              <a:avLst/>
              <a:gdLst>
                <a:gd name="T0" fmla="*/ 2 w 31"/>
                <a:gd name="T1" fmla="*/ 85 h 85"/>
                <a:gd name="T2" fmla="*/ 29 w 31"/>
                <a:gd name="T3" fmla="*/ 85 h 85"/>
                <a:gd name="T4" fmla="*/ 31 w 31"/>
                <a:gd name="T5" fmla="*/ 83 h 85"/>
                <a:gd name="T6" fmla="*/ 31 w 31"/>
                <a:gd name="T7" fmla="*/ 2 h 85"/>
                <a:gd name="T8" fmla="*/ 29 w 31"/>
                <a:gd name="T9" fmla="*/ 0 h 85"/>
                <a:gd name="T10" fmla="*/ 2 w 31"/>
                <a:gd name="T11" fmla="*/ 0 h 85"/>
                <a:gd name="T12" fmla="*/ 0 w 31"/>
                <a:gd name="T13" fmla="*/ 2 h 85"/>
                <a:gd name="T14" fmla="*/ 0 w 31"/>
                <a:gd name="T15" fmla="*/ 83 h 85"/>
                <a:gd name="T16" fmla="*/ 2 w 31"/>
                <a:gd name="T17" fmla="*/ 85 h 85"/>
                <a:gd name="T18" fmla="*/ 4 w 31"/>
                <a:gd name="T19" fmla="*/ 4 h 85"/>
                <a:gd name="T20" fmla="*/ 27 w 31"/>
                <a:gd name="T21" fmla="*/ 4 h 85"/>
                <a:gd name="T22" fmla="*/ 27 w 31"/>
                <a:gd name="T23" fmla="*/ 81 h 85"/>
                <a:gd name="T24" fmla="*/ 4 w 31"/>
                <a:gd name="T25" fmla="*/ 81 h 85"/>
                <a:gd name="T26" fmla="*/ 4 w 31"/>
                <a:gd name="T27"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85">
                  <a:moveTo>
                    <a:pt x="2" y="85"/>
                  </a:moveTo>
                  <a:cubicBezTo>
                    <a:pt x="29" y="85"/>
                    <a:pt x="29" y="85"/>
                    <a:pt x="29" y="85"/>
                  </a:cubicBezTo>
                  <a:cubicBezTo>
                    <a:pt x="30" y="85"/>
                    <a:pt x="31" y="84"/>
                    <a:pt x="31" y="83"/>
                  </a:cubicBezTo>
                  <a:cubicBezTo>
                    <a:pt x="31" y="2"/>
                    <a:pt x="31" y="2"/>
                    <a:pt x="31" y="2"/>
                  </a:cubicBezTo>
                  <a:cubicBezTo>
                    <a:pt x="31" y="1"/>
                    <a:pt x="30" y="0"/>
                    <a:pt x="29" y="0"/>
                  </a:cubicBezTo>
                  <a:cubicBezTo>
                    <a:pt x="2" y="0"/>
                    <a:pt x="2" y="0"/>
                    <a:pt x="2" y="0"/>
                  </a:cubicBezTo>
                  <a:cubicBezTo>
                    <a:pt x="1" y="0"/>
                    <a:pt x="0" y="1"/>
                    <a:pt x="0" y="2"/>
                  </a:cubicBezTo>
                  <a:cubicBezTo>
                    <a:pt x="0" y="83"/>
                    <a:pt x="0" y="83"/>
                    <a:pt x="0" y="83"/>
                  </a:cubicBezTo>
                  <a:cubicBezTo>
                    <a:pt x="0" y="84"/>
                    <a:pt x="1" y="85"/>
                    <a:pt x="2" y="85"/>
                  </a:cubicBezTo>
                  <a:close/>
                  <a:moveTo>
                    <a:pt x="4" y="4"/>
                  </a:moveTo>
                  <a:cubicBezTo>
                    <a:pt x="27" y="4"/>
                    <a:pt x="27" y="4"/>
                    <a:pt x="27" y="4"/>
                  </a:cubicBezTo>
                  <a:cubicBezTo>
                    <a:pt x="27" y="81"/>
                    <a:pt x="27" y="81"/>
                    <a:pt x="27" y="81"/>
                  </a:cubicBezTo>
                  <a:cubicBezTo>
                    <a:pt x="4" y="81"/>
                    <a:pt x="4" y="81"/>
                    <a:pt x="4" y="81"/>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5" name="Freeform 171"/>
            <p:cNvSpPr>
              <a:spLocks noEditPoints="1"/>
            </p:cNvSpPr>
            <p:nvPr/>
          </p:nvSpPr>
          <p:spPr bwMode="auto">
            <a:xfrm>
              <a:off x="3013076" y="3319463"/>
              <a:ext cx="69850" cy="312738"/>
            </a:xfrm>
            <a:custGeom>
              <a:avLst/>
              <a:gdLst>
                <a:gd name="T0" fmla="*/ 2 w 31"/>
                <a:gd name="T1" fmla="*/ 139 h 139"/>
                <a:gd name="T2" fmla="*/ 29 w 31"/>
                <a:gd name="T3" fmla="*/ 139 h 139"/>
                <a:gd name="T4" fmla="*/ 31 w 31"/>
                <a:gd name="T5" fmla="*/ 137 h 139"/>
                <a:gd name="T6" fmla="*/ 31 w 31"/>
                <a:gd name="T7" fmla="*/ 2 h 139"/>
                <a:gd name="T8" fmla="*/ 29 w 31"/>
                <a:gd name="T9" fmla="*/ 0 h 139"/>
                <a:gd name="T10" fmla="*/ 2 w 31"/>
                <a:gd name="T11" fmla="*/ 0 h 139"/>
                <a:gd name="T12" fmla="*/ 0 w 31"/>
                <a:gd name="T13" fmla="*/ 2 h 139"/>
                <a:gd name="T14" fmla="*/ 0 w 31"/>
                <a:gd name="T15" fmla="*/ 137 h 139"/>
                <a:gd name="T16" fmla="*/ 2 w 31"/>
                <a:gd name="T17" fmla="*/ 139 h 139"/>
                <a:gd name="T18" fmla="*/ 4 w 31"/>
                <a:gd name="T19" fmla="*/ 4 h 139"/>
                <a:gd name="T20" fmla="*/ 27 w 31"/>
                <a:gd name="T21" fmla="*/ 4 h 139"/>
                <a:gd name="T22" fmla="*/ 27 w 31"/>
                <a:gd name="T23" fmla="*/ 135 h 139"/>
                <a:gd name="T24" fmla="*/ 4 w 31"/>
                <a:gd name="T25" fmla="*/ 135 h 139"/>
                <a:gd name="T26" fmla="*/ 4 w 31"/>
                <a:gd name="T27" fmla="*/ 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139">
                  <a:moveTo>
                    <a:pt x="2" y="139"/>
                  </a:moveTo>
                  <a:cubicBezTo>
                    <a:pt x="29" y="139"/>
                    <a:pt x="29" y="139"/>
                    <a:pt x="29" y="139"/>
                  </a:cubicBezTo>
                  <a:cubicBezTo>
                    <a:pt x="30" y="139"/>
                    <a:pt x="31" y="138"/>
                    <a:pt x="31" y="137"/>
                  </a:cubicBezTo>
                  <a:cubicBezTo>
                    <a:pt x="31" y="2"/>
                    <a:pt x="31" y="2"/>
                    <a:pt x="31" y="2"/>
                  </a:cubicBezTo>
                  <a:cubicBezTo>
                    <a:pt x="31" y="1"/>
                    <a:pt x="30" y="0"/>
                    <a:pt x="29" y="0"/>
                  </a:cubicBezTo>
                  <a:cubicBezTo>
                    <a:pt x="2" y="0"/>
                    <a:pt x="2" y="0"/>
                    <a:pt x="2" y="0"/>
                  </a:cubicBezTo>
                  <a:cubicBezTo>
                    <a:pt x="1" y="0"/>
                    <a:pt x="0" y="1"/>
                    <a:pt x="0" y="2"/>
                  </a:cubicBezTo>
                  <a:cubicBezTo>
                    <a:pt x="0" y="137"/>
                    <a:pt x="0" y="137"/>
                    <a:pt x="0" y="137"/>
                  </a:cubicBezTo>
                  <a:cubicBezTo>
                    <a:pt x="0" y="138"/>
                    <a:pt x="1" y="139"/>
                    <a:pt x="2" y="139"/>
                  </a:cubicBezTo>
                  <a:close/>
                  <a:moveTo>
                    <a:pt x="4" y="4"/>
                  </a:moveTo>
                  <a:cubicBezTo>
                    <a:pt x="27" y="4"/>
                    <a:pt x="27" y="4"/>
                    <a:pt x="27" y="4"/>
                  </a:cubicBezTo>
                  <a:cubicBezTo>
                    <a:pt x="27" y="135"/>
                    <a:pt x="27" y="135"/>
                    <a:pt x="27" y="135"/>
                  </a:cubicBezTo>
                  <a:cubicBezTo>
                    <a:pt x="4" y="135"/>
                    <a:pt x="4" y="135"/>
                    <a:pt x="4" y="135"/>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6" name="Freeform 172"/>
            <p:cNvSpPr>
              <a:spLocks noEditPoints="1"/>
            </p:cNvSpPr>
            <p:nvPr/>
          </p:nvSpPr>
          <p:spPr bwMode="auto">
            <a:xfrm>
              <a:off x="2892426" y="3502026"/>
              <a:ext cx="69850" cy="130175"/>
            </a:xfrm>
            <a:custGeom>
              <a:avLst/>
              <a:gdLst>
                <a:gd name="T0" fmla="*/ 2 w 31"/>
                <a:gd name="T1" fmla="*/ 58 h 58"/>
                <a:gd name="T2" fmla="*/ 29 w 31"/>
                <a:gd name="T3" fmla="*/ 58 h 58"/>
                <a:gd name="T4" fmla="*/ 31 w 31"/>
                <a:gd name="T5" fmla="*/ 56 h 58"/>
                <a:gd name="T6" fmla="*/ 31 w 31"/>
                <a:gd name="T7" fmla="*/ 2 h 58"/>
                <a:gd name="T8" fmla="*/ 29 w 31"/>
                <a:gd name="T9" fmla="*/ 0 h 58"/>
                <a:gd name="T10" fmla="*/ 2 w 31"/>
                <a:gd name="T11" fmla="*/ 0 h 58"/>
                <a:gd name="T12" fmla="*/ 0 w 31"/>
                <a:gd name="T13" fmla="*/ 2 h 58"/>
                <a:gd name="T14" fmla="*/ 0 w 31"/>
                <a:gd name="T15" fmla="*/ 56 h 58"/>
                <a:gd name="T16" fmla="*/ 2 w 31"/>
                <a:gd name="T17" fmla="*/ 58 h 58"/>
                <a:gd name="T18" fmla="*/ 4 w 31"/>
                <a:gd name="T19" fmla="*/ 4 h 58"/>
                <a:gd name="T20" fmla="*/ 27 w 31"/>
                <a:gd name="T21" fmla="*/ 4 h 58"/>
                <a:gd name="T22" fmla="*/ 27 w 31"/>
                <a:gd name="T23" fmla="*/ 54 h 58"/>
                <a:gd name="T24" fmla="*/ 4 w 31"/>
                <a:gd name="T25" fmla="*/ 54 h 58"/>
                <a:gd name="T26" fmla="*/ 4 w 31"/>
                <a:gd name="T27"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58">
                  <a:moveTo>
                    <a:pt x="2" y="58"/>
                  </a:moveTo>
                  <a:cubicBezTo>
                    <a:pt x="29" y="58"/>
                    <a:pt x="29" y="58"/>
                    <a:pt x="29" y="58"/>
                  </a:cubicBezTo>
                  <a:cubicBezTo>
                    <a:pt x="30" y="58"/>
                    <a:pt x="31" y="57"/>
                    <a:pt x="31" y="56"/>
                  </a:cubicBezTo>
                  <a:cubicBezTo>
                    <a:pt x="31" y="2"/>
                    <a:pt x="31" y="2"/>
                    <a:pt x="31" y="2"/>
                  </a:cubicBezTo>
                  <a:cubicBezTo>
                    <a:pt x="31" y="1"/>
                    <a:pt x="30" y="0"/>
                    <a:pt x="29" y="0"/>
                  </a:cubicBezTo>
                  <a:cubicBezTo>
                    <a:pt x="2" y="0"/>
                    <a:pt x="2" y="0"/>
                    <a:pt x="2" y="0"/>
                  </a:cubicBezTo>
                  <a:cubicBezTo>
                    <a:pt x="1" y="0"/>
                    <a:pt x="0" y="1"/>
                    <a:pt x="0" y="2"/>
                  </a:cubicBezTo>
                  <a:cubicBezTo>
                    <a:pt x="0" y="56"/>
                    <a:pt x="0" y="56"/>
                    <a:pt x="0" y="56"/>
                  </a:cubicBezTo>
                  <a:cubicBezTo>
                    <a:pt x="0" y="57"/>
                    <a:pt x="1" y="58"/>
                    <a:pt x="2" y="58"/>
                  </a:cubicBezTo>
                  <a:close/>
                  <a:moveTo>
                    <a:pt x="4" y="4"/>
                  </a:moveTo>
                  <a:cubicBezTo>
                    <a:pt x="27" y="4"/>
                    <a:pt x="27" y="4"/>
                    <a:pt x="27" y="4"/>
                  </a:cubicBezTo>
                  <a:cubicBezTo>
                    <a:pt x="27" y="54"/>
                    <a:pt x="27" y="54"/>
                    <a:pt x="27" y="54"/>
                  </a:cubicBezTo>
                  <a:cubicBezTo>
                    <a:pt x="4" y="54"/>
                    <a:pt x="4" y="54"/>
                    <a:pt x="4" y="54"/>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27" name="Freeform 173"/>
          <p:cNvSpPr>
            <a:spLocks noEditPoints="1"/>
          </p:cNvSpPr>
          <p:nvPr/>
        </p:nvSpPr>
        <p:spPr bwMode="auto">
          <a:xfrm>
            <a:off x="3746506" y="3238506"/>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34 w 193"/>
              <a:gd name="T11" fmla="*/ 28 h 193"/>
              <a:gd name="T12" fmla="*/ 96 w 193"/>
              <a:gd name="T13" fmla="*/ 4 h 193"/>
              <a:gd name="T14" fmla="*/ 158 w 193"/>
              <a:gd name="T15" fmla="*/ 28 h 193"/>
              <a:gd name="T16" fmla="*/ 161 w 193"/>
              <a:gd name="T17" fmla="*/ 30 h 193"/>
              <a:gd name="T18" fmla="*/ 135 w 193"/>
              <a:gd name="T19" fmla="*/ 56 h 193"/>
              <a:gd name="T20" fmla="*/ 133 w 193"/>
              <a:gd name="T21" fmla="*/ 54 h 193"/>
              <a:gd name="T22" fmla="*/ 96 w 193"/>
              <a:gd name="T23" fmla="*/ 41 h 193"/>
              <a:gd name="T24" fmla="*/ 60 w 193"/>
              <a:gd name="T25" fmla="*/ 54 h 193"/>
              <a:gd name="T26" fmla="*/ 58 w 193"/>
              <a:gd name="T27" fmla="*/ 56 h 193"/>
              <a:gd name="T28" fmla="*/ 32 w 193"/>
              <a:gd name="T29" fmla="*/ 30 h 193"/>
              <a:gd name="T30" fmla="*/ 34 w 193"/>
              <a:gd name="T31" fmla="*/ 28 h 193"/>
              <a:gd name="T32" fmla="*/ 149 w 193"/>
              <a:gd name="T33" fmla="*/ 97 h 193"/>
              <a:gd name="T34" fmla="*/ 96 w 193"/>
              <a:gd name="T35" fmla="*/ 149 h 193"/>
              <a:gd name="T36" fmla="*/ 44 w 193"/>
              <a:gd name="T37" fmla="*/ 97 h 193"/>
              <a:gd name="T38" fmla="*/ 96 w 193"/>
              <a:gd name="T39" fmla="*/ 44 h 193"/>
              <a:gd name="T40" fmla="*/ 149 w 193"/>
              <a:gd name="T41" fmla="*/ 97 h 193"/>
              <a:gd name="T42" fmla="*/ 28 w 193"/>
              <a:gd name="T43" fmla="*/ 159 h 193"/>
              <a:gd name="T44" fmla="*/ 4 w 193"/>
              <a:gd name="T45" fmla="*/ 97 h 193"/>
              <a:gd name="T46" fmla="*/ 28 w 193"/>
              <a:gd name="T47" fmla="*/ 34 h 193"/>
              <a:gd name="T48" fmla="*/ 29 w 193"/>
              <a:gd name="T49" fmla="*/ 32 h 193"/>
              <a:gd name="T50" fmla="*/ 55 w 193"/>
              <a:gd name="T51" fmla="*/ 58 h 193"/>
              <a:gd name="T52" fmla="*/ 54 w 193"/>
              <a:gd name="T53" fmla="*/ 60 h 193"/>
              <a:gd name="T54" fmla="*/ 40 w 193"/>
              <a:gd name="T55" fmla="*/ 97 h 193"/>
              <a:gd name="T56" fmla="*/ 54 w 193"/>
              <a:gd name="T57" fmla="*/ 133 h 193"/>
              <a:gd name="T58" fmla="*/ 55 w 193"/>
              <a:gd name="T59" fmla="*/ 135 h 193"/>
              <a:gd name="T60" fmla="*/ 29 w 193"/>
              <a:gd name="T61" fmla="*/ 161 h 193"/>
              <a:gd name="T62" fmla="*/ 28 w 193"/>
              <a:gd name="T63" fmla="*/ 159 h 193"/>
              <a:gd name="T64" fmla="*/ 158 w 193"/>
              <a:gd name="T65" fmla="*/ 165 h 193"/>
              <a:gd name="T66" fmla="*/ 96 w 193"/>
              <a:gd name="T67" fmla="*/ 189 h 193"/>
              <a:gd name="T68" fmla="*/ 34 w 193"/>
              <a:gd name="T69" fmla="*/ 165 h 193"/>
              <a:gd name="T70" fmla="*/ 32 w 193"/>
              <a:gd name="T71" fmla="*/ 163 h 193"/>
              <a:gd name="T72" fmla="*/ 58 w 193"/>
              <a:gd name="T73" fmla="*/ 137 h 193"/>
              <a:gd name="T74" fmla="*/ 60 w 193"/>
              <a:gd name="T75" fmla="*/ 139 h 193"/>
              <a:gd name="T76" fmla="*/ 96 w 193"/>
              <a:gd name="T77" fmla="*/ 153 h 193"/>
              <a:gd name="T78" fmla="*/ 133 w 193"/>
              <a:gd name="T79" fmla="*/ 139 h 193"/>
              <a:gd name="T80" fmla="*/ 135 w 193"/>
              <a:gd name="T81" fmla="*/ 137 h 193"/>
              <a:gd name="T82" fmla="*/ 161 w 193"/>
              <a:gd name="T83" fmla="*/ 163 h 193"/>
              <a:gd name="T84" fmla="*/ 158 w 193"/>
              <a:gd name="T85" fmla="*/ 165 h 193"/>
              <a:gd name="T86" fmla="*/ 163 w 193"/>
              <a:gd name="T87" fmla="*/ 161 h 193"/>
              <a:gd name="T88" fmla="*/ 137 w 193"/>
              <a:gd name="T89" fmla="*/ 135 h 193"/>
              <a:gd name="T90" fmla="*/ 139 w 193"/>
              <a:gd name="T91" fmla="*/ 133 h 193"/>
              <a:gd name="T92" fmla="*/ 152 w 193"/>
              <a:gd name="T93" fmla="*/ 97 h 193"/>
              <a:gd name="T94" fmla="*/ 139 w 193"/>
              <a:gd name="T95" fmla="*/ 60 h 193"/>
              <a:gd name="T96" fmla="*/ 137 w 193"/>
              <a:gd name="T97" fmla="*/ 58 h 193"/>
              <a:gd name="T98" fmla="*/ 163 w 193"/>
              <a:gd name="T99" fmla="*/ 32 h 193"/>
              <a:gd name="T100" fmla="*/ 165 w 193"/>
              <a:gd name="T101" fmla="*/ 34 h 193"/>
              <a:gd name="T102" fmla="*/ 189 w 193"/>
              <a:gd name="T103" fmla="*/ 97 h 193"/>
              <a:gd name="T104" fmla="*/ 165 w 193"/>
              <a:gd name="T105" fmla="*/ 159 h 193"/>
              <a:gd name="T106" fmla="*/ 163 w 193"/>
              <a:gd name="T107" fmla="*/ 16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93">
                <a:moveTo>
                  <a:pt x="96" y="0"/>
                </a:moveTo>
                <a:cubicBezTo>
                  <a:pt x="43" y="0"/>
                  <a:pt x="0" y="43"/>
                  <a:pt x="0" y="97"/>
                </a:cubicBezTo>
                <a:cubicBezTo>
                  <a:pt x="0" y="150"/>
                  <a:pt x="43" y="193"/>
                  <a:pt x="96" y="193"/>
                </a:cubicBezTo>
                <a:cubicBezTo>
                  <a:pt x="150" y="193"/>
                  <a:pt x="193" y="150"/>
                  <a:pt x="193" y="97"/>
                </a:cubicBezTo>
                <a:cubicBezTo>
                  <a:pt x="193" y="43"/>
                  <a:pt x="150" y="0"/>
                  <a:pt x="96" y="0"/>
                </a:cubicBezTo>
                <a:close/>
                <a:moveTo>
                  <a:pt x="34" y="28"/>
                </a:moveTo>
                <a:cubicBezTo>
                  <a:pt x="51" y="12"/>
                  <a:pt x="73" y="4"/>
                  <a:pt x="96" y="4"/>
                </a:cubicBezTo>
                <a:cubicBezTo>
                  <a:pt x="119" y="4"/>
                  <a:pt x="141" y="12"/>
                  <a:pt x="158" y="28"/>
                </a:cubicBezTo>
                <a:cubicBezTo>
                  <a:pt x="161" y="30"/>
                  <a:pt x="161" y="30"/>
                  <a:pt x="161" y="30"/>
                </a:cubicBezTo>
                <a:cubicBezTo>
                  <a:pt x="135" y="56"/>
                  <a:pt x="135" y="56"/>
                  <a:pt x="135" y="56"/>
                </a:cubicBezTo>
                <a:cubicBezTo>
                  <a:pt x="133" y="54"/>
                  <a:pt x="133" y="54"/>
                  <a:pt x="133" y="54"/>
                </a:cubicBezTo>
                <a:cubicBezTo>
                  <a:pt x="123" y="45"/>
                  <a:pt x="110" y="41"/>
                  <a:pt x="96" y="41"/>
                </a:cubicBezTo>
                <a:cubicBezTo>
                  <a:pt x="83" y="41"/>
                  <a:pt x="70" y="45"/>
                  <a:pt x="60" y="54"/>
                </a:cubicBezTo>
                <a:cubicBezTo>
                  <a:pt x="58" y="56"/>
                  <a:pt x="58" y="56"/>
                  <a:pt x="58" y="56"/>
                </a:cubicBezTo>
                <a:cubicBezTo>
                  <a:pt x="32" y="30"/>
                  <a:pt x="32" y="30"/>
                  <a:pt x="32" y="30"/>
                </a:cubicBezTo>
                <a:lnTo>
                  <a:pt x="34" y="28"/>
                </a:lnTo>
                <a:close/>
                <a:moveTo>
                  <a:pt x="149" y="97"/>
                </a:moveTo>
                <a:cubicBezTo>
                  <a:pt x="149" y="125"/>
                  <a:pt x="125" y="149"/>
                  <a:pt x="96" y="149"/>
                </a:cubicBezTo>
                <a:cubicBezTo>
                  <a:pt x="68" y="149"/>
                  <a:pt x="44" y="125"/>
                  <a:pt x="44" y="97"/>
                </a:cubicBezTo>
                <a:cubicBezTo>
                  <a:pt x="44" y="68"/>
                  <a:pt x="68" y="44"/>
                  <a:pt x="96" y="44"/>
                </a:cubicBezTo>
                <a:cubicBezTo>
                  <a:pt x="125" y="44"/>
                  <a:pt x="149" y="68"/>
                  <a:pt x="149" y="97"/>
                </a:cubicBezTo>
                <a:close/>
                <a:moveTo>
                  <a:pt x="28" y="159"/>
                </a:moveTo>
                <a:cubicBezTo>
                  <a:pt x="12" y="142"/>
                  <a:pt x="4" y="120"/>
                  <a:pt x="4" y="97"/>
                </a:cubicBezTo>
                <a:cubicBezTo>
                  <a:pt x="4" y="74"/>
                  <a:pt x="12" y="52"/>
                  <a:pt x="28" y="34"/>
                </a:cubicBezTo>
                <a:cubicBezTo>
                  <a:pt x="29" y="32"/>
                  <a:pt x="29" y="32"/>
                  <a:pt x="29" y="32"/>
                </a:cubicBezTo>
                <a:cubicBezTo>
                  <a:pt x="55" y="58"/>
                  <a:pt x="55" y="58"/>
                  <a:pt x="55" y="58"/>
                </a:cubicBezTo>
                <a:cubicBezTo>
                  <a:pt x="54" y="60"/>
                  <a:pt x="54" y="60"/>
                  <a:pt x="54" y="60"/>
                </a:cubicBezTo>
                <a:cubicBezTo>
                  <a:pt x="45" y="70"/>
                  <a:pt x="40" y="83"/>
                  <a:pt x="40" y="97"/>
                </a:cubicBezTo>
                <a:cubicBezTo>
                  <a:pt x="40" y="110"/>
                  <a:pt x="45" y="123"/>
                  <a:pt x="54" y="133"/>
                </a:cubicBezTo>
                <a:cubicBezTo>
                  <a:pt x="55" y="135"/>
                  <a:pt x="55" y="135"/>
                  <a:pt x="55" y="135"/>
                </a:cubicBezTo>
                <a:cubicBezTo>
                  <a:pt x="29" y="161"/>
                  <a:pt x="29" y="161"/>
                  <a:pt x="29" y="161"/>
                </a:cubicBezTo>
                <a:lnTo>
                  <a:pt x="28" y="159"/>
                </a:lnTo>
                <a:close/>
                <a:moveTo>
                  <a:pt x="158" y="165"/>
                </a:moveTo>
                <a:cubicBezTo>
                  <a:pt x="141" y="181"/>
                  <a:pt x="119" y="189"/>
                  <a:pt x="96" y="189"/>
                </a:cubicBezTo>
                <a:cubicBezTo>
                  <a:pt x="73" y="189"/>
                  <a:pt x="51" y="181"/>
                  <a:pt x="34" y="165"/>
                </a:cubicBezTo>
                <a:cubicBezTo>
                  <a:pt x="32" y="163"/>
                  <a:pt x="32" y="163"/>
                  <a:pt x="32" y="163"/>
                </a:cubicBezTo>
                <a:cubicBezTo>
                  <a:pt x="58" y="137"/>
                  <a:pt x="58" y="137"/>
                  <a:pt x="58" y="137"/>
                </a:cubicBezTo>
                <a:cubicBezTo>
                  <a:pt x="60" y="139"/>
                  <a:pt x="60" y="139"/>
                  <a:pt x="60" y="139"/>
                </a:cubicBezTo>
                <a:cubicBezTo>
                  <a:pt x="70" y="148"/>
                  <a:pt x="83" y="153"/>
                  <a:pt x="96" y="153"/>
                </a:cubicBezTo>
                <a:cubicBezTo>
                  <a:pt x="110" y="153"/>
                  <a:pt x="123" y="148"/>
                  <a:pt x="133" y="139"/>
                </a:cubicBezTo>
                <a:cubicBezTo>
                  <a:pt x="135" y="137"/>
                  <a:pt x="135" y="137"/>
                  <a:pt x="135" y="137"/>
                </a:cubicBezTo>
                <a:cubicBezTo>
                  <a:pt x="161" y="163"/>
                  <a:pt x="161" y="163"/>
                  <a:pt x="161" y="163"/>
                </a:cubicBezTo>
                <a:lnTo>
                  <a:pt x="158" y="165"/>
                </a:lnTo>
                <a:close/>
                <a:moveTo>
                  <a:pt x="163" y="161"/>
                </a:moveTo>
                <a:cubicBezTo>
                  <a:pt x="137" y="135"/>
                  <a:pt x="137" y="135"/>
                  <a:pt x="137" y="135"/>
                </a:cubicBezTo>
                <a:cubicBezTo>
                  <a:pt x="139" y="133"/>
                  <a:pt x="139" y="133"/>
                  <a:pt x="139" y="133"/>
                </a:cubicBezTo>
                <a:cubicBezTo>
                  <a:pt x="147" y="123"/>
                  <a:pt x="152" y="110"/>
                  <a:pt x="152" y="97"/>
                </a:cubicBezTo>
                <a:cubicBezTo>
                  <a:pt x="152" y="83"/>
                  <a:pt x="147" y="70"/>
                  <a:pt x="139" y="60"/>
                </a:cubicBezTo>
                <a:cubicBezTo>
                  <a:pt x="137" y="58"/>
                  <a:pt x="137" y="58"/>
                  <a:pt x="137" y="58"/>
                </a:cubicBezTo>
                <a:cubicBezTo>
                  <a:pt x="163" y="32"/>
                  <a:pt x="163" y="32"/>
                  <a:pt x="163" y="32"/>
                </a:cubicBezTo>
                <a:cubicBezTo>
                  <a:pt x="165" y="34"/>
                  <a:pt x="165" y="34"/>
                  <a:pt x="165" y="34"/>
                </a:cubicBezTo>
                <a:cubicBezTo>
                  <a:pt x="181" y="52"/>
                  <a:pt x="189" y="74"/>
                  <a:pt x="189" y="97"/>
                </a:cubicBezTo>
                <a:cubicBezTo>
                  <a:pt x="189" y="120"/>
                  <a:pt x="181" y="142"/>
                  <a:pt x="165" y="159"/>
                </a:cubicBezTo>
                <a:lnTo>
                  <a:pt x="163" y="161"/>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28" name="Group 127"/>
          <p:cNvGrpSpPr/>
          <p:nvPr/>
        </p:nvGrpSpPr>
        <p:grpSpPr>
          <a:xfrm>
            <a:off x="4597406" y="3411539"/>
            <a:ext cx="438151" cy="90488"/>
            <a:chOff x="4597401" y="3411538"/>
            <a:chExt cx="438150" cy="90488"/>
          </a:xfrm>
          <a:solidFill>
            <a:schemeClr val="tx2">
              <a:lumMod val="20000"/>
              <a:lumOff val="80000"/>
            </a:schemeClr>
          </a:solidFill>
        </p:grpSpPr>
        <p:sp>
          <p:nvSpPr>
            <p:cNvPr id="129" name="Freeform 174"/>
            <p:cNvSpPr>
              <a:spLocks noEditPoints="1"/>
            </p:cNvSpPr>
            <p:nvPr/>
          </p:nvSpPr>
          <p:spPr bwMode="auto">
            <a:xfrm>
              <a:off x="4945063" y="3411538"/>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3 h 40"/>
                <a:gd name="T16" fmla="*/ 36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3"/>
                    <a:pt x="20" y="3"/>
                  </a:cubicBezTo>
                  <a:cubicBezTo>
                    <a:pt x="29" y="3"/>
                    <a:pt x="36" y="11"/>
                    <a:pt x="36" y="20"/>
                  </a:cubicBezTo>
                  <a:cubicBezTo>
                    <a:pt x="36" y="29"/>
                    <a:pt x="29" y="36"/>
                    <a:pt x="20"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0" name="Freeform 175"/>
            <p:cNvSpPr>
              <a:spLocks noEditPoints="1"/>
            </p:cNvSpPr>
            <p:nvPr/>
          </p:nvSpPr>
          <p:spPr bwMode="auto">
            <a:xfrm>
              <a:off x="4772026" y="3411538"/>
              <a:ext cx="88900"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3 h 40"/>
                <a:gd name="T16" fmla="*/ 36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3"/>
                    <a:pt x="20" y="3"/>
                  </a:cubicBezTo>
                  <a:cubicBezTo>
                    <a:pt x="29" y="3"/>
                    <a:pt x="36" y="11"/>
                    <a:pt x="36" y="20"/>
                  </a:cubicBezTo>
                  <a:cubicBezTo>
                    <a:pt x="36" y="29"/>
                    <a:pt x="29" y="36"/>
                    <a:pt x="20"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1" name="Freeform 176"/>
            <p:cNvSpPr>
              <a:spLocks noEditPoints="1"/>
            </p:cNvSpPr>
            <p:nvPr/>
          </p:nvSpPr>
          <p:spPr bwMode="auto">
            <a:xfrm>
              <a:off x="4597401" y="3411538"/>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3 h 40"/>
                <a:gd name="T16" fmla="*/ 37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3"/>
                    <a:pt x="20" y="3"/>
                  </a:cubicBezTo>
                  <a:cubicBezTo>
                    <a:pt x="29" y="3"/>
                    <a:pt x="37" y="11"/>
                    <a:pt x="37" y="20"/>
                  </a:cubicBezTo>
                  <a:cubicBezTo>
                    <a:pt x="37" y="29"/>
                    <a:pt x="29" y="36"/>
                    <a:pt x="20"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32" name="Group 131"/>
          <p:cNvGrpSpPr/>
          <p:nvPr/>
        </p:nvGrpSpPr>
        <p:grpSpPr>
          <a:xfrm>
            <a:off x="5451482" y="3238506"/>
            <a:ext cx="434975" cy="434975"/>
            <a:chOff x="5451476" y="3238501"/>
            <a:chExt cx="434975" cy="434975"/>
          </a:xfrm>
          <a:solidFill>
            <a:schemeClr val="tx2">
              <a:lumMod val="20000"/>
              <a:lumOff val="80000"/>
            </a:schemeClr>
          </a:solidFill>
        </p:grpSpPr>
        <p:sp>
          <p:nvSpPr>
            <p:cNvPr id="133" name="Freeform 177"/>
            <p:cNvSpPr>
              <a:spLocks noEditPoints="1"/>
            </p:cNvSpPr>
            <p:nvPr/>
          </p:nvSpPr>
          <p:spPr bwMode="auto">
            <a:xfrm>
              <a:off x="5645151" y="3432176"/>
              <a:ext cx="49213" cy="47625"/>
            </a:xfrm>
            <a:custGeom>
              <a:avLst/>
              <a:gdLst>
                <a:gd name="T0" fmla="*/ 11 w 22"/>
                <a:gd name="T1" fmla="*/ 21 h 21"/>
                <a:gd name="T2" fmla="*/ 22 w 22"/>
                <a:gd name="T3" fmla="*/ 11 h 21"/>
                <a:gd name="T4" fmla="*/ 11 w 22"/>
                <a:gd name="T5" fmla="*/ 0 h 21"/>
                <a:gd name="T6" fmla="*/ 0 w 22"/>
                <a:gd name="T7" fmla="*/ 11 h 21"/>
                <a:gd name="T8" fmla="*/ 11 w 22"/>
                <a:gd name="T9" fmla="*/ 21 h 21"/>
                <a:gd name="T10" fmla="*/ 11 w 22"/>
                <a:gd name="T11" fmla="*/ 3 h 21"/>
                <a:gd name="T12" fmla="*/ 18 w 22"/>
                <a:gd name="T13" fmla="*/ 11 h 21"/>
                <a:gd name="T14" fmla="*/ 11 w 22"/>
                <a:gd name="T15" fmla="*/ 18 h 21"/>
                <a:gd name="T16" fmla="*/ 4 w 22"/>
                <a:gd name="T17" fmla="*/ 11 h 21"/>
                <a:gd name="T18" fmla="*/ 11 w 22"/>
                <a:gd name="T19"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21"/>
                  </a:moveTo>
                  <a:cubicBezTo>
                    <a:pt x="17" y="21"/>
                    <a:pt x="22" y="17"/>
                    <a:pt x="22" y="11"/>
                  </a:cubicBezTo>
                  <a:cubicBezTo>
                    <a:pt x="22" y="5"/>
                    <a:pt x="17" y="0"/>
                    <a:pt x="11" y="0"/>
                  </a:cubicBezTo>
                  <a:cubicBezTo>
                    <a:pt x="5" y="0"/>
                    <a:pt x="0" y="5"/>
                    <a:pt x="0" y="11"/>
                  </a:cubicBezTo>
                  <a:cubicBezTo>
                    <a:pt x="0" y="17"/>
                    <a:pt x="5" y="21"/>
                    <a:pt x="11" y="21"/>
                  </a:cubicBezTo>
                  <a:close/>
                  <a:moveTo>
                    <a:pt x="11" y="3"/>
                  </a:moveTo>
                  <a:cubicBezTo>
                    <a:pt x="15" y="3"/>
                    <a:pt x="18" y="7"/>
                    <a:pt x="18" y="11"/>
                  </a:cubicBezTo>
                  <a:cubicBezTo>
                    <a:pt x="18" y="15"/>
                    <a:pt x="15" y="18"/>
                    <a:pt x="11" y="18"/>
                  </a:cubicBezTo>
                  <a:cubicBezTo>
                    <a:pt x="7" y="18"/>
                    <a:pt x="4" y="15"/>
                    <a:pt x="4" y="11"/>
                  </a:cubicBezTo>
                  <a:cubicBezTo>
                    <a:pt x="4" y="7"/>
                    <a:pt x="7" y="3"/>
                    <a:pt x="11"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4" name="Freeform 178"/>
            <p:cNvSpPr>
              <a:spLocks noEditPoints="1"/>
            </p:cNvSpPr>
            <p:nvPr/>
          </p:nvSpPr>
          <p:spPr bwMode="auto">
            <a:xfrm>
              <a:off x="5532438" y="3432176"/>
              <a:ext cx="49213" cy="47625"/>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5"/>
                    <a:pt x="4" y="11"/>
                  </a:cubicBezTo>
                  <a:cubicBezTo>
                    <a:pt x="4" y="7"/>
                    <a:pt x="7" y="3"/>
                    <a:pt x="11" y="3"/>
                  </a:cubicBezTo>
                  <a:cubicBezTo>
                    <a:pt x="15" y="3"/>
                    <a:pt x="18" y="7"/>
                    <a:pt x="18" y="11"/>
                  </a:cubicBezTo>
                  <a:cubicBezTo>
                    <a:pt x="18" y="15"/>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5" name="Freeform 179"/>
            <p:cNvSpPr>
              <a:spLocks noEditPoints="1"/>
            </p:cNvSpPr>
            <p:nvPr/>
          </p:nvSpPr>
          <p:spPr bwMode="auto">
            <a:xfrm>
              <a:off x="5756276" y="3432176"/>
              <a:ext cx="49213" cy="47625"/>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5"/>
                    <a:pt x="4" y="11"/>
                  </a:cubicBezTo>
                  <a:cubicBezTo>
                    <a:pt x="4" y="7"/>
                    <a:pt x="7" y="3"/>
                    <a:pt x="11" y="3"/>
                  </a:cubicBezTo>
                  <a:cubicBezTo>
                    <a:pt x="15" y="3"/>
                    <a:pt x="18" y="7"/>
                    <a:pt x="18" y="11"/>
                  </a:cubicBezTo>
                  <a:cubicBezTo>
                    <a:pt x="18" y="15"/>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6" name="Freeform 180"/>
            <p:cNvSpPr>
              <a:spLocks noEditPoints="1"/>
            </p:cNvSpPr>
            <p:nvPr/>
          </p:nvSpPr>
          <p:spPr bwMode="auto">
            <a:xfrm>
              <a:off x="5451476" y="3238501"/>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97 w 193"/>
                <a:gd name="T11" fmla="*/ 189 h 193"/>
                <a:gd name="T12" fmla="*/ 4 w 193"/>
                <a:gd name="T13" fmla="*/ 97 h 193"/>
                <a:gd name="T14" fmla="*/ 97 w 193"/>
                <a:gd name="T15" fmla="*/ 4 h 193"/>
                <a:gd name="T16" fmla="*/ 190 w 193"/>
                <a:gd name="T17" fmla="*/ 97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97" y="189"/>
                  </a:moveTo>
                  <a:cubicBezTo>
                    <a:pt x="46" y="189"/>
                    <a:pt x="4" y="148"/>
                    <a:pt x="4" y="97"/>
                  </a:cubicBezTo>
                  <a:cubicBezTo>
                    <a:pt x="4" y="45"/>
                    <a:pt x="46" y="4"/>
                    <a:pt x="97" y="4"/>
                  </a:cubicBezTo>
                  <a:cubicBezTo>
                    <a:pt x="148" y="4"/>
                    <a:pt x="190" y="45"/>
                    <a:pt x="190" y="97"/>
                  </a:cubicBezTo>
                  <a:cubicBezTo>
                    <a:pt x="190" y="148"/>
                    <a:pt x="148" y="189"/>
                    <a:pt x="97" y="18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37" name="Group 136"/>
          <p:cNvGrpSpPr/>
          <p:nvPr/>
        </p:nvGrpSpPr>
        <p:grpSpPr>
          <a:xfrm>
            <a:off x="6305557" y="3238506"/>
            <a:ext cx="434975" cy="434975"/>
            <a:chOff x="6305551" y="3238501"/>
            <a:chExt cx="434975" cy="434975"/>
          </a:xfrm>
          <a:solidFill>
            <a:schemeClr val="tx2">
              <a:lumMod val="20000"/>
              <a:lumOff val="80000"/>
            </a:schemeClr>
          </a:solidFill>
        </p:grpSpPr>
        <p:sp>
          <p:nvSpPr>
            <p:cNvPr id="138" name="Freeform 181"/>
            <p:cNvSpPr>
              <a:spLocks/>
            </p:cNvSpPr>
            <p:nvPr/>
          </p:nvSpPr>
          <p:spPr bwMode="auto">
            <a:xfrm>
              <a:off x="6305551" y="3238501"/>
              <a:ext cx="434975" cy="434975"/>
            </a:xfrm>
            <a:custGeom>
              <a:avLst/>
              <a:gdLst>
                <a:gd name="T0" fmla="*/ 193 w 193"/>
                <a:gd name="T1" fmla="*/ 70 h 193"/>
                <a:gd name="T2" fmla="*/ 191 w 193"/>
                <a:gd name="T3" fmla="*/ 68 h 193"/>
                <a:gd name="T4" fmla="*/ 189 w 193"/>
                <a:gd name="T5" fmla="*/ 70 h 193"/>
                <a:gd name="T6" fmla="*/ 189 w 193"/>
                <a:gd name="T7" fmla="*/ 169 h 193"/>
                <a:gd name="T8" fmla="*/ 169 w 193"/>
                <a:gd name="T9" fmla="*/ 189 h 193"/>
                <a:gd name="T10" fmla="*/ 24 w 193"/>
                <a:gd name="T11" fmla="*/ 189 h 193"/>
                <a:gd name="T12" fmla="*/ 4 w 193"/>
                <a:gd name="T13" fmla="*/ 169 h 193"/>
                <a:gd name="T14" fmla="*/ 4 w 193"/>
                <a:gd name="T15" fmla="*/ 24 h 193"/>
                <a:gd name="T16" fmla="*/ 24 w 193"/>
                <a:gd name="T17" fmla="*/ 4 h 193"/>
                <a:gd name="T18" fmla="*/ 124 w 193"/>
                <a:gd name="T19" fmla="*/ 4 h 193"/>
                <a:gd name="T20" fmla="*/ 125 w 193"/>
                <a:gd name="T21" fmla="*/ 2 h 193"/>
                <a:gd name="T22" fmla="*/ 124 w 193"/>
                <a:gd name="T23" fmla="*/ 0 h 193"/>
                <a:gd name="T24" fmla="*/ 24 w 193"/>
                <a:gd name="T25" fmla="*/ 0 h 193"/>
                <a:gd name="T26" fmla="*/ 0 w 193"/>
                <a:gd name="T27" fmla="*/ 24 h 193"/>
                <a:gd name="T28" fmla="*/ 0 w 193"/>
                <a:gd name="T29" fmla="*/ 169 h 193"/>
                <a:gd name="T30" fmla="*/ 24 w 193"/>
                <a:gd name="T31" fmla="*/ 193 h 193"/>
                <a:gd name="T32" fmla="*/ 169 w 193"/>
                <a:gd name="T33" fmla="*/ 193 h 193"/>
                <a:gd name="T34" fmla="*/ 193 w 193"/>
                <a:gd name="T35" fmla="*/ 169 h 193"/>
                <a:gd name="T36" fmla="*/ 193 w 193"/>
                <a:gd name="T37" fmla="*/ 7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93">
                  <a:moveTo>
                    <a:pt x="193" y="70"/>
                  </a:moveTo>
                  <a:cubicBezTo>
                    <a:pt x="193" y="69"/>
                    <a:pt x="192" y="68"/>
                    <a:pt x="191" y="68"/>
                  </a:cubicBezTo>
                  <a:cubicBezTo>
                    <a:pt x="190" y="68"/>
                    <a:pt x="189" y="69"/>
                    <a:pt x="189" y="70"/>
                  </a:cubicBezTo>
                  <a:cubicBezTo>
                    <a:pt x="189" y="169"/>
                    <a:pt x="189" y="169"/>
                    <a:pt x="189" y="169"/>
                  </a:cubicBezTo>
                  <a:cubicBezTo>
                    <a:pt x="189" y="180"/>
                    <a:pt x="180" y="189"/>
                    <a:pt x="169" y="189"/>
                  </a:cubicBezTo>
                  <a:cubicBezTo>
                    <a:pt x="24" y="189"/>
                    <a:pt x="24" y="189"/>
                    <a:pt x="24" y="189"/>
                  </a:cubicBezTo>
                  <a:cubicBezTo>
                    <a:pt x="13" y="189"/>
                    <a:pt x="4" y="180"/>
                    <a:pt x="4" y="169"/>
                  </a:cubicBezTo>
                  <a:cubicBezTo>
                    <a:pt x="4" y="24"/>
                    <a:pt x="4" y="24"/>
                    <a:pt x="4" y="24"/>
                  </a:cubicBezTo>
                  <a:cubicBezTo>
                    <a:pt x="4" y="13"/>
                    <a:pt x="13" y="4"/>
                    <a:pt x="24" y="4"/>
                  </a:cubicBezTo>
                  <a:cubicBezTo>
                    <a:pt x="124" y="4"/>
                    <a:pt x="124" y="4"/>
                    <a:pt x="124" y="4"/>
                  </a:cubicBezTo>
                  <a:cubicBezTo>
                    <a:pt x="125" y="4"/>
                    <a:pt x="125" y="3"/>
                    <a:pt x="125" y="2"/>
                  </a:cubicBezTo>
                  <a:cubicBezTo>
                    <a:pt x="125" y="1"/>
                    <a:pt x="125" y="0"/>
                    <a:pt x="124" y="0"/>
                  </a:cubicBezTo>
                  <a:cubicBezTo>
                    <a:pt x="24" y="0"/>
                    <a:pt x="24" y="0"/>
                    <a:pt x="24" y="0"/>
                  </a:cubicBezTo>
                  <a:cubicBezTo>
                    <a:pt x="11" y="0"/>
                    <a:pt x="0" y="11"/>
                    <a:pt x="0" y="24"/>
                  </a:cubicBezTo>
                  <a:cubicBezTo>
                    <a:pt x="0" y="169"/>
                    <a:pt x="0" y="169"/>
                    <a:pt x="0" y="169"/>
                  </a:cubicBezTo>
                  <a:cubicBezTo>
                    <a:pt x="0" y="182"/>
                    <a:pt x="11" y="193"/>
                    <a:pt x="24" y="193"/>
                  </a:cubicBezTo>
                  <a:cubicBezTo>
                    <a:pt x="169" y="193"/>
                    <a:pt x="169" y="193"/>
                    <a:pt x="169" y="193"/>
                  </a:cubicBezTo>
                  <a:cubicBezTo>
                    <a:pt x="182" y="193"/>
                    <a:pt x="193" y="182"/>
                    <a:pt x="193" y="169"/>
                  </a:cubicBezTo>
                  <a:lnTo>
                    <a:pt x="193" y="7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9" name="Freeform 182"/>
            <p:cNvSpPr>
              <a:spLocks noEditPoints="1"/>
            </p:cNvSpPr>
            <p:nvPr/>
          </p:nvSpPr>
          <p:spPr bwMode="auto">
            <a:xfrm>
              <a:off x="6418263" y="3238501"/>
              <a:ext cx="322263" cy="322263"/>
            </a:xfrm>
            <a:custGeom>
              <a:avLst/>
              <a:gdLst>
                <a:gd name="T0" fmla="*/ 0 w 143"/>
                <a:gd name="T1" fmla="*/ 143 h 143"/>
                <a:gd name="T2" fmla="*/ 34 w 143"/>
                <a:gd name="T3" fmla="*/ 137 h 143"/>
                <a:gd name="T4" fmla="*/ 137 w 143"/>
                <a:gd name="T5" fmla="*/ 34 h 143"/>
                <a:gd name="T6" fmla="*/ 143 w 143"/>
                <a:gd name="T7" fmla="*/ 20 h 143"/>
                <a:gd name="T8" fmla="*/ 123 w 143"/>
                <a:gd name="T9" fmla="*/ 0 h 143"/>
                <a:gd name="T10" fmla="*/ 109 w 143"/>
                <a:gd name="T11" fmla="*/ 6 h 143"/>
                <a:gd name="T12" fmla="*/ 6 w 143"/>
                <a:gd name="T13" fmla="*/ 109 h 143"/>
                <a:gd name="T14" fmla="*/ 0 w 143"/>
                <a:gd name="T15" fmla="*/ 143 h 143"/>
                <a:gd name="T16" fmla="*/ 112 w 143"/>
                <a:gd name="T17" fmla="*/ 9 h 143"/>
                <a:gd name="T18" fmla="*/ 123 w 143"/>
                <a:gd name="T19" fmla="*/ 4 h 143"/>
                <a:gd name="T20" fmla="*/ 139 w 143"/>
                <a:gd name="T21" fmla="*/ 20 h 143"/>
                <a:gd name="T22" fmla="*/ 135 w 143"/>
                <a:gd name="T23" fmla="*/ 31 h 143"/>
                <a:gd name="T24" fmla="*/ 127 w 143"/>
                <a:gd name="T25" fmla="*/ 39 h 143"/>
                <a:gd name="T26" fmla="*/ 104 w 143"/>
                <a:gd name="T27" fmla="*/ 16 h 143"/>
                <a:gd name="T28" fmla="*/ 112 w 143"/>
                <a:gd name="T29" fmla="*/ 9 h 143"/>
                <a:gd name="T30" fmla="*/ 101 w 143"/>
                <a:gd name="T31" fmla="*/ 19 h 143"/>
                <a:gd name="T32" fmla="*/ 124 w 143"/>
                <a:gd name="T33" fmla="*/ 42 h 143"/>
                <a:gd name="T34" fmla="*/ 35 w 143"/>
                <a:gd name="T35" fmla="*/ 131 h 143"/>
                <a:gd name="T36" fmla="*/ 35 w 143"/>
                <a:gd name="T37" fmla="*/ 108 h 143"/>
                <a:gd name="T38" fmla="*/ 12 w 143"/>
                <a:gd name="T39" fmla="*/ 108 h 143"/>
                <a:gd name="T40" fmla="*/ 101 w 143"/>
                <a:gd name="T41" fmla="*/ 19 h 143"/>
                <a:gd name="T42" fmla="*/ 31 w 143"/>
                <a:gd name="T43" fmla="*/ 112 h 143"/>
                <a:gd name="T44" fmla="*/ 31 w 143"/>
                <a:gd name="T45" fmla="*/ 134 h 143"/>
                <a:gd name="T46" fmla="*/ 5 w 143"/>
                <a:gd name="T47" fmla="*/ 138 h 143"/>
                <a:gd name="T48" fmla="*/ 9 w 143"/>
                <a:gd name="T49" fmla="*/ 112 h 143"/>
                <a:gd name="T50" fmla="*/ 31 w 143"/>
                <a:gd name="T51" fmla="*/ 11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3" h="143">
                  <a:moveTo>
                    <a:pt x="0" y="143"/>
                  </a:moveTo>
                  <a:cubicBezTo>
                    <a:pt x="34" y="137"/>
                    <a:pt x="34" y="137"/>
                    <a:pt x="34" y="137"/>
                  </a:cubicBezTo>
                  <a:cubicBezTo>
                    <a:pt x="137" y="34"/>
                    <a:pt x="137" y="34"/>
                    <a:pt x="137" y="34"/>
                  </a:cubicBezTo>
                  <a:cubicBezTo>
                    <a:pt x="141" y="30"/>
                    <a:pt x="143" y="25"/>
                    <a:pt x="143" y="20"/>
                  </a:cubicBezTo>
                  <a:cubicBezTo>
                    <a:pt x="143" y="9"/>
                    <a:pt x="134" y="0"/>
                    <a:pt x="123" y="0"/>
                  </a:cubicBezTo>
                  <a:cubicBezTo>
                    <a:pt x="118" y="0"/>
                    <a:pt x="113" y="2"/>
                    <a:pt x="109" y="6"/>
                  </a:cubicBezTo>
                  <a:cubicBezTo>
                    <a:pt x="6" y="109"/>
                    <a:pt x="6" y="109"/>
                    <a:pt x="6" y="109"/>
                  </a:cubicBezTo>
                  <a:lnTo>
                    <a:pt x="0" y="143"/>
                  </a:lnTo>
                  <a:close/>
                  <a:moveTo>
                    <a:pt x="112" y="9"/>
                  </a:moveTo>
                  <a:cubicBezTo>
                    <a:pt x="115" y="5"/>
                    <a:pt x="119" y="4"/>
                    <a:pt x="123" y="4"/>
                  </a:cubicBezTo>
                  <a:cubicBezTo>
                    <a:pt x="132" y="4"/>
                    <a:pt x="139" y="11"/>
                    <a:pt x="139" y="20"/>
                  </a:cubicBezTo>
                  <a:cubicBezTo>
                    <a:pt x="139" y="24"/>
                    <a:pt x="138" y="28"/>
                    <a:pt x="135" y="31"/>
                  </a:cubicBezTo>
                  <a:cubicBezTo>
                    <a:pt x="127" y="39"/>
                    <a:pt x="127" y="39"/>
                    <a:pt x="127" y="39"/>
                  </a:cubicBezTo>
                  <a:cubicBezTo>
                    <a:pt x="104" y="16"/>
                    <a:pt x="104" y="16"/>
                    <a:pt x="104" y="16"/>
                  </a:cubicBezTo>
                  <a:lnTo>
                    <a:pt x="112" y="9"/>
                  </a:lnTo>
                  <a:close/>
                  <a:moveTo>
                    <a:pt x="101" y="19"/>
                  </a:moveTo>
                  <a:cubicBezTo>
                    <a:pt x="124" y="42"/>
                    <a:pt x="124" y="42"/>
                    <a:pt x="124" y="42"/>
                  </a:cubicBezTo>
                  <a:cubicBezTo>
                    <a:pt x="35" y="131"/>
                    <a:pt x="35" y="131"/>
                    <a:pt x="35" y="131"/>
                  </a:cubicBezTo>
                  <a:cubicBezTo>
                    <a:pt x="35" y="108"/>
                    <a:pt x="35" y="108"/>
                    <a:pt x="35" y="108"/>
                  </a:cubicBezTo>
                  <a:cubicBezTo>
                    <a:pt x="12" y="108"/>
                    <a:pt x="12" y="108"/>
                    <a:pt x="12" y="108"/>
                  </a:cubicBezTo>
                  <a:lnTo>
                    <a:pt x="101" y="19"/>
                  </a:lnTo>
                  <a:close/>
                  <a:moveTo>
                    <a:pt x="31" y="112"/>
                  </a:moveTo>
                  <a:cubicBezTo>
                    <a:pt x="31" y="134"/>
                    <a:pt x="31" y="134"/>
                    <a:pt x="31" y="134"/>
                  </a:cubicBezTo>
                  <a:cubicBezTo>
                    <a:pt x="5" y="138"/>
                    <a:pt x="5" y="138"/>
                    <a:pt x="5" y="138"/>
                  </a:cubicBezTo>
                  <a:cubicBezTo>
                    <a:pt x="9" y="112"/>
                    <a:pt x="9" y="112"/>
                    <a:pt x="9" y="112"/>
                  </a:cubicBezTo>
                  <a:lnTo>
                    <a:pt x="31" y="112"/>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40" name="Freeform 183"/>
          <p:cNvSpPr>
            <a:spLocks noEditPoints="1"/>
          </p:cNvSpPr>
          <p:nvPr/>
        </p:nvSpPr>
        <p:spPr bwMode="auto">
          <a:xfrm>
            <a:off x="7159631" y="3238503"/>
            <a:ext cx="434975" cy="433388"/>
          </a:xfrm>
          <a:custGeom>
            <a:avLst/>
            <a:gdLst>
              <a:gd name="T0" fmla="*/ 193 w 193"/>
              <a:gd name="T1" fmla="*/ 33 h 192"/>
              <a:gd name="T2" fmla="*/ 159 w 193"/>
              <a:gd name="T3" fmla="*/ 0 h 192"/>
              <a:gd name="T4" fmla="*/ 136 w 193"/>
              <a:gd name="T5" fmla="*/ 10 h 192"/>
              <a:gd name="T6" fmla="*/ 14 w 193"/>
              <a:gd name="T7" fmla="*/ 131 h 192"/>
              <a:gd name="T8" fmla="*/ 0 w 193"/>
              <a:gd name="T9" fmla="*/ 192 h 192"/>
              <a:gd name="T10" fmla="*/ 62 w 193"/>
              <a:gd name="T11" fmla="*/ 178 h 192"/>
              <a:gd name="T12" fmla="*/ 183 w 193"/>
              <a:gd name="T13" fmla="*/ 57 h 192"/>
              <a:gd name="T14" fmla="*/ 193 w 193"/>
              <a:gd name="T15" fmla="*/ 33 h 192"/>
              <a:gd name="T16" fmla="*/ 58 w 193"/>
              <a:gd name="T17" fmla="*/ 174 h 192"/>
              <a:gd name="T18" fmla="*/ 21 w 193"/>
              <a:gd name="T19" fmla="*/ 183 h 192"/>
              <a:gd name="T20" fmla="*/ 21 w 193"/>
              <a:gd name="T21" fmla="*/ 171 h 192"/>
              <a:gd name="T22" fmla="*/ 10 w 193"/>
              <a:gd name="T23" fmla="*/ 171 h 192"/>
              <a:gd name="T24" fmla="*/ 18 w 193"/>
              <a:gd name="T25" fmla="*/ 135 h 192"/>
              <a:gd name="T26" fmla="*/ 58 w 193"/>
              <a:gd name="T27" fmla="*/ 135 h 192"/>
              <a:gd name="T28" fmla="*/ 58 w 193"/>
              <a:gd name="T29" fmla="*/ 174 h 192"/>
              <a:gd name="T30" fmla="*/ 62 w 193"/>
              <a:gd name="T31" fmla="*/ 173 h 192"/>
              <a:gd name="T32" fmla="*/ 62 w 193"/>
              <a:gd name="T33" fmla="*/ 133 h 192"/>
              <a:gd name="T34" fmla="*/ 60 w 193"/>
              <a:gd name="T35" fmla="*/ 131 h 192"/>
              <a:gd name="T36" fmla="*/ 20 w 193"/>
              <a:gd name="T37" fmla="*/ 131 h 192"/>
              <a:gd name="T38" fmla="*/ 123 w 193"/>
              <a:gd name="T39" fmla="*/ 27 h 192"/>
              <a:gd name="T40" fmla="*/ 165 w 193"/>
              <a:gd name="T41" fmla="*/ 69 h 192"/>
              <a:gd name="T42" fmla="*/ 62 w 193"/>
              <a:gd name="T43" fmla="*/ 173 h 192"/>
              <a:gd name="T44" fmla="*/ 168 w 193"/>
              <a:gd name="T45" fmla="*/ 67 h 192"/>
              <a:gd name="T46" fmla="*/ 126 w 193"/>
              <a:gd name="T47" fmla="*/ 25 h 192"/>
              <a:gd name="T48" fmla="*/ 138 w 193"/>
              <a:gd name="T49" fmla="*/ 12 h 192"/>
              <a:gd name="T50" fmla="*/ 159 w 193"/>
              <a:gd name="T51" fmla="*/ 4 h 192"/>
              <a:gd name="T52" fmla="*/ 189 w 193"/>
              <a:gd name="T53" fmla="*/ 33 h 192"/>
              <a:gd name="T54" fmla="*/ 180 w 193"/>
              <a:gd name="T55" fmla="*/ 54 h 192"/>
              <a:gd name="T56" fmla="*/ 168 w 193"/>
              <a:gd name="T57" fmla="*/ 6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92">
                <a:moveTo>
                  <a:pt x="193" y="33"/>
                </a:moveTo>
                <a:cubicBezTo>
                  <a:pt x="193" y="15"/>
                  <a:pt x="178" y="0"/>
                  <a:pt x="159" y="0"/>
                </a:cubicBezTo>
                <a:cubicBezTo>
                  <a:pt x="150" y="0"/>
                  <a:pt x="142" y="4"/>
                  <a:pt x="136" y="10"/>
                </a:cubicBezTo>
                <a:cubicBezTo>
                  <a:pt x="14" y="131"/>
                  <a:pt x="14" y="131"/>
                  <a:pt x="14" y="131"/>
                </a:cubicBezTo>
                <a:cubicBezTo>
                  <a:pt x="0" y="192"/>
                  <a:pt x="0" y="192"/>
                  <a:pt x="0" y="192"/>
                </a:cubicBezTo>
                <a:cubicBezTo>
                  <a:pt x="62" y="178"/>
                  <a:pt x="62" y="178"/>
                  <a:pt x="62" y="178"/>
                </a:cubicBezTo>
                <a:cubicBezTo>
                  <a:pt x="183" y="57"/>
                  <a:pt x="183" y="57"/>
                  <a:pt x="183" y="57"/>
                </a:cubicBezTo>
                <a:cubicBezTo>
                  <a:pt x="189" y="51"/>
                  <a:pt x="193" y="42"/>
                  <a:pt x="193" y="33"/>
                </a:cubicBezTo>
                <a:close/>
                <a:moveTo>
                  <a:pt x="58" y="174"/>
                </a:moveTo>
                <a:cubicBezTo>
                  <a:pt x="21" y="183"/>
                  <a:pt x="21" y="183"/>
                  <a:pt x="21" y="183"/>
                </a:cubicBezTo>
                <a:cubicBezTo>
                  <a:pt x="21" y="171"/>
                  <a:pt x="21" y="171"/>
                  <a:pt x="21" y="171"/>
                </a:cubicBezTo>
                <a:cubicBezTo>
                  <a:pt x="10" y="171"/>
                  <a:pt x="10" y="171"/>
                  <a:pt x="10" y="171"/>
                </a:cubicBezTo>
                <a:cubicBezTo>
                  <a:pt x="18" y="135"/>
                  <a:pt x="18" y="135"/>
                  <a:pt x="18" y="135"/>
                </a:cubicBezTo>
                <a:cubicBezTo>
                  <a:pt x="58" y="135"/>
                  <a:pt x="58" y="135"/>
                  <a:pt x="58" y="135"/>
                </a:cubicBezTo>
                <a:lnTo>
                  <a:pt x="58" y="174"/>
                </a:lnTo>
                <a:close/>
                <a:moveTo>
                  <a:pt x="62" y="173"/>
                </a:moveTo>
                <a:cubicBezTo>
                  <a:pt x="62" y="133"/>
                  <a:pt x="62" y="133"/>
                  <a:pt x="62" y="133"/>
                </a:cubicBezTo>
                <a:cubicBezTo>
                  <a:pt x="62" y="132"/>
                  <a:pt x="61" y="131"/>
                  <a:pt x="60" y="131"/>
                </a:cubicBezTo>
                <a:cubicBezTo>
                  <a:pt x="20" y="131"/>
                  <a:pt x="20" y="131"/>
                  <a:pt x="20" y="131"/>
                </a:cubicBezTo>
                <a:cubicBezTo>
                  <a:pt x="123" y="27"/>
                  <a:pt x="123" y="27"/>
                  <a:pt x="123" y="27"/>
                </a:cubicBezTo>
                <a:cubicBezTo>
                  <a:pt x="165" y="69"/>
                  <a:pt x="165" y="69"/>
                  <a:pt x="165" y="69"/>
                </a:cubicBezTo>
                <a:lnTo>
                  <a:pt x="62" y="173"/>
                </a:lnTo>
                <a:close/>
                <a:moveTo>
                  <a:pt x="168" y="67"/>
                </a:moveTo>
                <a:cubicBezTo>
                  <a:pt x="126" y="25"/>
                  <a:pt x="126" y="25"/>
                  <a:pt x="126" y="25"/>
                </a:cubicBezTo>
                <a:cubicBezTo>
                  <a:pt x="138" y="12"/>
                  <a:pt x="138" y="12"/>
                  <a:pt x="138" y="12"/>
                </a:cubicBezTo>
                <a:cubicBezTo>
                  <a:pt x="139" y="12"/>
                  <a:pt x="147" y="4"/>
                  <a:pt x="159" y="4"/>
                </a:cubicBezTo>
                <a:cubicBezTo>
                  <a:pt x="176" y="4"/>
                  <a:pt x="189" y="17"/>
                  <a:pt x="189" y="33"/>
                </a:cubicBezTo>
                <a:cubicBezTo>
                  <a:pt x="189" y="41"/>
                  <a:pt x="186" y="49"/>
                  <a:pt x="180" y="54"/>
                </a:cubicBezTo>
                <a:lnTo>
                  <a:pt x="168" y="67"/>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1" name="Freeform 184"/>
          <p:cNvSpPr>
            <a:spLocks noEditPoints="1"/>
          </p:cNvSpPr>
          <p:nvPr/>
        </p:nvSpPr>
        <p:spPr bwMode="auto">
          <a:xfrm>
            <a:off x="8012118" y="3259137"/>
            <a:ext cx="434975" cy="388939"/>
          </a:xfrm>
          <a:custGeom>
            <a:avLst/>
            <a:gdLst>
              <a:gd name="T0" fmla="*/ 97 w 193"/>
              <a:gd name="T1" fmla="*/ 0 h 173"/>
              <a:gd name="T2" fmla="*/ 0 w 193"/>
              <a:gd name="T3" fmla="*/ 79 h 173"/>
              <a:gd name="T4" fmla="*/ 27 w 193"/>
              <a:gd name="T5" fmla="*/ 133 h 173"/>
              <a:gd name="T6" fmla="*/ 29 w 193"/>
              <a:gd name="T7" fmla="*/ 134 h 173"/>
              <a:gd name="T8" fmla="*/ 19 w 193"/>
              <a:gd name="T9" fmla="*/ 173 h 173"/>
              <a:gd name="T10" fmla="*/ 69 w 193"/>
              <a:gd name="T11" fmla="*/ 154 h 173"/>
              <a:gd name="T12" fmla="*/ 70 w 193"/>
              <a:gd name="T13" fmla="*/ 154 h 173"/>
              <a:gd name="T14" fmla="*/ 97 w 193"/>
              <a:gd name="T15" fmla="*/ 157 h 173"/>
              <a:gd name="T16" fmla="*/ 193 w 193"/>
              <a:gd name="T17" fmla="*/ 79 h 173"/>
              <a:gd name="T18" fmla="*/ 97 w 193"/>
              <a:gd name="T19" fmla="*/ 0 h 173"/>
              <a:gd name="T20" fmla="*/ 97 w 193"/>
              <a:gd name="T21" fmla="*/ 153 h 173"/>
              <a:gd name="T22" fmla="*/ 71 w 193"/>
              <a:gd name="T23" fmla="*/ 150 h 173"/>
              <a:gd name="T24" fmla="*/ 67 w 193"/>
              <a:gd name="T25" fmla="*/ 151 h 173"/>
              <a:gd name="T26" fmla="*/ 25 w 193"/>
              <a:gd name="T27" fmla="*/ 167 h 173"/>
              <a:gd name="T28" fmla="*/ 32 w 193"/>
              <a:gd name="T29" fmla="*/ 137 h 173"/>
              <a:gd name="T30" fmla="*/ 30 w 193"/>
              <a:gd name="T31" fmla="*/ 130 h 173"/>
              <a:gd name="T32" fmla="*/ 4 w 193"/>
              <a:gd name="T33" fmla="*/ 79 h 173"/>
              <a:gd name="T34" fmla="*/ 97 w 193"/>
              <a:gd name="T35" fmla="*/ 4 h 173"/>
              <a:gd name="T36" fmla="*/ 190 w 193"/>
              <a:gd name="T37" fmla="*/ 79 h 173"/>
              <a:gd name="T38" fmla="*/ 97 w 193"/>
              <a:gd name="T39" fmla="*/ 15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3" h="173">
                <a:moveTo>
                  <a:pt x="97" y="0"/>
                </a:moveTo>
                <a:cubicBezTo>
                  <a:pt x="44" y="0"/>
                  <a:pt x="0" y="35"/>
                  <a:pt x="0" y="79"/>
                </a:cubicBezTo>
                <a:cubicBezTo>
                  <a:pt x="0" y="99"/>
                  <a:pt x="10" y="118"/>
                  <a:pt x="27" y="133"/>
                </a:cubicBezTo>
                <a:cubicBezTo>
                  <a:pt x="29" y="134"/>
                  <a:pt x="29" y="134"/>
                  <a:pt x="29" y="134"/>
                </a:cubicBezTo>
                <a:cubicBezTo>
                  <a:pt x="19" y="173"/>
                  <a:pt x="19" y="173"/>
                  <a:pt x="19" y="173"/>
                </a:cubicBezTo>
                <a:cubicBezTo>
                  <a:pt x="69" y="154"/>
                  <a:pt x="69" y="154"/>
                  <a:pt x="69" y="154"/>
                </a:cubicBezTo>
                <a:cubicBezTo>
                  <a:pt x="70" y="154"/>
                  <a:pt x="70" y="154"/>
                  <a:pt x="70" y="154"/>
                </a:cubicBezTo>
                <a:cubicBezTo>
                  <a:pt x="79" y="156"/>
                  <a:pt x="88" y="157"/>
                  <a:pt x="97" y="157"/>
                </a:cubicBezTo>
                <a:cubicBezTo>
                  <a:pt x="150" y="157"/>
                  <a:pt x="193" y="122"/>
                  <a:pt x="193" y="79"/>
                </a:cubicBezTo>
                <a:cubicBezTo>
                  <a:pt x="193" y="35"/>
                  <a:pt x="150" y="0"/>
                  <a:pt x="97" y="0"/>
                </a:cubicBezTo>
                <a:close/>
                <a:moveTo>
                  <a:pt x="97" y="153"/>
                </a:moveTo>
                <a:cubicBezTo>
                  <a:pt x="88" y="153"/>
                  <a:pt x="79" y="152"/>
                  <a:pt x="71" y="150"/>
                </a:cubicBezTo>
                <a:cubicBezTo>
                  <a:pt x="69" y="150"/>
                  <a:pt x="68" y="150"/>
                  <a:pt x="67" y="151"/>
                </a:cubicBezTo>
                <a:cubicBezTo>
                  <a:pt x="25" y="167"/>
                  <a:pt x="25" y="167"/>
                  <a:pt x="25" y="167"/>
                </a:cubicBezTo>
                <a:cubicBezTo>
                  <a:pt x="32" y="137"/>
                  <a:pt x="32" y="137"/>
                  <a:pt x="32" y="137"/>
                </a:cubicBezTo>
                <a:cubicBezTo>
                  <a:pt x="33" y="134"/>
                  <a:pt x="32" y="132"/>
                  <a:pt x="30" y="130"/>
                </a:cubicBezTo>
                <a:cubicBezTo>
                  <a:pt x="13" y="116"/>
                  <a:pt x="4" y="98"/>
                  <a:pt x="4" y="79"/>
                </a:cubicBezTo>
                <a:cubicBezTo>
                  <a:pt x="4" y="37"/>
                  <a:pt x="46" y="4"/>
                  <a:pt x="97" y="4"/>
                </a:cubicBezTo>
                <a:cubicBezTo>
                  <a:pt x="148" y="4"/>
                  <a:pt x="190" y="37"/>
                  <a:pt x="190" y="79"/>
                </a:cubicBezTo>
                <a:cubicBezTo>
                  <a:pt x="190" y="120"/>
                  <a:pt x="148" y="153"/>
                  <a:pt x="97" y="153"/>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42" name="Group 141"/>
          <p:cNvGrpSpPr/>
          <p:nvPr/>
        </p:nvGrpSpPr>
        <p:grpSpPr>
          <a:xfrm>
            <a:off x="8866191" y="3259137"/>
            <a:ext cx="433388" cy="388939"/>
            <a:chOff x="8866188" y="3259138"/>
            <a:chExt cx="433388" cy="388938"/>
          </a:xfrm>
          <a:solidFill>
            <a:schemeClr val="tx2">
              <a:lumMod val="20000"/>
              <a:lumOff val="80000"/>
            </a:schemeClr>
          </a:solidFill>
        </p:grpSpPr>
        <p:sp>
          <p:nvSpPr>
            <p:cNvPr id="143" name="Oval 185"/>
            <p:cNvSpPr>
              <a:spLocks noChangeArrowheads="1"/>
            </p:cNvSpPr>
            <p:nvPr/>
          </p:nvSpPr>
          <p:spPr bwMode="auto">
            <a:xfrm>
              <a:off x="9059863" y="3411538"/>
              <a:ext cx="49213" cy="47625"/>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4" name="Oval 186"/>
            <p:cNvSpPr>
              <a:spLocks noChangeArrowheads="1"/>
            </p:cNvSpPr>
            <p:nvPr/>
          </p:nvSpPr>
          <p:spPr bwMode="auto">
            <a:xfrm>
              <a:off x="8958263" y="3411538"/>
              <a:ext cx="47625" cy="47625"/>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5" name="Freeform 187"/>
            <p:cNvSpPr>
              <a:spLocks noEditPoints="1"/>
            </p:cNvSpPr>
            <p:nvPr/>
          </p:nvSpPr>
          <p:spPr bwMode="auto">
            <a:xfrm>
              <a:off x="8866188" y="3259138"/>
              <a:ext cx="433388" cy="388938"/>
            </a:xfrm>
            <a:custGeom>
              <a:avLst/>
              <a:gdLst>
                <a:gd name="T0" fmla="*/ 97 w 193"/>
                <a:gd name="T1" fmla="*/ 0 h 173"/>
                <a:gd name="T2" fmla="*/ 0 w 193"/>
                <a:gd name="T3" fmla="*/ 79 h 173"/>
                <a:gd name="T4" fmla="*/ 27 w 193"/>
                <a:gd name="T5" fmla="*/ 133 h 173"/>
                <a:gd name="T6" fmla="*/ 28 w 193"/>
                <a:gd name="T7" fmla="*/ 134 h 173"/>
                <a:gd name="T8" fmla="*/ 19 w 193"/>
                <a:gd name="T9" fmla="*/ 173 h 173"/>
                <a:gd name="T10" fmla="*/ 69 w 193"/>
                <a:gd name="T11" fmla="*/ 154 h 173"/>
                <a:gd name="T12" fmla="*/ 69 w 193"/>
                <a:gd name="T13" fmla="*/ 154 h 173"/>
                <a:gd name="T14" fmla="*/ 97 w 193"/>
                <a:gd name="T15" fmla="*/ 157 h 173"/>
                <a:gd name="T16" fmla="*/ 193 w 193"/>
                <a:gd name="T17" fmla="*/ 79 h 173"/>
                <a:gd name="T18" fmla="*/ 97 w 193"/>
                <a:gd name="T19" fmla="*/ 0 h 173"/>
                <a:gd name="T20" fmla="*/ 97 w 193"/>
                <a:gd name="T21" fmla="*/ 153 h 173"/>
                <a:gd name="T22" fmla="*/ 70 w 193"/>
                <a:gd name="T23" fmla="*/ 150 h 173"/>
                <a:gd name="T24" fmla="*/ 66 w 193"/>
                <a:gd name="T25" fmla="*/ 151 h 173"/>
                <a:gd name="T26" fmla="*/ 25 w 193"/>
                <a:gd name="T27" fmla="*/ 167 h 173"/>
                <a:gd name="T28" fmla="*/ 32 w 193"/>
                <a:gd name="T29" fmla="*/ 137 h 173"/>
                <a:gd name="T30" fmla="*/ 30 w 193"/>
                <a:gd name="T31" fmla="*/ 130 h 173"/>
                <a:gd name="T32" fmla="*/ 4 w 193"/>
                <a:gd name="T33" fmla="*/ 79 h 173"/>
                <a:gd name="T34" fmla="*/ 97 w 193"/>
                <a:gd name="T35" fmla="*/ 4 h 173"/>
                <a:gd name="T36" fmla="*/ 189 w 193"/>
                <a:gd name="T37" fmla="*/ 79 h 173"/>
                <a:gd name="T38" fmla="*/ 97 w 193"/>
                <a:gd name="T39" fmla="*/ 15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3" h="173">
                  <a:moveTo>
                    <a:pt x="97" y="0"/>
                  </a:moveTo>
                  <a:cubicBezTo>
                    <a:pt x="43" y="0"/>
                    <a:pt x="0" y="35"/>
                    <a:pt x="0" y="79"/>
                  </a:cubicBezTo>
                  <a:cubicBezTo>
                    <a:pt x="0" y="99"/>
                    <a:pt x="10" y="118"/>
                    <a:pt x="27" y="133"/>
                  </a:cubicBezTo>
                  <a:cubicBezTo>
                    <a:pt x="28" y="134"/>
                    <a:pt x="28" y="134"/>
                    <a:pt x="28" y="134"/>
                  </a:cubicBezTo>
                  <a:cubicBezTo>
                    <a:pt x="19" y="173"/>
                    <a:pt x="19" y="173"/>
                    <a:pt x="19" y="173"/>
                  </a:cubicBezTo>
                  <a:cubicBezTo>
                    <a:pt x="69" y="154"/>
                    <a:pt x="69" y="154"/>
                    <a:pt x="69" y="154"/>
                  </a:cubicBezTo>
                  <a:cubicBezTo>
                    <a:pt x="69" y="154"/>
                    <a:pt x="69" y="154"/>
                    <a:pt x="69" y="154"/>
                  </a:cubicBezTo>
                  <a:cubicBezTo>
                    <a:pt x="78" y="156"/>
                    <a:pt x="88" y="157"/>
                    <a:pt x="97" y="157"/>
                  </a:cubicBezTo>
                  <a:cubicBezTo>
                    <a:pt x="150" y="157"/>
                    <a:pt x="193" y="122"/>
                    <a:pt x="193" y="79"/>
                  </a:cubicBezTo>
                  <a:cubicBezTo>
                    <a:pt x="193" y="35"/>
                    <a:pt x="150" y="0"/>
                    <a:pt x="97" y="0"/>
                  </a:cubicBezTo>
                  <a:close/>
                  <a:moveTo>
                    <a:pt x="97" y="153"/>
                  </a:moveTo>
                  <a:cubicBezTo>
                    <a:pt x="88" y="153"/>
                    <a:pt x="79" y="152"/>
                    <a:pt x="70" y="150"/>
                  </a:cubicBezTo>
                  <a:cubicBezTo>
                    <a:pt x="69" y="150"/>
                    <a:pt x="68" y="150"/>
                    <a:pt x="66" y="151"/>
                  </a:cubicBezTo>
                  <a:cubicBezTo>
                    <a:pt x="25" y="167"/>
                    <a:pt x="25" y="167"/>
                    <a:pt x="25" y="167"/>
                  </a:cubicBezTo>
                  <a:cubicBezTo>
                    <a:pt x="32" y="137"/>
                    <a:pt x="32" y="137"/>
                    <a:pt x="32" y="137"/>
                  </a:cubicBezTo>
                  <a:cubicBezTo>
                    <a:pt x="32" y="134"/>
                    <a:pt x="31" y="132"/>
                    <a:pt x="30" y="130"/>
                  </a:cubicBezTo>
                  <a:cubicBezTo>
                    <a:pt x="13" y="116"/>
                    <a:pt x="4" y="98"/>
                    <a:pt x="4" y="79"/>
                  </a:cubicBezTo>
                  <a:cubicBezTo>
                    <a:pt x="4" y="37"/>
                    <a:pt x="45" y="4"/>
                    <a:pt x="97" y="4"/>
                  </a:cubicBezTo>
                  <a:cubicBezTo>
                    <a:pt x="148" y="4"/>
                    <a:pt x="189" y="37"/>
                    <a:pt x="189" y="79"/>
                  </a:cubicBezTo>
                  <a:cubicBezTo>
                    <a:pt x="189" y="120"/>
                    <a:pt x="148" y="153"/>
                    <a:pt x="97" y="15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6" name="Oval 188"/>
            <p:cNvSpPr>
              <a:spLocks noChangeArrowheads="1"/>
            </p:cNvSpPr>
            <p:nvPr/>
          </p:nvSpPr>
          <p:spPr bwMode="auto">
            <a:xfrm>
              <a:off x="9159876" y="3411538"/>
              <a:ext cx="50800" cy="47625"/>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47" name="Group 146"/>
          <p:cNvGrpSpPr/>
          <p:nvPr/>
        </p:nvGrpSpPr>
        <p:grpSpPr>
          <a:xfrm>
            <a:off x="9718682" y="3259137"/>
            <a:ext cx="434975" cy="388939"/>
            <a:chOff x="9718676" y="3259138"/>
            <a:chExt cx="434975" cy="388938"/>
          </a:xfrm>
          <a:solidFill>
            <a:schemeClr val="tx2">
              <a:lumMod val="20000"/>
              <a:lumOff val="80000"/>
            </a:schemeClr>
          </a:solidFill>
        </p:grpSpPr>
        <p:sp>
          <p:nvSpPr>
            <p:cNvPr id="148" name="Freeform 189"/>
            <p:cNvSpPr>
              <a:spLocks noEditPoints="1"/>
            </p:cNvSpPr>
            <p:nvPr/>
          </p:nvSpPr>
          <p:spPr bwMode="auto">
            <a:xfrm>
              <a:off x="9718676" y="3360738"/>
              <a:ext cx="314325" cy="287338"/>
            </a:xfrm>
            <a:custGeom>
              <a:avLst/>
              <a:gdLst>
                <a:gd name="T0" fmla="*/ 69 w 139"/>
                <a:gd name="T1" fmla="*/ 0 h 128"/>
                <a:gd name="T2" fmla="*/ 0 w 139"/>
                <a:gd name="T3" fmla="*/ 58 h 128"/>
                <a:gd name="T4" fmla="*/ 21 w 139"/>
                <a:gd name="T5" fmla="*/ 100 h 128"/>
                <a:gd name="T6" fmla="*/ 22 w 139"/>
                <a:gd name="T7" fmla="*/ 101 h 128"/>
                <a:gd name="T8" fmla="*/ 15 w 139"/>
                <a:gd name="T9" fmla="*/ 128 h 128"/>
                <a:gd name="T10" fmla="*/ 51 w 139"/>
                <a:gd name="T11" fmla="*/ 114 h 128"/>
                <a:gd name="T12" fmla="*/ 52 w 139"/>
                <a:gd name="T13" fmla="*/ 115 h 128"/>
                <a:gd name="T14" fmla="*/ 69 w 139"/>
                <a:gd name="T15" fmla="*/ 117 h 128"/>
                <a:gd name="T16" fmla="*/ 139 w 139"/>
                <a:gd name="T17" fmla="*/ 58 h 128"/>
                <a:gd name="T18" fmla="*/ 69 w 139"/>
                <a:gd name="T19" fmla="*/ 0 h 128"/>
                <a:gd name="T20" fmla="*/ 69 w 139"/>
                <a:gd name="T21" fmla="*/ 113 h 128"/>
                <a:gd name="T22" fmla="*/ 52 w 139"/>
                <a:gd name="T23" fmla="*/ 111 h 128"/>
                <a:gd name="T24" fmla="*/ 49 w 139"/>
                <a:gd name="T25" fmla="*/ 111 h 128"/>
                <a:gd name="T26" fmla="*/ 20 w 139"/>
                <a:gd name="T27" fmla="*/ 122 h 128"/>
                <a:gd name="T28" fmla="*/ 26 w 139"/>
                <a:gd name="T29" fmla="*/ 104 h 128"/>
                <a:gd name="T30" fmla="*/ 23 w 139"/>
                <a:gd name="T31" fmla="*/ 97 h 128"/>
                <a:gd name="T32" fmla="*/ 4 w 139"/>
                <a:gd name="T33" fmla="*/ 58 h 128"/>
                <a:gd name="T34" fmla="*/ 69 w 139"/>
                <a:gd name="T35" fmla="*/ 4 h 128"/>
                <a:gd name="T36" fmla="*/ 135 w 139"/>
                <a:gd name="T37" fmla="*/ 58 h 128"/>
                <a:gd name="T38" fmla="*/ 69 w 139"/>
                <a:gd name="T39" fmla="*/ 11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9" h="128">
                  <a:moveTo>
                    <a:pt x="69" y="0"/>
                  </a:moveTo>
                  <a:cubicBezTo>
                    <a:pt x="31" y="0"/>
                    <a:pt x="0" y="26"/>
                    <a:pt x="0" y="58"/>
                  </a:cubicBezTo>
                  <a:cubicBezTo>
                    <a:pt x="0" y="74"/>
                    <a:pt x="7" y="89"/>
                    <a:pt x="21" y="100"/>
                  </a:cubicBezTo>
                  <a:cubicBezTo>
                    <a:pt x="22" y="101"/>
                    <a:pt x="22" y="101"/>
                    <a:pt x="22" y="101"/>
                  </a:cubicBezTo>
                  <a:cubicBezTo>
                    <a:pt x="15" y="128"/>
                    <a:pt x="15" y="128"/>
                    <a:pt x="15" y="128"/>
                  </a:cubicBezTo>
                  <a:cubicBezTo>
                    <a:pt x="51" y="114"/>
                    <a:pt x="51" y="114"/>
                    <a:pt x="51" y="114"/>
                  </a:cubicBezTo>
                  <a:cubicBezTo>
                    <a:pt x="52" y="115"/>
                    <a:pt x="52" y="115"/>
                    <a:pt x="52" y="115"/>
                  </a:cubicBezTo>
                  <a:cubicBezTo>
                    <a:pt x="58" y="116"/>
                    <a:pt x="64" y="117"/>
                    <a:pt x="69" y="117"/>
                  </a:cubicBezTo>
                  <a:cubicBezTo>
                    <a:pt x="108" y="117"/>
                    <a:pt x="139" y="90"/>
                    <a:pt x="139" y="58"/>
                  </a:cubicBezTo>
                  <a:cubicBezTo>
                    <a:pt x="139" y="26"/>
                    <a:pt x="108" y="0"/>
                    <a:pt x="69" y="0"/>
                  </a:cubicBezTo>
                  <a:close/>
                  <a:moveTo>
                    <a:pt x="69" y="113"/>
                  </a:moveTo>
                  <a:cubicBezTo>
                    <a:pt x="64" y="113"/>
                    <a:pt x="58" y="112"/>
                    <a:pt x="52" y="111"/>
                  </a:cubicBezTo>
                  <a:cubicBezTo>
                    <a:pt x="51" y="111"/>
                    <a:pt x="50" y="111"/>
                    <a:pt x="49" y="111"/>
                  </a:cubicBezTo>
                  <a:cubicBezTo>
                    <a:pt x="20" y="122"/>
                    <a:pt x="20" y="122"/>
                    <a:pt x="20" y="122"/>
                  </a:cubicBezTo>
                  <a:cubicBezTo>
                    <a:pt x="26" y="104"/>
                    <a:pt x="26" y="104"/>
                    <a:pt x="26" y="104"/>
                  </a:cubicBezTo>
                  <a:cubicBezTo>
                    <a:pt x="26" y="102"/>
                    <a:pt x="25" y="99"/>
                    <a:pt x="23" y="97"/>
                  </a:cubicBezTo>
                  <a:cubicBezTo>
                    <a:pt x="11" y="87"/>
                    <a:pt x="4" y="73"/>
                    <a:pt x="4" y="58"/>
                  </a:cubicBezTo>
                  <a:cubicBezTo>
                    <a:pt x="4" y="28"/>
                    <a:pt x="33" y="4"/>
                    <a:pt x="69" y="4"/>
                  </a:cubicBezTo>
                  <a:cubicBezTo>
                    <a:pt x="106" y="4"/>
                    <a:pt x="135" y="28"/>
                    <a:pt x="135" y="58"/>
                  </a:cubicBezTo>
                  <a:cubicBezTo>
                    <a:pt x="135" y="88"/>
                    <a:pt x="106" y="113"/>
                    <a:pt x="69"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9" name="Freeform 190"/>
            <p:cNvSpPr>
              <a:spLocks/>
            </p:cNvSpPr>
            <p:nvPr/>
          </p:nvSpPr>
          <p:spPr bwMode="auto">
            <a:xfrm>
              <a:off x="9858376" y="3259138"/>
              <a:ext cx="295275" cy="288925"/>
            </a:xfrm>
            <a:custGeom>
              <a:avLst/>
              <a:gdLst>
                <a:gd name="T0" fmla="*/ 110 w 131"/>
                <a:gd name="T1" fmla="*/ 100 h 128"/>
                <a:gd name="T2" fmla="*/ 131 w 131"/>
                <a:gd name="T3" fmla="*/ 58 h 128"/>
                <a:gd name="T4" fmla="*/ 61 w 131"/>
                <a:gd name="T5" fmla="*/ 0 h 128"/>
                <a:gd name="T6" fmla="*/ 0 w 131"/>
                <a:gd name="T7" fmla="*/ 31 h 128"/>
                <a:gd name="T8" fmla="*/ 5 w 131"/>
                <a:gd name="T9" fmla="*/ 31 h 128"/>
                <a:gd name="T10" fmla="*/ 61 w 131"/>
                <a:gd name="T11" fmla="*/ 4 h 128"/>
                <a:gd name="T12" fmla="*/ 127 w 131"/>
                <a:gd name="T13" fmla="*/ 58 h 128"/>
                <a:gd name="T14" fmla="*/ 107 w 131"/>
                <a:gd name="T15" fmla="*/ 97 h 128"/>
                <a:gd name="T16" fmla="*/ 105 w 131"/>
                <a:gd name="T17" fmla="*/ 104 h 128"/>
                <a:gd name="T18" fmla="*/ 110 w 131"/>
                <a:gd name="T19" fmla="*/ 122 h 128"/>
                <a:gd name="T20" fmla="*/ 90 w 131"/>
                <a:gd name="T21" fmla="*/ 114 h 128"/>
                <a:gd name="T22" fmla="*/ 89 w 131"/>
                <a:gd name="T23" fmla="*/ 118 h 128"/>
                <a:gd name="T24" fmla="*/ 116 w 131"/>
                <a:gd name="T25" fmla="*/ 128 h 128"/>
                <a:gd name="T26" fmla="*/ 108 w 131"/>
                <a:gd name="T27" fmla="*/ 101 h 128"/>
                <a:gd name="T28" fmla="*/ 110 w 131"/>
                <a:gd name="T29" fmla="*/ 10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28">
                  <a:moveTo>
                    <a:pt x="110" y="100"/>
                  </a:moveTo>
                  <a:cubicBezTo>
                    <a:pt x="123" y="89"/>
                    <a:pt x="131" y="74"/>
                    <a:pt x="131" y="58"/>
                  </a:cubicBezTo>
                  <a:cubicBezTo>
                    <a:pt x="131" y="26"/>
                    <a:pt x="100" y="0"/>
                    <a:pt x="61" y="0"/>
                  </a:cubicBezTo>
                  <a:cubicBezTo>
                    <a:pt x="35" y="0"/>
                    <a:pt x="12" y="12"/>
                    <a:pt x="0" y="31"/>
                  </a:cubicBezTo>
                  <a:cubicBezTo>
                    <a:pt x="1" y="31"/>
                    <a:pt x="3" y="31"/>
                    <a:pt x="5" y="31"/>
                  </a:cubicBezTo>
                  <a:cubicBezTo>
                    <a:pt x="16" y="14"/>
                    <a:pt x="38" y="4"/>
                    <a:pt x="61" y="4"/>
                  </a:cubicBezTo>
                  <a:cubicBezTo>
                    <a:pt x="98" y="4"/>
                    <a:pt x="127" y="28"/>
                    <a:pt x="127" y="58"/>
                  </a:cubicBezTo>
                  <a:cubicBezTo>
                    <a:pt x="127" y="73"/>
                    <a:pt x="120" y="87"/>
                    <a:pt x="107" y="97"/>
                  </a:cubicBezTo>
                  <a:cubicBezTo>
                    <a:pt x="105" y="99"/>
                    <a:pt x="104" y="101"/>
                    <a:pt x="105" y="104"/>
                  </a:cubicBezTo>
                  <a:cubicBezTo>
                    <a:pt x="110" y="122"/>
                    <a:pt x="110" y="122"/>
                    <a:pt x="110" y="122"/>
                  </a:cubicBezTo>
                  <a:cubicBezTo>
                    <a:pt x="90" y="114"/>
                    <a:pt x="90" y="114"/>
                    <a:pt x="90" y="114"/>
                  </a:cubicBezTo>
                  <a:cubicBezTo>
                    <a:pt x="90" y="115"/>
                    <a:pt x="89" y="117"/>
                    <a:pt x="89" y="118"/>
                  </a:cubicBezTo>
                  <a:cubicBezTo>
                    <a:pt x="116" y="128"/>
                    <a:pt x="116" y="128"/>
                    <a:pt x="116" y="128"/>
                  </a:cubicBezTo>
                  <a:cubicBezTo>
                    <a:pt x="108" y="101"/>
                    <a:pt x="108" y="101"/>
                    <a:pt x="108" y="101"/>
                  </a:cubicBezTo>
                  <a:lnTo>
                    <a:pt x="110" y="10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50" name="Freeform 191"/>
          <p:cNvSpPr>
            <a:spLocks noEditPoints="1"/>
          </p:cNvSpPr>
          <p:nvPr/>
        </p:nvSpPr>
        <p:spPr bwMode="auto">
          <a:xfrm>
            <a:off x="2038357" y="4092582"/>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159 w 193"/>
              <a:gd name="T11" fmla="*/ 165 h 193"/>
              <a:gd name="T12" fmla="*/ 97 w 193"/>
              <a:gd name="T13" fmla="*/ 189 h 193"/>
              <a:gd name="T14" fmla="*/ 4 w 193"/>
              <a:gd name="T15" fmla="*/ 96 h 193"/>
              <a:gd name="T16" fmla="*/ 28 w 193"/>
              <a:gd name="T17" fmla="*/ 34 h 193"/>
              <a:gd name="T18" fmla="*/ 30 w 193"/>
              <a:gd name="T19" fmla="*/ 32 h 193"/>
              <a:gd name="T20" fmla="*/ 161 w 193"/>
              <a:gd name="T21" fmla="*/ 163 h 193"/>
              <a:gd name="T22" fmla="*/ 159 w 193"/>
              <a:gd name="T23" fmla="*/ 165 h 193"/>
              <a:gd name="T24" fmla="*/ 164 w 193"/>
              <a:gd name="T25" fmla="*/ 161 h 193"/>
              <a:gd name="T26" fmla="*/ 33 w 193"/>
              <a:gd name="T27" fmla="*/ 29 h 193"/>
              <a:gd name="T28" fmla="*/ 35 w 193"/>
              <a:gd name="T29" fmla="*/ 28 h 193"/>
              <a:gd name="T30" fmla="*/ 97 w 193"/>
              <a:gd name="T31" fmla="*/ 4 h 193"/>
              <a:gd name="T32" fmla="*/ 190 w 193"/>
              <a:gd name="T33" fmla="*/ 96 h 193"/>
              <a:gd name="T34" fmla="*/ 166 w 193"/>
              <a:gd name="T35" fmla="*/ 159 h 193"/>
              <a:gd name="T36" fmla="*/ 164 w 193"/>
              <a:gd name="T37" fmla="*/ 16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93">
                <a:moveTo>
                  <a:pt x="97" y="0"/>
                </a:moveTo>
                <a:cubicBezTo>
                  <a:pt x="44" y="0"/>
                  <a:pt x="0" y="43"/>
                  <a:pt x="0" y="96"/>
                </a:cubicBezTo>
                <a:cubicBezTo>
                  <a:pt x="0" y="150"/>
                  <a:pt x="44" y="193"/>
                  <a:pt x="97" y="193"/>
                </a:cubicBezTo>
                <a:cubicBezTo>
                  <a:pt x="150" y="193"/>
                  <a:pt x="193" y="150"/>
                  <a:pt x="193" y="96"/>
                </a:cubicBezTo>
                <a:cubicBezTo>
                  <a:pt x="193" y="43"/>
                  <a:pt x="150" y="0"/>
                  <a:pt x="97" y="0"/>
                </a:cubicBezTo>
                <a:close/>
                <a:moveTo>
                  <a:pt x="159" y="165"/>
                </a:moveTo>
                <a:cubicBezTo>
                  <a:pt x="142" y="181"/>
                  <a:pt x="120" y="189"/>
                  <a:pt x="97" y="189"/>
                </a:cubicBezTo>
                <a:cubicBezTo>
                  <a:pt x="46" y="189"/>
                  <a:pt x="4" y="147"/>
                  <a:pt x="4" y="96"/>
                </a:cubicBezTo>
                <a:cubicBezTo>
                  <a:pt x="4" y="73"/>
                  <a:pt x="13" y="51"/>
                  <a:pt x="28" y="34"/>
                </a:cubicBezTo>
                <a:cubicBezTo>
                  <a:pt x="30" y="32"/>
                  <a:pt x="30" y="32"/>
                  <a:pt x="30" y="32"/>
                </a:cubicBezTo>
                <a:cubicBezTo>
                  <a:pt x="161" y="163"/>
                  <a:pt x="161" y="163"/>
                  <a:pt x="161" y="163"/>
                </a:cubicBezTo>
                <a:lnTo>
                  <a:pt x="159" y="165"/>
                </a:lnTo>
                <a:close/>
                <a:moveTo>
                  <a:pt x="164" y="161"/>
                </a:moveTo>
                <a:cubicBezTo>
                  <a:pt x="33" y="29"/>
                  <a:pt x="33" y="29"/>
                  <a:pt x="33" y="29"/>
                </a:cubicBezTo>
                <a:cubicBezTo>
                  <a:pt x="35" y="28"/>
                  <a:pt x="35" y="28"/>
                  <a:pt x="35" y="28"/>
                </a:cubicBezTo>
                <a:cubicBezTo>
                  <a:pt x="52" y="12"/>
                  <a:pt x="74" y="4"/>
                  <a:pt x="97" y="4"/>
                </a:cubicBezTo>
                <a:cubicBezTo>
                  <a:pt x="148" y="4"/>
                  <a:pt x="190" y="45"/>
                  <a:pt x="190" y="96"/>
                </a:cubicBezTo>
                <a:cubicBezTo>
                  <a:pt x="190" y="119"/>
                  <a:pt x="181" y="141"/>
                  <a:pt x="166" y="159"/>
                </a:cubicBezTo>
                <a:lnTo>
                  <a:pt x="164" y="161"/>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51" name="Group 150"/>
          <p:cNvGrpSpPr/>
          <p:nvPr/>
        </p:nvGrpSpPr>
        <p:grpSpPr>
          <a:xfrm>
            <a:off x="2892431" y="4092582"/>
            <a:ext cx="434975" cy="434975"/>
            <a:chOff x="2892426" y="4092576"/>
            <a:chExt cx="434975" cy="434975"/>
          </a:xfrm>
          <a:solidFill>
            <a:schemeClr val="tx2">
              <a:lumMod val="20000"/>
              <a:lumOff val="80000"/>
            </a:schemeClr>
          </a:solidFill>
        </p:grpSpPr>
        <p:sp>
          <p:nvSpPr>
            <p:cNvPr id="152" name="Freeform 192"/>
            <p:cNvSpPr>
              <a:spLocks/>
            </p:cNvSpPr>
            <p:nvPr/>
          </p:nvSpPr>
          <p:spPr bwMode="auto">
            <a:xfrm>
              <a:off x="3108326" y="4203701"/>
              <a:ext cx="47625" cy="39688"/>
            </a:xfrm>
            <a:custGeom>
              <a:avLst/>
              <a:gdLst>
                <a:gd name="T0" fmla="*/ 10 w 21"/>
                <a:gd name="T1" fmla="*/ 0 h 18"/>
                <a:gd name="T2" fmla="*/ 3 w 21"/>
                <a:gd name="T3" fmla="*/ 3 h 18"/>
                <a:gd name="T4" fmla="*/ 0 w 21"/>
                <a:gd name="T5" fmla="*/ 9 h 18"/>
                <a:gd name="T6" fmla="*/ 3 w 21"/>
                <a:gd name="T7" fmla="*/ 15 h 18"/>
                <a:gd name="T8" fmla="*/ 10 w 21"/>
                <a:gd name="T9" fmla="*/ 18 h 18"/>
                <a:gd name="T10" fmla="*/ 18 w 21"/>
                <a:gd name="T11" fmla="*/ 15 h 18"/>
                <a:gd name="T12" fmla="*/ 21 w 21"/>
                <a:gd name="T13" fmla="*/ 9 h 18"/>
                <a:gd name="T14" fmla="*/ 18 w 21"/>
                <a:gd name="T15" fmla="*/ 3 h 18"/>
                <a:gd name="T16" fmla="*/ 10 w 21"/>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8">
                  <a:moveTo>
                    <a:pt x="10" y="0"/>
                  </a:moveTo>
                  <a:cubicBezTo>
                    <a:pt x="8" y="0"/>
                    <a:pt x="5" y="1"/>
                    <a:pt x="3" y="3"/>
                  </a:cubicBezTo>
                  <a:cubicBezTo>
                    <a:pt x="1" y="5"/>
                    <a:pt x="0" y="7"/>
                    <a:pt x="0" y="9"/>
                  </a:cubicBezTo>
                  <a:cubicBezTo>
                    <a:pt x="0" y="12"/>
                    <a:pt x="1" y="14"/>
                    <a:pt x="3" y="15"/>
                  </a:cubicBezTo>
                  <a:cubicBezTo>
                    <a:pt x="5" y="17"/>
                    <a:pt x="8" y="18"/>
                    <a:pt x="10" y="18"/>
                  </a:cubicBezTo>
                  <a:cubicBezTo>
                    <a:pt x="13" y="18"/>
                    <a:pt x="16" y="17"/>
                    <a:pt x="18" y="15"/>
                  </a:cubicBezTo>
                  <a:cubicBezTo>
                    <a:pt x="20" y="14"/>
                    <a:pt x="21" y="12"/>
                    <a:pt x="21" y="9"/>
                  </a:cubicBezTo>
                  <a:cubicBezTo>
                    <a:pt x="21" y="7"/>
                    <a:pt x="20" y="5"/>
                    <a:pt x="18" y="3"/>
                  </a:cubicBezTo>
                  <a:cubicBezTo>
                    <a:pt x="16" y="1"/>
                    <a:pt x="13" y="0"/>
                    <a:pt x="1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3" name="Freeform 193"/>
            <p:cNvSpPr>
              <a:spLocks/>
            </p:cNvSpPr>
            <p:nvPr/>
          </p:nvSpPr>
          <p:spPr bwMode="auto">
            <a:xfrm>
              <a:off x="3070226" y="4279901"/>
              <a:ext cx="76200" cy="134938"/>
            </a:xfrm>
            <a:custGeom>
              <a:avLst/>
              <a:gdLst>
                <a:gd name="T0" fmla="*/ 8 w 34"/>
                <a:gd name="T1" fmla="*/ 57 h 60"/>
                <a:gd name="T2" fmla="*/ 18 w 34"/>
                <a:gd name="T3" fmla="*/ 60 h 60"/>
                <a:gd name="T4" fmla="*/ 26 w 34"/>
                <a:gd name="T5" fmla="*/ 59 h 60"/>
                <a:gd name="T6" fmla="*/ 34 w 34"/>
                <a:gd name="T7" fmla="*/ 56 h 60"/>
                <a:gd name="T8" fmla="*/ 31 w 34"/>
                <a:gd name="T9" fmla="*/ 57 h 60"/>
                <a:gd name="T10" fmla="*/ 23 w 34"/>
                <a:gd name="T11" fmla="*/ 55 h 60"/>
                <a:gd name="T12" fmla="*/ 21 w 34"/>
                <a:gd name="T13" fmla="*/ 48 h 60"/>
                <a:gd name="T14" fmla="*/ 21 w 34"/>
                <a:gd name="T15" fmla="*/ 43 h 60"/>
                <a:gd name="T16" fmla="*/ 22 w 34"/>
                <a:gd name="T17" fmla="*/ 38 h 60"/>
                <a:gd name="T18" fmla="*/ 28 w 34"/>
                <a:gd name="T19" fmla="*/ 19 h 60"/>
                <a:gd name="T20" fmla="*/ 29 w 34"/>
                <a:gd name="T21" fmla="*/ 14 h 60"/>
                <a:gd name="T22" fmla="*/ 29 w 34"/>
                <a:gd name="T23" fmla="*/ 10 h 60"/>
                <a:gd name="T24" fmla="*/ 26 w 34"/>
                <a:gd name="T25" fmla="*/ 3 h 60"/>
                <a:gd name="T26" fmla="*/ 16 w 34"/>
                <a:gd name="T27" fmla="*/ 0 h 60"/>
                <a:gd name="T28" fmla="*/ 7 w 34"/>
                <a:gd name="T29" fmla="*/ 1 h 60"/>
                <a:gd name="T30" fmla="*/ 0 w 34"/>
                <a:gd name="T31" fmla="*/ 4 h 60"/>
                <a:gd name="T32" fmla="*/ 3 w 34"/>
                <a:gd name="T33" fmla="*/ 4 h 60"/>
                <a:gd name="T34" fmla="*/ 11 w 34"/>
                <a:gd name="T35" fmla="*/ 6 h 60"/>
                <a:gd name="T36" fmla="*/ 13 w 34"/>
                <a:gd name="T37" fmla="*/ 12 h 60"/>
                <a:gd name="T38" fmla="*/ 12 w 34"/>
                <a:gd name="T39" fmla="*/ 17 h 60"/>
                <a:gd name="T40" fmla="*/ 11 w 34"/>
                <a:gd name="T41" fmla="*/ 22 h 60"/>
                <a:gd name="T42" fmla="*/ 6 w 34"/>
                <a:gd name="T43" fmla="*/ 41 h 60"/>
                <a:gd name="T44" fmla="*/ 5 w 34"/>
                <a:gd name="T45" fmla="*/ 46 h 60"/>
                <a:gd name="T46" fmla="*/ 4 w 34"/>
                <a:gd name="T47" fmla="*/ 50 h 60"/>
                <a:gd name="T48" fmla="*/ 8 w 34"/>
                <a:gd name="T49"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60">
                  <a:moveTo>
                    <a:pt x="8" y="57"/>
                  </a:moveTo>
                  <a:cubicBezTo>
                    <a:pt x="10" y="59"/>
                    <a:pt x="14" y="60"/>
                    <a:pt x="18" y="60"/>
                  </a:cubicBezTo>
                  <a:cubicBezTo>
                    <a:pt x="21" y="60"/>
                    <a:pt x="24" y="60"/>
                    <a:pt x="26" y="59"/>
                  </a:cubicBezTo>
                  <a:cubicBezTo>
                    <a:pt x="28" y="58"/>
                    <a:pt x="31" y="57"/>
                    <a:pt x="34" y="56"/>
                  </a:cubicBezTo>
                  <a:cubicBezTo>
                    <a:pt x="33" y="57"/>
                    <a:pt x="32" y="57"/>
                    <a:pt x="31" y="57"/>
                  </a:cubicBezTo>
                  <a:cubicBezTo>
                    <a:pt x="27" y="57"/>
                    <a:pt x="25" y="56"/>
                    <a:pt x="23" y="55"/>
                  </a:cubicBezTo>
                  <a:cubicBezTo>
                    <a:pt x="22" y="53"/>
                    <a:pt x="21" y="51"/>
                    <a:pt x="21" y="48"/>
                  </a:cubicBezTo>
                  <a:cubicBezTo>
                    <a:pt x="21" y="47"/>
                    <a:pt x="21" y="45"/>
                    <a:pt x="21" y="43"/>
                  </a:cubicBezTo>
                  <a:cubicBezTo>
                    <a:pt x="22" y="41"/>
                    <a:pt x="22" y="39"/>
                    <a:pt x="22" y="38"/>
                  </a:cubicBezTo>
                  <a:cubicBezTo>
                    <a:pt x="28" y="19"/>
                    <a:pt x="28" y="19"/>
                    <a:pt x="28" y="19"/>
                  </a:cubicBezTo>
                  <a:cubicBezTo>
                    <a:pt x="28" y="18"/>
                    <a:pt x="29" y="16"/>
                    <a:pt x="29" y="14"/>
                  </a:cubicBezTo>
                  <a:cubicBezTo>
                    <a:pt x="29" y="12"/>
                    <a:pt x="29" y="11"/>
                    <a:pt x="29" y="10"/>
                  </a:cubicBezTo>
                  <a:cubicBezTo>
                    <a:pt x="29" y="7"/>
                    <a:pt x="28" y="5"/>
                    <a:pt x="26" y="3"/>
                  </a:cubicBezTo>
                  <a:cubicBezTo>
                    <a:pt x="24" y="1"/>
                    <a:pt x="20" y="0"/>
                    <a:pt x="16" y="0"/>
                  </a:cubicBezTo>
                  <a:cubicBezTo>
                    <a:pt x="13" y="0"/>
                    <a:pt x="10" y="0"/>
                    <a:pt x="7" y="1"/>
                  </a:cubicBezTo>
                  <a:cubicBezTo>
                    <a:pt x="5" y="2"/>
                    <a:pt x="2" y="3"/>
                    <a:pt x="0" y="4"/>
                  </a:cubicBezTo>
                  <a:cubicBezTo>
                    <a:pt x="1" y="4"/>
                    <a:pt x="2" y="4"/>
                    <a:pt x="3" y="4"/>
                  </a:cubicBezTo>
                  <a:cubicBezTo>
                    <a:pt x="7" y="4"/>
                    <a:pt x="9" y="4"/>
                    <a:pt x="11" y="6"/>
                  </a:cubicBezTo>
                  <a:cubicBezTo>
                    <a:pt x="12" y="7"/>
                    <a:pt x="13" y="9"/>
                    <a:pt x="13" y="12"/>
                  </a:cubicBezTo>
                  <a:cubicBezTo>
                    <a:pt x="13" y="14"/>
                    <a:pt x="13" y="15"/>
                    <a:pt x="12" y="17"/>
                  </a:cubicBezTo>
                  <a:cubicBezTo>
                    <a:pt x="12" y="19"/>
                    <a:pt x="12" y="21"/>
                    <a:pt x="11" y="22"/>
                  </a:cubicBezTo>
                  <a:cubicBezTo>
                    <a:pt x="6" y="41"/>
                    <a:pt x="6" y="41"/>
                    <a:pt x="6" y="41"/>
                  </a:cubicBezTo>
                  <a:cubicBezTo>
                    <a:pt x="5" y="43"/>
                    <a:pt x="5" y="44"/>
                    <a:pt x="5" y="46"/>
                  </a:cubicBezTo>
                  <a:cubicBezTo>
                    <a:pt x="5" y="47"/>
                    <a:pt x="4" y="48"/>
                    <a:pt x="4" y="50"/>
                  </a:cubicBezTo>
                  <a:cubicBezTo>
                    <a:pt x="4" y="53"/>
                    <a:pt x="6" y="55"/>
                    <a:pt x="8" y="57"/>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4" name="Freeform 194"/>
            <p:cNvSpPr>
              <a:spLocks noEditPoints="1"/>
            </p:cNvSpPr>
            <p:nvPr/>
          </p:nvSpPr>
          <p:spPr bwMode="auto">
            <a:xfrm>
              <a:off x="2892426" y="4092576"/>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4 h 193"/>
                <a:gd name="T16" fmla="*/ 189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3" y="0"/>
                    <a:pt x="0" y="43"/>
                    <a:pt x="0" y="96"/>
                  </a:cubicBezTo>
                  <a:cubicBezTo>
                    <a:pt x="0" y="150"/>
                    <a:pt x="43" y="193"/>
                    <a:pt x="97" y="193"/>
                  </a:cubicBezTo>
                  <a:cubicBezTo>
                    <a:pt x="150" y="193"/>
                    <a:pt x="193" y="150"/>
                    <a:pt x="193" y="96"/>
                  </a:cubicBezTo>
                  <a:cubicBezTo>
                    <a:pt x="193" y="43"/>
                    <a:pt x="150" y="0"/>
                    <a:pt x="97" y="0"/>
                  </a:cubicBezTo>
                  <a:close/>
                  <a:moveTo>
                    <a:pt x="97" y="189"/>
                  </a:moveTo>
                  <a:cubicBezTo>
                    <a:pt x="45" y="189"/>
                    <a:pt x="4" y="147"/>
                    <a:pt x="4" y="96"/>
                  </a:cubicBezTo>
                  <a:cubicBezTo>
                    <a:pt x="4" y="45"/>
                    <a:pt x="45" y="4"/>
                    <a:pt x="97" y="4"/>
                  </a:cubicBezTo>
                  <a:cubicBezTo>
                    <a:pt x="148" y="4"/>
                    <a:pt x="189" y="45"/>
                    <a:pt x="189" y="96"/>
                  </a:cubicBezTo>
                  <a:cubicBezTo>
                    <a:pt x="189" y="147"/>
                    <a:pt x="148" y="189"/>
                    <a:pt x="97" y="18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55" name="Group 154"/>
          <p:cNvGrpSpPr/>
          <p:nvPr/>
        </p:nvGrpSpPr>
        <p:grpSpPr>
          <a:xfrm>
            <a:off x="3746506" y="4092582"/>
            <a:ext cx="434975" cy="434975"/>
            <a:chOff x="3746501" y="4092576"/>
            <a:chExt cx="434975" cy="434975"/>
          </a:xfrm>
          <a:solidFill>
            <a:schemeClr val="tx2">
              <a:lumMod val="20000"/>
              <a:lumOff val="80000"/>
            </a:schemeClr>
          </a:solidFill>
        </p:grpSpPr>
        <p:sp>
          <p:nvSpPr>
            <p:cNvPr id="156" name="Freeform 195"/>
            <p:cNvSpPr>
              <a:spLocks/>
            </p:cNvSpPr>
            <p:nvPr/>
          </p:nvSpPr>
          <p:spPr bwMode="auto">
            <a:xfrm>
              <a:off x="3905251" y="4214813"/>
              <a:ext cx="115888" cy="141288"/>
            </a:xfrm>
            <a:custGeom>
              <a:avLst/>
              <a:gdLst>
                <a:gd name="T0" fmla="*/ 6 w 51"/>
                <a:gd name="T1" fmla="*/ 18 h 63"/>
                <a:gd name="T2" fmla="*/ 10 w 51"/>
                <a:gd name="T3" fmla="*/ 10 h 63"/>
                <a:gd name="T4" fmla="*/ 17 w 51"/>
                <a:gd name="T5" fmla="*/ 5 h 63"/>
                <a:gd name="T6" fmla="*/ 27 w 51"/>
                <a:gd name="T7" fmla="*/ 3 h 63"/>
                <a:gd name="T8" fmla="*/ 34 w 51"/>
                <a:gd name="T9" fmla="*/ 4 h 63"/>
                <a:gd name="T10" fmla="*/ 40 w 51"/>
                <a:gd name="T11" fmla="*/ 8 h 63"/>
                <a:gd name="T12" fmla="*/ 44 w 51"/>
                <a:gd name="T13" fmla="*/ 14 h 63"/>
                <a:gd name="T14" fmla="*/ 46 w 51"/>
                <a:gd name="T15" fmla="*/ 21 h 63"/>
                <a:gd name="T16" fmla="*/ 43 w 51"/>
                <a:gd name="T17" fmla="*/ 30 h 63"/>
                <a:gd name="T18" fmla="*/ 37 w 51"/>
                <a:gd name="T19" fmla="*/ 38 h 63"/>
                <a:gd name="T20" fmla="*/ 31 w 51"/>
                <a:gd name="T21" fmla="*/ 44 h 63"/>
                <a:gd name="T22" fmla="*/ 26 w 51"/>
                <a:gd name="T23" fmla="*/ 49 h 63"/>
                <a:gd name="T24" fmla="*/ 24 w 51"/>
                <a:gd name="T25" fmla="*/ 56 h 63"/>
                <a:gd name="T26" fmla="*/ 23 w 51"/>
                <a:gd name="T27" fmla="*/ 63 h 63"/>
                <a:gd name="T28" fmla="*/ 28 w 51"/>
                <a:gd name="T29" fmla="*/ 63 h 63"/>
                <a:gd name="T30" fmla="*/ 29 w 51"/>
                <a:gd name="T31" fmla="*/ 56 h 63"/>
                <a:gd name="T32" fmla="*/ 30 w 51"/>
                <a:gd name="T33" fmla="*/ 50 h 63"/>
                <a:gd name="T34" fmla="*/ 34 w 51"/>
                <a:gd name="T35" fmla="*/ 46 h 63"/>
                <a:gd name="T36" fmla="*/ 40 w 51"/>
                <a:gd name="T37" fmla="*/ 40 h 63"/>
                <a:gd name="T38" fmla="*/ 48 w 51"/>
                <a:gd name="T39" fmla="*/ 31 h 63"/>
                <a:gd name="T40" fmla="*/ 51 w 51"/>
                <a:gd name="T41" fmla="*/ 21 h 63"/>
                <a:gd name="T42" fmla="*/ 49 w 51"/>
                <a:gd name="T43" fmla="*/ 12 h 63"/>
                <a:gd name="T44" fmla="*/ 44 w 51"/>
                <a:gd name="T45" fmla="*/ 5 h 63"/>
                <a:gd name="T46" fmla="*/ 36 w 51"/>
                <a:gd name="T47" fmla="*/ 1 h 63"/>
                <a:gd name="T48" fmla="*/ 27 w 51"/>
                <a:gd name="T49" fmla="*/ 0 h 63"/>
                <a:gd name="T50" fmla="*/ 16 w 51"/>
                <a:gd name="T51" fmla="*/ 2 h 63"/>
                <a:gd name="T52" fmla="*/ 7 w 51"/>
                <a:gd name="T53" fmla="*/ 7 h 63"/>
                <a:gd name="T54" fmla="*/ 2 w 51"/>
                <a:gd name="T55" fmla="*/ 16 h 63"/>
                <a:gd name="T56" fmla="*/ 0 w 51"/>
                <a:gd name="T57" fmla="*/ 25 h 63"/>
                <a:gd name="T58" fmla="*/ 5 w 51"/>
                <a:gd name="T59" fmla="*/ 25 h 63"/>
                <a:gd name="T60" fmla="*/ 6 w 51"/>
                <a:gd name="T61" fmla="*/ 1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 h="63">
                  <a:moveTo>
                    <a:pt x="6" y="18"/>
                  </a:moveTo>
                  <a:cubicBezTo>
                    <a:pt x="7" y="15"/>
                    <a:pt x="8" y="12"/>
                    <a:pt x="10" y="10"/>
                  </a:cubicBezTo>
                  <a:cubicBezTo>
                    <a:pt x="12" y="8"/>
                    <a:pt x="14" y="6"/>
                    <a:pt x="17" y="5"/>
                  </a:cubicBezTo>
                  <a:cubicBezTo>
                    <a:pt x="20" y="4"/>
                    <a:pt x="23" y="3"/>
                    <a:pt x="27" y="3"/>
                  </a:cubicBezTo>
                  <a:cubicBezTo>
                    <a:pt x="29" y="3"/>
                    <a:pt x="32" y="4"/>
                    <a:pt x="34" y="4"/>
                  </a:cubicBezTo>
                  <a:cubicBezTo>
                    <a:pt x="36" y="5"/>
                    <a:pt x="38" y="7"/>
                    <a:pt x="40" y="8"/>
                  </a:cubicBezTo>
                  <a:cubicBezTo>
                    <a:pt x="42" y="10"/>
                    <a:pt x="43" y="11"/>
                    <a:pt x="44" y="14"/>
                  </a:cubicBezTo>
                  <a:cubicBezTo>
                    <a:pt x="45" y="16"/>
                    <a:pt x="46" y="18"/>
                    <a:pt x="46" y="21"/>
                  </a:cubicBezTo>
                  <a:cubicBezTo>
                    <a:pt x="46" y="24"/>
                    <a:pt x="45" y="28"/>
                    <a:pt x="43" y="30"/>
                  </a:cubicBezTo>
                  <a:cubicBezTo>
                    <a:pt x="42" y="33"/>
                    <a:pt x="40" y="35"/>
                    <a:pt x="37" y="38"/>
                  </a:cubicBezTo>
                  <a:cubicBezTo>
                    <a:pt x="35" y="40"/>
                    <a:pt x="33" y="42"/>
                    <a:pt x="31" y="44"/>
                  </a:cubicBezTo>
                  <a:cubicBezTo>
                    <a:pt x="29" y="46"/>
                    <a:pt x="27" y="48"/>
                    <a:pt x="26" y="49"/>
                  </a:cubicBezTo>
                  <a:cubicBezTo>
                    <a:pt x="25" y="51"/>
                    <a:pt x="25" y="53"/>
                    <a:pt x="24" y="56"/>
                  </a:cubicBezTo>
                  <a:cubicBezTo>
                    <a:pt x="24" y="58"/>
                    <a:pt x="23" y="60"/>
                    <a:pt x="23" y="63"/>
                  </a:cubicBezTo>
                  <a:cubicBezTo>
                    <a:pt x="28" y="63"/>
                    <a:pt x="28" y="63"/>
                    <a:pt x="28" y="63"/>
                  </a:cubicBezTo>
                  <a:cubicBezTo>
                    <a:pt x="28" y="60"/>
                    <a:pt x="29" y="58"/>
                    <a:pt x="29" y="56"/>
                  </a:cubicBezTo>
                  <a:cubicBezTo>
                    <a:pt x="29" y="54"/>
                    <a:pt x="30" y="52"/>
                    <a:pt x="30" y="50"/>
                  </a:cubicBezTo>
                  <a:cubicBezTo>
                    <a:pt x="31" y="49"/>
                    <a:pt x="33" y="47"/>
                    <a:pt x="34" y="46"/>
                  </a:cubicBezTo>
                  <a:cubicBezTo>
                    <a:pt x="36" y="44"/>
                    <a:pt x="38" y="43"/>
                    <a:pt x="40" y="40"/>
                  </a:cubicBezTo>
                  <a:cubicBezTo>
                    <a:pt x="43" y="37"/>
                    <a:pt x="46" y="34"/>
                    <a:pt x="48" y="31"/>
                  </a:cubicBezTo>
                  <a:cubicBezTo>
                    <a:pt x="50" y="28"/>
                    <a:pt x="51" y="25"/>
                    <a:pt x="51" y="21"/>
                  </a:cubicBezTo>
                  <a:cubicBezTo>
                    <a:pt x="51" y="17"/>
                    <a:pt x="50" y="14"/>
                    <a:pt x="49" y="12"/>
                  </a:cubicBezTo>
                  <a:cubicBezTo>
                    <a:pt x="48" y="9"/>
                    <a:pt x="46" y="7"/>
                    <a:pt x="44" y="5"/>
                  </a:cubicBezTo>
                  <a:cubicBezTo>
                    <a:pt x="42" y="4"/>
                    <a:pt x="39" y="2"/>
                    <a:pt x="36" y="1"/>
                  </a:cubicBezTo>
                  <a:cubicBezTo>
                    <a:pt x="33" y="0"/>
                    <a:pt x="30" y="0"/>
                    <a:pt x="27" y="0"/>
                  </a:cubicBezTo>
                  <a:cubicBezTo>
                    <a:pt x="23" y="0"/>
                    <a:pt x="19" y="0"/>
                    <a:pt x="16" y="2"/>
                  </a:cubicBezTo>
                  <a:cubicBezTo>
                    <a:pt x="12" y="3"/>
                    <a:pt x="9" y="5"/>
                    <a:pt x="7" y="7"/>
                  </a:cubicBezTo>
                  <a:cubicBezTo>
                    <a:pt x="5" y="9"/>
                    <a:pt x="3" y="12"/>
                    <a:pt x="2" y="16"/>
                  </a:cubicBezTo>
                  <a:cubicBezTo>
                    <a:pt x="1" y="18"/>
                    <a:pt x="0" y="22"/>
                    <a:pt x="0" y="25"/>
                  </a:cubicBezTo>
                  <a:cubicBezTo>
                    <a:pt x="5" y="25"/>
                    <a:pt x="5" y="25"/>
                    <a:pt x="5" y="25"/>
                  </a:cubicBezTo>
                  <a:cubicBezTo>
                    <a:pt x="5" y="22"/>
                    <a:pt x="5" y="20"/>
                    <a:pt x="6"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7" name="Rectangle 196"/>
            <p:cNvSpPr>
              <a:spLocks noChangeArrowheads="1"/>
            </p:cNvSpPr>
            <p:nvPr/>
          </p:nvSpPr>
          <p:spPr bwMode="auto">
            <a:xfrm>
              <a:off x="3956051" y="4383088"/>
              <a:ext cx="17463" cy="222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8" name="Freeform 197"/>
            <p:cNvSpPr>
              <a:spLocks noEditPoints="1"/>
            </p:cNvSpPr>
            <p:nvPr/>
          </p:nvSpPr>
          <p:spPr bwMode="auto">
            <a:xfrm>
              <a:off x="3746501" y="4092576"/>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4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50"/>
                    <a:pt x="43" y="193"/>
                    <a:pt x="96" y="193"/>
                  </a:cubicBezTo>
                  <a:cubicBezTo>
                    <a:pt x="150" y="193"/>
                    <a:pt x="193" y="150"/>
                    <a:pt x="193" y="96"/>
                  </a:cubicBezTo>
                  <a:cubicBezTo>
                    <a:pt x="193" y="43"/>
                    <a:pt x="150" y="0"/>
                    <a:pt x="96" y="0"/>
                  </a:cubicBezTo>
                  <a:close/>
                  <a:moveTo>
                    <a:pt x="96" y="189"/>
                  </a:moveTo>
                  <a:cubicBezTo>
                    <a:pt x="45" y="189"/>
                    <a:pt x="4" y="147"/>
                    <a:pt x="4" y="96"/>
                  </a:cubicBezTo>
                  <a:cubicBezTo>
                    <a:pt x="4" y="45"/>
                    <a:pt x="45" y="4"/>
                    <a:pt x="96" y="4"/>
                  </a:cubicBezTo>
                  <a:cubicBezTo>
                    <a:pt x="147" y="4"/>
                    <a:pt x="189" y="45"/>
                    <a:pt x="189" y="96"/>
                  </a:cubicBezTo>
                  <a:cubicBezTo>
                    <a:pt x="189" y="147"/>
                    <a:pt x="147" y="189"/>
                    <a:pt x="96" y="18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59" name="Group 158"/>
          <p:cNvGrpSpPr/>
          <p:nvPr/>
        </p:nvGrpSpPr>
        <p:grpSpPr>
          <a:xfrm>
            <a:off x="4597406" y="4092582"/>
            <a:ext cx="438151" cy="434975"/>
            <a:chOff x="4597401" y="4092576"/>
            <a:chExt cx="438150" cy="434975"/>
          </a:xfrm>
          <a:solidFill>
            <a:schemeClr val="tx2">
              <a:lumMod val="20000"/>
              <a:lumOff val="80000"/>
            </a:schemeClr>
          </a:solidFill>
        </p:grpSpPr>
        <p:sp>
          <p:nvSpPr>
            <p:cNvPr id="160" name="Freeform 198"/>
            <p:cNvSpPr>
              <a:spLocks/>
            </p:cNvSpPr>
            <p:nvPr/>
          </p:nvSpPr>
          <p:spPr bwMode="auto">
            <a:xfrm>
              <a:off x="4791076" y="4214813"/>
              <a:ext cx="50800" cy="130175"/>
            </a:xfrm>
            <a:custGeom>
              <a:avLst/>
              <a:gdLst>
                <a:gd name="T0" fmla="*/ 4 w 22"/>
                <a:gd name="T1" fmla="*/ 53 h 58"/>
                <a:gd name="T2" fmla="*/ 4 w 22"/>
                <a:gd name="T3" fmla="*/ 53 h 58"/>
                <a:gd name="T4" fmla="*/ 5 w 22"/>
                <a:gd name="T5" fmla="*/ 56 h 58"/>
                <a:gd name="T6" fmla="*/ 7 w 22"/>
                <a:gd name="T7" fmla="*/ 58 h 58"/>
                <a:gd name="T8" fmla="*/ 16 w 22"/>
                <a:gd name="T9" fmla="*/ 58 h 58"/>
                <a:gd name="T10" fmla="*/ 17 w 22"/>
                <a:gd name="T11" fmla="*/ 56 h 58"/>
                <a:gd name="T12" fmla="*/ 18 w 22"/>
                <a:gd name="T13" fmla="*/ 53 h 58"/>
                <a:gd name="T14" fmla="*/ 18 w 22"/>
                <a:gd name="T15" fmla="*/ 53 h 58"/>
                <a:gd name="T16" fmla="*/ 22 w 22"/>
                <a:gd name="T17" fmla="*/ 2 h 58"/>
                <a:gd name="T18" fmla="*/ 22 w 22"/>
                <a:gd name="T19" fmla="*/ 2 h 58"/>
                <a:gd name="T20" fmla="*/ 22 w 22"/>
                <a:gd name="T21" fmla="*/ 2 h 58"/>
                <a:gd name="T22" fmla="*/ 20 w 22"/>
                <a:gd name="T23" fmla="*/ 0 h 58"/>
                <a:gd name="T24" fmla="*/ 2 w 22"/>
                <a:gd name="T25" fmla="*/ 0 h 58"/>
                <a:gd name="T26" fmla="*/ 0 w 22"/>
                <a:gd name="T27" fmla="*/ 2 h 58"/>
                <a:gd name="T28" fmla="*/ 0 w 22"/>
                <a:gd name="T29" fmla="*/ 2 h 58"/>
                <a:gd name="T30" fmla="*/ 0 w 22"/>
                <a:gd name="T31" fmla="*/ 2 h 58"/>
                <a:gd name="T32" fmla="*/ 4 w 22"/>
                <a:gd name="T33" fmla="*/ 5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58">
                  <a:moveTo>
                    <a:pt x="4" y="53"/>
                  </a:moveTo>
                  <a:cubicBezTo>
                    <a:pt x="4" y="53"/>
                    <a:pt x="4" y="53"/>
                    <a:pt x="4" y="53"/>
                  </a:cubicBezTo>
                  <a:cubicBezTo>
                    <a:pt x="5" y="56"/>
                    <a:pt x="5" y="56"/>
                    <a:pt x="5" y="56"/>
                  </a:cubicBezTo>
                  <a:cubicBezTo>
                    <a:pt x="5" y="57"/>
                    <a:pt x="6" y="58"/>
                    <a:pt x="7" y="58"/>
                  </a:cubicBezTo>
                  <a:cubicBezTo>
                    <a:pt x="16" y="58"/>
                    <a:pt x="16" y="58"/>
                    <a:pt x="16" y="58"/>
                  </a:cubicBezTo>
                  <a:cubicBezTo>
                    <a:pt x="16" y="58"/>
                    <a:pt x="17" y="57"/>
                    <a:pt x="17" y="56"/>
                  </a:cubicBezTo>
                  <a:cubicBezTo>
                    <a:pt x="18" y="53"/>
                    <a:pt x="18" y="53"/>
                    <a:pt x="18" y="53"/>
                  </a:cubicBezTo>
                  <a:cubicBezTo>
                    <a:pt x="18" y="53"/>
                    <a:pt x="18" y="53"/>
                    <a:pt x="18" y="53"/>
                  </a:cubicBezTo>
                  <a:cubicBezTo>
                    <a:pt x="22" y="2"/>
                    <a:pt x="22" y="2"/>
                    <a:pt x="22" y="2"/>
                  </a:cubicBezTo>
                  <a:cubicBezTo>
                    <a:pt x="22" y="2"/>
                    <a:pt x="22" y="2"/>
                    <a:pt x="22" y="2"/>
                  </a:cubicBezTo>
                  <a:cubicBezTo>
                    <a:pt x="22" y="2"/>
                    <a:pt x="22" y="2"/>
                    <a:pt x="22" y="2"/>
                  </a:cubicBezTo>
                  <a:cubicBezTo>
                    <a:pt x="22" y="1"/>
                    <a:pt x="21" y="0"/>
                    <a:pt x="20" y="0"/>
                  </a:cubicBezTo>
                  <a:cubicBezTo>
                    <a:pt x="2" y="0"/>
                    <a:pt x="2" y="0"/>
                    <a:pt x="2" y="0"/>
                  </a:cubicBezTo>
                  <a:cubicBezTo>
                    <a:pt x="1" y="0"/>
                    <a:pt x="0" y="1"/>
                    <a:pt x="0" y="2"/>
                  </a:cubicBezTo>
                  <a:cubicBezTo>
                    <a:pt x="0" y="2"/>
                    <a:pt x="0" y="2"/>
                    <a:pt x="0" y="2"/>
                  </a:cubicBezTo>
                  <a:cubicBezTo>
                    <a:pt x="0" y="2"/>
                    <a:pt x="0" y="2"/>
                    <a:pt x="0" y="2"/>
                  </a:cubicBezTo>
                  <a:lnTo>
                    <a:pt x="4" y="53"/>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1" name="Oval 199"/>
            <p:cNvSpPr>
              <a:spLocks noChangeArrowheads="1"/>
            </p:cNvSpPr>
            <p:nvPr/>
          </p:nvSpPr>
          <p:spPr bwMode="auto">
            <a:xfrm>
              <a:off x="4802188" y="4376738"/>
              <a:ext cx="26988" cy="28575"/>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2" name="Freeform 200"/>
            <p:cNvSpPr>
              <a:spLocks noEditPoints="1"/>
            </p:cNvSpPr>
            <p:nvPr/>
          </p:nvSpPr>
          <p:spPr bwMode="auto">
            <a:xfrm>
              <a:off x="4597401" y="4092576"/>
              <a:ext cx="438150" cy="434975"/>
            </a:xfrm>
            <a:custGeom>
              <a:avLst/>
              <a:gdLst>
                <a:gd name="T0" fmla="*/ 97 w 194"/>
                <a:gd name="T1" fmla="*/ 0 h 193"/>
                <a:gd name="T2" fmla="*/ 0 w 194"/>
                <a:gd name="T3" fmla="*/ 96 h 193"/>
                <a:gd name="T4" fmla="*/ 97 w 194"/>
                <a:gd name="T5" fmla="*/ 193 h 193"/>
                <a:gd name="T6" fmla="*/ 194 w 194"/>
                <a:gd name="T7" fmla="*/ 96 h 193"/>
                <a:gd name="T8" fmla="*/ 97 w 194"/>
                <a:gd name="T9" fmla="*/ 0 h 193"/>
                <a:gd name="T10" fmla="*/ 97 w 194"/>
                <a:gd name="T11" fmla="*/ 189 h 193"/>
                <a:gd name="T12" fmla="*/ 4 w 194"/>
                <a:gd name="T13" fmla="*/ 96 h 193"/>
                <a:gd name="T14" fmla="*/ 97 w 194"/>
                <a:gd name="T15" fmla="*/ 4 h 193"/>
                <a:gd name="T16" fmla="*/ 190 w 194"/>
                <a:gd name="T17" fmla="*/ 96 h 193"/>
                <a:gd name="T18" fmla="*/ 97 w 194"/>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193">
                  <a:moveTo>
                    <a:pt x="97" y="0"/>
                  </a:moveTo>
                  <a:cubicBezTo>
                    <a:pt x="44" y="0"/>
                    <a:pt x="0" y="43"/>
                    <a:pt x="0" y="96"/>
                  </a:cubicBezTo>
                  <a:cubicBezTo>
                    <a:pt x="0" y="150"/>
                    <a:pt x="44" y="193"/>
                    <a:pt x="97" y="193"/>
                  </a:cubicBezTo>
                  <a:cubicBezTo>
                    <a:pt x="150" y="193"/>
                    <a:pt x="194" y="150"/>
                    <a:pt x="194" y="96"/>
                  </a:cubicBezTo>
                  <a:cubicBezTo>
                    <a:pt x="194" y="43"/>
                    <a:pt x="150" y="0"/>
                    <a:pt x="97" y="0"/>
                  </a:cubicBezTo>
                  <a:close/>
                  <a:moveTo>
                    <a:pt x="97" y="189"/>
                  </a:moveTo>
                  <a:cubicBezTo>
                    <a:pt x="46" y="189"/>
                    <a:pt x="4" y="147"/>
                    <a:pt x="4" y="96"/>
                  </a:cubicBezTo>
                  <a:cubicBezTo>
                    <a:pt x="4" y="45"/>
                    <a:pt x="46" y="4"/>
                    <a:pt x="97" y="4"/>
                  </a:cubicBezTo>
                  <a:cubicBezTo>
                    <a:pt x="148" y="4"/>
                    <a:pt x="190" y="45"/>
                    <a:pt x="190" y="96"/>
                  </a:cubicBezTo>
                  <a:cubicBezTo>
                    <a:pt x="190" y="147"/>
                    <a:pt x="148" y="189"/>
                    <a:pt x="97" y="18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63" name="Group 162"/>
          <p:cNvGrpSpPr/>
          <p:nvPr/>
        </p:nvGrpSpPr>
        <p:grpSpPr>
          <a:xfrm>
            <a:off x="5451482" y="4133851"/>
            <a:ext cx="434975" cy="354012"/>
            <a:chOff x="5451476" y="4133851"/>
            <a:chExt cx="434975" cy="354012"/>
          </a:xfrm>
          <a:solidFill>
            <a:schemeClr val="tx2">
              <a:lumMod val="20000"/>
              <a:lumOff val="80000"/>
            </a:schemeClr>
          </a:solidFill>
        </p:grpSpPr>
        <p:sp>
          <p:nvSpPr>
            <p:cNvPr id="164" name="Freeform 201"/>
            <p:cNvSpPr>
              <a:spLocks/>
            </p:cNvSpPr>
            <p:nvPr/>
          </p:nvSpPr>
          <p:spPr bwMode="auto">
            <a:xfrm>
              <a:off x="5451476" y="4133851"/>
              <a:ext cx="354013" cy="271463"/>
            </a:xfrm>
            <a:custGeom>
              <a:avLst/>
              <a:gdLst>
                <a:gd name="T0" fmla="*/ 0 w 157"/>
                <a:gd name="T1" fmla="*/ 114 h 121"/>
                <a:gd name="T2" fmla="*/ 7 w 157"/>
                <a:gd name="T3" fmla="*/ 121 h 121"/>
                <a:gd name="T4" fmla="*/ 20 w 157"/>
                <a:gd name="T5" fmla="*/ 121 h 121"/>
                <a:gd name="T6" fmla="*/ 22 w 157"/>
                <a:gd name="T7" fmla="*/ 119 h 121"/>
                <a:gd name="T8" fmla="*/ 20 w 157"/>
                <a:gd name="T9" fmla="*/ 117 h 121"/>
                <a:gd name="T10" fmla="*/ 4 w 157"/>
                <a:gd name="T11" fmla="*/ 117 h 121"/>
                <a:gd name="T12" fmla="*/ 4 w 157"/>
                <a:gd name="T13" fmla="*/ 4 h 121"/>
                <a:gd name="T14" fmla="*/ 153 w 157"/>
                <a:gd name="T15" fmla="*/ 4 h 121"/>
                <a:gd name="T16" fmla="*/ 153 w 157"/>
                <a:gd name="T17" fmla="*/ 20 h 121"/>
                <a:gd name="T18" fmla="*/ 155 w 157"/>
                <a:gd name="T19" fmla="*/ 22 h 121"/>
                <a:gd name="T20" fmla="*/ 157 w 157"/>
                <a:gd name="T21" fmla="*/ 20 h 121"/>
                <a:gd name="T22" fmla="*/ 157 w 157"/>
                <a:gd name="T23" fmla="*/ 6 h 121"/>
                <a:gd name="T24" fmla="*/ 151 w 157"/>
                <a:gd name="T25" fmla="*/ 0 h 121"/>
                <a:gd name="T26" fmla="*/ 7 w 157"/>
                <a:gd name="T27" fmla="*/ 0 h 121"/>
                <a:gd name="T28" fmla="*/ 0 w 157"/>
                <a:gd name="T29" fmla="*/ 6 h 121"/>
                <a:gd name="T30" fmla="*/ 0 w 157"/>
                <a:gd name="T31"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21">
                  <a:moveTo>
                    <a:pt x="0" y="114"/>
                  </a:moveTo>
                  <a:cubicBezTo>
                    <a:pt x="0" y="118"/>
                    <a:pt x="3" y="121"/>
                    <a:pt x="7" y="121"/>
                  </a:cubicBezTo>
                  <a:cubicBezTo>
                    <a:pt x="20" y="121"/>
                    <a:pt x="20" y="121"/>
                    <a:pt x="20" y="121"/>
                  </a:cubicBezTo>
                  <a:cubicBezTo>
                    <a:pt x="21" y="121"/>
                    <a:pt x="22" y="120"/>
                    <a:pt x="22" y="119"/>
                  </a:cubicBezTo>
                  <a:cubicBezTo>
                    <a:pt x="22" y="118"/>
                    <a:pt x="21" y="117"/>
                    <a:pt x="20" y="117"/>
                  </a:cubicBezTo>
                  <a:cubicBezTo>
                    <a:pt x="4" y="117"/>
                    <a:pt x="4" y="117"/>
                    <a:pt x="4" y="117"/>
                  </a:cubicBezTo>
                  <a:cubicBezTo>
                    <a:pt x="4" y="4"/>
                    <a:pt x="4" y="4"/>
                    <a:pt x="4" y="4"/>
                  </a:cubicBezTo>
                  <a:cubicBezTo>
                    <a:pt x="153" y="4"/>
                    <a:pt x="153" y="4"/>
                    <a:pt x="153" y="4"/>
                  </a:cubicBezTo>
                  <a:cubicBezTo>
                    <a:pt x="153" y="20"/>
                    <a:pt x="153" y="20"/>
                    <a:pt x="153" y="20"/>
                  </a:cubicBezTo>
                  <a:cubicBezTo>
                    <a:pt x="153" y="21"/>
                    <a:pt x="154" y="22"/>
                    <a:pt x="155" y="22"/>
                  </a:cubicBezTo>
                  <a:cubicBezTo>
                    <a:pt x="156" y="22"/>
                    <a:pt x="157" y="21"/>
                    <a:pt x="157" y="20"/>
                  </a:cubicBezTo>
                  <a:cubicBezTo>
                    <a:pt x="157" y="6"/>
                    <a:pt x="157" y="6"/>
                    <a:pt x="157" y="6"/>
                  </a:cubicBezTo>
                  <a:cubicBezTo>
                    <a:pt x="157" y="3"/>
                    <a:pt x="154" y="0"/>
                    <a:pt x="151" y="0"/>
                  </a:cubicBezTo>
                  <a:cubicBezTo>
                    <a:pt x="7" y="0"/>
                    <a:pt x="7" y="0"/>
                    <a:pt x="7" y="0"/>
                  </a:cubicBezTo>
                  <a:cubicBezTo>
                    <a:pt x="3" y="0"/>
                    <a:pt x="0" y="3"/>
                    <a:pt x="0" y="6"/>
                  </a:cubicBezTo>
                  <a:lnTo>
                    <a:pt x="0" y="11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5" name="Freeform 202"/>
            <p:cNvSpPr>
              <a:spLocks noEditPoints="1"/>
            </p:cNvSpPr>
            <p:nvPr/>
          </p:nvSpPr>
          <p:spPr bwMode="auto">
            <a:xfrm>
              <a:off x="5532438" y="4214813"/>
              <a:ext cx="354013" cy="273050"/>
            </a:xfrm>
            <a:custGeom>
              <a:avLst/>
              <a:gdLst>
                <a:gd name="T0" fmla="*/ 157 w 157"/>
                <a:gd name="T1" fmla="*/ 6 h 121"/>
                <a:gd name="T2" fmla="*/ 151 w 157"/>
                <a:gd name="T3" fmla="*/ 0 h 121"/>
                <a:gd name="T4" fmla="*/ 7 w 157"/>
                <a:gd name="T5" fmla="*/ 0 h 121"/>
                <a:gd name="T6" fmla="*/ 0 w 157"/>
                <a:gd name="T7" fmla="*/ 6 h 121"/>
                <a:gd name="T8" fmla="*/ 0 w 157"/>
                <a:gd name="T9" fmla="*/ 114 h 121"/>
                <a:gd name="T10" fmla="*/ 7 w 157"/>
                <a:gd name="T11" fmla="*/ 121 h 121"/>
                <a:gd name="T12" fmla="*/ 151 w 157"/>
                <a:gd name="T13" fmla="*/ 121 h 121"/>
                <a:gd name="T14" fmla="*/ 157 w 157"/>
                <a:gd name="T15" fmla="*/ 114 h 121"/>
                <a:gd name="T16" fmla="*/ 157 w 157"/>
                <a:gd name="T17" fmla="*/ 6 h 121"/>
                <a:gd name="T18" fmla="*/ 154 w 157"/>
                <a:gd name="T19" fmla="*/ 117 h 121"/>
                <a:gd name="T20" fmla="*/ 4 w 157"/>
                <a:gd name="T21" fmla="*/ 117 h 121"/>
                <a:gd name="T22" fmla="*/ 4 w 157"/>
                <a:gd name="T23" fmla="*/ 4 h 121"/>
                <a:gd name="T24" fmla="*/ 154 w 157"/>
                <a:gd name="T25" fmla="*/ 4 h 121"/>
                <a:gd name="T26" fmla="*/ 154 w 157"/>
                <a:gd name="T27"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7" h="121">
                  <a:moveTo>
                    <a:pt x="157" y="6"/>
                  </a:moveTo>
                  <a:cubicBezTo>
                    <a:pt x="157" y="3"/>
                    <a:pt x="154" y="0"/>
                    <a:pt x="151" y="0"/>
                  </a:cubicBezTo>
                  <a:cubicBezTo>
                    <a:pt x="7" y="0"/>
                    <a:pt x="7" y="0"/>
                    <a:pt x="7" y="0"/>
                  </a:cubicBezTo>
                  <a:cubicBezTo>
                    <a:pt x="3" y="0"/>
                    <a:pt x="0" y="3"/>
                    <a:pt x="0" y="6"/>
                  </a:cubicBezTo>
                  <a:cubicBezTo>
                    <a:pt x="0" y="114"/>
                    <a:pt x="0" y="114"/>
                    <a:pt x="0" y="114"/>
                  </a:cubicBezTo>
                  <a:cubicBezTo>
                    <a:pt x="0" y="118"/>
                    <a:pt x="3" y="121"/>
                    <a:pt x="7" y="121"/>
                  </a:cubicBezTo>
                  <a:cubicBezTo>
                    <a:pt x="151" y="121"/>
                    <a:pt x="151" y="121"/>
                    <a:pt x="151" y="121"/>
                  </a:cubicBezTo>
                  <a:cubicBezTo>
                    <a:pt x="154" y="121"/>
                    <a:pt x="157" y="118"/>
                    <a:pt x="157" y="114"/>
                  </a:cubicBezTo>
                  <a:lnTo>
                    <a:pt x="157" y="6"/>
                  </a:lnTo>
                  <a:close/>
                  <a:moveTo>
                    <a:pt x="154" y="117"/>
                  </a:moveTo>
                  <a:cubicBezTo>
                    <a:pt x="4" y="117"/>
                    <a:pt x="4" y="117"/>
                    <a:pt x="4" y="117"/>
                  </a:cubicBezTo>
                  <a:cubicBezTo>
                    <a:pt x="4" y="4"/>
                    <a:pt x="4" y="4"/>
                    <a:pt x="4" y="4"/>
                  </a:cubicBezTo>
                  <a:cubicBezTo>
                    <a:pt x="154" y="4"/>
                    <a:pt x="154" y="4"/>
                    <a:pt x="154" y="4"/>
                  </a:cubicBezTo>
                  <a:lnTo>
                    <a:pt x="154" y="11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66" name="Group 165"/>
          <p:cNvGrpSpPr/>
          <p:nvPr/>
        </p:nvGrpSpPr>
        <p:grpSpPr>
          <a:xfrm>
            <a:off x="6305557" y="4092582"/>
            <a:ext cx="434975" cy="434975"/>
            <a:chOff x="6305551" y="4092576"/>
            <a:chExt cx="434975" cy="434975"/>
          </a:xfrm>
          <a:solidFill>
            <a:schemeClr val="tx2">
              <a:lumMod val="20000"/>
              <a:lumOff val="80000"/>
            </a:schemeClr>
          </a:solidFill>
        </p:grpSpPr>
        <p:sp>
          <p:nvSpPr>
            <p:cNvPr id="167" name="Freeform 203"/>
            <p:cNvSpPr>
              <a:spLocks noEditPoints="1"/>
            </p:cNvSpPr>
            <p:nvPr/>
          </p:nvSpPr>
          <p:spPr bwMode="auto">
            <a:xfrm>
              <a:off x="6386513" y="4173538"/>
              <a:ext cx="354013" cy="354013"/>
            </a:xfrm>
            <a:custGeom>
              <a:avLst/>
              <a:gdLst>
                <a:gd name="T0" fmla="*/ 157 w 157"/>
                <a:gd name="T1" fmla="*/ 6 h 157"/>
                <a:gd name="T2" fmla="*/ 151 w 157"/>
                <a:gd name="T3" fmla="*/ 0 h 157"/>
                <a:gd name="T4" fmla="*/ 6 w 157"/>
                <a:gd name="T5" fmla="*/ 0 h 157"/>
                <a:gd name="T6" fmla="*/ 0 w 157"/>
                <a:gd name="T7" fmla="*/ 6 h 157"/>
                <a:gd name="T8" fmla="*/ 0 w 157"/>
                <a:gd name="T9" fmla="*/ 150 h 157"/>
                <a:gd name="T10" fmla="*/ 6 w 157"/>
                <a:gd name="T11" fmla="*/ 157 h 157"/>
                <a:gd name="T12" fmla="*/ 151 w 157"/>
                <a:gd name="T13" fmla="*/ 157 h 157"/>
                <a:gd name="T14" fmla="*/ 157 w 157"/>
                <a:gd name="T15" fmla="*/ 150 h 157"/>
                <a:gd name="T16" fmla="*/ 157 w 157"/>
                <a:gd name="T17" fmla="*/ 6 h 157"/>
                <a:gd name="T18" fmla="*/ 153 w 157"/>
                <a:gd name="T19" fmla="*/ 153 h 157"/>
                <a:gd name="T20" fmla="*/ 4 w 157"/>
                <a:gd name="T21" fmla="*/ 153 h 157"/>
                <a:gd name="T22" fmla="*/ 4 w 157"/>
                <a:gd name="T23" fmla="*/ 121 h 157"/>
                <a:gd name="T24" fmla="*/ 153 w 157"/>
                <a:gd name="T25" fmla="*/ 121 h 157"/>
                <a:gd name="T26" fmla="*/ 153 w 157"/>
                <a:gd name="T27" fmla="*/ 153 h 157"/>
                <a:gd name="T28" fmla="*/ 153 w 157"/>
                <a:gd name="T29" fmla="*/ 117 h 157"/>
                <a:gd name="T30" fmla="*/ 4 w 157"/>
                <a:gd name="T31" fmla="*/ 117 h 157"/>
                <a:gd name="T32" fmla="*/ 4 w 157"/>
                <a:gd name="T33" fmla="*/ 4 h 157"/>
                <a:gd name="T34" fmla="*/ 153 w 157"/>
                <a:gd name="T35" fmla="*/ 4 h 157"/>
                <a:gd name="T36" fmla="*/ 153 w 157"/>
                <a:gd name="T37" fmla="*/ 11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6"/>
                  </a:moveTo>
                  <a:cubicBezTo>
                    <a:pt x="157" y="3"/>
                    <a:pt x="154" y="0"/>
                    <a:pt x="151" y="0"/>
                  </a:cubicBezTo>
                  <a:cubicBezTo>
                    <a:pt x="6" y="0"/>
                    <a:pt x="6" y="0"/>
                    <a:pt x="6" y="0"/>
                  </a:cubicBezTo>
                  <a:cubicBezTo>
                    <a:pt x="3" y="0"/>
                    <a:pt x="0" y="3"/>
                    <a:pt x="0" y="6"/>
                  </a:cubicBezTo>
                  <a:cubicBezTo>
                    <a:pt x="0" y="150"/>
                    <a:pt x="0" y="150"/>
                    <a:pt x="0" y="150"/>
                  </a:cubicBezTo>
                  <a:cubicBezTo>
                    <a:pt x="0" y="154"/>
                    <a:pt x="3" y="157"/>
                    <a:pt x="6" y="157"/>
                  </a:cubicBezTo>
                  <a:cubicBezTo>
                    <a:pt x="151" y="157"/>
                    <a:pt x="151" y="157"/>
                    <a:pt x="151" y="157"/>
                  </a:cubicBezTo>
                  <a:cubicBezTo>
                    <a:pt x="154" y="157"/>
                    <a:pt x="157" y="154"/>
                    <a:pt x="157" y="150"/>
                  </a:cubicBezTo>
                  <a:lnTo>
                    <a:pt x="157" y="6"/>
                  </a:lnTo>
                  <a:close/>
                  <a:moveTo>
                    <a:pt x="153" y="153"/>
                  </a:moveTo>
                  <a:cubicBezTo>
                    <a:pt x="4" y="153"/>
                    <a:pt x="4" y="153"/>
                    <a:pt x="4" y="153"/>
                  </a:cubicBezTo>
                  <a:cubicBezTo>
                    <a:pt x="4" y="121"/>
                    <a:pt x="4" y="121"/>
                    <a:pt x="4" y="121"/>
                  </a:cubicBezTo>
                  <a:cubicBezTo>
                    <a:pt x="153" y="121"/>
                    <a:pt x="153" y="121"/>
                    <a:pt x="153" y="121"/>
                  </a:cubicBezTo>
                  <a:lnTo>
                    <a:pt x="153" y="153"/>
                  </a:lnTo>
                  <a:close/>
                  <a:moveTo>
                    <a:pt x="153" y="117"/>
                  </a:moveTo>
                  <a:cubicBezTo>
                    <a:pt x="4" y="117"/>
                    <a:pt x="4" y="117"/>
                    <a:pt x="4" y="117"/>
                  </a:cubicBezTo>
                  <a:cubicBezTo>
                    <a:pt x="4" y="4"/>
                    <a:pt x="4" y="4"/>
                    <a:pt x="4" y="4"/>
                  </a:cubicBezTo>
                  <a:cubicBezTo>
                    <a:pt x="153" y="4"/>
                    <a:pt x="153" y="4"/>
                    <a:pt x="153" y="4"/>
                  </a:cubicBezTo>
                  <a:lnTo>
                    <a:pt x="153" y="11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8" name="Freeform 204"/>
            <p:cNvSpPr>
              <a:spLocks/>
            </p:cNvSpPr>
            <p:nvPr/>
          </p:nvSpPr>
          <p:spPr bwMode="auto">
            <a:xfrm>
              <a:off x="6305551" y="4092576"/>
              <a:ext cx="354013" cy="354013"/>
            </a:xfrm>
            <a:custGeom>
              <a:avLst/>
              <a:gdLst>
                <a:gd name="T0" fmla="*/ 0 w 157"/>
                <a:gd name="T1" fmla="*/ 150 h 157"/>
                <a:gd name="T2" fmla="*/ 6 w 157"/>
                <a:gd name="T3" fmla="*/ 157 h 157"/>
                <a:gd name="T4" fmla="*/ 20 w 157"/>
                <a:gd name="T5" fmla="*/ 157 h 157"/>
                <a:gd name="T6" fmla="*/ 22 w 157"/>
                <a:gd name="T7" fmla="*/ 155 h 157"/>
                <a:gd name="T8" fmla="*/ 20 w 157"/>
                <a:gd name="T9" fmla="*/ 153 h 157"/>
                <a:gd name="T10" fmla="*/ 4 w 157"/>
                <a:gd name="T11" fmla="*/ 153 h 157"/>
                <a:gd name="T12" fmla="*/ 4 w 157"/>
                <a:gd name="T13" fmla="*/ 121 h 157"/>
                <a:gd name="T14" fmla="*/ 20 w 157"/>
                <a:gd name="T15" fmla="*/ 121 h 157"/>
                <a:gd name="T16" fmla="*/ 22 w 157"/>
                <a:gd name="T17" fmla="*/ 119 h 157"/>
                <a:gd name="T18" fmla="*/ 20 w 157"/>
                <a:gd name="T19" fmla="*/ 117 h 157"/>
                <a:gd name="T20" fmla="*/ 4 w 157"/>
                <a:gd name="T21" fmla="*/ 117 h 157"/>
                <a:gd name="T22" fmla="*/ 4 w 157"/>
                <a:gd name="T23" fmla="*/ 4 h 157"/>
                <a:gd name="T24" fmla="*/ 153 w 157"/>
                <a:gd name="T25" fmla="*/ 4 h 157"/>
                <a:gd name="T26" fmla="*/ 153 w 157"/>
                <a:gd name="T27" fmla="*/ 20 h 157"/>
                <a:gd name="T28" fmla="*/ 155 w 157"/>
                <a:gd name="T29" fmla="*/ 22 h 157"/>
                <a:gd name="T30" fmla="*/ 157 w 157"/>
                <a:gd name="T31" fmla="*/ 20 h 157"/>
                <a:gd name="T32" fmla="*/ 157 w 157"/>
                <a:gd name="T33" fmla="*/ 6 h 157"/>
                <a:gd name="T34" fmla="*/ 151 w 157"/>
                <a:gd name="T35" fmla="*/ 0 h 157"/>
                <a:gd name="T36" fmla="*/ 6 w 157"/>
                <a:gd name="T37" fmla="*/ 0 h 157"/>
                <a:gd name="T38" fmla="*/ 0 w 157"/>
                <a:gd name="T39" fmla="*/ 6 h 157"/>
                <a:gd name="T40" fmla="*/ 0 w 157"/>
                <a:gd name="T41" fmla="*/ 15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57">
                  <a:moveTo>
                    <a:pt x="0" y="150"/>
                  </a:moveTo>
                  <a:cubicBezTo>
                    <a:pt x="0" y="154"/>
                    <a:pt x="3" y="157"/>
                    <a:pt x="6" y="157"/>
                  </a:cubicBezTo>
                  <a:cubicBezTo>
                    <a:pt x="20" y="157"/>
                    <a:pt x="20" y="157"/>
                    <a:pt x="20" y="157"/>
                  </a:cubicBezTo>
                  <a:cubicBezTo>
                    <a:pt x="21" y="157"/>
                    <a:pt x="22" y="156"/>
                    <a:pt x="22" y="155"/>
                  </a:cubicBezTo>
                  <a:cubicBezTo>
                    <a:pt x="22" y="154"/>
                    <a:pt x="21" y="153"/>
                    <a:pt x="20" y="153"/>
                  </a:cubicBezTo>
                  <a:cubicBezTo>
                    <a:pt x="4" y="153"/>
                    <a:pt x="4" y="153"/>
                    <a:pt x="4" y="153"/>
                  </a:cubicBezTo>
                  <a:cubicBezTo>
                    <a:pt x="4" y="121"/>
                    <a:pt x="4" y="121"/>
                    <a:pt x="4" y="121"/>
                  </a:cubicBezTo>
                  <a:cubicBezTo>
                    <a:pt x="20" y="121"/>
                    <a:pt x="20" y="121"/>
                    <a:pt x="20" y="121"/>
                  </a:cubicBezTo>
                  <a:cubicBezTo>
                    <a:pt x="21" y="121"/>
                    <a:pt x="22" y="120"/>
                    <a:pt x="22" y="119"/>
                  </a:cubicBezTo>
                  <a:cubicBezTo>
                    <a:pt x="22" y="118"/>
                    <a:pt x="21" y="117"/>
                    <a:pt x="20" y="117"/>
                  </a:cubicBezTo>
                  <a:cubicBezTo>
                    <a:pt x="4" y="117"/>
                    <a:pt x="4" y="117"/>
                    <a:pt x="4" y="117"/>
                  </a:cubicBezTo>
                  <a:cubicBezTo>
                    <a:pt x="4" y="4"/>
                    <a:pt x="4" y="4"/>
                    <a:pt x="4" y="4"/>
                  </a:cubicBezTo>
                  <a:cubicBezTo>
                    <a:pt x="153" y="4"/>
                    <a:pt x="153" y="4"/>
                    <a:pt x="153" y="4"/>
                  </a:cubicBezTo>
                  <a:cubicBezTo>
                    <a:pt x="153" y="20"/>
                    <a:pt x="153" y="20"/>
                    <a:pt x="153" y="20"/>
                  </a:cubicBezTo>
                  <a:cubicBezTo>
                    <a:pt x="153" y="21"/>
                    <a:pt x="154" y="22"/>
                    <a:pt x="155" y="22"/>
                  </a:cubicBezTo>
                  <a:cubicBezTo>
                    <a:pt x="156" y="22"/>
                    <a:pt x="157" y="21"/>
                    <a:pt x="157" y="20"/>
                  </a:cubicBezTo>
                  <a:cubicBezTo>
                    <a:pt x="157" y="6"/>
                    <a:pt x="157" y="6"/>
                    <a:pt x="157" y="6"/>
                  </a:cubicBezTo>
                  <a:cubicBezTo>
                    <a:pt x="157" y="3"/>
                    <a:pt x="154" y="0"/>
                    <a:pt x="151" y="0"/>
                  </a:cubicBezTo>
                  <a:cubicBezTo>
                    <a:pt x="6" y="0"/>
                    <a:pt x="6" y="0"/>
                    <a:pt x="6" y="0"/>
                  </a:cubicBezTo>
                  <a:cubicBezTo>
                    <a:pt x="3" y="0"/>
                    <a:pt x="0" y="3"/>
                    <a:pt x="0" y="6"/>
                  </a:cubicBezTo>
                  <a:lnTo>
                    <a:pt x="0"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69" name="Group 168"/>
          <p:cNvGrpSpPr/>
          <p:nvPr/>
        </p:nvGrpSpPr>
        <p:grpSpPr>
          <a:xfrm>
            <a:off x="7159631" y="4133852"/>
            <a:ext cx="434975" cy="354013"/>
            <a:chOff x="7159626" y="4133850"/>
            <a:chExt cx="434975" cy="354013"/>
          </a:xfrm>
          <a:solidFill>
            <a:schemeClr val="tx2">
              <a:lumMod val="20000"/>
              <a:lumOff val="80000"/>
            </a:schemeClr>
          </a:solidFill>
        </p:grpSpPr>
        <p:sp>
          <p:nvSpPr>
            <p:cNvPr id="170" name="Freeform 206"/>
            <p:cNvSpPr>
              <a:spLocks/>
            </p:cNvSpPr>
            <p:nvPr/>
          </p:nvSpPr>
          <p:spPr bwMode="auto">
            <a:xfrm>
              <a:off x="7200901" y="4173538"/>
              <a:ext cx="352425"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0" y="4"/>
                    <a:pt x="2" y="4"/>
                  </a:cubicBezTo>
                  <a:cubicBezTo>
                    <a:pt x="155" y="4"/>
                    <a:pt x="155" y="4"/>
                    <a:pt x="155" y="4"/>
                  </a:cubicBezTo>
                  <a:cubicBezTo>
                    <a:pt x="156" y="4"/>
                    <a:pt x="157" y="3"/>
                    <a:pt x="157" y="2"/>
                  </a:cubicBezTo>
                  <a:cubicBezTo>
                    <a:pt x="157" y="1"/>
                    <a:pt x="156" y="0"/>
                    <a:pt x="15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1" name="Freeform 207"/>
            <p:cNvSpPr>
              <a:spLocks/>
            </p:cNvSpPr>
            <p:nvPr/>
          </p:nvSpPr>
          <p:spPr bwMode="auto">
            <a:xfrm>
              <a:off x="7240588" y="4133850"/>
              <a:ext cx="273050" cy="7938"/>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2" name="Freeform 208"/>
            <p:cNvSpPr>
              <a:spLocks noEditPoints="1"/>
            </p:cNvSpPr>
            <p:nvPr/>
          </p:nvSpPr>
          <p:spPr bwMode="auto">
            <a:xfrm>
              <a:off x="7159626" y="4214813"/>
              <a:ext cx="434975" cy="273050"/>
            </a:xfrm>
            <a:custGeom>
              <a:avLst/>
              <a:gdLst>
                <a:gd name="T0" fmla="*/ 193 w 193"/>
                <a:gd name="T1" fmla="*/ 6 h 121"/>
                <a:gd name="T2" fmla="*/ 186 w 193"/>
                <a:gd name="T3" fmla="*/ 0 h 121"/>
                <a:gd name="T4" fmla="*/ 6 w 193"/>
                <a:gd name="T5" fmla="*/ 0 h 121"/>
                <a:gd name="T6" fmla="*/ 0 w 193"/>
                <a:gd name="T7" fmla="*/ 6 h 121"/>
                <a:gd name="T8" fmla="*/ 0 w 193"/>
                <a:gd name="T9" fmla="*/ 114 h 121"/>
                <a:gd name="T10" fmla="*/ 6 w 193"/>
                <a:gd name="T11" fmla="*/ 121 h 121"/>
                <a:gd name="T12" fmla="*/ 186 w 193"/>
                <a:gd name="T13" fmla="*/ 121 h 121"/>
                <a:gd name="T14" fmla="*/ 193 w 193"/>
                <a:gd name="T15" fmla="*/ 114 h 121"/>
                <a:gd name="T16" fmla="*/ 193 w 193"/>
                <a:gd name="T17" fmla="*/ 6 h 121"/>
                <a:gd name="T18" fmla="*/ 189 w 193"/>
                <a:gd name="T19" fmla="*/ 117 h 121"/>
                <a:gd name="T20" fmla="*/ 3 w 193"/>
                <a:gd name="T21" fmla="*/ 117 h 121"/>
                <a:gd name="T22" fmla="*/ 3 w 193"/>
                <a:gd name="T23" fmla="*/ 4 h 121"/>
                <a:gd name="T24" fmla="*/ 189 w 193"/>
                <a:gd name="T25" fmla="*/ 4 h 121"/>
                <a:gd name="T26" fmla="*/ 189 w 193"/>
                <a:gd name="T27"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121">
                  <a:moveTo>
                    <a:pt x="193" y="6"/>
                  </a:moveTo>
                  <a:cubicBezTo>
                    <a:pt x="193" y="3"/>
                    <a:pt x="190" y="0"/>
                    <a:pt x="186" y="0"/>
                  </a:cubicBezTo>
                  <a:cubicBezTo>
                    <a:pt x="6" y="0"/>
                    <a:pt x="6" y="0"/>
                    <a:pt x="6" y="0"/>
                  </a:cubicBezTo>
                  <a:cubicBezTo>
                    <a:pt x="2" y="0"/>
                    <a:pt x="0" y="3"/>
                    <a:pt x="0" y="6"/>
                  </a:cubicBezTo>
                  <a:cubicBezTo>
                    <a:pt x="0" y="114"/>
                    <a:pt x="0" y="114"/>
                    <a:pt x="0" y="114"/>
                  </a:cubicBezTo>
                  <a:cubicBezTo>
                    <a:pt x="0" y="118"/>
                    <a:pt x="2" y="121"/>
                    <a:pt x="6" y="121"/>
                  </a:cubicBezTo>
                  <a:cubicBezTo>
                    <a:pt x="186" y="121"/>
                    <a:pt x="186" y="121"/>
                    <a:pt x="186" y="121"/>
                  </a:cubicBezTo>
                  <a:cubicBezTo>
                    <a:pt x="190" y="121"/>
                    <a:pt x="193" y="118"/>
                    <a:pt x="193" y="114"/>
                  </a:cubicBezTo>
                  <a:lnTo>
                    <a:pt x="193" y="6"/>
                  </a:lnTo>
                  <a:close/>
                  <a:moveTo>
                    <a:pt x="189" y="117"/>
                  </a:moveTo>
                  <a:cubicBezTo>
                    <a:pt x="3" y="117"/>
                    <a:pt x="3" y="117"/>
                    <a:pt x="3" y="117"/>
                  </a:cubicBezTo>
                  <a:cubicBezTo>
                    <a:pt x="3" y="4"/>
                    <a:pt x="3" y="4"/>
                    <a:pt x="3" y="4"/>
                  </a:cubicBezTo>
                  <a:cubicBezTo>
                    <a:pt x="189" y="4"/>
                    <a:pt x="189" y="4"/>
                    <a:pt x="189" y="4"/>
                  </a:cubicBezTo>
                  <a:lnTo>
                    <a:pt x="189" y="11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73" name="Group 172"/>
          <p:cNvGrpSpPr/>
          <p:nvPr/>
        </p:nvGrpSpPr>
        <p:grpSpPr>
          <a:xfrm>
            <a:off x="8012118" y="4092581"/>
            <a:ext cx="434975" cy="434975"/>
            <a:chOff x="8012113" y="4092575"/>
            <a:chExt cx="434975" cy="434975"/>
          </a:xfrm>
          <a:solidFill>
            <a:schemeClr val="tx2">
              <a:lumMod val="20000"/>
              <a:lumOff val="80000"/>
            </a:schemeClr>
          </a:solidFill>
        </p:grpSpPr>
        <p:sp>
          <p:nvSpPr>
            <p:cNvPr id="174" name="Freeform 209"/>
            <p:cNvSpPr>
              <a:spLocks noEditPoints="1"/>
            </p:cNvSpPr>
            <p:nvPr/>
          </p:nvSpPr>
          <p:spPr bwMode="auto">
            <a:xfrm>
              <a:off x="8072438" y="4152900"/>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4 h 40"/>
                <a:gd name="T16" fmla="*/ 36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4"/>
                    <a:pt x="20" y="4"/>
                  </a:cubicBezTo>
                  <a:cubicBezTo>
                    <a:pt x="29" y="4"/>
                    <a:pt x="36" y="11"/>
                    <a:pt x="36" y="20"/>
                  </a:cubicBezTo>
                  <a:cubicBezTo>
                    <a:pt x="36" y="29"/>
                    <a:pt x="29" y="36"/>
                    <a:pt x="20"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5" name="Freeform 210"/>
            <p:cNvSpPr>
              <a:spLocks noEditPoints="1"/>
            </p:cNvSpPr>
            <p:nvPr/>
          </p:nvSpPr>
          <p:spPr bwMode="auto">
            <a:xfrm>
              <a:off x="8072438" y="4284663"/>
              <a:ext cx="312738" cy="182563"/>
            </a:xfrm>
            <a:custGeom>
              <a:avLst/>
              <a:gdLst>
                <a:gd name="T0" fmla="*/ 0 w 139"/>
                <a:gd name="T1" fmla="*/ 79 h 81"/>
                <a:gd name="T2" fmla="*/ 2 w 139"/>
                <a:gd name="T3" fmla="*/ 81 h 81"/>
                <a:gd name="T4" fmla="*/ 138 w 139"/>
                <a:gd name="T5" fmla="*/ 81 h 81"/>
                <a:gd name="T6" fmla="*/ 139 w 139"/>
                <a:gd name="T7" fmla="*/ 79 h 81"/>
                <a:gd name="T8" fmla="*/ 139 w 139"/>
                <a:gd name="T9" fmla="*/ 78 h 81"/>
                <a:gd name="T10" fmla="*/ 139 w 139"/>
                <a:gd name="T11" fmla="*/ 78 h 81"/>
                <a:gd name="T12" fmla="*/ 139 w 139"/>
                <a:gd name="T13" fmla="*/ 78 h 81"/>
                <a:gd name="T14" fmla="*/ 138 w 139"/>
                <a:gd name="T15" fmla="*/ 77 h 81"/>
                <a:gd name="T16" fmla="*/ 100 w 139"/>
                <a:gd name="T17" fmla="*/ 22 h 81"/>
                <a:gd name="T18" fmla="*/ 100 w 139"/>
                <a:gd name="T19" fmla="*/ 22 h 81"/>
                <a:gd name="T20" fmla="*/ 99 w 139"/>
                <a:gd name="T21" fmla="*/ 20 h 81"/>
                <a:gd name="T22" fmla="*/ 97 w 139"/>
                <a:gd name="T23" fmla="*/ 18 h 81"/>
                <a:gd name="T24" fmla="*/ 96 w 139"/>
                <a:gd name="T25" fmla="*/ 19 h 81"/>
                <a:gd name="T26" fmla="*/ 75 w 139"/>
                <a:gd name="T27" fmla="*/ 40 h 81"/>
                <a:gd name="T28" fmla="*/ 49 w 139"/>
                <a:gd name="T29" fmla="*/ 2 h 81"/>
                <a:gd name="T30" fmla="*/ 47 w 139"/>
                <a:gd name="T31" fmla="*/ 0 h 81"/>
                <a:gd name="T32" fmla="*/ 46 w 139"/>
                <a:gd name="T33" fmla="*/ 1 h 81"/>
                <a:gd name="T34" fmla="*/ 45 w 139"/>
                <a:gd name="T35" fmla="*/ 2 h 81"/>
                <a:gd name="T36" fmla="*/ 2 w 139"/>
                <a:gd name="T37" fmla="*/ 76 h 81"/>
                <a:gd name="T38" fmla="*/ 2 w 139"/>
                <a:gd name="T39" fmla="*/ 76 h 81"/>
                <a:gd name="T40" fmla="*/ 1 w 139"/>
                <a:gd name="T41" fmla="*/ 78 h 81"/>
                <a:gd name="T42" fmla="*/ 0 w 139"/>
                <a:gd name="T43" fmla="*/ 79 h 81"/>
                <a:gd name="T44" fmla="*/ 47 w 139"/>
                <a:gd name="T45" fmla="*/ 6 h 81"/>
                <a:gd name="T46" fmla="*/ 73 w 139"/>
                <a:gd name="T47" fmla="*/ 44 h 81"/>
                <a:gd name="T48" fmla="*/ 73 w 139"/>
                <a:gd name="T49" fmla="*/ 44 h 81"/>
                <a:gd name="T50" fmla="*/ 76 w 139"/>
                <a:gd name="T51" fmla="*/ 44 h 81"/>
                <a:gd name="T52" fmla="*/ 97 w 139"/>
                <a:gd name="T53" fmla="*/ 23 h 81"/>
                <a:gd name="T54" fmla="*/ 134 w 139"/>
                <a:gd name="T55" fmla="*/ 77 h 81"/>
                <a:gd name="T56" fmla="*/ 6 w 139"/>
                <a:gd name="T57" fmla="*/ 77 h 81"/>
                <a:gd name="T58" fmla="*/ 47 w 139"/>
                <a:gd name="T59" fmla="*/ 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9" h="81">
                  <a:moveTo>
                    <a:pt x="0" y="79"/>
                  </a:moveTo>
                  <a:cubicBezTo>
                    <a:pt x="0" y="80"/>
                    <a:pt x="1" y="81"/>
                    <a:pt x="2" y="81"/>
                  </a:cubicBezTo>
                  <a:cubicBezTo>
                    <a:pt x="138" y="81"/>
                    <a:pt x="138" y="81"/>
                    <a:pt x="138" y="81"/>
                  </a:cubicBezTo>
                  <a:cubicBezTo>
                    <a:pt x="139" y="81"/>
                    <a:pt x="139" y="80"/>
                    <a:pt x="139" y="79"/>
                  </a:cubicBezTo>
                  <a:cubicBezTo>
                    <a:pt x="139" y="79"/>
                    <a:pt x="139" y="79"/>
                    <a:pt x="139" y="78"/>
                  </a:cubicBezTo>
                  <a:cubicBezTo>
                    <a:pt x="139" y="78"/>
                    <a:pt x="139" y="78"/>
                    <a:pt x="139" y="78"/>
                  </a:cubicBezTo>
                  <a:cubicBezTo>
                    <a:pt x="139" y="78"/>
                    <a:pt x="139" y="78"/>
                    <a:pt x="139" y="78"/>
                  </a:cubicBezTo>
                  <a:cubicBezTo>
                    <a:pt x="138" y="77"/>
                    <a:pt x="138" y="77"/>
                    <a:pt x="138" y="77"/>
                  </a:cubicBezTo>
                  <a:cubicBezTo>
                    <a:pt x="100" y="22"/>
                    <a:pt x="100" y="22"/>
                    <a:pt x="100" y="22"/>
                  </a:cubicBezTo>
                  <a:cubicBezTo>
                    <a:pt x="100" y="22"/>
                    <a:pt x="100" y="22"/>
                    <a:pt x="100" y="22"/>
                  </a:cubicBezTo>
                  <a:cubicBezTo>
                    <a:pt x="99" y="20"/>
                    <a:pt x="99" y="20"/>
                    <a:pt x="99" y="20"/>
                  </a:cubicBezTo>
                  <a:cubicBezTo>
                    <a:pt x="98" y="19"/>
                    <a:pt x="98" y="18"/>
                    <a:pt x="97" y="18"/>
                  </a:cubicBezTo>
                  <a:cubicBezTo>
                    <a:pt x="96" y="18"/>
                    <a:pt x="96" y="19"/>
                    <a:pt x="96" y="19"/>
                  </a:cubicBezTo>
                  <a:cubicBezTo>
                    <a:pt x="75" y="40"/>
                    <a:pt x="75" y="40"/>
                    <a:pt x="75" y="40"/>
                  </a:cubicBezTo>
                  <a:cubicBezTo>
                    <a:pt x="49" y="2"/>
                    <a:pt x="49" y="2"/>
                    <a:pt x="49" y="2"/>
                  </a:cubicBezTo>
                  <a:cubicBezTo>
                    <a:pt x="49" y="1"/>
                    <a:pt x="48" y="0"/>
                    <a:pt x="47" y="0"/>
                  </a:cubicBezTo>
                  <a:cubicBezTo>
                    <a:pt x="47" y="0"/>
                    <a:pt x="46" y="1"/>
                    <a:pt x="46" y="1"/>
                  </a:cubicBezTo>
                  <a:cubicBezTo>
                    <a:pt x="45" y="2"/>
                    <a:pt x="45" y="2"/>
                    <a:pt x="45" y="2"/>
                  </a:cubicBezTo>
                  <a:cubicBezTo>
                    <a:pt x="2" y="76"/>
                    <a:pt x="2" y="76"/>
                    <a:pt x="2" y="76"/>
                  </a:cubicBezTo>
                  <a:cubicBezTo>
                    <a:pt x="2" y="76"/>
                    <a:pt x="2" y="76"/>
                    <a:pt x="2" y="76"/>
                  </a:cubicBezTo>
                  <a:cubicBezTo>
                    <a:pt x="1" y="78"/>
                    <a:pt x="1" y="78"/>
                    <a:pt x="1" y="78"/>
                  </a:cubicBezTo>
                  <a:cubicBezTo>
                    <a:pt x="1" y="78"/>
                    <a:pt x="0" y="79"/>
                    <a:pt x="0" y="79"/>
                  </a:cubicBezTo>
                  <a:close/>
                  <a:moveTo>
                    <a:pt x="47" y="6"/>
                  </a:moveTo>
                  <a:cubicBezTo>
                    <a:pt x="73" y="44"/>
                    <a:pt x="73" y="44"/>
                    <a:pt x="73" y="44"/>
                  </a:cubicBezTo>
                  <a:cubicBezTo>
                    <a:pt x="73" y="44"/>
                    <a:pt x="73" y="44"/>
                    <a:pt x="73" y="44"/>
                  </a:cubicBezTo>
                  <a:cubicBezTo>
                    <a:pt x="74" y="45"/>
                    <a:pt x="75" y="45"/>
                    <a:pt x="76" y="44"/>
                  </a:cubicBezTo>
                  <a:cubicBezTo>
                    <a:pt x="97" y="23"/>
                    <a:pt x="97" y="23"/>
                    <a:pt x="97" y="23"/>
                  </a:cubicBezTo>
                  <a:cubicBezTo>
                    <a:pt x="134" y="77"/>
                    <a:pt x="134" y="77"/>
                    <a:pt x="134" y="77"/>
                  </a:cubicBezTo>
                  <a:cubicBezTo>
                    <a:pt x="6" y="77"/>
                    <a:pt x="6" y="77"/>
                    <a:pt x="6" y="77"/>
                  </a:cubicBezTo>
                  <a:lnTo>
                    <a:pt x="47" y="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6" name="Freeform 211"/>
            <p:cNvSpPr>
              <a:spLocks noEditPoints="1"/>
            </p:cNvSpPr>
            <p:nvPr/>
          </p:nvSpPr>
          <p:spPr bwMode="auto">
            <a:xfrm>
              <a:off x="8012113" y="4092575"/>
              <a:ext cx="434975" cy="434975"/>
            </a:xfrm>
            <a:custGeom>
              <a:avLst/>
              <a:gdLst>
                <a:gd name="T0" fmla="*/ 193 w 193"/>
                <a:gd name="T1" fmla="*/ 15 h 193"/>
                <a:gd name="T2" fmla="*/ 178 w 193"/>
                <a:gd name="T3" fmla="*/ 0 h 193"/>
                <a:gd name="T4" fmla="*/ 16 w 193"/>
                <a:gd name="T5" fmla="*/ 0 h 193"/>
                <a:gd name="T6" fmla="*/ 0 w 193"/>
                <a:gd name="T7" fmla="*/ 15 h 193"/>
                <a:gd name="T8" fmla="*/ 0 w 193"/>
                <a:gd name="T9" fmla="*/ 177 h 193"/>
                <a:gd name="T10" fmla="*/ 16 w 193"/>
                <a:gd name="T11" fmla="*/ 193 h 193"/>
                <a:gd name="T12" fmla="*/ 178 w 193"/>
                <a:gd name="T13" fmla="*/ 193 h 193"/>
                <a:gd name="T14" fmla="*/ 193 w 193"/>
                <a:gd name="T15" fmla="*/ 177 h 193"/>
                <a:gd name="T16" fmla="*/ 193 w 193"/>
                <a:gd name="T17" fmla="*/ 15 h 193"/>
                <a:gd name="T18" fmla="*/ 190 w 193"/>
                <a:gd name="T19" fmla="*/ 177 h 193"/>
                <a:gd name="T20" fmla="*/ 178 w 193"/>
                <a:gd name="T21" fmla="*/ 189 h 193"/>
                <a:gd name="T22" fmla="*/ 16 w 193"/>
                <a:gd name="T23" fmla="*/ 189 h 193"/>
                <a:gd name="T24" fmla="*/ 4 w 193"/>
                <a:gd name="T25" fmla="*/ 177 h 193"/>
                <a:gd name="T26" fmla="*/ 4 w 193"/>
                <a:gd name="T27" fmla="*/ 15 h 193"/>
                <a:gd name="T28" fmla="*/ 16 w 193"/>
                <a:gd name="T29" fmla="*/ 4 h 193"/>
                <a:gd name="T30" fmla="*/ 178 w 193"/>
                <a:gd name="T31" fmla="*/ 4 h 193"/>
                <a:gd name="T32" fmla="*/ 190 w 193"/>
                <a:gd name="T33" fmla="*/ 15 h 193"/>
                <a:gd name="T34" fmla="*/ 190 w 193"/>
                <a:gd name="T35"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7" y="0"/>
                    <a:pt x="178" y="0"/>
                  </a:cubicBezTo>
                  <a:cubicBezTo>
                    <a:pt x="16" y="0"/>
                    <a:pt x="16" y="0"/>
                    <a:pt x="16" y="0"/>
                  </a:cubicBezTo>
                  <a:cubicBezTo>
                    <a:pt x="7" y="0"/>
                    <a:pt x="0" y="7"/>
                    <a:pt x="0" y="15"/>
                  </a:cubicBezTo>
                  <a:cubicBezTo>
                    <a:pt x="0" y="177"/>
                    <a:pt x="0" y="177"/>
                    <a:pt x="0" y="177"/>
                  </a:cubicBezTo>
                  <a:cubicBezTo>
                    <a:pt x="0" y="186"/>
                    <a:pt x="7" y="193"/>
                    <a:pt x="16" y="193"/>
                  </a:cubicBezTo>
                  <a:cubicBezTo>
                    <a:pt x="178" y="193"/>
                    <a:pt x="178" y="193"/>
                    <a:pt x="178" y="193"/>
                  </a:cubicBezTo>
                  <a:cubicBezTo>
                    <a:pt x="187" y="193"/>
                    <a:pt x="193" y="186"/>
                    <a:pt x="193" y="177"/>
                  </a:cubicBezTo>
                  <a:lnTo>
                    <a:pt x="193" y="15"/>
                  </a:lnTo>
                  <a:close/>
                  <a:moveTo>
                    <a:pt x="190" y="177"/>
                  </a:moveTo>
                  <a:cubicBezTo>
                    <a:pt x="190" y="184"/>
                    <a:pt x="184" y="189"/>
                    <a:pt x="178" y="189"/>
                  </a:cubicBezTo>
                  <a:cubicBezTo>
                    <a:pt x="16" y="189"/>
                    <a:pt x="16" y="189"/>
                    <a:pt x="16" y="189"/>
                  </a:cubicBezTo>
                  <a:cubicBezTo>
                    <a:pt x="9" y="189"/>
                    <a:pt x="4" y="184"/>
                    <a:pt x="4" y="177"/>
                  </a:cubicBezTo>
                  <a:cubicBezTo>
                    <a:pt x="4" y="15"/>
                    <a:pt x="4" y="15"/>
                    <a:pt x="4" y="15"/>
                  </a:cubicBezTo>
                  <a:cubicBezTo>
                    <a:pt x="4" y="9"/>
                    <a:pt x="9" y="4"/>
                    <a:pt x="16" y="4"/>
                  </a:cubicBezTo>
                  <a:cubicBezTo>
                    <a:pt x="178" y="4"/>
                    <a:pt x="178" y="4"/>
                    <a:pt x="178" y="4"/>
                  </a:cubicBezTo>
                  <a:cubicBezTo>
                    <a:pt x="184" y="4"/>
                    <a:pt x="190" y="9"/>
                    <a:pt x="190" y="15"/>
                  </a:cubicBezTo>
                  <a:lnTo>
                    <a:pt x="190" y="17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77" name="Group 176"/>
          <p:cNvGrpSpPr/>
          <p:nvPr/>
        </p:nvGrpSpPr>
        <p:grpSpPr>
          <a:xfrm>
            <a:off x="8866191" y="4092575"/>
            <a:ext cx="433388" cy="434976"/>
            <a:chOff x="8866188" y="4092575"/>
            <a:chExt cx="433388" cy="434976"/>
          </a:xfrm>
          <a:solidFill>
            <a:schemeClr val="tx2">
              <a:lumMod val="20000"/>
              <a:lumOff val="80000"/>
            </a:schemeClr>
          </a:solidFill>
        </p:grpSpPr>
        <p:sp>
          <p:nvSpPr>
            <p:cNvPr id="178" name="Freeform 212"/>
            <p:cNvSpPr>
              <a:spLocks/>
            </p:cNvSpPr>
            <p:nvPr/>
          </p:nvSpPr>
          <p:spPr bwMode="auto">
            <a:xfrm>
              <a:off x="8947151" y="4092575"/>
              <a:ext cx="352425" cy="354013"/>
            </a:xfrm>
            <a:custGeom>
              <a:avLst/>
              <a:gdLst>
                <a:gd name="T0" fmla="*/ 157 w 157"/>
                <a:gd name="T1" fmla="*/ 15 h 157"/>
                <a:gd name="T2" fmla="*/ 142 w 157"/>
                <a:gd name="T3" fmla="*/ 0 h 157"/>
                <a:gd name="T4" fmla="*/ 16 w 157"/>
                <a:gd name="T5" fmla="*/ 0 h 157"/>
                <a:gd name="T6" fmla="*/ 0 w 157"/>
                <a:gd name="T7" fmla="*/ 15 h 157"/>
                <a:gd name="T8" fmla="*/ 0 w 157"/>
                <a:gd name="T9" fmla="*/ 20 h 157"/>
                <a:gd name="T10" fmla="*/ 2 w 157"/>
                <a:gd name="T11" fmla="*/ 22 h 157"/>
                <a:gd name="T12" fmla="*/ 4 w 157"/>
                <a:gd name="T13" fmla="*/ 20 h 157"/>
                <a:gd name="T14" fmla="*/ 4 w 157"/>
                <a:gd name="T15" fmla="*/ 15 h 157"/>
                <a:gd name="T16" fmla="*/ 16 w 157"/>
                <a:gd name="T17" fmla="*/ 4 h 157"/>
                <a:gd name="T18" fmla="*/ 142 w 157"/>
                <a:gd name="T19" fmla="*/ 4 h 157"/>
                <a:gd name="T20" fmla="*/ 153 w 157"/>
                <a:gd name="T21" fmla="*/ 15 h 157"/>
                <a:gd name="T22" fmla="*/ 153 w 157"/>
                <a:gd name="T23" fmla="*/ 141 h 157"/>
                <a:gd name="T24" fmla="*/ 142 w 157"/>
                <a:gd name="T25" fmla="*/ 153 h 157"/>
                <a:gd name="T26" fmla="*/ 137 w 157"/>
                <a:gd name="T27" fmla="*/ 153 h 157"/>
                <a:gd name="T28" fmla="*/ 135 w 157"/>
                <a:gd name="T29" fmla="*/ 155 h 157"/>
                <a:gd name="T30" fmla="*/ 137 w 157"/>
                <a:gd name="T31" fmla="*/ 157 h 157"/>
                <a:gd name="T32" fmla="*/ 142 w 157"/>
                <a:gd name="T33" fmla="*/ 157 h 157"/>
                <a:gd name="T34" fmla="*/ 157 w 157"/>
                <a:gd name="T35" fmla="*/ 141 h 157"/>
                <a:gd name="T36" fmla="*/ 157 w 157"/>
                <a:gd name="T37" fmla="*/ 1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15"/>
                  </a:moveTo>
                  <a:cubicBezTo>
                    <a:pt x="157" y="7"/>
                    <a:pt x="150" y="0"/>
                    <a:pt x="142" y="0"/>
                  </a:cubicBezTo>
                  <a:cubicBezTo>
                    <a:pt x="16" y="0"/>
                    <a:pt x="16" y="0"/>
                    <a:pt x="16" y="0"/>
                  </a:cubicBezTo>
                  <a:cubicBezTo>
                    <a:pt x="7" y="0"/>
                    <a:pt x="0" y="7"/>
                    <a:pt x="0" y="15"/>
                  </a:cubicBezTo>
                  <a:cubicBezTo>
                    <a:pt x="0" y="20"/>
                    <a:pt x="0" y="20"/>
                    <a:pt x="0" y="20"/>
                  </a:cubicBezTo>
                  <a:cubicBezTo>
                    <a:pt x="0" y="21"/>
                    <a:pt x="1" y="22"/>
                    <a:pt x="2" y="22"/>
                  </a:cubicBezTo>
                  <a:cubicBezTo>
                    <a:pt x="3" y="22"/>
                    <a:pt x="4" y="21"/>
                    <a:pt x="4" y="20"/>
                  </a:cubicBezTo>
                  <a:cubicBezTo>
                    <a:pt x="4" y="15"/>
                    <a:pt x="4" y="15"/>
                    <a:pt x="4" y="15"/>
                  </a:cubicBezTo>
                  <a:cubicBezTo>
                    <a:pt x="4" y="9"/>
                    <a:pt x="9" y="4"/>
                    <a:pt x="16" y="4"/>
                  </a:cubicBezTo>
                  <a:cubicBezTo>
                    <a:pt x="142" y="4"/>
                    <a:pt x="142" y="4"/>
                    <a:pt x="142" y="4"/>
                  </a:cubicBezTo>
                  <a:cubicBezTo>
                    <a:pt x="148" y="4"/>
                    <a:pt x="153" y="9"/>
                    <a:pt x="153" y="15"/>
                  </a:cubicBezTo>
                  <a:cubicBezTo>
                    <a:pt x="153" y="141"/>
                    <a:pt x="153" y="141"/>
                    <a:pt x="153" y="141"/>
                  </a:cubicBezTo>
                  <a:cubicBezTo>
                    <a:pt x="153" y="148"/>
                    <a:pt x="148" y="153"/>
                    <a:pt x="142" y="153"/>
                  </a:cubicBezTo>
                  <a:cubicBezTo>
                    <a:pt x="137" y="153"/>
                    <a:pt x="137" y="153"/>
                    <a:pt x="137" y="153"/>
                  </a:cubicBezTo>
                  <a:cubicBezTo>
                    <a:pt x="136" y="153"/>
                    <a:pt x="135" y="154"/>
                    <a:pt x="135" y="155"/>
                  </a:cubicBezTo>
                  <a:cubicBezTo>
                    <a:pt x="135" y="156"/>
                    <a:pt x="136" y="157"/>
                    <a:pt x="137" y="157"/>
                  </a:cubicBezTo>
                  <a:cubicBezTo>
                    <a:pt x="142" y="157"/>
                    <a:pt x="142" y="157"/>
                    <a:pt x="142" y="157"/>
                  </a:cubicBezTo>
                  <a:cubicBezTo>
                    <a:pt x="150" y="157"/>
                    <a:pt x="157" y="150"/>
                    <a:pt x="157" y="141"/>
                  </a:cubicBezTo>
                  <a:lnTo>
                    <a:pt x="157" y="15"/>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9" name="Freeform 213"/>
            <p:cNvSpPr>
              <a:spLocks noEditPoints="1"/>
            </p:cNvSpPr>
            <p:nvPr/>
          </p:nvSpPr>
          <p:spPr bwMode="auto">
            <a:xfrm>
              <a:off x="8926513" y="4335463"/>
              <a:ext cx="231775" cy="131763"/>
            </a:xfrm>
            <a:custGeom>
              <a:avLst/>
              <a:gdLst>
                <a:gd name="T0" fmla="*/ 81 w 103"/>
                <a:gd name="T1" fmla="*/ 19 h 58"/>
                <a:gd name="T2" fmla="*/ 81 w 103"/>
                <a:gd name="T3" fmla="*/ 23 h 58"/>
                <a:gd name="T4" fmla="*/ 76 w 103"/>
                <a:gd name="T5" fmla="*/ 10 h 58"/>
                <a:gd name="T6" fmla="*/ 73 w 103"/>
                <a:gd name="T7" fmla="*/ 10 h 58"/>
                <a:gd name="T8" fmla="*/ 56 w 103"/>
                <a:gd name="T9" fmla="*/ 26 h 58"/>
                <a:gd name="T10" fmla="*/ 40 w 103"/>
                <a:gd name="T11" fmla="*/ 1 h 58"/>
                <a:gd name="T12" fmla="*/ 38 w 103"/>
                <a:gd name="T13" fmla="*/ 0 h 58"/>
                <a:gd name="T14" fmla="*/ 37 w 103"/>
                <a:gd name="T15" fmla="*/ 1 h 58"/>
                <a:gd name="T16" fmla="*/ 35 w 103"/>
                <a:gd name="T17" fmla="*/ 3 h 58"/>
                <a:gd name="T18" fmla="*/ 35 w 103"/>
                <a:gd name="T19" fmla="*/ 3 h 58"/>
                <a:gd name="T20" fmla="*/ 1 w 103"/>
                <a:gd name="T21" fmla="*/ 53 h 58"/>
                <a:gd name="T22" fmla="*/ 1 w 103"/>
                <a:gd name="T23" fmla="*/ 55 h 58"/>
                <a:gd name="T24" fmla="*/ 0 w 103"/>
                <a:gd name="T25" fmla="*/ 56 h 58"/>
                <a:gd name="T26" fmla="*/ 2 w 103"/>
                <a:gd name="T27" fmla="*/ 58 h 58"/>
                <a:gd name="T28" fmla="*/ 101 w 103"/>
                <a:gd name="T29" fmla="*/ 58 h 58"/>
                <a:gd name="T30" fmla="*/ 103 w 103"/>
                <a:gd name="T31" fmla="*/ 56 h 58"/>
                <a:gd name="T32" fmla="*/ 103 w 103"/>
                <a:gd name="T33" fmla="*/ 55 h 58"/>
                <a:gd name="T34" fmla="*/ 103 w 103"/>
                <a:gd name="T35" fmla="*/ 55 h 58"/>
                <a:gd name="T36" fmla="*/ 81 w 103"/>
                <a:gd name="T37" fmla="*/ 19 h 58"/>
                <a:gd name="T38" fmla="*/ 6 w 103"/>
                <a:gd name="T39" fmla="*/ 54 h 58"/>
                <a:gd name="T40" fmla="*/ 38 w 103"/>
                <a:gd name="T41" fmla="*/ 5 h 58"/>
                <a:gd name="T42" fmla="*/ 54 w 103"/>
                <a:gd name="T43" fmla="*/ 30 h 58"/>
                <a:gd name="T44" fmla="*/ 57 w 103"/>
                <a:gd name="T45" fmla="*/ 30 h 58"/>
                <a:gd name="T46" fmla="*/ 74 w 103"/>
                <a:gd name="T47" fmla="*/ 14 h 58"/>
                <a:gd name="T48" fmla="*/ 98 w 103"/>
                <a:gd name="T49" fmla="*/ 54 h 58"/>
                <a:gd name="T50" fmla="*/ 6 w 103"/>
                <a:gd name="T51"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3" h="58">
                  <a:moveTo>
                    <a:pt x="81" y="19"/>
                  </a:moveTo>
                  <a:cubicBezTo>
                    <a:pt x="81" y="23"/>
                    <a:pt x="81" y="23"/>
                    <a:pt x="81" y="23"/>
                  </a:cubicBezTo>
                  <a:cubicBezTo>
                    <a:pt x="76" y="10"/>
                    <a:pt x="76" y="10"/>
                    <a:pt x="76" y="10"/>
                  </a:cubicBezTo>
                  <a:cubicBezTo>
                    <a:pt x="75" y="9"/>
                    <a:pt x="74" y="9"/>
                    <a:pt x="73" y="10"/>
                  </a:cubicBezTo>
                  <a:cubicBezTo>
                    <a:pt x="56" y="26"/>
                    <a:pt x="56" y="26"/>
                    <a:pt x="56" y="26"/>
                  </a:cubicBezTo>
                  <a:cubicBezTo>
                    <a:pt x="40" y="1"/>
                    <a:pt x="40" y="1"/>
                    <a:pt x="40" y="1"/>
                  </a:cubicBezTo>
                  <a:cubicBezTo>
                    <a:pt x="40" y="0"/>
                    <a:pt x="39" y="0"/>
                    <a:pt x="38" y="0"/>
                  </a:cubicBezTo>
                  <a:cubicBezTo>
                    <a:pt x="37" y="0"/>
                    <a:pt x="37" y="1"/>
                    <a:pt x="37" y="1"/>
                  </a:cubicBezTo>
                  <a:cubicBezTo>
                    <a:pt x="35" y="3"/>
                    <a:pt x="35" y="3"/>
                    <a:pt x="35" y="3"/>
                  </a:cubicBezTo>
                  <a:cubicBezTo>
                    <a:pt x="35" y="3"/>
                    <a:pt x="35" y="3"/>
                    <a:pt x="35" y="3"/>
                  </a:cubicBezTo>
                  <a:cubicBezTo>
                    <a:pt x="1" y="53"/>
                    <a:pt x="1" y="53"/>
                    <a:pt x="1" y="53"/>
                  </a:cubicBezTo>
                  <a:cubicBezTo>
                    <a:pt x="1" y="55"/>
                    <a:pt x="1" y="55"/>
                    <a:pt x="1" y="55"/>
                  </a:cubicBezTo>
                  <a:cubicBezTo>
                    <a:pt x="0" y="55"/>
                    <a:pt x="0" y="56"/>
                    <a:pt x="0" y="56"/>
                  </a:cubicBezTo>
                  <a:cubicBezTo>
                    <a:pt x="0" y="57"/>
                    <a:pt x="1" y="58"/>
                    <a:pt x="2" y="58"/>
                  </a:cubicBezTo>
                  <a:cubicBezTo>
                    <a:pt x="101" y="58"/>
                    <a:pt x="101" y="58"/>
                    <a:pt x="101" y="58"/>
                  </a:cubicBezTo>
                  <a:cubicBezTo>
                    <a:pt x="102" y="58"/>
                    <a:pt x="103" y="57"/>
                    <a:pt x="103" y="56"/>
                  </a:cubicBezTo>
                  <a:cubicBezTo>
                    <a:pt x="103" y="56"/>
                    <a:pt x="103" y="56"/>
                    <a:pt x="103" y="55"/>
                  </a:cubicBezTo>
                  <a:cubicBezTo>
                    <a:pt x="103" y="55"/>
                    <a:pt x="103" y="55"/>
                    <a:pt x="103" y="55"/>
                  </a:cubicBezTo>
                  <a:lnTo>
                    <a:pt x="81" y="19"/>
                  </a:lnTo>
                  <a:close/>
                  <a:moveTo>
                    <a:pt x="6" y="54"/>
                  </a:moveTo>
                  <a:cubicBezTo>
                    <a:pt x="38" y="5"/>
                    <a:pt x="38" y="5"/>
                    <a:pt x="38" y="5"/>
                  </a:cubicBezTo>
                  <a:cubicBezTo>
                    <a:pt x="54" y="30"/>
                    <a:pt x="54" y="30"/>
                    <a:pt x="54" y="30"/>
                  </a:cubicBezTo>
                  <a:cubicBezTo>
                    <a:pt x="55" y="31"/>
                    <a:pt x="57" y="31"/>
                    <a:pt x="57" y="30"/>
                  </a:cubicBezTo>
                  <a:cubicBezTo>
                    <a:pt x="74" y="14"/>
                    <a:pt x="74" y="14"/>
                    <a:pt x="74" y="14"/>
                  </a:cubicBezTo>
                  <a:cubicBezTo>
                    <a:pt x="98" y="54"/>
                    <a:pt x="98" y="54"/>
                    <a:pt x="98" y="54"/>
                  </a:cubicBezTo>
                  <a:lnTo>
                    <a:pt x="6" y="5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0" name="Freeform 214"/>
            <p:cNvSpPr>
              <a:spLocks noEditPoints="1"/>
            </p:cNvSpPr>
            <p:nvPr/>
          </p:nvSpPr>
          <p:spPr bwMode="auto">
            <a:xfrm>
              <a:off x="8926513" y="4235450"/>
              <a:ext cx="69850" cy="69850"/>
            </a:xfrm>
            <a:custGeom>
              <a:avLst/>
              <a:gdLst>
                <a:gd name="T0" fmla="*/ 16 w 31"/>
                <a:gd name="T1" fmla="*/ 0 h 31"/>
                <a:gd name="T2" fmla="*/ 0 w 31"/>
                <a:gd name="T3" fmla="*/ 15 h 31"/>
                <a:gd name="T4" fmla="*/ 16 w 31"/>
                <a:gd name="T5" fmla="*/ 31 h 31"/>
                <a:gd name="T6" fmla="*/ 31 w 31"/>
                <a:gd name="T7" fmla="*/ 15 h 31"/>
                <a:gd name="T8" fmla="*/ 16 w 31"/>
                <a:gd name="T9" fmla="*/ 0 h 31"/>
                <a:gd name="T10" fmla="*/ 16 w 31"/>
                <a:gd name="T11" fmla="*/ 27 h 31"/>
                <a:gd name="T12" fmla="*/ 4 w 31"/>
                <a:gd name="T13" fmla="*/ 15 h 31"/>
                <a:gd name="T14" fmla="*/ 16 w 31"/>
                <a:gd name="T15" fmla="*/ 4 h 31"/>
                <a:gd name="T16" fmla="*/ 27 w 31"/>
                <a:gd name="T17" fmla="*/ 15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5"/>
                  </a:cubicBezTo>
                  <a:cubicBezTo>
                    <a:pt x="0" y="24"/>
                    <a:pt x="7" y="31"/>
                    <a:pt x="16" y="31"/>
                  </a:cubicBezTo>
                  <a:cubicBezTo>
                    <a:pt x="24" y="31"/>
                    <a:pt x="31" y="24"/>
                    <a:pt x="31" y="15"/>
                  </a:cubicBezTo>
                  <a:cubicBezTo>
                    <a:pt x="31" y="7"/>
                    <a:pt x="24" y="0"/>
                    <a:pt x="16" y="0"/>
                  </a:cubicBezTo>
                  <a:close/>
                  <a:moveTo>
                    <a:pt x="16" y="27"/>
                  </a:moveTo>
                  <a:cubicBezTo>
                    <a:pt x="9" y="27"/>
                    <a:pt x="4" y="22"/>
                    <a:pt x="4" y="15"/>
                  </a:cubicBezTo>
                  <a:cubicBezTo>
                    <a:pt x="4" y="9"/>
                    <a:pt x="9" y="4"/>
                    <a:pt x="16" y="4"/>
                  </a:cubicBezTo>
                  <a:cubicBezTo>
                    <a:pt x="22" y="4"/>
                    <a:pt x="27" y="9"/>
                    <a:pt x="27" y="15"/>
                  </a:cubicBezTo>
                  <a:cubicBezTo>
                    <a:pt x="27" y="22"/>
                    <a:pt x="22" y="27"/>
                    <a:pt x="16"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1" name="Freeform 215"/>
            <p:cNvSpPr>
              <a:spLocks noEditPoints="1"/>
            </p:cNvSpPr>
            <p:nvPr/>
          </p:nvSpPr>
          <p:spPr bwMode="auto">
            <a:xfrm>
              <a:off x="8866188" y="4173538"/>
              <a:ext cx="352425" cy="354013"/>
            </a:xfrm>
            <a:custGeom>
              <a:avLst/>
              <a:gdLst>
                <a:gd name="T0" fmla="*/ 157 w 157"/>
                <a:gd name="T1" fmla="*/ 15 h 157"/>
                <a:gd name="T2" fmla="*/ 142 w 157"/>
                <a:gd name="T3" fmla="*/ 0 h 157"/>
                <a:gd name="T4" fmla="*/ 15 w 157"/>
                <a:gd name="T5" fmla="*/ 0 h 157"/>
                <a:gd name="T6" fmla="*/ 0 w 157"/>
                <a:gd name="T7" fmla="*/ 15 h 157"/>
                <a:gd name="T8" fmla="*/ 0 w 157"/>
                <a:gd name="T9" fmla="*/ 141 h 157"/>
                <a:gd name="T10" fmla="*/ 15 w 157"/>
                <a:gd name="T11" fmla="*/ 157 h 157"/>
                <a:gd name="T12" fmla="*/ 142 w 157"/>
                <a:gd name="T13" fmla="*/ 157 h 157"/>
                <a:gd name="T14" fmla="*/ 157 w 157"/>
                <a:gd name="T15" fmla="*/ 141 h 157"/>
                <a:gd name="T16" fmla="*/ 157 w 157"/>
                <a:gd name="T17" fmla="*/ 15 h 157"/>
                <a:gd name="T18" fmla="*/ 153 w 157"/>
                <a:gd name="T19" fmla="*/ 141 h 157"/>
                <a:gd name="T20" fmla="*/ 142 w 157"/>
                <a:gd name="T21" fmla="*/ 153 h 157"/>
                <a:gd name="T22" fmla="*/ 15 w 157"/>
                <a:gd name="T23" fmla="*/ 153 h 157"/>
                <a:gd name="T24" fmla="*/ 4 w 157"/>
                <a:gd name="T25" fmla="*/ 141 h 157"/>
                <a:gd name="T26" fmla="*/ 4 w 157"/>
                <a:gd name="T27" fmla="*/ 15 h 157"/>
                <a:gd name="T28" fmla="*/ 15 w 157"/>
                <a:gd name="T29" fmla="*/ 4 h 157"/>
                <a:gd name="T30" fmla="*/ 142 w 157"/>
                <a:gd name="T31" fmla="*/ 4 h 157"/>
                <a:gd name="T32" fmla="*/ 153 w 157"/>
                <a:gd name="T33" fmla="*/ 15 h 157"/>
                <a:gd name="T34" fmla="*/ 153 w 157"/>
                <a:gd name="T35" fmla="*/ 141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157">
                  <a:moveTo>
                    <a:pt x="157" y="15"/>
                  </a:moveTo>
                  <a:cubicBezTo>
                    <a:pt x="157" y="7"/>
                    <a:pt x="150" y="0"/>
                    <a:pt x="142" y="0"/>
                  </a:cubicBezTo>
                  <a:cubicBezTo>
                    <a:pt x="15" y="0"/>
                    <a:pt x="15" y="0"/>
                    <a:pt x="15" y="0"/>
                  </a:cubicBezTo>
                  <a:cubicBezTo>
                    <a:pt x="7" y="0"/>
                    <a:pt x="0" y="7"/>
                    <a:pt x="0" y="15"/>
                  </a:cubicBezTo>
                  <a:cubicBezTo>
                    <a:pt x="0" y="141"/>
                    <a:pt x="0" y="141"/>
                    <a:pt x="0" y="141"/>
                  </a:cubicBezTo>
                  <a:cubicBezTo>
                    <a:pt x="0" y="150"/>
                    <a:pt x="7" y="157"/>
                    <a:pt x="15" y="157"/>
                  </a:cubicBezTo>
                  <a:cubicBezTo>
                    <a:pt x="142" y="157"/>
                    <a:pt x="142" y="157"/>
                    <a:pt x="142" y="157"/>
                  </a:cubicBezTo>
                  <a:cubicBezTo>
                    <a:pt x="150" y="157"/>
                    <a:pt x="157" y="150"/>
                    <a:pt x="157" y="141"/>
                  </a:cubicBezTo>
                  <a:lnTo>
                    <a:pt x="157" y="15"/>
                  </a:lnTo>
                  <a:close/>
                  <a:moveTo>
                    <a:pt x="153" y="141"/>
                  </a:moveTo>
                  <a:cubicBezTo>
                    <a:pt x="153" y="148"/>
                    <a:pt x="148" y="153"/>
                    <a:pt x="142" y="153"/>
                  </a:cubicBezTo>
                  <a:cubicBezTo>
                    <a:pt x="15" y="153"/>
                    <a:pt x="15" y="153"/>
                    <a:pt x="15" y="153"/>
                  </a:cubicBezTo>
                  <a:cubicBezTo>
                    <a:pt x="9" y="153"/>
                    <a:pt x="4" y="148"/>
                    <a:pt x="4" y="141"/>
                  </a:cubicBezTo>
                  <a:cubicBezTo>
                    <a:pt x="4" y="15"/>
                    <a:pt x="4" y="15"/>
                    <a:pt x="4" y="15"/>
                  </a:cubicBezTo>
                  <a:cubicBezTo>
                    <a:pt x="4" y="9"/>
                    <a:pt x="9" y="4"/>
                    <a:pt x="15" y="4"/>
                  </a:cubicBezTo>
                  <a:cubicBezTo>
                    <a:pt x="142" y="4"/>
                    <a:pt x="142" y="4"/>
                    <a:pt x="142" y="4"/>
                  </a:cubicBezTo>
                  <a:cubicBezTo>
                    <a:pt x="148" y="4"/>
                    <a:pt x="153" y="9"/>
                    <a:pt x="153" y="15"/>
                  </a:cubicBezTo>
                  <a:lnTo>
                    <a:pt x="153" y="141"/>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82" name="Group 181"/>
          <p:cNvGrpSpPr/>
          <p:nvPr/>
        </p:nvGrpSpPr>
        <p:grpSpPr>
          <a:xfrm>
            <a:off x="9718682" y="4092581"/>
            <a:ext cx="434975" cy="434975"/>
            <a:chOff x="9718676" y="4092575"/>
            <a:chExt cx="434975" cy="434975"/>
          </a:xfrm>
          <a:solidFill>
            <a:schemeClr val="tx2">
              <a:lumMod val="20000"/>
              <a:lumOff val="80000"/>
            </a:schemeClr>
          </a:solidFill>
        </p:grpSpPr>
        <p:sp>
          <p:nvSpPr>
            <p:cNvPr id="183" name="Freeform 216"/>
            <p:cNvSpPr>
              <a:spLocks noEditPoints="1"/>
            </p:cNvSpPr>
            <p:nvPr/>
          </p:nvSpPr>
          <p:spPr bwMode="auto">
            <a:xfrm>
              <a:off x="9801226" y="4194175"/>
              <a:ext cx="69850" cy="69850"/>
            </a:xfrm>
            <a:custGeom>
              <a:avLst/>
              <a:gdLst>
                <a:gd name="T0" fmla="*/ 29 w 31"/>
                <a:gd name="T1" fmla="*/ 31 h 31"/>
                <a:gd name="T2" fmla="*/ 31 w 31"/>
                <a:gd name="T3" fmla="*/ 29 h 31"/>
                <a:gd name="T4" fmla="*/ 31 w 31"/>
                <a:gd name="T5" fmla="*/ 2 h 31"/>
                <a:gd name="T6" fmla="*/ 29 w 31"/>
                <a:gd name="T7" fmla="*/ 0 h 31"/>
                <a:gd name="T8" fmla="*/ 2 w 31"/>
                <a:gd name="T9" fmla="*/ 0 h 31"/>
                <a:gd name="T10" fmla="*/ 0 w 31"/>
                <a:gd name="T11" fmla="*/ 2 h 31"/>
                <a:gd name="T12" fmla="*/ 0 w 31"/>
                <a:gd name="T13" fmla="*/ 29 h 31"/>
                <a:gd name="T14" fmla="*/ 2 w 31"/>
                <a:gd name="T15" fmla="*/ 31 h 31"/>
                <a:gd name="T16" fmla="*/ 29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31"/>
                  </a:move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lnTo>
                    <a:pt x="29" y="31"/>
                  </a:lnTo>
                  <a:close/>
                  <a:moveTo>
                    <a:pt x="4" y="4"/>
                  </a:moveTo>
                  <a:cubicBezTo>
                    <a:pt x="27" y="4"/>
                    <a:pt x="27" y="4"/>
                    <a:pt x="27" y="4"/>
                  </a:cubicBezTo>
                  <a:cubicBezTo>
                    <a:pt x="27" y="27"/>
                    <a:pt x="27" y="27"/>
                    <a:pt x="27" y="27"/>
                  </a:cubicBezTo>
                  <a:cubicBezTo>
                    <a:pt x="4" y="27"/>
                    <a:pt x="4" y="27"/>
                    <a:pt x="4" y="27"/>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4" name="Freeform 217"/>
            <p:cNvSpPr>
              <a:spLocks noEditPoints="1"/>
            </p:cNvSpPr>
            <p:nvPr/>
          </p:nvSpPr>
          <p:spPr bwMode="auto">
            <a:xfrm>
              <a:off x="9801226" y="4295775"/>
              <a:ext cx="69850" cy="69850"/>
            </a:xfrm>
            <a:custGeom>
              <a:avLst/>
              <a:gdLst>
                <a:gd name="T0" fmla="*/ 0 w 31"/>
                <a:gd name="T1" fmla="*/ 2 h 31"/>
                <a:gd name="T2" fmla="*/ 0 w 31"/>
                <a:gd name="T3" fmla="*/ 29 h 31"/>
                <a:gd name="T4" fmla="*/ 2 w 31"/>
                <a:gd name="T5" fmla="*/ 31 h 31"/>
                <a:gd name="T6" fmla="*/ 29 w 31"/>
                <a:gd name="T7" fmla="*/ 31 h 31"/>
                <a:gd name="T8" fmla="*/ 31 w 31"/>
                <a:gd name="T9" fmla="*/ 29 h 31"/>
                <a:gd name="T10" fmla="*/ 31 w 31"/>
                <a:gd name="T11" fmla="*/ 2 h 31"/>
                <a:gd name="T12" fmla="*/ 29 w 31"/>
                <a:gd name="T13" fmla="*/ 0 h 31"/>
                <a:gd name="T14" fmla="*/ 2 w 31"/>
                <a:gd name="T15" fmla="*/ 0 h 31"/>
                <a:gd name="T16" fmla="*/ 0 w 31"/>
                <a:gd name="T17" fmla="*/ 2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0" y="2"/>
                  </a:move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lose/>
                  <a:moveTo>
                    <a:pt x="4" y="4"/>
                  </a:moveTo>
                  <a:cubicBezTo>
                    <a:pt x="27" y="4"/>
                    <a:pt x="27" y="4"/>
                    <a:pt x="27" y="4"/>
                  </a:cubicBezTo>
                  <a:cubicBezTo>
                    <a:pt x="27" y="27"/>
                    <a:pt x="27" y="27"/>
                    <a:pt x="27" y="27"/>
                  </a:cubicBezTo>
                  <a:cubicBezTo>
                    <a:pt x="4" y="27"/>
                    <a:pt x="4" y="27"/>
                    <a:pt x="4" y="27"/>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5" name="Freeform 218"/>
            <p:cNvSpPr>
              <a:spLocks noEditPoints="1"/>
            </p:cNvSpPr>
            <p:nvPr/>
          </p:nvSpPr>
          <p:spPr bwMode="auto">
            <a:xfrm>
              <a:off x="10002838" y="4397375"/>
              <a:ext cx="69850" cy="69850"/>
            </a:xfrm>
            <a:custGeom>
              <a:avLst/>
              <a:gdLst>
                <a:gd name="T0" fmla="*/ 2 w 31"/>
                <a:gd name="T1" fmla="*/ 0 h 31"/>
                <a:gd name="T2" fmla="*/ 0 w 31"/>
                <a:gd name="T3" fmla="*/ 2 h 31"/>
                <a:gd name="T4" fmla="*/ 0 w 31"/>
                <a:gd name="T5" fmla="*/ 29 h 31"/>
                <a:gd name="T6" fmla="*/ 2 w 31"/>
                <a:gd name="T7" fmla="*/ 31 h 31"/>
                <a:gd name="T8" fmla="*/ 29 w 31"/>
                <a:gd name="T9" fmla="*/ 31 h 31"/>
                <a:gd name="T10" fmla="*/ 31 w 31"/>
                <a:gd name="T11" fmla="*/ 29 h 31"/>
                <a:gd name="T12" fmla="*/ 31 w 31"/>
                <a:gd name="T13" fmla="*/ 2 h 31"/>
                <a:gd name="T14" fmla="*/ 29 w 31"/>
                <a:gd name="T15" fmla="*/ 0 h 31"/>
                <a:gd name="T16" fmla="*/ 2 w 31"/>
                <a:gd name="T17" fmla="*/ 0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 y="0"/>
                  </a:move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lnTo>
                    <a:pt x="2" y="0"/>
                  </a:lnTo>
                  <a:close/>
                  <a:moveTo>
                    <a:pt x="27" y="27"/>
                  </a:moveTo>
                  <a:cubicBezTo>
                    <a:pt x="4" y="27"/>
                    <a:pt x="4" y="27"/>
                    <a:pt x="4" y="27"/>
                  </a:cubicBezTo>
                  <a:cubicBezTo>
                    <a:pt x="4" y="4"/>
                    <a:pt x="4" y="4"/>
                    <a:pt x="4" y="4"/>
                  </a:cubicBezTo>
                  <a:cubicBezTo>
                    <a:pt x="27" y="4"/>
                    <a:pt x="27" y="4"/>
                    <a:pt x="27" y="4"/>
                  </a:cubicBezTo>
                  <a:lnTo>
                    <a:pt x="27" y="2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6" name="Freeform 219"/>
            <p:cNvSpPr>
              <a:spLocks noEditPoints="1"/>
            </p:cNvSpPr>
            <p:nvPr/>
          </p:nvSpPr>
          <p:spPr bwMode="auto">
            <a:xfrm>
              <a:off x="9901238" y="4295775"/>
              <a:ext cx="69850" cy="69850"/>
            </a:xfrm>
            <a:custGeom>
              <a:avLst/>
              <a:gdLst>
                <a:gd name="T0" fmla="*/ 2 w 31"/>
                <a:gd name="T1" fmla="*/ 31 h 31"/>
                <a:gd name="T2" fmla="*/ 29 w 31"/>
                <a:gd name="T3" fmla="*/ 31 h 31"/>
                <a:gd name="T4" fmla="*/ 31 w 31"/>
                <a:gd name="T5" fmla="*/ 29 h 31"/>
                <a:gd name="T6" fmla="*/ 31 w 31"/>
                <a:gd name="T7" fmla="*/ 2 h 31"/>
                <a:gd name="T8" fmla="*/ 29 w 31"/>
                <a:gd name="T9" fmla="*/ 0 h 31"/>
                <a:gd name="T10" fmla="*/ 2 w 31"/>
                <a:gd name="T11" fmla="*/ 0 h 31"/>
                <a:gd name="T12" fmla="*/ 0 w 31"/>
                <a:gd name="T13" fmla="*/ 2 h 31"/>
                <a:gd name="T14" fmla="*/ 0 w 31"/>
                <a:gd name="T15" fmla="*/ 29 h 31"/>
                <a:gd name="T16" fmla="*/ 2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 y="31"/>
                  </a:moveTo>
                  <a:cubicBezTo>
                    <a:pt x="29" y="31"/>
                    <a:pt x="29" y="31"/>
                    <a:pt x="29" y="31"/>
                  </a:cubicBez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close/>
                  <a:moveTo>
                    <a:pt x="4" y="4"/>
                  </a:moveTo>
                  <a:cubicBezTo>
                    <a:pt x="27" y="4"/>
                    <a:pt x="27" y="4"/>
                    <a:pt x="27" y="4"/>
                  </a:cubicBezTo>
                  <a:cubicBezTo>
                    <a:pt x="27" y="27"/>
                    <a:pt x="27" y="27"/>
                    <a:pt x="27" y="27"/>
                  </a:cubicBezTo>
                  <a:cubicBezTo>
                    <a:pt x="4" y="27"/>
                    <a:pt x="4" y="27"/>
                    <a:pt x="4" y="27"/>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7" name="Freeform 220"/>
            <p:cNvSpPr>
              <a:spLocks noEditPoints="1"/>
            </p:cNvSpPr>
            <p:nvPr/>
          </p:nvSpPr>
          <p:spPr bwMode="auto">
            <a:xfrm>
              <a:off x="9718676" y="4092575"/>
              <a:ext cx="434975" cy="434975"/>
            </a:xfrm>
            <a:custGeom>
              <a:avLst/>
              <a:gdLst>
                <a:gd name="T0" fmla="*/ 193 w 193"/>
                <a:gd name="T1" fmla="*/ 20 h 193"/>
                <a:gd name="T2" fmla="*/ 191 w 193"/>
                <a:gd name="T3" fmla="*/ 18 h 193"/>
                <a:gd name="T4" fmla="*/ 184 w 193"/>
                <a:gd name="T5" fmla="*/ 18 h 193"/>
                <a:gd name="T6" fmla="*/ 184 w 193"/>
                <a:gd name="T7" fmla="*/ 2 h 193"/>
                <a:gd name="T8" fmla="*/ 182 w 193"/>
                <a:gd name="T9" fmla="*/ 0 h 193"/>
                <a:gd name="T10" fmla="*/ 11 w 193"/>
                <a:gd name="T11" fmla="*/ 0 h 193"/>
                <a:gd name="T12" fmla="*/ 9 w 193"/>
                <a:gd name="T13" fmla="*/ 2 h 193"/>
                <a:gd name="T14" fmla="*/ 9 w 193"/>
                <a:gd name="T15" fmla="*/ 18 h 193"/>
                <a:gd name="T16" fmla="*/ 2 w 193"/>
                <a:gd name="T17" fmla="*/ 18 h 193"/>
                <a:gd name="T18" fmla="*/ 0 w 193"/>
                <a:gd name="T19" fmla="*/ 20 h 193"/>
                <a:gd name="T20" fmla="*/ 2 w 193"/>
                <a:gd name="T21" fmla="*/ 22 h 193"/>
                <a:gd name="T22" fmla="*/ 9 w 193"/>
                <a:gd name="T23" fmla="*/ 22 h 193"/>
                <a:gd name="T24" fmla="*/ 9 w 193"/>
                <a:gd name="T25" fmla="*/ 191 h 193"/>
                <a:gd name="T26" fmla="*/ 11 w 193"/>
                <a:gd name="T27" fmla="*/ 193 h 193"/>
                <a:gd name="T28" fmla="*/ 182 w 193"/>
                <a:gd name="T29" fmla="*/ 193 h 193"/>
                <a:gd name="T30" fmla="*/ 184 w 193"/>
                <a:gd name="T31" fmla="*/ 191 h 193"/>
                <a:gd name="T32" fmla="*/ 184 w 193"/>
                <a:gd name="T33" fmla="*/ 22 h 193"/>
                <a:gd name="T34" fmla="*/ 191 w 193"/>
                <a:gd name="T35" fmla="*/ 22 h 193"/>
                <a:gd name="T36" fmla="*/ 193 w 193"/>
                <a:gd name="T37" fmla="*/ 20 h 193"/>
                <a:gd name="T38" fmla="*/ 108 w 193"/>
                <a:gd name="T39" fmla="*/ 189 h 193"/>
                <a:gd name="T40" fmla="*/ 85 w 193"/>
                <a:gd name="T41" fmla="*/ 189 h 193"/>
                <a:gd name="T42" fmla="*/ 85 w 193"/>
                <a:gd name="T43" fmla="*/ 139 h 193"/>
                <a:gd name="T44" fmla="*/ 108 w 193"/>
                <a:gd name="T45" fmla="*/ 139 h 193"/>
                <a:gd name="T46" fmla="*/ 108 w 193"/>
                <a:gd name="T47" fmla="*/ 189 h 193"/>
                <a:gd name="T48" fmla="*/ 180 w 193"/>
                <a:gd name="T49" fmla="*/ 189 h 193"/>
                <a:gd name="T50" fmla="*/ 112 w 193"/>
                <a:gd name="T51" fmla="*/ 189 h 193"/>
                <a:gd name="T52" fmla="*/ 112 w 193"/>
                <a:gd name="T53" fmla="*/ 137 h 193"/>
                <a:gd name="T54" fmla="*/ 110 w 193"/>
                <a:gd name="T55" fmla="*/ 135 h 193"/>
                <a:gd name="T56" fmla="*/ 83 w 193"/>
                <a:gd name="T57" fmla="*/ 135 h 193"/>
                <a:gd name="T58" fmla="*/ 81 w 193"/>
                <a:gd name="T59" fmla="*/ 137 h 193"/>
                <a:gd name="T60" fmla="*/ 81 w 193"/>
                <a:gd name="T61" fmla="*/ 189 h 193"/>
                <a:gd name="T62" fmla="*/ 13 w 193"/>
                <a:gd name="T63" fmla="*/ 189 h 193"/>
                <a:gd name="T64" fmla="*/ 13 w 193"/>
                <a:gd name="T65" fmla="*/ 22 h 193"/>
                <a:gd name="T66" fmla="*/ 180 w 193"/>
                <a:gd name="T67" fmla="*/ 22 h 193"/>
                <a:gd name="T68" fmla="*/ 180 w 193"/>
                <a:gd name="T69" fmla="*/ 189 h 193"/>
                <a:gd name="T70" fmla="*/ 180 w 193"/>
                <a:gd name="T71" fmla="*/ 18 h 193"/>
                <a:gd name="T72" fmla="*/ 13 w 193"/>
                <a:gd name="T73" fmla="*/ 18 h 193"/>
                <a:gd name="T74" fmla="*/ 13 w 193"/>
                <a:gd name="T75" fmla="*/ 4 h 193"/>
                <a:gd name="T76" fmla="*/ 180 w 193"/>
                <a:gd name="T77" fmla="*/ 4 h 193"/>
                <a:gd name="T78" fmla="*/ 180 w 193"/>
                <a:gd name="T79" fmla="*/ 1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20"/>
                  </a:moveTo>
                  <a:cubicBezTo>
                    <a:pt x="193" y="19"/>
                    <a:pt x="192" y="18"/>
                    <a:pt x="191" y="18"/>
                  </a:cubicBezTo>
                  <a:cubicBezTo>
                    <a:pt x="184" y="18"/>
                    <a:pt x="184" y="18"/>
                    <a:pt x="184" y="18"/>
                  </a:cubicBezTo>
                  <a:cubicBezTo>
                    <a:pt x="184" y="2"/>
                    <a:pt x="184" y="2"/>
                    <a:pt x="184" y="2"/>
                  </a:cubicBezTo>
                  <a:cubicBezTo>
                    <a:pt x="184" y="1"/>
                    <a:pt x="183" y="0"/>
                    <a:pt x="182" y="0"/>
                  </a:cubicBezTo>
                  <a:cubicBezTo>
                    <a:pt x="11" y="0"/>
                    <a:pt x="11" y="0"/>
                    <a:pt x="11" y="0"/>
                  </a:cubicBezTo>
                  <a:cubicBezTo>
                    <a:pt x="10" y="0"/>
                    <a:pt x="9" y="1"/>
                    <a:pt x="9" y="2"/>
                  </a:cubicBezTo>
                  <a:cubicBezTo>
                    <a:pt x="9" y="18"/>
                    <a:pt x="9" y="18"/>
                    <a:pt x="9" y="18"/>
                  </a:cubicBezTo>
                  <a:cubicBezTo>
                    <a:pt x="2" y="18"/>
                    <a:pt x="2" y="18"/>
                    <a:pt x="2" y="18"/>
                  </a:cubicBezTo>
                  <a:cubicBezTo>
                    <a:pt x="1" y="18"/>
                    <a:pt x="0" y="19"/>
                    <a:pt x="0" y="20"/>
                  </a:cubicBezTo>
                  <a:cubicBezTo>
                    <a:pt x="0" y="21"/>
                    <a:pt x="1" y="22"/>
                    <a:pt x="2" y="22"/>
                  </a:cubicBezTo>
                  <a:cubicBezTo>
                    <a:pt x="9" y="22"/>
                    <a:pt x="9" y="22"/>
                    <a:pt x="9" y="22"/>
                  </a:cubicBezTo>
                  <a:cubicBezTo>
                    <a:pt x="9" y="191"/>
                    <a:pt x="9" y="191"/>
                    <a:pt x="9" y="191"/>
                  </a:cubicBezTo>
                  <a:cubicBezTo>
                    <a:pt x="9" y="192"/>
                    <a:pt x="10" y="193"/>
                    <a:pt x="11" y="193"/>
                  </a:cubicBezTo>
                  <a:cubicBezTo>
                    <a:pt x="182" y="193"/>
                    <a:pt x="182" y="193"/>
                    <a:pt x="182" y="193"/>
                  </a:cubicBezTo>
                  <a:cubicBezTo>
                    <a:pt x="183" y="193"/>
                    <a:pt x="184" y="192"/>
                    <a:pt x="184" y="191"/>
                  </a:cubicBezTo>
                  <a:cubicBezTo>
                    <a:pt x="184" y="22"/>
                    <a:pt x="184" y="22"/>
                    <a:pt x="184" y="22"/>
                  </a:cubicBezTo>
                  <a:cubicBezTo>
                    <a:pt x="191" y="22"/>
                    <a:pt x="191" y="22"/>
                    <a:pt x="191" y="22"/>
                  </a:cubicBezTo>
                  <a:cubicBezTo>
                    <a:pt x="192" y="22"/>
                    <a:pt x="193" y="21"/>
                    <a:pt x="193" y="20"/>
                  </a:cubicBezTo>
                  <a:close/>
                  <a:moveTo>
                    <a:pt x="108" y="189"/>
                  </a:moveTo>
                  <a:cubicBezTo>
                    <a:pt x="85" y="189"/>
                    <a:pt x="85" y="189"/>
                    <a:pt x="85" y="189"/>
                  </a:cubicBezTo>
                  <a:cubicBezTo>
                    <a:pt x="85" y="139"/>
                    <a:pt x="85" y="139"/>
                    <a:pt x="85" y="139"/>
                  </a:cubicBezTo>
                  <a:cubicBezTo>
                    <a:pt x="108" y="139"/>
                    <a:pt x="108" y="139"/>
                    <a:pt x="108" y="139"/>
                  </a:cubicBezTo>
                  <a:lnTo>
                    <a:pt x="108" y="189"/>
                  </a:lnTo>
                  <a:close/>
                  <a:moveTo>
                    <a:pt x="180" y="189"/>
                  </a:moveTo>
                  <a:cubicBezTo>
                    <a:pt x="112" y="189"/>
                    <a:pt x="112" y="189"/>
                    <a:pt x="112" y="189"/>
                  </a:cubicBezTo>
                  <a:cubicBezTo>
                    <a:pt x="112" y="137"/>
                    <a:pt x="112" y="137"/>
                    <a:pt x="112" y="137"/>
                  </a:cubicBezTo>
                  <a:cubicBezTo>
                    <a:pt x="112" y="136"/>
                    <a:pt x="111" y="135"/>
                    <a:pt x="110" y="135"/>
                  </a:cubicBezTo>
                  <a:cubicBezTo>
                    <a:pt x="83" y="135"/>
                    <a:pt x="83" y="135"/>
                    <a:pt x="83" y="135"/>
                  </a:cubicBezTo>
                  <a:cubicBezTo>
                    <a:pt x="82" y="135"/>
                    <a:pt x="81" y="136"/>
                    <a:pt x="81" y="137"/>
                  </a:cubicBezTo>
                  <a:cubicBezTo>
                    <a:pt x="81" y="189"/>
                    <a:pt x="81" y="189"/>
                    <a:pt x="81" y="189"/>
                  </a:cubicBezTo>
                  <a:cubicBezTo>
                    <a:pt x="13" y="189"/>
                    <a:pt x="13" y="189"/>
                    <a:pt x="13" y="189"/>
                  </a:cubicBezTo>
                  <a:cubicBezTo>
                    <a:pt x="13" y="22"/>
                    <a:pt x="13" y="22"/>
                    <a:pt x="13" y="22"/>
                  </a:cubicBezTo>
                  <a:cubicBezTo>
                    <a:pt x="180" y="22"/>
                    <a:pt x="180" y="22"/>
                    <a:pt x="180" y="22"/>
                  </a:cubicBezTo>
                  <a:lnTo>
                    <a:pt x="180" y="189"/>
                  </a:lnTo>
                  <a:close/>
                  <a:moveTo>
                    <a:pt x="180" y="18"/>
                  </a:moveTo>
                  <a:cubicBezTo>
                    <a:pt x="13" y="18"/>
                    <a:pt x="13" y="18"/>
                    <a:pt x="13" y="18"/>
                  </a:cubicBezTo>
                  <a:cubicBezTo>
                    <a:pt x="13" y="4"/>
                    <a:pt x="13" y="4"/>
                    <a:pt x="13" y="4"/>
                  </a:cubicBezTo>
                  <a:cubicBezTo>
                    <a:pt x="180" y="4"/>
                    <a:pt x="180" y="4"/>
                    <a:pt x="180" y="4"/>
                  </a:cubicBezTo>
                  <a:lnTo>
                    <a:pt x="180" y="18"/>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8" name="Freeform 221"/>
            <p:cNvSpPr>
              <a:spLocks noEditPoints="1"/>
            </p:cNvSpPr>
            <p:nvPr/>
          </p:nvSpPr>
          <p:spPr bwMode="auto">
            <a:xfrm>
              <a:off x="10002838" y="4295775"/>
              <a:ext cx="69850" cy="69850"/>
            </a:xfrm>
            <a:custGeom>
              <a:avLst/>
              <a:gdLst>
                <a:gd name="T0" fmla="*/ 31 w 31"/>
                <a:gd name="T1" fmla="*/ 29 h 31"/>
                <a:gd name="T2" fmla="*/ 31 w 31"/>
                <a:gd name="T3" fmla="*/ 2 h 31"/>
                <a:gd name="T4" fmla="*/ 29 w 31"/>
                <a:gd name="T5" fmla="*/ 0 h 31"/>
                <a:gd name="T6" fmla="*/ 2 w 31"/>
                <a:gd name="T7" fmla="*/ 0 h 31"/>
                <a:gd name="T8" fmla="*/ 0 w 31"/>
                <a:gd name="T9" fmla="*/ 2 h 31"/>
                <a:gd name="T10" fmla="*/ 0 w 31"/>
                <a:gd name="T11" fmla="*/ 29 h 31"/>
                <a:gd name="T12" fmla="*/ 2 w 31"/>
                <a:gd name="T13" fmla="*/ 31 h 31"/>
                <a:gd name="T14" fmla="*/ 29 w 31"/>
                <a:gd name="T15" fmla="*/ 31 h 31"/>
                <a:gd name="T16" fmla="*/ 31 w 31"/>
                <a:gd name="T17" fmla="*/ 29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31" y="29"/>
                  </a:move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lose/>
                  <a:moveTo>
                    <a:pt x="27" y="27"/>
                  </a:moveTo>
                  <a:cubicBezTo>
                    <a:pt x="4" y="27"/>
                    <a:pt x="4" y="27"/>
                    <a:pt x="4" y="27"/>
                  </a:cubicBezTo>
                  <a:cubicBezTo>
                    <a:pt x="4" y="4"/>
                    <a:pt x="4" y="4"/>
                    <a:pt x="4" y="4"/>
                  </a:cubicBezTo>
                  <a:cubicBezTo>
                    <a:pt x="27" y="4"/>
                    <a:pt x="27" y="4"/>
                    <a:pt x="27" y="4"/>
                  </a:cubicBezTo>
                  <a:lnTo>
                    <a:pt x="27" y="2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9" name="Freeform 222"/>
            <p:cNvSpPr>
              <a:spLocks noEditPoints="1"/>
            </p:cNvSpPr>
            <p:nvPr/>
          </p:nvSpPr>
          <p:spPr bwMode="auto">
            <a:xfrm>
              <a:off x="10002838" y="4194175"/>
              <a:ext cx="69850" cy="69850"/>
            </a:xfrm>
            <a:custGeom>
              <a:avLst/>
              <a:gdLst>
                <a:gd name="T0" fmla="*/ 29 w 31"/>
                <a:gd name="T1" fmla="*/ 0 h 31"/>
                <a:gd name="T2" fmla="*/ 2 w 31"/>
                <a:gd name="T3" fmla="*/ 0 h 31"/>
                <a:gd name="T4" fmla="*/ 0 w 31"/>
                <a:gd name="T5" fmla="*/ 2 h 31"/>
                <a:gd name="T6" fmla="*/ 0 w 31"/>
                <a:gd name="T7" fmla="*/ 29 h 31"/>
                <a:gd name="T8" fmla="*/ 2 w 31"/>
                <a:gd name="T9" fmla="*/ 31 h 31"/>
                <a:gd name="T10" fmla="*/ 29 w 31"/>
                <a:gd name="T11" fmla="*/ 31 h 31"/>
                <a:gd name="T12" fmla="*/ 31 w 31"/>
                <a:gd name="T13" fmla="*/ 29 h 31"/>
                <a:gd name="T14" fmla="*/ 31 w 31"/>
                <a:gd name="T15" fmla="*/ 2 h 31"/>
                <a:gd name="T16" fmla="*/ 29 w 31"/>
                <a:gd name="T17" fmla="*/ 0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0"/>
                  </a:moveTo>
                  <a:cubicBezTo>
                    <a:pt x="2" y="0"/>
                    <a:pt x="2" y="0"/>
                    <a:pt x="2" y="0"/>
                  </a:cubicBez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close/>
                  <a:moveTo>
                    <a:pt x="27" y="27"/>
                  </a:moveTo>
                  <a:cubicBezTo>
                    <a:pt x="4" y="27"/>
                    <a:pt x="4" y="27"/>
                    <a:pt x="4" y="27"/>
                  </a:cubicBezTo>
                  <a:cubicBezTo>
                    <a:pt x="4" y="4"/>
                    <a:pt x="4" y="4"/>
                    <a:pt x="4" y="4"/>
                  </a:cubicBezTo>
                  <a:cubicBezTo>
                    <a:pt x="27" y="4"/>
                    <a:pt x="27" y="4"/>
                    <a:pt x="27" y="4"/>
                  </a:cubicBezTo>
                  <a:lnTo>
                    <a:pt x="27" y="2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0" name="Freeform 223"/>
            <p:cNvSpPr>
              <a:spLocks noEditPoints="1"/>
            </p:cNvSpPr>
            <p:nvPr/>
          </p:nvSpPr>
          <p:spPr bwMode="auto">
            <a:xfrm>
              <a:off x="9801226" y="4397375"/>
              <a:ext cx="69850" cy="69850"/>
            </a:xfrm>
            <a:custGeom>
              <a:avLst/>
              <a:gdLst>
                <a:gd name="T0" fmla="*/ 2 w 31"/>
                <a:gd name="T1" fmla="*/ 31 h 31"/>
                <a:gd name="T2" fmla="*/ 29 w 31"/>
                <a:gd name="T3" fmla="*/ 31 h 31"/>
                <a:gd name="T4" fmla="*/ 31 w 31"/>
                <a:gd name="T5" fmla="*/ 29 h 31"/>
                <a:gd name="T6" fmla="*/ 31 w 31"/>
                <a:gd name="T7" fmla="*/ 2 h 31"/>
                <a:gd name="T8" fmla="*/ 29 w 31"/>
                <a:gd name="T9" fmla="*/ 0 h 31"/>
                <a:gd name="T10" fmla="*/ 2 w 31"/>
                <a:gd name="T11" fmla="*/ 0 h 31"/>
                <a:gd name="T12" fmla="*/ 0 w 31"/>
                <a:gd name="T13" fmla="*/ 2 h 31"/>
                <a:gd name="T14" fmla="*/ 0 w 31"/>
                <a:gd name="T15" fmla="*/ 29 h 31"/>
                <a:gd name="T16" fmla="*/ 2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 y="31"/>
                  </a:moveTo>
                  <a:cubicBezTo>
                    <a:pt x="29" y="31"/>
                    <a:pt x="29" y="31"/>
                    <a:pt x="29" y="31"/>
                  </a:cubicBez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close/>
                  <a:moveTo>
                    <a:pt x="4" y="4"/>
                  </a:moveTo>
                  <a:cubicBezTo>
                    <a:pt x="27" y="4"/>
                    <a:pt x="27" y="4"/>
                    <a:pt x="27" y="4"/>
                  </a:cubicBezTo>
                  <a:cubicBezTo>
                    <a:pt x="27" y="27"/>
                    <a:pt x="27" y="27"/>
                    <a:pt x="27" y="27"/>
                  </a:cubicBezTo>
                  <a:cubicBezTo>
                    <a:pt x="4" y="27"/>
                    <a:pt x="4" y="27"/>
                    <a:pt x="4" y="27"/>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1" name="Freeform 224"/>
            <p:cNvSpPr>
              <a:spLocks noEditPoints="1"/>
            </p:cNvSpPr>
            <p:nvPr/>
          </p:nvSpPr>
          <p:spPr bwMode="auto">
            <a:xfrm>
              <a:off x="9901238" y="4194175"/>
              <a:ext cx="69850" cy="69850"/>
            </a:xfrm>
            <a:custGeom>
              <a:avLst/>
              <a:gdLst>
                <a:gd name="T0" fmla="*/ 29 w 31"/>
                <a:gd name="T1" fmla="*/ 0 h 31"/>
                <a:gd name="T2" fmla="*/ 2 w 31"/>
                <a:gd name="T3" fmla="*/ 0 h 31"/>
                <a:gd name="T4" fmla="*/ 0 w 31"/>
                <a:gd name="T5" fmla="*/ 2 h 31"/>
                <a:gd name="T6" fmla="*/ 0 w 31"/>
                <a:gd name="T7" fmla="*/ 29 h 31"/>
                <a:gd name="T8" fmla="*/ 2 w 31"/>
                <a:gd name="T9" fmla="*/ 31 h 31"/>
                <a:gd name="T10" fmla="*/ 29 w 31"/>
                <a:gd name="T11" fmla="*/ 31 h 31"/>
                <a:gd name="T12" fmla="*/ 31 w 31"/>
                <a:gd name="T13" fmla="*/ 29 h 31"/>
                <a:gd name="T14" fmla="*/ 31 w 31"/>
                <a:gd name="T15" fmla="*/ 2 h 31"/>
                <a:gd name="T16" fmla="*/ 29 w 31"/>
                <a:gd name="T17" fmla="*/ 0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0"/>
                  </a:moveTo>
                  <a:cubicBezTo>
                    <a:pt x="2" y="0"/>
                    <a:pt x="2" y="0"/>
                    <a:pt x="2" y="0"/>
                  </a:cubicBez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close/>
                  <a:moveTo>
                    <a:pt x="27" y="27"/>
                  </a:moveTo>
                  <a:cubicBezTo>
                    <a:pt x="4" y="27"/>
                    <a:pt x="4" y="27"/>
                    <a:pt x="4" y="27"/>
                  </a:cubicBezTo>
                  <a:cubicBezTo>
                    <a:pt x="4" y="4"/>
                    <a:pt x="4" y="4"/>
                    <a:pt x="4" y="4"/>
                  </a:cubicBezTo>
                  <a:cubicBezTo>
                    <a:pt x="27" y="4"/>
                    <a:pt x="27" y="4"/>
                    <a:pt x="27" y="4"/>
                  </a:cubicBezTo>
                  <a:lnTo>
                    <a:pt x="27" y="2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92" name="Group 191"/>
          <p:cNvGrpSpPr/>
          <p:nvPr/>
        </p:nvGrpSpPr>
        <p:grpSpPr>
          <a:xfrm>
            <a:off x="2038357" y="4987928"/>
            <a:ext cx="434975" cy="354013"/>
            <a:chOff x="2038351" y="4987925"/>
            <a:chExt cx="434975" cy="354013"/>
          </a:xfrm>
          <a:solidFill>
            <a:schemeClr val="tx2">
              <a:lumMod val="20000"/>
              <a:lumOff val="80000"/>
            </a:schemeClr>
          </a:solidFill>
        </p:grpSpPr>
        <p:sp>
          <p:nvSpPr>
            <p:cNvPr id="193" name="Freeform 225"/>
            <p:cNvSpPr>
              <a:spLocks noEditPoints="1"/>
            </p:cNvSpPr>
            <p:nvPr/>
          </p:nvSpPr>
          <p:spPr bwMode="auto">
            <a:xfrm>
              <a:off x="2038351" y="4987925"/>
              <a:ext cx="434975" cy="354013"/>
            </a:xfrm>
            <a:custGeom>
              <a:avLst/>
              <a:gdLst>
                <a:gd name="T0" fmla="*/ 193 w 193"/>
                <a:gd name="T1" fmla="*/ 6 h 157"/>
                <a:gd name="T2" fmla="*/ 187 w 193"/>
                <a:gd name="T3" fmla="*/ 0 h 157"/>
                <a:gd name="T4" fmla="*/ 7 w 193"/>
                <a:gd name="T5" fmla="*/ 0 h 157"/>
                <a:gd name="T6" fmla="*/ 0 w 193"/>
                <a:gd name="T7" fmla="*/ 6 h 157"/>
                <a:gd name="T8" fmla="*/ 0 w 193"/>
                <a:gd name="T9" fmla="*/ 24 h 157"/>
                <a:gd name="T10" fmla="*/ 7 w 193"/>
                <a:gd name="T11" fmla="*/ 30 h 157"/>
                <a:gd name="T12" fmla="*/ 18 w 193"/>
                <a:gd name="T13" fmla="*/ 30 h 157"/>
                <a:gd name="T14" fmla="*/ 18 w 193"/>
                <a:gd name="T15" fmla="*/ 150 h 157"/>
                <a:gd name="T16" fmla="*/ 25 w 193"/>
                <a:gd name="T17" fmla="*/ 157 h 157"/>
                <a:gd name="T18" fmla="*/ 169 w 193"/>
                <a:gd name="T19" fmla="*/ 157 h 157"/>
                <a:gd name="T20" fmla="*/ 175 w 193"/>
                <a:gd name="T21" fmla="*/ 150 h 157"/>
                <a:gd name="T22" fmla="*/ 175 w 193"/>
                <a:gd name="T23" fmla="*/ 30 h 157"/>
                <a:gd name="T24" fmla="*/ 187 w 193"/>
                <a:gd name="T25" fmla="*/ 30 h 157"/>
                <a:gd name="T26" fmla="*/ 193 w 193"/>
                <a:gd name="T27" fmla="*/ 24 h 157"/>
                <a:gd name="T28" fmla="*/ 193 w 193"/>
                <a:gd name="T29" fmla="*/ 6 h 157"/>
                <a:gd name="T30" fmla="*/ 172 w 193"/>
                <a:gd name="T31" fmla="*/ 153 h 157"/>
                <a:gd name="T32" fmla="*/ 22 w 193"/>
                <a:gd name="T33" fmla="*/ 153 h 157"/>
                <a:gd name="T34" fmla="*/ 22 w 193"/>
                <a:gd name="T35" fmla="*/ 30 h 157"/>
                <a:gd name="T36" fmla="*/ 172 w 193"/>
                <a:gd name="T37" fmla="*/ 30 h 157"/>
                <a:gd name="T38" fmla="*/ 172 w 193"/>
                <a:gd name="T39" fmla="*/ 153 h 157"/>
                <a:gd name="T40" fmla="*/ 190 w 193"/>
                <a:gd name="T41" fmla="*/ 27 h 157"/>
                <a:gd name="T42" fmla="*/ 4 w 193"/>
                <a:gd name="T43" fmla="*/ 27 h 157"/>
                <a:gd name="T44" fmla="*/ 4 w 193"/>
                <a:gd name="T45" fmla="*/ 3 h 157"/>
                <a:gd name="T46" fmla="*/ 190 w 193"/>
                <a:gd name="T47" fmla="*/ 3 h 157"/>
                <a:gd name="T48" fmla="*/ 190 w 193"/>
                <a:gd name="T49" fmla="*/ 2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3" h="157">
                  <a:moveTo>
                    <a:pt x="193" y="6"/>
                  </a:moveTo>
                  <a:cubicBezTo>
                    <a:pt x="193" y="2"/>
                    <a:pt x="191" y="0"/>
                    <a:pt x="187" y="0"/>
                  </a:cubicBezTo>
                  <a:cubicBezTo>
                    <a:pt x="7" y="0"/>
                    <a:pt x="7" y="0"/>
                    <a:pt x="7" y="0"/>
                  </a:cubicBezTo>
                  <a:cubicBezTo>
                    <a:pt x="3" y="0"/>
                    <a:pt x="0" y="2"/>
                    <a:pt x="0" y="6"/>
                  </a:cubicBezTo>
                  <a:cubicBezTo>
                    <a:pt x="0" y="24"/>
                    <a:pt x="0" y="24"/>
                    <a:pt x="0" y="24"/>
                  </a:cubicBezTo>
                  <a:cubicBezTo>
                    <a:pt x="0" y="27"/>
                    <a:pt x="3" y="30"/>
                    <a:pt x="7" y="30"/>
                  </a:cubicBezTo>
                  <a:cubicBezTo>
                    <a:pt x="18" y="30"/>
                    <a:pt x="18" y="30"/>
                    <a:pt x="18" y="30"/>
                  </a:cubicBezTo>
                  <a:cubicBezTo>
                    <a:pt x="18" y="150"/>
                    <a:pt x="18" y="150"/>
                    <a:pt x="18" y="150"/>
                  </a:cubicBezTo>
                  <a:cubicBezTo>
                    <a:pt x="18" y="154"/>
                    <a:pt x="21" y="157"/>
                    <a:pt x="25" y="157"/>
                  </a:cubicBezTo>
                  <a:cubicBezTo>
                    <a:pt x="169" y="157"/>
                    <a:pt x="169" y="157"/>
                    <a:pt x="169" y="157"/>
                  </a:cubicBezTo>
                  <a:cubicBezTo>
                    <a:pt x="173" y="157"/>
                    <a:pt x="175" y="154"/>
                    <a:pt x="175" y="150"/>
                  </a:cubicBezTo>
                  <a:cubicBezTo>
                    <a:pt x="175" y="30"/>
                    <a:pt x="175" y="30"/>
                    <a:pt x="175" y="30"/>
                  </a:cubicBezTo>
                  <a:cubicBezTo>
                    <a:pt x="187" y="30"/>
                    <a:pt x="187" y="30"/>
                    <a:pt x="187" y="30"/>
                  </a:cubicBezTo>
                  <a:cubicBezTo>
                    <a:pt x="191" y="30"/>
                    <a:pt x="193" y="27"/>
                    <a:pt x="193" y="24"/>
                  </a:cubicBezTo>
                  <a:lnTo>
                    <a:pt x="193" y="6"/>
                  </a:lnTo>
                  <a:close/>
                  <a:moveTo>
                    <a:pt x="172" y="153"/>
                  </a:moveTo>
                  <a:cubicBezTo>
                    <a:pt x="22" y="153"/>
                    <a:pt x="22" y="153"/>
                    <a:pt x="22" y="153"/>
                  </a:cubicBezTo>
                  <a:cubicBezTo>
                    <a:pt x="22" y="30"/>
                    <a:pt x="22" y="30"/>
                    <a:pt x="22" y="30"/>
                  </a:cubicBezTo>
                  <a:cubicBezTo>
                    <a:pt x="172" y="30"/>
                    <a:pt x="172" y="30"/>
                    <a:pt x="172" y="30"/>
                  </a:cubicBezTo>
                  <a:lnTo>
                    <a:pt x="172" y="153"/>
                  </a:lnTo>
                  <a:close/>
                  <a:moveTo>
                    <a:pt x="190" y="27"/>
                  </a:moveTo>
                  <a:cubicBezTo>
                    <a:pt x="4" y="27"/>
                    <a:pt x="4" y="27"/>
                    <a:pt x="4" y="27"/>
                  </a:cubicBezTo>
                  <a:cubicBezTo>
                    <a:pt x="4" y="3"/>
                    <a:pt x="4" y="3"/>
                    <a:pt x="4" y="3"/>
                  </a:cubicBezTo>
                  <a:cubicBezTo>
                    <a:pt x="190" y="3"/>
                    <a:pt x="190" y="3"/>
                    <a:pt x="190" y="3"/>
                  </a:cubicBezTo>
                  <a:lnTo>
                    <a:pt x="190" y="2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226"/>
            <p:cNvSpPr>
              <a:spLocks noEditPoints="1"/>
            </p:cNvSpPr>
            <p:nvPr/>
          </p:nvSpPr>
          <p:spPr bwMode="auto">
            <a:xfrm>
              <a:off x="2179638" y="5108575"/>
              <a:ext cx="150813" cy="47625"/>
            </a:xfrm>
            <a:custGeom>
              <a:avLst/>
              <a:gdLst>
                <a:gd name="T0" fmla="*/ 61 w 67"/>
                <a:gd name="T1" fmla="*/ 0 h 21"/>
                <a:gd name="T2" fmla="*/ 7 w 67"/>
                <a:gd name="T3" fmla="*/ 0 h 21"/>
                <a:gd name="T4" fmla="*/ 0 w 67"/>
                <a:gd name="T5" fmla="*/ 6 h 21"/>
                <a:gd name="T6" fmla="*/ 0 w 67"/>
                <a:gd name="T7" fmla="*/ 15 h 21"/>
                <a:gd name="T8" fmla="*/ 7 w 67"/>
                <a:gd name="T9" fmla="*/ 21 h 21"/>
                <a:gd name="T10" fmla="*/ 61 w 67"/>
                <a:gd name="T11" fmla="*/ 21 h 21"/>
                <a:gd name="T12" fmla="*/ 67 w 67"/>
                <a:gd name="T13" fmla="*/ 15 h 21"/>
                <a:gd name="T14" fmla="*/ 67 w 67"/>
                <a:gd name="T15" fmla="*/ 6 h 21"/>
                <a:gd name="T16" fmla="*/ 61 w 67"/>
                <a:gd name="T17" fmla="*/ 0 h 21"/>
                <a:gd name="T18" fmla="*/ 64 w 67"/>
                <a:gd name="T19" fmla="*/ 18 h 21"/>
                <a:gd name="T20" fmla="*/ 4 w 67"/>
                <a:gd name="T21" fmla="*/ 18 h 21"/>
                <a:gd name="T22" fmla="*/ 4 w 67"/>
                <a:gd name="T23" fmla="*/ 3 h 21"/>
                <a:gd name="T24" fmla="*/ 64 w 67"/>
                <a:gd name="T25" fmla="*/ 3 h 21"/>
                <a:gd name="T26" fmla="*/ 64 w 67"/>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21">
                  <a:moveTo>
                    <a:pt x="61" y="0"/>
                  </a:moveTo>
                  <a:cubicBezTo>
                    <a:pt x="7" y="0"/>
                    <a:pt x="7" y="0"/>
                    <a:pt x="7" y="0"/>
                  </a:cubicBezTo>
                  <a:cubicBezTo>
                    <a:pt x="3" y="0"/>
                    <a:pt x="0" y="2"/>
                    <a:pt x="0" y="6"/>
                  </a:cubicBezTo>
                  <a:cubicBezTo>
                    <a:pt x="0" y="15"/>
                    <a:pt x="0" y="15"/>
                    <a:pt x="0" y="15"/>
                  </a:cubicBezTo>
                  <a:cubicBezTo>
                    <a:pt x="0" y="19"/>
                    <a:pt x="3" y="21"/>
                    <a:pt x="7" y="21"/>
                  </a:cubicBezTo>
                  <a:cubicBezTo>
                    <a:pt x="61" y="21"/>
                    <a:pt x="61" y="21"/>
                    <a:pt x="61" y="21"/>
                  </a:cubicBezTo>
                  <a:cubicBezTo>
                    <a:pt x="64" y="21"/>
                    <a:pt x="67" y="19"/>
                    <a:pt x="67" y="15"/>
                  </a:cubicBezTo>
                  <a:cubicBezTo>
                    <a:pt x="67" y="6"/>
                    <a:pt x="67" y="6"/>
                    <a:pt x="67" y="6"/>
                  </a:cubicBezTo>
                  <a:cubicBezTo>
                    <a:pt x="67" y="2"/>
                    <a:pt x="64" y="0"/>
                    <a:pt x="61" y="0"/>
                  </a:cubicBezTo>
                  <a:close/>
                  <a:moveTo>
                    <a:pt x="64" y="18"/>
                  </a:moveTo>
                  <a:cubicBezTo>
                    <a:pt x="4" y="18"/>
                    <a:pt x="4" y="18"/>
                    <a:pt x="4" y="18"/>
                  </a:cubicBezTo>
                  <a:cubicBezTo>
                    <a:pt x="4" y="3"/>
                    <a:pt x="4" y="3"/>
                    <a:pt x="4" y="3"/>
                  </a:cubicBezTo>
                  <a:cubicBezTo>
                    <a:pt x="64" y="3"/>
                    <a:pt x="64" y="3"/>
                    <a:pt x="64" y="3"/>
                  </a:cubicBezTo>
                  <a:lnTo>
                    <a:pt x="64" y="18"/>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95" name="Group 194"/>
          <p:cNvGrpSpPr/>
          <p:nvPr/>
        </p:nvGrpSpPr>
        <p:grpSpPr>
          <a:xfrm>
            <a:off x="2892431" y="4987928"/>
            <a:ext cx="434975" cy="354013"/>
            <a:chOff x="2892426" y="4987925"/>
            <a:chExt cx="434975" cy="354013"/>
          </a:xfrm>
          <a:solidFill>
            <a:schemeClr val="tx2">
              <a:lumMod val="20000"/>
              <a:lumOff val="80000"/>
            </a:schemeClr>
          </a:solidFill>
        </p:grpSpPr>
        <p:sp>
          <p:nvSpPr>
            <p:cNvPr id="196" name="Freeform 227"/>
            <p:cNvSpPr>
              <a:spLocks noEditPoints="1"/>
            </p:cNvSpPr>
            <p:nvPr/>
          </p:nvSpPr>
          <p:spPr bwMode="auto">
            <a:xfrm>
              <a:off x="3086101" y="5170488"/>
              <a:ext cx="47625" cy="46038"/>
            </a:xfrm>
            <a:custGeom>
              <a:avLst/>
              <a:gdLst>
                <a:gd name="T0" fmla="*/ 11 w 21"/>
                <a:gd name="T1" fmla="*/ 0 h 21"/>
                <a:gd name="T2" fmla="*/ 0 w 21"/>
                <a:gd name="T3" fmla="*/ 11 h 21"/>
                <a:gd name="T4" fmla="*/ 11 w 21"/>
                <a:gd name="T5" fmla="*/ 21 h 21"/>
                <a:gd name="T6" fmla="*/ 21 w 21"/>
                <a:gd name="T7" fmla="*/ 11 h 21"/>
                <a:gd name="T8" fmla="*/ 11 w 21"/>
                <a:gd name="T9" fmla="*/ 0 h 21"/>
                <a:gd name="T10" fmla="*/ 11 w 21"/>
                <a:gd name="T11" fmla="*/ 18 h 21"/>
                <a:gd name="T12" fmla="*/ 3 w 21"/>
                <a:gd name="T13" fmla="*/ 11 h 21"/>
                <a:gd name="T14" fmla="*/ 11 w 21"/>
                <a:gd name="T15" fmla="*/ 3 h 21"/>
                <a:gd name="T16" fmla="*/ 18 w 21"/>
                <a:gd name="T17" fmla="*/ 11 h 21"/>
                <a:gd name="T18" fmla="*/ 11 w 21"/>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11" y="0"/>
                  </a:moveTo>
                  <a:cubicBezTo>
                    <a:pt x="5" y="0"/>
                    <a:pt x="0" y="5"/>
                    <a:pt x="0" y="11"/>
                  </a:cubicBezTo>
                  <a:cubicBezTo>
                    <a:pt x="0" y="17"/>
                    <a:pt x="5" y="21"/>
                    <a:pt x="11" y="21"/>
                  </a:cubicBezTo>
                  <a:cubicBezTo>
                    <a:pt x="17" y="21"/>
                    <a:pt x="21" y="17"/>
                    <a:pt x="21" y="11"/>
                  </a:cubicBezTo>
                  <a:cubicBezTo>
                    <a:pt x="21" y="5"/>
                    <a:pt x="17" y="0"/>
                    <a:pt x="11" y="0"/>
                  </a:cubicBezTo>
                  <a:close/>
                  <a:moveTo>
                    <a:pt x="11" y="18"/>
                  </a:moveTo>
                  <a:cubicBezTo>
                    <a:pt x="7" y="18"/>
                    <a:pt x="3" y="14"/>
                    <a:pt x="3" y="11"/>
                  </a:cubicBezTo>
                  <a:cubicBezTo>
                    <a:pt x="3" y="7"/>
                    <a:pt x="7" y="3"/>
                    <a:pt x="11" y="3"/>
                  </a:cubicBezTo>
                  <a:cubicBezTo>
                    <a:pt x="15" y="3"/>
                    <a:pt x="18" y="7"/>
                    <a:pt x="18" y="11"/>
                  </a:cubicBezTo>
                  <a:cubicBezTo>
                    <a:pt x="18" y="14"/>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7" name="Freeform 228"/>
            <p:cNvSpPr>
              <a:spLocks noEditPoints="1"/>
            </p:cNvSpPr>
            <p:nvPr/>
          </p:nvSpPr>
          <p:spPr bwMode="auto">
            <a:xfrm>
              <a:off x="3176588" y="5170488"/>
              <a:ext cx="49213" cy="46038"/>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4"/>
                    <a:pt x="4" y="11"/>
                  </a:cubicBezTo>
                  <a:cubicBezTo>
                    <a:pt x="4" y="7"/>
                    <a:pt x="7" y="3"/>
                    <a:pt x="11" y="3"/>
                  </a:cubicBezTo>
                  <a:cubicBezTo>
                    <a:pt x="15" y="3"/>
                    <a:pt x="18" y="7"/>
                    <a:pt x="18" y="11"/>
                  </a:cubicBezTo>
                  <a:cubicBezTo>
                    <a:pt x="18" y="14"/>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8" name="Freeform 229"/>
            <p:cNvSpPr>
              <a:spLocks noEditPoints="1"/>
            </p:cNvSpPr>
            <p:nvPr/>
          </p:nvSpPr>
          <p:spPr bwMode="auto">
            <a:xfrm>
              <a:off x="2994026" y="5170488"/>
              <a:ext cx="49213" cy="46038"/>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4"/>
                    <a:pt x="4" y="11"/>
                  </a:cubicBezTo>
                  <a:cubicBezTo>
                    <a:pt x="4" y="7"/>
                    <a:pt x="7" y="3"/>
                    <a:pt x="11" y="3"/>
                  </a:cubicBezTo>
                  <a:cubicBezTo>
                    <a:pt x="15" y="3"/>
                    <a:pt x="18" y="7"/>
                    <a:pt x="18" y="11"/>
                  </a:cubicBezTo>
                  <a:cubicBezTo>
                    <a:pt x="18" y="14"/>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9" name="Freeform 230"/>
            <p:cNvSpPr>
              <a:spLocks noEditPoints="1"/>
            </p:cNvSpPr>
            <p:nvPr/>
          </p:nvSpPr>
          <p:spPr bwMode="auto">
            <a:xfrm>
              <a:off x="2892426" y="4987925"/>
              <a:ext cx="434975" cy="354013"/>
            </a:xfrm>
            <a:custGeom>
              <a:avLst/>
              <a:gdLst>
                <a:gd name="T0" fmla="*/ 193 w 193"/>
                <a:gd name="T1" fmla="*/ 6 h 157"/>
                <a:gd name="T2" fmla="*/ 187 w 193"/>
                <a:gd name="T3" fmla="*/ 0 h 157"/>
                <a:gd name="T4" fmla="*/ 6 w 193"/>
                <a:gd name="T5" fmla="*/ 0 h 157"/>
                <a:gd name="T6" fmla="*/ 0 w 193"/>
                <a:gd name="T7" fmla="*/ 6 h 157"/>
                <a:gd name="T8" fmla="*/ 0 w 193"/>
                <a:gd name="T9" fmla="*/ 24 h 157"/>
                <a:gd name="T10" fmla="*/ 6 w 193"/>
                <a:gd name="T11" fmla="*/ 30 h 157"/>
                <a:gd name="T12" fmla="*/ 18 w 193"/>
                <a:gd name="T13" fmla="*/ 30 h 157"/>
                <a:gd name="T14" fmla="*/ 18 w 193"/>
                <a:gd name="T15" fmla="*/ 150 h 157"/>
                <a:gd name="T16" fmla="*/ 24 w 193"/>
                <a:gd name="T17" fmla="*/ 157 h 157"/>
                <a:gd name="T18" fmla="*/ 169 w 193"/>
                <a:gd name="T19" fmla="*/ 157 h 157"/>
                <a:gd name="T20" fmla="*/ 175 w 193"/>
                <a:gd name="T21" fmla="*/ 150 h 157"/>
                <a:gd name="T22" fmla="*/ 175 w 193"/>
                <a:gd name="T23" fmla="*/ 30 h 157"/>
                <a:gd name="T24" fmla="*/ 187 w 193"/>
                <a:gd name="T25" fmla="*/ 30 h 157"/>
                <a:gd name="T26" fmla="*/ 193 w 193"/>
                <a:gd name="T27" fmla="*/ 24 h 157"/>
                <a:gd name="T28" fmla="*/ 193 w 193"/>
                <a:gd name="T29" fmla="*/ 6 h 157"/>
                <a:gd name="T30" fmla="*/ 171 w 193"/>
                <a:gd name="T31" fmla="*/ 153 h 157"/>
                <a:gd name="T32" fmla="*/ 22 w 193"/>
                <a:gd name="T33" fmla="*/ 153 h 157"/>
                <a:gd name="T34" fmla="*/ 22 w 193"/>
                <a:gd name="T35" fmla="*/ 30 h 157"/>
                <a:gd name="T36" fmla="*/ 171 w 193"/>
                <a:gd name="T37" fmla="*/ 30 h 157"/>
                <a:gd name="T38" fmla="*/ 171 w 193"/>
                <a:gd name="T39" fmla="*/ 153 h 157"/>
                <a:gd name="T40" fmla="*/ 189 w 193"/>
                <a:gd name="T41" fmla="*/ 27 h 157"/>
                <a:gd name="T42" fmla="*/ 4 w 193"/>
                <a:gd name="T43" fmla="*/ 27 h 157"/>
                <a:gd name="T44" fmla="*/ 4 w 193"/>
                <a:gd name="T45" fmla="*/ 3 h 157"/>
                <a:gd name="T46" fmla="*/ 189 w 193"/>
                <a:gd name="T47" fmla="*/ 3 h 157"/>
                <a:gd name="T48" fmla="*/ 189 w 193"/>
                <a:gd name="T49" fmla="*/ 2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3" h="157">
                  <a:moveTo>
                    <a:pt x="193" y="6"/>
                  </a:moveTo>
                  <a:cubicBezTo>
                    <a:pt x="193" y="2"/>
                    <a:pt x="190" y="0"/>
                    <a:pt x="187" y="0"/>
                  </a:cubicBezTo>
                  <a:cubicBezTo>
                    <a:pt x="6" y="0"/>
                    <a:pt x="6" y="0"/>
                    <a:pt x="6" y="0"/>
                  </a:cubicBezTo>
                  <a:cubicBezTo>
                    <a:pt x="3" y="0"/>
                    <a:pt x="0" y="2"/>
                    <a:pt x="0" y="6"/>
                  </a:cubicBezTo>
                  <a:cubicBezTo>
                    <a:pt x="0" y="24"/>
                    <a:pt x="0" y="24"/>
                    <a:pt x="0" y="24"/>
                  </a:cubicBezTo>
                  <a:cubicBezTo>
                    <a:pt x="0" y="27"/>
                    <a:pt x="3" y="30"/>
                    <a:pt x="6" y="30"/>
                  </a:cubicBezTo>
                  <a:cubicBezTo>
                    <a:pt x="18" y="30"/>
                    <a:pt x="18" y="30"/>
                    <a:pt x="18" y="30"/>
                  </a:cubicBezTo>
                  <a:cubicBezTo>
                    <a:pt x="18" y="150"/>
                    <a:pt x="18" y="150"/>
                    <a:pt x="18" y="150"/>
                  </a:cubicBezTo>
                  <a:cubicBezTo>
                    <a:pt x="18" y="154"/>
                    <a:pt x="21" y="157"/>
                    <a:pt x="24" y="157"/>
                  </a:cubicBezTo>
                  <a:cubicBezTo>
                    <a:pt x="169" y="157"/>
                    <a:pt x="169" y="157"/>
                    <a:pt x="169" y="157"/>
                  </a:cubicBezTo>
                  <a:cubicBezTo>
                    <a:pt x="172" y="157"/>
                    <a:pt x="175" y="154"/>
                    <a:pt x="175" y="150"/>
                  </a:cubicBezTo>
                  <a:cubicBezTo>
                    <a:pt x="175" y="30"/>
                    <a:pt x="175" y="30"/>
                    <a:pt x="175" y="30"/>
                  </a:cubicBezTo>
                  <a:cubicBezTo>
                    <a:pt x="187" y="30"/>
                    <a:pt x="187" y="30"/>
                    <a:pt x="187" y="30"/>
                  </a:cubicBezTo>
                  <a:cubicBezTo>
                    <a:pt x="190" y="30"/>
                    <a:pt x="193" y="27"/>
                    <a:pt x="193" y="24"/>
                  </a:cubicBezTo>
                  <a:lnTo>
                    <a:pt x="193" y="6"/>
                  </a:lnTo>
                  <a:close/>
                  <a:moveTo>
                    <a:pt x="171" y="153"/>
                  </a:moveTo>
                  <a:cubicBezTo>
                    <a:pt x="22" y="153"/>
                    <a:pt x="22" y="153"/>
                    <a:pt x="22" y="153"/>
                  </a:cubicBezTo>
                  <a:cubicBezTo>
                    <a:pt x="22" y="30"/>
                    <a:pt x="22" y="30"/>
                    <a:pt x="22" y="30"/>
                  </a:cubicBezTo>
                  <a:cubicBezTo>
                    <a:pt x="171" y="30"/>
                    <a:pt x="171" y="30"/>
                    <a:pt x="171" y="30"/>
                  </a:cubicBezTo>
                  <a:lnTo>
                    <a:pt x="171" y="153"/>
                  </a:lnTo>
                  <a:close/>
                  <a:moveTo>
                    <a:pt x="189" y="27"/>
                  </a:moveTo>
                  <a:cubicBezTo>
                    <a:pt x="4" y="27"/>
                    <a:pt x="4" y="27"/>
                    <a:pt x="4" y="27"/>
                  </a:cubicBezTo>
                  <a:cubicBezTo>
                    <a:pt x="4" y="3"/>
                    <a:pt x="4" y="3"/>
                    <a:pt x="4" y="3"/>
                  </a:cubicBezTo>
                  <a:cubicBezTo>
                    <a:pt x="189" y="3"/>
                    <a:pt x="189" y="3"/>
                    <a:pt x="189" y="3"/>
                  </a:cubicBezTo>
                  <a:lnTo>
                    <a:pt x="189" y="2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00" name="Group 199"/>
          <p:cNvGrpSpPr/>
          <p:nvPr/>
        </p:nvGrpSpPr>
        <p:grpSpPr>
          <a:xfrm>
            <a:off x="3746506" y="4945065"/>
            <a:ext cx="434975" cy="436563"/>
            <a:chOff x="3746501" y="4945063"/>
            <a:chExt cx="434975" cy="436562"/>
          </a:xfrm>
          <a:solidFill>
            <a:schemeClr val="tx2">
              <a:lumMod val="20000"/>
              <a:lumOff val="80000"/>
            </a:schemeClr>
          </a:solidFill>
        </p:grpSpPr>
        <p:sp>
          <p:nvSpPr>
            <p:cNvPr id="201" name="Freeform 231"/>
            <p:cNvSpPr>
              <a:spLocks/>
            </p:cNvSpPr>
            <p:nvPr/>
          </p:nvSpPr>
          <p:spPr bwMode="auto">
            <a:xfrm>
              <a:off x="3746501" y="5048250"/>
              <a:ext cx="434975" cy="333375"/>
            </a:xfrm>
            <a:custGeom>
              <a:avLst/>
              <a:gdLst>
                <a:gd name="T0" fmla="*/ 193 w 193"/>
                <a:gd name="T1" fmla="*/ 6 h 148"/>
                <a:gd name="T2" fmla="*/ 186 w 193"/>
                <a:gd name="T3" fmla="*/ 0 h 148"/>
                <a:gd name="T4" fmla="*/ 114 w 193"/>
                <a:gd name="T5" fmla="*/ 0 h 148"/>
                <a:gd name="T6" fmla="*/ 112 w 193"/>
                <a:gd name="T7" fmla="*/ 1 h 148"/>
                <a:gd name="T8" fmla="*/ 114 w 193"/>
                <a:gd name="T9" fmla="*/ 3 h 148"/>
                <a:gd name="T10" fmla="*/ 189 w 193"/>
                <a:gd name="T11" fmla="*/ 3 h 148"/>
                <a:gd name="T12" fmla="*/ 189 w 193"/>
                <a:gd name="T13" fmla="*/ 27 h 148"/>
                <a:gd name="T14" fmla="*/ 114 w 193"/>
                <a:gd name="T15" fmla="*/ 27 h 148"/>
                <a:gd name="T16" fmla="*/ 112 w 193"/>
                <a:gd name="T17" fmla="*/ 28 h 148"/>
                <a:gd name="T18" fmla="*/ 114 w 193"/>
                <a:gd name="T19" fmla="*/ 30 h 148"/>
                <a:gd name="T20" fmla="*/ 171 w 193"/>
                <a:gd name="T21" fmla="*/ 30 h 148"/>
                <a:gd name="T22" fmla="*/ 171 w 193"/>
                <a:gd name="T23" fmla="*/ 144 h 148"/>
                <a:gd name="T24" fmla="*/ 22 w 193"/>
                <a:gd name="T25" fmla="*/ 144 h 148"/>
                <a:gd name="T26" fmla="*/ 22 w 193"/>
                <a:gd name="T27" fmla="*/ 30 h 148"/>
                <a:gd name="T28" fmla="*/ 78 w 193"/>
                <a:gd name="T29" fmla="*/ 30 h 148"/>
                <a:gd name="T30" fmla="*/ 80 w 193"/>
                <a:gd name="T31" fmla="*/ 28 h 148"/>
                <a:gd name="T32" fmla="*/ 78 w 193"/>
                <a:gd name="T33" fmla="*/ 27 h 148"/>
                <a:gd name="T34" fmla="*/ 4 w 193"/>
                <a:gd name="T35" fmla="*/ 27 h 148"/>
                <a:gd name="T36" fmla="*/ 4 w 193"/>
                <a:gd name="T37" fmla="*/ 3 h 148"/>
                <a:gd name="T38" fmla="*/ 78 w 193"/>
                <a:gd name="T39" fmla="*/ 3 h 148"/>
                <a:gd name="T40" fmla="*/ 80 w 193"/>
                <a:gd name="T41" fmla="*/ 1 h 148"/>
                <a:gd name="T42" fmla="*/ 78 w 193"/>
                <a:gd name="T43" fmla="*/ 0 h 148"/>
                <a:gd name="T44" fmla="*/ 6 w 193"/>
                <a:gd name="T45" fmla="*/ 0 h 148"/>
                <a:gd name="T46" fmla="*/ 0 w 193"/>
                <a:gd name="T47" fmla="*/ 6 h 148"/>
                <a:gd name="T48" fmla="*/ 0 w 193"/>
                <a:gd name="T49" fmla="*/ 24 h 148"/>
                <a:gd name="T50" fmla="*/ 6 w 193"/>
                <a:gd name="T51" fmla="*/ 30 h 148"/>
                <a:gd name="T52" fmla="*/ 18 w 193"/>
                <a:gd name="T53" fmla="*/ 30 h 148"/>
                <a:gd name="T54" fmla="*/ 18 w 193"/>
                <a:gd name="T55" fmla="*/ 141 h 148"/>
                <a:gd name="T56" fmla="*/ 24 w 193"/>
                <a:gd name="T57" fmla="*/ 148 h 148"/>
                <a:gd name="T58" fmla="*/ 168 w 193"/>
                <a:gd name="T59" fmla="*/ 148 h 148"/>
                <a:gd name="T60" fmla="*/ 175 w 193"/>
                <a:gd name="T61" fmla="*/ 141 h 148"/>
                <a:gd name="T62" fmla="*/ 175 w 193"/>
                <a:gd name="T63" fmla="*/ 30 h 148"/>
                <a:gd name="T64" fmla="*/ 186 w 193"/>
                <a:gd name="T65" fmla="*/ 30 h 148"/>
                <a:gd name="T66" fmla="*/ 193 w 193"/>
                <a:gd name="T67" fmla="*/ 24 h 148"/>
                <a:gd name="T68" fmla="*/ 193 w 193"/>
                <a:gd name="T69" fmla="*/ 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148">
                  <a:moveTo>
                    <a:pt x="193" y="6"/>
                  </a:moveTo>
                  <a:cubicBezTo>
                    <a:pt x="193" y="2"/>
                    <a:pt x="190" y="0"/>
                    <a:pt x="186" y="0"/>
                  </a:cubicBezTo>
                  <a:cubicBezTo>
                    <a:pt x="114" y="0"/>
                    <a:pt x="114" y="0"/>
                    <a:pt x="114" y="0"/>
                  </a:cubicBezTo>
                  <a:cubicBezTo>
                    <a:pt x="113" y="0"/>
                    <a:pt x="112" y="0"/>
                    <a:pt x="112" y="1"/>
                  </a:cubicBezTo>
                  <a:cubicBezTo>
                    <a:pt x="112" y="2"/>
                    <a:pt x="113" y="3"/>
                    <a:pt x="114" y="3"/>
                  </a:cubicBezTo>
                  <a:cubicBezTo>
                    <a:pt x="189" y="3"/>
                    <a:pt x="189" y="3"/>
                    <a:pt x="189" y="3"/>
                  </a:cubicBezTo>
                  <a:cubicBezTo>
                    <a:pt x="189" y="27"/>
                    <a:pt x="189" y="27"/>
                    <a:pt x="189" y="27"/>
                  </a:cubicBezTo>
                  <a:cubicBezTo>
                    <a:pt x="114" y="27"/>
                    <a:pt x="114" y="27"/>
                    <a:pt x="114" y="27"/>
                  </a:cubicBezTo>
                  <a:cubicBezTo>
                    <a:pt x="113" y="27"/>
                    <a:pt x="112" y="27"/>
                    <a:pt x="112" y="28"/>
                  </a:cubicBezTo>
                  <a:cubicBezTo>
                    <a:pt x="112" y="30"/>
                    <a:pt x="113" y="30"/>
                    <a:pt x="114" y="30"/>
                  </a:cubicBezTo>
                  <a:cubicBezTo>
                    <a:pt x="171" y="30"/>
                    <a:pt x="171" y="30"/>
                    <a:pt x="171" y="30"/>
                  </a:cubicBezTo>
                  <a:cubicBezTo>
                    <a:pt x="171" y="144"/>
                    <a:pt x="171" y="144"/>
                    <a:pt x="171" y="144"/>
                  </a:cubicBezTo>
                  <a:cubicBezTo>
                    <a:pt x="22" y="144"/>
                    <a:pt x="22" y="144"/>
                    <a:pt x="22" y="144"/>
                  </a:cubicBezTo>
                  <a:cubicBezTo>
                    <a:pt x="22" y="30"/>
                    <a:pt x="22" y="30"/>
                    <a:pt x="22" y="30"/>
                  </a:cubicBezTo>
                  <a:cubicBezTo>
                    <a:pt x="78" y="30"/>
                    <a:pt x="78" y="30"/>
                    <a:pt x="78" y="30"/>
                  </a:cubicBezTo>
                  <a:cubicBezTo>
                    <a:pt x="79" y="30"/>
                    <a:pt x="80" y="30"/>
                    <a:pt x="80" y="28"/>
                  </a:cubicBezTo>
                  <a:cubicBezTo>
                    <a:pt x="80" y="27"/>
                    <a:pt x="79" y="27"/>
                    <a:pt x="78" y="27"/>
                  </a:cubicBezTo>
                  <a:cubicBezTo>
                    <a:pt x="4" y="27"/>
                    <a:pt x="4" y="27"/>
                    <a:pt x="4" y="27"/>
                  </a:cubicBezTo>
                  <a:cubicBezTo>
                    <a:pt x="4" y="3"/>
                    <a:pt x="4" y="3"/>
                    <a:pt x="4" y="3"/>
                  </a:cubicBezTo>
                  <a:cubicBezTo>
                    <a:pt x="78" y="3"/>
                    <a:pt x="78" y="3"/>
                    <a:pt x="78" y="3"/>
                  </a:cubicBezTo>
                  <a:cubicBezTo>
                    <a:pt x="79" y="3"/>
                    <a:pt x="80" y="2"/>
                    <a:pt x="80" y="1"/>
                  </a:cubicBezTo>
                  <a:cubicBezTo>
                    <a:pt x="80" y="0"/>
                    <a:pt x="79" y="0"/>
                    <a:pt x="78" y="0"/>
                  </a:cubicBezTo>
                  <a:cubicBezTo>
                    <a:pt x="6" y="0"/>
                    <a:pt x="6" y="0"/>
                    <a:pt x="6" y="0"/>
                  </a:cubicBezTo>
                  <a:cubicBezTo>
                    <a:pt x="3" y="0"/>
                    <a:pt x="0" y="2"/>
                    <a:pt x="0" y="6"/>
                  </a:cubicBezTo>
                  <a:cubicBezTo>
                    <a:pt x="0" y="24"/>
                    <a:pt x="0" y="24"/>
                    <a:pt x="0" y="24"/>
                  </a:cubicBezTo>
                  <a:cubicBezTo>
                    <a:pt x="0" y="28"/>
                    <a:pt x="3" y="30"/>
                    <a:pt x="6" y="30"/>
                  </a:cubicBezTo>
                  <a:cubicBezTo>
                    <a:pt x="18" y="30"/>
                    <a:pt x="18" y="30"/>
                    <a:pt x="18" y="30"/>
                  </a:cubicBezTo>
                  <a:cubicBezTo>
                    <a:pt x="18" y="141"/>
                    <a:pt x="18" y="141"/>
                    <a:pt x="18" y="141"/>
                  </a:cubicBezTo>
                  <a:cubicBezTo>
                    <a:pt x="18" y="145"/>
                    <a:pt x="21" y="148"/>
                    <a:pt x="24" y="148"/>
                  </a:cubicBezTo>
                  <a:cubicBezTo>
                    <a:pt x="168" y="148"/>
                    <a:pt x="168" y="148"/>
                    <a:pt x="168" y="148"/>
                  </a:cubicBezTo>
                  <a:cubicBezTo>
                    <a:pt x="172" y="148"/>
                    <a:pt x="175" y="145"/>
                    <a:pt x="175" y="141"/>
                  </a:cubicBezTo>
                  <a:cubicBezTo>
                    <a:pt x="175" y="30"/>
                    <a:pt x="175" y="30"/>
                    <a:pt x="175" y="30"/>
                  </a:cubicBezTo>
                  <a:cubicBezTo>
                    <a:pt x="186" y="30"/>
                    <a:pt x="186" y="30"/>
                    <a:pt x="186" y="30"/>
                  </a:cubicBezTo>
                  <a:cubicBezTo>
                    <a:pt x="190" y="30"/>
                    <a:pt x="193" y="28"/>
                    <a:pt x="193" y="24"/>
                  </a:cubicBezTo>
                  <a:lnTo>
                    <a:pt x="193" y="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2" name="Freeform 232"/>
            <p:cNvSpPr>
              <a:spLocks/>
            </p:cNvSpPr>
            <p:nvPr/>
          </p:nvSpPr>
          <p:spPr bwMode="auto">
            <a:xfrm>
              <a:off x="3897313" y="4945063"/>
              <a:ext cx="130175" cy="312738"/>
            </a:xfrm>
            <a:custGeom>
              <a:avLst/>
              <a:gdLst>
                <a:gd name="T0" fmla="*/ 2 w 58"/>
                <a:gd name="T1" fmla="*/ 109 h 139"/>
                <a:gd name="T2" fmla="*/ 0 w 58"/>
                <a:gd name="T3" fmla="*/ 111 h 139"/>
                <a:gd name="T4" fmla="*/ 1 w 58"/>
                <a:gd name="T5" fmla="*/ 112 h 139"/>
                <a:gd name="T6" fmla="*/ 28 w 58"/>
                <a:gd name="T7" fmla="*/ 139 h 139"/>
                <a:gd name="T8" fmla="*/ 29 w 58"/>
                <a:gd name="T9" fmla="*/ 139 h 139"/>
                <a:gd name="T10" fmla="*/ 31 w 58"/>
                <a:gd name="T11" fmla="*/ 139 h 139"/>
                <a:gd name="T12" fmla="*/ 58 w 58"/>
                <a:gd name="T13" fmla="*/ 112 h 139"/>
                <a:gd name="T14" fmla="*/ 58 w 58"/>
                <a:gd name="T15" fmla="*/ 111 h 139"/>
                <a:gd name="T16" fmla="*/ 56 w 58"/>
                <a:gd name="T17" fmla="*/ 109 h 139"/>
                <a:gd name="T18" fmla="*/ 55 w 58"/>
                <a:gd name="T19" fmla="*/ 109 h 139"/>
                <a:gd name="T20" fmla="*/ 31 w 58"/>
                <a:gd name="T21" fmla="*/ 133 h 139"/>
                <a:gd name="T22" fmla="*/ 31 w 58"/>
                <a:gd name="T23" fmla="*/ 2 h 139"/>
                <a:gd name="T24" fmla="*/ 29 w 58"/>
                <a:gd name="T25" fmla="*/ 0 h 139"/>
                <a:gd name="T26" fmla="*/ 27 w 58"/>
                <a:gd name="T27" fmla="*/ 2 h 139"/>
                <a:gd name="T28" fmla="*/ 27 w 58"/>
                <a:gd name="T29" fmla="*/ 133 h 139"/>
                <a:gd name="T30" fmla="*/ 4 w 58"/>
                <a:gd name="T31" fmla="*/ 109 h 139"/>
                <a:gd name="T32" fmla="*/ 2 w 58"/>
                <a:gd name="T33" fmla="*/ 10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139">
                  <a:moveTo>
                    <a:pt x="2" y="109"/>
                  </a:moveTo>
                  <a:cubicBezTo>
                    <a:pt x="1" y="109"/>
                    <a:pt x="0" y="110"/>
                    <a:pt x="0" y="111"/>
                  </a:cubicBezTo>
                  <a:cubicBezTo>
                    <a:pt x="0" y="111"/>
                    <a:pt x="1" y="112"/>
                    <a:pt x="1" y="112"/>
                  </a:cubicBezTo>
                  <a:cubicBezTo>
                    <a:pt x="28" y="139"/>
                    <a:pt x="28" y="139"/>
                    <a:pt x="28" y="139"/>
                  </a:cubicBezTo>
                  <a:cubicBezTo>
                    <a:pt x="28" y="139"/>
                    <a:pt x="29" y="139"/>
                    <a:pt x="29" y="139"/>
                  </a:cubicBezTo>
                  <a:cubicBezTo>
                    <a:pt x="30" y="139"/>
                    <a:pt x="30" y="139"/>
                    <a:pt x="31" y="139"/>
                  </a:cubicBezTo>
                  <a:cubicBezTo>
                    <a:pt x="58" y="112"/>
                    <a:pt x="58" y="112"/>
                    <a:pt x="58" y="112"/>
                  </a:cubicBezTo>
                  <a:cubicBezTo>
                    <a:pt x="58" y="112"/>
                    <a:pt x="58" y="111"/>
                    <a:pt x="58" y="111"/>
                  </a:cubicBezTo>
                  <a:cubicBezTo>
                    <a:pt x="58" y="110"/>
                    <a:pt x="57" y="109"/>
                    <a:pt x="56" y="109"/>
                  </a:cubicBezTo>
                  <a:cubicBezTo>
                    <a:pt x="56" y="109"/>
                    <a:pt x="55" y="109"/>
                    <a:pt x="55" y="109"/>
                  </a:cubicBezTo>
                  <a:cubicBezTo>
                    <a:pt x="31" y="133"/>
                    <a:pt x="31" y="133"/>
                    <a:pt x="31" y="133"/>
                  </a:cubicBezTo>
                  <a:cubicBezTo>
                    <a:pt x="31" y="2"/>
                    <a:pt x="31" y="2"/>
                    <a:pt x="31" y="2"/>
                  </a:cubicBezTo>
                  <a:cubicBezTo>
                    <a:pt x="31" y="1"/>
                    <a:pt x="30" y="0"/>
                    <a:pt x="29" y="0"/>
                  </a:cubicBezTo>
                  <a:cubicBezTo>
                    <a:pt x="28" y="0"/>
                    <a:pt x="27" y="1"/>
                    <a:pt x="27" y="2"/>
                  </a:cubicBezTo>
                  <a:cubicBezTo>
                    <a:pt x="27" y="133"/>
                    <a:pt x="27" y="133"/>
                    <a:pt x="27" y="133"/>
                  </a:cubicBezTo>
                  <a:cubicBezTo>
                    <a:pt x="4" y="109"/>
                    <a:pt x="4" y="109"/>
                    <a:pt x="4" y="109"/>
                  </a:cubicBezTo>
                  <a:cubicBezTo>
                    <a:pt x="3" y="109"/>
                    <a:pt x="3" y="109"/>
                    <a:pt x="2" y="10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03" name="Group 202"/>
          <p:cNvGrpSpPr/>
          <p:nvPr/>
        </p:nvGrpSpPr>
        <p:grpSpPr>
          <a:xfrm>
            <a:off x="4597406" y="4945065"/>
            <a:ext cx="438151" cy="436563"/>
            <a:chOff x="4597401" y="4945063"/>
            <a:chExt cx="438150" cy="436562"/>
          </a:xfrm>
          <a:solidFill>
            <a:schemeClr val="tx2">
              <a:lumMod val="20000"/>
              <a:lumOff val="80000"/>
            </a:schemeClr>
          </a:solidFill>
        </p:grpSpPr>
        <p:sp>
          <p:nvSpPr>
            <p:cNvPr id="204" name="Freeform 233"/>
            <p:cNvSpPr>
              <a:spLocks/>
            </p:cNvSpPr>
            <p:nvPr/>
          </p:nvSpPr>
          <p:spPr bwMode="auto">
            <a:xfrm>
              <a:off x="4751388" y="4945063"/>
              <a:ext cx="130175" cy="312738"/>
            </a:xfrm>
            <a:custGeom>
              <a:avLst/>
              <a:gdLst>
                <a:gd name="T0" fmla="*/ 0 w 58"/>
                <a:gd name="T1" fmla="*/ 29 h 139"/>
                <a:gd name="T2" fmla="*/ 2 w 58"/>
                <a:gd name="T3" fmla="*/ 31 h 139"/>
                <a:gd name="T4" fmla="*/ 3 w 58"/>
                <a:gd name="T5" fmla="*/ 31 h 139"/>
                <a:gd name="T6" fmla="*/ 27 w 58"/>
                <a:gd name="T7" fmla="*/ 7 h 139"/>
                <a:gd name="T8" fmla="*/ 27 w 58"/>
                <a:gd name="T9" fmla="*/ 138 h 139"/>
                <a:gd name="T10" fmla="*/ 29 w 58"/>
                <a:gd name="T11" fmla="*/ 139 h 139"/>
                <a:gd name="T12" fmla="*/ 31 w 58"/>
                <a:gd name="T13" fmla="*/ 138 h 139"/>
                <a:gd name="T14" fmla="*/ 31 w 58"/>
                <a:gd name="T15" fmla="*/ 7 h 139"/>
                <a:gd name="T16" fmla="*/ 55 w 58"/>
                <a:gd name="T17" fmla="*/ 31 h 139"/>
                <a:gd name="T18" fmla="*/ 56 w 58"/>
                <a:gd name="T19" fmla="*/ 31 h 139"/>
                <a:gd name="T20" fmla="*/ 58 w 58"/>
                <a:gd name="T21" fmla="*/ 29 h 139"/>
                <a:gd name="T22" fmla="*/ 57 w 58"/>
                <a:gd name="T23" fmla="*/ 28 h 139"/>
                <a:gd name="T24" fmla="*/ 30 w 58"/>
                <a:gd name="T25" fmla="*/ 1 h 139"/>
                <a:gd name="T26" fmla="*/ 28 w 58"/>
                <a:gd name="T27" fmla="*/ 1 h 139"/>
                <a:gd name="T28" fmla="*/ 1 w 58"/>
                <a:gd name="T29" fmla="*/ 28 h 139"/>
                <a:gd name="T30" fmla="*/ 0 w 58"/>
                <a:gd name="T31" fmla="*/ 2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39">
                  <a:moveTo>
                    <a:pt x="0" y="29"/>
                  </a:moveTo>
                  <a:cubicBezTo>
                    <a:pt x="0" y="30"/>
                    <a:pt x="1" y="31"/>
                    <a:pt x="2" y="31"/>
                  </a:cubicBezTo>
                  <a:cubicBezTo>
                    <a:pt x="2" y="31"/>
                    <a:pt x="3" y="31"/>
                    <a:pt x="3" y="31"/>
                  </a:cubicBezTo>
                  <a:cubicBezTo>
                    <a:pt x="27" y="7"/>
                    <a:pt x="27" y="7"/>
                    <a:pt x="27" y="7"/>
                  </a:cubicBezTo>
                  <a:cubicBezTo>
                    <a:pt x="27" y="138"/>
                    <a:pt x="27" y="138"/>
                    <a:pt x="27" y="138"/>
                  </a:cubicBezTo>
                  <a:cubicBezTo>
                    <a:pt x="27" y="139"/>
                    <a:pt x="28" y="139"/>
                    <a:pt x="29" y="139"/>
                  </a:cubicBezTo>
                  <a:cubicBezTo>
                    <a:pt x="30" y="139"/>
                    <a:pt x="31" y="139"/>
                    <a:pt x="31" y="138"/>
                  </a:cubicBezTo>
                  <a:cubicBezTo>
                    <a:pt x="31" y="7"/>
                    <a:pt x="31" y="7"/>
                    <a:pt x="31" y="7"/>
                  </a:cubicBezTo>
                  <a:cubicBezTo>
                    <a:pt x="55" y="31"/>
                    <a:pt x="55" y="31"/>
                    <a:pt x="55" y="31"/>
                  </a:cubicBezTo>
                  <a:cubicBezTo>
                    <a:pt x="55" y="31"/>
                    <a:pt x="56" y="31"/>
                    <a:pt x="56" y="31"/>
                  </a:cubicBezTo>
                  <a:cubicBezTo>
                    <a:pt x="57" y="31"/>
                    <a:pt x="58" y="30"/>
                    <a:pt x="58" y="29"/>
                  </a:cubicBezTo>
                  <a:cubicBezTo>
                    <a:pt x="58" y="29"/>
                    <a:pt x="58" y="28"/>
                    <a:pt x="57" y="28"/>
                  </a:cubicBezTo>
                  <a:cubicBezTo>
                    <a:pt x="30" y="1"/>
                    <a:pt x="30" y="1"/>
                    <a:pt x="30" y="1"/>
                  </a:cubicBezTo>
                  <a:cubicBezTo>
                    <a:pt x="30" y="0"/>
                    <a:pt x="28" y="0"/>
                    <a:pt x="28" y="1"/>
                  </a:cubicBezTo>
                  <a:cubicBezTo>
                    <a:pt x="1" y="28"/>
                    <a:pt x="1" y="28"/>
                    <a:pt x="1" y="28"/>
                  </a:cubicBezTo>
                  <a:cubicBezTo>
                    <a:pt x="0" y="28"/>
                    <a:pt x="0" y="29"/>
                    <a:pt x="0"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5" name="Freeform 234"/>
            <p:cNvSpPr>
              <a:spLocks/>
            </p:cNvSpPr>
            <p:nvPr/>
          </p:nvSpPr>
          <p:spPr bwMode="auto">
            <a:xfrm>
              <a:off x="4597401" y="5048250"/>
              <a:ext cx="438150" cy="333375"/>
            </a:xfrm>
            <a:custGeom>
              <a:avLst/>
              <a:gdLst>
                <a:gd name="T0" fmla="*/ 194 w 194"/>
                <a:gd name="T1" fmla="*/ 6 h 148"/>
                <a:gd name="T2" fmla="*/ 187 w 194"/>
                <a:gd name="T3" fmla="*/ 0 h 148"/>
                <a:gd name="T4" fmla="*/ 115 w 194"/>
                <a:gd name="T5" fmla="*/ 0 h 148"/>
                <a:gd name="T6" fmla="*/ 113 w 194"/>
                <a:gd name="T7" fmla="*/ 1 h 148"/>
                <a:gd name="T8" fmla="*/ 115 w 194"/>
                <a:gd name="T9" fmla="*/ 3 h 148"/>
                <a:gd name="T10" fmla="*/ 190 w 194"/>
                <a:gd name="T11" fmla="*/ 3 h 148"/>
                <a:gd name="T12" fmla="*/ 190 w 194"/>
                <a:gd name="T13" fmla="*/ 27 h 148"/>
                <a:gd name="T14" fmla="*/ 115 w 194"/>
                <a:gd name="T15" fmla="*/ 27 h 148"/>
                <a:gd name="T16" fmla="*/ 113 w 194"/>
                <a:gd name="T17" fmla="*/ 28 h 148"/>
                <a:gd name="T18" fmla="*/ 115 w 194"/>
                <a:gd name="T19" fmla="*/ 30 h 148"/>
                <a:gd name="T20" fmla="*/ 172 w 194"/>
                <a:gd name="T21" fmla="*/ 30 h 148"/>
                <a:gd name="T22" fmla="*/ 172 w 194"/>
                <a:gd name="T23" fmla="*/ 144 h 148"/>
                <a:gd name="T24" fmla="*/ 22 w 194"/>
                <a:gd name="T25" fmla="*/ 144 h 148"/>
                <a:gd name="T26" fmla="*/ 22 w 194"/>
                <a:gd name="T27" fmla="*/ 30 h 148"/>
                <a:gd name="T28" fmla="*/ 79 w 194"/>
                <a:gd name="T29" fmla="*/ 30 h 148"/>
                <a:gd name="T30" fmla="*/ 81 w 194"/>
                <a:gd name="T31" fmla="*/ 28 h 148"/>
                <a:gd name="T32" fmla="*/ 79 w 194"/>
                <a:gd name="T33" fmla="*/ 27 h 148"/>
                <a:gd name="T34" fmla="*/ 4 w 194"/>
                <a:gd name="T35" fmla="*/ 27 h 148"/>
                <a:gd name="T36" fmla="*/ 4 w 194"/>
                <a:gd name="T37" fmla="*/ 3 h 148"/>
                <a:gd name="T38" fmla="*/ 79 w 194"/>
                <a:gd name="T39" fmla="*/ 3 h 148"/>
                <a:gd name="T40" fmla="*/ 81 w 194"/>
                <a:gd name="T41" fmla="*/ 1 h 148"/>
                <a:gd name="T42" fmla="*/ 79 w 194"/>
                <a:gd name="T43" fmla="*/ 0 h 148"/>
                <a:gd name="T44" fmla="*/ 7 w 194"/>
                <a:gd name="T45" fmla="*/ 0 h 148"/>
                <a:gd name="T46" fmla="*/ 0 w 194"/>
                <a:gd name="T47" fmla="*/ 6 h 148"/>
                <a:gd name="T48" fmla="*/ 0 w 194"/>
                <a:gd name="T49" fmla="*/ 24 h 148"/>
                <a:gd name="T50" fmla="*/ 7 w 194"/>
                <a:gd name="T51" fmla="*/ 30 h 148"/>
                <a:gd name="T52" fmla="*/ 19 w 194"/>
                <a:gd name="T53" fmla="*/ 30 h 148"/>
                <a:gd name="T54" fmla="*/ 19 w 194"/>
                <a:gd name="T55" fmla="*/ 141 h 148"/>
                <a:gd name="T56" fmla="*/ 25 w 194"/>
                <a:gd name="T57" fmla="*/ 148 h 148"/>
                <a:gd name="T58" fmla="*/ 169 w 194"/>
                <a:gd name="T59" fmla="*/ 148 h 148"/>
                <a:gd name="T60" fmla="*/ 176 w 194"/>
                <a:gd name="T61" fmla="*/ 141 h 148"/>
                <a:gd name="T62" fmla="*/ 176 w 194"/>
                <a:gd name="T63" fmla="*/ 30 h 148"/>
                <a:gd name="T64" fmla="*/ 187 w 194"/>
                <a:gd name="T65" fmla="*/ 30 h 148"/>
                <a:gd name="T66" fmla="*/ 194 w 194"/>
                <a:gd name="T67" fmla="*/ 24 h 148"/>
                <a:gd name="T68" fmla="*/ 194 w 194"/>
                <a:gd name="T69" fmla="*/ 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48">
                  <a:moveTo>
                    <a:pt x="194" y="6"/>
                  </a:moveTo>
                  <a:cubicBezTo>
                    <a:pt x="194" y="2"/>
                    <a:pt x="191" y="0"/>
                    <a:pt x="187" y="0"/>
                  </a:cubicBezTo>
                  <a:cubicBezTo>
                    <a:pt x="115" y="0"/>
                    <a:pt x="115" y="0"/>
                    <a:pt x="115" y="0"/>
                  </a:cubicBezTo>
                  <a:cubicBezTo>
                    <a:pt x="114" y="0"/>
                    <a:pt x="113" y="0"/>
                    <a:pt x="113" y="1"/>
                  </a:cubicBezTo>
                  <a:cubicBezTo>
                    <a:pt x="113" y="2"/>
                    <a:pt x="114" y="3"/>
                    <a:pt x="115" y="3"/>
                  </a:cubicBezTo>
                  <a:cubicBezTo>
                    <a:pt x="190" y="3"/>
                    <a:pt x="190" y="3"/>
                    <a:pt x="190" y="3"/>
                  </a:cubicBezTo>
                  <a:cubicBezTo>
                    <a:pt x="190" y="27"/>
                    <a:pt x="190" y="27"/>
                    <a:pt x="190" y="27"/>
                  </a:cubicBezTo>
                  <a:cubicBezTo>
                    <a:pt x="115" y="27"/>
                    <a:pt x="115" y="27"/>
                    <a:pt x="115" y="27"/>
                  </a:cubicBezTo>
                  <a:cubicBezTo>
                    <a:pt x="114" y="27"/>
                    <a:pt x="113" y="27"/>
                    <a:pt x="113" y="28"/>
                  </a:cubicBezTo>
                  <a:cubicBezTo>
                    <a:pt x="113" y="30"/>
                    <a:pt x="114" y="30"/>
                    <a:pt x="115" y="30"/>
                  </a:cubicBezTo>
                  <a:cubicBezTo>
                    <a:pt x="172" y="30"/>
                    <a:pt x="172" y="30"/>
                    <a:pt x="172" y="30"/>
                  </a:cubicBezTo>
                  <a:cubicBezTo>
                    <a:pt x="172" y="144"/>
                    <a:pt x="172" y="144"/>
                    <a:pt x="172" y="144"/>
                  </a:cubicBezTo>
                  <a:cubicBezTo>
                    <a:pt x="22" y="144"/>
                    <a:pt x="22" y="144"/>
                    <a:pt x="22" y="144"/>
                  </a:cubicBezTo>
                  <a:cubicBezTo>
                    <a:pt x="22" y="30"/>
                    <a:pt x="22" y="30"/>
                    <a:pt x="22" y="30"/>
                  </a:cubicBezTo>
                  <a:cubicBezTo>
                    <a:pt x="79" y="30"/>
                    <a:pt x="79" y="30"/>
                    <a:pt x="79" y="30"/>
                  </a:cubicBezTo>
                  <a:cubicBezTo>
                    <a:pt x="80" y="30"/>
                    <a:pt x="81" y="30"/>
                    <a:pt x="81" y="28"/>
                  </a:cubicBezTo>
                  <a:cubicBezTo>
                    <a:pt x="81" y="27"/>
                    <a:pt x="80" y="27"/>
                    <a:pt x="79" y="27"/>
                  </a:cubicBezTo>
                  <a:cubicBezTo>
                    <a:pt x="4" y="27"/>
                    <a:pt x="4" y="27"/>
                    <a:pt x="4" y="27"/>
                  </a:cubicBezTo>
                  <a:cubicBezTo>
                    <a:pt x="4" y="3"/>
                    <a:pt x="4" y="3"/>
                    <a:pt x="4" y="3"/>
                  </a:cubicBezTo>
                  <a:cubicBezTo>
                    <a:pt x="79" y="3"/>
                    <a:pt x="79" y="3"/>
                    <a:pt x="79" y="3"/>
                  </a:cubicBezTo>
                  <a:cubicBezTo>
                    <a:pt x="80" y="3"/>
                    <a:pt x="81" y="2"/>
                    <a:pt x="81" y="1"/>
                  </a:cubicBezTo>
                  <a:cubicBezTo>
                    <a:pt x="81" y="0"/>
                    <a:pt x="80" y="0"/>
                    <a:pt x="79" y="0"/>
                  </a:cubicBezTo>
                  <a:cubicBezTo>
                    <a:pt x="7" y="0"/>
                    <a:pt x="7" y="0"/>
                    <a:pt x="7" y="0"/>
                  </a:cubicBezTo>
                  <a:cubicBezTo>
                    <a:pt x="3" y="0"/>
                    <a:pt x="0" y="2"/>
                    <a:pt x="0" y="6"/>
                  </a:cubicBezTo>
                  <a:cubicBezTo>
                    <a:pt x="0" y="24"/>
                    <a:pt x="0" y="24"/>
                    <a:pt x="0" y="24"/>
                  </a:cubicBezTo>
                  <a:cubicBezTo>
                    <a:pt x="0" y="28"/>
                    <a:pt x="3" y="30"/>
                    <a:pt x="7" y="30"/>
                  </a:cubicBezTo>
                  <a:cubicBezTo>
                    <a:pt x="19" y="30"/>
                    <a:pt x="19" y="30"/>
                    <a:pt x="19" y="30"/>
                  </a:cubicBezTo>
                  <a:cubicBezTo>
                    <a:pt x="19" y="141"/>
                    <a:pt x="19" y="141"/>
                    <a:pt x="19" y="141"/>
                  </a:cubicBezTo>
                  <a:cubicBezTo>
                    <a:pt x="19" y="145"/>
                    <a:pt x="21" y="148"/>
                    <a:pt x="25" y="148"/>
                  </a:cubicBezTo>
                  <a:cubicBezTo>
                    <a:pt x="169" y="148"/>
                    <a:pt x="169" y="148"/>
                    <a:pt x="169" y="148"/>
                  </a:cubicBezTo>
                  <a:cubicBezTo>
                    <a:pt x="173" y="148"/>
                    <a:pt x="176" y="145"/>
                    <a:pt x="176" y="141"/>
                  </a:cubicBezTo>
                  <a:cubicBezTo>
                    <a:pt x="176" y="30"/>
                    <a:pt x="176" y="30"/>
                    <a:pt x="176" y="30"/>
                  </a:cubicBezTo>
                  <a:cubicBezTo>
                    <a:pt x="187" y="30"/>
                    <a:pt x="187" y="30"/>
                    <a:pt x="187" y="30"/>
                  </a:cubicBezTo>
                  <a:cubicBezTo>
                    <a:pt x="191" y="30"/>
                    <a:pt x="194" y="28"/>
                    <a:pt x="194" y="24"/>
                  </a:cubicBezTo>
                  <a:lnTo>
                    <a:pt x="194" y="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06" name="Group 205"/>
          <p:cNvGrpSpPr/>
          <p:nvPr/>
        </p:nvGrpSpPr>
        <p:grpSpPr>
          <a:xfrm>
            <a:off x="5451482" y="4945065"/>
            <a:ext cx="434975" cy="436563"/>
            <a:chOff x="5451476" y="4945063"/>
            <a:chExt cx="434975" cy="436563"/>
          </a:xfrm>
          <a:solidFill>
            <a:schemeClr val="tx2">
              <a:lumMod val="20000"/>
              <a:lumOff val="80000"/>
            </a:schemeClr>
          </a:solidFill>
        </p:grpSpPr>
        <p:sp>
          <p:nvSpPr>
            <p:cNvPr id="207" name="Freeform 235"/>
            <p:cNvSpPr>
              <a:spLocks noEditPoints="1"/>
            </p:cNvSpPr>
            <p:nvPr/>
          </p:nvSpPr>
          <p:spPr bwMode="auto">
            <a:xfrm>
              <a:off x="5451476" y="4945063"/>
              <a:ext cx="434975" cy="436563"/>
            </a:xfrm>
            <a:custGeom>
              <a:avLst/>
              <a:gdLst>
                <a:gd name="T0" fmla="*/ 193 w 193"/>
                <a:gd name="T1" fmla="*/ 61 h 194"/>
                <a:gd name="T2" fmla="*/ 187 w 193"/>
                <a:gd name="T3" fmla="*/ 55 h 194"/>
                <a:gd name="T4" fmla="*/ 166 w 193"/>
                <a:gd name="T5" fmla="*/ 55 h 194"/>
                <a:gd name="T6" fmla="*/ 166 w 193"/>
                <a:gd name="T7" fmla="*/ 16 h 194"/>
                <a:gd name="T8" fmla="*/ 160 w 193"/>
                <a:gd name="T9" fmla="*/ 9 h 194"/>
                <a:gd name="T10" fmla="*/ 123 w 193"/>
                <a:gd name="T11" fmla="*/ 9 h 194"/>
                <a:gd name="T12" fmla="*/ 114 w 193"/>
                <a:gd name="T13" fmla="*/ 0 h 194"/>
                <a:gd name="T14" fmla="*/ 34 w 193"/>
                <a:gd name="T15" fmla="*/ 0 h 194"/>
                <a:gd name="T16" fmla="*/ 27 w 193"/>
                <a:gd name="T17" fmla="*/ 7 h 194"/>
                <a:gd name="T18" fmla="*/ 27 w 193"/>
                <a:gd name="T19" fmla="*/ 55 h 194"/>
                <a:gd name="T20" fmla="*/ 7 w 193"/>
                <a:gd name="T21" fmla="*/ 55 h 194"/>
                <a:gd name="T22" fmla="*/ 0 w 193"/>
                <a:gd name="T23" fmla="*/ 61 h 194"/>
                <a:gd name="T24" fmla="*/ 0 w 193"/>
                <a:gd name="T25" fmla="*/ 79 h 194"/>
                <a:gd name="T26" fmla="*/ 7 w 193"/>
                <a:gd name="T27" fmla="*/ 85 h 194"/>
                <a:gd name="T28" fmla="*/ 18 w 193"/>
                <a:gd name="T29" fmla="*/ 85 h 194"/>
                <a:gd name="T30" fmla="*/ 18 w 193"/>
                <a:gd name="T31" fmla="*/ 187 h 194"/>
                <a:gd name="T32" fmla="*/ 25 w 193"/>
                <a:gd name="T33" fmla="*/ 194 h 194"/>
                <a:gd name="T34" fmla="*/ 169 w 193"/>
                <a:gd name="T35" fmla="*/ 194 h 194"/>
                <a:gd name="T36" fmla="*/ 175 w 193"/>
                <a:gd name="T37" fmla="*/ 187 h 194"/>
                <a:gd name="T38" fmla="*/ 175 w 193"/>
                <a:gd name="T39" fmla="*/ 85 h 194"/>
                <a:gd name="T40" fmla="*/ 187 w 193"/>
                <a:gd name="T41" fmla="*/ 85 h 194"/>
                <a:gd name="T42" fmla="*/ 193 w 193"/>
                <a:gd name="T43" fmla="*/ 79 h 194"/>
                <a:gd name="T44" fmla="*/ 193 w 193"/>
                <a:gd name="T45" fmla="*/ 61 h 194"/>
                <a:gd name="T46" fmla="*/ 163 w 193"/>
                <a:gd name="T47" fmla="*/ 13 h 194"/>
                <a:gd name="T48" fmla="*/ 163 w 193"/>
                <a:gd name="T49" fmla="*/ 55 h 194"/>
                <a:gd name="T50" fmla="*/ 139 w 193"/>
                <a:gd name="T51" fmla="*/ 55 h 194"/>
                <a:gd name="T52" fmla="*/ 139 w 193"/>
                <a:gd name="T53" fmla="*/ 26 h 194"/>
                <a:gd name="T54" fmla="*/ 126 w 193"/>
                <a:gd name="T55" fmla="*/ 13 h 194"/>
                <a:gd name="T56" fmla="*/ 163 w 193"/>
                <a:gd name="T57" fmla="*/ 13 h 194"/>
                <a:gd name="T58" fmla="*/ 112 w 193"/>
                <a:gd name="T59" fmla="*/ 5 h 194"/>
                <a:gd name="T60" fmla="*/ 135 w 193"/>
                <a:gd name="T61" fmla="*/ 28 h 194"/>
                <a:gd name="T62" fmla="*/ 112 w 193"/>
                <a:gd name="T63" fmla="*/ 28 h 194"/>
                <a:gd name="T64" fmla="*/ 112 w 193"/>
                <a:gd name="T65" fmla="*/ 5 h 194"/>
                <a:gd name="T66" fmla="*/ 31 w 193"/>
                <a:gd name="T67" fmla="*/ 4 h 194"/>
                <a:gd name="T68" fmla="*/ 108 w 193"/>
                <a:gd name="T69" fmla="*/ 4 h 194"/>
                <a:gd name="T70" fmla="*/ 108 w 193"/>
                <a:gd name="T71" fmla="*/ 29 h 194"/>
                <a:gd name="T72" fmla="*/ 110 w 193"/>
                <a:gd name="T73" fmla="*/ 31 h 194"/>
                <a:gd name="T74" fmla="*/ 135 w 193"/>
                <a:gd name="T75" fmla="*/ 31 h 194"/>
                <a:gd name="T76" fmla="*/ 135 w 193"/>
                <a:gd name="T77" fmla="*/ 55 h 194"/>
                <a:gd name="T78" fmla="*/ 31 w 193"/>
                <a:gd name="T79" fmla="*/ 55 h 194"/>
                <a:gd name="T80" fmla="*/ 31 w 193"/>
                <a:gd name="T81" fmla="*/ 4 h 194"/>
                <a:gd name="T82" fmla="*/ 172 w 193"/>
                <a:gd name="T83" fmla="*/ 190 h 194"/>
                <a:gd name="T84" fmla="*/ 22 w 193"/>
                <a:gd name="T85" fmla="*/ 190 h 194"/>
                <a:gd name="T86" fmla="*/ 22 w 193"/>
                <a:gd name="T87" fmla="*/ 85 h 194"/>
                <a:gd name="T88" fmla="*/ 172 w 193"/>
                <a:gd name="T89" fmla="*/ 85 h 194"/>
                <a:gd name="T90" fmla="*/ 172 w 193"/>
                <a:gd name="T91" fmla="*/ 190 h 194"/>
                <a:gd name="T92" fmla="*/ 190 w 193"/>
                <a:gd name="T93" fmla="*/ 82 h 194"/>
                <a:gd name="T94" fmla="*/ 4 w 193"/>
                <a:gd name="T95" fmla="*/ 82 h 194"/>
                <a:gd name="T96" fmla="*/ 4 w 193"/>
                <a:gd name="T97" fmla="*/ 58 h 194"/>
                <a:gd name="T98" fmla="*/ 190 w 193"/>
                <a:gd name="T99" fmla="*/ 58 h 194"/>
                <a:gd name="T100" fmla="*/ 190 w 193"/>
                <a:gd name="T101" fmla="*/ 8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94">
                  <a:moveTo>
                    <a:pt x="193" y="61"/>
                  </a:moveTo>
                  <a:cubicBezTo>
                    <a:pt x="193" y="57"/>
                    <a:pt x="190" y="55"/>
                    <a:pt x="187" y="55"/>
                  </a:cubicBezTo>
                  <a:cubicBezTo>
                    <a:pt x="166" y="55"/>
                    <a:pt x="166" y="55"/>
                    <a:pt x="166" y="55"/>
                  </a:cubicBezTo>
                  <a:cubicBezTo>
                    <a:pt x="166" y="16"/>
                    <a:pt x="166" y="16"/>
                    <a:pt x="166" y="16"/>
                  </a:cubicBezTo>
                  <a:cubicBezTo>
                    <a:pt x="166" y="12"/>
                    <a:pt x="163" y="9"/>
                    <a:pt x="160" y="9"/>
                  </a:cubicBezTo>
                  <a:cubicBezTo>
                    <a:pt x="123" y="9"/>
                    <a:pt x="123" y="9"/>
                    <a:pt x="123" y="9"/>
                  </a:cubicBezTo>
                  <a:cubicBezTo>
                    <a:pt x="114" y="0"/>
                    <a:pt x="114" y="0"/>
                    <a:pt x="114" y="0"/>
                  </a:cubicBezTo>
                  <a:cubicBezTo>
                    <a:pt x="34" y="0"/>
                    <a:pt x="34" y="0"/>
                    <a:pt x="34" y="0"/>
                  </a:cubicBezTo>
                  <a:cubicBezTo>
                    <a:pt x="30" y="0"/>
                    <a:pt x="27" y="3"/>
                    <a:pt x="27" y="7"/>
                  </a:cubicBezTo>
                  <a:cubicBezTo>
                    <a:pt x="27" y="55"/>
                    <a:pt x="27" y="55"/>
                    <a:pt x="27" y="55"/>
                  </a:cubicBezTo>
                  <a:cubicBezTo>
                    <a:pt x="7" y="55"/>
                    <a:pt x="7" y="55"/>
                    <a:pt x="7" y="55"/>
                  </a:cubicBezTo>
                  <a:cubicBezTo>
                    <a:pt x="3" y="55"/>
                    <a:pt x="0" y="57"/>
                    <a:pt x="0" y="61"/>
                  </a:cubicBezTo>
                  <a:cubicBezTo>
                    <a:pt x="0" y="79"/>
                    <a:pt x="0" y="79"/>
                    <a:pt x="0" y="79"/>
                  </a:cubicBezTo>
                  <a:cubicBezTo>
                    <a:pt x="0" y="83"/>
                    <a:pt x="3" y="85"/>
                    <a:pt x="7" y="85"/>
                  </a:cubicBezTo>
                  <a:cubicBezTo>
                    <a:pt x="18" y="85"/>
                    <a:pt x="18" y="85"/>
                    <a:pt x="18" y="85"/>
                  </a:cubicBezTo>
                  <a:cubicBezTo>
                    <a:pt x="18" y="187"/>
                    <a:pt x="18" y="187"/>
                    <a:pt x="18" y="187"/>
                  </a:cubicBezTo>
                  <a:cubicBezTo>
                    <a:pt x="18" y="191"/>
                    <a:pt x="21" y="194"/>
                    <a:pt x="25" y="194"/>
                  </a:cubicBezTo>
                  <a:cubicBezTo>
                    <a:pt x="169" y="194"/>
                    <a:pt x="169" y="194"/>
                    <a:pt x="169" y="194"/>
                  </a:cubicBezTo>
                  <a:cubicBezTo>
                    <a:pt x="172" y="194"/>
                    <a:pt x="175" y="191"/>
                    <a:pt x="175" y="187"/>
                  </a:cubicBezTo>
                  <a:cubicBezTo>
                    <a:pt x="175" y="85"/>
                    <a:pt x="175" y="85"/>
                    <a:pt x="175" y="85"/>
                  </a:cubicBezTo>
                  <a:cubicBezTo>
                    <a:pt x="187" y="85"/>
                    <a:pt x="187" y="85"/>
                    <a:pt x="187" y="85"/>
                  </a:cubicBezTo>
                  <a:cubicBezTo>
                    <a:pt x="190" y="85"/>
                    <a:pt x="193" y="83"/>
                    <a:pt x="193" y="79"/>
                  </a:cubicBezTo>
                  <a:lnTo>
                    <a:pt x="193" y="61"/>
                  </a:lnTo>
                  <a:close/>
                  <a:moveTo>
                    <a:pt x="163" y="13"/>
                  </a:moveTo>
                  <a:cubicBezTo>
                    <a:pt x="163" y="55"/>
                    <a:pt x="163" y="55"/>
                    <a:pt x="163" y="55"/>
                  </a:cubicBezTo>
                  <a:cubicBezTo>
                    <a:pt x="139" y="55"/>
                    <a:pt x="139" y="55"/>
                    <a:pt x="139" y="55"/>
                  </a:cubicBezTo>
                  <a:cubicBezTo>
                    <a:pt x="139" y="26"/>
                    <a:pt x="139" y="26"/>
                    <a:pt x="139" y="26"/>
                  </a:cubicBezTo>
                  <a:cubicBezTo>
                    <a:pt x="126" y="13"/>
                    <a:pt x="126" y="13"/>
                    <a:pt x="126" y="13"/>
                  </a:cubicBezTo>
                  <a:lnTo>
                    <a:pt x="163" y="13"/>
                  </a:lnTo>
                  <a:close/>
                  <a:moveTo>
                    <a:pt x="112" y="5"/>
                  </a:moveTo>
                  <a:cubicBezTo>
                    <a:pt x="135" y="28"/>
                    <a:pt x="135" y="28"/>
                    <a:pt x="135" y="28"/>
                  </a:cubicBezTo>
                  <a:cubicBezTo>
                    <a:pt x="112" y="28"/>
                    <a:pt x="112" y="28"/>
                    <a:pt x="112" y="28"/>
                  </a:cubicBezTo>
                  <a:lnTo>
                    <a:pt x="112" y="5"/>
                  </a:lnTo>
                  <a:close/>
                  <a:moveTo>
                    <a:pt x="31" y="4"/>
                  </a:moveTo>
                  <a:cubicBezTo>
                    <a:pt x="108" y="4"/>
                    <a:pt x="108" y="4"/>
                    <a:pt x="108" y="4"/>
                  </a:cubicBezTo>
                  <a:cubicBezTo>
                    <a:pt x="108" y="29"/>
                    <a:pt x="108" y="29"/>
                    <a:pt x="108" y="29"/>
                  </a:cubicBezTo>
                  <a:cubicBezTo>
                    <a:pt x="108" y="30"/>
                    <a:pt x="109" y="31"/>
                    <a:pt x="110" y="31"/>
                  </a:cubicBezTo>
                  <a:cubicBezTo>
                    <a:pt x="135" y="31"/>
                    <a:pt x="135" y="31"/>
                    <a:pt x="135" y="31"/>
                  </a:cubicBezTo>
                  <a:cubicBezTo>
                    <a:pt x="135" y="55"/>
                    <a:pt x="135" y="55"/>
                    <a:pt x="135" y="55"/>
                  </a:cubicBezTo>
                  <a:cubicBezTo>
                    <a:pt x="31" y="55"/>
                    <a:pt x="31" y="55"/>
                    <a:pt x="31" y="55"/>
                  </a:cubicBezTo>
                  <a:lnTo>
                    <a:pt x="31" y="4"/>
                  </a:lnTo>
                  <a:close/>
                  <a:moveTo>
                    <a:pt x="172" y="190"/>
                  </a:moveTo>
                  <a:cubicBezTo>
                    <a:pt x="22" y="190"/>
                    <a:pt x="22" y="190"/>
                    <a:pt x="22" y="190"/>
                  </a:cubicBezTo>
                  <a:cubicBezTo>
                    <a:pt x="22" y="85"/>
                    <a:pt x="22" y="85"/>
                    <a:pt x="22" y="85"/>
                  </a:cubicBezTo>
                  <a:cubicBezTo>
                    <a:pt x="172" y="85"/>
                    <a:pt x="172" y="85"/>
                    <a:pt x="172" y="85"/>
                  </a:cubicBezTo>
                  <a:lnTo>
                    <a:pt x="172" y="190"/>
                  </a:lnTo>
                  <a:close/>
                  <a:moveTo>
                    <a:pt x="190" y="82"/>
                  </a:moveTo>
                  <a:cubicBezTo>
                    <a:pt x="4" y="82"/>
                    <a:pt x="4" y="82"/>
                    <a:pt x="4" y="82"/>
                  </a:cubicBezTo>
                  <a:cubicBezTo>
                    <a:pt x="4" y="58"/>
                    <a:pt x="4" y="58"/>
                    <a:pt x="4" y="58"/>
                  </a:cubicBezTo>
                  <a:cubicBezTo>
                    <a:pt x="190" y="58"/>
                    <a:pt x="190" y="58"/>
                    <a:pt x="190" y="58"/>
                  </a:cubicBezTo>
                  <a:lnTo>
                    <a:pt x="190"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8" name="Freeform 236"/>
            <p:cNvSpPr>
              <a:spLocks noEditPoints="1"/>
            </p:cNvSpPr>
            <p:nvPr/>
          </p:nvSpPr>
          <p:spPr bwMode="auto">
            <a:xfrm>
              <a:off x="5594351" y="5189538"/>
              <a:ext cx="150813" cy="47625"/>
            </a:xfrm>
            <a:custGeom>
              <a:avLst/>
              <a:gdLst>
                <a:gd name="T0" fmla="*/ 61 w 67"/>
                <a:gd name="T1" fmla="*/ 0 h 21"/>
                <a:gd name="T2" fmla="*/ 7 w 67"/>
                <a:gd name="T3" fmla="*/ 0 h 21"/>
                <a:gd name="T4" fmla="*/ 0 w 67"/>
                <a:gd name="T5" fmla="*/ 6 h 21"/>
                <a:gd name="T6" fmla="*/ 0 w 67"/>
                <a:gd name="T7" fmla="*/ 15 h 21"/>
                <a:gd name="T8" fmla="*/ 7 w 67"/>
                <a:gd name="T9" fmla="*/ 21 h 21"/>
                <a:gd name="T10" fmla="*/ 61 w 67"/>
                <a:gd name="T11" fmla="*/ 21 h 21"/>
                <a:gd name="T12" fmla="*/ 67 w 67"/>
                <a:gd name="T13" fmla="*/ 15 h 21"/>
                <a:gd name="T14" fmla="*/ 67 w 67"/>
                <a:gd name="T15" fmla="*/ 6 h 21"/>
                <a:gd name="T16" fmla="*/ 61 w 67"/>
                <a:gd name="T17" fmla="*/ 0 h 21"/>
                <a:gd name="T18" fmla="*/ 63 w 67"/>
                <a:gd name="T19" fmla="*/ 18 h 21"/>
                <a:gd name="T20" fmla="*/ 4 w 67"/>
                <a:gd name="T21" fmla="*/ 18 h 21"/>
                <a:gd name="T22" fmla="*/ 4 w 67"/>
                <a:gd name="T23" fmla="*/ 3 h 21"/>
                <a:gd name="T24" fmla="*/ 63 w 67"/>
                <a:gd name="T25" fmla="*/ 3 h 21"/>
                <a:gd name="T26" fmla="*/ 63 w 67"/>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21">
                  <a:moveTo>
                    <a:pt x="61" y="0"/>
                  </a:moveTo>
                  <a:cubicBezTo>
                    <a:pt x="7" y="0"/>
                    <a:pt x="7" y="0"/>
                    <a:pt x="7" y="0"/>
                  </a:cubicBezTo>
                  <a:cubicBezTo>
                    <a:pt x="3" y="0"/>
                    <a:pt x="0" y="3"/>
                    <a:pt x="0" y="6"/>
                  </a:cubicBezTo>
                  <a:cubicBezTo>
                    <a:pt x="0" y="15"/>
                    <a:pt x="0" y="15"/>
                    <a:pt x="0" y="15"/>
                  </a:cubicBezTo>
                  <a:cubicBezTo>
                    <a:pt x="0" y="19"/>
                    <a:pt x="3" y="21"/>
                    <a:pt x="7" y="21"/>
                  </a:cubicBezTo>
                  <a:cubicBezTo>
                    <a:pt x="61" y="21"/>
                    <a:pt x="61" y="21"/>
                    <a:pt x="61" y="21"/>
                  </a:cubicBezTo>
                  <a:cubicBezTo>
                    <a:pt x="64" y="21"/>
                    <a:pt x="67" y="19"/>
                    <a:pt x="67" y="15"/>
                  </a:cubicBezTo>
                  <a:cubicBezTo>
                    <a:pt x="67" y="6"/>
                    <a:pt x="67" y="6"/>
                    <a:pt x="67" y="6"/>
                  </a:cubicBezTo>
                  <a:cubicBezTo>
                    <a:pt x="67" y="3"/>
                    <a:pt x="64" y="0"/>
                    <a:pt x="61" y="0"/>
                  </a:cubicBezTo>
                  <a:close/>
                  <a:moveTo>
                    <a:pt x="63" y="18"/>
                  </a:moveTo>
                  <a:cubicBezTo>
                    <a:pt x="4" y="18"/>
                    <a:pt x="4" y="18"/>
                    <a:pt x="4" y="18"/>
                  </a:cubicBezTo>
                  <a:cubicBezTo>
                    <a:pt x="4" y="3"/>
                    <a:pt x="4" y="3"/>
                    <a:pt x="4" y="3"/>
                  </a:cubicBezTo>
                  <a:cubicBezTo>
                    <a:pt x="63" y="3"/>
                    <a:pt x="63" y="3"/>
                    <a:pt x="63" y="3"/>
                  </a:cubicBezTo>
                  <a:lnTo>
                    <a:pt x="63" y="18"/>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09" name="Group 208"/>
          <p:cNvGrpSpPr/>
          <p:nvPr/>
        </p:nvGrpSpPr>
        <p:grpSpPr>
          <a:xfrm>
            <a:off x="6305557" y="4956177"/>
            <a:ext cx="434975" cy="425451"/>
            <a:chOff x="6305551" y="4956175"/>
            <a:chExt cx="434975" cy="425450"/>
          </a:xfrm>
          <a:solidFill>
            <a:schemeClr val="tx2">
              <a:lumMod val="20000"/>
              <a:lumOff val="80000"/>
            </a:schemeClr>
          </a:solidFill>
        </p:grpSpPr>
        <p:sp>
          <p:nvSpPr>
            <p:cNvPr id="210" name="Freeform 237"/>
            <p:cNvSpPr>
              <a:spLocks/>
            </p:cNvSpPr>
            <p:nvPr/>
          </p:nvSpPr>
          <p:spPr bwMode="auto">
            <a:xfrm>
              <a:off x="6456363" y="4999038"/>
              <a:ext cx="11113" cy="11113"/>
            </a:xfrm>
            <a:custGeom>
              <a:avLst/>
              <a:gdLst>
                <a:gd name="T0" fmla="*/ 4 w 7"/>
                <a:gd name="T1" fmla="*/ 7 h 7"/>
                <a:gd name="T2" fmla="*/ 7 w 7"/>
                <a:gd name="T3" fmla="*/ 3 h 7"/>
                <a:gd name="T4" fmla="*/ 3 w 7"/>
                <a:gd name="T5" fmla="*/ 0 h 7"/>
                <a:gd name="T6" fmla="*/ 0 w 7"/>
                <a:gd name="T7" fmla="*/ 4 h 7"/>
                <a:gd name="T8" fmla="*/ 4 w 7"/>
                <a:gd name="T9" fmla="*/ 7 h 7"/>
              </a:gdLst>
              <a:ahLst/>
              <a:cxnLst>
                <a:cxn ang="0">
                  <a:pos x="T0" y="T1"/>
                </a:cxn>
                <a:cxn ang="0">
                  <a:pos x="T2" y="T3"/>
                </a:cxn>
                <a:cxn ang="0">
                  <a:pos x="T4" y="T5"/>
                </a:cxn>
                <a:cxn ang="0">
                  <a:pos x="T6" y="T7"/>
                </a:cxn>
                <a:cxn ang="0">
                  <a:pos x="T8" y="T9"/>
                </a:cxn>
              </a:cxnLst>
              <a:rect l="0" t="0" r="r" b="b"/>
              <a:pathLst>
                <a:path w="7" h="7">
                  <a:moveTo>
                    <a:pt x="4" y="7"/>
                  </a:moveTo>
                  <a:lnTo>
                    <a:pt x="7" y="3"/>
                  </a:lnTo>
                  <a:lnTo>
                    <a:pt x="3" y="0"/>
                  </a:lnTo>
                  <a:lnTo>
                    <a:pt x="0" y="4"/>
                  </a:lnTo>
                  <a:lnTo>
                    <a:pt x="4" y="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1" name="Freeform 238"/>
            <p:cNvSpPr>
              <a:spLocks noEditPoints="1"/>
            </p:cNvSpPr>
            <p:nvPr/>
          </p:nvSpPr>
          <p:spPr bwMode="auto">
            <a:xfrm>
              <a:off x="6448426" y="5189538"/>
              <a:ext cx="150813" cy="47625"/>
            </a:xfrm>
            <a:custGeom>
              <a:avLst/>
              <a:gdLst>
                <a:gd name="T0" fmla="*/ 61 w 67"/>
                <a:gd name="T1" fmla="*/ 0 h 21"/>
                <a:gd name="T2" fmla="*/ 6 w 67"/>
                <a:gd name="T3" fmla="*/ 0 h 21"/>
                <a:gd name="T4" fmla="*/ 0 w 67"/>
                <a:gd name="T5" fmla="*/ 6 h 21"/>
                <a:gd name="T6" fmla="*/ 0 w 67"/>
                <a:gd name="T7" fmla="*/ 15 h 21"/>
                <a:gd name="T8" fmla="*/ 6 w 67"/>
                <a:gd name="T9" fmla="*/ 21 h 21"/>
                <a:gd name="T10" fmla="*/ 61 w 67"/>
                <a:gd name="T11" fmla="*/ 21 h 21"/>
                <a:gd name="T12" fmla="*/ 67 w 67"/>
                <a:gd name="T13" fmla="*/ 15 h 21"/>
                <a:gd name="T14" fmla="*/ 67 w 67"/>
                <a:gd name="T15" fmla="*/ 6 h 21"/>
                <a:gd name="T16" fmla="*/ 61 w 67"/>
                <a:gd name="T17" fmla="*/ 0 h 21"/>
                <a:gd name="T18" fmla="*/ 63 w 67"/>
                <a:gd name="T19" fmla="*/ 18 h 21"/>
                <a:gd name="T20" fmla="*/ 4 w 67"/>
                <a:gd name="T21" fmla="*/ 18 h 21"/>
                <a:gd name="T22" fmla="*/ 4 w 67"/>
                <a:gd name="T23" fmla="*/ 3 h 21"/>
                <a:gd name="T24" fmla="*/ 63 w 67"/>
                <a:gd name="T25" fmla="*/ 3 h 21"/>
                <a:gd name="T26" fmla="*/ 63 w 67"/>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21">
                  <a:moveTo>
                    <a:pt x="61" y="0"/>
                  </a:moveTo>
                  <a:cubicBezTo>
                    <a:pt x="6" y="0"/>
                    <a:pt x="6" y="0"/>
                    <a:pt x="6" y="0"/>
                  </a:cubicBezTo>
                  <a:cubicBezTo>
                    <a:pt x="3" y="0"/>
                    <a:pt x="0" y="3"/>
                    <a:pt x="0" y="6"/>
                  </a:cubicBezTo>
                  <a:cubicBezTo>
                    <a:pt x="0" y="15"/>
                    <a:pt x="0" y="15"/>
                    <a:pt x="0" y="15"/>
                  </a:cubicBezTo>
                  <a:cubicBezTo>
                    <a:pt x="0" y="19"/>
                    <a:pt x="3" y="21"/>
                    <a:pt x="6" y="21"/>
                  </a:cubicBezTo>
                  <a:cubicBezTo>
                    <a:pt x="61" y="21"/>
                    <a:pt x="61" y="21"/>
                    <a:pt x="61" y="21"/>
                  </a:cubicBezTo>
                  <a:cubicBezTo>
                    <a:pt x="64" y="21"/>
                    <a:pt x="67" y="19"/>
                    <a:pt x="67" y="15"/>
                  </a:cubicBezTo>
                  <a:cubicBezTo>
                    <a:pt x="67" y="6"/>
                    <a:pt x="67" y="6"/>
                    <a:pt x="67" y="6"/>
                  </a:cubicBezTo>
                  <a:cubicBezTo>
                    <a:pt x="67" y="3"/>
                    <a:pt x="64" y="0"/>
                    <a:pt x="61" y="0"/>
                  </a:cubicBezTo>
                  <a:close/>
                  <a:moveTo>
                    <a:pt x="63" y="18"/>
                  </a:moveTo>
                  <a:cubicBezTo>
                    <a:pt x="4" y="18"/>
                    <a:pt x="4" y="18"/>
                    <a:pt x="4" y="18"/>
                  </a:cubicBezTo>
                  <a:cubicBezTo>
                    <a:pt x="4" y="3"/>
                    <a:pt x="4" y="3"/>
                    <a:pt x="4" y="3"/>
                  </a:cubicBezTo>
                  <a:cubicBezTo>
                    <a:pt x="63" y="3"/>
                    <a:pt x="63" y="3"/>
                    <a:pt x="63" y="3"/>
                  </a:cubicBezTo>
                  <a:lnTo>
                    <a:pt x="63" y="18"/>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2" name="Freeform 239"/>
            <p:cNvSpPr>
              <a:spLocks noEditPoints="1"/>
            </p:cNvSpPr>
            <p:nvPr/>
          </p:nvSpPr>
          <p:spPr bwMode="auto">
            <a:xfrm>
              <a:off x="6305551" y="4956175"/>
              <a:ext cx="434975" cy="425450"/>
            </a:xfrm>
            <a:custGeom>
              <a:avLst/>
              <a:gdLst>
                <a:gd name="T0" fmla="*/ 193 w 193"/>
                <a:gd name="T1" fmla="*/ 56 h 189"/>
                <a:gd name="T2" fmla="*/ 187 w 193"/>
                <a:gd name="T3" fmla="*/ 50 h 189"/>
                <a:gd name="T4" fmla="*/ 167 w 193"/>
                <a:gd name="T5" fmla="*/ 50 h 189"/>
                <a:gd name="T6" fmla="*/ 161 w 193"/>
                <a:gd name="T7" fmla="*/ 27 h 189"/>
                <a:gd name="T8" fmla="*/ 146 w 193"/>
                <a:gd name="T9" fmla="*/ 16 h 189"/>
                <a:gd name="T10" fmla="*/ 142 w 193"/>
                <a:gd name="T11" fmla="*/ 16 h 189"/>
                <a:gd name="T12" fmla="*/ 113 w 193"/>
                <a:gd name="T13" fmla="*/ 24 h 189"/>
                <a:gd name="T14" fmla="*/ 75 w 193"/>
                <a:gd name="T15" fmla="*/ 2 h 189"/>
                <a:gd name="T16" fmla="*/ 68 w 193"/>
                <a:gd name="T17" fmla="*/ 0 h 189"/>
                <a:gd name="T18" fmla="*/ 54 w 193"/>
                <a:gd name="T19" fmla="*/ 8 h 189"/>
                <a:gd name="T20" fmla="*/ 30 w 193"/>
                <a:gd name="T21" fmla="*/ 50 h 189"/>
                <a:gd name="T22" fmla="*/ 6 w 193"/>
                <a:gd name="T23" fmla="*/ 50 h 189"/>
                <a:gd name="T24" fmla="*/ 0 w 193"/>
                <a:gd name="T25" fmla="*/ 56 h 189"/>
                <a:gd name="T26" fmla="*/ 0 w 193"/>
                <a:gd name="T27" fmla="*/ 74 h 189"/>
                <a:gd name="T28" fmla="*/ 6 w 193"/>
                <a:gd name="T29" fmla="*/ 80 h 189"/>
                <a:gd name="T30" fmla="*/ 18 w 193"/>
                <a:gd name="T31" fmla="*/ 80 h 189"/>
                <a:gd name="T32" fmla="*/ 18 w 193"/>
                <a:gd name="T33" fmla="*/ 182 h 189"/>
                <a:gd name="T34" fmla="*/ 24 w 193"/>
                <a:gd name="T35" fmla="*/ 189 h 189"/>
                <a:gd name="T36" fmla="*/ 169 w 193"/>
                <a:gd name="T37" fmla="*/ 189 h 189"/>
                <a:gd name="T38" fmla="*/ 175 w 193"/>
                <a:gd name="T39" fmla="*/ 182 h 189"/>
                <a:gd name="T40" fmla="*/ 175 w 193"/>
                <a:gd name="T41" fmla="*/ 80 h 189"/>
                <a:gd name="T42" fmla="*/ 187 w 193"/>
                <a:gd name="T43" fmla="*/ 80 h 189"/>
                <a:gd name="T44" fmla="*/ 193 w 193"/>
                <a:gd name="T45" fmla="*/ 74 h 189"/>
                <a:gd name="T46" fmla="*/ 193 w 193"/>
                <a:gd name="T47" fmla="*/ 56 h 189"/>
                <a:gd name="T48" fmla="*/ 143 w 193"/>
                <a:gd name="T49" fmla="*/ 20 h 189"/>
                <a:gd name="T50" fmla="*/ 146 w 193"/>
                <a:gd name="T51" fmla="*/ 20 h 189"/>
                <a:gd name="T52" fmla="*/ 157 w 193"/>
                <a:gd name="T53" fmla="*/ 28 h 189"/>
                <a:gd name="T54" fmla="*/ 163 w 193"/>
                <a:gd name="T55" fmla="*/ 50 h 189"/>
                <a:gd name="T56" fmla="*/ 158 w 193"/>
                <a:gd name="T57" fmla="*/ 50 h 189"/>
                <a:gd name="T58" fmla="*/ 140 w 193"/>
                <a:gd name="T59" fmla="*/ 39 h 189"/>
                <a:gd name="T60" fmla="*/ 140 w 193"/>
                <a:gd name="T61" fmla="*/ 39 h 189"/>
                <a:gd name="T62" fmla="*/ 124 w 193"/>
                <a:gd name="T63" fmla="*/ 30 h 189"/>
                <a:gd name="T64" fmla="*/ 123 w 193"/>
                <a:gd name="T65" fmla="*/ 25 h 189"/>
                <a:gd name="T66" fmla="*/ 143 w 193"/>
                <a:gd name="T67" fmla="*/ 20 h 189"/>
                <a:gd name="T68" fmla="*/ 150 w 193"/>
                <a:gd name="T69" fmla="*/ 50 h 189"/>
                <a:gd name="T70" fmla="*/ 76 w 193"/>
                <a:gd name="T71" fmla="*/ 50 h 189"/>
                <a:gd name="T72" fmla="*/ 95 w 193"/>
                <a:gd name="T73" fmla="*/ 18 h 189"/>
                <a:gd name="T74" fmla="*/ 150 w 193"/>
                <a:gd name="T75" fmla="*/ 50 h 189"/>
                <a:gd name="T76" fmla="*/ 58 w 193"/>
                <a:gd name="T77" fmla="*/ 10 h 189"/>
                <a:gd name="T78" fmla="*/ 68 w 193"/>
                <a:gd name="T79" fmla="*/ 4 h 189"/>
                <a:gd name="T80" fmla="*/ 73 w 193"/>
                <a:gd name="T81" fmla="*/ 5 h 189"/>
                <a:gd name="T82" fmla="*/ 91 w 193"/>
                <a:gd name="T83" fmla="*/ 16 h 189"/>
                <a:gd name="T84" fmla="*/ 72 w 193"/>
                <a:gd name="T85" fmla="*/ 50 h 189"/>
                <a:gd name="T86" fmla="*/ 34 w 193"/>
                <a:gd name="T87" fmla="*/ 50 h 189"/>
                <a:gd name="T88" fmla="*/ 58 w 193"/>
                <a:gd name="T89" fmla="*/ 10 h 189"/>
                <a:gd name="T90" fmla="*/ 171 w 193"/>
                <a:gd name="T91" fmla="*/ 185 h 189"/>
                <a:gd name="T92" fmla="*/ 22 w 193"/>
                <a:gd name="T93" fmla="*/ 185 h 189"/>
                <a:gd name="T94" fmla="*/ 22 w 193"/>
                <a:gd name="T95" fmla="*/ 80 h 189"/>
                <a:gd name="T96" fmla="*/ 171 w 193"/>
                <a:gd name="T97" fmla="*/ 80 h 189"/>
                <a:gd name="T98" fmla="*/ 171 w 193"/>
                <a:gd name="T99" fmla="*/ 185 h 189"/>
                <a:gd name="T100" fmla="*/ 189 w 193"/>
                <a:gd name="T101" fmla="*/ 77 h 189"/>
                <a:gd name="T102" fmla="*/ 4 w 193"/>
                <a:gd name="T103" fmla="*/ 77 h 189"/>
                <a:gd name="T104" fmla="*/ 4 w 193"/>
                <a:gd name="T105" fmla="*/ 53 h 189"/>
                <a:gd name="T106" fmla="*/ 189 w 193"/>
                <a:gd name="T107" fmla="*/ 53 h 189"/>
                <a:gd name="T108" fmla="*/ 189 w 193"/>
                <a:gd name="T109" fmla="*/ 7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 h="189">
                  <a:moveTo>
                    <a:pt x="193" y="56"/>
                  </a:moveTo>
                  <a:cubicBezTo>
                    <a:pt x="193" y="52"/>
                    <a:pt x="190" y="50"/>
                    <a:pt x="187" y="50"/>
                  </a:cubicBezTo>
                  <a:cubicBezTo>
                    <a:pt x="167" y="50"/>
                    <a:pt x="167" y="50"/>
                    <a:pt x="167" y="50"/>
                  </a:cubicBezTo>
                  <a:cubicBezTo>
                    <a:pt x="161" y="27"/>
                    <a:pt x="161" y="27"/>
                    <a:pt x="161" y="27"/>
                  </a:cubicBezTo>
                  <a:cubicBezTo>
                    <a:pt x="159" y="20"/>
                    <a:pt x="153" y="16"/>
                    <a:pt x="146" y="16"/>
                  </a:cubicBezTo>
                  <a:cubicBezTo>
                    <a:pt x="145" y="16"/>
                    <a:pt x="143" y="16"/>
                    <a:pt x="142" y="16"/>
                  </a:cubicBezTo>
                  <a:cubicBezTo>
                    <a:pt x="113" y="24"/>
                    <a:pt x="113" y="24"/>
                    <a:pt x="113" y="24"/>
                  </a:cubicBezTo>
                  <a:cubicBezTo>
                    <a:pt x="75" y="2"/>
                    <a:pt x="75" y="2"/>
                    <a:pt x="75" y="2"/>
                  </a:cubicBezTo>
                  <a:cubicBezTo>
                    <a:pt x="73" y="1"/>
                    <a:pt x="70" y="0"/>
                    <a:pt x="68" y="0"/>
                  </a:cubicBezTo>
                  <a:cubicBezTo>
                    <a:pt x="62" y="0"/>
                    <a:pt x="57" y="3"/>
                    <a:pt x="54" y="8"/>
                  </a:cubicBezTo>
                  <a:cubicBezTo>
                    <a:pt x="30" y="50"/>
                    <a:pt x="30" y="50"/>
                    <a:pt x="30" y="50"/>
                  </a:cubicBezTo>
                  <a:cubicBezTo>
                    <a:pt x="6" y="50"/>
                    <a:pt x="6" y="50"/>
                    <a:pt x="6" y="50"/>
                  </a:cubicBezTo>
                  <a:cubicBezTo>
                    <a:pt x="3" y="50"/>
                    <a:pt x="0" y="52"/>
                    <a:pt x="0" y="56"/>
                  </a:cubicBezTo>
                  <a:cubicBezTo>
                    <a:pt x="0" y="74"/>
                    <a:pt x="0" y="74"/>
                    <a:pt x="0" y="74"/>
                  </a:cubicBezTo>
                  <a:cubicBezTo>
                    <a:pt x="0" y="78"/>
                    <a:pt x="3" y="80"/>
                    <a:pt x="6" y="80"/>
                  </a:cubicBezTo>
                  <a:cubicBezTo>
                    <a:pt x="18" y="80"/>
                    <a:pt x="18" y="80"/>
                    <a:pt x="18" y="80"/>
                  </a:cubicBezTo>
                  <a:cubicBezTo>
                    <a:pt x="18" y="182"/>
                    <a:pt x="18" y="182"/>
                    <a:pt x="18" y="182"/>
                  </a:cubicBezTo>
                  <a:cubicBezTo>
                    <a:pt x="18" y="186"/>
                    <a:pt x="21" y="189"/>
                    <a:pt x="24" y="189"/>
                  </a:cubicBezTo>
                  <a:cubicBezTo>
                    <a:pt x="169" y="189"/>
                    <a:pt x="169" y="189"/>
                    <a:pt x="169" y="189"/>
                  </a:cubicBezTo>
                  <a:cubicBezTo>
                    <a:pt x="172" y="189"/>
                    <a:pt x="175" y="186"/>
                    <a:pt x="175" y="182"/>
                  </a:cubicBezTo>
                  <a:cubicBezTo>
                    <a:pt x="175" y="80"/>
                    <a:pt x="175" y="80"/>
                    <a:pt x="175" y="80"/>
                  </a:cubicBezTo>
                  <a:cubicBezTo>
                    <a:pt x="187" y="80"/>
                    <a:pt x="187" y="80"/>
                    <a:pt x="187" y="80"/>
                  </a:cubicBezTo>
                  <a:cubicBezTo>
                    <a:pt x="190" y="80"/>
                    <a:pt x="193" y="78"/>
                    <a:pt x="193" y="74"/>
                  </a:cubicBezTo>
                  <a:lnTo>
                    <a:pt x="193" y="56"/>
                  </a:lnTo>
                  <a:close/>
                  <a:moveTo>
                    <a:pt x="143" y="20"/>
                  </a:moveTo>
                  <a:cubicBezTo>
                    <a:pt x="144" y="20"/>
                    <a:pt x="145" y="20"/>
                    <a:pt x="146" y="20"/>
                  </a:cubicBezTo>
                  <a:cubicBezTo>
                    <a:pt x="151" y="20"/>
                    <a:pt x="156" y="23"/>
                    <a:pt x="157" y="28"/>
                  </a:cubicBezTo>
                  <a:cubicBezTo>
                    <a:pt x="163" y="50"/>
                    <a:pt x="163" y="50"/>
                    <a:pt x="163" y="50"/>
                  </a:cubicBezTo>
                  <a:cubicBezTo>
                    <a:pt x="158" y="50"/>
                    <a:pt x="158" y="50"/>
                    <a:pt x="158" y="50"/>
                  </a:cubicBezTo>
                  <a:cubicBezTo>
                    <a:pt x="140" y="39"/>
                    <a:pt x="140" y="39"/>
                    <a:pt x="140" y="39"/>
                  </a:cubicBezTo>
                  <a:cubicBezTo>
                    <a:pt x="140" y="39"/>
                    <a:pt x="140" y="39"/>
                    <a:pt x="140" y="39"/>
                  </a:cubicBezTo>
                  <a:cubicBezTo>
                    <a:pt x="124" y="30"/>
                    <a:pt x="124" y="30"/>
                    <a:pt x="124" y="30"/>
                  </a:cubicBezTo>
                  <a:cubicBezTo>
                    <a:pt x="123" y="25"/>
                    <a:pt x="123" y="25"/>
                    <a:pt x="123" y="25"/>
                  </a:cubicBezTo>
                  <a:lnTo>
                    <a:pt x="143" y="20"/>
                  </a:lnTo>
                  <a:close/>
                  <a:moveTo>
                    <a:pt x="150" y="50"/>
                  </a:moveTo>
                  <a:cubicBezTo>
                    <a:pt x="76" y="50"/>
                    <a:pt x="76" y="50"/>
                    <a:pt x="76" y="50"/>
                  </a:cubicBezTo>
                  <a:cubicBezTo>
                    <a:pt x="95" y="18"/>
                    <a:pt x="95" y="18"/>
                    <a:pt x="95" y="18"/>
                  </a:cubicBezTo>
                  <a:lnTo>
                    <a:pt x="150" y="50"/>
                  </a:lnTo>
                  <a:close/>
                  <a:moveTo>
                    <a:pt x="58" y="10"/>
                  </a:moveTo>
                  <a:cubicBezTo>
                    <a:pt x="60" y="6"/>
                    <a:pt x="63" y="4"/>
                    <a:pt x="68" y="4"/>
                  </a:cubicBezTo>
                  <a:cubicBezTo>
                    <a:pt x="70" y="4"/>
                    <a:pt x="72" y="4"/>
                    <a:pt x="73" y="5"/>
                  </a:cubicBezTo>
                  <a:cubicBezTo>
                    <a:pt x="91" y="16"/>
                    <a:pt x="91" y="16"/>
                    <a:pt x="91" y="16"/>
                  </a:cubicBezTo>
                  <a:cubicBezTo>
                    <a:pt x="72" y="50"/>
                    <a:pt x="72" y="50"/>
                    <a:pt x="72" y="50"/>
                  </a:cubicBezTo>
                  <a:cubicBezTo>
                    <a:pt x="34" y="50"/>
                    <a:pt x="34" y="50"/>
                    <a:pt x="34" y="50"/>
                  </a:cubicBezTo>
                  <a:lnTo>
                    <a:pt x="58" y="10"/>
                  </a:lnTo>
                  <a:close/>
                  <a:moveTo>
                    <a:pt x="171" y="185"/>
                  </a:moveTo>
                  <a:cubicBezTo>
                    <a:pt x="22" y="185"/>
                    <a:pt x="22" y="185"/>
                    <a:pt x="22" y="185"/>
                  </a:cubicBezTo>
                  <a:cubicBezTo>
                    <a:pt x="22" y="80"/>
                    <a:pt x="22" y="80"/>
                    <a:pt x="22" y="80"/>
                  </a:cubicBezTo>
                  <a:cubicBezTo>
                    <a:pt x="171" y="80"/>
                    <a:pt x="171" y="80"/>
                    <a:pt x="171" y="80"/>
                  </a:cubicBezTo>
                  <a:lnTo>
                    <a:pt x="171" y="185"/>
                  </a:lnTo>
                  <a:close/>
                  <a:moveTo>
                    <a:pt x="189" y="77"/>
                  </a:moveTo>
                  <a:cubicBezTo>
                    <a:pt x="4" y="77"/>
                    <a:pt x="4" y="77"/>
                    <a:pt x="4" y="77"/>
                  </a:cubicBezTo>
                  <a:cubicBezTo>
                    <a:pt x="4" y="53"/>
                    <a:pt x="4" y="53"/>
                    <a:pt x="4" y="53"/>
                  </a:cubicBezTo>
                  <a:cubicBezTo>
                    <a:pt x="189" y="53"/>
                    <a:pt x="189" y="53"/>
                    <a:pt x="189" y="53"/>
                  </a:cubicBezTo>
                  <a:lnTo>
                    <a:pt x="189" y="7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3" name="Freeform 240"/>
            <p:cNvSpPr>
              <a:spLocks/>
            </p:cNvSpPr>
            <p:nvPr/>
          </p:nvSpPr>
          <p:spPr bwMode="auto">
            <a:xfrm>
              <a:off x="6435726" y="5033963"/>
              <a:ext cx="12700" cy="12700"/>
            </a:xfrm>
            <a:custGeom>
              <a:avLst/>
              <a:gdLst>
                <a:gd name="T0" fmla="*/ 5 w 8"/>
                <a:gd name="T1" fmla="*/ 8 h 8"/>
                <a:gd name="T2" fmla="*/ 8 w 8"/>
                <a:gd name="T3" fmla="*/ 2 h 8"/>
                <a:gd name="T4" fmla="*/ 3 w 8"/>
                <a:gd name="T5" fmla="*/ 0 h 8"/>
                <a:gd name="T6" fmla="*/ 0 w 8"/>
                <a:gd name="T7" fmla="*/ 5 h 8"/>
                <a:gd name="T8" fmla="*/ 5 w 8"/>
                <a:gd name="T9" fmla="*/ 8 h 8"/>
              </a:gdLst>
              <a:ahLst/>
              <a:cxnLst>
                <a:cxn ang="0">
                  <a:pos x="T0" y="T1"/>
                </a:cxn>
                <a:cxn ang="0">
                  <a:pos x="T2" y="T3"/>
                </a:cxn>
                <a:cxn ang="0">
                  <a:pos x="T4" y="T5"/>
                </a:cxn>
                <a:cxn ang="0">
                  <a:pos x="T6" y="T7"/>
                </a:cxn>
                <a:cxn ang="0">
                  <a:pos x="T8" y="T9"/>
                </a:cxn>
              </a:cxnLst>
              <a:rect l="0" t="0" r="r" b="b"/>
              <a:pathLst>
                <a:path w="8" h="8">
                  <a:moveTo>
                    <a:pt x="5" y="8"/>
                  </a:moveTo>
                  <a:lnTo>
                    <a:pt x="8" y="2"/>
                  </a:lnTo>
                  <a:lnTo>
                    <a:pt x="3" y="0"/>
                  </a:lnTo>
                  <a:lnTo>
                    <a:pt x="0" y="5"/>
                  </a:lnTo>
                  <a:lnTo>
                    <a:pt x="5" y="8"/>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4" name="Freeform 241"/>
            <p:cNvSpPr>
              <a:spLocks/>
            </p:cNvSpPr>
            <p:nvPr/>
          </p:nvSpPr>
          <p:spPr bwMode="auto">
            <a:xfrm>
              <a:off x="6621463" y="5032375"/>
              <a:ext cx="11113" cy="11113"/>
            </a:xfrm>
            <a:custGeom>
              <a:avLst/>
              <a:gdLst>
                <a:gd name="T0" fmla="*/ 0 w 7"/>
                <a:gd name="T1" fmla="*/ 1 h 7"/>
                <a:gd name="T2" fmla="*/ 1 w 7"/>
                <a:gd name="T3" fmla="*/ 7 h 7"/>
                <a:gd name="T4" fmla="*/ 7 w 7"/>
                <a:gd name="T5" fmla="*/ 6 h 7"/>
                <a:gd name="T6" fmla="*/ 6 w 7"/>
                <a:gd name="T7" fmla="*/ 0 h 7"/>
                <a:gd name="T8" fmla="*/ 0 w 7"/>
                <a:gd name="T9" fmla="*/ 1 h 7"/>
              </a:gdLst>
              <a:ahLst/>
              <a:cxnLst>
                <a:cxn ang="0">
                  <a:pos x="T0" y="T1"/>
                </a:cxn>
                <a:cxn ang="0">
                  <a:pos x="T2" y="T3"/>
                </a:cxn>
                <a:cxn ang="0">
                  <a:pos x="T4" y="T5"/>
                </a:cxn>
                <a:cxn ang="0">
                  <a:pos x="T6" y="T7"/>
                </a:cxn>
                <a:cxn ang="0">
                  <a:pos x="T8" y="T9"/>
                </a:cxn>
              </a:cxnLst>
              <a:rect l="0" t="0" r="r" b="b"/>
              <a:pathLst>
                <a:path w="7" h="7">
                  <a:moveTo>
                    <a:pt x="0" y="1"/>
                  </a:moveTo>
                  <a:lnTo>
                    <a:pt x="1" y="7"/>
                  </a:lnTo>
                  <a:lnTo>
                    <a:pt x="7" y="6"/>
                  </a:lnTo>
                  <a:lnTo>
                    <a:pt x="6" y="0"/>
                  </a:lnTo>
                  <a:lnTo>
                    <a:pt x="0" y="1"/>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215" name="Freeform 242"/>
          <p:cNvSpPr>
            <a:spLocks noEditPoints="1"/>
          </p:cNvSpPr>
          <p:nvPr/>
        </p:nvSpPr>
        <p:spPr bwMode="auto">
          <a:xfrm>
            <a:off x="7159631" y="4945065"/>
            <a:ext cx="434975" cy="436563"/>
          </a:xfrm>
          <a:custGeom>
            <a:avLst/>
            <a:gdLst>
              <a:gd name="T0" fmla="*/ 83 w 193"/>
              <a:gd name="T1" fmla="*/ 167 h 194"/>
              <a:gd name="T2" fmla="*/ 138 w 193"/>
              <a:gd name="T3" fmla="*/ 145 h 194"/>
              <a:gd name="T4" fmla="*/ 140 w 193"/>
              <a:gd name="T5" fmla="*/ 143 h 194"/>
              <a:gd name="T6" fmla="*/ 190 w 193"/>
              <a:gd name="T7" fmla="*/ 193 h 194"/>
              <a:gd name="T8" fmla="*/ 191 w 193"/>
              <a:gd name="T9" fmla="*/ 194 h 194"/>
              <a:gd name="T10" fmla="*/ 193 w 193"/>
              <a:gd name="T11" fmla="*/ 192 h 194"/>
              <a:gd name="T12" fmla="*/ 192 w 193"/>
              <a:gd name="T13" fmla="*/ 190 h 194"/>
              <a:gd name="T14" fmla="*/ 143 w 193"/>
              <a:gd name="T15" fmla="*/ 141 h 194"/>
              <a:gd name="T16" fmla="*/ 144 w 193"/>
              <a:gd name="T17" fmla="*/ 139 h 194"/>
              <a:gd name="T18" fmla="*/ 166 w 193"/>
              <a:gd name="T19" fmla="*/ 84 h 194"/>
              <a:gd name="T20" fmla="*/ 83 w 193"/>
              <a:gd name="T21" fmla="*/ 0 h 194"/>
              <a:gd name="T22" fmla="*/ 0 w 193"/>
              <a:gd name="T23" fmla="*/ 84 h 194"/>
              <a:gd name="T24" fmla="*/ 83 w 193"/>
              <a:gd name="T25" fmla="*/ 167 h 194"/>
              <a:gd name="T26" fmla="*/ 83 w 193"/>
              <a:gd name="T27" fmla="*/ 4 h 194"/>
              <a:gd name="T28" fmla="*/ 162 w 193"/>
              <a:gd name="T29" fmla="*/ 84 h 194"/>
              <a:gd name="T30" fmla="*/ 83 w 193"/>
              <a:gd name="T31" fmla="*/ 163 h 194"/>
              <a:gd name="T32" fmla="*/ 3 w 193"/>
              <a:gd name="T33" fmla="*/ 84 h 194"/>
              <a:gd name="T34" fmla="*/ 83 w 193"/>
              <a:gd name="T35"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4">
                <a:moveTo>
                  <a:pt x="83" y="167"/>
                </a:moveTo>
                <a:cubicBezTo>
                  <a:pt x="103" y="167"/>
                  <a:pt x="123" y="159"/>
                  <a:pt x="138" y="145"/>
                </a:cubicBezTo>
                <a:cubicBezTo>
                  <a:pt x="140" y="143"/>
                  <a:pt x="140" y="143"/>
                  <a:pt x="140" y="143"/>
                </a:cubicBezTo>
                <a:cubicBezTo>
                  <a:pt x="190" y="193"/>
                  <a:pt x="190" y="193"/>
                  <a:pt x="190" y="193"/>
                </a:cubicBezTo>
                <a:cubicBezTo>
                  <a:pt x="190" y="193"/>
                  <a:pt x="190" y="194"/>
                  <a:pt x="191" y="194"/>
                </a:cubicBezTo>
                <a:cubicBezTo>
                  <a:pt x="192" y="194"/>
                  <a:pt x="193" y="193"/>
                  <a:pt x="193" y="192"/>
                </a:cubicBezTo>
                <a:cubicBezTo>
                  <a:pt x="193" y="191"/>
                  <a:pt x="193" y="191"/>
                  <a:pt x="192" y="190"/>
                </a:cubicBezTo>
                <a:cubicBezTo>
                  <a:pt x="143" y="141"/>
                  <a:pt x="143" y="141"/>
                  <a:pt x="143" y="141"/>
                </a:cubicBezTo>
                <a:cubicBezTo>
                  <a:pt x="144" y="139"/>
                  <a:pt x="144" y="139"/>
                  <a:pt x="144" y="139"/>
                </a:cubicBezTo>
                <a:cubicBezTo>
                  <a:pt x="158" y="124"/>
                  <a:pt x="166" y="104"/>
                  <a:pt x="166" y="84"/>
                </a:cubicBezTo>
                <a:cubicBezTo>
                  <a:pt x="166" y="38"/>
                  <a:pt x="128" y="0"/>
                  <a:pt x="83" y="0"/>
                </a:cubicBezTo>
                <a:cubicBezTo>
                  <a:pt x="37" y="0"/>
                  <a:pt x="0" y="38"/>
                  <a:pt x="0" y="84"/>
                </a:cubicBezTo>
                <a:cubicBezTo>
                  <a:pt x="0" y="129"/>
                  <a:pt x="37" y="167"/>
                  <a:pt x="83" y="167"/>
                </a:cubicBezTo>
                <a:close/>
                <a:moveTo>
                  <a:pt x="83" y="4"/>
                </a:moveTo>
                <a:cubicBezTo>
                  <a:pt x="126" y="4"/>
                  <a:pt x="162" y="40"/>
                  <a:pt x="162" y="84"/>
                </a:cubicBezTo>
                <a:cubicBezTo>
                  <a:pt x="162" y="127"/>
                  <a:pt x="126" y="163"/>
                  <a:pt x="83" y="163"/>
                </a:cubicBezTo>
                <a:cubicBezTo>
                  <a:pt x="39" y="163"/>
                  <a:pt x="3" y="127"/>
                  <a:pt x="3" y="84"/>
                </a:cubicBezTo>
                <a:cubicBezTo>
                  <a:pt x="3" y="40"/>
                  <a:pt x="39" y="4"/>
                  <a:pt x="83"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16" name="Group 215"/>
          <p:cNvGrpSpPr/>
          <p:nvPr/>
        </p:nvGrpSpPr>
        <p:grpSpPr>
          <a:xfrm>
            <a:off x="8012118" y="4945065"/>
            <a:ext cx="434975" cy="436563"/>
            <a:chOff x="8012113" y="4945063"/>
            <a:chExt cx="434975" cy="436563"/>
          </a:xfrm>
          <a:solidFill>
            <a:schemeClr val="tx2">
              <a:lumMod val="20000"/>
              <a:lumOff val="80000"/>
            </a:schemeClr>
          </a:solidFill>
        </p:grpSpPr>
        <p:sp>
          <p:nvSpPr>
            <p:cNvPr id="217" name="Freeform 243"/>
            <p:cNvSpPr>
              <a:spLocks/>
            </p:cNvSpPr>
            <p:nvPr/>
          </p:nvSpPr>
          <p:spPr bwMode="auto">
            <a:xfrm>
              <a:off x="8104188" y="5037138"/>
              <a:ext cx="190500" cy="192088"/>
            </a:xfrm>
            <a:custGeom>
              <a:avLst/>
              <a:gdLst>
                <a:gd name="T0" fmla="*/ 42 w 85"/>
                <a:gd name="T1" fmla="*/ 0 h 85"/>
                <a:gd name="T2" fmla="*/ 41 w 85"/>
                <a:gd name="T3" fmla="*/ 2 h 85"/>
                <a:gd name="T4" fmla="*/ 41 w 85"/>
                <a:gd name="T5" fmla="*/ 41 h 85"/>
                <a:gd name="T6" fmla="*/ 2 w 85"/>
                <a:gd name="T7" fmla="*/ 41 h 85"/>
                <a:gd name="T8" fmla="*/ 0 w 85"/>
                <a:gd name="T9" fmla="*/ 43 h 85"/>
                <a:gd name="T10" fmla="*/ 2 w 85"/>
                <a:gd name="T11" fmla="*/ 44 h 85"/>
                <a:gd name="T12" fmla="*/ 41 w 85"/>
                <a:gd name="T13" fmla="*/ 44 h 85"/>
                <a:gd name="T14" fmla="*/ 41 w 85"/>
                <a:gd name="T15" fmla="*/ 83 h 85"/>
                <a:gd name="T16" fmla="*/ 42 w 85"/>
                <a:gd name="T17" fmla="*/ 85 h 85"/>
                <a:gd name="T18" fmla="*/ 44 w 85"/>
                <a:gd name="T19" fmla="*/ 83 h 85"/>
                <a:gd name="T20" fmla="*/ 44 w 85"/>
                <a:gd name="T21" fmla="*/ 44 h 85"/>
                <a:gd name="T22" fmla="*/ 83 w 85"/>
                <a:gd name="T23" fmla="*/ 44 h 85"/>
                <a:gd name="T24" fmla="*/ 85 w 85"/>
                <a:gd name="T25" fmla="*/ 43 h 85"/>
                <a:gd name="T26" fmla="*/ 83 w 85"/>
                <a:gd name="T27" fmla="*/ 41 h 85"/>
                <a:gd name="T28" fmla="*/ 44 w 85"/>
                <a:gd name="T29" fmla="*/ 41 h 85"/>
                <a:gd name="T30" fmla="*/ 44 w 85"/>
                <a:gd name="T31" fmla="*/ 2 h 85"/>
                <a:gd name="T32" fmla="*/ 42 w 85"/>
                <a:gd name="T3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 h="85">
                  <a:moveTo>
                    <a:pt x="42" y="0"/>
                  </a:moveTo>
                  <a:cubicBezTo>
                    <a:pt x="41" y="0"/>
                    <a:pt x="41" y="1"/>
                    <a:pt x="41" y="2"/>
                  </a:cubicBezTo>
                  <a:cubicBezTo>
                    <a:pt x="41" y="41"/>
                    <a:pt x="41" y="41"/>
                    <a:pt x="41" y="41"/>
                  </a:cubicBezTo>
                  <a:cubicBezTo>
                    <a:pt x="2" y="41"/>
                    <a:pt x="2" y="41"/>
                    <a:pt x="2" y="41"/>
                  </a:cubicBezTo>
                  <a:cubicBezTo>
                    <a:pt x="1" y="41"/>
                    <a:pt x="0" y="41"/>
                    <a:pt x="0" y="43"/>
                  </a:cubicBezTo>
                  <a:cubicBezTo>
                    <a:pt x="0" y="44"/>
                    <a:pt x="1" y="44"/>
                    <a:pt x="2" y="44"/>
                  </a:cubicBezTo>
                  <a:cubicBezTo>
                    <a:pt x="41" y="44"/>
                    <a:pt x="41" y="44"/>
                    <a:pt x="41" y="44"/>
                  </a:cubicBezTo>
                  <a:cubicBezTo>
                    <a:pt x="41" y="83"/>
                    <a:pt x="41" y="83"/>
                    <a:pt x="41" y="83"/>
                  </a:cubicBezTo>
                  <a:cubicBezTo>
                    <a:pt x="41" y="84"/>
                    <a:pt x="41" y="85"/>
                    <a:pt x="42" y="85"/>
                  </a:cubicBezTo>
                  <a:cubicBezTo>
                    <a:pt x="43" y="85"/>
                    <a:pt x="44" y="84"/>
                    <a:pt x="44" y="83"/>
                  </a:cubicBezTo>
                  <a:cubicBezTo>
                    <a:pt x="44" y="44"/>
                    <a:pt x="44" y="44"/>
                    <a:pt x="44" y="44"/>
                  </a:cubicBezTo>
                  <a:cubicBezTo>
                    <a:pt x="83" y="44"/>
                    <a:pt x="83" y="44"/>
                    <a:pt x="83" y="44"/>
                  </a:cubicBezTo>
                  <a:cubicBezTo>
                    <a:pt x="84" y="44"/>
                    <a:pt x="85" y="44"/>
                    <a:pt x="85" y="43"/>
                  </a:cubicBezTo>
                  <a:cubicBezTo>
                    <a:pt x="85" y="41"/>
                    <a:pt x="84" y="41"/>
                    <a:pt x="83" y="41"/>
                  </a:cubicBezTo>
                  <a:cubicBezTo>
                    <a:pt x="44" y="41"/>
                    <a:pt x="44" y="41"/>
                    <a:pt x="44" y="41"/>
                  </a:cubicBezTo>
                  <a:cubicBezTo>
                    <a:pt x="44" y="2"/>
                    <a:pt x="44" y="2"/>
                    <a:pt x="44" y="2"/>
                  </a:cubicBezTo>
                  <a:cubicBezTo>
                    <a:pt x="44" y="1"/>
                    <a:pt x="43" y="0"/>
                    <a:pt x="4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8" name="Freeform 244"/>
            <p:cNvSpPr>
              <a:spLocks noEditPoints="1"/>
            </p:cNvSpPr>
            <p:nvPr/>
          </p:nvSpPr>
          <p:spPr bwMode="auto">
            <a:xfrm>
              <a:off x="8012113" y="4945063"/>
              <a:ext cx="434975" cy="436563"/>
            </a:xfrm>
            <a:custGeom>
              <a:avLst/>
              <a:gdLst>
                <a:gd name="T0" fmla="*/ 83 w 193"/>
                <a:gd name="T1" fmla="*/ 167 h 194"/>
                <a:gd name="T2" fmla="*/ 139 w 193"/>
                <a:gd name="T3" fmla="*/ 145 h 194"/>
                <a:gd name="T4" fmla="*/ 141 w 193"/>
                <a:gd name="T5" fmla="*/ 143 h 194"/>
                <a:gd name="T6" fmla="*/ 190 w 193"/>
                <a:gd name="T7" fmla="*/ 193 h 194"/>
                <a:gd name="T8" fmla="*/ 192 w 193"/>
                <a:gd name="T9" fmla="*/ 194 h 194"/>
                <a:gd name="T10" fmla="*/ 193 w 193"/>
                <a:gd name="T11" fmla="*/ 192 h 194"/>
                <a:gd name="T12" fmla="*/ 193 w 193"/>
                <a:gd name="T13" fmla="*/ 190 h 194"/>
                <a:gd name="T14" fmla="*/ 143 w 193"/>
                <a:gd name="T15" fmla="*/ 141 h 194"/>
                <a:gd name="T16" fmla="*/ 145 w 193"/>
                <a:gd name="T17" fmla="*/ 139 h 194"/>
                <a:gd name="T18" fmla="*/ 166 w 193"/>
                <a:gd name="T19" fmla="*/ 84 h 194"/>
                <a:gd name="T20" fmla="*/ 83 w 193"/>
                <a:gd name="T21" fmla="*/ 0 h 194"/>
                <a:gd name="T22" fmla="*/ 0 w 193"/>
                <a:gd name="T23" fmla="*/ 84 h 194"/>
                <a:gd name="T24" fmla="*/ 83 w 193"/>
                <a:gd name="T25" fmla="*/ 167 h 194"/>
                <a:gd name="T26" fmla="*/ 83 w 193"/>
                <a:gd name="T27" fmla="*/ 4 h 194"/>
                <a:gd name="T28" fmla="*/ 163 w 193"/>
                <a:gd name="T29" fmla="*/ 84 h 194"/>
                <a:gd name="T30" fmla="*/ 83 w 193"/>
                <a:gd name="T31" fmla="*/ 163 h 194"/>
                <a:gd name="T32" fmla="*/ 4 w 193"/>
                <a:gd name="T33" fmla="*/ 84 h 194"/>
                <a:gd name="T34" fmla="*/ 83 w 193"/>
                <a:gd name="T35"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4">
                  <a:moveTo>
                    <a:pt x="83" y="167"/>
                  </a:moveTo>
                  <a:cubicBezTo>
                    <a:pt x="104" y="167"/>
                    <a:pt x="124" y="159"/>
                    <a:pt x="139" y="145"/>
                  </a:cubicBezTo>
                  <a:cubicBezTo>
                    <a:pt x="141" y="143"/>
                    <a:pt x="141" y="143"/>
                    <a:pt x="141" y="143"/>
                  </a:cubicBezTo>
                  <a:cubicBezTo>
                    <a:pt x="190" y="193"/>
                    <a:pt x="190" y="193"/>
                    <a:pt x="190" y="193"/>
                  </a:cubicBezTo>
                  <a:cubicBezTo>
                    <a:pt x="191" y="193"/>
                    <a:pt x="191" y="194"/>
                    <a:pt x="192" y="194"/>
                  </a:cubicBezTo>
                  <a:cubicBezTo>
                    <a:pt x="193" y="194"/>
                    <a:pt x="193" y="193"/>
                    <a:pt x="193" y="192"/>
                  </a:cubicBezTo>
                  <a:cubicBezTo>
                    <a:pt x="193" y="191"/>
                    <a:pt x="193" y="191"/>
                    <a:pt x="193" y="190"/>
                  </a:cubicBezTo>
                  <a:cubicBezTo>
                    <a:pt x="143" y="141"/>
                    <a:pt x="143" y="141"/>
                    <a:pt x="143" y="141"/>
                  </a:cubicBezTo>
                  <a:cubicBezTo>
                    <a:pt x="145" y="139"/>
                    <a:pt x="145" y="139"/>
                    <a:pt x="145" y="139"/>
                  </a:cubicBezTo>
                  <a:cubicBezTo>
                    <a:pt x="159" y="124"/>
                    <a:pt x="166" y="104"/>
                    <a:pt x="166" y="84"/>
                  </a:cubicBezTo>
                  <a:cubicBezTo>
                    <a:pt x="166" y="38"/>
                    <a:pt x="129" y="0"/>
                    <a:pt x="83" y="0"/>
                  </a:cubicBezTo>
                  <a:cubicBezTo>
                    <a:pt x="38" y="0"/>
                    <a:pt x="0" y="38"/>
                    <a:pt x="0" y="84"/>
                  </a:cubicBezTo>
                  <a:cubicBezTo>
                    <a:pt x="0" y="129"/>
                    <a:pt x="38" y="167"/>
                    <a:pt x="83" y="167"/>
                  </a:cubicBezTo>
                  <a:close/>
                  <a:moveTo>
                    <a:pt x="83" y="4"/>
                  </a:moveTo>
                  <a:cubicBezTo>
                    <a:pt x="127" y="4"/>
                    <a:pt x="163" y="40"/>
                    <a:pt x="163" y="84"/>
                  </a:cubicBezTo>
                  <a:cubicBezTo>
                    <a:pt x="163" y="127"/>
                    <a:pt x="127" y="163"/>
                    <a:pt x="83" y="163"/>
                  </a:cubicBezTo>
                  <a:cubicBezTo>
                    <a:pt x="40" y="163"/>
                    <a:pt x="4" y="127"/>
                    <a:pt x="4" y="84"/>
                  </a:cubicBezTo>
                  <a:cubicBezTo>
                    <a:pt x="4" y="40"/>
                    <a:pt x="40" y="4"/>
                    <a:pt x="83"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19" name="Group 218"/>
          <p:cNvGrpSpPr/>
          <p:nvPr/>
        </p:nvGrpSpPr>
        <p:grpSpPr>
          <a:xfrm>
            <a:off x="8866191" y="4945065"/>
            <a:ext cx="433388" cy="436563"/>
            <a:chOff x="8866188" y="4945063"/>
            <a:chExt cx="433388" cy="436563"/>
          </a:xfrm>
          <a:solidFill>
            <a:schemeClr val="tx2">
              <a:lumMod val="20000"/>
              <a:lumOff val="80000"/>
            </a:schemeClr>
          </a:solidFill>
        </p:grpSpPr>
        <p:sp>
          <p:nvSpPr>
            <p:cNvPr id="220" name="Freeform 245"/>
            <p:cNvSpPr>
              <a:spLocks/>
            </p:cNvSpPr>
            <p:nvPr/>
          </p:nvSpPr>
          <p:spPr bwMode="auto">
            <a:xfrm>
              <a:off x="8958263" y="5129213"/>
              <a:ext cx="190500" cy="6350"/>
            </a:xfrm>
            <a:custGeom>
              <a:avLst/>
              <a:gdLst>
                <a:gd name="T0" fmla="*/ 83 w 85"/>
                <a:gd name="T1" fmla="*/ 0 h 3"/>
                <a:gd name="T2" fmla="*/ 2 w 85"/>
                <a:gd name="T3" fmla="*/ 0 h 3"/>
                <a:gd name="T4" fmla="*/ 0 w 85"/>
                <a:gd name="T5" fmla="*/ 2 h 3"/>
                <a:gd name="T6" fmla="*/ 2 w 85"/>
                <a:gd name="T7" fmla="*/ 3 h 3"/>
                <a:gd name="T8" fmla="*/ 83 w 85"/>
                <a:gd name="T9" fmla="*/ 3 h 3"/>
                <a:gd name="T10" fmla="*/ 85 w 85"/>
                <a:gd name="T11" fmla="*/ 2 h 3"/>
                <a:gd name="T12" fmla="*/ 83 w 8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5" h="3">
                  <a:moveTo>
                    <a:pt x="83" y="0"/>
                  </a:moveTo>
                  <a:cubicBezTo>
                    <a:pt x="2" y="0"/>
                    <a:pt x="2" y="0"/>
                    <a:pt x="2" y="0"/>
                  </a:cubicBezTo>
                  <a:cubicBezTo>
                    <a:pt x="0" y="0"/>
                    <a:pt x="0" y="0"/>
                    <a:pt x="0" y="2"/>
                  </a:cubicBezTo>
                  <a:cubicBezTo>
                    <a:pt x="0" y="3"/>
                    <a:pt x="0" y="3"/>
                    <a:pt x="2" y="3"/>
                  </a:cubicBezTo>
                  <a:cubicBezTo>
                    <a:pt x="83" y="3"/>
                    <a:pt x="83" y="3"/>
                    <a:pt x="83" y="3"/>
                  </a:cubicBezTo>
                  <a:cubicBezTo>
                    <a:pt x="84" y="3"/>
                    <a:pt x="85" y="3"/>
                    <a:pt x="85" y="2"/>
                  </a:cubicBezTo>
                  <a:cubicBezTo>
                    <a:pt x="85" y="0"/>
                    <a:pt x="84" y="0"/>
                    <a:pt x="83"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1" name="Freeform 246"/>
            <p:cNvSpPr>
              <a:spLocks noEditPoints="1"/>
            </p:cNvSpPr>
            <p:nvPr/>
          </p:nvSpPr>
          <p:spPr bwMode="auto">
            <a:xfrm>
              <a:off x="8866188" y="4945063"/>
              <a:ext cx="433388" cy="436563"/>
            </a:xfrm>
            <a:custGeom>
              <a:avLst/>
              <a:gdLst>
                <a:gd name="T0" fmla="*/ 83 w 193"/>
                <a:gd name="T1" fmla="*/ 167 h 194"/>
                <a:gd name="T2" fmla="*/ 139 w 193"/>
                <a:gd name="T3" fmla="*/ 145 h 194"/>
                <a:gd name="T4" fmla="*/ 140 w 193"/>
                <a:gd name="T5" fmla="*/ 143 h 194"/>
                <a:gd name="T6" fmla="*/ 190 w 193"/>
                <a:gd name="T7" fmla="*/ 193 h 194"/>
                <a:gd name="T8" fmla="*/ 191 w 193"/>
                <a:gd name="T9" fmla="*/ 194 h 194"/>
                <a:gd name="T10" fmla="*/ 193 w 193"/>
                <a:gd name="T11" fmla="*/ 192 h 194"/>
                <a:gd name="T12" fmla="*/ 193 w 193"/>
                <a:gd name="T13" fmla="*/ 190 h 194"/>
                <a:gd name="T14" fmla="*/ 143 w 193"/>
                <a:gd name="T15" fmla="*/ 141 h 194"/>
                <a:gd name="T16" fmla="*/ 145 w 193"/>
                <a:gd name="T17" fmla="*/ 139 h 194"/>
                <a:gd name="T18" fmla="*/ 166 w 193"/>
                <a:gd name="T19" fmla="*/ 84 h 194"/>
                <a:gd name="T20" fmla="*/ 83 w 193"/>
                <a:gd name="T21" fmla="*/ 0 h 194"/>
                <a:gd name="T22" fmla="*/ 0 w 193"/>
                <a:gd name="T23" fmla="*/ 84 h 194"/>
                <a:gd name="T24" fmla="*/ 83 w 193"/>
                <a:gd name="T25" fmla="*/ 167 h 194"/>
                <a:gd name="T26" fmla="*/ 83 w 193"/>
                <a:gd name="T27" fmla="*/ 4 h 194"/>
                <a:gd name="T28" fmla="*/ 162 w 193"/>
                <a:gd name="T29" fmla="*/ 84 h 194"/>
                <a:gd name="T30" fmla="*/ 83 w 193"/>
                <a:gd name="T31" fmla="*/ 163 h 194"/>
                <a:gd name="T32" fmla="*/ 4 w 193"/>
                <a:gd name="T33" fmla="*/ 84 h 194"/>
                <a:gd name="T34" fmla="*/ 83 w 193"/>
                <a:gd name="T35"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4">
                  <a:moveTo>
                    <a:pt x="83" y="167"/>
                  </a:moveTo>
                  <a:cubicBezTo>
                    <a:pt x="104" y="167"/>
                    <a:pt x="123" y="159"/>
                    <a:pt x="139" y="145"/>
                  </a:cubicBezTo>
                  <a:cubicBezTo>
                    <a:pt x="140" y="143"/>
                    <a:pt x="140" y="143"/>
                    <a:pt x="140" y="143"/>
                  </a:cubicBezTo>
                  <a:cubicBezTo>
                    <a:pt x="190" y="193"/>
                    <a:pt x="190" y="193"/>
                    <a:pt x="190" y="193"/>
                  </a:cubicBezTo>
                  <a:cubicBezTo>
                    <a:pt x="190" y="193"/>
                    <a:pt x="191" y="194"/>
                    <a:pt x="191" y="194"/>
                  </a:cubicBezTo>
                  <a:cubicBezTo>
                    <a:pt x="192" y="194"/>
                    <a:pt x="193" y="193"/>
                    <a:pt x="193" y="192"/>
                  </a:cubicBezTo>
                  <a:cubicBezTo>
                    <a:pt x="193" y="191"/>
                    <a:pt x="193" y="191"/>
                    <a:pt x="193" y="190"/>
                  </a:cubicBezTo>
                  <a:cubicBezTo>
                    <a:pt x="143" y="141"/>
                    <a:pt x="143" y="141"/>
                    <a:pt x="143" y="141"/>
                  </a:cubicBezTo>
                  <a:cubicBezTo>
                    <a:pt x="145" y="139"/>
                    <a:pt x="145" y="139"/>
                    <a:pt x="145" y="139"/>
                  </a:cubicBezTo>
                  <a:cubicBezTo>
                    <a:pt x="159" y="124"/>
                    <a:pt x="166" y="104"/>
                    <a:pt x="166" y="84"/>
                  </a:cubicBezTo>
                  <a:cubicBezTo>
                    <a:pt x="166" y="38"/>
                    <a:pt x="129" y="0"/>
                    <a:pt x="83" y="0"/>
                  </a:cubicBezTo>
                  <a:cubicBezTo>
                    <a:pt x="37" y="0"/>
                    <a:pt x="0" y="38"/>
                    <a:pt x="0" y="84"/>
                  </a:cubicBezTo>
                  <a:cubicBezTo>
                    <a:pt x="0" y="129"/>
                    <a:pt x="37" y="167"/>
                    <a:pt x="83" y="167"/>
                  </a:cubicBezTo>
                  <a:close/>
                  <a:moveTo>
                    <a:pt x="83" y="4"/>
                  </a:moveTo>
                  <a:cubicBezTo>
                    <a:pt x="127" y="4"/>
                    <a:pt x="162" y="40"/>
                    <a:pt x="162" y="84"/>
                  </a:cubicBezTo>
                  <a:cubicBezTo>
                    <a:pt x="162" y="127"/>
                    <a:pt x="127" y="163"/>
                    <a:pt x="83" y="163"/>
                  </a:cubicBezTo>
                  <a:cubicBezTo>
                    <a:pt x="39" y="163"/>
                    <a:pt x="4" y="127"/>
                    <a:pt x="4" y="84"/>
                  </a:cubicBezTo>
                  <a:cubicBezTo>
                    <a:pt x="4" y="40"/>
                    <a:pt x="39" y="4"/>
                    <a:pt x="83"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222" name="Freeform 247"/>
          <p:cNvSpPr>
            <a:spLocks noEditPoints="1"/>
          </p:cNvSpPr>
          <p:nvPr/>
        </p:nvSpPr>
        <p:spPr bwMode="auto">
          <a:xfrm>
            <a:off x="9739313" y="4945065"/>
            <a:ext cx="395288" cy="436563"/>
          </a:xfrm>
          <a:custGeom>
            <a:avLst/>
            <a:gdLst>
              <a:gd name="T0" fmla="*/ 137 w 175"/>
              <a:gd name="T1" fmla="*/ 82 h 194"/>
              <a:gd name="T2" fmla="*/ 175 w 175"/>
              <a:gd name="T3" fmla="*/ 25 h 194"/>
              <a:gd name="T4" fmla="*/ 87 w 175"/>
              <a:gd name="T5" fmla="*/ 0 h 194"/>
              <a:gd name="T6" fmla="*/ 0 w 175"/>
              <a:gd name="T7" fmla="*/ 25 h 194"/>
              <a:gd name="T8" fmla="*/ 37 w 175"/>
              <a:gd name="T9" fmla="*/ 82 h 194"/>
              <a:gd name="T10" fmla="*/ 72 w 175"/>
              <a:gd name="T11" fmla="*/ 133 h 194"/>
              <a:gd name="T12" fmla="*/ 72 w 175"/>
              <a:gd name="T13" fmla="*/ 138 h 194"/>
              <a:gd name="T14" fmla="*/ 72 w 175"/>
              <a:gd name="T15" fmla="*/ 155 h 194"/>
              <a:gd name="T16" fmla="*/ 72 w 175"/>
              <a:gd name="T17" fmla="*/ 156 h 194"/>
              <a:gd name="T18" fmla="*/ 72 w 175"/>
              <a:gd name="T19" fmla="*/ 156 h 194"/>
              <a:gd name="T20" fmla="*/ 72 w 175"/>
              <a:gd name="T21" fmla="*/ 156 h 194"/>
              <a:gd name="T22" fmla="*/ 87 w 175"/>
              <a:gd name="T23" fmla="*/ 194 h 194"/>
              <a:gd name="T24" fmla="*/ 103 w 175"/>
              <a:gd name="T25" fmla="*/ 133 h 194"/>
              <a:gd name="T26" fmla="*/ 137 w 175"/>
              <a:gd name="T27" fmla="*/ 82 h 194"/>
              <a:gd name="T28" fmla="*/ 87 w 175"/>
              <a:gd name="T29" fmla="*/ 4 h 194"/>
              <a:gd name="T30" fmla="*/ 171 w 175"/>
              <a:gd name="T31" fmla="*/ 25 h 194"/>
              <a:gd name="T32" fmla="*/ 87 w 175"/>
              <a:gd name="T33" fmla="*/ 46 h 194"/>
              <a:gd name="T34" fmla="*/ 4 w 175"/>
              <a:gd name="T35" fmla="*/ 25 h 194"/>
              <a:gd name="T36" fmla="*/ 87 w 175"/>
              <a:gd name="T37" fmla="*/ 4 h 194"/>
              <a:gd name="T38" fmla="*/ 97 w 175"/>
              <a:gd name="T39" fmla="*/ 183 h 194"/>
              <a:gd name="T40" fmla="*/ 87 w 175"/>
              <a:gd name="T41" fmla="*/ 190 h 194"/>
              <a:gd name="T42" fmla="*/ 78 w 175"/>
              <a:gd name="T43" fmla="*/ 183 h 194"/>
              <a:gd name="T44" fmla="*/ 76 w 175"/>
              <a:gd name="T45" fmla="*/ 160 h 194"/>
              <a:gd name="T46" fmla="*/ 76 w 175"/>
              <a:gd name="T47" fmla="*/ 158 h 194"/>
              <a:gd name="T48" fmla="*/ 83 w 175"/>
              <a:gd name="T49" fmla="*/ 158 h 194"/>
              <a:gd name="T50" fmla="*/ 85 w 175"/>
              <a:gd name="T51" fmla="*/ 156 h 194"/>
              <a:gd name="T52" fmla="*/ 83 w 175"/>
              <a:gd name="T53" fmla="*/ 154 h 194"/>
              <a:gd name="T54" fmla="*/ 76 w 175"/>
              <a:gd name="T55" fmla="*/ 154 h 194"/>
              <a:gd name="T56" fmla="*/ 76 w 175"/>
              <a:gd name="T57" fmla="*/ 151 h 194"/>
              <a:gd name="T58" fmla="*/ 76 w 175"/>
              <a:gd name="T59" fmla="*/ 145 h 194"/>
              <a:gd name="T60" fmla="*/ 76 w 175"/>
              <a:gd name="T61" fmla="*/ 139 h 194"/>
              <a:gd name="T62" fmla="*/ 83 w 175"/>
              <a:gd name="T63" fmla="*/ 139 h 194"/>
              <a:gd name="T64" fmla="*/ 85 w 175"/>
              <a:gd name="T65" fmla="*/ 138 h 194"/>
              <a:gd name="T66" fmla="*/ 83 w 175"/>
              <a:gd name="T67" fmla="*/ 136 h 194"/>
              <a:gd name="T68" fmla="*/ 76 w 175"/>
              <a:gd name="T69" fmla="*/ 136 h 194"/>
              <a:gd name="T70" fmla="*/ 76 w 175"/>
              <a:gd name="T71" fmla="*/ 133 h 194"/>
              <a:gd name="T72" fmla="*/ 40 w 175"/>
              <a:gd name="T73" fmla="*/ 79 h 194"/>
              <a:gd name="T74" fmla="*/ 5 w 175"/>
              <a:gd name="T75" fmla="*/ 38 h 194"/>
              <a:gd name="T76" fmla="*/ 4 w 175"/>
              <a:gd name="T77" fmla="*/ 32 h 194"/>
              <a:gd name="T78" fmla="*/ 9 w 175"/>
              <a:gd name="T79" fmla="*/ 35 h 194"/>
              <a:gd name="T80" fmla="*/ 87 w 175"/>
              <a:gd name="T81" fmla="*/ 49 h 194"/>
              <a:gd name="T82" fmla="*/ 165 w 175"/>
              <a:gd name="T83" fmla="*/ 35 h 194"/>
              <a:gd name="T84" fmla="*/ 171 w 175"/>
              <a:gd name="T85" fmla="*/ 32 h 194"/>
              <a:gd name="T86" fmla="*/ 169 w 175"/>
              <a:gd name="T87" fmla="*/ 39 h 194"/>
              <a:gd name="T88" fmla="*/ 135 w 175"/>
              <a:gd name="T89" fmla="*/ 79 h 194"/>
              <a:gd name="T90" fmla="*/ 99 w 175"/>
              <a:gd name="T91" fmla="*/ 133 h 194"/>
              <a:gd name="T92" fmla="*/ 97 w 175"/>
              <a:gd name="T93" fmla="*/ 18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5" h="194">
                <a:moveTo>
                  <a:pt x="137" y="82"/>
                </a:moveTo>
                <a:cubicBezTo>
                  <a:pt x="156" y="67"/>
                  <a:pt x="175" y="52"/>
                  <a:pt x="175" y="25"/>
                </a:cubicBezTo>
                <a:cubicBezTo>
                  <a:pt x="175" y="13"/>
                  <a:pt x="139" y="0"/>
                  <a:pt x="87" y="0"/>
                </a:cubicBezTo>
                <a:cubicBezTo>
                  <a:pt x="36" y="0"/>
                  <a:pt x="0" y="13"/>
                  <a:pt x="0" y="25"/>
                </a:cubicBezTo>
                <a:cubicBezTo>
                  <a:pt x="0" y="52"/>
                  <a:pt x="19" y="67"/>
                  <a:pt x="37" y="82"/>
                </a:cubicBezTo>
                <a:cubicBezTo>
                  <a:pt x="55" y="97"/>
                  <a:pt x="72" y="110"/>
                  <a:pt x="72" y="133"/>
                </a:cubicBezTo>
                <a:cubicBezTo>
                  <a:pt x="72" y="138"/>
                  <a:pt x="72" y="138"/>
                  <a:pt x="72" y="138"/>
                </a:cubicBezTo>
                <a:cubicBezTo>
                  <a:pt x="72" y="144"/>
                  <a:pt x="72" y="150"/>
                  <a:pt x="72" y="155"/>
                </a:cubicBezTo>
                <a:cubicBezTo>
                  <a:pt x="72" y="156"/>
                  <a:pt x="72" y="156"/>
                  <a:pt x="72" y="156"/>
                </a:cubicBezTo>
                <a:cubicBezTo>
                  <a:pt x="72" y="156"/>
                  <a:pt x="72" y="156"/>
                  <a:pt x="72" y="156"/>
                </a:cubicBezTo>
                <a:cubicBezTo>
                  <a:pt x="72" y="156"/>
                  <a:pt x="72" y="156"/>
                  <a:pt x="72" y="156"/>
                </a:cubicBezTo>
                <a:cubicBezTo>
                  <a:pt x="72" y="190"/>
                  <a:pt x="75" y="194"/>
                  <a:pt x="87" y="194"/>
                </a:cubicBezTo>
                <a:cubicBezTo>
                  <a:pt x="102" y="194"/>
                  <a:pt x="103" y="188"/>
                  <a:pt x="103" y="133"/>
                </a:cubicBezTo>
                <a:cubicBezTo>
                  <a:pt x="103" y="110"/>
                  <a:pt x="120" y="97"/>
                  <a:pt x="137" y="82"/>
                </a:cubicBezTo>
                <a:close/>
                <a:moveTo>
                  <a:pt x="87" y="4"/>
                </a:moveTo>
                <a:cubicBezTo>
                  <a:pt x="129" y="4"/>
                  <a:pt x="171" y="11"/>
                  <a:pt x="171" y="25"/>
                </a:cubicBezTo>
                <a:cubicBezTo>
                  <a:pt x="171" y="38"/>
                  <a:pt x="129" y="46"/>
                  <a:pt x="87" y="46"/>
                </a:cubicBezTo>
                <a:cubicBezTo>
                  <a:pt x="46" y="46"/>
                  <a:pt x="4" y="38"/>
                  <a:pt x="4" y="25"/>
                </a:cubicBezTo>
                <a:cubicBezTo>
                  <a:pt x="4" y="11"/>
                  <a:pt x="46" y="4"/>
                  <a:pt x="87" y="4"/>
                </a:cubicBezTo>
                <a:close/>
                <a:moveTo>
                  <a:pt x="97" y="183"/>
                </a:moveTo>
                <a:cubicBezTo>
                  <a:pt x="96" y="189"/>
                  <a:pt x="94" y="190"/>
                  <a:pt x="87" y="190"/>
                </a:cubicBezTo>
                <a:cubicBezTo>
                  <a:pt x="81" y="190"/>
                  <a:pt x="79" y="189"/>
                  <a:pt x="78" y="183"/>
                </a:cubicBezTo>
                <a:cubicBezTo>
                  <a:pt x="77" y="179"/>
                  <a:pt x="76" y="172"/>
                  <a:pt x="76" y="160"/>
                </a:cubicBezTo>
                <a:cubicBezTo>
                  <a:pt x="76" y="158"/>
                  <a:pt x="76" y="158"/>
                  <a:pt x="76" y="158"/>
                </a:cubicBezTo>
                <a:cubicBezTo>
                  <a:pt x="83" y="158"/>
                  <a:pt x="83" y="158"/>
                  <a:pt x="83" y="158"/>
                </a:cubicBezTo>
                <a:cubicBezTo>
                  <a:pt x="84" y="158"/>
                  <a:pt x="85" y="157"/>
                  <a:pt x="85" y="156"/>
                </a:cubicBezTo>
                <a:cubicBezTo>
                  <a:pt x="85" y="155"/>
                  <a:pt x="84" y="154"/>
                  <a:pt x="83" y="154"/>
                </a:cubicBezTo>
                <a:cubicBezTo>
                  <a:pt x="76" y="154"/>
                  <a:pt x="76" y="154"/>
                  <a:pt x="76" y="154"/>
                </a:cubicBezTo>
                <a:cubicBezTo>
                  <a:pt x="76" y="151"/>
                  <a:pt x="76" y="151"/>
                  <a:pt x="76" y="151"/>
                </a:cubicBezTo>
                <a:cubicBezTo>
                  <a:pt x="76" y="149"/>
                  <a:pt x="76" y="147"/>
                  <a:pt x="76" y="145"/>
                </a:cubicBezTo>
                <a:cubicBezTo>
                  <a:pt x="76" y="139"/>
                  <a:pt x="76" y="139"/>
                  <a:pt x="76" y="139"/>
                </a:cubicBezTo>
                <a:cubicBezTo>
                  <a:pt x="83" y="139"/>
                  <a:pt x="83" y="139"/>
                  <a:pt x="83" y="139"/>
                </a:cubicBezTo>
                <a:cubicBezTo>
                  <a:pt x="84" y="139"/>
                  <a:pt x="85" y="139"/>
                  <a:pt x="85" y="138"/>
                </a:cubicBezTo>
                <a:cubicBezTo>
                  <a:pt x="85" y="137"/>
                  <a:pt x="84" y="136"/>
                  <a:pt x="83" y="136"/>
                </a:cubicBezTo>
                <a:cubicBezTo>
                  <a:pt x="76" y="136"/>
                  <a:pt x="76" y="136"/>
                  <a:pt x="76" y="136"/>
                </a:cubicBezTo>
                <a:cubicBezTo>
                  <a:pt x="76" y="133"/>
                  <a:pt x="76" y="133"/>
                  <a:pt x="76" y="133"/>
                </a:cubicBezTo>
                <a:cubicBezTo>
                  <a:pt x="76" y="109"/>
                  <a:pt x="57" y="94"/>
                  <a:pt x="40" y="79"/>
                </a:cubicBezTo>
                <a:cubicBezTo>
                  <a:pt x="25" y="67"/>
                  <a:pt x="10" y="56"/>
                  <a:pt x="5" y="38"/>
                </a:cubicBezTo>
                <a:cubicBezTo>
                  <a:pt x="4" y="32"/>
                  <a:pt x="4" y="32"/>
                  <a:pt x="4" y="32"/>
                </a:cubicBezTo>
                <a:cubicBezTo>
                  <a:pt x="9" y="35"/>
                  <a:pt x="9" y="35"/>
                  <a:pt x="9" y="35"/>
                </a:cubicBezTo>
                <a:cubicBezTo>
                  <a:pt x="25" y="44"/>
                  <a:pt x="55" y="49"/>
                  <a:pt x="87" y="49"/>
                </a:cubicBezTo>
                <a:cubicBezTo>
                  <a:pt x="120" y="49"/>
                  <a:pt x="150" y="44"/>
                  <a:pt x="165" y="35"/>
                </a:cubicBezTo>
                <a:cubicBezTo>
                  <a:pt x="171" y="32"/>
                  <a:pt x="171" y="32"/>
                  <a:pt x="171" y="32"/>
                </a:cubicBezTo>
                <a:cubicBezTo>
                  <a:pt x="169" y="39"/>
                  <a:pt x="169" y="39"/>
                  <a:pt x="169" y="39"/>
                </a:cubicBezTo>
                <a:cubicBezTo>
                  <a:pt x="164" y="56"/>
                  <a:pt x="150" y="67"/>
                  <a:pt x="135" y="79"/>
                </a:cubicBezTo>
                <a:cubicBezTo>
                  <a:pt x="117" y="94"/>
                  <a:pt x="99" y="109"/>
                  <a:pt x="99" y="133"/>
                </a:cubicBezTo>
                <a:cubicBezTo>
                  <a:pt x="99" y="159"/>
                  <a:pt x="99" y="175"/>
                  <a:pt x="97" y="183"/>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23" name="Group 222"/>
          <p:cNvGrpSpPr/>
          <p:nvPr/>
        </p:nvGrpSpPr>
        <p:grpSpPr>
          <a:xfrm>
            <a:off x="2038357" y="5799143"/>
            <a:ext cx="434975" cy="434975"/>
            <a:chOff x="2038351" y="5799138"/>
            <a:chExt cx="434975" cy="434975"/>
          </a:xfrm>
          <a:solidFill>
            <a:schemeClr val="tx2">
              <a:lumMod val="20000"/>
              <a:lumOff val="80000"/>
            </a:schemeClr>
          </a:solidFill>
        </p:grpSpPr>
        <p:sp>
          <p:nvSpPr>
            <p:cNvPr id="224" name="Freeform 248"/>
            <p:cNvSpPr>
              <a:spLocks noEditPoints="1"/>
            </p:cNvSpPr>
            <p:nvPr/>
          </p:nvSpPr>
          <p:spPr bwMode="auto">
            <a:xfrm>
              <a:off x="2038351" y="5799138"/>
              <a:ext cx="393700" cy="434975"/>
            </a:xfrm>
            <a:custGeom>
              <a:avLst/>
              <a:gdLst>
                <a:gd name="T0" fmla="*/ 138 w 175"/>
                <a:gd name="T1" fmla="*/ 82 h 193"/>
                <a:gd name="T2" fmla="*/ 175 w 175"/>
                <a:gd name="T3" fmla="*/ 25 h 193"/>
                <a:gd name="T4" fmla="*/ 88 w 175"/>
                <a:gd name="T5" fmla="*/ 0 h 193"/>
                <a:gd name="T6" fmla="*/ 0 w 175"/>
                <a:gd name="T7" fmla="*/ 25 h 193"/>
                <a:gd name="T8" fmla="*/ 38 w 175"/>
                <a:gd name="T9" fmla="*/ 82 h 193"/>
                <a:gd name="T10" fmla="*/ 72 w 175"/>
                <a:gd name="T11" fmla="*/ 133 h 193"/>
                <a:gd name="T12" fmla="*/ 72 w 175"/>
                <a:gd name="T13" fmla="*/ 137 h 193"/>
                <a:gd name="T14" fmla="*/ 73 w 175"/>
                <a:gd name="T15" fmla="*/ 155 h 193"/>
                <a:gd name="T16" fmla="*/ 72 w 175"/>
                <a:gd name="T17" fmla="*/ 155 h 193"/>
                <a:gd name="T18" fmla="*/ 73 w 175"/>
                <a:gd name="T19" fmla="*/ 156 h 193"/>
                <a:gd name="T20" fmla="*/ 73 w 175"/>
                <a:gd name="T21" fmla="*/ 156 h 193"/>
                <a:gd name="T22" fmla="*/ 88 w 175"/>
                <a:gd name="T23" fmla="*/ 193 h 193"/>
                <a:gd name="T24" fmla="*/ 103 w 175"/>
                <a:gd name="T25" fmla="*/ 133 h 193"/>
                <a:gd name="T26" fmla="*/ 138 w 175"/>
                <a:gd name="T27" fmla="*/ 82 h 193"/>
                <a:gd name="T28" fmla="*/ 88 w 175"/>
                <a:gd name="T29" fmla="*/ 4 h 193"/>
                <a:gd name="T30" fmla="*/ 172 w 175"/>
                <a:gd name="T31" fmla="*/ 25 h 193"/>
                <a:gd name="T32" fmla="*/ 88 w 175"/>
                <a:gd name="T33" fmla="*/ 45 h 193"/>
                <a:gd name="T34" fmla="*/ 4 w 175"/>
                <a:gd name="T35" fmla="*/ 25 h 193"/>
                <a:gd name="T36" fmla="*/ 88 w 175"/>
                <a:gd name="T37" fmla="*/ 4 h 193"/>
                <a:gd name="T38" fmla="*/ 97 w 175"/>
                <a:gd name="T39" fmla="*/ 183 h 193"/>
                <a:gd name="T40" fmla="*/ 88 w 175"/>
                <a:gd name="T41" fmla="*/ 190 h 193"/>
                <a:gd name="T42" fmla="*/ 78 w 175"/>
                <a:gd name="T43" fmla="*/ 183 h 193"/>
                <a:gd name="T44" fmla="*/ 76 w 175"/>
                <a:gd name="T45" fmla="*/ 160 h 193"/>
                <a:gd name="T46" fmla="*/ 76 w 175"/>
                <a:gd name="T47" fmla="*/ 157 h 193"/>
                <a:gd name="T48" fmla="*/ 83 w 175"/>
                <a:gd name="T49" fmla="*/ 157 h 193"/>
                <a:gd name="T50" fmla="*/ 85 w 175"/>
                <a:gd name="T51" fmla="*/ 155 h 193"/>
                <a:gd name="T52" fmla="*/ 83 w 175"/>
                <a:gd name="T53" fmla="*/ 153 h 193"/>
                <a:gd name="T54" fmla="*/ 76 w 175"/>
                <a:gd name="T55" fmla="*/ 153 h 193"/>
                <a:gd name="T56" fmla="*/ 76 w 175"/>
                <a:gd name="T57" fmla="*/ 151 h 193"/>
                <a:gd name="T58" fmla="*/ 76 w 175"/>
                <a:gd name="T59" fmla="*/ 144 h 193"/>
                <a:gd name="T60" fmla="*/ 76 w 175"/>
                <a:gd name="T61" fmla="*/ 139 h 193"/>
                <a:gd name="T62" fmla="*/ 83 w 175"/>
                <a:gd name="T63" fmla="*/ 139 h 193"/>
                <a:gd name="T64" fmla="*/ 85 w 175"/>
                <a:gd name="T65" fmla="*/ 137 h 193"/>
                <a:gd name="T66" fmla="*/ 83 w 175"/>
                <a:gd name="T67" fmla="*/ 135 h 193"/>
                <a:gd name="T68" fmla="*/ 76 w 175"/>
                <a:gd name="T69" fmla="*/ 135 h 193"/>
                <a:gd name="T70" fmla="*/ 76 w 175"/>
                <a:gd name="T71" fmla="*/ 133 h 193"/>
                <a:gd name="T72" fmla="*/ 40 w 175"/>
                <a:gd name="T73" fmla="*/ 79 h 193"/>
                <a:gd name="T74" fmla="*/ 6 w 175"/>
                <a:gd name="T75" fmla="*/ 38 h 193"/>
                <a:gd name="T76" fmla="*/ 4 w 175"/>
                <a:gd name="T77" fmla="*/ 32 h 193"/>
                <a:gd name="T78" fmla="*/ 10 w 175"/>
                <a:gd name="T79" fmla="*/ 35 h 193"/>
                <a:gd name="T80" fmla="*/ 88 w 175"/>
                <a:gd name="T81" fmla="*/ 49 h 193"/>
                <a:gd name="T82" fmla="*/ 166 w 175"/>
                <a:gd name="T83" fmla="*/ 35 h 193"/>
                <a:gd name="T84" fmla="*/ 172 w 175"/>
                <a:gd name="T85" fmla="*/ 32 h 193"/>
                <a:gd name="T86" fmla="*/ 170 w 175"/>
                <a:gd name="T87" fmla="*/ 38 h 193"/>
                <a:gd name="T88" fmla="*/ 135 w 175"/>
                <a:gd name="T89" fmla="*/ 79 h 193"/>
                <a:gd name="T90" fmla="*/ 100 w 175"/>
                <a:gd name="T91" fmla="*/ 133 h 193"/>
                <a:gd name="T92" fmla="*/ 97 w 175"/>
                <a:gd name="T93" fmla="*/ 18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5" h="193">
                  <a:moveTo>
                    <a:pt x="138" y="82"/>
                  </a:moveTo>
                  <a:cubicBezTo>
                    <a:pt x="156" y="67"/>
                    <a:pt x="175" y="52"/>
                    <a:pt x="175" y="25"/>
                  </a:cubicBezTo>
                  <a:cubicBezTo>
                    <a:pt x="175" y="13"/>
                    <a:pt x="139" y="0"/>
                    <a:pt x="88" y="0"/>
                  </a:cubicBezTo>
                  <a:cubicBezTo>
                    <a:pt x="36" y="0"/>
                    <a:pt x="0" y="13"/>
                    <a:pt x="0" y="25"/>
                  </a:cubicBezTo>
                  <a:cubicBezTo>
                    <a:pt x="0" y="52"/>
                    <a:pt x="19" y="67"/>
                    <a:pt x="38" y="82"/>
                  </a:cubicBezTo>
                  <a:cubicBezTo>
                    <a:pt x="56" y="96"/>
                    <a:pt x="72" y="110"/>
                    <a:pt x="72" y="133"/>
                  </a:cubicBezTo>
                  <a:cubicBezTo>
                    <a:pt x="72" y="137"/>
                    <a:pt x="72" y="137"/>
                    <a:pt x="72" y="137"/>
                  </a:cubicBezTo>
                  <a:cubicBezTo>
                    <a:pt x="72" y="144"/>
                    <a:pt x="72" y="150"/>
                    <a:pt x="73" y="155"/>
                  </a:cubicBezTo>
                  <a:cubicBezTo>
                    <a:pt x="73" y="155"/>
                    <a:pt x="73" y="155"/>
                    <a:pt x="72" y="155"/>
                  </a:cubicBezTo>
                  <a:cubicBezTo>
                    <a:pt x="73" y="155"/>
                    <a:pt x="73" y="155"/>
                    <a:pt x="73" y="156"/>
                  </a:cubicBezTo>
                  <a:cubicBezTo>
                    <a:pt x="73" y="156"/>
                    <a:pt x="73" y="156"/>
                    <a:pt x="73" y="156"/>
                  </a:cubicBezTo>
                  <a:cubicBezTo>
                    <a:pt x="73" y="190"/>
                    <a:pt x="76" y="193"/>
                    <a:pt x="88" y="193"/>
                  </a:cubicBezTo>
                  <a:cubicBezTo>
                    <a:pt x="103" y="193"/>
                    <a:pt x="103" y="188"/>
                    <a:pt x="103" y="133"/>
                  </a:cubicBezTo>
                  <a:cubicBezTo>
                    <a:pt x="103" y="110"/>
                    <a:pt x="120" y="96"/>
                    <a:pt x="138" y="82"/>
                  </a:cubicBezTo>
                  <a:close/>
                  <a:moveTo>
                    <a:pt x="88" y="4"/>
                  </a:moveTo>
                  <a:cubicBezTo>
                    <a:pt x="129" y="4"/>
                    <a:pt x="172" y="11"/>
                    <a:pt x="172" y="25"/>
                  </a:cubicBezTo>
                  <a:cubicBezTo>
                    <a:pt x="172" y="38"/>
                    <a:pt x="129" y="45"/>
                    <a:pt x="88" y="45"/>
                  </a:cubicBezTo>
                  <a:cubicBezTo>
                    <a:pt x="46" y="45"/>
                    <a:pt x="4" y="38"/>
                    <a:pt x="4" y="25"/>
                  </a:cubicBezTo>
                  <a:cubicBezTo>
                    <a:pt x="4" y="11"/>
                    <a:pt x="46" y="4"/>
                    <a:pt x="88" y="4"/>
                  </a:cubicBezTo>
                  <a:close/>
                  <a:moveTo>
                    <a:pt x="97" y="183"/>
                  </a:moveTo>
                  <a:cubicBezTo>
                    <a:pt x="96" y="189"/>
                    <a:pt x="95" y="190"/>
                    <a:pt x="88" y="190"/>
                  </a:cubicBezTo>
                  <a:cubicBezTo>
                    <a:pt x="81" y="190"/>
                    <a:pt x="80" y="189"/>
                    <a:pt x="78" y="183"/>
                  </a:cubicBezTo>
                  <a:cubicBezTo>
                    <a:pt x="77" y="179"/>
                    <a:pt x="77" y="172"/>
                    <a:pt x="76" y="160"/>
                  </a:cubicBezTo>
                  <a:cubicBezTo>
                    <a:pt x="76" y="157"/>
                    <a:pt x="76" y="157"/>
                    <a:pt x="76" y="157"/>
                  </a:cubicBezTo>
                  <a:cubicBezTo>
                    <a:pt x="83" y="157"/>
                    <a:pt x="83" y="157"/>
                    <a:pt x="83" y="157"/>
                  </a:cubicBezTo>
                  <a:cubicBezTo>
                    <a:pt x="84" y="157"/>
                    <a:pt x="85" y="156"/>
                    <a:pt x="85" y="155"/>
                  </a:cubicBezTo>
                  <a:cubicBezTo>
                    <a:pt x="85" y="154"/>
                    <a:pt x="84" y="153"/>
                    <a:pt x="83" y="153"/>
                  </a:cubicBezTo>
                  <a:cubicBezTo>
                    <a:pt x="76" y="153"/>
                    <a:pt x="76" y="153"/>
                    <a:pt x="76" y="153"/>
                  </a:cubicBezTo>
                  <a:cubicBezTo>
                    <a:pt x="76" y="151"/>
                    <a:pt x="76" y="151"/>
                    <a:pt x="76" y="151"/>
                  </a:cubicBezTo>
                  <a:cubicBezTo>
                    <a:pt x="76" y="149"/>
                    <a:pt x="76" y="146"/>
                    <a:pt x="76" y="144"/>
                  </a:cubicBezTo>
                  <a:cubicBezTo>
                    <a:pt x="76" y="139"/>
                    <a:pt x="76" y="139"/>
                    <a:pt x="76" y="139"/>
                  </a:cubicBezTo>
                  <a:cubicBezTo>
                    <a:pt x="83" y="139"/>
                    <a:pt x="83" y="139"/>
                    <a:pt x="83" y="139"/>
                  </a:cubicBezTo>
                  <a:cubicBezTo>
                    <a:pt x="84" y="139"/>
                    <a:pt x="85" y="138"/>
                    <a:pt x="85" y="137"/>
                  </a:cubicBezTo>
                  <a:cubicBezTo>
                    <a:pt x="85" y="136"/>
                    <a:pt x="84" y="135"/>
                    <a:pt x="83" y="135"/>
                  </a:cubicBezTo>
                  <a:cubicBezTo>
                    <a:pt x="76" y="135"/>
                    <a:pt x="76" y="135"/>
                    <a:pt x="76" y="135"/>
                  </a:cubicBezTo>
                  <a:cubicBezTo>
                    <a:pt x="76" y="133"/>
                    <a:pt x="76" y="133"/>
                    <a:pt x="76" y="133"/>
                  </a:cubicBezTo>
                  <a:cubicBezTo>
                    <a:pt x="76" y="108"/>
                    <a:pt x="58" y="93"/>
                    <a:pt x="40" y="79"/>
                  </a:cubicBezTo>
                  <a:cubicBezTo>
                    <a:pt x="26" y="68"/>
                    <a:pt x="11" y="56"/>
                    <a:pt x="6" y="38"/>
                  </a:cubicBezTo>
                  <a:cubicBezTo>
                    <a:pt x="4" y="32"/>
                    <a:pt x="4" y="32"/>
                    <a:pt x="4" y="32"/>
                  </a:cubicBezTo>
                  <a:cubicBezTo>
                    <a:pt x="10" y="35"/>
                    <a:pt x="10" y="35"/>
                    <a:pt x="10" y="35"/>
                  </a:cubicBezTo>
                  <a:cubicBezTo>
                    <a:pt x="25" y="44"/>
                    <a:pt x="55" y="49"/>
                    <a:pt x="88" y="49"/>
                  </a:cubicBezTo>
                  <a:cubicBezTo>
                    <a:pt x="121" y="49"/>
                    <a:pt x="150" y="44"/>
                    <a:pt x="166" y="35"/>
                  </a:cubicBezTo>
                  <a:cubicBezTo>
                    <a:pt x="172" y="32"/>
                    <a:pt x="172" y="32"/>
                    <a:pt x="172" y="32"/>
                  </a:cubicBezTo>
                  <a:cubicBezTo>
                    <a:pt x="170" y="38"/>
                    <a:pt x="170" y="38"/>
                    <a:pt x="170" y="38"/>
                  </a:cubicBezTo>
                  <a:cubicBezTo>
                    <a:pt x="165" y="56"/>
                    <a:pt x="150" y="68"/>
                    <a:pt x="135" y="79"/>
                  </a:cubicBezTo>
                  <a:cubicBezTo>
                    <a:pt x="118" y="93"/>
                    <a:pt x="100" y="108"/>
                    <a:pt x="100" y="133"/>
                  </a:cubicBezTo>
                  <a:cubicBezTo>
                    <a:pt x="100" y="159"/>
                    <a:pt x="100" y="175"/>
                    <a:pt x="97" y="18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5" name="Freeform 249"/>
            <p:cNvSpPr>
              <a:spLocks/>
            </p:cNvSpPr>
            <p:nvPr/>
          </p:nvSpPr>
          <p:spPr bwMode="auto">
            <a:xfrm>
              <a:off x="2344738" y="6042025"/>
              <a:ext cx="128588" cy="130175"/>
            </a:xfrm>
            <a:custGeom>
              <a:avLst/>
              <a:gdLst>
                <a:gd name="T0" fmla="*/ 57 w 57"/>
                <a:gd name="T1" fmla="*/ 29 h 58"/>
                <a:gd name="T2" fmla="*/ 56 w 57"/>
                <a:gd name="T3" fmla="*/ 27 h 58"/>
                <a:gd name="T4" fmla="*/ 30 w 57"/>
                <a:gd name="T5" fmla="*/ 27 h 58"/>
                <a:gd name="T6" fmla="*/ 30 w 57"/>
                <a:gd name="T7" fmla="*/ 2 h 58"/>
                <a:gd name="T8" fmla="*/ 28 w 57"/>
                <a:gd name="T9" fmla="*/ 0 h 58"/>
                <a:gd name="T10" fmla="*/ 27 w 57"/>
                <a:gd name="T11" fmla="*/ 2 h 58"/>
                <a:gd name="T12" fmla="*/ 27 w 57"/>
                <a:gd name="T13" fmla="*/ 27 h 58"/>
                <a:gd name="T14" fmla="*/ 1 w 57"/>
                <a:gd name="T15" fmla="*/ 27 h 58"/>
                <a:gd name="T16" fmla="*/ 0 w 57"/>
                <a:gd name="T17" fmla="*/ 29 h 58"/>
                <a:gd name="T18" fmla="*/ 1 w 57"/>
                <a:gd name="T19" fmla="*/ 31 h 58"/>
                <a:gd name="T20" fmla="*/ 27 w 57"/>
                <a:gd name="T21" fmla="*/ 31 h 58"/>
                <a:gd name="T22" fmla="*/ 27 w 57"/>
                <a:gd name="T23" fmla="*/ 56 h 58"/>
                <a:gd name="T24" fmla="*/ 28 w 57"/>
                <a:gd name="T25" fmla="*/ 58 h 58"/>
                <a:gd name="T26" fmla="*/ 30 w 57"/>
                <a:gd name="T27" fmla="*/ 56 h 58"/>
                <a:gd name="T28" fmla="*/ 30 w 57"/>
                <a:gd name="T29" fmla="*/ 31 h 58"/>
                <a:gd name="T30" fmla="*/ 56 w 57"/>
                <a:gd name="T31" fmla="*/ 31 h 58"/>
                <a:gd name="T32" fmla="*/ 57 w 57"/>
                <a:gd name="T33"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58">
                  <a:moveTo>
                    <a:pt x="57" y="29"/>
                  </a:moveTo>
                  <a:cubicBezTo>
                    <a:pt x="57" y="28"/>
                    <a:pt x="57" y="27"/>
                    <a:pt x="56" y="27"/>
                  </a:cubicBezTo>
                  <a:cubicBezTo>
                    <a:pt x="30" y="27"/>
                    <a:pt x="30" y="27"/>
                    <a:pt x="30" y="27"/>
                  </a:cubicBezTo>
                  <a:cubicBezTo>
                    <a:pt x="30" y="2"/>
                    <a:pt x="30" y="2"/>
                    <a:pt x="30" y="2"/>
                  </a:cubicBezTo>
                  <a:cubicBezTo>
                    <a:pt x="30" y="1"/>
                    <a:pt x="30" y="0"/>
                    <a:pt x="28" y="0"/>
                  </a:cubicBezTo>
                  <a:cubicBezTo>
                    <a:pt x="27" y="0"/>
                    <a:pt x="27" y="1"/>
                    <a:pt x="27" y="2"/>
                  </a:cubicBezTo>
                  <a:cubicBezTo>
                    <a:pt x="27" y="27"/>
                    <a:pt x="27" y="27"/>
                    <a:pt x="27" y="27"/>
                  </a:cubicBezTo>
                  <a:cubicBezTo>
                    <a:pt x="1" y="27"/>
                    <a:pt x="1" y="27"/>
                    <a:pt x="1" y="27"/>
                  </a:cubicBezTo>
                  <a:cubicBezTo>
                    <a:pt x="0" y="27"/>
                    <a:pt x="0" y="28"/>
                    <a:pt x="0" y="29"/>
                  </a:cubicBezTo>
                  <a:cubicBezTo>
                    <a:pt x="0" y="30"/>
                    <a:pt x="0" y="31"/>
                    <a:pt x="1" y="31"/>
                  </a:cubicBezTo>
                  <a:cubicBezTo>
                    <a:pt x="27" y="31"/>
                    <a:pt x="27" y="31"/>
                    <a:pt x="27" y="31"/>
                  </a:cubicBezTo>
                  <a:cubicBezTo>
                    <a:pt x="27" y="56"/>
                    <a:pt x="27" y="56"/>
                    <a:pt x="27" y="56"/>
                  </a:cubicBezTo>
                  <a:cubicBezTo>
                    <a:pt x="27" y="57"/>
                    <a:pt x="27" y="58"/>
                    <a:pt x="28" y="58"/>
                  </a:cubicBezTo>
                  <a:cubicBezTo>
                    <a:pt x="30" y="58"/>
                    <a:pt x="30" y="57"/>
                    <a:pt x="30" y="56"/>
                  </a:cubicBezTo>
                  <a:cubicBezTo>
                    <a:pt x="30" y="31"/>
                    <a:pt x="30" y="31"/>
                    <a:pt x="30" y="31"/>
                  </a:cubicBezTo>
                  <a:cubicBezTo>
                    <a:pt x="56" y="31"/>
                    <a:pt x="56" y="31"/>
                    <a:pt x="56" y="31"/>
                  </a:cubicBezTo>
                  <a:cubicBezTo>
                    <a:pt x="57" y="31"/>
                    <a:pt x="57" y="30"/>
                    <a:pt x="5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26" name="Group 225"/>
          <p:cNvGrpSpPr/>
          <p:nvPr/>
        </p:nvGrpSpPr>
        <p:grpSpPr>
          <a:xfrm>
            <a:off x="2892431" y="5799143"/>
            <a:ext cx="434975" cy="434975"/>
            <a:chOff x="2892426" y="5799138"/>
            <a:chExt cx="434975" cy="434975"/>
          </a:xfrm>
          <a:solidFill>
            <a:schemeClr val="tx2">
              <a:lumMod val="20000"/>
              <a:lumOff val="80000"/>
            </a:schemeClr>
          </a:solidFill>
        </p:grpSpPr>
        <p:sp>
          <p:nvSpPr>
            <p:cNvPr id="227" name="Freeform 250"/>
            <p:cNvSpPr>
              <a:spLocks noEditPoints="1"/>
            </p:cNvSpPr>
            <p:nvPr/>
          </p:nvSpPr>
          <p:spPr bwMode="auto">
            <a:xfrm>
              <a:off x="2892426" y="5799138"/>
              <a:ext cx="393700" cy="434975"/>
            </a:xfrm>
            <a:custGeom>
              <a:avLst/>
              <a:gdLst>
                <a:gd name="T0" fmla="*/ 138 w 175"/>
                <a:gd name="T1" fmla="*/ 82 h 193"/>
                <a:gd name="T2" fmla="*/ 175 w 175"/>
                <a:gd name="T3" fmla="*/ 25 h 193"/>
                <a:gd name="T4" fmla="*/ 88 w 175"/>
                <a:gd name="T5" fmla="*/ 0 h 193"/>
                <a:gd name="T6" fmla="*/ 0 w 175"/>
                <a:gd name="T7" fmla="*/ 25 h 193"/>
                <a:gd name="T8" fmla="*/ 38 w 175"/>
                <a:gd name="T9" fmla="*/ 82 h 193"/>
                <a:gd name="T10" fmla="*/ 72 w 175"/>
                <a:gd name="T11" fmla="*/ 133 h 193"/>
                <a:gd name="T12" fmla="*/ 72 w 175"/>
                <a:gd name="T13" fmla="*/ 137 h 193"/>
                <a:gd name="T14" fmla="*/ 72 w 175"/>
                <a:gd name="T15" fmla="*/ 155 h 193"/>
                <a:gd name="T16" fmla="*/ 72 w 175"/>
                <a:gd name="T17" fmla="*/ 155 h 193"/>
                <a:gd name="T18" fmla="*/ 72 w 175"/>
                <a:gd name="T19" fmla="*/ 155 h 193"/>
                <a:gd name="T20" fmla="*/ 72 w 175"/>
                <a:gd name="T21" fmla="*/ 156 h 193"/>
                <a:gd name="T22" fmla="*/ 88 w 175"/>
                <a:gd name="T23" fmla="*/ 193 h 193"/>
                <a:gd name="T24" fmla="*/ 103 w 175"/>
                <a:gd name="T25" fmla="*/ 133 h 193"/>
                <a:gd name="T26" fmla="*/ 138 w 175"/>
                <a:gd name="T27" fmla="*/ 82 h 193"/>
                <a:gd name="T28" fmla="*/ 88 w 175"/>
                <a:gd name="T29" fmla="*/ 4 h 193"/>
                <a:gd name="T30" fmla="*/ 171 w 175"/>
                <a:gd name="T31" fmla="*/ 25 h 193"/>
                <a:gd name="T32" fmla="*/ 88 w 175"/>
                <a:gd name="T33" fmla="*/ 45 h 193"/>
                <a:gd name="T34" fmla="*/ 4 w 175"/>
                <a:gd name="T35" fmla="*/ 25 h 193"/>
                <a:gd name="T36" fmla="*/ 88 w 175"/>
                <a:gd name="T37" fmla="*/ 4 h 193"/>
                <a:gd name="T38" fmla="*/ 97 w 175"/>
                <a:gd name="T39" fmla="*/ 183 h 193"/>
                <a:gd name="T40" fmla="*/ 88 w 175"/>
                <a:gd name="T41" fmla="*/ 190 h 193"/>
                <a:gd name="T42" fmla="*/ 78 w 175"/>
                <a:gd name="T43" fmla="*/ 183 h 193"/>
                <a:gd name="T44" fmla="*/ 76 w 175"/>
                <a:gd name="T45" fmla="*/ 160 h 193"/>
                <a:gd name="T46" fmla="*/ 76 w 175"/>
                <a:gd name="T47" fmla="*/ 157 h 193"/>
                <a:gd name="T48" fmla="*/ 83 w 175"/>
                <a:gd name="T49" fmla="*/ 157 h 193"/>
                <a:gd name="T50" fmla="*/ 85 w 175"/>
                <a:gd name="T51" fmla="*/ 155 h 193"/>
                <a:gd name="T52" fmla="*/ 83 w 175"/>
                <a:gd name="T53" fmla="*/ 153 h 193"/>
                <a:gd name="T54" fmla="*/ 76 w 175"/>
                <a:gd name="T55" fmla="*/ 153 h 193"/>
                <a:gd name="T56" fmla="*/ 76 w 175"/>
                <a:gd name="T57" fmla="*/ 151 h 193"/>
                <a:gd name="T58" fmla="*/ 76 w 175"/>
                <a:gd name="T59" fmla="*/ 142 h 193"/>
                <a:gd name="T60" fmla="*/ 76 w 175"/>
                <a:gd name="T61" fmla="*/ 139 h 193"/>
                <a:gd name="T62" fmla="*/ 83 w 175"/>
                <a:gd name="T63" fmla="*/ 139 h 193"/>
                <a:gd name="T64" fmla="*/ 85 w 175"/>
                <a:gd name="T65" fmla="*/ 137 h 193"/>
                <a:gd name="T66" fmla="*/ 83 w 175"/>
                <a:gd name="T67" fmla="*/ 135 h 193"/>
                <a:gd name="T68" fmla="*/ 76 w 175"/>
                <a:gd name="T69" fmla="*/ 135 h 193"/>
                <a:gd name="T70" fmla="*/ 76 w 175"/>
                <a:gd name="T71" fmla="*/ 133 h 193"/>
                <a:gd name="T72" fmla="*/ 40 w 175"/>
                <a:gd name="T73" fmla="*/ 79 h 193"/>
                <a:gd name="T74" fmla="*/ 6 w 175"/>
                <a:gd name="T75" fmla="*/ 38 h 193"/>
                <a:gd name="T76" fmla="*/ 4 w 175"/>
                <a:gd name="T77" fmla="*/ 32 h 193"/>
                <a:gd name="T78" fmla="*/ 9 w 175"/>
                <a:gd name="T79" fmla="*/ 35 h 193"/>
                <a:gd name="T80" fmla="*/ 88 w 175"/>
                <a:gd name="T81" fmla="*/ 49 h 193"/>
                <a:gd name="T82" fmla="*/ 166 w 175"/>
                <a:gd name="T83" fmla="*/ 35 h 193"/>
                <a:gd name="T84" fmla="*/ 171 w 175"/>
                <a:gd name="T85" fmla="*/ 32 h 193"/>
                <a:gd name="T86" fmla="*/ 169 w 175"/>
                <a:gd name="T87" fmla="*/ 38 h 193"/>
                <a:gd name="T88" fmla="*/ 135 w 175"/>
                <a:gd name="T89" fmla="*/ 79 h 193"/>
                <a:gd name="T90" fmla="*/ 99 w 175"/>
                <a:gd name="T91" fmla="*/ 133 h 193"/>
                <a:gd name="T92" fmla="*/ 97 w 175"/>
                <a:gd name="T93" fmla="*/ 18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5" h="193">
                  <a:moveTo>
                    <a:pt x="138" y="82"/>
                  </a:moveTo>
                  <a:cubicBezTo>
                    <a:pt x="156" y="67"/>
                    <a:pt x="175" y="52"/>
                    <a:pt x="175" y="25"/>
                  </a:cubicBezTo>
                  <a:cubicBezTo>
                    <a:pt x="175" y="13"/>
                    <a:pt x="139" y="0"/>
                    <a:pt x="88" y="0"/>
                  </a:cubicBezTo>
                  <a:cubicBezTo>
                    <a:pt x="36" y="0"/>
                    <a:pt x="0" y="13"/>
                    <a:pt x="0" y="25"/>
                  </a:cubicBezTo>
                  <a:cubicBezTo>
                    <a:pt x="0" y="52"/>
                    <a:pt x="19" y="67"/>
                    <a:pt x="38" y="82"/>
                  </a:cubicBezTo>
                  <a:cubicBezTo>
                    <a:pt x="55" y="96"/>
                    <a:pt x="72" y="110"/>
                    <a:pt x="72" y="133"/>
                  </a:cubicBezTo>
                  <a:cubicBezTo>
                    <a:pt x="72" y="137"/>
                    <a:pt x="72" y="137"/>
                    <a:pt x="72" y="137"/>
                  </a:cubicBezTo>
                  <a:cubicBezTo>
                    <a:pt x="72" y="144"/>
                    <a:pt x="72" y="150"/>
                    <a:pt x="72" y="155"/>
                  </a:cubicBezTo>
                  <a:cubicBezTo>
                    <a:pt x="72" y="155"/>
                    <a:pt x="72" y="155"/>
                    <a:pt x="72" y="155"/>
                  </a:cubicBezTo>
                  <a:cubicBezTo>
                    <a:pt x="72" y="155"/>
                    <a:pt x="72" y="155"/>
                    <a:pt x="72" y="155"/>
                  </a:cubicBezTo>
                  <a:cubicBezTo>
                    <a:pt x="72" y="156"/>
                    <a:pt x="72" y="156"/>
                    <a:pt x="72" y="156"/>
                  </a:cubicBezTo>
                  <a:cubicBezTo>
                    <a:pt x="73" y="190"/>
                    <a:pt x="75" y="193"/>
                    <a:pt x="88" y="193"/>
                  </a:cubicBezTo>
                  <a:cubicBezTo>
                    <a:pt x="103" y="193"/>
                    <a:pt x="103" y="188"/>
                    <a:pt x="103" y="133"/>
                  </a:cubicBezTo>
                  <a:cubicBezTo>
                    <a:pt x="103" y="110"/>
                    <a:pt x="120" y="96"/>
                    <a:pt x="138" y="82"/>
                  </a:cubicBezTo>
                  <a:close/>
                  <a:moveTo>
                    <a:pt x="88" y="4"/>
                  </a:moveTo>
                  <a:cubicBezTo>
                    <a:pt x="129" y="4"/>
                    <a:pt x="171" y="11"/>
                    <a:pt x="171" y="25"/>
                  </a:cubicBezTo>
                  <a:cubicBezTo>
                    <a:pt x="171" y="38"/>
                    <a:pt x="129" y="45"/>
                    <a:pt x="88" y="45"/>
                  </a:cubicBezTo>
                  <a:cubicBezTo>
                    <a:pt x="46" y="45"/>
                    <a:pt x="4" y="38"/>
                    <a:pt x="4" y="25"/>
                  </a:cubicBezTo>
                  <a:cubicBezTo>
                    <a:pt x="4" y="11"/>
                    <a:pt x="46" y="4"/>
                    <a:pt x="88" y="4"/>
                  </a:cubicBezTo>
                  <a:close/>
                  <a:moveTo>
                    <a:pt x="97" y="183"/>
                  </a:moveTo>
                  <a:cubicBezTo>
                    <a:pt x="96" y="189"/>
                    <a:pt x="94" y="190"/>
                    <a:pt x="88" y="190"/>
                  </a:cubicBezTo>
                  <a:cubicBezTo>
                    <a:pt x="81" y="190"/>
                    <a:pt x="79" y="189"/>
                    <a:pt x="78" y="183"/>
                  </a:cubicBezTo>
                  <a:cubicBezTo>
                    <a:pt x="77" y="179"/>
                    <a:pt x="76" y="172"/>
                    <a:pt x="76" y="160"/>
                  </a:cubicBezTo>
                  <a:cubicBezTo>
                    <a:pt x="76" y="157"/>
                    <a:pt x="76" y="157"/>
                    <a:pt x="76" y="157"/>
                  </a:cubicBezTo>
                  <a:cubicBezTo>
                    <a:pt x="83" y="157"/>
                    <a:pt x="83" y="157"/>
                    <a:pt x="83" y="157"/>
                  </a:cubicBezTo>
                  <a:cubicBezTo>
                    <a:pt x="84" y="157"/>
                    <a:pt x="85" y="156"/>
                    <a:pt x="85" y="155"/>
                  </a:cubicBezTo>
                  <a:cubicBezTo>
                    <a:pt x="85" y="154"/>
                    <a:pt x="84" y="153"/>
                    <a:pt x="83" y="153"/>
                  </a:cubicBezTo>
                  <a:cubicBezTo>
                    <a:pt x="76" y="153"/>
                    <a:pt x="76" y="153"/>
                    <a:pt x="76" y="153"/>
                  </a:cubicBezTo>
                  <a:cubicBezTo>
                    <a:pt x="76" y="151"/>
                    <a:pt x="76" y="151"/>
                    <a:pt x="76" y="151"/>
                  </a:cubicBezTo>
                  <a:cubicBezTo>
                    <a:pt x="76" y="148"/>
                    <a:pt x="76" y="145"/>
                    <a:pt x="76" y="142"/>
                  </a:cubicBezTo>
                  <a:cubicBezTo>
                    <a:pt x="76" y="139"/>
                    <a:pt x="76" y="139"/>
                    <a:pt x="76" y="139"/>
                  </a:cubicBezTo>
                  <a:cubicBezTo>
                    <a:pt x="83" y="139"/>
                    <a:pt x="83" y="139"/>
                    <a:pt x="83" y="139"/>
                  </a:cubicBezTo>
                  <a:cubicBezTo>
                    <a:pt x="84" y="139"/>
                    <a:pt x="85" y="138"/>
                    <a:pt x="85" y="137"/>
                  </a:cubicBezTo>
                  <a:cubicBezTo>
                    <a:pt x="85" y="136"/>
                    <a:pt x="84" y="135"/>
                    <a:pt x="83" y="135"/>
                  </a:cubicBezTo>
                  <a:cubicBezTo>
                    <a:pt x="76" y="135"/>
                    <a:pt x="76" y="135"/>
                    <a:pt x="76" y="135"/>
                  </a:cubicBezTo>
                  <a:cubicBezTo>
                    <a:pt x="76" y="133"/>
                    <a:pt x="76" y="133"/>
                    <a:pt x="76" y="133"/>
                  </a:cubicBezTo>
                  <a:cubicBezTo>
                    <a:pt x="76" y="108"/>
                    <a:pt x="58" y="93"/>
                    <a:pt x="40" y="79"/>
                  </a:cubicBezTo>
                  <a:cubicBezTo>
                    <a:pt x="25" y="67"/>
                    <a:pt x="11" y="56"/>
                    <a:pt x="6" y="38"/>
                  </a:cubicBezTo>
                  <a:cubicBezTo>
                    <a:pt x="4" y="32"/>
                    <a:pt x="4" y="32"/>
                    <a:pt x="4" y="32"/>
                  </a:cubicBezTo>
                  <a:cubicBezTo>
                    <a:pt x="9" y="35"/>
                    <a:pt x="9" y="35"/>
                    <a:pt x="9" y="35"/>
                  </a:cubicBezTo>
                  <a:cubicBezTo>
                    <a:pt x="25" y="44"/>
                    <a:pt x="55" y="49"/>
                    <a:pt x="88" y="49"/>
                  </a:cubicBezTo>
                  <a:cubicBezTo>
                    <a:pt x="120" y="49"/>
                    <a:pt x="150" y="44"/>
                    <a:pt x="166" y="35"/>
                  </a:cubicBezTo>
                  <a:cubicBezTo>
                    <a:pt x="171" y="32"/>
                    <a:pt x="171" y="32"/>
                    <a:pt x="171" y="32"/>
                  </a:cubicBezTo>
                  <a:cubicBezTo>
                    <a:pt x="169" y="38"/>
                    <a:pt x="169" y="38"/>
                    <a:pt x="169" y="38"/>
                  </a:cubicBezTo>
                  <a:cubicBezTo>
                    <a:pt x="164" y="56"/>
                    <a:pt x="150" y="67"/>
                    <a:pt x="135" y="79"/>
                  </a:cubicBezTo>
                  <a:cubicBezTo>
                    <a:pt x="118" y="93"/>
                    <a:pt x="99" y="108"/>
                    <a:pt x="99" y="133"/>
                  </a:cubicBezTo>
                  <a:cubicBezTo>
                    <a:pt x="99" y="159"/>
                    <a:pt x="99" y="175"/>
                    <a:pt x="97" y="18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8" name="Freeform 251"/>
            <p:cNvSpPr>
              <a:spLocks/>
            </p:cNvSpPr>
            <p:nvPr/>
          </p:nvSpPr>
          <p:spPr bwMode="auto">
            <a:xfrm>
              <a:off x="3195638" y="6102350"/>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229" name="Freeform 252"/>
          <p:cNvSpPr>
            <a:spLocks noEditPoints="1"/>
          </p:cNvSpPr>
          <p:nvPr/>
        </p:nvSpPr>
        <p:spPr bwMode="auto">
          <a:xfrm>
            <a:off x="3765551" y="5799143"/>
            <a:ext cx="395288" cy="434975"/>
          </a:xfrm>
          <a:custGeom>
            <a:avLst/>
            <a:gdLst>
              <a:gd name="T0" fmla="*/ 175 w 175"/>
              <a:gd name="T1" fmla="*/ 2 h 193"/>
              <a:gd name="T2" fmla="*/ 173 w 175"/>
              <a:gd name="T3" fmla="*/ 0 h 193"/>
              <a:gd name="T4" fmla="*/ 173 w 175"/>
              <a:gd name="T5" fmla="*/ 0 h 193"/>
              <a:gd name="T6" fmla="*/ 171 w 175"/>
              <a:gd name="T7" fmla="*/ 1 h 193"/>
              <a:gd name="T8" fmla="*/ 171 w 175"/>
              <a:gd name="T9" fmla="*/ 1 h 193"/>
              <a:gd name="T10" fmla="*/ 58 w 175"/>
              <a:gd name="T11" fmla="*/ 18 h 193"/>
              <a:gd name="T12" fmla="*/ 55 w 175"/>
              <a:gd name="T13" fmla="*/ 18 h 193"/>
              <a:gd name="T14" fmla="*/ 54 w 175"/>
              <a:gd name="T15" fmla="*/ 20 h 193"/>
              <a:gd name="T16" fmla="*/ 54 w 175"/>
              <a:gd name="T17" fmla="*/ 161 h 193"/>
              <a:gd name="T18" fmla="*/ 50 w 175"/>
              <a:gd name="T19" fmla="*/ 158 h 193"/>
              <a:gd name="T20" fmla="*/ 38 w 175"/>
              <a:gd name="T21" fmla="*/ 154 h 193"/>
              <a:gd name="T22" fmla="*/ 20 w 175"/>
              <a:gd name="T23" fmla="*/ 154 h 193"/>
              <a:gd name="T24" fmla="*/ 0 w 175"/>
              <a:gd name="T25" fmla="*/ 173 h 193"/>
              <a:gd name="T26" fmla="*/ 20 w 175"/>
              <a:gd name="T27" fmla="*/ 193 h 193"/>
              <a:gd name="T28" fmla="*/ 38 w 175"/>
              <a:gd name="T29" fmla="*/ 193 h 193"/>
              <a:gd name="T30" fmla="*/ 58 w 175"/>
              <a:gd name="T31" fmla="*/ 173 h 193"/>
              <a:gd name="T32" fmla="*/ 58 w 175"/>
              <a:gd name="T33" fmla="*/ 67 h 193"/>
              <a:gd name="T34" fmla="*/ 171 w 175"/>
              <a:gd name="T35" fmla="*/ 49 h 193"/>
              <a:gd name="T36" fmla="*/ 171 w 175"/>
              <a:gd name="T37" fmla="*/ 134 h 193"/>
              <a:gd name="T38" fmla="*/ 167 w 175"/>
              <a:gd name="T39" fmla="*/ 131 h 193"/>
              <a:gd name="T40" fmla="*/ 155 w 175"/>
              <a:gd name="T41" fmla="*/ 126 h 193"/>
              <a:gd name="T42" fmla="*/ 137 w 175"/>
              <a:gd name="T43" fmla="*/ 126 h 193"/>
              <a:gd name="T44" fmla="*/ 117 w 175"/>
              <a:gd name="T45" fmla="*/ 146 h 193"/>
              <a:gd name="T46" fmla="*/ 137 w 175"/>
              <a:gd name="T47" fmla="*/ 166 h 193"/>
              <a:gd name="T48" fmla="*/ 155 w 175"/>
              <a:gd name="T49" fmla="*/ 166 h 193"/>
              <a:gd name="T50" fmla="*/ 175 w 175"/>
              <a:gd name="T51" fmla="*/ 146 h 193"/>
              <a:gd name="T52" fmla="*/ 175 w 175"/>
              <a:gd name="T53" fmla="*/ 2 h 193"/>
              <a:gd name="T54" fmla="*/ 38 w 175"/>
              <a:gd name="T55" fmla="*/ 190 h 193"/>
              <a:gd name="T56" fmla="*/ 20 w 175"/>
              <a:gd name="T57" fmla="*/ 190 h 193"/>
              <a:gd name="T58" fmla="*/ 4 w 175"/>
              <a:gd name="T59" fmla="*/ 173 h 193"/>
              <a:gd name="T60" fmla="*/ 20 w 175"/>
              <a:gd name="T61" fmla="*/ 157 h 193"/>
              <a:gd name="T62" fmla="*/ 38 w 175"/>
              <a:gd name="T63" fmla="*/ 157 h 193"/>
              <a:gd name="T64" fmla="*/ 54 w 175"/>
              <a:gd name="T65" fmla="*/ 173 h 193"/>
              <a:gd name="T66" fmla="*/ 38 w 175"/>
              <a:gd name="T67" fmla="*/ 190 h 193"/>
              <a:gd name="T68" fmla="*/ 155 w 175"/>
              <a:gd name="T69" fmla="*/ 163 h 193"/>
              <a:gd name="T70" fmla="*/ 137 w 175"/>
              <a:gd name="T71" fmla="*/ 163 h 193"/>
              <a:gd name="T72" fmla="*/ 121 w 175"/>
              <a:gd name="T73" fmla="*/ 146 h 193"/>
              <a:gd name="T74" fmla="*/ 137 w 175"/>
              <a:gd name="T75" fmla="*/ 130 h 193"/>
              <a:gd name="T76" fmla="*/ 155 w 175"/>
              <a:gd name="T77" fmla="*/ 130 h 193"/>
              <a:gd name="T78" fmla="*/ 171 w 175"/>
              <a:gd name="T79" fmla="*/ 146 h 193"/>
              <a:gd name="T80" fmla="*/ 155 w 175"/>
              <a:gd name="T81" fmla="*/ 163 h 193"/>
              <a:gd name="T82" fmla="*/ 171 w 175"/>
              <a:gd name="T83" fmla="*/ 46 h 193"/>
              <a:gd name="T84" fmla="*/ 58 w 175"/>
              <a:gd name="T85" fmla="*/ 63 h 193"/>
              <a:gd name="T86" fmla="*/ 58 w 175"/>
              <a:gd name="T87" fmla="*/ 22 h 193"/>
              <a:gd name="T88" fmla="*/ 171 w 175"/>
              <a:gd name="T89" fmla="*/ 4 h 193"/>
              <a:gd name="T90" fmla="*/ 171 w 175"/>
              <a:gd name="T91" fmla="*/ 4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5" h="193">
                <a:moveTo>
                  <a:pt x="175" y="2"/>
                </a:moveTo>
                <a:cubicBezTo>
                  <a:pt x="175" y="1"/>
                  <a:pt x="174" y="0"/>
                  <a:pt x="173" y="0"/>
                </a:cubicBezTo>
                <a:cubicBezTo>
                  <a:pt x="173" y="0"/>
                  <a:pt x="173" y="0"/>
                  <a:pt x="173" y="0"/>
                </a:cubicBezTo>
                <a:cubicBezTo>
                  <a:pt x="171" y="1"/>
                  <a:pt x="171" y="1"/>
                  <a:pt x="171" y="1"/>
                </a:cubicBezTo>
                <a:cubicBezTo>
                  <a:pt x="171" y="1"/>
                  <a:pt x="171" y="1"/>
                  <a:pt x="171" y="1"/>
                </a:cubicBezTo>
                <a:cubicBezTo>
                  <a:pt x="58" y="18"/>
                  <a:pt x="58" y="18"/>
                  <a:pt x="58" y="18"/>
                </a:cubicBezTo>
                <a:cubicBezTo>
                  <a:pt x="55" y="18"/>
                  <a:pt x="55" y="18"/>
                  <a:pt x="55" y="18"/>
                </a:cubicBezTo>
                <a:cubicBezTo>
                  <a:pt x="55" y="18"/>
                  <a:pt x="54" y="19"/>
                  <a:pt x="54" y="20"/>
                </a:cubicBezTo>
                <a:cubicBezTo>
                  <a:pt x="54" y="161"/>
                  <a:pt x="54" y="161"/>
                  <a:pt x="54" y="161"/>
                </a:cubicBezTo>
                <a:cubicBezTo>
                  <a:pt x="50" y="158"/>
                  <a:pt x="50" y="158"/>
                  <a:pt x="50" y="158"/>
                </a:cubicBezTo>
                <a:cubicBezTo>
                  <a:pt x="46" y="155"/>
                  <a:pt x="42" y="154"/>
                  <a:pt x="38" y="154"/>
                </a:cubicBezTo>
                <a:cubicBezTo>
                  <a:pt x="20" y="154"/>
                  <a:pt x="20" y="154"/>
                  <a:pt x="20" y="154"/>
                </a:cubicBezTo>
                <a:cubicBezTo>
                  <a:pt x="9" y="154"/>
                  <a:pt x="0" y="162"/>
                  <a:pt x="0" y="173"/>
                </a:cubicBezTo>
                <a:cubicBezTo>
                  <a:pt x="0" y="184"/>
                  <a:pt x="9" y="193"/>
                  <a:pt x="20" y="193"/>
                </a:cubicBezTo>
                <a:cubicBezTo>
                  <a:pt x="38" y="193"/>
                  <a:pt x="38" y="193"/>
                  <a:pt x="38" y="193"/>
                </a:cubicBezTo>
                <a:cubicBezTo>
                  <a:pt x="49" y="193"/>
                  <a:pt x="58" y="184"/>
                  <a:pt x="58" y="173"/>
                </a:cubicBezTo>
                <a:cubicBezTo>
                  <a:pt x="58" y="67"/>
                  <a:pt x="58" y="67"/>
                  <a:pt x="58" y="67"/>
                </a:cubicBezTo>
                <a:cubicBezTo>
                  <a:pt x="171" y="49"/>
                  <a:pt x="171" y="49"/>
                  <a:pt x="171" y="49"/>
                </a:cubicBezTo>
                <a:cubicBezTo>
                  <a:pt x="171" y="134"/>
                  <a:pt x="171" y="134"/>
                  <a:pt x="171" y="134"/>
                </a:cubicBezTo>
                <a:cubicBezTo>
                  <a:pt x="167" y="131"/>
                  <a:pt x="167" y="131"/>
                  <a:pt x="167" y="131"/>
                </a:cubicBezTo>
                <a:cubicBezTo>
                  <a:pt x="163" y="128"/>
                  <a:pt x="159" y="126"/>
                  <a:pt x="155" y="126"/>
                </a:cubicBezTo>
                <a:cubicBezTo>
                  <a:pt x="137" y="126"/>
                  <a:pt x="137" y="126"/>
                  <a:pt x="137" y="126"/>
                </a:cubicBezTo>
                <a:cubicBezTo>
                  <a:pt x="126" y="126"/>
                  <a:pt x="117" y="135"/>
                  <a:pt x="117" y="146"/>
                </a:cubicBezTo>
                <a:cubicBezTo>
                  <a:pt x="117" y="157"/>
                  <a:pt x="126" y="166"/>
                  <a:pt x="137" y="166"/>
                </a:cubicBezTo>
                <a:cubicBezTo>
                  <a:pt x="155" y="166"/>
                  <a:pt x="155" y="166"/>
                  <a:pt x="155" y="166"/>
                </a:cubicBezTo>
                <a:cubicBezTo>
                  <a:pt x="166" y="166"/>
                  <a:pt x="175" y="157"/>
                  <a:pt x="175" y="146"/>
                </a:cubicBezTo>
                <a:lnTo>
                  <a:pt x="175" y="2"/>
                </a:lnTo>
                <a:close/>
                <a:moveTo>
                  <a:pt x="38" y="190"/>
                </a:moveTo>
                <a:cubicBezTo>
                  <a:pt x="20" y="190"/>
                  <a:pt x="20" y="190"/>
                  <a:pt x="20" y="190"/>
                </a:cubicBezTo>
                <a:cubicBezTo>
                  <a:pt x="11" y="190"/>
                  <a:pt x="4" y="182"/>
                  <a:pt x="4" y="173"/>
                </a:cubicBezTo>
                <a:cubicBezTo>
                  <a:pt x="4" y="164"/>
                  <a:pt x="11" y="157"/>
                  <a:pt x="20" y="157"/>
                </a:cubicBezTo>
                <a:cubicBezTo>
                  <a:pt x="38" y="157"/>
                  <a:pt x="38" y="157"/>
                  <a:pt x="38" y="157"/>
                </a:cubicBezTo>
                <a:cubicBezTo>
                  <a:pt x="47" y="157"/>
                  <a:pt x="54" y="164"/>
                  <a:pt x="54" y="173"/>
                </a:cubicBezTo>
                <a:cubicBezTo>
                  <a:pt x="54" y="182"/>
                  <a:pt x="47" y="190"/>
                  <a:pt x="38" y="190"/>
                </a:cubicBezTo>
                <a:close/>
                <a:moveTo>
                  <a:pt x="155" y="163"/>
                </a:moveTo>
                <a:cubicBezTo>
                  <a:pt x="137" y="163"/>
                  <a:pt x="137" y="163"/>
                  <a:pt x="137" y="163"/>
                </a:cubicBezTo>
                <a:cubicBezTo>
                  <a:pt x="128" y="163"/>
                  <a:pt x="121" y="155"/>
                  <a:pt x="121" y="146"/>
                </a:cubicBezTo>
                <a:cubicBezTo>
                  <a:pt x="121" y="137"/>
                  <a:pt x="128" y="130"/>
                  <a:pt x="137" y="130"/>
                </a:cubicBezTo>
                <a:cubicBezTo>
                  <a:pt x="155" y="130"/>
                  <a:pt x="155" y="130"/>
                  <a:pt x="155" y="130"/>
                </a:cubicBezTo>
                <a:cubicBezTo>
                  <a:pt x="164" y="130"/>
                  <a:pt x="171" y="137"/>
                  <a:pt x="171" y="146"/>
                </a:cubicBezTo>
                <a:cubicBezTo>
                  <a:pt x="171" y="155"/>
                  <a:pt x="164" y="163"/>
                  <a:pt x="155" y="163"/>
                </a:cubicBezTo>
                <a:close/>
                <a:moveTo>
                  <a:pt x="171" y="46"/>
                </a:moveTo>
                <a:cubicBezTo>
                  <a:pt x="58" y="63"/>
                  <a:pt x="58" y="63"/>
                  <a:pt x="58" y="63"/>
                </a:cubicBezTo>
                <a:cubicBezTo>
                  <a:pt x="58" y="22"/>
                  <a:pt x="58" y="22"/>
                  <a:pt x="58" y="22"/>
                </a:cubicBezTo>
                <a:cubicBezTo>
                  <a:pt x="171" y="4"/>
                  <a:pt x="171" y="4"/>
                  <a:pt x="171" y="4"/>
                </a:cubicBezTo>
                <a:lnTo>
                  <a:pt x="171" y="46"/>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0" name="Freeform 253"/>
          <p:cNvSpPr>
            <a:spLocks noEditPoints="1"/>
          </p:cNvSpPr>
          <p:nvPr/>
        </p:nvSpPr>
        <p:spPr bwMode="auto">
          <a:xfrm>
            <a:off x="4681543" y="5799143"/>
            <a:ext cx="271463" cy="434975"/>
          </a:xfrm>
          <a:custGeom>
            <a:avLst/>
            <a:gdLst>
              <a:gd name="T0" fmla="*/ 57 w 121"/>
              <a:gd name="T1" fmla="*/ 49 h 193"/>
              <a:gd name="T2" fmla="*/ 118 w 121"/>
              <a:gd name="T3" fmla="*/ 58 h 193"/>
              <a:gd name="T4" fmla="*/ 118 w 121"/>
              <a:gd name="T5" fmla="*/ 58 h 193"/>
              <a:gd name="T6" fmla="*/ 118 w 121"/>
              <a:gd name="T7" fmla="*/ 58 h 193"/>
              <a:gd name="T8" fmla="*/ 119 w 121"/>
              <a:gd name="T9" fmla="*/ 58 h 193"/>
              <a:gd name="T10" fmla="*/ 121 w 121"/>
              <a:gd name="T11" fmla="*/ 56 h 193"/>
              <a:gd name="T12" fmla="*/ 121 w 121"/>
              <a:gd name="T13" fmla="*/ 11 h 193"/>
              <a:gd name="T14" fmla="*/ 119 w 121"/>
              <a:gd name="T15" fmla="*/ 9 h 193"/>
              <a:gd name="T16" fmla="*/ 118 w 121"/>
              <a:gd name="T17" fmla="*/ 9 h 193"/>
              <a:gd name="T18" fmla="*/ 116 w 121"/>
              <a:gd name="T19" fmla="*/ 10 h 193"/>
              <a:gd name="T20" fmla="*/ 116 w 121"/>
              <a:gd name="T21" fmla="*/ 9 h 193"/>
              <a:gd name="T22" fmla="*/ 57 w 121"/>
              <a:gd name="T23" fmla="*/ 1 h 193"/>
              <a:gd name="T24" fmla="*/ 56 w 121"/>
              <a:gd name="T25" fmla="*/ 0 h 193"/>
              <a:gd name="T26" fmla="*/ 56 w 121"/>
              <a:gd name="T27" fmla="*/ 0 h 193"/>
              <a:gd name="T28" fmla="*/ 55 w 121"/>
              <a:gd name="T29" fmla="*/ 0 h 193"/>
              <a:gd name="T30" fmla="*/ 55 w 121"/>
              <a:gd name="T31" fmla="*/ 0 h 193"/>
              <a:gd name="T32" fmla="*/ 54 w 121"/>
              <a:gd name="T33" fmla="*/ 2 h 193"/>
              <a:gd name="T34" fmla="*/ 54 w 121"/>
              <a:gd name="T35" fmla="*/ 161 h 193"/>
              <a:gd name="T36" fmla="*/ 49 w 121"/>
              <a:gd name="T37" fmla="*/ 158 h 193"/>
              <a:gd name="T38" fmla="*/ 37 w 121"/>
              <a:gd name="T39" fmla="*/ 154 h 193"/>
              <a:gd name="T40" fmla="*/ 19 w 121"/>
              <a:gd name="T41" fmla="*/ 154 h 193"/>
              <a:gd name="T42" fmla="*/ 0 w 121"/>
              <a:gd name="T43" fmla="*/ 173 h 193"/>
              <a:gd name="T44" fmla="*/ 19 w 121"/>
              <a:gd name="T45" fmla="*/ 193 h 193"/>
              <a:gd name="T46" fmla="*/ 37 w 121"/>
              <a:gd name="T47" fmla="*/ 193 h 193"/>
              <a:gd name="T48" fmla="*/ 57 w 121"/>
              <a:gd name="T49" fmla="*/ 173 h 193"/>
              <a:gd name="T50" fmla="*/ 57 w 121"/>
              <a:gd name="T51" fmla="*/ 49 h 193"/>
              <a:gd name="T52" fmla="*/ 57 w 121"/>
              <a:gd name="T53" fmla="*/ 4 h 193"/>
              <a:gd name="T54" fmla="*/ 117 w 121"/>
              <a:gd name="T55" fmla="*/ 13 h 193"/>
              <a:gd name="T56" fmla="*/ 117 w 121"/>
              <a:gd name="T57" fmla="*/ 54 h 193"/>
              <a:gd name="T58" fmla="*/ 57 w 121"/>
              <a:gd name="T59" fmla="*/ 46 h 193"/>
              <a:gd name="T60" fmla="*/ 57 w 121"/>
              <a:gd name="T61" fmla="*/ 4 h 193"/>
              <a:gd name="T62" fmla="*/ 37 w 121"/>
              <a:gd name="T63" fmla="*/ 190 h 193"/>
              <a:gd name="T64" fmla="*/ 19 w 121"/>
              <a:gd name="T65" fmla="*/ 190 h 193"/>
              <a:gd name="T66" fmla="*/ 3 w 121"/>
              <a:gd name="T67" fmla="*/ 173 h 193"/>
              <a:gd name="T68" fmla="*/ 19 w 121"/>
              <a:gd name="T69" fmla="*/ 157 h 193"/>
              <a:gd name="T70" fmla="*/ 37 w 121"/>
              <a:gd name="T71" fmla="*/ 157 h 193"/>
              <a:gd name="T72" fmla="*/ 54 w 121"/>
              <a:gd name="T73" fmla="*/ 173 h 193"/>
              <a:gd name="T74" fmla="*/ 37 w 121"/>
              <a:gd name="T75"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1" h="193">
                <a:moveTo>
                  <a:pt x="57" y="49"/>
                </a:moveTo>
                <a:cubicBezTo>
                  <a:pt x="118" y="58"/>
                  <a:pt x="118" y="58"/>
                  <a:pt x="118" y="58"/>
                </a:cubicBezTo>
                <a:cubicBezTo>
                  <a:pt x="118" y="58"/>
                  <a:pt x="118" y="58"/>
                  <a:pt x="118" y="58"/>
                </a:cubicBezTo>
                <a:cubicBezTo>
                  <a:pt x="118" y="58"/>
                  <a:pt x="118" y="58"/>
                  <a:pt x="118" y="58"/>
                </a:cubicBezTo>
                <a:cubicBezTo>
                  <a:pt x="119" y="58"/>
                  <a:pt x="119" y="58"/>
                  <a:pt x="119" y="58"/>
                </a:cubicBezTo>
                <a:cubicBezTo>
                  <a:pt x="120" y="58"/>
                  <a:pt x="121" y="57"/>
                  <a:pt x="121" y="56"/>
                </a:cubicBezTo>
                <a:cubicBezTo>
                  <a:pt x="121" y="11"/>
                  <a:pt x="121" y="11"/>
                  <a:pt x="121" y="11"/>
                </a:cubicBezTo>
                <a:cubicBezTo>
                  <a:pt x="121" y="10"/>
                  <a:pt x="120" y="9"/>
                  <a:pt x="119" y="9"/>
                </a:cubicBezTo>
                <a:cubicBezTo>
                  <a:pt x="119" y="9"/>
                  <a:pt x="119" y="9"/>
                  <a:pt x="118" y="9"/>
                </a:cubicBezTo>
                <a:cubicBezTo>
                  <a:pt x="116" y="10"/>
                  <a:pt x="116" y="10"/>
                  <a:pt x="116" y="10"/>
                </a:cubicBezTo>
                <a:cubicBezTo>
                  <a:pt x="116" y="9"/>
                  <a:pt x="116" y="9"/>
                  <a:pt x="116" y="9"/>
                </a:cubicBezTo>
                <a:cubicBezTo>
                  <a:pt x="57" y="1"/>
                  <a:pt x="57" y="1"/>
                  <a:pt x="57" y="1"/>
                </a:cubicBezTo>
                <a:cubicBezTo>
                  <a:pt x="56" y="0"/>
                  <a:pt x="56" y="0"/>
                  <a:pt x="56" y="0"/>
                </a:cubicBezTo>
                <a:cubicBezTo>
                  <a:pt x="56" y="0"/>
                  <a:pt x="56" y="0"/>
                  <a:pt x="56" y="0"/>
                </a:cubicBezTo>
                <a:cubicBezTo>
                  <a:pt x="56" y="0"/>
                  <a:pt x="56" y="0"/>
                  <a:pt x="55" y="0"/>
                </a:cubicBezTo>
                <a:cubicBezTo>
                  <a:pt x="55" y="0"/>
                  <a:pt x="55" y="0"/>
                  <a:pt x="55" y="0"/>
                </a:cubicBezTo>
                <a:cubicBezTo>
                  <a:pt x="54" y="0"/>
                  <a:pt x="54" y="1"/>
                  <a:pt x="54" y="2"/>
                </a:cubicBezTo>
                <a:cubicBezTo>
                  <a:pt x="54" y="161"/>
                  <a:pt x="54" y="161"/>
                  <a:pt x="54" y="161"/>
                </a:cubicBezTo>
                <a:cubicBezTo>
                  <a:pt x="49" y="158"/>
                  <a:pt x="49" y="158"/>
                  <a:pt x="49" y="158"/>
                </a:cubicBezTo>
                <a:cubicBezTo>
                  <a:pt x="46" y="155"/>
                  <a:pt x="42" y="154"/>
                  <a:pt x="37" y="154"/>
                </a:cubicBezTo>
                <a:cubicBezTo>
                  <a:pt x="19" y="154"/>
                  <a:pt x="19" y="154"/>
                  <a:pt x="19" y="154"/>
                </a:cubicBezTo>
                <a:cubicBezTo>
                  <a:pt x="8" y="154"/>
                  <a:pt x="0" y="162"/>
                  <a:pt x="0" y="173"/>
                </a:cubicBezTo>
                <a:cubicBezTo>
                  <a:pt x="0" y="184"/>
                  <a:pt x="8" y="193"/>
                  <a:pt x="19" y="193"/>
                </a:cubicBezTo>
                <a:cubicBezTo>
                  <a:pt x="37" y="193"/>
                  <a:pt x="37" y="193"/>
                  <a:pt x="37" y="193"/>
                </a:cubicBezTo>
                <a:cubicBezTo>
                  <a:pt x="48" y="193"/>
                  <a:pt x="57" y="184"/>
                  <a:pt x="57" y="173"/>
                </a:cubicBezTo>
                <a:lnTo>
                  <a:pt x="57" y="49"/>
                </a:lnTo>
                <a:close/>
                <a:moveTo>
                  <a:pt x="57" y="4"/>
                </a:moveTo>
                <a:cubicBezTo>
                  <a:pt x="117" y="13"/>
                  <a:pt x="117" y="13"/>
                  <a:pt x="117" y="13"/>
                </a:cubicBezTo>
                <a:cubicBezTo>
                  <a:pt x="117" y="54"/>
                  <a:pt x="117" y="54"/>
                  <a:pt x="117" y="54"/>
                </a:cubicBezTo>
                <a:cubicBezTo>
                  <a:pt x="57" y="46"/>
                  <a:pt x="57" y="46"/>
                  <a:pt x="57" y="46"/>
                </a:cubicBezTo>
                <a:lnTo>
                  <a:pt x="57" y="4"/>
                </a:lnTo>
                <a:close/>
                <a:moveTo>
                  <a:pt x="37" y="190"/>
                </a:moveTo>
                <a:cubicBezTo>
                  <a:pt x="19" y="190"/>
                  <a:pt x="19" y="190"/>
                  <a:pt x="19" y="190"/>
                </a:cubicBezTo>
                <a:cubicBezTo>
                  <a:pt x="11" y="190"/>
                  <a:pt x="3" y="182"/>
                  <a:pt x="3" y="173"/>
                </a:cubicBezTo>
                <a:cubicBezTo>
                  <a:pt x="3" y="164"/>
                  <a:pt x="11" y="157"/>
                  <a:pt x="19" y="157"/>
                </a:cubicBezTo>
                <a:cubicBezTo>
                  <a:pt x="37" y="157"/>
                  <a:pt x="37" y="157"/>
                  <a:pt x="37" y="157"/>
                </a:cubicBezTo>
                <a:cubicBezTo>
                  <a:pt x="46" y="157"/>
                  <a:pt x="54" y="164"/>
                  <a:pt x="54" y="173"/>
                </a:cubicBezTo>
                <a:cubicBezTo>
                  <a:pt x="54" y="182"/>
                  <a:pt x="46" y="190"/>
                  <a:pt x="37" y="190"/>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1" name="Freeform 254"/>
          <p:cNvSpPr>
            <a:spLocks noEditPoints="1"/>
          </p:cNvSpPr>
          <p:nvPr/>
        </p:nvSpPr>
        <p:spPr bwMode="auto">
          <a:xfrm>
            <a:off x="5462593" y="5810249"/>
            <a:ext cx="412751" cy="414339"/>
          </a:xfrm>
          <a:custGeom>
            <a:avLst/>
            <a:gdLst>
              <a:gd name="T0" fmla="*/ 260 w 260"/>
              <a:gd name="T1" fmla="*/ 95 h 261"/>
              <a:gd name="T2" fmla="*/ 166 w 260"/>
              <a:gd name="T3" fmla="*/ 95 h 261"/>
              <a:gd name="T4" fmla="*/ 131 w 260"/>
              <a:gd name="T5" fmla="*/ 0 h 261"/>
              <a:gd name="T6" fmla="*/ 95 w 260"/>
              <a:gd name="T7" fmla="*/ 95 h 261"/>
              <a:gd name="T8" fmla="*/ 0 w 260"/>
              <a:gd name="T9" fmla="*/ 95 h 261"/>
              <a:gd name="T10" fmla="*/ 77 w 260"/>
              <a:gd name="T11" fmla="*/ 155 h 261"/>
              <a:gd name="T12" fmla="*/ 41 w 260"/>
              <a:gd name="T13" fmla="*/ 261 h 261"/>
              <a:gd name="T14" fmla="*/ 131 w 260"/>
              <a:gd name="T15" fmla="*/ 196 h 261"/>
              <a:gd name="T16" fmla="*/ 219 w 260"/>
              <a:gd name="T17" fmla="*/ 261 h 261"/>
              <a:gd name="T18" fmla="*/ 183 w 260"/>
              <a:gd name="T19" fmla="*/ 155 h 261"/>
              <a:gd name="T20" fmla="*/ 260 w 260"/>
              <a:gd name="T21" fmla="*/ 95 h 261"/>
              <a:gd name="T22" fmla="*/ 209 w 260"/>
              <a:gd name="T23" fmla="*/ 247 h 261"/>
              <a:gd name="T24" fmla="*/ 131 w 260"/>
              <a:gd name="T25" fmla="*/ 189 h 261"/>
              <a:gd name="T26" fmla="*/ 53 w 260"/>
              <a:gd name="T27" fmla="*/ 247 h 261"/>
              <a:gd name="T28" fmla="*/ 84 w 260"/>
              <a:gd name="T29" fmla="*/ 152 h 261"/>
              <a:gd name="T30" fmla="*/ 16 w 260"/>
              <a:gd name="T31" fmla="*/ 101 h 261"/>
              <a:gd name="T32" fmla="*/ 98 w 260"/>
              <a:gd name="T33" fmla="*/ 101 h 261"/>
              <a:gd name="T34" fmla="*/ 131 w 260"/>
              <a:gd name="T35" fmla="*/ 15 h 261"/>
              <a:gd name="T36" fmla="*/ 162 w 260"/>
              <a:gd name="T37" fmla="*/ 101 h 261"/>
              <a:gd name="T38" fmla="*/ 244 w 260"/>
              <a:gd name="T39" fmla="*/ 101 h 261"/>
              <a:gd name="T40" fmla="*/ 178 w 260"/>
              <a:gd name="T41" fmla="*/ 152 h 261"/>
              <a:gd name="T42" fmla="*/ 209 w 260"/>
              <a:gd name="T43" fmla="*/ 24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0" h="261">
                <a:moveTo>
                  <a:pt x="260" y="95"/>
                </a:moveTo>
                <a:lnTo>
                  <a:pt x="166" y="95"/>
                </a:lnTo>
                <a:lnTo>
                  <a:pt x="131" y="0"/>
                </a:lnTo>
                <a:lnTo>
                  <a:pt x="95" y="95"/>
                </a:lnTo>
                <a:lnTo>
                  <a:pt x="0" y="95"/>
                </a:lnTo>
                <a:lnTo>
                  <a:pt x="77" y="155"/>
                </a:lnTo>
                <a:lnTo>
                  <a:pt x="41" y="261"/>
                </a:lnTo>
                <a:lnTo>
                  <a:pt x="131" y="196"/>
                </a:lnTo>
                <a:lnTo>
                  <a:pt x="219" y="261"/>
                </a:lnTo>
                <a:lnTo>
                  <a:pt x="183" y="155"/>
                </a:lnTo>
                <a:lnTo>
                  <a:pt x="260" y="95"/>
                </a:lnTo>
                <a:close/>
                <a:moveTo>
                  <a:pt x="209" y="247"/>
                </a:moveTo>
                <a:lnTo>
                  <a:pt x="131" y="189"/>
                </a:lnTo>
                <a:lnTo>
                  <a:pt x="53" y="247"/>
                </a:lnTo>
                <a:lnTo>
                  <a:pt x="84" y="152"/>
                </a:lnTo>
                <a:lnTo>
                  <a:pt x="16" y="101"/>
                </a:lnTo>
                <a:lnTo>
                  <a:pt x="98" y="101"/>
                </a:lnTo>
                <a:lnTo>
                  <a:pt x="131" y="15"/>
                </a:lnTo>
                <a:lnTo>
                  <a:pt x="162" y="101"/>
                </a:lnTo>
                <a:lnTo>
                  <a:pt x="244" y="101"/>
                </a:lnTo>
                <a:lnTo>
                  <a:pt x="178" y="152"/>
                </a:lnTo>
                <a:lnTo>
                  <a:pt x="209" y="247"/>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32" name="Group 231"/>
          <p:cNvGrpSpPr/>
          <p:nvPr/>
        </p:nvGrpSpPr>
        <p:grpSpPr>
          <a:xfrm>
            <a:off x="6316669" y="5810249"/>
            <a:ext cx="412751" cy="414339"/>
            <a:chOff x="6316663" y="5810250"/>
            <a:chExt cx="412751" cy="414338"/>
          </a:xfrm>
          <a:solidFill>
            <a:schemeClr val="tx2">
              <a:lumMod val="20000"/>
              <a:lumOff val="80000"/>
            </a:schemeClr>
          </a:solidFill>
        </p:grpSpPr>
        <p:sp>
          <p:nvSpPr>
            <p:cNvPr id="233" name="Freeform 255"/>
            <p:cNvSpPr>
              <a:spLocks noEditPoints="1"/>
            </p:cNvSpPr>
            <p:nvPr/>
          </p:nvSpPr>
          <p:spPr bwMode="auto">
            <a:xfrm>
              <a:off x="6316663" y="5951538"/>
              <a:ext cx="271463" cy="273050"/>
            </a:xfrm>
            <a:custGeom>
              <a:avLst/>
              <a:gdLst>
                <a:gd name="T0" fmla="*/ 85 w 171"/>
                <a:gd name="T1" fmla="*/ 0 h 172"/>
                <a:gd name="T2" fmla="*/ 61 w 171"/>
                <a:gd name="T3" fmla="*/ 64 h 172"/>
                <a:gd name="T4" fmla="*/ 0 w 171"/>
                <a:gd name="T5" fmla="*/ 64 h 172"/>
                <a:gd name="T6" fmla="*/ 50 w 171"/>
                <a:gd name="T7" fmla="*/ 103 h 172"/>
                <a:gd name="T8" fmla="*/ 27 w 171"/>
                <a:gd name="T9" fmla="*/ 172 h 172"/>
                <a:gd name="T10" fmla="*/ 85 w 171"/>
                <a:gd name="T11" fmla="*/ 129 h 172"/>
                <a:gd name="T12" fmla="*/ 144 w 171"/>
                <a:gd name="T13" fmla="*/ 172 h 172"/>
                <a:gd name="T14" fmla="*/ 119 w 171"/>
                <a:gd name="T15" fmla="*/ 103 h 172"/>
                <a:gd name="T16" fmla="*/ 171 w 171"/>
                <a:gd name="T17" fmla="*/ 64 h 172"/>
                <a:gd name="T18" fmla="*/ 110 w 171"/>
                <a:gd name="T19" fmla="*/ 64 h 172"/>
                <a:gd name="T20" fmla="*/ 85 w 171"/>
                <a:gd name="T21" fmla="*/ 0 h 172"/>
                <a:gd name="T22" fmla="*/ 114 w 171"/>
                <a:gd name="T23" fmla="*/ 100 h 172"/>
                <a:gd name="T24" fmla="*/ 134 w 171"/>
                <a:gd name="T25" fmla="*/ 158 h 172"/>
                <a:gd name="T26" fmla="*/ 85 w 171"/>
                <a:gd name="T27" fmla="*/ 122 h 172"/>
                <a:gd name="T28" fmla="*/ 37 w 171"/>
                <a:gd name="T29" fmla="*/ 158 h 172"/>
                <a:gd name="T30" fmla="*/ 57 w 171"/>
                <a:gd name="T31" fmla="*/ 100 h 172"/>
                <a:gd name="T32" fmla="*/ 16 w 171"/>
                <a:gd name="T33" fmla="*/ 70 h 172"/>
                <a:gd name="T34" fmla="*/ 66 w 171"/>
                <a:gd name="T35" fmla="*/ 70 h 172"/>
                <a:gd name="T36" fmla="*/ 85 w 171"/>
                <a:gd name="T37" fmla="*/ 16 h 172"/>
                <a:gd name="T38" fmla="*/ 105 w 171"/>
                <a:gd name="T39" fmla="*/ 70 h 172"/>
                <a:gd name="T40" fmla="*/ 155 w 171"/>
                <a:gd name="T41" fmla="*/ 70 h 172"/>
                <a:gd name="T42" fmla="*/ 114 w 171"/>
                <a:gd name="T43" fmla="*/ 10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1" h="172">
                  <a:moveTo>
                    <a:pt x="85" y="0"/>
                  </a:moveTo>
                  <a:lnTo>
                    <a:pt x="61" y="64"/>
                  </a:lnTo>
                  <a:lnTo>
                    <a:pt x="0" y="64"/>
                  </a:lnTo>
                  <a:lnTo>
                    <a:pt x="50" y="103"/>
                  </a:lnTo>
                  <a:lnTo>
                    <a:pt x="27" y="172"/>
                  </a:lnTo>
                  <a:lnTo>
                    <a:pt x="85" y="129"/>
                  </a:lnTo>
                  <a:lnTo>
                    <a:pt x="144" y="172"/>
                  </a:lnTo>
                  <a:lnTo>
                    <a:pt x="119" y="103"/>
                  </a:lnTo>
                  <a:lnTo>
                    <a:pt x="171" y="64"/>
                  </a:lnTo>
                  <a:lnTo>
                    <a:pt x="110" y="64"/>
                  </a:lnTo>
                  <a:lnTo>
                    <a:pt x="85" y="0"/>
                  </a:lnTo>
                  <a:close/>
                  <a:moveTo>
                    <a:pt x="114" y="100"/>
                  </a:moveTo>
                  <a:lnTo>
                    <a:pt x="134" y="158"/>
                  </a:lnTo>
                  <a:lnTo>
                    <a:pt x="85" y="122"/>
                  </a:lnTo>
                  <a:lnTo>
                    <a:pt x="37" y="158"/>
                  </a:lnTo>
                  <a:lnTo>
                    <a:pt x="57" y="100"/>
                  </a:lnTo>
                  <a:lnTo>
                    <a:pt x="16" y="70"/>
                  </a:lnTo>
                  <a:lnTo>
                    <a:pt x="66" y="70"/>
                  </a:lnTo>
                  <a:lnTo>
                    <a:pt x="85" y="16"/>
                  </a:lnTo>
                  <a:lnTo>
                    <a:pt x="105" y="70"/>
                  </a:lnTo>
                  <a:lnTo>
                    <a:pt x="155" y="70"/>
                  </a:lnTo>
                  <a:lnTo>
                    <a:pt x="114" y="10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4" name="Freeform 256"/>
            <p:cNvSpPr>
              <a:spLocks noEditPoints="1"/>
            </p:cNvSpPr>
            <p:nvPr/>
          </p:nvSpPr>
          <p:spPr bwMode="auto">
            <a:xfrm>
              <a:off x="6540501" y="5810250"/>
              <a:ext cx="188913" cy="192088"/>
            </a:xfrm>
            <a:custGeom>
              <a:avLst/>
              <a:gdLst>
                <a:gd name="T0" fmla="*/ 119 w 119"/>
                <a:gd name="T1" fmla="*/ 44 h 121"/>
                <a:gd name="T2" fmla="*/ 76 w 119"/>
                <a:gd name="T3" fmla="*/ 44 h 121"/>
                <a:gd name="T4" fmla="*/ 59 w 119"/>
                <a:gd name="T5" fmla="*/ 0 h 121"/>
                <a:gd name="T6" fmla="*/ 42 w 119"/>
                <a:gd name="T7" fmla="*/ 44 h 121"/>
                <a:gd name="T8" fmla="*/ 0 w 119"/>
                <a:gd name="T9" fmla="*/ 44 h 121"/>
                <a:gd name="T10" fmla="*/ 35 w 119"/>
                <a:gd name="T11" fmla="*/ 71 h 121"/>
                <a:gd name="T12" fmla="*/ 18 w 119"/>
                <a:gd name="T13" fmla="*/ 121 h 121"/>
                <a:gd name="T14" fmla="*/ 59 w 119"/>
                <a:gd name="T15" fmla="*/ 91 h 121"/>
                <a:gd name="T16" fmla="*/ 101 w 119"/>
                <a:gd name="T17" fmla="*/ 121 h 121"/>
                <a:gd name="T18" fmla="*/ 83 w 119"/>
                <a:gd name="T19" fmla="*/ 71 h 121"/>
                <a:gd name="T20" fmla="*/ 119 w 119"/>
                <a:gd name="T21" fmla="*/ 44 h 121"/>
                <a:gd name="T22" fmla="*/ 89 w 119"/>
                <a:gd name="T23" fmla="*/ 106 h 121"/>
                <a:gd name="T24" fmla="*/ 59 w 119"/>
                <a:gd name="T25" fmla="*/ 84 h 121"/>
                <a:gd name="T26" fmla="*/ 30 w 119"/>
                <a:gd name="T27" fmla="*/ 106 h 121"/>
                <a:gd name="T28" fmla="*/ 41 w 119"/>
                <a:gd name="T29" fmla="*/ 69 h 121"/>
                <a:gd name="T30" fmla="*/ 15 w 119"/>
                <a:gd name="T31" fmla="*/ 50 h 121"/>
                <a:gd name="T32" fmla="*/ 47 w 119"/>
                <a:gd name="T33" fmla="*/ 50 h 121"/>
                <a:gd name="T34" fmla="*/ 59 w 119"/>
                <a:gd name="T35" fmla="*/ 15 h 121"/>
                <a:gd name="T36" fmla="*/ 72 w 119"/>
                <a:gd name="T37" fmla="*/ 50 h 121"/>
                <a:gd name="T38" fmla="*/ 103 w 119"/>
                <a:gd name="T39" fmla="*/ 50 h 121"/>
                <a:gd name="T40" fmla="*/ 78 w 119"/>
                <a:gd name="T41" fmla="*/ 69 h 121"/>
                <a:gd name="T42" fmla="*/ 89 w 119"/>
                <a:gd name="T43" fmla="*/ 10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 h="121">
                  <a:moveTo>
                    <a:pt x="119" y="44"/>
                  </a:moveTo>
                  <a:lnTo>
                    <a:pt x="76" y="44"/>
                  </a:lnTo>
                  <a:lnTo>
                    <a:pt x="59" y="0"/>
                  </a:lnTo>
                  <a:lnTo>
                    <a:pt x="42" y="44"/>
                  </a:lnTo>
                  <a:lnTo>
                    <a:pt x="0" y="44"/>
                  </a:lnTo>
                  <a:lnTo>
                    <a:pt x="35" y="71"/>
                  </a:lnTo>
                  <a:lnTo>
                    <a:pt x="18" y="121"/>
                  </a:lnTo>
                  <a:lnTo>
                    <a:pt x="59" y="91"/>
                  </a:lnTo>
                  <a:lnTo>
                    <a:pt x="101" y="121"/>
                  </a:lnTo>
                  <a:lnTo>
                    <a:pt x="83" y="71"/>
                  </a:lnTo>
                  <a:lnTo>
                    <a:pt x="119" y="44"/>
                  </a:lnTo>
                  <a:close/>
                  <a:moveTo>
                    <a:pt x="89" y="106"/>
                  </a:moveTo>
                  <a:lnTo>
                    <a:pt x="59" y="84"/>
                  </a:lnTo>
                  <a:lnTo>
                    <a:pt x="30" y="106"/>
                  </a:lnTo>
                  <a:lnTo>
                    <a:pt x="41" y="69"/>
                  </a:lnTo>
                  <a:lnTo>
                    <a:pt x="15" y="50"/>
                  </a:lnTo>
                  <a:lnTo>
                    <a:pt x="47" y="50"/>
                  </a:lnTo>
                  <a:lnTo>
                    <a:pt x="59" y="15"/>
                  </a:lnTo>
                  <a:lnTo>
                    <a:pt x="72" y="50"/>
                  </a:lnTo>
                  <a:lnTo>
                    <a:pt x="103" y="50"/>
                  </a:lnTo>
                  <a:lnTo>
                    <a:pt x="78" y="69"/>
                  </a:lnTo>
                  <a:lnTo>
                    <a:pt x="89" y="10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35" name="Group 234"/>
          <p:cNvGrpSpPr/>
          <p:nvPr/>
        </p:nvGrpSpPr>
        <p:grpSpPr>
          <a:xfrm>
            <a:off x="7159631" y="5799143"/>
            <a:ext cx="434975" cy="434975"/>
            <a:chOff x="7159626" y="5799138"/>
            <a:chExt cx="434975" cy="434975"/>
          </a:xfrm>
          <a:solidFill>
            <a:schemeClr val="tx2">
              <a:lumMod val="20000"/>
              <a:lumOff val="80000"/>
            </a:schemeClr>
          </a:solidFill>
        </p:grpSpPr>
        <p:sp>
          <p:nvSpPr>
            <p:cNvPr id="236" name="Freeform 257"/>
            <p:cNvSpPr>
              <a:spLocks noEditPoints="1"/>
            </p:cNvSpPr>
            <p:nvPr/>
          </p:nvSpPr>
          <p:spPr bwMode="auto">
            <a:xfrm>
              <a:off x="7261226" y="5900738"/>
              <a:ext cx="220663" cy="222250"/>
            </a:xfrm>
            <a:custGeom>
              <a:avLst/>
              <a:gdLst>
                <a:gd name="T0" fmla="*/ 69 w 139"/>
                <a:gd name="T1" fmla="*/ 0 h 140"/>
                <a:gd name="T2" fmla="*/ 50 w 139"/>
                <a:gd name="T3" fmla="*/ 51 h 140"/>
                <a:gd name="T4" fmla="*/ 0 w 139"/>
                <a:gd name="T5" fmla="*/ 51 h 140"/>
                <a:gd name="T6" fmla="*/ 41 w 139"/>
                <a:gd name="T7" fmla="*/ 83 h 140"/>
                <a:gd name="T8" fmla="*/ 23 w 139"/>
                <a:gd name="T9" fmla="*/ 140 h 140"/>
                <a:gd name="T10" fmla="*/ 69 w 139"/>
                <a:gd name="T11" fmla="*/ 105 h 140"/>
                <a:gd name="T12" fmla="*/ 116 w 139"/>
                <a:gd name="T13" fmla="*/ 140 h 140"/>
                <a:gd name="T14" fmla="*/ 98 w 139"/>
                <a:gd name="T15" fmla="*/ 83 h 140"/>
                <a:gd name="T16" fmla="*/ 139 w 139"/>
                <a:gd name="T17" fmla="*/ 51 h 140"/>
                <a:gd name="T18" fmla="*/ 88 w 139"/>
                <a:gd name="T19" fmla="*/ 51 h 140"/>
                <a:gd name="T20" fmla="*/ 69 w 139"/>
                <a:gd name="T21" fmla="*/ 0 h 140"/>
                <a:gd name="T22" fmla="*/ 91 w 139"/>
                <a:gd name="T23" fmla="*/ 81 h 140"/>
                <a:gd name="T24" fmla="*/ 106 w 139"/>
                <a:gd name="T25" fmla="*/ 126 h 140"/>
                <a:gd name="T26" fmla="*/ 69 w 139"/>
                <a:gd name="T27" fmla="*/ 98 h 140"/>
                <a:gd name="T28" fmla="*/ 33 w 139"/>
                <a:gd name="T29" fmla="*/ 126 h 140"/>
                <a:gd name="T30" fmla="*/ 47 w 139"/>
                <a:gd name="T31" fmla="*/ 81 h 140"/>
                <a:gd name="T32" fmla="*/ 16 w 139"/>
                <a:gd name="T33" fmla="*/ 56 h 140"/>
                <a:gd name="T34" fmla="*/ 54 w 139"/>
                <a:gd name="T35" fmla="*/ 56 h 140"/>
                <a:gd name="T36" fmla="*/ 69 w 139"/>
                <a:gd name="T37" fmla="*/ 15 h 140"/>
                <a:gd name="T38" fmla="*/ 85 w 139"/>
                <a:gd name="T39" fmla="*/ 56 h 140"/>
                <a:gd name="T40" fmla="*/ 123 w 139"/>
                <a:gd name="T41" fmla="*/ 56 h 140"/>
                <a:gd name="T42" fmla="*/ 91 w 139"/>
                <a:gd name="T43" fmla="*/ 8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140">
                  <a:moveTo>
                    <a:pt x="69" y="0"/>
                  </a:moveTo>
                  <a:lnTo>
                    <a:pt x="50" y="51"/>
                  </a:lnTo>
                  <a:lnTo>
                    <a:pt x="0" y="51"/>
                  </a:lnTo>
                  <a:lnTo>
                    <a:pt x="41" y="83"/>
                  </a:lnTo>
                  <a:lnTo>
                    <a:pt x="23" y="140"/>
                  </a:lnTo>
                  <a:lnTo>
                    <a:pt x="69" y="105"/>
                  </a:lnTo>
                  <a:lnTo>
                    <a:pt x="116" y="140"/>
                  </a:lnTo>
                  <a:lnTo>
                    <a:pt x="98" y="83"/>
                  </a:lnTo>
                  <a:lnTo>
                    <a:pt x="139" y="51"/>
                  </a:lnTo>
                  <a:lnTo>
                    <a:pt x="88" y="51"/>
                  </a:lnTo>
                  <a:lnTo>
                    <a:pt x="69" y="0"/>
                  </a:lnTo>
                  <a:close/>
                  <a:moveTo>
                    <a:pt x="91" y="81"/>
                  </a:moveTo>
                  <a:lnTo>
                    <a:pt x="106" y="126"/>
                  </a:lnTo>
                  <a:lnTo>
                    <a:pt x="69" y="98"/>
                  </a:lnTo>
                  <a:lnTo>
                    <a:pt x="33" y="126"/>
                  </a:lnTo>
                  <a:lnTo>
                    <a:pt x="47" y="81"/>
                  </a:lnTo>
                  <a:lnTo>
                    <a:pt x="16" y="56"/>
                  </a:lnTo>
                  <a:lnTo>
                    <a:pt x="54" y="56"/>
                  </a:lnTo>
                  <a:lnTo>
                    <a:pt x="69" y="15"/>
                  </a:lnTo>
                  <a:lnTo>
                    <a:pt x="85" y="56"/>
                  </a:lnTo>
                  <a:lnTo>
                    <a:pt x="123" y="56"/>
                  </a:lnTo>
                  <a:lnTo>
                    <a:pt x="91"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7" name="Freeform 258"/>
            <p:cNvSpPr>
              <a:spLocks noEditPoints="1"/>
            </p:cNvSpPr>
            <p:nvPr/>
          </p:nvSpPr>
          <p:spPr bwMode="auto">
            <a:xfrm>
              <a:off x="7159626" y="5799138"/>
              <a:ext cx="434975" cy="434975"/>
            </a:xfrm>
            <a:custGeom>
              <a:avLst/>
              <a:gdLst>
                <a:gd name="T0" fmla="*/ 96 w 193"/>
                <a:gd name="T1" fmla="*/ 0 h 193"/>
                <a:gd name="T2" fmla="*/ 28 w 193"/>
                <a:gd name="T3" fmla="*/ 28 h 193"/>
                <a:gd name="T4" fmla="*/ 0 w 193"/>
                <a:gd name="T5" fmla="*/ 97 h 193"/>
                <a:gd name="T6" fmla="*/ 96 w 193"/>
                <a:gd name="T7" fmla="*/ 193 h 193"/>
                <a:gd name="T8" fmla="*/ 193 w 193"/>
                <a:gd name="T9" fmla="*/ 97 h 193"/>
                <a:gd name="T10" fmla="*/ 96 w 193"/>
                <a:gd name="T11" fmla="*/ 0 h 193"/>
                <a:gd name="T12" fmla="*/ 96 w 193"/>
                <a:gd name="T13" fmla="*/ 190 h 193"/>
                <a:gd name="T14" fmla="*/ 3 w 193"/>
                <a:gd name="T15" fmla="*/ 97 h 193"/>
                <a:gd name="T16" fmla="*/ 96 w 193"/>
                <a:gd name="T17" fmla="*/ 4 h 193"/>
                <a:gd name="T18" fmla="*/ 189 w 193"/>
                <a:gd name="T19" fmla="*/ 97 h 193"/>
                <a:gd name="T20" fmla="*/ 96 w 193"/>
                <a:gd name="T21"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3" h="193">
                  <a:moveTo>
                    <a:pt x="96" y="0"/>
                  </a:moveTo>
                  <a:cubicBezTo>
                    <a:pt x="70" y="0"/>
                    <a:pt x="46" y="10"/>
                    <a:pt x="28" y="28"/>
                  </a:cubicBezTo>
                  <a:cubicBezTo>
                    <a:pt x="10" y="47"/>
                    <a:pt x="0" y="71"/>
                    <a:pt x="0" y="97"/>
                  </a:cubicBezTo>
                  <a:cubicBezTo>
                    <a:pt x="0" y="150"/>
                    <a:pt x="43" y="193"/>
                    <a:pt x="96" y="193"/>
                  </a:cubicBezTo>
                  <a:cubicBezTo>
                    <a:pt x="149" y="193"/>
                    <a:pt x="193" y="150"/>
                    <a:pt x="193" y="97"/>
                  </a:cubicBezTo>
                  <a:cubicBezTo>
                    <a:pt x="193" y="44"/>
                    <a:pt x="149" y="0"/>
                    <a:pt x="96" y="0"/>
                  </a:cubicBezTo>
                  <a:close/>
                  <a:moveTo>
                    <a:pt x="96" y="190"/>
                  </a:moveTo>
                  <a:cubicBezTo>
                    <a:pt x="45" y="190"/>
                    <a:pt x="3" y="148"/>
                    <a:pt x="3" y="97"/>
                  </a:cubicBezTo>
                  <a:cubicBezTo>
                    <a:pt x="3" y="46"/>
                    <a:pt x="45" y="4"/>
                    <a:pt x="96" y="4"/>
                  </a:cubicBezTo>
                  <a:cubicBezTo>
                    <a:pt x="147" y="4"/>
                    <a:pt x="189" y="46"/>
                    <a:pt x="189" y="97"/>
                  </a:cubicBezTo>
                  <a:cubicBezTo>
                    <a:pt x="189" y="148"/>
                    <a:pt x="147" y="190"/>
                    <a:pt x="96" y="19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38" name="Group 237"/>
          <p:cNvGrpSpPr/>
          <p:nvPr/>
        </p:nvGrpSpPr>
        <p:grpSpPr>
          <a:xfrm>
            <a:off x="8012118" y="5799143"/>
            <a:ext cx="434975" cy="434975"/>
            <a:chOff x="8012113" y="5799138"/>
            <a:chExt cx="434975" cy="434975"/>
          </a:xfrm>
          <a:solidFill>
            <a:schemeClr val="tx2">
              <a:lumMod val="20000"/>
              <a:lumOff val="80000"/>
            </a:schemeClr>
          </a:solidFill>
        </p:grpSpPr>
        <p:sp>
          <p:nvSpPr>
            <p:cNvPr id="239" name="Freeform 259"/>
            <p:cNvSpPr>
              <a:spLocks/>
            </p:cNvSpPr>
            <p:nvPr/>
          </p:nvSpPr>
          <p:spPr bwMode="auto">
            <a:xfrm>
              <a:off x="8083551" y="5992813"/>
              <a:ext cx="47625" cy="49213"/>
            </a:xfrm>
            <a:custGeom>
              <a:avLst/>
              <a:gdLst>
                <a:gd name="T0" fmla="*/ 16 w 30"/>
                <a:gd name="T1" fmla="*/ 24 h 31"/>
                <a:gd name="T2" fmla="*/ 26 w 30"/>
                <a:gd name="T3" fmla="*/ 31 h 31"/>
                <a:gd name="T4" fmla="*/ 21 w 30"/>
                <a:gd name="T5" fmla="*/ 18 h 31"/>
                <a:gd name="T6" fmla="*/ 30 w 30"/>
                <a:gd name="T7" fmla="*/ 11 h 31"/>
                <a:gd name="T8" fmla="*/ 20 w 30"/>
                <a:gd name="T9" fmla="*/ 11 h 31"/>
                <a:gd name="T10" fmla="*/ 16 w 30"/>
                <a:gd name="T11" fmla="*/ 0 h 31"/>
                <a:gd name="T12" fmla="*/ 11 w 30"/>
                <a:gd name="T13" fmla="*/ 11 h 31"/>
                <a:gd name="T14" fmla="*/ 0 w 30"/>
                <a:gd name="T15" fmla="*/ 11 h 31"/>
                <a:gd name="T16" fmla="*/ 10 w 30"/>
                <a:gd name="T17" fmla="*/ 18 h 31"/>
                <a:gd name="T18" fmla="*/ 6 w 30"/>
                <a:gd name="T19" fmla="*/ 31 h 31"/>
                <a:gd name="T20" fmla="*/ 16 w 30"/>
                <a:gd name="T21"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16" y="24"/>
                  </a:moveTo>
                  <a:lnTo>
                    <a:pt x="26" y="31"/>
                  </a:lnTo>
                  <a:lnTo>
                    <a:pt x="21" y="18"/>
                  </a:lnTo>
                  <a:lnTo>
                    <a:pt x="30" y="11"/>
                  </a:lnTo>
                  <a:lnTo>
                    <a:pt x="20" y="11"/>
                  </a:lnTo>
                  <a:lnTo>
                    <a:pt x="16" y="0"/>
                  </a:lnTo>
                  <a:lnTo>
                    <a:pt x="11" y="11"/>
                  </a:lnTo>
                  <a:lnTo>
                    <a:pt x="0" y="11"/>
                  </a:lnTo>
                  <a:lnTo>
                    <a:pt x="10" y="18"/>
                  </a:lnTo>
                  <a:lnTo>
                    <a:pt x="6" y="31"/>
                  </a:lnTo>
                  <a:lnTo>
                    <a:pt x="16" y="2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0" name="Freeform 260"/>
            <p:cNvSpPr>
              <a:spLocks/>
            </p:cNvSpPr>
            <p:nvPr/>
          </p:nvSpPr>
          <p:spPr bwMode="auto">
            <a:xfrm>
              <a:off x="8196263" y="6134100"/>
              <a:ext cx="188913" cy="9525"/>
            </a:xfrm>
            <a:custGeom>
              <a:avLst/>
              <a:gdLst>
                <a:gd name="T0" fmla="*/ 1 w 84"/>
                <a:gd name="T1" fmla="*/ 4 h 4"/>
                <a:gd name="T2" fmla="*/ 83 w 84"/>
                <a:gd name="T3" fmla="*/ 4 h 4"/>
                <a:gd name="T4" fmla="*/ 84 w 84"/>
                <a:gd name="T5" fmla="*/ 2 h 4"/>
                <a:gd name="T6" fmla="*/ 83 w 84"/>
                <a:gd name="T7" fmla="*/ 0 h 4"/>
                <a:gd name="T8" fmla="*/ 1 w 84"/>
                <a:gd name="T9" fmla="*/ 0 h 4"/>
                <a:gd name="T10" fmla="*/ 0 w 84"/>
                <a:gd name="T11" fmla="*/ 2 h 4"/>
                <a:gd name="T12" fmla="*/ 1 w 8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4" h="4">
                  <a:moveTo>
                    <a:pt x="1" y="4"/>
                  </a:moveTo>
                  <a:cubicBezTo>
                    <a:pt x="83" y="4"/>
                    <a:pt x="83" y="4"/>
                    <a:pt x="83" y="4"/>
                  </a:cubicBezTo>
                  <a:cubicBezTo>
                    <a:pt x="84" y="4"/>
                    <a:pt x="84" y="3"/>
                    <a:pt x="84" y="2"/>
                  </a:cubicBezTo>
                  <a:cubicBezTo>
                    <a:pt x="84" y="1"/>
                    <a:pt x="84" y="0"/>
                    <a:pt x="83" y="0"/>
                  </a:cubicBezTo>
                  <a:cubicBezTo>
                    <a:pt x="1" y="0"/>
                    <a:pt x="1" y="0"/>
                    <a:pt x="1" y="0"/>
                  </a:cubicBezTo>
                  <a:cubicBezTo>
                    <a:pt x="0" y="0"/>
                    <a:pt x="0" y="1"/>
                    <a:pt x="0" y="2"/>
                  </a:cubicBezTo>
                  <a:cubicBezTo>
                    <a:pt x="0" y="3"/>
                    <a:pt x="0" y="4"/>
                    <a:pt x="1"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1" name="Freeform 261"/>
            <p:cNvSpPr>
              <a:spLocks/>
            </p:cNvSpPr>
            <p:nvPr/>
          </p:nvSpPr>
          <p:spPr bwMode="auto">
            <a:xfrm>
              <a:off x="8196263" y="6013450"/>
              <a:ext cx="188913" cy="7938"/>
            </a:xfrm>
            <a:custGeom>
              <a:avLst/>
              <a:gdLst>
                <a:gd name="T0" fmla="*/ 0 w 84"/>
                <a:gd name="T1" fmla="*/ 2 h 4"/>
                <a:gd name="T2" fmla="*/ 1 w 84"/>
                <a:gd name="T3" fmla="*/ 4 h 4"/>
                <a:gd name="T4" fmla="*/ 83 w 84"/>
                <a:gd name="T5" fmla="*/ 4 h 4"/>
                <a:gd name="T6" fmla="*/ 84 w 84"/>
                <a:gd name="T7" fmla="*/ 2 h 4"/>
                <a:gd name="T8" fmla="*/ 83 w 84"/>
                <a:gd name="T9" fmla="*/ 0 h 4"/>
                <a:gd name="T10" fmla="*/ 1 w 84"/>
                <a:gd name="T11" fmla="*/ 0 h 4"/>
                <a:gd name="T12" fmla="*/ 0 w 8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84" h="4">
                  <a:moveTo>
                    <a:pt x="0" y="2"/>
                  </a:moveTo>
                  <a:cubicBezTo>
                    <a:pt x="0" y="3"/>
                    <a:pt x="0" y="4"/>
                    <a:pt x="1" y="4"/>
                  </a:cubicBezTo>
                  <a:cubicBezTo>
                    <a:pt x="83" y="4"/>
                    <a:pt x="83" y="4"/>
                    <a:pt x="83" y="4"/>
                  </a:cubicBezTo>
                  <a:cubicBezTo>
                    <a:pt x="84" y="4"/>
                    <a:pt x="84" y="3"/>
                    <a:pt x="84" y="2"/>
                  </a:cubicBezTo>
                  <a:cubicBezTo>
                    <a:pt x="84" y="1"/>
                    <a:pt x="84" y="0"/>
                    <a:pt x="83" y="0"/>
                  </a:cubicBezTo>
                  <a:cubicBezTo>
                    <a:pt x="1" y="0"/>
                    <a:pt x="1" y="0"/>
                    <a:pt x="1" y="0"/>
                  </a:cubicBezTo>
                  <a:cubicBezTo>
                    <a:pt x="0" y="0"/>
                    <a:pt x="0" y="1"/>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2" name="Freeform 262"/>
            <p:cNvSpPr>
              <a:spLocks/>
            </p:cNvSpPr>
            <p:nvPr/>
          </p:nvSpPr>
          <p:spPr bwMode="auto">
            <a:xfrm>
              <a:off x="8196263" y="5891213"/>
              <a:ext cx="188913" cy="9525"/>
            </a:xfrm>
            <a:custGeom>
              <a:avLst/>
              <a:gdLst>
                <a:gd name="T0" fmla="*/ 83 w 84"/>
                <a:gd name="T1" fmla="*/ 4 h 4"/>
                <a:gd name="T2" fmla="*/ 84 w 84"/>
                <a:gd name="T3" fmla="*/ 2 h 4"/>
                <a:gd name="T4" fmla="*/ 83 w 84"/>
                <a:gd name="T5" fmla="*/ 0 h 4"/>
                <a:gd name="T6" fmla="*/ 1 w 84"/>
                <a:gd name="T7" fmla="*/ 0 h 4"/>
                <a:gd name="T8" fmla="*/ 0 w 84"/>
                <a:gd name="T9" fmla="*/ 2 h 4"/>
                <a:gd name="T10" fmla="*/ 1 w 84"/>
                <a:gd name="T11" fmla="*/ 4 h 4"/>
                <a:gd name="T12" fmla="*/ 83 w 8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4" h="4">
                  <a:moveTo>
                    <a:pt x="83" y="4"/>
                  </a:moveTo>
                  <a:cubicBezTo>
                    <a:pt x="84" y="4"/>
                    <a:pt x="84" y="3"/>
                    <a:pt x="84" y="2"/>
                  </a:cubicBezTo>
                  <a:cubicBezTo>
                    <a:pt x="84" y="1"/>
                    <a:pt x="84" y="0"/>
                    <a:pt x="83" y="0"/>
                  </a:cubicBezTo>
                  <a:cubicBezTo>
                    <a:pt x="1" y="0"/>
                    <a:pt x="1" y="0"/>
                    <a:pt x="1" y="0"/>
                  </a:cubicBezTo>
                  <a:cubicBezTo>
                    <a:pt x="0" y="0"/>
                    <a:pt x="0" y="1"/>
                    <a:pt x="0" y="2"/>
                  </a:cubicBezTo>
                  <a:cubicBezTo>
                    <a:pt x="0" y="3"/>
                    <a:pt x="0" y="4"/>
                    <a:pt x="1" y="4"/>
                  </a:cubicBezTo>
                  <a:lnTo>
                    <a:pt x="83"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3" name="Freeform 263"/>
            <p:cNvSpPr>
              <a:spLocks/>
            </p:cNvSpPr>
            <p:nvPr/>
          </p:nvSpPr>
          <p:spPr bwMode="auto">
            <a:xfrm>
              <a:off x="8083551" y="5870575"/>
              <a:ext cx="47625" cy="49213"/>
            </a:xfrm>
            <a:custGeom>
              <a:avLst/>
              <a:gdLst>
                <a:gd name="T0" fmla="*/ 16 w 30"/>
                <a:gd name="T1" fmla="*/ 0 h 31"/>
                <a:gd name="T2" fmla="*/ 11 w 30"/>
                <a:gd name="T3" fmla="*/ 12 h 31"/>
                <a:gd name="T4" fmla="*/ 0 w 30"/>
                <a:gd name="T5" fmla="*/ 12 h 31"/>
                <a:gd name="T6" fmla="*/ 10 w 30"/>
                <a:gd name="T7" fmla="*/ 19 h 31"/>
                <a:gd name="T8" fmla="*/ 6 w 30"/>
                <a:gd name="T9" fmla="*/ 31 h 31"/>
                <a:gd name="T10" fmla="*/ 16 w 30"/>
                <a:gd name="T11" fmla="*/ 23 h 31"/>
                <a:gd name="T12" fmla="*/ 26 w 30"/>
                <a:gd name="T13" fmla="*/ 31 h 31"/>
                <a:gd name="T14" fmla="*/ 21 w 30"/>
                <a:gd name="T15" fmla="*/ 19 h 31"/>
                <a:gd name="T16" fmla="*/ 30 w 30"/>
                <a:gd name="T17" fmla="*/ 12 h 31"/>
                <a:gd name="T18" fmla="*/ 20 w 30"/>
                <a:gd name="T19" fmla="*/ 12 h 31"/>
                <a:gd name="T20" fmla="*/ 16 w 30"/>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16" y="0"/>
                  </a:moveTo>
                  <a:lnTo>
                    <a:pt x="11" y="12"/>
                  </a:lnTo>
                  <a:lnTo>
                    <a:pt x="0" y="12"/>
                  </a:lnTo>
                  <a:lnTo>
                    <a:pt x="10" y="19"/>
                  </a:lnTo>
                  <a:lnTo>
                    <a:pt x="6" y="31"/>
                  </a:lnTo>
                  <a:lnTo>
                    <a:pt x="16" y="23"/>
                  </a:lnTo>
                  <a:lnTo>
                    <a:pt x="26" y="31"/>
                  </a:lnTo>
                  <a:lnTo>
                    <a:pt x="21" y="19"/>
                  </a:lnTo>
                  <a:lnTo>
                    <a:pt x="30" y="12"/>
                  </a:lnTo>
                  <a:lnTo>
                    <a:pt x="20" y="12"/>
                  </a:lnTo>
                  <a:lnTo>
                    <a:pt x="16" y="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4" name="Freeform 264"/>
            <p:cNvSpPr>
              <a:spLocks/>
            </p:cNvSpPr>
            <p:nvPr/>
          </p:nvSpPr>
          <p:spPr bwMode="auto">
            <a:xfrm>
              <a:off x="8083551" y="6115050"/>
              <a:ext cx="47625" cy="49213"/>
            </a:xfrm>
            <a:custGeom>
              <a:avLst/>
              <a:gdLst>
                <a:gd name="T0" fmla="*/ 20 w 30"/>
                <a:gd name="T1" fmla="*/ 12 h 31"/>
                <a:gd name="T2" fmla="*/ 16 w 30"/>
                <a:gd name="T3" fmla="*/ 0 h 31"/>
                <a:gd name="T4" fmla="*/ 11 w 30"/>
                <a:gd name="T5" fmla="*/ 12 h 31"/>
                <a:gd name="T6" fmla="*/ 0 w 30"/>
                <a:gd name="T7" fmla="*/ 12 h 31"/>
                <a:gd name="T8" fmla="*/ 10 w 30"/>
                <a:gd name="T9" fmla="*/ 18 h 31"/>
                <a:gd name="T10" fmla="*/ 6 w 30"/>
                <a:gd name="T11" fmla="*/ 31 h 31"/>
                <a:gd name="T12" fmla="*/ 16 w 30"/>
                <a:gd name="T13" fmla="*/ 24 h 31"/>
                <a:gd name="T14" fmla="*/ 26 w 30"/>
                <a:gd name="T15" fmla="*/ 31 h 31"/>
                <a:gd name="T16" fmla="*/ 21 w 30"/>
                <a:gd name="T17" fmla="*/ 18 h 31"/>
                <a:gd name="T18" fmla="*/ 30 w 30"/>
                <a:gd name="T19" fmla="*/ 12 h 31"/>
                <a:gd name="T20" fmla="*/ 20 w 30"/>
                <a:gd name="T21"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20" y="12"/>
                  </a:moveTo>
                  <a:lnTo>
                    <a:pt x="16" y="0"/>
                  </a:lnTo>
                  <a:lnTo>
                    <a:pt x="11" y="12"/>
                  </a:lnTo>
                  <a:lnTo>
                    <a:pt x="0" y="12"/>
                  </a:lnTo>
                  <a:lnTo>
                    <a:pt x="10" y="18"/>
                  </a:lnTo>
                  <a:lnTo>
                    <a:pt x="6" y="31"/>
                  </a:lnTo>
                  <a:lnTo>
                    <a:pt x="16" y="24"/>
                  </a:lnTo>
                  <a:lnTo>
                    <a:pt x="26" y="31"/>
                  </a:lnTo>
                  <a:lnTo>
                    <a:pt x="21" y="18"/>
                  </a:lnTo>
                  <a:lnTo>
                    <a:pt x="30" y="12"/>
                  </a:lnTo>
                  <a:lnTo>
                    <a:pt x="20" y="12"/>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5" name="Freeform 265"/>
            <p:cNvSpPr>
              <a:spLocks noEditPoints="1"/>
            </p:cNvSpPr>
            <p:nvPr/>
          </p:nvSpPr>
          <p:spPr bwMode="auto">
            <a:xfrm>
              <a:off x="8012113" y="5799138"/>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190 w 193"/>
                <a:gd name="T19" fmla="*/ 178 h 193"/>
                <a:gd name="T20" fmla="*/ 178 w 193"/>
                <a:gd name="T21" fmla="*/ 190 h 193"/>
                <a:gd name="T22" fmla="*/ 16 w 193"/>
                <a:gd name="T23" fmla="*/ 190 h 193"/>
                <a:gd name="T24" fmla="*/ 4 w 193"/>
                <a:gd name="T25" fmla="*/ 178 h 193"/>
                <a:gd name="T26" fmla="*/ 4 w 193"/>
                <a:gd name="T27" fmla="*/ 16 h 193"/>
                <a:gd name="T28" fmla="*/ 16 w 193"/>
                <a:gd name="T29" fmla="*/ 4 h 193"/>
                <a:gd name="T30" fmla="*/ 178 w 193"/>
                <a:gd name="T31" fmla="*/ 4 h 193"/>
                <a:gd name="T32" fmla="*/ 190 w 193"/>
                <a:gd name="T33" fmla="*/ 16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16"/>
                  </a:lnTo>
                  <a:close/>
                  <a:moveTo>
                    <a:pt x="190" y="178"/>
                  </a:moveTo>
                  <a:cubicBezTo>
                    <a:pt x="190" y="184"/>
                    <a:pt x="184"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4" y="4"/>
                    <a:pt x="190" y="9"/>
                    <a:pt x="190" y="16"/>
                  </a:cubicBezTo>
                  <a:lnTo>
                    <a:pt x="190" y="178"/>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46" name="Group 245"/>
          <p:cNvGrpSpPr/>
          <p:nvPr/>
        </p:nvGrpSpPr>
        <p:grpSpPr>
          <a:xfrm>
            <a:off x="8866191" y="5799143"/>
            <a:ext cx="433388" cy="434975"/>
            <a:chOff x="8866188" y="5799138"/>
            <a:chExt cx="433388" cy="434975"/>
          </a:xfrm>
          <a:solidFill>
            <a:schemeClr val="tx2">
              <a:lumMod val="20000"/>
              <a:lumOff val="80000"/>
            </a:schemeClr>
          </a:solidFill>
        </p:grpSpPr>
        <p:sp>
          <p:nvSpPr>
            <p:cNvPr id="247" name="Freeform 266"/>
            <p:cNvSpPr>
              <a:spLocks/>
            </p:cNvSpPr>
            <p:nvPr/>
          </p:nvSpPr>
          <p:spPr bwMode="auto">
            <a:xfrm>
              <a:off x="9088438" y="6083300"/>
              <a:ext cx="69850" cy="69850"/>
            </a:xfrm>
            <a:custGeom>
              <a:avLst/>
              <a:gdLst>
                <a:gd name="T0" fmla="*/ 2 w 31"/>
                <a:gd name="T1" fmla="*/ 31 h 31"/>
                <a:gd name="T2" fmla="*/ 3 w 31"/>
                <a:gd name="T3" fmla="*/ 31 h 31"/>
                <a:gd name="T4" fmla="*/ 31 w 31"/>
                <a:gd name="T5" fmla="*/ 4 h 31"/>
                <a:gd name="T6" fmla="*/ 31 w 31"/>
                <a:gd name="T7" fmla="*/ 2 h 31"/>
                <a:gd name="T8" fmla="*/ 29 w 31"/>
                <a:gd name="T9" fmla="*/ 0 h 31"/>
                <a:gd name="T10" fmla="*/ 28 w 31"/>
                <a:gd name="T11" fmla="*/ 1 h 31"/>
                <a:gd name="T12" fmla="*/ 1 w 31"/>
                <a:gd name="T13" fmla="*/ 28 h 31"/>
                <a:gd name="T14" fmla="*/ 0 w 31"/>
                <a:gd name="T15" fmla="*/ 29 h 31"/>
                <a:gd name="T16" fmla="*/ 2 w 31"/>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1">
                  <a:moveTo>
                    <a:pt x="2" y="31"/>
                  </a:moveTo>
                  <a:cubicBezTo>
                    <a:pt x="3" y="31"/>
                    <a:pt x="3" y="31"/>
                    <a:pt x="3" y="31"/>
                  </a:cubicBezTo>
                  <a:cubicBezTo>
                    <a:pt x="31" y="4"/>
                    <a:pt x="31" y="4"/>
                    <a:pt x="31" y="4"/>
                  </a:cubicBezTo>
                  <a:cubicBezTo>
                    <a:pt x="31" y="3"/>
                    <a:pt x="31" y="3"/>
                    <a:pt x="31" y="2"/>
                  </a:cubicBezTo>
                  <a:cubicBezTo>
                    <a:pt x="31" y="1"/>
                    <a:pt x="30" y="0"/>
                    <a:pt x="29" y="0"/>
                  </a:cubicBezTo>
                  <a:cubicBezTo>
                    <a:pt x="29" y="0"/>
                    <a:pt x="28" y="1"/>
                    <a:pt x="28" y="1"/>
                  </a:cubicBezTo>
                  <a:cubicBezTo>
                    <a:pt x="1" y="28"/>
                    <a:pt x="1" y="28"/>
                    <a:pt x="1" y="28"/>
                  </a:cubicBezTo>
                  <a:cubicBezTo>
                    <a:pt x="0" y="28"/>
                    <a:pt x="0" y="29"/>
                    <a:pt x="0" y="29"/>
                  </a:cubicBezTo>
                  <a:cubicBezTo>
                    <a:pt x="0" y="30"/>
                    <a:pt x="1" y="31"/>
                    <a:pt x="2"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8" name="Freeform 267"/>
            <p:cNvSpPr>
              <a:spLocks/>
            </p:cNvSpPr>
            <p:nvPr/>
          </p:nvSpPr>
          <p:spPr bwMode="auto">
            <a:xfrm>
              <a:off x="9099551" y="6013450"/>
              <a:ext cx="49213" cy="49213"/>
            </a:xfrm>
            <a:custGeom>
              <a:avLst/>
              <a:gdLst>
                <a:gd name="T0" fmla="*/ 20 w 22"/>
                <a:gd name="T1" fmla="*/ 0 h 22"/>
                <a:gd name="T2" fmla="*/ 18 w 22"/>
                <a:gd name="T3" fmla="*/ 0 h 22"/>
                <a:gd name="T4" fmla="*/ 0 w 22"/>
                <a:gd name="T5" fmla="*/ 18 h 22"/>
                <a:gd name="T6" fmla="*/ 0 w 22"/>
                <a:gd name="T7" fmla="*/ 20 h 22"/>
                <a:gd name="T8" fmla="*/ 2 w 22"/>
                <a:gd name="T9" fmla="*/ 22 h 22"/>
                <a:gd name="T10" fmla="*/ 3 w 22"/>
                <a:gd name="T11" fmla="*/ 21 h 22"/>
                <a:gd name="T12" fmla="*/ 21 w 22"/>
                <a:gd name="T13" fmla="*/ 3 h 22"/>
                <a:gd name="T14" fmla="*/ 22 w 22"/>
                <a:gd name="T15" fmla="*/ 2 h 22"/>
                <a:gd name="T16" fmla="*/ 20 w 22"/>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20" y="0"/>
                  </a:moveTo>
                  <a:cubicBezTo>
                    <a:pt x="19" y="0"/>
                    <a:pt x="19" y="0"/>
                    <a:pt x="18" y="0"/>
                  </a:cubicBezTo>
                  <a:cubicBezTo>
                    <a:pt x="0" y="18"/>
                    <a:pt x="0" y="18"/>
                    <a:pt x="0" y="18"/>
                  </a:cubicBezTo>
                  <a:cubicBezTo>
                    <a:pt x="0" y="19"/>
                    <a:pt x="0" y="19"/>
                    <a:pt x="0" y="20"/>
                  </a:cubicBezTo>
                  <a:cubicBezTo>
                    <a:pt x="0" y="21"/>
                    <a:pt x="1" y="22"/>
                    <a:pt x="2" y="22"/>
                  </a:cubicBezTo>
                  <a:cubicBezTo>
                    <a:pt x="2" y="22"/>
                    <a:pt x="3" y="21"/>
                    <a:pt x="3" y="21"/>
                  </a:cubicBezTo>
                  <a:cubicBezTo>
                    <a:pt x="21" y="3"/>
                    <a:pt x="21" y="3"/>
                    <a:pt x="21" y="3"/>
                  </a:cubicBezTo>
                  <a:cubicBezTo>
                    <a:pt x="21" y="3"/>
                    <a:pt x="22" y="2"/>
                    <a:pt x="22" y="2"/>
                  </a:cubicBezTo>
                  <a:cubicBezTo>
                    <a:pt x="22" y="1"/>
                    <a:pt x="21" y="0"/>
                    <a:pt x="2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9" name="Freeform 268"/>
            <p:cNvSpPr>
              <a:spLocks/>
            </p:cNvSpPr>
            <p:nvPr/>
          </p:nvSpPr>
          <p:spPr bwMode="auto">
            <a:xfrm>
              <a:off x="9047163" y="6083300"/>
              <a:ext cx="30163" cy="28575"/>
            </a:xfrm>
            <a:custGeom>
              <a:avLst/>
              <a:gdLst>
                <a:gd name="T0" fmla="*/ 10 w 13"/>
                <a:gd name="T1" fmla="*/ 1 h 13"/>
                <a:gd name="T2" fmla="*/ 1 w 13"/>
                <a:gd name="T3" fmla="*/ 10 h 13"/>
                <a:gd name="T4" fmla="*/ 0 w 13"/>
                <a:gd name="T5" fmla="*/ 11 h 13"/>
                <a:gd name="T6" fmla="*/ 2 w 13"/>
                <a:gd name="T7" fmla="*/ 13 h 13"/>
                <a:gd name="T8" fmla="*/ 3 w 13"/>
                <a:gd name="T9" fmla="*/ 13 h 13"/>
                <a:gd name="T10" fmla="*/ 12 w 13"/>
                <a:gd name="T11" fmla="*/ 4 h 13"/>
                <a:gd name="T12" fmla="*/ 13 w 13"/>
                <a:gd name="T13" fmla="*/ 2 h 13"/>
                <a:gd name="T14" fmla="*/ 11 w 13"/>
                <a:gd name="T15" fmla="*/ 0 h 13"/>
                <a:gd name="T16" fmla="*/ 10 w 13"/>
                <a:gd name="T17"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3">
                  <a:moveTo>
                    <a:pt x="10" y="1"/>
                  </a:moveTo>
                  <a:cubicBezTo>
                    <a:pt x="1" y="10"/>
                    <a:pt x="1" y="10"/>
                    <a:pt x="1" y="10"/>
                  </a:cubicBezTo>
                  <a:cubicBezTo>
                    <a:pt x="1" y="10"/>
                    <a:pt x="0" y="11"/>
                    <a:pt x="0" y="11"/>
                  </a:cubicBezTo>
                  <a:cubicBezTo>
                    <a:pt x="0" y="12"/>
                    <a:pt x="1" y="13"/>
                    <a:pt x="2" y="13"/>
                  </a:cubicBezTo>
                  <a:cubicBezTo>
                    <a:pt x="3" y="13"/>
                    <a:pt x="3" y="13"/>
                    <a:pt x="3" y="13"/>
                  </a:cubicBezTo>
                  <a:cubicBezTo>
                    <a:pt x="12" y="4"/>
                    <a:pt x="12" y="4"/>
                    <a:pt x="12" y="4"/>
                  </a:cubicBezTo>
                  <a:cubicBezTo>
                    <a:pt x="13" y="3"/>
                    <a:pt x="13" y="3"/>
                    <a:pt x="13" y="2"/>
                  </a:cubicBezTo>
                  <a:cubicBezTo>
                    <a:pt x="13" y="1"/>
                    <a:pt x="12" y="0"/>
                    <a:pt x="11" y="0"/>
                  </a:cubicBezTo>
                  <a:cubicBezTo>
                    <a:pt x="11" y="0"/>
                    <a:pt x="10" y="1"/>
                    <a:pt x="1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0" name="Freeform 269"/>
            <p:cNvSpPr>
              <a:spLocks noEditPoints="1"/>
            </p:cNvSpPr>
            <p:nvPr/>
          </p:nvSpPr>
          <p:spPr bwMode="auto">
            <a:xfrm>
              <a:off x="8926513" y="5859463"/>
              <a:ext cx="49213"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1" name="Freeform 270"/>
            <p:cNvSpPr>
              <a:spLocks noEditPoints="1"/>
            </p:cNvSpPr>
            <p:nvPr/>
          </p:nvSpPr>
          <p:spPr bwMode="auto">
            <a:xfrm>
              <a:off x="8866188" y="5799138"/>
              <a:ext cx="433388" cy="434975"/>
            </a:xfrm>
            <a:custGeom>
              <a:avLst/>
              <a:gdLst>
                <a:gd name="T0" fmla="*/ 193 w 193"/>
                <a:gd name="T1" fmla="*/ 101 h 193"/>
                <a:gd name="T2" fmla="*/ 193 w 193"/>
                <a:gd name="T3" fmla="*/ 100 h 193"/>
                <a:gd name="T4" fmla="*/ 93 w 193"/>
                <a:gd name="T5" fmla="*/ 1 h 193"/>
                <a:gd name="T6" fmla="*/ 92 w 193"/>
                <a:gd name="T7" fmla="*/ 0 h 193"/>
                <a:gd name="T8" fmla="*/ 11 w 193"/>
                <a:gd name="T9" fmla="*/ 0 h 193"/>
                <a:gd name="T10" fmla="*/ 0 w 193"/>
                <a:gd name="T11" fmla="*/ 11 h 193"/>
                <a:gd name="T12" fmla="*/ 0 w 193"/>
                <a:gd name="T13" fmla="*/ 92 h 193"/>
                <a:gd name="T14" fmla="*/ 1 w 193"/>
                <a:gd name="T15" fmla="*/ 94 h 193"/>
                <a:gd name="T16" fmla="*/ 100 w 193"/>
                <a:gd name="T17" fmla="*/ 193 h 193"/>
                <a:gd name="T18" fmla="*/ 102 w 193"/>
                <a:gd name="T19" fmla="*/ 193 h 193"/>
                <a:gd name="T20" fmla="*/ 193 w 193"/>
                <a:gd name="T21" fmla="*/ 103 h 193"/>
                <a:gd name="T22" fmla="*/ 193 w 193"/>
                <a:gd name="T23" fmla="*/ 101 h 193"/>
                <a:gd name="T24" fmla="*/ 101 w 193"/>
                <a:gd name="T25" fmla="*/ 189 h 193"/>
                <a:gd name="T26" fmla="*/ 4 w 193"/>
                <a:gd name="T27" fmla="*/ 91 h 193"/>
                <a:gd name="T28" fmla="*/ 4 w 193"/>
                <a:gd name="T29" fmla="*/ 11 h 193"/>
                <a:gd name="T30" fmla="*/ 11 w 193"/>
                <a:gd name="T31" fmla="*/ 4 h 193"/>
                <a:gd name="T32" fmla="*/ 91 w 193"/>
                <a:gd name="T33" fmla="*/ 4 h 193"/>
                <a:gd name="T34" fmla="*/ 189 w 193"/>
                <a:gd name="T35" fmla="*/ 101 h 193"/>
                <a:gd name="T36" fmla="*/ 101 w 193"/>
                <a:gd name="T37"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93">
                  <a:moveTo>
                    <a:pt x="193" y="101"/>
                  </a:moveTo>
                  <a:cubicBezTo>
                    <a:pt x="193" y="101"/>
                    <a:pt x="193" y="100"/>
                    <a:pt x="193" y="100"/>
                  </a:cubicBezTo>
                  <a:cubicBezTo>
                    <a:pt x="93" y="1"/>
                    <a:pt x="93" y="1"/>
                    <a:pt x="93" y="1"/>
                  </a:cubicBezTo>
                  <a:cubicBezTo>
                    <a:pt x="93" y="0"/>
                    <a:pt x="93" y="0"/>
                    <a:pt x="92" y="0"/>
                  </a:cubicBezTo>
                  <a:cubicBezTo>
                    <a:pt x="11" y="0"/>
                    <a:pt x="11" y="0"/>
                    <a:pt x="11" y="0"/>
                  </a:cubicBezTo>
                  <a:cubicBezTo>
                    <a:pt x="5" y="0"/>
                    <a:pt x="0" y="5"/>
                    <a:pt x="0" y="11"/>
                  </a:cubicBezTo>
                  <a:cubicBezTo>
                    <a:pt x="0" y="92"/>
                    <a:pt x="0" y="92"/>
                    <a:pt x="0" y="92"/>
                  </a:cubicBezTo>
                  <a:cubicBezTo>
                    <a:pt x="0" y="93"/>
                    <a:pt x="0" y="93"/>
                    <a:pt x="1" y="94"/>
                  </a:cubicBezTo>
                  <a:cubicBezTo>
                    <a:pt x="100" y="193"/>
                    <a:pt x="100" y="193"/>
                    <a:pt x="100" y="193"/>
                  </a:cubicBezTo>
                  <a:cubicBezTo>
                    <a:pt x="101" y="193"/>
                    <a:pt x="102" y="193"/>
                    <a:pt x="102" y="193"/>
                  </a:cubicBezTo>
                  <a:cubicBezTo>
                    <a:pt x="193" y="103"/>
                    <a:pt x="193" y="103"/>
                    <a:pt x="193" y="103"/>
                  </a:cubicBezTo>
                  <a:cubicBezTo>
                    <a:pt x="193" y="102"/>
                    <a:pt x="193" y="102"/>
                    <a:pt x="193" y="101"/>
                  </a:cubicBezTo>
                  <a:close/>
                  <a:moveTo>
                    <a:pt x="101" y="189"/>
                  </a:moveTo>
                  <a:cubicBezTo>
                    <a:pt x="4" y="91"/>
                    <a:pt x="4" y="91"/>
                    <a:pt x="4" y="91"/>
                  </a:cubicBezTo>
                  <a:cubicBezTo>
                    <a:pt x="4" y="11"/>
                    <a:pt x="4" y="11"/>
                    <a:pt x="4" y="11"/>
                  </a:cubicBezTo>
                  <a:cubicBezTo>
                    <a:pt x="4" y="7"/>
                    <a:pt x="7" y="4"/>
                    <a:pt x="11" y="4"/>
                  </a:cubicBezTo>
                  <a:cubicBezTo>
                    <a:pt x="91" y="4"/>
                    <a:pt x="91" y="4"/>
                    <a:pt x="91" y="4"/>
                  </a:cubicBezTo>
                  <a:cubicBezTo>
                    <a:pt x="189" y="101"/>
                    <a:pt x="189" y="101"/>
                    <a:pt x="189" y="101"/>
                  </a:cubicBezTo>
                  <a:lnTo>
                    <a:pt x="101" y="189"/>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52" name="Group 251"/>
          <p:cNvGrpSpPr/>
          <p:nvPr/>
        </p:nvGrpSpPr>
        <p:grpSpPr>
          <a:xfrm>
            <a:off x="9718682" y="5799143"/>
            <a:ext cx="434975" cy="434975"/>
            <a:chOff x="9718676" y="5799138"/>
            <a:chExt cx="434975" cy="434975"/>
          </a:xfrm>
          <a:solidFill>
            <a:schemeClr val="tx2">
              <a:lumMod val="20000"/>
              <a:lumOff val="80000"/>
            </a:schemeClr>
          </a:solidFill>
        </p:grpSpPr>
        <p:sp>
          <p:nvSpPr>
            <p:cNvPr id="253" name="Freeform 271"/>
            <p:cNvSpPr>
              <a:spLocks/>
            </p:cNvSpPr>
            <p:nvPr/>
          </p:nvSpPr>
          <p:spPr bwMode="auto">
            <a:xfrm>
              <a:off x="9921876" y="6042025"/>
              <a:ext cx="30163" cy="30163"/>
            </a:xfrm>
            <a:custGeom>
              <a:avLst/>
              <a:gdLst>
                <a:gd name="T0" fmla="*/ 11 w 13"/>
                <a:gd name="T1" fmla="*/ 0 h 13"/>
                <a:gd name="T2" fmla="*/ 10 w 13"/>
                <a:gd name="T3" fmla="*/ 1 h 13"/>
                <a:gd name="T4" fmla="*/ 0 w 13"/>
                <a:gd name="T5" fmla="*/ 10 h 13"/>
                <a:gd name="T6" fmla="*/ 0 w 13"/>
                <a:gd name="T7" fmla="*/ 11 h 13"/>
                <a:gd name="T8" fmla="*/ 2 w 13"/>
                <a:gd name="T9" fmla="*/ 13 h 13"/>
                <a:gd name="T10" fmla="*/ 3 w 13"/>
                <a:gd name="T11" fmla="*/ 13 h 13"/>
                <a:gd name="T12" fmla="*/ 12 w 13"/>
                <a:gd name="T13" fmla="*/ 4 h 13"/>
                <a:gd name="T14" fmla="*/ 13 w 13"/>
                <a:gd name="T15" fmla="*/ 2 h 13"/>
                <a:gd name="T16" fmla="*/ 11 w 13"/>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3">
                  <a:moveTo>
                    <a:pt x="11" y="0"/>
                  </a:moveTo>
                  <a:cubicBezTo>
                    <a:pt x="10" y="0"/>
                    <a:pt x="10" y="1"/>
                    <a:pt x="10" y="1"/>
                  </a:cubicBezTo>
                  <a:cubicBezTo>
                    <a:pt x="0" y="10"/>
                    <a:pt x="0" y="10"/>
                    <a:pt x="0" y="10"/>
                  </a:cubicBezTo>
                  <a:cubicBezTo>
                    <a:pt x="0" y="10"/>
                    <a:pt x="0" y="11"/>
                    <a:pt x="0" y="11"/>
                  </a:cubicBezTo>
                  <a:cubicBezTo>
                    <a:pt x="0" y="12"/>
                    <a:pt x="1" y="13"/>
                    <a:pt x="2" y="13"/>
                  </a:cubicBezTo>
                  <a:cubicBezTo>
                    <a:pt x="2" y="13"/>
                    <a:pt x="3" y="13"/>
                    <a:pt x="3" y="13"/>
                  </a:cubicBezTo>
                  <a:cubicBezTo>
                    <a:pt x="12" y="4"/>
                    <a:pt x="12" y="4"/>
                    <a:pt x="12" y="4"/>
                  </a:cubicBezTo>
                  <a:cubicBezTo>
                    <a:pt x="13" y="3"/>
                    <a:pt x="13" y="3"/>
                    <a:pt x="13" y="2"/>
                  </a:cubicBezTo>
                  <a:cubicBezTo>
                    <a:pt x="13" y="1"/>
                    <a:pt x="12" y="0"/>
                    <a:pt x="1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4" name="Freeform 272"/>
            <p:cNvSpPr>
              <a:spLocks/>
            </p:cNvSpPr>
            <p:nvPr/>
          </p:nvSpPr>
          <p:spPr bwMode="auto">
            <a:xfrm>
              <a:off x="9882188" y="6094413"/>
              <a:ext cx="17463" cy="17463"/>
            </a:xfrm>
            <a:custGeom>
              <a:avLst/>
              <a:gdLst>
                <a:gd name="T0" fmla="*/ 5 w 8"/>
                <a:gd name="T1" fmla="*/ 0 h 8"/>
                <a:gd name="T2" fmla="*/ 0 w 8"/>
                <a:gd name="T3" fmla="*/ 5 h 8"/>
                <a:gd name="T4" fmla="*/ 0 w 8"/>
                <a:gd name="T5" fmla="*/ 6 h 8"/>
                <a:gd name="T6" fmla="*/ 2 w 8"/>
                <a:gd name="T7" fmla="*/ 8 h 8"/>
                <a:gd name="T8" fmla="*/ 3 w 8"/>
                <a:gd name="T9" fmla="*/ 8 h 8"/>
                <a:gd name="T10" fmla="*/ 8 w 8"/>
                <a:gd name="T11" fmla="*/ 3 h 8"/>
                <a:gd name="T12" fmla="*/ 8 w 8"/>
                <a:gd name="T13" fmla="*/ 2 h 8"/>
                <a:gd name="T14" fmla="*/ 6 w 8"/>
                <a:gd name="T15" fmla="*/ 0 h 8"/>
                <a:gd name="T16" fmla="*/ 5 w 8"/>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5" y="0"/>
                  </a:moveTo>
                  <a:cubicBezTo>
                    <a:pt x="0" y="5"/>
                    <a:pt x="0" y="5"/>
                    <a:pt x="0" y="5"/>
                  </a:cubicBezTo>
                  <a:cubicBezTo>
                    <a:pt x="0" y="5"/>
                    <a:pt x="0" y="6"/>
                    <a:pt x="0" y="6"/>
                  </a:cubicBezTo>
                  <a:cubicBezTo>
                    <a:pt x="0" y="7"/>
                    <a:pt x="1" y="8"/>
                    <a:pt x="2" y="8"/>
                  </a:cubicBezTo>
                  <a:cubicBezTo>
                    <a:pt x="2" y="8"/>
                    <a:pt x="3" y="8"/>
                    <a:pt x="3" y="8"/>
                  </a:cubicBezTo>
                  <a:cubicBezTo>
                    <a:pt x="8" y="3"/>
                    <a:pt x="8" y="3"/>
                    <a:pt x="8" y="3"/>
                  </a:cubicBezTo>
                  <a:cubicBezTo>
                    <a:pt x="8" y="3"/>
                    <a:pt x="8" y="2"/>
                    <a:pt x="8" y="2"/>
                  </a:cubicBezTo>
                  <a:cubicBezTo>
                    <a:pt x="8" y="1"/>
                    <a:pt x="7" y="0"/>
                    <a:pt x="6" y="0"/>
                  </a:cubicBezTo>
                  <a:cubicBezTo>
                    <a:pt x="6" y="0"/>
                    <a:pt x="5" y="0"/>
                    <a:pt x="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5" name="Freeform 273"/>
            <p:cNvSpPr>
              <a:spLocks/>
            </p:cNvSpPr>
            <p:nvPr/>
          </p:nvSpPr>
          <p:spPr bwMode="auto">
            <a:xfrm>
              <a:off x="9780588" y="5799138"/>
              <a:ext cx="373063" cy="242888"/>
            </a:xfrm>
            <a:custGeom>
              <a:avLst/>
              <a:gdLst>
                <a:gd name="T0" fmla="*/ 166 w 166"/>
                <a:gd name="T1" fmla="*/ 92 h 108"/>
                <a:gd name="T2" fmla="*/ 165 w 166"/>
                <a:gd name="T3" fmla="*/ 91 h 108"/>
                <a:gd name="T4" fmla="*/ 75 w 166"/>
                <a:gd name="T5" fmla="*/ 1 h 108"/>
                <a:gd name="T6" fmla="*/ 74 w 166"/>
                <a:gd name="T7" fmla="*/ 0 h 108"/>
                <a:gd name="T8" fmla="*/ 11 w 166"/>
                <a:gd name="T9" fmla="*/ 0 h 108"/>
                <a:gd name="T10" fmla="*/ 0 w 166"/>
                <a:gd name="T11" fmla="*/ 11 h 108"/>
                <a:gd name="T12" fmla="*/ 2 w 166"/>
                <a:gd name="T13" fmla="*/ 13 h 108"/>
                <a:gd name="T14" fmla="*/ 4 w 166"/>
                <a:gd name="T15" fmla="*/ 11 h 108"/>
                <a:gd name="T16" fmla="*/ 11 w 166"/>
                <a:gd name="T17" fmla="*/ 4 h 108"/>
                <a:gd name="T18" fmla="*/ 73 w 166"/>
                <a:gd name="T19" fmla="*/ 4 h 108"/>
                <a:gd name="T20" fmla="*/ 161 w 166"/>
                <a:gd name="T21" fmla="*/ 92 h 108"/>
                <a:gd name="T22" fmla="*/ 149 w 166"/>
                <a:gd name="T23" fmla="*/ 104 h 108"/>
                <a:gd name="T24" fmla="*/ 149 w 166"/>
                <a:gd name="T25" fmla="*/ 106 h 108"/>
                <a:gd name="T26" fmla="*/ 151 w 166"/>
                <a:gd name="T27" fmla="*/ 108 h 108"/>
                <a:gd name="T28" fmla="*/ 152 w 166"/>
                <a:gd name="T29" fmla="*/ 107 h 108"/>
                <a:gd name="T30" fmla="*/ 165 w 166"/>
                <a:gd name="T31" fmla="*/ 94 h 108"/>
                <a:gd name="T32" fmla="*/ 166 w 166"/>
                <a:gd name="T33" fmla="*/ 9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108">
                  <a:moveTo>
                    <a:pt x="166" y="92"/>
                  </a:moveTo>
                  <a:cubicBezTo>
                    <a:pt x="166" y="92"/>
                    <a:pt x="166" y="91"/>
                    <a:pt x="165" y="91"/>
                  </a:cubicBezTo>
                  <a:cubicBezTo>
                    <a:pt x="75" y="1"/>
                    <a:pt x="75" y="1"/>
                    <a:pt x="75" y="1"/>
                  </a:cubicBezTo>
                  <a:cubicBezTo>
                    <a:pt x="75" y="1"/>
                    <a:pt x="74" y="0"/>
                    <a:pt x="74" y="0"/>
                  </a:cubicBezTo>
                  <a:cubicBezTo>
                    <a:pt x="11" y="0"/>
                    <a:pt x="11" y="0"/>
                    <a:pt x="11" y="0"/>
                  </a:cubicBezTo>
                  <a:cubicBezTo>
                    <a:pt x="5" y="0"/>
                    <a:pt x="0" y="5"/>
                    <a:pt x="0" y="11"/>
                  </a:cubicBezTo>
                  <a:cubicBezTo>
                    <a:pt x="0" y="12"/>
                    <a:pt x="1" y="13"/>
                    <a:pt x="2" y="13"/>
                  </a:cubicBezTo>
                  <a:cubicBezTo>
                    <a:pt x="3" y="13"/>
                    <a:pt x="4" y="12"/>
                    <a:pt x="4" y="11"/>
                  </a:cubicBezTo>
                  <a:cubicBezTo>
                    <a:pt x="4" y="7"/>
                    <a:pt x="7" y="4"/>
                    <a:pt x="11" y="4"/>
                  </a:cubicBezTo>
                  <a:cubicBezTo>
                    <a:pt x="73" y="4"/>
                    <a:pt x="73" y="4"/>
                    <a:pt x="73" y="4"/>
                  </a:cubicBezTo>
                  <a:cubicBezTo>
                    <a:pt x="161" y="92"/>
                    <a:pt x="161" y="92"/>
                    <a:pt x="161" y="92"/>
                  </a:cubicBezTo>
                  <a:cubicBezTo>
                    <a:pt x="149" y="104"/>
                    <a:pt x="149" y="104"/>
                    <a:pt x="149" y="104"/>
                  </a:cubicBezTo>
                  <a:cubicBezTo>
                    <a:pt x="149" y="105"/>
                    <a:pt x="149" y="105"/>
                    <a:pt x="149" y="106"/>
                  </a:cubicBezTo>
                  <a:cubicBezTo>
                    <a:pt x="149" y="107"/>
                    <a:pt x="149" y="108"/>
                    <a:pt x="151" y="108"/>
                  </a:cubicBezTo>
                  <a:cubicBezTo>
                    <a:pt x="151" y="108"/>
                    <a:pt x="152" y="107"/>
                    <a:pt x="152" y="107"/>
                  </a:cubicBezTo>
                  <a:cubicBezTo>
                    <a:pt x="165" y="94"/>
                    <a:pt x="165" y="94"/>
                    <a:pt x="165" y="94"/>
                  </a:cubicBezTo>
                  <a:cubicBezTo>
                    <a:pt x="166" y="93"/>
                    <a:pt x="166" y="93"/>
                    <a:pt x="166" y="9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6" name="Freeform 274"/>
            <p:cNvSpPr>
              <a:spLocks/>
            </p:cNvSpPr>
            <p:nvPr/>
          </p:nvSpPr>
          <p:spPr bwMode="auto">
            <a:xfrm>
              <a:off x="9921876" y="6102350"/>
              <a:ext cx="49213" cy="50800"/>
            </a:xfrm>
            <a:custGeom>
              <a:avLst/>
              <a:gdLst>
                <a:gd name="T0" fmla="*/ 22 w 22"/>
                <a:gd name="T1" fmla="*/ 2 h 22"/>
                <a:gd name="T2" fmla="*/ 20 w 22"/>
                <a:gd name="T3" fmla="*/ 0 h 22"/>
                <a:gd name="T4" fmla="*/ 19 w 22"/>
                <a:gd name="T5" fmla="*/ 1 h 22"/>
                <a:gd name="T6" fmla="*/ 0 w 22"/>
                <a:gd name="T7" fmla="*/ 19 h 22"/>
                <a:gd name="T8" fmla="*/ 0 w 22"/>
                <a:gd name="T9" fmla="*/ 20 h 22"/>
                <a:gd name="T10" fmla="*/ 2 w 22"/>
                <a:gd name="T11" fmla="*/ 22 h 22"/>
                <a:gd name="T12" fmla="*/ 3 w 22"/>
                <a:gd name="T13" fmla="*/ 22 h 22"/>
                <a:gd name="T14" fmla="*/ 21 w 22"/>
                <a:gd name="T15" fmla="*/ 4 h 22"/>
                <a:gd name="T16" fmla="*/ 22 w 22"/>
                <a:gd name="T17"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22" y="2"/>
                  </a:moveTo>
                  <a:cubicBezTo>
                    <a:pt x="22" y="1"/>
                    <a:pt x="21" y="0"/>
                    <a:pt x="20" y="0"/>
                  </a:cubicBezTo>
                  <a:cubicBezTo>
                    <a:pt x="19" y="0"/>
                    <a:pt x="19" y="1"/>
                    <a:pt x="19" y="1"/>
                  </a:cubicBezTo>
                  <a:cubicBezTo>
                    <a:pt x="0" y="19"/>
                    <a:pt x="0" y="19"/>
                    <a:pt x="0" y="19"/>
                  </a:cubicBezTo>
                  <a:cubicBezTo>
                    <a:pt x="0" y="19"/>
                    <a:pt x="0" y="20"/>
                    <a:pt x="0" y="20"/>
                  </a:cubicBezTo>
                  <a:cubicBezTo>
                    <a:pt x="0" y="21"/>
                    <a:pt x="1" y="22"/>
                    <a:pt x="2" y="22"/>
                  </a:cubicBezTo>
                  <a:cubicBezTo>
                    <a:pt x="2" y="22"/>
                    <a:pt x="3" y="22"/>
                    <a:pt x="3" y="22"/>
                  </a:cubicBezTo>
                  <a:cubicBezTo>
                    <a:pt x="21" y="4"/>
                    <a:pt x="21" y="4"/>
                    <a:pt x="21" y="4"/>
                  </a:cubicBezTo>
                  <a:cubicBezTo>
                    <a:pt x="22" y="3"/>
                    <a:pt x="22" y="3"/>
                    <a:pt x="22" y="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7" name="Freeform 275"/>
            <p:cNvSpPr>
              <a:spLocks noEditPoints="1"/>
            </p:cNvSpPr>
            <p:nvPr/>
          </p:nvSpPr>
          <p:spPr bwMode="auto">
            <a:xfrm>
              <a:off x="9718676" y="5859463"/>
              <a:ext cx="374650" cy="374650"/>
            </a:xfrm>
            <a:custGeom>
              <a:avLst/>
              <a:gdLst>
                <a:gd name="T0" fmla="*/ 166 w 166"/>
                <a:gd name="T1" fmla="*/ 92 h 166"/>
                <a:gd name="T2" fmla="*/ 165 w 166"/>
                <a:gd name="T3" fmla="*/ 91 h 166"/>
                <a:gd name="T4" fmla="*/ 75 w 166"/>
                <a:gd name="T5" fmla="*/ 1 h 166"/>
                <a:gd name="T6" fmla="*/ 74 w 166"/>
                <a:gd name="T7" fmla="*/ 0 h 166"/>
                <a:gd name="T8" fmla="*/ 11 w 166"/>
                <a:gd name="T9" fmla="*/ 0 h 166"/>
                <a:gd name="T10" fmla="*/ 0 w 166"/>
                <a:gd name="T11" fmla="*/ 11 h 166"/>
                <a:gd name="T12" fmla="*/ 0 w 166"/>
                <a:gd name="T13" fmla="*/ 74 h 166"/>
                <a:gd name="T14" fmla="*/ 0 w 166"/>
                <a:gd name="T15" fmla="*/ 76 h 166"/>
                <a:gd name="T16" fmla="*/ 90 w 166"/>
                <a:gd name="T17" fmla="*/ 166 h 166"/>
                <a:gd name="T18" fmla="*/ 93 w 166"/>
                <a:gd name="T19" fmla="*/ 166 h 166"/>
                <a:gd name="T20" fmla="*/ 165 w 166"/>
                <a:gd name="T21" fmla="*/ 94 h 166"/>
                <a:gd name="T22" fmla="*/ 166 w 166"/>
                <a:gd name="T23" fmla="*/ 92 h 166"/>
                <a:gd name="T24" fmla="*/ 92 w 166"/>
                <a:gd name="T25" fmla="*/ 162 h 166"/>
                <a:gd name="T26" fmla="*/ 4 w 166"/>
                <a:gd name="T27" fmla="*/ 73 h 166"/>
                <a:gd name="T28" fmla="*/ 4 w 166"/>
                <a:gd name="T29" fmla="*/ 11 h 166"/>
                <a:gd name="T30" fmla="*/ 11 w 166"/>
                <a:gd name="T31" fmla="*/ 4 h 166"/>
                <a:gd name="T32" fmla="*/ 73 w 166"/>
                <a:gd name="T33" fmla="*/ 4 h 166"/>
                <a:gd name="T34" fmla="*/ 161 w 166"/>
                <a:gd name="T35" fmla="*/ 92 h 166"/>
                <a:gd name="T36" fmla="*/ 92 w 166"/>
                <a:gd name="T37" fmla="*/ 16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6" h="166">
                  <a:moveTo>
                    <a:pt x="166" y="92"/>
                  </a:moveTo>
                  <a:cubicBezTo>
                    <a:pt x="166" y="92"/>
                    <a:pt x="166" y="91"/>
                    <a:pt x="165" y="91"/>
                  </a:cubicBezTo>
                  <a:cubicBezTo>
                    <a:pt x="75" y="1"/>
                    <a:pt x="75" y="1"/>
                    <a:pt x="75" y="1"/>
                  </a:cubicBezTo>
                  <a:cubicBezTo>
                    <a:pt x="75" y="0"/>
                    <a:pt x="74" y="0"/>
                    <a:pt x="74" y="0"/>
                  </a:cubicBezTo>
                  <a:cubicBezTo>
                    <a:pt x="11" y="0"/>
                    <a:pt x="11" y="0"/>
                    <a:pt x="11" y="0"/>
                  </a:cubicBezTo>
                  <a:cubicBezTo>
                    <a:pt x="5" y="0"/>
                    <a:pt x="0" y="5"/>
                    <a:pt x="0" y="11"/>
                  </a:cubicBezTo>
                  <a:cubicBezTo>
                    <a:pt x="0" y="74"/>
                    <a:pt x="0" y="74"/>
                    <a:pt x="0" y="74"/>
                  </a:cubicBezTo>
                  <a:cubicBezTo>
                    <a:pt x="0" y="75"/>
                    <a:pt x="0" y="75"/>
                    <a:pt x="0" y="76"/>
                  </a:cubicBezTo>
                  <a:cubicBezTo>
                    <a:pt x="90" y="166"/>
                    <a:pt x="90" y="166"/>
                    <a:pt x="90" y="166"/>
                  </a:cubicBezTo>
                  <a:cubicBezTo>
                    <a:pt x="91" y="166"/>
                    <a:pt x="92" y="166"/>
                    <a:pt x="93" y="166"/>
                  </a:cubicBezTo>
                  <a:cubicBezTo>
                    <a:pt x="165" y="94"/>
                    <a:pt x="165" y="94"/>
                    <a:pt x="165" y="94"/>
                  </a:cubicBezTo>
                  <a:cubicBezTo>
                    <a:pt x="166" y="93"/>
                    <a:pt x="166" y="93"/>
                    <a:pt x="166" y="92"/>
                  </a:cubicBezTo>
                  <a:close/>
                  <a:moveTo>
                    <a:pt x="92" y="162"/>
                  </a:moveTo>
                  <a:cubicBezTo>
                    <a:pt x="4" y="73"/>
                    <a:pt x="4" y="73"/>
                    <a:pt x="4" y="73"/>
                  </a:cubicBezTo>
                  <a:cubicBezTo>
                    <a:pt x="4" y="11"/>
                    <a:pt x="4" y="11"/>
                    <a:pt x="4" y="11"/>
                  </a:cubicBezTo>
                  <a:cubicBezTo>
                    <a:pt x="4" y="7"/>
                    <a:pt x="7" y="4"/>
                    <a:pt x="11" y="4"/>
                  </a:cubicBezTo>
                  <a:cubicBezTo>
                    <a:pt x="73" y="4"/>
                    <a:pt x="73" y="4"/>
                    <a:pt x="73" y="4"/>
                  </a:cubicBezTo>
                  <a:cubicBezTo>
                    <a:pt x="161" y="92"/>
                    <a:pt x="161" y="92"/>
                    <a:pt x="161" y="92"/>
                  </a:cubicBezTo>
                  <a:lnTo>
                    <a:pt x="92" y="162"/>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8" name="Freeform 276"/>
            <p:cNvSpPr>
              <a:spLocks noEditPoints="1"/>
            </p:cNvSpPr>
            <p:nvPr/>
          </p:nvSpPr>
          <p:spPr bwMode="auto">
            <a:xfrm>
              <a:off x="9780588" y="5919788"/>
              <a:ext cx="49213" cy="50800"/>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2260189848"/>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 name="TextBox 485"/>
          <p:cNvSpPr txBox="1"/>
          <p:nvPr/>
        </p:nvSpPr>
        <p:spPr>
          <a:xfrm>
            <a:off x="4880763" y="438149"/>
            <a:ext cx="2074607" cy="707886"/>
          </a:xfrm>
          <a:prstGeom prst="rect">
            <a:avLst/>
          </a:prstGeom>
          <a:noFill/>
        </p:spPr>
        <p:txBody>
          <a:bodyPr wrap="none" rtlCol="0">
            <a:spAutoFit/>
          </a:bodyPr>
          <a:lstStyle/>
          <a:p>
            <a:r>
              <a:rPr lang="en-US" sz="4000" b="1" dirty="0">
                <a:solidFill>
                  <a:schemeClr val="bg1"/>
                </a:solidFill>
                <a:latin typeface="+mj-lt"/>
              </a:rPr>
              <a:t>GENERAL</a:t>
            </a:r>
          </a:p>
        </p:txBody>
      </p:sp>
      <p:grpSp>
        <p:nvGrpSpPr>
          <p:cNvPr id="487" name="Group 486"/>
          <p:cNvGrpSpPr/>
          <p:nvPr/>
        </p:nvGrpSpPr>
        <p:grpSpPr>
          <a:xfrm>
            <a:off x="2078040" y="1501782"/>
            <a:ext cx="354013" cy="434975"/>
            <a:chOff x="2078038" y="1501776"/>
            <a:chExt cx="354013" cy="434975"/>
          </a:xfrm>
          <a:solidFill>
            <a:schemeClr val="tx2">
              <a:lumMod val="20000"/>
              <a:lumOff val="80000"/>
            </a:schemeClr>
          </a:solidFill>
        </p:grpSpPr>
        <p:sp>
          <p:nvSpPr>
            <p:cNvPr id="488" name="Freeform 55"/>
            <p:cNvSpPr>
              <a:spLocks/>
            </p:cNvSpPr>
            <p:nvPr/>
          </p:nvSpPr>
          <p:spPr bwMode="auto">
            <a:xfrm>
              <a:off x="2159001" y="1846263"/>
              <a:ext cx="50800" cy="9525"/>
            </a:xfrm>
            <a:custGeom>
              <a:avLst/>
              <a:gdLst>
                <a:gd name="T0" fmla="*/ 2 w 22"/>
                <a:gd name="T1" fmla="*/ 4 h 4"/>
                <a:gd name="T2" fmla="*/ 20 w 22"/>
                <a:gd name="T3" fmla="*/ 4 h 4"/>
                <a:gd name="T4" fmla="*/ 22 w 22"/>
                <a:gd name="T5" fmla="*/ 2 h 4"/>
                <a:gd name="T6" fmla="*/ 20 w 22"/>
                <a:gd name="T7" fmla="*/ 0 h 4"/>
                <a:gd name="T8" fmla="*/ 2 w 22"/>
                <a:gd name="T9" fmla="*/ 0 h 4"/>
                <a:gd name="T10" fmla="*/ 0 w 22"/>
                <a:gd name="T11" fmla="*/ 2 h 4"/>
                <a:gd name="T12" fmla="*/ 2 w 2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4"/>
                  </a:moveTo>
                  <a:cubicBezTo>
                    <a:pt x="20" y="4"/>
                    <a:pt x="20" y="4"/>
                    <a:pt x="20" y="4"/>
                  </a:cubicBezTo>
                  <a:cubicBezTo>
                    <a:pt x="21" y="4"/>
                    <a:pt x="22" y="3"/>
                    <a:pt x="22" y="2"/>
                  </a:cubicBezTo>
                  <a:cubicBezTo>
                    <a:pt x="22" y="1"/>
                    <a:pt x="21" y="0"/>
                    <a:pt x="20"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56"/>
            <p:cNvSpPr>
              <a:spLocks/>
            </p:cNvSpPr>
            <p:nvPr/>
          </p:nvSpPr>
          <p:spPr bwMode="auto">
            <a:xfrm>
              <a:off x="2159001" y="1806576"/>
              <a:ext cx="69850" cy="7938"/>
            </a:xfrm>
            <a:custGeom>
              <a:avLst/>
              <a:gdLst>
                <a:gd name="T0" fmla="*/ 2 w 31"/>
                <a:gd name="T1" fmla="*/ 4 h 4"/>
                <a:gd name="T2" fmla="*/ 29 w 31"/>
                <a:gd name="T3" fmla="*/ 4 h 4"/>
                <a:gd name="T4" fmla="*/ 31 w 31"/>
                <a:gd name="T5" fmla="*/ 2 h 4"/>
                <a:gd name="T6" fmla="*/ 29 w 31"/>
                <a:gd name="T7" fmla="*/ 0 h 4"/>
                <a:gd name="T8" fmla="*/ 2 w 31"/>
                <a:gd name="T9" fmla="*/ 0 h 4"/>
                <a:gd name="T10" fmla="*/ 0 w 31"/>
                <a:gd name="T11" fmla="*/ 2 h 4"/>
                <a:gd name="T12" fmla="*/ 2 w 3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 y="4"/>
                  </a:moveTo>
                  <a:cubicBezTo>
                    <a:pt x="29" y="4"/>
                    <a:pt x="29" y="4"/>
                    <a:pt x="29" y="4"/>
                  </a:cubicBezTo>
                  <a:cubicBezTo>
                    <a:pt x="30" y="4"/>
                    <a:pt x="31" y="3"/>
                    <a:pt x="31" y="2"/>
                  </a:cubicBezTo>
                  <a:cubicBezTo>
                    <a:pt x="31" y="1"/>
                    <a:pt x="30" y="0"/>
                    <a:pt x="29"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57"/>
            <p:cNvSpPr>
              <a:spLocks noEditPoints="1"/>
            </p:cNvSpPr>
            <p:nvPr/>
          </p:nvSpPr>
          <p:spPr bwMode="auto">
            <a:xfrm>
              <a:off x="2078038" y="1501776"/>
              <a:ext cx="354013" cy="434975"/>
            </a:xfrm>
            <a:custGeom>
              <a:avLst/>
              <a:gdLst>
                <a:gd name="T0" fmla="*/ 157 w 157"/>
                <a:gd name="T1" fmla="*/ 15 h 193"/>
                <a:gd name="T2" fmla="*/ 142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15 h 193"/>
                <a:gd name="T18" fmla="*/ 154 w 157"/>
                <a:gd name="T19" fmla="*/ 178 h 193"/>
                <a:gd name="T20" fmla="*/ 142 w 157"/>
                <a:gd name="T21" fmla="*/ 189 h 193"/>
                <a:gd name="T22" fmla="*/ 16 w 157"/>
                <a:gd name="T23" fmla="*/ 189 h 193"/>
                <a:gd name="T24" fmla="*/ 4 w 157"/>
                <a:gd name="T25" fmla="*/ 178 h 193"/>
                <a:gd name="T26" fmla="*/ 4 w 157"/>
                <a:gd name="T27" fmla="*/ 28 h 193"/>
                <a:gd name="T28" fmla="*/ 8 w 157"/>
                <a:gd name="T29" fmla="*/ 31 h 193"/>
                <a:gd name="T30" fmla="*/ 66 w 157"/>
                <a:gd name="T31" fmla="*/ 48 h 193"/>
                <a:gd name="T32" fmla="*/ 68 w 157"/>
                <a:gd name="T33" fmla="*/ 48 h 193"/>
                <a:gd name="T34" fmla="*/ 69 w 157"/>
                <a:gd name="T35" fmla="*/ 50 h 193"/>
                <a:gd name="T36" fmla="*/ 79 w 157"/>
                <a:gd name="T37" fmla="*/ 58 h 193"/>
                <a:gd name="T38" fmla="*/ 89 w 157"/>
                <a:gd name="T39" fmla="*/ 50 h 193"/>
                <a:gd name="T40" fmla="*/ 90 w 157"/>
                <a:gd name="T41" fmla="*/ 48 h 193"/>
                <a:gd name="T42" fmla="*/ 92 w 157"/>
                <a:gd name="T43" fmla="*/ 48 h 193"/>
                <a:gd name="T44" fmla="*/ 149 w 157"/>
                <a:gd name="T45" fmla="*/ 31 h 193"/>
                <a:gd name="T46" fmla="*/ 154 w 157"/>
                <a:gd name="T47" fmla="*/ 28 h 193"/>
                <a:gd name="T48" fmla="*/ 154 w 157"/>
                <a:gd name="T49" fmla="*/ 178 h 193"/>
                <a:gd name="T50" fmla="*/ 72 w 157"/>
                <a:gd name="T51" fmla="*/ 47 h 193"/>
                <a:gd name="T52" fmla="*/ 79 w 157"/>
                <a:gd name="T53" fmla="*/ 40 h 193"/>
                <a:gd name="T54" fmla="*/ 86 w 157"/>
                <a:gd name="T55" fmla="*/ 47 h 193"/>
                <a:gd name="T56" fmla="*/ 79 w 157"/>
                <a:gd name="T57" fmla="*/ 54 h 193"/>
                <a:gd name="T58" fmla="*/ 72 w 157"/>
                <a:gd name="T59" fmla="*/ 47 h 193"/>
                <a:gd name="T60" fmla="*/ 154 w 157"/>
                <a:gd name="T61" fmla="*/ 22 h 193"/>
                <a:gd name="T62" fmla="*/ 153 w 157"/>
                <a:gd name="T63" fmla="*/ 23 h 193"/>
                <a:gd name="T64" fmla="*/ 92 w 157"/>
                <a:gd name="T65" fmla="*/ 44 h 193"/>
                <a:gd name="T66" fmla="*/ 90 w 157"/>
                <a:gd name="T67" fmla="*/ 45 h 193"/>
                <a:gd name="T68" fmla="*/ 89 w 157"/>
                <a:gd name="T69" fmla="*/ 43 h 193"/>
                <a:gd name="T70" fmla="*/ 79 w 157"/>
                <a:gd name="T71" fmla="*/ 36 h 193"/>
                <a:gd name="T72" fmla="*/ 69 w 157"/>
                <a:gd name="T73" fmla="*/ 43 h 193"/>
                <a:gd name="T74" fmla="*/ 68 w 157"/>
                <a:gd name="T75" fmla="*/ 45 h 193"/>
                <a:gd name="T76" fmla="*/ 66 w 157"/>
                <a:gd name="T77" fmla="*/ 44 h 193"/>
                <a:gd name="T78" fmla="*/ 5 w 157"/>
                <a:gd name="T79" fmla="*/ 23 h 193"/>
                <a:gd name="T80" fmla="*/ 4 w 157"/>
                <a:gd name="T81" fmla="*/ 22 h 193"/>
                <a:gd name="T82" fmla="*/ 4 w 157"/>
                <a:gd name="T83" fmla="*/ 15 h 193"/>
                <a:gd name="T84" fmla="*/ 16 w 157"/>
                <a:gd name="T85" fmla="*/ 4 h 193"/>
                <a:gd name="T86" fmla="*/ 142 w 157"/>
                <a:gd name="T87" fmla="*/ 4 h 193"/>
                <a:gd name="T88" fmla="*/ 154 w 157"/>
                <a:gd name="T89" fmla="*/ 15 h 193"/>
                <a:gd name="T90" fmla="*/ 154 w 157"/>
                <a:gd name="T91" fmla="*/ 2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193">
                  <a:moveTo>
                    <a:pt x="157" y="15"/>
                  </a:moveTo>
                  <a:cubicBezTo>
                    <a:pt x="157" y="7"/>
                    <a:pt x="150" y="0"/>
                    <a:pt x="142"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0" y="193"/>
                    <a:pt x="157" y="186"/>
                    <a:pt x="157" y="178"/>
                  </a:cubicBezTo>
                  <a:lnTo>
                    <a:pt x="157" y="15"/>
                  </a:lnTo>
                  <a:close/>
                  <a:moveTo>
                    <a:pt x="154" y="178"/>
                  </a:moveTo>
                  <a:cubicBezTo>
                    <a:pt x="154" y="184"/>
                    <a:pt x="148" y="189"/>
                    <a:pt x="142" y="189"/>
                  </a:cubicBezTo>
                  <a:cubicBezTo>
                    <a:pt x="16" y="189"/>
                    <a:pt x="16" y="189"/>
                    <a:pt x="16" y="189"/>
                  </a:cubicBezTo>
                  <a:cubicBezTo>
                    <a:pt x="9" y="189"/>
                    <a:pt x="4" y="184"/>
                    <a:pt x="4" y="178"/>
                  </a:cubicBezTo>
                  <a:cubicBezTo>
                    <a:pt x="4" y="28"/>
                    <a:pt x="4" y="28"/>
                    <a:pt x="4" y="28"/>
                  </a:cubicBezTo>
                  <a:cubicBezTo>
                    <a:pt x="8" y="31"/>
                    <a:pt x="8" y="31"/>
                    <a:pt x="8" y="31"/>
                  </a:cubicBezTo>
                  <a:cubicBezTo>
                    <a:pt x="21" y="39"/>
                    <a:pt x="43" y="46"/>
                    <a:pt x="66" y="48"/>
                  </a:cubicBezTo>
                  <a:cubicBezTo>
                    <a:pt x="68" y="48"/>
                    <a:pt x="68" y="48"/>
                    <a:pt x="68" y="48"/>
                  </a:cubicBezTo>
                  <a:cubicBezTo>
                    <a:pt x="69" y="50"/>
                    <a:pt x="69" y="50"/>
                    <a:pt x="69" y="50"/>
                  </a:cubicBezTo>
                  <a:cubicBezTo>
                    <a:pt x="70" y="55"/>
                    <a:pt x="74" y="58"/>
                    <a:pt x="79" y="58"/>
                  </a:cubicBezTo>
                  <a:cubicBezTo>
                    <a:pt x="84" y="58"/>
                    <a:pt x="88" y="55"/>
                    <a:pt x="89" y="50"/>
                  </a:cubicBezTo>
                  <a:cubicBezTo>
                    <a:pt x="90" y="48"/>
                    <a:pt x="90" y="48"/>
                    <a:pt x="90" y="48"/>
                  </a:cubicBezTo>
                  <a:cubicBezTo>
                    <a:pt x="92" y="48"/>
                    <a:pt x="92" y="48"/>
                    <a:pt x="92" y="48"/>
                  </a:cubicBezTo>
                  <a:cubicBezTo>
                    <a:pt x="115" y="46"/>
                    <a:pt x="137" y="39"/>
                    <a:pt x="149" y="31"/>
                  </a:cubicBezTo>
                  <a:cubicBezTo>
                    <a:pt x="154" y="28"/>
                    <a:pt x="154" y="28"/>
                    <a:pt x="154" y="28"/>
                  </a:cubicBezTo>
                  <a:lnTo>
                    <a:pt x="154" y="178"/>
                  </a:lnTo>
                  <a:close/>
                  <a:moveTo>
                    <a:pt x="72" y="47"/>
                  </a:moveTo>
                  <a:cubicBezTo>
                    <a:pt x="72" y="43"/>
                    <a:pt x="75" y="40"/>
                    <a:pt x="79" y="40"/>
                  </a:cubicBezTo>
                  <a:cubicBezTo>
                    <a:pt x="83" y="40"/>
                    <a:pt x="86" y="43"/>
                    <a:pt x="86" y="47"/>
                  </a:cubicBezTo>
                  <a:cubicBezTo>
                    <a:pt x="86" y="51"/>
                    <a:pt x="83" y="54"/>
                    <a:pt x="79" y="54"/>
                  </a:cubicBezTo>
                  <a:cubicBezTo>
                    <a:pt x="75" y="54"/>
                    <a:pt x="72" y="51"/>
                    <a:pt x="72" y="47"/>
                  </a:cubicBezTo>
                  <a:close/>
                  <a:moveTo>
                    <a:pt x="154" y="22"/>
                  </a:moveTo>
                  <a:cubicBezTo>
                    <a:pt x="153" y="23"/>
                    <a:pt x="153" y="23"/>
                    <a:pt x="153" y="23"/>
                  </a:cubicBezTo>
                  <a:cubicBezTo>
                    <a:pt x="141" y="34"/>
                    <a:pt x="117" y="42"/>
                    <a:pt x="92" y="44"/>
                  </a:cubicBezTo>
                  <a:cubicBezTo>
                    <a:pt x="90" y="45"/>
                    <a:pt x="90" y="45"/>
                    <a:pt x="90" y="45"/>
                  </a:cubicBezTo>
                  <a:cubicBezTo>
                    <a:pt x="89" y="43"/>
                    <a:pt x="89" y="43"/>
                    <a:pt x="89" y="43"/>
                  </a:cubicBezTo>
                  <a:cubicBezTo>
                    <a:pt x="87" y="39"/>
                    <a:pt x="83" y="36"/>
                    <a:pt x="79" y="36"/>
                  </a:cubicBezTo>
                  <a:cubicBezTo>
                    <a:pt x="74" y="36"/>
                    <a:pt x="70" y="39"/>
                    <a:pt x="69" y="43"/>
                  </a:cubicBezTo>
                  <a:cubicBezTo>
                    <a:pt x="68" y="45"/>
                    <a:pt x="68" y="45"/>
                    <a:pt x="68" y="45"/>
                  </a:cubicBezTo>
                  <a:cubicBezTo>
                    <a:pt x="66" y="44"/>
                    <a:pt x="66" y="44"/>
                    <a:pt x="66" y="44"/>
                  </a:cubicBezTo>
                  <a:cubicBezTo>
                    <a:pt x="41" y="42"/>
                    <a:pt x="17" y="34"/>
                    <a:pt x="5" y="23"/>
                  </a:cubicBezTo>
                  <a:cubicBezTo>
                    <a:pt x="4" y="22"/>
                    <a:pt x="4" y="22"/>
                    <a:pt x="4" y="22"/>
                  </a:cubicBezTo>
                  <a:cubicBezTo>
                    <a:pt x="4" y="15"/>
                    <a:pt x="4" y="15"/>
                    <a:pt x="4" y="15"/>
                  </a:cubicBezTo>
                  <a:cubicBezTo>
                    <a:pt x="4" y="9"/>
                    <a:pt x="9" y="4"/>
                    <a:pt x="16" y="4"/>
                  </a:cubicBezTo>
                  <a:cubicBezTo>
                    <a:pt x="142" y="4"/>
                    <a:pt x="142" y="4"/>
                    <a:pt x="142" y="4"/>
                  </a:cubicBezTo>
                  <a:cubicBezTo>
                    <a:pt x="148" y="4"/>
                    <a:pt x="154" y="9"/>
                    <a:pt x="154" y="15"/>
                  </a:cubicBezTo>
                  <a:lnTo>
                    <a:pt x="154"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1" name="Group 490"/>
          <p:cNvGrpSpPr/>
          <p:nvPr/>
        </p:nvGrpSpPr>
        <p:grpSpPr>
          <a:xfrm>
            <a:off x="2932116" y="1501782"/>
            <a:ext cx="354013" cy="434975"/>
            <a:chOff x="2932113" y="1501776"/>
            <a:chExt cx="354013" cy="434975"/>
          </a:xfrm>
          <a:solidFill>
            <a:schemeClr val="tx2">
              <a:lumMod val="20000"/>
              <a:lumOff val="80000"/>
            </a:schemeClr>
          </a:solidFill>
        </p:grpSpPr>
        <p:sp>
          <p:nvSpPr>
            <p:cNvPr id="492" name="Freeform 58"/>
            <p:cNvSpPr>
              <a:spLocks/>
            </p:cNvSpPr>
            <p:nvPr/>
          </p:nvSpPr>
          <p:spPr bwMode="auto">
            <a:xfrm>
              <a:off x="2994026" y="1866901"/>
              <a:ext cx="28575" cy="9525"/>
            </a:xfrm>
            <a:custGeom>
              <a:avLst/>
              <a:gdLst>
                <a:gd name="T0" fmla="*/ 2 w 13"/>
                <a:gd name="T1" fmla="*/ 4 h 4"/>
                <a:gd name="T2" fmla="*/ 11 w 13"/>
                <a:gd name="T3" fmla="*/ 4 h 4"/>
                <a:gd name="T4" fmla="*/ 13 w 13"/>
                <a:gd name="T5" fmla="*/ 2 h 4"/>
                <a:gd name="T6" fmla="*/ 11 w 13"/>
                <a:gd name="T7" fmla="*/ 0 h 4"/>
                <a:gd name="T8" fmla="*/ 2 w 13"/>
                <a:gd name="T9" fmla="*/ 0 h 4"/>
                <a:gd name="T10" fmla="*/ 0 w 13"/>
                <a:gd name="T11" fmla="*/ 2 h 4"/>
                <a:gd name="T12" fmla="*/ 2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4"/>
                  </a:moveTo>
                  <a:cubicBezTo>
                    <a:pt x="11" y="4"/>
                    <a:pt x="11" y="4"/>
                    <a:pt x="11" y="4"/>
                  </a:cubicBez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59"/>
            <p:cNvSpPr>
              <a:spLocks/>
            </p:cNvSpPr>
            <p:nvPr/>
          </p:nvSpPr>
          <p:spPr bwMode="auto">
            <a:xfrm>
              <a:off x="2994026" y="1825626"/>
              <a:ext cx="49213" cy="9525"/>
            </a:xfrm>
            <a:custGeom>
              <a:avLst/>
              <a:gdLst>
                <a:gd name="T0" fmla="*/ 2 w 22"/>
                <a:gd name="T1" fmla="*/ 4 h 4"/>
                <a:gd name="T2" fmla="*/ 20 w 22"/>
                <a:gd name="T3" fmla="*/ 4 h 4"/>
                <a:gd name="T4" fmla="*/ 22 w 22"/>
                <a:gd name="T5" fmla="*/ 2 h 4"/>
                <a:gd name="T6" fmla="*/ 20 w 22"/>
                <a:gd name="T7" fmla="*/ 0 h 4"/>
                <a:gd name="T8" fmla="*/ 2 w 22"/>
                <a:gd name="T9" fmla="*/ 0 h 4"/>
                <a:gd name="T10" fmla="*/ 0 w 22"/>
                <a:gd name="T11" fmla="*/ 2 h 4"/>
                <a:gd name="T12" fmla="*/ 2 w 2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4"/>
                  </a:moveTo>
                  <a:cubicBezTo>
                    <a:pt x="20" y="4"/>
                    <a:pt x="20" y="4"/>
                    <a:pt x="20" y="4"/>
                  </a:cubicBezTo>
                  <a:cubicBezTo>
                    <a:pt x="21" y="4"/>
                    <a:pt x="22" y="3"/>
                    <a:pt x="22" y="2"/>
                  </a:cubicBezTo>
                  <a:cubicBezTo>
                    <a:pt x="22" y="1"/>
                    <a:pt x="21" y="0"/>
                    <a:pt x="20"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60"/>
            <p:cNvSpPr>
              <a:spLocks noEditPoints="1"/>
            </p:cNvSpPr>
            <p:nvPr/>
          </p:nvSpPr>
          <p:spPr bwMode="auto">
            <a:xfrm>
              <a:off x="2932113" y="1582738"/>
              <a:ext cx="273050" cy="354013"/>
            </a:xfrm>
            <a:custGeom>
              <a:avLst/>
              <a:gdLst>
                <a:gd name="T0" fmla="*/ 121 w 121"/>
                <a:gd name="T1" fmla="*/ 15 h 157"/>
                <a:gd name="T2" fmla="*/ 106 w 121"/>
                <a:gd name="T3" fmla="*/ 0 h 157"/>
                <a:gd name="T4" fmla="*/ 15 w 121"/>
                <a:gd name="T5" fmla="*/ 0 h 157"/>
                <a:gd name="T6" fmla="*/ 0 w 121"/>
                <a:gd name="T7" fmla="*/ 15 h 157"/>
                <a:gd name="T8" fmla="*/ 0 w 121"/>
                <a:gd name="T9" fmla="*/ 142 h 157"/>
                <a:gd name="T10" fmla="*/ 15 w 121"/>
                <a:gd name="T11" fmla="*/ 157 h 157"/>
                <a:gd name="T12" fmla="*/ 106 w 121"/>
                <a:gd name="T13" fmla="*/ 157 h 157"/>
                <a:gd name="T14" fmla="*/ 121 w 121"/>
                <a:gd name="T15" fmla="*/ 142 h 157"/>
                <a:gd name="T16" fmla="*/ 121 w 121"/>
                <a:gd name="T17" fmla="*/ 15 h 157"/>
                <a:gd name="T18" fmla="*/ 117 w 121"/>
                <a:gd name="T19" fmla="*/ 142 h 157"/>
                <a:gd name="T20" fmla="*/ 106 w 121"/>
                <a:gd name="T21" fmla="*/ 153 h 157"/>
                <a:gd name="T22" fmla="*/ 15 w 121"/>
                <a:gd name="T23" fmla="*/ 153 h 157"/>
                <a:gd name="T24" fmla="*/ 4 w 121"/>
                <a:gd name="T25" fmla="*/ 142 h 157"/>
                <a:gd name="T26" fmla="*/ 4 w 121"/>
                <a:gd name="T27" fmla="*/ 23 h 157"/>
                <a:gd name="T28" fmla="*/ 8 w 121"/>
                <a:gd name="T29" fmla="*/ 26 h 157"/>
                <a:gd name="T30" fmla="*/ 48 w 121"/>
                <a:gd name="T31" fmla="*/ 39 h 157"/>
                <a:gd name="T32" fmla="*/ 50 w 121"/>
                <a:gd name="T33" fmla="*/ 40 h 157"/>
                <a:gd name="T34" fmla="*/ 50 w 121"/>
                <a:gd name="T35" fmla="*/ 41 h 157"/>
                <a:gd name="T36" fmla="*/ 61 w 121"/>
                <a:gd name="T37" fmla="*/ 49 h 157"/>
                <a:gd name="T38" fmla="*/ 71 w 121"/>
                <a:gd name="T39" fmla="*/ 41 h 157"/>
                <a:gd name="T40" fmla="*/ 71 w 121"/>
                <a:gd name="T41" fmla="*/ 40 h 157"/>
                <a:gd name="T42" fmla="*/ 73 w 121"/>
                <a:gd name="T43" fmla="*/ 39 h 157"/>
                <a:gd name="T44" fmla="*/ 113 w 121"/>
                <a:gd name="T45" fmla="*/ 26 h 157"/>
                <a:gd name="T46" fmla="*/ 117 w 121"/>
                <a:gd name="T47" fmla="*/ 23 h 157"/>
                <a:gd name="T48" fmla="*/ 117 w 121"/>
                <a:gd name="T49" fmla="*/ 142 h 157"/>
                <a:gd name="T50" fmla="*/ 53 w 121"/>
                <a:gd name="T51" fmla="*/ 38 h 157"/>
                <a:gd name="T52" fmla="*/ 61 w 121"/>
                <a:gd name="T53" fmla="*/ 31 h 157"/>
                <a:gd name="T54" fmla="*/ 68 w 121"/>
                <a:gd name="T55" fmla="*/ 38 h 157"/>
                <a:gd name="T56" fmla="*/ 61 w 121"/>
                <a:gd name="T57" fmla="*/ 45 h 157"/>
                <a:gd name="T58" fmla="*/ 53 w 121"/>
                <a:gd name="T59" fmla="*/ 38 h 157"/>
                <a:gd name="T60" fmla="*/ 117 w 121"/>
                <a:gd name="T61" fmla="*/ 18 h 157"/>
                <a:gd name="T62" fmla="*/ 117 w 121"/>
                <a:gd name="T63" fmla="*/ 19 h 157"/>
                <a:gd name="T64" fmla="*/ 73 w 121"/>
                <a:gd name="T65" fmla="*/ 36 h 157"/>
                <a:gd name="T66" fmla="*/ 71 w 121"/>
                <a:gd name="T67" fmla="*/ 36 h 157"/>
                <a:gd name="T68" fmla="*/ 71 w 121"/>
                <a:gd name="T69" fmla="*/ 34 h 157"/>
                <a:gd name="T70" fmla="*/ 61 w 121"/>
                <a:gd name="T71" fmla="*/ 27 h 157"/>
                <a:gd name="T72" fmla="*/ 50 w 121"/>
                <a:gd name="T73" fmla="*/ 34 h 157"/>
                <a:gd name="T74" fmla="*/ 50 w 121"/>
                <a:gd name="T75" fmla="*/ 36 h 157"/>
                <a:gd name="T76" fmla="*/ 48 w 121"/>
                <a:gd name="T77" fmla="*/ 36 h 157"/>
                <a:gd name="T78" fmla="*/ 5 w 121"/>
                <a:gd name="T79" fmla="*/ 19 h 157"/>
                <a:gd name="T80" fmla="*/ 4 w 121"/>
                <a:gd name="T81" fmla="*/ 18 h 157"/>
                <a:gd name="T82" fmla="*/ 4 w 121"/>
                <a:gd name="T83" fmla="*/ 15 h 157"/>
                <a:gd name="T84" fmla="*/ 15 w 121"/>
                <a:gd name="T85" fmla="*/ 4 h 157"/>
                <a:gd name="T86" fmla="*/ 106 w 121"/>
                <a:gd name="T87" fmla="*/ 4 h 157"/>
                <a:gd name="T88" fmla="*/ 117 w 121"/>
                <a:gd name="T89" fmla="*/ 15 h 157"/>
                <a:gd name="T90" fmla="*/ 117 w 121"/>
                <a:gd name="T91" fmla="*/ 1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1" h="157">
                  <a:moveTo>
                    <a:pt x="121" y="15"/>
                  </a:moveTo>
                  <a:cubicBezTo>
                    <a:pt x="121" y="7"/>
                    <a:pt x="114" y="0"/>
                    <a:pt x="106" y="0"/>
                  </a:cubicBezTo>
                  <a:cubicBezTo>
                    <a:pt x="15" y="0"/>
                    <a:pt x="15" y="0"/>
                    <a:pt x="15" y="0"/>
                  </a:cubicBezTo>
                  <a:cubicBezTo>
                    <a:pt x="7" y="0"/>
                    <a:pt x="0" y="7"/>
                    <a:pt x="0" y="15"/>
                  </a:cubicBezTo>
                  <a:cubicBezTo>
                    <a:pt x="0" y="142"/>
                    <a:pt x="0" y="142"/>
                    <a:pt x="0" y="142"/>
                  </a:cubicBezTo>
                  <a:cubicBezTo>
                    <a:pt x="0" y="150"/>
                    <a:pt x="7" y="157"/>
                    <a:pt x="15" y="157"/>
                  </a:cubicBezTo>
                  <a:cubicBezTo>
                    <a:pt x="106" y="157"/>
                    <a:pt x="106" y="157"/>
                    <a:pt x="106" y="157"/>
                  </a:cubicBezTo>
                  <a:cubicBezTo>
                    <a:pt x="114" y="157"/>
                    <a:pt x="121" y="150"/>
                    <a:pt x="121" y="142"/>
                  </a:cubicBezTo>
                  <a:lnTo>
                    <a:pt x="121" y="15"/>
                  </a:lnTo>
                  <a:close/>
                  <a:moveTo>
                    <a:pt x="117" y="142"/>
                  </a:moveTo>
                  <a:cubicBezTo>
                    <a:pt x="117" y="148"/>
                    <a:pt x="112" y="153"/>
                    <a:pt x="106" y="153"/>
                  </a:cubicBezTo>
                  <a:cubicBezTo>
                    <a:pt x="15" y="153"/>
                    <a:pt x="15" y="153"/>
                    <a:pt x="15" y="153"/>
                  </a:cubicBezTo>
                  <a:cubicBezTo>
                    <a:pt x="9" y="153"/>
                    <a:pt x="4" y="148"/>
                    <a:pt x="4" y="142"/>
                  </a:cubicBezTo>
                  <a:cubicBezTo>
                    <a:pt x="4" y="23"/>
                    <a:pt x="4" y="23"/>
                    <a:pt x="4" y="23"/>
                  </a:cubicBezTo>
                  <a:cubicBezTo>
                    <a:pt x="8" y="26"/>
                    <a:pt x="8" y="26"/>
                    <a:pt x="8" y="26"/>
                  </a:cubicBezTo>
                  <a:cubicBezTo>
                    <a:pt x="18" y="34"/>
                    <a:pt x="30" y="38"/>
                    <a:pt x="48" y="39"/>
                  </a:cubicBezTo>
                  <a:cubicBezTo>
                    <a:pt x="50" y="40"/>
                    <a:pt x="50" y="40"/>
                    <a:pt x="50" y="40"/>
                  </a:cubicBezTo>
                  <a:cubicBezTo>
                    <a:pt x="50" y="41"/>
                    <a:pt x="50" y="41"/>
                    <a:pt x="50" y="41"/>
                  </a:cubicBezTo>
                  <a:cubicBezTo>
                    <a:pt x="52" y="46"/>
                    <a:pt x="56" y="49"/>
                    <a:pt x="61" y="49"/>
                  </a:cubicBezTo>
                  <a:cubicBezTo>
                    <a:pt x="65" y="49"/>
                    <a:pt x="69" y="46"/>
                    <a:pt x="71" y="41"/>
                  </a:cubicBezTo>
                  <a:cubicBezTo>
                    <a:pt x="71" y="40"/>
                    <a:pt x="71" y="40"/>
                    <a:pt x="71" y="40"/>
                  </a:cubicBezTo>
                  <a:cubicBezTo>
                    <a:pt x="73" y="39"/>
                    <a:pt x="73" y="39"/>
                    <a:pt x="73" y="39"/>
                  </a:cubicBezTo>
                  <a:cubicBezTo>
                    <a:pt x="91" y="38"/>
                    <a:pt x="103" y="34"/>
                    <a:pt x="113" y="26"/>
                  </a:cubicBezTo>
                  <a:cubicBezTo>
                    <a:pt x="117" y="23"/>
                    <a:pt x="117" y="23"/>
                    <a:pt x="117" y="23"/>
                  </a:cubicBezTo>
                  <a:lnTo>
                    <a:pt x="117" y="142"/>
                  </a:lnTo>
                  <a:close/>
                  <a:moveTo>
                    <a:pt x="53" y="38"/>
                  </a:moveTo>
                  <a:cubicBezTo>
                    <a:pt x="53" y="34"/>
                    <a:pt x="57" y="31"/>
                    <a:pt x="61" y="31"/>
                  </a:cubicBezTo>
                  <a:cubicBezTo>
                    <a:pt x="64" y="31"/>
                    <a:pt x="68" y="34"/>
                    <a:pt x="68" y="38"/>
                  </a:cubicBezTo>
                  <a:cubicBezTo>
                    <a:pt x="68" y="42"/>
                    <a:pt x="64" y="45"/>
                    <a:pt x="61" y="45"/>
                  </a:cubicBezTo>
                  <a:cubicBezTo>
                    <a:pt x="57" y="45"/>
                    <a:pt x="53" y="42"/>
                    <a:pt x="53" y="38"/>
                  </a:cubicBezTo>
                  <a:close/>
                  <a:moveTo>
                    <a:pt x="117" y="18"/>
                  </a:moveTo>
                  <a:cubicBezTo>
                    <a:pt x="117" y="19"/>
                    <a:pt x="117" y="19"/>
                    <a:pt x="117" y="19"/>
                  </a:cubicBezTo>
                  <a:cubicBezTo>
                    <a:pt x="107" y="29"/>
                    <a:pt x="94" y="34"/>
                    <a:pt x="73" y="36"/>
                  </a:cubicBezTo>
                  <a:cubicBezTo>
                    <a:pt x="71" y="36"/>
                    <a:pt x="71" y="36"/>
                    <a:pt x="71" y="36"/>
                  </a:cubicBezTo>
                  <a:cubicBezTo>
                    <a:pt x="71" y="34"/>
                    <a:pt x="71" y="34"/>
                    <a:pt x="71" y="34"/>
                  </a:cubicBezTo>
                  <a:cubicBezTo>
                    <a:pt x="69" y="30"/>
                    <a:pt x="65" y="27"/>
                    <a:pt x="61" y="27"/>
                  </a:cubicBezTo>
                  <a:cubicBezTo>
                    <a:pt x="56" y="27"/>
                    <a:pt x="52" y="30"/>
                    <a:pt x="50" y="34"/>
                  </a:cubicBezTo>
                  <a:cubicBezTo>
                    <a:pt x="50" y="36"/>
                    <a:pt x="50" y="36"/>
                    <a:pt x="50" y="36"/>
                  </a:cubicBezTo>
                  <a:cubicBezTo>
                    <a:pt x="48" y="36"/>
                    <a:pt x="48" y="36"/>
                    <a:pt x="48" y="36"/>
                  </a:cubicBezTo>
                  <a:cubicBezTo>
                    <a:pt x="28" y="34"/>
                    <a:pt x="14" y="29"/>
                    <a:pt x="5" y="19"/>
                  </a:cubicBezTo>
                  <a:cubicBezTo>
                    <a:pt x="4" y="18"/>
                    <a:pt x="4" y="18"/>
                    <a:pt x="4" y="18"/>
                  </a:cubicBezTo>
                  <a:cubicBezTo>
                    <a:pt x="4" y="15"/>
                    <a:pt x="4" y="15"/>
                    <a:pt x="4" y="15"/>
                  </a:cubicBezTo>
                  <a:cubicBezTo>
                    <a:pt x="4" y="9"/>
                    <a:pt x="9" y="4"/>
                    <a:pt x="15" y="4"/>
                  </a:cubicBezTo>
                  <a:cubicBezTo>
                    <a:pt x="106" y="4"/>
                    <a:pt x="106" y="4"/>
                    <a:pt x="106" y="4"/>
                  </a:cubicBezTo>
                  <a:cubicBezTo>
                    <a:pt x="112" y="4"/>
                    <a:pt x="117" y="9"/>
                    <a:pt x="117" y="15"/>
                  </a:cubicBezTo>
                  <a:lnTo>
                    <a:pt x="117"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61"/>
            <p:cNvSpPr>
              <a:spLocks/>
            </p:cNvSpPr>
            <p:nvPr/>
          </p:nvSpPr>
          <p:spPr bwMode="auto">
            <a:xfrm>
              <a:off x="3013076" y="1501776"/>
              <a:ext cx="273050" cy="354013"/>
            </a:xfrm>
            <a:custGeom>
              <a:avLst/>
              <a:gdLst>
                <a:gd name="T0" fmla="*/ 121 w 121"/>
                <a:gd name="T1" fmla="*/ 15 h 157"/>
                <a:gd name="T2" fmla="*/ 106 w 121"/>
                <a:gd name="T3" fmla="*/ 0 h 157"/>
                <a:gd name="T4" fmla="*/ 16 w 121"/>
                <a:gd name="T5" fmla="*/ 0 h 157"/>
                <a:gd name="T6" fmla="*/ 0 w 121"/>
                <a:gd name="T7" fmla="*/ 15 h 157"/>
                <a:gd name="T8" fmla="*/ 0 w 121"/>
                <a:gd name="T9" fmla="*/ 20 h 157"/>
                <a:gd name="T10" fmla="*/ 2 w 121"/>
                <a:gd name="T11" fmla="*/ 22 h 157"/>
                <a:gd name="T12" fmla="*/ 4 w 121"/>
                <a:gd name="T13" fmla="*/ 20 h 157"/>
                <a:gd name="T14" fmla="*/ 4 w 121"/>
                <a:gd name="T15" fmla="*/ 15 h 157"/>
                <a:gd name="T16" fmla="*/ 16 w 121"/>
                <a:gd name="T17" fmla="*/ 4 h 157"/>
                <a:gd name="T18" fmla="*/ 106 w 121"/>
                <a:gd name="T19" fmla="*/ 4 h 157"/>
                <a:gd name="T20" fmla="*/ 117 w 121"/>
                <a:gd name="T21" fmla="*/ 15 h 157"/>
                <a:gd name="T22" fmla="*/ 117 w 121"/>
                <a:gd name="T23" fmla="*/ 142 h 157"/>
                <a:gd name="T24" fmla="*/ 106 w 121"/>
                <a:gd name="T25" fmla="*/ 153 h 157"/>
                <a:gd name="T26" fmla="*/ 101 w 121"/>
                <a:gd name="T27" fmla="*/ 153 h 157"/>
                <a:gd name="T28" fmla="*/ 99 w 121"/>
                <a:gd name="T29" fmla="*/ 155 h 157"/>
                <a:gd name="T30" fmla="*/ 101 w 121"/>
                <a:gd name="T31" fmla="*/ 157 h 157"/>
                <a:gd name="T32" fmla="*/ 106 w 121"/>
                <a:gd name="T33" fmla="*/ 157 h 157"/>
                <a:gd name="T34" fmla="*/ 121 w 121"/>
                <a:gd name="T35" fmla="*/ 142 h 157"/>
                <a:gd name="T36" fmla="*/ 121 w 121"/>
                <a:gd name="T37" fmla="*/ 1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1" h="157">
                  <a:moveTo>
                    <a:pt x="121" y="15"/>
                  </a:moveTo>
                  <a:cubicBezTo>
                    <a:pt x="121" y="7"/>
                    <a:pt x="114" y="0"/>
                    <a:pt x="106" y="0"/>
                  </a:cubicBezTo>
                  <a:cubicBezTo>
                    <a:pt x="16" y="0"/>
                    <a:pt x="16" y="0"/>
                    <a:pt x="16" y="0"/>
                  </a:cubicBezTo>
                  <a:cubicBezTo>
                    <a:pt x="7" y="0"/>
                    <a:pt x="0" y="7"/>
                    <a:pt x="0" y="15"/>
                  </a:cubicBezTo>
                  <a:cubicBezTo>
                    <a:pt x="0" y="20"/>
                    <a:pt x="0" y="20"/>
                    <a:pt x="0" y="20"/>
                  </a:cubicBezTo>
                  <a:cubicBezTo>
                    <a:pt x="0" y="21"/>
                    <a:pt x="1" y="22"/>
                    <a:pt x="2" y="22"/>
                  </a:cubicBezTo>
                  <a:cubicBezTo>
                    <a:pt x="3" y="22"/>
                    <a:pt x="4" y="21"/>
                    <a:pt x="4" y="20"/>
                  </a:cubicBezTo>
                  <a:cubicBezTo>
                    <a:pt x="4" y="15"/>
                    <a:pt x="4" y="15"/>
                    <a:pt x="4" y="15"/>
                  </a:cubicBezTo>
                  <a:cubicBezTo>
                    <a:pt x="4" y="9"/>
                    <a:pt x="9" y="4"/>
                    <a:pt x="16" y="4"/>
                  </a:cubicBezTo>
                  <a:cubicBezTo>
                    <a:pt x="106" y="4"/>
                    <a:pt x="106" y="4"/>
                    <a:pt x="106" y="4"/>
                  </a:cubicBezTo>
                  <a:cubicBezTo>
                    <a:pt x="112" y="4"/>
                    <a:pt x="117" y="9"/>
                    <a:pt x="117" y="15"/>
                  </a:cubicBezTo>
                  <a:cubicBezTo>
                    <a:pt x="117" y="142"/>
                    <a:pt x="117" y="142"/>
                    <a:pt x="117" y="142"/>
                  </a:cubicBezTo>
                  <a:cubicBezTo>
                    <a:pt x="117" y="148"/>
                    <a:pt x="112" y="153"/>
                    <a:pt x="106" y="153"/>
                  </a:cubicBezTo>
                  <a:cubicBezTo>
                    <a:pt x="101" y="153"/>
                    <a:pt x="101" y="153"/>
                    <a:pt x="101" y="153"/>
                  </a:cubicBezTo>
                  <a:cubicBezTo>
                    <a:pt x="100" y="153"/>
                    <a:pt x="99" y="154"/>
                    <a:pt x="99" y="155"/>
                  </a:cubicBezTo>
                  <a:cubicBezTo>
                    <a:pt x="99" y="156"/>
                    <a:pt x="100" y="157"/>
                    <a:pt x="101" y="157"/>
                  </a:cubicBezTo>
                  <a:cubicBezTo>
                    <a:pt x="106" y="157"/>
                    <a:pt x="106" y="157"/>
                    <a:pt x="106" y="157"/>
                  </a:cubicBezTo>
                  <a:cubicBezTo>
                    <a:pt x="114" y="157"/>
                    <a:pt x="121" y="150"/>
                    <a:pt x="121" y="142"/>
                  </a:cubicBezTo>
                  <a:lnTo>
                    <a:pt x="121"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6" name="Group 495"/>
          <p:cNvGrpSpPr/>
          <p:nvPr/>
        </p:nvGrpSpPr>
        <p:grpSpPr>
          <a:xfrm>
            <a:off x="3746506" y="1501782"/>
            <a:ext cx="434975" cy="434975"/>
            <a:chOff x="3746501" y="1501776"/>
            <a:chExt cx="434975" cy="434975"/>
          </a:xfrm>
          <a:solidFill>
            <a:schemeClr val="tx2">
              <a:lumMod val="20000"/>
              <a:lumOff val="80000"/>
            </a:schemeClr>
          </a:solidFill>
        </p:grpSpPr>
        <p:sp>
          <p:nvSpPr>
            <p:cNvPr id="497" name="Freeform 62"/>
            <p:cNvSpPr>
              <a:spLocks noEditPoints="1"/>
            </p:cNvSpPr>
            <p:nvPr/>
          </p:nvSpPr>
          <p:spPr bwMode="auto">
            <a:xfrm>
              <a:off x="3746501" y="1501776"/>
              <a:ext cx="434975" cy="434975"/>
            </a:xfrm>
            <a:custGeom>
              <a:avLst/>
              <a:gdLst>
                <a:gd name="T0" fmla="*/ 193 w 193"/>
                <a:gd name="T1" fmla="*/ 2 h 193"/>
                <a:gd name="T2" fmla="*/ 191 w 193"/>
                <a:gd name="T3" fmla="*/ 0 h 193"/>
                <a:gd name="T4" fmla="*/ 190 w 193"/>
                <a:gd name="T5" fmla="*/ 0 h 193"/>
                <a:gd name="T6" fmla="*/ 188 w 193"/>
                <a:gd name="T7" fmla="*/ 1 h 193"/>
                <a:gd name="T8" fmla="*/ 188 w 193"/>
                <a:gd name="T9" fmla="*/ 1 h 193"/>
                <a:gd name="T10" fmla="*/ 1 w 193"/>
                <a:gd name="T11" fmla="*/ 81 h 193"/>
                <a:gd name="T12" fmla="*/ 1 w 193"/>
                <a:gd name="T13" fmla="*/ 81 h 193"/>
                <a:gd name="T14" fmla="*/ 1 w 193"/>
                <a:gd name="T15" fmla="*/ 81 h 193"/>
                <a:gd name="T16" fmla="*/ 0 w 193"/>
                <a:gd name="T17" fmla="*/ 83 h 193"/>
                <a:gd name="T18" fmla="*/ 1 w 193"/>
                <a:gd name="T19" fmla="*/ 85 h 193"/>
                <a:gd name="T20" fmla="*/ 4 w 193"/>
                <a:gd name="T21" fmla="*/ 85 h 193"/>
                <a:gd name="T22" fmla="*/ 3 w 193"/>
                <a:gd name="T23" fmla="*/ 86 h 193"/>
                <a:gd name="T24" fmla="*/ 77 w 193"/>
                <a:gd name="T25" fmla="*/ 116 h 193"/>
                <a:gd name="T26" fmla="*/ 107 w 193"/>
                <a:gd name="T27" fmla="*/ 189 h 193"/>
                <a:gd name="T28" fmla="*/ 107 w 193"/>
                <a:gd name="T29" fmla="*/ 189 h 193"/>
                <a:gd name="T30" fmla="*/ 108 w 193"/>
                <a:gd name="T31" fmla="*/ 192 h 193"/>
                <a:gd name="T32" fmla="*/ 110 w 193"/>
                <a:gd name="T33" fmla="*/ 193 h 193"/>
                <a:gd name="T34" fmla="*/ 112 w 193"/>
                <a:gd name="T35" fmla="*/ 192 h 193"/>
                <a:gd name="T36" fmla="*/ 112 w 193"/>
                <a:gd name="T37" fmla="*/ 191 h 193"/>
                <a:gd name="T38" fmla="*/ 192 w 193"/>
                <a:gd name="T39" fmla="*/ 5 h 193"/>
                <a:gd name="T40" fmla="*/ 192 w 193"/>
                <a:gd name="T41" fmla="*/ 5 h 193"/>
                <a:gd name="T42" fmla="*/ 193 w 193"/>
                <a:gd name="T43" fmla="*/ 3 h 193"/>
                <a:gd name="T44" fmla="*/ 193 w 193"/>
                <a:gd name="T45" fmla="*/ 2 h 193"/>
                <a:gd name="T46" fmla="*/ 6 w 193"/>
                <a:gd name="T47" fmla="*/ 83 h 193"/>
                <a:gd name="T48" fmla="*/ 183 w 193"/>
                <a:gd name="T49" fmla="*/ 7 h 193"/>
                <a:gd name="T50" fmla="*/ 78 w 193"/>
                <a:gd name="T51" fmla="*/ 112 h 193"/>
                <a:gd name="T52" fmla="*/ 6 w 193"/>
                <a:gd name="T53" fmla="*/ 83 h 193"/>
                <a:gd name="T54" fmla="*/ 110 w 193"/>
                <a:gd name="T55" fmla="*/ 186 h 193"/>
                <a:gd name="T56" fmla="*/ 80 w 193"/>
                <a:gd name="T57" fmla="*/ 115 h 193"/>
                <a:gd name="T58" fmla="*/ 185 w 193"/>
                <a:gd name="T59" fmla="*/ 10 h 193"/>
                <a:gd name="T60" fmla="*/ 110 w 193"/>
                <a:gd name="T61"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93">
                  <a:moveTo>
                    <a:pt x="193" y="2"/>
                  </a:moveTo>
                  <a:cubicBezTo>
                    <a:pt x="193" y="1"/>
                    <a:pt x="192" y="0"/>
                    <a:pt x="191" y="0"/>
                  </a:cubicBezTo>
                  <a:cubicBezTo>
                    <a:pt x="191" y="0"/>
                    <a:pt x="191" y="0"/>
                    <a:pt x="190" y="0"/>
                  </a:cubicBezTo>
                  <a:cubicBezTo>
                    <a:pt x="188" y="1"/>
                    <a:pt x="188" y="1"/>
                    <a:pt x="188" y="1"/>
                  </a:cubicBezTo>
                  <a:cubicBezTo>
                    <a:pt x="188" y="1"/>
                    <a:pt x="188" y="1"/>
                    <a:pt x="188" y="1"/>
                  </a:cubicBezTo>
                  <a:cubicBezTo>
                    <a:pt x="1" y="81"/>
                    <a:pt x="1" y="81"/>
                    <a:pt x="1" y="81"/>
                  </a:cubicBezTo>
                  <a:cubicBezTo>
                    <a:pt x="1" y="81"/>
                    <a:pt x="1" y="81"/>
                    <a:pt x="1" y="81"/>
                  </a:cubicBezTo>
                  <a:cubicBezTo>
                    <a:pt x="1" y="81"/>
                    <a:pt x="1" y="81"/>
                    <a:pt x="1" y="81"/>
                  </a:cubicBezTo>
                  <a:cubicBezTo>
                    <a:pt x="0" y="82"/>
                    <a:pt x="0" y="82"/>
                    <a:pt x="0" y="83"/>
                  </a:cubicBezTo>
                  <a:cubicBezTo>
                    <a:pt x="0" y="84"/>
                    <a:pt x="0" y="84"/>
                    <a:pt x="1" y="85"/>
                  </a:cubicBezTo>
                  <a:cubicBezTo>
                    <a:pt x="4" y="85"/>
                    <a:pt x="4" y="85"/>
                    <a:pt x="4" y="85"/>
                  </a:cubicBezTo>
                  <a:cubicBezTo>
                    <a:pt x="3" y="86"/>
                    <a:pt x="3" y="86"/>
                    <a:pt x="3" y="86"/>
                  </a:cubicBezTo>
                  <a:cubicBezTo>
                    <a:pt x="77" y="116"/>
                    <a:pt x="77" y="116"/>
                    <a:pt x="77" y="116"/>
                  </a:cubicBezTo>
                  <a:cubicBezTo>
                    <a:pt x="107" y="189"/>
                    <a:pt x="107" y="189"/>
                    <a:pt x="107" y="189"/>
                  </a:cubicBezTo>
                  <a:cubicBezTo>
                    <a:pt x="107" y="189"/>
                    <a:pt x="107" y="189"/>
                    <a:pt x="107" y="189"/>
                  </a:cubicBezTo>
                  <a:cubicBezTo>
                    <a:pt x="108" y="192"/>
                    <a:pt x="108" y="192"/>
                    <a:pt x="108" y="192"/>
                  </a:cubicBezTo>
                  <a:cubicBezTo>
                    <a:pt x="108" y="192"/>
                    <a:pt x="109" y="193"/>
                    <a:pt x="110" y="193"/>
                  </a:cubicBezTo>
                  <a:cubicBezTo>
                    <a:pt x="111" y="193"/>
                    <a:pt x="111" y="192"/>
                    <a:pt x="112" y="192"/>
                  </a:cubicBezTo>
                  <a:cubicBezTo>
                    <a:pt x="112" y="191"/>
                    <a:pt x="112" y="191"/>
                    <a:pt x="112" y="191"/>
                  </a:cubicBezTo>
                  <a:cubicBezTo>
                    <a:pt x="192" y="5"/>
                    <a:pt x="192" y="5"/>
                    <a:pt x="192" y="5"/>
                  </a:cubicBezTo>
                  <a:cubicBezTo>
                    <a:pt x="192" y="5"/>
                    <a:pt x="192" y="5"/>
                    <a:pt x="192" y="5"/>
                  </a:cubicBezTo>
                  <a:cubicBezTo>
                    <a:pt x="193" y="3"/>
                    <a:pt x="193" y="3"/>
                    <a:pt x="193" y="3"/>
                  </a:cubicBezTo>
                  <a:cubicBezTo>
                    <a:pt x="193" y="2"/>
                    <a:pt x="193" y="2"/>
                    <a:pt x="193" y="2"/>
                  </a:cubicBezTo>
                  <a:close/>
                  <a:moveTo>
                    <a:pt x="6" y="83"/>
                  </a:moveTo>
                  <a:cubicBezTo>
                    <a:pt x="183" y="7"/>
                    <a:pt x="183" y="7"/>
                    <a:pt x="183" y="7"/>
                  </a:cubicBezTo>
                  <a:cubicBezTo>
                    <a:pt x="78" y="112"/>
                    <a:pt x="78" y="112"/>
                    <a:pt x="78" y="112"/>
                  </a:cubicBezTo>
                  <a:lnTo>
                    <a:pt x="6" y="83"/>
                  </a:lnTo>
                  <a:close/>
                  <a:moveTo>
                    <a:pt x="110" y="186"/>
                  </a:moveTo>
                  <a:cubicBezTo>
                    <a:pt x="80" y="115"/>
                    <a:pt x="80" y="115"/>
                    <a:pt x="80" y="115"/>
                  </a:cubicBezTo>
                  <a:cubicBezTo>
                    <a:pt x="185" y="10"/>
                    <a:pt x="185" y="10"/>
                    <a:pt x="185" y="10"/>
                  </a:cubicBezTo>
                  <a:lnTo>
                    <a:pt x="110"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63"/>
            <p:cNvSpPr>
              <a:spLocks/>
            </p:cNvSpPr>
            <p:nvPr/>
          </p:nvSpPr>
          <p:spPr bwMode="auto">
            <a:xfrm>
              <a:off x="3867151" y="1838326"/>
              <a:ext cx="38100" cy="38100"/>
            </a:xfrm>
            <a:custGeom>
              <a:avLst/>
              <a:gdLst>
                <a:gd name="T0" fmla="*/ 17 w 17"/>
                <a:gd name="T1" fmla="*/ 2 h 17"/>
                <a:gd name="T2" fmla="*/ 15 w 17"/>
                <a:gd name="T3" fmla="*/ 0 h 17"/>
                <a:gd name="T4" fmla="*/ 14 w 17"/>
                <a:gd name="T5" fmla="*/ 0 h 17"/>
                <a:gd name="T6" fmla="*/ 0 w 17"/>
                <a:gd name="T7" fmla="*/ 14 h 17"/>
                <a:gd name="T8" fmla="*/ 0 w 17"/>
                <a:gd name="T9" fmla="*/ 15 h 17"/>
                <a:gd name="T10" fmla="*/ 2 w 17"/>
                <a:gd name="T11" fmla="*/ 17 h 17"/>
                <a:gd name="T12" fmla="*/ 3 w 17"/>
                <a:gd name="T13" fmla="*/ 16 h 17"/>
                <a:gd name="T14" fmla="*/ 17 w 17"/>
                <a:gd name="T15" fmla="*/ 3 h 17"/>
                <a:gd name="T16" fmla="*/ 17 w 17"/>
                <a:gd name="T1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7">
                  <a:moveTo>
                    <a:pt x="17" y="2"/>
                  </a:moveTo>
                  <a:cubicBezTo>
                    <a:pt x="17" y="1"/>
                    <a:pt x="16" y="0"/>
                    <a:pt x="15" y="0"/>
                  </a:cubicBezTo>
                  <a:cubicBezTo>
                    <a:pt x="15" y="0"/>
                    <a:pt x="14" y="0"/>
                    <a:pt x="14" y="0"/>
                  </a:cubicBezTo>
                  <a:cubicBezTo>
                    <a:pt x="0" y="14"/>
                    <a:pt x="0" y="14"/>
                    <a:pt x="0" y="14"/>
                  </a:cubicBezTo>
                  <a:cubicBezTo>
                    <a:pt x="0" y="14"/>
                    <a:pt x="0" y="15"/>
                    <a:pt x="0" y="15"/>
                  </a:cubicBezTo>
                  <a:cubicBezTo>
                    <a:pt x="0" y="16"/>
                    <a:pt x="1" y="17"/>
                    <a:pt x="2" y="17"/>
                  </a:cubicBezTo>
                  <a:cubicBezTo>
                    <a:pt x="2" y="17"/>
                    <a:pt x="3" y="17"/>
                    <a:pt x="3" y="16"/>
                  </a:cubicBezTo>
                  <a:cubicBezTo>
                    <a:pt x="17" y="3"/>
                    <a:pt x="17" y="3"/>
                    <a:pt x="17" y="3"/>
                  </a:cubicBezTo>
                  <a:cubicBezTo>
                    <a:pt x="17" y="3"/>
                    <a:pt x="17" y="2"/>
                    <a:pt x="1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64"/>
            <p:cNvSpPr>
              <a:spLocks/>
            </p:cNvSpPr>
            <p:nvPr/>
          </p:nvSpPr>
          <p:spPr bwMode="auto">
            <a:xfrm>
              <a:off x="3827463" y="1776413"/>
              <a:ext cx="17463" cy="19050"/>
            </a:xfrm>
            <a:custGeom>
              <a:avLst/>
              <a:gdLst>
                <a:gd name="T0" fmla="*/ 3 w 8"/>
                <a:gd name="T1" fmla="*/ 7 h 8"/>
                <a:gd name="T2" fmla="*/ 8 w 8"/>
                <a:gd name="T3" fmla="*/ 3 h 8"/>
                <a:gd name="T4" fmla="*/ 8 w 8"/>
                <a:gd name="T5" fmla="*/ 2 h 8"/>
                <a:gd name="T6" fmla="*/ 6 w 8"/>
                <a:gd name="T7" fmla="*/ 0 h 8"/>
                <a:gd name="T8" fmla="*/ 5 w 8"/>
                <a:gd name="T9" fmla="*/ 0 h 8"/>
                <a:gd name="T10" fmla="*/ 0 w 8"/>
                <a:gd name="T11" fmla="*/ 5 h 8"/>
                <a:gd name="T12" fmla="*/ 0 w 8"/>
                <a:gd name="T13" fmla="*/ 6 h 8"/>
                <a:gd name="T14" fmla="*/ 2 w 8"/>
                <a:gd name="T15" fmla="*/ 8 h 8"/>
                <a:gd name="T16" fmla="*/ 3 w 8"/>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3" y="7"/>
                  </a:moveTo>
                  <a:cubicBezTo>
                    <a:pt x="8" y="3"/>
                    <a:pt x="8" y="3"/>
                    <a:pt x="8" y="3"/>
                  </a:cubicBezTo>
                  <a:cubicBezTo>
                    <a:pt x="8" y="3"/>
                    <a:pt x="8" y="2"/>
                    <a:pt x="8" y="2"/>
                  </a:cubicBezTo>
                  <a:cubicBezTo>
                    <a:pt x="8" y="0"/>
                    <a:pt x="7" y="0"/>
                    <a:pt x="6" y="0"/>
                  </a:cubicBezTo>
                  <a:cubicBezTo>
                    <a:pt x="6" y="0"/>
                    <a:pt x="5" y="0"/>
                    <a:pt x="5" y="0"/>
                  </a:cubicBezTo>
                  <a:cubicBezTo>
                    <a:pt x="0" y="5"/>
                    <a:pt x="0" y="5"/>
                    <a:pt x="0" y="5"/>
                  </a:cubicBezTo>
                  <a:cubicBezTo>
                    <a:pt x="0" y="5"/>
                    <a:pt x="0" y="5"/>
                    <a:pt x="0" y="6"/>
                  </a:cubicBezTo>
                  <a:cubicBezTo>
                    <a:pt x="0" y="7"/>
                    <a:pt x="1" y="8"/>
                    <a:pt x="2" y="8"/>
                  </a:cubicBezTo>
                  <a:cubicBezTo>
                    <a:pt x="2" y="8"/>
                    <a:pt x="3" y="8"/>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65"/>
            <p:cNvSpPr>
              <a:spLocks/>
            </p:cNvSpPr>
            <p:nvPr/>
          </p:nvSpPr>
          <p:spPr bwMode="auto">
            <a:xfrm>
              <a:off x="3786188" y="1785938"/>
              <a:ext cx="111125" cy="111125"/>
            </a:xfrm>
            <a:custGeom>
              <a:avLst/>
              <a:gdLst>
                <a:gd name="T0" fmla="*/ 49 w 49"/>
                <a:gd name="T1" fmla="*/ 2 h 49"/>
                <a:gd name="T2" fmla="*/ 47 w 49"/>
                <a:gd name="T3" fmla="*/ 0 h 49"/>
                <a:gd name="T4" fmla="*/ 45 w 49"/>
                <a:gd name="T5" fmla="*/ 1 h 49"/>
                <a:gd name="T6" fmla="*/ 0 w 49"/>
                <a:gd name="T7" fmla="*/ 46 h 49"/>
                <a:gd name="T8" fmla="*/ 0 w 49"/>
                <a:gd name="T9" fmla="*/ 47 h 49"/>
                <a:gd name="T10" fmla="*/ 2 w 49"/>
                <a:gd name="T11" fmla="*/ 49 h 49"/>
                <a:gd name="T12" fmla="*/ 3 w 49"/>
                <a:gd name="T13" fmla="*/ 48 h 49"/>
                <a:gd name="T14" fmla="*/ 48 w 49"/>
                <a:gd name="T15" fmla="*/ 3 h 49"/>
                <a:gd name="T16" fmla="*/ 49 w 49"/>
                <a:gd name="T17"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9">
                  <a:moveTo>
                    <a:pt x="49" y="2"/>
                  </a:moveTo>
                  <a:cubicBezTo>
                    <a:pt x="49" y="1"/>
                    <a:pt x="48" y="0"/>
                    <a:pt x="47" y="0"/>
                  </a:cubicBezTo>
                  <a:cubicBezTo>
                    <a:pt x="46" y="0"/>
                    <a:pt x="46" y="0"/>
                    <a:pt x="45" y="1"/>
                  </a:cubicBezTo>
                  <a:cubicBezTo>
                    <a:pt x="0" y="46"/>
                    <a:pt x="0" y="46"/>
                    <a:pt x="0" y="46"/>
                  </a:cubicBezTo>
                  <a:cubicBezTo>
                    <a:pt x="0" y="46"/>
                    <a:pt x="0" y="47"/>
                    <a:pt x="0" y="47"/>
                  </a:cubicBezTo>
                  <a:cubicBezTo>
                    <a:pt x="0" y="48"/>
                    <a:pt x="1" y="49"/>
                    <a:pt x="2" y="49"/>
                  </a:cubicBezTo>
                  <a:cubicBezTo>
                    <a:pt x="2" y="49"/>
                    <a:pt x="3" y="49"/>
                    <a:pt x="3" y="48"/>
                  </a:cubicBezTo>
                  <a:cubicBezTo>
                    <a:pt x="48" y="3"/>
                    <a:pt x="48" y="3"/>
                    <a:pt x="48" y="3"/>
                  </a:cubicBezTo>
                  <a:cubicBezTo>
                    <a:pt x="48" y="3"/>
                    <a:pt x="49" y="3"/>
                    <a:pt x="4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1" name="Group 500"/>
          <p:cNvGrpSpPr/>
          <p:nvPr/>
        </p:nvGrpSpPr>
        <p:grpSpPr>
          <a:xfrm>
            <a:off x="4597406" y="1522416"/>
            <a:ext cx="438151" cy="393701"/>
            <a:chOff x="4597401" y="1522413"/>
            <a:chExt cx="438150" cy="393701"/>
          </a:xfrm>
          <a:solidFill>
            <a:schemeClr val="tx2">
              <a:lumMod val="20000"/>
              <a:lumOff val="80000"/>
            </a:schemeClr>
          </a:solidFill>
        </p:grpSpPr>
        <p:sp>
          <p:nvSpPr>
            <p:cNvPr id="502" name="Freeform 66"/>
            <p:cNvSpPr>
              <a:spLocks noEditPoints="1"/>
            </p:cNvSpPr>
            <p:nvPr/>
          </p:nvSpPr>
          <p:spPr bwMode="auto">
            <a:xfrm>
              <a:off x="4597401" y="1825626"/>
              <a:ext cx="438150" cy="90488"/>
            </a:xfrm>
            <a:custGeom>
              <a:avLst/>
              <a:gdLst>
                <a:gd name="T0" fmla="*/ 103 w 194"/>
                <a:gd name="T1" fmla="*/ 22 h 40"/>
                <a:gd name="T2" fmla="*/ 192 w 194"/>
                <a:gd name="T3" fmla="*/ 22 h 40"/>
                <a:gd name="T4" fmla="*/ 194 w 194"/>
                <a:gd name="T5" fmla="*/ 20 h 40"/>
                <a:gd name="T6" fmla="*/ 192 w 194"/>
                <a:gd name="T7" fmla="*/ 18 h 40"/>
                <a:gd name="T8" fmla="*/ 103 w 194"/>
                <a:gd name="T9" fmla="*/ 18 h 40"/>
                <a:gd name="T10" fmla="*/ 103 w 194"/>
                <a:gd name="T11" fmla="*/ 16 h 40"/>
                <a:gd name="T12" fmla="*/ 84 w 194"/>
                <a:gd name="T13" fmla="*/ 0 h 40"/>
                <a:gd name="T14" fmla="*/ 64 w 194"/>
                <a:gd name="T15" fmla="*/ 16 h 40"/>
                <a:gd name="T16" fmla="*/ 64 w 194"/>
                <a:gd name="T17" fmla="*/ 18 h 40"/>
                <a:gd name="T18" fmla="*/ 2 w 194"/>
                <a:gd name="T19" fmla="*/ 18 h 40"/>
                <a:gd name="T20" fmla="*/ 0 w 194"/>
                <a:gd name="T21" fmla="*/ 20 h 40"/>
                <a:gd name="T22" fmla="*/ 2 w 194"/>
                <a:gd name="T23" fmla="*/ 22 h 40"/>
                <a:gd name="T24" fmla="*/ 64 w 194"/>
                <a:gd name="T25" fmla="*/ 22 h 40"/>
                <a:gd name="T26" fmla="*/ 64 w 194"/>
                <a:gd name="T27" fmla="*/ 24 h 40"/>
                <a:gd name="T28" fmla="*/ 84 w 194"/>
                <a:gd name="T29" fmla="*/ 40 h 40"/>
                <a:gd name="T30" fmla="*/ 103 w 194"/>
                <a:gd name="T31" fmla="*/ 24 h 40"/>
                <a:gd name="T32" fmla="*/ 103 w 194"/>
                <a:gd name="T33" fmla="*/ 22 h 40"/>
                <a:gd name="T34" fmla="*/ 84 w 194"/>
                <a:gd name="T35" fmla="*/ 36 h 40"/>
                <a:gd name="T36" fmla="*/ 67 w 194"/>
                <a:gd name="T37" fmla="*/ 20 h 40"/>
                <a:gd name="T38" fmla="*/ 84 w 194"/>
                <a:gd name="T39" fmla="*/ 4 h 40"/>
                <a:gd name="T40" fmla="*/ 100 w 194"/>
                <a:gd name="T41" fmla="*/ 20 h 40"/>
                <a:gd name="T42" fmla="*/ 84 w 194"/>
                <a:gd name="T43"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40">
                  <a:moveTo>
                    <a:pt x="103" y="22"/>
                  </a:moveTo>
                  <a:cubicBezTo>
                    <a:pt x="192" y="22"/>
                    <a:pt x="192" y="22"/>
                    <a:pt x="192" y="22"/>
                  </a:cubicBezTo>
                  <a:cubicBezTo>
                    <a:pt x="193" y="22"/>
                    <a:pt x="194" y="21"/>
                    <a:pt x="194" y="20"/>
                  </a:cubicBezTo>
                  <a:cubicBezTo>
                    <a:pt x="194" y="19"/>
                    <a:pt x="193" y="18"/>
                    <a:pt x="192" y="18"/>
                  </a:cubicBezTo>
                  <a:cubicBezTo>
                    <a:pt x="103" y="18"/>
                    <a:pt x="103" y="18"/>
                    <a:pt x="103" y="18"/>
                  </a:cubicBezTo>
                  <a:cubicBezTo>
                    <a:pt x="103" y="16"/>
                    <a:pt x="103" y="16"/>
                    <a:pt x="103" y="16"/>
                  </a:cubicBezTo>
                  <a:cubicBezTo>
                    <a:pt x="101" y="7"/>
                    <a:pt x="93" y="0"/>
                    <a:pt x="84" y="0"/>
                  </a:cubicBezTo>
                  <a:cubicBezTo>
                    <a:pt x="74" y="0"/>
                    <a:pt x="66" y="7"/>
                    <a:pt x="64" y="16"/>
                  </a:cubicBezTo>
                  <a:cubicBezTo>
                    <a:pt x="64" y="18"/>
                    <a:pt x="64" y="18"/>
                    <a:pt x="64" y="18"/>
                  </a:cubicBezTo>
                  <a:cubicBezTo>
                    <a:pt x="2" y="18"/>
                    <a:pt x="2" y="18"/>
                    <a:pt x="2" y="18"/>
                  </a:cubicBezTo>
                  <a:cubicBezTo>
                    <a:pt x="1" y="18"/>
                    <a:pt x="0" y="19"/>
                    <a:pt x="0" y="20"/>
                  </a:cubicBezTo>
                  <a:cubicBezTo>
                    <a:pt x="0" y="21"/>
                    <a:pt x="1" y="22"/>
                    <a:pt x="2" y="22"/>
                  </a:cubicBezTo>
                  <a:cubicBezTo>
                    <a:pt x="64" y="22"/>
                    <a:pt x="64" y="22"/>
                    <a:pt x="64" y="22"/>
                  </a:cubicBezTo>
                  <a:cubicBezTo>
                    <a:pt x="64" y="24"/>
                    <a:pt x="64" y="24"/>
                    <a:pt x="64" y="24"/>
                  </a:cubicBezTo>
                  <a:cubicBezTo>
                    <a:pt x="66" y="33"/>
                    <a:pt x="74" y="40"/>
                    <a:pt x="84" y="40"/>
                  </a:cubicBezTo>
                  <a:cubicBezTo>
                    <a:pt x="93" y="40"/>
                    <a:pt x="101" y="33"/>
                    <a:pt x="103" y="24"/>
                  </a:cubicBezTo>
                  <a:lnTo>
                    <a:pt x="103" y="22"/>
                  </a:lnTo>
                  <a:close/>
                  <a:moveTo>
                    <a:pt x="84" y="36"/>
                  </a:moveTo>
                  <a:cubicBezTo>
                    <a:pt x="75" y="36"/>
                    <a:pt x="67" y="29"/>
                    <a:pt x="67" y="20"/>
                  </a:cubicBezTo>
                  <a:cubicBezTo>
                    <a:pt x="67" y="11"/>
                    <a:pt x="75" y="4"/>
                    <a:pt x="84" y="4"/>
                  </a:cubicBezTo>
                  <a:cubicBezTo>
                    <a:pt x="92" y="4"/>
                    <a:pt x="100" y="11"/>
                    <a:pt x="100" y="20"/>
                  </a:cubicBezTo>
                  <a:cubicBezTo>
                    <a:pt x="100" y="29"/>
                    <a:pt x="92" y="36"/>
                    <a:pt x="8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67"/>
            <p:cNvSpPr>
              <a:spLocks noEditPoints="1"/>
            </p:cNvSpPr>
            <p:nvPr/>
          </p:nvSpPr>
          <p:spPr bwMode="auto">
            <a:xfrm>
              <a:off x="4597401" y="1522413"/>
              <a:ext cx="438150" cy="88900"/>
            </a:xfrm>
            <a:custGeom>
              <a:avLst/>
              <a:gdLst>
                <a:gd name="T0" fmla="*/ 27 w 194"/>
                <a:gd name="T1" fmla="*/ 18 h 40"/>
                <a:gd name="T2" fmla="*/ 2 w 194"/>
                <a:gd name="T3" fmla="*/ 18 h 40"/>
                <a:gd name="T4" fmla="*/ 0 w 194"/>
                <a:gd name="T5" fmla="*/ 20 h 40"/>
                <a:gd name="T6" fmla="*/ 2 w 194"/>
                <a:gd name="T7" fmla="*/ 22 h 40"/>
                <a:gd name="T8" fmla="*/ 27 w 194"/>
                <a:gd name="T9" fmla="*/ 22 h 40"/>
                <a:gd name="T10" fmla="*/ 28 w 194"/>
                <a:gd name="T11" fmla="*/ 24 h 40"/>
                <a:gd name="T12" fmla="*/ 47 w 194"/>
                <a:gd name="T13" fmla="*/ 40 h 40"/>
                <a:gd name="T14" fmla="*/ 67 w 194"/>
                <a:gd name="T15" fmla="*/ 24 h 40"/>
                <a:gd name="T16" fmla="*/ 67 w 194"/>
                <a:gd name="T17" fmla="*/ 22 h 40"/>
                <a:gd name="T18" fmla="*/ 192 w 194"/>
                <a:gd name="T19" fmla="*/ 22 h 40"/>
                <a:gd name="T20" fmla="*/ 194 w 194"/>
                <a:gd name="T21" fmla="*/ 20 h 40"/>
                <a:gd name="T22" fmla="*/ 192 w 194"/>
                <a:gd name="T23" fmla="*/ 18 h 40"/>
                <a:gd name="T24" fmla="*/ 67 w 194"/>
                <a:gd name="T25" fmla="*/ 18 h 40"/>
                <a:gd name="T26" fmla="*/ 67 w 194"/>
                <a:gd name="T27" fmla="*/ 16 h 40"/>
                <a:gd name="T28" fmla="*/ 47 w 194"/>
                <a:gd name="T29" fmla="*/ 0 h 40"/>
                <a:gd name="T30" fmla="*/ 28 w 194"/>
                <a:gd name="T31" fmla="*/ 16 h 40"/>
                <a:gd name="T32" fmla="*/ 27 w 194"/>
                <a:gd name="T33" fmla="*/ 18 h 40"/>
                <a:gd name="T34" fmla="*/ 47 w 194"/>
                <a:gd name="T35" fmla="*/ 4 h 40"/>
                <a:gd name="T36" fmla="*/ 64 w 194"/>
                <a:gd name="T37" fmla="*/ 20 h 40"/>
                <a:gd name="T38" fmla="*/ 47 w 194"/>
                <a:gd name="T39" fmla="*/ 36 h 40"/>
                <a:gd name="T40" fmla="*/ 31 w 194"/>
                <a:gd name="T41" fmla="*/ 20 h 40"/>
                <a:gd name="T42" fmla="*/ 47 w 194"/>
                <a:gd name="T43"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40">
                  <a:moveTo>
                    <a:pt x="27" y="18"/>
                  </a:moveTo>
                  <a:cubicBezTo>
                    <a:pt x="2" y="18"/>
                    <a:pt x="2" y="18"/>
                    <a:pt x="2" y="18"/>
                  </a:cubicBezTo>
                  <a:cubicBezTo>
                    <a:pt x="1" y="18"/>
                    <a:pt x="0" y="19"/>
                    <a:pt x="0" y="20"/>
                  </a:cubicBezTo>
                  <a:cubicBezTo>
                    <a:pt x="0" y="21"/>
                    <a:pt x="1" y="22"/>
                    <a:pt x="2" y="22"/>
                  </a:cubicBezTo>
                  <a:cubicBezTo>
                    <a:pt x="27" y="22"/>
                    <a:pt x="27" y="22"/>
                    <a:pt x="27" y="22"/>
                  </a:cubicBezTo>
                  <a:cubicBezTo>
                    <a:pt x="28" y="24"/>
                    <a:pt x="28" y="24"/>
                    <a:pt x="28" y="24"/>
                  </a:cubicBezTo>
                  <a:cubicBezTo>
                    <a:pt x="30" y="33"/>
                    <a:pt x="38" y="40"/>
                    <a:pt x="47" y="40"/>
                  </a:cubicBezTo>
                  <a:cubicBezTo>
                    <a:pt x="57" y="40"/>
                    <a:pt x="65" y="33"/>
                    <a:pt x="67" y="24"/>
                  </a:cubicBezTo>
                  <a:cubicBezTo>
                    <a:pt x="67" y="22"/>
                    <a:pt x="67" y="22"/>
                    <a:pt x="67" y="22"/>
                  </a:cubicBezTo>
                  <a:cubicBezTo>
                    <a:pt x="192" y="22"/>
                    <a:pt x="192" y="22"/>
                    <a:pt x="192" y="22"/>
                  </a:cubicBezTo>
                  <a:cubicBezTo>
                    <a:pt x="193" y="22"/>
                    <a:pt x="194" y="21"/>
                    <a:pt x="194" y="20"/>
                  </a:cubicBezTo>
                  <a:cubicBezTo>
                    <a:pt x="194" y="19"/>
                    <a:pt x="193" y="18"/>
                    <a:pt x="192" y="18"/>
                  </a:cubicBezTo>
                  <a:cubicBezTo>
                    <a:pt x="67" y="18"/>
                    <a:pt x="67" y="18"/>
                    <a:pt x="67" y="18"/>
                  </a:cubicBezTo>
                  <a:cubicBezTo>
                    <a:pt x="67" y="16"/>
                    <a:pt x="67" y="16"/>
                    <a:pt x="67" y="16"/>
                  </a:cubicBezTo>
                  <a:cubicBezTo>
                    <a:pt x="65" y="7"/>
                    <a:pt x="57" y="0"/>
                    <a:pt x="47" y="0"/>
                  </a:cubicBezTo>
                  <a:cubicBezTo>
                    <a:pt x="38" y="0"/>
                    <a:pt x="30" y="7"/>
                    <a:pt x="28" y="16"/>
                  </a:cubicBezTo>
                  <a:lnTo>
                    <a:pt x="27" y="18"/>
                  </a:lnTo>
                  <a:close/>
                  <a:moveTo>
                    <a:pt x="47" y="4"/>
                  </a:moveTo>
                  <a:cubicBezTo>
                    <a:pt x="56" y="4"/>
                    <a:pt x="64" y="11"/>
                    <a:pt x="64" y="20"/>
                  </a:cubicBezTo>
                  <a:cubicBezTo>
                    <a:pt x="64" y="29"/>
                    <a:pt x="56" y="36"/>
                    <a:pt x="47" y="36"/>
                  </a:cubicBezTo>
                  <a:cubicBezTo>
                    <a:pt x="39" y="36"/>
                    <a:pt x="31" y="29"/>
                    <a:pt x="31" y="20"/>
                  </a:cubicBezTo>
                  <a:cubicBezTo>
                    <a:pt x="31" y="11"/>
                    <a:pt x="39" y="4"/>
                    <a:pt x="4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68"/>
            <p:cNvSpPr>
              <a:spLocks noEditPoints="1"/>
            </p:cNvSpPr>
            <p:nvPr/>
          </p:nvSpPr>
          <p:spPr bwMode="auto">
            <a:xfrm>
              <a:off x="4597401" y="1674813"/>
              <a:ext cx="438150" cy="88900"/>
            </a:xfrm>
            <a:custGeom>
              <a:avLst/>
              <a:gdLst>
                <a:gd name="T0" fmla="*/ 194 w 194"/>
                <a:gd name="T1" fmla="*/ 19 h 39"/>
                <a:gd name="T2" fmla="*/ 192 w 194"/>
                <a:gd name="T3" fmla="*/ 18 h 39"/>
                <a:gd name="T4" fmla="*/ 176 w 194"/>
                <a:gd name="T5" fmla="*/ 18 h 39"/>
                <a:gd name="T6" fmla="*/ 175 w 194"/>
                <a:gd name="T7" fmla="*/ 15 h 39"/>
                <a:gd name="T8" fmla="*/ 156 w 194"/>
                <a:gd name="T9" fmla="*/ 0 h 39"/>
                <a:gd name="T10" fmla="*/ 136 w 194"/>
                <a:gd name="T11" fmla="*/ 15 h 39"/>
                <a:gd name="T12" fmla="*/ 136 w 194"/>
                <a:gd name="T13" fmla="*/ 18 h 39"/>
                <a:gd name="T14" fmla="*/ 2 w 194"/>
                <a:gd name="T15" fmla="*/ 18 h 39"/>
                <a:gd name="T16" fmla="*/ 0 w 194"/>
                <a:gd name="T17" fmla="*/ 19 h 39"/>
                <a:gd name="T18" fmla="*/ 2 w 194"/>
                <a:gd name="T19" fmla="*/ 21 h 39"/>
                <a:gd name="T20" fmla="*/ 136 w 194"/>
                <a:gd name="T21" fmla="*/ 21 h 39"/>
                <a:gd name="T22" fmla="*/ 136 w 194"/>
                <a:gd name="T23" fmla="*/ 23 h 39"/>
                <a:gd name="T24" fmla="*/ 156 w 194"/>
                <a:gd name="T25" fmla="*/ 39 h 39"/>
                <a:gd name="T26" fmla="*/ 175 w 194"/>
                <a:gd name="T27" fmla="*/ 23 h 39"/>
                <a:gd name="T28" fmla="*/ 176 w 194"/>
                <a:gd name="T29" fmla="*/ 21 h 39"/>
                <a:gd name="T30" fmla="*/ 192 w 194"/>
                <a:gd name="T31" fmla="*/ 21 h 39"/>
                <a:gd name="T32" fmla="*/ 194 w 194"/>
                <a:gd name="T33" fmla="*/ 19 h 39"/>
                <a:gd name="T34" fmla="*/ 156 w 194"/>
                <a:gd name="T35" fmla="*/ 36 h 39"/>
                <a:gd name="T36" fmla="*/ 139 w 194"/>
                <a:gd name="T37" fmla="*/ 19 h 39"/>
                <a:gd name="T38" fmla="*/ 156 w 194"/>
                <a:gd name="T39" fmla="*/ 3 h 39"/>
                <a:gd name="T40" fmla="*/ 172 w 194"/>
                <a:gd name="T41" fmla="*/ 19 h 39"/>
                <a:gd name="T42" fmla="*/ 156 w 194"/>
                <a:gd name="T43"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39">
                  <a:moveTo>
                    <a:pt x="194" y="19"/>
                  </a:moveTo>
                  <a:cubicBezTo>
                    <a:pt x="194" y="18"/>
                    <a:pt x="193" y="18"/>
                    <a:pt x="192" y="18"/>
                  </a:cubicBezTo>
                  <a:cubicBezTo>
                    <a:pt x="176" y="18"/>
                    <a:pt x="176" y="18"/>
                    <a:pt x="176" y="18"/>
                  </a:cubicBezTo>
                  <a:cubicBezTo>
                    <a:pt x="175" y="15"/>
                    <a:pt x="175" y="15"/>
                    <a:pt x="175" y="15"/>
                  </a:cubicBezTo>
                  <a:cubicBezTo>
                    <a:pt x="173" y="6"/>
                    <a:pt x="165" y="0"/>
                    <a:pt x="156" y="0"/>
                  </a:cubicBezTo>
                  <a:cubicBezTo>
                    <a:pt x="146" y="0"/>
                    <a:pt x="138" y="6"/>
                    <a:pt x="136" y="15"/>
                  </a:cubicBezTo>
                  <a:cubicBezTo>
                    <a:pt x="136" y="18"/>
                    <a:pt x="136" y="18"/>
                    <a:pt x="136" y="18"/>
                  </a:cubicBezTo>
                  <a:cubicBezTo>
                    <a:pt x="2" y="18"/>
                    <a:pt x="2" y="18"/>
                    <a:pt x="2" y="18"/>
                  </a:cubicBezTo>
                  <a:cubicBezTo>
                    <a:pt x="1" y="18"/>
                    <a:pt x="0" y="18"/>
                    <a:pt x="0" y="19"/>
                  </a:cubicBezTo>
                  <a:cubicBezTo>
                    <a:pt x="0" y="21"/>
                    <a:pt x="1" y="21"/>
                    <a:pt x="2" y="21"/>
                  </a:cubicBezTo>
                  <a:cubicBezTo>
                    <a:pt x="136" y="21"/>
                    <a:pt x="136" y="21"/>
                    <a:pt x="136" y="21"/>
                  </a:cubicBezTo>
                  <a:cubicBezTo>
                    <a:pt x="136" y="23"/>
                    <a:pt x="136" y="23"/>
                    <a:pt x="136" y="23"/>
                  </a:cubicBezTo>
                  <a:cubicBezTo>
                    <a:pt x="138" y="33"/>
                    <a:pt x="146" y="39"/>
                    <a:pt x="156" y="39"/>
                  </a:cubicBezTo>
                  <a:cubicBezTo>
                    <a:pt x="165" y="39"/>
                    <a:pt x="173" y="33"/>
                    <a:pt x="175" y="23"/>
                  </a:cubicBezTo>
                  <a:cubicBezTo>
                    <a:pt x="176" y="21"/>
                    <a:pt x="176" y="21"/>
                    <a:pt x="176" y="21"/>
                  </a:cubicBezTo>
                  <a:cubicBezTo>
                    <a:pt x="192" y="21"/>
                    <a:pt x="192" y="21"/>
                    <a:pt x="192" y="21"/>
                  </a:cubicBezTo>
                  <a:cubicBezTo>
                    <a:pt x="193" y="21"/>
                    <a:pt x="194" y="21"/>
                    <a:pt x="194" y="19"/>
                  </a:cubicBezTo>
                  <a:close/>
                  <a:moveTo>
                    <a:pt x="156" y="36"/>
                  </a:moveTo>
                  <a:cubicBezTo>
                    <a:pt x="147" y="36"/>
                    <a:pt x="139" y="28"/>
                    <a:pt x="139" y="19"/>
                  </a:cubicBezTo>
                  <a:cubicBezTo>
                    <a:pt x="139" y="11"/>
                    <a:pt x="147" y="3"/>
                    <a:pt x="156" y="3"/>
                  </a:cubicBezTo>
                  <a:cubicBezTo>
                    <a:pt x="165" y="3"/>
                    <a:pt x="172" y="11"/>
                    <a:pt x="172" y="19"/>
                  </a:cubicBezTo>
                  <a:cubicBezTo>
                    <a:pt x="172" y="28"/>
                    <a:pt x="165" y="36"/>
                    <a:pt x="156"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5" name="Group 504"/>
          <p:cNvGrpSpPr/>
          <p:nvPr/>
        </p:nvGrpSpPr>
        <p:grpSpPr>
          <a:xfrm>
            <a:off x="5451482" y="1522415"/>
            <a:ext cx="434975" cy="393700"/>
            <a:chOff x="5451476" y="1522413"/>
            <a:chExt cx="434975" cy="393700"/>
          </a:xfrm>
          <a:solidFill>
            <a:schemeClr val="tx2">
              <a:lumMod val="20000"/>
              <a:lumOff val="80000"/>
            </a:schemeClr>
          </a:solidFill>
        </p:grpSpPr>
        <p:sp>
          <p:nvSpPr>
            <p:cNvPr id="506" name="Oval 69"/>
            <p:cNvSpPr>
              <a:spLocks noChangeArrowheads="1"/>
            </p:cNvSpPr>
            <p:nvPr/>
          </p:nvSpPr>
          <p:spPr bwMode="auto">
            <a:xfrm>
              <a:off x="5735638" y="1643063"/>
              <a:ext cx="49213" cy="508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70"/>
            <p:cNvSpPr>
              <a:spLocks noEditPoints="1"/>
            </p:cNvSpPr>
            <p:nvPr/>
          </p:nvSpPr>
          <p:spPr bwMode="auto">
            <a:xfrm>
              <a:off x="5694363" y="1603376"/>
              <a:ext cx="131763" cy="231775"/>
            </a:xfrm>
            <a:custGeom>
              <a:avLst/>
              <a:gdLst>
                <a:gd name="T0" fmla="*/ 29 w 58"/>
                <a:gd name="T1" fmla="*/ 0 h 103"/>
                <a:gd name="T2" fmla="*/ 0 w 58"/>
                <a:gd name="T3" fmla="*/ 29 h 103"/>
                <a:gd name="T4" fmla="*/ 0 w 58"/>
                <a:gd name="T5" fmla="*/ 74 h 103"/>
                <a:gd name="T6" fmla="*/ 29 w 58"/>
                <a:gd name="T7" fmla="*/ 103 h 103"/>
                <a:gd name="T8" fmla="*/ 58 w 58"/>
                <a:gd name="T9" fmla="*/ 74 h 103"/>
                <a:gd name="T10" fmla="*/ 58 w 58"/>
                <a:gd name="T11" fmla="*/ 29 h 103"/>
                <a:gd name="T12" fmla="*/ 29 w 58"/>
                <a:gd name="T13" fmla="*/ 0 h 103"/>
                <a:gd name="T14" fmla="*/ 55 w 58"/>
                <a:gd name="T15" fmla="*/ 74 h 103"/>
                <a:gd name="T16" fmla="*/ 29 w 58"/>
                <a:gd name="T17" fmla="*/ 99 h 103"/>
                <a:gd name="T18" fmla="*/ 4 w 58"/>
                <a:gd name="T19" fmla="*/ 74 h 103"/>
                <a:gd name="T20" fmla="*/ 4 w 58"/>
                <a:gd name="T21" fmla="*/ 29 h 103"/>
                <a:gd name="T22" fmla="*/ 29 w 58"/>
                <a:gd name="T23" fmla="*/ 4 h 103"/>
                <a:gd name="T24" fmla="*/ 55 w 58"/>
                <a:gd name="T25" fmla="*/ 29 h 103"/>
                <a:gd name="T26" fmla="*/ 55 w 58"/>
                <a:gd name="T27" fmla="*/ 7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103">
                  <a:moveTo>
                    <a:pt x="29" y="0"/>
                  </a:moveTo>
                  <a:cubicBezTo>
                    <a:pt x="13" y="0"/>
                    <a:pt x="0" y="13"/>
                    <a:pt x="0" y="29"/>
                  </a:cubicBezTo>
                  <a:cubicBezTo>
                    <a:pt x="0" y="74"/>
                    <a:pt x="0" y="74"/>
                    <a:pt x="0" y="74"/>
                  </a:cubicBezTo>
                  <a:cubicBezTo>
                    <a:pt x="0" y="90"/>
                    <a:pt x="13" y="103"/>
                    <a:pt x="29" y="103"/>
                  </a:cubicBezTo>
                  <a:cubicBezTo>
                    <a:pt x="45" y="103"/>
                    <a:pt x="58" y="90"/>
                    <a:pt x="58" y="74"/>
                  </a:cubicBezTo>
                  <a:cubicBezTo>
                    <a:pt x="58" y="29"/>
                    <a:pt x="58" y="29"/>
                    <a:pt x="58" y="29"/>
                  </a:cubicBezTo>
                  <a:cubicBezTo>
                    <a:pt x="58" y="13"/>
                    <a:pt x="45" y="0"/>
                    <a:pt x="29" y="0"/>
                  </a:cubicBezTo>
                  <a:close/>
                  <a:moveTo>
                    <a:pt x="55" y="74"/>
                  </a:moveTo>
                  <a:cubicBezTo>
                    <a:pt x="55" y="88"/>
                    <a:pt x="43" y="99"/>
                    <a:pt x="29" y="99"/>
                  </a:cubicBezTo>
                  <a:cubicBezTo>
                    <a:pt x="15" y="99"/>
                    <a:pt x="4" y="88"/>
                    <a:pt x="4" y="74"/>
                  </a:cubicBezTo>
                  <a:cubicBezTo>
                    <a:pt x="4" y="29"/>
                    <a:pt x="4" y="29"/>
                    <a:pt x="4" y="29"/>
                  </a:cubicBezTo>
                  <a:cubicBezTo>
                    <a:pt x="4" y="15"/>
                    <a:pt x="15" y="4"/>
                    <a:pt x="29" y="4"/>
                  </a:cubicBezTo>
                  <a:cubicBezTo>
                    <a:pt x="43" y="4"/>
                    <a:pt x="55" y="15"/>
                    <a:pt x="55" y="29"/>
                  </a:cubicBezTo>
                  <a:lnTo>
                    <a:pt x="55"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Oval 71"/>
            <p:cNvSpPr>
              <a:spLocks noChangeArrowheads="1"/>
            </p:cNvSpPr>
            <p:nvPr/>
          </p:nvSpPr>
          <p:spPr bwMode="auto">
            <a:xfrm>
              <a:off x="5553076" y="1744663"/>
              <a:ext cx="49213" cy="508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Oval 72"/>
            <p:cNvSpPr>
              <a:spLocks noChangeArrowheads="1"/>
            </p:cNvSpPr>
            <p:nvPr/>
          </p:nvSpPr>
          <p:spPr bwMode="auto">
            <a:xfrm>
              <a:off x="5838826" y="1866901"/>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Oval 73"/>
            <p:cNvSpPr>
              <a:spLocks noChangeArrowheads="1"/>
            </p:cNvSpPr>
            <p:nvPr/>
          </p:nvSpPr>
          <p:spPr bwMode="auto">
            <a:xfrm>
              <a:off x="5838826" y="1562101"/>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Oval 74"/>
            <p:cNvSpPr>
              <a:spLocks noChangeArrowheads="1"/>
            </p:cNvSpPr>
            <p:nvPr/>
          </p:nvSpPr>
          <p:spPr bwMode="auto">
            <a:xfrm>
              <a:off x="5492751" y="1866901"/>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75"/>
            <p:cNvSpPr>
              <a:spLocks noEditPoints="1"/>
            </p:cNvSpPr>
            <p:nvPr/>
          </p:nvSpPr>
          <p:spPr bwMode="auto">
            <a:xfrm>
              <a:off x="5451476" y="1522413"/>
              <a:ext cx="434975" cy="393700"/>
            </a:xfrm>
            <a:custGeom>
              <a:avLst/>
              <a:gdLst>
                <a:gd name="T0" fmla="*/ 193 w 193"/>
                <a:gd name="T1" fmla="*/ 6 h 175"/>
                <a:gd name="T2" fmla="*/ 187 w 193"/>
                <a:gd name="T3" fmla="*/ 0 h 175"/>
                <a:gd name="T4" fmla="*/ 7 w 193"/>
                <a:gd name="T5" fmla="*/ 0 h 175"/>
                <a:gd name="T6" fmla="*/ 0 w 193"/>
                <a:gd name="T7" fmla="*/ 6 h 175"/>
                <a:gd name="T8" fmla="*/ 0 w 193"/>
                <a:gd name="T9" fmla="*/ 169 h 175"/>
                <a:gd name="T10" fmla="*/ 7 w 193"/>
                <a:gd name="T11" fmla="*/ 175 h 175"/>
                <a:gd name="T12" fmla="*/ 187 w 193"/>
                <a:gd name="T13" fmla="*/ 175 h 175"/>
                <a:gd name="T14" fmla="*/ 193 w 193"/>
                <a:gd name="T15" fmla="*/ 169 h 175"/>
                <a:gd name="T16" fmla="*/ 193 w 193"/>
                <a:gd name="T17" fmla="*/ 6 h 175"/>
                <a:gd name="T18" fmla="*/ 190 w 193"/>
                <a:gd name="T19" fmla="*/ 171 h 175"/>
                <a:gd name="T20" fmla="*/ 4 w 193"/>
                <a:gd name="T21" fmla="*/ 171 h 175"/>
                <a:gd name="T22" fmla="*/ 4 w 193"/>
                <a:gd name="T23" fmla="*/ 4 h 175"/>
                <a:gd name="T24" fmla="*/ 190 w 193"/>
                <a:gd name="T25" fmla="*/ 4 h 175"/>
                <a:gd name="T26" fmla="*/ 190 w 193"/>
                <a:gd name="T27" fmla="*/ 17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175">
                  <a:moveTo>
                    <a:pt x="193" y="6"/>
                  </a:moveTo>
                  <a:cubicBezTo>
                    <a:pt x="193" y="3"/>
                    <a:pt x="190" y="0"/>
                    <a:pt x="187" y="0"/>
                  </a:cubicBezTo>
                  <a:cubicBezTo>
                    <a:pt x="7" y="0"/>
                    <a:pt x="7" y="0"/>
                    <a:pt x="7" y="0"/>
                  </a:cubicBezTo>
                  <a:cubicBezTo>
                    <a:pt x="3" y="0"/>
                    <a:pt x="0" y="3"/>
                    <a:pt x="0" y="6"/>
                  </a:cubicBezTo>
                  <a:cubicBezTo>
                    <a:pt x="0" y="169"/>
                    <a:pt x="0" y="169"/>
                    <a:pt x="0" y="169"/>
                  </a:cubicBezTo>
                  <a:cubicBezTo>
                    <a:pt x="0" y="172"/>
                    <a:pt x="3" y="175"/>
                    <a:pt x="7" y="175"/>
                  </a:cubicBezTo>
                  <a:cubicBezTo>
                    <a:pt x="187" y="175"/>
                    <a:pt x="187" y="175"/>
                    <a:pt x="187" y="175"/>
                  </a:cubicBezTo>
                  <a:cubicBezTo>
                    <a:pt x="190" y="175"/>
                    <a:pt x="193" y="172"/>
                    <a:pt x="193" y="169"/>
                  </a:cubicBezTo>
                  <a:lnTo>
                    <a:pt x="193" y="6"/>
                  </a:lnTo>
                  <a:close/>
                  <a:moveTo>
                    <a:pt x="190" y="171"/>
                  </a:moveTo>
                  <a:cubicBezTo>
                    <a:pt x="4" y="171"/>
                    <a:pt x="4" y="171"/>
                    <a:pt x="4" y="171"/>
                  </a:cubicBezTo>
                  <a:cubicBezTo>
                    <a:pt x="4" y="4"/>
                    <a:pt x="4" y="4"/>
                    <a:pt x="4" y="4"/>
                  </a:cubicBezTo>
                  <a:cubicBezTo>
                    <a:pt x="190" y="4"/>
                    <a:pt x="190" y="4"/>
                    <a:pt x="190" y="4"/>
                  </a:cubicBezTo>
                  <a:lnTo>
                    <a:pt x="190" y="1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76"/>
            <p:cNvSpPr>
              <a:spLocks noEditPoints="1"/>
            </p:cNvSpPr>
            <p:nvPr/>
          </p:nvSpPr>
          <p:spPr bwMode="auto">
            <a:xfrm>
              <a:off x="5511801" y="1603376"/>
              <a:ext cx="131763" cy="231775"/>
            </a:xfrm>
            <a:custGeom>
              <a:avLst/>
              <a:gdLst>
                <a:gd name="T0" fmla="*/ 29 w 58"/>
                <a:gd name="T1" fmla="*/ 0 h 103"/>
                <a:gd name="T2" fmla="*/ 0 w 58"/>
                <a:gd name="T3" fmla="*/ 29 h 103"/>
                <a:gd name="T4" fmla="*/ 0 w 58"/>
                <a:gd name="T5" fmla="*/ 74 h 103"/>
                <a:gd name="T6" fmla="*/ 29 w 58"/>
                <a:gd name="T7" fmla="*/ 103 h 103"/>
                <a:gd name="T8" fmla="*/ 58 w 58"/>
                <a:gd name="T9" fmla="*/ 74 h 103"/>
                <a:gd name="T10" fmla="*/ 58 w 58"/>
                <a:gd name="T11" fmla="*/ 29 h 103"/>
                <a:gd name="T12" fmla="*/ 29 w 58"/>
                <a:gd name="T13" fmla="*/ 0 h 103"/>
                <a:gd name="T14" fmla="*/ 54 w 58"/>
                <a:gd name="T15" fmla="*/ 74 h 103"/>
                <a:gd name="T16" fmla="*/ 29 w 58"/>
                <a:gd name="T17" fmla="*/ 99 h 103"/>
                <a:gd name="T18" fmla="*/ 4 w 58"/>
                <a:gd name="T19" fmla="*/ 74 h 103"/>
                <a:gd name="T20" fmla="*/ 4 w 58"/>
                <a:gd name="T21" fmla="*/ 29 h 103"/>
                <a:gd name="T22" fmla="*/ 29 w 58"/>
                <a:gd name="T23" fmla="*/ 4 h 103"/>
                <a:gd name="T24" fmla="*/ 54 w 58"/>
                <a:gd name="T25" fmla="*/ 29 h 103"/>
                <a:gd name="T26" fmla="*/ 54 w 58"/>
                <a:gd name="T27" fmla="*/ 7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103">
                  <a:moveTo>
                    <a:pt x="29" y="0"/>
                  </a:moveTo>
                  <a:cubicBezTo>
                    <a:pt x="13" y="0"/>
                    <a:pt x="0" y="13"/>
                    <a:pt x="0" y="29"/>
                  </a:cubicBezTo>
                  <a:cubicBezTo>
                    <a:pt x="0" y="74"/>
                    <a:pt x="0" y="74"/>
                    <a:pt x="0" y="74"/>
                  </a:cubicBezTo>
                  <a:cubicBezTo>
                    <a:pt x="0" y="90"/>
                    <a:pt x="13" y="103"/>
                    <a:pt x="29" y="103"/>
                  </a:cubicBezTo>
                  <a:cubicBezTo>
                    <a:pt x="45" y="103"/>
                    <a:pt x="58" y="90"/>
                    <a:pt x="58" y="74"/>
                  </a:cubicBezTo>
                  <a:cubicBezTo>
                    <a:pt x="58" y="29"/>
                    <a:pt x="58" y="29"/>
                    <a:pt x="58" y="29"/>
                  </a:cubicBezTo>
                  <a:cubicBezTo>
                    <a:pt x="58" y="13"/>
                    <a:pt x="45" y="0"/>
                    <a:pt x="29" y="0"/>
                  </a:cubicBezTo>
                  <a:close/>
                  <a:moveTo>
                    <a:pt x="54" y="74"/>
                  </a:moveTo>
                  <a:cubicBezTo>
                    <a:pt x="54" y="88"/>
                    <a:pt x="43" y="99"/>
                    <a:pt x="29" y="99"/>
                  </a:cubicBezTo>
                  <a:cubicBezTo>
                    <a:pt x="15" y="99"/>
                    <a:pt x="4" y="88"/>
                    <a:pt x="4" y="74"/>
                  </a:cubicBezTo>
                  <a:cubicBezTo>
                    <a:pt x="4" y="29"/>
                    <a:pt x="4" y="29"/>
                    <a:pt x="4" y="29"/>
                  </a:cubicBezTo>
                  <a:cubicBezTo>
                    <a:pt x="4" y="15"/>
                    <a:pt x="15" y="4"/>
                    <a:pt x="29" y="4"/>
                  </a:cubicBezTo>
                  <a:cubicBezTo>
                    <a:pt x="43" y="4"/>
                    <a:pt x="54" y="15"/>
                    <a:pt x="54" y="29"/>
                  </a:cubicBezTo>
                  <a:lnTo>
                    <a:pt x="54"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Oval 77"/>
            <p:cNvSpPr>
              <a:spLocks noChangeArrowheads="1"/>
            </p:cNvSpPr>
            <p:nvPr/>
          </p:nvSpPr>
          <p:spPr bwMode="auto">
            <a:xfrm>
              <a:off x="5492751" y="1562101"/>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5" name="Group 514"/>
          <p:cNvGrpSpPr/>
          <p:nvPr/>
        </p:nvGrpSpPr>
        <p:grpSpPr>
          <a:xfrm>
            <a:off x="6305557" y="1501782"/>
            <a:ext cx="434975" cy="434975"/>
            <a:chOff x="6305551" y="1501776"/>
            <a:chExt cx="434975" cy="434975"/>
          </a:xfrm>
          <a:solidFill>
            <a:schemeClr val="tx2">
              <a:lumMod val="20000"/>
              <a:lumOff val="80000"/>
            </a:schemeClr>
          </a:solidFill>
        </p:grpSpPr>
        <p:sp>
          <p:nvSpPr>
            <p:cNvPr id="516" name="Freeform 78"/>
            <p:cNvSpPr>
              <a:spLocks noEditPoints="1"/>
            </p:cNvSpPr>
            <p:nvPr/>
          </p:nvSpPr>
          <p:spPr bwMode="auto">
            <a:xfrm>
              <a:off x="6365876" y="1684338"/>
              <a:ext cx="314325" cy="69850"/>
            </a:xfrm>
            <a:custGeom>
              <a:avLst/>
              <a:gdLst>
                <a:gd name="T0" fmla="*/ 139 w 139"/>
                <a:gd name="T1" fmla="*/ 15 h 31"/>
                <a:gd name="T2" fmla="*/ 137 w 139"/>
                <a:gd name="T3" fmla="*/ 14 h 31"/>
                <a:gd name="T4" fmla="*/ 121 w 139"/>
                <a:gd name="T5" fmla="*/ 14 h 31"/>
                <a:gd name="T6" fmla="*/ 120 w 139"/>
                <a:gd name="T7" fmla="*/ 12 h 31"/>
                <a:gd name="T8" fmla="*/ 106 w 139"/>
                <a:gd name="T9" fmla="*/ 0 h 31"/>
                <a:gd name="T10" fmla="*/ 91 w 139"/>
                <a:gd name="T11" fmla="*/ 12 h 31"/>
                <a:gd name="T12" fmla="*/ 90 w 139"/>
                <a:gd name="T13" fmla="*/ 14 h 31"/>
                <a:gd name="T14" fmla="*/ 2 w 139"/>
                <a:gd name="T15" fmla="*/ 14 h 31"/>
                <a:gd name="T16" fmla="*/ 0 w 139"/>
                <a:gd name="T17" fmla="*/ 15 h 31"/>
                <a:gd name="T18" fmla="*/ 2 w 139"/>
                <a:gd name="T19" fmla="*/ 17 h 31"/>
                <a:gd name="T20" fmla="*/ 90 w 139"/>
                <a:gd name="T21" fmla="*/ 17 h 31"/>
                <a:gd name="T22" fmla="*/ 91 w 139"/>
                <a:gd name="T23" fmla="*/ 19 h 31"/>
                <a:gd name="T24" fmla="*/ 106 w 139"/>
                <a:gd name="T25" fmla="*/ 31 h 31"/>
                <a:gd name="T26" fmla="*/ 120 w 139"/>
                <a:gd name="T27" fmla="*/ 19 h 31"/>
                <a:gd name="T28" fmla="*/ 121 w 139"/>
                <a:gd name="T29" fmla="*/ 17 h 31"/>
                <a:gd name="T30" fmla="*/ 137 w 139"/>
                <a:gd name="T31" fmla="*/ 17 h 31"/>
                <a:gd name="T32" fmla="*/ 139 w 139"/>
                <a:gd name="T33" fmla="*/ 15 h 31"/>
                <a:gd name="T34" fmla="*/ 106 w 139"/>
                <a:gd name="T35" fmla="*/ 27 h 31"/>
                <a:gd name="T36" fmla="*/ 94 w 139"/>
                <a:gd name="T37" fmla="*/ 15 h 31"/>
                <a:gd name="T38" fmla="*/ 106 w 139"/>
                <a:gd name="T39" fmla="*/ 4 h 31"/>
                <a:gd name="T40" fmla="*/ 117 w 139"/>
                <a:gd name="T41" fmla="*/ 15 h 31"/>
                <a:gd name="T42" fmla="*/ 106 w 139"/>
                <a:gd name="T43"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31">
                  <a:moveTo>
                    <a:pt x="139" y="15"/>
                  </a:moveTo>
                  <a:cubicBezTo>
                    <a:pt x="139" y="14"/>
                    <a:pt x="138" y="14"/>
                    <a:pt x="137" y="14"/>
                  </a:cubicBezTo>
                  <a:cubicBezTo>
                    <a:pt x="121" y="14"/>
                    <a:pt x="121" y="14"/>
                    <a:pt x="121" y="14"/>
                  </a:cubicBezTo>
                  <a:cubicBezTo>
                    <a:pt x="120" y="12"/>
                    <a:pt x="120" y="12"/>
                    <a:pt x="120" y="12"/>
                  </a:cubicBezTo>
                  <a:cubicBezTo>
                    <a:pt x="119" y="5"/>
                    <a:pt x="113" y="0"/>
                    <a:pt x="106" y="0"/>
                  </a:cubicBezTo>
                  <a:cubicBezTo>
                    <a:pt x="99" y="0"/>
                    <a:pt x="92" y="5"/>
                    <a:pt x="91" y="12"/>
                  </a:cubicBezTo>
                  <a:cubicBezTo>
                    <a:pt x="90" y="14"/>
                    <a:pt x="90" y="14"/>
                    <a:pt x="90" y="14"/>
                  </a:cubicBezTo>
                  <a:cubicBezTo>
                    <a:pt x="2" y="14"/>
                    <a:pt x="2" y="14"/>
                    <a:pt x="2" y="14"/>
                  </a:cubicBezTo>
                  <a:cubicBezTo>
                    <a:pt x="1" y="14"/>
                    <a:pt x="0" y="14"/>
                    <a:pt x="0" y="15"/>
                  </a:cubicBezTo>
                  <a:cubicBezTo>
                    <a:pt x="0" y="17"/>
                    <a:pt x="1" y="17"/>
                    <a:pt x="2" y="17"/>
                  </a:cubicBezTo>
                  <a:cubicBezTo>
                    <a:pt x="90" y="17"/>
                    <a:pt x="90" y="17"/>
                    <a:pt x="90" y="17"/>
                  </a:cubicBezTo>
                  <a:cubicBezTo>
                    <a:pt x="91" y="19"/>
                    <a:pt x="91" y="19"/>
                    <a:pt x="91" y="19"/>
                  </a:cubicBezTo>
                  <a:cubicBezTo>
                    <a:pt x="92" y="26"/>
                    <a:pt x="99" y="31"/>
                    <a:pt x="106" y="31"/>
                  </a:cubicBezTo>
                  <a:cubicBezTo>
                    <a:pt x="113" y="31"/>
                    <a:pt x="119" y="26"/>
                    <a:pt x="120" y="19"/>
                  </a:cubicBezTo>
                  <a:cubicBezTo>
                    <a:pt x="121" y="17"/>
                    <a:pt x="121" y="17"/>
                    <a:pt x="121" y="17"/>
                  </a:cubicBezTo>
                  <a:cubicBezTo>
                    <a:pt x="137" y="17"/>
                    <a:pt x="137" y="17"/>
                    <a:pt x="137" y="17"/>
                  </a:cubicBezTo>
                  <a:cubicBezTo>
                    <a:pt x="138" y="17"/>
                    <a:pt x="139" y="17"/>
                    <a:pt x="139" y="15"/>
                  </a:cubicBezTo>
                  <a:close/>
                  <a:moveTo>
                    <a:pt x="106" y="27"/>
                  </a:moveTo>
                  <a:cubicBezTo>
                    <a:pt x="99" y="27"/>
                    <a:pt x="94" y="22"/>
                    <a:pt x="94" y="15"/>
                  </a:cubicBezTo>
                  <a:cubicBezTo>
                    <a:pt x="94" y="9"/>
                    <a:pt x="99" y="4"/>
                    <a:pt x="106" y="4"/>
                  </a:cubicBezTo>
                  <a:cubicBezTo>
                    <a:pt x="112" y="4"/>
                    <a:pt x="117" y="9"/>
                    <a:pt x="117" y="15"/>
                  </a:cubicBezTo>
                  <a:cubicBezTo>
                    <a:pt x="117" y="22"/>
                    <a:pt x="112" y="27"/>
                    <a:pt x="10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79"/>
            <p:cNvSpPr>
              <a:spLocks noEditPoints="1"/>
            </p:cNvSpPr>
            <p:nvPr/>
          </p:nvSpPr>
          <p:spPr bwMode="auto">
            <a:xfrm>
              <a:off x="6365876" y="1571626"/>
              <a:ext cx="314325" cy="69850"/>
            </a:xfrm>
            <a:custGeom>
              <a:avLst/>
              <a:gdLst>
                <a:gd name="T0" fmla="*/ 139 w 139"/>
                <a:gd name="T1" fmla="*/ 16 h 31"/>
                <a:gd name="T2" fmla="*/ 137 w 139"/>
                <a:gd name="T3" fmla="*/ 14 h 31"/>
                <a:gd name="T4" fmla="*/ 58 w 139"/>
                <a:gd name="T5" fmla="*/ 14 h 31"/>
                <a:gd name="T6" fmla="*/ 57 w 139"/>
                <a:gd name="T7" fmla="*/ 12 h 31"/>
                <a:gd name="T8" fmla="*/ 42 w 139"/>
                <a:gd name="T9" fmla="*/ 0 h 31"/>
                <a:gd name="T10" fmla="*/ 28 w 139"/>
                <a:gd name="T11" fmla="*/ 12 h 31"/>
                <a:gd name="T12" fmla="*/ 27 w 139"/>
                <a:gd name="T13" fmla="*/ 14 h 31"/>
                <a:gd name="T14" fmla="*/ 2 w 139"/>
                <a:gd name="T15" fmla="*/ 14 h 31"/>
                <a:gd name="T16" fmla="*/ 0 w 139"/>
                <a:gd name="T17" fmla="*/ 16 h 31"/>
                <a:gd name="T18" fmla="*/ 2 w 139"/>
                <a:gd name="T19" fmla="*/ 18 h 31"/>
                <a:gd name="T20" fmla="*/ 27 w 139"/>
                <a:gd name="T21" fmla="*/ 18 h 31"/>
                <a:gd name="T22" fmla="*/ 28 w 139"/>
                <a:gd name="T23" fmla="*/ 20 h 31"/>
                <a:gd name="T24" fmla="*/ 42 w 139"/>
                <a:gd name="T25" fmla="*/ 31 h 31"/>
                <a:gd name="T26" fmla="*/ 57 w 139"/>
                <a:gd name="T27" fmla="*/ 20 h 31"/>
                <a:gd name="T28" fmla="*/ 58 w 139"/>
                <a:gd name="T29" fmla="*/ 18 h 31"/>
                <a:gd name="T30" fmla="*/ 137 w 139"/>
                <a:gd name="T31" fmla="*/ 18 h 31"/>
                <a:gd name="T32" fmla="*/ 139 w 139"/>
                <a:gd name="T33" fmla="*/ 16 h 31"/>
                <a:gd name="T34" fmla="*/ 42 w 139"/>
                <a:gd name="T35" fmla="*/ 28 h 31"/>
                <a:gd name="T36" fmla="*/ 31 w 139"/>
                <a:gd name="T37" fmla="*/ 16 h 31"/>
                <a:gd name="T38" fmla="*/ 42 w 139"/>
                <a:gd name="T39" fmla="*/ 4 h 31"/>
                <a:gd name="T40" fmla="*/ 54 w 139"/>
                <a:gd name="T41" fmla="*/ 16 h 31"/>
                <a:gd name="T42" fmla="*/ 42 w 139"/>
                <a:gd name="T43"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31">
                  <a:moveTo>
                    <a:pt x="139" y="16"/>
                  </a:moveTo>
                  <a:cubicBezTo>
                    <a:pt x="139" y="15"/>
                    <a:pt x="138" y="14"/>
                    <a:pt x="137" y="14"/>
                  </a:cubicBezTo>
                  <a:cubicBezTo>
                    <a:pt x="58" y="14"/>
                    <a:pt x="58" y="14"/>
                    <a:pt x="58" y="14"/>
                  </a:cubicBezTo>
                  <a:cubicBezTo>
                    <a:pt x="57" y="12"/>
                    <a:pt x="57" y="12"/>
                    <a:pt x="57" y="12"/>
                  </a:cubicBezTo>
                  <a:cubicBezTo>
                    <a:pt x="56" y="5"/>
                    <a:pt x="49" y="0"/>
                    <a:pt x="42" y="0"/>
                  </a:cubicBezTo>
                  <a:cubicBezTo>
                    <a:pt x="35" y="0"/>
                    <a:pt x="29" y="5"/>
                    <a:pt x="28" y="12"/>
                  </a:cubicBezTo>
                  <a:cubicBezTo>
                    <a:pt x="27" y="14"/>
                    <a:pt x="27" y="14"/>
                    <a:pt x="27" y="14"/>
                  </a:cubicBezTo>
                  <a:cubicBezTo>
                    <a:pt x="2" y="14"/>
                    <a:pt x="2" y="14"/>
                    <a:pt x="2" y="14"/>
                  </a:cubicBezTo>
                  <a:cubicBezTo>
                    <a:pt x="1" y="14"/>
                    <a:pt x="0" y="15"/>
                    <a:pt x="0" y="16"/>
                  </a:cubicBezTo>
                  <a:cubicBezTo>
                    <a:pt x="0" y="17"/>
                    <a:pt x="1" y="18"/>
                    <a:pt x="2" y="18"/>
                  </a:cubicBezTo>
                  <a:cubicBezTo>
                    <a:pt x="27" y="18"/>
                    <a:pt x="27" y="18"/>
                    <a:pt x="27" y="18"/>
                  </a:cubicBezTo>
                  <a:cubicBezTo>
                    <a:pt x="28" y="20"/>
                    <a:pt x="28" y="20"/>
                    <a:pt x="28" y="20"/>
                  </a:cubicBezTo>
                  <a:cubicBezTo>
                    <a:pt x="29" y="27"/>
                    <a:pt x="35" y="31"/>
                    <a:pt x="42" y="31"/>
                  </a:cubicBezTo>
                  <a:cubicBezTo>
                    <a:pt x="49" y="31"/>
                    <a:pt x="56" y="27"/>
                    <a:pt x="57" y="20"/>
                  </a:cubicBezTo>
                  <a:cubicBezTo>
                    <a:pt x="58" y="18"/>
                    <a:pt x="58" y="18"/>
                    <a:pt x="58" y="18"/>
                  </a:cubicBezTo>
                  <a:cubicBezTo>
                    <a:pt x="137" y="18"/>
                    <a:pt x="137" y="18"/>
                    <a:pt x="137" y="18"/>
                  </a:cubicBezTo>
                  <a:cubicBezTo>
                    <a:pt x="138" y="18"/>
                    <a:pt x="139" y="17"/>
                    <a:pt x="139" y="16"/>
                  </a:cubicBezTo>
                  <a:close/>
                  <a:moveTo>
                    <a:pt x="42" y="28"/>
                  </a:moveTo>
                  <a:cubicBezTo>
                    <a:pt x="36" y="28"/>
                    <a:pt x="31" y="22"/>
                    <a:pt x="31" y="16"/>
                  </a:cubicBezTo>
                  <a:cubicBezTo>
                    <a:pt x="31" y="9"/>
                    <a:pt x="36" y="4"/>
                    <a:pt x="42" y="4"/>
                  </a:cubicBezTo>
                  <a:cubicBezTo>
                    <a:pt x="49" y="4"/>
                    <a:pt x="54" y="9"/>
                    <a:pt x="54" y="16"/>
                  </a:cubicBezTo>
                  <a:cubicBezTo>
                    <a:pt x="54" y="22"/>
                    <a:pt x="49" y="28"/>
                    <a:pt x="42"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80"/>
            <p:cNvSpPr>
              <a:spLocks noEditPoints="1"/>
            </p:cNvSpPr>
            <p:nvPr/>
          </p:nvSpPr>
          <p:spPr bwMode="auto">
            <a:xfrm>
              <a:off x="6365876" y="1797051"/>
              <a:ext cx="314325" cy="68263"/>
            </a:xfrm>
            <a:custGeom>
              <a:avLst/>
              <a:gdLst>
                <a:gd name="T0" fmla="*/ 2 w 139"/>
                <a:gd name="T1" fmla="*/ 17 h 30"/>
                <a:gd name="T2" fmla="*/ 45 w 139"/>
                <a:gd name="T3" fmla="*/ 17 h 30"/>
                <a:gd name="T4" fmla="*/ 46 w 139"/>
                <a:gd name="T5" fmla="*/ 19 h 30"/>
                <a:gd name="T6" fmla="*/ 60 w 139"/>
                <a:gd name="T7" fmla="*/ 30 h 30"/>
                <a:gd name="T8" fmla="*/ 75 w 139"/>
                <a:gd name="T9" fmla="*/ 19 h 30"/>
                <a:gd name="T10" fmla="*/ 76 w 139"/>
                <a:gd name="T11" fmla="*/ 17 h 30"/>
                <a:gd name="T12" fmla="*/ 137 w 139"/>
                <a:gd name="T13" fmla="*/ 17 h 30"/>
                <a:gd name="T14" fmla="*/ 139 w 139"/>
                <a:gd name="T15" fmla="*/ 15 h 30"/>
                <a:gd name="T16" fmla="*/ 137 w 139"/>
                <a:gd name="T17" fmla="*/ 13 h 30"/>
                <a:gd name="T18" fmla="*/ 76 w 139"/>
                <a:gd name="T19" fmla="*/ 13 h 30"/>
                <a:gd name="T20" fmla="*/ 75 w 139"/>
                <a:gd name="T21" fmla="*/ 11 h 30"/>
                <a:gd name="T22" fmla="*/ 60 w 139"/>
                <a:gd name="T23" fmla="*/ 0 h 30"/>
                <a:gd name="T24" fmla="*/ 46 w 139"/>
                <a:gd name="T25" fmla="*/ 11 h 30"/>
                <a:gd name="T26" fmla="*/ 45 w 139"/>
                <a:gd name="T27" fmla="*/ 13 h 30"/>
                <a:gd name="T28" fmla="*/ 2 w 139"/>
                <a:gd name="T29" fmla="*/ 13 h 30"/>
                <a:gd name="T30" fmla="*/ 0 w 139"/>
                <a:gd name="T31" fmla="*/ 15 h 30"/>
                <a:gd name="T32" fmla="*/ 2 w 139"/>
                <a:gd name="T33" fmla="*/ 17 h 30"/>
                <a:gd name="T34" fmla="*/ 60 w 139"/>
                <a:gd name="T35" fmla="*/ 3 h 30"/>
                <a:gd name="T36" fmla="*/ 72 w 139"/>
                <a:gd name="T37" fmla="*/ 15 h 30"/>
                <a:gd name="T38" fmla="*/ 60 w 139"/>
                <a:gd name="T39" fmla="*/ 27 h 30"/>
                <a:gd name="T40" fmla="*/ 49 w 139"/>
                <a:gd name="T41" fmla="*/ 15 h 30"/>
                <a:gd name="T42" fmla="*/ 60 w 139"/>
                <a:gd name="T43"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30">
                  <a:moveTo>
                    <a:pt x="2" y="17"/>
                  </a:moveTo>
                  <a:cubicBezTo>
                    <a:pt x="45" y="17"/>
                    <a:pt x="45" y="17"/>
                    <a:pt x="45" y="17"/>
                  </a:cubicBezTo>
                  <a:cubicBezTo>
                    <a:pt x="46" y="19"/>
                    <a:pt x="46" y="19"/>
                    <a:pt x="46" y="19"/>
                  </a:cubicBezTo>
                  <a:cubicBezTo>
                    <a:pt x="47" y="26"/>
                    <a:pt x="53" y="30"/>
                    <a:pt x="60" y="30"/>
                  </a:cubicBezTo>
                  <a:cubicBezTo>
                    <a:pt x="67" y="30"/>
                    <a:pt x="74" y="26"/>
                    <a:pt x="75" y="19"/>
                  </a:cubicBezTo>
                  <a:cubicBezTo>
                    <a:pt x="76" y="17"/>
                    <a:pt x="76" y="17"/>
                    <a:pt x="76" y="17"/>
                  </a:cubicBezTo>
                  <a:cubicBezTo>
                    <a:pt x="137" y="17"/>
                    <a:pt x="137" y="17"/>
                    <a:pt x="137" y="17"/>
                  </a:cubicBezTo>
                  <a:cubicBezTo>
                    <a:pt x="138" y="17"/>
                    <a:pt x="139" y="16"/>
                    <a:pt x="139" y="15"/>
                  </a:cubicBezTo>
                  <a:cubicBezTo>
                    <a:pt x="139" y="14"/>
                    <a:pt x="138" y="13"/>
                    <a:pt x="137" y="13"/>
                  </a:cubicBezTo>
                  <a:cubicBezTo>
                    <a:pt x="76" y="13"/>
                    <a:pt x="76" y="13"/>
                    <a:pt x="76" y="13"/>
                  </a:cubicBezTo>
                  <a:cubicBezTo>
                    <a:pt x="75" y="11"/>
                    <a:pt x="75" y="11"/>
                    <a:pt x="75" y="11"/>
                  </a:cubicBezTo>
                  <a:cubicBezTo>
                    <a:pt x="74" y="4"/>
                    <a:pt x="67" y="0"/>
                    <a:pt x="60" y="0"/>
                  </a:cubicBezTo>
                  <a:cubicBezTo>
                    <a:pt x="53" y="0"/>
                    <a:pt x="47" y="4"/>
                    <a:pt x="46" y="11"/>
                  </a:cubicBezTo>
                  <a:cubicBezTo>
                    <a:pt x="45" y="13"/>
                    <a:pt x="45" y="13"/>
                    <a:pt x="45" y="13"/>
                  </a:cubicBezTo>
                  <a:cubicBezTo>
                    <a:pt x="2" y="13"/>
                    <a:pt x="2" y="13"/>
                    <a:pt x="2" y="13"/>
                  </a:cubicBezTo>
                  <a:cubicBezTo>
                    <a:pt x="1" y="13"/>
                    <a:pt x="0" y="14"/>
                    <a:pt x="0" y="15"/>
                  </a:cubicBezTo>
                  <a:cubicBezTo>
                    <a:pt x="0" y="16"/>
                    <a:pt x="1" y="17"/>
                    <a:pt x="2" y="17"/>
                  </a:cubicBezTo>
                  <a:close/>
                  <a:moveTo>
                    <a:pt x="60" y="3"/>
                  </a:moveTo>
                  <a:cubicBezTo>
                    <a:pt x="67" y="3"/>
                    <a:pt x="72" y="9"/>
                    <a:pt x="72" y="15"/>
                  </a:cubicBezTo>
                  <a:cubicBezTo>
                    <a:pt x="72" y="21"/>
                    <a:pt x="67" y="27"/>
                    <a:pt x="60" y="27"/>
                  </a:cubicBezTo>
                  <a:cubicBezTo>
                    <a:pt x="54" y="27"/>
                    <a:pt x="49" y="21"/>
                    <a:pt x="49" y="15"/>
                  </a:cubicBezTo>
                  <a:cubicBezTo>
                    <a:pt x="49" y="9"/>
                    <a:pt x="54" y="3"/>
                    <a:pt x="6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81"/>
            <p:cNvSpPr>
              <a:spLocks noEditPoints="1"/>
            </p:cNvSpPr>
            <p:nvPr/>
          </p:nvSpPr>
          <p:spPr bwMode="auto">
            <a:xfrm>
              <a:off x="6305551" y="1501776"/>
              <a:ext cx="434975" cy="434975"/>
            </a:xfrm>
            <a:custGeom>
              <a:avLst/>
              <a:gdLst>
                <a:gd name="T0" fmla="*/ 193 w 193"/>
                <a:gd name="T1" fmla="*/ 15 h 193"/>
                <a:gd name="T2" fmla="*/ 178 w 193"/>
                <a:gd name="T3" fmla="*/ 0 h 193"/>
                <a:gd name="T4" fmla="*/ 15 w 193"/>
                <a:gd name="T5" fmla="*/ 0 h 193"/>
                <a:gd name="T6" fmla="*/ 0 w 193"/>
                <a:gd name="T7" fmla="*/ 15 h 193"/>
                <a:gd name="T8" fmla="*/ 0 w 193"/>
                <a:gd name="T9" fmla="*/ 178 h 193"/>
                <a:gd name="T10" fmla="*/ 15 w 193"/>
                <a:gd name="T11" fmla="*/ 193 h 193"/>
                <a:gd name="T12" fmla="*/ 178 w 193"/>
                <a:gd name="T13" fmla="*/ 193 h 193"/>
                <a:gd name="T14" fmla="*/ 193 w 193"/>
                <a:gd name="T15" fmla="*/ 178 h 193"/>
                <a:gd name="T16" fmla="*/ 193 w 193"/>
                <a:gd name="T17" fmla="*/ 15 h 193"/>
                <a:gd name="T18" fmla="*/ 189 w 193"/>
                <a:gd name="T19" fmla="*/ 178 h 193"/>
                <a:gd name="T20" fmla="*/ 178 w 193"/>
                <a:gd name="T21" fmla="*/ 189 h 193"/>
                <a:gd name="T22" fmla="*/ 15 w 193"/>
                <a:gd name="T23" fmla="*/ 189 h 193"/>
                <a:gd name="T24" fmla="*/ 4 w 193"/>
                <a:gd name="T25" fmla="*/ 178 h 193"/>
                <a:gd name="T26" fmla="*/ 4 w 193"/>
                <a:gd name="T27" fmla="*/ 15 h 193"/>
                <a:gd name="T28" fmla="*/ 15 w 193"/>
                <a:gd name="T29" fmla="*/ 4 h 193"/>
                <a:gd name="T30" fmla="*/ 178 w 193"/>
                <a:gd name="T31" fmla="*/ 4 h 193"/>
                <a:gd name="T32" fmla="*/ 189 w 193"/>
                <a:gd name="T33" fmla="*/ 15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6" y="0"/>
                    <a:pt x="178" y="0"/>
                  </a:cubicBezTo>
                  <a:cubicBezTo>
                    <a:pt x="15" y="0"/>
                    <a:pt x="15" y="0"/>
                    <a:pt x="15" y="0"/>
                  </a:cubicBezTo>
                  <a:cubicBezTo>
                    <a:pt x="7" y="0"/>
                    <a:pt x="0" y="7"/>
                    <a:pt x="0" y="15"/>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5"/>
                  </a:lnTo>
                  <a:close/>
                  <a:moveTo>
                    <a:pt x="189" y="178"/>
                  </a:moveTo>
                  <a:cubicBezTo>
                    <a:pt x="189" y="184"/>
                    <a:pt x="184" y="189"/>
                    <a:pt x="178" y="189"/>
                  </a:cubicBezTo>
                  <a:cubicBezTo>
                    <a:pt x="15" y="189"/>
                    <a:pt x="15" y="189"/>
                    <a:pt x="15" y="189"/>
                  </a:cubicBezTo>
                  <a:cubicBezTo>
                    <a:pt x="9" y="189"/>
                    <a:pt x="4" y="184"/>
                    <a:pt x="4" y="178"/>
                  </a:cubicBezTo>
                  <a:cubicBezTo>
                    <a:pt x="4" y="15"/>
                    <a:pt x="4" y="15"/>
                    <a:pt x="4" y="15"/>
                  </a:cubicBezTo>
                  <a:cubicBezTo>
                    <a:pt x="4" y="9"/>
                    <a:pt x="9" y="4"/>
                    <a:pt x="15" y="4"/>
                  </a:cubicBezTo>
                  <a:cubicBezTo>
                    <a:pt x="178" y="4"/>
                    <a:pt x="178" y="4"/>
                    <a:pt x="178" y="4"/>
                  </a:cubicBezTo>
                  <a:cubicBezTo>
                    <a:pt x="184" y="4"/>
                    <a:pt x="189" y="9"/>
                    <a:pt x="189" y="15"/>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0" name="Group 519"/>
          <p:cNvGrpSpPr/>
          <p:nvPr/>
        </p:nvGrpSpPr>
        <p:grpSpPr>
          <a:xfrm>
            <a:off x="7159631" y="1501782"/>
            <a:ext cx="434975" cy="434975"/>
            <a:chOff x="7159626" y="1501776"/>
            <a:chExt cx="434975" cy="434975"/>
          </a:xfrm>
          <a:solidFill>
            <a:schemeClr val="tx2">
              <a:lumMod val="20000"/>
              <a:lumOff val="80000"/>
            </a:schemeClr>
          </a:solidFill>
        </p:grpSpPr>
        <p:sp>
          <p:nvSpPr>
            <p:cNvPr id="521" name="Freeform 82"/>
            <p:cNvSpPr>
              <a:spLocks noEditPoints="1"/>
            </p:cNvSpPr>
            <p:nvPr/>
          </p:nvSpPr>
          <p:spPr bwMode="auto">
            <a:xfrm>
              <a:off x="7159626" y="1501776"/>
              <a:ext cx="434975" cy="434975"/>
            </a:xfrm>
            <a:custGeom>
              <a:avLst/>
              <a:gdLst>
                <a:gd name="T0" fmla="*/ 193 w 193"/>
                <a:gd name="T1" fmla="*/ 83 h 193"/>
                <a:gd name="T2" fmla="*/ 177 w 193"/>
                <a:gd name="T3" fmla="*/ 76 h 193"/>
                <a:gd name="T4" fmla="*/ 168 w 193"/>
                <a:gd name="T5" fmla="*/ 55 h 193"/>
                <a:gd name="T6" fmla="*/ 173 w 193"/>
                <a:gd name="T7" fmla="*/ 44 h 193"/>
                <a:gd name="T8" fmla="*/ 155 w 193"/>
                <a:gd name="T9" fmla="*/ 19 h 193"/>
                <a:gd name="T10" fmla="*/ 149 w 193"/>
                <a:gd name="T11" fmla="*/ 19 h 193"/>
                <a:gd name="T12" fmla="*/ 138 w 193"/>
                <a:gd name="T13" fmla="*/ 24 h 193"/>
                <a:gd name="T14" fmla="*/ 116 w 193"/>
                <a:gd name="T15" fmla="*/ 16 h 193"/>
                <a:gd name="T16" fmla="*/ 109 w 193"/>
                <a:gd name="T17" fmla="*/ 0 h 193"/>
                <a:gd name="T18" fmla="*/ 79 w 193"/>
                <a:gd name="T19" fmla="*/ 5 h 193"/>
                <a:gd name="T20" fmla="*/ 75 w 193"/>
                <a:gd name="T21" fmla="*/ 16 h 193"/>
                <a:gd name="T22" fmla="*/ 53 w 193"/>
                <a:gd name="T23" fmla="*/ 25 h 193"/>
                <a:gd name="T24" fmla="*/ 39 w 193"/>
                <a:gd name="T25" fmla="*/ 18 h 193"/>
                <a:gd name="T26" fmla="*/ 19 w 193"/>
                <a:gd name="T27" fmla="*/ 38 h 193"/>
                <a:gd name="T28" fmla="*/ 25 w 193"/>
                <a:gd name="T29" fmla="*/ 53 h 193"/>
                <a:gd name="T30" fmla="*/ 16 w 193"/>
                <a:gd name="T31" fmla="*/ 75 h 193"/>
                <a:gd name="T32" fmla="*/ 4 w 193"/>
                <a:gd name="T33" fmla="*/ 79 h 193"/>
                <a:gd name="T34" fmla="*/ 0 w 193"/>
                <a:gd name="T35" fmla="*/ 110 h 193"/>
                <a:gd name="T36" fmla="*/ 15 w 193"/>
                <a:gd name="T37" fmla="*/ 117 h 193"/>
                <a:gd name="T38" fmla="*/ 24 w 193"/>
                <a:gd name="T39" fmla="*/ 138 h 193"/>
                <a:gd name="T40" fmla="*/ 19 w 193"/>
                <a:gd name="T41" fmla="*/ 149 h 193"/>
                <a:gd name="T42" fmla="*/ 37 w 193"/>
                <a:gd name="T43" fmla="*/ 174 h 193"/>
                <a:gd name="T44" fmla="*/ 53 w 193"/>
                <a:gd name="T45" fmla="*/ 168 h 193"/>
                <a:gd name="T46" fmla="*/ 75 w 193"/>
                <a:gd name="T47" fmla="*/ 177 h 193"/>
                <a:gd name="T48" fmla="*/ 79 w 193"/>
                <a:gd name="T49" fmla="*/ 188 h 193"/>
                <a:gd name="T50" fmla="*/ 109 w 193"/>
                <a:gd name="T51" fmla="*/ 193 h 193"/>
                <a:gd name="T52" fmla="*/ 116 w 193"/>
                <a:gd name="T53" fmla="*/ 177 h 193"/>
                <a:gd name="T54" fmla="*/ 138 w 193"/>
                <a:gd name="T55" fmla="*/ 169 h 193"/>
                <a:gd name="T56" fmla="*/ 149 w 193"/>
                <a:gd name="T57" fmla="*/ 174 h 193"/>
                <a:gd name="T58" fmla="*/ 174 w 193"/>
                <a:gd name="T59" fmla="*/ 155 h 193"/>
                <a:gd name="T60" fmla="*/ 168 w 193"/>
                <a:gd name="T61" fmla="*/ 139 h 193"/>
                <a:gd name="T62" fmla="*/ 177 w 193"/>
                <a:gd name="T63" fmla="*/ 118 h 193"/>
                <a:gd name="T64" fmla="*/ 188 w 193"/>
                <a:gd name="T65" fmla="*/ 114 h 193"/>
                <a:gd name="T66" fmla="*/ 178 w 193"/>
                <a:gd name="T67" fmla="*/ 113 h 193"/>
                <a:gd name="T68" fmla="*/ 165 w 193"/>
                <a:gd name="T69" fmla="*/ 136 h 193"/>
                <a:gd name="T70" fmla="*/ 171 w 193"/>
                <a:gd name="T71" fmla="*/ 153 h 193"/>
                <a:gd name="T72" fmla="*/ 151 w 193"/>
                <a:gd name="T73" fmla="*/ 171 h 193"/>
                <a:gd name="T74" fmla="*/ 142 w 193"/>
                <a:gd name="T75" fmla="*/ 165 h 193"/>
                <a:gd name="T76" fmla="*/ 117 w 193"/>
                <a:gd name="T77" fmla="*/ 173 h 193"/>
                <a:gd name="T78" fmla="*/ 110 w 193"/>
                <a:gd name="T79" fmla="*/ 187 h 193"/>
                <a:gd name="T80" fmla="*/ 107 w 193"/>
                <a:gd name="T81" fmla="*/ 189 h 193"/>
                <a:gd name="T82" fmla="*/ 80 w 193"/>
                <a:gd name="T83" fmla="*/ 178 h 193"/>
                <a:gd name="T84" fmla="*/ 56 w 193"/>
                <a:gd name="T85" fmla="*/ 165 h 193"/>
                <a:gd name="T86" fmla="*/ 41 w 193"/>
                <a:gd name="T87" fmla="*/ 171 h 193"/>
                <a:gd name="T88" fmla="*/ 21 w 193"/>
                <a:gd name="T89" fmla="*/ 153 h 193"/>
                <a:gd name="T90" fmla="*/ 27 w 193"/>
                <a:gd name="T91" fmla="*/ 136 h 193"/>
                <a:gd name="T92" fmla="*/ 15 w 193"/>
                <a:gd name="T93" fmla="*/ 112 h 193"/>
                <a:gd name="T94" fmla="*/ 3 w 193"/>
                <a:gd name="T95" fmla="*/ 109 h 193"/>
                <a:gd name="T96" fmla="*/ 15 w 193"/>
                <a:gd name="T97" fmla="*/ 80 h 193"/>
                <a:gd name="T98" fmla="*/ 27 w 193"/>
                <a:gd name="T99" fmla="*/ 57 h 193"/>
                <a:gd name="T100" fmla="*/ 22 w 193"/>
                <a:gd name="T101" fmla="*/ 42 h 193"/>
                <a:gd name="T102" fmla="*/ 40 w 193"/>
                <a:gd name="T103" fmla="*/ 22 h 193"/>
                <a:gd name="T104" fmla="*/ 56 w 193"/>
                <a:gd name="T105" fmla="*/ 28 h 193"/>
                <a:gd name="T106" fmla="*/ 80 w 193"/>
                <a:gd name="T107" fmla="*/ 15 h 193"/>
                <a:gd name="T108" fmla="*/ 109 w 193"/>
                <a:gd name="T109" fmla="*/ 4 h 193"/>
                <a:gd name="T110" fmla="*/ 112 w 193"/>
                <a:gd name="T111" fmla="*/ 15 h 193"/>
                <a:gd name="T112" fmla="*/ 136 w 193"/>
                <a:gd name="T113" fmla="*/ 28 h 193"/>
                <a:gd name="T114" fmla="*/ 152 w 193"/>
                <a:gd name="T115" fmla="*/ 22 h 193"/>
                <a:gd name="T116" fmla="*/ 170 w 193"/>
                <a:gd name="T117" fmla="*/ 42 h 193"/>
                <a:gd name="T118" fmla="*/ 165 w 193"/>
                <a:gd name="T119" fmla="*/ 57 h 193"/>
                <a:gd name="T120" fmla="*/ 178 w 193"/>
                <a:gd name="T121" fmla="*/ 80 h 193"/>
                <a:gd name="T122" fmla="*/ 189 w 193"/>
                <a:gd name="T123" fmla="*/ 109 h 193"/>
                <a:gd name="T124" fmla="*/ 178 w 193"/>
                <a:gd name="T125" fmla="*/ 11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93">
                  <a:moveTo>
                    <a:pt x="193" y="110"/>
                  </a:moveTo>
                  <a:cubicBezTo>
                    <a:pt x="193" y="83"/>
                    <a:pt x="193" y="83"/>
                    <a:pt x="193" y="83"/>
                  </a:cubicBezTo>
                  <a:cubicBezTo>
                    <a:pt x="193" y="81"/>
                    <a:pt x="189" y="79"/>
                    <a:pt x="188" y="79"/>
                  </a:cubicBezTo>
                  <a:cubicBezTo>
                    <a:pt x="177" y="76"/>
                    <a:pt x="177" y="76"/>
                    <a:pt x="177" y="76"/>
                  </a:cubicBezTo>
                  <a:cubicBezTo>
                    <a:pt x="177" y="75"/>
                    <a:pt x="177" y="75"/>
                    <a:pt x="177" y="75"/>
                  </a:cubicBezTo>
                  <a:cubicBezTo>
                    <a:pt x="175" y="68"/>
                    <a:pt x="172" y="61"/>
                    <a:pt x="168" y="55"/>
                  </a:cubicBezTo>
                  <a:cubicBezTo>
                    <a:pt x="168" y="53"/>
                    <a:pt x="168" y="53"/>
                    <a:pt x="168" y="53"/>
                  </a:cubicBezTo>
                  <a:cubicBezTo>
                    <a:pt x="173" y="44"/>
                    <a:pt x="173" y="44"/>
                    <a:pt x="173" y="44"/>
                  </a:cubicBezTo>
                  <a:cubicBezTo>
                    <a:pt x="175" y="41"/>
                    <a:pt x="175" y="39"/>
                    <a:pt x="174" y="38"/>
                  </a:cubicBezTo>
                  <a:cubicBezTo>
                    <a:pt x="155" y="19"/>
                    <a:pt x="155" y="19"/>
                    <a:pt x="155" y="19"/>
                  </a:cubicBezTo>
                  <a:cubicBezTo>
                    <a:pt x="155" y="18"/>
                    <a:pt x="154" y="18"/>
                    <a:pt x="153" y="18"/>
                  </a:cubicBezTo>
                  <a:cubicBezTo>
                    <a:pt x="152" y="18"/>
                    <a:pt x="150" y="18"/>
                    <a:pt x="149" y="19"/>
                  </a:cubicBezTo>
                  <a:cubicBezTo>
                    <a:pt x="139" y="25"/>
                    <a:pt x="139" y="25"/>
                    <a:pt x="139" y="25"/>
                  </a:cubicBezTo>
                  <a:cubicBezTo>
                    <a:pt x="138" y="24"/>
                    <a:pt x="138" y="24"/>
                    <a:pt x="138" y="24"/>
                  </a:cubicBezTo>
                  <a:cubicBezTo>
                    <a:pt x="131" y="21"/>
                    <a:pt x="125" y="18"/>
                    <a:pt x="118" y="16"/>
                  </a:cubicBezTo>
                  <a:cubicBezTo>
                    <a:pt x="116" y="16"/>
                    <a:pt x="116" y="16"/>
                    <a:pt x="116" y="16"/>
                  </a:cubicBezTo>
                  <a:cubicBezTo>
                    <a:pt x="113" y="5"/>
                    <a:pt x="113" y="5"/>
                    <a:pt x="113" y="5"/>
                  </a:cubicBezTo>
                  <a:cubicBezTo>
                    <a:pt x="113" y="2"/>
                    <a:pt x="111" y="0"/>
                    <a:pt x="109" y="0"/>
                  </a:cubicBezTo>
                  <a:cubicBezTo>
                    <a:pt x="83" y="0"/>
                    <a:pt x="83" y="0"/>
                    <a:pt x="83" y="0"/>
                  </a:cubicBezTo>
                  <a:cubicBezTo>
                    <a:pt x="80" y="0"/>
                    <a:pt x="79" y="4"/>
                    <a:pt x="79" y="5"/>
                  </a:cubicBezTo>
                  <a:cubicBezTo>
                    <a:pt x="76" y="16"/>
                    <a:pt x="76" y="16"/>
                    <a:pt x="76" y="16"/>
                  </a:cubicBezTo>
                  <a:cubicBezTo>
                    <a:pt x="75" y="16"/>
                    <a:pt x="75" y="16"/>
                    <a:pt x="75" y="16"/>
                  </a:cubicBezTo>
                  <a:cubicBezTo>
                    <a:pt x="68" y="18"/>
                    <a:pt x="61" y="21"/>
                    <a:pt x="55" y="24"/>
                  </a:cubicBezTo>
                  <a:cubicBezTo>
                    <a:pt x="53" y="25"/>
                    <a:pt x="53" y="25"/>
                    <a:pt x="53" y="25"/>
                  </a:cubicBezTo>
                  <a:cubicBezTo>
                    <a:pt x="43" y="19"/>
                    <a:pt x="43" y="19"/>
                    <a:pt x="43" y="19"/>
                  </a:cubicBezTo>
                  <a:cubicBezTo>
                    <a:pt x="42" y="18"/>
                    <a:pt x="41" y="18"/>
                    <a:pt x="39" y="18"/>
                  </a:cubicBezTo>
                  <a:cubicBezTo>
                    <a:pt x="39" y="18"/>
                    <a:pt x="38" y="18"/>
                    <a:pt x="37" y="19"/>
                  </a:cubicBezTo>
                  <a:cubicBezTo>
                    <a:pt x="19" y="38"/>
                    <a:pt x="19" y="38"/>
                    <a:pt x="19" y="38"/>
                  </a:cubicBezTo>
                  <a:cubicBezTo>
                    <a:pt x="17" y="39"/>
                    <a:pt x="18" y="41"/>
                    <a:pt x="19" y="44"/>
                  </a:cubicBezTo>
                  <a:cubicBezTo>
                    <a:pt x="25" y="53"/>
                    <a:pt x="25" y="53"/>
                    <a:pt x="25" y="53"/>
                  </a:cubicBezTo>
                  <a:cubicBezTo>
                    <a:pt x="24" y="55"/>
                    <a:pt x="24" y="55"/>
                    <a:pt x="24" y="55"/>
                  </a:cubicBezTo>
                  <a:cubicBezTo>
                    <a:pt x="20" y="61"/>
                    <a:pt x="18" y="68"/>
                    <a:pt x="16" y="75"/>
                  </a:cubicBezTo>
                  <a:cubicBezTo>
                    <a:pt x="15" y="76"/>
                    <a:pt x="15" y="76"/>
                    <a:pt x="15" y="76"/>
                  </a:cubicBezTo>
                  <a:cubicBezTo>
                    <a:pt x="4" y="79"/>
                    <a:pt x="4" y="79"/>
                    <a:pt x="4" y="79"/>
                  </a:cubicBezTo>
                  <a:cubicBezTo>
                    <a:pt x="3" y="79"/>
                    <a:pt x="0" y="80"/>
                    <a:pt x="0" y="83"/>
                  </a:cubicBezTo>
                  <a:cubicBezTo>
                    <a:pt x="0" y="110"/>
                    <a:pt x="0" y="110"/>
                    <a:pt x="0" y="110"/>
                  </a:cubicBezTo>
                  <a:cubicBezTo>
                    <a:pt x="0" y="111"/>
                    <a:pt x="1" y="113"/>
                    <a:pt x="4" y="114"/>
                  </a:cubicBezTo>
                  <a:cubicBezTo>
                    <a:pt x="15" y="117"/>
                    <a:pt x="15" y="117"/>
                    <a:pt x="15" y="117"/>
                  </a:cubicBezTo>
                  <a:cubicBezTo>
                    <a:pt x="16" y="118"/>
                    <a:pt x="16" y="118"/>
                    <a:pt x="16" y="118"/>
                  </a:cubicBezTo>
                  <a:cubicBezTo>
                    <a:pt x="18" y="125"/>
                    <a:pt x="20" y="132"/>
                    <a:pt x="24" y="138"/>
                  </a:cubicBezTo>
                  <a:cubicBezTo>
                    <a:pt x="25" y="139"/>
                    <a:pt x="25" y="139"/>
                    <a:pt x="25" y="139"/>
                  </a:cubicBezTo>
                  <a:cubicBezTo>
                    <a:pt x="19" y="149"/>
                    <a:pt x="19" y="149"/>
                    <a:pt x="19" y="149"/>
                  </a:cubicBezTo>
                  <a:cubicBezTo>
                    <a:pt x="19" y="150"/>
                    <a:pt x="17" y="153"/>
                    <a:pt x="19" y="155"/>
                  </a:cubicBezTo>
                  <a:cubicBezTo>
                    <a:pt x="37" y="174"/>
                    <a:pt x="37" y="174"/>
                    <a:pt x="37" y="174"/>
                  </a:cubicBezTo>
                  <a:cubicBezTo>
                    <a:pt x="39" y="175"/>
                    <a:pt x="41" y="175"/>
                    <a:pt x="44" y="174"/>
                  </a:cubicBezTo>
                  <a:cubicBezTo>
                    <a:pt x="53" y="168"/>
                    <a:pt x="53" y="168"/>
                    <a:pt x="53" y="168"/>
                  </a:cubicBezTo>
                  <a:cubicBezTo>
                    <a:pt x="55" y="169"/>
                    <a:pt x="55" y="169"/>
                    <a:pt x="55" y="169"/>
                  </a:cubicBezTo>
                  <a:cubicBezTo>
                    <a:pt x="61" y="172"/>
                    <a:pt x="68" y="175"/>
                    <a:pt x="75" y="177"/>
                  </a:cubicBezTo>
                  <a:cubicBezTo>
                    <a:pt x="76" y="177"/>
                    <a:pt x="76" y="177"/>
                    <a:pt x="76" y="177"/>
                  </a:cubicBezTo>
                  <a:cubicBezTo>
                    <a:pt x="79" y="188"/>
                    <a:pt x="79" y="188"/>
                    <a:pt x="79" y="188"/>
                  </a:cubicBezTo>
                  <a:cubicBezTo>
                    <a:pt x="79" y="189"/>
                    <a:pt x="80" y="193"/>
                    <a:pt x="83" y="193"/>
                  </a:cubicBezTo>
                  <a:cubicBezTo>
                    <a:pt x="109" y="193"/>
                    <a:pt x="109" y="193"/>
                    <a:pt x="109" y="193"/>
                  </a:cubicBezTo>
                  <a:cubicBezTo>
                    <a:pt x="111" y="193"/>
                    <a:pt x="112" y="191"/>
                    <a:pt x="114" y="188"/>
                  </a:cubicBezTo>
                  <a:cubicBezTo>
                    <a:pt x="116" y="177"/>
                    <a:pt x="116" y="177"/>
                    <a:pt x="116" y="177"/>
                  </a:cubicBezTo>
                  <a:cubicBezTo>
                    <a:pt x="118" y="177"/>
                    <a:pt x="118" y="177"/>
                    <a:pt x="118" y="177"/>
                  </a:cubicBezTo>
                  <a:cubicBezTo>
                    <a:pt x="125" y="175"/>
                    <a:pt x="131" y="172"/>
                    <a:pt x="138" y="169"/>
                  </a:cubicBezTo>
                  <a:cubicBezTo>
                    <a:pt x="139" y="168"/>
                    <a:pt x="139" y="168"/>
                    <a:pt x="139" y="168"/>
                  </a:cubicBezTo>
                  <a:cubicBezTo>
                    <a:pt x="149" y="174"/>
                    <a:pt x="149" y="174"/>
                    <a:pt x="149" y="174"/>
                  </a:cubicBezTo>
                  <a:cubicBezTo>
                    <a:pt x="152" y="175"/>
                    <a:pt x="154" y="175"/>
                    <a:pt x="155" y="174"/>
                  </a:cubicBezTo>
                  <a:cubicBezTo>
                    <a:pt x="174" y="155"/>
                    <a:pt x="174" y="155"/>
                    <a:pt x="174" y="155"/>
                  </a:cubicBezTo>
                  <a:cubicBezTo>
                    <a:pt x="176" y="153"/>
                    <a:pt x="174" y="150"/>
                    <a:pt x="173" y="149"/>
                  </a:cubicBezTo>
                  <a:cubicBezTo>
                    <a:pt x="168" y="139"/>
                    <a:pt x="168" y="139"/>
                    <a:pt x="168" y="139"/>
                  </a:cubicBezTo>
                  <a:cubicBezTo>
                    <a:pt x="168" y="138"/>
                    <a:pt x="168" y="138"/>
                    <a:pt x="168" y="138"/>
                  </a:cubicBezTo>
                  <a:cubicBezTo>
                    <a:pt x="172" y="132"/>
                    <a:pt x="175" y="125"/>
                    <a:pt x="177" y="118"/>
                  </a:cubicBezTo>
                  <a:cubicBezTo>
                    <a:pt x="177" y="117"/>
                    <a:pt x="177" y="117"/>
                    <a:pt x="177" y="117"/>
                  </a:cubicBezTo>
                  <a:cubicBezTo>
                    <a:pt x="188" y="114"/>
                    <a:pt x="188" y="114"/>
                    <a:pt x="188" y="114"/>
                  </a:cubicBezTo>
                  <a:cubicBezTo>
                    <a:pt x="191" y="113"/>
                    <a:pt x="193" y="111"/>
                    <a:pt x="193" y="110"/>
                  </a:cubicBezTo>
                  <a:close/>
                  <a:moveTo>
                    <a:pt x="178" y="113"/>
                  </a:moveTo>
                  <a:cubicBezTo>
                    <a:pt x="175" y="113"/>
                    <a:pt x="174" y="115"/>
                    <a:pt x="173" y="117"/>
                  </a:cubicBezTo>
                  <a:cubicBezTo>
                    <a:pt x="171" y="124"/>
                    <a:pt x="169" y="130"/>
                    <a:pt x="165" y="136"/>
                  </a:cubicBezTo>
                  <a:cubicBezTo>
                    <a:pt x="164" y="138"/>
                    <a:pt x="164" y="141"/>
                    <a:pt x="165" y="143"/>
                  </a:cubicBezTo>
                  <a:cubicBezTo>
                    <a:pt x="171" y="153"/>
                    <a:pt x="171" y="153"/>
                    <a:pt x="171" y="153"/>
                  </a:cubicBezTo>
                  <a:cubicBezTo>
                    <a:pt x="153" y="171"/>
                    <a:pt x="153" y="171"/>
                    <a:pt x="153" y="171"/>
                  </a:cubicBezTo>
                  <a:cubicBezTo>
                    <a:pt x="151" y="171"/>
                    <a:pt x="151" y="171"/>
                    <a:pt x="151" y="171"/>
                  </a:cubicBezTo>
                  <a:cubicBezTo>
                    <a:pt x="151" y="170"/>
                    <a:pt x="151" y="170"/>
                    <a:pt x="151" y="170"/>
                  </a:cubicBezTo>
                  <a:cubicBezTo>
                    <a:pt x="142" y="165"/>
                    <a:pt x="142" y="165"/>
                    <a:pt x="142" y="165"/>
                  </a:cubicBezTo>
                  <a:cubicBezTo>
                    <a:pt x="140" y="164"/>
                    <a:pt x="138" y="164"/>
                    <a:pt x="136" y="165"/>
                  </a:cubicBezTo>
                  <a:cubicBezTo>
                    <a:pt x="130" y="169"/>
                    <a:pt x="123" y="171"/>
                    <a:pt x="117" y="173"/>
                  </a:cubicBezTo>
                  <a:cubicBezTo>
                    <a:pt x="115" y="174"/>
                    <a:pt x="113" y="176"/>
                    <a:pt x="112" y="178"/>
                  </a:cubicBezTo>
                  <a:cubicBezTo>
                    <a:pt x="110" y="187"/>
                    <a:pt x="110" y="187"/>
                    <a:pt x="110" y="187"/>
                  </a:cubicBezTo>
                  <a:cubicBezTo>
                    <a:pt x="109" y="189"/>
                    <a:pt x="109" y="189"/>
                    <a:pt x="109" y="189"/>
                  </a:cubicBezTo>
                  <a:cubicBezTo>
                    <a:pt x="107" y="189"/>
                    <a:pt x="107" y="189"/>
                    <a:pt x="107" y="189"/>
                  </a:cubicBezTo>
                  <a:cubicBezTo>
                    <a:pt x="83" y="189"/>
                    <a:pt x="83" y="189"/>
                    <a:pt x="83" y="189"/>
                  </a:cubicBezTo>
                  <a:cubicBezTo>
                    <a:pt x="80" y="178"/>
                    <a:pt x="80" y="178"/>
                    <a:pt x="80" y="178"/>
                  </a:cubicBezTo>
                  <a:cubicBezTo>
                    <a:pt x="80" y="176"/>
                    <a:pt x="78" y="174"/>
                    <a:pt x="76" y="173"/>
                  </a:cubicBezTo>
                  <a:cubicBezTo>
                    <a:pt x="69" y="171"/>
                    <a:pt x="63" y="169"/>
                    <a:pt x="56" y="165"/>
                  </a:cubicBezTo>
                  <a:cubicBezTo>
                    <a:pt x="54" y="164"/>
                    <a:pt x="52" y="164"/>
                    <a:pt x="50" y="165"/>
                  </a:cubicBezTo>
                  <a:cubicBezTo>
                    <a:pt x="41" y="171"/>
                    <a:pt x="41" y="171"/>
                    <a:pt x="41" y="171"/>
                  </a:cubicBezTo>
                  <a:cubicBezTo>
                    <a:pt x="39" y="171"/>
                    <a:pt x="39" y="171"/>
                    <a:pt x="39" y="171"/>
                  </a:cubicBezTo>
                  <a:cubicBezTo>
                    <a:pt x="21" y="153"/>
                    <a:pt x="21" y="153"/>
                    <a:pt x="21" y="153"/>
                  </a:cubicBezTo>
                  <a:cubicBezTo>
                    <a:pt x="27" y="143"/>
                    <a:pt x="27" y="143"/>
                    <a:pt x="27" y="143"/>
                  </a:cubicBezTo>
                  <a:cubicBezTo>
                    <a:pt x="28" y="141"/>
                    <a:pt x="28" y="138"/>
                    <a:pt x="27" y="136"/>
                  </a:cubicBezTo>
                  <a:cubicBezTo>
                    <a:pt x="24" y="130"/>
                    <a:pt x="21" y="124"/>
                    <a:pt x="19" y="117"/>
                  </a:cubicBezTo>
                  <a:cubicBezTo>
                    <a:pt x="19" y="115"/>
                    <a:pt x="17" y="113"/>
                    <a:pt x="15" y="112"/>
                  </a:cubicBezTo>
                  <a:cubicBezTo>
                    <a:pt x="6" y="110"/>
                    <a:pt x="6" y="110"/>
                    <a:pt x="6" y="110"/>
                  </a:cubicBezTo>
                  <a:cubicBezTo>
                    <a:pt x="3" y="109"/>
                    <a:pt x="3" y="109"/>
                    <a:pt x="3" y="109"/>
                  </a:cubicBezTo>
                  <a:cubicBezTo>
                    <a:pt x="3" y="83"/>
                    <a:pt x="3" y="83"/>
                    <a:pt x="3" y="83"/>
                  </a:cubicBezTo>
                  <a:cubicBezTo>
                    <a:pt x="15" y="80"/>
                    <a:pt x="15" y="80"/>
                    <a:pt x="15" y="80"/>
                  </a:cubicBezTo>
                  <a:cubicBezTo>
                    <a:pt x="17" y="80"/>
                    <a:pt x="19" y="78"/>
                    <a:pt x="19" y="76"/>
                  </a:cubicBezTo>
                  <a:cubicBezTo>
                    <a:pt x="21" y="69"/>
                    <a:pt x="24" y="63"/>
                    <a:pt x="27" y="57"/>
                  </a:cubicBezTo>
                  <a:cubicBezTo>
                    <a:pt x="28" y="55"/>
                    <a:pt x="28" y="52"/>
                    <a:pt x="27" y="50"/>
                  </a:cubicBezTo>
                  <a:cubicBezTo>
                    <a:pt x="22" y="42"/>
                    <a:pt x="22" y="42"/>
                    <a:pt x="22" y="42"/>
                  </a:cubicBezTo>
                  <a:cubicBezTo>
                    <a:pt x="21" y="40"/>
                    <a:pt x="21" y="40"/>
                    <a:pt x="21" y="40"/>
                  </a:cubicBezTo>
                  <a:cubicBezTo>
                    <a:pt x="40" y="22"/>
                    <a:pt x="40" y="22"/>
                    <a:pt x="40" y="22"/>
                  </a:cubicBezTo>
                  <a:cubicBezTo>
                    <a:pt x="50" y="28"/>
                    <a:pt x="50" y="28"/>
                    <a:pt x="50" y="28"/>
                  </a:cubicBezTo>
                  <a:cubicBezTo>
                    <a:pt x="52" y="29"/>
                    <a:pt x="54" y="29"/>
                    <a:pt x="56" y="28"/>
                  </a:cubicBezTo>
                  <a:cubicBezTo>
                    <a:pt x="63" y="24"/>
                    <a:pt x="69" y="21"/>
                    <a:pt x="76" y="20"/>
                  </a:cubicBezTo>
                  <a:cubicBezTo>
                    <a:pt x="78" y="19"/>
                    <a:pt x="80" y="17"/>
                    <a:pt x="80" y="15"/>
                  </a:cubicBezTo>
                  <a:cubicBezTo>
                    <a:pt x="83" y="4"/>
                    <a:pt x="83" y="4"/>
                    <a:pt x="83" y="4"/>
                  </a:cubicBezTo>
                  <a:cubicBezTo>
                    <a:pt x="109" y="4"/>
                    <a:pt x="109" y="4"/>
                    <a:pt x="109" y="4"/>
                  </a:cubicBezTo>
                  <a:cubicBezTo>
                    <a:pt x="110" y="6"/>
                    <a:pt x="110" y="6"/>
                    <a:pt x="110" y="6"/>
                  </a:cubicBezTo>
                  <a:cubicBezTo>
                    <a:pt x="112" y="15"/>
                    <a:pt x="112" y="15"/>
                    <a:pt x="112" y="15"/>
                  </a:cubicBezTo>
                  <a:cubicBezTo>
                    <a:pt x="113" y="17"/>
                    <a:pt x="115" y="19"/>
                    <a:pt x="117" y="20"/>
                  </a:cubicBezTo>
                  <a:cubicBezTo>
                    <a:pt x="123" y="21"/>
                    <a:pt x="130" y="24"/>
                    <a:pt x="136" y="28"/>
                  </a:cubicBezTo>
                  <a:cubicBezTo>
                    <a:pt x="138" y="29"/>
                    <a:pt x="140" y="29"/>
                    <a:pt x="142" y="28"/>
                  </a:cubicBezTo>
                  <a:cubicBezTo>
                    <a:pt x="152" y="22"/>
                    <a:pt x="152" y="22"/>
                    <a:pt x="152" y="22"/>
                  </a:cubicBezTo>
                  <a:cubicBezTo>
                    <a:pt x="172" y="41"/>
                    <a:pt x="172" y="41"/>
                    <a:pt x="172" y="41"/>
                  </a:cubicBezTo>
                  <a:cubicBezTo>
                    <a:pt x="170" y="42"/>
                    <a:pt x="170" y="42"/>
                    <a:pt x="170" y="42"/>
                  </a:cubicBezTo>
                  <a:cubicBezTo>
                    <a:pt x="165" y="50"/>
                    <a:pt x="165" y="50"/>
                    <a:pt x="165" y="50"/>
                  </a:cubicBezTo>
                  <a:cubicBezTo>
                    <a:pt x="164" y="52"/>
                    <a:pt x="164" y="55"/>
                    <a:pt x="165" y="57"/>
                  </a:cubicBezTo>
                  <a:cubicBezTo>
                    <a:pt x="169" y="63"/>
                    <a:pt x="171" y="69"/>
                    <a:pt x="173" y="76"/>
                  </a:cubicBezTo>
                  <a:cubicBezTo>
                    <a:pt x="174" y="78"/>
                    <a:pt x="175" y="80"/>
                    <a:pt x="178" y="80"/>
                  </a:cubicBezTo>
                  <a:cubicBezTo>
                    <a:pt x="189" y="83"/>
                    <a:pt x="189" y="83"/>
                    <a:pt x="189" y="83"/>
                  </a:cubicBezTo>
                  <a:cubicBezTo>
                    <a:pt x="189" y="109"/>
                    <a:pt x="189" y="109"/>
                    <a:pt x="189" y="109"/>
                  </a:cubicBezTo>
                  <a:cubicBezTo>
                    <a:pt x="187" y="110"/>
                    <a:pt x="187" y="110"/>
                    <a:pt x="187" y="110"/>
                  </a:cubicBezTo>
                  <a:lnTo>
                    <a:pt x="178"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83"/>
            <p:cNvSpPr>
              <a:spLocks noEditPoints="1"/>
            </p:cNvSpPr>
            <p:nvPr/>
          </p:nvSpPr>
          <p:spPr bwMode="auto">
            <a:xfrm>
              <a:off x="7281863" y="1624013"/>
              <a:ext cx="190500" cy="190500"/>
            </a:xfrm>
            <a:custGeom>
              <a:avLst/>
              <a:gdLst>
                <a:gd name="T0" fmla="*/ 42 w 85"/>
                <a:gd name="T1" fmla="*/ 0 h 85"/>
                <a:gd name="T2" fmla="*/ 0 w 85"/>
                <a:gd name="T3" fmla="*/ 42 h 85"/>
                <a:gd name="T4" fmla="*/ 42 w 85"/>
                <a:gd name="T5" fmla="*/ 85 h 85"/>
                <a:gd name="T6" fmla="*/ 85 w 85"/>
                <a:gd name="T7" fmla="*/ 42 h 85"/>
                <a:gd name="T8" fmla="*/ 42 w 85"/>
                <a:gd name="T9" fmla="*/ 0 h 85"/>
                <a:gd name="T10" fmla="*/ 42 w 85"/>
                <a:gd name="T11" fmla="*/ 81 h 85"/>
                <a:gd name="T12" fmla="*/ 3 w 85"/>
                <a:gd name="T13" fmla="*/ 42 h 85"/>
                <a:gd name="T14" fmla="*/ 42 w 85"/>
                <a:gd name="T15" fmla="*/ 4 h 85"/>
                <a:gd name="T16" fmla="*/ 81 w 85"/>
                <a:gd name="T17" fmla="*/ 42 h 85"/>
                <a:gd name="T18" fmla="*/ 42 w 85"/>
                <a:gd name="T19"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42" y="0"/>
                  </a:moveTo>
                  <a:cubicBezTo>
                    <a:pt x="19" y="0"/>
                    <a:pt x="0" y="19"/>
                    <a:pt x="0" y="42"/>
                  </a:cubicBezTo>
                  <a:cubicBezTo>
                    <a:pt x="0" y="66"/>
                    <a:pt x="19" y="85"/>
                    <a:pt x="42" y="85"/>
                  </a:cubicBezTo>
                  <a:cubicBezTo>
                    <a:pt x="66" y="85"/>
                    <a:pt x="85" y="66"/>
                    <a:pt x="85" y="42"/>
                  </a:cubicBezTo>
                  <a:cubicBezTo>
                    <a:pt x="85" y="19"/>
                    <a:pt x="66" y="0"/>
                    <a:pt x="42" y="0"/>
                  </a:cubicBezTo>
                  <a:close/>
                  <a:moveTo>
                    <a:pt x="42" y="81"/>
                  </a:moveTo>
                  <a:cubicBezTo>
                    <a:pt x="21" y="81"/>
                    <a:pt x="3" y="64"/>
                    <a:pt x="3" y="42"/>
                  </a:cubicBezTo>
                  <a:cubicBezTo>
                    <a:pt x="3" y="21"/>
                    <a:pt x="21" y="4"/>
                    <a:pt x="42" y="4"/>
                  </a:cubicBezTo>
                  <a:cubicBezTo>
                    <a:pt x="64" y="4"/>
                    <a:pt x="81" y="21"/>
                    <a:pt x="81" y="42"/>
                  </a:cubicBezTo>
                  <a:cubicBezTo>
                    <a:pt x="81" y="64"/>
                    <a:pt x="64" y="81"/>
                    <a:pt x="42"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3" name="Group 522"/>
          <p:cNvGrpSpPr/>
          <p:nvPr/>
        </p:nvGrpSpPr>
        <p:grpSpPr>
          <a:xfrm>
            <a:off x="8012118" y="1501782"/>
            <a:ext cx="434975" cy="434975"/>
            <a:chOff x="8012113" y="1501776"/>
            <a:chExt cx="434975" cy="434975"/>
          </a:xfrm>
          <a:solidFill>
            <a:schemeClr val="tx2">
              <a:lumMod val="20000"/>
              <a:lumOff val="80000"/>
            </a:schemeClr>
          </a:solidFill>
        </p:grpSpPr>
        <p:sp>
          <p:nvSpPr>
            <p:cNvPr id="524" name="Freeform 84"/>
            <p:cNvSpPr>
              <a:spLocks noEditPoints="1"/>
            </p:cNvSpPr>
            <p:nvPr/>
          </p:nvSpPr>
          <p:spPr bwMode="auto">
            <a:xfrm>
              <a:off x="8112126" y="1603376"/>
              <a:ext cx="233363" cy="231775"/>
            </a:xfrm>
            <a:custGeom>
              <a:avLst/>
              <a:gdLst>
                <a:gd name="T0" fmla="*/ 52 w 103"/>
                <a:gd name="T1" fmla="*/ 0 h 103"/>
                <a:gd name="T2" fmla="*/ 0 w 103"/>
                <a:gd name="T3" fmla="*/ 51 h 103"/>
                <a:gd name="T4" fmla="*/ 52 w 103"/>
                <a:gd name="T5" fmla="*/ 103 h 103"/>
                <a:gd name="T6" fmla="*/ 103 w 103"/>
                <a:gd name="T7" fmla="*/ 51 h 103"/>
                <a:gd name="T8" fmla="*/ 52 w 103"/>
                <a:gd name="T9" fmla="*/ 0 h 103"/>
                <a:gd name="T10" fmla="*/ 50 w 103"/>
                <a:gd name="T11" fmla="*/ 99 h 103"/>
                <a:gd name="T12" fmla="*/ 47 w 103"/>
                <a:gd name="T13" fmla="*/ 99 h 103"/>
                <a:gd name="T14" fmla="*/ 4 w 103"/>
                <a:gd name="T15" fmla="*/ 51 h 103"/>
                <a:gd name="T16" fmla="*/ 8 w 103"/>
                <a:gd name="T17" fmla="*/ 33 h 103"/>
                <a:gd name="T18" fmla="*/ 9 w 103"/>
                <a:gd name="T19" fmla="*/ 30 h 103"/>
                <a:gd name="T20" fmla="*/ 38 w 103"/>
                <a:gd name="T21" fmla="*/ 46 h 103"/>
                <a:gd name="T22" fmla="*/ 37 w 103"/>
                <a:gd name="T23" fmla="*/ 48 h 103"/>
                <a:gd name="T24" fmla="*/ 37 w 103"/>
                <a:gd name="T25" fmla="*/ 51 h 103"/>
                <a:gd name="T26" fmla="*/ 48 w 103"/>
                <a:gd name="T27" fmla="*/ 66 h 103"/>
                <a:gd name="T28" fmla="*/ 50 w 103"/>
                <a:gd name="T29" fmla="*/ 67 h 103"/>
                <a:gd name="T30" fmla="*/ 50 w 103"/>
                <a:gd name="T31" fmla="*/ 99 h 103"/>
                <a:gd name="T32" fmla="*/ 40 w 103"/>
                <a:gd name="T33" fmla="*/ 51 h 103"/>
                <a:gd name="T34" fmla="*/ 52 w 103"/>
                <a:gd name="T35" fmla="*/ 40 h 103"/>
                <a:gd name="T36" fmla="*/ 64 w 103"/>
                <a:gd name="T37" fmla="*/ 51 h 103"/>
                <a:gd name="T38" fmla="*/ 52 w 103"/>
                <a:gd name="T39" fmla="*/ 63 h 103"/>
                <a:gd name="T40" fmla="*/ 40 w 103"/>
                <a:gd name="T41" fmla="*/ 51 h 103"/>
                <a:gd name="T42" fmla="*/ 96 w 103"/>
                <a:gd name="T43" fmla="*/ 33 h 103"/>
                <a:gd name="T44" fmla="*/ 100 w 103"/>
                <a:gd name="T45" fmla="*/ 51 h 103"/>
                <a:gd name="T46" fmla="*/ 57 w 103"/>
                <a:gd name="T47" fmla="*/ 99 h 103"/>
                <a:gd name="T48" fmla="*/ 54 w 103"/>
                <a:gd name="T49" fmla="*/ 99 h 103"/>
                <a:gd name="T50" fmla="*/ 54 w 103"/>
                <a:gd name="T51" fmla="*/ 67 h 103"/>
                <a:gd name="T52" fmla="*/ 56 w 103"/>
                <a:gd name="T53" fmla="*/ 66 h 103"/>
                <a:gd name="T54" fmla="*/ 67 w 103"/>
                <a:gd name="T55" fmla="*/ 51 h 103"/>
                <a:gd name="T56" fmla="*/ 67 w 103"/>
                <a:gd name="T57" fmla="*/ 48 h 103"/>
                <a:gd name="T58" fmla="*/ 66 w 103"/>
                <a:gd name="T59" fmla="*/ 46 h 103"/>
                <a:gd name="T60" fmla="*/ 95 w 103"/>
                <a:gd name="T61" fmla="*/ 30 h 103"/>
                <a:gd name="T62" fmla="*/ 96 w 103"/>
                <a:gd name="T63" fmla="*/ 33 h 103"/>
                <a:gd name="T64" fmla="*/ 93 w 103"/>
                <a:gd name="T65" fmla="*/ 27 h 103"/>
                <a:gd name="T66" fmla="*/ 64 w 103"/>
                <a:gd name="T67" fmla="*/ 42 h 103"/>
                <a:gd name="T68" fmla="*/ 63 w 103"/>
                <a:gd name="T69" fmla="*/ 41 h 103"/>
                <a:gd name="T70" fmla="*/ 52 w 103"/>
                <a:gd name="T71" fmla="*/ 36 h 103"/>
                <a:gd name="T72" fmla="*/ 41 w 103"/>
                <a:gd name="T73" fmla="*/ 41 h 103"/>
                <a:gd name="T74" fmla="*/ 39 w 103"/>
                <a:gd name="T75" fmla="*/ 42 h 103"/>
                <a:gd name="T76" fmla="*/ 11 w 103"/>
                <a:gd name="T77" fmla="*/ 27 h 103"/>
                <a:gd name="T78" fmla="*/ 13 w 103"/>
                <a:gd name="T79" fmla="*/ 24 h 103"/>
                <a:gd name="T80" fmla="*/ 52 w 103"/>
                <a:gd name="T81" fmla="*/ 4 h 103"/>
                <a:gd name="T82" fmla="*/ 91 w 103"/>
                <a:gd name="T83" fmla="*/ 24 h 103"/>
                <a:gd name="T84" fmla="*/ 93 w 103"/>
                <a:gd name="T85" fmla="*/ 2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3" h="103">
                  <a:moveTo>
                    <a:pt x="52" y="0"/>
                  </a:moveTo>
                  <a:cubicBezTo>
                    <a:pt x="24" y="0"/>
                    <a:pt x="0" y="23"/>
                    <a:pt x="0" y="51"/>
                  </a:cubicBezTo>
                  <a:cubicBezTo>
                    <a:pt x="0" y="80"/>
                    <a:pt x="24" y="103"/>
                    <a:pt x="52" y="103"/>
                  </a:cubicBezTo>
                  <a:cubicBezTo>
                    <a:pt x="80" y="103"/>
                    <a:pt x="103" y="80"/>
                    <a:pt x="103" y="51"/>
                  </a:cubicBezTo>
                  <a:cubicBezTo>
                    <a:pt x="103" y="23"/>
                    <a:pt x="80" y="0"/>
                    <a:pt x="52" y="0"/>
                  </a:cubicBezTo>
                  <a:close/>
                  <a:moveTo>
                    <a:pt x="50" y="99"/>
                  </a:moveTo>
                  <a:cubicBezTo>
                    <a:pt x="47" y="99"/>
                    <a:pt x="47" y="99"/>
                    <a:pt x="47" y="99"/>
                  </a:cubicBezTo>
                  <a:cubicBezTo>
                    <a:pt x="23" y="97"/>
                    <a:pt x="4" y="76"/>
                    <a:pt x="4" y="51"/>
                  </a:cubicBezTo>
                  <a:cubicBezTo>
                    <a:pt x="4" y="45"/>
                    <a:pt x="5" y="39"/>
                    <a:pt x="8" y="33"/>
                  </a:cubicBezTo>
                  <a:cubicBezTo>
                    <a:pt x="9" y="30"/>
                    <a:pt x="9" y="30"/>
                    <a:pt x="9" y="30"/>
                  </a:cubicBezTo>
                  <a:cubicBezTo>
                    <a:pt x="38" y="46"/>
                    <a:pt x="38" y="46"/>
                    <a:pt x="38" y="46"/>
                  </a:cubicBezTo>
                  <a:cubicBezTo>
                    <a:pt x="37" y="48"/>
                    <a:pt x="37" y="48"/>
                    <a:pt x="37" y="48"/>
                  </a:cubicBezTo>
                  <a:cubicBezTo>
                    <a:pt x="37" y="49"/>
                    <a:pt x="37" y="50"/>
                    <a:pt x="37" y="51"/>
                  </a:cubicBezTo>
                  <a:cubicBezTo>
                    <a:pt x="37" y="58"/>
                    <a:pt x="41" y="65"/>
                    <a:pt x="48" y="66"/>
                  </a:cubicBezTo>
                  <a:cubicBezTo>
                    <a:pt x="50" y="67"/>
                    <a:pt x="50" y="67"/>
                    <a:pt x="50" y="67"/>
                  </a:cubicBezTo>
                  <a:lnTo>
                    <a:pt x="50" y="99"/>
                  </a:lnTo>
                  <a:close/>
                  <a:moveTo>
                    <a:pt x="40" y="51"/>
                  </a:moveTo>
                  <a:cubicBezTo>
                    <a:pt x="40" y="45"/>
                    <a:pt x="45" y="40"/>
                    <a:pt x="52" y="40"/>
                  </a:cubicBezTo>
                  <a:cubicBezTo>
                    <a:pt x="58" y="40"/>
                    <a:pt x="64" y="45"/>
                    <a:pt x="64" y="51"/>
                  </a:cubicBezTo>
                  <a:cubicBezTo>
                    <a:pt x="64" y="58"/>
                    <a:pt x="58" y="63"/>
                    <a:pt x="52" y="63"/>
                  </a:cubicBezTo>
                  <a:cubicBezTo>
                    <a:pt x="45" y="63"/>
                    <a:pt x="40" y="58"/>
                    <a:pt x="40" y="51"/>
                  </a:cubicBezTo>
                  <a:close/>
                  <a:moveTo>
                    <a:pt x="96" y="33"/>
                  </a:moveTo>
                  <a:cubicBezTo>
                    <a:pt x="98" y="39"/>
                    <a:pt x="100" y="45"/>
                    <a:pt x="100" y="51"/>
                  </a:cubicBezTo>
                  <a:cubicBezTo>
                    <a:pt x="100" y="76"/>
                    <a:pt x="81" y="97"/>
                    <a:pt x="57" y="99"/>
                  </a:cubicBezTo>
                  <a:cubicBezTo>
                    <a:pt x="54" y="99"/>
                    <a:pt x="54" y="99"/>
                    <a:pt x="54" y="99"/>
                  </a:cubicBezTo>
                  <a:cubicBezTo>
                    <a:pt x="54" y="67"/>
                    <a:pt x="54" y="67"/>
                    <a:pt x="54" y="67"/>
                  </a:cubicBezTo>
                  <a:cubicBezTo>
                    <a:pt x="56" y="66"/>
                    <a:pt x="56" y="66"/>
                    <a:pt x="56" y="66"/>
                  </a:cubicBezTo>
                  <a:cubicBezTo>
                    <a:pt x="63" y="65"/>
                    <a:pt x="67" y="58"/>
                    <a:pt x="67" y="51"/>
                  </a:cubicBezTo>
                  <a:cubicBezTo>
                    <a:pt x="67" y="50"/>
                    <a:pt x="67" y="49"/>
                    <a:pt x="67" y="48"/>
                  </a:cubicBezTo>
                  <a:cubicBezTo>
                    <a:pt x="66" y="46"/>
                    <a:pt x="66" y="46"/>
                    <a:pt x="66" y="46"/>
                  </a:cubicBezTo>
                  <a:cubicBezTo>
                    <a:pt x="95" y="30"/>
                    <a:pt x="95" y="30"/>
                    <a:pt x="95" y="30"/>
                  </a:cubicBezTo>
                  <a:lnTo>
                    <a:pt x="96" y="33"/>
                  </a:lnTo>
                  <a:close/>
                  <a:moveTo>
                    <a:pt x="93" y="27"/>
                  </a:moveTo>
                  <a:cubicBezTo>
                    <a:pt x="64" y="42"/>
                    <a:pt x="64" y="42"/>
                    <a:pt x="64" y="42"/>
                  </a:cubicBezTo>
                  <a:cubicBezTo>
                    <a:pt x="63" y="41"/>
                    <a:pt x="63" y="41"/>
                    <a:pt x="63" y="41"/>
                  </a:cubicBezTo>
                  <a:cubicBezTo>
                    <a:pt x="60" y="38"/>
                    <a:pt x="56" y="36"/>
                    <a:pt x="52" y="36"/>
                  </a:cubicBezTo>
                  <a:cubicBezTo>
                    <a:pt x="48" y="36"/>
                    <a:pt x="44" y="38"/>
                    <a:pt x="41" y="41"/>
                  </a:cubicBezTo>
                  <a:cubicBezTo>
                    <a:pt x="39" y="42"/>
                    <a:pt x="39" y="42"/>
                    <a:pt x="39" y="42"/>
                  </a:cubicBezTo>
                  <a:cubicBezTo>
                    <a:pt x="11" y="27"/>
                    <a:pt x="11" y="27"/>
                    <a:pt x="11" y="27"/>
                  </a:cubicBezTo>
                  <a:cubicBezTo>
                    <a:pt x="13" y="24"/>
                    <a:pt x="13" y="24"/>
                    <a:pt x="13" y="24"/>
                  </a:cubicBezTo>
                  <a:cubicBezTo>
                    <a:pt x="22" y="11"/>
                    <a:pt x="36" y="4"/>
                    <a:pt x="52" y="4"/>
                  </a:cubicBezTo>
                  <a:cubicBezTo>
                    <a:pt x="67" y="4"/>
                    <a:pt x="82" y="11"/>
                    <a:pt x="91" y="24"/>
                  </a:cubicBezTo>
                  <a:lnTo>
                    <a:pt x="93"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85"/>
            <p:cNvSpPr>
              <a:spLocks noEditPoints="1"/>
            </p:cNvSpPr>
            <p:nvPr/>
          </p:nvSpPr>
          <p:spPr bwMode="auto">
            <a:xfrm>
              <a:off x="8012113" y="1501776"/>
              <a:ext cx="434975" cy="434975"/>
            </a:xfrm>
            <a:custGeom>
              <a:avLst/>
              <a:gdLst>
                <a:gd name="T0" fmla="*/ 193 w 193"/>
                <a:gd name="T1" fmla="*/ 83 h 193"/>
                <a:gd name="T2" fmla="*/ 178 w 193"/>
                <a:gd name="T3" fmla="*/ 76 h 193"/>
                <a:gd name="T4" fmla="*/ 169 w 193"/>
                <a:gd name="T5" fmla="*/ 55 h 193"/>
                <a:gd name="T6" fmla="*/ 174 w 193"/>
                <a:gd name="T7" fmla="*/ 44 h 193"/>
                <a:gd name="T8" fmla="*/ 156 w 193"/>
                <a:gd name="T9" fmla="*/ 19 h 193"/>
                <a:gd name="T10" fmla="*/ 150 w 193"/>
                <a:gd name="T11" fmla="*/ 19 h 193"/>
                <a:gd name="T12" fmla="*/ 139 w 193"/>
                <a:gd name="T13" fmla="*/ 24 h 193"/>
                <a:gd name="T14" fmla="*/ 117 w 193"/>
                <a:gd name="T15" fmla="*/ 16 h 193"/>
                <a:gd name="T16" fmla="*/ 110 w 193"/>
                <a:gd name="T17" fmla="*/ 0 h 193"/>
                <a:gd name="T18" fmla="*/ 80 w 193"/>
                <a:gd name="T19" fmla="*/ 5 h 193"/>
                <a:gd name="T20" fmla="*/ 75 w 193"/>
                <a:gd name="T21" fmla="*/ 16 h 193"/>
                <a:gd name="T22" fmla="*/ 54 w 193"/>
                <a:gd name="T23" fmla="*/ 25 h 193"/>
                <a:gd name="T24" fmla="*/ 40 w 193"/>
                <a:gd name="T25" fmla="*/ 18 h 193"/>
                <a:gd name="T26" fmla="*/ 19 w 193"/>
                <a:gd name="T27" fmla="*/ 38 h 193"/>
                <a:gd name="T28" fmla="*/ 26 w 193"/>
                <a:gd name="T29" fmla="*/ 53 h 193"/>
                <a:gd name="T30" fmla="*/ 16 w 193"/>
                <a:gd name="T31" fmla="*/ 75 h 193"/>
                <a:gd name="T32" fmla="*/ 5 w 193"/>
                <a:gd name="T33" fmla="*/ 79 h 193"/>
                <a:gd name="T34" fmla="*/ 0 w 193"/>
                <a:gd name="T35" fmla="*/ 110 h 193"/>
                <a:gd name="T36" fmla="*/ 16 w 193"/>
                <a:gd name="T37" fmla="*/ 117 h 193"/>
                <a:gd name="T38" fmla="*/ 25 w 193"/>
                <a:gd name="T39" fmla="*/ 138 h 193"/>
                <a:gd name="T40" fmla="*/ 20 w 193"/>
                <a:gd name="T41" fmla="*/ 149 h 193"/>
                <a:gd name="T42" fmla="*/ 38 w 193"/>
                <a:gd name="T43" fmla="*/ 174 h 193"/>
                <a:gd name="T44" fmla="*/ 54 w 193"/>
                <a:gd name="T45" fmla="*/ 168 h 193"/>
                <a:gd name="T46" fmla="*/ 75 w 193"/>
                <a:gd name="T47" fmla="*/ 177 h 193"/>
                <a:gd name="T48" fmla="*/ 80 w 193"/>
                <a:gd name="T49" fmla="*/ 188 h 193"/>
                <a:gd name="T50" fmla="*/ 110 w 193"/>
                <a:gd name="T51" fmla="*/ 193 h 193"/>
                <a:gd name="T52" fmla="*/ 117 w 193"/>
                <a:gd name="T53" fmla="*/ 177 h 193"/>
                <a:gd name="T54" fmla="*/ 139 w 193"/>
                <a:gd name="T55" fmla="*/ 169 h 193"/>
                <a:gd name="T56" fmla="*/ 150 w 193"/>
                <a:gd name="T57" fmla="*/ 174 h 193"/>
                <a:gd name="T58" fmla="*/ 156 w 193"/>
                <a:gd name="T59" fmla="*/ 174 h 193"/>
                <a:gd name="T60" fmla="*/ 174 w 193"/>
                <a:gd name="T61" fmla="*/ 149 h 193"/>
                <a:gd name="T62" fmla="*/ 169 w 193"/>
                <a:gd name="T63" fmla="*/ 138 h 193"/>
                <a:gd name="T64" fmla="*/ 178 w 193"/>
                <a:gd name="T65" fmla="*/ 117 h 193"/>
                <a:gd name="T66" fmla="*/ 193 w 193"/>
                <a:gd name="T67" fmla="*/ 110 h 193"/>
                <a:gd name="T68" fmla="*/ 174 w 193"/>
                <a:gd name="T69" fmla="*/ 117 h 193"/>
                <a:gd name="T70" fmla="*/ 166 w 193"/>
                <a:gd name="T71" fmla="*/ 143 h 193"/>
                <a:gd name="T72" fmla="*/ 153 w 193"/>
                <a:gd name="T73" fmla="*/ 171 h 193"/>
                <a:gd name="T74" fmla="*/ 143 w 193"/>
                <a:gd name="T75" fmla="*/ 165 h 193"/>
                <a:gd name="T76" fmla="*/ 118 w 193"/>
                <a:gd name="T77" fmla="*/ 173 h 193"/>
                <a:gd name="T78" fmla="*/ 111 w 193"/>
                <a:gd name="T79" fmla="*/ 187 h 193"/>
                <a:gd name="T80" fmla="*/ 84 w 193"/>
                <a:gd name="T81" fmla="*/ 189 h 193"/>
                <a:gd name="T82" fmla="*/ 76 w 193"/>
                <a:gd name="T83" fmla="*/ 173 h 193"/>
                <a:gd name="T84" fmla="*/ 51 w 193"/>
                <a:gd name="T85" fmla="*/ 165 h 193"/>
                <a:gd name="T86" fmla="*/ 41 w 193"/>
                <a:gd name="T87" fmla="*/ 171 h 193"/>
                <a:gd name="T88" fmla="*/ 22 w 193"/>
                <a:gd name="T89" fmla="*/ 153 h 193"/>
                <a:gd name="T90" fmla="*/ 28 w 193"/>
                <a:gd name="T91" fmla="*/ 136 h 193"/>
                <a:gd name="T92" fmla="*/ 15 w 193"/>
                <a:gd name="T93" fmla="*/ 112 h 193"/>
                <a:gd name="T94" fmla="*/ 4 w 193"/>
                <a:gd name="T95" fmla="*/ 109 h 193"/>
                <a:gd name="T96" fmla="*/ 15 w 193"/>
                <a:gd name="T97" fmla="*/ 80 h 193"/>
                <a:gd name="T98" fmla="*/ 28 w 193"/>
                <a:gd name="T99" fmla="*/ 57 h 193"/>
                <a:gd name="T100" fmla="*/ 23 w 193"/>
                <a:gd name="T101" fmla="*/ 42 h 193"/>
                <a:gd name="T102" fmla="*/ 41 w 193"/>
                <a:gd name="T103" fmla="*/ 22 h 193"/>
                <a:gd name="T104" fmla="*/ 57 w 193"/>
                <a:gd name="T105" fmla="*/ 28 h 193"/>
                <a:gd name="T106" fmla="*/ 81 w 193"/>
                <a:gd name="T107" fmla="*/ 15 h 193"/>
                <a:gd name="T108" fmla="*/ 111 w 193"/>
                <a:gd name="T109" fmla="*/ 4 h 193"/>
                <a:gd name="T110" fmla="*/ 113 w 193"/>
                <a:gd name="T111" fmla="*/ 15 h 193"/>
                <a:gd name="T112" fmla="*/ 137 w 193"/>
                <a:gd name="T113" fmla="*/ 28 h 193"/>
                <a:gd name="T114" fmla="*/ 153 w 193"/>
                <a:gd name="T115" fmla="*/ 22 h 193"/>
                <a:gd name="T116" fmla="*/ 171 w 193"/>
                <a:gd name="T117" fmla="*/ 42 h 193"/>
                <a:gd name="T118" fmla="*/ 166 w 193"/>
                <a:gd name="T119" fmla="*/ 57 h 193"/>
                <a:gd name="T120" fmla="*/ 178 w 193"/>
                <a:gd name="T121" fmla="*/ 80 h 193"/>
                <a:gd name="T122" fmla="*/ 190 w 193"/>
                <a:gd name="T123" fmla="*/ 110 h 193"/>
                <a:gd name="T124" fmla="*/ 178 w 193"/>
                <a:gd name="T125" fmla="*/ 11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93">
                  <a:moveTo>
                    <a:pt x="193" y="110"/>
                  </a:moveTo>
                  <a:cubicBezTo>
                    <a:pt x="193" y="83"/>
                    <a:pt x="193" y="83"/>
                    <a:pt x="193" y="83"/>
                  </a:cubicBezTo>
                  <a:cubicBezTo>
                    <a:pt x="193" y="80"/>
                    <a:pt x="190" y="79"/>
                    <a:pt x="189" y="79"/>
                  </a:cubicBezTo>
                  <a:cubicBezTo>
                    <a:pt x="178" y="76"/>
                    <a:pt x="178" y="76"/>
                    <a:pt x="178" y="76"/>
                  </a:cubicBezTo>
                  <a:cubicBezTo>
                    <a:pt x="177" y="75"/>
                    <a:pt x="177" y="75"/>
                    <a:pt x="177" y="75"/>
                  </a:cubicBezTo>
                  <a:cubicBezTo>
                    <a:pt x="175" y="68"/>
                    <a:pt x="173" y="61"/>
                    <a:pt x="169" y="55"/>
                  </a:cubicBezTo>
                  <a:cubicBezTo>
                    <a:pt x="168" y="53"/>
                    <a:pt x="168" y="53"/>
                    <a:pt x="168" y="53"/>
                  </a:cubicBezTo>
                  <a:cubicBezTo>
                    <a:pt x="174" y="44"/>
                    <a:pt x="174" y="44"/>
                    <a:pt x="174" y="44"/>
                  </a:cubicBezTo>
                  <a:cubicBezTo>
                    <a:pt x="176" y="41"/>
                    <a:pt x="176" y="39"/>
                    <a:pt x="175" y="38"/>
                  </a:cubicBezTo>
                  <a:cubicBezTo>
                    <a:pt x="156" y="19"/>
                    <a:pt x="156" y="19"/>
                    <a:pt x="156" y="19"/>
                  </a:cubicBezTo>
                  <a:cubicBezTo>
                    <a:pt x="155" y="18"/>
                    <a:pt x="155" y="18"/>
                    <a:pt x="154" y="18"/>
                  </a:cubicBezTo>
                  <a:cubicBezTo>
                    <a:pt x="152" y="18"/>
                    <a:pt x="151" y="18"/>
                    <a:pt x="150" y="19"/>
                  </a:cubicBezTo>
                  <a:cubicBezTo>
                    <a:pt x="140" y="25"/>
                    <a:pt x="140" y="25"/>
                    <a:pt x="140" y="25"/>
                  </a:cubicBezTo>
                  <a:cubicBezTo>
                    <a:pt x="139" y="24"/>
                    <a:pt x="139" y="24"/>
                    <a:pt x="139" y="24"/>
                  </a:cubicBezTo>
                  <a:cubicBezTo>
                    <a:pt x="132" y="21"/>
                    <a:pt x="125" y="18"/>
                    <a:pt x="118" y="16"/>
                  </a:cubicBezTo>
                  <a:cubicBezTo>
                    <a:pt x="117" y="16"/>
                    <a:pt x="117" y="16"/>
                    <a:pt x="117" y="16"/>
                  </a:cubicBezTo>
                  <a:cubicBezTo>
                    <a:pt x="114" y="5"/>
                    <a:pt x="114" y="5"/>
                    <a:pt x="114" y="5"/>
                  </a:cubicBezTo>
                  <a:cubicBezTo>
                    <a:pt x="113" y="2"/>
                    <a:pt x="112" y="0"/>
                    <a:pt x="110" y="0"/>
                  </a:cubicBezTo>
                  <a:cubicBezTo>
                    <a:pt x="84" y="0"/>
                    <a:pt x="84" y="0"/>
                    <a:pt x="84" y="0"/>
                  </a:cubicBezTo>
                  <a:cubicBezTo>
                    <a:pt x="81" y="0"/>
                    <a:pt x="80" y="3"/>
                    <a:pt x="80" y="5"/>
                  </a:cubicBezTo>
                  <a:cubicBezTo>
                    <a:pt x="77" y="16"/>
                    <a:pt x="77" y="16"/>
                    <a:pt x="77" y="16"/>
                  </a:cubicBezTo>
                  <a:cubicBezTo>
                    <a:pt x="75" y="16"/>
                    <a:pt x="75" y="16"/>
                    <a:pt x="75" y="16"/>
                  </a:cubicBezTo>
                  <a:cubicBezTo>
                    <a:pt x="68" y="18"/>
                    <a:pt x="62" y="21"/>
                    <a:pt x="55" y="24"/>
                  </a:cubicBezTo>
                  <a:cubicBezTo>
                    <a:pt x="54" y="25"/>
                    <a:pt x="54" y="25"/>
                    <a:pt x="54" y="25"/>
                  </a:cubicBezTo>
                  <a:cubicBezTo>
                    <a:pt x="44" y="19"/>
                    <a:pt x="44" y="19"/>
                    <a:pt x="44" y="19"/>
                  </a:cubicBezTo>
                  <a:cubicBezTo>
                    <a:pt x="43" y="18"/>
                    <a:pt x="41" y="18"/>
                    <a:pt x="40" y="18"/>
                  </a:cubicBezTo>
                  <a:cubicBezTo>
                    <a:pt x="39" y="18"/>
                    <a:pt x="39" y="18"/>
                    <a:pt x="38" y="19"/>
                  </a:cubicBezTo>
                  <a:cubicBezTo>
                    <a:pt x="19" y="38"/>
                    <a:pt x="19" y="38"/>
                    <a:pt x="19" y="38"/>
                  </a:cubicBezTo>
                  <a:cubicBezTo>
                    <a:pt x="18" y="39"/>
                    <a:pt x="18" y="41"/>
                    <a:pt x="20" y="44"/>
                  </a:cubicBezTo>
                  <a:cubicBezTo>
                    <a:pt x="26" y="53"/>
                    <a:pt x="26" y="53"/>
                    <a:pt x="26" y="53"/>
                  </a:cubicBezTo>
                  <a:cubicBezTo>
                    <a:pt x="25" y="55"/>
                    <a:pt x="25" y="55"/>
                    <a:pt x="25" y="55"/>
                  </a:cubicBezTo>
                  <a:cubicBezTo>
                    <a:pt x="21" y="61"/>
                    <a:pt x="18" y="68"/>
                    <a:pt x="16" y="75"/>
                  </a:cubicBezTo>
                  <a:cubicBezTo>
                    <a:pt x="16" y="76"/>
                    <a:pt x="16" y="76"/>
                    <a:pt x="16" y="76"/>
                  </a:cubicBezTo>
                  <a:cubicBezTo>
                    <a:pt x="5" y="79"/>
                    <a:pt x="5" y="79"/>
                    <a:pt x="5" y="79"/>
                  </a:cubicBezTo>
                  <a:cubicBezTo>
                    <a:pt x="4" y="79"/>
                    <a:pt x="0" y="80"/>
                    <a:pt x="0" y="83"/>
                  </a:cubicBezTo>
                  <a:cubicBezTo>
                    <a:pt x="0" y="110"/>
                    <a:pt x="0" y="110"/>
                    <a:pt x="0" y="110"/>
                  </a:cubicBezTo>
                  <a:cubicBezTo>
                    <a:pt x="0" y="111"/>
                    <a:pt x="2" y="113"/>
                    <a:pt x="5" y="114"/>
                  </a:cubicBezTo>
                  <a:cubicBezTo>
                    <a:pt x="16" y="117"/>
                    <a:pt x="16" y="117"/>
                    <a:pt x="16" y="117"/>
                  </a:cubicBezTo>
                  <a:cubicBezTo>
                    <a:pt x="16" y="118"/>
                    <a:pt x="16" y="118"/>
                    <a:pt x="16" y="118"/>
                  </a:cubicBezTo>
                  <a:cubicBezTo>
                    <a:pt x="18" y="125"/>
                    <a:pt x="21" y="132"/>
                    <a:pt x="25" y="138"/>
                  </a:cubicBezTo>
                  <a:cubicBezTo>
                    <a:pt x="26" y="139"/>
                    <a:pt x="26" y="139"/>
                    <a:pt x="26" y="139"/>
                  </a:cubicBezTo>
                  <a:cubicBezTo>
                    <a:pt x="20" y="149"/>
                    <a:pt x="20" y="149"/>
                    <a:pt x="20" y="149"/>
                  </a:cubicBezTo>
                  <a:cubicBezTo>
                    <a:pt x="19" y="150"/>
                    <a:pt x="17" y="153"/>
                    <a:pt x="19" y="155"/>
                  </a:cubicBezTo>
                  <a:cubicBezTo>
                    <a:pt x="38" y="174"/>
                    <a:pt x="38" y="174"/>
                    <a:pt x="38" y="174"/>
                  </a:cubicBezTo>
                  <a:cubicBezTo>
                    <a:pt x="39" y="175"/>
                    <a:pt x="41" y="175"/>
                    <a:pt x="44" y="174"/>
                  </a:cubicBezTo>
                  <a:cubicBezTo>
                    <a:pt x="54" y="168"/>
                    <a:pt x="54" y="168"/>
                    <a:pt x="54" y="168"/>
                  </a:cubicBezTo>
                  <a:cubicBezTo>
                    <a:pt x="55" y="169"/>
                    <a:pt x="55" y="169"/>
                    <a:pt x="55" y="169"/>
                  </a:cubicBezTo>
                  <a:cubicBezTo>
                    <a:pt x="62" y="172"/>
                    <a:pt x="68" y="175"/>
                    <a:pt x="75" y="177"/>
                  </a:cubicBezTo>
                  <a:cubicBezTo>
                    <a:pt x="77" y="177"/>
                    <a:pt x="77" y="177"/>
                    <a:pt x="77" y="177"/>
                  </a:cubicBezTo>
                  <a:cubicBezTo>
                    <a:pt x="80" y="188"/>
                    <a:pt x="80" y="188"/>
                    <a:pt x="80" y="188"/>
                  </a:cubicBezTo>
                  <a:cubicBezTo>
                    <a:pt x="80" y="189"/>
                    <a:pt x="81" y="193"/>
                    <a:pt x="84" y="193"/>
                  </a:cubicBezTo>
                  <a:cubicBezTo>
                    <a:pt x="110" y="193"/>
                    <a:pt x="110" y="193"/>
                    <a:pt x="110" y="193"/>
                  </a:cubicBezTo>
                  <a:cubicBezTo>
                    <a:pt x="112" y="193"/>
                    <a:pt x="113" y="191"/>
                    <a:pt x="114" y="188"/>
                  </a:cubicBezTo>
                  <a:cubicBezTo>
                    <a:pt x="117" y="177"/>
                    <a:pt x="117" y="177"/>
                    <a:pt x="117" y="177"/>
                  </a:cubicBezTo>
                  <a:cubicBezTo>
                    <a:pt x="118" y="177"/>
                    <a:pt x="118" y="177"/>
                    <a:pt x="118" y="177"/>
                  </a:cubicBezTo>
                  <a:cubicBezTo>
                    <a:pt x="125" y="175"/>
                    <a:pt x="132" y="172"/>
                    <a:pt x="139" y="169"/>
                  </a:cubicBezTo>
                  <a:cubicBezTo>
                    <a:pt x="140" y="168"/>
                    <a:pt x="140" y="168"/>
                    <a:pt x="140" y="168"/>
                  </a:cubicBezTo>
                  <a:cubicBezTo>
                    <a:pt x="150" y="174"/>
                    <a:pt x="150" y="174"/>
                    <a:pt x="150" y="174"/>
                  </a:cubicBezTo>
                  <a:cubicBezTo>
                    <a:pt x="151" y="174"/>
                    <a:pt x="153" y="175"/>
                    <a:pt x="154" y="175"/>
                  </a:cubicBezTo>
                  <a:cubicBezTo>
                    <a:pt x="155" y="175"/>
                    <a:pt x="155" y="175"/>
                    <a:pt x="156" y="174"/>
                  </a:cubicBezTo>
                  <a:cubicBezTo>
                    <a:pt x="175" y="155"/>
                    <a:pt x="175" y="155"/>
                    <a:pt x="175" y="155"/>
                  </a:cubicBezTo>
                  <a:cubicBezTo>
                    <a:pt x="176" y="153"/>
                    <a:pt x="175" y="150"/>
                    <a:pt x="174" y="149"/>
                  </a:cubicBezTo>
                  <a:cubicBezTo>
                    <a:pt x="168" y="139"/>
                    <a:pt x="168" y="139"/>
                    <a:pt x="168" y="139"/>
                  </a:cubicBezTo>
                  <a:cubicBezTo>
                    <a:pt x="169" y="138"/>
                    <a:pt x="169" y="138"/>
                    <a:pt x="169" y="138"/>
                  </a:cubicBezTo>
                  <a:cubicBezTo>
                    <a:pt x="173" y="132"/>
                    <a:pt x="175" y="125"/>
                    <a:pt x="177" y="118"/>
                  </a:cubicBezTo>
                  <a:cubicBezTo>
                    <a:pt x="178" y="117"/>
                    <a:pt x="178" y="117"/>
                    <a:pt x="178" y="117"/>
                  </a:cubicBezTo>
                  <a:cubicBezTo>
                    <a:pt x="189" y="114"/>
                    <a:pt x="189" y="114"/>
                    <a:pt x="189" y="114"/>
                  </a:cubicBezTo>
                  <a:cubicBezTo>
                    <a:pt x="192" y="113"/>
                    <a:pt x="193" y="111"/>
                    <a:pt x="193" y="110"/>
                  </a:cubicBezTo>
                  <a:close/>
                  <a:moveTo>
                    <a:pt x="178" y="113"/>
                  </a:moveTo>
                  <a:cubicBezTo>
                    <a:pt x="176" y="113"/>
                    <a:pt x="174" y="115"/>
                    <a:pt x="174" y="117"/>
                  </a:cubicBezTo>
                  <a:cubicBezTo>
                    <a:pt x="172" y="124"/>
                    <a:pt x="169" y="130"/>
                    <a:pt x="166" y="136"/>
                  </a:cubicBezTo>
                  <a:cubicBezTo>
                    <a:pt x="165" y="138"/>
                    <a:pt x="165" y="141"/>
                    <a:pt x="166" y="143"/>
                  </a:cubicBezTo>
                  <a:cubicBezTo>
                    <a:pt x="172" y="153"/>
                    <a:pt x="172" y="153"/>
                    <a:pt x="172" y="153"/>
                  </a:cubicBezTo>
                  <a:cubicBezTo>
                    <a:pt x="153" y="171"/>
                    <a:pt x="153" y="171"/>
                    <a:pt x="153" y="171"/>
                  </a:cubicBezTo>
                  <a:cubicBezTo>
                    <a:pt x="151" y="170"/>
                    <a:pt x="151" y="170"/>
                    <a:pt x="151" y="170"/>
                  </a:cubicBezTo>
                  <a:cubicBezTo>
                    <a:pt x="143" y="165"/>
                    <a:pt x="143" y="165"/>
                    <a:pt x="143" y="165"/>
                  </a:cubicBezTo>
                  <a:cubicBezTo>
                    <a:pt x="141" y="164"/>
                    <a:pt x="139" y="164"/>
                    <a:pt x="137" y="165"/>
                  </a:cubicBezTo>
                  <a:cubicBezTo>
                    <a:pt x="131" y="169"/>
                    <a:pt x="124" y="171"/>
                    <a:pt x="118" y="173"/>
                  </a:cubicBezTo>
                  <a:cubicBezTo>
                    <a:pt x="115" y="174"/>
                    <a:pt x="114" y="176"/>
                    <a:pt x="113" y="178"/>
                  </a:cubicBezTo>
                  <a:cubicBezTo>
                    <a:pt x="111" y="187"/>
                    <a:pt x="111" y="187"/>
                    <a:pt x="111" y="187"/>
                  </a:cubicBezTo>
                  <a:cubicBezTo>
                    <a:pt x="111" y="189"/>
                    <a:pt x="111" y="189"/>
                    <a:pt x="111" y="189"/>
                  </a:cubicBezTo>
                  <a:cubicBezTo>
                    <a:pt x="84" y="189"/>
                    <a:pt x="84" y="189"/>
                    <a:pt x="84" y="189"/>
                  </a:cubicBezTo>
                  <a:cubicBezTo>
                    <a:pt x="81" y="178"/>
                    <a:pt x="81" y="178"/>
                    <a:pt x="81" y="178"/>
                  </a:cubicBezTo>
                  <a:cubicBezTo>
                    <a:pt x="80" y="176"/>
                    <a:pt x="79" y="174"/>
                    <a:pt x="76" y="173"/>
                  </a:cubicBezTo>
                  <a:cubicBezTo>
                    <a:pt x="70" y="171"/>
                    <a:pt x="63" y="169"/>
                    <a:pt x="57" y="165"/>
                  </a:cubicBezTo>
                  <a:cubicBezTo>
                    <a:pt x="55" y="164"/>
                    <a:pt x="53" y="164"/>
                    <a:pt x="51" y="165"/>
                  </a:cubicBezTo>
                  <a:cubicBezTo>
                    <a:pt x="42" y="170"/>
                    <a:pt x="42" y="170"/>
                    <a:pt x="42" y="170"/>
                  </a:cubicBezTo>
                  <a:cubicBezTo>
                    <a:pt x="41" y="171"/>
                    <a:pt x="41" y="171"/>
                    <a:pt x="41" y="171"/>
                  </a:cubicBezTo>
                  <a:cubicBezTo>
                    <a:pt x="39" y="170"/>
                    <a:pt x="39" y="170"/>
                    <a:pt x="39" y="170"/>
                  </a:cubicBezTo>
                  <a:cubicBezTo>
                    <a:pt x="22" y="153"/>
                    <a:pt x="22" y="153"/>
                    <a:pt x="22" y="153"/>
                  </a:cubicBezTo>
                  <a:cubicBezTo>
                    <a:pt x="28" y="143"/>
                    <a:pt x="28" y="143"/>
                    <a:pt x="28" y="143"/>
                  </a:cubicBezTo>
                  <a:cubicBezTo>
                    <a:pt x="29" y="141"/>
                    <a:pt x="29" y="138"/>
                    <a:pt x="28" y="136"/>
                  </a:cubicBezTo>
                  <a:cubicBezTo>
                    <a:pt x="25" y="130"/>
                    <a:pt x="22" y="124"/>
                    <a:pt x="20" y="117"/>
                  </a:cubicBezTo>
                  <a:cubicBezTo>
                    <a:pt x="19" y="115"/>
                    <a:pt x="18" y="113"/>
                    <a:pt x="15" y="112"/>
                  </a:cubicBezTo>
                  <a:cubicBezTo>
                    <a:pt x="6" y="110"/>
                    <a:pt x="6" y="110"/>
                    <a:pt x="6" y="110"/>
                  </a:cubicBezTo>
                  <a:cubicBezTo>
                    <a:pt x="4" y="109"/>
                    <a:pt x="4" y="109"/>
                    <a:pt x="4" y="109"/>
                  </a:cubicBezTo>
                  <a:cubicBezTo>
                    <a:pt x="4" y="83"/>
                    <a:pt x="4" y="83"/>
                    <a:pt x="4" y="83"/>
                  </a:cubicBezTo>
                  <a:cubicBezTo>
                    <a:pt x="15" y="80"/>
                    <a:pt x="15" y="80"/>
                    <a:pt x="15" y="80"/>
                  </a:cubicBezTo>
                  <a:cubicBezTo>
                    <a:pt x="18" y="80"/>
                    <a:pt x="19" y="78"/>
                    <a:pt x="20" y="76"/>
                  </a:cubicBezTo>
                  <a:cubicBezTo>
                    <a:pt x="22" y="69"/>
                    <a:pt x="25" y="63"/>
                    <a:pt x="28" y="57"/>
                  </a:cubicBezTo>
                  <a:cubicBezTo>
                    <a:pt x="29" y="55"/>
                    <a:pt x="29" y="52"/>
                    <a:pt x="28" y="50"/>
                  </a:cubicBezTo>
                  <a:cubicBezTo>
                    <a:pt x="23" y="42"/>
                    <a:pt x="23" y="42"/>
                    <a:pt x="23" y="42"/>
                  </a:cubicBezTo>
                  <a:cubicBezTo>
                    <a:pt x="22" y="40"/>
                    <a:pt x="22" y="40"/>
                    <a:pt x="22" y="40"/>
                  </a:cubicBezTo>
                  <a:cubicBezTo>
                    <a:pt x="41" y="22"/>
                    <a:pt x="41" y="22"/>
                    <a:pt x="41" y="22"/>
                  </a:cubicBezTo>
                  <a:cubicBezTo>
                    <a:pt x="51" y="28"/>
                    <a:pt x="51" y="28"/>
                    <a:pt x="51" y="28"/>
                  </a:cubicBezTo>
                  <a:cubicBezTo>
                    <a:pt x="53" y="29"/>
                    <a:pt x="55" y="29"/>
                    <a:pt x="57" y="28"/>
                  </a:cubicBezTo>
                  <a:cubicBezTo>
                    <a:pt x="63" y="24"/>
                    <a:pt x="70" y="21"/>
                    <a:pt x="76" y="20"/>
                  </a:cubicBezTo>
                  <a:cubicBezTo>
                    <a:pt x="79" y="19"/>
                    <a:pt x="80" y="17"/>
                    <a:pt x="81" y="15"/>
                  </a:cubicBezTo>
                  <a:cubicBezTo>
                    <a:pt x="84" y="4"/>
                    <a:pt x="84" y="4"/>
                    <a:pt x="84" y="4"/>
                  </a:cubicBezTo>
                  <a:cubicBezTo>
                    <a:pt x="111" y="4"/>
                    <a:pt x="111" y="4"/>
                    <a:pt x="111" y="4"/>
                  </a:cubicBezTo>
                  <a:cubicBezTo>
                    <a:pt x="111" y="6"/>
                    <a:pt x="111" y="6"/>
                    <a:pt x="111" y="6"/>
                  </a:cubicBezTo>
                  <a:cubicBezTo>
                    <a:pt x="113" y="15"/>
                    <a:pt x="113" y="15"/>
                    <a:pt x="113" y="15"/>
                  </a:cubicBezTo>
                  <a:cubicBezTo>
                    <a:pt x="114" y="17"/>
                    <a:pt x="115" y="19"/>
                    <a:pt x="117" y="20"/>
                  </a:cubicBezTo>
                  <a:cubicBezTo>
                    <a:pt x="124" y="21"/>
                    <a:pt x="131" y="24"/>
                    <a:pt x="137" y="28"/>
                  </a:cubicBezTo>
                  <a:cubicBezTo>
                    <a:pt x="139" y="29"/>
                    <a:pt x="141" y="29"/>
                    <a:pt x="143" y="28"/>
                  </a:cubicBezTo>
                  <a:cubicBezTo>
                    <a:pt x="153" y="22"/>
                    <a:pt x="153" y="22"/>
                    <a:pt x="153" y="22"/>
                  </a:cubicBezTo>
                  <a:cubicBezTo>
                    <a:pt x="172" y="41"/>
                    <a:pt x="172" y="41"/>
                    <a:pt x="172" y="41"/>
                  </a:cubicBezTo>
                  <a:cubicBezTo>
                    <a:pt x="171" y="42"/>
                    <a:pt x="171" y="42"/>
                    <a:pt x="171" y="42"/>
                  </a:cubicBezTo>
                  <a:cubicBezTo>
                    <a:pt x="166" y="50"/>
                    <a:pt x="166" y="50"/>
                    <a:pt x="166" y="50"/>
                  </a:cubicBezTo>
                  <a:cubicBezTo>
                    <a:pt x="165" y="52"/>
                    <a:pt x="165" y="55"/>
                    <a:pt x="166" y="57"/>
                  </a:cubicBezTo>
                  <a:cubicBezTo>
                    <a:pt x="169" y="63"/>
                    <a:pt x="172" y="69"/>
                    <a:pt x="174" y="76"/>
                  </a:cubicBezTo>
                  <a:cubicBezTo>
                    <a:pt x="174" y="78"/>
                    <a:pt x="176" y="80"/>
                    <a:pt x="178" y="80"/>
                  </a:cubicBezTo>
                  <a:cubicBezTo>
                    <a:pt x="190" y="83"/>
                    <a:pt x="190" y="83"/>
                    <a:pt x="190" y="83"/>
                  </a:cubicBezTo>
                  <a:cubicBezTo>
                    <a:pt x="190" y="110"/>
                    <a:pt x="190" y="110"/>
                    <a:pt x="190" y="110"/>
                  </a:cubicBezTo>
                  <a:cubicBezTo>
                    <a:pt x="187" y="110"/>
                    <a:pt x="187" y="110"/>
                    <a:pt x="187" y="110"/>
                  </a:cubicBezTo>
                  <a:lnTo>
                    <a:pt x="178"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26" name="Freeform 86"/>
          <p:cNvSpPr>
            <a:spLocks noEditPoints="1"/>
          </p:cNvSpPr>
          <p:nvPr/>
        </p:nvSpPr>
        <p:spPr bwMode="auto">
          <a:xfrm>
            <a:off x="8866191" y="1501782"/>
            <a:ext cx="433388" cy="434975"/>
          </a:xfrm>
          <a:custGeom>
            <a:avLst/>
            <a:gdLst>
              <a:gd name="T0" fmla="*/ 15 w 193"/>
              <a:gd name="T1" fmla="*/ 0 h 193"/>
              <a:gd name="T2" fmla="*/ 15 w 193"/>
              <a:gd name="T3" fmla="*/ 193 h 193"/>
              <a:gd name="T4" fmla="*/ 193 w 193"/>
              <a:gd name="T5" fmla="*/ 15 h 193"/>
              <a:gd name="T6" fmla="*/ 41 w 193"/>
              <a:gd name="T7" fmla="*/ 4 h 193"/>
              <a:gd name="T8" fmla="*/ 4 w 193"/>
              <a:gd name="T9" fmla="*/ 41 h 193"/>
              <a:gd name="T10" fmla="*/ 6 w 193"/>
              <a:gd name="T11" fmla="*/ 44 h 193"/>
              <a:gd name="T12" fmla="*/ 95 w 193"/>
              <a:gd name="T13" fmla="*/ 4 h 193"/>
              <a:gd name="T14" fmla="*/ 83 w 193"/>
              <a:gd name="T15" fmla="*/ 18 h 193"/>
              <a:gd name="T16" fmla="*/ 71 w 193"/>
              <a:gd name="T17" fmla="*/ 48 h 193"/>
              <a:gd name="T18" fmla="*/ 57 w 193"/>
              <a:gd name="T19" fmla="*/ 76 h 193"/>
              <a:gd name="T20" fmla="*/ 42 w 193"/>
              <a:gd name="T21" fmla="*/ 71 h 193"/>
              <a:gd name="T22" fmla="*/ 16 w 193"/>
              <a:gd name="T23" fmla="*/ 92 h 193"/>
              <a:gd name="T24" fmla="*/ 4 w 193"/>
              <a:gd name="T25" fmla="*/ 44 h 193"/>
              <a:gd name="T26" fmla="*/ 122 w 193"/>
              <a:gd name="T27" fmla="*/ 188 h 193"/>
              <a:gd name="T28" fmla="*/ 117 w 193"/>
              <a:gd name="T29" fmla="*/ 138 h 193"/>
              <a:gd name="T30" fmla="*/ 144 w 193"/>
              <a:gd name="T31" fmla="*/ 160 h 193"/>
              <a:gd name="T32" fmla="*/ 158 w 193"/>
              <a:gd name="T33" fmla="*/ 189 h 193"/>
              <a:gd name="T34" fmla="*/ 171 w 193"/>
              <a:gd name="T35" fmla="*/ 160 h 193"/>
              <a:gd name="T36" fmla="*/ 189 w 193"/>
              <a:gd name="T37" fmla="*/ 178 h 193"/>
              <a:gd name="T38" fmla="*/ 162 w 193"/>
              <a:gd name="T39" fmla="*/ 175 h 193"/>
              <a:gd name="T40" fmla="*/ 175 w 193"/>
              <a:gd name="T41" fmla="*/ 156 h 193"/>
              <a:gd name="T42" fmla="*/ 189 w 193"/>
              <a:gd name="T43" fmla="*/ 178 h 193"/>
              <a:gd name="T44" fmla="*/ 171 w 193"/>
              <a:gd name="T45" fmla="*/ 149 h 193"/>
              <a:gd name="T46" fmla="*/ 147 w 193"/>
              <a:gd name="T47" fmla="*/ 150 h 193"/>
              <a:gd name="T48" fmla="*/ 160 w 193"/>
              <a:gd name="T49" fmla="*/ 112 h 193"/>
              <a:gd name="T50" fmla="*/ 189 w 193"/>
              <a:gd name="T51" fmla="*/ 141 h 193"/>
              <a:gd name="T52" fmla="*/ 160 w 193"/>
              <a:gd name="T53" fmla="*/ 108 h 193"/>
              <a:gd name="T54" fmla="*/ 118 w 193"/>
              <a:gd name="T55" fmla="*/ 189 h 193"/>
              <a:gd name="T56" fmla="*/ 77 w 193"/>
              <a:gd name="T57" fmla="*/ 165 h 193"/>
              <a:gd name="T58" fmla="*/ 81 w 193"/>
              <a:gd name="T59" fmla="*/ 133 h 193"/>
              <a:gd name="T60" fmla="*/ 86 w 193"/>
              <a:gd name="T61" fmla="*/ 102 h 193"/>
              <a:gd name="T62" fmla="*/ 120 w 193"/>
              <a:gd name="T63" fmla="*/ 91 h 193"/>
              <a:gd name="T64" fmla="*/ 125 w 193"/>
              <a:gd name="T65" fmla="*/ 73 h 193"/>
              <a:gd name="T66" fmla="*/ 157 w 193"/>
              <a:gd name="T67" fmla="*/ 79 h 193"/>
              <a:gd name="T68" fmla="*/ 185 w 193"/>
              <a:gd name="T69" fmla="*/ 82 h 193"/>
              <a:gd name="T70" fmla="*/ 189 w 193"/>
              <a:gd name="T71" fmla="*/ 73 h 193"/>
              <a:gd name="T72" fmla="*/ 160 w 193"/>
              <a:gd name="T73" fmla="*/ 76 h 193"/>
              <a:gd name="T74" fmla="*/ 150 w 193"/>
              <a:gd name="T75" fmla="*/ 63 h 193"/>
              <a:gd name="T76" fmla="*/ 119 w 193"/>
              <a:gd name="T77" fmla="*/ 75 h 193"/>
              <a:gd name="T78" fmla="*/ 101 w 193"/>
              <a:gd name="T79" fmla="*/ 101 h 193"/>
              <a:gd name="T80" fmla="*/ 86 w 193"/>
              <a:gd name="T81" fmla="*/ 98 h 193"/>
              <a:gd name="T82" fmla="*/ 72 w 193"/>
              <a:gd name="T83" fmla="*/ 129 h 193"/>
              <a:gd name="T84" fmla="*/ 76 w 193"/>
              <a:gd name="T85" fmla="*/ 160 h 193"/>
              <a:gd name="T86" fmla="*/ 63 w 193"/>
              <a:gd name="T87" fmla="*/ 172 h 193"/>
              <a:gd name="T88" fmla="*/ 4 w 193"/>
              <a:gd name="T89" fmla="*/ 178 h 193"/>
              <a:gd name="T90" fmla="*/ 19 w 193"/>
              <a:gd name="T91" fmla="*/ 94 h 193"/>
              <a:gd name="T92" fmla="*/ 44 w 193"/>
              <a:gd name="T93" fmla="*/ 74 h 193"/>
              <a:gd name="T94" fmla="*/ 61 w 193"/>
              <a:gd name="T95" fmla="*/ 79 h 193"/>
              <a:gd name="T96" fmla="*/ 73 w 193"/>
              <a:gd name="T97" fmla="*/ 45 h 193"/>
              <a:gd name="T98" fmla="*/ 83 w 193"/>
              <a:gd name="T99" fmla="*/ 22 h 193"/>
              <a:gd name="T100" fmla="*/ 98 w 193"/>
              <a:gd name="T101" fmla="*/ 4 h 193"/>
              <a:gd name="T102" fmla="*/ 189 w 193"/>
              <a:gd name="T103" fmla="*/ 7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3" h="193">
                <a:moveTo>
                  <a:pt x="193" y="15"/>
                </a:moveTo>
                <a:cubicBezTo>
                  <a:pt x="193" y="7"/>
                  <a:pt x="186" y="0"/>
                  <a:pt x="178" y="0"/>
                </a:cubicBezTo>
                <a:cubicBezTo>
                  <a:pt x="15" y="0"/>
                  <a:pt x="15" y="0"/>
                  <a:pt x="15" y="0"/>
                </a:cubicBezTo>
                <a:cubicBezTo>
                  <a:pt x="7" y="0"/>
                  <a:pt x="0" y="7"/>
                  <a:pt x="0" y="15"/>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5"/>
                </a:lnTo>
                <a:close/>
                <a:moveTo>
                  <a:pt x="4" y="15"/>
                </a:moveTo>
                <a:cubicBezTo>
                  <a:pt x="4" y="9"/>
                  <a:pt x="9" y="4"/>
                  <a:pt x="15" y="4"/>
                </a:cubicBezTo>
                <a:cubicBezTo>
                  <a:pt x="41" y="4"/>
                  <a:pt x="41" y="4"/>
                  <a:pt x="41" y="4"/>
                </a:cubicBezTo>
                <a:cubicBezTo>
                  <a:pt x="40" y="7"/>
                  <a:pt x="40" y="7"/>
                  <a:pt x="40" y="7"/>
                </a:cubicBezTo>
                <a:cubicBezTo>
                  <a:pt x="38" y="24"/>
                  <a:pt x="24" y="38"/>
                  <a:pt x="7" y="40"/>
                </a:cubicBezTo>
                <a:cubicBezTo>
                  <a:pt x="4" y="41"/>
                  <a:pt x="4" y="41"/>
                  <a:pt x="4" y="41"/>
                </a:cubicBezTo>
                <a:lnTo>
                  <a:pt x="4" y="15"/>
                </a:lnTo>
                <a:close/>
                <a:moveTo>
                  <a:pt x="4" y="44"/>
                </a:moveTo>
                <a:cubicBezTo>
                  <a:pt x="6" y="44"/>
                  <a:pt x="6" y="44"/>
                  <a:pt x="6" y="44"/>
                </a:cubicBezTo>
                <a:cubicBezTo>
                  <a:pt x="26" y="42"/>
                  <a:pt x="42" y="26"/>
                  <a:pt x="44" y="6"/>
                </a:cubicBezTo>
                <a:cubicBezTo>
                  <a:pt x="44" y="4"/>
                  <a:pt x="44" y="4"/>
                  <a:pt x="44" y="4"/>
                </a:cubicBezTo>
                <a:cubicBezTo>
                  <a:pt x="95" y="4"/>
                  <a:pt x="95" y="4"/>
                  <a:pt x="95" y="4"/>
                </a:cubicBezTo>
                <a:cubicBezTo>
                  <a:pt x="95" y="15"/>
                  <a:pt x="95" y="15"/>
                  <a:pt x="95" y="15"/>
                </a:cubicBezTo>
                <a:cubicBezTo>
                  <a:pt x="93" y="16"/>
                  <a:pt x="93" y="16"/>
                  <a:pt x="93" y="16"/>
                </a:cubicBezTo>
                <a:cubicBezTo>
                  <a:pt x="83" y="18"/>
                  <a:pt x="83" y="18"/>
                  <a:pt x="83" y="18"/>
                </a:cubicBezTo>
                <a:cubicBezTo>
                  <a:pt x="81" y="18"/>
                  <a:pt x="79" y="20"/>
                  <a:pt x="79" y="22"/>
                </a:cubicBezTo>
                <a:cubicBezTo>
                  <a:pt x="77" y="29"/>
                  <a:pt x="74" y="36"/>
                  <a:pt x="71" y="42"/>
                </a:cubicBezTo>
                <a:cubicBezTo>
                  <a:pt x="70" y="44"/>
                  <a:pt x="70" y="46"/>
                  <a:pt x="71" y="48"/>
                </a:cubicBezTo>
                <a:cubicBezTo>
                  <a:pt x="77" y="58"/>
                  <a:pt x="77" y="58"/>
                  <a:pt x="77" y="58"/>
                </a:cubicBezTo>
                <a:cubicBezTo>
                  <a:pt x="59" y="76"/>
                  <a:pt x="59" y="76"/>
                  <a:pt x="59" y="76"/>
                </a:cubicBezTo>
                <a:cubicBezTo>
                  <a:pt x="57" y="76"/>
                  <a:pt x="57" y="76"/>
                  <a:pt x="57" y="76"/>
                </a:cubicBezTo>
                <a:cubicBezTo>
                  <a:pt x="56" y="75"/>
                  <a:pt x="56" y="75"/>
                  <a:pt x="56" y="75"/>
                </a:cubicBezTo>
                <a:cubicBezTo>
                  <a:pt x="48" y="71"/>
                  <a:pt x="48" y="71"/>
                  <a:pt x="48" y="71"/>
                </a:cubicBezTo>
                <a:cubicBezTo>
                  <a:pt x="46" y="70"/>
                  <a:pt x="44" y="70"/>
                  <a:pt x="42" y="71"/>
                </a:cubicBezTo>
                <a:cubicBezTo>
                  <a:pt x="36" y="74"/>
                  <a:pt x="29" y="77"/>
                  <a:pt x="23" y="79"/>
                </a:cubicBezTo>
                <a:cubicBezTo>
                  <a:pt x="20" y="79"/>
                  <a:pt x="19" y="81"/>
                  <a:pt x="18" y="83"/>
                </a:cubicBezTo>
                <a:cubicBezTo>
                  <a:pt x="16" y="92"/>
                  <a:pt x="16" y="92"/>
                  <a:pt x="16" y="92"/>
                </a:cubicBezTo>
                <a:cubicBezTo>
                  <a:pt x="16" y="95"/>
                  <a:pt x="16" y="95"/>
                  <a:pt x="16" y="95"/>
                </a:cubicBezTo>
                <a:cubicBezTo>
                  <a:pt x="4" y="95"/>
                  <a:pt x="4" y="95"/>
                  <a:pt x="4" y="95"/>
                </a:cubicBezTo>
                <a:lnTo>
                  <a:pt x="4" y="44"/>
                </a:lnTo>
                <a:close/>
                <a:moveTo>
                  <a:pt x="158" y="189"/>
                </a:moveTo>
                <a:cubicBezTo>
                  <a:pt x="122" y="189"/>
                  <a:pt x="122" y="189"/>
                  <a:pt x="122" y="189"/>
                </a:cubicBezTo>
                <a:cubicBezTo>
                  <a:pt x="122" y="188"/>
                  <a:pt x="122" y="188"/>
                  <a:pt x="122" y="188"/>
                </a:cubicBezTo>
                <a:cubicBezTo>
                  <a:pt x="115" y="180"/>
                  <a:pt x="112" y="170"/>
                  <a:pt x="112" y="160"/>
                </a:cubicBezTo>
                <a:cubicBezTo>
                  <a:pt x="112" y="153"/>
                  <a:pt x="113" y="147"/>
                  <a:pt x="116" y="141"/>
                </a:cubicBezTo>
                <a:cubicBezTo>
                  <a:pt x="117" y="138"/>
                  <a:pt x="117" y="138"/>
                  <a:pt x="117" y="138"/>
                </a:cubicBezTo>
                <a:cubicBezTo>
                  <a:pt x="145" y="154"/>
                  <a:pt x="145" y="154"/>
                  <a:pt x="145" y="154"/>
                </a:cubicBezTo>
                <a:cubicBezTo>
                  <a:pt x="145" y="156"/>
                  <a:pt x="145" y="156"/>
                  <a:pt x="145" y="156"/>
                </a:cubicBezTo>
                <a:cubicBezTo>
                  <a:pt x="145" y="157"/>
                  <a:pt x="144" y="158"/>
                  <a:pt x="144" y="160"/>
                </a:cubicBezTo>
                <a:cubicBezTo>
                  <a:pt x="144" y="167"/>
                  <a:pt x="149" y="173"/>
                  <a:pt x="156" y="174"/>
                </a:cubicBezTo>
                <a:cubicBezTo>
                  <a:pt x="158" y="175"/>
                  <a:pt x="158" y="175"/>
                  <a:pt x="158" y="175"/>
                </a:cubicBezTo>
                <a:lnTo>
                  <a:pt x="158" y="189"/>
                </a:lnTo>
                <a:close/>
                <a:moveTo>
                  <a:pt x="148" y="160"/>
                </a:moveTo>
                <a:cubicBezTo>
                  <a:pt x="148" y="153"/>
                  <a:pt x="153" y="148"/>
                  <a:pt x="160" y="148"/>
                </a:cubicBezTo>
                <a:cubicBezTo>
                  <a:pt x="166" y="148"/>
                  <a:pt x="171" y="153"/>
                  <a:pt x="171" y="160"/>
                </a:cubicBezTo>
                <a:cubicBezTo>
                  <a:pt x="171" y="166"/>
                  <a:pt x="166" y="171"/>
                  <a:pt x="160" y="171"/>
                </a:cubicBezTo>
                <a:cubicBezTo>
                  <a:pt x="153" y="171"/>
                  <a:pt x="148" y="166"/>
                  <a:pt x="148" y="160"/>
                </a:cubicBezTo>
                <a:close/>
                <a:moveTo>
                  <a:pt x="189" y="178"/>
                </a:moveTo>
                <a:cubicBezTo>
                  <a:pt x="189" y="184"/>
                  <a:pt x="184" y="189"/>
                  <a:pt x="178" y="189"/>
                </a:cubicBezTo>
                <a:cubicBezTo>
                  <a:pt x="162" y="189"/>
                  <a:pt x="162" y="189"/>
                  <a:pt x="162" y="189"/>
                </a:cubicBezTo>
                <a:cubicBezTo>
                  <a:pt x="162" y="175"/>
                  <a:pt x="162" y="175"/>
                  <a:pt x="162" y="175"/>
                </a:cubicBezTo>
                <a:cubicBezTo>
                  <a:pt x="164" y="174"/>
                  <a:pt x="164" y="174"/>
                  <a:pt x="164" y="174"/>
                </a:cubicBezTo>
                <a:cubicBezTo>
                  <a:pt x="170" y="173"/>
                  <a:pt x="175" y="167"/>
                  <a:pt x="175" y="160"/>
                </a:cubicBezTo>
                <a:cubicBezTo>
                  <a:pt x="175" y="158"/>
                  <a:pt x="175" y="157"/>
                  <a:pt x="175" y="156"/>
                </a:cubicBezTo>
                <a:cubicBezTo>
                  <a:pt x="174" y="154"/>
                  <a:pt x="174" y="154"/>
                  <a:pt x="174" y="154"/>
                </a:cubicBezTo>
                <a:cubicBezTo>
                  <a:pt x="189" y="145"/>
                  <a:pt x="189" y="145"/>
                  <a:pt x="189" y="145"/>
                </a:cubicBezTo>
                <a:lnTo>
                  <a:pt x="189" y="178"/>
                </a:lnTo>
                <a:close/>
                <a:moveTo>
                  <a:pt x="189" y="141"/>
                </a:moveTo>
                <a:cubicBezTo>
                  <a:pt x="172" y="150"/>
                  <a:pt x="172" y="150"/>
                  <a:pt x="172" y="150"/>
                </a:cubicBezTo>
                <a:cubicBezTo>
                  <a:pt x="171" y="149"/>
                  <a:pt x="171" y="149"/>
                  <a:pt x="171" y="149"/>
                </a:cubicBezTo>
                <a:cubicBezTo>
                  <a:pt x="168" y="146"/>
                  <a:pt x="164" y="144"/>
                  <a:pt x="160" y="144"/>
                </a:cubicBezTo>
                <a:cubicBezTo>
                  <a:pt x="156" y="144"/>
                  <a:pt x="152" y="146"/>
                  <a:pt x="149" y="149"/>
                </a:cubicBezTo>
                <a:cubicBezTo>
                  <a:pt x="147" y="150"/>
                  <a:pt x="147" y="150"/>
                  <a:pt x="147" y="150"/>
                </a:cubicBezTo>
                <a:cubicBezTo>
                  <a:pt x="119" y="135"/>
                  <a:pt x="119" y="135"/>
                  <a:pt x="119" y="135"/>
                </a:cubicBezTo>
                <a:cubicBezTo>
                  <a:pt x="121" y="132"/>
                  <a:pt x="121" y="132"/>
                  <a:pt x="121" y="132"/>
                </a:cubicBezTo>
                <a:cubicBezTo>
                  <a:pt x="130" y="120"/>
                  <a:pt x="144" y="112"/>
                  <a:pt x="160" y="112"/>
                </a:cubicBezTo>
                <a:cubicBezTo>
                  <a:pt x="170" y="112"/>
                  <a:pt x="180" y="115"/>
                  <a:pt x="188" y="122"/>
                </a:cubicBezTo>
                <a:cubicBezTo>
                  <a:pt x="189" y="122"/>
                  <a:pt x="189" y="122"/>
                  <a:pt x="189" y="122"/>
                </a:cubicBezTo>
                <a:lnTo>
                  <a:pt x="189" y="141"/>
                </a:lnTo>
                <a:close/>
                <a:moveTo>
                  <a:pt x="189" y="118"/>
                </a:moveTo>
                <a:cubicBezTo>
                  <a:pt x="185" y="115"/>
                  <a:pt x="185" y="115"/>
                  <a:pt x="185" y="115"/>
                </a:cubicBezTo>
                <a:cubicBezTo>
                  <a:pt x="177" y="111"/>
                  <a:pt x="169" y="108"/>
                  <a:pt x="160" y="108"/>
                </a:cubicBezTo>
                <a:cubicBezTo>
                  <a:pt x="131" y="108"/>
                  <a:pt x="108" y="131"/>
                  <a:pt x="108" y="160"/>
                </a:cubicBezTo>
                <a:cubicBezTo>
                  <a:pt x="108" y="169"/>
                  <a:pt x="111" y="177"/>
                  <a:pt x="115" y="185"/>
                </a:cubicBezTo>
                <a:cubicBezTo>
                  <a:pt x="118" y="189"/>
                  <a:pt x="118" y="189"/>
                  <a:pt x="118" y="189"/>
                </a:cubicBezTo>
                <a:cubicBezTo>
                  <a:pt x="72" y="189"/>
                  <a:pt x="72" y="189"/>
                  <a:pt x="72" y="189"/>
                </a:cubicBezTo>
                <a:cubicBezTo>
                  <a:pt x="67" y="171"/>
                  <a:pt x="67" y="171"/>
                  <a:pt x="67" y="171"/>
                </a:cubicBezTo>
                <a:cubicBezTo>
                  <a:pt x="77" y="165"/>
                  <a:pt x="77" y="165"/>
                  <a:pt x="77" y="165"/>
                </a:cubicBezTo>
                <a:cubicBezTo>
                  <a:pt x="79" y="164"/>
                  <a:pt x="80" y="162"/>
                  <a:pt x="80" y="160"/>
                </a:cubicBezTo>
                <a:cubicBezTo>
                  <a:pt x="80" y="153"/>
                  <a:pt x="81" y="146"/>
                  <a:pt x="83" y="139"/>
                </a:cubicBezTo>
                <a:cubicBezTo>
                  <a:pt x="83" y="137"/>
                  <a:pt x="83" y="134"/>
                  <a:pt x="81" y="133"/>
                </a:cubicBezTo>
                <a:cubicBezTo>
                  <a:pt x="74" y="125"/>
                  <a:pt x="74" y="125"/>
                  <a:pt x="74" y="125"/>
                </a:cubicBezTo>
                <a:cubicBezTo>
                  <a:pt x="73" y="123"/>
                  <a:pt x="73" y="123"/>
                  <a:pt x="73" y="123"/>
                </a:cubicBezTo>
                <a:cubicBezTo>
                  <a:pt x="86" y="102"/>
                  <a:pt x="86" y="102"/>
                  <a:pt x="86" y="102"/>
                </a:cubicBezTo>
                <a:cubicBezTo>
                  <a:pt x="97" y="105"/>
                  <a:pt x="97" y="105"/>
                  <a:pt x="97" y="105"/>
                </a:cubicBezTo>
                <a:cubicBezTo>
                  <a:pt x="99" y="106"/>
                  <a:pt x="102" y="105"/>
                  <a:pt x="103" y="103"/>
                </a:cubicBezTo>
                <a:cubicBezTo>
                  <a:pt x="108" y="98"/>
                  <a:pt x="114" y="94"/>
                  <a:pt x="120" y="91"/>
                </a:cubicBezTo>
                <a:cubicBezTo>
                  <a:pt x="122" y="90"/>
                  <a:pt x="123" y="87"/>
                  <a:pt x="123" y="85"/>
                </a:cubicBezTo>
                <a:cubicBezTo>
                  <a:pt x="123" y="73"/>
                  <a:pt x="123" y="73"/>
                  <a:pt x="123" y="73"/>
                </a:cubicBezTo>
                <a:cubicBezTo>
                  <a:pt x="125" y="73"/>
                  <a:pt x="125" y="73"/>
                  <a:pt x="125" y="73"/>
                </a:cubicBezTo>
                <a:cubicBezTo>
                  <a:pt x="148" y="67"/>
                  <a:pt x="148" y="67"/>
                  <a:pt x="148" y="67"/>
                </a:cubicBezTo>
                <a:cubicBezTo>
                  <a:pt x="154" y="77"/>
                  <a:pt x="154" y="77"/>
                  <a:pt x="154" y="77"/>
                </a:cubicBezTo>
                <a:cubicBezTo>
                  <a:pt x="155" y="78"/>
                  <a:pt x="156" y="79"/>
                  <a:pt x="157" y="79"/>
                </a:cubicBezTo>
                <a:cubicBezTo>
                  <a:pt x="158" y="80"/>
                  <a:pt x="159" y="80"/>
                  <a:pt x="160" y="80"/>
                </a:cubicBezTo>
                <a:cubicBezTo>
                  <a:pt x="167" y="80"/>
                  <a:pt x="174" y="81"/>
                  <a:pt x="180" y="83"/>
                </a:cubicBezTo>
                <a:cubicBezTo>
                  <a:pt x="182" y="83"/>
                  <a:pt x="184" y="83"/>
                  <a:pt x="185" y="82"/>
                </a:cubicBezTo>
                <a:cubicBezTo>
                  <a:pt x="189" y="79"/>
                  <a:pt x="189" y="79"/>
                  <a:pt x="189" y="79"/>
                </a:cubicBezTo>
                <a:lnTo>
                  <a:pt x="189" y="118"/>
                </a:lnTo>
                <a:close/>
                <a:moveTo>
                  <a:pt x="189" y="73"/>
                </a:moveTo>
                <a:cubicBezTo>
                  <a:pt x="183" y="80"/>
                  <a:pt x="183" y="80"/>
                  <a:pt x="183" y="80"/>
                </a:cubicBezTo>
                <a:cubicBezTo>
                  <a:pt x="181" y="79"/>
                  <a:pt x="181" y="79"/>
                  <a:pt x="181" y="79"/>
                </a:cubicBezTo>
                <a:cubicBezTo>
                  <a:pt x="174" y="77"/>
                  <a:pt x="167" y="76"/>
                  <a:pt x="160" y="76"/>
                </a:cubicBezTo>
                <a:cubicBezTo>
                  <a:pt x="158" y="76"/>
                  <a:pt x="158" y="76"/>
                  <a:pt x="158" y="76"/>
                </a:cubicBezTo>
                <a:cubicBezTo>
                  <a:pt x="153" y="66"/>
                  <a:pt x="153" y="66"/>
                  <a:pt x="153" y="66"/>
                </a:cubicBezTo>
                <a:cubicBezTo>
                  <a:pt x="152" y="65"/>
                  <a:pt x="151" y="64"/>
                  <a:pt x="150" y="63"/>
                </a:cubicBezTo>
                <a:cubicBezTo>
                  <a:pt x="149" y="63"/>
                  <a:pt x="148" y="63"/>
                  <a:pt x="148" y="63"/>
                </a:cubicBezTo>
                <a:cubicBezTo>
                  <a:pt x="122" y="70"/>
                  <a:pt x="122" y="70"/>
                  <a:pt x="122" y="70"/>
                </a:cubicBezTo>
                <a:cubicBezTo>
                  <a:pt x="120" y="70"/>
                  <a:pt x="119" y="72"/>
                  <a:pt x="119" y="75"/>
                </a:cubicBezTo>
                <a:cubicBezTo>
                  <a:pt x="119" y="87"/>
                  <a:pt x="119" y="87"/>
                  <a:pt x="119" y="87"/>
                </a:cubicBezTo>
                <a:cubicBezTo>
                  <a:pt x="118" y="87"/>
                  <a:pt x="118" y="87"/>
                  <a:pt x="118" y="87"/>
                </a:cubicBezTo>
                <a:cubicBezTo>
                  <a:pt x="112" y="91"/>
                  <a:pt x="106" y="96"/>
                  <a:pt x="101" y="101"/>
                </a:cubicBezTo>
                <a:cubicBezTo>
                  <a:pt x="100" y="102"/>
                  <a:pt x="100" y="102"/>
                  <a:pt x="100" y="102"/>
                </a:cubicBezTo>
                <a:cubicBezTo>
                  <a:pt x="89" y="99"/>
                  <a:pt x="89" y="99"/>
                  <a:pt x="89" y="99"/>
                </a:cubicBezTo>
                <a:cubicBezTo>
                  <a:pt x="88" y="98"/>
                  <a:pt x="87" y="98"/>
                  <a:pt x="86" y="98"/>
                </a:cubicBezTo>
                <a:cubicBezTo>
                  <a:pt x="85" y="98"/>
                  <a:pt x="83" y="99"/>
                  <a:pt x="83" y="100"/>
                </a:cubicBezTo>
                <a:cubicBezTo>
                  <a:pt x="70" y="123"/>
                  <a:pt x="70" y="123"/>
                  <a:pt x="70" y="123"/>
                </a:cubicBezTo>
                <a:cubicBezTo>
                  <a:pt x="69" y="124"/>
                  <a:pt x="69" y="126"/>
                  <a:pt x="72" y="129"/>
                </a:cubicBezTo>
                <a:cubicBezTo>
                  <a:pt x="80" y="137"/>
                  <a:pt x="80" y="137"/>
                  <a:pt x="80" y="137"/>
                </a:cubicBezTo>
                <a:cubicBezTo>
                  <a:pt x="79" y="138"/>
                  <a:pt x="79" y="138"/>
                  <a:pt x="79" y="138"/>
                </a:cubicBezTo>
                <a:cubicBezTo>
                  <a:pt x="77" y="145"/>
                  <a:pt x="76" y="152"/>
                  <a:pt x="76" y="160"/>
                </a:cubicBezTo>
                <a:cubicBezTo>
                  <a:pt x="76" y="161"/>
                  <a:pt x="76" y="161"/>
                  <a:pt x="76" y="161"/>
                </a:cubicBezTo>
                <a:cubicBezTo>
                  <a:pt x="66" y="167"/>
                  <a:pt x="66" y="167"/>
                  <a:pt x="66" y="167"/>
                </a:cubicBezTo>
                <a:cubicBezTo>
                  <a:pt x="66" y="167"/>
                  <a:pt x="62" y="169"/>
                  <a:pt x="63" y="172"/>
                </a:cubicBezTo>
                <a:cubicBezTo>
                  <a:pt x="68" y="189"/>
                  <a:pt x="68" y="189"/>
                  <a:pt x="68" y="189"/>
                </a:cubicBezTo>
                <a:cubicBezTo>
                  <a:pt x="15" y="189"/>
                  <a:pt x="15" y="189"/>
                  <a:pt x="15" y="189"/>
                </a:cubicBezTo>
                <a:cubicBezTo>
                  <a:pt x="9" y="189"/>
                  <a:pt x="4" y="184"/>
                  <a:pt x="4" y="178"/>
                </a:cubicBezTo>
                <a:cubicBezTo>
                  <a:pt x="4" y="98"/>
                  <a:pt x="4" y="98"/>
                  <a:pt x="4" y="98"/>
                </a:cubicBezTo>
                <a:cubicBezTo>
                  <a:pt x="15" y="98"/>
                  <a:pt x="15" y="98"/>
                  <a:pt x="15" y="98"/>
                </a:cubicBezTo>
                <a:cubicBezTo>
                  <a:pt x="17" y="98"/>
                  <a:pt x="18" y="97"/>
                  <a:pt x="19" y="94"/>
                </a:cubicBezTo>
                <a:cubicBezTo>
                  <a:pt x="22" y="83"/>
                  <a:pt x="22" y="83"/>
                  <a:pt x="22" y="83"/>
                </a:cubicBezTo>
                <a:cubicBezTo>
                  <a:pt x="24" y="82"/>
                  <a:pt x="24" y="82"/>
                  <a:pt x="24" y="82"/>
                </a:cubicBezTo>
                <a:cubicBezTo>
                  <a:pt x="30" y="80"/>
                  <a:pt x="37" y="78"/>
                  <a:pt x="44" y="74"/>
                </a:cubicBezTo>
                <a:cubicBezTo>
                  <a:pt x="45" y="73"/>
                  <a:pt x="45" y="73"/>
                  <a:pt x="45" y="73"/>
                </a:cubicBezTo>
                <a:cubicBezTo>
                  <a:pt x="55" y="79"/>
                  <a:pt x="55" y="79"/>
                  <a:pt x="55" y="79"/>
                </a:cubicBezTo>
                <a:cubicBezTo>
                  <a:pt x="57" y="80"/>
                  <a:pt x="60" y="81"/>
                  <a:pt x="61" y="79"/>
                </a:cubicBezTo>
                <a:cubicBezTo>
                  <a:pt x="80" y="61"/>
                  <a:pt x="80" y="61"/>
                  <a:pt x="80" y="61"/>
                </a:cubicBezTo>
                <a:cubicBezTo>
                  <a:pt x="82" y="59"/>
                  <a:pt x="80" y="55"/>
                  <a:pt x="79" y="55"/>
                </a:cubicBezTo>
                <a:cubicBezTo>
                  <a:pt x="73" y="45"/>
                  <a:pt x="73" y="45"/>
                  <a:pt x="73" y="45"/>
                </a:cubicBezTo>
                <a:cubicBezTo>
                  <a:pt x="74" y="43"/>
                  <a:pt x="74" y="43"/>
                  <a:pt x="74" y="43"/>
                </a:cubicBezTo>
                <a:cubicBezTo>
                  <a:pt x="78" y="37"/>
                  <a:pt x="81" y="30"/>
                  <a:pt x="82" y="23"/>
                </a:cubicBezTo>
                <a:cubicBezTo>
                  <a:pt x="83" y="22"/>
                  <a:pt x="83" y="22"/>
                  <a:pt x="83" y="22"/>
                </a:cubicBezTo>
                <a:cubicBezTo>
                  <a:pt x="94" y="19"/>
                  <a:pt x="94" y="19"/>
                  <a:pt x="94" y="19"/>
                </a:cubicBezTo>
                <a:cubicBezTo>
                  <a:pt x="97" y="18"/>
                  <a:pt x="98" y="17"/>
                  <a:pt x="98" y="15"/>
                </a:cubicBezTo>
                <a:cubicBezTo>
                  <a:pt x="98" y="4"/>
                  <a:pt x="98" y="4"/>
                  <a:pt x="98" y="4"/>
                </a:cubicBezTo>
                <a:cubicBezTo>
                  <a:pt x="178" y="4"/>
                  <a:pt x="178" y="4"/>
                  <a:pt x="178" y="4"/>
                </a:cubicBezTo>
                <a:cubicBezTo>
                  <a:pt x="184" y="4"/>
                  <a:pt x="189" y="9"/>
                  <a:pt x="189" y="15"/>
                </a:cubicBezTo>
                <a:lnTo>
                  <a:pt x="189" y="73"/>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527" name="Group 526"/>
          <p:cNvGrpSpPr/>
          <p:nvPr/>
        </p:nvGrpSpPr>
        <p:grpSpPr>
          <a:xfrm>
            <a:off x="9718682" y="1541469"/>
            <a:ext cx="434975" cy="355601"/>
            <a:chOff x="9718676" y="1541463"/>
            <a:chExt cx="434975" cy="355601"/>
          </a:xfrm>
          <a:solidFill>
            <a:schemeClr val="tx2">
              <a:lumMod val="20000"/>
              <a:lumOff val="80000"/>
            </a:schemeClr>
          </a:solidFill>
        </p:grpSpPr>
        <p:sp>
          <p:nvSpPr>
            <p:cNvPr id="528" name="Freeform 87"/>
            <p:cNvSpPr>
              <a:spLocks/>
            </p:cNvSpPr>
            <p:nvPr/>
          </p:nvSpPr>
          <p:spPr bwMode="auto">
            <a:xfrm>
              <a:off x="9829801" y="1866901"/>
              <a:ext cx="9525" cy="30163"/>
            </a:xfrm>
            <a:custGeom>
              <a:avLst/>
              <a:gdLst>
                <a:gd name="T0" fmla="*/ 2 w 4"/>
                <a:gd name="T1" fmla="*/ 13 h 13"/>
                <a:gd name="T2" fmla="*/ 4 w 4"/>
                <a:gd name="T3" fmla="*/ 11 h 13"/>
                <a:gd name="T4" fmla="*/ 4 w 4"/>
                <a:gd name="T5" fmla="*/ 2 h 13"/>
                <a:gd name="T6" fmla="*/ 2 w 4"/>
                <a:gd name="T7" fmla="*/ 0 h 13"/>
                <a:gd name="T8" fmla="*/ 0 w 4"/>
                <a:gd name="T9" fmla="*/ 2 h 13"/>
                <a:gd name="T10" fmla="*/ 0 w 4"/>
                <a:gd name="T11" fmla="*/ 11 h 13"/>
                <a:gd name="T12" fmla="*/ 2 w 4"/>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4" h="13">
                  <a:moveTo>
                    <a:pt x="2" y="13"/>
                  </a:moveTo>
                  <a:cubicBezTo>
                    <a:pt x="3" y="13"/>
                    <a:pt x="4" y="12"/>
                    <a:pt x="4" y="11"/>
                  </a:cubicBezTo>
                  <a:cubicBezTo>
                    <a:pt x="4" y="2"/>
                    <a:pt x="4" y="2"/>
                    <a:pt x="4" y="2"/>
                  </a:cubicBezTo>
                  <a:cubicBezTo>
                    <a:pt x="4" y="1"/>
                    <a:pt x="3" y="0"/>
                    <a:pt x="2" y="0"/>
                  </a:cubicBezTo>
                  <a:cubicBezTo>
                    <a:pt x="1" y="0"/>
                    <a:pt x="0" y="1"/>
                    <a:pt x="0" y="2"/>
                  </a:cubicBezTo>
                  <a:cubicBezTo>
                    <a:pt x="0" y="11"/>
                    <a:pt x="0" y="11"/>
                    <a:pt x="0" y="11"/>
                  </a:cubicBezTo>
                  <a:cubicBezTo>
                    <a:pt x="0" y="12"/>
                    <a:pt x="1" y="13"/>
                    <a:pt x="2"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88"/>
            <p:cNvSpPr>
              <a:spLocks/>
            </p:cNvSpPr>
            <p:nvPr/>
          </p:nvSpPr>
          <p:spPr bwMode="auto">
            <a:xfrm>
              <a:off x="10034588" y="1866901"/>
              <a:ext cx="6350" cy="30163"/>
            </a:xfrm>
            <a:custGeom>
              <a:avLst/>
              <a:gdLst>
                <a:gd name="T0" fmla="*/ 1 w 3"/>
                <a:gd name="T1" fmla="*/ 13 h 13"/>
                <a:gd name="T2" fmla="*/ 3 w 3"/>
                <a:gd name="T3" fmla="*/ 11 h 13"/>
                <a:gd name="T4" fmla="*/ 3 w 3"/>
                <a:gd name="T5" fmla="*/ 2 h 13"/>
                <a:gd name="T6" fmla="*/ 1 w 3"/>
                <a:gd name="T7" fmla="*/ 0 h 13"/>
                <a:gd name="T8" fmla="*/ 0 w 3"/>
                <a:gd name="T9" fmla="*/ 2 h 13"/>
                <a:gd name="T10" fmla="*/ 0 w 3"/>
                <a:gd name="T11" fmla="*/ 11 h 13"/>
                <a:gd name="T12" fmla="*/ 1 w 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3" h="13">
                  <a:moveTo>
                    <a:pt x="1" y="13"/>
                  </a:moveTo>
                  <a:cubicBezTo>
                    <a:pt x="2" y="13"/>
                    <a:pt x="3" y="12"/>
                    <a:pt x="3" y="11"/>
                  </a:cubicBezTo>
                  <a:cubicBezTo>
                    <a:pt x="3" y="2"/>
                    <a:pt x="3" y="2"/>
                    <a:pt x="3" y="2"/>
                  </a:cubicBezTo>
                  <a:cubicBezTo>
                    <a:pt x="3" y="1"/>
                    <a:pt x="2" y="0"/>
                    <a:pt x="1" y="0"/>
                  </a:cubicBezTo>
                  <a:cubicBezTo>
                    <a:pt x="0" y="0"/>
                    <a:pt x="0" y="1"/>
                    <a:pt x="0" y="2"/>
                  </a:cubicBezTo>
                  <a:cubicBezTo>
                    <a:pt x="0" y="11"/>
                    <a:pt x="0" y="11"/>
                    <a:pt x="0" y="11"/>
                  </a:cubicBezTo>
                  <a:cubicBezTo>
                    <a:pt x="0" y="12"/>
                    <a:pt x="0" y="13"/>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89"/>
            <p:cNvSpPr>
              <a:spLocks/>
            </p:cNvSpPr>
            <p:nvPr/>
          </p:nvSpPr>
          <p:spPr bwMode="auto">
            <a:xfrm>
              <a:off x="9780588" y="1663701"/>
              <a:ext cx="312738" cy="9525"/>
            </a:xfrm>
            <a:custGeom>
              <a:avLst/>
              <a:gdLst>
                <a:gd name="T0" fmla="*/ 139 w 139"/>
                <a:gd name="T1" fmla="*/ 2 h 4"/>
                <a:gd name="T2" fmla="*/ 137 w 139"/>
                <a:gd name="T3" fmla="*/ 0 h 4"/>
                <a:gd name="T4" fmla="*/ 2 w 139"/>
                <a:gd name="T5" fmla="*/ 0 h 4"/>
                <a:gd name="T6" fmla="*/ 0 w 139"/>
                <a:gd name="T7" fmla="*/ 2 h 4"/>
                <a:gd name="T8" fmla="*/ 2 w 139"/>
                <a:gd name="T9" fmla="*/ 4 h 4"/>
                <a:gd name="T10" fmla="*/ 137 w 139"/>
                <a:gd name="T11" fmla="*/ 4 h 4"/>
                <a:gd name="T12" fmla="*/ 139 w 139"/>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39" h="4">
                  <a:moveTo>
                    <a:pt x="139" y="2"/>
                  </a:moveTo>
                  <a:cubicBezTo>
                    <a:pt x="139" y="1"/>
                    <a:pt x="138" y="0"/>
                    <a:pt x="137" y="0"/>
                  </a:cubicBezTo>
                  <a:cubicBezTo>
                    <a:pt x="2" y="0"/>
                    <a:pt x="2" y="0"/>
                    <a:pt x="2" y="0"/>
                  </a:cubicBezTo>
                  <a:cubicBezTo>
                    <a:pt x="1" y="0"/>
                    <a:pt x="0" y="1"/>
                    <a:pt x="0" y="2"/>
                  </a:cubicBezTo>
                  <a:cubicBezTo>
                    <a:pt x="0" y="3"/>
                    <a:pt x="1" y="4"/>
                    <a:pt x="2" y="4"/>
                  </a:cubicBezTo>
                  <a:cubicBezTo>
                    <a:pt x="137" y="4"/>
                    <a:pt x="137" y="4"/>
                    <a:pt x="137" y="4"/>
                  </a:cubicBezTo>
                  <a:cubicBezTo>
                    <a:pt x="138" y="4"/>
                    <a:pt x="139" y="3"/>
                    <a:pt x="13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90"/>
            <p:cNvSpPr>
              <a:spLocks/>
            </p:cNvSpPr>
            <p:nvPr/>
          </p:nvSpPr>
          <p:spPr bwMode="auto">
            <a:xfrm>
              <a:off x="9780588" y="1744663"/>
              <a:ext cx="211138" cy="9525"/>
            </a:xfrm>
            <a:custGeom>
              <a:avLst/>
              <a:gdLst>
                <a:gd name="T0" fmla="*/ 2 w 94"/>
                <a:gd name="T1" fmla="*/ 4 h 4"/>
                <a:gd name="T2" fmla="*/ 92 w 94"/>
                <a:gd name="T3" fmla="*/ 4 h 4"/>
                <a:gd name="T4" fmla="*/ 94 w 94"/>
                <a:gd name="T5" fmla="*/ 2 h 4"/>
                <a:gd name="T6" fmla="*/ 92 w 94"/>
                <a:gd name="T7" fmla="*/ 0 h 4"/>
                <a:gd name="T8" fmla="*/ 2 w 94"/>
                <a:gd name="T9" fmla="*/ 0 h 4"/>
                <a:gd name="T10" fmla="*/ 0 w 94"/>
                <a:gd name="T11" fmla="*/ 2 h 4"/>
                <a:gd name="T12" fmla="*/ 2 w 9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4" h="4">
                  <a:moveTo>
                    <a:pt x="2" y="4"/>
                  </a:moveTo>
                  <a:cubicBezTo>
                    <a:pt x="92" y="4"/>
                    <a:pt x="92" y="4"/>
                    <a:pt x="92" y="4"/>
                  </a:cubicBezTo>
                  <a:cubicBezTo>
                    <a:pt x="93" y="4"/>
                    <a:pt x="94" y="3"/>
                    <a:pt x="94" y="2"/>
                  </a:cubicBezTo>
                  <a:cubicBezTo>
                    <a:pt x="94" y="1"/>
                    <a:pt x="93" y="0"/>
                    <a:pt x="92"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91"/>
            <p:cNvSpPr>
              <a:spLocks noEditPoints="1"/>
            </p:cNvSpPr>
            <p:nvPr/>
          </p:nvSpPr>
          <p:spPr bwMode="auto">
            <a:xfrm>
              <a:off x="9718676" y="1541463"/>
              <a:ext cx="434975" cy="334963"/>
            </a:xfrm>
            <a:custGeom>
              <a:avLst/>
              <a:gdLst>
                <a:gd name="T0" fmla="*/ 193 w 193"/>
                <a:gd name="T1" fmla="*/ 6 h 148"/>
                <a:gd name="T2" fmla="*/ 187 w 193"/>
                <a:gd name="T3" fmla="*/ 0 h 148"/>
                <a:gd name="T4" fmla="*/ 6 w 193"/>
                <a:gd name="T5" fmla="*/ 0 h 148"/>
                <a:gd name="T6" fmla="*/ 0 w 193"/>
                <a:gd name="T7" fmla="*/ 6 h 148"/>
                <a:gd name="T8" fmla="*/ 0 w 193"/>
                <a:gd name="T9" fmla="*/ 142 h 148"/>
                <a:gd name="T10" fmla="*/ 6 w 193"/>
                <a:gd name="T11" fmla="*/ 148 h 148"/>
                <a:gd name="T12" fmla="*/ 33 w 193"/>
                <a:gd name="T13" fmla="*/ 148 h 148"/>
                <a:gd name="T14" fmla="*/ 35 w 193"/>
                <a:gd name="T15" fmla="*/ 146 h 148"/>
                <a:gd name="T16" fmla="*/ 51 w 193"/>
                <a:gd name="T17" fmla="*/ 130 h 148"/>
                <a:gd name="T18" fmla="*/ 67 w 193"/>
                <a:gd name="T19" fmla="*/ 146 h 148"/>
                <a:gd name="T20" fmla="*/ 69 w 193"/>
                <a:gd name="T21" fmla="*/ 148 h 148"/>
                <a:gd name="T22" fmla="*/ 123 w 193"/>
                <a:gd name="T23" fmla="*/ 148 h 148"/>
                <a:gd name="T24" fmla="*/ 125 w 193"/>
                <a:gd name="T25" fmla="*/ 146 h 148"/>
                <a:gd name="T26" fmla="*/ 141 w 193"/>
                <a:gd name="T27" fmla="*/ 130 h 148"/>
                <a:gd name="T28" fmla="*/ 158 w 193"/>
                <a:gd name="T29" fmla="*/ 146 h 148"/>
                <a:gd name="T30" fmla="*/ 159 w 193"/>
                <a:gd name="T31" fmla="*/ 148 h 148"/>
                <a:gd name="T32" fmla="*/ 187 w 193"/>
                <a:gd name="T33" fmla="*/ 148 h 148"/>
                <a:gd name="T34" fmla="*/ 193 w 193"/>
                <a:gd name="T35" fmla="*/ 142 h 148"/>
                <a:gd name="T36" fmla="*/ 193 w 193"/>
                <a:gd name="T37" fmla="*/ 6 h 148"/>
                <a:gd name="T38" fmla="*/ 189 w 193"/>
                <a:gd name="T39" fmla="*/ 144 h 148"/>
                <a:gd name="T40" fmla="*/ 161 w 193"/>
                <a:gd name="T41" fmla="*/ 144 h 148"/>
                <a:gd name="T42" fmla="*/ 161 w 193"/>
                <a:gd name="T43" fmla="*/ 142 h 148"/>
                <a:gd name="T44" fmla="*/ 141 w 193"/>
                <a:gd name="T45" fmla="*/ 126 h 148"/>
                <a:gd name="T46" fmla="*/ 122 w 193"/>
                <a:gd name="T47" fmla="*/ 142 h 148"/>
                <a:gd name="T48" fmla="*/ 121 w 193"/>
                <a:gd name="T49" fmla="*/ 144 h 148"/>
                <a:gd name="T50" fmla="*/ 71 w 193"/>
                <a:gd name="T51" fmla="*/ 144 h 148"/>
                <a:gd name="T52" fmla="*/ 71 w 193"/>
                <a:gd name="T53" fmla="*/ 142 h 148"/>
                <a:gd name="T54" fmla="*/ 51 w 193"/>
                <a:gd name="T55" fmla="*/ 126 h 148"/>
                <a:gd name="T56" fmla="*/ 32 w 193"/>
                <a:gd name="T57" fmla="*/ 142 h 148"/>
                <a:gd name="T58" fmla="*/ 31 w 193"/>
                <a:gd name="T59" fmla="*/ 144 h 148"/>
                <a:gd name="T60" fmla="*/ 4 w 193"/>
                <a:gd name="T61" fmla="*/ 144 h 148"/>
                <a:gd name="T62" fmla="*/ 4 w 193"/>
                <a:gd name="T63" fmla="*/ 4 h 148"/>
                <a:gd name="T64" fmla="*/ 189 w 193"/>
                <a:gd name="T65" fmla="*/ 4 h 148"/>
                <a:gd name="T66" fmla="*/ 189 w 193"/>
                <a:gd name="T67" fmla="*/ 14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48">
                  <a:moveTo>
                    <a:pt x="193" y="6"/>
                  </a:moveTo>
                  <a:cubicBezTo>
                    <a:pt x="193" y="3"/>
                    <a:pt x="190" y="0"/>
                    <a:pt x="187" y="0"/>
                  </a:cubicBezTo>
                  <a:cubicBezTo>
                    <a:pt x="6" y="0"/>
                    <a:pt x="6" y="0"/>
                    <a:pt x="6" y="0"/>
                  </a:cubicBezTo>
                  <a:cubicBezTo>
                    <a:pt x="3" y="0"/>
                    <a:pt x="0" y="3"/>
                    <a:pt x="0" y="6"/>
                  </a:cubicBezTo>
                  <a:cubicBezTo>
                    <a:pt x="0" y="142"/>
                    <a:pt x="0" y="142"/>
                    <a:pt x="0" y="142"/>
                  </a:cubicBezTo>
                  <a:cubicBezTo>
                    <a:pt x="0" y="145"/>
                    <a:pt x="3" y="148"/>
                    <a:pt x="6" y="148"/>
                  </a:cubicBezTo>
                  <a:cubicBezTo>
                    <a:pt x="33" y="148"/>
                    <a:pt x="33" y="148"/>
                    <a:pt x="33" y="148"/>
                  </a:cubicBezTo>
                  <a:cubicBezTo>
                    <a:pt x="34" y="148"/>
                    <a:pt x="35" y="147"/>
                    <a:pt x="35" y="146"/>
                  </a:cubicBezTo>
                  <a:cubicBezTo>
                    <a:pt x="35" y="137"/>
                    <a:pt x="42" y="130"/>
                    <a:pt x="51" y="130"/>
                  </a:cubicBezTo>
                  <a:cubicBezTo>
                    <a:pt x="60" y="130"/>
                    <a:pt x="67" y="137"/>
                    <a:pt x="67" y="146"/>
                  </a:cubicBezTo>
                  <a:cubicBezTo>
                    <a:pt x="67" y="147"/>
                    <a:pt x="68" y="148"/>
                    <a:pt x="69" y="148"/>
                  </a:cubicBezTo>
                  <a:cubicBezTo>
                    <a:pt x="123" y="148"/>
                    <a:pt x="123" y="148"/>
                    <a:pt x="123" y="148"/>
                  </a:cubicBezTo>
                  <a:cubicBezTo>
                    <a:pt x="124" y="148"/>
                    <a:pt x="125" y="147"/>
                    <a:pt x="125" y="146"/>
                  </a:cubicBezTo>
                  <a:cubicBezTo>
                    <a:pt x="125" y="137"/>
                    <a:pt x="133" y="130"/>
                    <a:pt x="141" y="130"/>
                  </a:cubicBezTo>
                  <a:cubicBezTo>
                    <a:pt x="150" y="130"/>
                    <a:pt x="158" y="137"/>
                    <a:pt x="158" y="146"/>
                  </a:cubicBezTo>
                  <a:cubicBezTo>
                    <a:pt x="158" y="147"/>
                    <a:pt x="158" y="148"/>
                    <a:pt x="159" y="148"/>
                  </a:cubicBezTo>
                  <a:cubicBezTo>
                    <a:pt x="187" y="148"/>
                    <a:pt x="187" y="148"/>
                    <a:pt x="187" y="148"/>
                  </a:cubicBezTo>
                  <a:cubicBezTo>
                    <a:pt x="190" y="148"/>
                    <a:pt x="193" y="145"/>
                    <a:pt x="193" y="142"/>
                  </a:cubicBezTo>
                  <a:lnTo>
                    <a:pt x="193" y="6"/>
                  </a:lnTo>
                  <a:close/>
                  <a:moveTo>
                    <a:pt x="189" y="144"/>
                  </a:moveTo>
                  <a:cubicBezTo>
                    <a:pt x="161" y="144"/>
                    <a:pt x="161" y="144"/>
                    <a:pt x="161" y="144"/>
                  </a:cubicBezTo>
                  <a:cubicBezTo>
                    <a:pt x="161" y="142"/>
                    <a:pt x="161" y="142"/>
                    <a:pt x="161" y="142"/>
                  </a:cubicBezTo>
                  <a:cubicBezTo>
                    <a:pt x="159" y="133"/>
                    <a:pt x="151" y="126"/>
                    <a:pt x="141" y="126"/>
                  </a:cubicBezTo>
                  <a:cubicBezTo>
                    <a:pt x="132" y="126"/>
                    <a:pt x="124" y="133"/>
                    <a:pt x="122" y="142"/>
                  </a:cubicBezTo>
                  <a:cubicBezTo>
                    <a:pt x="121" y="144"/>
                    <a:pt x="121" y="144"/>
                    <a:pt x="121" y="144"/>
                  </a:cubicBezTo>
                  <a:cubicBezTo>
                    <a:pt x="71" y="144"/>
                    <a:pt x="71" y="144"/>
                    <a:pt x="71" y="144"/>
                  </a:cubicBezTo>
                  <a:cubicBezTo>
                    <a:pt x="71" y="142"/>
                    <a:pt x="71" y="142"/>
                    <a:pt x="71" y="142"/>
                  </a:cubicBezTo>
                  <a:cubicBezTo>
                    <a:pt x="69" y="133"/>
                    <a:pt x="61" y="126"/>
                    <a:pt x="51" y="126"/>
                  </a:cubicBezTo>
                  <a:cubicBezTo>
                    <a:pt x="42" y="126"/>
                    <a:pt x="34" y="133"/>
                    <a:pt x="32" y="142"/>
                  </a:cubicBezTo>
                  <a:cubicBezTo>
                    <a:pt x="31" y="144"/>
                    <a:pt x="31" y="144"/>
                    <a:pt x="31" y="144"/>
                  </a:cubicBezTo>
                  <a:cubicBezTo>
                    <a:pt x="4" y="144"/>
                    <a:pt x="4" y="144"/>
                    <a:pt x="4" y="144"/>
                  </a:cubicBezTo>
                  <a:cubicBezTo>
                    <a:pt x="4" y="4"/>
                    <a:pt x="4" y="4"/>
                    <a:pt x="4" y="4"/>
                  </a:cubicBezTo>
                  <a:cubicBezTo>
                    <a:pt x="189" y="4"/>
                    <a:pt x="189" y="4"/>
                    <a:pt x="189" y="4"/>
                  </a:cubicBezTo>
                  <a:lnTo>
                    <a:pt x="189"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92"/>
            <p:cNvSpPr>
              <a:spLocks/>
            </p:cNvSpPr>
            <p:nvPr/>
          </p:nvSpPr>
          <p:spPr bwMode="auto">
            <a:xfrm>
              <a:off x="9780588" y="1704976"/>
              <a:ext cx="312738" cy="7938"/>
            </a:xfrm>
            <a:custGeom>
              <a:avLst/>
              <a:gdLst>
                <a:gd name="T0" fmla="*/ 2 w 139"/>
                <a:gd name="T1" fmla="*/ 4 h 4"/>
                <a:gd name="T2" fmla="*/ 137 w 139"/>
                <a:gd name="T3" fmla="*/ 4 h 4"/>
                <a:gd name="T4" fmla="*/ 139 w 139"/>
                <a:gd name="T5" fmla="*/ 2 h 4"/>
                <a:gd name="T6" fmla="*/ 137 w 139"/>
                <a:gd name="T7" fmla="*/ 0 h 4"/>
                <a:gd name="T8" fmla="*/ 2 w 139"/>
                <a:gd name="T9" fmla="*/ 0 h 4"/>
                <a:gd name="T10" fmla="*/ 0 w 139"/>
                <a:gd name="T11" fmla="*/ 2 h 4"/>
                <a:gd name="T12" fmla="*/ 2 w 13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9" h="4">
                  <a:moveTo>
                    <a:pt x="2" y="4"/>
                  </a:moveTo>
                  <a:cubicBezTo>
                    <a:pt x="137" y="4"/>
                    <a:pt x="137" y="4"/>
                    <a:pt x="137" y="4"/>
                  </a:cubicBezTo>
                  <a:cubicBezTo>
                    <a:pt x="138" y="4"/>
                    <a:pt x="139" y="3"/>
                    <a:pt x="139" y="2"/>
                  </a:cubicBezTo>
                  <a:cubicBezTo>
                    <a:pt x="139" y="1"/>
                    <a:pt x="138" y="0"/>
                    <a:pt x="137"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93"/>
            <p:cNvSpPr>
              <a:spLocks/>
            </p:cNvSpPr>
            <p:nvPr/>
          </p:nvSpPr>
          <p:spPr bwMode="auto">
            <a:xfrm>
              <a:off x="9780588" y="1624013"/>
              <a:ext cx="312738" cy="7938"/>
            </a:xfrm>
            <a:custGeom>
              <a:avLst/>
              <a:gdLst>
                <a:gd name="T0" fmla="*/ 137 w 139"/>
                <a:gd name="T1" fmla="*/ 0 h 4"/>
                <a:gd name="T2" fmla="*/ 2 w 139"/>
                <a:gd name="T3" fmla="*/ 0 h 4"/>
                <a:gd name="T4" fmla="*/ 0 w 139"/>
                <a:gd name="T5" fmla="*/ 2 h 4"/>
                <a:gd name="T6" fmla="*/ 2 w 139"/>
                <a:gd name="T7" fmla="*/ 4 h 4"/>
                <a:gd name="T8" fmla="*/ 137 w 139"/>
                <a:gd name="T9" fmla="*/ 4 h 4"/>
                <a:gd name="T10" fmla="*/ 139 w 139"/>
                <a:gd name="T11" fmla="*/ 2 h 4"/>
                <a:gd name="T12" fmla="*/ 137 w 13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9" h="4">
                  <a:moveTo>
                    <a:pt x="137" y="0"/>
                  </a:moveTo>
                  <a:cubicBezTo>
                    <a:pt x="2" y="0"/>
                    <a:pt x="2" y="0"/>
                    <a:pt x="2" y="0"/>
                  </a:cubicBezTo>
                  <a:cubicBezTo>
                    <a:pt x="1" y="0"/>
                    <a:pt x="0" y="1"/>
                    <a:pt x="0" y="2"/>
                  </a:cubicBezTo>
                  <a:cubicBezTo>
                    <a:pt x="0" y="3"/>
                    <a:pt x="1" y="4"/>
                    <a:pt x="2" y="4"/>
                  </a:cubicBezTo>
                  <a:cubicBezTo>
                    <a:pt x="137" y="4"/>
                    <a:pt x="137" y="4"/>
                    <a:pt x="137" y="4"/>
                  </a:cubicBezTo>
                  <a:cubicBezTo>
                    <a:pt x="138" y="4"/>
                    <a:pt x="139" y="3"/>
                    <a:pt x="139" y="2"/>
                  </a:cubicBezTo>
                  <a:cubicBezTo>
                    <a:pt x="139" y="1"/>
                    <a:pt x="138" y="0"/>
                    <a:pt x="13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35" name="Group 534"/>
          <p:cNvGrpSpPr/>
          <p:nvPr/>
        </p:nvGrpSpPr>
        <p:grpSpPr>
          <a:xfrm>
            <a:off x="2038357" y="2376488"/>
            <a:ext cx="434975" cy="395288"/>
            <a:chOff x="2038351" y="2376488"/>
            <a:chExt cx="434975" cy="395288"/>
          </a:xfrm>
          <a:solidFill>
            <a:schemeClr val="tx2">
              <a:lumMod val="20000"/>
              <a:lumOff val="80000"/>
            </a:schemeClr>
          </a:solidFill>
        </p:grpSpPr>
        <p:sp>
          <p:nvSpPr>
            <p:cNvPr id="536" name="Freeform 94"/>
            <p:cNvSpPr>
              <a:spLocks/>
            </p:cNvSpPr>
            <p:nvPr/>
          </p:nvSpPr>
          <p:spPr bwMode="auto">
            <a:xfrm>
              <a:off x="2179638" y="2620963"/>
              <a:ext cx="150813" cy="7938"/>
            </a:xfrm>
            <a:custGeom>
              <a:avLst/>
              <a:gdLst>
                <a:gd name="T0" fmla="*/ 2 w 67"/>
                <a:gd name="T1" fmla="*/ 4 h 4"/>
                <a:gd name="T2" fmla="*/ 65 w 67"/>
                <a:gd name="T3" fmla="*/ 4 h 4"/>
                <a:gd name="T4" fmla="*/ 67 w 67"/>
                <a:gd name="T5" fmla="*/ 2 h 4"/>
                <a:gd name="T6" fmla="*/ 65 w 67"/>
                <a:gd name="T7" fmla="*/ 0 h 4"/>
                <a:gd name="T8" fmla="*/ 2 w 67"/>
                <a:gd name="T9" fmla="*/ 0 h 4"/>
                <a:gd name="T10" fmla="*/ 0 w 67"/>
                <a:gd name="T11" fmla="*/ 2 h 4"/>
                <a:gd name="T12" fmla="*/ 2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4"/>
                  </a:moveTo>
                  <a:cubicBezTo>
                    <a:pt x="65" y="4"/>
                    <a:pt x="65" y="4"/>
                    <a:pt x="65" y="4"/>
                  </a:cubicBez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95"/>
            <p:cNvSpPr>
              <a:spLocks/>
            </p:cNvSpPr>
            <p:nvPr/>
          </p:nvSpPr>
          <p:spPr bwMode="auto">
            <a:xfrm>
              <a:off x="2220913" y="2741613"/>
              <a:ext cx="7938" cy="30163"/>
            </a:xfrm>
            <a:custGeom>
              <a:avLst/>
              <a:gdLst>
                <a:gd name="T0" fmla="*/ 2 w 4"/>
                <a:gd name="T1" fmla="*/ 13 h 13"/>
                <a:gd name="T2" fmla="*/ 4 w 4"/>
                <a:gd name="T3" fmla="*/ 11 h 13"/>
                <a:gd name="T4" fmla="*/ 4 w 4"/>
                <a:gd name="T5" fmla="*/ 2 h 13"/>
                <a:gd name="T6" fmla="*/ 2 w 4"/>
                <a:gd name="T7" fmla="*/ 0 h 13"/>
                <a:gd name="T8" fmla="*/ 0 w 4"/>
                <a:gd name="T9" fmla="*/ 2 h 13"/>
                <a:gd name="T10" fmla="*/ 0 w 4"/>
                <a:gd name="T11" fmla="*/ 11 h 13"/>
                <a:gd name="T12" fmla="*/ 2 w 4"/>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4" h="13">
                  <a:moveTo>
                    <a:pt x="2" y="13"/>
                  </a:moveTo>
                  <a:cubicBezTo>
                    <a:pt x="3" y="13"/>
                    <a:pt x="4" y="12"/>
                    <a:pt x="4" y="11"/>
                  </a:cubicBezTo>
                  <a:cubicBezTo>
                    <a:pt x="4" y="2"/>
                    <a:pt x="4" y="2"/>
                    <a:pt x="4" y="2"/>
                  </a:cubicBezTo>
                  <a:cubicBezTo>
                    <a:pt x="4" y="1"/>
                    <a:pt x="3" y="0"/>
                    <a:pt x="2" y="0"/>
                  </a:cubicBezTo>
                  <a:cubicBezTo>
                    <a:pt x="1" y="0"/>
                    <a:pt x="0" y="1"/>
                    <a:pt x="0" y="2"/>
                  </a:cubicBezTo>
                  <a:cubicBezTo>
                    <a:pt x="0" y="11"/>
                    <a:pt x="0" y="11"/>
                    <a:pt x="0" y="11"/>
                  </a:cubicBezTo>
                  <a:cubicBezTo>
                    <a:pt x="0" y="12"/>
                    <a:pt x="1" y="13"/>
                    <a:pt x="2"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96"/>
            <p:cNvSpPr>
              <a:spLocks/>
            </p:cNvSpPr>
            <p:nvPr/>
          </p:nvSpPr>
          <p:spPr bwMode="auto">
            <a:xfrm>
              <a:off x="2179638" y="2540001"/>
              <a:ext cx="231775" cy="7938"/>
            </a:xfrm>
            <a:custGeom>
              <a:avLst/>
              <a:gdLst>
                <a:gd name="T0" fmla="*/ 101 w 103"/>
                <a:gd name="T1" fmla="*/ 0 h 4"/>
                <a:gd name="T2" fmla="*/ 2 w 103"/>
                <a:gd name="T3" fmla="*/ 0 h 4"/>
                <a:gd name="T4" fmla="*/ 0 w 103"/>
                <a:gd name="T5" fmla="*/ 2 h 4"/>
                <a:gd name="T6" fmla="*/ 2 w 103"/>
                <a:gd name="T7" fmla="*/ 4 h 4"/>
                <a:gd name="T8" fmla="*/ 101 w 103"/>
                <a:gd name="T9" fmla="*/ 4 h 4"/>
                <a:gd name="T10" fmla="*/ 103 w 103"/>
                <a:gd name="T11" fmla="*/ 2 h 4"/>
                <a:gd name="T12" fmla="*/ 101 w 10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0"/>
                  </a:moveTo>
                  <a:cubicBezTo>
                    <a:pt x="2" y="0"/>
                    <a:pt x="2" y="0"/>
                    <a:pt x="2" y="0"/>
                  </a:cubicBezTo>
                  <a:cubicBezTo>
                    <a:pt x="1" y="0"/>
                    <a:pt x="0" y="1"/>
                    <a:pt x="0" y="2"/>
                  </a:cubicBezTo>
                  <a:cubicBezTo>
                    <a:pt x="0" y="3"/>
                    <a:pt x="1" y="4"/>
                    <a:pt x="2" y="4"/>
                  </a:cubicBezTo>
                  <a:cubicBezTo>
                    <a:pt x="101" y="4"/>
                    <a:pt x="101" y="4"/>
                    <a:pt x="101" y="4"/>
                  </a:cubicBezTo>
                  <a:cubicBezTo>
                    <a:pt x="103" y="4"/>
                    <a:pt x="103" y="3"/>
                    <a:pt x="103" y="2"/>
                  </a:cubicBezTo>
                  <a:cubicBezTo>
                    <a:pt x="103" y="1"/>
                    <a:pt x="103" y="0"/>
                    <a:pt x="10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97"/>
            <p:cNvSpPr>
              <a:spLocks/>
            </p:cNvSpPr>
            <p:nvPr/>
          </p:nvSpPr>
          <p:spPr bwMode="auto">
            <a:xfrm>
              <a:off x="2365376" y="2741613"/>
              <a:ext cx="6350" cy="30163"/>
            </a:xfrm>
            <a:custGeom>
              <a:avLst/>
              <a:gdLst>
                <a:gd name="T0" fmla="*/ 1 w 3"/>
                <a:gd name="T1" fmla="*/ 13 h 13"/>
                <a:gd name="T2" fmla="*/ 3 w 3"/>
                <a:gd name="T3" fmla="*/ 11 h 13"/>
                <a:gd name="T4" fmla="*/ 3 w 3"/>
                <a:gd name="T5" fmla="*/ 2 h 13"/>
                <a:gd name="T6" fmla="*/ 1 w 3"/>
                <a:gd name="T7" fmla="*/ 0 h 13"/>
                <a:gd name="T8" fmla="*/ 0 w 3"/>
                <a:gd name="T9" fmla="*/ 2 h 13"/>
                <a:gd name="T10" fmla="*/ 0 w 3"/>
                <a:gd name="T11" fmla="*/ 11 h 13"/>
                <a:gd name="T12" fmla="*/ 1 w 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3" h="13">
                  <a:moveTo>
                    <a:pt x="1" y="13"/>
                  </a:moveTo>
                  <a:cubicBezTo>
                    <a:pt x="3" y="13"/>
                    <a:pt x="3" y="12"/>
                    <a:pt x="3" y="11"/>
                  </a:cubicBezTo>
                  <a:cubicBezTo>
                    <a:pt x="3" y="2"/>
                    <a:pt x="3" y="2"/>
                    <a:pt x="3" y="2"/>
                  </a:cubicBezTo>
                  <a:cubicBezTo>
                    <a:pt x="3" y="1"/>
                    <a:pt x="3" y="0"/>
                    <a:pt x="1" y="0"/>
                  </a:cubicBezTo>
                  <a:cubicBezTo>
                    <a:pt x="0" y="0"/>
                    <a:pt x="0" y="1"/>
                    <a:pt x="0" y="2"/>
                  </a:cubicBezTo>
                  <a:cubicBezTo>
                    <a:pt x="0" y="11"/>
                    <a:pt x="0" y="11"/>
                    <a:pt x="0" y="11"/>
                  </a:cubicBezTo>
                  <a:cubicBezTo>
                    <a:pt x="0" y="12"/>
                    <a:pt x="0" y="13"/>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98"/>
            <p:cNvSpPr>
              <a:spLocks noEditPoints="1"/>
            </p:cNvSpPr>
            <p:nvPr/>
          </p:nvSpPr>
          <p:spPr bwMode="auto">
            <a:xfrm>
              <a:off x="2119313" y="2457451"/>
              <a:ext cx="354013" cy="293688"/>
            </a:xfrm>
            <a:custGeom>
              <a:avLst/>
              <a:gdLst>
                <a:gd name="T0" fmla="*/ 157 w 157"/>
                <a:gd name="T1" fmla="*/ 6 h 130"/>
                <a:gd name="T2" fmla="*/ 151 w 157"/>
                <a:gd name="T3" fmla="*/ 0 h 130"/>
                <a:gd name="T4" fmla="*/ 7 w 157"/>
                <a:gd name="T5" fmla="*/ 0 h 130"/>
                <a:gd name="T6" fmla="*/ 0 w 157"/>
                <a:gd name="T7" fmla="*/ 6 h 130"/>
                <a:gd name="T8" fmla="*/ 0 w 157"/>
                <a:gd name="T9" fmla="*/ 123 h 130"/>
                <a:gd name="T10" fmla="*/ 7 w 157"/>
                <a:gd name="T11" fmla="*/ 130 h 130"/>
                <a:gd name="T12" fmla="*/ 29 w 157"/>
                <a:gd name="T13" fmla="*/ 130 h 130"/>
                <a:gd name="T14" fmla="*/ 31 w 157"/>
                <a:gd name="T15" fmla="*/ 128 h 130"/>
                <a:gd name="T16" fmla="*/ 47 w 157"/>
                <a:gd name="T17" fmla="*/ 112 h 130"/>
                <a:gd name="T18" fmla="*/ 64 w 157"/>
                <a:gd name="T19" fmla="*/ 128 h 130"/>
                <a:gd name="T20" fmla="*/ 65 w 157"/>
                <a:gd name="T21" fmla="*/ 130 h 130"/>
                <a:gd name="T22" fmla="*/ 92 w 157"/>
                <a:gd name="T23" fmla="*/ 130 h 130"/>
                <a:gd name="T24" fmla="*/ 94 w 157"/>
                <a:gd name="T25" fmla="*/ 128 h 130"/>
                <a:gd name="T26" fmla="*/ 110 w 157"/>
                <a:gd name="T27" fmla="*/ 112 h 130"/>
                <a:gd name="T28" fmla="*/ 127 w 157"/>
                <a:gd name="T29" fmla="*/ 128 h 130"/>
                <a:gd name="T30" fmla="*/ 128 w 157"/>
                <a:gd name="T31" fmla="*/ 130 h 130"/>
                <a:gd name="T32" fmla="*/ 151 w 157"/>
                <a:gd name="T33" fmla="*/ 130 h 130"/>
                <a:gd name="T34" fmla="*/ 157 w 157"/>
                <a:gd name="T35" fmla="*/ 123 h 130"/>
                <a:gd name="T36" fmla="*/ 157 w 157"/>
                <a:gd name="T37" fmla="*/ 6 h 130"/>
                <a:gd name="T38" fmla="*/ 154 w 157"/>
                <a:gd name="T39" fmla="*/ 126 h 130"/>
                <a:gd name="T40" fmla="*/ 130 w 157"/>
                <a:gd name="T41" fmla="*/ 126 h 130"/>
                <a:gd name="T42" fmla="*/ 130 w 157"/>
                <a:gd name="T43" fmla="*/ 124 h 130"/>
                <a:gd name="T44" fmla="*/ 110 w 157"/>
                <a:gd name="T45" fmla="*/ 108 h 130"/>
                <a:gd name="T46" fmla="*/ 91 w 157"/>
                <a:gd name="T47" fmla="*/ 124 h 130"/>
                <a:gd name="T48" fmla="*/ 91 w 157"/>
                <a:gd name="T49" fmla="*/ 126 h 130"/>
                <a:gd name="T50" fmla="*/ 67 w 157"/>
                <a:gd name="T51" fmla="*/ 126 h 130"/>
                <a:gd name="T52" fmla="*/ 67 w 157"/>
                <a:gd name="T53" fmla="*/ 124 h 130"/>
                <a:gd name="T54" fmla="*/ 47 w 157"/>
                <a:gd name="T55" fmla="*/ 108 h 130"/>
                <a:gd name="T56" fmla="*/ 28 w 157"/>
                <a:gd name="T57" fmla="*/ 124 h 130"/>
                <a:gd name="T58" fmla="*/ 27 w 157"/>
                <a:gd name="T59" fmla="*/ 126 h 130"/>
                <a:gd name="T60" fmla="*/ 4 w 157"/>
                <a:gd name="T61" fmla="*/ 126 h 130"/>
                <a:gd name="T62" fmla="*/ 4 w 157"/>
                <a:gd name="T63" fmla="*/ 3 h 130"/>
                <a:gd name="T64" fmla="*/ 154 w 157"/>
                <a:gd name="T65" fmla="*/ 3 h 130"/>
                <a:gd name="T66" fmla="*/ 154 w 157"/>
                <a:gd name="T67" fmla="*/ 12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30">
                  <a:moveTo>
                    <a:pt x="157" y="6"/>
                  </a:moveTo>
                  <a:cubicBezTo>
                    <a:pt x="157" y="3"/>
                    <a:pt x="155" y="0"/>
                    <a:pt x="151" y="0"/>
                  </a:cubicBezTo>
                  <a:cubicBezTo>
                    <a:pt x="7" y="0"/>
                    <a:pt x="7" y="0"/>
                    <a:pt x="7" y="0"/>
                  </a:cubicBezTo>
                  <a:cubicBezTo>
                    <a:pt x="3" y="0"/>
                    <a:pt x="0" y="3"/>
                    <a:pt x="0" y="6"/>
                  </a:cubicBezTo>
                  <a:cubicBezTo>
                    <a:pt x="0" y="123"/>
                    <a:pt x="0" y="123"/>
                    <a:pt x="0" y="123"/>
                  </a:cubicBezTo>
                  <a:cubicBezTo>
                    <a:pt x="0" y="127"/>
                    <a:pt x="3" y="130"/>
                    <a:pt x="7" y="130"/>
                  </a:cubicBezTo>
                  <a:cubicBezTo>
                    <a:pt x="29" y="130"/>
                    <a:pt x="29" y="130"/>
                    <a:pt x="29" y="130"/>
                  </a:cubicBezTo>
                  <a:cubicBezTo>
                    <a:pt x="30" y="130"/>
                    <a:pt x="31" y="129"/>
                    <a:pt x="31" y="128"/>
                  </a:cubicBezTo>
                  <a:cubicBezTo>
                    <a:pt x="31" y="119"/>
                    <a:pt x="38" y="112"/>
                    <a:pt x="47" y="112"/>
                  </a:cubicBezTo>
                  <a:cubicBezTo>
                    <a:pt x="56" y="112"/>
                    <a:pt x="64" y="119"/>
                    <a:pt x="64" y="128"/>
                  </a:cubicBezTo>
                  <a:cubicBezTo>
                    <a:pt x="64" y="129"/>
                    <a:pt x="64" y="130"/>
                    <a:pt x="65" y="130"/>
                  </a:cubicBezTo>
                  <a:cubicBezTo>
                    <a:pt x="92" y="130"/>
                    <a:pt x="92" y="130"/>
                    <a:pt x="92" y="130"/>
                  </a:cubicBezTo>
                  <a:cubicBezTo>
                    <a:pt x="93" y="130"/>
                    <a:pt x="94" y="129"/>
                    <a:pt x="94" y="128"/>
                  </a:cubicBezTo>
                  <a:cubicBezTo>
                    <a:pt x="94" y="119"/>
                    <a:pt x="102" y="112"/>
                    <a:pt x="110" y="112"/>
                  </a:cubicBezTo>
                  <a:cubicBezTo>
                    <a:pt x="119" y="112"/>
                    <a:pt x="127" y="119"/>
                    <a:pt x="127" y="128"/>
                  </a:cubicBezTo>
                  <a:cubicBezTo>
                    <a:pt x="127" y="129"/>
                    <a:pt x="127" y="130"/>
                    <a:pt x="128" y="130"/>
                  </a:cubicBezTo>
                  <a:cubicBezTo>
                    <a:pt x="151" y="130"/>
                    <a:pt x="151" y="130"/>
                    <a:pt x="151" y="130"/>
                  </a:cubicBezTo>
                  <a:cubicBezTo>
                    <a:pt x="155" y="130"/>
                    <a:pt x="157" y="127"/>
                    <a:pt x="157" y="123"/>
                  </a:cubicBezTo>
                  <a:lnTo>
                    <a:pt x="157" y="6"/>
                  </a:lnTo>
                  <a:close/>
                  <a:moveTo>
                    <a:pt x="154" y="126"/>
                  </a:moveTo>
                  <a:cubicBezTo>
                    <a:pt x="130" y="126"/>
                    <a:pt x="130" y="126"/>
                    <a:pt x="130" y="126"/>
                  </a:cubicBezTo>
                  <a:cubicBezTo>
                    <a:pt x="130" y="124"/>
                    <a:pt x="130" y="124"/>
                    <a:pt x="130" y="124"/>
                  </a:cubicBezTo>
                  <a:cubicBezTo>
                    <a:pt x="128" y="115"/>
                    <a:pt x="120" y="108"/>
                    <a:pt x="110" y="108"/>
                  </a:cubicBezTo>
                  <a:cubicBezTo>
                    <a:pt x="101" y="108"/>
                    <a:pt x="93" y="115"/>
                    <a:pt x="91" y="124"/>
                  </a:cubicBezTo>
                  <a:cubicBezTo>
                    <a:pt x="91" y="126"/>
                    <a:pt x="91" y="126"/>
                    <a:pt x="91" y="126"/>
                  </a:cubicBezTo>
                  <a:cubicBezTo>
                    <a:pt x="67" y="126"/>
                    <a:pt x="67" y="126"/>
                    <a:pt x="67" y="126"/>
                  </a:cubicBezTo>
                  <a:cubicBezTo>
                    <a:pt x="67" y="124"/>
                    <a:pt x="67" y="124"/>
                    <a:pt x="67" y="124"/>
                  </a:cubicBezTo>
                  <a:cubicBezTo>
                    <a:pt x="65" y="115"/>
                    <a:pt x="57" y="108"/>
                    <a:pt x="47" y="108"/>
                  </a:cubicBezTo>
                  <a:cubicBezTo>
                    <a:pt x="38" y="108"/>
                    <a:pt x="30" y="115"/>
                    <a:pt x="28" y="124"/>
                  </a:cubicBezTo>
                  <a:cubicBezTo>
                    <a:pt x="27" y="126"/>
                    <a:pt x="27" y="126"/>
                    <a:pt x="27" y="126"/>
                  </a:cubicBezTo>
                  <a:cubicBezTo>
                    <a:pt x="4" y="126"/>
                    <a:pt x="4" y="126"/>
                    <a:pt x="4" y="126"/>
                  </a:cubicBezTo>
                  <a:cubicBezTo>
                    <a:pt x="4" y="3"/>
                    <a:pt x="4" y="3"/>
                    <a:pt x="4" y="3"/>
                  </a:cubicBezTo>
                  <a:cubicBezTo>
                    <a:pt x="154" y="3"/>
                    <a:pt x="154" y="3"/>
                    <a:pt x="154" y="3"/>
                  </a:cubicBezTo>
                  <a:lnTo>
                    <a:pt x="154" y="1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99"/>
            <p:cNvSpPr>
              <a:spLocks/>
            </p:cNvSpPr>
            <p:nvPr/>
          </p:nvSpPr>
          <p:spPr bwMode="auto">
            <a:xfrm>
              <a:off x="2179638" y="2579688"/>
              <a:ext cx="231775" cy="9525"/>
            </a:xfrm>
            <a:custGeom>
              <a:avLst/>
              <a:gdLst>
                <a:gd name="T0" fmla="*/ 2 w 103"/>
                <a:gd name="T1" fmla="*/ 4 h 4"/>
                <a:gd name="T2" fmla="*/ 101 w 103"/>
                <a:gd name="T3" fmla="*/ 4 h 4"/>
                <a:gd name="T4" fmla="*/ 103 w 103"/>
                <a:gd name="T5" fmla="*/ 2 h 4"/>
                <a:gd name="T6" fmla="*/ 101 w 103"/>
                <a:gd name="T7" fmla="*/ 0 h 4"/>
                <a:gd name="T8" fmla="*/ 2 w 103"/>
                <a:gd name="T9" fmla="*/ 0 h 4"/>
                <a:gd name="T10" fmla="*/ 0 w 103"/>
                <a:gd name="T11" fmla="*/ 2 h 4"/>
                <a:gd name="T12" fmla="*/ 2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2" y="4"/>
                  </a:moveTo>
                  <a:cubicBezTo>
                    <a:pt x="101" y="4"/>
                    <a:pt x="101" y="4"/>
                    <a:pt x="101" y="4"/>
                  </a:cubicBezTo>
                  <a:cubicBezTo>
                    <a:pt x="103" y="4"/>
                    <a:pt x="103" y="3"/>
                    <a:pt x="103" y="2"/>
                  </a:cubicBezTo>
                  <a:cubicBezTo>
                    <a:pt x="103" y="1"/>
                    <a:pt x="103" y="0"/>
                    <a:pt x="101"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100"/>
            <p:cNvSpPr>
              <a:spLocks/>
            </p:cNvSpPr>
            <p:nvPr/>
          </p:nvSpPr>
          <p:spPr bwMode="auto">
            <a:xfrm>
              <a:off x="2038351" y="2376488"/>
              <a:ext cx="354013" cy="293688"/>
            </a:xfrm>
            <a:custGeom>
              <a:avLst/>
              <a:gdLst>
                <a:gd name="T0" fmla="*/ 0 w 157"/>
                <a:gd name="T1" fmla="*/ 123 h 130"/>
                <a:gd name="T2" fmla="*/ 7 w 157"/>
                <a:gd name="T3" fmla="*/ 130 h 130"/>
                <a:gd name="T4" fmla="*/ 20 w 157"/>
                <a:gd name="T5" fmla="*/ 130 h 130"/>
                <a:gd name="T6" fmla="*/ 22 w 157"/>
                <a:gd name="T7" fmla="*/ 128 h 130"/>
                <a:gd name="T8" fmla="*/ 20 w 157"/>
                <a:gd name="T9" fmla="*/ 126 h 130"/>
                <a:gd name="T10" fmla="*/ 4 w 157"/>
                <a:gd name="T11" fmla="*/ 126 h 130"/>
                <a:gd name="T12" fmla="*/ 4 w 157"/>
                <a:gd name="T13" fmla="*/ 3 h 130"/>
                <a:gd name="T14" fmla="*/ 154 w 157"/>
                <a:gd name="T15" fmla="*/ 3 h 130"/>
                <a:gd name="T16" fmla="*/ 154 w 157"/>
                <a:gd name="T17" fmla="*/ 20 h 130"/>
                <a:gd name="T18" fmla="*/ 155 w 157"/>
                <a:gd name="T19" fmla="*/ 21 h 130"/>
                <a:gd name="T20" fmla="*/ 157 w 157"/>
                <a:gd name="T21" fmla="*/ 20 h 130"/>
                <a:gd name="T22" fmla="*/ 157 w 157"/>
                <a:gd name="T23" fmla="*/ 6 h 130"/>
                <a:gd name="T24" fmla="*/ 151 w 157"/>
                <a:gd name="T25" fmla="*/ 0 h 130"/>
                <a:gd name="T26" fmla="*/ 7 w 157"/>
                <a:gd name="T27" fmla="*/ 0 h 130"/>
                <a:gd name="T28" fmla="*/ 0 w 157"/>
                <a:gd name="T29" fmla="*/ 6 h 130"/>
                <a:gd name="T30" fmla="*/ 0 w 157"/>
                <a:gd name="T31" fmla="*/ 12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30">
                  <a:moveTo>
                    <a:pt x="0" y="123"/>
                  </a:moveTo>
                  <a:cubicBezTo>
                    <a:pt x="0" y="127"/>
                    <a:pt x="3" y="130"/>
                    <a:pt x="7" y="130"/>
                  </a:cubicBezTo>
                  <a:cubicBezTo>
                    <a:pt x="20" y="130"/>
                    <a:pt x="20" y="130"/>
                    <a:pt x="20" y="130"/>
                  </a:cubicBezTo>
                  <a:cubicBezTo>
                    <a:pt x="21" y="130"/>
                    <a:pt x="22" y="129"/>
                    <a:pt x="22" y="128"/>
                  </a:cubicBezTo>
                  <a:cubicBezTo>
                    <a:pt x="22" y="127"/>
                    <a:pt x="21" y="126"/>
                    <a:pt x="20" y="126"/>
                  </a:cubicBezTo>
                  <a:cubicBezTo>
                    <a:pt x="4" y="126"/>
                    <a:pt x="4" y="126"/>
                    <a:pt x="4" y="126"/>
                  </a:cubicBezTo>
                  <a:cubicBezTo>
                    <a:pt x="4" y="3"/>
                    <a:pt x="4" y="3"/>
                    <a:pt x="4" y="3"/>
                  </a:cubicBezTo>
                  <a:cubicBezTo>
                    <a:pt x="154" y="3"/>
                    <a:pt x="154" y="3"/>
                    <a:pt x="154" y="3"/>
                  </a:cubicBezTo>
                  <a:cubicBezTo>
                    <a:pt x="154" y="20"/>
                    <a:pt x="154" y="20"/>
                    <a:pt x="154" y="20"/>
                  </a:cubicBezTo>
                  <a:cubicBezTo>
                    <a:pt x="154" y="21"/>
                    <a:pt x="154" y="21"/>
                    <a:pt x="155" y="21"/>
                  </a:cubicBezTo>
                  <a:cubicBezTo>
                    <a:pt x="157" y="21"/>
                    <a:pt x="157" y="21"/>
                    <a:pt x="157" y="20"/>
                  </a:cubicBezTo>
                  <a:cubicBezTo>
                    <a:pt x="157" y="6"/>
                    <a:pt x="157" y="6"/>
                    <a:pt x="157" y="6"/>
                  </a:cubicBezTo>
                  <a:cubicBezTo>
                    <a:pt x="157" y="3"/>
                    <a:pt x="155" y="0"/>
                    <a:pt x="151" y="0"/>
                  </a:cubicBezTo>
                  <a:cubicBezTo>
                    <a:pt x="7" y="0"/>
                    <a:pt x="7" y="0"/>
                    <a:pt x="7" y="0"/>
                  </a:cubicBezTo>
                  <a:cubicBezTo>
                    <a:pt x="3" y="0"/>
                    <a:pt x="0" y="3"/>
                    <a:pt x="0" y="6"/>
                  </a:cubicBezTo>
                  <a:lnTo>
                    <a:pt x="0" y="1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43" name="Group 542"/>
          <p:cNvGrpSpPr/>
          <p:nvPr/>
        </p:nvGrpSpPr>
        <p:grpSpPr>
          <a:xfrm>
            <a:off x="2892431" y="2417765"/>
            <a:ext cx="434975" cy="312739"/>
            <a:chOff x="2892426" y="2417763"/>
            <a:chExt cx="434975" cy="312738"/>
          </a:xfrm>
          <a:solidFill>
            <a:schemeClr val="tx2">
              <a:lumMod val="20000"/>
              <a:lumOff val="80000"/>
            </a:schemeClr>
          </a:solidFill>
        </p:grpSpPr>
        <p:sp>
          <p:nvSpPr>
            <p:cNvPr id="544" name="Freeform 101"/>
            <p:cNvSpPr>
              <a:spLocks/>
            </p:cNvSpPr>
            <p:nvPr/>
          </p:nvSpPr>
          <p:spPr bwMode="auto">
            <a:xfrm>
              <a:off x="2952751" y="2478088"/>
              <a:ext cx="130175" cy="6350"/>
            </a:xfrm>
            <a:custGeom>
              <a:avLst/>
              <a:gdLst>
                <a:gd name="T0" fmla="*/ 56 w 58"/>
                <a:gd name="T1" fmla="*/ 0 h 3"/>
                <a:gd name="T2" fmla="*/ 2 w 58"/>
                <a:gd name="T3" fmla="*/ 0 h 3"/>
                <a:gd name="T4" fmla="*/ 0 w 58"/>
                <a:gd name="T5" fmla="*/ 2 h 3"/>
                <a:gd name="T6" fmla="*/ 2 w 58"/>
                <a:gd name="T7" fmla="*/ 3 h 3"/>
                <a:gd name="T8" fmla="*/ 56 w 58"/>
                <a:gd name="T9" fmla="*/ 3 h 3"/>
                <a:gd name="T10" fmla="*/ 58 w 58"/>
                <a:gd name="T11" fmla="*/ 2 h 3"/>
                <a:gd name="T12" fmla="*/ 56 w 5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8" h="3">
                  <a:moveTo>
                    <a:pt x="56" y="0"/>
                  </a:moveTo>
                  <a:cubicBezTo>
                    <a:pt x="2" y="0"/>
                    <a:pt x="2" y="0"/>
                    <a:pt x="2" y="0"/>
                  </a:cubicBezTo>
                  <a:cubicBezTo>
                    <a:pt x="1" y="0"/>
                    <a:pt x="0" y="1"/>
                    <a:pt x="0" y="2"/>
                  </a:cubicBezTo>
                  <a:cubicBezTo>
                    <a:pt x="0" y="3"/>
                    <a:pt x="1" y="3"/>
                    <a:pt x="2" y="3"/>
                  </a:cubicBezTo>
                  <a:cubicBezTo>
                    <a:pt x="56" y="3"/>
                    <a:pt x="56" y="3"/>
                    <a:pt x="56" y="3"/>
                  </a:cubicBezTo>
                  <a:cubicBezTo>
                    <a:pt x="57" y="3"/>
                    <a:pt x="58" y="3"/>
                    <a:pt x="58" y="2"/>
                  </a:cubicBezTo>
                  <a:cubicBezTo>
                    <a:pt x="58" y="1"/>
                    <a:pt x="57" y="0"/>
                    <a:pt x="5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102"/>
            <p:cNvSpPr>
              <a:spLocks/>
            </p:cNvSpPr>
            <p:nvPr/>
          </p:nvSpPr>
          <p:spPr bwMode="auto">
            <a:xfrm>
              <a:off x="3135313" y="2478088"/>
              <a:ext cx="90488" cy="6350"/>
            </a:xfrm>
            <a:custGeom>
              <a:avLst/>
              <a:gdLst>
                <a:gd name="T0" fmla="*/ 38 w 40"/>
                <a:gd name="T1" fmla="*/ 0 h 3"/>
                <a:gd name="T2" fmla="*/ 2 w 40"/>
                <a:gd name="T3" fmla="*/ 0 h 3"/>
                <a:gd name="T4" fmla="*/ 0 w 40"/>
                <a:gd name="T5" fmla="*/ 2 h 3"/>
                <a:gd name="T6" fmla="*/ 2 w 40"/>
                <a:gd name="T7" fmla="*/ 3 h 3"/>
                <a:gd name="T8" fmla="*/ 38 w 40"/>
                <a:gd name="T9" fmla="*/ 3 h 3"/>
                <a:gd name="T10" fmla="*/ 40 w 40"/>
                <a:gd name="T11" fmla="*/ 2 h 3"/>
                <a:gd name="T12" fmla="*/ 38 w 4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0" h="3">
                  <a:moveTo>
                    <a:pt x="38" y="0"/>
                  </a:moveTo>
                  <a:cubicBezTo>
                    <a:pt x="2" y="0"/>
                    <a:pt x="2" y="0"/>
                    <a:pt x="2" y="0"/>
                  </a:cubicBezTo>
                  <a:cubicBezTo>
                    <a:pt x="1" y="0"/>
                    <a:pt x="0" y="1"/>
                    <a:pt x="0" y="2"/>
                  </a:cubicBezTo>
                  <a:cubicBezTo>
                    <a:pt x="0" y="3"/>
                    <a:pt x="1" y="3"/>
                    <a:pt x="2" y="3"/>
                  </a:cubicBezTo>
                  <a:cubicBezTo>
                    <a:pt x="38" y="3"/>
                    <a:pt x="38" y="3"/>
                    <a:pt x="38" y="3"/>
                  </a:cubicBezTo>
                  <a:cubicBezTo>
                    <a:pt x="39" y="3"/>
                    <a:pt x="40" y="3"/>
                    <a:pt x="40" y="2"/>
                  </a:cubicBezTo>
                  <a:cubicBezTo>
                    <a:pt x="40" y="1"/>
                    <a:pt x="39" y="0"/>
                    <a:pt x="3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103"/>
            <p:cNvSpPr>
              <a:spLocks/>
            </p:cNvSpPr>
            <p:nvPr/>
          </p:nvSpPr>
          <p:spPr bwMode="auto">
            <a:xfrm>
              <a:off x="2952751" y="2600326"/>
              <a:ext cx="90488" cy="9525"/>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104"/>
            <p:cNvSpPr>
              <a:spLocks/>
            </p:cNvSpPr>
            <p:nvPr/>
          </p:nvSpPr>
          <p:spPr bwMode="auto">
            <a:xfrm>
              <a:off x="2952751" y="2519363"/>
              <a:ext cx="90488" cy="7938"/>
            </a:xfrm>
            <a:custGeom>
              <a:avLst/>
              <a:gdLst>
                <a:gd name="T0" fmla="*/ 2 w 40"/>
                <a:gd name="T1" fmla="*/ 0 h 4"/>
                <a:gd name="T2" fmla="*/ 0 w 40"/>
                <a:gd name="T3" fmla="*/ 2 h 4"/>
                <a:gd name="T4" fmla="*/ 2 w 40"/>
                <a:gd name="T5" fmla="*/ 4 h 4"/>
                <a:gd name="T6" fmla="*/ 38 w 40"/>
                <a:gd name="T7" fmla="*/ 4 h 4"/>
                <a:gd name="T8" fmla="*/ 40 w 40"/>
                <a:gd name="T9" fmla="*/ 2 h 4"/>
                <a:gd name="T10" fmla="*/ 38 w 40"/>
                <a:gd name="T11" fmla="*/ 0 h 4"/>
                <a:gd name="T12" fmla="*/ 2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0"/>
                  </a:move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8" name="Freeform 105"/>
            <p:cNvSpPr>
              <a:spLocks/>
            </p:cNvSpPr>
            <p:nvPr/>
          </p:nvSpPr>
          <p:spPr bwMode="auto">
            <a:xfrm>
              <a:off x="2952751" y="2559051"/>
              <a:ext cx="130175" cy="9525"/>
            </a:xfrm>
            <a:custGeom>
              <a:avLst/>
              <a:gdLst>
                <a:gd name="T0" fmla="*/ 2 w 58"/>
                <a:gd name="T1" fmla="*/ 0 h 4"/>
                <a:gd name="T2" fmla="*/ 0 w 58"/>
                <a:gd name="T3" fmla="*/ 2 h 4"/>
                <a:gd name="T4" fmla="*/ 2 w 58"/>
                <a:gd name="T5" fmla="*/ 4 h 4"/>
                <a:gd name="T6" fmla="*/ 56 w 58"/>
                <a:gd name="T7" fmla="*/ 4 h 4"/>
                <a:gd name="T8" fmla="*/ 58 w 58"/>
                <a:gd name="T9" fmla="*/ 2 h 4"/>
                <a:gd name="T10" fmla="*/ 56 w 58"/>
                <a:gd name="T11" fmla="*/ 0 h 4"/>
                <a:gd name="T12" fmla="*/ 2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0"/>
                  </a:move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106"/>
            <p:cNvSpPr>
              <a:spLocks noEditPoints="1"/>
            </p:cNvSpPr>
            <p:nvPr/>
          </p:nvSpPr>
          <p:spPr bwMode="auto">
            <a:xfrm>
              <a:off x="2892426" y="2417763"/>
              <a:ext cx="434975" cy="312738"/>
            </a:xfrm>
            <a:custGeom>
              <a:avLst/>
              <a:gdLst>
                <a:gd name="T0" fmla="*/ 193 w 193"/>
                <a:gd name="T1" fmla="*/ 6 h 139"/>
                <a:gd name="T2" fmla="*/ 187 w 193"/>
                <a:gd name="T3" fmla="*/ 0 h 139"/>
                <a:gd name="T4" fmla="*/ 6 w 193"/>
                <a:gd name="T5" fmla="*/ 0 h 139"/>
                <a:gd name="T6" fmla="*/ 0 w 193"/>
                <a:gd name="T7" fmla="*/ 6 h 139"/>
                <a:gd name="T8" fmla="*/ 0 w 193"/>
                <a:gd name="T9" fmla="*/ 132 h 139"/>
                <a:gd name="T10" fmla="*/ 6 w 193"/>
                <a:gd name="T11" fmla="*/ 139 h 139"/>
                <a:gd name="T12" fmla="*/ 187 w 193"/>
                <a:gd name="T13" fmla="*/ 139 h 139"/>
                <a:gd name="T14" fmla="*/ 193 w 193"/>
                <a:gd name="T15" fmla="*/ 132 h 139"/>
                <a:gd name="T16" fmla="*/ 193 w 193"/>
                <a:gd name="T17" fmla="*/ 6 h 139"/>
                <a:gd name="T18" fmla="*/ 189 w 193"/>
                <a:gd name="T19" fmla="*/ 135 h 139"/>
                <a:gd name="T20" fmla="*/ 139 w 193"/>
                <a:gd name="T21" fmla="*/ 135 h 139"/>
                <a:gd name="T22" fmla="*/ 139 w 193"/>
                <a:gd name="T23" fmla="*/ 112 h 139"/>
                <a:gd name="T24" fmla="*/ 151 w 193"/>
                <a:gd name="T25" fmla="*/ 112 h 139"/>
                <a:gd name="T26" fmla="*/ 153 w 193"/>
                <a:gd name="T27" fmla="*/ 110 h 139"/>
                <a:gd name="T28" fmla="*/ 151 w 193"/>
                <a:gd name="T29" fmla="*/ 108 h 139"/>
                <a:gd name="T30" fmla="*/ 124 w 193"/>
                <a:gd name="T31" fmla="*/ 108 h 139"/>
                <a:gd name="T32" fmla="*/ 122 w 193"/>
                <a:gd name="T33" fmla="*/ 110 h 139"/>
                <a:gd name="T34" fmla="*/ 124 w 193"/>
                <a:gd name="T35" fmla="*/ 112 h 139"/>
                <a:gd name="T36" fmla="*/ 135 w 193"/>
                <a:gd name="T37" fmla="*/ 112 h 139"/>
                <a:gd name="T38" fmla="*/ 135 w 193"/>
                <a:gd name="T39" fmla="*/ 135 h 139"/>
                <a:gd name="T40" fmla="*/ 58 w 193"/>
                <a:gd name="T41" fmla="*/ 135 h 139"/>
                <a:gd name="T42" fmla="*/ 58 w 193"/>
                <a:gd name="T43" fmla="*/ 112 h 139"/>
                <a:gd name="T44" fmla="*/ 70 w 193"/>
                <a:gd name="T45" fmla="*/ 112 h 139"/>
                <a:gd name="T46" fmla="*/ 71 w 193"/>
                <a:gd name="T47" fmla="*/ 110 h 139"/>
                <a:gd name="T48" fmla="*/ 70 w 193"/>
                <a:gd name="T49" fmla="*/ 108 h 139"/>
                <a:gd name="T50" fmla="*/ 42 w 193"/>
                <a:gd name="T51" fmla="*/ 108 h 139"/>
                <a:gd name="T52" fmla="*/ 41 w 193"/>
                <a:gd name="T53" fmla="*/ 110 h 139"/>
                <a:gd name="T54" fmla="*/ 42 w 193"/>
                <a:gd name="T55" fmla="*/ 112 h 139"/>
                <a:gd name="T56" fmla="*/ 54 w 193"/>
                <a:gd name="T57" fmla="*/ 112 h 139"/>
                <a:gd name="T58" fmla="*/ 54 w 193"/>
                <a:gd name="T59" fmla="*/ 135 h 139"/>
                <a:gd name="T60" fmla="*/ 4 w 193"/>
                <a:gd name="T61" fmla="*/ 135 h 139"/>
                <a:gd name="T62" fmla="*/ 4 w 193"/>
                <a:gd name="T63" fmla="*/ 3 h 139"/>
                <a:gd name="T64" fmla="*/ 189 w 193"/>
                <a:gd name="T65" fmla="*/ 3 h 139"/>
                <a:gd name="T66" fmla="*/ 189 w 193"/>
                <a:gd name="T67"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39">
                  <a:moveTo>
                    <a:pt x="193" y="6"/>
                  </a:moveTo>
                  <a:cubicBezTo>
                    <a:pt x="193" y="3"/>
                    <a:pt x="190" y="0"/>
                    <a:pt x="187" y="0"/>
                  </a:cubicBezTo>
                  <a:cubicBezTo>
                    <a:pt x="6" y="0"/>
                    <a:pt x="6" y="0"/>
                    <a:pt x="6" y="0"/>
                  </a:cubicBezTo>
                  <a:cubicBezTo>
                    <a:pt x="3" y="0"/>
                    <a:pt x="0" y="3"/>
                    <a:pt x="0" y="6"/>
                  </a:cubicBezTo>
                  <a:cubicBezTo>
                    <a:pt x="0" y="132"/>
                    <a:pt x="0" y="132"/>
                    <a:pt x="0" y="132"/>
                  </a:cubicBezTo>
                  <a:cubicBezTo>
                    <a:pt x="0" y="136"/>
                    <a:pt x="3" y="139"/>
                    <a:pt x="6" y="139"/>
                  </a:cubicBezTo>
                  <a:cubicBezTo>
                    <a:pt x="187" y="139"/>
                    <a:pt x="187" y="139"/>
                    <a:pt x="187" y="139"/>
                  </a:cubicBezTo>
                  <a:cubicBezTo>
                    <a:pt x="190" y="139"/>
                    <a:pt x="193" y="136"/>
                    <a:pt x="193" y="132"/>
                  </a:cubicBezTo>
                  <a:lnTo>
                    <a:pt x="193" y="6"/>
                  </a:lnTo>
                  <a:close/>
                  <a:moveTo>
                    <a:pt x="189" y="135"/>
                  </a:moveTo>
                  <a:cubicBezTo>
                    <a:pt x="139" y="135"/>
                    <a:pt x="139" y="135"/>
                    <a:pt x="139" y="135"/>
                  </a:cubicBezTo>
                  <a:cubicBezTo>
                    <a:pt x="139" y="112"/>
                    <a:pt x="139" y="112"/>
                    <a:pt x="139" y="112"/>
                  </a:cubicBezTo>
                  <a:cubicBezTo>
                    <a:pt x="151" y="112"/>
                    <a:pt x="151" y="112"/>
                    <a:pt x="151" y="112"/>
                  </a:cubicBezTo>
                  <a:cubicBezTo>
                    <a:pt x="152" y="112"/>
                    <a:pt x="153" y="111"/>
                    <a:pt x="153" y="110"/>
                  </a:cubicBezTo>
                  <a:cubicBezTo>
                    <a:pt x="153" y="109"/>
                    <a:pt x="152" y="108"/>
                    <a:pt x="151" y="108"/>
                  </a:cubicBezTo>
                  <a:cubicBezTo>
                    <a:pt x="124" y="108"/>
                    <a:pt x="124" y="108"/>
                    <a:pt x="124" y="108"/>
                  </a:cubicBezTo>
                  <a:cubicBezTo>
                    <a:pt x="123" y="108"/>
                    <a:pt x="122" y="109"/>
                    <a:pt x="122" y="110"/>
                  </a:cubicBezTo>
                  <a:cubicBezTo>
                    <a:pt x="122" y="111"/>
                    <a:pt x="123" y="112"/>
                    <a:pt x="124" y="112"/>
                  </a:cubicBezTo>
                  <a:cubicBezTo>
                    <a:pt x="135" y="112"/>
                    <a:pt x="135" y="112"/>
                    <a:pt x="135" y="112"/>
                  </a:cubicBezTo>
                  <a:cubicBezTo>
                    <a:pt x="135" y="135"/>
                    <a:pt x="135" y="135"/>
                    <a:pt x="135" y="135"/>
                  </a:cubicBezTo>
                  <a:cubicBezTo>
                    <a:pt x="58" y="135"/>
                    <a:pt x="58" y="135"/>
                    <a:pt x="58" y="135"/>
                  </a:cubicBezTo>
                  <a:cubicBezTo>
                    <a:pt x="58" y="112"/>
                    <a:pt x="58" y="112"/>
                    <a:pt x="58" y="112"/>
                  </a:cubicBezTo>
                  <a:cubicBezTo>
                    <a:pt x="70" y="112"/>
                    <a:pt x="70" y="112"/>
                    <a:pt x="70" y="112"/>
                  </a:cubicBezTo>
                  <a:cubicBezTo>
                    <a:pt x="71" y="112"/>
                    <a:pt x="71" y="111"/>
                    <a:pt x="71" y="110"/>
                  </a:cubicBezTo>
                  <a:cubicBezTo>
                    <a:pt x="71" y="109"/>
                    <a:pt x="71" y="108"/>
                    <a:pt x="70" y="108"/>
                  </a:cubicBezTo>
                  <a:cubicBezTo>
                    <a:pt x="42" y="108"/>
                    <a:pt x="42" y="108"/>
                    <a:pt x="42" y="108"/>
                  </a:cubicBezTo>
                  <a:cubicBezTo>
                    <a:pt x="41" y="108"/>
                    <a:pt x="41" y="109"/>
                    <a:pt x="41" y="110"/>
                  </a:cubicBezTo>
                  <a:cubicBezTo>
                    <a:pt x="41" y="111"/>
                    <a:pt x="41" y="112"/>
                    <a:pt x="42" y="112"/>
                  </a:cubicBezTo>
                  <a:cubicBezTo>
                    <a:pt x="54" y="112"/>
                    <a:pt x="54" y="112"/>
                    <a:pt x="54" y="112"/>
                  </a:cubicBezTo>
                  <a:cubicBezTo>
                    <a:pt x="54" y="135"/>
                    <a:pt x="54" y="135"/>
                    <a:pt x="54" y="135"/>
                  </a:cubicBezTo>
                  <a:cubicBezTo>
                    <a:pt x="4" y="135"/>
                    <a:pt x="4" y="135"/>
                    <a:pt x="4" y="135"/>
                  </a:cubicBezTo>
                  <a:cubicBezTo>
                    <a:pt x="4" y="3"/>
                    <a:pt x="4" y="3"/>
                    <a:pt x="4" y="3"/>
                  </a:cubicBezTo>
                  <a:cubicBezTo>
                    <a:pt x="189" y="3"/>
                    <a:pt x="189" y="3"/>
                    <a:pt x="189" y="3"/>
                  </a:cubicBezTo>
                  <a:lnTo>
                    <a:pt x="189"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107"/>
            <p:cNvSpPr>
              <a:spLocks/>
            </p:cNvSpPr>
            <p:nvPr/>
          </p:nvSpPr>
          <p:spPr bwMode="auto">
            <a:xfrm>
              <a:off x="3135313" y="2600326"/>
              <a:ext cx="130175"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108"/>
            <p:cNvSpPr>
              <a:spLocks/>
            </p:cNvSpPr>
            <p:nvPr/>
          </p:nvSpPr>
          <p:spPr bwMode="auto">
            <a:xfrm>
              <a:off x="3135313" y="2519363"/>
              <a:ext cx="130175" cy="7938"/>
            </a:xfrm>
            <a:custGeom>
              <a:avLst/>
              <a:gdLst>
                <a:gd name="T0" fmla="*/ 56 w 58"/>
                <a:gd name="T1" fmla="*/ 0 h 4"/>
                <a:gd name="T2" fmla="*/ 2 w 58"/>
                <a:gd name="T3" fmla="*/ 0 h 4"/>
                <a:gd name="T4" fmla="*/ 0 w 58"/>
                <a:gd name="T5" fmla="*/ 2 h 4"/>
                <a:gd name="T6" fmla="*/ 2 w 58"/>
                <a:gd name="T7" fmla="*/ 4 h 4"/>
                <a:gd name="T8" fmla="*/ 56 w 58"/>
                <a:gd name="T9" fmla="*/ 4 h 4"/>
                <a:gd name="T10" fmla="*/ 58 w 58"/>
                <a:gd name="T11" fmla="*/ 2 h 4"/>
                <a:gd name="T12" fmla="*/ 56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56" y="0"/>
                  </a:moveTo>
                  <a:cubicBezTo>
                    <a:pt x="2" y="0"/>
                    <a:pt x="2" y="0"/>
                    <a:pt x="2" y="0"/>
                  </a:cubicBez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109"/>
            <p:cNvSpPr>
              <a:spLocks/>
            </p:cNvSpPr>
            <p:nvPr/>
          </p:nvSpPr>
          <p:spPr bwMode="auto">
            <a:xfrm>
              <a:off x="3135313" y="2559051"/>
              <a:ext cx="90488" cy="9525"/>
            </a:xfrm>
            <a:custGeom>
              <a:avLst/>
              <a:gdLst>
                <a:gd name="T0" fmla="*/ 2 w 40"/>
                <a:gd name="T1" fmla="*/ 0 h 4"/>
                <a:gd name="T2" fmla="*/ 0 w 40"/>
                <a:gd name="T3" fmla="*/ 2 h 4"/>
                <a:gd name="T4" fmla="*/ 2 w 40"/>
                <a:gd name="T5" fmla="*/ 4 h 4"/>
                <a:gd name="T6" fmla="*/ 38 w 40"/>
                <a:gd name="T7" fmla="*/ 4 h 4"/>
                <a:gd name="T8" fmla="*/ 40 w 40"/>
                <a:gd name="T9" fmla="*/ 2 h 4"/>
                <a:gd name="T10" fmla="*/ 38 w 40"/>
                <a:gd name="T11" fmla="*/ 0 h 4"/>
                <a:gd name="T12" fmla="*/ 2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0"/>
                  </a:move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53" name="Group 552"/>
          <p:cNvGrpSpPr/>
          <p:nvPr/>
        </p:nvGrpSpPr>
        <p:grpSpPr>
          <a:xfrm>
            <a:off x="3746506" y="2397127"/>
            <a:ext cx="434975" cy="354012"/>
            <a:chOff x="3746501" y="2397126"/>
            <a:chExt cx="434975" cy="354012"/>
          </a:xfrm>
          <a:solidFill>
            <a:schemeClr val="tx2">
              <a:lumMod val="20000"/>
              <a:lumOff val="80000"/>
            </a:schemeClr>
          </a:solidFill>
        </p:grpSpPr>
        <p:sp>
          <p:nvSpPr>
            <p:cNvPr id="554" name="Freeform 110"/>
            <p:cNvSpPr>
              <a:spLocks/>
            </p:cNvSpPr>
            <p:nvPr/>
          </p:nvSpPr>
          <p:spPr bwMode="auto">
            <a:xfrm>
              <a:off x="4030663" y="2620963"/>
              <a:ext cx="49213" cy="7938"/>
            </a:xfrm>
            <a:custGeom>
              <a:avLst/>
              <a:gdLst>
                <a:gd name="T0" fmla="*/ 2 w 22"/>
                <a:gd name="T1" fmla="*/ 4 h 4"/>
                <a:gd name="T2" fmla="*/ 20 w 22"/>
                <a:gd name="T3" fmla="*/ 4 h 4"/>
                <a:gd name="T4" fmla="*/ 22 w 22"/>
                <a:gd name="T5" fmla="*/ 2 h 4"/>
                <a:gd name="T6" fmla="*/ 20 w 22"/>
                <a:gd name="T7" fmla="*/ 0 h 4"/>
                <a:gd name="T8" fmla="*/ 2 w 22"/>
                <a:gd name="T9" fmla="*/ 0 h 4"/>
                <a:gd name="T10" fmla="*/ 0 w 22"/>
                <a:gd name="T11" fmla="*/ 2 h 4"/>
                <a:gd name="T12" fmla="*/ 2 w 2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4"/>
                  </a:moveTo>
                  <a:cubicBezTo>
                    <a:pt x="20" y="4"/>
                    <a:pt x="20" y="4"/>
                    <a:pt x="20" y="4"/>
                  </a:cubicBezTo>
                  <a:cubicBezTo>
                    <a:pt x="21" y="4"/>
                    <a:pt x="22" y="3"/>
                    <a:pt x="22" y="2"/>
                  </a:cubicBezTo>
                  <a:cubicBezTo>
                    <a:pt x="22" y="1"/>
                    <a:pt x="21" y="0"/>
                    <a:pt x="20"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111"/>
            <p:cNvSpPr>
              <a:spLocks/>
            </p:cNvSpPr>
            <p:nvPr/>
          </p:nvSpPr>
          <p:spPr bwMode="auto">
            <a:xfrm>
              <a:off x="3887788" y="2540001"/>
              <a:ext cx="90488" cy="7938"/>
            </a:xfrm>
            <a:custGeom>
              <a:avLst/>
              <a:gdLst>
                <a:gd name="T0" fmla="*/ 38 w 40"/>
                <a:gd name="T1" fmla="*/ 0 h 4"/>
                <a:gd name="T2" fmla="*/ 2 w 40"/>
                <a:gd name="T3" fmla="*/ 0 h 4"/>
                <a:gd name="T4" fmla="*/ 0 w 40"/>
                <a:gd name="T5" fmla="*/ 2 h 4"/>
                <a:gd name="T6" fmla="*/ 2 w 40"/>
                <a:gd name="T7" fmla="*/ 4 h 4"/>
                <a:gd name="T8" fmla="*/ 38 w 40"/>
                <a:gd name="T9" fmla="*/ 4 h 4"/>
                <a:gd name="T10" fmla="*/ 40 w 40"/>
                <a:gd name="T11" fmla="*/ 2 h 4"/>
                <a:gd name="T12" fmla="*/ 38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0"/>
                  </a:moveTo>
                  <a:cubicBezTo>
                    <a:pt x="2" y="0"/>
                    <a:pt x="2" y="0"/>
                    <a:pt x="2" y="0"/>
                  </a:cubicBez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112"/>
            <p:cNvSpPr>
              <a:spLocks/>
            </p:cNvSpPr>
            <p:nvPr/>
          </p:nvSpPr>
          <p:spPr bwMode="auto">
            <a:xfrm>
              <a:off x="3887788" y="2620963"/>
              <a:ext cx="90488" cy="7938"/>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113"/>
            <p:cNvSpPr>
              <a:spLocks/>
            </p:cNvSpPr>
            <p:nvPr/>
          </p:nvSpPr>
          <p:spPr bwMode="auto">
            <a:xfrm>
              <a:off x="3887788" y="2579688"/>
              <a:ext cx="49213" cy="9525"/>
            </a:xfrm>
            <a:custGeom>
              <a:avLst/>
              <a:gdLst>
                <a:gd name="T0" fmla="*/ 2 w 22"/>
                <a:gd name="T1" fmla="*/ 0 h 4"/>
                <a:gd name="T2" fmla="*/ 0 w 22"/>
                <a:gd name="T3" fmla="*/ 2 h 4"/>
                <a:gd name="T4" fmla="*/ 2 w 22"/>
                <a:gd name="T5" fmla="*/ 4 h 4"/>
                <a:gd name="T6" fmla="*/ 20 w 22"/>
                <a:gd name="T7" fmla="*/ 4 h 4"/>
                <a:gd name="T8" fmla="*/ 22 w 22"/>
                <a:gd name="T9" fmla="*/ 2 h 4"/>
                <a:gd name="T10" fmla="*/ 20 w 22"/>
                <a:gd name="T11" fmla="*/ 0 h 4"/>
                <a:gd name="T12" fmla="*/ 2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0"/>
                  </a:move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114"/>
            <p:cNvSpPr>
              <a:spLocks/>
            </p:cNvSpPr>
            <p:nvPr/>
          </p:nvSpPr>
          <p:spPr bwMode="auto">
            <a:xfrm>
              <a:off x="4030663" y="2579688"/>
              <a:ext cx="88900" cy="9525"/>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115"/>
            <p:cNvSpPr>
              <a:spLocks noEditPoints="1"/>
            </p:cNvSpPr>
            <p:nvPr/>
          </p:nvSpPr>
          <p:spPr bwMode="auto">
            <a:xfrm>
              <a:off x="3827463" y="2478088"/>
              <a:ext cx="354013" cy="273050"/>
            </a:xfrm>
            <a:custGeom>
              <a:avLst/>
              <a:gdLst>
                <a:gd name="T0" fmla="*/ 157 w 157"/>
                <a:gd name="T1" fmla="*/ 6 h 121"/>
                <a:gd name="T2" fmla="*/ 150 w 157"/>
                <a:gd name="T3" fmla="*/ 0 h 121"/>
                <a:gd name="T4" fmla="*/ 6 w 157"/>
                <a:gd name="T5" fmla="*/ 0 h 121"/>
                <a:gd name="T6" fmla="*/ 0 w 157"/>
                <a:gd name="T7" fmla="*/ 6 h 121"/>
                <a:gd name="T8" fmla="*/ 0 w 157"/>
                <a:gd name="T9" fmla="*/ 114 h 121"/>
                <a:gd name="T10" fmla="*/ 6 w 157"/>
                <a:gd name="T11" fmla="*/ 121 h 121"/>
                <a:gd name="T12" fmla="*/ 150 w 157"/>
                <a:gd name="T13" fmla="*/ 121 h 121"/>
                <a:gd name="T14" fmla="*/ 157 w 157"/>
                <a:gd name="T15" fmla="*/ 114 h 121"/>
                <a:gd name="T16" fmla="*/ 157 w 157"/>
                <a:gd name="T17" fmla="*/ 6 h 121"/>
                <a:gd name="T18" fmla="*/ 153 w 157"/>
                <a:gd name="T19" fmla="*/ 117 h 121"/>
                <a:gd name="T20" fmla="*/ 112 w 157"/>
                <a:gd name="T21" fmla="*/ 117 h 121"/>
                <a:gd name="T22" fmla="*/ 112 w 157"/>
                <a:gd name="T23" fmla="*/ 103 h 121"/>
                <a:gd name="T24" fmla="*/ 119 w 157"/>
                <a:gd name="T25" fmla="*/ 103 h 121"/>
                <a:gd name="T26" fmla="*/ 121 w 157"/>
                <a:gd name="T27" fmla="*/ 101 h 121"/>
                <a:gd name="T28" fmla="*/ 119 w 157"/>
                <a:gd name="T29" fmla="*/ 99 h 121"/>
                <a:gd name="T30" fmla="*/ 101 w 157"/>
                <a:gd name="T31" fmla="*/ 99 h 121"/>
                <a:gd name="T32" fmla="*/ 99 w 157"/>
                <a:gd name="T33" fmla="*/ 101 h 121"/>
                <a:gd name="T34" fmla="*/ 101 w 157"/>
                <a:gd name="T35" fmla="*/ 103 h 121"/>
                <a:gd name="T36" fmla="*/ 108 w 157"/>
                <a:gd name="T37" fmla="*/ 103 h 121"/>
                <a:gd name="T38" fmla="*/ 108 w 157"/>
                <a:gd name="T39" fmla="*/ 117 h 121"/>
                <a:gd name="T40" fmla="*/ 49 w 157"/>
                <a:gd name="T41" fmla="*/ 117 h 121"/>
                <a:gd name="T42" fmla="*/ 49 w 157"/>
                <a:gd name="T43" fmla="*/ 103 h 121"/>
                <a:gd name="T44" fmla="*/ 56 w 157"/>
                <a:gd name="T45" fmla="*/ 103 h 121"/>
                <a:gd name="T46" fmla="*/ 58 w 157"/>
                <a:gd name="T47" fmla="*/ 101 h 121"/>
                <a:gd name="T48" fmla="*/ 56 w 157"/>
                <a:gd name="T49" fmla="*/ 99 h 121"/>
                <a:gd name="T50" fmla="*/ 38 w 157"/>
                <a:gd name="T51" fmla="*/ 99 h 121"/>
                <a:gd name="T52" fmla="*/ 36 w 157"/>
                <a:gd name="T53" fmla="*/ 101 h 121"/>
                <a:gd name="T54" fmla="*/ 38 w 157"/>
                <a:gd name="T55" fmla="*/ 103 h 121"/>
                <a:gd name="T56" fmla="*/ 45 w 157"/>
                <a:gd name="T57" fmla="*/ 103 h 121"/>
                <a:gd name="T58" fmla="*/ 45 w 157"/>
                <a:gd name="T59" fmla="*/ 117 h 121"/>
                <a:gd name="T60" fmla="*/ 4 w 157"/>
                <a:gd name="T61" fmla="*/ 117 h 121"/>
                <a:gd name="T62" fmla="*/ 4 w 157"/>
                <a:gd name="T63" fmla="*/ 3 h 121"/>
                <a:gd name="T64" fmla="*/ 153 w 157"/>
                <a:gd name="T65" fmla="*/ 3 h 121"/>
                <a:gd name="T66" fmla="*/ 153 w 157"/>
                <a:gd name="T67"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21">
                  <a:moveTo>
                    <a:pt x="157" y="6"/>
                  </a:moveTo>
                  <a:cubicBezTo>
                    <a:pt x="157" y="3"/>
                    <a:pt x="154" y="0"/>
                    <a:pt x="150" y="0"/>
                  </a:cubicBezTo>
                  <a:cubicBezTo>
                    <a:pt x="6" y="0"/>
                    <a:pt x="6" y="0"/>
                    <a:pt x="6" y="0"/>
                  </a:cubicBezTo>
                  <a:cubicBezTo>
                    <a:pt x="3" y="0"/>
                    <a:pt x="0" y="3"/>
                    <a:pt x="0" y="6"/>
                  </a:cubicBezTo>
                  <a:cubicBezTo>
                    <a:pt x="0" y="114"/>
                    <a:pt x="0" y="114"/>
                    <a:pt x="0" y="114"/>
                  </a:cubicBezTo>
                  <a:cubicBezTo>
                    <a:pt x="0" y="118"/>
                    <a:pt x="3" y="121"/>
                    <a:pt x="6" y="121"/>
                  </a:cubicBezTo>
                  <a:cubicBezTo>
                    <a:pt x="150" y="121"/>
                    <a:pt x="150" y="121"/>
                    <a:pt x="150" y="121"/>
                  </a:cubicBezTo>
                  <a:cubicBezTo>
                    <a:pt x="154" y="121"/>
                    <a:pt x="157" y="118"/>
                    <a:pt x="157" y="114"/>
                  </a:cubicBezTo>
                  <a:lnTo>
                    <a:pt x="157" y="6"/>
                  </a:lnTo>
                  <a:close/>
                  <a:moveTo>
                    <a:pt x="153" y="117"/>
                  </a:moveTo>
                  <a:cubicBezTo>
                    <a:pt x="112" y="117"/>
                    <a:pt x="112" y="117"/>
                    <a:pt x="112" y="117"/>
                  </a:cubicBezTo>
                  <a:cubicBezTo>
                    <a:pt x="112" y="103"/>
                    <a:pt x="112" y="103"/>
                    <a:pt x="112" y="103"/>
                  </a:cubicBezTo>
                  <a:cubicBezTo>
                    <a:pt x="119" y="103"/>
                    <a:pt x="119" y="103"/>
                    <a:pt x="119" y="103"/>
                  </a:cubicBezTo>
                  <a:cubicBezTo>
                    <a:pt x="120" y="103"/>
                    <a:pt x="121" y="102"/>
                    <a:pt x="121" y="101"/>
                  </a:cubicBezTo>
                  <a:cubicBezTo>
                    <a:pt x="121" y="100"/>
                    <a:pt x="120" y="99"/>
                    <a:pt x="119" y="99"/>
                  </a:cubicBezTo>
                  <a:cubicBezTo>
                    <a:pt x="101" y="99"/>
                    <a:pt x="101" y="99"/>
                    <a:pt x="101" y="99"/>
                  </a:cubicBezTo>
                  <a:cubicBezTo>
                    <a:pt x="100" y="99"/>
                    <a:pt x="99" y="100"/>
                    <a:pt x="99" y="101"/>
                  </a:cubicBezTo>
                  <a:cubicBezTo>
                    <a:pt x="99" y="102"/>
                    <a:pt x="100" y="103"/>
                    <a:pt x="101" y="103"/>
                  </a:cubicBezTo>
                  <a:cubicBezTo>
                    <a:pt x="108" y="103"/>
                    <a:pt x="108" y="103"/>
                    <a:pt x="108" y="103"/>
                  </a:cubicBezTo>
                  <a:cubicBezTo>
                    <a:pt x="108" y="117"/>
                    <a:pt x="108" y="117"/>
                    <a:pt x="108" y="117"/>
                  </a:cubicBezTo>
                  <a:cubicBezTo>
                    <a:pt x="49" y="117"/>
                    <a:pt x="49" y="117"/>
                    <a:pt x="49" y="117"/>
                  </a:cubicBezTo>
                  <a:cubicBezTo>
                    <a:pt x="49" y="103"/>
                    <a:pt x="49" y="103"/>
                    <a:pt x="49" y="103"/>
                  </a:cubicBezTo>
                  <a:cubicBezTo>
                    <a:pt x="56" y="103"/>
                    <a:pt x="56" y="103"/>
                    <a:pt x="56" y="103"/>
                  </a:cubicBezTo>
                  <a:cubicBezTo>
                    <a:pt x="57" y="103"/>
                    <a:pt x="58" y="102"/>
                    <a:pt x="58" y="101"/>
                  </a:cubicBezTo>
                  <a:cubicBezTo>
                    <a:pt x="58" y="100"/>
                    <a:pt x="57" y="99"/>
                    <a:pt x="56" y="99"/>
                  </a:cubicBezTo>
                  <a:cubicBezTo>
                    <a:pt x="38" y="99"/>
                    <a:pt x="38" y="99"/>
                    <a:pt x="38" y="99"/>
                  </a:cubicBezTo>
                  <a:cubicBezTo>
                    <a:pt x="37" y="99"/>
                    <a:pt x="36" y="100"/>
                    <a:pt x="36" y="101"/>
                  </a:cubicBezTo>
                  <a:cubicBezTo>
                    <a:pt x="36" y="102"/>
                    <a:pt x="37" y="103"/>
                    <a:pt x="38" y="103"/>
                  </a:cubicBezTo>
                  <a:cubicBezTo>
                    <a:pt x="45" y="103"/>
                    <a:pt x="45" y="103"/>
                    <a:pt x="45" y="103"/>
                  </a:cubicBezTo>
                  <a:cubicBezTo>
                    <a:pt x="45" y="117"/>
                    <a:pt x="45" y="117"/>
                    <a:pt x="45" y="117"/>
                  </a:cubicBezTo>
                  <a:cubicBezTo>
                    <a:pt x="4" y="117"/>
                    <a:pt x="4" y="117"/>
                    <a:pt x="4" y="117"/>
                  </a:cubicBezTo>
                  <a:cubicBezTo>
                    <a:pt x="4" y="3"/>
                    <a:pt x="4" y="3"/>
                    <a:pt x="4" y="3"/>
                  </a:cubicBezTo>
                  <a:cubicBezTo>
                    <a:pt x="153" y="3"/>
                    <a:pt x="153" y="3"/>
                    <a:pt x="153" y="3"/>
                  </a:cubicBezTo>
                  <a:lnTo>
                    <a:pt x="153" y="1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116"/>
            <p:cNvSpPr>
              <a:spLocks/>
            </p:cNvSpPr>
            <p:nvPr/>
          </p:nvSpPr>
          <p:spPr bwMode="auto">
            <a:xfrm>
              <a:off x="3746501" y="2397126"/>
              <a:ext cx="354013" cy="273050"/>
            </a:xfrm>
            <a:custGeom>
              <a:avLst/>
              <a:gdLst>
                <a:gd name="T0" fmla="*/ 0 w 157"/>
                <a:gd name="T1" fmla="*/ 114 h 121"/>
                <a:gd name="T2" fmla="*/ 6 w 157"/>
                <a:gd name="T3" fmla="*/ 121 h 121"/>
                <a:gd name="T4" fmla="*/ 20 w 157"/>
                <a:gd name="T5" fmla="*/ 121 h 121"/>
                <a:gd name="T6" fmla="*/ 22 w 157"/>
                <a:gd name="T7" fmla="*/ 119 h 121"/>
                <a:gd name="T8" fmla="*/ 20 w 157"/>
                <a:gd name="T9" fmla="*/ 117 h 121"/>
                <a:gd name="T10" fmla="*/ 4 w 157"/>
                <a:gd name="T11" fmla="*/ 117 h 121"/>
                <a:gd name="T12" fmla="*/ 4 w 157"/>
                <a:gd name="T13" fmla="*/ 3 h 121"/>
                <a:gd name="T14" fmla="*/ 153 w 157"/>
                <a:gd name="T15" fmla="*/ 3 h 121"/>
                <a:gd name="T16" fmla="*/ 153 w 157"/>
                <a:gd name="T17" fmla="*/ 20 h 121"/>
                <a:gd name="T18" fmla="*/ 155 w 157"/>
                <a:gd name="T19" fmla="*/ 21 h 121"/>
                <a:gd name="T20" fmla="*/ 157 w 157"/>
                <a:gd name="T21" fmla="*/ 20 h 121"/>
                <a:gd name="T22" fmla="*/ 157 w 157"/>
                <a:gd name="T23" fmla="*/ 6 h 121"/>
                <a:gd name="T24" fmla="*/ 150 w 157"/>
                <a:gd name="T25" fmla="*/ 0 h 121"/>
                <a:gd name="T26" fmla="*/ 6 w 157"/>
                <a:gd name="T27" fmla="*/ 0 h 121"/>
                <a:gd name="T28" fmla="*/ 0 w 157"/>
                <a:gd name="T29" fmla="*/ 6 h 121"/>
                <a:gd name="T30" fmla="*/ 0 w 157"/>
                <a:gd name="T31"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21">
                  <a:moveTo>
                    <a:pt x="0" y="114"/>
                  </a:moveTo>
                  <a:cubicBezTo>
                    <a:pt x="0" y="118"/>
                    <a:pt x="3" y="121"/>
                    <a:pt x="6" y="121"/>
                  </a:cubicBezTo>
                  <a:cubicBezTo>
                    <a:pt x="20" y="121"/>
                    <a:pt x="20" y="121"/>
                    <a:pt x="20" y="121"/>
                  </a:cubicBezTo>
                  <a:cubicBezTo>
                    <a:pt x="21" y="121"/>
                    <a:pt x="22" y="120"/>
                    <a:pt x="22" y="119"/>
                  </a:cubicBezTo>
                  <a:cubicBezTo>
                    <a:pt x="22" y="118"/>
                    <a:pt x="21" y="117"/>
                    <a:pt x="20" y="117"/>
                  </a:cubicBezTo>
                  <a:cubicBezTo>
                    <a:pt x="4" y="117"/>
                    <a:pt x="4" y="117"/>
                    <a:pt x="4" y="117"/>
                  </a:cubicBezTo>
                  <a:cubicBezTo>
                    <a:pt x="4" y="3"/>
                    <a:pt x="4" y="3"/>
                    <a:pt x="4" y="3"/>
                  </a:cubicBezTo>
                  <a:cubicBezTo>
                    <a:pt x="153" y="3"/>
                    <a:pt x="153" y="3"/>
                    <a:pt x="153" y="3"/>
                  </a:cubicBezTo>
                  <a:cubicBezTo>
                    <a:pt x="153" y="20"/>
                    <a:pt x="153" y="20"/>
                    <a:pt x="153" y="20"/>
                  </a:cubicBezTo>
                  <a:cubicBezTo>
                    <a:pt x="153" y="21"/>
                    <a:pt x="154" y="21"/>
                    <a:pt x="155" y="21"/>
                  </a:cubicBezTo>
                  <a:cubicBezTo>
                    <a:pt x="156" y="21"/>
                    <a:pt x="157" y="21"/>
                    <a:pt x="157" y="20"/>
                  </a:cubicBezTo>
                  <a:cubicBezTo>
                    <a:pt x="157" y="6"/>
                    <a:pt x="157" y="6"/>
                    <a:pt x="157" y="6"/>
                  </a:cubicBezTo>
                  <a:cubicBezTo>
                    <a:pt x="157" y="3"/>
                    <a:pt x="154" y="0"/>
                    <a:pt x="150" y="0"/>
                  </a:cubicBezTo>
                  <a:cubicBezTo>
                    <a:pt x="6" y="0"/>
                    <a:pt x="6" y="0"/>
                    <a:pt x="6" y="0"/>
                  </a:cubicBezTo>
                  <a:cubicBezTo>
                    <a:pt x="3" y="0"/>
                    <a:pt x="0" y="3"/>
                    <a:pt x="0" y="6"/>
                  </a:cubicBezTo>
                  <a:lnTo>
                    <a:pt x="0"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117"/>
            <p:cNvSpPr>
              <a:spLocks/>
            </p:cNvSpPr>
            <p:nvPr/>
          </p:nvSpPr>
          <p:spPr bwMode="auto">
            <a:xfrm>
              <a:off x="4030663" y="2540001"/>
              <a:ext cx="49213" cy="7938"/>
            </a:xfrm>
            <a:custGeom>
              <a:avLst/>
              <a:gdLst>
                <a:gd name="T0" fmla="*/ 20 w 22"/>
                <a:gd name="T1" fmla="*/ 0 h 4"/>
                <a:gd name="T2" fmla="*/ 2 w 22"/>
                <a:gd name="T3" fmla="*/ 0 h 4"/>
                <a:gd name="T4" fmla="*/ 0 w 22"/>
                <a:gd name="T5" fmla="*/ 2 h 4"/>
                <a:gd name="T6" fmla="*/ 2 w 22"/>
                <a:gd name="T7" fmla="*/ 4 h 4"/>
                <a:gd name="T8" fmla="*/ 20 w 22"/>
                <a:gd name="T9" fmla="*/ 4 h 4"/>
                <a:gd name="T10" fmla="*/ 22 w 22"/>
                <a:gd name="T11" fmla="*/ 2 h 4"/>
                <a:gd name="T12" fmla="*/ 20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0" y="0"/>
                  </a:moveTo>
                  <a:cubicBezTo>
                    <a:pt x="2" y="0"/>
                    <a:pt x="2" y="0"/>
                    <a:pt x="2" y="0"/>
                  </a:cubicBez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62" name="Group 561"/>
          <p:cNvGrpSpPr/>
          <p:nvPr/>
        </p:nvGrpSpPr>
        <p:grpSpPr>
          <a:xfrm>
            <a:off x="4597406" y="2397128"/>
            <a:ext cx="438151" cy="354013"/>
            <a:chOff x="4597401" y="2397126"/>
            <a:chExt cx="438150" cy="354013"/>
          </a:xfrm>
          <a:solidFill>
            <a:schemeClr val="tx2">
              <a:lumMod val="20000"/>
              <a:lumOff val="80000"/>
            </a:schemeClr>
          </a:solidFill>
        </p:grpSpPr>
        <p:sp>
          <p:nvSpPr>
            <p:cNvPr id="563" name="Oval 118"/>
            <p:cNvSpPr>
              <a:spLocks noChangeArrowheads="1"/>
            </p:cNvSpPr>
            <p:nvPr/>
          </p:nvSpPr>
          <p:spPr bwMode="auto">
            <a:xfrm>
              <a:off x="4762501" y="245745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119"/>
            <p:cNvSpPr>
              <a:spLocks/>
            </p:cNvSpPr>
            <p:nvPr/>
          </p:nvSpPr>
          <p:spPr bwMode="auto">
            <a:xfrm>
              <a:off x="4802188" y="2457451"/>
              <a:ext cx="88900" cy="7938"/>
            </a:xfrm>
            <a:custGeom>
              <a:avLst/>
              <a:gdLst>
                <a:gd name="T0" fmla="*/ 38 w 39"/>
                <a:gd name="T1" fmla="*/ 0 h 3"/>
                <a:gd name="T2" fmla="*/ 2 w 39"/>
                <a:gd name="T3" fmla="*/ 0 h 3"/>
                <a:gd name="T4" fmla="*/ 0 w 39"/>
                <a:gd name="T5" fmla="*/ 2 h 3"/>
                <a:gd name="T6" fmla="*/ 2 w 39"/>
                <a:gd name="T7" fmla="*/ 3 h 3"/>
                <a:gd name="T8" fmla="*/ 38 w 39"/>
                <a:gd name="T9" fmla="*/ 3 h 3"/>
                <a:gd name="T10" fmla="*/ 39 w 39"/>
                <a:gd name="T11" fmla="*/ 2 h 3"/>
                <a:gd name="T12" fmla="*/ 38 w 39"/>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9" h="3">
                  <a:moveTo>
                    <a:pt x="38" y="0"/>
                  </a:moveTo>
                  <a:cubicBezTo>
                    <a:pt x="2" y="0"/>
                    <a:pt x="2" y="0"/>
                    <a:pt x="2" y="0"/>
                  </a:cubicBezTo>
                  <a:cubicBezTo>
                    <a:pt x="0" y="0"/>
                    <a:pt x="0" y="1"/>
                    <a:pt x="0" y="2"/>
                  </a:cubicBezTo>
                  <a:cubicBezTo>
                    <a:pt x="0" y="3"/>
                    <a:pt x="0" y="3"/>
                    <a:pt x="2" y="3"/>
                  </a:cubicBezTo>
                  <a:cubicBezTo>
                    <a:pt x="38" y="3"/>
                    <a:pt x="38" y="3"/>
                    <a:pt x="38" y="3"/>
                  </a:cubicBezTo>
                  <a:cubicBezTo>
                    <a:pt x="39" y="3"/>
                    <a:pt x="39" y="3"/>
                    <a:pt x="39" y="2"/>
                  </a:cubicBezTo>
                  <a:cubicBezTo>
                    <a:pt x="39" y="1"/>
                    <a:pt x="39" y="0"/>
                    <a:pt x="3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120"/>
            <p:cNvSpPr>
              <a:spLocks noEditPoints="1"/>
            </p:cNvSpPr>
            <p:nvPr/>
          </p:nvSpPr>
          <p:spPr bwMode="auto">
            <a:xfrm>
              <a:off x="4721226" y="2519363"/>
              <a:ext cx="107950" cy="90488"/>
            </a:xfrm>
            <a:custGeom>
              <a:avLst/>
              <a:gdLst>
                <a:gd name="T0" fmla="*/ 47 w 48"/>
                <a:gd name="T1" fmla="*/ 0 h 40"/>
                <a:gd name="T2" fmla="*/ 1 w 48"/>
                <a:gd name="T3" fmla="*/ 0 h 40"/>
                <a:gd name="T4" fmla="*/ 0 w 48"/>
                <a:gd name="T5" fmla="*/ 2 h 40"/>
                <a:gd name="T6" fmla="*/ 0 w 48"/>
                <a:gd name="T7" fmla="*/ 38 h 40"/>
                <a:gd name="T8" fmla="*/ 1 w 48"/>
                <a:gd name="T9" fmla="*/ 40 h 40"/>
                <a:gd name="T10" fmla="*/ 47 w 48"/>
                <a:gd name="T11" fmla="*/ 40 h 40"/>
                <a:gd name="T12" fmla="*/ 48 w 48"/>
                <a:gd name="T13" fmla="*/ 38 h 40"/>
                <a:gd name="T14" fmla="*/ 48 w 48"/>
                <a:gd name="T15" fmla="*/ 2 h 40"/>
                <a:gd name="T16" fmla="*/ 47 w 48"/>
                <a:gd name="T17" fmla="*/ 0 h 40"/>
                <a:gd name="T18" fmla="*/ 45 w 48"/>
                <a:gd name="T19" fmla="*/ 36 h 40"/>
                <a:gd name="T20" fmla="*/ 3 w 48"/>
                <a:gd name="T21" fmla="*/ 36 h 40"/>
                <a:gd name="T22" fmla="*/ 3 w 48"/>
                <a:gd name="T23" fmla="*/ 4 h 40"/>
                <a:gd name="T24" fmla="*/ 45 w 48"/>
                <a:gd name="T25" fmla="*/ 4 h 40"/>
                <a:gd name="T26" fmla="*/ 45 w 48"/>
                <a:gd name="T2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0">
                  <a:moveTo>
                    <a:pt x="47" y="0"/>
                  </a:moveTo>
                  <a:cubicBezTo>
                    <a:pt x="1" y="0"/>
                    <a:pt x="1" y="0"/>
                    <a:pt x="1" y="0"/>
                  </a:cubicBezTo>
                  <a:cubicBezTo>
                    <a:pt x="0" y="0"/>
                    <a:pt x="0" y="1"/>
                    <a:pt x="0" y="2"/>
                  </a:cubicBezTo>
                  <a:cubicBezTo>
                    <a:pt x="0" y="38"/>
                    <a:pt x="0" y="38"/>
                    <a:pt x="0" y="38"/>
                  </a:cubicBezTo>
                  <a:cubicBezTo>
                    <a:pt x="0" y="39"/>
                    <a:pt x="0" y="40"/>
                    <a:pt x="1" y="40"/>
                  </a:cubicBezTo>
                  <a:cubicBezTo>
                    <a:pt x="47" y="40"/>
                    <a:pt x="47" y="40"/>
                    <a:pt x="47" y="40"/>
                  </a:cubicBezTo>
                  <a:cubicBezTo>
                    <a:pt x="48" y="40"/>
                    <a:pt x="48" y="39"/>
                    <a:pt x="48" y="38"/>
                  </a:cubicBezTo>
                  <a:cubicBezTo>
                    <a:pt x="48" y="2"/>
                    <a:pt x="48" y="2"/>
                    <a:pt x="48" y="2"/>
                  </a:cubicBezTo>
                  <a:cubicBezTo>
                    <a:pt x="48" y="1"/>
                    <a:pt x="48" y="0"/>
                    <a:pt x="47" y="0"/>
                  </a:cubicBezTo>
                  <a:close/>
                  <a:moveTo>
                    <a:pt x="45" y="36"/>
                  </a:moveTo>
                  <a:cubicBezTo>
                    <a:pt x="3" y="36"/>
                    <a:pt x="3" y="36"/>
                    <a:pt x="3" y="36"/>
                  </a:cubicBezTo>
                  <a:cubicBezTo>
                    <a:pt x="3" y="4"/>
                    <a:pt x="3" y="4"/>
                    <a:pt x="3" y="4"/>
                  </a:cubicBezTo>
                  <a:cubicBezTo>
                    <a:pt x="45" y="4"/>
                    <a:pt x="45" y="4"/>
                    <a:pt x="45" y="4"/>
                  </a:cubicBezTo>
                  <a:lnTo>
                    <a:pt x="45"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121"/>
            <p:cNvSpPr>
              <a:spLocks/>
            </p:cNvSpPr>
            <p:nvPr/>
          </p:nvSpPr>
          <p:spPr bwMode="auto">
            <a:xfrm>
              <a:off x="4721226" y="2640013"/>
              <a:ext cx="252413" cy="9525"/>
            </a:xfrm>
            <a:custGeom>
              <a:avLst/>
              <a:gdLst>
                <a:gd name="T0" fmla="*/ 0 w 112"/>
                <a:gd name="T1" fmla="*/ 2 h 4"/>
                <a:gd name="T2" fmla="*/ 1 w 112"/>
                <a:gd name="T3" fmla="*/ 4 h 4"/>
                <a:gd name="T4" fmla="*/ 110 w 112"/>
                <a:gd name="T5" fmla="*/ 4 h 4"/>
                <a:gd name="T6" fmla="*/ 112 w 112"/>
                <a:gd name="T7" fmla="*/ 2 h 4"/>
                <a:gd name="T8" fmla="*/ 110 w 112"/>
                <a:gd name="T9" fmla="*/ 0 h 4"/>
                <a:gd name="T10" fmla="*/ 1 w 112"/>
                <a:gd name="T11" fmla="*/ 0 h 4"/>
                <a:gd name="T12" fmla="*/ 0 w 11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0" y="2"/>
                  </a:moveTo>
                  <a:cubicBezTo>
                    <a:pt x="0" y="3"/>
                    <a:pt x="0" y="4"/>
                    <a:pt x="1" y="4"/>
                  </a:cubicBezTo>
                  <a:cubicBezTo>
                    <a:pt x="110" y="4"/>
                    <a:pt x="110" y="4"/>
                    <a:pt x="110" y="4"/>
                  </a:cubicBezTo>
                  <a:cubicBezTo>
                    <a:pt x="111" y="4"/>
                    <a:pt x="112" y="3"/>
                    <a:pt x="112" y="2"/>
                  </a:cubicBezTo>
                  <a:cubicBezTo>
                    <a:pt x="112" y="1"/>
                    <a:pt x="111" y="0"/>
                    <a:pt x="110" y="0"/>
                  </a:cubicBezTo>
                  <a:cubicBezTo>
                    <a:pt x="1" y="0"/>
                    <a:pt x="1" y="0"/>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Oval 122"/>
            <p:cNvSpPr>
              <a:spLocks noChangeArrowheads="1"/>
            </p:cNvSpPr>
            <p:nvPr/>
          </p:nvSpPr>
          <p:spPr bwMode="auto">
            <a:xfrm>
              <a:off x="4924426" y="2457451"/>
              <a:ext cx="9525"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Oval 123"/>
            <p:cNvSpPr>
              <a:spLocks noChangeArrowheads="1"/>
            </p:cNvSpPr>
            <p:nvPr/>
          </p:nvSpPr>
          <p:spPr bwMode="auto">
            <a:xfrm>
              <a:off x="4721226" y="2457451"/>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124"/>
            <p:cNvSpPr>
              <a:spLocks/>
            </p:cNvSpPr>
            <p:nvPr/>
          </p:nvSpPr>
          <p:spPr bwMode="auto">
            <a:xfrm>
              <a:off x="4883151" y="2519363"/>
              <a:ext cx="90488" cy="7938"/>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125"/>
            <p:cNvSpPr>
              <a:spLocks/>
            </p:cNvSpPr>
            <p:nvPr/>
          </p:nvSpPr>
          <p:spPr bwMode="auto">
            <a:xfrm>
              <a:off x="4883151" y="2600326"/>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126"/>
            <p:cNvSpPr>
              <a:spLocks noEditPoints="1"/>
            </p:cNvSpPr>
            <p:nvPr/>
          </p:nvSpPr>
          <p:spPr bwMode="auto">
            <a:xfrm>
              <a:off x="4597401" y="2397126"/>
              <a:ext cx="438150" cy="354013"/>
            </a:xfrm>
            <a:custGeom>
              <a:avLst/>
              <a:gdLst>
                <a:gd name="T0" fmla="*/ 194 w 194"/>
                <a:gd name="T1" fmla="*/ 6 h 157"/>
                <a:gd name="T2" fmla="*/ 187 w 194"/>
                <a:gd name="T3" fmla="*/ 0 h 157"/>
                <a:gd name="T4" fmla="*/ 34 w 194"/>
                <a:gd name="T5" fmla="*/ 0 h 157"/>
                <a:gd name="T6" fmla="*/ 28 w 194"/>
                <a:gd name="T7" fmla="*/ 6 h 157"/>
                <a:gd name="T8" fmla="*/ 28 w 194"/>
                <a:gd name="T9" fmla="*/ 27 h 157"/>
                <a:gd name="T10" fmla="*/ 7 w 194"/>
                <a:gd name="T11" fmla="*/ 27 h 157"/>
                <a:gd name="T12" fmla="*/ 0 w 194"/>
                <a:gd name="T13" fmla="*/ 33 h 157"/>
                <a:gd name="T14" fmla="*/ 0 w 194"/>
                <a:gd name="T15" fmla="*/ 132 h 157"/>
                <a:gd name="T16" fmla="*/ 25 w 194"/>
                <a:gd name="T17" fmla="*/ 157 h 157"/>
                <a:gd name="T18" fmla="*/ 187 w 194"/>
                <a:gd name="T19" fmla="*/ 157 h 157"/>
                <a:gd name="T20" fmla="*/ 194 w 194"/>
                <a:gd name="T21" fmla="*/ 150 h 157"/>
                <a:gd name="T22" fmla="*/ 194 w 194"/>
                <a:gd name="T23" fmla="*/ 6 h 157"/>
                <a:gd name="T24" fmla="*/ 190 w 194"/>
                <a:gd name="T25" fmla="*/ 153 h 157"/>
                <a:gd name="T26" fmla="*/ 25 w 194"/>
                <a:gd name="T27" fmla="*/ 153 h 157"/>
                <a:gd name="T28" fmla="*/ 4 w 194"/>
                <a:gd name="T29" fmla="*/ 132 h 157"/>
                <a:gd name="T30" fmla="*/ 4 w 194"/>
                <a:gd name="T31" fmla="*/ 30 h 157"/>
                <a:gd name="T32" fmla="*/ 28 w 194"/>
                <a:gd name="T33" fmla="*/ 30 h 157"/>
                <a:gd name="T34" fmla="*/ 28 w 194"/>
                <a:gd name="T35" fmla="*/ 128 h 157"/>
                <a:gd name="T36" fmla="*/ 29 w 194"/>
                <a:gd name="T37" fmla="*/ 130 h 157"/>
                <a:gd name="T38" fmla="*/ 31 w 194"/>
                <a:gd name="T39" fmla="*/ 128 h 157"/>
                <a:gd name="T40" fmla="*/ 31 w 194"/>
                <a:gd name="T41" fmla="*/ 3 h 157"/>
                <a:gd name="T42" fmla="*/ 190 w 194"/>
                <a:gd name="T43" fmla="*/ 3 h 157"/>
                <a:gd name="T44" fmla="*/ 190 w 194"/>
                <a:gd name="T45"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4" h="157">
                  <a:moveTo>
                    <a:pt x="194" y="6"/>
                  </a:moveTo>
                  <a:cubicBezTo>
                    <a:pt x="194" y="3"/>
                    <a:pt x="191" y="0"/>
                    <a:pt x="187" y="0"/>
                  </a:cubicBezTo>
                  <a:cubicBezTo>
                    <a:pt x="34" y="0"/>
                    <a:pt x="34" y="0"/>
                    <a:pt x="34" y="0"/>
                  </a:cubicBezTo>
                  <a:cubicBezTo>
                    <a:pt x="30" y="0"/>
                    <a:pt x="28" y="3"/>
                    <a:pt x="28" y="6"/>
                  </a:cubicBezTo>
                  <a:cubicBezTo>
                    <a:pt x="28" y="27"/>
                    <a:pt x="28" y="27"/>
                    <a:pt x="28" y="27"/>
                  </a:cubicBezTo>
                  <a:cubicBezTo>
                    <a:pt x="7" y="27"/>
                    <a:pt x="7" y="27"/>
                    <a:pt x="7" y="27"/>
                  </a:cubicBezTo>
                  <a:cubicBezTo>
                    <a:pt x="3" y="27"/>
                    <a:pt x="0" y="30"/>
                    <a:pt x="0" y="33"/>
                  </a:cubicBezTo>
                  <a:cubicBezTo>
                    <a:pt x="0" y="132"/>
                    <a:pt x="0" y="132"/>
                    <a:pt x="0" y="132"/>
                  </a:cubicBezTo>
                  <a:cubicBezTo>
                    <a:pt x="0" y="146"/>
                    <a:pt x="11" y="157"/>
                    <a:pt x="25" y="157"/>
                  </a:cubicBezTo>
                  <a:cubicBezTo>
                    <a:pt x="187" y="157"/>
                    <a:pt x="187" y="157"/>
                    <a:pt x="187" y="157"/>
                  </a:cubicBezTo>
                  <a:cubicBezTo>
                    <a:pt x="191" y="157"/>
                    <a:pt x="194" y="154"/>
                    <a:pt x="194" y="150"/>
                  </a:cubicBezTo>
                  <a:lnTo>
                    <a:pt x="194" y="6"/>
                  </a:lnTo>
                  <a:close/>
                  <a:moveTo>
                    <a:pt x="190" y="153"/>
                  </a:moveTo>
                  <a:cubicBezTo>
                    <a:pt x="25" y="153"/>
                    <a:pt x="25" y="153"/>
                    <a:pt x="25" y="153"/>
                  </a:cubicBezTo>
                  <a:cubicBezTo>
                    <a:pt x="13" y="153"/>
                    <a:pt x="4" y="144"/>
                    <a:pt x="4" y="132"/>
                  </a:cubicBezTo>
                  <a:cubicBezTo>
                    <a:pt x="4" y="30"/>
                    <a:pt x="4" y="30"/>
                    <a:pt x="4" y="30"/>
                  </a:cubicBezTo>
                  <a:cubicBezTo>
                    <a:pt x="28" y="30"/>
                    <a:pt x="28" y="30"/>
                    <a:pt x="28" y="30"/>
                  </a:cubicBezTo>
                  <a:cubicBezTo>
                    <a:pt x="28" y="128"/>
                    <a:pt x="28" y="128"/>
                    <a:pt x="28" y="128"/>
                  </a:cubicBezTo>
                  <a:cubicBezTo>
                    <a:pt x="28" y="129"/>
                    <a:pt x="28" y="130"/>
                    <a:pt x="29" y="130"/>
                  </a:cubicBezTo>
                  <a:cubicBezTo>
                    <a:pt x="30" y="130"/>
                    <a:pt x="31" y="129"/>
                    <a:pt x="31" y="128"/>
                  </a:cubicBezTo>
                  <a:cubicBezTo>
                    <a:pt x="31" y="3"/>
                    <a:pt x="31" y="3"/>
                    <a:pt x="31" y="3"/>
                  </a:cubicBezTo>
                  <a:cubicBezTo>
                    <a:pt x="190" y="3"/>
                    <a:pt x="190" y="3"/>
                    <a:pt x="190" y="3"/>
                  </a:cubicBezTo>
                  <a:lnTo>
                    <a:pt x="190" y="1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127"/>
            <p:cNvSpPr>
              <a:spLocks/>
            </p:cNvSpPr>
            <p:nvPr/>
          </p:nvSpPr>
          <p:spPr bwMode="auto">
            <a:xfrm>
              <a:off x="4721226" y="2681288"/>
              <a:ext cx="252413" cy="9525"/>
            </a:xfrm>
            <a:custGeom>
              <a:avLst/>
              <a:gdLst>
                <a:gd name="T0" fmla="*/ 1 w 112"/>
                <a:gd name="T1" fmla="*/ 4 h 4"/>
                <a:gd name="T2" fmla="*/ 110 w 112"/>
                <a:gd name="T3" fmla="*/ 4 h 4"/>
                <a:gd name="T4" fmla="*/ 112 w 112"/>
                <a:gd name="T5" fmla="*/ 2 h 4"/>
                <a:gd name="T6" fmla="*/ 110 w 112"/>
                <a:gd name="T7" fmla="*/ 0 h 4"/>
                <a:gd name="T8" fmla="*/ 1 w 112"/>
                <a:gd name="T9" fmla="*/ 0 h 4"/>
                <a:gd name="T10" fmla="*/ 0 w 112"/>
                <a:gd name="T11" fmla="*/ 2 h 4"/>
                <a:gd name="T12" fmla="*/ 1 w 1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1" y="4"/>
                  </a:moveTo>
                  <a:cubicBezTo>
                    <a:pt x="110" y="4"/>
                    <a:pt x="110" y="4"/>
                    <a:pt x="110" y="4"/>
                  </a:cubicBezTo>
                  <a:cubicBezTo>
                    <a:pt x="111" y="4"/>
                    <a:pt x="112" y="3"/>
                    <a:pt x="112" y="2"/>
                  </a:cubicBezTo>
                  <a:cubicBezTo>
                    <a:pt x="112" y="1"/>
                    <a:pt x="111" y="0"/>
                    <a:pt x="110" y="0"/>
                  </a:cubicBezTo>
                  <a:cubicBezTo>
                    <a:pt x="1" y="0"/>
                    <a:pt x="1" y="0"/>
                    <a:pt x="1" y="0"/>
                  </a:cubicBezTo>
                  <a:cubicBezTo>
                    <a:pt x="0" y="0"/>
                    <a:pt x="0" y="1"/>
                    <a:pt x="0" y="2"/>
                  </a:cubicBezTo>
                  <a:cubicBezTo>
                    <a:pt x="0" y="3"/>
                    <a:pt x="0"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Oval 128"/>
            <p:cNvSpPr>
              <a:spLocks noChangeArrowheads="1"/>
            </p:cNvSpPr>
            <p:nvPr/>
          </p:nvSpPr>
          <p:spPr bwMode="auto">
            <a:xfrm>
              <a:off x="4965701" y="2457451"/>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129"/>
            <p:cNvSpPr>
              <a:spLocks/>
            </p:cNvSpPr>
            <p:nvPr/>
          </p:nvSpPr>
          <p:spPr bwMode="auto">
            <a:xfrm>
              <a:off x="4883151" y="2559051"/>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75" name="Group 574"/>
          <p:cNvGrpSpPr/>
          <p:nvPr/>
        </p:nvGrpSpPr>
        <p:grpSpPr>
          <a:xfrm>
            <a:off x="5451482" y="2355853"/>
            <a:ext cx="434975" cy="436563"/>
            <a:chOff x="5451476" y="2355851"/>
            <a:chExt cx="434975" cy="436563"/>
          </a:xfrm>
          <a:solidFill>
            <a:schemeClr val="tx2">
              <a:lumMod val="20000"/>
              <a:lumOff val="80000"/>
            </a:schemeClr>
          </a:solidFill>
        </p:grpSpPr>
        <p:sp>
          <p:nvSpPr>
            <p:cNvPr id="576" name="Freeform 130"/>
            <p:cNvSpPr>
              <a:spLocks noEditPoints="1"/>
            </p:cNvSpPr>
            <p:nvPr/>
          </p:nvSpPr>
          <p:spPr bwMode="auto">
            <a:xfrm>
              <a:off x="5573713" y="2559051"/>
              <a:ext cx="109538" cy="90488"/>
            </a:xfrm>
            <a:custGeom>
              <a:avLst/>
              <a:gdLst>
                <a:gd name="T0" fmla="*/ 47 w 49"/>
                <a:gd name="T1" fmla="*/ 0 h 40"/>
                <a:gd name="T2" fmla="*/ 2 w 49"/>
                <a:gd name="T3" fmla="*/ 0 h 40"/>
                <a:gd name="T4" fmla="*/ 0 w 49"/>
                <a:gd name="T5" fmla="*/ 2 h 40"/>
                <a:gd name="T6" fmla="*/ 0 w 49"/>
                <a:gd name="T7" fmla="*/ 38 h 40"/>
                <a:gd name="T8" fmla="*/ 2 w 49"/>
                <a:gd name="T9" fmla="*/ 40 h 40"/>
                <a:gd name="T10" fmla="*/ 47 w 49"/>
                <a:gd name="T11" fmla="*/ 40 h 40"/>
                <a:gd name="T12" fmla="*/ 49 w 49"/>
                <a:gd name="T13" fmla="*/ 38 h 40"/>
                <a:gd name="T14" fmla="*/ 49 w 49"/>
                <a:gd name="T15" fmla="*/ 2 h 40"/>
                <a:gd name="T16" fmla="*/ 47 w 49"/>
                <a:gd name="T17" fmla="*/ 0 h 40"/>
                <a:gd name="T18" fmla="*/ 45 w 49"/>
                <a:gd name="T19" fmla="*/ 36 h 40"/>
                <a:gd name="T20" fmla="*/ 4 w 49"/>
                <a:gd name="T21" fmla="*/ 36 h 40"/>
                <a:gd name="T22" fmla="*/ 4 w 49"/>
                <a:gd name="T23" fmla="*/ 4 h 40"/>
                <a:gd name="T24" fmla="*/ 45 w 49"/>
                <a:gd name="T25" fmla="*/ 4 h 40"/>
                <a:gd name="T26" fmla="*/ 45 w 49"/>
                <a:gd name="T2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0">
                  <a:moveTo>
                    <a:pt x="47" y="0"/>
                  </a:moveTo>
                  <a:cubicBezTo>
                    <a:pt x="2" y="0"/>
                    <a:pt x="2" y="0"/>
                    <a:pt x="2" y="0"/>
                  </a:cubicBezTo>
                  <a:cubicBezTo>
                    <a:pt x="1" y="0"/>
                    <a:pt x="0" y="1"/>
                    <a:pt x="0" y="2"/>
                  </a:cubicBezTo>
                  <a:cubicBezTo>
                    <a:pt x="0" y="38"/>
                    <a:pt x="0" y="38"/>
                    <a:pt x="0" y="38"/>
                  </a:cubicBezTo>
                  <a:cubicBezTo>
                    <a:pt x="0" y="39"/>
                    <a:pt x="1" y="40"/>
                    <a:pt x="2" y="40"/>
                  </a:cubicBezTo>
                  <a:cubicBezTo>
                    <a:pt x="47" y="40"/>
                    <a:pt x="47" y="40"/>
                    <a:pt x="47" y="40"/>
                  </a:cubicBezTo>
                  <a:cubicBezTo>
                    <a:pt x="48" y="40"/>
                    <a:pt x="49" y="39"/>
                    <a:pt x="49" y="38"/>
                  </a:cubicBezTo>
                  <a:cubicBezTo>
                    <a:pt x="49" y="2"/>
                    <a:pt x="49" y="2"/>
                    <a:pt x="49" y="2"/>
                  </a:cubicBezTo>
                  <a:cubicBezTo>
                    <a:pt x="49" y="1"/>
                    <a:pt x="48" y="0"/>
                    <a:pt x="47" y="0"/>
                  </a:cubicBezTo>
                  <a:close/>
                  <a:moveTo>
                    <a:pt x="45" y="36"/>
                  </a:moveTo>
                  <a:cubicBezTo>
                    <a:pt x="4" y="36"/>
                    <a:pt x="4" y="36"/>
                    <a:pt x="4" y="36"/>
                  </a:cubicBezTo>
                  <a:cubicBezTo>
                    <a:pt x="4" y="4"/>
                    <a:pt x="4" y="4"/>
                    <a:pt x="4" y="4"/>
                  </a:cubicBezTo>
                  <a:cubicBezTo>
                    <a:pt x="45" y="4"/>
                    <a:pt x="45" y="4"/>
                    <a:pt x="45" y="4"/>
                  </a:cubicBezTo>
                  <a:lnTo>
                    <a:pt x="45"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131"/>
            <p:cNvSpPr>
              <a:spLocks/>
            </p:cNvSpPr>
            <p:nvPr/>
          </p:nvSpPr>
          <p:spPr bwMode="auto">
            <a:xfrm>
              <a:off x="5573713" y="2681288"/>
              <a:ext cx="252413" cy="9525"/>
            </a:xfrm>
            <a:custGeom>
              <a:avLst/>
              <a:gdLst>
                <a:gd name="T0" fmla="*/ 0 w 112"/>
                <a:gd name="T1" fmla="*/ 2 h 4"/>
                <a:gd name="T2" fmla="*/ 2 w 112"/>
                <a:gd name="T3" fmla="*/ 4 h 4"/>
                <a:gd name="T4" fmla="*/ 110 w 112"/>
                <a:gd name="T5" fmla="*/ 4 h 4"/>
                <a:gd name="T6" fmla="*/ 112 w 112"/>
                <a:gd name="T7" fmla="*/ 2 h 4"/>
                <a:gd name="T8" fmla="*/ 110 w 112"/>
                <a:gd name="T9" fmla="*/ 0 h 4"/>
                <a:gd name="T10" fmla="*/ 2 w 112"/>
                <a:gd name="T11" fmla="*/ 0 h 4"/>
                <a:gd name="T12" fmla="*/ 0 w 11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0" y="2"/>
                  </a:moveTo>
                  <a:cubicBezTo>
                    <a:pt x="0" y="3"/>
                    <a:pt x="1" y="4"/>
                    <a:pt x="2" y="4"/>
                  </a:cubicBezTo>
                  <a:cubicBezTo>
                    <a:pt x="110" y="4"/>
                    <a:pt x="110" y="4"/>
                    <a:pt x="110" y="4"/>
                  </a:cubicBezTo>
                  <a:cubicBezTo>
                    <a:pt x="111" y="4"/>
                    <a:pt x="112" y="3"/>
                    <a:pt x="112" y="2"/>
                  </a:cubicBezTo>
                  <a:cubicBezTo>
                    <a:pt x="112" y="1"/>
                    <a:pt x="111" y="0"/>
                    <a:pt x="110" y="0"/>
                  </a:cubicBezTo>
                  <a:cubicBezTo>
                    <a:pt x="2" y="0"/>
                    <a:pt x="2"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Oval 132"/>
            <p:cNvSpPr>
              <a:spLocks noChangeArrowheads="1"/>
            </p:cNvSpPr>
            <p:nvPr/>
          </p:nvSpPr>
          <p:spPr bwMode="auto">
            <a:xfrm>
              <a:off x="5573713" y="2498726"/>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133"/>
            <p:cNvSpPr>
              <a:spLocks/>
            </p:cNvSpPr>
            <p:nvPr/>
          </p:nvSpPr>
          <p:spPr bwMode="auto">
            <a:xfrm>
              <a:off x="5654676" y="2498726"/>
              <a:ext cx="90488" cy="9525"/>
            </a:xfrm>
            <a:custGeom>
              <a:avLst/>
              <a:gdLst>
                <a:gd name="T0" fmla="*/ 38 w 40"/>
                <a:gd name="T1" fmla="*/ 0 h 4"/>
                <a:gd name="T2" fmla="*/ 2 w 40"/>
                <a:gd name="T3" fmla="*/ 0 h 4"/>
                <a:gd name="T4" fmla="*/ 0 w 40"/>
                <a:gd name="T5" fmla="*/ 2 h 4"/>
                <a:gd name="T6" fmla="*/ 2 w 40"/>
                <a:gd name="T7" fmla="*/ 4 h 4"/>
                <a:gd name="T8" fmla="*/ 38 w 40"/>
                <a:gd name="T9" fmla="*/ 4 h 4"/>
                <a:gd name="T10" fmla="*/ 40 w 40"/>
                <a:gd name="T11" fmla="*/ 2 h 4"/>
                <a:gd name="T12" fmla="*/ 38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0"/>
                  </a:moveTo>
                  <a:cubicBezTo>
                    <a:pt x="2" y="0"/>
                    <a:pt x="2" y="0"/>
                    <a:pt x="2" y="0"/>
                  </a:cubicBez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Oval 134"/>
            <p:cNvSpPr>
              <a:spLocks noChangeArrowheads="1"/>
            </p:cNvSpPr>
            <p:nvPr/>
          </p:nvSpPr>
          <p:spPr bwMode="auto">
            <a:xfrm>
              <a:off x="5776913" y="2498726"/>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135"/>
            <p:cNvSpPr>
              <a:spLocks/>
            </p:cNvSpPr>
            <p:nvPr/>
          </p:nvSpPr>
          <p:spPr bwMode="auto">
            <a:xfrm>
              <a:off x="5573713" y="2355851"/>
              <a:ext cx="273050" cy="7938"/>
            </a:xfrm>
            <a:custGeom>
              <a:avLst/>
              <a:gdLst>
                <a:gd name="T0" fmla="*/ 119 w 121"/>
                <a:gd name="T1" fmla="*/ 0 h 3"/>
                <a:gd name="T2" fmla="*/ 2 w 121"/>
                <a:gd name="T3" fmla="*/ 0 h 3"/>
                <a:gd name="T4" fmla="*/ 0 w 121"/>
                <a:gd name="T5" fmla="*/ 2 h 3"/>
                <a:gd name="T6" fmla="*/ 2 w 121"/>
                <a:gd name="T7" fmla="*/ 3 h 3"/>
                <a:gd name="T8" fmla="*/ 119 w 121"/>
                <a:gd name="T9" fmla="*/ 3 h 3"/>
                <a:gd name="T10" fmla="*/ 121 w 121"/>
                <a:gd name="T11" fmla="*/ 2 h 3"/>
                <a:gd name="T12" fmla="*/ 119 w 12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1" h="3">
                  <a:moveTo>
                    <a:pt x="119" y="0"/>
                  </a:moveTo>
                  <a:cubicBezTo>
                    <a:pt x="2" y="0"/>
                    <a:pt x="2" y="0"/>
                    <a:pt x="2" y="0"/>
                  </a:cubicBezTo>
                  <a:cubicBezTo>
                    <a:pt x="1" y="0"/>
                    <a:pt x="0" y="0"/>
                    <a:pt x="0" y="2"/>
                  </a:cubicBezTo>
                  <a:cubicBezTo>
                    <a:pt x="0" y="3"/>
                    <a:pt x="1" y="3"/>
                    <a:pt x="2" y="3"/>
                  </a:cubicBezTo>
                  <a:cubicBezTo>
                    <a:pt x="119" y="3"/>
                    <a:pt x="119" y="3"/>
                    <a:pt x="119" y="3"/>
                  </a:cubicBezTo>
                  <a:cubicBezTo>
                    <a:pt x="120" y="3"/>
                    <a:pt x="121" y="3"/>
                    <a:pt x="121" y="2"/>
                  </a:cubicBezTo>
                  <a:cubicBezTo>
                    <a:pt x="121" y="0"/>
                    <a:pt x="120"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Oval 136"/>
            <p:cNvSpPr>
              <a:spLocks noChangeArrowheads="1"/>
            </p:cNvSpPr>
            <p:nvPr/>
          </p:nvSpPr>
          <p:spPr bwMode="auto">
            <a:xfrm>
              <a:off x="5613401" y="2498726"/>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137"/>
            <p:cNvSpPr>
              <a:spLocks/>
            </p:cNvSpPr>
            <p:nvPr/>
          </p:nvSpPr>
          <p:spPr bwMode="auto">
            <a:xfrm>
              <a:off x="5735638" y="2640013"/>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138"/>
            <p:cNvSpPr>
              <a:spLocks noEditPoints="1"/>
            </p:cNvSpPr>
            <p:nvPr/>
          </p:nvSpPr>
          <p:spPr bwMode="auto">
            <a:xfrm>
              <a:off x="5451476" y="2438401"/>
              <a:ext cx="434975" cy="354013"/>
            </a:xfrm>
            <a:custGeom>
              <a:avLst/>
              <a:gdLst>
                <a:gd name="T0" fmla="*/ 193 w 193"/>
                <a:gd name="T1" fmla="*/ 6 h 157"/>
                <a:gd name="T2" fmla="*/ 187 w 193"/>
                <a:gd name="T3" fmla="*/ 0 h 157"/>
                <a:gd name="T4" fmla="*/ 34 w 193"/>
                <a:gd name="T5" fmla="*/ 0 h 157"/>
                <a:gd name="T6" fmla="*/ 27 w 193"/>
                <a:gd name="T7" fmla="*/ 6 h 157"/>
                <a:gd name="T8" fmla="*/ 27 w 193"/>
                <a:gd name="T9" fmla="*/ 27 h 157"/>
                <a:gd name="T10" fmla="*/ 7 w 193"/>
                <a:gd name="T11" fmla="*/ 27 h 157"/>
                <a:gd name="T12" fmla="*/ 0 w 193"/>
                <a:gd name="T13" fmla="*/ 33 h 157"/>
                <a:gd name="T14" fmla="*/ 0 w 193"/>
                <a:gd name="T15" fmla="*/ 132 h 157"/>
                <a:gd name="T16" fmla="*/ 25 w 193"/>
                <a:gd name="T17" fmla="*/ 157 h 157"/>
                <a:gd name="T18" fmla="*/ 187 w 193"/>
                <a:gd name="T19" fmla="*/ 157 h 157"/>
                <a:gd name="T20" fmla="*/ 193 w 193"/>
                <a:gd name="T21" fmla="*/ 150 h 157"/>
                <a:gd name="T22" fmla="*/ 193 w 193"/>
                <a:gd name="T23" fmla="*/ 6 h 157"/>
                <a:gd name="T24" fmla="*/ 190 w 193"/>
                <a:gd name="T25" fmla="*/ 153 h 157"/>
                <a:gd name="T26" fmla="*/ 25 w 193"/>
                <a:gd name="T27" fmla="*/ 153 h 157"/>
                <a:gd name="T28" fmla="*/ 4 w 193"/>
                <a:gd name="T29" fmla="*/ 132 h 157"/>
                <a:gd name="T30" fmla="*/ 4 w 193"/>
                <a:gd name="T31" fmla="*/ 31 h 157"/>
                <a:gd name="T32" fmla="*/ 27 w 193"/>
                <a:gd name="T33" fmla="*/ 31 h 157"/>
                <a:gd name="T34" fmla="*/ 27 w 193"/>
                <a:gd name="T35" fmla="*/ 128 h 157"/>
                <a:gd name="T36" fmla="*/ 29 w 193"/>
                <a:gd name="T37" fmla="*/ 130 h 157"/>
                <a:gd name="T38" fmla="*/ 31 w 193"/>
                <a:gd name="T39" fmla="*/ 128 h 157"/>
                <a:gd name="T40" fmla="*/ 31 w 193"/>
                <a:gd name="T41" fmla="*/ 3 h 157"/>
                <a:gd name="T42" fmla="*/ 190 w 193"/>
                <a:gd name="T43" fmla="*/ 3 h 157"/>
                <a:gd name="T44" fmla="*/ 190 w 193"/>
                <a:gd name="T45"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157">
                  <a:moveTo>
                    <a:pt x="193" y="6"/>
                  </a:moveTo>
                  <a:cubicBezTo>
                    <a:pt x="193" y="3"/>
                    <a:pt x="190" y="0"/>
                    <a:pt x="187" y="0"/>
                  </a:cubicBezTo>
                  <a:cubicBezTo>
                    <a:pt x="34" y="0"/>
                    <a:pt x="34" y="0"/>
                    <a:pt x="34" y="0"/>
                  </a:cubicBezTo>
                  <a:cubicBezTo>
                    <a:pt x="30" y="0"/>
                    <a:pt x="27" y="3"/>
                    <a:pt x="27" y="6"/>
                  </a:cubicBezTo>
                  <a:cubicBezTo>
                    <a:pt x="27" y="27"/>
                    <a:pt x="27" y="27"/>
                    <a:pt x="27" y="27"/>
                  </a:cubicBezTo>
                  <a:cubicBezTo>
                    <a:pt x="7" y="27"/>
                    <a:pt x="7" y="27"/>
                    <a:pt x="7" y="27"/>
                  </a:cubicBezTo>
                  <a:cubicBezTo>
                    <a:pt x="3" y="27"/>
                    <a:pt x="0" y="30"/>
                    <a:pt x="0" y="33"/>
                  </a:cubicBezTo>
                  <a:cubicBezTo>
                    <a:pt x="0" y="132"/>
                    <a:pt x="0" y="132"/>
                    <a:pt x="0" y="132"/>
                  </a:cubicBezTo>
                  <a:cubicBezTo>
                    <a:pt x="0" y="146"/>
                    <a:pt x="11" y="157"/>
                    <a:pt x="25" y="157"/>
                  </a:cubicBezTo>
                  <a:cubicBezTo>
                    <a:pt x="187" y="157"/>
                    <a:pt x="187" y="157"/>
                    <a:pt x="187" y="157"/>
                  </a:cubicBezTo>
                  <a:cubicBezTo>
                    <a:pt x="190" y="157"/>
                    <a:pt x="193" y="154"/>
                    <a:pt x="193" y="150"/>
                  </a:cubicBezTo>
                  <a:lnTo>
                    <a:pt x="193" y="6"/>
                  </a:lnTo>
                  <a:close/>
                  <a:moveTo>
                    <a:pt x="190" y="153"/>
                  </a:moveTo>
                  <a:cubicBezTo>
                    <a:pt x="25" y="153"/>
                    <a:pt x="25" y="153"/>
                    <a:pt x="25" y="153"/>
                  </a:cubicBezTo>
                  <a:cubicBezTo>
                    <a:pt x="13" y="153"/>
                    <a:pt x="4" y="144"/>
                    <a:pt x="4" y="132"/>
                  </a:cubicBezTo>
                  <a:cubicBezTo>
                    <a:pt x="4" y="31"/>
                    <a:pt x="4" y="31"/>
                    <a:pt x="4" y="31"/>
                  </a:cubicBezTo>
                  <a:cubicBezTo>
                    <a:pt x="27" y="31"/>
                    <a:pt x="27" y="31"/>
                    <a:pt x="27" y="31"/>
                  </a:cubicBezTo>
                  <a:cubicBezTo>
                    <a:pt x="27" y="128"/>
                    <a:pt x="27" y="128"/>
                    <a:pt x="27" y="128"/>
                  </a:cubicBezTo>
                  <a:cubicBezTo>
                    <a:pt x="27" y="129"/>
                    <a:pt x="28" y="130"/>
                    <a:pt x="29" y="130"/>
                  </a:cubicBezTo>
                  <a:cubicBezTo>
                    <a:pt x="30" y="130"/>
                    <a:pt x="31" y="129"/>
                    <a:pt x="31" y="128"/>
                  </a:cubicBezTo>
                  <a:cubicBezTo>
                    <a:pt x="31" y="3"/>
                    <a:pt x="31" y="3"/>
                    <a:pt x="31" y="3"/>
                  </a:cubicBezTo>
                  <a:cubicBezTo>
                    <a:pt x="190" y="3"/>
                    <a:pt x="190" y="3"/>
                    <a:pt x="190" y="3"/>
                  </a:cubicBezTo>
                  <a:lnTo>
                    <a:pt x="190" y="1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Oval 139"/>
            <p:cNvSpPr>
              <a:spLocks noChangeArrowheads="1"/>
            </p:cNvSpPr>
            <p:nvPr/>
          </p:nvSpPr>
          <p:spPr bwMode="auto">
            <a:xfrm>
              <a:off x="5819776" y="2498726"/>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6" name="Freeform 140"/>
            <p:cNvSpPr>
              <a:spLocks/>
            </p:cNvSpPr>
            <p:nvPr/>
          </p:nvSpPr>
          <p:spPr bwMode="auto">
            <a:xfrm>
              <a:off x="5543551" y="2397126"/>
              <a:ext cx="322263" cy="6350"/>
            </a:xfrm>
            <a:custGeom>
              <a:avLst/>
              <a:gdLst>
                <a:gd name="T0" fmla="*/ 141 w 143"/>
                <a:gd name="T1" fmla="*/ 0 h 3"/>
                <a:gd name="T2" fmla="*/ 2 w 143"/>
                <a:gd name="T3" fmla="*/ 0 h 3"/>
                <a:gd name="T4" fmla="*/ 0 w 143"/>
                <a:gd name="T5" fmla="*/ 2 h 3"/>
                <a:gd name="T6" fmla="*/ 2 w 143"/>
                <a:gd name="T7" fmla="*/ 3 h 3"/>
                <a:gd name="T8" fmla="*/ 141 w 143"/>
                <a:gd name="T9" fmla="*/ 3 h 3"/>
                <a:gd name="T10" fmla="*/ 143 w 143"/>
                <a:gd name="T11" fmla="*/ 2 h 3"/>
                <a:gd name="T12" fmla="*/ 141 w 14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3" h="3">
                  <a:moveTo>
                    <a:pt x="141" y="0"/>
                  </a:moveTo>
                  <a:cubicBezTo>
                    <a:pt x="2" y="0"/>
                    <a:pt x="2" y="0"/>
                    <a:pt x="2" y="0"/>
                  </a:cubicBezTo>
                  <a:cubicBezTo>
                    <a:pt x="1" y="0"/>
                    <a:pt x="0" y="1"/>
                    <a:pt x="0" y="2"/>
                  </a:cubicBezTo>
                  <a:cubicBezTo>
                    <a:pt x="0" y="3"/>
                    <a:pt x="1" y="3"/>
                    <a:pt x="2" y="3"/>
                  </a:cubicBezTo>
                  <a:cubicBezTo>
                    <a:pt x="141" y="3"/>
                    <a:pt x="141" y="3"/>
                    <a:pt x="141" y="3"/>
                  </a:cubicBezTo>
                  <a:cubicBezTo>
                    <a:pt x="142" y="3"/>
                    <a:pt x="143" y="3"/>
                    <a:pt x="143" y="2"/>
                  </a:cubicBezTo>
                  <a:cubicBezTo>
                    <a:pt x="143" y="1"/>
                    <a:pt x="142" y="0"/>
                    <a:pt x="14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141"/>
            <p:cNvSpPr>
              <a:spLocks/>
            </p:cNvSpPr>
            <p:nvPr/>
          </p:nvSpPr>
          <p:spPr bwMode="auto">
            <a:xfrm>
              <a:off x="5735638" y="2559051"/>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142"/>
            <p:cNvSpPr>
              <a:spLocks/>
            </p:cNvSpPr>
            <p:nvPr/>
          </p:nvSpPr>
          <p:spPr bwMode="auto">
            <a:xfrm>
              <a:off x="5735638" y="2600326"/>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143"/>
            <p:cNvSpPr>
              <a:spLocks/>
            </p:cNvSpPr>
            <p:nvPr/>
          </p:nvSpPr>
          <p:spPr bwMode="auto">
            <a:xfrm>
              <a:off x="5573713" y="2722563"/>
              <a:ext cx="252413" cy="7938"/>
            </a:xfrm>
            <a:custGeom>
              <a:avLst/>
              <a:gdLst>
                <a:gd name="T0" fmla="*/ 2 w 112"/>
                <a:gd name="T1" fmla="*/ 4 h 4"/>
                <a:gd name="T2" fmla="*/ 110 w 112"/>
                <a:gd name="T3" fmla="*/ 4 h 4"/>
                <a:gd name="T4" fmla="*/ 112 w 112"/>
                <a:gd name="T5" fmla="*/ 2 h 4"/>
                <a:gd name="T6" fmla="*/ 110 w 112"/>
                <a:gd name="T7" fmla="*/ 0 h 4"/>
                <a:gd name="T8" fmla="*/ 2 w 112"/>
                <a:gd name="T9" fmla="*/ 0 h 4"/>
                <a:gd name="T10" fmla="*/ 0 w 112"/>
                <a:gd name="T11" fmla="*/ 2 h 4"/>
                <a:gd name="T12" fmla="*/ 2 w 1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2" y="4"/>
                  </a:moveTo>
                  <a:cubicBezTo>
                    <a:pt x="110" y="4"/>
                    <a:pt x="110" y="4"/>
                    <a:pt x="110" y="4"/>
                  </a:cubicBezTo>
                  <a:cubicBezTo>
                    <a:pt x="111" y="4"/>
                    <a:pt x="112" y="3"/>
                    <a:pt x="112" y="2"/>
                  </a:cubicBezTo>
                  <a:cubicBezTo>
                    <a:pt x="112" y="1"/>
                    <a:pt x="111" y="0"/>
                    <a:pt x="110"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0" name="Group 589"/>
          <p:cNvGrpSpPr/>
          <p:nvPr/>
        </p:nvGrpSpPr>
        <p:grpSpPr>
          <a:xfrm>
            <a:off x="6305557" y="2355853"/>
            <a:ext cx="434975" cy="436563"/>
            <a:chOff x="6305551" y="2355851"/>
            <a:chExt cx="434975" cy="436563"/>
          </a:xfrm>
          <a:solidFill>
            <a:schemeClr val="tx2">
              <a:lumMod val="20000"/>
              <a:lumOff val="80000"/>
            </a:schemeClr>
          </a:solidFill>
        </p:grpSpPr>
        <p:sp>
          <p:nvSpPr>
            <p:cNvPr id="591" name="Freeform 144"/>
            <p:cNvSpPr>
              <a:spLocks/>
            </p:cNvSpPr>
            <p:nvPr/>
          </p:nvSpPr>
          <p:spPr bwMode="auto">
            <a:xfrm>
              <a:off x="6407151" y="2457451"/>
              <a:ext cx="231775" cy="233363"/>
            </a:xfrm>
            <a:custGeom>
              <a:avLst/>
              <a:gdLst>
                <a:gd name="T0" fmla="*/ 51 w 103"/>
                <a:gd name="T1" fmla="*/ 103 h 103"/>
                <a:gd name="T2" fmla="*/ 53 w 103"/>
                <a:gd name="T3" fmla="*/ 101 h 103"/>
                <a:gd name="T4" fmla="*/ 53 w 103"/>
                <a:gd name="T5" fmla="*/ 53 h 103"/>
                <a:gd name="T6" fmla="*/ 101 w 103"/>
                <a:gd name="T7" fmla="*/ 53 h 103"/>
                <a:gd name="T8" fmla="*/ 103 w 103"/>
                <a:gd name="T9" fmla="*/ 51 h 103"/>
                <a:gd name="T10" fmla="*/ 101 w 103"/>
                <a:gd name="T11" fmla="*/ 49 h 103"/>
                <a:gd name="T12" fmla="*/ 53 w 103"/>
                <a:gd name="T13" fmla="*/ 49 h 103"/>
                <a:gd name="T14" fmla="*/ 53 w 103"/>
                <a:gd name="T15" fmla="*/ 2 h 103"/>
                <a:gd name="T16" fmla="*/ 51 w 103"/>
                <a:gd name="T17" fmla="*/ 0 h 103"/>
                <a:gd name="T18" fmla="*/ 50 w 103"/>
                <a:gd name="T19" fmla="*/ 2 h 103"/>
                <a:gd name="T20" fmla="*/ 50 w 103"/>
                <a:gd name="T21" fmla="*/ 49 h 103"/>
                <a:gd name="T22" fmla="*/ 2 w 103"/>
                <a:gd name="T23" fmla="*/ 49 h 103"/>
                <a:gd name="T24" fmla="*/ 0 w 103"/>
                <a:gd name="T25" fmla="*/ 51 h 103"/>
                <a:gd name="T26" fmla="*/ 2 w 103"/>
                <a:gd name="T27" fmla="*/ 53 h 103"/>
                <a:gd name="T28" fmla="*/ 50 w 103"/>
                <a:gd name="T29" fmla="*/ 53 h 103"/>
                <a:gd name="T30" fmla="*/ 50 w 103"/>
                <a:gd name="T31" fmla="*/ 101 h 103"/>
                <a:gd name="T32" fmla="*/ 51 w 103"/>
                <a:gd name="T33"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103">
                  <a:moveTo>
                    <a:pt x="51" y="103"/>
                  </a:moveTo>
                  <a:cubicBezTo>
                    <a:pt x="52" y="103"/>
                    <a:pt x="53" y="102"/>
                    <a:pt x="53" y="101"/>
                  </a:cubicBezTo>
                  <a:cubicBezTo>
                    <a:pt x="53" y="53"/>
                    <a:pt x="53" y="53"/>
                    <a:pt x="53" y="53"/>
                  </a:cubicBezTo>
                  <a:cubicBezTo>
                    <a:pt x="101" y="53"/>
                    <a:pt x="101" y="53"/>
                    <a:pt x="101" y="53"/>
                  </a:cubicBezTo>
                  <a:cubicBezTo>
                    <a:pt x="102" y="53"/>
                    <a:pt x="103" y="52"/>
                    <a:pt x="103" y="51"/>
                  </a:cubicBezTo>
                  <a:cubicBezTo>
                    <a:pt x="103" y="50"/>
                    <a:pt x="102" y="49"/>
                    <a:pt x="101" y="49"/>
                  </a:cubicBezTo>
                  <a:cubicBezTo>
                    <a:pt x="53" y="49"/>
                    <a:pt x="53" y="49"/>
                    <a:pt x="53" y="49"/>
                  </a:cubicBezTo>
                  <a:cubicBezTo>
                    <a:pt x="53" y="2"/>
                    <a:pt x="53" y="2"/>
                    <a:pt x="53" y="2"/>
                  </a:cubicBezTo>
                  <a:cubicBezTo>
                    <a:pt x="53" y="1"/>
                    <a:pt x="53" y="0"/>
                    <a:pt x="51" y="0"/>
                  </a:cubicBezTo>
                  <a:cubicBezTo>
                    <a:pt x="50" y="0"/>
                    <a:pt x="50" y="1"/>
                    <a:pt x="50" y="2"/>
                  </a:cubicBezTo>
                  <a:cubicBezTo>
                    <a:pt x="50" y="49"/>
                    <a:pt x="50" y="49"/>
                    <a:pt x="50" y="49"/>
                  </a:cubicBezTo>
                  <a:cubicBezTo>
                    <a:pt x="2" y="49"/>
                    <a:pt x="2" y="49"/>
                    <a:pt x="2" y="49"/>
                  </a:cubicBezTo>
                  <a:cubicBezTo>
                    <a:pt x="1" y="49"/>
                    <a:pt x="0" y="50"/>
                    <a:pt x="0" y="51"/>
                  </a:cubicBezTo>
                  <a:cubicBezTo>
                    <a:pt x="0" y="52"/>
                    <a:pt x="1" y="53"/>
                    <a:pt x="2" y="53"/>
                  </a:cubicBezTo>
                  <a:cubicBezTo>
                    <a:pt x="50" y="53"/>
                    <a:pt x="50" y="53"/>
                    <a:pt x="50" y="53"/>
                  </a:cubicBezTo>
                  <a:cubicBezTo>
                    <a:pt x="50" y="101"/>
                    <a:pt x="50" y="101"/>
                    <a:pt x="50" y="101"/>
                  </a:cubicBezTo>
                  <a:cubicBezTo>
                    <a:pt x="50" y="102"/>
                    <a:pt x="50" y="103"/>
                    <a:pt x="51"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145"/>
            <p:cNvSpPr>
              <a:spLocks noEditPoints="1"/>
            </p:cNvSpPr>
            <p:nvPr/>
          </p:nvSpPr>
          <p:spPr bwMode="auto">
            <a:xfrm>
              <a:off x="6305551" y="2355851"/>
              <a:ext cx="434975" cy="436563"/>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3" name="Group 592"/>
          <p:cNvGrpSpPr/>
          <p:nvPr/>
        </p:nvGrpSpPr>
        <p:grpSpPr>
          <a:xfrm>
            <a:off x="7159631" y="2355853"/>
            <a:ext cx="434975" cy="436563"/>
            <a:chOff x="7159626" y="2355851"/>
            <a:chExt cx="434975" cy="436563"/>
          </a:xfrm>
          <a:solidFill>
            <a:schemeClr val="tx2">
              <a:lumMod val="20000"/>
              <a:lumOff val="80000"/>
            </a:schemeClr>
          </a:solidFill>
        </p:grpSpPr>
        <p:sp>
          <p:nvSpPr>
            <p:cNvPr id="594" name="Freeform 146"/>
            <p:cNvSpPr>
              <a:spLocks/>
            </p:cNvSpPr>
            <p:nvPr/>
          </p:nvSpPr>
          <p:spPr bwMode="auto">
            <a:xfrm>
              <a:off x="7261226" y="2568576"/>
              <a:ext cx="231775" cy="9525"/>
            </a:xfrm>
            <a:custGeom>
              <a:avLst/>
              <a:gdLst>
                <a:gd name="T0" fmla="*/ 2 w 103"/>
                <a:gd name="T1" fmla="*/ 4 h 4"/>
                <a:gd name="T2" fmla="*/ 101 w 103"/>
                <a:gd name="T3" fmla="*/ 4 h 4"/>
                <a:gd name="T4" fmla="*/ 103 w 103"/>
                <a:gd name="T5" fmla="*/ 2 h 4"/>
                <a:gd name="T6" fmla="*/ 101 w 103"/>
                <a:gd name="T7" fmla="*/ 0 h 4"/>
                <a:gd name="T8" fmla="*/ 2 w 103"/>
                <a:gd name="T9" fmla="*/ 0 h 4"/>
                <a:gd name="T10" fmla="*/ 0 w 103"/>
                <a:gd name="T11" fmla="*/ 2 h 4"/>
                <a:gd name="T12" fmla="*/ 2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2" y="4"/>
                  </a:moveTo>
                  <a:cubicBezTo>
                    <a:pt x="101" y="4"/>
                    <a:pt x="101" y="4"/>
                    <a:pt x="101" y="4"/>
                  </a:cubicBezTo>
                  <a:cubicBezTo>
                    <a:pt x="102" y="4"/>
                    <a:pt x="103" y="3"/>
                    <a:pt x="103" y="2"/>
                  </a:cubicBezTo>
                  <a:cubicBezTo>
                    <a:pt x="103" y="1"/>
                    <a:pt x="102" y="0"/>
                    <a:pt x="101"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147"/>
            <p:cNvSpPr>
              <a:spLocks noEditPoints="1"/>
            </p:cNvSpPr>
            <p:nvPr/>
          </p:nvSpPr>
          <p:spPr bwMode="auto">
            <a:xfrm>
              <a:off x="7159626" y="2355851"/>
              <a:ext cx="434975" cy="436563"/>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3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49" y="193"/>
                    <a:pt x="193" y="149"/>
                    <a:pt x="193" y="96"/>
                  </a:cubicBezTo>
                  <a:cubicBezTo>
                    <a:pt x="193" y="43"/>
                    <a:pt x="149" y="0"/>
                    <a:pt x="96" y="0"/>
                  </a:cubicBezTo>
                  <a:close/>
                  <a:moveTo>
                    <a:pt x="96" y="189"/>
                  </a:moveTo>
                  <a:cubicBezTo>
                    <a:pt x="45" y="189"/>
                    <a:pt x="3" y="147"/>
                    <a:pt x="3" y="96"/>
                  </a:cubicBezTo>
                  <a:cubicBezTo>
                    <a:pt x="3" y="45"/>
                    <a:pt x="45" y="3"/>
                    <a:pt x="96" y="3"/>
                  </a:cubicBezTo>
                  <a:cubicBezTo>
                    <a:pt x="147" y="3"/>
                    <a:pt x="189" y="45"/>
                    <a:pt x="189" y="96"/>
                  </a:cubicBezTo>
                  <a:cubicBezTo>
                    <a:pt x="189" y="147"/>
                    <a:pt x="147"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6" name="Group 595"/>
          <p:cNvGrpSpPr/>
          <p:nvPr/>
        </p:nvGrpSpPr>
        <p:grpSpPr>
          <a:xfrm>
            <a:off x="8012118" y="2397128"/>
            <a:ext cx="434975" cy="354013"/>
            <a:chOff x="8012113" y="2397126"/>
            <a:chExt cx="434975" cy="354013"/>
          </a:xfrm>
          <a:solidFill>
            <a:schemeClr val="tx2">
              <a:lumMod val="20000"/>
              <a:lumOff val="80000"/>
            </a:schemeClr>
          </a:solidFill>
        </p:grpSpPr>
        <p:sp>
          <p:nvSpPr>
            <p:cNvPr id="597" name="Freeform 148"/>
            <p:cNvSpPr>
              <a:spLocks/>
            </p:cNvSpPr>
            <p:nvPr/>
          </p:nvSpPr>
          <p:spPr bwMode="auto">
            <a:xfrm>
              <a:off x="8112126" y="2478088"/>
              <a:ext cx="69850" cy="9525"/>
            </a:xfrm>
            <a:custGeom>
              <a:avLst/>
              <a:gdLst>
                <a:gd name="T0" fmla="*/ 29 w 31"/>
                <a:gd name="T1" fmla="*/ 4 h 4"/>
                <a:gd name="T2" fmla="*/ 31 w 31"/>
                <a:gd name="T3" fmla="*/ 2 h 4"/>
                <a:gd name="T4" fmla="*/ 29 w 31"/>
                <a:gd name="T5" fmla="*/ 0 h 4"/>
                <a:gd name="T6" fmla="*/ 2 w 31"/>
                <a:gd name="T7" fmla="*/ 0 h 4"/>
                <a:gd name="T8" fmla="*/ 0 w 31"/>
                <a:gd name="T9" fmla="*/ 2 h 4"/>
                <a:gd name="T10" fmla="*/ 2 w 31"/>
                <a:gd name="T11" fmla="*/ 4 h 4"/>
                <a:gd name="T12" fmla="*/ 29 w 3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9" y="4"/>
                  </a:moveTo>
                  <a:cubicBezTo>
                    <a:pt x="30" y="4"/>
                    <a:pt x="31" y="3"/>
                    <a:pt x="31" y="2"/>
                  </a:cubicBezTo>
                  <a:cubicBezTo>
                    <a:pt x="31" y="1"/>
                    <a:pt x="30" y="0"/>
                    <a:pt x="29" y="0"/>
                  </a:cubicBezTo>
                  <a:cubicBezTo>
                    <a:pt x="2" y="0"/>
                    <a:pt x="2" y="0"/>
                    <a:pt x="2" y="0"/>
                  </a:cubicBezTo>
                  <a:cubicBezTo>
                    <a:pt x="1" y="0"/>
                    <a:pt x="0" y="1"/>
                    <a:pt x="0" y="2"/>
                  </a:cubicBezTo>
                  <a:cubicBezTo>
                    <a:pt x="0" y="3"/>
                    <a:pt x="1" y="4"/>
                    <a:pt x="2" y="4"/>
                  </a:cubicBezTo>
                  <a:lnTo>
                    <a:pt x="29"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149"/>
            <p:cNvSpPr>
              <a:spLocks/>
            </p:cNvSpPr>
            <p:nvPr/>
          </p:nvSpPr>
          <p:spPr bwMode="auto">
            <a:xfrm>
              <a:off x="8112126" y="2519363"/>
              <a:ext cx="30163"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150"/>
            <p:cNvSpPr>
              <a:spLocks noEditPoints="1"/>
            </p:cNvSpPr>
            <p:nvPr/>
          </p:nvSpPr>
          <p:spPr bwMode="auto">
            <a:xfrm>
              <a:off x="8012113" y="2397126"/>
              <a:ext cx="434975" cy="354013"/>
            </a:xfrm>
            <a:custGeom>
              <a:avLst/>
              <a:gdLst>
                <a:gd name="T0" fmla="*/ 193 w 193"/>
                <a:gd name="T1" fmla="*/ 24 h 157"/>
                <a:gd name="T2" fmla="*/ 187 w 193"/>
                <a:gd name="T3" fmla="*/ 18 h 157"/>
                <a:gd name="T4" fmla="*/ 130 w 193"/>
                <a:gd name="T5" fmla="*/ 18 h 157"/>
                <a:gd name="T6" fmla="*/ 130 w 193"/>
                <a:gd name="T7" fmla="*/ 15 h 157"/>
                <a:gd name="T8" fmla="*/ 115 w 193"/>
                <a:gd name="T9" fmla="*/ 0 h 157"/>
                <a:gd name="T10" fmla="*/ 79 w 193"/>
                <a:gd name="T11" fmla="*/ 0 h 157"/>
                <a:gd name="T12" fmla="*/ 63 w 193"/>
                <a:gd name="T13" fmla="*/ 15 h 157"/>
                <a:gd name="T14" fmla="*/ 63 w 193"/>
                <a:gd name="T15" fmla="*/ 18 h 157"/>
                <a:gd name="T16" fmla="*/ 7 w 193"/>
                <a:gd name="T17" fmla="*/ 18 h 157"/>
                <a:gd name="T18" fmla="*/ 0 w 193"/>
                <a:gd name="T19" fmla="*/ 24 h 157"/>
                <a:gd name="T20" fmla="*/ 0 w 193"/>
                <a:gd name="T21" fmla="*/ 150 h 157"/>
                <a:gd name="T22" fmla="*/ 7 w 193"/>
                <a:gd name="T23" fmla="*/ 157 h 157"/>
                <a:gd name="T24" fmla="*/ 187 w 193"/>
                <a:gd name="T25" fmla="*/ 157 h 157"/>
                <a:gd name="T26" fmla="*/ 193 w 193"/>
                <a:gd name="T27" fmla="*/ 150 h 157"/>
                <a:gd name="T28" fmla="*/ 193 w 193"/>
                <a:gd name="T29" fmla="*/ 24 h 157"/>
                <a:gd name="T30" fmla="*/ 67 w 193"/>
                <a:gd name="T31" fmla="*/ 15 h 157"/>
                <a:gd name="T32" fmla="*/ 79 w 193"/>
                <a:gd name="T33" fmla="*/ 3 h 157"/>
                <a:gd name="T34" fmla="*/ 115 w 193"/>
                <a:gd name="T35" fmla="*/ 3 h 157"/>
                <a:gd name="T36" fmla="*/ 127 w 193"/>
                <a:gd name="T37" fmla="*/ 15 h 157"/>
                <a:gd name="T38" fmla="*/ 127 w 193"/>
                <a:gd name="T39" fmla="*/ 18 h 157"/>
                <a:gd name="T40" fmla="*/ 67 w 193"/>
                <a:gd name="T41" fmla="*/ 18 h 157"/>
                <a:gd name="T42" fmla="*/ 67 w 193"/>
                <a:gd name="T43" fmla="*/ 15 h 157"/>
                <a:gd name="T44" fmla="*/ 27 w 193"/>
                <a:gd name="T45" fmla="*/ 126 h 157"/>
                <a:gd name="T46" fmla="*/ 25 w 193"/>
                <a:gd name="T47" fmla="*/ 126 h 157"/>
                <a:gd name="T48" fmla="*/ 23 w 193"/>
                <a:gd name="T49" fmla="*/ 128 h 157"/>
                <a:gd name="T50" fmla="*/ 25 w 193"/>
                <a:gd name="T51" fmla="*/ 130 h 157"/>
                <a:gd name="T52" fmla="*/ 27 w 193"/>
                <a:gd name="T53" fmla="*/ 130 h 157"/>
                <a:gd name="T54" fmla="*/ 27 w 193"/>
                <a:gd name="T55" fmla="*/ 153 h 157"/>
                <a:gd name="T56" fmla="*/ 4 w 193"/>
                <a:gd name="T57" fmla="*/ 153 h 157"/>
                <a:gd name="T58" fmla="*/ 4 w 193"/>
                <a:gd name="T59" fmla="*/ 21 h 157"/>
                <a:gd name="T60" fmla="*/ 27 w 193"/>
                <a:gd name="T61" fmla="*/ 21 h 157"/>
                <a:gd name="T62" fmla="*/ 27 w 193"/>
                <a:gd name="T63" fmla="*/ 126 h 157"/>
                <a:gd name="T64" fmla="*/ 163 w 193"/>
                <a:gd name="T65" fmla="*/ 126 h 157"/>
                <a:gd name="T66" fmla="*/ 160 w 193"/>
                <a:gd name="T67" fmla="*/ 126 h 157"/>
                <a:gd name="T68" fmla="*/ 158 w 193"/>
                <a:gd name="T69" fmla="*/ 128 h 157"/>
                <a:gd name="T70" fmla="*/ 160 w 193"/>
                <a:gd name="T71" fmla="*/ 130 h 157"/>
                <a:gd name="T72" fmla="*/ 163 w 193"/>
                <a:gd name="T73" fmla="*/ 130 h 157"/>
                <a:gd name="T74" fmla="*/ 163 w 193"/>
                <a:gd name="T75" fmla="*/ 153 h 157"/>
                <a:gd name="T76" fmla="*/ 31 w 193"/>
                <a:gd name="T77" fmla="*/ 153 h 157"/>
                <a:gd name="T78" fmla="*/ 31 w 193"/>
                <a:gd name="T79" fmla="*/ 130 h 157"/>
                <a:gd name="T80" fmla="*/ 34 w 193"/>
                <a:gd name="T81" fmla="*/ 130 h 157"/>
                <a:gd name="T82" fmla="*/ 36 w 193"/>
                <a:gd name="T83" fmla="*/ 128 h 157"/>
                <a:gd name="T84" fmla="*/ 34 w 193"/>
                <a:gd name="T85" fmla="*/ 126 h 157"/>
                <a:gd name="T86" fmla="*/ 31 w 193"/>
                <a:gd name="T87" fmla="*/ 126 h 157"/>
                <a:gd name="T88" fmla="*/ 31 w 193"/>
                <a:gd name="T89" fmla="*/ 21 h 157"/>
                <a:gd name="T90" fmla="*/ 163 w 193"/>
                <a:gd name="T91" fmla="*/ 21 h 157"/>
                <a:gd name="T92" fmla="*/ 163 w 193"/>
                <a:gd name="T93" fmla="*/ 126 h 157"/>
                <a:gd name="T94" fmla="*/ 190 w 193"/>
                <a:gd name="T95" fmla="*/ 153 h 157"/>
                <a:gd name="T96" fmla="*/ 166 w 193"/>
                <a:gd name="T97" fmla="*/ 153 h 157"/>
                <a:gd name="T98" fmla="*/ 166 w 193"/>
                <a:gd name="T99" fmla="*/ 130 h 157"/>
                <a:gd name="T100" fmla="*/ 169 w 193"/>
                <a:gd name="T101" fmla="*/ 130 h 157"/>
                <a:gd name="T102" fmla="*/ 171 w 193"/>
                <a:gd name="T103" fmla="*/ 128 h 157"/>
                <a:gd name="T104" fmla="*/ 169 w 193"/>
                <a:gd name="T105" fmla="*/ 126 h 157"/>
                <a:gd name="T106" fmla="*/ 166 w 193"/>
                <a:gd name="T107" fmla="*/ 126 h 157"/>
                <a:gd name="T108" fmla="*/ 166 w 193"/>
                <a:gd name="T109" fmla="*/ 21 h 157"/>
                <a:gd name="T110" fmla="*/ 190 w 193"/>
                <a:gd name="T111" fmla="*/ 21 h 157"/>
                <a:gd name="T112" fmla="*/ 190 w 193"/>
                <a:gd name="T113"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3" h="157">
                  <a:moveTo>
                    <a:pt x="193" y="24"/>
                  </a:moveTo>
                  <a:cubicBezTo>
                    <a:pt x="193" y="21"/>
                    <a:pt x="191" y="18"/>
                    <a:pt x="187" y="18"/>
                  </a:cubicBezTo>
                  <a:cubicBezTo>
                    <a:pt x="130" y="18"/>
                    <a:pt x="130" y="18"/>
                    <a:pt x="130" y="18"/>
                  </a:cubicBezTo>
                  <a:cubicBezTo>
                    <a:pt x="130" y="15"/>
                    <a:pt x="130" y="15"/>
                    <a:pt x="130" y="15"/>
                  </a:cubicBezTo>
                  <a:cubicBezTo>
                    <a:pt x="130" y="7"/>
                    <a:pt x="123" y="0"/>
                    <a:pt x="115" y="0"/>
                  </a:cubicBezTo>
                  <a:cubicBezTo>
                    <a:pt x="79" y="0"/>
                    <a:pt x="79" y="0"/>
                    <a:pt x="79" y="0"/>
                  </a:cubicBezTo>
                  <a:cubicBezTo>
                    <a:pt x="70" y="0"/>
                    <a:pt x="63" y="7"/>
                    <a:pt x="63" y="15"/>
                  </a:cubicBezTo>
                  <a:cubicBezTo>
                    <a:pt x="63" y="18"/>
                    <a:pt x="63" y="18"/>
                    <a:pt x="63" y="18"/>
                  </a:cubicBezTo>
                  <a:cubicBezTo>
                    <a:pt x="7" y="18"/>
                    <a:pt x="7" y="18"/>
                    <a:pt x="7" y="18"/>
                  </a:cubicBezTo>
                  <a:cubicBezTo>
                    <a:pt x="3" y="18"/>
                    <a:pt x="0" y="21"/>
                    <a:pt x="0" y="24"/>
                  </a:cubicBezTo>
                  <a:cubicBezTo>
                    <a:pt x="0" y="150"/>
                    <a:pt x="0" y="150"/>
                    <a:pt x="0" y="150"/>
                  </a:cubicBezTo>
                  <a:cubicBezTo>
                    <a:pt x="0" y="154"/>
                    <a:pt x="3" y="157"/>
                    <a:pt x="7" y="157"/>
                  </a:cubicBezTo>
                  <a:cubicBezTo>
                    <a:pt x="187" y="157"/>
                    <a:pt x="187" y="157"/>
                    <a:pt x="187" y="157"/>
                  </a:cubicBezTo>
                  <a:cubicBezTo>
                    <a:pt x="191" y="157"/>
                    <a:pt x="193" y="154"/>
                    <a:pt x="193" y="150"/>
                  </a:cubicBezTo>
                  <a:lnTo>
                    <a:pt x="193" y="24"/>
                  </a:lnTo>
                  <a:close/>
                  <a:moveTo>
                    <a:pt x="67" y="15"/>
                  </a:moveTo>
                  <a:cubicBezTo>
                    <a:pt x="67" y="9"/>
                    <a:pt x="72" y="3"/>
                    <a:pt x="79" y="3"/>
                  </a:cubicBezTo>
                  <a:cubicBezTo>
                    <a:pt x="115" y="3"/>
                    <a:pt x="115" y="3"/>
                    <a:pt x="115" y="3"/>
                  </a:cubicBezTo>
                  <a:cubicBezTo>
                    <a:pt x="121" y="3"/>
                    <a:pt x="127" y="9"/>
                    <a:pt x="127" y="15"/>
                  </a:cubicBezTo>
                  <a:cubicBezTo>
                    <a:pt x="127" y="18"/>
                    <a:pt x="127" y="18"/>
                    <a:pt x="127" y="18"/>
                  </a:cubicBezTo>
                  <a:cubicBezTo>
                    <a:pt x="67" y="18"/>
                    <a:pt x="67" y="18"/>
                    <a:pt x="67" y="18"/>
                  </a:cubicBezTo>
                  <a:lnTo>
                    <a:pt x="67" y="15"/>
                  </a:lnTo>
                  <a:close/>
                  <a:moveTo>
                    <a:pt x="27" y="126"/>
                  </a:moveTo>
                  <a:cubicBezTo>
                    <a:pt x="25" y="126"/>
                    <a:pt x="25" y="126"/>
                    <a:pt x="25" y="126"/>
                  </a:cubicBezTo>
                  <a:cubicBezTo>
                    <a:pt x="24" y="126"/>
                    <a:pt x="23" y="127"/>
                    <a:pt x="23" y="128"/>
                  </a:cubicBezTo>
                  <a:cubicBezTo>
                    <a:pt x="23" y="129"/>
                    <a:pt x="24" y="130"/>
                    <a:pt x="25" y="130"/>
                  </a:cubicBezTo>
                  <a:cubicBezTo>
                    <a:pt x="27" y="130"/>
                    <a:pt x="27" y="130"/>
                    <a:pt x="27" y="130"/>
                  </a:cubicBezTo>
                  <a:cubicBezTo>
                    <a:pt x="27" y="153"/>
                    <a:pt x="27" y="153"/>
                    <a:pt x="27" y="153"/>
                  </a:cubicBezTo>
                  <a:cubicBezTo>
                    <a:pt x="4" y="153"/>
                    <a:pt x="4" y="153"/>
                    <a:pt x="4" y="153"/>
                  </a:cubicBezTo>
                  <a:cubicBezTo>
                    <a:pt x="4" y="21"/>
                    <a:pt x="4" y="21"/>
                    <a:pt x="4" y="21"/>
                  </a:cubicBezTo>
                  <a:cubicBezTo>
                    <a:pt x="27" y="21"/>
                    <a:pt x="27" y="21"/>
                    <a:pt x="27" y="21"/>
                  </a:cubicBezTo>
                  <a:lnTo>
                    <a:pt x="27" y="126"/>
                  </a:lnTo>
                  <a:close/>
                  <a:moveTo>
                    <a:pt x="163" y="126"/>
                  </a:moveTo>
                  <a:cubicBezTo>
                    <a:pt x="160" y="126"/>
                    <a:pt x="160" y="126"/>
                    <a:pt x="160" y="126"/>
                  </a:cubicBezTo>
                  <a:cubicBezTo>
                    <a:pt x="159" y="126"/>
                    <a:pt x="158" y="127"/>
                    <a:pt x="158" y="128"/>
                  </a:cubicBezTo>
                  <a:cubicBezTo>
                    <a:pt x="158" y="129"/>
                    <a:pt x="159" y="130"/>
                    <a:pt x="160" y="130"/>
                  </a:cubicBezTo>
                  <a:cubicBezTo>
                    <a:pt x="163" y="130"/>
                    <a:pt x="163" y="130"/>
                    <a:pt x="163" y="130"/>
                  </a:cubicBezTo>
                  <a:cubicBezTo>
                    <a:pt x="163" y="153"/>
                    <a:pt x="163" y="153"/>
                    <a:pt x="163" y="153"/>
                  </a:cubicBezTo>
                  <a:cubicBezTo>
                    <a:pt x="31" y="153"/>
                    <a:pt x="31" y="153"/>
                    <a:pt x="31" y="153"/>
                  </a:cubicBezTo>
                  <a:cubicBezTo>
                    <a:pt x="31" y="130"/>
                    <a:pt x="31" y="130"/>
                    <a:pt x="31" y="130"/>
                  </a:cubicBezTo>
                  <a:cubicBezTo>
                    <a:pt x="34" y="130"/>
                    <a:pt x="34" y="130"/>
                    <a:pt x="34" y="130"/>
                  </a:cubicBezTo>
                  <a:cubicBezTo>
                    <a:pt x="35" y="130"/>
                    <a:pt x="36" y="129"/>
                    <a:pt x="36" y="128"/>
                  </a:cubicBezTo>
                  <a:cubicBezTo>
                    <a:pt x="36" y="127"/>
                    <a:pt x="35" y="126"/>
                    <a:pt x="34" y="126"/>
                  </a:cubicBezTo>
                  <a:cubicBezTo>
                    <a:pt x="31" y="126"/>
                    <a:pt x="31" y="126"/>
                    <a:pt x="31" y="126"/>
                  </a:cubicBezTo>
                  <a:cubicBezTo>
                    <a:pt x="31" y="21"/>
                    <a:pt x="31" y="21"/>
                    <a:pt x="31" y="21"/>
                  </a:cubicBezTo>
                  <a:cubicBezTo>
                    <a:pt x="163" y="21"/>
                    <a:pt x="163" y="21"/>
                    <a:pt x="163" y="21"/>
                  </a:cubicBezTo>
                  <a:lnTo>
                    <a:pt x="163" y="126"/>
                  </a:lnTo>
                  <a:close/>
                  <a:moveTo>
                    <a:pt x="190" y="153"/>
                  </a:moveTo>
                  <a:cubicBezTo>
                    <a:pt x="166" y="153"/>
                    <a:pt x="166" y="153"/>
                    <a:pt x="166" y="153"/>
                  </a:cubicBezTo>
                  <a:cubicBezTo>
                    <a:pt x="166" y="130"/>
                    <a:pt x="166" y="130"/>
                    <a:pt x="166" y="130"/>
                  </a:cubicBezTo>
                  <a:cubicBezTo>
                    <a:pt x="169" y="130"/>
                    <a:pt x="169" y="130"/>
                    <a:pt x="169" y="130"/>
                  </a:cubicBezTo>
                  <a:cubicBezTo>
                    <a:pt x="170" y="130"/>
                    <a:pt x="171" y="129"/>
                    <a:pt x="171" y="128"/>
                  </a:cubicBezTo>
                  <a:cubicBezTo>
                    <a:pt x="171" y="127"/>
                    <a:pt x="170" y="126"/>
                    <a:pt x="169" y="126"/>
                  </a:cubicBezTo>
                  <a:cubicBezTo>
                    <a:pt x="166" y="126"/>
                    <a:pt x="166" y="126"/>
                    <a:pt x="166" y="126"/>
                  </a:cubicBezTo>
                  <a:cubicBezTo>
                    <a:pt x="166" y="21"/>
                    <a:pt x="166" y="21"/>
                    <a:pt x="166" y="21"/>
                  </a:cubicBezTo>
                  <a:cubicBezTo>
                    <a:pt x="190" y="21"/>
                    <a:pt x="190" y="21"/>
                    <a:pt x="190" y="21"/>
                  </a:cubicBezTo>
                  <a:lnTo>
                    <a:pt x="190" y="1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00" name="Group 599"/>
          <p:cNvGrpSpPr/>
          <p:nvPr/>
        </p:nvGrpSpPr>
        <p:grpSpPr>
          <a:xfrm>
            <a:off x="8866191" y="2376488"/>
            <a:ext cx="433388" cy="395288"/>
            <a:chOff x="8866188" y="2376488"/>
            <a:chExt cx="433388" cy="395288"/>
          </a:xfrm>
          <a:solidFill>
            <a:schemeClr val="tx2">
              <a:lumMod val="20000"/>
              <a:lumOff val="80000"/>
            </a:schemeClr>
          </a:solidFill>
        </p:grpSpPr>
        <p:sp>
          <p:nvSpPr>
            <p:cNvPr id="601" name="Freeform 151"/>
            <p:cNvSpPr>
              <a:spLocks/>
            </p:cNvSpPr>
            <p:nvPr/>
          </p:nvSpPr>
          <p:spPr bwMode="auto">
            <a:xfrm>
              <a:off x="8966201" y="2540001"/>
              <a:ext cx="69850" cy="7938"/>
            </a:xfrm>
            <a:custGeom>
              <a:avLst/>
              <a:gdLst>
                <a:gd name="T0" fmla="*/ 29 w 31"/>
                <a:gd name="T1" fmla="*/ 4 h 4"/>
                <a:gd name="T2" fmla="*/ 31 w 31"/>
                <a:gd name="T3" fmla="*/ 2 h 4"/>
                <a:gd name="T4" fmla="*/ 29 w 31"/>
                <a:gd name="T5" fmla="*/ 0 h 4"/>
                <a:gd name="T6" fmla="*/ 2 w 31"/>
                <a:gd name="T7" fmla="*/ 0 h 4"/>
                <a:gd name="T8" fmla="*/ 0 w 31"/>
                <a:gd name="T9" fmla="*/ 2 h 4"/>
                <a:gd name="T10" fmla="*/ 2 w 31"/>
                <a:gd name="T11" fmla="*/ 4 h 4"/>
                <a:gd name="T12" fmla="*/ 29 w 3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9" y="4"/>
                  </a:moveTo>
                  <a:cubicBezTo>
                    <a:pt x="30" y="4"/>
                    <a:pt x="31" y="3"/>
                    <a:pt x="31" y="2"/>
                  </a:cubicBezTo>
                  <a:cubicBezTo>
                    <a:pt x="31" y="1"/>
                    <a:pt x="30" y="0"/>
                    <a:pt x="29" y="0"/>
                  </a:cubicBezTo>
                  <a:cubicBezTo>
                    <a:pt x="2" y="0"/>
                    <a:pt x="2" y="0"/>
                    <a:pt x="2" y="0"/>
                  </a:cubicBezTo>
                  <a:cubicBezTo>
                    <a:pt x="1" y="0"/>
                    <a:pt x="0" y="1"/>
                    <a:pt x="0" y="2"/>
                  </a:cubicBezTo>
                  <a:cubicBezTo>
                    <a:pt x="0" y="3"/>
                    <a:pt x="1" y="4"/>
                    <a:pt x="2" y="4"/>
                  </a:cubicBezTo>
                  <a:lnTo>
                    <a:pt x="29"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152"/>
            <p:cNvSpPr>
              <a:spLocks/>
            </p:cNvSpPr>
            <p:nvPr/>
          </p:nvSpPr>
          <p:spPr bwMode="auto">
            <a:xfrm>
              <a:off x="8966201" y="2579688"/>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153"/>
            <p:cNvSpPr>
              <a:spLocks noEditPoints="1"/>
            </p:cNvSpPr>
            <p:nvPr/>
          </p:nvSpPr>
          <p:spPr bwMode="auto">
            <a:xfrm>
              <a:off x="8866188" y="2457451"/>
              <a:ext cx="352425" cy="314325"/>
            </a:xfrm>
            <a:custGeom>
              <a:avLst/>
              <a:gdLst>
                <a:gd name="T0" fmla="*/ 157 w 157"/>
                <a:gd name="T1" fmla="*/ 24 h 139"/>
                <a:gd name="T2" fmla="*/ 151 w 157"/>
                <a:gd name="T3" fmla="*/ 18 h 139"/>
                <a:gd name="T4" fmla="*/ 103 w 157"/>
                <a:gd name="T5" fmla="*/ 18 h 139"/>
                <a:gd name="T6" fmla="*/ 103 w 157"/>
                <a:gd name="T7" fmla="*/ 15 h 139"/>
                <a:gd name="T8" fmla="*/ 88 w 157"/>
                <a:gd name="T9" fmla="*/ 0 h 139"/>
                <a:gd name="T10" fmla="*/ 70 w 157"/>
                <a:gd name="T11" fmla="*/ 0 h 139"/>
                <a:gd name="T12" fmla="*/ 54 w 157"/>
                <a:gd name="T13" fmla="*/ 15 h 139"/>
                <a:gd name="T14" fmla="*/ 54 w 157"/>
                <a:gd name="T15" fmla="*/ 18 h 139"/>
                <a:gd name="T16" fmla="*/ 6 w 157"/>
                <a:gd name="T17" fmla="*/ 18 h 139"/>
                <a:gd name="T18" fmla="*/ 0 w 157"/>
                <a:gd name="T19" fmla="*/ 24 h 139"/>
                <a:gd name="T20" fmla="*/ 0 w 157"/>
                <a:gd name="T21" fmla="*/ 132 h 139"/>
                <a:gd name="T22" fmla="*/ 6 w 157"/>
                <a:gd name="T23" fmla="*/ 139 h 139"/>
                <a:gd name="T24" fmla="*/ 151 w 157"/>
                <a:gd name="T25" fmla="*/ 139 h 139"/>
                <a:gd name="T26" fmla="*/ 157 w 157"/>
                <a:gd name="T27" fmla="*/ 132 h 139"/>
                <a:gd name="T28" fmla="*/ 157 w 157"/>
                <a:gd name="T29" fmla="*/ 24 h 139"/>
                <a:gd name="T30" fmla="*/ 58 w 157"/>
                <a:gd name="T31" fmla="*/ 15 h 139"/>
                <a:gd name="T32" fmla="*/ 70 w 157"/>
                <a:gd name="T33" fmla="*/ 3 h 139"/>
                <a:gd name="T34" fmla="*/ 88 w 157"/>
                <a:gd name="T35" fmla="*/ 3 h 139"/>
                <a:gd name="T36" fmla="*/ 99 w 157"/>
                <a:gd name="T37" fmla="*/ 15 h 139"/>
                <a:gd name="T38" fmla="*/ 99 w 157"/>
                <a:gd name="T39" fmla="*/ 18 h 139"/>
                <a:gd name="T40" fmla="*/ 58 w 157"/>
                <a:gd name="T41" fmla="*/ 18 h 139"/>
                <a:gd name="T42" fmla="*/ 58 w 157"/>
                <a:gd name="T43" fmla="*/ 15 h 139"/>
                <a:gd name="T44" fmla="*/ 27 w 157"/>
                <a:gd name="T45" fmla="*/ 108 h 139"/>
                <a:gd name="T46" fmla="*/ 24 w 157"/>
                <a:gd name="T47" fmla="*/ 108 h 139"/>
                <a:gd name="T48" fmla="*/ 23 w 157"/>
                <a:gd name="T49" fmla="*/ 110 h 139"/>
                <a:gd name="T50" fmla="*/ 24 w 157"/>
                <a:gd name="T51" fmla="*/ 112 h 139"/>
                <a:gd name="T52" fmla="*/ 27 w 157"/>
                <a:gd name="T53" fmla="*/ 112 h 139"/>
                <a:gd name="T54" fmla="*/ 27 w 157"/>
                <a:gd name="T55" fmla="*/ 135 h 139"/>
                <a:gd name="T56" fmla="*/ 4 w 157"/>
                <a:gd name="T57" fmla="*/ 135 h 139"/>
                <a:gd name="T58" fmla="*/ 4 w 157"/>
                <a:gd name="T59" fmla="*/ 22 h 139"/>
                <a:gd name="T60" fmla="*/ 27 w 157"/>
                <a:gd name="T61" fmla="*/ 22 h 139"/>
                <a:gd name="T62" fmla="*/ 27 w 157"/>
                <a:gd name="T63" fmla="*/ 108 h 139"/>
                <a:gd name="T64" fmla="*/ 126 w 157"/>
                <a:gd name="T65" fmla="*/ 108 h 139"/>
                <a:gd name="T66" fmla="*/ 124 w 157"/>
                <a:gd name="T67" fmla="*/ 108 h 139"/>
                <a:gd name="T68" fmla="*/ 122 w 157"/>
                <a:gd name="T69" fmla="*/ 110 h 139"/>
                <a:gd name="T70" fmla="*/ 124 w 157"/>
                <a:gd name="T71" fmla="*/ 112 h 139"/>
                <a:gd name="T72" fmla="*/ 126 w 157"/>
                <a:gd name="T73" fmla="*/ 112 h 139"/>
                <a:gd name="T74" fmla="*/ 126 w 157"/>
                <a:gd name="T75" fmla="*/ 135 h 139"/>
                <a:gd name="T76" fmla="*/ 31 w 157"/>
                <a:gd name="T77" fmla="*/ 135 h 139"/>
                <a:gd name="T78" fmla="*/ 31 w 157"/>
                <a:gd name="T79" fmla="*/ 112 h 139"/>
                <a:gd name="T80" fmla="*/ 34 w 157"/>
                <a:gd name="T81" fmla="*/ 112 h 139"/>
                <a:gd name="T82" fmla="*/ 35 w 157"/>
                <a:gd name="T83" fmla="*/ 110 h 139"/>
                <a:gd name="T84" fmla="*/ 34 w 157"/>
                <a:gd name="T85" fmla="*/ 108 h 139"/>
                <a:gd name="T86" fmla="*/ 31 w 157"/>
                <a:gd name="T87" fmla="*/ 108 h 139"/>
                <a:gd name="T88" fmla="*/ 31 w 157"/>
                <a:gd name="T89" fmla="*/ 22 h 139"/>
                <a:gd name="T90" fmla="*/ 126 w 157"/>
                <a:gd name="T91" fmla="*/ 22 h 139"/>
                <a:gd name="T92" fmla="*/ 126 w 157"/>
                <a:gd name="T93" fmla="*/ 108 h 139"/>
                <a:gd name="T94" fmla="*/ 153 w 157"/>
                <a:gd name="T95" fmla="*/ 135 h 139"/>
                <a:gd name="T96" fmla="*/ 130 w 157"/>
                <a:gd name="T97" fmla="*/ 135 h 139"/>
                <a:gd name="T98" fmla="*/ 130 w 157"/>
                <a:gd name="T99" fmla="*/ 112 h 139"/>
                <a:gd name="T100" fmla="*/ 133 w 157"/>
                <a:gd name="T101" fmla="*/ 112 h 139"/>
                <a:gd name="T102" fmla="*/ 135 w 157"/>
                <a:gd name="T103" fmla="*/ 110 h 139"/>
                <a:gd name="T104" fmla="*/ 133 w 157"/>
                <a:gd name="T105" fmla="*/ 108 h 139"/>
                <a:gd name="T106" fmla="*/ 130 w 157"/>
                <a:gd name="T107" fmla="*/ 108 h 139"/>
                <a:gd name="T108" fmla="*/ 130 w 157"/>
                <a:gd name="T109" fmla="*/ 22 h 139"/>
                <a:gd name="T110" fmla="*/ 153 w 157"/>
                <a:gd name="T111" fmla="*/ 22 h 139"/>
                <a:gd name="T112" fmla="*/ 153 w 157"/>
                <a:gd name="T113"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7" h="139">
                  <a:moveTo>
                    <a:pt x="157" y="24"/>
                  </a:moveTo>
                  <a:cubicBezTo>
                    <a:pt x="157" y="21"/>
                    <a:pt x="154" y="18"/>
                    <a:pt x="151" y="18"/>
                  </a:cubicBezTo>
                  <a:cubicBezTo>
                    <a:pt x="103" y="18"/>
                    <a:pt x="103" y="18"/>
                    <a:pt x="103" y="18"/>
                  </a:cubicBezTo>
                  <a:cubicBezTo>
                    <a:pt x="103" y="15"/>
                    <a:pt x="103" y="15"/>
                    <a:pt x="103" y="15"/>
                  </a:cubicBezTo>
                  <a:cubicBezTo>
                    <a:pt x="103" y="7"/>
                    <a:pt x="96" y="0"/>
                    <a:pt x="88" y="0"/>
                  </a:cubicBezTo>
                  <a:cubicBezTo>
                    <a:pt x="70" y="0"/>
                    <a:pt x="70" y="0"/>
                    <a:pt x="70" y="0"/>
                  </a:cubicBezTo>
                  <a:cubicBezTo>
                    <a:pt x="61" y="0"/>
                    <a:pt x="54" y="7"/>
                    <a:pt x="54" y="15"/>
                  </a:cubicBezTo>
                  <a:cubicBezTo>
                    <a:pt x="54" y="18"/>
                    <a:pt x="54" y="18"/>
                    <a:pt x="54" y="18"/>
                  </a:cubicBezTo>
                  <a:cubicBezTo>
                    <a:pt x="6" y="18"/>
                    <a:pt x="6" y="18"/>
                    <a:pt x="6" y="18"/>
                  </a:cubicBezTo>
                  <a:cubicBezTo>
                    <a:pt x="3" y="18"/>
                    <a:pt x="0" y="21"/>
                    <a:pt x="0" y="24"/>
                  </a:cubicBezTo>
                  <a:cubicBezTo>
                    <a:pt x="0" y="132"/>
                    <a:pt x="0" y="132"/>
                    <a:pt x="0" y="132"/>
                  </a:cubicBezTo>
                  <a:cubicBezTo>
                    <a:pt x="0" y="136"/>
                    <a:pt x="3" y="139"/>
                    <a:pt x="6" y="139"/>
                  </a:cubicBezTo>
                  <a:cubicBezTo>
                    <a:pt x="151" y="139"/>
                    <a:pt x="151" y="139"/>
                    <a:pt x="151" y="139"/>
                  </a:cubicBezTo>
                  <a:cubicBezTo>
                    <a:pt x="154" y="139"/>
                    <a:pt x="157" y="136"/>
                    <a:pt x="157" y="132"/>
                  </a:cubicBezTo>
                  <a:lnTo>
                    <a:pt x="157" y="24"/>
                  </a:lnTo>
                  <a:close/>
                  <a:moveTo>
                    <a:pt x="58" y="15"/>
                  </a:moveTo>
                  <a:cubicBezTo>
                    <a:pt x="58" y="9"/>
                    <a:pt x="63" y="3"/>
                    <a:pt x="70" y="3"/>
                  </a:cubicBezTo>
                  <a:cubicBezTo>
                    <a:pt x="88" y="3"/>
                    <a:pt x="88" y="3"/>
                    <a:pt x="88" y="3"/>
                  </a:cubicBezTo>
                  <a:cubicBezTo>
                    <a:pt x="94" y="3"/>
                    <a:pt x="99" y="9"/>
                    <a:pt x="99" y="15"/>
                  </a:cubicBezTo>
                  <a:cubicBezTo>
                    <a:pt x="99" y="18"/>
                    <a:pt x="99" y="18"/>
                    <a:pt x="99" y="18"/>
                  </a:cubicBezTo>
                  <a:cubicBezTo>
                    <a:pt x="58" y="18"/>
                    <a:pt x="58" y="18"/>
                    <a:pt x="58" y="18"/>
                  </a:cubicBezTo>
                  <a:lnTo>
                    <a:pt x="58" y="15"/>
                  </a:lnTo>
                  <a:close/>
                  <a:moveTo>
                    <a:pt x="27" y="108"/>
                  </a:moveTo>
                  <a:cubicBezTo>
                    <a:pt x="24" y="108"/>
                    <a:pt x="24" y="108"/>
                    <a:pt x="24" y="108"/>
                  </a:cubicBezTo>
                  <a:cubicBezTo>
                    <a:pt x="23" y="108"/>
                    <a:pt x="23" y="109"/>
                    <a:pt x="23" y="110"/>
                  </a:cubicBezTo>
                  <a:cubicBezTo>
                    <a:pt x="23" y="111"/>
                    <a:pt x="23" y="112"/>
                    <a:pt x="24" y="112"/>
                  </a:cubicBezTo>
                  <a:cubicBezTo>
                    <a:pt x="27" y="112"/>
                    <a:pt x="27" y="112"/>
                    <a:pt x="27" y="112"/>
                  </a:cubicBezTo>
                  <a:cubicBezTo>
                    <a:pt x="27" y="135"/>
                    <a:pt x="27" y="135"/>
                    <a:pt x="27" y="135"/>
                  </a:cubicBezTo>
                  <a:cubicBezTo>
                    <a:pt x="4" y="135"/>
                    <a:pt x="4" y="135"/>
                    <a:pt x="4" y="135"/>
                  </a:cubicBezTo>
                  <a:cubicBezTo>
                    <a:pt x="4" y="22"/>
                    <a:pt x="4" y="22"/>
                    <a:pt x="4" y="22"/>
                  </a:cubicBezTo>
                  <a:cubicBezTo>
                    <a:pt x="27" y="22"/>
                    <a:pt x="27" y="22"/>
                    <a:pt x="27" y="22"/>
                  </a:cubicBezTo>
                  <a:lnTo>
                    <a:pt x="27" y="108"/>
                  </a:lnTo>
                  <a:close/>
                  <a:moveTo>
                    <a:pt x="126" y="108"/>
                  </a:moveTo>
                  <a:cubicBezTo>
                    <a:pt x="124" y="108"/>
                    <a:pt x="124" y="108"/>
                    <a:pt x="124" y="108"/>
                  </a:cubicBezTo>
                  <a:cubicBezTo>
                    <a:pt x="123" y="108"/>
                    <a:pt x="122" y="109"/>
                    <a:pt x="122" y="110"/>
                  </a:cubicBezTo>
                  <a:cubicBezTo>
                    <a:pt x="122" y="111"/>
                    <a:pt x="123" y="112"/>
                    <a:pt x="124" y="112"/>
                  </a:cubicBezTo>
                  <a:cubicBezTo>
                    <a:pt x="126" y="112"/>
                    <a:pt x="126" y="112"/>
                    <a:pt x="126" y="112"/>
                  </a:cubicBezTo>
                  <a:cubicBezTo>
                    <a:pt x="126" y="135"/>
                    <a:pt x="126" y="135"/>
                    <a:pt x="126" y="135"/>
                  </a:cubicBezTo>
                  <a:cubicBezTo>
                    <a:pt x="31" y="135"/>
                    <a:pt x="31" y="135"/>
                    <a:pt x="31" y="135"/>
                  </a:cubicBezTo>
                  <a:cubicBezTo>
                    <a:pt x="31" y="112"/>
                    <a:pt x="31" y="112"/>
                    <a:pt x="31" y="112"/>
                  </a:cubicBezTo>
                  <a:cubicBezTo>
                    <a:pt x="34" y="112"/>
                    <a:pt x="34" y="112"/>
                    <a:pt x="34" y="112"/>
                  </a:cubicBezTo>
                  <a:cubicBezTo>
                    <a:pt x="35" y="112"/>
                    <a:pt x="35" y="111"/>
                    <a:pt x="35" y="110"/>
                  </a:cubicBezTo>
                  <a:cubicBezTo>
                    <a:pt x="35" y="109"/>
                    <a:pt x="35" y="108"/>
                    <a:pt x="34" y="108"/>
                  </a:cubicBezTo>
                  <a:cubicBezTo>
                    <a:pt x="31" y="108"/>
                    <a:pt x="31" y="108"/>
                    <a:pt x="31" y="108"/>
                  </a:cubicBezTo>
                  <a:cubicBezTo>
                    <a:pt x="31" y="22"/>
                    <a:pt x="31" y="22"/>
                    <a:pt x="31" y="22"/>
                  </a:cubicBezTo>
                  <a:cubicBezTo>
                    <a:pt x="126" y="22"/>
                    <a:pt x="126" y="22"/>
                    <a:pt x="126" y="22"/>
                  </a:cubicBezTo>
                  <a:lnTo>
                    <a:pt x="126" y="108"/>
                  </a:lnTo>
                  <a:close/>
                  <a:moveTo>
                    <a:pt x="153" y="135"/>
                  </a:moveTo>
                  <a:cubicBezTo>
                    <a:pt x="130" y="135"/>
                    <a:pt x="130" y="135"/>
                    <a:pt x="130" y="135"/>
                  </a:cubicBezTo>
                  <a:cubicBezTo>
                    <a:pt x="130" y="112"/>
                    <a:pt x="130" y="112"/>
                    <a:pt x="130" y="112"/>
                  </a:cubicBezTo>
                  <a:cubicBezTo>
                    <a:pt x="133" y="112"/>
                    <a:pt x="133" y="112"/>
                    <a:pt x="133" y="112"/>
                  </a:cubicBezTo>
                  <a:cubicBezTo>
                    <a:pt x="134" y="112"/>
                    <a:pt x="135" y="111"/>
                    <a:pt x="135" y="110"/>
                  </a:cubicBezTo>
                  <a:cubicBezTo>
                    <a:pt x="135" y="109"/>
                    <a:pt x="134" y="108"/>
                    <a:pt x="133" y="108"/>
                  </a:cubicBezTo>
                  <a:cubicBezTo>
                    <a:pt x="130" y="108"/>
                    <a:pt x="130" y="108"/>
                    <a:pt x="130" y="108"/>
                  </a:cubicBezTo>
                  <a:cubicBezTo>
                    <a:pt x="130" y="22"/>
                    <a:pt x="130" y="22"/>
                    <a:pt x="130" y="22"/>
                  </a:cubicBezTo>
                  <a:cubicBezTo>
                    <a:pt x="153" y="22"/>
                    <a:pt x="153" y="22"/>
                    <a:pt x="153" y="22"/>
                  </a:cubicBezTo>
                  <a:lnTo>
                    <a:pt x="15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154"/>
            <p:cNvSpPr>
              <a:spLocks noEditPoints="1"/>
            </p:cNvSpPr>
            <p:nvPr/>
          </p:nvSpPr>
          <p:spPr bwMode="auto">
            <a:xfrm>
              <a:off x="8947151" y="2376488"/>
              <a:ext cx="352425" cy="314325"/>
            </a:xfrm>
            <a:custGeom>
              <a:avLst/>
              <a:gdLst>
                <a:gd name="T0" fmla="*/ 157 w 157"/>
                <a:gd name="T1" fmla="*/ 24 h 139"/>
                <a:gd name="T2" fmla="*/ 151 w 157"/>
                <a:gd name="T3" fmla="*/ 18 h 139"/>
                <a:gd name="T4" fmla="*/ 103 w 157"/>
                <a:gd name="T5" fmla="*/ 18 h 139"/>
                <a:gd name="T6" fmla="*/ 103 w 157"/>
                <a:gd name="T7" fmla="*/ 15 h 139"/>
                <a:gd name="T8" fmla="*/ 88 w 157"/>
                <a:gd name="T9" fmla="*/ 0 h 139"/>
                <a:gd name="T10" fmla="*/ 70 w 157"/>
                <a:gd name="T11" fmla="*/ 0 h 139"/>
                <a:gd name="T12" fmla="*/ 54 w 157"/>
                <a:gd name="T13" fmla="*/ 15 h 139"/>
                <a:gd name="T14" fmla="*/ 54 w 157"/>
                <a:gd name="T15" fmla="*/ 18 h 139"/>
                <a:gd name="T16" fmla="*/ 7 w 157"/>
                <a:gd name="T17" fmla="*/ 18 h 139"/>
                <a:gd name="T18" fmla="*/ 0 w 157"/>
                <a:gd name="T19" fmla="*/ 24 h 139"/>
                <a:gd name="T20" fmla="*/ 0 w 157"/>
                <a:gd name="T21" fmla="*/ 38 h 139"/>
                <a:gd name="T22" fmla="*/ 2 w 157"/>
                <a:gd name="T23" fmla="*/ 39 h 139"/>
                <a:gd name="T24" fmla="*/ 4 w 157"/>
                <a:gd name="T25" fmla="*/ 38 h 139"/>
                <a:gd name="T26" fmla="*/ 4 w 157"/>
                <a:gd name="T27" fmla="*/ 21 h 139"/>
                <a:gd name="T28" fmla="*/ 153 w 157"/>
                <a:gd name="T29" fmla="*/ 21 h 139"/>
                <a:gd name="T30" fmla="*/ 153 w 157"/>
                <a:gd name="T31" fmla="*/ 135 h 139"/>
                <a:gd name="T32" fmla="*/ 137 w 157"/>
                <a:gd name="T33" fmla="*/ 135 h 139"/>
                <a:gd name="T34" fmla="*/ 135 w 157"/>
                <a:gd name="T35" fmla="*/ 137 h 139"/>
                <a:gd name="T36" fmla="*/ 137 w 157"/>
                <a:gd name="T37" fmla="*/ 139 h 139"/>
                <a:gd name="T38" fmla="*/ 151 w 157"/>
                <a:gd name="T39" fmla="*/ 139 h 139"/>
                <a:gd name="T40" fmla="*/ 157 w 157"/>
                <a:gd name="T41" fmla="*/ 132 h 139"/>
                <a:gd name="T42" fmla="*/ 157 w 157"/>
                <a:gd name="T43" fmla="*/ 24 h 139"/>
                <a:gd name="T44" fmla="*/ 99 w 157"/>
                <a:gd name="T45" fmla="*/ 18 h 139"/>
                <a:gd name="T46" fmla="*/ 58 w 157"/>
                <a:gd name="T47" fmla="*/ 18 h 139"/>
                <a:gd name="T48" fmla="*/ 58 w 157"/>
                <a:gd name="T49" fmla="*/ 15 h 139"/>
                <a:gd name="T50" fmla="*/ 70 w 157"/>
                <a:gd name="T51" fmla="*/ 3 h 139"/>
                <a:gd name="T52" fmla="*/ 88 w 157"/>
                <a:gd name="T53" fmla="*/ 3 h 139"/>
                <a:gd name="T54" fmla="*/ 99 w 157"/>
                <a:gd name="T55" fmla="*/ 15 h 139"/>
                <a:gd name="T56" fmla="*/ 99 w 157"/>
                <a:gd name="T57" fmla="*/ 1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7" h="139">
                  <a:moveTo>
                    <a:pt x="157" y="24"/>
                  </a:moveTo>
                  <a:cubicBezTo>
                    <a:pt x="157" y="21"/>
                    <a:pt x="154" y="18"/>
                    <a:pt x="151" y="18"/>
                  </a:cubicBezTo>
                  <a:cubicBezTo>
                    <a:pt x="103" y="18"/>
                    <a:pt x="103" y="18"/>
                    <a:pt x="103" y="18"/>
                  </a:cubicBezTo>
                  <a:cubicBezTo>
                    <a:pt x="103" y="15"/>
                    <a:pt x="103" y="15"/>
                    <a:pt x="103" y="15"/>
                  </a:cubicBezTo>
                  <a:cubicBezTo>
                    <a:pt x="103" y="7"/>
                    <a:pt x="96" y="0"/>
                    <a:pt x="88" y="0"/>
                  </a:cubicBezTo>
                  <a:cubicBezTo>
                    <a:pt x="70" y="0"/>
                    <a:pt x="70" y="0"/>
                    <a:pt x="70" y="0"/>
                  </a:cubicBezTo>
                  <a:cubicBezTo>
                    <a:pt x="61" y="0"/>
                    <a:pt x="54" y="7"/>
                    <a:pt x="54" y="15"/>
                  </a:cubicBezTo>
                  <a:cubicBezTo>
                    <a:pt x="54" y="18"/>
                    <a:pt x="54" y="18"/>
                    <a:pt x="54" y="18"/>
                  </a:cubicBezTo>
                  <a:cubicBezTo>
                    <a:pt x="7" y="18"/>
                    <a:pt x="7" y="18"/>
                    <a:pt x="7" y="18"/>
                  </a:cubicBezTo>
                  <a:cubicBezTo>
                    <a:pt x="3" y="18"/>
                    <a:pt x="0" y="21"/>
                    <a:pt x="0" y="24"/>
                  </a:cubicBezTo>
                  <a:cubicBezTo>
                    <a:pt x="0" y="38"/>
                    <a:pt x="0" y="38"/>
                    <a:pt x="0" y="38"/>
                  </a:cubicBezTo>
                  <a:cubicBezTo>
                    <a:pt x="0" y="39"/>
                    <a:pt x="1" y="39"/>
                    <a:pt x="2" y="39"/>
                  </a:cubicBezTo>
                  <a:cubicBezTo>
                    <a:pt x="3" y="39"/>
                    <a:pt x="4" y="39"/>
                    <a:pt x="4" y="38"/>
                  </a:cubicBezTo>
                  <a:cubicBezTo>
                    <a:pt x="4" y="21"/>
                    <a:pt x="4" y="21"/>
                    <a:pt x="4" y="21"/>
                  </a:cubicBezTo>
                  <a:cubicBezTo>
                    <a:pt x="153" y="21"/>
                    <a:pt x="153" y="21"/>
                    <a:pt x="153" y="21"/>
                  </a:cubicBezTo>
                  <a:cubicBezTo>
                    <a:pt x="153" y="135"/>
                    <a:pt x="153" y="135"/>
                    <a:pt x="153" y="135"/>
                  </a:cubicBezTo>
                  <a:cubicBezTo>
                    <a:pt x="137" y="135"/>
                    <a:pt x="137" y="135"/>
                    <a:pt x="137" y="135"/>
                  </a:cubicBezTo>
                  <a:cubicBezTo>
                    <a:pt x="136" y="135"/>
                    <a:pt x="135" y="136"/>
                    <a:pt x="135" y="137"/>
                  </a:cubicBezTo>
                  <a:cubicBezTo>
                    <a:pt x="135" y="138"/>
                    <a:pt x="136" y="139"/>
                    <a:pt x="137" y="139"/>
                  </a:cubicBezTo>
                  <a:cubicBezTo>
                    <a:pt x="151" y="139"/>
                    <a:pt x="151" y="139"/>
                    <a:pt x="151" y="139"/>
                  </a:cubicBezTo>
                  <a:cubicBezTo>
                    <a:pt x="154" y="139"/>
                    <a:pt x="157" y="136"/>
                    <a:pt x="157" y="132"/>
                  </a:cubicBezTo>
                  <a:lnTo>
                    <a:pt x="157" y="24"/>
                  </a:lnTo>
                  <a:close/>
                  <a:moveTo>
                    <a:pt x="99" y="18"/>
                  </a:moveTo>
                  <a:cubicBezTo>
                    <a:pt x="58" y="18"/>
                    <a:pt x="58" y="18"/>
                    <a:pt x="58" y="18"/>
                  </a:cubicBezTo>
                  <a:cubicBezTo>
                    <a:pt x="58" y="15"/>
                    <a:pt x="58" y="15"/>
                    <a:pt x="58" y="15"/>
                  </a:cubicBezTo>
                  <a:cubicBezTo>
                    <a:pt x="58" y="9"/>
                    <a:pt x="63" y="3"/>
                    <a:pt x="70" y="3"/>
                  </a:cubicBezTo>
                  <a:cubicBezTo>
                    <a:pt x="88" y="3"/>
                    <a:pt x="88" y="3"/>
                    <a:pt x="88" y="3"/>
                  </a:cubicBezTo>
                  <a:cubicBezTo>
                    <a:pt x="94" y="3"/>
                    <a:pt x="99" y="9"/>
                    <a:pt x="99" y="15"/>
                  </a:cubicBezTo>
                  <a:lnTo>
                    <a:pt x="9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05" name="Freeform 155"/>
          <p:cNvSpPr>
            <a:spLocks noEditPoints="1"/>
          </p:cNvSpPr>
          <p:nvPr/>
        </p:nvSpPr>
        <p:spPr bwMode="auto">
          <a:xfrm>
            <a:off x="9718682" y="2397128"/>
            <a:ext cx="434975" cy="354013"/>
          </a:xfrm>
          <a:custGeom>
            <a:avLst/>
            <a:gdLst>
              <a:gd name="T0" fmla="*/ 187 w 193"/>
              <a:gd name="T1" fmla="*/ 76 h 157"/>
              <a:gd name="T2" fmla="*/ 193 w 193"/>
              <a:gd name="T3" fmla="*/ 24 h 157"/>
              <a:gd name="T4" fmla="*/ 130 w 193"/>
              <a:gd name="T5" fmla="*/ 18 h 157"/>
              <a:gd name="T6" fmla="*/ 114 w 193"/>
              <a:gd name="T7" fmla="*/ 0 h 157"/>
              <a:gd name="T8" fmla="*/ 63 w 193"/>
              <a:gd name="T9" fmla="*/ 15 h 157"/>
              <a:gd name="T10" fmla="*/ 6 w 193"/>
              <a:gd name="T11" fmla="*/ 18 h 157"/>
              <a:gd name="T12" fmla="*/ 0 w 193"/>
              <a:gd name="T13" fmla="*/ 69 h 157"/>
              <a:gd name="T14" fmla="*/ 9 w 193"/>
              <a:gd name="T15" fmla="*/ 76 h 157"/>
              <a:gd name="T16" fmla="*/ 15 w 193"/>
              <a:gd name="T17" fmla="*/ 157 h 157"/>
              <a:gd name="T18" fmla="*/ 184 w 193"/>
              <a:gd name="T19" fmla="*/ 150 h 157"/>
              <a:gd name="T20" fmla="*/ 67 w 193"/>
              <a:gd name="T21" fmla="*/ 15 h 157"/>
              <a:gd name="T22" fmla="*/ 114 w 193"/>
              <a:gd name="T23" fmla="*/ 3 h 157"/>
              <a:gd name="T24" fmla="*/ 126 w 193"/>
              <a:gd name="T25" fmla="*/ 18 h 157"/>
              <a:gd name="T26" fmla="*/ 67 w 193"/>
              <a:gd name="T27" fmla="*/ 15 h 157"/>
              <a:gd name="T28" fmla="*/ 13 w 193"/>
              <a:gd name="T29" fmla="*/ 153 h 157"/>
              <a:gd name="T30" fmla="*/ 36 w 193"/>
              <a:gd name="T31" fmla="*/ 76 h 157"/>
              <a:gd name="T32" fmla="*/ 42 w 193"/>
              <a:gd name="T33" fmla="*/ 94 h 157"/>
              <a:gd name="T34" fmla="*/ 67 w 193"/>
              <a:gd name="T35" fmla="*/ 87 h 157"/>
              <a:gd name="T36" fmla="*/ 126 w 193"/>
              <a:gd name="T37" fmla="*/ 76 h 157"/>
              <a:gd name="T38" fmla="*/ 132 w 193"/>
              <a:gd name="T39" fmla="*/ 94 h 157"/>
              <a:gd name="T40" fmla="*/ 157 w 193"/>
              <a:gd name="T41" fmla="*/ 87 h 157"/>
              <a:gd name="T42" fmla="*/ 180 w 193"/>
              <a:gd name="T43" fmla="*/ 76 h 157"/>
              <a:gd name="T44" fmla="*/ 40 w 193"/>
              <a:gd name="T45" fmla="*/ 90 h 157"/>
              <a:gd name="T46" fmla="*/ 63 w 193"/>
              <a:gd name="T47" fmla="*/ 58 h 157"/>
              <a:gd name="T48" fmla="*/ 40 w 193"/>
              <a:gd name="T49" fmla="*/ 90 h 157"/>
              <a:gd name="T50" fmla="*/ 130 w 193"/>
              <a:gd name="T51" fmla="*/ 58 h 157"/>
              <a:gd name="T52" fmla="*/ 153 w 193"/>
              <a:gd name="T53" fmla="*/ 90 h 157"/>
              <a:gd name="T54" fmla="*/ 157 w 193"/>
              <a:gd name="T55" fmla="*/ 72 h 157"/>
              <a:gd name="T56" fmla="*/ 150 w 193"/>
              <a:gd name="T57" fmla="*/ 54 h 157"/>
              <a:gd name="T58" fmla="*/ 126 w 193"/>
              <a:gd name="T59" fmla="*/ 60 h 157"/>
              <a:gd name="T60" fmla="*/ 67 w 193"/>
              <a:gd name="T61" fmla="*/ 72 h 157"/>
              <a:gd name="T62" fmla="*/ 60 w 193"/>
              <a:gd name="T63" fmla="*/ 54 h 157"/>
              <a:gd name="T64" fmla="*/ 36 w 193"/>
              <a:gd name="T65" fmla="*/ 60 h 157"/>
              <a:gd name="T66" fmla="*/ 4 w 193"/>
              <a:gd name="T67" fmla="*/ 72 h 157"/>
              <a:gd name="T68" fmla="*/ 189 w 193"/>
              <a:gd name="T69" fmla="*/ 21 h 157"/>
              <a:gd name="T70" fmla="*/ 157 w 193"/>
              <a:gd name="T71" fmla="*/ 7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157">
                <a:moveTo>
                  <a:pt x="184" y="76"/>
                </a:moveTo>
                <a:cubicBezTo>
                  <a:pt x="187" y="76"/>
                  <a:pt x="187" y="76"/>
                  <a:pt x="187" y="76"/>
                </a:cubicBezTo>
                <a:cubicBezTo>
                  <a:pt x="190" y="76"/>
                  <a:pt x="193" y="73"/>
                  <a:pt x="193" y="69"/>
                </a:cubicBezTo>
                <a:cubicBezTo>
                  <a:pt x="193" y="24"/>
                  <a:pt x="193" y="24"/>
                  <a:pt x="193" y="24"/>
                </a:cubicBezTo>
                <a:cubicBezTo>
                  <a:pt x="193" y="21"/>
                  <a:pt x="190" y="18"/>
                  <a:pt x="187" y="18"/>
                </a:cubicBezTo>
                <a:cubicBezTo>
                  <a:pt x="130" y="18"/>
                  <a:pt x="130" y="18"/>
                  <a:pt x="130" y="18"/>
                </a:cubicBezTo>
                <a:cubicBezTo>
                  <a:pt x="130" y="15"/>
                  <a:pt x="130" y="15"/>
                  <a:pt x="130" y="15"/>
                </a:cubicBezTo>
                <a:cubicBezTo>
                  <a:pt x="130" y="7"/>
                  <a:pt x="123" y="0"/>
                  <a:pt x="114" y="0"/>
                </a:cubicBezTo>
                <a:cubicBezTo>
                  <a:pt x="78" y="0"/>
                  <a:pt x="78" y="0"/>
                  <a:pt x="78" y="0"/>
                </a:cubicBezTo>
                <a:cubicBezTo>
                  <a:pt x="70" y="0"/>
                  <a:pt x="63" y="7"/>
                  <a:pt x="63" y="15"/>
                </a:cubicBezTo>
                <a:cubicBezTo>
                  <a:pt x="63" y="18"/>
                  <a:pt x="63" y="18"/>
                  <a:pt x="63" y="18"/>
                </a:cubicBezTo>
                <a:cubicBezTo>
                  <a:pt x="6" y="18"/>
                  <a:pt x="6" y="18"/>
                  <a:pt x="6" y="18"/>
                </a:cubicBezTo>
                <a:cubicBezTo>
                  <a:pt x="3" y="18"/>
                  <a:pt x="0" y="21"/>
                  <a:pt x="0" y="24"/>
                </a:cubicBezTo>
                <a:cubicBezTo>
                  <a:pt x="0" y="69"/>
                  <a:pt x="0" y="69"/>
                  <a:pt x="0" y="69"/>
                </a:cubicBezTo>
                <a:cubicBezTo>
                  <a:pt x="0" y="73"/>
                  <a:pt x="3" y="76"/>
                  <a:pt x="6" y="76"/>
                </a:cubicBezTo>
                <a:cubicBezTo>
                  <a:pt x="9" y="76"/>
                  <a:pt x="9" y="76"/>
                  <a:pt x="9" y="76"/>
                </a:cubicBezTo>
                <a:cubicBezTo>
                  <a:pt x="9" y="150"/>
                  <a:pt x="9" y="150"/>
                  <a:pt x="9" y="150"/>
                </a:cubicBezTo>
                <a:cubicBezTo>
                  <a:pt x="9" y="154"/>
                  <a:pt x="12" y="157"/>
                  <a:pt x="15" y="157"/>
                </a:cubicBezTo>
                <a:cubicBezTo>
                  <a:pt x="178" y="157"/>
                  <a:pt x="178" y="157"/>
                  <a:pt x="178" y="157"/>
                </a:cubicBezTo>
                <a:cubicBezTo>
                  <a:pt x="181" y="157"/>
                  <a:pt x="184" y="154"/>
                  <a:pt x="184" y="150"/>
                </a:cubicBezTo>
                <a:lnTo>
                  <a:pt x="184" y="76"/>
                </a:lnTo>
                <a:close/>
                <a:moveTo>
                  <a:pt x="67" y="15"/>
                </a:moveTo>
                <a:cubicBezTo>
                  <a:pt x="67" y="9"/>
                  <a:pt x="72" y="3"/>
                  <a:pt x="78" y="3"/>
                </a:cubicBezTo>
                <a:cubicBezTo>
                  <a:pt x="114" y="3"/>
                  <a:pt x="114" y="3"/>
                  <a:pt x="114" y="3"/>
                </a:cubicBezTo>
                <a:cubicBezTo>
                  <a:pt x="121" y="3"/>
                  <a:pt x="126" y="9"/>
                  <a:pt x="126" y="15"/>
                </a:cubicBezTo>
                <a:cubicBezTo>
                  <a:pt x="126" y="18"/>
                  <a:pt x="126" y="18"/>
                  <a:pt x="126" y="18"/>
                </a:cubicBezTo>
                <a:cubicBezTo>
                  <a:pt x="67" y="18"/>
                  <a:pt x="67" y="18"/>
                  <a:pt x="67" y="18"/>
                </a:cubicBezTo>
                <a:lnTo>
                  <a:pt x="67" y="15"/>
                </a:lnTo>
                <a:close/>
                <a:moveTo>
                  <a:pt x="180" y="153"/>
                </a:moveTo>
                <a:cubicBezTo>
                  <a:pt x="13" y="153"/>
                  <a:pt x="13" y="153"/>
                  <a:pt x="13" y="153"/>
                </a:cubicBezTo>
                <a:cubicBezTo>
                  <a:pt x="13" y="76"/>
                  <a:pt x="13" y="76"/>
                  <a:pt x="13" y="76"/>
                </a:cubicBezTo>
                <a:cubicBezTo>
                  <a:pt x="36" y="76"/>
                  <a:pt x="36" y="76"/>
                  <a:pt x="36" y="76"/>
                </a:cubicBezTo>
                <a:cubicBezTo>
                  <a:pt x="36" y="87"/>
                  <a:pt x="36" y="87"/>
                  <a:pt x="36" y="87"/>
                </a:cubicBezTo>
                <a:cubicBezTo>
                  <a:pt x="36" y="91"/>
                  <a:pt x="39" y="94"/>
                  <a:pt x="42" y="94"/>
                </a:cubicBezTo>
                <a:cubicBezTo>
                  <a:pt x="60" y="94"/>
                  <a:pt x="60" y="94"/>
                  <a:pt x="60" y="94"/>
                </a:cubicBezTo>
                <a:cubicBezTo>
                  <a:pt x="64" y="94"/>
                  <a:pt x="67" y="91"/>
                  <a:pt x="67" y="87"/>
                </a:cubicBezTo>
                <a:cubicBezTo>
                  <a:pt x="67" y="76"/>
                  <a:pt x="67" y="76"/>
                  <a:pt x="67" y="76"/>
                </a:cubicBezTo>
                <a:cubicBezTo>
                  <a:pt x="126" y="76"/>
                  <a:pt x="126" y="76"/>
                  <a:pt x="126" y="76"/>
                </a:cubicBezTo>
                <a:cubicBezTo>
                  <a:pt x="126" y="87"/>
                  <a:pt x="126" y="87"/>
                  <a:pt x="126" y="87"/>
                </a:cubicBezTo>
                <a:cubicBezTo>
                  <a:pt x="126" y="91"/>
                  <a:pt x="129" y="94"/>
                  <a:pt x="132" y="94"/>
                </a:cubicBezTo>
                <a:cubicBezTo>
                  <a:pt x="150" y="94"/>
                  <a:pt x="150" y="94"/>
                  <a:pt x="150" y="94"/>
                </a:cubicBezTo>
                <a:cubicBezTo>
                  <a:pt x="154" y="94"/>
                  <a:pt x="157" y="91"/>
                  <a:pt x="157" y="87"/>
                </a:cubicBezTo>
                <a:cubicBezTo>
                  <a:pt x="157" y="76"/>
                  <a:pt x="157" y="76"/>
                  <a:pt x="157" y="76"/>
                </a:cubicBezTo>
                <a:cubicBezTo>
                  <a:pt x="180" y="76"/>
                  <a:pt x="180" y="76"/>
                  <a:pt x="180" y="76"/>
                </a:cubicBezTo>
                <a:lnTo>
                  <a:pt x="180" y="153"/>
                </a:lnTo>
                <a:close/>
                <a:moveTo>
                  <a:pt x="40" y="90"/>
                </a:moveTo>
                <a:cubicBezTo>
                  <a:pt x="40" y="58"/>
                  <a:pt x="40" y="58"/>
                  <a:pt x="40" y="58"/>
                </a:cubicBezTo>
                <a:cubicBezTo>
                  <a:pt x="63" y="58"/>
                  <a:pt x="63" y="58"/>
                  <a:pt x="63" y="58"/>
                </a:cubicBezTo>
                <a:cubicBezTo>
                  <a:pt x="63" y="90"/>
                  <a:pt x="63" y="90"/>
                  <a:pt x="63" y="90"/>
                </a:cubicBezTo>
                <a:lnTo>
                  <a:pt x="40" y="90"/>
                </a:lnTo>
                <a:close/>
                <a:moveTo>
                  <a:pt x="130" y="90"/>
                </a:moveTo>
                <a:cubicBezTo>
                  <a:pt x="130" y="58"/>
                  <a:pt x="130" y="58"/>
                  <a:pt x="130" y="58"/>
                </a:cubicBezTo>
                <a:cubicBezTo>
                  <a:pt x="153" y="58"/>
                  <a:pt x="153" y="58"/>
                  <a:pt x="153" y="58"/>
                </a:cubicBezTo>
                <a:cubicBezTo>
                  <a:pt x="153" y="90"/>
                  <a:pt x="153" y="90"/>
                  <a:pt x="153" y="90"/>
                </a:cubicBezTo>
                <a:lnTo>
                  <a:pt x="130" y="90"/>
                </a:lnTo>
                <a:close/>
                <a:moveTo>
                  <a:pt x="157" y="72"/>
                </a:moveTo>
                <a:cubicBezTo>
                  <a:pt x="157" y="60"/>
                  <a:pt x="157" y="60"/>
                  <a:pt x="157" y="60"/>
                </a:cubicBezTo>
                <a:cubicBezTo>
                  <a:pt x="157" y="57"/>
                  <a:pt x="154" y="54"/>
                  <a:pt x="150" y="54"/>
                </a:cubicBezTo>
                <a:cubicBezTo>
                  <a:pt x="132" y="54"/>
                  <a:pt x="132" y="54"/>
                  <a:pt x="132" y="54"/>
                </a:cubicBezTo>
                <a:cubicBezTo>
                  <a:pt x="129" y="54"/>
                  <a:pt x="126" y="57"/>
                  <a:pt x="126" y="60"/>
                </a:cubicBezTo>
                <a:cubicBezTo>
                  <a:pt x="126" y="72"/>
                  <a:pt x="126" y="72"/>
                  <a:pt x="126" y="72"/>
                </a:cubicBezTo>
                <a:cubicBezTo>
                  <a:pt x="67" y="72"/>
                  <a:pt x="67" y="72"/>
                  <a:pt x="67" y="72"/>
                </a:cubicBezTo>
                <a:cubicBezTo>
                  <a:pt x="67" y="60"/>
                  <a:pt x="67" y="60"/>
                  <a:pt x="67" y="60"/>
                </a:cubicBezTo>
                <a:cubicBezTo>
                  <a:pt x="67" y="57"/>
                  <a:pt x="64" y="54"/>
                  <a:pt x="60" y="54"/>
                </a:cubicBezTo>
                <a:cubicBezTo>
                  <a:pt x="42" y="54"/>
                  <a:pt x="42" y="54"/>
                  <a:pt x="42" y="54"/>
                </a:cubicBezTo>
                <a:cubicBezTo>
                  <a:pt x="39" y="54"/>
                  <a:pt x="36" y="57"/>
                  <a:pt x="36" y="60"/>
                </a:cubicBezTo>
                <a:cubicBezTo>
                  <a:pt x="36" y="72"/>
                  <a:pt x="36" y="72"/>
                  <a:pt x="36" y="72"/>
                </a:cubicBezTo>
                <a:cubicBezTo>
                  <a:pt x="4" y="72"/>
                  <a:pt x="4" y="72"/>
                  <a:pt x="4" y="72"/>
                </a:cubicBezTo>
                <a:cubicBezTo>
                  <a:pt x="4" y="21"/>
                  <a:pt x="4" y="21"/>
                  <a:pt x="4" y="21"/>
                </a:cubicBezTo>
                <a:cubicBezTo>
                  <a:pt x="189" y="21"/>
                  <a:pt x="189" y="21"/>
                  <a:pt x="189" y="21"/>
                </a:cubicBezTo>
                <a:cubicBezTo>
                  <a:pt x="189" y="72"/>
                  <a:pt x="189" y="72"/>
                  <a:pt x="189" y="72"/>
                </a:cubicBezTo>
                <a:lnTo>
                  <a:pt x="157" y="72"/>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06" name="Group 605"/>
          <p:cNvGrpSpPr/>
          <p:nvPr/>
        </p:nvGrpSpPr>
        <p:grpSpPr>
          <a:xfrm>
            <a:off x="2035181" y="3209931"/>
            <a:ext cx="438151" cy="434975"/>
            <a:chOff x="2035176" y="3209926"/>
            <a:chExt cx="438150" cy="434975"/>
          </a:xfrm>
          <a:solidFill>
            <a:schemeClr val="tx2">
              <a:lumMod val="20000"/>
              <a:lumOff val="80000"/>
            </a:schemeClr>
          </a:solidFill>
        </p:grpSpPr>
        <p:sp>
          <p:nvSpPr>
            <p:cNvPr id="607" name="Freeform 156"/>
            <p:cNvSpPr>
              <a:spLocks noEditPoints="1"/>
            </p:cNvSpPr>
            <p:nvPr/>
          </p:nvSpPr>
          <p:spPr bwMode="auto">
            <a:xfrm>
              <a:off x="2035176" y="3209926"/>
              <a:ext cx="438150" cy="434975"/>
            </a:xfrm>
            <a:custGeom>
              <a:avLst/>
              <a:gdLst>
                <a:gd name="T0" fmla="*/ 156 w 194"/>
                <a:gd name="T1" fmla="*/ 193 h 193"/>
                <a:gd name="T2" fmla="*/ 193 w 194"/>
                <a:gd name="T3" fmla="*/ 193 h 193"/>
                <a:gd name="T4" fmla="*/ 194 w 194"/>
                <a:gd name="T5" fmla="*/ 192 h 193"/>
                <a:gd name="T6" fmla="*/ 194 w 194"/>
                <a:gd name="T7" fmla="*/ 156 h 193"/>
                <a:gd name="T8" fmla="*/ 194 w 194"/>
                <a:gd name="T9" fmla="*/ 154 h 193"/>
                <a:gd name="T10" fmla="*/ 130 w 194"/>
                <a:gd name="T11" fmla="*/ 90 h 193"/>
                <a:gd name="T12" fmla="*/ 136 w 194"/>
                <a:gd name="T13" fmla="*/ 84 h 193"/>
                <a:gd name="T14" fmla="*/ 140 w 194"/>
                <a:gd name="T15" fmla="*/ 73 h 193"/>
                <a:gd name="T16" fmla="*/ 136 w 194"/>
                <a:gd name="T17" fmla="*/ 62 h 193"/>
                <a:gd name="T18" fmla="*/ 78 w 194"/>
                <a:gd name="T19" fmla="*/ 5 h 193"/>
                <a:gd name="T20" fmla="*/ 68 w 194"/>
                <a:gd name="T21" fmla="*/ 0 h 193"/>
                <a:gd name="T22" fmla="*/ 57 w 194"/>
                <a:gd name="T23" fmla="*/ 5 h 193"/>
                <a:gd name="T24" fmla="*/ 6 w 194"/>
                <a:gd name="T25" fmla="*/ 56 h 193"/>
                <a:gd name="T26" fmla="*/ 6 w 194"/>
                <a:gd name="T27" fmla="*/ 77 h 193"/>
                <a:gd name="T28" fmla="*/ 63 w 194"/>
                <a:gd name="T29" fmla="*/ 135 h 193"/>
                <a:gd name="T30" fmla="*/ 74 w 194"/>
                <a:gd name="T31" fmla="*/ 139 h 193"/>
                <a:gd name="T32" fmla="*/ 85 w 194"/>
                <a:gd name="T33" fmla="*/ 135 h 193"/>
                <a:gd name="T34" fmla="*/ 91 w 194"/>
                <a:gd name="T35" fmla="*/ 129 h 193"/>
                <a:gd name="T36" fmla="*/ 119 w 194"/>
                <a:gd name="T37" fmla="*/ 157 h 193"/>
                <a:gd name="T38" fmla="*/ 120 w 194"/>
                <a:gd name="T39" fmla="*/ 157 h 193"/>
                <a:gd name="T40" fmla="*/ 137 w 194"/>
                <a:gd name="T41" fmla="*/ 157 h 193"/>
                <a:gd name="T42" fmla="*/ 137 w 194"/>
                <a:gd name="T43" fmla="*/ 174 h 193"/>
                <a:gd name="T44" fmla="*/ 138 w 194"/>
                <a:gd name="T45" fmla="*/ 175 h 193"/>
                <a:gd name="T46" fmla="*/ 155 w 194"/>
                <a:gd name="T47" fmla="*/ 175 h 193"/>
                <a:gd name="T48" fmla="*/ 155 w 194"/>
                <a:gd name="T49" fmla="*/ 192 h 193"/>
                <a:gd name="T50" fmla="*/ 156 w 194"/>
                <a:gd name="T51" fmla="*/ 193 h 193"/>
                <a:gd name="T52" fmla="*/ 140 w 194"/>
                <a:gd name="T53" fmla="*/ 172 h 193"/>
                <a:gd name="T54" fmla="*/ 140 w 194"/>
                <a:gd name="T55" fmla="*/ 156 h 193"/>
                <a:gd name="T56" fmla="*/ 138 w 194"/>
                <a:gd name="T57" fmla="*/ 154 h 193"/>
                <a:gd name="T58" fmla="*/ 121 w 194"/>
                <a:gd name="T59" fmla="*/ 154 h 193"/>
                <a:gd name="T60" fmla="*/ 92 w 194"/>
                <a:gd name="T61" fmla="*/ 125 h 193"/>
                <a:gd name="T62" fmla="*/ 91 w 194"/>
                <a:gd name="T63" fmla="*/ 124 h 193"/>
                <a:gd name="T64" fmla="*/ 90 w 194"/>
                <a:gd name="T65" fmla="*/ 125 h 193"/>
                <a:gd name="T66" fmla="*/ 89 w 194"/>
                <a:gd name="T67" fmla="*/ 125 h 193"/>
                <a:gd name="T68" fmla="*/ 82 w 194"/>
                <a:gd name="T69" fmla="*/ 132 h 193"/>
                <a:gd name="T70" fmla="*/ 74 w 194"/>
                <a:gd name="T71" fmla="*/ 136 h 193"/>
                <a:gd name="T72" fmla="*/ 66 w 194"/>
                <a:gd name="T73" fmla="*/ 132 h 193"/>
                <a:gd name="T74" fmla="*/ 8 w 194"/>
                <a:gd name="T75" fmla="*/ 75 h 193"/>
                <a:gd name="T76" fmla="*/ 5 w 194"/>
                <a:gd name="T77" fmla="*/ 67 h 193"/>
                <a:gd name="T78" fmla="*/ 8 w 194"/>
                <a:gd name="T79" fmla="*/ 58 h 193"/>
                <a:gd name="T80" fmla="*/ 59 w 194"/>
                <a:gd name="T81" fmla="*/ 7 h 193"/>
                <a:gd name="T82" fmla="*/ 68 w 194"/>
                <a:gd name="T83" fmla="*/ 4 h 193"/>
                <a:gd name="T84" fmla="*/ 76 w 194"/>
                <a:gd name="T85" fmla="*/ 7 h 193"/>
                <a:gd name="T86" fmla="*/ 133 w 194"/>
                <a:gd name="T87" fmla="*/ 65 h 193"/>
                <a:gd name="T88" fmla="*/ 137 w 194"/>
                <a:gd name="T89" fmla="*/ 73 h 193"/>
                <a:gd name="T90" fmla="*/ 133 w 194"/>
                <a:gd name="T91" fmla="*/ 81 h 193"/>
                <a:gd name="T92" fmla="*/ 126 w 194"/>
                <a:gd name="T93" fmla="*/ 88 h 193"/>
                <a:gd name="T94" fmla="*/ 125 w 194"/>
                <a:gd name="T95" fmla="*/ 90 h 193"/>
                <a:gd name="T96" fmla="*/ 126 w 194"/>
                <a:gd name="T97" fmla="*/ 91 h 193"/>
                <a:gd name="T98" fmla="*/ 191 w 194"/>
                <a:gd name="T99" fmla="*/ 156 h 193"/>
                <a:gd name="T100" fmla="*/ 191 w 194"/>
                <a:gd name="T101" fmla="*/ 190 h 193"/>
                <a:gd name="T102" fmla="*/ 158 w 194"/>
                <a:gd name="T103" fmla="*/ 190 h 193"/>
                <a:gd name="T104" fmla="*/ 158 w 194"/>
                <a:gd name="T105" fmla="*/ 174 h 193"/>
                <a:gd name="T106" fmla="*/ 156 w 194"/>
                <a:gd name="T107" fmla="*/ 172 h 193"/>
                <a:gd name="T108" fmla="*/ 140 w 194"/>
                <a:gd name="T109" fmla="*/ 17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4" h="193">
                  <a:moveTo>
                    <a:pt x="156" y="193"/>
                  </a:moveTo>
                  <a:cubicBezTo>
                    <a:pt x="193" y="193"/>
                    <a:pt x="193" y="193"/>
                    <a:pt x="193" y="193"/>
                  </a:cubicBezTo>
                  <a:cubicBezTo>
                    <a:pt x="194" y="193"/>
                    <a:pt x="194" y="193"/>
                    <a:pt x="194" y="192"/>
                  </a:cubicBezTo>
                  <a:cubicBezTo>
                    <a:pt x="194" y="156"/>
                    <a:pt x="194" y="156"/>
                    <a:pt x="194" y="156"/>
                  </a:cubicBezTo>
                  <a:cubicBezTo>
                    <a:pt x="194" y="155"/>
                    <a:pt x="194" y="155"/>
                    <a:pt x="194" y="154"/>
                  </a:cubicBezTo>
                  <a:cubicBezTo>
                    <a:pt x="130" y="90"/>
                    <a:pt x="130" y="90"/>
                    <a:pt x="130" y="90"/>
                  </a:cubicBezTo>
                  <a:cubicBezTo>
                    <a:pt x="136" y="84"/>
                    <a:pt x="136" y="84"/>
                    <a:pt x="136" y="84"/>
                  </a:cubicBezTo>
                  <a:cubicBezTo>
                    <a:pt x="139" y="81"/>
                    <a:pt x="140" y="77"/>
                    <a:pt x="140" y="73"/>
                  </a:cubicBezTo>
                  <a:cubicBezTo>
                    <a:pt x="140" y="69"/>
                    <a:pt x="139" y="65"/>
                    <a:pt x="136" y="62"/>
                  </a:cubicBezTo>
                  <a:cubicBezTo>
                    <a:pt x="78" y="5"/>
                    <a:pt x="78" y="5"/>
                    <a:pt x="78" y="5"/>
                  </a:cubicBezTo>
                  <a:cubicBezTo>
                    <a:pt x="76" y="2"/>
                    <a:pt x="72" y="0"/>
                    <a:pt x="68" y="0"/>
                  </a:cubicBezTo>
                  <a:cubicBezTo>
                    <a:pt x="63" y="0"/>
                    <a:pt x="60" y="2"/>
                    <a:pt x="57" y="5"/>
                  </a:cubicBezTo>
                  <a:cubicBezTo>
                    <a:pt x="6" y="56"/>
                    <a:pt x="6" y="56"/>
                    <a:pt x="6" y="56"/>
                  </a:cubicBezTo>
                  <a:cubicBezTo>
                    <a:pt x="0" y="62"/>
                    <a:pt x="0" y="71"/>
                    <a:pt x="6" y="77"/>
                  </a:cubicBezTo>
                  <a:cubicBezTo>
                    <a:pt x="63" y="135"/>
                    <a:pt x="63" y="135"/>
                    <a:pt x="63" y="135"/>
                  </a:cubicBezTo>
                  <a:cubicBezTo>
                    <a:pt x="66" y="138"/>
                    <a:pt x="70" y="139"/>
                    <a:pt x="74" y="139"/>
                  </a:cubicBezTo>
                  <a:cubicBezTo>
                    <a:pt x="78" y="139"/>
                    <a:pt x="82" y="138"/>
                    <a:pt x="85" y="135"/>
                  </a:cubicBezTo>
                  <a:cubicBezTo>
                    <a:pt x="91" y="129"/>
                    <a:pt x="91" y="129"/>
                    <a:pt x="91" y="129"/>
                  </a:cubicBezTo>
                  <a:cubicBezTo>
                    <a:pt x="119" y="157"/>
                    <a:pt x="119" y="157"/>
                    <a:pt x="119" y="157"/>
                  </a:cubicBezTo>
                  <a:cubicBezTo>
                    <a:pt x="119" y="157"/>
                    <a:pt x="120" y="157"/>
                    <a:pt x="120" y="157"/>
                  </a:cubicBezTo>
                  <a:cubicBezTo>
                    <a:pt x="137" y="157"/>
                    <a:pt x="137" y="157"/>
                    <a:pt x="137" y="157"/>
                  </a:cubicBezTo>
                  <a:cubicBezTo>
                    <a:pt x="137" y="174"/>
                    <a:pt x="137" y="174"/>
                    <a:pt x="137" y="174"/>
                  </a:cubicBezTo>
                  <a:cubicBezTo>
                    <a:pt x="137" y="175"/>
                    <a:pt x="137" y="175"/>
                    <a:pt x="138" y="175"/>
                  </a:cubicBezTo>
                  <a:cubicBezTo>
                    <a:pt x="155" y="175"/>
                    <a:pt x="155" y="175"/>
                    <a:pt x="155" y="175"/>
                  </a:cubicBezTo>
                  <a:cubicBezTo>
                    <a:pt x="155" y="192"/>
                    <a:pt x="155" y="192"/>
                    <a:pt x="155" y="192"/>
                  </a:cubicBezTo>
                  <a:cubicBezTo>
                    <a:pt x="155" y="193"/>
                    <a:pt x="155" y="193"/>
                    <a:pt x="156" y="193"/>
                  </a:cubicBezTo>
                  <a:close/>
                  <a:moveTo>
                    <a:pt x="140" y="172"/>
                  </a:moveTo>
                  <a:cubicBezTo>
                    <a:pt x="140" y="156"/>
                    <a:pt x="140" y="156"/>
                    <a:pt x="140" y="156"/>
                  </a:cubicBezTo>
                  <a:cubicBezTo>
                    <a:pt x="140" y="154"/>
                    <a:pt x="139" y="154"/>
                    <a:pt x="138" y="154"/>
                  </a:cubicBezTo>
                  <a:cubicBezTo>
                    <a:pt x="121" y="154"/>
                    <a:pt x="121" y="154"/>
                    <a:pt x="121" y="154"/>
                  </a:cubicBezTo>
                  <a:cubicBezTo>
                    <a:pt x="92" y="125"/>
                    <a:pt x="92" y="125"/>
                    <a:pt x="92" y="125"/>
                  </a:cubicBezTo>
                  <a:cubicBezTo>
                    <a:pt x="92" y="124"/>
                    <a:pt x="91" y="124"/>
                    <a:pt x="91" y="124"/>
                  </a:cubicBezTo>
                  <a:cubicBezTo>
                    <a:pt x="90" y="124"/>
                    <a:pt x="90" y="124"/>
                    <a:pt x="90" y="125"/>
                  </a:cubicBezTo>
                  <a:cubicBezTo>
                    <a:pt x="89" y="125"/>
                    <a:pt x="89" y="125"/>
                    <a:pt x="89" y="125"/>
                  </a:cubicBezTo>
                  <a:cubicBezTo>
                    <a:pt x="82" y="132"/>
                    <a:pt x="82" y="132"/>
                    <a:pt x="82" y="132"/>
                  </a:cubicBezTo>
                  <a:cubicBezTo>
                    <a:pt x="80" y="134"/>
                    <a:pt x="77" y="136"/>
                    <a:pt x="74" y="136"/>
                  </a:cubicBezTo>
                  <a:cubicBezTo>
                    <a:pt x="71" y="136"/>
                    <a:pt x="68" y="134"/>
                    <a:pt x="66" y="132"/>
                  </a:cubicBezTo>
                  <a:cubicBezTo>
                    <a:pt x="8" y="75"/>
                    <a:pt x="8" y="75"/>
                    <a:pt x="8" y="75"/>
                  </a:cubicBezTo>
                  <a:cubicBezTo>
                    <a:pt x="6" y="73"/>
                    <a:pt x="5" y="70"/>
                    <a:pt x="5" y="67"/>
                  </a:cubicBezTo>
                  <a:cubicBezTo>
                    <a:pt x="5" y="63"/>
                    <a:pt x="6" y="61"/>
                    <a:pt x="8" y="58"/>
                  </a:cubicBezTo>
                  <a:cubicBezTo>
                    <a:pt x="59" y="7"/>
                    <a:pt x="59" y="7"/>
                    <a:pt x="59" y="7"/>
                  </a:cubicBezTo>
                  <a:cubicBezTo>
                    <a:pt x="62" y="5"/>
                    <a:pt x="64" y="4"/>
                    <a:pt x="68" y="4"/>
                  </a:cubicBezTo>
                  <a:cubicBezTo>
                    <a:pt x="71" y="4"/>
                    <a:pt x="74" y="5"/>
                    <a:pt x="76" y="7"/>
                  </a:cubicBezTo>
                  <a:cubicBezTo>
                    <a:pt x="133" y="65"/>
                    <a:pt x="133" y="65"/>
                    <a:pt x="133" y="65"/>
                  </a:cubicBezTo>
                  <a:cubicBezTo>
                    <a:pt x="135" y="67"/>
                    <a:pt x="137" y="70"/>
                    <a:pt x="137" y="73"/>
                  </a:cubicBezTo>
                  <a:cubicBezTo>
                    <a:pt x="137" y="76"/>
                    <a:pt x="135" y="79"/>
                    <a:pt x="133" y="81"/>
                  </a:cubicBezTo>
                  <a:cubicBezTo>
                    <a:pt x="126" y="88"/>
                    <a:pt x="126" y="88"/>
                    <a:pt x="126" y="88"/>
                  </a:cubicBezTo>
                  <a:cubicBezTo>
                    <a:pt x="126" y="89"/>
                    <a:pt x="125" y="89"/>
                    <a:pt x="125" y="90"/>
                  </a:cubicBezTo>
                  <a:cubicBezTo>
                    <a:pt x="125" y="90"/>
                    <a:pt x="125" y="91"/>
                    <a:pt x="126" y="91"/>
                  </a:cubicBezTo>
                  <a:cubicBezTo>
                    <a:pt x="191" y="156"/>
                    <a:pt x="191" y="156"/>
                    <a:pt x="191" y="156"/>
                  </a:cubicBezTo>
                  <a:cubicBezTo>
                    <a:pt x="191" y="190"/>
                    <a:pt x="191" y="190"/>
                    <a:pt x="191" y="190"/>
                  </a:cubicBezTo>
                  <a:cubicBezTo>
                    <a:pt x="158" y="190"/>
                    <a:pt x="158" y="190"/>
                    <a:pt x="158" y="190"/>
                  </a:cubicBezTo>
                  <a:cubicBezTo>
                    <a:pt x="158" y="174"/>
                    <a:pt x="158" y="174"/>
                    <a:pt x="158" y="174"/>
                  </a:cubicBezTo>
                  <a:cubicBezTo>
                    <a:pt x="158" y="173"/>
                    <a:pt x="158" y="172"/>
                    <a:pt x="156" y="172"/>
                  </a:cubicBezTo>
                  <a:lnTo>
                    <a:pt x="140"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157"/>
            <p:cNvSpPr>
              <a:spLocks noEditPoints="1"/>
            </p:cNvSpPr>
            <p:nvPr/>
          </p:nvSpPr>
          <p:spPr bwMode="auto">
            <a:xfrm>
              <a:off x="2139951" y="3309938"/>
              <a:ext cx="69850" cy="71438"/>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7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7" y="9"/>
                    <a:pt x="27" y="16"/>
                  </a:cubicBezTo>
                  <a:cubicBezTo>
                    <a:pt x="27" y="22"/>
                    <a:pt x="22" y="27"/>
                    <a:pt x="1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09" name="Freeform 158"/>
          <p:cNvSpPr>
            <a:spLocks noEditPoints="1"/>
          </p:cNvSpPr>
          <p:nvPr/>
        </p:nvSpPr>
        <p:spPr bwMode="auto">
          <a:xfrm>
            <a:off x="2892431" y="3209931"/>
            <a:ext cx="434975" cy="434975"/>
          </a:xfrm>
          <a:custGeom>
            <a:avLst/>
            <a:gdLst>
              <a:gd name="T0" fmla="*/ 191 w 193"/>
              <a:gd name="T1" fmla="*/ 193 h 193"/>
              <a:gd name="T2" fmla="*/ 193 w 193"/>
              <a:gd name="T3" fmla="*/ 165 h 193"/>
              <a:gd name="T4" fmla="*/ 142 w 193"/>
              <a:gd name="T5" fmla="*/ 112 h 193"/>
              <a:gd name="T6" fmla="*/ 144 w 193"/>
              <a:gd name="T7" fmla="*/ 89 h 193"/>
              <a:gd name="T8" fmla="*/ 112 w 193"/>
              <a:gd name="T9" fmla="*/ 56 h 193"/>
              <a:gd name="T10" fmla="*/ 0 w 193"/>
              <a:gd name="T11" fmla="*/ 56 h 193"/>
              <a:gd name="T12" fmla="*/ 57 w 193"/>
              <a:gd name="T13" fmla="*/ 112 h 193"/>
              <a:gd name="T14" fmla="*/ 100 w 193"/>
              <a:gd name="T15" fmla="*/ 148 h 193"/>
              <a:gd name="T16" fmla="*/ 112 w 193"/>
              <a:gd name="T17" fmla="*/ 142 h 193"/>
              <a:gd name="T18" fmla="*/ 128 w 193"/>
              <a:gd name="T19" fmla="*/ 157 h 193"/>
              <a:gd name="T20" fmla="*/ 144 w 193"/>
              <a:gd name="T21" fmla="*/ 174 h 193"/>
              <a:gd name="T22" fmla="*/ 162 w 193"/>
              <a:gd name="T23" fmla="*/ 175 h 193"/>
              <a:gd name="T24" fmla="*/ 164 w 193"/>
              <a:gd name="T25" fmla="*/ 193 h 193"/>
              <a:gd name="T26" fmla="*/ 4 w 193"/>
              <a:gd name="T27" fmla="*/ 56 h 193"/>
              <a:gd name="T28" fmla="*/ 107 w 193"/>
              <a:gd name="T29" fmla="*/ 46 h 193"/>
              <a:gd name="T30" fmla="*/ 103 w 193"/>
              <a:gd name="T31" fmla="*/ 49 h 193"/>
              <a:gd name="T32" fmla="*/ 82 w 193"/>
              <a:gd name="T33" fmla="*/ 50 h 193"/>
              <a:gd name="T34" fmla="*/ 49 w 193"/>
              <a:gd name="T35" fmla="*/ 103 h 193"/>
              <a:gd name="T36" fmla="*/ 46 w 193"/>
              <a:gd name="T37" fmla="*/ 108 h 193"/>
              <a:gd name="T38" fmla="*/ 148 w 193"/>
              <a:gd name="T39" fmla="*/ 156 h 193"/>
              <a:gd name="T40" fmla="*/ 129 w 193"/>
              <a:gd name="T41" fmla="*/ 154 h 193"/>
              <a:gd name="T42" fmla="*/ 112 w 193"/>
              <a:gd name="T43" fmla="*/ 138 h 193"/>
              <a:gd name="T44" fmla="*/ 108 w 193"/>
              <a:gd name="T45" fmla="*/ 141 h 193"/>
              <a:gd name="T46" fmla="*/ 91 w 193"/>
              <a:gd name="T47" fmla="*/ 141 h 193"/>
              <a:gd name="T48" fmla="*/ 52 w 193"/>
              <a:gd name="T49" fmla="*/ 85 h 193"/>
              <a:gd name="T50" fmla="*/ 93 w 193"/>
              <a:gd name="T51" fmla="*/ 49 h 193"/>
              <a:gd name="T52" fmla="*/ 108 w 193"/>
              <a:gd name="T53" fmla="*/ 59 h 193"/>
              <a:gd name="T54" fmla="*/ 101 w 193"/>
              <a:gd name="T55" fmla="*/ 82 h 193"/>
              <a:gd name="T56" fmla="*/ 98 w 193"/>
              <a:gd name="T57" fmla="*/ 83 h 193"/>
              <a:gd name="T58" fmla="*/ 81 w 193"/>
              <a:gd name="T59" fmla="*/ 92 h 193"/>
              <a:gd name="T60" fmla="*/ 103 w 193"/>
              <a:gd name="T61" fmla="*/ 92 h 193"/>
              <a:gd name="T62" fmla="*/ 102 w 193"/>
              <a:gd name="T63" fmla="*/ 88 h 193"/>
              <a:gd name="T64" fmla="*/ 111 w 193"/>
              <a:gd name="T65" fmla="*/ 68 h 193"/>
              <a:gd name="T66" fmla="*/ 141 w 193"/>
              <a:gd name="T67" fmla="*/ 92 h 193"/>
              <a:gd name="T68" fmla="*/ 141 w 193"/>
              <a:gd name="T69" fmla="*/ 108 h 193"/>
              <a:gd name="T70" fmla="*/ 137 w 193"/>
              <a:gd name="T71" fmla="*/ 112 h 193"/>
              <a:gd name="T72" fmla="*/ 189 w 193"/>
              <a:gd name="T73" fmla="*/ 165 h 193"/>
              <a:gd name="T74" fmla="*/ 166 w 193"/>
              <a:gd name="T75" fmla="*/ 190 h 193"/>
              <a:gd name="T76" fmla="*/ 164 w 193"/>
              <a:gd name="T77" fmla="*/ 172 h 193"/>
              <a:gd name="T78" fmla="*/ 99 w 193"/>
              <a:gd name="T79" fmla="*/ 92 h 193"/>
              <a:gd name="T80" fmla="*/ 85 w 193"/>
              <a:gd name="T81" fmla="*/ 92 h 193"/>
              <a:gd name="T82" fmla="*/ 99 w 193"/>
              <a:gd name="T83" fmla="*/ 9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193">
                <a:moveTo>
                  <a:pt x="164" y="193"/>
                </a:moveTo>
                <a:cubicBezTo>
                  <a:pt x="191" y="193"/>
                  <a:pt x="191" y="193"/>
                  <a:pt x="191" y="193"/>
                </a:cubicBezTo>
                <a:cubicBezTo>
                  <a:pt x="192" y="193"/>
                  <a:pt x="193" y="193"/>
                  <a:pt x="193" y="192"/>
                </a:cubicBezTo>
                <a:cubicBezTo>
                  <a:pt x="193" y="165"/>
                  <a:pt x="193" y="165"/>
                  <a:pt x="193" y="165"/>
                </a:cubicBezTo>
                <a:cubicBezTo>
                  <a:pt x="193" y="164"/>
                  <a:pt x="193" y="164"/>
                  <a:pt x="193" y="163"/>
                </a:cubicBezTo>
                <a:cubicBezTo>
                  <a:pt x="142" y="112"/>
                  <a:pt x="142" y="112"/>
                  <a:pt x="142" y="112"/>
                </a:cubicBezTo>
                <a:cubicBezTo>
                  <a:pt x="144" y="111"/>
                  <a:pt x="144" y="111"/>
                  <a:pt x="144" y="111"/>
                </a:cubicBezTo>
                <a:cubicBezTo>
                  <a:pt x="150" y="105"/>
                  <a:pt x="149" y="95"/>
                  <a:pt x="144" y="89"/>
                </a:cubicBezTo>
                <a:cubicBezTo>
                  <a:pt x="112" y="58"/>
                  <a:pt x="112" y="58"/>
                  <a:pt x="112" y="58"/>
                </a:cubicBezTo>
                <a:cubicBezTo>
                  <a:pt x="112" y="56"/>
                  <a:pt x="112" y="56"/>
                  <a:pt x="112" y="56"/>
                </a:cubicBezTo>
                <a:cubicBezTo>
                  <a:pt x="112" y="25"/>
                  <a:pt x="87" y="0"/>
                  <a:pt x="56" y="0"/>
                </a:cubicBezTo>
                <a:cubicBezTo>
                  <a:pt x="25" y="0"/>
                  <a:pt x="0" y="25"/>
                  <a:pt x="0" y="56"/>
                </a:cubicBezTo>
                <a:cubicBezTo>
                  <a:pt x="0" y="87"/>
                  <a:pt x="25" y="112"/>
                  <a:pt x="56" y="112"/>
                </a:cubicBezTo>
                <a:cubicBezTo>
                  <a:pt x="57" y="112"/>
                  <a:pt x="57" y="112"/>
                  <a:pt x="57" y="112"/>
                </a:cubicBezTo>
                <a:cubicBezTo>
                  <a:pt x="89" y="144"/>
                  <a:pt x="89" y="144"/>
                  <a:pt x="89" y="144"/>
                </a:cubicBezTo>
                <a:cubicBezTo>
                  <a:pt x="92" y="147"/>
                  <a:pt x="96" y="148"/>
                  <a:pt x="100" y="148"/>
                </a:cubicBezTo>
                <a:cubicBezTo>
                  <a:pt x="104" y="148"/>
                  <a:pt x="108" y="147"/>
                  <a:pt x="110" y="144"/>
                </a:cubicBezTo>
                <a:cubicBezTo>
                  <a:pt x="112" y="142"/>
                  <a:pt x="112" y="142"/>
                  <a:pt x="112" y="142"/>
                </a:cubicBezTo>
                <a:cubicBezTo>
                  <a:pt x="127" y="157"/>
                  <a:pt x="127" y="157"/>
                  <a:pt x="127" y="157"/>
                </a:cubicBezTo>
                <a:cubicBezTo>
                  <a:pt x="127" y="157"/>
                  <a:pt x="127" y="157"/>
                  <a:pt x="128" y="157"/>
                </a:cubicBezTo>
                <a:cubicBezTo>
                  <a:pt x="144" y="157"/>
                  <a:pt x="144" y="157"/>
                  <a:pt x="144" y="157"/>
                </a:cubicBezTo>
                <a:cubicBezTo>
                  <a:pt x="144" y="174"/>
                  <a:pt x="144" y="174"/>
                  <a:pt x="144" y="174"/>
                </a:cubicBezTo>
                <a:cubicBezTo>
                  <a:pt x="144" y="175"/>
                  <a:pt x="145" y="175"/>
                  <a:pt x="146" y="175"/>
                </a:cubicBezTo>
                <a:cubicBezTo>
                  <a:pt x="162" y="175"/>
                  <a:pt x="162" y="175"/>
                  <a:pt x="162" y="175"/>
                </a:cubicBezTo>
                <a:cubicBezTo>
                  <a:pt x="162" y="192"/>
                  <a:pt x="162" y="192"/>
                  <a:pt x="162" y="192"/>
                </a:cubicBezTo>
                <a:cubicBezTo>
                  <a:pt x="162" y="193"/>
                  <a:pt x="163" y="193"/>
                  <a:pt x="164" y="193"/>
                </a:cubicBezTo>
                <a:close/>
                <a:moveTo>
                  <a:pt x="46" y="108"/>
                </a:moveTo>
                <a:cubicBezTo>
                  <a:pt x="22" y="103"/>
                  <a:pt x="4" y="81"/>
                  <a:pt x="4" y="56"/>
                </a:cubicBezTo>
                <a:cubicBezTo>
                  <a:pt x="4" y="28"/>
                  <a:pt x="27" y="4"/>
                  <a:pt x="56" y="4"/>
                </a:cubicBezTo>
                <a:cubicBezTo>
                  <a:pt x="81" y="4"/>
                  <a:pt x="103" y="22"/>
                  <a:pt x="107" y="46"/>
                </a:cubicBezTo>
                <a:cubicBezTo>
                  <a:pt x="109" y="53"/>
                  <a:pt x="109" y="53"/>
                  <a:pt x="109" y="53"/>
                </a:cubicBezTo>
                <a:cubicBezTo>
                  <a:pt x="103" y="49"/>
                  <a:pt x="103" y="49"/>
                  <a:pt x="103" y="49"/>
                </a:cubicBezTo>
                <a:cubicBezTo>
                  <a:pt x="100" y="47"/>
                  <a:pt x="97" y="45"/>
                  <a:pt x="93" y="45"/>
                </a:cubicBezTo>
                <a:cubicBezTo>
                  <a:pt x="89" y="45"/>
                  <a:pt x="85" y="47"/>
                  <a:pt x="82" y="50"/>
                </a:cubicBezTo>
                <a:cubicBezTo>
                  <a:pt x="50" y="83"/>
                  <a:pt x="50" y="83"/>
                  <a:pt x="50" y="83"/>
                </a:cubicBezTo>
                <a:cubicBezTo>
                  <a:pt x="44" y="88"/>
                  <a:pt x="44" y="97"/>
                  <a:pt x="49" y="103"/>
                </a:cubicBezTo>
                <a:cubicBezTo>
                  <a:pt x="53" y="109"/>
                  <a:pt x="53" y="109"/>
                  <a:pt x="53" y="109"/>
                </a:cubicBezTo>
                <a:lnTo>
                  <a:pt x="46" y="108"/>
                </a:lnTo>
                <a:close/>
                <a:moveTo>
                  <a:pt x="148" y="172"/>
                </a:moveTo>
                <a:cubicBezTo>
                  <a:pt x="148" y="156"/>
                  <a:pt x="148" y="156"/>
                  <a:pt x="148" y="156"/>
                </a:cubicBezTo>
                <a:cubicBezTo>
                  <a:pt x="148" y="154"/>
                  <a:pt x="147" y="154"/>
                  <a:pt x="146" y="154"/>
                </a:cubicBezTo>
                <a:cubicBezTo>
                  <a:pt x="129" y="154"/>
                  <a:pt x="129" y="154"/>
                  <a:pt x="129" y="154"/>
                </a:cubicBezTo>
                <a:cubicBezTo>
                  <a:pt x="114" y="138"/>
                  <a:pt x="114" y="138"/>
                  <a:pt x="114" y="138"/>
                </a:cubicBezTo>
                <a:cubicBezTo>
                  <a:pt x="113" y="138"/>
                  <a:pt x="113" y="138"/>
                  <a:pt x="112" y="138"/>
                </a:cubicBezTo>
                <a:cubicBezTo>
                  <a:pt x="112" y="138"/>
                  <a:pt x="111" y="138"/>
                  <a:pt x="111" y="138"/>
                </a:cubicBezTo>
                <a:cubicBezTo>
                  <a:pt x="108" y="141"/>
                  <a:pt x="108" y="141"/>
                  <a:pt x="108" y="141"/>
                </a:cubicBezTo>
                <a:cubicBezTo>
                  <a:pt x="106" y="143"/>
                  <a:pt x="103" y="145"/>
                  <a:pt x="100" y="145"/>
                </a:cubicBezTo>
                <a:cubicBezTo>
                  <a:pt x="97" y="145"/>
                  <a:pt x="94" y="143"/>
                  <a:pt x="91" y="141"/>
                </a:cubicBezTo>
                <a:cubicBezTo>
                  <a:pt x="52" y="102"/>
                  <a:pt x="52" y="102"/>
                  <a:pt x="52" y="102"/>
                </a:cubicBezTo>
                <a:cubicBezTo>
                  <a:pt x="48" y="97"/>
                  <a:pt x="48" y="90"/>
                  <a:pt x="52" y="85"/>
                </a:cubicBezTo>
                <a:cubicBezTo>
                  <a:pt x="85" y="52"/>
                  <a:pt x="85" y="52"/>
                  <a:pt x="85" y="52"/>
                </a:cubicBezTo>
                <a:cubicBezTo>
                  <a:pt x="87" y="50"/>
                  <a:pt x="90" y="49"/>
                  <a:pt x="93" y="49"/>
                </a:cubicBezTo>
                <a:cubicBezTo>
                  <a:pt x="96" y="49"/>
                  <a:pt x="99" y="50"/>
                  <a:pt x="102" y="52"/>
                </a:cubicBezTo>
                <a:cubicBezTo>
                  <a:pt x="108" y="59"/>
                  <a:pt x="108" y="59"/>
                  <a:pt x="108" y="59"/>
                </a:cubicBezTo>
                <a:cubicBezTo>
                  <a:pt x="108" y="60"/>
                  <a:pt x="108" y="60"/>
                  <a:pt x="108" y="60"/>
                </a:cubicBezTo>
                <a:cubicBezTo>
                  <a:pt x="107" y="68"/>
                  <a:pt x="105" y="76"/>
                  <a:pt x="101" y="82"/>
                </a:cubicBezTo>
                <a:cubicBezTo>
                  <a:pt x="100" y="85"/>
                  <a:pt x="100" y="85"/>
                  <a:pt x="100" y="85"/>
                </a:cubicBezTo>
                <a:cubicBezTo>
                  <a:pt x="98" y="83"/>
                  <a:pt x="98" y="83"/>
                  <a:pt x="98" y="83"/>
                </a:cubicBezTo>
                <a:cubicBezTo>
                  <a:pt x="96" y="82"/>
                  <a:pt x="94" y="82"/>
                  <a:pt x="92" y="82"/>
                </a:cubicBezTo>
                <a:cubicBezTo>
                  <a:pt x="86" y="82"/>
                  <a:pt x="81" y="86"/>
                  <a:pt x="81" y="92"/>
                </a:cubicBezTo>
                <a:cubicBezTo>
                  <a:pt x="81" y="98"/>
                  <a:pt x="86" y="103"/>
                  <a:pt x="92" y="103"/>
                </a:cubicBezTo>
                <a:cubicBezTo>
                  <a:pt x="98" y="103"/>
                  <a:pt x="103" y="98"/>
                  <a:pt x="103" y="92"/>
                </a:cubicBezTo>
                <a:cubicBezTo>
                  <a:pt x="103" y="91"/>
                  <a:pt x="103" y="90"/>
                  <a:pt x="102" y="89"/>
                </a:cubicBezTo>
                <a:cubicBezTo>
                  <a:pt x="102" y="88"/>
                  <a:pt x="102" y="88"/>
                  <a:pt x="102" y="88"/>
                </a:cubicBezTo>
                <a:cubicBezTo>
                  <a:pt x="103" y="87"/>
                  <a:pt x="103" y="87"/>
                  <a:pt x="103" y="87"/>
                </a:cubicBezTo>
                <a:cubicBezTo>
                  <a:pt x="107" y="81"/>
                  <a:pt x="109" y="74"/>
                  <a:pt x="111" y="68"/>
                </a:cubicBezTo>
                <a:cubicBezTo>
                  <a:pt x="112" y="63"/>
                  <a:pt x="112" y="63"/>
                  <a:pt x="112" y="63"/>
                </a:cubicBezTo>
                <a:cubicBezTo>
                  <a:pt x="141" y="92"/>
                  <a:pt x="141" y="92"/>
                  <a:pt x="141" y="92"/>
                </a:cubicBezTo>
                <a:cubicBezTo>
                  <a:pt x="143" y="94"/>
                  <a:pt x="144" y="97"/>
                  <a:pt x="144" y="100"/>
                </a:cubicBezTo>
                <a:cubicBezTo>
                  <a:pt x="144" y="103"/>
                  <a:pt x="143" y="106"/>
                  <a:pt x="141" y="108"/>
                </a:cubicBezTo>
                <a:cubicBezTo>
                  <a:pt x="138" y="111"/>
                  <a:pt x="138" y="111"/>
                  <a:pt x="138" y="111"/>
                </a:cubicBezTo>
                <a:cubicBezTo>
                  <a:pt x="138" y="111"/>
                  <a:pt x="137" y="112"/>
                  <a:pt x="137" y="112"/>
                </a:cubicBezTo>
                <a:cubicBezTo>
                  <a:pt x="137" y="113"/>
                  <a:pt x="138" y="113"/>
                  <a:pt x="138" y="114"/>
                </a:cubicBezTo>
                <a:cubicBezTo>
                  <a:pt x="189" y="165"/>
                  <a:pt x="189" y="165"/>
                  <a:pt x="189" y="165"/>
                </a:cubicBezTo>
                <a:cubicBezTo>
                  <a:pt x="189" y="190"/>
                  <a:pt x="189" y="190"/>
                  <a:pt x="189" y="190"/>
                </a:cubicBezTo>
                <a:cubicBezTo>
                  <a:pt x="166" y="190"/>
                  <a:pt x="166" y="190"/>
                  <a:pt x="166" y="190"/>
                </a:cubicBezTo>
                <a:cubicBezTo>
                  <a:pt x="166" y="174"/>
                  <a:pt x="166" y="174"/>
                  <a:pt x="166" y="174"/>
                </a:cubicBezTo>
                <a:cubicBezTo>
                  <a:pt x="166" y="173"/>
                  <a:pt x="165" y="172"/>
                  <a:pt x="164" y="172"/>
                </a:cubicBezTo>
                <a:lnTo>
                  <a:pt x="148" y="172"/>
                </a:lnTo>
                <a:close/>
                <a:moveTo>
                  <a:pt x="99" y="92"/>
                </a:moveTo>
                <a:cubicBezTo>
                  <a:pt x="99" y="96"/>
                  <a:pt x="96" y="100"/>
                  <a:pt x="92" y="100"/>
                </a:cubicBezTo>
                <a:cubicBezTo>
                  <a:pt x="88" y="100"/>
                  <a:pt x="85" y="96"/>
                  <a:pt x="85" y="92"/>
                </a:cubicBezTo>
                <a:cubicBezTo>
                  <a:pt x="85" y="88"/>
                  <a:pt x="88" y="85"/>
                  <a:pt x="92" y="85"/>
                </a:cubicBezTo>
                <a:cubicBezTo>
                  <a:pt x="96" y="85"/>
                  <a:pt x="99" y="88"/>
                  <a:pt x="99" y="92"/>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10" name="Group 609"/>
          <p:cNvGrpSpPr/>
          <p:nvPr/>
        </p:nvGrpSpPr>
        <p:grpSpPr>
          <a:xfrm>
            <a:off x="3746506" y="3249616"/>
            <a:ext cx="434975" cy="354013"/>
            <a:chOff x="3746501" y="3249613"/>
            <a:chExt cx="434975" cy="354013"/>
          </a:xfrm>
          <a:solidFill>
            <a:schemeClr val="tx2">
              <a:lumMod val="20000"/>
              <a:lumOff val="80000"/>
            </a:schemeClr>
          </a:solidFill>
        </p:grpSpPr>
        <p:sp>
          <p:nvSpPr>
            <p:cNvPr id="611" name="Freeform 159"/>
            <p:cNvSpPr>
              <a:spLocks noEditPoints="1"/>
            </p:cNvSpPr>
            <p:nvPr/>
          </p:nvSpPr>
          <p:spPr bwMode="auto">
            <a:xfrm>
              <a:off x="3746501" y="3394076"/>
              <a:ext cx="434975" cy="68263"/>
            </a:xfrm>
            <a:custGeom>
              <a:avLst/>
              <a:gdLst>
                <a:gd name="T0" fmla="*/ 177 w 193"/>
                <a:gd name="T1" fmla="*/ 0 h 30"/>
                <a:gd name="T2" fmla="*/ 15 w 193"/>
                <a:gd name="T3" fmla="*/ 0 h 30"/>
                <a:gd name="T4" fmla="*/ 0 w 193"/>
                <a:gd name="T5" fmla="*/ 15 h 30"/>
                <a:gd name="T6" fmla="*/ 15 w 193"/>
                <a:gd name="T7" fmla="*/ 30 h 30"/>
                <a:gd name="T8" fmla="*/ 177 w 193"/>
                <a:gd name="T9" fmla="*/ 30 h 30"/>
                <a:gd name="T10" fmla="*/ 193 w 193"/>
                <a:gd name="T11" fmla="*/ 15 h 30"/>
                <a:gd name="T12" fmla="*/ 177 w 193"/>
                <a:gd name="T13" fmla="*/ 0 h 30"/>
                <a:gd name="T14" fmla="*/ 177 w 193"/>
                <a:gd name="T15" fmla="*/ 27 h 30"/>
                <a:gd name="T16" fmla="*/ 15 w 193"/>
                <a:gd name="T17" fmla="*/ 27 h 30"/>
                <a:gd name="T18" fmla="*/ 4 w 193"/>
                <a:gd name="T19" fmla="*/ 15 h 30"/>
                <a:gd name="T20" fmla="*/ 15 w 193"/>
                <a:gd name="T21" fmla="*/ 3 h 30"/>
                <a:gd name="T22" fmla="*/ 177 w 193"/>
                <a:gd name="T23" fmla="*/ 3 h 30"/>
                <a:gd name="T24" fmla="*/ 189 w 193"/>
                <a:gd name="T25" fmla="*/ 15 h 30"/>
                <a:gd name="T26" fmla="*/ 177 w 193"/>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177" y="0"/>
                  </a:moveTo>
                  <a:cubicBezTo>
                    <a:pt x="15" y="0"/>
                    <a:pt x="15" y="0"/>
                    <a:pt x="15" y="0"/>
                  </a:cubicBezTo>
                  <a:cubicBezTo>
                    <a:pt x="7" y="0"/>
                    <a:pt x="0" y="6"/>
                    <a:pt x="0" y="15"/>
                  </a:cubicBezTo>
                  <a:cubicBezTo>
                    <a:pt x="0" y="23"/>
                    <a:pt x="7" y="30"/>
                    <a:pt x="15" y="30"/>
                  </a:cubicBezTo>
                  <a:cubicBezTo>
                    <a:pt x="177" y="30"/>
                    <a:pt x="177" y="30"/>
                    <a:pt x="177" y="30"/>
                  </a:cubicBezTo>
                  <a:cubicBezTo>
                    <a:pt x="186" y="30"/>
                    <a:pt x="193" y="23"/>
                    <a:pt x="193" y="15"/>
                  </a:cubicBezTo>
                  <a:cubicBezTo>
                    <a:pt x="193" y="6"/>
                    <a:pt x="186" y="0"/>
                    <a:pt x="177" y="0"/>
                  </a:cubicBezTo>
                  <a:close/>
                  <a:moveTo>
                    <a:pt x="177" y="27"/>
                  </a:moveTo>
                  <a:cubicBezTo>
                    <a:pt x="15" y="27"/>
                    <a:pt x="15" y="27"/>
                    <a:pt x="15" y="27"/>
                  </a:cubicBezTo>
                  <a:cubicBezTo>
                    <a:pt x="9" y="27"/>
                    <a:pt x="4" y="21"/>
                    <a:pt x="4" y="15"/>
                  </a:cubicBezTo>
                  <a:cubicBezTo>
                    <a:pt x="4" y="8"/>
                    <a:pt x="9" y="3"/>
                    <a:pt x="15" y="3"/>
                  </a:cubicBezTo>
                  <a:cubicBezTo>
                    <a:pt x="177" y="3"/>
                    <a:pt x="177" y="3"/>
                    <a:pt x="177" y="3"/>
                  </a:cubicBezTo>
                  <a:cubicBezTo>
                    <a:pt x="184" y="3"/>
                    <a:pt x="189" y="8"/>
                    <a:pt x="189" y="15"/>
                  </a:cubicBezTo>
                  <a:cubicBezTo>
                    <a:pt x="189" y="21"/>
                    <a:pt x="184" y="27"/>
                    <a:pt x="177"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160"/>
            <p:cNvSpPr>
              <a:spLocks noEditPoints="1"/>
            </p:cNvSpPr>
            <p:nvPr/>
          </p:nvSpPr>
          <p:spPr bwMode="auto">
            <a:xfrm>
              <a:off x="3746501" y="3536951"/>
              <a:ext cx="434975" cy="66675"/>
            </a:xfrm>
            <a:custGeom>
              <a:avLst/>
              <a:gdLst>
                <a:gd name="T0" fmla="*/ 177 w 193"/>
                <a:gd name="T1" fmla="*/ 0 h 30"/>
                <a:gd name="T2" fmla="*/ 15 w 193"/>
                <a:gd name="T3" fmla="*/ 0 h 30"/>
                <a:gd name="T4" fmla="*/ 0 w 193"/>
                <a:gd name="T5" fmla="*/ 15 h 30"/>
                <a:gd name="T6" fmla="*/ 15 w 193"/>
                <a:gd name="T7" fmla="*/ 30 h 30"/>
                <a:gd name="T8" fmla="*/ 177 w 193"/>
                <a:gd name="T9" fmla="*/ 30 h 30"/>
                <a:gd name="T10" fmla="*/ 193 w 193"/>
                <a:gd name="T11" fmla="*/ 15 h 30"/>
                <a:gd name="T12" fmla="*/ 177 w 193"/>
                <a:gd name="T13" fmla="*/ 0 h 30"/>
                <a:gd name="T14" fmla="*/ 177 w 193"/>
                <a:gd name="T15" fmla="*/ 27 h 30"/>
                <a:gd name="T16" fmla="*/ 15 w 193"/>
                <a:gd name="T17" fmla="*/ 27 h 30"/>
                <a:gd name="T18" fmla="*/ 4 w 193"/>
                <a:gd name="T19" fmla="*/ 15 h 30"/>
                <a:gd name="T20" fmla="*/ 15 w 193"/>
                <a:gd name="T21" fmla="*/ 3 h 30"/>
                <a:gd name="T22" fmla="*/ 177 w 193"/>
                <a:gd name="T23" fmla="*/ 3 h 30"/>
                <a:gd name="T24" fmla="*/ 189 w 193"/>
                <a:gd name="T25" fmla="*/ 15 h 30"/>
                <a:gd name="T26" fmla="*/ 177 w 193"/>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177" y="0"/>
                  </a:moveTo>
                  <a:cubicBezTo>
                    <a:pt x="15" y="0"/>
                    <a:pt x="15" y="0"/>
                    <a:pt x="15" y="0"/>
                  </a:cubicBezTo>
                  <a:cubicBezTo>
                    <a:pt x="7" y="0"/>
                    <a:pt x="0" y="7"/>
                    <a:pt x="0" y="15"/>
                  </a:cubicBezTo>
                  <a:cubicBezTo>
                    <a:pt x="0" y="24"/>
                    <a:pt x="7" y="30"/>
                    <a:pt x="15" y="30"/>
                  </a:cubicBezTo>
                  <a:cubicBezTo>
                    <a:pt x="177" y="30"/>
                    <a:pt x="177" y="30"/>
                    <a:pt x="177" y="30"/>
                  </a:cubicBezTo>
                  <a:cubicBezTo>
                    <a:pt x="186" y="30"/>
                    <a:pt x="193" y="24"/>
                    <a:pt x="193" y="15"/>
                  </a:cubicBezTo>
                  <a:cubicBezTo>
                    <a:pt x="193" y="7"/>
                    <a:pt x="186" y="0"/>
                    <a:pt x="177" y="0"/>
                  </a:cubicBezTo>
                  <a:close/>
                  <a:moveTo>
                    <a:pt x="177" y="27"/>
                  </a:moveTo>
                  <a:cubicBezTo>
                    <a:pt x="15" y="27"/>
                    <a:pt x="15" y="27"/>
                    <a:pt x="15" y="27"/>
                  </a:cubicBezTo>
                  <a:cubicBezTo>
                    <a:pt x="9" y="27"/>
                    <a:pt x="4" y="21"/>
                    <a:pt x="4" y="15"/>
                  </a:cubicBezTo>
                  <a:cubicBezTo>
                    <a:pt x="4" y="9"/>
                    <a:pt x="9" y="3"/>
                    <a:pt x="15" y="3"/>
                  </a:cubicBezTo>
                  <a:cubicBezTo>
                    <a:pt x="177" y="3"/>
                    <a:pt x="177" y="3"/>
                    <a:pt x="177" y="3"/>
                  </a:cubicBezTo>
                  <a:cubicBezTo>
                    <a:pt x="184" y="3"/>
                    <a:pt x="189" y="9"/>
                    <a:pt x="189" y="15"/>
                  </a:cubicBezTo>
                  <a:cubicBezTo>
                    <a:pt x="189" y="21"/>
                    <a:pt x="184" y="27"/>
                    <a:pt x="177"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161"/>
            <p:cNvSpPr>
              <a:spLocks noEditPoints="1"/>
            </p:cNvSpPr>
            <p:nvPr/>
          </p:nvSpPr>
          <p:spPr bwMode="auto">
            <a:xfrm>
              <a:off x="3746501" y="3249613"/>
              <a:ext cx="434975" cy="69850"/>
            </a:xfrm>
            <a:custGeom>
              <a:avLst/>
              <a:gdLst>
                <a:gd name="T0" fmla="*/ 15 w 193"/>
                <a:gd name="T1" fmla="*/ 31 h 31"/>
                <a:gd name="T2" fmla="*/ 177 w 193"/>
                <a:gd name="T3" fmla="*/ 31 h 31"/>
                <a:gd name="T4" fmla="*/ 193 w 193"/>
                <a:gd name="T5" fmla="*/ 16 h 31"/>
                <a:gd name="T6" fmla="*/ 177 w 193"/>
                <a:gd name="T7" fmla="*/ 0 h 31"/>
                <a:gd name="T8" fmla="*/ 15 w 193"/>
                <a:gd name="T9" fmla="*/ 0 h 31"/>
                <a:gd name="T10" fmla="*/ 0 w 193"/>
                <a:gd name="T11" fmla="*/ 16 h 31"/>
                <a:gd name="T12" fmla="*/ 15 w 193"/>
                <a:gd name="T13" fmla="*/ 31 h 31"/>
                <a:gd name="T14" fmla="*/ 15 w 193"/>
                <a:gd name="T15" fmla="*/ 4 h 31"/>
                <a:gd name="T16" fmla="*/ 177 w 193"/>
                <a:gd name="T17" fmla="*/ 4 h 31"/>
                <a:gd name="T18" fmla="*/ 189 w 193"/>
                <a:gd name="T19" fmla="*/ 16 h 31"/>
                <a:gd name="T20" fmla="*/ 177 w 193"/>
                <a:gd name="T21" fmla="*/ 27 h 31"/>
                <a:gd name="T22" fmla="*/ 15 w 193"/>
                <a:gd name="T23" fmla="*/ 27 h 31"/>
                <a:gd name="T24" fmla="*/ 4 w 193"/>
                <a:gd name="T25" fmla="*/ 16 h 31"/>
                <a:gd name="T26" fmla="*/ 15 w 193"/>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15" y="31"/>
                  </a:moveTo>
                  <a:cubicBezTo>
                    <a:pt x="177" y="31"/>
                    <a:pt x="177" y="31"/>
                    <a:pt x="177" y="31"/>
                  </a:cubicBezTo>
                  <a:cubicBezTo>
                    <a:pt x="186" y="31"/>
                    <a:pt x="193" y="24"/>
                    <a:pt x="193" y="16"/>
                  </a:cubicBezTo>
                  <a:cubicBezTo>
                    <a:pt x="193" y="7"/>
                    <a:pt x="186" y="0"/>
                    <a:pt x="177" y="0"/>
                  </a:cubicBezTo>
                  <a:cubicBezTo>
                    <a:pt x="15" y="0"/>
                    <a:pt x="15" y="0"/>
                    <a:pt x="15" y="0"/>
                  </a:cubicBezTo>
                  <a:cubicBezTo>
                    <a:pt x="7" y="0"/>
                    <a:pt x="0" y="7"/>
                    <a:pt x="0" y="16"/>
                  </a:cubicBezTo>
                  <a:cubicBezTo>
                    <a:pt x="0" y="24"/>
                    <a:pt x="7" y="31"/>
                    <a:pt x="15" y="31"/>
                  </a:cubicBezTo>
                  <a:close/>
                  <a:moveTo>
                    <a:pt x="15" y="4"/>
                  </a:moveTo>
                  <a:cubicBezTo>
                    <a:pt x="177" y="4"/>
                    <a:pt x="177" y="4"/>
                    <a:pt x="177" y="4"/>
                  </a:cubicBezTo>
                  <a:cubicBezTo>
                    <a:pt x="184" y="4"/>
                    <a:pt x="189" y="9"/>
                    <a:pt x="189" y="16"/>
                  </a:cubicBezTo>
                  <a:cubicBezTo>
                    <a:pt x="189" y="22"/>
                    <a:pt x="184" y="27"/>
                    <a:pt x="177" y="27"/>
                  </a:cubicBezTo>
                  <a:cubicBezTo>
                    <a:pt x="15" y="27"/>
                    <a:pt x="15" y="27"/>
                    <a:pt x="15" y="27"/>
                  </a:cubicBezTo>
                  <a:cubicBezTo>
                    <a:pt x="9" y="27"/>
                    <a:pt x="4" y="22"/>
                    <a:pt x="4" y="16"/>
                  </a:cubicBezTo>
                  <a:cubicBezTo>
                    <a:pt x="4" y="9"/>
                    <a:pt x="9" y="4"/>
                    <a:pt x="1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14" name="Group 613"/>
          <p:cNvGrpSpPr/>
          <p:nvPr/>
        </p:nvGrpSpPr>
        <p:grpSpPr>
          <a:xfrm>
            <a:off x="4597406" y="3249616"/>
            <a:ext cx="438151" cy="354013"/>
            <a:chOff x="4597401" y="3249613"/>
            <a:chExt cx="438150" cy="354013"/>
          </a:xfrm>
          <a:solidFill>
            <a:schemeClr val="tx2">
              <a:lumMod val="20000"/>
              <a:lumOff val="80000"/>
            </a:schemeClr>
          </a:solidFill>
        </p:grpSpPr>
        <p:sp>
          <p:nvSpPr>
            <p:cNvPr id="615" name="Freeform 162"/>
            <p:cNvSpPr>
              <a:spLocks noEditPoints="1"/>
            </p:cNvSpPr>
            <p:nvPr/>
          </p:nvSpPr>
          <p:spPr bwMode="auto">
            <a:xfrm>
              <a:off x="4597401" y="3536951"/>
              <a:ext cx="69850" cy="66675"/>
            </a:xfrm>
            <a:custGeom>
              <a:avLst/>
              <a:gdLst>
                <a:gd name="T0" fmla="*/ 16 w 31"/>
                <a:gd name="T1" fmla="*/ 0 h 30"/>
                <a:gd name="T2" fmla="*/ 0 w 31"/>
                <a:gd name="T3" fmla="*/ 15 h 30"/>
                <a:gd name="T4" fmla="*/ 16 w 31"/>
                <a:gd name="T5" fmla="*/ 30 h 30"/>
                <a:gd name="T6" fmla="*/ 31 w 31"/>
                <a:gd name="T7" fmla="*/ 15 h 30"/>
                <a:gd name="T8" fmla="*/ 16 w 31"/>
                <a:gd name="T9" fmla="*/ 0 h 30"/>
                <a:gd name="T10" fmla="*/ 16 w 31"/>
                <a:gd name="T11" fmla="*/ 27 h 30"/>
                <a:gd name="T12" fmla="*/ 4 w 31"/>
                <a:gd name="T13" fmla="*/ 15 h 30"/>
                <a:gd name="T14" fmla="*/ 16 w 31"/>
                <a:gd name="T15" fmla="*/ 3 h 30"/>
                <a:gd name="T16" fmla="*/ 28 w 31"/>
                <a:gd name="T17" fmla="*/ 15 h 30"/>
                <a:gd name="T18" fmla="*/ 16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6" y="0"/>
                  </a:moveTo>
                  <a:cubicBezTo>
                    <a:pt x="7" y="0"/>
                    <a:pt x="0" y="7"/>
                    <a:pt x="0" y="15"/>
                  </a:cubicBezTo>
                  <a:cubicBezTo>
                    <a:pt x="0" y="24"/>
                    <a:pt x="7" y="30"/>
                    <a:pt x="16" y="30"/>
                  </a:cubicBezTo>
                  <a:cubicBezTo>
                    <a:pt x="24" y="30"/>
                    <a:pt x="31" y="24"/>
                    <a:pt x="31" y="15"/>
                  </a:cubicBezTo>
                  <a:cubicBezTo>
                    <a:pt x="31" y="7"/>
                    <a:pt x="24" y="0"/>
                    <a:pt x="16" y="0"/>
                  </a:cubicBezTo>
                  <a:close/>
                  <a:moveTo>
                    <a:pt x="16" y="27"/>
                  </a:moveTo>
                  <a:cubicBezTo>
                    <a:pt x="9" y="27"/>
                    <a:pt x="4" y="21"/>
                    <a:pt x="4" y="15"/>
                  </a:cubicBezTo>
                  <a:cubicBezTo>
                    <a:pt x="4" y="9"/>
                    <a:pt x="9" y="3"/>
                    <a:pt x="16" y="3"/>
                  </a:cubicBezTo>
                  <a:cubicBezTo>
                    <a:pt x="22" y="3"/>
                    <a:pt x="28" y="9"/>
                    <a:pt x="28" y="15"/>
                  </a:cubicBezTo>
                  <a:cubicBezTo>
                    <a:pt x="28" y="21"/>
                    <a:pt x="22" y="27"/>
                    <a:pt x="1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163"/>
            <p:cNvSpPr>
              <a:spLocks noEditPoints="1"/>
            </p:cNvSpPr>
            <p:nvPr/>
          </p:nvSpPr>
          <p:spPr bwMode="auto">
            <a:xfrm>
              <a:off x="4721226" y="3249613"/>
              <a:ext cx="314325" cy="69850"/>
            </a:xfrm>
            <a:custGeom>
              <a:avLst/>
              <a:gdLst>
                <a:gd name="T0" fmla="*/ 15 w 139"/>
                <a:gd name="T1" fmla="*/ 31 h 31"/>
                <a:gd name="T2" fmla="*/ 123 w 139"/>
                <a:gd name="T3" fmla="*/ 31 h 31"/>
                <a:gd name="T4" fmla="*/ 139 w 139"/>
                <a:gd name="T5" fmla="*/ 16 h 31"/>
                <a:gd name="T6" fmla="*/ 123 w 139"/>
                <a:gd name="T7" fmla="*/ 0 h 31"/>
                <a:gd name="T8" fmla="*/ 15 w 139"/>
                <a:gd name="T9" fmla="*/ 0 h 31"/>
                <a:gd name="T10" fmla="*/ 0 w 139"/>
                <a:gd name="T11" fmla="*/ 16 h 31"/>
                <a:gd name="T12" fmla="*/ 15 w 139"/>
                <a:gd name="T13" fmla="*/ 31 h 31"/>
                <a:gd name="T14" fmla="*/ 15 w 139"/>
                <a:gd name="T15" fmla="*/ 4 h 31"/>
                <a:gd name="T16" fmla="*/ 123 w 139"/>
                <a:gd name="T17" fmla="*/ 4 h 31"/>
                <a:gd name="T18" fmla="*/ 135 w 139"/>
                <a:gd name="T19" fmla="*/ 16 h 31"/>
                <a:gd name="T20" fmla="*/ 123 w 139"/>
                <a:gd name="T21" fmla="*/ 27 h 31"/>
                <a:gd name="T22" fmla="*/ 15 w 139"/>
                <a:gd name="T23" fmla="*/ 27 h 31"/>
                <a:gd name="T24" fmla="*/ 3 w 139"/>
                <a:gd name="T25" fmla="*/ 16 h 31"/>
                <a:gd name="T26" fmla="*/ 15 w 139"/>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5" y="31"/>
                  </a:moveTo>
                  <a:cubicBezTo>
                    <a:pt x="123" y="31"/>
                    <a:pt x="123" y="31"/>
                    <a:pt x="123" y="31"/>
                  </a:cubicBezTo>
                  <a:cubicBezTo>
                    <a:pt x="132" y="31"/>
                    <a:pt x="139" y="24"/>
                    <a:pt x="139" y="16"/>
                  </a:cubicBezTo>
                  <a:cubicBezTo>
                    <a:pt x="139" y="7"/>
                    <a:pt x="132" y="0"/>
                    <a:pt x="123" y="0"/>
                  </a:cubicBezTo>
                  <a:cubicBezTo>
                    <a:pt x="15" y="0"/>
                    <a:pt x="15" y="0"/>
                    <a:pt x="15" y="0"/>
                  </a:cubicBezTo>
                  <a:cubicBezTo>
                    <a:pt x="6" y="0"/>
                    <a:pt x="0" y="7"/>
                    <a:pt x="0" y="16"/>
                  </a:cubicBezTo>
                  <a:cubicBezTo>
                    <a:pt x="0" y="24"/>
                    <a:pt x="6" y="31"/>
                    <a:pt x="15" y="31"/>
                  </a:cubicBezTo>
                  <a:close/>
                  <a:moveTo>
                    <a:pt x="15" y="4"/>
                  </a:moveTo>
                  <a:cubicBezTo>
                    <a:pt x="123" y="4"/>
                    <a:pt x="123" y="4"/>
                    <a:pt x="123" y="4"/>
                  </a:cubicBezTo>
                  <a:cubicBezTo>
                    <a:pt x="130" y="4"/>
                    <a:pt x="135" y="9"/>
                    <a:pt x="135" y="16"/>
                  </a:cubicBezTo>
                  <a:cubicBezTo>
                    <a:pt x="135" y="22"/>
                    <a:pt x="130" y="27"/>
                    <a:pt x="123" y="27"/>
                  </a:cubicBezTo>
                  <a:cubicBezTo>
                    <a:pt x="15" y="27"/>
                    <a:pt x="15" y="27"/>
                    <a:pt x="15" y="27"/>
                  </a:cubicBezTo>
                  <a:cubicBezTo>
                    <a:pt x="9" y="27"/>
                    <a:pt x="3" y="22"/>
                    <a:pt x="3" y="16"/>
                  </a:cubicBezTo>
                  <a:cubicBezTo>
                    <a:pt x="3" y="9"/>
                    <a:pt x="9" y="4"/>
                    <a:pt x="1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164"/>
            <p:cNvSpPr>
              <a:spLocks noEditPoints="1"/>
            </p:cNvSpPr>
            <p:nvPr/>
          </p:nvSpPr>
          <p:spPr bwMode="auto">
            <a:xfrm>
              <a:off x="4721226" y="3394076"/>
              <a:ext cx="314325" cy="68263"/>
            </a:xfrm>
            <a:custGeom>
              <a:avLst/>
              <a:gdLst>
                <a:gd name="T0" fmla="*/ 123 w 139"/>
                <a:gd name="T1" fmla="*/ 0 h 30"/>
                <a:gd name="T2" fmla="*/ 15 w 139"/>
                <a:gd name="T3" fmla="*/ 0 h 30"/>
                <a:gd name="T4" fmla="*/ 0 w 139"/>
                <a:gd name="T5" fmla="*/ 15 h 30"/>
                <a:gd name="T6" fmla="*/ 15 w 139"/>
                <a:gd name="T7" fmla="*/ 30 h 30"/>
                <a:gd name="T8" fmla="*/ 123 w 139"/>
                <a:gd name="T9" fmla="*/ 30 h 30"/>
                <a:gd name="T10" fmla="*/ 139 w 139"/>
                <a:gd name="T11" fmla="*/ 15 h 30"/>
                <a:gd name="T12" fmla="*/ 123 w 139"/>
                <a:gd name="T13" fmla="*/ 0 h 30"/>
                <a:gd name="T14" fmla="*/ 123 w 139"/>
                <a:gd name="T15" fmla="*/ 27 h 30"/>
                <a:gd name="T16" fmla="*/ 15 w 139"/>
                <a:gd name="T17" fmla="*/ 27 h 30"/>
                <a:gd name="T18" fmla="*/ 3 w 139"/>
                <a:gd name="T19" fmla="*/ 15 h 30"/>
                <a:gd name="T20" fmla="*/ 15 w 139"/>
                <a:gd name="T21" fmla="*/ 3 h 30"/>
                <a:gd name="T22" fmla="*/ 123 w 139"/>
                <a:gd name="T23" fmla="*/ 3 h 30"/>
                <a:gd name="T24" fmla="*/ 135 w 139"/>
                <a:gd name="T25" fmla="*/ 15 h 30"/>
                <a:gd name="T26" fmla="*/ 123 w 139"/>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123" y="0"/>
                  </a:moveTo>
                  <a:cubicBezTo>
                    <a:pt x="15" y="0"/>
                    <a:pt x="15" y="0"/>
                    <a:pt x="15" y="0"/>
                  </a:cubicBezTo>
                  <a:cubicBezTo>
                    <a:pt x="6" y="0"/>
                    <a:pt x="0" y="6"/>
                    <a:pt x="0" y="15"/>
                  </a:cubicBezTo>
                  <a:cubicBezTo>
                    <a:pt x="0" y="23"/>
                    <a:pt x="6" y="30"/>
                    <a:pt x="15" y="30"/>
                  </a:cubicBezTo>
                  <a:cubicBezTo>
                    <a:pt x="123" y="30"/>
                    <a:pt x="123" y="30"/>
                    <a:pt x="123" y="30"/>
                  </a:cubicBezTo>
                  <a:cubicBezTo>
                    <a:pt x="132" y="30"/>
                    <a:pt x="139" y="23"/>
                    <a:pt x="139" y="15"/>
                  </a:cubicBezTo>
                  <a:cubicBezTo>
                    <a:pt x="139" y="6"/>
                    <a:pt x="132" y="0"/>
                    <a:pt x="123" y="0"/>
                  </a:cubicBezTo>
                  <a:close/>
                  <a:moveTo>
                    <a:pt x="123" y="27"/>
                  </a:moveTo>
                  <a:cubicBezTo>
                    <a:pt x="15" y="27"/>
                    <a:pt x="15" y="27"/>
                    <a:pt x="15" y="27"/>
                  </a:cubicBezTo>
                  <a:cubicBezTo>
                    <a:pt x="9" y="27"/>
                    <a:pt x="3" y="21"/>
                    <a:pt x="3" y="15"/>
                  </a:cubicBezTo>
                  <a:cubicBezTo>
                    <a:pt x="3" y="8"/>
                    <a:pt x="9" y="3"/>
                    <a:pt x="15" y="3"/>
                  </a:cubicBezTo>
                  <a:cubicBezTo>
                    <a:pt x="123" y="3"/>
                    <a:pt x="123" y="3"/>
                    <a:pt x="123" y="3"/>
                  </a:cubicBezTo>
                  <a:cubicBezTo>
                    <a:pt x="130" y="3"/>
                    <a:pt x="135" y="8"/>
                    <a:pt x="135" y="15"/>
                  </a:cubicBezTo>
                  <a:cubicBezTo>
                    <a:pt x="135" y="21"/>
                    <a:pt x="130" y="27"/>
                    <a:pt x="123"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165"/>
            <p:cNvSpPr>
              <a:spLocks noEditPoints="1"/>
            </p:cNvSpPr>
            <p:nvPr/>
          </p:nvSpPr>
          <p:spPr bwMode="auto">
            <a:xfrm>
              <a:off x="4721226" y="3536951"/>
              <a:ext cx="314325" cy="66675"/>
            </a:xfrm>
            <a:custGeom>
              <a:avLst/>
              <a:gdLst>
                <a:gd name="T0" fmla="*/ 123 w 139"/>
                <a:gd name="T1" fmla="*/ 0 h 30"/>
                <a:gd name="T2" fmla="*/ 15 w 139"/>
                <a:gd name="T3" fmla="*/ 0 h 30"/>
                <a:gd name="T4" fmla="*/ 0 w 139"/>
                <a:gd name="T5" fmla="*/ 15 h 30"/>
                <a:gd name="T6" fmla="*/ 15 w 139"/>
                <a:gd name="T7" fmla="*/ 30 h 30"/>
                <a:gd name="T8" fmla="*/ 123 w 139"/>
                <a:gd name="T9" fmla="*/ 30 h 30"/>
                <a:gd name="T10" fmla="*/ 139 w 139"/>
                <a:gd name="T11" fmla="*/ 15 h 30"/>
                <a:gd name="T12" fmla="*/ 123 w 139"/>
                <a:gd name="T13" fmla="*/ 0 h 30"/>
                <a:gd name="T14" fmla="*/ 123 w 139"/>
                <a:gd name="T15" fmla="*/ 27 h 30"/>
                <a:gd name="T16" fmla="*/ 15 w 139"/>
                <a:gd name="T17" fmla="*/ 27 h 30"/>
                <a:gd name="T18" fmla="*/ 3 w 139"/>
                <a:gd name="T19" fmla="*/ 15 h 30"/>
                <a:gd name="T20" fmla="*/ 15 w 139"/>
                <a:gd name="T21" fmla="*/ 3 h 30"/>
                <a:gd name="T22" fmla="*/ 123 w 139"/>
                <a:gd name="T23" fmla="*/ 3 h 30"/>
                <a:gd name="T24" fmla="*/ 135 w 139"/>
                <a:gd name="T25" fmla="*/ 15 h 30"/>
                <a:gd name="T26" fmla="*/ 123 w 139"/>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123" y="0"/>
                  </a:moveTo>
                  <a:cubicBezTo>
                    <a:pt x="15" y="0"/>
                    <a:pt x="15" y="0"/>
                    <a:pt x="15" y="0"/>
                  </a:cubicBezTo>
                  <a:cubicBezTo>
                    <a:pt x="6" y="0"/>
                    <a:pt x="0" y="7"/>
                    <a:pt x="0" y="15"/>
                  </a:cubicBezTo>
                  <a:cubicBezTo>
                    <a:pt x="0" y="24"/>
                    <a:pt x="6" y="30"/>
                    <a:pt x="15" y="30"/>
                  </a:cubicBezTo>
                  <a:cubicBezTo>
                    <a:pt x="123" y="30"/>
                    <a:pt x="123" y="30"/>
                    <a:pt x="123" y="30"/>
                  </a:cubicBezTo>
                  <a:cubicBezTo>
                    <a:pt x="132" y="30"/>
                    <a:pt x="139" y="24"/>
                    <a:pt x="139" y="15"/>
                  </a:cubicBezTo>
                  <a:cubicBezTo>
                    <a:pt x="139" y="7"/>
                    <a:pt x="132" y="0"/>
                    <a:pt x="123" y="0"/>
                  </a:cubicBezTo>
                  <a:close/>
                  <a:moveTo>
                    <a:pt x="123" y="27"/>
                  </a:moveTo>
                  <a:cubicBezTo>
                    <a:pt x="15" y="27"/>
                    <a:pt x="15" y="27"/>
                    <a:pt x="15" y="27"/>
                  </a:cubicBezTo>
                  <a:cubicBezTo>
                    <a:pt x="9" y="27"/>
                    <a:pt x="3" y="21"/>
                    <a:pt x="3" y="15"/>
                  </a:cubicBezTo>
                  <a:cubicBezTo>
                    <a:pt x="3" y="9"/>
                    <a:pt x="9" y="3"/>
                    <a:pt x="15" y="3"/>
                  </a:cubicBezTo>
                  <a:cubicBezTo>
                    <a:pt x="123" y="3"/>
                    <a:pt x="123" y="3"/>
                    <a:pt x="123" y="3"/>
                  </a:cubicBezTo>
                  <a:cubicBezTo>
                    <a:pt x="130" y="3"/>
                    <a:pt x="135" y="9"/>
                    <a:pt x="135" y="15"/>
                  </a:cubicBezTo>
                  <a:cubicBezTo>
                    <a:pt x="135" y="21"/>
                    <a:pt x="130" y="27"/>
                    <a:pt x="123"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166"/>
            <p:cNvSpPr>
              <a:spLocks noEditPoints="1"/>
            </p:cNvSpPr>
            <p:nvPr/>
          </p:nvSpPr>
          <p:spPr bwMode="auto">
            <a:xfrm>
              <a:off x="4597401" y="3394076"/>
              <a:ext cx="69850" cy="68263"/>
            </a:xfrm>
            <a:custGeom>
              <a:avLst/>
              <a:gdLst>
                <a:gd name="T0" fmla="*/ 16 w 31"/>
                <a:gd name="T1" fmla="*/ 0 h 30"/>
                <a:gd name="T2" fmla="*/ 0 w 31"/>
                <a:gd name="T3" fmla="*/ 15 h 30"/>
                <a:gd name="T4" fmla="*/ 16 w 31"/>
                <a:gd name="T5" fmla="*/ 30 h 30"/>
                <a:gd name="T6" fmla="*/ 31 w 31"/>
                <a:gd name="T7" fmla="*/ 15 h 30"/>
                <a:gd name="T8" fmla="*/ 16 w 31"/>
                <a:gd name="T9" fmla="*/ 0 h 30"/>
                <a:gd name="T10" fmla="*/ 16 w 31"/>
                <a:gd name="T11" fmla="*/ 27 h 30"/>
                <a:gd name="T12" fmla="*/ 4 w 31"/>
                <a:gd name="T13" fmla="*/ 15 h 30"/>
                <a:gd name="T14" fmla="*/ 16 w 31"/>
                <a:gd name="T15" fmla="*/ 3 h 30"/>
                <a:gd name="T16" fmla="*/ 28 w 31"/>
                <a:gd name="T17" fmla="*/ 15 h 30"/>
                <a:gd name="T18" fmla="*/ 16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6" y="0"/>
                  </a:moveTo>
                  <a:cubicBezTo>
                    <a:pt x="7" y="0"/>
                    <a:pt x="0" y="6"/>
                    <a:pt x="0" y="15"/>
                  </a:cubicBezTo>
                  <a:cubicBezTo>
                    <a:pt x="0" y="23"/>
                    <a:pt x="7" y="30"/>
                    <a:pt x="16" y="30"/>
                  </a:cubicBezTo>
                  <a:cubicBezTo>
                    <a:pt x="24" y="30"/>
                    <a:pt x="31" y="23"/>
                    <a:pt x="31" y="15"/>
                  </a:cubicBezTo>
                  <a:cubicBezTo>
                    <a:pt x="31" y="6"/>
                    <a:pt x="24" y="0"/>
                    <a:pt x="16" y="0"/>
                  </a:cubicBezTo>
                  <a:close/>
                  <a:moveTo>
                    <a:pt x="16" y="27"/>
                  </a:moveTo>
                  <a:cubicBezTo>
                    <a:pt x="9" y="27"/>
                    <a:pt x="4" y="21"/>
                    <a:pt x="4" y="15"/>
                  </a:cubicBezTo>
                  <a:cubicBezTo>
                    <a:pt x="4" y="8"/>
                    <a:pt x="9" y="3"/>
                    <a:pt x="16" y="3"/>
                  </a:cubicBezTo>
                  <a:cubicBezTo>
                    <a:pt x="22" y="3"/>
                    <a:pt x="28" y="8"/>
                    <a:pt x="28" y="15"/>
                  </a:cubicBezTo>
                  <a:cubicBezTo>
                    <a:pt x="28" y="21"/>
                    <a:pt x="22" y="27"/>
                    <a:pt x="1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167"/>
            <p:cNvSpPr>
              <a:spLocks noEditPoints="1"/>
            </p:cNvSpPr>
            <p:nvPr/>
          </p:nvSpPr>
          <p:spPr bwMode="auto">
            <a:xfrm>
              <a:off x="4597401" y="3249613"/>
              <a:ext cx="69850" cy="69850"/>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8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8" y="9"/>
                    <a:pt x="28" y="16"/>
                  </a:cubicBezTo>
                  <a:cubicBezTo>
                    <a:pt x="28" y="22"/>
                    <a:pt x="22" y="27"/>
                    <a:pt x="1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21" name="Group 620"/>
          <p:cNvGrpSpPr/>
          <p:nvPr/>
        </p:nvGrpSpPr>
        <p:grpSpPr>
          <a:xfrm>
            <a:off x="5451482" y="3249616"/>
            <a:ext cx="434975" cy="354013"/>
            <a:chOff x="5451476" y="3249613"/>
            <a:chExt cx="434975" cy="354013"/>
          </a:xfrm>
          <a:solidFill>
            <a:schemeClr val="tx2">
              <a:lumMod val="20000"/>
              <a:lumOff val="80000"/>
            </a:schemeClr>
          </a:solidFill>
        </p:grpSpPr>
        <p:grpSp>
          <p:nvGrpSpPr>
            <p:cNvPr id="622" name="Group 621"/>
            <p:cNvGrpSpPr/>
            <p:nvPr/>
          </p:nvGrpSpPr>
          <p:grpSpPr>
            <a:xfrm>
              <a:off x="5553076" y="3270251"/>
              <a:ext cx="333375" cy="312737"/>
              <a:chOff x="5553076" y="3270251"/>
              <a:chExt cx="333375" cy="312737"/>
            </a:xfrm>
            <a:grpFill/>
          </p:grpSpPr>
          <p:sp>
            <p:nvSpPr>
              <p:cNvPr id="627" name="Freeform 168"/>
              <p:cNvSpPr>
                <a:spLocks/>
              </p:cNvSpPr>
              <p:nvPr/>
            </p:nvSpPr>
            <p:spPr bwMode="auto">
              <a:xfrm>
                <a:off x="5553076" y="3475038"/>
                <a:ext cx="333375" cy="6350"/>
              </a:xfrm>
              <a:custGeom>
                <a:avLst/>
                <a:gdLst>
                  <a:gd name="T0" fmla="*/ 0 w 148"/>
                  <a:gd name="T1" fmla="*/ 1 h 3"/>
                  <a:gd name="T2" fmla="*/ 2 w 148"/>
                  <a:gd name="T3" fmla="*/ 3 h 3"/>
                  <a:gd name="T4" fmla="*/ 146 w 148"/>
                  <a:gd name="T5" fmla="*/ 3 h 3"/>
                  <a:gd name="T6" fmla="*/ 148 w 148"/>
                  <a:gd name="T7" fmla="*/ 1 h 3"/>
                  <a:gd name="T8" fmla="*/ 146 w 148"/>
                  <a:gd name="T9" fmla="*/ 0 h 3"/>
                  <a:gd name="T10" fmla="*/ 2 w 148"/>
                  <a:gd name="T11" fmla="*/ 0 h 3"/>
                  <a:gd name="T12" fmla="*/ 0 w 148"/>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148" h="3">
                    <a:moveTo>
                      <a:pt x="0" y="1"/>
                    </a:moveTo>
                    <a:cubicBezTo>
                      <a:pt x="0" y="2"/>
                      <a:pt x="1" y="3"/>
                      <a:pt x="2" y="3"/>
                    </a:cubicBezTo>
                    <a:cubicBezTo>
                      <a:pt x="146" y="3"/>
                      <a:pt x="146" y="3"/>
                      <a:pt x="146" y="3"/>
                    </a:cubicBezTo>
                    <a:cubicBezTo>
                      <a:pt x="147" y="3"/>
                      <a:pt x="148" y="2"/>
                      <a:pt x="148" y="1"/>
                    </a:cubicBezTo>
                    <a:cubicBezTo>
                      <a:pt x="148" y="0"/>
                      <a:pt x="147" y="0"/>
                      <a:pt x="146" y="0"/>
                    </a:cubicBezTo>
                    <a:cubicBezTo>
                      <a:pt x="2" y="0"/>
                      <a:pt x="2" y="0"/>
                      <a:pt x="2"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169"/>
              <p:cNvSpPr>
                <a:spLocks/>
              </p:cNvSpPr>
              <p:nvPr/>
            </p:nvSpPr>
            <p:spPr bwMode="auto">
              <a:xfrm>
                <a:off x="5553076" y="3576638"/>
                <a:ext cx="333375" cy="6350"/>
              </a:xfrm>
              <a:custGeom>
                <a:avLst/>
                <a:gdLst>
                  <a:gd name="T0" fmla="*/ 2 w 148"/>
                  <a:gd name="T1" fmla="*/ 3 h 3"/>
                  <a:gd name="T2" fmla="*/ 146 w 148"/>
                  <a:gd name="T3" fmla="*/ 3 h 3"/>
                  <a:gd name="T4" fmla="*/ 148 w 148"/>
                  <a:gd name="T5" fmla="*/ 2 h 3"/>
                  <a:gd name="T6" fmla="*/ 146 w 148"/>
                  <a:gd name="T7" fmla="*/ 0 h 3"/>
                  <a:gd name="T8" fmla="*/ 2 w 148"/>
                  <a:gd name="T9" fmla="*/ 0 h 3"/>
                  <a:gd name="T10" fmla="*/ 0 w 148"/>
                  <a:gd name="T11" fmla="*/ 2 h 3"/>
                  <a:gd name="T12" fmla="*/ 2 w 148"/>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48" h="3">
                    <a:moveTo>
                      <a:pt x="2" y="3"/>
                    </a:moveTo>
                    <a:cubicBezTo>
                      <a:pt x="146" y="3"/>
                      <a:pt x="146" y="3"/>
                      <a:pt x="146" y="3"/>
                    </a:cubicBezTo>
                    <a:cubicBezTo>
                      <a:pt x="147" y="3"/>
                      <a:pt x="148" y="3"/>
                      <a:pt x="148" y="2"/>
                    </a:cubicBezTo>
                    <a:cubicBezTo>
                      <a:pt x="148" y="1"/>
                      <a:pt x="147" y="0"/>
                      <a:pt x="146" y="0"/>
                    </a:cubicBezTo>
                    <a:cubicBezTo>
                      <a:pt x="2" y="0"/>
                      <a:pt x="2" y="0"/>
                      <a:pt x="2" y="0"/>
                    </a:cubicBezTo>
                    <a:cubicBezTo>
                      <a:pt x="1" y="0"/>
                      <a:pt x="0" y="1"/>
                      <a:pt x="0" y="2"/>
                    </a:cubicBezTo>
                    <a:cubicBezTo>
                      <a:pt x="0" y="3"/>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170"/>
              <p:cNvSpPr>
                <a:spLocks/>
              </p:cNvSpPr>
              <p:nvPr/>
            </p:nvSpPr>
            <p:spPr bwMode="auto">
              <a:xfrm>
                <a:off x="5553076" y="3270251"/>
                <a:ext cx="333375" cy="9525"/>
              </a:xfrm>
              <a:custGeom>
                <a:avLst/>
                <a:gdLst>
                  <a:gd name="T0" fmla="*/ 146 w 148"/>
                  <a:gd name="T1" fmla="*/ 0 h 4"/>
                  <a:gd name="T2" fmla="*/ 2 w 148"/>
                  <a:gd name="T3" fmla="*/ 0 h 4"/>
                  <a:gd name="T4" fmla="*/ 0 w 148"/>
                  <a:gd name="T5" fmla="*/ 2 h 4"/>
                  <a:gd name="T6" fmla="*/ 2 w 148"/>
                  <a:gd name="T7" fmla="*/ 4 h 4"/>
                  <a:gd name="T8" fmla="*/ 146 w 148"/>
                  <a:gd name="T9" fmla="*/ 4 h 4"/>
                  <a:gd name="T10" fmla="*/ 148 w 148"/>
                  <a:gd name="T11" fmla="*/ 2 h 4"/>
                  <a:gd name="T12" fmla="*/ 146 w 14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48" h="4">
                    <a:moveTo>
                      <a:pt x="146" y="0"/>
                    </a:moveTo>
                    <a:cubicBezTo>
                      <a:pt x="2" y="0"/>
                      <a:pt x="2" y="0"/>
                      <a:pt x="2" y="0"/>
                    </a:cubicBezTo>
                    <a:cubicBezTo>
                      <a:pt x="1" y="0"/>
                      <a:pt x="0" y="1"/>
                      <a:pt x="0" y="2"/>
                    </a:cubicBezTo>
                    <a:cubicBezTo>
                      <a:pt x="0" y="3"/>
                      <a:pt x="1" y="4"/>
                      <a:pt x="2" y="4"/>
                    </a:cubicBezTo>
                    <a:cubicBezTo>
                      <a:pt x="146" y="4"/>
                      <a:pt x="146" y="4"/>
                      <a:pt x="146" y="4"/>
                    </a:cubicBezTo>
                    <a:cubicBezTo>
                      <a:pt x="147" y="4"/>
                      <a:pt x="148" y="3"/>
                      <a:pt x="148" y="2"/>
                    </a:cubicBezTo>
                    <a:cubicBezTo>
                      <a:pt x="148" y="1"/>
                      <a:pt x="147" y="0"/>
                      <a:pt x="14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0" name="Freeform 171"/>
              <p:cNvSpPr>
                <a:spLocks/>
              </p:cNvSpPr>
              <p:nvPr/>
            </p:nvSpPr>
            <p:spPr bwMode="auto">
              <a:xfrm>
                <a:off x="5553076" y="3371851"/>
                <a:ext cx="333375" cy="9525"/>
              </a:xfrm>
              <a:custGeom>
                <a:avLst/>
                <a:gdLst>
                  <a:gd name="T0" fmla="*/ 0 w 148"/>
                  <a:gd name="T1" fmla="*/ 2 h 4"/>
                  <a:gd name="T2" fmla="*/ 2 w 148"/>
                  <a:gd name="T3" fmla="*/ 4 h 4"/>
                  <a:gd name="T4" fmla="*/ 146 w 148"/>
                  <a:gd name="T5" fmla="*/ 4 h 4"/>
                  <a:gd name="T6" fmla="*/ 148 w 148"/>
                  <a:gd name="T7" fmla="*/ 2 h 4"/>
                  <a:gd name="T8" fmla="*/ 146 w 148"/>
                  <a:gd name="T9" fmla="*/ 0 h 4"/>
                  <a:gd name="T10" fmla="*/ 2 w 148"/>
                  <a:gd name="T11" fmla="*/ 0 h 4"/>
                  <a:gd name="T12" fmla="*/ 0 w 148"/>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48" h="4">
                    <a:moveTo>
                      <a:pt x="0" y="2"/>
                    </a:moveTo>
                    <a:cubicBezTo>
                      <a:pt x="0" y="3"/>
                      <a:pt x="1" y="4"/>
                      <a:pt x="2" y="4"/>
                    </a:cubicBezTo>
                    <a:cubicBezTo>
                      <a:pt x="146" y="4"/>
                      <a:pt x="146" y="4"/>
                      <a:pt x="146" y="4"/>
                    </a:cubicBezTo>
                    <a:cubicBezTo>
                      <a:pt x="147" y="4"/>
                      <a:pt x="148" y="3"/>
                      <a:pt x="148" y="2"/>
                    </a:cubicBezTo>
                    <a:cubicBezTo>
                      <a:pt x="148" y="1"/>
                      <a:pt x="147" y="0"/>
                      <a:pt x="146" y="0"/>
                    </a:cubicBezTo>
                    <a:cubicBezTo>
                      <a:pt x="2" y="0"/>
                      <a:pt x="2"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23" name="Oval 172"/>
            <p:cNvSpPr>
              <a:spLocks noChangeArrowheads="1"/>
            </p:cNvSpPr>
            <p:nvPr/>
          </p:nvSpPr>
          <p:spPr bwMode="auto">
            <a:xfrm>
              <a:off x="5451476" y="3454401"/>
              <a:ext cx="49213" cy="476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Oval 173"/>
            <p:cNvSpPr>
              <a:spLocks noChangeArrowheads="1"/>
            </p:cNvSpPr>
            <p:nvPr/>
          </p:nvSpPr>
          <p:spPr bwMode="auto">
            <a:xfrm>
              <a:off x="5451476" y="3249613"/>
              <a:ext cx="49213" cy="492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Oval 174"/>
            <p:cNvSpPr>
              <a:spLocks noChangeArrowheads="1"/>
            </p:cNvSpPr>
            <p:nvPr/>
          </p:nvSpPr>
          <p:spPr bwMode="auto">
            <a:xfrm>
              <a:off x="5451476" y="3556001"/>
              <a:ext cx="49213" cy="476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Oval 175"/>
            <p:cNvSpPr>
              <a:spLocks noChangeArrowheads="1"/>
            </p:cNvSpPr>
            <p:nvPr/>
          </p:nvSpPr>
          <p:spPr bwMode="auto">
            <a:xfrm>
              <a:off x="5451476" y="3351213"/>
              <a:ext cx="49213" cy="492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31" name="Freeform 176"/>
          <p:cNvSpPr>
            <a:spLocks noEditPoints="1"/>
          </p:cNvSpPr>
          <p:nvPr/>
        </p:nvSpPr>
        <p:spPr bwMode="auto">
          <a:xfrm>
            <a:off x="6305557" y="3249616"/>
            <a:ext cx="434975" cy="354013"/>
          </a:xfrm>
          <a:custGeom>
            <a:avLst/>
            <a:gdLst>
              <a:gd name="T0" fmla="*/ 193 w 193"/>
              <a:gd name="T1" fmla="*/ 34 h 157"/>
              <a:gd name="T2" fmla="*/ 178 w 193"/>
              <a:gd name="T3" fmla="*/ 18 h 157"/>
              <a:gd name="T4" fmla="*/ 96 w 193"/>
              <a:gd name="T5" fmla="*/ 18 h 157"/>
              <a:gd name="T6" fmla="*/ 77 w 193"/>
              <a:gd name="T7" fmla="*/ 9 h 157"/>
              <a:gd name="T8" fmla="*/ 60 w 193"/>
              <a:gd name="T9" fmla="*/ 0 h 157"/>
              <a:gd name="T10" fmla="*/ 15 w 193"/>
              <a:gd name="T11" fmla="*/ 0 h 157"/>
              <a:gd name="T12" fmla="*/ 0 w 193"/>
              <a:gd name="T13" fmla="*/ 16 h 157"/>
              <a:gd name="T14" fmla="*/ 0 w 193"/>
              <a:gd name="T15" fmla="*/ 142 h 157"/>
              <a:gd name="T16" fmla="*/ 15 w 193"/>
              <a:gd name="T17" fmla="*/ 157 h 157"/>
              <a:gd name="T18" fmla="*/ 178 w 193"/>
              <a:gd name="T19" fmla="*/ 157 h 157"/>
              <a:gd name="T20" fmla="*/ 193 w 193"/>
              <a:gd name="T21" fmla="*/ 142 h 157"/>
              <a:gd name="T22" fmla="*/ 193 w 193"/>
              <a:gd name="T23" fmla="*/ 34 h 157"/>
              <a:gd name="T24" fmla="*/ 189 w 193"/>
              <a:gd name="T25" fmla="*/ 142 h 157"/>
              <a:gd name="T26" fmla="*/ 178 w 193"/>
              <a:gd name="T27" fmla="*/ 154 h 157"/>
              <a:gd name="T28" fmla="*/ 15 w 193"/>
              <a:gd name="T29" fmla="*/ 154 h 157"/>
              <a:gd name="T30" fmla="*/ 4 w 193"/>
              <a:gd name="T31" fmla="*/ 142 h 157"/>
              <a:gd name="T32" fmla="*/ 4 w 193"/>
              <a:gd name="T33" fmla="*/ 49 h 157"/>
              <a:gd name="T34" fmla="*/ 189 w 193"/>
              <a:gd name="T35" fmla="*/ 49 h 157"/>
              <a:gd name="T36" fmla="*/ 189 w 193"/>
              <a:gd name="T37" fmla="*/ 142 h 157"/>
              <a:gd name="T38" fmla="*/ 189 w 193"/>
              <a:gd name="T39" fmla="*/ 45 h 157"/>
              <a:gd name="T40" fmla="*/ 4 w 193"/>
              <a:gd name="T41" fmla="*/ 45 h 157"/>
              <a:gd name="T42" fmla="*/ 4 w 193"/>
              <a:gd name="T43" fmla="*/ 16 h 157"/>
              <a:gd name="T44" fmla="*/ 15 w 193"/>
              <a:gd name="T45" fmla="*/ 4 h 157"/>
              <a:gd name="T46" fmla="*/ 60 w 193"/>
              <a:gd name="T47" fmla="*/ 4 h 157"/>
              <a:gd name="T48" fmla="*/ 75 w 193"/>
              <a:gd name="T49" fmla="*/ 12 h 157"/>
              <a:gd name="T50" fmla="*/ 96 w 193"/>
              <a:gd name="T51" fmla="*/ 22 h 157"/>
              <a:gd name="T52" fmla="*/ 178 w 193"/>
              <a:gd name="T53" fmla="*/ 22 h 157"/>
              <a:gd name="T54" fmla="*/ 189 w 193"/>
              <a:gd name="T55" fmla="*/ 34 h 157"/>
              <a:gd name="T56" fmla="*/ 189 w 193"/>
              <a:gd name="T57" fmla="*/ 4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57">
                <a:moveTo>
                  <a:pt x="193" y="34"/>
                </a:moveTo>
                <a:cubicBezTo>
                  <a:pt x="193" y="25"/>
                  <a:pt x="186" y="18"/>
                  <a:pt x="178" y="18"/>
                </a:cubicBezTo>
                <a:cubicBezTo>
                  <a:pt x="96" y="18"/>
                  <a:pt x="96" y="18"/>
                  <a:pt x="96" y="18"/>
                </a:cubicBezTo>
                <a:cubicBezTo>
                  <a:pt x="86" y="18"/>
                  <a:pt x="81" y="13"/>
                  <a:pt x="77" y="9"/>
                </a:cubicBezTo>
                <a:cubicBezTo>
                  <a:pt x="72" y="4"/>
                  <a:pt x="68" y="0"/>
                  <a:pt x="60" y="0"/>
                </a:cubicBezTo>
                <a:cubicBezTo>
                  <a:pt x="15" y="0"/>
                  <a:pt x="15" y="0"/>
                  <a:pt x="15" y="0"/>
                </a:cubicBezTo>
                <a:cubicBezTo>
                  <a:pt x="7" y="0"/>
                  <a:pt x="0" y="7"/>
                  <a:pt x="0" y="16"/>
                </a:cubicBezTo>
                <a:cubicBezTo>
                  <a:pt x="0" y="142"/>
                  <a:pt x="0" y="142"/>
                  <a:pt x="0" y="142"/>
                </a:cubicBezTo>
                <a:cubicBezTo>
                  <a:pt x="0" y="151"/>
                  <a:pt x="7" y="157"/>
                  <a:pt x="15" y="157"/>
                </a:cubicBezTo>
                <a:cubicBezTo>
                  <a:pt x="178" y="157"/>
                  <a:pt x="178" y="157"/>
                  <a:pt x="178" y="157"/>
                </a:cubicBezTo>
                <a:cubicBezTo>
                  <a:pt x="186" y="157"/>
                  <a:pt x="193" y="151"/>
                  <a:pt x="193" y="142"/>
                </a:cubicBezTo>
                <a:lnTo>
                  <a:pt x="193" y="34"/>
                </a:lnTo>
                <a:close/>
                <a:moveTo>
                  <a:pt x="189" y="142"/>
                </a:moveTo>
                <a:cubicBezTo>
                  <a:pt x="189" y="148"/>
                  <a:pt x="184" y="154"/>
                  <a:pt x="178" y="154"/>
                </a:cubicBezTo>
                <a:cubicBezTo>
                  <a:pt x="15" y="154"/>
                  <a:pt x="15" y="154"/>
                  <a:pt x="15" y="154"/>
                </a:cubicBezTo>
                <a:cubicBezTo>
                  <a:pt x="9" y="154"/>
                  <a:pt x="4" y="148"/>
                  <a:pt x="4" y="142"/>
                </a:cubicBezTo>
                <a:cubicBezTo>
                  <a:pt x="4" y="49"/>
                  <a:pt x="4" y="49"/>
                  <a:pt x="4" y="49"/>
                </a:cubicBezTo>
                <a:cubicBezTo>
                  <a:pt x="189" y="49"/>
                  <a:pt x="189" y="49"/>
                  <a:pt x="189" y="49"/>
                </a:cubicBezTo>
                <a:lnTo>
                  <a:pt x="189" y="142"/>
                </a:lnTo>
                <a:close/>
                <a:moveTo>
                  <a:pt x="189" y="45"/>
                </a:moveTo>
                <a:cubicBezTo>
                  <a:pt x="4" y="45"/>
                  <a:pt x="4" y="45"/>
                  <a:pt x="4" y="45"/>
                </a:cubicBezTo>
                <a:cubicBezTo>
                  <a:pt x="4" y="16"/>
                  <a:pt x="4" y="16"/>
                  <a:pt x="4" y="16"/>
                </a:cubicBezTo>
                <a:cubicBezTo>
                  <a:pt x="4" y="9"/>
                  <a:pt x="9" y="4"/>
                  <a:pt x="15" y="4"/>
                </a:cubicBezTo>
                <a:cubicBezTo>
                  <a:pt x="60" y="4"/>
                  <a:pt x="60" y="4"/>
                  <a:pt x="60" y="4"/>
                </a:cubicBezTo>
                <a:cubicBezTo>
                  <a:pt x="67" y="4"/>
                  <a:pt x="71" y="8"/>
                  <a:pt x="75" y="12"/>
                </a:cubicBezTo>
                <a:cubicBezTo>
                  <a:pt x="80" y="17"/>
                  <a:pt x="85" y="22"/>
                  <a:pt x="96" y="22"/>
                </a:cubicBezTo>
                <a:cubicBezTo>
                  <a:pt x="178" y="22"/>
                  <a:pt x="178" y="22"/>
                  <a:pt x="178" y="22"/>
                </a:cubicBezTo>
                <a:cubicBezTo>
                  <a:pt x="184" y="22"/>
                  <a:pt x="189" y="27"/>
                  <a:pt x="189" y="34"/>
                </a:cubicBezTo>
                <a:lnTo>
                  <a:pt x="189" y="45"/>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32" name="Group 631"/>
          <p:cNvGrpSpPr/>
          <p:nvPr/>
        </p:nvGrpSpPr>
        <p:grpSpPr>
          <a:xfrm>
            <a:off x="7159631" y="3228982"/>
            <a:ext cx="434975" cy="395287"/>
            <a:chOff x="7159626" y="3228976"/>
            <a:chExt cx="434975" cy="395287"/>
          </a:xfrm>
          <a:solidFill>
            <a:schemeClr val="tx2">
              <a:lumMod val="20000"/>
              <a:lumOff val="80000"/>
            </a:schemeClr>
          </a:solidFill>
        </p:grpSpPr>
        <p:sp>
          <p:nvSpPr>
            <p:cNvPr id="633" name="Freeform 177"/>
            <p:cNvSpPr>
              <a:spLocks/>
            </p:cNvSpPr>
            <p:nvPr/>
          </p:nvSpPr>
          <p:spPr bwMode="auto">
            <a:xfrm>
              <a:off x="7240588" y="3228976"/>
              <a:ext cx="354013" cy="314325"/>
            </a:xfrm>
            <a:custGeom>
              <a:avLst/>
              <a:gdLst>
                <a:gd name="T0" fmla="*/ 157 w 157"/>
                <a:gd name="T1" fmla="*/ 34 h 139"/>
                <a:gd name="T2" fmla="*/ 141 w 157"/>
                <a:gd name="T3" fmla="*/ 18 h 139"/>
                <a:gd name="T4" fmla="*/ 87 w 157"/>
                <a:gd name="T5" fmla="*/ 18 h 139"/>
                <a:gd name="T6" fmla="*/ 67 w 157"/>
                <a:gd name="T7" fmla="*/ 9 h 139"/>
                <a:gd name="T8" fmla="*/ 51 w 157"/>
                <a:gd name="T9" fmla="*/ 0 h 139"/>
                <a:gd name="T10" fmla="*/ 15 w 157"/>
                <a:gd name="T11" fmla="*/ 0 h 139"/>
                <a:gd name="T12" fmla="*/ 0 w 157"/>
                <a:gd name="T13" fmla="*/ 16 h 139"/>
                <a:gd name="T14" fmla="*/ 0 w 157"/>
                <a:gd name="T15" fmla="*/ 20 h 139"/>
                <a:gd name="T16" fmla="*/ 2 w 157"/>
                <a:gd name="T17" fmla="*/ 22 h 139"/>
                <a:gd name="T18" fmla="*/ 3 w 157"/>
                <a:gd name="T19" fmla="*/ 20 h 139"/>
                <a:gd name="T20" fmla="*/ 3 w 157"/>
                <a:gd name="T21" fmla="*/ 16 h 139"/>
                <a:gd name="T22" fmla="*/ 15 w 157"/>
                <a:gd name="T23" fmla="*/ 4 h 139"/>
                <a:gd name="T24" fmla="*/ 51 w 157"/>
                <a:gd name="T25" fmla="*/ 4 h 139"/>
                <a:gd name="T26" fmla="*/ 66 w 157"/>
                <a:gd name="T27" fmla="*/ 12 h 139"/>
                <a:gd name="T28" fmla="*/ 87 w 157"/>
                <a:gd name="T29" fmla="*/ 22 h 139"/>
                <a:gd name="T30" fmla="*/ 141 w 157"/>
                <a:gd name="T31" fmla="*/ 22 h 139"/>
                <a:gd name="T32" fmla="*/ 153 w 157"/>
                <a:gd name="T33" fmla="*/ 34 h 139"/>
                <a:gd name="T34" fmla="*/ 153 w 157"/>
                <a:gd name="T35" fmla="*/ 124 h 139"/>
                <a:gd name="T36" fmla="*/ 141 w 157"/>
                <a:gd name="T37" fmla="*/ 136 h 139"/>
                <a:gd name="T38" fmla="*/ 137 w 157"/>
                <a:gd name="T39" fmla="*/ 136 h 139"/>
                <a:gd name="T40" fmla="*/ 135 w 157"/>
                <a:gd name="T41" fmla="*/ 137 h 139"/>
                <a:gd name="T42" fmla="*/ 137 w 157"/>
                <a:gd name="T43" fmla="*/ 139 h 139"/>
                <a:gd name="T44" fmla="*/ 141 w 157"/>
                <a:gd name="T45" fmla="*/ 139 h 139"/>
                <a:gd name="T46" fmla="*/ 157 w 157"/>
                <a:gd name="T47" fmla="*/ 124 h 139"/>
                <a:gd name="T48" fmla="*/ 157 w 157"/>
                <a:gd name="T49" fmla="*/ 3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39">
                  <a:moveTo>
                    <a:pt x="157" y="34"/>
                  </a:moveTo>
                  <a:cubicBezTo>
                    <a:pt x="157" y="25"/>
                    <a:pt x="150" y="18"/>
                    <a:pt x="141" y="18"/>
                  </a:cubicBezTo>
                  <a:cubicBezTo>
                    <a:pt x="87" y="18"/>
                    <a:pt x="87" y="18"/>
                    <a:pt x="87" y="18"/>
                  </a:cubicBezTo>
                  <a:cubicBezTo>
                    <a:pt x="77" y="18"/>
                    <a:pt x="72" y="13"/>
                    <a:pt x="67" y="9"/>
                  </a:cubicBezTo>
                  <a:cubicBezTo>
                    <a:pt x="63" y="4"/>
                    <a:pt x="59" y="0"/>
                    <a:pt x="51" y="0"/>
                  </a:cubicBezTo>
                  <a:cubicBezTo>
                    <a:pt x="15" y="0"/>
                    <a:pt x="15" y="0"/>
                    <a:pt x="15" y="0"/>
                  </a:cubicBezTo>
                  <a:cubicBezTo>
                    <a:pt x="7" y="0"/>
                    <a:pt x="0" y="7"/>
                    <a:pt x="0" y="16"/>
                  </a:cubicBezTo>
                  <a:cubicBezTo>
                    <a:pt x="0" y="20"/>
                    <a:pt x="0" y="20"/>
                    <a:pt x="0" y="20"/>
                  </a:cubicBezTo>
                  <a:cubicBezTo>
                    <a:pt x="0" y="21"/>
                    <a:pt x="1" y="22"/>
                    <a:pt x="2" y="22"/>
                  </a:cubicBezTo>
                  <a:cubicBezTo>
                    <a:pt x="3" y="22"/>
                    <a:pt x="3" y="21"/>
                    <a:pt x="3" y="20"/>
                  </a:cubicBezTo>
                  <a:cubicBezTo>
                    <a:pt x="3" y="16"/>
                    <a:pt x="3" y="16"/>
                    <a:pt x="3" y="16"/>
                  </a:cubicBezTo>
                  <a:cubicBezTo>
                    <a:pt x="3" y="9"/>
                    <a:pt x="9" y="4"/>
                    <a:pt x="15" y="4"/>
                  </a:cubicBezTo>
                  <a:cubicBezTo>
                    <a:pt x="51" y="4"/>
                    <a:pt x="51" y="4"/>
                    <a:pt x="51" y="4"/>
                  </a:cubicBezTo>
                  <a:cubicBezTo>
                    <a:pt x="58" y="4"/>
                    <a:pt x="62" y="8"/>
                    <a:pt x="66" y="12"/>
                  </a:cubicBezTo>
                  <a:cubicBezTo>
                    <a:pt x="71" y="17"/>
                    <a:pt x="76" y="22"/>
                    <a:pt x="87" y="22"/>
                  </a:cubicBezTo>
                  <a:cubicBezTo>
                    <a:pt x="141" y="22"/>
                    <a:pt x="141" y="22"/>
                    <a:pt x="141" y="22"/>
                  </a:cubicBezTo>
                  <a:cubicBezTo>
                    <a:pt x="148" y="22"/>
                    <a:pt x="153" y="27"/>
                    <a:pt x="153" y="34"/>
                  </a:cubicBezTo>
                  <a:cubicBezTo>
                    <a:pt x="153" y="124"/>
                    <a:pt x="153" y="124"/>
                    <a:pt x="153" y="124"/>
                  </a:cubicBezTo>
                  <a:cubicBezTo>
                    <a:pt x="153" y="130"/>
                    <a:pt x="148" y="136"/>
                    <a:pt x="141" y="136"/>
                  </a:cubicBezTo>
                  <a:cubicBezTo>
                    <a:pt x="137" y="136"/>
                    <a:pt x="137" y="136"/>
                    <a:pt x="137" y="136"/>
                  </a:cubicBezTo>
                  <a:cubicBezTo>
                    <a:pt x="136" y="136"/>
                    <a:pt x="135" y="136"/>
                    <a:pt x="135" y="137"/>
                  </a:cubicBezTo>
                  <a:cubicBezTo>
                    <a:pt x="135" y="139"/>
                    <a:pt x="136" y="139"/>
                    <a:pt x="137" y="139"/>
                  </a:cubicBezTo>
                  <a:cubicBezTo>
                    <a:pt x="141" y="139"/>
                    <a:pt x="141" y="139"/>
                    <a:pt x="141" y="139"/>
                  </a:cubicBezTo>
                  <a:cubicBezTo>
                    <a:pt x="150" y="139"/>
                    <a:pt x="157" y="132"/>
                    <a:pt x="157" y="124"/>
                  </a:cubicBezTo>
                  <a:lnTo>
                    <a:pt x="157"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178"/>
            <p:cNvSpPr>
              <a:spLocks noEditPoints="1"/>
            </p:cNvSpPr>
            <p:nvPr/>
          </p:nvSpPr>
          <p:spPr bwMode="auto">
            <a:xfrm>
              <a:off x="7159626" y="3309938"/>
              <a:ext cx="354013" cy="314325"/>
            </a:xfrm>
            <a:custGeom>
              <a:avLst/>
              <a:gdLst>
                <a:gd name="T0" fmla="*/ 157 w 157"/>
                <a:gd name="T1" fmla="*/ 34 h 139"/>
                <a:gd name="T2" fmla="*/ 141 w 157"/>
                <a:gd name="T3" fmla="*/ 18 h 139"/>
                <a:gd name="T4" fmla="*/ 87 w 157"/>
                <a:gd name="T5" fmla="*/ 18 h 139"/>
                <a:gd name="T6" fmla="*/ 67 w 157"/>
                <a:gd name="T7" fmla="*/ 9 h 139"/>
                <a:gd name="T8" fmla="*/ 51 w 157"/>
                <a:gd name="T9" fmla="*/ 0 h 139"/>
                <a:gd name="T10" fmla="*/ 15 w 157"/>
                <a:gd name="T11" fmla="*/ 0 h 139"/>
                <a:gd name="T12" fmla="*/ 0 w 157"/>
                <a:gd name="T13" fmla="*/ 16 h 139"/>
                <a:gd name="T14" fmla="*/ 0 w 157"/>
                <a:gd name="T15" fmla="*/ 124 h 139"/>
                <a:gd name="T16" fmla="*/ 15 w 157"/>
                <a:gd name="T17" fmla="*/ 139 h 139"/>
                <a:gd name="T18" fmla="*/ 141 w 157"/>
                <a:gd name="T19" fmla="*/ 139 h 139"/>
                <a:gd name="T20" fmla="*/ 157 w 157"/>
                <a:gd name="T21" fmla="*/ 124 h 139"/>
                <a:gd name="T22" fmla="*/ 157 w 157"/>
                <a:gd name="T23" fmla="*/ 34 h 139"/>
                <a:gd name="T24" fmla="*/ 153 w 157"/>
                <a:gd name="T25" fmla="*/ 124 h 139"/>
                <a:gd name="T26" fmla="*/ 141 w 157"/>
                <a:gd name="T27" fmla="*/ 136 h 139"/>
                <a:gd name="T28" fmla="*/ 15 w 157"/>
                <a:gd name="T29" fmla="*/ 136 h 139"/>
                <a:gd name="T30" fmla="*/ 3 w 157"/>
                <a:gd name="T31" fmla="*/ 124 h 139"/>
                <a:gd name="T32" fmla="*/ 3 w 157"/>
                <a:gd name="T33" fmla="*/ 49 h 139"/>
                <a:gd name="T34" fmla="*/ 153 w 157"/>
                <a:gd name="T35" fmla="*/ 49 h 139"/>
                <a:gd name="T36" fmla="*/ 153 w 157"/>
                <a:gd name="T37" fmla="*/ 124 h 139"/>
                <a:gd name="T38" fmla="*/ 153 w 157"/>
                <a:gd name="T39" fmla="*/ 46 h 139"/>
                <a:gd name="T40" fmla="*/ 3 w 157"/>
                <a:gd name="T41" fmla="*/ 46 h 139"/>
                <a:gd name="T42" fmla="*/ 3 w 157"/>
                <a:gd name="T43" fmla="*/ 16 h 139"/>
                <a:gd name="T44" fmla="*/ 15 w 157"/>
                <a:gd name="T45" fmla="*/ 4 h 139"/>
                <a:gd name="T46" fmla="*/ 51 w 157"/>
                <a:gd name="T47" fmla="*/ 4 h 139"/>
                <a:gd name="T48" fmla="*/ 66 w 157"/>
                <a:gd name="T49" fmla="*/ 12 h 139"/>
                <a:gd name="T50" fmla="*/ 87 w 157"/>
                <a:gd name="T51" fmla="*/ 22 h 139"/>
                <a:gd name="T52" fmla="*/ 141 w 157"/>
                <a:gd name="T53" fmla="*/ 22 h 139"/>
                <a:gd name="T54" fmla="*/ 153 w 157"/>
                <a:gd name="T55" fmla="*/ 34 h 139"/>
                <a:gd name="T56" fmla="*/ 153 w 157"/>
                <a:gd name="T57" fmla="*/ 4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7" h="139">
                  <a:moveTo>
                    <a:pt x="157" y="34"/>
                  </a:moveTo>
                  <a:cubicBezTo>
                    <a:pt x="157" y="25"/>
                    <a:pt x="150" y="18"/>
                    <a:pt x="141" y="18"/>
                  </a:cubicBezTo>
                  <a:cubicBezTo>
                    <a:pt x="87" y="18"/>
                    <a:pt x="87" y="18"/>
                    <a:pt x="87" y="18"/>
                  </a:cubicBezTo>
                  <a:cubicBezTo>
                    <a:pt x="77" y="18"/>
                    <a:pt x="72" y="13"/>
                    <a:pt x="67" y="9"/>
                  </a:cubicBezTo>
                  <a:cubicBezTo>
                    <a:pt x="63" y="4"/>
                    <a:pt x="59" y="0"/>
                    <a:pt x="51" y="0"/>
                  </a:cubicBezTo>
                  <a:cubicBezTo>
                    <a:pt x="15" y="0"/>
                    <a:pt x="15" y="0"/>
                    <a:pt x="15" y="0"/>
                  </a:cubicBezTo>
                  <a:cubicBezTo>
                    <a:pt x="7" y="0"/>
                    <a:pt x="0" y="7"/>
                    <a:pt x="0" y="16"/>
                  </a:cubicBezTo>
                  <a:cubicBezTo>
                    <a:pt x="0" y="124"/>
                    <a:pt x="0" y="124"/>
                    <a:pt x="0" y="124"/>
                  </a:cubicBezTo>
                  <a:cubicBezTo>
                    <a:pt x="0" y="133"/>
                    <a:pt x="7" y="139"/>
                    <a:pt x="15" y="139"/>
                  </a:cubicBezTo>
                  <a:cubicBezTo>
                    <a:pt x="141" y="139"/>
                    <a:pt x="141" y="139"/>
                    <a:pt x="141" y="139"/>
                  </a:cubicBezTo>
                  <a:cubicBezTo>
                    <a:pt x="150" y="139"/>
                    <a:pt x="157" y="133"/>
                    <a:pt x="157" y="124"/>
                  </a:cubicBezTo>
                  <a:lnTo>
                    <a:pt x="157" y="34"/>
                  </a:lnTo>
                  <a:close/>
                  <a:moveTo>
                    <a:pt x="153" y="124"/>
                  </a:moveTo>
                  <a:cubicBezTo>
                    <a:pt x="153" y="130"/>
                    <a:pt x="148" y="136"/>
                    <a:pt x="141" y="136"/>
                  </a:cubicBezTo>
                  <a:cubicBezTo>
                    <a:pt x="15" y="136"/>
                    <a:pt x="15" y="136"/>
                    <a:pt x="15" y="136"/>
                  </a:cubicBezTo>
                  <a:cubicBezTo>
                    <a:pt x="9" y="136"/>
                    <a:pt x="3" y="130"/>
                    <a:pt x="3" y="124"/>
                  </a:cubicBezTo>
                  <a:cubicBezTo>
                    <a:pt x="3" y="49"/>
                    <a:pt x="3" y="49"/>
                    <a:pt x="3" y="49"/>
                  </a:cubicBezTo>
                  <a:cubicBezTo>
                    <a:pt x="153" y="49"/>
                    <a:pt x="153" y="49"/>
                    <a:pt x="153" y="49"/>
                  </a:cubicBezTo>
                  <a:lnTo>
                    <a:pt x="153" y="124"/>
                  </a:lnTo>
                  <a:close/>
                  <a:moveTo>
                    <a:pt x="153" y="46"/>
                  </a:moveTo>
                  <a:cubicBezTo>
                    <a:pt x="3" y="46"/>
                    <a:pt x="3" y="46"/>
                    <a:pt x="3" y="46"/>
                  </a:cubicBezTo>
                  <a:cubicBezTo>
                    <a:pt x="3" y="16"/>
                    <a:pt x="3" y="16"/>
                    <a:pt x="3" y="16"/>
                  </a:cubicBezTo>
                  <a:cubicBezTo>
                    <a:pt x="3" y="9"/>
                    <a:pt x="9" y="4"/>
                    <a:pt x="15" y="4"/>
                  </a:cubicBezTo>
                  <a:cubicBezTo>
                    <a:pt x="51" y="4"/>
                    <a:pt x="51" y="4"/>
                    <a:pt x="51" y="4"/>
                  </a:cubicBezTo>
                  <a:cubicBezTo>
                    <a:pt x="58" y="4"/>
                    <a:pt x="62" y="8"/>
                    <a:pt x="66" y="12"/>
                  </a:cubicBezTo>
                  <a:cubicBezTo>
                    <a:pt x="71" y="17"/>
                    <a:pt x="76" y="22"/>
                    <a:pt x="87" y="22"/>
                  </a:cubicBezTo>
                  <a:cubicBezTo>
                    <a:pt x="141" y="22"/>
                    <a:pt x="141" y="22"/>
                    <a:pt x="141" y="22"/>
                  </a:cubicBezTo>
                  <a:cubicBezTo>
                    <a:pt x="148" y="22"/>
                    <a:pt x="153" y="27"/>
                    <a:pt x="153" y="34"/>
                  </a:cubicBezTo>
                  <a:lnTo>
                    <a:pt x="153"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35" name="Group 634"/>
          <p:cNvGrpSpPr/>
          <p:nvPr/>
        </p:nvGrpSpPr>
        <p:grpSpPr>
          <a:xfrm>
            <a:off x="8012118" y="3249616"/>
            <a:ext cx="434975" cy="354013"/>
            <a:chOff x="8012113" y="3249613"/>
            <a:chExt cx="434975" cy="354013"/>
          </a:xfrm>
          <a:solidFill>
            <a:schemeClr val="tx2">
              <a:lumMod val="20000"/>
              <a:lumOff val="80000"/>
            </a:schemeClr>
          </a:solidFill>
        </p:grpSpPr>
        <p:sp>
          <p:nvSpPr>
            <p:cNvPr id="636" name="Freeform 179"/>
            <p:cNvSpPr>
              <a:spLocks noEditPoints="1"/>
            </p:cNvSpPr>
            <p:nvPr/>
          </p:nvSpPr>
          <p:spPr bwMode="auto">
            <a:xfrm>
              <a:off x="8093076" y="3454401"/>
              <a:ext cx="49213" cy="47625"/>
            </a:xfrm>
            <a:custGeom>
              <a:avLst/>
              <a:gdLst>
                <a:gd name="T0" fmla="*/ 11 w 22"/>
                <a:gd name="T1" fmla="*/ 0 h 21"/>
                <a:gd name="T2" fmla="*/ 0 w 22"/>
                <a:gd name="T3" fmla="*/ 10 h 21"/>
                <a:gd name="T4" fmla="*/ 11 w 22"/>
                <a:gd name="T5" fmla="*/ 21 h 21"/>
                <a:gd name="T6" fmla="*/ 22 w 22"/>
                <a:gd name="T7" fmla="*/ 10 h 21"/>
                <a:gd name="T8" fmla="*/ 11 w 22"/>
                <a:gd name="T9" fmla="*/ 0 h 21"/>
                <a:gd name="T10" fmla="*/ 11 w 22"/>
                <a:gd name="T11" fmla="*/ 18 h 21"/>
                <a:gd name="T12" fmla="*/ 4 w 22"/>
                <a:gd name="T13" fmla="*/ 10 h 21"/>
                <a:gd name="T14" fmla="*/ 11 w 22"/>
                <a:gd name="T15" fmla="*/ 3 h 21"/>
                <a:gd name="T16" fmla="*/ 18 w 22"/>
                <a:gd name="T17" fmla="*/ 10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4"/>
                    <a:pt x="0" y="10"/>
                  </a:cubicBezTo>
                  <a:cubicBezTo>
                    <a:pt x="0" y="16"/>
                    <a:pt x="5" y="21"/>
                    <a:pt x="11" y="21"/>
                  </a:cubicBezTo>
                  <a:cubicBezTo>
                    <a:pt x="17" y="21"/>
                    <a:pt x="22" y="16"/>
                    <a:pt x="22" y="10"/>
                  </a:cubicBezTo>
                  <a:cubicBezTo>
                    <a:pt x="22" y="4"/>
                    <a:pt x="17" y="0"/>
                    <a:pt x="11" y="0"/>
                  </a:cubicBezTo>
                  <a:close/>
                  <a:moveTo>
                    <a:pt x="11" y="18"/>
                  </a:moveTo>
                  <a:cubicBezTo>
                    <a:pt x="7" y="18"/>
                    <a:pt x="4" y="14"/>
                    <a:pt x="4" y="10"/>
                  </a:cubicBezTo>
                  <a:cubicBezTo>
                    <a:pt x="4" y="7"/>
                    <a:pt x="7" y="3"/>
                    <a:pt x="11" y="3"/>
                  </a:cubicBezTo>
                  <a:cubicBezTo>
                    <a:pt x="15" y="3"/>
                    <a:pt x="18" y="7"/>
                    <a:pt x="18" y="10"/>
                  </a:cubicBezTo>
                  <a:cubicBezTo>
                    <a:pt x="18" y="14"/>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180"/>
            <p:cNvSpPr>
              <a:spLocks noEditPoints="1"/>
            </p:cNvSpPr>
            <p:nvPr/>
          </p:nvSpPr>
          <p:spPr bwMode="auto">
            <a:xfrm>
              <a:off x="8205788" y="3454401"/>
              <a:ext cx="49213" cy="47625"/>
            </a:xfrm>
            <a:custGeom>
              <a:avLst/>
              <a:gdLst>
                <a:gd name="T0" fmla="*/ 11 w 22"/>
                <a:gd name="T1" fmla="*/ 0 h 21"/>
                <a:gd name="T2" fmla="*/ 0 w 22"/>
                <a:gd name="T3" fmla="*/ 10 h 21"/>
                <a:gd name="T4" fmla="*/ 11 w 22"/>
                <a:gd name="T5" fmla="*/ 21 h 21"/>
                <a:gd name="T6" fmla="*/ 22 w 22"/>
                <a:gd name="T7" fmla="*/ 10 h 21"/>
                <a:gd name="T8" fmla="*/ 11 w 22"/>
                <a:gd name="T9" fmla="*/ 0 h 21"/>
                <a:gd name="T10" fmla="*/ 11 w 22"/>
                <a:gd name="T11" fmla="*/ 18 h 21"/>
                <a:gd name="T12" fmla="*/ 4 w 22"/>
                <a:gd name="T13" fmla="*/ 10 h 21"/>
                <a:gd name="T14" fmla="*/ 11 w 22"/>
                <a:gd name="T15" fmla="*/ 3 h 21"/>
                <a:gd name="T16" fmla="*/ 18 w 22"/>
                <a:gd name="T17" fmla="*/ 10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4"/>
                    <a:pt x="0" y="10"/>
                  </a:cubicBezTo>
                  <a:cubicBezTo>
                    <a:pt x="0" y="16"/>
                    <a:pt x="5" y="21"/>
                    <a:pt x="11" y="21"/>
                  </a:cubicBezTo>
                  <a:cubicBezTo>
                    <a:pt x="17" y="21"/>
                    <a:pt x="22" y="16"/>
                    <a:pt x="22" y="10"/>
                  </a:cubicBezTo>
                  <a:cubicBezTo>
                    <a:pt x="22" y="4"/>
                    <a:pt x="17" y="0"/>
                    <a:pt x="11" y="0"/>
                  </a:cubicBezTo>
                  <a:close/>
                  <a:moveTo>
                    <a:pt x="11" y="18"/>
                  </a:moveTo>
                  <a:cubicBezTo>
                    <a:pt x="7" y="18"/>
                    <a:pt x="4" y="14"/>
                    <a:pt x="4" y="10"/>
                  </a:cubicBezTo>
                  <a:cubicBezTo>
                    <a:pt x="4" y="7"/>
                    <a:pt x="7" y="3"/>
                    <a:pt x="11" y="3"/>
                  </a:cubicBezTo>
                  <a:cubicBezTo>
                    <a:pt x="15" y="3"/>
                    <a:pt x="18" y="7"/>
                    <a:pt x="18" y="10"/>
                  </a:cubicBezTo>
                  <a:cubicBezTo>
                    <a:pt x="18" y="14"/>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181"/>
            <p:cNvSpPr>
              <a:spLocks noEditPoints="1"/>
            </p:cNvSpPr>
            <p:nvPr/>
          </p:nvSpPr>
          <p:spPr bwMode="auto">
            <a:xfrm>
              <a:off x="8318501" y="3454401"/>
              <a:ext cx="46038" cy="47625"/>
            </a:xfrm>
            <a:custGeom>
              <a:avLst/>
              <a:gdLst>
                <a:gd name="T0" fmla="*/ 11 w 21"/>
                <a:gd name="T1" fmla="*/ 0 h 21"/>
                <a:gd name="T2" fmla="*/ 0 w 21"/>
                <a:gd name="T3" fmla="*/ 10 h 21"/>
                <a:gd name="T4" fmla="*/ 11 w 21"/>
                <a:gd name="T5" fmla="*/ 21 h 21"/>
                <a:gd name="T6" fmla="*/ 21 w 21"/>
                <a:gd name="T7" fmla="*/ 10 h 21"/>
                <a:gd name="T8" fmla="*/ 11 w 21"/>
                <a:gd name="T9" fmla="*/ 0 h 21"/>
                <a:gd name="T10" fmla="*/ 11 w 21"/>
                <a:gd name="T11" fmla="*/ 18 h 21"/>
                <a:gd name="T12" fmla="*/ 3 w 21"/>
                <a:gd name="T13" fmla="*/ 10 h 21"/>
                <a:gd name="T14" fmla="*/ 11 w 21"/>
                <a:gd name="T15" fmla="*/ 3 h 21"/>
                <a:gd name="T16" fmla="*/ 18 w 21"/>
                <a:gd name="T17" fmla="*/ 10 h 21"/>
                <a:gd name="T18" fmla="*/ 11 w 21"/>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11" y="0"/>
                  </a:moveTo>
                  <a:cubicBezTo>
                    <a:pt x="4" y="0"/>
                    <a:pt x="0" y="4"/>
                    <a:pt x="0" y="10"/>
                  </a:cubicBezTo>
                  <a:cubicBezTo>
                    <a:pt x="0" y="16"/>
                    <a:pt x="4" y="21"/>
                    <a:pt x="11" y="21"/>
                  </a:cubicBezTo>
                  <a:cubicBezTo>
                    <a:pt x="17" y="21"/>
                    <a:pt x="21" y="16"/>
                    <a:pt x="21" y="10"/>
                  </a:cubicBezTo>
                  <a:cubicBezTo>
                    <a:pt x="21" y="4"/>
                    <a:pt x="17" y="0"/>
                    <a:pt x="11" y="0"/>
                  </a:cubicBezTo>
                  <a:close/>
                  <a:moveTo>
                    <a:pt x="11" y="18"/>
                  </a:moveTo>
                  <a:cubicBezTo>
                    <a:pt x="7" y="18"/>
                    <a:pt x="3" y="14"/>
                    <a:pt x="3" y="10"/>
                  </a:cubicBezTo>
                  <a:cubicBezTo>
                    <a:pt x="3" y="7"/>
                    <a:pt x="7" y="3"/>
                    <a:pt x="11" y="3"/>
                  </a:cubicBezTo>
                  <a:cubicBezTo>
                    <a:pt x="14" y="3"/>
                    <a:pt x="18" y="7"/>
                    <a:pt x="18" y="10"/>
                  </a:cubicBezTo>
                  <a:cubicBezTo>
                    <a:pt x="18" y="14"/>
                    <a:pt x="14"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182"/>
            <p:cNvSpPr>
              <a:spLocks noEditPoints="1"/>
            </p:cNvSpPr>
            <p:nvPr/>
          </p:nvSpPr>
          <p:spPr bwMode="auto">
            <a:xfrm>
              <a:off x="8012113" y="3249613"/>
              <a:ext cx="434975" cy="354013"/>
            </a:xfrm>
            <a:custGeom>
              <a:avLst/>
              <a:gdLst>
                <a:gd name="T0" fmla="*/ 193 w 193"/>
                <a:gd name="T1" fmla="*/ 34 h 157"/>
                <a:gd name="T2" fmla="*/ 178 w 193"/>
                <a:gd name="T3" fmla="*/ 18 h 157"/>
                <a:gd name="T4" fmla="*/ 97 w 193"/>
                <a:gd name="T5" fmla="*/ 18 h 157"/>
                <a:gd name="T6" fmla="*/ 77 w 193"/>
                <a:gd name="T7" fmla="*/ 9 h 157"/>
                <a:gd name="T8" fmla="*/ 61 w 193"/>
                <a:gd name="T9" fmla="*/ 0 h 157"/>
                <a:gd name="T10" fmla="*/ 16 w 193"/>
                <a:gd name="T11" fmla="*/ 0 h 157"/>
                <a:gd name="T12" fmla="*/ 0 w 193"/>
                <a:gd name="T13" fmla="*/ 16 h 157"/>
                <a:gd name="T14" fmla="*/ 0 w 193"/>
                <a:gd name="T15" fmla="*/ 142 h 157"/>
                <a:gd name="T16" fmla="*/ 16 w 193"/>
                <a:gd name="T17" fmla="*/ 157 h 157"/>
                <a:gd name="T18" fmla="*/ 178 w 193"/>
                <a:gd name="T19" fmla="*/ 157 h 157"/>
                <a:gd name="T20" fmla="*/ 193 w 193"/>
                <a:gd name="T21" fmla="*/ 142 h 157"/>
                <a:gd name="T22" fmla="*/ 193 w 193"/>
                <a:gd name="T23" fmla="*/ 34 h 157"/>
                <a:gd name="T24" fmla="*/ 190 w 193"/>
                <a:gd name="T25" fmla="*/ 142 h 157"/>
                <a:gd name="T26" fmla="*/ 178 w 193"/>
                <a:gd name="T27" fmla="*/ 154 h 157"/>
                <a:gd name="T28" fmla="*/ 16 w 193"/>
                <a:gd name="T29" fmla="*/ 154 h 157"/>
                <a:gd name="T30" fmla="*/ 4 w 193"/>
                <a:gd name="T31" fmla="*/ 142 h 157"/>
                <a:gd name="T32" fmla="*/ 4 w 193"/>
                <a:gd name="T33" fmla="*/ 49 h 157"/>
                <a:gd name="T34" fmla="*/ 190 w 193"/>
                <a:gd name="T35" fmla="*/ 49 h 157"/>
                <a:gd name="T36" fmla="*/ 190 w 193"/>
                <a:gd name="T37" fmla="*/ 142 h 157"/>
                <a:gd name="T38" fmla="*/ 190 w 193"/>
                <a:gd name="T39" fmla="*/ 45 h 157"/>
                <a:gd name="T40" fmla="*/ 4 w 193"/>
                <a:gd name="T41" fmla="*/ 45 h 157"/>
                <a:gd name="T42" fmla="*/ 4 w 193"/>
                <a:gd name="T43" fmla="*/ 16 h 157"/>
                <a:gd name="T44" fmla="*/ 16 w 193"/>
                <a:gd name="T45" fmla="*/ 4 h 157"/>
                <a:gd name="T46" fmla="*/ 61 w 193"/>
                <a:gd name="T47" fmla="*/ 4 h 157"/>
                <a:gd name="T48" fmla="*/ 76 w 193"/>
                <a:gd name="T49" fmla="*/ 12 h 157"/>
                <a:gd name="T50" fmla="*/ 97 w 193"/>
                <a:gd name="T51" fmla="*/ 22 h 157"/>
                <a:gd name="T52" fmla="*/ 178 w 193"/>
                <a:gd name="T53" fmla="*/ 22 h 157"/>
                <a:gd name="T54" fmla="*/ 190 w 193"/>
                <a:gd name="T55" fmla="*/ 34 h 157"/>
                <a:gd name="T56" fmla="*/ 190 w 193"/>
                <a:gd name="T57" fmla="*/ 4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57">
                  <a:moveTo>
                    <a:pt x="193" y="34"/>
                  </a:moveTo>
                  <a:cubicBezTo>
                    <a:pt x="193" y="25"/>
                    <a:pt x="187" y="18"/>
                    <a:pt x="178" y="18"/>
                  </a:cubicBezTo>
                  <a:cubicBezTo>
                    <a:pt x="97" y="18"/>
                    <a:pt x="97" y="18"/>
                    <a:pt x="97" y="18"/>
                  </a:cubicBezTo>
                  <a:cubicBezTo>
                    <a:pt x="87" y="18"/>
                    <a:pt x="82" y="13"/>
                    <a:pt x="77" y="9"/>
                  </a:cubicBezTo>
                  <a:cubicBezTo>
                    <a:pt x="73" y="4"/>
                    <a:pt x="69" y="0"/>
                    <a:pt x="61" y="0"/>
                  </a:cubicBezTo>
                  <a:cubicBezTo>
                    <a:pt x="16" y="0"/>
                    <a:pt x="16" y="0"/>
                    <a:pt x="16" y="0"/>
                  </a:cubicBezTo>
                  <a:cubicBezTo>
                    <a:pt x="7" y="0"/>
                    <a:pt x="0" y="7"/>
                    <a:pt x="0" y="16"/>
                  </a:cubicBezTo>
                  <a:cubicBezTo>
                    <a:pt x="0" y="142"/>
                    <a:pt x="0" y="142"/>
                    <a:pt x="0" y="142"/>
                  </a:cubicBezTo>
                  <a:cubicBezTo>
                    <a:pt x="0" y="151"/>
                    <a:pt x="7" y="157"/>
                    <a:pt x="16" y="157"/>
                  </a:cubicBezTo>
                  <a:cubicBezTo>
                    <a:pt x="178" y="157"/>
                    <a:pt x="178" y="157"/>
                    <a:pt x="178" y="157"/>
                  </a:cubicBezTo>
                  <a:cubicBezTo>
                    <a:pt x="187" y="157"/>
                    <a:pt x="193" y="151"/>
                    <a:pt x="193" y="142"/>
                  </a:cubicBezTo>
                  <a:lnTo>
                    <a:pt x="193" y="34"/>
                  </a:lnTo>
                  <a:close/>
                  <a:moveTo>
                    <a:pt x="190" y="142"/>
                  </a:moveTo>
                  <a:cubicBezTo>
                    <a:pt x="190" y="148"/>
                    <a:pt x="184" y="154"/>
                    <a:pt x="178" y="154"/>
                  </a:cubicBezTo>
                  <a:cubicBezTo>
                    <a:pt x="16" y="154"/>
                    <a:pt x="16" y="154"/>
                    <a:pt x="16" y="154"/>
                  </a:cubicBezTo>
                  <a:cubicBezTo>
                    <a:pt x="9" y="154"/>
                    <a:pt x="4" y="148"/>
                    <a:pt x="4" y="142"/>
                  </a:cubicBezTo>
                  <a:cubicBezTo>
                    <a:pt x="4" y="49"/>
                    <a:pt x="4" y="49"/>
                    <a:pt x="4" y="49"/>
                  </a:cubicBezTo>
                  <a:cubicBezTo>
                    <a:pt x="190" y="49"/>
                    <a:pt x="190" y="49"/>
                    <a:pt x="190" y="49"/>
                  </a:cubicBezTo>
                  <a:lnTo>
                    <a:pt x="190" y="142"/>
                  </a:lnTo>
                  <a:close/>
                  <a:moveTo>
                    <a:pt x="190" y="45"/>
                  </a:moveTo>
                  <a:cubicBezTo>
                    <a:pt x="4" y="45"/>
                    <a:pt x="4" y="45"/>
                    <a:pt x="4" y="45"/>
                  </a:cubicBezTo>
                  <a:cubicBezTo>
                    <a:pt x="4" y="16"/>
                    <a:pt x="4" y="16"/>
                    <a:pt x="4" y="16"/>
                  </a:cubicBezTo>
                  <a:cubicBezTo>
                    <a:pt x="4" y="9"/>
                    <a:pt x="9" y="4"/>
                    <a:pt x="16" y="4"/>
                  </a:cubicBezTo>
                  <a:cubicBezTo>
                    <a:pt x="61" y="4"/>
                    <a:pt x="61" y="4"/>
                    <a:pt x="61" y="4"/>
                  </a:cubicBezTo>
                  <a:cubicBezTo>
                    <a:pt x="68" y="4"/>
                    <a:pt x="72" y="8"/>
                    <a:pt x="76" y="12"/>
                  </a:cubicBezTo>
                  <a:cubicBezTo>
                    <a:pt x="80" y="17"/>
                    <a:pt x="85" y="22"/>
                    <a:pt x="97" y="22"/>
                  </a:cubicBezTo>
                  <a:cubicBezTo>
                    <a:pt x="178" y="22"/>
                    <a:pt x="178" y="22"/>
                    <a:pt x="178" y="22"/>
                  </a:cubicBezTo>
                  <a:cubicBezTo>
                    <a:pt x="184" y="22"/>
                    <a:pt x="190" y="27"/>
                    <a:pt x="190" y="34"/>
                  </a:cubicBezTo>
                  <a:lnTo>
                    <a:pt x="190"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0" name="Group 639"/>
          <p:cNvGrpSpPr/>
          <p:nvPr/>
        </p:nvGrpSpPr>
        <p:grpSpPr>
          <a:xfrm>
            <a:off x="8866191" y="3209931"/>
            <a:ext cx="433388" cy="434975"/>
            <a:chOff x="8866188" y="3209926"/>
            <a:chExt cx="433388" cy="434975"/>
          </a:xfrm>
          <a:solidFill>
            <a:schemeClr val="tx2">
              <a:lumMod val="20000"/>
              <a:lumOff val="80000"/>
            </a:schemeClr>
          </a:solidFill>
        </p:grpSpPr>
        <p:sp>
          <p:nvSpPr>
            <p:cNvPr id="641" name="Freeform 183"/>
            <p:cNvSpPr>
              <a:spLocks noEditPoints="1"/>
            </p:cNvSpPr>
            <p:nvPr/>
          </p:nvSpPr>
          <p:spPr bwMode="auto">
            <a:xfrm>
              <a:off x="8966201" y="3309938"/>
              <a:ext cx="333375" cy="334963"/>
            </a:xfrm>
            <a:custGeom>
              <a:avLst/>
              <a:gdLst>
                <a:gd name="T0" fmla="*/ 145 w 148"/>
                <a:gd name="T1" fmla="*/ 148 h 148"/>
                <a:gd name="T2" fmla="*/ 146 w 148"/>
                <a:gd name="T3" fmla="*/ 148 h 148"/>
                <a:gd name="T4" fmla="*/ 148 w 148"/>
                <a:gd name="T5" fmla="*/ 147 h 148"/>
                <a:gd name="T6" fmla="*/ 148 w 148"/>
                <a:gd name="T7" fmla="*/ 145 h 148"/>
                <a:gd name="T8" fmla="*/ 105 w 148"/>
                <a:gd name="T9" fmla="*/ 102 h 148"/>
                <a:gd name="T10" fmla="*/ 106 w 148"/>
                <a:gd name="T11" fmla="*/ 100 h 148"/>
                <a:gd name="T12" fmla="*/ 121 w 148"/>
                <a:gd name="T13" fmla="*/ 61 h 148"/>
                <a:gd name="T14" fmla="*/ 61 w 148"/>
                <a:gd name="T15" fmla="*/ 0 h 148"/>
                <a:gd name="T16" fmla="*/ 0 w 148"/>
                <a:gd name="T17" fmla="*/ 61 h 148"/>
                <a:gd name="T18" fmla="*/ 61 w 148"/>
                <a:gd name="T19" fmla="*/ 121 h 148"/>
                <a:gd name="T20" fmla="*/ 100 w 148"/>
                <a:gd name="T21" fmla="*/ 107 h 148"/>
                <a:gd name="T22" fmla="*/ 102 w 148"/>
                <a:gd name="T23" fmla="*/ 105 h 148"/>
                <a:gd name="T24" fmla="*/ 112 w 148"/>
                <a:gd name="T25" fmla="*/ 115 h 148"/>
                <a:gd name="T26" fmla="*/ 112 w 148"/>
                <a:gd name="T27" fmla="*/ 115 h 148"/>
                <a:gd name="T28" fmla="*/ 145 w 148"/>
                <a:gd name="T29" fmla="*/ 148 h 148"/>
                <a:gd name="T30" fmla="*/ 61 w 148"/>
                <a:gd name="T31" fmla="*/ 118 h 148"/>
                <a:gd name="T32" fmla="*/ 4 w 148"/>
                <a:gd name="T33" fmla="*/ 61 h 148"/>
                <a:gd name="T34" fmla="*/ 61 w 148"/>
                <a:gd name="T35" fmla="*/ 4 h 148"/>
                <a:gd name="T36" fmla="*/ 117 w 148"/>
                <a:gd name="T37" fmla="*/ 61 h 148"/>
                <a:gd name="T38" fmla="*/ 61 w 148"/>
                <a:gd name="T39" fmla="*/ 11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8" h="148">
                  <a:moveTo>
                    <a:pt x="145" y="148"/>
                  </a:moveTo>
                  <a:cubicBezTo>
                    <a:pt x="145" y="148"/>
                    <a:pt x="146" y="148"/>
                    <a:pt x="146" y="148"/>
                  </a:cubicBezTo>
                  <a:cubicBezTo>
                    <a:pt x="147" y="148"/>
                    <a:pt x="148" y="148"/>
                    <a:pt x="148" y="147"/>
                  </a:cubicBezTo>
                  <a:cubicBezTo>
                    <a:pt x="148" y="146"/>
                    <a:pt x="148" y="146"/>
                    <a:pt x="148" y="145"/>
                  </a:cubicBezTo>
                  <a:cubicBezTo>
                    <a:pt x="105" y="102"/>
                    <a:pt x="105" y="102"/>
                    <a:pt x="105" y="102"/>
                  </a:cubicBezTo>
                  <a:cubicBezTo>
                    <a:pt x="106" y="100"/>
                    <a:pt x="106" y="100"/>
                    <a:pt x="106" y="100"/>
                  </a:cubicBezTo>
                  <a:cubicBezTo>
                    <a:pt x="116" y="89"/>
                    <a:pt x="121" y="75"/>
                    <a:pt x="121" y="61"/>
                  </a:cubicBezTo>
                  <a:cubicBezTo>
                    <a:pt x="121" y="28"/>
                    <a:pt x="94" y="0"/>
                    <a:pt x="61" y="0"/>
                  </a:cubicBezTo>
                  <a:cubicBezTo>
                    <a:pt x="27" y="0"/>
                    <a:pt x="0" y="28"/>
                    <a:pt x="0" y="61"/>
                  </a:cubicBezTo>
                  <a:cubicBezTo>
                    <a:pt x="0" y="94"/>
                    <a:pt x="27" y="121"/>
                    <a:pt x="61" y="121"/>
                  </a:cubicBezTo>
                  <a:cubicBezTo>
                    <a:pt x="75" y="121"/>
                    <a:pt x="89" y="116"/>
                    <a:pt x="100" y="107"/>
                  </a:cubicBezTo>
                  <a:cubicBezTo>
                    <a:pt x="102" y="105"/>
                    <a:pt x="102" y="105"/>
                    <a:pt x="102" y="105"/>
                  </a:cubicBezTo>
                  <a:cubicBezTo>
                    <a:pt x="112" y="115"/>
                    <a:pt x="112" y="115"/>
                    <a:pt x="112" y="115"/>
                  </a:cubicBezTo>
                  <a:cubicBezTo>
                    <a:pt x="112" y="115"/>
                    <a:pt x="112" y="115"/>
                    <a:pt x="112" y="115"/>
                  </a:cubicBezTo>
                  <a:lnTo>
                    <a:pt x="145" y="148"/>
                  </a:lnTo>
                  <a:close/>
                  <a:moveTo>
                    <a:pt x="61" y="118"/>
                  </a:moveTo>
                  <a:cubicBezTo>
                    <a:pt x="29" y="118"/>
                    <a:pt x="4" y="92"/>
                    <a:pt x="4" y="61"/>
                  </a:cubicBezTo>
                  <a:cubicBezTo>
                    <a:pt x="4" y="30"/>
                    <a:pt x="29" y="4"/>
                    <a:pt x="61" y="4"/>
                  </a:cubicBezTo>
                  <a:cubicBezTo>
                    <a:pt x="92" y="4"/>
                    <a:pt x="117" y="30"/>
                    <a:pt x="117" y="61"/>
                  </a:cubicBezTo>
                  <a:cubicBezTo>
                    <a:pt x="117" y="92"/>
                    <a:pt x="92" y="118"/>
                    <a:pt x="6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184"/>
            <p:cNvSpPr>
              <a:spLocks/>
            </p:cNvSpPr>
            <p:nvPr/>
          </p:nvSpPr>
          <p:spPr bwMode="auto">
            <a:xfrm>
              <a:off x="8866188" y="3209926"/>
              <a:ext cx="433388" cy="354013"/>
            </a:xfrm>
            <a:custGeom>
              <a:avLst/>
              <a:gdLst>
                <a:gd name="T0" fmla="*/ 0 w 193"/>
                <a:gd name="T1" fmla="*/ 142 h 157"/>
                <a:gd name="T2" fmla="*/ 15 w 193"/>
                <a:gd name="T3" fmla="*/ 157 h 157"/>
                <a:gd name="T4" fmla="*/ 51 w 193"/>
                <a:gd name="T5" fmla="*/ 157 h 157"/>
                <a:gd name="T6" fmla="*/ 48 w 193"/>
                <a:gd name="T7" fmla="*/ 154 h 157"/>
                <a:gd name="T8" fmla="*/ 15 w 193"/>
                <a:gd name="T9" fmla="*/ 154 h 157"/>
                <a:gd name="T10" fmla="*/ 4 w 193"/>
                <a:gd name="T11" fmla="*/ 142 h 157"/>
                <a:gd name="T12" fmla="*/ 4 w 193"/>
                <a:gd name="T13" fmla="*/ 49 h 157"/>
                <a:gd name="T14" fmla="*/ 57 w 193"/>
                <a:gd name="T15" fmla="*/ 49 h 157"/>
                <a:gd name="T16" fmla="*/ 62 w 193"/>
                <a:gd name="T17" fmla="*/ 45 h 157"/>
                <a:gd name="T18" fmla="*/ 4 w 193"/>
                <a:gd name="T19" fmla="*/ 45 h 157"/>
                <a:gd name="T20" fmla="*/ 4 w 193"/>
                <a:gd name="T21" fmla="*/ 16 h 157"/>
                <a:gd name="T22" fmla="*/ 15 w 193"/>
                <a:gd name="T23" fmla="*/ 4 h 157"/>
                <a:gd name="T24" fmla="*/ 61 w 193"/>
                <a:gd name="T25" fmla="*/ 4 h 157"/>
                <a:gd name="T26" fmla="*/ 75 w 193"/>
                <a:gd name="T27" fmla="*/ 12 h 157"/>
                <a:gd name="T28" fmla="*/ 97 w 193"/>
                <a:gd name="T29" fmla="*/ 22 h 157"/>
                <a:gd name="T30" fmla="*/ 178 w 193"/>
                <a:gd name="T31" fmla="*/ 22 h 157"/>
                <a:gd name="T32" fmla="*/ 189 w 193"/>
                <a:gd name="T33" fmla="*/ 34 h 157"/>
                <a:gd name="T34" fmla="*/ 189 w 193"/>
                <a:gd name="T35" fmla="*/ 45 h 157"/>
                <a:gd name="T36" fmla="*/ 149 w 193"/>
                <a:gd name="T37" fmla="*/ 45 h 157"/>
                <a:gd name="T38" fmla="*/ 154 w 193"/>
                <a:gd name="T39" fmla="*/ 49 h 157"/>
                <a:gd name="T40" fmla="*/ 189 w 193"/>
                <a:gd name="T41" fmla="*/ 49 h 157"/>
                <a:gd name="T42" fmla="*/ 189 w 193"/>
                <a:gd name="T43" fmla="*/ 142 h 157"/>
                <a:gd name="T44" fmla="*/ 178 w 193"/>
                <a:gd name="T45" fmla="*/ 154 h 157"/>
                <a:gd name="T46" fmla="*/ 176 w 193"/>
                <a:gd name="T47" fmla="*/ 154 h 157"/>
                <a:gd name="T48" fmla="*/ 180 w 193"/>
                <a:gd name="T49" fmla="*/ 157 h 157"/>
                <a:gd name="T50" fmla="*/ 193 w 193"/>
                <a:gd name="T51" fmla="*/ 142 h 157"/>
                <a:gd name="T52" fmla="*/ 193 w 193"/>
                <a:gd name="T53" fmla="*/ 34 h 157"/>
                <a:gd name="T54" fmla="*/ 178 w 193"/>
                <a:gd name="T55" fmla="*/ 18 h 157"/>
                <a:gd name="T56" fmla="*/ 97 w 193"/>
                <a:gd name="T57" fmla="*/ 18 h 157"/>
                <a:gd name="T58" fmla="*/ 77 w 193"/>
                <a:gd name="T59" fmla="*/ 9 h 157"/>
                <a:gd name="T60" fmla="*/ 61 w 193"/>
                <a:gd name="T61" fmla="*/ 0 h 157"/>
                <a:gd name="T62" fmla="*/ 15 w 193"/>
                <a:gd name="T63" fmla="*/ 0 h 157"/>
                <a:gd name="T64" fmla="*/ 0 w 193"/>
                <a:gd name="T65" fmla="*/ 16 h 157"/>
                <a:gd name="T66" fmla="*/ 0 w 193"/>
                <a:gd name="T67" fmla="*/ 14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57">
                  <a:moveTo>
                    <a:pt x="0" y="142"/>
                  </a:moveTo>
                  <a:cubicBezTo>
                    <a:pt x="0" y="150"/>
                    <a:pt x="7" y="157"/>
                    <a:pt x="15" y="157"/>
                  </a:cubicBezTo>
                  <a:cubicBezTo>
                    <a:pt x="51" y="157"/>
                    <a:pt x="51" y="157"/>
                    <a:pt x="51" y="157"/>
                  </a:cubicBezTo>
                  <a:cubicBezTo>
                    <a:pt x="50" y="156"/>
                    <a:pt x="49" y="155"/>
                    <a:pt x="48" y="154"/>
                  </a:cubicBezTo>
                  <a:cubicBezTo>
                    <a:pt x="15" y="154"/>
                    <a:pt x="15" y="154"/>
                    <a:pt x="15" y="154"/>
                  </a:cubicBezTo>
                  <a:cubicBezTo>
                    <a:pt x="9" y="154"/>
                    <a:pt x="4" y="148"/>
                    <a:pt x="4" y="142"/>
                  </a:cubicBezTo>
                  <a:cubicBezTo>
                    <a:pt x="4" y="49"/>
                    <a:pt x="4" y="49"/>
                    <a:pt x="4" y="49"/>
                  </a:cubicBezTo>
                  <a:cubicBezTo>
                    <a:pt x="57" y="49"/>
                    <a:pt x="57" y="49"/>
                    <a:pt x="57" y="49"/>
                  </a:cubicBezTo>
                  <a:cubicBezTo>
                    <a:pt x="59" y="48"/>
                    <a:pt x="60" y="47"/>
                    <a:pt x="62" y="45"/>
                  </a:cubicBezTo>
                  <a:cubicBezTo>
                    <a:pt x="4" y="45"/>
                    <a:pt x="4" y="45"/>
                    <a:pt x="4" y="45"/>
                  </a:cubicBezTo>
                  <a:cubicBezTo>
                    <a:pt x="4" y="16"/>
                    <a:pt x="4" y="16"/>
                    <a:pt x="4" y="16"/>
                  </a:cubicBezTo>
                  <a:cubicBezTo>
                    <a:pt x="4" y="9"/>
                    <a:pt x="9" y="4"/>
                    <a:pt x="15" y="4"/>
                  </a:cubicBezTo>
                  <a:cubicBezTo>
                    <a:pt x="61" y="4"/>
                    <a:pt x="61" y="4"/>
                    <a:pt x="61" y="4"/>
                  </a:cubicBezTo>
                  <a:cubicBezTo>
                    <a:pt x="68" y="4"/>
                    <a:pt x="72" y="8"/>
                    <a:pt x="75" y="12"/>
                  </a:cubicBezTo>
                  <a:cubicBezTo>
                    <a:pt x="80" y="17"/>
                    <a:pt x="85" y="22"/>
                    <a:pt x="97" y="22"/>
                  </a:cubicBezTo>
                  <a:cubicBezTo>
                    <a:pt x="178" y="22"/>
                    <a:pt x="178" y="22"/>
                    <a:pt x="178" y="22"/>
                  </a:cubicBezTo>
                  <a:cubicBezTo>
                    <a:pt x="184" y="22"/>
                    <a:pt x="189" y="27"/>
                    <a:pt x="189" y="34"/>
                  </a:cubicBezTo>
                  <a:cubicBezTo>
                    <a:pt x="189" y="45"/>
                    <a:pt x="189" y="45"/>
                    <a:pt x="189" y="45"/>
                  </a:cubicBezTo>
                  <a:cubicBezTo>
                    <a:pt x="149" y="45"/>
                    <a:pt x="149" y="45"/>
                    <a:pt x="149" y="45"/>
                  </a:cubicBezTo>
                  <a:cubicBezTo>
                    <a:pt x="151" y="47"/>
                    <a:pt x="153" y="48"/>
                    <a:pt x="154" y="49"/>
                  </a:cubicBezTo>
                  <a:cubicBezTo>
                    <a:pt x="189" y="49"/>
                    <a:pt x="189" y="49"/>
                    <a:pt x="189" y="49"/>
                  </a:cubicBezTo>
                  <a:cubicBezTo>
                    <a:pt x="189" y="142"/>
                    <a:pt x="189" y="142"/>
                    <a:pt x="189" y="142"/>
                  </a:cubicBezTo>
                  <a:cubicBezTo>
                    <a:pt x="189" y="148"/>
                    <a:pt x="184" y="154"/>
                    <a:pt x="178" y="154"/>
                  </a:cubicBezTo>
                  <a:cubicBezTo>
                    <a:pt x="176" y="154"/>
                    <a:pt x="176" y="154"/>
                    <a:pt x="176" y="154"/>
                  </a:cubicBezTo>
                  <a:cubicBezTo>
                    <a:pt x="180" y="157"/>
                    <a:pt x="180" y="157"/>
                    <a:pt x="180" y="157"/>
                  </a:cubicBezTo>
                  <a:cubicBezTo>
                    <a:pt x="187" y="156"/>
                    <a:pt x="193" y="150"/>
                    <a:pt x="193" y="142"/>
                  </a:cubicBezTo>
                  <a:cubicBezTo>
                    <a:pt x="193" y="34"/>
                    <a:pt x="193" y="34"/>
                    <a:pt x="193" y="34"/>
                  </a:cubicBezTo>
                  <a:cubicBezTo>
                    <a:pt x="193" y="25"/>
                    <a:pt x="186" y="18"/>
                    <a:pt x="178" y="18"/>
                  </a:cubicBezTo>
                  <a:cubicBezTo>
                    <a:pt x="97" y="18"/>
                    <a:pt x="97" y="18"/>
                    <a:pt x="97" y="18"/>
                  </a:cubicBezTo>
                  <a:cubicBezTo>
                    <a:pt x="87" y="18"/>
                    <a:pt x="81" y="13"/>
                    <a:pt x="77" y="9"/>
                  </a:cubicBezTo>
                  <a:cubicBezTo>
                    <a:pt x="72" y="4"/>
                    <a:pt x="68" y="0"/>
                    <a:pt x="61" y="0"/>
                  </a:cubicBezTo>
                  <a:cubicBezTo>
                    <a:pt x="15" y="0"/>
                    <a:pt x="15" y="0"/>
                    <a:pt x="15" y="0"/>
                  </a:cubicBezTo>
                  <a:cubicBezTo>
                    <a:pt x="7" y="0"/>
                    <a:pt x="0" y="7"/>
                    <a:pt x="0" y="16"/>
                  </a:cubicBezTo>
                  <a:lnTo>
                    <a:pt x="0" y="1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43" name="Freeform 185"/>
          <p:cNvSpPr>
            <a:spLocks noEditPoints="1"/>
          </p:cNvSpPr>
          <p:nvPr/>
        </p:nvSpPr>
        <p:spPr bwMode="auto">
          <a:xfrm>
            <a:off x="9718682" y="3209931"/>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157 w 193"/>
              <a:gd name="T11" fmla="*/ 167 h 193"/>
              <a:gd name="T12" fmla="*/ 96 w 193"/>
              <a:gd name="T13" fmla="*/ 190 h 193"/>
              <a:gd name="T14" fmla="*/ 36 w 193"/>
              <a:gd name="T15" fmla="*/ 167 h 193"/>
              <a:gd name="T16" fmla="*/ 34 w 193"/>
              <a:gd name="T17" fmla="*/ 165 h 193"/>
              <a:gd name="T18" fmla="*/ 36 w 193"/>
              <a:gd name="T19" fmla="*/ 163 h 193"/>
              <a:gd name="T20" fmla="*/ 68 w 193"/>
              <a:gd name="T21" fmla="*/ 143 h 193"/>
              <a:gd name="T22" fmla="*/ 81 w 193"/>
              <a:gd name="T23" fmla="*/ 113 h 193"/>
              <a:gd name="T24" fmla="*/ 77 w 193"/>
              <a:gd name="T25" fmla="*/ 106 h 193"/>
              <a:gd name="T26" fmla="*/ 77 w 193"/>
              <a:gd name="T27" fmla="*/ 106 h 193"/>
              <a:gd name="T28" fmla="*/ 67 w 193"/>
              <a:gd name="T29" fmla="*/ 64 h 193"/>
              <a:gd name="T30" fmla="*/ 92 w 193"/>
              <a:gd name="T31" fmla="*/ 35 h 193"/>
              <a:gd name="T32" fmla="*/ 104 w 193"/>
              <a:gd name="T33" fmla="*/ 32 h 193"/>
              <a:gd name="T34" fmla="*/ 110 w 193"/>
              <a:gd name="T35" fmla="*/ 31 h 193"/>
              <a:gd name="T36" fmla="*/ 130 w 193"/>
              <a:gd name="T37" fmla="*/ 65 h 193"/>
              <a:gd name="T38" fmla="*/ 122 w 193"/>
              <a:gd name="T39" fmla="*/ 104 h 193"/>
              <a:gd name="T40" fmla="*/ 121 w 193"/>
              <a:gd name="T41" fmla="*/ 105 h 193"/>
              <a:gd name="T42" fmla="*/ 117 w 193"/>
              <a:gd name="T43" fmla="*/ 113 h 193"/>
              <a:gd name="T44" fmla="*/ 115 w 193"/>
              <a:gd name="T45" fmla="*/ 129 h 193"/>
              <a:gd name="T46" fmla="*/ 133 w 193"/>
              <a:gd name="T47" fmla="*/ 145 h 193"/>
              <a:gd name="T48" fmla="*/ 157 w 193"/>
              <a:gd name="T49" fmla="*/ 163 h 193"/>
              <a:gd name="T50" fmla="*/ 159 w 193"/>
              <a:gd name="T51" fmla="*/ 165 h 193"/>
              <a:gd name="T52" fmla="*/ 157 w 193"/>
              <a:gd name="T53" fmla="*/ 167 h 193"/>
              <a:gd name="T54" fmla="*/ 164 w 193"/>
              <a:gd name="T55" fmla="*/ 160 h 193"/>
              <a:gd name="T56" fmla="*/ 162 w 193"/>
              <a:gd name="T57" fmla="*/ 162 h 193"/>
              <a:gd name="T58" fmla="*/ 160 w 193"/>
              <a:gd name="T59" fmla="*/ 160 h 193"/>
              <a:gd name="T60" fmla="*/ 135 w 193"/>
              <a:gd name="T61" fmla="*/ 142 h 193"/>
              <a:gd name="T62" fmla="*/ 119 w 193"/>
              <a:gd name="T63" fmla="*/ 128 h 193"/>
              <a:gd name="T64" fmla="*/ 120 w 193"/>
              <a:gd name="T65" fmla="*/ 115 h 193"/>
              <a:gd name="T66" fmla="*/ 125 w 193"/>
              <a:gd name="T67" fmla="*/ 107 h 193"/>
              <a:gd name="T68" fmla="*/ 125 w 193"/>
              <a:gd name="T69" fmla="*/ 106 h 193"/>
              <a:gd name="T70" fmla="*/ 134 w 193"/>
              <a:gd name="T71" fmla="*/ 65 h 193"/>
              <a:gd name="T72" fmla="*/ 110 w 193"/>
              <a:gd name="T73" fmla="*/ 27 h 193"/>
              <a:gd name="T74" fmla="*/ 103 w 193"/>
              <a:gd name="T75" fmla="*/ 29 h 193"/>
              <a:gd name="T76" fmla="*/ 92 w 193"/>
              <a:gd name="T77" fmla="*/ 31 h 193"/>
              <a:gd name="T78" fmla="*/ 63 w 193"/>
              <a:gd name="T79" fmla="*/ 64 h 193"/>
              <a:gd name="T80" fmla="*/ 74 w 193"/>
              <a:gd name="T81" fmla="*/ 108 h 193"/>
              <a:gd name="T82" fmla="*/ 75 w 193"/>
              <a:gd name="T83" fmla="*/ 109 h 193"/>
              <a:gd name="T84" fmla="*/ 78 w 193"/>
              <a:gd name="T85" fmla="*/ 115 h 193"/>
              <a:gd name="T86" fmla="*/ 66 w 193"/>
              <a:gd name="T87" fmla="*/ 140 h 193"/>
              <a:gd name="T88" fmla="*/ 33 w 193"/>
              <a:gd name="T89" fmla="*/ 161 h 193"/>
              <a:gd name="T90" fmla="*/ 31 w 193"/>
              <a:gd name="T91" fmla="*/ 163 h 193"/>
              <a:gd name="T92" fmla="*/ 29 w 193"/>
              <a:gd name="T93" fmla="*/ 161 h 193"/>
              <a:gd name="T94" fmla="*/ 4 w 193"/>
              <a:gd name="T95" fmla="*/ 97 h 193"/>
              <a:gd name="T96" fmla="*/ 96 w 193"/>
              <a:gd name="T97" fmla="*/ 4 h 193"/>
              <a:gd name="T98" fmla="*/ 189 w 193"/>
              <a:gd name="T99" fmla="*/ 97 h 193"/>
              <a:gd name="T100" fmla="*/ 164 w 193"/>
              <a:gd name="T101" fmla="*/ 1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93">
                <a:moveTo>
                  <a:pt x="96" y="0"/>
                </a:moveTo>
                <a:cubicBezTo>
                  <a:pt x="43" y="0"/>
                  <a:pt x="0" y="44"/>
                  <a:pt x="0" y="97"/>
                </a:cubicBezTo>
                <a:cubicBezTo>
                  <a:pt x="0" y="150"/>
                  <a:pt x="43" y="193"/>
                  <a:pt x="96" y="193"/>
                </a:cubicBezTo>
                <a:cubicBezTo>
                  <a:pt x="150" y="193"/>
                  <a:pt x="193" y="150"/>
                  <a:pt x="193" y="97"/>
                </a:cubicBezTo>
                <a:cubicBezTo>
                  <a:pt x="193" y="44"/>
                  <a:pt x="150" y="0"/>
                  <a:pt x="96" y="0"/>
                </a:cubicBezTo>
                <a:close/>
                <a:moveTo>
                  <a:pt x="157" y="167"/>
                </a:moveTo>
                <a:cubicBezTo>
                  <a:pt x="140" y="182"/>
                  <a:pt x="119" y="190"/>
                  <a:pt x="96" y="190"/>
                </a:cubicBezTo>
                <a:cubicBezTo>
                  <a:pt x="74" y="190"/>
                  <a:pt x="53" y="182"/>
                  <a:pt x="36" y="167"/>
                </a:cubicBezTo>
                <a:cubicBezTo>
                  <a:pt x="34" y="165"/>
                  <a:pt x="34" y="165"/>
                  <a:pt x="34" y="165"/>
                </a:cubicBezTo>
                <a:cubicBezTo>
                  <a:pt x="36" y="163"/>
                  <a:pt x="36" y="163"/>
                  <a:pt x="36" y="163"/>
                </a:cubicBezTo>
                <a:cubicBezTo>
                  <a:pt x="48" y="153"/>
                  <a:pt x="54" y="150"/>
                  <a:pt x="68" y="143"/>
                </a:cubicBezTo>
                <a:cubicBezTo>
                  <a:pt x="82" y="137"/>
                  <a:pt x="87" y="126"/>
                  <a:pt x="81" y="113"/>
                </a:cubicBezTo>
                <a:cubicBezTo>
                  <a:pt x="80" y="111"/>
                  <a:pt x="79" y="109"/>
                  <a:pt x="77" y="106"/>
                </a:cubicBezTo>
                <a:cubicBezTo>
                  <a:pt x="77" y="106"/>
                  <a:pt x="77" y="106"/>
                  <a:pt x="77" y="106"/>
                </a:cubicBezTo>
                <a:cubicBezTo>
                  <a:pt x="72" y="97"/>
                  <a:pt x="67" y="87"/>
                  <a:pt x="67" y="64"/>
                </a:cubicBezTo>
                <a:cubicBezTo>
                  <a:pt x="67" y="35"/>
                  <a:pt x="82" y="35"/>
                  <a:pt x="92" y="35"/>
                </a:cubicBezTo>
                <a:cubicBezTo>
                  <a:pt x="99" y="34"/>
                  <a:pt x="102" y="33"/>
                  <a:pt x="104" y="32"/>
                </a:cubicBezTo>
                <a:cubicBezTo>
                  <a:pt x="106" y="32"/>
                  <a:pt x="108" y="31"/>
                  <a:pt x="110" y="31"/>
                </a:cubicBezTo>
                <a:cubicBezTo>
                  <a:pt x="120" y="31"/>
                  <a:pt x="130" y="40"/>
                  <a:pt x="130" y="65"/>
                </a:cubicBezTo>
                <a:cubicBezTo>
                  <a:pt x="130" y="89"/>
                  <a:pt x="127" y="95"/>
                  <a:pt x="122" y="104"/>
                </a:cubicBezTo>
                <a:cubicBezTo>
                  <a:pt x="121" y="105"/>
                  <a:pt x="121" y="105"/>
                  <a:pt x="121" y="105"/>
                </a:cubicBezTo>
                <a:cubicBezTo>
                  <a:pt x="120" y="107"/>
                  <a:pt x="118" y="110"/>
                  <a:pt x="117" y="113"/>
                </a:cubicBezTo>
                <a:cubicBezTo>
                  <a:pt x="114" y="119"/>
                  <a:pt x="113" y="124"/>
                  <a:pt x="115" y="129"/>
                </a:cubicBezTo>
                <a:cubicBezTo>
                  <a:pt x="117" y="135"/>
                  <a:pt x="123" y="140"/>
                  <a:pt x="133" y="145"/>
                </a:cubicBezTo>
                <a:cubicBezTo>
                  <a:pt x="142" y="149"/>
                  <a:pt x="151" y="157"/>
                  <a:pt x="157" y="163"/>
                </a:cubicBezTo>
                <a:cubicBezTo>
                  <a:pt x="159" y="165"/>
                  <a:pt x="159" y="165"/>
                  <a:pt x="159" y="165"/>
                </a:cubicBezTo>
                <a:lnTo>
                  <a:pt x="157" y="167"/>
                </a:lnTo>
                <a:close/>
                <a:moveTo>
                  <a:pt x="164" y="160"/>
                </a:moveTo>
                <a:cubicBezTo>
                  <a:pt x="162" y="162"/>
                  <a:pt x="162" y="162"/>
                  <a:pt x="162" y="162"/>
                </a:cubicBezTo>
                <a:cubicBezTo>
                  <a:pt x="160" y="160"/>
                  <a:pt x="160" y="160"/>
                  <a:pt x="160" y="160"/>
                </a:cubicBezTo>
                <a:cubicBezTo>
                  <a:pt x="155" y="155"/>
                  <a:pt x="145" y="146"/>
                  <a:pt x="135" y="142"/>
                </a:cubicBezTo>
                <a:cubicBezTo>
                  <a:pt x="126" y="137"/>
                  <a:pt x="120" y="133"/>
                  <a:pt x="119" y="128"/>
                </a:cubicBezTo>
                <a:cubicBezTo>
                  <a:pt x="117" y="124"/>
                  <a:pt x="118" y="120"/>
                  <a:pt x="120" y="115"/>
                </a:cubicBezTo>
                <a:cubicBezTo>
                  <a:pt x="122" y="112"/>
                  <a:pt x="123" y="109"/>
                  <a:pt x="125" y="107"/>
                </a:cubicBezTo>
                <a:cubicBezTo>
                  <a:pt x="125" y="106"/>
                  <a:pt x="125" y="106"/>
                  <a:pt x="125" y="106"/>
                </a:cubicBezTo>
                <a:cubicBezTo>
                  <a:pt x="130" y="97"/>
                  <a:pt x="134" y="90"/>
                  <a:pt x="134" y="65"/>
                </a:cubicBezTo>
                <a:cubicBezTo>
                  <a:pt x="134" y="29"/>
                  <a:pt x="114" y="27"/>
                  <a:pt x="110" y="27"/>
                </a:cubicBezTo>
                <a:cubicBezTo>
                  <a:pt x="107" y="27"/>
                  <a:pt x="105" y="28"/>
                  <a:pt x="103" y="29"/>
                </a:cubicBezTo>
                <a:cubicBezTo>
                  <a:pt x="101" y="30"/>
                  <a:pt x="98" y="31"/>
                  <a:pt x="92" y="31"/>
                </a:cubicBezTo>
                <a:cubicBezTo>
                  <a:pt x="82" y="31"/>
                  <a:pt x="63" y="31"/>
                  <a:pt x="63" y="64"/>
                </a:cubicBezTo>
                <a:cubicBezTo>
                  <a:pt x="63" y="88"/>
                  <a:pt x="69" y="99"/>
                  <a:pt x="74" y="108"/>
                </a:cubicBezTo>
                <a:cubicBezTo>
                  <a:pt x="75" y="109"/>
                  <a:pt x="75" y="109"/>
                  <a:pt x="75" y="109"/>
                </a:cubicBezTo>
                <a:cubicBezTo>
                  <a:pt x="76" y="111"/>
                  <a:pt x="77" y="113"/>
                  <a:pt x="78" y="115"/>
                </a:cubicBezTo>
                <a:cubicBezTo>
                  <a:pt x="83" y="126"/>
                  <a:pt x="79" y="134"/>
                  <a:pt x="66" y="140"/>
                </a:cubicBezTo>
                <a:cubicBezTo>
                  <a:pt x="53" y="146"/>
                  <a:pt x="46" y="149"/>
                  <a:pt x="33" y="161"/>
                </a:cubicBezTo>
                <a:cubicBezTo>
                  <a:pt x="31" y="163"/>
                  <a:pt x="31" y="163"/>
                  <a:pt x="31" y="163"/>
                </a:cubicBezTo>
                <a:cubicBezTo>
                  <a:pt x="29" y="161"/>
                  <a:pt x="29" y="161"/>
                  <a:pt x="29" y="161"/>
                </a:cubicBezTo>
                <a:cubicBezTo>
                  <a:pt x="13" y="143"/>
                  <a:pt x="4" y="121"/>
                  <a:pt x="4" y="97"/>
                </a:cubicBezTo>
                <a:cubicBezTo>
                  <a:pt x="4" y="46"/>
                  <a:pt x="45" y="4"/>
                  <a:pt x="96" y="4"/>
                </a:cubicBezTo>
                <a:cubicBezTo>
                  <a:pt x="148" y="4"/>
                  <a:pt x="189" y="46"/>
                  <a:pt x="189" y="97"/>
                </a:cubicBezTo>
                <a:cubicBezTo>
                  <a:pt x="189" y="120"/>
                  <a:pt x="180" y="143"/>
                  <a:pt x="164" y="160"/>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644" name="Freeform 186"/>
          <p:cNvSpPr>
            <a:spLocks noEditPoints="1"/>
          </p:cNvSpPr>
          <p:nvPr/>
        </p:nvSpPr>
        <p:spPr bwMode="auto">
          <a:xfrm>
            <a:off x="2038357" y="4064006"/>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161 w 193"/>
              <a:gd name="T11" fmla="*/ 164 h 193"/>
              <a:gd name="T12" fmla="*/ 159 w 193"/>
              <a:gd name="T13" fmla="*/ 166 h 193"/>
              <a:gd name="T14" fmla="*/ 157 w 193"/>
              <a:gd name="T15" fmla="*/ 163 h 193"/>
              <a:gd name="T16" fmla="*/ 126 w 193"/>
              <a:gd name="T17" fmla="*/ 141 h 193"/>
              <a:gd name="T18" fmla="*/ 121 w 193"/>
              <a:gd name="T19" fmla="*/ 137 h 193"/>
              <a:gd name="T20" fmla="*/ 117 w 193"/>
              <a:gd name="T21" fmla="*/ 133 h 193"/>
              <a:gd name="T22" fmla="*/ 123 w 193"/>
              <a:gd name="T23" fmla="*/ 132 h 193"/>
              <a:gd name="T24" fmla="*/ 149 w 193"/>
              <a:gd name="T25" fmla="*/ 126 h 193"/>
              <a:gd name="T26" fmla="*/ 150 w 193"/>
              <a:gd name="T27" fmla="*/ 124 h 193"/>
              <a:gd name="T28" fmla="*/ 148 w 193"/>
              <a:gd name="T29" fmla="*/ 122 h 193"/>
              <a:gd name="T30" fmla="*/ 148 w 193"/>
              <a:gd name="T31" fmla="*/ 122 h 193"/>
              <a:gd name="T32" fmla="*/ 139 w 193"/>
              <a:gd name="T33" fmla="*/ 81 h 193"/>
              <a:gd name="T34" fmla="*/ 99 w 193"/>
              <a:gd name="T35" fmla="*/ 27 h 193"/>
              <a:gd name="T36" fmla="*/ 54 w 193"/>
              <a:gd name="T37" fmla="*/ 78 h 193"/>
              <a:gd name="T38" fmla="*/ 46 w 193"/>
              <a:gd name="T39" fmla="*/ 122 h 193"/>
              <a:gd name="T40" fmla="*/ 46 w 193"/>
              <a:gd name="T41" fmla="*/ 123 h 193"/>
              <a:gd name="T42" fmla="*/ 45 w 193"/>
              <a:gd name="T43" fmla="*/ 123 h 193"/>
              <a:gd name="T44" fmla="*/ 44 w 193"/>
              <a:gd name="T45" fmla="*/ 124 h 193"/>
              <a:gd name="T46" fmla="*/ 45 w 193"/>
              <a:gd name="T47" fmla="*/ 126 h 193"/>
              <a:gd name="T48" fmla="*/ 72 w 193"/>
              <a:gd name="T49" fmla="*/ 133 h 193"/>
              <a:gd name="T50" fmla="*/ 78 w 193"/>
              <a:gd name="T51" fmla="*/ 133 h 193"/>
              <a:gd name="T52" fmla="*/ 76 w 193"/>
              <a:gd name="T53" fmla="*/ 130 h 193"/>
              <a:gd name="T54" fmla="*/ 74 w 193"/>
              <a:gd name="T55" fmla="*/ 129 h 193"/>
              <a:gd name="T56" fmla="*/ 69 w 193"/>
              <a:gd name="T57" fmla="*/ 130 h 193"/>
              <a:gd name="T58" fmla="*/ 53 w 193"/>
              <a:gd name="T59" fmla="*/ 126 h 193"/>
              <a:gd name="T60" fmla="*/ 50 w 193"/>
              <a:gd name="T61" fmla="*/ 125 h 193"/>
              <a:gd name="T62" fmla="*/ 51 w 193"/>
              <a:gd name="T63" fmla="*/ 122 h 193"/>
              <a:gd name="T64" fmla="*/ 58 w 193"/>
              <a:gd name="T65" fmla="*/ 78 h 193"/>
              <a:gd name="T66" fmla="*/ 99 w 193"/>
              <a:gd name="T67" fmla="*/ 31 h 193"/>
              <a:gd name="T68" fmla="*/ 135 w 193"/>
              <a:gd name="T69" fmla="*/ 81 h 193"/>
              <a:gd name="T70" fmla="*/ 142 w 193"/>
              <a:gd name="T71" fmla="*/ 121 h 193"/>
              <a:gd name="T72" fmla="*/ 144 w 193"/>
              <a:gd name="T73" fmla="*/ 124 h 193"/>
              <a:gd name="T74" fmla="*/ 141 w 193"/>
              <a:gd name="T75" fmla="*/ 125 h 193"/>
              <a:gd name="T76" fmla="*/ 121 w 193"/>
              <a:gd name="T77" fmla="*/ 129 h 193"/>
              <a:gd name="T78" fmla="*/ 118 w 193"/>
              <a:gd name="T79" fmla="*/ 129 h 193"/>
              <a:gd name="T80" fmla="*/ 117 w 193"/>
              <a:gd name="T81" fmla="*/ 129 h 193"/>
              <a:gd name="T82" fmla="*/ 116 w 193"/>
              <a:gd name="T83" fmla="*/ 130 h 193"/>
              <a:gd name="T84" fmla="*/ 124 w 193"/>
              <a:gd name="T85" fmla="*/ 144 h 193"/>
              <a:gd name="T86" fmla="*/ 154 w 193"/>
              <a:gd name="T87" fmla="*/ 166 h 193"/>
              <a:gd name="T88" fmla="*/ 156 w 193"/>
              <a:gd name="T89" fmla="*/ 168 h 193"/>
              <a:gd name="T90" fmla="*/ 154 w 193"/>
              <a:gd name="T91" fmla="*/ 170 h 193"/>
              <a:gd name="T92" fmla="*/ 97 w 193"/>
              <a:gd name="T93" fmla="*/ 189 h 193"/>
              <a:gd name="T94" fmla="*/ 39 w 193"/>
              <a:gd name="T95" fmla="*/ 169 h 193"/>
              <a:gd name="T96" fmla="*/ 37 w 193"/>
              <a:gd name="T97" fmla="*/ 168 h 193"/>
              <a:gd name="T98" fmla="*/ 39 w 193"/>
              <a:gd name="T99" fmla="*/ 166 h 193"/>
              <a:gd name="T100" fmla="*/ 69 w 193"/>
              <a:gd name="T101" fmla="*/ 144 h 193"/>
              <a:gd name="T102" fmla="*/ 79 w 193"/>
              <a:gd name="T103" fmla="*/ 137 h 193"/>
              <a:gd name="T104" fmla="*/ 78 w 193"/>
              <a:gd name="T105" fmla="*/ 134 h 193"/>
              <a:gd name="T106" fmla="*/ 73 w 193"/>
              <a:gd name="T107" fmla="*/ 138 h 193"/>
              <a:gd name="T108" fmla="*/ 68 w 193"/>
              <a:gd name="T109" fmla="*/ 141 h 193"/>
              <a:gd name="T110" fmla="*/ 36 w 193"/>
              <a:gd name="T111" fmla="*/ 163 h 193"/>
              <a:gd name="T112" fmla="*/ 34 w 193"/>
              <a:gd name="T113" fmla="*/ 165 h 193"/>
              <a:gd name="T114" fmla="*/ 32 w 193"/>
              <a:gd name="T115" fmla="*/ 163 h 193"/>
              <a:gd name="T116" fmla="*/ 4 w 193"/>
              <a:gd name="T117" fmla="*/ 97 h 193"/>
              <a:gd name="T118" fmla="*/ 97 w 193"/>
              <a:gd name="T119" fmla="*/ 4 h 193"/>
              <a:gd name="T120" fmla="*/ 190 w 193"/>
              <a:gd name="T121" fmla="*/ 97 h 193"/>
              <a:gd name="T122" fmla="*/ 161 w 193"/>
              <a:gd name="T123" fmla="*/ 16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161" y="164"/>
                </a:moveTo>
                <a:cubicBezTo>
                  <a:pt x="159" y="166"/>
                  <a:pt x="159" y="166"/>
                  <a:pt x="159" y="166"/>
                </a:cubicBezTo>
                <a:cubicBezTo>
                  <a:pt x="157" y="163"/>
                  <a:pt x="157" y="163"/>
                  <a:pt x="157" y="163"/>
                </a:cubicBezTo>
                <a:cubicBezTo>
                  <a:pt x="147" y="151"/>
                  <a:pt x="135" y="145"/>
                  <a:pt x="126" y="141"/>
                </a:cubicBezTo>
                <a:cubicBezTo>
                  <a:pt x="124" y="139"/>
                  <a:pt x="122" y="138"/>
                  <a:pt x="121" y="137"/>
                </a:cubicBezTo>
                <a:cubicBezTo>
                  <a:pt x="117" y="133"/>
                  <a:pt x="117" y="133"/>
                  <a:pt x="117" y="133"/>
                </a:cubicBezTo>
                <a:cubicBezTo>
                  <a:pt x="123" y="132"/>
                  <a:pt x="123" y="132"/>
                  <a:pt x="123" y="132"/>
                </a:cubicBezTo>
                <a:cubicBezTo>
                  <a:pt x="136" y="132"/>
                  <a:pt x="147" y="126"/>
                  <a:pt x="149" y="126"/>
                </a:cubicBezTo>
                <a:cubicBezTo>
                  <a:pt x="149" y="125"/>
                  <a:pt x="150" y="125"/>
                  <a:pt x="150" y="124"/>
                </a:cubicBezTo>
                <a:cubicBezTo>
                  <a:pt x="150" y="123"/>
                  <a:pt x="149" y="123"/>
                  <a:pt x="148" y="122"/>
                </a:cubicBezTo>
                <a:cubicBezTo>
                  <a:pt x="148" y="122"/>
                  <a:pt x="148" y="122"/>
                  <a:pt x="148" y="122"/>
                </a:cubicBezTo>
                <a:cubicBezTo>
                  <a:pt x="146" y="120"/>
                  <a:pt x="139" y="113"/>
                  <a:pt x="139" y="81"/>
                </a:cubicBezTo>
                <a:cubicBezTo>
                  <a:pt x="139" y="45"/>
                  <a:pt x="126" y="27"/>
                  <a:pt x="99" y="27"/>
                </a:cubicBezTo>
                <a:cubicBezTo>
                  <a:pt x="76" y="27"/>
                  <a:pt x="54" y="33"/>
                  <a:pt x="54" y="78"/>
                </a:cubicBezTo>
                <a:cubicBezTo>
                  <a:pt x="54" y="113"/>
                  <a:pt x="48" y="121"/>
                  <a:pt x="46" y="122"/>
                </a:cubicBezTo>
                <a:cubicBezTo>
                  <a:pt x="46" y="123"/>
                  <a:pt x="46" y="123"/>
                  <a:pt x="46" y="123"/>
                </a:cubicBezTo>
                <a:cubicBezTo>
                  <a:pt x="45" y="123"/>
                  <a:pt x="45" y="123"/>
                  <a:pt x="45" y="123"/>
                </a:cubicBezTo>
                <a:cubicBezTo>
                  <a:pt x="45" y="123"/>
                  <a:pt x="44" y="123"/>
                  <a:pt x="44" y="124"/>
                </a:cubicBezTo>
                <a:cubicBezTo>
                  <a:pt x="44" y="125"/>
                  <a:pt x="44" y="126"/>
                  <a:pt x="45" y="126"/>
                </a:cubicBezTo>
                <a:cubicBezTo>
                  <a:pt x="57" y="133"/>
                  <a:pt x="67" y="134"/>
                  <a:pt x="72" y="133"/>
                </a:cubicBezTo>
                <a:cubicBezTo>
                  <a:pt x="78" y="133"/>
                  <a:pt x="78" y="133"/>
                  <a:pt x="78" y="133"/>
                </a:cubicBezTo>
                <a:cubicBezTo>
                  <a:pt x="77" y="131"/>
                  <a:pt x="76" y="130"/>
                  <a:pt x="76" y="130"/>
                </a:cubicBezTo>
                <a:cubicBezTo>
                  <a:pt x="76" y="129"/>
                  <a:pt x="75" y="129"/>
                  <a:pt x="74" y="129"/>
                </a:cubicBezTo>
                <a:cubicBezTo>
                  <a:pt x="74" y="129"/>
                  <a:pt x="72" y="130"/>
                  <a:pt x="69" y="130"/>
                </a:cubicBezTo>
                <a:cubicBezTo>
                  <a:pt x="66" y="130"/>
                  <a:pt x="60" y="129"/>
                  <a:pt x="53" y="126"/>
                </a:cubicBezTo>
                <a:cubicBezTo>
                  <a:pt x="50" y="125"/>
                  <a:pt x="50" y="125"/>
                  <a:pt x="50" y="125"/>
                </a:cubicBezTo>
                <a:cubicBezTo>
                  <a:pt x="51" y="122"/>
                  <a:pt x="51" y="122"/>
                  <a:pt x="51" y="122"/>
                </a:cubicBezTo>
                <a:cubicBezTo>
                  <a:pt x="54" y="117"/>
                  <a:pt x="58" y="105"/>
                  <a:pt x="58" y="78"/>
                </a:cubicBezTo>
                <a:cubicBezTo>
                  <a:pt x="58" y="35"/>
                  <a:pt x="78" y="31"/>
                  <a:pt x="99" y="31"/>
                </a:cubicBezTo>
                <a:cubicBezTo>
                  <a:pt x="123" y="31"/>
                  <a:pt x="135" y="47"/>
                  <a:pt x="135" y="81"/>
                </a:cubicBezTo>
                <a:cubicBezTo>
                  <a:pt x="135" y="105"/>
                  <a:pt x="139" y="116"/>
                  <a:pt x="142" y="121"/>
                </a:cubicBezTo>
                <a:cubicBezTo>
                  <a:pt x="144" y="124"/>
                  <a:pt x="144" y="124"/>
                  <a:pt x="144" y="124"/>
                </a:cubicBezTo>
                <a:cubicBezTo>
                  <a:pt x="141" y="125"/>
                  <a:pt x="141" y="125"/>
                  <a:pt x="141" y="125"/>
                </a:cubicBezTo>
                <a:cubicBezTo>
                  <a:pt x="136" y="127"/>
                  <a:pt x="129" y="129"/>
                  <a:pt x="121" y="129"/>
                </a:cubicBezTo>
                <a:cubicBezTo>
                  <a:pt x="120" y="129"/>
                  <a:pt x="119" y="129"/>
                  <a:pt x="118" y="129"/>
                </a:cubicBezTo>
                <a:cubicBezTo>
                  <a:pt x="118" y="129"/>
                  <a:pt x="118" y="129"/>
                  <a:pt x="117" y="129"/>
                </a:cubicBezTo>
                <a:cubicBezTo>
                  <a:pt x="117" y="129"/>
                  <a:pt x="116" y="129"/>
                  <a:pt x="116" y="130"/>
                </a:cubicBezTo>
                <a:cubicBezTo>
                  <a:pt x="115" y="133"/>
                  <a:pt x="115" y="140"/>
                  <a:pt x="124" y="144"/>
                </a:cubicBezTo>
                <a:cubicBezTo>
                  <a:pt x="133" y="148"/>
                  <a:pt x="145" y="154"/>
                  <a:pt x="154" y="166"/>
                </a:cubicBezTo>
                <a:cubicBezTo>
                  <a:pt x="156" y="168"/>
                  <a:pt x="156" y="168"/>
                  <a:pt x="156" y="168"/>
                </a:cubicBezTo>
                <a:cubicBezTo>
                  <a:pt x="154" y="170"/>
                  <a:pt x="154" y="170"/>
                  <a:pt x="154" y="170"/>
                </a:cubicBezTo>
                <a:cubicBezTo>
                  <a:pt x="138" y="183"/>
                  <a:pt x="118" y="189"/>
                  <a:pt x="97" y="189"/>
                </a:cubicBezTo>
                <a:cubicBezTo>
                  <a:pt x="76" y="189"/>
                  <a:pt x="56" y="182"/>
                  <a:pt x="39" y="169"/>
                </a:cubicBezTo>
                <a:cubicBezTo>
                  <a:pt x="37" y="168"/>
                  <a:pt x="37" y="168"/>
                  <a:pt x="37" y="168"/>
                </a:cubicBezTo>
                <a:cubicBezTo>
                  <a:pt x="39" y="166"/>
                  <a:pt x="39" y="166"/>
                  <a:pt x="39" y="166"/>
                </a:cubicBezTo>
                <a:cubicBezTo>
                  <a:pt x="45" y="157"/>
                  <a:pt x="58" y="148"/>
                  <a:pt x="69" y="144"/>
                </a:cubicBezTo>
                <a:cubicBezTo>
                  <a:pt x="75" y="143"/>
                  <a:pt x="78" y="140"/>
                  <a:pt x="79" y="137"/>
                </a:cubicBezTo>
                <a:cubicBezTo>
                  <a:pt x="79" y="136"/>
                  <a:pt x="79" y="135"/>
                  <a:pt x="78" y="134"/>
                </a:cubicBezTo>
                <a:cubicBezTo>
                  <a:pt x="73" y="138"/>
                  <a:pt x="73" y="138"/>
                  <a:pt x="73" y="138"/>
                </a:cubicBezTo>
                <a:cubicBezTo>
                  <a:pt x="72" y="139"/>
                  <a:pt x="70" y="140"/>
                  <a:pt x="68" y="141"/>
                </a:cubicBezTo>
                <a:cubicBezTo>
                  <a:pt x="56" y="145"/>
                  <a:pt x="43" y="154"/>
                  <a:pt x="36" y="163"/>
                </a:cubicBezTo>
                <a:cubicBezTo>
                  <a:pt x="34" y="165"/>
                  <a:pt x="34" y="165"/>
                  <a:pt x="34" y="165"/>
                </a:cubicBezTo>
                <a:cubicBezTo>
                  <a:pt x="32" y="163"/>
                  <a:pt x="32" y="163"/>
                  <a:pt x="32" y="163"/>
                </a:cubicBezTo>
                <a:cubicBezTo>
                  <a:pt x="14" y="145"/>
                  <a:pt x="4" y="122"/>
                  <a:pt x="4" y="97"/>
                </a:cubicBezTo>
                <a:cubicBezTo>
                  <a:pt x="4" y="45"/>
                  <a:pt x="46" y="4"/>
                  <a:pt x="97" y="4"/>
                </a:cubicBezTo>
                <a:cubicBezTo>
                  <a:pt x="148" y="4"/>
                  <a:pt x="190" y="45"/>
                  <a:pt x="190" y="97"/>
                </a:cubicBezTo>
                <a:cubicBezTo>
                  <a:pt x="190" y="122"/>
                  <a:pt x="180" y="146"/>
                  <a:pt x="161" y="164"/>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45" name="Group 644"/>
          <p:cNvGrpSpPr/>
          <p:nvPr/>
        </p:nvGrpSpPr>
        <p:grpSpPr>
          <a:xfrm>
            <a:off x="2892431" y="4084639"/>
            <a:ext cx="434975" cy="395288"/>
            <a:chOff x="2892426" y="4084638"/>
            <a:chExt cx="434975" cy="395288"/>
          </a:xfrm>
          <a:solidFill>
            <a:schemeClr val="tx2">
              <a:lumMod val="20000"/>
              <a:lumOff val="80000"/>
            </a:schemeClr>
          </a:solidFill>
        </p:grpSpPr>
        <p:sp>
          <p:nvSpPr>
            <p:cNvPr id="646" name="Freeform 187"/>
            <p:cNvSpPr>
              <a:spLocks noEditPoints="1"/>
            </p:cNvSpPr>
            <p:nvPr/>
          </p:nvSpPr>
          <p:spPr bwMode="auto">
            <a:xfrm>
              <a:off x="2892426" y="4084638"/>
              <a:ext cx="333375" cy="395288"/>
            </a:xfrm>
            <a:custGeom>
              <a:avLst/>
              <a:gdLst>
                <a:gd name="T0" fmla="*/ 2 w 148"/>
                <a:gd name="T1" fmla="*/ 175 h 175"/>
                <a:gd name="T2" fmla="*/ 146 w 148"/>
                <a:gd name="T3" fmla="*/ 175 h 175"/>
                <a:gd name="T4" fmla="*/ 148 w 148"/>
                <a:gd name="T5" fmla="*/ 173 h 175"/>
                <a:gd name="T6" fmla="*/ 114 w 148"/>
                <a:gd name="T7" fmla="*/ 136 h 175"/>
                <a:gd name="T8" fmla="*/ 114 w 148"/>
                <a:gd name="T9" fmla="*/ 136 h 175"/>
                <a:gd name="T10" fmla="*/ 94 w 148"/>
                <a:gd name="T11" fmla="*/ 111 h 175"/>
                <a:gd name="T12" fmla="*/ 103 w 148"/>
                <a:gd name="T13" fmla="*/ 85 h 175"/>
                <a:gd name="T14" fmla="*/ 105 w 148"/>
                <a:gd name="T15" fmla="*/ 83 h 175"/>
                <a:gd name="T16" fmla="*/ 105 w 148"/>
                <a:gd name="T17" fmla="*/ 82 h 175"/>
                <a:gd name="T18" fmla="*/ 106 w 148"/>
                <a:gd name="T19" fmla="*/ 63 h 175"/>
                <a:gd name="T20" fmla="*/ 106 w 148"/>
                <a:gd name="T21" fmla="*/ 62 h 175"/>
                <a:gd name="T22" fmla="*/ 107 w 148"/>
                <a:gd name="T23" fmla="*/ 61 h 175"/>
                <a:gd name="T24" fmla="*/ 107 w 148"/>
                <a:gd name="T25" fmla="*/ 22 h 175"/>
                <a:gd name="T26" fmla="*/ 94 w 148"/>
                <a:gd name="T27" fmla="*/ 3 h 175"/>
                <a:gd name="T28" fmla="*/ 80 w 148"/>
                <a:gd name="T29" fmla="*/ 0 h 175"/>
                <a:gd name="T30" fmla="*/ 60 w 148"/>
                <a:gd name="T31" fmla="*/ 5 h 175"/>
                <a:gd name="T32" fmla="*/ 60 w 148"/>
                <a:gd name="T33" fmla="*/ 5 h 175"/>
                <a:gd name="T34" fmla="*/ 38 w 148"/>
                <a:gd name="T35" fmla="*/ 28 h 175"/>
                <a:gd name="T36" fmla="*/ 42 w 148"/>
                <a:gd name="T37" fmla="*/ 61 h 175"/>
                <a:gd name="T38" fmla="*/ 42 w 148"/>
                <a:gd name="T39" fmla="*/ 62 h 175"/>
                <a:gd name="T40" fmla="*/ 42 w 148"/>
                <a:gd name="T41" fmla="*/ 63 h 175"/>
                <a:gd name="T42" fmla="*/ 43 w 148"/>
                <a:gd name="T43" fmla="*/ 83 h 175"/>
                <a:gd name="T44" fmla="*/ 43 w 148"/>
                <a:gd name="T45" fmla="*/ 83 h 175"/>
                <a:gd name="T46" fmla="*/ 45 w 148"/>
                <a:gd name="T47" fmla="*/ 85 h 175"/>
                <a:gd name="T48" fmla="*/ 54 w 148"/>
                <a:gd name="T49" fmla="*/ 111 h 175"/>
                <a:gd name="T50" fmla="*/ 34 w 148"/>
                <a:gd name="T51" fmla="*/ 136 h 175"/>
                <a:gd name="T52" fmla="*/ 34 w 148"/>
                <a:gd name="T53" fmla="*/ 136 h 175"/>
                <a:gd name="T54" fmla="*/ 0 w 148"/>
                <a:gd name="T55" fmla="*/ 173 h 175"/>
                <a:gd name="T56" fmla="*/ 2 w 148"/>
                <a:gd name="T57" fmla="*/ 175 h 175"/>
                <a:gd name="T58" fmla="*/ 4 w 148"/>
                <a:gd name="T59" fmla="*/ 168 h 175"/>
                <a:gd name="T60" fmla="*/ 35 w 148"/>
                <a:gd name="T61" fmla="*/ 140 h 175"/>
                <a:gd name="T62" fmla="*/ 35 w 148"/>
                <a:gd name="T63" fmla="*/ 140 h 175"/>
                <a:gd name="T64" fmla="*/ 58 w 148"/>
                <a:gd name="T65" fmla="*/ 111 h 175"/>
                <a:gd name="T66" fmla="*/ 48 w 148"/>
                <a:gd name="T67" fmla="*/ 82 h 175"/>
                <a:gd name="T68" fmla="*/ 47 w 148"/>
                <a:gd name="T69" fmla="*/ 82 h 175"/>
                <a:gd name="T70" fmla="*/ 46 w 148"/>
                <a:gd name="T71" fmla="*/ 81 h 175"/>
                <a:gd name="T72" fmla="*/ 46 w 148"/>
                <a:gd name="T73" fmla="*/ 80 h 175"/>
                <a:gd name="T74" fmla="*/ 46 w 148"/>
                <a:gd name="T75" fmla="*/ 64 h 175"/>
                <a:gd name="T76" fmla="*/ 45 w 148"/>
                <a:gd name="T77" fmla="*/ 60 h 175"/>
                <a:gd name="T78" fmla="*/ 41 w 148"/>
                <a:gd name="T79" fmla="*/ 30 h 175"/>
                <a:gd name="T80" fmla="*/ 61 w 148"/>
                <a:gd name="T81" fmla="*/ 9 h 175"/>
                <a:gd name="T82" fmla="*/ 62 w 148"/>
                <a:gd name="T83" fmla="*/ 8 h 175"/>
                <a:gd name="T84" fmla="*/ 80 w 148"/>
                <a:gd name="T85" fmla="*/ 4 h 175"/>
                <a:gd name="T86" fmla="*/ 92 w 148"/>
                <a:gd name="T87" fmla="*/ 6 h 175"/>
                <a:gd name="T88" fmla="*/ 104 w 148"/>
                <a:gd name="T89" fmla="*/ 23 h 175"/>
                <a:gd name="T90" fmla="*/ 104 w 148"/>
                <a:gd name="T91" fmla="*/ 59 h 175"/>
                <a:gd name="T92" fmla="*/ 103 w 148"/>
                <a:gd name="T93" fmla="*/ 64 h 175"/>
                <a:gd name="T94" fmla="*/ 103 w 148"/>
                <a:gd name="T95" fmla="*/ 80 h 175"/>
                <a:gd name="T96" fmla="*/ 102 w 148"/>
                <a:gd name="T97" fmla="*/ 80 h 175"/>
                <a:gd name="T98" fmla="*/ 102 w 148"/>
                <a:gd name="T99" fmla="*/ 81 h 175"/>
                <a:gd name="T100" fmla="*/ 101 w 148"/>
                <a:gd name="T101" fmla="*/ 82 h 175"/>
                <a:gd name="T102" fmla="*/ 100 w 148"/>
                <a:gd name="T103" fmla="*/ 82 h 175"/>
                <a:gd name="T104" fmla="*/ 90 w 148"/>
                <a:gd name="T105" fmla="*/ 111 h 175"/>
                <a:gd name="T106" fmla="*/ 113 w 148"/>
                <a:gd name="T107" fmla="*/ 140 h 175"/>
                <a:gd name="T108" fmla="*/ 113 w 148"/>
                <a:gd name="T109" fmla="*/ 140 h 175"/>
                <a:gd name="T110" fmla="*/ 144 w 148"/>
                <a:gd name="T111" fmla="*/ 168 h 175"/>
                <a:gd name="T112" fmla="*/ 144 w 148"/>
                <a:gd name="T113" fmla="*/ 171 h 175"/>
                <a:gd name="T114" fmla="*/ 4 w 148"/>
                <a:gd name="T115" fmla="*/ 171 h 175"/>
                <a:gd name="T116" fmla="*/ 4 w 148"/>
                <a:gd name="T117" fmla="*/ 168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8" h="175">
                  <a:moveTo>
                    <a:pt x="2" y="175"/>
                  </a:moveTo>
                  <a:cubicBezTo>
                    <a:pt x="146" y="175"/>
                    <a:pt x="146" y="175"/>
                    <a:pt x="146" y="175"/>
                  </a:cubicBezTo>
                  <a:cubicBezTo>
                    <a:pt x="148" y="175"/>
                    <a:pt x="148" y="174"/>
                    <a:pt x="148" y="173"/>
                  </a:cubicBezTo>
                  <a:cubicBezTo>
                    <a:pt x="148" y="148"/>
                    <a:pt x="126" y="141"/>
                    <a:pt x="114" y="136"/>
                  </a:cubicBezTo>
                  <a:cubicBezTo>
                    <a:pt x="114" y="136"/>
                    <a:pt x="114" y="136"/>
                    <a:pt x="114" y="136"/>
                  </a:cubicBezTo>
                  <a:cubicBezTo>
                    <a:pt x="112" y="136"/>
                    <a:pt x="94" y="130"/>
                    <a:pt x="94" y="111"/>
                  </a:cubicBezTo>
                  <a:cubicBezTo>
                    <a:pt x="94" y="96"/>
                    <a:pt x="100" y="89"/>
                    <a:pt x="103" y="85"/>
                  </a:cubicBezTo>
                  <a:cubicBezTo>
                    <a:pt x="104" y="84"/>
                    <a:pt x="104" y="84"/>
                    <a:pt x="105" y="83"/>
                  </a:cubicBezTo>
                  <a:cubicBezTo>
                    <a:pt x="105" y="82"/>
                    <a:pt x="105" y="82"/>
                    <a:pt x="105" y="82"/>
                  </a:cubicBezTo>
                  <a:cubicBezTo>
                    <a:pt x="105" y="82"/>
                    <a:pt x="110" y="78"/>
                    <a:pt x="106" y="63"/>
                  </a:cubicBezTo>
                  <a:cubicBezTo>
                    <a:pt x="106" y="62"/>
                    <a:pt x="106" y="62"/>
                    <a:pt x="106" y="62"/>
                  </a:cubicBezTo>
                  <a:cubicBezTo>
                    <a:pt x="107" y="61"/>
                    <a:pt x="107" y="61"/>
                    <a:pt x="107" y="61"/>
                  </a:cubicBezTo>
                  <a:cubicBezTo>
                    <a:pt x="113" y="52"/>
                    <a:pt x="114" y="37"/>
                    <a:pt x="107" y="22"/>
                  </a:cubicBezTo>
                  <a:cubicBezTo>
                    <a:pt x="103" y="11"/>
                    <a:pt x="99" y="6"/>
                    <a:pt x="94" y="3"/>
                  </a:cubicBezTo>
                  <a:cubicBezTo>
                    <a:pt x="90" y="1"/>
                    <a:pt x="85" y="0"/>
                    <a:pt x="80" y="0"/>
                  </a:cubicBezTo>
                  <a:cubicBezTo>
                    <a:pt x="72" y="0"/>
                    <a:pt x="64" y="3"/>
                    <a:pt x="60" y="5"/>
                  </a:cubicBezTo>
                  <a:cubicBezTo>
                    <a:pt x="60" y="5"/>
                    <a:pt x="60" y="5"/>
                    <a:pt x="60" y="5"/>
                  </a:cubicBezTo>
                  <a:cubicBezTo>
                    <a:pt x="50" y="10"/>
                    <a:pt x="44" y="13"/>
                    <a:pt x="38" y="28"/>
                  </a:cubicBezTo>
                  <a:cubicBezTo>
                    <a:pt x="33" y="41"/>
                    <a:pt x="39" y="56"/>
                    <a:pt x="42" y="61"/>
                  </a:cubicBezTo>
                  <a:cubicBezTo>
                    <a:pt x="42" y="62"/>
                    <a:pt x="42" y="62"/>
                    <a:pt x="42" y="62"/>
                  </a:cubicBezTo>
                  <a:cubicBezTo>
                    <a:pt x="42" y="63"/>
                    <a:pt x="42" y="63"/>
                    <a:pt x="42" y="63"/>
                  </a:cubicBezTo>
                  <a:cubicBezTo>
                    <a:pt x="39" y="77"/>
                    <a:pt x="43" y="83"/>
                    <a:pt x="43" y="83"/>
                  </a:cubicBezTo>
                  <a:cubicBezTo>
                    <a:pt x="43" y="83"/>
                    <a:pt x="43" y="83"/>
                    <a:pt x="43" y="83"/>
                  </a:cubicBezTo>
                  <a:cubicBezTo>
                    <a:pt x="44" y="83"/>
                    <a:pt x="44" y="84"/>
                    <a:pt x="45" y="85"/>
                  </a:cubicBezTo>
                  <a:cubicBezTo>
                    <a:pt x="48" y="89"/>
                    <a:pt x="54" y="96"/>
                    <a:pt x="54" y="111"/>
                  </a:cubicBezTo>
                  <a:cubicBezTo>
                    <a:pt x="54" y="130"/>
                    <a:pt x="36" y="136"/>
                    <a:pt x="34" y="136"/>
                  </a:cubicBezTo>
                  <a:cubicBezTo>
                    <a:pt x="34" y="136"/>
                    <a:pt x="34" y="136"/>
                    <a:pt x="34" y="136"/>
                  </a:cubicBezTo>
                  <a:cubicBezTo>
                    <a:pt x="22" y="141"/>
                    <a:pt x="0" y="148"/>
                    <a:pt x="0" y="173"/>
                  </a:cubicBezTo>
                  <a:cubicBezTo>
                    <a:pt x="0" y="175"/>
                    <a:pt x="1" y="175"/>
                    <a:pt x="2" y="175"/>
                  </a:cubicBezTo>
                  <a:close/>
                  <a:moveTo>
                    <a:pt x="4" y="168"/>
                  </a:moveTo>
                  <a:cubicBezTo>
                    <a:pt x="6" y="152"/>
                    <a:pt x="20" y="145"/>
                    <a:pt x="35" y="140"/>
                  </a:cubicBezTo>
                  <a:cubicBezTo>
                    <a:pt x="35" y="140"/>
                    <a:pt x="35" y="140"/>
                    <a:pt x="35" y="140"/>
                  </a:cubicBezTo>
                  <a:cubicBezTo>
                    <a:pt x="44" y="138"/>
                    <a:pt x="58" y="129"/>
                    <a:pt x="58" y="111"/>
                  </a:cubicBezTo>
                  <a:cubicBezTo>
                    <a:pt x="58" y="94"/>
                    <a:pt x="51" y="87"/>
                    <a:pt x="48" y="82"/>
                  </a:cubicBezTo>
                  <a:cubicBezTo>
                    <a:pt x="47" y="82"/>
                    <a:pt x="47" y="82"/>
                    <a:pt x="47" y="82"/>
                  </a:cubicBezTo>
                  <a:cubicBezTo>
                    <a:pt x="47" y="82"/>
                    <a:pt x="47" y="81"/>
                    <a:pt x="46" y="81"/>
                  </a:cubicBezTo>
                  <a:cubicBezTo>
                    <a:pt x="46" y="80"/>
                    <a:pt x="46" y="80"/>
                    <a:pt x="46" y="80"/>
                  </a:cubicBezTo>
                  <a:cubicBezTo>
                    <a:pt x="45" y="79"/>
                    <a:pt x="43" y="74"/>
                    <a:pt x="46" y="64"/>
                  </a:cubicBezTo>
                  <a:cubicBezTo>
                    <a:pt x="46" y="62"/>
                    <a:pt x="46" y="61"/>
                    <a:pt x="45" y="60"/>
                  </a:cubicBezTo>
                  <a:cubicBezTo>
                    <a:pt x="43" y="54"/>
                    <a:pt x="37" y="40"/>
                    <a:pt x="41" y="30"/>
                  </a:cubicBezTo>
                  <a:cubicBezTo>
                    <a:pt x="47" y="16"/>
                    <a:pt x="52" y="13"/>
                    <a:pt x="61" y="9"/>
                  </a:cubicBezTo>
                  <a:cubicBezTo>
                    <a:pt x="62" y="9"/>
                    <a:pt x="62" y="8"/>
                    <a:pt x="62" y="8"/>
                  </a:cubicBezTo>
                  <a:cubicBezTo>
                    <a:pt x="65" y="6"/>
                    <a:pt x="73" y="4"/>
                    <a:pt x="80" y="4"/>
                  </a:cubicBezTo>
                  <a:cubicBezTo>
                    <a:pt x="85" y="4"/>
                    <a:pt x="89" y="5"/>
                    <a:pt x="92" y="6"/>
                  </a:cubicBezTo>
                  <a:cubicBezTo>
                    <a:pt x="95" y="8"/>
                    <a:pt x="99" y="12"/>
                    <a:pt x="104" y="23"/>
                  </a:cubicBezTo>
                  <a:cubicBezTo>
                    <a:pt x="110" y="39"/>
                    <a:pt x="109" y="52"/>
                    <a:pt x="104" y="59"/>
                  </a:cubicBezTo>
                  <a:cubicBezTo>
                    <a:pt x="103" y="61"/>
                    <a:pt x="102" y="62"/>
                    <a:pt x="103" y="64"/>
                  </a:cubicBezTo>
                  <a:cubicBezTo>
                    <a:pt x="105" y="74"/>
                    <a:pt x="103" y="78"/>
                    <a:pt x="103" y="80"/>
                  </a:cubicBezTo>
                  <a:cubicBezTo>
                    <a:pt x="102" y="80"/>
                    <a:pt x="102" y="80"/>
                    <a:pt x="102" y="80"/>
                  </a:cubicBezTo>
                  <a:cubicBezTo>
                    <a:pt x="102" y="80"/>
                    <a:pt x="102" y="81"/>
                    <a:pt x="102" y="81"/>
                  </a:cubicBezTo>
                  <a:cubicBezTo>
                    <a:pt x="101" y="81"/>
                    <a:pt x="101" y="82"/>
                    <a:pt x="101" y="82"/>
                  </a:cubicBezTo>
                  <a:cubicBezTo>
                    <a:pt x="100" y="82"/>
                    <a:pt x="100" y="82"/>
                    <a:pt x="100" y="82"/>
                  </a:cubicBezTo>
                  <a:cubicBezTo>
                    <a:pt x="97" y="87"/>
                    <a:pt x="90" y="95"/>
                    <a:pt x="90" y="111"/>
                  </a:cubicBezTo>
                  <a:cubicBezTo>
                    <a:pt x="90" y="129"/>
                    <a:pt x="104" y="138"/>
                    <a:pt x="113" y="140"/>
                  </a:cubicBezTo>
                  <a:cubicBezTo>
                    <a:pt x="113" y="140"/>
                    <a:pt x="113" y="140"/>
                    <a:pt x="113" y="140"/>
                  </a:cubicBezTo>
                  <a:cubicBezTo>
                    <a:pt x="123" y="143"/>
                    <a:pt x="141" y="150"/>
                    <a:pt x="144" y="168"/>
                  </a:cubicBezTo>
                  <a:cubicBezTo>
                    <a:pt x="144" y="171"/>
                    <a:pt x="144" y="171"/>
                    <a:pt x="144" y="171"/>
                  </a:cubicBezTo>
                  <a:cubicBezTo>
                    <a:pt x="4" y="171"/>
                    <a:pt x="4" y="171"/>
                    <a:pt x="4" y="171"/>
                  </a:cubicBezTo>
                  <a:lnTo>
                    <a:pt x="4" y="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188"/>
            <p:cNvSpPr>
              <a:spLocks/>
            </p:cNvSpPr>
            <p:nvPr/>
          </p:nvSpPr>
          <p:spPr bwMode="auto">
            <a:xfrm>
              <a:off x="3157538" y="4105276"/>
              <a:ext cx="169863" cy="354013"/>
            </a:xfrm>
            <a:custGeom>
              <a:avLst/>
              <a:gdLst>
                <a:gd name="T0" fmla="*/ 74 w 75"/>
                <a:gd name="T1" fmla="*/ 157 h 157"/>
                <a:gd name="T2" fmla="*/ 75 w 75"/>
                <a:gd name="T3" fmla="*/ 156 h 157"/>
                <a:gd name="T4" fmla="*/ 44 w 75"/>
                <a:gd name="T5" fmla="*/ 123 h 157"/>
                <a:gd name="T6" fmla="*/ 44 w 75"/>
                <a:gd name="T7" fmla="*/ 123 h 157"/>
                <a:gd name="T8" fmla="*/ 26 w 75"/>
                <a:gd name="T9" fmla="*/ 99 h 157"/>
                <a:gd name="T10" fmla="*/ 35 w 75"/>
                <a:gd name="T11" fmla="*/ 76 h 157"/>
                <a:gd name="T12" fmla="*/ 37 w 75"/>
                <a:gd name="T13" fmla="*/ 74 h 157"/>
                <a:gd name="T14" fmla="*/ 37 w 75"/>
                <a:gd name="T15" fmla="*/ 74 h 157"/>
                <a:gd name="T16" fmla="*/ 38 w 75"/>
                <a:gd name="T17" fmla="*/ 57 h 157"/>
                <a:gd name="T18" fmla="*/ 38 w 75"/>
                <a:gd name="T19" fmla="*/ 56 h 157"/>
                <a:gd name="T20" fmla="*/ 39 w 75"/>
                <a:gd name="T21" fmla="*/ 55 h 157"/>
                <a:gd name="T22" fmla="*/ 39 w 75"/>
                <a:gd name="T23" fmla="*/ 19 h 157"/>
                <a:gd name="T24" fmla="*/ 26 w 75"/>
                <a:gd name="T25" fmla="*/ 3 h 157"/>
                <a:gd name="T26" fmla="*/ 14 w 75"/>
                <a:gd name="T27" fmla="*/ 0 h 157"/>
                <a:gd name="T28" fmla="*/ 0 w 75"/>
                <a:gd name="T29" fmla="*/ 2 h 157"/>
                <a:gd name="T30" fmla="*/ 2 w 75"/>
                <a:gd name="T31" fmla="*/ 6 h 157"/>
                <a:gd name="T32" fmla="*/ 14 w 75"/>
                <a:gd name="T33" fmla="*/ 4 h 157"/>
                <a:gd name="T34" fmla="*/ 24 w 75"/>
                <a:gd name="T35" fmla="*/ 6 h 157"/>
                <a:gd name="T36" fmla="*/ 36 w 75"/>
                <a:gd name="T37" fmla="*/ 21 h 157"/>
                <a:gd name="T38" fmla="*/ 36 w 75"/>
                <a:gd name="T39" fmla="*/ 52 h 157"/>
                <a:gd name="T40" fmla="*/ 35 w 75"/>
                <a:gd name="T41" fmla="*/ 58 h 157"/>
                <a:gd name="T42" fmla="*/ 35 w 75"/>
                <a:gd name="T43" fmla="*/ 71 h 157"/>
                <a:gd name="T44" fmla="*/ 35 w 75"/>
                <a:gd name="T45" fmla="*/ 71 h 157"/>
                <a:gd name="T46" fmla="*/ 34 w 75"/>
                <a:gd name="T47" fmla="*/ 71 h 157"/>
                <a:gd name="T48" fmla="*/ 34 w 75"/>
                <a:gd name="T49" fmla="*/ 72 h 157"/>
                <a:gd name="T50" fmla="*/ 32 w 75"/>
                <a:gd name="T51" fmla="*/ 74 h 157"/>
                <a:gd name="T52" fmla="*/ 22 w 75"/>
                <a:gd name="T53" fmla="*/ 99 h 157"/>
                <a:gd name="T54" fmla="*/ 43 w 75"/>
                <a:gd name="T55" fmla="*/ 126 h 157"/>
                <a:gd name="T56" fmla="*/ 43 w 75"/>
                <a:gd name="T57" fmla="*/ 126 h 157"/>
                <a:gd name="T58" fmla="*/ 71 w 75"/>
                <a:gd name="T59" fmla="*/ 150 h 157"/>
                <a:gd name="T60" fmla="*/ 71 w 75"/>
                <a:gd name="T61" fmla="*/ 153 h 157"/>
                <a:gd name="T62" fmla="*/ 43 w 75"/>
                <a:gd name="T63" fmla="*/ 153 h 157"/>
                <a:gd name="T64" fmla="*/ 44 w 75"/>
                <a:gd name="T65" fmla="*/ 157 h 157"/>
                <a:gd name="T66" fmla="*/ 74 w 75"/>
                <a:gd name="T67"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5" h="157">
                  <a:moveTo>
                    <a:pt x="74" y="157"/>
                  </a:moveTo>
                  <a:cubicBezTo>
                    <a:pt x="74" y="157"/>
                    <a:pt x="75" y="157"/>
                    <a:pt x="75" y="156"/>
                  </a:cubicBezTo>
                  <a:cubicBezTo>
                    <a:pt x="75" y="133"/>
                    <a:pt x="55" y="126"/>
                    <a:pt x="44" y="123"/>
                  </a:cubicBezTo>
                  <a:cubicBezTo>
                    <a:pt x="44" y="123"/>
                    <a:pt x="44" y="123"/>
                    <a:pt x="44" y="123"/>
                  </a:cubicBezTo>
                  <a:cubicBezTo>
                    <a:pt x="38" y="121"/>
                    <a:pt x="26" y="114"/>
                    <a:pt x="26" y="99"/>
                  </a:cubicBezTo>
                  <a:cubicBezTo>
                    <a:pt x="26" y="86"/>
                    <a:pt x="32" y="80"/>
                    <a:pt x="35" y="76"/>
                  </a:cubicBezTo>
                  <a:cubicBezTo>
                    <a:pt x="36" y="75"/>
                    <a:pt x="36" y="75"/>
                    <a:pt x="37" y="74"/>
                  </a:cubicBezTo>
                  <a:cubicBezTo>
                    <a:pt x="37" y="74"/>
                    <a:pt x="37" y="74"/>
                    <a:pt x="37" y="74"/>
                  </a:cubicBezTo>
                  <a:cubicBezTo>
                    <a:pt x="37" y="74"/>
                    <a:pt x="41" y="70"/>
                    <a:pt x="38" y="57"/>
                  </a:cubicBezTo>
                  <a:cubicBezTo>
                    <a:pt x="38" y="56"/>
                    <a:pt x="38" y="56"/>
                    <a:pt x="38" y="56"/>
                  </a:cubicBezTo>
                  <a:cubicBezTo>
                    <a:pt x="39" y="55"/>
                    <a:pt x="39" y="55"/>
                    <a:pt x="39" y="55"/>
                  </a:cubicBezTo>
                  <a:cubicBezTo>
                    <a:pt x="45" y="47"/>
                    <a:pt x="45" y="33"/>
                    <a:pt x="39" y="19"/>
                  </a:cubicBezTo>
                  <a:cubicBezTo>
                    <a:pt x="36" y="11"/>
                    <a:pt x="31" y="6"/>
                    <a:pt x="26" y="3"/>
                  </a:cubicBezTo>
                  <a:cubicBezTo>
                    <a:pt x="22" y="1"/>
                    <a:pt x="18" y="0"/>
                    <a:pt x="14" y="0"/>
                  </a:cubicBezTo>
                  <a:cubicBezTo>
                    <a:pt x="8" y="0"/>
                    <a:pt x="3" y="1"/>
                    <a:pt x="0" y="2"/>
                  </a:cubicBezTo>
                  <a:cubicBezTo>
                    <a:pt x="1" y="4"/>
                    <a:pt x="1" y="5"/>
                    <a:pt x="2" y="6"/>
                  </a:cubicBezTo>
                  <a:cubicBezTo>
                    <a:pt x="4" y="5"/>
                    <a:pt x="9" y="4"/>
                    <a:pt x="14" y="4"/>
                  </a:cubicBezTo>
                  <a:cubicBezTo>
                    <a:pt x="18" y="4"/>
                    <a:pt x="21" y="5"/>
                    <a:pt x="24" y="6"/>
                  </a:cubicBezTo>
                  <a:cubicBezTo>
                    <a:pt x="27" y="8"/>
                    <a:pt x="32" y="11"/>
                    <a:pt x="36" y="21"/>
                  </a:cubicBezTo>
                  <a:cubicBezTo>
                    <a:pt x="42" y="35"/>
                    <a:pt x="40" y="47"/>
                    <a:pt x="36" y="52"/>
                  </a:cubicBezTo>
                  <a:cubicBezTo>
                    <a:pt x="35" y="54"/>
                    <a:pt x="34" y="56"/>
                    <a:pt x="35" y="58"/>
                  </a:cubicBezTo>
                  <a:cubicBezTo>
                    <a:pt x="37" y="66"/>
                    <a:pt x="35" y="70"/>
                    <a:pt x="35" y="71"/>
                  </a:cubicBezTo>
                  <a:cubicBezTo>
                    <a:pt x="35" y="71"/>
                    <a:pt x="35" y="71"/>
                    <a:pt x="35" y="71"/>
                  </a:cubicBezTo>
                  <a:cubicBezTo>
                    <a:pt x="34" y="71"/>
                    <a:pt x="34" y="71"/>
                    <a:pt x="34" y="71"/>
                  </a:cubicBezTo>
                  <a:cubicBezTo>
                    <a:pt x="34" y="72"/>
                    <a:pt x="34" y="72"/>
                    <a:pt x="34" y="72"/>
                  </a:cubicBezTo>
                  <a:cubicBezTo>
                    <a:pt x="34" y="72"/>
                    <a:pt x="34" y="72"/>
                    <a:pt x="32" y="74"/>
                  </a:cubicBezTo>
                  <a:cubicBezTo>
                    <a:pt x="28" y="78"/>
                    <a:pt x="22" y="85"/>
                    <a:pt x="22" y="99"/>
                  </a:cubicBezTo>
                  <a:cubicBezTo>
                    <a:pt x="22" y="116"/>
                    <a:pt x="35" y="124"/>
                    <a:pt x="43" y="126"/>
                  </a:cubicBezTo>
                  <a:cubicBezTo>
                    <a:pt x="43" y="126"/>
                    <a:pt x="43" y="126"/>
                    <a:pt x="43" y="126"/>
                  </a:cubicBezTo>
                  <a:cubicBezTo>
                    <a:pt x="55" y="131"/>
                    <a:pt x="68" y="136"/>
                    <a:pt x="71" y="150"/>
                  </a:cubicBezTo>
                  <a:cubicBezTo>
                    <a:pt x="71" y="153"/>
                    <a:pt x="71" y="153"/>
                    <a:pt x="71" y="153"/>
                  </a:cubicBezTo>
                  <a:cubicBezTo>
                    <a:pt x="43" y="153"/>
                    <a:pt x="43" y="153"/>
                    <a:pt x="43" y="153"/>
                  </a:cubicBezTo>
                  <a:cubicBezTo>
                    <a:pt x="43" y="155"/>
                    <a:pt x="44" y="156"/>
                    <a:pt x="44" y="157"/>
                  </a:cubicBezTo>
                  <a:lnTo>
                    <a:pt x="74"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8" name="Group 647"/>
          <p:cNvGrpSpPr/>
          <p:nvPr/>
        </p:nvGrpSpPr>
        <p:grpSpPr>
          <a:xfrm>
            <a:off x="3746506" y="4105276"/>
            <a:ext cx="434975" cy="354013"/>
            <a:chOff x="3746501" y="4105276"/>
            <a:chExt cx="434975" cy="354013"/>
          </a:xfrm>
          <a:solidFill>
            <a:schemeClr val="tx2">
              <a:lumMod val="20000"/>
              <a:lumOff val="80000"/>
            </a:schemeClr>
          </a:solidFill>
        </p:grpSpPr>
        <p:sp>
          <p:nvSpPr>
            <p:cNvPr id="649" name="Freeform 189"/>
            <p:cNvSpPr>
              <a:spLocks noEditPoints="1"/>
            </p:cNvSpPr>
            <p:nvPr/>
          </p:nvSpPr>
          <p:spPr bwMode="auto">
            <a:xfrm>
              <a:off x="3816351" y="4105276"/>
              <a:ext cx="292100" cy="354013"/>
            </a:xfrm>
            <a:custGeom>
              <a:avLst/>
              <a:gdLst>
                <a:gd name="T0" fmla="*/ 128 w 130"/>
                <a:gd name="T1" fmla="*/ 157 h 157"/>
                <a:gd name="T2" fmla="*/ 101 w 130"/>
                <a:gd name="T3" fmla="*/ 123 h 157"/>
                <a:gd name="T4" fmla="*/ 82 w 130"/>
                <a:gd name="T5" fmla="*/ 99 h 157"/>
                <a:gd name="T6" fmla="*/ 92 w 130"/>
                <a:gd name="T7" fmla="*/ 74 h 157"/>
                <a:gd name="T8" fmla="*/ 93 w 130"/>
                <a:gd name="T9" fmla="*/ 57 h 157"/>
                <a:gd name="T10" fmla="*/ 94 w 130"/>
                <a:gd name="T11" fmla="*/ 55 h 157"/>
                <a:gd name="T12" fmla="*/ 82 w 130"/>
                <a:gd name="T13" fmla="*/ 3 h 157"/>
                <a:gd name="T14" fmla="*/ 53 w 130"/>
                <a:gd name="T15" fmla="*/ 5 h 157"/>
                <a:gd name="T16" fmla="*/ 34 w 130"/>
                <a:gd name="T17" fmla="*/ 25 h 157"/>
                <a:gd name="T18" fmla="*/ 38 w 130"/>
                <a:gd name="T19" fmla="*/ 56 h 157"/>
                <a:gd name="T20" fmla="*/ 38 w 130"/>
                <a:gd name="T21" fmla="*/ 74 h 157"/>
                <a:gd name="T22" fmla="*/ 40 w 130"/>
                <a:gd name="T23" fmla="*/ 76 h 157"/>
                <a:gd name="T24" fmla="*/ 30 w 130"/>
                <a:gd name="T25" fmla="*/ 123 h 157"/>
                <a:gd name="T26" fmla="*/ 0 w 130"/>
                <a:gd name="T27" fmla="*/ 155 h 157"/>
                <a:gd name="T28" fmla="*/ 4 w 130"/>
                <a:gd name="T29" fmla="*/ 150 h 157"/>
                <a:gd name="T30" fmla="*/ 31 w 130"/>
                <a:gd name="T31" fmla="*/ 126 h 157"/>
                <a:gd name="T32" fmla="*/ 44 w 130"/>
                <a:gd name="T33" fmla="*/ 75 h 157"/>
                <a:gd name="T34" fmla="*/ 43 w 130"/>
                <a:gd name="T35" fmla="*/ 74 h 157"/>
                <a:gd name="T36" fmla="*/ 41 w 130"/>
                <a:gd name="T37" fmla="*/ 72 h 157"/>
                <a:gd name="T38" fmla="*/ 41 w 130"/>
                <a:gd name="T39" fmla="*/ 71 h 157"/>
                <a:gd name="T40" fmla="*/ 41 w 130"/>
                <a:gd name="T41" fmla="*/ 71 h 157"/>
                <a:gd name="T42" fmla="*/ 41 w 130"/>
                <a:gd name="T43" fmla="*/ 57 h 157"/>
                <a:gd name="T44" fmla="*/ 41 w 130"/>
                <a:gd name="T45" fmla="*/ 53 h 157"/>
                <a:gd name="T46" fmla="*/ 55 w 130"/>
                <a:gd name="T47" fmla="*/ 8 h 157"/>
                <a:gd name="T48" fmla="*/ 71 w 130"/>
                <a:gd name="T49" fmla="*/ 4 h 157"/>
                <a:gd name="T50" fmla="*/ 91 w 130"/>
                <a:gd name="T51" fmla="*/ 21 h 157"/>
                <a:gd name="T52" fmla="*/ 90 w 130"/>
                <a:gd name="T53" fmla="*/ 58 h 157"/>
                <a:gd name="T54" fmla="*/ 90 w 130"/>
                <a:gd name="T55" fmla="*/ 71 h 157"/>
                <a:gd name="T56" fmla="*/ 88 w 130"/>
                <a:gd name="T57" fmla="*/ 74 h 157"/>
                <a:gd name="T58" fmla="*/ 99 w 130"/>
                <a:gd name="T59" fmla="*/ 126 h 157"/>
                <a:gd name="T60" fmla="*/ 126 w 130"/>
                <a:gd name="T61" fmla="*/ 150 h 157"/>
                <a:gd name="T62" fmla="*/ 4 w 130"/>
                <a:gd name="T63"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0" h="157">
                  <a:moveTo>
                    <a:pt x="2" y="157"/>
                  </a:moveTo>
                  <a:cubicBezTo>
                    <a:pt x="128" y="157"/>
                    <a:pt x="128" y="157"/>
                    <a:pt x="128" y="157"/>
                  </a:cubicBezTo>
                  <a:cubicBezTo>
                    <a:pt x="130" y="157"/>
                    <a:pt x="130" y="156"/>
                    <a:pt x="130" y="155"/>
                  </a:cubicBezTo>
                  <a:cubicBezTo>
                    <a:pt x="130" y="133"/>
                    <a:pt x="111" y="127"/>
                    <a:pt x="101" y="123"/>
                  </a:cubicBezTo>
                  <a:cubicBezTo>
                    <a:pt x="101" y="123"/>
                    <a:pt x="101" y="123"/>
                    <a:pt x="101" y="123"/>
                  </a:cubicBezTo>
                  <a:cubicBezTo>
                    <a:pt x="94" y="121"/>
                    <a:pt x="82" y="114"/>
                    <a:pt x="82" y="99"/>
                  </a:cubicBezTo>
                  <a:cubicBezTo>
                    <a:pt x="82" y="86"/>
                    <a:pt x="88" y="80"/>
                    <a:pt x="91" y="76"/>
                  </a:cubicBezTo>
                  <a:cubicBezTo>
                    <a:pt x="91" y="75"/>
                    <a:pt x="92" y="75"/>
                    <a:pt x="92" y="74"/>
                  </a:cubicBezTo>
                  <a:cubicBezTo>
                    <a:pt x="93" y="74"/>
                    <a:pt x="93" y="74"/>
                    <a:pt x="93" y="74"/>
                  </a:cubicBezTo>
                  <a:cubicBezTo>
                    <a:pt x="93" y="74"/>
                    <a:pt x="97" y="70"/>
                    <a:pt x="93" y="57"/>
                  </a:cubicBezTo>
                  <a:cubicBezTo>
                    <a:pt x="93" y="56"/>
                    <a:pt x="93" y="56"/>
                    <a:pt x="93" y="56"/>
                  </a:cubicBezTo>
                  <a:cubicBezTo>
                    <a:pt x="94" y="55"/>
                    <a:pt x="94" y="55"/>
                    <a:pt x="94" y="55"/>
                  </a:cubicBezTo>
                  <a:cubicBezTo>
                    <a:pt x="100" y="46"/>
                    <a:pt x="100" y="33"/>
                    <a:pt x="94" y="19"/>
                  </a:cubicBezTo>
                  <a:cubicBezTo>
                    <a:pt x="90" y="10"/>
                    <a:pt x="87" y="5"/>
                    <a:pt x="82" y="3"/>
                  </a:cubicBezTo>
                  <a:cubicBezTo>
                    <a:pt x="79" y="1"/>
                    <a:pt x="75" y="0"/>
                    <a:pt x="71" y="0"/>
                  </a:cubicBezTo>
                  <a:cubicBezTo>
                    <a:pt x="63" y="0"/>
                    <a:pt x="56" y="3"/>
                    <a:pt x="53" y="5"/>
                  </a:cubicBezTo>
                  <a:cubicBezTo>
                    <a:pt x="53" y="5"/>
                    <a:pt x="53" y="5"/>
                    <a:pt x="53" y="5"/>
                  </a:cubicBezTo>
                  <a:cubicBezTo>
                    <a:pt x="44" y="9"/>
                    <a:pt x="39" y="12"/>
                    <a:pt x="34" y="25"/>
                  </a:cubicBezTo>
                  <a:cubicBezTo>
                    <a:pt x="29" y="36"/>
                    <a:pt x="34" y="48"/>
                    <a:pt x="37" y="55"/>
                  </a:cubicBezTo>
                  <a:cubicBezTo>
                    <a:pt x="38" y="56"/>
                    <a:pt x="38" y="56"/>
                    <a:pt x="38" y="56"/>
                  </a:cubicBezTo>
                  <a:cubicBezTo>
                    <a:pt x="38" y="56"/>
                    <a:pt x="38" y="56"/>
                    <a:pt x="38" y="56"/>
                  </a:cubicBezTo>
                  <a:cubicBezTo>
                    <a:pt x="34" y="69"/>
                    <a:pt x="38" y="74"/>
                    <a:pt x="38" y="74"/>
                  </a:cubicBezTo>
                  <a:cubicBezTo>
                    <a:pt x="38" y="74"/>
                    <a:pt x="38" y="74"/>
                    <a:pt x="38" y="74"/>
                  </a:cubicBezTo>
                  <a:cubicBezTo>
                    <a:pt x="39" y="75"/>
                    <a:pt x="39" y="75"/>
                    <a:pt x="40" y="76"/>
                  </a:cubicBezTo>
                  <a:cubicBezTo>
                    <a:pt x="43" y="80"/>
                    <a:pt x="48" y="86"/>
                    <a:pt x="48" y="99"/>
                  </a:cubicBezTo>
                  <a:cubicBezTo>
                    <a:pt x="48" y="114"/>
                    <a:pt x="36" y="121"/>
                    <a:pt x="30" y="123"/>
                  </a:cubicBezTo>
                  <a:cubicBezTo>
                    <a:pt x="29" y="123"/>
                    <a:pt x="29" y="123"/>
                    <a:pt x="29" y="123"/>
                  </a:cubicBezTo>
                  <a:cubicBezTo>
                    <a:pt x="19" y="127"/>
                    <a:pt x="0" y="133"/>
                    <a:pt x="0" y="155"/>
                  </a:cubicBezTo>
                  <a:cubicBezTo>
                    <a:pt x="0" y="157"/>
                    <a:pt x="2" y="157"/>
                    <a:pt x="2" y="157"/>
                  </a:cubicBezTo>
                  <a:close/>
                  <a:moveTo>
                    <a:pt x="4" y="150"/>
                  </a:moveTo>
                  <a:cubicBezTo>
                    <a:pt x="7" y="136"/>
                    <a:pt x="19" y="131"/>
                    <a:pt x="31" y="126"/>
                  </a:cubicBezTo>
                  <a:cubicBezTo>
                    <a:pt x="31" y="126"/>
                    <a:pt x="31" y="126"/>
                    <a:pt x="31" y="126"/>
                  </a:cubicBezTo>
                  <a:cubicBezTo>
                    <a:pt x="39" y="124"/>
                    <a:pt x="52" y="116"/>
                    <a:pt x="52" y="99"/>
                  </a:cubicBezTo>
                  <a:cubicBezTo>
                    <a:pt x="52" y="87"/>
                    <a:pt x="47" y="79"/>
                    <a:pt x="44" y="75"/>
                  </a:cubicBezTo>
                  <a:cubicBezTo>
                    <a:pt x="44" y="75"/>
                    <a:pt x="44" y="75"/>
                    <a:pt x="44" y="75"/>
                  </a:cubicBezTo>
                  <a:cubicBezTo>
                    <a:pt x="43" y="74"/>
                    <a:pt x="43" y="74"/>
                    <a:pt x="43" y="74"/>
                  </a:cubicBezTo>
                  <a:cubicBezTo>
                    <a:pt x="42" y="73"/>
                    <a:pt x="42" y="72"/>
                    <a:pt x="41" y="72"/>
                  </a:cubicBezTo>
                  <a:cubicBezTo>
                    <a:pt x="41" y="72"/>
                    <a:pt x="41" y="72"/>
                    <a:pt x="41" y="72"/>
                  </a:cubicBezTo>
                  <a:cubicBezTo>
                    <a:pt x="41" y="72"/>
                    <a:pt x="41" y="72"/>
                    <a:pt x="41" y="72"/>
                  </a:cubicBezTo>
                  <a:cubicBezTo>
                    <a:pt x="41" y="72"/>
                    <a:pt x="41" y="71"/>
                    <a:pt x="41" y="71"/>
                  </a:cubicBezTo>
                  <a:cubicBezTo>
                    <a:pt x="41" y="71"/>
                    <a:pt x="41" y="71"/>
                    <a:pt x="41" y="71"/>
                  </a:cubicBezTo>
                  <a:cubicBezTo>
                    <a:pt x="41" y="71"/>
                    <a:pt x="41" y="71"/>
                    <a:pt x="41" y="71"/>
                  </a:cubicBezTo>
                  <a:cubicBezTo>
                    <a:pt x="41" y="71"/>
                    <a:pt x="41" y="71"/>
                    <a:pt x="41" y="71"/>
                  </a:cubicBezTo>
                  <a:cubicBezTo>
                    <a:pt x="40" y="69"/>
                    <a:pt x="39" y="65"/>
                    <a:pt x="41" y="57"/>
                  </a:cubicBezTo>
                  <a:cubicBezTo>
                    <a:pt x="42" y="55"/>
                    <a:pt x="41" y="53"/>
                    <a:pt x="41" y="53"/>
                  </a:cubicBezTo>
                  <a:cubicBezTo>
                    <a:pt x="41" y="53"/>
                    <a:pt x="41" y="53"/>
                    <a:pt x="41" y="53"/>
                  </a:cubicBezTo>
                  <a:cubicBezTo>
                    <a:pt x="38" y="47"/>
                    <a:pt x="33" y="36"/>
                    <a:pt x="37" y="27"/>
                  </a:cubicBezTo>
                  <a:cubicBezTo>
                    <a:pt x="42" y="14"/>
                    <a:pt x="47" y="12"/>
                    <a:pt x="55" y="8"/>
                  </a:cubicBezTo>
                  <a:cubicBezTo>
                    <a:pt x="55" y="8"/>
                    <a:pt x="55" y="8"/>
                    <a:pt x="55" y="8"/>
                  </a:cubicBezTo>
                  <a:cubicBezTo>
                    <a:pt x="57" y="7"/>
                    <a:pt x="64" y="4"/>
                    <a:pt x="71" y="4"/>
                  </a:cubicBezTo>
                  <a:cubicBezTo>
                    <a:pt x="75" y="4"/>
                    <a:pt x="78" y="5"/>
                    <a:pt x="81" y="6"/>
                  </a:cubicBezTo>
                  <a:cubicBezTo>
                    <a:pt x="84" y="8"/>
                    <a:pt x="87" y="11"/>
                    <a:pt x="91" y="21"/>
                  </a:cubicBezTo>
                  <a:cubicBezTo>
                    <a:pt x="99" y="39"/>
                    <a:pt x="93" y="49"/>
                    <a:pt x="91" y="53"/>
                  </a:cubicBezTo>
                  <a:cubicBezTo>
                    <a:pt x="90" y="54"/>
                    <a:pt x="89" y="56"/>
                    <a:pt x="90" y="58"/>
                  </a:cubicBezTo>
                  <a:cubicBezTo>
                    <a:pt x="92" y="66"/>
                    <a:pt x="91" y="70"/>
                    <a:pt x="90" y="71"/>
                  </a:cubicBezTo>
                  <a:cubicBezTo>
                    <a:pt x="90" y="71"/>
                    <a:pt x="90" y="71"/>
                    <a:pt x="90" y="71"/>
                  </a:cubicBezTo>
                  <a:cubicBezTo>
                    <a:pt x="89" y="72"/>
                    <a:pt x="89" y="72"/>
                    <a:pt x="89" y="72"/>
                  </a:cubicBezTo>
                  <a:cubicBezTo>
                    <a:pt x="89" y="72"/>
                    <a:pt x="88" y="73"/>
                    <a:pt x="88" y="74"/>
                  </a:cubicBezTo>
                  <a:cubicBezTo>
                    <a:pt x="85" y="77"/>
                    <a:pt x="79" y="85"/>
                    <a:pt x="79" y="99"/>
                  </a:cubicBezTo>
                  <a:cubicBezTo>
                    <a:pt x="79" y="116"/>
                    <a:pt x="92" y="124"/>
                    <a:pt x="99" y="126"/>
                  </a:cubicBezTo>
                  <a:cubicBezTo>
                    <a:pt x="100" y="126"/>
                    <a:pt x="100" y="126"/>
                    <a:pt x="100" y="126"/>
                  </a:cubicBezTo>
                  <a:cubicBezTo>
                    <a:pt x="111" y="131"/>
                    <a:pt x="124" y="136"/>
                    <a:pt x="126" y="150"/>
                  </a:cubicBezTo>
                  <a:cubicBezTo>
                    <a:pt x="127" y="153"/>
                    <a:pt x="127" y="153"/>
                    <a:pt x="127" y="153"/>
                  </a:cubicBezTo>
                  <a:cubicBezTo>
                    <a:pt x="4" y="153"/>
                    <a:pt x="4" y="153"/>
                    <a:pt x="4" y="153"/>
                  </a:cubicBezTo>
                  <a:lnTo>
                    <a:pt x="4"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Freeform 190"/>
            <p:cNvSpPr>
              <a:spLocks/>
            </p:cNvSpPr>
            <p:nvPr/>
          </p:nvSpPr>
          <p:spPr bwMode="auto">
            <a:xfrm>
              <a:off x="3746501" y="4144963"/>
              <a:ext cx="117475" cy="273050"/>
            </a:xfrm>
            <a:custGeom>
              <a:avLst/>
              <a:gdLst>
                <a:gd name="T0" fmla="*/ 4 w 52"/>
                <a:gd name="T1" fmla="*/ 114 h 121"/>
                <a:gd name="T2" fmla="*/ 18 w 52"/>
                <a:gd name="T3" fmla="*/ 98 h 121"/>
                <a:gd name="T4" fmla="*/ 18 w 52"/>
                <a:gd name="T5" fmla="*/ 98 h 121"/>
                <a:gd name="T6" fmla="*/ 33 w 52"/>
                <a:gd name="T7" fmla="*/ 77 h 121"/>
                <a:gd name="T8" fmla="*/ 26 w 52"/>
                <a:gd name="T9" fmla="*/ 55 h 121"/>
                <a:gd name="T10" fmla="*/ 26 w 52"/>
                <a:gd name="T11" fmla="*/ 55 h 121"/>
                <a:gd name="T12" fmla="*/ 26 w 52"/>
                <a:gd name="T13" fmla="*/ 55 h 121"/>
                <a:gd name="T14" fmla="*/ 26 w 52"/>
                <a:gd name="T15" fmla="*/ 54 h 121"/>
                <a:gd name="T16" fmla="*/ 26 w 52"/>
                <a:gd name="T17" fmla="*/ 44 h 121"/>
                <a:gd name="T18" fmla="*/ 25 w 52"/>
                <a:gd name="T19" fmla="*/ 40 h 121"/>
                <a:gd name="T20" fmla="*/ 23 w 52"/>
                <a:gd name="T21" fmla="*/ 21 h 121"/>
                <a:gd name="T22" fmla="*/ 34 w 52"/>
                <a:gd name="T23" fmla="*/ 7 h 121"/>
                <a:gd name="T24" fmla="*/ 35 w 52"/>
                <a:gd name="T25" fmla="*/ 7 h 121"/>
                <a:gd name="T26" fmla="*/ 47 w 52"/>
                <a:gd name="T27" fmla="*/ 4 h 121"/>
                <a:gd name="T28" fmla="*/ 50 w 52"/>
                <a:gd name="T29" fmla="*/ 4 h 121"/>
                <a:gd name="T30" fmla="*/ 51 w 52"/>
                <a:gd name="T31" fmla="*/ 2 h 121"/>
                <a:gd name="T32" fmla="*/ 52 w 52"/>
                <a:gd name="T33" fmla="*/ 1 h 121"/>
                <a:gd name="T34" fmla="*/ 47 w 52"/>
                <a:gd name="T35" fmla="*/ 0 h 121"/>
                <a:gd name="T36" fmla="*/ 33 w 52"/>
                <a:gd name="T37" fmla="*/ 4 h 121"/>
                <a:gd name="T38" fmla="*/ 33 w 52"/>
                <a:gd name="T39" fmla="*/ 4 h 121"/>
                <a:gd name="T40" fmla="*/ 19 w 52"/>
                <a:gd name="T41" fmla="*/ 19 h 121"/>
                <a:gd name="T42" fmla="*/ 22 w 52"/>
                <a:gd name="T43" fmla="*/ 41 h 121"/>
                <a:gd name="T44" fmla="*/ 23 w 52"/>
                <a:gd name="T45" fmla="*/ 43 h 121"/>
                <a:gd name="T46" fmla="*/ 22 w 52"/>
                <a:gd name="T47" fmla="*/ 43 h 121"/>
                <a:gd name="T48" fmla="*/ 23 w 52"/>
                <a:gd name="T49" fmla="*/ 57 h 121"/>
                <a:gd name="T50" fmla="*/ 23 w 52"/>
                <a:gd name="T51" fmla="*/ 57 h 121"/>
                <a:gd name="T52" fmla="*/ 29 w 52"/>
                <a:gd name="T53" fmla="*/ 77 h 121"/>
                <a:gd name="T54" fmla="*/ 17 w 52"/>
                <a:gd name="T55" fmla="*/ 95 h 121"/>
                <a:gd name="T56" fmla="*/ 0 w 52"/>
                <a:gd name="T57" fmla="*/ 119 h 121"/>
                <a:gd name="T58" fmla="*/ 2 w 52"/>
                <a:gd name="T59" fmla="*/ 121 h 121"/>
                <a:gd name="T60" fmla="*/ 20 w 52"/>
                <a:gd name="T61" fmla="*/ 121 h 121"/>
                <a:gd name="T62" fmla="*/ 21 w 52"/>
                <a:gd name="T63" fmla="*/ 117 h 121"/>
                <a:gd name="T64" fmla="*/ 3 w 52"/>
                <a:gd name="T65" fmla="*/ 117 h 121"/>
                <a:gd name="T66" fmla="*/ 4 w 52"/>
                <a:gd name="T67"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121">
                  <a:moveTo>
                    <a:pt x="4" y="114"/>
                  </a:moveTo>
                  <a:cubicBezTo>
                    <a:pt x="5" y="104"/>
                    <a:pt x="12" y="100"/>
                    <a:pt x="18" y="98"/>
                  </a:cubicBezTo>
                  <a:cubicBezTo>
                    <a:pt x="18" y="98"/>
                    <a:pt x="18" y="98"/>
                    <a:pt x="18" y="98"/>
                  </a:cubicBezTo>
                  <a:cubicBezTo>
                    <a:pt x="24" y="97"/>
                    <a:pt x="33" y="91"/>
                    <a:pt x="33" y="77"/>
                  </a:cubicBezTo>
                  <a:cubicBezTo>
                    <a:pt x="33" y="64"/>
                    <a:pt x="29" y="58"/>
                    <a:pt x="26" y="55"/>
                  </a:cubicBezTo>
                  <a:cubicBezTo>
                    <a:pt x="26" y="55"/>
                    <a:pt x="26" y="55"/>
                    <a:pt x="26" y="55"/>
                  </a:cubicBezTo>
                  <a:cubicBezTo>
                    <a:pt x="26" y="55"/>
                    <a:pt x="26" y="55"/>
                    <a:pt x="26" y="55"/>
                  </a:cubicBezTo>
                  <a:cubicBezTo>
                    <a:pt x="26" y="54"/>
                    <a:pt x="26" y="54"/>
                    <a:pt x="26" y="54"/>
                  </a:cubicBezTo>
                  <a:cubicBezTo>
                    <a:pt x="25" y="53"/>
                    <a:pt x="25" y="50"/>
                    <a:pt x="26" y="44"/>
                  </a:cubicBezTo>
                  <a:cubicBezTo>
                    <a:pt x="26" y="43"/>
                    <a:pt x="26" y="41"/>
                    <a:pt x="25" y="40"/>
                  </a:cubicBezTo>
                  <a:cubicBezTo>
                    <a:pt x="23" y="36"/>
                    <a:pt x="20" y="27"/>
                    <a:pt x="23" y="21"/>
                  </a:cubicBezTo>
                  <a:cubicBezTo>
                    <a:pt x="27" y="11"/>
                    <a:pt x="29" y="9"/>
                    <a:pt x="34" y="7"/>
                  </a:cubicBezTo>
                  <a:cubicBezTo>
                    <a:pt x="34" y="7"/>
                    <a:pt x="35" y="7"/>
                    <a:pt x="35" y="7"/>
                  </a:cubicBezTo>
                  <a:cubicBezTo>
                    <a:pt x="36" y="6"/>
                    <a:pt x="41" y="4"/>
                    <a:pt x="47" y="4"/>
                  </a:cubicBezTo>
                  <a:cubicBezTo>
                    <a:pt x="48" y="4"/>
                    <a:pt x="49" y="4"/>
                    <a:pt x="50" y="4"/>
                  </a:cubicBezTo>
                  <a:cubicBezTo>
                    <a:pt x="51" y="3"/>
                    <a:pt x="51" y="3"/>
                    <a:pt x="51" y="2"/>
                  </a:cubicBezTo>
                  <a:cubicBezTo>
                    <a:pt x="51" y="2"/>
                    <a:pt x="52" y="1"/>
                    <a:pt x="52" y="1"/>
                  </a:cubicBezTo>
                  <a:cubicBezTo>
                    <a:pt x="50" y="0"/>
                    <a:pt x="48" y="0"/>
                    <a:pt x="47" y="0"/>
                  </a:cubicBezTo>
                  <a:cubicBezTo>
                    <a:pt x="41" y="0"/>
                    <a:pt x="35" y="2"/>
                    <a:pt x="33" y="4"/>
                  </a:cubicBezTo>
                  <a:cubicBezTo>
                    <a:pt x="33" y="4"/>
                    <a:pt x="33" y="4"/>
                    <a:pt x="33" y="4"/>
                  </a:cubicBezTo>
                  <a:cubicBezTo>
                    <a:pt x="26" y="7"/>
                    <a:pt x="23" y="9"/>
                    <a:pt x="19" y="19"/>
                  </a:cubicBezTo>
                  <a:cubicBezTo>
                    <a:pt x="16" y="28"/>
                    <a:pt x="20" y="37"/>
                    <a:pt x="22" y="41"/>
                  </a:cubicBezTo>
                  <a:cubicBezTo>
                    <a:pt x="23" y="43"/>
                    <a:pt x="23" y="43"/>
                    <a:pt x="23" y="43"/>
                  </a:cubicBezTo>
                  <a:cubicBezTo>
                    <a:pt x="22" y="43"/>
                    <a:pt x="22" y="43"/>
                    <a:pt x="22" y="43"/>
                  </a:cubicBezTo>
                  <a:cubicBezTo>
                    <a:pt x="20" y="53"/>
                    <a:pt x="23" y="57"/>
                    <a:pt x="23" y="57"/>
                  </a:cubicBezTo>
                  <a:cubicBezTo>
                    <a:pt x="23" y="57"/>
                    <a:pt x="23" y="57"/>
                    <a:pt x="23" y="57"/>
                  </a:cubicBezTo>
                  <a:cubicBezTo>
                    <a:pt x="25" y="60"/>
                    <a:pt x="29" y="65"/>
                    <a:pt x="29" y="77"/>
                  </a:cubicBezTo>
                  <a:cubicBezTo>
                    <a:pt x="29" y="89"/>
                    <a:pt x="21" y="94"/>
                    <a:pt x="17" y="95"/>
                  </a:cubicBezTo>
                  <a:cubicBezTo>
                    <a:pt x="10" y="97"/>
                    <a:pt x="0" y="103"/>
                    <a:pt x="0" y="119"/>
                  </a:cubicBezTo>
                  <a:cubicBezTo>
                    <a:pt x="0" y="121"/>
                    <a:pt x="1" y="121"/>
                    <a:pt x="2" y="121"/>
                  </a:cubicBezTo>
                  <a:cubicBezTo>
                    <a:pt x="20" y="121"/>
                    <a:pt x="20" y="121"/>
                    <a:pt x="20" y="121"/>
                  </a:cubicBezTo>
                  <a:cubicBezTo>
                    <a:pt x="20" y="120"/>
                    <a:pt x="21" y="119"/>
                    <a:pt x="21" y="117"/>
                  </a:cubicBezTo>
                  <a:cubicBezTo>
                    <a:pt x="3" y="117"/>
                    <a:pt x="3" y="117"/>
                    <a:pt x="3" y="117"/>
                  </a:cubicBezTo>
                  <a:lnTo>
                    <a:pt x="4"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191"/>
            <p:cNvSpPr>
              <a:spLocks/>
            </p:cNvSpPr>
            <p:nvPr/>
          </p:nvSpPr>
          <p:spPr bwMode="auto">
            <a:xfrm>
              <a:off x="4060826" y="4144963"/>
              <a:ext cx="120650" cy="273050"/>
            </a:xfrm>
            <a:custGeom>
              <a:avLst/>
              <a:gdLst>
                <a:gd name="T0" fmla="*/ 51 w 53"/>
                <a:gd name="T1" fmla="*/ 121 h 121"/>
                <a:gd name="T2" fmla="*/ 53 w 53"/>
                <a:gd name="T3" fmla="*/ 119 h 121"/>
                <a:gd name="T4" fmla="*/ 36 w 53"/>
                <a:gd name="T5" fmla="*/ 95 h 121"/>
                <a:gd name="T6" fmla="*/ 24 w 53"/>
                <a:gd name="T7" fmla="*/ 77 h 121"/>
                <a:gd name="T8" fmla="*/ 29 w 53"/>
                <a:gd name="T9" fmla="*/ 57 h 121"/>
                <a:gd name="T10" fmla="*/ 30 w 53"/>
                <a:gd name="T11" fmla="*/ 57 h 121"/>
                <a:gd name="T12" fmla="*/ 30 w 53"/>
                <a:gd name="T13" fmla="*/ 43 h 121"/>
                <a:gd name="T14" fmla="*/ 30 w 53"/>
                <a:gd name="T15" fmla="*/ 43 h 121"/>
                <a:gd name="T16" fmla="*/ 31 w 53"/>
                <a:gd name="T17" fmla="*/ 42 h 121"/>
                <a:gd name="T18" fmla="*/ 34 w 53"/>
                <a:gd name="T19" fmla="*/ 19 h 121"/>
                <a:gd name="T20" fmla="*/ 20 w 53"/>
                <a:gd name="T21" fmla="*/ 4 h 121"/>
                <a:gd name="T22" fmla="*/ 20 w 53"/>
                <a:gd name="T23" fmla="*/ 4 h 121"/>
                <a:gd name="T24" fmla="*/ 6 w 53"/>
                <a:gd name="T25" fmla="*/ 0 h 121"/>
                <a:gd name="T26" fmla="*/ 0 w 53"/>
                <a:gd name="T27" fmla="*/ 1 h 121"/>
                <a:gd name="T28" fmla="*/ 1 w 53"/>
                <a:gd name="T29" fmla="*/ 4 h 121"/>
                <a:gd name="T30" fmla="*/ 6 w 53"/>
                <a:gd name="T31" fmla="*/ 4 h 121"/>
                <a:gd name="T32" fmla="*/ 18 w 53"/>
                <a:gd name="T33" fmla="*/ 7 h 121"/>
                <a:gd name="T34" fmla="*/ 19 w 53"/>
                <a:gd name="T35" fmla="*/ 7 h 121"/>
                <a:gd name="T36" fmla="*/ 30 w 53"/>
                <a:gd name="T37" fmla="*/ 21 h 121"/>
                <a:gd name="T38" fmla="*/ 27 w 53"/>
                <a:gd name="T39" fmla="*/ 40 h 121"/>
                <a:gd name="T40" fmla="*/ 27 w 53"/>
                <a:gd name="T41" fmla="*/ 44 h 121"/>
                <a:gd name="T42" fmla="*/ 27 w 53"/>
                <a:gd name="T43" fmla="*/ 54 h 121"/>
                <a:gd name="T44" fmla="*/ 27 w 53"/>
                <a:gd name="T45" fmla="*/ 55 h 121"/>
                <a:gd name="T46" fmla="*/ 26 w 53"/>
                <a:gd name="T47" fmla="*/ 55 h 121"/>
                <a:gd name="T48" fmla="*/ 20 w 53"/>
                <a:gd name="T49" fmla="*/ 77 h 121"/>
                <a:gd name="T50" fmla="*/ 34 w 53"/>
                <a:gd name="T51" fmla="*/ 98 h 121"/>
                <a:gd name="T52" fmla="*/ 35 w 53"/>
                <a:gd name="T53" fmla="*/ 98 h 121"/>
                <a:gd name="T54" fmla="*/ 49 w 53"/>
                <a:gd name="T55" fmla="*/ 114 h 121"/>
                <a:gd name="T56" fmla="*/ 49 w 53"/>
                <a:gd name="T57" fmla="*/ 117 h 121"/>
                <a:gd name="T58" fmla="*/ 31 w 53"/>
                <a:gd name="T59" fmla="*/ 117 h 121"/>
                <a:gd name="T60" fmla="*/ 33 w 53"/>
                <a:gd name="T61" fmla="*/ 121 h 121"/>
                <a:gd name="T62" fmla="*/ 51 w 53"/>
                <a:gd name="T6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 h="121">
                  <a:moveTo>
                    <a:pt x="51" y="121"/>
                  </a:moveTo>
                  <a:cubicBezTo>
                    <a:pt x="53" y="121"/>
                    <a:pt x="53" y="120"/>
                    <a:pt x="53" y="119"/>
                  </a:cubicBezTo>
                  <a:cubicBezTo>
                    <a:pt x="53" y="103"/>
                    <a:pt x="43" y="97"/>
                    <a:pt x="36" y="95"/>
                  </a:cubicBezTo>
                  <a:cubicBezTo>
                    <a:pt x="31" y="94"/>
                    <a:pt x="24" y="89"/>
                    <a:pt x="24" y="77"/>
                  </a:cubicBezTo>
                  <a:cubicBezTo>
                    <a:pt x="24" y="65"/>
                    <a:pt x="27" y="60"/>
                    <a:pt x="29" y="57"/>
                  </a:cubicBezTo>
                  <a:cubicBezTo>
                    <a:pt x="30" y="57"/>
                    <a:pt x="30" y="57"/>
                    <a:pt x="30" y="57"/>
                  </a:cubicBezTo>
                  <a:cubicBezTo>
                    <a:pt x="30" y="57"/>
                    <a:pt x="33" y="53"/>
                    <a:pt x="30" y="43"/>
                  </a:cubicBezTo>
                  <a:cubicBezTo>
                    <a:pt x="30" y="43"/>
                    <a:pt x="30" y="43"/>
                    <a:pt x="30" y="43"/>
                  </a:cubicBezTo>
                  <a:cubicBezTo>
                    <a:pt x="31" y="42"/>
                    <a:pt x="31" y="42"/>
                    <a:pt x="31" y="42"/>
                  </a:cubicBezTo>
                  <a:cubicBezTo>
                    <a:pt x="33" y="37"/>
                    <a:pt x="37" y="28"/>
                    <a:pt x="34" y="19"/>
                  </a:cubicBezTo>
                  <a:cubicBezTo>
                    <a:pt x="29" y="9"/>
                    <a:pt x="27" y="7"/>
                    <a:pt x="20" y="4"/>
                  </a:cubicBezTo>
                  <a:cubicBezTo>
                    <a:pt x="20" y="4"/>
                    <a:pt x="20" y="4"/>
                    <a:pt x="20" y="4"/>
                  </a:cubicBezTo>
                  <a:cubicBezTo>
                    <a:pt x="18" y="2"/>
                    <a:pt x="12" y="0"/>
                    <a:pt x="6" y="0"/>
                  </a:cubicBezTo>
                  <a:cubicBezTo>
                    <a:pt x="4" y="0"/>
                    <a:pt x="2" y="0"/>
                    <a:pt x="0" y="1"/>
                  </a:cubicBezTo>
                  <a:cubicBezTo>
                    <a:pt x="1" y="2"/>
                    <a:pt x="1" y="3"/>
                    <a:pt x="1" y="4"/>
                  </a:cubicBezTo>
                  <a:cubicBezTo>
                    <a:pt x="3" y="4"/>
                    <a:pt x="4" y="4"/>
                    <a:pt x="6" y="4"/>
                  </a:cubicBezTo>
                  <a:cubicBezTo>
                    <a:pt x="11" y="4"/>
                    <a:pt x="16" y="6"/>
                    <a:pt x="18" y="7"/>
                  </a:cubicBezTo>
                  <a:cubicBezTo>
                    <a:pt x="18" y="7"/>
                    <a:pt x="18" y="7"/>
                    <a:pt x="19" y="7"/>
                  </a:cubicBezTo>
                  <a:cubicBezTo>
                    <a:pt x="24" y="9"/>
                    <a:pt x="26" y="11"/>
                    <a:pt x="30" y="21"/>
                  </a:cubicBezTo>
                  <a:cubicBezTo>
                    <a:pt x="33" y="28"/>
                    <a:pt x="29" y="36"/>
                    <a:pt x="27" y="40"/>
                  </a:cubicBezTo>
                  <a:cubicBezTo>
                    <a:pt x="27" y="41"/>
                    <a:pt x="26" y="43"/>
                    <a:pt x="27" y="44"/>
                  </a:cubicBezTo>
                  <a:cubicBezTo>
                    <a:pt x="28" y="50"/>
                    <a:pt x="27" y="53"/>
                    <a:pt x="27" y="54"/>
                  </a:cubicBezTo>
                  <a:cubicBezTo>
                    <a:pt x="27" y="55"/>
                    <a:pt x="27" y="55"/>
                    <a:pt x="27" y="55"/>
                  </a:cubicBezTo>
                  <a:cubicBezTo>
                    <a:pt x="26" y="55"/>
                    <a:pt x="26" y="55"/>
                    <a:pt x="26" y="55"/>
                  </a:cubicBezTo>
                  <a:cubicBezTo>
                    <a:pt x="24" y="58"/>
                    <a:pt x="20" y="64"/>
                    <a:pt x="20" y="77"/>
                  </a:cubicBezTo>
                  <a:cubicBezTo>
                    <a:pt x="20" y="91"/>
                    <a:pt x="29" y="97"/>
                    <a:pt x="34" y="98"/>
                  </a:cubicBezTo>
                  <a:cubicBezTo>
                    <a:pt x="35" y="98"/>
                    <a:pt x="35" y="98"/>
                    <a:pt x="35" y="98"/>
                  </a:cubicBezTo>
                  <a:cubicBezTo>
                    <a:pt x="40" y="100"/>
                    <a:pt x="47" y="104"/>
                    <a:pt x="49" y="114"/>
                  </a:cubicBezTo>
                  <a:cubicBezTo>
                    <a:pt x="49" y="117"/>
                    <a:pt x="49" y="117"/>
                    <a:pt x="49" y="117"/>
                  </a:cubicBezTo>
                  <a:cubicBezTo>
                    <a:pt x="31" y="117"/>
                    <a:pt x="31" y="117"/>
                    <a:pt x="31" y="117"/>
                  </a:cubicBezTo>
                  <a:cubicBezTo>
                    <a:pt x="32" y="119"/>
                    <a:pt x="32" y="120"/>
                    <a:pt x="33" y="121"/>
                  </a:cubicBezTo>
                  <a:lnTo>
                    <a:pt x="51"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52" name="Freeform 192"/>
          <p:cNvSpPr>
            <a:spLocks/>
          </p:cNvSpPr>
          <p:nvPr/>
        </p:nvSpPr>
        <p:spPr bwMode="auto">
          <a:xfrm>
            <a:off x="4649788" y="4440240"/>
            <a:ext cx="9525" cy="9525"/>
          </a:xfrm>
          <a:custGeom>
            <a:avLst/>
            <a:gdLst>
              <a:gd name="T0" fmla="*/ 1 w 4"/>
              <a:gd name="T1" fmla="*/ 0 h 4"/>
              <a:gd name="T2" fmla="*/ 0 w 4"/>
              <a:gd name="T3" fmla="*/ 2 h 4"/>
              <a:gd name="T4" fmla="*/ 2 w 4"/>
              <a:gd name="T5" fmla="*/ 4 h 4"/>
              <a:gd name="T6" fmla="*/ 4 w 4"/>
              <a:gd name="T7" fmla="*/ 2 h 4"/>
              <a:gd name="T8" fmla="*/ 2 w 4"/>
              <a:gd name="T9" fmla="*/ 0 h 4"/>
              <a:gd name="T10" fmla="*/ 1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1" y="0"/>
                </a:moveTo>
                <a:cubicBezTo>
                  <a:pt x="0" y="1"/>
                  <a:pt x="0" y="1"/>
                  <a:pt x="0" y="2"/>
                </a:cubicBezTo>
                <a:cubicBezTo>
                  <a:pt x="0" y="3"/>
                  <a:pt x="1" y="4"/>
                  <a:pt x="2" y="4"/>
                </a:cubicBezTo>
                <a:cubicBezTo>
                  <a:pt x="3" y="4"/>
                  <a:pt x="4" y="3"/>
                  <a:pt x="4" y="2"/>
                </a:cubicBezTo>
                <a:cubicBezTo>
                  <a:pt x="4" y="1"/>
                  <a:pt x="3" y="0"/>
                  <a:pt x="2" y="0"/>
                </a:cubicBezTo>
                <a:cubicBezTo>
                  <a:pt x="1" y="0"/>
                  <a:pt x="1" y="0"/>
                  <a:pt x="1" y="0"/>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653" name="Freeform 193"/>
          <p:cNvSpPr>
            <a:spLocks/>
          </p:cNvSpPr>
          <p:nvPr/>
        </p:nvSpPr>
        <p:spPr bwMode="auto">
          <a:xfrm>
            <a:off x="4597403" y="4064006"/>
            <a:ext cx="444500" cy="434975"/>
          </a:xfrm>
          <a:custGeom>
            <a:avLst/>
            <a:gdLst>
              <a:gd name="T0" fmla="*/ 188 w 197"/>
              <a:gd name="T1" fmla="*/ 41 h 193"/>
              <a:gd name="T2" fmla="*/ 185 w 197"/>
              <a:gd name="T3" fmla="*/ 44 h 193"/>
              <a:gd name="T4" fmla="*/ 185 w 197"/>
              <a:gd name="T5" fmla="*/ 44 h 193"/>
              <a:gd name="T6" fmla="*/ 163 w 197"/>
              <a:gd name="T7" fmla="*/ 67 h 193"/>
              <a:gd name="T8" fmla="*/ 163 w 197"/>
              <a:gd name="T9" fmla="*/ 67 h 193"/>
              <a:gd name="T10" fmla="*/ 147 w 197"/>
              <a:gd name="T11" fmla="*/ 72 h 193"/>
              <a:gd name="T12" fmla="*/ 121 w 197"/>
              <a:gd name="T13" fmla="*/ 47 h 193"/>
              <a:gd name="T14" fmla="*/ 127 w 197"/>
              <a:gd name="T15" fmla="*/ 31 h 193"/>
              <a:gd name="T16" fmla="*/ 124 w 197"/>
              <a:gd name="T17" fmla="*/ 29 h 193"/>
              <a:gd name="T18" fmla="*/ 118 w 197"/>
              <a:gd name="T19" fmla="*/ 47 h 193"/>
              <a:gd name="T20" fmla="*/ 147 w 197"/>
              <a:gd name="T21" fmla="*/ 76 h 193"/>
              <a:gd name="T22" fmla="*/ 167 w 197"/>
              <a:gd name="T23" fmla="*/ 68 h 193"/>
              <a:gd name="T24" fmla="*/ 169 w 197"/>
              <a:gd name="T25" fmla="*/ 66 h 193"/>
              <a:gd name="T26" fmla="*/ 169 w 197"/>
              <a:gd name="T27" fmla="*/ 66 h 193"/>
              <a:gd name="T28" fmla="*/ 187 w 197"/>
              <a:gd name="T29" fmla="*/ 48 h 193"/>
              <a:gd name="T30" fmla="*/ 188 w 197"/>
              <a:gd name="T31" fmla="*/ 52 h 193"/>
              <a:gd name="T32" fmla="*/ 182 w 197"/>
              <a:gd name="T33" fmla="*/ 87 h 193"/>
              <a:gd name="T34" fmla="*/ 158 w 197"/>
              <a:gd name="T35" fmla="*/ 111 h 193"/>
              <a:gd name="T36" fmla="*/ 143 w 197"/>
              <a:gd name="T37" fmla="*/ 117 h 193"/>
              <a:gd name="T38" fmla="*/ 114 w 197"/>
              <a:gd name="T39" fmla="*/ 108 h 193"/>
              <a:gd name="T40" fmla="*/ 114 w 197"/>
              <a:gd name="T41" fmla="*/ 108 h 193"/>
              <a:gd name="T42" fmla="*/ 111 w 197"/>
              <a:gd name="T43" fmla="*/ 106 h 193"/>
              <a:gd name="T44" fmla="*/ 110 w 197"/>
              <a:gd name="T45" fmla="*/ 106 h 193"/>
              <a:gd name="T46" fmla="*/ 109 w 197"/>
              <a:gd name="T47" fmla="*/ 107 h 193"/>
              <a:gd name="T48" fmla="*/ 107 w 197"/>
              <a:gd name="T49" fmla="*/ 109 h 193"/>
              <a:gd name="T50" fmla="*/ 107 w 197"/>
              <a:gd name="T51" fmla="*/ 109 h 193"/>
              <a:gd name="T52" fmla="*/ 40 w 197"/>
              <a:gd name="T53" fmla="*/ 183 h 193"/>
              <a:gd name="T54" fmla="*/ 25 w 197"/>
              <a:gd name="T55" fmla="*/ 189 h 193"/>
              <a:gd name="T56" fmla="*/ 4 w 197"/>
              <a:gd name="T57" fmla="*/ 169 h 193"/>
              <a:gd name="T58" fmla="*/ 10 w 197"/>
              <a:gd name="T59" fmla="*/ 154 h 193"/>
              <a:gd name="T60" fmla="*/ 84 w 197"/>
              <a:gd name="T61" fmla="*/ 87 h 193"/>
              <a:gd name="T62" fmla="*/ 84 w 197"/>
              <a:gd name="T63" fmla="*/ 87 h 193"/>
              <a:gd name="T64" fmla="*/ 86 w 197"/>
              <a:gd name="T65" fmla="*/ 85 h 193"/>
              <a:gd name="T66" fmla="*/ 87 w 197"/>
              <a:gd name="T67" fmla="*/ 84 h 193"/>
              <a:gd name="T68" fmla="*/ 87 w 197"/>
              <a:gd name="T69" fmla="*/ 83 h 193"/>
              <a:gd name="T70" fmla="*/ 86 w 197"/>
              <a:gd name="T71" fmla="*/ 81 h 193"/>
              <a:gd name="T72" fmla="*/ 86 w 197"/>
              <a:gd name="T73" fmla="*/ 81 h 193"/>
              <a:gd name="T74" fmla="*/ 85 w 197"/>
              <a:gd name="T75" fmla="*/ 37 h 193"/>
              <a:gd name="T76" fmla="*/ 109 w 197"/>
              <a:gd name="T77" fmla="*/ 12 h 193"/>
              <a:gd name="T78" fmla="*/ 131 w 197"/>
              <a:gd name="T79" fmla="*/ 4 h 193"/>
              <a:gd name="T80" fmla="*/ 142 w 197"/>
              <a:gd name="T81" fmla="*/ 5 h 193"/>
              <a:gd name="T82" fmla="*/ 146 w 197"/>
              <a:gd name="T83" fmla="*/ 6 h 193"/>
              <a:gd name="T84" fmla="*/ 128 w 197"/>
              <a:gd name="T85" fmla="*/ 25 h 193"/>
              <a:gd name="T86" fmla="*/ 131 w 197"/>
              <a:gd name="T87" fmla="*/ 27 h 193"/>
              <a:gd name="T88" fmla="*/ 149 w 197"/>
              <a:gd name="T89" fmla="*/ 8 h 193"/>
              <a:gd name="T90" fmla="*/ 149 w 197"/>
              <a:gd name="T91" fmla="*/ 8 h 193"/>
              <a:gd name="T92" fmla="*/ 153 w 197"/>
              <a:gd name="T93" fmla="*/ 5 h 193"/>
              <a:gd name="T94" fmla="*/ 131 w 197"/>
              <a:gd name="T95" fmla="*/ 0 h 193"/>
              <a:gd name="T96" fmla="*/ 107 w 197"/>
              <a:gd name="T97" fmla="*/ 9 h 193"/>
              <a:gd name="T98" fmla="*/ 82 w 197"/>
              <a:gd name="T99" fmla="*/ 34 h 193"/>
              <a:gd name="T100" fmla="*/ 82 w 197"/>
              <a:gd name="T101" fmla="*/ 82 h 193"/>
              <a:gd name="T102" fmla="*/ 83 w 197"/>
              <a:gd name="T103" fmla="*/ 83 h 193"/>
              <a:gd name="T104" fmla="*/ 8 w 197"/>
              <a:gd name="T105" fmla="*/ 152 h 193"/>
              <a:gd name="T106" fmla="*/ 0 w 197"/>
              <a:gd name="T107" fmla="*/ 169 h 193"/>
              <a:gd name="T108" fmla="*/ 25 w 197"/>
              <a:gd name="T109" fmla="*/ 193 h 193"/>
              <a:gd name="T110" fmla="*/ 42 w 197"/>
              <a:gd name="T111" fmla="*/ 186 h 193"/>
              <a:gd name="T112" fmla="*/ 111 w 197"/>
              <a:gd name="T113" fmla="*/ 110 h 193"/>
              <a:gd name="T114" fmla="*/ 112 w 197"/>
              <a:gd name="T115" fmla="*/ 111 h 193"/>
              <a:gd name="T116" fmla="*/ 143 w 197"/>
              <a:gd name="T117" fmla="*/ 121 h 193"/>
              <a:gd name="T118" fmla="*/ 160 w 197"/>
              <a:gd name="T119" fmla="*/ 114 h 193"/>
              <a:gd name="T120" fmla="*/ 184 w 197"/>
              <a:gd name="T121" fmla="*/ 89 h 193"/>
              <a:gd name="T122" fmla="*/ 188 w 197"/>
              <a:gd name="T123" fmla="*/ 4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7" h="193">
                <a:moveTo>
                  <a:pt x="188" y="41"/>
                </a:moveTo>
                <a:cubicBezTo>
                  <a:pt x="185" y="44"/>
                  <a:pt x="185" y="44"/>
                  <a:pt x="185" y="44"/>
                </a:cubicBezTo>
                <a:cubicBezTo>
                  <a:pt x="185" y="44"/>
                  <a:pt x="185" y="44"/>
                  <a:pt x="185" y="44"/>
                </a:cubicBezTo>
                <a:cubicBezTo>
                  <a:pt x="163" y="67"/>
                  <a:pt x="163" y="67"/>
                  <a:pt x="163" y="67"/>
                </a:cubicBezTo>
                <a:cubicBezTo>
                  <a:pt x="163" y="67"/>
                  <a:pt x="163" y="67"/>
                  <a:pt x="163" y="67"/>
                </a:cubicBezTo>
                <a:cubicBezTo>
                  <a:pt x="158" y="70"/>
                  <a:pt x="152" y="72"/>
                  <a:pt x="147" y="72"/>
                </a:cubicBezTo>
                <a:cubicBezTo>
                  <a:pt x="133" y="72"/>
                  <a:pt x="121" y="61"/>
                  <a:pt x="121" y="47"/>
                </a:cubicBezTo>
                <a:cubicBezTo>
                  <a:pt x="121" y="41"/>
                  <a:pt x="123" y="36"/>
                  <a:pt x="127" y="31"/>
                </a:cubicBezTo>
                <a:cubicBezTo>
                  <a:pt x="124" y="29"/>
                  <a:pt x="124" y="29"/>
                  <a:pt x="124" y="29"/>
                </a:cubicBezTo>
                <a:cubicBezTo>
                  <a:pt x="120" y="34"/>
                  <a:pt x="118" y="40"/>
                  <a:pt x="118" y="47"/>
                </a:cubicBezTo>
                <a:cubicBezTo>
                  <a:pt x="118" y="63"/>
                  <a:pt x="131" y="76"/>
                  <a:pt x="147" y="76"/>
                </a:cubicBezTo>
                <a:cubicBezTo>
                  <a:pt x="154" y="76"/>
                  <a:pt x="162" y="73"/>
                  <a:pt x="167" y="68"/>
                </a:cubicBezTo>
                <a:cubicBezTo>
                  <a:pt x="169" y="66"/>
                  <a:pt x="169" y="66"/>
                  <a:pt x="169" y="66"/>
                </a:cubicBezTo>
                <a:cubicBezTo>
                  <a:pt x="169" y="66"/>
                  <a:pt x="169" y="66"/>
                  <a:pt x="169" y="66"/>
                </a:cubicBezTo>
                <a:cubicBezTo>
                  <a:pt x="187" y="48"/>
                  <a:pt x="187" y="48"/>
                  <a:pt x="187" y="48"/>
                </a:cubicBezTo>
                <a:cubicBezTo>
                  <a:pt x="188" y="52"/>
                  <a:pt x="188" y="52"/>
                  <a:pt x="188" y="52"/>
                </a:cubicBezTo>
                <a:cubicBezTo>
                  <a:pt x="192" y="66"/>
                  <a:pt x="190" y="79"/>
                  <a:pt x="182" y="87"/>
                </a:cubicBezTo>
                <a:cubicBezTo>
                  <a:pt x="158" y="111"/>
                  <a:pt x="158" y="111"/>
                  <a:pt x="158" y="111"/>
                </a:cubicBezTo>
                <a:cubicBezTo>
                  <a:pt x="154" y="115"/>
                  <a:pt x="149" y="117"/>
                  <a:pt x="143" y="117"/>
                </a:cubicBezTo>
                <a:cubicBezTo>
                  <a:pt x="143" y="117"/>
                  <a:pt x="129" y="116"/>
                  <a:pt x="114" y="108"/>
                </a:cubicBezTo>
                <a:cubicBezTo>
                  <a:pt x="114" y="108"/>
                  <a:pt x="114" y="108"/>
                  <a:pt x="114" y="108"/>
                </a:cubicBezTo>
                <a:cubicBezTo>
                  <a:pt x="111" y="106"/>
                  <a:pt x="111" y="106"/>
                  <a:pt x="111" y="106"/>
                </a:cubicBezTo>
                <a:cubicBezTo>
                  <a:pt x="111" y="106"/>
                  <a:pt x="110" y="106"/>
                  <a:pt x="110" y="106"/>
                </a:cubicBezTo>
                <a:cubicBezTo>
                  <a:pt x="109" y="106"/>
                  <a:pt x="109" y="107"/>
                  <a:pt x="109" y="107"/>
                </a:cubicBezTo>
                <a:cubicBezTo>
                  <a:pt x="107" y="109"/>
                  <a:pt x="107" y="109"/>
                  <a:pt x="107" y="109"/>
                </a:cubicBezTo>
                <a:cubicBezTo>
                  <a:pt x="107" y="109"/>
                  <a:pt x="107" y="109"/>
                  <a:pt x="107" y="109"/>
                </a:cubicBezTo>
                <a:cubicBezTo>
                  <a:pt x="40" y="183"/>
                  <a:pt x="40" y="183"/>
                  <a:pt x="40" y="183"/>
                </a:cubicBezTo>
                <a:cubicBezTo>
                  <a:pt x="36" y="187"/>
                  <a:pt x="30" y="189"/>
                  <a:pt x="25" y="189"/>
                </a:cubicBezTo>
                <a:cubicBezTo>
                  <a:pt x="13" y="189"/>
                  <a:pt x="4" y="180"/>
                  <a:pt x="4" y="169"/>
                </a:cubicBezTo>
                <a:cubicBezTo>
                  <a:pt x="4" y="163"/>
                  <a:pt x="6" y="158"/>
                  <a:pt x="10" y="154"/>
                </a:cubicBezTo>
                <a:cubicBezTo>
                  <a:pt x="84" y="87"/>
                  <a:pt x="84" y="87"/>
                  <a:pt x="84" y="87"/>
                </a:cubicBezTo>
                <a:cubicBezTo>
                  <a:pt x="84" y="87"/>
                  <a:pt x="84" y="87"/>
                  <a:pt x="84" y="87"/>
                </a:cubicBezTo>
                <a:cubicBezTo>
                  <a:pt x="86" y="85"/>
                  <a:pt x="86" y="85"/>
                  <a:pt x="86" y="85"/>
                </a:cubicBezTo>
                <a:cubicBezTo>
                  <a:pt x="87" y="85"/>
                  <a:pt x="87" y="84"/>
                  <a:pt x="87" y="84"/>
                </a:cubicBezTo>
                <a:cubicBezTo>
                  <a:pt x="87" y="84"/>
                  <a:pt x="87" y="83"/>
                  <a:pt x="87" y="83"/>
                </a:cubicBezTo>
                <a:cubicBezTo>
                  <a:pt x="86" y="81"/>
                  <a:pt x="86" y="81"/>
                  <a:pt x="86" y="81"/>
                </a:cubicBezTo>
                <a:cubicBezTo>
                  <a:pt x="86" y="81"/>
                  <a:pt x="86" y="81"/>
                  <a:pt x="86" y="81"/>
                </a:cubicBezTo>
                <a:cubicBezTo>
                  <a:pt x="73" y="64"/>
                  <a:pt x="73" y="50"/>
                  <a:pt x="85" y="37"/>
                </a:cubicBezTo>
                <a:cubicBezTo>
                  <a:pt x="109" y="12"/>
                  <a:pt x="109" y="12"/>
                  <a:pt x="109" y="12"/>
                </a:cubicBezTo>
                <a:cubicBezTo>
                  <a:pt x="116" y="5"/>
                  <a:pt x="124" y="4"/>
                  <a:pt x="131" y="4"/>
                </a:cubicBezTo>
                <a:cubicBezTo>
                  <a:pt x="134" y="4"/>
                  <a:pt x="138" y="4"/>
                  <a:pt x="142" y="5"/>
                </a:cubicBezTo>
                <a:cubicBezTo>
                  <a:pt x="146" y="6"/>
                  <a:pt x="146" y="6"/>
                  <a:pt x="146" y="6"/>
                </a:cubicBezTo>
                <a:cubicBezTo>
                  <a:pt x="128" y="25"/>
                  <a:pt x="128" y="25"/>
                  <a:pt x="128" y="25"/>
                </a:cubicBezTo>
                <a:cubicBezTo>
                  <a:pt x="131" y="27"/>
                  <a:pt x="131" y="27"/>
                  <a:pt x="131" y="27"/>
                </a:cubicBezTo>
                <a:cubicBezTo>
                  <a:pt x="149" y="8"/>
                  <a:pt x="149" y="8"/>
                  <a:pt x="149" y="8"/>
                </a:cubicBezTo>
                <a:cubicBezTo>
                  <a:pt x="149" y="8"/>
                  <a:pt x="149" y="8"/>
                  <a:pt x="149" y="8"/>
                </a:cubicBezTo>
                <a:cubicBezTo>
                  <a:pt x="153" y="5"/>
                  <a:pt x="153" y="5"/>
                  <a:pt x="153" y="5"/>
                </a:cubicBezTo>
                <a:cubicBezTo>
                  <a:pt x="145" y="2"/>
                  <a:pt x="138" y="0"/>
                  <a:pt x="131" y="0"/>
                </a:cubicBezTo>
                <a:cubicBezTo>
                  <a:pt x="121" y="0"/>
                  <a:pt x="113" y="3"/>
                  <a:pt x="107" y="9"/>
                </a:cubicBezTo>
                <a:cubicBezTo>
                  <a:pt x="82" y="34"/>
                  <a:pt x="82" y="34"/>
                  <a:pt x="82" y="34"/>
                </a:cubicBezTo>
                <a:cubicBezTo>
                  <a:pt x="70" y="48"/>
                  <a:pt x="69" y="63"/>
                  <a:pt x="82" y="82"/>
                </a:cubicBezTo>
                <a:cubicBezTo>
                  <a:pt x="83" y="83"/>
                  <a:pt x="83" y="83"/>
                  <a:pt x="83" y="83"/>
                </a:cubicBezTo>
                <a:cubicBezTo>
                  <a:pt x="8" y="152"/>
                  <a:pt x="8" y="152"/>
                  <a:pt x="8" y="152"/>
                </a:cubicBezTo>
                <a:cubicBezTo>
                  <a:pt x="3" y="156"/>
                  <a:pt x="0" y="162"/>
                  <a:pt x="0" y="169"/>
                </a:cubicBezTo>
                <a:cubicBezTo>
                  <a:pt x="0" y="182"/>
                  <a:pt x="11" y="193"/>
                  <a:pt x="25" y="193"/>
                </a:cubicBezTo>
                <a:cubicBezTo>
                  <a:pt x="31" y="193"/>
                  <a:pt x="38" y="191"/>
                  <a:pt x="42" y="186"/>
                </a:cubicBezTo>
                <a:cubicBezTo>
                  <a:pt x="111" y="110"/>
                  <a:pt x="111" y="110"/>
                  <a:pt x="111" y="110"/>
                </a:cubicBezTo>
                <a:cubicBezTo>
                  <a:pt x="112" y="111"/>
                  <a:pt x="112" y="111"/>
                  <a:pt x="112" y="111"/>
                </a:cubicBezTo>
                <a:cubicBezTo>
                  <a:pt x="127" y="119"/>
                  <a:pt x="141" y="121"/>
                  <a:pt x="143" y="121"/>
                </a:cubicBezTo>
                <a:cubicBezTo>
                  <a:pt x="150" y="121"/>
                  <a:pt x="156" y="118"/>
                  <a:pt x="160" y="114"/>
                </a:cubicBezTo>
                <a:cubicBezTo>
                  <a:pt x="184" y="89"/>
                  <a:pt x="184" y="89"/>
                  <a:pt x="184" y="89"/>
                </a:cubicBezTo>
                <a:cubicBezTo>
                  <a:pt x="195" y="78"/>
                  <a:pt x="197" y="60"/>
                  <a:pt x="188" y="41"/>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54" name="Group 653"/>
          <p:cNvGrpSpPr/>
          <p:nvPr/>
        </p:nvGrpSpPr>
        <p:grpSpPr>
          <a:xfrm>
            <a:off x="5451482" y="4064006"/>
            <a:ext cx="434975" cy="434975"/>
            <a:chOff x="5451476" y="4064001"/>
            <a:chExt cx="434975" cy="434975"/>
          </a:xfrm>
          <a:solidFill>
            <a:schemeClr val="tx2">
              <a:lumMod val="20000"/>
              <a:lumOff val="80000"/>
            </a:schemeClr>
          </a:solidFill>
        </p:grpSpPr>
        <p:sp>
          <p:nvSpPr>
            <p:cNvPr id="655" name="Freeform 194"/>
            <p:cNvSpPr>
              <a:spLocks noEditPoints="1"/>
            </p:cNvSpPr>
            <p:nvPr/>
          </p:nvSpPr>
          <p:spPr bwMode="auto">
            <a:xfrm>
              <a:off x="5451476" y="4064001"/>
              <a:ext cx="434975" cy="434975"/>
            </a:xfrm>
            <a:custGeom>
              <a:avLst/>
              <a:gdLst>
                <a:gd name="T0" fmla="*/ 0 w 193"/>
                <a:gd name="T1" fmla="*/ 110 h 193"/>
                <a:gd name="T2" fmla="*/ 96 w 193"/>
                <a:gd name="T3" fmla="*/ 193 h 193"/>
                <a:gd name="T4" fmla="*/ 97 w 193"/>
                <a:gd name="T5" fmla="*/ 193 h 193"/>
                <a:gd name="T6" fmla="*/ 193 w 193"/>
                <a:gd name="T7" fmla="*/ 110 h 193"/>
                <a:gd name="T8" fmla="*/ 175 w 193"/>
                <a:gd name="T9" fmla="*/ 2 h 193"/>
                <a:gd name="T10" fmla="*/ 175 w 193"/>
                <a:gd name="T11" fmla="*/ 1 h 193"/>
                <a:gd name="T12" fmla="*/ 174 w 193"/>
                <a:gd name="T13" fmla="*/ 0 h 193"/>
                <a:gd name="T14" fmla="*/ 173 w 193"/>
                <a:gd name="T15" fmla="*/ 0 h 193"/>
                <a:gd name="T16" fmla="*/ 97 w 193"/>
                <a:gd name="T17" fmla="*/ 18 h 193"/>
                <a:gd name="T18" fmla="*/ 21 w 193"/>
                <a:gd name="T19" fmla="*/ 0 h 193"/>
                <a:gd name="T20" fmla="*/ 20 w 193"/>
                <a:gd name="T21" fmla="*/ 0 h 193"/>
                <a:gd name="T22" fmla="*/ 19 w 193"/>
                <a:gd name="T23" fmla="*/ 0 h 193"/>
                <a:gd name="T24" fmla="*/ 18 w 193"/>
                <a:gd name="T25" fmla="*/ 1 h 193"/>
                <a:gd name="T26" fmla="*/ 18 w 193"/>
                <a:gd name="T27" fmla="*/ 2 h 193"/>
                <a:gd name="T28" fmla="*/ 0 w 193"/>
                <a:gd name="T29" fmla="*/ 110 h 193"/>
                <a:gd name="T30" fmla="*/ 19 w 193"/>
                <a:gd name="T31" fmla="*/ 12 h 193"/>
                <a:gd name="T32" fmla="*/ 21 w 193"/>
                <a:gd name="T33" fmla="*/ 8 h 193"/>
                <a:gd name="T34" fmla="*/ 21 w 193"/>
                <a:gd name="T35" fmla="*/ 5 h 193"/>
                <a:gd name="T36" fmla="*/ 24 w 193"/>
                <a:gd name="T37" fmla="*/ 6 h 193"/>
                <a:gd name="T38" fmla="*/ 97 w 193"/>
                <a:gd name="T39" fmla="*/ 22 h 193"/>
                <a:gd name="T40" fmla="*/ 169 w 193"/>
                <a:gd name="T41" fmla="*/ 6 h 193"/>
                <a:gd name="T42" fmla="*/ 172 w 193"/>
                <a:gd name="T43" fmla="*/ 5 h 193"/>
                <a:gd name="T44" fmla="*/ 173 w 193"/>
                <a:gd name="T45" fmla="*/ 8 h 193"/>
                <a:gd name="T46" fmla="*/ 174 w 193"/>
                <a:gd name="T47" fmla="*/ 12 h 193"/>
                <a:gd name="T48" fmla="*/ 190 w 193"/>
                <a:gd name="T49" fmla="*/ 110 h 193"/>
                <a:gd name="T50" fmla="*/ 97 w 193"/>
                <a:gd name="T51" fmla="*/ 189 h 193"/>
                <a:gd name="T52" fmla="*/ 97 w 193"/>
                <a:gd name="T53" fmla="*/ 189 h 193"/>
                <a:gd name="T54" fmla="*/ 96 w 193"/>
                <a:gd name="T55" fmla="*/ 189 h 193"/>
                <a:gd name="T56" fmla="*/ 4 w 193"/>
                <a:gd name="T57" fmla="*/ 110 h 193"/>
                <a:gd name="T58" fmla="*/ 19 w 193"/>
                <a:gd name="T59" fmla="*/ 1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3" h="193">
                  <a:moveTo>
                    <a:pt x="0" y="110"/>
                  </a:moveTo>
                  <a:cubicBezTo>
                    <a:pt x="0" y="166"/>
                    <a:pt x="95" y="193"/>
                    <a:pt x="96" y="193"/>
                  </a:cubicBezTo>
                  <a:cubicBezTo>
                    <a:pt x="97" y="193"/>
                    <a:pt x="97" y="193"/>
                    <a:pt x="97" y="193"/>
                  </a:cubicBezTo>
                  <a:cubicBezTo>
                    <a:pt x="98" y="193"/>
                    <a:pt x="193" y="166"/>
                    <a:pt x="193" y="110"/>
                  </a:cubicBezTo>
                  <a:cubicBezTo>
                    <a:pt x="193" y="61"/>
                    <a:pt x="178" y="11"/>
                    <a:pt x="175" y="2"/>
                  </a:cubicBezTo>
                  <a:cubicBezTo>
                    <a:pt x="175" y="1"/>
                    <a:pt x="175" y="1"/>
                    <a:pt x="175" y="1"/>
                  </a:cubicBezTo>
                  <a:cubicBezTo>
                    <a:pt x="175" y="1"/>
                    <a:pt x="175" y="0"/>
                    <a:pt x="174" y="0"/>
                  </a:cubicBezTo>
                  <a:cubicBezTo>
                    <a:pt x="174" y="0"/>
                    <a:pt x="173" y="0"/>
                    <a:pt x="173" y="0"/>
                  </a:cubicBezTo>
                  <a:cubicBezTo>
                    <a:pt x="172" y="0"/>
                    <a:pt x="137" y="18"/>
                    <a:pt x="97" y="18"/>
                  </a:cubicBezTo>
                  <a:cubicBezTo>
                    <a:pt x="57" y="18"/>
                    <a:pt x="21" y="0"/>
                    <a:pt x="21" y="0"/>
                  </a:cubicBezTo>
                  <a:cubicBezTo>
                    <a:pt x="21" y="0"/>
                    <a:pt x="20" y="0"/>
                    <a:pt x="20" y="0"/>
                  </a:cubicBezTo>
                  <a:cubicBezTo>
                    <a:pt x="20" y="0"/>
                    <a:pt x="20" y="0"/>
                    <a:pt x="19" y="0"/>
                  </a:cubicBezTo>
                  <a:cubicBezTo>
                    <a:pt x="19" y="0"/>
                    <a:pt x="18" y="1"/>
                    <a:pt x="18" y="1"/>
                  </a:cubicBezTo>
                  <a:cubicBezTo>
                    <a:pt x="18" y="2"/>
                    <a:pt x="18" y="2"/>
                    <a:pt x="18" y="2"/>
                  </a:cubicBezTo>
                  <a:cubicBezTo>
                    <a:pt x="15" y="11"/>
                    <a:pt x="0" y="61"/>
                    <a:pt x="0" y="110"/>
                  </a:cubicBezTo>
                  <a:close/>
                  <a:moveTo>
                    <a:pt x="19" y="12"/>
                  </a:moveTo>
                  <a:cubicBezTo>
                    <a:pt x="20" y="10"/>
                    <a:pt x="20" y="9"/>
                    <a:pt x="21" y="8"/>
                  </a:cubicBezTo>
                  <a:cubicBezTo>
                    <a:pt x="21" y="5"/>
                    <a:pt x="21" y="5"/>
                    <a:pt x="21" y="5"/>
                  </a:cubicBezTo>
                  <a:cubicBezTo>
                    <a:pt x="24" y="6"/>
                    <a:pt x="24" y="6"/>
                    <a:pt x="24" y="6"/>
                  </a:cubicBezTo>
                  <a:cubicBezTo>
                    <a:pt x="35" y="11"/>
                    <a:pt x="64" y="22"/>
                    <a:pt x="97" y="22"/>
                  </a:cubicBezTo>
                  <a:cubicBezTo>
                    <a:pt x="129" y="22"/>
                    <a:pt x="158" y="11"/>
                    <a:pt x="169" y="6"/>
                  </a:cubicBezTo>
                  <a:cubicBezTo>
                    <a:pt x="172" y="5"/>
                    <a:pt x="172" y="5"/>
                    <a:pt x="172" y="5"/>
                  </a:cubicBezTo>
                  <a:cubicBezTo>
                    <a:pt x="173" y="8"/>
                    <a:pt x="173" y="8"/>
                    <a:pt x="173" y="8"/>
                  </a:cubicBezTo>
                  <a:cubicBezTo>
                    <a:pt x="173" y="9"/>
                    <a:pt x="174" y="10"/>
                    <a:pt x="174" y="12"/>
                  </a:cubicBezTo>
                  <a:cubicBezTo>
                    <a:pt x="179" y="31"/>
                    <a:pt x="190" y="69"/>
                    <a:pt x="190" y="110"/>
                  </a:cubicBezTo>
                  <a:cubicBezTo>
                    <a:pt x="190" y="159"/>
                    <a:pt x="109" y="187"/>
                    <a:pt x="97" y="189"/>
                  </a:cubicBezTo>
                  <a:cubicBezTo>
                    <a:pt x="97" y="189"/>
                    <a:pt x="97" y="189"/>
                    <a:pt x="97" y="189"/>
                  </a:cubicBezTo>
                  <a:cubicBezTo>
                    <a:pt x="96" y="189"/>
                    <a:pt x="96" y="189"/>
                    <a:pt x="96" y="189"/>
                  </a:cubicBezTo>
                  <a:cubicBezTo>
                    <a:pt x="84" y="187"/>
                    <a:pt x="4" y="159"/>
                    <a:pt x="4" y="110"/>
                  </a:cubicBezTo>
                  <a:cubicBezTo>
                    <a:pt x="4" y="69"/>
                    <a:pt x="14" y="31"/>
                    <a:pt x="19"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Freeform 195"/>
            <p:cNvSpPr>
              <a:spLocks noEditPoints="1"/>
            </p:cNvSpPr>
            <p:nvPr/>
          </p:nvSpPr>
          <p:spPr bwMode="auto">
            <a:xfrm>
              <a:off x="5559426" y="4165601"/>
              <a:ext cx="219075" cy="220663"/>
            </a:xfrm>
            <a:custGeom>
              <a:avLst/>
              <a:gdLst>
                <a:gd name="T0" fmla="*/ 98 w 138"/>
                <a:gd name="T1" fmla="*/ 82 h 139"/>
                <a:gd name="T2" fmla="*/ 138 w 138"/>
                <a:gd name="T3" fmla="*/ 51 h 139"/>
                <a:gd name="T4" fmla="*/ 88 w 138"/>
                <a:gd name="T5" fmla="*/ 51 h 139"/>
                <a:gd name="T6" fmla="*/ 70 w 138"/>
                <a:gd name="T7" fmla="*/ 0 h 139"/>
                <a:gd name="T8" fmla="*/ 50 w 138"/>
                <a:gd name="T9" fmla="*/ 51 h 139"/>
                <a:gd name="T10" fmla="*/ 0 w 138"/>
                <a:gd name="T11" fmla="*/ 51 h 139"/>
                <a:gd name="T12" fmla="*/ 41 w 138"/>
                <a:gd name="T13" fmla="*/ 82 h 139"/>
                <a:gd name="T14" fmla="*/ 22 w 138"/>
                <a:gd name="T15" fmla="*/ 139 h 139"/>
                <a:gd name="T16" fmla="*/ 70 w 138"/>
                <a:gd name="T17" fmla="*/ 105 h 139"/>
                <a:gd name="T18" fmla="*/ 117 w 138"/>
                <a:gd name="T19" fmla="*/ 139 h 139"/>
                <a:gd name="T20" fmla="*/ 98 w 138"/>
                <a:gd name="T21" fmla="*/ 82 h 139"/>
                <a:gd name="T22" fmla="*/ 33 w 138"/>
                <a:gd name="T23" fmla="*/ 125 h 139"/>
                <a:gd name="T24" fmla="*/ 47 w 138"/>
                <a:gd name="T25" fmla="*/ 81 h 139"/>
                <a:gd name="T26" fmla="*/ 16 w 138"/>
                <a:gd name="T27" fmla="*/ 57 h 139"/>
                <a:gd name="T28" fmla="*/ 54 w 138"/>
                <a:gd name="T29" fmla="*/ 57 h 139"/>
                <a:gd name="T30" fmla="*/ 70 w 138"/>
                <a:gd name="T31" fmla="*/ 16 h 139"/>
                <a:gd name="T32" fmla="*/ 85 w 138"/>
                <a:gd name="T33" fmla="*/ 57 h 139"/>
                <a:gd name="T34" fmla="*/ 122 w 138"/>
                <a:gd name="T35" fmla="*/ 57 h 139"/>
                <a:gd name="T36" fmla="*/ 91 w 138"/>
                <a:gd name="T37" fmla="*/ 81 h 139"/>
                <a:gd name="T38" fmla="*/ 107 w 138"/>
                <a:gd name="T39" fmla="*/ 125 h 139"/>
                <a:gd name="T40" fmla="*/ 70 w 138"/>
                <a:gd name="T41" fmla="*/ 98 h 139"/>
                <a:gd name="T42" fmla="*/ 33 w 138"/>
                <a:gd name="T43" fmla="*/ 12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8" h="139">
                  <a:moveTo>
                    <a:pt x="98" y="82"/>
                  </a:moveTo>
                  <a:lnTo>
                    <a:pt x="138" y="51"/>
                  </a:lnTo>
                  <a:lnTo>
                    <a:pt x="88" y="51"/>
                  </a:lnTo>
                  <a:lnTo>
                    <a:pt x="70" y="0"/>
                  </a:lnTo>
                  <a:lnTo>
                    <a:pt x="50" y="51"/>
                  </a:lnTo>
                  <a:lnTo>
                    <a:pt x="0" y="51"/>
                  </a:lnTo>
                  <a:lnTo>
                    <a:pt x="41" y="82"/>
                  </a:lnTo>
                  <a:lnTo>
                    <a:pt x="22" y="139"/>
                  </a:lnTo>
                  <a:lnTo>
                    <a:pt x="70" y="105"/>
                  </a:lnTo>
                  <a:lnTo>
                    <a:pt x="117" y="139"/>
                  </a:lnTo>
                  <a:lnTo>
                    <a:pt x="98" y="82"/>
                  </a:lnTo>
                  <a:close/>
                  <a:moveTo>
                    <a:pt x="33" y="125"/>
                  </a:moveTo>
                  <a:lnTo>
                    <a:pt x="47" y="81"/>
                  </a:lnTo>
                  <a:lnTo>
                    <a:pt x="16" y="57"/>
                  </a:lnTo>
                  <a:lnTo>
                    <a:pt x="54" y="57"/>
                  </a:lnTo>
                  <a:lnTo>
                    <a:pt x="70" y="16"/>
                  </a:lnTo>
                  <a:lnTo>
                    <a:pt x="85" y="57"/>
                  </a:lnTo>
                  <a:lnTo>
                    <a:pt x="122" y="57"/>
                  </a:lnTo>
                  <a:lnTo>
                    <a:pt x="91" y="81"/>
                  </a:lnTo>
                  <a:lnTo>
                    <a:pt x="107" y="125"/>
                  </a:lnTo>
                  <a:lnTo>
                    <a:pt x="70" y="98"/>
                  </a:lnTo>
                  <a:lnTo>
                    <a:pt x="33"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57" name="Freeform 196"/>
          <p:cNvSpPr>
            <a:spLocks noEditPoints="1"/>
          </p:cNvSpPr>
          <p:nvPr/>
        </p:nvSpPr>
        <p:spPr bwMode="auto">
          <a:xfrm>
            <a:off x="6305557" y="4084639"/>
            <a:ext cx="434975" cy="395288"/>
          </a:xfrm>
          <a:custGeom>
            <a:avLst/>
            <a:gdLst>
              <a:gd name="T0" fmla="*/ 187 w 193"/>
              <a:gd name="T1" fmla="*/ 67 h 175"/>
              <a:gd name="T2" fmla="*/ 193 w 193"/>
              <a:gd name="T3" fmla="*/ 43 h 175"/>
              <a:gd name="T4" fmla="*/ 148 w 193"/>
              <a:gd name="T5" fmla="*/ 36 h 175"/>
              <a:gd name="T6" fmla="*/ 150 w 193"/>
              <a:gd name="T7" fmla="*/ 11 h 175"/>
              <a:gd name="T8" fmla="*/ 112 w 193"/>
              <a:gd name="T9" fmla="*/ 4 h 175"/>
              <a:gd name="T10" fmla="*/ 99 w 193"/>
              <a:gd name="T11" fmla="*/ 19 h 175"/>
              <a:gd name="T12" fmla="*/ 97 w 193"/>
              <a:gd name="T13" fmla="*/ 18 h 175"/>
              <a:gd name="T14" fmla="*/ 97 w 193"/>
              <a:gd name="T15" fmla="*/ 18 h 175"/>
              <a:gd name="T16" fmla="*/ 96 w 193"/>
              <a:gd name="T17" fmla="*/ 18 h 175"/>
              <a:gd name="T18" fmla="*/ 94 w 193"/>
              <a:gd name="T19" fmla="*/ 19 h 175"/>
              <a:gd name="T20" fmla="*/ 81 w 193"/>
              <a:gd name="T21" fmla="*/ 5 h 175"/>
              <a:gd name="T22" fmla="*/ 43 w 193"/>
              <a:gd name="T23" fmla="*/ 11 h 175"/>
              <a:gd name="T24" fmla="*/ 45 w 193"/>
              <a:gd name="T25" fmla="*/ 36 h 175"/>
              <a:gd name="T26" fmla="*/ 0 w 193"/>
              <a:gd name="T27" fmla="*/ 43 h 175"/>
              <a:gd name="T28" fmla="*/ 6 w 193"/>
              <a:gd name="T29" fmla="*/ 67 h 175"/>
              <a:gd name="T30" fmla="*/ 9 w 193"/>
              <a:gd name="T31" fmla="*/ 169 h 175"/>
              <a:gd name="T32" fmla="*/ 178 w 193"/>
              <a:gd name="T33" fmla="*/ 175 h 175"/>
              <a:gd name="T34" fmla="*/ 184 w 193"/>
              <a:gd name="T35" fmla="*/ 67 h 175"/>
              <a:gd name="T36" fmla="*/ 64 w 193"/>
              <a:gd name="T37" fmla="*/ 4 h 175"/>
              <a:gd name="T38" fmla="*/ 92 w 193"/>
              <a:gd name="T39" fmla="*/ 26 h 175"/>
              <a:gd name="T40" fmla="*/ 92 w 193"/>
              <a:gd name="T41" fmla="*/ 28 h 175"/>
              <a:gd name="T42" fmla="*/ 88 w 193"/>
              <a:gd name="T43" fmla="*/ 36 h 175"/>
              <a:gd name="T44" fmla="*/ 49 w 193"/>
              <a:gd name="T45" fmla="*/ 35 h 175"/>
              <a:gd name="T46" fmla="*/ 4 w 193"/>
              <a:gd name="T47" fmla="*/ 63 h 175"/>
              <a:gd name="T48" fmla="*/ 87 w 193"/>
              <a:gd name="T49" fmla="*/ 40 h 175"/>
              <a:gd name="T50" fmla="*/ 73 w 193"/>
              <a:gd name="T51" fmla="*/ 62 h 175"/>
              <a:gd name="T52" fmla="*/ 4 w 193"/>
              <a:gd name="T53" fmla="*/ 63 h 175"/>
              <a:gd name="T54" fmla="*/ 13 w 193"/>
              <a:gd name="T55" fmla="*/ 171 h 175"/>
              <a:gd name="T56" fmla="*/ 95 w 193"/>
              <a:gd name="T57" fmla="*/ 121 h 175"/>
              <a:gd name="T58" fmla="*/ 95 w 193"/>
              <a:gd name="T59" fmla="*/ 117 h 175"/>
              <a:gd name="T60" fmla="*/ 13 w 193"/>
              <a:gd name="T61" fmla="*/ 67 h 175"/>
              <a:gd name="T62" fmla="*/ 65 w 193"/>
              <a:gd name="T63" fmla="*/ 71 h 175"/>
              <a:gd name="T64" fmla="*/ 55 w 193"/>
              <a:gd name="T65" fmla="*/ 85 h 175"/>
              <a:gd name="T66" fmla="*/ 57 w 193"/>
              <a:gd name="T67" fmla="*/ 85 h 175"/>
              <a:gd name="T68" fmla="*/ 74 w 193"/>
              <a:gd name="T69" fmla="*/ 67 h 175"/>
              <a:gd name="T70" fmla="*/ 95 w 193"/>
              <a:gd name="T71" fmla="*/ 117 h 175"/>
              <a:gd name="T72" fmla="*/ 77 w 193"/>
              <a:gd name="T73" fmla="*/ 63 h 175"/>
              <a:gd name="T74" fmla="*/ 90 w 193"/>
              <a:gd name="T75" fmla="*/ 43 h 175"/>
              <a:gd name="T76" fmla="*/ 95 w 193"/>
              <a:gd name="T77" fmla="*/ 63 h 175"/>
              <a:gd name="T78" fmla="*/ 114 w 193"/>
              <a:gd name="T79" fmla="*/ 8 h 175"/>
              <a:gd name="T80" fmla="*/ 146 w 193"/>
              <a:gd name="T81" fmla="*/ 13 h 175"/>
              <a:gd name="T82" fmla="*/ 143 w 193"/>
              <a:gd name="T83" fmla="*/ 36 h 175"/>
              <a:gd name="T84" fmla="*/ 104 w 193"/>
              <a:gd name="T85" fmla="*/ 35 h 175"/>
              <a:gd name="T86" fmla="*/ 101 w 193"/>
              <a:gd name="T87" fmla="*/ 27 h 175"/>
              <a:gd name="T88" fmla="*/ 98 w 193"/>
              <a:gd name="T89" fmla="*/ 33 h 175"/>
              <a:gd name="T90" fmla="*/ 113 w 193"/>
              <a:gd name="T91" fmla="*/ 59 h 175"/>
              <a:gd name="T92" fmla="*/ 98 w 193"/>
              <a:gd name="T93" fmla="*/ 63 h 175"/>
              <a:gd name="T94" fmla="*/ 180 w 193"/>
              <a:gd name="T95" fmla="*/ 171 h 175"/>
              <a:gd name="T96" fmla="*/ 98 w 193"/>
              <a:gd name="T97" fmla="*/ 121 h 175"/>
              <a:gd name="T98" fmla="*/ 180 w 193"/>
              <a:gd name="T99" fmla="*/ 171 h 175"/>
              <a:gd name="T100" fmla="*/ 98 w 193"/>
              <a:gd name="T101" fmla="*/ 117 h 175"/>
              <a:gd name="T102" fmla="*/ 119 w 193"/>
              <a:gd name="T103" fmla="*/ 67 h 175"/>
              <a:gd name="T104" fmla="*/ 136 w 193"/>
              <a:gd name="T105" fmla="*/ 85 h 175"/>
              <a:gd name="T106" fmla="*/ 138 w 193"/>
              <a:gd name="T107" fmla="*/ 85 h 175"/>
              <a:gd name="T108" fmla="*/ 127 w 193"/>
              <a:gd name="T109" fmla="*/ 71 h 175"/>
              <a:gd name="T110" fmla="*/ 180 w 193"/>
              <a:gd name="T111" fmla="*/ 67 h 175"/>
              <a:gd name="T112" fmla="*/ 121 w 193"/>
              <a:gd name="T113" fmla="*/ 63 h 175"/>
              <a:gd name="T114" fmla="*/ 108 w 193"/>
              <a:gd name="T115" fmla="*/ 44 h 175"/>
              <a:gd name="T116" fmla="*/ 189 w 193"/>
              <a:gd name="T117" fmla="*/ 40 h 175"/>
              <a:gd name="T118" fmla="*/ 121 w 193"/>
              <a:gd name="T119" fmla="*/ 6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3" h="175">
                <a:moveTo>
                  <a:pt x="184" y="67"/>
                </a:moveTo>
                <a:cubicBezTo>
                  <a:pt x="187" y="67"/>
                  <a:pt x="187" y="67"/>
                  <a:pt x="187" y="67"/>
                </a:cubicBezTo>
                <a:cubicBezTo>
                  <a:pt x="190" y="67"/>
                  <a:pt x="193" y="64"/>
                  <a:pt x="193" y="61"/>
                </a:cubicBezTo>
                <a:cubicBezTo>
                  <a:pt x="193" y="43"/>
                  <a:pt x="193" y="43"/>
                  <a:pt x="193" y="43"/>
                </a:cubicBezTo>
                <a:cubicBezTo>
                  <a:pt x="193" y="39"/>
                  <a:pt x="190" y="36"/>
                  <a:pt x="187" y="36"/>
                </a:cubicBezTo>
                <a:cubicBezTo>
                  <a:pt x="148" y="36"/>
                  <a:pt x="148" y="36"/>
                  <a:pt x="148" y="36"/>
                </a:cubicBezTo>
                <a:cubicBezTo>
                  <a:pt x="150" y="32"/>
                  <a:pt x="150" y="32"/>
                  <a:pt x="150" y="32"/>
                </a:cubicBezTo>
                <a:cubicBezTo>
                  <a:pt x="153" y="25"/>
                  <a:pt x="153" y="17"/>
                  <a:pt x="150" y="11"/>
                </a:cubicBezTo>
                <a:cubicBezTo>
                  <a:pt x="146" y="4"/>
                  <a:pt x="138" y="0"/>
                  <a:pt x="129" y="0"/>
                </a:cubicBezTo>
                <a:cubicBezTo>
                  <a:pt x="123" y="0"/>
                  <a:pt x="117" y="2"/>
                  <a:pt x="112" y="4"/>
                </a:cubicBezTo>
                <a:cubicBezTo>
                  <a:pt x="107" y="7"/>
                  <a:pt x="103" y="12"/>
                  <a:pt x="100" y="17"/>
                </a:cubicBezTo>
                <a:cubicBezTo>
                  <a:pt x="99" y="19"/>
                  <a:pt x="99" y="19"/>
                  <a:pt x="99" y="19"/>
                </a:cubicBezTo>
                <a:cubicBezTo>
                  <a:pt x="97" y="18"/>
                  <a:pt x="97" y="18"/>
                  <a:pt x="97" y="18"/>
                </a:cubicBezTo>
                <a:cubicBezTo>
                  <a:pt x="97" y="18"/>
                  <a:pt x="97" y="18"/>
                  <a:pt x="97" y="18"/>
                </a:cubicBezTo>
                <a:cubicBezTo>
                  <a:pt x="97" y="18"/>
                  <a:pt x="97" y="18"/>
                  <a:pt x="97" y="18"/>
                </a:cubicBezTo>
                <a:cubicBezTo>
                  <a:pt x="97" y="18"/>
                  <a:pt x="97" y="18"/>
                  <a:pt x="97" y="18"/>
                </a:cubicBezTo>
                <a:cubicBezTo>
                  <a:pt x="96" y="18"/>
                  <a:pt x="96" y="18"/>
                  <a:pt x="96" y="18"/>
                </a:cubicBezTo>
                <a:cubicBezTo>
                  <a:pt x="96" y="18"/>
                  <a:pt x="96" y="18"/>
                  <a:pt x="96" y="18"/>
                </a:cubicBezTo>
                <a:cubicBezTo>
                  <a:pt x="96" y="18"/>
                  <a:pt x="96" y="18"/>
                  <a:pt x="96" y="18"/>
                </a:cubicBezTo>
                <a:cubicBezTo>
                  <a:pt x="94" y="19"/>
                  <a:pt x="94" y="19"/>
                  <a:pt x="94" y="19"/>
                </a:cubicBezTo>
                <a:cubicBezTo>
                  <a:pt x="93" y="17"/>
                  <a:pt x="93" y="17"/>
                  <a:pt x="93" y="17"/>
                </a:cubicBezTo>
                <a:cubicBezTo>
                  <a:pt x="90" y="12"/>
                  <a:pt x="86" y="7"/>
                  <a:pt x="81" y="5"/>
                </a:cubicBezTo>
                <a:cubicBezTo>
                  <a:pt x="75" y="2"/>
                  <a:pt x="70" y="0"/>
                  <a:pt x="64" y="0"/>
                </a:cubicBezTo>
                <a:cubicBezTo>
                  <a:pt x="55" y="0"/>
                  <a:pt x="47" y="4"/>
                  <a:pt x="43" y="11"/>
                </a:cubicBezTo>
                <a:cubicBezTo>
                  <a:pt x="40" y="17"/>
                  <a:pt x="40" y="25"/>
                  <a:pt x="43" y="32"/>
                </a:cubicBezTo>
                <a:cubicBezTo>
                  <a:pt x="45" y="36"/>
                  <a:pt x="45" y="36"/>
                  <a:pt x="45" y="36"/>
                </a:cubicBezTo>
                <a:cubicBezTo>
                  <a:pt x="6" y="36"/>
                  <a:pt x="6" y="36"/>
                  <a:pt x="6" y="36"/>
                </a:cubicBezTo>
                <a:cubicBezTo>
                  <a:pt x="3" y="36"/>
                  <a:pt x="0" y="39"/>
                  <a:pt x="0" y="43"/>
                </a:cubicBezTo>
                <a:cubicBezTo>
                  <a:pt x="0" y="61"/>
                  <a:pt x="0" y="61"/>
                  <a:pt x="0" y="61"/>
                </a:cubicBezTo>
                <a:cubicBezTo>
                  <a:pt x="0" y="64"/>
                  <a:pt x="3" y="67"/>
                  <a:pt x="6" y="67"/>
                </a:cubicBezTo>
                <a:cubicBezTo>
                  <a:pt x="9" y="67"/>
                  <a:pt x="9" y="67"/>
                  <a:pt x="9" y="67"/>
                </a:cubicBezTo>
                <a:cubicBezTo>
                  <a:pt x="9" y="169"/>
                  <a:pt x="9" y="169"/>
                  <a:pt x="9" y="169"/>
                </a:cubicBezTo>
                <a:cubicBezTo>
                  <a:pt x="9" y="172"/>
                  <a:pt x="12" y="175"/>
                  <a:pt x="15" y="175"/>
                </a:cubicBezTo>
                <a:cubicBezTo>
                  <a:pt x="178" y="175"/>
                  <a:pt x="178" y="175"/>
                  <a:pt x="178" y="175"/>
                </a:cubicBezTo>
                <a:cubicBezTo>
                  <a:pt x="181" y="175"/>
                  <a:pt x="184" y="172"/>
                  <a:pt x="184" y="169"/>
                </a:cubicBezTo>
                <a:lnTo>
                  <a:pt x="184" y="67"/>
                </a:lnTo>
                <a:close/>
                <a:moveTo>
                  <a:pt x="46" y="13"/>
                </a:moveTo>
                <a:cubicBezTo>
                  <a:pt x="50" y="7"/>
                  <a:pt x="56" y="4"/>
                  <a:pt x="64" y="4"/>
                </a:cubicBezTo>
                <a:cubicBezTo>
                  <a:pt x="69" y="4"/>
                  <a:pt x="74" y="5"/>
                  <a:pt x="79" y="8"/>
                </a:cubicBezTo>
                <a:cubicBezTo>
                  <a:pt x="86" y="12"/>
                  <a:pt x="91" y="19"/>
                  <a:pt x="92" y="26"/>
                </a:cubicBezTo>
                <a:cubicBezTo>
                  <a:pt x="92" y="27"/>
                  <a:pt x="92" y="27"/>
                  <a:pt x="92" y="27"/>
                </a:cubicBezTo>
                <a:cubicBezTo>
                  <a:pt x="92" y="28"/>
                  <a:pt x="92" y="28"/>
                  <a:pt x="92" y="28"/>
                </a:cubicBezTo>
                <a:cubicBezTo>
                  <a:pt x="91" y="30"/>
                  <a:pt x="90" y="32"/>
                  <a:pt x="89" y="35"/>
                </a:cubicBezTo>
                <a:cubicBezTo>
                  <a:pt x="88" y="36"/>
                  <a:pt x="88" y="36"/>
                  <a:pt x="88" y="36"/>
                </a:cubicBezTo>
                <a:cubicBezTo>
                  <a:pt x="49" y="36"/>
                  <a:pt x="49" y="36"/>
                  <a:pt x="49" y="36"/>
                </a:cubicBezTo>
                <a:cubicBezTo>
                  <a:pt x="49" y="35"/>
                  <a:pt x="49" y="35"/>
                  <a:pt x="49" y="35"/>
                </a:cubicBezTo>
                <a:cubicBezTo>
                  <a:pt x="44" y="28"/>
                  <a:pt x="43" y="19"/>
                  <a:pt x="46" y="13"/>
                </a:cubicBezTo>
                <a:close/>
                <a:moveTo>
                  <a:pt x="4" y="63"/>
                </a:moveTo>
                <a:cubicBezTo>
                  <a:pt x="4" y="40"/>
                  <a:pt x="4" y="40"/>
                  <a:pt x="4" y="40"/>
                </a:cubicBezTo>
                <a:cubicBezTo>
                  <a:pt x="87" y="40"/>
                  <a:pt x="87" y="40"/>
                  <a:pt x="87" y="40"/>
                </a:cubicBezTo>
                <a:cubicBezTo>
                  <a:pt x="85" y="44"/>
                  <a:pt x="85" y="44"/>
                  <a:pt x="85" y="44"/>
                </a:cubicBezTo>
                <a:cubicBezTo>
                  <a:pt x="81" y="50"/>
                  <a:pt x="77" y="56"/>
                  <a:pt x="73" y="62"/>
                </a:cubicBezTo>
                <a:cubicBezTo>
                  <a:pt x="72" y="63"/>
                  <a:pt x="72" y="63"/>
                  <a:pt x="72" y="63"/>
                </a:cubicBezTo>
                <a:lnTo>
                  <a:pt x="4" y="63"/>
                </a:lnTo>
                <a:close/>
                <a:moveTo>
                  <a:pt x="95" y="171"/>
                </a:moveTo>
                <a:cubicBezTo>
                  <a:pt x="13" y="171"/>
                  <a:pt x="13" y="171"/>
                  <a:pt x="13" y="171"/>
                </a:cubicBezTo>
                <a:cubicBezTo>
                  <a:pt x="13" y="121"/>
                  <a:pt x="13" y="121"/>
                  <a:pt x="13" y="121"/>
                </a:cubicBezTo>
                <a:cubicBezTo>
                  <a:pt x="95" y="121"/>
                  <a:pt x="95" y="121"/>
                  <a:pt x="95" y="121"/>
                </a:cubicBezTo>
                <a:lnTo>
                  <a:pt x="95" y="171"/>
                </a:lnTo>
                <a:close/>
                <a:moveTo>
                  <a:pt x="95" y="117"/>
                </a:moveTo>
                <a:cubicBezTo>
                  <a:pt x="13" y="117"/>
                  <a:pt x="13" y="117"/>
                  <a:pt x="13" y="117"/>
                </a:cubicBezTo>
                <a:cubicBezTo>
                  <a:pt x="13" y="67"/>
                  <a:pt x="13" y="67"/>
                  <a:pt x="13" y="67"/>
                </a:cubicBezTo>
                <a:cubicBezTo>
                  <a:pt x="69" y="67"/>
                  <a:pt x="69" y="67"/>
                  <a:pt x="69" y="67"/>
                </a:cubicBezTo>
                <a:cubicBezTo>
                  <a:pt x="65" y="71"/>
                  <a:pt x="65" y="71"/>
                  <a:pt x="65" y="71"/>
                </a:cubicBezTo>
                <a:cubicBezTo>
                  <a:pt x="59" y="78"/>
                  <a:pt x="55" y="82"/>
                  <a:pt x="55" y="82"/>
                </a:cubicBezTo>
                <a:cubicBezTo>
                  <a:pt x="54" y="83"/>
                  <a:pt x="54" y="84"/>
                  <a:pt x="55" y="85"/>
                </a:cubicBezTo>
                <a:cubicBezTo>
                  <a:pt x="55" y="85"/>
                  <a:pt x="55" y="85"/>
                  <a:pt x="55" y="85"/>
                </a:cubicBezTo>
                <a:cubicBezTo>
                  <a:pt x="56" y="85"/>
                  <a:pt x="57" y="85"/>
                  <a:pt x="57" y="85"/>
                </a:cubicBezTo>
                <a:cubicBezTo>
                  <a:pt x="57" y="85"/>
                  <a:pt x="65" y="79"/>
                  <a:pt x="73" y="68"/>
                </a:cubicBezTo>
                <a:cubicBezTo>
                  <a:pt x="74" y="67"/>
                  <a:pt x="74" y="67"/>
                  <a:pt x="74" y="67"/>
                </a:cubicBezTo>
                <a:cubicBezTo>
                  <a:pt x="95" y="67"/>
                  <a:pt x="95" y="67"/>
                  <a:pt x="95" y="67"/>
                </a:cubicBezTo>
                <a:lnTo>
                  <a:pt x="95" y="117"/>
                </a:lnTo>
                <a:close/>
                <a:moveTo>
                  <a:pt x="95" y="63"/>
                </a:moveTo>
                <a:cubicBezTo>
                  <a:pt x="77" y="63"/>
                  <a:pt x="77" y="63"/>
                  <a:pt x="77" y="63"/>
                </a:cubicBezTo>
                <a:cubicBezTo>
                  <a:pt x="80" y="59"/>
                  <a:pt x="80" y="59"/>
                  <a:pt x="80" y="59"/>
                </a:cubicBezTo>
                <a:cubicBezTo>
                  <a:pt x="83" y="54"/>
                  <a:pt x="87" y="48"/>
                  <a:pt x="90" y="43"/>
                </a:cubicBezTo>
                <a:cubicBezTo>
                  <a:pt x="95" y="33"/>
                  <a:pt x="95" y="33"/>
                  <a:pt x="95" y="33"/>
                </a:cubicBezTo>
                <a:lnTo>
                  <a:pt x="95" y="63"/>
                </a:lnTo>
                <a:close/>
                <a:moveTo>
                  <a:pt x="101" y="26"/>
                </a:moveTo>
                <a:cubicBezTo>
                  <a:pt x="102" y="19"/>
                  <a:pt x="107" y="12"/>
                  <a:pt x="114" y="8"/>
                </a:cubicBezTo>
                <a:cubicBezTo>
                  <a:pt x="119" y="5"/>
                  <a:pt x="124" y="4"/>
                  <a:pt x="129" y="4"/>
                </a:cubicBezTo>
                <a:cubicBezTo>
                  <a:pt x="136" y="4"/>
                  <a:pt x="143" y="7"/>
                  <a:pt x="146" y="13"/>
                </a:cubicBezTo>
                <a:cubicBezTo>
                  <a:pt x="150" y="19"/>
                  <a:pt x="149" y="28"/>
                  <a:pt x="144" y="35"/>
                </a:cubicBezTo>
                <a:cubicBezTo>
                  <a:pt x="143" y="36"/>
                  <a:pt x="143" y="36"/>
                  <a:pt x="143" y="36"/>
                </a:cubicBezTo>
                <a:cubicBezTo>
                  <a:pt x="104" y="36"/>
                  <a:pt x="104" y="36"/>
                  <a:pt x="104" y="36"/>
                </a:cubicBezTo>
                <a:cubicBezTo>
                  <a:pt x="104" y="35"/>
                  <a:pt x="104" y="35"/>
                  <a:pt x="104" y="35"/>
                </a:cubicBezTo>
                <a:cubicBezTo>
                  <a:pt x="103" y="32"/>
                  <a:pt x="102" y="30"/>
                  <a:pt x="101" y="28"/>
                </a:cubicBezTo>
                <a:cubicBezTo>
                  <a:pt x="101" y="27"/>
                  <a:pt x="101" y="27"/>
                  <a:pt x="101" y="27"/>
                </a:cubicBezTo>
                <a:lnTo>
                  <a:pt x="101" y="26"/>
                </a:lnTo>
                <a:close/>
                <a:moveTo>
                  <a:pt x="98" y="33"/>
                </a:moveTo>
                <a:cubicBezTo>
                  <a:pt x="103" y="43"/>
                  <a:pt x="103" y="43"/>
                  <a:pt x="103" y="43"/>
                </a:cubicBezTo>
                <a:cubicBezTo>
                  <a:pt x="106" y="48"/>
                  <a:pt x="109" y="54"/>
                  <a:pt x="113" y="59"/>
                </a:cubicBezTo>
                <a:cubicBezTo>
                  <a:pt x="116" y="63"/>
                  <a:pt x="116" y="63"/>
                  <a:pt x="116" y="63"/>
                </a:cubicBezTo>
                <a:cubicBezTo>
                  <a:pt x="98" y="63"/>
                  <a:pt x="98" y="63"/>
                  <a:pt x="98" y="63"/>
                </a:cubicBezTo>
                <a:lnTo>
                  <a:pt x="98" y="33"/>
                </a:lnTo>
                <a:close/>
                <a:moveTo>
                  <a:pt x="180" y="171"/>
                </a:moveTo>
                <a:cubicBezTo>
                  <a:pt x="98" y="171"/>
                  <a:pt x="98" y="171"/>
                  <a:pt x="98" y="171"/>
                </a:cubicBezTo>
                <a:cubicBezTo>
                  <a:pt x="98" y="121"/>
                  <a:pt x="98" y="121"/>
                  <a:pt x="98" y="121"/>
                </a:cubicBezTo>
                <a:cubicBezTo>
                  <a:pt x="180" y="121"/>
                  <a:pt x="180" y="121"/>
                  <a:pt x="180" y="121"/>
                </a:cubicBezTo>
                <a:lnTo>
                  <a:pt x="180" y="171"/>
                </a:lnTo>
                <a:close/>
                <a:moveTo>
                  <a:pt x="180" y="117"/>
                </a:moveTo>
                <a:cubicBezTo>
                  <a:pt x="98" y="117"/>
                  <a:pt x="98" y="117"/>
                  <a:pt x="98" y="117"/>
                </a:cubicBezTo>
                <a:cubicBezTo>
                  <a:pt x="98" y="67"/>
                  <a:pt x="98" y="67"/>
                  <a:pt x="98" y="67"/>
                </a:cubicBezTo>
                <a:cubicBezTo>
                  <a:pt x="119" y="67"/>
                  <a:pt x="119" y="67"/>
                  <a:pt x="119" y="67"/>
                </a:cubicBezTo>
                <a:cubicBezTo>
                  <a:pt x="120" y="68"/>
                  <a:pt x="120" y="68"/>
                  <a:pt x="120" y="68"/>
                </a:cubicBezTo>
                <a:cubicBezTo>
                  <a:pt x="128" y="79"/>
                  <a:pt x="136" y="85"/>
                  <a:pt x="136" y="85"/>
                </a:cubicBezTo>
                <a:cubicBezTo>
                  <a:pt x="136" y="85"/>
                  <a:pt x="137" y="85"/>
                  <a:pt x="137" y="85"/>
                </a:cubicBezTo>
                <a:cubicBezTo>
                  <a:pt x="138" y="85"/>
                  <a:pt x="138" y="85"/>
                  <a:pt x="138" y="85"/>
                </a:cubicBezTo>
                <a:cubicBezTo>
                  <a:pt x="139" y="84"/>
                  <a:pt x="139" y="83"/>
                  <a:pt x="138" y="82"/>
                </a:cubicBezTo>
                <a:cubicBezTo>
                  <a:pt x="138" y="82"/>
                  <a:pt x="133" y="78"/>
                  <a:pt x="127" y="71"/>
                </a:cubicBezTo>
                <a:cubicBezTo>
                  <a:pt x="124" y="67"/>
                  <a:pt x="124" y="67"/>
                  <a:pt x="124" y="67"/>
                </a:cubicBezTo>
                <a:cubicBezTo>
                  <a:pt x="180" y="67"/>
                  <a:pt x="180" y="67"/>
                  <a:pt x="180" y="67"/>
                </a:cubicBezTo>
                <a:lnTo>
                  <a:pt x="180" y="117"/>
                </a:lnTo>
                <a:close/>
                <a:moveTo>
                  <a:pt x="121" y="63"/>
                </a:moveTo>
                <a:cubicBezTo>
                  <a:pt x="120" y="62"/>
                  <a:pt x="120" y="62"/>
                  <a:pt x="120" y="62"/>
                </a:cubicBezTo>
                <a:cubicBezTo>
                  <a:pt x="115" y="56"/>
                  <a:pt x="111" y="50"/>
                  <a:pt x="108" y="44"/>
                </a:cubicBezTo>
                <a:cubicBezTo>
                  <a:pt x="106" y="40"/>
                  <a:pt x="106" y="40"/>
                  <a:pt x="106" y="40"/>
                </a:cubicBezTo>
                <a:cubicBezTo>
                  <a:pt x="189" y="40"/>
                  <a:pt x="189" y="40"/>
                  <a:pt x="189" y="40"/>
                </a:cubicBezTo>
                <a:cubicBezTo>
                  <a:pt x="189" y="63"/>
                  <a:pt x="189" y="63"/>
                  <a:pt x="189" y="63"/>
                </a:cubicBezTo>
                <a:lnTo>
                  <a:pt x="121" y="63"/>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58" name="Group 657"/>
          <p:cNvGrpSpPr/>
          <p:nvPr/>
        </p:nvGrpSpPr>
        <p:grpSpPr>
          <a:xfrm>
            <a:off x="7159631" y="4144965"/>
            <a:ext cx="434975" cy="273051"/>
            <a:chOff x="7159626" y="4144963"/>
            <a:chExt cx="434975" cy="273050"/>
          </a:xfrm>
          <a:solidFill>
            <a:schemeClr val="tx2">
              <a:lumMod val="20000"/>
              <a:lumOff val="80000"/>
            </a:schemeClr>
          </a:solidFill>
        </p:grpSpPr>
        <p:sp>
          <p:nvSpPr>
            <p:cNvPr id="659" name="Freeform 197"/>
            <p:cNvSpPr>
              <a:spLocks noEditPoints="1"/>
            </p:cNvSpPr>
            <p:nvPr/>
          </p:nvSpPr>
          <p:spPr bwMode="auto">
            <a:xfrm>
              <a:off x="7281863" y="4186238"/>
              <a:ext cx="190500" cy="192088"/>
            </a:xfrm>
            <a:custGeom>
              <a:avLst/>
              <a:gdLst>
                <a:gd name="T0" fmla="*/ 42 w 85"/>
                <a:gd name="T1" fmla="*/ 0 h 85"/>
                <a:gd name="T2" fmla="*/ 0 w 85"/>
                <a:gd name="T3" fmla="*/ 43 h 85"/>
                <a:gd name="T4" fmla="*/ 42 w 85"/>
                <a:gd name="T5" fmla="*/ 85 h 85"/>
                <a:gd name="T6" fmla="*/ 85 w 85"/>
                <a:gd name="T7" fmla="*/ 43 h 85"/>
                <a:gd name="T8" fmla="*/ 42 w 85"/>
                <a:gd name="T9" fmla="*/ 0 h 85"/>
                <a:gd name="T10" fmla="*/ 42 w 85"/>
                <a:gd name="T11" fmla="*/ 81 h 85"/>
                <a:gd name="T12" fmla="*/ 3 w 85"/>
                <a:gd name="T13" fmla="*/ 43 h 85"/>
                <a:gd name="T14" fmla="*/ 42 w 85"/>
                <a:gd name="T15" fmla="*/ 4 h 85"/>
                <a:gd name="T16" fmla="*/ 81 w 85"/>
                <a:gd name="T17" fmla="*/ 43 h 85"/>
                <a:gd name="T18" fmla="*/ 42 w 85"/>
                <a:gd name="T19"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42" y="0"/>
                  </a:moveTo>
                  <a:cubicBezTo>
                    <a:pt x="19" y="0"/>
                    <a:pt x="0" y="19"/>
                    <a:pt x="0" y="43"/>
                  </a:cubicBezTo>
                  <a:cubicBezTo>
                    <a:pt x="0" y="66"/>
                    <a:pt x="19" y="85"/>
                    <a:pt x="42" y="85"/>
                  </a:cubicBezTo>
                  <a:cubicBezTo>
                    <a:pt x="66" y="85"/>
                    <a:pt x="85" y="66"/>
                    <a:pt x="85" y="43"/>
                  </a:cubicBezTo>
                  <a:cubicBezTo>
                    <a:pt x="85" y="19"/>
                    <a:pt x="66" y="0"/>
                    <a:pt x="42" y="0"/>
                  </a:cubicBezTo>
                  <a:close/>
                  <a:moveTo>
                    <a:pt x="42" y="81"/>
                  </a:moveTo>
                  <a:cubicBezTo>
                    <a:pt x="21" y="81"/>
                    <a:pt x="3" y="64"/>
                    <a:pt x="3" y="43"/>
                  </a:cubicBezTo>
                  <a:cubicBezTo>
                    <a:pt x="3" y="21"/>
                    <a:pt x="21" y="4"/>
                    <a:pt x="42" y="4"/>
                  </a:cubicBezTo>
                  <a:cubicBezTo>
                    <a:pt x="64" y="4"/>
                    <a:pt x="81" y="21"/>
                    <a:pt x="81" y="43"/>
                  </a:cubicBezTo>
                  <a:cubicBezTo>
                    <a:pt x="81" y="64"/>
                    <a:pt x="64" y="81"/>
                    <a:pt x="42"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0" name="Oval 198"/>
            <p:cNvSpPr>
              <a:spLocks noChangeArrowheads="1"/>
            </p:cNvSpPr>
            <p:nvPr/>
          </p:nvSpPr>
          <p:spPr bwMode="auto">
            <a:xfrm>
              <a:off x="7351713" y="4257676"/>
              <a:ext cx="49213" cy="508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1" name="Freeform 199"/>
            <p:cNvSpPr>
              <a:spLocks noEditPoints="1"/>
            </p:cNvSpPr>
            <p:nvPr/>
          </p:nvSpPr>
          <p:spPr bwMode="auto">
            <a:xfrm>
              <a:off x="7159626" y="4144963"/>
              <a:ext cx="434975" cy="273050"/>
            </a:xfrm>
            <a:custGeom>
              <a:avLst/>
              <a:gdLst>
                <a:gd name="T0" fmla="*/ 96 w 193"/>
                <a:gd name="T1" fmla="*/ 0 h 121"/>
                <a:gd name="T2" fmla="*/ 0 w 193"/>
                <a:gd name="T3" fmla="*/ 61 h 121"/>
                <a:gd name="T4" fmla="*/ 96 w 193"/>
                <a:gd name="T5" fmla="*/ 121 h 121"/>
                <a:gd name="T6" fmla="*/ 193 w 193"/>
                <a:gd name="T7" fmla="*/ 61 h 121"/>
                <a:gd name="T8" fmla="*/ 96 w 193"/>
                <a:gd name="T9" fmla="*/ 0 h 121"/>
                <a:gd name="T10" fmla="*/ 96 w 193"/>
                <a:gd name="T11" fmla="*/ 117 h 121"/>
                <a:gd name="T12" fmla="*/ 3 w 193"/>
                <a:gd name="T13" fmla="*/ 61 h 121"/>
                <a:gd name="T14" fmla="*/ 96 w 193"/>
                <a:gd name="T15" fmla="*/ 4 h 121"/>
                <a:gd name="T16" fmla="*/ 189 w 193"/>
                <a:gd name="T17" fmla="*/ 61 h 121"/>
                <a:gd name="T18" fmla="*/ 96 w 193"/>
                <a:gd name="T19"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21">
                  <a:moveTo>
                    <a:pt x="96" y="0"/>
                  </a:moveTo>
                  <a:cubicBezTo>
                    <a:pt x="43" y="0"/>
                    <a:pt x="0" y="44"/>
                    <a:pt x="0" y="61"/>
                  </a:cubicBezTo>
                  <a:cubicBezTo>
                    <a:pt x="0" y="77"/>
                    <a:pt x="43" y="121"/>
                    <a:pt x="96" y="121"/>
                  </a:cubicBezTo>
                  <a:cubicBezTo>
                    <a:pt x="149" y="121"/>
                    <a:pt x="193" y="77"/>
                    <a:pt x="193" y="61"/>
                  </a:cubicBezTo>
                  <a:cubicBezTo>
                    <a:pt x="193" y="44"/>
                    <a:pt x="149" y="0"/>
                    <a:pt x="96" y="0"/>
                  </a:cubicBezTo>
                  <a:close/>
                  <a:moveTo>
                    <a:pt x="96" y="117"/>
                  </a:moveTo>
                  <a:cubicBezTo>
                    <a:pt x="44" y="117"/>
                    <a:pt x="3" y="77"/>
                    <a:pt x="3" y="61"/>
                  </a:cubicBezTo>
                  <a:cubicBezTo>
                    <a:pt x="3" y="44"/>
                    <a:pt x="44" y="4"/>
                    <a:pt x="96" y="4"/>
                  </a:cubicBezTo>
                  <a:cubicBezTo>
                    <a:pt x="149" y="4"/>
                    <a:pt x="189" y="44"/>
                    <a:pt x="189" y="61"/>
                  </a:cubicBezTo>
                  <a:cubicBezTo>
                    <a:pt x="189" y="77"/>
                    <a:pt x="149" y="117"/>
                    <a:pt x="96" y="1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2" name="Group 661"/>
          <p:cNvGrpSpPr/>
          <p:nvPr/>
        </p:nvGrpSpPr>
        <p:grpSpPr>
          <a:xfrm>
            <a:off x="8012118" y="4064006"/>
            <a:ext cx="434975" cy="434975"/>
            <a:chOff x="8012113" y="4064001"/>
            <a:chExt cx="434975" cy="434975"/>
          </a:xfrm>
          <a:solidFill>
            <a:schemeClr val="tx2">
              <a:lumMod val="20000"/>
              <a:lumOff val="80000"/>
            </a:schemeClr>
          </a:solidFill>
        </p:grpSpPr>
        <p:sp>
          <p:nvSpPr>
            <p:cNvPr id="663" name="Freeform 200"/>
            <p:cNvSpPr>
              <a:spLocks/>
            </p:cNvSpPr>
            <p:nvPr/>
          </p:nvSpPr>
          <p:spPr bwMode="auto">
            <a:xfrm>
              <a:off x="8266113" y="4276726"/>
              <a:ext cx="47625" cy="152400"/>
            </a:xfrm>
            <a:custGeom>
              <a:avLst/>
              <a:gdLst>
                <a:gd name="T0" fmla="*/ 21 w 21"/>
                <a:gd name="T1" fmla="*/ 68 h 68"/>
                <a:gd name="T2" fmla="*/ 21 w 21"/>
                <a:gd name="T3" fmla="*/ 0 h 68"/>
                <a:gd name="T4" fmla="*/ 20 w 21"/>
                <a:gd name="T5" fmla="*/ 0 h 68"/>
                <a:gd name="T6" fmla="*/ 17 w 21"/>
                <a:gd name="T7" fmla="*/ 6 h 68"/>
                <a:gd name="T8" fmla="*/ 12 w 21"/>
                <a:gd name="T9" fmla="*/ 11 h 68"/>
                <a:gd name="T10" fmla="*/ 5 w 21"/>
                <a:gd name="T11" fmla="*/ 13 h 68"/>
                <a:gd name="T12" fmla="*/ 0 w 21"/>
                <a:gd name="T13" fmla="*/ 14 h 68"/>
                <a:gd name="T14" fmla="*/ 0 w 21"/>
                <a:gd name="T15" fmla="*/ 16 h 68"/>
                <a:gd name="T16" fmla="*/ 18 w 21"/>
                <a:gd name="T17" fmla="*/ 16 h 68"/>
                <a:gd name="T18" fmla="*/ 18 w 21"/>
                <a:gd name="T19" fmla="*/ 68 h 68"/>
                <a:gd name="T20" fmla="*/ 21 w 21"/>
                <a:gd name="T2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68">
                  <a:moveTo>
                    <a:pt x="21" y="68"/>
                  </a:moveTo>
                  <a:cubicBezTo>
                    <a:pt x="21" y="0"/>
                    <a:pt x="21" y="0"/>
                    <a:pt x="21" y="0"/>
                  </a:cubicBezTo>
                  <a:cubicBezTo>
                    <a:pt x="20" y="0"/>
                    <a:pt x="20" y="0"/>
                    <a:pt x="20" y="0"/>
                  </a:cubicBezTo>
                  <a:cubicBezTo>
                    <a:pt x="19" y="2"/>
                    <a:pt x="18" y="4"/>
                    <a:pt x="17" y="6"/>
                  </a:cubicBezTo>
                  <a:cubicBezTo>
                    <a:pt x="16" y="8"/>
                    <a:pt x="14" y="10"/>
                    <a:pt x="12" y="11"/>
                  </a:cubicBezTo>
                  <a:cubicBezTo>
                    <a:pt x="10" y="12"/>
                    <a:pt x="7" y="13"/>
                    <a:pt x="5" y="13"/>
                  </a:cubicBezTo>
                  <a:cubicBezTo>
                    <a:pt x="3" y="14"/>
                    <a:pt x="2" y="14"/>
                    <a:pt x="0" y="14"/>
                  </a:cubicBezTo>
                  <a:cubicBezTo>
                    <a:pt x="0" y="16"/>
                    <a:pt x="0" y="16"/>
                    <a:pt x="0" y="16"/>
                  </a:cubicBezTo>
                  <a:cubicBezTo>
                    <a:pt x="18" y="16"/>
                    <a:pt x="18" y="16"/>
                    <a:pt x="18" y="16"/>
                  </a:cubicBezTo>
                  <a:cubicBezTo>
                    <a:pt x="18" y="68"/>
                    <a:pt x="18" y="68"/>
                    <a:pt x="18" y="68"/>
                  </a:cubicBezTo>
                  <a:lnTo>
                    <a:pt x="21"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4" name="Freeform 201"/>
            <p:cNvSpPr>
              <a:spLocks/>
            </p:cNvSpPr>
            <p:nvPr/>
          </p:nvSpPr>
          <p:spPr bwMode="auto">
            <a:xfrm>
              <a:off x="8132763" y="4276726"/>
              <a:ext cx="96838" cy="155575"/>
            </a:xfrm>
            <a:custGeom>
              <a:avLst/>
              <a:gdLst>
                <a:gd name="T0" fmla="*/ 8 w 43"/>
                <a:gd name="T1" fmla="*/ 61 h 69"/>
                <a:gd name="T2" fmla="*/ 4 w 43"/>
                <a:gd name="T3" fmla="*/ 50 h 69"/>
                <a:gd name="T4" fmla="*/ 0 w 43"/>
                <a:gd name="T5" fmla="*/ 50 h 69"/>
                <a:gd name="T6" fmla="*/ 2 w 43"/>
                <a:gd name="T7" fmla="*/ 57 h 69"/>
                <a:gd name="T8" fmla="*/ 6 w 43"/>
                <a:gd name="T9" fmla="*/ 63 h 69"/>
                <a:gd name="T10" fmla="*/ 12 w 43"/>
                <a:gd name="T11" fmla="*/ 67 h 69"/>
                <a:gd name="T12" fmla="*/ 21 w 43"/>
                <a:gd name="T13" fmla="*/ 69 h 69"/>
                <a:gd name="T14" fmla="*/ 30 w 43"/>
                <a:gd name="T15" fmla="*/ 67 h 69"/>
                <a:gd name="T16" fmla="*/ 36 w 43"/>
                <a:gd name="T17" fmla="*/ 64 h 69"/>
                <a:gd name="T18" fmla="*/ 41 w 43"/>
                <a:gd name="T19" fmla="*/ 58 h 69"/>
                <a:gd name="T20" fmla="*/ 43 w 43"/>
                <a:gd name="T21" fmla="*/ 49 h 69"/>
                <a:gd name="T22" fmla="*/ 40 w 43"/>
                <a:gd name="T23" fmla="*/ 39 h 69"/>
                <a:gd name="T24" fmla="*/ 32 w 43"/>
                <a:gd name="T25" fmla="*/ 34 h 69"/>
                <a:gd name="T26" fmla="*/ 30 w 43"/>
                <a:gd name="T27" fmla="*/ 34 h 69"/>
                <a:gd name="T28" fmla="*/ 30 w 43"/>
                <a:gd name="T29" fmla="*/ 30 h 69"/>
                <a:gd name="T30" fmla="*/ 31 w 43"/>
                <a:gd name="T31" fmla="*/ 29 h 69"/>
                <a:gd name="T32" fmla="*/ 37 w 43"/>
                <a:gd name="T33" fmla="*/ 24 h 69"/>
                <a:gd name="T34" fmla="*/ 40 w 43"/>
                <a:gd name="T35" fmla="*/ 17 h 69"/>
                <a:gd name="T36" fmla="*/ 38 w 43"/>
                <a:gd name="T37" fmla="*/ 10 h 69"/>
                <a:gd name="T38" fmla="*/ 34 w 43"/>
                <a:gd name="T39" fmla="*/ 4 h 69"/>
                <a:gd name="T40" fmla="*/ 29 w 43"/>
                <a:gd name="T41" fmla="*/ 1 h 69"/>
                <a:gd name="T42" fmla="*/ 21 w 43"/>
                <a:gd name="T43" fmla="*/ 0 h 69"/>
                <a:gd name="T44" fmla="*/ 13 w 43"/>
                <a:gd name="T45" fmla="*/ 2 h 69"/>
                <a:gd name="T46" fmla="*/ 7 w 43"/>
                <a:gd name="T47" fmla="*/ 6 h 69"/>
                <a:gd name="T48" fmla="*/ 3 w 43"/>
                <a:gd name="T49" fmla="*/ 12 h 69"/>
                <a:gd name="T50" fmla="*/ 2 w 43"/>
                <a:gd name="T51" fmla="*/ 18 h 69"/>
                <a:gd name="T52" fmla="*/ 5 w 43"/>
                <a:gd name="T53" fmla="*/ 18 h 69"/>
                <a:gd name="T54" fmla="*/ 6 w 43"/>
                <a:gd name="T55" fmla="*/ 14 h 69"/>
                <a:gd name="T56" fmla="*/ 9 w 43"/>
                <a:gd name="T57" fmla="*/ 8 h 69"/>
                <a:gd name="T58" fmla="*/ 14 w 43"/>
                <a:gd name="T59" fmla="*/ 4 h 69"/>
                <a:gd name="T60" fmla="*/ 21 w 43"/>
                <a:gd name="T61" fmla="*/ 3 h 69"/>
                <a:gd name="T62" fmla="*/ 31 w 43"/>
                <a:gd name="T63" fmla="*/ 6 h 69"/>
                <a:gd name="T64" fmla="*/ 36 w 43"/>
                <a:gd name="T65" fmla="*/ 17 h 69"/>
                <a:gd name="T66" fmla="*/ 35 w 43"/>
                <a:gd name="T67" fmla="*/ 23 h 69"/>
                <a:gd name="T68" fmla="*/ 31 w 43"/>
                <a:gd name="T69" fmla="*/ 28 h 69"/>
                <a:gd name="T70" fmla="*/ 26 w 43"/>
                <a:gd name="T71" fmla="*/ 31 h 69"/>
                <a:gd name="T72" fmla="*/ 20 w 43"/>
                <a:gd name="T73" fmla="*/ 32 h 69"/>
                <a:gd name="T74" fmla="*/ 19 w 43"/>
                <a:gd name="T75" fmla="*/ 32 h 69"/>
                <a:gd name="T76" fmla="*/ 19 w 43"/>
                <a:gd name="T77" fmla="*/ 33 h 69"/>
                <a:gd name="T78" fmla="*/ 28 w 43"/>
                <a:gd name="T79" fmla="*/ 34 h 69"/>
                <a:gd name="T80" fmla="*/ 34 w 43"/>
                <a:gd name="T81" fmla="*/ 37 h 69"/>
                <a:gd name="T82" fmla="*/ 37 w 43"/>
                <a:gd name="T83" fmla="*/ 43 h 69"/>
                <a:gd name="T84" fmla="*/ 39 w 43"/>
                <a:gd name="T85" fmla="*/ 50 h 69"/>
                <a:gd name="T86" fmla="*/ 37 w 43"/>
                <a:gd name="T87" fmla="*/ 57 h 69"/>
                <a:gd name="T88" fmla="*/ 33 w 43"/>
                <a:gd name="T89" fmla="*/ 62 h 69"/>
                <a:gd name="T90" fmla="*/ 28 w 43"/>
                <a:gd name="T91" fmla="*/ 65 h 69"/>
                <a:gd name="T92" fmla="*/ 21 w 43"/>
                <a:gd name="T93" fmla="*/ 66 h 69"/>
                <a:gd name="T94" fmla="*/ 8 w 43"/>
                <a:gd name="T95" fmla="*/ 6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3" h="69">
                  <a:moveTo>
                    <a:pt x="8" y="61"/>
                  </a:moveTo>
                  <a:cubicBezTo>
                    <a:pt x="6" y="58"/>
                    <a:pt x="4" y="55"/>
                    <a:pt x="4" y="50"/>
                  </a:cubicBezTo>
                  <a:cubicBezTo>
                    <a:pt x="0" y="50"/>
                    <a:pt x="0" y="50"/>
                    <a:pt x="0" y="50"/>
                  </a:cubicBezTo>
                  <a:cubicBezTo>
                    <a:pt x="0" y="53"/>
                    <a:pt x="1" y="55"/>
                    <a:pt x="2" y="57"/>
                  </a:cubicBezTo>
                  <a:cubicBezTo>
                    <a:pt x="3" y="59"/>
                    <a:pt x="4" y="62"/>
                    <a:pt x="6" y="63"/>
                  </a:cubicBezTo>
                  <a:cubicBezTo>
                    <a:pt x="7" y="65"/>
                    <a:pt x="10" y="66"/>
                    <a:pt x="12" y="67"/>
                  </a:cubicBezTo>
                  <a:cubicBezTo>
                    <a:pt x="15" y="68"/>
                    <a:pt x="18" y="69"/>
                    <a:pt x="21" y="69"/>
                  </a:cubicBezTo>
                  <a:cubicBezTo>
                    <a:pt x="24" y="69"/>
                    <a:pt x="27" y="68"/>
                    <a:pt x="30" y="67"/>
                  </a:cubicBezTo>
                  <a:cubicBezTo>
                    <a:pt x="32" y="67"/>
                    <a:pt x="34" y="65"/>
                    <a:pt x="36" y="64"/>
                  </a:cubicBezTo>
                  <a:cubicBezTo>
                    <a:pt x="38" y="62"/>
                    <a:pt x="40" y="60"/>
                    <a:pt x="41" y="58"/>
                  </a:cubicBezTo>
                  <a:cubicBezTo>
                    <a:pt x="42" y="55"/>
                    <a:pt x="43" y="53"/>
                    <a:pt x="43" y="49"/>
                  </a:cubicBezTo>
                  <a:cubicBezTo>
                    <a:pt x="43" y="45"/>
                    <a:pt x="42" y="42"/>
                    <a:pt x="40" y="39"/>
                  </a:cubicBezTo>
                  <a:cubicBezTo>
                    <a:pt x="38" y="37"/>
                    <a:pt x="36" y="35"/>
                    <a:pt x="32" y="34"/>
                  </a:cubicBezTo>
                  <a:cubicBezTo>
                    <a:pt x="30" y="34"/>
                    <a:pt x="30" y="34"/>
                    <a:pt x="30" y="34"/>
                  </a:cubicBezTo>
                  <a:cubicBezTo>
                    <a:pt x="30" y="30"/>
                    <a:pt x="30" y="30"/>
                    <a:pt x="30" y="30"/>
                  </a:cubicBezTo>
                  <a:cubicBezTo>
                    <a:pt x="31" y="29"/>
                    <a:pt x="31" y="29"/>
                    <a:pt x="31" y="29"/>
                  </a:cubicBezTo>
                  <a:cubicBezTo>
                    <a:pt x="34" y="28"/>
                    <a:pt x="36" y="26"/>
                    <a:pt x="37" y="24"/>
                  </a:cubicBezTo>
                  <a:cubicBezTo>
                    <a:pt x="39" y="22"/>
                    <a:pt x="40" y="20"/>
                    <a:pt x="40" y="17"/>
                  </a:cubicBezTo>
                  <a:cubicBezTo>
                    <a:pt x="40" y="14"/>
                    <a:pt x="39" y="12"/>
                    <a:pt x="38" y="10"/>
                  </a:cubicBezTo>
                  <a:cubicBezTo>
                    <a:pt x="37" y="7"/>
                    <a:pt x="36" y="6"/>
                    <a:pt x="34" y="4"/>
                  </a:cubicBezTo>
                  <a:cubicBezTo>
                    <a:pt x="33" y="3"/>
                    <a:pt x="31" y="2"/>
                    <a:pt x="29" y="1"/>
                  </a:cubicBezTo>
                  <a:cubicBezTo>
                    <a:pt x="26" y="1"/>
                    <a:pt x="24" y="0"/>
                    <a:pt x="21" y="0"/>
                  </a:cubicBezTo>
                  <a:cubicBezTo>
                    <a:pt x="18" y="0"/>
                    <a:pt x="15" y="1"/>
                    <a:pt x="13" y="2"/>
                  </a:cubicBezTo>
                  <a:cubicBezTo>
                    <a:pt x="10" y="3"/>
                    <a:pt x="8" y="4"/>
                    <a:pt x="7" y="6"/>
                  </a:cubicBezTo>
                  <a:cubicBezTo>
                    <a:pt x="5" y="8"/>
                    <a:pt x="4" y="10"/>
                    <a:pt x="3" y="12"/>
                  </a:cubicBezTo>
                  <a:cubicBezTo>
                    <a:pt x="3" y="14"/>
                    <a:pt x="2" y="16"/>
                    <a:pt x="2" y="18"/>
                  </a:cubicBezTo>
                  <a:cubicBezTo>
                    <a:pt x="5" y="18"/>
                    <a:pt x="5" y="18"/>
                    <a:pt x="5" y="18"/>
                  </a:cubicBezTo>
                  <a:cubicBezTo>
                    <a:pt x="5" y="17"/>
                    <a:pt x="5" y="16"/>
                    <a:pt x="6" y="14"/>
                  </a:cubicBezTo>
                  <a:cubicBezTo>
                    <a:pt x="6" y="12"/>
                    <a:pt x="7" y="10"/>
                    <a:pt x="9" y="8"/>
                  </a:cubicBezTo>
                  <a:cubicBezTo>
                    <a:pt x="10" y="7"/>
                    <a:pt x="12" y="5"/>
                    <a:pt x="14" y="4"/>
                  </a:cubicBezTo>
                  <a:cubicBezTo>
                    <a:pt x="16" y="3"/>
                    <a:pt x="18" y="3"/>
                    <a:pt x="21" y="3"/>
                  </a:cubicBezTo>
                  <a:cubicBezTo>
                    <a:pt x="25" y="3"/>
                    <a:pt x="29" y="4"/>
                    <a:pt x="31" y="6"/>
                  </a:cubicBezTo>
                  <a:cubicBezTo>
                    <a:pt x="34" y="9"/>
                    <a:pt x="36" y="12"/>
                    <a:pt x="36" y="17"/>
                  </a:cubicBezTo>
                  <a:cubicBezTo>
                    <a:pt x="36" y="19"/>
                    <a:pt x="35" y="21"/>
                    <a:pt x="35" y="23"/>
                  </a:cubicBezTo>
                  <a:cubicBezTo>
                    <a:pt x="34" y="25"/>
                    <a:pt x="32" y="27"/>
                    <a:pt x="31" y="28"/>
                  </a:cubicBezTo>
                  <a:cubicBezTo>
                    <a:pt x="29" y="29"/>
                    <a:pt x="28" y="30"/>
                    <a:pt x="26" y="31"/>
                  </a:cubicBezTo>
                  <a:cubicBezTo>
                    <a:pt x="24" y="31"/>
                    <a:pt x="22" y="32"/>
                    <a:pt x="20" y="32"/>
                  </a:cubicBezTo>
                  <a:cubicBezTo>
                    <a:pt x="19" y="32"/>
                    <a:pt x="19" y="32"/>
                    <a:pt x="19" y="32"/>
                  </a:cubicBezTo>
                  <a:cubicBezTo>
                    <a:pt x="19" y="33"/>
                    <a:pt x="19" y="33"/>
                    <a:pt x="19" y="33"/>
                  </a:cubicBezTo>
                  <a:cubicBezTo>
                    <a:pt x="22" y="33"/>
                    <a:pt x="25" y="33"/>
                    <a:pt x="28" y="34"/>
                  </a:cubicBezTo>
                  <a:cubicBezTo>
                    <a:pt x="30" y="35"/>
                    <a:pt x="32" y="36"/>
                    <a:pt x="34" y="37"/>
                  </a:cubicBezTo>
                  <a:cubicBezTo>
                    <a:pt x="35" y="39"/>
                    <a:pt x="37" y="41"/>
                    <a:pt x="37" y="43"/>
                  </a:cubicBezTo>
                  <a:cubicBezTo>
                    <a:pt x="38" y="45"/>
                    <a:pt x="39" y="47"/>
                    <a:pt x="39" y="50"/>
                  </a:cubicBezTo>
                  <a:cubicBezTo>
                    <a:pt x="39" y="52"/>
                    <a:pt x="38" y="55"/>
                    <a:pt x="37" y="57"/>
                  </a:cubicBezTo>
                  <a:cubicBezTo>
                    <a:pt x="36" y="59"/>
                    <a:pt x="35" y="61"/>
                    <a:pt x="33" y="62"/>
                  </a:cubicBezTo>
                  <a:cubicBezTo>
                    <a:pt x="32" y="63"/>
                    <a:pt x="30" y="65"/>
                    <a:pt x="28" y="65"/>
                  </a:cubicBezTo>
                  <a:cubicBezTo>
                    <a:pt x="26" y="66"/>
                    <a:pt x="23" y="66"/>
                    <a:pt x="21" y="66"/>
                  </a:cubicBezTo>
                  <a:cubicBezTo>
                    <a:pt x="15" y="66"/>
                    <a:pt x="11" y="65"/>
                    <a:pt x="8"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5" name="Freeform 202"/>
            <p:cNvSpPr>
              <a:spLocks noEditPoints="1"/>
            </p:cNvSpPr>
            <p:nvPr/>
          </p:nvSpPr>
          <p:spPr bwMode="auto">
            <a:xfrm>
              <a:off x="8012113" y="4064001"/>
              <a:ext cx="434975" cy="434975"/>
            </a:xfrm>
            <a:custGeom>
              <a:avLst/>
              <a:gdLst>
                <a:gd name="T0" fmla="*/ 193 w 193"/>
                <a:gd name="T1" fmla="*/ 34 h 193"/>
                <a:gd name="T2" fmla="*/ 178 w 193"/>
                <a:gd name="T3" fmla="*/ 18 h 193"/>
                <a:gd name="T4" fmla="*/ 157 w 193"/>
                <a:gd name="T5" fmla="*/ 18 h 193"/>
                <a:gd name="T6" fmla="*/ 157 w 193"/>
                <a:gd name="T7" fmla="*/ 2 h 193"/>
                <a:gd name="T8" fmla="*/ 156 w 193"/>
                <a:gd name="T9" fmla="*/ 0 h 193"/>
                <a:gd name="T10" fmla="*/ 154 w 193"/>
                <a:gd name="T11" fmla="*/ 2 h 193"/>
                <a:gd name="T12" fmla="*/ 154 w 193"/>
                <a:gd name="T13" fmla="*/ 18 h 193"/>
                <a:gd name="T14" fmla="*/ 40 w 193"/>
                <a:gd name="T15" fmla="*/ 18 h 193"/>
                <a:gd name="T16" fmla="*/ 40 w 193"/>
                <a:gd name="T17" fmla="*/ 2 h 193"/>
                <a:gd name="T18" fmla="*/ 38 w 193"/>
                <a:gd name="T19" fmla="*/ 0 h 193"/>
                <a:gd name="T20" fmla="*/ 36 w 193"/>
                <a:gd name="T21" fmla="*/ 2 h 193"/>
                <a:gd name="T22" fmla="*/ 36 w 193"/>
                <a:gd name="T23" fmla="*/ 18 h 193"/>
                <a:gd name="T24" fmla="*/ 16 w 193"/>
                <a:gd name="T25" fmla="*/ 18 h 193"/>
                <a:gd name="T26" fmla="*/ 0 w 193"/>
                <a:gd name="T27" fmla="*/ 34 h 193"/>
                <a:gd name="T28" fmla="*/ 0 w 193"/>
                <a:gd name="T29" fmla="*/ 178 h 193"/>
                <a:gd name="T30" fmla="*/ 16 w 193"/>
                <a:gd name="T31" fmla="*/ 193 h 193"/>
                <a:gd name="T32" fmla="*/ 178 w 193"/>
                <a:gd name="T33" fmla="*/ 193 h 193"/>
                <a:gd name="T34" fmla="*/ 193 w 193"/>
                <a:gd name="T35" fmla="*/ 178 h 193"/>
                <a:gd name="T36" fmla="*/ 193 w 193"/>
                <a:gd name="T37" fmla="*/ 34 h 193"/>
                <a:gd name="T38" fmla="*/ 190 w 193"/>
                <a:gd name="T39" fmla="*/ 178 h 193"/>
                <a:gd name="T40" fmla="*/ 178 w 193"/>
                <a:gd name="T41" fmla="*/ 189 h 193"/>
                <a:gd name="T42" fmla="*/ 16 w 193"/>
                <a:gd name="T43" fmla="*/ 189 h 193"/>
                <a:gd name="T44" fmla="*/ 4 w 193"/>
                <a:gd name="T45" fmla="*/ 178 h 193"/>
                <a:gd name="T46" fmla="*/ 4 w 193"/>
                <a:gd name="T47" fmla="*/ 67 h 193"/>
                <a:gd name="T48" fmla="*/ 190 w 193"/>
                <a:gd name="T49" fmla="*/ 67 h 193"/>
                <a:gd name="T50" fmla="*/ 190 w 193"/>
                <a:gd name="T51" fmla="*/ 178 h 193"/>
                <a:gd name="T52" fmla="*/ 190 w 193"/>
                <a:gd name="T53" fmla="*/ 63 h 193"/>
                <a:gd name="T54" fmla="*/ 4 w 193"/>
                <a:gd name="T55" fmla="*/ 63 h 193"/>
                <a:gd name="T56" fmla="*/ 4 w 193"/>
                <a:gd name="T57" fmla="*/ 34 h 193"/>
                <a:gd name="T58" fmla="*/ 16 w 193"/>
                <a:gd name="T59" fmla="*/ 22 h 193"/>
                <a:gd name="T60" fmla="*/ 36 w 193"/>
                <a:gd name="T61" fmla="*/ 22 h 193"/>
                <a:gd name="T62" fmla="*/ 36 w 193"/>
                <a:gd name="T63" fmla="*/ 38 h 193"/>
                <a:gd name="T64" fmla="*/ 38 w 193"/>
                <a:gd name="T65" fmla="*/ 40 h 193"/>
                <a:gd name="T66" fmla="*/ 40 w 193"/>
                <a:gd name="T67" fmla="*/ 38 h 193"/>
                <a:gd name="T68" fmla="*/ 40 w 193"/>
                <a:gd name="T69" fmla="*/ 22 h 193"/>
                <a:gd name="T70" fmla="*/ 154 w 193"/>
                <a:gd name="T71" fmla="*/ 22 h 193"/>
                <a:gd name="T72" fmla="*/ 154 w 193"/>
                <a:gd name="T73" fmla="*/ 38 h 193"/>
                <a:gd name="T74" fmla="*/ 156 w 193"/>
                <a:gd name="T75" fmla="*/ 40 h 193"/>
                <a:gd name="T76" fmla="*/ 157 w 193"/>
                <a:gd name="T77" fmla="*/ 38 h 193"/>
                <a:gd name="T78" fmla="*/ 157 w 193"/>
                <a:gd name="T79" fmla="*/ 22 h 193"/>
                <a:gd name="T80" fmla="*/ 178 w 193"/>
                <a:gd name="T81" fmla="*/ 22 h 193"/>
                <a:gd name="T82" fmla="*/ 190 w 193"/>
                <a:gd name="T83" fmla="*/ 34 h 193"/>
                <a:gd name="T84" fmla="*/ 190 w 193"/>
                <a:gd name="T85" fmla="*/ 6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93" y="34"/>
                  </a:moveTo>
                  <a:cubicBezTo>
                    <a:pt x="193" y="25"/>
                    <a:pt x="187" y="18"/>
                    <a:pt x="178" y="18"/>
                  </a:cubicBezTo>
                  <a:cubicBezTo>
                    <a:pt x="157" y="18"/>
                    <a:pt x="157" y="18"/>
                    <a:pt x="157" y="18"/>
                  </a:cubicBezTo>
                  <a:cubicBezTo>
                    <a:pt x="157" y="2"/>
                    <a:pt x="157" y="2"/>
                    <a:pt x="157" y="2"/>
                  </a:cubicBezTo>
                  <a:cubicBezTo>
                    <a:pt x="157" y="1"/>
                    <a:pt x="157" y="0"/>
                    <a:pt x="156" y="0"/>
                  </a:cubicBezTo>
                  <a:cubicBezTo>
                    <a:pt x="154" y="0"/>
                    <a:pt x="154" y="1"/>
                    <a:pt x="154" y="2"/>
                  </a:cubicBezTo>
                  <a:cubicBezTo>
                    <a:pt x="154" y="18"/>
                    <a:pt x="154" y="18"/>
                    <a:pt x="154" y="18"/>
                  </a:cubicBezTo>
                  <a:cubicBezTo>
                    <a:pt x="40" y="18"/>
                    <a:pt x="40" y="18"/>
                    <a:pt x="40" y="18"/>
                  </a:cubicBezTo>
                  <a:cubicBezTo>
                    <a:pt x="40" y="2"/>
                    <a:pt x="40" y="2"/>
                    <a:pt x="40" y="2"/>
                  </a:cubicBezTo>
                  <a:cubicBezTo>
                    <a:pt x="40" y="1"/>
                    <a:pt x="39" y="0"/>
                    <a:pt x="38" y="0"/>
                  </a:cubicBezTo>
                  <a:cubicBezTo>
                    <a:pt x="37" y="0"/>
                    <a:pt x="36" y="1"/>
                    <a:pt x="36" y="2"/>
                  </a:cubicBezTo>
                  <a:cubicBezTo>
                    <a:pt x="36" y="18"/>
                    <a:pt x="36" y="18"/>
                    <a:pt x="36" y="18"/>
                  </a:cubicBezTo>
                  <a:cubicBezTo>
                    <a:pt x="16" y="18"/>
                    <a:pt x="16" y="18"/>
                    <a:pt x="16" y="18"/>
                  </a:cubicBezTo>
                  <a:cubicBezTo>
                    <a:pt x="7" y="18"/>
                    <a:pt x="0" y="25"/>
                    <a:pt x="0" y="34"/>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34"/>
                  </a:lnTo>
                  <a:close/>
                  <a:moveTo>
                    <a:pt x="190" y="178"/>
                  </a:moveTo>
                  <a:cubicBezTo>
                    <a:pt x="190" y="184"/>
                    <a:pt x="184" y="189"/>
                    <a:pt x="178" y="189"/>
                  </a:cubicBezTo>
                  <a:cubicBezTo>
                    <a:pt x="16" y="189"/>
                    <a:pt x="16" y="189"/>
                    <a:pt x="16" y="189"/>
                  </a:cubicBezTo>
                  <a:cubicBezTo>
                    <a:pt x="9" y="189"/>
                    <a:pt x="4" y="184"/>
                    <a:pt x="4" y="178"/>
                  </a:cubicBezTo>
                  <a:cubicBezTo>
                    <a:pt x="4" y="67"/>
                    <a:pt x="4" y="67"/>
                    <a:pt x="4" y="67"/>
                  </a:cubicBezTo>
                  <a:cubicBezTo>
                    <a:pt x="190" y="67"/>
                    <a:pt x="190" y="67"/>
                    <a:pt x="190" y="67"/>
                  </a:cubicBezTo>
                  <a:lnTo>
                    <a:pt x="190" y="178"/>
                  </a:lnTo>
                  <a:close/>
                  <a:moveTo>
                    <a:pt x="190" y="63"/>
                  </a:moveTo>
                  <a:cubicBezTo>
                    <a:pt x="4" y="63"/>
                    <a:pt x="4" y="63"/>
                    <a:pt x="4" y="63"/>
                  </a:cubicBezTo>
                  <a:cubicBezTo>
                    <a:pt x="4" y="34"/>
                    <a:pt x="4" y="34"/>
                    <a:pt x="4" y="34"/>
                  </a:cubicBezTo>
                  <a:cubicBezTo>
                    <a:pt x="4" y="27"/>
                    <a:pt x="9" y="22"/>
                    <a:pt x="16" y="22"/>
                  </a:cubicBezTo>
                  <a:cubicBezTo>
                    <a:pt x="36" y="22"/>
                    <a:pt x="36" y="22"/>
                    <a:pt x="36" y="22"/>
                  </a:cubicBezTo>
                  <a:cubicBezTo>
                    <a:pt x="36" y="38"/>
                    <a:pt x="36" y="38"/>
                    <a:pt x="36" y="38"/>
                  </a:cubicBezTo>
                  <a:cubicBezTo>
                    <a:pt x="36" y="39"/>
                    <a:pt x="37" y="40"/>
                    <a:pt x="38" y="40"/>
                  </a:cubicBezTo>
                  <a:cubicBezTo>
                    <a:pt x="39" y="40"/>
                    <a:pt x="40" y="39"/>
                    <a:pt x="40" y="38"/>
                  </a:cubicBezTo>
                  <a:cubicBezTo>
                    <a:pt x="40" y="22"/>
                    <a:pt x="40" y="22"/>
                    <a:pt x="40" y="22"/>
                  </a:cubicBezTo>
                  <a:cubicBezTo>
                    <a:pt x="154" y="22"/>
                    <a:pt x="154" y="22"/>
                    <a:pt x="154" y="22"/>
                  </a:cubicBezTo>
                  <a:cubicBezTo>
                    <a:pt x="154" y="38"/>
                    <a:pt x="154" y="38"/>
                    <a:pt x="154" y="38"/>
                  </a:cubicBezTo>
                  <a:cubicBezTo>
                    <a:pt x="154" y="39"/>
                    <a:pt x="154" y="40"/>
                    <a:pt x="156" y="40"/>
                  </a:cubicBezTo>
                  <a:cubicBezTo>
                    <a:pt x="157" y="40"/>
                    <a:pt x="157" y="39"/>
                    <a:pt x="157" y="38"/>
                  </a:cubicBezTo>
                  <a:cubicBezTo>
                    <a:pt x="157" y="22"/>
                    <a:pt x="157" y="22"/>
                    <a:pt x="157" y="22"/>
                  </a:cubicBezTo>
                  <a:cubicBezTo>
                    <a:pt x="178" y="22"/>
                    <a:pt x="178" y="22"/>
                    <a:pt x="178" y="22"/>
                  </a:cubicBezTo>
                  <a:cubicBezTo>
                    <a:pt x="184" y="22"/>
                    <a:pt x="190" y="27"/>
                    <a:pt x="190" y="34"/>
                  </a:cubicBezTo>
                  <a:lnTo>
                    <a:pt x="190"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6" name="Group 665"/>
          <p:cNvGrpSpPr/>
          <p:nvPr/>
        </p:nvGrpSpPr>
        <p:grpSpPr>
          <a:xfrm>
            <a:off x="8866191" y="4064006"/>
            <a:ext cx="433388" cy="434975"/>
            <a:chOff x="8866188" y="4064001"/>
            <a:chExt cx="433388" cy="434975"/>
          </a:xfrm>
          <a:solidFill>
            <a:schemeClr val="tx2">
              <a:lumMod val="20000"/>
              <a:lumOff val="80000"/>
            </a:schemeClr>
          </a:solidFill>
        </p:grpSpPr>
        <p:sp>
          <p:nvSpPr>
            <p:cNvPr id="667" name="Rectangle 203"/>
            <p:cNvSpPr>
              <a:spLocks noChangeArrowheads="1"/>
            </p:cNvSpPr>
            <p:nvPr/>
          </p:nvSpPr>
          <p:spPr bwMode="auto">
            <a:xfrm>
              <a:off x="9099551" y="4267201"/>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8" name="Rectangle 204"/>
            <p:cNvSpPr>
              <a:spLocks noChangeArrowheads="1"/>
            </p:cNvSpPr>
            <p:nvPr/>
          </p:nvSpPr>
          <p:spPr bwMode="auto">
            <a:xfrm>
              <a:off x="9039226" y="4338638"/>
              <a:ext cx="26988"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9" name="Rectangle 206"/>
            <p:cNvSpPr>
              <a:spLocks noChangeArrowheads="1"/>
            </p:cNvSpPr>
            <p:nvPr/>
          </p:nvSpPr>
          <p:spPr bwMode="auto">
            <a:xfrm>
              <a:off x="9099551" y="433863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0" name="Rectangle 207"/>
            <p:cNvSpPr>
              <a:spLocks noChangeArrowheads="1"/>
            </p:cNvSpPr>
            <p:nvPr/>
          </p:nvSpPr>
          <p:spPr bwMode="auto">
            <a:xfrm>
              <a:off x="9039226" y="4410076"/>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1" name="Rectangle 208"/>
            <p:cNvSpPr>
              <a:spLocks noChangeArrowheads="1"/>
            </p:cNvSpPr>
            <p:nvPr/>
          </p:nvSpPr>
          <p:spPr bwMode="auto">
            <a:xfrm>
              <a:off x="9099551" y="4410076"/>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2" name="Rectangle 209"/>
            <p:cNvSpPr>
              <a:spLocks noChangeArrowheads="1"/>
            </p:cNvSpPr>
            <p:nvPr/>
          </p:nvSpPr>
          <p:spPr bwMode="auto">
            <a:xfrm>
              <a:off x="9221788" y="433863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3" name="Rectangle 210"/>
            <p:cNvSpPr>
              <a:spLocks noChangeArrowheads="1"/>
            </p:cNvSpPr>
            <p:nvPr/>
          </p:nvSpPr>
          <p:spPr bwMode="auto">
            <a:xfrm>
              <a:off x="9221788" y="4267201"/>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4" name="Rectangle 211"/>
            <p:cNvSpPr>
              <a:spLocks noChangeArrowheads="1"/>
            </p:cNvSpPr>
            <p:nvPr/>
          </p:nvSpPr>
          <p:spPr bwMode="auto">
            <a:xfrm>
              <a:off x="9159876" y="4267201"/>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5" name="Rectangle 212"/>
            <p:cNvSpPr>
              <a:spLocks noChangeArrowheads="1"/>
            </p:cNvSpPr>
            <p:nvPr/>
          </p:nvSpPr>
          <p:spPr bwMode="auto">
            <a:xfrm>
              <a:off x="9159876" y="433863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6" name="Rectangle 213"/>
            <p:cNvSpPr>
              <a:spLocks noChangeArrowheads="1"/>
            </p:cNvSpPr>
            <p:nvPr/>
          </p:nvSpPr>
          <p:spPr bwMode="auto">
            <a:xfrm>
              <a:off x="8977313" y="4267201"/>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7" name="Rectangle 214"/>
            <p:cNvSpPr>
              <a:spLocks noChangeArrowheads="1"/>
            </p:cNvSpPr>
            <p:nvPr/>
          </p:nvSpPr>
          <p:spPr bwMode="auto">
            <a:xfrm>
              <a:off x="8916988" y="4338638"/>
              <a:ext cx="26988"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8" name="Rectangle 215"/>
            <p:cNvSpPr>
              <a:spLocks noChangeArrowheads="1"/>
            </p:cNvSpPr>
            <p:nvPr/>
          </p:nvSpPr>
          <p:spPr bwMode="auto">
            <a:xfrm>
              <a:off x="8916988" y="4410076"/>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9" name="Rectangle 216"/>
            <p:cNvSpPr>
              <a:spLocks noChangeArrowheads="1"/>
            </p:cNvSpPr>
            <p:nvPr/>
          </p:nvSpPr>
          <p:spPr bwMode="auto">
            <a:xfrm>
              <a:off x="8916988" y="4267201"/>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0" name="Rectangle 217"/>
            <p:cNvSpPr>
              <a:spLocks noChangeArrowheads="1"/>
            </p:cNvSpPr>
            <p:nvPr/>
          </p:nvSpPr>
          <p:spPr bwMode="auto">
            <a:xfrm>
              <a:off x="8977313" y="433863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1" name="Rectangle 218"/>
            <p:cNvSpPr>
              <a:spLocks noChangeArrowheads="1"/>
            </p:cNvSpPr>
            <p:nvPr/>
          </p:nvSpPr>
          <p:spPr bwMode="auto">
            <a:xfrm>
              <a:off x="8977313" y="4410076"/>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2" name="Rectangle 219"/>
            <p:cNvSpPr>
              <a:spLocks noChangeArrowheads="1"/>
            </p:cNvSpPr>
            <p:nvPr/>
          </p:nvSpPr>
          <p:spPr bwMode="auto">
            <a:xfrm>
              <a:off x="9039226" y="4267201"/>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3" name="Freeform 220"/>
            <p:cNvSpPr>
              <a:spLocks noEditPoints="1"/>
            </p:cNvSpPr>
            <p:nvPr/>
          </p:nvSpPr>
          <p:spPr bwMode="auto">
            <a:xfrm>
              <a:off x="8866188" y="4064001"/>
              <a:ext cx="433388" cy="434975"/>
            </a:xfrm>
            <a:custGeom>
              <a:avLst/>
              <a:gdLst>
                <a:gd name="T0" fmla="*/ 193 w 193"/>
                <a:gd name="T1" fmla="*/ 34 h 193"/>
                <a:gd name="T2" fmla="*/ 178 w 193"/>
                <a:gd name="T3" fmla="*/ 18 h 193"/>
                <a:gd name="T4" fmla="*/ 157 w 193"/>
                <a:gd name="T5" fmla="*/ 18 h 193"/>
                <a:gd name="T6" fmla="*/ 157 w 193"/>
                <a:gd name="T7" fmla="*/ 2 h 193"/>
                <a:gd name="T8" fmla="*/ 155 w 193"/>
                <a:gd name="T9" fmla="*/ 0 h 193"/>
                <a:gd name="T10" fmla="*/ 153 w 193"/>
                <a:gd name="T11" fmla="*/ 2 h 193"/>
                <a:gd name="T12" fmla="*/ 153 w 193"/>
                <a:gd name="T13" fmla="*/ 18 h 193"/>
                <a:gd name="T14" fmla="*/ 40 w 193"/>
                <a:gd name="T15" fmla="*/ 18 h 193"/>
                <a:gd name="T16" fmla="*/ 40 w 193"/>
                <a:gd name="T17" fmla="*/ 2 h 193"/>
                <a:gd name="T18" fmla="*/ 38 w 193"/>
                <a:gd name="T19" fmla="*/ 0 h 193"/>
                <a:gd name="T20" fmla="*/ 36 w 193"/>
                <a:gd name="T21" fmla="*/ 2 h 193"/>
                <a:gd name="T22" fmla="*/ 36 w 193"/>
                <a:gd name="T23" fmla="*/ 18 h 193"/>
                <a:gd name="T24" fmla="*/ 15 w 193"/>
                <a:gd name="T25" fmla="*/ 18 h 193"/>
                <a:gd name="T26" fmla="*/ 0 w 193"/>
                <a:gd name="T27" fmla="*/ 34 h 193"/>
                <a:gd name="T28" fmla="*/ 0 w 193"/>
                <a:gd name="T29" fmla="*/ 178 h 193"/>
                <a:gd name="T30" fmla="*/ 15 w 193"/>
                <a:gd name="T31" fmla="*/ 193 h 193"/>
                <a:gd name="T32" fmla="*/ 178 w 193"/>
                <a:gd name="T33" fmla="*/ 193 h 193"/>
                <a:gd name="T34" fmla="*/ 193 w 193"/>
                <a:gd name="T35" fmla="*/ 178 h 193"/>
                <a:gd name="T36" fmla="*/ 193 w 193"/>
                <a:gd name="T37" fmla="*/ 34 h 193"/>
                <a:gd name="T38" fmla="*/ 189 w 193"/>
                <a:gd name="T39" fmla="*/ 178 h 193"/>
                <a:gd name="T40" fmla="*/ 178 w 193"/>
                <a:gd name="T41" fmla="*/ 189 h 193"/>
                <a:gd name="T42" fmla="*/ 15 w 193"/>
                <a:gd name="T43" fmla="*/ 189 h 193"/>
                <a:gd name="T44" fmla="*/ 4 w 193"/>
                <a:gd name="T45" fmla="*/ 178 h 193"/>
                <a:gd name="T46" fmla="*/ 4 w 193"/>
                <a:gd name="T47" fmla="*/ 67 h 193"/>
                <a:gd name="T48" fmla="*/ 189 w 193"/>
                <a:gd name="T49" fmla="*/ 67 h 193"/>
                <a:gd name="T50" fmla="*/ 189 w 193"/>
                <a:gd name="T51" fmla="*/ 178 h 193"/>
                <a:gd name="T52" fmla="*/ 189 w 193"/>
                <a:gd name="T53" fmla="*/ 63 h 193"/>
                <a:gd name="T54" fmla="*/ 4 w 193"/>
                <a:gd name="T55" fmla="*/ 63 h 193"/>
                <a:gd name="T56" fmla="*/ 4 w 193"/>
                <a:gd name="T57" fmla="*/ 34 h 193"/>
                <a:gd name="T58" fmla="*/ 15 w 193"/>
                <a:gd name="T59" fmla="*/ 22 h 193"/>
                <a:gd name="T60" fmla="*/ 36 w 193"/>
                <a:gd name="T61" fmla="*/ 22 h 193"/>
                <a:gd name="T62" fmla="*/ 36 w 193"/>
                <a:gd name="T63" fmla="*/ 38 h 193"/>
                <a:gd name="T64" fmla="*/ 38 w 193"/>
                <a:gd name="T65" fmla="*/ 40 h 193"/>
                <a:gd name="T66" fmla="*/ 40 w 193"/>
                <a:gd name="T67" fmla="*/ 38 h 193"/>
                <a:gd name="T68" fmla="*/ 40 w 193"/>
                <a:gd name="T69" fmla="*/ 22 h 193"/>
                <a:gd name="T70" fmla="*/ 153 w 193"/>
                <a:gd name="T71" fmla="*/ 22 h 193"/>
                <a:gd name="T72" fmla="*/ 153 w 193"/>
                <a:gd name="T73" fmla="*/ 38 h 193"/>
                <a:gd name="T74" fmla="*/ 155 w 193"/>
                <a:gd name="T75" fmla="*/ 40 h 193"/>
                <a:gd name="T76" fmla="*/ 157 w 193"/>
                <a:gd name="T77" fmla="*/ 38 h 193"/>
                <a:gd name="T78" fmla="*/ 157 w 193"/>
                <a:gd name="T79" fmla="*/ 22 h 193"/>
                <a:gd name="T80" fmla="*/ 178 w 193"/>
                <a:gd name="T81" fmla="*/ 22 h 193"/>
                <a:gd name="T82" fmla="*/ 189 w 193"/>
                <a:gd name="T83" fmla="*/ 34 h 193"/>
                <a:gd name="T84" fmla="*/ 189 w 193"/>
                <a:gd name="T85" fmla="*/ 6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93" y="34"/>
                  </a:moveTo>
                  <a:cubicBezTo>
                    <a:pt x="193" y="25"/>
                    <a:pt x="186" y="18"/>
                    <a:pt x="178" y="18"/>
                  </a:cubicBezTo>
                  <a:cubicBezTo>
                    <a:pt x="157" y="18"/>
                    <a:pt x="157" y="18"/>
                    <a:pt x="157" y="18"/>
                  </a:cubicBezTo>
                  <a:cubicBezTo>
                    <a:pt x="157" y="2"/>
                    <a:pt x="157" y="2"/>
                    <a:pt x="157" y="2"/>
                  </a:cubicBezTo>
                  <a:cubicBezTo>
                    <a:pt x="157" y="1"/>
                    <a:pt x="156" y="0"/>
                    <a:pt x="155" y="0"/>
                  </a:cubicBezTo>
                  <a:cubicBezTo>
                    <a:pt x="154" y="0"/>
                    <a:pt x="153" y="1"/>
                    <a:pt x="153" y="2"/>
                  </a:cubicBezTo>
                  <a:cubicBezTo>
                    <a:pt x="153" y="18"/>
                    <a:pt x="153" y="18"/>
                    <a:pt x="153" y="18"/>
                  </a:cubicBezTo>
                  <a:cubicBezTo>
                    <a:pt x="40" y="18"/>
                    <a:pt x="40" y="18"/>
                    <a:pt x="40" y="18"/>
                  </a:cubicBezTo>
                  <a:cubicBezTo>
                    <a:pt x="40" y="2"/>
                    <a:pt x="40" y="2"/>
                    <a:pt x="40" y="2"/>
                  </a:cubicBezTo>
                  <a:cubicBezTo>
                    <a:pt x="40" y="1"/>
                    <a:pt x="39" y="0"/>
                    <a:pt x="38" y="0"/>
                  </a:cubicBezTo>
                  <a:cubicBezTo>
                    <a:pt x="37" y="0"/>
                    <a:pt x="36" y="1"/>
                    <a:pt x="36" y="2"/>
                  </a:cubicBezTo>
                  <a:cubicBezTo>
                    <a:pt x="36" y="18"/>
                    <a:pt x="36" y="18"/>
                    <a:pt x="36" y="18"/>
                  </a:cubicBezTo>
                  <a:cubicBezTo>
                    <a:pt x="15" y="18"/>
                    <a:pt x="15" y="18"/>
                    <a:pt x="15" y="18"/>
                  </a:cubicBezTo>
                  <a:cubicBezTo>
                    <a:pt x="7" y="18"/>
                    <a:pt x="0" y="25"/>
                    <a:pt x="0" y="34"/>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34"/>
                  </a:lnTo>
                  <a:close/>
                  <a:moveTo>
                    <a:pt x="189" y="178"/>
                  </a:moveTo>
                  <a:cubicBezTo>
                    <a:pt x="189" y="184"/>
                    <a:pt x="184" y="189"/>
                    <a:pt x="178" y="189"/>
                  </a:cubicBezTo>
                  <a:cubicBezTo>
                    <a:pt x="15" y="189"/>
                    <a:pt x="15" y="189"/>
                    <a:pt x="15" y="189"/>
                  </a:cubicBezTo>
                  <a:cubicBezTo>
                    <a:pt x="9" y="189"/>
                    <a:pt x="4" y="184"/>
                    <a:pt x="4" y="178"/>
                  </a:cubicBezTo>
                  <a:cubicBezTo>
                    <a:pt x="4" y="67"/>
                    <a:pt x="4" y="67"/>
                    <a:pt x="4" y="67"/>
                  </a:cubicBezTo>
                  <a:cubicBezTo>
                    <a:pt x="189" y="67"/>
                    <a:pt x="189" y="67"/>
                    <a:pt x="189" y="67"/>
                  </a:cubicBezTo>
                  <a:lnTo>
                    <a:pt x="189" y="178"/>
                  </a:lnTo>
                  <a:close/>
                  <a:moveTo>
                    <a:pt x="189" y="63"/>
                  </a:moveTo>
                  <a:cubicBezTo>
                    <a:pt x="4" y="63"/>
                    <a:pt x="4" y="63"/>
                    <a:pt x="4" y="63"/>
                  </a:cubicBezTo>
                  <a:cubicBezTo>
                    <a:pt x="4" y="34"/>
                    <a:pt x="4" y="34"/>
                    <a:pt x="4" y="34"/>
                  </a:cubicBezTo>
                  <a:cubicBezTo>
                    <a:pt x="4" y="27"/>
                    <a:pt x="9" y="22"/>
                    <a:pt x="15" y="22"/>
                  </a:cubicBezTo>
                  <a:cubicBezTo>
                    <a:pt x="36" y="22"/>
                    <a:pt x="36" y="22"/>
                    <a:pt x="36" y="22"/>
                  </a:cubicBezTo>
                  <a:cubicBezTo>
                    <a:pt x="36" y="38"/>
                    <a:pt x="36" y="38"/>
                    <a:pt x="36" y="38"/>
                  </a:cubicBezTo>
                  <a:cubicBezTo>
                    <a:pt x="36" y="39"/>
                    <a:pt x="37" y="40"/>
                    <a:pt x="38" y="40"/>
                  </a:cubicBezTo>
                  <a:cubicBezTo>
                    <a:pt x="39" y="40"/>
                    <a:pt x="40" y="39"/>
                    <a:pt x="40" y="38"/>
                  </a:cubicBezTo>
                  <a:cubicBezTo>
                    <a:pt x="40" y="22"/>
                    <a:pt x="40" y="22"/>
                    <a:pt x="40" y="22"/>
                  </a:cubicBezTo>
                  <a:cubicBezTo>
                    <a:pt x="153" y="22"/>
                    <a:pt x="153" y="22"/>
                    <a:pt x="153" y="22"/>
                  </a:cubicBezTo>
                  <a:cubicBezTo>
                    <a:pt x="153" y="38"/>
                    <a:pt x="153" y="38"/>
                    <a:pt x="153" y="38"/>
                  </a:cubicBezTo>
                  <a:cubicBezTo>
                    <a:pt x="153" y="39"/>
                    <a:pt x="154" y="40"/>
                    <a:pt x="155" y="40"/>
                  </a:cubicBezTo>
                  <a:cubicBezTo>
                    <a:pt x="156" y="40"/>
                    <a:pt x="157" y="39"/>
                    <a:pt x="157" y="38"/>
                  </a:cubicBezTo>
                  <a:cubicBezTo>
                    <a:pt x="157" y="22"/>
                    <a:pt x="157" y="22"/>
                    <a:pt x="157" y="22"/>
                  </a:cubicBezTo>
                  <a:cubicBezTo>
                    <a:pt x="178" y="22"/>
                    <a:pt x="178" y="22"/>
                    <a:pt x="178" y="22"/>
                  </a:cubicBezTo>
                  <a:cubicBezTo>
                    <a:pt x="184" y="22"/>
                    <a:pt x="189" y="27"/>
                    <a:pt x="189" y="34"/>
                  </a:cubicBezTo>
                  <a:lnTo>
                    <a:pt x="189"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84" name="Freeform 221"/>
          <p:cNvSpPr>
            <a:spLocks noEditPoints="1"/>
          </p:cNvSpPr>
          <p:nvPr/>
        </p:nvSpPr>
        <p:spPr bwMode="auto">
          <a:xfrm>
            <a:off x="9718682" y="4064006"/>
            <a:ext cx="434975" cy="434975"/>
          </a:xfrm>
          <a:custGeom>
            <a:avLst/>
            <a:gdLst>
              <a:gd name="T0" fmla="*/ 191 w 193"/>
              <a:gd name="T1" fmla="*/ 193 h 193"/>
              <a:gd name="T2" fmla="*/ 193 w 193"/>
              <a:gd name="T3" fmla="*/ 191 h 193"/>
              <a:gd name="T4" fmla="*/ 192 w 193"/>
              <a:gd name="T5" fmla="*/ 189 h 193"/>
              <a:gd name="T6" fmla="*/ 182 w 193"/>
              <a:gd name="T7" fmla="*/ 162 h 193"/>
              <a:gd name="T8" fmla="*/ 175 w 193"/>
              <a:gd name="T9" fmla="*/ 76 h 193"/>
              <a:gd name="T10" fmla="*/ 193 w 193"/>
              <a:gd name="T11" fmla="*/ 74 h 193"/>
              <a:gd name="T12" fmla="*/ 192 w 193"/>
              <a:gd name="T13" fmla="*/ 54 h 193"/>
              <a:gd name="T14" fmla="*/ 190 w 193"/>
              <a:gd name="T15" fmla="*/ 53 h 193"/>
              <a:gd name="T16" fmla="*/ 99 w 193"/>
              <a:gd name="T17" fmla="*/ 2 h 193"/>
              <a:gd name="T18" fmla="*/ 96 w 193"/>
              <a:gd name="T19" fmla="*/ 0 h 193"/>
              <a:gd name="T20" fmla="*/ 93 w 193"/>
              <a:gd name="T21" fmla="*/ 2 h 193"/>
              <a:gd name="T22" fmla="*/ 3 w 193"/>
              <a:gd name="T23" fmla="*/ 53 h 193"/>
              <a:gd name="T24" fmla="*/ 0 w 193"/>
              <a:gd name="T25" fmla="*/ 56 h 193"/>
              <a:gd name="T26" fmla="*/ 2 w 193"/>
              <a:gd name="T27" fmla="*/ 76 h 193"/>
              <a:gd name="T28" fmla="*/ 18 w 193"/>
              <a:gd name="T29" fmla="*/ 162 h 193"/>
              <a:gd name="T30" fmla="*/ 9 w 193"/>
              <a:gd name="T31" fmla="*/ 164 h 193"/>
              <a:gd name="T32" fmla="*/ 1 w 193"/>
              <a:gd name="T33" fmla="*/ 189 h 193"/>
              <a:gd name="T34" fmla="*/ 0 w 193"/>
              <a:gd name="T35" fmla="*/ 191 h 193"/>
              <a:gd name="T36" fmla="*/ 2 w 193"/>
              <a:gd name="T37" fmla="*/ 193 h 193"/>
              <a:gd name="T38" fmla="*/ 184 w 193"/>
              <a:gd name="T39" fmla="*/ 54 h 193"/>
              <a:gd name="T40" fmla="*/ 96 w 193"/>
              <a:gd name="T41" fmla="*/ 4 h 193"/>
              <a:gd name="T42" fmla="*/ 4 w 193"/>
              <a:gd name="T43" fmla="*/ 58 h 193"/>
              <a:gd name="T44" fmla="*/ 189 w 193"/>
              <a:gd name="T45" fmla="*/ 72 h 193"/>
              <a:gd name="T46" fmla="*/ 171 w 193"/>
              <a:gd name="T47" fmla="*/ 76 h 193"/>
              <a:gd name="T48" fmla="*/ 148 w 193"/>
              <a:gd name="T49" fmla="*/ 162 h 193"/>
              <a:gd name="T50" fmla="*/ 171 w 193"/>
              <a:gd name="T51" fmla="*/ 76 h 193"/>
              <a:gd name="T52" fmla="*/ 144 w 193"/>
              <a:gd name="T53" fmla="*/ 162 h 193"/>
              <a:gd name="T54" fmla="*/ 121 w 193"/>
              <a:gd name="T55" fmla="*/ 76 h 193"/>
              <a:gd name="T56" fmla="*/ 117 w 193"/>
              <a:gd name="T57" fmla="*/ 76 h 193"/>
              <a:gd name="T58" fmla="*/ 76 w 193"/>
              <a:gd name="T59" fmla="*/ 162 h 193"/>
              <a:gd name="T60" fmla="*/ 117 w 193"/>
              <a:gd name="T61" fmla="*/ 76 h 193"/>
              <a:gd name="T62" fmla="*/ 72 w 193"/>
              <a:gd name="T63" fmla="*/ 162 h 193"/>
              <a:gd name="T64" fmla="*/ 49 w 193"/>
              <a:gd name="T65" fmla="*/ 76 h 193"/>
              <a:gd name="T66" fmla="*/ 45 w 193"/>
              <a:gd name="T67" fmla="*/ 76 h 193"/>
              <a:gd name="T68" fmla="*/ 22 w 193"/>
              <a:gd name="T69" fmla="*/ 162 h 193"/>
              <a:gd name="T70" fmla="*/ 45 w 193"/>
              <a:gd name="T71" fmla="*/ 76 h 193"/>
              <a:gd name="T72" fmla="*/ 181 w 193"/>
              <a:gd name="T73" fmla="*/ 166 h 193"/>
              <a:gd name="T74" fmla="*/ 4 w 193"/>
              <a:gd name="T75"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2" y="193"/>
                </a:moveTo>
                <a:cubicBezTo>
                  <a:pt x="191" y="193"/>
                  <a:pt x="191" y="193"/>
                  <a:pt x="191" y="193"/>
                </a:cubicBezTo>
                <a:cubicBezTo>
                  <a:pt x="192" y="193"/>
                  <a:pt x="193" y="192"/>
                  <a:pt x="193" y="191"/>
                </a:cubicBezTo>
                <a:cubicBezTo>
                  <a:pt x="193" y="191"/>
                  <a:pt x="193" y="191"/>
                  <a:pt x="193" y="191"/>
                </a:cubicBezTo>
                <a:cubicBezTo>
                  <a:pt x="192" y="189"/>
                  <a:pt x="192" y="189"/>
                  <a:pt x="192" y="189"/>
                </a:cubicBezTo>
                <a:cubicBezTo>
                  <a:pt x="192" y="189"/>
                  <a:pt x="192" y="189"/>
                  <a:pt x="192" y="189"/>
                </a:cubicBezTo>
                <a:cubicBezTo>
                  <a:pt x="184" y="164"/>
                  <a:pt x="184" y="164"/>
                  <a:pt x="184" y="164"/>
                </a:cubicBezTo>
                <a:cubicBezTo>
                  <a:pt x="184" y="163"/>
                  <a:pt x="183" y="162"/>
                  <a:pt x="182" y="162"/>
                </a:cubicBezTo>
                <a:cubicBezTo>
                  <a:pt x="175" y="162"/>
                  <a:pt x="175" y="162"/>
                  <a:pt x="175" y="162"/>
                </a:cubicBezTo>
                <a:cubicBezTo>
                  <a:pt x="175" y="76"/>
                  <a:pt x="175" y="76"/>
                  <a:pt x="175" y="76"/>
                </a:cubicBezTo>
                <a:cubicBezTo>
                  <a:pt x="191" y="76"/>
                  <a:pt x="191" y="76"/>
                  <a:pt x="191" y="76"/>
                </a:cubicBezTo>
                <a:cubicBezTo>
                  <a:pt x="192" y="76"/>
                  <a:pt x="193" y="75"/>
                  <a:pt x="193" y="74"/>
                </a:cubicBezTo>
                <a:cubicBezTo>
                  <a:pt x="193" y="56"/>
                  <a:pt x="193" y="56"/>
                  <a:pt x="193" y="56"/>
                </a:cubicBezTo>
                <a:cubicBezTo>
                  <a:pt x="193" y="55"/>
                  <a:pt x="192" y="55"/>
                  <a:pt x="192" y="54"/>
                </a:cubicBezTo>
                <a:cubicBezTo>
                  <a:pt x="190" y="53"/>
                  <a:pt x="190" y="53"/>
                  <a:pt x="190" y="53"/>
                </a:cubicBezTo>
                <a:cubicBezTo>
                  <a:pt x="190" y="53"/>
                  <a:pt x="190" y="53"/>
                  <a:pt x="190" y="53"/>
                </a:cubicBezTo>
                <a:cubicBezTo>
                  <a:pt x="99" y="2"/>
                  <a:pt x="99" y="2"/>
                  <a:pt x="99" y="2"/>
                </a:cubicBezTo>
                <a:cubicBezTo>
                  <a:pt x="99" y="2"/>
                  <a:pt x="99" y="2"/>
                  <a:pt x="99" y="2"/>
                </a:cubicBezTo>
                <a:cubicBezTo>
                  <a:pt x="97" y="0"/>
                  <a:pt x="97" y="0"/>
                  <a:pt x="97" y="0"/>
                </a:cubicBezTo>
                <a:cubicBezTo>
                  <a:pt x="97" y="0"/>
                  <a:pt x="97" y="0"/>
                  <a:pt x="96" y="0"/>
                </a:cubicBezTo>
                <a:cubicBezTo>
                  <a:pt x="96" y="0"/>
                  <a:pt x="96" y="0"/>
                  <a:pt x="95" y="0"/>
                </a:cubicBezTo>
                <a:cubicBezTo>
                  <a:pt x="93" y="2"/>
                  <a:pt x="93" y="2"/>
                  <a:pt x="93" y="2"/>
                </a:cubicBezTo>
                <a:cubicBezTo>
                  <a:pt x="93" y="2"/>
                  <a:pt x="93" y="2"/>
                  <a:pt x="93" y="2"/>
                </a:cubicBezTo>
                <a:cubicBezTo>
                  <a:pt x="3" y="53"/>
                  <a:pt x="3" y="53"/>
                  <a:pt x="3" y="53"/>
                </a:cubicBezTo>
                <a:cubicBezTo>
                  <a:pt x="1" y="54"/>
                  <a:pt x="1" y="54"/>
                  <a:pt x="1" y="54"/>
                </a:cubicBezTo>
                <a:cubicBezTo>
                  <a:pt x="0" y="55"/>
                  <a:pt x="0" y="55"/>
                  <a:pt x="0" y="56"/>
                </a:cubicBezTo>
                <a:cubicBezTo>
                  <a:pt x="0" y="74"/>
                  <a:pt x="0" y="74"/>
                  <a:pt x="0" y="74"/>
                </a:cubicBezTo>
                <a:cubicBezTo>
                  <a:pt x="0" y="75"/>
                  <a:pt x="1" y="76"/>
                  <a:pt x="2" y="76"/>
                </a:cubicBezTo>
                <a:cubicBezTo>
                  <a:pt x="18" y="76"/>
                  <a:pt x="18" y="76"/>
                  <a:pt x="18" y="76"/>
                </a:cubicBezTo>
                <a:cubicBezTo>
                  <a:pt x="18" y="162"/>
                  <a:pt x="18" y="162"/>
                  <a:pt x="18" y="162"/>
                </a:cubicBezTo>
                <a:cubicBezTo>
                  <a:pt x="11" y="162"/>
                  <a:pt x="11" y="162"/>
                  <a:pt x="11" y="162"/>
                </a:cubicBezTo>
                <a:cubicBezTo>
                  <a:pt x="10" y="162"/>
                  <a:pt x="9" y="163"/>
                  <a:pt x="9" y="164"/>
                </a:cubicBezTo>
                <a:cubicBezTo>
                  <a:pt x="8" y="165"/>
                  <a:pt x="8" y="165"/>
                  <a:pt x="8" y="165"/>
                </a:cubicBezTo>
                <a:cubicBezTo>
                  <a:pt x="1" y="189"/>
                  <a:pt x="1" y="189"/>
                  <a:pt x="1" y="189"/>
                </a:cubicBezTo>
                <a:cubicBezTo>
                  <a:pt x="1" y="189"/>
                  <a:pt x="1" y="189"/>
                  <a:pt x="1" y="189"/>
                </a:cubicBezTo>
                <a:cubicBezTo>
                  <a:pt x="0" y="191"/>
                  <a:pt x="0" y="191"/>
                  <a:pt x="0" y="191"/>
                </a:cubicBezTo>
                <a:cubicBezTo>
                  <a:pt x="0" y="191"/>
                  <a:pt x="0" y="191"/>
                  <a:pt x="0" y="191"/>
                </a:cubicBezTo>
                <a:cubicBezTo>
                  <a:pt x="0" y="192"/>
                  <a:pt x="1" y="193"/>
                  <a:pt x="2" y="193"/>
                </a:cubicBezTo>
                <a:close/>
                <a:moveTo>
                  <a:pt x="96" y="4"/>
                </a:moveTo>
                <a:cubicBezTo>
                  <a:pt x="184" y="54"/>
                  <a:pt x="184" y="54"/>
                  <a:pt x="184" y="54"/>
                </a:cubicBezTo>
                <a:cubicBezTo>
                  <a:pt x="9" y="54"/>
                  <a:pt x="9" y="54"/>
                  <a:pt x="9" y="54"/>
                </a:cubicBezTo>
                <a:lnTo>
                  <a:pt x="96" y="4"/>
                </a:lnTo>
                <a:close/>
                <a:moveTo>
                  <a:pt x="4" y="72"/>
                </a:moveTo>
                <a:cubicBezTo>
                  <a:pt x="4" y="58"/>
                  <a:pt x="4" y="58"/>
                  <a:pt x="4" y="58"/>
                </a:cubicBezTo>
                <a:cubicBezTo>
                  <a:pt x="189" y="58"/>
                  <a:pt x="189" y="58"/>
                  <a:pt x="189" y="58"/>
                </a:cubicBezTo>
                <a:cubicBezTo>
                  <a:pt x="189" y="72"/>
                  <a:pt x="189" y="72"/>
                  <a:pt x="189" y="72"/>
                </a:cubicBezTo>
                <a:lnTo>
                  <a:pt x="4" y="72"/>
                </a:lnTo>
                <a:close/>
                <a:moveTo>
                  <a:pt x="171" y="76"/>
                </a:moveTo>
                <a:cubicBezTo>
                  <a:pt x="171" y="162"/>
                  <a:pt x="171" y="162"/>
                  <a:pt x="171" y="162"/>
                </a:cubicBezTo>
                <a:cubicBezTo>
                  <a:pt x="148" y="162"/>
                  <a:pt x="148" y="162"/>
                  <a:pt x="148" y="162"/>
                </a:cubicBezTo>
                <a:cubicBezTo>
                  <a:pt x="148" y="76"/>
                  <a:pt x="148" y="76"/>
                  <a:pt x="148" y="76"/>
                </a:cubicBezTo>
                <a:lnTo>
                  <a:pt x="171" y="76"/>
                </a:lnTo>
                <a:close/>
                <a:moveTo>
                  <a:pt x="144" y="76"/>
                </a:moveTo>
                <a:cubicBezTo>
                  <a:pt x="144" y="162"/>
                  <a:pt x="144" y="162"/>
                  <a:pt x="144" y="162"/>
                </a:cubicBezTo>
                <a:cubicBezTo>
                  <a:pt x="121" y="162"/>
                  <a:pt x="121" y="162"/>
                  <a:pt x="121" y="162"/>
                </a:cubicBezTo>
                <a:cubicBezTo>
                  <a:pt x="121" y="76"/>
                  <a:pt x="121" y="76"/>
                  <a:pt x="121" y="76"/>
                </a:cubicBezTo>
                <a:lnTo>
                  <a:pt x="144" y="76"/>
                </a:lnTo>
                <a:close/>
                <a:moveTo>
                  <a:pt x="117" y="76"/>
                </a:moveTo>
                <a:cubicBezTo>
                  <a:pt x="117" y="162"/>
                  <a:pt x="117" y="162"/>
                  <a:pt x="117" y="162"/>
                </a:cubicBezTo>
                <a:cubicBezTo>
                  <a:pt x="76" y="162"/>
                  <a:pt x="76" y="162"/>
                  <a:pt x="76" y="162"/>
                </a:cubicBezTo>
                <a:cubicBezTo>
                  <a:pt x="76" y="76"/>
                  <a:pt x="76" y="76"/>
                  <a:pt x="76" y="76"/>
                </a:cubicBezTo>
                <a:lnTo>
                  <a:pt x="117" y="76"/>
                </a:lnTo>
                <a:close/>
                <a:moveTo>
                  <a:pt x="72" y="76"/>
                </a:moveTo>
                <a:cubicBezTo>
                  <a:pt x="72" y="162"/>
                  <a:pt x="72" y="162"/>
                  <a:pt x="72" y="162"/>
                </a:cubicBezTo>
                <a:cubicBezTo>
                  <a:pt x="49" y="162"/>
                  <a:pt x="49" y="162"/>
                  <a:pt x="49" y="162"/>
                </a:cubicBezTo>
                <a:cubicBezTo>
                  <a:pt x="49" y="76"/>
                  <a:pt x="49" y="76"/>
                  <a:pt x="49" y="76"/>
                </a:cubicBezTo>
                <a:lnTo>
                  <a:pt x="72" y="76"/>
                </a:lnTo>
                <a:close/>
                <a:moveTo>
                  <a:pt x="45" y="76"/>
                </a:moveTo>
                <a:cubicBezTo>
                  <a:pt x="45" y="162"/>
                  <a:pt x="45" y="162"/>
                  <a:pt x="45" y="162"/>
                </a:cubicBezTo>
                <a:cubicBezTo>
                  <a:pt x="22" y="162"/>
                  <a:pt x="22" y="162"/>
                  <a:pt x="22" y="162"/>
                </a:cubicBezTo>
                <a:cubicBezTo>
                  <a:pt x="22" y="76"/>
                  <a:pt x="22" y="76"/>
                  <a:pt x="22" y="76"/>
                </a:cubicBezTo>
                <a:lnTo>
                  <a:pt x="45" y="76"/>
                </a:lnTo>
                <a:close/>
                <a:moveTo>
                  <a:pt x="12" y="166"/>
                </a:moveTo>
                <a:cubicBezTo>
                  <a:pt x="181" y="166"/>
                  <a:pt x="181" y="166"/>
                  <a:pt x="181" y="166"/>
                </a:cubicBezTo>
                <a:cubicBezTo>
                  <a:pt x="188" y="189"/>
                  <a:pt x="188" y="189"/>
                  <a:pt x="188" y="189"/>
                </a:cubicBezTo>
                <a:cubicBezTo>
                  <a:pt x="4" y="189"/>
                  <a:pt x="4" y="189"/>
                  <a:pt x="4" y="189"/>
                </a:cubicBezTo>
                <a:lnTo>
                  <a:pt x="12" y="166"/>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85" name="Group 684"/>
          <p:cNvGrpSpPr/>
          <p:nvPr/>
        </p:nvGrpSpPr>
        <p:grpSpPr>
          <a:xfrm>
            <a:off x="2038357" y="4959352"/>
            <a:ext cx="434975" cy="354013"/>
            <a:chOff x="2038351" y="4959351"/>
            <a:chExt cx="434975" cy="354013"/>
          </a:xfrm>
          <a:solidFill>
            <a:schemeClr val="tx2">
              <a:lumMod val="20000"/>
              <a:lumOff val="80000"/>
            </a:schemeClr>
          </a:solidFill>
        </p:grpSpPr>
        <p:sp>
          <p:nvSpPr>
            <p:cNvPr id="686" name="Freeform 222"/>
            <p:cNvSpPr>
              <a:spLocks/>
            </p:cNvSpPr>
            <p:nvPr/>
          </p:nvSpPr>
          <p:spPr bwMode="auto">
            <a:xfrm>
              <a:off x="2241551" y="5060951"/>
              <a:ext cx="28575" cy="131763"/>
            </a:xfrm>
            <a:custGeom>
              <a:avLst/>
              <a:gdLst>
                <a:gd name="T0" fmla="*/ 7 w 13"/>
                <a:gd name="T1" fmla="*/ 0 h 58"/>
                <a:gd name="T2" fmla="*/ 0 w 13"/>
                <a:gd name="T3" fmla="*/ 6 h 58"/>
                <a:gd name="T4" fmla="*/ 5 w 13"/>
                <a:gd name="T5" fmla="*/ 56 h 58"/>
                <a:gd name="T6" fmla="*/ 7 w 13"/>
                <a:gd name="T7" fmla="*/ 58 h 58"/>
                <a:gd name="T8" fmla="*/ 9 w 13"/>
                <a:gd name="T9" fmla="*/ 56 h 58"/>
                <a:gd name="T10" fmla="*/ 9 w 13"/>
                <a:gd name="T11" fmla="*/ 56 h 58"/>
                <a:gd name="T12" fmla="*/ 13 w 13"/>
                <a:gd name="T13" fmla="*/ 6 h 58"/>
                <a:gd name="T14" fmla="*/ 7 w 13"/>
                <a:gd name="T15" fmla="*/ 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58">
                  <a:moveTo>
                    <a:pt x="7" y="0"/>
                  </a:moveTo>
                  <a:cubicBezTo>
                    <a:pt x="3" y="0"/>
                    <a:pt x="1" y="3"/>
                    <a:pt x="0" y="6"/>
                  </a:cubicBezTo>
                  <a:cubicBezTo>
                    <a:pt x="5" y="56"/>
                    <a:pt x="5" y="56"/>
                    <a:pt x="5" y="56"/>
                  </a:cubicBezTo>
                  <a:cubicBezTo>
                    <a:pt x="5" y="57"/>
                    <a:pt x="6" y="58"/>
                    <a:pt x="7" y="58"/>
                  </a:cubicBezTo>
                  <a:cubicBezTo>
                    <a:pt x="8" y="58"/>
                    <a:pt x="9" y="57"/>
                    <a:pt x="9" y="56"/>
                  </a:cubicBezTo>
                  <a:cubicBezTo>
                    <a:pt x="9" y="56"/>
                    <a:pt x="9" y="56"/>
                    <a:pt x="9" y="56"/>
                  </a:cubicBezTo>
                  <a:cubicBezTo>
                    <a:pt x="13" y="6"/>
                    <a:pt x="13" y="6"/>
                    <a:pt x="13" y="6"/>
                  </a:cubicBezTo>
                  <a:cubicBezTo>
                    <a:pt x="13" y="3"/>
                    <a:pt x="10"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7" name="Oval 223"/>
            <p:cNvSpPr>
              <a:spLocks noChangeArrowheads="1"/>
            </p:cNvSpPr>
            <p:nvPr/>
          </p:nvSpPr>
          <p:spPr bwMode="auto">
            <a:xfrm>
              <a:off x="2241551" y="5222876"/>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8" name="Freeform 224"/>
            <p:cNvSpPr>
              <a:spLocks noEditPoints="1"/>
            </p:cNvSpPr>
            <p:nvPr/>
          </p:nvSpPr>
          <p:spPr bwMode="auto">
            <a:xfrm>
              <a:off x="2038351" y="4959351"/>
              <a:ext cx="434975" cy="354013"/>
            </a:xfrm>
            <a:custGeom>
              <a:avLst/>
              <a:gdLst>
                <a:gd name="T0" fmla="*/ 192 w 193"/>
                <a:gd name="T1" fmla="*/ 134 h 157"/>
                <a:gd name="T2" fmla="*/ 192 w 193"/>
                <a:gd name="T3" fmla="*/ 134 h 157"/>
                <a:gd name="T4" fmla="*/ 110 w 193"/>
                <a:gd name="T5" fmla="*/ 8 h 157"/>
                <a:gd name="T6" fmla="*/ 110 w 193"/>
                <a:gd name="T7" fmla="*/ 7 h 157"/>
                <a:gd name="T8" fmla="*/ 97 w 193"/>
                <a:gd name="T9" fmla="*/ 0 h 157"/>
                <a:gd name="T10" fmla="*/ 83 w 193"/>
                <a:gd name="T11" fmla="*/ 8 h 157"/>
                <a:gd name="T12" fmla="*/ 83 w 193"/>
                <a:gd name="T13" fmla="*/ 8 h 157"/>
                <a:gd name="T14" fmla="*/ 2 w 193"/>
                <a:gd name="T15" fmla="*/ 134 h 157"/>
                <a:gd name="T16" fmla="*/ 0 w 193"/>
                <a:gd name="T17" fmla="*/ 141 h 157"/>
                <a:gd name="T18" fmla="*/ 16 w 193"/>
                <a:gd name="T19" fmla="*/ 157 h 157"/>
                <a:gd name="T20" fmla="*/ 178 w 193"/>
                <a:gd name="T21" fmla="*/ 157 h 157"/>
                <a:gd name="T22" fmla="*/ 193 w 193"/>
                <a:gd name="T23" fmla="*/ 141 h 157"/>
                <a:gd name="T24" fmla="*/ 192 w 193"/>
                <a:gd name="T25" fmla="*/ 134 h 157"/>
                <a:gd name="T26" fmla="*/ 178 w 193"/>
                <a:gd name="T27" fmla="*/ 153 h 157"/>
                <a:gd name="T28" fmla="*/ 16 w 193"/>
                <a:gd name="T29" fmla="*/ 153 h 157"/>
                <a:gd name="T30" fmla="*/ 4 w 193"/>
                <a:gd name="T31" fmla="*/ 141 h 157"/>
                <a:gd name="T32" fmla="*/ 5 w 193"/>
                <a:gd name="T33" fmla="*/ 137 h 157"/>
                <a:gd name="T34" fmla="*/ 5 w 193"/>
                <a:gd name="T35" fmla="*/ 136 h 157"/>
                <a:gd name="T36" fmla="*/ 5 w 193"/>
                <a:gd name="T37" fmla="*/ 136 h 157"/>
                <a:gd name="T38" fmla="*/ 87 w 193"/>
                <a:gd name="T39" fmla="*/ 10 h 157"/>
                <a:gd name="T40" fmla="*/ 87 w 193"/>
                <a:gd name="T41" fmla="*/ 9 h 157"/>
                <a:gd name="T42" fmla="*/ 87 w 193"/>
                <a:gd name="T43" fmla="*/ 9 h 157"/>
                <a:gd name="T44" fmla="*/ 97 w 193"/>
                <a:gd name="T45" fmla="*/ 4 h 157"/>
                <a:gd name="T46" fmla="*/ 107 w 193"/>
                <a:gd name="T47" fmla="*/ 9 h 157"/>
                <a:gd name="T48" fmla="*/ 107 w 193"/>
                <a:gd name="T49" fmla="*/ 9 h 157"/>
                <a:gd name="T50" fmla="*/ 107 w 193"/>
                <a:gd name="T51" fmla="*/ 10 h 157"/>
                <a:gd name="T52" fmla="*/ 188 w 193"/>
                <a:gd name="T53" fmla="*/ 136 h 157"/>
                <a:gd name="T54" fmla="*/ 189 w 193"/>
                <a:gd name="T55" fmla="*/ 136 h 157"/>
                <a:gd name="T56" fmla="*/ 189 w 193"/>
                <a:gd name="T57" fmla="*/ 137 h 157"/>
                <a:gd name="T58" fmla="*/ 190 w 193"/>
                <a:gd name="T59" fmla="*/ 141 h 157"/>
                <a:gd name="T60" fmla="*/ 178 w 193"/>
                <a:gd name="T61"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57">
                  <a:moveTo>
                    <a:pt x="192" y="134"/>
                  </a:moveTo>
                  <a:cubicBezTo>
                    <a:pt x="192" y="134"/>
                    <a:pt x="192" y="134"/>
                    <a:pt x="192" y="134"/>
                  </a:cubicBezTo>
                  <a:cubicBezTo>
                    <a:pt x="110" y="8"/>
                    <a:pt x="110" y="8"/>
                    <a:pt x="110" y="8"/>
                  </a:cubicBezTo>
                  <a:cubicBezTo>
                    <a:pt x="110" y="7"/>
                    <a:pt x="110" y="7"/>
                    <a:pt x="110" y="7"/>
                  </a:cubicBezTo>
                  <a:cubicBezTo>
                    <a:pt x="110" y="7"/>
                    <a:pt x="107" y="0"/>
                    <a:pt x="97" y="0"/>
                  </a:cubicBezTo>
                  <a:cubicBezTo>
                    <a:pt x="88" y="0"/>
                    <a:pt x="84" y="7"/>
                    <a:pt x="83" y="8"/>
                  </a:cubicBezTo>
                  <a:cubicBezTo>
                    <a:pt x="83" y="8"/>
                    <a:pt x="83" y="8"/>
                    <a:pt x="83" y="8"/>
                  </a:cubicBezTo>
                  <a:cubicBezTo>
                    <a:pt x="2" y="134"/>
                    <a:pt x="2" y="134"/>
                    <a:pt x="2" y="134"/>
                  </a:cubicBezTo>
                  <a:cubicBezTo>
                    <a:pt x="2" y="134"/>
                    <a:pt x="0" y="137"/>
                    <a:pt x="0" y="141"/>
                  </a:cubicBezTo>
                  <a:cubicBezTo>
                    <a:pt x="0" y="150"/>
                    <a:pt x="7" y="157"/>
                    <a:pt x="16" y="157"/>
                  </a:cubicBezTo>
                  <a:cubicBezTo>
                    <a:pt x="178" y="157"/>
                    <a:pt x="178" y="157"/>
                    <a:pt x="178" y="157"/>
                  </a:cubicBezTo>
                  <a:cubicBezTo>
                    <a:pt x="187" y="157"/>
                    <a:pt x="193" y="150"/>
                    <a:pt x="193" y="141"/>
                  </a:cubicBezTo>
                  <a:cubicBezTo>
                    <a:pt x="193" y="136"/>
                    <a:pt x="192" y="134"/>
                    <a:pt x="192" y="134"/>
                  </a:cubicBezTo>
                  <a:close/>
                  <a:moveTo>
                    <a:pt x="178" y="153"/>
                  </a:moveTo>
                  <a:cubicBezTo>
                    <a:pt x="16" y="153"/>
                    <a:pt x="16" y="153"/>
                    <a:pt x="16" y="153"/>
                  </a:cubicBezTo>
                  <a:cubicBezTo>
                    <a:pt x="9" y="153"/>
                    <a:pt x="4" y="148"/>
                    <a:pt x="4" y="141"/>
                  </a:cubicBezTo>
                  <a:cubicBezTo>
                    <a:pt x="4" y="139"/>
                    <a:pt x="5" y="138"/>
                    <a:pt x="5" y="137"/>
                  </a:cubicBezTo>
                  <a:cubicBezTo>
                    <a:pt x="5" y="136"/>
                    <a:pt x="5" y="136"/>
                    <a:pt x="5" y="136"/>
                  </a:cubicBezTo>
                  <a:cubicBezTo>
                    <a:pt x="5" y="136"/>
                    <a:pt x="5" y="136"/>
                    <a:pt x="5" y="136"/>
                  </a:cubicBezTo>
                  <a:cubicBezTo>
                    <a:pt x="87" y="10"/>
                    <a:pt x="87" y="10"/>
                    <a:pt x="87" y="10"/>
                  </a:cubicBezTo>
                  <a:cubicBezTo>
                    <a:pt x="87" y="10"/>
                    <a:pt x="87" y="10"/>
                    <a:pt x="87" y="9"/>
                  </a:cubicBezTo>
                  <a:cubicBezTo>
                    <a:pt x="87" y="9"/>
                    <a:pt x="87" y="9"/>
                    <a:pt x="87" y="9"/>
                  </a:cubicBezTo>
                  <a:cubicBezTo>
                    <a:pt x="88" y="8"/>
                    <a:pt x="91" y="4"/>
                    <a:pt x="97" y="4"/>
                  </a:cubicBezTo>
                  <a:cubicBezTo>
                    <a:pt x="102" y="4"/>
                    <a:pt x="105" y="6"/>
                    <a:pt x="107" y="9"/>
                  </a:cubicBezTo>
                  <a:cubicBezTo>
                    <a:pt x="107" y="9"/>
                    <a:pt x="107" y="9"/>
                    <a:pt x="107" y="9"/>
                  </a:cubicBezTo>
                  <a:cubicBezTo>
                    <a:pt x="107" y="9"/>
                    <a:pt x="107" y="9"/>
                    <a:pt x="107" y="10"/>
                  </a:cubicBezTo>
                  <a:cubicBezTo>
                    <a:pt x="188" y="136"/>
                    <a:pt x="188" y="136"/>
                    <a:pt x="188" y="136"/>
                  </a:cubicBezTo>
                  <a:cubicBezTo>
                    <a:pt x="188" y="136"/>
                    <a:pt x="188" y="136"/>
                    <a:pt x="189" y="136"/>
                  </a:cubicBezTo>
                  <a:cubicBezTo>
                    <a:pt x="189" y="137"/>
                    <a:pt x="189" y="137"/>
                    <a:pt x="189" y="137"/>
                  </a:cubicBezTo>
                  <a:cubicBezTo>
                    <a:pt x="189" y="138"/>
                    <a:pt x="190" y="139"/>
                    <a:pt x="190" y="141"/>
                  </a:cubicBezTo>
                  <a:cubicBezTo>
                    <a:pt x="190" y="148"/>
                    <a:pt x="184" y="153"/>
                    <a:pt x="178"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89" name="Group 688"/>
          <p:cNvGrpSpPr/>
          <p:nvPr/>
        </p:nvGrpSpPr>
        <p:grpSpPr>
          <a:xfrm>
            <a:off x="2932116" y="4919669"/>
            <a:ext cx="354013" cy="434975"/>
            <a:chOff x="2932113" y="4919663"/>
            <a:chExt cx="354013" cy="434975"/>
          </a:xfrm>
          <a:solidFill>
            <a:schemeClr val="tx2">
              <a:lumMod val="20000"/>
              <a:lumOff val="80000"/>
            </a:schemeClr>
          </a:solidFill>
        </p:grpSpPr>
        <p:sp>
          <p:nvSpPr>
            <p:cNvPr id="690" name="Freeform 225"/>
            <p:cNvSpPr>
              <a:spLocks/>
            </p:cNvSpPr>
            <p:nvPr/>
          </p:nvSpPr>
          <p:spPr bwMode="auto">
            <a:xfrm>
              <a:off x="3106738" y="5040313"/>
              <a:ext cx="6350" cy="254000"/>
            </a:xfrm>
            <a:custGeom>
              <a:avLst/>
              <a:gdLst>
                <a:gd name="T0" fmla="*/ 0 w 3"/>
                <a:gd name="T1" fmla="*/ 2 h 112"/>
                <a:gd name="T2" fmla="*/ 0 w 3"/>
                <a:gd name="T3" fmla="*/ 110 h 112"/>
                <a:gd name="T4" fmla="*/ 2 w 3"/>
                <a:gd name="T5" fmla="*/ 112 h 112"/>
                <a:gd name="T6" fmla="*/ 3 w 3"/>
                <a:gd name="T7" fmla="*/ 110 h 112"/>
                <a:gd name="T8" fmla="*/ 3 w 3"/>
                <a:gd name="T9" fmla="*/ 2 h 112"/>
                <a:gd name="T10" fmla="*/ 2 w 3"/>
                <a:gd name="T11" fmla="*/ 0 h 112"/>
                <a:gd name="T12" fmla="*/ 0 w 3"/>
                <a:gd name="T13" fmla="*/ 2 h 112"/>
              </a:gdLst>
              <a:ahLst/>
              <a:cxnLst>
                <a:cxn ang="0">
                  <a:pos x="T0" y="T1"/>
                </a:cxn>
                <a:cxn ang="0">
                  <a:pos x="T2" y="T3"/>
                </a:cxn>
                <a:cxn ang="0">
                  <a:pos x="T4" y="T5"/>
                </a:cxn>
                <a:cxn ang="0">
                  <a:pos x="T6" y="T7"/>
                </a:cxn>
                <a:cxn ang="0">
                  <a:pos x="T8" y="T9"/>
                </a:cxn>
                <a:cxn ang="0">
                  <a:pos x="T10" y="T11"/>
                </a:cxn>
                <a:cxn ang="0">
                  <a:pos x="T12" y="T13"/>
                </a:cxn>
              </a:cxnLst>
              <a:rect l="0" t="0" r="r" b="b"/>
              <a:pathLst>
                <a:path w="3" h="112">
                  <a:moveTo>
                    <a:pt x="0" y="2"/>
                  </a:moveTo>
                  <a:cubicBezTo>
                    <a:pt x="0" y="110"/>
                    <a:pt x="0" y="110"/>
                    <a:pt x="0" y="110"/>
                  </a:cubicBezTo>
                  <a:cubicBezTo>
                    <a:pt x="0" y="111"/>
                    <a:pt x="1" y="112"/>
                    <a:pt x="2" y="112"/>
                  </a:cubicBezTo>
                  <a:cubicBezTo>
                    <a:pt x="3" y="112"/>
                    <a:pt x="3" y="111"/>
                    <a:pt x="3" y="110"/>
                  </a:cubicBezTo>
                  <a:cubicBezTo>
                    <a:pt x="3" y="2"/>
                    <a:pt x="3" y="2"/>
                    <a:pt x="3" y="2"/>
                  </a:cubicBezTo>
                  <a:cubicBezTo>
                    <a:pt x="3" y="1"/>
                    <a:pt x="3"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1" name="Freeform 226"/>
            <p:cNvSpPr>
              <a:spLocks/>
            </p:cNvSpPr>
            <p:nvPr/>
          </p:nvSpPr>
          <p:spPr bwMode="auto">
            <a:xfrm>
              <a:off x="3167063" y="5040313"/>
              <a:ext cx="22225" cy="257175"/>
            </a:xfrm>
            <a:custGeom>
              <a:avLst/>
              <a:gdLst>
                <a:gd name="T0" fmla="*/ 4 w 10"/>
                <a:gd name="T1" fmla="*/ 110 h 114"/>
                <a:gd name="T2" fmla="*/ 10 w 10"/>
                <a:gd name="T3" fmla="*/ 2 h 114"/>
                <a:gd name="T4" fmla="*/ 8 w 10"/>
                <a:gd name="T5" fmla="*/ 0 h 114"/>
                <a:gd name="T6" fmla="*/ 6 w 10"/>
                <a:gd name="T7" fmla="*/ 2 h 114"/>
                <a:gd name="T8" fmla="*/ 0 w 10"/>
                <a:gd name="T9" fmla="*/ 110 h 114"/>
                <a:gd name="T10" fmla="*/ 2 w 10"/>
                <a:gd name="T11" fmla="*/ 112 h 114"/>
                <a:gd name="T12" fmla="*/ 2 w 10"/>
                <a:gd name="T13" fmla="*/ 114 h 114"/>
                <a:gd name="T14" fmla="*/ 2 w 10"/>
                <a:gd name="T15" fmla="*/ 114 h 114"/>
                <a:gd name="T16" fmla="*/ 2 w 10"/>
                <a:gd name="T17" fmla="*/ 112 h 114"/>
                <a:gd name="T18" fmla="*/ 4 w 10"/>
                <a:gd name="T19"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4">
                  <a:moveTo>
                    <a:pt x="4" y="110"/>
                  </a:moveTo>
                  <a:cubicBezTo>
                    <a:pt x="10" y="2"/>
                    <a:pt x="10" y="2"/>
                    <a:pt x="10" y="2"/>
                  </a:cubicBezTo>
                  <a:cubicBezTo>
                    <a:pt x="10" y="1"/>
                    <a:pt x="9" y="0"/>
                    <a:pt x="8" y="0"/>
                  </a:cubicBezTo>
                  <a:cubicBezTo>
                    <a:pt x="7" y="0"/>
                    <a:pt x="6" y="1"/>
                    <a:pt x="6" y="2"/>
                  </a:cubicBezTo>
                  <a:cubicBezTo>
                    <a:pt x="0" y="110"/>
                    <a:pt x="0" y="110"/>
                    <a:pt x="0" y="110"/>
                  </a:cubicBezTo>
                  <a:cubicBezTo>
                    <a:pt x="0" y="111"/>
                    <a:pt x="1" y="112"/>
                    <a:pt x="2" y="112"/>
                  </a:cubicBezTo>
                  <a:cubicBezTo>
                    <a:pt x="2" y="114"/>
                    <a:pt x="2" y="114"/>
                    <a:pt x="2" y="114"/>
                  </a:cubicBezTo>
                  <a:cubicBezTo>
                    <a:pt x="2" y="114"/>
                    <a:pt x="2" y="114"/>
                    <a:pt x="2" y="114"/>
                  </a:cubicBezTo>
                  <a:cubicBezTo>
                    <a:pt x="2" y="112"/>
                    <a:pt x="2" y="112"/>
                    <a:pt x="2" y="112"/>
                  </a:cubicBezTo>
                  <a:cubicBezTo>
                    <a:pt x="3" y="112"/>
                    <a:pt x="3" y="111"/>
                    <a:pt x="4" y="1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2" name="Freeform 227"/>
            <p:cNvSpPr>
              <a:spLocks/>
            </p:cNvSpPr>
            <p:nvPr/>
          </p:nvSpPr>
          <p:spPr bwMode="auto">
            <a:xfrm>
              <a:off x="3028951" y="5040313"/>
              <a:ext cx="23813" cy="257175"/>
            </a:xfrm>
            <a:custGeom>
              <a:avLst/>
              <a:gdLst>
                <a:gd name="T0" fmla="*/ 10 w 10"/>
                <a:gd name="T1" fmla="*/ 110 h 114"/>
                <a:gd name="T2" fmla="*/ 4 w 10"/>
                <a:gd name="T3" fmla="*/ 2 h 114"/>
                <a:gd name="T4" fmla="*/ 2 w 10"/>
                <a:gd name="T5" fmla="*/ 0 h 114"/>
                <a:gd name="T6" fmla="*/ 1 w 10"/>
                <a:gd name="T7" fmla="*/ 1 h 114"/>
                <a:gd name="T8" fmla="*/ 0 w 10"/>
                <a:gd name="T9" fmla="*/ 2 h 114"/>
                <a:gd name="T10" fmla="*/ 7 w 10"/>
                <a:gd name="T11" fmla="*/ 110 h 114"/>
                <a:gd name="T12" fmla="*/ 9 w 10"/>
                <a:gd name="T13" fmla="*/ 112 h 114"/>
                <a:gd name="T14" fmla="*/ 9 w 10"/>
                <a:gd name="T15" fmla="*/ 114 h 114"/>
                <a:gd name="T16" fmla="*/ 9 w 10"/>
                <a:gd name="T17" fmla="*/ 114 h 114"/>
                <a:gd name="T18" fmla="*/ 9 w 10"/>
                <a:gd name="T19" fmla="*/ 112 h 114"/>
                <a:gd name="T20" fmla="*/ 10 w 10"/>
                <a:gd name="T21"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14">
                  <a:moveTo>
                    <a:pt x="10" y="110"/>
                  </a:moveTo>
                  <a:cubicBezTo>
                    <a:pt x="4" y="2"/>
                    <a:pt x="4" y="2"/>
                    <a:pt x="4" y="2"/>
                  </a:cubicBezTo>
                  <a:cubicBezTo>
                    <a:pt x="4" y="1"/>
                    <a:pt x="3" y="0"/>
                    <a:pt x="2" y="0"/>
                  </a:cubicBezTo>
                  <a:cubicBezTo>
                    <a:pt x="1" y="0"/>
                    <a:pt x="1" y="0"/>
                    <a:pt x="1" y="1"/>
                  </a:cubicBezTo>
                  <a:cubicBezTo>
                    <a:pt x="0" y="1"/>
                    <a:pt x="0" y="1"/>
                    <a:pt x="0" y="2"/>
                  </a:cubicBezTo>
                  <a:cubicBezTo>
                    <a:pt x="7" y="110"/>
                    <a:pt x="7" y="110"/>
                    <a:pt x="7" y="110"/>
                  </a:cubicBezTo>
                  <a:cubicBezTo>
                    <a:pt x="7" y="111"/>
                    <a:pt x="8" y="112"/>
                    <a:pt x="9" y="112"/>
                  </a:cubicBezTo>
                  <a:cubicBezTo>
                    <a:pt x="9" y="114"/>
                    <a:pt x="9" y="114"/>
                    <a:pt x="9" y="114"/>
                  </a:cubicBezTo>
                  <a:cubicBezTo>
                    <a:pt x="9" y="114"/>
                    <a:pt x="9" y="114"/>
                    <a:pt x="9" y="114"/>
                  </a:cubicBezTo>
                  <a:cubicBezTo>
                    <a:pt x="9" y="112"/>
                    <a:pt x="9" y="112"/>
                    <a:pt x="9" y="112"/>
                  </a:cubicBezTo>
                  <a:cubicBezTo>
                    <a:pt x="10" y="112"/>
                    <a:pt x="10" y="111"/>
                    <a:pt x="10" y="1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3" name="Freeform 228"/>
            <p:cNvSpPr>
              <a:spLocks noEditPoints="1"/>
            </p:cNvSpPr>
            <p:nvPr/>
          </p:nvSpPr>
          <p:spPr bwMode="auto">
            <a:xfrm>
              <a:off x="2932113" y="4919663"/>
              <a:ext cx="354013" cy="434975"/>
            </a:xfrm>
            <a:custGeom>
              <a:avLst/>
              <a:gdLst>
                <a:gd name="T0" fmla="*/ 144 w 157"/>
                <a:gd name="T1" fmla="*/ 31 h 193"/>
                <a:gd name="T2" fmla="*/ 155 w 157"/>
                <a:gd name="T3" fmla="*/ 31 h 193"/>
                <a:gd name="T4" fmla="*/ 157 w 157"/>
                <a:gd name="T5" fmla="*/ 29 h 193"/>
                <a:gd name="T6" fmla="*/ 155 w 157"/>
                <a:gd name="T7" fmla="*/ 27 h 193"/>
                <a:gd name="T8" fmla="*/ 108 w 157"/>
                <a:gd name="T9" fmla="*/ 27 h 193"/>
                <a:gd name="T10" fmla="*/ 108 w 157"/>
                <a:gd name="T11" fmla="*/ 6 h 193"/>
                <a:gd name="T12" fmla="*/ 101 w 157"/>
                <a:gd name="T13" fmla="*/ 0 h 193"/>
                <a:gd name="T14" fmla="*/ 56 w 157"/>
                <a:gd name="T15" fmla="*/ 0 h 193"/>
                <a:gd name="T16" fmla="*/ 50 w 157"/>
                <a:gd name="T17" fmla="*/ 6 h 193"/>
                <a:gd name="T18" fmla="*/ 50 w 157"/>
                <a:gd name="T19" fmla="*/ 27 h 193"/>
                <a:gd name="T20" fmla="*/ 2 w 157"/>
                <a:gd name="T21" fmla="*/ 27 h 193"/>
                <a:gd name="T22" fmla="*/ 0 w 157"/>
                <a:gd name="T23" fmla="*/ 29 h 193"/>
                <a:gd name="T24" fmla="*/ 2 w 157"/>
                <a:gd name="T25" fmla="*/ 31 h 193"/>
                <a:gd name="T26" fmla="*/ 13 w 157"/>
                <a:gd name="T27" fmla="*/ 31 h 193"/>
                <a:gd name="T28" fmla="*/ 23 w 157"/>
                <a:gd name="T29" fmla="*/ 177 h 193"/>
                <a:gd name="T30" fmla="*/ 38 w 157"/>
                <a:gd name="T31" fmla="*/ 193 h 193"/>
                <a:gd name="T32" fmla="*/ 119 w 157"/>
                <a:gd name="T33" fmla="*/ 193 h 193"/>
                <a:gd name="T34" fmla="*/ 135 w 157"/>
                <a:gd name="T35" fmla="*/ 177 h 193"/>
                <a:gd name="T36" fmla="*/ 144 w 157"/>
                <a:gd name="T37" fmla="*/ 31 h 193"/>
                <a:gd name="T38" fmla="*/ 53 w 157"/>
                <a:gd name="T39" fmla="*/ 4 h 193"/>
                <a:gd name="T40" fmla="*/ 104 w 157"/>
                <a:gd name="T41" fmla="*/ 4 h 193"/>
                <a:gd name="T42" fmla="*/ 104 w 157"/>
                <a:gd name="T43" fmla="*/ 27 h 193"/>
                <a:gd name="T44" fmla="*/ 53 w 157"/>
                <a:gd name="T45" fmla="*/ 27 h 193"/>
                <a:gd name="T46" fmla="*/ 53 w 157"/>
                <a:gd name="T47" fmla="*/ 4 h 193"/>
                <a:gd name="T48" fmla="*/ 119 w 157"/>
                <a:gd name="T49" fmla="*/ 189 h 193"/>
                <a:gd name="T50" fmla="*/ 38 w 157"/>
                <a:gd name="T51" fmla="*/ 189 h 193"/>
                <a:gd name="T52" fmla="*/ 26 w 157"/>
                <a:gd name="T53" fmla="*/ 178 h 193"/>
                <a:gd name="T54" fmla="*/ 26 w 157"/>
                <a:gd name="T55" fmla="*/ 178 h 193"/>
                <a:gd name="T56" fmla="*/ 17 w 157"/>
                <a:gd name="T57" fmla="*/ 31 h 193"/>
                <a:gd name="T58" fmla="*/ 140 w 157"/>
                <a:gd name="T59" fmla="*/ 31 h 193"/>
                <a:gd name="T60" fmla="*/ 131 w 157"/>
                <a:gd name="T61" fmla="*/ 178 h 193"/>
                <a:gd name="T62" fmla="*/ 119 w 157"/>
                <a:gd name="T63"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7" h="193">
                  <a:moveTo>
                    <a:pt x="144" y="31"/>
                  </a:moveTo>
                  <a:cubicBezTo>
                    <a:pt x="155" y="31"/>
                    <a:pt x="155" y="31"/>
                    <a:pt x="155" y="31"/>
                  </a:cubicBezTo>
                  <a:cubicBezTo>
                    <a:pt x="156" y="31"/>
                    <a:pt x="157" y="30"/>
                    <a:pt x="157" y="29"/>
                  </a:cubicBezTo>
                  <a:cubicBezTo>
                    <a:pt x="157" y="28"/>
                    <a:pt x="156" y="27"/>
                    <a:pt x="155" y="27"/>
                  </a:cubicBezTo>
                  <a:cubicBezTo>
                    <a:pt x="108" y="27"/>
                    <a:pt x="108" y="27"/>
                    <a:pt x="108" y="27"/>
                  </a:cubicBezTo>
                  <a:cubicBezTo>
                    <a:pt x="108" y="6"/>
                    <a:pt x="108" y="6"/>
                    <a:pt x="108" y="6"/>
                  </a:cubicBezTo>
                  <a:cubicBezTo>
                    <a:pt x="108" y="3"/>
                    <a:pt x="105" y="0"/>
                    <a:pt x="101" y="0"/>
                  </a:cubicBezTo>
                  <a:cubicBezTo>
                    <a:pt x="56" y="0"/>
                    <a:pt x="56" y="0"/>
                    <a:pt x="56" y="0"/>
                  </a:cubicBezTo>
                  <a:cubicBezTo>
                    <a:pt x="53" y="0"/>
                    <a:pt x="50" y="3"/>
                    <a:pt x="50" y="6"/>
                  </a:cubicBezTo>
                  <a:cubicBezTo>
                    <a:pt x="50" y="27"/>
                    <a:pt x="50" y="27"/>
                    <a:pt x="50" y="27"/>
                  </a:cubicBezTo>
                  <a:cubicBezTo>
                    <a:pt x="2" y="27"/>
                    <a:pt x="2" y="27"/>
                    <a:pt x="2" y="27"/>
                  </a:cubicBezTo>
                  <a:cubicBezTo>
                    <a:pt x="1" y="27"/>
                    <a:pt x="0" y="28"/>
                    <a:pt x="0" y="29"/>
                  </a:cubicBezTo>
                  <a:cubicBezTo>
                    <a:pt x="0" y="30"/>
                    <a:pt x="1" y="31"/>
                    <a:pt x="2" y="31"/>
                  </a:cubicBezTo>
                  <a:cubicBezTo>
                    <a:pt x="13" y="31"/>
                    <a:pt x="13" y="31"/>
                    <a:pt x="13" y="31"/>
                  </a:cubicBezTo>
                  <a:cubicBezTo>
                    <a:pt x="23" y="177"/>
                    <a:pt x="23" y="177"/>
                    <a:pt x="23" y="177"/>
                  </a:cubicBezTo>
                  <a:cubicBezTo>
                    <a:pt x="24" y="185"/>
                    <a:pt x="29" y="193"/>
                    <a:pt x="38" y="193"/>
                  </a:cubicBezTo>
                  <a:cubicBezTo>
                    <a:pt x="119" y="193"/>
                    <a:pt x="119" y="193"/>
                    <a:pt x="119" y="193"/>
                  </a:cubicBezTo>
                  <a:cubicBezTo>
                    <a:pt x="128" y="193"/>
                    <a:pt x="133" y="184"/>
                    <a:pt x="135" y="177"/>
                  </a:cubicBezTo>
                  <a:lnTo>
                    <a:pt x="144" y="31"/>
                  </a:lnTo>
                  <a:close/>
                  <a:moveTo>
                    <a:pt x="53" y="4"/>
                  </a:moveTo>
                  <a:cubicBezTo>
                    <a:pt x="104" y="4"/>
                    <a:pt x="104" y="4"/>
                    <a:pt x="104" y="4"/>
                  </a:cubicBezTo>
                  <a:cubicBezTo>
                    <a:pt x="104" y="27"/>
                    <a:pt x="104" y="27"/>
                    <a:pt x="104" y="27"/>
                  </a:cubicBezTo>
                  <a:cubicBezTo>
                    <a:pt x="53" y="27"/>
                    <a:pt x="53" y="27"/>
                    <a:pt x="53" y="27"/>
                  </a:cubicBezTo>
                  <a:lnTo>
                    <a:pt x="53" y="4"/>
                  </a:lnTo>
                  <a:close/>
                  <a:moveTo>
                    <a:pt x="119" y="189"/>
                  </a:moveTo>
                  <a:cubicBezTo>
                    <a:pt x="38" y="189"/>
                    <a:pt x="38" y="189"/>
                    <a:pt x="38" y="189"/>
                  </a:cubicBezTo>
                  <a:cubicBezTo>
                    <a:pt x="32" y="189"/>
                    <a:pt x="27" y="185"/>
                    <a:pt x="26" y="178"/>
                  </a:cubicBezTo>
                  <a:cubicBezTo>
                    <a:pt x="26" y="178"/>
                    <a:pt x="26" y="178"/>
                    <a:pt x="26" y="178"/>
                  </a:cubicBezTo>
                  <a:cubicBezTo>
                    <a:pt x="17" y="31"/>
                    <a:pt x="17" y="31"/>
                    <a:pt x="17" y="31"/>
                  </a:cubicBezTo>
                  <a:cubicBezTo>
                    <a:pt x="140" y="31"/>
                    <a:pt x="140" y="31"/>
                    <a:pt x="140" y="31"/>
                  </a:cubicBezTo>
                  <a:cubicBezTo>
                    <a:pt x="131" y="178"/>
                    <a:pt x="131" y="178"/>
                    <a:pt x="131" y="178"/>
                  </a:cubicBezTo>
                  <a:cubicBezTo>
                    <a:pt x="130" y="184"/>
                    <a:pt x="125" y="189"/>
                    <a:pt x="119"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4" name="Group 693"/>
          <p:cNvGrpSpPr/>
          <p:nvPr/>
        </p:nvGrpSpPr>
        <p:grpSpPr>
          <a:xfrm>
            <a:off x="3816351" y="4919669"/>
            <a:ext cx="292100" cy="434975"/>
            <a:chOff x="3816351" y="4919663"/>
            <a:chExt cx="292100" cy="434975"/>
          </a:xfrm>
          <a:solidFill>
            <a:schemeClr val="tx2">
              <a:lumMod val="20000"/>
              <a:lumOff val="80000"/>
            </a:schemeClr>
          </a:solidFill>
        </p:grpSpPr>
        <p:sp>
          <p:nvSpPr>
            <p:cNvPr id="695" name="Freeform 229"/>
            <p:cNvSpPr>
              <a:spLocks/>
            </p:cNvSpPr>
            <p:nvPr/>
          </p:nvSpPr>
          <p:spPr bwMode="auto">
            <a:xfrm>
              <a:off x="3957638" y="5040313"/>
              <a:ext cx="9525" cy="254000"/>
            </a:xfrm>
            <a:custGeom>
              <a:avLst/>
              <a:gdLst>
                <a:gd name="T0" fmla="*/ 0 w 4"/>
                <a:gd name="T1" fmla="*/ 2 h 112"/>
                <a:gd name="T2" fmla="*/ 0 w 4"/>
                <a:gd name="T3" fmla="*/ 110 h 112"/>
                <a:gd name="T4" fmla="*/ 2 w 4"/>
                <a:gd name="T5" fmla="*/ 112 h 112"/>
                <a:gd name="T6" fmla="*/ 4 w 4"/>
                <a:gd name="T7" fmla="*/ 110 h 112"/>
                <a:gd name="T8" fmla="*/ 4 w 4"/>
                <a:gd name="T9" fmla="*/ 2 h 112"/>
                <a:gd name="T10" fmla="*/ 2 w 4"/>
                <a:gd name="T11" fmla="*/ 0 h 112"/>
                <a:gd name="T12" fmla="*/ 0 w 4"/>
                <a:gd name="T13" fmla="*/ 2 h 112"/>
              </a:gdLst>
              <a:ahLst/>
              <a:cxnLst>
                <a:cxn ang="0">
                  <a:pos x="T0" y="T1"/>
                </a:cxn>
                <a:cxn ang="0">
                  <a:pos x="T2" y="T3"/>
                </a:cxn>
                <a:cxn ang="0">
                  <a:pos x="T4" y="T5"/>
                </a:cxn>
                <a:cxn ang="0">
                  <a:pos x="T6" y="T7"/>
                </a:cxn>
                <a:cxn ang="0">
                  <a:pos x="T8" y="T9"/>
                </a:cxn>
                <a:cxn ang="0">
                  <a:pos x="T10" y="T11"/>
                </a:cxn>
                <a:cxn ang="0">
                  <a:pos x="T12" y="T13"/>
                </a:cxn>
              </a:cxnLst>
              <a:rect l="0" t="0" r="r" b="b"/>
              <a:pathLst>
                <a:path w="4" h="112">
                  <a:moveTo>
                    <a:pt x="0" y="2"/>
                  </a:moveTo>
                  <a:cubicBezTo>
                    <a:pt x="0" y="110"/>
                    <a:pt x="0" y="110"/>
                    <a:pt x="0" y="110"/>
                  </a:cubicBezTo>
                  <a:cubicBezTo>
                    <a:pt x="0" y="111"/>
                    <a:pt x="1" y="112"/>
                    <a:pt x="2" y="112"/>
                  </a:cubicBezTo>
                  <a:cubicBezTo>
                    <a:pt x="3" y="112"/>
                    <a:pt x="4" y="111"/>
                    <a:pt x="4" y="110"/>
                  </a:cubicBezTo>
                  <a:cubicBezTo>
                    <a:pt x="4" y="2"/>
                    <a:pt x="4" y="2"/>
                    <a:pt x="4" y="2"/>
                  </a:cubicBezTo>
                  <a:cubicBezTo>
                    <a:pt x="4" y="1"/>
                    <a:pt x="3"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6" name="Freeform 230"/>
            <p:cNvSpPr>
              <a:spLocks/>
            </p:cNvSpPr>
            <p:nvPr/>
          </p:nvSpPr>
          <p:spPr bwMode="auto">
            <a:xfrm>
              <a:off x="4017963" y="5040313"/>
              <a:ext cx="25400" cy="257175"/>
            </a:xfrm>
            <a:custGeom>
              <a:avLst/>
              <a:gdLst>
                <a:gd name="T0" fmla="*/ 4 w 11"/>
                <a:gd name="T1" fmla="*/ 110 h 114"/>
                <a:gd name="T2" fmla="*/ 11 w 11"/>
                <a:gd name="T3" fmla="*/ 2 h 114"/>
                <a:gd name="T4" fmla="*/ 9 w 11"/>
                <a:gd name="T5" fmla="*/ 0 h 114"/>
                <a:gd name="T6" fmla="*/ 7 w 11"/>
                <a:gd name="T7" fmla="*/ 2 h 114"/>
                <a:gd name="T8" fmla="*/ 0 w 11"/>
                <a:gd name="T9" fmla="*/ 110 h 114"/>
                <a:gd name="T10" fmla="*/ 2 w 11"/>
                <a:gd name="T11" fmla="*/ 112 h 114"/>
                <a:gd name="T12" fmla="*/ 2 w 11"/>
                <a:gd name="T13" fmla="*/ 114 h 114"/>
                <a:gd name="T14" fmla="*/ 2 w 11"/>
                <a:gd name="T15" fmla="*/ 114 h 114"/>
                <a:gd name="T16" fmla="*/ 2 w 11"/>
                <a:gd name="T17" fmla="*/ 112 h 114"/>
                <a:gd name="T18" fmla="*/ 4 w 11"/>
                <a:gd name="T19"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4">
                  <a:moveTo>
                    <a:pt x="4" y="110"/>
                  </a:moveTo>
                  <a:cubicBezTo>
                    <a:pt x="11" y="2"/>
                    <a:pt x="11" y="2"/>
                    <a:pt x="11" y="2"/>
                  </a:cubicBezTo>
                  <a:cubicBezTo>
                    <a:pt x="11" y="1"/>
                    <a:pt x="10" y="0"/>
                    <a:pt x="9" y="0"/>
                  </a:cubicBezTo>
                  <a:cubicBezTo>
                    <a:pt x="8" y="0"/>
                    <a:pt x="7" y="1"/>
                    <a:pt x="7" y="2"/>
                  </a:cubicBezTo>
                  <a:cubicBezTo>
                    <a:pt x="0" y="110"/>
                    <a:pt x="0" y="110"/>
                    <a:pt x="0" y="110"/>
                  </a:cubicBezTo>
                  <a:cubicBezTo>
                    <a:pt x="0" y="111"/>
                    <a:pt x="1" y="112"/>
                    <a:pt x="2" y="112"/>
                  </a:cubicBezTo>
                  <a:cubicBezTo>
                    <a:pt x="2" y="114"/>
                    <a:pt x="2" y="114"/>
                    <a:pt x="2" y="114"/>
                  </a:cubicBezTo>
                  <a:cubicBezTo>
                    <a:pt x="2" y="114"/>
                    <a:pt x="2" y="114"/>
                    <a:pt x="2" y="114"/>
                  </a:cubicBezTo>
                  <a:cubicBezTo>
                    <a:pt x="2" y="112"/>
                    <a:pt x="2" y="112"/>
                    <a:pt x="2" y="112"/>
                  </a:cubicBezTo>
                  <a:cubicBezTo>
                    <a:pt x="3" y="112"/>
                    <a:pt x="4" y="111"/>
                    <a:pt x="4" y="1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7" name="Freeform 231"/>
            <p:cNvSpPr>
              <a:spLocks/>
            </p:cNvSpPr>
            <p:nvPr/>
          </p:nvSpPr>
          <p:spPr bwMode="auto">
            <a:xfrm>
              <a:off x="3883026" y="5040313"/>
              <a:ext cx="22225" cy="257175"/>
            </a:xfrm>
            <a:custGeom>
              <a:avLst/>
              <a:gdLst>
                <a:gd name="T0" fmla="*/ 10 w 10"/>
                <a:gd name="T1" fmla="*/ 110 h 114"/>
                <a:gd name="T2" fmla="*/ 3 w 10"/>
                <a:gd name="T3" fmla="*/ 2 h 114"/>
                <a:gd name="T4" fmla="*/ 2 w 10"/>
                <a:gd name="T5" fmla="*/ 0 h 114"/>
                <a:gd name="T6" fmla="*/ 0 w 10"/>
                <a:gd name="T7" fmla="*/ 2 h 114"/>
                <a:gd name="T8" fmla="*/ 6 w 10"/>
                <a:gd name="T9" fmla="*/ 110 h 114"/>
                <a:gd name="T10" fmla="*/ 8 w 10"/>
                <a:gd name="T11" fmla="*/ 112 h 114"/>
                <a:gd name="T12" fmla="*/ 8 w 10"/>
                <a:gd name="T13" fmla="*/ 114 h 114"/>
                <a:gd name="T14" fmla="*/ 8 w 10"/>
                <a:gd name="T15" fmla="*/ 114 h 114"/>
                <a:gd name="T16" fmla="*/ 8 w 10"/>
                <a:gd name="T17" fmla="*/ 112 h 114"/>
                <a:gd name="T18" fmla="*/ 10 w 10"/>
                <a:gd name="T19"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4">
                  <a:moveTo>
                    <a:pt x="10" y="110"/>
                  </a:moveTo>
                  <a:cubicBezTo>
                    <a:pt x="3" y="2"/>
                    <a:pt x="3" y="2"/>
                    <a:pt x="3" y="2"/>
                  </a:cubicBezTo>
                  <a:cubicBezTo>
                    <a:pt x="3" y="1"/>
                    <a:pt x="3" y="0"/>
                    <a:pt x="2" y="0"/>
                  </a:cubicBezTo>
                  <a:cubicBezTo>
                    <a:pt x="1" y="0"/>
                    <a:pt x="0" y="1"/>
                    <a:pt x="0" y="2"/>
                  </a:cubicBezTo>
                  <a:cubicBezTo>
                    <a:pt x="6" y="110"/>
                    <a:pt x="6" y="110"/>
                    <a:pt x="6" y="110"/>
                  </a:cubicBezTo>
                  <a:cubicBezTo>
                    <a:pt x="6" y="111"/>
                    <a:pt x="7" y="112"/>
                    <a:pt x="8" y="112"/>
                  </a:cubicBezTo>
                  <a:cubicBezTo>
                    <a:pt x="8" y="114"/>
                    <a:pt x="8" y="114"/>
                    <a:pt x="8" y="114"/>
                  </a:cubicBezTo>
                  <a:cubicBezTo>
                    <a:pt x="8" y="114"/>
                    <a:pt x="8" y="114"/>
                    <a:pt x="8" y="114"/>
                  </a:cubicBezTo>
                  <a:cubicBezTo>
                    <a:pt x="8" y="112"/>
                    <a:pt x="8" y="112"/>
                    <a:pt x="8" y="112"/>
                  </a:cubicBezTo>
                  <a:cubicBezTo>
                    <a:pt x="9" y="112"/>
                    <a:pt x="10" y="111"/>
                    <a:pt x="10" y="1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8" name="Freeform 232"/>
            <p:cNvSpPr>
              <a:spLocks noEditPoints="1"/>
            </p:cNvSpPr>
            <p:nvPr/>
          </p:nvSpPr>
          <p:spPr bwMode="auto">
            <a:xfrm>
              <a:off x="3816351" y="4919663"/>
              <a:ext cx="292100" cy="434975"/>
            </a:xfrm>
            <a:custGeom>
              <a:avLst/>
              <a:gdLst>
                <a:gd name="T0" fmla="*/ 130 w 130"/>
                <a:gd name="T1" fmla="*/ 29 h 193"/>
                <a:gd name="T2" fmla="*/ 128 w 130"/>
                <a:gd name="T3" fmla="*/ 27 h 193"/>
                <a:gd name="T4" fmla="*/ 120 w 130"/>
                <a:gd name="T5" fmla="*/ 27 h 193"/>
                <a:gd name="T6" fmla="*/ 119 w 130"/>
                <a:gd name="T7" fmla="*/ 26 h 193"/>
                <a:gd name="T8" fmla="*/ 111 w 130"/>
                <a:gd name="T9" fmla="*/ 17 h 193"/>
                <a:gd name="T10" fmla="*/ 90 w 130"/>
                <a:gd name="T11" fmla="*/ 4 h 193"/>
                <a:gd name="T12" fmla="*/ 70 w 130"/>
                <a:gd name="T13" fmla="*/ 11 h 193"/>
                <a:gd name="T14" fmla="*/ 64 w 130"/>
                <a:gd name="T15" fmla="*/ 13 h 193"/>
                <a:gd name="T16" fmla="*/ 56 w 130"/>
                <a:gd name="T17" fmla="*/ 9 h 193"/>
                <a:gd name="T18" fmla="*/ 56 w 130"/>
                <a:gd name="T19" fmla="*/ 9 h 193"/>
                <a:gd name="T20" fmla="*/ 55 w 130"/>
                <a:gd name="T21" fmla="*/ 8 h 193"/>
                <a:gd name="T22" fmla="*/ 41 w 130"/>
                <a:gd name="T23" fmla="*/ 0 h 193"/>
                <a:gd name="T24" fmla="*/ 26 w 130"/>
                <a:gd name="T25" fmla="*/ 10 h 193"/>
                <a:gd name="T26" fmla="*/ 25 w 130"/>
                <a:gd name="T27" fmla="*/ 11 h 193"/>
                <a:gd name="T28" fmla="*/ 24 w 130"/>
                <a:gd name="T29" fmla="*/ 12 h 193"/>
                <a:gd name="T30" fmla="*/ 8 w 130"/>
                <a:gd name="T31" fmla="*/ 25 h 193"/>
                <a:gd name="T32" fmla="*/ 7 w 130"/>
                <a:gd name="T33" fmla="*/ 27 h 193"/>
                <a:gd name="T34" fmla="*/ 2 w 130"/>
                <a:gd name="T35" fmla="*/ 27 h 193"/>
                <a:gd name="T36" fmla="*/ 0 w 130"/>
                <a:gd name="T37" fmla="*/ 29 h 193"/>
                <a:gd name="T38" fmla="*/ 9 w 130"/>
                <a:gd name="T39" fmla="*/ 177 h 193"/>
                <a:gd name="T40" fmla="*/ 25 w 130"/>
                <a:gd name="T41" fmla="*/ 193 h 193"/>
                <a:gd name="T42" fmla="*/ 106 w 130"/>
                <a:gd name="T43" fmla="*/ 193 h 193"/>
                <a:gd name="T44" fmla="*/ 121 w 130"/>
                <a:gd name="T45" fmla="*/ 177 h 193"/>
                <a:gd name="T46" fmla="*/ 130 w 130"/>
                <a:gd name="T47" fmla="*/ 29 h 193"/>
                <a:gd name="T48" fmla="*/ 13 w 130"/>
                <a:gd name="T49" fmla="*/ 23 h 193"/>
                <a:gd name="T50" fmla="*/ 25 w 130"/>
                <a:gd name="T51" fmla="*/ 15 h 193"/>
                <a:gd name="T52" fmla="*/ 29 w 130"/>
                <a:gd name="T53" fmla="*/ 11 h 193"/>
                <a:gd name="T54" fmla="*/ 41 w 130"/>
                <a:gd name="T55" fmla="*/ 4 h 193"/>
                <a:gd name="T56" fmla="*/ 52 w 130"/>
                <a:gd name="T57" fmla="*/ 9 h 193"/>
                <a:gd name="T58" fmla="*/ 53 w 130"/>
                <a:gd name="T59" fmla="*/ 11 h 193"/>
                <a:gd name="T60" fmla="*/ 64 w 130"/>
                <a:gd name="T61" fmla="*/ 17 h 193"/>
                <a:gd name="T62" fmla="*/ 73 w 130"/>
                <a:gd name="T63" fmla="*/ 13 h 193"/>
                <a:gd name="T64" fmla="*/ 90 w 130"/>
                <a:gd name="T65" fmla="*/ 8 h 193"/>
                <a:gd name="T66" fmla="*/ 106 w 130"/>
                <a:gd name="T67" fmla="*/ 16 h 193"/>
                <a:gd name="T68" fmla="*/ 110 w 130"/>
                <a:gd name="T69" fmla="*/ 22 h 193"/>
                <a:gd name="T70" fmla="*/ 115 w 130"/>
                <a:gd name="T71" fmla="*/ 27 h 193"/>
                <a:gd name="T72" fmla="*/ 10 w 130"/>
                <a:gd name="T73" fmla="*/ 27 h 193"/>
                <a:gd name="T74" fmla="*/ 13 w 130"/>
                <a:gd name="T75" fmla="*/ 23 h 193"/>
                <a:gd name="T76" fmla="*/ 106 w 130"/>
                <a:gd name="T77" fmla="*/ 189 h 193"/>
                <a:gd name="T78" fmla="*/ 25 w 130"/>
                <a:gd name="T79" fmla="*/ 189 h 193"/>
                <a:gd name="T80" fmla="*/ 13 w 130"/>
                <a:gd name="T81" fmla="*/ 178 h 193"/>
                <a:gd name="T82" fmla="*/ 13 w 130"/>
                <a:gd name="T83" fmla="*/ 178 h 193"/>
                <a:gd name="T84" fmla="*/ 4 w 130"/>
                <a:gd name="T85" fmla="*/ 31 h 193"/>
                <a:gd name="T86" fmla="*/ 126 w 130"/>
                <a:gd name="T87" fmla="*/ 31 h 193"/>
                <a:gd name="T88" fmla="*/ 118 w 130"/>
                <a:gd name="T89" fmla="*/ 178 h 193"/>
                <a:gd name="T90" fmla="*/ 106 w 130"/>
                <a:gd name="T91"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0" h="193">
                  <a:moveTo>
                    <a:pt x="130" y="29"/>
                  </a:moveTo>
                  <a:cubicBezTo>
                    <a:pt x="130" y="28"/>
                    <a:pt x="129" y="27"/>
                    <a:pt x="128" y="27"/>
                  </a:cubicBezTo>
                  <a:cubicBezTo>
                    <a:pt x="120" y="27"/>
                    <a:pt x="120" y="27"/>
                    <a:pt x="120" y="27"/>
                  </a:cubicBezTo>
                  <a:cubicBezTo>
                    <a:pt x="119" y="26"/>
                    <a:pt x="119" y="26"/>
                    <a:pt x="119" y="26"/>
                  </a:cubicBezTo>
                  <a:cubicBezTo>
                    <a:pt x="117" y="24"/>
                    <a:pt x="113" y="21"/>
                    <a:pt x="111" y="17"/>
                  </a:cubicBezTo>
                  <a:cubicBezTo>
                    <a:pt x="106" y="8"/>
                    <a:pt x="99" y="4"/>
                    <a:pt x="90" y="4"/>
                  </a:cubicBezTo>
                  <a:cubicBezTo>
                    <a:pt x="81" y="4"/>
                    <a:pt x="74" y="6"/>
                    <a:pt x="70" y="11"/>
                  </a:cubicBezTo>
                  <a:cubicBezTo>
                    <a:pt x="68" y="12"/>
                    <a:pt x="66" y="13"/>
                    <a:pt x="64" y="13"/>
                  </a:cubicBezTo>
                  <a:cubicBezTo>
                    <a:pt x="61" y="13"/>
                    <a:pt x="58" y="12"/>
                    <a:pt x="56" y="9"/>
                  </a:cubicBezTo>
                  <a:cubicBezTo>
                    <a:pt x="56" y="9"/>
                    <a:pt x="56" y="9"/>
                    <a:pt x="56" y="9"/>
                  </a:cubicBezTo>
                  <a:cubicBezTo>
                    <a:pt x="55" y="8"/>
                    <a:pt x="55" y="8"/>
                    <a:pt x="55" y="8"/>
                  </a:cubicBezTo>
                  <a:cubicBezTo>
                    <a:pt x="54" y="3"/>
                    <a:pt x="48" y="0"/>
                    <a:pt x="41" y="0"/>
                  </a:cubicBezTo>
                  <a:cubicBezTo>
                    <a:pt x="33" y="0"/>
                    <a:pt x="27" y="4"/>
                    <a:pt x="26" y="10"/>
                  </a:cubicBezTo>
                  <a:cubicBezTo>
                    <a:pt x="25" y="11"/>
                    <a:pt x="25" y="11"/>
                    <a:pt x="25" y="11"/>
                  </a:cubicBezTo>
                  <a:cubicBezTo>
                    <a:pt x="24" y="12"/>
                    <a:pt x="24" y="12"/>
                    <a:pt x="24" y="12"/>
                  </a:cubicBezTo>
                  <a:cubicBezTo>
                    <a:pt x="16" y="15"/>
                    <a:pt x="10" y="19"/>
                    <a:pt x="8" y="25"/>
                  </a:cubicBezTo>
                  <a:cubicBezTo>
                    <a:pt x="7" y="27"/>
                    <a:pt x="7" y="27"/>
                    <a:pt x="7" y="27"/>
                  </a:cubicBezTo>
                  <a:cubicBezTo>
                    <a:pt x="2" y="27"/>
                    <a:pt x="2" y="27"/>
                    <a:pt x="2" y="27"/>
                  </a:cubicBezTo>
                  <a:cubicBezTo>
                    <a:pt x="1" y="27"/>
                    <a:pt x="0" y="28"/>
                    <a:pt x="0" y="29"/>
                  </a:cubicBezTo>
                  <a:cubicBezTo>
                    <a:pt x="9" y="177"/>
                    <a:pt x="9" y="177"/>
                    <a:pt x="9" y="177"/>
                  </a:cubicBezTo>
                  <a:cubicBezTo>
                    <a:pt x="10" y="185"/>
                    <a:pt x="16" y="193"/>
                    <a:pt x="25" y="193"/>
                  </a:cubicBezTo>
                  <a:cubicBezTo>
                    <a:pt x="106" y="193"/>
                    <a:pt x="106" y="193"/>
                    <a:pt x="106" y="193"/>
                  </a:cubicBezTo>
                  <a:cubicBezTo>
                    <a:pt x="115" y="193"/>
                    <a:pt x="120" y="184"/>
                    <a:pt x="121" y="177"/>
                  </a:cubicBezTo>
                  <a:lnTo>
                    <a:pt x="130" y="29"/>
                  </a:lnTo>
                  <a:close/>
                  <a:moveTo>
                    <a:pt x="13" y="23"/>
                  </a:moveTo>
                  <a:cubicBezTo>
                    <a:pt x="16" y="20"/>
                    <a:pt x="20" y="17"/>
                    <a:pt x="25" y="15"/>
                  </a:cubicBezTo>
                  <a:cubicBezTo>
                    <a:pt x="27" y="14"/>
                    <a:pt x="29" y="13"/>
                    <a:pt x="29" y="11"/>
                  </a:cubicBezTo>
                  <a:cubicBezTo>
                    <a:pt x="30" y="7"/>
                    <a:pt x="34" y="4"/>
                    <a:pt x="41" y="4"/>
                  </a:cubicBezTo>
                  <a:cubicBezTo>
                    <a:pt x="47" y="4"/>
                    <a:pt x="51" y="5"/>
                    <a:pt x="52" y="9"/>
                  </a:cubicBezTo>
                  <a:cubicBezTo>
                    <a:pt x="52" y="10"/>
                    <a:pt x="52" y="11"/>
                    <a:pt x="53" y="11"/>
                  </a:cubicBezTo>
                  <a:cubicBezTo>
                    <a:pt x="55" y="15"/>
                    <a:pt x="59" y="17"/>
                    <a:pt x="64" y="17"/>
                  </a:cubicBezTo>
                  <a:cubicBezTo>
                    <a:pt x="67" y="17"/>
                    <a:pt x="71" y="16"/>
                    <a:pt x="73" y="13"/>
                  </a:cubicBezTo>
                  <a:cubicBezTo>
                    <a:pt x="76" y="10"/>
                    <a:pt x="81" y="8"/>
                    <a:pt x="90" y="8"/>
                  </a:cubicBezTo>
                  <a:cubicBezTo>
                    <a:pt x="100" y="8"/>
                    <a:pt x="105" y="14"/>
                    <a:pt x="106" y="16"/>
                  </a:cubicBezTo>
                  <a:cubicBezTo>
                    <a:pt x="107" y="18"/>
                    <a:pt x="108" y="20"/>
                    <a:pt x="110" y="22"/>
                  </a:cubicBezTo>
                  <a:cubicBezTo>
                    <a:pt x="115" y="27"/>
                    <a:pt x="115" y="27"/>
                    <a:pt x="115" y="27"/>
                  </a:cubicBezTo>
                  <a:cubicBezTo>
                    <a:pt x="10" y="27"/>
                    <a:pt x="10" y="27"/>
                    <a:pt x="10" y="27"/>
                  </a:cubicBezTo>
                  <a:lnTo>
                    <a:pt x="13" y="23"/>
                  </a:lnTo>
                  <a:close/>
                  <a:moveTo>
                    <a:pt x="106" y="189"/>
                  </a:moveTo>
                  <a:cubicBezTo>
                    <a:pt x="25" y="189"/>
                    <a:pt x="25" y="189"/>
                    <a:pt x="25" y="189"/>
                  </a:cubicBezTo>
                  <a:cubicBezTo>
                    <a:pt x="19" y="189"/>
                    <a:pt x="14" y="185"/>
                    <a:pt x="13" y="178"/>
                  </a:cubicBezTo>
                  <a:cubicBezTo>
                    <a:pt x="13" y="178"/>
                    <a:pt x="13" y="178"/>
                    <a:pt x="13" y="178"/>
                  </a:cubicBezTo>
                  <a:cubicBezTo>
                    <a:pt x="4" y="31"/>
                    <a:pt x="4" y="31"/>
                    <a:pt x="4" y="31"/>
                  </a:cubicBezTo>
                  <a:cubicBezTo>
                    <a:pt x="126" y="31"/>
                    <a:pt x="126" y="31"/>
                    <a:pt x="126" y="31"/>
                  </a:cubicBezTo>
                  <a:cubicBezTo>
                    <a:pt x="118" y="178"/>
                    <a:pt x="118" y="178"/>
                    <a:pt x="118" y="178"/>
                  </a:cubicBezTo>
                  <a:cubicBezTo>
                    <a:pt x="117" y="184"/>
                    <a:pt x="112" y="189"/>
                    <a:pt x="10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99" name="Freeform 233"/>
          <p:cNvSpPr>
            <a:spLocks noEditPoints="1"/>
          </p:cNvSpPr>
          <p:nvPr/>
        </p:nvSpPr>
        <p:spPr bwMode="auto">
          <a:xfrm>
            <a:off x="4597406" y="4919669"/>
            <a:ext cx="434975" cy="434975"/>
          </a:xfrm>
          <a:custGeom>
            <a:avLst/>
            <a:gdLst>
              <a:gd name="T0" fmla="*/ 190 w 193"/>
              <a:gd name="T1" fmla="*/ 147 h 193"/>
              <a:gd name="T2" fmla="*/ 188 w 193"/>
              <a:gd name="T3" fmla="*/ 146 h 193"/>
              <a:gd name="T4" fmla="*/ 142 w 193"/>
              <a:gd name="T5" fmla="*/ 112 h 193"/>
              <a:gd name="T6" fmla="*/ 123 w 193"/>
              <a:gd name="T7" fmla="*/ 128 h 193"/>
              <a:gd name="T8" fmla="*/ 117 w 193"/>
              <a:gd name="T9" fmla="*/ 129 h 193"/>
              <a:gd name="T10" fmla="*/ 107 w 193"/>
              <a:gd name="T11" fmla="*/ 125 h 193"/>
              <a:gd name="T12" fmla="*/ 68 w 193"/>
              <a:gd name="T13" fmla="*/ 85 h 193"/>
              <a:gd name="T14" fmla="*/ 67 w 193"/>
              <a:gd name="T15" fmla="*/ 70 h 193"/>
              <a:gd name="T16" fmla="*/ 67 w 193"/>
              <a:gd name="T17" fmla="*/ 69 h 193"/>
              <a:gd name="T18" fmla="*/ 68 w 193"/>
              <a:gd name="T19" fmla="*/ 68 h 193"/>
              <a:gd name="T20" fmla="*/ 81 w 193"/>
              <a:gd name="T21" fmla="*/ 51 h 193"/>
              <a:gd name="T22" fmla="*/ 77 w 193"/>
              <a:gd name="T23" fmla="*/ 43 h 193"/>
              <a:gd name="T24" fmla="*/ 46 w 193"/>
              <a:gd name="T25" fmla="*/ 3 h 193"/>
              <a:gd name="T26" fmla="*/ 0 w 193"/>
              <a:gd name="T27" fmla="*/ 44 h 193"/>
              <a:gd name="T28" fmla="*/ 6 w 193"/>
              <a:gd name="T29" fmla="*/ 65 h 193"/>
              <a:gd name="T30" fmla="*/ 128 w 193"/>
              <a:gd name="T31" fmla="*/ 188 h 193"/>
              <a:gd name="T32" fmla="*/ 130 w 193"/>
              <a:gd name="T33" fmla="*/ 189 h 193"/>
              <a:gd name="T34" fmla="*/ 193 w 193"/>
              <a:gd name="T35" fmla="*/ 156 h 193"/>
              <a:gd name="T36" fmla="*/ 190 w 193"/>
              <a:gd name="T37" fmla="*/ 156 h 193"/>
              <a:gd name="T38" fmla="*/ 131 w 193"/>
              <a:gd name="T39" fmla="*/ 185 h 193"/>
              <a:gd name="T40" fmla="*/ 130 w 193"/>
              <a:gd name="T41" fmla="*/ 185 h 193"/>
              <a:gd name="T42" fmla="*/ 9 w 193"/>
              <a:gd name="T43" fmla="*/ 63 h 193"/>
              <a:gd name="T44" fmla="*/ 4 w 193"/>
              <a:gd name="T45" fmla="*/ 44 h 193"/>
              <a:gd name="T46" fmla="*/ 43 w 193"/>
              <a:gd name="T47" fmla="*/ 6 h 193"/>
              <a:gd name="T48" fmla="*/ 45 w 193"/>
              <a:gd name="T49" fmla="*/ 7 h 193"/>
              <a:gd name="T50" fmla="*/ 75 w 193"/>
              <a:gd name="T51" fmla="*/ 46 h 193"/>
              <a:gd name="T52" fmla="*/ 76 w 193"/>
              <a:gd name="T53" fmla="*/ 55 h 193"/>
              <a:gd name="T54" fmla="*/ 66 w 193"/>
              <a:gd name="T55" fmla="*/ 65 h 193"/>
              <a:gd name="T56" fmla="*/ 65 w 193"/>
              <a:gd name="T57" fmla="*/ 87 h 193"/>
              <a:gd name="T58" fmla="*/ 105 w 193"/>
              <a:gd name="T59" fmla="*/ 128 h 193"/>
              <a:gd name="T60" fmla="*/ 117 w 193"/>
              <a:gd name="T61" fmla="*/ 133 h 193"/>
              <a:gd name="T62" fmla="*/ 128 w 193"/>
              <a:gd name="T63" fmla="*/ 128 h 193"/>
              <a:gd name="T64" fmla="*/ 138 w 193"/>
              <a:gd name="T65" fmla="*/ 117 h 193"/>
              <a:gd name="T66" fmla="*/ 148 w 193"/>
              <a:gd name="T67" fmla="*/ 119 h 193"/>
              <a:gd name="T68" fmla="*/ 186 w 193"/>
              <a:gd name="T69" fmla="*/ 149 h 193"/>
              <a:gd name="T70" fmla="*/ 188 w 193"/>
              <a:gd name="T71" fmla="*/ 150 h 193"/>
              <a:gd name="T72" fmla="*/ 190 w 193"/>
              <a:gd name="T73" fmla="*/ 15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3">
                <a:moveTo>
                  <a:pt x="193" y="155"/>
                </a:moveTo>
                <a:cubicBezTo>
                  <a:pt x="193" y="152"/>
                  <a:pt x="192" y="149"/>
                  <a:pt x="190" y="147"/>
                </a:cubicBezTo>
                <a:cubicBezTo>
                  <a:pt x="190" y="147"/>
                  <a:pt x="189" y="146"/>
                  <a:pt x="188" y="146"/>
                </a:cubicBezTo>
                <a:cubicBezTo>
                  <a:pt x="188" y="146"/>
                  <a:pt x="188" y="146"/>
                  <a:pt x="188" y="146"/>
                </a:cubicBezTo>
                <a:cubicBezTo>
                  <a:pt x="150" y="116"/>
                  <a:pt x="150" y="116"/>
                  <a:pt x="150" y="116"/>
                </a:cubicBezTo>
                <a:cubicBezTo>
                  <a:pt x="148" y="114"/>
                  <a:pt x="145" y="112"/>
                  <a:pt x="142" y="112"/>
                </a:cubicBezTo>
                <a:cubicBezTo>
                  <a:pt x="140" y="112"/>
                  <a:pt x="138" y="113"/>
                  <a:pt x="136" y="115"/>
                </a:cubicBezTo>
                <a:cubicBezTo>
                  <a:pt x="123" y="128"/>
                  <a:pt x="123" y="128"/>
                  <a:pt x="123" y="128"/>
                </a:cubicBezTo>
                <a:cubicBezTo>
                  <a:pt x="123" y="127"/>
                  <a:pt x="123" y="127"/>
                  <a:pt x="123" y="127"/>
                </a:cubicBezTo>
                <a:cubicBezTo>
                  <a:pt x="121" y="128"/>
                  <a:pt x="119" y="129"/>
                  <a:pt x="117" y="129"/>
                </a:cubicBezTo>
                <a:cubicBezTo>
                  <a:pt x="113" y="129"/>
                  <a:pt x="110" y="128"/>
                  <a:pt x="108" y="125"/>
                </a:cubicBezTo>
                <a:cubicBezTo>
                  <a:pt x="107" y="125"/>
                  <a:pt x="107" y="125"/>
                  <a:pt x="107" y="125"/>
                </a:cubicBezTo>
                <a:cubicBezTo>
                  <a:pt x="92" y="114"/>
                  <a:pt x="79" y="101"/>
                  <a:pt x="68" y="86"/>
                </a:cubicBezTo>
                <a:cubicBezTo>
                  <a:pt x="68" y="85"/>
                  <a:pt x="68" y="85"/>
                  <a:pt x="68" y="85"/>
                </a:cubicBezTo>
                <a:cubicBezTo>
                  <a:pt x="66" y="83"/>
                  <a:pt x="64" y="80"/>
                  <a:pt x="64" y="77"/>
                </a:cubicBezTo>
                <a:cubicBezTo>
                  <a:pt x="64" y="74"/>
                  <a:pt x="65" y="72"/>
                  <a:pt x="67" y="70"/>
                </a:cubicBezTo>
                <a:cubicBezTo>
                  <a:pt x="67" y="69"/>
                  <a:pt x="67" y="69"/>
                  <a:pt x="67" y="69"/>
                </a:cubicBezTo>
                <a:cubicBezTo>
                  <a:pt x="67" y="69"/>
                  <a:pt x="67" y="69"/>
                  <a:pt x="67" y="69"/>
                </a:cubicBezTo>
                <a:cubicBezTo>
                  <a:pt x="67" y="69"/>
                  <a:pt x="68" y="68"/>
                  <a:pt x="68" y="68"/>
                </a:cubicBezTo>
                <a:cubicBezTo>
                  <a:pt x="68" y="68"/>
                  <a:pt x="68" y="68"/>
                  <a:pt x="68" y="68"/>
                </a:cubicBezTo>
                <a:cubicBezTo>
                  <a:pt x="79" y="58"/>
                  <a:pt x="79" y="58"/>
                  <a:pt x="79" y="58"/>
                </a:cubicBezTo>
                <a:cubicBezTo>
                  <a:pt x="80" y="56"/>
                  <a:pt x="81" y="54"/>
                  <a:pt x="81" y="51"/>
                </a:cubicBezTo>
                <a:cubicBezTo>
                  <a:pt x="81" y="48"/>
                  <a:pt x="80" y="46"/>
                  <a:pt x="78" y="44"/>
                </a:cubicBezTo>
                <a:cubicBezTo>
                  <a:pt x="77" y="43"/>
                  <a:pt x="77" y="43"/>
                  <a:pt x="77" y="43"/>
                </a:cubicBezTo>
                <a:cubicBezTo>
                  <a:pt x="48" y="5"/>
                  <a:pt x="48" y="5"/>
                  <a:pt x="48" y="5"/>
                </a:cubicBezTo>
                <a:cubicBezTo>
                  <a:pt x="47" y="4"/>
                  <a:pt x="47" y="4"/>
                  <a:pt x="46" y="3"/>
                </a:cubicBezTo>
                <a:cubicBezTo>
                  <a:pt x="44" y="1"/>
                  <a:pt x="41" y="0"/>
                  <a:pt x="38" y="0"/>
                </a:cubicBezTo>
                <a:cubicBezTo>
                  <a:pt x="21" y="0"/>
                  <a:pt x="0" y="20"/>
                  <a:pt x="0" y="44"/>
                </a:cubicBezTo>
                <a:cubicBezTo>
                  <a:pt x="0" y="51"/>
                  <a:pt x="2" y="58"/>
                  <a:pt x="5" y="64"/>
                </a:cubicBezTo>
                <a:cubicBezTo>
                  <a:pt x="6" y="65"/>
                  <a:pt x="6" y="65"/>
                  <a:pt x="6" y="65"/>
                </a:cubicBezTo>
                <a:cubicBezTo>
                  <a:pt x="5" y="65"/>
                  <a:pt x="5" y="65"/>
                  <a:pt x="5" y="65"/>
                </a:cubicBezTo>
                <a:cubicBezTo>
                  <a:pt x="32" y="118"/>
                  <a:pt x="76" y="161"/>
                  <a:pt x="128" y="188"/>
                </a:cubicBezTo>
                <a:cubicBezTo>
                  <a:pt x="128" y="188"/>
                  <a:pt x="128" y="188"/>
                  <a:pt x="128" y="188"/>
                </a:cubicBezTo>
                <a:cubicBezTo>
                  <a:pt x="130" y="189"/>
                  <a:pt x="130" y="189"/>
                  <a:pt x="130" y="189"/>
                </a:cubicBezTo>
                <a:cubicBezTo>
                  <a:pt x="136" y="191"/>
                  <a:pt x="142" y="193"/>
                  <a:pt x="149" y="193"/>
                </a:cubicBezTo>
                <a:cubicBezTo>
                  <a:pt x="172" y="193"/>
                  <a:pt x="192" y="173"/>
                  <a:pt x="193" y="156"/>
                </a:cubicBezTo>
                <a:lnTo>
                  <a:pt x="193" y="155"/>
                </a:lnTo>
                <a:close/>
                <a:moveTo>
                  <a:pt x="190" y="156"/>
                </a:moveTo>
                <a:cubicBezTo>
                  <a:pt x="189" y="169"/>
                  <a:pt x="172" y="189"/>
                  <a:pt x="149" y="189"/>
                </a:cubicBezTo>
                <a:cubicBezTo>
                  <a:pt x="143" y="189"/>
                  <a:pt x="137" y="188"/>
                  <a:pt x="131" y="185"/>
                </a:cubicBezTo>
                <a:cubicBezTo>
                  <a:pt x="131" y="185"/>
                  <a:pt x="131" y="185"/>
                  <a:pt x="130" y="185"/>
                </a:cubicBezTo>
                <a:cubicBezTo>
                  <a:pt x="130" y="185"/>
                  <a:pt x="130" y="185"/>
                  <a:pt x="130" y="185"/>
                </a:cubicBezTo>
                <a:cubicBezTo>
                  <a:pt x="78" y="158"/>
                  <a:pt x="35" y="115"/>
                  <a:pt x="9" y="64"/>
                </a:cubicBezTo>
                <a:cubicBezTo>
                  <a:pt x="9" y="63"/>
                  <a:pt x="9" y="63"/>
                  <a:pt x="9" y="63"/>
                </a:cubicBezTo>
                <a:cubicBezTo>
                  <a:pt x="8" y="63"/>
                  <a:pt x="8" y="62"/>
                  <a:pt x="8" y="62"/>
                </a:cubicBezTo>
                <a:cubicBezTo>
                  <a:pt x="6" y="56"/>
                  <a:pt x="4" y="51"/>
                  <a:pt x="4" y="44"/>
                </a:cubicBezTo>
                <a:cubicBezTo>
                  <a:pt x="4" y="21"/>
                  <a:pt x="25" y="4"/>
                  <a:pt x="38" y="4"/>
                </a:cubicBezTo>
                <a:cubicBezTo>
                  <a:pt x="41" y="4"/>
                  <a:pt x="43" y="5"/>
                  <a:pt x="43" y="6"/>
                </a:cubicBezTo>
                <a:cubicBezTo>
                  <a:pt x="44" y="6"/>
                  <a:pt x="44" y="6"/>
                  <a:pt x="44" y="7"/>
                </a:cubicBezTo>
                <a:cubicBezTo>
                  <a:pt x="44" y="7"/>
                  <a:pt x="45" y="7"/>
                  <a:pt x="45" y="7"/>
                </a:cubicBezTo>
                <a:cubicBezTo>
                  <a:pt x="74" y="46"/>
                  <a:pt x="74" y="46"/>
                  <a:pt x="74" y="46"/>
                </a:cubicBezTo>
                <a:cubicBezTo>
                  <a:pt x="75" y="46"/>
                  <a:pt x="75" y="46"/>
                  <a:pt x="75" y="46"/>
                </a:cubicBezTo>
                <a:cubicBezTo>
                  <a:pt x="76" y="48"/>
                  <a:pt x="77" y="49"/>
                  <a:pt x="77" y="51"/>
                </a:cubicBezTo>
                <a:cubicBezTo>
                  <a:pt x="77" y="53"/>
                  <a:pt x="77" y="54"/>
                  <a:pt x="76" y="55"/>
                </a:cubicBezTo>
                <a:cubicBezTo>
                  <a:pt x="76" y="55"/>
                  <a:pt x="76" y="55"/>
                  <a:pt x="76" y="55"/>
                </a:cubicBezTo>
                <a:cubicBezTo>
                  <a:pt x="66" y="65"/>
                  <a:pt x="66" y="65"/>
                  <a:pt x="66" y="65"/>
                </a:cubicBezTo>
                <a:cubicBezTo>
                  <a:pt x="62" y="68"/>
                  <a:pt x="60" y="73"/>
                  <a:pt x="60" y="77"/>
                </a:cubicBezTo>
                <a:cubicBezTo>
                  <a:pt x="60" y="81"/>
                  <a:pt x="62" y="84"/>
                  <a:pt x="65" y="87"/>
                </a:cubicBezTo>
                <a:cubicBezTo>
                  <a:pt x="65" y="88"/>
                  <a:pt x="65" y="88"/>
                  <a:pt x="65" y="88"/>
                </a:cubicBezTo>
                <a:cubicBezTo>
                  <a:pt x="76" y="103"/>
                  <a:pt x="90" y="117"/>
                  <a:pt x="105" y="128"/>
                </a:cubicBezTo>
                <a:cubicBezTo>
                  <a:pt x="106" y="128"/>
                  <a:pt x="106" y="128"/>
                  <a:pt x="106" y="128"/>
                </a:cubicBezTo>
                <a:cubicBezTo>
                  <a:pt x="109" y="131"/>
                  <a:pt x="113" y="133"/>
                  <a:pt x="117" y="133"/>
                </a:cubicBezTo>
                <a:cubicBezTo>
                  <a:pt x="121" y="133"/>
                  <a:pt x="124" y="131"/>
                  <a:pt x="127" y="128"/>
                </a:cubicBezTo>
                <a:cubicBezTo>
                  <a:pt x="128" y="128"/>
                  <a:pt x="128" y="128"/>
                  <a:pt x="128" y="128"/>
                </a:cubicBezTo>
                <a:cubicBezTo>
                  <a:pt x="128" y="128"/>
                  <a:pt x="128" y="128"/>
                  <a:pt x="128" y="128"/>
                </a:cubicBezTo>
                <a:cubicBezTo>
                  <a:pt x="138" y="117"/>
                  <a:pt x="138" y="117"/>
                  <a:pt x="138" y="117"/>
                </a:cubicBezTo>
                <a:cubicBezTo>
                  <a:pt x="141" y="116"/>
                  <a:pt x="145" y="116"/>
                  <a:pt x="147" y="118"/>
                </a:cubicBezTo>
                <a:cubicBezTo>
                  <a:pt x="147" y="118"/>
                  <a:pt x="147" y="119"/>
                  <a:pt x="148" y="119"/>
                </a:cubicBezTo>
                <a:cubicBezTo>
                  <a:pt x="186" y="148"/>
                  <a:pt x="186" y="148"/>
                  <a:pt x="186" y="148"/>
                </a:cubicBezTo>
                <a:cubicBezTo>
                  <a:pt x="186" y="149"/>
                  <a:pt x="186" y="149"/>
                  <a:pt x="186" y="149"/>
                </a:cubicBezTo>
                <a:cubicBezTo>
                  <a:pt x="187" y="149"/>
                  <a:pt x="187" y="149"/>
                  <a:pt x="187" y="150"/>
                </a:cubicBezTo>
                <a:cubicBezTo>
                  <a:pt x="188" y="150"/>
                  <a:pt x="188" y="150"/>
                  <a:pt x="188" y="150"/>
                </a:cubicBezTo>
                <a:cubicBezTo>
                  <a:pt x="189" y="151"/>
                  <a:pt x="190" y="153"/>
                  <a:pt x="190" y="155"/>
                </a:cubicBezTo>
                <a:cubicBezTo>
                  <a:pt x="190" y="155"/>
                  <a:pt x="190" y="155"/>
                  <a:pt x="190" y="155"/>
                </a:cubicBezTo>
                <a:cubicBezTo>
                  <a:pt x="190" y="156"/>
                  <a:pt x="190" y="156"/>
                  <a:pt x="190" y="156"/>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700" name="Group 699"/>
          <p:cNvGrpSpPr/>
          <p:nvPr/>
        </p:nvGrpSpPr>
        <p:grpSpPr>
          <a:xfrm>
            <a:off x="5451482" y="4919669"/>
            <a:ext cx="434975" cy="434975"/>
            <a:chOff x="5451476" y="4919663"/>
            <a:chExt cx="434975" cy="434975"/>
          </a:xfrm>
          <a:solidFill>
            <a:schemeClr val="tx2">
              <a:lumMod val="20000"/>
              <a:lumOff val="80000"/>
            </a:schemeClr>
          </a:solidFill>
        </p:grpSpPr>
        <p:sp>
          <p:nvSpPr>
            <p:cNvPr id="701" name="Freeform 234"/>
            <p:cNvSpPr>
              <a:spLocks/>
            </p:cNvSpPr>
            <p:nvPr/>
          </p:nvSpPr>
          <p:spPr bwMode="auto">
            <a:xfrm>
              <a:off x="5686426" y="5021263"/>
              <a:ext cx="98425" cy="98425"/>
            </a:xfrm>
            <a:custGeom>
              <a:avLst/>
              <a:gdLst>
                <a:gd name="T0" fmla="*/ 2 w 44"/>
                <a:gd name="T1" fmla="*/ 0 h 44"/>
                <a:gd name="T2" fmla="*/ 0 w 44"/>
                <a:gd name="T3" fmla="*/ 2 h 44"/>
                <a:gd name="T4" fmla="*/ 2 w 44"/>
                <a:gd name="T5" fmla="*/ 4 h 44"/>
                <a:gd name="T6" fmla="*/ 40 w 44"/>
                <a:gd name="T7" fmla="*/ 42 h 44"/>
                <a:gd name="T8" fmla="*/ 42 w 44"/>
                <a:gd name="T9" fmla="*/ 44 h 44"/>
                <a:gd name="T10" fmla="*/ 44 w 44"/>
                <a:gd name="T11" fmla="*/ 42 h 44"/>
                <a:gd name="T12" fmla="*/ 2 w 44"/>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44" h="44">
                  <a:moveTo>
                    <a:pt x="2" y="0"/>
                  </a:moveTo>
                  <a:cubicBezTo>
                    <a:pt x="1" y="0"/>
                    <a:pt x="0" y="1"/>
                    <a:pt x="0" y="2"/>
                  </a:cubicBezTo>
                  <a:cubicBezTo>
                    <a:pt x="0" y="3"/>
                    <a:pt x="1" y="4"/>
                    <a:pt x="2" y="4"/>
                  </a:cubicBezTo>
                  <a:cubicBezTo>
                    <a:pt x="23" y="4"/>
                    <a:pt x="40" y="21"/>
                    <a:pt x="40" y="42"/>
                  </a:cubicBezTo>
                  <a:cubicBezTo>
                    <a:pt x="40" y="43"/>
                    <a:pt x="41" y="44"/>
                    <a:pt x="42" y="44"/>
                  </a:cubicBezTo>
                  <a:cubicBezTo>
                    <a:pt x="43" y="44"/>
                    <a:pt x="44" y="43"/>
                    <a:pt x="44" y="42"/>
                  </a:cubicBezTo>
                  <a:cubicBezTo>
                    <a:pt x="44" y="19"/>
                    <a:pt x="25"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2" name="Freeform 235"/>
            <p:cNvSpPr>
              <a:spLocks noEditPoints="1"/>
            </p:cNvSpPr>
            <p:nvPr/>
          </p:nvSpPr>
          <p:spPr bwMode="auto">
            <a:xfrm>
              <a:off x="5451476" y="4919663"/>
              <a:ext cx="434975" cy="434975"/>
            </a:xfrm>
            <a:custGeom>
              <a:avLst/>
              <a:gdLst>
                <a:gd name="T0" fmla="*/ 190 w 193"/>
                <a:gd name="T1" fmla="*/ 147 h 193"/>
                <a:gd name="T2" fmla="*/ 188 w 193"/>
                <a:gd name="T3" fmla="*/ 146 h 193"/>
                <a:gd name="T4" fmla="*/ 142 w 193"/>
                <a:gd name="T5" fmla="*/ 112 h 193"/>
                <a:gd name="T6" fmla="*/ 123 w 193"/>
                <a:gd name="T7" fmla="*/ 127 h 193"/>
                <a:gd name="T8" fmla="*/ 116 w 193"/>
                <a:gd name="T9" fmla="*/ 129 h 193"/>
                <a:gd name="T10" fmla="*/ 107 w 193"/>
                <a:gd name="T11" fmla="*/ 125 h 193"/>
                <a:gd name="T12" fmla="*/ 67 w 193"/>
                <a:gd name="T13" fmla="*/ 85 h 193"/>
                <a:gd name="T14" fmla="*/ 66 w 193"/>
                <a:gd name="T15" fmla="*/ 70 h 193"/>
                <a:gd name="T16" fmla="*/ 67 w 193"/>
                <a:gd name="T17" fmla="*/ 69 h 193"/>
                <a:gd name="T18" fmla="*/ 68 w 193"/>
                <a:gd name="T19" fmla="*/ 68 h 193"/>
                <a:gd name="T20" fmla="*/ 81 w 193"/>
                <a:gd name="T21" fmla="*/ 51 h 193"/>
                <a:gd name="T22" fmla="*/ 77 w 193"/>
                <a:gd name="T23" fmla="*/ 43 h 193"/>
                <a:gd name="T24" fmla="*/ 46 w 193"/>
                <a:gd name="T25" fmla="*/ 3 h 193"/>
                <a:gd name="T26" fmla="*/ 0 w 193"/>
                <a:gd name="T27" fmla="*/ 44 h 193"/>
                <a:gd name="T28" fmla="*/ 5 w 193"/>
                <a:gd name="T29" fmla="*/ 65 h 193"/>
                <a:gd name="T30" fmla="*/ 128 w 193"/>
                <a:gd name="T31" fmla="*/ 188 h 193"/>
                <a:gd name="T32" fmla="*/ 129 w 193"/>
                <a:gd name="T33" fmla="*/ 189 h 193"/>
                <a:gd name="T34" fmla="*/ 193 w 193"/>
                <a:gd name="T35" fmla="*/ 156 h 193"/>
                <a:gd name="T36" fmla="*/ 189 w 193"/>
                <a:gd name="T37" fmla="*/ 156 h 193"/>
                <a:gd name="T38" fmla="*/ 131 w 193"/>
                <a:gd name="T39" fmla="*/ 185 h 193"/>
                <a:gd name="T40" fmla="*/ 129 w 193"/>
                <a:gd name="T41" fmla="*/ 185 h 193"/>
                <a:gd name="T42" fmla="*/ 8 w 193"/>
                <a:gd name="T43" fmla="*/ 63 h 193"/>
                <a:gd name="T44" fmla="*/ 4 w 193"/>
                <a:gd name="T45" fmla="*/ 44 h 193"/>
                <a:gd name="T46" fmla="*/ 43 w 193"/>
                <a:gd name="T47" fmla="*/ 6 h 193"/>
                <a:gd name="T48" fmla="*/ 44 w 193"/>
                <a:gd name="T49" fmla="*/ 7 h 193"/>
                <a:gd name="T50" fmla="*/ 75 w 193"/>
                <a:gd name="T51" fmla="*/ 46 h 193"/>
                <a:gd name="T52" fmla="*/ 77 w 193"/>
                <a:gd name="T53" fmla="*/ 51 h 193"/>
                <a:gd name="T54" fmla="*/ 75 w 193"/>
                <a:gd name="T55" fmla="*/ 55 h 193"/>
                <a:gd name="T56" fmla="*/ 60 w 193"/>
                <a:gd name="T57" fmla="*/ 77 h 193"/>
                <a:gd name="T58" fmla="*/ 65 w 193"/>
                <a:gd name="T59" fmla="*/ 88 h 193"/>
                <a:gd name="T60" fmla="*/ 105 w 193"/>
                <a:gd name="T61" fmla="*/ 128 h 193"/>
                <a:gd name="T62" fmla="*/ 104 w 193"/>
                <a:gd name="T63" fmla="*/ 130 h 193"/>
                <a:gd name="T64" fmla="*/ 106 w 193"/>
                <a:gd name="T65" fmla="*/ 128 h 193"/>
                <a:gd name="T66" fmla="*/ 127 w 193"/>
                <a:gd name="T67" fmla="*/ 128 h 193"/>
                <a:gd name="T68" fmla="*/ 138 w 193"/>
                <a:gd name="T69" fmla="*/ 117 h 193"/>
                <a:gd name="T70" fmla="*/ 147 w 193"/>
                <a:gd name="T71" fmla="*/ 118 h 193"/>
                <a:gd name="T72" fmla="*/ 186 w 193"/>
                <a:gd name="T73" fmla="*/ 148 h 193"/>
                <a:gd name="T74" fmla="*/ 187 w 193"/>
                <a:gd name="T75" fmla="*/ 150 h 193"/>
                <a:gd name="T76" fmla="*/ 189 w 193"/>
                <a:gd name="T77" fmla="*/ 155 h 193"/>
                <a:gd name="T78" fmla="*/ 189 w 193"/>
                <a:gd name="T79" fmla="*/ 15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155"/>
                  </a:moveTo>
                  <a:cubicBezTo>
                    <a:pt x="193" y="152"/>
                    <a:pt x="192" y="149"/>
                    <a:pt x="190" y="147"/>
                  </a:cubicBezTo>
                  <a:cubicBezTo>
                    <a:pt x="189" y="147"/>
                    <a:pt x="189" y="146"/>
                    <a:pt x="188" y="146"/>
                  </a:cubicBezTo>
                  <a:cubicBezTo>
                    <a:pt x="188" y="146"/>
                    <a:pt x="188" y="146"/>
                    <a:pt x="188" y="146"/>
                  </a:cubicBezTo>
                  <a:cubicBezTo>
                    <a:pt x="149" y="116"/>
                    <a:pt x="149" y="116"/>
                    <a:pt x="149" y="116"/>
                  </a:cubicBezTo>
                  <a:cubicBezTo>
                    <a:pt x="147" y="114"/>
                    <a:pt x="145" y="112"/>
                    <a:pt x="142" y="112"/>
                  </a:cubicBezTo>
                  <a:cubicBezTo>
                    <a:pt x="139" y="112"/>
                    <a:pt x="137" y="113"/>
                    <a:pt x="135" y="115"/>
                  </a:cubicBezTo>
                  <a:cubicBezTo>
                    <a:pt x="123" y="127"/>
                    <a:pt x="123" y="127"/>
                    <a:pt x="123" y="127"/>
                  </a:cubicBezTo>
                  <a:cubicBezTo>
                    <a:pt x="122" y="127"/>
                    <a:pt x="122" y="127"/>
                    <a:pt x="122" y="127"/>
                  </a:cubicBezTo>
                  <a:cubicBezTo>
                    <a:pt x="121" y="128"/>
                    <a:pt x="118" y="129"/>
                    <a:pt x="116" y="129"/>
                  </a:cubicBezTo>
                  <a:cubicBezTo>
                    <a:pt x="113" y="129"/>
                    <a:pt x="110" y="128"/>
                    <a:pt x="108" y="125"/>
                  </a:cubicBezTo>
                  <a:cubicBezTo>
                    <a:pt x="107" y="125"/>
                    <a:pt x="107" y="125"/>
                    <a:pt x="107" y="125"/>
                  </a:cubicBezTo>
                  <a:cubicBezTo>
                    <a:pt x="92" y="114"/>
                    <a:pt x="79" y="101"/>
                    <a:pt x="68" y="86"/>
                  </a:cubicBezTo>
                  <a:cubicBezTo>
                    <a:pt x="67" y="85"/>
                    <a:pt x="67" y="85"/>
                    <a:pt x="67" y="85"/>
                  </a:cubicBezTo>
                  <a:cubicBezTo>
                    <a:pt x="65" y="83"/>
                    <a:pt x="64" y="80"/>
                    <a:pt x="64" y="77"/>
                  </a:cubicBezTo>
                  <a:cubicBezTo>
                    <a:pt x="64" y="75"/>
                    <a:pt x="65" y="72"/>
                    <a:pt x="66" y="70"/>
                  </a:cubicBezTo>
                  <a:cubicBezTo>
                    <a:pt x="66" y="70"/>
                    <a:pt x="66" y="70"/>
                    <a:pt x="66" y="70"/>
                  </a:cubicBezTo>
                  <a:cubicBezTo>
                    <a:pt x="67" y="69"/>
                    <a:pt x="67" y="69"/>
                    <a:pt x="67" y="69"/>
                  </a:cubicBezTo>
                  <a:cubicBezTo>
                    <a:pt x="67" y="69"/>
                    <a:pt x="67" y="69"/>
                    <a:pt x="68" y="68"/>
                  </a:cubicBezTo>
                  <a:cubicBezTo>
                    <a:pt x="68" y="68"/>
                    <a:pt x="68" y="68"/>
                    <a:pt x="68" y="68"/>
                  </a:cubicBezTo>
                  <a:cubicBezTo>
                    <a:pt x="78" y="58"/>
                    <a:pt x="78" y="58"/>
                    <a:pt x="78" y="58"/>
                  </a:cubicBezTo>
                  <a:cubicBezTo>
                    <a:pt x="80" y="56"/>
                    <a:pt x="81" y="54"/>
                    <a:pt x="81" y="51"/>
                  </a:cubicBezTo>
                  <a:cubicBezTo>
                    <a:pt x="81" y="48"/>
                    <a:pt x="79" y="46"/>
                    <a:pt x="77" y="44"/>
                  </a:cubicBezTo>
                  <a:cubicBezTo>
                    <a:pt x="77" y="43"/>
                    <a:pt x="77" y="43"/>
                    <a:pt x="77" y="43"/>
                  </a:cubicBezTo>
                  <a:cubicBezTo>
                    <a:pt x="47" y="5"/>
                    <a:pt x="47" y="5"/>
                    <a:pt x="47" y="5"/>
                  </a:cubicBezTo>
                  <a:cubicBezTo>
                    <a:pt x="47" y="4"/>
                    <a:pt x="46" y="3"/>
                    <a:pt x="46" y="3"/>
                  </a:cubicBezTo>
                  <a:cubicBezTo>
                    <a:pt x="44" y="1"/>
                    <a:pt x="41" y="0"/>
                    <a:pt x="38" y="0"/>
                  </a:cubicBezTo>
                  <a:cubicBezTo>
                    <a:pt x="21" y="0"/>
                    <a:pt x="0" y="20"/>
                    <a:pt x="0" y="44"/>
                  </a:cubicBezTo>
                  <a:cubicBezTo>
                    <a:pt x="0" y="51"/>
                    <a:pt x="2" y="58"/>
                    <a:pt x="4" y="64"/>
                  </a:cubicBezTo>
                  <a:cubicBezTo>
                    <a:pt x="5" y="65"/>
                    <a:pt x="5" y="65"/>
                    <a:pt x="5" y="65"/>
                  </a:cubicBezTo>
                  <a:cubicBezTo>
                    <a:pt x="5" y="65"/>
                    <a:pt x="5" y="65"/>
                    <a:pt x="5" y="65"/>
                  </a:cubicBezTo>
                  <a:cubicBezTo>
                    <a:pt x="32" y="118"/>
                    <a:pt x="75" y="161"/>
                    <a:pt x="128" y="188"/>
                  </a:cubicBezTo>
                  <a:cubicBezTo>
                    <a:pt x="128" y="188"/>
                    <a:pt x="128" y="188"/>
                    <a:pt x="128" y="188"/>
                  </a:cubicBezTo>
                  <a:cubicBezTo>
                    <a:pt x="129" y="189"/>
                    <a:pt x="129" y="189"/>
                    <a:pt x="129" y="189"/>
                  </a:cubicBezTo>
                  <a:cubicBezTo>
                    <a:pt x="135" y="191"/>
                    <a:pt x="142" y="193"/>
                    <a:pt x="149" y="193"/>
                  </a:cubicBezTo>
                  <a:cubicBezTo>
                    <a:pt x="172" y="193"/>
                    <a:pt x="192" y="173"/>
                    <a:pt x="193" y="156"/>
                  </a:cubicBezTo>
                  <a:lnTo>
                    <a:pt x="193" y="155"/>
                  </a:lnTo>
                  <a:close/>
                  <a:moveTo>
                    <a:pt x="189" y="156"/>
                  </a:moveTo>
                  <a:cubicBezTo>
                    <a:pt x="189" y="169"/>
                    <a:pt x="172" y="189"/>
                    <a:pt x="149" y="189"/>
                  </a:cubicBezTo>
                  <a:cubicBezTo>
                    <a:pt x="143" y="189"/>
                    <a:pt x="137" y="188"/>
                    <a:pt x="131" y="185"/>
                  </a:cubicBezTo>
                  <a:cubicBezTo>
                    <a:pt x="131" y="185"/>
                    <a:pt x="130" y="185"/>
                    <a:pt x="130" y="185"/>
                  </a:cubicBezTo>
                  <a:cubicBezTo>
                    <a:pt x="129" y="185"/>
                    <a:pt x="129" y="185"/>
                    <a:pt x="129" y="185"/>
                  </a:cubicBezTo>
                  <a:cubicBezTo>
                    <a:pt x="78" y="158"/>
                    <a:pt x="35" y="115"/>
                    <a:pt x="8" y="64"/>
                  </a:cubicBezTo>
                  <a:cubicBezTo>
                    <a:pt x="8" y="63"/>
                    <a:pt x="8" y="63"/>
                    <a:pt x="8" y="63"/>
                  </a:cubicBezTo>
                  <a:cubicBezTo>
                    <a:pt x="8" y="63"/>
                    <a:pt x="8" y="62"/>
                    <a:pt x="8" y="62"/>
                  </a:cubicBezTo>
                  <a:cubicBezTo>
                    <a:pt x="5" y="56"/>
                    <a:pt x="4" y="51"/>
                    <a:pt x="4" y="44"/>
                  </a:cubicBezTo>
                  <a:cubicBezTo>
                    <a:pt x="4" y="21"/>
                    <a:pt x="24" y="4"/>
                    <a:pt x="38" y="4"/>
                  </a:cubicBezTo>
                  <a:cubicBezTo>
                    <a:pt x="41" y="4"/>
                    <a:pt x="42" y="5"/>
                    <a:pt x="43" y="6"/>
                  </a:cubicBezTo>
                  <a:cubicBezTo>
                    <a:pt x="43" y="6"/>
                    <a:pt x="44" y="6"/>
                    <a:pt x="44" y="7"/>
                  </a:cubicBezTo>
                  <a:cubicBezTo>
                    <a:pt x="44" y="7"/>
                    <a:pt x="44" y="7"/>
                    <a:pt x="44" y="7"/>
                  </a:cubicBezTo>
                  <a:cubicBezTo>
                    <a:pt x="74" y="46"/>
                    <a:pt x="74" y="46"/>
                    <a:pt x="74" y="46"/>
                  </a:cubicBezTo>
                  <a:cubicBezTo>
                    <a:pt x="74" y="46"/>
                    <a:pt x="74" y="46"/>
                    <a:pt x="75" y="46"/>
                  </a:cubicBezTo>
                  <a:cubicBezTo>
                    <a:pt x="75" y="46"/>
                    <a:pt x="75" y="46"/>
                    <a:pt x="75" y="46"/>
                  </a:cubicBezTo>
                  <a:cubicBezTo>
                    <a:pt x="75" y="47"/>
                    <a:pt x="77" y="49"/>
                    <a:pt x="77" y="51"/>
                  </a:cubicBezTo>
                  <a:cubicBezTo>
                    <a:pt x="77" y="53"/>
                    <a:pt x="76" y="54"/>
                    <a:pt x="76" y="55"/>
                  </a:cubicBezTo>
                  <a:cubicBezTo>
                    <a:pt x="75" y="55"/>
                    <a:pt x="75" y="55"/>
                    <a:pt x="75" y="55"/>
                  </a:cubicBezTo>
                  <a:cubicBezTo>
                    <a:pt x="65" y="66"/>
                    <a:pt x="65" y="66"/>
                    <a:pt x="65" y="66"/>
                  </a:cubicBezTo>
                  <a:cubicBezTo>
                    <a:pt x="62" y="68"/>
                    <a:pt x="60" y="73"/>
                    <a:pt x="60" y="77"/>
                  </a:cubicBezTo>
                  <a:cubicBezTo>
                    <a:pt x="60" y="81"/>
                    <a:pt x="62" y="84"/>
                    <a:pt x="64" y="87"/>
                  </a:cubicBezTo>
                  <a:cubicBezTo>
                    <a:pt x="65" y="88"/>
                    <a:pt x="65" y="88"/>
                    <a:pt x="65" y="88"/>
                  </a:cubicBezTo>
                  <a:cubicBezTo>
                    <a:pt x="65" y="88"/>
                    <a:pt x="65" y="88"/>
                    <a:pt x="65" y="88"/>
                  </a:cubicBezTo>
                  <a:cubicBezTo>
                    <a:pt x="76" y="103"/>
                    <a:pt x="89" y="117"/>
                    <a:pt x="105" y="128"/>
                  </a:cubicBezTo>
                  <a:cubicBezTo>
                    <a:pt x="104" y="130"/>
                    <a:pt x="104" y="130"/>
                    <a:pt x="104" y="130"/>
                  </a:cubicBezTo>
                  <a:cubicBezTo>
                    <a:pt x="104" y="130"/>
                    <a:pt x="104" y="130"/>
                    <a:pt x="104" y="130"/>
                  </a:cubicBezTo>
                  <a:cubicBezTo>
                    <a:pt x="105" y="128"/>
                    <a:pt x="105" y="128"/>
                    <a:pt x="105" y="128"/>
                  </a:cubicBezTo>
                  <a:cubicBezTo>
                    <a:pt x="106" y="128"/>
                    <a:pt x="106" y="128"/>
                    <a:pt x="106" y="128"/>
                  </a:cubicBezTo>
                  <a:cubicBezTo>
                    <a:pt x="108" y="131"/>
                    <a:pt x="112" y="133"/>
                    <a:pt x="116" y="133"/>
                  </a:cubicBezTo>
                  <a:cubicBezTo>
                    <a:pt x="120" y="133"/>
                    <a:pt x="124" y="131"/>
                    <a:pt x="127" y="128"/>
                  </a:cubicBezTo>
                  <a:cubicBezTo>
                    <a:pt x="127" y="128"/>
                    <a:pt x="127" y="128"/>
                    <a:pt x="128" y="128"/>
                  </a:cubicBezTo>
                  <a:cubicBezTo>
                    <a:pt x="138" y="117"/>
                    <a:pt x="138" y="117"/>
                    <a:pt x="138" y="117"/>
                  </a:cubicBezTo>
                  <a:cubicBezTo>
                    <a:pt x="139" y="117"/>
                    <a:pt x="140" y="116"/>
                    <a:pt x="142" y="116"/>
                  </a:cubicBezTo>
                  <a:cubicBezTo>
                    <a:pt x="144" y="116"/>
                    <a:pt x="146" y="118"/>
                    <a:pt x="147" y="118"/>
                  </a:cubicBezTo>
                  <a:cubicBezTo>
                    <a:pt x="147" y="118"/>
                    <a:pt x="147" y="119"/>
                    <a:pt x="147" y="119"/>
                  </a:cubicBezTo>
                  <a:cubicBezTo>
                    <a:pt x="186" y="148"/>
                    <a:pt x="186" y="148"/>
                    <a:pt x="186" y="148"/>
                  </a:cubicBezTo>
                  <a:cubicBezTo>
                    <a:pt x="186" y="149"/>
                    <a:pt x="186" y="149"/>
                    <a:pt x="186" y="149"/>
                  </a:cubicBezTo>
                  <a:cubicBezTo>
                    <a:pt x="187" y="149"/>
                    <a:pt x="187" y="149"/>
                    <a:pt x="187" y="150"/>
                  </a:cubicBezTo>
                  <a:cubicBezTo>
                    <a:pt x="187" y="150"/>
                    <a:pt x="187" y="150"/>
                    <a:pt x="187" y="150"/>
                  </a:cubicBezTo>
                  <a:cubicBezTo>
                    <a:pt x="189" y="151"/>
                    <a:pt x="189" y="153"/>
                    <a:pt x="189" y="155"/>
                  </a:cubicBezTo>
                  <a:cubicBezTo>
                    <a:pt x="189" y="155"/>
                    <a:pt x="189" y="155"/>
                    <a:pt x="189" y="156"/>
                  </a:cubicBezTo>
                  <a:cubicBezTo>
                    <a:pt x="189" y="156"/>
                    <a:pt x="189" y="156"/>
                    <a:pt x="189" y="1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3" name="Oval 236"/>
            <p:cNvSpPr>
              <a:spLocks noChangeArrowheads="1"/>
            </p:cNvSpPr>
            <p:nvPr/>
          </p:nvSpPr>
          <p:spPr bwMode="auto">
            <a:xfrm>
              <a:off x="5675313" y="5102226"/>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4" name="Freeform 237"/>
            <p:cNvSpPr>
              <a:spLocks/>
            </p:cNvSpPr>
            <p:nvPr/>
          </p:nvSpPr>
          <p:spPr bwMode="auto">
            <a:xfrm>
              <a:off x="5686426" y="4919663"/>
              <a:ext cx="200025" cy="200025"/>
            </a:xfrm>
            <a:custGeom>
              <a:avLst/>
              <a:gdLst>
                <a:gd name="T0" fmla="*/ 2 w 89"/>
                <a:gd name="T1" fmla="*/ 0 h 89"/>
                <a:gd name="T2" fmla="*/ 0 w 89"/>
                <a:gd name="T3" fmla="*/ 2 h 89"/>
                <a:gd name="T4" fmla="*/ 2 w 89"/>
                <a:gd name="T5" fmla="*/ 4 h 89"/>
                <a:gd name="T6" fmla="*/ 86 w 89"/>
                <a:gd name="T7" fmla="*/ 87 h 89"/>
                <a:gd name="T8" fmla="*/ 87 w 89"/>
                <a:gd name="T9" fmla="*/ 89 h 89"/>
                <a:gd name="T10" fmla="*/ 89 w 89"/>
                <a:gd name="T11" fmla="*/ 87 h 89"/>
                <a:gd name="T12" fmla="*/ 2 w 89"/>
                <a:gd name="T13" fmla="*/ 0 h 89"/>
              </a:gdLst>
              <a:ahLst/>
              <a:cxnLst>
                <a:cxn ang="0">
                  <a:pos x="T0" y="T1"/>
                </a:cxn>
                <a:cxn ang="0">
                  <a:pos x="T2" y="T3"/>
                </a:cxn>
                <a:cxn ang="0">
                  <a:pos x="T4" y="T5"/>
                </a:cxn>
                <a:cxn ang="0">
                  <a:pos x="T6" y="T7"/>
                </a:cxn>
                <a:cxn ang="0">
                  <a:pos x="T8" y="T9"/>
                </a:cxn>
                <a:cxn ang="0">
                  <a:pos x="T10" y="T11"/>
                </a:cxn>
                <a:cxn ang="0">
                  <a:pos x="T12" y="T13"/>
                </a:cxn>
              </a:cxnLst>
              <a:rect l="0" t="0" r="r" b="b"/>
              <a:pathLst>
                <a:path w="89" h="89">
                  <a:moveTo>
                    <a:pt x="2" y="0"/>
                  </a:moveTo>
                  <a:cubicBezTo>
                    <a:pt x="1" y="0"/>
                    <a:pt x="0" y="1"/>
                    <a:pt x="0" y="2"/>
                  </a:cubicBezTo>
                  <a:cubicBezTo>
                    <a:pt x="0" y="3"/>
                    <a:pt x="1" y="4"/>
                    <a:pt x="2" y="4"/>
                  </a:cubicBezTo>
                  <a:cubicBezTo>
                    <a:pt x="48" y="4"/>
                    <a:pt x="86" y="41"/>
                    <a:pt x="86" y="87"/>
                  </a:cubicBezTo>
                  <a:cubicBezTo>
                    <a:pt x="86" y="88"/>
                    <a:pt x="86" y="89"/>
                    <a:pt x="87" y="89"/>
                  </a:cubicBezTo>
                  <a:cubicBezTo>
                    <a:pt x="88" y="89"/>
                    <a:pt x="89" y="88"/>
                    <a:pt x="89" y="87"/>
                  </a:cubicBezTo>
                  <a:cubicBezTo>
                    <a:pt x="89" y="39"/>
                    <a:pt x="5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05" name="Freeform 238"/>
          <p:cNvSpPr>
            <a:spLocks noEditPoints="1"/>
          </p:cNvSpPr>
          <p:nvPr/>
        </p:nvSpPr>
        <p:spPr bwMode="auto">
          <a:xfrm>
            <a:off x="6407157" y="4919669"/>
            <a:ext cx="231775" cy="434975"/>
          </a:xfrm>
          <a:custGeom>
            <a:avLst/>
            <a:gdLst>
              <a:gd name="T0" fmla="*/ 103 w 103"/>
              <a:gd name="T1" fmla="*/ 74 h 193"/>
              <a:gd name="T2" fmla="*/ 101 w 103"/>
              <a:gd name="T3" fmla="*/ 72 h 193"/>
              <a:gd name="T4" fmla="*/ 62 w 103"/>
              <a:gd name="T5" fmla="*/ 72 h 193"/>
              <a:gd name="T6" fmla="*/ 84 w 103"/>
              <a:gd name="T7" fmla="*/ 4 h 193"/>
              <a:gd name="T8" fmla="*/ 84 w 103"/>
              <a:gd name="T9" fmla="*/ 4 h 193"/>
              <a:gd name="T10" fmla="*/ 85 w 103"/>
              <a:gd name="T11" fmla="*/ 2 h 193"/>
              <a:gd name="T12" fmla="*/ 85 w 103"/>
              <a:gd name="T13" fmla="*/ 2 h 193"/>
              <a:gd name="T14" fmla="*/ 83 w 103"/>
              <a:gd name="T15" fmla="*/ 0 h 193"/>
              <a:gd name="T16" fmla="*/ 38 w 103"/>
              <a:gd name="T17" fmla="*/ 0 h 193"/>
              <a:gd name="T18" fmla="*/ 36 w 103"/>
              <a:gd name="T19" fmla="*/ 1 h 193"/>
              <a:gd name="T20" fmla="*/ 35 w 103"/>
              <a:gd name="T21" fmla="*/ 3 h 193"/>
              <a:gd name="T22" fmla="*/ 35 w 103"/>
              <a:gd name="T23" fmla="*/ 3 h 193"/>
              <a:gd name="T24" fmla="*/ 1 w 103"/>
              <a:gd name="T25" fmla="*/ 108 h 193"/>
              <a:gd name="T26" fmla="*/ 0 w 103"/>
              <a:gd name="T27" fmla="*/ 109 h 193"/>
              <a:gd name="T28" fmla="*/ 0 w 103"/>
              <a:gd name="T29" fmla="*/ 110 h 193"/>
              <a:gd name="T30" fmla="*/ 2 w 103"/>
              <a:gd name="T31" fmla="*/ 112 h 193"/>
              <a:gd name="T32" fmla="*/ 45 w 103"/>
              <a:gd name="T33" fmla="*/ 112 h 193"/>
              <a:gd name="T34" fmla="*/ 36 w 103"/>
              <a:gd name="T35" fmla="*/ 188 h 193"/>
              <a:gd name="T36" fmla="*/ 36 w 103"/>
              <a:gd name="T37" fmla="*/ 188 h 193"/>
              <a:gd name="T38" fmla="*/ 36 w 103"/>
              <a:gd name="T39" fmla="*/ 191 h 193"/>
              <a:gd name="T40" fmla="*/ 36 w 103"/>
              <a:gd name="T41" fmla="*/ 191 h 193"/>
              <a:gd name="T42" fmla="*/ 38 w 103"/>
              <a:gd name="T43" fmla="*/ 193 h 193"/>
              <a:gd name="T44" fmla="*/ 40 w 103"/>
              <a:gd name="T45" fmla="*/ 192 h 193"/>
              <a:gd name="T46" fmla="*/ 41 w 103"/>
              <a:gd name="T47" fmla="*/ 190 h 193"/>
              <a:gd name="T48" fmla="*/ 41 w 103"/>
              <a:gd name="T49" fmla="*/ 190 h 193"/>
              <a:gd name="T50" fmla="*/ 103 w 103"/>
              <a:gd name="T51" fmla="*/ 75 h 193"/>
              <a:gd name="T52" fmla="*/ 103 w 103"/>
              <a:gd name="T53" fmla="*/ 74 h 193"/>
              <a:gd name="T54" fmla="*/ 41 w 103"/>
              <a:gd name="T55" fmla="*/ 182 h 193"/>
              <a:gd name="T56" fmla="*/ 49 w 103"/>
              <a:gd name="T57" fmla="*/ 110 h 193"/>
              <a:gd name="T58" fmla="*/ 49 w 103"/>
              <a:gd name="T59" fmla="*/ 110 h 193"/>
              <a:gd name="T60" fmla="*/ 47 w 103"/>
              <a:gd name="T61" fmla="*/ 108 h 193"/>
              <a:gd name="T62" fmla="*/ 4 w 103"/>
              <a:gd name="T63" fmla="*/ 108 h 193"/>
              <a:gd name="T64" fmla="*/ 39 w 103"/>
              <a:gd name="T65" fmla="*/ 4 h 193"/>
              <a:gd name="T66" fmla="*/ 80 w 103"/>
              <a:gd name="T67" fmla="*/ 4 h 193"/>
              <a:gd name="T68" fmla="*/ 57 w 103"/>
              <a:gd name="T69" fmla="*/ 73 h 193"/>
              <a:gd name="T70" fmla="*/ 57 w 103"/>
              <a:gd name="T71" fmla="*/ 74 h 193"/>
              <a:gd name="T72" fmla="*/ 59 w 103"/>
              <a:gd name="T73" fmla="*/ 76 h 193"/>
              <a:gd name="T74" fmla="*/ 98 w 103"/>
              <a:gd name="T75" fmla="*/ 76 h 193"/>
              <a:gd name="T76" fmla="*/ 41 w 103"/>
              <a:gd name="T77"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 h="193">
                <a:moveTo>
                  <a:pt x="103" y="74"/>
                </a:moveTo>
                <a:cubicBezTo>
                  <a:pt x="103" y="73"/>
                  <a:pt x="102" y="72"/>
                  <a:pt x="101" y="72"/>
                </a:cubicBezTo>
                <a:cubicBezTo>
                  <a:pt x="62" y="72"/>
                  <a:pt x="62" y="72"/>
                  <a:pt x="62" y="72"/>
                </a:cubicBezTo>
                <a:cubicBezTo>
                  <a:pt x="84" y="4"/>
                  <a:pt x="84" y="4"/>
                  <a:pt x="84" y="4"/>
                </a:cubicBezTo>
                <a:cubicBezTo>
                  <a:pt x="84" y="4"/>
                  <a:pt x="84" y="4"/>
                  <a:pt x="84" y="4"/>
                </a:cubicBezTo>
                <a:cubicBezTo>
                  <a:pt x="85" y="2"/>
                  <a:pt x="85" y="2"/>
                  <a:pt x="85" y="2"/>
                </a:cubicBezTo>
                <a:cubicBezTo>
                  <a:pt x="85" y="2"/>
                  <a:pt x="85" y="2"/>
                  <a:pt x="85" y="2"/>
                </a:cubicBezTo>
                <a:cubicBezTo>
                  <a:pt x="85" y="1"/>
                  <a:pt x="84" y="0"/>
                  <a:pt x="83" y="0"/>
                </a:cubicBezTo>
                <a:cubicBezTo>
                  <a:pt x="38" y="0"/>
                  <a:pt x="38" y="0"/>
                  <a:pt x="38" y="0"/>
                </a:cubicBezTo>
                <a:cubicBezTo>
                  <a:pt x="37" y="0"/>
                  <a:pt x="36" y="0"/>
                  <a:pt x="36" y="1"/>
                </a:cubicBezTo>
                <a:cubicBezTo>
                  <a:pt x="35" y="3"/>
                  <a:pt x="35" y="3"/>
                  <a:pt x="35" y="3"/>
                </a:cubicBezTo>
                <a:cubicBezTo>
                  <a:pt x="35" y="3"/>
                  <a:pt x="35" y="3"/>
                  <a:pt x="35" y="3"/>
                </a:cubicBezTo>
                <a:cubicBezTo>
                  <a:pt x="1" y="108"/>
                  <a:pt x="1" y="108"/>
                  <a:pt x="1" y="108"/>
                </a:cubicBezTo>
                <a:cubicBezTo>
                  <a:pt x="0" y="109"/>
                  <a:pt x="0" y="109"/>
                  <a:pt x="0" y="109"/>
                </a:cubicBezTo>
                <a:cubicBezTo>
                  <a:pt x="0" y="109"/>
                  <a:pt x="0" y="110"/>
                  <a:pt x="0" y="110"/>
                </a:cubicBezTo>
                <a:cubicBezTo>
                  <a:pt x="0" y="111"/>
                  <a:pt x="1" y="112"/>
                  <a:pt x="2" y="112"/>
                </a:cubicBezTo>
                <a:cubicBezTo>
                  <a:pt x="45" y="112"/>
                  <a:pt x="45" y="112"/>
                  <a:pt x="45" y="112"/>
                </a:cubicBezTo>
                <a:cubicBezTo>
                  <a:pt x="36" y="188"/>
                  <a:pt x="36" y="188"/>
                  <a:pt x="36" y="188"/>
                </a:cubicBezTo>
                <a:cubicBezTo>
                  <a:pt x="36" y="188"/>
                  <a:pt x="36" y="188"/>
                  <a:pt x="36" y="188"/>
                </a:cubicBezTo>
                <a:cubicBezTo>
                  <a:pt x="36" y="191"/>
                  <a:pt x="36" y="191"/>
                  <a:pt x="36" y="191"/>
                </a:cubicBezTo>
                <a:cubicBezTo>
                  <a:pt x="36" y="191"/>
                  <a:pt x="36" y="191"/>
                  <a:pt x="36" y="191"/>
                </a:cubicBezTo>
                <a:cubicBezTo>
                  <a:pt x="36" y="192"/>
                  <a:pt x="37" y="193"/>
                  <a:pt x="38" y="193"/>
                </a:cubicBezTo>
                <a:cubicBezTo>
                  <a:pt x="39" y="193"/>
                  <a:pt x="39" y="192"/>
                  <a:pt x="40" y="192"/>
                </a:cubicBezTo>
                <a:cubicBezTo>
                  <a:pt x="41" y="190"/>
                  <a:pt x="41" y="190"/>
                  <a:pt x="41" y="190"/>
                </a:cubicBezTo>
                <a:cubicBezTo>
                  <a:pt x="41" y="190"/>
                  <a:pt x="41" y="190"/>
                  <a:pt x="41" y="190"/>
                </a:cubicBezTo>
                <a:cubicBezTo>
                  <a:pt x="103" y="75"/>
                  <a:pt x="103" y="75"/>
                  <a:pt x="103" y="75"/>
                </a:cubicBezTo>
                <a:cubicBezTo>
                  <a:pt x="103" y="74"/>
                  <a:pt x="103" y="74"/>
                  <a:pt x="103" y="74"/>
                </a:cubicBezTo>
                <a:close/>
                <a:moveTo>
                  <a:pt x="41" y="182"/>
                </a:moveTo>
                <a:cubicBezTo>
                  <a:pt x="49" y="110"/>
                  <a:pt x="49" y="110"/>
                  <a:pt x="49" y="110"/>
                </a:cubicBezTo>
                <a:cubicBezTo>
                  <a:pt x="49" y="110"/>
                  <a:pt x="49" y="110"/>
                  <a:pt x="49" y="110"/>
                </a:cubicBezTo>
                <a:cubicBezTo>
                  <a:pt x="49" y="109"/>
                  <a:pt x="48" y="108"/>
                  <a:pt x="47" y="108"/>
                </a:cubicBezTo>
                <a:cubicBezTo>
                  <a:pt x="4" y="108"/>
                  <a:pt x="4" y="108"/>
                  <a:pt x="4" y="108"/>
                </a:cubicBezTo>
                <a:cubicBezTo>
                  <a:pt x="39" y="4"/>
                  <a:pt x="39" y="4"/>
                  <a:pt x="39" y="4"/>
                </a:cubicBezTo>
                <a:cubicBezTo>
                  <a:pt x="80" y="4"/>
                  <a:pt x="80" y="4"/>
                  <a:pt x="80" y="4"/>
                </a:cubicBezTo>
                <a:cubicBezTo>
                  <a:pt x="57" y="73"/>
                  <a:pt x="57" y="73"/>
                  <a:pt x="57" y="73"/>
                </a:cubicBezTo>
                <a:cubicBezTo>
                  <a:pt x="57" y="73"/>
                  <a:pt x="57" y="74"/>
                  <a:pt x="57" y="74"/>
                </a:cubicBezTo>
                <a:cubicBezTo>
                  <a:pt x="57" y="75"/>
                  <a:pt x="58" y="76"/>
                  <a:pt x="59" y="76"/>
                </a:cubicBezTo>
                <a:cubicBezTo>
                  <a:pt x="98" y="76"/>
                  <a:pt x="98" y="76"/>
                  <a:pt x="98" y="76"/>
                </a:cubicBezTo>
                <a:lnTo>
                  <a:pt x="41" y="182"/>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706" name="Group 705"/>
          <p:cNvGrpSpPr/>
          <p:nvPr/>
        </p:nvGrpSpPr>
        <p:grpSpPr>
          <a:xfrm>
            <a:off x="7159631" y="4959352"/>
            <a:ext cx="434975" cy="354013"/>
            <a:chOff x="7159626" y="4959351"/>
            <a:chExt cx="434975" cy="354013"/>
          </a:xfrm>
          <a:solidFill>
            <a:schemeClr val="tx2">
              <a:lumMod val="20000"/>
              <a:lumOff val="80000"/>
            </a:schemeClr>
          </a:solidFill>
        </p:grpSpPr>
        <p:sp>
          <p:nvSpPr>
            <p:cNvPr id="707" name="Freeform 239"/>
            <p:cNvSpPr>
              <a:spLocks noEditPoints="1"/>
            </p:cNvSpPr>
            <p:nvPr/>
          </p:nvSpPr>
          <p:spPr bwMode="auto">
            <a:xfrm>
              <a:off x="7443788" y="5183188"/>
              <a:ext cx="69850" cy="69850"/>
            </a:xfrm>
            <a:custGeom>
              <a:avLst/>
              <a:gdLst>
                <a:gd name="T0" fmla="*/ 29 w 31"/>
                <a:gd name="T1" fmla="*/ 31 h 31"/>
                <a:gd name="T2" fmla="*/ 31 w 31"/>
                <a:gd name="T3" fmla="*/ 29 h 31"/>
                <a:gd name="T4" fmla="*/ 31 w 31"/>
                <a:gd name="T5" fmla="*/ 2 h 31"/>
                <a:gd name="T6" fmla="*/ 29 w 31"/>
                <a:gd name="T7" fmla="*/ 0 h 31"/>
                <a:gd name="T8" fmla="*/ 2 w 31"/>
                <a:gd name="T9" fmla="*/ 0 h 31"/>
                <a:gd name="T10" fmla="*/ 0 w 31"/>
                <a:gd name="T11" fmla="*/ 2 h 31"/>
                <a:gd name="T12" fmla="*/ 0 w 31"/>
                <a:gd name="T13" fmla="*/ 29 h 31"/>
                <a:gd name="T14" fmla="*/ 2 w 31"/>
                <a:gd name="T15" fmla="*/ 31 h 31"/>
                <a:gd name="T16" fmla="*/ 29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31"/>
                  </a:move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lnTo>
                    <a:pt x="29" y="31"/>
                  </a:lnTo>
                  <a:close/>
                  <a:moveTo>
                    <a:pt x="4" y="4"/>
                  </a:moveTo>
                  <a:cubicBezTo>
                    <a:pt x="27" y="4"/>
                    <a:pt x="27" y="4"/>
                    <a:pt x="27" y="4"/>
                  </a:cubicBezTo>
                  <a:cubicBezTo>
                    <a:pt x="27" y="27"/>
                    <a:pt x="27" y="27"/>
                    <a:pt x="27" y="27"/>
                  </a:cubicBezTo>
                  <a:cubicBezTo>
                    <a:pt x="4" y="27"/>
                    <a:pt x="4" y="27"/>
                    <a:pt x="4" y="27"/>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8" name="Freeform 240"/>
            <p:cNvSpPr>
              <a:spLocks noEditPoints="1"/>
            </p:cNvSpPr>
            <p:nvPr/>
          </p:nvSpPr>
          <p:spPr bwMode="auto">
            <a:xfrm>
              <a:off x="7240588" y="5183188"/>
              <a:ext cx="68263" cy="69850"/>
            </a:xfrm>
            <a:custGeom>
              <a:avLst/>
              <a:gdLst>
                <a:gd name="T0" fmla="*/ 29 w 30"/>
                <a:gd name="T1" fmla="*/ 31 h 31"/>
                <a:gd name="T2" fmla="*/ 30 w 30"/>
                <a:gd name="T3" fmla="*/ 29 h 31"/>
                <a:gd name="T4" fmla="*/ 30 w 30"/>
                <a:gd name="T5" fmla="*/ 2 h 31"/>
                <a:gd name="T6" fmla="*/ 29 w 30"/>
                <a:gd name="T7" fmla="*/ 0 h 31"/>
                <a:gd name="T8" fmla="*/ 2 w 30"/>
                <a:gd name="T9" fmla="*/ 0 h 31"/>
                <a:gd name="T10" fmla="*/ 0 w 30"/>
                <a:gd name="T11" fmla="*/ 2 h 31"/>
                <a:gd name="T12" fmla="*/ 0 w 30"/>
                <a:gd name="T13" fmla="*/ 29 h 31"/>
                <a:gd name="T14" fmla="*/ 2 w 30"/>
                <a:gd name="T15" fmla="*/ 31 h 31"/>
                <a:gd name="T16" fmla="*/ 29 w 30"/>
                <a:gd name="T17" fmla="*/ 31 h 31"/>
                <a:gd name="T18" fmla="*/ 3 w 30"/>
                <a:gd name="T19" fmla="*/ 4 h 31"/>
                <a:gd name="T20" fmla="*/ 27 w 30"/>
                <a:gd name="T21" fmla="*/ 4 h 31"/>
                <a:gd name="T22" fmla="*/ 27 w 30"/>
                <a:gd name="T23" fmla="*/ 27 h 31"/>
                <a:gd name="T24" fmla="*/ 3 w 30"/>
                <a:gd name="T25" fmla="*/ 27 h 31"/>
                <a:gd name="T26" fmla="*/ 3 w 30"/>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31">
                  <a:moveTo>
                    <a:pt x="29" y="31"/>
                  </a:moveTo>
                  <a:cubicBezTo>
                    <a:pt x="30" y="31"/>
                    <a:pt x="30" y="30"/>
                    <a:pt x="30" y="29"/>
                  </a:cubicBezTo>
                  <a:cubicBezTo>
                    <a:pt x="30" y="2"/>
                    <a:pt x="30" y="2"/>
                    <a:pt x="30" y="2"/>
                  </a:cubicBezTo>
                  <a:cubicBezTo>
                    <a:pt x="30" y="1"/>
                    <a:pt x="30" y="0"/>
                    <a:pt x="29" y="0"/>
                  </a:cubicBezTo>
                  <a:cubicBezTo>
                    <a:pt x="2" y="0"/>
                    <a:pt x="2" y="0"/>
                    <a:pt x="2" y="0"/>
                  </a:cubicBezTo>
                  <a:cubicBezTo>
                    <a:pt x="1" y="0"/>
                    <a:pt x="0" y="1"/>
                    <a:pt x="0" y="2"/>
                  </a:cubicBezTo>
                  <a:cubicBezTo>
                    <a:pt x="0" y="29"/>
                    <a:pt x="0" y="29"/>
                    <a:pt x="0" y="29"/>
                  </a:cubicBezTo>
                  <a:cubicBezTo>
                    <a:pt x="0" y="30"/>
                    <a:pt x="1" y="31"/>
                    <a:pt x="2" y="31"/>
                  </a:cubicBezTo>
                  <a:lnTo>
                    <a:pt x="29" y="31"/>
                  </a:lnTo>
                  <a:close/>
                  <a:moveTo>
                    <a:pt x="3" y="4"/>
                  </a:moveTo>
                  <a:cubicBezTo>
                    <a:pt x="27" y="4"/>
                    <a:pt x="27" y="4"/>
                    <a:pt x="27" y="4"/>
                  </a:cubicBezTo>
                  <a:cubicBezTo>
                    <a:pt x="27" y="27"/>
                    <a:pt x="27" y="27"/>
                    <a:pt x="27" y="27"/>
                  </a:cubicBezTo>
                  <a:cubicBezTo>
                    <a:pt x="3" y="27"/>
                    <a:pt x="3" y="27"/>
                    <a:pt x="3" y="27"/>
                  </a:cubicBezTo>
                  <a:lnTo>
                    <a:pt x="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9" name="Freeform 241"/>
            <p:cNvSpPr>
              <a:spLocks noEditPoints="1"/>
            </p:cNvSpPr>
            <p:nvPr/>
          </p:nvSpPr>
          <p:spPr bwMode="auto">
            <a:xfrm>
              <a:off x="7159626" y="4959351"/>
              <a:ext cx="434975" cy="354013"/>
            </a:xfrm>
            <a:custGeom>
              <a:avLst/>
              <a:gdLst>
                <a:gd name="T0" fmla="*/ 191 w 193"/>
                <a:gd name="T1" fmla="*/ 157 h 157"/>
                <a:gd name="T2" fmla="*/ 191 w 193"/>
                <a:gd name="T3" fmla="*/ 153 h 157"/>
                <a:gd name="T4" fmla="*/ 184 w 193"/>
                <a:gd name="T5" fmla="*/ 31 h 157"/>
                <a:gd name="T6" fmla="*/ 193 w 193"/>
                <a:gd name="T7" fmla="*/ 29 h 157"/>
                <a:gd name="T8" fmla="*/ 184 w 193"/>
                <a:gd name="T9" fmla="*/ 27 h 157"/>
                <a:gd name="T10" fmla="*/ 177 w 193"/>
                <a:gd name="T11" fmla="*/ 0 h 157"/>
                <a:gd name="T12" fmla="*/ 9 w 193"/>
                <a:gd name="T13" fmla="*/ 6 h 157"/>
                <a:gd name="T14" fmla="*/ 2 w 193"/>
                <a:gd name="T15" fmla="*/ 27 h 157"/>
                <a:gd name="T16" fmla="*/ 2 w 193"/>
                <a:gd name="T17" fmla="*/ 31 h 157"/>
                <a:gd name="T18" fmla="*/ 9 w 193"/>
                <a:gd name="T19" fmla="*/ 153 h 157"/>
                <a:gd name="T20" fmla="*/ 0 w 193"/>
                <a:gd name="T21" fmla="*/ 155 h 157"/>
                <a:gd name="T22" fmla="*/ 108 w 193"/>
                <a:gd name="T23" fmla="*/ 153 h 157"/>
                <a:gd name="T24" fmla="*/ 85 w 193"/>
                <a:gd name="T25" fmla="*/ 103 h 157"/>
                <a:gd name="T26" fmla="*/ 108 w 193"/>
                <a:gd name="T27" fmla="*/ 153 h 157"/>
                <a:gd name="T28" fmla="*/ 180 w 193"/>
                <a:gd name="T29" fmla="*/ 4 h 157"/>
                <a:gd name="T30" fmla="*/ 12 w 193"/>
                <a:gd name="T31" fmla="*/ 27 h 157"/>
                <a:gd name="T32" fmla="*/ 175 w 193"/>
                <a:gd name="T33" fmla="*/ 31 h 157"/>
                <a:gd name="T34" fmla="*/ 164 w 193"/>
                <a:gd name="T35" fmla="*/ 54 h 157"/>
                <a:gd name="T36" fmla="*/ 152 w 193"/>
                <a:gd name="T37" fmla="*/ 31 h 157"/>
                <a:gd name="T38" fmla="*/ 148 w 193"/>
                <a:gd name="T39" fmla="*/ 31 h 157"/>
                <a:gd name="T40" fmla="*/ 137 w 193"/>
                <a:gd name="T41" fmla="*/ 54 h 157"/>
                <a:gd name="T42" fmla="*/ 125 w 193"/>
                <a:gd name="T43" fmla="*/ 31 h 157"/>
                <a:gd name="T44" fmla="*/ 121 w 193"/>
                <a:gd name="T45" fmla="*/ 31 h 157"/>
                <a:gd name="T46" fmla="*/ 110 w 193"/>
                <a:gd name="T47" fmla="*/ 54 h 157"/>
                <a:gd name="T48" fmla="*/ 98 w 193"/>
                <a:gd name="T49" fmla="*/ 31 h 157"/>
                <a:gd name="T50" fmla="*/ 94 w 193"/>
                <a:gd name="T51" fmla="*/ 31 h 157"/>
                <a:gd name="T52" fmla="*/ 83 w 193"/>
                <a:gd name="T53" fmla="*/ 54 h 157"/>
                <a:gd name="T54" fmla="*/ 71 w 193"/>
                <a:gd name="T55" fmla="*/ 31 h 157"/>
                <a:gd name="T56" fmla="*/ 67 w 193"/>
                <a:gd name="T57" fmla="*/ 31 h 157"/>
                <a:gd name="T58" fmla="*/ 56 w 193"/>
                <a:gd name="T59" fmla="*/ 54 h 157"/>
                <a:gd name="T60" fmla="*/ 44 w 193"/>
                <a:gd name="T61" fmla="*/ 31 h 157"/>
                <a:gd name="T62" fmla="*/ 40 w 193"/>
                <a:gd name="T63" fmla="*/ 31 h 157"/>
                <a:gd name="T64" fmla="*/ 29 w 193"/>
                <a:gd name="T65" fmla="*/ 54 h 157"/>
                <a:gd name="T66" fmla="*/ 17 w 193"/>
                <a:gd name="T67" fmla="*/ 31 h 157"/>
                <a:gd name="T68" fmla="*/ 12 w 193"/>
                <a:gd name="T69" fmla="*/ 47 h 157"/>
                <a:gd name="T70" fmla="*/ 29 w 193"/>
                <a:gd name="T71" fmla="*/ 58 h 157"/>
                <a:gd name="T72" fmla="*/ 42 w 193"/>
                <a:gd name="T73" fmla="*/ 50 h 157"/>
                <a:gd name="T74" fmla="*/ 56 w 193"/>
                <a:gd name="T75" fmla="*/ 58 h 157"/>
                <a:gd name="T76" fmla="*/ 69 w 193"/>
                <a:gd name="T77" fmla="*/ 50 h 157"/>
                <a:gd name="T78" fmla="*/ 83 w 193"/>
                <a:gd name="T79" fmla="*/ 58 h 157"/>
                <a:gd name="T80" fmla="*/ 96 w 193"/>
                <a:gd name="T81" fmla="*/ 50 h 157"/>
                <a:gd name="T82" fmla="*/ 110 w 193"/>
                <a:gd name="T83" fmla="*/ 58 h 157"/>
                <a:gd name="T84" fmla="*/ 123 w 193"/>
                <a:gd name="T85" fmla="*/ 50 h 157"/>
                <a:gd name="T86" fmla="*/ 137 w 193"/>
                <a:gd name="T87" fmla="*/ 58 h 157"/>
                <a:gd name="T88" fmla="*/ 150 w 193"/>
                <a:gd name="T89" fmla="*/ 50 h 157"/>
                <a:gd name="T90" fmla="*/ 164 w 193"/>
                <a:gd name="T91" fmla="*/ 58 h 157"/>
                <a:gd name="T92" fmla="*/ 180 w 193"/>
                <a:gd name="T93" fmla="*/ 47 h 157"/>
                <a:gd name="T94" fmla="*/ 112 w 193"/>
                <a:gd name="T95" fmla="*/ 153 h 157"/>
                <a:gd name="T96" fmla="*/ 110 w 193"/>
                <a:gd name="T97" fmla="*/ 99 h 157"/>
                <a:gd name="T98" fmla="*/ 81 w 193"/>
                <a:gd name="T99" fmla="*/ 101 h 157"/>
                <a:gd name="T100" fmla="*/ 12 w 193"/>
                <a:gd name="T101"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57">
                  <a:moveTo>
                    <a:pt x="2" y="157"/>
                  </a:moveTo>
                  <a:cubicBezTo>
                    <a:pt x="191" y="157"/>
                    <a:pt x="191" y="157"/>
                    <a:pt x="191" y="157"/>
                  </a:cubicBezTo>
                  <a:cubicBezTo>
                    <a:pt x="192" y="157"/>
                    <a:pt x="193" y="156"/>
                    <a:pt x="193" y="155"/>
                  </a:cubicBezTo>
                  <a:cubicBezTo>
                    <a:pt x="193" y="154"/>
                    <a:pt x="192" y="153"/>
                    <a:pt x="191" y="153"/>
                  </a:cubicBezTo>
                  <a:cubicBezTo>
                    <a:pt x="184" y="153"/>
                    <a:pt x="184" y="153"/>
                    <a:pt x="184" y="153"/>
                  </a:cubicBezTo>
                  <a:cubicBezTo>
                    <a:pt x="184" y="31"/>
                    <a:pt x="184" y="31"/>
                    <a:pt x="184" y="31"/>
                  </a:cubicBezTo>
                  <a:cubicBezTo>
                    <a:pt x="191" y="31"/>
                    <a:pt x="191" y="31"/>
                    <a:pt x="191" y="31"/>
                  </a:cubicBezTo>
                  <a:cubicBezTo>
                    <a:pt x="192" y="31"/>
                    <a:pt x="193" y="30"/>
                    <a:pt x="193" y="29"/>
                  </a:cubicBezTo>
                  <a:cubicBezTo>
                    <a:pt x="193" y="28"/>
                    <a:pt x="192" y="27"/>
                    <a:pt x="191" y="27"/>
                  </a:cubicBezTo>
                  <a:cubicBezTo>
                    <a:pt x="184" y="27"/>
                    <a:pt x="184" y="27"/>
                    <a:pt x="184" y="27"/>
                  </a:cubicBezTo>
                  <a:cubicBezTo>
                    <a:pt x="184" y="6"/>
                    <a:pt x="184" y="6"/>
                    <a:pt x="184" y="6"/>
                  </a:cubicBezTo>
                  <a:cubicBezTo>
                    <a:pt x="184" y="3"/>
                    <a:pt x="181" y="0"/>
                    <a:pt x="177" y="0"/>
                  </a:cubicBezTo>
                  <a:cubicBezTo>
                    <a:pt x="15" y="0"/>
                    <a:pt x="15" y="0"/>
                    <a:pt x="15" y="0"/>
                  </a:cubicBezTo>
                  <a:cubicBezTo>
                    <a:pt x="12" y="0"/>
                    <a:pt x="9" y="3"/>
                    <a:pt x="9" y="6"/>
                  </a:cubicBezTo>
                  <a:cubicBezTo>
                    <a:pt x="9" y="27"/>
                    <a:pt x="9" y="27"/>
                    <a:pt x="9" y="27"/>
                  </a:cubicBezTo>
                  <a:cubicBezTo>
                    <a:pt x="2" y="27"/>
                    <a:pt x="2" y="27"/>
                    <a:pt x="2" y="27"/>
                  </a:cubicBezTo>
                  <a:cubicBezTo>
                    <a:pt x="0" y="27"/>
                    <a:pt x="0" y="28"/>
                    <a:pt x="0" y="29"/>
                  </a:cubicBezTo>
                  <a:cubicBezTo>
                    <a:pt x="0" y="30"/>
                    <a:pt x="0" y="31"/>
                    <a:pt x="2" y="31"/>
                  </a:cubicBezTo>
                  <a:cubicBezTo>
                    <a:pt x="9" y="31"/>
                    <a:pt x="9" y="31"/>
                    <a:pt x="9" y="31"/>
                  </a:cubicBezTo>
                  <a:cubicBezTo>
                    <a:pt x="9" y="153"/>
                    <a:pt x="9" y="153"/>
                    <a:pt x="9" y="153"/>
                  </a:cubicBezTo>
                  <a:cubicBezTo>
                    <a:pt x="2" y="153"/>
                    <a:pt x="2" y="153"/>
                    <a:pt x="2" y="153"/>
                  </a:cubicBezTo>
                  <a:cubicBezTo>
                    <a:pt x="0" y="153"/>
                    <a:pt x="0" y="154"/>
                    <a:pt x="0" y="155"/>
                  </a:cubicBezTo>
                  <a:cubicBezTo>
                    <a:pt x="0" y="156"/>
                    <a:pt x="0" y="157"/>
                    <a:pt x="2" y="157"/>
                  </a:cubicBezTo>
                  <a:close/>
                  <a:moveTo>
                    <a:pt x="108" y="153"/>
                  </a:moveTo>
                  <a:cubicBezTo>
                    <a:pt x="85" y="153"/>
                    <a:pt x="85" y="153"/>
                    <a:pt x="85" y="153"/>
                  </a:cubicBezTo>
                  <a:cubicBezTo>
                    <a:pt x="85" y="103"/>
                    <a:pt x="85" y="103"/>
                    <a:pt x="85" y="103"/>
                  </a:cubicBezTo>
                  <a:cubicBezTo>
                    <a:pt x="108" y="103"/>
                    <a:pt x="108" y="103"/>
                    <a:pt x="108" y="103"/>
                  </a:cubicBezTo>
                  <a:lnTo>
                    <a:pt x="108" y="153"/>
                  </a:lnTo>
                  <a:close/>
                  <a:moveTo>
                    <a:pt x="12" y="4"/>
                  </a:moveTo>
                  <a:cubicBezTo>
                    <a:pt x="180" y="4"/>
                    <a:pt x="180" y="4"/>
                    <a:pt x="180" y="4"/>
                  </a:cubicBezTo>
                  <a:cubicBezTo>
                    <a:pt x="180" y="27"/>
                    <a:pt x="180" y="27"/>
                    <a:pt x="180" y="27"/>
                  </a:cubicBezTo>
                  <a:cubicBezTo>
                    <a:pt x="12" y="27"/>
                    <a:pt x="12" y="27"/>
                    <a:pt x="12" y="27"/>
                  </a:cubicBezTo>
                  <a:lnTo>
                    <a:pt x="12" y="4"/>
                  </a:lnTo>
                  <a:close/>
                  <a:moveTo>
                    <a:pt x="175" y="31"/>
                  </a:moveTo>
                  <a:cubicBezTo>
                    <a:pt x="175" y="42"/>
                    <a:pt x="175" y="42"/>
                    <a:pt x="175" y="42"/>
                  </a:cubicBezTo>
                  <a:cubicBezTo>
                    <a:pt x="175" y="49"/>
                    <a:pt x="170" y="54"/>
                    <a:pt x="164" y="54"/>
                  </a:cubicBezTo>
                  <a:cubicBezTo>
                    <a:pt x="157" y="54"/>
                    <a:pt x="152" y="49"/>
                    <a:pt x="152" y="42"/>
                  </a:cubicBezTo>
                  <a:cubicBezTo>
                    <a:pt x="152" y="31"/>
                    <a:pt x="152" y="31"/>
                    <a:pt x="152" y="31"/>
                  </a:cubicBezTo>
                  <a:lnTo>
                    <a:pt x="175" y="31"/>
                  </a:lnTo>
                  <a:close/>
                  <a:moveTo>
                    <a:pt x="148" y="31"/>
                  </a:moveTo>
                  <a:cubicBezTo>
                    <a:pt x="148" y="42"/>
                    <a:pt x="148" y="42"/>
                    <a:pt x="148" y="42"/>
                  </a:cubicBezTo>
                  <a:cubicBezTo>
                    <a:pt x="148" y="49"/>
                    <a:pt x="143" y="54"/>
                    <a:pt x="137" y="54"/>
                  </a:cubicBezTo>
                  <a:cubicBezTo>
                    <a:pt x="130" y="54"/>
                    <a:pt x="125" y="49"/>
                    <a:pt x="125" y="42"/>
                  </a:cubicBezTo>
                  <a:cubicBezTo>
                    <a:pt x="125" y="31"/>
                    <a:pt x="125" y="31"/>
                    <a:pt x="125" y="31"/>
                  </a:cubicBezTo>
                  <a:lnTo>
                    <a:pt x="148" y="31"/>
                  </a:lnTo>
                  <a:close/>
                  <a:moveTo>
                    <a:pt x="121" y="31"/>
                  </a:moveTo>
                  <a:cubicBezTo>
                    <a:pt x="121" y="42"/>
                    <a:pt x="121" y="42"/>
                    <a:pt x="121" y="42"/>
                  </a:cubicBezTo>
                  <a:cubicBezTo>
                    <a:pt x="121" y="49"/>
                    <a:pt x="116" y="54"/>
                    <a:pt x="110" y="54"/>
                  </a:cubicBezTo>
                  <a:cubicBezTo>
                    <a:pt x="103" y="54"/>
                    <a:pt x="98" y="49"/>
                    <a:pt x="98" y="42"/>
                  </a:cubicBezTo>
                  <a:cubicBezTo>
                    <a:pt x="98" y="31"/>
                    <a:pt x="98" y="31"/>
                    <a:pt x="98" y="31"/>
                  </a:cubicBezTo>
                  <a:lnTo>
                    <a:pt x="121" y="31"/>
                  </a:lnTo>
                  <a:close/>
                  <a:moveTo>
                    <a:pt x="94" y="31"/>
                  </a:moveTo>
                  <a:cubicBezTo>
                    <a:pt x="94" y="42"/>
                    <a:pt x="94" y="42"/>
                    <a:pt x="94" y="42"/>
                  </a:cubicBezTo>
                  <a:cubicBezTo>
                    <a:pt x="94" y="49"/>
                    <a:pt x="89" y="54"/>
                    <a:pt x="83" y="54"/>
                  </a:cubicBezTo>
                  <a:cubicBezTo>
                    <a:pt x="76" y="54"/>
                    <a:pt x="71" y="49"/>
                    <a:pt x="71" y="42"/>
                  </a:cubicBezTo>
                  <a:cubicBezTo>
                    <a:pt x="71" y="31"/>
                    <a:pt x="71" y="31"/>
                    <a:pt x="71" y="31"/>
                  </a:cubicBezTo>
                  <a:lnTo>
                    <a:pt x="94" y="31"/>
                  </a:lnTo>
                  <a:close/>
                  <a:moveTo>
                    <a:pt x="67" y="31"/>
                  </a:moveTo>
                  <a:cubicBezTo>
                    <a:pt x="67" y="42"/>
                    <a:pt x="67" y="42"/>
                    <a:pt x="67" y="42"/>
                  </a:cubicBezTo>
                  <a:cubicBezTo>
                    <a:pt x="67" y="49"/>
                    <a:pt x="62" y="54"/>
                    <a:pt x="56" y="54"/>
                  </a:cubicBezTo>
                  <a:cubicBezTo>
                    <a:pt x="49" y="54"/>
                    <a:pt x="44" y="49"/>
                    <a:pt x="44" y="42"/>
                  </a:cubicBezTo>
                  <a:cubicBezTo>
                    <a:pt x="44" y="31"/>
                    <a:pt x="44" y="31"/>
                    <a:pt x="44" y="31"/>
                  </a:cubicBezTo>
                  <a:lnTo>
                    <a:pt x="67" y="31"/>
                  </a:lnTo>
                  <a:close/>
                  <a:moveTo>
                    <a:pt x="40" y="31"/>
                  </a:moveTo>
                  <a:cubicBezTo>
                    <a:pt x="40" y="42"/>
                    <a:pt x="40" y="42"/>
                    <a:pt x="40" y="42"/>
                  </a:cubicBezTo>
                  <a:cubicBezTo>
                    <a:pt x="40" y="49"/>
                    <a:pt x="35" y="54"/>
                    <a:pt x="29" y="54"/>
                  </a:cubicBezTo>
                  <a:cubicBezTo>
                    <a:pt x="22" y="54"/>
                    <a:pt x="17" y="49"/>
                    <a:pt x="17" y="42"/>
                  </a:cubicBezTo>
                  <a:cubicBezTo>
                    <a:pt x="17" y="31"/>
                    <a:pt x="17" y="31"/>
                    <a:pt x="17" y="31"/>
                  </a:cubicBezTo>
                  <a:lnTo>
                    <a:pt x="40" y="31"/>
                  </a:lnTo>
                  <a:close/>
                  <a:moveTo>
                    <a:pt x="12" y="47"/>
                  </a:moveTo>
                  <a:cubicBezTo>
                    <a:pt x="17" y="52"/>
                    <a:pt x="17" y="52"/>
                    <a:pt x="17" y="52"/>
                  </a:cubicBezTo>
                  <a:cubicBezTo>
                    <a:pt x="20" y="56"/>
                    <a:pt x="24" y="58"/>
                    <a:pt x="29" y="58"/>
                  </a:cubicBezTo>
                  <a:cubicBezTo>
                    <a:pt x="33" y="58"/>
                    <a:pt x="37" y="56"/>
                    <a:pt x="40" y="52"/>
                  </a:cubicBezTo>
                  <a:cubicBezTo>
                    <a:pt x="42" y="50"/>
                    <a:pt x="42" y="50"/>
                    <a:pt x="42" y="50"/>
                  </a:cubicBezTo>
                  <a:cubicBezTo>
                    <a:pt x="44" y="52"/>
                    <a:pt x="44" y="52"/>
                    <a:pt x="44" y="52"/>
                  </a:cubicBezTo>
                  <a:cubicBezTo>
                    <a:pt x="47" y="56"/>
                    <a:pt x="51" y="58"/>
                    <a:pt x="56" y="58"/>
                  </a:cubicBezTo>
                  <a:cubicBezTo>
                    <a:pt x="60" y="58"/>
                    <a:pt x="64" y="56"/>
                    <a:pt x="67" y="52"/>
                  </a:cubicBezTo>
                  <a:cubicBezTo>
                    <a:pt x="69" y="50"/>
                    <a:pt x="69" y="50"/>
                    <a:pt x="69" y="50"/>
                  </a:cubicBezTo>
                  <a:cubicBezTo>
                    <a:pt x="71" y="52"/>
                    <a:pt x="71" y="52"/>
                    <a:pt x="71" y="52"/>
                  </a:cubicBezTo>
                  <a:cubicBezTo>
                    <a:pt x="74" y="56"/>
                    <a:pt x="78" y="58"/>
                    <a:pt x="83" y="58"/>
                  </a:cubicBezTo>
                  <a:cubicBezTo>
                    <a:pt x="87" y="58"/>
                    <a:pt x="91" y="56"/>
                    <a:pt x="94" y="52"/>
                  </a:cubicBezTo>
                  <a:cubicBezTo>
                    <a:pt x="96" y="50"/>
                    <a:pt x="96" y="50"/>
                    <a:pt x="96" y="50"/>
                  </a:cubicBezTo>
                  <a:cubicBezTo>
                    <a:pt x="98" y="52"/>
                    <a:pt x="98" y="52"/>
                    <a:pt x="98" y="52"/>
                  </a:cubicBezTo>
                  <a:cubicBezTo>
                    <a:pt x="101" y="56"/>
                    <a:pt x="105" y="58"/>
                    <a:pt x="110" y="58"/>
                  </a:cubicBezTo>
                  <a:cubicBezTo>
                    <a:pt x="114" y="58"/>
                    <a:pt x="118" y="56"/>
                    <a:pt x="121" y="52"/>
                  </a:cubicBezTo>
                  <a:cubicBezTo>
                    <a:pt x="123" y="50"/>
                    <a:pt x="123" y="50"/>
                    <a:pt x="123" y="50"/>
                  </a:cubicBezTo>
                  <a:cubicBezTo>
                    <a:pt x="125" y="52"/>
                    <a:pt x="125" y="52"/>
                    <a:pt x="125" y="52"/>
                  </a:cubicBezTo>
                  <a:cubicBezTo>
                    <a:pt x="128" y="56"/>
                    <a:pt x="132" y="58"/>
                    <a:pt x="137" y="58"/>
                  </a:cubicBezTo>
                  <a:cubicBezTo>
                    <a:pt x="141" y="58"/>
                    <a:pt x="145" y="56"/>
                    <a:pt x="148" y="52"/>
                  </a:cubicBezTo>
                  <a:cubicBezTo>
                    <a:pt x="150" y="50"/>
                    <a:pt x="150" y="50"/>
                    <a:pt x="150" y="50"/>
                  </a:cubicBezTo>
                  <a:cubicBezTo>
                    <a:pt x="152" y="52"/>
                    <a:pt x="152" y="52"/>
                    <a:pt x="152" y="52"/>
                  </a:cubicBezTo>
                  <a:cubicBezTo>
                    <a:pt x="155" y="56"/>
                    <a:pt x="159" y="58"/>
                    <a:pt x="164" y="58"/>
                  </a:cubicBezTo>
                  <a:cubicBezTo>
                    <a:pt x="168" y="58"/>
                    <a:pt x="172" y="56"/>
                    <a:pt x="175" y="52"/>
                  </a:cubicBezTo>
                  <a:cubicBezTo>
                    <a:pt x="180" y="47"/>
                    <a:pt x="180" y="47"/>
                    <a:pt x="180" y="47"/>
                  </a:cubicBezTo>
                  <a:cubicBezTo>
                    <a:pt x="180" y="153"/>
                    <a:pt x="180" y="153"/>
                    <a:pt x="180" y="153"/>
                  </a:cubicBezTo>
                  <a:cubicBezTo>
                    <a:pt x="112" y="153"/>
                    <a:pt x="112" y="153"/>
                    <a:pt x="112" y="153"/>
                  </a:cubicBezTo>
                  <a:cubicBezTo>
                    <a:pt x="112" y="101"/>
                    <a:pt x="112" y="101"/>
                    <a:pt x="112" y="101"/>
                  </a:cubicBezTo>
                  <a:cubicBezTo>
                    <a:pt x="112" y="100"/>
                    <a:pt x="111" y="99"/>
                    <a:pt x="110" y="99"/>
                  </a:cubicBezTo>
                  <a:cubicBezTo>
                    <a:pt x="83" y="99"/>
                    <a:pt x="83" y="99"/>
                    <a:pt x="83" y="99"/>
                  </a:cubicBezTo>
                  <a:cubicBezTo>
                    <a:pt x="82" y="99"/>
                    <a:pt x="81" y="100"/>
                    <a:pt x="81" y="101"/>
                  </a:cubicBezTo>
                  <a:cubicBezTo>
                    <a:pt x="81" y="153"/>
                    <a:pt x="81" y="153"/>
                    <a:pt x="81" y="153"/>
                  </a:cubicBezTo>
                  <a:cubicBezTo>
                    <a:pt x="12" y="153"/>
                    <a:pt x="12" y="153"/>
                    <a:pt x="12" y="153"/>
                  </a:cubicBezTo>
                  <a:lnTo>
                    <a:pt x="12"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10" name="Freeform 242"/>
          <p:cNvSpPr>
            <a:spLocks noEditPoints="1"/>
          </p:cNvSpPr>
          <p:nvPr/>
        </p:nvSpPr>
        <p:spPr bwMode="auto">
          <a:xfrm>
            <a:off x="8051804" y="4919669"/>
            <a:ext cx="354013" cy="434975"/>
          </a:xfrm>
          <a:custGeom>
            <a:avLst/>
            <a:gdLst>
              <a:gd name="T0" fmla="*/ 143 w 157"/>
              <a:gd name="T1" fmla="*/ 108 h 193"/>
              <a:gd name="T2" fmla="*/ 96 w 157"/>
              <a:gd name="T3" fmla="*/ 21 h 193"/>
              <a:gd name="T4" fmla="*/ 94 w 157"/>
              <a:gd name="T5" fmla="*/ 18 h 193"/>
              <a:gd name="T6" fmla="*/ 79 w 157"/>
              <a:gd name="T7" fmla="*/ 0 h 193"/>
              <a:gd name="T8" fmla="*/ 64 w 157"/>
              <a:gd name="T9" fmla="*/ 18 h 193"/>
              <a:gd name="T10" fmla="*/ 62 w 157"/>
              <a:gd name="T11" fmla="*/ 21 h 193"/>
              <a:gd name="T12" fmla="*/ 15 w 157"/>
              <a:gd name="T13" fmla="*/ 108 h 193"/>
              <a:gd name="T14" fmla="*/ 52 w 157"/>
              <a:gd name="T15" fmla="*/ 164 h 193"/>
              <a:gd name="T16" fmla="*/ 55 w 157"/>
              <a:gd name="T17" fmla="*/ 167 h 193"/>
              <a:gd name="T18" fmla="*/ 54 w 157"/>
              <a:gd name="T19" fmla="*/ 168 h 193"/>
              <a:gd name="T20" fmla="*/ 103 w 157"/>
              <a:gd name="T21" fmla="*/ 168 h 193"/>
              <a:gd name="T22" fmla="*/ 103 w 157"/>
              <a:gd name="T23" fmla="*/ 164 h 193"/>
              <a:gd name="T24" fmla="*/ 157 w 157"/>
              <a:gd name="T25" fmla="*/ 137 h 193"/>
              <a:gd name="T26" fmla="*/ 91 w 157"/>
              <a:gd name="T27" fmla="*/ 15 h 193"/>
              <a:gd name="T28" fmla="*/ 67 w 157"/>
              <a:gd name="T29" fmla="*/ 15 h 193"/>
              <a:gd name="T30" fmla="*/ 13 w 157"/>
              <a:gd name="T31" fmla="*/ 117 h 193"/>
              <a:gd name="T32" fmla="*/ 40 w 157"/>
              <a:gd name="T33" fmla="*/ 60 h 193"/>
              <a:gd name="T34" fmla="*/ 66 w 157"/>
              <a:gd name="T35" fmla="*/ 24 h 193"/>
              <a:gd name="T36" fmla="*/ 79 w 157"/>
              <a:gd name="T37" fmla="*/ 31 h 193"/>
              <a:gd name="T38" fmla="*/ 92 w 157"/>
              <a:gd name="T39" fmla="*/ 24 h 193"/>
              <a:gd name="T40" fmla="*/ 118 w 157"/>
              <a:gd name="T41" fmla="*/ 60 h 193"/>
              <a:gd name="T42" fmla="*/ 145 w 157"/>
              <a:gd name="T43" fmla="*/ 117 h 193"/>
              <a:gd name="T44" fmla="*/ 145 w 157"/>
              <a:gd name="T45" fmla="*/ 120 h 193"/>
              <a:gd name="T46" fmla="*/ 13 w 157"/>
              <a:gd name="T47" fmla="*/ 120 h 193"/>
              <a:gd name="T48" fmla="*/ 13 w 157"/>
              <a:gd name="T49" fmla="*/ 117 h 193"/>
              <a:gd name="T50" fmla="*/ 58 w 157"/>
              <a:gd name="T51" fmla="*/ 168 h 193"/>
              <a:gd name="T52" fmla="*/ 58 w 157"/>
              <a:gd name="T53" fmla="*/ 165 h 193"/>
              <a:gd name="T54" fmla="*/ 97 w 157"/>
              <a:gd name="T55" fmla="*/ 165 h 193"/>
              <a:gd name="T56" fmla="*/ 100 w 157"/>
              <a:gd name="T57" fmla="*/ 168 h 193"/>
              <a:gd name="T58" fmla="*/ 79 w 157"/>
              <a:gd name="T59" fmla="*/ 189 h 193"/>
              <a:gd name="T60" fmla="*/ 4 w 157"/>
              <a:gd name="T61" fmla="*/ 137 h 193"/>
              <a:gd name="T62" fmla="*/ 9 w 157"/>
              <a:gd name="T63" fmla="*/ 121 h 193"/>
              <a:gd name="T64" fmla="*/ 79 w 157"/>
              <a:gd name="T65" fmla="*/ 139 h 193"/>
              <a:gd name="T66" fmla="*/ 149 w 157"/>
              <a:gd name="T67" fmla="*/ 121 h 193"/>
              <a:gd name="T68" fmla="*/ 154 w 157"/>
              <a:gd name="T69" fmla="*/ 13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7" h="193">
                <a:moveTo>
                  <a:pt x="157" y="137"/>
                </a:moveTo>
                <a:cubicBezTo>
                  <a:pt x="157" y="124"/>
                  <a:pt x="151" y="116"/>
                  <a:pt x="143" y="108"/>
                </a:cubicBezTo>
                <a:cubicBezTo>
                  <a:pt x="133" y="98"/>
                  <a:pt x="121" y="86"/>
                  <a:pt x="121" y="60"/>
                </a:cubicBezTo>
                <a:cubicBezTo>
                  <a:pt x="121" y="43"/>
                  <a:pt x="111" y="28"/>
                  <a:pt x="96" y="21"/>
                </a:cubicBezTo>
                <a:cubicBezTo>
                  <a:pt x="94" y="20"/>
                  <a:pt x="94" y="20"/>
                  <a:pt x="94" y="20"/>
                </a:cubicBezTo>
                <a:cubicBezTo>
                  <a:pt x="94" y="18"/>
                  <a:pt x="94" y="18"/>
                  <a:pt x="94" y="18"/>
                </a:cubicBezTo>
                <a:cubicBezTo>
                  <a:pt x="94" y="17"/>
                  <a:pt x="94" y="16"/>
                  <a:pt x="94" y="15"/>
                </a:cubicBezTo>
                <a:cubicBezTo>
                  <a:pt x="94" y="7"/>
                  <a:pt x="87" y="0"/>
                  <a:pt x="79" y="0"/>
                </a:cubicBezTo>
                <a:cubicBezTo>
                  <a:pt x="70" y="0"/>
                  <a:pt x="64" y="7"/>
                  <a:pt x="64" y="15"/>
                </a:cubicBezTo>
                <a:cubicBezTo>
                  <a:pt x="64" y="16"/>
                  <a:pt x="64" y="17"/>
                  <a:pt x="64" y="18"/>
                </a:cubicBezTo>
                <a:cubicBezTo>
                  <a:pt x="64" y="20"/>
                  <a:pt x="64" y="20"/>
                  <a:pt x="64" y="20"/>
                </a:cubicBezTo>
                <a:cubicBezTo>
                  <a:pt x="62" y="21"/>
                  <a:pt x="62" y="21"/>
                  <a:pt x="62" y="21"/>
                </a:cubicBezTo>
                <a:cubicBezTo>
                  <a:pt x="47" y="28"/>
                  <a:pt x="36" y="43"/>
                  <a:pt x="36" y="60"/>
                </a:cubicBezTo>
                <a:cubicBezTo>
                  <a:pt x="36" y="86"/>
                  <a:pt x="25" y="98"/>
                  <a:pt x="15" y="108"/>
                </a:cubicBezTo>
                <a:cubicBezTo>
                  <a:pt x="7" y="116"/>
                  <a:pt x="0" y="124"/>
                  <a:pt x="0" y="137"/>
                </a:cubicBezTo>
                <a:cubicBezTo>
                  <a:pt x="0" y="149"/>
                  <a:pt x="22" y="160"/>
                  <a:pt x="52" y="164"/>
                </a:cubicBezTo>
                <a:cubicBezTo>
                  <a:pt x="55" y="164"/>
                  <a:pt x="55" y="164"/>
                  <a:pt x="55" y="164"/>
                </a:cubicBezTo>
                <a:cubicBezTo>
                  <a:pt x="55" y="167"/>
                  <a:pt x="55" y="167"/>
                  <a:pt x="55" y="167"/>
                </a:cubicBezTo>
                <a:cubicBezTo>
                  <a:pt x="55" y="167"/>
                  <a:pt x="55" y="167"/>
                  <a:pt x="55" y="168"/>
                </a:cubicBezTo>
                <a:cubicBezTo>
                  <a:pt x="55" y="168"/>
                  <a:pt x="54" y="168"/>
                  <a:pt x="54" y="168"/>
                </a:cubicBezTo>
                <a:cubicBezTo>
                  <a:pt x="54" y="182"/>
                  <a:pt x="65" y="193"/>
                  <a:pt x="79" y="193"/>
                </a:cubicBezTo>
                <a:cubicBezTo>
                  <a:pt x="92" y="193"/>
                  <a:pt x="103" y="182"/>
                  <a:pt x="103" y="168"/>
                </a:cubicBezTo>
                <a:cubicBezTo>
                  <a:pt x="103" y="168"/>
                  <a:pt x="103" y="168"/>
                  <a:pt x="103" y="167"/>
                </a:cubicBezTo>
                <a:cubicBezTo>
                  <a:pt x="103" y="164"/>
                  <a:pt x="103" y="164"/>
                  <a:pt x="103" y="164"/>
                </a:cubicBezTo>
                <a:cubicBezTo>
                  <a:pt x="105" y="164"/>
                  <a:pt x="105" y="164"/>
                  <a:pt x="105" y="164"/>
                </a:cubicBezTo>
                <a:cubicBezTo>
                  <a:pt x="136" y="160"/>
                  <a:pt x="157" y="149"/>
                  <a:pt x="157" y="137"/>
                </a:cubicBezTo>
                <a:close/>
                <a:moveTo>
                  <a:pt x="79" y="4"/>
                </a:moveTo>
                <a:cubicBezTo>
                  <a:pt x="85" y="4"/>
                  <a:pt x="91" y="9"/>
                  <a:pt x="91" y="15"/>
                </a:cubicBezTo>
                <a:cubicBezTo>
                  <a:pt x="91" y="22"/>
                  <a:pt x="85" y="27"/>
                  <a:pt x="79" y="27"/>
                </a:cubicBezTo>
                <a:cubicBezTo>
                  <a:pt x="72" y="27"/>
                  <a:pt x="67" y="22"/>
                  <a:pt x="67" y="15"/>
                </a:cubicBezTo>
                <a:cubicBezTo>
                  <a:pt x="67" y="9"/>
                  <a:pt x="72" y="4"/>
                  <a:pt x="79" y="4"/>
                </a:cubicBezTo>
                <a:close/>
                <a:moveTo>
                  <a:pt x="13" y="117"/>
                </a:moveTo>
                <a:cubicBezTo>
                  <a:pt x="14" y="115"/>
                  <a:pt x="16" y="113"/>
                  <a:pt x="18" y="111"/>
                </a:cubicBezTo>
                <a:cubicBezTo>
                  <a:pt x="28" y="100"/>
                  <a:pt x="40" y="87"/>
                  <a:pt x="40" y="60"/>
                </a:cubicBezTo>
                <a:cubicBezTo>
                  <a:pt x="40" y="45"/>
                  <a:pt x="50" y="30"/>
                  <a:pt x="64" y="24"/>
                </a:cubicBezTo>
                <a:cubicBezTo>
                  <a:pt x="66" y="24"/>
                  <a:pt x="66" y="24"/>
                  <a:pt x="66" y="24"/>
                </a:cubicBezTo>
                <a:cubicBezTo>
                  <a:pt x="67" y="25"/>
                  <a:pt x="67" y="25"/>
                  <a:pt x="67" y="25"/>
                </a:cubicBezTo>
                <a:cubicBezTo>
                  <a:pt x="70" y="29"/>
                  <a:pt x="74" y="31"/>
                  <a:pt x="79" y="31"/>
                </a:cubicBezTo>
                <a:cubicBezTo>
                  <a:pt x="83" y="31"/>
                  <a:pt x="88" y="29"/>
                  <a:pt x="91" y="25"/>
                </a:cubicBezTo>
                <a:cubicBezTo>
                  <a:pt x="92" y="24"/>
                  <a:pt x="92" y="24"/>
                  <a:pt x="92" y="24"/>
                </a:cubicBezTo>
                <a:cubicBezTo>
                  <a:pt x="93" y="24"/>
                  <a:pt x="93" y="24"/>
                  <a:pt x="93" y="24"/>
                </a:cubicBezTo>
                <a:cubicBezTo>
                  <a:pt x="108" y="30"/>
                  <a:pt x="118" y="45"/>
                  <a:pt x="118" y="60"/>
                </a:cubicBezTo>
                <a:cubicBezTo>
                  <a:pt x="118" y="87"/>
                  <a:pt x="130" y="100"/>
                  <a:pt x="140" y="111"/>
                </a:cubicBezTo>
                <a:cubicBezTo>
                  <a:pt x="142" y="113"/>
                  <a:pt x="144" y="115"/>
                  <a:pt x="145" y="117"/>
                </a:cubicBezTo>
                <a:cubicBezTo>
                  <a:pt x="147" y="118"/>
                  <a:pt x="147" y="118"/>
                  <a:pt x="147" y="118"/>
                </a:cubicBezTo>
                <a:cubicBezTo>
                  <a:pt x="145" y="120"/>
                  <a:pt x="145" y="120"/>
                  <a:pt x="145" y="120"/>
                </a:cubicBezTo>
                <a:cubicBezTo>
                  <a:pt x="136" y="129"/>
                  <a:pt x="109" y="135"/>
                  <a:pt x="79" y="135"/>
                </a:cubicBezTo>
                <a:cubicBezTo>
                  <a:pt x="49" y="135"/>
                  <a:pt x="22" y="129"/>
                  <a:pt x="13" y="120"/>
                </a:cubicBezTo>
                <a:cubicBezTo>
                  <a:pt x="11" y="118"/>
                  <a:pt x="11" y="118"/>
                  <a:pt x="11" y="118"/>
                </a:cubicBezTo>
                <a:lnTo>
                  <a:pt x="13" y="117"/>
                </a:lnTo>
                <a:close/>
                <a:moveTo>
                  <a:pt x="79" y="189"/>
                </a:moveTo>
                <a:cubicBezTo>
                  <a:pt x="68" y="189"/>
                  <a:pt x="58" y="180"/>
                  <a:pt x="58" y="168"/>
                </a:cubicBezTo>
                <a:cubicBezTo>
                  <a:pt x="58" y="168"/>
                  <a:pt x="58" y="168"/>
                  <a:pt x="58" y="168"/>
                </a:cubicBezTo>
                <a:cubicBezTo>
                  <a:pt x="58" y="165"/>
                  <a:pt x="58" y="165"/>
                  <a:pt x="58" y="165"/>
                </a:cubicBezTo>
                <a:cubicBezTo>
                  <a:pt x="61" y="165"/>
                  <a:pt x="61" y="165"/>
                  <a:pt x="61" y="165"/>
                </a:cubicBezTo>
                <a:cubicBezTo>
                  <a:pt x="73" y="166"/>
                  <a:pt x="85" y="166"/>
                  <a:pt x="97" y="165"/>
                </a:cubicBezTo>
                <a:cubicBezTo>
                  <a:pt x="99" y="165"/>
                  <a:pt x="99" y="165"/>
                  <a:pt x="99" y="165"/>
                </a:cubicBezTo>
                <a:cubicBezTo>
                  <a:pt x="100" y="168"/>
                  <a:pt x="100" y="168"/>
                  <a:pt x="100" y="168"/>
                </a:cubicBezTo>
                <a:cubicBezTo>
                  <a:pt x="100" y="168"/>
                  <a:pt x="100" y="168"/>
                  <a:pt x="100" y="168"/>
                </a:cubicBezTo>
                <a:cubicBezTo>
                  <a:pt x="100" y="180"/>
                  <a:pt x="90" y="189"/>
                  <a:pt x="79" y="189"/>
                </a:cubicBezTo>
                <a:close/>
                <a:moveTo>
                  <a:pt x="79" y="162"/>
                </a:moveTo>
                <a:cubicBezTo>
                  <a:pt x="33" y="162"/>
                  <a:pt x="4" y="147"/>
                  <a:pt x="4" y="137"/>
                </a:cubicBezTo>
                <a:cubicBezTo>
                  <a:pt x="4" y="132"/>
                  <a:pt x="5" y="128"/>
                  <a:pt x="8" y="124"/>
                </a:cubicBezTo>
                <a:cubicBezTo>
                  <a:pt x="9" y="121"/>
                  <a:pt x="9" y="121"/>
                  <a:pt x="9" y="121"/>
                </a:cubicBezTo>
                <a:cubicBezTo>
                  <a:pt x="11" y="123"/>
                  <a:pt x="11" y="123"/>
                  <a:pt x="11" y="123"/>
                </a:cubicBezTo>
                <a:cubicBezTo>
                  <a:pt x="24" y="132"/>
                  <a:pt x="50" y="139"/>
                  <a:pt x="79" y="139"/>
                </a:cubicBezTo>
                <a:cubicBezTo>
                  <a:pt x="108" y="139"/>
                  <a:pt x="134" y="132"/>
                  <a:pt x="146" y="123"/>
                </a:cubicBezTo>
                <a:cubicBezTo>
                  <a:pt x="149" y="121"/>
                  <a:pt x="149" y="121"/>
                  <a:pt x="149" y="121"/>
                </a:cubicBezTo>
                <a:cubicBezTo>
                  <a:pt x="150" y="123"/>
                  <a:pt x="150" y="123"/>
                  <a:pt x="150" y="123"/>
                </a:cubicBezTo>
                <a:cubicBezTo>
                  <a:pt x="153" y="128"/>
                  <a:pt x="154" y="132"/>
                  <a:pt x="154" y="137"/>
                </a:cubicBezTo>
                <a:cubicBezTo>
                  <a:pt x="154" y="147"/>
                  <a:pt x="125" y="162"/>
                  <a:pt x="79" y="162"/>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711" name="Freeform 243"/>
          <p:cNvSpPr>
            <a:spLocks noEditPoints="1"/>
          </p:cNvSpPr>
          <p:nvPr/>
        </p:nvSpPr>
        <p:spPr bwMode="auto">
          <a:xfrm>
            <a:off x="8866191" y="4919669"/>
            <a:ext cx="433388" cy="434975"/>
          </a:xfrm>
          <a:custGeom>
            <a:avLst/>
            <a:gdLst>
              <a:gd name="T0" fmla="*/ 193 w 193"/>
              <a:gd name="T1" fmla="*/ 56 h 193"/>
              <a:gd name="T2" fmla="*/ 193 w 193"/>
              <a:gd name="T3" fmla="*/ 55 h 193"/>
              <a:gd name="T4" fmla="*/ 193 w 193"/>
              <a:gd name="T5" fmla="*/ 54 h 193"/>
              <a:gd name="T6" fmla="*/ 192 w 193"/>
              <a:gd name="T7" fmla="*/ 54 h 193"/>
              <a:gd name="T8" fmla="*/ 140 w 193"/>
              <a:gd name="T9" fmla="*/ 2 h 193"/>
              <a:gd name="T10" fmla="*/ 140 w 193"/>
              <a:gd name="T11" fmla="*/ 2 h 193"/>
              <a:gd name="T12" fmla="*/ 139 w 193"/>
              <a:gd name="T13" fmla="*/ 1 h 193"/>
              <a:gd name="T14" fmla="*/ 137 w 193"/>
              <a:gd name="T15" fmla="*/ 0 h 193"/>
              <a:gd name="T16" fmla="*/ 56 w 193"/>
              <a:gd name="T17" fmla="*/ 0 h 193"/>
              <a:gd name="T18" fmla="*/ 55 w 193"/>
              <a:gd name="T19" fmla="*/ 1 h 193"/>
              <a:gd name="T20" fmla="*/ 53 w 193"/>
              <a:gd name="T21" fmla="*/ 2 h 193"/>
              <a:gd name="T22" fmla="*/ 53 w 193"/>
              <a:gd name="T23" fmla="*/ 2 h 193"/>
              <a:gd name="T24" fmla="*/ 1 w 193"/>
              <a:gd name="T25" fmla="*/ 54 h 193"/>
              <a:gd name="T26" fmla="*/ 1 w 193"/>
              <a:gd name="T27" fmla="*/ 54 h 193"/>
              <a:gd name="T28" fmla="*/ 0 w 193"/>
              <a:gd name="T29" fmla="*/ 55 h 193"/>
              <a:gd name="T30" fmla="*/ 0 w 193"/>
              <a:gd name="T31" fmla="*/ 56 h 193"/>
              <a:gd name="T32" fmla="*/ 1 w 193"/>
              <a:gd name="T33" fmla="*/ 57 h 193"/>
              <a:gd name="T34" fmla="*/ 2 w 193"/>
              <a:gd name="T35" fmla="*/ 59 h 193"/>
              <a:gd name="T36" fmla="*/ 2 w 193"/>
              <a:gd name="T37" fmla="*/ 59 h 193"/>
              <a:gd name="T38" fmla="*/ 95 w 193"/>
              <a:gd name="T39" fmla="*/ 192 h 193"/>
              <a:gd name="T40" fmla="*/ 95 w 193"/>
              <a:gd name="T41" fmla="*/ 192 h 193"/>
              <a:gd name="T42" fmla="*/ 97 w 193"/>
              <a:gd name="T43" fmla="*/ 193 h 193"/>
              <a:gd name="T44" fmla="*/ 98 w 193"/>
              <a:gd name="T45" fmla="*/ 192 h 193"/>
              <a:gd name="T46" fmla="*/ 99 w 193"/>
              <a:gd name="T47" fmla="*/ 192 h 193"/>
              <a:gd name="T48" fmla="*/ 191 w 193"/>
              <a:gd name="T49" fmla="*/ 59 h 193"/>
              <a:gd name="T50" fmla="*/ 191 w 193"/>
              <a:gd name="T51" fmla="*/ 59 h 193"/>
              <a:gd name="T52" fmla="*/ 193 w 193"/>
              <a:gd name="T53" fmla="*/ 57 h 193"/>
              <a:gd name="T54" fmla="*/ 193 w 193"/>
              <a:gd name="T55" fmla="*/ 56 h 193"/>
              <a:gd name="T56" fmla="*/ 136 w 193"/>
              <a:gd name="T57" fmla="*/ 4 h 193"/>
              <a:gd name="T58" fmla="*/ 187 w 193"/>
              <a:gd name="T59" fmla="*/ 54 h 193"/>
              <a:gd name="T60" fmla="*/ 138 w 193"/>
              <a:gd name="T61" fmla="*/ 54 h 193"/>
              <a:gd name="T62" fmla="*/ 113 w 193"/>
              <a:gd name="T63" fmla="*/ 4 h 193"/>
              <a:gd name="T64" fmla="*/ 136 w 193"/>
              <a:gd name="T65" fmla="*/ 4 h 193"/>
              <a:gd name="T66" fmla="*/ 109 w 193"/>
              <a:gd name="T67" fmla="*/ 4 h 193"/>
              <a:gd name="T68" fmla="*/ 134 w 193"/>
              <a:gd name="T69" fmla="*/ 54 h 193"/>
              <a:gd name="T70" fmla="*/ 59 w 193"/>
              <a:gd name="T71" fmla="*/ 54 h 193"/>
              <a:gd name="T72" fmla="*/ 84 w 193"/>
              <a:gd name="T73" fmla="*/ 4 h 193"/>
              <a:gd name="T74" fmla="*/ 109 w 193"/>
              <a:gd name="T75" fmla="*/ 4 h 193"/>
              <a:gd name="T76" fmla="*/ 57 w 193"/>
              <a:gd name="T77" fmla="*/ 4 h 193"/>
              <a:gd name="T78" fmla="*/ 80 w 193"/>
              <a:gd name="T79" fmla="*/ 4 h 193"/>
              <a:gd name="T80" fmla="*/ 55 w 193"/>
              <a:gd name="T81" fmla="*/ 54 h 193"/>
              <a:gd name="T82" fmla="*/ 6 w 193"/>
              <a:gd name="T83" fmla="*/ 54 h 193"/>
              <a:gd name="T84" fmla="*/ 57 w 193"/>
              <a:gd name="T85" fmla="*/ 4 h 193"/>
              <a:gd name="T86" fmla="*/ 6 w 193"/>
              <a:gd name="T87" fmla="*/ 58 h 193"/>
              <a:gd name="T88" fmla="*/ 55 w 193"/>
              <a:gd name="T89" fmla="*/ 58 h 193"/>
              <a:gd name="T90" fmla="*/ 91 w 193"/>
              <a:gd name="T91" fmla="*/ 180 h 193"/>
              <a:gd name="T92" fmla="*/ 6 w 193"/>
              <a:gd name="T93" fmla="*/ 58 h 193"/>
              <a:gd name="T94" fmla="*/ 97 w 193"/>
              <a:gd name="T95" fmla="*/ 185 h 193"/>
              <a:gd name="T96" fmla="*/ 59 w 193"/>
              <a:gd name="T97" fmla="*/ 58 h 193"/>
              <a:gd name="T98" fmla="*/ 135 w 193"/>
              <a:gd name="T99" fmla="*/ 58 h 193"/>
              <a:gd name="T100" fmla="*/ 97 w 193"/>
              <a:gd name="T101" fmla="*/ 185 h 193"/>
              <a:gd name="T102" fmla="*/ 102 w 193"/>
              <a:gd name="T103" fmla="*/ 180 h 193"/>
              <a:gd name="T104" fmla="*/ 139 w 193"/>
              <a:gd name="T105" fmla="*/ 58 h 193"/>
              <a:gd name="T106" fmla="*/ 188 w 193"/>
              <a:gd name="T107" fmla="*/ 58 h 193"/>
              <a:gd name="T108" fmla="*/ 102 w 193"/>
              <a:gd name="T109" fmla="*/ 18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 h="193">
                <a:moveTo>
                  <a:pt x="193" y="56"/>
                </a:moveTo>
                <a:cubicBezTo>
                  <a:pt x="193" y="55"/>
                  <a:pt x="193" y="55"/>
                  <a:pt x="193" y="55"/>
                </a:cubicBezTo>
                <a:cubicBezTo>
                  <a:pt x="193" y="54"/>
                  <a:pt x="193" y="54"/>
                  <a:pt x="193" y="54"/>
                </a:cubicBezTo>
                <a:cubicBezTo>
                  <a:pt x="192" y="54"/>
                  <a:pt x="192" y="54"/>
                  <a:pt x="192" y="54"/>
                </a:cubicBezTo>
                <a:cubicBezTo>
                  <a:pt x="140" y="2"/>
                  <a:pt x="140" y="2"/>
                  <a:pt x="140" y="2"/>
                </a:cubicBezTo>
                <a:cubicBezTo>
                  <a:pt x="140" y="2"/>
                  <a:pt x="140" y="2"/>
                  <a:pt x="140" y="2"/>
                </a:cubicBezTo>
                <a:cubicBezTo>
                  <a:pt x="139" y="1"/>
                  <a:pt x="139" y="1"/>
                  <a:pt x="139" y="1"/>
                </a:cubicBezTo>
                <a:cubicBezTo>
                  <a:pt x="138" y="0"/>
                  <a:pt x="138" y="0"/>
                  <a:pt x="137" y="0"/>
                </a:cubicBezTo>
                <a:cubicBezTo>
                  <a:pt x="56" y="0"/>
                  <a:pt x="56" y="0"/>
                  <a:pt x="56" y="0"/>
                </a:cubicBezTo>
                <a:cubicBezTo>
                  <a:pt x="55" y="0"/>
                  <a:pt x="55" y="0"/>
                  <a:pt x="55" y="1"/>
                </a:cubicBezTo>
                <a:cubicBezTo>
                  <a:pt x="53" y="2"/>
                  <a:pt x="53" y="2"/>
                  <a:pt x="53" y="2"/>
                </a:cubicBezTo>
                <a:cubicBezTo>
                  <a:pt x="53" y="2"/>
                  <a:pt x="53" y="2"/>
                  <a:pt x="53" y="2"/>
                </a:cubicBezTo>
                <a:cubicBezTo>
                  <a:pt x="1" y="54"/>
                  <a:pt x="1" y="54"/>
                  <a:pt x="1" y="54"/>
                </a:cubicBezTo>
                <a:cubicBezTo>
                  <a:pt x="1" y="54"/>
                  <a:pt x="1" y="54"/>
                  <a:pt x="1" y="54"/>
                </a:cubicBezTo>
                <a:cubicBezTo>
                  <a:pt x="0" y="55"/>
                  <a:pt x="0" y="55"/>
                  <a:pt x="0" y="55"/>
                </a:cubicBezTo>
                <a:cubicBezTo>
                  <a:pt x="0" y="55"/>
                  <a:pt x="0" y="55"/>
                  <a:pt x="0" y="56"/>
                </a:cubicBezTo>
                <a:cubicBezTo>
                  <a:pt x="0" y="56"/>
                  <a:pt x="0" y="57"/>
                  <a:pt x="1" y="57"/>
                </a:cubicBezTo>
                <a:cubicBezTo>
                  <a:pt x="2" y="59"/>
                  <a:pt x="2" y="59"/>
                  <a:pt x="2" y="59"/>
                </a:cubicBezTo>
                <a:cubicBezTo>
                  <a:pt x="2" y="59"/>
                  <a:pt x="2" y="59"/>
                  <a:pt x="2" y="59"/>
                </a:cubicBezTo>
                <a:cubicBezTo>
                  <a:pt x="95" y="192"/>
                  <a:pt x="95" y="192"/>
                  <a:pt x="95" y="192"/>
                </a:cubicBezTo>
                <a:cubicBezTo>
                  <a:pt x="95" y="192"/>
                  <a:pt x="95" y="192"/>
                  <a:pt x="95" y="192"/>
                </a:cubicBezTo>
                <a:cubicBezTo>
                  <a:pt x="95" y="192"/>
                  <a:pt x="96" y="193"/>
                  <a:pt x="97" y="193"/>
                </a:cubicBezTo>
                <a:cubicBezTo>
                  <a:pt x="97" y="193"/>
                  <a:pt x="98" y="192"/>
                  <a:pt x="98" y="192"/>
                </a:cubicBezTo>
                <a:cubicBezTo>
                  <a:pt x="99" y="192"/>
                  <a:pt x="99" y="192"/>
                  <a:pt x="99" y="192"/>
                </a:cubicBezTo>
                <a:cubicBezTo>
                  <a:pt x="191" y="59"/>
                  <a:pt x="191" y="59"/>
                  <a:pt x="191" y="59"/>
                </a:cubicBezTo>
                <a:cubicBezTo>
                  <a:pt x="191" y="59"/>
                  <a:pt x="191" y="59"/>
                  <a:pt x="191" y="59"/>
                </a:cubicBezTo>
                <a:cubicBezTo>
                  <a:pt x="193" y="57"/>
                  <a:pt x="193" y="57"/>
                  <a:pt x="193" y="57"/>
                </a:cubicBezTo>
                <a:cubicBezTo>
                  <a:pt x="193" y="57"/>
                  <a:pt x="193" y="56"/>
                  <a:pt x="193" y="56"/>
                </a:cubicBezTo>
                <a:close/>
                <a:moveTo>
                  <a:pt x="136" y="4"/>
                </a:moveTo>
                <a:cubicBezTo>
                  <a:pt x="187" y="54"/>
                  <a:pt x="187" y="54"/>
                  <a:pt x="187" y="54"/>
                </a:cubicBezTo>
                <a:cubicBezTo>
                  <a:pt x="138" y="54"/>
                  <a:pt x="138" y="54"/>
                  <a:pt x="138" y="54"/>
                </a:cubicBezTo>
                <a:cubicBezTo>
                  <a:pt x="113" y="4"/>
                  <a:pt x="113" y="4"/>
                  <a:pt x="113" y="4"/>
                </a:cubicBezTo>
                <a:lnTo>
                  <a:pt x="136" y="4"/>
                </a:lnTo>
                <a:close/>
                <a:moveTo>
                  <a:pt x="109" y="4"/>
                </a:moveTo>
                <a:cubicBezTo>
                  <a:pt x="134" y="54"/>
                  <a:pt x="134" y="54"/>
                  <a:pt x="134" y="54"/>
                </a:cubicBezTo>
                <a:cubicBezTo>
                  <a:pt x="59" y="54"/>
                  <a:pt x="59" y="54"/>
                  <a:pt x="59" y="54"/>
                </a:cubicBezTo>
                <a:cubicBezTo>
                  <a:pt x="84" y="4"/>
                  <a:pt x="84" y="4"/>
                  <a:pt x="84" y="4"/>
                </a:cubicBezTo>
                <a:lnTo>
                  <a:pt x="109" y="4"/>
                </a:lnTo>
                <a:close/>
                <a:moveTo>
                  <a:pt x="57" y="4"/>
                </a:moveTo>
                <a:cubicBezTo>
                  <a:pt x="80" y="4"/>
                  <a:pt x="80" y="4"/>
                  <a:pt x="80" y="4"/>
                </a:cubicBezTo>
                <a:cubicBezTo>
                  <a:pt x="55" y="54"/>
                  <a:pt x="55" y="54"/>
                  <a:pt x="55" y="54"/>
                </a:cubicBezTo>
                <a:cubicBezTo>
                  <a:pt x="6" y="54"/>
                  <a:pt x="6" y="54"/>
                  <a:pt x="6" y="54"/>
                </a:cubicBezTo>
                <a:lnTo>
                  <a:pt x="57" y="4"/>
                </a:lnTo>
                <a:close/>
                <a:moveTo>
                  <a:pt x="6" y="58"/>
                </a:moveTo>
                <a:cubicBezTo>
                  <a:pt x="55" y="58"/>
                  <a:pt x="55" y="58"/>
                  <a:pt x="55" y="58"/>
                </a:cubicBezTo>
                <a:cubicBezTo>
                  <a:pt x="91" y="180"/>
                  <a:pt x="91" y="180"/>
                  <a:pt x="91" y="180"/>
                </a:cubicBezTo>
                <a:lnTo>
                  <a:pt x="6" y="58"/>
                </a:lnTo>
                <a:close/>
                <a:moveTo>
                  <a:pt x="97" y="185"/>
                </a:moveTo>
                <a:cubicBezTo>
                  <a:pt x="59" y="58"/>
                  <a:pt x="59" y="58"/>
                  <a:pt x="59" y="58"/>
                </a:cubicBezTo>
                <a:cubicBezTo>
                  <a:pt x="135" y="58"/>
                  <a:pt x="135" y="58"/>
                  <a:pt x="135" y="58"/>
                </a:cubicBezTo>
                <a:lnTo>
                  <a:pt x="97" y="185"/>
                </a:lnTo>
                <a:close/>
                <a:moveTo>
                  <a:pt x="102" y="180"/>
                </a:moveTo>
                <a:cubicBezTo>
                  <a:pt x="139" y="58"/>
                  <a:pt x="139" y="58"/>
                  <a:pt x="139" y="58"/>
                </a:cubicBezTo>
                <a:cubicBezTo>
                  <a:pt x="188" y="58"/>
                  <a:pt x="188" y="58"/>
                  <a:pt x="188" y="58"/>
                </a:cubicBezTo>
                <a:lnTo>
                  <a:pt x="102" y="180"/>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712" name="Freeform 244"/>
          <p:cNvSpPr>
            <a:spLocks noEditPoints="1"/>
          </p:cNvSpPr>
          <p:nvPr/>
        </p:nvSpPr>
        <p:spPr bwMode="auto">
          <a:xfrm>
            <a:off x="9718682" y="4919669"/>
            <a:ext cx="434975" cy="434975"/>
          </a:xfrm>
          <a:custGeom>
            <a:avLst/>
            <a:gdLst>
              <a:gd name="T0" fmla="*/ 193 w 193"/>
              <a:gd name="T1" fmla="*/ 62 h 193"/>
              <a:gd name="T2" fmla="*/ 193 w 193"/>
              <a:gd name="T3" fmla="*/ 62 h 193"/>
              <a:gd name="T4" fmla="*/ 193 w 193"/>
              <a:gd name="T5" fmla="*/ 56 h 193"/>
              <a:gd name="T6" fmla="*/ 137 w 193"/>
              <a:gd name="T7" fmla="*/ 0 h 193"/>
              <a:gd name="T8" fmla="*/ 98 w 193"/>
              <a:gd name="T9" fmla="*/ 15 h 193"/>
              <a:gd name="T10" fmla="*/ 96 w 193"/>
              <a:gd name="T11" fmla="*/ 17 h 193"/>
              <a:gd name="T12" fmla="*/ 95 w 193"/>
              <a:gd name="T13" fmla="*/ 15 h 193"/>
              <a:gd name="T14" fmla="*/ 56 w 193"/>
              <a:gd name="T15" fmla="*/ 0 h 193"/>
              <a:gd name="T16" fmla="*/ 0 w 193"/>
              <a:gd name="T17" fmla="*/ 56 h 193"/>
              <a:gd name="T18" fmla="*/ 0 w 193"/>
              <a:gd name="T19" fmla="*/ 62 h 193"/>
              <a:gd name="T20" fmla="*/ 0 w 193"/>
              <a:gd name="T21" fmla="*/ 62 h 193"/>
              <a:gd name="T22" fmla="*/ 0 w 193"/>
              <a:gd name="T23" fmla="*/ 63 h 193"/>
              <a:gd name="T24" fmla="*/ 96 w 193"/>
              <a:gd name="T25" fmla="*/ 193 h 193"/>
              <a:gd name="T26" fmla="*/ 192 w 193"/>
              <a:gd name="T27" fmla="*/ 62 h 193"/>
              <a:gd name="T28" fmla="*/ 193 w 193"/>
              <a:gd name="T29" fmla="*/ 62 h 193"/>
              <a:gd name="T30" fmla="*/ 189 w 193"/>
              <a:gd name="T31" fmla="*/ 62 h 193"/>
              <a:gd name="T32" fmla="*/ 98 w 193"/>
              <a:gd name="T33" fmla="*/ 188 h 193"/>
              <a:gd name="T34" fmla="*/ 96 w 193"/>
              <a:gd name="T35" fmla="*/ 189 h 193"/>
              <a:gd name="T36" fmla="*/ 95 w 193"/>
              <a:gd name="T37" fmla="*/ 188 h 193"/>
              <a:gd name="T38" fmla="*/ 4 w 193"/>
              <a:gd name="T39" fmla="*/ 62 h 193"/>
              <a:gd name="T40" fmla="*/ 4 w 193"/>
              <a:gd name="T41" fmla="*/ 56 h 193"/>
              <a:gd name="T42" fmla="*/ 56 w 193"/>
              <a:gd name="T43" fmla="*/ 4 h 193"/>
              <a:gd name="T44" fmla="*/ 92 w 193"/>
              <a:gd name="T45" fmla="*/ 18 h 193"/>
              <a:gd name="T46" fmla="*/ 96 w 193"/>
              <a:gd name="T47" fmla="*/ 22 h 193"/>
              <a:gd name="T48" fmla="*/ 101 w 193"/>
              <a:gd name="T49" fmla="*/ 18 h 193"/>
              <a:gd name="T50" fmla="*/ 137 w 193"/>
              <a:gd name="T51" fmla="*/ 4 h 193"/>
              <a:gd name="T52" fmla="*/ 189 w 193"/>
              <a:gd name="T53" fmla="*/ 56 h 193"/>
              <a:gd name="T54" fmla="*/ 189 w 193"/>
              <a:gd name="T55" fmla="*/ 6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3" h="193">
                <a:moveTo>
                  <a:pt x="193" y="62"/>
                </a:moveTo>
                <a:cubicBezTo>
                  <a:pt x="193" y="62"/>
                  <a:pt x="193" y="62"/>
                  <a:pt x="193" y="62"/>
                </a:cubicBezTo>
                <a:cubicBezTo>
                  <a:pt x="193" y="61"/>
                  <a:pt x="193" y="58"/>
                  <a:pt x="193" y="56"/>
                </a:cubicBezTo>
                <a:cubicBezTo>
                  <a:pt x="193" y="25"/>
                  <a:pt x="168" y="0"/>
                  <a:pt x="137" y="0"/>
                </a:cubicBezTo>
                <a:cubicBezTo>
                  <a:pt x="122" y="0"/>
                  <a:pt x="109" y="5"/>
                  <a:pt x="98" y="15"/>
                </a:cubicBezTo>
                <a:cubicBezTo>
                  <a:pt x="96" y="17"/>
                  <a:pt x="96" y="17"/>
                  <a:pt x="96" y="17"/>
                </a:cubicBezTo>
                <a:cubicBezTo>
                  <a:pt x="95" y="15"/>
                  <a:pt x="95" y="15"/>
                  <a:pt x="95" y="15"/>
                </a:cubicBezTo>
                <a:cubicBezTo>
                  <a:pt x="84" y="5"/>
                  <a:pt x="70" y="0"/>
                  <a:pt x="56" y="0"/>
                </a:cubicBezTo>
                <a:cubicBezTo>
                  <a:pt x="25" y="0"/>
                  <a:pt x="0" y="25"/>
                  <a:pt x="0" y="56"/>
                </a:cubicBezTo>
                <a:cubicBezTo>
                  <a:pt x="0" y="58"/>
                  <a:pt x="0" y="61"/>
                  <a:pt x="0" y="62"/>
                </a:cubicBezTo>
                <a:cubicBezTo>
                  <a:pt x="0" y="62"/>
                  <a:pt x="0" y="62"/>
                  <a:pt x="0" y="62"/>
                </a:cubicBezTo>
                <a:cubicBezTo>
                  <a:pt x="0" y="63"/>
                  <a:pt x="0" y="63"/>
                  <a:pt x="0" y="63"/>
                </a:cubicBezTo>
                <a:cubicBezTo>
                  <a:pt x="7" y="119"/>
                  <a:pt x="87" y="191"/>
                  <a:pt x="96" y="193"/>
                </a:cubicBezTo>
                <a:cubicBezTo>
                  <a:pt x="106" y="191"/>
                  <a:pt x="186" y="118"/>
                  <a:pt x="192" y="62"/>
                </a:cubicBezTo>
                <a:lnTo>
                  <a:pt x="193" y="62"/>
                </a:lnTo>
                <a:close/>
                <a:moveTo>
                  <a:pt x="189" y="62"/>
                </a:moveTo>
                <a:cubicBezTo>
                  <a:pt x="183" y="110"/>
                  <a:pt x="115" y="177"/>
                  <a:pt x="98" y="188"/>
                </a:cubicBezTo>
                <a:cubicBezTo>
                  <a:pt x="96" y="189"/>
                  <a:pt x="96" y="189"/>
                  <a:pt x="96" y="189"/>
                </a:cubicBezTo>
                <a:cubicBezTo>
                  <a:pt x="95" y="188"/>
                  <a:pt x="95" y="188"/>
                  <a:pt x="95" y="188"/>
                </a:cubicBezTo>
                <a:cubicBezTo>
                  <a:pt x="77" y="177"/>
                  <a:pt x="9" y="110"/>
                  <a:pt x="4" y="62"/>
                </a:cubicBezTo>
                <a:cubicBezTo>
                  <a:pt x="4" y="62"/>
                  <a:pt x="4" y="59"/>
                  <a:pt x="4" y="56"/>
                </a:cubicBezTo>
                <a:cubicBezTo>
                  <a:pt x="4" y="27"/>
                  <a:pt x="27" y="4"/>
                  <a:pt x="56" y="4"/>
                </a:cubicBezTo>
                <a:cubicBezTo>
                  <a:pt x="69" y="4"/>
                  <a:pt x="82" y="9"/>
                  <a:pt x="92" y="18"/>
                </a:cubicBezTo>
                <a:cubicBezTo>
                  <a:pt x="96" y="22"/>
                  <a:pt x="96" y="22"/>
                  <a:pt x="96" y="22"/>
                </a:cubicBezTo>
                <a:cubicBezTo>
                  <a:pt x="101" y="18"/>
                  <a:pt x="101" y="18"/>
                  <a:pt x="101" y="18"/>
                </a:cubicBezTo>
                <a:cubicBezTo>
                  <a:pt x="111" y="9"/>
                  <a:pt x="123" y="4"/>
                  <a:pt x="137" y="4"/>
                </a:cubicBezTo>
                <a:cubicBezTo>
                  <a:pt x="166" y="4"/>
                  <a:pt x="189" y="27"/>
                  <a:pt x="189" y="56"/>
                </a:cubicBezTo>
                <a:cubicBezTo>
                  <a:pt x="189" y="59"/>
                  <a:pt x="189" y="62"/>
                  <a:pt x="189" y="62"/>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784258987"/>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4836681" y="0"/>
            <a:ext cx="2377189" cy="707886"/>
          </a:xfrm>
          <a:prstGeom prst="rect">
            <a:avLst/>
          </a:prstGeom>
          <a:noFill/>
        </p:spPr>
        <p:txBody>
          <a:bodyPr wrap="none" rtlCol="0">
            <a:spAutoFit/>
          </a:bodyPr>
          <a:lstStyle/>
          <a:p>
            <a:r>
              <a:rPr lang="en-US" sz="4000" b="1" dirty="0">
                <a:solidFill>
                  <a:schemeClr val="bg1"/>
                </a:solidFill>
                <a:latin typeface="+mj-lt"/>
              </a:rPr>
              <a:t>Electronics</a:t>
            </a:r>
          </a:p>
        </p:txBody>
      </p:sp>
      <p:grpSp>
        <p:nvGrpSpPr>
          <p:cNvPr id="3" name="Group 2"/>
          <p:cNvGrpSpPr/>
          <p:nvPr/>
        </p:nvGrpSpPr>
        <p:grpSpPr>
          <a:xfrm>
            <a:off x="2109789" y="941389"/>
            <a:ext cx="233363" cy="436563"/>
            <a:chOff x="2109788" y="941388"/>
            <a:chExt cx="233363" cy="436563"/>
          </a:xfrm>
          <a:solidFill>
            <a:schemeClr val="tx2">
              <a:lumMod val="20000"/>
              <a:lumOff val="80000"/>
            </a:schemeClr>
          </a:solidFill>
        </p:grpSpPr>
        <p:sp>
          <p:nvSpPr>
            <p:cNvPr id="4" name="Freeform 75"/>
            <p:cNvSpPr>
              <a:spLocks/>
            </p:cNvSpPr>
            <p:nvPr/>
          </p:nvSpPr>
          <p:spPr bwMode="auto">
            <a:xfrm>
              <a:off x="2109788" y="1144588"/>
              <a:ext cx="233363" cy="233363"/>
            </a:xfrm>
            <a:custGeom>
              <a:avLst/>
              <a:gdLst>
                <a:gd name="T0" fmla="*/ 16 w 103"/>
                <a:gd name="T1" fmla="*/ 103 h 103"/>
                <a:gd name="T2" fmla="*/ 88 w 103"/>
                <a:gd name="T3" fmla="*/ 103 h 103"/>
                <a:gd name="T4" fmla="*/ 90 w 103"/>
                <a:gd name="T5" fmla="*/ 101 h 103"/>
                <a:gd name="T6" fmla="*/ 88 w 103"/>
                <a:gd name="T7" fmla="*/ 99 h 103"/>
                <a:gd name="T8" fmla="*/ 54 w 103"/>
                <a:gd name="T9" fmla="*/ 99 h 103"/>
                <a:gd name="T10" fmla="*/ 54 w 103"/>
                <a:gd name="T11" fmla="*/ 67 h 103"/>
                <a:gd name="T12" fmla="*/ 56 w 103"/>
                <a:gd name="T13" fmla="*/ 66 h 103"/>
                <a:gd name="T14" fmla="*/ 103 w 103"/>
                <a:gd name="T15" fmla="*/ 15 h 103"/>
                <a:gd name="T16" fmla="*/ 103 w 103"/>
                <a:gd name="T17" fmla="*/ 2 h 103"/>
                <a:gd name="T18" fmla="*/ 101 w 103"/>
                <a:gd name="T19" fmla="*/ 0 h 103"/>
                <a:gd name="T20" fmla="*/ 100 w 103"/>
                <a:gd name="T21" fmla="*/ 2 h 103"/>
                <a:gd name="T22" fmla="*/ 100 w 103"/>
                <a:gd name="T23" fmla="*/ 15 h 103"/>
                <a:gd name="T24" fmla="*/ 52 w 103"/>
                <a:gd name="T25" fmla="*/ 63 h 103"/>
                <a:gd name="T26" fmla="*/ 4 w 103"/>
                <a:gd name="T27" fmla="*/ 15 h 103"/>
                <a:gd name="T28" fmla="*/ 4 w 103"/>
                <a:gd name="T29" fmla="*/ 2 h 103"/>
                <a:gd name="T30" fmla="*/ 2 w 103"/>
                <a:gd name="T31" fmla="*/ 0 h 103"/>
                <a:gd name="T32" fmla="*/ 0 w 103"/>
                <a:gd name="T33" fmla="*/ 2 h 103"/>
                <a:gd name="T34" fmla="*/ 0 w 103"/>
                <a:gd name="T35" fmla="*/ 15 h 103"/>
                <a:gd name="T36" fmla="*/ 48 w 103"/>
                <a:gd name="T37" fmla="*/ 66 h 103"/>
                <a:gd name="T38" fmla="*/ 50 w 103"/>
                <a:gd name="T39" fmla="*/ 67 h 103"/>
                <a:gd name="T40" fmla="*/ 50 w 103"/>
                <a:gd name="T41" fmla="*/ 99 h 103"/>
                <a:gd name="T42" fmla="*/ 16 w 103"/>
                <a:gd name="T43" fmla="*/ 99 h 103"/>
                <a:gd name="T44" fmla="*/ 14 w 103"/>
                <a:gd name="T45" fmla="*/ 101 h 103"/>
                <a:gd name="T46" fmla="*/ 16 w 103"/>
                <a:gd name="T47"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3" h="103">
                  <a:moveTo>
                    <a:pt x="16" y="103"/>
                  </a:moveTo>
                  <a:cubicBezTo>
                    <a:pt x="88" y="103"/>
                    <a:pt x="88" y="103"/>
                    <a:pt x="88" y="103"/>
                  </a:cubicBezTo>
                  <a:cubicBezTo>
                    <a:pt x="89" y="103"/>
                    <a:pt x="90" y="102"/>
                    <a:pt x="90" y="101"/>
                  </a:cubicBezTo>
                  <a:cubicBezTo>
                    <a:pt x="90" y="100"/>
                    <a:pt x="89" y="99"/>
                    <a:pt x="88" y="99"/>
                  </a:cubicBezTo>
                  <a:cubicBezTo>
                    <a:pt x="54" y="99"/>
                    <a:pt x="54" y="99"/>
                    <a:pt x="54" y="99"/>
                  </a:cubicBezTo>
                  <a:cubicBezTo>
                    <a:pt x="54" y="67"/>
                    <a:pt x="54" y="67"/>
                    <a:pt x="54" y="67"/>
                  </a:cubicBezTo>
                  <a:cubicBezTo>
                    <a:pt x="56" y="66"/>
                    <a:pt x="56" y="66"/>
                    <a:pt x="56" y="66"/>
                  </a:cubicBezTo>
                  <a:cubicBezTo>
                    <a:pt x="83" y="64"/>
                    <a:pt x="103" y="42"/>
                    <a:pt x="103" y="15"/>
                  </a:cubicBezTo>
                  <a:cubicBezTo>
                    <a:pt x="103" y="2"/>
                    <a:pt x="103" y="2"/>
                    <a:pt x="103" y="2"/>
                  </a:cubicBezTo>
                  <a:cubicBezTo>
                    <a:pt x="103" y="1"/>
                    <a:pt x="103" y="0"/>
                    <a:pt x="101" y="0"/>
                  </a:cubicBezTo>
                  <a:cubicBezTo>
                    <a:pt x="100" y="0"/>
                    <a:pt x="100" y="1"/>
                    <a:pt x="100" y="2"/>
                  </a:cubicBezTo>
                  <a:cubicBezTo>
                    <a:pt x="100" y="15"/>
                    <a:pt x="100" y="15"/>
                    <a:pt x="100" y="15"/>
                  </a:cubicBezTo>
                  <a:cubicBezTo>
                    <a:pt x="100" y="42"/>
                    <a:pt x="78" y="63"/>
                    <a:pt x="52" y="63"/>
                  </a:cubicBezTo>
                  <a:cubicBezTo>
                    <a:pt x="26" y="63"/>
                    <a:pt x="4" y="42"/>
                    <a:pt x="4" y="15"/>
                  </a:cubicBezTo>
                  <a:cubicBezTo>
                    <a:pt x="4" y="2"/>
                    <a:pt x="4" y="2"/>
                    <a:pt x="4" y="2"/>
                  </a:cubicBezTo>
                  <a:cubicBezTo>
                    <a:pt x="4" y="1"/>
                    <a:pt x="3" y="0"/>
                    <a:pt x="2" y="0"/>
                  </a:cubicBezTo>
                  <a:cubicBezTo>
                    <a:pt x="1" y="0"/>
                    <a:pt x="0" y="1"/>
                    <a:pt x="0" y="2"/>
                  </a:cubicBezTo>
                  <a:cubicBezTo>
                    <a:pt x="0" y="15"/>
                    <a:pt x="0" y="15"/>
                    <a:pt x="0" y="15"/>
                  </a:cubicBezTo>
                  <a:cubicBezTo>
                    <a:pt x="0" y="42"/>
                    <a:pt x="21" y="64"/>
                    <a:pt x="48" y="66"/>
                  </a:cubicBezTo>
                  <a:cubicBezTo>
                    <a:pt x="50" y="67"/>
                    <a:pt x="50" y="67"/>
                    <a:pt x="50" y="67"/>
                  </a:cubicBezTo>
                  <a:cubicBezTo>
                    <a:pt x="50" y="99"/>
                    <a:pt x="50" y="99"/>
                    <a:pt x="50" y="99"/>
                  </a:cubicBezTo>
                  <a:cubicBezTo>
                    <a:pt x="16" y="99"/>
                    <a:pt x="16" y="99"/>
                    <a:pt x="16" y="99"/>
                  </a:cubicBezTo>
                  <a:cubicBezTo>
                    <a:pt x="15" y="99"/>
                    <a:pt x="14" y="100"/>
                    <a:pt x="14" y="101"/>
                  </a:cubicBezTo>
                  <a:cubicBezTo>
                    <a:pt x="14" y="102"/>
                    <a:pt x="15" y="103"/>
                    <a:pt x="16"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76"/>
            <p:cNvSpPr>
              <a:spLocks noEditPoints="1"/>
            </p:cNvSpPr>
            <p:nvPr/>
          </p:nvSpPr>
          <p:spPr bwMode="auto">
            <a:xfrm>
              <a:off x="2151063" y="941388"/>
              <a:ext cx="150813" cy="314325"/>
            </a:xfrm>
            <a:custGeom>
              <a:avLst/>
              <a:gdLst>
                <a:gd name="T0" fmla="*/ 0 w 67"/>
                <a:gd name="T1" fmla="*/ 105 h 139"/>
                <a:gd name="T2" fmla="*/ 34 w 67"/>
                <a:gd name="T3" fmla="*/ 139 h 139"/>
                <a:gd name="T4" fmla="*/ 67 w 67"/>
                <a:gd name="T5" fmla="*/ 105 h 139"/>
                <a:gd name="T6" fmla="*/ 67 w 67"/>
                <a:gd name="T7" fmla="*/ 33 h 139"/>
                <a:gd name="T8" fmla="*/ 34 w 67"/>
                <a:gd name="T9" fmla="*/ 0 h 139"/>
                <a:gd name="T10" fmla="*/ 0 w 67"/>
                <a:gd name="T11" fmla="*/ 33 h 139"/>
                <a:gd name="T12" fmla="*/ 0 w 67"/>
                <a:gd name="T13" fmla="*/ 105 h 139"/>
                <a:gd name="T14" fmla="*/ 4 w 67"/>
                <a:gd name="T15" fmla="*/ 33 h 139"/>
                <a:gd name="T16" fmla="*/ 34 w 67"/>
                <a:gd name="T17" fmla="*/ 3 h 139"/>
                <a:gd name="T18" fmla="*/ 64 w 67"/>
                <a:gd name="T19" fmla="*/ 33 h 139"/>
                <a:gd name="T20" fmla="*/ 64 w 67"/>
                <a:gd name="T21" fmla="*/ 72 h 139"/>
                <a:gd name="T22" fmla="*/ 4 w 67"/>
                <a:gd name="T23" fmla="*/ 72 h 139"/>
                <a:gd name="T24" fmla="*/ 4 w 67"/>
                <a:gd name="T25" fmla="*/ 33 h 139"/>
                <a:gd name="T26" fmla="*/ 4 w 67"/>
                <a:gd name="T27" fmla="*/ 76 h 139"/>
                <a:gd name="T28" fmla="*/ 64 w 67"/>
                <a:gd name="T29" fmla="*/ 76 h 139"/>
                <a:gd name="T30" fmla="*/ 64 w 67"/>
                <a:gd name="T31" fmla="*/ 105 h 139"/>
                <a:gd name="T32" fmla="*/ 34 w 67"/>
                <a:gd name="T33" fmla="*/ 135 h 139"/>
                <a:gd name="T34" fmla="*/ 4 w 67"/>
                <a:gd name="T35" fmla="*/ 105 h 139"/>
                <a:gd name="T36" fmla="*/ 4 w 67"/>
                <a:gd name="T37" fmla="*/ 7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139">
                  <a:moveTo>
                    <a:pt x="0" y="105"/>
                  </a:moveTo>
                  <a:cubicBezTo>
                    <a:pt x="0" y="124"/>
                    <a:pt x="15" y="139"/>
                    <a:pt x="34" y="139"/>
                  </a:cubicBezTo>
                  <a:cubicBezTo>
                    <a:pt x="52" y="139"/>
                    <a:pt x="67" y="124"/>
                    <a:pt x="67" y="105"/>
                  </a:cubicBezTo>
                  <a:cubicBezTo>
                    <a:pt x="67" y="33"/>
                    <a:pt x="67" y="33"/>
                    <a:pt x="67" y="33"/>
                  </a:cubicBezTo>
                  <a:cubicBezTo>
                    <a:pt x="67" y="15"/>
                    <a:pt x="52" y="0"/>
                    <a:pt x="34" y="0"/>
                  </a:cubicBezTo>
                  <a:cubicBezTo>
                    <a:pt x="15" y="0"/>
                    <a:pt x="0" y="15"/>
                    <a:pt x="0" y="33"/>
                  </a:cubicBezTo>
                  <a:lnTo>
                    <a:pt x="0" y="105"/>
                  </a:lnTo>
                  <a:close/>
                  <a:moveTo>
                    <a:pt x="4" y="33"/>
                  </a:moveTo>
                  <a:cubicBezTo>
                    <a:pt x="4" y="17"/>
                    <a:pt x="18" y="3"/>
                    <a:pt x="34" y="3"/>
                  </a:cubicBezTo>
                  <a:cubicBezTo>
                    <a:pt x="50" y="3"/>
                    <a:pt x="64" y="17"/>
                    <a:pt x="64" y="33"/>
                  </a:cubicBezTo>
                  <a:cubicBezTo>
                    <a:pt x="64" y="72"/>
                    <a:pt x="64" y="72"/>
                    <a:pt x="64" y="72"/>
                  </a:cubicBezTo>
                  <a:cubicBezTo>
                    <a:pt x="4" y="72"/>
                    <a:pt x="4" y="72"/>
                    <a:pt x="4" y="72"/>
                  </a:cubicBezTo>
                  <a:lnTo>
                    <a:pt x="4" y="33"/>
                  </a:lnTo>
                  <a:close/>
                  <a:moveTo>
                    <a:pt x="4" y="76"/>
                  </a:moveTo>
                  <a:cubicBezTo>
                    <a:pt x="64" y="76"/>
                    <a:pt x="64" y="76"/>
                    <a:pt x="64" y="76"/>
                  </a:cubicBezTo>
                  <a:cubicBezTo>
                    <a:pt x="64" y="105"/>
                    <a:pt x="64" y="105"/>
                    <a:pt x="64" y="105"/>
                  </a:cubicBezTo>
                  <a:cubicBezTo>
                    <a:pt x="64" y="122"/>
                    <a:pt x="50" y="135"/>
                    <a:pt x="34" y="135"/>
                  </a:cubicBezTo>
                  <a:cubicBezTo>
                    <a:pt x="18" y="135"/>
                    <a:pt x="4" y="122"/>
                    <a:pt x="4" y="105"/>
                  </a:cubicBezTo>
                  <a:lnTo>
                    <a:pt x="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 name="Group 5"/>
          <p:cNvGrpSpPr/>
          <p:nvPr/>
        </p:nvGrpSpPr>
        <p:grpSpPr>
          <a:xfrm>
            <a:off x="2863851" y="941389"/>
            <a:ext cx="444500" cy="436563"/>
            <a:chOff x="2863850" y="941388"/>
            <a:chExt cx="444500" cy="436563"/>
          </a:xfrm>
          <a:solidFill>
            <a:schemeClr val="tx2">
              <a:lumMod val="20000"/>
              <a:lumOff val="80000"/>
            </a:schemeClr>
          </a:solidFill>
        </p:grpSpPr>
        <p:sp>
          <p:nvSpPr>
            <p:cNvPr id="7" name="Freeform 77"/>
            <p:cNvSpPr>
              <a:spLocks/>
            </p:cNvSpPr>
            <p:nvPr/>
          </p:nvSpPr>
          <p:spPr bwMode="auto">
            <a:xfrm>
              <a:off x="3055938" y="1122363"/>
              <a:ext cx="63500" cy="63500"/>
            </a:xfrm>
            <a:custGeom>
              <a:avLst/>
              <a:gdLst>
                <a:gd name="T0" fmla="*/ 4 w 40"/>
                <a:gd name="T1" fmla="*/ 40 h 40"/>
                <a:gd name="T2" fmla="*/ 40 w 40"/>
                <a:gd name="T3" fmla="*/ 13 h 40"/>
                <a:gd name="T4" fmla="*/ 27 w 40"/>
                <a:gd name="T5" fmla="*/ 0 h 40"/>
                <a:gd name="T6" fmla="*/ 0 w 40"/>
                <a:gd name="T7" fmla="*/ 36 h 40"/>
                <a:gd name="T8" fmla="*/ 4 w 40"/>
                <a:gd name="T9" fmla="*/ 40 h 40"/>
              </a:gdLst>
              <a:ahLst/>
              <a:cxnLst>
                <a:cxn ang="0">
                  <a:pos x="T0" y="T1"/>
                </a:cxn>
                <a:cxn ang="0">
                  <a:pos x="T2" y="T3"/>
                </a:cxn>
                <a:cxn ang="0">
                  <a:pos x="T4" y="T5"/>
                </a:cxn>
                <a:cxn ang="0">
                  <a:pos x="T6" y="T7"/>
                </a:cxn>
                <a:cxn ang="0">
                  <a:pos x="T8" y="T9"/>
                </a:cxn>
              </a:cxnLst>
              <a:rect l="0" t="0" r="r" b="b"/>
              <a:pathLst>
                <a:path w="40" h="40">
                  <a:moveTo>
                    <a:pt x="4" y="40"/>
                  </a:moveTo>
                  <a:lnTo>
                    <a:pt x="40" y="13"/>
                  </a:lnTo>
                  <a:lnTo>
                    <a:pt x="27" y="0"/>
                  </a:lnTo>
                  <a:lnTo>
                    <a:pt x="0" y="36"/>
                  </a:lnTo>
                  <a:lnTo>
                    <a:pt x="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78"/>
            <p:cNvSpPr>
              <a:spLocks noEditPoints="1"/>
            </p:cNvSpPr>
            <p:nvPr/>
          </p:nvSpPr>
          <p:spPr bwMode="auto">
            <a:xfrm>
              <a:off x="2863850" y="941388"/>
              <a:ext cx="444500" cy="436563"/>
            </a:xfrm>
            <a:custGeom>
              <a:avLst/>
              <a:gdLst>
                <a:gd name="T0" fmla="*/ 152 w 197"/>
                <a:gd name="T1" fmla="*/ 84 h 193"/>
                <a:gd name="T2" fmla="*/ 181 w 197"/>
                <a:gd name="T3" fmla="*/ 72 h 193"/>
                <a:gd name="T4" fmla="*/ 181 w 197"/>
                <a:gd name="T5" fmla="*/ 12 h 193"/>
                <a:gd name="T6" fmla="*/ 151 w 197"/>
                <a:gd name="T7" fmla="*/ 0 h 193"/>
                <a:gd name="T8" fmla="*/ 121 w 197"/>
                <a:gd name="T9" fmla="*/ 12 h 193"/>
                <a:gd name="T10" fmla="*/ 108 w 197"/>
                <a:gd name="T11" fmla="*/ 41 h 193"/>
                <a:gd name="T12" fmla="*/ 108 w 197"/>
                <a:gd name="T13" fmla="*/ 42 h 193"/>
                <a:gd name="T14" fmla="*/ 39 w 197"/>
                <a:gd name="T15" fmla="*/ 119 h 193"/>
                <a:gd name="T16" fmla="*/ 32 w 197"/>
                <a:gd name="T17" fmla="*/ 137 h 193"/>
                <a:gd name="T18" fmla="*/ 35 w 197"/>
                <a:gd name="T19" fmla="*/ 149 h 193"/>
                <a:gd name="T20" fmla="*/ 36 w 197"/>
                <a:gd name="T21" fmla="*/ 151 h 193"/>
                <a:gd name="T22" fmla="*/ 34 w 197"/>
                <a:gd name="T23" fmla="*/ 153 h 193"/>
                <a:gd name="T24" fmla="*/ 23 w 197"/>
                <a:gd name="T25" fmla="*/ 178 h 193"/>
                <a:gd name="T26" fmla="*/ 22 w 197"/>
                <a:gd name="T27" fmla="*/ 183 h 193"/>
                <a:gd name="T28" fmla="*/ 2 w 197"/>
                <a:gd name="T29" fmla="*/ 189 h 193"/>
                <a:gd name="T30" fmla="*/ 2 w 197"/>
                <a:gd name="T31" fmla="*/ 189 h 193"/>
                <a:gd name="T32" fmla="*/ 2 w 197"/>
                <a:gd name="T33" fmla="*/ 189 h 193"/>
                <a:gd name="T34" fmla="*/ 0 w 197"/>
                <a:gd name="T35" fmla="*/ 191 h 193"/>
                <a:gd name="T36" fmla="*/ 2 w 197"/>
                <a:gd name="T37" fmla="*/ 193 h 193"/>
                <a:gd name="T38" fmla="*/ 4 w 197"/>
                <a:gd name="T39" fmla="*/ 193 h 193"/>
                <a:gd name="T40" fmla="*/ 25 w 197"/>
                <a:gd name="T41" fmla="*/ 185 h 193"/>
                <a:gd name="T42" fmla="*/ 26 w 197"/>
                <a:gd name="T43" fmla="*/ 177 h 193"/>
                <a:gd name="T44" fmla="*/ 37 w 197"/>
                <a:gd name="T45" fmla="*/ 155 h 193"/>
                <a:gd name="T46" fmla="*/ 39 w 197"/>
                <a:gd name="T47" fmla="*/ 154 h 193"/>
                <a:gd name="T48" fmla="*/ 40 w 197"/>
                <a:gd name="T49" fmla="*/ 155 h 193"/>
                <a:gd name="T50" fmla="*/ 56 w 197"/>
                <a:gd name="T51" fmla="*/ 161 h 193"/>
                <a:gd name="T52" fmla="*/ 73 w 197"/>
                <a:gd name="T53" fmla="*/ 154 h 193"/>
                <a:gd name="T54" fmla="*/ 151 w 197"/>
                <a:gd name="T55" fmla="*/ 84 h 193"/>
                <a:gd name="T56" fmla="*/ 152 w 197"/>
                <a:gd name="T57" fmla="*/ 84 h 193"/>
                <a:gd name="T58" fmla="*/ 71 w 197"/>
                <a:gd name="T59" fmla="*/ 151 h 193"/>
                <a:gd name="T60" fmla="*/ 56 w 197"/>
                <a:gd name="T61" fmla="*/ 157 h 193"/>
                <a:gd name="T62" fmla="*/ 35 w 197"/>
                <a:gd name="T63" fmla="*/ 137 h 193"/>
                <a:gd name="T64" fmla="*/ 41 w 197"/>
                <a:gd name="T65" fmla="*/ 122 h 193"/>
                <a:gd name="T66" fmla="*/ 108 w 197"/>
                <a:gd name="T67" fmla="*/ 48 h 193"/>
                <a:gd name="T68" fmla="*/ 110 w 197"/>
                <a:gd name="T69" fmla="*/ 53 h 193"/>
                <a:gd name="T70" fmla="*/ 121 w 197"/>
                <a:gd name="T71" fmla="*/ 72 h 193"/>
                <a:gd name="T72" fmla="*/ 140 w 197"/>
                <a:gd name="T73" fmla="*/ 83 h 193"/>
                <a:gd name="T74" fmla="*/ 145 w 197"/>
                <a:gd name="T75" fmla="*/ 84 h 193"/>
                <a:gd name="T76" fmla="*/ 71 w 197"/>
                <a:gd name="T77" fmla="*/ 151 h 193"/>
                <a:gd name="T78" fmla="*/ 123 w 197"/>
                <a:gd name="T79" fmla="*/ 70 h 193"/>
                <a:gd name="T80" fmla="*/ 112 w 197"/>
                <a:gd name="T81" fmla="*/ 42 h 193"/>
                <a:gd name="T82" fmla="*/ 123 w 197"/>
                <a:gd name="T83" fmla="*/ 15 h 193"/>
                <a:gd name="T84" fmla="*/ 151 w 197"/>
                <a:gd name="T85" fmla="*/ 3 h 193"/>
                <a:gd name="T86" fmla="*/ 178 w 197"/>
                <a:gd name="T87" fmla="*/ 15 h 193"/>
                <a:gd name="T88" fmla="*/ 189 w 197"/>
                <a:gd name="T89" fmla="*/ 42 h 193"/>
                <a:gd name="T90" fmla="*/ 178 w 197"/>
                <a:gd name="T91" fmla="*/ 70 h 193"/>
                <a:gd name="T92" fmla="*/ 151 w 197"/>
                <a:gd name="T93" fmla="*/ 81 h 193"/>
                <a:gd name="T94" fmla="*/ 123 w 197"/>
                <a:gd name="T95" fmla="*/ 7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 h="193">
                  <a:moveTo>
                    <a:pt x="152" y="84"/>
                  </a:moveTo>
                  <a:cubicBezTo>
                    <a:pt x="163" y="84"/>
                    <a:pt x="173" y="80"/>
                    <a:pt x="181" y="72"/>
                  </a:cubicBezTo>
                  <a:cubicBezTo>
                    <a:pt x="197" y="55"/>
                    <a:pt x="197" y="29"/>
                    <a:pt x="181" y="12"/>
                  </a:cubicBezTo>
                  <a:cubicBezTo>
                    <a:pt x="173" y="4"/>
                    <a:pt x="162" y="0"/>
                    <a:pt x="151" y="0"/>
                  </a:cubicBezTo>
                  <a:cubicBezTo>
                    <a:pt x="139" y="0"/>
                    <a:pt x="129" y="4"/>
                    <a:pt x="121" y="12"/>
                  </a:cubicBezTo>
                  <a:cubicBezTo>
                    <a:pt x="113" y="20"/>
                    <a:pt x="109" y="30"/>
                    <a:pt x="108" y="41"/>
                  </a:cubicBezTo>
                  <a:cubicBezTo>
                    <a:pt x="108" y="42"/>
                    <a:pt x="108" y="42"/>
                    <a:pt x="108" y="42"/>
                  </a:cubicBezTo>
                  <a:cubicBezTo>
                    <a:pt x="39" y="119"/>
                    <a:pt x="39" y="119"/>
                    <a:pt x="39" y="119"/>
                  </a:cubicBezTo>
                  <a:cubicBezTo>
                    <a:pt x="34" y="124"/>
                    <a:pt x="32" y="130"/>
                    <a:pt x="32" y="137"/>
                  </a:cubicBezTo>
                  <a:cubicBezTo>
                    <a:pt x="32" y="141"/>
                    <a:pt x="33" y="145"/>
                    <a:pt x="35" y="149"/>
                  </a:cubicBezTo>
                  <a:cubicBezTo>
                    <a:pt x="36" y="151"/>
                    <a:pt x="36" y="151"/>
                    <a:pt x="36" y="151"/>
                  </a:cubicBezTo>
                  <a:cubicBezTo>
                    <a:pt x="34" y="153"/>
                    <a:pt x="34" y="153"/>
                    <a:pt x="34" y="153"/>
                  </a:cubicBezTo>
                  <a:cubicBezTo>
                    <a:pt x="23" y="159"/>
                    <a:pt x="18" y="165"/>
                    <a:pt x="23" y="178"/>
                  </a:cubicBezTo>
                  <a:cubicBezTo>
                    <a:pt x="23" y="180"/>
                    <a:pt x="23" y="182"/>
                    <a:pt x="22" y="183"/>
                  </a:cubicBezTo>
                  <a:cubicBezTo>
                    <a:pt x="18" y="189"/>
                    <a:pt x="2" y="189"/>
                    <a:pt x="2" y="189"/>
                  </a:cubicBezTo>
                  <a:cubicBezTo>
                    <a:pt x="2" y="189"/>
                    <a:pt x="2" y="189"/>
                    <a:pt x="2" y="189"/>
                  </a:cubicBezTo>
                  <a:cubicBezTo>
                    <a:pt x="2" y="189"/>
                    <a:pt x="2" y="189"/>
                    <a:pt x="2" y="189"/>
                  </a:cubicBezTo>
                  <a:cubicBezTo>
                    <a:pt x="1" y="189"/>
                    <a:pt x="0" y="190"/>
                    <a:pt x="0" y="191"/>
                  </a:cubicBezTo>
                  <a:cubicBezTo>
                    <a:pt x="0" y="192"/>
                    <a:pt x="1" y="193"/>
                    <a:pt x="2" y="193"/>
                  </a:cubicBezTo>
                  <a:cubicBezTo>
                    <a:pt x="4" y="193"/>
                    <a:pt x="4" y="193"/>
                    <a:pt x="4" y="193"/>
                  </a:cubicBezTo>
                  <a:cubicBezTo>
                    <a:pt x="9" y="193"/>
                    <a:pt x="21" y="191"/>
                    <a:pt x="25" y="185"/>
                  </a:cubicBezTo>
                  <a:cubicBezTo>
                    <a:pt x="27" y="183"/>
                    <a:pt x="27" y="180"/>
                    <a:pt x="26" y="177"/>
                  </a:cubicBezTo>
                  <a:cubicBezTo>
                    <a:pt x="23" y="167"/>
                    <a:pt x="24" y="162"/>
                    <a:pt x="37" y="155"/>
                  </a:cubicBezTo>
                  <a:cubicBezTo>
                    <a:pt x="39" y="154"/>
                    <a:pt x="39" y="154"/>
                    <a:pt x="39" y="154"/>
                  </a:cubicBezTo>
                  <a:cubicBezTo>
                    <a:pt x="40" y="155"/>
                    <a:pt x="40" y="155"/>
                    <a:pt x="40" y="155"/>
                  </a:cubicBezTo>
                  <a:cubicBezTo>
                    <a:pt x="45" y="159"/>
                    <a:pt x="50" y="161"/>
                    <a:pt x="56" y="161"/>
                  </a:cubicBezTo>
                  <a:cubicBezTo>
                    <a:pt x="63" y="161"/>
                    <a:pt x="69" y="159"/>
                    <a:pt x="73" y="154"/>
                  </a:cubicBezTo>
                  <a:cubicBezTo>
                    <a:pt x="151" y="84"/>
                    <a:pt x="151" y="84"/>
                    <a:pt x="151" y="84"/>
                  </a:cubicBezTo>
                  <a:lnTo>
                    <a:pt x="152" y="84"/>
                  </a:lnTo>
                  <a:close/>
                  <a:moveTo>
                    <a:pt x="71" y="151"/>
                  </a:moveTo>
                  <a:cubicBezTo>
                    <a:pt x="67" y="155"/>
                    <a:pt x="62" y="157"/>
                    <a:pt x="56" y="157"/>
                  </a:cubicBezTo>
                  <a:cubicBezTo>
                    <a:pt x="45" y="157"/>
                    <a:pt x="35" y="148"/>
                    <a:pt x="35" y="137"/>
                  </a:cubicBezTo>
                  <a:cubicBezTo>
                    <a:pt x="35" y="131"/>
                    <a:pt x="38" y="126"/>
                    <a:pt x="41" y="122"/>
                  </a:cubicBezTo>
                  <a:cubicBezTo>
                    <a:pt x="108" y="48"/>
                    <a:pt x="108" y="48"/>
                    <a:pt x="108" y="48"/>
                  </a:cubicBezTo>
                  <a:cubicBezTo>
                    <a:pt x="110" y="53"/>
                    <a:pt x="110" y="53"/>
                    <a:pt x="110" y="53"/>
                  </a:cubicBezTo>
                  <a:cubicBezTo>
                    <a:pt x="111" y="60"/>
                    <a:pt x="115" y="67"/>
                    <a:pt x="121" y="72"/>
                  </a:cubicBezTo>
                  <a:cubicBezTo>
                    <a:pt x="126" y="77"/>
                    <a:pt x="133" y="81"/>
                    <a:pt x="140" y="83"/>
                  </a:cubicBezTo>
                  <a:cubicBezTo>
                    <a:pt x="145" y="84"/>
                    <a:pt x="145" y="84"/>
                    <a:pt x="145" y="84"/>
                  </a:cubicBezTo>
                  <a:lnTo>
                    <a:pt x="71" y="151"/>
                  </a:lnTo>
                  <a:close/>
                  <a:moveTo>
                    <a:pt x="123" y="70"/>
                  </a:moveTo>
                  <a:cubicBezTo>
                    <a:pt x="116" y="62"/>
                    <a:pt x="112" y="52"/>
                    <a:pt x="112" y="42"/>
                  </a:cubicBezTo>
                  <a:cubicBezTo>
                    <a:pt x="112" y="32"/>
                    <a:pt x="116" y="22"/>
                    <a:pt x="123" y="15"/>
                  </a:cubicBezTo>
                  <a:cubicBezTo>
                    <a:pt x="131" y="7"/>
                    <a:pt x="140" y="3"/>
                    <a:pt x="151" y="3"/>
                  </a:cubicBezTo>
                  <a:cubicBezTo>
                    <a:pt x="161" y="3"/>
                    <a:pt x="171" y="7"/>
                    <a:pt x="178" y="15"/>
                  </a:cubicBezTo>
                  <a:cubicBezTo>
                    <a:pt x="185" y="22"/>
                    <a:pt x="189" y="32"/>
                    <a:pt x="189" y="42"/>
                  </a:cubicBezTo>
                  <a:cubicBezTo>
                    <a:pt x="189" y="52"/>
                    <a:pt x="185" y="62"/>
                    <a:pt x="178" y="70"/>
                  </a:cubicBezTo>
                  <a:cubicBezTo>
                    <a:pt x="171" y="77"/>
                    <a:pt x="161" y="81"/>
                    <a:pt x="151" y="81"/>
                  </a:cubicBezTo>
                  <a:cubicBezTo>
                    <a:pt x="140" y="81"/>
                    <a:pt x="131" y="77"/>
                    <a:pt x="123"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 name="Group 8"/>
          <p:cNvGrpSpPr/>
          <p:nvPr/>
        </p:nvGrpSpPr>
        <p:grpSpPr>
          <a:xfrm>
            <a:off x="3719513" y="1022353"/>
            <a:ext cx="436563" cy="273051"/>
            <a:chOff x="3719513" y="1022351"/>
            <a:chExt cx="436563" cy="273050"/>
          </a:xfrm>
          <a:solidFill>
            <a:schemeClr val="tx2">
              <a:lumMod val="20000"/>
              <a:lumOff val="80000"/>
            </a:schemeClr>
          </a:solidFill>
        </p:grpSpPr>
        <p:sp>
          <p:nvSpPr>
            <p:cNvPr id="10" name="Oval 79"/>
            <p:cNvSpPr>
              <a:spLocks noChangeArrowheads="1"/>
            </p:cNvSpPr>
            <p:nvPr/>
          </p:nvSpPr>
          <p:spPr bwMode="auto">
            <a:xfrm>
              <a:off x="3984625" y="1063626"/>
              <a:ext cx="7938"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80"/>
            <p:cNvSpPr>
              <a:spLocks noEditPoints="1"/>
            </p:cNvSpPr>
            <p:nvPr/>
          </p:nvSpPr>
          <p:spPr bwMode="auto">
            <a:xfrm>
              <a:off x="3902075" y="1063626"/>
              <a:ext cx="50800"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3 h 22"/>
                <a:gd name="T12" fmla="*/ 18 w 22"/>
                <a:gd name="T13" fmla="*/ 11 h 22"/>
                <a:gd name="T14" fmla="*/ 11 w 22"/>
                <a:gd name="T15" fmla="*/ 18 h 22"/>
                <a:gd name="T16" fmla="*/ 4 w 22"/>
                <a:gd name="T17" fmla="*/ 11 h 22"/>
                <a:gd name="T18" fmla="*/ 11 w 22"/>
                <a:gd name="T1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3"/>
                  </a:moveTo>
                  <a:cubicBezTo>
                    <a:pt x="15" y="3"/>
                    <a:pt x="18" y="7"/>
                    <a:pt x="18" y="11"/>
                  </a:cubicBezTo>
                  <a:cubicBezTo>
                    <a:pt x="18" y="15"/>
                    <a:pt x="15" y="18"/>
                    <a:pt x="11" y="18"/>
                  </a:cubicBezTo>
                  <a:cubicBezTo>
                    <a:pt x="7" y="18"/>
                    <a:pt x="4" y="15"/>
                    <a:pt x="4" y="11"/>
                  </a:cubicBezTo>
                  <a:cubicBezTo>
                    <a:pt x="4" y="7"/>
                    <a:pt x="7" y="3"/>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81"/>
            <p:cNvSpPr>
              <a:spLocks noEditPoints="1"/>
            </p:cNvSpPr>
            <p:nvPr/>
          </p:nvSpPr>
          <p:spPr bwMode="auto">
            <a:xfrm>
              <a:off x="3719513" y="1022351"/>
              <a:ext cx="436563" cy="273050"/>
            </a:xfrm>
            <a:custGeom>
              <a:avLst/>
              <a:gdLst>
                <a:gd name="T0" fmla="*/ 139 w 193"/>
                <a:gd name="T1" fmla="*/ 77 h 121"/>
                <a:gd name="T2" fmla="*/ 190 w 193"/>
                <a:gd name="T3" fmla="*/ 102 h 121"/>
                <a:gd name="T4" fmla="*/ 191 w 193"/>
                <a:gd name="T5" fmla="*/ 103 h 121"/>
                <a:gd name="T6" fmla="*/ 193 w 193"/>
                <a:gd name="T7" fmla="*/ 101 h 121"/>
                <a:gd name="T8" fmla="*/ 193 w 193"/>
                <a:gd name="T9" fmla="*/ 20 h 121"/>
                <a:gd name="T10" fmla="*/ 191 w 193"/>
                <a:gd name="T11" fmla="*/ 18 h 121"/>
                <a:gd name="T12" fmla="*/ 190 w 193"/>
                <a:gd name="T13" fmla="*/ 18 h 121"/>
                <a:gd name="T14" fmla="*/ 188 w 193"/>
                <a:gd name="T15" fmla="*/ 19 h 121"/>
                <a:gd name="T16" fmla="*/ 188 w 193"/>
                <a:gd name="T17" fmla="*/ 19 h 121"/>
                <a:gd name="T18" fmla="*/ 139 w 193"/>
                <a:gd name="T19" fmla="*/ 44 h 121"/>
                <a:gd name="T20" fmla="*/ 139 w 193"/>
                <a:gd name="T21" fmla="*/ 15 h 121"/>
                <a:gd name="T22" fmla="*/ 123 w 193"/>
                <a:gd name="T23" fmla="*/ 0 h 121"/>
                <a:gd name="T24" fmla="*/ 15 w 193"/>
                <a:gd name="T25" fmla="*/ 0 h 121"/>
                <a:gd name="T26" fmla="*/ 0 w 193"/>
                <a:gd name="T27" fmla="*/ 15 h 121"/>
                <a:gd name="T28" fmla="*/ 0 w 193"/>
                <a:gd name="T29" fmla="*/ 105 h 121"/>
                <a:gd name="T30" fmla="*/ 15 w 193"/>
                <a:gd name="T31" fmla="*/ 121 h 121"/>
                <a:gd name="T32" fmla="*/ 123 w 193"/>
                <a:gd name="T33" fmla="*/ 121 h 121"/>
                <a:gd name="T34" fmla="*/ 139 w 193"/>
                <a:gd name="T35" fmla="*/ 105 h 121"/>
                <a:gd name="T36" fmla="*/ 139 w 193"/>
                <a:gd name="T37" fmla="*/ 77 h 121"/>
                <a:gd name="T38" fmla="*/ 139 w 193"/>
                <a:gd name="T39" fmla="*/ 48 h 121"/>
                <a:gd name="T40" fmla="*/ 189 w 193"/>
                <a:gd name="T41" fmla="*/ 23 h 121"/>
                <a:gd name="T42" fmla="*/ 189 w 193"/>
                <a:gd name="T43" fmla="*/ 98 h 121"/>
                <a:gd name="T44" fmla="*/ 139 w 193"/>
                <a:gd name="T45" fmla="*/ 73 h 121"/>
                <a:gd name="T46" fmla="*/ 139 w 193"/>
                <a:gd name="T47" fmla="*/ 48 h 121"/>
                <a:gd name="T48" fmla="*/ 135 w 193"/>
                <a:gd name="T49" fmla="*/ 105 h 121"/>
                <a:gd name="T50" fmla="*/ 123 w 193"/>
                <a:gd name="T51" fmla="*/ 117 h 121"/>
                <a:gd name="T52" fmla="*/ 15 w 193"/>
                <a:gd name="T53" fmla="*/ 117 h 121"/>
                <a:gd name="T54" fmla="*/ 4 w 193"/>
                <a:gd name="T55" fmla="*/ 105 h 121"/>
                <a:gd name="T56" fmla="*/ 4 w 193"/>
                <a:gd name="T57" fmla="*/ 103 h 121"/>
                <a:gd name="T58" fmla="*/ 135 w 193"/>
                <a:gd name="T59" fmla="*/ 103 h 121"/>
                <a:gd name="T60" fmla="*/ 135 w 193"/>
                <a:gd name="T61" fmla="*/ 105 h 121"/>
                <a:gd name="T62" fmla="*/ 135 w 193"/>
                <a:gd name="T63" fmla="*/ 99 h 121"/>
                <a:gd name="T64" fmla="*/ 4 w 193"/>
                <a:gd name="T65" fmla="*/ 99 h 121"/>
                <a:gd name="T66" fmla="*/ 4 w 193"/>
                <a:gd name="T67" fmla="*/ 15 h 121"/>
                <a:gd name="T68" fmla="*/ 15 w 193"/>
                <a:gd name="T69" fmla="*/ 3 h 121"/>
                <a:gd name="T70" fmla="*/ 123 w 193"/>
                <a:gd name="T71" fmla="*/ 3 h 121"/>
                <a:gd name="T72" fmla="*/ 135 w 193"/>
                <a:gd name="T73" fmla="*/ 15 h 121"/>
                <a:gd name="T74" fmla="*/ 135 w 193"/>
                <a:gd name="T75" fmla="*/ 9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21">
                  <a:moveTo>
                    <a:pt x="139" y="77"/>
                  </a:moveTo>
                  <a:cubicBezTo>
                    <a:pt x="190" y="102"/>
                    <a:pt x="190" y="102"/>
                    <a:pt x="190" y="102"/>
                  </a:cubicBezTo>
                  <a:cubicBezTo>
                    <a:pt x="190" y="103"/>
                    <a:pt x="191" y="103"/>
                    <a:pt x="191" y="103"/>
                  </a:cubicBezTo>
                  <a:cubicBezTo>
                    <a:pt x="192" y="103"/>
                    <a:pt x="193" y="102"/>
                    <a:pt x="193" y="101"/>
                  </a:cubicBezTo>
                  <a:cubicBezTo>
                    <a:pt x="193" y="20"/>
                    <a:pt x="193" y="20"/>
                    <a:pt x="193" y="20"/>
                  </a:cubicBezTo>
                  <a:cubicBezTo>
                    <a:pt x="193" y="19"/>
                    <a:pt x="192" y="18"/>
                    <a:pt x="191" y="18"/>
                  </a:cubicBezTo>
                  <a:cubicBezTo>
                    <a:pt x="191" y="18"/>
                    <a:pt x="190" y="18"/>
                    <a:pt x="190" y="18"/>
                  </a:cubicBezTo>
                  <a:cubicBezTo>
                    <a:pt x="188" y="19"/>
                    <a:pt x="188" y="19"/>
                    <a:pt x="188" y="19"/>
                  </a:cubicBezTo>
                  <a:cubicBezTo>
                    <a:pt x="188" y="19"/>
                    <a:pt x="188" y="19"/>
                    <a:pt x="188" y="19"/>
                  </a:cubicBezTo>
                  <a:cubicBezTo>
                    <a:pt x="139" y="44"/>
                    <a:pt x="139" y="44"/>
                    <a:pt x="139" y="44"/>
                  </a:cubicBezTo>
                  <a:cubicBezTo>
                    <a:pt x="139" y="15"/>
                    <a:pt x="139" y="15"/>
                    <a:pt x="139" y="15"/>
                  </a:cubicBezTo>
                  <a:cubicBezTo>
                    <a:pt x="139" y="7"/>
                    <a:pt x="132" y="0"/>
                    <a:pt x="123" y="0"/>
                  </a:cubicBezTo>
                  <a:cubicBezTo>
                    <a:pt x="15" y="0"/>
                    <a:pt x="15" y="0"/>
                    <a:pt x="15" y="0"/>
                  </a:cubicBezTo>
                  <a:cubicBezTo>
                    <a:pt x="7" y="0"/>
                    <a:pt x="0" y="7"/>
                    <a:pt x="0" y="15"/>
                  </a:cubicBezTo>
                  <a:cubicBezTo>
                    <a:pt x="0" y="105"/>
                    <a:pt x="0" y="105"/>
                    <a:pt x="0" y="105"/>
                  </a:cubicBezTo>
                  <a:cubicBezTo>
                    <a:pt x="0" y="114"/>
                    <a:pt x="7" y="121"/>
                    <a:pt x="15" y="121"/>
                  </a:cubicBezTo>
                  <a:cubicBezTo>
                    <a:pt x="123" y="121"/>
                    <a:pt x="123" y="121"/>
                    <a:pt x="123" y="121"/>
                  </a:cubicBezTo>
                  <a:cubicBezTo>
                    <a:pt x="132" y="121"/>
                    <a:pt x="139" y="114"/>
                    <a:pt x="139" y="105"/>
                  </a:cubicBezTo>
                  <a:lnTo>
                    <a:pt x="139" y="77"/>
                  </a:lnTo>
                  <a:close/>
                  <a:moveTo>
                    <a:pt x="139" y="48"/>
                  </a:moveTo>
                  <a:cubicBezTo>
                    <a:pt x="189" y="23"/>
                    <a:pt x="189" y="23"/>
                    <a:pt x="189" y="23"/>
                  </a:cubicBezTo>
                  <a:cubicBezTo>
                    <a:pt x="189" y="98"/>
                    <a:pt x="189" y="98"/>
                    <a:pt x="189" y="98"/>
                  </a:cubicBezTo>
                  <a:cubicBezTo>
                    <a:pt x="139" y="73"/>
                    <a:pt x="139" y="73"/>
                    <a:pt x="139" y="73"/>
                  </a:cubicBezTo>
                  <a:lnTo>
                    <a:pt x="139" y="48"/>
                  </a:lnTo>
                  <a:close/>
                  <a:moveTo>
                    <a:pt x="135" y="105"/>
                  </a:moveTo>
                  <a:cubicBezTo>
                    <a:pt x="135" y="112"/>
                    <a:pt x="130" y="117"/>
                    <a:pt x="123" y="117"/>
                  </a:cubicBezTo>
                  <a:cubicBezTo>
                    <a:pt x="15" y="117"/>
                    <a:pt x="15" y="117"/>
                    <a:pt x="15" y="117"/>
                  </a:cubicBezTo>
                  <a:cubicBezTo>
                    <a:pt x="9" y="117"/>
                    <a:pt x="4" y="112"/>
                    <a:pt x="4" y="105"/>
                  </a:cubicBezTo>
                  <a:cubicBezTo>
                    <a:pt x="4" y="103"/>
                    <a:pt x="4" y="103"/>
                    <a:pt x="4" y="103"/>
                  </a:cubicBezTo>
                  <a:cubicBezTo>
                    <a:pt x="135" y="103"/>
                    <a:pt x="135" y="103"/>
                    <a:pt x="135" y="103"/>
                  </a:cubicBezTo>
                  <a:lnTo>
                    <a:pt x="135" y="105"/>
                  </a:lnTo>
                  <a:close/>
                  <a:moveTo>
                    <a:pt x="135" y="99"/>
                  </a:moveTo>
                  <a:cubicBezTo>
                    <a:pt x="4" y="99"/>
                    <a:pt x="4" y="99"/>
                    <a:pt x="4" y="99"/>
                  </a:cubicBezTo>
                  <a:cubicBezTo>
                    <a:pt x="4" y="15"/>
                    <a:pt x="4" y="15"/>
                    <a:pt x="4" y="15"/>
                  </a:cubicBezTo>
                  <a:cubicBezTo>
                    <a:pt x="4" y="9"/>
                    <a:pt x="9" y="3"/>
                    <a:pt x="15" y="3"/>
                  </a:cubicBezTo>
                  <a:cubicBezTo>
                    <a:pt x="123" y="3"/>
                    <a:pt x="123" y="3"/>
                    <a:pt x="123" y="3"/>
                  </a:cubicBezTo>
                  <a:cubicBezTo>
                    <a:pt x="130" y="3"/>
                    <a:pt x="135" y="9"/>
                    <a:pt x="135" y="15"/>
                  </a:cubicBezTo>
                  <a:lnTo>
                    <a:pt x="135" y="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 name="Group 12"/>
          <p:cNvGrpSpPr/>
          <p:nvPr/>
        </p:nvGrpSpPr>
        <p:grpSpPr>
          <a:xfrm>
            <a:off x="4573593" y="1022353"/>
            <a:ext cx="438151" cy="273051"/>
            <a:chOff x="4573588" y="1022351"/>
            <a:chExt cx="438150" cy="273050"/>
          </a:xfrm>
          <a:solidFill>
            <a:schemeClr val="tx2">
              <a:lumMod val="20000"/>
              <a:lumOff val="80000"/>
            </a:schemeClr>
          </a:solidFill>
        </p:grpSpPr>
        <p:sp>
          <p:nvSpPr>
            <p:cNvPr id="14" name="Freeform 82"/>
            <p:cNvSpPr>
              <a:spLocks noEditPoints="1"/>
            </p:cNvSpPr>
            <p:nvPr/>
          </p:nvSpPr>
          <p:spPr bwMode="auto">
            <a:xfrm>
              <a:off x="4573588" y="1022351"/>
              <a:ext cx="438150" cy="273050"/>
            </a:xfrm>
            <a:custGeom>
              <a:avLst/>
              <a:gdLst>
                <a:gd name="T0" fmla="*/ 149 w 194"/>
                <a:gd name="T1" fmla="*/ 81 h 121"/>
                <a:gd name="T2" fmla="*/ 191 w 194"/>
                <a:gd name="T3" fmla="*/ 102 h 121"/>
                <a:gd name="T4" fmla="*/ 192 w 194"/>
                <a:gd name="T5" fmla="*/ 103 h 121"/>
                <a:gd name="T6" fmla="*/ 194 w 194"/>
                <a:gd name="T7" fmla="*/ 101 h 121"/>
                <a:gd name="T8" fmla="*/ 194 w 194"/>
                <a:gd name="T9" fmla="*/ 20 h 121"/>
                <a:gd name="T10" fmla="*/ 192 w 194"/>
                <a:gd name="T11" fmla="*/ 18 h 121"/>
                <a:gd name="T12" fmla="*/ 191 w 194"/>
                <a:gd name="T13" fmla="*/ 18 h 121"/>
                <a:gd name="T14" fmla="*/ 189 w 194"/>
                <a:gd name="T15" fmla="*/ 19 h 121"/>
                <a:gd name="T16" fmla="*/ 189 w 194"/>
                <a:gd name="T17" fmla="*/ 19 h 121"/>
                <a:gd name="T18" fmla="*/ 149 w 194"/>
                <a:gd name="T19" fmla="*/ 39 h 121"/>
                <a:gd name="T20" fmla="*/ 149 w 194"/>
                <a:gd name="T21" fmla="*/ 15 h 121"/>
                <a:gd name="T22" fmla="*/ 133 w 194"/>
                <a:gd name="T23" fmla="*/ 0 h 121"/>
                <a:gd name="T24" fmla="*/ 16 w 194"/>
                <a:gd name="T25" fmla="*/ 0 h 121"/>
                <a:gd name="T26" fmla="*/ 0 w 194"/>
                <a:gd name="T27" fmla="*/ 15 h 121"/>
                <a:gd name="T28" fmla="*/ 0 w 194"/>
                <a:gd name="T29" fmla="*/ 105 h 121"/>
                <a:gd name="T30" fmla="*/ 16 w 194"/>
                <a:gd name="T31" fmla="*/ 121 h 121"/>
                <a:gd name="T32" fmla="*/ 133 w 194"/>
                <a:gd name="T33" fmla="*/ 121 h 121"/>
                <a:gd name="T34" fmla="*/ 149 w 194"/>
                <a:gd name="T35" fmla="*/ 105 h 121"/>
                <a:gd name="T36" fmla="*/ 149 w 194"/>
                <a:gd name="T37" fmla="*/ 81 h 121"/>
                <a:gd name="T38" fmla="*/ 176 w 194"/>
                <a:gd name="T39" fmla="*/ 30 h 121"/>
                <a:gd name="T40" fmla="*/ 190 w 194"/>
                <a:gd name="T41" fmla="*/ 23 h 121"/>
                <a:gd name="T42" fmla="*/ 190 w 194"/>
                <a:gd name="T43" fmla="*/ 98 h 121"/>
                <a:gd name="T44" fmla="*/ 176 w 194"/>
                <a:gd name="T45" fmla="*/ 91 h 121"/>
                <a:gd name="T46" fmla="*/ 176 w 194"/>
                <a:gd name="T47" fmla="*/ 30 h 121"/>
                <a:gd name="T48" fmla="*/ 149 w 194"/>
                <a:gd name="T49" fmla="*/ 43 h 121"/>
                <a:gd name="T50" fmla="*/ 172 w 194"/>
                <a:gd name="T51" fmla="*/ 32 h 121"/>
                <a:gd name="T52" fmla="*/ 172 w 194"/>
                <a:gd name="T53" fmla="*/ 89 h 121"/>
                <a:gd name="T54" fmla="*/ 149 w 194"/>
                <a:gd name="T55" fmla="*/ 77 h 121"/>
                <a:gd name="T56" fmla="*/ 149 w 194"/>
                <a:gd name="T57" fmla="*/ 43 h 121"/>
                <a:gd name="T58" fmla="*/ 145 w 194"/>
                <a:gd name="T59" fmla="*/ 105 h 121"/>
                <a:gd name="T60" fmla="*/ 133 w 194"/>
                <a:gd name="T61" fmla="*/ 117 h 121"/>
                <a:gd name="T62" fmla="*/ 16 w 194"/>
                <a:gd name="T63" fmla="*/ 117 h 121"/>
                <a:gd name="T64" fmla="*/ 4 w 194"/>
                <a:gd name="T65" fmla="*/ 105 h 121"/>
                <a:gd name="T66" fmla="*/ 4 w 194"/>
                <a:gd name="T67" fmla="*/ 40 h 121"/>
                <a:gd name="T68" fmla="*/ 145 w 194"/>
                <a:gd name="T69" fmla="*/ 40 h 121"/>
                <a:gd name="T70" fmla="*/ 145 w 194"/>
                <a:gd name="T71" fmla="*/ 105 h 121"/>
                <a:gd name="T72" fmla="*/ 145 w 194"/>
                <a:gd name="T73" fmla="*/ 36 h 121"/>
                <a:gd name="T74" fmla="*/ 4 w 194"/>
                <a:gd name="T75" fmla="*/ 36 h 121"/>
                <a:gd name="T76" fmla="*/ 4 w 194"/>
                <a:gd name="T77" fmla="*/ 15 h 121"/>
                <a:gd name="T78" fmla="*/ 16 w 194"/>
                <a:gd name="T79" fmla="*/ 3 h 121"/>
                <a:gd name="T80" fmla="*/ 133 w 194"/>
                <a:gd name="T81" fmla="*/ 3 h 121"/>
                <a:gd name="T82" fmla="*/ 145 w 194"/>
                <a:gd name="T83" fmla="*/ 15 h 121"/>
                <a:gd name="T84" fmla="*/ 145 w 194"/>
                <a:gd name="T85" fmla="*/ 3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4" h="121">
                  <a:moveTo>
                    <a:pt x="149" y="81"/>
                  </a:moveTo>
                  <a:cubicBezTo>
                    <a:pt x="191" y="102"/>
                    <a:pt x="191" y="102"/>
                    <a:pt x="191" y="102"/>
                  </a:cubicBezTo>
                  <a:cubicBezTo>
                    <a:pt x="191" y="103"/>
                    <a:pt x="191" y="103"/>
                    <a:pt x="192" y="103"/>
                  </a:cubicBezTo>
                  <a:cubicBezTo>
                    <a:pt x="193" y="103"/>
                    <a:pt x="194" y="102"/>
                    <a:pt x="194" y="101"/>
                  </a:cubicBezTo>
                  <a:cubicBezTo>
                    <a:pt x="194" y="20"/>
                    <a:pt x="194" y="20"/>
                    <a:pt x="194" y="20"/>
                  </a:cubicBezTo>
                  <a:cubicBezTo>
                    <a:pt x="194" y="19"/>
                    <a:pt x="193" y="18"/>
                    <a:pt x="192" y="18"/>
                  </a:cubicBezTo>
                  <a:cubicBezTo>
                    <a:pt x="191" y="18"/>
                    <a:pt x="191" y="18"/>
                    <a:pt x="191" y="18"/>
                  </a:cubicBezTo>
                  <a:cubicBezTo>
                    <a:pt x="189" y="19"/>
                    <a:pt x="189" y="19"/>
                    <a:pt x="189" y="19"/>
                  </a:cubicBezTo>
                  <a:cubicBezTo>
                    <a:pt x="189" y="19"/>
                    <a:pt x="189" y="19"/>
                    <a:pt x="189" y="19"/>
                  </a:cubicBezTo>
                  <a:cubicBezTo>
                    <a:pt x="149" y="39"/>
                    <a:pt x="149" y="39"/>
                    <a:pt x="149" y="39"/>
                  </a:cubicBezTo>
                  <a:cubicBezTo>
                    <a:pt x="149" y="15"/>
                    <a:pt x="149" y="15"/>
                    <a:pt x="149" y="15"/>
                  </a:cubicBezTo>
                  <a:cubicBezTo>
                    <a:pt x="149" y="7"/>
                    <a:pt x="142" y="0"/>
                    <a:pt x="133" y="0"/>
                  </a:cubicBezTo>
                  <a:cubicBezTo>
                    <a:pt x="16" y="0"/>
                    <a:pt x="16" y="0"/>
                    <a:pt x="16" y="0"/>
                  </a:cubicBezTo>
                  <a:cubicBezTo>
                    <a:pt x="7" y="0"/>
                    <a:pt x="0" y="7"/>
                    <a:pt x="0" y="15"/>
                  </a:cubicBezTo>
                  <a:cubicBezTo>
                    <a:pt x="0" y="105"/>
                    <a:pt x="0" y="105"/>
                    <a:pt x="0" y="105"/>
                  </a:cubicBezTo>
                  <a:cubicBezTo>
                    <a:pt x="0" y="114"/>
                    <a:pt x="7" y="121"/>
                    <a:pt x="16" y="121"/>
                  </a:cubicBezTo>
                  <a:cubicBezTo>
                    <a:pt x="133" y="121"/>
                    <a:pt x="133" y="121"/>
                    <a:pt x="133" y="121"/>
                  </a:cubicBezTo>
                  <a:cubicBezTo>
                    <a:pt x="142" y="121"/>
                    <a:pt x="149" y="114"/>
                    <a:pt x="149" y="105"/>
                  </a:cubicBezTo>
                  <a:lnTo>
                    <a:pt x="149" y="81"/>
                  </a:lnTo>
                  <a:close/>
                  <a:moveTo>
                    <a:pt x="176" y="30"/>
                  </a:moveTo>
                  <a:cubicBezTo>
                    <a:pt x="190" y="23"/>
                    <a:pt x="190" y="23"/>
                    <a:pt x="190" y="23"/>
                  </a:cubicBezTo>
                  <a:cubicBezTo>
                    <a:pt x="190" y="98"/>
                    <a:pt x="190" y="98"/>
                    <a:pt x="190" y="98"/>
                  </a:cubicBezTo>
                  <a:cubicBezTo>
                    <a:pt x="176" y="91"/>
                    <a:pt x="176" y="91"/>
                    <a:pt x="176" y="91"/>
                  </a:cubicBezTo>
                  <a:lnTo>
                    <a:pt x="176" y="30"/>
                  </a:lnTo>
                  <a:close/>
                  <a:moveTo>
                    <a:pt x="149" y="43"/>
                  </a:moveTo>
                  <a:cubicBezTo>
                    <a:pt x="172" y="32"/>
                    <a:pt x="172" y="32"/>
                    <a:pt x="172" y="32"/>
                  </a:cubicBezTo>
                  <a:cubicBezTo>
                    <a:pt x="172" y="89"/>
                    <a:pt x="172" y="89"/>
                    <a:pt x="172" y="89"/>
                  </a:cubicBezTo>
                  <a:cubicBezTo>
                    <a:pt x="149" y="77"/>
                    <a:pt x="149" y="77"/>
                    <a:pt x="149" y="77"/>
                  </a:cubicBezTo>
                  <a:lnTo>
                    <a:pt x="149" y="43"/>
                  </a:lnTo>
                  <a:close/>
                  <a:moveTo>
                    <a:pt x="145" y="105"/>
                  </a:moveTo>
                  <a:cubicBezTo>
                    <a:pt x="145" y="112"/>
                    <a:pt x="140" y="117"/>
                    <a:pt x="133" y="117"/>
                  </a:cubicBezTo>
                  <a:cubicBezTo>
                    <a:pt x="16" y="117"/>
                    <a:pt x="16" y="117"/>
                    <a:pt x="16" y="117"/>
                  </a:cubicBezTo>
                  <a:cubicBezTo>
                    <a:pt x="9" y="117"/>
                    <a:pt x="4" y="112"/>
                    <a:pt x="4" y="105"/>
                  </a:cubicBezTo>
                  <a:cubicBezTo>
                    <a:pt x="4" y="40"/>
                    <a:pt x="4" y="40"/>
                    <a:pt x="4" y="40"/>
                  </a:cubicBezTo>
                  <a:cubicBezTo>
                    <a:pt x="145" y="40"/>
                    <a:pt x="145" y="40"/>
                    <a:pt x="145" y="40"/>
                  </a:cubicBezTo>
                  <a:lnTo>
                    <a:pt x="145" y="105"/>
                  </a:lnTo>
                  <a:close/>
                  <a:moveTo>
                    <a:pt x="145" y="36"/>
                  </a:moveTo>
                  <a:cubicBezTo>
                    <a:pt x="4" y="36"/>
                    <a:pt x="4" y="36"/>
                    <a:pt x="4" y="36"/>
                  </a:cubicBezTo>
                  <a:cubicBezTo>
                    <a:pt x="4" y="15"/>
                    <a:pt x="4" y="15"/>
                    <a:pt x="4" y="15"/>
                  </a:cubicBezTo>
                  <a:cubicBezTo>
                    <a:pt x="4" y="9"/>
                    <a:pt x="9" y="3"/>
                    <a:pt x="16" y="3"/>
                  </a:cubicBezTo>
                  <a:cubicBezTo>
                    <a:pt x="133" y="3"/>
                    <a:pt x="133" y="3"/>
                    <a:pt x="133" y="3"/>
                  </a:cubicBezTo>
                  <a:cubicBezTo>
                    <a:pt x="140" y="3"/>
                    <a:pt x="145" y="9"/>
                    <a:pt x="145" y="15"/>
                  </a:cubicBezTo>
                  <a:lnTo>
                    <a:pt x="145"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Oval 83"/>
            <p:cNvSpPr>
              <a:spLocks noChangeArrowheads="1"/>
            </p:cNvSpPr>
            <p:nvPr/>
          </p:nvSpPr>
          <p:spPr bwMode="auto">
            <a:xfrm>
              <a:off x="4819650" y="1063626"/>
              <a:ext cx="6350"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84"/>
            <p:cNvSpPr>
              <a:spLocks noEditPoints="1"/>
            </p:cNvSpPr>
            <p:nvPr/>
          </p:nvSpPr>
          <p:spPr bwMode="auto">
            <a:xfrm>
              <a:off x="4637088" y="1144588"/>
              <a:ext cx="209550" cy="90488"/>
            </a:xfrm>
            <a:custGeom>
              <a:avLst/>
              <a:gdLst>
                <a:gd name="T0" fmla="*/ 39 w 93"/>
                <a:gd name="T1" fmla="*/ 20 h 40"/>
                <a:gd name="T2" fmla="*/ 19 w 93"/>
                <a:gd name="T3" fmla="*/ 0 h 40"/>
                <a:gd name="T4" fmla="*/ 0 w 93"/>
                <a:gd name="T5" fmla="*/ 20 h 40"/>
                <a:gd name="T6" fmla="*/ 19 w 93"/>
                <a:gd name="T7" fmla="*/ 40 h 40"/>
                <a:gd name="T8" fmla="*/ 74 w 93"/>
                <a:gd name="T9" fmla="*/ 40 h 40"/>
                <a:gd name="T10" fmla="*/ 93 w 93"/>
                <a:gd name="T11" fmla="*/ 20 h 40"/>
                <a:gd name="T12" fmla="*/ 74 w 93"/>
                <a:gd name="T13" fmla="*/ 0 h 40"/>
                <a:gd name="T14" fmla="*/ 54 w 93"/>
                <a:gd name="T15" fmla="*/ 20 h 40"/>
                <a:gd name="T16" fmla="*/ 58 w 93"/>
                <a:gd name="T17" fmla="*/ 32 h 40"/>
                <a:gd name="T18" fmla="*/ 61 w 93"/>
                <a:gd name="T19" fmla="*/ 36 h 40"/>
                <a:gd name="T20" fmla="*/ 32 w 93"/>
                <a:gd name="T21" fmla="*/ 36 h 40"/>
                <a:gd name="T22" fmla="*/ 35 w 93"/>
                <a:gd name="T23" fmla="*/ 32 h 40"/>
                <a:gd name="T24" fmla="*/ 39 w 93"/>
                <a:gd name="T25" fmla="*/ 20 h 40"/>
                <a:gd name="T26" fmla="*/ 57 w 93"/>
                <a:gd name="T27" fmla="*/ 20 h 40"/>
                <a:gd name="T28" fmla="*/ 74 w 93"/>
                <a:gd name="T29" fmla="*/ 4 h 40"/>
                <a:gd name="T30" fmla="*/ 90 w 93"/>
                <a:gd name="T31" fmla="*/ 20 h 40"/>
                <a:gd name="T32" fmla="*/ 74 w 93"/>
                <a:gd name="T33" fmla="*/ 36 h 40"/>
                <a:gd name="T34" fmla="*/ 57 w 93"/>
                <a:gd name="T35" fmla="*/ 20 h 40"/>
                <a:gd name="T36" fmla="*/ 19 w 93"/>
                <a:gd name="T37" fmla="*/ 36 h 40"/>
                <a:gd name="T38" fmla="*/ 3 w 93"/>
                <a:gd name="T39" fmla="*/ 20 h 40"/>
                <a:gd name="T40" fmla="*/ 19 w 93"/>
                <a:gd name="T41" fmla="*/ 4 h 40"/>
                <a:gd name="T42" fmla="*/ 36 w 93"/>
                <a:gd name="T43" fmla="*/ 20 h 40"/>
                <a:gd name="T44" fmla="*/ 19 w 93"/>
                <a:gd name="T45"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3" h="40">
                  <a:moveTo>
                    <a:pt x="39" y="20"/>
                  </a:moveTo>
                  <a:cubicBezTo>
                    <a:pt x="39" y="9"/>
                    <a:pt x="30" y="0"/>
                    <a:pt x="19" y="0"/>
                  </a:cubicBezTo>
                  <a:cubicBezTo>
                    <a:pt x="8" y="0"/>
                    <a:pt x="0" y="9"/>
                    <a:pt x="0" y="20"/>
                  </a:cubicBezTo>
                  <a:cubicBezTo>
                    <a:pt x="0" y="31"/>
                    <a:pt x="8" y="40"/>
                    <a:pt x="19" y="40"/>
                  </a:cubicBezTo>
                  <a:cubicBezTo>
                    <a:pt x="74" y="40"/>
                    <a:pt x="74" y="40"/>
                    <a:pt x="74" y="40"/>
                  </a:cubicBezTo>
                  <a:cubicBezTo>
                    <a:pt x="85" y="40"/>
                    <a:pt x="93" y="31"/>
                    <a:pt x="93" y="20"/>
                  </a:cubicBezTo>
                  <a:cubicBezTo>
                    <a:pt x="93" y="9"/>
                    <a:pt x="85" y="0"/>
                    <a:pt x="74" y="0"/>
                  </a:cubicBezTo>
                  <a:cubicBezTo>
                    <a:pt x="63" y="0"/>
                    <a:pt x="54" y="9"/>
                    <a:pt x="54" y="20"/>
                  </a:cubicBezTo>
                  <a:cubicBezTo>
                    <a:pt x="54" y="24"/>
                    <a:pt x="55" y="28"/>
                    <a:pt x="58" y="32"/>
                  </a:cubicBezTo>
                  <a:cubicBezTo>
                    <a:pt x="61" y="36"/>
                    <a:pt x="61" y="36"/>
                    <a:pt x="61" y="36"/>
                  </a:cubicBezTo>
                  <a:cubicBezTo>
                    <a:pt x="32" y="36"/>
                    <a:pt x="32" y="36"/>
                    <a:pt x="32" y="36"/>
                  </a:cubicBezTo>
                  <a:cubicBezTo>
                    <a:pt x="35" y="32"/>
                    <a:pt x="35" y="32"/>
                    <a:pt x="35" y="32"/>
                  </a:cubicBezTo>
                  <a:cubicBezTo>
                    <a:pt x="38" y="28"/>
                    <a:pt x="39" y="24"/>
                    <a:pt x="39" y="20"/>
                  </a:cubicBezTo>
                  <a:close/>
                  <a:moveTo>
                    <a:pt x="57" y="20"/>
                  </a:moveTo>
                  <a:cubicBezTo>
                    <a:pt x="57" y="11"/>
                    <a:pt x="65" y="4"/>
                    <a:pt x="74" y="4"/>
                  </a:cubicBezTo>
                  <a:cubicBezTo>
                    <a:pt x="82" y="4"/>
                    <a:pt x="90" y="11"/>
                    <a:pt x="90" y="20"/>
                  </a:cubicBezTo>
                  <a:cubicBezTo>
                    <a:pt x="90" y="29"/>
                    <a:pt x="82" y="36"/>
                    <a:pt x="74" y="36"/>
                  </a:cubicBezTo>
                  <a:cubicBezTo>
                    <a:pt x="65" y="36"/>
                    <a:pt x="57" y="29"/>
                    <a:pt x="57" y="20"/>
                  </a:cubicBezTo>
                  <a:close/>
                  <a:moveTo>
                    <a:pt x="19" y="36"/>
                  </a:moveTo>
                  <a:cubicBezTo>
                    <a:pt x="11" y="36"/>
                    <a:pt x="3" y="29"/>
                    <a:pt x="3" y="20"/>
                  </a:cubicBezTo>
                  <a:cubicBezTo>
                    <a:pt x="3" y="11"/>
                    <a:pt x="11" y="4"/>
                    <a:pt x="19" y="4"/>
                  </a:cubicBezTo>
                  <a:cubicBezTo>
                    <a:pt x="28" y="4"/>
                    <a:pt x="36" y="11"/>
                    <a:pt x="36" y="20"/>
                  </a:cubicBezTo>
                  <a:cubicBezTo>
                    <a:pt x="36" y="29"/>
                    <a:pt x="28" y="36"/>
                    <a:pt x="19"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Oval 85"/>
            <p:cNvSpPr>
              <a:spLocks noChangeArrowheads="1"/>
            </p:cNvSpPr>
            <p:nvPr/>
          </p:nvSpPr>
          <p:spPr bwMode="auto">
            <a:xfrm>
              <a:off x="4859338" y="1063626"/>
              <a:ext cx="7938"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p:cNvGrpSpPr/>
          <p:nvPr/>
        </p:nvGrpSpPr>
        <p:grpSpPr>
          <a:xfrm>
            <a:off x="5429255" y="1022353"/>
            <a:ext cx="434975" cy="273051"/>
            <a:chOff x="5429250" y="1022351"/>
            <a:chExt cx="434975" cy="273050"/>
          </a:xfrm>
          <a:solidFill>
            <a:schemeClr val="tx2">
              <a:lumMod val="20000"/>
              <a:lumOff val="80000"/>
            </a:schemeClr>
          </a:solidFill>
        </p:grpSpPr>
        <p:sp>
          <p:nvSpPr>
            <p:cNvPr id="19" name="Freeform 86"/>
            <p:cNvSpPr>
              <a:spLocks noEditPoints="1"/>
            </p:cNvSpPr>
            <p:nvPr/>
          </p:nvSpPr>
          <p:spPr bwMode="auto">
            <a:xfrm>
              <a:off x="5753100" y="1063626"/>
              <a:ext cx="111125" cy="192088"/>
            </a:xfrm>
            <a:custGeom>
              <a:avLst/>
              <a:gdLst>
                <a:gd name="T0" fmla="*/ 2 w 49"/>
                <a:gd name="T1" fmla="*/ 66 h 85"/>
                <a:gd name="T2" fmla="*/ 2 w 49"/>
                <a:gd name="T3" fmla="*/ 67 h 85"/>
                <a:gd name="T4" fmla="*/ 44 w 49"/>
                <a:gd name="T5" fmla="*/ 83 h 85"/>
                <a:gd name="T6" fmla="*/ 44 w 49"/>
                <a:gd name="T7" fmla="*/ 83 h 85"/>
                <a:gd name="T8" fmla="*/ 47 w 49"/>
                <a:gd name="T9" fmla="*/ 84 h 85"/>
                <a:gd name="T10" fmla="*/ 47 w 49"/>
                <a:gd name="T11" fmla="*/ 85 h 85"/>
                <a:gd name="T12" fmla="*/ 49 w 49"/>
                <a:gd name="T13" fmla="*/ 83 h 85"/>
                <a:gd name="T14" fmla="*/ 49 w 49"/>
                <a:gd name="T15" fmla="*/ 2 h 85"/>
                <a:gd name="T16" fmla="*/ 47 w 49"/>
                <a:gd name="T17" fmla="*/ 0 h 85"/>
                <a:gd name="T18" fmla="*/ 47 w 49"/>
                <a:gd name="T19" fmla="*/ 0 h 85"/>
                <a:gd name="T20" fmla="*/ 44 w 49"/>
                <a:gd name="T21" fmla="*/ 1 h 85"/>
                <a:gd name="T22" fmla="*/ 44 w 49"/>
                <a:gd name="T23" fmla="*/ 1 h 85"/>
                <a:gd name="T24" fmla="*/ 2 w 49"/>
                <a:gd name="T25" fmla="*/ 18 h 85"/>
                <a:gd name="T26" fmla="*/ 0 w 49"/>
                <a:gd name="T27" fmla="*/ 20 h 85"/>
                <a:gd name="T28" fmla="*/ 0 w 49"/>
                <a:gd name="T29" fmla="*/ 65 h 85"/>
                <a:gd name="T30" fmla="*/ 2 w 49"/>
                <a:gd name="T31" fmla="*/ 66 h 85"/>
                <a:gd name="T32" fmla="*/ 4 w 49"/>
                <a:gd name="T33" fmla="*/ 21 h 85"/>
                <a:gd name="T34" fmla="*/ 46 w 49"/>
                <a:gd name="T35" fmla="*/ 4 h 85"/>
                <a:gd name="T36" fmla="*/ 46 w 49"/>
                <a:gd name="T37" fmla="*/ 80 h 85"/>
                <a:gd name="T38" fmla="*/ 4 w 49"/>
                <a:gd name="T39" fmla="*/ 63 h 85"/>
                <a:gd name="T40" fmla="*/ 4 w 49"/>
                <a:gd name="T41" fmla="*/ 2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85">
                  <a:moveTo>
                    <a:pt x="2" y="66"/>
                  </a:moveTo>
                  <a:cubicBezTo>
                    <a:pt x="2" y="67"/>
                    <a:pt x="2" y="67"/>
                    <a:pt x="2" y="67"/>
                  </a:cubicBezTo>
                  <a:cubicBezTo>
                    <a:pt x="44" y="83"/>
                    <a:pt x="44" y="83"/>
                    <a:pt x="44" y="83"/>
                  </a:cubicBezTo>
                  <a:cubicBezTo>
                    <a:pt x="44" y="83"/>
                    <a:pt x="44" y="83"/>
                    <a:pt x="44" y="83"/>
                  </a:cubicBezTo>
                  <a:cubicBezTo>
                    <a:pt x="47" y="84"/>
                    <a:pt x="47" y="84"/>
                    <a:pt x="47" y="84"/>
                  </a:cubicBezTo>
                  <a:cubicBezTo>
                    <a:pt x="47" y="85"/>
                    <a:pt x="47" y="85"/>
                    <a:pt x="47" y="85"/>
                  </a:cubicBezTo>
                  <a:cubicBezTo>
                    <a:pt x="48" y="85"/>
                    <a:pt x="49" y="84"/>
                    <a:pt x="49" y="83"/>
                  </a:cubicBezTo>
                  <a:cubicBezTo>
                    <a:pt x="49" y="2"/>
                    <a:pt x="49" y="2"/>
                    <a:pt x="49" y="2"/>
                  </a:cubicBezTo>
                  <a:cubicBezTo>
                    <a:pt x="49" y="1"/>
                    <a:pt x="48" y="0"/>
                    <a:pt x="47" y="0"/>
                  </a:cubicBezTo>
                  <a:cubicBezTo>
                    <a:pt x="47" y="0"/>
                    <a:pt x="47" y="0"/>
                    <a:pt x="47" y="0"/>
                  </a:cubicBezTo>
                  <a:cubicBezTo>
                    <a:pt x="44" y="1"/>
                    <a:pt x="44" y="1"/>
                    <a:pt x="44" y="1"/>
                  </a:cubicBezTo>
                  <a:cubicBezTo>
                    <a:pt x="44" y="1"/>
                    <a:pt x="44" y="1"/>
                    <a:pt x="44" y="1"/>
                  </a:cubicBezTo>
                  <a:cubicBezTo>
                    <a:pt x="2" y="18"/>
                    <a:pt x="2" y="18"/>
                    <a:pt x="2" y="18"/>
                  </a:cubicBezTo>
                  <a:cubicBezTo>
                    <a:pt x="1" y="18"/>
                    <a:pt x="0" y="19"/>
                    <a:pt x="0" y="20"/>
                  </a:cubicBezTo>
                  <a:cubicBezTo>
                    <a:pt x="0" y="65"/>
                    <a:pt x="0" y="65"/>
                    <a:pt x="0" y="65"/>
                  </a:cubicBezTo>
                  <a:cubicBezTo>
                    <a:pt x="0" y="65"/>
                    <a:pt x="1" y="66"/>
                    <a:pt x="2" y="66"/>
                  </a:cubicBezTo>
                  <a:close/>
                  <a:moveTo>
                    <a:pt x="4" y="21"/>
                  </a:moveTo>
                  <a:cubicBezTo>
                    <a:pt x="46" y="4"/>
                    <a:pt x="46" y="4"/>
                    <a:pt x="46" y="4"/>
                  </a:cubicBezTo>
                  <a:cubicBezTo>
                    <a:pt x="46" y="80"/>
                    <a:pt x="46" y="80"/>
                    <a:pt x="46" y="80"/>
                  </a:cubicBezTo>
                  <a:cubicBezTo>
                    <a:pt x="4" y="63"/>
                    <a:pt x="4" y="63"/>
                    <a:pt x="4" y="63"/>
                  </a:cubicBezTo>
                  <a:lnTo>
                    <a:pt x="4"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87"/>
            <p:cNvSpPr>
              <a:spLocks noEditPoints="1"/>
            </p:cNvSpPr>
            <p:nvPr/>
          </p:nvSpPr>
          <p:spPr bwMode="auto">
            <a:xfrm>
              <a:off x="5429250" y="1022351"/>
              <a:ext cx="293688" cy="273050"/>
            </a:xfrm>
            <a:custGeom>
              <a:avLst/>
              <a:gdLst>
                <a:gd name="T0" fmla="*/ 130 w 130"/>
                <a:gd name="T1" fmla="*/ 15 h 121"/>
                <a:gd name="T2" fmla="*/ 115 w 130"/>
                <a:gd name="T3" fmla="*/ 0 h 121"/>
                <a:gd name="T4" fmla="*/ 16 w 130"/>
                <a:gd name="T5" fmla="*/ 0 h 121"/>
                <a:gd name="T6" fmla="*/ 0 w 130"/>
                <a:gd name="T7" fmla="*/ 15 h 121"/>
                <a:gd name="T8" fmla="*/ 0 w 130"/>
                <a:gd name="T9" fmla="*/ 105 h 121"/>
                <a:gd name="T10" fmla="*/ 16 w 130"/>
                <a:gd name="T11" fmla="*/ 121 h 121"/>
                <a:gd name="T12" fmla="*/ 115 w 130"/>
                <a:gd name="T13" fmla="*/ 121 h 121"/>
                <a:gd name="T14" fmla="*/ 130 w 130"/>
                <a:gd name="T15" fmla="*/ 105 h 121"/>
                <a:gd name="T16" fmla="*/ 130 w 130"/>
                <a:gd name="T17" fmla="*/ 15 h 121"/>
                <a:gd name="T18" fmla="*/ 126 w 130"/>
                <a:gd name="T19" fmla="*/ 105 h 121"/>
                <a:gd name="T20" fmla="*/ 115 w 130"/>
                <a:gd name="T21" fmla="*/ 117 h 121"/>
                <a:gd name="T22" fmla="*/ 16 w 130"/>
                <a:gd name="T23" fmla="*/ 117 h 121"/>
                <a:gd name="T24" fmla="*/ 4 w 130"/>
                <a:gd name="T25" fmla="*/ 105 h 121"/>
                <a:gd name="T26" fmla="*/ 4 w 130"/>
                <a:gd name="T27" fmla="*/ 15 h 121"/>
                <a:gd name="T28" fmla="*/ 16 w 130"/>
                <a:gd name="T29" fmla="*/ 3 h 121"/>
                <a:gd name="T30" fmla="*/ 115 w 130"/>
                <a:gd name="T31" fmla="*/ 3 h 121"/>
                <a:gd name="T32" fmla="*/ 126 w 130"/>
                <a:gd name="T33" fmla="*/ 15 h 121"/>
                <a:gd name="T34" fmla="*/ 126 w 130"/>
                <a:gd name="T35" fmla="*/ 10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0" h="121">
                  <a:moveTo>
                    <a:pt x="130" y="15"/>
                  </a:moveTo>
                  <a:cubicBezTo>
                    <a:pt x="130" y="7"/>
                    <a:pt x="123" y="0"/>
                    <a:pt x="115" y="0"/>
                  </a:cubicBezTo>
                  <a:cubicBezTo>
                    <a:pt x="16" y="0"/>
                    <a:pt x="16" y="0"/>
                    <a:pt x="16" y="0"/>
                  </a:cubicBezTo>
                  <a:cubicBezTo>
                    <a:pt x="7" y="0"/>
                    <a:pt x="0" y="7"/>
                    <a:pt x="0" y="15"/>
                  </a:cubicBezTo>
                  <a:cubicBezTo>
                    <a:pt x="0" y="105"/>
                    <a:pt x="0" y="105"/>
                    <a:pt x="0" y="105"/>
                  </a:cubicBezTo>
                  <a:cubicBezTo>
                    <a:pt x="0" y="114"/>
                    <a:pt x="7" y="121"/>
                    <a:pt x="16" y="121"/>
                  </a:cubicBezTo>
                  <a:cubicBezTo>
                    <a:pt x="115" y="121"/>
                    <a:pt x="115" y="121"/>
                    <a:pt x="115" y="121"/>
                  </a:cubicBezTo>
                  <a:cubicBezTo>
                    <a:pt x="123" y="121"/>
                    <a:pt x="130" y="114"/>
                    <a:pt x="130" y="105"/>
                  </a:cubicBezTo>
                  <a:lnTo>
                    <a:pt x="130" y="15"/>
                  </a:lnTo>
                  <a:close/>
                  <a:moveTo>
                    <a:pt x="126" y="105"/>
                  </a:moveTo>
                  <a:cubicBezTo>
                    <a:pt x="126" y="112"/>
                    <a:pt x="121" y="117"/>
                    <a:pt x="115" y="117"/>
                  </a:cubicBezTo>
                  <a:cubicBezTo>
                    <a:pt x="16" y="117"/>
                    <a:pt x="16" y="117"/>
                    <a:pt x="16" y="117"/>
                  </a:cubicBezTo>
                  <a:cubicBezTo>
                    <a:pt x="9" y="117"/>
                    <a:pt x="4" y="112"/>
                    <a:pt x="4" y="105"/>
                  </a:cubicBezTo>
                  <a:cubicBezTo>
                    <a:pt x="4" y="15"/>
                    <a:pt x="4" y="15"/>
                    <a:pt x="4" y="15"/>
                  </a:cubicBezTo>
                  <a:cubicBezTo>
                    <a:pt x="4" y="9"/>
                    <a:pt x="9" y="3"/>
                    <a:pt x="16" y="3"/>
                  </a:cubicBezTo>
                  <a:cubicBezTo>
                    <a:pt x="115" y="3"/>
                    <a:pt x="115" y="3"/>
                    <a:pt x="115" y="3"/>
                  </a:cubicBezTo>
                  <a:cubicBezTo>
                    <a:pt x="121" y="3"/>
                    <a:pt x="126" y="9"/>
                    <a:pt x="126" y="15"/>
                  </a:cubicBezTo>
                  <a:lnTo>
                    <a:pt x="126"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 name="Group 20"/>
          <p:cNvGrpSpPr/>
          <p:nvPr/>
        </p:nvGrpSpPr>
        <p:grpSpPr>
          <a:xfrm>
            <a:off x="6284918" y="962027"/>
            <a:ext cx="434975" cy="395288"/>
            <a:chOff x="6284913" y="962026"/>
            <a:chExt cx="434975" cy="395288"/>
          </a:xfrm>
          <a:solidFill>
            <a:schemeClr val="tx2">
              <a:lumMod val="20000"/>
              <a:lumOff val="80000"/>
            </a:schemeClr>
          </a:solidFill>
        </p:grpSpPr>
        <p:sp>
          <p:nvSpPr>
            <p:cNvPr id="22" name="Oval 88"/>
            <p:cNvSpPr>
              <a:spLocks noChangeArrowheads="1"/>
            </p:cNvSpPr>
            <p:nvPr/>
          </p:nvSpPr>
          <p:spPr bwMode="auto">
            <a:xfrm>
              <a:off x="6405563" y="1144588"/>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89"/>
            <p:cNvSpPr>
              <a:spLocks noEditPoints="1"/>
            </p:cNvSpPr>
            <p:nvPr/>
          </p:nvSpPr>
          <p:spPr bwMode="auto">
            <a:xfrm>
              <a:off x="6324600" y="1144588"/>
              <a:ext cx="50800"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Oval 90"/>
            <p:cNvSpPr>
              <a:spLocks noChangeArrowheads="1"/>
            </p:cNvSpPr>
            <p:nvPr/>
          </p:nvSpPr>
          <p:spPr bwMode="auto">
            <a:xfrm>
              <a:off x="6365875" y="1022351"/>
              <a:ext cx="28575"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Oval 91"/>
            <p:cNvSpPr>
              <a:spLocks noChangeArrowheads="1"/>
            </p:cNvSpPr>
            <p:nvPr/>
          </p:nvSpPr>
          <p:spPr bwMode="auto">
            <a:xfrm>
              <a:off x="6507163" y="1022351"/>
              <a:ext cx="30163"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92"/>
            <p:cNvSpPr>
              <a:spLocks noEditPoints="1"/>
            </p:cNvSpPr>
            <p:nvPr/>
          </p:nvSpPr>
          <p:spPr bwMode="auto">
            <a:xfrm>
              <a:off x="6284913" y="962026"/>
              <a:ext cx="434975" cy="395288"/>
            </a:xfrm>
            <a:custGeom>
              <a:avLst/>
              <a:gdLst>
                <a:gd name="T0" fmla="*/ 188 w 193"/>
                <a:gd name="T1" fmla="*/ 156 h 175"/>
                <a:gd name="T2" fmla="*/ 190 w 193"/>
                <a:gd name="T3" fmla="*/ 156 h 175"/>
                <a:gd name="T4" fmla="*/ 193 w 193"/>
                <a:gd name="T5" fmla="*/ 155 h 175"/>
                <a:gd name="T6" fmla="*/ 191 w 193"/>
                <a:gd name="T7" fmla="*/ 81 h 175"/>
                <a:gd name="T8" fmla="*/ 188 w 193"/>
                <a:gd name="T9" fmla="*/ 82 h 175"/>
                <a:gd name="T10" fmla="*/ 148 w 193"/>
                <a:gd name="T11" fmla="*/ 98 h 175"/>
                <a:gd name="T12" fmla="*/ 133 w 193"/>
                <a:gd name="T13" fmla="*/ 63 h 175"/>
                <a:gd name="T14" fmla="*/ 128 w 193"/>
                <a:gd name="T15" fmla="*/ 58 h 175"/>
                <a:gd name="T16" fmla="*/ 105 w 193"/>
                <a:gd name="T17" fmla="*/ 0 h 175"/>
                <a:gd name="T18" fmla="*/ 74 w 193"/>
                <a:gd name="T19" fmla="*/ 21 h 175"/>
                <a:gd name="T20" fmla="*/ 42 w 193"/>
                <a:gd name="T21" fmla="*/ 0 h 175"/>
                <a:gd name="T22" fmla="*/ 20 w 193"/>
                <a:gd name="T23" fmla="*/ 58 h 175"/>
                <a:gd name="T24" fmla="*/ 15 w 193"/>
                <a:gd name="T25" fmla="*/ 63 h 175"/>
                <a:gd name="T26" fmla="*/ 0 w 193"/>
                <a:gd name="T27" fmla="*/ 159 h 175"/>
                <a:gd name="T28" fmla="*/ 133 w 193"/>
                <a:gd name="T29" fmla="*/ 175 h 175"/>
                <a:gd name="T30" fmla="*/ 148 w 193"/>
                <a:gd name="T31" fmla="*/ 140 h 175"/>
                <a:gd name="T32" fmla="*/ 189 w 193"/>
                <a:gd name="T33" fmla="*/ 85 h 175"/>
                <a:gd name="T34" fmla="*/ 148 w 193"/>
                <a:gd name="T35" fmla="*/ 136 h 175"/>
                <a:gd name="T36" fmla="*/ 105 w 193"/>
                <a:gd name="T37" fmla="*/ 3 h 175"/>
                <a:gd name="T38" fmla="*/ 105 w 193"/>
                <a:gd name="T39" fmla="*/ 63 h 175"/>
                <a:gd name="T40" fmla="*/ 105 w 193"/>
                <a:gd name="T41" fmla="*/ 3 h 175"/>
                <a:gd name="T42" fmla="*/ 83 w 193"/>
                <a:gd name="T43" fmla="*/ 58 h 175"/>
                <a:gd name="T44" fmla="*/ 59 w 193"/>
                <a:gd name="T45" fmla="*/ 63 h 175"/>
                <a:gd name="T46" fmla="*/ 72 w 193"/>
                <a:gd name="T47" fmla="*/ 49 h 175"/>
                <a:gd name="T48" fmla="*/ 76 w 193"/>
                <a:gd name="T49" fmla="*/ 49 h 175"/>
                <a:gd name="T50" fmla="*/ 42 w 193"/>
                <a:gd name="T51" fmla="*/ 3 h 175"/>
                <a:gd name="T52" fmla="*/ 42 w 193"/>
                <a:gd name="T53" fmla="*/ 63 h 175"/>
                <a:gd name="T54" fmla="*/ 144 w 193"/>
                <a:gd name="T55" fmla="*/ 159 h 175"/>
                <a:gd name="T56" fmla="*/ 15 w 193"/>
                <a:gd name="T57" fmla="*/ 171 h 175"/>
                <a:gd name="T58" fmla="*/ 4 w 193"/>
                <a:gd name="T59" fmla="*/ 78 h 175"/>
                <a:gd name="T60" fmla="*/ 133 w 193"/>
                <a:gd name="T61" fmla="*/ 67 h 175"/>
                <a:gd name="T62" fmla="*/ 144 w 193"/>
                <a:gd name="T63" fmla="*/ 15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3" h="175">
                  <a:moveTo>
                    <a:pt x="148" y="140"/>
                  </a:moveTo>
                  <a:cubicBezTo>
                    <a:pt x="188" y="156"/>
                    <a:pt x="188" y="156"/>
                    <a:pt x="188" y="156"/>
                  </a:cubicBezTo>
                  <a:cubicBezTo>
                    <a:pt x="188" y="156"/>
                    <a:pt x="188" y="156"/>
                    <a:pt x="188" y="156"/>
                  </a:cubicBezTo>
                  <a:cubicBezTo>
                    <a:pt x="190" y="156"/>
                    <a:pt x="190" y="156"/>
                    <a:pt x="190" y="156"/>
                  </a:cubicBezTo>
                  <a:cubicBezTo>
                    <a:pt x="191" y="157"/>
                    <a:pt x="191" y="157"/>
                    <a:pt x="191" y="157"/>
                  </a:cubicBezTo>
                  <a:cubicBezTo>
                    <a:pt x="192" y="157"/>
                    <a:pt x="193" y="156"/>
                    <a:pt x="193" y="155"/>
                  </a:cubicBezTo>
                  <a:cubicBezTo>
                    <a:pt x="193" y="83"/>
                    <a:pt x="193" y="83"/>
                    <a:pt x="193" y="83"/>
                  </a:cubicBezTo>
                  <a:cubicBezTo>
                    <a:pt x="193" y="82"/>
                    <a:pt x="192" y="81"/>
                    <a:pt x="191" y="81"/>
                  </a:cubicBezTo>
                  <a:cubicBezTo>
                    <a:pt x="191" y="81"/>
                    <a:pt x="191" y="81"/>
                    <a:pt x="190" y="81"/>
                  </a:cubicBezTo>
                  <a:cubicBezTo>
                    <a:pt x="188" y="82"/>
                    <a:pt x="188" y="82"/>
                    <a:pt x="188" y="82"/>
                  </a:cubicBezTo>
                  <a:cubicBezTo>
                    <a:pt x="188" y="82"/>
                    <a:pt x="188" y="82"/>
                    <a:pt x="188" y="82"/>
                  </a:cubicBezTo>
                  <a:cubicBezTo>
                    <a:pt x="148" y="98"/>
                    <a:pt x="148" y="98"/>
                    <a:pt x="148" y="98"/>
                  </a:cubicBezTo>
                  <a:cubicBezTo>
                    <a:pt x="148" y="78"/>
                    <a:pt x="148" y="78"/>
                    <a:pt x="148" y="78"/>
                  </a:cubicBezTo>
                  <a:cubicBezTo>
                    <a:pt x="148" y="70"/>
                    <a:pt x="141" y="63"/>
                    <a:pt x="133" y="63"/>
                  </a:cubicBezTo>
                  <a:cubicBezTo>
                    <a:pt x="122" y="63"/>
                    <a:pt x="122" y="63"/>
                    <a:pt x="122" y="63"/>
                  </a:cubicBezTo>
                  <a:cubicBezTo>
                    <a:pt x="128" y="58"/>
                    <a:pt x="128" y="58"/>
                    <a:pt x="128" y="58"/>
                  </a:cubicBezTo>
                  <a:cubicBezTo>
                    <a:pt x="135" y="52"/>
                    <a:pt x="139" y="43"/>
                    <a:pt x="139" y="33"/>
                  </a:cubicBezTo>
                  <a:cubicBezTo>
                    <a:pt x="139" y="15"/>
                    <a:pt x="124" y="0"/>
                    <a:pt x="105" y="0"/>
                  </a:cubicBezTo>
                  <a:cubicBezTo>
                    <a:pt x="93" y="0"/>
                    <a:pt x="82" y="6"/>
                    <a:pt x="76" y="17"/>
                  </a:cubicBezTo>
                  <a:cubicBezTo>
                    <a:pt x="74" y="21"/>
                    <a:pt x="74" y="21"/>
                    <a:pt x="74" y="21"/>
                  </a:cubicBezTo>
                  <a:cubicBezTo>
                    <a:pt x="72" y="17"/>
                    <a:pt x="72" y="17"/>
                    <a:pt x="72" y="17"/>
                  </a:cubicBezTo>
                  <a:cubicBezTo>
                    <a:pt x="66" y="6"/>
                    <a:pt x="55" y="0"/>
                    <a:pt x="42" y="0"/>
                  </a:cubicBezTo>
                  <a:cubicBezTo>
                    <a:pt x="24" y="0"/>
                    <a:pt x="9" y="15"/>
                    <a:pt x="9" y="33"/>
                  </a:cubicBezTo>
                  <a:cubicBezTo>
                    <a:pt x="9" y="43"/>
                    <a:pt x="13" y="52"/>
                    <a:pt x="20" y="58"/>
                  </a:cubicBezTo>
                  <a:cubicBezTo>
                    <a:pt x="26" y="63"/>
                    <a:pt x="26" y="63"/>
                    <a:pt x="26" y="63"/>
                  </a:cubicBezTo>
                  <a:cubicBezTo>
                    <a:pt x="15" y="63"/>
                    <a:pt x="15" y="63"/>
                    <a:pt x="15" y="63"/>
                  </a:cubicBezTo>
                  <a:cubicBezTo>
                    <a:pt x="7" y="63"/>
                    <a:pt x="0" y="70"/>
                    <a:pt x="0" y="78"/>
                  </a:cubicBezTo>
                  <a:cubicBezTo>
                    <a:pt x="0" y="159"/>
                    <a:pt x="0" y="159"/>
                    <a:pt x="0" y="159"/>
                  </a:cubicBezTo>
                  <a:cubicBezTo>
                    <a:pt x="0" y="168"/>
                    <a:pt x="7" y="175"/>
                    <a:pt x="15" y="175"/>
                  </a:cubicBezTo>
                  <a:cubicBezTo>
                    <a:pt x="133" y="175"/>
                    <a:pt x="133" y="175"/>
                    <a:pt x="133" y="175"/>
                  </a:cubicBezTo>
                  <a:cubicBezTo>
                    <a:pt x="141" y="175"/>
                    <a:pt x="148" y="168"/>
                    <a:pt x="148" y="159"/>
                  </a:cubicBezTo>
                  <a:lnTo>
                    <a:pt x="148" y="140"/>
                  </a:lnTo>
                  <a:close/>
                  <a:moveTo>
                    <a:pt x="148" y="102"/>
                  </a:moveTo>
                  <a:cubicBezTo>
                    <a:pt x="189" y="85"/>
                    <a:pt x="189" y="85"/>
                    <a:pt x="189" y="85"/>
                  </a:cubicBezTo>
                  <a:cubicBezTo>
                    <a:pt x="189" y="152"/>
                    <a:pt x="189" y="152"/>
                    <a:pt x="189" y="152"/>
                  </a:cubicBezTo>
                  <a:cubicBezTo>
                    <a:pt x="148" y="136"/>
                    <a:pt x="148" y="136"/>
                    <a:pt x="148" y="136"/>
                  </a:cubicBezTo>
                  <a:lnTo>
                    <a:pt x="148" y="102"/>
                  </a:lnTo>
                  <a:close/>
                  <a:moveTo>
                    <a:pt x="105" y="3"/>
                  </a:moveTo>
                  <a:cubicBezTo>
                    <a:pt x="122" y="3"/>
                    <a:pt x="135" y="17"/>
                    <a:pt x="135" y="33"/>
                  </a:cubicBezTo>
                  <a:cubicBezTo>
                    <a:pt x="135" y="49"/>
                    <a:pt x="122" y="63"/>
                    <a:pt x="105" y="63"/>
                  </a:cubicBezTo>
                  <a:cubicBezTo>
                    <a:pt x="89" y="63"/>
                    <a:pt x="76" y="49"/>
                    <a:pt x="76" y="33"/>
                  </a:cubicBezTo>
                  <a:cubicBezTo>
                    <a:pt x="76" y="17"/>
                    <a:pt x="89" y="3"/>
                    <a:pt x="105" y="3"/>
                  </a:cubicBezTo>
                  <a:close/>
                  <a:moveTo>
                    <a:pt x="76" y="49"/>
                  </a:moveTo>
                  <a:cubicBezTo>
                    <a:pt x="78" y="53"/>
                    <a:pt x="81" y="56"/>
                    <a:pt x="83" y="58"/>
                  </a:cubicBezTo>
                  <a:cubicBezTo>
                    <a:pt x="89" y="63"/>
                    <a:pt x="89" y="63"/>
                    <a:pt x="89" y="63"/>
                  </a:cubicBezTo>
                  <a:cubicBezTo>
                    <a:pt x="59" y="63"/>
                    <a:pt x="59" y="63"/>
                    <a:pt x="59" y="63"/>
                  </a:cubicBezTo>
                  <a:cubicBezTo>
                    <a:pt x="64" y="58"/>
                    <a:pt x="64" y="58"/>
                    <a:pt x="64" y="58"/>
                  </a:cubicBezTo>
                  <a:cubicBezTo>
                    <a:pt x="67" y="56"/>
                    <a:pt x="70" y="53"/>
                    <a:pt x="72" y="49"/>
                  </a:cubicBezTo>
                  <a:cubicBezTo>
                    <a:pt x="74" y="45"/>
                    <a:pt x="74" y="45"/>
                    <a:pt x="74" y="45"/>
                  </a:cubicBezTo>
                  <a:lnTo>
                    <a:pt x="76" y="49"/>
                  </a:lnTo>
                  <a:close/>
                  <a:moveTo>
                    <a:pt x="13" y="33"/>
                  </a:moveTo>
                  <a:cubicBezTo>
                    <a:pt x="13" y="17"/>
                    <a:pt x="26" y="3"/>
                    <a:pt x="42" y="3"/>
                  </a:cubicBezTo>
                  <a:cubicBezTo>
                    <a:pt x="59" y="3"/>
                    <a:pt x="72" y="17"/>
                    <a:pt x="72" y="33"/>
                  </a:cubicBezTo>
                  <a:cubicBezTo>
                    <a:pt x="72" y="49"/>
                    <a:pt x="59" y="63"/>
                    <a:pt x="42" y="63"/>
                  </a:cubicBezTo>
                  <a:cubicBezTo>
                    <a:pt x="26" y="63"/>
                    <a:pt x="13" y="49"/>
                    <a:pt x="13" y="33"/>
                  </a:cubicBezTo>
                  <a:close/>
                  <a:moveTo>
                    <a:pt x="144" y="159"/>
                  </a:moveTo>
                  <a:cubicBezTo>
                    <a:pt x="144" y="166"/>
                    <a:pt x="139" y="171"/>
                    <a:pt x="133" y="171"/>
                  </a:cubicBezTo>
                  <a:cubicBezTo>
                    <a:pt x="15" y="171"/>
                    <a:pt x="15" y="171"/>
                    <a:pt x="15" y="171"/>
                  </a:cubicBezTo>
                  <a:cubicBezTo>
                    <a:pt x="9" y="171"/>
                    <a:pt x="4" y="166"/>
                    <a:pt x="4" y="159"/>
                  </a:cubicBezTo>
                  <a:cubicBezTo>
                    <a:pt x="4" y="78"/>
                    <a:pt x="4" y="78"/>
                    <a:pt x="4" y="78"/>
                  </a:cubicBezTo>
                  <a:cubicBezTo>
                    <a:pt x="4" y="72"/>
                    <a:pt x="9" y="67"/>
                    <a:pt x="15" y="67"/>
                  </a:cubicBezTo>
                  <a:cubicBezTo>
                    <a:pt x="133" y="67"/>
                    <a:pt x="133" y="67"/>
                    <a:pt x="133" y="67"/>
                  </a:cubicBezTo>
                  <a:cubicBezTo>
                    <a:pt x="139" y="67"/>
                    <a:pt x="144" y="72"/>
                    <a:pt x="144" y="78"/>
                  </a:cubicBezTo>
                  <a:lnTo>
                    <a:pt x="144"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93"/>
            <p:cNvSpPr>
              <a:spLocks/>
            </p:cNvSpPr>
            <p:nvPr/>
          </p:nvSpPr>
          <p:spPr bwMode="auto">
            <a:xfrm>
              <a:off x="6324600" y="1308101"/>
              <a:ext cx="254000" cy="7938"/>
            </a:xfrm>
            <a:custGeom>
              <a:avLst/>
              <a:gdLst>
                <a:gd name="T0" fmla="*/ 2 w 112"/>
                <a:gd name="T1" fmla="*/ 4 h 4"/>
                <a:gd name="T2" fmla="*/ 110 w 112"/>
                <a:gd name="T3" fmla="*/ 4 h 4"/>
                <a:gd name="T4" fmla="*/ 112 w 112"/>
                <a:gd name="T5" fmla="*/ 2 h 4"/>
                <a:gd name="T6" fmla="*/ 110 w 112"/>
                <a:gd name="T7" fmla="*/ 0 h 4"/>
                <a:gd name="T8" fmla="*/ 2 w 112"/>
                <a:gd name="T9" fmla="*/ 0 h 4"/>
                <a:gd name="T10" fmla="*/ 0 w 112"/>
                <a:gd name="T11" fmla="*/ 2 h 4"/>
                <a:gd name="T12" fmla="*/ 2 w 1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2" y="4"/>
                  </a:moveTo>
                  <a:cubicBezTo>
                    <a:pt x="110" y="4"/>
                    <a:pt x="110" y="4"/>
                    <a:pt x="110" y="4"/>
                  </a:cubicBezTo>
                  <a:cubicBezTo>
                    <a:pt x="111" y="4"/>
                    <a:pt x="112" y="3"/>
                    <a:pt x="112" y="2"/>
                  </a:cubicBezTo>
                  <a:cubicBezTo>
                    <a:pt x="112" y="1"/>
                    <a:pt x="111" y="0"/>
                    <a:pt x="110"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7242181" y="941389"/>
            <a:ext cx="231775" cy="436563"/>
            <a:chOff x="7242175" y="941388"/>
            <a:chExt cx="231775" cy="436563"/>
          </a:xfrm>
          <a:solidFill>
            <a:schemeClr val="tx2">
              <a:lumMod val="20000"/>
              <a:lumOff val="80000"/>
            </a:schemeClr>
          </a:solidFill>
        </p:grpSpPr>
        <p:sp>
          <p:nvSpPr>
            <p:cNvPr id="29" name="Oval 94"/>
            <p:cNvSpPr>
              <a:spLocks noChangeArrowheads="1"/>
            </p:cNvSpPr>
            <p:nvPr/>
          </p:nvSpPr>
          <p:spPr bwMode="auto">
            <a:xfrm>
              <a:off x="7351713" y="1336676"/>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95"/>
            <p:cNvSpPr>
              <a:spLocks noEditPoints="1"/>
            </p:cNvSpPr>
            <p:nvPr/>
          </p:nvSpPr>
          <p:spPr bwMode="auto">
            <a:xfrm>
              <a:off x="7242175" y="941388"/>
              <a:ext cx="231775" cy="436563"/>
            </a:xfrm>
            <a:custGeom>
              <a:avLst/>
              <a:gdLst>
                <a:gd name="T0" fmla="*/ 103 w 103"/>
                <a:gd name="T1" fmla="*/ 15 h 193"/>
                <a:gd name="T2" fmla="*/ 87 w 103"/>
                <a:gd name="T3" fmla="*/ 0 h 193"/>
                <a:gd name="T4" fmla="*/ 15 w 103"/>
                <a:gd name="T5" fmla="*/ 0 h 193"/>
                <a:gd name="T6" fmla="*/ 0 w 103"/>
                <a:gd name="T7" fmla="*/ 15 h 193"/>
                <a:gd name="T8" fmla="*/ 0 w 103"/>
                <a:gd name="T9" fmla="*/ 177 h 193"/>
                <a:gd name="T10" fmla="*/ 15 w 103"/>
                <a:gd name="T11" fmla="*/ 193 h 193"/>
                <a:gd name="T12" fmla="*/ 87 w 103"/>
                <a:gd name="T13" fmla="*/ 193 h 193"/>
                <a:gd name="T14" fmla="*/ 103 w 103"/>
                <a:gd name="T15" fmla="*/ 177 h 193"/>
                <a:gd name="T16" fmla="*/ 103 w 103"/>
                <a:gd name="T17" fmla="*/ 15 h 193"/>
                <a:gd name="T18" fmla="*/ 99 w 103"/>
                <a:gd name="T19" fmla="*/ 177 h 193"/>
                <a:gd name="T20" fmla="*/ 87 w 103"/>
                <a:gd name="T21" fmla="*/ 189 h 193"/>
                <a:gd name="T22" fmla="*/ 15 w 103"/>
                <a:gd name="T23" fmla="*/ 189 h 193"/>
                <a:gd name="T24" fmla="*/ 3 w 103"/>
                <a:gd name="T25" fmla="*/ 177 h 193"/>
                <a:gd name="T26" fmla="*/ 3 w 103"/>
                <a:gd name="T27" fmla="*/ 166 h 193"/>
                <a:gd name="T28" fmla="*/ 99 w 103"/>
                <a:gd name="T29" fmla="*/ 166 h 193"/>
                <a:gd name="T30" fmla="*/ 99 w 103"/>
                <a:gd name="T31" fmla="*/ 177 h 193"/>
                <a:gd name="T32" fmla="*/ 99 w 103"/>
                <a:gd name="T33" fmla="*/ 162 h 193"/>
                <a:gd name="T34" fmla="*/ 3 w 103"/>
                <a:gd name="T35" fmla="*/ 162 h 193"/>
                <a:gd name="T36" fmla="*/ 3 w 103"/>
                <a:gd name="T37" fmla="*/ 30 h 193"/>
                <a:gd name="T38" fmla="*/ 99 w 103"/>
                <a:gd name="T39" fmla="*/ 30 h 193"/>
                <a:gd name="T40" fmla="*/ 99 w 103"/>
                <a:gd name="T41" fmla="*/ 162 h 193"/>
                <a:gd name="T42" fmla="*/ 99 w 103"/>
                <a:gd name="T43" fmla="*/ 27 h 193"/>
                <a:gd name="T44" fmla="*/ 3 w 103"/>
                <a:gd name="T45" fmla="*/ 27 h 193"/>
                <a:gd name="T46" fmla="*/ 3 w 103"/>
                <a:gd name="T47" fmla="*/ 15 h 193"/>
                <a:gd name="T48" fmla="*/ 15 w 103"/>
                <a:gd name="T49" fmla="*/ 3 h 193"/>
                <a:gd name="T50" fmla="*/ 87 w 103"/>
                <a:gd name="T51" fmla="*/ 3 h 193"/>
                <a:gd name="T52" fmla="*/ 99 w 103"/>
                <a:gd name="T53" fmla="*/ 15 h 193"/>
                <a:gd name="T54" fmla="*/ 99 w 103"/>
                <a:gd name="T5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93">
                  <a:moveTo>
                    <a:pt x="103" y="15"/>
                  </a:moveTo>
                  <a:cubicBezTo>
                    <a:pt x="103" y="7"/>
                    <a:pt x="96" y="0"/>
                    <a:pt x="87" y="0"/>
                  </a:cubicBezTo>
                  <a:cubicBezTo>
                    <a:pt x="15" y="0"/>
                    <a:pt x="15" y="0"/>
                    <a:pt x="15" y="0"/>
                  </a:cubicBezTo>
                  <a:cubicBezTo>
                    <a:pt x="7" y="0"/>
                    <a:pt x="0" y="7"/>
                    <a:pt x="0" y="15"/>
                  </a:cubicBezTo>
                  <a:cubicBezTo>
                    <a:pt x="0" y="177"/>
                    <a:pt x="0" y="177"/>
                    <a:pt x="0" y="177"/>
                  </a:cubicBezTo>
                  <a:cubicBezTo>
                    <a:pt x="0" y="186"/>
                    <a:pt x="7" y="193"/>
                    <a:pt x="15" y="193"/>
                  </a:cubicBezTo>
                  <a:cubicBezTo>
                    <a:pt x="87" y="193"/>
                    <a:pt x="87" y="193"/>
                    <a:pt x="87" y="193"/>
                  </a:cubicBezTo>
                  <a:cubicBezTo>
                    <a:pt x="96" y="193"/>
                    <a:pt x="103" y="186"/>
                    <a:pt x="103" y="177"/>
                  </a:cubicBezTo>
                  <a:lnTo>
                    <a:pt x="103" y="15"/>
                  </a:lnTo>
                  <a:close/>
                  <a:moveTo>
                    <a:pt x="99" y="177"/>
                  </a:moveTo>
                  <a:cubicBezTo>
                    <a:pt x="99" y="184"/>
                    <a:pt x="94" y="189"/>
                    <a:pt x="87" y="189"/>
                  </a:cubicBezTo>
                  <a:cubicBezTo>
                    <a:pt x="15" y="189"/>
                    <a:pt x="15" y="189"/>
                    <a:pt x="15" y="189"/>
                  </a:cubicBezTo>
                  <a:cubicBezTo>
                    <a:pt x="9" y="189"/>
                    <a:pt x="3" y="184"/>
                    <a:pt x="3" y="177"/>
                  </a:cubicBezTo>
                  <a:cubicBezTo>
                    <a:pt x="3" y="166"/>
                    <a:pt x="3" y="166"/>
                    <a:pt x="3" y="166"/>
                  </a:cubicBezTo>
                  <a:cubicBezTo>
                    <a:pt x="99" y="166"/>
                    <a:pt x="99" y="166"/>
                    <a:pt x="99" y="166"/>
                  </a:cubicBezTo>
                  <a:lnTo>
                    <a:pt x="99" y="177"/>
                  </a:lnTo>
                  <a:close/>
                  <a:moveTo>
                    <a:pt x="99" y="162"/>
                  </a:moveTo>
                  <a:cubicBezTo>
                    <a:pt x="3" y="162"/>
                    <a:pt x="3" y="162"/>
                    <a:pt x="3" y="162"/>
                  </a:cubicBezTo>
                  <a:cubicBezTo>
                    <a:pt x="3" y="30"/>
                    <a:pt x="3" y="30"/>
                    <a:pt x="3" y="30"/>
                  </a:cubicBezTo>
                  <a:cubicBezTo>
                    <a:pt x="99" y="30"/>
                    <a:pt x="99" y="30"/>
                    <a:pt x="99" y="30"/>
                  </a:cubicBezTo>
                  <a:lnTo>
                    <a:pt x="99" y="162"/>
                  </a:lnTo>
                  <a:close/>
                  <a:moveTo>
                    <a:pt x="99" y="27"/>
                  </a:moveTo>
                  <a:cubicBezTo>
                    <a:pt x="3" y="27"/>
                    <a:pt x="3" y="27"/>
                    <a:pt x="3" y="27"/>
                  </a:cubicBezTo>
                  <a:cubicBezTo>
                    <a:pt x="3" y="15"/>
                    <a:pt x="3" y="15"/>
                    <a:pt x="3" y="15"/>
                  </a:cubicBezTo>
                  <a:cubicBezTo>
                    <a:pt x="3" y="9"/>
                    <a:pt x="9" y="3"/>
                    <a:pt x="15" y="3"/>
                  </a:cubicBezTo>
                  <a:cubicBezTo>
                    <a:pt x="87" y="3"/>
                    <a:pt x="87" y="3"/>
                    <a:pt x="87" y="3"/>
                  </a:cubicBezTo>
                  <a:cubicBezTo>
                    <a:pt x="94" y="3"/>
                    <a:pt x="99" y="9"/>
                    <a:pt x="99" y="15"/>
                  </a:cubicBezTo>
                  <a:lnTo>
                    <a:pt x="99"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96"/>
            <p:cNvSpPr>
              <a:spLocks/>
            </p:cNvSpPr>
            <p:nvPr/>
          </p:nvSpPr>
          <p:spPr bwMode="auto">
            <a:xfrm>
              <a:off x="7343775" y="971551"/>
              <a:ext cx="28575"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 name="Group 31"/>
          <p:cNvGrpSpPr/>
          <p:nvPr/>
        </p:nvGrpSpPr>
        <p:grpSpPr>
          <a:xfrm>
            <a:off x="8054977" y="941389"/>
            <a:ext cx="312739" cy="436563"/>
            <a:chOff x="8054975" y="941388"/>
            <a:chExt cx="312738" cy="436563"/>
          </a:xfrm>
          <a:solidFill>
            <a:schemeClr val="tx2">
              <a:lumMod val="20000"/>
              <a:lumOff val="80000"/>
            </a:schemeClr>
          </a:solidFill>
        </p:grpSpPr>
        <p:sp>
          <p:nvSpPr>
            <p:cNvPr id="33" name="Freeform 97"/>
            <p:cNvSpPr>
              <a:spLocks noEditPoints="1"/>
            </p:cNvSpPr>
            <p:nvPr/>
          </p:nvSpPr>
          <p:spPr bwMode="auto">
            <a:xfrm>
              <a:off x="8094663" y="1003301"/>
              <a:ext cx="233363" cy="312738"/>
            </a:xfrm>
            <a:custGeom>
              <a:avLst/>
              <a:gdLst>
                <a:gd name="T0" fmla="*/ 147 w 147"/>
                <a:gd name="T1" fmla="*/ 197 h 197"/>
                <a:gd name="T2" fmla="*/ 147 w 147"/>
                <a:gd name="T3" fmla="*/ 0 h 197"/>
                <a:gd name="T4" fmla="*/ 0 w 147"/>
                <a:gd name="T5" fmla="*/ 0 h 197"/>
                <a:gd name="T6" fmla="*/ 0 w 147"/>
                <a:gd name="T7" fmla="*/ 197 h 197"/>
                <a:gd name="T8" fmla="*/ 147 w 147"/>
                <a:gd name="T9" fmla="*/ 197 h 197"/>
                <a:gd name="T10" fmla="*/ 6 w 147"/>
                <a:gd name="T11" fmla="*/ 4 h 197"/>
                <a:gd name="T12" fmla="*/ 142 w 147"/>
                <a:gd name="T13" fmla="*/ 4 h 197"/>
                <a:gd name="T14" fmla="*/ 142 w 147"/>
                <a:gd name="T15" fmla="*/ 192 h 197"/>
                <a:gd name="T16" fmla="*/ 6 w 147"/>
                <a:gd name="T17" fmla="*/ 192 h 197"/>
                <a:gd name="T18" fmla="*/ 6 w 147"/>
                <a:gd name="T19" fmla="*/ 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7" h="197">
                  <a:moveTo>
                    <a:pt x="147" y="197"/>
                  </a:moveTo>
                  <a:lnTo>
                    <a:pt x="147" y="0"/>
                  </a:lnTo>
                  <a:lnTo>
                    <a:pt x="0" y="0"/>
                  </a:lnTo>
                  <a:lnTo>
                    <a:pt x="0" y="197"/>
                  </a:lnTo>
                  <a:lnTo>
                    <a:pt x="147" y="197"/>
                  </a:lnTo>
                  <a:close/>
                  <a:moveTo>
                    <a:pt x="6" y="4"/>
                  </a:moveTo>
                  <a:lnTo>
                    <a:pt x="142" y="4"/>
                  </a:lnTo>
                  <a:lnTo>
                    <a:pt x="142" y="192"/>
                  </a:lnTo>
                  <a:lnTo>
                    <a:pt x="6" y="192"/>
                  </a:lnTo>
                  <a:lnTo>
                    <a:pt x="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98"/>
            <p:cNvSpPr>
              <a:spLocks noEditPoints="1"/>
            </p:cNvSpPr>
            <p:nvPr/>
          </p:nvSpPr>
          <p:spPr bwMode="auto">
            <a:xfrm>
              <a:off x="8054975" y="941388"/>
              <a:ext cx="312738" cy="436563"/>
            </a:xfrm>
            <a:custGeom>
              <a:avLst/>
              <a:gdLst>
                <a:gd name="T0" fmla="*/ 139 w 139"/>
                <a:gd name="T1" fmla="*/ 15 h 193"/>
                <a:gd name="T2" fmla="*/ 124 w 139"/>
                <a:gd name="T3" fmla="*/ 0 h 193"/>
                <a:gd name="T4" fmla="*/ 16 w 139"/>
                <a:gd name="T5" fmla="*/ 0 h 193"/>
                <a:gd name="T6" fmla="*/ 0 w 139"/>
                <a:gd name="T7" fmla="*/ 15 h 193"/>
                <a:gd name="T8" fmla="*/ 0 w 139"/>
                <a:gd name="T9" fmla="*/ 177 h 193"/>
                <a:gd name="T10" fmla="*/ 16 w 139"/>
                <a:gd name="T11" fmla="*/ 193 h 193"/>
                <a:gd name="T12" fmla="*/ 124 w 139"/>
                <a:gd name="T13" fmla="*/ 193 h 193"/>
                <a:gd name="T14" fmla="*/ 139 w 139"/>
                <a:gd name="T15" fmla="*/ 177 h 193"/>
                <a:gd name="T16" fmla="*/ 139 w 139"/>
                <a:gd name="T17" fmla="*/ 15 h 193"/>
                <a:gd name="T18" fmla="*/ 136 w 139"/>
                <a:gd name="T19" fmla="*/ 177 h 193"/>
                <a:gd name="T20" fmla="*/ 124 w 139"/>
                <a:gd name="T21" fmla="*/ 189 h 193"/>
                <a:gd name="T22" fmla="*/ 16 w 139"/>
                <a:gd name="T23" fmla="*/ 189 h 193"/>
                <a:gd name="T24" fmla="*/ 4 w 139"/>
                <a:gd name="T25" fmla="*/ 177 h 193"/>
                <a:gd name="T26" fmla="*/ 4 w 139"/>
                <a:gd name="T27" fmla="*/ 15 h 193"/>
                <a:gd name="T28" fmla="*/ 16 w 139"/>
                <a:gd name="T29" fmla="*/ 3 h 193"/>
                <a:gd name="T30" fmla="*/ 124 w 139"/>
                <a:gd name="T31" fmla="*/ 3 h 193"/>
                <a:gd name="T32" fmla="*/ 136 w 139"/>
                <a:gd name="T33" fmla="*/ 15 h 193"/>
                <a:gd name="T34" fmla="*/ 136 w 139"/>
                <a:gd name="T35"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9" h="193">
                  <a:moveTo>
                    <a:pt x="139" y="15"/>
                  </a:moveTo>
                  <a:cubicBezTo>
                    <a:pt x="139" y="7"/>
                    <a:pt x="133" y="0"/>
                    <a:pt x="124" y="0"/>
                  </a:cubicBezTo>
                  <a:cubicBezTo>
                    <a:pt x="16" y="0"/>
                    <a:pt x="16" y="0"/>
                    <a:pt x="16" y="0"/>
                  </a:cubicBezTo>
                  <a:cubicBezTo>
                    <a:pt x="7" y="0"/>
                    <a:pt x="0" y="7"/>
                    <a:pt x="0" y="15"/>
                  </a:cubicBezTo>
                  <a:cubicBezTo>
                    <a:pt x="0" y="177"/>
                    <a:pt x="0" y="177"/>
                    <a:pt x="0" y="177"/>
                  </a:cubicBezTo>
                  <a:cubicBezTo>
                    <a:pt x="0" y="186"/>
                    <a:pt x="7" y="193"/>
                    <a:pt x="16" y="193"/>
                  </a:cubicBezTo>
                  <a:cubicBezTo>
                    <a:pt x="124" y="193"/>
                    <a:pt x="124" y="193"/>
                    <a:pt x="124" y="193"/>
                  </a:cubicBezTo>
                  <a:cubicBezTo>
                    <a:pt x="133" y="193"/>
                    <a:pt x="139" y="186"/>
                    <a:pt x="139" y="177"/>
                  </a:cubicBezTo>
                  <a:lnTo>
                    <a:pt x="139" y="15"/>
                  </a:lnTo>
                  <a:close/>
                  <a:moveTo>
                    <a:pt x="136" y="177"/>
                  </a:moveTo>
                  <a:cubicBezTo>
                    <a:pt x="136" y="184"/>
                    <a:pt x="130" y="189"/>
                    <a:pt x="124" y="189"/>
                  </a:cubicBezTo>
                  <a:cubicBezTo>
                    <a:pt x="16" y="189"/>
                    <a:pt x="16" y="189"/>
                    <a:pt x="16" y="189"/>
                  </a:cubicBezTo>
                  <a:cubicBezTo>
                    <a:pt x="9" y="189"/>
                    <a:pt x="4" y="184"/>
                    <a:pt x="4" y="177"/>
                  </a:cubicBezTo>
                  <a:cubicBezTo>
                    <a:pt x="4" y="15"/>
                    <a:pt x="4" y="15"/>
                    <a:pt x="4" y="15"/>
                  </a:cubicBezTo>
                  <a:cubicBezTo>
                    <a:pt x="4" y="9"/>
                    <a:pt x="9" y="3"/>
                    <a:pt x="16" y="3"/>
                  </a:cubicBezTo>
                  <a:cubicBezTo>
                    <a:pt x="124" y="3"/>
                    <a:pt x="124" y="3"/>
                    <a:pt x="124" y="3"/>
                  </a:cubicBezTo>
                  <a:cubicBezTo>
                    <a:pt x="130" y="3"/>
                    <a:pt x="136" y="9"/>
                    <a:pt x="136" y="15"/>
                  </a:cubicBezTo>
                  <a:lnTo>
                    <a:pt x="136" y="1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Oval 99"/>
            <p:cNvSpPr>
              <a:spLocks noChangeArrowheads="1"/>
            </p:cNvSpPr>
            <p:nvPr/>
          </p:nvSpPr>
          <p:spPr bwMode="auto">
            <a:xfrm>
              <a:off x="8207375" y="1336676"/>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00"/>
            <p:cNvSpPr>
              <a:spLocks/>
            </p:cNvSpPr>
            <p:nvPr/>
          </p:nvSpPr>
          <p:spPr bwMode="auto">
            <a:xfrm>
              <a:off x="8199438" y="971551"/>
              <a:ext cx="26988" cy="7938"/>
            </a:xfrm>
            <a:custGeom>
              <a:avLst/>
              <a:gdLst>
                <a:gd name="T0" fmla="*/ 10 w 12"/>
                <a:gd name="T1" fmla="*/ 0 h 4"/>
                <a:gd name="T2" fmla="*/ 1 w 12"/>
                <a:gd name="T3" fmla="*/ 0 h 4"/>
                <a:gd name="T4" fmla="*/ 0 w 12"/>
                <a:gd name="T5" fmla="*/ 2 h 4"/>
                <a:gd name="T6" fmla="*/ 1 w 12"/>
                <a:gd name="T7" fmla="*/ 4 h 4"/>
                <a:gd name="T8" fmla="*/ 10 w 12"/>
                <a:gd name="T9" fmla="*/ 4 h 4"/>
                <a:gd name="T10" fmla="*/ 12 w 12"/>
                <a:gd name="T11" fmla="*/ 2 h 4"/>
                <a:gd name="T12" fmla="*/ 10 w 1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10" y="0"/>
                  </a:moveTo>
                  <a:cubicBezTo>
                    <a:pt x="1" y="0"/>
                    <a:pt x="1" y="0"/>
                    <a:pt x="1" y="0"/>
                  </a:cubicBezTo>
                  <a:cubicBezTo>
                    <a:pt x="0" y="0"/>
                    <a:pt x="0" y="1"/>
                    <a:pt x="0" y="2"/>
                  </a:cubicBezTo>
                  <a:cubicBezTo>
                    <a:pt x="0" y="3"/>
                    <a:pt x="0" y="4"/>
                    <a:pt x="1" y="4"/>
                  </a:cubicBezTo>
                  <a:cubicBezTo>
                    <a:pt x="10" y="4"/>
                    <a:pt x="10" y="4"/>
                    <a:pt x="10" y="4"/>
                  </a:cubicBezTo>
                  <a:cubicBezTo>
                    <a:pt x="11" y="4"/>
                    <a:pt x="12" y="3"/>
                    <a:pt x="12" y="2"/>
                  </a:cubicBezTo>
                  <a:cubicBezTo>
                    <a:pt x="12" y="1"/>
                    <a:pt x="11"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7" name="Freeform 101"/>
          <p:cNvSpPr>
            <a:spLocks noEditPoints="1"/>
          </p:cNvSpPr>
          <p:nvPr/>
        </p:nvSpPr>
        <p:spPr bwMode="auto">
          <a:xfrm>
            <a:off x="8848725" y="1003301"/>
            <a:ext cx="436563" cy="312739"/>
          </a:xfrm>
          <a:custGeom>
            <a:avLst/>
            <a:gdLst>
              <a:gd name="T0" fmla="*/ 2 w 193"/>
              <a:gd name="T1" fmla="*/ 139 h 139"/>
              <a:gd name="T2" fmla="*/ 191 w 193"/>
              <a:gd name="T3" fmla="*/ 139 h 139"/>
              <a:gd name="T4" fmla="*/ 193 w 193"/>
              <a:gd name="T5" fmla="*/ 137 h 139"/>
              <a:gd name="T6" fmla="*/ 193 w 193"/>
              <a:gd name="T7" fmla="*/ 136 h 139"/>
              <a:gd name="T8" fmla="*/ 191 w 193"/>
              <a:gd name="T9" fmla="*/ 134 h 139"/>
              <a:gd name="T10" fmla="*/ 191 w 193"/>
              <a:gd name="T11" fmla="*/ 133 h 139"/>
              <a:gd name="T12" fmla="*/ 175 w 193"/>
              <a:gd name="T13" fmla="*/ 108 h 139"/>
              <a:gd name="T14" fmla="*/ 175 w 193"/>
              <a:gd name="T15" fmla="*/ 107 h 139"/>
              <a:gd name="T16" fmla="*/ 175 w 193"/>
              <a:gd name="T17" fmla="*/ 105 h 139"/>
              <a:gd name="T18" fmla="*/ 175 w 193"/>
              <a:gd name="T19" fmla="*/ 6 h 139"/>
              <a:gd name="T20" fmla="*/ 169 w 193"/>
              <a:gd name="T21" fmla="*/ 0 h 139"/>
              <a:gd name="T22" fmla="*/ 24 w 193"/>
              <a:gd name="T23" fmla="*/ 0 h 139"/>
              <a:gd name="T24" fmla="*/ 18 w 193"/>
              <a:gd name="T25" fmla="*/ 6 h 139"/>
              <a:gd name="T26" fmla="*/ 18 w 193"/>
              <a:gd name="T27" fmla="*/ 105 h 139"/>
              <a:gd name="T28" fmla="*/ 18 w 193"/>
              <a:gd name="T29" fmla="*/ 107 h 139"/>
              <a:gd name="T30" fmla="*/ 19 w 193"/>
              <a:gd name="T31" fmla="*/ 108 h 139"/>
              <a:gd name="T32" fmla="*/ 2 w 193"/>
              <a:gd name="T33" fmla="*/ 134 h 139"/>
              <a:gd name="T34" fmla="*/ 0 w 193"/>
              <a:gd name="T35" fmla="*/ 136 h 139"/>
              <a:gd name="T36" fmla="*/ 0 w 193"/>
              <a:gd name="T37" fmla="*/ 137 h 139"/>
              <a:gd name="T38" fmla="*/ 2 w 193"/>
              <a:gd name="T39" fmla="*/ 139 h 139"/>
              <a:gd name="T40" fmla="*/ 22 w 193"/>
              <a:gd name="T41" fmla="*/ 3 h 139"/>
              <a:gd name="T42" fmla="*/ 171 w 193"/>
              <a:gd name="T43" fmla="*/ 3 h 139"/>
              <a:gd name="T44" fmla="*/ 171 w 193"/>
              <a:gd name="T45" fmla="*/ 108 h 139"/>
              <a:gd name="T46" fmla="*/ 22 w 193"/>
              <a:gd name="T47" fmla="*/ 108 h 139"/>
              <a:gd name="T48" fmla="*/ 22 w 193"/>
              <a:gd name="T49" fmla="*/ 3 h 139"/>
              <a:gd name="T50" fmla="*/ 21 w 193"/>
              <a:gd name="T51" fmla="*/ 111 h 139"/>
              <a:gd name="T52" fmla="*/ 23 w 193"/>
              <a:gd name="T53" fmla="*/ 111 h 139"/>
              <a:gd name="T54" fmla="*/ 24 w 193"/>
              <a:gd name="T55" fmla="*/ 112 h 139"/>
              <a:gd name="T56" fmla="*/ 169 w 193"/>
              <a:gd name="T57" fmla="*/ 112 h 139"/>
              <a:gd name="T58" fmla="*/ 170 w 193"/>
              <a:gd name="T59" fmla="*/ 111 h 139"/>
              <a:gd name="T60" fmla="*/ 172 w 193"/>
              <a:gd name="T61" fmla="*/ 111 h 139"/>
              <a:gd name="T62" fmla="*/ 188 w 193"/>
              <a:gd name="T63" fmla="*/ 135 h 139"/>
              <a:gd name="T64" fmla="*/ 5 w 193"/>
              <a:gd name="T65" fmla="*/ 135 h 139"/>
              <a:gd name="T66" fmla="*/ 21 w 193"/>
              <a:gd name="T67" fmla="*/ 111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39">
                <a:moveTo>
                  <a:pt x="2" y="139"/>
                </a:moveTo>
                <a:cubicBezTo>
                  <a:pt x="191" y="139"/>
                  <a:pt x="191" y="139"/>
                  <a:pt x="191" y="139"/>
                </a:cubicBezTo>
                <a:cubicBezTo>
                  <a:pt x="192" y="139"/>
                  <a:pt x="193" y="138"/>
                  <a:pt x="193" y="137"/>
                </a:cubicBezTo>
                <a:cubicBezTo>
                  <a:pt x="193" y="137"/>
                  <a:pt x="193" y="136"/>
                  <a:pt x="193" y="136"/>
                </a:cubicBezTo>
                <a:cubicBezTo>
                  <a:pt x="191" y="134"/>
                  <a:pt x="191" y="134"/>
                  <a:pt x="191" y="134"/>
                </a:cubicBezTo>
                <a:cubicBezTo>
                  <a:pt x="191" y="133"/>
                  <a:pt x="191" y="133"/>
                  <a:pt x="191" y="133"/>
                </a:cubicBezTo>
                <a:cubicBezTo>
                  <a:pt x="175" y="108"/>
                  <a:pt x="175" y="108"/>
                  <a:pt x="175" y="108"/>
                </a:cubicBezTo>
                <a:cubicBezTo>
                  <a:pt x="175" y="107"/>
                  <a:pt x="175" y="107"/>
                  <a:pt x="175" y="107"/>
                </a:cubicBezTo>
                <a:cubicBezTo>
                  <a:pt x="175" y="106"/>
                  <a:pt x="175" y="106"/>
                  <a:pt x="175" y="105"/>
                </a:cubicBezTo>
                <a:cubicBezTo>
                  <a:pt x="175" y="6"/>
                  <a:pt x="175" y="6"/>
                  <a:pt x="175" y="6"/>
                </a:cubicBezTo>
                <a:cubicBezTo>
                  <a:pt x="175" y="3"/>
                  <a:pt x="172" y="0"/>
                  <a:pt x="169" y="0"/>
                </a:cubicBezTo>
                <a:cubicBezTo>
                  <a:pt x="24" y="0"/>
                  <a:pt x="24" y="0"/>
                  <a:pt x="24" y="0"/>
                </a:cubicBezTo>
                <a:cubicBezTo>
                  <a:pt x="21" y="0"/>
                  <a:pt x="18" y="3"/>
                  <a:pt x="18" y="6"/>
                </a:cubicBezTo>
                <a:cubicBezTo>
                  <a:pt x="18" y="105"/>
                  <a:pt x="18" y="105"/>
                  <a:pt x="18" y="105"/>
                </a:cubicBezTo>
                <a:cubicBezTo>
                  <a:pt x="18" y="106"/>
                  <a:pt x="18" y="106"/>
                  <a:pt x="18" y="107"/>
                </a:cubicBezTo>
                <a:cubicBezTo>
                  <a:pt x="19" y="108"/>
                  <a:pt x="19" y="108"/>
                  <a:pt x="19" y="108"/>
                </a:cubicBezTo>
                <a:cubicBezTo>
                  <a:pt x="2" y="134"/>
                  <a:pt x="2" y="134"/>
                  <a:pt x="2" y="134"/>
                </a:cubicBezTo>
                <a:cubicBezTo>
                  <a:pt x="0" y="136"/>
                  <a:pt x="0" y="136"/>
                  <a:pt x="0" y="136"/>
                </a:cubicBezTo>
                <a:cubicBezTo>
                  <a:pt x="0" y="136"/>
                  <a:pt x="0" y="137"/>
                  <a:pt x="0" y="137"/>
                </a:cubicBezTo>
                <a:cubicBezTo>
                  <a:pt x="0" y="138"/>
                  <a:pt x="1" y="139"/>
                  <a:pt x="2" y="139"/>
                </a:cubicBezTo>
                <a:close/>
                <a:moveTo>
                  <a:pt x="22" y="3"/>
                </a:moveTo>
                <a:cubicBezTo>
                  <a:pt x="171" y="3"/>
                  <a:pt x="171" y="3"/>
                  <a:pt x="171" y="3"/>
                </a:cubicBezTo>
                <a:cubicBezTo>
                  <a:pt x="171" y="108"/>
                  <a:pt x="171" y="108"/>
                  <a:pt x="171" y="108"/>
                </a:cubicBezTo>
                <a:cubicBezTo>
                  <a:pt x="22" y="108"/>
                  <a:pt x="22" y="108"/>
                  <a:pt x="22" y="108"/>
                </a:cubicBezTo>
                <a:lnTo>
                  <a:pt x="22" y="3"/>
                </a:lnTo>
                <a:close/>
                <a:moveTo>
                  <a:pt x="21" y="111"/>
                </a:moveTo>
                <a:cubicBezTo>
                  <a:pt x="23" y="111"/>
                  <a:pt x="23" y="111"/>
                  <a:pt x="23" y="111"/>
                </a:cubicBezTo>
                <a:cubicBezTo>
                  <a:pt x="24" y="112"/>
                  <a:pt x="24" y="112"/>
                  <a:pt x="24" y="112"/>
                </a:cubicBezTo>
                <a:cubicBezTo>
                  <a:pt x="169" y="112"/>
                  <a:pt x="169" y="112"/>
                  <a:pt x="169" y="112"/>
                </a:cubicBezTo>
                <a:cubicBezTo>
                  <a:pt x="169" y="112"/>
                  <a:pt x="170" y="112"/>
                  <a:pt x="170" y="111"/>
                </a:cubicBezTo>
                <a:cubicBezTo>
                  <a:pt x="172" y="111"/>
                  <a:pt x="172" y="111"/>
                  <a:pt x="172" y="111"/>
                </a:cubicBezTo>
                <a:cubicBezTo>
                  <a:pt x="188" y="135"/>
                  <a:pt x="188" y="135"/>
                  <a:pt x="188" y="135"/>
                </a:cubicBezTo>
                <a:cubicBezTo>
                  <a:pt x="5" y="135"/>
                  <a:pt x="5" y="135"/>
                  <a:pt x="5" y="135"/>
                </a:cubicBezTo>
                <a:lnTo>
                  <a:pt x="21" y="111"/>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8" name="Freeform 102"/>
          <p:cNvSpPr>
            <a:spLocks noEditPoints="1"/>
          </p:cNvSpPr>
          <p:nvPr/>
        </p:nvSpPr>
        <p:spPr bwMode="auto">
          <a:xfrm>
            <a:off x="9704389" y="941389"/>
            <a:ext cx="436563" cy="436563"/>
          </a:xfrm>
          <a:custGeom>
            <a:avLst/>
            <a:gdLst>
              <a:gd name="T0" fmla="*/ 193 w 193"/>
              <a:gd name="T1" fmla="*/ 15 h 193"/>
              <a:gd name="T2" fmla="*/ 178 w 193"/>
              <a:gd name="T3" fmla="*/ 0 h 193"/>
              <a:gd name="T4" fmla="*/ 15 w 193"/>
              <a:gd name="T5" fmla="*/ 0 h 193"/>
              <a:gd name="T6" fmla="*/ 0 w 193"/>
              <a:gd name="T7" fmla="*/ 15 h 193"/>
              <a:gd name="T8" fmla="*/ 0 w 193"/>
              <a:gd name="T9" fmla="*/ 150 h 193"/>
              <a:gd name="T10" fmla="*/ 15 w 193"/>
              <a:gd name="T11" fmla="*/ 166 h 193"/>
              <a:gd name="T12" fmla="*/ 81 w 193"/>
              <a:gd name="T13" fmla="*/ 166 h 193"/>
              <a:gd name="T14" fmla="*/ 81 w 193"/>
              <a:gd name="T15" fmla="*/ 189 h 193"/>
              <a:gd name="T16" fmla="*/ 65 w 193"/>
              <a:gd name="T17" fmla="*/ 189 h 193"/>
              <a:gd name="T18" fmla="*/ 63 w 193"/>
              <a:gd name="T19" fmla="*/ 191 h 193"/>
              <a:gd name="T20" fmla="*/ 65 w 193"/>
              <a:gd name="T21" fmla="*/ 193 h 193"/>
              <a:gd name="T22" fmla="*/ 128 w 193"/>
              <a:gd name="T23" fmla="*/ 193 h 193"/>
              <a:gd name="T24" fmla="*/ 130 w 193"/>
              <a:gd name="T25" fmla="*/ 191 h 193"/>
              <a:gd name="T26" fmla="*/ 128 w 193"/>
              <a:gd name="T27" fmla="*/ 189 h 193"/>
              <a:gd name="T28" fmla="*/ 112 w 193"/>
              <a:gd name="T29" fmla="*/ 189 h 193"/>
              <a:gd name="T30" fmla="*/ 112 w 193"/>
              <a:gd name="T31" fmla="*/ 166 h 193"/>
              <a:gd name="T32" fmla="*/ 178 w 193"/>
              <a:gd name="T33" fmla="*/ 166 h 193"/>
              <a:gd name="T34" fmla="*/ 193 w 193"/>
              <a:gd name="T35" fmla="*/ 150 h 193"/>
              <a:gd name="T36" fmla="*/ 193 w 193"/>
              <a:gd name="T37" fmla="*/ 15 h 193"/>
              <a:gd name="T38" fmla="*/ 108 w 193"/>
              <a:gd name="T39" fmla="*/ 189 h 193"/>
              <a:gd name="T40" fmla="*/ 85 w 193"/>
              <a:gd name="T41" fmla="*/ 189 h 193"/>
              <a:gd name="T42" fmla="*/ 85 w 193"/>
              <a:gd name="T43" fmla="*/ 166 h 193"/>
              <a:gd name="T44" fmla="*/ 108 w 193"/>
              <a:gd name="T45" fmla="*/ 166 h 193"/>
              <a:gd name="T46" fmla="*/ 108 w 193"/>
              <a:gd name="T47" fmla="*/ 189 h 193"/>
              <a:gd name="T48" fmla="*/ 189 w 193"/>
              <a:gd name="T49" fmla="*/ 150 h 193"/>
              <a:gd name="T50" fmla="*/ 178 w 193"/>
              <a:gd name="T51" fmla="*/ 162 h 193"/>
              <a:gd name="T52" fmla="*/ 15 w 193"/>
              <a:gd name="T53" fmla="*/ 162 h 193"/>
              <a:gd name="T54" fmla="*/ 4 w 193"/>
              <a:gd name="T55" fmla="*/ 150 h 193"/>
              <a:gd name="T56" fmla="*/ 4 w 193"/>
              <a:gd name="T57" fmla="*/ 139 h 193"/>
              <a:gd name="T58" fmla="*/ 189 w 193"/>
              <a:gd name="T59" fmla="*/ 139 h 193"/>
              <a:gd name="T60" fmla="*/ 189 w 193"/>
              <a:gd name="T61" fmla="*/ 150 h 193"/>
              <a:gd name="T62" fmla="*/ 189 w 193"/>
              <a:gd name="T63" fmla="*/ 135 h 193"/>
              <a:gd name="T64" fmla="*/ 4 w 193"/>
              <a:gd name="T65" fmla="*/ 135 h 193"/>
              <a:gd name="T66" fmla="*/ 4 w 193"/>
              <a:gd name="T67" fmla="*/ 15 h 193"/>
              <a:gd name="T68" fmla="*/ 15 w 193"/>
              <a:gd name="T69" fmla="*/ 3 h 193"/>
              <a:gd name="T70" fmla="*/ 178 w 193"/>
              <a:gd name="T71" fmla="*/ 3 h 193"/>
              <a:gd name="T72" fmla="*/ 189 w 193"/>
              <a:gd name="T73" fmla="*/ 15 h 193"/>
              <a:gd name="T74" fmla="*/ 189 w 193"/>
              <a:gd name="T75" fmla="*/ 1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5"/>
                </a:moveTo>
                <a:cubicBezTo>
                  <a:pt x="193" y="7"/>
                  <a:pt x="186" y="0"/>
                  <a:pt x="178" y="0"/>
                </a:cubicBezTo>
                <a:cubicBezTo>
                  <a:pt x="15" y="0"/>
                  <a:pt x="15" y="0"/>
                  <a:pt x="15" y="0"/>
                </a:cubicBezTo>
                <a:cubicBezTo>
                  <a:pt x="7" y="0"/>
                  <a:pt x="0" y="7"/>
                  <a:pt x="0" y="15"/>
                </a:cubicBezTo>
                <a:cubicBezTo>
                  <a:pt x="0" y="150"/>
                  <a:pt x="0" y="150"/>
                  <a:pt x="0" y="150"/>
                </a:cubicBezTo>
                <a:cubicBezTo>
                  <a:pt x="0" y="159"/>
                  <a:pt x="7" y="166"/>
                  <a:pt x="15" y="166"/>
                </a:cubicBezTo>
                <a:cubicBezTo>
                  <a:pt x="81" y="166"/>
                  <a:pt x="81" y="166"/>
                  <a:pt x="81" y="166"/>
                </a:cubicBezTo>
                <a:cubicBezTo>
                  <a:pt x="81" y="189"/>
                  <a:pt x="81" y="189"/>
                  <a:pt x="81" y="189"/>
                </a:cubicBezTo>
                <a:cubicBezTo>
                  <a:pt x="65" y="189"/>
                  <a:pt x="65" y="189"/>
                  <a:pt x="65" y="189"/>
                </a:cubicBezTo>
                <a:cubicBezTo>
                  <a:pt x="64" y="189"/>
                  <a:pt x="63" y="190"/>
                  <a:pt x="63" y="191"/>
                </a:cubicBezTo>
                <a:cubicBezTo>
                  <a:pt x="63" y="192"/>
                  <a:pt x="64" y="193"/>
                  <a:pt x="65" y="193"/>
                </a:cubicBezTo>
                <a:cubicBezTo>
                  <a:pt x="128" y="193"/>
                  <a:pt x="128" y="193"/>
                  <a:pt x="128" y="193"/>
                </a:cubicBezTo>
                <a:cubicBezTo>
                  <a:pt x="129" y="193"/>
                  <a:pt x="130" y="192"/>
                  <a:pt x="130" y="191"/>
                </a:cubicBezTo>
                <a:cubicBezTo>
                  <a:pt x="130" y="190"/>
                  <a:pt x="129" y="189"/>
                  <a:pt x="128" y="189"/>
                </a:cubicBezTo>
                <a:cubicBezTo>
                  <a:pt x="112" y="189"/>
                  <a:pt x="112" y="189"/>
                  <a:pt x="112" y="189"/>
                </a:cubicBezTo>
                <a:cubicBezTo>
                  <a:pt x="112" y="166"/>
                  <a:pt x="112" y="166"/>
                  <a:pt x="112" y="166"/>
                </a:cubicBezTo>
                <a:cubicBezTo>
                  <a:pt x="178" y="166"/>
                  <a:pt x="178" y="166"/>
                  <a:pt x="178" y="166"/>
                </a:cubicBezTo>
                <a:cubicBezTo>
                  <a:pt x="186" y="166"/>
                  <a:pt x="193" y="159"/>
                  <a:pt x="193" y="150"/>
                </a:cubicBezTo>
                <a:lnTo>
                  <a:pt x="193" y="15"/>
                </a:lnTo>
                <a:close/>
                <a:moveTo>
                  <a:pt x="108" y="189"/>
                </a:moveTo>
                <a:cubicBezTo>
                  <a:pt x="85" y="189"/>
                  <a:pt x="85" y="189"/>
                  <a:pt x="85" y="189"/>
                </a:cubicBezTo>
                <a:cubicBezTo>
                  <a:pt x="85" y="166"/>
                  <a:pt x="85" y="166"/>
                  <a:pt x="85" y="166"/>
                </a:cubicBezTo>
                <a:cubicBezTo>
                  <a:pt x="108" y="166"/>
                  <a:pt x="108" y="166"/>
                  <a:pt x="108" y="166"/>
                </a:cubicBezTo>
                <a:lnTo>
                  <a:pt x="108" y="189"/>
                </a:lnTo>
                <a:close/>
                <a:moveTo>
                  <a:pt x="189" y="150"/>
                </a:moveTo>
                <a:cubicBezTo>
                  <a:pt x="189" y="157"/>
                  <a:pt x="184" y="162"/>
                  <a:pt x="178" y="162"/>
                </a:cubicBezTo>
                <a:cubicBezTo>
                  <a:pt x="15" y="162"/>
                  <a:pt x="15" y="162"/>
                  <a:pt x="15" y="162"/>
                </a:cubicBezTo>
                <a:cubicBezTo>
                  <a:pt x="9" y="162"/>
                  <a:pt x="4" y="157"/>
                  <a:pt x="4" y="150"/>
                </a:cubicBezTo>
                <a:cubicBezTo>
                  <a:pt x="4" y="139"/>
                  <a:pt x="4" y="139"/>
                  <a:pt x="4" y="139"/>
                </a:cubicBezTo>
                <a:cubicBezTo>
                  <a:pt x="189" y="139"/>
                  <a:pt x="189" y="139"/>
                  <a:pt x="189" y="139"/>
                </a:cubicBezTo>
                <a:lnTo>
                  <a:pt x="189" y="150"/>
                </a:lnTo>
                <a:close/>
                <a:moveTo>
                  <a:pt x="189" y="135"/>
                </a:moveTo>
                <a:cubicBezTo>
                  <a:pt x="4" y="135"/>
                  <a:pt x="4" y="135"/>
                  <a:pt x="4" y="135"/>
                </a:cubicBezTo>
                <a:cubicBezTo>
                  <a:pt x="4" y="15"/>
                  <a:pt x="4" y="15"/>
                  <a:pt x="4" y="15"/>
                </a:cubicBezTo>
                <a:cubicBezTo>
                  <a:pt x="4" y="9"/>
                  <a:pt x="9" y="3"/>
                  <a:pt x="15" y="3"/>
                </a:cubicBezTo>
                <a:cubicBezTo>
                  <a:pt x="178" y="3"/>
                  <a:pt x="178" y="3"/>
                  <a:pt x="178" y="3"/>
                </a:cubicBezTo>
                <a:cubicBezTo>
                  <a:pt x="184" y="3"/>
                  <a:pt x="189" y="9"/>
                  <a:pt x="189" y="15"/>
                </a:cubicBezTo>
                <a:lnTo>
                  <a:pt x="189" y="135"/>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9" name="Group 38"/>
          <p:cNvGrpSpPr/>
          <p:nvPr/>
        </p:nvGrpSpPr>
        <p:grpSpPr>
          <a:xfrm>
            <a:off x="2008189" y="1795469"/>
            <a:ext cx="436563" cy="434975"/>
            <a:chOff x="2008188" y="1795463"/>
            <a:chExt cx="436563" cy="434975"/>
          </a:xfrm>
          <a:solidFill>
            <a:schemeClr val="tx2">
              <a:lumMod val="20000"/>
              <a:lumOff val="80000"/>
            </a:schemeClr>
          </a:solidFill>
        </p:grpSpPr>
        <p:sp>
          <p:nvSpPr>
            <p:cNvPr id="40" name="Freeform 103"/>
            <p:cNvSpPr>
              <a:spLocks/>
            </p:cNvSpPr>
            <p:nvPr/>
          </p:nvSpPr>
          <p:spPr bwMode="auto">
            <a:xfrm>
              <a:off x="2232025" y="1906588"/>
              <a:ext cx="52388" cy="112713"/>
            </a:xfrm>
            <a:custGeom>
              <a:avLst/>
              <a:gdLst>
                <a:gd name="T0" fmla="*/ 1 w 23"/>
                <a:gd name="T1" fmla="*/ 44 h 50"/>
                <a:gd name="T2" fmla="*/ 2 w 23"/>
                <a:gd name="T3" fmla="*/ 45 h 50"/>
                <a:gd name="T4" fmla="*/ 3 w 23"/>
                <a:gd name="T5" fmla="*/ 45 h 50"/>
                <a:gd name="T6" fmla="*/ 20 w 23"/>
                <a:gd name="T7" fmla="*/ 50 h 50"/>
                <a:gd name="T8" fmla="*/ 22 w 23"/>
                <a:gd name="T9" fmla="*/ 50 h 50"/>
                <a:gd name="T10" fmla="*/ 23 w 23"/>
                <a:gd name="T11" fmla="*/ 49 h 50"/>
                <a:gd name="T12" fmla="*/ 22 w 23"/>
                <a:gd name="T13" fmla="*/ 47 h 50"/>
                <a:gd name="T14" fmla="*/ 21 w 23"/>
                <a:gd name="T15" fmla="*/ 46 h 50"/>
                <a:gd name="T16" fmla="*/ 9 w 23"/>
                <a:gd name="T17" fmla="*/ 43 h 50"/>
                <a:gd name="T18" fmla="*/ 13 w 23"/>
                <a:gd name="T19" fmla="*/ 40 h 50"/>
                <a:gd name="T20" fmla="*/ 22 w 23"/>
                <a:gd name="T21" fmla="*/ 21 h 50"/>
                <a:gd name="T22" fmla="*/ 10 w 23"/>
                <a:gd name="T23" fmla="*/ 0 h 50"/>
                <a:gd name="T24" fmla="*/ 9 w 23"/>
                <a:gd name="T25" fmla="*/ 4 h 50"/>
                <a:gd name="T26" fmla="*/ 19 w 23"/>
                <a:gd name="T27" fmla="*/ 21 h 50"/>
                <a:gd name="T28" fmla="*/ 11 w 23"/>
                <a:gd name="T29" fmla="*/ 37 h 50"/>
                <a:gd name="T30" fmla="*/ 5 w 23"/>
                <a:gd name="T31" fmla="*/ 42 h 50"/>
                <a:gd name="T32" fmla="*/ 9 w 23"/>
                <a:gd name="T33" fmla="*/ 25 h 50"/>
                <a:gd name="T34" fmla="*/ 9 w 23"/>
                <a:gd name="T35" fmla="*/ 24 h 50"/>
                <a:gd name="T36" fmla="*/ 6 w 23"/>
                <a:gd name="T37" fmla="*/ 23 h 50"/>
                <a:gd name="T38" fmla="*/ 5 w 23"/>
                <a:gd name="T39" fmla="*/ 24 h 50"/>
                <a:gd name="T40" fmla="*/ 1 w 23"/>
                <a:gd name="T41" fmla="*/ 39 h 50"/>
                <a:gd name="T42" fmla="*/ 1 w 23"/>
                <a:gd name="T43" fmla="*/ 39 h 50"/>
                <a:gd name="T44" fmla="*/ 1 w 23"/>
                <a:gd name="T45" fmla="*/ 43 h 50"/>
                <a:gd name="T46" fmla="*/ 1 w 23"/>
                <a:gd name="T47" fmla="*/ 4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50">
                  <a:moveTo>
                    <a:pt x="1" y="44"/>
                  </a:moveTo>
                  <a:cubicBezTo>
                    <a:pt x="1" y="45"/>
                    <a:pt x="1" y="45"/>
                    <a:pt x="2" y="45"/>
                  </a:cubicBezTo>
                  <a:cubicBezTo>
                    <a:pt x="3" y="45"/>
                    <a:pt x="3" y="45"/>
                    <a:pt x="3" y="45"/>
                  </a:cubicBezTo>
                  <a:cubicBezTo>
                    <a:pt x="20" y="50"/>
                    <a:pt x="20" y="50"/>
                    <a:pt x="20" y="50"/>
                  </a:cubicBezTo>
                  <a:cubicBezTo>
                    <a:pt x="21" y="50"/>
                    <a:pt x="21" y="50"/>
                    <a:pt x="22" y="50"/>
                  </a:cubicBezTo>
                  <a:cubicBezTo>
                    <a:pt x="22" y="49"/>
                    <a:pt x="22" y="49"/>
                    <a:pt x="23" y="49"/>
                  </a:cubicBezTo>
                  <a:cubicBezTo>
                    <a:pt x="23" y="48"/>
                    <a:pt x="23" y="48"/>
                    <a:pt x="22" y="47"/>
                  </a:cubicBezTo>
                  <a:cubicBezTo>
                    <a:pt x="22" y="47"/>
                    <a:pt x="22" y="46"/>
                    <a:pt x="21" y="46"/>
                  </a:cubicBezTo>
                  <a:cubicBezTo>
                    <a:pt x="9" y="43"/>
                    <a:pt x="9" y="43"/>
                    <a:pt x="9" y="43"/>
                  </a:cubicBezTo>
                  <a:cubicBezTo>
                    <a:pt x="13" y="40"/>
                    <a:pt x="13" y="40"/>
                    <a:pt x="13" y="40"/>
                  </a:cubicBezTo>
                  <a:cubicBezTo>
                    <a:pt x="19" y="35"/>
                    <a:pt x="22" y="28"/>
                    <a:pt x="22" y="21"/>
                  </a:cubicBezTo>
                  <a:cubicBezTo>
                    <a:pt x="22" y="12"/>
                    <a:pt x="18" y="4"/>
                    <a:pt x="10" y="0"/>
                  </a:cubicBezTo>
                  <a:cubicBezTo>
                    <a:pt x="9" y="4"/>
                    <a:pt x="9" y="4"/>
                    <a:pt x="9" y="4"/>
                  </a:cubicBezTo>
                  <a:cubicBezTo>
                    <a:pt x="15" y="7"/>
                    <a:pt x="19" y="14"/>
                    <a:pt x="19" y="21"/>
                  </a:cubicBezTo>
                  <a:cubicBezTo>
                    <a:pt x="19" y="27"/>
                    <a:pt x="16" y="33"/>
                    <a:pt x="11" y="37"/>
                  </a:cubicBezTo>
                  <a:cubicBezTo>
                    <a:pt x="5" y="42"/>
                    <a:pt x="5" y="42"/>
                    <a:pt x="5" y="42"/>
                  </a:cubicBezTo>
                  <a:cubicBezTo>
                    <a:pt x="9" y="25"/>
                    <a:pt x="9" y="25"/>
                    <a:pt x="9" y="25"/>
                  </a:cubicBezTo>
                  <a:cubicBezTo>
                    <a:pt x="9" y="25"/>
                    <a:pt x="9" y="24"/>
                    <a:pt x="9" y="24"/>
                  </a:cubicBezTo>
                  <a:cubicBezTo>
                    <a:pt x="8" y="23"/>
                    <a:pt x="7" y="22"/>
                    <a:pt x="6" y="23"/>
                  </a:cubicBezTo>
                  <a:cubicBezTo>
                    <a:pt x="6" y="23"/>
                    <a:pt x="6" y="24"/>
                    <a:pt x="5" y="24"/>
                  </a:cubicBezTo>
                  <a:cubicBezTo>
                    <a:pt x="1" y="39"/>
                    <a:pt x="1" y="39"/>
                    <a:pt x="1" y="39"/>
                  </a:cubicBezTo>
                  <a:cubicBezTo>
                    <a:pt x="1" y="39"/>
                    <a:pt x="1" y="39"/>
                    <a:pt x="1" y="39"/>
                  </a:cubicBezTo>
                  <a:cubicBezTo>
                    <a:pt x="1" y="43"/>
                    <a:pt x="1" y="43"/>
                    <a:pt x="1" y="43"/>
                  </a:cubicBezTo>
                  <a:cubicBezTo>
                    <a:pt x="0" y="43"/>
                    <a:pt x="0" y="44"/>
                    <a:pt x="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04"/>
            <p:cNvSpPr>
              <a:spLocks/>
            </p:cNvSpPr>
            <p:nvPr/>
          </p:nvSpPr>
          <p:spPr bwMode="auto">
            <a:xfrm>
              <a:off x="2171700" y="1887538"/>
              <a:ext cx="50800" cy="112713"/>
            </a:xfrm>
            <a:custGeom>
              <a:avLst/>
              <a:gdLst>
                <a:gd name="T0" fmla="*/ 22 w 23"/>
                <a:gd name="T1" fmla="*/ 6 h 50"/>
                <a:gd name="T2" fmla="*/ 21 w 23"/>
                <a:gd name="T3" fmla="*/ 5 h 50"/>
                <a:gd name="T4" fmla="*/ 21 w 23"/>
                <a:gd name="T5" fmla="*/ 5 h 50"/>
                <a:gd name="T6" fmla="*/ 3 w 23"/>
                <a:gd name="T7" fmla="*/ 0 h 50"/>
                <a:gd name="T8" fmla="*/ 2 w 23"/>
                <a:gd name="T9" fmla="*/ 0 h 50"/>
                <a:gd name="T10" fmla="*/ 1 w 23"/>
                <a:gd name="T11" fmla="*/ 0 h 50"/>
                <a:gd name="T12" fmla="*/ 0 w 23"/>
                <a:gd name="T13" fmla="*/ 1 h 50"/>
                <a:gd name="T14" fmla="*/ 1 w 23"/>
                <a:gd name="T15" fmla="*/ 3 h 50"/>
                <a:gd name="T16" fmla="*/ 2 w 23"/>
                <a:gd name="T17" fmla="*/ 4 h 50"/>
                <a:gd name="T18" fmla="*/ 14 w 23"/>
                <a:gd name="T19" fmla="*/ 7 h 50"/>
                <a:gd name="T20" fmla="*/ 10 w 23"/>
                <a:gd name="T21" fmla="*/ 10 h 50"/>
                <a:gd name="T22" fmla="*/ 0 w 23"/>
                <a:gd name="T23" fmla="*/ 29 h 50"/>
                <a:gd name="T24" fmla="*/ 13 w 23"/>
                <a:gd name="T25" fmla="*/ 50 h 50"/>
                <a:gd name="T26" fmla="*/ 14 w 23"/>
                <a:gd name="T27" fmla="*/ 46 h 50"/>
                <a:gd name="T28" fmla="*/ 4 w 23"/>
                <a:gd name="T29" fmla="*/ 29 h 50"/>
                <a:gd name="T30" fmla="*/ 12 w 23"/>
                <a:gd name="T31" fmla="*/ 13 h 50"/>
                <a:gd name="T32" fmla="*/ 18 w 23"/>
                <a:gd name="T33" fmla="*/ 8 h 50"/>
                <a:gd name="T34" fmla="*/ 14 w 23"/>
                <a:gd name="T35" fmla="*/ 25 h 50"/>
                <a:gd name="T36" fmla="*/ 14 w 23"/>
                <a:gd name="T37" fmla="*/ 26 h 50"/>
                <a:gd name="T38" fmla="*/ 17 w 23"/>
                <a:gd name="T39" fmla="*/ 27 h 50"/>
                <a:gd name="T40" fmla="*/ 18 w 23"/>
                <a:gd name="T41" fmla="*/ 26 h 50"/>
                <a:gd name="T42" fmla="*/ 23 w 23"/>
                <a:gd name="T43" fmla="*/ 7 h 50"/>
                <a:gd name="T44" fmla="*/ 22 w 23"/>
                <a:gd name="T45"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50">
                  <a:moveTo>
                    <a:pt x="22" y="6"/>
                  </a:moveTo>
                  <a:cubicBezTo>
                    <a:pt x="22" y="5"/>
                    <a:pt x="22" y="5"/>
                    <a:pt x="21" y="5"/>
                  </a:cubicBezTo>
                  <a:cubicBezTo>
                    <a:pt x="21" y="5"/>
                    <a:pt x="21" y="5"/>
                    <a:pt x="21" y="5"/>
                  </a:cubicBezTo>
                  <a:cubicBezTo>
                    <a:pt x="3" y="0"/>
                    <a:pt x="3" y="0"/>
                    <a:pt x="3" y="0"/>
                  </a:cubicBezTo>
                  <a:cubicBezTo>
                    <a:pt x="3" y="0"/>
                    <a:pt x="2" y="0"/>
                    <a:pt x="2" y="0"/>
                  </a:cubicBezTo>
                  <a:cubicBezTo>
                    <a:pt x="2" y="0"/>
                    <a:pt x="2" y="0"/>
                    <a:pt x="1" y="0"/>
                  </a:cubicBezTo>
                  <a:cubicBezTo>
                    <a:pt x="1" y="0"/>
                    <a:pt x="1" y="1"/>
                    <a:pt x="0" y="1"/>
                  </a:cubicBezTo>
                  <a:cubicBezTo>
                    <a:pt x="0" y="2"/>
                    <a:pt x="0" y="2"/>
                    <a:pt x="1" y="3"/>
                  </a:cubicBezTo>
                  <a:cubicBezTo>
                    <a:pt x="1" y="3"/>
                    <a:pt x="1" y="3"/>
                    <a:pt x="2" y="4"/>
                  </a:cubicBezTo>
                  <a:cubicBezTo>
                    <a:pt x="14" y="7"/>
                    <a:pt x="14" y="7"/>
                    <a:pt x="14" y="7"/>
                  </a:cubicBezTo>
                  <a:cubicBezTo>
                    <a:pt x="10" y="10"/>
                    <a:pt x="10" y="10"/>
                    <a:pt x="10" y="10"/>
                  </a:cubicBezTo>
                  <a:cubicBezTo>
                    <a:pt x="4" y="15"/>
                    <a:pt x="0" y="22"/>
                    <a:pt x="0" y="29"/>
                  </a:cubicBezTo>
                  <a:cubicBezTo>
                    <a:pt x="0" y="38"/>
                    <a:pt x="5" y="46"/>
                    <a:pt x="13" y="50"/>
                  </a:cubicBezTo>
                  <a:cubicBezTo>
                    <a:pt x="14" y="46"/>
                    <a:pt x="14" y="46"/>
                    <a:pt x="14" y="46"/>
                  </a:cubicBezTo>
                  <a:cubicBezTo>
                    <a:pt x="8" y="42"/>
                    <a:pt x="4" y="36"/>
                    <a:pt x="4" y="29"/>
                  </a:cubicBezTo>
                  <a:cubicBezTo>
                    <a:pt x="4" y="22"/>
                    <a:pt x="7" y="17"/>
                    <a:pt x="12" y="13"/>
                  </a:cubicBezTo>
                  <a:cubicBezTo>
                    <a:pt x="18" y="8"/>
                    <a:pt x="18" y="8"/>
                    <a:pt x="18" y="8"/>
                  </a:cubicBezTo>
                  <a:cubicBezTo>
                    <a:pt x="14" y="25"/>
                    <a:pt x="14" y="25"/>
                    <a:pt x="14" y="25"/>
                  </a:cubicBezTo>
                  <a:cubicBezTo>
                    <a:pt x="14" y="25"/>
                    <a:pt x="14" y="26"/>
                    <a:pt x="14" y="26"/>
                  </a:cubicBezTo>
                  <a:cubicBezTo>
                    <a:pt x="15" y="27"/>
                    <a:pt x="16" y="27"/>
                    <a:pt x="17" y="27"/>
                  </a:cubicBezTo>
                  <a:cubicBezTo>
                    <a:pt x="17" y="27"/>
                    <a:pt x="17" y="26"/>
                    <a:pt x="18" y="26"/>
                  </a:cubicBezTo>
                  <a:cubicBezTo>
                    <a:pt x="23" y="7"/>
                    <a:pt x="23" y="7"/>
                    <a:pt x="23" y="7"/>
                  </a:cubicBezTo>
                  <a:cubicBezTo>
                    <a:pt x="23" y="7"/>
                    <a:pt x="23" y="6"/>
                    <a:pt x="2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05"/>
            <p:cNvSpPr>
              <a:spLocks noEditPoints="1"/>
            </p:cNvSpPr>
            <p:nvPr/>
          </p:nvSpPr>
          <p:spPr bwMode="auto">
            <a:xfrm>
              <a:off x="2008188" y="1795463"/>
              <a:ext cx="436563"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51 h 193"/>
                <a:gd name="T10" fmla="*/ 16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8 w 193"/>
                <a:gd name="T33" fmla="*/ 166 h 193"/>
                <a:gd name="T34" fmla="*/ 193 w 193"/>
                <a:gd name="T35" fmla="*/ 151 h 193"/>
                <a:gd name="T36" fmla="*/ 193 w 193"/>
                <a:gd name="T37" fmla="*/ 16 h 193"/>
                <a:gd name="T38" fmla="*/ 109 w 193"/>
                <a:gd name="T39" fmla="*/ 190 h 193"/>
                <a:gd name="T40" fmla="*/ 85 w 193"/>
                <a:gd name="T41" fmla="*/ 190 h 193"/>
                <a:gd name="T42" fmla="*/ 85 w 193"/>
                <a:gd name="T43" fmla="*/ 166 h 193"/>
                <a:gd name="T44" fmla="*/ 109 w 193"/>
                <a:gd name="T45" fmla="*/ 166 h 193"/>
                <a:gd name="T46" fmla="*/ 109 w 193"/>
                <a:gd name="T47" fmla="*/ 190 h 193"/>
                <a:gd name="T48" fmla="*/ 190 w 193"/>
                <a:gd name="T49" fmla="*/ 151 h 193"/>
                <a:gd name="T50" fmla="*/ 178 w 193"/>
                <a:gd name="T51" fmla="*/ 163 h 193"/>
                <a:gd name="T52" fmla="*/ 16 w 193"/>
                <a:gd name="T53" fmla="*/ 163 h 193"/>
                <a:gd name="T54" fmla="*/ 4 w 193"/>
                <a:gd name="T55" fmla="*/ 151 h 193"/>
                <a:gd name="T56" fmla="*/ 4 w 193"/>
                <a:gd name="T57" fmla="*/ 139 h 193"/>
                <a:gd name="T58" fmla="*/ 190 w 193"/>
                <a:gd name="T59" fmla="*/ 139 h 193"/>
                <a:gd name="T60" fmla="*/ 190 w 193"/>
                <a:gd name="T61" fmla="*/ 151 h 193"/>
                <a:gd name="T62" fmla="*/ 190 w 193"/>
                <a:gd name="T63" fmla="*/ 136 h 193"/>
                <a:gd name="T64" fmla="*/ 4 w 193"/>
                <a:gd name="T65" fmla="*/ 136 h 193"/>
                <a:gd name="T66" fmla="*/ 4 w 193"/>
                <a:gd name="T67" fmla="*/ 16 h 193"/>
                <a:gd name="T68" fmla="*/ 16 w 193"/>
                <a:gd name="T69" fmla="*/ 4 h 193"/>
                <a:gd name="T70" fmla="*/ 178 w 193"/>
                <a:gd name="T71" fmla="*/ 4 h 193"/>
                <a:gd name="T72" fmla="*/ 190 w 193"/>
                <a:gd name="T73" fmla="*/ 16 h 193"/>
                <a:gd name="T74" fmla="*/ 190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51"/>
                    <a:pt x="0" y="151"/>
                    <a:pt x="0" y="151"/>
                  </a:cubicBezTo>
                  <a:cubicBezTo>
                    <a:pt x="0" y="159"/>
                    <a:pt x="7" y="166"/>
                    <a:pt x="16"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8" y="166"/>
                    <a:pt x="178" y="166"/>
                    <a:pt x="178" y="166"/>
                  </a:cubicBezTo>
                  <a:cubicBezTo>
                    <a:pt x="187" y="166"/>
                    <a:pt x="193" y="159"/>
                    <a:pt x="193" y="151"/>
                  </a:cubicBezTo>
                  <a:lnTo>
                    <a:pt x="193" y="16"/>
                  </a:lnTo>
                  <a:close/>
                  <a:moveTo>
                    <a:pt x="109" y="190"/>
                  </a:moveTo>
                  <a:cubicBezTo>
                    <a:pt x="85" y="190"/>
                    <a:pt x="85" y="190"/>
                    <a:pt x="85" y="190"/>
                  </a:cubicBezTo>
                  <a:cubicBezTo>
                    <a:pt x="85" y="166"/>
                    <a:pt x="85" y="166"/>
                    <a:pt x="85" y="166"/>
                  </a:cubicBezTo>
                  <a:cubicBezTo>
                    <a:pt x="109" y="166"/>
                    <a:pt x="109" y="166"/>
                    <a:pt x="109" y="166"/>
                  </a:cubicBezTo>
                  <a:lnTo>
                    <a:pt x="109" y="190"/>
                  </a:lnTo>
                  <a:close/>
                  <a:moveTo>
                    <a:pt x="190" y="151"/>
                  </a:moveTo>
                  <a:cubicBezTo>
                    <a:pt x="190" y="157"/>
                    <a:pt x="184" y="163"/>
                    <a:pt x="178" y="163"/>
                  </a:cubicBezTo>
                  <a:cubicBezTo>
                    <a:pt x="16" y="163"/>
                    <a:pt x="16" y="163"/>
                    <a:pt x="16" y="163"/>
                  </a:cubicBezTo>
                  <a:cubicBezTo>
                    <a:pt x="9" y="163"/>
                    <a:pt x="4" y="157"/>
                    <a:pt x="4" y="151"/>
                  </a:cubicBezTo>
                  <a:cubicBezTo>
                    <a:pt x="4" y="139"/>
                    <a:pt x="4" y="139"/>
                    <a:pt x="4" y="139"/>
                  </a:cubicBezTo>
                  <a:cubicBezTo>
                    <a:pt x="190" y="139"/>
                    <a:pt x="190" y="139"/>
                    <a:pt x="190" y="139"/>
                  </a:cubicBezTo>
                  <a:lnTo>
                    <a:pt x="190" y="151"/>
                  </a:lnTo>
                  <a:close/>
                  <a:moveTo>
                    <a:pt x="190" y="136"/>
                  </a:moveTo>
                  <a:cubicBezTo>
                    <a:pt x="4" y="136"/>
                    <a:pt x="4" y="136"/>
                    <a:pt x="4" y="136"/>
                  </a:cubicBezTo>
                  <a:cubicBezTo>
                    <a:pt x="4" y="16"/>
                    <a:pt x="4" y="16"/>
                    <a:pt x="4" y="16"/>
                  </a:cubicBezTo>
                  <a:cubicBezTo>
                    <a:pt x="4" y="9"/>
                    <a:pt x="9" y="4"/>
                    <a:pt x="16" y="4"/>
                  </a:cubicBezTo>
                  <a:cubicBezTo>
                    <a:pt x="178" y="4"/>
                    <a:pt x="178" y="4"/>
                    <a:pt x="178" y="4"/>
                  </a:cubicBezTo>
                  <a:cubicBezTo>
                    <a:pt x="184" y="4"/>
                    <a:pt x="190" y="9"/>
                    <a:pt x="190" y="16"/>
                  </a:cubicBezTo>
                  <a:lnTo>
                    <a:pt x="190"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3" name="Group 42"/>
          <p:cNvGrpSpPr/>
          <p:nvPr/>
        </p:nvGrpSpPr>
        <p:grpSpPr>
          <a:xfrm>
            <a:off x="2863853" y="1795469"/>
            <a:ext cx="436563" cy="434975"/>
            <a:chOff x="2863850" y="1795463"/>
            <a:chExt cx="436563" cy="434975"/>
          </a:xfrm>
          <a:solidFill>
            <a:schemeClr val="tx2">
              <a:lumMod val="20000"/>
              <a:lumOff val="80000"/>
            </a:schemeClr>
          </a:solidFill>
        </p:grpSpPr>
        <p:sp>
          <p:nvSpPr>
            <p:cNvPr id="44" name="Freeform 106"/>
            <p:cNvSpPr>
              <a:spLocks/>
            </p:cNvSpPr>
            <p:nvPr/>
          </p:nvSpPr>
          <p:spPr bwMode="auto">
            <a:xfrm>
              <a:off x="3038475" y="1876426"/>
              <a:ext cx="90488" cy="150813"/>
            </a:xfrm>
            <a:custGeom>
              <a:avLst/>
              <a:gdLst>
                <a:gd name="T0" fmla="*/ 20 w 40"/>
                <a:gd name="T1" fmla="*/ 0 h 67"/>
                <a:gd name="T2" fmla="*/ 18 w 40"/>
                <a:gd name="T3" fmla="*/ 2 h 67"/>
                <a:gd name="T4" fmla="*/ 18 w 40"/>
                <a:gd name="T5" fmla="*/ 61 h 67"/>
                <a:gd name="T6" fmla="*/ 3 w 40"/>
                <a:gd name="T7" fmla="*/ 46 h 67"/>
                <a:gd name="T8" fmla="*/ 2 w 40"/>
                <a:gd name="T9" fmla="*/ 46 h 67"/>
                <a:gd name="T10" fmla="*/ 0 w 40"/>
                <a:gd name="T11" fmla="*/ 47 h 67"/>
                <a:gd name="T12" fmla="*/ 0 w 40"/>
                <a:gd name="T13" fmla="*/ 49 h 67"/>
                <a:gd name="T14" fmla="*/ 18 w 40"/>
                <a:gd name="T15" fmla="*/ 67 h 67"/>
                <a:gd name="T16" fmla="*/ 21 w 40"/>
                <a:gd name="T17" fmla="*/ 67 h 67"/>
                <a:gd name="T18" fmla="*/ 39 w 40"/>
                <a:gd name="T19" fmla="*/ 49 h 67"/>
                <a:gd name="T20" fmla="*/ 40 w 40"/>
                <a:gd name="T21" fmla="*/ 47 h 67"/>
                <a:gd name="T22" fmla="*/ 38 w 40"/>
                <a:gd name="T23" fmla="*/ 46 h 67"/>
                <a:gd name="T24" fmla="*/ 36 w 40"/>
                <a:gd name="T25" fmla="*/ 46 h 67"/>
                <a:gd name="T26" fmla="*/ 21 w 40"/>
                <a:gd name="T27" fmla="*/ 61 h 67"/>
                <a:gd name="T28" fmla="*/ 21 w 40"/>
                <a:gd name="T29" fmla="*/ 2 h 67"/>
                <a:gd name="T30" fmla="*/ 20 w 40"/>
                <a:gd name="T31"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67">
                  <a:moveTo>
                    <a:pt x="20" y="0"/>
                  </a:moveTo>
                  <a:cubicBezTo>
                    <a:pt x="19" y="0"/>
                    <a:pt x="18" y="1"/>
                    <a:pt x="18" y="2"/>
                  </a:cubicBezTo>
                  <a:cubicBezTo>
                    <a:pt x="18" y="61"/>
                    <a:pt x="18" y="61"/>
                    <a:pt x="18" y="61"/>
                  </a:cubicBezTo>
                  <a:cubicBezTo>
                    <a:pt x="3" y="46"/>
                    <a:pt x="3" y="46"/>
                    <a:pt x="3" y="46"/>
                  </a:cubicBezTo>
                  <a:cubicBezTo>
                    <a:pt x="3" y="46"/>
                    <a:pt x="2" y="46"/>
                    <a:pt x="2" y="46"/>
                  </a:cubicBezTo>
                  <a:cubicBezTo>
                    <a:pt x="1" y="46"/>
                    <a:pt x="0" y="46"/>
                    <a:pt x="0" y="47"/>
                  </a:cubicBezTo>
                  <a:cubicBezTo>
                    <a:pt x="0" y="48"/>
                    <a:pt x="0" y="48"/>
                    <a:pt x="0" y="49"/>
                  </a:cubicBezTo>
                  <a:cubicBezTo>
                    <a:pt x="18" y="67"/>
                    <a:pt x="18" y="67"/>
                    <a:pt x="18" y="67"/>
                  </a:cubicBezTo>
                  <a:cubicBezTo>
                    <a:pt x="19" y="67"/>
                    <a:pt x="20" y="67"/>
                    <a:pt x="21" y="67"/>
                  </a:cubicBezTo>
                  <a:cubicBezTo>
                    <a:pt x="39" y="49"/>
                    <a:pt x="39" y="49"/>
                    <a:pt x="39" y="49"/>
                  </a:cubicBezTo>
                  <a:cubicBezTo>
                    <a:pt x="39" y="48"/>
                    <a:pt x="40" y="48"/>
                    <a:pt x="40" y="47"/>
                  </a:cubicBezTo>
                  <a:cubicBezTo>
                    <a:pt x="40" y="46"/>
                    <a:pt x="39" y="46"/>
                    <a:pt x="38" y="46"/>
                  </a:cubicBezTo>
                  <a:cubicBezTo>
                    <a:pt x="37" y="46"/>
                    <a:pt x="37" y="46"/>
                    <a:pt x="36" y="46"/>
                  </a:cubicBezTo>
                  <a:cubicBezTo>
                    <a:pt x="21" y="61"/>
                    <a:pt x="21" y="61"/>
                    <a:pt x="21" y="61"/>
                  </a:cubicBezTo>
                  <a:cubicBezTo>
                    <a:pt x="21" y="2"/>
                    <a:pt x="21" y="2"/>
                    <a:pt x="21" y="2"/>
                  </a:cubicBezTo>
                  <a:cubicBezTo>
                    <a:pt x="21" y="1"/>
                    <a:pt x="21" y="0"/>
                    <a:pt x="2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107"/>
            <p:cNvSpPr>
              <a:spLocks noEditPoints="1"/>
            </p:cNvSpPr>
            <p:nvPr/>
          </p:nvSpPr>
          <p:spPr bwMode="auto">
            <a:xfrm>
              <a:off x="2863850" y="1795463"/>
              <a:ext cx="436563"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51 h 193"/>
                <a:gd name="T10" fmla="*/ 15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8 w 193"/>
                <a:gd name="T33" fmla="*/ 166 h 193"/>
                <a:gd name="T34" fmla="*/ 193 w 193"/>
                <a:gd name="T35" fmla="*/ 151 h 193"/>
                <a:gd name="T36" fmla="*/ 193 w 193"/>
                <a:gd name="T37" fmla="*/ 16 h 193"/>
                <a:gd name="T38" fmla="*/ 108 w 193"/>
                <a:gd name="T39" fmla="*/ 190 h 193"/>
                <a:gd name="T40" fmla="*/ 85 w 193"/>
                <a:gd name="T41" fmla="*/ 190 h 193"/>
                <a:gd name="T42" fmla="*/ 85 w 193"/>
                <a:gd name="T43" fmla="*/ 166 h 193"/>
                <a:gd name="T44" fmla="*/ 108 w 193"/>
                <a:gd name="T45" fmla="*/ 166 h 193"/>
                <a:gd name="T46" fmla="*/ 108 w 193"/>
                <a:gd name="T47" fmla="*/ 190 h 193"/>
                <a:gd name="T48" fmla="*/ 189 w 193"/>
                <a:gd name="T49" fmla="*/ 151 h 193"/>
                <a:gd name="T50" fmla="*/ 178 w 193"/>
                <a:gd name="T51" fmla="*/ 163 h 193"/>
                <a:gd name="T52" fmla="*/ 15 w 193"/>
                <a:gd name="T53" fmla="*/ 163 h 193"/>
                <a:gd name="T54" fmla="*/ 4 w 193"/>
                <a:gd name="T55" fmla="*/ 151 h 193"/>
                <a:gd name="T56" fmla="*/ 4 w 193"/>
                <a:gd name="T57" fmla="*/ 139 h 193"/>
                <a:gd name="T58" fmla="*/ 189 w 193"/>
                <a:gd name="T59" fmla="*/ 139 h 193"/>
                <a:gd name="T60" fmla="*/ 189 w 193"/>
                <a:gd name="T61" fmla="*/ 151 h 193"/>
                <a:gd name="T62" fmla="*/ 189 w 193"/>
                <a:gd name="T63" fmla="*/ 136 h 193"/>
                <a:gd name="T64" fmla="*/ 4 w 193"/>
                <a:gd name="T65" fmla="*/ 136 h 193"/>
                <a:gd name="T66" fmla="*/ 4 w 193"/>
                <a:gd name="T67" fmla="*/ 16 h 193"/>
                <a:gd name="T68" fmla="*/ 15 w 193"/>
                <a:gd name="T69" fmla="*/ 4 h 193"/>
                <a:gd name="T70" fmla="*/ 178 w 193"/>
                <a:gd name="T71" fmla="*/ 4 h 193"/>
                <a:gd name="T72" fmla="*/ 189 w 193"/>
                <a:gd name="T73" fmla="*/ 16 h 193"/>
                <a:gd name="T74" fmla="*/ 189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51"/>
                    <a:pt x="0" y="151"/>
                    <a:pt x="0" y="151"/>
                  </a:cubicBezTo>
                  <a:cubicBezTo>
                    <a:pt x="0" y="159"/>
                    <a:pt x="7" y="166"/>
                    <a:pt x="15"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8" y="166"/>
                    <a:pt x="178" y="166"/>
                    <a:pt x="178" y="166"/>
                  </a:cubicBezTo>
                  <a:cubicBezTo>
                    <a:pt x="186" y="166"/>
                    <a:pt x="193" y="159"/>
                    <a:pt x="193" y="151"/>
                  </a:cubicBezTo>
                  <a:lnTo>
                    <a:pt x="193" y="16"/>
                  </a:lnTo>
                  <a:close/>
                  <a:moveTo>
                    <a:pt x="108" y="190"/>
                  </a:moveTo>
                  <a:cubicBezTo>
                    <a:pt x="85" y="190"/>
                    <a:pt x="85" y="190"/>
                    <a:pt x="85" y="190"/>
                  </a:cubicBezTo>
                  <a:cubicBezTo>
                    <a:pt x="85" y="166"/>
                    <a:pt x="85" y="166"/>
                    <a:pt x="85" y="166"/>
                  </a:cubicBezTo>
                  <a:cubicBezTo>
                    <a:pt x="108" y="166"/>
                    <a:pt x="108" y="166"/>
                    <a:pt x="108" y="166"/>
                  </a:cubicBezTo>
                  <a:lnTo>
                    <a:pt x="108" y="190"/>
                  </a:lnTo>
                  <a:close/>
                  <a:moveTo>
                    <a:pt x="189" y="151"/>
                  </a:moveTo>
                  <a:cubicBezTo>
                    <a:pt x="189" y="157"/>
                    <a:pt x="184" y="163"/>
                    <a:pt x="178" y="163"/>
                  </a:cubicBezTo>
                  <a:cubicBezTo>
                    <a:pt x="15" y="163"/>
                    <a:pt x="15" y="163"/>
                    <a:pt x="15" y="163"/>
                  </a:cubicBezTo>
                  <a:cubicBezTo>
                    <a:pt x="9" y="163"/>
                    <a:pt x="4" y="157"/>
                    <a:pt x="4" y="151"/>
                  </a:cubicBezTo>
                  <a:cubicBezTo>
                    <a:pt x="4" y="139"/>
                    <a:pt x="4" y="139"/>
                    <a:pt x="4" y="139"/>
                  </a:cubicBezTo>
                  <a:cubicBezTo>
                    <a:pt x="189" y="139"/>
                    <a:pt x="189" y="139"/>
                    <a:pt x="189" y="139"/>
                  </a:cubicBezTo>
                  <a:lnTo>
                    <a:pt x="189" y="151"/>
                  </a:lnTo>
                  <a:close/>
                  <a:moveTo>
                    <a:pt x="189" y="136"/>
                  </a:moveTo>
                  <a:cubicBezTo>
                    <a:pt x="4" y="136"/>
                    <a:pt x="4" y="136"/>
                    <a:pt x="4" y="136"/>
                  </a:cubicBezTo>
                  <a:cubicBezTo>
                    <a:pt x="4" y="16"/>
                    <a:pt x="4" y="16"/>
                    <a:pt x="4" y="16"/>
                  </a:cubicBezTo>
                  <a:cubicBezTo>
                    <a:pt x="4" y="9"/>
                    <a:pt x="9" y="4"/>
                    <a:pt x="15" y="4"/>
                  </a:cubicBezTo>
                  <a:cubicBezTo>
                    <a:pt x="178" y="4"/>
                    <a:pt x="178" y="4"/>
                    <a:pt x="178" y="4"/>
                  </a:cubicBezTo>
                  <a:cubicBezTo>
                    <a:pt x="184" y="4"/>
                    <a:pt x="189" y="9"/>
                    <a:pt x="189" y="16"/>
                  </a:cubicBezTo>
                  <a:lnTo>
                    <a:pt x="189"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6" name="Group 45"/>
          <p:cNvGrpSpPr/>
          <p:nvPr/>
        </p:nvGrpSpPr>
        <p:grpSpPr>
          <a:xfrm>
            <a:off x="3719513" y="1795469"/>
            <a:ext cx="436563" cy="434975"/>
            <a:chOff x="3719513" y="1795463"/>
            <a:chExt cx="436563" cy="434975"/>
          </a:xfrm>
          <a:solidFill>
            <a:schemeClr val="tx2">
              <a:lumMod val="20000"/>
              <a:lumOff val="80000"/>
            </a:schemeClr>
          </a:solidFill>
        </p:grpSpPr>
        <p:sp>
          <p:nvSpPr>
            <p:cNvPr id="47" name="Freeform 108"/>
            <p:cNvSpPr>
              <a:spLocks/>
            </p:cNvSpPr>
            <p:nvPr/>
          </p:nvSpPr>
          <p:spPr bwMode="auto">
            <a:xfrm>
              <a:off x="3890963" y="1876426"/>
              <a:ext cx="90488" cy="150813"/>
            </a:xfrm>
            <a:custGeom>
              <a:avLst/>
              <a:gdLst>
                <a:gd name="T0" fmla="*/ 20 w 40"/>
                <a:gd name="T1" fmla="*/ 67 h 67"/>
                <a:gd name="T2" fmla="*/ 22 w 40"/>
                <a:gd name="T3" fmla="*/ 65 h 67"/>
                <a:gd name="T4" fmla="*/ 22 w 40"/>
                <a:gd name="T5" fmla="*/ 7 h 67"/>
                <a:gd name="T6" fmla="*/ 37 w 40"/>
                <a:gd name="T7" fmla="*/ 22 h 67"/>
                <a:gd name="T8" fmla="*/ 38 w 40"/>
                <a:gd name="T9" fmla="*/ 22 h 67"/>
                <a:gd name="T10" fmla="*/ 40 w 40"/>
                <a:gd name="T11" fmla="*/ 20 h 67"/>
                <a:gd name="T12" fmla="*/ 40 w 40"/>
                <a:gd name="T13" fmla="*/ 19 h 67"/>
                <a:gd name="T14" fmla="*/ 22 w 40"/>
                <a:gd name="T15" fmla="*/ 1 h 67"/>
                <a:gd name="T16" fmla="*/ 19 w 40"/>
                <a:gd name="T17" fmla="*/ 1 h 67"/>
                <a:gd name="T18" fmla="*/ 1 w 40"/>
                <a:gd name="T19" fmla="*/ 19 h 67"/>
                <a:gd name="T20" fmla="*/ 0 w 40"/>
                <a:gd name="T21" fmla="*/ 20 h 67"/>
                <a:gd name="T22" fmla="*/ 2 w 40"/>
                <a:gd name="T23" fmla="*/ 22 h 67"/>
                <a:gd name="T24" fmla="*/ 4 w 40"/>
                <a:gd name="T25" fmla="*/ 22 h 67"/>
                <a:gd name="T26" fmla="*/ 18 w 40"/>
                <a:gd name="T27" fmla="*/ 7 h 67"/>
                <a:gd name="T28" fmla="*/ 18 w 40"/>
                <a:gd name="T29" fmla="*/ 65 h 67"/>
                <a:gd name="T30" fmla="*/ 20 w 40"/>
                <a:gd name="T3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67">
                  <a:moveTo>
                    <a:pt x="20" y="67"/>
                  </a:moveTo>
                  <a:cubicBezTo>
                    <a:pt x="21" y="67"/>
                    <a:pt x="22" y="66"/>
                    <a:pt x="22" y="65"/>
                  </a:cubicBezTo>
                  <a:cubicBezTo>
                    <a:pt x="22" y="7"/>
                    <a:pt x="22" y="7"/>
                    <a:pt x="22" y="7"/>
                  </a:cubicBezTo>
                  <a:cubicBezTo>
                    <a:pt x="37" y="22"/>
                    <a:pt x="37" y="22"/>
                    <a:pt x="37" y="22"/>
                  </a:cubicBezTo>
                  <a:cubicBezTo>
                    <a:pt x="37" y="22"/>
                    <a:pt x="38" y="22"/>
                    <a:pt x="38" y="22"/>
                  </a:cubicBezTo>
                  <a:cubicBezTo>
                    <a:pt x="39" y="22"/>
                    <a:pt x="40" y="21"/>
                    <a:pt x="40" y="20"/>
                  </a:cubicBezTo>
                  <a:cubicBezTo>
                    <a:pt x="40" y="20"/>
                    <a:pt x="40" y="19"/>
                    <a:pt x="40" y="19"/>
                  </a:cubicBezTo>
                  <a:cubicBezTo>
                    <a:pt x="22" y="1"/>
                    <a:pt x="22" y="1"/>
                    <a:pt x="22" y="1"/>
                  </a:cubicBezTo>
                  <a:cubicBezTo>
                    <a:pt x="21" y="0"/>
                    <a:pt x="20" y="0"/>
                    <a:pt x="19" y="1"/>
                  </a:cubicBezTo>
                  <a:cubicBezTo>
                    <a:pt x="1" y="19"/>
                    <a:pt x="1" y="19"/>
                    <a:pt x="1" y="19"/>
                  </a:cubicBezTo>
                  <a:cubicBezTo>
                    <a:pt x="1" y="19"/>
                    <a:pt x="0" y="20"/>
                    <a:pt x="0" y="20"/>
                  </a:cubicBezTo>
                  <a:cubicBezTo>
                    <a:pt x="0" y="21"/>
                    <a:pt x="1" y="22"/>
                    <a:pt x="2" y="22"/>
                  </a:cubicBezTo>
                  <a:cubicBezTo>
                    <a:pt x="3" y="22"/>
                    <a:pt x="3" y="22"/>
                    <a:pt x="4" y="22"/>
                  </a:cubicBezTo>
                  <a:cubicBezTo>
                    <a:pt x="18" y="7"/>
                    <a:pt x="18" y="7"/>
                    <a:pt x="18" y="7"/>
                  </a:cubicBezTo>
                  <a:cubicBezTo>
                    <a:pt x="18" y="65"/>
                    <a:pt x="18" y="65"/>
                    <a:pt x="18" y="65"/>
                  </a:cubicBezTo>
                  <a:cubicBezTo>
                    <a:pt x="18" y="66"/>
                    <a:pt x="19" y="67"/>
                    <a:pt x="20"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109"/>
            <p:cNvSpPr>
              <a:spLocks noEditPoints="1"/>
            </p:cNvSpPr>
            <p:nvPr/>
          </p:nvSpPr>
          <p:spPr bwMode="auto">
            <a:xfrm>
              <a:off x="3719513" y="1795463"/>
              <a:ext cx="436563" cy="434975"/>
            </a:xfrm>
            <a:custGeom>
              <a:avLst/>
              <a:gdLst>
                <a:gd name="T0" fmla="*/ 193 w 193"/>
                <a:gd name="T1" fmla="*/ 16 h 193"/>
                <a:gd name="T2" fmla="*/ 177 w 193"/>
                <a:gd name="T3" fmla="*/ 0 h 193"/>
                <a:gd name="T4" fmla="*/ 15 w 193"/>
                <a:gd name="T5" fmla="*/ 0 h 193"/>
                <a:gd name="T6" fmla="*/ 0 w 193"/>
                <a:gd name="T7" fmla="*/ 16 h 193"/>
                <a:gd name="T8" fmla="*/ 0 w 193"/>
                <a:gd name="T9" fmla="*/ 151 h 193"/>
                <a:gd name="T10" fmla="*/ 15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7 w 193"/>
                <a:gd name="T33" fmla="*/ 166 h 193"/>
                <a:gd name="T34" fmla="*/ 193 w 193"/>
                <a:gd name="T35" fmla="*/ 151 h 193"/>
                <a:gd name="T36" fmla="*/ 193 w 193"/>
                <a:gd name="T37" fmla="*/ 16 h 193"/>
                <a:gd name="T38" fmla="*/ 108 w 193"/>
                <a:gd name="T39" fmla="*/ 190 h 193"/>
                <a:gd name="T40" fmla="*/ 85 w 193"/>
                <a:gd name="T41" fmla="*/ 190 h 193"/>
                <a:gd name="T42" fmla="*/ 85 w 193"/>
                <a:gd name="T43" fmla="*/ 166 h 193"/>
                <a:gd name="T44" fmla="*/ 108 w 193"/>
                <a:gd name="T45" fmla="*/ 166 h 193"/>
                <a:gd name="T46" fmla="*/ 108 w 193"/>
                <a:gd name="T47" fmla="*/ 190 h 193"/>
                <a:gd name="T48" fmla="*/ 189 w 193"/>
                <a:gd name="T49" fmla="*/ 151 h 193"/>
                <a:gd name="T50" fmla="*/ 177 w 193"/>
                <a:gd name="T51" fmla="*/ 163 h 193"/>
                <a:gd name="T52" fmla="*/ 15 w 193"/>
                <a:gd name="T53" fmla="*/ 163 h 193"/>
                <a:gd name="T54" fmla="*/ 4 w 193"/>
                <a:gd name="T55" fmla="*/ 151 h 193"/>
                <a:gd name="T56" fmla="*/ 4 w 193"/>
                <a:gd name="T57" fmla="*/ 139 h 193"/>
                <a:gd name="T58" fmla="*/ 189 w 193"/>
                <a:gd name="T59" fmla="*/ 139 h 193"/>
                <a:gd name="T60" fmla="*/ 189 w 193"/>
                <a:gd name="T61" fmla="*/ 151 h 193"/>
                <a:gd name="T62" fmla="*/ 189 w 193"/>
                <a:gd name="T63" fmla="*/ 136 h 193"/>
                <a:gd name="T64" fmla="*/ 4 w 193"/>
                <a:gd name="T65" fmla="*/ 136 h 193"/>
                <a:gd name="T66" fmla="*/ 4 w 193"/>
                <a:gd name="T67" fmla="*/ 16 h 193"/>
                <a:gd name="T68" fmla="*/ 15 w 193"/>
                <a:gd name="T69" fmla="*/ 4 h 193"/>
                <a:gd name="T70" fmla="*/ 177 w 193"/>
                <a:gd name="T71" fmla="*/ 4 h 193"/>
                <a:gd name="T72" fmla="*/ 189 w 193"/>
                <a:gd name="T73" fmla="*/ 16 h 193"/>
                <a:gd name="T74" fmla="*/ 189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7" y="0"/>
                  </a:cubicBezTo>
                  <a:cubicBezTo>
                    <a:pt x="15" y="0"/>
                    <a:pt x="15" y="0"/>
                    <a:pt x="15" y="0"/>
                  </a:cubicBezTo>
                  <a:cubicBezTo>
                    <a:pt x="7" y="0"/>
                    <a:pt x="0" y="7"/>
                    <a:pt x="0" y="16"/>
                  </a:cubicBezTo>
                  <a:cubicBezTo>
                    <a:pt x="0" y="151"/>
                    <a:pt x="0" y="151"/>
                    <a:pt x="0" y="151"/>
                  </a:cubicBezTo>
                  <a:cubicBezTo>
                    <a:pt x="0" y="159"/>
                    <a:pt x="7" y="166"/>
                    <a:pt x="15"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7" y="166"/>
                    <a:pt x="177" y="166"/>
                    <a:pt x="177" y="166"/>
                  </a:cubicBezTo>
                  <a:cubicBezTo>
                    <a:pt x="186" y="166"/>
                    <a:pt x="193" y="159"/>
                    <a:pt x="193" y="151"/>
                  </a:cubicBezTo>
                  <a:lnTo>
                    <a:pt x="193" y="16"/>
                  </a:lnTo>
                  <a:close/>
                  <a:moveTo>
                    <a:pt x="108" y="190"/>
                  </a:moveTo>
                  <a:cubicBezTo>
                    <a:pt x="85" y="190"/>
                    <a:pt x="85" y="190"/>
                    <a:pt x="85" y="190"/>
                  </a:cubicBezTo>
                  <a:cubicBezTo>
                    <a:pt x="85" y="166"/>
                    <a:pt x="85" y="166"/>
                    <a:pt x="85" y="166"/>
                  </a:cubicBezTo>
                  <a:cubicBezTo>
                    <a:pt x="108" y="166"/>
                    <a:pt x="108" y="166"/>
                    <a:pt x="108" y="166"/>
                  </a:cubicBezTo>
                  <a:lnTo>
                    <a:pt x="108" y="190"/>
                  </a:lnTo>
                  <a:close/>
                  <a:moveTo>
                    <a:pt x="189" y="151"/>
                  </a:moveTo>
                  <a:cubicBezTo>
                    <a:pt x="189" y="157"/>
                    <a:pt x="184" y="163"/>
                    <a:pt x="177" y="163"/>
                  </a:cubicBezTo>
                  <a:cubicBezTo>
                    <a:pt x="15" y="163"/>
                    <a:pt x="15" y="163"/>
                    <a:pt x="15" y="163"/>
                  </a:cubicBezTo>
                  <a:cubicBezTo>
                    <a:pt x="9" y="163"/>
                    <a:pt x="4" y="157"/>
                    <a:pt x="4" y="151"/>
                  </a:cubicBezTo>
                  <a:cubicBezTo>
                    <a:pt x="4" y="139"/>
                    <a:pt x="4" y="139"/>
                    <a:pt x="4" y="139"/>
                  </a:cubicBezTo>
                  <a:cubicBezTo>
                    <a:pt x="189" y="139"/>
                    <a:pt x="189" y="139"/>
                    <a:pt x="189" y="139"/>
                  </a:cubicBezTo>
                  <a:lnTo>
                    <a:pt x="189" y="151"/>
                  </a:lnTo>
                  <a:close/>
                  <a:moveTo>
                    <a:pt x="189" y="136"/>
                  </a:moveTo>
                  <a:cubicBezTo>
                    <a:pt x="4" y="136"/>
                    <a:pt x="4" y="136"/>
                    <a:pt x="4" y="136"/>
                  </a:cubicBezTo>
                  <a:cubicBezTo>
                    <a:pt x="4" y="16"/>
                    <a:pt x="4" y="16"/>
                    <a:pt x="4" y="16"/>
                  </a:cubicBezTo>
                  <a:cubicBezTo>
                    <a:pt x="4" y="9"/>
                    <a:pt x="9" y="4"/>
                    <a:pt x="15" y="4"/>
                  </a:cubicBezTo>
                  <a:cubicBezTo>
                    <a:pt x="177" y="4"/>
                    <a:pt x="177" y="4"/>
                    <a:pt x="177" y="4"/>
                  </a:cubicBezTo>
                  <a:cubicBezTo>
                    <a:pt x="184" y="4"/>
                    <a:pt x="189" y="9"/>
                    <a:pt x="189" y="16"/>
                  </a:cubicBezTo>
                  <a:lnTo>
                    <a:pt x="189"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 name="Group 48"/>
          <p:cNvGrpSpPr/>
          <p:nvPr/>
        </p:nvGrpSpPr>
        <p:grpSpPr>
          <a:xfrm>
            <a:off x="4573593" y="1795469"/>
            <a:ext cx="438151" cy="434975"/>
            <a:chOff x="4573588" y="1795463"/>
            <a:chExt cx="438150" cy="434975"/>
          </a:xfrm>
          <a:solidFill>
            <a:schemeClr val="tx2">
              <a:lumMod val="20000"/>
              <a:lumOff val="80000"/>
            </a:schemeClr>
          </a:solidFill>
        </p:grpSpPr>
        <p:sp>
          <p:nvSpPr>
            <p:cNvPr id="50" name="Freeform 110"/>
            <p:cNvSpPr>
              <a:spLocks/>
            </p:cNvSpPr>
            <p:nvPr/>
          </p:nvSpPr>
          <p:spPr bwMode="auto">
            <a:xfrm>
              <a:off x="4718050" y="1908176"/>
              <a:ext cx="149225" cy="90488"/>
            </a:xfrm>
            <a:custGeom>
              <a:avLst/>
              <a:gdLst>
                <a:gd name="T0" fmla="*/ 20 w 66"/>
                <a:gd name="T1" fmla="*/ 40 h 40"/>
                <a:gd name="T2" fmla="*/ 21 w 66"/>
                <a:gd name="T3" fmla="*/ 38 h 40"/>
                <a:gd name="T4" fmla="*/ 21 w 66"/>
                <a:gd name="T5" fmla="*/ 37 h 40"/>
                <a:gd name="T6" fmla="*/ 6 w 66"/>
                <a:gd name="T7" fmla="*/ 22 h 40"/>
                <a:gd name="T8" fmla="*/ 65 w 66"/>
                <a:gd name="T9" fmla="*/ 22 h 40"/>
                <a:gd name="T10" fmla="*/ 66 w 66"/>
                <a:gd name="T11" fmla="*/ 20 h 40"/>
                <a:gd name="T12" fmla="*/ 65 w 66"/>
                <a:gd name="T13" fmla="*/ 18 h 40"/>
                <a:gd name="T14" fmla="*/ 6 w 66"/>
                <a:gd name="T15" fmla="*/ 18 h 40"/>
                <a:gd name="T16" fmla="*/ 21 w 66"/>
                <a:gd name="T17" fmla="*/ 3 h 40"/>
                <a:gd name="T18" fmla="*/ 21 w 66"/>
                <a:gd name="T19" fmla="*/ 2 h 40"/>
                <a:gd name="T20" fmla="*/ 20 w 66"/>
                <a:gd name="T21" fmla="*/ 0 h 40"/>
                <a:gd name="T22" fmla="*/ 18 w 66"/>
                <a:gd name="T23" fmla="*/ 0 h 40"/>
                <a:gd name="T24" fmla="*/ 0 w 66"/>
                <a:gd name="T25" fmla="*/ 19 h 40"/>
                <a:gd name="T26" fmla="*/ 0 w 66"/>
                <a:gd name="T27" fmla="*/ 20 h 40"/>
                <a:gd name="T28" fmla="*/ 0 w 66"/>
                <a:gd name="T29" fmla="*/ 21 h 40"/>
                <a:gd name="T30" fmla="*/ 18 w 66"/>
                <a:gd name="T31" fmla="*/ 39 h 40"/>
                <a:gd name="T32" fmla="*/ 20 w 66"/>
                <a:gd name="T33"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40">
                  <a:moveTo>
                    <a:pt x="20" y="40"/>
                  </a:moveTo>
                  <a:cubicBezTo>
                    <a:pt x="21" y="40"/>
                    <a:pt x="21" y="39"/>
                    <a:pt x="21" y="38"/>
                  </a:cubicBezTo>
                  <a:cubicBezTo>
                    <a:pt x="21" y="37"/>
                    <a:pt x="21" y="37"/>
                    <a:pt x="21" y="37"/>
                  </a:cubicBezTo>
                  <a:cubicBezTo>
                    <a:pt x="6" y="22"/>
                    <a:pt x="6" y="22"/>
                    <a:pt x="6" y="22"/>
                  </a:cubicBezTo>
                  <a:cubicBezTo>
                    <a:pt x="65" y="22"/>
                    <a:pt x="65" y="22"/>
                    <a:pt x="65" y="22"/>
                  </a:cubicBezTo>
                  <a:cubicBezTo>
                    <a:pt x="66" y="22"/>
                    <a:pt x="66" y="21"/>
                    <a:pt x="66" y="20"/>
                  </a:cubicBezTo>
                  <a:cubicBezTo>
                    <a:pt x="66" y="19"/>
                    <a:pt x="66" y="18"/>
                    <a:pt x="65" y="18"/>
                  </a:cubicBezTo>
                  <a:cubicBezTo>
                    <a:pt x="6" y="18"/>
                    <a:pt x="6" y="18"/>
                    <a:pt x="6" y="18"/>
                  </a:cubicBezTo>
                  <a:cubicBezTo>
                    <a:pt x="21" y="3"/>
                    <a:pt x="21" y="3"/>
                    <a:pt x="21" y="3"/>
                  </a:cubicBezTo>
                  <a:cubicBezTo>
                    <a:pt x="21" y="3"/>
                    <a:pt x="21" y="2"/>
                    <a:pt x="21" y="2"/>
                  </a:cubicBezTo>
                  <a:cubicBezTo>
                    <a:pt x="21" y="1"/>
                    <a:pt x="21" y="0"/>
                    <a:pt x="20" y="0"/>
                  </a:cubicBezTo>
                  <a:cubicBezTo>
                    <a:pt x="19" y="0"/>
                    <a:pt x="19" y="0"/>
                    <a:pt x="18" y="0"/>
                  </a:cubicBezTo>
                  <a:cubicBezTo>
                    <a:pt x="0" y="19"/>
                    <a:pt x="0" y="19"/>
                    <a:pt x="0" y="19"/>
                  </a:cubicBezTo>
                  <a:cubicBezTo>
                    <a:pt x="0" y="19"/>
                    <a:pt x="0" y="19"/>
                    <a:pt x="0" y="20"/>
                  </a:cubicBezTo>
                  <a:cubicBezTo>
                    <a:pt x="0" y="21"/>
                    <a:pt x="0" y="21"/>
                    <a:pt x="0" y="21"/>
                  </a:cubicBezTo>
                  <a:cubicBezTo>
                    <a:pt x="18" y="39"/>
                    <a:pt x="18" y="39"/>
                    <a:pt x="18" y="39"/>
                  </a:cubicBezTo>
                  <a:cubicBezTo>
                    <a:pt x="19" y="40"/>
                    <a:pt x="19" y="40"/>
                    <a:pt x="20"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11"/>
            <p:cNvSpPr>
              <a:spLocks noEditPoints="1"/>
            </p:cNvSpPr>
            <p:nvPr/>
          </p:nvSpPr>
          <p:spPr bwMode="auto">
            <a:xfrm>
              <a:off x="4573588" y="1795463"/>
              <a:ext cx="438150" cy="434975"/>
            </a:xfrm>
            <a:custGeom>
              <a:avLst/>
              <a:gdLst>
                <a:gd name="T0" fmla="*/ 194 w 194"/>
                <a:gd name="T1" fmla="*/ 16 h 193"/>
                <a:gd name="T2" fmla="*/ 178 w 194"/>
                <a:gd name="T3" fmla="*/ 0 h 193"/>
                <a:gd name="T4" fmla="*/ 16 w 194"/>
                <a:gd name="T5" fmla="*/ 0 h 193"/>
                <a:gd name="T6" fmla="*/ 0 w 194"/>
                <a:gd name="T7" fmla="*/ 16 h 193"/>
                <a:gd name="T8" fmla="*/ 0 w 194"/>
                <a:gd name="T9" fmla="*/ 151 h 193"/>
                <a:gd name="T10" fmla="*/ 16 w 194"/>
                <a:gd name="T11" fmla="*/ 166 h 193"/>
                <a:gd name="T12" fmla="*/ 82 w 194"/>
                <a:gd name="T13" fmla="*/ 166 h 193"/>
                <a:gd name="T14" fmla="*/ 82 w 194"/>
                <a:gd name="T15" fmla="*/ 190 h 193"/>
                <a:gd name="T16" fmla="*/ 65 w 194"/>
                <a:gd name="T17" fmla="*/ 190 h 193"/>
                <a:gd name="T18" fmla="*/ 64 w 194"/>
                <a:gd name="T19" fmla="*/ 192 h 193"/>
                <a:gd name="T20" fmla="*/ 65 w 194"/>
                <a:gd name="T21" fmla="*/ 193 h 193"/>
                <a:gd name="T22" fmla="*/ 129 w 194"/>
                <a:gd name="T23" fmla="*/ 193 h 193"/>
                <a:gd name="T24" fmla="*/ 130 w 194"/>
                <a:gd name="T25" fmla="*/ 192 h 193"/>
                <a:gd name="T26" fmla="*/ 129 w 194"/>
                <a:gd name="T27" fmla="*/ 190 h 193"/>
                <a:gd name="T28" fmla="*/ 112 w 194"/>
                <a:gd name="T29" fmla="*/ 190 h 193"/>
                <a:gd name="T30" fmla="*/ 112 w 194"/>
                <a:gd name="T31" fmla="*/ 166 h 193"/>
                <a:gd name="T32" fmla="*/ 178 w 194"/>
                <a:gd name="T33" fmla="*/ 166 h 193"/>
                <a:gd name="T34" fmla="*/ 194 w 194"/>
                <a:gd name="T35" fmla="*/ 151 h 193"/>
                <a:gd name="T36" fmla="*/ 194 w 194"/>
                <a:gd name="T37" fmla="*/ 16 h 193"/>
                <a:gd name="T38" fmla="*/ 109 w 194"/>
                <a:gd name="T39" fmla="*/ 190 h 193"/>
                <a:gd name="T40" fmla="*/ 85 w 194"/>
                <a:gd name="T41" fmla="*/ 190 h 193"/>
                <a:gd name="T42" fmla="*/ 85 w 194"/>
                <a:gd name="T43" fmla="*/ 166 h 193"/>
                <a:gd name="T44" fmla="*/ 109 w 194"/>
                <a:gd name="T45" fmla="*/ 166 h 193"/>
                <a:gd name="T46" fmla="*/ 109 w 194"/>
                <a:gd name="T47" fmla="*/ 190 h 193"/>
                <a:gd name="T48" fmla="*/ 190 w 194"/>
                <a:gd name="T49" fmla="*/ 151 h 193"/>
                <a:gd name="T50" fmla="*/ 178 w 194"/>
                <a:gd name="T51" fmla="*/ 163 h 193"/>
                <a:gd name="T52" fmla="*/ 16 w 194"/>
                <a:gd name="T53" fmla="*/ 163 h 193"/>
                <a:gd name="T54" fmla="*/ 4 w 194"/>
                <a:gd name="T55" fmla="*/ 151 h 193"/>
                <a:gd name="T56" fmla="*/ 4 w 194"/>
                <a:gd name="T57" fmla="*/ 139 h 193"/>
                <a:gd name="T58" fmla="*/ 190 w 194"/>
                <a:gd name="T59" fmla="*/ 139 h 193"/>
                <a:gd name="T60" fmla="*/ 190 w 194"/>
                <a:gd name="T61" fmla="*/ 151 h 193"/>
                <a:gd name="T62" fmla="*/ 190 w 194"/>
                <a:gd name="T63" fmla="*/ 136 h 193"/>
                <a:gd name="T64" fmla="*/ 4 w 194"/>
                <a:gd name="T65" fmla="*/ 136 h 193"/>
                <a:gd name="T66" fmla="*/ 4 w 194"/>
                <a:gd name="T67" fmla="*/ 16 h 193"/>
                <a:gd name="T68" fmla="*/ 16 w 194"/>
                <a:gd name="T69" fmla="*/ 4 h 193"/>
                <a:gd name="T70" fmla="*/ 178 w 194"/>
                <a:gd name="T71" fmla="*/ 4 h 193"/>
                <a:gd name="T72" fmla="*/ 190 w 194"/>
                <a:gd name="T73" fmla="*/ 16 h 193"/>
                <a:gd name="T74" fmla="*/ 190 w 194"/>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4" h="193">
                  <a:moveTo>
                    <a:pt x="194" y="16"/>
                  </a:moveTo>
                  <a:cubicBezTo>
                    <a:pt x="194" y="7"/>
                    <a:pt x="187" y="0"/>
                    <a:pt x="178" y="0"/>
                  </a:cubicBezTo>
                  <a:cubicBezTo>
                    <a:pt x="16" y="0"/>
                    <a:pt x="16" y="0"/>
                    <a:pt x="16" y="0"/>
                  </a:cubicBezTo>
                  <a:cubicBezTo>
                    <a:pt x="7" y="0"/>
                    <a:pt x="0" y="7"/>
                    <a:pt x="0" y="16"/>
                  </a:cubicBezTo>
                  <a:cubicBezTo>
                    <a:pt x="0" y="151"/>
                    <a:pt x="0" y="151"/>
                    <a:pt x="0" y="151"/>
                  </a:cubicBezTo>
                  <a:cubicBezTo>
                    <a:pt x="0" y="159"/>
                    <a:pt x="7" y="166"/>
                    <a:pt x="16" y="166"/>
                  </a:cubicBezTo>
                  <a:cubicBezTo>
                    <a:pt x="82" y="166"/>
                    <a:pt x="82" y="166"/>
                    <a:pt x="82" y="166"/>
                  </a:cubicBezTo>
                  <a:cubicBezTo>
                    <a:pt x="82" y="190"/>
                    <a:pt x="82" y="190"/>
                    <a:pt x="82" y="190"/>
                  </a:cubicBezTo>
                  <a:cubicBezTo>
                    <a:pt x="65" y="190"/>
                    <a:pt x="65" y="190"/>
                    <a:pt x="65" y="190"/>
                  </a:cubicBezTo>
                  <a:cubicBezTo>
                    <a:pt x="64" y="190"/>
                    <a:pt x="64" y="191"/>
                    <a:pt x="64" y="192"/>
                  </a:cubicBezTo>
                  <a:cubicBezTo>
                    <a:pt x="64" y="193"/>
                    <a:pt x="64" y="193"/>
                    <a:pt x="65" y="193"/>
                  </a:cubicBezTo>
                  <a:cubicBezTo>
                    <a:pt x="129" y="193"/>
                    <a:pt x="129" y="193"/>
                    <a:pt x="129" y="193"/>
                  </a:cubicBezTo>
                  <a:cubicBezTo>
                    <a:pt x="130" y="193"/>
                    <a:pt x="130" y="193"/>
                    <a:pt x="130" y="192"/>
                  </a:cubicBezTo>
                  <a:cubicBezTo>
                    <a:pt x="130" y="191"/>
                    <a:pt x="130" y="190"/>
                    <a:pt x="129" y="190"/>
                  </a:cubicBezTo>
                  <a:cubicBezTo>
                    <a:pt x="112" y="190"/>
                    <a:pt x="112" y="190"/>
                    <a:pt x="112" y="190"/>
                  </a:cubicBezTo>
                  <a:cubicBezTo>
                    <a:pt x="112" y="166"/>
                    <a:pt x="112" y="166"/>
                    <a:pt x="112" y="166"/>
                  </a:cubicBezTo>
                  <a:cubicBezTo>
                    <a:pt x="178" y="166"/>
                    <a:pt x="178" y="166"/>
                    <a:pt x="178" y="166"/>
                  </a:cubicBezTo>
                  <a:cubicBezTo>
                    <a:pt x="187" y="166"/>
                    <a:pt x="194" y="159"/>
                    <a:pt x="194" y="151"/>
                  </a:cubicBezTo>
                  <a:lnTo>
                    <a:pt x="194" y="16"/>
                  </a:lnTo>
                  <a:close/>
                  <a:moveTo>
                    <a:pt x="109" y="190"/>
                  </a:moveTo>
                  <a:cubicBezTo>
                    <a:pt x="85" y="190"/>
                    <a:pt x="85" y="190"/>
                    <a:pt x="85" y="190"/>
                  </a:cubicBezTo>
                  <a:cubicBezTo>
                    <a:pt x="85" y="166"/>
                    <a:pt x="85" y="166"/>
                    <a:pt x="85" y="166"/>
                  </a:cubicBezTo>
                  <a:cubicBezTo>
                    <a:pt x="109" y="166"/>
                    <a:pt x="109" y="166"/>
                    <a:pt x="109" y="166"/>
                  </a:cubicBezTo>
                  <a:lnTo>
                    <a:pt x="109" y="190"/>
                  </a:lnTo>
                  <a:close/>
                  <a:moveTo>
                    <a:pt x="190" y="151"/>
                  </a:moveTo>
                  <a:cubicBezTo>
                    <a:pt x="190" y="157"/>
                    <a:pt x="185" y="163"/>
                    <a:pt x="178" y="163"/>
                  </a:cubicBezTo>
                  <a:cubicBezTo>
                    <a:pt x="16" y="163"/>
                    <a:pt x="16" y="163"/>
                    <a:pt x="16" y="163"/>
                  </a:cubicBezTo>
                  <a:cubicBezTo>
                    <a:pt x="9" y="163"/>
                    <a:pt x="4" y="157"/>
                    <a:pt x="4" y="151"/>
                  </a:cubicBezTo>
                  <a:cubicBezTo>
                    <a:pt x="4" y="139"/>
                    <a:pt x="4" y="139"/>
                    <a:pt x="4" y="139"/>
                  </a:cubicBezTo>
                  <a:cubicBezTo>
                    <a:pt x="190" y="139"/>
                    <a:pt x="190" y="139"/>
                    <a:pt x="190" y="139"/>
                  </a:cubicBezTo>
                  <a:lnTo>
                    <a:pt x="190" y="151"/>
                  </a:lnTo>
                  <a:close/>
                  <a:moveTo>
                    <a:pt x="190" y="136"/>
                  </a:moveTo>
                  <a:cubicBezTo>
                    <a:pt x="4" y="136"/>
                    <a:pt x="4" y="136"/>
                    <a:pt x="4" y="136"/>
                  </a:cubicBezTo>
                  <a:cubicBezTo>
                    <a:pt x="4" y="16"/>
                    <a:pt x="4" y="16"/>
                    <a:pt x="4" y="16"/>
                  </a:cubicBezTo>
                  <a:cubicBezTo>
                    <a:pt x="4" y="9"/>
                    <a:pt x="9" y="4"/>
                    <a:pt x="16" y="4"/>
                  </a:cubicBezTo>
                  <a:cubicBezTo>
                    <a:pt x="178" y="4"/>
                    <a:pt x="178" y="4"/>
                    <a:pt x="178" y="4"/>
                  </a:cubicBezTo>
                  <a:cubicBezTo>
                    <a:pt x="185" y="4"/>
                    <a:pt x="190" y="9"/>
                    <a:pt x="190" y="16"/>
                  </a:cubicBezTo>
                  <a:lnTo>
                    <a:pt x="190"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 name="Group 51"/>
          <p:cNvGrpSpPr/>
          <p:nvPr/>
        </p:nvGrpSpPr>
        <p:grpSpPr>
          <a:xfrm>
            <a:off x="5429255" y="1795469"/>
            <a:ext cx="434975" cy="434975"/>
            <a:chOff x="5429250" y="1795463"/>
            <a:chExt cx="434975" cy="434975"/>
          </a:xfrm>
          <a:solidFill>
            <a:schemeClr val="tx2">
              <a:lumMod val="20000"/>
              <a:lumOff val="80000"/>
            </a:schemeClr>
          </a:solidFill>
        </p:grpSpPr>
        <p:sp>
          <p:nvSpPr>
            <p:cNvPr id="53" name="Freeform 112"/>
            <p:cNvSpPr>
              <a:spLocks/>
            </p:cNvSpPr>
            <p:nvPr/>
          </p:nvSpPr>
          <p:spPr bwMode="auto">
            <a:xfrm>
              <a:off x="5570538" y="1908176"/>
              <a:ext cx="152400" cy="90488"/>
            </a:xfrm>
            <a:custGeom>
              <a:avLst/>
              <a:gdLst>
                <a:gd name="T0" fmla="*/ 61 w 67"/>
                <a:gd name="T1" fmla="*/ 22 h 40"/>
                <a:gd name="T2" fmla="*/ 46 w 67"/>
                <a:gd name="T3" fmla="*/ 37 h 40"/>
                <a:gd name="T4" fmla="*/ 45 w 67"/>
                <a:gd name="T5" fmla="*/ 38 h 40"/>
                <a:gd name="T6" fmla="*/ 47 w 67"/>
                <a:gd name="T7" fmla="*/ 40 h 40"/>
                <a:gd name="T8" fmla="*/ 49 w 67"/>
                <a:gd name="T9" fmla="*/ 39 h 40"/>
                <a:gd name="T10" fmla="*/ 67 w 67"/>
                <a:gd name="T11" fmla="*/ 21 h 40"/>
                <a:gd name="T12" fmla="*/ 67 w 67"/>
                <a:gd name="T13" fmla="*/ 20 h 40"/>
                <a:gd name="T14" fmla="*/ 67 w 67"/>
                <a:gd name="T15" fmla="*/ 19 h 40"/>
                <a:gd name="T16" fmla="*/ 49 w 67"/>
                <a:gd name="T17" fmla="*/ 0 h 40"/>
                <a:gd name="T18" fmla="*/ 47 w 67"/>
                <a:gd name="T19" fmla="*/ 0 h 40"/>
                <a:gd name="T20" fmla="*/ 45 w 67"/>
                <a:gd name="T21" fmla="*/ 2 h 40"/>
                <a:gd name="T22" fmla="*/ 46 w 67"/>
                <a:gd name="T23" fmla="*/ 3 h 40"/>
                <a:gd name="T24" fmla="*/ 61 w 67"/>
                <a:gd name="T25" fmla="*/ 18 h 40"/>
                <a:gd name="T26" fmla="*/ 2 w 67"/>
                <a:gd name="T27" fmla="*/ 18 h 40"/>
                <a:gd name="T28" fmla="*/ 0 w 67"/>
                <a:gd name="T29" fmla="*/ 20 h 40"/>
                <a:gd name="T30" fmla="*/ 2 w 67"/>
                <a:gd name="T31" fmla="*/ 22 h 40"/>
                <a:gd name="T32" fmla="*/ 61 w 67"/>
                <a:gd name="T33"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40">
                  <a:moveTo>
                    <a:pt x="61" y="22"/>
                  </a:moveTo>
                  <a:cubicBezTo>
                    <a:pt x="46" y="37"/>
                    <a:pt x="46" y="37"/>
                    <a:pt x="46" y="37"/>
                  </a:cubicBezTo>
                  <a:cubicBezTo>
                    <a:pt x="46" y="37"/>
                    <a:pt x="45" y="37"/>
                    <a:pt x="45" y="38"/>
                  </a:cubicBezTo>
                  <a:cubicBezTo>
                    <a:pt x="45" y="39"/>
                    <a:pt x="46" y="40"/>
                    <a:pt x="47" y="40"/>
                  </a:cubicBezTo>
                  <a:cubicBezTo>
                    <a:pt x="48" y="40"/>
                    <a:pt x="48" y="39"/>
                    <a:pt x="49" y="39"/>
                  </a:cubicBezTo>
                  <a:cubicBezTo>
                    <a:pt x="67" y="21"/>
                    <a:pt x="67" y="21"/>
                    <a:pt x="67" y="21"/>
                  </a:cubicBezTo>
                  <a:cubicBezTo>
                    <a:pt x="67" y="21"/>
                    <a:pt x="67" y="20"/>
                    <a:pt x="67" y="20"/>
                  </a:cubicBezTo>
                  <a:cubicBezTo>
                    <a:pt x="67" y="19"/>
                    <a:pt x="67" y="19"/>
                    <a:pt x="67" y="19"/>
                  </a:cubicBezTo>
                  <a:cubicBezTo>
                    <a:pt x="49" y="0"/>
                    <a:pt x="49" y="0"/>
                    <a:pt x="49" y="0"/>
                  </a:cubicBezTo>
                  <a:cubicBezTo>
                    <a:pt x="48" y="0"/>
                    <a:pt x="48" y="0"/>
                    <a:pt x="47" y="0"/>
                  </a:cubicBezTo>
                  <a:cubicBezTo>
                    <a:pt x="46" y="0"/>
                    <a:pt x="45" y="1"/>
                    <a:pt x="45" y="2"/>
                  </a:cubicBezTo>
                  <a:cubicBezTo>
                    <a:pt x="45" y="2"/>
                    <a:pt x="46" y="3"/>
                    <a:pt x="46" y="3"/>
                  </a:cubicBezTo>
                  <a:cubicBezTo>
                    <a:pt x="61" y="18"/>
                    <a:pt x="61" y="18"/>
                    <a:pt x="61" y="18"/>
                  </a:cubicBezTo>
                  <a:cubicBezTo>
                    <a:pt x="2" y="18"/>
                    <a:pt x="2" y="18"/>
                    <a:pt x="2" y="18"/>
                  </a:cubicBezTo>
                  <a:cubicBezTo>
                    <a:pt x="1" y="18"/>
                    <a:pt x="0" y="19"/>
                    <a:pt x="0" y="20"/>
                  </a:cubicBezTo>
                  <a:cubicBezTo>
                    <a:pt x="0" y="21"/>
                    <a:pt x="1" y="22"/>
                    <a:pt x="2" y="22"/>
                  </a:cubicBezTo>
                  <a:lnTo>
                    <a:pt x="61"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113"/>
            <p:cNvSpPr>
              <a:spLocks noEditPoints="1"/>
            </p:cNvSpPr>
            <p:nvPr/>
          </p:nvSpPr>
          <p:spPr bwMode="auto">
            <a:xfrm>
              <a:off x="5429250" y="1795463"/>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51 h 193"/>
                <a:gd name="T10" fmla="*/ 16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8 w 193"/>
                <a:gd name="T33" fmla="*/ 166 h 193"/>
                <a:gd name="T34" fmla="*/ 193 w 193"/>
                <a:gd name="T35" fmla="*/ 151 h 193"/>
                <a:gd name="T36" fmla="*/ 193 w 193"/>
                <a:gd name="T37" fmla="*/ 16 h 193"/>
                <a:gd name="T38" fmla="*/ 108 w 193"/>
                <a:gd name="T39" fmla="*/ 190 h 193"/>
                <a:gd name="T40" fmla="*/ 85 w 193"/>
                <a:gd name="T41" fmla="*/ 190 h 193"/>
                <a:gd name="T42" fmla="*/ 85 w 193"/>
                <a:gd name="T43" fmla="*/ 166 h 193"/>
                <a:gd name="T44" fmla="*/ 108 w 193"/>
                <a:gd name="T45" fmla="*/ 166 h 193"/>
                <a:gd name="T46" fmla="*/ 108 w 193"/>
                <a:gd name="T47" fmla="*/ 190 h 193"/>
                <a:gd name="T48" fmla="*/ 190 w 193"/>
                <a:gd name="T49" fmla="*/ 151 h 193"/>
                <a:gd name="T50" fmla="*/ 178 w 193"/>
                <a:gd name="T51" fmla="*/ 163 h 193"/>
                <a:gd name="T52" fmla="*/ 16 w 193"/>
                <a:gd name="T53" fmla="*/ 163 h 193"/>
                <a:gd name="T54" fmla="*/ 4 w 193"/>
                <a:gd name="T55" fmla="*/ 151 h 193"/>
                <a:gd name="T56" fmla="*/ 4 w 193"/>
                <a:gd name="T57" fmla="*/ 139 h 193"/>
                <a:gd name="T58" fmla="*/ 190 w 193"/>
                <a:gd name="T59" fmla="*/ 139 h 193"/>
                <a:gd name="T60" fmla="*/ 190 w 193"/>
                <a:gd name="T61" fmla="*/ 151 h 193"/>
                <a:gd name="T62" fmla="*/ 190 w 193"/>
                <a:gd name="T63" fmla="*/ 136 h 193"/>
                <a:gd name="T64" fmla="*/ 4 w 193"/>
                <a:gd name="T65" fmla="*/ 136 h 193"/>
                <a:gd name="T66" fmla="*/ 4 w 193"/>
                <a:gd name="T67" fmla="*/ 16 h 193"/>
                <a:gd name="T68" fmla="*/ 16 w 193"/>
                <a:gd name="T69" fmla="*/ 4 h 193"/>
                <a:gd name="T70" fmla="*/ 178 w 193"/>
                <a:gd name="T71" fmla="*/ 4 h 193"/>
                <a:gd name="T72" fmla="*/ 190 w 193"/>
                <a:gd name="T73" fmla="*/ 16 h 193"/>
                <a:gd name="T74" fmla="*/ 190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8" y="0"/>
                  </a:cubicBezTo>
                  <a:cubicBezTo>
                    <a:pt x="16" y="0"/>
                    <a:pt x="16" y="0"/>
                    <a:pt x="16" y="0"/>
                  </a:cubicBezTo>
                  <a:cubicBezTo>
                    <a:pt x="7" y="0"/>
                    <a:pt x="0" y="7"/>
                    <a:pt x="0" y="16"/>
                  </a:cubicBezTo>
                  <a:cubicBezTo>
                    <a:pt x="0" y="151"/>
                    <a:pt x="0" y="151"/>
                    <a:pt x="0" y="151"/>
                  </a:cubicBezTo>
                  <a:cubicBezTo>
                    <a:pt x="0" y="159"/>
                    <a:pt x="7" y="166"/>
                    <a:pt x="16"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8" y="166"/>
                    <a:pt x="178" y="166"/>
                    <a:pt x="178" y="166"/>
                  </a:cubicBezTo>
                  <a:cubicBezTo>
                    <a:pt x="186" y="166"/>
                    <a:pt x="193" y="159"/>
                    <a:pt x="193" y="151"/>
                  </a:cubicBezTo>
                  <a:lnTo>
                    <a:pt x="193" y="16"/>
                  </a:lnTo>
                  <a:close/>
                  <a:moveTo>
                    <a:pt x="108" y="190"/>
                  </a:moveTo>
                  <a:cubicBezTo>
                    <a:pt x="85" y="190"/>
                    <a:pt x="85" y="190"/>
                    <a:pt x="85" y="190"/>
                  </a:cubicBezTo>
                  <a:cubicBezTo>
                    <a:pt x="85" y="166"/>
                    <a:pt x="85" y="166"/>
                    <a:pt x="85" y="166"/>
                  </a:cubicBezTo>
                  <a:cubicBezTo>
                    <a:pt x="108" y="166"/>
                    <a:pt x="108" y="166"/>
                    <a:pt x="108" y="166"/>
                  </a:cubicBezTo>
                  <a:lnTo>
                    <a:pt x="108" y="190"/>
                  </a:lnTo>
                  <a:close/>
                  <a:moveTo>
                    <a:pt x="190" y="151"/>
                  </a:moveTo>
                  <a:cubicBezTo>
                    <a:pt x="190" y="157"/>
                    <a:pt x="184" y="163"/>
                    <a:pt x="178" y="163"/>
                  </a:cubicBezTo>
                  <a:cubicBezTo>
                    <a:pt x="16" y="163"/>
                    <a:pt x="16" y="163"/>
                    <a:pt x="16" y="163"/>
                  </a:cubicBezTo>
                  <a:cubicBezTo>
                    <a:pt x="9" y="163"/>
                    <a:pt x="4" y="157"/>
                    <a:pt x="4" y="151"/>
                  </a:cubicBezTo>
                  <a:cubicBezTo>
                    <a:pt x="4" y="139"/>
                    <a:pt x="4" y="139"/>
                    <a:pt x="4" y="139"/>
                  </a:cubicBezTo>
                  <a:cubicBezTo>
                    <a:pt x="190" y="139"/>
                    <a:pt x="190" y="139"/>
                    <a:pt x="190" y="139"/>
                  </a:cubicBezTo>
                  <a:lnTo>
                    <a:pt x="190" y="151"/>
                  </a:lnTo>
                  <a:close/>
                  <a:moveTo>
                    <a:pt x="190" y="136"/>
                  </a:moveTo>
                  <a:cubicBezTo>
                    <a:pt x="4" y="136"/>
                    <a:pt x="4" y="136"/>
                    <a:pt x="4" y="136"/>
                  </a:cubicBezTo>
                  <a:cubicBezTo>
                    <a:pt x="4" y="16"/>
                    <a:pt x="4" y="16"/>
                    <a:pt x="4" y="16"/>
                  </a:cubicBezTo>
                  <a:cubicBezTo>
                    <a:pt x="4" y="9"/>
                    <a:pt x="9" y="4"/>
                    <a:pt x="16" y="4"/>
                  </a:cubicBezTo>
                  <a:cubicBezTo>
                    <a:pt x="178" y="4"/>
                    <a:pt x="178" y="4"/>
                    <a:pt x="178" y="4"/>
                  </a:cubicBezTo>
                  <a:cubicBezTo>
                    <a:pt x="184" y="4"/>
                    <a:pt x="190" y="9"/>
                    <a:pt x="190" y="16"/>
                  </a:cubicBezTo>
                  <a:lnTo>
                    <a:pt x="190"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5" name="Group 54"/>
          <p:cNvGrpSpPr/>
          <p:nvPr/>
        </p:nvGrpSpPr>
        <p:grpSpPr>
          <a:xfrm>
            <a:off x="6284918" y="1795469"/>
            <a:ext cx="434975" cy="434975"/>
            <a:chOff x="6284913" y="1795463"/>
            <a:chExt cx="434975" cy="434975"/>
          </a:xfrm>
          <a:solidFill>
            <a:schemeClr val="tx2">
              <a:lumMod val="20000"/>
              <a:lumOff val="80000"/>
            </a:schemeClr>
          </a:solidFill>
        </p:grpSpPr>
        <p:sp>
          <p:nvSpPr>
            <p:cNvPr id="56" name="Freeform 114"/>
            <p:cNvSpPr>
              <a:spLocks noEditPoints="1"/>
            </p:cNvSpPr>
            <p:nvPr/>
          </p:nvSpPr>
          <p:spPr bwMode="auto">
            <a:xfrm>
              <a:off x="6365875" y="1847851"/>
              <a:ext cx="273050" cy="261938"/>
            </a:xfrm>
            <a:custGeom>
              <a:avLst/>
              <a:gdLst>
                <a:gd name="T0" fmla="*/ 60 w 121"/>
                <a:gd name="T1" fmla="*/ 116 h 116"/>
                <a:gd name="T2" fmla="*/ 121 w 121"/>
                <a:gd name="T3" fmla="*/ 74 h 116"/>
                <a:gd name="T4" fmla="*/ 113 w 121"/>
                <a:gd name="T5" fmla="*/ 52 h 116"/>
                <a:gd name="T6" fmla="*/ 112 w 121"/>
                <a:gd name="T7" fmla="*/ 52 h 116"/>
                <a:gd name="T8" fmla="*/ 112 w 121"/>
                <a:gd name="T9" fmla="*/ 0 h 116"/>
                <a:gd name="T10" fmla="*/ 85 w 121"/>
                <a:gd name="T11" fmla="*/ 35 h 116"/>
                <a:gd name="T12" fmla="*/ 83 w 121"/>
                <a:gd name="T13" fmla="*/ 35 h 116"/>
                <a:gd name="T14" fmla="*/ 60 w 121"/>
                <a:gd name="T15" fmla="*/ 31 h 116"/>
                <a:gd name="T16" fmla="*/ 0 w 121"/>
                <a:gd name="T17" fmla="*/ 74 h 116"/>
                <a:gd name="T18" fmla="*/ 60 w 121"/>
                <a:gd name="T19" fmla="*/ 116 h 116"/>
                <a:gd name="T20" fmla="*/ 60 w 121"/>
                <a:gd name="T21" fmla="*/ 35 h 116"/>
                <a:gd name="T22" fmla="*/ 87 w 121"/>
                <a:gd name="T23" fmla="*/ 40 h 116"/>
                <a:gd name="T24" fmla="*/ 108 w 121"/>
                <a:gd name="T25" fmla="*/ 14 h 116"/>
                <a:gd name="T26" fmla="*/ 108 w 121"/>
                <a:gd name="T27" fmla="*/ 53 h 116"/>
                <a:gd name="T28" fmla="*/ 117 w 121"/>
                <a:gd name="T29" fmla="*/ 74 h 116"/>
                <a:gd name="T30" fmla="*/ 60 w 121"/>
                <a:gd name="T31" fmla="*/ 113 h 116"/>
                <a:gd name="T32" fmla="*/ 4 w 121"/>
                <a:gd name="T33" fmla="*/ 74 h 116"/>
                <a:gd name="T34" fmla="*/ 60 w 121"/>
                <a:gd name="T35" fmla="*/ 3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1" h="116">
                  <a:moveTo>
                    <a:pt x="60" y="116"/>
                  </a:moveTo>
                  <a:cubicBezTo>
                    <a:pt x="94" y="116"/>
                    <a:pt x="121" y="97"/>
                    <a:pt x="121" y="74"/>
                  </a:cubicBezTo>
                  <a:cubicBezTo>
                    <a:pt x="121" y="66"/>
                    <a:pt x="118" y="59"/>
                    <a:pt x="113" y="52"/>
                  </a:cubicBezTo>
                  <a:cubicBezTo>
                    <a:pt x="112" y="52"/>
                    <a:pt x="112" y="52"/>
                    <a:pt x="112" y="52"/>
                  </a:cubicBezTo>
                  <a:cubicBezTo>
                    <a:pt x="112" y="0"/>
                    <a:pt x="112" y="0"/>
                    <a:pt x="112" y="0"/>
                  </a:cubicBezTo>
                  <a:cubicBezTo>
                    <a:pt x="85" y="35"/>
                    <a:pt x="85" y="35"/>
                    <a:pt x="85" y="35"/>
                  </a:cubicBezTo>
                  <a:cubicBezTo>
                    <a:pt x="83" y="35"/>
                    <a:pt x="83" y="35"/>
                    <a:pt x="83" y="35"/>
                  </a:cubicBezTo>
                  <a:cubicBezTo>
                    <a:pt x="76" y="33"/>
                    <a:pt x="68" y="31"/>
                    <a:pt x="60" y="31"/>
                  </a:cubicBezTo>
                  <a:cubicBezTo>
                    <a:pt x="27" y="31"/>
                    <a:pt x="0" y="50"/>
                    <a:pt x="0" y="74"/>
                  </a:cubicBezTo>
                  <a:cubicBezTo>
                    <a:pt x="0" y="97"/>
                    <a:pt x="27" y="116"/>
                    <a:pt x="60" y="116"/>
                  </a:cubicBezTo>
                  <a:close/>
                  <a:moveTo>
                    <a:pt x="60" y="35"/>
                  </a:moveTo>
                  <a:cubicBezTo>
                    <a:pt x="70" y="35"/>
                    <a:pt x="79" y="37"/>
                    <a:pt x="87" y="40"/>
                  </a:cubicBezTo>
                  <a:cubicBezTo>
                    <a:pt x="108" y="14"/>
                    <a:pt x="108" y="14"/>
                    <a:pt x="108" y="14"/>
                  </a:cubicBezTo>
                  <a:cubicBezTo>
                    <a:pt x="108" y="53"/>
                    <a:pt x="108" y="53"/>
                    <a:pt x="108" y="53"/>
                  </a:cubicBezTo>
                  <a:cubicBezTo>
                    <a:pt x="114" y="59"/>
                    <a:pt x="117" y="66"/>
                    <a:pt x="117" y="74"/>
                  </a:cubicBezTo>
                  <a:cubicBezTo>
                    <a:pt x="117" y="95"/>
                    <a:pt x="92" y="113"/>
                    <a:pt x="60" y="113"/>
                  </a:cubicBezTo>
                  <a:cubicBezTo>
                    <a:pt x="29" y="113"/>
                    <a:pt x="4" y="95"/>
                    <a:pt x="4" y="74"/>
                  </a:cubicBezTo>
                  <a:cubicBezTo>
                    <a:pt x="4" y="53"/>
                    <a:pt x="29" y="35"/>
                    <a:pt x="60"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115"/>
            <p:cNvSpPr>
              <a:spLocks noEditPoints="1"/>
            </p:cNvSpPr>
            <p:nvPr/>
          </p:nvSpPr>
          <p:spPr bwMode="auto">
            <a:xfrm>
              <a:off x="6467475" y="1989138"/>
              <a:ext cx="69850" cy="49213"/>
            </a:xfrm>
            <a:custGeom>
              <a:avLst/>
              <a:gdLst>
                <a:gd name="T0" fmla="*/ 15 w 31"/>
                <a:gd name="T1" fmla="*/ 22 h 22"/>
                <a:gd name="T2" fmla="*/ 31 w 31"/>
                <a:gd name="T3" fmla="*/ 11 h 22"/>
                <a:gd name="T4" fmla="*/ 15 w 31"/>
                <a:gd name="T5" fmla="*/ 0 h 22"/>
                <a:gd name="T6" fmla="*/ 0 w 31"/>
                <a:gd name="T7" fmla="*/ 11 h 22"/>
                <a:gd name="T8" fmla="*/ 15 w 31"/>
                <a:gd name="T9" fmla="*/ 22 h 22"/>
                <a:gd name="T10" fmla="*/ 15 w 31"/>
                <a:gd name="T11" fmla="*/ 4 h 22"/>
                <a:gd name="T12" fmla="*/ 27 w 31"/>
                <a:gd name="T13" fmla="*/ 11 h 22"/>
                <a:gd name="T14" fmla="*/ 15 w 31"/>
                <a:gd name="T15" fmla="*/ 18 h 22"/>
                <a:gd name="T16" fmla="*/ 4 w 31"/>
                <a:gd name="T17" fmla="*/ 11 h 22"/>
                <a:gd name="T18" fmla="*/ 15 w 31"/>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2">
                  <a:moveTo>
                    <a:pt x="15" y="22"/>
                  </a:moveTo>
                  <a:cubicBezTo>
                    <a:pt x="24" y="22"/>
                    <a:pt x="31" y="17"/>
                    <a:pt x="31" y="11"/>
                  </a:cubicBezTo>
                  <a:cubicBezTo>
                    <a:pt x="31" y="5"/>
                    <a:pt x="24" y="0"/>
                    <a:pt x="15" y="0"/>
                  </a:cubicBezTo>
                  <a:cubicBezTo>
                    <a:pt x="7" y="0"/>
                    <a:pt x="0" y="5"/>
                    <a:pt x="0" y="11"/>
                  </a:cubicBezTo>
                  <a:cubicBezTo>
                    <a:pt x="0" y="17"/>
                    <a:pt x="7" y="22"/>
                    <a:pt x="15" y="22"/>
                  </a:cubicBezTo>
                  <a:close/>
                  <a:moveTo>
                    <a:pt x="15" y="4"/>
                  </a:moveTo>
                  <a:cubicBezTo>
                    <a:pt x="22" y="4"/>
                    <a:pt x="27" y="7"/>
                    <a:pt x="27" y="11"/>
                  </a:cubicBezTo>
                  <a:cubicBezTo>
                    <a:pt x="27" y="15"/>
                    <a:pt x="22" y="18"/>
                    <a:pt x="15" y="18"/>
                  </a:cubicBezTo>
                  <a:cubicBezTo>
                    <a:pt x="9" y="18"/>
                    <a:pt x="4" y="15"/>
                    <a:pt x="4" y="11"/>
                  </a:cubicBezTo>
                  <a:cubicBezTo>
                    <a:pt x="4" y="7"/>
                    <a:pt x="9" y="4"/>
                    <a:pt x="1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116"/>
            <p:cNvSpPr>
              <a:spLocks/>
            </p:cNvSpPr>
            <p:nvPr/>
          </p:nvSpPr>
          <p:spPr bwMode="auto">
            <a:xfrm>
              <a:off x="6386513" y="1855788"/>
              <a:ext cx="150813" cy="20638"/>
            </a:xfrm>
            <a:custGeom>
              <a:avLst/>
              <a:gdLst>
                <a:gd name="T0" fmla="*/ 63 w 67"/>
                <a:gd name="T1" fmla="*/ 0 h 9"/>
                <a:gd name="T2" fmla="*/ 4 w 67"/>
                <a:gd name="T3" fmla="*/ 0 h 9"/>
                <a:gd name="T4" fmla="*/ 0 w 67"/>
                <a:gd name="T5" fmla="*/ 5 h 9"/>
                <a:gd name="T6" fmla="*/ 4 w 67"/>
                <a:gd name="T7" fmla="*/ 9 h 9"/>
                <a:gd name="T8" fmla="*/ 63 w 67"/>
                <a:gd name="T9" fmla="*/ 9 h 9"/>
                <a:gd name="T10" fmla="*/ 67 w 67"/>
                <a:gd name="T11" fmla="*/ 5 h 9"/>
                <a:gd name="T12" fmla="*/ 63 w 6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67" h="9">
                  <a:moveTo>
                    <a:pt x="63" y="0"/>
                  </a:moveTo>
                  <a:cubicBezTo>
                    <a:pt x="4" y="0"/>
                    <a:pt x="4" y="0"/>
                    <a:pt x="4" y="0"/>
                  </a:cubicBezTo>
                  <a:cubicBezTo>
                    <a:pt x="2" y="0"/>
                    <a:pt x="0" y="2"/>
                    <a:pt x="0" y="5"/>
                  </a:cubicBezTo>
                  <a:cubicBezTo>
                    <a:pt x="0" y="7"/>
                    <a:pt x="2" y="9"/>
                    <a:pt x="4" y="9"/>
                  </a:cubicBezTo>
                  <a:cubicBezTo>
                    <a:pt x="63" y="9"/>
                    <a:pt x="63" y="9"/>
                    <a:pt x="63" y="9"/>
                  </a:cubicBezTo>
                  <a:cubicBezTo>
                    <a:pt x="65" y="9"/>
                    <a:pt x="67" y="7"/>
                    <a:pt x="67" y="5"/>
                  </a:cubicBezTo>
                  <a:cubicBezTo>
                    <a:pt x="67" y="2"/>
                    <a:pt x="65" y="0"/>
                    <a:pt x="6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Oval 117"/>
            <p:cNvSpPr>
              <a:spLocks noChangeArrowheads="1"/>
            </p:cNvSpPr>
            <p:nvPr/>
          </p:nvSpPr>
          <p:spPr bwMode="auto">
            <a:xfrm>
              <a:off x="6670675" y="2122488"/>
              <a:ext cx="9525"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Oval 118"/>
            <p:cNvSpPr>
              <a:spLocks noChangeArrowheads="1"/>
            </p:cNvSpPr>
            <p:nvPr/>
          </p:nvSpPr>
          <p:spPr bwMode="auto">
            <a:xfrm>
              <a:off x="6670675" y="1835151"/>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Oval 119"/>
            <p:cNvSpPr>
              <a:spLocks noChangeArrowheads="1"/>
            </p:cNvSpPr>
            <p:nvPr/>
          </p:nvSpPr>
          <p:spPr bwMode="auto">
            <a:xfrm>
              <a:off x="6324600" y="1835151"/>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120"/>
            <p:cNvSpPr>
              <a:spLocks noEditPoints="1"/>
            </p:cNvSpPr>
            <p:nvPr/>
          </p:nvSpPr>
          <p:spPr bwMode="auto">
            <a:xfrm>
              <a:off x="6284913" y="1795463"/>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2 h 193"/>
                <a:gd name="T28" fmla="*/ 8 w 193"/>
                <a:gd name="T29" fmla="*/ 164 h 193"/>
                <a:gd name="T30" fmla="*/ 15 w 193"/>
                <a:gd name="T31" fmla="*/ 166 h 193"/>
                <a:gd name="T32" fmla="*/ 178 w 193"/>
                <a:gd name="T33" fmla="*/ 166 h 193"/>
                <a:gd name="T34" fmla="*/ 185 w 193"/>
                <a:gd name="T35" fmla="*/ 164 h 193"/>
                <a:gd name="T36" fmla="*/ 189 w 193"/>
                <a:gd name="T37" fmla="*/ 162 h 193"/>
                <a:gd name="T38" fmla="*/ 189 w 193"/>
                <a:gd name="T39" fmla="*/ 178 h 193"/>
                <a:gd name="T40" fmla="*/ 189 w 193"/>
                <a:gd name="T41" fmla="*/ 151 h 193"/>
                <a:gd name="T42" fmla="*/ 178 w 193"/>
                <a:gd name="T43" fmla="*/ 163 h 193"/>
                <a:gd name="T44" fmla="*/ 15 w 193"/>
                <a:gd name="T45" fmla="*/ 163 h 193"/>
                <a:gd name="T46" fmla="*/ 4 w 193"/>
                <a:gd name="T47" fmla="*/ 151 h 193"/>
                <a:gd name="T48" fmla="*/ 4 w 193"/>
                <a:gd name="T49" fmla="*/ 16 h 193"/>
                <a:gd name="T50" fmla="*/ 15 w 193"/>
                <a:gd name="T51" fmla="*/ 4 h 193"/>
                <a:gd name="T52" fmla="*/ 178 w 193"/>
                <a:gd name="T53" fmla="*/ 4 h 193"/>
                <a:gd name="T54" fmla="*/ 189 w 193"/>
                <a:gd name="T55" fmla="*/ 16 h 193"/>
                <a:gd name="T56" fmla="*/ 189 w 193"/>
                <a:gd name="T57" fmla="*/ 15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7"/>
                    <a:pt x="7" y="193"/>
                    <a:pt x="15" y="193"/>
                  </a:cubicBezTo>
                  <a:cubicBezTo>
                    <a:pt x="178" y="193"/>
                    <a:pt x="178" y="193"/>
                    <a:pt x="178" y="193"/>
                  </a:cubicBezTo>
                  <a:cubicBezTo>
                    <a:pt x="186" y="193"/>
                    <a:pt x="193" y="187"/>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2"/>
                    <a:pt x="4" y="162"/>
                    <a:pt x="4" y="162"/>
                  </a:cubicBezTo>
                  <a:cubicBezTo>
                    <a:pt x="8" y="164"/>
                    <a:pt x="8" y="164"/>
                    <a:pt x="8" y="164"/>
                  </a:cubicBezTo>
                  <a:cubicBezTo>
                    <a:pt x="10" y="166"/>
                    <a:pt x="13" y="166"/>
                    <a:pt x="15" y="166"/>
                  </a:cubicBezTo>
                  <a:cubicBezTo>
                    <a:pt x="178" y="166"/>
                    <a:pt x="178" y="166"/>
                    <a:pt x="178" y="166"/>
                  </a:cubicBezTo>
                  <a:cubicBezTo>
                    <a:pt x="180" y="166"/>
                    <a:pt x="183" y="166"/>
                    <a:pt x="185" y="164"/>
                  </a:cubicBezTo>
                  <a:cubicBezTo>
                    <a:pt x="189" y="162"/>
                    <a:pt x="189" y="162"/>
                    <a:pt x="189" y="162"/>
                  </a:cubicBezTo>
                  <a:lnTo>
                    <a:pt x="189" y="178"/>
                  </a:lnTo>
                  <a:close/>
                  <a:moveTo>
                    <a:pt x="189" y="151"/>
                  </a:moveTo>
                  <a:cubicBezTo>
                    <a:pt x="189" y="157"/>
                    <a:pt x="184" y="163"/>
                    <a:pt x="178" y="163"/>
                  </a:cubicBezTo>
                  <a:cubicBezTo>
                    <a:pt x="15" y="163"/>
                    <a:pt x="15" y="163"/>
                    <a:pt x="15" y="163"/>
                  </a:cubicBezTo>
                  <a:cubicBezTo>
                    <a:pt x="9" y="163"/>
                    <a:pt x="4" y="157"/>
                    <a:pt x="4" y="151"/>
                  </a:cubicBezTo>
                  <a:cubicBezTo>
                    <a:pt x="4" y="16"/>
                    <a:pt x="4" y="16"/>
                    <a:pt x="4" y="16"/>
                  </a:cubicBezTo>
                  <a:cubicBezTo>
                    <a:pt x="4" y="9"/>
                    <a:pt x="9" y="4"/>
                    <a:pt x="15" y="4"/>
                  </a:cubicBezTo>
                  <a:cubicBezTo>
                    <a:pt x="178" y="4"/>
                    <a:pt x="178" y="4"/>
                    <a:pt x="178" y="4"/>
                  </a:cubicBezTo>
                  <a:cubicBezTo>
                    <a:pt x="184" y="4"/>
                    <a:pt x="189" y="9"/>
                    <a:pt x="189" y="16"/>
                  </a:cubicBezTo>
                  <a:lnTo>
                    <a:pt x="189"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Oval 121"/>
            <p:cNvSpPr>
              <a:spLocks noChangeArrowheads="1"/>
            </p:cNvSpPr>
            <p:nvPr/>
          </p:nvSpPr>
          <p:spPr bwMode="auto">
            <a:xfrm>
              <a:off x="6324600" y="2122488"/>
              <a:ext cx="9525"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 name="Group 63"/>
          <p:cNvGrpSpPr/>
          <p:nvPr/>
        </p:nvGrpSpPr>
        <p:grpSpPr>
          <a:xfrm>
            <a:off x="7140581" y="1795469"/>
            <a:ext cx="434975" cy="434975"/>
            <a:chOff x="7140575" y="1795463"/>
            <a:chExt cx="434975" cy="434975"/>
          </a:xfrm>
          <a:solidFill>
            <a:schemeClr val="tx2">
              <a:lumMod val="20000"/>
              <a:lumOff val="80000"/>
            </a:schemeClr>
          </a:solidFill>
        </p:grpSpPr>
        <p:sp>
          <p:nvSpPr>
            <p:cNvPr id="65" name="Rectangle 122"/>
            <p:cNvSpPr>
              <a:spLocks noChangeArrowheads="1"/>
            </p:cNvSpPr>
            <p:nvPr/>
          </p:nvSpPr>
          <p:spPr bwMode="auto">
            <a:xfrm>
              <a:off x="7404100" y="1835151"/>
              <a:ext cx="28575" cy="714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Rectangle 123"/>
            <p:cNvSpPr>
              <a:spLocks noChangeArrowheads="1"/>
            </p:cNvSpPr>
            <p:nvPr/>
          </p:nvSpPr>
          <p:spPr bwMode="auto">
            <a:xfrm>
              <a:off x="7281863" y="1835151"/>
              <a:ext cx="69850"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Rectangle 124"/>
            <p:cNvSpPr>
              <a:spLocks noChangeArrowheads="1"/>
            </p:cNvSpPr>
            <p:nvPr/>
          </p:nvSpPr>
          <p:spPr bwMode="auto">
            <a:xfrm>
              <a:off x="7281863" y="1876426"/>
              <a:ext cx="49213"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125"/>
            <p:cNvSpPr>
              <a:spLocks noEditPoints="1"/>
            </p:cNvSpPr>
            <p:nvPr/>
          </p:nvSpPr>
          <p:spPr bwMode="auto">
            <a:xfrm>
              <a:off x="7140575" y="1795463"/>
              <a:ext cx="434975" cy="434975"/>
            </a:xfrm>
            <a:custGeom>
              <a:avLst/>
              <a:gdLst>
                <a:gd name="T0" fmla="*/ 193 w 193"/>
                <a:gd name="T1" fmla="*/ 35 h 193"/>
                <a:gd name="T2" fmla="*/ 158 w 193"/>
                <a:gd name="T3" fmla="*/ 0 h 193"/>
                <a:gd name="T4" fmla="*/ 15 w 193"/>
                <a:gd name="T5" fmla="*/ 0 h 193"/>
                <a:gd name="T6" fmla="*/ 0 w 193"/>
                <a:gd name="T7" fmla="*/ 16 h 193"/>
                <a:gd name="T8" fmla="*/ 0 w 193"/>
                <a:gd name="T9" fmla="*/ 178 h 193"/>
                <a:gd name="T10" fmla="*/ 15 w 193"/>
                <a:gd name="T11" fmla="*/ 193 h 193"/>
                <a:gd name="T12" fmla="*/ 177 w 193"/>
                <a:gd name="T13" fmla="*/ 193 h 193"/>
                <a:gd name="T14" fmla="*/ 193 w 193"/>
                <a:gd name="T15" fmla="*/ 178 h 193"/>
                <a:gd name="T16" fmla="*/ 193 w 193"/>
                <a:gd name="T17" fmla="*/ 35 h 193"/>
                <a:gd name="T18" fmla="*/ 48 w 193"/>
                <a:gd name="T19" fmla="*/ 4 h 193"/>
                <a:gd name="T20" fmla="*/ 144 w 193"/>
                <a:gd name="T21" fmla="*/ 4 h 193"/>
                <a:gd name="T22" fmla="*/ 144 w 193"/>
                <a:gd name="T23" fmla="*/ 63 h 193"/>
                <a:gd name="T24" fmla="*/ 48 w 193"/>
                <a:gd name="T25" fmla="*/ 63 h 193"/>
                <a:gd name="T26" fmla="*/ 48 w 193"/>
                <a:gd name="T27" fmla="*/ 4 h 193"/>
                <a:gd name="T28" fmla="*/ 162 w 193"/>
                <a:gd name="T29" fmla="*/ 190 h 193"/>
                <a:gd name="T30" fmla="*/ 30 w 193"/>
                <a:gd name="T31" fmla="*/ 190 h 193"/>
                <a:gd name="T32" fmla="*/ 30 w 193"/>
                <a:gd name="T33" fmla="*/ 103 h 193"/>
                <a:gd name="T34" fmla="*/ 162 w 193"/>
                <a:gd name="T35" fmla="*/ 103 h 193"/>
                <a:gd name="T36" fmla="*/ 162 w 193"/>
                <a:gd name="T37" fmla="*/ 190 h 193"/>
                <a:gd name="T38" fmla="*/ 189 w 193"/>
                <a:gd name="T39" fmla="*/ 178 h 193"/>
                <a:gd name="T40" fmla="*/ 177 w 193"/>
                <a:gd name="T41" fmla="*/ 190 h 193"/>
                <a:gd name="T42" fmla="*/ 166 w 193"/>
                <a:gd name="T43" fmla="*/ 190 h 193"/>
                <a:gd name="T44" fmla="*/ 166 w 193"/>
                <a:gd name="T45" fmla="*/ 106 h 193"/>
                <a:gd name="T46" fmla="*/ 159 w 193"/>
                <a:gd name="T47" fmla="*/ 100 h 193"/>
                <a:gd name="T48" fmla="*/ 33 w 193"/>
                <a:gd name="T49" fmla="*/ 100 h 193"/>
                <a:gd name="T50" fmla="*/ 27 w 193"/>
                <a:gd name="T51" fmla="*/ 106 h 193"/>
                <a:gd name="T52" fmla="*/ 27 w 193"/>
                <a:gd name="T53" fmla="*/ 190 h 193"/>
                <a:gd name="T54" fmla="*/ 15 w 193"/>
                <a:gd name="T55" fmla="*/ 190 h 193"/>
                <a:gd name="T56" fmla="*/ 3 w 193"/>
                <a:gd name="T57" fmla="*/ 178 h 193"/>
                <a:gd name="T58" fmla="*/ 3 w 193"/>
                <a:gd name="T59" fmla="*/ 16 h 193"/>
                <a:gd name="T60" fmla="*/ 15 w 193"/>
                <a:gd name="T61" fmla="*/ 4 h 193"/>
                <a:gd name="T62" fmla="*/ 45 w 193"/>
                <a:gd name="T63" fmla="*/ 4 h 193"/>
                <a:gd name="T64" fmla="*/ 45 w 193"/>
                <a:gd name="T65" fmla="*/ 61 h 193"/>
                <a:gd name="T66" fmla="*/ 51 w 193"/>
                <a:gd name="T67" fmla="*/ 67 h 193"/>
                <a:gd name="T68" fmla="*/ 141 w 193"/>
                <a:gd name="T69" fmla="*/ 67 h 193"/>
                <a:gd name="T70" fmla="*/ 148 w 193"/>
                <a:gd name="T71" fmla="*/ 61 h 193"/>
                <a:gd name="T72" fmla="*/ 148 w 193"/>
                <a:gd name="T73" fmla="*/ 4 h 193"/>
                <a:gd name="T74" fmla="*/ 156 w 193"/>
                <a:gd name="T75" fmla="*/ 4 h 193"/>
                <a:gd name="T76" fmla="*/ 189 w 193"/>
                <a:gd name="T77" fmla="*/ 37 h 193"/>
                <a:gd name="T78" fmla="*/ 189 w 193"/>
                <a:gd name="T79"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35"/>
                  </a:moveTo>
                  <a:cubicBezTo>
                    <a:pt x="158" y="0"/>
                    <a:pt x="158" y="0"/>
                    <a:pt x="158" y="0"/>
                  </a:cubicBezTo>
                  <a:cubicBezTo>
                    <a:pt x="15" y="0"/>
                    <a:pt x="15" y="0"/>
                    <a:pt x="15" y="0"/>
                  </a:cubicBezTo>
                  <a:cubicBezTo>
                    <a:pt x="7" y="0"/>
                    <a:pt x="0" y="7"/>
                    <a:pt x="0" y="16"/>
                  </a:cubicBezTo>
                  <a:cubicBezTo>
                    <a:pt x="0" y="178"/>
                    <a:pt x="0" y="178"/>
                    <a:pt x="0" y="178"/>
                  </a:cubicBezTo>
                  <a:cubicBezTo>
                    <a:pt x="0" y="187"/>
                    <a:pt x="7" y="193"/>
                    <a:pt x="15" y="193"/>
                  </a:cubicBezTo>
                  <a:cubicBezTo>
                    <a:pt x="177" y="193"/>
                    <a:pt x="177" y="193"/>
                    <a:pt x="177" y="193"/>
                  </a:cubicBezTo>
                  <a:cubicBezTo>
                    <a:pt x="186" y="193"/>
                    <a:pt x="193" y="187"/>
                    <a:pt x="193" y="178"/>
                  </a:cubicBezTo>
                  <a:lnTo>
                    <a:pt x="193" y="35"/>
                  </a:lnTo>
                  <a:close/>
                  <a:moveTo>
                    <a:pt x="48" y="4"/>
                  </a:moveTo>
                  <a:cubicBezTo>
                    <a:pt x="144" y="4"/>
                    <a:pt x="144" y="4"/>
                    <a:pt x="144" y="4"/>
                  </a:cubicBezTo>
                  <a:cubicBezTo>
                    <a:pt x="144" y="63"/>
                    <a:pt x="144" y="63"/>
                    <a:pt x="144" y="63"/>
                  </a:cubicBezTo>
                  <a:cubicBezTo>
                    <a:pt x="48" y="63"/>
                    <a:pt x="48" y="63"/>
                    <a:pt x="48" y="63"/>
                  </a:cubicBezTo>
                  <a:lnTo>
                    <a:pt x="48" y="4"/>
                  </a:lnTo>
                  <a:close/>
                  <a:moveTo>
                    <a:pt x="162" y="190"/>
                  </a:moveTo>
                  <a:cubicBezTo>
                    <a:pt x="30" y="190"/>
                    <a:pt x="30" y="190"/>
                    <a:pt x="30" y="190"/>
                  </a:cubicBezTo>
                  <a:cubicBezTo>
                    <a:pt x="30" y="103"/>
                    <a:pt x="30" y="103"/>
                    <a:pt x="30" y="103"/>
                  </a:cubicBezTo>
                  <a:cubicBezTo>
                    <a:pt x="162" y="103"/>
                    <a:pt x="162" y="103"/>
                    <a:pt x="162" y="103"/>
                  </a:cubicBezTo>
                  <a:lnTo>
                    <a:pt x="162" y="190"/>
                  </a:lnTo>
                  <a:close/>
                  <a:moveTo>
                    <a:pt x="189" y="178"/>
                  </a:moveTo>
                  <a:cubicBezTo>
                    <a:pt x="189" y="184"/>
                    <a:pt x="184" y="190"/>
                    <a:pt x="177" y="190"/>
                  </a:cubicBezTo>
                  <a:cubicBezTo>
                    <a:pt x="166" y="190"/>
                    <a:pt x="166" y="190"/>
                    <a:pt x="166" y="190"/>
                  </a:cubicBezTo>
                  <a:cubicBezTo>
                    <a:pt x="166" y="106"/>
                    <a:pt x="166" y="106"/>
                    <a:pt x="166" y="106"/>
                  </a:cubicBezTo>
                  <a:cubicBezTo>
                    <a:pt x="166" y="102"/>
                    <a:pt x="163" y="100"/>
                    <a:pt x="159" y="100"/>
                  </a:cubicBezTo>
                  <a:cubicBezTo>
                    <a:pt x="33" y="100"/>
                    <a:pt x="33" y="100"/>
                    <a:pt x="33" y="100"/>
                  </a:cubicBezTo>
                  <a:cubicBezTo>
                    <a:pt x="30" y="100"/>
                    <a:pt x="27" y="102"/>
                    <a:pt x="27" y="106"/>
                  </a:cubicBezTo>
                  <a:cubicBezTo>
                    <a:pt x="27" y="190"/>
                    <a:pt x="27" y="190"/>
                    <a:pt x="27" y="190"/>
                  </a:cubicBezTo>
                  <a:cubicBezTo>
                    <a:pt x="15" y="190"/>
                    <a:pt x="15" y="190"/>
                    <a:pt x="15" y="190"/>
                  </a:cubicBezTo>
                  <a:cubicBezTo>
                    <a:pt x="9" y="190"/>
                    <a:pt x="3" y="184"/>
                    <a:pt x="3" y="178"/>
                  </a:cubicBezTo>
                  <a:cubicBezTo>
                    <a:pt x="3" y="16"/>
                    <a:pt x="3" y="16"/>
                    <a:pt x="3" y="16"/>
                  </a:cubicBezTo>
                  <a:cubicBezTo>
                    <a:pt x="3" y="9"/>
                    <a:pt x="9" y="4"/>
                    <a:pt x="15" y="4"/>
                  </a:cubicBezTo>
                  <a:cubicBezTo>
                    <a:pt x="45" y="4"/>
                    <a:pt x="45" y="4"/>
                    <a:pt x="45" y="4"/>
                  </a:cubicBezTo>
                  <a:cubicBezTo>
                    <a:pt x="45" y="61"/>
                    <a:pt x="45" y="61"/>
                    <a:pt x="45" y="61"/>
                  </a:cubicBezTo>
                  <a:cubicBezTo>
                    <a:pt x="45" y="64"/>
                    <a:pt x="48" y="67"/>
                    <a:pt x="51" y="67"/>
                  </a:cubicBezTo>
                  <a:cubicBezTo>
                    <a:pt x="141" y="67"/>
                    <a:pt x="141" y="67"/>
                    <a:pt x="141" y="67"/>
                  </a:cubicBezTo>
                  <a:cubicBezTo>
                    <a:pt x="145" y="67"/>
                    <a:pt x="148" y="64"/>
                    <a:pt x="148" y="61"/>
                  </a:cubicBezTo>
                  <a:cubicBezTo>
                    <a:pt x="148" y="4"/>
                    <a:pt x="148" y="4"/>
                    <a:pt x="148" y="4"/>
                  </a:cubicBezTo>
                  <a:cubicBezTo>
                    <a:pt x="156" y="4"/>
                    <a:pt x="156" y="4"/>
                    <a:pt x="156" y="4"/>
                  </a:cubicBezTo>
                  <a:cubicBezTo>
                    <a:pt x="189" y="37"/>
                    <a:pt x="189" y="37"/>
                    <a:pt x="189" y="37"/>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 name="Group 68"/>
          <p:cNvGrpSpPr/>
          <p:nvPr/>
        </p:nvGrpSpPr>
        <p:grpSpPr>
          <a:xfrm>
            <a:off x="7993065" y="1795469"/>
            <a:ext cx="436563" cy="434975"/>
            <a:chOff x="7993063" y="1795463"/>
            <a:chExt cx="436563" cy="434975"/>
          </a:xfrm>
          <a:solidFill>
            <a:schemeClr val="tx2">
              <a:lumMod val="20000"/>
              <a:lumOff val="80000"/>
            </a:schemeClr>
          </a:solidFill>
        </p:grpSpPr>
        <p:sp>
          <p:nvSpPr>
            <p:cNvPr id="70" name="Rectangle 126"/>
            <p:cNvSpPr>
              <a:spLocks noChangeArrowheads="1"/>
            </p:cNvSpPr>
            <p:nvPr/>
          </p:nvSpPr>
          <p:spPr bwMode="auto">
            <a:xfrm>
              <a:off x="8115300" y="2122488"/>
              <a:ext cx="192088"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Rectangle 127"/>
            <p:cNvSpPr>
              <a:spLocks noChangeArrowheads="1"/>
            </p:cNvSpPr>
            <p:nvPr/>
          </p:nvSpPr>
          <p:spPr bwMode="auto">
            <a:xfrm>
              <a:off x="8115300" y="2163763"/>
              <a:ext cx="192088"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Rectangle 128"/>
            <p:cNvSpPr>
              <a:spLocks noChangeArrowheads="1"/>
            </p:cNvSpPr>
            <p:nvPr/>
          </p:nvSpPr>
          <p:spPr bwMode="auto">
            <a:xfrm>
              <a:off x="8115300" y="2082801"/>
              <a:ext cx="111125"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29"/>
            <p:cNvSpPr>
              <a:spLocks noEditPoints="1"/>
            </p:cNvSpPr>
            <p:nvPr/>
          </p:nvSpPr>
          <p:spPr bwMode="auto">
            <a:xfrm>
              <a:off x="7993063" y="1795463"/>
              <a:ext cx="436563" cy="434975"/>
            </a:xfrm>
            <a:custGeom>
              <a:avLst/>
              <a:gdLst>
                <a:gd name="T0" fmla="*/ 193 w 193"/>
                <a:gd name="T1" fmla="*/ 35 h 193"/>
                <a:gd name="T2" fmla="*/ 159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35 h 193"/>
                <a:gd name="T18" fmla="*/ 49 w 193"/>
                <a:gd name="T19" fmla="*/ 4 h 193"/>
                <a:gd name="T20" fmla="*/ 145 w 193"/>
                <a:gd name="T21" fmla="*/ 4 h 193"/>
                <a:gd name="T22" fmla="*/ 145 w 193"/>
                <a:gd name="T23" fmla="*/ 63 h 193"/>
                <a:gd name="T24" fmla="*/ 49 w 193"/>
                <a:gd name="T25" fmla="*/ 63 h 193"/>
                <a:gd name="T26" fmla="*/ 49 w 193"/>
                <a:gd name="T27" fmla="*/ 4 h 193"/>
                <a:gd name="T28" fmla="*/ 163 w 193"/>
                <a:gd name="T29" fmla="*/ 190 h 193"/>
                <a:gd name="T30" fmla="*/ 31 w 193"/>
                <a:gd name="T31" fmla="*/ 190 h 193"/>
                <a:gd name="T32" fmla="*/ 31 w 193"/>
                <a:gd name="T33" fmla="*/ 103 h 193"/>
                <a:gd name="T34" fmla="*/ 163 w 193"/>
                <a:gd name="T35" fmla="*/ 103 h 193"/>
                <a:gd name="T36" fmla="*/ 163 w 193"/>
                <a:gd name="T37" fmla="*/ 190 h 193"/>
                <a:gd name="T38" fmla="*/ 190 w 193"/>
                <a:gd name="T39" fmla="*/ 178 h 193"/>
                <a:gd name="T40" fmla="*/ 178 w 193"/>
                <a:gd name="T41" fmla="*/ 190 h 193"/>
                <a:gd name="T42" fmla="*/ 166 w 193"/>
                <a:gd name="T43" fmla="*/ 190 h 193"/>
                <a:gd name="T44" fmla="*/ 166 w 193"/>
                <a:gd name="T45" fmla="*/ 106 h 193"/>
                <a:gd name="T46" fmla="*/ 160 w 193"/>
                <a:gd name="T47" fmla="*/ 100 h 193"/>
                <a:gd name="T48" fmla="*/ 34 w 193"/>
                <a:gd name="T49" fmla="*/ 100 h 193"/>
                <a:gd name="T50" fmla="*/ 27 w 193"/>
                <a:gd name="T51" fmla="*/ 106 h 193"/>
                <a:gd name="T52" fmla="*/ 27 w 193"/>
                <a:gd name="T53" fmla="*/ 190 h 193"/>
                <a:gd name="T54" fmla="*/ 16 w 193"/>
                <a:gd name="T55" fmla="*/ 190 h 193"/>
                <a:gd name="T56" fmla="*/ 4 w 193"/>
                <a:gd name="T57" fmla="*/ 178 h 193"/>
                <a:gd name="T58" fmla="*/ 4 w 193"/>
                <a:gd name="T59" fmla="*/ 16 h 193"/>
                <a:gd name="T60" fmla="*/ 16 w 193"/>
                <a:gd name="T61" fmla="*/ 4 h 193"/>
                <a:gd name="T62" fmla="*/ 45 w 193"/>
                <a:gd name="T63" fmla="*/ 4 h 193"/>
                <a:gd name="T64" fmla="*/ 45 w 193"/>
                <a:gd name="T65" fmla="*/ 61 h 193"/>
                <a:gd name="T66" fmla="*/ 52 w 193"/>
                <a:gd name="T67" fmla="*/ 67 h 193"/>
                <a:gd name="T68" fmla="*/ 142 w 193"/>
                <a:gd name="T69" fmla="*/ 67 h 193"/>
                <a:gd name="T70" fmla="*/ 148 w 193"/>
                <a:gd name="T71" fmla="*/ 61 h 193"/>
                <a:gd name="T72" fmla="*/ 148 w 193"/>
                <a:gd name="T73" fmla="*/ 4 h 193"/>
                <a:gd name="T74" fmla="*/ 157 w 193"/>
                <a:gd name="T75" fmla="*/ 4 h 193"/>
                <a:gd name="T76" fmla="*/ 190 w 193"/>
                <a:gd name="T77" fmla="*/ 37 h 193"/>
                <a:gd name="T78" fmla="*/ 190 w 193"/>
                <a:gd name="T79"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35"/>
                  </a:moveTo>
                  <a:cubicBezTo>
                    <a:pt x="159" y="0"/>
                    <a:pt x="159" y="0"/>
                    <a:pt x="159" y="0"/>
                  </a:cubicBezTo>
                  <a:cubicBezTo>
                    <a:pt x="16" y="0"/>
                    <a:pt x="16" y="0"/>
                    <a:pt x="16" y="0"/>
                  </a:cubicBezTo>
                  <a:cubicBezTo>
                    <a:pt x="7" y="0"/>
                    <a:pt x="0" y="7"/>
                    <a:pt x="0" y="16"/>
                  </a:cubicBezTo>
                  <a:cubicBezTo>
                    <a:pt x="0" y="178"/>
                    <a:pt x="0" y="178"/>
                    <a:pt x="0" y="178"/>
                  </a:cubicBezTo>
                  <a:cubicBezTo>
                    <a:pt x="0" y="187"/>
                    <a:pt x="7" y="193"/>
                    <a:pt x="16" y="193"/>
                  </a:cubicBezTo>
                  <a:cubicBezTo>
                    <a:pt x="178" y="193"/>
                    <a:pt x="178" y="193"/>
                    <a:pt x="178" y="193"/>
                  </a:cubicBezTo>
                  <a:cubicBezTo>
                    <a:pt x="187" y="193"/>
                    <a:pt x="193" y="187"/>
                    <a:pt x="193" y="178"/>
                  </a:cubicBezTo>
                  <a:lnTo>
                    <a:pt x="193" y="35"/>
                  </a:lnTo>
                  <a:close/>
                  <a:moveTo>
                    <a:pt x="49" y="4"/>
                  </a:moveTo>
                  <a:cubicBezTo>
                    <a:pt x="145" y="4"/>
                    <a:pt x="145" y="4"/>
                    <a:pt x="145" y="4"/>
                  </a:cubicBezTo>
                  <a:cubicBezTo>
                    <a:pt x="145" y="63"/>
                    <a:pt x="145" y="63"/>
                    <a:pt x="145" y="63"/>
                  </a:cubicBezTo>
                  <a:cubicBezTo>
                    <a:pt x="49" y="63"/>
                    <a:pt x="49" y="63"/>
                    <a:pt x="49" y="63"/>
                  </a:cubicBezTo>
                  <a:lnTo>
                    <a:pt x="49" y="4"/>
                  </a:lnTo>
                  <a:close/>
                  <a:moveTo>
                    <a:pt x="163" y="190"/>
                  </a:moveTo>
                  <a:cubicBezTo>
                    <a:pt x="31" y="190"/>
                    <a:pt x="31" y="190"/>
                    <a:pt x="31" y="190"/>
                  </a:cubicBezTo>
                  <a:cubicBezTo>
                    <a:pt x="31" y="103"/>
                    <a:pt x="31" y="103"/>
                    <a:pt x="31" y="103"/>
                  </a:cubicBezTo>
                  <a:cubicBezTo>
                    <a:pt x="163" y="103"/>
                    <a:pt x="163" y="103"/>
                    <a:pt x="163" y="103"/>
                  </a:cubicBezTo>
                  <a:lnTo>
                    <a:pt x="163" y="190"/>
                  </a:lnTo>
                  <a:close/>
                  <a:moveTo>
                    <a:pt x="190" y="178"/>
                  </a:moveTo>
                  <a:cubicBezTo>
                    <a:pt x="190" y="184"/>
                    <a:pt x="184" y="190"/>
                    <a:pt x="178" y="190"/>
                  </a:cubicBezTo>
                  <a:cubicBezTo>
                    <a:pt x="166" y="190"/>
                    <a:pt x="166" y="190"/>
                    <a:pt x="166" y="190"/>
                  </a:cubicBezTo>
                  <a:cubicBezTo>
                    <a:pt x="166" y="106"/>
                    <a:pt x="166" y="106"/>
                    <a:pt x="166" y="106"/>
                  </a:cubicBezTo>
                  <a:cubicBezTo>
                    <a:pt x="166" y="102"/>
                    <a:pt x="164" y="100"/>
                    <a:pt x="160" y="100"/>
                  </a:cubicBezTo>
                  <a:cubicBezTo>
                    <a:pt x="34" y="100"/>
                    <a:pt x="34" y="100"/>
                    <a:pt x="34" y="100"/>
                  </a:cubicBezTo>
                  <a:cubicBezTo>
                    <a:pt x="30" y="100"/>
                    <a:pt x="27" y="102"/>
                    <a:pt x="27" y="106"/>
                  </a:cubicBezTo>
                  <a:cubicBezTo>
                    <a:pt x="27" y="190"/>
                    <a:pt x="27" y="190"/>
                    <a:pt x="27" y="190"/>
                  </a:cubicBezTo>
                  <a:cubicBezTo>
                    <a:pt x="16" y="190"/>
                    <a:pt x="16" y="190"/>
                    <a:pt x="16" y="190"/>
                  </a:cubicBezTo>
                  <a:cubicBezTo>
                    <a:pt x="9" y="190"/>
                    <a:pt x="4" y="184"/>
                    <a:pt x="4" y="178"/>
                  </a:cubicBezTo>
                  <a:cubicBezTo>
                    <a:pt x="4" y="16"/>
                    <a:pt x="4" y="16"/>
                    <a:pt x="4" y="16"/>
                  </a:cubicBezTo>
                  <a:cubicBezTo>
                    <a:pt x="4" y="9"/>
                    <a:pt x="9" y="4"/>
                    <a:pt x="16" y="4"/>
                  </a:cubicBezTo>
                  <a:cubicBezTo>
                    <a:pt x="45" y="4"/>
                    <a:pt x="45" y="4"/>
                    <a:pt x="45" y="4"/>
                  </a:cubicBezTo>
                  <a:cubicBezTo>
                    <a:pt x="45" y="61"/>
                    <a:pt x="45" y="61"/>
                    <a:pt x="45" y="61"/>
                  </a:cubicBezTo>
                  <a:cubicBezTo>
                    <a:pt x="45" y="64"/>
                    <a:pt x="48" y="67"/>
                    <a:pt x="52" y="67"/>
                  </a:cubicBezTo>
                  <a:cubicBezTo>
                    <a:pt x="142" y="67"/>
                    <a:pt x="142" y="67"/>
                    <a:pt x="142" y="67"/>
                  </a:cubicBezTo>
                  <a:cubicBezTo>
                    <a:pt x="146" y="67"/>
                    <a:pt x="148" y="64"/>
                    <a:pt x="148" y="61"/>
                  </a:cubicBezTo>
                  <a:cubicBezTo>
                    <a:pt x="148" y="4"/>
                    <a:pt x="148" y="4"/>
                    <a:pt x="148" y="4"/>
                  </a:cubicBezTo>
                  <a:cubicBezTo>
                    <a:pt x="157" y="4"/>
                    <a:pt x="157" y="4"/>
                    <a:pt x="157" y="4"/>
                  </a:cubicBezTo>
                  <a:cubicBezTo>
                    <a:pt x="190" y="37"/>
                    <a:pt x="190" y="37"/>
                    <a:pt x="190" y="37"/>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Rectangle 130"/>
            <p:cNvSpPr>
              <a:spLocks noChangeArrowheads="1"/>
            </p:cNvSpPr>
            <p:nvPr/>
          </p:nvSpPr>
          <p:spPr bwMode="auto">
            <a:xfrm>
              <a:off x="8259763" y="1835151"/>
              <a:ext cx="26988" cy="714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5" name="Group 74"/>
          <p:cNvGrpSpPr/>
          <p:nvPr/>
        </p:nvGrpSpPr>
        <p:grpSpPr>
          <a:xfrm>
            <a:off x="8848725" y="1835151"/>
            <a:ext cx="436563" cy="355600"/>
            <a:chOff x="8848725" y="1835151"/>
            <a:chExt cx="436563" cy="355600"/>
          </a:xfrm>
          <a:solidFill>
            <a:schemeClr val="tx2">
              <a:lumMod val="20000"/>
              <a:lumOff val="80000"/>
            </a:schemeClr>
          </a:solidFill>
        </p:grpSpPr>
        <p:sp>
          <p:nvSpPr>
            <p:cNvPr id="76" name="Freeform 131"/>
            <p:cNvSpPr>
              <a:spLocks/>
            </p:cNvSpPr>
            <p:nvPr/>
          </p:nvSpPr>
          <p:spPr bwMode="auto">
            <a:xfrm>
              <a:off x="9012238" y="1876426"/>
              <a:ext cx="109538" cy="9525"/>
            </a:xfrm>
            <a:custGeom>
              <a:avLst/>
              <a:gdLst>
                <a:gd name="T0" fmla="*/ 47 w 49"/>
                <a:gd name="T1" fmla="*/ 0 h 4"/>
                <a:gd name="T2" fmla="*/ 2 w 49"/>
                <a:gd name="T3" fmla="*/ 0 h 4"/>
                <a:gd name="T4" fmla="*/ 0 w 49"/>
                <a:gd name="T5" fmla="*/ 2 h 4"/>
                <a:gd name="T6" fmla="*/ 2 w 49"/>
                <a:gd name="T7" fmla="*/ 4 h 4"/>
                <a:gd name="T8" fmla="*/ 47 w 49"/>
                <a:gd name="T9" fmla="*/ 4 h 4"/>
                <a:gd name="T10" fmla="*/ 49 w 49"/>
                <a:gd name="T11" fmla="*/ 2 h 4"/>
                <a:gd name="T12" fmla="*/ 47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47" y="0"/>
                  </a:moveTo>
                  <a:cubicBezTo>
                    <a:pt x="2" y="0"/>
                    <a:pt x="2" y="0"/>
                    <a:pt x="2" y="0"/>
                  </a:cubicBez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132"/>
            <p:cNvSpPr>
              <a:spLocks noEditPoints="1"/>
            </p:cNvSpPr>
            <p:nvPr/>
          </p:nvSpPr>
          <p:spPr bwMode="auto">
            <a:xfrm>
              <a:off x="8970963" y="1936751"/>
              <a:ext cx="192088" cy="192088"/>
            </a:xfrm>
            <a:custGeom>
              <a:avLst/>
              <a:gdLst>
                <a:gd name="T0" fmla="*/ 43 w 85"/>
                <a:gd name="T1" fmla="*/ 0 h 85"/>
                <a:gd name="T2" fmla="*/ 0 w 85"/>
                <a:gd name="T3" fmla="*/ 43 h 85"/>
                <a:gd name="T4" fmla="*/ 43 w 85"/>
                <a:gd name="T5" fmla="*/ 85 h 85"/>
                <a:gd name="T6" fmla="*/ 85 w 85"/>
                <a:gd name="T7" fmla="*/ 43 h 85"/>
                <a:gd name="T8" fmla="*/ 43 w 85"/>
                <a:gd name="T9" fmla="*/ 0 h 85"/>
                <a:gd name="T10" fmla="*/ 43 w 85"/>
                <a:gd name="T11" fmla="*/ 82 h 85"/>
                <a:gd name="T12" fmla="*/ 4 w 85"/>
                <a:gd name="T13" fmla="*/ 43 h 85"/>
                <a:gd name="T14" fmla="*/ 43 w 85"/>
                <a:gd name="T15" fmla="*/ 4 h 85"/>
                <a:gd name="T16" fmla="*/ 81 w 85"/>
                <a:gd name="T17" fmla="*/ 43 h 85"/>
                <a:gd name="T18" fmla="*/ 43 w 85"/>
                <a:gd name="T19"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43" y="0"/>
                  </a:moveTo>
                  <a:cubicBezTo>
                    <a:pt x="19" y="0"/>
                    <a:pt x="0" y="20"/>
                    <a:pt x="0" y="43"/>
                  </a:cubicBezTo>
                  <a:cubicBezTo>
                    <a:pt x="0" y="66"/>
                    <a:pt x="19" y="85"/>
                    <a:pt x="43" y="85"/>
                  </a:cubicBezTo>
                  <a:cubicBezTo>
                    <a:pt x="66" y="85"/>
                    <a:pt x="85" y="66"/>
                    <a:pt x="85" y="43"/>
                  </a:cubicBezTo>
                  <a:cubicBezTo>
                    <a:pt x="85" y="20"/>
                    <a:pt x="66" y="0"/>
                    <a:pt x="43" y="0"/>
                  </a:cubicBezTo>
                  <a:close/>
                  <a:moveTo>
                    <a:pt x="43" y="82"/>
                  </a:moveTo>
                  <a:cubicBezTo>
                    <a:pt x="21" y="82"/>
                    <a:pt x="4" y="64"/>
                    <a:pt x="4" y="43"/>
                  </a:cubicBezTo>
                  <a:cubicBezTo>
                    <a:pt x="4" y="22"/>
                    <a:pt x="21" y="4"/>
                    <a:pt x="43" y="4"/>
                  </a:cubicBezTo>
                  <a:cubicBezTo>
                    <a:pt x="64" y="4"/>
                    <a:pt x="81" y="22"/>
                    <a:pt x="81" y="43"/>
                  </a:cubicBezTo>
                  <a:cubicBezTo>
                    <a:pt x="81" y="64"/>
                    <a:pt x="64" y="82"/>
                    <a:pt x="43" y="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133"/>
            <p:cNvSpPr>
              <a:spLocks noEditPoints="1"/>
            </p:cNvSpPr>
            <p:nvPr/>
          </p:nvSpPr>
          <p:spPr bwMode="auto">
            <a:xfrm>
              <a:off x="9012238" y="1979613"/>
              <a:ext cx="109538" cy="109538"/>
            </a:xfrm>
            <a:custGeom>
              <a:avLst/>
              <a:gdLst>
                <a:gd name="T0" fmla="*/ 25 w 49"/>
                <a:gd name="T1" fmla="*/ 0 h 48"/>
                <a:gd name="T2" fmla="*/ 0 w 49"/>
                <a:gd name="T3" fmla="*/ 24 h 48"/>
                <a:gd name="T4" fmla="*/ 25 w 49"/>
                <a:gd name="T5" fmla="*/ 48 h 48"/>
                <a:gd name="T6" fmla="*/ 49 w 49"/>
                <a:gd name="T7" fmla="*/ 24 h 48"/>
                <a:gd name="T8" fmla="*/ 25 w 49"/>
                <a:gd name="T9" fmla="*/ 0 h 48"/>
                <a:gd name="T10" fmla="*/ 25 w 49"/>
                <a:gd name="T11" fmla="*/ 45 h 48"/>
                <a:gd name="T12" fmla="*/ 4 w 49"/>
                <a:gd name="T13" fmla="*/ 24 h 48"/>
                <a:gd name="T14" fmla="*/ 25 w 49"/>
                <a:gd name="T15" fmla="*/ 3 h 48"/>
                <a:gd name="T16" fmla="*/ 45 w 49"/>
                <a:gd name="T17" fmla="*/ 24 h 48"/>
                <a:gd name="T18" fmla="*/ 25 w 49"/>
                <a:gd name="T19"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8">
                  <a:moveTo>
                    <a:pt x="25" y="0"/>
                  </a:moveTo>
                  <a:cubicBezTo>
                    <a:pt x="11" y="0"/>
                    <a:pt x="0" y="10"/>
                    <a:pt x="0" y="24"/>
                  </a:cubicBezTo>
                  <a:cubicBezTo>
                    <a:pt x="0" y="37"/>
                    <a:pt x="11" y="48"/>
                    <a:pt x="25" y="48"/>
                  </a:cubicBezTo>
                  <a:cubicBezTo>
                    <a:pt x="38" y="48"/>
                    <a:pt x="49" y="37"/>
                    <a:pt x="49" y="24"/>
                  </a:cubicBezTo>
                  <a:cubicBezTo>
                    <a:pt x="49" y="10"/>
                    <a:pt x="38" y="0"/>
                    <a:pt x="25" y="0"/>
                  </a:cubicBezTo>
                  <a:close/>
                  <a:moveTo>
                    <a:pt x="25" y="45"/>
                  </a:moveTo>
                  <a:cubicBezTo>
                    <a:pt x="13" y="45"/>
                    <a:pt x="4" y="35"/>
                    <a:pt x="4" y="24"/>
                  </a:cubicBezTo>
                  <a:cubicBezTo>
                    <a:pt x="4" y="13"/>
                    <a:pt x="13" y="3"/>
                    <a:pt x="25" y="3"/>
                  </a:cubicBezTo>
                  <a:cubicBezTo>
                    <a:pt x="36" y="3"/>
                    <a:pt x="45" y="13"/>
                    <a:pt x="45" y="24"/>
                  </a:cubicBezTo>
                  <a:cubicBezTo>
                    <a:pt x="45" y="35"/>
                    <a:pt x="36" y="45"/>
                    <a:pt x="25"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34"/>
            <p:cNvSpPr>
              <a:spLocks noEditPoints="1"/>
            </p:cNvSpPr>
            <p:nvPr/>
          </p:nvSpPr>
          <p:spPr bwMode="auto">
            <a:xfrm>
              <a:off x="8848725" y="1835151"/>
              <a:ext cx="436563" cy="355600"/>
            </a:xfrm>
            <a:custGeom>
              <a:avLst/>
              <a:gdLst>
                <a:gd name="T0" fmla="*/ 193 w 193"/>
                <a:gd name="T1" fmla="*/ 34 h 157"/>
                <a:gd name="T2" fmla="*/ 178 w 193"/>
                <a:gd name="T3" fmla="*/ 18 h 157"/>
                <a:gd name="T4" fmla="*/ 160 w 193"/>
                <a:gd name="T5" fmla="*/ 18 h 157"/>
                <a:gd name="T6" fmla="*/ 145 w 193"/>
                <a:gd name="T7" fmla="*/ 9 h 157"/>
                <a:gd name="T8" fmla="*/ 128 w 193"/>
                <a:gd name="T9" fmla="*/ 0 h 157"/>
                <a:gd name="T10" fmla="*/ 65 w 193"/>
                <a:gd name="T11" fmla="*/ 0 h 157"/>
                <a:gd name="T12" fmla="*/ 49 w 193"/>
                <a:gd name="T13" fmla="*/ 9 h 157"/>
                <a:gd name="T14" fmla="*/ 34 w 193"/>
                <a:gd name="T15" fmla="*/ 18 h 157"/>
                <a:gd name="T16" fmla="*/ 15 w 193"/>
                <a:gd name="T17" fmla="*/ 18 h 157"/>
                <a:gd name="T18" fmla="*/ 0 w 193"/>
                <a:gd name="T19" fmla="*/ 34 h 157"/>
                <a:gd name="T20" fmla="*/ 0 w 193"/>
                <a:gd name="T21" fmla="*/ 142 h 157"/>
                <a:gd name="T22" fmla="*/ 15 w 193"/>
                <a:gd name="T23" fmla="*/ 157 h 157"/>
                <a:gd name="T24" fmla="*/ 178 w 193"/>
                <a:gd name="T25" fmla="*/ 157 h 157"/>
                <a:gd name="T26" fmla="*/ 193 w 193"/>
                <a:gd name="T27" fmla="*/ 142 h 157"/>
                <a:gd name="T28" fmla="*/ 193 w 193"/>
                <a:gd name="T29" fmla="*/ 34 h 157"/>
                <a:gd name="T30" fmla="*/ 189 w 193"/>
                <a:gd name="T31" fmla="*/ 109 h 157"/>
                <a:gd name="T32" fmla="*/ 149 w 193"/>
                <a:gd name="T33" fmla="*/ 109 h 157"/>
                <a:gd name="T34" fmla="*/ 148 w 193"/>
                <a:gd name="T35" fmla="*/ 112 h 157"/>
                <a:gd name="T36" fmla="*/ 189 w 193"/>
                <a:gd name="T37" fmla="*/ 112 h 157"/>
                <a:gd name="T38" fmla="*/ 189 w 193"/>
                <a:gd name="T39" fmla="*/ 142 h 157"/>
                <a:gd name="T40" fmla="*/ 178 w 193"/>
                <a:gd name="T41" fmla="*/ 154 h 157"/>
                <a:gd name="T42" fmla="*/ 15 w 193"/>
                <a:gd name="T43" fmla="*/ 154 h 157"/>
                <a:gd name="T44" fmla="*/ 4 w 193"/>
                <a:gd name="T45" fmla="*/ 142 h 157"/>
                <a:gd name="T46" fmla="*/ 4 w 193"/>
                <a:gd name="T47" fmla="*/ 112 h 157"/>
                <a:gd name="T48" fmla="*/ 45 w 193"/>
                <a:gd name="T49" fmla="*/ 112 h 157"/>
                <a:gd name="T50" fmla="*/ 44 w 193"/>
                <a:gd name="T51" fmla="*/ 109 h 157"/>
                <a:gd name="T52" fmla="*/ 4 w 193"/>
                <a:gd name="T53" fmla="*/ 109 h 157"/>
                <a:gd name="T54" fmla="*/ 4 w 193"/>
                <a:gd name="T55" fmla="*/ 34 h 157"/>
                <a:gd name="T56" fmla="*/ 15 w 193"/>
                <a:gd name="T57" fmla="*/ 22 h 157"/>
                <a:gd name="T58" fmla="*/ 34 w 193"/>
                <a:gd name="T59" fmla="*/ 22 h 157"/>
                <a:gd name="T60" fmla="*/ 50 w 193"/>
                <a:gd name="T61" fmla="*/ 13 h 157"/>
                <a:gd name="T62" fmla="*/ 65 w 193"/>
                <a:gd name="T63" fmla="*/ 4 h 157"/>
                <a:gd name="T64" fmla="*/ 128 w 193"/>
                <a:gd name="T65" fmla="*/ 4 h 157"/>
                <a:gd name="T66" fmla="*/ 143 w 193"/>
                <a:gd name="T67" fmla="*/ 13 h 157"/>
                <a:gd name="T68" fmla="*/ 160 w 193"/>
                <a:gd name="T69" fmla="*/ 22 h 157"/>
                <a:gd name="T70" fmla="*/ 178 w 193"/>
                <a:gd name="T71" fmla="*/ 22 h 157"/>
                <a:gd name="T72" fmla="*/ 189 w 193"/>
                <a:gd name="T73" fmla="*/ 34 h 157"/>
                <a:gd name="T74" fmla="*/ 189 w 193"/>
                <a:gd name="T75" fmla="*/ 10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57">
                  <a:moveTo>
                    <a:pt x="193" y="34"/>
                  </a:moveTo>
                  <a:cubicBezTo>
                    <a:pt x="193" y="25"/>
                    <a:pt x="186" y="18"/>
                    <a:pt x="178" y="18"/>
                  </a:cubicBezTo>
                  <a:cubicBezTo>
                    <a:pt x="160" y="18"/>
                    <a:pt x="160" y="18"/>
                    <a:pt x="160" y="18"/>
                  </a:cubicBezTo>
                  <a:cubicBezTo>
                    <a:pt x="152" y="18"/>
                    <a:pt x="148" y="14"/>
                    <a:pt x="145" y="9"/>
                  </a:cubicBezTo>
                  <a:cubicBezTo>
                    <a:pt x="140" y="5"/>
                    <a:pt x="137" y="0"/>
                    <a:pt x="128" y="0"/>
                  </a:cubicBezTo>
                  <a:cubicBezTo>
                    <a:pt x="65" y="0"/>
                    <a:pt x="65" y="0"/>
                    <a:pt x="65" y="0"/>
                  </a:cubicBezTo>
                  <a:cubicBezTo>
                    <a:pt x="57" y="0"/>
                    <a:pt x="53" y="5"/>
                    <a:pt x="49" y="9"/>
                  </a:cubicBezTo>
                  <a:cubicBezTo>
                    <a:pt x="45" y="14"/>
                    <a:pt x="41" y="18"/>
                    <a:pt x="34" y="18"/>
                  </a:cubicBezTo>
                  <a:cubicBezTo>
                    <a:pt x="15" y="18"/>
                    <a:pt x="15" y="18"/>
                    <a:pt x="15" y="18"/>
                  </a:cubicBezTo>
                  <a:cubicBezTo>
                    <a:pt x="7" y="18"/>
                    <a:pt x="0" y="25"/>
                    <a:pt x="0" y="34"/>
                  </a:cubicBezTo>
                  <a:cubicBezTo>
                    <a:pt x="0" y="142"/>
                    <a:pt x="0" y="142"/>
                    <a:pt x="0" y="142"/>
                  </a:cubicBezTo>
                  <a:cubicBezTo>
                    <a:pt x="0" y="151"/>
                    <a:pt x="7" y="157"/>
                    <a:pt x="15" y="157"/>
                  </a:cubicBezTo>
                  <a:cubicBezTo>
                    <a:pt x="178" y="157"/>
                    <a:pt x="178" y="157"/>
                    <a:pt x="178" y="157"/>
                  </a:cubicBezTo>
                  <a:cubicBezTo>
                    <a:pt x="186" y="157"/>
                    <a:pt x="193" y="151"/>
                    <a:pt x="193" y="142"/>
                  </a:cubicBezTo>
                  <a:lnTo>
                    <a:pt x="193" y="34"/>
                  </a:lnTo>
                  <a:close/>
                  <a:moveTo>
                    <a:pt x="189" y="109"/>
                  </a:moveTo>
                  <a:cubicBezTo>
                    <a:pt x="149" y="109"/>
                    <a:pt x="149" y="109"/>
                    <a:pt x="149" y="109"/>
                  </a:cubicBezTo>
                  <a:cubicBezTo>
                    <a:pt x="149" y="110"/>
                    <a:pt x="148" y="111"/>
                    <a:pt x="148" y="112"/>
                  </a:cubicBezTo>
                  <a:cubicBezTo>
                    <a:pt x="189" y="112"/>
                    <a:pt x="189" y="112"/>
                    <a:pt x="189" y="112"/>
                  </a:cubicBezTo>
                  <a:cubicBezTo>
                    <a:pt x="189" y="142"/>
                    <a:pt x="189" y="142"/>
                    <a:pt x="189" y="142"/>
                  </a:cubicBezTo>
                  <a:cubicBezTo>
                    <a:pt x="189" y="148"/>
                    <a:pt x="184" y="154"/>
                    <a:pt x="178" y="154"/>
                  </a:cubicBezTo>
                  <a:cubicBezTo>
                    <a:pt x="15" y="154"/>
                    <a:pt x="15" y="154"/>
                    <a:pt x="15" y="154"/>
                  </a:cubicBezTo>
                  <a:cubicBezTo>
                    <a:pt x="9" y="154"/>
                    <a:pt x="4" y="148"/>
                    <a:pt x="4" y="142"/>
                  </a:cubicBezTo>
                  <a:cubicBezTo>
                    <a:pt x="4" y="112"/>
                    <a:pt x="4" y="112"/>
                    <a:pt x="4" y="112"/>
                  </a:cubicBezTo>
                  <a:cubicBezTo>
                    <a:pt x="45" y="112"/>
                    <a:pt x="45" y="112"/>
                    <a:pt x="45" y="112"/>
                  </a:cubicBezTo>
                  <a:cubicBezTo>
                    <a:pt x="45" y="111"/>
                    <a:pt x="44" y="110"/>
                    <a:pt x="44" y="109"/>
                  </a:cubicBezTo>
                  <a:cubicBezTo>
                    <a:pt x="4" y="109"/>
                    <a:pt x="4" y="109"/>
                    <a:pt x="4" y="109"/>
                  </a:cubicBezTo>
                  <a:cubicBezTo>
                    <a:pt x="4" y="34"/>
                    <a:pt x="4" y="34"/>
                    <a:pt x="4" y="34"/>
                  </a:cubicBezTo>
                  <a:cubicBezTo>
                    <a:pt x="4" y="27"/>
                    <a:pt x="9" y="22"/>
                    <a:pt x="15" y="22"/>
                  </a:cubicBezTo>
                  <a:cubicBezTo>
                    <a:pt x="34" y="22"/>
                    <a:pt x="34" y="22"/>
                    <a:pt x="34" y="22"/>
                  </a:cubicBezTo>
                  <a:cubicBezTo>
                    <a:pt x="42" y="22"/>
                    <a:pt x="46" y="18"/>
                    <a:pt x="50" y="13"/>
                  </a:cubicBezTo>
                  <a:cubicBezTo>
                    <a:pt x="54" y="9"/>
                    <a:pt x="58" y="4"/>
                    <a:pt x="65" y="4"/>
                  </a:cubicBezTo>
                  <a:cubicBezTo>
                    <a:pt x="128" y="4"/>
                    <a:pt x="128" y="4"/>
                    <a:pt x="128" y="4"/>
                  </a:cubicBezTo>
                  <a:cubicBezTo>
                    <a:pt x="136" y="4"/>
                    <a:pt x="140" y="9"/>
                    <a:pt x="143" y="13"/>
                  </a:cubicBezTo>
                  <a:cubicBezTo>
                    <a:pt x="147" y="18"/>
                    <a:pt x="151" y="22"/>
                    <a:pt x="160" y="22"/>
                  </a:cubicBezTo>
                  <a:cubicBezTo>
                    <a:pt x="178" y="22"/>
                    <a:pt x="178" y="22"/>
                    <a:pt x="178" y="22"/>
                  </a:cubicBezTo>
                  <a:cubicBezTo>
                    <a:pt x="184" y="22"/>
                    <a:pt x="189" y="27"/>
                    <a:pt x="189" y="34"/>
                  </a:cubicBezTo>
                  <a:lnTo>
                    <a:pt x="189"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35"/>
            <p:cNvSpPr>
              <a:spLocks noEditPoints="1"/>
            </p:cNvSpPr>
            <p:nvPr/>
          </p:nvSpPr>
          <p:spPr bwMode="auto">
            <a:xfrm>
              <a:off x="9194800" y="1917701"/>
              <a:ext cx="49213"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Oval 136"/>
            <p:cNvSpPr>
              <a:spLocks noChangeArrowheads="1"/>
            </p:cNvSpPr>
            <p:nvPr/>
          </p:nvSpPr>
          <p:spPr bwMode="auto">
            <a:xfrm>
              <a:off x="9215438" y="2000251"/>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2" name="Group 81"/>
          <p:cNvGrpSpPr/>
          <p:nvPr/>
        </p:nvGrpSpPr>
        <p:grpSpPr>
          <a:xfrm>
            <a:off x="9704389" y="1795463"/>
            <a:ext cx="436563" cy="434976"/>
            <a:chOff x="9704388" y="1795463"/>
            <a:chExt cx="436562" cy="434976"/>
          </a:xfrm>
          <a:solidFill>
            <a:schemeClr val="tx2">
              <a:lumMod val="20000"/>
              <a:lumOff val="80000"/>
            </a:schemeClr>
          </a:solidFill>
        </p:grpSpPr>
        <p:sp>
          <p:nvSpPr>
            <p:cNvPr id="83" name="Oval 137"/>
            <p:cNvSpPr>
              <a:spLocks noChangeArrowheads="1"/>
            </p:cNvSpPr>
            <p:nvPr/>
          </p:nvSpPr>
          <p:spPr bwMode="auto">
            <a:xfrm>
              <a:off x="9999663" y="2082801"/>
              <a:ext cx="7938"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38"/>
            <p:cNvSpPr>
              <a:spLocks noEditPoints="1"/>
            </p:cNvSpPr>
            <p:nvPr/>
          </p:nvSpPr>
          <p:spPr bwMode="auto">
            <a:xfrm>
              <a:off x="9847263" y="2062163"/>
              <a:ext cx="69850" cy="66675"/>
            </a:xfrm>
            <a:custGeom>
              <a:avLst/>
              <a:gdLst>
                <a:gd name="T0" fmla="*/ 15 w 31"/>
                <a:gd name="T1" fmla="*/ 0 h 30"/>
                <a:gd name="T2" fmla="*/ 0 w 31"/>
                <a:gd name="T3" fmla="*/ 15 h 30"/>
                <a:gd name="T4" fmla="*/ 15 w 31"/>
                <a:gd name="T5" fmla="*/ 30 h 30"/>
                <a:gd name="T6" fmla="*/ 31 w 31"/>
                <a:gd name="T7" fmla="*/ 15 h 30"/>
                <a:gd name="T8" fmla="*/ 15 w 31"/>
                <a:gd name="T9" fmla="*/ 0 h 30"/>
                <a:gd name="T10" fmla="*/ 15 w 31"/>
                <a:gd name="T11" fmla="*/ 27 h 30"/>
                <a:gd name="T12" fmla="*/ 4 w 31"/>
                <a:gd name="T13" fmla="*/ 15 h 30"/>
                <a:gd name="T14" fmla="*/ 15 w 31"/>
                <a:gd name="T15" fmla="*/ 3 h 30"/>
                <a:gd name="T16" fmla="*/ 27 w 31"/>
                <a:gd name="T17" fmla="*/ 15 h 30"/>
                <a:gd name="T18" fmla="*/ 15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5" y="0"/>
                  </a:moveTo>
                  <a:cubicBezTo>
                    <a:pt x="7" y="0"/>
                    <a:pt x="0" y="6"/>
                    <a:pt x="0" y="15"/>
                  </a:cubicBezTo>
                  <a:cubicBezTo>
                    <a:pt x="0" y="23"/>
                    <a:pt x="7" y="30"/>
                    <a:pt x="15" y="30"/>
                  </a:cubicBezTo>
                  <a:cubicBezTo>
                    <a:pt x="24" y="30"/>
                    <a:pt x="31" y="23"/>
                    <a:pt x="31" y="15"/>
                  </a:cubicBezTo>
                  <a:cubicBezTo>
                    <a:pt x="31" y="6"/>
                    <a:pt x="24" y="0"/>
                    <a:pt x="15" y="0"/>
                  </a:cubicBezTo>
                  <a:close/>
                  <a:moveTo>
                    <a:pt x="15" y="27"/>
                  </a:moveTo>
                  <a:cubicBezTo>
                    <a:pt x="9" y="27"/>
                    <a:pt x="4" y="21"/>
                    <a:pt x="4" y="15"/>
                  </a:cubicBezTo>
                  <a:cubicBezTo>
                    <a:pt x="4" y="9"/>
                    <a:pt x="9" y="3"/>
                    <a:pt x="15" y="3"/>
                  </a:cubicBezTo>
                  <a:cubicBezTo>
                    <a:pt x="22" y="3"/>
                    <a:pt x="27" y="9"/>
                    <a:pt x="27" y="15"/>
                  </a:cubicBezTo>
                  <a:cubicBezTo>
                    <a:pt x="27" y="21"/>
                    <a:pt x="22" y="27"/>
                    <a:pt x="15"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Oval 139"/>
            <p:cNvSpPr>
              <a:spLocks noChangeArrowheads="1"/>
            </p:cNvSpPr>
            <p:nvPr/>
          </p:nvSpPr>
          <p:spPr bwMode="auto">
            <a:xfrm>
              <a:off x="9988550" y="2020888"/>
              <a:ext cx="30163"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40"/>
            <p:cNvSpPr>
              <a:spLocks/>
            </p:cNvSpPr>
            <p:nvPr/>
          </p:nvSpPr>
          <p:spPr bwMode="auto">
            <a:xfrm>
              <a:off x="9785350" y="1795463"/>
              <a:ext cx="355600" cy="354013"/>
            </a:xfrm>
            <a:custGeom>
              <a:avLst/>
              <a:gdLst>
                <a:gd name="T0" fmla="*/ 157 w 157"/>
                <a:gd name="T1" fmla="*/ 7 h 157"/>
                <a:gd name="T2" fmla="*/ 151 w 157"/>
                <a:gd name="T3" fmla="*/ 0 h 157"/>
                <a:gd name="T4" fmla="*/ 6 w 157"/>
                <a:gd name="T5" fmla="*/ 0 h 157"/>
                <a:gd name="T6" fmla="*/ 0 w 157"/>
                <a:gd name="T7" fmla="*/ 7 h 157"/>
                <a:gd name="T8" fmla="*/ 0 w 157"/>
                <a:gd name="T9" fmla="*/ 52 h 157"/>
                <a:gd name="T10" fmla="*/ 2 w 157"/>
                <a:gd name="T11" fmla="*/ 54 h 157"/>
                <a:gd name="T12" fmla="*/ 4 w 157"/>
                <a:gd name="T13" fmla="*/ 52 h 157"/>
                <a:gd name="T14" fmla="*/ 4 w 157"/>
                <a:gd name="T15" fmla="*/ 4 h 157"/>
                <a:gd name="T16" fmla="*/ 153 w 157"/>
                <a:gd name="T17" fmla="*/ 4 h 157"/>
                <a:gd name="T18" fmla="*/ 153 w 157"/>
                <a:gd name="T19" fmla="*/ 118 h 157"/>
                <a:gd name="T20" fmla="*/ 137 w 157"/>
                <a:gd name="T21" fmla="*/ 118 h 157"/>
                <a:gd name="T22" fmla="*/ 135 w 157"/>
                <a:gd name="T23" fmla="*/ 119 h 157"/>
                <a:gd name="T24" fmla="*/ 137 w 157"/>
                <a:gd name="T25" fmla="*/ 121 h 157"/>
                <a:gd name="T26" fmla="*/ 153 w 157"/>
                <a:gd name="T27" fmla="*/ 121 h 157"/>
                <a:gd name="T28" fmla="*/ 153 w 157"/>
                <a:gd name="T29" fmla="*/ 154 h 157"/>
                <a:gd name="T30" fmla="*/ 137 w 157"/>
                <a:gd name="T31" fmla="*/ 154 h 157"/>
                <a:gd name="T32" fmla="*/ 135 w 157"/>
                <a:gd name="T33" fmla="*/ 156 h 157"/>
                <a:gd name="T34" fmla="*/ 137 w 157"/>
                <a:gd name="T35" fmla="*/ 157 h 157"/>
                <a:gd name="T36" fmla="*/ 151 w 157"/>
                <a:gd name="T37" fmla="*/ 157 h 157"/>
                <a:gd name="T38" fmla="*/ 157 w 157"/>
                <a:gd name="T39" fmla="*/ 151 h 157"/>
                <a:gd name="T40" fmla="*/ 157 w 157"/>
                <a:gd name="T41" fmla="*/ 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57">
                  <a:moveTo>
                    <a:pt x="157" y="7"/>
                  </a:moveTo>
                  <a:cubicBezTo>
                    <a:pt x="157" y="3"/>
                    <a:pt x="154" y="0"/>
                    <a:pt x="151" y="0"/>
                  </a:cubicBezTo>
                  <a:cubicBezTo>
                    <a:pt x="6" y="0"/>
                    <a:pt x="6" y="0"/>
                    <a:pt x="6" y="0"/>
                  </a:cubicBezTo>
                  <a:cubicBezTo>
                    <a:pt x="3" y="0"/>
                    <a:pt x="0" y="3"/>
                    <a:pt x="0" y="7"/>
                  </a:cubicBezTo>
                  <a:cubicBezTo>
                    <a:pt x="0" y="52"/>
                    <a:pt x="0" y="52"/>
                    <a:pt x="0" y="52"/>
                  </a:cubicBezTo>
                  <a:cubicBezTo>
                    <a:pt x="0" y="53"/>
                    <a:pt x="1" y="54"/>
                    <a:pt x="2" y="54"/>
                  </a:cubicBezTo>
                  <a:cubicBezTo>
                    <a:pt x="3" y="54"/>
                    <a:pt x="4" y="53"/>
                    <a:pt x="4" y="52"/>
                  </a:cubicBezTo>
                  <a:cubicBezTo>
                    <a:pt x="4" y="4"/>
                    <a:pt x="4" y="4"/>
                    <a:pt x="4" y="4"/>
                  </a:cubicBezTo>
                  <a:cubicBezTo>
                    <a:pt x="153" y="4"/>
                    <a:pt x="153" y="4"/>
                    <a:pt x="153" y="4"/>
                  </a:cubicBezTo>
                  <a:cubicBezTo>
                    <a:pt x="153" y="118"/>
                    <a:pt x="153" y="118"/>
                    <a:pt x="153" y="118"/>
                  </a:cubicBezTo>
                  <a:cubicBezTo>
                    <a:pt x="137" y="118"/>
                    <a:pt x="137" y="118"/>
                    <a:pt x="137" y="118"/>
                  </a:cubicBezTo>
                  <a:cubicBezTo>
                    <a:pt x="136" y="118"/>
                    <a:pt x="135" y="118"/>
                    <a:pt x="135" y="119"/>
                  </a:cubicBezTo>
                  <a:cubicBezTo>
                    <a:pt x="135" y="120"/>
                    <a:pt x="136" y="121"/>
                    <a:pt x="137" y="121"/>
                  </a:cubicBezTo>
                  <a:cubicBezTo>
                    <a:pt x="153" y="121"/>
                    <a:pt x="153" y="121"/>
                    <a:pt x="153" y="121"/>
                  </a:cubicBezTo>
                  <a:cubicBezTo>
                    <a:pt x="153" y="154"/>
                    <a:pt x="153" y="154"/>
                    <a:pt x="153" y="154"/>
                  </a:cubicBezTo>
                  <a:cubicBezTo>
                    <a:pt x="137" y="154"/>
                    <a:pt x="137" y="154"/>
                    <a:pt x="137" y="154"/>
                  </a:cubicBezTo>
                  <a:cubicBezTo>
                    <a:pt x="136" y="154"/>
                    <a:pt x="135" y="154"/>
                    <a:pt x="135" y="156"/>
                  </a:cubicBezTo>
                  <a:cubicBezTo>
                    <a:pt x="135" y="157"/>
                    <a:pt x="136" y="157"/>
                    <a:pt x="137" y="157"/>
                  </a:cubicBezTo>
                  <a:cubicBezTo>
                    <a:pt x="151" y="157"/>
                    <a:pt x="151" y="157"/>
                    <a:pt x="151" y="157"/>
                  </a:cubicBezTo>
                  <a:cubicBezTo>
                    <a:pt x="154" y="157"/>
                    <a:pt x="157" y="155"/>
                    <a:pt x="157" y="151"/>
                  </a:cubicBezTo>
                  <a:lnTo>
                    <a:pt x="15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41"/>
            <p:cNvSpPr>
              <a:spLocks noEditPoints="1"/>
            </p:cNvSpPr>
            <p:nvPr/>
          </p:nvSpPr>
          <p:spPr bwMode="auto">
            <a:xfrm>
              <a:off x="9805988" y="2020888"/>
              <a:ext cx="150813" cy="149225"/>
            </a:xfrm>
            <a:custGeom>
              <a:avLst/>
              <a:gdLst>
                <a:gd name="T0" fmla="*/ 33 w 67"/>
                <a:gd name="T1" fmla="*/ 0 h 66"/>
                <a:gd name="T2" fmla="*/ 0 w 67"/>
                <a:gd name="T3" fmla="*/ 33 h 66"/>
                <a:gd name="T4" fmla="*/ 33 w 67"/>
                <a:gd name="T5" fmla="*/ 66 h 66"/>
                <a:gd name="T6" fmla="*/ 67 w 67"/>
                <a:gd name="T7" fmla="*/ 33 h 66"/>
                <a:gd name="T8" fmla="*/ 33 w 67"/>
                <a:gd name="T9" fmla="*/ 0 h 66"/>
                <a:gd name="T10" fmla="*/ 33 w 67"/>
                <a:gd name="T11" fmla="*/ 63 h 66"/>
                <a:gd name="T12" fmla="*/ 4 w 67"/>
                <a:gd name="T13" fmla="*/ 33 h 66"/>
                <a:gd name="T14" fmla="*/ 33 w 67"/>
                <a:gd name="T15" fmla="*/ 3 h 66"/>
                <a:gd name="T16" fmla="*/ 63 w 67"/>
                <a:gd name="T17" fmla="*/ 33 h 66"/>
                <a:gd name="T18" fmla="*/ 33 w 67"/>
                <a:gd name="T19"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6">
                  <a:moveTo>
                    <a:pt x="33" y="0"/>
                  </a:moveTo>
                  <a:cubicBezTo>
                    <a:pt x="15" y="0"/>
                    <a:pt x="0" y="15"/>
                    <a:pt x="0" y="33"/>
                  </a:cubicBezTo>
                  <a:cubicBezTo>
                    <a:pt x="0" y="51"/>
                    <a:pt x="15" y="66"/>
                    <a:pt x="33" y="66"/>
                  </a:cubicBezTo>
                  <a:cubicBezTo>
                    <a:pt x="52" y="66"/>
                    <a:pt x="67" y="51"/>
                    <a:pt x="67" y="33"/>
                  </a:cubicBezTo>
                  <a:cubicBezTo>
                    <a:pt x="67" y="15"/>
                    <a:pt x="52" y="0"/>
                    <a:pt x="33" y="0"/>
                  </a:cubicBezTo>
                  <a:close/>
                  <a:moveTo>
                    <a:pt x="33" y="63"/>
                  </a:moveTo>
                  <a:cubicBezTo>
                    <a:pt x="17" y="63"/>
                    <a:pt x="4" y="49"/>
                    <a:pt x="4" y="33"/>
                  </a:cubicBezTo>
                  <a:cubicBezTo>
                    <a:pt x="4" y="17"/>
                    <a:pt x="17" y="3"/>
                    <a:pt x="33" y="3"/>
                  </a:cubicBezTo>
                  <a:cubicBezTo>
                    <a:pt x="50" y="3"/>
                    <a:pt x="63" y="17"/>
                    <a:pt x="63" y="33"/>
                  </a:cubicBezTo>
                  <a:cubicBezTo>
                    <a:pt x="63" y="49"/>
                    <a:pt x="50" y="63"/>
                    <a:pt x="33"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42"/>
            <p:cNvSpPr>
              <a:spLocks noEditPoints="1"/>
            </p:cNvSpPr>
            <p:nvPr/>
          </p:nvSpPr>
          <p:spPr bwMode="auto">
            <a:xfrm>
              <a:off x="9704388" y="1936751"/>
              <a:ext cx="354013" cy="293688"/>
            </a:xfrm>
            <a:custGeom>
              <a:avLst/>
              <a:gdLst>
                <a:gd name="T0" fmla="*/ 157 w 157"/>
                <a:gd name="T1" fmla="*/ 34 h 130"/>
                <a:gd name="T2" fmla="*/ 141 w 157"/>
                <a:gd name="T3" fmla="*/ 19 h 130"/>
                <a:gd name="T4" fmla="*/ 123 w 157"/>
                <a:gd name="T5" fmla="*/ 19 h 130"/>
                <a:gd name="T6" fmla="*/ 108 w 157"/>
                <a:gd name="T7" fmla="*/ 10 h 130"/>
                <a:gd name="T8" fmla="*/ 92 w 157"/>
                <a:gd name="T9" fmla="*/ 0 h 130"/>
                <a:gd name="T10" fmla="*/ 65 w 157"/>
                <a:gd name="T11" fmla="*/ 0 h 130"/>
                <a:gd name="T12" fmla="*/ 48 w 157"/>
                <a:gd name="T13" fmla="*/ 10 h 130"/>
                <a:gd name="T14" fmla="*/ 33 w 157"/>
                <a:gd name="T15" fmla="*/ 19 h 130"/>
                <a:gd name="T16" fmla="*/ 15 w 157"/>
                <a:gd name="T17" fmla="*/ 19 h 130"/>
                <a:gd name="T18" fmla="*/ 0 w 157"/>
                <a:gd name="T19" fmla="*/ 34 h 130"/>
                <a:gd name="T20" fmla="*/ 0 w 157"/>
                <a:gd name="T21" fmla="*/ 115 h 130"/>
                <a:gd name="T22" fmla="*/ 15 w 157"/>
                <a:gd name="T23" fmla="*/ 130 h 130"/>
                <a:gd name="T24" fmla="*/ 141 w 157"/>
                <a:gd name="T25" fmla="*/ 130 h 130"/>
                <a:gd name="T26" fmla="*/ 157 w 157"/>
                <a:gd name="T27" fmla="*/ 115 h 130"/>
                <a:gd name="T28" fmla="*/ 157 w 157"/>
                <a:gd name="T29" fmla="*/ 34 h 130"/>
                <a:gd name="T30" fmla="*/ 153 w 157"/>
                <a:gd name="T31" fmla="*/ 115 h 130"/>
                <a:gd name="T32" fmla="*/ 141 w 157"/>
                <a:gd name="T33" fmla="*/ 127 h 130"/>
                <a:gd name="T34" fmla="*/ 15 w 157"/>
                <a:gd name="T35" fmla="*/ 127 h 130"/>
                <a:gd name="T36" fmla="*/ 4 w 157"/>
                <a:gd name="T37" fmla="*/ 115 h 130"/>
                <a:gd name="T38" fmla="*/ 4 w 157"/>
                <a:gd name="T39" fmla="*/ 34 h 130"/>
                <a:gd name="T40" fmla="*/ 15 w 157"/>
                <a:gd name="T41" fmla="*/ 22 h 130"/>
                <a:gd name="T42" fmla="*/ 33 w 157"/>
                <a:gd name="T43" fmla="*/ 22 h 130"/>
                <a:gd name="T44" fmla="*/ 50 w 157"/>
                <a:gd name="T45" fmla="*/ 13 h 130"/>
                <a:gd name="T46" fmla="*/ 65 w 157"/>
                <a:gd name="T47" fmla="*/ 4 h 130"/>
                <a:gd name="T48" fmla="*/ 92 w 157"/>
                <a:gd name="T49" fmla="*/ 4 h 130"/>
                <a:gd name="T50" fmla="*/ 107 w 157"/>
                <a:gd name="T51" fmla="*/ 13 h 130"/>
                <a:gd name="T52" fmla="*/ 123 w 157"/>
                <a:gd name="T53" fmla="*/ 22 h 130"/>
                <a:gd name="T54" fmla="*/ 141 w 157"/>
                <a:gd name="T55" fmla="*/ 22 h 130"/>
                <a:gd name="T56" fmla="*/ 153 w 157"/>
                <a:gd name="T57" fmla="*/ 34 h 130"/>
                <a:gd name="T58" fmla="*/ 153 w 157"/>
                <a:gd name="T59" fmla="*/ 1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4"/>
                  </a:moveTo>
                  <a:cubicBezTo>
                    <a:pt x="157" y="25"/>
                    <a:pt x="150" y="19"/>
                    <a:pt x="141" y="19"/>
                  </a:cubicBezTo>
                  <a:cubicBezTo>
                    <a:pt x="123" y="19"/>
                    <a:pt x="123" y="19"/>
                    <a:pt x="123" y="19"/>
                  </a:cubicBezTo>
                  <a:cubicBezTo>
                    <a:pt x="116" y="19"/>
                    <a:pt x="112" y="14"/>
                    <a:pt x="108" y="10"/>
                  </a:cubicBezTo>
                  <a:cubicBezTo>
                    <a:pt x="104" y="5"/>
                    <a:pt x="100" y="0"/>
                    <a:pt x="92" y="0"/>
                  </a:cubicBezTo>
                  <a:cubicBezTo>
                    <a:pt x="65" y="0"/>
                    <a:pt x="65" y="0"/>
                    <a:pt x="65" y="0"/>
                  </a:cubicBezTo>
                  <a:cubicBezTo>
                    <a:pt x="56" y="0"/>
                    <a:pt x="53" y="5"/>
                    <a:pt x="48" y="10"/>
                  </a:cubicBezTo>
                  <a:cubicBezTo>
                    <a:pt x="45" y="14"/>
                    <a:pt x="41" y="19"/>
                    <a:pt x="33" y="19"/>
                  </a:cubicBezTo>
                  <a:cubicBezTo>
                    <a:pt x="15" y="19"/>
                    <a:pt x="15" y="19"/>
                    <a:pt x="15" y="19"/>
                  </a:cubicBezTo>
                  <a:cubicBezTo>
                    <a:pt x="7" y="19"/>
                    <a:pt x="0" y="25"/>
                    <a:pt x="0" y="34"/>
                  </a:cubicBezTo>
                  <a:cubicBezTo>
                    <a:pt x="0" y="115"/>
                    <a:pt x="0" y="115"/>
                    <a:pt x="0" y="115"/>
                  </a:cubicBezTo>
                  <a:cubicBezTo>
                    <a:pt x="0" y="124"/>
                    <a:pt x="7" y="130"/>
                    <a:pt x="15" y="130"/>
                  </a:cubicBezTo>
                  <a:cubicBezTo>
                    <a:pt x="141" y="130"/>
                    <a:pt x="141" y="130"/>
                    <a:pt x="141" y="130"/>
                  </a:cubicBezTo>
                  <a:cubicBezTo>
                    <a:pt x="150" y="130"/>
                    <a:pt x="157" y="124"/>
                    <a:pt x="157" y="115"/>
                  </a:cubicBezTo>
                  <a:lnTo>
                    <a:pt x="157" y="34"/>
                  </a:lnTo>
                  <a:close/>
                  <a:moveTo>
                    <a:pt x="153" y="115"/>
                  </a:moveTo>
                  <a:cubicBezTo>
                    <a:pt x="153" y="121"/>
                    <a:pt x="148" y="127"/>
                    <a:pt x="141" y="127"/>
                  </a:cubicBezTo>
                  <a:cubicBezTo>
                    <a:pt x="15" y="127"/>
                    <a:pt x="15" y="127"/>
                    <a:pt x="15" y="127"/>
                  </a:cubicBezTo>
                  <a:cubicBezTo>
                    <a:pt x="9" y="127"/>
                    <a:pt x="4" y="121"/>
                    <a:pt x="4" y="115"/>
                  </a:cubicBezTo>
                  <a:cubicBezTo>
                    <a:pt x="4" y="34"/>
                    <a:pt x="4" y="34"/>
                    <a:pt x="4" y="34"/>
                  </a:cubicBezTo>
                  <a:cubicBezTo>
                    <a:pt x="4" y="27"/>
                    <a:pt x="9" y="22"/>
                    <a:pt x="15" y="22"/>
                  </a:cubicBezTo>
                  <a:cubicBezTo>
                    <a:pt x="33" y="22"/>
                    <a:pt x="33" y="22"/>
                    <a:pt x="33" y="22"/>
                  </a:cubicBezTo>
                  <a:cubicBezTo>
                    <a:pt x="42" y="22"/>
                    <a:pt x="46" y="18"/>
                    <a:pt x="50" y="13"/>
                  </a:cubicBezTo>
                  <a:cubicBezTo>
                    <a:pt x="53" y="9"/>
                    <a:pt x="57" y="4"/>
                    <a:pt x="65" y="4"/>
                  </a:cubicBezTo>
                  <a:cubicBezTo>
                    <a:pt x="92" y="4"/>
                    <a:pt x="92" y="4"/>
                    <a:pt x="92" y="4"/>
                  </a:cubicBezTo>
                  <a:cubicBezTo>
                    <a:pt x="99" y="4"/>
                    <a:pt x="103" y="9"/>
                    <a:pt x="107" y="13"/>
                  </a:cubicBezTo>
                  <a:cubicBezTo>
                    <a:pt x="111" y="18"/>
                    <a:pt x="115" y="22"/>
                    <a:pt x="123" y="22"/>
                  </a:cubicBezTo>
                  <a:cubicBezTo>
                    <a:pt x="141" y="22"/>
                    <a:pt x="141" y="22"/>
                    <a:pt x="141" y="22"/>
                  </a:cubicBezTo>
                  <a:cubicBezTo>
                    <a:pt x="148" y="22"/>
                    <a:pt x="153" y="27"/>
                    <a:pt x="153" y="34"/>
                  </a:cubicBezTo>
                  <a:lnTo>
                    <a:pt x="153" y="1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9" name="Group 88"/>
          <p:cNvGrpSpPr/>
          <p:nvPr/>
        </p:nvGrpSpPr>
        <p:grpSpPr>
          <a:xfrm>
            <a:off x="2008189" y="2651131"/>
            <a:ext cx="436563" cy="434975"/>
            <a:chOff x="2008188" y="2651126"/>
            <a:chExt cx="436562" cy="434975"/>
          </a:xfrm>
          <a:solidFill>
            <a:schemeClr val="tx2">
              <a:lumMod val="20000"/>
              <a:lumOff val="80000"/>
            </a:schemeClr>
          </a:solidFill>
        </p:grpSpPr>
        <p:sp>
          <p:nvSpPr>
            <p:cNvPr id="90" name="Rectangle 143"/>
            <p:cNvSpPr>
              <a:spLocks noChangeArrowheads="1"/>
            </p:cNvSpPr>
            <p:nvPr/>
          </p:nvSpPr>
          <p:spPr bwMode="auto">
            <a:xfrm>
              <a:off x="2397125" y="2955926"/>
              <a:ext cx="6350"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Rectangle 144"/>
            <p:cNvSpPr>
              <a:spLocks noChangeArrowheads="1"/>
            </p:cNvSpPr>
            <p:nvPr/>
          </p:nvSpPr>
          <p:spPr bwMode="auto">
            <a:xfrm>
              <a:off x="2397125" y="2732088"/>
              <a:ext cx="6350"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Rectangle 145"/>
            <p:cNvSpPr>
              <a:spLocks noChangeArrowheads="1"/>
            </p:cNvSpPr>
            <p:nvPr/>
          </p:nvSpPr>
          <p:spPr bwMode="auto">
            <a:xfrm>
              <a:off x="2397125" y="2692401"/>
              <a:ext cx="6350"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Oval 146"/>
            <p:cNvSpPr>
              <a:spLocks noChangeArrowheads="1"/>
            </p:cNvSpPr>
            <p:nvPr/>
          </p:nvSpPr>
          <p:spPr bwMode="auto">
            <a:xfrm>
              <a:off x="2295525" y="2874963"/>
              <a:ext cx="26988"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Rectangle 147"/>
            <p:cNvSpPr>
              <a:spLocks noChangeArrowheads="1"/>
            </p:cNvSpPr>
            <p:nvPr/>
          </p:nvSpPr>
          <p:spPr bwMode="auto">
            <a:xfrm>
              <a:off x="2397125" y="2914651"/>
              <a:ext cx="6350"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Rectangle 148"/>
            <p:cNvSpPr>
              <a:spLocks noChangeArrowheads="1"/>
            </p:cNvSpPr>
            <p:nvPr/>
          </p:nvSpPr>
          <p:spPr bwMode="auto">
            <a:xfrm>
              <a:off x="2397125" y="2773363"/>
              <a:ext cx="6350"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149"/>
            <p:cNvSpPr>
              <a:spLocks/>
            </p:cNvSpPr>
            <p:nvPr/>
          </p:nvSpPr>
          <p:spPr bwMode="auto">
            <a:xfrm>
              <a:off x="2089150" y="2651126"/>
              <a:ext cx="355600" cy="354013"/>
            </a:xfrm>
            <a:custGeom>
              <a:avLst/>
              <a:gdLst>
                <a:gd name="T0" fmla="*/ 157 w 157"/>
                <a:gd name="T1" fmla="*/ 6 h 157"/>
                <a:gd name="T2" fmla="*/ 151 w 157"/>
                <a:gd name="T3" fmla="*/ 0 h 157"/>
                <a:gd name="T4" fmla="*/ 7 w 157"/>
                <a:gd name="T5" fmla="*/ 0 h 157"/>
                <a:gd name="T6" fmla="*/ 0 w 157"/>
                <a:gd name="T7" fmla="*/ 6 h 157"/>
                <a:gd name="T8" fmla="*/ 0 w 157"/>
                <a:gd name="T9" fmla="*/ 52 h 157"/>
                <a:gd name="T10" fmla="*/ 2 w 157"/>
                <a:gd name="T11" fmla="*/ 53 h 157"/>
                <a:gd name="T12" fmla="*/ 4 w 157"/>
                <a:gd name="T13" fmla="*/ 52 h 157"/>
                <a:gd name="T14" fmla="*/ 4 w 157"/>
                <a:gd name="T15" fmla="*/ 15 h 157"/>
                <a:gd name="T16" fmla="*/ 16 w 157"/>
                <a:gd name="T17" fmla="*/ 4 h 157"/>
                <a:gd name="T18" fmla="*/ 36 w 157"/>
                <a:gd name="T19" fmla="*/ 4 h 157"/>
                <a:gd name="T20" fmla="*/ 36 w 157"/>
                <a:gd name="T21" fmla="*/ 47 h 157"/>
                <a:gd name="T22" fmla="*/ 38 w 157"/>
                <a:gd name="T23" fmla="*/ 49 h 157"/>
                <a:gd name="T24" fmla="*/ 40 w 157"/>
                <a:gd name="T25" fmla="*/ 47 h 157"/>
                <a:gd name="T26" fmla="*/ 40 w 157"/>
                <a:gd name="T27" fmla="*/ 4 h 157"/>
                <a:gd name="T28" fmla="*/ 118 w 157"/>
                <a:gd name="T29" fmla="*/ 4 h 157"/>
                <a:gd name="T30" fmla="*/ 118 w 157"/>
                <a:gd name="T31" fmla="*/ 65 h 157"/>
                <a:gd name="T32" fmla="*/ 119 w 157"/>
                <a:gd name="T33" fmla="*/ 67 h 157"/>
                <a:gd name="T34" fmla="*/ 121 w 157"/>
                <a:gd name="T35" fmla="*/ 65 h 157"/>
                <a:gd name="T36" fmla="*/ 121 w 157"/>
                <a:gd name="T37" fmla="*/ 4 h 157"/>
                <a:gd name="T38" fmla="*/ 142 w 157"/>
                <a:gd name="T39" fmla="*/ 4 h 157"/>
                <a:gd name="T40" fmla="*/ 154 w 157"/>
                <a:gd name="T41" fmla="*/ 15 h 157"/>
                <a:gd name="T42" fmla="*/ 154 w 157"/>
                <a:gd name="T43" fmla="*/ 77 h 157"/>
                <a:gd name="T44" fmla="*/ 138 w 157"/>
                <a:gd name="T45" fmla="*/ 77 h 157"/>
                <a:gd name="T46" fmla="*/ 136 w 157"/>
                <a:gd name="T47" fmla="*/ 79 h 157"/>
                <a:gd name="T48" fmla="*/ 138 w 157"/>
                <a:gd name="T49" fmla="*/ 80 h 157"/>
                <a:gd name="T50" fmla="*/ 154 w 157"/>
                <a:gd name="T51" fmla="*/ 80 h 157"/>
                <a:gd name="T52" fmla="*/ 154 w 157"/>
                <a:gd name="T53" fmla="*/ 142 h 157"/>
                <a:gd name="T54" fmla="*/ 142 w 157"/>
                <a:gd name="T55" fmla="*/ 153 h 157"/>
                <a:gd name="T56" fmla="*/ 138 w 157"/>
                <a:gd name="T57" fmla="*/ 153 h 157"/>
                <a:gd name="T58" fmla="*/ 136 w 157"/>
                <a:gd name="T59" fmla="*/ 155 h 157"/>
                <a:gd name="T60" fmla="*/ 138 w 157"/>
                <a:gd name="T61" fmla="*/ 157 h 157"/>
                <a:gd name="T62" fmla="*/ 151 w 157"/>
                <a:gd name="T63" fmla="*/ 157 h 157"/>
                <a:gd name="T64" fmla="*/ 157 w 157"/>
                <a:gd name="T65" fmla="*/ 151 h 157"/>
                <a:gd name="T66" fmla="*/ 157 w 157"/>
                <a:gd name="T67" fmla="*/ 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57">
                  <a:moveTo>
                    <a:pt x="157" y="6"/>
                  </a:moveTo>
                  <a:cubicBezTo>
                    <a:pt x="157" y="3"/>
                    <a:pt x="155" y="0"/>
                    <a:pt x="151" y="0"/>
                  </a:cubicBezTo>
                  <a:cubicBezTo>
                    <a:pt x="7" y="0"/>
                    <a:pt x="7" y="0"/>
                    <a:pt x="7" y="0"/>
                  </a:cubicBezTo>
                  <a:cubicBezTo>
                    <a:pt x="3" y="0"/>
                    <a:pt x="0" y="3"/>
                    <a:pt x="0" y="6"/>
                  </a:cubicBezTo>
                  <a:cubicBezTo>
                    <a:pt x="0" y="52"/>
                    <a:pt x="0" y="52"/>
                    <a:pt x="0" y="52"/>
                  </a:cubicBezTo>
                  <a:cubicBezTo>
                    <a:pt x="0" y="53"/>
                    <a:pt x="1" y="53"/>
                    <a:pt x="2" y="53"/>
                  </a:cubicBezTo>
                  <a:cubicBezTo>
                    <a:pt x="3" y="53"/>
                    <a:pt x="4" y="53"/>
                    <a:pt x="4" y="52"/>
                  </a:cubicBezTo>
                  <a:cubicBezTo>
                    <a:pt x="4" y="15"/>
                    <a:pt x="4" y="15"/>
                    <a:pt x="4" y="15"/>
                  </a:cubicBezTo>
                  <a:cubicBezTo>
                    <a:pt x="4" y="9"/>
                    <a:pt x="9" y="4"/>
                    <a:pt x="16" y="4"/>
                  </a:cubicBezTo>
                  <a:cubicBezTo>
                    <a:pt x="36" y="4"/>
                    <a:pt x="36" y="4"/>
                    <a:pt x="36" y="4"/>
                  </a:cubicBezTo>
                  <a:cubicBezTo>
                    <a:pt x="36" y="47"/>
                    <a:pt x="36" y="47"/>
                    <a:pt x="36" y="47"/>
                  </a:cubicBezTo>
                  <a:cubicBezTo>
                    <a:pt x="36" y="48"/>
                    <a:pt x="37" y="49"/>
                    <a:pt x="38" y="49"/>
                  </a:cubicBezTo>
                  <a:cubicBezTo>
                    <a:pt x="39" y="49"/>
                    <a:pt x="40" y="48"/>
                    <a:pt x="40" y="47"/>
                  </a:cubicBezTo>
                  <a:cubicBezTo>
                    <a:pt x="40" y="4"/>
                    <a:pt x="40" y="4"/>
                    <a:pt x="40" y="4"/>
                  </a:cubicBezTo>
                  <a:cubicBezTo>
                    <a:pt x="118" y="4"/>
                    <a:pt x="118" y="4"/>
                    <a:pt x="118" y="4"/>
                  </a:cubicBezTo>
                  <a:cubicBezTo>
                    <a:pt x="118" y="65"/>
                    <a:pt x="118" y="65"/>
                    <a:pt x="118" y="65"/>
                  </a:cubicBezTo>
                  <a:cubicBezTo>
                    <a:pt x="118" y="66"/>
                    <a:pt x="118" y="67"/>
                    <a:pt x="119" y="67"/>
                  </a:cubicBezTo>
                  <a:cubicBezTo>
                    <a:pt x="121" y="67"/>
                    <a:pt x="121" y="66"/>
                    <a:pt x="121" y="65"/>
                  </a:cubicBezTo>
                  <a:cubicBezTo>
                    <a:pt x="121" y="4"/>
                    <a:pt x="121" y="4"/>
                    <a:pt x="121" y="4"/>
                  </a:cubicBezTo>
                  <a:cubicBezTo>
                    <a:pt x="142" y="4"/>
                    <a:pt x="142" y="4"/>
                    <a:pt x="142" y="4"/>
                  </a:cubicBezTo>
                  <a:cubicBezTo>
                    <a:pt x="148" y="4"/>
                    <a:pt x="154" y="9"/>
                    <a:pt x="154" y="15"/>
                  </a:cubicBezTo>
                  <a:cubicBezTo>
                    <a:pt x="154" y="77"/>
                    <a:pt x="154" y="77"/>
                    <a:pt x="154" y="77"/>
                  </a:cubicBezTo>
                  <a:cubicBezTo>
                    <a:pt x="138" y="77"/>
                    <a:pt x="138" y="77"/>
                    <a:pt x="138" y="77"/>
                  </a:cubicBezTo>
                  <a:cubicBezTo>
                    <a:pt x="136" y="77"/>
                    <a:pt x="136" y="78"/>
                    <a:pt x="136" y="79"/>
                  </a:cubicBezTo>
                  <a:cubicBezTo>
                    <a:pt x="136" y="80"/>
                    <a:pt x="136" y="80"/>
                    <a:pt x="138" y="80"/>
                  </a:cubicBezTo>
                  <a:cubicBezTo>
                    <a:pt x="154" y="80"/>
                    <a:pt x="154" y="80"/>
                    <a:pt x="154" y="80"/>
                  </a:cubicBezTo>
                  <a:cubicBezTo>
                    <a:pt x="154" y="142"/>
                    <a:pt x="154" y="142"/>
                    <a:pt x="154" y="142"/>
                  </a:cubicBezTo>
                  <a:cubicBezTo>
                    <a:pt x="154" y="148"/>
                    <a:pt x="148" y="153"/>
                    <a:pt x="142" y="153"/>
                  </a:cubicBezTo>
                  <a:cubicBezTo>
                    <a:pt x="138" y="153"/>
                    <a:pt x="138" y="153"/>
                    <a:pt x="138" y="153"/>
                  </a:cubicBezTo>
                  <a:cubicBezTo>
                    <a:pt x="136" y="153"/>
                    <a:pt x="136" y="154"/>
                    <a:pt x="136" y="155"/>
                  </a:cubicBezTo>
                  <a:cubicBezTo>
                    <a:pt x="136" y="156"/>
                    <a:pt x="136" y="157"/>
                    <a:pt x="138" y="157"/>
                  </a:cubicBezTo>
                  <a:cubicBezTo>
                    <a:pt x="151" y="157"/>
                    <a:pt x="151" y="157"/>
                    <a:pt x="151" y="157"/>
                  </a:cubicBezTo>
                  <a:cubicBezTo>
                    <a:pt x="155" y="157"/>
                    <a:pt x="157" y="154"/>
                    <a:pt x="157" y="151"/>
                  </a:cubicBezTo>
                  <a:lnTo>
                    <a:pt x="15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Rectangle 150"/>
            <p:cNvSpPr>
              <a:spLocks noChangeArrowheads="1"/>
            </p:cNvSpPr>
            <p:nvPr/>
          </p:nvSpPr>
          <p:spPr bwMode="auto">
            <a:xfrm>
              <a:off x="2397125" y="2874963"/>
              <a:ext cx="6350"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Oval 151"/>
            <p:cNvSpPr>
              <a:spLocks noChangeArrowheads="1"/>
            </p:cNvSpPr>
            <p:nvPr/>
          </p:nvSpPr>
          <p:spPr bwMode="auto">
            <a:xfrm>
              <a:off x="2305050" y="293528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Rectangle 152"/>
            <p:cNvSpPr>
              <a:spLocks noChangeArrowheads="1"/>
            </p:cNvSpPr>
            <p:nvPr/>
          </p:nvSpPr>
          <p:spPr bwMode="auto">
            <a:xfrm>
              <a:off x="2130425" y="2692401"/>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53"/>
            <p:cNvSpPr>
              <a:spLocks noEditPoints="1"/>
            </p:cNvSpPr>
            <p:nvPr/>
          </p:nvSpPr>
          <p:spPr bwMode="auto">
            <a:xfrm>
              <a:off x="2109788" y="2874963"/>
              <a:ext cx="150813" cy="150813"/>
            </a:xfrm>
            <a:custGeom>
              <a:avLst/>
              <a:gdLst>
                <a:gd name="T0" fmla="*/ 34 w 67"/>
                <a:gd name="T1" fmla="*/ 0 h 67"/>
                <a:gd name="T2" fmla="*/ 0 w 67"/>
                <a:gd name="T3" fmla="*/ 34 h 67"/>
                <a:gd name="T4" fmla="*/ 34 w 67"/>
                <a:gd name="T5" fmla="*/ 67 h 67"/>
                <a:gd name="T6" fmla="*/ 67 w 67"/>
                <a:gd name="T7" fmla="*/ 34 h 67"/>
                <a:gd name="T8" fmla="*/ 34 w 67"/>
                <a:gd name="T9" fmla="*/ 0 h 67"/>
                <a:gd name="T10" fmla="*/ 34 w 67"/>
                <a:gd name="T11" fmla="*/ 63 h 67"/>
                <a:gd name="T12" fmla="*/ 4 w 67"/>
                <a:gd name="T13" fmla="*/ 34 h 67"/>
                <a:gd name="T14" fmla="*/ 34 w 67"/>
                <a:gd name="T15" fmla="*/ 4 h 67"/>
                <a:gd name="T16" fmla="*/ 64 w 67"/>
                <a:gd name="T17" fmla="*/ 34 h 67"/>
                <a:gd name="T18" fmla="*/ 34 w 67"/>
                <a:gd name="T19"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34" y="0"/>
                  </a:moveTo>
                  <a:cubicBezTo>
                    <a:pt x="15" y="0"/>
                    <a:pt x="0" y="15"/>
                    <a:pt x="0" y="34"/>
                  </a:cubicBezTo>
                  <a:cubicBezTo>
                    <a:pt x="0" y="52"/>
                    <a:pt x="15" y="67"/>
                    <a:pt x="34" y="67"/>
                  </a:cubicBezTo>
                  <a:cubicBezTo>
                    <a:pt x="52" y="67"/>
                    <a:pt x="67" y="52"/>
                    <a:pt x="67" y="34"/>
                  </a:cubicBezTo>
                  <a:cubicBezTo>
                    <a:pt x="67" y="15"/>
                    <a:pt x="52" y="0"/>
                    <a:pt x="34" y="0"/>
                  </a:cubicBezTo>
                  <a:close/>
                  <a:moveTo>
                    <a:pt x="34" y="63"/>
                  </a:moveTo>
                  <a:cubicBezTo>
                    <a:pt x="17" y="63"/>
                    <a:pt x="4" y="50"/>
                    <a:pt x="4" y="34"/>
                  </a:cubicBezTo>
                  <a:cubicBezTo>
                    <a:pt x="4" y="17"/>
                    <a:pt x="17" y="4"/>
                    <a:pt x="34" y="4"/>
                  </a:cubicBezTo>
                  <a:cubicBezTo>
                    <a:pt x="50" y="4"/>
                    <a:pt x="64" y="17"/>
                    <a:pt x="64" y="34"/>
                  </a:cubicBezTo>
                  <a:cubicBezTo>
                    <a:pt x="64" y="50"/>
                    <a:pt x="50" y="63"/>
                    <a:pt x="34"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Rectangle 154"/>
            <p:cNvSpPr>
              <a:spLocks noChangeArrowheads="1"/>
            </p:cNvSpPr>
            <p:nvPr/>
          </p:nvSpPr>
          <p:spPr bwMode="auto">
            <a:xfrm>
              <a:off x="2130425" y="273208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55"/>
            <p:cNvSpPr>
              <a:spLocks noEditPoints="1"/>
            </p:cNvSpPr>
            <p:nvPr/>
          </p:nvSpPr>
          <p:spPr bwMode="auto">
            <a:xfrm>
              <a:off x="2151063" y="2914651"/>
              <a:ext cx="69850" cy="69850"/>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7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7" y="9"/>
                    <a:pt x="27" y="16"/>
                  </a:cubicBezTo>
                  <a:cubicBezTo>
                    <a:pt x="27" y="22"/>
                    <a:pt x="22" y="27"/>
                    <a:pt x="1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56"/>
            <p:cNvSpPr>
              <a:spLocks noEditPoints="1"/>
            </p:cNvSpPr>
            <p:nvPr/>
          </p:nvSpPr>
          <p:spPr bwMode="auto">
            <a:xfrm>
              <a:off x="2008188" y="2794001"/>
              <a:ext cx="354013" cy="292100"/>
            </a:xfrm>
            <a:custGeom>
              <a:avLst/>
              <a:gdLst>
                <a:gd name="T0" fmla="*/ 157 w 157"/>
                <a:gd name="T1" fmla="*/ 34 h 130"/>
                <a:gd name="T2" fmla="*/ 142 w 157"/>
                <a:gd name="T3" fmla="*/ 18 h 130"/>
                <a:gd name="T4" fmla="*/ 124 w 157"/>
                <a:gd name="T5" fmla="*/ 18 h 130"/>
                <a:gd name="T6" fmla="*/ 109 w 157"/>
                <a:gd name="T7" fmla="*/ 9 h 130"/>
                <a:gd name="T8" fmla="*/ 92 w 157"/>
                <a:gd name="T9" fmla="*/ 0 h 130"/>
                <a:gd name="T10" fmla="*/ 65 w 157"/>
                <a:gd name="T11" fmla="*/ 0 h 130"/>
                <a:gd name="T12" fmla="*/ 49 w 157"/>
                <a:gd name="T13" fmla="*/ 9 h 130"/>
                <a:gd name="T14" fmla="*/ 34 w 157"/>
                <a:gd name="T15" fmla="*/ 18 h 130"/>
                <a:gd name="T16" fmla="*/ 16 w 157"/>
                <a:gd name="T17" fmla="*/ 18 h 130"/>
                <a:gd name="T18" fmla="*/ 0 w 157"/>
                <a:gd name="T19" fmla="*/ 34 h 130"/>
                <a:gd name="T20" fmla="*/ 0 w 157"/>
                <a:gd name="T21" fmla="*/ 115 h 130"/>
                <a:gd name="T22" fmla="*/ 16 w 157"/>
                <a:gd name="T23" fmla="*/ 130 h 130"/>
                <a:gd name="T24" fmla="*/ 142 w 157"/>
                <a:gd name="T25" fmla="*/ 130 h 130"/>
                <a:gd name="T26" fmla="*/ 157 w 157"/>
                <a:gd name="T27" fmla="*/ 115 h 130"/>
                <a:gd name="T28" fmla="*/ 157 w 157"/>
                <a:gd name="T29" fmla="*/ 34 h 130"/>
                <a:gd name="T30" fmla="*/ 154 w 157"/>
                <a:gd name="T31" fmla="*/ 115 h 130"/>
                <a:gd name="T32" fmla="*/ 142 w 157"/>
                <a:gd name="T33" fmla="*/ 126 h 130"/>
                <a:gd name="T34" fmla="*/ 16 w 157"/>
                <a:gd name="T35" fmla="*/ 126 h 130"/>
                <a:gd name="T36" fmla="*/ 4 w 157"/>
                <a:gd name="T37" fmla="*/ 115 h 130"/>
                <a:gd name="T38" fmla="*/ 4 w 157"/>
                <a:gd name="T39" fmla="*/ 34 h 130"/>
                <a:gd name="T40" fmla="*/ 16 w 157"/>
                <a:gd name="T41" fmla="*/ 22 h 130"/>
                <a:gd name="T42" fmla="*/ 34 w 157"/>
                <a:gd name="T43" fmla="*/ 22 h 130"/>
                <a:gd name="T44" fmla="*/ 50 w 157"/>
                <a:gd name="T45" fmla="*/ 13 h 130"/>
                <a:gd name="T46" fmla="*/ 65 w 157"/>
                <a:gd name="T47" fmla="*/ 4 h 130"/>
                <a:gd name="T48" fmla="*/ 92 w 157"/>
                <a:gd name="T49" fmla="*/ 4 h 130"/>
                <a:gd name="T50" fmla="*/ 108 w 157"/>
                <a:gd name="T51" fmla="*/ 13 h 130"/>
                <a:gd name="T52" fmla="*/ 124 w 157"/>
                <a:gd name="T53" fmla="*/ 22 h 130"/>
                <a:gd name="T54" fmla="*/ 142 w 157"/>
                <a:gd name="T55" fmla="*/ 22 h 130"/>
                <a:gd name="T56" fmla="*/ 154 w 157"/>
                <a:gd name="T57" fmla="*/ 34 h 130"/>
                <a:gd name="T58" fmla="*/ 154 w 157"/>
                <a:gd name="T59" fmla="*/ 1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4"/>
                  </a:moveTo>
                  <a:cubicBezTo>
                    <a:pt x="157" y="25"/>
                    <a:pt x="150" y="18"/>
                    <a:pt x="142" y="18"/>
                  </a:cubicBezTo>
                  <a:cubicBezTo>
                    <a:pt x="124" y="18"/>
                    <a:pt x="124" y="18"/>
                    <a:pt x="124" y="18"/>
                  </a:cubicBezTo>
                  <a:cubicBezTo>
                    <a:pt x="116" y="18"/>
                    <a:pt x="113" y="14"/>
                    <a:pt x="109" y="9"/>
                  </a:cubicBezTo>
                  <a:cubicBezTo>
                    <a:pt x="105" y="5"/>
                    <a:pt x="101" y="0"/>
                    <a:pt x="92" y="0"/>
                  </a:cubicBezTo>
                  <a:cubicBezTo>
                    <a:pt x="65" y="0"/>
                    <a:pt x="65" y="0"/>
                    <a:pt x="65" y="0"/>
                  </a:cubicBezTo>
                  <a:cubicBezTo>
                    <a:pt x="57" y="0"/>
                    <a:pt x="53" y="5"/>
                    <a:pt x="49" y="9"/>
                  </a:cubicBezTo>
                  <a:cubicBezTo>
                    <a:pt x="45" y="14"/>
                    <a:pt x="41" y="18"/>
                    <a:pt x="34" y="18"/>
                  </a:cubicBezTo>
                  <a:cubicBezTo>
                    <a:pt x="16" y="18"/>
                    <a:pt x="16" y="18"/>
                    <a:pt x="16" y="18"/>
                  </a:cubicBezTo>
                  <a:cubicBezTo>
                    <a:pt x="7" y="18"/>
                    <a:pt x="0" y="25"/>
                    <a:pt x="0" y="34"/>
                  </a:cubicBezTo>
                  <a:cubicBezTo>
                    <a:pt x="0" y="115"/>
                    <a:pt x="0" y="115"/>
                    <a:pt x="0" y="115"/>
                  </a:cubicBezTo>
                  <a:cubicBezTo>
                    <a:pt x="0" y="123"/>
                    <a:pt x="7" y="130"/>
                    <a:pt x="16" y="130"/>
                  </a:cubicBezTo>
                  <a:cubicBezTo>
                    <a:pt x="142" y="130"/>
                    <a:pt x="142" y="130"/>
                    <a:pt x="142" y="130"/>
                  </a:cubicBezTo>
                  <a:cubicBezTo>
                    <a:pt x="150" y="130"/>
                    <a:pt x="157" y="123"/>
                    <a:pt x="157" y="115"/>
                  </a:cubicBezTo>
                  <a:lnTo>
                    <a:pt x="157" y="34"/>
                  </a:lnTo>
                  <a:close/>
                  <a:moveTo>
                    <a:pt x="154" y="115"/>
                  </a:moveTo>
                  <a:cubicBezTo>
                    <a:pt x="154" y="121"/>
                    <a:pt x="148" y="126"/>
                    <a:pt x="142" y="126"/>
                  </a:cubicBezTo>
                  <a:cubicBezTo>
                    <a:pt x="16" y="126"/>
                    <a:pt x="16" y="126"/>
                    <a:pt x="16" y="126"/>
                  </a:cubicBezTo>
                  <a:cubicBezTo>
                    <a:pt x="9" y="126"/>
                    <a:pt x="4" y="121"/>
                    <a:pt x="4" y="115"/>
                  </a:cubicBezTo>
                  <a:cubicBezTo>
                    <a:pt x="4" y="34"/>
                    <a:pt x="4" y="34"/>
                    <a:pt x="4" y="34"/>
                  </a:cubicBezTo>
                  <a:cubicBezTo>
                    <a:pt x="4" y="27"/>
                    <a:pt x="9" y="22"/>
                    <a:pt x="16" y="22"/>
                  </a:cubicBezTo>
                  <a:cubicBezTo>
                    <a:pt x="34" y="22"/>
                    <a:pt x="34" y="22"/>
                    <a:pt x="34" y="22"/>
                  </a:cubicBezTo>
                  <a:cubicBezTo>
                    <a:pt x="42" y="22"/>
                    <a:pt x="46" y="18"/>
                    <a:pt x="50" y="13"/>
                  </a:cubicBezTo>
                  <a:cubicBezTo>
                    <a:pt x="54" y="8"/>
                    <a:pt x="58" y="4"/>
                    <a:pt x="65" y="4"/>
                  </a:cubicBezTo>
                  <a:cubicBezTo>
                    <a:pt x="92" y="4"/>
                    <a:pt x="92" y="4"/>
                    <a:pt x="92" y="4"/>
                  </a:cubicBezTo>
                  <a:cubicBezTo>
                    <a:pt x="100" y="4"/>
                    <a:pt x="104" y="8"/>
                    <a:pt x="108" y="13"/>
                  </a:cubicBezTo>
                  <a:cubicBezTo>
                    <a:pt x="112" y="18"/>
                    <a:pt x="115" y="22"/>
                    <a:pt x="124" y="22"/>
                  </a:cubicBezTo>
                  <a:cubicBezTo>
                    <a:pt x="142" y="22"/>
                    <a:pt x="142" y="22"/>
                    <a:pt x="142" y="22"/>
                  </a:cubicBezTo>
                  <a:cubicBezTo>
                    <a:pt x="148" y="22"/>
                    <a:pt x="154" y="27"/>
                    <a:pt x="154" y="34"/>
                  </a:cubicBezTo>
                  <a:lnTo>
                    <a:pt x="154" y="1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4" name="Group 103"/>
          <p:cNvGrpSpPr/>
          <p:nvPr/>
        </p:nvGrpSpPr>
        <p:grpSpPr>
          <a:xfrm>
            <a:off x="2863853" y="2651131"/>
            <a:ext cx="436563" cy="434975"/>
            <a:chOff x="2863850" y="2651126"/>
            <a:chExt cx="436563" cy="434975"/>
          </a:xfrm>
          <a:solidFill>
            <a:schemeClr val="tx2">
              <a:lumMod val="20000"/>
              <a:lumOff val="80000"/>
            </a:schemeClr>
          </a:solidFill>
        </p:grpSpPr>
        <p:sp>
          <p:nvSpPr>
            <p:cNvPr id="105" name="Oval 157"/>
            <p:cNvSpPr>
              <a:spLocks noChangeArrowheads="1"/>
            </p:cNvSpPr>
            <p:nvPr/>
          </p:nvSpPr>
          <p:spPr bwMode="auto">
            <a:xfrm>
              <a:off x="3200400" y="2935288"/>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Oval 158"/>
            <p:cNvSpPr>
              <a:spLocks noChangeArrowheads="1"/>
            </p:cNvSpPr>
            <p:nvPr/>
          </p:nvSpPr>
          <p:spPr bwMode="auto">
            <a:xfrm>
              <a:off x="3189288" y="2874963"/>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59"/>
            <p:cNvSpPr>
              <a:spLocks noEditPoints="1"/>
            </p:cNvSpPr>
            <p:nvPr/>
          </p:nvSpPr>
          <p:spPr bwMode="auto">
            <a:xfrm>
              <a:off x="3006725" y="2874963"/>
              <a:ext cx="150813" cy="150813"/>
            </a:xfrm>
            <a:custGeom>
              <a:avLst/>
              <a:gdLst>
                <a:gd name="T0" fmla="*/ 34 w 67"/>
                <a:gd name="T1" fmla="*/ 0 h 67"/>
                <a:gd name="T2" fmla="*/ 0 w 67"/>
                <a:gd name="T3" fmla="*/ 34 h 67"/>
                <a:gd name="T4" fmla="*/ 34 w 67"/>
                <a:gd name="T5" fmla="*/ 67 h 67"/>
                <a:gd name="T6" fmla="*/ 67 w 67"/>
                <a:gd name="T7" fmla="*/ 34 h 67"/>
                <a:gd name="T8" fmla="*/ 34 w 67"/>
                <a:gd name="T9" fmla="*/ 0 h 67"/>
                <a:gd name="T10" fmla="*/ 34 w 67"/>
                <a:gd name="T11" fmla="*/ 63 h 67"/>
                <a:gd name="T12" fmla="*/ 4 w 67"/>
                <a:gd name="T13" fmla="*/ 34 h 67"/>
                <a:gd name="T14" fmla="*/ 34 w 67"/>
                <a:gd name="T15" fmla="*/ 4 h 67"/>
                <a:gd name="T16" fmla="*/ 63 w 67"/>
                <a:gd name="T17" fmla="*/ 34 h 67"/>
                <a:gd name="T18" fmla="*/ 34 w 67"/>
                <a:gd name="T19"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34" y="0"/>
                  </a:moveTo>
                  <a:cubicBezTo>
                    <a:pt x="15" y="0"/>
                    <a:pt x="0" y="15"/>
                    <a:pt x="0" y="34"/>
                  </a:cubicBezTo>
                  <a:cubicBezTo>
                    <a:pt x="0" y="52"/>
                    <a:pt x="15" y="67"/>
                    <a:pt x="34" y="67"/>
                  </a:cubicBezTo>
                  <a:cubicBezTo>
                    <a:pt x="52" y="67"/>
                    <a:pt x="67" y="52"/>
                    <a:pt x="67" y="34"/>
                  </a:cubicBezTo>
                  <a:cubicBezTo>
                    <a:pt x="67" y="15"/>
                    <a:pt x="52" y="0"/>
                    <a:pt x="34" y="0"/>
                  </a:cubicBezTo>
                  <a:close/>
                  <a:moveTo>
                    <a:pt x="34" y="63"/>
                  </a:moveTo>
                  <a:cubicBezTo>
                    <a:pt x="17" y="63"/>
                    <a:pt x="4" y="50"/>
                    <a:pt x="4" y="34"/>
                  </a:cubicBezTo>
                  <a:cubicBezTo>
                    <a:pt x="4" y="17"/>
                    <a:pt x="17" y="4"/>
                    <a:pt x="34" y="4"/>
                  </a:cubicBezTo>
                  <a:cubicBezTo>
                    <a:pt x="50" y="4"/>
                    <a:pt x="63" y="17"/>
                    <a:pt x="63" y="34"/>
                  </a:cubicBezTo>
                  <a:cubicBezTo>
                    <a:pt x="63" y="50"/>
                    <a:pt x="50" y="63"/>
                    <a:pt x="34"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60"/>
            <p:cNvSpPr>
              <a:spLocks noEditPoints="1"/>
            </p:cNvSpPr>
            <p:nvPr/>
          </p:nvSpPr>
          <p:spPr bwMode="auto">
            <a:xfrm>
              <a:off x="3046413" y="2914651"/>
              <a:ext cx="69850" cy="69850"/>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7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7" y="9"/>
                    <a:pt x="27" y="16"/>
                  </a:cubicBezTo>
                  <a:cubicBezTo>
                    <a:pt x="27" y="22"/>
                    <a:pt x="22" y="27"/>
                    <a:pt x="1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61"/>
            <p:cNvSpPr>
              <a:spLocks/>
            </p:cNvSpPr>
            <p:nvPr/>
          </p:nvSpPr>
          <p:spPr bwMode="auto">
            <a:xfrm>
              <a:off x="3148013" y="2711451"/>
              <a:ext cx="111125" cy="90488"/>
            </a:xfrm>
            <a:custGeom>
              <a:avLst/>
              <a:gdLst>
                <a:gd name="T0" fmla="*/ 29 w 49"/>
                <a:gd name="T1" fmla="*/ 0 h 40"/>
                <a:gd name="T2" fmla="*/ 27 w 49"/>
                <a:gd name="T3" fmla="*/ 2 h 40"/>
                <a:gd name="T4" fmla="*/ 28 w 49"/>
                <a:gd name="T5" fmla="*/ 3 h 40"/>
                <a:gd name="T6" fmla="*/ 43 w 49"/>
                <a:gd name="T7" fmla="*/ 18 h 40"/>
                <a:gd name="T8" fmla="*/ 2 w 49"/>
                <a:gd name="T9" fmla="*/ 18 h 40"/>
                <a:gd name="T10" fmla="*/ 0 w 49"/>
                <a:gd name="T11" fmla="*/ 20 h 40"/>
                <a:gd name="T12" fmla="*/ 2 w 49"/>
                <a:gd name="T13" fmla="*/ 22 h 40"/>
                <a:gd name="T14" fmla="*/ 43 w 49"/>
                <a:gd name="T15" fmla="*/ 22 h 40"/>
                <a:gd name="T16" fmla="*/ 28 w 49"/>
                <a:gd name="T17" fmla="*/ 37 h 40"/>
                <a:gd name="T18" fmla="*/ 27 w 49"/>
                <a:gd name="T19" fmla="*/ 38 h 40"/>
                <a:gd name="T20" fmla="*/ 29 w 49"/>
                <a:gd name="T21" fmla="*/ 40 h 40"/>
                <a:gd name="T22" fmla="*/ 31 w 49"/>
                <a:gd name="T23" fmla="*/ 39 h 40"/>
                <a:gd name="T24" fmla="*/ 49 w 49"/>
                <a:gd name="T25" fmla="*/ 21 h 40"/>
                <a:gd name="T26" fmla="*/ 49 w 49"/>
                <a:gd name="T27" fmla="*/ 20 h 40"/>
                <a:gd name="T28" fmla="*/ 49 w 49"/>
                <a:gd name="T29" fmla="*/ 19 h 40"/>
                <a:gd name="T30" fmla="*/ 31 w 49"/>
                <a:gd name="T31" fmla="*/ 1 h 40"/>
                <a:gd name="T32" fmla="*/ 29 w 49"/>
                <a:gd name="T3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0">
                  <a:moveTo>
                    <a:pt x="29" y="0"/>
                  </a:moveTo>
                  <a:cubicBezTo>
                    <a:pt x="28" y="0"/>
                    <a:pt x="27" y="1"/>
                    <a:pt x="27" y="2"/>
                  </a:cubicBezTo>
                  <a:cubicBezTo>
                    <a:pt x="27" y="2"/>
                    <a:pt x="28" y="3"/>
                    <a:pt x="28" y="3"/>
                  </a:cubicBezTo>
                  <a:cubicBezTo>
                    <a:pt x="43" y="18"/>
                    <a:pt x="43" y="18"/>
                    <a:pt x="43" y="18"/>
                  </a:cubicBezTo>
                  <a:cubicBezTo>
                    <a:pt x="2" y="18"/>
                    <a:pt x="2" y="18"/>
                    <a:pt x="2" y="18"/>
                  </a:cubicBezTo>
                  <a:cubicBezTo>
                    <a:pt x="1" y="18"/>
                    <a:pt x="0" y="19"/>
                    <a:pt x="0" y="20"/>
                  </a:cubicBezTo>
                  <a:cubicBezTo>
                    <a:pt x="0" y="21"/>
                    <a:pt x="1" y="22"/>
                    <a:pt x="2" y="22"/>
                  </a:cubicBezTo>
                  <a:cubicBezTo>
                    <a:pt x="43" y="22"/>
                    <a:pt x="43" y="22"/>
                    <a:pt x="43" y="22"/>
                  </a:cubicBezTo>
                  <a:cubicBezTo>
                    <a:pt x="28" y="37"/>
                    <a:pt x="28" y="37"/>
                    <a:pt x="28" y="37"/>
                  </a:cubicBezTo>
                  <a:cubicBezTo>
                    <a:pt x="28" y="37"/>
                    <a:pt x="27" y="37"/>
                    <a:pt x="27" y="38"/>
                  </a:cubicBezTo>
                  <a:cubicBezTo>
                    <a:pt x="27" y="39"/>
                    <a:pt x="28" y="40"/>
                    <a:pt x="29" y="40"/>
                  </a:cubicBezTo>
                  <a:cubicBezTo>
                    <a:pt x="30" y="40"/>
                    <a:pt x="30" y="40"/>
                    <a:pt x="31" y="39"/>
                  </a:cubicBezTo>
                  <a:cubicBezTo>
                    <a:pt x="49" y="21"/>
                    <a:pt x="49" y="21"/>
                    <a:pt x="49" y="21"/>
                  </a:cubicBezTo>
                  <a:cubicBezTo>
                    <a:pt x="49" y="21"/>
                    <a:pt x="49" y="21"/>
                    <a:pt x="49" y="20"/>
                  </a:cubicBezTo>
                  <a:cubicBezTo>
                    <a:pt x="49" y="20"/>
                    <a:pt x="49" y="19"/>
                    <a:pt x="49" y="19"/>
                  </a:cubicBezTo>
                  <a:cubicBezTo>
                    <a:pt x="31" y="1"/>
                    <a:pt x="31" y="1"/>
                    <a:pt x="31" y="1"/>
                  </a:cubicBezTo>
                  <a:cubicBezTo>
                    <a:pt x="30" y="0"/>
                    <a:pt x="30"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62"/>
            <p:cNvSpPr>
              <a:spLocks noEditPoints="1"/>
            </p:cNvSpPr>
            <p:nvPr/>
          </p:nvSpPr>
          <p:spPr bwMode="auto">
            <a:xfrm>
              <a:off x="2863850" y="2651126"/>
              <a:ext cx="436563" cy="434975"/>
            </a:xfrm>
            <a:custGeom>
              <a:avLst/>
              <a:gdLst>
                <a:gd name="T0" fmla="*/ 193 w 193"/>
                <a:gd name="T1" fmla="*/ 6 h 193"/>
                <a:gd name="T2" fmla="*/ 187 w 193"/>
                <a:gd name="T3" fmla="*/ 0 h 193"/>
                <a:gd name="T4" fmla="*/ 6 w 193"/>
                <a:gd name="T5" fmla="*/ 0 h 193"/>
                <a:gd name="T6" fmla="*/ 0 w 193"/>
                <a:gd name="T7" fmla="*/ 6 h 193"/>
                <a:gd name="T8" fmla="*/ 0 w 193"/>
                <a:gd name="T9" fmla="*/ 142 h 193"/>
                <a:gd name="T10" fmla="*/ 6 w 193"/>
                <a:gd name="T11" fmla="*/ 148 h 193"/>
                <a:gd name="T12" fmla="*/ 18 w 193"/>
                <a:gd name="T13" fmla="*/ 148 h 193"/>
                <a:gd name="T14" fmla="*/ 18 w 193"/>
                <a:gd name="T15" fmla="*/ 178 h 193"/>
                <a:gd name="T16" fmla="*/ 33 w 193"/>
                <a:gd name="T17" fmla="*/ 193 h 193"/>
                <a:gd name="T18" fmla="*/ 160 w 193"/>
                <a:gd name="T19" fmla="*/ 193 h 193"/>
                <a:gd name="T20" fmla="*/ 175 w 193"/>
                <a:gd name="T21" fmla="*/ 178 h 193"/>
                <a:gd name="T22" fmla="*/ 175 w 193"/>
                <a:gd name="T23" fmla="*/ 148 h 193"/>
                <a:gd name="T24" fmla="*/ 187 w 193"/>
                <a:gd name="T25" fmla="*/ 148 h 193"/>
                <a:gd name="T26" fmla="*/ 193 w 193"/>
                <a:gd name="T27" fmla="*/ 142 h 193"/>
                <a:gd name="T28" fmla="*/ 193 w 193"/>
                <a:gd name="T29" fmla="*/ 6 h 193"/>
                <a:gd name="T30" fmla="*/ 171 w 193"/>
                <a:gd name="T31" fmla="*/ 178 h 193"/>
                <a:gd name="T32" fmla="*/ 160 w 193"/>
                <a:gd name="T33" fmla="*/ 189 h 193"/>
                <a:gd name="T34" fmla="*/ 33 w 193"/>
                <a:gd name="T35" fmla="*/ 189 h 193"/>
                <a:gd name="T36" fmla="*/ 22 w 193"/>
                <a:gd name="T37" fmla="*/ 178 h 193"/>
                <a:gd name="T38" fmla="*/ 22 w 193"/>
                <a:gd name="T39" fmla="*/ 97 h 193"/>
                <a:gd name="T40" fmla="*/ 33 w 193"/>
                <a:gd name="T41" fmla="*/ 85 h 193"/>
                <a:gd name="T42" fmla="*/ 52 w 193"/>
                <a:gd name="T43" fmla="*/ 85 h 193"/>
                <a:gd name="T44" fmla="*/ 68 w 193"/>
                <a:gd name="T45" fmla="*/ 76 h 193"/>
                <a:gd name="T46" fmla="*/ 83 w 193"/>
                <a:gd name="T47" fmla="*/ 67 h 193"/>
                <a:gd name="T48" fmla="*/ 110 w 193"/>
                <a:gd name="T49" fmla="*/ 67 h 193"/>
                <a:gd name="T50" fmla="*/ 125 w 193"/>
                <a:gd name="T51" fmla="*/ 76 h 193"/>
                <a:gd name="T52" fmla="*/ 142 w 193"/>
                <a:gd name="T53" fmla="*/ 85 h 193"/>
                <a:gd name="T54" fmla="*/ 160 w 193"/>
                <a:gd name="T55" fmla="*/ 85 h 193"/>
                <a:gd name="T56" fmla="*/ 171 w 193"/>
                <a:gd name="T57" fmla="*/ 97 h 193"/>
                <a:gd name="T58" fmla="*/ 171 w 193"/>
                <a:gd name="T59" fmla="*/ 178 h 193"/>
                <a:gd name="T60" fmla="*/ 189 w 193"/>
                <a:gd name="T61" fmla="*/ 144 h 193"/>
                <a:gd name="T62" fmla="*/ 175 w 193"/>
                <a:gd name="T63" fmla="*/ 144 h 193"/>
                <a:gd name="T64" fmla="*/ 175 w 193"/>
                <a:gd name="T65" fmla="*/ 97 h 193"/>
                <a:gd name="T66" fmla="*/ 160 w 193"/>
                <a:gd name="T67" fmla="*/ 81 h 193"/>
                <a:gd name="T68" fmla="*/ 142 w 193"/>
                <a:gd name="T69" fmla="*/ 81 h 193"/>
                <a:gd name="T70" fmla="*/ 126 w 193"/>
                <a:gd name="T71" fmla="*/ 72 h 193"/>
                <a:gd name="T72" fmla="*/ 110 w 193"/>
                <a:gd name="T73" fmla="*/ 63 h 193"/>
                <a:gd name="T74" fmla="*/ 83 w 193"/>
                <a:gd name="T75" fmla="*/ 63 h 193"/>
                <a:gd name="T76" fmla="*/ 67 w 193"/>
                <a:gd name="T77" fmla="*/ 72 h 193"/>
                <a:gd name="T78" fmla="*/ 52 w 193"/>
                <a:gd name="T79" fmla="*/ 81 h 193"/>
                <a:gd name="T80" fmla="*/ 33 w 193"/>
                <a:gd name="T81" fmla="*/ 81 h 193"/>
                <a:gd name="T82" fmla="*/ 18 w 193"/>
                <a:gd name="T83" fmla="*/ 97 h 193"/>
                <a:gd name="T84" fmla="*/ 18 w 193"/>
                <a:gd name="T85" fmla="*/ 144 h 193"/>
                <a:gd name="T86" fmla="*/ 4 w 193"/>
                <a:gd name="T87" fmla="*/ 144 h 193"/>
                <a:gd name="T88" fmla="*/ 4 w 193"/>
                <a:gd name="T89" fmla="*/ 4 h 193"/>
                <a:gd name="T90" fmla="*/ 189 w 193"/>
                <a:gd name="T91" fmla="*/ 4 h 193"/>
                <a:gd name="T92" fmla="*/ 189 w 193"/>
                <a:gd name="T93" fmla="*/ 14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193">
                  <a:moveTo>
                    <a:pt x="193" y="6"/>
                  </a:moveTo>
                  <a:cubicBezTo>
                    <a:pt x="193" y="3"/>
                    <a:pt x="190" y="0"/>
                    <a:pt x="187" y="0"/>
                  </a:cubicBezTo>
                  <a:cubicBezTo>
                    <a:pt x="6" y="0"/>
                    <a:pt x="6" y="0"/>
                    <a:pt x="6" y="0"/>
                  </a:cubicBezTo>
                  <a:cubicBezTo>
                    <a:pt x="3" y="0"/>
                    <a:pt x="0" y="3"/>
                    <a:pt x="0" y="6"/>
                  </a:cubicBezTo>
                  <a:cubicBezTo>
                    <a:pt x="0" y="142"/>
                    <a:pt x="0" y="142"/>
                    <a:pt x="0" y="142"/>
                  </a:cubicBezTo>
                  <a:cubicBezTo>
                    <a:pt x="0" y="145"/>
                    <a:pt x="3" y="148"/>
                    <a:pt x="6" y="148"/>
                  </a:cubicBezTo>
                  <a:cubicBezTo>
                    <a:pt x="18" y="148"/>
                    <a:pt x="18" y="148"/>
                    <a:pt x="18" y="148"/>
                  </a:cubicBezTo>
                  <a:cubicBezTo>
                    <a:pt x="18" y="178"/>
                    <a:pt x="18" y="178"/>
                    <a:pt x="18" y="178"/>
                  </a:cubicBezTo>
                  <a:cubicBezTo>
                    <a:pt x="18" y="186"/>
                    <a:pt x="25" y="193"/>
                    <a:pt x="33" y="193"/>
                  </a:cubicBezTo>
                  <a:cubicBezTo>
                    <a:pt x="160" y="193"/>
                    <a:pt x="160" y="193"/>
                    <a:pt x="160" y="193"/>
                  </a:cubicBezTo>
                  <a:cubicBezTo>
                    <a:pt x="168" y="193"/>
                    <a:pt x="175" y="186"/>
                    <a:pt x="175" y="178"/>
                  </a:cubicBezTo>
                  <a:cubicBezTo>
                    <a:pt x="175" y="148"/>
                    <a:pt x="175" y="148"/>
                    <a:pt x="175" y="148"/>
                  </a:cubicBezTo>
                  <a:cubicBezTo>
                    <a:pt x="187" y="148"/>
                    <a:pt x="187" y="148"/>
                    <a:pt x="187" y="148"/>
                  </a:cubicBezTo>
                  <a:cubicBezTo>
                    <a:pt x="190" y="148"/>
                    <a:pt x="193" y="145"/>
                    <a:pt x="193" y="142"/>
                  </a:cubicBezTo>
                  <a:lnTo>
                    <a:pt x="193" y="6"/>
                  </a:lnTo>
                  <a:close/>
                  <a:moveTo>
                    <a:pt x="171" y="178"/>
                  </a:moveTo>
                  <a:cubicBezTo>
                    <a:pt x="171" y="184"/>
                    <a:pt x="166" y="189"/>
                    <a:pt x="160" y="189"/>
                  </a:cubicBezTo>
                  <a:cubicBezTo>
                    <a:pt x="33" y="189"/>
                    <a:pt x="33" y="189"/>
                    <a:pt x="33" y="189"/>
                  </a:cubicBezTo>
                  <a:cubicBezTo>
                    <a:pt x="27" y="189"/>
                    <a:pt x="22" y="184"/>
                    <a:pt x="22" y="178"/>
                  </a:cubicBezTo>
                  <a:cubicBezTo>
                    <a:pt x="22" y="97"/>
                    <a:pt x="22" y="97"/>
                    <a:pt x="22" y="97"/>
                  </a:cubicBezTo>
                  <a:cubicBezTo>
                    <a:pt x="22" y="90"/>
                    <a:pt x="27" y="85"/>
                    <a:pt x="33" y="85"/>
                  </a:cubicBezTo>
                  <a:cubicBezTo>
                    <a:pt x="52" y="85"/>
                    <a:pt x="52" y="85"/>
                    <a:pt x="52" y="85"/>
                  </a:cubicBezTo>
                  <a:cubicBezTo>
                    <a:pt x="60" y="85"/>
                    <a:pt x="64" y="81"/>
                    <a:pt x="68" y="76"/>
                  </a:cubicBezTo>
                  <a:cubicBezTo>
                    <a:pt x="72" y="71"/>
                    <a:pt x="76" y="67"/>
                    <a:pt x="83" y="67"/>
                  </a:cubicBezTo>
                  <a:cubicBezTo>
                    <a:pt x="110" y="67"/>
                    <a:pt x="110" y="67"/>
                    <a:pt x="110" y="67"/>
                  </a:cubicBezTo>
                  <a:cubicBezTo>
                    <a:pt x="118" y="67"/>
                    <a:pt x="122" y="71"/>
                    <a:pt x="125" y="76"/>
                  </a:cubicBezTo>
                  <a:cubicBezTo>
                    <a:pt x="129" y="81"/>
                    <a:pt x="133" y="85"/>
                    <a:pt x="142" y="85"/>
                  </a:cubicBezTo>
                  <a:cubicBezTo>
                    <a:pt x="160" y="85"/>
                    <a:pt x="160" y="85"/>
                    <a:pt x="160" y="85"/>
                  </a:cubicBezTo>
                  <a:cubicBezTo>
                    <a:pt x="166" y="85"/>
                    <a:pt x="171" y="90"/>
                    <a:pt x="171" y="97"/>
                  </a:cubicBezTo>
                  <a:lnTo>
                    <a:pt x="171" y="178"/>
                  </a:lnTo>
                  <a:close/>
                  <a:moveTo>
                    <a:pt x="189" y="144"/>
                  </a:moveTo>
                  <a:cubicBezTo>
                    <a:pt x="175" y="144"/>
                    <a:pt x="175" y="144"/>
                    <a:pt x="175" y="144"/>
                  </a:cubicBezTo>
                  <a:cubicBezTo>
                    <a:pt x="175" y="97"/>
                    <a:pt x="175" y="97"/>
                    <a:pt x="175" y="97"/>
                  </a:cubicBezTo>
                  <a:cubicBezTo>
                    <a:pt x="175" y="88"/>
                    <a:pt x="168" y="81"/>
                    <a:pt x="160" y="81"/>
                  </a:cubicBezTo>
                  <a:cubicBezTo>
                    <a:pt x="142" y="81"/>
                    <a:pt x="142" y="81"/>
                    <a:pt x="142" y="81"/>
                  </a:cubicBezTo>
                  <a:cubicBezTo>
                    <a:pt x="134" y="81"/>
                    <a:pt x="130" y="77"/>
                    <a:pt x="126" y="72"/>
                  </a:cubicBezTo>
                  <a:cubicBezTo>
                    <a:pt x="122" y="68"/>
                    <a:pt x="119" y="63"/>
                    <a:pt x="110" y="63"/>
                  </a:cubicBezTo>
                  <a:cubicBezTo>
                    <a:pt x="83" y="63"/>
                    <a:pt x="83" y="63"/>
                    <a:pt x="83" y="63"/>
                  </a:cubicBezTo>
                  <a:cubicBezTo>
                    <a:pt x="75" y="63"/>
                    <a:pt x="71" y="68"/>
                    <a:pt x="67" y="72"/>
                  </a:cubicBezTo>
                  <a:cubicBezTo>
                    <a:pt x="63" y="77"/>
                    <a:pt x="59" y="81"/>
                    <a:pt x="52" y="81"/>
                  </a:cubicBezTo>
                  <a:cubicBezTo>
                    <a:pt x="33" y="81"/>
                    <a:pt x="33" y="81"/>
                    <a:pt x="33" y="81"/>
                  </a:cubicBezTo>
                  <a:cubicBezTo>
                    <a:pt x="25" y="81"/>
                    <a:pt x="18" y="88"/>
                    <a:pt x="18" y="97"/>
                  </a:cubicBezTo>
                  <a:cubicBezTo>
                    <a:pt x="18" y="144"/>
                    <a:pt x="18" y="144"/>
                    <a:pt x="18" y="144"/>
                  </a:cubicBezTo>
                  <a:cubicBezTo>
                    <a:pt x="4" y="144"/>
                    <a:pt x="4" y="144"/>
                    <a:pt x="4" y="144"/>
                  </a:cubicBezTo>
                  <a:cubicBezTo>
                    <a:pt x="4" y="4"/>
                    <a:pt x="4" y="4"/>
                    <a:pt x="4" y="4"/>
                  </a:cubicBezTo>
                  <a:cubicBezTo>
                    <a:pt x="189" y="4"/>
                    <a:pt x="189" y="4"/>
                    <a:pt x="189" y="4"/>
                  </a:cubicBezTo>
                  <a:lnTo>
                    <a:pt x="189"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63"/>
            <p:cNvSpPr>
              <a:spLocks/>
            </p:cNvSpPr>
            <p:nvPr/>
          </p:nvSpPr>
          <p:spPr bwMode="auto">
            <a:xfrm>
              <a:off x="2905125" y="2711451"/>
              <a:ext cx="109538" cy="90488"/>
            </a:xfrm>
            <a:custGeom>
              <a:avLst/>
              <a:gdLst>
                <a:gd name="T0" fmla="*/ 6 w 49"/>
                <a:gd name="T1" fmla="*/ 18 h 40"/>
                <a:gd name="T2" fmla="*/ 21 w 49"/>
                <a:gd name="T3" fmla="*/ 3 h 40"/>
                <a:gd name="T4" fmla="*/ 22 w 49"/>
                <a:gd name="T5" fmla="*/ 2 h 40"/>
                <a:gd name="T6" fmla="*/ 20 w 49"/>
                <a:gd name="T7" fmla="*/ 0 h 40"/>
                <a:gd name="T8" fmla="*/ 19 w 49"/>
                <a:gd name="T9" fmla="*/ 1 h 40"/>
                <a:gd name="T10" fmla="*/ 1 w 49"/>
                <a:gd name="T11" fmla="*/ 19 h 40"/>
                <a:gd name="T12" fmla="*/ 0 w 49"/>
                <a:gd name="T13" fmla="*/ 20 h 40"/>
                <a:gd name="T14" fmla="*/ 1 w 49"/>
                <a:gd name="T15" fmla="*/ 21 h 40"/>
                <a:gd name="T16" fmla="*/ 19 w 49"/>
                <a:gd name="T17" fmla="*/ 39 h 40"/>
                <a:gd name="T18" fmla="*/ 20 w 49"/>
                <a:gd name="T19" fmla="*/ 40 h 40"/>
                <a:gd name="T20" fmla="*/ 22 w 49"/>
                <a:gd name="T21" fmla="*/ 38 h 40"/>
                <a:gd name="T22" fmla="*/ 21 w 49"/>
                <a:gd name="T23" fmla="*/ 37 h 40"/>
                <a:gd name="T24" fmla="*/ 6 w 49"/>
                <a:gd name="T25" fmla="*/ 22 h 40"/>
                <a:gd name="T26" fmla="*/ 47 w 49"/>
                <a:gd name="T27" fmla="*/ 22 h 40"/>
                <a:gd name="T28" fmla="*/ 49 w 49"/>
                <a:gd name="T29" fmla="*/ 20 h 40"/>
                <a:gd name="T30" fmla="*/ 47 w 49"/>
                <a:gd name="T31" fmla="*/ 18 h 40"/>
                <a:gd name="T32" fmla="*/ 6 w 49"/>
                <a:gd name="T33"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0">
                  <a:moveTo>
                    <a:pt x="6" y="18"/>
                  </a:moveTo>
                  <a:cubicBezTo>
                    <a:pt x="21" y="3"/>
                    <a:pt x="21" y="3"/>
                    <a:pt x="21" y="3"/>
                  </a:cubicBezTo>
                  <a:cubicBezTo>
                    <a:pt x="22" y="3"/>
                    <a:pt x="22" y="2"/>
                    <a:pt x="22" y="2"/>
                  </a:cubicBezTo>
                  <a:cubicBezTo>
                    <a:pt x="22" y="1"/>
                    <a:pt x="21" y="0"/>
                    <a:pt x="20" y="0"/>
                  </a:cubicBezTo>
                  <a:cubicBezTo>
                    <a:pt x="19" y="0"/>
                    <a:pt x="19" y="0"/>
                    <a:pt x="19" y="1"/>
                  </a:cubicBezTo>
                  <a:cubicBezTo>
                    <a:pt x="1" y="19"/>
                    <a:pt x="1" y="19"/>
                    <a:pt x="1" y="19"/>
                  </a:cubicBezTo>
                  <a:cubicBezTo>
                    <a:pt x="0" y="19"/>
                    <a:pt x="0" y="20"/>
                    <a:pt x="0" y="20"/>
                  </a:cubicBezTo>
                  <a:cubicBezTo>
                    <a:pt x="0" y="21"/>
                    <a:pt x="0" y="21"/>
                    <a:pt x="1" y="21"/>
                  </a:cubicBezTo>
                  <a:cubicBezTo>
                    <a:pt x="19" y="39"/>
                    <a:pt x="19" y="39"/>
                    <a:pt x="19" y="39"/>
                  </a:cubicBezTo>
                  <a:cubicBezTo>
                    <a:pt x="19" y="40"/>
                    <a:pt x="19" y="40"/>
                    <a:pt x="20" y="40"/>
                  </a:cubicBezTo>
                  <a:cubicBezTo>
                    <a:pt x="21" y="40"/>
                    <a:pt x="22" y="39"/>
                    <a:pt x="22" y="38"/>
                  </a:cubicBezTo>
                  <a:cubicBezTo>
                    <a:pt x="22" y="38"/>
                    <a:pt x="22" y="37"/>
                    <a:pt x="21" y="37"/>
                  </a:cubicBezTo>
                  <a:cubicBezTo>
                    <a:pt x="6" y="22"/>
                    <a:pt x="6" y="22"/>
                    <a:pt x="6" y="22"/>
                  </a:cubicBezTo>
                  <a:cubicBezTo>
                    <a:pt x="47" y="22"/>
                    <a:pt x="47" y="22"/>
                    <a:pt x="47" y="22"/>
                  </a:cubicBezTo>
                  <a:cubicBezTo>
                    <a:pt x="48" y="22"/>
                    <a:pt x="49" y="21"/>
                    <a:pt x="49" y="20"/>
                  </a:cubicBezTo>
                  <a:cubicBezTo>
                    <a:pt x="49" y="19"/>
                    <a:pt x="48" y="18"/>
                    <a:pt x="47" y="18"/>
                  </a:cubicBezTo>
                  <a:lnTo>
                    <a:pt x="6"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111"/>
          <p:cNvGrpSpPr/>
          <p:nvPr/>
        </p:nvGrpSpPr>
        <p:grpSpPr>
          <a:xfrm>
            <a:off x="3719513" y="2651131"/>
            <a:ext cx="436563" cy="434975"/>
            <a:chOff x="3719513" y="2651126"/>
            <a:chExt cx="436562" cy="434975"/>
          </a:xfrm>
          <a:solidFill>
            <a:schemeClr val="tx2">
              <a:lumMod val="20000"/>
              <a:lumOff val="80000"/>
            </a:schemeClr>
          </a:solidFill>
        </p:grpSpPr>
        <p:sp>
          <p:nvSpPr>
            <p:cNvPr id="113" name="Freeform 164"/>
            <p:cNvSpPr>
              <a:spLocks noEditPoints="1"/>
            </p:cNvSpPr>
            <p:nvPr/>
          </p:nvSpPr>
          <p:spPr bwMode="auto">
            <a:xfrm>
              <a:off x="3821113" y="2874963"/>
              <a:ext cx="150813" cy="150813"/>
            </a:xfrm>
            <a:custGeom>
              <a:avLst/>
              <a:gdLst>
                <a:gd name="T0" fmla="*/ 33 w 67"/>
                <a:gd name="T1" fmla="*/ 0 h 67"/>
                <a:gd name="T2" fmla="*/ 0 w 67"/>
                <a:gd name="T3" fmla="*/ 34 h 67"/>
                <a:gd name="T4" fmla="*/ 33 w 67"/>
                <a:gd name="T5" fmla="*/ 67 h 67"/>
                <a:gd name="T6" fmla="*/ 67 w 67"/>
                <a:gd name="T7" fmla="*/ 34 h 67"/>
                <a:gd name="T8" fmla="*/ 33 w 67"/>
                <a:gd name="T9" fmla="*/ 0 h 67"/>
                <a:gd name="T10" fmla="*/ 33 w 67"/>
                <a:gd name="T11" fmla="*/ 63 h 67"/>
                <a:gd name="T12" fmla="*/ 4 w 67"/>
                <a:gd name="T13" fmla="*/ 34 h 67"/>
                <a:gd name="T14" fmla="*/ 33 w 67"/>
                <a:gd name="T15" fmla="*/ 4 h 67"/>
                <a:gd name="T16" fmla="*/ 63 w 67"/>
                <a:gd name="T17" fmla="*/ 34 h 67"/>
                <a:gd name="T18" fmla="*/ 33 w 67"/>
                <a:gd name="T19"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33" y="0"/>
                  </a:moveTo>
                  <a:cubicBezTo>
                    <a:pt x="15" y="0"/>
                    <a:pt x="0" y="15"/>
                    <a:pt x="0" y="34"/>
                  </a:cubicBezTo>
                  <a:cubicBezTo>
                    <a:pt x="0" y="52"/>
                    <a:pt x="15" y="67"/>
                    <a:pt x="33" y="67"/>
                  </a:cubicBezTo>
                  <a:cubicBezTo>
                    <a:pt x="52" y="67"/>
                    <a:pt x="67" y="52"/>
                    <a:pt x="67" y="34"/>
                  </a:cubicBezTo>
                  <a:cubicBezTo>
                    <a:pt x="67" y="15"/>
                    <a:pt x="52" y="0"/>
                    <a:pt x="33" y="0"/>
                  </a:cubicBezTo>
                  <a:close/>
                  <a:moveTo>
                    <a:pt x="33" y="63"/>
                  </a:moveTo>
                  <a:cubicBezTo>
                    <a:pt x="17" y="63"/>
                    <a:pt x="4" y="50"/>
                    <a:pt x="4" y="34"/>
                  </a:cubicBezTo>
                  <a:cubicBezTo>
                    <a:pt x="4" y="17"/>
                    <a:pt x="17" y="4"/>
                    <a:pt x="33" y="4"/>
                  </a:cubicBezTo>
                  <a:cubicBezTo>
                    <a:pt x="50" y="4"/>
                    <a:pt x="63" y="17"/>
                    <a:pt x="63" y="34"/>
                  </a:cubicBezTo>
                  <a:cubicBezTo>
                    <a:pt x="63" y="50"/>
                    <a:pt x="50" y="63"/>
                    <a:pt x="33"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Oval 165"/>
            <p:cNvSpPr>
              <a:spLocks noChangeArrowheads="1"/>
            </p:cNvSpPr>
            <p:nvPr/>
          </p:nvSpPr>
          <p:spPr bwMode="auto">
            <a:xfrm>
              <a:off x="4014788" y="293528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66"/>
            <p:cNvSpPr>
              <a:spLocks/>
            </p:cNvSpPr>
            <p:nvPr/>
          </p:nvSpPr>
          <p:spPr bwMode="auto">
            <a:xfrm>
              <a:off x="3800475" y="2651126"/>
              <a:ext cx="355600" cy="293688"/>
            </a:xfrm>
            <a:custGeom>
              <a:avLst/>
              <a:gdLst>
                <a:gd name="T0" fmla="*/ 157 w 157"/>
                <a:gd name="T1" fmla="*/ 33 h 130"/>
                <a:gd name="T2" fmla="*/ 141 w 157"/>
                <a:gd name="T3" fmla="*/ 18 h 130"/>
                <a:gd name="T4" fmla="*/ 123 w 157"/>
                <a:gd name="T5" fmla="*/ 18 h 130"/>
                <a:gd name="T6" fmla="*/ 108 w 157"/>
                <a:gd name="T7" fmla="*/ 9 h 130"/>
                <a:gd name="T8" fmla="*/ 92 w 157"/>
                <a:gd name="T9" fmla="*/ 0 h 130"/>
                <a:gd name="T10" fmla="*/ 65 w 157"/>
                <a:gd name="T11" fmla="*/ 0 h 130"/>
                <a:gd name="T12" fmla="*/ 48 w 157"/>
                <a:gd name="T13" fmla="*/ 9 h 130"/>
                <a:gd name="T14" fmla="*/ 33 w 157"/>
                <a:gd name="T15" fmla="*/ 18 h 130"/>
                <a:gd name="T16" fmla="*/ 15 w 157"/>
                <a:gd name="T17" fmla="*/ 18 h 130"/>
                <a:gd name="T18" fmla="*/ 0 w 157"/>
                <a:gd name="T19" fmla="*/ 33 h 130"/>
                <a:gd name="T20" fmla="*/ 0 w 157"/>
                <a:gd name="T21" fmla="*/ 65 h 130"/>
                <a:gd name="T22" fmla="*/ 2 w 157"/>
                <a:gd name="T23" fmla="*/ 63 h 130"/>
                <a:gd name="T24" fmla="*/ 4 w 157"/>
                <a:gd name="T25" fmla="*/ 61 h 130"/>
                <a:gd name="T26" fmla="*/ 4 w 157"/>
                <a:gd name="T27" fmla="*/ 33 h 130"/>
                <a:gd name="T28" fmla="*/ 15 w 157"/>
                <a:gd name="T29" fmla="*/ 22 h 130"/>
                <a:gd name="T30" fmla="*/ 33 w 157"/>
                <a:gd name="T31" fmla="*/ 22 h 130"/>
                <a:gd name="T32" fmla="*/ 50 w 157"/>
                <a:gd name="T33" fmla="*/ 13 h 130"/>
                <a:gd name="T34" fmla="*/ 65 w 157"/>
                <a:gd name="T35" fmla="*/ 4 h 130"/>
                <a:gd name="T36" fmla="*/ 92 w 157"/>
                <a:gd name="T37" fmla="*/ 4 h 130"/>
                <a:gd name="T38" fmla="*/ 107 w 157"/>
                <a:gd name="T39" fmla="*/ 13 h 130"/>
                <a:gd name="T40" fmla="*/ 123 w 157"/>
                <a:gd name="T41" fmla="*/ 22 h 130"/>
                <a:gd name="T42" fmla="*/ 141 w 157"/>
                <a:gd name="T43" fmla="*/ 22 h 130"/>
                <a:gd name="T44" fmla="*/ 153 w 157"/>
                <a:gd name="T45" fmla="*/ 33 h 130"/>
                <a:gd name="T46" fmla="*/ 153 w 157"/>
                <a:gd name="T47" fmla="*/ 115 h 130"/>
                <a:gd name="T48" fmla="*/ 141 w 157"/>
                <a:gd name="T49" fmla="*/ 126 h 130"/>
                <a:gd name="T50" fmla="*/ 135 w 157"/>
                <a:gd name="T51" fmla="*/ 126 h 130"/>
                <a:gd name="T52" fmla="*/ 135 w 157"/>
                <a:gd name="T53" fmla="*/ 130 h 130"/>
                <a:gd name="T54" fmla="*/ 141 w 157"/>
                <a:gd name="T55" fmla="*/ 130 h 130"/>
                <a:gd name="T56" fmla="*/ 157 w 157"/>
                <a:gd name="T57" fmla="*/ 115 h 130"/>
                <a:gd name="T58" fmla="*/ 157 w 157"/>
                <a:gd name="T59" fmla="*/ 3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3"/>
                  </a:moveTo>
                  <a:cubicBezTo>
                    <a:pt x="157" y="25"/>
                    <a:pt x="150" y="18"/>
                    <a:pt x="141" y="18"/>
                  </a:cubicBezTo>
                  <a:cubicBezTo>
                    <a:pt x="123" y="18"/>
                    <a:pt x="123" y="18"/>
                    <a:pt x="123" y="18"/>
                  </a:cubicBezTo>
                  <a:cubicBezTo>
                    <a:pt x="116" y="18"/>
                    <a:pt x="112" y="14"/>
                    <a:pt x="108" y="9"/>
                  </a:cubicBezTo>
                  <a:cubicBezTo>
                    <a:pt x="104" y="4"/>
                    <a:pt x="100" y="0"/>
                    <a:pt x="92" y="0"/>
                  </a:cubicBezTo>
                  <a:cubicBezTo>
                    <a:pt x="65" y="0"/>
                    <a:pt x="65" y="0"/>
                    <a:pt x="65" y="0"/>
                  </a:cubicBezTo>
                  <a:cubicBezTo>
                    <a:pt x="56" y="0"/>
                    <a:pt x="53" y="4"/>
                    <a:pt x="48" y="9"/>
                  </a:cubicBezTo>
                  <a:cubicBezTo>
                    <a:pt x="45" y="14"/>
                    <a:pt x="41" y="18"/>
                    <a:pt x="33" y="18"/>
                  </a:cubicBezTo>
                  <a:cubicBezTo>
                    <a:pt x="15" y="18"/>
                    <a:pt x="15" y="18"/>
                    <a:pt x="15" y="18"/>
                  </a:cubicBezTo>
                  <a:cubicBezTo>
                    <a:pt x="7" y="18"/>
                    <a:pt x="0" y="25"/>
                    <a:pt x="0" y="33"/>
                  </a:cubicBezTo>
                  <a:cubicBezTo>
                    <a:pt x="0" y="65"/>
                    <a:pt x="0" y="65"/>
                    <a:pt x="0" y="65"/>
                  </a:cubicBezTo>
                  <a:cubicBezTo>
                    <a:pt x="0" y="64"/>
                    <a:pt x="1" y="64"/>
                    <a:pt x="2" y="63"/>
                  </a:cubicBezTo>
                  <a:cubicBezTo>
                    <a:pt x="2" y="62"/>
                    <a:pt x="3" y="61"/>
                    <a:pt x="4" y="61"/>
                  </a:cubicBezTo>
                  <a:cubicBezTo>
                    <a:pt x="4" y="33"/>
                    <a:pt x="4" y="33"/>
                    <a:pt x="4" y="33"/>
                  </a:cubicBezTo>
                  <a:cubicBezTo>
                    <a:pt x="4" y="27"/>
                    <a:pt x="9" y="22"/>
                    <a:pt x="15" y="22"/>
                  </a:cubicBezTo>
                  <a:cubicBezTo>
                    <a:pt x="33" y="22"/>
                    <a:pt x="33" y="22"/>
                    <a:pt x="33" y="22"/>
                  </a:cubicBezTo>
                  <a:cubicBezTo>
                    <a:pt x="42" y="22"/>
                    <a:pt x="46" y="17"/>
                    <a:pt x="50" y="13"/>
                  </a:cubicBezTo>
                  <a:cubicBezTo>
                    <a:pt x="53" y="8"/>
                    <a:pt x="57" y="4"/>
                    <a:pt x="65" y="4"/>
                  </a:cubicBezTo>
                  <a:cubicBezTo>
                    <a:pt x="92" y="4"/>
                    <a:pt x="92" y="4"/>
                    <a:pt x="92" y="4"/>
                  </a:cubicBezTo>
                  <a:cubicBezTo>
                    <a:pt x="99" y="4"/>
                    <a:pt x="103" y="8"/>
                    <a:pt x="107" y="13"/>
                  </a:cubicBezTo>
                  <a:cubicBezTo>
                    <a:pt x="111" y="17"/>
                    <a:pt x="115" y="22"/>
                    <a:pt x="123" y="22"/>
                  </a:cubicBezTo>
                  <a:cubicBezTo>
                    <a:pt x="141" y="22"/>
                    <a:pt x="141" y="22"/>
                    <a:pt x="141" y="22"/>
                  </a:cubicBezTo>
                  <a:cubicBezTo>
                    <a:pt x="148" y="22"/>
                    <a:pt x="153" y="27"/>
                    <a:pt x="153" y="33"/>
                  </a:cubicBezTo>
                  <a:cubicBezTo>
                    <a:pt x="153" y="115"/>
                    <a:pt x="153" y="115"/>
                    <a:pt x="153" y="115"/>
                  </a:cubicBezTo>
                  <a:cubicBezTo>
                    <a:pt x="153" y="121"/>
                    <a:pt x="148" y="126"/>
                    <a:pt x="141" y="126"/>
                  </a:cubicBezTo>
                  <a:cubicBezTo>
                    <a:pt x="135" y="126"/>
                    <a:pt x="135" y="126"/>
                    <a:pt x="135" y="126"/>
                  </a:cubicBezTo>
                  <a:cubicBezTo>
                    <a:pt x="135" y="130"/>
                    <a:pt x="135" y="130"/>
                    <a:pt x="135" y="130"/>
                  </a:cubicBezTo>
                  <a:cubicBezTo>
                    <a:pt x="141" y="130"/>
                    <a:pt x="141" y="130"/>
                    <a:pt x="141" y="130"/>
                  </a:cubicBezTo>
                  <a:cubicBezTo>
                    <a:pt x="150" y="130"/>
                    <a:pt x="157" y="123"/>
                    <a:pt x="157" y="115"/>
                  </a:cubicBezTo>
                  <a:lnTo>
                    <a:pt x="157"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Oval 167"/>
            <p:cNvSpPr>
              <a:spLocks noChangeArrowheads="1"/>
            </p:cNvSpPr>
            <p:nvPr/>
          </p:nvSpPr>
          <p:spPr bwMode="auto">
            <a:xfrm>
              <a:off x="4003675" y="2874963"/>
              <a:ext cx="30163"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68"/>
            <p:cNvSpPr>
              <a:spLocks noEditPoints="1"/>
            </p:cNvSpPr>
            <p:nvPr/>
          </p:nvSpPr>
          <p:spPr bwMode="auto">
            <a:xfrm>
              <a:off x="3862388" y="2914651"/>
              <a:ext cx="69850" cy="69850"/>
            </a:xfrm>
            <a:custGeom>
              <a:avLst/>
              <a:gdLst>
                <a:gd name="T0" fmla="*/ 15 w 31"/>
                <a:gd name="T1" fmla="*/ 0 h 31"/>
                <a:gd name="T2" fmla="*/ 0 w 31"/>
                <a:gd name="T3" fmla="*/ 16 h 31"/>
                <a:gd name="T4" fmla="*/ 15 w 31"/>
                <a:gd name="T5" fmla="*/ 31 h 31"/>
                <a:gd name="T6" fmla="*/ 31 w 31"/>
                <a:gd name="T7" fmla="*/ 16 h 31"/>
                <a:gd name="T8" fmla="*/ 15 w 31"/>
                <a:gd name="T9" fmla="*/ 0 h 31"/>
                <a:gd name="T10" fmla="*/ 15 w 31"/>
                <a:gd name="T11" fmla="*/ 27 h 31"/>
                <a:gd name="T12" fmla="*/ 4 w 31"/>
                <a:gd name="T13" fmla="*/ 16 h 31"/>
                <a:gd name="T14" fmla="*/ 15 w 31"/>
                <a:gd name="T15" fmla="*/ 4 h 31"/>
                <a:gd name="T16" fmla="*/ 27 w 31"/>
                <a:gd name="T17" fmla="*/ 16 h 31"/>
                <a:gd name="T18" fmla="*/ 15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5" y="0"/>
                  </a:moveTo>
                  <a:cubicBezTo>
                    <a:pt x="7" y="0"/>
                    <a:pt x="0" y="7"/>
                    <a:pt x="0" y="16"/>
                  </a:cubicBezTo>
                  <a:cubicBezTo>
                    <a:pt x="0" y="24"/>
                    <a:pt x="7" y="31"/>
                    <a:pt x="15" y="31"/>
                  </a:cubicBezTo>
                  <a:cubicBezTo>
                    <a:pt x="24" y="31"/>
                    <a:pt x="31" y="24"/>
                    <a:pt x="31" y="16"/>
                  </a:cubicBezTo>
                  <a:cubicBezTo>
                    <a:pt x="31" y="7"/>
                    <a:pt x="24" y="0"/>
                    <a:pt x="15" y="0"/>
                  </a:cubicBezTo>
                  <a:close/>
                  <a:moveTo>
                    <a:pt x="15" y="27"/>
                  </a:moveTo>
                  <a:cubicBezTo>
                    <a:pt x="9" y="27"/>
                    <a:pt x="4" y="22"/>
                    <a:pt x="4" y="16"/>
                  </a:cubicBezTo>
                  <a:cubicBezTo>
                    <a:pt x="4" y="9"/>
                    <a:pt x="9" y="4"/>
                    <a:pt x="15" y="4"/>
                  </a:cubicBezTo>
                  <a:cubicBezTo>
                    <a:pt x="22" y="4"/>
                    <a:pt x="27" y="9"/>
                    <a:pt x="27" y="16"/>
                  </a:cubicBezTo>
                  <a:cubicBezTo>
                    <a:pt x="27" y="22"/>
                    <a:pt x="22" y="27"/>
                    <a:pt x="15"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Oval 169"/>
            <p:cNvSpPr>
              <a:spLocks noChangeArrowheads="1"/>
            </p:cNvSpPr>
            <p:nvPr/>
          </p:nvSpPr>
          <p:spPr bwMode="auto">
            <a:xfrm>
              <a:off x="4097338" y="279400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Oval 170"/>
            <p:cNvSpPr>
              <a:spLocks noChangeArrowheads="1"/>
            </p:cNvSpPr>
            <p:nvPr/>
          </p:nvSpPr>
          <p:spPr bwMode="auto">
            <a:xfrm>
              <a:off x="4086225" y="2732088"/>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71"/>
            <p:cNvSpPr>
              <a:spLocks/>
            </p:cNvSpPr>
            <p:nvPr/>
          </p:nvSpPr>
          <p:spPr bwMode="auto">
            <a:xfrm>
              <a:off x="3968750" y="2773363"/>
              <a:ext cx="44450" cy="28575"/>
            </a:xfrm>
            <a:custGeom>
              <a:avLst/>
              <a:gdLst>
                <a:gd name="T0" fmla="*/ 16 w 20"/>
                <a:gd name="T1" fmla="*/ 13 h 13"/>
                <a:gd name="T2" fmla="*/ 20 w 20"/>
                <a:gd name="T3" fmla="*/ 13 h 13"/>
                <a:gd name="T4" fmla="*/ 4 w 20"/>
                <a:gd name="T5" fmla="*/ 0 h 13"/>
                <a:gd name="T6" fmla="*/ 0 w 20"/>
                <a:gd name="T7" fmla="*/ 1 h 13"/>
                <a:gd name="T8" fmla="*/ 4 w 20"/>
                <a:gd name="T9" fmla="*/ 4 h 13"/>
                <a:gd name="T10" fmla="*/ 16 w 20"/>
                <a:gd name="T11" fmla="*/ 13 h 13"/>
              </a:gdLst>
              <a:ahLst/>
              <a:cxnLst>
                <a:cxn ang="0">
                  <a:pos x="T0" y="T1"/>
                </a:cxn>
                <a:cxn ang="0">
                  <a:pos x="T2" y="T3"/>
                </a:cxn>
                <a:cxn ang="0">
                  <a:pos x="T4" y="T5"/>
                </a:cxn>
                <a:cxn ang="0">
                  <a:pos x="T6" y="T7"/>
                </a:cxn>
                <a:cxn ang="0">
                  <a:pos x="T8" y="T9"/>
                </a:cxn>
                <a:cxn ang="0">
                  <a:pos x="T10" y="T11"/>
                </a:cxn>
              </a:cxnLst>
              <a:rect l="0" t="0" r="r" b="b"/>
              <a:pathLst>
                <a:path w="20" h="13">
                  <a:moveTo>
                    <a:pt x="16" y="13"/>
                  </a:moveTo>
                  <a:cubicBezTo>
                    <a:pt x="20" y="13"/>
                    <a:pt x="20" y="13"/>
                    <a:pt x="20" y="13"/>
                  </a:cubicBezTo>
                  <a:cubicBezTo>
                    <a:pt x="18" y="6"/>
                    <a:pt x="12" y="0"/>
                    <a:pt x="4" y="0"/>
                  </a:cubicBezTo>
                  <a:cubicBezTo>
                    <a:pt x="3" y="0"/>
                    <a:pt x="2" y="0"/>
                    <a:pt x="0" y="1"/>
                  </a:cubicBezTo>
                  <a:cubicBezTo>
                    <a:pt x="2" y="2"/>
                    <a:pt x="3" y="3"/>
                    <a:pt x="4" y="4"/>
                  </a:cubicBezTo>
                  <a:cubicBezTo>
                    <a:pt x="10" y="4"/>
                    <a:pt x="15" y="8"/>
                    <a:pt x="1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72"/>
            <p:cNvSpPr>
              <a:spLocks/>
            </p:cNvSpPr>
            <p:nvPr/>
          </p:nvSpPr>
          <p:spPr bwMode="auto">
            <a:xfrm>
              <a:off x="3917950" y="2732088"/>
              <a:ext cx="136525" cy="73025"/>
            </a:xfrm>
            <a:custGeom>
              <a:avLst/>
              <a:gdLst>
                <a:gd name="T0" fmla="*/ 56 w 60"/>
                <a:gd name="T1" fmla="*/ 31 h 32"/>
                <a:gd name="T2" fmla="*/ 60 w 60"/>
                <a:gd name="T3" fmla="*/ 32 h 32"/>
                <a:gd name="T4" fmla="*/ 26 w 60"/>
                <a:gd name="T5" fmla="*/ 0 h 32"/>
                <a:gd name="T6" fmla="*/ 0 w 60"/>
                <a:gd name="T7" fmla="*/ 13 h 32"/>
                <a:gd name="T8" fmla="*/ 4 w 60"/>
                <a:gd name="T9" fmla="*/ 13 h 32"/>
                <a:gd name="T10" fmla="*/ 5 w 60"/>
                <a:gd name="T11" fmla="*/ 13 h 32"/>
                <a:gd name="T12" fmla="*/ 26 w 60"/>
                <a:gd name="T13" fmla="*/ 4 h 32"/>
                <a:gd name="T14" fmla="*/ 56 w 60"/>
                <a:gd name="T15" fmla="*/ 31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32">
                  <a:moveTo>
                    <a:pt x="56" y="31"/>
                  </a:moveTo>
                  <a:cubicBezTo>
                    <a:pt x="57" y="31"/>
                    <a:pt x="58" y="31"/>
                    <a:pt x="60" y="32"/>
                  </a:cubicBezTo>
                  <a:cubicBezTo>
                    <a:pt x="59" y="14"/>
                    <a:pt x="44" y="0"/>
                    <a:pt x="26" y="0"/>
                  </a:cubicBezTo>
                  <a:cubicBezTo>
                    <a:pt x="16" y="0"/>
                    <a:pt x="6" y="5"/>
                    <a:pt x="0" y="13"/>
                  </a:cubicBezTo>
                  <a:cubicBezTo>
                    <a:pt x="4" y="13"/>
                    <a:pt x="4" y="13"/>
                    <a:pt x="4" y="13"/>
                  </a:cubicBezTo>
                  <a:cubicBezTo>
                    <a:pt x="4" y="13"/>
                    <a:pt x="5" y="13"/>
                    <a:pt x="5" y="13"/>
                  </a:cubicBezTo>
                  <a:cubicBezTo>
                    <a:pt x="11" y="7"/>
                    <a:pt x="18" y="4"/>
                    <a:pt x="26" y="4"/>
                  </a:cubicBezTo>
                  <a:cubicBezTo>
                    <a:pt x="42" y="4"/>
                    <a:pt x="55" y="16"/>
                    <a:pt x="56"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73"/>
            <p:cNvSpPr>
              <a:spLocks noEditPoints="1"/>
            </p:cNvSpPr>
            <p:nvPr/>
          </p:nvSpPr>
          <p:spPr bwMode="auto">
            <a:xfrm>
              <a:off x="3719513" y="2794001"/>
              <a:ext cx="354013" cy="292100"/>
            </a:xfrm>
            <a:custGeom>
              <a:avLst/>
              <a:gdLst>
                <a:gd name="T0" fmla="*/ 157 w 157"/>
                <a:gd name="T1" fmla="*/ 34 h 130"/>
                <a:gd name="T2" fmla="*/ 141 w 157"/>
                <a:gd name="T3" fmla="*/ 18 h 130"/>
                <a:gd name="T4" fmla="*/ 123 w 157"/>
                <a:gd name="T5" fmla="*/ 18 h 130"/>
                <a:gd name="T6" fmla="*/ 108 w 157"/>
                <a:gd name="T7" fmla="*/ 9 h 130"/>
                <a:gd name="T8" fmla="*/ 92 w 157"/>
                <a:gd name="T9" fmla="*/ 0 h 130"/>
                <a:gd name="T10" fmla="*/ 65 w 157"/>
                <a:gd name="T11" fmla="*/ 0 h 130"/>
                <a:gd name="T12" fmla="*/ 48 w 157"/>
                <a:gd name="T13" fmla="*/ 9 h 130"/>
                <a:gd name="T14" fmla="*/ 33 w 157"/>
                <a:gd name="T15" fmla="*/ 18 h 130"/>
                <a:gd name="T16" fmla="*/ 15 w 157"/>
                <a:gd name="T17" fmla="*/ 18 h 130"/>
                <a:gd name="T18" fmla="*/ 0 w 157"/>
                <a:gd name="T19" fmla="*/ 34 h 130"/>
                <a:gd name="T20" fmla="*/ 0 w 157"/>
                <a:gd name="T21" fmla="*/ 115 h 130"/>
                <a:gd name="T22" fmla="*/ 15 w 157"/>
                <a:gd name="T23" fmla="*/ 130 h 130"/>
                <a:gd name="T24" fmla="*/ 141 w 157"/>
                <a:gd name="T25" fmla="*/ 130 h 130"/>
                <a:gd name="T26" fmla="*/ 157 w 157"/>
                <a:gd name="T27" fmla="*/ 115 h 130"/>
                <a:gd name="T28" fmla="*/ 157 w 157"/>
                <a:gd name="T29" fmla="*/ 34 h 130"/>
                <a:gd name="T30" fmla="*/ 153 w 157"/>
                <a:gd name="T31" fmla="*/ 115 h 130"/>
                <a:gd name="T32" fmla="*/ 141 w 157"/>
                <a:gd name="T33" fmla="*/ 126 h 130"/>
                <a:gd name="T34" fmla="*/ 15 w 157"/>
                <a:gd name="T35" fmla="*/ 126 h 130"/>
                <a:gd name="T36" fmla="*/ 4 w 157"/>
                <a:gd name="T37" fmla="*/ 115 h 130"/>
                <a:gd name="T38" fmla="*/ 4 w 157"/>
                <a:gd name="T39" fmla="*/ 34 h 130"/>
                <a:gd name="T40" fmla="*/ 15 w 157"/>
                <a:gd name="T41" fmla="*/ 22 h 130"/>
                <a:gd name="T42" fmla="*/ 33 w 157"/>
                <a:gd name="T43" fmla="*/ 22 h 130"/>
                <a:gd name="T44" fmla="*/ 50 w 157"/>
                <a:gd name="T45" fmla="*/ 13 h 130"/>
                <a:gd name="T46" fmla="*/ 65 w 157"/>
                <a:gd name="T47" fmla="*/ 4 h 130"/>
                <a:gd name="T48" fmla="*/ 92 w 157"/>
                <a:gd name="T49" fmla="*/ 4 h 130"/>
                <a:gd name="T50" fmla="*/ 107 w 157"/>
                <a:gd name="T51" fmla="*/ 13 h 130"/>
                <a:gd name="T52" fmla="*/ 123 w 157"/>
                <a:gd name="T53" fmla="*/ 22 h 130"/>
                <a:gd name="T54" fmla="*/ 141 w 157"/>
                <a:gd name="T55" fmla="*/ 22 h 130"/>
                <a:gd name="T56" fmla="*/ 153 w 157"/>
                <a:gd name="T57" fmla="*/ 34 h 130"/>
                <a:gd name="T58" fmla="*/ 153 w 157"/>
                <a:gd name="T59" fmla="*/ 1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4"/>
                  </a:moveTo>
                  <a:cubicBezTo>
                    <a:pt x="157" y="25"/>
                    <a:pt x="150" y="18"/>
                    <a:pt x="141" y="18"/>
                  </a:cubicBezTo>
                  <a:cubicBezTo>
                    <a:pt x="123" y="18"/>
                    <a:pt x="123" y="18"/>
                    <a:pt x="123" y="18"/>
                  </a:cubicBezTo>
                  <a:cubicBezTo>
                    <a:pt x="116" y="18"/>
                    <a:pt x="112" y="14"/>
                    <a:pt x="108" y="9"/>
                  </a:cubicBezTo>
                  <a:cubicBezTo>
                    <a:pt x="104" y="5"/>
                    <a:pt x="100" y="0"/>
                    <a:pt x="92" y="0"/>
                  </a:cubicBezTo>
                  <a:cubicBezTo>
                    <a:pt x="65" y="0"/>
                    <a:pt x="65" y="0"/>
                    <a:pt x="65" y="0"/>
                  </a:cubicBezTo>
                  <a:cubicBezTo>
                    <a:pt x="56" y="0"/>
                    <a:pt x="52" y="5"/>
                    <a:pt x="48" y="9"/>
                  </a:cubicBezTo>
                  <a:cubicBezTo>
                    <a:pt x="45" y="14"/>
                    <a:pt x="41" y="18"/>
                    <a:pt x="33" y="18"/>
                  </a:cubicBezTo>
                  <a:cubicBezTo>
                    <a:pt x="15" y="18"/>
                    <a:pt x="15" y="18"/>
                    <a:pt x="15" y="18"/>
                  </a:cubicBezTo>
                  <a:cubicBezTo>
                    <a:pt x="7" y="18"/>
                    <a:pt x="0" y="25"/>
                    <a:pt x="0" y="34"/>
                  </a:cubicBezTo>
                  <a:cubicBezTo>
                    <a:pt x="0" y="115"/>
                    <a:pt x="0" y="115"/>
                    <a:pt x="0" y="115"/>
                  </a:cubicBezTo>
                  <a:cubicBezTo>
                    <a:pt x="0" y="123"/>
                    <a:pt x="7" y="130"/>
                    <a:pt x="15" y="130"/>
                  </a:cubicBezTo>
                  <a:cubicBezTo>
                    <a:pt x="141" y="130"/>
                    <a:pt x="141" y="130"/>
                    <a:pt x="141" y="130"/>
                  </a:cubicBezTo>
                  <a:cubicBezTo>
                    <a:pt x="150" y="130"/>
                    <a:pt x="157" y="123"/>
                    <a:pt x="157" y="115"/>
                  </a:cubicBezTo>
                  <a:lnTo>
                    <a:pt x="157" y="34"/>
                  </a:lnTo>
                  <a:close/>
                  <a:moveTo>
                    <a:pt x="153" y="115"/>
                  </a:moveTo>
                  <a:cubicBezTo>
                    <a:pt x="153" y="121"/>
                    <a:pt x="148" y="126"/>
                    <a:pt x="141" y="126"/>
                  </a:cubicBezTo>
                  <a:cubicBezTo>
                    <a:pt x="15" y="126"/>
                    <a:pt x="15" y="126"/>
                    <a:pt x="15" y="126"/>
                  </a:cubicBezTo>
                  <a:cubicBezTo>
                    <a:pt x="9" y="126"/>
                    <a:pt x="4" y="121"/>
                    <a:pt x="4" y="115"/>
                  </a:cubicBezTo>
                  <a:cubicBezTo>
                    <a:pt x="4" y="34"/>
                    <a:pt x="4" y="34"/>
                    <a:pt x="4" y="34"/>
                  </a:cubicBezTo>
                  <a:cubicBezTo>
                    <a:pt x="4" y="27"/>
                    <a:pt x="9" y="22"/>
                    <a:pt x="15" y="22"/>
                  </a:cubicBezTo>
                  <a:cubicBezTo>
                    <a:pt x="33" y="22"/>
                    <a:pt x="33" y="22"/>
                    <a:pt x="33" y="22"/>
                  </a:cubicBezTo>
                  <a:cubicBezTo>
                    <a:pt x="42" y="22"/>
                    <a:pt x="45" y="18"/>
                    <a:pt x="50" y="13"/>
                  </a:cubicBezTo>
                  <a:cubicBezTo>
                    <a:pt x="53" y="8"/>
                    <a:pt x="57" y="4"/>
                    <a:pt x="65" y="4"/>
                  </a:cubicBezTo>
                  <a:cubicBezTo>
                    <a:pt x="92" y="4"/>
                    <a:pt x="92" y="4"/>
                    <a:pt x="92" y="4"/>
                  </a:cubicBezTo>
                  <a:cubicBezTo>
                    <a:pt x="99" y="4"/>
                    <a:pt x="103" y="8"/>
                    <a:pt x="107" y="13"/>
                  </a:cubicBezTo>
                  <a:cubicBezTo>
                    <a:pt x="111" y="18"/>
                    <a:pt x="115" y="22"/>
                    <a:pt x="123" y="22"/>
                  </a:cubicBezTo>
                  <a:cubicBezTo>
                    <a:pt x="141" y="22"/>
                    <a:pt x="141" y="22"/>
                    <a:pt x="141" y="22"/>
                  </a:cubicBezTo>
                  <a:cubicBezTo>
                    <a:pt x="148" y="22"/>
                    <a:pt x="153" y="27"/>
                    <a:pt x="153" y="34"/>
                  </a:cubicBezTo>
                  <a:lnTo>
                    <a:pt x="153" y="1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3" name="Freeform 174"/>
          <p:cNvSpPr>
            <a:spLocks noEditPoints="1"/>
          </p:cNvSpPr>
          <p:nvPr/>
        </p:nvSpPr>
        <p:spPr bwMode="auto">
          <a:xfrm>
            <a:off x="4573593" y="2651131"/>
            <a:ext cx="438151" cy="434975"/>
          </a:xfrm>
          <a:custGeom>
            <a:avLst/>
            <a:gdLst>
              <a:gd name="T0" fmla="*/ 194 w 194"/>
              <a:gd name="T1" fmla="*/ 52 h 193"/>
              <a:gd name="T2" fmla="*/ 178 w 194"/>
              <a:gd name="T3" fmla="*/ 36 h 193"/>
              <a:gd name="T4" fmla="*/ 106 w 194"/>
              <a:gd name="T5" fmla="*/ 36 h 193"/>
              <a:gd name="T6" fmla="*/ 130 w 194"/>
              <a:gd name="T7" fmla="*/ 12 h 193"/>
              <a:gd name="T8" fmla="*/ 131 w 194"/>
              <a:gd name="T9" fmla="*/ 13 h 193"/>
              <a:gd name="T10" fmla="*/ 133 w 194"/>
              <a:gd name="T11" fmla="*/ 13 h 193"/>
              <a:gd name="T12" fmla="*/ 140 w 194"/>
              <a:gd name="T13" fmla="*/ 6 h 193"/>
              <a:gd name="T14" fmla="*/ 133 w 194"/>
              <a:gd name="T15" fmla="*/ 0 h 193"/>
              <a:gd name="T16" fmla="*/ 127 w 194"/>
              <a:gd name="T17" fmla="*/ 6 h 193"/>
              <a:gd name="T18" fmla="*/ 127 w 194"/>
              <a:gd name="T19" fmla="*/ 8 h 193"/>
              <a:gd name="T20" fmla="*/ 127 w 194"/>
              <a:gd name="T21" fmla="*/ 10 h 193"/>
              <a:gd name="T22" fmla="*/ 101 w 194"/>
              <a:gd name="T23" fmla="*/ 36 h 193"/>
              <a:gd name="T24" fmla="*/ 93 w 194"/>
              <a:gd name="T25" fmla="*/ 36 h 193"/>
              <a:gd name="T26" fmla="*/ 67 w 194"/>
              <a:gd name="T27" fmla="*/ 10 h 193"/>
              <a:gd name="T28" fmla="*/ 67 w 194"/>
              <a:gd name="T29" fmla="*/ 8 h 193"/>
              <a:gd name="T30" fmla="*/ 67 w 194"/>
              <a:gd name="T31" fmla="*/ 6 h 193"/>
              <a:gd name="T32" fmla="*/ 61 w 194"/>
              <a:gd name="T33" fmla="*/ 0 h 193"/>
              <a:gd name="T34" fmla="*/ 55 w 194"/>
              <a:gd name="T35" fmla="*/ 6 h 193"/>
              <a:gd name="T36" fmla="*/ 61 w 194"/>
              <a:gd name="T37" fmla="*/ 13 h 193"/>
              <a:gd name="T38" fmla="*/ 63 w 194"/>
              <a:gd name="T39" fmla="*/ 13 h 193"/>
              <a:gd name="T40" fmla="*/ 64 w 194"/>
              <a:gd name="T41" fmla="*/ 12 h 193"/>
              <a:gd name="T42" fmla="*/ 88 w 194"/>
              <a:gd name="T43" fmla="*/ 36 h 193"/>
              <a:gd name="T44" fmla="*/ 16 w 194"/>
              <a:gd name="T45" fmla="*/ 36 h 193"/>
              <a:gd name="T46" fmla="*/ 0 w 194"/>
              <a:gd name="T47" fmla="*/ 52 h 193"/>
              <a:gd name="T48" fmla="*/ 0 w 194"/>
              <a:gd name="T49" fmla="*/ 160 h 193"/>
              <a:gd name="T50" fmla="*/ 16 w 194"/>
              <a:gd name="T51" fmla="*/ 175 h 193"/>
              <a:gd name="T52" fmla="*/ 37 w 194"/>
              <a:gd name="T53" fmla="*/ 175 h 193"/>
              <a:gd name="T54" fmla="*/ 37 w 194"/>
              <a:gd name="T55" fmla="*/ 191 h 193"/>
              <a:gd name="T56" fmla="*/ 38 w 194"/>
              <a:gd name="T57" fmla="*/ 193 h 193"/>
              <a:gd name="T58" fmla="*/ 40 w 194"/>
              <a:gd name="T59" fmla="*/ 191 h 193"/>
              <a:gd name="T60" fmla="*/ 40 w 194"/>
              <a:gd name="T61" fmla="*/ 184 h 193"/>
              <a:gd name="T62" fmla="*/ 154 w 194"/>
              <a:gd name="T63" fmla="*/ 184 h 193"/>
              <a:gd name="T64" fmla="*/ 154 w 194"/>
              <a:gd name="T65" fmla="*/ 191 h 193"/>
              <a:gd name="T66" fmla="*/ 156 w 194"/>
              <a:gd name="T67" fmla="*/ 193 h 193"/>
              <a:gd name="T68" fmla="*/ 158 w 194"/>
              <a:gd name="T69" fmla="*/ 191 h 193"/>
              <a:gd name="T70" fmla="*/ 158 w 194"/>
              <a:gd name="T71" fmla="*/ 175 h 193"/>
              <a:gd name="T72" fmla="*/ 178 w 194"/>
              <a:gd name="T73" fmla="*/ 175 h 193"/>
              <a:gd name="T74" fmla="*/ 194 w 194"/>
              <a:gd name="T75" fmla="*/ 160 h 193"/>
              <a:gd name="T76" fmla="*/ 194 w 194"/>
              <a:gd name="T77" fmla="*/ 52 h 193"/>
              <a:gd name="T78" fmla="*/ 190 w 194"/>
              <a:gd name="T79" fmla="*/ 160 h 193"/>
              <a:gd name="T80" fmla="*/ 178 w 194"/>
              <a:gd name="T81" fmla="*/ 171 h 193"/>
              <a:gd name="T82" fmla="*/ 16 w 194"/>
              <a:gd name="T83" fmla="*/ 171 h 193"/>
              <a:gd name="T84" fmla="*/ 4 w 194"/>
              <a:gd name="T85" fmla="*/ 160 h 193"/>
              <a:gd name="T86" fmla="*/ 4 w 194"/>
              <a:gd name="T87" fmla="*/ 52 h 193"/>
              <a:gd name="T88" fmla="*/ 16 w 194"/>
              <a:gd name="T89" fmla="*/ 40 h 193"/>
              <a:gd name="T90" fmla="*/ 178 w 194"/>
              <a:gd name="T91" fmla="*/ 40 h 193"/>
              <a:gd name="T92" fmla="*/ 190 w 194"/>
              <a:gd name="T93" fmla="*/ 52 h 193"/>
              <a:gd name="T94" fmla="*/ 190 w 194"/>
              <a:gd name="T95" fmla="*/ 1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4" h="193">
                <a:moveTo>
                  <a:pt x="194" y="52"/>
                </a:moveTo>
                <a:cubicBezTo>
                  <a:pt x="194" y="43"/>
                  <a:pt x="187" y="36"/>
                  <a:pt x="178" y="36"/>
                </a:cubicBezTo>
                <a:cubicBezTo>
                  <a:pt x="106" y="36"/>
                  <a:pt x="106" y="36"/>
                  <a:pt x="106" y="36"/>
                </a:cubicBezTo>
                <a:cubicBezTo>
                  <a:pt x="130" y="12"/>
                  <a:pt x="130" y="12"/>
                  <a:pt x="130" y="12"/>
                </a:cubicBezTo>
                <a:cubicBezTo>
                  <a:pt x="131" y="13"/>
                  <a:pt x="131" y="13"/>
                  <a:pt x="131" y="13"/>
                </a:cubicBezTo>
                <a:cubicBezTo>
                  <a:pt x="132" y="13"/>
                  <a:pt x="133" y="13"/>
                  <a:pt x="133" y="13"/>
                </a:cubicBezTo>
                <a:cubicBezTo>
                  <a:pt x="137" y="13"/>
                  <a:pt x="140" y="10"/>
                  <a:pt x="140" y="6"/>
                </a:cubicBezTo>
                <a:cubicBezTo>
                  <a:pt x="140" y="3"/>
                  <a:pt x="137" y="0"/>
                  <a:pt x="133" y="0"/>
                </a:cubicBezTo>
                <a:cubicBezTo>
                  <a:pt x="130" y="0"/>
                  <a:pt x="127" y="3"/>
                  <a:pt x="127" y="6"/>
                </a:cubicBezTo>
                <a:cubicBezTo>
                  <a:pt x="127" y="7"/>
                  <a:pt x="127" y="7"/>
                  <a:pt x="127" y="8"/>
                </a:cubicBezTo>
                <a:cubicBezTo>
                  <a:pt x="127" y="10"/>
                  <a:pt x="127" y="10"/>
                  <a:pt x="127" y="10"/>
                </a:cubicBezTo>
                <a:cubicBezTo>
                  <a:pt x="101" y="36"/>
                  <a:pt x="101" y="36"/>
                  <a:pt x="101" y="36"/>
                </a:cubicBezTo>
                <a:cubicBezTo>
                  <a:pt x="93" y="36"/>
                  <a:pt x="93" y="36"/>
                  <a:pt x="93" y="36"/>
                </a:cubicBezTo>
                <a:cubicBezTo>
                  <a:pt x="67" y="10"/>
                  <a:pt x="67" y="10"/>
                  <a:pt x="67" y="10"/>
                </a:cubicBezTo>
                <a:cubicBezTo>
                  <a:pt x="67" y="8"/>
                  <a:pt x="67" y="8"/>
                  <a:pt x="67" y="8"/>
                </a:cubicBezTo>
                <a:cubicBezTo>
                  <a:pt x="67" y="7"/>
                  <a:pt x="67" y="7"/>
                  <a:pt x="67" y="6"/>
                </a:cubicBezTo>
                <a:cubicBezTo>
                  <a:pt x="67" y="3"/>
                  <a:pt x="64" y="0"/>
                  <a:pt x="61" y="0"/>
                </a:cubicBezTo>
                <a:cubicBezTo>
                  <a:pt x="57" y="0"/>
                  <a:pt x="55" y="3"/>
                  <a:pt x="55" y="6"/>
                </a:cubicBezTo>
                <a:cubicBezTo>
                  <a:pt x="55" y="10"/>
                  <a:pt x="57" y="13"/>
                  <a:pt x="61" y="13"/>
                </a:cubicBezTo>
                <a:cubicBezTo>
                  <a:pt x="62" y="13"/>
                  <a:pt x="62" y="13"/>
                  <a:pt x="63" y="13"/>
                </a:cubicBezTo>
                <a:cubicBezTo>
                  <a:pt x="64" y="12"/>
                  <a:pt x="64" y="12"/>
                  <a:pt x="64" y="12"/>
                </a:cubicBezTo>
                <a:cubicBezTo>
                  <a:pt x="88" y="36"/>
                  <a:pt x="88" y="36"/>
                  <a:pt x="88" y="36"/>
                </a:cubicBezTo>
                <a:cubicBezTo>
                  <a:pt x="16" y="36"/>
                  <a:pt x="16" y="36"/>
                  <a:pt x="16" y="36"/>
                </a:cubicBezTo>
                <a:cubicBezTo>
                  <a:pt x="7" y="36"/>
                  <a:pt x="0" y="43"/>
                  <a:pt x="0" y="52"/>
                </a:cubicBezTo>
                <a:cubicBezTo>
                  <a:pt x="0" y="160"/>
                  <a:pt x="0" y="160"/>
                  <a:pt x="0" y="160"/>
                </a:cubicBezTo>
                <a:cubicBezTo>
                  <a:pt x="0" y="168"/>
                  <a:pt x="7" y="175"/>
                  <a:pt x="16" y="175"/>
                </a:cubicBezTo>
                <a:cubicBezTo>
                  <a:pt x="37" y="175"/>
                  <a:pt x="37" y="175"/>
                  <a:pt x="37" y="175"/>
                </a:cubicBezTo>
                <a:cubicBezTo>
                  <a:pt x="37" y="191"/>
                  <a:pt x="37" y="191"/>
                  <a:pt x="37" y="191"/>
                </a:cubicBezTo>
                <a:cubicBezTo>
                  <a:pt x="37" y="192"/>
                  <a:pt x="37" y="193"/>
                  <a:pt x="38" y="193"/>
                </a:cubicBezTo>
                <a:cubicBezTo>
                  <a:pt x="39" y="193"/>
                  <a:pt x="40" y="192"/>
                  <a:pt x="40" y="191"/>
                </a:cubicBezTo>
                <a:cubicBezTo>
                  <a:pt x="40" y="184"/>
                  <a:pt x="40" y="184"/>
                  <a:pt x="40" y="184"/>
                </a:cubicBezTo>
                <a:cubicBezTo>
                  <a:pt x="154" y="184"/>
                  <a:pt x="154" y="184"/>
                  <a:pt x="154" y="184"/>
                </a:cubicBezTo>
                <a:cubicBezTo>
                  <a:pt x="154" y="191"/>
                  <a:pt x="154" y="191"/>
                  <a:pt x="154" y="191"/>
                </a:cubicBezTo>
                <a:cubicBezTo>
                  <a:pt x="154" y="192"/>
                  <a:pt x="155" y="193"/>
                  <a:pt x="156" y="193"/>
                </a:cubicBezTo>
                <a:cubicBezTo>
                  <a:pt x="157" y="193"/>
                  <a:pt x="158" y="192"/>
                  <a:pt x="158" y="191"/>
                </a:cubicBezTo>
                <a:cubicBezTo>
                  <a:pt x="158" y="175"/>
                  <a:pt x="158" y="175"/>
                  <a:pt x="158" y="175"/>
                </a:cubicBezTo>
                <a:cubicBezTo>
                  <a:pt x="178" y="175"/>
                  <a:pt x="178" y="175"/>
                  <a:pt x="178" y="175"/>
                </a:cubicBezTo>
                <a:cubicBezTo>
                  <a:pt x="187" y="175"/>
                  <a:pt x="194" y="168"/>
                  <a:pt x="194" y="160"/>
                </a:cubicBezTo>
                <a:lnTo>
                  <a:pt x="194" y="52"/>
                </a:lnTo>
                <a:close/>
                <a:moveTo>
                  <a:pt x="190" y="160"/>
                </a:moveTo>
                <a:cubicBezTo>
                  <a:pt x="190" y="166"/>
                  <a:pt x="185" y="171"/>
                  <a:pt x="178" y="171"/>
                </a:cubicBezTo>
                <a:cubicBezTo>
                  <a:pt x="16" y="171"/>
                  <a:pt x="16" y="171"/>
                  <a:pt x="16" y="171"/>
                </a:cubicBezTo>
                <a:cubicBezTo>
                  <a:pt x="9" y="171"/>
                  <a:pt x="4" y="166"/>
                  <a:pt x="4" y="160"/>
                </a:cubicBezTo>
                <a:cubicBezTo>
                  <a:pt x="4" y="52"/>
                  <a:pt x="4" y="52"/>
                  <a:pt x="4" y="52"/>
                </a:cubicBezTo>
                <a:cubicBezTo>
                  <a:pt x="4" y="45"/>
                  <a:pt x="9" y="40"/>
                  <a:pt x="16" y="40"/>
                </a:cubicBezTo>
                <a:cubicBezTo>
                  <a:pt x="178" y="40"/>
                  <a:pt x="178" y="40"/>
                  <a:pt x="178" y="40"/>
                </a:cubicBezTo>
                <a:cubicBezTo>
                  <a:pt x="185" y="40"/>
                  <a:pt x="190" y="45"/>
                  <a:pt x="190" y="52"/>
                </a:cubicBezTo>
                <a:lnTo>
                  <a:pt x="190" y="160"/>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24" name="Group 123"/>
          <p:cNvGrpSpPr/>
          <p:nvPr/>
        </p:nvGrpSpPr>
        <p:grpSpPr>
          <a:xfrm>
            <a:off x="5429255" y="2651131"/>
            <a:ext cx="434975" cy="434975"/>
            <a:chOff x="5429250" y="2651126"/>
            <a:chExt cx="434975" cy="434975"/>
          </a:xfrm>
          <a:solidFill>
            <a:schemeClr val="tx2">
              <a:lumMod val="20000"/>
              <a:lumOff val="80000"/>
            </a:schemeClr>
          </a:solidFill>
        </p:grpSpPr>
        <p:sp>
          <p:nvSpPr>
            <p:cNvPr id="125" name="Rectangle 175"/>
            <p:cNvSpPr>
              <a:spLocks noChangeArrowheads="1"/>
            </p:cNvSpPr>
            <p:nvPr/>
          </p:nvSpPr>
          <p:spPr bwMode="auto">
            <a:xfrm>
              <a:off x="5468938" y="2773363"/>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Rectangle 176"/>
            <p:cNvSpPr>
              <a:spLocks noChangeArrowheads="1"/>
            </p:cNvSpPr>
            <p:nvPr/>
          </p:nvSpPr>
          <p:spPr bwMode="auto">
            <a:xfrm>
              <a:off x="5468938" y="293528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Rectangle 177"/>
            <p:cNvSpPr>
              <a:spLocks noChangeArrowheads="1"/>
            </p:cNvSpPr>
            <p:nvPr/>
          </p:nvSpPr>
          <p:spPr bwMode="auto">
            <a:xfrm>
              <a:off x="5510213" y="2813051"/>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Rectangle 178"/>
            <p:cNvSpPr>
              <a:spLocks noChangeArrowheads="1"/>
            </p:cNvSpPr>
            <p:nvPr/>
          </p:nvSpPr>
          <p:spPr bwMode="auto">
            <a:xfrm>
              <a:off x="5672138" y="2813051"/>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Rectangle 179"/>
            <p:cNvSpPr>
              <a:spLocks noChangeArrowheads="1"/>
            </p:cNvSpPr>
            <p:nvPr/>
          </p:nvSpPr>
          <p:spPr bwMode="auto">
            <a:xfrm>
              <a:off x="5632450" y="2773363"/>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Rectangle 180"/>
            <p:cNvSpPr>
              <a:spLocks noChangeArrowheads="1"/>
            </p:cNvSpPr>
            <p:nvPr/>
          </p:nvSpPr>
          <p:spPr bwMode="auto">
            <a:xfrm>
              <a:off x="5591175" y="2813051"/>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Rectangle 181"/>
            <p:cNvSpPr>
              <a:spLocks noChangeArrowheads="1"/>
            </p:cNvSpPr>
            <p:nvPr/>
          </p:nvSpPr>
          <p:spPr bwMode="auto">
            <a:xfrm>
              <a:off x="5510213" y="2976563"/>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Rectangle 182"/>
            <p:cNvSpPr>
              <a:spLocks noChangeArrowheads="1"/>
            </p:cNvSpPr>
            <p:nvPr/>
          </p:nvSpPr>
          <p:spPr bwMode="auto">
            <a:xfrm>
              <a:off x="5549900" y="2773363"/>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Rectangle 183"/>
            <p:cNvSpPr>
              <a:spLocks noChangeArrowheads="1"/>
            </p:cNvSpPr>
            <p:nvPr/>
          </p:nvSpPr>
          <p:spPr bwMode="auto">
            <a:xfrm>
              <a:off x="5591175" y="2976563"/>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Rectangle 184"/>
            <p:cNvSpPr>
              <a:spLocks noChangeArrowheads="1"/>
            </p:cNvSpPr>
            <p:nvPr/>
          </p:nvSpPr>
          <p:spPr bwMode="auto">
            <a:xfrm>
              <a:off x="5753100" y="2976563"/>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Rectangle 185"/>
            <p:cNvSpPr>
              <a:spLocks noChangeArrowheads="1"/>
            </p:cNvSpPr>
            <p:nvPr/>
          </p:nvSpPr>
          <p:spPr bwMode="auto">
            <a:xfrm>
              <a:off x="5795963" y="293528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Rectangle 186"/>
            <p:cNvSpPr>
              <a:spLocks noChangeArrowheads="1"/>
            </p:cNvSpPr>
            <p:nvPr/>
          </p:nvSpPr>
          <p:spPr bwMode="auto">
            <a:xfrm>
              <a:off x="5713413" y="293528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Rectangle 187"/>
            <p:cNvSpPr>
              <a:spLocks noChangeArrowheads="1"/>
            </p:cNvSpPr>
            <p:nvPr/>
          </p:nvSpPr>
          <p:spPr bwMode="auto">
            <a:xfrm>
              <a:off x="5672138" y="2976563"/>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Rectangle 188"/>
            <p:cNvSpPr>
              <a:spLocks noChangeArrowheads="1"/>
            </p:cNvSpPr>
            <p:nvPr/>
          </p:nvSpPr>
          <p:spPr bwMode="auto">
            <a:xfrm>
              <a:off x="5632450" y="293528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Rectangle 189"/>
            <p:cNvSpPr>
              <a:spLocks noChangeArrowheads="1"/>
            </p:cNvSpPr>
            <p:nvPr/>
          </p:nvSpPr>
          <p:spPr bwMode="auto">
            <a:xfrm>
              <a:off x="5549900" y="293528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Rectangle 190"/>
            <p:cNvSpPr>
              <a:spLocks noChangeArrowheads="1"/>
            </p:cNvSpPr>
            <p:nvPr/>
          </p:nvSpPr>
          <p:spPr bwMode="auto">
            <a:xfrm>
              <a:off x="5713413" y="2854326"/>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Rectangle 191"/>
            <p:cNvSpPr>
              <a:spLocks noChangeArrowheads="1"/>
            </p:cNvSpPr>
            <p:nvPr/>
          </p:nvSpPr>
          <p:spPr bwMode="auto">
            <a:xfrm>
              <a:off x="5632450" y="2854326"/>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Rectangle 192"/>
            <p:cNvSpPr>
              <a:spLocks noChangeArrowheads="1"/>
            </p:cNvSpPr>
            <p:nvPr/>
          </p:nvSpPr>
          <p:spPr bwMode="auto">
            <a:xfrm>
              <a:off x="5468938" y="2854326"/>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Rectangle 193"/>
            <p:cNvSpPr>
              <a:spLocks noChangeArrowheads="1"/>
            </p:cNvSpPr>
            <p:nvPr/>
          </p:nvSpPr>
          <p:spPr bwMode="auto">
            <a:xfrm>
              <a:off x="5549900" y="2854326"/>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94"/>
            <p:cNvSpPr>
              <a:spLocks noEditPoints="1"/>
            </p:cNvSpPr>
            <p:nvPr/>
          </p:nvSpPr>
          <p:spPr bwMode="auto">
            <a:xfrm>
              <a:off x="5429250" y="2651126"/>
              <a:ext cx="434975" cy="434975"/>
            </a:xfrm>
            <a:custGeom>
              <a:avLst/>
              <a:gdLst>
                <a:gd name="T0" fmla="*/ 193 w 193"/>
                <a:gd name="T1" fmla="*/ 52 h 193"/>
                <a:gd name="T2" fmla="*/ 178 w 193"/>
                <a:gd name="T3" fmla="*/ 36 h 193"/>
                <a:gd name="T4" fmla="*/ 106 w 193"/>
                <a:gd name="T5" fmla="*/ 36 h 193"/>
                <a:gd name="T6" fmla="*/ 130 w 193"/>
                <a:gd name="T7" fmla="*/ 12 h 193"/>
                <a:gd name="T8" fmla="*/ 131 w 193"/>
                <a:gd name="T9" fmla="*/ 13 h 193"/>
                <a:gd name="T10" fmla="*/ 133 w 193"/>
                <a:gd name="T11" fmla="*/ 13 h 193"/>
                <a:gd name="T12" fmla="*/ 139 w 193"/>
                <a:gd name="T13" fmla="*/ 6 h 193"/>
                <a:gd name="T14" fmla="*/ 133 w 193"/>
                <a:gd name="T15" fmla="*/ 0 h 193"/>
                <a:gd name="T16" fmla="*/ 126 w 193"/>
                <a:gd name="T17" fmla="*/ 6 h 193"/>
                <a:gd name="T18" fmla="*/ 127 w 193"/>
                <a:gd name="T19" fmla="*/ 8 h 193"/>
                <a:gd name="T20" fmla="*/ 127 w 193"/>
                <a:gd name="T21" fmla="*/ 10 h 193"/>
                <a:gd name="T22" fmla="*/ 100 w 193"/>
                <a:gd name="T23" fmla="*/ 36 h 193"/>
                <a:gd name="T24" fmla="*/ 93 w 193"/>
                <a:gd name="T25" fmla="*/ 36 h 193"/>
                <a:gd name="T26" fmla="*/ 66 w 193"/>
                <a:gd name="T27" fmla="*/ 10 h 193"/>
                <a:gd name="T28" fmla="*/ 67 w 193"/>
                <a:gd name="T29" fmla="*/ 8 h 193"/>
                <a:gd name="T30" fmla="*/ 67 w 193"/>
                <a:gd name="T31" fmla="*/ 6 h 193"/>
                <a:gd name="T32" fmla="*/ 61 w 193"/>
                <a:gd name="T33" fmla="*/ 0 h 193"/>
                <a:gd name="T34" fmla="*/ 54 w 193"/>
                <a:gd name="T35" fmla="*/ 6 h 193"/>
                <a:gd name="T36" fmla="*/ 61 w 193"/>
                <a:gd name="T37" fmla="*/ 13 h 193"/>
                <a:gd name="T38" fmla="*/ 62 w 193"/>
                <a:gd name="T39" fmla="*/ 13 h 193"/>
                <a:gd name="T40" fmla="*/ 64 w 193"/>
                <a:gd name="T41" fmla="*/ 12 h 193"/>
                <a:gd name="T42" fmla="*/ 88 w 193"/>
                <a:gd name="T43" fmla="*/ 36 h 193"/>
                <a:gd name="T44" fmla="*/ 16 w 193"/>
                <a:gd name="T45" fmla="*/ 36 h 193"/>
                <a:gd name="T46" fmla="*/ 0 w 193"/>
                <a:gd name="T47" fmla="*/ 52 h 193"/>
                <a:gd name="T48" fmla="*/ 0 w 193"/>
                <a:gd name="T49" fmla="*/ 160 h 193"/>
                <a:gd name="T50" fmla="*/ 16 w 193"/>
                <a:gd name="T51" fmla="*/ 175 h 193"/>
                <a:gd name="T52" fmla="*/ 36 w 193"/>
                <a:gd name="T53" fmla="*/ 175 h 193"/>
                <a:gd name="T54" fmla="*/ 36 w 193"/>
                <a:gd name="T55" fmla="*/ 191 h 193"/>
                <a:gd name="T56" fmla="*/ 38 w 193"/>
                <a:gd name="T57" fmla="*/ 193 h 193"/>
                <a:gd name="T58" fmla="*/ 40 w 193"/>
                <a:gd name="T59" fmla="*/ 191 h 193"/>
                <a:gd name="T60" fmla="*/ 40 w 193"/>
                <a:gd name="T61" fmla="*/ 184 h 193"/>
                <a:gd name="T62" fmla="*/ 153 w 193"/>
                <a:gd name="T63" fmla="*/ 184 h 193"/>
                <a:gd name="T64" fmla="*/ 153 w 193"/>
                <a:gd name="T65" fmla="*/ 191 h 193"/>
                <a:gd name="T66" fmla="*/ 155 w 193"/>
                <a:gd name="T67" fmla="*/ 193 h 193"/>
                <a:gd name="T68" fmla="*/ 157 w 193"/>
                <a:gd name="T69" fmla="*/ 191 h 193"/>
                <a:gd name="T70" fmla="*/ 157 w 193"/>
                <a:gd name="T71" fmla="*/ 175 h 193"/>
                <a:gd name="T72" fmla="*/ 178 w 193"/>
                <a:gd name="T73" fmla="*/ 175 h 193"/>
                <a:gd name="T74" fmla="*/ 193 w 193"/>
                <a:gd name="T75" fmla="*/ 160 h 193"/>
                <a:gd name="T76" fmla="*/ 193 w 193"/>
                <a:gd name="T77" fmla="*/ 52 h 193"/>
                <a:gd name="T78" fmla="*/ 190 w 193"/>
                <a:gd name="T79" fmla="*/ 160 h 193"/>
                <a:gd name="T80" fmla="*/ 178 w 193"/>
                <a:gd name="T81" fmla="*/ 171 h 193"/>
                <a:gd name="T82" fmla="*/ 16 w 193"/>
                <a:gd name="T83" fmla="*/ 171 h 193"/>
                <a:gd name="T84" fmla="*/ 4 w 193"/>
                <a:gd name="T85" fmla="*/ 160 h 193"/>
                <a:gd name="T86" fmla="*/ 4 w 193"/>
                <a:gd name="T87" fmla="*/ 52 h 193"/>
                <a:gd name="T88" fmla="*/ 16 w 193"/>
                <a:gd name="T89" fmla="*/ 40 h 193"/>
                <a:gd name="T90" fmla="*/ 178 w 193"/>
                <a:gd name="T91" fmla="*/ 40 h 193"/>
                <a:gd name="T92" fmla="*/ 190 w 193"/>
                <a:gd name="T93" fmla="*/ 52 h 193"/>
                <a:gd name="T94" fmla="*/ 190 w 193"/>
                <a:gd name="T95" fmla="*/ 1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 h="193">
                  <a:moveTo>
                    <a:pt x="193" y="52"/>
                  </a:moveTo>
                  <a:cubicBezTo>
                    <a:pt x="193" y="43"/>
                    <a:pt x="186" y="36"/>
                    <a:pt x="178" y="36"/>
                  </a:cubicBezTo>
                  <a:cubicBezTo>
                    <a:pt x="106" y="36"/>
                    <a:pt x="106" y="36"/>
                    <a:pt x="106" y="36"/>
                  </a:cubicBezTo>
                  <a:cubicBezTo>
                    <a:pt x="130" y="12"/>
                    <a:pt x="130" y="12"/>
                    <a:pt x="130" y="12"/>
                  </a:cubicBezTo>
                  <a:cubicBezTo>
                    <a:pt x="131" y="13"/>
                    <a:pt x="131" y="13"/>
                    <a:pt x="131" y="13"/>
                  </a:cubicBezTo>
                  <a:cubicBezTo>
                    <a:pt x="132" y="13"/>
                    <a:pt x="132" y="13"/>
                    <a:pt x="133" y="13"/>
                  </a:cubicBezTo>
                  <a:cubicBezTo>
                    <a:pt x="136" y="13"/>
                    <a:pt x="139" y="10"/>
                    <a:pt x="139" y="6"/>
                  </a:cubicBezTo>
                  <a:cubicBezTo>
                    <a:pt x="139" y="3"/>
                    <a:pt x="136" y="0"/>
                    <a:pt x="133" y="0"/>
                  </a:cubicBezTo>
                  <a:cubicBezTo>
                    <a:pt x="129" y="0"/>
                    <a:pt x="126" y="3"/>
                    <a:pt x="126" y="6"/>
                  </a:cubicBezTo>
                  <a:cubicBezTo>
                    <a:pt x="126" y="7"/>
                    <a:pt x="127" y="7"/>
                    <a:pt x="127" y="8"/>
                  </a:cubicBezTo>
                  <a:cubicBezTo>
                    <a:pt x="127" y="10"/>
                    <a:pt x="127" y="10"/>
                    <a:pt x="127" y="10"/>
                  </a:cubicBezTo>
                  <a:cubicBezTo>
                    <a:pt x="100" y="36"/>
                    <a:pt x="100" y="36"/>
                    <a:pt x="100" y="36"/>
                  </a:cubicBezTo>
                  <a:cubicBezTo>
                    <a:pt x="93" y="36"/>
                    <a:pt x="93" y="36"/>
                    <a:pt x="93" y="36"/>
                  </a:cubicBezTo>
                  <a:cubicBezTo>
                    <a:pt x="66" y="10"/>
                    <a:pt x="66" y="10"/>
                    <a:pt x="66" y="10"/>
                  </a:cubicBezTo>
                  <a:cubicBezTo>
                    <a:pt x="67" y="8"/>
                    <a:pt x="67" y="8"/>
                    <a:pt x="67" y="8"/>
                  </a:cubicBezTo>
                  <a:cubicBezTo>
                    <a:pt x="67" y="7"/>
                    <a:pt x="67" y="7"/>
                    <a:pt x="67" y="6"/>
                  </a:cubicBezTo>
                  <a:cubicBezTo>
                    <a:pt x="67" y="3"/>
                    <a:pt x="64" y="0"/>
                    <a:pt x="61" y="0"/>
                  </a:cubicBezTo>
                  <a:cubicBezTo>
                    <a:pt x="57" y="0"/>
                    <a:pt x="54" y="3"/>
                    <a:pt x="54" y="6"/>
                  </a:cubicBezTo>
                  <a:cubicBezTo>
                    <a:pt x="54" y="10"/>
                    <a:pt x="57" y="13"/>
                    <a:pt x="61" y="13"/>
                  </a:cubicBezTo>
                  <a:cubicBezTo>
                    <a:pt x="61" y="13"/>
                    <a:pt x="62" y="13"/>
                    <a:pt x="62" y="13"/>
                  </a:cubicBezTo>
                  <a:cubicBezTo>
                    <a:pt x="64" y="12"/>
                    <a:pt x="64" y="12"/>
                    <a:pt x="64" y="12"/>
                  </a:cubicBezTo>
                  <a:cubicBezTo>
                    <a:pt x="88" y="36"/>
                    <a:pt x="88" y="36"/>
                    <a:pt x="88" y="36"/>
                  </a:cubicBezTo>
                  <a:cubicBezTo>
                    <a:pt x="16" y="36"/>
                    <a:pt x="16" y="36"/>
                    <a:pt x="16" y="36"/>
                  </a:cubicBezTo>
                  <a:cubicBezTo>
                    <a:pt x="7" y="36"/>
                    <a:pt x="0" y="43"/>
                    <a:pt x="0" y="52"/>
                  </a:cubicBezTo>
                  <a:cubicBezTo>
                    <a:pt x="0" y="160"/>
                    <a:pt x="0" y="160"/>
                    <a:pt x="0" y="160"/>
                  </a:cubicBezTo>
                  <a:cubicBezTo>
                    <a:pt x="0" y="168"/>
                    <a:pt x="7" y="175"/>
                    <a:pt x="16" y="175"/>
                  </a:cubicBezTo>
                  <a:cubicBezTo>
                    <a:pt x="36" y="175"/>
                    <a:pt x="36" y="175"/>
                    <a:pt x="36" y="175"/>
                  </a:cubicBezTo>
                  <a:cubicBezTo>
                    <a:pt x="36" y="191"/>
                    <a:pt x="36" y="191"/>
                    <a:pt x="36" y="191"/>
                  </a:cubicBezTo>
                  <a:cubicBezTo>
                    <a:pt x="36" y="192"/>
                    <a:pt x="37" y="193"/>
                    <a:pt x="38" y="193"/>
                  </a:cubicBezTo>
                  <a:cubicBezTo>
                    <a:pt x="39" y="193"/>
                    <a:pt x="40" y="192"/>
                    <a:pt x="40" y="191"/>
                  </a:cubicBezTo>
                  <a:cubicBezTo>
                    <a:pt x="40" y="184"/>
                    <a:pt x="40" y="184"/>
                    <a:pt x="40" y="184"/>
                  </a:cubicBezTo>
                  <a:cubicBezTo>
                    <a:pt x="153" y="184"/>
                    <a:pt x="153" y="184"/>
                    <a:pt x="153" y="184"/>
                  </a:cubicBezTo>
                  <a:cubicBezTo>
                    <a:pt x="153" y="191"/>
                    <a:pt x="153" y="191"/>
                    <a:pt x="153" y="191"/>
                  </a:cubicBezTo>
                  <a:cubicBezTo>
                    <a:pt x="153" y="192"/>
                    <a:pt x="154" y="193"/>
                    <a:pt x="155" y="193"/>
                  </a:cubicBezTo>
                  <a:cubicBezTo>
                    <a:pt x="156" y="193"/>
                    <a:pt x="157" y="192"/>
                    <a:pt x="157" y="191"/>
                  </a:cubicBezTo>
                  <a:cubicBezTo>
                    <a:pt x="157" y="175"/>
                    <a:pt x="157" y="175"/>
                    <a:pt x="157" y="175"/>
                  </a:cubicBezTo>
                  <a:cubicBezTo>
                    <a:pt x="178" y="175"/>
                    <a:pt x="178" y="175"/>
                    <a:pt x="178" y="175"/>
                  </a:cubicBezTo>
                  <a:cubicBezTo>
                    <a:pt x="186" y="175"/>
                    <a:pt x="193" y="168"/>
                    <a:pt x="193" y="160"/>
                  </a:cubicBezTo>
                  <a:lnTo>
                    <a:pt x="193" y="52"/>
                  </a:lnTo>
                  <a:close/>
                  <a:moveTo>
                    <a:pt x="190" y="160"/>
                  </a:moveTo>
                  <a:cubicBezTo>
                    <a:pt x="190" y="166"/>
                    <a:pt x="184" y="171"/>
                    <a:pt x="178" y="171"/>
                  </a:cubicBezTo>
                  <a:cubicBezTo>
                    <a:pt x="16" y="171"/>
                    <a:pt x="16" y="171"/>
                    <a:pt x="16" y="171"/>
                  </a:cubicBezTo>
                  <a:cubicBezTo>
                    <a:pt x="9" y="171"/>
                    <a:pt x="4" y="166"/>
                    <a:pt x="4" y="160"/>
                  </a:cubicBezTo>
                  <a:cubicBezTo>
                    <a:pt x="4" y="52"/>
                    <a:pt x="4" y="52"/>
                    <a:pt x="4" y="52"/>
                  </a:cubicBezTo>
                  <a:cubicBezTo>
                    <a:pt x="4" y="45"/>
                    <a:pt x="9" y="40"/>
                    <a:pt x="16" y="40"/>
                  </a:cubicBezTo>
                  <a:cubicBezTo>
                    <a:pt x="178" y="40"/>
                    <a:pt x="178" y="40"/>
                    <a:pt x="178" y="40"/>
                  </a:cubicBezTo>
                  <a:cubicBezTo>
                    <a:pt x="184" y="40"/>
                    <a:pt x="190" y="45"/>
                    <a:pt x="190" y="52"/>
                  </a:cubicBezTo>
                  <a:lnTo>
                    <a:pt x="190" y="1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Rectangle 195"/>
            <p:cNvSpPr>
              <a:spLocks noChangeArrowheads="1"/>
            </p:cNvSpPr>
            <p:nvPr/>
          </p:nvSpPr>
          <p:spPr bwMode="auto">
            <a:xfrm>
              <a:off x="5795963" y="2773363"/>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Rectangle 196"/>
            <p:cNvSpPr>
              <a:spLocks noChangeArrowheads="1"/>
            </p:cNvSpPr>
            <p:nvPr/>
          </p:nvSpPr>
          <p:spPr bwMode="auto">
            <a:xfrm>
              <a:off x="5510213" y="2895601"/>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Rectangle 197"/>
            <p:cNvSpPr>
              <a:spLocks noChangeArrowheads="1"/>
            </p:cNvSpPr>
            <p:nvPr/>
          </p:nvSpPr>
          <p:spPr bwMode="auto">
            <a:xfrm>
              <a:off x="5795963" y="2854326"/>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Rectangle 198"/>
            <p:cNvSpPr>
              <a:spLocks noChangeArrowheads="1"/>
            </p:cNvSpPr>
            <p:nvPr/>
          </p:nvSpPr>
          <p:spPr bwMode="auto">
            <a:xfrm>
              <a:off x="5753100" y="2813051"/>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Rectangle 199"/>
            <p:cNvSpPr>
              <a:spLocks noChangeArrowheads="1"/>
            </p:cNvSpPr>
            <p:nvPr/>
          </p:nvSpPr>
          <p:spPr bwMode="auto">
            <a:xfrm>
              <a:off x="5753100" y="2895601"/>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Rectangle 200"/>
            <p:cNvSpPr>
              <a:spLocks noChangeArrowheads="1"/>
            </p:cNvSpPr>
            <p:nvPr/>
          </p:nvSpPr>
          <p:spPr bwMode="auto">
            <a:xfrm>
              <a:off x="5713413" y="2773363"/>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Rectangle 201"/>
            <p:cNvSpPr>
              <a:spLocks noChangeArrowheads="1"/>
            </p:cNvSpPr>
            <p:nvPr/>
          </p:nvSpPr>
          <p:spPr bwMode="auto">
            <a:xfrm>
              <a:off x="5591175" y="2895601"/>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Rectangle 202"/>
            <p:cNvSpPr>
              <a:spLocks noChangeArrowheads="1"/>
            </p:cNvSpPr>
            <p:nvPr/>
          </p:nvSpPr>
          <p:spPr bwMode="auto">
            <a:xfrm>
              <a:off x="5672138" y="2895601"/>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3" name="Group 152"/>
          <p:cNvGrpSpPr/>
          <p:nvPr/>
        </p:nvGrpSpPr>
        <p:grpSpPr>
          <a:xfrm>
            <a:off x="6284918" y="2651130"/>
            <a:ext cx="434975" cy="434975"/>
            <a:chOff x="6284913" y="2651125"/>
            <a:chExt cx="434975" cy="434975"/>
          </a:xfrm>
          <a:solidFill>
            <a:schemeClr val="tx2">
              <a:lumMod val="20000"/>
              <a:lumOff val="80000"/>
            </a:schemeClr>
          </a:solidFill>
        </p:grpSpPr>
        <p:sp>
          <p:nvSpPr>
            <p:cNvPr id="154" name="Oval 203"/>
            <p:cNvSpPr>
              <a:spLocks noChangeArrowheads="1"/>
            </p:cNvSpPr>
            <p:nvPr/>
          </p:nvSpPr>
          <p:spPr bwMode="auto">
            <a:xfrm>
              <a:off x="6661150" y="289560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204"/>
            <p:cNvSpPr>
              <a:spLocks noEditPoints="1"/>
            </p:cNvSpPr>
            <p:nvPr/>
          </p:nvSpPr>
          <p:spPr bwMode="auto">
            <a:xfrm>
              <a:off x="6345238" y="2833688"/>
              <a:ext cx="212725" cy="192088"/>
            </a:xfrm>
            <a:custGeom>
              <a:avLst/>
              <a:gdLst>
                <a:gd name="T0" fmla="*/ 0 w 134"/>
                <a:gd name="T1" fmla="*/ 0 h 121"/>
                <a:gd name="T2" fmla="*/ 0 w 134"/>
                <a:gd name="T3" fmla="*/ 121 h 121"/>
                <a:gd name="T4" fmla="*/ 134 w 134"/>
                <a:gd name="T5" fmla="*/ 121 h 121"/>
                <a:gd name="T6" fmla="*/ 134 w 134"/>
                <a:gd name="T7" fmla="*/ 0 h 121"/>
                <a:gd name="T8" fmla="*/ 0 w 134"/>
                <a:gd name="T9" fmla="*/ 0 h 121"/>
                <a:gd name="T10" fmla="*/ 128 w 134"/>
                <a:gd name="T11" fmla="*/ 115 h 121"/>
                <a:gd name="T12" fmla="*/ 6 w 134"/>
                <a:gd name="T13" fmla="*/ 115 h 121"/>
                <a:gd name="T14" fmla="*/ 6 w 134"/>
                <a:gd name="T15" fmla="*/ 6 h 121"/>
                <a:gd name="T16" fmla="*/ 128 w 134"/>
                <a:gd name="T17" fmla="*/ 6 h 121"/>
                <a:gd name="T18" fmla="*/ 128 w 134"/>
                <a:gd name="T19" fmla="*/ 11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21">
                  <a:moveTo>
                    <a:pt x="0" y="0"/>
                  </a:moveTo>
                  <a:lnTo>
                    <a:pt x="0" y="121"/>
                  </a:lnTo>
                  <a:lnTo>
                    <a:pt x="134" y="121"/>
                  </a:lnTo>
                  <a:lnTo>
                    <a:pt x="134" y="0"/>
                  </a:lnTo>
                  <a:lnTo>
                    <a:pt x="0" y="0"/>
                  </a:lnTo>
                  <a:close/>
                  <a:moveTo>
                    <a:pt x="128" y="115"/>
                  </a:moveTo>
                  <a:lnTo>
                    <a:pt x="6" y="115"/>
                  </a:lnTo>
                  <a:lnTo>
                    <a:pt x="6" y="6"/>
                  </a:lnTo>
                  <a:lnTo>
                    <a:pt x="128" y="6"/>
                  </a:lnTo>
                  <a:lnTo>
                    <a:pt x="128" y="1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Oval 206"/>
            <p:cNvSpPr>
              <a:spLocks noChangeArrowheads="1"/>
            </p:cNvSpPr>
            <p:nvPr/>
          </p:nvSpPr>
          <p:spPr bwMode="auto">
            <a:xfrm>
              <a:off x="6650038" y="283368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207"/>
            <p:cNvSpPr>
              <a:spLocks noEditPoints="1"/>
            </p:cNvSpPr>
            <p:nvPr/>
          </p:nvSpPr>
          <p:spPr bwMode="auto">
            <a:xfrm>
              <a:off x="6284913" y="2651125"/>
              <a:ext cx="434975" cy="434975"/>
            </a:xfrm>
            <a:custGeom>
              <a:avLst/>
              <a:gdLst>
                <a:gd name="T0" fmla="*/ 193 w 193"/>
                <a:gd name="T1" fmla="*/ 70 h 193"/>
                <a:gd name="T2" fmla="*/ 178 w 193"/>
                <a:gd name="T3" fmla="*/ 54 h 193"/>
                <a:gd name="T4" fmla="*/ 116 w 193"/>
                <a:gd name="T5" fmla="*/ 54 h 193"/>
                <a:gd name="T6" fmla="*/ 116 w 193"/>
                <a:gd name="T7" fmla="*/ 52 h 193"/>
                <a:gd name="T8" fmla="*/ 107 w 193"/>
                <a:gd name="T9" fmla="*/ 39 h 193"/>
                <a:gd name="T10" fmla="*/ 104 w 193"/>
                <a:gd name="T11" fmla="*/ 37 h 193"/>
                <a:gd name="T12" fmla="*/ 129 w 193"/>
                <a:gd name="T13" fmla="*/ 12 h 193"/>
                <a:gd name="T14" fmla="*/ 131 w 193"/>
                <a:gd name="T15" fmla="*/ 13 h 193"/>
                <a:gd name="T16" fmla="*/ 133 w 193"/>
                <a:gd name="T17" fmla="*/ 13 h 193"/>
                <a:gd name="T18" fmla="*/ 139 w 193"/>
                <a:gd name="T19" fmla="*/ 6 h 193"/>
                <a:gd name="T20" fmla="*/ 133 w 193"/>
                <a:gd name="T21" fmla="*/ 0 h 193"/>
                <a:gd name="T22" fmla="*/ 126 w 193"/>
                <a:gd name="T23" fmla="*/ 6 h 193"/>
                <a:gd name="T24" fmla="*/ 126 w 193"/>
                <a:gd name="T25" fmla="*/ 8 h 193"/>
                <a:gd name="T26" fmla="*/ 127 w 193"/>
                <a:gd name="T27" fmla="*/ 10 h 193"/>
                <a:gd name="T28" fmla="*/ 100 w 193"/>
                <a:gd name="T29" fmla="*/ 36 h 193"/>
                <a:gd name="T30" fmla="*/ 99 w 193"/>
                <a:gd name="T31" fmla="*/ 36 h 193"/>
                <a:gd name="T32" fmla="*/ 98 w 193"/>
                <a:gd name="T33" fmla="*/ 36 h 193"/>
                <a:gd name="T34" fmla="*/ 95 w 193"/>
                <a:gd name="T35" fmla="*/ 36 h 193"/>
                <a:gd name="T36" fmla="*/ 94 w 193"/>
                <a:gd name="T37" fmla="*/ 36 h 193"/>
                <a:gd name="T38" fmla="*/ 93 w 193"/>
                <a:gd name="T39" fmla="*/ 36 h 193"/>
                <a:gd name="T40" fmla="*/ 66 w 193"/>
                <a:gd name="T41" fmla="*/ 10 h 193"/>
                <a:gd name="T42" fmla="*/ 67 w 193"/>
                <a:gd name="T43" fmla="*/ 8 h 193"/>
                <a:gd name="T44" fmla="*/ 67 w 193"/>
                <a:gd name="T45" fmla="*/ 6 h 193"/>
                <a:gd name="T46" fmla="*/ 60 w 193"/>
                <a:gd name="T47" fmla="*/ 0 h 193"/>
                <a:gd name="T48" fmla="*/ 54 w 193"/>
                <a:gd name="T49" fmla="*/ 6 h 193"/>
                <a:gd name="T50" fmla="*/ 60 w 193"/>
                <a:gd name="T51" fmla="*/ 13 h 193"/>
                <a:gd name="T52" fmla="*/ 62 w 193"/>
                <a:gd name="T53" fmla="*/ 13 h 193"/>
                <a:gd name="T54" fmla="*/ 64 w 193"/>
                <a:gd name="T55" fmla="*/ 12 h 193"/>
                <a:gd name="T56" fmla="*/ 89 w 193"/>
                <a:gd name="T57" fmla="*/ 37 h 193"/>
                <a:gd name="T58" fmla="*/ 86 w 193"/>
                <a:gd name="T59" fmla="*/ 39 h 193"/>
                <a:gd name="T60" fmla="*/ 77 w 193"/>
                <a:gd name="T61" fmla="*/ 52 h 193"/>
                <a:gd name="T62" fmla="*/ 77 w 193"/>
                <a:gd name="T63" fmla="*/ 54 h 193"/>
                <a:gd name="T64" fmla="*/ 15 w 193"/>
                <a:gd name="T65" fmla="*/ 54 h 193"/>
                <a:gd name="T66" fmla="*/ 0 w 193"/>
                <a:gd name="T67" fmla="*/ 70 h 193"/>
                <a:gd name="T68" fmla="*/ 0 w 193"/>
                <a:gd name="T69" fmla="*/ 178 h 193"/>
                <a:gd name="T70" fmla="*/ 15 w 193"/>
                <a:gd name="T71" fmla="*/ 193 h 193"/>
                <a:gd name="T72" fmla="*/ 178 w 193"/>
                <a:gd name="T73" fmla="*/ 193 h 193"/>
                <a:gd name="T74" fmla="*/ 193 w 193"/>
                <a:gd name="T75" fmla="*/ 178 h 193"/>
                <a:gd name="T76" fmla="*/ 193 w 193"/>
                <a:gd name="T77" fmla="*/ 70 h 193"/>
                <a:gd name="T78" fmla="*/ 144 w 193"/>
                <a:gd name="T79" fmla="*/ 189 h 193"/>
                <a:gd name="T80" fmla="*/ 15 w 193"/>
                <a:gd name="T81" fmla="*/ 189 h 193"/>
                <a:gd name="T82" fmla="*/ 4 w 193"/>
                <a:gd name="T83" fmla="*/ 178 h 193"/>
                <a:gd name="T84" fmla="*/ 4 w 193"/>
                <a:gd name="T85" fmla="*/ 70 h 193"/>
                <a:gd name="T86" fmla="*/ 15 w 193"/>
                <a:gd name="T87" fmla="*/ 58 h 193"/>
                <a:gd name="T88" fmla="*/ 144 w 193"/>
                <a:gd name="T89" fmla="*/ 58 h 193"/>
                <a:gd name="T90" fmla="*/ 144 w 193"/>
                <a:gd name="T91" fmla="*/ 189 h 193"/>
                <a:gd name="T92" fmla="*/ 189 w 193"/>
                <a:gd name="T93" fmla="*/ 178 h 193"/>
                <a:gd name="T94" fmla="*/ 178 w 193"/>
                <a:gd name="T95" fmla="*/ 189 h 193"/>
                <a:gd name="T96" fmla="*/ 148 w 193"/>
                <a:gd name="T97" fmla="*/ 189 h 193"/>
                <a:gd name="T98" fmla="*/ 148 w 193"/>
                <a:gd name="T99" fmla="*/ 58 h 193"/>
                <a:gd name="T100" fmla="*/ 178 w 193"/>
                <a:gd name="T101" fmla="*/ 58 h 193"/>
                <a:gd name="T102" fmla="*/ 189 w 193"/>
                <a:gd name="T103" fmla="*/ 70 h 193"/>
                <a:gd name="T104" fmla="*/ 189 w 193"/>
                <a:gd name="T10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 h="193">
                  <a:moveTo>
                    <a:pt x="193" y="70"/>
                  </a:moveTo>
                  <a:cubicBezTo>
                    <a:pt x="193" y="61"/>
                    <a:pt x="186" y="54"/>
                    <a:pt x="178" y="54"/>
                  </a:cubicBezTo>
                  <a:cubicBezTo>
                    <a:pt x="116" y="54"/>
                    <a:pt x="116" y="54"/>
                    <a:pt x="116" y="54"/>
                  </a:cubicBezTo>
                  <a:cubicBezTo>
                    <a:pt x="116" y="52"/>
                    <a:pt x="116" y="52"/>
                    <a:pt x="116" y="52"/>
                  </a:cubicBezTo>
                  <a:cubicBezTo>
                    <a:pt x="115" y="47"/>
                    <a:pt x="112" y="42"/>
                    <a:pt x="107" y="39"/>
                  </a:cubicBezTo>
                  <a:cubicBezTo>
                    <a:pt x="104" y="37"/>
                    <a:pt x="104" y="37"/>
                    <a:pt x="104" y="37"/>
                  </a:cubicBezTo>
                  <a:cubicBezTo>
                    <a:pt x="129" y="12"/>
                    <a:pt x="129" y="12"/>
                    <a:pt x="129" y="12"/>
                  </a:cubicBezTo>
                  <a:cubicBezTo>
                    <a:pt x="131" y="13"/>
                    <a:pt x="131" y="13"/>
                    <a:pt x="131" y="13"/>
                  </a:cubicBezTo>
                  <a:cubicBezTo>
                    <a:pt x="131" y="13"/>
                    <a:pt x="132" y="13"/>
                    <a:pt x="133" y="13"/>
                  </a:cubicBezTo>
                  <a:cubicBezTo>
                    <a:pt x="136" y="13"/>
                    <a:pt x="139" y="10"/>
                    <a:pt x="139" y="6"/>
                  </a:cubicBezTo>
                  <a:cubicBezTo>
                    <a:pt x="139" y="3"/>
                    <a:pt x="136" y="0"/>
                    <a:pt x="133" y="0"/>
                  </a:cubicBezTo>
                  <a:cubicBezTo>
                    <a:pt x="129" y="0"/>
                    <a:pt x="126" y="3"/>
                    <a:pt x="126" y="6"/>
                  </a:cubicBezTo>
                  <a:cubicBezTo>
                    <a:pt x="126" y="7"/>
                    <a:pt x="126" y="7"/>
                    <a:pt x="126" y="8"/>
                  </a:cubicBezTo>
                  <a:cubicBezTo>
                    <a:pt x="127" y="10"/>
                    <a:pt x="127" y="10"/>
                    <a:pt x="127" y="10"/>
                  </a:cubicBezTo>
                  <a:cubicBezTo>
                    <a:pt x="100" y="36"/>
                    <a:pt x="100" y="36"/>
                    <a:pt x="100" y="36"/>
                  </a:cubicBezTo>
                  <a:cubicBezTo>
                    <a:pt x="99" y="36"/>
                    <a:pt x="99" y="36"/>
                    <a:pt x="99" y="36"/>
                  </a:cubicBezTo>
                  <a:cubicBezTo>
                    <a:pt x="98" y="36"/>
                    <a:pt x="98" y="36"/>
                    <a:pt x="98" y="36"/>
                  </a:cubicBezTo>
                  <a:cubicBezTo>
                    <a:pt x="97" y="36"/>
                    <a:pt x="96" y="36"/>
                    <a:pt x="95" y="36"/>
                  </a:cubicBezTo>
                  <a:cubicBezTo>
                    <a:pt x="95" y="36"/>
                    <a:pt x="95" y="36"/>
                    <a:pt x="94" y="36"/>
                  </a:cubicBezTo>
                  <a:cubicBezTo>
                    <a:pt x="93" y="36"/>
                    <a:pt x="93" y="36"/>
                    <a:pt x="93" y="36"/>
                  </a:cubicBezTo>
                  <a:cubicBezTo>
                    <a:pt x="66" y="10"/>
                    <a:pt x="66" y="10"/>
                    <a:pt x="66" y="10"/>
                  </a:cubicBezTo>
                  <a:cubicBezTo>
                    <a:pt x="67" y="8"/>
                    <a:pt x="67" y="8"/>
                    <a:pt x="67" y="8"/>
                  </a:cubicBezTo>
                  <a:cubicBezTo>
                    <a:pt x="67" y="7"/>
                    <a:pt x="67" y="7"/>
                    <a:pt x="67" y="6"/>
                  </a:cubicBezTo>
                  <a:cubicBezTo>
                    <a:pt x="67" y="3"/>
                    <a:pt x="64" y="0"/>
                    <a:pt x="60" y="0"/>
                  </a:cubicBezTo>
                  <a:cubicBezTo>
                    <a:pt x="57" y="0"/>
                    <a:pt x="54" y="3"/>
                    <a:pt x="54" y="6"/>
                  </a:cubicBezTo>
                  <a:cubicBezTo>
                    <a:pt x="54" y="10"/>
                    <a:pt x="57" y="13"/>
                    <a:pt x="60" y="13"/>
                  </a:cubicBezTo>
                  <a:cubicBezTo>
                    <a:pt x="61" y="13"/>
                    <a:pt x="62" y="13"/>
                    <a:pt x="62" y="13"/>
                  </a:cubicBezTo>
                  <a:cubicBezTo>
                    <a:pt x="64" y="12"/>
                    <a:pt x="64" y="12"/>
                    <a:pt x="64" y="12"/>
                  </a:cubicBezTo>
                  <a:cubicBezTo>
                    <a:pt x="89" y="37"/>
                    <a:pt x="89" y="37"/>
                    <a:pt x="89" y="37"/>
                  </a:cubicBezTo>
                  <a:cubicBezTo>
                    <a:pt x="86" y="39"/>
                    <a:pt x="86" y="39"/>
                    <a:pt x="86" y="39"/>
                  </a:cubicBezTo>
                  <a:cubicBezTo>
                    <a:pt x="81" y="42"/>
                    <a:pt x="78" y="47"/>
                    <a:pt x="77" y="52"/>
                  </a:cubicBezTo>
                  <a:cubicBezTo>
                    <a:pt x="77" y="54"/>
                    <a:pt x="77" y="54"/>
                    <a:pt x="77" y="54"/>
                  </a:cubicBezTo>
                  <a:cubicBezTo>
                    <a:pt x="15" y="54"/>
                    <a:pt x="15" y="54"/>
                    <a:pt x="15" y="54"/>
                  </a:cubicBezTo>
                  <a:cubicBezTo>
                    <a:pt x="7" y="54"/>
                    <a:pt x="0" y="61"/>
                    <a:pt x="0" y="70"/>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70"/>
                  </a:lnTo>
                  <a:close/>
                  <a:moveTo>
                    <a:pt x="144" y="189"/>
                  </a:moveTo>
                  <a:cubicBezTo>
                    <a:pt x="15" y="189"/>
                    <a:pt x="15" y="189"/>
                    <a:pt x="15" y="189"/>
                  </a:cubicBezTo>
                  <a:cubicBezTo>
                    <a:pt x="9" y="189"/>
                    <a:pt x="4" y="184"/>
                    <a:pt x="4" y="178"/>
                  </a:cubicBezTo>
                  <a:cubicBezTo>
                    <a:pt x="4" y="70"/>
                    <a:pt x="4" y="70"/>
                    <a:pt x="4" y="70"/>
                  </a:cubicBezTo>
                  <a:cubicBezTo>
                    <a:pt x="4" y="63"/>
                    <a:pt x="9" y="58"/>
                    <a:pt x="15" y="58"/>
                  </a:cubicBezTo>
                  <a:cubicBezTo>
                    <a:pt x="144" y="58"/>
                    <a:pt x="144" y="58"/>
                    <a:pt x="144" y="58"/>
                  </a:cubicBezTo>
                  <a:lnTo>
                    <a:pt x="144" y="189"/>
                  </a:lnTo>
                  <a:close/>
                  <a:moveTo>
                    <a:pt x="189" y="178"/>
                  </a:moveTo>
                  <a:cubicBezTo>
                    <a:pt x="189" y="184"/>
                    <a:pt x="184" y="189"/>
                    <a:pt x="178" y="189"/>
                  </a:cubicBezTo>
                  <a:cubicBezTo>
                    <a:pt x="148" y="189"/>
                    <a:pt x="148" y="189"/>
                    <a:pt x="148" y="189"/>
                  </a:cubicBezTo>
                  <a:cubicBezTo>
                    <a:pt x="148" y="58"/>
                    <a:pt x="148" y="58"/>
                    <a:pt x="148" y="58"/>
                  </a:cubicBezTo>
                  <a:cubicBezTo>
                    <a:pt x="178" y="58"/>
                    <a:pt x="178" y="58"/>
                    <a:pt x="178" y="58"/>
                  </a:cubicBezTo>
                  <a:cubicBezTo>
                    <a:pt x="184" y="58"/>
                    <a:pt x="189" y="63"/>
                    <a:pt x="189" y="70"/>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Oval 208"/>
            <p:cNvSpPr>
              <a:spLocks noChangeArrowheads="1"/>
            </p:cNvSpPr>
            <p:nvPr/>
          </p:nvSpPr>
          <p:spPr bwMode="auto">
            <a:xfrm>
              <a:off x="6661151" y="2935288"/>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9" name="Group 158"/>
          <p:cNvGrpSpPr/>
          <p:nvPr/>
        </p:nvGrpSpPr>
        <p:grpSpPr>
          <a:xfrm>
            <a:off x="7140582" y="2752730"/>
            <a:ext cx="434975" cy="231775"/>
            <a:chOff x="7140576" y="2752725"/>
            <a:chExt cx="434975" cy="231775"/>
          </a:xfrm>
          <a:solidFill>
            <a:schemeClr val="tx2">
              <a:lumMod val="20000"/>
              <a:lumOff val="80000"/>
            </a:schemeClr>
          </a:solidFill>
        </p:grpSpPr>
        <p:sp>
          <p:nvSpPr>
            <p:cNvPr id="160" name="Freeform 209"/>
            <p:cNvSpPr>
              <a:spLocks noEditPoints="1"/>
            </p:cNvSpPr>
            <p:nvPr/>
          </p:nvSpPr>
          <p:spPr bwMode="auto">
            <a:xfrm>
              <a:off x="7140576" y="2752725"/>
              <a:ext cx="434975" cy="231775"/>
            </a:xfrm>
            <a:custGeom>
              <a:avLst/>
              <a:gdLst>
                <a:gd name="T0" fmla="*/ 184 w 193"/>
                <a:gd name="T1" fmla="*/ 67 h 103"/>
                <a:gd name="T2" fmla="*/ 186 w 193"/>
                <a:gd name="T3" fmla="*/ 67 h 103"/>
                <a:gd name="T4" fmla="*/ 193 w 193"/>
                <a:gd name="T5" fmla="*/ 61 h 103"/>
                <a:gd name="T6" fmla="*/ 193 w 193"/>
                <a:gd name="T7" fmla="*/ 43 h 103"/>
                <a:gd name="T8" fmla="*/ 186 w 193"/>
                <a:gd name="T9" fmla="*/ 36 h 103"/>
                <a:gd name="T10" fmla="*/ 184 w 193"/>
                <a:gd name="T11" fmla="*/ 36 h 103"/>
                <a:gd name="T12" fmla="*/ 184 w 193"/>
                <a:gd name="T13" fmla="*/ 16 h 103"/>
                <a:gd name="T14" fmla="*/ 168 w 193"/>
                <a:gd name="T15" fmla="*/ 0 h 103"/>
                <a:gd name="T16" fmla="*/ 15 w 193"/>
                <a:gd name="T17" fmla="*/ 0 h 103"/>
                <a:gd name="T18" fmla="*/ 0 w 193"/>
                <a:gd name="T19" fmla="*/ 16 h 103"/>
                <a:gd name="T20" fmla="*/ 0 w 193"/>
                <a:gd name="T21" fmla="*/ 88 h 103"/>
                <a:gd name="T22" fmla="*/ 15 w 193"/>
                <a:gd name="T23" fmla="*/ 103 h 103"/>
                <a:gd name="T24" fmla="*/ 168 w 193"/>
                <a:gd name="T25" fmla="*/ 103 h 103"/>
                <a:gd name="T26" fmla="*/ 184 w 193"/>
                <a:gd name="T27" fmla="*/ 88 h 103"/>
                <a:gd name="T28" fmla="*/ 184 w 193"/>
                <a:gd name="T29" fmla="*/ 67 h 103"/>
                <a:gd name="T30" fmla="*/ 180 w 193"/>
                <a:gd name="T31" fmla="*/ 88 h 103"/>
                <a:gd name="T32" fmla="*/ 168 w 193"/>
                <a:gd name="T33" fmla="*/ 99 h 103"/>
                <a:gd name="T34" fmla="*/ 15 w 193"/>
                <a:gd name="T35" fmla="*/ 99 h 103"/>
                <a:gd name="T36" fmla="*/ 3 w 193"/>
                <a:gd name="T37" fmla="*/ 88 h 103"/>
                <a:gd name="T38" fmla="*/ 3 w 193"/>
                <a:gd name="T39" fmla="*/ 16 h 103"/>
                <a:gd name="T40" fmla="*/ 15 w 193"/>
                <a:gd name="T41" fmla="*/ 4 h 103"/>
                <a:gd name="T42" fmla="*/ 168 w 193"/>
                <a:gd name="T43" fmla="*/ 4 h 103"/>
                <a:gd name="T44" fmla="*/ 180 w 193"/>
                <a:gd name="T45" fmla="*/ 16 h 103"/>
                <a:gd name="T46" fmla="*/ 180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6" y="67"/>
                    <a:pt x="186" y="67"/>
                    <a:pt x="186" y="67"/>
                  </a:cubicBezTo>
                  <a:cubicBezTo>
                    <a:pt x="190" y="67"/>
                    <a:pt x="193" y="64"/>
                    <a:pt x="193" y="61"/>
                  </a:cubicBezTo>
                  <a:cubicBezTo>
                    <a:pt x="193" y="43"/>
                    <a:pt x="193" y="43"/>
                    <a:pt x="193" y="43"/>
                  </a:cubicBezTo>
                  <a:cubicBezTo>
                    <a:pt x="193" y="39"/>
                    <a:pt x="190" y="36"/>
                    <a:pt x="186" y="36"/>
                  </a:cubicBezTo>
                  <a:cubicBezTo>
                    <a:pt x="184" y="36"/>
                    <a:pt x="184" y="36"/>
                    <a:pt x="184" y="36"/>
                  </a:cubicBezTo>
                  <a:cubicBezTo>
                    <a:pt x="184" y="16"/>
                    <a:pt x="184" y="16"/>
                    <a:pt x="184" y="16"/>
                  </a:cubicBezTo>
                  <a:cubicBezTo>
                    <a:pt x="184" y="7"/>
                    <a:pt x="177" y="0"/>
                    <a:pt x="168" y="0"/>
                  </a:cubicBezTo>
                  <a:cubicBezTo>
                    <a:pt x="15" y="0"/>
                    <a:pt x="15" y="0"/>
                    <a:pt x="15" y="0"/>
                  </a:cubicBezTo>
                  <a:cubicBezTo>
                    <a:pt x="7" y="0"/>
                    <a:pt x="0" y="7"/>
                    <a:pt x="0" y="16"/>
                  </a:cubicBezTo>
                  <a:cubicBezTo>
                    <a:pt x="0" y="88"/>
                    <a:pt x="0" y="88"/>
                    <a:pt x="0" y="88"/>
                  </a:cubicBezTo>
                  <a:cubicBezTo>
                    <a:pt x="0" y="96"/>
                    <a:pt x="7" y="103"/>
                    <a:pt x="15" y="103"/>
                  </a:cubicBezTo>
                  <a:cubicBezTo>
                    <a:pt x="168" y="103"/>
                    <a:pt x="168" y="103"/>
                    <a:pt x="168" y="103"/>
                  </a:cubicBezTo>
                  <a:cubicBezTo>
                    <a:pt x="177" y="103"/>
                    <a:pt x="184" y="96"/>
                    <a:pt x="184" y="88"/>
                  </a:cubicBezTo>
                  <a:lnTo>
                    <a:pt x="184" y="67"/>
                  </a:lnTo>
                  <a:close/>
                  <a:moveTo>
                    <a:pt x="180" y="88"/>
                  </a:moveTo>
                  <a:cubicBezTo>
                    <a:pt x="180" y="94"/>
                    <a:pt x="175" y="99"/>
                    <a:pt x="168" y="99"/>
                  </a:cubicBezTo>
                  <a:cubicBezTo>
                    <a:pt x="15" y="99"/>
                    <a:pt x="15" y="99"/>
                    <a:pt x="15" y="99"/>
                  </a:cubicBezTo>
                  <a:cubicBezTo>
                    <a:pt x="9" y="99"/>
                    <a:pt x="3" y="94"/>
                    <a:pt x="3" y="88"/>
                  </a:cubicBezTo>
                  <a:cubicBezTo>
                    <a:pt x="3" y="16"/>
                    <a:pt x="3" y="16"/>
                    <a:pt x="3" y="16"/>
                  </a:cubicBezTo>
                  <a:cubicBezTo>
                    <a:pt x="3" y="9"/>
                    <a:pt x="9" y="4"/>
                    <a:pt x="15" y="4"/>
                  </a:cubicBezTo>
                  <a:cubicBezTo>
                    <a:pt x="168" y="4"/>
                    <a:pt x="168" y="4"/>
                    <a:pt x="168" y="4"/>
                  </a:cubicBezTo>
                  <a:cubicBezTo>
                    <a:pt x="175" y="4"/>
                    <a:pt x="180" y="9"/>
                    <a:pt x="180" y="16"/>
                  </a:cubicBezTo>
                  <a:lnTo>
                    <a:pt x="180"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210"/>
            <p:cNvSpPr>
              <a:spLocks/>
            </p:cNvSpPr>
            <p:nvPr/>
          </p:nvSpPr>
          <p:spPr bwMode="auto">
            <a:xfrm>
              <a:off x="7243763" y="2816225"/>
              <a:ext cx="204788" cy="106363"/>
            </a:xfrm>
            <a:custGeom>
              <a:avLst/>
              <a:gdLst>
                <a:gd name="T0" fmla="*/ 70 w 129"/>
                <a:gd name="T1" fmla="*/ 0 h 67"/>
                <a:gd name="T2" fmla="*/ 0 w 129"/>
                <a:gd name="T3" fmla="*/ 30 h 67"/>
                <a:gd name="T4" fmla="*/ 48 w 129"/>
                <a:gd name="T5" fmla="*/ 30 h 67"/>
                <a:gd name="T6" fmla="*/ 61 w 129"/>
                <a:gd name="T7" fmla="*/ 67 h 67"/>
                <a:gd name="T8" fmla="*/ 129 w 129"/>
                <a:gd name="T9" fmla="*/ 37 h 67"/>
                <a:gd name="T10" fmla="*/ 81 w 129"/>
                <a:gd name="T11" fmla="*/ 37 h 67"/>
                <a:gd name="T12" fmla="*/ 70 w 129"/>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129" h="67">
                  <a:moveTo>
                    <a:pt x="70" y="0"/>
                  </a:moveTo>
                  <a:lnTo>
                    <a:pt x="0" y="30"/>
                  </a:lnTo>
                  <a:lnTo>
                    <a:pt x="48" y="30"/>
                  </a:lnTo>
                  <a:lnTo>
                    <a:pt x="61" y="67"/>
                  </a:lnTo>
                  <a:lnTo>
                    <a:pt x="129" y="37"/>
                  </a:lnTo>
                  <a:lnTo>
                    <a:pt x="81" y="37"/>
                  </a:lnTo>
                  <a:lnTo>
                    <a:pt x="7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2" name="Freeform 211"/>
          <p:cNvSpPr>
            <a:spLocks noEditPoints="1"/>
          </p:cNvSpPr>
          <p:nvPr/>
        </p:nvSpPr>
        <p:spPr bwMode="auto">
          <a:xfrm>
            <a:off x="7993065" y="2752730"/>
            <a:ext cx="436563" cy="231775"/>
          </a:xfrm>
          <a:custGeom>
            <a:avLst/>
            <a:gdLst>
              <a:gd name="T0" fmla="*/ 184 w 193"/>
              <a:gd name="T1" fmla="*/ 67 h 103"/>
              <a:gd name="T2" fmla="*/ 187 w 193"/>
              <a:gd name="T3" fmla="*/ 67 h 103"/>
              <a:gd name="T4" fmla="*/ 193 w 193"/>
              <a:gd name="T5" fmla="*/ 61 h 103"/>
              <a:gd name="T6" fmla="*/ 193 w 193"/>
              <a:gd name="T7" fmla="*/ 43 h 103"/>
              <a:gd name="T8" fmla="*/ 187 w 193"/>
              <a:gd name="T9" fmla="*/ 36 h 103"/>
              <a:gd name="T10" fmla="*/ 184 w 193"/>
              <a:gd name="T11" fmla="*/ 36 h 103"/>
              <a:gd name="T12" fmla="*/ 184 w 193"/>
              <a:gd name="T13" fmla="*/ 16 h 103"/>
              <a:gd name="T14" fmla="*/ 169 w 193"/>
              <a:gd name="T15" fmla="*/ 0 h 103"/>
              <a:gd name="T16" fmla="*/ 16 w 193"/>
              <a:gd name="T17" fmla="*/ 0 h 103"/>
              <a:gd name="T18" fmla="*/ 0 w 193"/>
              <a:gd name="T19" fmla="*/ 16 h 103"/>
              <a:gd name="T20" fmla="*/ 0 w 193"/>
              <a:gd name="T21" fmla="*/ 88 h 103"/>
              <a:gd name="T22" fmla="*/ 16 w 193"/>
              <a:gd name="T23" fmla="*/ 103 h 103"/>
              <a:gd name="T24" fmla="*/ 169 w 193"/>
              <a:gd name="T25" fmla="*/ 103 h 103"/>
              <a:gd name="T26" fmla="*/ 184 w 193"/>
              <a:gd name="T27" fmla="*/ 88 h 103"/>
              <a:gd name="T28" fmla="*/ 184 w 193"/>
              <a:gd name="T29" fmla="*/ 67 h 103"/>
              <a:gd name="T30" fmla="*/ 181 w 193"/>
              <a:gd name="T31" fmla="*/ 88 h 103"/>
              <a:gd name="T32" fmla="*/ 169 w 193"/>
              <a:gd name="T33" fmla="*/ 99 h 103"/>
              <a:gd name="T34" fmla="*/ 16 w 193"/>
              <a:gd name="T35" fmla="*/ 99 h 103"/>
              <a:gd name="T36" fmla="*/ 4 w 193"/>
              <a:gd name="T37" fmla="*/ 88 h 103"/>
              <a:gd name="T38" fmla="*/ 4 w 193"/>
              <a:gd name="T39" fmla="*/ 16 h 103"/>
              <a:gd name="T40" fmla="*/ 16 w 193"/>
              <a:gd name="T41" fmla="*/ 4 h 103"/>
              <a:gd name="T42" fmla="*/ 169 w 193"/>
              <a:gd name="T43" fmla="*/ 4 h 103"/>
              <a:gd name="T44" fmla="*/ 181 w 193"/>
              <a:gd name="T45" fmla="*/ 16 h 103"/>
              <a:gd name="T46" fmla="*/ 181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1" y="67"/>
                  <a:pt x="193" y="64"/>
                  <a:pt x="193" y="61"/>
                </a:cubicBezTo>
                <a:cubicBezTo>
                  <a:pt x="193" y="43"/>
                  <a:pt x="193" y="43"/>
                  <a:pt x="193" y="43"/>
                </a:cubicBezTo>
                <a:cubicBezTo>
                  <a:pt x="193" y="39"/>
                  <a:pt x="191" y="36"/>
                  <a:pt x="187" y="36"/>
                </a:cubicBezTo>
                <a:cubicBezTo>
                  <a:pt x="184" y="36"/>
                  <a:pt x="184" y="36"/>
                  <a:pt x="184" y="36"/>
                </a:cubicBezTo>
                <a:cubicBezTo>
                  <a:pt x="184" y="16"/>
                  <a:pt x="184" y="16"/>
                  <a:pt x="184" y="16"/>
                </a:cubicBezTo>
                <a:cubicBezTo>
                  <a:pt x="184" y="7"/>
                  <a:pt x="178" y="0"/>
                  <a:pt x="169" y="0"/>
                </a:cubicBezTo>
                <a:cubicBezTo>
                  <a:pt x="16" y="0"/>
                  <a:pt x="16" y="0"/>
                  <a:pt x="16" y="0"/>
                </a:cubicBezTo>
                <a:cubicBezTo>
                  <a:pt x="7" y="0"/>
                  <a:pt x="0" y="7"/>
                  <a:pt x="0" y="16"/>
                </a:cubicBezTo>
                <a:cubicBezTo>
                  <a:pt x="0" y="88"/>
                  <a:pt x="0" y="88"/>
                  <a:pt x="0" y="88"/>
                </a:cubicBezTo>
                <a:cubicBezTo>
                  <a:pt x="0" y="96"/>
                  <a:pt x="7" y="103"/>
                  <a:pt x="16" y="103"/>
                </a:cubicBezTo>
                <a:cubicBezTo>
                  <a:pt x="169" y="103"/>
                  <a:pt x="169" y="103"/>
                  <a:pt x="169" y="103"/>
                </a:cubicBezTo>
                <a:cubicBezTo>
                  <a:pt x="178" y="103"/>
                  <a:pt x="184" y="96"/>
                  <a:pt x="184" y="88"/>
                </a:cubicBezTo>
                <a:lnTo>
                  <a:pt x="184" y="67"/>
                </a:lnTo>
                <a:close/>
                <a:moveTo>
                  <a:pt x="181" y="88"/>
                </a:moveTo>
                <a:cubicBezTo>
                  <a:pt x="181" y="94"/>
                  <a:pt x="175" y="99"/>
                  <a:pt x="169" y="99"/>
                </a:cubicBezTo>
                <a:cubicBezTo>
                  <a:pt x="16" y="99"/>
                  <a:pt x="16" y="99"/>
                  <a:pt x="16" y="99"/>
                </a:cubicBezTo>
                <a:cubicBezTo>
                  <a:pt x="9" y="99"/>
                  <a:pt x="4" y="94"/>
                  <a:pt x="4" y="88"/>
                </a:cubicBezTo>
                <a:cubicBezTo>
                  <a:pt x="4" y="16"/>
                  <a:pt x="4" y="16"/>
                  <a:pt x="4" y="16"/>
                </a:cubicBezTo>
                <a:cubicBezTo>
                  <a:pt x="4" y="9"/>
                  <a:pt x="9" y="4"/>
                  <a:pt x="16" y="4"/>
                </a:cubicBezTo>
                <a:cubicBezTo>
                  <a:pt x="169" y="4"/>
                  <a:pt x="169" y="4"/>
                  <a:pt x="169" y="4"/>
                </a:cubicBezTo>
                <a:cubicBezTo>
                  <a:pt x="175" y="4"/>
                  <a:pt x="181" y="9"/>
                  <a:pt x="181" y="16"/>
                </a:cubicBezTo>
                <a:lnTo>
                  <a:pt x="181" y="88"/>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63" name="Group 162"/>
          <p:cNvGrpSpPr/>
          <p:nvPr/>
        </p:nvGrpSpPr>
        <p:grpSpPr>
          <a:xfrm>
            <a:off x="8848729" y="2752730"/>
            <a:ext cx="436563" cy="231775"/>
            <a:chOff x="8848726" y="2752725"/>
            <a:chExt cx="436563" cy="231775"/>
          </a:xfrm>
          <a:solidFill>
            <a:schemeClr val="tx2">
              <a:lumMod val="20000"/>
              <a:lumOff val="80000"/>
            </a:schemeClr>
          </a:solidFill>
        </p:grpSpPr>
        <p:sp>
          <p:nvSpPr>
            <p:cNvPr id="164" name="Rectangle 212"/>
            <p:cNvSpPr>
              <a:spLocks noChangeArrowheads="1"/>
            </p:cNvSpPr>
            <p:nvPr/>
          </p:nvSpPr>
          <p:spPr bwMode="auto">
            <a:xfrm>
              <a:off x="8890001" y="2794000"/>
              <a:ext cx="90488" cy="1508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13"/>
            <p:cNvSpPr>
              <a:spLocks noEditPoints="1"/>
            </p:cNvSpPr>
            <p:nvPr/>
          </p:nvSpPr>
          <p:spPr bwMode="auto">
            <a:xfrm>
              <a:off x="8848726" y="2752725"/>
              <a:ext cx="436563" cy="231775"/>
            </a:xfrm>
            <a:custGeom>
              <a:avLst/>
              <a:gdLst>
                <a:gd name="T0" fmla="*/ 184 w 193"/>
                <a:gd name="T1" fmla="*/ 67 h 103"/>
                <a:gd name="T2" fmla="*/ 187 w 193"/>
                <a:gd name="T3" fmla="*/ 67 h 103"/>
                <a:gd name="T4" fmla="*/ 193 w 193"/>
                <a:gd name="T5" fmla="*/ 61 h 103"/>
                <a:gd name="T6" fmla="*/ 193 w 193"/>
                <a:gd name="T7" fmla="*/ 43 h 103"/>
                <a:gd name="T8" fmla="*/ 187 w 193"/>
                <a:gd name="T9" fmla="*/ 36 h 103"/>
                <a:gd name="T10" fmla="*/ 184 w 193"/>
                <a:gd name="T11" fmla="*/ 36 h 103"/>
                <a:gd name="T12" fmla="*/ 184 w 193"/>
                <a:gd name="T13" fmla="*/ 16 h 103"/>
                <a:gd name="T14" fmla="*/ 169 w 193"/>
                <a:gd name="T15" fmla="*/ 0 h 103"/>
                <a:gd name="T16" fmla="*/ 15 w 193"/>
                <a:gd name="T17" fmla="*/ 0 h 103"/>
                <a:gd name="T18" fmla="*/ 0 w 193"/>
                <a:gd name="T19" fmla="*/ 16 h 103"/>
                <a:gd name="T20" fmla="*/ 0 w 193"/>
                <a:gd name="T21" fmla="*/ 88 h 103"/>
                <a:gd name="T22" fmla="*/ 15 w 193"/>
                <a:gd name="T23" fmla="*/ 103 h 103"/>
                <a:gd name="T24" fmla="*/ 169 w 193"/>
                <a:gd name="T25" fmla="*/ 103 h 103"/>
                <a:gd name="T26" fmla="*/ 184 w 193"/>
                <a:gd name="T27" fmla="*/ 88 h 103"/>
                <a:gd name="T28" fmla="*/ 184 w 193"/>
                <a:gd name="T29" fmla="*/ 67 h 103"/>
                <a:gd name="T30" fmla="*/ 180 w 193"/>
                <a:gd name="T31" fmla="*/ 88 h 103"/>
                <a:gd name="T32" fmla="*/ 169 w 193"/>
                <a:gd name="T33" fmla="*/ 99 h 103"/>
                <a:gd name="T34" fmla="*/ 15 w 193"/>
                <a:gd name="T35" fmla="*/ 99 h 103"/>
                <a:gd name="T36" fmla="*/ 4 w 193"/>
                <a:gd name="T37" fmla="*/ 88 h 103"/>
                <a:gd name="T38" fmla="*/ 4 w 193"/>
                <a:gd name="T39" fmla="*/ 16 h 103"/>
                <a:gd name="T40" fmla="*/ 15 w 193"/>
                <a:gd name="T41" fmla="*/ 4 h 103"/>
                <a:gd name="T42" fmla="*/ 169 w 193"/>
                <a:gd name="T43" fmla="*/ 4 h 103"/>
                <a:gd name="T44" fmla="*/ 180 w 193"/>
                <a:gd name="T45" fmla="*/ 16 h 103"/>
                <a:gd name="T46" fmla="*/ 180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0" y="67"/>
                    <a:pt x="193" y="64"/>
                    <a:pt x="193" y="61"/>
                  </a:cubicBezTo>
                  <a:cubicBezTo>
                    <a:pt x="193" y="43"/>
                    <a:pt x="193" y="43"/>
                    <a:pt x="193" y="43"/>
                  </a:cubicBezTo>
                  <a:cubicBezTo>
                    <a:pt x="193" y="39"/>
                    <a:pt x="190" y="36"/>
                    <a:pt x="187" y="36"/>
                  </a:cubicBezTo>
                  <a:cubicBezTo>
                    <a:pt x="184" y="36"/>
                    <a:pt x="184" y="36"/>
                    <a:pt x="184" y="36"/>
                  </a:cubicBezTo>
                  <a:cubicBezTo>
                    <a:pt x="184" y="16"/>
                    <a:pt x="184" y="16"/>
                    <a:pt x="184" y="16"/>
                  </a:cubicBezTo>
                  <a:cubicBezTo>
                    <a:pt x="184" y="7"/>
                    <a:pt x="177" y="0"/>
                    <a:pt x="169" y="0"/>
                  </a:cubicBezTo>
                  <a:cubicBezTo>
                    <a:pt x="15" y="0"/>
                    <a:pt x="15" y="0"/>
                    <a:pt x="15" y="0"/>
                  </a:cubicBezTo>
                  <a:cubicBezTo>
                    <a:pt x="7" y="0"/>
                    <a:pt x="0" y="7"/>
                    <a:pt x="0" y="16"/>
                  </a:cubicBezTo>
                  <a:cubicBezTo>
                    <a:pt x="0" y="88"/>
                    <a:pt x="0" y="88"/>
                    <a:pt x="0" y="88"/>
                  </a:cubicBezTo>
                  <a:cubicBezTo>
                    <a:pt x="0" y="96"/>
                    <a:pt x="7" y="103"/>
                    <a:pt x="15" y="103"/>
                  </a:cubicBezTo>
                  <a:cubicBezTo>
                    <a:pt x="169" y="103"/>
                    <a:pt x="169" y="103"/>
                    <a:pt x="169" y="103"/>
                  </a:cubicBezTo>
                  <a:cubicBezTo>
                    <a:pt x="177" y="103"/>
                    <a:pt x="184" y="96"/>
                    <a:pt x="184" y="88"/>
                  </a:cubicBezTo>
                  <a:lnTo>
                    <a:pt x="184" y="67"/>
                  </a:lnTo>
                  <a:close/>
                  <a:moveTo>
                    <a:pt x="180" y="88"/>
                  </a:moveTo>
                  <a:cubicBezTo>
                    <a:pt x="180" y="94"/>
                    <a:pt x="175" y="99"/>
                    <a:pt x="169" y="99"/>
                  </a:cubicBezTo>
                  <a:cubicBezTo>
                    <a:pt x="15" y="99"/>
                    <a:pt x="15" y="99"/>
                    <a:pt x="15" y="99"/>
                  </a:cubicBezTo>
                  <a:cubicBezTo>
                    <a:pt x="9" y="99"/>
                    <a:pt x="4" y="94"/>
                    <a:pt x="4" y="88"/>
                  </a:cubicBezTo>
                  <a:cubicBezTo>
                    <a:pt x="4" y="16"/>
                    <a:pt x="4" y="16"/>
                    <a:pt x="4" y="16"/>
                  </a:cubicBezTo>
                  <a:cubicBezTo>
                    <a:pt x="4" y="9"/>
                    <a:pt x="9" y="4"/>
                    <a:pt x="15" y="4"/>
                  </a:cubicBezTo>
                  <a:cubicBezTo>
                    <a:pt x="169" y="4"/>
                    <a:pt x="169" y="4"/>
                    <a:pt x="169" y="4"/>
                  </a:cubicBezTo>
                  <a:cubicBezTo>
                    <a:pt x="175" y="4"/>
                    <a:pt x="180" y="9"/>
                    <a:pt x="180" y="16"/>
                  </a:cubicBezTo>
                  <a:lnTo>
                    <a:pt x="180"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6" name="Group 165"/>
          <p:cNvGrpSpPr/>
          <p:nvPr/>
        </p:nvGrpSpPr>
        <p:grpSpPr>
          <a:xfrm>
            <a:off x="9704389" y="2752730"/>
            <a:ext cx="436563" cy="231775"/>
            <a:chOff x="9704388" y="2752725"/>
            <a:chExt cx="436563" cy="231775"/>
          </a:xfrm>
          <a:solidFill>
            <a:schemeClr val="tx2">
              <a:lumMod val="20000"/>
              <a:lumOff val="80000"/>
            </a:schemeClr>
          </a:solidFill>
        </p:grpSpPr>
        <p:sp>
          <p:nvSpPr>
            <p:cNvPr id="167" name="Rectangle 214"/>
            <p:cNvSpPr>
              <a:spLocks noChangeArrowheads="1"/>
            </p:cNvSpPr>
            <p:nvPr/>
          </p:nvSpPr>
          <p:spPr bwMode="auto">
            <a:xfrm>
              <a:off x="9745663" y="2794000"/>
              <a:ext cx="171450" cy="1508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15"/>
            <p:cNvSpPr>
              <a:spLocks noEditPoints="1"/>
            </p:cNvSpPr>
            <p:nvPr/>
          </p:nvSpPr>
          <p:spPr bwMode="auto">
            <a:xfrm>
              <a:off x="9704388" y="2752725"/>
              <a:ext cx="436563" cy="231775"/>
            </a:xfrm>
            <a:custGeom>
              <a:avLst/>
              <a:gdLst>
                <a:gd name="T0" fmla="*/ 184 w 193"/>
                <a:gd name="T1" fmla="*/ 67 h 103"/>
                <a:gd name="T2" fmla="*/ 187 w 193"/>
                <a:gd name="T3" fmla="*/ 67 h 103"/>
                <a:gd name="T4" fmla="*/ 193 w 193"/>
                <a:gd name="T5" fmla="*/ 61 h 103"/>
                <a:gd name="T6" fmla="*/ 193 w 193"/>
                <a:gd name="T7" fmla="*/ 43 h 103"/>
                <a:gd name="T8" fmla="*/ 187 w 193"/>
                <a:gd name="T9" fmla="*/ 36 h 103"/>
                <a:gd name="T10" fmla="*/ 184 w 193"/>
                <a:gd name="T11" fmla="*/ 36 h 103"/>
                <a:gd name="T12" fmla="*/ 184 w 193"/>
                <a:gd name="T13" fmla="*/ 16 h 103"/>
                <a:gd name="T14" fmla="*/ 168 w 193"/>
                <a:gd name="T15" fmla="*/ 0 h 103"/>
                <a:gd name="T16" fmla="*/ 15 w 193"/>
                <a:gd name="T17" fmla="*/ 0 h 103"/>
                <a:gd name="T18" fmla="*/ 0 w 193"/>
                <a:gd name="T19" fmla="*/ 16 h 103"/>
                <a:gd name="T20" fmla="*/ 0 w 193"/>
                <a:gd name="T21" fmla="*/ 88 h 103"/>
                <a:gd name="T22" fmla="*/ 15 w 193"/>
                <a:gd name="T23" fmla="*/ 103 h 103"/>
                <a:gd name="T24" fmla="*/ 168 w 193"/>
                <a:gd name="T25" fmla="*/ 103 h 103"/>
                <a:gd name="T26" fmla="*/ 184 w 193"/>
                <a:gd name="T27" fmla="*/ 88 h 103"/>
                <a:gd name="T28" fmla="*/ 184 w 193"/>
                <a:gd name="T29" fmla="*/ 67 h 103"/>
                <a:gd name="T30" fmla="*/ 180 w 193"/>
                <a:gd name="T31" fmla="*/ 88 h 103"/>
                <a:gd name="T32" fmla="*/ 168 w 193"/>
                <a:gd name="T33" fmla="*/ 99 h 103"/>
                <a:gd name="T34" fmla="*/ 15 w 193"/>
                <a:gd name="T35" fmla="*/ 99 h 103"/>
                <a:gd name="T36" fmla="*/ 4 w 193"/>
                <a:gd name="T37" fmla="*/ 88 h 103"/>
                <a:gd name="T38" fmla="*/ 4 w 193"/>
                <a:gd name="T39" fmla="*/ 16 h 103"/>
                <a:gd name="T40" fmla="*/ 15 w 193"/>
                <a:gd name="T41" fmla="*/ 4 h 103"/>
                <a:gd name="T42" fmla="*/ 168 w 193"/>
                <a:gd name="T43" fmla="*/ 4 h 103"/>
                <a:gd name="T44" fmla="*/ 180 w 193"/>
                <a:gd name="T45" fmla="*/ 16 h 103"/>
                <a:gd name="T46" fmla="*/ 180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0" y="67"/>
                    <a:pt x="193" y="64"/>
                    <a:pt x="193" y="61"/>
                  </a:cubicBezTo>
                  <a:cubicBezTo>
                    <a:pt x="193" y="43"/>
                    <a:pt x="193" y="43"/>
                    <a:pt x="193" y="43"/>
                  </a:cubicBezTo>
                  <a:cubicBezTo>
                    <a:pt x="193" y="39"/>
                    <a:pt x="190" y="36"/>
                    <a:pt x="187" y="36"/>
                  </a:cubicBezTo>
                  <a:cubicBezTo>
                    <a:pt x="184" y="36"/>
                    <a:pt x="184" y="36"/>
                    <a:pt x="184" y="36"/>
                  </a:cubicBezTo>
                  <a:cubicBezTo>
                    <a:pt x="184" y="16"/>
                    <a:pt x="184" y="16"/>
                    <a:pt x="184" y="16"/>
                  </a:cubicBezTo>
                  <a:cubicBezTo>
                    <a:pt x="184" y="7"/>
                    <a:pt x="177" y="0"/>
                    <a:pt x="168" y="0"/>
                  </a:cubicBezTo>
                  <a:cubicBezTo>
                    <a:pt x="15" y="0"/>
                    <a:pt x="15" y="0"/>
                    <a:pt x="15" y="0"/>
                  </a:cubicBezTo>
                  <a:cubicBezTo>
                    <a:pt x="7" y="0"/>
                    <a:pt x="0" y="7"/>
                    <a:pt x="0" y="16"/>
                  </a:cubicBezTo>
                  <a:cubicBezTo>
                    <a:pt x="0" y="88"/>
                    <a:pt x="0" y="88"/>
                    <a:pt x="0" y="88"/>
                  </a:cubicBezTo>
                  <a:cubicBezTo>
                    <a:pt x="0" y="96"/>
                    <a:pt x="7" y="103"/>
                    <a:pt x="15" y="103"/>
                  </a:cubicBezTo>
                  <a:cubicBezTo>
                    <a:pt x="168" y="103"/>
                    <a:pt x="168" y="103"/>
                    <a:pt x="168" y="103"/>
                  </a:cubicBezTo>
                  <a:cubicBezTo>
                    <a:pt x="177" y="103"/>
                    <a:pt x="184" y="96"/>
                    <a:pt x="184" y="88"/>
                  </a:cubicBezTo>
                  <a:lnTo>
                    <a:pt x="184" y="67"/>
                  </a:lnTo>
                  <a:close/>
                  <a:moveTo>
                    <a:pt x="180" y="88"/>
                  </a:moveTo>
                  <a:cubicBezTo>
                    <a:pt x="180" y="94"/>
                    <a:pt x="175" y="99"/>
                    <a:pt x="168" y="99"/>
                  </a:cubicBezTo>
                  <a:cubicBezTo>
                    <a:pt x="15" y="99"/>
                    <a:pt x="15" y="99"/>
                    <a:pt x="15" y="99"/>
                  </a:cubicBezTo>
                  <a:cubicBezTo>
                    <a:pt x="9" y="99"/>
                    <a:pt x="4" y="94"/>
                    <a:pt x="4" y="88"/>
                  </a:cubicBezTo>
                  <a:cubicBezTo>
                    <a:pt x="4" y="16"/>
                    <a:pt x="4" y="16"/>
                    <a:pt x="4" y="16"/>
                  </a:cubicBezTo>
                  <a:cubicBezTo>
                    <a:pt x="4" y="9"/>
                    <a:pt x="9" y="4"/>
                    <a:pt x="15" y="4"/>
                  </a:cubicBezTo>
                  <a:cubicBezTo>
                    <a:pt x="168" y="4"/>
                    <a:pt x="168" y="4"/>
                    <a:pt x="168" y="4"/>
                  </a:cubicBezTo>
                  <a:cubicBezTo>
                    <a:pt x="175" y="4"/>
                    <a:pt x="180" y="9"/>
                    <a:pt x="180" y="16"/>
                  </a:cubicBezTo>
                  <a:lnTo>
                    <a:pt x="180"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9" name="Group 168"/>
          <p:cNvGrpSpPr/>
          <p:nvPr/>
        </p:nvGrpSpPr>
        <p:grpSpPr>
          <a:xfrm>
            <a:off x="2008189" y="3608389"/>
            <a:ext cx="436563" cy="233363"/>
            <a:chOff x="2008188" y="3608388"/>
            <a:chExt cx="436563" cy="233363"/>
          </a:xfrm>
          <a:solidFill>
            <a:schemeClr val="tx2">
              <a:lumMod val="20000"/>
              <a:lumOff val="80000"/>
            </a:schemeClr>
          </a:solidFill>
        </p:grpSpPr>
        <p:sp>
          <p:nvSpPr>
            <p:cNvPr id="170" name="Freeform 216"/>
            <p:cNvSpPr>
              <a:spLocks noEditPoints="1"/>
            </p:cNvSpPr>
            <p:nvPr/>
          </p:nvSpPr>
          <p:spPr bwMode="auto">
            <a:xfrm>
              <a:off x="2008188" y="3608388"/>
              <a:ext cx="436563" cy="233363"/>
            </a:xfrm>
            <a:custGeom>
              <a:avLst/>
              <a:gdLst>
                <a:gd name="T0" fmla="*/ 184 w 193"/>
                <a:gd name="T1" fmla="*/ 67 h 103"/>
                <a:gd name="T2" fmla="*/ 187 w 193"/>
                <a:gd name="T3" fmla="*/ 67 h 103"/>
                <a:gd name="T4" fmla="*/ 193 w 193"/>
                <a:gd name="T5" fmla="*/ 60 h 103"/>
                <a:gd name="T6" fmla="*/ 193 w 193"/>
                <a:gd name="T7" fmla="*/ 42 h 103"/>
                <a:gd name="T8" fmla="*/ 187 w 193"/>
                <a:gd name="T9" fmla="*/ 36 h 103"/>
                <a:gd name="T10" fmla="*/ 184 w 193"/>
                <a:gd name="T11" fmla="*/ 36 h 103"/>
                <a:gd name="T12" fmla="*/ 184 w 193"/>
                <a:gd name="T13" fmla="*/ 15 h 103"/>
                <a:gd name="T14" fmla="*/ 169 w 193"/>
                <a:gd name="T15" fmla="*/ 0 h 103"/>
                <a:gd name="T16" fmla="*/ 16 w 193"/>
                <a:gd name="T17" fmla="*/ 0 h 103"/>
                <a:gd name="T18" fmla="*/ 0 w 193"/>
                <a:gd name="T19" fmla="*/ 15 h 103"/>
                <a:gd name="T20" fmla="*/ 0 w 193"/>
                <a:gd name="T21" fmla="*/ 87 h 103"/>
                <a:gd name="T22" fmla="*/ 16 w 193"/>
                <a:gd name="T23" fmla="*/ 103 h 103"/>
                <a:gd name="T24" fmla="*/ 169 w 193"/>
                <a:gd name="T25" fmla="*/ 103 h 103"/>
                <a:gd name="T26" fmla="*/ 184 w 193"/>
                <a:gd name="T27" fmla="*/ 87 h 103"/>
                <a:gd name="T28" fmla="*/ 184 w 193"/>
                <a:gd name="T29" fmla="*/ 67 h 103"/>
                <a:gd name="T30" fmla="*/ 181 w 193"/>
                <a:gd name="T31" fmla="*/ 87 h 103"/>
                <a:gd name="T32" fmla="*/ 169 w 193"/>
                <a:gd name="T33" fmla="*/ 99 h 103"/>
                <a:gd name="T34" fmla="*/ 16 w 193"/>
                <a:gd name="T35" fmla="*/ 99 h 103"/>
                <a:gd name="T36" fmla="*/ 4 w 193"/>
                <a:gd name="T37" fmla="*/ 87 h 103"/>
                <a:gd name="T38" fmla="*/ 4 w 193"/>
                <a:gd name="T39" fmla="*/ 15 h 103"/>
                <a:gd name="T40" fmla="*/ 16 w 193"/>
                <a:gd name="T41" fmla="*/ 4 h 103"/>
                <a:gd name="T42" fmla="*/ 169 w 193"/>
                <a:gd name="T43" fmla="*/ 4 h 103"/>
                <a:gd name="T44" fmla="*/ 181 w 193"/>
                <a:gd name="T45" fmla="*/ 15 h 103"/>
                <a:gd name="T46" fmla="*/ 181 w 193"/>
                <a:gd name="T47" fmla="*/ 8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1" y="67"/>
                    <a:pt x="193" y="64"/>
                    <a:pt x="193" y="60"/>
                  </a:cubicBezTo>
                  <a:cubicBezTo>
                    <a:pt x="193" y="42"/>
                    <a:pt x="193" y="42"/>
                    <a:pt x="193" y="42"/>
                  </a:cubicBezTo>
                  <a:cubicBezTo>
                    <a:pt x="193" y="39"/>
                    <a:pt x="191" y="36"/>
                    <a:pt x="187" y="36"/>
                  </a:cubicBezTo>
                  <a:cubicBezTo>
                    <a:pt x="184" y="36"/>
                    <a:pt x="184" y="36"/>
                    <a:pt x="184" y="36"/>
                  </a:cubicBezTo>
                  <a:cubicBezTo>
                    <a:pt x="184" y="15"/>
                    <a:pt x="184" y="15"/>
                    <a:pt x="184" y="15"/>
                  </a:cubicBezTo>
                  <a:cubicBezTo>
                    <a:pt x="184" y="7"/>
                    <a:pt x="178" y="0"/>
                    <a:pt x="169" y="0"/>
                  </a:cubicBezTo>
                  <a:cubicBezTo>
                    <a:pt x="16" y="0"/>
                    <a:pt x="16" y="0"/>
                    <a:pt x="16" y="0"/>
                  </a:cubicBezTo>
                  <a:cubicBezTo>
                    <a:pt x="7" y="0"/>
                    <a:pt x="0" y="7"/>
                    <a:pt x="0" y="15"/>
                  </a:cubicBezTo>
                  <a:cubicBezTo>
                    <a:pt x="0" y="87"/>
                    <a:pt x="0" y="87"/>
                    <a:pt x="0" y="87"/>
                  </a:cubicBezTo>
                  <a:cubicBezTo>
                    <a:pt x="0" y="96"/>
                    <a:pt x="7" y="103"/>
                    <a:pt x="16" y="103"/>
                  </a:cubicBezTo>
                  <a:cubicBezTo>
                    <a:pt x="169" y="103"/>
                    <a:pt x="169" y="103"/>
                    <a:pt x="169" y="103"/>
                  </a:cubicBezTo>
                  <a:cubicBezTo>
                    <a:pt x="178" y="103"/>
                    <a:pt x="184" y="96"/>
                    <a:pt x="184" y="87"/>
                  </a:cubicBezTo>
                  <a:lnTo>
                    <a:pt x="184" y="67"/>
                  </a:lnTo>
                  <a:close/>
                  <a:moveTo>
                    <a:pt x="181" y="87"/>
                  </a:moveTo>
                  <a:cubicBezTo>
                    <a:pt x="181" y="94"/>
                    <a:pt x="175" y="99"/>
                    <a:pt x="169" y="99"/>
                  </a:cubicBezTo>
                  <a:cubicBezTo>
                    <a:pt x="16" y="99"/>
                    <a:pt x="16" y="99"/>
                    <a:pt x="16" y="99"/>
                  </a:cubicBezTo>
                  <a:cubicBezTo>
                    <a:pt x="9" y="99"/>
                    <a:pt x="4" y="94"/>
                    <a:pt x="4" y="87"/>
                  </a:cubicBezTo>
                  <a:cubicBezTo>
                    <a:pt x="4" y="15"/>
                    <a:pt x="4" y="15"/>
                    <a:pt x="4" y="15"/>
                  </a:cubicBezTo>
                  <a:cubicBezTo>
                    <a:pt x="4" y="9"/>
                    <a:pt x="9" y="4"/>
                    <a:pt x="16" y="4"/>
                  </a:cubicBezTo>
                  <a:cubicBezTo>
                    <a:pt x="169" y="4"/>
                    <a:pt x="169" y="4"/>
                    <a:pt x="169" y="4"/>
                  </a:cubicBezTo>
                  <a:cubicBezTo>
                    <a:pt x="175" y="4"/>
                    <a:pt x="181" y="9"/>
                    <a:pt x="181" y="15"/>
                  </a:cubicBezTo>
                  <a:lnTo>
                    <a:pt x="181"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Rectangle 217"/>
            <p:cNvSpPr>
              <a:spLocks noChangeArrowheads="1"/>
            </p:cNvSpPr>
            <p:nvPr/>
          </p:nvSpPr>
          <p:spPr bwMode="auto">
            <a:xfrm>
              <a:off x="2049463" y="3649663"/>
              <a:ext cx="252413" cy="1508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2" name="Group 171"/>
          <p:cNvGrpSpPr/>
          <p:nvPr/>
        </p:nvGrpSpPr>
        <p:grpSpPr>
          <a:xfrm>
            <a:off x="2863853" y="3608389"/>
            <a:ext cx="436563" cy="233363"/>
            <a:chOff x="2863851" y="3608388"/>
            <a:chExt cx="436563" cy="233363"/>
          </a:xfrm>
          <a:solidFill>
            <a:schemeClr val="tx2">
              <a:lumMod val="20000"/>
              <a:lumOff val="80000"/>
            </a:schemeClr>
          </a:solidFill>
        </p:grpSpPr>
        <p:sp>
          <p:nvSpPr>
            <p:cNvPr id="173" name="Freeform 218"/>
            <p:cNvSpPr>
              <a:spLocks noEditPoints="1"/>
            </p:cNvSpPr>
            <p:nvPr/>
          </p:nvSpPr>
          <p:spPr bwMode="auto">
            <a:xfrm>
              <a:off x="2863851" y="3608388"/>
              <a:ext cx="436563" cy="233363"/>
            </a:xfrm>
            <a:custGeom>
              <a:avLst/>
              <a:gdLst>
                <a:gd name="T0" fmla="*/ 184 w 193"/>
                <a:gd name="T1" fmla="*/ 67 h 103"/>
                <a:gd name="T2" fmla="*/ 187 w 193"/>
                <a:gd name="T3" fmla="*/ 67 h 103"/>
                <a:gd name="T4" fmla="*/ 193 w 193"/>
                <a:gd name="T5" fmla="*/ 60 h 103"/>
                <a:gd name="T6" fmla="*/ 193 w 193"/>
                <a:gd name="T7" fmla="*/ 42 h 103"/>
                <a:gd name="T8" fmla="*/ 187 w 193"/>
                <a:gd name="T9" fmla="*/ 36 h 103"/>
                <a:gd name="T10" fmla="*/ 184 w 193"/>
                <a:gd name="T11" fmla="*/ 36 h 103"/>
                <a:gd name="T12" fmla="*/ 184 w 193"/>
                <a:gd name="T13" fmla="*/ 15 h 103"/>
                <a:gd name="T14" fmla="*/ 169 w 193"/>
                <a:gd name="T15" fmla="*/ 0 h 103"/>
                <a:gd name="T16" fmla="*/ 15 w 193"/>
                <a:gd name="T17" fmla="*/ 0 h 103"/>
                <a:gd name="T18" fmla="*/ 0 w 193"/>
                <a:gd name="T19" fmla="*/ 15 h 103"/>
                <a:gd name="T20" fmla="*/ 0 w 193"/>
                <a:gd name="T21" fmla="*/ 87 h 103"/>
                <a:gd name="T22" fmla="*/ 15 w 193"/>
                <a:gd name="T23" fmla="*/ 103 h 103"/>
                <a:gd name="T24" fmla="*/ 169 w 193"/>
                <a:gd name="T25" fmla="*/ 103 h 103"/>
                <a:gd name="T26" fmla="*/ 184 w 193"/>
                <a:gd name="T27" fmla="*/ 87 h 103"/>
                <a:gd name="T28" fmla="*/ 184 w 193"/>
                <a:gd name="T29" fmla="*/ 67 h 103"/>
                <a:gd name="T30" fmla="*/ 180 w 193"/>
                <a:gd name="T31" fmla="*/ 87 h 103"/>
                <a:gd name="T32" fmla="*/ 169 w 193"/>
                <a:gd name="T33" fmla="*/ 99 h 103"/>
                <a:gd name="T34" fmla="*/ 15 w 193"/>
                <a:gd name="T35" fmla="*/ 99 h 103"/>
                <a:gd name="T36" fmla="*/ 4 w 193"/>
                <a:gd name="T37" fmla="*/ 87 h 103"/>
                <a:gd name="T38" fmla="*/ 4 w 193"/>
                <a:gd name="T39" fmla="*/ 15 h 103"/>
                <a:gd name="T40" fmla="*/ 15 w 193"/>
                <a:gd name="T41" fmla="*/ 4 h 103"/>
                <a:gd name="T42" fmla="*/ 169 w 193"/>
                <a:gd name="T43" fmla="*/ 4 h 103"/>
                <a:gd name="T44" fmla="*/ 180 w 193"/>
                <a:gd name="T45" fmla="*/ 15 h 103"/>
                <a:gd name="T46" fmla="*/ 180 w 193"/>
                <a:gd name="T47" fmla="*/ 8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0" y="67"/>
                    <a:pt x="193" y="64"/>
                    <a:pt x="193" y="60"/>
                  </a:cubicBezTo>
                  <a:cubicBezTo>
                    <a:pt x="193" y="42"/>
                    <a:pt x="193" y="42"/>
                    <a:pt x="193" y="42"/>
                  </a:cubicBezTo>
                  <a:cubicBezTo>
                    <a:pt x="193" y="39"/>
                    <a:pt x="190" y="36"/>
                    <a:pt x="187" y="36"/>
                  </a:cubicBezTo>
                  <a:cubicBezTo>
                    <a:pt x="184" y="36"/>
                    <a:pt x="184" y="36"/>
                    <a:pt x="184" y="36"/>
                  </a:cubicBezTo>
                  <a:cubicBezTo>
                    <a:pt x="184" y="15"/>
                    <a:pt x="184" y="15"/>
                    <a:pt x="184" y="15"/>
                  </a:cubicBezTo>
                  <a:cubicBezTo>
                    <a:pt x="184" y="7"/>
                    <a:pt x="177" y="0"/>
                    <a:pt x="169" y="0"/>
                  </a:cubicBezTo>
                  <a:cubicBezTo>
                    <a:pt x="15" y="0"/>
                    <a:pt x="15" y="0"/>
                    <a:pt x="15" y="0"/>
                  </a:cubicBezTo>
                  <a:cubicBezTo>
                    <a:pt x="7" y="0"/>
                    <a:pt x="0" y="7"/>
                    <a:pt x="0" y="15"/>
                  </a:cubicBezTo>
                  <a:cubicBezTo>
                    <a:pt x="0" y="87"/>
                    <a:pt x="0" y="87"/>
                    <a:pt x="0" y="87"/>
                  </a:cubicBezTo>
                  <a:cubicBezTo>
                    <a:pt x="0" y="96"/>
                    <a:pt x="7" y="103"/>
                    <a:pt x="15" y="103"/>
                  </a:cubicBezTo>
                  <a:cubicBezTo>
                    <a:pt x="169" y="103"/>
                    <a:pt x="169" y="103"/>
                    <a:pt x="169" y="103"/>
                  </a:cubicBezTo>
                  <a:cubicBezTo>
                    <a:pt x="177" y="103"/>
                    <a:pt x="184" y="96"/>
                    <a:pt x="184" y="87"/>
                  </a:cubicBezTo>
                  <a:lnTo>
                    <a:pt x="184" y="67"/>
                  </a:lnTo>
                  <a:close/>
                  <a:moveTo>
                    <a:pt x="180" y="87"/>
                  </a:moveTo>
                  <a:cubicBezTo>
                    <a:pt x="180" y="94"/>
                    <a:pt x="175" y="99"/>
                    <a:pt x="169" y="99"/>
                  </a:cubicBezTo>
                  <a:cubicBezTo>
                    <a:pt x="15" y="99"/>
                    <a:pt x="15" y="99"/>
                    <a:pt x="15" y="99"/>
                  </a:cubicBezTo>
                  <a:cubicBezTo>
                    <a:pt x="9" y="99"/>
                    <a:pt x="4" y="94"/>
                    <a:pt x="4" y="87"/>
                  </a:cubicBezTo>
                  <a:cubicBezTo>
                    <a:pt x="4" y="15"/>
                    <a:pt x="4" y="15"/>
                    <a:pt x="4" y="15"/>
                  </a:cubicBezTo>
                  <a:cubicBezTo>
                    <a:pt x="4" y="9"/>
                    <a:pt x="9" y="4"/>
                    <a:pt x="15" y="4"/>
                  </a:cubicBezTo>
                  <a:cubicBezTo>
                    <a:pt x="169" y="4"/>
                    <a:pt x="169" y="4"/>
                    <a:pt x="169" y="4"/>
                  </a:cubicBezTo>
                  <a:cubicBezTo>
                    <a:pt x="175" y="4"/>
                    <a:pt x="180" y="9"/>
                    <a:pt x="180" y="15"/>
                  </a:cubicBezTo>
                  <a:lnTo>
                    <a:pt x="180"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Rectangle 219"/>
            <p:cNvSpPr>
              <a:spLocks noChangeArrowheads="1"/>
            </p:cNvSpPr>
            <p:nvPr/>
          </p:nvSpPr>
          <p:spPr bwMode="auto">
            <a:xfrm>
              <a:off x="2905126" y="3649663"/>
              <a:ext cx="333375" cy="1508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5" name="Group 174"/>
          <p:cNvGrpSpPr/>
          <p:nvPr/>
        </p:nvGrpSpPr>
        <p:grpSpPr>
          <a:xfrm>
            <a:off x="3740151" y="3506789"/>
            <a:ext cx="395288" cy="436563"/>
            <a:chOff x="3740151" y="3506788"/>
            <a:chExt cx="395288" cy="436562"/>
          </a:xfrm>
          <a:solidFill>
            <a:schemeClr val="tx2">
              <a:lumMod val="20000"/>
              <a:lumOff val="80000"/>
            </a:schemeClr>
          </a:solidFill>
        </p:grpSpPr>
        <p:sp>
          <p:nvSpPr>
            <p:cNvPr id="176" name="Freeform 220"/>
            <p:cNvSpPr>
              <a:spLocks/>
            </p:cNvSpPr>
            <p:nvPr/>
          </p:nvSpPr>
          <p:spPr bwMode="auto">
            <a:xfrm>
              <a:off x="3932238" y="3506788"/>
              <a:ext cx="9525" cy="252413"/>
            </a:xfrm>
            <a:custGeom>
              <a:avLst/>
              <a:gdLst>
                <a:gd name="T0" fmla="*/ 2 w 4"/>
                <a:gd name="T1" fmla="*/ 0 h 112"/>
                <a:gd name="T2" fmla="*/ 0 w 4"/>
                <a:gd name="T3" fmla="*/ 2 h 112"/>
                <a:gd name="T4" fmla="*/ 0 w 4"/>
                <a:gd name="T5" fmla="*/ 110 h 112"/>
                <a:gd name="T6" fmla="*/ 2 w 4"/>
                <a:gd name="T7" fmla="*/ 112 h 112"/>
                <a:gd name="T8" fmla="*/ 4 w 4"/>
                <a:gd name="T9" fmla="*/ 110 h 112"/>
                <a:gd name="T10" fmla="*/ 4 w 4"/>
                <a:gd name="T11" fmla="*/ 2 h 112"/>
                <a:gd name="T12" fmla="*/ 2 w 4"/>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4" h="112">
                  <a:moveTo>
                    <a:pt x="2" y="0"/>
                  </a:moveTo>
                  <a:cubicBezTo>
                    <a:pt x="1" y="0"/>
                    <a:pt x="0" y="1"/>
                    <a:pt x="0" y="2"/>
                  </a:cubicBezTo>
                  <a:cubicBezTo>
                    <a:pt x="0" y="110"/>
                    <a:pt x="0" y="110"/>
                    <a:pt x="0" y="110"/>
                  </a:cubicBezTo>
                  <a:cubicBezTo>
                    <a:pt x="0" y="111"/>
                    <a:pt x="1" y="112"/>
                    <a:pt x="2" y="112"/>
                  </a:cubicBezTo>
                  <a:cubicBezTo>
                    <a:pt x="3" y="112"/>
                    <a:pt x="4" y="111"/>
                    <a:pt x="4" y="110"/>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221"/>
            <p:cNvSpPr>
              <a:spLocks/>
            </p:cNvSpPr>
            <p:nvPr/>
          </p:nvSpPr>
          <p:spPr bwMode="auto">
            <a:xfrm>
              <a:off x="3740151" y="3552825"/>
              <a:ext cx="395288" cy="390525"/>
            </a:xfrm>
            <a:custGeom>
              <a:avLst/>
              <a:gdLst>
                <a:gd name="T0" fmla="*/ 106 w 175"/>
                <a:gd name="T1" fmla="*/ 0 h 173"/>
                <a:gd name="T2" fmla="*/ 105 w 175"/>
                <a:gd name="T3" fmla="*/ 0 h 173"/>
                <a:gd name="T4" fmla="*/ 103 w 175"/>
                <a:gd name="T5" fmla="*/ 2 h 173"/>
                <a:gd name="T6" fmla="*/ 105 w 175"/>
                <a:gd name="T7" fmla="*/ 4 h 173"/>
                <a:gd name="T8" fmla="*/ 108 w 175"/>
                <a:gd name="T9" fmla="*/ 4 h 173"/>
                <a:gd name="T10" fmla="*/ 108 w 175"/>
                <a:gd name="T11" fmla="*/ 4 h 173"/>
                <a:gd name="T12" fmla="*/ 171 w 175"/>
                <a:gd name="T13" fmla="*/ 85 h 173"/>
                <a:gd name="T14" fmla="*/ 87 w 175"/>
                <a:gd name="T15" fmla="*/ 169 h 173"/>
                <a:gd name="T16" fmla="*/ 4 w 175"/>
                <a:gd name="T17" fmla="*/ 85 h 173"/>
                <a:gd name="T18" fmla="*/ 67 w 175"/>
                <a:gd name="T19" fmla="*/ 4 h 173"/>
                <a:gd name="T20" fmla="*/ 67 w 175"/>
                <a:gd name="T21" fmla="*/ 4 h 173"/>
                <a:gd name="T22" fmla="*/ 69 w 175"/>
                <a:gd name="T23" fmla="*/ 4 h 173"/>
                <a:gd name="T24" fmla="*/ 71 w 175"/>
                <a:gd name="T25" fmla="*/ 2 h 173"/>
                <a:gd name="T26" fmla="*/ 69 w 175"/>
                <a:gd name="T27" fmla="*/ 0 h 173"/>
                <a:gd name="T28" fmla="*/ 69 w 175"/>
                <a:gd name="T29" fmla="*/ 0 h 173"/>
                <a:gd name="T30" fmla="*/ 0 w 175"/>
                <a:gd name="T31" fmla="*/ 85 h 173"/>
                <a:gd name="T32" fmla="*/ 87 w 175"/>
                <a:gd name="T33" fmla="*/ 173 h 173"/>
                <a:gd name="T34" fmla="*/ 175 w 175"/>
                <a:gd name="T35" fmla="*/ 85 h 173"/>
                <a:gd name="T36" fmla="*/ 106 w 175"/>
                <a:gd name="T3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5" h="173">
                  <a:moveTo>
                    <a:pt x="106" y="0"/>
                  </a:moveTo>
                  <a:cubicBezTo>
                    <a:pt x="105" y="0"/>
                    <a:pt x="105" y="0"/>
                    <a:pt x="105" y="0"/>
                  </a:cubicBezTo>
                  <a:cubicBezTo>
                    <a:pt x="104" y="0"/>
                    <a:pt x="103" y="1"/>
                    <a:pt x="103" y="2"/>
                  </a:cubicBezTo>
                  <a:cubicBezTo>
                    <a:pt x="103" y="3"/>
                    <a:pt x="104" y="4"/>
                    <a:pt x="105" y="4"/>
                  </a:cubicBezTo>
                  <a:cubicBezTo>
                    <a:pt x="108" y="4"/>
                    <a:pt x="108" y="4"/>
                    <a:pt x="108" y="4"/>
                  </a:cubicBezTo>
                  <a:cubicBezTo>
                    <a:pt x="108" y="4"/>
                    <a:pt x="108" y="4"/>
                    <a:pt x="108" y="4"/>
                  </a:cubicBezTo>
                  <a:cubicBezTo>
                    <a:pt x="145" y="14"/>
                    <a:pt x="171" y="47"/>
                    <a:pt x="171" y="85"/>
                  </a:cubicBezTo>
                  <a:cubicBezTo>
                    <a:pt x="171" y="132"/>
                    <a:pt x="134" y="169"/>
                    <a:pt x="87" y="169"/>
                  </a:cubicBezTo>
                  <a:cubicBezTo>
                    <a:pt x="41" y="169"/>
                    <a:pt x="4" y="132"/>
                    <a:pt x="4" y="85"/>
                  </a:cubicBezTo>
                  <a:cubicBezTo>
                    <a:pt x="4" y="47"/>
                    <a:pt x="29" y="14"/>
                    <a:pt x="67" y="4"/>
                  </a:cubicBezTo>
                  <a:cubicBezTo>
                    <a:pt x="67" y="4"/>
                    <a:pt x="67" y="4"/>
                    <a:pt x="67" y="4"/>
                  </a:cubicBezTo>
                  <a:cubicBezTo>
                    <a:pt x="69" y="4"/>
                    <a:pt x="69" y="4"/>
                    <a:pt x="69" y="4"/>
                  </a:cubicBezTo>
                  <a:cubicBezTo>
                    <a:pt x="70" y="4"/>
                    <a:pt x="71" y="3"/>
                    <a:pt x="71" y="2"/>
                  </a:cubicBezTo>
                  <a:cubicBezTo>
                    <a:pt x="71" y="1"/>
                    <a:pt x="70" y="0"/>
                    <a:pt x="69" y="0"/>
                  </a:cubicBezTo>
                  <a:cubicBezTo>
                    <a:pt x="69" y="0"/>
                    <a:pt x="69" y="0"/>
                    <a:pt x="69" y="0"/>
                  </a:cubicBezTo>
                  <a:cubicBezTo>
                    <a:pt x="29" y="8"/>
                    <a:pt x="0" y="44"/>
                    <a:pt x="0" y="85"/>
                  </a:cubicBezTo>
                  <a:cubicBezTo>
                    <a:pt x="0" y="134"/>
                    <a:pt x="39" y="173"/>
                    <a:pt x="87" y="173"/>
                  </a:cubicBezTo>
                  <a:cubicBezTo>
                    <a:pt x="136" y="173"/>
                    <a:pt x="175" y="134"/>
                    <a:pt x="175" y="85"/>
                  </a:cubicBezTo>
                  <a:cubicBezTo>
                    <a:pt x="175" y="44"/>
                    <a:pt x="146" y="8"/>
                    <a:pt x="10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8" name="Group 177"/>
          <p:cNvGrpSpPr/>
          <p:nvPr/>
        </p:nvGrpSpPr>
        <p:grpSpPr>
          <a:xfrm>
            <a:off x="4573594" y="3567116"/>
            <a:ext cx="438151" cy="314325"/>
            <a:chOff x="4573588" y="3567113"/>
            <a:chExt cx="438151" cy="314325"/>
          </a:xfrm>
          <a:solidFill>
            <a:schemeClr val="tx2">
              <a:lumMod val="20000"/>
              <a:lumOff val="80000"/>
            </a:schemeClr>
          </a:solidFill>
        </p:grpSpPr>
        <p:sp>
          <p:nvSpPr>
            <p:cNvPr id="179" name="Rectangle 222"/>
            <p:cNvSpPr>
              <a:spLocks noChangeArrowheads="1"/>
            </p:cNvSpPr>
            <p:nvPr/>
          </p:nvSpPr>
          <p:spPr bwMode="auto">
            <a:xfrm>
              <a:off x="4941888" y="3567113"/>
              <a:ext cx="7938"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Rectangle 223"/>
            <p:cNvSpPr>
              <a:spLocks noChangeArrowheads="1"/>
            </p:cNvSpPr>
            <p:nvPr/>
          </p:nvSpPr>
          <p:spPr bwMode="auto">
            <a:xfrm>
              <a:off x="4868863" y="3567113"/>
              <a:ext cx="41275"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Rectangle 224"/>
            <p:cNvSpPr>
              <a:spLocks noChangeArrowheads="1"/>
            </p:cNvSpPr>
            <p:nvPr/>
          </p:nvSpPr>
          <p:spPr bwMode="auto">
            <a:xfrm>
              <a:off x="4827588" y="3567113"/>
              <a:ext cx="9525"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225"/>
            <p:cNvSpPr>
              <a:spLocks/>
            </p:cNvSpPr>
            <p:nvPr/>
          </p:nvSpPr>
          <p:spPr bwMode="auto">
            <a:xfrm>
              <a:off x="4981576" y="3567113"/>
              <a:ext cx="30163" cy="314325"/>
            </a:xfrm>
            <a:custGeom>
              <a:avLst/>
              <a:gdLst>
                <a:gd name="T0" fmla="*/ 13 w 13"/>
                <a:gd name="T1" fmla="*/ 6 h 139"/>
                <a:gd name="T2" fmla="*/ 6 w 13"/>
                <a:gd name="T3" fmla="*/ 0 h 139"/>
                <a:gd name="T4" fmla="*/ 0 w 13"/>
                <a:gd name="T5" fmla="*/ 0 h 139"/>
                <a:gd name="T6" fmla="*/ 0 w 13"/>
                <a:gd name="T7" fmla="*/ 139 h 139"/>
                <a:gd name="T8" fmla="*/ 6 w 13"/>
                <a:gd name="T9" fmla="*/ 139 h 139"/>
                <a:gd name="T10" fmla="*/ 13 w 13"/>
                <a:gd name="T11" fmla="*/ 132 h 139"/>
                <a:gd name="T12" fmla="*/ 13 w 13"/>
                <a:gd name="T13" fmla="*/ 6 h 139"/>
              </a:gdLst>
              <a:ahLst/>
              <a:cxnLst>
                <a:cxn ang="0">
                  <a:pos x="T0" y="T1"/>
                </a:cxn>
                <a:cxn ang="0">
                  <a:pos x="T2" y="T3"/>
                </a:cxn>
                <a:cxn ang="0">
                  <a:pos x="T4" y="T5"/>
                </a:cxn>
                <a:cxn ang="0">
                  <a:pos x="T6" y="T7"/>
                </a:cxn>
                <a:cxn ang="0">
                  <a:pos x="T8" y="T9"/>
                </a:cxn>
                <a:cxn ang="0">
                  <a:pos x="T10" y="T11"/>
                </a:cxn>
                <a:cxn ang="0">
                  <a:pos x="T12" y="T13"/>
                </a:cxn>
              </a:cxnLst>
              <a:rect l="0" t="0" r="r" b="b"/>
              <a:pathLst>
                <a:path w="13" h="139">
                  <a:moveTo>
                    <a:pt x="13" y="6"/>
                  </a:moveTo>
                  <a:cubicBezTo>
                    <a:pt x="13" y="3"/>
                    <a:pt x="10" y="0"/>
                    <a:pt x="6" y="0"/>
                  </a:cubicBezTo>
                  <a:cubicBezTo>
                    <a:pt x="0" y="0"/>
                    <a:pt x="0" y="0"/>
                    <a:pt x="0" y="0"/>
                  </a:cubicBezTo>
                  <a:cubicBezTo>
                    <a:pt x="0" y="139"/>
                    <a:pt x="0" y="139"/>
                    <a:pt x="0" y="139"/>
                  </a:cubicBezTo>
                  <a:cubicBezTo>
                    <a:pt x="6" y="139"/>
                    <a:pt x="6" y="139"/>
                    <a:pt x="6" y="139"/>
                  </a:cubicBezTo>
                  <a:cubicBezTo>
                    <a:pt x="10" y="139"/>
                    <a:pt x="13" y="136"/>
                    <a:pt x="13" y="132"/>
                  </a:cubicBezTo>
                  <a:lnTo>
                    <a:pt x="1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Rectangle 226"/>
            <p:cNvSpPr>
              <a:spLocks noChangeArrowheads="1"/>
            </p:cNvSpPr>
            <p:nvPr/>
          </p:nvSpPr>
          <p:spPr bwMode="auto">
            <a:xfrm>
              <a:off x="4616451" y="3567113"/>
              <a:ext cx="26988"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Rectangle 227"/>
            <p:cNvSpPr>
              <a:spLocks noChangeArrowheads="1"/>
            </p:cNvSpPr>
            <p:nvPr/>
          </p:nvSpPr>
          <p:spPr bwMode="auto">
            <a:xfrm>
              <a:off x="4787901" y="3567113"/>
              <a:ext cx="7938"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228"/>
            <p:cNvSpPr>
              <a:spLocks noChangeArrowheads="1"/>
            </p:cNvSpPr>
            <p:nvPr/>
          </p:nvSpPr>
          <p:spPr bwMode="auto">
            <a:xfrm>
              <a:off x="4676776" y="3567113"/>
              <a:ext cx="6350"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229"/>
            <p:cNvSpPr>
              <a:spLocks/>
            </p:cNvSpPr>
            <p:nvPr/>
          </p:nvSpPr>
          <p:spPr bwMode="auto">
            <a:xfrm>
              <a:off x="4573588" y="3567113"/>
              <a:ext cx="7938" cy="312738"/>
            </a:xfrm>
            <a:custGeom>
              <a:avLst/>
              <a:gdLst>
                <a:gd name="T0" fmla="*/ 0 w 4"/>
                <a:gd name="T1" fmla="*/ 132 h 138"/>
                <a:gd name="T2" fmla="*/ 4 w 4"/>
                <a:gd name="T3" fmla="*/ 138 h 138"/>
                <a:gd name="T4" fmla="*/ 4 w 4"/>
                <a:gd name="T5" fmla="*/ 0 h 138"/>
                <a:gd name="T6" fmla="*/ 0 w 4"/>
                <a:gd name="T7" fmla="*/ 6 h 138"/>
                <a:gd name="T8" fmla="*/ 0 w 4"/>
                <a:gd name="T9" fmla="*/ 132 h 138"/>
              </a:gdLst>
              <a:ahLst/>
              <a:cxnLst>
                <a:cxn ang="0">
                  <a:pos x="T0" y="T1"/>
                </a:cxn>
                <a:cxn ang="0">
                  <a:pos x="T2" y="T3"/>
                </a:cxn>
                <a:cxn ang="0">
                  <a:pos x="T4" y="T5"/>
                </a:cxn>
                <a:cxn ang="0">
                  <a:pos x="T6" y="T7"/>
                </a:cxn>
                <a:cxn ang="0">
                  <a:pos x="T8" y="T9"/>
                </a:cxn>
              </a:cxnLst>
              <a:rect l="0" t="0" r="r" b="b"/>
              <a:pathLst>
                <a:path w="4" h="138">
                  <a:moveTo>
                    <a:pt x="0" y="132"/>
                  </a:moveTo>
                  <a:cubicBezTo>
                    <a:pt x="0" y="135"/>
                    <a:pt x="2" y="137"/>
                    <a:pt x="4" y="138"/>
                  </a:cubicBezTo>
                  <a:cubicBezTo>
                    <a:pt x="4" y="0"/>
                    <a:pt x="4" y="0"/>
                    <a:pt x="4" y="0"/>
                  </a:cubicBezTo>
                  <a:cubicBezTo>
                    <a:pt x="2" y="1"/>
                    <a:pt x="0" y="4"/>
                    <a:pt x="0" y="6"/>
                  </a:cubicBezTo>
                  <a:lnTo>
                    <a:pt x="0"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Rectangle 230"/>
            <p:cNvSpPr>
              <a:spLocks noChangeArrowheads="1"/>
            </p:cNvSpPr>
            <p:nvPr/>
          </p:nvSpPr>
          <p:spPr bwMode="auto">
            <a:xfrm>
              <a:off x="4718051" y="3567113"/>
              <a:ext cx="38100"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8" name="Group 187"/>
          <p:cNvGrpSpPr/>
          <p:nvPr/>
        </p:nvGrpSpPr>
        <p:grpSpPr>
          <a:xfrm>
            <a:off x="5429257" y="3506789"/>
            <a:ext cx="434975" cy="436563"/>
            <a:chOff x="5429251" y="3506788"/>
            <a:chExt cx="434975" cy="436563"/>
          </a:xfrm>
          <a:solidFill>
            <a:schemeClr val="tx2">
              <a:lumMod val="20000"/>
              <a:lumOff val="80000"/>
            </a:schemeClr>
          </a:solidFill>
        </p:grpSpPr>
        <p:sp>
          <p:nvSpPr>
            <p:cNvPr id="189" name="Freeform 231"/>
            <p:cNvSpPr>
              <a:spLocks/>
            </p:cNvSpPr>
            <p:nvPr/>
          </p:nvSpPr>
          <p:spPr bwMode="auto">
            <a:xfrm>
              <a:off x="5724526" y="3506788"/>
              <a:ext cx="38100" cy="176213"/>
            </a:xfrm>
            <a:custGeom>
              <a:avLst/>
              <a:gdLst>
                <a:gd name="T0" fmla="*/ 0 w 17"/>
                <a:gd name="T1" fmla="*/ 52 h 78"/>
                <a:gd name="T2" fmla="*/ 17 w 17"/>
                <a:gd name="T3" fmla="*/ 78 h 78"/>
                <a:gd name="T4" fmla="*/ 17 w 17"/>
                <a:gd name="T5" fmla="*/ 0 h 78"/>
                <a:gd name="T6" fmla="*/ 0 w 17"/>
                <a:gd name="T7" fmla="*/ 0 h 78"/>
                <a:gd name="T8" fmla="*/ 0 w 17"/>
                <a:gd name="T9" fmla="*/ 52 h 78"/>
              </a:gdLst>
              <a:ahLst/>
              <a:cxnLst>
                <a:cxn ang="0">
                  <a:pos x="T0" y="T1"/>
                </a:cxn>
                <a:cxn ang="0">
                  <a:pos x="T2" y="T3"/>
                </a:cxn>
                <a:cxn ang="0">
                  <a:pos x="T4" y="T5"/>
                </a:cxn>
                <a:cxn ang="0">
                  <a:pos x="T6" y="T7"/>
                </a:cxn>
                <a:cxn ang="0">
                  <a:pos x="T8" y="T9"/>
                </a:cxn>
              </a:cxnLst>
              <a:rect l="0" t="0" r="r" b="b"/>
              <a:pathLst>
                <a:path w="17" h="78">
                  <a:moveTo>
                    <a:pt x="0" y="52"/>
                  </a:moveTo>
                  <a:cubicBezTo>
                    <a:pt x="8" y="59"/>
                    <a:pt x="13" y="68"/>
                    <a:pt x="17" y="78"/>
                  </a:cubicBezTo>
                  <a:cubicBezTo>
                    <a:pt x="17" y="0"/>
                    <a:pt x="17" y="0"/>
                    <a:pt x="17" y="0"/>
                  </a:cubicBezTo>
                  <a:cubicBezTo>
                    <a:pt x="0" y="0"/>
                    <a:pt x="0" y="0"/>
                    <a:pt x="0" y="0"/>
                  </a:cubicBezTo>
                  <a:lnTo>
                    <a:pt x="0"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232"/>
            <p:cNvSpPr>
              <a:spLocks/>
            </p:cNvSpPr>
            <p:nvPr/>
          </p:nvSpPr>
          <p:spPr bwMode="auto">
            <a:xfrm>
              <a:off x="5643563" y="3678238"/>
              <a:ext cx="7938" cy="133350"/>
            </a:xfrm>
            <a:custGeom>
              <a:avLst/>
              <a:gdLst>
                <a:gd name="T0" fmla="*/ 0 w 4"/>
                <a:gd name="T1" fmla="*/ 0 h 59"/>
                <a:gd name="T2" fmla="*/ 0 w 4"/>
                <a:gd name="T3" fmla="*/ 59 h 59"/>
                <a:gd name="T4" fmla="*/ 4 w 4"/>
                <a:gd name="T5" fmla="*/ 56 h 59"/>
                <a:gd name="T6" fmla="*/ 4 w 4"/>
                <a:gd name="T7" fmla="*/ 3 h 59"/>
                <a:gd name="T8" fmla="*/ 0 w 4"/>
                <a:gd name="T9" fmla="*/ 0 h 59"/>
              </a:gdLst>
              <a:ahLst/>
              <a:cxnLst>
                <a:cxn ang="0">
                  <a:pos x="T0" y="T1"/>
                </a:cxn>
                <a:cxn ang="0">
                  <a:pos x="T2" y="T3"/>
                </a:cxn>
                <a:cxn ang="0">
                  <a:pos x="T4" y="T5"/>
                </a:cxn>
                <a:cxn ang="0">
                  <a:pos x="T6" y="T7"/>
                </a:cxn>
                <a:cxn ang="0">
                  <a:pos x="T8" y="T9"/>
                </a:cxn>
              </a:cxnLst>
              <a:rect l="0" t="0" r="r" b="b"/>
              <a:pathLst>
                <a:path w="4" h="59">
                  <a:moveTo>
                    <a:pt x="0" y="0"/>
                  </a:moveTo>
                  <a:cubicBezTo>
                    <a:pt x="0" y="59"/>
                    <a:pt x="0" y="59"/>
                    <a:pt x="0" y="59"/>
                  </a:cubicBezTo>
                  <a:cubicBezTo>
                    <a:pt x="1" y="58"/>
                    <a:pt x="2" y="57"/>
                    <a:pt x="4" y="56"/>
                  </a:cubicBezTo>
                  <a:cubicBezTo>
                    <a:pt x="4" y="3"/>
                    <a:pt x="4" y="3"/>
                    <a:pt x="4"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233"/>
            <p:cNvSpPr>
              <a:spLocks/>
            </p:cNvSpPr>
            <p:nvPr/>
          </p:nvSpPr>
          <p:spPr bwMode="auto">
            <a:xfrm>
              <a:off x="5683251" y="3506788"/>
              <a:ext cx="9525" cy="92075"/>
            </a:xfrm>
            <a:custGeom>
              <a:avLst/>
              <a:gdLst>
                <a:gd name="T0" fmla="*/ 0 w 4"/>
                <a:gd name="T1" fmla="*/ 0 h 41"/>
                <a:gd name="T2" fmla="*/ 0 w 4"/>
                <a:gd name="T3" fmla="*/ 39 h 41"/>
                <a:gd name="T4" fmla="*/ 4 w 4"/>
                <a:gd name="T5" fmla="*/ 41 h 41"/>
                <a:gd name="T6" fmla="*/ 4 w 4"/>
                <a:gd name="T7" fmla="*/ 0 h 41"/>
                <a:gd name="T8" fmla="*/ 0 w 4"/>
                <a:gd name="T9" fmla="*/ 0 h 41"/>
              </a:gdLst>
              <a:ahLst/>
              <a:cxnLst>
                <a:cxn ang="0">
                  <a:pos x="T0" y="T1"/>
                </a:cxn>
                <a:cxn ang="0">
                  <a:pos x="T2" y="T3"/>
                </a:cxn>
                <a:cxn ang="0">
                  <a:pos x="T4" y="T5"/>
                </a:cxn>
                <a:cxn ang="0">
                  <a:pos x="T6" y="T7"/>
                </a:cxn>
                <a:cxn ang="0">
                  <a:pos x="T8" y="T9"/>
                </a:cxn>
              </a:cxnLst>
              <a:rect l="0" t="0" r="r" b="b"/>
              <a:pathLst>
                <a:path w="4" h="41">
                  <a:moveTo>
                    <a:pt x="0" y="0"/>
                  </a:moveTo>
                  <a:cubicBezTo>
                    <a:pt x="0" y="39"/>
                    <a:pt x="0" y="39"/>
                    <a:pt x="0" y="39"/>
                  </a:cubicBezTo>
                  <a:cubicBezTo>
                    <a:pt x="1" y="40"/>
                    <a:pt x="2" y="40"/>
                    <a:pt x="4" y="41"/>
                  </a:cubicBezTo>
                  <a:cubicBezTo>
                    <a:pt x="4" y="0"/>
                    <a:pt x="4" y="0"/>
                    <a:pt x="4"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234"/>
            <p:cNvSpPr>
              <a:spLocks/>
            </p:cNvSpPr>
            <p:nvPr/>
          </p:nvSpPr>
          <p:spPr bwMode="auto">
            <a:xfrm>
              <a:off x="5757863" y="3806825"/>
              <a:ext cx="4763" cy="14288"/>
            </a:xfrm>
            <a:custGeom>
              <a:avLst/>
              <a:gdLst>
                <a:gd name="T0" fmla="*/ 2 w 2"/>
                <a:gd name="T1" fmla="*/ 0 h 6"/>
                <a:gd name="T2" fmla="*/ 0 w 2"/>
                <a:gd name="T3" fmla="*/ 6 h 6"/>
                <a:gd name="T4" fmla="*/ 2 w 2"/>
                <a:gd name="T5" fmla="*/ 6 h 6"/>
                <a:gd name="T6" fmla="*/ 2 w 2"/>
                <a:gd name="T7" fmla="*/ 0 h 6"/>
              </a:gdLst>
              <a:ahLst/>
              <a:cxnLst>
                <a:cxn ang="0">
                  <a:pos x="T0" y="T1"/>
                </a:cxn>
                <a:cxn ang="0">
                  <a:pos x="T2" y="T3"/>
                </a:cxn>
                <a:cxn ang="0">
                  <a:pos x="T4" y="T5"/>
                </a:cxn>
                <a:cxn ang="0">
                  <a:pos x="T6" y="T7"/>
                </a:cxn>
              </a:cxnLst>
              <a:rect l="0" t="0" r="r" b="b"/>
              <a:pathLst>
                <a:path w="2" h="6">
                  <a:moveTo>
                    <a:pt x="2" y="0"/>
                  </a:moveTo>
                  <a:cubicBezTo>
                    <a:pt x="1" y="2"/>
                    <a:pt x="1" y="4"/>
                    <a:pt x="0" y="6"/>
                  </a:cubicBezTo>
                  <a:cubicBezTo>
                    <a:pt x="2" y="6"/>
                    <a:pt x="2" y="6"/>
                    <a:pt x="2" y="6"/>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235"/>
            <p:cNvSpPr>
              <a:spLocks/>
            </p:cNvSpPr>
            <p:nvPr/>
          </p:nvSpPr>
          <p:spPr bwMode="auto">
            <a:xfrm>
              <a:off x="5837238" y="3506788"/>
              <a:ext cx="26988" cy="314325"/>
            </a:xfrm>
            <a:custGeom>
              <a:avLst/>
              <a:gdLst>
                <a:gd name="T0" fmla="*/ 12 w 12"/>
                <a:gd name="T1" fmla="*/ 6 h 139"/>
                <a:gd name="T2" fmla="*/ 6 w 12"/>
                <a:gd name="T3" fmla="*/ 0 h 139"/>
                <a:gd name="T4" fmla="*/ 0 w 12"/>
                <a:gd name="T5" fmla="*/ 0 h 139"/>
                <a:gd name="T6" fmla="*/ 0 w 12"/>
                <a:gd name="T7" fmla="*/ 139 h 139"/>
                <a:gd name="T8" fmla="*/ 6 w 12"/>
                <a:gd name="T9" fmla="*/ 139 h 139"/>
                <a:gd name="T10" fmla="*/ 12 w 12"/>
                <a:gd name="T11" fmla="*/ 132 h 139"/>
                <a:gd name="T12" fmla="*/ 12 w 12"/>
                <a:gd name="T13" fmla="*/ 6 h 139"/>
              </a:gdLst>
              <a:ahLst/>
              <a:cxnLst>
                <a:cxn ang="0">
                  <a:pos x="T0" y="T1"/>
                </a:cxn>
                <a:cxn ang="0">
                  <a:pos x="T2" y="T3"/>
                </a:cxn>
                <a:cxn ang="0">
                  <a:pos x="T4" y="T5"/>
                </a:cxn>
                <a:cxn ang="0">
                  <a:pos x="T6" y="T7"/>
                </a:cxn>
                <a:cxn ang="0">
                  <a:pos x="T8" y="T9"/>
                </a:cxn>
                <a:cxn ang="0">
                  <a:pos x="T10" y="T11"/>
                </a:cxn>
                <a:cxn ang="0">
                  <a:pos x="T12" y="T13"/>
                </a:cxn>
              </a:cxnLst>
              <a:rect l="0" t="0" r="r" b="b"/>
              <a:pathLst>
                <a:path w="12" h="139">
                  <a:moveTo>
                    <a:pt x="12" y="6"/>
                  </a:moveTo>
                  <a:cubicBezTo>
                    <a:pt x="12" y="3"/>
                    <a:pt x="9" y="0"/>
                    <a:pt x="6" y="0"/>
                  </a:cubicBezTo>
                  <a:cubicBezTo>
                    <a:pt x="0" y="0"/>
                    <a:pt x="0" y="0"/>
                    <a:pt x="0" y="0"/>
                  </a:cubicBezTo>
                  <a:cubicBezTo>
                    <a:pt x="0" y="139"/>
                    <a:pt x="0" y="139"/>
                    <a:pt x="0" y="139"/>
                  </a:cubicBezTo>
                  <a:cubicBezTo>
                    <a:pt x="6" y="139"/>
                    <a:pt x="6" y="139"/>
                    <a:pt x="6" y="139"/>
                  </a:cubicBezTo>
                  <a:cubicBezTo>
                    <a:pt x="9" y="139"/>
                    <a:pt x="12" y="136"/>
                    <a:pt x="12" y="132"/>
                  </a:cubicBezTo>
                  <a:lnTo>
                    <a:pt x="1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236"/>
            <p:cNvSpPr>
              <a:spLocks/>
            </p:cNvSpPr>
            <p:nvPr/>
          </p:nvSpPr>
          <p:spPr bwMode="auto">
            <a:xfrm>
              <a:off x="5643563" y="3506788"/>
              <a:ext cx="7938" cy="74613"/>
            </a:xfrm>
            <a:custGeom>
              <a:avLst/>
              <a:gdLst>
                <a:gd name="T0" fmla="*/ 0 w 4"/>
                <a:gd name="T1" fmla="*/ 0 h 33"/>
                <a:gd name="T2" fmla="*/ 0 w 4"/>
                <a:gd name="T3" fmla="*/ 32 h 33"/>
                <a:gd name="T4" fmla="*/ 4 w 4"/>
                <a:gd name="T5" fmla="*/ 33 h 33"/>
                <a:gd name="T6" fmla="*/ 4 w 4"/>
                <a:gd name="T7" fmla="*/ 0 h 33"/>
                <a:gd name="T8" fmla="*/ 0 w 4"/>
                <a:gd name="T9" fmla="*/ 0 h 33"/>
              </a:gdLst>
              <a:ahLst/>
              <a:cxnLst>
                <a:cxn ang="0">
                  <a:pos x="T0" y="T1"/>
                </a:cxn>
                <a:cxn ang="0">
                  <a:pos x="T2" y="T3"/>
                </a:cxn>
                <a:cxn ang="0">
                  <a:pos x="T4" y="T5"/>
                </a:cxn>
                <a:cxn ang="0">
                  <a:pos x="T6" y="T7"/>
                </a:cxn>
                <a:cxn ang="0">
                  <a:pos x="T8" y="T9"/>
                </a:cxn>
              </a:cxnLst>
              <a:rect l="0" t="0" r="r" b="b"/>
              <a:pathLst>
                <a:path w="4" h="33">
                  <a:moveTo>
                    <a:pt x="0" y="0"/>
                  </a:moveTo>
                  <a:cubicBezTo>
                    <a:pt x="0" y="32"/>
                    <a:pt x="0" y="32"/>
                    <a:pt x="0" y="32"/>
                  </a:cubicBezTo>
                  <a:cubicBezTo>
                    <a:pt x="1" y="33"/>
                    <a:pt x="2" y="33"/>
                    <a:pt x="4" y="33"/>
                  </a:cubicBezTo>
                  <a:cubicBezTo>
                    <a:pt x="4" y="0"/>
                    <a:pt x="4" y="0"/>
                    <a:pt x="4"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237"/>
            <p:cNvSpPr>
              <a:spLocks/>
            </p:cNvSpPr>
            <p:nvPr/>
          </p:nvSpPr>
          <p:spPr bwMode="auto">
            <a:xfrm>
              <a:off x="5530851" y="3506788"/>
              <a:ext cx="7938" cy="88900"/>
            </a:xfrm>
            <a:custGeom>
              <a:avLst/>
              <a:gdLst>
                <a:gd name="T0" fmla="*/ 4 w 4"/>
                <a:gd name="T1" fmla="*/ 37 h 39"/>
                <a:gd name="T2" fmla="*/ 4 w 4"/>
                <a:gd name="T3" fmla="*/ 0 h 39"/>
                <a:gd name="T4" fmla="*/ 0 w 4"/>
                <a:gd name="T5" fmla="*/ 0 h 39"/>
                <a:gd name="T6" fmla="*/ 0 w 4"/>
                <a:gd name="T7" fmla="*/ 39 h 39"/>
                <a:gd name="T8" fmla="*/ 4 w 4"/>
                <a:gd name="T9" fmla="*/ 37 h 39"/>
              </a:gdLst>
              <a:ahLst/>
              <a:cxnLst>
                <a:cxn ang="0">
                  <a:pos x="T0" y="T1"/>
                </a:cxn>
                <a:cxn ang="0">
                  <a:pos x="T2" y="T3"/>
                </a:cxn>
                <a:cxn ang="0">
                  <a:pos x="T4" y="T5"/>
                </a:cxn>
                <a:cxn ang="0">
                  <a:pos x="T6" y="T7"/>
                </a:cxn>
                <a:cxn ang="0">
                  <a:pos x="T8" y="T9"/>
                </a:cxn>
              </a:cxnLst>
              <a:rect l="0" t="0" r="r" b="b"/>
              <a:pathLst>
                <a:path w="4" h="39">
                  <a:moveTo>
                    <a:pt x="4" y="37"/>
                  </a:moveTo>
                  <a:cubicBezTo>
                    <a:pt x="4" y="0"/>
                    <a:pt x="4" y="0"/>
                    <a:pt x="4" y="0"/>
                  </a:cubicBezTo>
                  <a:cubicBezTo>
                    <a:pt x="0" y="0"/>
                    <a:pt x="0" y="0"/>
                    <a:pt x="0" y="0"/>
                  </a:cubicBezTo>
                  <a:cubicBezTo>
                    <a:pt x="0" y="39"/>
                    <a:pt x="0" y="39"/>
                    <a:pt x="0" y="39"/>
                  </a:cubicBezTo>
                  <a:cubicBezTo>
                    <a:pt x="2" y="38"/>
                    <a:pt x="3" y="37"/>
                    <a:pt x="4"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238"/>
            <p:cNvSpPr>
              <a:spLocks/>
            </p:cNvSpPr>
            <p:nvPr/>
          </p:nvSpPr>
          <p:spPr bwMode="auto">
            <a:xfrm>
              <a:off x="5429251" y="3506788"/>
              <a:ext cx="7938" cy="311150"/>
            </a:xfrm>
            <a:custGeom>
              <a:avLst/>
              <a:gdLst>
                <a:gd name="T0" fmla="*/ 0 w 4"/>
                <a:gd name="T1" fmla="*/ 132 h 138"/>
                <a:gd name="T2" fmla="*/ 4 w 4"/>
                <a:gd name="T3" fmla="*/ 138 h 138"/>
                <a:gd name="T4" fmla="*/ 4 w 4"/>
                <a:gd name="T5" fmla="*/ 0 h 138"/>
                <a:gd name="T6" fmla="*/ 0 w 4"/>
                <a:gd name="T7" fmla="*/ 6 h 138"/>
                <a:gd name="T8" fmla="*/ 0 w 4"/>
                <a:gd name="T9" fmla="*/ 132 h 138"/>
              </a:gdLst>
              <a:ahLst/>
              <a:cxnLst>
                <a:cxn ang="0">
                  <a:pos x="T0" y="T1"/>
                </a:cxn>
                <a:cxn ang="0">
                  <a:pos x="T2" y="T3"/>
                </a:cxn>
                <a:cxn ang="0">
                  <a:pos x="T4" y="T5"/>
                </a:cxn>
                <a:cxn ang="0">
                  <a:pos x="T6" y="T7"/>
                </a:cxn>
                <a:cxn ang="0">
                  <a:pos x="T8" y="T9"/>
                </a:cxn>
              </a:cxnLst>
              <a:rect l="0" t="0" r="r" b="b"/>
              <a:pathLst>
                <a:path w="4" h="138">
                  <a:moveTo>
                    <a:pt x="0" y="132"/>
                  </a:moveTo>
                  <a:cubicBezTo>
                    <a:pt x="0" y="135"/>
                    <a:pt x="2" y="137"/>
                    <a:pt x="4" y="138"/>
                  </a:cubicBezTo>
                  <a:cubicBezTo>
                    <a:pt x="4" y="0"/>
                    <a:pt x="4" y="0"/>
                    <a:pt x="4" y="0"/>
                  </a:cubicBezTo>
                  <a:cubicBezTo>
                    <a:pt x="2" y="1"/>
                    <a:pt x="0" y="4"/>
                    <a:pt x="0" y="6"/>
                  </a:cubicBezTo>
                  <a:lnTo>
                    <a:pt x="0"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239"/>
            <p:cNvSpPr>
              <a:spLocks/>
            </p:cNvSpPr>
            <p:nvPr/>
          </p:nvSpPr>
          <p:spPr bwMode="auto">
            <a:xfrm>
              <a:off x="5570538" y="3506788"/>
              <a:ext cx="41275" cy="73025"/>
            </a:xfrm>
            <a:custGeom>
              <a:avLst/>
              <a:gdLst>
                <a:gd name="T0" fmla="*/ 0 w 18"/>
                <a:gd name="T1" fmla="*/ 0 h 32"/>
                <a:gd name="T2" fmla="*/ 0 w 18"/>
                <a:gd name="T3" fmla="*/ 32 h 32"/>
                <a:gd name="T4" fmla="*/ 16 w 18"/>
                <a:gd name="T5" fmla="*/ 31 h 32"/>
                <a:gd name="T6" fmla="*/ 18 w 18"/>
                <a:gd name="T7" fmla="*/ 31 h 32"/>
                <a:gd name="T8" fmla="*/ 18 w 18"/>
                <a:gd name="T9" fmla="*/ 0 h 32"/>
                <a:gd name="T10" fmla="*/ 0 w 18"/>
                <a:gd name="T11" fmla="*/ 0 h 32"/>
              </a:gdLst>
              <a:ahLst/>
              <a:cxnLst>
                <a:cxn ang="0">
                  <a:pos x="T0" y="T1"/>
                </a:cxn>
                <a:cxn ang="0">
                  <a:pos x="T2" y="T3"/>
                </a:cxn>
                <a:cxn ang="0">
                  <a:pos x="T4" y="T5"/>
                </a:cxn>
                <a:cxn ang="0">
                  <a:pos x="T6" y="T7"/>
                </a:cxn>
                <a:cxn ang="0">
                  <a:pos x="T8" y="T9"/>
                </a:cxn>
                <a:cxn ang="0">
                  <a:pos x="T10" y="T11"/>
                </a:cxn>
              </a:cxnLst>
              <a:rect l="0" t="0" r="r" b="b"/>
              <a:pathLst>
                <a:path w="18" h="32">
                  <a:moveTo>
                    <a:pt x="0" y="0"/>
                  </a:moveTo>
                  <a:cubicBezTo>
                    <a:pt x="0" y="32"/>
                    <a:pt x="0" y="32"/>
                    <a:pt x="0" y="32"/>
                  </a:cubicBezTo>
                  <a:cubicBezTo>
                    <a:pt x="6" y="31"/>
                    <a:pt x="11" y="31"/>
                    <a:pt x="16" y="31"/>
                  </a:cubicBezTo>
                  <a:cubicBezTo>
                    <a:pt x="16" y="31"/>
                    <a:pt x="17" y="31"/>
                    <a:pt x="18" y="31"/>
                  </a:cubicBezTo>
                  <a:cubicBezTo>
                    <a:pt x="18" y="0"/>
                    <a:pt x="18" y="0"/>
                    <a:pt x="18"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240"/>
            <p:cNvSpPr>
              <a:spLocks/>
            </p:cNvSpPr>
            <p:nvPr/>
          </p:nvSpPr>
          <p:spPr bwMode="auto">
            <a:xfrm>
              <a:off x="5570538" y="3668713"/>
              <a:ext cx="41275" cy="152400"/>
            </a:xfrm>
            <a:custGeom>
              <a:avLst/>
              <a:gdLst>
                <a:gd name="T0" fmla="*/ 0 w 18"/>
                <a:gd name="T1" fmla="*/ 4 h 67"/>
                <a:gd name="T2" fmla="*/ 0 w 18"/>
                <a:gd name="T3" fmla="*/ 63 h 67"/>
                <a:gd name="T4" fmla="*/ 16 w 18"/>
                <a:gd name="T5" fmla="*/ 67 h 67"/>
                <a:gd name="T6" fmla="*/ 18 w 18"/>
                <a:gd name="T7" fmla="*/ 67 h 67"/>
                <a:gd name="T8" fmla="*/ 18 w 18"/>
                <a:gd name="T9" fmla="*/ 0 h 67"/>
                <a:gd name="T10" fmla="*/ 16 w 18"/>
                <a:gd name="T11" fmla="*/ 0 h 67"/>
                <a:gd name="T12" fmla="*/ 0 w 18"/>
                <a:gd name="T13" fmla="*/ 4 h 67"/>
              </a:gdLst>
              <a:ahLst/>
              <a:cxnLst>
                <a:cxn ang="0">
                  <a:pos x="T0" y="T1"/>
                </a:cxn>
                <a:cxn ang="0">
                  <a:pos x="T2" y="T3"/>
                </a:cxn>
                <a:cxn ang="0">
                  <a:pos x="T4" y="T5"/>
                </a:cxn>
                <a:cxn ang="0">
                  <a:pos x="T6" y="T7"/>
                </a:cxn>
                <a:cxn ang="0">
                  <a:pos x="T8" y="T9"/>
                </a:cxn>
                <a:cxn ang="0">
                  <a:pos x="T10" y="T11"/>
                </a:cxn>
                <a:cxn ang="0">
                  <a:pos x="T12" y="T13"/>
                </a:cxn>
              </a:cxnLst>
              <a:rect l="0" t="0" r="r" b="b"/>
              <a:pathLst>
                <a:path w="18" h="67">
                  <a:moveTo>
                    <a:pt x="0" y="4"/>
                  </a:moveTo>
                  <a:cubicBezTo>
                    <a:pt x="0" y="63"/>
                    <a:pt x="0" y="63"/>
                    <a:pt x="0" y="63"/>
                  </a:cubicBezTo>
                  <a:cubicBezTo>
                    <a:pt x="5" y="65"/>
                    <a:pt x="10" y="67"/>
                    <a:pt x="16" y="67"/>
                  </a:cubicBezTo>
                  <a:cubicBezTo>
                    <a:pt x="16" y="67"/>
                    <a:pt x="17" y="67"/>
                    <a:pt x="18" y="67"/>
                  </a:cubicBezTo>
                  <a:cubicBezTo>
                    <a:pt x="18" y="0"/>
                    <a:pt x="18" y="0"/>
                    <a:pt x="18" y="0"/>
                  </a:cubicBezTo>
                  <a:cubicBezTo>
                    <a:pt x="17" y="0"/>
                    <a:pt x="16" y="0"/>
                    <a:pt x="16" y="0"/>
                  </a:cubicBezTo>
                  <a:cubicBezTo>
                    <a:pt x="10" y="0"/>
                    <a:pt x="5" y="1"/>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Rectangle 241"/>
            <p:cNvSpPr>
              <a:spLocks noChangeArrowheads="1"/>
            </p:cNvSpPr>
            <p:nvPr/>
          </p:nvSpPr>
          <p:spPr bwMode="auto">
            <a:xfrm>
              <a:off x="5795963" y="3506788"/>
              <a:ext cx="7938"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242"/>
            <p:cNvSpPr>
              <a:spLocks/>
            </p:cNvSpPr>
            <p:nvPr/>
          </p:nvSpPr>
          <p:spPr bwMode="auto">
            <a:xfrm>
              <a:off x="5468938" y="3506788"/>
              <a:ext cx="30163" cy="138113"/>
            </a:xfrm>
            <a:custGeom>
              <a:avLst/>
              <a:gdLst>
                <a:gd name="T0" fmla="*/ 0 w 13"/>
                <a:gd name="T1" fmla="*/ 61 h 61"/>
                <a:gd name="T2" fmla="*/ 13 w 13"/>
                <a:gd name="T3" fmla="*/ 48 h 61"/>
                <a:gd name="T4" fmla="*/ 13 w 13"/>
                <a:gd name="T5" fmla="*/ 0 h 61"/>
                <a:gd name="T6" fmla="*/ 0 w 13"/>
                <a:gd name="T7" fmla="*/ 0 h 61"/>
                <a:gd name="T8" fmla="*/ 0 w 13"/>
                <a:gd name="T9" fmla="*/ 61 h 61"/>
              </a:gdLst>
              <a:ahLst/>
              <a:cxnLst>
                <a:cxn ang="0">
                  <a:pos x="T0" y="T1"/>
                </a:cxn>
                <a:cxn ang="0">
                  <a:pos x="T2" y="T3"/>
                </a:cxn>
                <a:cxn ang="0">
                  <a:pos x="T4" y="T5"/>
                </a:cxn>
                <a:cxn ang="0">
                  <a:pos x="T6" y="T7"/>
                </a:cxn>
                <a:cxn ang="0">
                  <a:pos x="T8" y="T9"/>
                </a:cxn>
              </a:cxnLst>
              <a:rect l="0" t="0" r="r" b="b"/>
              <a:pathLst>
                <a:path w="13" h="61">
                  <a:moveTo>
                    <a:pt x="0" y="61"/>
                  </a:moveTo>
                  <a:cubicBezTo>
                    <a:pt x="4" y="56"/>
                    <a:pt x="8" y="52"/>
                    <a:pt x="13" y="48"/>
                  </a:cubicBezTo>
                  <a:cubicBezTo>
                    <a:pt x="13" y="0"/>
                    <a:pt x="13" y="0"/>
                    <a:pt x="13" y="0"/>
                  </a:cubicBezTo>
                  <a:cubicBezTo>
                    <a:pt x="0" y="0"/>
                    <a:pt x="0" y="0"/>
                    <a:pt x="0" y="0"/>
                  </a:cubicBezTo>
                  <a:lnTo>
                    <a:pt x="0"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243"/>
            <p:cNvSpPr>
              <a:spLocks/>
            </p:cNvSpPr>
            <p:nvPr/>
          </p:nvSpPr>
          <p:spPr bwMode="auto">
            <a:xfrm>
              <a:off x="5530851" y="3709988"/>
              <a:ext cx="7938" cy="69850"/>
            </a:xfrm>
            <a:custGeom>
              <a:avLst/>
              <a:gdLst>
                <a:gd name="T0" fmla="*/ 0 w 4"/>
                <a:gd name="T1" fmla="*/ 15 h 31"/>
                <a:gd name="T2" fmla="*/ 4 w 4"/>
                <a:gd name="T3" fmla="*/ 31 h 31"/>
                <a:gd name="T4" fmla="*/ 4 w 4"/>
                <a:gd name="T5" fmla="*/ 0 h 31"/>
                <a:gd name="T6" fmla="*/ 0 w 4"/>
                <a:gd name="T7" fmla="*/ 15 h 31"/>
              </a:gdLst>
              <a:ahLst/>
              <a:cxnLst>
                <a:cxn ang="0">
                  <a:pos x="T0" y="T1"/>
                </a:cxn>
                <a:cxn ang="0">
                  <a:pos x="T2" y="T3"/>
                </a:cxn>
                <a:cxn ang="0">
                  <a:pos x="T4" y="T5"/>
                </a:cxn>
                <a:cxn ang="0">
                  <a:pos x="T6" y="T7"/>
                </a:cxn>
              </a:cxnLst>
              <a:rect l="0" t="0" r="r" b="b"/>
              <a:pathLst>
                <a:path w="4" h="31">
                  <a:moveTo>
                    <a:pt x="0" y="15"/>
                  </a:moveTo>
                  <a:cubicBezTo>
                    <a:pt x="0" y="21"/>
                    <a:pt x="2" y="26"/>
                    <a:pt x="4" y="31"/>
                  </a:cubicBezTo>
                  <a:cubicBezTo>
                    <a:pt x="4" y="0"/>
                    <a:pt x="4" y="0"/>
                    <a:pt x="4" y="0"/>
                  </a:cubicBezTo>
                  <a:cubicBezTo>
                    <a:pt x="2" y="5"/>
                    <a:pt x="0" y="10"/>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244"/>
            <p:cNvSpPr>
              <a:spLocks noEditPoints="1"/>
            </p:cNvSpPr>
            <p:nvPr/>
          </p:nvSpPr>
          <p:spPr bwMode="auto">
            <a:xfrm>
              <a:off x="5468938" y="3608388"/>
              <a:ext cx="334963" cy="334963"/>
            </a:xfrm>
            <a:custGeom>
              <a:avLst/>
              <a:gdLst>
                <a:gd name="T0" fmla="*/ 61 w 148"/>
                <a:gd name="T1" fmla="*/ 121 h 148"/>
                <a:gd name="T2" fmla="*/ 100 w 148"/>
                <a:gd name="T3" fmla="*/ 106 h 148"/>
                <a:gd name="T4" fmla="*/ 102 w 148"/>
                <a:gd name="T5" fmla="*/ 104 h 148"/>
                <a:gd name="T6" fmla="*/ 145 w 148"/>
                <a:gd name="T7" fmla="*/ 147 h 148"/>
                <a:gd name="T8" fmla="*/ 146 w 148"/>
                <a:gd name="T9" fmla="*/ 148 h 148"/>
                <a:gd name="T10" fmla="*/ 148 w 148"/>
                <a:gd name="T11" fmla="*/ 146 h 148"/>
                <a:gd name="T12" fmla="*/ 148 w 148"/>
                <a:gd name="T13" fmla="*/ 145 h 148"/>
                <a:gd name="T14" fmla="*/ 105 w 148"/>
                <a:gd name="T15" fmla="*/ 102 h 148"/>
                <a:gd name="T16" fmla="*/ 106 w 148"/>
                <a:gd name="T17" fmla="*/ 100 h 148"/>
                <a:gd name="T18" fmla="*/ 121 w 148"/>
                <a:gd name="T19" fmla="*/ 60 h 148"/>
                <a:gd name="T20" fmla="*/ 61 w 148"/>
                <a:gd name="T21" fmla="*/ 0 h 148"/>
                <a:gd name="T22" fmla="*/ 0 w 148"/>
                <a:gd name="T23" fmla="*/ 60 h 148"/>
                <a:gd name="T24" fmla="*/ 61 w 148"/>
                <a:gd name="T25" fmla="*/ 121 h 148"/>
                <a:gd name="T26" fmla="*/ 61 w 148"/>
                <a:gd name="T27" fmla="*/ 4 h 148"/>
                <a:gd name="T28" fmla="*/ 117 w 148"/>
                <a:gd name="T29" fmla="*/ 60 h 148"/>
                <a:gd name="T30" fmla="*/ 61 w 148"/>
                <a:gd name="T31" fmla="*/ 117 h 148"/>
                <a:gd name="T32" fmla="*/ 4 w 148"/>
                <a:gd name="T33" fmla="*/ 60 h 148"/>
                <a:gd name="T34" fmla="*/ 61 w 148"/>
                <a:gd name="T35" fmla="*/ 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8" h="148">
                  <a:moveTo>
                    <a:pt x="61" y="121"/>
                  </a:moveTo>
                  <a:cubicBezTo>
                    <a:pt x="75" y="121"/>
                    <a:pt x="89" y="116"/>
                    <a:pt x="100" y="106"/>
                  </a:cubicBezTo>
                  <a:cubicBezTo>
                    <a:pt x="102" y="104"/>
                    <a:pt x="102" y="104"/>
                    <a:pt x="102" y="104"/>
                  </a:cubicBezTo>
                  <a:cubicBezTo>
                    <a:pt x="145" y="147"/>
                    <a:pt x="145" y="147"/>
                    <a:pt x="145" y="147"/>
                  </a:cubicBezTo>
                  <a:cubicBezTo>
                    <a:pt x="145" y="148"/>
                    <a:pt x="146" y="148"/>
                    <a:pt x="146" y="148"/>
                  </a:cubicBezTo>
                  <a:cubicBezTo>
                    <a:pt x="147" y="148"/>
                    <a:pt x="148" y="147"/>
                    <a:pt x="148" y="146"/>
                  </a:cubicBezTo>
                  <a:cubicBezTo>
                    <a:pt x="148" y="146"/>
                    <a:pt x="148" y="145"/>
                    <a:pt x="148" y="145"/>
                  </a:cubicBezTo>
                  <a:cubicBezTo>
                    <a:pt x="105" y="102"/>
                    <a:pt x="105" y="102"/>
                    <a:pt x="105" y="102"/>
                  </a:cubicBezTo>
                  <a:cubicBezTo>
                    <a:pt x="106" y="100"/>
                    <a:pt x="106" y="100"/>
                    <a:pt x="106" y="100"/>
                  </a:cubicBezTo>
                  <a:cubicBezTo>
                    <a:pt x="116" y="89"/>
                    <a:pt x="121" y="75"/>
                    <a:pt x="121" y="60"/>
                  </a:cubicBezTo>
                  <a:cubicBezTo>
                    <a:pt x="121" y="27"/>
                    <a:pt x="94" y="0"/>
                    <a:pt x="61" y="0"/>
                  </a:cubicBezTo>
                  <a:cubicBezTo>
                    <a:pt x="27" y="0"/>
                    <a:pt x="0" y="27"/>
                    <a:pt x="0" y="60"/>
                  </a:cubicBezTo>
                  <a:cubicBezTo>
                    <a:pt x="0" y="94"/>
                    <a:pt x="27" y="121"/>
                    <a:pt x="61" y="121"/>
                  </a:cubicBezTo>
                  <a:close/>
                  <a:moveTo>
                    <a:pt x="61" y="4"/>
                  </a:moveTo>
                  <a:cubicBezTo>
                    <a:pt x="92" y="4"/>
                    <a:pt x="117" y="29"/>
                    <a:pt x="117" y="60"/>
                  </a:cubicBezTo>
                  <a:cubicBezTo>
                    <a:pt x="117" y="92"/>
                    <a:pt x="92" y="117"/>
                    <a:pt x="61" y="117"/>
                  </a:cubicBezTo>
                  <a:cubicBezTo>
                    <a:pt x="29" y="117"/>
                    <a:pt x="4" y="92"/>
                    <a:pt x="4" y="60"/>
                  </a:cubicBezTo>
                  <a:cubicBezTo>
                    <a:pt x="4" y="29"/>
                    <a:pt x="29" y="4"/>
                    <a:pt x="6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3" name="Group 202"/>
          <p:cNvGrpSpPr/>
          <p:nvPr/>
        </p:nvGrpSpPr>
        <p:grpSpPr>
          <a:xfrm>
            <a:off x="6284918" y="3567116"/>
            <a:ext cx="434975" cy="314325"/>
            <a:chOff x="6284913" y="3567113"/>
            <a:chExt cx="434975" cy="314325"/>
          </a:xfrm>
          <a:solidFill>
            <a:schemeClr val="tx2">
              <a:lumMod val="20000"/>
              <a:lumOff val="80000"/>
            </a:schemeClr>
          </a:solidFill>
        </p:grpSpPr>
        <p:sp>
          <p:nvSpPr>
            <p:cNvPr id="204" name="Rectangle 245"/>
            <p:cNvSpPr>
              <a:spLocks noChangeArrowheads="1"/>
            </p:cNvSpPr>
            <p:nvPr/>
          </p:nvSpPr>
          <p:spPr bwMode="auto">
            <a:xfrm>
              <a:off x="6488113" y="3832225"/>
              <a:ext cx="2857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Rectangle 246"/>
            <p:cNvSpPr>
              <a:spLocks noChangeArrowheads="1"/>
            </p:cNvSpPr>
            <p:nvPr/>
          </p:nvSpPr>
          <p:spPr bwMode="auto">
            <a:xfrm>
              <a:off x="6386513" y="3832225"/>
              <a:ext cx="2857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247"/>
            <p:cNvSpPr>
              <a:spLocks noChangeArrowheads="1"/>
            </p:cNvSpPr>
            <p:nvPr/>
          </p:nvSpPr>
          <p:spPr bwMode="auto">
            <a:xfrm>
              <a:off x="6446838" y="3832225"/>
              <a:ext cx="952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248"/>
            <p:cNvSpPr>
              <a:spLocks/>
            </p:cNvSpPr>
            <p:nvPr/>
          </p:nvSpPr>
          <p:spPr bwMode="auto">
            <a:xfrm>
              <a:off x="6303963" y="3832225"/>
              <a:ext cx="9525" cy="47625"/>
            </a:xfrm>
            <a:custGeom>
              <a:avLst/>
              <a:gdLst>
                <a:gd name="T0" fmla="*/ 4 w 4"/>
                <a:gd name="T1" fmla="*/ 21 h 21"/>
                <a:gd name="T2" fmla="*/ 4 w 4"/>
                <a:gd name="T3" fmla="*/ 0 h 21"/>
                <a:gd name="T4" fmla="*/ 0 w 4"/>
                <a:gd name="T5" fmla="*/ 0 h 21"/>
                <a:gd name="T6" fmla="*/ 0 w 4"/>
                <a:gd name="T7" fmla="*/ 15 h 21"/>
                <a:gd name="T8" fmla="*/ 4 w 4"/>
                <a:gd name="T9" fmla="*/ 21 h 21"/>
              </a:gdLst>
              <a:ahLst/>
              <a:cxnLst>
                <a:cxn ang="0">
                  <a:pos x="T0" y="T1"/>
                </a:cxn>
                <a:cxn ang="0">
                  <a:pos x="T2" y="T3"/>
                </a:cxn>
                <a:cxn ang="0">
                  <a:pos x="T4" y="T5"/>
                </a:cxn>
                <a:cxn ang="0">
                  <a:pos x="T6" y="T7"/>
                </a:cxn>
                <a:cxn ang="0">
                  <a:pos x="T8" y="T9"/>
                </a:cxn>
              </a:cxnLst>
              <a:rect l="0" t="0" r="r" b="b"/>
              <a:pathLst>
                <a:path w="4" h="21">
                  <a:moveTo>
                    <a:pt x="4" y="21"/>
                  </a:moveTo>
                  <a:cubicBezTo>
                    <a:pt x="4" y="0"/>
                    <a:pt x="4" y="0"/>
                    <a:pt x="4" y="0"/>
                  </a:cubicBezTo>
                  <a:cubicBezTo>
                    <a:pt x="0" y="0"/>
                    <a:pt x="0" y="0"/>
                    <a:pt x="0" y="0"/>
                  </a:cubicBezTo>
                  <a:cubicBezTo>
                    <a:pt x="0" y="15"/>
                    <a:pt x="0" y="15"/>
                    <a:pt x="0" y="15"/>
                  </a:cubicBezTo>
                  <a:cubicBezTo>
                    <a:pt x="0" y="18"/>
                    <a:pt x="1" y="20"/>
                    <a:pt x="4"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Rectangle 249"/>
            <p:cNvSpPr>
              <a:spLocks noChangeArrowheads="1"/>
            </p:cNvSpPr>
            <p:nvPr/>
          </p:nvSpPr>
          <p:spPr bwMode="auto">
            <a:xfrm>
              <a:off x="6345238" y="3832225"/>
              <a:ext cx="952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Rectangle 250"/>
            <p:cNvSpPr>
              <a:spLocks noChangeArrowheads="1"/>
            </p:cNvSpPr>
            <p:nvPr/>
          </p:nvSpPr>
          <p:spPr bwMode="auto">
            <a:xfrm>
              <a:off x="6589713" y="3832225"/>
              <a:ext cx="7938"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251"/>
            <p:cNvSpPr>
              <a:spLocks/>
            </p:cNvSpPr>
            <p:nvPr/>
          </p:nvSpPr>
          <p:spPr bwMode="auto">
            <a:xfrm>
              <a:off x="6670676" y="3832225"/>
              <a:ext cx="28575" cy="49213"/>
            </a:xfrm>
            <a:custGeom>
              <a:avLst/>
              <a:gdLst>
                <a:gd name="T0" fmla="*/ 13 w 13"/>
                <a:gd name="T1" fmla="*/ 0 h 22"/>
                <a:gd name="T2" fmla="*/ 0 w 13"/>
                <a:gd name="T3" fmla="*/ 0 h 22"/>
                <a:gd name="T4" fmla="*/ 0 w 13"/>
                <a:gd name="T5" fmla="*/ 22 h 22"/>
                <a:gd name="T6" fmla="*/ 7 w 13"/>
                <a:gd name="T7" fmla="*/ 22 h 22"/>
                <a:gd name="T8" fmla="*/ 13 w 13"/>
                <a:gd name="T9" fmla="*/ 15 h 22"/>
                <a:gd name="T10" fmla="*/ 13 w 13"/>
                <a:gd name="T11" fmla="*/ 0 h 22"/>
              </a:gdLst>
              <a:ahLst/>
              <a:cxnLst>
                <a:cxn ang="0">
                  <a:pos x="T0" y="T1"/>
                </a:cxn>
                <a:cxn ang="0">
                  <a:pos x="T2" y="T3"/>
                </a:cxn>
                <a:cxn ang="0">
                  <a:pos x="T4" y="T5"/>
                </a:cxn>
                <a:cxn ang="0">
                  <a:pos x="T6" y="T7"/>
                </a:cxn>
                <a:cxn ang="0">
                  <a:pos x="T8" y="T9"/>
                </a:cxn>
                <a:cxn ang="0">
                  <a:pos x="T10" y="T11"/>
                </a:cxn>
              </a:cxnLst>
              <a:rect l="0" t="0" r="r" b="b"/>
              <a:pathLst>
                <a:path w="13" h="22">
                  <a:moveTo>
                    <a:pt x="13" y="0"/>
                  </a:moveTo>
                  <a:cubicBezTo>
                    <a:pt x="0" y="0"/>
                    <a:pt x="0" y="0"/>
                    <a:pt x="0" y="0"/>
                  </a:cubicBezTo>
                  <a:cubicBezTo>
                    <a:pt x="0" y="22"/>
                    <a:pt x="0" y="22"/>
                    <a:pt x="0" y="22"/>
                  </a:cubicBezTo>
                  <a:cubicBezTo>
                    <a:pt x="7" y="22"/>
                    <a:pt x="7" y="22"/>
                    <a:pt x="7" y="22"/>
                  </a:cubicBezTo>
                  <a:cubicBezTo>
                    <a:pt x="10" y="22"/>
                    <a:pt x="13" y="19"/>
                    <a:pt x="13" y="15"/>
                  </a:cubicBez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Rectangle 252"/>
            <p:cNvSpPr>
              <a:spLocks noChangeArrowheads="1"/>
            </p:cNvSpPr>
            <p:nvPr/>
          </p:nvSpPr>
          <p:spPr bwMode="auto">
            <a:xfrm>
              <a:off x="6548438" y="3832225"/>
              <a:ext cx="952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Rectangle 253"/>
            <p:cNvSpPr>
              <a:spLocks noChangeArrowheads="1"/>
            </p:cNvSpPr>
            <p:nvPr/>
          </p:nvSpPr>
          <p:spPr bwMode="auto">
            <a:xfrm>
              <a:off x="6629401" y="3832225"/>
              <a:ext cx="952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254"/>
            <p:cNvSpPr>
              <a:spLocks/>
            </p:cNvSpPr>
            <p:nvPr/>
          </p:nvSpPr>
          <p:spPr bwMode="auto">
            <a:xfrm>
              <a:off x="6303963" y="3567113"/>
              <a:ext cx="9525" cy="152400"/>
            </a:xfrm>
            <a:custGeom>
              <a:avLst/>
              <a:gdLst>
                <a:gd name="T0" fmla="*/ 0 w 4"/>
                <a:gd name="T1" fmla="*/ 67 h 67"/>
                <a:gd name="T2" fmla="*/ 4 w 4"/>
                <a:gd name="T3" fmla="*/ 67 h 67"/>
                <a:gd name="T4" fmla="*/ 4 w 4"/>
                <a:gd name="T5" fmla="*/ 0 h 67"/>
                <a:gd name="T6" fmla="*/ 0 w 4"/>
                <a:gd name="T7" fmla="*/ 6 h 67"/>
                <a:gd name="T8" fmla="*/ 0 w 4"/>
                <a:gd name="T9" fmla="*/ 67 h 67"/>
              </a:gdLst>
              <a:ahLst/>
              <a:cxnLst>
                <a:cxn ang="0">
                  <a:pos x="T0" y="T1"/>
                </a:cxn>
                <a:cxn ang="0">
                  <a:pos x="T2" y="T3"/>
                </a:cxn>
                <a:cxn ang="0">
                  <a:pos x="T4" y="T5"/>
                </a:cxn>
                <a:cxn ang="0">
                  <a:pos x="T6" y="T7"/>
                </a:cxn>
                <a:cxn ang="0">
                  <a:pos x="T8" y="T9"/>
                </a:cxn>
              </a:cxnLst>
              <a:rect l="0" t="0" r="r" b="b"/>
              <a:pathLst>
                <a:path w="4" h="67">
                  <a:moveTo>
                    <a:pt x="0" y="67"/>
                  </a:moveTo>
                  <a:cubicBezTo>
                    <a:pt x="4" y="67"/>
                    <a:pt x="4" y="67"/>
                    <a:pt x="4" y="67"/>
                  </a:cubicBezTo>
                  <a:cubicBezTo>
                    <a:pt x="4" y="0"/>
                    <a:pt x="4" y="0"/>
                    <a:pt x="4" y="0"/>
                  </a:cubicBezTo>
                  <a:cubicBezTo>
                    <a:pt x="1" y="1"/>
                    <a:pt x="0" y="4"/>
                    <a:pt x="0" y="6"/>
                  </a:cubicBezTo>
                  <a:lnTo>
                    <a:pt x="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Rectangle 255"/>
            <p:cNvSpPr>
              <a:spLocks noChangeArrowheads="1"/>
            </p:cNvSpPr>
            <p:nvPr/>
          </p:nvSpPr>
          <p:spPr bwMode="auto">
            <a:xfrm>
              <a:off x="6589713" y="3567113"/>
              <a:ext cx="7938"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Rectangle 256"/>
            <p:cNvSpPr>
              <a:spLocks noChangeArrowheads="1"/>
            </p:cNvSpPr>
            <p:nvPr/>
          </p:nvSpPr>
          <p:spPr bwMode="auto">
            <a:xfrm>
              <a:off x="6548438" y="3567113"/>
              <a:ext cx="9525"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57"/>
            <p:cNvSpPr>
              <a:spLocks/>
            </p:cNvSpPr>
            <p:nvPr/>
          </p:nvSpPr>
          <p:spPr bwMode="auto">
            <a:xfrm>
              <a:off x="6670676" y="3567113"/>
              <a:ext cx="28575" cy="152400"/>
            </a:xfrm>
            <a:custGeom>
              <a:avLst/>
              <a:gdLst>
                <a:gd name="T0" fmla="*/ 13 w 13"/>
                <a:gd name="T1" fmla="*/ 67 h 67"/>
                <a:gd name="T2" fmla="*/ 13 w 13"/>
                <a:gd name="T3" fmla="*/ 6 h 67"/>
                <a:gd name="T4" fmla="*/ 7 w 13"/>
                <a:gd name="T5" fmla="*/ 0 h 67"/>
                <a:gd name="T6" fmla="*/ 0 w 13"/>
                <a:gd name="T7" fmla="*/ 0 h 67"/>
                <a:gd name="T8" fmla="*/ 0 w 13"/>
                <a:gd name="T9" fmla="*/ 67 h 67"/>
                <a:gd name="T10" fmla="*/ 13 w 13"/>
                <a:gd name="T11" fmla="*/ 67 h 67"/>
              </a:gdLst>
              <a:ahLst/>
              <a:cxnLst>
                <a:cxn ang="0">
                  <a:pos x="T0" y="T1"/>
                </a:cxn>
                <a:cxn ang="0">
                  <a:pos x="T2" y="T3"/>
                </a:cxn>
                <a:cxn ang="0">
                  <a:pos x="T4" y="T5"/>
                </a:cxn>
                <a:cxn ang="0">
                  <a:pos x="T6" y="T7"/>
                </a:cxn>
                <a:cxn ang="0">
                  <a:pos x="T8" y="T9"/>
                </a:cxn>
                <a:cxn ang="0">
                  <a:pos x="T10" y="T11"/>
                </a:cxn>
              </a:cxnLst>
              <a:rect l="0" t="0" r="r" b="b"/>
              <a:pathLst>
                <a:path w="13" h="67">
                  <a:moveTo>
                    <a:pt x="13" y="67"/>
                  </a:moveTo>
                  <a:cubicBezTo>
                    <a:pt x="13" y="6"/>
                    <a:pt x="13" y="6"/>
                    <a:pt x="13" y="6"/>
                  </a:cubicBezTo>
                  <a:cubicBezTo>
                    <a:pt x="13" y="3"/>
                    <a:pt x="10" y="0"/>
                    <a:pt x="7" y="0"/>
                  </a:cubicBezTo>
                  <a:cubicBezTo>
                    <a:pt x="0" y="0"/>
                    <a:pt x="0" y="0"/>
                    <a:pt x="0" y="0"/>
                  </a:cubicBezTo>
                  <a:cubicBezTo>
                    <a:pt x="0" y="67"/>
                    <a:pt x="0" y="67"/>
                    <a:pt x="0" y="67"/>
                  </a:cubicBezTo>
                  <a:lnTo>
                    <a:pt x="13"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Rectangle 258"/>
            <p:cNvSpPr>
              <a:spLocks noChangeArrowheads="1"/>
            </p:cNvSpPr>
            <p:nvPr/>
          </p:nvSpPr>
          <p:spPr bwMode="auto">
            <a:xfrm>
              <a:off x="6629401" y="3567113"/>
              <a:ext cx="9525"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259"/>
            <p:cNvSpPr>
              <a:spLocks noEditPoints="1"/>
            </p:cNvSpPr>
            <p:nvPr/>
          </p:nvSpPr>
          <p:spPr bwMode="auto">
            <a:xfrm>
              <a:off x="6284913" y="3751263"/>
              <a:ext cx="434975" cy="49213"/>
            </a:xfrm>
            <a:custGeom>
              <a:avLst/>
              <a:gdLst>
                <a:gd name="T0" fmla="*/ 193 w 193"/>
                <a:gd name="T1" fmla="*/ 6 h 22"/>
                <a:gd name="T2" fmla="*/ 187 w 193"/>
                <a:gd name="T3" fmla="*/ 0 h 22"/>
                <a:gd name="T4" fmla="*/ 6 w 193"/>
                <a:gd name="T5" fmla="*/ 0 h 22"/>
                <a:gd name="T6" fmla="*/ 0 w 193"/>
                <a:gd name="T7" fmla="*/ 6 h 22"/>
                <a:gd name="T8" fmla="*/ 0 w 193"/>
                <a:gd name="T9" fmla="*/ 15 h 22"/>
                <a:gd name="T10" fmla="*/ 6 w 193"/>
                <a:gd name="T11" fmla="*/ 22 h 22"/>
                <a:gd name="T12" fmla="*/ 187 w 193"/>
                <a:gd name="T13" fmla="*/ 22 h 22"/>
                <a:gd name="T14" fmla="*/ 193 w 193"/>
                <a:gd name="T15" fmla="*/ 15 h 22"/>
                <a:gd name="T16" fmla="*/ 193 w 193"/>
                <a:gd name="T17" fmla="*/ 6 h 22"/>
                <a:gd name="T18" fmla="*/ 189 w 193"/>
                <a:gd name="T19" fmla="*/ 18 h 22"/>
                <a:gd name="T20" fmla="*/ 4 w 193"/>
                <a:gd name="T21" fmla="*/ 18 h 22"/>
                <a:gd name="T22" fmla="*/ 4 w 193"/>
                <a:gd name="T23" fmla="*/ 4 h 22"/>
                <a:gd name="T24" fmla="*/ 189 w 193"/>
                <a:gd name="T25" fmla="*/ 4 h 22"/>
                <a:gd name="T26" fmla="*/ 189 w 193"/>
                <a:gd name="T27"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22">
                  <a:moveTo>
                    <a:pt x="193" y="6"/>
                  </a:moveTo>
                  <a:cubicBezTo>
                    <a:pt x="193" y="3"/>
                    <a:pt x="190" y="0"/>
                    <a:pt x="187" y="0"/>
                  </a:cubicBezTo>
                  <a:cubicBezTo>
                    <a:pt x="6" y="0"/>
                    <a:pt x="6" y="0"/>
                    <a:pt x="6" y="0"/>
                  </a:cubicBezTo>
                  <a:cubicBezTo>
                    <a:pt x="3" y="0"/>
                    <a:pt x="0" y="3"/>
                    <a:pt x="0" y="6"/>
                  </a:cubicBezTo>
                  <a:cubicBezTo>
                    <a:pt x="0" y="15"/>
                    <a:pt x="0" y="15"/>
                    <a:pt x="0" y="15"/>
                  </a:cubicBezTo>
                  <a:cubicBezTo>
                    <a:pt x="0" y="19"/>
                    <a:pt x="3" y="22"/>
                    <a:pt x="6" y="22"/>
                  </a:cubicBezTo>
                  <a:cubicBezTo>
                    <a:pt x="187" y="22"/>
                    <a:pt x="187" y="22"/>
                    <a:pt x="187" y="22"/>
                  </a:cubicBezTo>
                  <a:cubicBezTo>
                    <a:pt x="190" y="22"/>
                    <a:pt x="193" y="19"/>
                    <a:pt x="193" y="15"/>
                  </a:cubicBezTo>
                  <a:lnTo>
                    <a:pt x="193" y="6"/>
                  </a:lnTo>
                  <a:close/>
                  <a:moveTo>
                    <a:pt x="189" y="18"/>
                  </a:moveTo>
                  <a:cubicBezTo>
                    <a:pt x="4" y="18"/>
                    <a:pt x="4" y="18"/>
                    <a:pt x="4" y="18"/>
                  </a:cubicBezTo>
                  <a:cubicBezTo>
                    <a:pt x="4" y="4"/>
                    <a:pt x="4" y="4"/>
                    <a:pt x="4" y="4"/>
                  </a:cubicBezTo>
                  <a:cubicBezTo>
                    <a:pt x="189" y="4"/>
                    <a:pt x="189" y="4"/>
                    <a:pt x="189" y="4"/>
                  </a:cubicBezTo>
                  <a:lnTo>
                    <a:pt x="18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Rectangle 260"/>
            <p:cNvSpPr>
              <a:spLocks noChangeArrowheads="1"/>
            </p:cNvSpPr>
            <p:nvPr/>
          </p:nvSpPr>
          <p:spPr bwMode="auto">
            <a:xfrm>
              <a:off x="6386513" y="3567113"/>
              <a:ext cx="28575"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Rectangle 261"/>
            <p:cNvSpPr>
              <a:spLocks noChangeArrowheads="1"/>
            </p:cNvSpPr>
            <p:nvPr/>
          </p:nvSpPr>
          <p:spPr bwMode="auto">
            <a:xfrm>
              <a:off x="6488113" y="3567113"/>
              <a:ext cx="28575"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Rectangle 262"/>
            <p:cNvSpPr>
              <a:spLocks noChangeArrowheads="1"/>
            </p:cNvSpPr>
            <p:nvPr/>
          </p:nvSpPr>
          <p:spPr bwMode="auto">
            <a:xfrm>
              <a:off x="6345238" y="3567113"/>
              <a:ext cx="9525"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Rectangle 263"/>
            <p:cNvSpPr>
              <a:spLocks noChangeArrowheads="1"/>
            </p:cNvSpPr>
            <p:nvPr/>
          </p:nvSpPr>
          <p:spPr bwMode="auto">
            <a:xfrm>
              <a:off x="6446838" y="3567113"/>
              <a:ext cx="9525"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3" name="Group 222"/>
          <p:cNvGrpSpPr/>
          <p:nvPr/>
        </p:nvGrpSpPr>
        <p:grpSpPr>
          <a:xfrm>
            <a:off x="7140582" y="3506789"/>
            <a:ext cx="434975" cy="436563"/>
            <a:chOff x="7140576" y="3506788"/>
            <a:chExt cx="434975" cy="436563"/>
          </a:xfrm>
          <a:solidFill>
            <a:schemeClr val="tx2">
              <a:lumMod val="20000"/>
              <a:lumOff val="80000"/>
            </a:schemeClr>
          </a:solidFill>
        </p:grpSpPr>
        <p:sp>
          <p:nvSpPr>
            <p:cNvPr id="224" name="Oval 264"/>
            <p:cNvSpPr>
              <a:spLocks noChangeArrowheads="1"/>
            </p:cNvSpPr>
            <p:nvPr/>
          </p:nvSpPr>
          <p:spPr bwMode="auto">
            <a:xfrm>
              <a:off x="7221538" y="3698875"/>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265"/>
            <p:cNvSpPr>
              <a:spLocks/>
            </p:cNvSpPr>
            <p:nvPr/>
          </p:nvSpPr>
          <p:spPr bwMode="auto">
            <a:xfrm>
              <a:off x="7242176" y="3587750"/>
              <a:ext cx="150813" cy="9525"/>
            </a:xfrm>
            <a:custGeom>
              <a:avLst/>
              <a:gdLst>
                <a:gd name="T0" fmla="*/ 2 w 67"/>
                <a:gd name="T1" fmla="*/ 0 h 4"/>
                <a:gd name="T2" fmla="*/ 0 w 67"/>
                <a:gd name="T3" fmla="*/ 2 h 4"/>
                <a:gd name="T4" fmla="*/ 2 w 67"/>
                <a:gd name="T5" fmla="*/ 4 h 4"/>
                <a:gd name="T6" fmla="*/ 65 w 67"/>
                <a:gd name="T7" fmla="*/ 4 h 4"/>
                <a:gd name="T8" fmla="*/ 67 w 67"/>
                <a:gd name="T9" fmla="*/ 2 h 4"/>
                <a:gd name="T10" fmla="*/ 65 w 67"/>
                <a:gd name="T11" fmla="*/ 0 h 4"/>
                <a:gd name="T12" fmla="*/ 2 w 6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0"/>
                  </a:moveTo>
                  <a:cubicBezTo>
                    <a:pt x="1" y="0"/>
                    <a:pt x="0" y="1"/>
                    <a:pt x="0" y="2"/>
                  </a:cubicBezTo>
                  <a:cubicBezTo>
                    <a:pt x="0" y="3"/>
                    <a:pt x="1" y="4"/>
                    <a:pt x="2" y="4"/>
                  </a:cubicBezTo>
                  <a:cubicBezTo>
                    <a:pt x="65" y="4"/>
                    <a:pt x="65" y="4"/>
                    <a:pt x="65" y="4"/>
                  </a:cubicBezTo>
                  <a:cubicBezTo>
                    <a:pt x="66" y="4"/>
                    <a:pt x="67" y="3"/>
                    <a:pt x="67" y="2"/>
                  </a:cubicBezTo>
                  <a:cubicBezTo>
                    <a:pt x="67" y="1"/>
                    <a:pt x="66" y="0"/>
                    <a:pt x="65"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66"/>
            <p:cNvSpPr>
              <a:spLocks noEditPoints="1"/>
            </p:cNvSpPr>
            <p:nvPr/>
          </p:nvSpPr>
          <p:spPr bwMode="auto">
            <a:xfrm>
              <a:off x="7140576" y="3506788"/>
              <a:ext cx="434975" cy="436563"/>
            </a:xfrm>
            <a:custGeom>
              <a:avLst/>
              <a:gdLst>
                <a:gd name="T0" fmla="*/ 186 w 193"/>
                <a:gd name="T1" fmla="*/ 63 h 193"/>
                <a:gd name="T2" fmla="*/ 175 w 193"/>
                <a:gd name="T3" fmla="*/ 34 h 193"/>
                <a:gd name="T4" fmla="*/ 24 w 193"/>
                <a:gd name="T5" fmla="*/ 0 h 193"/>
                <a:gd name="T6" fmla="*/ 18 w 193"/>
                <a:gd name="T7" fmla="*/ 63 h 193"/>
                <a:gd name="T8" fmla="*/ 0 w 193"/>
                <a:gd name="T9" fmla="*/ 69 h 193"/>
                <a:gd name="T10" fmla="*/ 6 w 193"/>
                <a:gd name="T11" fmla="*/ 112 h 193"/>
                <a:gd name="T12" fmla="*/ 18 w 193"/>
                <a:gd name="T13" fmla="*/ 191 h 193"/>
                <a:gd name="T14" fmla="*/ 21 w 193"/>
                <a:gd name="T15" fmla="*/ 191 h 193"/>
                <a:gd name="T16" fmla="*/ 36 w 193"/>
                <a:gd name="T17" fmla="*/ 112 h 193"/>
                <a:gd name="T18" fmla="*/ 38 w 193"/>
                <a:gd name="T19" fmla="*/ 166 h 193"/>
                <a:gd name="T20" fmla="*/ 39 w 193"/>
                <a:gd name="T21" fmla="*/ 112 h 193"/>
                <a:gd name="T22" fmla="*/ 54 w 193"/>
                <a:gd name="T23" fmla="*/ 137 h 193"/>
                <a:gd name="T24" fmla="*/ 58 w 193"/>
                <a:gd name="T25" fmla="*/ 137 h 193"/>
                <a:gd name="T26" fmla="*/ 72 w 193"/>
                <a:gd name="T27" fmla="*/ 112 h 193"/>
                <a:gd name="T28" fmla="*/ 74 w 193"/>
                <a:gd name="T29" fmla="*/ 184 h 193"/>
                <a:gd name="T30" fmla="*/ 76 w 193"/>
                <a:gd name="T31" fmla="*/ 112 h 193"/>
                <a:gd name="T32" fmla="*/ 94 w 193"/>
                <a:gd name="T33" fmla="*/ 173 h 193"/>
                <a:gd name="T34" fmla="*/ 98 w 193"/>
                <a:gd name="T35" fmla="*/ 173 h 193"/>
                <a:gd name="T36" fmla="*/ 117 w 193"/>
                <a:gd name="T37" fmla="*/ 112 h 193"/>
                <a:gd name="T38" fmla="*/ 119 w 193"/>
                <a:gd name="T39" fmla="*/ 148 h 193"/>
                <a:gd name="T40" fmla="*/ 121 w 193"/>
                <a:gd name="T41" fmla="*/ 112 h 193"/>
                <a:gd name="T42" fmla="*/ 135 w 193"/>
                <a:gd name="T43" fmla="*/ 155 h 193"/>
                <a:gd name="T44" fmla="*/ 139 w 193"/>
                <a:gd name="T45" fmla="*/ 155 h 193"/>
                <a:gd name="T46" fmla="*/ 153 w 193"/>
                <a:gd name="T47" fmla="*/ 112 h 193"/>
                <a:gd name="T48" fmla="*/ 155 w 193"/>
                <a:gd name="T49" fmla="*/ 184 h 193"/>
                <a:gd name="T50" fmla="*/ 157 w 193"/>
                <a:gd name="T51" fmla="*/ 112 h 193"/>
                <a:gd name="T52" fmla="*/ 171 w 193"/>
                <a:gd name="T53" fmla="*/ 173 h 193"/>
                <a:gd name="T54" fmla="*/ 175 w 193"/>
                <a:gd name="T55" fmla="*/ 173 h 193"/>
                <a:gd name="T56" fmla="*/ 186 w 193"/>
                <a:gd name="T57" fmla="*/ 112 h 193"/>
                <a:gd name="T58" fmla="*/ 193 w 193"/>
                <a:gd name="T59" fmla="*/ 69 h 193"/>
                <a:gd name="T60" fmla="*/ 170 w 193"/>
                <a:gd name="T61" fmla="*/ 36 h 193"/>
                <a:gd name="T62" fmla="*/ 139 w 193"/>
                <a:gd name="T63" fmla="*/ 4 h 193"/>
                <a:gd name="T64" fmla="*/ 135 w 193"/>
                <a:gd name="T65" fmla="*/ 4 h 193"/>
                <a:gd name="T66" fmla="*/ 137 w 193"/>
                <a:gd name="T67" fmla="*/ 40 h 193"/>
                <a:gd name="T68" fmla="*/ 171 w 193"/>
                <a:gd name="T69" fmla="*/ 63 h 193"/>
                <a:gd name="T70" fmla="*/ 21 w 193"/>
                <a:gd name="T71" fmla="*/ 4 h 193"/>
                <a:gd name="T72" fmla="*/ 3 w 193"/>
                <a:gd name="T73" fmla="*/ 108 h 193"/>
                <a:gd name="T74" fmla="*/ 189 w 193"/>
                <a:gd name="T75" fmla="*/ 6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69"/>
                  </a:moveTo>
                  <a:cubicBezTo>
                    <a:pt x="193" y="66"/>
                    <a:pt x="190" y="63"/>
                    <a:pt x="186" y="63"/>
                  </a:cubicBezTo>
                  <a:cubicBezTo>
                    <a:pt x="175" y="63"/>
                    <a:pt x="175" y="63"/>
                    <a:pt x="175" y="63"/>
                  </a:cubicBezTo>
                  <a:cubicBezTo>
                    <a:pt x="175" y="34"/>
                    <a:pt x="175" y="34"/>
                    <a:pt x="175" y="34"/>
                  </a:cubicBezTo>
                  <a:cubicBezTo>
                    <a:pt x="140" y="0"/>
                    <a:pt x="140" y="0"/>
                    <a:pt x="140" y="0"/>
                  </a:cubicBezTo>
                  <a:cubicBezTo>
                    <a:pt x="24" y="0"/>
                    <a:pt x="24" y="0"/>
                    <a:pt x="24" y="0"/>
                  </a:cubicBezTo>
                  <a:cubicBezTo>
                    <a:pt x="21" y="0"/>
                    <a:pt x="18" y="3"/>
                    <a:pt x="18" y="6"/>
                  </a:cubicBezTo>
                  <a:cubicBezTo>
                    <a:pt x="18" y="63"/>
                    <a:pt x="18" y="63"/>
                    <a:pt x="18" y="63"/>
                  </a:cubicBezTo>
                  <a:cubicBezTo>
                    <a:pt x="6" y="63"/>
                    <a:pt x="6" y="63"/>
                    <a:pt x="6" y="63"/>
                  </a:cubicBezTo>
                  <a:cubicBezTo>
                    <a:pt x="2" y="63"/>
                    <a:pt x="0" y="66"/>
                    <a:pt x="0" y="69"/>
                  </a:cubicBezTo>
                  <a:cubicBezTo>
                    <a:pt x="0" y="105"/>
                    <a:pt x="0" y="105"/>
                    <a:pt x="0" y="105"/>
                  </a:cubicBezTo>
                  <a:cubicBezTo>
                    <a:pt x="0" y="109"/>
                    <a:pt x="2" y="112"/>
                    <a:pt x="6" y="112"/>
                  </a:cubicBezTo>
                  <a:cubicBezTo>
                    <a:pt x="18" y="112"/>
                    <a:pt x="18" y="112"/>
                    <a:pt x="18" y="112"/>
                  </a:cubicBezTo>
                  <a:cubicBezTo>
                    <a:pt x="18" y="191"/>
                    <a:pt x="18" y="191"/>
                    <a:pt x="18" y="191"/>
                  </a:cubicBezTo>
                  <a:cubicBezTo>
                    <a:pt x="18" y="192"/>
                    <a:pt x="19" y="193"/>
                    <a:pt x="20" y="193"/>
                  </a:cubicBezTo>
                  <a:cubicBezTo>
                    <a:pt x="21" y="193"/>
                    <a:pt x="21" y="192"/>
                    <a:pt x="21" y="191"/>
                  </a:cubicBezTo>
                  <a:cubicBezTo>
                    <a:pt x="21" y="112"/>
                    <a:pt x="21" y="112"/>
                    <a:pt x="21" y="112"/>
                  </a:cubicBezTo>
                  <a:cubicBezTo>
                    <a:pt x="36" y="112"/>
                    <a:pt x="36" y="112"/>
                    <a:pt x="36" y="112"/>
                  </a:cubicBezTo>
                  <a:cubicBezTo>
                    <a:pt x="36" y="164"/>
                    <a:pt x="36" y="164"/>
                    <a:pt x="36" y="164"/>
                  </a:cubicBezTo>
                  <a:cubicBezTo>
                    <a:pt x="36" y="165"/>
                    <a:pt x="37" y="166"/>
                    <a:pt x="38" y="166"/>
                  </a:cubicBezTo>
                  <a:cubicBezTo>
                    <a:pt x="39" y="166"/>
                    <a:pt x="39" y="165"/>
                    <a:pt x="39" y="164"/>
                  </a:cubicBezTo>
                  <a:cubicBezTo>
                    <a:pt x="39" y="112"/>
                    <a:pt x="39" y="112"/>
                    <a:pt x="39" y="112"/>
                  </a:cubicBezTo>
                  <a:cubicBezTo>
                    <a:pt x="54" y="112"/>
                    <a:pt x="54" y="112"/>
                    <a:pt x="54" y="112"/>
                  </a:cubicBezTo>
                  <a:cubicBezTo>
                    <a:pt x="54" y="137"/>
                    <a:pt x="54" y="137"/>
                    <a:pt x="54" y="137"/>
                  </a:cubicBezTo>
                  <a:cubicBezTo>
                    <a:pt x="54" y="138"/>
                    <a:pt x="55" y="139"/>
                    <a:pt x="56" y="139"/>
                  </a:cubicBezTo>
                  <a:cubicBezTo>
                    <a:pt x="57" y="139"/>
                    <a:pt x="58" y="138"/>
                    <a:pt x="58" y="137"/>
                  </a:cubicBezTo>
                  <a:cubicBezTo>
                    <a:pt x="58" y="112"/>
                    <a:pt x="58" y="112"/>
                    <a:pt x="58" y="112"/>
                  </a:cubicBezTo>
                  <a:cubicBezTo>
                    <a:pt x="72" y="112"/>
                    <a:pt x="72" y="112"/>
                    <a:pt x="72" y="112"/>
                  </a:cubicBezTo>
                  <a:cubicBezTo>
                    <a:pt x="72" y="182"/>
                    <a:pt x="72" y="182"/>
                    <a:pt x="72" y="182"/>
                  </a:cubicBezTo>
                  <a:cubicBezTo>
                    <a:pt x="72" y="183"/>
                    <a:pt x="73" y="184"/>
                    <a:pt x="74" y="184"/>
                  </a:cubicBezTo>
                  <a:cubicBezTo>
                    <a:pt x="75" y="184"/>
                    <a:pt x="76" y="183"/>
                    <a:pt x="76" y="182"/>
                  </a:cubicBezTo>
                  <a:cubicBezTo>
                    <a:pt x="76" y="112"/>
                    <a:pt x="76" y="112"/>
                    <a:pt x="76" y="112"/>
                  </a:cubicBezTo>
                  <a:cubicBezTo>
                    <a:pt x="94" y="112"/>
                    <a:pt x="94" y="112"/>
                    <a:pt x="94" y="112"/>
                  </a:cubicBezTo>
                  <a:cubicBezTo>
                    <a:pt x="94" y="173"/>
                    <a:pt x="94" y="173"/>
                    <a:pt x="94" y="173"/>
                  </a:cubicBezTo>
                  <a:cubicBezTo>
                    <a:pt x="94" y="174"/>
                    <a:pt x="95" y="175"/>
                    <a:pt x="96" y="175"/>
                  </a:cubicBezTo>
                  <a:cubicBezTo>
                    <a:pt x="97" y="175"/>
                    <a:pt x="98" y="174"/>
                    <a:pt x="98" y="173"/>
                  </a:cubicBezTo>
                  <a:cubicBezTo>
                    <a:pt x="98" y="112"/>
                    <a:pt x="98" y="112"/>
                    <a:pt x="98" y="112"/>
                  </a:cubicBezTo>
                  <a:cubicBezTo>
                    <a:pt x="117" y="112"/>
                    <a:pt x="117" y="112"/>
                    <a:pt x="117" y="112"/>
                  </a:cubicBezTo>
                  <a:cubicBezTo>
                    <a:pt x="117" y="146"/>
                    <a:pt x="117" y="146"/>
                    <a:pt x="117" y="146"/>
                  </a:cubicBezTo>
                  <a:cubicBezTo>
                    <a:pt x="117" y="147"/>
                    <a:pt x="118" y="148"/>
                    <a:pt x="119" y="148"/>
                  </a:cubicBezTo>
                  <a:cubicBezTo>
                    <a:pt x="120" y="148"/>
                    <a:pt x="121" y="147"/>
                    <a:pt x="121" y="146"/>
                  </a:cubicBezTo>
                  <a:cubicBezTo>
                    <a:pt x="121" y="112"/>
                    <a:pt x="121" y="112"/>
                    <a:pt x="121" y="112"/>
                  </a:cubicBezTo>
                  <a:cubicBezTo>
                    <a:pt x="135" y="112"/>
                    <a:pt x="135" y="112"/>
                    <a:pt x="135" y="112"/>
                  </a:cubicBezTo>
                  <a:cubicBezTo>
                    <a:pt x="135" y="155"/>
                    <a:pt x="135" y="155"/>
                    <a:pt x="135" y="155"/>
                  </a:cubicBezTo>
                  <a:cubicBezTo>
                    <a:pt x="135" y="156"/>
                    <a:pt x="136" y="157"/>
                    <a:pt x="137" y="157"/>
                  </a:cubicBezTo>
                  <a:cubicBezTo>
                    <a:pt x="138" y="157"/>
                    <a:pt x="139" y="156"/>
                    <a:pt x="139" y="155"/>
                  </a:cubicBezTo>
                  <a:cubicBezTo>
                    <a:pt x="139" y="112"/>
                    <a:pt x="139" y="112"/>
                    <a:pt x="139" y="112"/>
                  </a:cubicBezTo>
                  <a:cubicBezTo>
                    <a:pt x="153" y="112"/>
                    <a:pt x="153" y="112"/>
                    <a:pt x="153" y="112"/>
                  </a:cubicBezTo>
                  <a:cubicBezTo>
                    <a:pt x="153" y="182"/>
                    <a:pt x="153" y="182"/>
                    <a:pt x="153" y="182"/>
                  </a:cubicBezTo>
                  <a:cubicBezTo>
                    <a:pt x="153" y="183"/>
                    <a:pt x="154" y="184"/>
                    <a:pt x="155" y="184"/>
                  </a:cubicBezTo>
                  <a:cubicBezTo>
                    <a:pt x="156" y="184"/>
                    <a:pt x="157" y="183"/>
                    <a:pt x="157" y="182"/>
                  </a:cubicBezTo>
                  <a:cubicBezTo>
                    <a:pt x="157" y="112"/>
                    <a:pt x="157" y="112"/>
                    <a:pt x="157" y="112"/>
                  </a:cubicBezTo>
                  <a:cubicBezTo>
                    <a:pt x="171" y="112"/>
                    <a:pt x="171" y="112"/>
                    <a:pt x="171" y="112"/>
                  </a:cubicBezTo>
                  <a:cubicBezTo>
                    <a:pt x="171" y="173"/>
                    <a:pt x="171" y="173"/>
                    <a:pt x="171" y="173"/>
                  </a:cubicBezTo>
                  <a:cubicBezTo>
                    <a:pt x="171" y="174"/>
                    <a:pt x="172" y="175"/>
                    <a:pt x="173" y="175"/>
                  </a:cubicBezTo>
                  <a:cubicBezTo>
                    <a:pt x="174" y="175"/>
                    <a:pt x="175" y="174"/>
                    <a:pt x="175" y="173"/>
                  </a:cubicBezTo>
                  <a:cubicBezTo>
                    <a:pt x="175" y="112"/>
                    <a:pt x="175" y="112"/>
                    <a:pt x="175" y="112"/>
                  </a:cubicBezTo>
                  <a:cubicBezTo>
                    <a:pt x="186" y="112"/>
                    <a:pt x="186" y="112"/>
                    <a:pt x="186" y="112"/>
                  </a:cubicBezTo>
                  <a:cubicBezTo>
                    <a:pt x="190" y="112"/>
                    <a:pt x="193" y="109"/>
                    <a:pt x="193" y="105"/>
                  </a:cubicBezTo>
                  <a:lnTo>
                    <a:pt x="193" y="69"/>
                  </a:lnTo>
                  <a:close/>
                  <a:moveTo>
                    <a:pt x="139" y="4"/>
                  </a:moveTo>
                  <a:cubicBezTo>
                    <a:pt x="170" y="36"/>
                    <a:pt x="170" y="36"/>
                    <a:pt x="170" y="36"/>
                  </a:cubicBezTo>
                  <a:cubicBezTo>
                    <a:pt x="139" y="36"/>
                    <a:pt x="139" y="36"/>
                    <a:pt x="139" y="36"/>
                  </a:cubicBezTo>
                  <a:lnTo>
                    <a:pt x="139" y="4"/>
                  </a:lnTo>
                  <a:close/>
                  <a:moveTo>
                    <a:pt x="21" y="4"/>
                  </a:moveTo>
                  <a:cubicBezTo>
                    <a:pt x="135" y="4"/>
                    <a:pt x="135" y="4"/>
                    <a:pt x="135" y="4"/>
                  </a:cubicBezTo>
                  <a:cubicBezTo>
                    <a:pt x="135" y="38"/>
                    <a:pt x="135" y="38"/>
                    <a:pt x="135" y="38"/>
                  </a:cubicBezTo>
                  <a:cubicBezTo>
                    <a:pt x="135" y="39"/>
                    <a:pt x="136" y="40"/>
                    <a:pt x="137" y="40"/>
                  </a:cubicBezTo>
                  <a:cubicBezTo>
                    <a:pt x="171" y="40"/>
                    <a:pt x="171" y="40"/>
                    <a:pt x="171" y="40"/>
                  </a:cubicBezTo>
                  <a:cubicBezTo>
                    <a:pt x="171" y="63"/>
                    <a:pt x="171" y="63"/>
                    <a:pt x="171" y="63"/>
                  </a:cubicBezTo>
                  <a:cubicBezTo>
                    <a:pt x="21" y="63"/>
                    <a:pt x="21" y="63"/>
                    <a:pt x="21" y="63"/>
                  </a:cubicBezTo>
                  <a:lnTo>
                    <a:pt x="21" y="4"/>
                  </a:lnTo>
                  <a:close/>
                  <a:moveTo>
                    <a:pt x="189" y="108"/>
                  </a:moveTo>
                  <a:cubicBezTo>
                    <a:pt x="3" y="108"/>
                    <a:pt x="3" y="108"/>
                    <a:pt x="3" y="108"/>
                  </a:cubicBezTo>
                  <a:cubicBezTo>
                    <a:pt x="3" y="67"/>
                    <a:pt x="3" y="67"/>
                    <a:pt x="3" y="67"/>
                  </a:cubicBezTo>
                  <a:cubicBezTo>
                    <a:pt x="189" y="67"/>
                    <a:pt x="189" y="67"/>
                    <a:pt x="189" y="67"/>
                  </a:cubicBezTo>
                  <a:lnTo>
                    <a:pt x="189" y="1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Oval 267"/>
            <p:cNvSpPr>
              <a:spLocks noChangeArrowheads="1"/>
            </p:cNvSpPr>
            <p:nvPr/>
          </p:nvSpPr>
          <p:spPr bwMode="auto">
            <a:xfrm>
              <a:off x="7180263" y="3698875"/>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8" name="Group 227"/>
          <p:cNvGrpSpPr/>
          <p:nvPr/>
        </p:nvGrpSpPr>
        <p:grpSpPr>
          <a:xfrm>
            <a:off x="8013706" y="3506789"/>
            <a:ext cx="395287" cy="436563"/>
            <a:chOff x="8013701" y="3506788"/>
            <a:chExt cx="395287" cy="436563"/>
          </a:xfrm>
          <a:solidFill>
            <a:schemeClr val="tx2">
              <a:lumMod val="20000"/>
              <a:lumOff val="80000"/>
            </a:schemeClr>
          </a:solidFill>
        </p:grpSpPr>
        <p:sp>
          <p:nvSpPr>
            <p:cNvPr id="229" name="Freeform 268"/>
            <p:cNvSpPr>
              <a:spLocks/>
            </p:cNvSpPr>
            <p:nvPr/>
          </p:nvSpPr>
          <p:spPr bwMode="auto">
            <a:xfrm>
              <a:off x="8301038" y="3668713"/>
              <a:ext cx="107950" cy="111125"/>
            </a:xfrm>
            <a:custGeom>
              <a:avLst/>
              <a:gdLst>
                <a:gd name="T0" fmla="*/ 45 w 48"/>
                <a:gd name="T1" fmla="*/ 48 h 49"/>
                <a:gd name="T2" fmla="*/ 47 w 48"/>
                <a:gd name="T3" fmla="*/ 49 h 49"/>
                <a:gd name="T4" fmla="*/ 48 w 48"/>
                <a:gd name="T5" fmla="*/ 47 h 49"/>
                <a:gd name="T6" fmla="*/ 48 w 48"/>
                <a:gd name="T7" fmla="*/ 46 h 49"/>
                <a:gd name="T8" fmla="*/ 27 w 48"/>
                <a:gd name="T9" fmla="*/ 24 h 49"/>
                <a:gd name="T10" fmla="*/ 48 w 48"/>
                <a:gd name="T11" fmla="*/ 3 h 49"/>
                <a:gd name="T12" fmla="*/ 48 w 48"/>
                <a:gd name="T13" fmla="*/ 2 h 49"/>
                <a:gd name="T14" fmla="*/ 47 w 48"/>
                <a:gd name="T15" fmla="*/ 0 h 49"/>
                <a:gd name="T16" fmla="*/ 45 w 48"/>
                <a:gd name="T17" fmla="*/ 0 h 49"/>
                <a:gd name="T18" fmla="*/ 24 w 48"/>
                <a:gd name="T19" fmla="*/ 22 h 49"/>
                <a:gd name="T20" fmla="*/ 3 w 48"/>
                <a:gd name="T21" fmla="*/ 0 h 49"/>
                <a:gd name="T22" fmla="*/ 1 w 48"/>
                <a:gd name="T23" fmla="*/ 0 h 49"/>
                <a:gd name="T24" fmla="*/ 0 w 48"/>
                <a:gd name="T25" fmla="*/ 2 h 49"/>
                <a:gd name="T26" fmla="*/ 0 w 48"/>
                <a:gd name="T27" fmla="*/ 3 h 49"/>
                <a:gd name="T28" fmla="*/ 21 w 48"/>
                <a:gd name="T29" fmla="*/ 24 h 49"/>
                <a:gd name="T30" fmla="*/ 0 w 48"/>
                <a:gd name="T31" fmla="*/ 46 h 49"/>
                <a:gd name="T32" fmla="*/ 0 w 48"/>
                <a:gd name="T33" fmla="*/ 47 h 49"/>
                <a:gd name="T34" fmla="*/ 1 w 48"/>
                <a:gd name="T35" fmla="*/ 49 h 49"/>
                <a:gd name="T36" fmla="*/ 3 w 48"/>
                <a:gd name="T37" fmla="*/ 48 h 49"/>
                <a:gd name="T38" fmla="*/ 24 w 48"/>
                <a:gd name="T39" fmla="*/ 27 h 49"/>
                <a:gd name="T40" fmla="*/ 45 w 48"/>
                <a:gd name="T41" fmla="*/ 4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49">
                  <a:moveTo>
                    <a:pt x="45" y="48"/>
                  </a:moveTo>
                  <a:cubicBezTo>
                    <a:pt x="45" y="48"/>
                    <a:pt x="46" y="49"/>
                    <a:pt x="47" y="49"/>
                  </a:cubicBezTo>
                  <a:cubicBezTo>
                    <a:pt x="48" y="49"/>
                    <a:pt x="48" y="48"/>
                    <a:pt x="48" y="47"/>
                  </a:cubicBezTo>
                  <a:cubicBezTo>
                    <a:pt x="48" y="46"/>
                    <a:pt x="48" y="46"/>
                    <a:pt x="48" y="46"/>
                  </a:cubicBezTo>
                  <a:cubicBezTo>
                    <a:pt x="27" y="24"/>
                    <a:pt x="27" y="24"/>
                    <a:pt x="27" y="24"/>
                  </a:cubicBezTo>
                  <a:cubicBezTo>
                    <a:pt x="48" y="3"/>
                    <a:pt x="48" y="3"/>
                    <a:pt x="48" y="3"/>
                  </a:cubicBezTo>
                  <a:cubicBezTo>
                    <a:pt x="48" y="3"/>
                    <a:pt x="48" y="2"/>
                    <a:pt x="48" y="2"/>
                  </a:cubicBezTo>
                  <a:cubicBezTo>
                    <a:pt x="48" y="1"/>
                    <a:pt x="48" y="0"/>
                    <a:pt x="47" y="0"/>
                  </a:cubicBezTo>
                  <a:cubicBezTo>
                    <a:pt x="46" y="0"/>
                    <a:pt x="45" y="0"/>
                    <a:pt x="45" y="0"/>
                  </a:cubicBezTo>
                  <a:cubicBezTo>
                    <a:pt x="24" y="22"/>
                    <a:pt x="24" y="22"/>
                    <a:pt x="24" y="22"/>
                  </a:cubicBezTo>
                  <a:cubicBezTo>
                    <a:pt x="3" y="0"/>
                    <a:pt x="3" y="0"/>
                    <a:pt x="3" y="0"/>
                  </a:cubicBezTo>
                  <a:cubicBezTo>
                    <a:pt x="3" y="0"/>
                    <a:pt x="2" y="0"/>
                    <a:pt x="1" y="0"/>
                  </a:cubicBezTo>
                  <a:cubicBezTo>
                    <a:pt x="0" y="0"/>
                    <a:pt x="0" y="1"/>
                    <a:pt x="0" y="2"/>
                  </a:cubicBezTo>
                  <a:cubicBezTo>
                    <a:pt x="0" y="2"/>
                    <a:pt x="0" y="3"/>
                    <a:pt x="0" y="3"/>
                  </a:cubicBezTo>
                  <a:cubicBezTo>
                    <a:pt x="21" y="24"/>
                    <a:pt x="21" y="24"/>
                    <a:pt x="21" y="24"/>
                  </a:cubicBezTo>
                  <a:cubicBezTo>
                    <a:pt x="0" y="46"/>
                    <a:pt x="0" y="46"/>
                    <a:pt x="0" y="46"/>
                  </a:cubicBezTo>
                  <a:cubicBezTo>
                    <a:pt x="0" y="46"/>
                    <a:pt x="0" y="46"/>
                    <a:pt x="0" y="47"/>
                  </a:cubicBezTo>
                  <a:cubicBezTo>
                    <a:pt x="0" y="48"/>
                    <a:pt x="0" y="49"/>
                    <a:pt x="1" y="49"/>
                  </a:cubicBezTo>
                  <a:cubicBezTo>
                    <a:pt x="2" y="49"/>
                    <a:pt x="2" y="49"/>
                    <a:pt x="3" y="48"/>
                  </a:cubicBezTo>
                  <a:cubicBezTo>
                    <a:pt x="24" y="27"/>
                    <a:pt x="24" y="27"/>
                    <a:pt x="24" y="27"/>
                  </a:cubicBezTo>
                  <a:lnTo>
                    <a:pt x="45"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269"/>
            <p:cNvSpPr>
              <a:spLocks noEditPoints="1"/>
            </p:cNvSpPr>
            <p:nvPr/>
          </p:nvSpPr>
          <p:spPr bwMode="auto">
            <a:xfrm>
              <a:off x="8013701" y="3506788"/>
              <a:ext cx="231775" cy="436563"/>
            </a:xfrm>
            <a:custGeom>
              <a:avLst/>
              <a:gdLst>
                <a:gd name="T0" fmla="*/ 103 w 103"/>
                <a:gd name="T1" fmla="*/ 182 h 193"/>
                <a:gd name="T2" fmla="*/ 103 w 103"/>
                <a:gd name="T3" fmla="*/ 11 h 193"/>
                <a:gd name="T4" fmla="*/ 103 w 103"/>
                <a:gd name="T5" fmla="*/ 11 h 193"/>
                <a:gd name="T6" fmla="*/ 92 w 103"/>
                <a:gd name="T7" fmla="*/ 0 h 193"/>
                <a:gd name="T8" fmla="*/ 85 w 103"/>
                <a:gd name="T9" fmla="*/ 3 h 193"/>
                <a:gd name="T10" fmla="*/ 29 w 103"/>
                <a:gd name="T11" fmla="*/ 54 h 193"/>
                <a:gd name="T12" fmla="*/ 28 w 103"/>
                <a:gd name="T13" fmla="*/ 54 h 193"/>
                <a:gd name="T14" fmla="*/ 0 w 103"/>
                <a:gd name="T15" fmla="*/ 96 h 193"/>
                <a:gd name="T16" fmla="*/ 28 w 103"/>
                <a:gd name="T17" fmla="*/ 139 h 193"/>
                <a:gd name="T18" fmla="*/ 29 w 103"/>
                <a:gd name="T19" fmla="*/ 139 h 193"/>
                <a:gd name="T20" fmla="*/ 84 w 103"/>
                <a:gd name="T21" fmla="*/ 189 h 193"/>
                <a:gd name="T22" fmla="*/ 92 w 103"/>
                <a:gd name="T23" fmla="*/ 193 h 193"/>
                <a:gd name="T24" fmla="*/ 103 w 103"/>
                <a:gd name="T25" fmla="*/ 182 h 193"/>
                <a:gd name="T26" fmla="*/ 103 w 103"/>
                <a:gd name="T27" fmla="*/ 182 h 193"/>
                <a:gd name="T28" fmla="*/ 27 w 103"/>
                <a:gd name="T29" fmla="*/ 135 h 193"/>
                <a:gd name="T30" fmla="*/ 24 w 103"/>
                <a:gd name="T31" fmla="*/ 134 h 193"/>
                <a:gd name="T32" fmla="*/ 4 w 103"/>
                <a:gd name="T33" fmla="*/ 96 h 193"/>
                <a:gd name="T34" fmla="*/ 24 w 103"/>
                <a:gd name="T35" fmla="*/ 58 h 193"/>
                <a:gd name="T36" fmla="*/ 27 w 103"/>
                <a:gd name="T37" fmla="*/ 57 h 193"/>
                <a:gd name="T38" fmla="*/ 27 w 103"/>
                <a:gd name="T39" fmla="*/ 135 h 193"/>
                <a:gd name="T40" fmla="*/ 82 w 103"/>
                <a:gd name="T41" fmla="*/ 182 h 193"/>
                <a:gd name="T42" fmla="*/ 31 w 103"/>
                <a:gd name="T43" fmla="*/ 136 h 193"/>
                <a:gd name="T44" fmla="*/ 31 w 103"/>
                <a:gd name="T45" fmla="*/ 57 h 193"/>
                <a:gd name="T46" fmla="*/ 34 w 103"/>
                <a:gd name="T47" fmla="*/ 54 h 193"/>
                <a:gd name="T48" fmla="*/ 82 w 103"/>
                <a:gd name="T49" fmla="*/ 11 h 193"/>
                <a:gd name="T50" fmla="*/ 82 w 103"/>
                <a:gd name="T51" fmla="*/ 182 h 193"/>
                <a:gd name="T52" fmla="*/ 100 w 103"/>
                <a:gd name="T53" fmla="*/ 182 h 193"/>
                <a:gd name="T54" fmla="*/ 92 w 103"/>
                <a:gd name="T55" fmla="*/ 189 h 193"/>
                <a:gd name="T56" fmla="*/ 90 w 103"/>
                <a:gd name="T57" fmla="*/ 189 h 193"/>
                <a:gd name="T58" fmla="*/ 89 w 103"/>
                <a:gd name="T59" fmla="*/ 189 h 193"/>
                <a:gd name="T60" fmla="*/ 85 w 103"/>
                <a:gd name="T61" fmla="*/ 185 h 193"/>
                <a:gd name="T62" fmla="*/ 85 w 103"/>
                <a:gd name="T63" fmla="*/ 8 h 193"/>
                <a:gd name="T64" fmla="*/ 90 w 103"/>
                <a:gd name="T65" fmla="*/ 3 h 193"/>
                <a:gd name="T66" fmla="*/ 91 w 103"/>
                <a:gd name="T67" fmla="*/ 4 h 193"/>
                <a:gd name="T68" fmla="*/ 92 w 103"/>
                <a:gd name="T69" fmla="*/ 4 h 193"/>
                <a:gd name="T70" fmla="*/ 100 w 103"/>
                <a:gd name="T71" fmla="*/ 11 h 193"/>
                <a:gd name="T72" fmla="*/ 100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103" y="182"/>
                  </a:moveTo>
                  <a:cubicBezTo>
                    <a:pt x="103" y="11"/>
                    <a:pt x="103" y="11"/>
                    <a:pt x="103" y="11"/>
                  </a:cubicBezTo>
                  <a:cubicBezTo>
                    <a:pt x="103" y="11"/>
                    <a:pt x="103" y="11"/>
                    <a:pt x="103" y="11"/>
                  </a:cubicBezTo>
                  <a:cubicBezTo>
                    <a:pt x="103" y="5"/>
                    <a:pt x="98" y="0"/>
                    <a:pt x="92" y="0"/>
                  </a:cubicBezTo>
                  <a:cubicBezTo>
                    <a:pt x="89" y="0"/>
                    <a:pt x="87" y="1"/>
                    <a:pt x="85" y="3"/>
                  </a:cubicBezTo>
                  <a:cubicBezTo>
                    <a:pt x="29" y="54"/>
                    <a:pt x="29" y="54"/>
                    <a:pt x="29" y="54"/>
                  </a:cubicBezTo>
                  <a:cubicBezTo>
                    <a:pt x="28" y="54"/>
                    <a:pt x="28" y="54"/>
                    <a:pt x="28" y="54"/>
                  </a:cubicBezTo>
                  <a:cubicBezTo>
                    <a:pt x="12" y="55"/>
                    <a:pt x="0" y="74"/>
                    <a:pt x="0" y="96"/>
                  </a:cubicBezTo>
                  <a:cubicBezTo>
                    <a:pt x="0" y="119"/>
                    <a:pt x="12" y="138"/>
                    <a:pt x="28" y="139"/>
                  </a:cubicBezTo>
                  <a:cubicBezTo>
                    <a:pt x="29" y="139"/>
                    <a:pt x="29" y="139"/>
                    <a:pt x="29" y="139"/>
                  </a:cubicBezTo>
                  <a:cubicBezTo>
                    <a:pt x="84" y="189"/>
                    <a:pt x="84" y="189"/>
                    <a:pt x="84" y="189"/>
                  </a:cubicBezTo>
                  <a:cubicBezTo>
                    <a:pt x="87" y="192"/>
                    <a:pt x="89" y="193"/>
                    <a:pt x="92" y="193"/>
                  </a:cubicBezTo>
                  <a:cubicBezTo>
                    <a:pt x="98" y="193"/>
                    <a:pt x="103" y="188"/>
                    <a:pt x="103" y="182"/>
                  </a:cubicBezTo>
                  <a:cubicBezTo>
                    <a:pt x="103" y="182"/>
                    <a:pt x="103" y="182"/>
                    <a:pt x="103" y="182"/>
                  </a:cubicBezTo>
                  <a:close/>
                  <a:moveTo>
                    <a:pt x="27" y="135"/>
                  </a:moveTo>
                  <a:cubicBezTo>
                    <a:pt x="24" y="134"/>
                    <a:pt x="24" y="134"/>
                    <a:pt x="24" y="134"/>
                  </a:cubicBezTo>
                  <a:cubicBezTo>
                    <a:pt x="12" y="130"/>
                    <a:pt x="4" y="115"/>
                    <a:pt x="4" y="96"/>
                  </a:cubicBezTo>
                  <a:cubicBezTo>
                    <a:pt x="4" y="78"/>
                    <a:pt x="12" y="62"/>
                    <a:pt x="24" y="58"/>
                  </a:cubicBezTo>
                  <a:cubicBezTo>
                    <a:pt x="27" y="57"/>
                    <a:pt x="27" y="57"/>
                    <a:pt x="27" y="57"/>
                  </a:cubicBezTo>
                  <a:lnTo>
                    <a:pt x="27" y="135"/>
                  </a:lnTo>
                  <a:close/>
                  <a:moveTo>
                    <a:pt x="82" y="182"/>
                  </a:moveTo>
                  <a:cubicBezTo>
                    <a:pt x="31" y="136"/>
                    <a:pt x="31" y="136"/>
                    <a:pt x="31" y="136"/>
                  </a:cubicBezTo>
                  <a:cubicBezTo>
                    <a:pt x="31" y="57"/>
                    <a:pt x="31" y="57"/>
                    <a:pt x="31" y="57"/>
                  </a:cubicBezTo>
                  <a:cubicBezTo>
                    <a:pt x="34" y="54"/>
                    <a:pt x="34" y="54"/>
                    <a:pt x="34" y="54"/>
                  </a:cubicBezTo>
                  <a:cubicBezTo>
                    <a:pt x="82" y="11"/>
                    <a:pt x="82" y="11"/>
                    <a:pt x="82" y="11"/>
                  </a:cubicBezTo>
                  <a:lnTo>
                    <a:pt x="82" y="182"/>
                  </a:lnTo>
                  <a:close/>
                  <a:moveTo>
                    <a:pt x="100" y="182"/>
                  </a:moveTo>
                  <a:cubicBezTo>
                    <a:pt x="100" y="186"/>
                    <a:pt x="96" y="189"/>
                    <a:pt x="92" y="189"/>
                  </a:cubicBezTo>
                  <a:cubicBezTo>
                    <a:pt x="91" y="189"/>
                    <a:pt x="90" y="189"/>
                    <a:pt x="90" y="189"/>
                  </a:cubicBezTo>
                  <a:cubicBezTo>
                    <a:pt x="89" y="189"/>
                    <a:pt x="89" y="189"/>
                    <a:pt x="89" y="189"/>
                  </a:cubicBezTo>
                  <a:cubicBezTo>
                    <a:pt x="85" y="185"/>
                    <a:pt x="85" y="185"/>
                    <a:pt x="85" y="185"/>
                  </a:cubicBezTo>
                  <a:cubicBezTo>
                    <a:pt x="85" y="8"/>
                    <a:pt x="85" y="8"/>
                    <a:pt x="85" y="8"/>
                  </a:cubicBezTo>
                  <a:cubicBezTo>
                    <a:pt x="90" y="3"/>
                    <a:pt x="90" y="3"/>
                    <a:pt x="90" y="3"/>
                  </a:cubicBezTo>
                  <a:cubicBezTo>
                    <a:pt x="91" y="4"/>
                    <a:pt x="91" y="4"/>
                    <a:pt x="91" y="4"/>
                  </a:cubicBezTo>
                  <a:cubicBezTo>
                    <a:pt x="91" y="4"/>
                    <a:pt x="92" y="4"/>
                    <a:pt x="92" y="4"/>
                  </a:cubicBezTo>
                  <a:cubicBezTo>
                    <a:pt x="96" y="4"/>
                    <a:pt x="100" y="7"/>
                    <a:pt x="100" y="11"/>
                  </a:cubicBezTo>
                  <a:lnTo>
                    <a:pt x="100"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1" name="Freeform 270"/>
          <p:cNvSpPr>
            <a:spLocks noEditPoints="1"/>
          </p:cNvSpPr>
          <p:nvPr/>
        </p:nvSpPr>
        <p:spPr bwMode="auto">
          <a:xfrm>
            <a:off x="8950329" y="3506789"/>
            <a:ext cx="233363" cy="436563"/>
          </a:xfrm>
          <a:custGeom>
            <a:avLst/>
            <a:gdLst>
              <a:gd name="T0" fmla="*/ 92 w 103"/>
              <a:gd name="T1" fmla="*/ 0 h 193"/>
              <a:gd name="T2" fmla="*/ 84 w 103"/>
              <a:gd name="T3" fmla="*/ 3 h 193"/>
              <a:gd name="T4" fmla="*/ 28 w 103"/>
              <a:gd name="T5" fmla="*/ 54 h 193"/>
              <a:gd name="T6" fmla="*/ 28 w 103"/>
              <a:gd name="T7" fmla="*/ 54 h 193"/>
              <a:gd name="T8" fmla="*/ 0 w 103"/>
              <a:gd name="T9" fmla="*/ 96 h 193"/>
              <a:gd name="T10" fmla="*/ 28 w 103"/>
              <a:gd name="T11" fmla="*/ 139 h 193"/>
              <a:gd name="T12" fmla="*/ 29 w 103"/>
              <a:gd name="T13" fmla="*/ 139 h 193"/>
              <a:gd name="T14" fmla="*/ 84 w 103"/>
              <a:gd name="T15" fmla="*/ 189 h 193"/>
              <a:gd name="T16" fmla="*/ 92 w 103"/>
              <a:gd name="T17" fmla="*/ 193 h 193"/>
              <a:gd name="T18" fmla="*/ 103 w 103"/>
              <a:gd name="T19" fmla="*/ 182 h 193"/>
              <a:gd name="T20" fmla="*/ 103 w 103"/>
              <a:gd name="T21" fmla="*/ 182 h 193"/>
              <a:gd name="T22" fmla="*/ 103 w 103"/>
              <a:gd name="T23" fmla="*/ 11 h 193"/>
              <a:gd name="T24" fmla="*/ 103 w 103"/>
              <a:gd name="T25" fmla="*/ 11 h 193"/>
              <a:gd name="T26" fmla="*/ 92 w 103"/>
              <a:gd name="T27" fmla="*/ 0 h 193"/>
              <a:gd name="T28" fmla="*/ 27 w 103"/>
              <a:gd name="T29" fmla="*/ 135 h 193"/>
              <a:gd name="T30" fmla="*/ 24 w 103"/>
              <a:gd name="T31" fmla="*/ 134 h 193"/>
              <a:gd name="T32" fmla="*/ 4 w 103"/>
              <a:gd name="T33" fmla="*/ 96 h 193"/>
              <a:gd name="T34" fmla="*/ 24 w 103"/>
              <a:gd name="T35" fmla="*/ 58 h 193"/>
              <a:gd name="T36" fmla="*/ 27 w 103"/>
              <a:gd name="T37" fmla="*/ 57 h 193"/>
              <a:gd name="T38" fmla="*/ 27 w 103"/>
              <a:gd name="T39" fmla="*/ 135 h 193"/>
              <a:gd name="T40" fmla="*/ 81 w 103"/>
              <a:gd name="T41" fmla="*/ 182 h 193"/>
              <a:gd name="T42" fmla="*/ 31 w 103"/>
              <a:gd name="T43" fmla="*/ 136 h 193"/>
              <a:gd name="T44" fmla="*/ 31 w 103"/>
              <a:gd name="T45" fmla="*/ 57 h 193"/>
              <a:gd name="T46" fmla="*/ 34 w 103"/>
              <a:gd name="T47" fmla="*/ 54 h 193"/>
              <a:gd name="T48" fmla="*/ 81 w 103"/>
              <a:gd name="T49" fmla="*/ 11 h 193"/>
              <a:gd name="T50" fmla="*/ 81 w 103"/>
              <a:gd name="T51" fmla="*/ 182 h 193"/>
              <a:gd name="T52" fmla="*/ 99 w 103"/>
              <a:gd name="T53" fmla="*/ 182 h 193"/>
              <a:gd name="T54" fmla="*/ 92 w 103"/>
              <a:gd name="T55" fmla="*/ 189 h 193"/>
              <a:gd name="T56" fmla="*/ 90 w 103"/>
              <a:gd name="T57" fmla="*/ 189 h 193"/>
              <a:gd name="T58" fmla="*/ 90 w 103"/>
              <a:gd name="T59" fmla="*/ 189 h 193"/>
              <a:gd name="T60" fmla="*/ 85 w 103"/>
              <a:gd name="T61" fmla="*/ 185 h 193"/>
              <a:gd name="T62" fmla="*/ 85 w 103"/>
              <a:gd name="T63" fmla="*/ 8 h 193"/>
              <a:gd name="T64" fmla="*/ 89 w 103"/>
              <a:gd name="T65" fmla="*/ 4 h 193"/>
              <a:gd name="T66" fmla="*/ 89 w 103"/>
              <a:gd name="T67" fmla="*/ 4 h 193"/>
              <a:gd name="T68" fmla="*/ 92 w 103"/>
              <a:gd name="T69" fmla="*/ 4 h 193"/>
              <a:gd name="T70" fmla="*/ 99 w 103"/>
              <a:gd name="T71" fmla="*/ 11 h 193"/>
              <a:gd name="T72" fmla="*/ 99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92" y="0"/>
                </a:moveTo>
                <a:cubicBezTo>
                  <a:pt x="89" y="0"/>
                  <a:pt x="86" y="1"/>
                  <a:pt x="84" y="3"/>
                </a:cubicBezTo>
                <a:cubicBezTo>
                  <a:pt x="28" y="54"/>
                  <a:pt x="28" y="54"/>
                  <a:pt x="28" y="54"/>
                </a:cubicBezTo>
                <a:cubicBezTo>
                  <a:pt x="28" y="54"/>
                  <a:pt x="28" y="54"/>
                  <a:pt x="28" y="54"/>
                </a:cubicBezTo>
                <a:cubicBezTo>
                  <a:pt x="12" y="55"/>
                  <a:pt x="0" y="74"/>
                  <a:pt x="0" y="96"/>
                </a:cubicBezTo>
                <a:cubicBezTo>
                  <a:pt x="0" y="119"/>
                  <a:pt x="12" y="138"/>
                  <a:pt x="28" y="139"/>
                </a:cubicBezTo>
                <a:cubicBezTo>
                  <a:pt x="29" y="139"/>
                  <a:pt x="29" y="139"/>
                  <a:pt x="29" y="139"/>
                </a:cubicBezTo>
                <a:cubicBezTo>
                  <a:pt x="84" y="189"/>
                  <a:pt x="84" y="189"/>
                  <a:pt x="84" y="189"/>
                </a:cubicBezTo>
                <a:cubicBezTo>
                  <a:pt x="86" y="192"/>
                  <a:pt x="89" y="193"/>
                  <a:pt x="92" y="193"/>
                </a:cubicBezTo>
                <a:cubicBezTo>
                  <a:pt x="98" y="193"/>
                  <a:pt x="103" y="188"/>
                  <a:pt x="103" y="182"/>
                </a:cubicBezTo>
                <a:cubicBezTo>
                  <a:pt x="103" y="182"/>
                  <a:pt x="103" y="182"/>
                  <a:pt x="103" y="182"/>
                </a:cubicBezTo>
                <a:cubicBezTo>
                  <a:pt x="103" y="11"/>
                  <a:pt x="103" y="11"/>
                  <a:pt x="103" y="11"/>
                </a:cubicBezTo>
                <a:cubicBezTo>
                  <a:pt x="103" y="11"/>
                  <a:pt x="103" y="11"/>
                  <a:pt x="103" y="11"/>
                </a:cubicBezTo>
                <a:cubicBezTo>
                  <a:pt x="103" y="5"/>
                  <a:pt x="98" y="0"/>
                  <a:pt x="92" y="0"/>
                </a:cubicBezTo>
                <a:close/>
                <a:moveTo>
                  <a:pt x="27" y="135"/>
                </a:moveTo>
                <a:cubicBezTo>
                  <a:pt x="24" y="134"/>
                  <a:pt x="24" y="134"/>
                  <a:pt x="24" y="134"/>
                </a:cubicBezTo>
                <a:cubicBezTo>
                  <a:pt x="12" y="130"/>
                  <a:pt x="4" y="115"/>
                  <a:pt x="4" y="96"/>
                </a:cubicBezTo>
                <a:cubicBezTo>
                  <a:pt x="4" y="78"/>
                  <a:pt x="12" y="62"/>
                  <a:pt x="24" y="58"/>
                </a:cubicBezTo>
                <a:cubicBezTo>
                  <a:pt x="27" y="57"/>
                  <a:pt x="27" y="57"/>
                  <a:pt x="27" y="57"/>
                </a:cubicBezTo>
                <a:lnTo>
                  <a:pt x="27" y="135"/>
                </a:lnTo>
                <a:close/>
                <a:moveTo>
                  <a:pt x="81" y="182"/>
                </a:moveTo>
                <a:cubicBezTo>
                  <a:pt x="31" y="136"/>
                  <a:pt x="31" y="136"/>
                  <a:pt x="31" y="136"/>
                </a:cubicBezTo>
                <a:cubicBezTo>
                  <a:pt x="31" y="57"/>
                  <a:pt x="31" y="57"/>
                  <a:pt x="31" y="57"/>
                </a:cubicBezTo>
                <a:cubicBezTo>
                  <a:pt x="34" y="54"/>
                  <a:pt x="34" y="54"/>
                  <a:pt x="34" y="54"/>
                </a:cubicBezTo>
                <a:cubicBezTo>
                  <a:pt x="81" y="11"/>
                  <a:pt x="81" y="11"/>
                  <a:pt x="81" y="11"/>
                </a:cubicBezTo>
                <a:lnTo>
                  <a:pt x="81" y="182"/>
                </a:lnTo>
                <a:close/>
                <a:moveTo>
                  <a:pt x="99" y="182"/>
                </a:moveTo>
                <a:cubicBezTo>
                  <a:pt x="99" y="186"/>
                  <a:pt x="96" y="189"/>
                  <a:pt x="92" y="189"/>
                </a:cubicBezTo>
                <a:cubicBezTo>
                  <a:pt x="91" y="189"/>
                  <a:pt x="91" y="189"/>
                  <a:pt x="90" y="189"/>
                </a:cubicBezTo>
                <a:cubicBezTo>
                  <a:pt x="90" y="189"/>
                  <a:pt x="90" y="189"/>
                  <a:pt x="90" y="189"/>
                </a:cubicBezTo>
                <a:cubicBezTo>
                  <a:pt x="85" y="185"/>
                  <a:pt x="85" y="185"/>
                  <a:pt x="85" y="185"/>
                </a:cubicBezTo>
                <a:cubicBezTo>
                  <a:pt x="85" y="8"/>
                  <a:pt x="85" y="8"/>
                  <a:pt x="85" y="8"/>
                </a:cubicBezTo>
                <a:cubicBezTo>
                  <a:pt x="89" y="4"/>
                  <a:pt x="89" y="4"/>
                  <a:pt x="89" y="4"/>
                </a:cubicBezTo>
                <a:cubicBezTo>
                  <a:pt x="89" y="4"/>
                  <a:pt x="89" y="4"/>
                  <a:pt x="89" y="4"/>
                </a:cubicBezTo>
                <a:cubicBezTo>
                  <a:pt x="90" y="4"/>
                  <a:pt x="91" y="4"/>
                  <a:pt x="92" y="4"/>
                </a:cubicBezTo>
                <a:cubicBezTo>
                  <a:pt x="96" y="4"/>
                  <a:pt x="99" y="7"/>
                  <a:pt x="99" y="11"/>
                </a:cubicBezTo>
                <a:lnTo>
                  <a:pt x="99" y="182"/>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232" name="Group 231"/>
          <p:cNvGrpSpPr/>
          <p:nvPr/>
        </p:nvGrpSpPr>
        <p:grpSpPr>
          <a:xfrm>
            <a:off x="9764718" y="3506789"/>
            <a:ext cx="314327" cy="436563"/>
            <a:chOff x="9764713" y="3506788"/>
            <a:chExt cx="314326" cy="436563"/>
          </a:xfrm>
          <a:solidFill>
            <a:schemeClr val="tx2">
              <a:lumMod val="20000"/>
              <a:lumOff val="80000"/>
            </a:schemeClr>
          </a:solidFill>
        </p:grpSpPr>
        <p:sp>
          <p:nvSpPr>
            <p:cNvPr id="233" name="Freeform 271"/>
            <p:cNvSpPr>
              <a:spLocks/>
            </p:cNvSpPr>
            <p:nvPr/>
          </p:nvSpPr>
          <p:spPr bwMode="auto">
            <a:xfrm>
              <a:off x="10029826" y="3668713"/>
              <a:ext cx="49213" cy="111125"/>
            </a:xfrm>
            <a:custGeom>
              <a:avLst/>
              <a:gdLst>
                <a:gd name="T0" fmla="*/ 2 w 22"/>
                <a:gd name="T1" fmla="*/ 0 h 49"/>
                <a:gd name="T2" fmla="*/ 0 w 22"/>
                <a:gd name="T3" fmla="*/ 2 h 49"/>
                <a:gd name="T4" fmla="*/ 2 w 22"/>
                <a:gd name="T5" fmla="*/ 4 h 49"/>
                <a:gd name="T6" fmla="*/ 18 w 22"/>
                <a:gd name="T7" fmla="*/ 24 h 49"/>
                <a:gd name="T8" fmla="*/ 2 w 22"/>
                <a:gd name="T9" fmla="*/ 45 h 49"/>
                <a:gd name="T10" fmla="*/ 0 w 22"/>
                <a:gd name="T11" fmla="*/ 47 h 49"/>
                <a:gd name="T12" fmla="*/ 2 w 22"/>
                <a:gd name="T13" fmla="*/ 49 h 49"/>
                <a:gd name="T14" fmla="*/ 22 w 22"/>
                <a:gd name="T15" fmla="*/ 24 h 49"/>
                <a:gd name="T16" fmla="*/ 2 w 22"/>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9">
                  <a:moveTo>
                    <a:pt x="2" y="0"/>
                  </a:moveTo>
                  <a:cubicBezTo>
                    <a:pt x="1" y="0"/>
                    <a:pt x="0" y="1"/>
                    <a:pt x="0" y="2"/>
                  </a:cubicBezTo>
                  <a:cubicBezTo>
                    <a:pt x="0" y="3"/>
                    <a:pt x="1" y="4"/>
                    <a:pt x="2" y="4"/>
                  </a:cubicBezTo>
                  <a:cubicBezTo>
                    <a:pt x="11" y="4"/>
                    <a:pt x="18" y="13"/>
                    <a:pt x="18" y="24"/>
                  </a:cubicBezTo>
                  <a:cubicBezTo>
                    <a:pt x="18" y="36"/>
                    <a:pt x="11" y="45"/>
                    <a:pt x="2" y="45"/>
                  </a:cubicBezTo>
                  <a:cubicBezTo>
                    <a:pt x="1" y="45"/>
                    <a:pt x="0" y="46"/>
                    <a:pt x="0" y="47"/>
                  </a:cubicBezTo>
                  <a:cubicBezTo>
                    <a:pt x="0" y="48"/>
                    <a:pt x="1" y="49"/>
                    <a:pt x="2" y="49"/>
                  </a:cubicBezTo>
                  <a:cubicBezTo>
                    <a:pt x="13" y="49"/>
                    <a:pt x="22" y="38"/>
                    <a:pt x="22" y="24"/>
                  </a:cubicBezTo>
                  <a:cubicBezTo>
                    <a:pt x="22" y="11"/>
                    <a:pt x="1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72"/>
            <p:cNvSpPr>
              <a:spLocks noEditPoints="1"/>
            </p:cNvSpPr>
            <p:nvPr/>
          </p:nvSpPr>
          <p:spPr bwMode="auto">
            <a:xfrm>
              <a:off x="9764713" y="3506788"/>
              <a:ext cx="233363" cy="436563"/>
            </a:xfrm>
            <a:custGeom>
              <a:avLst/>
              <a:gdLst>
                <a:gd name="T0" fmla="*/ 103 w 103"/>
                <a:gd name="T1" fmla="*/ 11 h 193"/>
                <a:gd name="T2" fmla="*/ 92 w 103"/>
                <a:gd name="T3" fmla="*/ 0 h 193"/>
                <a:gd name="T4" fmla="*/ 84 w 103"/>
                <a:gd name="T5" fmla="*/ 3 h 193"/>
                <a:gd name="T6" fmla="*/ 28 w 103"/>
                <a:gd name="T7" fmla="*/ 54 h 193"/>
                <a:gd name="T8" fmla="*/ 27 w 103"/>
                <a:gd name="T9" fmla="*/ 54 h 193"/>
                <a:gd name="T10" fmla="*/ 0 w 103"/>
                <a:gd name="T11" fmla="*/ 96 h 193"/>
                <a:gd name="T12" fmla="*/ 27 w 103"/>
                <a:gd name="T13" fmla="*/ 139 h 193"/>
                <a:gd name="T14" fmla="*/ 28 w 103"/>
                <a:gd name="T15" fmla="*/ 139 h 193"/>
                <a:gd name="T16" fmla="*/ 84 w 103"/>
                <a:gd name="T17" fmla="*/ 189 h 193"/>
                <a:gd name="T18" fmla="*/ 92 w 103"/>
                <a:gd name="T19" fmla="*/ 193 h 193"/>
                <a:gd name="T20" fmla="*/ 103 w 103"/>
                <a:gd name="T21" fmla="*/ 182 h 193"/>
                <a:gd name="T22" fmla="*/ 103 w 103"/>
                <a:gd name="T23" fmla="*/ 182 h 193"/>
                <a:gd name="T24" fmla="*/ 103 w 103"/>
                <a:gd name="T25" fmla="*/ 11 h 193"/>
                <a:gd name="T26" fmla="*/ 103 w 103"/>
                <a:gd name="T27" fmla="*/ 11 h 193"/>
                <a:gd name="T28" fmla="*/ 27 w 103"/>
                <a:gd name="T29" fmla="*/ 135 h 193"/>
                <a:gd name="T30" fmla="*/ 23 w 103"/>
                <a:gd name="T31" fmla="*/ 134 h 193"/>
                <a:gd name="T32" fmla="*/ 4 w 103"/>
                <a:gd name="T33" fmla="*/ 96 h 193"/>
                <a:gd name="T34" fmla="*/ 23 w 103"/>
                <a:gd name="T35" fmla="*/ 58 h 193"/>
                <a:gd name="T36" fmla="*/ 27 w 103"/>
                <a:gd name="T37" fmla="*/ 57 h 193"/>
                <a:gd name="T38" fmla="*/ 27 w 103"/>
                <a:gd name="T39" fmla="*/ 135 h 193"/>
                <a:gd name="T40" fmla="*/ 81 w 103"/>
                <a:gd name="T41" fmla="*/ 182 h 193"/>
                <a:gd name="T42" fmla="*/ 31 w 103"/>
                <a:gd name="T43" fmla="*/ 136 h 193"/>
                <a:gd name="T44" fmla="*/ 31 w 103"/>
                <a:gd name="T45" fmla="*/ 57 h 193"/>
                <a:gd name="T46" fmla="*/ 34 w 103"/>
                <a:gd name="T47" fmla="*/ 54 h 193"/>
                <a:gd name="T48" fmla="*/ 81 w 103"/>
                <a:gd name="T49" fmla="*/ 11 h 193"/>
                <a:gd name="T50" fmla="*/ 81 w 103"/>
                <a:gd name="T51" fmla="*/ 182 h 193"/>
                <a:gd name="T52" fmla="*/ 99 w 103"/>
                <a:gd name="T53" fmla="*/ 182 h 193"/>
                <a:gd name="T54" fmla="*/ 92 w 103"/>
                <a:gd name="T55" fmla="*/ 189 h 193"/>
                <a:gd name="T56" fmla="*/ 89 w 103"/>
                <a:gd name="T57" fmla="*/ 189 h 193"/>
                <a:gd name="T58" fmla="*/ 89 w 103"/>
                <a:gd name="T59" fmla="*/ 189 h 193"/>
                <a:gd name="T60" fmla="*/ 85 w 103"/>
                <a:gd name="T61" fmla="*/ 185 h 193"/>
                <a:gd name="T62" fmla="*/ 85 w 103"/>
                <a:gd name="T63" fmla="*/ 8 h 193"/>
                <a:gd name="T64" fmla="*/ 89 w 103"/>
                <a:gd name="T65" fmla="*/ 4 h 193"/>
                <a:gd name="T66" fmla="*/ 89 w 103"/>
                <a:gd name="T67" fmla="*/ 4 h 193"/>
                <a:gd name="T68" fmla="*/ 92 w 103"/>
                <a:gd name="T69" fmla="*/ 4 h 193"/>
                <a:gd name="T70" fmla="*/ 99 w 103"/>
                <a:gd name="T71" fmla="*/ 11 h 193"/>
                <a:gd name="T72" fmla="*/ 99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103" y="11"/>
                  </a:moveTo>
                  <a:cubicBezTo>
                    <a:pt x="103" y="5"/>
                    <a:pt x="98" y="0"/>
                    <a:pt x="92" y="0"/>
                  </a:cubicBezTo>
                  <a:cubicBezTo>
                    <a:pt x="89" y="0"/>
                    <a:pt x="86" y="1"/>
                    <a:pt x="84" y="3"/>
                  </a:cubicBezTo>
                  <a:cubicBezTo>
                    <a:pt x="28" y="54"/>
                    <a:pt x="28" y="54"/>
                    <a:pt x="28" y="54"/>
                  </a:cubicBezTo>
                  <a:cubicBezTo>
                    <a:pt x="27" y="54"/>
                    <a:pt x="27" y="54"/>
                    <a:pt x="27" y="54"/>
                  </a:cubicBezTo>
                  <a:cubicBezTo>
                    <a:pt x="12" y="55"/>
                    <a:pt x="0" y="74"/>
                    <a:pt x="0" y="96"/>
                  </a:cubicBezTo>
                  <a:cubicBezTo>
                    <a:pt x="0" y="119"/>
                    <a:pt x="12" y="138"/>
                    <a:pt x="27" y="139"/>
                  </a:cubicBezTo>
                  <a:cubicBezTo>
                    <a:pt x="28" y="139"/>
                    <a:pt x="28" y="139"/>
                    <a:pt x="28" y="139"/>
                  </a:cubicBezTo>
                  <a:cubicBezTo>
                    <a:pt x="84" y="189"/>
                    <a:pt x="84" y="189"/>
                    <a:pt x="84" y="189"/>
                  </a:cubicBezTo>
                  <a:cubicBezTo>
                    <a:pt x="86" y="192"/>
                    <a:pt x="89" y="193"/>
                    <a:pt x="92" y="193"/>
                  </a:cubicBezTo>
                  <a:cubicBezTo>
                    <a:pt x="98" y="193"/>
                    <a:pt x="103" y="188"/>
                    <a:pt x="103" y="182"/>
                  </a:cubicBezTo>
                  <a:cubicBezTo>
                    <a:pt x="103" y="182"/>
                    <a:pt x="103" y="182"/>
                    <a:pt x="103" y="182"/>
                  </a:cubicBezTo>
                  <a:cubicBezTo>
                    <a:pt x="103" y="11"/>
                    <a:pt x="103" y="11"/>
                    <a:pt x="103" y="11"/>
                  </a:cubicBezTo>
                  <a:cubicBezTo>
                    <a:pt x="103" y="11"/>
                    <a:pt x="103" y="11"/>
                    <a:pt x="103" y="11"/>
                  </a:cubicBezTo>
                  <a:close/>
                  <a:moveTo>
                    <a:pt x="27" y="135"/>
                  </a:moveTo>
                  <a:cubicBezTo>
                    <a:pt x="23" y="134"/>
                    <a:pt x="23" y="134"/>
                    <a:pt x="23" y="134"/>
                  </a:cubicBezTo>
                  <a:cubicBezTo>
                    <a:pt x="12" y="130"/>
                    <a:pt x="4" y="115"/>
                    <a:pt x="4" y="96"/>
                  </a:cubicBezTo>
                  <a:cubicBezTo>
                    <a:pt x="4" y="78"/>
                    <a:pt x="12" y="62"/>
                    <a:pt x="23" y="58"/>
                  </a:cubicBezTo>
                  <a:cubicBezTo>
                    <a:pt x="27" y="57"/>
                    <a:pt x="27" y="57"/>
                    <a:pt x="27" y="57"/>
                  </a:cubicBezTo>
                  <a:lnTo>
                    <a:pt x="27" y="135"/>
                  </a:lnTo>
                  <a:close/>
                  <a:moveTo>
                    <a:pt x="81" y="182"/>
                  </a:moveTo>
                  <a:cubicBezTo>
                    <a:pt x="31" y="136"/>
                    <a:pt x="31" y="136"/>
                    <a:pt x="31" y="136"/>
                  </a:cubicBezTo>
                  <a:cubicBezTo>
                    <a:pt x="31" y="57"/>
                    <a:pt x="31" y="57"/>
                    <a:pt x="31" y="57"/>
                  </a:cubicBezTo>
                  <a:cubicBezTo>
                    <a:pt x="34" y="54"/>
                    <a:pt x="34" y="54"/>
                    <a:pt x="34" y="54"/>
                  </a:cubicBezTo>
                  <a:cubicBezTo>
                    <a:pt x="81" y="11"/>
                    <a:pt x="81" y="11"/>
                    <a:pt x="81" y="11"/>
                  </a:cubicBezTo>
                  <a:lnTo>
                    <a:pt x="81" y="182"/>
                  </a:lnTo>
                  <a:close/>
                  <a:moveTo>
                    <a:pt x="99" y="182"/>
                  </a:moveTo>
                  <a:cubicBezTo>
                    <a:pt x="99" y="186"/>
                    <a:pt x="96" y="189"/>
                    <a:pt x="92" y="189"/>
                  </a:cubicBezTo>
                  <a:cubicBezTo>
                    <a:pt x="91" y="189"/>
                    <a:pt x="90" y="189"/>
                    <a:pt x="89" y="189"/>
                  </a:cubicBezTo>
                  <a:cubicBezTo>
                    <a:pt x="89" y="189"/>
                    <a:pt x="89" y="189"/>
                    <a:pt x="89" y="189"/>
                  </a:cubicBezTo>
                  <a:cubicBezTo>
                    <a:pt x="85" y="185"/>
                    <a:pt x="85" y="185"/>
                    <a:pt x="85" y="185"/>
                  </a:cubicBezTo>
                  <a:cubicBezTo>
                    <a:pt x="85" y="8"/>
                    <a:pt x="85" y="8"/>
                    <a:pt x="85" y="8"/>
                  </a:cubicBezTo>
                  <a:cubicBezTo>
                    <a:pt x="89" y="4"/>
                    <a:pt x="89" y="4"/>
                    <a:pt x="89" y="4"/>
                  </a:cubicBezTo>
                  <a:cubicBezTo>
                    <a:pt x="89" y="4"/>
                    <a:pt x="89" y="4"/>
                    <a:pt x="89" y="4"/>
                  </a:cubicBezTo>
                  <a:cubicBezTo>
                    <a:pt x="90" y="4"/>
                    <a:pt x="91" y="4"/>
                    <a:pt x="92" y="4"/>
                  </a:cubicBezTo>
                  <a:cubicBezTo>
                    <a:pt x="96" y="4"/>
                    <a:pt x="99" y="7"/>
                    <a:pt x="99" y="11"/>
                  </a:cubicBezTo>
                  <a:lnTo>
                    <a:pt x="99"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5" name="Group 234"/>
          <p:cNvGrpSpPr/>
          <p:nvPr/>
        </p:nvGrpSpPr>
        <p:grpSpPr>
          <a:xfrm>
            <a:off x="2028827" y="4360867"/>
            <a:ext cx="395288" cy="438151"/>
            <a:chOff x="2028826" y="4360863"/>
            <a:chExt cx="395288" cy="438150"/>
          </a:xfrm>
          <a:solidFill>
            <a:schemeClr val="tx2">
              <a:lumMod val="20000"/>
              <a:lumOff val="80000"/>
            </a:schemeClr>
          </a:solidFill>
        </p:grpSpPr>
        <p:sp>
          <p:nvSpPr>
            <p:cNvPr id="236" name="Freeform 273"/>
            <p:cNvSpPr>
              <a:spLocks/>
            </p:cNvSpPr>
            <p:nvPr/>
          </p:nvSpPr>
          <p:spPr bwMode="auto">
            <a:xfrm>
              <a:off x="2316163" y="4525963"/>
              <a:ext cx="46038" cy="107950"/>
            </a:xfrm>
            <a:custGeom>
              <a:avLst/>
              <a:gdLst>
                <a:gd name="T0" fmla="*/ 1 w 21"/>
                <a:gd name="T1" fmla="*/ 48 h 48"/>
                <a:gd name="T2" fmla="*/ 21 w 21"/>
                <a:gd name="T3" fmla="*/ 24 h 48"/>
                <a:gd name="T4" fmla="*/ 1 w 21"/>
                <a:gd name="T5" fmla="*/ 0 h 48"/>
                <a:gd name="T6" fmla="*/ 0 w 21"/>
                <a:gd name="T7" fmla="*/ 2 h 48"/>
                <a:gd name="T8" fmla="*/ 1 w 21"/>
                <a:gd name="T9" fmla="*/ 3 h 48"/>
                <a:gd name="T10" fmla="*/ 18 w 21"/>
                <a:gd name="T11" fmla="*/ 24 h 48"/>
                <a:gd name="T12" fmla="*/ 1 w 21"/>
                <a:gd name="T13" fmla="*/ 45 h 48"/>
                <a:gd name="T14" fmla="*/ 0 w 21"/>
                <a:gd name="T15" fmla="*/ 47 h 48"/>
                <a:gd name="T16" fmla="*/ 1 w 21"/>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48">
                  <a:moveTo>
                    <a:pt x="1" y="48"/>
                  </a:moveTo>
                  <a:cubicBezTo>
                    <a:pt x="12" y="48"/>
                    <a:pt x="21" y="38"/>
                    <a:pt x="21" y="24"/>
                  </a:cubicBezTo>
                  <a:cubicBezTo>
                    <a:pt x="21" y="11"/>
                    <a:pt x="12" y="0"/>
                    <a:pt x="1" y="0"/>
                  </a:cubicBezTo>
                  <a:cubicBezTo>
                    <a:pt x="0" y="0"/>
                    <a:pt x="0" y="0"/>
                    <a:pt x="0" y="2"/>
                  </a:cubicBezTo>
                  <a:cubicBezTo>
                    <a:pt x="0" y="3"/>
                    <a:pt x="0" y="3"/>
                    <a:pt x="1" y="3"/>
                  </a:cubicBezTo>
                  <a:cubicBezTo>
                    <a:pt x="10" y="3"/>
                    <a:pt x="18" y="13"/>
                    <a:pt x="18" y="24"/>
                  </a:cubicBezTo>
                  <a:cubicBezTo>
                    <a:pt x="18" y="35"/>
                    <a:pt x="10" y="45"/>
                    <a:pt x="1" y="45"/>
                  </a:cubicBezTo>
                  <a:cubicBezTo>
                    <a:pt x="0" y="45"/>
                    <a:pt x="0" y="46"/>
                    <a:pt x="0" y="47"/>
                  </a:cubicBezTo>
                  <a:cubicBezTo>
                    <a:pt x="0" y="48"/>
                    <a:pt x="0" y="48"/>
                    <a:pt x="1"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274"/>
            <p:cNvSpPr>
              <a:spLocks/>
            </p:cNvSpPr>
            <p:nvPr/>
          </p:nvSpPr>
          <p:spPr bwMode="auto">
            <a:xfrm>
              <a:off x="2362201" y="4478338"/>
              <a:ext cx="61913" cy="204788"/>
            </a:xfrm>
            <a:custGeom>
              <a:avLst/>
              <a:gdLst>
                <a:gd name="T0" fmla="*/ 2 w 27"/>
                <a:gd name="T1" fmla="*/ 91 h 91"/>
                <a:gd name="T2" fmla="*/ 3 w 27"/>
                <a:gd name="T3" fmla="*/ 90 h 91"/>
                <a:gd name="T4" fmla="*/ 5 w 27"/>
                <a:gd name="T5" fmla="*/ 89 h 91"/>
                <a:gd name="T6" fmla="*/ 5 w 27"/>
                <a:gd name="T7" fmla="*/ 89 h 91"/>
                <a:gd name="T8" fmla="*/ 27 w 27"/>
                <a:gd name="T9" fmla="*/ 45 h 91"/>
                <a:gd name="T10" fmla="*/ 4 w 27"/>
                <a:gd name="T11" fmla="*/ 1 h 91"/>
                <a:gd name="T12" fmla="*/ 3 w 27"/>
                <a:gd name="T13" fmla="*/ 0 h 91"/>
                <a:gd name="T14" fmla="*/ 2 w 27"/>
                <a:gd name="T15" fmla="*/ 0 h 91"/>
                <a:gd name="T16" fmla="*/ 0 w 27"/>
                <a:gd name="T17" fmla="*/ 1 h 91"/>
                <a:gd name="T18" fmla="*/ 1 w 27"/>
                <a:gd name="T19" fmla="*/ 3 h 91"/>
                <a:gd name="T20" fmla="*/ 1 w 27"/>
                <a:gd name="T21" fmla="*/ 3 h 91"/>
                <a:gd name="T22" fmla="*/ 24 w 27"/>
                <a:gd name="T23" fmla="*/ 45 h 91"/>
                <a:gd name="T24" fmla="*/ 2 w 27"/>
                <a:gd name="T25" fmla="*/ 87 h 91"/>
                <a:gd name="T26" fmla="*/ 1 w 27"/>
                <a:gd name="T27" fmla="*/ 87 h 91"/>
                <a:gd name="T28" fmla="*/ 0 w 27"/>
                <a:gd name="T29" fmla="*/ 89 h 91"/>
                <a:gd name="T30" fmla="*/ 2 w 27"/>
                <a:gd name="T3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91">
                  <a:moveTo>
                    <a:pt x="2" y="91"/>
                  </a:moveTo>
                  <a:cubicBezTo>
                    <a:pt x="2" y="91"/>
                    <a:pt x="2" y="91"/>
                    <a:pt x="3" y="90"/>
                  </a:cubicBezTo>
                  <a:cubicBezTo>
                    <a:pt x="5" y="89"/>
                    <a:pt x="5" y="89"/>
                    <a:pt x="5" y="89"/>
                  </a:cubicBezTo>
                  <a:cubicBezTo>
                    <a:pt x="5" y="89"/>
                    <a:pt x="5" y="89"/>
                    <a:pt x="5" y="89"/>
                  </a:cubicBezTo>
                  <a:cubicBezTo>
                    <a:pt x="19" y="80"/>
                    <a:pt x="27" y="63"/>
                    <a:pt x="27" y="45"/>
                  </a:cubicBezTo>
                  <a:cubicBezTo>
                    <a:pt x="27" y="27"/>
                    <a:pt x="19" y="10"/>
                    <a:pt x="4" y="1"/>
                  </a:cubicBezTo>
                  <a:cubicBezTo>
                    <a:pt x="3" y="0"/>
                    <a:pt x="3" y="0"/>
                    <a:pt x="3" y="0"/>
                  </a:cubicBezTo>
                  <a:cubicBezTo>
                    <a:pt x="2" y="0"/>
                    <a:pt x="2" y="0"/>
                    <a:pt x="2" y="0"/>
                  </a:cubicBezTo>
                  <a:cubicBezTo>
                    <a:pt x="1" y="0"/>
                    <a:pt x="0" y="0"/>
                    <a:pt x="0" y="1"/>
                  </a:cubicBezTo>
                  <a:cubicBezTo>
                    <a:pt x="0" y="2"/>
                    <a:pt x="0" y="3"/>
                    <a:pt x="1" y="3"/>
                  </a:cubicBezTo>
                  <a:cubicBezTo>
                    <a:pt x="1" y="3"/>
                    <a:pt x="1" y="3"/>
                    <a:pt x="1" y="3"/>
                  </a:cubicBezTo>
                  <a:cubicBezTo>
                    <a:pt x="15" y="12"/>
                    <a:pt x="24" y="28"/>
                    <a:pt x="24" y="45"/>
                  </a:cubicBezTo>
                  <a:cubicBezTo>
                    <a:pt x="24" y="62"/>
                    <a:pt x="15" y="78"/>
                    <a:pt x="2" y="87"/>
                  </a:cubicBezTo>
                  <a:cubicBezTo>
                    <a:pt x="1" y="87"/>
                    <a:pt x="1" y="87"/>
                    <a:pt x="1" y="87"/>
                  </a:cubicBezTo>
                  <a:cubicBezTo>
                    <a:pt x="0" y="87"/>
                    <a:pt x="0" y="88"/>
                    <a:pt x="0" y="89"/>
                  </a:cubicBezTo>
                  <a:cubicBezTo>
                    <a:pt x="0" y="90"/>
                    <a:pt x="1" y="91"/>
                    <a:pt x="2"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275"/>
            <p:cNvSpPr>
              <a:spLocks noEditPoints="1"/>
            </p:cNvSpPr>
            <p:nvPr/>
          </p:nvSpPr>
          <p:spPr bwMode="auto">
            <a:xfrm>
              <a:off x="2028826" y="4360863"/>
              <a:ext cx="231775" cy="438150"/>
            </a:xfrm>
            <a:custGeom>
              <a:avLst/>
              <a:gdLst>
                <a:gd name="T0" fmla="*/ 103 w 103"/>
                <a:gd name="T1" fmla="*/ 11 h 194"/>
                <a:gd name="T2" fmla="*/ 92 w 103"/>
                <a:gd name="T3" fmla="*/ 0 h 194"/>
                <a:gd name="T4" fmla="*/ 85 w 103"/>
                <a:gd name="T5" fmla="*/ 4 h 194"/>
                <a:gd name="T6" fmla="*/ 29 w 103"/>
                <a:gd name="T7" fmla="*/ 55 h 194"/>
                <a:gd name="T8" fmla="*/ 28 w 103"/>
                <a:gd name="T9" fmla="*/ 55 h 194"/>
                <a:gd name="T10" fmla="*/ 0 w 103"/>
                <a:gd name="T11" fmla="*/ 97 h 194"/>
                <a:gd name="T12" fmla="*/ 28 w 103"/>
                <a:gd name="T13" fmla="*/ 139 h 194"/>
                <a:gd name="T14" fmla="*/ 29 w 103"/>
                <a:gd name="T15" fmla="*/ 139 h 194"/>
                <a:gd name="T16" fmla="*/ 84 w 103"/>
                <a:gd name="T17" fmla="*/ 190 h 194"/>
                <a:gd name="T18" fmla="*/ 92 w 103"/>
                <a:gd name="T19" fmla="*/ 194 h 194"/>
                <a:gd name="T20" fmla="*/ 103 w 103"/>
                <a:gd name="T21" fmla="*/ 183 h 194"/>
                <a:gd name="T22" fmla="*/ 103 w 103"/>
                <a:gd name="T23" fmla="*/ 182 h 194"/>
                <a:gd name="T24" fmla="*/ 103 w 103"/>
                <a:gd name="T25" fmla="*/ 12 h 194"/>
                <a:gd name="T26" fmla="*/ 103 w 103"/>
                <a:gd name="T27" fmla="*/ 11 h 194"/>
                <a:gd name="T28" fmla="*/ 27 w 103"/>
                <a:gd name="T29" fmla="*/ 136 h 194"/>
                <a:gd name="T30" fmla="*/ 24 w 103"/>
                <a:gd name="T31" fmla="*/ 135 h 194"/>
                <a:gd name="T32" fmla="*/ 4 w 103"/>
                <a:gd name="T33" fmla="*/ 97 h 194"/>
                <a:gd name="T34" fmla="*/ 24 w 103"/>
                <a:gd name="T35" fmla="*/ 59 h 194"/>
                <a:gd name="T36" fmla="*/ 27 w 103"/>
                <a:gd name="T37" fmla="*/ 58 h 194"/>
                <a:gd name="T38" fmla="*/ 27 w 103"/>
                <a:gd name="T39" fmla="*/ 136 h 194"/>
                <a:gd name="T40" fmla="*/ 81 w 103"/>
                <a:gd name="T41" fmla="*/ 182 h 194"/>
                <a:gd name="T42" fmla="*/ 31 w 103"/>
                <a:gd name="T43" fmla="*/ 137 h 194"/>
                <a:gd name="T44" fmla="*/ 31 w 103"/>
                <a:gd name="T45" fmla="*/ 57 h 194"/>
                <a:gd name="T46" fmla="*/ 33 w 103"/>
                <a:gd name="T47" fmla="*/ 56 h 194"/>
                <a:gd name="T48" fmla="*/ 33 w 103"/>
                <a:gd name="T49" fmla="*/ 56 h 194"/>
                <a:gd name="T50" fmla="*/ 34 w 103"/>
                <a:gd name="T51" fmla="*/ 55 h 194"/>
                <a:gd name="T52" fmla="*/ 81 w 103"/>
                <a:gd name="T53" fmla="*/ 12 h 194"/>
                <a:gd name="T54" fmla="*/ 81 w 103"/>
                <a:gd name="T55" fmla="*/ 182 h 194"/>
                <a:gd name="T56" fmla="*/ 100 w 103"/>
                <a:gd name="T57" fmla="*/ 183 h 194"/>
                <a:gd name="T58" fmla="*/ 92 w 103"/>
                <a:gd name="T59" fmla="*/ 190 h 194"/>
                <a:gd name="T60" fmla="*/ 90 w 103"/>
                <a:gd name="T61" fmla="*/ 189 h 194"/>
                <a:gd name="T62" fmla="*/ 89 w 103"/>
                <a:gd name="T63" fmla="*/ 189 h 194"/>
                <a:gd name="T64" fmla="*/ 85 w 103"/>
                <a:gd name="T65" fmla="*/ 186 h 194"/>
                <a:gd name="T66" fmla="*/ 85 w 103"/>
                <a:gd name="T67" fmla="*/ 8 h 194"/>
                <a:gd name="T68" fmla="*/ 87 w 103"/>
                <a:gd name="T69" fmla="*/ 6 h 194"/>
                <a:gd name="T70" fmla="*/ 92 w 103"/>
                <a:gd name="T71" fmla="*/ 4 h 194"/>
                <a:gd name="T72" fmla="*/ 100 w 103"/>
                <a:gd name="T73" fmla="*/ 11 h 194"/>
                <a:gd name="T74" fmla="*/ 100 w 103"/>
                <a:gd name="T75" fmla="*/ 18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3" h="194">
                  <a:moveTo>
                    <a:pt x="103" y="11"/>
                  </a:moveTo>
                  <a:cubicBezTo>
                    <a:pt x="103" y="5"/>
                    <a:pt x="98" y="0"/>
                    <a:pt x="92" y="0"/>
                  </a:cubicBezTo>
                  <a:cubicBezTo>
                    <a:pt x="89" y="0"/>
                    <a:pt x="87" y="2"/>
                    <a:pt x="85" y="4"/>
                  </a:cubicBezTo>
                  <a:cubicBezTo>
                    <a:pt x="29" y="55"/>
                    <a:pt x="29" y="55"/>
                    <a:pt x="29" y="55"/>
                  </a:cubicBezTo>
                  <a:cubicBezTo>
                    <a:pt x="28" y="55"/>
                    <a:pt x="28" y="55"/>
                    <a:pt x="28" y="55"/>
                  </a:cubicBezTo>
                  <a:cubicBezTo>
                    <a:pt x="12" y="56"/>
                    <a:pt x="0" y="75"/>
                    <a:pt x="0" y="97"/>
                  </a:cubicBezTo>
                  <a:cubicBezTo>
                    <a:pt x="0" y="120"/>
                    <a:pt x="12" y="138"/>
                    <a:pt x="28" y="139"/>
                  </a:cubicBezTo>
                  <a:cubicBezTo>
                    <a:pt x="29" y="139"/>
                    <a:pt x="29" y="139"/>
                    <a:pt x="29" y="139"/>
                  </a:cubicBezTo>
                  <a:cubicBezTo>
                    <a:pt x="84" y="190"/>
                    <a:pt x="84" y="190"/>
                    <a:pt x="84" y="190"/>
                  </a:cubicBezTo>
                  <a:cubicBezTo>
                    <a:pt x="87" y="192"/>
                    <a:pt x="89" y="194"/>
                    <a:pt x="92" y="194"/>
                  </a:cubicBezTo>
                  <a:cubicBezTo>
                    <a:pt x="98" y="194"/>
                    <a:pt x="103" y="189"/>
                    <a:pt x="103" y="183"/>
                  </a:cubicBezTo>
                  <a:cubicBezTo>
                    <a:pt x="103" y="183"/>
                    <a:pt x="103" y="182"/>
                    <a:pt x="103" y="182"/>
                  </a:cubicBezTo>
                  <a:cubicBezTo>
                    <a:pt x="103" y="12"/>
                    <a:pt x="103" y="12"/>
                    <a:pt x="103" y="12"/>
                  </a:cubicBezTo>
                  <a:cubicBezTo>
                    <a:pt x="103" y="12"/>
                    <a:pt x="103" y="11"/>
                    <a:pt x="103" y="11"/>
                  </a:cubicBezTo>
                  <a:close/>
                  <a:moveTo>
                    <a:pt x="27" y="136"/>
                  </a:moveTo>
                  <a:cubicBezTo>
                    <a:pt x="24" y="135"/>
                    <a:pt x="24" y="135"/>
                    <a:pt x="24" y="135"/>
                  </a:cubicBezTo>
                  <a:cubicBezTo>
                    <a:pt x="12" y="131"/>
                    <a:pt x="4" y="116"/>
                    <a:pt x="4" y="97"/>
                  </a:cubicBezTo>
                  <a:cubicBezTo>
                    <a:pt x="4" y="79"/>
                    <a:pt x="12" y="63"/>
                    <a:pt x="24" y="59"/>
                  </a:cubicBezTo>
                  <a:cubicBezTo>
                    <a:pt x="27" y="58"/>
                    <a:pt x="27" y="58"/>
                    <a:pt x="27" y="58"/>
                  </a:cubicBezTo>
                  <a:lnTo>
                    <a:pt x="27" y="136"/>
                  </a:lnTo>
                  <a:close/>
                  <a:moveTo>
                    <a:pt x="81" y="182"/>
                  </a:moveTo>
                  <a:cubicBezTo>
                    <a:pt x="31" y="137"/>
                    <a:pt x="31" y="137"/>
                    <a:pt x="31" y="137"/>
                  </a:cubicBezTo>
                  <a:cubicBezTo>
                    <a:pt x="31" y="57"/>
                    <a:pt x="31" y="57"/>
                    <a:pt x="31" y="57"/>
                  </a:cubicBezTo>
                  <a:cubicBezTo>
                    <a:pt x="33" y="56"/>
                    <a:pt x="33" y="56"/>
                    <a:pt x="33" y="56"/>
                  </a:cubicBezTo>
                  <a:cubicBezTo>
                    <a:pt x="33" y="56"/>
                    <a:pt x="33" y="56"/>
                    <a:pt x="33" y="56"/>
                  </a:cubicBezTo>
                  <a:cubicBezTo>
                    <a:pt x="34" y="55"/>
                    <a:pt x="34" y="55"/>
                    <a:pt x="34" y="55"/>
                  </a:cubicBezTo>
                  <a:cubicBezTo>
                    <a:pt x="81" y="12"/>
                    <a:pt x="81" y="12"/>
                    <a:pt x="81" y="12"/>
                  </a:cubicBezTo>
                  <a:lnTo>
                    <a:pt x="81" y="182"/>
                  </a:lnTo>
                  <a:close/>
                  <a:moveTo>
                    <a:pt x="100" y="183"/>
                  </a:moveTo>
                  <a:cubicBezTo>
                    <a:pt x="100" y="187"/>
                    <a:pt x="96" y="190"/>
                    <a:pt x="92" y="190"/>
                  </a:cubicBezTo>
                  <a:cubicBezTo>
                    <a:pt x="91" y="190"/>
                    <a:pt x="90" y="190"/>
                    <a:pt x="90" y="189"/>
                  </a:cubicBezTo>
                  <a:cubicBezTo>
                    <a:pt x="89" y="189"/>
                    <a:pt x="89" y="189"/>
                    <a:pt x="89" y="189"/>
                  </a:cubicBezTo>
                  <a:cubicBezTo>
                    <a:pt x="85" y="186"/>
                    <a:pt x="85" y="186"/>
                    <a:pt x="85" y="186"/>
                  </a:cubicBezTo>
                  <a:cubicBezTo>
                    <a:pt x="85" y="8"/>
                    <a:pt x="85" y="8"/>
                    <a:pt x="85" y="8"/>
                  </a:cubicBezTo>
                  <a:cubicBezTo>
                    <a:pt x="87" y="6"/>
                    <a:pt x="87" y="6"/>
                    <a:pt x="87" y="6"/>
                  </a:cubicBezTo>
                  <a:cubicBezTo>
                    <a:pt x="89" y="5"/>
                    <a:pt x="91" y="4"/>
                    <a:pt x="92" y="4"/>
                  </a:cubicBezTo>
                  <a:cubicBezTo>
                    <a:pt x="96" y="4"/>
                    <a:pt x="100" y="8"/>
                    <a:pt x="100" y="11"/>
                  </a:cubicBezTo>
                  <a:lnTo>
                    <a:pt x="100"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9" name="Group 238"/>
          <p:cNvGrpSpPr/>
          <p:nvPr/>
        </p:nvGrpSpPr>
        <p:grpSpPr>
          <a:xfrm>
            <a:off x="2863853" y="4362453"/>
            <a:ext cx="436563" cy="436563"/>
            <a:chOff x="2863851" y="4362450"/>
            <a:chExt cx="436562" cy="436563"/>
          </a:xfrm>
          <a:solidFill>
            <a:schemeClr val="tx2">
              <a:lumMod val="20000"/>
              <a:lumOff val="80000"/>
            </a:schemeClr>
          </a:solidFill>
        </p:grpSpPr>
        <p:sp>
          <p:nvSpPr>
            <p:cNvPr id="240" name="Freeform 276"/>
            <p:cNvSpPr>
              <a:spLocks/>
            </p:cNvSpPr>
            <p:nvPr/>
          </p:nvSpPr>
          <p:spPr bwMode="auto">
            <a:xfrm>
              <a:off x="3128963" y="4525963"/>
              <a:ext cx="49213" cy="107950"/>
            </a:xfrm>
            <a:custGeom>
              <a:avLst/>
              <a:gdLst>
                <a:gd name="T0" fmla="*/ 2 w 22"/>
                <a:gd name="T1" fmla="*/ 48 h 48"/>
                <a:gd name="T2" fmla="*/ 22 w 22"/>
                <a:gd name="T3" fmla="*/ 24 h 48"/>
                <a:gd name="T4" fmla="*/ 2 w 22"/>
                <a:gd name="T5" fmla="*/ 0 h 48"/>
                <a:gd name="T6" fmla="*/ 0 w 22"/>
                <a:gd name="T7" fmla="*/ 2 h 48"/>
                <a:gd name="T8" fmla="*/ 2 w 22"/>
                <a:gd name="T9" fmla="*/ 3 h 48"/>
                <a:gd name="T10" fmla="*/ 18 w 22"/>
                <a:gd name="T11" fmla="*/ 24 h 48"/>
                <a:gd name="T12" fmla="*/ 2 w 22"/>
                <a:gd name="T13" fmla="*/ 45 h 48"/>
                <a:gd name="T14" fmla="*/ 0 w 22"/>
                <a:gd name="T15" fmla="*/ 47 h 48"/>
                <a:gd name="T16" fmla="*/ 2 w 22"/>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8">
                  <a:moveTo>
                    <a:pt x="2" y="48"/>
                  </a:moveTo>
                  <a:cubicBezTo>
                    <a:pt x="13" y="48"/>
                    <a:pt x="22" y="38"/>
                    <a:pt x="22" y="24"/>
                  </a:cubicBezTo>
                  <a:cubicBezTo>
                    <a:pt x="22" y="11"/>
                    <a:pt x="13" y="0"/>
                    <a:pt x="2" y="0"/>
                  </a:cubicBezTo>
                  <a:cubicBezTo>
                    <a:pt x="1" y="0"/>
                    <a:pt x="0" y="0"/>
                    <a:pt x="0" y="2"/>
                  </a:cubicBezTo>
                  <a:cubicBezTo>
                    <a:pt x="0" y="3"/>
                    <a:pt x="1" y="3"/>
                    <a:pt x="2" y="3"/>
                  </a:cubicBezTo>
                  <a:cubicBezTo>
                    <a:pt x="11" y="3"/>
                    <a:pt x="18" y="13"/>
                    <a:pt x="18" y="24"/>
                  </a:cubicBezTo>
                  <a:cubicBezTo>
                    <a:pt x="18" y="35"/>
                    <a:pt x="11" y="45"/>
                    <a:pt x="2" y="45"/>
                  </a:cubicBezTo>
                  <a:cubicBezTo>
                    <a:pt x="1" y="45"/>
                    <a:pt x="0" y="46"/>
                    <a:pt x="0" y="47"/>
                  </a:cubicBezTo>
                  <a:cubicBezTo>
                    <a:pt x="0" y="48"/>
                    <a:pt x="1" y="48"/>
                    <a:pt x="2"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277"/>
            <p:cNvSpPr>
              <a:spLocks/>
            </p:cNvSpPr>
            <p:nvPr/>
          </p:nvSpPr>
          <p:spPr bwMode="auto">
            <a:xfrm>
              <a:off x="3175001" y="4478338"/>
              <a:ext cx="63500" cy="204788"/>
            </a:xfrm>
            <a:custGeom>
              <a:avLst/>
              <a:gdLst>
                <a:gd name="T0" fmla="*/ 2 w 28"/>
                <a:gd name="T1" fmla="*/ 91 h 91"/>
                <a:gd name="T2" fmla="*/ 3 w 28"/>
                <a:gd name="T3" fmla="*/ 90 h 91"/>
                <a:gd name="T4" fmla="*/ 5 w 28"/>
                <a:gd name="T5" fmla="*/ 89 h 91"/>
                <a:gd name="T6" fmla="*/ 28 w 28"/>
                <a:gd name="T7" fmla="*/ 45 h 91"/>
                <a:gd name="T8" fmla="*/ 5 w 28"/>
                <a:gd name="T9" fmla="*/ 1 h 91"/>
                <a:gd name="T10" fmla="*/ 3 w 28"/>
                <a:gd name="T11" fmla="*/ 0 h 91"/>
                <a:gd name="T12" fmla="*/ 2 w 28"/>
                <a:gd name="T13" fmla="*/ 0 h 91"/>
                <a:gd name="T14" fmla="*/ 0 w 28"/>
                <a:gd name="T15" fmla="*/ 1 h 91"/>
                <a:gd name="T16" fmla="*/ 1 w 28"/>
                <a:gd name="T17" fmla="*/ 3 h 91"/>
                <a:gd name="T18" fmla="*/ 2 w 28"/>
                <a:gd name="T19" fmla="*/ 3 h 91"/>
                <a:gd name="T20" fmla="*/ 24 w 28"/>
                <a:gd name="T21" fmla="*/ 45 h 91"/>
                <a:gd name="T22" fmla="*/ 2 w 28"/>
                <a:gd name="T23" fmla="*/ 87 h 91"/>
                <a:gd name="T24" fmla="*/ 1 w 28"/>
                <a:gd name="T25" fmla="*/ 87 h 91"/>
                <a:gd name="T26" fmla="*/ 1 w 28"/>
                <a:gd name="T27" fmla="*/ 89 h 91"/>
                <a:gd name="T28" fmla="*/ 2 w 28"/>
                <a:gd name="T29"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91">
                  <a:moveTo>
                    <a:pt x="2" y="91"/>
                  </a:moveTo>
                  <a:cubicBezTo>
                    <a:pt x="3" y="91"/>
                    <a:pt x="3" y="91"/>
                    <a:pt x="3" y="90"/>
                  </a:cubicBezTo>
                  <a:cubicBezTo>
                    <a:pt x="5" y="89"/>
                    <a:pt x="5" y="89"/>
                    <a:pt x="5" y="89"/>
                  </a:cubicBezTo>
                  <a:cubicBezTo>
                    <a:pt x="19" y="80"/>
                    <a:pt x="28" y="63"/>
                    <a:pt x="28" y="45"/>
                  </a:cubicBezTo>
                  <a:cubicBezTo>
                    <a:pt x="28" y="27"/>
                    <a:pt x="19" y="10"/>
                    <a:pt x="5" y="1"/>
                  </a:cubicBezTo>
                  <a:cubicBezTo>
                    <a:pt x="3" y="0"/>
                    <a:pt x="3" y="0"/>
                    <a:pt x="3" y="0"/>
                  </a:cubicBezTo>
                  <a:cubicBezTo>
                    <a:pt x="3" y="0"/>
                    <a:pt x="2" y="0"/>
                    <a:pt x="2" y="0"/>
                  </a:cubicBezTo>
                  <a:cubicBezTo>
                    <a:pt x="1" y="0"/>
                    <a:pt x="0" y="0"/>
                    <a:pt x="0" y="1"/>
                  </a:cubicBezTo>
                  <a:cubicBezTo>
                    <a:pt x="0" y="2"/>
                    <a:pt x="1" y="3"/>
                    <a:pt x="1" y="3"/>
                  </a:cubicBezTo>
                  <a:cubicBezTo>
                    <a:pt x="2" y="3"/>
                    <a:pt x="2" y="3"/>
                    <a:pt x="2" y="3"/>
                  </a:cubicBezTo>
                  <a:cubicBezTo>
                    <a:pt x="16" y="12"/>
                    <a:pt x="24" y="28"/>
                    <a:pt x="24" y="45"/>
                  </a:cubicBezTo>
                  <a:cubicBezTo>
                    <a:pt x="24" y="62"/>
                    <a:pt x="16" y="78"/>
                    <a:pt x="2" y="87"/>
                  </a:cubicBezTo>
                  <a:cubicBezTo>
                    <a:pt x="1" y="87"/>
                    <a:pt x="1" y="87"/>
                    <a:pt x="1" y="87"/>
                  </a:cubicBezTo>
                  <a:cubicBezTo>
                    <a:pt x="1" y="87"/>
                    <a:pt x="1" y="88"/>
                    <a:pt x="1" y="89"/>
                  </a:cubicBezTo>
                  <a:cubicBezTo>
                    <a:pt x="1" y="90"/>
                    <a:pt x="1" y="91"/>
                    <a:pt x="2"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278"/>
            <p:cNvSpPr>
              <a:spLocks noEditPoints="1"/>
            </p:cNvSpPr>
            <p:nvPr/>
          </p:nvSpPr>
          <p:spPr bwMode="auto">
            <a:xfrm>
              <a:off x="2863851" y="4362450"/>
              <a:ext cx="233363" cy="436563"/>
            </a:xfrm>
            <a:custGeom>
              <a:avLst/>
              <a:gdLst>
                <a:gd name="T0" fmla="*/ 103 w 103"/>
                <a:gd name="T1" fmla="*/ 181 h 193"/>
                <a:gd name="T2" fmla="*/ 103 w 103"/>
                <a:gd name="T3" fmla="*/ 11 h 193"/>
                <a:gd name="T4" fmla="*/ 103 w 103"/>
                <a:gd name="T5" fmla="*/ 10 h 193"/>
                <a:gd name="T6" fmla="*/ 92 w 103"/>
                <a:gd name="T7" fmla="*/ 0 h 193"/>
                <a:gd name="T8" fmla="*/ 84 w 103"/>
                <a:gd name="T9" fmla="*/ 3 h 193"/>
                <a:gd name="T10" fmla="*/ 28 w 103"/>
                <a:gd name="T11" fmla="*/ 54 h 193"/>
                <a:gd name="T12" fmla="*/ 27 w 103"/>
                <a:gd name="T13" fmla="*/ 54 h 193"/>
                <a:gd name="T14" fmla="*/ 0 w 103"/>
                <a:gd name="T15" fmla="*/ 96 h 193"/>
                <a:gd name="T16" fmla="*/ 28 w 103"/>
                <a:gd name="T17" fmla="*/ 138 h 193"/>
                <a:gd name="T18" fmla="*/ 28 w 103"/>
                <a:gd name="T19" fmla="*/ 138 h 193"/>
                <a:gd name="T20" fmla="*/ 84 w 103"/>
                <a:gd name="T21" fmla="*/ 189 h 193"/>
                <a:gd name="T22" fmla="*/ 92 w 103"/>
                <a:gd name="T23" fmla="*/ 193 h 193"/>
                <a:gd name="T24" fmla="*/ 103 w 103"/>
                <a:gd name="T25" fmla="*/ 182 h 193"/>
                <a:gd name="T26" fmla="*/ 103 w 103"/>
                <a:gd name="T27" fmla="*/ 181 h 193"/>
                <a:gd name="T28" fmla="*/ 27 w 103"/>
                <a:gd name="T29" fmla="*/ 135 h 193"/>
                <a:gd name="T30" fmla="*/ 24 w 103"/>
                <a:gd name="T31" fmla="*/ 134 h 193"/>
                <a:gd name="T32" fmla="*/ 4 w 103"/>
                <a:gd name="T33" fmla="*/ 96 h 193"/>
                <a:gd name="T34" fmla="*/ 24 w 103"/>
                <a:gd name="T35" fmla="*/ 58 h 193"/>
                <a:gd name="T36" fmla="*/ 27 w 103"/>
                <a:gd name="T37" fmla="*/ 57 h 193"/>
                <a:gd name="T38" fmla="*/ 27 w 103"/>
                <a:gd name="T39" fmla="*/ 135 h 193"/>
                <a:gd name="T40" fmla="*/ 81 w 103"/>
                <a:gd name="T41" fmla="*/ 181 h 193"/>
                <a:gd name="T42" fmla="*/ 31 w 103"/>
                <a:gd name="T43" fmla="*/ 136 h 193"/>
                <a:gd name="T44" fmla="*/ 31 w 103"/>
                <a:gd name="T45" fmla="*/ 56 h 193"/>
                <a:gd name="T46" fmla="*/ 34 w 103"/>
                <a:gd name="T47" fmla="*/ 54 h 193"/>
                <a:gd name="T48" fmla="*/ 81 w 103"/>
                <a:gd name="T49" fmla="*/ 11 h 193"/>
                <a:gd name="T50" fmla="*/ 81 w 103"/>
                <a:gd name="T51" fmla="*/ 181 h 193"/>
                <a:gd name="T52" fmla="*/ 99 w 103"/>
                <a:gd name="T53" fmla="*/ 182 h 193"/>
                <a:gd name="T54" fmla="*/ 92 w 103"/>
                <a:gd name="T55" fmla="*/ 189 h 193"/>
                <a:gd name="T56" fmla="*/ 89 w 103"/>
                <a:gd name="T57" fmla="*/ 188 h 193"/>
                <a:gd name="T58" fmla="*/ 89 w 103"/>
                <a:gd name="T59" fmla="*/ 188 h 193"/>
                <a:gd name="T60" fmla="*/ 85 w 103"/>
                <a:gd name="T61" fmla="*/ 185 h 193"/>
                <a:gd name="T62" fmla="*/ 85 w 103"/>
                <a:gd name="T63" fmla="*/ 7 h 193"/>
                <a:gd name="T64" fmla="*/ 88 w 103"/>
                <a:gd name="T65" fmla="*/ 4 h 193"/>
                <a:gd name="T66" fmla="*/ 89 w 103"/>
                <a:gd name="T67" fmla="*/ 4 h 193"/>
                <a:gd name="T68" fmla="*/ 92 w 103"/>
                <a:gd name="T69" fmla="*/ 3 h 193"/>
                <a:gd name="T70" fmla="*/ 99 w 103"/>
                <a:gd name="T71" fmla="*/ 10 h 193"/>
                <a:gd name="T72" fmla="*/ 99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103" y="181"/>
                  </a:moveTo>
                  <a:cubicBezTo>
                    <a:pt x="103" y="11"/>
                    <a:pt x="103" y="11"/>
                    <a:pt x="103" y="11"/>
                  </a:cubicBezTo>
                  <a:cubicBezTo>
                    <a:pt x="103" y="11"/>
                    <a:pt x="103" y="11"/>
                    <a:pt x="103" y="10"/>
                  </a:cubicBezTo>
                  <a:cubicBezTo>
                    <a:pt x="103" y="4"/>
                    <a:pt x="98" y="0"/>
                    <a:pt x="92" y="0"/>
                  </a:cubicBezTo>
                  <a:cubicBezTo>
                    <a:pt x="89" y="0"/>
                    <a:pt x="86" y="1"/>
                    <a:pt x="84" y="3"/>
                  </a:cubicBezTo>
                  <a:cubicBezTo>
                    <a:pt x="28" y="54"/>
                    <a:pt x="28" y="54"/>
                    <a:pt x="28" y="54"/>
                  </a:cubicBezTo>
                  <a:cubicBezTo>
                    <a:pt x="27" y="54"/>
                    <a:pt x="27" y="54"/>
                    <a:pt x="27" y="54"/>
                  </a:cubicBezTo>
                  <a:cubicBezTo>
                    <a:pt x="12" y="55"/>
                    <a:pt x="0" y="74"/>
                    <a:pt x="0" y="96"/>
                  </a:cubicBezTo>
                  <a:cubicBezTo>
                    <a:pt x="0" y="119"/>
                    <a:pt x="12" y="137"/>
                    <a:pt x="28" y="138"/>
                  </a:cubicBezTo>
                  <a:cubicBezTo>
                    <a:pt x="28" y="138"/>
                    <a:pt x="28" y="138"/>
                    <a:pt x="28" y="138"/>
                  </a:cubicBezTo>
                  <a:cubicBezTo>
                    <a:pt x="84" y="189"/>
                    <a:pt x="84" y="189"/>
                    <a:pt x="84" y="189"/>
                  </a:cubicBezTo>
                  <a:cubicBezTo>
                    <a:pt x="86" y="191"/>
                    <a:pt x="89" y="193"/>
                    <a:pt x="92" y="193"/>
                  </a:cubicBezTo>
                  <a:cubicBezTo>
                    <a:pt x="98" y="193"/>
                    <a:pt x="103" y="188"/>
                    <a:pt x="103" y="182"/>
                  </a:cubicBezTo>
                  <a:cubicBezTo>
                    <a:pt x="103" y="182"/>
                    <a:pt x="103" y="181"/>
                    <a:pt x="103" y="181"/>
                  </a:cubicBezTo>
                  <a:close/>
                  <a:moveTo>
                    <a:pt x="27" y="135"/>
                  </a:moveTo>
                  <a:cubicBezTo>
                    <a:pt x="24" y="134"/>
                    <a:pt x="24" y="134"/>
                    <a:pt x="24" y="134"/>
                  </a:cubicBezTo>
                  <a:cubicBezTo>
                    <a:pt x="12" y="130"/>
                    <a:pt x="4" y="115"/>
                    <a:pt x="4" y="96"/>
                  </a:cubicBezTo>
                  <a:cubicBezTo>
                    <a:pt x="4" y="78"/>
                    <a:pt x="12" y="62"/>
                    <a:pt x="24" y="58"/>
                  </a:cubicBezTo>
                  <a:cubicBezTo>
                    <a:pt x="27" y="57"/>
                    <a:pt x="27" y="57"/>
                    <a:pt x="27" y="57"/>
                  </a:cubicBezTo>
                  <a:lnTo>
                    <a:pt x="27" y="135"/>
                  </a:lnTo>
                  <a:close/>
                  <a:moveTo>
                    <a:pt x="81" y="181"/>
                  </a:moveTo>
                  <a:cubicBezTo>
                    <a:pt x="31" y="136"/>
                    <a:pt x="31" y="136"/>
                    <a:pt x="31" y="136"/>
                  </a:cubicBezTo>
                  <a:cubicBezTo>
                    <a:pt x="31" y="56"/>
                    <a:pt x="31" y="56"/>
                    <a:pt x="31" y="56"/>
                  </a:cubicBezTo>
                  <a:cubicBezTo>
                    <a:pt x="34" y="54"/>
                    <a:pt x="34" y="54"/>
                    <a:pt x="34" y="54"/>
                  </a:cubicBezTo>
                  <a:cubicBezTo>
                    <a:pt x="81" y="11"/>
                    <a:pt x="81" y="11"/>
                    <a:pt x="81" y="11"/>
                  </a:cubicBezTo>
                  <a:lnTo>
                    <a:pt x="81" y="181"/>
                  </a:lnTo>
                  <a:close/>
                  <a:moveTo>
                    <a:pt x="99" y="182"/>
                  </a:moveTo>
                  <a:cubicBezTo>
                    <a:pt x="99" y="186"/>
                    <a:pt x="96" y="189"/>
                    <a:pt x="92" y="189"/>
                  </a:cubicBezTo>
                  <a:cubicBezTo>
                    <a:pt x="91" y="189"/>
                    <a:pt x="90" y="189"/>
                    <a:pt x="89" y="188"/>
                  </a:cubicBezTo>
                  <a:cubicBezTo>
                    <a:pt x="89" y="188"/>
                    <a:pt x="89" y="188"/>
                    <a:pt x="89" y="188"/>
                  </a:cubicBezTo>
                  <a:cubicBezTo>
                    <a:pt x="85" y="185"/>
                    <a:pt x="85" y="185"/>
                    <a:pt x="85" y="185"/>
                  </a:cubicBezTo>
                  <a:cubicBezTo>
                    <a:pt x="85" y="7"/>
                    <a:pt x="85" y="7"/>
                    <a:pt x="85" y="7"/>
                  </a:cubicBezTo>
                  <a:cubicBezTo>
                    <a:pt x="88" y="4"/>
                    <a:pt x="88" y="4"/>
                    <a:pt x="88" y="4"/>
                  </a:cubicBezTo>
                  <a:cubicBezTo>
                    <a:pt x="89" y="4"/>
                    <a:pt x="89" y="4"/>
                    <a:pt x="89" y="4"/>
                  </a:cubicBezTo>
                  <a:cubicBezTo>
                    <a:pt x="90" y="4"/>
                    <a:pt x="91" y="3"/>
                    <a:pt x="92" y="3"/>
                  </a:cubicBezTo>
                  <a:cubicBezTo>
                    <a:pt x="96" y="3"/>
                    <a:pt x="99" y="7"/>
                    <a:pt x="99" y="10"/>
                  </a:cubicBezTo>
                  <a:lnTo>
                    <a:pt x="99"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279"/>
            <p:cNvSpPr>
              <a:spLocks/>
            </p:cNvSpPr>
            <p:nvPr/>
          </p:nvSpPr>
          <p:spPr bwMode="auto">
            <a:xfrm>
              <a:off x="3221038" y="4432300"/>
              <a:ext cx="79375" cy="293688"/>
            </a:xfrm>
            <a:custGeom>
              <a:avLst/>
              <a:gdLst>
                <a:gd name="T0" fmla="*/ 35 w 35"/>
                <a:gd name="T1" fmla="*/ 65 h 130"/>
                <a:gd name="T2" fmla="*/ 4 w 35"/>
                <a:gd name="T3" fmla="*/ 1 h 130"/>
                <a:gd name="T4" fmla="*/ 3 w 35"/>
                <a:gd name="T5" fmla="*/ 0 h 130"/>
                <a:gd name="T6" fmla="*/ 2 w 35"/>
                <a:gd name="T7" fmla="*/ 0 h 130"/>
                <a:gd name="T8" fmla="*/ 0 w 35"/>
                <a:gd name="T9" fmla="*/ 2 h 130"/>
                <a:gd name="T10" fmla="*/ 1 w 35"/>
                <a:gd name="T11" fmla="*/ 3 h 130"/>
                <a:gd name="T12" fmla="*/ 31 w 35"/>
                <a:gd name="T13" fmla="*/ 65 h 130"/>
                <a:gd name="T14" fmla="*/ 2 w 35"/>
                <a:gd name="T15" fmla="*/ 126 h 130"/>
                <a:gd name="T16" fmla="*/ 1 w 35"/>
                <a:gd name="T17" fmla="*/ 127 h 130"/>
                <a:gd name="T18" fmla="*/ 0 w 35"/>
                <a:gd name="T19" fmla="*/ 128 h 130"/>
                <a:gd name="T20" fmla="*/ 2 w 35"/>
                <a:gd name="T21" fmla="*/ 130 h 130"/>
                <a:gd name="T22" fmla="*/ 3 w 35"/>
                <a:gd name="T23" fmla="*/ 130 h 130"/>
                <a:gd name="T24" fmla="*/ 3 w 35"/>
                <a:gd name="T25" fmla="*/ 130 h 130"/>
                <a:gd name="T26" fmla="*/ 3 w 35"/>
                <a:gd name="T27" fmla="*/ 129 h 130"/>
                <a:gd name="T28" fmla="*/ 4 w 35"/>
                <a:gd name="T29" fmla="*/ 129 h 130"/>
                <a:gd name="T30" fmla="*/ 35 w 35"/>
                <a:gd name="T31" fmla="*/ 6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130">
                  <a:moveTo>
                    <a:pt x="35" y="65"/>
                  </a:moveTo>
                  <a:cubicBezTo>
                    <a:pt x="35" y="40"/>
                    <a:pt x="23" y="16"/>
                    <a:pt x="4" y="1"/>
                  </a:cubicBezTo>
                  <a:cubicBezTo>
                    <a:pt x="3" y="0"/>
                    <a:pt x="3" y="0"/>
                    <a:pt x="3" y="0"/>
                  </a:cubicBezTo>
                  <a:cubicBezTo>
                    <a:pt x="2" y="0"/>
                    <a:pt x="2" y="0"/>
                    <a:pt x="2" y="0"/>
                  </a:cubicBezTo>
                  <a:cubicBezTo>
                    <a:pt x="1" y="0"/>
                    <a:pt x="0" y="1"/>
                    <a:pt x="0" y="2"/>
                  </a:cubicBezTo>
                  <a:cubicBezTo>
                    <a:pt x="0" y="3"/>
                    <a:pt x="0" y="3"/>
                    <a:pt x="1" y="3"/>
                  </a:cubicBezTo>
                  <a:cubicBezTo>
                    <a:pt x="20" y="17"/>
                    <a:pt x="31" y="40"/>
                    <a:pt x="31" y="65"/>
                  </a:cubicBezTo>
                  <a:cubicBezTo>
                    <a:pt x="31" y="89"/>
                    <a:pt x="20" y="112"/>
                    <a:pt x="2" y="126"/>
                  </a:cubicBezTo>
                  <a:cubicBezTo>
                    <a:pt x="1" y="127"/>
                    <a:pt x="1" y="127"/>
                    <a:pt x="1" y="127"/>
                  </a:cubicBezTo>
                  <a:cubicBezTo>
                    <a:pt x="0" y="127"/>
                    <a:pt x="0" y="128"/>
                    <a:pt x="0" y="128"/>
                  </a:cubicBezTo>
                  <a:cubicBezTo>
                    <a:pt x="0" y="129"/>
                    <a:pt x="1" y="130"/>
                    <a:pt x="2" y="130"/>
                  </a:cubicBezTo>
                  <a:cubicBezTo>
                    <a:pt x="2" y="130"/>
                    <a:pt x="2" y="130"/>
                    <a:pt x="3" y="130"/>
                  </a:cubicBezTo>
                  <a:cubicBezTo>
                    <a:pt x="3" y="130"/>
                    <a:pt x="3" y="130"/>
                    <a:pt x="3" y="130"/>
                  </a:cubicBezTo>
                  <a:cubicBezTo>
                    <a:pt x="3" y="130"/>
                    <a:pt x="3" y="130"/>
                    <a:pt x="3" y="129"/>
                  </a:cubicBezTo>
                  <a:cubicBezTo>
                    <a:pt x="4" y="129"/>
                    <a:pt x="4" y="129"/>
                    <a:pt x="4" y="129"/>
                  </a:cubicBezTo>
                  <a:cubicBezTo>
                    <a:pt x="23" y="115"/>
                    <a:pt x="35" y="91"/>
                    <a:pt x="35"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4" name="Group 243"/>
          <p:cNvGrpSpPr/>
          <p:nvPr/>
        </p:nvGrpSpPr>
        <p:grpSpPr>
          <a:xfrm>
            <a:off x="3719513" y="4381501"/>
            <a:ext cx="436563" cy="396875"/>
            <a:chOff x="3719513" y="4381500"/>
            <a:chExt cx="436563" cy="396875"/>
          </a:xfrm>
          <a:solidFill>
            <a:schemeClr val="tx2">
              <a:lumMod val="20000"/>
              <a:lumOff val="80000"/>
            </a:schemeClr>
          </a:solidFill>
        </p:grpSpPr>
        <p:sp>
          <p:nvSpPr>
            <p:cNvPr id="245" name="Oval 280"/>
            <p:cNvSpPr>
              <a:spLocks noChangeArrowheads="1"/>
            </p:cNvSpPr>
            <p:nvPr/>
          </p:nvSpPr>
          <p:spPr bwMode="auto">
            <a:xfrm>
              <a:off x="3963988" y="4614863"/>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Oval 281"/>
            <p:cNvSpPr>
              <a:spLocks noChangeArrowheads="1"/>
            </p:cNvSpPr>
            <p:nvPr/>
          </p:nvSpPr>
          <p:spPr bwMode="auto">
            <a:xfrm>
              <a:off x="4014788" y="4676775"/>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Oval 282"/>
            <p:cNvSpPr>
              <a:spLocks noChangeArrowheads="1"/>
            </p:cNvSpPr>
            <p:nvPr/>
          </p:nvSpPr>
          <p:spPr bwMode="auto">
            <a:xfrm>
              <a:off x="4056063" y="4635500"/>
              <a:ext cx="26988"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Oval 283"/>
            <p:cNvSpPr>
              <a:spLocks noChangeArrowheads="1"/>
            </p:cNvSpPr>
            <p:nvPr/>
          </p:nvSpPr>
          <p:spPr bwMode="auto">
            <a:xfrm>
              <a:off x="3902076" y="4614863"/>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284"/>
            <p:cNvSpPr>
              <a:spLocks/>
            </p:cNvSpPr>
            <p:nvPr/>
          </p:nvSpPr>
          <p:spPr bwMode="auto">
            <a:xfrm>
              <a:off x="3789363" y="4635500"/>
              <a:ext cx="69850" cy="69850"/>
            </a:xfrm>
            <a:custGeom>
              <a:avLst/>
              <a:gdLst>
                <a:gd name="T0" fmla="*/ 16 w 31"/>
                <a:gd name="T1" fmla="*/ 31 h 31"/>
                <a:gd name="T2" fmla="*/ 18 w 31"/>
                <a:gd name="T3" fmla="*/ 29 h 31"/>
                <a:gd name="T4" fmla="*/ 18 w 31"/>
                <a:gd name="T5" fmla="*/ 18 h 31"/>
                <a:gd name="T6" fmla="*/ 29 w 31"/>
                <a:gd name="T7" fmla="*/ 18 h 31"/>
                <a:gd name="T8" fmla="*/ 31 w 31"/>
                <a:gd name="T9" fmla="*/ 16 h 31"/>
                <a:gd name="T10" fmla="*/ 29 w 31"/>
                <a:gd name="T11" fmla="*/ 14 h 31"/>
                <a:gd name="T12" fmla="*/ 18 w 31"/>
                <a:gd name="T13" fmla="*/ 14 h 31"/>
                <a:gd name="T14" fmla="*/ 18 w 31"/>
                <a:gd name="T15" fmla="*/ 2 h 31"/>
                <a:gd name="T16" fmla="*/ 16 w 31"/>
                <a:gd name="T17" fmla="*/ 0 h 31"/>
                <a:gd name="T18" fmla="*/ 14 w 31"/>
                <a:gd name="T19" fmla="*/ 2 h 31"/>
                <a:gd name="T20" fmla="*/ 14 w 31"/>
                <a:gd name="T21" fmla="*/ 14 h 31"/>
                <a:gd name="T22" fmla="*/ 2 w 31"/>
                <a:gd name="T23" fmla="*/ 14 h 31"/>
                <a:gd name="T24" fmla="*/ 0 w 31"/>
                <a:gd name="T25" fmla="*/ 16 h 31"/>
                <a:gd name="T26" fmla="*/ 2 w 31"/>
                <a:gd name="T27" fmla="*/ 18 h 31"/>
                <a:gd name="T28" fmla="*/ 14 w 31"/>
                <a:gd name="T29" fmla="*/ 18 h 31"/>
                <a:gd name="T30" fmla="*/ 14 w 31"/>
                <a:gd name="T31" fmla="*/ 29 h 31"/>
                <a:gd name="T32" fmla="*/ 16 w 31"/>
                <a:gd name="T3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31">
                  <a:moveTo>
                    <a:pt x="16" y="31"/>
                  </a:moveTo>
                  <a:cubicBezTo>
                    <a:pt x="17" y="31"/>
                    <a:pt x="18" y="30"/>
                    <a:pt x="18" y="29"/>
                  </a:cubicBezTo>
                  <a:cubicBezTo>
                    <a:pt x="18" y="18"/>
                    <a:pt x="18" y="18"/>
                    <a:pt x="18" y="18"/>
                  </a:cubicBezTo>
                  <a:cubicBezTo>
                    <a:pt x="29" y="18"/>
                    <a:pt x="29" y="18"/>
                    <a:pt x="29" y="18"/>
                  </a:cubicBezTo>
                  <a:cubicBezTo>
                    <a:pt x="30" y="18"/>
                    <a:pt x="31" y="17"/>
                    <a:pt x="31" y="16"/>
                  </a:cubicBezTo>
                  <a:cubicBezTo>
                    <a:pt x="31" y="15"/>
                    <a:pt x="30" y="14"/>
                    <a:pt x="29" y="14"/>
                  </a:cubicBezTo>
                  <a:cubicBezTo>
                    <a:pt x="18" y="14"/>
                    <a:pt x="18" y="14"/>
                    <a:pt x="18" y="14"/>
                  </a:cubicBezTo>
                  <a:cubicBezTo>
                    <a:pt x="18" y="2"/>
                    <a:pt x="18" y="2"/>
                    <a:pt x="18" y="2"/>
                  </a:cubicBezTo>
                  <a:cubicBezTo>
                    <a:pt x="18" y="1"/>
                    <a:pt x="17" y="0"/>
                    <a:pt x="16" y="0"/>
                  </a:cubicBezTo>
                  <a:cubicBezTo>
                    <a:pt x="15" y="0"/>
                    <a:pt x="14" y="1"/>
                    <a:pt x="14" y="2"/>
                  </a:cubicBezTo>
                  <a:cubicBezTo>
                    <a:pt x="14" y="14"/>
                    <a:pt x="14" y="14"/>
                    <a:pt x="14" y="14"/>
                  </a:cubicBezTo>
                  <a:cubicBezTo>
                    <a:pt x="2" y="14"/>
                    <a:pt x="2" y="14"/>
                    <a:pt x="2" y="14"/>
                  </a:cubicBezTo>
                  <a:cubicBezTo>
                    <a:pt x="1" y="14"/>
                    <a:pt x="0" y="15"/>
                    <a:pt x="0" y="16"/>
                  </a:cubicBezTo>
                  <a:cubicBezTo>
                    <a:pt x="0" y="17"/>
                    <a:pt x="1" y="18"/>
                    <a:pt x="2" y="18"/>
                  </a:cubicBezTo>
                  <a:cubicBezTo>
                    <a:pt x="14" y="18"/>
                    <a:pt x="14" y="18"/>
                    <a:pt x="14" y="18"/>
                  </a:cubicBezTo>
                  <a:cubicBezTo>
                    <a:pt x="14" y="29"/>
                    <a:pt x="14" y="29"/>
                    <a:pt x="14" y="29"/>
                  </a:cubicBezTo>
                  <a:cubicBezTo>
                    <a:pt x="14" y="30"/>
                    <a:pt x="15" y="31"/>
                    <a:pt x="16"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285"/>
            <p:cNvSpPr>
              <a:spLocks noEditPoints="1"/>
            </p:cNvSpPr>
            <p:nvPr/>
          </p:nvSpPr>
          <p:spPr bwMode="auto">
            <a:xfrm>
              <a:off x="3719513" y="4381500"/>
              <a:ext cx="436563" cy="396875"/>
            </a:xfrm>
            <a:custGeom>
              <a:avLst/>
              <a:gdLst>
                <a:gd name="T0" fmla="*/ 146 w 193"/>
                <a:gd name="T1" fmla="*/ 82 h 176"/>
                <a:gd name="T2" fmla="*/ 100 w 193"/>
                <a:gd name="T3" fmla="*/ 82 h 176"/>
                <a:gd name="T4" fmla="*/ 99 w 193"/>
                <a:gd name="T5" fmla="*/ 80 h 176"/>
                <a:gd name="T6" fmla="*/ 105 w 193"/>
                <a:gd name="T7" fmla="*/ 58 h 176"/>
                <a:gd name="T8" fmla="*/ 116 w 193"/>
                <a:gd name="T9" fmla="*/ 38 h 176"/>
                <a:gd name="T10" fmla="*/ 88 w 193"/>
                <a:gd name="T11" fmla="*/ 1 h 176"/>
                <a:gd name="T12" fmla="*/ 86 w 193"/>
                <a:gd name="T13" fmla="*/ 2 h 176"/>
                <a:gd name="T14" fmla="*/ 86 w 193"/>
                <a:gd name="T15" fmla="*/ 4 h 176"/>
                <a:gd name="T16" fmla="*/ 112 w 193"/>
                <a:gd name="T17" fmla="*/ 38 h 176"/>
                <a:gd name="T18" fmla="*/ 102 w 193"/>
                <a:gd name="T19" fmla="*/ 56 h 176"/>
                <a:gd name="T20" fmla="*/ 94 w 193"/>
                <a:gd name="T21" fmla="*/ 78 h 176"/>
                <a:gd name="T22" fmla="*/ 95 w 193"/>
                <a:gd name="T23" fmla="*/ 82 h 176"/>
                <a:gd name="T24" fmla="*/ 47 w 193"/>
                <a:gd name="T25" fmla="*/ 82 h 176"/>
                <a:gd name="T26" fmla="*/ 0 w 193"/>
                <a:gd name="T27" fmla="*/ 129 h 176"/>
                <a:gd name="T28" fmla="*/ 47 w 193"/>
                <a:gd name="T29" fmla="*/ 176 h 176"/>
                <a:gd name="T30" fmla="*/ 83 w 193"/>
                <a:gd name="T31" fmla="*/ 159 h 176"/>
                <a:gd name="T32" fmla="*/ 84 w 193"/>
                <a:gd name="T33" fmla="*/ 158 h 176"/>
                <a:gd name="T34" fmla="*/ 109 w 193"/>
                <a:gd name="T35" fmla="*/ 158 h 176"/>
                <a:gd name="T36" fmla="*/ 110 w 193"/>
                <a:gd name="T37" fmla="*/ 159 h 176"/>
                <a:gd name="T38" fmla="*/ 146 w 193"/>
                <a:gd name="T39" fmla="*/ 176 h 176"/>
                <a:gd name="T40" fmla="*/ 193 w 193"/>
                <a:gd name="T41" fmla="*/ 129 h 176"/>
                <a:gd name="T42" fmla="*/ 146 w 193"/>
                <a:gd name="T43" fmla="*/ 82 h 176"/>
                <a:gd name="T44" fmla="*/ 146 w 193"/>
                <a:gd name="T45" fmla="*/ 172 h 176"/>
                <a:gd name="T46" fmla="*/ 111 w 193"/>
                <a:gd name="T47" fmla="*/ 154 h 176"/>
                <a:gd name="T48" fmla="*/ 82 w 193"/>
                <a:gd name="T49" fmla="*/ 154 h 176"/>
                <a:gd name="T50" fmla="*/ 47 w 193"/>
                <a:gd name="T51" fmla="*/ 172 h 176"/>
                <a:gd name="T52" fmla="*/ 4 w 193"/>
                <a:gd name="T53" fmla="*/ 129 h 176"/>
                <a:gd name="T54" fmla="*/ 47 w 193"/>
                <a:gd name="T55" fmla="*/ 85 h 176"/>
                <a:gd name="T56" fmla="*/ 146 w 193"/>
                <a:gd name="T57" fmla="*/ 85 h 176"/>
                <a:gd name="T58" fmla="*/ 189 w 193"/>
                <a:gd name="T59" fmla="*/ 129 h 176"/>
                <a:gd name="T60" fmla="*/ 146 w 193"/>
                <a:gd name="T61" fmla="*/ 17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76">
                  <a:moveTo>
                    <a:pt x="146" y="82"/>
                  </a:moveTo>
                  <a:cubicBezTo>
                    <a:pt x="100" y="82"/>
                    <a:pt x="100" y="82"/>
                    <a:pt x="100" y="82"/>
                  </a:cubicBezTo>
                  <a:cubicBezTo>
                    <a:pt x="99" y="80"/>
                    <a:pt x="99" y="80"/>
                    <a:pt x="99" y="80"/>
                  </a:cubicBezTo>
                  <a:cubicBezTo>
                    <a:pt x="93" y="70"/>
                    <a:pt x="99" y="64"/>
                    <a:pt x="105" y="58"/>
                  </a:cubicBezTo>
                  <a:cubicBezTo>
                    <a:pt x="110" y="53"/>
                    <a:pt x="116" y="47"/>
                    <a:pt x="116" y="38"/>
                  </a:cubicBezTo>
                  <a:cubicBezTo>
                    <a:pt x="116" y="15"/>
                    <a:pt x="89" y="1"/>
                    <a:pt x="88" y="1"/>
                  </a:cubicBezTo>
                  <a:cubicBezTo>
                    <a:pt x="87" y="0"/>
                    <a:pt x="86" y="1"/>
                    <a:pt x="86" y="2"/>
                  </a:cubicBezTo>
                  <a:cubicBezTo>
                    <a:pt x="85" y="2"/>
                    <a:pt x="86" y="4"/>
                    <a:pt x="86" y="4"/>
                  </a:cubicBezTo>
                  <a:cubicBezTo>
                    <a:pt x="87" y="4"/>
                    <a:pt x="112" y="17"/>
                    <a:pt x="112" y="38"/>
                  </a:cubicBezTo>
                  <a:cubicBezTo>
                    <a:pt x="112" y="46"/>
                    <a:pt x="107" y="51"/>
                    <a:pt x="102" y="56"/>
                  </a:cubicBezTo>
                  <a:cubicBezTo>
                    <a:pt x="95" y="63"/>
                    <a:pt x="90" y="69"/>
                    <a:pt x="94" y="78"/>
                  </a:cubicBezTo>
                  <a:cubicBezTo>
                    <a:pt x="95" y="82"/>
                    <a:pt x="95" y="82"/>
                    <a:pt x="95" y="82"/>
                  </a:cubicBezTo>
                  <a:cubicBezTo>
                    <a:pt x="47" y="82"/>
                    <a:pt x="47" y="82"/>
                    <a:pt x="47" y="82"/>
                  </a:cubicBezTo>
                  <a:cubicBezTo>
                    <a:pt x="21" y="82"/>
                    <a:pt x="0" y="103"/>
                    <a:pt x="0" y="129"/>
                  </a:cubicBezTo>
                  <a:cubicBezTo>
                    <a:pt x="0" y="155"/>
                    <a:pt x="21" y="176"/>
                    <a:pt x="47" y="176"/>
                  </a:cubicBezTo>
                  <a:cubicBezTo>
                    <a:pt x="61" y="176"/>
                    <a:pt x="74" y="169"/>
                    <a:pt x="83" y="159"/>
                  </a:cubicBezTo>
                  <a:cubicBezTo>
                    <a:pt x="84" y="158"/>
                    <a:pt x="84" y="158"/>
                    <a:pt x="84" y="158"/>
                  </a:cubicBezTo>
                  <a:cubicBezTo>
                    <a:pt x="109" y="158"/>
                    <a:pt x="109" y="158"/>
                    <a:pt x="109" y="158"/>
                  </a:cubicBezTo>
                  <a:cubicBezTo>
                    <a:pt x="110" y="159"/>
                    <a:pt x="110" y="159"/>
                    <a:pt x="110" y="159"/>
                  </a:cubicBezTo>
                  <a:cubicBezTo>
                    <a:pt x="119" y="169"/>
                    <a:pt x="132" y="176"/>
                    <a:pt x="146" y="176"/>
                  </a:cubicBezTo>
                  <a:cubicBezTo>
                    <a:pt x="172" y="176"/>
                    <a:pt x="193" y="155"/>
                    <a:pt x="193" y="129"/>
                  </a:cubicBezTo>
                  <a:cubicBezTo>
                    <a:pt x="193" y="103"/>
                    <a:pt x="172" y="82"/>
                    <a:pt x="146" y="82"/>
                  </a:cubicBezTo>
                  <a:close/>
                  <a:moveTo>
                    <a:pt x="146" y="172"/>
                  </a:moveTo>
                  <a:cubicBezTo>
                    <a:pt x="132" y="172"/>
                    <a:pt x="119" y="165"/>
                    <a:pt x="111" y="154"/>
                  </a:cubicBezTo>
                  <a:cubicBezTo>
                    <a:pt x="82" y="154"/>
                    <a:pt x="82" y="154"/>
                    <a:pt x="82" y="154"/>
                  </a:cubicBezTo>
                  <a:cubicBezTo>
                    <a:pt x="74" y="165"/>
                    <a:pt x="61" y="172"/>
                    <a:pt x="47" y="172"/>
                  </a:cubicBezTo>
                  <a:cubicBezTo>
                    <a:pt x="23" y="172"/>
                    <a:pt x="4" y="152"/>
                    <a:pt x="4" y="129"/>
                  </a:cubicBezTo>
                  <a:cubicBezTo>
                    <a:pt x="4" y="105"/>
                    <a:pt x="23" y="85"/>
                    <a:pt x="47" y="85"/>
                  </a:cubicBezTo>
                  <a:cubicBezTo>
                    <a:pt x="146" y="85"/>
                    <a:pt x="146" y="85"/>
                    <a:pt x="146" y="85"/>
                  </a:cubicBezTo>
                  <a:cubicBezTo>
                    <a:pt x="170" y="85"/>
                    <a:pt x="189" y="105"/>
                    <a:pt x="189" y="129"/>
                  </a:cubicBezTo>
                  <a:cubicBezTo>
                    <a:pt x="189" y="152"/>
                    <a:pt x="170" y="172"/>
                    <a:pt x="146" y="1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1" name="Group 250"/>
          <p:cNvGrpSpPr/>
          <p:nvPr/>
        </p:nvGrpSpPr>
        <p:grpSpPr>
          <a:xfrm>
            <a:off x="4573593" y="4360867"/>
            <a:ext cx="438151" cy="438151"/>
            <a:chOff x="4573588" y="4360863"/>
            <a:chExt cx="438150" cy="438150"/>
          </a:xfrm>
          <a:solidFill>
            <a:schemeClr val="tx2">
              <a:lumMod val="20000"/>
              <a:lumOff val="80000"/>
            </a:schemeClr>
          </a:solidFill>
        </p:grpSpPr>
        <p:sp>
          <p:nvSpPr>
            <p:cNvPr id="252" name="Freeform 286"/>
            <p:cNvSpPr>
              <a:spLocks noEditPoints="1"/>
            </p:cNvSpPr>
            <p:nvPr/>
          </p:nvSpPr>
          <p:spPr bwMode="auto">
            <a:xfrm>
              <a:off x="4573588" y="4360863"/>
              <a:ext cx="438150" cy="438150"/>
            </a:xfrm>
            <a:custGeom>
              <a:avLst/>
              <a:gdLst>
                <a:gd name="T0" fmla="*/ 194 w 194"/>
                <a:gd name="T1" fmla="*/ 16 h 194"/>
                <a:gd name="T2" fmla="*/ 178 w 194"/>
                <a:gd name="T3" fmla="*/ 0 h 194"/>
                <a:gd name="T4" fmla="*/ 16 w 194"/>
                <a:gd name="T5" fmla="*/ 0 h 194"/>
                <a:gd name="T6" fmla="*/ 0 w 194"/>
                <a:gd name="T7" fmla="*/ 16 h 194"/>
                <a:gd name="T8" fmla="*/ 0 w 194"/>
                <a:gd name="T9" fmla="*/ 178 h 194"/>
                <a:gd name="T10" fmla="*/ 16 w 194"/>
                <a:gd name="T11" fmla="*/ 194 h 194"/>
                <a:gd name="T12" fmla="*/ 178 w 194"/>
                <a:gd name="T13" fmla="*/ 194 h 194"/>
                <a:gd name="T14" fmla="*/ 194 w 194"/>
                <a:gd name="T15" fmla="*/ 178 h 194"/>
                <a:gd name="T16" fmla="*/ 194 w 194"/>
                <a:gd name="T17" fmla="*/ 16 h 194"/>
                <a:gd name="T18" fmla="*/ 190 w 194"/>
                <a:gd name="T19" fmla="*/ 178 h 194"/>
                <a:gd name="T20" fmla="*/ 178 w 194"/>
                <a:gd name="T21" fmla="*/ 190 h 194"/>
                <a:gd name="T22" fmla="*/ 16 w 194"/>
                <a:gd name="T23" fmla="*/ 190 h 194"/>
                <a:gd name="T24" fmla="*/ 4 w 194"/>
                <a:gd name="T25" fmla="*/ 178 h 194"/>
                <a:gd name="T26" fmla="*/ 4 w 194"/>
                <a:gd name="T27" fmla="*/ 16 h 194"/>
                <a:gd name="T28" fmla="*/ 16 w 194"/>
                <a:gd name="T29" fmla="*/ 4 h 194"/>
                <a:gd name="T30" fmla="*/ 178 w 194"/>
                <a:gd name="T31" fmla="*/ 4 h 194"/>
                <a:gd name="T32" fmla="*/ 190 w 194"/>
                <a:gd name="T33" fmla="*/ 16 h 194"/>
                <a:gd name="T34" fmla="*/ 190 w 194"/>
                <a:gd name="T35" fmla="*/ 1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 h="194">
                  <a:moveTo>
                    <a:pt x="194" y="16"/>
                  </a:moveTo>
                  <a:cubicBezTo>
                    <a:pt x="194" y="7"/>
                    <a:pt x="187" y="0"/>
                    <a:pt x="178" y="0"/>
                  </a:cubicBezTo>
                  <a:cubicBezTo>
                    <a:pt x="16" y="0"/>
                    <a:pt x="16" y="0"/>
                    <a:pt x="16" y="0"/>
                  </a:cubicBezTo>
                  <a:cubicBezTo>
                    <a:pt x="7" y="0"/>
                    <a:pt x="0" y="7"/>
                    <a:pt x="0" y="16"/>
                  </a:cubicBezTo>
                  <a:cubicBezTo>
                    <a:pt x="0" y="178"/>
                    <a:pt x="0" y="178"/>
                    <a:pt x="0" y="178"/>
                  </a:cubicBezTo>
                  <a:cubicBezTo>
                    <a:pt x="0" y="187"/>
                    <a:pt x="7" y="194"/>
                    <a:pt x="16" y="194"/>
                  </a:cubicBezTo>
                  <a:cubicBezTo>
                    <a:pt x="178" y="194"/>
                    <a:pt x="178" y="194"/>
                    <a:pt x="178" y="194"/>
                  </a:cubicBezTo>
                  <a:cubicBezTo>
                    <a:pt x="187" y="194"/>
                    <a:pt x="194" y="187"/>
                    <a:pt x="194" y="178"/>
                  </a:cubicBezTo>
                  <a:lnTo>
                    <a:pt x="194" y="16"/>
                  </a:lnTo>
                  <a:close/>
                  <a:moveTo>
                    <a:pt x="190" y="178"/>
                  </a:moveTo>
                  <a:cubicBezTo>
                    <a:pt x="190" y="185"/>
                    <a:pt x="185" y="190"/>
                    <a:pt x="178" y="190"/>
                  </a:cubicBezTo>
                  <a:cubicBezTo>
                    <a:pt x="16" y="190"/>
                    <a:pt x="16" y="190"/>
                    <a:pt x="16" y="190"/>
                  </a:cubicBezTo>
                  <a:cubicBezTo>
                    <a:pt x="9" y="190"/>
                    <a:pt x="4" y="185"/>
                    <a:pt x="4" y="178"/>
                  </a:cubicBezTo>
                  <a:cubicBezTo>
                    <a:pt x="4" y="16"/>
                    <a:pt x="4" y="16"/>
                    <a:pt x="4" y="16"/>
                  </a:cubicBezTo>
                  <a:cubicBezTo>
                    <a:pt x="4" y="9"/>
                    <a:pt x="9" y="4"/>
                    <a:pt x="16" y="4"/>
                  </a:cubicBezTo>
                  <a:cubicBezTo>
                    <a:pt x="178" y="4"/>
                    <a:pt x="178" y="4"/>
                    <a:pt x="178" y="4"/>
                  </a:cubicBezTo>
                  <a:cubicBezTo>
                    <a:pt x="185" y="4"/>
                    <a:pt x="190" y="9"/>
                    <a:pt x="190" y="16"/>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287"/>
            <p:cNvSpPr>
              <a:spLocks/>
            </p:cNvSpPr>
            <p:nvPr/>
          </p:nvSpPr>
          <p:spPr bwMode="auto">
            <a:xfrm>
              <a:off x="4778376" y="4687888"/>
              <a:ext cx="68263" cy="9525"/>
            </a:xfrm>
            <a:custGeom>
              <a:avLst/>
              <a:gdLst>
                <a:gd name="T0" fmla="*/ 2 w 30"/>
                <a:gd name="T1" fmla="*/ 0 h 4"/>
                <a:gd name="T2" fmla="*/ 0 w 30"/>
                <a:gd name="T3" fmla="*/ 2 h 4"/>
                <a:gd name="T4" fmla="*/ 2 w 30"/>
                <a:gd name="T5" fmla="*/ 4 h 4"/>
                <a:gd name="T6" fmla="*/ 29 w 30"/>
                <a:gd name="T7" fmla="*/ 4 h 4"/>
                <a:gd name="T8" fmla="*/ 30 w 30"/>
                <a:gd name="T9" fmla="*/ 2 h 4"/>
                <a:gd name="T10" fmla="*/ 29 w 30"/>
                <a:gd name="T11" fmla="*/ 0 h 4"/>
                <a:gd name="T12" fmla="*/ 2 w 3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0" h="4">
                  <a:moveTo>
                    <a:pt x="2" y="0"/>
                  </a:moveTo>
                  <a:cubicBezTo>
                    <a:pt x="1" y="0"/>
                    <a:pt x="0" y="1"/>
                    <a:pt x="0" y="2"/>
                  </a:cubicBezTo>
                  <a:cubicBezTo>
                    <a:pt x="0" y="3"/>
                    <a:pt x="0" y="4"/>
                    <a:pt x="2" y="4"/>
                  </a:cubicBezTo>
                  <a:cubicBezTo>
                    <a:pt x="29" y="4"/>
                    <a:pt x="29" y="4"/>
                    <a:pt x="29" y="4"/>
                  </a:cubicBezTo>
                  <a:cubicBezTo>
                    <a:pt x="30" y="4"/>
                    <a:pt x="30" y="3"/>
                    <a:pt x="30" y="2"/>
                  </a:cubicBezTo>
                  <a:cubicBezTo>
                    <a:pt x="30" y="1"/>
                    <a:pt x="30" y="0"/>
                    <a:pt x="29"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288"/>
            <p:cNvSpPr>
              <a:spLocks/>
            </p:cNvSpPr>
            <p:nvPr/>
          </p:nvSpPr>
          <p:spPr bwMode="auto">
            <a:xfrm>
              <a:off x="4676776" y="4545013"/>
              <a:ext cx="88900" cy="131763"/>
            </a:xfrm>
            <a:custGeom>
              <a:avLst/>
              <a:gdLst>
                <a:gd name="T0" fmla="*/ 39 w 39"/>
                <a:gd name="T1" fmla="*/ 29 h 58"/>
                <a:gd name="T2" fmla="*/ 39 w 39"/>
                <a:gd name="T3" fmla="*/ 27 h 58"/>
                <a:gd name="T4" fmla="*/ 37 w 39"/>
                <a:gd name="T5" fmla="*/ 26 h 58"/>
                <a:gd name="T6" fmla="*/ 37 w 39"/>
                <a:gd name="T7" fmla="*/ 26 h 58"/>
                <a:gd name="T8" fmla="*/ 3 w 39"/>
                <a:gd name="T9" fmla="*/ 0 h 58"/>
                <a:gd name="T10" fmla="*/ 1 w 39"/>
                <a:gd name="T11" fmla="*/ 0 h 58"/>
                <a:gd name="T12" fmla="*/ 0 w 39"/>
                <a:gd name="T13" fmla="*/ 2 h 58"/>
                <a:gd name="T14" fmla="*/ 0 w 39"/>
                <a:gd name="T15" fmla="*/ 3 h 58"/>
                <a:gd name="T16" fmla="*/ 2 w 39"/>
                <a:gd name="T17" fmla="*/ 4 h 58"/>
                <a:gd name="T18" fmla="*/ 2 w 39"/>
                <a:gd name="T19" fmla="*/ 4 h 58"/>
                <a:gd name="T20" fmla="*/ 34 w 39"/>
                <a:gd name="T21" fmla="*/ 29 h 58"/>
                <a:gd name="T22" fmla="*/ 2 w 39"/>
                <a:gd name="T23" fmla="*/ 53 h 58"/>
                <a:gd name="T24" fmla="*/ 0 w 39"/>
                <a:gd name="T25" fmla="*/ 54 h 58"/>
                <a:gd name="T26" fmla="*/ 0 w 39"/>
                <a:gd name="T27" fmla="*/ 56 h 58"/>
                <a:gd name="T28" fmla="*/ 1 w 39"/>
                <a:gd name="T29" fmla="*/ 58 h 58"/>
                <a:gd name="T30" fmla="*/ 3 w 39"/>
                <a:gd name="T31" fmla="*/ 57 h 58"/>
                <a:gd name="T32" fmla="*/ 5 w 39"/>
                <a:gd name="T33" fmla="*/ 56 h 58"/>
                <a:gd name="T34" fmla="*/ 5 w 39"/>
                <a:gd name="T35" fmla="*/ 56 h 58"/>
                <a:gd name="T36" fmla="*/ 36 w 39"/>
                <a:gd name="T37" fmla="*/ 32 h 58"/>
                <a:gd name="T38" fmla="*/ 36 w 39"/>
                <a:gd name="T39" fmla="*/ 32 h 58"/>
                <a:gd name="T40" fmla="*/ 39 w 39"/>
                <a:gd name="T41" fmla="*/ 30 h 58"/>
                <a:gd name="T42" fmla="*/ 39 w 39"/>
                <a:gd name="T43"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58">
                  <a:moveTo>
                    <a:pt x="39" y="29"/>
                  </a:moveTo>
                  <a:cubicBezTo>
                    <a:pt x="39" y="28"/>
                    <a:pt x="39" y="27"/>
                    <a:pt x="39" y="27"/>
                  </a:cubicBezTo>
                  <a:cubicBezTo>
                    <a:pt x="37" y="26"/>
                    <a:pt x="37" y="26"/>
                    <a:pt x="37" y="26"/>
                  </a:cubicBezTo>
                  <a:cubicBezTo>
                    <a:pt x="37" y="26"/>
                    <a:pt x="37" y="26"/>
                    <a:pt x="37" y="26"/>
                  </a:cubicBezTo>
                  <a:cubicBezTo>
                    <a:pt x="3" y="0"/>
                    <a:pt x="3" y="0"/>
                    <a:pt x="3" y="0"/>
                  </a:cubicBezTo>
                  <a:cubicBezTo>
                    <a:pt x="2" y="0"/>
                    <a:pt x="2" y="0"/>
                    <a:pt x="1" y="0"/>
                  </a:cubicBezTo>
                  <a:cubicBezTo>
                    <a:pt x="0" y="0"/>
                    <a:pt x="0" y="0"/>
                    <a:pt x="0" y="2"/>
                  </a:cubicBezTo>
                  <a:cubicBezTo>
                    <a:pt x="0" y="2"/>
                    <a:pt x="0" y="3"/>
                    <a:pt x="0" y="3"/>
                  </a:cubicBezTo>
                  <a:cubicBezTo>
                    <a:pt x="2" y="4"/>
                    <a:pt x="2" y="4"/>
                    <a:pt x="2" y="4"/>
                  </a:cubicBezTo>
                  <a:cubicBezTo>
                    <a:pt x="2" y="4"/>
                    <a:pt x="2" y="4"/>
                    <a:pt x="2" y="4"/>
                  </a:cubicBezTo>
                  <a:cubicBezTo>
                    <a:pt x="34" y="29"/>
                    <a:pt x="34" y="29"/>
                    <a:pt x="34" y="29"/>
                  </a:cubicBezTo>
                  <a:cubicBezTo>
                    <a:pt x="2" y="53"/>
                    <a:pt x="2" y="53"/>
                    <a:pt x="2" y="53"/>
                  </a:cubicBezTo>
                  <a:cubicBezTo>
                    <a:pt x="0" y="54"/>
                    <a:pt x="0" y="54"/>
                    <a:pt x="0" y="54"/>
                  </a:cubicBezTo>
                  <a:cubicBezTo>
                    <a:pt x="0" y="54"/>
                    <a:pt x="0" y="55"/>
                    <a:pt x="0" y="56"/>
                  </a:cubicBezTo>
                  <a:cubicBezTo>
                    <a:pt x="0" y="57"/>
                    <a:pt x="0" y="58"/>
                    <a:pt x="1" y="58"/>
                  </a:cubicBezTo>
                  <a:cubicBezTo>
                    <a:pt x="2" y="58"/>
                    <a:pt x="2" y="58"/>
                    <a:pt x="3" y="57"/>
                  </a:cubicBezTo>
                  <a:cubicBezTo>
                    <a:pt x="5" y="56"/>
                    <a:pt x="5" y="56"/>
                    <a:pt x="5" y="56"/>
                  </a:cubicBezTo>
                  <a:cubicBezTo>
                    <a:pt x="5" y="56"/>
                    <a:pt x="5" y="56"/>
                    <a:pt x="5" y="56"/>
                  </a:cubicBezTo>
                  <a:cubicBezTo>
                    <a:pt x="36" y="32"/>
                    <a:pt x="36" y="32"/>
                    <a:pt x="36" y="32"/>
                  </a:cubicBezTo>
                  <a:cubicBezTo>
                    <a:pt x="36" y="32"/>
                    <a:pt x="36" y="32"/>
                    <a:pt x="36" y="32"/>
                  </a:cubicBezTo>
                  <a:cubicBezTo>
                    <a:pt x="39" y="30"/>
                    <a:pt x="39" y="30"/>
                    <a:pt x="39" y="30"/>
                  </a:cubicBezTo>
                  <a:cubicBezTo>
                    <a:pt x="39" y="30"/>
                    <a:pt x="39" y="29"/>
                    <a:pt x="39"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5" name="Group 254"/>
          <p:cNvGrpSpPr/>
          <p:nvPr/>
        </p:nvGrpSpPr>
        <p:grpSpPr>
          <a:xfrm>
            <a:off x="5429257" y="4360867"/>
            <a:ext cx="434975" cy="438151"/>
            <a:chOff x="5429251" y="4360863"/>
            <a:chExt cx="434975" cy="438150"/>
          </a:xfrm>
          <a:solidFill>
            <a:schemeClr val="tx2">
              <a:lumMod val="20000"/>
              <a:lumOff val="80000"/>
            </a:schemeClr>
          </a:solidFill>
        </p:grpSpPr>
        <p:sp>
          <p:nvSpPr>
            <p:cNvPr id="256" name="Oval 289"/>
            <p:cNvSpPr>
              <a:spLocks noChangeArrowheads="1"/>
            </p:cNvSpPr>
            <p:nvPr/>
          </p:nvSpPr>
          <p:spPr bwMode="auto">
            <a:xfrm>
              <a:off x="5643563" y="4443413"/>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290"/>
            <p:cNvSpPr>
              <a:spLocks/>
            </p:cNvSpPr>
            <p:nvPr/>
          </p:nvSpPr>
          <p:spPr bwMode="auto">
            <a:xfrm>
              <a:off x="5586413" y="4360863"/>
              <a:ext cx="117475" cy="33338"/>
            </a:xfrm>
            <a:custGeom>
              <a:avLst/>
              <a:gdLst>
                <a:gd name="T0" fmla="*/ 0 w 52"/>
                <a:gd name="T1" fmla="*/ 12 h 15"/>
                <a:gd name="T2" fmla="*/ 2 w 52"/>
                <a:gd name="T3" fmla="*/ 15 h 15"/>
                <a:gd name="T4" fmla="*/ 27 w 52"/>
                <a:gd name="T5" fmla="*/ 4 h 15"/>
                <a:gd name="T6" fmla="*/ 50 w 52"/>
                <a:gd name="T7" fmla="*/ 13 h 15"/>
                <a:gd name="T8" fmla="*/ 52 w 52"/>
                <a:gd name="T9" fmla="*/ 11 h 15"/>
                <a:gd name="T10" fmla="*/ 27 w 52"/>
                <a:gd name="T11" fmla="*/ 0 h 15"/>
                <a:gd name="T12" fmla="*/ 0 w 52"/>
                <a:gd name="T13" fmla="*/ 12 h 15"/>
              </a:gdLst>
              <a:ahLst/>
              <a:cxnLst>
                <a:cxn ang="0">
                  <a:pos x="T0" y="T1"/>
                </a:cxn>
                <a:cxn ang="0">
                  <a:pos x="T2" y="T3"/>
                </a:cxn>
                <a:cxn ang="0">
                  <a:pos x="T4" y="T5"/>
                </a:cxn>
                <a:cxn ang="0">
                  <a:pos x="T6" y="T7"/>
                </a:cxn>
                <a:cxn ang="0">
                  <a:pos x="T8" y="T9"/>
                </a:cxn>
                <a:cxn ang="0">
                  <a:pos x="T10" y="T11"/>
                </a:cxn>
                <a:cxn ang="0">
                  <a:pos x="T12" y="T13"/>
                </a:cxn>
              </a:cxnLst>
              <a:rect l="0" t="0" r="r" b="b"/>
              <a:pathLst>
                <a:path w="52" h="15">
                  <a:moveTo>
                    <a:pt x="0" y="12"/>
                  </a:moveTo>
                  <a:cubicBezTo>
                    <a:pt x="2" y="15"/>
                    <a:pt x="2" y="15"/>
                    <a:pt x="2" y="15"/>
                  </a:cubicBezTo>
                  <a:cubicBezTo>
                    <a:pt x="9" y="8"/>
                    <a:pt x="17" y="4"/>
                    <a:pt x="27" y="4"/>
                  </a:cubicBezTo>
                  <a:cubicBezTo>
                    <a:pt x="35" y="4"/>
                    <a:pt x="44" y="8"/>
                    <a:pt x="50" y="13"/>
                  </a:cubicBezTo>
                  <a:cubicBezTo>
                    <a:pt x="52" y="11"/>
                    <a:pt x="52" y="11"/>
                    <a:pt x="52" y="11"/>
                  </a:cubicBezTo>
                  <a:cubicBezTo>
                    <a:pt x="45" y="4"/>
                    <a:pt x="36" y="0"/>
                    <a:pt x="27" y="0"/>
                  </a:cubicBezTo>
                  <a:cubicBezTo>
                    <a:pt x="16" y="0"/>
                    <a:pt x="7" y="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291"/>
            <p:cNvSpPr>
              <a:spLocks/>
            </p:cNvSpPr>
            <p:nvPr/>
          </p:nvSpPr>
          <p:spPr bwMode="auto">
            <a:xfrm>
              <a:off x="5549901" y="4748213"/>
              <a:ext cx="111125" cy="9525"/>
            </a:xfrm>
            <a:custGeom>
              <a:avLst/>
              <a:gdLst>
                <a:gd name="T0" fmla="*/ 2 w 49"/>
                <a:gd name="T1" fmla="*/ 0 h 4"/>
                <a:gd name="T2" fmla="*/ 0 w 49"/>
                <a:gd name="T3" fmla="*/ 2 h 4"/>
                <a:gd name="T4" fmla="*/ 2 w 49"/>
                <a:gd name="T5" fmla="*/ 4 h 4"/>
                <a:gd name="T6" fmla="*/ 47 w 49"/>
                <a:gd name="T7" fmla="*/ 4 h 4"/>
                <a:gd name="T8" fmla="*/ 49 w 49"/>
                <a:gd name="T9" fmla="*/ 2 h 4"/>
                <a:gd name="T10" fmla="*/ 47 w 49"/>
                <a:gd name="T11" fmla="*/ 0 h 4"/>
                <a:gd name="T12" fmla="*/ 2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2" y="0"/>
                  </a:move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292"/>
            <p:cNvSpPr>
              <a:spLocks/>
            </p:cNvSpPr>
            <p:nvPr/>
          </p:nvSpPr>
          <p:spPr bwMode="auto">
            <a:xfrm>
              <a:off x="5613401" y="4403725"/>
              <a:ext cx="63500" cy="17463"/>
            </a:xfrm>
            <a:custGeom>
              <a:avLst/>
              <a:gdLst>
                <a:gd name="T0" fmla="*/ 15 w 28"/>
                <a:gd name="T1" fmla="*/ 3 h 8"/>
                <a:gd name="T2" fmla="*/ 26 w 28"/>
                <a:gd name="T3" fmla="*/ 8 h 8"/>
                <a:gd name="T4" fmla="*/ 28 w 28"/>
                <a:gd name="T5" fmla="*/ 5 h 8"/>
                <a:gd name="T6" fmla="*/ 15 w 28"/>
                <a:gd name="T7" fmla="*/ 0 h 8"/>
                <a:gd name="T8" fmla="*/ 0 w 28"/>
                <a:gd name="T9" fmla="*/ 6 h 8"/>
                <a:gd name="T10" fmla="*/ 3 w 28"/>
                <a:gd name="T11" fmla="*/ 8 h 8"/>
                <a:gd name="T12" fmla="*/ 15 w 28"/>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28" h="8">
                  <a:moveTo>
                    <a:pt x="15" y="3"/>
                  </a:moveTo>
                  <a:cubicBezTo>
                    <a:pt x="19" y="3"/>
                    <a:pt x="23" y="5"/>
                    <a:pt x="26" y="8"/>
                  </a:cubicBezTo>
                  <a:cubicBezTo>
                    <a:pt x="28" y="5"/>
                    <a:pt x="28" y="5"/>
                    <a:pt x="28" y="5"/>
                  </a:cubicBezTo>
                  <a:cubicBezTo>
                    <a:pt x="25" y="1"/>
                    <a:pt x="20" y="0"/>
                    <a:pt x="15" y="0"/>
                  </a:cubicBezTo>
                  <a:cubicBezTo>
                    <a:pt x="9" y="0"/>
                    <a:pt x="4" y="2"/>
                    <a:pt x="0" y="6"/>
                  </a:cubicBezTo>
                  <a:cubicBezTo>
                    <a:pt x="3" y="8"/>
                    <a:pt x="3" y="8"/>
                    <a:pt x="3" y="8"/>
                  </a:cubicBezTo>
                  <a:cubicBezTo>
                    <a:pt x="6" y="5"/>
                    <a:pt x="10" y="3"/>
                    <a:pt x="1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Oval 293"/>
            <p:cNvSpPr>
              <a:spLocks noChangeArrowheads="1"/>
            </p:cNvSpPr>
            <p:nvPr/>
          </p:nvSpPr>
          <p:spPr bwMode="auto">
            <a:xfrm>
              <a:off x="5468938" y="4748213"/>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Oval 294"/>
            <p:cNvSpPr>
              <a:spLocks noChangeArrowheads="1"/>
            </p:cNvSpPr>
            <p:nvPr/>
          </p:nvSpPr>
          <p:spPr bwMode="auto">
            <a:xfrm>
              <a:off x="5510213" y="4748213"/>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295"/>
            <p:cNvSpPr>
              <a:spLocks noEditPoints="1"/>
            </p:cNvSpPr>
            <p:nvPr/>
          </p:nvSpPr>
          <p:spPr bwMode="auto">
            <a:xfrm>
              <a:off x="5429251" y="4432300"/>
              <a:ext cx="434975" cy="366713"/>
            </a:xfrm>
            <a:custGeom>
              <a:avLst/>
              <a:gdLst>
                <a:gd name="T0" fmla="*/ 193 w 193"/>
                <a:gd name="T1" fmla="*/ 124 h 162"/>
                <a:gd name="T2" fmla="*/ 193 w 193"/>
                <a:gd name="T3" fmla="*/ 123 h 162"/>
                <a:gd name="T4" fmla="*/ 192 w 193"/>
                <a:gd name="T5" fmla="*/ 119 h 162"/>
                <a:gd name="T6" fmla="*/ 192 w 193"/>
                <a:gd name="T7" fmla="*/ 119 h 162"/>
                <a:gd name="T8" fmla="*/ 175 w 193"/>
                <a:gd name="T9" fmla="*/ 60 h 162"/>
                <a:gd name="T10" fmla="*/ 173 w 193"/>
                <a:gd name="T11" fmla="*/ 59 h 162"/>
                <a:gd name="T12" fmla="*/ 162 w 193"/>
                <a:gd name="T13" fmla="*/ 59 h 162"/>
                <a:gd name="T14" fmla="*/ 162 w 193"/>
                <a:gd name="T15" fmla="*/ 2 h 162"/>
                <a:gd name="T16" fmla="*/ 160 w 193"/>
                <a:gd name="T17" fmla="*/ 0 h 162"/>
                <a:gd name="T18" fmla="*/ 158 w 193"/>
                <a:gd name="T19" fmla="*/ 2 h 162"/>
                <a:gd name="T20" fmla="*/ 158 w 193"/>
                <a:gd name="T21" fmla="*/ 59 h 162"/>
                <a:gd name="T22" fmla="*/ 36 w 193"/>
                <a:gd name="T23" fmla="*/ 59 h 162"/>
                <a:gd name="T24" fmla="*/ 36 w 193"/>
                <a:gd name="T25" fmla="*/ 2 h 162"/>
                <a:gd name="T26" fmla="*/ 34 w 193"/>
                <a:gd name="T27" fmla="*/ 0 h 162"/>
                <a:gd name="T28" fmla="*/ 32 w 193"/>
                <a:gd name="T29" fmla="*/ 2 h 162"/>
                <a:gd name="T30" fmla="*/ 32 w 193"/>
                <a:gd name="T31" fmla="*/ 59 h 162"/>
                <a:gd name="T32" fmla="*/ 20 w 193"/>
                <a:gd name="T33" fmla="*/ 59 h 162"/>
                <a:gd name="T34" fmla="*/ 18 w 193"/>
                <a:gd name="T35" fmla="*/ 60 h 162"/>
                <a:gd name="T36" fmla="*/ 18 w 193"/>
                <a:gd name="T37" fmla="*/ 60 h 162"/>
                <a:gd name="T38" fmla="*/ 1 w 193"/>
                <a:gd name="T39" fmla="*/ 119 h 162"/>
                <a:gd name="T40" fmla="*/ 2 w 193"/>
                <a:gd name="T41" fmla="*/ 119 h 162"/>
                <a:gd name="T42" fmla="*/ 0 w 193"/>
                <a:gd name="T43" fmla="*/ 123 h 162"/>
                <a:gd name="T44" fmla="*/ 0 w 193"/>
                <a:gd name="T45" fmla="*/ 124 h 162"/>
                <a:gd name="T46" fmla="*/ 0 w 193"/>
                <a:gd name="T47" fmla="*/ 130 h 162"/>
                <a:gd name="T48" fmla="*/ 2 w 193"/>
                <a:gd name="T49" fmla="*/ 130 h 162"/>
                <a:gd name="T50" fmla="*/ 1 w 193"/>
                <a:gd name="T51" fmla="*/ 133 h 162"/>
                <a:gd name="T52" fmla="*/ 0 w 193"/>
                <a:gd name="T53" fmla="*/ 137 h 162"/>
                <a:gd name="T54" fmla="*/ 0 w 193"/>
                <a:gd name="T55" fmla="*/ 146 h 162"/>
                <a:gd name="T56" fmla="*/ 16 w 193"/>
                <a:gd name="T57" fmla="*/ 162 h 162"/>
                <a:gd name="T58" fmla="*/ 178 w 193"/>
                <a:gd name="T59" fmla="*/ 162 h 162"/>
                <a:gd name="T60" fmla="*/ 193 w 193"/>
                <a:gd name="T61" fmla="*/ 146 h 162"/>
                <a:gd name="T62" fmla="*/ 193 w 193"/>
                <a:gd name="T63" fmla="*/ 137 h 162"/>
                <a:gd name="T64" fmla="*/ 193 w 193"/>
                <a:gd name="T65" fmla="*/ 133 h 162"/>
                <a:gd name="T66" fmla="*/ 192 w 193"/>
                <a:gd name="T67" fmla="*/ 130 h 162"/>
                <a:gd name="T68" fmla="*/ 193 w 193"/>
                <a:gd name="T69" fmla="*/ 130 h 162"/>
                <a:gd name="T70" fmla="*/ 193 w 193"/>
                <a:gd name="T71" fmla="*/ 124 h 162"/>
                <a:gd name="T72" fmla="*/ 22 w 193"/>
                <a:gd name="T73" fmla="*/ 62 h 162"/>
                <a:gd name="T74" fmla="*/ 172 w 193"/>
                <a:gd name="T75" fmla="*/ 62 h 162"/>
                <a:gd name="T76" fmla="*/ 189 w 193"/>
                <a:gd name="T77" fmla="*/ 122 h 162"/>
                <a:gd name="T78" fmla="*/ 5 w 193"/>
                <a:gd name="T79" fmla="*/ 122 h 162"/>
                <a:gd name="T80" fmla="*/ 22 w 193"/>
                <a:gd name="T81" fmla="*/ 62 h 162"/>
                <a:gd name="T82" fmla="*/ 190 w 193"/>
                <a:gd name="T83" fmla="*/ 146 h 162"/>
                <a:gd name="T84" fmla="*/ 178 w 193"/>
                <a:gd name="T85" fmla="*/ 158 h 162"/>
                <a:gd name="T86" fmla="*/ 16 w 193"/>
                <a:gd name="T87" fmla="*/ 158 h 162"/>
                <a:gd name="T88" fmla="*/ 4 w 193"/>
                <a:gd name="T89" fmla="*/ 146 h 162"/>
                <a:gd name="T90" fmla="*/ 4 w 193"/>
                <a:gd name="T91" fmla="*/ 126 h 162"/>
                <a:gd name="T92" fmla="*/ 190 w 193"/>
                <a:gd name="T93" fmla="*/ 126 h 162"/>
                <a:gd name="T94" fmla="*/ 190 w 193"/>
                <a:gd name="T95" fmla="*/ 14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 h="162">
                  <a:moveTo>
                    <a:pt x="193" y="124"/>
                  </a:moveTo>
                  <a:cubicBezTo>
                    <a:pt x="193" y="123"/>
                    <a:pt x="193" y="123"/>
                    <a:pt x="193" y="123"/>
                  </a:cubicBezTo>
                  <a:cubicBezTo>
                    <a:pt x="192" y="119"/>
                    <a:pt x="192" y="119"/>
                    <a:pt x="192" y="119"/>
                  </a:cubicBezTo>
                  <a:cubicBezTo>
                    <a:pt x="192" y="119"/>
                    <a:pt x="192" y="119"/>
                    <a:pt x="192" y="119"/>
                  </a:cubicBezTo>
                  <a:cubicBezTo>
                    <a:pt x="175" y="60"/>
                    <a:pt x="175" y="60"/>
                    <a:pt x="175" y="60"/>
                  </a:cubicBezTo>
                  <a:cubicBezTo>
                    <a:pt x="175" y="59"/>
                    <a:pt x="174" y="59"/>
                    <a:pt x="173" y="59"/>
                  </a:cubicBezTo>
                  <a:cubicBezTo>
                    <a:pt x="162" y="59"/>
                    <a:pt x="162" y="59"/>
                    <a:pt x="162" y="59"/>
                  </a:cubicBezTo>
                  <a:cubicBezTo>
                    <a:pt x="162" y="2"/>
                    <a:pt x="162" y="2"/>
                    <a:pt x="162" y="2"/>
                  </a:cubicBezTo>
                  <a:cubicBezTo>
                    <a:pt x="162" y="1"/>
                    <a:pt x="161" y="0"/>
                    <a:pt x="160" y="0"/>
                  </a:cubicBezTo>
                  <a:cubicBezTo>
                    <a:pt x="159" y="0"/>
                    <a:pt x="158" y="1"/>
                    <a:pt x="158" y="2"/>
                  </a:cubicBezTo>
                  <a:cubicBezTo>
                    <a:pt x="158" y="59"/>
                    <a:pt x="158" y="59"/>
                    <a:pt x="158" y="59"/>
                  </a:cubicBezTo>
                  <a:cubicBezTo>
                    <a:pt x="36" y="59"/>
                    <a:pt x="36" y="59"/>
                    <a:pt x="36" y="59"/>
                  </a:cubicBezTo>
                  <a:cubicBezTo>
                    <a:pt x="36" y="2"/>
                    <a:pt x="36" y="2"/>
                    <a:pt x="36" y="2"/>
                  </a:cubicBezTo>
                  <a:cubicBezTo>
                    <a:pt x="36" y="1"/>
                    <a:pt x="35" y="0"/>
                    <a:pt x="34" y="0"/>
                  </a:cubicBezTo>
                  <a:cubicBezTo>
                    <a:pt x="33" y="0"/>
                    <a:pt x="32" y="1"/>
                    <a:pt x="32" y="2"/>
                  </a:cubicBezTo>
                  <a:cubicBezTo>
                    <a:pt x="32" y="59"/>
                    <a:pt x="32" y="59"/>
                    <a:pt x="32" y="59"/>
                  </a:cubicBezTo>
                  <a:cubicBezTo>
                    <a:pt x="20" y="59"/>
                    <a:pt x="20" y="59"/>
                    <a:pt x="20" y="59"/>
                  </a:cubicBezTo>
                  <a:cubicBezTo>
                    <a:pt x="19" y="59"/>
                    <a:pt x="19" y="59"/>
                    <a:pt x="18" y="60"/>
                  </a:cubicBezTo>
                  <a:cubicBezTo>
                    <a:pt x="18" y="60"/>
                    <a:pt x="18" y="60"/>
                    <a:pt x="18" y="60"/>
                  </a:cubicBezTo>
                  <a:cubicBezTo>
                    <a:pt x="1" y="119"/>
                    <a:pt x="1" y="119"/>
                    <a:pt x="1" y="119"/>
                  </a:cubicBezTo>
                  <a:cubicBezTo>
                    <a:pt x="2" y="119"/>
                    <a:pt x="2" y="119"/>
                    <a:pt x="2" y="119"/>
                  </a:cubicBezTo>
                  <a:cubicBezTo>
                    <a:pt x="0" y="123"/>
                    <a:pt x="0" y="123"/>
                    <a:pt x="0" y="123"/>
                  </a:cubicBezTo>
                  <a:cubicBezTo>
                    <a:pt x="0" y="123"/>
                    <a:pt x="0" y="123"/>
                    <a:pt x="0" y="124"/>
                  </a:cubicBezTo>
                  <a:cubicBezTo>
                    <a:pt x="0" y="130"/>
                    <a:pt x="0" y="130"/>
                    <a:pt x="0" y="130"/>
                  </a:cubicBezTo>
                  <a:cubicBezTo>
                    <a:pt x="2" y="130"/>
                    <a:pt x="2" y="130"/>
                    <a:pt x="2" y="130"/>
                  </a:cubicBezTo>
                  <a:cubicBezTo>
                    <a:pt x="1" y="133"/>
                    <a:pt x="1" y="133"/>
                    <a:pt x="1" y="133"/>
                  </a:cubicBezTo>
                  <a:cubicBezTo>
                    <a:pt x="0" y="135"/>
                    <a:pt x="0" y="136"/>
                    <a:pt x="0" y="137"/>
                  </a:cubicBezTo>
                  <a:cubicBezTo>
                    <a:pt x="0" y="146"/>
                    <a:pt x="0" y="146"/>
                    <a:pt x="0" y="146"/>
                  </a:cubicBezTo>
                  <a:cubicBezTo>
                    <a:pt x="0" y="155"/>
                    <a:pt x="7" y="162"/>
                    <a:pt x="16" y="162"/>
                  </a:cubicBezTo>
                  <a:cubicBezTo>
                    <a:pt x="178" y="162"/>
                    <a:pt x="178" y="162"/>
                    <a:pt x="178" y="162"/>
                  </a:cubicBezTo>
                  <a:cubicBezTo>
                    <a:pt x="186" y="162"/>
                    <a:pt x="193" y="155"/>
                    <a:pt x="193" y="146"/>
                  </a:cubicBezTo>
                  <a:cubicBezTo>
                    <a:pt x="193" y="137"/>
                    <a:pt x="193" y="137"/>
                    <a:pt x="193" y="137"/>
                  </a:cubicBezTo>
                  <a:cubicBezTo>
                    <a:pt x="193" y="136"/>
                    <a:pt x="193" y="135"/>
                    <a:pt x="193" y="133"/>
                  </a:cubicBezTo>
                  <a:cubicBezTo>
                    <a:pt x="192" y="130"/>
                    <a:pt x="192" y="130"/>
                    <a:pt x="192" y="130"/>
                  </a:cubicBezTo>
                  <a:cubicBezTo>
                    <a:pt x="193" y="130"/>
                    <a:pt x="193" y="130"/>
                    <a:pt x="193" y="130"/>
                  </a:cubicBezTo>
                  <a:lnTo>
                    <a:pt x="193" y="124"/>
                  </a:lnTo>
                  <a:close/>
                  <a:moveTo>
                    <a:pt x="22" y="62"/>
                  </a:moveTo>
                  <a:cubicBezTo>
                    <a:pt x="172" y="62"/>
                    <a:pt x="172" y="62"/>
                    <a:pt x="172" y="62"/>
                  </a:cubicBezTo>
                  <a:cubicBezTo>
                    <a:pt x="189" y="122"/>
                    <a:pt x="189" y="122"/>
                    <a:pt x="189" y="122"/>
                  </a:cubicBezTo>
                  <a:cubicBezTo>
                    <a:pt x="5" y="122"/>
                    <a:pt x="5" y="122"/>
                    <a:pt x="5" y="122"/>
                  </a:cubicBezTo>
                  <a:lnTo>
                    <a:pt x="22" y="62"/>
                  </a:lnTo>
                  <a:close/>
                  <a:moveTo>
                    <a:pt x="190" y="146"/>
                  </a:moveTo>
                  <a:cubicBezTo>
                    <a:pt x="190" y="153"/>
                    <a:pt x="184" y="158"/>
                    <a:pt x="178" y="158"/>
                  </a:cubicBezTo>
                  <a:cubicBezTo>
                    <a:pt x="16" y="158"/>
                    <a:pt x="16" y="158"/>
                    <a:pt x="16" y="158"/>
                  </a:cubicBezTo>
                  <a:cubicBezTo>
                    <a:pt x="9" y="158"/>
                    <a:pt x="4" y="153"/>
                    <a:pt x="4" y="146"/>
                  </a:cubicBezTo>
                  <a:cubicBezTo>
                    <a:pt x="4" y="126"/>
                    <a:pt x="4" y="126"/>
                    <a:pt x="4" y="126"/>
                  </a:cubicBezTo>
                  <a:cubicBezTo>
                    <a:pt x="190" y="126"/>
                    <a:pt x="190" y="126"/>
                    <a:pt x="190" y="126"/>
                  </a:cubicBezTo>
                  <a:lnTo>
                    <a:pt x="190"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63" name="Group 262"/>
          <p:cNvGrpSpPr/>
          <p:nvPr/>
        </p:nvGrpSpPr>
        <p:grpSpPr>
          <a:xfrm>
            <a:off x="6284918" y="4360867"/>
            <a:ext cx="434975" cy="438151"/>
            <a:chOff x="6284913" y="4360863"/>
            <a:chExt cx="434975" cy="438150"/>
          </a:xfrm>
          <a:solidFill>
            <a:schemeClr val="tx2">
              <a:lumMod val="20000"/>
              <a:lumOff val="80000"/>
            </a:schemeClr>
          </a:solidFill>
        </p:grpSpPr>
        <p:sp>
          <p:nvSpPr>
            <p:cNvPr id="264" name="Freeform 296"/>
            <p:cNvSpPr>
              <a:spLocks/>
            </p:cNvSpPr>
            <p:nvPr/>
          </p:nvSpPr>
          <p:spPr bwMode="auto">
            <a:xfrm>
              <a:off x="6426201" y="4729163"/>
              <a:ext cx="152400" cy="7938"/>
            </a:xfrm>
            <a:custGeom>
              <a:avLst/>
              <a:gdLst>
                <a:gd name="T0" fmla="*/ 2 w 67"/>
                <a:gd name="T1" fmla="*/ 4 h 4"/>
                <a:gd name="T2" fmla="*/ 65 w 67"/>
                <a:gd name="T3" fmla="*/ 4 h 4"/>
                <a:gd name="T4" fmla="*/ 67 w 67"/>
                <a:gd name="T5" fmla="*/ 2 h 4"/>
                <a:gd name="T6" fmla="*/ 65 w 67"/>
                <a:gd name="T7" fmla="*/ 0 h 4"/>
                <a:gd name="T8" fmla="*/ 2 w 67"/>
                <a:gd name="T9" fmla="*/ 0 h 4"/>
                <a:gd name="T10" fmla="*/ 0 w 67"/>
                <a:gd name="T11" fmla="*/ 2 h 4"/>
                <a:gd name="T12" fmla="*/ 2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4"/>
                  </a:moveTo>
                  <a:cubicBezTo>
                    <a:pt x="65" y="4"/>
                    <a:pt x="65" y="4"/>
                    <a:pt x="65" y="4"/>
                  </a:cubicBez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Oval 297"/>
            <p:cNvSpPr>
              <a:spLocks noChangeArrowheads="1"/>
            </p:cNvSpPr>
            <p:nvPr/>
          </p:nvSpPr>
          <p:spPr bwMode="auto">
            <a:xfrm>
              <a:off x="6629401" y="4545013"/>
              <a:ext cx="30163"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298"/>
            <p:cNvSpPr>
              <a:spLocks/>
            </p:cNvSpPr>
            <p:nvPr/>
          </p:nvSpPr>
          <p:spPr bwMode="auto">
            <a:xfrm>
              <a:off x="6426201" y="4687888"/>
              <a:ext cx="111125" cy="9525"/>
            </a:xfrm>
            <a:custGeom>
              <a:avLst/>
              <a:gdLst>
                <a:gd name="T0" fmla="*/ 47 w 49"/>
                <a:gd name="T1" fmla="*/ 0 h 4"/>
                <a:gd name="T2" fmla="*/ 2 w 49"/>
                <a:gd name="T3" fmla="*/ 0 h 4"/>
                <a:gd name="T4" fmla="*/ 0 w 49"/>
                <a:gd name="T5" fmla="*/ 2 h 4"/>
                <a:gd name="T6" fmla="*/ 2 w 49"/>
                <a:gd name="T7" fmla="*/ 4 h 4"/>
                <a:gd name="T8" fmla="*/ 47 w 49"/>
                <a:gd name="T9" fmla="*/ 4 h 4"/>
                <a:gd name="T10" fmla="*/ 49 w 49"/>
                <a:gd name="T11" fmla="*/ 2 h 4"/>
                <a:gd name="T12" fmla="*/ 47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47" y="0"/>
                  </a:moveTo>
                  <a:cubicBezTo>
                    <a:pt x="2" y="0"/>
                    <a:pt x="2" y="0"/>
                    <a:pt x="2" y="0"/>
                  </a:cubicBez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299"/>
            <p:cNvSpPr>
              <a:spLocks noEditPoints="1"/>
            </p:cNvSpPr>
            <p:nvPr/>
          </p:nvSpPr>
          <p:spPr bwMode="auto">
            <a:xfrm>
              <a:off x="6284913" y="4360863"/>
              <a:ext cx="434975" cy="438150"/>
            </a:xfrm>
            <a:custGeom>
              <a:avLst/>
              <a:gdLst>
                <a:gd name="T0" fmla="*/ 193 w 193"/>
                <a:gd name="T1" fmla="*/ 79 h 194"/>
                <a:gd name="T2" fmla="*/ 169 w 193"/>
                <a:gd name="T3" fmla="*/ 55 h 194"/>
                <a:gd name="T4" fmla="*/ 157 w 193"/>
                <a:gd name="T5" fmla="*/ 55 h 194"/>
                <a:gd name="T6" fmla="*/ 157 w 193"/>
                <a:gd name="T7" fmla="*/ 7 h 194"/>
                <a:gd name="T8" fmla="*/ 151 w 193"/>
                <a:gd name="T9" fmla="*/ 0 h 194"/>
                <a:gd name="T10" fmla="*/ 42 w 193"/>
                <a:gd name="T11" fmla="*/ 0 h 194"/>
                <a:gd name="T12" fmla="*/ 36 w 193"/>
                <a:gd name="T13" fmla="*/ 7 h 194"/>
                <a:gd name="T14" fmla="*/ 36 w 193"/>
                <a:gd name="T15" fmla="*/ 55 h 194"/>
                <a:gd name="T16" fmla="*/ 24 w 193"/>
                <a:gd name="T17" fmla="*/ 55 h 194"/>
                <a:gd name="T18" fmla="*/ 0 w 193"/>
                <a:gd name="T19" fmla="*/ 79 h 194"/>
                <a:gd name="T20" fmla="*/ 0 w 193"/>
                <a:gd name="T21" fmla="*/ 151 h 194"/>
                <a:gd name="T22" fmla="*/ 24 w 193"/>
                <a:gd name="T23" fmla="*/ 176 h 194"/>
                <a:gd name="T24" fmla="*/ 36 w 193"/>
                <a:gd name="T25" fmla="*/ 176 h 194"/>
                <a:gd name="T26" fmla="*/ 36 w 193"/>
                <a:gd name="T27" fmla="*/ 187 h 194"/>
                <a:gd name="T28" fmla="*/ 42 w 193"/>
                <a:gd name="T29" fmla="*/ 194 h 194"/>
                <a:gd name="T30" fmla="*/ 151 w 193"/>
                <a:gd name="T31" fmla="*/ 194 h 194"/>
                <a:gd name="T32" fmla="*/ 157 w 193"/>
                <a:gd name="T33" fmla="*/ 187 h 194"/>
                <a:gd name="T34" fmla="*/ 157 w 193"/>
                <a:gd name="T35" fmla="*/ 176 h 194"/>
                <a:gd name="T36" fmla="*/ 169 w 193"/>
                <a:gd name="T37" fmla="*/ 176 h 194"/>
                <a:gd name="T38" fmla="*/ 193 w 193"/>
                <a:gd name="T39" fmla="*/ 151 h 194"/>
                <a:gd name="T40" fmla="*/ 193 w 193"/>
                <a:gd name="T41" fmla="*/ 79 h 194"/>
                <a:gd name="T42" fmla="*/ 40 w 193"/>
                <a:gd name="T43" fmla="*/ 4 h 194"/>
                <a:gd name="T44" fmla="*/ 153 w 193"/>
                <a:gd name="T45" fmla="*/ 4 h 194"/>
                <a:gd name="T46" fmla="*/ 153 w 193"/>
                <a:gd name="T47" fmla="*/ 55 h 194"/>
                <a:gd name="T48" fmla="*/ 40 w 193"/>
                <a:gd name="T49" fmla="*/ 55 h 194"/>
                <a:gd name="T50" fmla="*/ 40 w 193"/>
                <a:gd name="T51" fmla="*/ 4 h 194"/>
                <a:gd name="T52" fmla="*/ 153 w 193"/>
                <a:gd name="T53" fmla="*/ 190 h 194"/>
                <a:gd name="T54" fmla="*/ 40 w 193"/>
                <a:gd name="T55" fmla="*/ 190 h 194"/>
                <a:gd name="T56" fmla="*/ 40 w 193"/>
                <a:gd name="T57" fmla="*/ 130 h 194"/>
                <a:gd name="T58" fmla="*/ 153 w 193"/>
                <a:gd name="T59" fmla="*/ 130 h 194"/>
                <a:gd name="T60" fmla="*/ 153 w 193"/>
                <a:gd name="T61" fmla="*/ 190 h 194"/>
                <a:gd name="T62" fmla="*/ 189 w 193"/>
                <a:gd name="T63" fmla="*/ 151 h 194"/>
                <a:gd name="T64" fmla="*/ 169 w 193"/>
                <a:gd name="T65" fmla="*/ 172 h 194"/>
                <a:gd name="T66" fmla="*/ 157 w 193"/>
                <a:gd name="T67" fmla="*/ 172 h 194"/>
                <a:gd name="T68" fmla="*/ 157 w 193"/>
                <a:gd name="T69" fmla="*/ 133 h 194"/>
                <a:gd name="T70" fmla="*/ 151 w 193"/>
                <a:gd name="T71" fmla="*/ 127 h 194"/>
                <a:gd name="T72" fmla="*/ 42 w 193"/>
                <a:gd name="T73" fmla="*/ 127 h 194"/>
                <a:gd name="T74" fmla="*/ 36 w 193"/>
                <a:gd name="T75" fmla="*/ 133 h 194"/>
                <a:gd name="T76" fmla="*/ 36 w 193"/>
                <a:gd name="T77" fmla="*/ 172 h 194"/>
                <a:gd name="T78" fmla="*/ 24 w 193"/>
                <a:gd name="T79" fmla="*/ 172 h 194"/>
                <a:gd name="T80" fmla="*/ 4 w 193"/>
                <a:gd name="T81" fmla="*/ 151 h 194"/>
                <a:gd name="T82" fmla="*/ 4 w 193"/>
                <a:gd name="T83" fmla="*/ 79 h 194"/>
                <a:gd name="T84" fmla="*/ 24 w 193"/>
                <a:gd name="T85" fmla="*/ 58 h 194"/>
                <a:gd name="T86" fmla="*/ 169 w 193"/>
                <a:gd name="T87" fmla="*/ 58 h 194"/>
                <a:gd name="T88" fmla="*/ 189 w 193"/>
                <a:gd name="T89" fmla="*/ 79 h 194"/>
                <a:gd name="T90" fmla="*/ 189 w 193"/>
                <a:gd name="T91" fmla="*/ 151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3" h="194">
                  <a:moveTo>
                    <a:pt x="193" y="79"/>
                  </a:moveTo>
                  <a:cubicBezTo>
                    <a:pt x="193" y="66"/>
                    <a:pt x="182" y="55"/>
                    <a:pt x="169" y="55"/>
                  </a:cubicBezTo>
                  <a:cubicBezTo>
                    <a:pt x="157" y="55"/>
                    <a:pt x="157" y="55"/>
                    <a:pt x="157" y="55"/>
                  </a:cubicBezTo>
                  <a:cubicBezTo>
                    <a:pt x="157" y="7"/>
                    <a:pt x="157" y="7"/>
                    <a:pt x="157" y="7"/>
                  </a:cubicBezTo>
                  <a:cubicBezTo>
                    <a:pt x="157" y="3"/>
                    <a:pt x="154" y="0"/>
                    <a:pt x="151" y="0"/>
                  </a:cubicBezTo>
                  <a:cubicBezTo>
                    <a:pt x="42" y="0"/>
                    <a:pt x="42" y="0"/>
                    <a:pt x="42" y="0"/>
                  </a:cubicBezTo>
                  <a:cubicBezTo>
                    <a:pt x="39" y="0"/>
                    <a:pt x="36" y="3"/>
                    <a:pt x="36" y="7"/>
                  </a:cubicBezTo>
                  <a:cubicBezTo>
                    <a:pt x="36" y="55"/>
                    <a:pt x="36" y="55"/>
                    <a:pt x="36" y="55"/>
                  </a:cubicBezTo>
                  <a:cubicBezTo>
                    <a:pt x="24" y="55"/>
                    <a:pt x="24" y="55"/>
                    <a:pt x="24" y="55"/>
                  </a:cubicBezTo>
                  <a:cubicBezTo>
                    <a:pt x="11" y="55"/>
                    <a:pt x="0" y="66"/>
                    <a:pt x="0" y="79"/>
                  </a:cubicBezTo>
                  <a:cubicBezTo>
                    <a:pt x="0" y="151"/>
                    <a:pt x="0" y="151"/>
                    <a:pt x="0" y="151"/>
                  </a:cubicBezTo>
                  <a:cubicBezTo>
                    <a:pt x="0" y="165"/>
                    <a:pt x="11" y="176"/>
                    <a:pt x="24" y="176"/>
                  </a:cubicBezTo>
                  <a:cubicBezTo>
                    <a:pt x="36" y="176"/>
                    <a:pt x="36" y="176"/>
                    <a:pt x="36" y="176"/>
                  </a:cubicBezTo>
                  <a:cubicBezTo>
                    <a:pt x="36" y="187"/>
                    <a:pt x="36" y="187"/>
                    <a:pt x="36" y="187"/>
                  </a:cubicBezTo>
                  <a:cubicBezTo>
                    <a:pt x="36" y="191"/>
                    <a:pt x="39" y="194"/>
                    <a:pt x="42" y="194"/>
                  </a:cubicBezTo>
                  <a:cubicBezTo>
                    <a:pt x="151" y="194"/>
                    <a:pt x="151" y="194"/>
                    <a:pt x="151" y="194"/>
                  </a:cubicBezTo>
                  <a:cubicBezTo>
                    <a:pt x="154" y="194"/>
                    <a:pt x="157" y="191"/>
                    <a:pt x="157" y="187"/>
                  </a:cubicBezTo>
                  <a:cubicBezTo>
                    <a:pt x="157" y="176"/>
                    <a:pt x="157" y="176"/>
                    <a:pt x="157" y="176"/>
                  </a:cubicBezTo>
                  <a:cubicBezTo>
                    <a:pt x="169" y="176"/>
                    <a:pt x="169" y="176"/>
                    <a:pt x="169" y="176"/>
                  </a:cubicBezTo>
                  <a:cubicBezTo>
                    <a:pt x="182" y="176"/>
                    <a:pt x="193" y="165"/>
                    <a:pt x="193" y="151"/>
                  </a:cubicBezTo>
                  <a:lnTo>
                    <a:pt x="193" y="79"/>
                  </a:lnTo>
                  <a:close/>
                  <a:moveTo>
                    <a:pt x="40" y="4"/>
                  </a:moveTo>
                  <a:cubicBezTo>
                    <a:pt x="153" y="4"/>
                    <a:pt x="153" y="4"/>
                    <a:pt x="153" y="4"/>
                  </a:cubicBezTo>
                  <a:cubicBezTo>
                    <a:pt x="153" y="55"/>
                    <a:pt x="153" y="55"/>
                    <a:pt x="153" y="55"/>
                  </a:cubicBezTo>
                  <a:cubicBezTo>
                    <a:pt x="40" y="55"/>
                    <a:pt x="40" y="55"/>
                    <a:pt x="40" y="55"/>
                  </a:cubicBezTo>
                  <a:lnTo>
                    <a:pt x="40" y="4"/>
                  </a:lnTo>
                  <a:close/>
                  <a:moveTo>
                    <a:pt x="153" y="190"/>
                  </a:moveTo>
                  <a:cubicBezTo>
                    <a:pt x="40" y="190"/>
                    <a:pt x="40" y="190"/>
                    <a:pt x="40" y="190"/>
                  </a:cubicBezTo>
                  <a:cubicBezTo>
                    <a:pt x="40" y="130"/>
                    <a:pt x="40" y="130"/>
                    <a:pt x="40" y="130"/>
                  </a:cubicBezTo>
                  <a:cubicBezTo>
                    <a:pt x="153" y="130"/>
                    <a:pt x="153" y="130"/>
                    <a:pt x="153" y="130"/>
                  </a:cubicBezTo>
                  <a:lnTo>
                    <a:pt x="153" y="190"/>
                  </a:lnTo>
                  <a:close/>
                  <a:moveTo>
                    <a:pt x="189" y="151"/>
                  </a:moveTo>
                  <a:cubicBezTo>
                    <a:pt x="189" y="163"/>
                    <a:pt x="180" y="172"/>
                    <a:pt x="169" y="172"/>
                  </a:cubicBezTo>
                  <a:cubicBezTo>
                    <a:pt x="157" y="172"/>
                    <a:pt x="157" y="172"/>
                    <a:pt x="157" y="172"/>
                  </a:cubicBezTo>
                  <a:cubicBezTo>
                    <a:pt x="157" y="133"/>
                    <a:pt x="157" y="133"/>
                    <a:pt x="157" y="133"/>
                  </a:cubicBezTo>
                  <a:cubicBezTo>
                    <a:pt x="157" y="130"/>
                    <a:pt x="154" y="127"/>
                    <a:pt x="151" y="127"/>
                  </a:cubicBezTo>
                  <a:cubicBezTo>
                    <a:pt x="42" y="127"/>
                    <a:pt x="42" y="127"/>
                    <a:pt x="42" y="127"/>
                  </a:cubicBezTo>
                  <a:cubicBezTo>
                    <a:pt x="39" y="127"/>
                    <a:pt x="36" y="130"/>
                    <a:pt x="36" y="133"/>
                  </a:cubicBezTo>
                  <a:cubicBezTo>
                    <a:pt x="36" y="172"/>
                    <a:pt x="36" y="172"/>
                    <a:pt x="36" y="172"/>
                  </a:cubicBezTo>
                  <a:cubicBezTo>
                    <a:pt x="24" y="172"/>
                    <a:pt x="24" y="172"/>
                    <a:pt x="24" y="172"/>
                  </a:cubicBezTo>
                  <a:cubicBezTo>
                    <a:pt x="13" y="172"/>
                    <a:pt x="4" y="163"/>
                    <a:pt x="4" y="151"/>
                  </a:cubicBezTo>
                  <a:cubicBezTo>
                    <a:pt x="4" y="79"/>
                    <a:pt x="4" y="79"/>
                    <a:pt x="4" y="79"/>
                  </a:cubicBezTo>
                  <a:cubicBezTo>
                    <a:pt x="4" y="68"/>
                    <a:pt x="13" y="58"/>
                    <a:pt x="24" y="58"/>
                  </a:cubicBezTo>
                  <a:cubicBezTo>
                    <a:pt x="169" y="58"/>
                    <a:pt x="169" y="58"/>
                    <a:pt x="169" y="58"/>
                  </a:cubicBezTo>
                  <a:cubicBezTo>
                    <a:pt x="180" y="58"/>
                    <a:pt x="189" y="68"/>
                    <a:pt x="189" y="79"/>
                  </a:cubicBezTo>
                  <a:lnTo>
                    <a:pt x="189"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Oval 300"/>
            <p:cNvSpPr>
              <a:spLocks noChangeArrowheads="1"/>
            </p:cNvSpPr>
            <p:nvPr/>
          </p:nvSpPr>
          <p:spPr bwMode="auto">
            <a:xfrm>
              <a:off x="6569076" y="4545013"/>
              <a:ext cx="28575"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69" name="Group 268"/>
          <p:cNvGrpSpPr/>
          <p:nvPr/>
        </p:nvGrpSpPr>
        <p:grpSpPr>
          <a:xfrm>
            <a:off x="7200904" y="4360867"/>
            <a:ext cx="314325" cy="438151"/>
            <a:chOff x="7200901" y="4360863"/>
            <a:chExt cx="314325" cy="438150"/>
          </a:xfrm>
          <a:solidFill>
            <a:schemeClr val="tx2">
              <a:lumMod val="20000"/>
              <a:lumOff val="80000"/>
            </a:schemeClr>
          </a:solidFill>
        </p:grpSpPr>
        <p:sp>
          <p:nvSpPr>
            <p:cNvPr id="270" name="Oval 301"/>
            <p:cNvSpPr>
              <a:spLocks noChangeArrowheads="1"/>
            </p:cNvSpPr>
            <p:nvPr/>
          </p:nvSpPr>
          <p:spPr bwMode="auto">
            <a:xfrm>
              <a:off x="7291388" y="4708525"/>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Freeform 302"/>
            <p:cNvSpPr>
              <a:spLocks noEditPoints="1"/>
            </p:cNvSpPr>
            <p:nvPr/>
          </p:nvSpPr>
          <p:spPr bwMode="auto">
            <a:xfrm>
              <a:off x="7200901" y="4360863"/>
              <a:ext cx="314325" cy="438150"/>
            </a:xfrm>
            <a:custGeom>
              <a:avLst/>
              <a:gdLst>
                <a:gd name="T0" fmla="*/ 116 w 139"/>
                <a:gd name="T1" fmla="*/ 25 h 194"/>
                <a:gd name="T2" fmla="*/ 139 w 139"/>
                <a:gd name="T3" fmla="*/ 3 h 194"/>
                <a:gd name="T4" fmla="*/ 138 w 139"/>
                <a:gd name="T5" fmla="*/ 1 h 194"/>
                <a:gd name="T6" fmla="*/ 135 w 139"/>
                <a:gd name="T7" fmla="*/ 2 h 194"/>
                <a:gd name="T8" fmla="*/ 103 w 139"/>
                <a:gd name="T9" fmla="*/ 25 h 194"/>
                <a:gd name="T10" fmla="*/ 83 w 139"/>
                <a:gd name="T11" fmla="*/ 19 h 194"/>
                <a:gd name="T12" fmla="*/ 68 w 139"/>
                <a:gd name="T13" fmla="*/ 14 h 194"/>
                <a:gd name="T14" fmla="*/ 56 w 139"/>
                <a:gd name="T15" fmla="*/ 17 h 194"/>
                <a:gd name="T16" fmla="*/ 45 w 139"/>
                <a:gd name="T17" fmla="*/ 35 h 194"/>
                <a:gd name="T18" fmla="*/ 45 w 139"/>
                <a:gd name="T19" fmla="*/ 37 h 194"/>
                <a:gd name="T20" fmla="*/ 43 w 139"/>
                <a:gd name="T21" fmla="*/ 37 h 194"/>
                <a:gd name="T22" fmla="*/ 0 w 139"/>
                <a:gd name="T23" fmla="*/ 84 h 194"/>
                <a:gd name="T24" fmla="*/ 0 w 139"/>
                <a:gd name="T25" fmla="*/ 147 h 194"/>
                <a:gd name="T26" fmla="*/ 47 w 139"/>
                <a:gd name="T27" fmla="*/ 194 h 194"/>
                <a:gd name="T28" fmla="*/ 94 w 139"/>
                <a:gd name="T29" fmla="*/ 147 h 194"/>
                <a:gd name="T30" fmla="*/ 94 w 139"/>
                <a:gd name="T31" fmla="*/ 84 h 194"/>
                <a:gd name="T32" fmla="*/ 51 w 139"/>
                <a:gd name="T33" fmla="*/ 37 h 194"/>
                <a:gd name="T34" fmla="*/ 48 w 139"/>
                <a:gd name="T35" fmla="*/ 37 h 194"/>
                <a:gd name="T36" fmla="*/ 49 w 139"/>
                <a:gd name="T37" fmla="*/ 34 h 194"/>
                <a:gd name="T38" fmla="*/ 58 w 139"/>
                <a:gd name="T39" fmla="*/ 20 h 194"/>
                <a:gd name="T40" fmla="*/ 68 w 139"/>
                <a:gd name="T41" fmla="*/ 17 h 194"/>
                <a:gd name="T42" fmla="*/ 82 w 139"/>
                <a:gd name="T43" fmla="*/ 22 h 194"/>
                <a:gd name="T44" fmla="*/ 103 w 139"/>
                <a:gd name="T45" fmla="*/ 28 h 194"/>
                <a:gd name="T46" fmla="*/ 116 w 139"/>
                <a:gd name="T47" fmla="*/ 25 h 194"/>
                <a:gd name="T48" fmla="*/ 90 w 139"/>
                <a:gd name="T49" fmla="*/ 147 h 194"/>
                <a:gd name="T50" fmla="*/ 47 w 139"/>
                <a:gd name="T51" fmla="*/ 190 h 194"/>
                <a:gd name="T52" fmla="*/ 3 w 139"/>
                <a:gd name="T53" fmla="*/ 147 h 194"/>
                <a:gd name="T54" fmla="*/ 3 w 139"/>
                <a:gd name="T55" fmla="*/ 94 h 194"/>
                <a:gd name="T56" fmla="*/ 90 w 139"/>
                <a:gd name="T57" fmla="*/ 94 h 194"/>
                <a:gd name="T58" fmla="*/ 90 w 139"/>
                <a:gd name="T59" fmla="*/ 147 h 194"/>
                <a:gd name="T60" fmla="*/ 49 w 139"/>
                <a:gd name="T61" fmla="*/ 85 h 194"/>
                <a:gd name="T62" fmla="*/ 49 w 139"/>
                <a:gd name="T63" fmla="*/ 40 h 194"/>
                <a:gd name="T64" fmla="*/ 51 w 139"/>
                <a:gd name="T65" fmla="*/ 41 h 194"/>
                <a:gd name="T66" fmla="*/ 90 w 139"/>
                <a:gd name="T67" fmla="*/ 84 h 194"/>
                <a:gd name="T68" fmla="*/ 90 w 139"/>
                <a:gd name="T69" fmla="*/ 91 h 194"/>
                <a:gd name="T70" fmla="*/ 3 w 139"/>
                <a:gd name="T71" fmla="*/ 91 h 194"/>
                <a:gd name="T72" fmla="*/ 3 w 139"/>
                <a:gd name="T73" fmla="*/ 84 h 194"/>
                <a:gd name="T74" fmla="*/ 42 w 139"/>
                <a:gd name="T75" fmla="*/ 41 h 194"/>
                <a:gd name="T76" fmla="*/ 45 w 139"/>
                <a:gd name="T77" fmla="*/ 40 h 194"/>
                <a:gd name="T78" fmla="*/ 45 w 139"/>
                <a:gd name="T79" fmla="*/ 85 h 194"/>
                <a:gd name="T80" fmla="*/ 49 w 139"/>
                <a:gd name="T81" fmla="*/ 8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9" h="194">
                  <a:moveTo>
                    <a:pt x="116" y="25"/>
                  </a:moveTo>
                  <a:cubicBezTo>
                    <a:pt x="126" y="21"/>
                    <a:pt x="133" y="14"/>
                    <a:pt x="139" y="3"/>
                  </a:cubicBezTo>
                  <a:cubicBezTo>
                    <a:pt x="139" y="2"/>
                    <a:pt x="139" y="1"/>
                    <a:pt x="138" y="1"/>
                  </a:cubicBezTo>
                  <a:cubicBezTo>
                    <a:pt x="137" y="0"/>
                    <a:pt x="136" y="1"/>
                    <a:pt x="135" y="2"/>
                  </a:cubicBezTo>
                  <a:cubicBezTo>
                    <a:pt x="128" y="13"/>
                    <a:pt x="118" y="25"/>
                    <a:pt x="103" y="25"/>
                  </a:cubicBezTo>
                  <a:cubicBezTo>
                    <a:pt x="97" y="25"/>
                    <a:pt x="90" y="23"/>
                    <a:pt x="83" y="19"/>
                  </a:cubicBezTo>
                  <a:cubicBezTo>
                    <a:pt x="78" y="16"/>
                    <a:pt x="73" y="14"/>
                    <a:pt x="68" y="14"/>
                  </a:cubicBezTo>
                  <a:cubicBezTo>
                    <a:pt x="64" y="14"/>
                    <a:pt x="60" y="15"/>
                    <a:pt x="56" y="17"/>
                  </a:cubicBezTo>
                  <a:cubicBezTo>
                    <a:pt x="51" y="21"/>
                    <a:pt x="46" y="27"/>
                    <a:pt x="45" y="35"/>
                  </a:cubicBezTo>
                  <a:cubicBezTo>
                    <a:pt x="45" y="37"/>
                    <a:pt x="45" y="37"/>
                    <a:pt x="45" y="37"/>
                  </a:cubicBezTo>
                  <a:cubicBezTo>
                    <a:pt x="43" y="37"/>
                    <a:pt x="43" y="37"/>
                    <a:pt x="43" y="37"/>
                  </a:cubicBezTo>
                  <a:cubicBezTo>
                    <a:pt x="19" y="39"/>
                    <a:pt x="0" y="59"/>
                    <a:pt x="0" y="84"/>
                  </a:cubicBezTo>
                  <a:cubicBezTo>
                    <a:pt x="0" y="147"/>
                    <a:pt x="0" y="147"/>
                    <a:pt x="0" y="147"/>
                  </a:cubicBezTo>
                  <a:cubicBezTo>
                    <a:pt x="0" y="173"/>
                    <a:pt x="21" y="194"/>
                    <a:pt x="47" y="194"/>
                  </a:cubicBezTo>
                  <a:cubicBezTo>
                    <a:pt x="73" y="194"/>
                    <a:pt x="94" y="173"/>
                    <a:pt x="94" y="147"/>
                  </a:cubicBezTo>
                  <a:cubicBezTo>
                    <a:pt x="94" y="84"/>
                    <a:pt x="94" y="84"/>
                    <a:pt x="94" y="84"/>
                  </a:cubicBezTo>
                  <a:cubicBezTo>
                    <a:pt x="94" y="59"/>
                    <a:pt x="75" y="39"/>
                    <a:pt x="51" y="37"/>
                  </a:cubicBezTo>
                  <a:cubicBezTo>
                    <a:pt x="48" y="37"/>
                    <a:pt x="48" y="37"/>
                    <a:pt x="48" y="37"/>
                  </a:cubicBezTo>
                  <a:cubicBezTo>
                    <a:pt x="49" y="34"/>
                    <a:pt x="49" y="34"/>
                    <a:pt x="49" y="34"/>
                  </a:cubicBezTo>
                  <a:cubicBezTo>
                    <a:pt x="50" y="28"/>
                    <a:pt x="54" y="23"/>
                    <a:pt x="58" y="20"/>
                  </a:cubicBezTo>
                  <a:cubicBezTo>
                    <a:pt x="62" y="18"/>
                    <a:pt x="65" y="17"/>
                    <a:pt x="68" y="17"/>
                  </a:cubicBezTo>
                  <a:cubicBezTo>
                    <a:pt x="72" y="17"/>
                    <a:pt x="76" y="19"/>
                    <a:pt x="82" y="22"/>
                  </a:cubicBezTo>
                  <a:cubicBezTo>
                    <a:pt x="90" y="26"/>
                    <a:pt x="96" y="28"/>
                    <a:pt x="103" y="28"/>
                  </a:cubicBezTo>
                  <a:cubicBezTo>
                    <a:pt x="109" y="28"/>
                    <a:pt x="113" y="26"/>
                    <a:pt x="116" y="25"/>
                  </a:cubicBezTo>
                  <a:close/>
                  <a:moveTo>
                    <a:pt x="90" y="147"/>
                  </a:moveTo>
                  <a:cubicBezTo>
                    <a:pt x="90" y="170"/>
                    <a:pt x="70" y="190"/>
                    <a:pt x="47" y="190"/>
                  </a:cubicBezTo>
                  <a:cubicBezTo>
                    <a:pt x="23" y="190"/>
                    <a:pt x="3" y="170"/>
                    <a:pt x="3" y="147"/>
                  </a:cubicBezTo>
                  <a:cubicBezTo>
                    <a:pt x="3" y="94"/>
                    <a:pt x="3" y="94"/>
                    <a:pt x="3" y="94"/>
                  </a:cubicBezTo>
                  <a:cubicBezTo>
                    <a:pt x="90" y="94"/>
                    <a:pt x="90" y="94"/>
                    <a:pt x="90" y="94"/>
                  </a:cubicBezTo>
                  <a:lnTo>
                    <a:pt x="90" y="147"/>
                  </a:lnTo>
                  <a:close/>
                  <a:moveTo>
                    <a:pt x="49" y="85"/>
                  </a:moveTo>
                  <a:cubicBezTo>
                    <a:pt x="49" y="40"/>
                    <a:pt x="49" y="40"/>
                    <a:pt x="49" y="40"/>
                  </a:cubicBezTo>
                  <a:cubicBezTo>
                    <a:pt x="51" y="41"/>
                    <a:pt x="51" y="41"/>
                    <a:pt x="51" y="41"/>
                  </a:cubicBezTo>
                  <a:cubicBezTo>
                    <a:pt x="73" y="43"/>
                    <a:pt x="90" y="61"/>
                    <a:pt x="90" y="84"/>
                  </a:cubicBezTo>
                  <a:cubicBezTo>
                    <a:pt x="90" y="91"/>
                    <a:pt x="90" y="91"/>
                    <a:pt x="90" y="91"/>
                  </a:cubicBezTo>
                  <a:cubicBezTo>
                    <a:pt x="3" y="91"/>
                    <a:pt x="3" y="91"/>
                    <a:pt x="3" y="91"/>
                  </a:cubicBezTo>
                  <a:cubicBezTo>
                    <a:pt x="3" y="84"/>
                    <a:pt x="3" y="84"/>
                    <a:pt x="3" y="84"/>
                  </a:cubicBezTo>
                  <a:cubicBezTo>
                    <a:pt x="3" y="61"/>
                    <a:pt x="20" y="43"/>
                    <a:pt x="42" y="41"/>
                  </a:cubicBezTo>
                  <a:cubicBezTo>
                    <a:pt x="45" y="40"/>
                    <a:pt x="45" y="40"/>
                    <a:pt x="45" y="40"/>
                  </a:cubicBezTo>
                  <a:cubicBezTo>
                    <a:pt x="45" y="85"/>
                    <a:pt x="45" y="85"/>
                    <a:pt x="45" y="85"/>
                  </a:cubicBezTo>
                  <a:lnTo>
                    <a:pt x="49"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72" name="Group 271"/>
          <p:cNvGrpSpPr/>
          <p:nvPr/>
        </p:nvGrpSpPr>
        <p:grpSpPr>
          <a:xfrm>
            <a:off x="7993065" y="4360867"/>
            <a:ext cx="436563" cy="438151"/>
            <a:chOff x="7993063" y="4360863"/>
            <a:chExt cx="436563" cy="438150"/>
          </a:xfrm>
          <a:solidFill>
            <a:schemeClr val="tx2">
              <a:lumMod val="20000"/>
              <a:lumOff val="80000"/>
            </a:schemeClr>
          </a:solidFill>
        </p:grpSpPr>
        <p:sp>
          <p:nvSpPr>
            <p:cNvPr id="273" name="Rectangle 303"/>
            <p:cNvSpPr>
              <a:spLocks noChangeArrowheads="1"/>
            </p:cNvSpPr>
            <p:nvPr/>
          </p:nvSpPr>
          <p:spPr bwMode="auto">
            <a:xfrm>
              <a:off x="8288338"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Rectangle 304"/>
            <p:cNvSpPr>
              <a:spLocks noChangeArrowheads="1"/>
            </p:cNvSpPr>
            <p:nvPr/>
          </p:nvSpPr>
          <p:spPr bwMode="auto">
            <a:xfrm>
              <a:off x="8288338" y="4737100"/>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Rectangle 305"/>
            <p:cNvSpPr>
              <a:spLocks noChangeArrowheads="1"/>
            </p:cNvSpPr>
            <p:nvPr/>
          </p:nvSpPr>
          <p:spPr bwMode="auto">
            <a:xfrm>
              <a:off x="8288338"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Rectangle 306"/>
            <p:cNvSpPr>
              <a:spLocks noChangeArrowheads="1"/>
            </p:cNvSpPr>
            <p:nvPr/>
          </p:nvSpPr>
          <p:spPr bwMode="auto">
            <a:xfrm>
              <a:off x="8269288" y="4697413"/>
              <a:ext cx="7938"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Rectangle 307"/>
            <p:cNvSpPr>
              <a:spLocks noChangeArrowheads="1"/>
            </p:cNvSpPr>
            <p:nvPr/>
          </p:nvSpPr>
          <p:spPr bwMode="auto">
            <a:xfrm>
              <a:off x="8308976" y="469741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Rectangle 308"/>
            <p:cNvSpPr>
              <a:spLocks noChangeArrowheads="1"/>
            </p:cNvSpPr>
            <p:nvPr/>
          </p:nvSpPr>
          <p:spPr bwMode="auto">
            <a:xfrm>
              <a:off x="8126413" y="4737100"/>
              <a:ext cx="131763"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Rectangle 309"/>
            <p:cNvSpPr>
              <a:spLocks noChangeArrowheads="1"/>
            </p:cNvSpPr>
            <p:nvPr/>
          </p:nvSpPr>
          <p:spPr bwMode="auto">
            <a:xfrm>
              <a:off x="8248651"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Rectangle 310"/>
            <p:cNvSpPr>
              <a:spLocks noChangeArrowheads="1"/>
            </p:cNvSpPr>
            <p:nvPr/>
          </p:nvSpPr>
          <p:spPr bwMode="auto">
            <a:xfrm>
              <a:off x="8248651"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Rectangle 311"/>
            <p:cNvSpPr>
              <a:spLocks noChangeArrowheads="1"/>
            </p:cNvSpPr>
            <p:nvPr/>
          </p:nvSpPr>
          <p:spPr bwMode="auto">
            <a:xfrm>
              <a:off x="8350251" y="4697413"/>
              <a:ext cx="2857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Rectangle 312"/>
            <p:cNvSpPr>
              <a:spLocks noChangeArrowheads="1"/>
            </p:cNvSpPr>
            <p:nvPr/>
          </p:nvSpPr>
          <p:spPr bwMode="auto">
            <a:xfrm>
              <a:off x="8045451"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Rectangle 313"/>
            <p:cNvSpPr>
              <a:spLocks noChangeArrowheads="1"/>
            </p:cNvSpPr>
            <p:nvPr/>
          </p:nvSpPr>
          <p:spPr bwMode="auto">
            <a:xfrm>
              <a:off x="8045451" y="4737100"/>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Rectangle 314"/>
            <p:cNvSpPr>
              <a:spLocks noChangeArrowheads="1"/>
            </p:cNvSpPr>
            <p:nvPr/>
          </p:nvSpPr>
          <p:spPr bwMode="auto">
            <a:xfrm>
              <a:off x="8045451"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Rectangle 315"/>
            <p:cNvSpPr>
              <a:spLocks noChangeArrowheads="1"/>
            </p:cNvSpPr>
            <p:nvPr/>
          </p:nvSpPr>
          <p:spPr bwMode="auto">
            <a:xfrm>
              <a:off x="8329613"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Rectangle 316"/>
            <p:cNvSpPr>
              <a:spLocks noChangeArrowheads="1"/>
            </p:cNvSpPr>
            <p:nvPr/>
          </p:nvSpPr>
          <p:spPr bwMode="auto">
            <a:xfrm>
              <a:off x="8126413"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Rectangle 317"/>
            <p:cNvSpPr>
              <a:spLocks noChangeArrowheads="1"/>
            </p:cNvSpPr>
            <p:nvPr/>
          </p:nvSpPr>
          <p:spPr bwMode="auto">
            <a:xfrm>
              <a:off x="8329613"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Rectangle 318"/>
            <p:cNvSpPr>
              <a:spLocks noChangeArrowheads="1"/>
            </p:cNvSpPr>
            <p:nvPr/>
          </p:nvSpPr>
          <p:spPr bwMode="auto">
            <a:xfrm>
              <a:off x="8329613" y="4737100"/>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 name="Rectangle 319"/>
            <p:cNvSpPr>
              <a:spLocks noChangeArrowheads="1"/>
            </p:cNvSpPr>
            <p:nvPr/>
          </p:nvSpPr>
          <p:spPr bwMode="auto">
            <a:xfrm>
              <a:off x="8370888" y="4737100"/>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Rectangle 320"/>
            <p:cNvSpPr>
              <a:spLocks noChangeArrowheads="1"/>
            </p:cNvSpPr>
            <p:nvPr/>
          </p:nvSpPr>
          <p:spPr bwMode="auto">
            <a:xfrm>
              <a:off x="8085138" y="4737100"/>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 name="Rectangle 321"/>
            <p:cNvSpPr>
              <a:spLocks noChangeArrowheads="1"/>
            </p:cNvSpPr>
            <p:nvPr/>
          </p:nvSpPr>
          <p:spPr bwMode="auto">
            <a:xfrm>
              <a:off x="8085138"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Rectangle 322"/>
            <p:cNvSpPr>
              <a:spLocks noChangeArrowheads="1"/>
            </p:cNvSpPr>
            <p:nvPr/>
          </p:nvSpPr>
          <p:spPr bwMode="auto">
            <a:xfrm>
              <a:off x="8045451" y="4697413"/>
              <a:ext cx="2857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Rectangle 323"/>
            <p:cNvSpPr>
              <a:spLocks noChangeArrowheads="1"/>
            </p:cNvSpPr>
            <p:nvPr/>
          </p:nvSpPr>
          <p:spPr bwMode="auto">
            <a:xfrm>
              <a:off x="8085138"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Rectangle 324"/>
            <p:cNvSpPr>
              <a:spLocks noChangeArrowheads="1"/>
            </p:cNvSpPr>
            <p:nvPr/>
          </p:nvSpPr>
          <p:spPr bwMode="auto">
            <a:xfrm>
              <a:off x="8147051" y="469741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Freeform 325"/>
            <p:cNvSpPr>
              <a:spLocks noEditPoints="1"/>
            </p:cNvSpPr>
            <p:nvPr/>
          </p:nvSpPr>
          <p:spPr bwMode="auto">
            <a:xfrm>
              <a:off x="7993063" y="4360863"/>
              <a:ext cx="436563" cy="438150"/>
            </a:xfrm>
            <a:custGeom>
              <a:avLst/>
              <a:gdLst>
                <a:gd name="T0" fmla="*/ 193 w 193"/>
                <a:gd name="T1" fmla="*/ 106 h 194"/>
                <a:gd name="T2" fmla="*/ 178 w 193"/>
                <a:gd name="T3" fmla="*/ 91 h 194"/>
                <a:gd name="T4" fmla="*/ 97 w 193"/>
                <a:gd name="T5" fmla="*/ 91 h 194"/>
                <a:gd name="T6" fmla="*/ 96 w 193"/>
                <a:gd name="T7" fmla="*/ 89 h 194"/>
                <a:gd name="T8" fmla="*/ 95 w 193"/>
                <a:gd name="T9" fmla="*/ 77 h 194"/>
                <a:gd name="T10" fmla="*/ 116 w 193"/>
                <a:gd name="T11" fmla="*/ 58 h 194"/>
                <a:gd name="T12" fmla="*/ 145 w 193"/>
                <a:gd name="T13" fmla="*/ 34 h 194"/>
                <a:gd name="T14" fmla="*/ 146 w 193"/>
                <a:gd name="T15" fmla="*/ 2 h 194"/>
                <a:gd name="T16" fmla="*/ 143 w 193"/>
                <a:gd name="T17" fmla="*/ 0 h 194"/>
                <a:gd name="T18" fmla="*/ 142 w 193"/>
                <a:gd name="T19" fmla="*/ 1 h 194"/>
                <a:gd name="T20" fmla="*/ 142 w 193"/>
                <a:gd name="T21" fmla="*/ 3 h 194"/>
                <a:gd name="T22" fmla="*/ 115 w 193"/>
                <a:gd name="T23" fmla="*/ 55 h 194"/>
                <a:gd name="T24" fmla="*/ 91 w 193"/>
                <a:gd name="T25" fmla="*/ 76 h 194"/>
                <a:gd name="T26" fmla="*/ 92 w 193"/>
                <a:gd name="T27" fmla="*/ 87 h 194"/>
                <a:gd name="T28" fmla="*/ 92 w 193"/>
                <a:gd name="T29" fmla="*/ 91 h 194"/>
                <a:gd name="T30" fmla="*/ 16 w 193"/>
                <a:gd name="T31" fmla="*/ 91 h 194"/>
                <a:gd name="T32" fmla="*/ 0 w 193"/>
                <a:gd name="T33" fmla="*/ 106 h 194"/>
                <a:gd name="T34" fmla="*/ 0 w 193"/>
                <a:gd name="T35" fmla="*/ 178 h 194"/>
                <a:gd name="T36" fmla="*/ 16 w 193"/>
                <a:gd name="T37" fmla="*/ 194 h 194"/>
                <a:gd name="T38" fmla="*/ 178 w 193"/>
                <a:gd name="T39" fmla="*/ 194 h 194"/>
                <a:gd name="T40" fmla="*/ 193 w 193"/>
                <a:gd name="T41" fmla="*/ 178 h 194"/>
                <a:gd name="T42" fmla="*/ 193 w 193"/>
                <a:gd name="T43" fmla="*/ 106 h 194"/>
                <a:gd name="T44" fmla="*/ 190 w 193"/>
                <a:gd name="T45" fmla="*/ 178 h 194"/>
                <a:gd name="T46" fmla="*/ 178 w 193"/>
                <a:gd name="T47" fmla="*/ 190 h 194"/>
                <a:gd name="T48" fmla="*/ 16 w 193"/>
                <a:gd name="T49" fmla="*/ 190 h 194"/>
                <a:gd name="T50" fmla="*/ 4 w 193"/>
                <a:gd name="T51" fmla="*/ 178 h 194"/>
                <a:gd name="T52" fmla="*/ 4 w 193"/>
                <a:gd name="T53" fmla="*/ 106 h 194"/>
                <a:gd name="T54" fmla="*/ 16 w 193"/>
                <a:gd name="T55" fmla="*/ 94 h 194"/>
                <a:gd name="T56" fmla="*/ 178 w 193"/>
                <a:gd name="T57" fmla="*/ 94 h 194"/>
                <a:gd name="T58" fmla="*/ 190 w 193"/>
                <a:gd name="T59" fmla="*/ 106 h 194"/>
                <a:gd name="T60" fmla="*/ 190 w 193"/>
                <a:gd name="T61" fmla="*/ 1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94">
                  <a:moveTo>
                    <a:pt x="193" y="106"/>
                  </a:moveTo>
                  <a:cubicBezTo>
                    <a:pt x="193" y="98"/>
                    <a:pt x="187" y="91"/>
                    <a:pt x="178" y="91"/>
                  </a:cubicBezTo>
                  <a:cubicBezTo>
                    <a:pt x="97" y="91"/>
                    <a:pt x="97" y="91"/>
                    <a:pt x="97" y="91"/>
                  </a:cubicBezTo>
                  <a:cubicBezTo>
                    <a:pt x="96" y="89"/>
                    <a:pt x="96" y="89"/>
                    <a:pt x="96" y="89"/>
                  </a:cubicBezTo>
                  <a:cubicBezTo>
                    <a:pt x="94" y="85"/>
                    <a:pt x="94" y="81"/>
                    <a:pt x="95" y="77"/>
                  </a:cubicBezTo>
                  <a:cubicBezTo>
                    <a:pt x="97" y="69"/>
                    <a:pt x="104" y="62"/>
                    <a:pt x="116" y="58"/>
                  </a:cubicBezTo>
                  <a:cubicBezTo>
                    <a:pt x="133" y="52"/>
                    <a:pt x="141" y="42"/>
                    <a:pt x="145" y="34"/>
                  </a:cubicBezTo>
                  <a:cubicBezTo>
                    <a:pt x="149" y="24"/>
                    <a:pt x="149" y="12"/>
                    <a:pt x="146" y="2"/>
                  </a:cubicBezTo>
                  <a:cubicBezTo>
                    <a:pt x="145" y="1"/>
                    <a:pt x="144" y="0"/>
                    <a:pt x="143" y="0"/>
                  </a:cubicBezTo>
                  <a:cubicBezTo>
                    <a:pt x="143" y="1"/>
                    <a:pt x="143" y="1"/>
                    <a:pt x="142" y="1"/>
                  </a:cubicBezTo>
                  <a:cubicBezTo>
                    <a:pt x="142" y="2"/>
                    <a:pt x="142" y="2"/>
                    <a:pt x="142" y="3"/>
                  </a:cubicBezTo>
                  <a:cubicBezTo>
                    <a:pt x="148" y="21"/>
                    <a:pt x="142" y="45"/>
                    <a:pt x="115" y="55"/>
                  </a:cubicBezTo>
                  <a:cubicBezTo>
                    <a:pt x="98" y="60"/>
                    <a:pt x="93" y="69"/>
                    <a:pt x="91" y="76"/>
                  </a:cubicBezTo>
                  <a:cubicBezTo>
                    <a:pt x="91" y="80"/>
                    <a:pt x="91" y="83"/>
                    <a:pt x="92" y="87"/>
                  </a:cubicBezTo>
                  <a:cubicBezTo>
                    <a:pt x="92" y="91"/>
                    <a:pt x="92" y="91"/>
                    <a:pt x="92" y="91"/>
                  </a:cubicBezTo>
                  <a:cubicBezTo>
                    <a:pt x="16" y="91"/>
                    <a:pt x="16" y="91"/>
                    <a:pt x="16" y="91"/>
                  </a:cubicBezTo>
                  <a:cubicBezTo>
                    <a:pt x="7" y="91"/>
                    <a:pt x="0" y="98"/>
                    <a:pt x="0" y="106"/>
                  </a:cubicBezTo>
                  <a:cubicBezTo>
                    <a:pt x="0" y="178"/>
                    <a:pt x="0" y="178"/>
                    <a:pt x="0" y="178"/>
                  </a:cubicBezTo>
                  <a:cubicBezTo>
                    <a:pt x="0" y="187"/>
                    <a:pt x="7" y="194"/>
                    <a:pt x="16" y="194"/>
                  </a:cubicBezTo>
                  <a:cubicBezTo>
                    <a:pt x="178" y="194"/>
                    <a:pt x="178" y="194"/>
                    <a:pt x="178" y="194"/>
                  </a:cubicBezTo>
                  <a:cubicBezTo>
                    <a:pt x="187" y="194"/>
                    <a:pt x="193" y="187"/>
                    <a:pt x="193" y="178"/>
                  </a:cubicBezTo>
                  <a:lnTo>
                    <a:pt x="193" y="106"/>
                  </a:lnTo>
                  <a:close/>
                  <a:moveTo>
                    <a:pt x="190" y="178"/>
                  </a:moveTo>
                  <a:cubicBezTo>
                    <a:pt x="190" y="185"/>
                    <a:pt x="184" y="190"/>
                    <a:pt x="178" y="190"/>
                  </a:cubicBezTo>
                  <a:cubicBezTo>
                    <a:pt x="16" y="190"/>
                    <a:pt x="16" y="190"/>
                    <a:pt x="16" y="190"/>
                  </a:cubicBezTo>
                  <a:cubicBezTo>
                    <a:pt x="9" y="190"/>
                    <a:pt x="4" y="185"/>
                    <a:pt x="4" y="178"/>
                  </a:cubicBezTo>
                  <a:cubicBezTo>
                    <a:pt x="4" y="106"/>
                    <a:pt x="4" y="106"/>
                    <a:pt x="4" y="106"/>
                  </a:cubicBezTo>
                  <a:cubicBezTo>
                    <a:pt x="4" y="100"/>
                    <a:pt x="9" y="94"/>
                    <a:pt x="16" y="94"/>
                  </a:cubicBezTo>
                  <a:cubicBezTo>
                    <a:pt x="178" y="94"/>
                    <a:pt x="178" y="94"/>
                    <a:pt x="178" y="94"/>
                  </a:cubicBezTo>
                  <a:cubicBezTo>
                    <a:pt x="184" y="94"/>
                    <a:pt x="190" y="100"/>
                    <a:pt x="190" y="106"/>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Rectangle 326"/>
            <p:cNvSpPr>
              <a:spLocks noChangeArrowheads="1"/>
            </p:cNvSpPr>
            <p:nvPr/>
          </p:nvSpPr>
          <p:spPr bwMode="auto">
            <a:xfrm>
              <a:off x="8105776" y="469741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Rectangle 327"/>
            <p:cNvSpPr>
              <a:spLocks noChangeArrowheads="1"/>
            </p:cNvSpPr>
            <p:nvPr/>
          </p:nvSpPr>
          <p:spPr bwMode="auto">
            <a:xfrm>
              <a:off x="8370888" y="4656138"/>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Rectangle 328"/>
            <p:cNvSpPr>
              <a:spLocks noChangeArrowheads="1"/>
            </p:cNvSpPr>
            <p:nvPr/>
          </p:nvSpPr>
          <p:spPr bwMode="auto">
            <a:xfrm>
              <a:off x="8370888" y="4614863"/>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Rectangle 329"/>
            <p:cNvSpPr>
              <a:spLocks noChangeArrowheads="1"/>
            </p:cNvSpPr>
            <p:nvPr/>
          </p:nvSpPr>
          <p:spPr bwMode="auto">
            <a:xfrm>
              <a:off x="8186738" y="469741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Rectangle 330"/>
            <p:cNvSpPr>
              <a:spLocks noChangeArrowheads="1"/>
            </p:cNvSpPr>
            <p:nvPr/>
          </p:nvSpPr>
          <p:spPr bwMode="auto">
            <a:xfrm>
              <a:off x="8126413"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 name="Rectangle 331"/>
            <p:cNvSpPr>
              <a:spLocks noChangeArrowheads="1"/>
            </p:cNvSpPr>
            <p:nvPr/>
          </p:nvSpPr>
          <p:spPr bwMode="auto">
            <a:xfrm>
              <a:off x="8207376"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 name="Rectangle 332"/>
            <p:cNvSpPr>
              <a:spLocks noChangeArrowheads="1"/>
            </p:cNvSpPr>
            <p:nvPr/>
          </p:nvSpPr>
          <p:spPr bwMode="auto">
            <a:xfrm>
              <a:off x="8167688" y="4614863"/>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Rectangle 333"/>
            <p:cNvSpPr>
              <a:spLocks noChangeArrowheads="1"/>
            </p:cNvSpPr>
            <p:nvPr/>
          </p:nvSpPr>
          <p:spPr bwMode="auto">
            <a:xfrm>
              <a:off x="8167688" y="4656138"/>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Rectangle 334"/>
            <p:cNvSpPr>
              <a:spLocks noChangeArrowheads="1"/>
            </p:cNvSpPr>
            <p:nvPr/>
          </p:nvSpPr>
          <p:spPr bwMode="auto">
            <a:xfrm>
              <a:off x="8228013" y="469741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Rectangle 335"/>
            <p:cNvSpPr>
              <a:spLocks noChangeArrowheads="1"/>
            </p:cNvSpPr>
            <p:nvPr/>
          </p:nvSpPr>
          <p:spPr bwMode="auto">
            <a:xfrm>
              <a:off x="8207376"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06" name="Freeform 336"/>
          <p:cNvSpPr>
            <a:spLocks noEditPoints="1"/>
          </p:cNvSpPr>
          <p:nvPr/>
        </p:nvSpPr>
        <p:spPr bwMode="auto">
          <a:xfrm>
            <a:off x="8848729" y="4360867"/>
            <a:ext cx="436563" cy="438151"/>
          </a:xfrm>
          <a:custGeom>
            <a:avLst/>
            <a:gdLst>
              <a:gd name="T0" fmla="*/ 193 w 193"/>
              <a:gd name="T1" fmla="*/ 129 h 194"/>
              <a:gd name="T2" fmla="*/ 177 w 193"/>
              <a:gd name="T3" fmla="*/ 109 h 194"/>
              <a:gd name="T4" fmla="*/ 175 w 193"/>
              <a:gd name="T5" fmla="*/ 109 h 194"/>
              <a:gd name="T6" fmla="*/ 175 w 193"/>
              <a:gd name="T7" fmla="*/ 52 h 194"/>
              <a:gd name="T8" fmla="*/ 124 w 193"/>
              <a:gd name="T9" fmla="*/ 0 h 194"/>
              <a:gd name="T10" fmla="*/ 70 w 193"/>
              <a:gd name="T11" fmla="*/ 0 h 194"/>
              <a:gd name="T12" fmla="*/ 18 w 193"/>
              <a:gd name="T13" fmla="*/ 52 h 194"/>
              <a:gd name="T14" fmla="*/ 18 w 193"/>
              <a:gd name="T15" fmla="*/ 109 h 194"/>
              <a:gd name="T16" fmla="*/ 16 w 193"/>
              <a:gd name="T17" fmla="*/ 109 h 194"/>
              <a:gd name="T18" fmla="*/ 0 w 193"/>
              <a:gd name="T19" fmla="*/ 129 h 194"/>
              <a:gd name="T20" fmla="*/ 0 w 193"/>
              <a:gd name="T21" fmla="*/ 174 h 194"/>
              <a:gd name="T22" fmla="*/ 20 w 193"/>
              <a:gd name="T23" fmla="*/ 194 h 194"/>
              <a:gd name="T24" fmla="*/ 40 w 193"/>
              <a:gd name="T25" fmla="*/ 174 h 194"/>
              <a:gd name="T26" fmla="*/ 40 w 193"/>
              <a:gd name="T27" fmla="*/ 129 h 194"/>
              <a:gd name="T28" fmla="*/ 24 w 193"/>
              <a:gd name="T29" fmla="*/ 109 h 194"/>
              <a:gd name="T30" fmla="*/ 22 w 193"/>
              <a:gd name="T31" fmla="*/ 109 h 194"/>
              <a:gd name="T32" fmla="*/ 22 w 193"/>
              <a:gd name="T33" fmla="*/ 52 h 194"/>
              <a:gd name="T34" fmla="*/ 70 w 193"/>
              <a:gd name="T35" fmla="*/ 4 h 194"/>
              <a:gd name="T36" fmla="*/ 124 w 193"/>
              <a:gd name="T37" fmla="*/ 4 h 194"/>
              <a:gd name="T38" fmla="*/ 171 w 193"/>
              <a:gd name="T39" fmla="*/ 52 h 194"/>
              <a:gd name="T40" fmla="*/ 171 w 193"/>
              <a:gd name="T41" fmla="*/ 109 h 194"/>
              <a:gd name="T42" fmla="*/ 169 w 193"/>
              <a:gd name="T43" fmla="*/ 109 h 194"/>
              <a:gd name="T44" fmla="*/ 153 w 193"/>
              <a:gd name="T45" fmla="*/ 129 h 194"/>
              <a:gd name="T46" fmla="*/ 153 w 193"/>
              <a:gd name="T47" fmla="*/ 174 h 194"/>
              <a:gd name="T48" fmla="*/ 173 w 193"/>
              <a:gd name="T49" fmla="*/ 194 h 194"/>
              <a:gd name="T50" fmla="*/ 193 w 193"/>
              <a:gd name="T51" fmla="*/ 174 h 194"/>
              <a:gd name="T52" fmla="*/ 193 w 193"/>
              <a:gd name="T53" fmla="*/ 129 h 194"/>
              <a:gd name="T54" fmla="*/ 36 w 193"/>
              <a:gd name="T55" fmla="*/ 129 h 194"/>
              <a:gd name="T56" fmla="*/ 36 w 193"/>
              <a:gd name="T57" fmla="*/ 174 h 194"/>
              <a:gd name="T58" fmla="*/ 20 w 193"/>
              <a:gd name="T59" fmla="*/ 190 h 194"/>
              <a:gd name="T60" fmla="*/ 4 w 193"/>
              <a:gd name="T61" fmla="*/ 174 h 194"/>
              <a:gd name="T62" fmla="*/ 4 w 193"/>
              <a:gd name="T63" fmla="*/ 129 h 194"/>
              <a:gd name="T64" fmla="*/ 20 w 193"/>
              <a:gd name="T65" fmla="*/ 112 h 194"/>
              <a:gd name="T66" fmla="*/ 36 w 193"/>
              <a:gd name="T67" fmla="*/ 129 h 194"/>
              <a:gd name="T68" fmla="*/ 189 w 193"/>
              <a:gd name="T69" fmla="*/ 174 h 194"/>
              <a:gd name="T70" fmla="*/ 173 w 193"/>
              <a:gd name="T71" fmla="*/ 190 h 194"/>
              <a:gd name="T72" fmla="*/ 157 w 193"/>
              <a:gd name="T73" fmla="*/ 174 h 194"/>
              <a:gd name="T74" fmla="*/ 157 w 193"/>
              <a:gd name="T75" fmla="*/ 129 h 194"/>
              <a:gd name="T76" fmla="*/ 173 w 193"/>
              <a:gd name="T77" fmla="*/ 112 h 194"/>
              <a:gd name="T78" fmla="*/ 189 w 193"/>
              <a:gd name="T79" fmla="*/ 129 h 194"/>
              <a:gd name="T80" fmla="*/ 189 w 193"/>
              <a:gd name="T81" fmla="*/ 17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94">
                <a:moveTo>
                  <a:pt x="193" y="129"/>
                </a:moveTo>
                <a:cubicBezTo>
                  <a:pt x="193" y="119"/>
                  <a:pt x="186" y="111"/>
                  <a:pt x="177" y="109"/>
                </a:cubicBezTo>
                <a:cubicBezTo>
                  <a:pt x="175" y="109"/>
                  <a:pt x="175" y="109"/>
                  <a:pt x="175" y="109"/>
                </a:cubicBezTo>
                <a:cubicBezTo>
                  <a:pt x="175" y="52"/>
                  <a:pt x="175" y="52"/>
                  <a:pt x="175" y="52"/>
                </a:cubicBezTo>
                <a:cubicBezTo>
                  <a:pt x="175" y="24"/>
                  <a:pt x="152" y="0"/>
                  <a:pt x="124" y="0"/>
                </a:cubicBezTo>
                <a:cubicBezTo>
                  <a:pt x="70" y="0"/>
                  <a:pt x="70" y="0"/>
                  <a:pt x="70" y="0"/>
                </a:cubicBezTo>
                <a:cubicBezTo>
                  <a:pt x="41" y="0"/>
                  <a:pt x="18" y="24"/>
                  <a:pt x="18" y="52"/>
                </a:cubicBezTo>
                <a:cubicBezTo>
                  <a:pt x="18" y="109"/>
                  <a:pt x="18" y="109"/>
                  <a:pt x="18" y="109"/>
                </a:cubicBezTo>
                <a:cubicBezTo>
                  <a:pt x="16" y="109"/>
                  <a:pt x="16" y="109"/>
                  <a:pt x="16" y="109"/>
                </a:cubicBezTo>
                <a:cubicBezTo>
                  <a:pt x="7" y="111"/>
                  <a:pt x="0" y="119"/>
                  <a:pt x="0" y="129"/>
                </a:cubicBezTo>
                <a:cubicBezTo>
                  <a:pt x="0" y="174"/>
                  <a:pt x="0" y="174"/>
                  <a:pt x="0" y="174"/>
                </a:cubicBezTo>
                <a:cubicBezTo>
                  <a:pt x="0" y="185"/>
                  <a:pt x="9" y="194"/>
                  <a:pt x="20" y="194"/>
                </a:cubicBezTo>
                <a:cubicBezTo>
                  <a:pt x="31" y="194"/>
                  <a:pt x="40" y="185"/>
                  <a:pt x="40" y="174"/>
                </a:cubicBezTo>
                <a:cubicBezTo>
                  <a:pt x="40" y="129"/>
                  <a:pt x="40" y="129"/>
                  <a:pt x="40" y="129"/>
                </a:cubicBezTo>
                <a:cubicBezTo>
                  <a:pt x="40" y="119"/>
                  <a:pt x="33" y="111"/>
                  <a:pt x="24" y="109"/>
                </a:cubicBezTo>
                <a:cubicBezTo>
                  <a:pt x="22" y="109"/>
                  <a:pt x="22" y="109"/>
                  <a:pt x="22" y="109"/>
                </a:cubicBezTo>
                <a:cubicBezTo>
                  <a:pt x="22" y="52"/>
                  <a:pt x="22" y="52"/>
                  <a:pt x="22" y="52"/>
                </a:cubicBezTo>
                <a:cubicBezTo>
                  <a:pt x="22" y="26"/>
                  <a:pt x="43" y="4"/>
                  <a:pt x="70" y="4"/>
                </a:cubicBezTo>
                <a:cubicBezTo>
                  <a:pt x="124" y="4"/>
                  <a:pt x="124" y="4"/>
                  <a:pt x="124" y="4"/>
                </a:cubicBezTo>
                <a:cubicBezTo>
                  <a:pt x="150" y="4"/>
                  <a:pt x="171" y="26"/>
                  <a:pt x="171" y="52"/>
                </a:cubicBezTo>
                <a:cubicBezTo>
                  <a:pt x="171" y="109"/>
                  <a:pt x="171" y="109"/>
                  <a:pt x="171" y="109"/>
                </a:cubicBezTo>
                <a:cubicBezTo>
                  <a:pt x="169" y="109"/>
                  <a:pt x="169" y="109"/>
                  <a:pt x="169" y="109"/>
                </a:cubicBezTo>
                <a:cubicBezTo>
                  <a:pt x="160" y="111"/>
                  <a:pt x="153" y="119"/>
                  <a:pt x="153" y="129"/>
                </a:cubicBezTo>
                <a:cubicBezTo>
                  <a:pt x="153" y="174"/>
                  <a:pt x="153" y="174"/>
                  <a:pt x="153" y="174"/>
                </a:cubicBezTo>
                <a:cubicBezTo>
                  <a:pt x="153" y="185"/>
                  <a:pt x="162" y="194"/>
                  <a:pt x="173" y="194"/>
                </a:cubicBezTo>
                <a:cubicBezTo>
                  <a:pt x="184" y="194"/>
                  <a:pt x="193" y="185"/>
                  <a:pt x="193" y="174"/>
                </a:cubicBezTo>
                <a:lnTo>
                  <a:pt x="193" y="129"/>
                </a:lnTo>
                <a:close/>
                <a:moveTo>
                  <a:pt x="36" y="129"/>
                </a:moveTo>
                <a:cubicBezTo>
                  <a:pt x="36" y="174"/>
                  <a:pt x="36" y="174"/>
                  <a:pt x="36" y="174"/>
                </a:cubicBezTo>
                <a:cubicBezTo>
                  <a:pt x="36" y="183"/>
                  <a:pt x="29" y="190"/>
                  <a:pt x="20" y="190"/>
                </a:cubicBezTo>
                <a:cubicBezTo>
                  <a:pt x="11" y="190"/>
                  <a:pt x="4" y="183"/>
                  <a:pt x="4" y="174"/>
                </a:cubicBezTo>
                <a:cubicBezTo>
                  <a:pt x="4" y="129"/>
                  <a:pt x="4" y="129"/>
                  <a:pt x="4" y="129"/>
                </a:cubicBezTo>
                <a:cubicBezTo>
                  <a:pt x="4" y="120"/>
                  <a:pt x="11" y="112"/>
                  <a:pt x="20" y="112"/>
                </a:cubicBezTo>
                <a:cubicBezTo>
                  <a:pt x="29" y="112"/>
                  <a:pt x="36" y="120"/>
                  <a:pt x="36" y="129"/>
                </a:cubicBezTo>
                <a:close/>
                <a:moveTo>
                  <a:pt x="189" y="174"/>
                </a:moveTo>
                <a:cubicBezTo>
                  <a:pt x="189" y="183"/>
                  <a:pt x="182" y="190"/>
                  <a:pt x="173" y="190"/>
                </a:cubicBezTo>
                <a:cubicBezTo>
                  <a:pt x="164" y="190"/>
                  <a:pt x="157" y="183"/>
                  <a:pt x="157" y="174"/>
                </a:cubicBezTo>
                <a:cubicBezTo>
                  <a:pt x="157" y="129"/>
                  <a:pt x="157" y="129"/>
                  <a:pt x="157" y="129"/>
                </a:cubicBezTo>
                <a:cubicBezTo>
                  <a:pt x="157" y="120"/>
                  <a:pt x="164" y="112"/>
                  <a:pt x="173" y="112"/>
                </a:cubicBezTo>
                <a:cubicBezTo>
                  <a:pt x="182" y="112"/>
                  <a:pt x="189" y="120"/>
                  <a:pt x="189" y="129"/>
                </a:cubicBezTo>
                <a:lnTo>
                  <a:pt x="189" y="174"/>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07" name="Freeform 337"/>
          <p:cNvSpPr>
            <a:spLocks noEditPoints="1"/>
          </p:cNvSpPr>
          <p:nvPr/>
        </p:nvSpPr>
        <p:spPr bwMode="auto">
          <a:xfrm>
            <a:off x="9704389" y="4360867"/>
            <a:ext cx="436563" cy="438151"/>
          </a:xfrm>
          <a:custGeom>
            <a:avLst/>
            <a:gdLst>
              <a:gd name="T0" fmla="*/ 175 w 193"/>
              <a:gd name="T1" fmla="*/ 176 h 194"/>
              <a:gd name="T2" fmla="*/ 178 w 193"/>
              <a:gd name="T3" fmla="*/ 176 h 194"/>
              <a:gd name="T4" fmla="*/ 193 w 193"/>
              <a:gd name="T5" fmla="*/ 160 h 194"/>
              <a:gd name="T6" fmla="*/ 193 w 193"/>
              <a:gd name="T7" fmla="*/ 142 h 194"/>
              <a:gd name="T8" fmla="*/ 178 w 193"/>
              <a:gd name="T9" fmla="*/ 127 h 194"/>
              <a:gd name="T10" fmla="*/ 175 w 193"/>
              <a:gd name="T11" fmla="*/ 127 h 194"/>
              <a:gd name="T12" fmla="*/ 175 w 193"/>
              <a:gd name="T13" fmla="*/ 52 h 194"/>
              <a:gd name="T14" fmla="*/ 123 w 193"/>
              <a:gd name="T15" fmla="*/ 0 h 194"/>
              <a:gd name="T16" fmla="*/ 69 w 193"/>
              <a:gd name="T17" fmla="*/ 0 h 194"/>
              <a:gd name="T18" fmla="*/ 18 w 193"/>
              <a:gd name="T19" fmla="*/ 52 h 194"/>
              <a:gd name="T20" fmla="*/ 18 w 193"/>
              <a:gd name="T21" fmla="*/ 127 h 194"/>
              <a:gd name="T22" fmla="*/ 15 w 193"/>
              <a:gd name="T23" fmla="*/ 127 h 194"/>
              <a:gd name="T24" fmla="*/ 0 w 193"/>
              <a:gd name="T25" fmla="*/ 142 h 194"/>
              <a:gd name="T26" fmla="*/ 0 w 193"/>
              <a:gd name="T27" fmla="*/ 160 h 194"/>
              <a:gd name="T28" fmla="*/ 15 w 193"/>
              <a:gd name="T29" fmla="*/ 176 h 194"/>
              <a:gd name="T30" fmla="*/ 18 w 193"/>
              <a:gd name="T31" fmla="*/ 176 h 194"/>
              <a:gd name="T32" fmla="*/ 18 w 193"/>
              <a:gd name="T33" fmla="*/ 178 h 194"/>
              <a:gd name="T34" fmla="*/ 38 w 193"/>
              <a:gd name="T35" fmla="*/ 194 h 194"/>
              <a:gd name="T36" fmla="*/ 58 w 193"/>
              <a:gd name="T37" fmla="*/ 174 h 194"/>
              <a:gd name="T38" fmla="*/ 58 w 193"/>
              <a:gd name="T39" fmla="*/ 129 h 194"/>
              <a:gd name="T40" fmla="*/ 38 w 193"/>
              <a:gd name="T41" fmla="*/ 109 h 194"/>
              <a:gd name="T42" fmla="*/ 26 w 193"/>
              <a:gd name="T43" fmla="*/ 113 h 194"/>
              <a:gd name="T44" fmla="*/ 22 w 193"/>
              <a:gd name="T45" fmla="*/ 116 h 194"/>
              <a:gd name="T46" fmla="*/ 22 w 193"/>
              <a:gd name="T47" fmla="*/ 52 h 194"/>
              <a:gd name="T48" fmla="*/ 69 w 193"/>
              <a:gd name="T49" fmla="*/ 4 h 194"/>
              <a:gd name="T50" fmla="*/ 123 w 193"/>
              <a:gd name="T51" fmla="*/ 4 h 194"/>
              <a:gd name="T52" fmla="*/ 171 w 193"/>
              <a:gd name="T53" fmla="*/ 52 h 194"/>
              <a:gd name="T54" fmla="*/ 171 w 193"/>
              <a:gd name="T55" fmla="*/ 116 h 194"/>
              <a:gd name="T56" fmla="*/ 167 w 193"/>
              <a:gd name="T57" fmla="*/ 113 h 194"/>
              <a:gd name="T58" fmla="*/ 155 w 193"/>
              <a:gd name="T59" fmla="*/ 109 h 194"/>
              <a:gd name="T60" fmla="*/ 135 w 193"/>
              <a:gd name="T61" fmla="*/ 129 h 194"/>
              <a:gd name="T62" fmla="*/ 135 w 193"/>
              <a:gd name="T63" fmla="*/ 174 h 194"/>
              <a:gd name="T64" fmla="*/ 155 w 193"/>
              <a:gd name="T65" fmla="*/ 194 h 194"/>
              <a:gd name="T66" fmla="*/ 174 w 193"/>
              <a:gd name="T67" fmla="*/ 178 h 194"/>
              <a:gd name="T68" fmla="*/ 175 w 193"/>
              <a:gd name="T69" fmla="*/ 176 h 194"/>
              <a:gd name="T70" fmla="*/ 175 w 193"/>
              <a:gd name="T71" fmla="*/ 130 h 194"/>
              <a:gd name="T72" fmla="*/ 178 w 193"/>
              <a:gd name="T73" fmla="*/ 130 h 194"/>
              <a:gd name="T74" fmla="*/ 189 w 193"/>
              <a:gd name="T75" fmla="*/ 142 h 194"/>
              <a:gd name="T76" fmla="*/ 189 w 193"/>
              <a:gd name="T77" fmla="*/ 160 h 194"/>
              <a:gd name="T78" fmla="*/ 178 w 193"/>
              <a:gd name="T79" fmla="*/ 172 h 194"/>
              <a:gd name="T80" fmla="*/ 175 w 193"/>
              <a:gd name="T81" fmla="*/ 172 h 194"/>
              <a:gd name="T82" fmla="*/ 175 w 193"/>
              <a:gd name="T83" fmla="*/ 130 h 194"/>
              <a:gd name="T84" fmla="*/ 18 w 193"/>
              <a:gd name="T85" fmla="*/ 172 h 194"/>
              <a:gd name="T86" fmla="*/ 15 w 193"/>
              <a:gd name="T87" fmla="*/ 172 h 194"/>
              <a:gd name="T88" fmla="*/ 4 w 193"/>
              <a:gd name="T89" fmla="*/ 160 h 194"/>
              <a:gd name="T90" fmla="*/ 4 w 193"/>
              <a:gd name="T91" fmla="*/ 142 h 194"/>
              <a:gd name="T92" fmla="*/ 15 w 193"/>
              <a:gd name="T93" fmla="*/ 130 h 194"/>
              <a:gd name="T94" fmla="*/ 18 w 193"/>
              <a:gd name="T95" fmla="*/ 130 h 194"/>
              <a:gd name="T96" fmla="*/ 18 w 193"/>
              <a:gd name="T97" fmla="*/ 172 h 194"/>
              <a:gd name="T98" fmla="*/ 38 w 193"/>
              <a:gd name="T99" fmla="*/ 112 h 194"/>
              <a:gd name="T100" fmla="*/ 54 w 193"/>
              <a:gd name="T101" fmla="*/ 129 h 194"/>
              <a:gd name="T102" fmla="*/ 54 w 193"/>
              <a:gd name="T103" fmla="*/ 174 h 194"/>
              <a:gd name="T104" fmla="*/ 38 w 193"/>
              <a:gd name="T105" fmla="*/ 190 h 194"/>
              <a:gd name="T106" fmla="*/ 22 w 193"/>
              <a:gd name="T107" fmla="*/ 174 h 194"/>
              <a:gd name="T108" fmla="*/ 22 w 193"/>
              <a:gd name="T109" fmla="*/ 129 h 194"/>
              <a:gd name="T110" fmla="*/ 38 w 193"/>
              <a:gd name="T111" fmla="*/ 112 h 194"/>
              <a:gd name="T112" fmla="*/ 171 w 193"/>
              <a:gd name="T113" fmla="*/ 174 h 194"/>
              <a:gd name="T114" fmla="*/ 155 w 193"/>
              <a:gd name="T115" fmla="*/ 190 h 194"/>
              <a:gd name="T116" fmla="*/ 139 w 193"/>
              <a:gd name="T117" fmla="*/ 174 h 194"/>
              <a:gd name="T118" fmla="*/ 139 w 193"/>
              <a:gd name="T119" fmla="*/ 129 h 194"/>
              <a:gd name="T120" fmla="*/ 155 w 193"/>
              <a:gd name="T121" fmla="*/ 112 h 194"/>
              <a:gd name="T122" fmla="*/ 171 w 193"/>
              <a:gd name="T123" fmla="*/ 129 h 194"/>
              <a:gd name="T124" fmla="*/ 171 w 193"/>
              <a:gd name="T125" fmla="*/ 17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94">
                <a:moveTo>
                  <a:pt x="175" y="176"/>
                </a:moveTo>
                <a:cubicBezTo>
                  <a:pt x="178" y="176"/>
                  <a:pt x="178" y="176"/>
                  <a:pt x="178" y="176"/>
                </a:cubicBezTo>
                <a:cubicBezTo>
                  <a:pt x="186" y="176"/>
                  <a:pt x="193" y="169"/>
                  <a:pt x="193" y="160"/>
                </a:cubicBezTo>
                <a:cubicBezTo>
                  <a:pt x="193" y="142"/>
                  <a:pt x="193" y="142"/>
                  <a:pt x="193" y="142"/>
                </a:cubicBezTo>
                <a:cubicBezTo>
                  <a:pt x="193" y="134"/>
                  <a:pt x="186" y="127"/>
                  <a:pt x="178" y="127"/>
                </a:cubicBezTo>
                <a:cubicBezTo>
                  <a:pt x="175" y="127"/>
                  <a:pt x="175" y="127"/>
                  <a:pt x="175" y="127"/>
                </a:cubicBezTo>
                <a:cubicBezTo>
                  <a:pt x="175" y="52"/>
                  <a:pt x="175" y="52"/>
                  <a:pt x="175" y="52"/>
                </a:cubicBezTo>
                <a:cubicBezTo>
                  <a:pt x="175" y="24"/>
                  <a:pt x="152" y="0"/>
                  <a:pt x="123" y="0"/>
                </a:cubicBezTo>
                <a:cubicBezTo>
                  <a:pt x="69" y="0"/>
                  <a:pt x="69" y="0"/>
                  <a:pt x="69" y="0"/>
                </a:cubicBezTo>
                <a:cubicBezTo>
                  <a:pt x="41" y="0"/>
                  <a:pt x="18" y="24"/>
                  <a:pt x="18" y="52"/>
                </a:cubicBezTo>
                <a:cubicBezTo>
                  <a:pt x="18" y="127"/>
                  <a:pt x="18" y="127"/>
                  <a:pt x="18" y="127"/>
                </a:cubicBezTo>
                <a:cubicBezTo>
                  <a:pt x="15" y="127"/>
                  <a:pt x="15" y="127"/>
                  <a:pt x="15" y="127"/>
                </a:cubicBezTo>
                <a:cubicBezTo>
                  <a:pt x="7" y="127"/>
                  <a:pt x="0" y="134"/>
                  <a:pt x="0" y="142"/>
                </a:cubicBezTo>
                <a:cubicBezTo>
                  <a:pt x="0" y="160"/>
                  <a:pt x="0" y="160"/>
                  <a:pt x="0" y="160"/>
                </a:cubicBezTo>
                <a:cubicBezTo>
                  <a:pt x="0" y="169"/>
                  <a:pt x="7" y="176"/>
                  <a:pt x="15" y="176"/>
                </a:cubicBezTo>
                <a:cubicBezTo>
                  <a:pt x="18" y="176"/>
                  <a:pt x="18" y="176"/>
                  <a:pt x="18" y="176"/>
                </a:cubicBezTo>
                <a:cubicBezTo>
                  <a:pt x="18" y="178"/>
                  <a:pt x="18" y="178"/>
                  <a:pt x="18" y="178"/>
                </a:cubicBezTo>
                <a:cubicBezTo>
                  <a:pt x="20" y="187"/>
                  <a:pt x="28" y="194"/>
                  <a:pt x="38" y="194"/>
                </a:cubicBezTo>
                <a:cubicBezTo>
                  <a:pt x="49" y="194"/>
                  <a:pt x="58" y="185"/>
                  <a:pt x="58" y="174"/>
                </a:cubicBezTo>
                <a:cubicBezTo>
                  <a:pt x="58" y="129"/>
                  <a:pt x="58" y="129"/>
                  <a:pt x="58" y="129"/>
                </a:cubicBezTo>
                <a:cubicBezTo>
                  <a:pt x="58" y="118"/>
                  <a:pt x="49" y="109"/>
                  <a:pt x="38" y="109"/>
                </a:cubicBezTo>
                <a:cubicBezTo>
                  <a:pt x="33" y="109"/>
                  <a:pt x="29" y="110"/>
                  <a:pt x="26" y="113"/>
                </a:cubicBezTo>
                <a:cubicBezTo>
                  <a:pt x="22" y="116"/>
                  <a:pt x="22" y="116"/>
                  <a:pt x="22" y="116"/>
                </a:cubicBezTo>
                <a:cubicBezTo>
                  <a:pt x="22" y="52"/>
                  <a:pt x="22" y="52"/>
                  <a:pt x="22" y="52"/>
                </a:cubicBezTo>
                <a:cubicBezTo>
                  <a:pt x="22" y="26"/>
                  <a:pt x="43" y="4"/>
                  <a:pt x="69" y="4"/>
                </a:cubicBezTo>
                <a:cubicBezTo>
                  <a:pt x="123" y="4"/>
                  <a:pt x="123" y="4"/>
                  <a:pt x="123" y="4"/>
                </a:cubicBezTo>
                <a:cubicBezTo>
                  <a:pt x="150" y="4"/>
                  <a:pt x="171" y="26"/>
                  <a:pt x="171" y="52"/>
                </a:cubicBezTo>
                <a:cubicBezTo>
                  <a:pt x="171" y="116"/>
                  <a:pt x="171" y="116"/>
                  <a:pt x="171" y="116"/>
                </a:cubicBezTo>
                <a:cubicBezTo>
                  <a:pt x="167" y="113"/>
                  <a:pt x="167" y="113"/>
                  <a:pt x="167" y="113"/>
                </a:cubicBezTo>
                <a:cubicBezTo>
                  <a:pt x="163" y="110"/>
                  <a:pt x="159" y="109"/>
                  <a:pt x="155" y="109"/>
                </a:cubicBezTo>
                <a:cubicBezTo>
                  <a:pt x="144" y="109"/>
                  <a:pt x="135" y="118"/>
                  <a:pt x="135" y="129"/>
                </a:cubicBezTo>
                <a:cubicBezTo>
                  <a:pt x="135" y="174"/>
                  <a:pt x="135" y="174"/>
                  <a:pt x="135" y="174"/>
                </a:cubicBezTo>
                <a:cubicBezTo>
                  <a:pt x="135" y="185"/>
                  <a:pt x="144" y="194"/>
                  <a:pt x="155" y="194"/>
                </a:cubicBezTo>
                <a:cubicBezTo>
                  <a:pt x="164" y="194"/>
                  <a:pt x="173" y="187"/>
                  <a:pt x="174" y="178"/>
                </a:cubicBezTo>
                <a:lnTo>
                  <a:pt x="175" y="176"/>
                </a:lnTo>
                <a:close/>
                <a:moveTo>
                  <a:pt x="175" y="130"/>
                </a:moveTo>
                <a:cubicBezTo>
                  <a:pt x="178" y="130"/>
                  <a:pt x="178" y="130"/>
                  <a:pt x="178" y="130"/>
                </a:cubicBezTo>
                <a:cubicBezTo>
                  <a:pt x="184" y="130"/>
                  <a:pt x="189" y="136"/>
                  <a:pt x="189" y="142"/>
                </a:cubicBezTo>
                <a:cubicBezTo>
                  <a:pt x="189" y="160"/>
                  <a:pt x="189" y="160"/>
                  <a:pt x="189" y="160"/>
                </a:cubicBezTo>
                <a:cubicBezTo>
                  <a:pt x="189" y="167"/>
                  <a:pt x="184" y="172"/>
                  <a:pt x="178" y="172"/>
                </a:cubicBezTo>
                <a:cubicBezTo>
                  <a:pt x="175" y="172"/>
                  <a:pt x="175" y="172"/>
                  <a:pt x="175" y="172"/>
                </a:cubicBezTo>
                <a:lnTo>
                  <a:pt x="175" y="130"/>
                </a:lnTo>
                <a:close/>
                <a:moveTo>
                  <a:pt x="18" y="172"/>
                </a:moveTo>
                <a:cubicBezTo>
                  <a:pt x="15" y="172"/>
                  <a:pt x="15" y="172"/>
                  <a:pt x="15" y="172"/>
                </a:cubicBezTo>
                <a:cubicBezTo>
                  <a:pt x="9" y="172"/>
                  <a:pt x="4" y="167"/>
                  <a:pt x="4" y="160"/>
                </a:cubicBezTo>
                <a:cubicBezTo>
                  <a:pt x="4" y="142"/>
                  <a:pt x="4" y="142"/>
                  <a:pt x="4" y="142"/>
                </a:cubicBezTo>
                <a:cubicBezTo>
                  <a:pt x="4" y="136"/>
                  <a:pt x="9" y="130"/>
                  <a:pt x="15" y="130"/>
                </a:cubicBezTo>
                <a:cubicBezTo>
                  <a:pt x="18" y="130"/>
                  <a:pt x="18" y="130"/>
                  <a:pt x="18" y="130"/>
                </a:cubicBezTo>
                <a:lnTo>
                  <a:pt x="18" y="172"/>
                </a:lnTo>
                <a:close/>
                <a:moveTo>
                  <a:pt x="38" y="112"/>
                </a:moveTo>
                <a:cubicBezTo>
                  <a:pt x="47" y="112"/>
                  <a:pt x="54" y="120"/>
                  <a:pt x="54" y="129"/>
                </a:cubicBezTo>
                <a:cubicBezTo>
                  <a:pt x="54" y="174"/>
                  <a:pt x="54" y="174"/>
                  <a:pt x="54" y="174"/>
                </a:cubicBezTo>
                <a:cubicBezTo>
                  <a:pt x="54" y="183"/>
                  <a:pt x="47" y="190"/>
                  <a:pt x="38" y="190"/>
                </a:cubicBezTo>
                <a:cubicBezTo>
                  <a:pt x="29" y="190"/>
                  <a:pt x="22" y="183"/>
                  <a:pt x="22" y="174"/>
                </a:cubicBezTo>
                <a:cubicBezTo>
                  <a:pt x="22" y="129"/>
                  <a:pt x="22" y="129"/>
                  <a:pt x="22" y="129"/>
                </a:cubicBezTo>
                <a:cubicBezTo>
                  <a:pt x="22" y="120"/>
                  <a:pt x="29" y="112"/>
                  <a:pt x="38" y="112"/>
                </a:cubicBezTo>
                <a:close/>
                <a:moveTo>
                  <a:pt x="171" y="174"/>
                </a:moveTo>
                <a:cubicBezTo>
                  <a:pt x="171" y="183"/>
                  <a:pt x="164" y="190"/>
                  <a:pt x="155" y="190"/>
                </a:cubicBezTo>
                <a:cubicBezTo>
                  <a:pt x="146" y="190"/>
                  <a:pt x="139" y="183"/>
                  <a:pt x="139" y="174"/>
                </a:cubicBezTo>
                <a:cubicBezTo>
                  <a:pt x="139" y="129"/>
                  <a:pt x="139" y="129"/>
                  <a:pt x="139" y="129"/>
                </a:cubicBezTo>
                <a:cubicBezTo>
                  <a:pt x="139" y="120"/>
                  <a:pt x="146" y="112"/>
                  <a:pt x="155" y="112"/>
                </a:cubicBezTo>
                <a:cubicBezTo>
                  <a:pt x="164" y="112"/>
                  <a:pt x="171" y="120"/>
                  <a:pt x="171" y="129"/>
                </a:cubicBezTo>
                <a:lnTo>
                  <a:pt x="171" y="174"/>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08" name="Freeform 338"/>
          <p:cNvSpPr>
            <a:spLocks noEditPoints="1"/>
          </p:cNvSpPr>
          <p:nvPr/>
        </p:nvSpPr>
        <p:spPr bwMode="auto">
          <a:xfrm>
            <a:off x="2008189" y="5216530"/>
            <a:ext cx="436563" cy="434975"/>
          </a:xfrm>
          <a:custGeom>
            <a:avLst/>
            <a:gdLst>
              <a:gd name="T0" fmla="*/ 178 w 193"/>
              <a:gd name="T1" fmla="*/ 175 h 193"/>
              <a:gd name="T2" fmla="*/ 193 w 193"/>
              <a:gd name="T3" fmla="*/ 142 h 193"/>
              <a:gd name="T4" fmla="*/ 175 w 193"/>
              <a:gd name="T5" fmla="*/ 126 h 193"/>
              <a:gd name="T6" fmla="*/ 97 w 193"/>
              <a:gd name="T7" fmla="*/ 0 h 193"/>
              <a:gd name="T8" fmla="*/ 18 w 193"/>
              <a:gd name="T9" fmla="*/ 126 h 193"/>
              <a:gd name="T10" fmla="*/ 0 w 193"/>
              <a:gd name="T11" fmla="*/ 142 h 193"/>
              <a:gd name="T12" fmla="*/ 16 w 193"/>
              <a:gd name="T13" fmla="*/ 175 h 193"/>
              <a:gd name="T14" fmla="*/ 19 w 193"/>
              <a:gd name="T15" fmla="*/ 177 h 193"/>
              <a:gd name="T16" fmla="*/ 58 w 193"/>
              <a:gd name="T17" fmla="*/ 173 h 193"/>
              <a:gd name="T18" fmla="*/ 38 w 193"/>
              <a:gd name="T19" fmla="*/ 108 h 193"/>
              <a:gd name="T20" fmla="*/ 22 w 193"/>
              <a:gd name="T21" fmla="*/ 116 h 193"/>
              <a:gd name="T22" fmla="*/ 97 w 193"/>
              <a:gd name="T23" fmla="*/ 4 h 193"/>
              <a:gd name="T24" fmla="*/ 172 w 193"/>
              <a:gd name="T25" fmla="*/ 116 h 193"/>
              <a:gd name="T26" fmla="*/ 155 w 193"/>
              <a:gd name="T27" fmla="*/ 108 h 193"/>
              <a:gd name="T28" fmla="*/ 136 w 193"/>
              <a:gd name="T29" fmla="*/ 173 h 193"/>
              <a:gd name="T30" fmla="*/ 175 w 193"/>
              <a:gd name="T31" fmla="*/ 177 h 193"/>
              <a:gd name="T32" fmla="*/ 53 w 193"/>
              <a:gd name="T33" fmla="*/ 179 h 193"/>
              <a:gd name="T34" fmla="*/ 23 w 193"/>
              <a:gd name="T35" fmla="*/ 179 h 193"/>
              <a:gd name="T36" fmla="*/ 55 w 193"/>
              <a:gd name="T37" fmla="*/ 175 h 193"/>
              <a:gd name="T38" fmla="*/ 54 w 193"/>
              <a:gd name="T39" fmla="*/ 153 h 193"/>
              <a:gd name="T40" fmla="*/ 22 w 193"/>
              <a:gd name="T41" fmla="*/ 172 h 193"/>
              <a:gd name="T42" fmla="*/ 54 w 193"/>
              <a:gd name="T43" fmla="*/ 153 h 193"/>
              <a:gd name="T44" fmla="*/ 22 w 193"/>
              <a:gd name="T45" fmla="*/ 130 h 193"/>
              <a:gd name="T46" fmla="*/ 54 w 193"/>
              <a:gd name="T47" fmla="*/ 149 h 193"/>
              <a:gd name="T48" fmla="*/ 23 w 193"/>
              <a:gd name="T49" fmla="*/ 123 h 193"/>
              <a:gd name="T50" fmla="*/ 53 w 193"/>
              <a:gd name="T51" fmla="*/ 123 h 193"/>
              <a:gd name="T52" fmla="*/ 22 w 193"/>
              <a:gd name="T53" fmla="*/ 126 h 193"/>
              <a:gd name="T54" fmla="*/ 171 w 193"/>
              <a:gd name="T55" fmla="*/ 179 h 193"/>
              <a:gd name="T56" fmla="*/ 140 w 193"/>
              <a:gd name="T57" fmla="*/ 179 h 193"/>
              <a:gd name="T58" fmla="*/ 172 w 193"/>
              <a:gd name="T59" fmla="*/ 175 h 193"/>
              <a:gd name="T60" fmla="*/ 172 w 193"/>
              <a:gd name="T61" fmla="*/ 153 h 193"/>
              <a:gd name="T62" fmla="*/ 139 w 193"/>
              <a:gd name="T63" fmla="*/ 172 h 193"/>
              <a:gd name="T64" fmla="*/ 172 w 193"/>
              <a:gd name="T65" fmla="*/ 153 h 193"/>
              <a:gd name="T66" fmla="*/ 139 w 193"/>
              <a:gd name="T67" fmla="*/ 130 h 193"/>
              <a:gd name="T68" fmla="*/ 172 w 193"/>
              <a:gd name="T69" fmla="*/ 149 h 193"/>
              <a:gd name="T70" fmla="*/ 139 w 193"/>
              <a:gd name="T71" fmla="*/ 126 h 193"/>
              <a:gd name="T72" fmla="*/ 155 w 193"/>
              <a:gd name="T73" fmla="*/ 112 h 193"/>
              <a:gd name="T74" fmla="*/ 172 w 193"/>
              <a:gd name="T75" fmla="*/ 12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75" y="175"/>
                </a:moveTo>
                <a:cubicBezTo>
                  <a:pt x="178" y="175"/>
                  <a:pt x="178" y="175"/>
                  <a:pt x="178" y="175"/>
                </a:cubicBezTo>
                <a:cubicBezTo>
                  <a:pt x="187" y="175"/>
                  <a:pt x="193" y="168"/>
                  <a:pt x="193" y="160"/>
                </a:cubicBezTo>
                <a:cubicBezTo>
                  <a:pt x="193" y="142"/>
                  <a:pt x="193" y="142"/>
                  <a:pt x="193" y="142"/>
                </a:cubicBezTo>
                <a:cubicBezTo>
                  <a:pt x="193" y="133"/>
                  <a:pt x="187" y="126"/>
                  <a:pt x="178" y="126"/>
                </a:cubicBezTo>
                <a:cubicBezTo>
                  <a:pt x="175" y="126"/>
                  <a:pt x="175" y="126"/>
                  <a:pt x="175" y="126"/>
                </a:cubicBezTo>
                <a:cubicBezTo>
                  <a:pt x="175" y="79"/>
                  <a:pt x="175" y="79"/>
                  <a:pt x="175" y="79"/>
                </a:cubicBezTo>
                <a:cubicBezTo>
                  <a:pt x="175" y="35"/>
                  <a:pt x="140" y="0"/>
                  <a:pt x="97" y="0"/>
                </a:cubicBezTo>
                <a:cubicBezTo>
                  <a:pt x="54" y="0"/>
                  <a:pt x="18" y="35"/>
                  <a:pt x="18" y="79"/>
                </a:cubicBezTo>
                <a:cubicBezTo>
                  <a:pt x="18" y="126"/>
                  <a:pt x="18" y="126"/>
                  <a:pt x="18" y="126"/>
                </a:cubicBezTo>
                <a:cubicBezTo>
                  <a:pt x="16" y="126"/>
                  <a:pt x="16" y="126"/>
                  <a:pt x="16" y="126"/>
                </a:cubicBezTo>
                <a:cubicBezTo>
                  <a:pt x="7" y="126"/>
                  <a:pt x="0" y="133"/>
                  <a:pt x="0" y="142"/>
                </a:cubicBezTo>
                <a:cubicBezTo>
                  <a:pt x="0" y="160"/>
                  <a:pt x="0" y="160"/>
                  <a:pt x="0" y="160"/>
                </a:cubicBezTo>
                <a:cubicBezTo>
                  <a:pt x="0" y="168"/>
                  <a:pt x="7" y="175"/>
                  <a:pt x="16" y="175"/>
                </a:cubicBezTo>
                <a:cubicBezTo>
                  <a:pt x="18" y="175"/>
                  <a:pt x="18" y="175"/>
                  <a:pt x="18" y="175"/>
                </a:cubicBezTo>
                <a:cubicBezTo>
                  <a:pt x="19" y="177"/>
                  <a:pt x="19" y="177"/>
                  <a:pt x="19" y="177"/>
                </a:cubicBezTo>
                <a:cubicBezTo>
                  <a:pt x="21" y="187"/>
                  <a:pt x="29" y="193"/>
                  <a:pt x="38" y="193"/>
                </a:cubicBezTo>
                <a:cubicBezTo>
                  <a:pt x="49" y="193"/>
                  <a:pt x="58" y="184"/>
                  <a:pt x="58" y="173"/>
                </a:cubicBezTo>
                <a:cubicBezTo>
                  <a:pt x="58" y="128"/>
                  <a:pt x="58" y="128"/>
                  <a:pt x="58" y="128"/>
                </a:cubicBezTo>
                <a:cubicBezTo>
                  <a:pt x="58" y="117"/>
                  <a:pt x="49" y="108"/>
                  <a:pt x="38" y="108"/>
                </a:cubicBezTo>
                <a:cubicBezTo>
                  <a:pt x="34" y="108"/>
                  <a:pt x="30" y="110"/>
                  <a:pt x="26" y="112"/>
                </a:cubicBezTo>
                <a:cubicBezTo>
                  <a:pt x="22" y="116"/>
                  <a:pt x="22" y="116"/>
                  <a:pt x="22" y="116"/>
                </a:cubicBezTo>
                <a:cubicBezTo>
                  <a:pt x="22" y="79"/>
                  <a:pt x="22" y="79"/>
                  <a:pt x="22" y="79"/>
                </a:cubicBezTo>
                <a:cubicBezTo>
                  <a:pt x="22" y="38"/>
                  <a:pt x="56" y="4"/>
                  <a:pt x="97" y="4"/>
                </a:cubicBezTo>
                <a:cubicBezTo>
                  <a:pt x="138" y="4"/>
                  <a:pt x="172" y="38"/>
                  <a:pt x="172" y="79"/>
                </a:cubicBezTo>
                <a:cubicBezTo>
                  <a:pt x="172" y="116"/>
                  <a:pt x="172" y="116"/>
                  <a:pt x="172" y="116"/>
                </a:cubicBezTo>
                <a:cubicBezTo>
                  <a:pt x="167" y="112"/>
                  <a:pt x="167" y="112"/>
                  <a:pt x="167" y="112"/>
                </a:cubicBezTo>
                <a:cubicBezTo>
                  <a:pt x="164" y="110"/>
                  <a:pt x="160" y="108"/>
                  <a:pt x="155" y="108"/>
                </a:cubicBezTo>
                <a:cubicBezTo>
                  <a:pt x="145" y="108"/>
                  <a:pt x="136" y="117"/>
                  <a:pt x="136" y="128"/>
                </a:cubicBezTo>
                <a:cubicBezTo>
                  <a:pt x="136" y="173"/>
                  <a:pt x="136" y="173"/>
                  <a:pt x="136" y="173"/>
                </a:cubicBezTo>
                <a:cubicBezTo>
                  <a:pt x="136" y="184"/>
                  <a:pt x="145" y="193"/>
                  <a:pt x="155" y="193"/>
                </a:cubicBezTo>
                <a:cubicBezTo>
                  <a:pt x="165" y="193"/>
                  <a:pt x="173" y="187"/>
                  <a:pt x="175" y="177"/>
                </a:cubicBezTo>
                <a:lnTo>
                  <a:pt x="175" y="175"/>
                </a:lnTo>
                <a:close/>
                <a:moveTo>
                  <a:pt x="53" y="179"/>
                </a:moveTo>
                <a:cubicBezTo>
                  <a:pt x="51" y="185"/>
                  <a:pt x="45" y="190"/>
                  <a:pt x="38" y="190"/>
                </a:cubicBezTo>
                <a:cubicBezTo>
                  <a:pt x="31" y="190"/>
                  <a:pt x="25" y="185"/>
                  <a:pt x="23" y="179"/>
                </a:cubicBezTo>
                <a:cubicBezTo>
                  <a:pt x="22" y="175"/>
                  <a:pt x="22" y="175"/>
                  <a:pt x="22" y="175"/>
                </a:cubicBezTo>
                <a:cubicBezTo>
                  <a:pt x="55" y="175"/>
                  <a:pt x="55" y="175"/>
                  <a:pt x="55" y="175"/>
                </a:cubicBezTo>
                <a:lnTo>
                  <a:pt x="53" y="179"/>
                </a:lnTo>
                <a:close/>
                <a:moveTo>
                  <a:pt x="54" y="153"/>
                </a:moveTo>
                <a:cubicBezTo>
                  <a:pt x="54" y="172"/>
                  <a:pt x="54" y="172"/>
                  <a:pt x="54" y="172"/>
                </a:cubicBezTo>
                <a:cubicBezTo>
                  <a:pt x="22" y="172"/>
                  <a:pt x="22" y="172"/>
                  <a:pt x="22" y="172"/>
                </a:cubicBezTo>
                <a:cubicBezTo>
                  <a:pt x="22" y="153"/>
                  <a:pt x="22" y="153"/>
                  <a:pt x="22" y="153"/>
                </a:cubicBezTo>
                <a:lnTo>
                  <a:pt x="54" y="153"/>
                </a:lnTo>
                <a:close/>
                <a:moveTo>
                  <a:pt x="22" y="149"/>
                </a:moveTo>
                <a:cubicBezTo>
                  <a:pt x="22" y="130"/>
                  <a:pt x="22" y="130"/>
                  <a:pt x="22" y="130"/>
                </a:cubicBezTo>
                <a:cubicBezTo>
                  <a:pt x="54" y="130"/>
                  <a:pt x="54" y="130"/>
                  <a:pt x="54" y="130"/>
                </a:cubicBezTo>
                <a:cubicBezTo>
                  <a:pt x="54" y="149"/>
                  <a:pt x="54" y="149"/>
                  <a:pt x="54" y="149"/>
                </a:cubicBezTo>
                <a:lnTo>
                  <a:pt x="22" y="149"/>
                </a:lnTo>
                <a:close/>
                <a:moveTo>
                  <a:pt x="23" y="123"/>
                </a:moveTo>
                <a:cubicBezTo>
                  <a:pt x="25" y="117"/>
                  <a:pt x="31" y="112"/>
                  <a:pt x="38" y="112"/>
                </a:cubicBezTo>
                <a:cubicBezTo>
                  <a:pt x="45" y="112"/>
                  <a:pt x="51" y="117"/>
                  <a:pt x="53" y="123"/>
                </a:cubicBezTo>
                <a:cubicBezTo>
                  <a:pt x="55" y="126"/>
                  <a:pt x="55" y="126"/>
                  <a:pt x="55" y="126"/>
                </a:cubicBezTo>
                <a:cubicBezTo>
                  <a:pt x="22" y="126"/>
                  <a:pt x="22" y="126"/>
                  <a:pt x="22" y="126"/>
                </a:cubicBezTo>
                <a:lnTo>
                  <a:pt x="23" y="123"/>
                </a:lnTo>
                <a:close/>
                <a:moveTo>
                  <a:pt x="171" y="179"/>
                </a:moveTo>
                <a:cubicBezTo>
                  <a:pt x="168" y="185"/>
                  <a:pt x="162" y="190"/>
                  <a:pt x="155" y="190"/>
                </a:cubicBezTo>
                <a:cubicBezTo>
                  <a:pt x="149" y="190"/>
                  <a:pt x="143" y="185"/>
                  <a:pt x="140" y="179"/>
                </a:cubicBezTo>
                <a:cubicBezTo>
                  <a:pt x="139" y="175"/>
                  <a:pt x="139" y="175"/>
                  <a:pt x="139" y="175"/>
                </a:cubicBezTo>
                <a:cubicBezTo>
                  <a:pt x="172" y="175"/>
                  <a:pt x="172" y="175"/>
                  <a:pt x="172" y="175"/>
                </a:cubicBezTo>
                <a:lnTo>
                  <a:pt x="171" y="179"/>
                </a:lnTo>
                <a:close/>
                <a:moveTo>
                  <a:pt x="172" y="153"/>
                </a:moveTo>
                <a:cubicBezTo>
                  <a:pt x="172" y="172"/>
                  <a:pt x="172" y="172"/>
                  <a:pt x="172" y="172"/>
                </a:cubicBezTo>
                <a:cubicBezTo>
                  <a:pt x="139" y="172"/>
                  <a:pt x="139" y="172"/>
                  <a:pt x="139" y="172"/>
                </a:cubicBezTo>
                <a:cubicBezTo>
                  <a:pt x="139" y="153"/>
                  <a:pt x="139" y="153"/>
                  <a:pt x="139" y="153"/>
                </a:cubicBezTo>
                <a:lnTo>
                  <a:pt x="172" y="153"/>
                </a:lnTo>
                <a:close/>
                <a:moveTo>
                  <a:pt x="139" y="149"/>
                </a:moveTo>
                <a:cubicBezTo>
                  <a:pt x="139" y="130"/>
                  <a:pt x="139" y="130"/>
                  <a:pt x="139" y="130"/>
                </a:cubicBezTo>
                <a:cubicBezTo>
                  <a:pt x="172" y="130"/>
                  <a:pt x="172" y="130"/>
                  <a:pt x="172" y="130"/>
                </a:cubicBezTo>
                <a:cubicBezTo>
                  <a:pt x="172" y="149"/>
                  <a:pt x="172" y="149"/>
                  <a:pt x="172" y="149"/>
                </a:cubicBezTo>
                <a:lnTo>
                  <a:pt x="139" y="149"/>
                </a:lnTo>
                <a:close/>
                <a:moveTo>
                  <a:pt x="139" y="126"/>
                </a:moveTo>
                <a:cubicBezTo>
                  <a:pt x="140" y="123"/>
                  <a:pt x="140" y="123"/>
                  <a:pt x="140" y="123"/>
                </a:cubicBezTo>
                <a:cubicBezTo>
                  <a:pt x="143" y="117"/>
                  <a:pt x="149" y="112"/>
                  <a:pt x="155" y="112"/>
                </a:cubicBezTo>
                <a:cubicBezTo>
                  <a:pt x="162" y="112"/>
                  <a:pt x="168" y="117"/>
                  <a:pt x="171" y="123"/>
                </a:cubicBezTo>
                <a:cubicBezTo>
                  <a:pt x="172" y="126"/>
                  <a:pt x="172" y="126"/>
                  <a:pt x="172" y="126"/>
                </a:cubicBezTo>
                <a:lnTo>
                  <a:pt x="139" y="126"/>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09" name="Freeform 339"/>
          <p:cNvSpPr>
            <a:spLocks noEditPoints="1"/>
          </p:cNvSpPr>
          <p:nvPr/>
        </p:nvSpPr>
        <p:spPr bwMode="auto">
          <a:xfrm>
            <a:off x="2863853" y="5216530"/>
            <a:ext cx="436563" cy="434975"/>
          </a:xfrm>
          <a:custGeom>
            <a:avLst/>
            <a:gdLst>
              <a:gd name="T0" fmla="*/ 178 w 193"/>
              <a:gd name="T1" fmla="*/ 108 h 193"/>
              <a:gd name="T2" fmla="*/ 193 w 193"/>
              <a:gd name="T3" fmla="*/ 74 h 193"/>
              <a:gd name="T4" fmla="*/ 175 w 193"/>
              <a:gd name="T5" fmla="*/ 59 h 193"/>
              <a:gd name="T6" fmla="*/ 164 w 193"/>
              <a:gd name="T7" fmla="*/ 0 h 193"/>
              <a:gd name="T8" fmla="*/ 153 w 193"/>
              <a:gd name="T9" fmla="*/ 16 h 193"/>
              <a:gd name="T10" fmla="*/ 19 w 193"/>
              <a:gd name="T11" fmla="*/ 55 h 193"/>
              <a:gd name="T12" fmla="*/ 6 w 193"/>
              <a:gd name="T13" fmla="*/ 54 h 193"/>
              <a:gd name="T14" fmla="*/ 0 w 193"/>
              <a:gd name="T15" fmla="*/ 106 h 193"/>
              <a:gd name="T16" fmla="*/ 15 w 193"/>
              <a:gd name="T17" fmla="*/ 112 h 193"/>
              <a:gd name="T18" fmla="*/ 20 w 193"/>
              <a:gd name="T19" fmla="*/ 111 h 193"/>
              <a:gd name="T20" fmla="*/ 45 w 193"/>
              <a:gd name="T21" fmla="*/ 190 h 193"/>
              <a:gd name="T22" fmla="*/ 47 w 193"/>
              <a:gd name="T23" fmla="*/ 193 h 193"/>
              <a:gd name="T24" fmla="*/ 85 w 193"/>
              <a:gd name="T25" fmla="*/ 191 h 193"/>
              <a:gd name="T26" fmla="*/ 84 w 193"/>
              <a:gd name="T27" fmla="*/ 189 h 193"/>
              <a:gd name="T28" fmla="*/ 70 w 193"/>
              <a:gd name="T29" fmla="*/ 125 h 193"/>
              <a:gd name="T30" fmla="*/ 153 w 193"/>
              <a:gd name="T31" fmla="*/ 155 h 193"/>
              <a:gd name="T32" fmla="*/ 175 w 193"/>
              <a:gd name="T33" fmla="*/ 155 h 193"/>
              <a:gd name="T34" fmla="*/ 175 w 193"/>
              <a:gd name="T35" fmla="*/ 63 h 193"/>
              <a:gd name="T36" fmla="*/ 189 w 193"/>
              <a:gd name="T37" fmla="*/ 74 h 193"/>
              <a:gd name="T38" fmla="*/ 178 w 193"/>
              <a:gd name="T39" fmla="*/ 104 h 193"/>
              <a:gd name="T40" fmla="*/ 175 w 193"/>
              <a:gd name="T41" fmla="*/ 63 h 193"/>
              <a:gd name="T42" fmla="*/ 4 w 193"/>
              <a:gd name="T43" fmla="*/ 108 h 193"/>
              <a:gd name="T44" fmla="*/ 18 w 193"/>
              <a:gd name="T45" fmla="*/ 58 h 193"/>
              <a:gd name="T46" fmla="*/ 81 w 193"/>
              <a:gd name="T47" fmla="*/ 190 h 193"/>
              <a:gd name="T48" fmla="*/ 45 w 193"/>
              <a:gd name="T49" fmla="*/ 175 h 193"/>
              <a:gd name="T50" fmla="*/ 81 w 193"/>
              <a:gd name="T51" fmla="*/ 190 h 193"/>
              <a:gd name="T52" fmla="*/ 45 w 193"/>
              <a:gd name="T53" fmla="*/ 172 h 193"/>
              <a:gd name="T54" fmla="*/ 65 w 193"/>
              <a:gd name="T55" fmla="*/ 124 h 193"/>
              <a:gd name="T56" fmla="*/ 153 w 193"/>
              <a:gd name="T57" fmla="*/ 146 h 193"/>
              <a:gd name="T58" fmla="*/ 22 w 193"/>
              <a:gd name="T59" fmla="*/ 59 h 193"/>
              <a:gd name="T60" fmla="*/ 153 w 193"/>
              <a:gd name="T61" fmla="*/ 146 h 193"/>
              <a:gd name="T62" fmla="*/ 164 w 193"/>
              <a:gd name="T63" fmla="*/ 163 h 193"/>
              <a:gd name="T64" fmla="*/ 157 w 193"/>
              <a:gd name="T65" fmla="*/ 11 h 193"/>
              <a:gd name="T66" fmla="*/ 171 w 193"/>
              <a:gd name="T67" fmla="*/ 1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93">
                <a:moveTo>
                  <a:pt x="175" y="108"/>
                </a:moveTo>
                <a:cubicBezTo>
                  <a:pt x="178" y="108"/>
                  <a:pt x="178" y="108"/>
                  <a:pt x="178" y="108"/>
                </a:cubicBezTo>
                <a:cubicBezTo>
                  <a:pt x="186" y="108"/>
                  <a:pt x="193" y="101"/>
                  <a:pt x="193" y="92"/>
                </a:cubicBezTo>
                <a:cubicBezTo>
                  <a:pt x="193" y="74"/>
                  <a:pt x="193" y="74"/>
                  <a:pt x="193" y="74"/>
                </a:cubicBezTo>
                <a:cubicBezTo>
                  <a:pt x="193" y="66"/>
                  <a:pt x="186" y="59"/>
                  <a:pt x="178" y="59"/>
                </a:cubicBezTo>
                <a:cubicBezTo>
                  <a:pt x="175" y="59"/>
                  <a:pt x="175" y="59"/>
                  <a:pt x="175" y="59"/>
                </a:cubicBezTo>
                <a:cubicBezTo>
                  <a:pt x="175" y="11"/>
                  <a:pt x="175" y="11"/>
                  <a:pt x="175" y="11"/>
                </a:cubicBezTo>
                <a:cubicBezTo>
                  <a:pt x="175" y="5"/>
                  <a:pt x="170" y="0"/>
                  <a:pt x="164" y="0"/>
                </a:cubicBezTo>
                <a:cubicBezTo>
                  <a:pt x="158" y="0"/>
                  <a:pt x="153" y="5"/>
                  <a:pt x="153" y="11"/>
                </a:cubicBezTo>
                <a:cubicBezTo>
                  <a:pt x="153" y="16"/>
                  <a:pt x="153" y="16"/>
                  <a:pt x="153" y="16"/>
                </a:cubicBezTo>
                <a:cubicBezTo>
                  <a:pt x="20" y="56"/>
                  <a:pt x="20" y="56"/>
                  <a:pt x="20" y="56"/>
                </a:cubicBezTo>
                <a:cubicBezTo>
                  <a:pt x="19" y="55"/>
                  <a:pt x="19" y="55"/>
                  <a:pt x="19" y="55"/>
                </a:cubicBezTo>
                <a:cubicBezTo>
                  <a:pt x="18" y="55"/>
                  <a:pt x="17" y="54"/>
                  <a:pt x="15" y="54"/>
                </a:cubicBezTo>
                <a:cubicBezTo>
                  <a:pt x="6" y="54"/>
                  <a:pt x="6" y="54"/>
                  <a:pt x="6" y="54"/>
                </a:cubicBezTo>
                <a:cubicBezTo>
                  <a:pt x="3" y="54"/>
                  <a:pt x="0" y="57"/>
                  <a:pt x="0" y="61"/>
                </a:cubicBezTo>
                <a:cubicBezTo>
                  <a:pt x="0" y="106"/>
                  <a:pt x="0" y="106"/>
                  <a:pt x="0" y="106"/>
                </a:cubicBezTo>
                <a:cubicBezTo>
                  <a:pt x="0" y="109"/>
                  <a:pt x="3" y="112"/>
                  <a:pt x="6" y="112"/>
                </a:cubicBezTo>
                <a:cubicBezTo>
                  <a:pt x="15" y="112"/>
                  <a:pt x="15" y="112"/>
                  <a:pt x="15" y="112"/>
                </a:cubicBezTo>
                <a:cubicBezTo>
                  <a:pt x="17" y="112"/>
                  <a:pt x="18" y="112"/>
                  <a:pt x="19" y="111"/>
                </a:cubicBezTo>
                <a:cubicBezTo>
                  <a:pt x="20" y="111"/>
                  <a:pt x="20" y="111"/>
                  <a:pt x="20" y="111"/>
                </a:cubicBezTo>
                <a:cubicBezTo>
                  <a:pt x="28" y="113"/>
                  <a:pt x="28" y="113"/>
                  <a:pt x="28" y="113"/>
                </a:cubicBezTo>
                <a:cubicBezTo>
                  <a:pt x="45" y="190"/>
                  <a:pt x="45" y="190"/>
                  <a:pt x="45" y="190"/>
                </a:cubicBezTo>
                <a:cubicBezTo>
                  <a:pt x="45" y="192"/>
                  <a:pt x="45" y="192"/>
                  <a:pt x="45" y="192"/>
                </a:cubicBezTo>
                <a:cubicBezTo>
                  <a:pt x="45" y="193"/>
                  <a:pt x="46" y="193"/>
                  <a:pt x="47" y="193"/>
                </a:cubicBezTo>
                <a:cubicBezTo>
                  <a:pt x="83" y="193"/>
                  <a:pt x="83" y="193"/>
                  <a:pt x="83" y="193"/>
                </a:cubicBezTo>
                <a:cubicBezTo>
                  <a:pt x="84" y="193"/>
                  <a:pt x="85" y="192"/>
                  <a:pt x="85" y="191"/>
                </a:cubicBezTo>
                <a:cubicBezTo>
                  <a:pt x="85" y="191"/>
                  <a:pt x="85" y="191"/>
                  <a:pt x="85" y="191"/>
                </a:cubicBezTo>
                <a:cubicBezTo>
                  <a:pt x="84" y="189"/>
                  <a:pt x="84" y="189"/>
                  <a:pt x="84" y="189"/>
                </a:cubicBezTo>
                <a:cubicBezTo>
                  <a:pt x="84" y="189"/>
                  <a:pt x="84" y="189"/>
                  <a:pt x="84" y="189"/>
                </a:cubicBezTo>
                <a:cubicBezTo>
                  <a:pt x="70" y="125"/>
                  <a:pt x="70" y="125"/>
                  <a:pt x="70" y="125"/>
                </a:cubicBezTo>
                <a:cubicBezTo>
                  <a:pt x="153" y="150"/>
                  <a:pt x="153" y="150"/>
                  <a:pt x="153" y="150"/>
                </a:cubicBezTo>
                <a:cubicBezTo>
                  <a:pt x="153" y="155"/>
                  <a:pt x="153" y="155"/>
                  <a:pt x="153" y="155"/>
                </a:cubicBezTo>
                <a:cubicBezTo>
                  <a:pt x="153" y="161"/>
                  <a:pt x="158" y="166"/>
                  <a:pt x="164" y="166"/>
                </a:cubicBezTo>
                <a:cubicBezTo>
                  <a:pt x="170" y="166"/>
                  <a:pt x="175" y="161"/>
                  <a:pt x="175" y="155"/>
                </a:cubicBezTo>
                <a:lnTo>
                  <a:pt x="175" y="108"/>
                </a:lnTo>
                <a:close/>
                <a:moveTo>
                  <a:pt x="175" y="63"/>
                </a:moveTo>
                <a:cubicBezTo>
                  <a:pt x="178" y="63"/>
                  <a:pt x="178" y="63"/>
                  <a:pt x="178" y="63"/>
                </a:cubicBezTo>
                <a:cubicBezTo>
                  <a:pt x="184" y="63"/>
                  <a:pt x="189" y="68"/>
                  <a:pt x="189" y="74"/>
                </a:cubicBezTo>
                <a:cubicBezTo>
                  <a:pt x="189" y="92"/>
                  <a:pt x="189" y="92"/>
                  <a:pt x="189" y="92"/>
                </a:cubicBezTo>
                <a:cubicBezTo>
                  <a:pt x="189" y="99"/>
                  <a:pt x="184" y="104"/>
                  <a:pt x="178" y="104"/>
                </a:cubicBezTo>
                <a:cubicBezTo>
                  <a:pt x="175" y="104"/>
                  <a:pt x="175" y="104"/>
                  <a:pt x="175" y="104"/>
                </a:cubicBezTo>
                <a:lnTo>
                  <a:pt x="175" y="63"/>
                </a:lnTo>
                <a:close/>
                <a:moveTo>
                  <a:pt x="18" y="108"/>
                </a:moveTo>
                <a:cubicBezTo>
                  <a:pt x="4" y="108"/>
                  <a:pt x="4" y="108"/>
                  <a:pt x="4" y="108"/>
                </a:cubicBezTo>
                <a:cubicBezTo>
                  <a:pt x="4" y="58"/>
                  <a:pt x="4" y="58"/>
                  <a:pt x="4" y="58"/>
                </a:cubicBezTo>
                <a:cubicBezTo>
                  <a:pt x="18" y="58"/>
                  <a:pt x="18" y="58"/>
                  <a:pt x="18" y="58"/>
                </a:cubicBezTo>
                <a:lnTo>
                  <a:pt x="18" y="108"/>
                </a:lnTo>
                <a:close/>
                <a:moveTo>
                  <a:pt x="81" y="190"/>
                </a:moveTo>
                <a:cubicBezTo>
                  <a:pt x="49" y="190"/>
                  <a:pt x="49" y="190"/>
                  <a:pt x="49" y="190"/>
                </a:cubicBezTo>
                <a:cubicBezTo>
                  <a:pt x="45" y="175"/>
                  <a:pt x="45" y="175"/>
                  <a:pt x="45" y="175"/>
                </a:cubicBezTo>
                <a:cubicBezTo>
                  <a:pt x="77" y="175"/>
                  <a:pt x="77" y="175"/>
                  <a:pt x="77" y="175"/>
                </a:cubicBezTo>
                <a:lnTo>
                  <a:pt x="81" y="190"/>
                </a:lnTo>
                <a:close/>
                <a:moveTo>
                  <a:pt x="76" y="172"/>
                </a:moveTo>
                <a:cubicBezTo>
                  <a:pt x="45" y="172"/>
                  <a:pt x="45" y="172"/>
                  <a:pt x="45" y="172"/>
                </a:cubicBezTo>
                <a:cubicBezTo>
                  <a:pt x="32" y="114"/>
                  <a:pt x="32" y="114"/>
                  <a:pt x="32" y="114"/>
                </a:cubicBezTo>
                <a:cubicBezTo>
                  <a:pt x="65" y="124"/>
                  <a:pt x="65" y="124"/>
                  <a:pt x="65" y="124"/>
                </a:cubicBezTo>
                <a:lnTo>
                  <a:pt x="76" y="172"/>
                </a:lnTo>
                <a:close/>
                <a:moveTo>
                  <a:pt x="153" y="146"/>
                </a:moveTo>
                <a:cubicBezTo>
                  <a:pt x="22" y="107"/>
                  <a:pt x="22" y="107"/>
                  <a:pt x="22" y="107"/>
                </a:cubicBezTo>
                <a:cubicBezTo>
                  <a:pt x="22" y="59"/>
                  <a:pt x="22" y="59"/>
                  <a:pt x="22" y="59"/>
                </a:cubicBezTo>
                <a:cubicBezTo>
                  <a:pt x="153" y="20"/>
                  <a:pt x="153" y="20"/>
                  <a:pt x="153" y="20"/>
                </a:cubicBezTo>
                <a:lnTo>
                  <a:pt x="153" y="146"/>
                </a:lnTo>
                <a:close/>
                <a:moveTo>
                  <a:pt x="171" y="155"/>
                </a:moveTo>
                <a:cubicBezTo>
                  <a:pt x="171" y="159"/>
                  <a:pt x="168" y="163"/>
                  <a:pt x="164" y="163"/>
                </a:cubicBezTo>
                <a:cubicBezTo>
                  <a:pt x="160" y="163"/>
                  <a:pt x="157" y="159"/>
                  <a:pt x="157" y="155"/>
                </a:cubicBezTo>
                <a:cubicBezTo>
                  <a:pt x="157" y="11"/>
                  <a:pt x="157" y="11"/>
                  <a:pt x="157" y="11"/>
                </a:cubicBezTo>
                <a:cubicBezTo>
                  <a:pt x="157" y="7"/>
                  <a:pt x="160" y="4"/>
                  <a:pt x="164" y="4"/>
                </a:cubicBezTo>
                <a:cubicBezTo>
                  <a:pt x="168" y="4"/>
                  <a:pt x="171" y="7"/>
                  <a:pt x="171" y="11"/>
                </a:cubicBezTo>
                <a:lnTo>
                  <a:pt x="171" y="155"/>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10" name="Freeform 340"/>
          <p:cNvSpPr>
            <a:spLocks noEditPoints="1"/>
          </p:cNvSpPr>
          <p:nvPr/>
        </p:nvSpPr>
        <p:spPr bwMode="auto">
          <a:xfrm>
            <a:off x="3719513" y="5216530"/>
            <a:ext cx="436563" cy="434975"/>
          </a:xfrm>
          <a:custGeom>
            <a:avLst/>
            <a:gdLst>
              <a:gd name="T0" fmla="*/ 168 w 193"/>
              <a:gd name="T1" fmla="*/ 108 h 193"/>
              <a:gd name="T2" fmla="*/ 168 w 193"/>
              <a:gd name="T3" fmla="*/ 59 h 193"/>
              <a:gd name="T4" fmla="*/ 166 w 193"/>
              <a:gd name="T5" fmla="*/ 11 h 193"/>
              <a:gd name="T6" fmla="*/ 144 w 193"/>
              <a:gd name="T7" fmla="*/ 11 h 193"/>
              <a:gd name="T8" fmla="*/ 72 w 193"/>
              <a:gd name="T9" fmla="*/ 38 h 193"/>
              <a:gd name="T10" fmla="*/ 0 w 193"/>
              <a:gd name="T11" fmla="*/ 52 h 193"/>
              <a:gd name="T12" fmla="*/ 6 w 193"/>
              <a:gd name="T13" fmla="*/ 121 h 193"/>
              <a:gd name="T14" fmla="*/ 39 w 193"/>
              <a:gd name="T15" fmla="*/ 125 h 193"/>
              <a:gd name="T16" fmla="*/ 53 w 193"/>
              <a:gd name="T17" fmla="*/ 189 h 193"/>
              <a:gd name="T18" fmla="*/ 56 w 193"/>
              <a:gd name="T19" fmla="*/ 193 h 193"/>
              <a:gd name="T20" fmla="*/ 94 w 193"/>
              <a:gd name="T21" fmla="*/ 191 h 193"/>
              <a:gd name="T22" fmla="*/ 93 w 193"/>
              <a:gd name="T23" fmla="*/ 189 h 193"/>
              <a:gd name="T24" fmla="*/ 80 w 193"/>
              <a:gd name="T25" fmla="*/ 131 h 193"/>
              <a:gd name="T26" fmla="*/ 144 w 193"/>
              <a:gd name="T27" fmla="*/ 155 h 193"/>
              <a:gd name="T28" fmla="*/ 166 w 193"/>
              <a:gd name="T29" fmla="*/ 155 h 193"/>
              <a:gd name="T30" fmla="*/ 166 w 193"/>
              <a:gd name="T31" fmla="*/ 63 h 193"/>
              <a:gd name="T32" fmla="*/ 189 w 193"/>
              <a:gd name="T33" fmla="*/ 83 h 193"/>
              <a:gd name="T34" fmla="*/ 166 w 193"/>
              <a:gd name="T35" fmla="*/ 104 h 193"/>
              <a:gd name="T36" fmla="*/ 4 w 193"/>
              <a:gd name="T37" fmla="*/ 117 h 193"/>
              <a:gd name="T38" fmla="*/ 29 w 193"/>
              <a:gd name="T39" fmla="*/ 94 h 193"/>
              <a:gd name="T40" fmla="*/ 29 w 193"/>
              <a:gd name="T41" fmla="*/ 90 h 193"/>
              <a:gd name="T42" fmla="*/ 4 w 193"/>
              <a:gd name="T43" fmla="*/ 76 h 193"/>
              <a:gd name="T44" fmla="*/ 22 w 193"/>
              <a:gd name="T45" fmla="*/ 74 h 193"/>
              <a:gd name="T46" fmla="*/ 4 w 193"/>
              <a:gd name="T47" fmla="*/ 72 h 193"/>
              <a:gd name="T48" fmla="*/ 72 w 193"/>
              <a:gd name="T49" fmla="*/ 42 h 193"/>
              <a:gd name="T50" fmla="*/ 4 w 193"/>
              <a:gd name="T51" fmla="*/ 117 h 193"/>
              <a:gd name="T52" fmla="*/ 57 w 193"/>
              <a:gd name="T53" fmla="*/ 190 h 193"/>
              <a:gd name="T54" fmla="*/ 86 w 193"/>
              <a:gd name="T55" fmla="*/ 175 h 193"/>
              <a:gd name="T56" fmla="*/ 85 w 193"/>
              <a:gd name="T57" fmla="*/ 172 h 193"/>
              <a:gd name="T58" fmla="*/ 43 w 193"/>
              <a:gd name="T59" fmla="*/ 125 h 193"/>
              <a:gd name="T60" fmla="*/ 76 w 193"/>
              <a:gd name="T61" fmla="*/ 130 h 193"/>
              <a:gd name="T62" fmla="*/ 144 w 193"/>
              <a:gd name="T63" fmla="*/ 146 h 193"/>
              <a:gd name="T64" fmla="*/ 76 w 193"/>
              <a:gd name="T65" fmla="*/ 41 h 193"/>
              <a:gd name="T66" fmla="*/ 144 w 193"/>
              <a:gd name="T67" fmla="*/ 146 h 193"/>
              <a:gd name="T68" fmla="*/ 155 w 193"/>
              <a:gd name="T69" fmla="*/ 163 h 193"/>
              <a:gd name="T70" fmla="*/ 148 w 193"/>
              <a:gd name="T71" fmla="*/ 11 h 193"/>
              <a:gd name="T72" fmla="*/ 162 w 193"/>
              <a:gd name="T73" fmla="*/ 1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3">
                <a:moveTo>
                  <a:pt x="166" y="108"/>
                </a:moveTo>
                <a:cubicBezTo>
                  <a:pt x="168" y="108"/>
                  <a:pt x="168" y="108"/>
                  <a:pt x="168" y="108"/>
                </a:cubicBezTo>
                <a:cubicBezTo>
                  <a:pt x="182" y="108"/>
                  <a:pt x="193" y="97"/>
                  <a:pt x="193" y="83"/>
                </a:cubicBezTo>
                <a:cubicBezTo>
                  <a:pt x="193" y="70"/>
                  <a:pt x="182" y="59"/>
                  <a:pt x="168" y="59"/>
                </a:cubicBezTo>
                <a:cubicBezTo>
                  <a:pt x="166" y="59"/>
                  <a:pt x="166" y="59"/>
                  <a:pt x="166" y="59"/>
                </a:cubicBezTo>
                <a:cubicBezTo>
                  <a:pt x="166" y="11"/>
                  <a:pt x="166" y="11"/>
                  <a:pt x="166" y="11"/>
                </a:cubicBezTo>
                <a:cubicBezTo>
                  <a:pt x="166" y="5"/>
                  <a:pt x="161" y="0"/>
                  <a:pt x="155" y="0"/>
                </a:cubicBezTo>
                <a:cubicBezTo>
                  <a:pt x="149" y="0"/>
                  <a:pt x="144" y="5"/>
                  <a:pt x="144" y="11"/>
                </a:cubicBezTo>
                <a:cubicBezTo>
                  <a:pt x="144" y="17"/>
                  <a:pt x="144" y="17"/>
                  <a:pt x="144" y="17"/>
                </a:cubicBezTo>
                <a:cubicBezTo>
                  <a:pt x="72" y="38"/>
                  <a:pt x="72" y="38"/>
                  <a:pt x="72" y="38"/>
                </a:cubicBezTo>
                <a:cubicBezTo>
                  <a:pt x="6" y="45"/>
                  <a:pt x="6" y="45"/>
                  <a:pt x="6" y="45"/>
                </a:cubicBezTo>
                <a:cubicBezTo>
                  <a:pt x="3" y="45"/>
                  <a:pt x="0" y="48"/>
                  <a:pt x="0" y="52"/>
                </a:cubicBezTo>
                <a:cubicBezTo>
                  <a:pt x="0" y="115"/>
                  <a:pt x="0" y="115"/>
                  <a:pt x="0" y="115"/>
                </a:cubicBezTo>
                <a:cubicBezTo>
                  <a:pt x="0" y="118"/>
                  <a:pt x="3" y="121"/>
                  <a:pt x="6" y="121"/>
                </a:cubicBezTo>
                <a:cubicBezTo>
                  <a:pt x="6" y="121"/>
                  <a:pt x="6" y="121"/>
                  <a:pt x="6" y="121"/>
                </a:cubicBezTo>
                <a:cubicBezTo>
                  <a:pt x="39" y="125"/>
                  <a:pt x="39" y="125"/>
                  <a:pt x="39" y="125"/>
                </a:cubicBezTo>
                <a:cubicBezTo>
                  <a:pt x="53" y="189"/>
                  <a:pt x="53" y="189"/>
                  <a:pt x="53" y="189"/>
                </a:cubicBezTo>
                <a:cubicBezTo>
                  <a:pt x="53" y="189"/>
                  <a:pt x="53" y="189"/>
                  <a:pt x="53" y="189"/>
                </a:cubicBezTo>
                <a:cubicBezTo>
                  <a:pt x="54" y="192"/>
                  <a:pt x="54" y="192"/>
                  <a:pt x="54" y="192"/>
                </a:cubicBezTo>
                <a:cubicBezTo>
                  <a:pt x="54" y="193"/>
                  <a:pt x="55" y="193"/>
                  <a:pt x="56" y="193"/>
                </a:cubicBezTo>
                <a:cubicBezTo>
                  <a:pt x="92" y="193"/>
                  <a:pt x="92" y="193"/>
                  <a:pt x="92" y="193"/>
                </a:cubicBezTo>
                <a:cubicBezTo>
                  <a:pt x="93" y="193"/>
                  <a:pt x="94" y="192"/>
                  <a:pt x="94" y="191"/>
                </a:cubicBezTo>
                <a:cubicBezTo>
                  <a:pt x="94" y="191"/>
                  <a:pt x="94" y="191"/>
                  <a:pt x="94" y="191"/>
                </a:cubicBezTo>
                <a:cubicBezTo>
                  <a:pt x="93" y="189"/>
                  <a:pt x="93" y="189"/>
                  <a:pt x="93" y="189"/>
                </a:cubicBezTo>
                <a:cubicBezTo>
                  <a:pt x="93" y="189"/>
                  <a:pt x="93" y="189"/>
                  <a:pt x="93" y="189"/>
                </a:cubicBezTo>
                <a:cubicBezTo>
                  <a:pt x="80" y="131"/>
                  <a:pt x="80" y="131"/>
                  <a:pt x="80" y="131"/>
                </a:cubicBezTo>
                <a:cubicBezTo>
                  <a:pt x="144" y="150"/>
                  <a:pt x="144" y="150"/>
                  <a:pt x="144" y="150"/>
                </a:cubicBezTo>
                <a:cubicBezTo>
                  <a:pt x="144" y="155"/>
                  <a:pt x="144" y="155"/>
                  <a:pt x="144" y="155"/>
                </a:cubicBezTo>
                <a:cubicBezTo>
                  <a:pt x="144" y="161"/>
                  <a:pt x="149" y="166"/>
                  <a:pt x="155" y="166"/>
                </a:cubicBezTo>
                <a:cubicBezTo>
                  <a:pt x="161" y="166"/>
                  <a:pt x="166" y="161"/>
                  <a:pt x="166" y="155"/>
                </a:cubicBezTo>
                <a:lnTo>
                  <a:pt x="166" y="108"/>
                </a:lnTo>
                <a:close/>
                <a:moveTo>
                  <a:pt x="166" y="63"/>
                </a:moveTo>
                <a:cubicBezTo>
                  <a:pt x="168" y="63"/>
                  <a:pt x="168" y="63"/>
                  <a:pt x="168" y="63"/>
                </a:cubicBezTo>
                <a:cubicBezTo>
                  <a:pt x="180" y="63"/>
                  <a:pt x="189" y="72"/>
                  <a:pt x="189" y="83"/>
                </a:cubicBezTo>
                <a:cubicBezTo>
                  <a:pt x="189" y="95"/>
                  <a:pt x="180" y="104"/>
                  <a:pt x="168" y="104"/>
                </a:cubicBezTo>
                <a:cubicBezTo>
                  <a:pt x="166" y="104"/>
                  <a:pt x="166" y="104"/>
                  <a:pt x="166" y="104"/>
                </a:cubicBezTo>
                <a:lnTo>
                  <a:pt x="166" y="63"/>
                </a:lnTo>
                <a:close/>
                <a:moveTo>
                  <a:pt x="4" y="117"/>
                </a:moveTo>
                <a:cubicBezTo>
                  <a:pt x="4" y="94"/>
                  <a:pt x="4" y="94"/>
                  <a:pt x="4" y="94"/>
                </a:cubicBezTo>
                <a:cubicBezTo>
                  <a:pt x="29" y="94"/>
                  <a:pt x="29" y="94"/>
                  <a:pt x="29" y="94"/>
                </a:cubicBezTo>
                <a:cubicBezTo>
                  <a:pt x="30" y="94"/>
                  <a:pt x="31" y="93"/>
                  <a:pt x="31" y="92"/>
                </a:cubicBezTo>
                <a:cubicBezTo>
                  <a:pt x="31" y="91"/>
                  <a:pt x="30" y="90"/>
                  <a:pt x="29" y="90"/>
                </a:cubicBezTo>
                <a:cubicBezTo>
                  <a:pt x="4" y="90"/>
                  <a:pt x="4" y="90"/>
                  <a:pt x="4" y="90"/>
                </a:cubicBezTo>
                <a:cubicBezTo>
                  <a:pt x="4" y="76"/>
                  <a:pt x="4" y="76"/>
                  <a:pt x="4" y="76"/>
                </a:cubicBezTo>
                <a:cubicBezTo>
                  <a:pt x="20" y="76"/>
                  <a:pt x="20" y="76"/>
                  <a:pt x="20" y="76"/>
                </a:cubicBezTo>
                <a:cubicBezTo>
                  <a:pt x="21" y="76"/>
                  <a:pt x="22" y="75"/>
                  <a:pt x="22" y="74"/>
                </a:cubicBezTo>
                <a:cubicBezTo>
                  <a:pt x="22" y="73"/>
                  <a:pt x="21" y="72"/>
                  <a:pt x="20" y="72"/>
                </a:cubicBezTo>
                <a:cubicBezTo>
                  <a:pt x="4" y="72"/>
                  <a:pt x="4" y="72"/>
                  <a:pt x="4" y="72"/>
                </a:cubicBezTo>
                <a:cubicBezTo>
                  <a:pt x="4" y="49"/>
                  <a:pt x="4" y="49"/>
                  <a:pt x="4" y="49"/>
                </a:cubicBezTo>
                <a:cubicBezTo>
                  <a:pt x="72" y="42"/>
                  <a:pt x="72" y="42"/>
                  <a:pt x="72" y="42"/>
                </a:cubicBezTo>
                <a:cubicBezTo>
                  <a:pt x="72" y="125"/>
                  <a:pt x="72" y="125"/>
                  <a:pt x="72" y="125"/>
                </a:cubicBezTo>
                <a:lnTo>
                  <a:pt x="4" y="117"/>
                </a:lnTo>
                <a:close/>
                <a:moveTo>
                  <a:pt x="89" y="190"/>
                </a:moveTo>
                <a:cubicBezTo>
                  <a:pt x="57" y="190"/>
                  <a:pt x="57" y="190"/>
                  <a:pt x="57" y="190"/>
                </a:cubicBezTo>
                <a:cubicBezTo>
                  <a:pt x="54" y="175"/>
                  <a:pt x="54" y="175"/>
                  <a:pt x="54" y="175"/>
                </a:cubicBezTo>
                <a:cubicBezTo>
                  <a:pt x="86" y="175"/>
                  <a:pt x="86" y="175"/>
                  <a:pt x="86" y="175"/>
                </a:cubicBezTo>
                <a:lnTo>
                  <a:pt x="89" y="190"/>
                </a:lnTo>
                <a:close/>
                <a:moveTo>
                  <a:pt x="85" y="172"/>
                </a:moveTo>
                <a:cubicBezTo>
                  <a:pt x="53" y="172"/>
                  <a:pt x="53" y="172"/>
                  <a:pt x="53" y="172"/>
                </a:cubicBezTo>
                <a:cubicBezTo>
                  <a:pt x="43" y="125"/>
                  <a:pt x="43" y="125"/>
                  <a:pt x="43" y="125"/>
                </a:cubicBezTo>
                <a:cubicBezTo>
                  <a:pt x="73" y="129"/>
                  <a:pt x="73" y="129"/>
                  <a:pt x="73" y="129"/>
                </a:cubicBezTo>
                <a:cubicBezTo>
                  <a:pt x="76" y="130"/>
                  <a:pt x="76" y="130"/>
                  <a:pt x="76" y="130"/>
                </a:cubicBezTo>
                <a:lnTo>
                  <a:pt x="85" y="172"/>
                </a:lnTo>
                <a:close/>
                <a:moveTo>
                  <a:pt x="144" y="146"/>
                </a:moveTo>
                <a:cubicBezTo>
                  <a:pt x="76" y="126"/>
                  <a:pt x="76" y="126"/>
                  <a:pt x="76" y="126"/>
                </a:cubicBezTo>
                <a:cubicBezTo>
                  <a:pt x="76" y="41"/>
                  <a:pt x="76" y="41"/>
                  <a:pt x="76" y="41"/>
                </a:cubicBezTo>
                <a:cubicBezTo>
                  <a:pt x="144" y="20"/>
                  <a:pt x="144" y="20"/>
                  <a:pt x="144" y="20"/>
                </a:cubicBezTo>
                <a:lnTo>
                  <a:pt x="144" y="146"/>
                </a:lnTo>
                <a:close/>
                <a:moveTo>
                  <a:pt x="162" y="155"/>
                </a:moveTo>
                <a:cubicBezTo>
                  <a:pt x="162" y="159"/>
                  <a:pt x="159" y="163"/>
                  <a:pt x="155" y="163"/>
                </a:cubicBezTo>
                <a:cubicBezTo>
                  <a:pt x="151" y="163"/>
                  <a:pt x="148" y="159"/>
                  <a:pt x="148" y="155"/>
                </a:cubicBezTo>
                <a:cubicBezTo>
                  <a:pt x="148" y="11"/>
                  <a:pt x="148" y="11"/>
                  <a:pt x="148" y="11"/>
                </a:cubicBezTo>
                <a:cubicBezTo>
                  <a:pt x="148" y="7"/>
                  <a:pt x="151" y="4"/>
                  <a:pt x="155" y="4"/>
                </a:cubicBezTo>
                <a:cubicBezTo>
                  <a:pt x="159" y="4"/>
                  <a:pt x="162" y="7"/>
                  <a:pt x="162" y="11"/>
                </a:cubicBezTo>
                <a:lnTo>
                  <a:pt x="162" y="155"/>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11" name="Freeform 341"/>
          <p:cNvSpPr>
            <a:spLocks noEditPoints="1"/>
          </p:cNvSpPr>
          <p:nvPr/>
        </p:nvSpPr>
        <p:spPr bwMode="auto">
          <a:xfrm>
            <a:off x="4573593" y="5237163"/>
            <a:ext cx="438151" cy="395288"/>
          </a:xfrm>
          <a:custGeom>
            <a:avLst/>
            <a:gdLst>
              <a:gd name="T0" fmla="*/ 178 w 194"/>
              <a:gd name="T1" fmla="*/ 112 h 175"/>
              <a:gd name="T2" fmla="*/ 194 w 194"/>
              <a:gd name="T3" fmla="*/ 79 h 175"/>
              <a:gd name="T4" fmla="*/ 176 w 194"/>
              <a:gd name="T5" fmla="*/ 63 h 175"/>
              <a:gd name="T6" fmla="*/ 165 w 194"/>
              <a:gd name="T7" fmla="*/ 0 h 175"/>
              <a:gd name="T8" fmla="*/ 154 w 194"/>
              <a:gd name="T9" fmla="*/ 17 h 175"/>
              <a:gd name="T10" fmla="*/ 19 w 194"/>
              <a:gd name="T11" fmla="*/ 60 h 175"/>
              <a:gd name="T12" fmla="*/ 7 w 194"/>
              <a:gd name="T13" fmla="*/ 59 h 175"/>
              <a:gd name="T14" fmla="*/ 0 w 194"/>
              <a:gd name="T15" fmla="*/ 110 h 175"/>
              <a:gd name="T16" fmla="*/ 16 w 194"/>
              <a:gd name="T17" fmla="*/ 117 h 175"/>
              <a:gd name="T18" fmla="*/ 20 w 194"/>
              <a:gd name="T19" fmla="*/ 115 h 175"/>
              <a:gd name="T20" fmla="*/ 42 w 194"/>
              <a:gd name="T21" fmla="*/ 131 h 175"/>
              <a:gd name="T22" fmla="*/ 52 w 194"/>
              <a:gd name="T23" fmla="*/ 151 h 175"/>
              <a:gd name="T24" fmla="*/ 104 w 194"/>
              <a:gd name="T25" fmla="*/ 167 h 175"/>
              <a:gd name="T26" fmla="*/ 121 w 194"/>
              <a:gd name="T27" fmla="*/ 148 h 175"/>
              <a:gd name="T28" fmla="*/ 154 w 194"/>
              <a:gd name="T29" fmla="*/ 164 h 175"/>
              <a:gd name="T30" fmla="*/ 176 w 194"/>
              <a:gd name="T31" fmla="*/ 164 h 175"/>
              <a:gd name="T32" fmla="*/ 176 w 194"/>
              <a:gd name="T33" fmla="*/ 67 h 175"/>
              <a:gd name="T34" fmla="*/ 190 w 194"/>
              <a:gd name="T35" fmla="*/ 79 h 175"/>
              <a:gd name="T36" fmla="*/ 178 w 194"/>
              <a:gd name="T37" fmla="*/ 108 h 175"/>
              <a:gd name="T38" fmla="*/ 176 w 194"/>
              <a:gd name="T39" fmla="*/ 67 h 175"/>
              <a:gd name="T40" fmla="*/ 4 w 194"/>
              <a:gd name="T41" fmla="*/ 113 h 175"/>
              <a:gd name="T42" fmla="*/ 19 w 194"/>
              <a:gd name="T43" fmla="*/ 63 h 175"/>
              <a:gd name="T44" fmla="*/ 115 w 194"/>
              <a:gd name="T45" fmla="*/ 155 h 175"/>
              <a:gd name="T46" fmla="*/ 100 w 194"/>
              <a:gd name="T47" fmla="*/ 162 h 175"/>
              <a:gd name="T48" fmla="*/ 46 w 194"/>
              <a:gd name="T49" fmla="*/ 141 h 175"/>
              <a:gd name="T50" fmla="*/ 48 w 194"/>
              <a:gd name="T51" fmla="*/ 125 h 175"/>
              <a:gd name="T52" fmla="*/ 115 w 194"/>
              <a:gd name="T53" fmla="*/ 155 h 175"/>
              <a:gd name="T54" fmla="*/ 22 w 194"/>
              <a:gd name="T55" fmla="*/ 112 h 175"/>
              <a:gd name="T56" fmla="*/ 154 w 194"/>
              <a:gd name="T57" fmla="*/ 21 h 175"/>
              <a:gd name="T58" fmla="*/ 172 w 194"/>
              <a:gd name="T59" fmla="*/ 164 h 175"/>
              <a:gd name="T60" fmla="*/ 158 w 194"/>
              <a:gd name="T61" fmla="*/ 164 h 175"/>
              <a:gd name="T62" fmla="*/ 165 w 194"/>
              <a:gd name="T63" fmla="*/ 4 h 175"/>
              <a:gd name="T64" fmla="*/ 172 w 194"/>
              <a:gd name="T65" fmla="*/ 16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4" h="175">
                <a:moveTo>
                  <a:pt x="176" y="112"/>
                </a:moveTo>
                <a:cubicBezTo>
                  <a:pt x="178" y="112"/>
                  <a:pt x="178" y="112"/>
                  <a:pt x="178" y="112"/>
                </a:cubicBezTo>
                <a:cubicBezTo>
                  <a:pt x="187" y="112"/>
                  <a:pt x="194" y="105"/>
                  <a:pt x="194" y="97"/>
                </a:cubicBezTo>
                <a:cubicBezTo>
                  <a:pt x="194" y="79"/>
                  <a:pt x="194" y="79"/>
                  <a:pt x="194" y="79"/>
                </a:cubicBezTo>
                <a:cubicBezTo>
                  <a:pt x="194" y="70"/>
                  <a:pt x="187" y="63"/>
                  <a:pt x="178" y="63"/>
                </a:cubicBezTo>
                <a:cubicBezTo>
                  <a:pt x="176" y="63"/>
                  <a:pt x="176" y="63"/>
                  <a:pt x="176" y="63"/>
                </a:cubicBezTo>
                <a:cubicBezTo>
                  <a:pt x="176" y="11"/>
                  <a:pt x="176" y="11"/>
                  <a:pt x="176" y="11"/>
                </a:cubicBezTo>
                <a:cubicBezTo>
                  <a:pt x="176" y="5"/>
                  <a:pt x="171" y="0"/>
                  <a:pt x="165" y="0"/>
                </a:cubicBezTo>
                <a:cubicBezTo>
                  <a:pt x="159" y="0"/>
                  <a:pt x="154" y="5"/>
                  <a:pt x="154" y="11"/>
                </a:cubicBezTo>
                <a:cubicBezTo>
                  <a:pt x="154" y="17"/>
                  <a:pt x="154" y="17"/>
                  <a:pt x="154" y="17"/>
                </a:cubicBezTo>
                <a:cubicBezTo>
                  <a:pt x="20" y="60"/>
                  <a:pt x="20" y="60"/>
                  <a:pt x="20" y="60"/>
                </a:cubicBezTo>
                <a:cubicBezTo>
                  <a:pt x="19" y="60"/>
                  <a:pt x="19" y="60"/>
                  <a:pt x="19" y="60"/>
                </a:cubicBezTo>
                <a:cubicBezTo>
                  <a:pt x="18" y="59"/>
                  <a:pt x="17" y="59"/>
                  <a:pt x="16" y="59"/>
                </a:cubicBezTo>
                <a:cubicBezTo>
                  <a:pt x="7" y="59"/>
                  <a:pt x="7" y="59"/>
                  <a:pt x="7" y="59"/>
                </a:cubicBezTo>
                <a:cubicBezTo>
                  <a:pt x="3" y="59"/>
                  <a:pt x="0" y="62"/>
                  <a:pt x="0" y="65"/>
                </a:cubicBezTo>
                <a:cubicBezTo>
                  <a:pt x="0" y="110"/>
                  <a:pt x="0" y="110"/>
                  <a:pt x="0" y="110"/>
                </a:cubicBezTo>
                <a:cubicBezTo>
                  <a:pt x="0" y="114"/>
                  <a:pt x="3" y="117"/>
                  <a:pt x="7" y="117"/>
                </a:cubicBezTo>
                <a:cubicBezTo>
                  <a:pt x="16" y="117"/>
                  <a:pt x="16" y="117"/>
                  <a:pt x="16" y="117"/>
                </a:cubicBezTo>
                <a:cubicBezTo>
                  <a:pt x="17" y="117"/>
                  <a:pt x="18" y="116"/>
                  <a:pt x="19" y="116"/>
                </a:cubicBezTo>
                <a:cubicBezTo>
                  <a:pt x="20" y="115"/>
                  <a:pt x="20" y="115"/>
                  <a:pt x="20" y="115"/>
                </a:cubicBezTo>
                <a:cubicBezTo>
                  <a:pt x="44" y="123"/>
                  <a:pt x="44" y="123"/>
                  <a:pt x="44" y="123"/>
                </a:cubicBezTo>
                <a:cubicBezTo>
                  <a:pt x="42" y="131"/>
                  <a:pt x="42" y="131"/>
                  <a:pt x="42" y="131"/>
                </a:cubicBezTo>
                <a:cubicBezTo>
                  <a:pt x="41" y="135"/>
                  <a:pt x="41" y="140"/>
                  <a:pt x="43" y="143"/>
                </a:cubicBezTo>
                <a:cubicBezTo>
                  <a:pt x="45" y="147"/>
                  <a:pt x="48" y="150"/>
                  <a:pt x="52" y="151"/>
                </a:cubicBezTo>
                <a:cubicBezTo>
                  <a:pt x="99" y="166"/>
                  <a:pt x="99" y="166"/>
                  <a:pt x="99" y="166"/>
                </a:cubicBezTo>
                <a:cubicBezTo>
                  <a:pt x="101" y="166"/>
                  <a:pt x="102" y="167"/>
                  <a:pt x="104" y="167"/>
                </a:cubicBezTo>
                <a:cubicBezTo>
                  <a:pt x="111" y="167"/>
                  <a:pt x="117" y="162"/>
                  <a:pt x="119" y="156"/>
                </a:cubicBezTo>
                <a:cubicBezTo>
                  <a:pt x="121" y="148"/>
                  <a:pt x="121" y="148"/>
                  <a:pt x="121" y="148"/>
                </a:cubicBezTo>
                <a:cubicBezTo>
                  <a:pt x="154" y="159"/>
                  <a:pt x="154" y="159"/>
                  <a:pt x="154" y="159"/>
                </a:cubicBezTo>
                <a:cubicBezTo>
                  <a:pt x="154" y="164"/>
                  <a:pt x="154" y="164"/>
                  <a:pt x="154" y="164"/>
                </a:cubicBezTo>
                <a:cubicBezTo>
                  <a:pt x="154" y="170"/>
                  <a:pt x="159" y="175"/>
                  <a:pt x="165" y="175"/>
                </a:cubicBezTo>
                <a:cubicBezTo>
                  <a:pt x="171" y="175"/>
                  <a:pt x="176" y="170"/>
                  <a:pt x="176" y="164"/>
                </a:cubicBezTo>
                <a:lnTo>
                  <a:pt x="176" y="112"/>
                </a:lnTo>
                <a:close/>
                <a:moveTo>
                  <a:pt x="176" y="67"/>
                </a:moveTo>
                <a:cubicBezTo>
                  <a:pt x="178" y="67"/>
                  <a:pt x="178" y="67"/>
                  <a:pt x="178" y="67"/>
                </a:cubicBezTo>
                <a:cubicBezTo>
                  <a:pt x="185" y="67"/>
                  <a:pt x="190" y="72"/>
                  <a:pt x="190" y="79"/>
                </a:cubicBezTo>
                <a:cubicBezTo>
                  <a:pt x="190" y="97"/>
                  <a:pt x="190" y="97"/>
                  <a:pt x="190" y="97"/>
                </a:cubicBezTo>
                <a:cubicBezTo>
                  <a:pt x="190" y="103"/>
                  <a:pt x="185" y="108"/>
                  <a:pt x="178" y="108"/>
                </a:cubicBezTo>
                <a:cubicBezTo>
                  <a:pt x="176" y="108"/>
                  <a:pt x="176" y="108"/>
                  <a:pt x="176" y="108"/>
                </a:cubicBezTo>
                <a:lnTo>
                  <a:pt x="176" y="67"/>
                </a:lnTo>
                <a:close/>
                <a:moveTo>
                  <a:pt x="19" y="113"/>
                </a:moveTo>
                <a:cubicBezTo>
                  <a:pt x="4" y="113"/>
                  <a:pt x="4" y="113"/>
                  <a:pt x="4" y="113"/>
                </a:cubicBezTo>
                <a:cubicBezTo>
                  <a:pt x="4" y="63"/>
                  <a:pt x="4" y="63"/>
                  <a:pt x="4" y="63"/>
                </a:cubicBezTo>
                <a:cubicBezTo>
                  <a:pt x="19" y="63"/>
                  <a:pt x="19" y="63"/>
                  <a:pt x="19" y="63"/>
                </a:cubicBezTo>
                <a:lnTo>
                  <a:pt x="19" y="113"/>
                </a:lnTo>
                <a:close/>
                <a:moveTo>
                  <a:pt x="115" y="155"/>
                </a:moveTo>
                <a:cubicBezTo>
                  <a:pt x="113" y="160"/>
                  <a:pt x="109" y="163"/>
                  <a:pt x="104" y="163"/>
                </a:cubicBezTo>
                <a:cubicBezTo>
                  <a:pt x="103" y="163"/>
                  <a:pt x="101" y="163"/>
                  <a:pt x="100" y="162"/>
                </a:cubicBezTo>
                <a:cubicBezTo>
                  <a:pt x="53" y="147"/>
                  <a:pt x="53" y="147"/>
                  <a:pt x="53" y="147"/>
                </a:cubicBezTo>
                <a:cubicBezTo>
                  <a:pt x="50" y="146"/>
                  <a:pt x="48" y="144"/>
                  <a:pt x="46" y="141"/>
                </a:cubicBezTo>
                <a:cubicBezTo>
                  <a:pt x="45" y="139"/>
                  <a:pt x="45" y="136"/>
                  <a:pt x="46" y="133"/>
                </a:cubicBezTo>
                <a:cubicBezTo>
                  <a:pt x="48" y="125"/>
                  <a:pt x="48" y="125"/>
                  <a:pt x="48" y="125"/>
                </a:cubicBezTo>
                <a:cubicBezTo>
                  <a:pt x="117" y="147"/>
                  <a:pt x="117" y="147"/>
                  <a:pt x="117" y="147"/>
                </a:cubicBezTo>
                <a:lnTo>
                  <a:pt x="115" y="155"/>
                </a:lnTo>
                <a:close/>
                <a:moveTo>
                  <a:pt x="154" y="155"/>
                </a:moveTo>
                <a:cubicBezTo>
                  <a:pt x="22" y="112"/>
                  <a:pt x="22" y="112"/>
                  <a:pt x="22" y="112"/>
                </a:cubicBezTo>
                <a:cubicBezTo>
                  <a:pt x="22" y="63"/>
                  <a:pt x="22" y="63"/>
                  <a:pt x="22" y="63"/>
                </a:cubicBezTo>
                <a:cubicBezTo>
                  <a:pt x="154" y="21"/>
                  <a:pt x="154" y="21"/>
                  <a:pt x="154" y="21"/>
                </a:cubicBezTo>
                <a:lnTo>
                  <a:pt x="154" y="155"/>
                </a:lnTo>
                <a:close/>
                <a:moveTo>
                  <a:pt x="172" y="164"/>
                </a:moveTo>
                <a:cubicBezTo>
                  <a:pt x="172" y="168"/>
                  <a:pt x="169" y="172"/>
                  <a:pt x="165" y="172"/>
                </a:cubicBezTo>
                <a:cubicBezTo>
                  <a:pt x="161" y="172"/>
                  <a:pt x="158" y="168"/>
                  <a:pt x="158" y="164"/>
                </a:cubicBezTo>
                <a:cubicBezTo>
                  <a:pt x="158" y="11"/>
                  <a:pt x="158" y="11"/>
                  <a:pt x="158" y="11"/>
                </a:cubicBezTo>
                <a:cubicBezTo>
                  <a:pt x="158" y="7"/>
                  <a:pt x="161" y="4"/>
                  <a:pt x="165" y="4"/>
                </a:cubicBezTo>
                <a:cubicBezTo>
                  <a:pt x="169" y="4"/>
                  <a:pt x="172" y="7"/>
                  <a:pt x="172" y="11"/>
                </a:cubicBezTo>
                <a:lnTo>
                  <a:pt x="172" y="164"/>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12" name="Freeform 342"/>
          <p:cNvSpPr>
            <a:spLocks noEditPoints="1"/>
          </p:cNvSpPr>
          <p:nvPr/>
        </p:nvSpPr>
        <p:spPr bwMode="auto">
          <a:xfrm>
            <a:off x="5530857" y="5216530"/>
            <a:ext cx="231775" cy="434975"/>
          </a:xfrm>
          <a:custGeom>
            <a:avLst/>
            <a:gdLst>
              <a:gd name="T0" fmla="*/ 103 w 103"/>
              <a:gd name="T1" fmla="*/ 146 h 193"/>
              <a:gd name="T2" fmla="*/ 103 w 103"/>
              <a:gd name="T3" fmla="*/ 146 h 193"/>
              <a:gd name="T4" fmla="*/ 103 w 103"/>
              <a:gd name="T5" fmla="*/ 146 h 193"/>
              <a:gd name="T6" fmla="*/ 102 w 103"/>
              <a:gd name="T7" fmla="*/ 145 h 193"/>
              <a:gd name="T8" fmla="*/ 58 w 103"/>
              <a:gd name="T9" fmla="*/ 101 h 193"/>
              <a:gd name="T10" fmla="*/ 58 w 103"/>
              <a:gd name="T11" fmla="*/ 93 h 193"/>
              <a:gd name="T12" fmla="*/ 103 w 103"/>
              <a:gd name="T13" fmla="*/ 48 h 193"/>
              <a:gd name="T14" fmla="*/ 103 w 103"/>
              <a:gd name="T15" fmla="*/ 47 h 193"/>
              <a:gd name="T16" fmla="*/ 103 w 103"/>
              <a:gd name="T17" fmla="*/ 46 h 193"/>
              <a:gd name="T18" fmla="*/ 58 w 103"/>
              <a:gd name="T19" fmla="*/ 1 h 193"/>
              <a:gd name="T20" fmla="*/ 56 w 103"/>
              <a:gd name="T21" fmla="*/ 0 h 193"/>
              <a:gd name="T22" fmla="*/ 54 w 103"/>
              <a:gd name="T23" fmla="*/ 2 h 193"/>
              <a:gd name="T24" fmla="*/ 54 w 103"/>
              <a:gd name="T25" fmla="*/ 97 h 193"/>
              <a:gd name="T26" fmla="*/ 6 w 103"/>
              <a:gd name="T27" fmla="*/ 48 h 193"/>
              <a:gd name="T28" fmla="*/ 5 w 103"/>
              <a:gd name="T29" fmla="*/ 48 h 193"/>
              <a:gd name="T30" fmla="*/ 3 w 103"/>
              <a:gd name="T31" fmla="*/ 46 h 193"/>
              <a:gd name="T32" fmla="*/ 2 w 103"/>
              <a:gd name="T33" fmla="*/ 45 h 193"/>
              <a:gd name="T34" fmla="*/ 0 w 103"/>
              <a:gd name="T35" fmla="*/ 47 h 193"/>
              <a:gd name="T36" fmla="*/ 1 w 103"/>
              <a:gd name="T37" fmla="*/ 48 h 193"/>
              <a:gd name="T38" fmla="*/ 1 w 103"/>
              <a:gd name="T39" fmla="*/ 49 h 193"/>
              <a:gd name="T40" fmla="*/ 49 w 103"/>
              <a:gd name="T41" fmla="*/ 97 h 193"/>
              <a:gd name="T42" fmla="*/ 1 w 103"/>
              <a:gd name="T43" fmla="*/ 145 h 193"/>
              <a:gd name="T44" fmla="*/ 0 w 103"/>
              <a:gd name="T45" fmla="*/ 146 h 193"/>
              <a:gd name="T46" fmla="*/ 2 w 103"/>
              <a:gd name="T47" fmla="*/ 148 h 193"/>
              <a:gd name="T48" fmla="*/ 3 w 103"/>
              <a:gd name="T49" fmla="*/ 148 h 193"/>
              <a:gd name="T50" fmla="*/ 5 w 103"/>
              <a:gd name="T51" fmla="*/ 146 h 193"/>
              <a:gd name="T52" fmla="*/ 5 w 103"/>
              <a:gd name="T53" fmla="*/ 146 h 193"/>
              <a:gd name="T54" fmla="*/ 54 w 103"/>
              <a:gd name="T55" fmla="*/ 97 h 193"/>
              <a:gd name="T56" fmla="*/ 54 w 103"/>
              <a:gd name="T57" fmla="*/ 191 h 193"/>
              <a:gd name="T58" fmla="*/ 56 w 103"/>
              <a:gd name="T59" fmla="*/ 193 h 193"/>
              <a:gd name="T60" fmla="*/ 58 w 103"/>
              <a:gd name="T61" fmla="*/ 193 h 193"/>
              <a:gd name="T62" fmla="*/ 103 w 103"/>
              <a:gd name="T63" fmla="*/ 148 h 193"/>
              <a:gd name="T64" fmla="*/ 103 w 103"/>
              <a:gd name="T65" fmla="*/ 146 h 193"/>
              <a:gd name="T66" fmla="*/ 58 w 103"/>
              <a:gd name="T67" fmla="*/ 7 h 193"/>
              <a:gd name="T68" fmla="*/ 99 w 103"/>
              <a:gd name="T69" fmla="*/ 47 h 193"/>
              <a:gd name="T70" fmla="*/ 58 w 103"/>
              <a:gd name="T71" fmla="*/ 88 h 193"/>
              <a:gd name="T72" fmla="*/ 58 w 103"/>
              <a:gd name="T73" fmla="*/ 7 h 193"/>
              <a:gd name="T74" fmla="*/ 58 w 103"/>
              <a:gd name="T75" fmla="*/ 187 h 193"/>
              <a:gd name="T76" fmla="*/ 58 w 103"/>
              <a:gd name="T77" fmla="*/ 106 h 193"/>
              <a:gd name="T78" fmla="*/ 99 w 103"/>
              <a:gd name="T79" fmla="*/ 146 h 193"/>
              <a:gd name="T80" fmla="*/ 58 w 103"/>
              <a:gd name="T81" fmla="*/ 18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193">
                <a:moveTo>
                  <a:pt x="103" y="146"/>
                </a:moveTo>
                <a:cubicBezTo>
                  <a:pt x="103" y="146"/>
                  <a:pt x="103" y="146"/>
                  <a:pt x="103" y="146"/>
                </a:cubicBezTo>
                <a:cubicBezTo>
                  <a:pt x="103" y="146"/>
                  <a:pt x="103" y="146"/>
                  <a:pt x="103" y="146"/>
                </a:cubicBezTo>
                <a:cubicBezTo>
                  <a:pt x="102" y="145"/>
                  <a:pt x="102" y="145"/>
                  <a:pt x="102" y="145"/>
                </a:cubicBezTo>
                <a:cubicBezTo>
                  <a:pt x="58" y="101"/>
                  <a:pt x="58" y="101"/>
                  <a:pt x="58" y="101"/>
                </a:cubicBezTo>
                <a:cubicBezTo>
                  <a:pt x="58" y="93"/>
                  <a:pt x="58" y="93"/>
                  <a:pt x="58" y="93"/>
                </a:cubicBezTo>
                <a:cubicBezTo>
                  <a:pt x="103" y="48"/>
                  <a:pt x="103" y="48"/>
                  <a:pt x="103" y="48"/>
                </a:cubicBezTo>
                <a:cubicBezTo>
                  <a:pt x="103" y="48"/>
                  <a:pt x="103" y="48"/>
                  <a:pt x="103" y="47"/>
                </a:cubicBezTo>
                <a:cubicBezTo>
                  <a:pt x="103" y="47"/>
                  <a:pt x="103" y="46"/>
                  <a:pt x="103" y="46"/>
                </a:cubicBezTo>
                <a:cubicBezTo>
                  <a:pt x="58" y="1"/>
                  <a:pt x="58" y="1"/>
                  <a:pt x="58" y="1"/>
                </a:cubicBezTo>
                <a:cubicBezTo>
                  <a:pt x="57" y="1"/>
                  <a:pt x="57" y="0"/>
                  <a:pt x="56" y="0"/>
                </a:cubicBezTo>
                <a:cubicBezTo>
                  <a:pt x="55" y="0"/>
                  <a:pt x="54" y="1"/>
                  <a:pt x="54" y="2"/>
                </a:cubicBezTo>
                <a:cubicBezTo>
                  <a:pt x="54" y="97"/>
                  <a:pt x="54" y="97"/>
                  <a:pt x="54" y="97"/>
                </a:cubicBezTo>
                <a:cubicBezTo>
                  <a:pt x="6" y="48"/>
                  <a:pt x="6" y="48"/>
                  <a:pt x="6" y="48"/>
                </a:cubicBezTo>
                <a:cubicBezTo>
                  <a:pt x="5" y="48"/>
                  <a:pt x="5" y="48"/>
                  <a:pt x="5" y="48"/>
                </a:cubicBezTo>
                <a:cubicBezTo>
                  <a:pt x="3" y="46"/>
                  <a:pt x="3" y="46"/>
                  <a:pt x="3" y="46"/>
                </a:cubicBezTo>
                <a:cubicBezTo>
                  <a:pt x="3" y="46"/>
                  <a:pt x="3" y="45"/>
                  <a:pt x="2" y="45"/>
                </a:cubicBezTo>
                <a:cubicBezTo>
                  <a:pt x="1" y="45"/>
                  <a:pt x="0" y="46"/>
                  <a:pt x="0" y="47"/>
                </a:cubicBezTo>
                <a:cubicBezTo>
                  <a:pt x="0" y="48"/>
                  <a:pt x="1" y="48"/>
                  <a:pt x="1" y="48"/>
                </a:cubicBezTo>
                <a:cubicBezTo>
                  <a:pt x="1" y="49"/>
                  <a:pt x="1" y="49"/>
                  <a:pt x="1" y="49"/>
                </a:cubicBezTo>
                <a:cubicBezTo>
                  <a:pt x="49" y="97"/>
                  <a:pt x="49" y="97"/>
                  <a:pt x="49" y="97"/>
                </a:cubicBezTo>
                <a:cubicBezTo>
                  <a:pt x="1" y="145"/>
                  <a:pt x="1" y="145"/>
                  <a:pt x="1" y="145"/>
                </a:cubicBezTo>
                <a:cubicBezTo>
                  <a:pt x="1" y="145"/>
                  <a:pt x="0" y="146"/>
                  <a:pt x="0" y="146"/>
                </a:cubicBezTo>
                <a:cubicBezTo>
                  <a:pt x="0" y="147"/>
                  <a:pt x="1" y="148"/>
                  <a:pt x="2" y="148"/>
                </a:cubicBezTo>
                <a:cubicBezTo>
                  <a:pt x="3" y="148"/>
                  <a:pt x="3" y="148"/>
                  <a:pt x="3" y="148"/>
                </a:cubicBezTo>
                <a:cubicBezTo>
                  <a:pt x="5" y="146"/>
                  <a:pt x="5" y="146"/>
                  <a:pt x="5" y="146"/>
                </a:cubicBezTo>
                <a:cubicBezTo>
                  <a:pt x="5" y="146"/>
                  <a:pt x="5" y="146"/>
                  <a:pt x="5" y="146"/>
                </a:cubicBezTo>
                <a:cubicBezTo>
                  <a:pt x="54" y="97"/>
                  <a:pt x="54" y="97"/>
                  <a:pt x="54" y="97"/>
                </a:cubicBezTo>
                <a:cubicBezTo>
                  <a:pt x="54" y="191"/>
                  <a:pt x="54" y="191"/>
                  <a:pt x="54" y="191"/>
                </a:cubicBezTo>
                <a:cubicBezTo>
                  <a:pt x="54" y="192"/>
                  <a:pt x="55" y="193"/>
                  <a:pt x="56" y="193"/>
                </a:cubicBezTo>
                <a:cubicBezTo>
                  <a:pt x="57" y="193"/>
                  <a:pt x="57" y="193"/>
                  <a:pt x="58" y="193"/>
                </a:cubicBezTo>
                <a:cubicBezTo>
                  <a:pt x="103" y="148"/>
                  <a:pt x="103" y="148"/>
                  <a:pt x="103" y="148"/>
                </a:cubicBezTo>
                <a:cubicBezTo>
                  <a:pt x="103" y="147"/>
                  <a:pt x="103" y="147"/>
                  <a:pt x="103" y="146"/>
                </a:cubicBezTo>
                <a:close/>
                <a:moveTo>
                  <a:pt x="58" y="7"/>
                </a:moveTo>
                <a:cubicBezTo>
                  <a:pt x="99" y="47"/>
                  <a:pt x="99" y="47"/>
                  <a:pt x="99" y="47"/>
                </a:cubicBezTo>
                <a:cubicBezTo>
                  <a:pt x="58" y="88"/>
                  <a:pt x="58" y="88"/>
                  <a:pt x="58" y="88"/>
                </a:cubicBezTo>
                <a:lnTo>
                  <a:pt x="58" y="7"/>
                </a:lnTo>
                <a:close/>
                <a:moveTo>
                  <a:pt x="58" y="187"/>
                </a:moveTo>
                <a:cubicBezTo>
                  <a:pt x="58" y="106"/>
                  <a:pt x="58" y="106"/>
                  <a:pt x="58" y="106"/>
                </a:cubicBezTo>
                <a:cubicBezTo>
                  <a:pt x="99" y="146"/>
                  <a:pt x="99" y="146"/>
                  <a:pt x="99" y="146"/>
                </a:cubicBezTo>
                <a:lnTo>
                  <a:pt x="58" y="187"/>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13" name="Group 312"/>
          <p:cNvGrpSpPr/>
          <p:nvPr/>
        </p:nvGrpSpPr>
        <p:grpSpPr>
          <a:xfrm>
            <a:off x="6324601" y="5216530"/>
            <a:ext cx="355600" cy="434975"/>
            <a:chOff x="6324601" y="5216525"/>
            <a:chExt cx="355600" cy="434975"/>
          </a:xfrm>
          <a:solidFill>
            <a:schemeClr val="tx2">
              <a:lumMod val="20000"/>
              <a:lumOff val="80000"/>
            </a:schemeClr>
          </a:solidFill>
        </p:grpSpPr>
        <p:sp>
          <p:nvSpPr>
            <p:cNvPr id="314" name="Rectangle 343"/>
            <p:cNvSpPr>
              <a:spLocks noChangeArrowheads="1"/>
            </p:cNvSpPr>
            <p:nvPr/>
          </p:nvSpPr>
          <p:spPr bwMode="auto">
            <a:xfrm>
              <a:off x="6488113" y="5459413"/>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 name="Rectangle 344"/>
            <p:cNvSpPr>
              <a:spLocks noChangeArrowheads="1"/>
            </p:cNvSpPr>
            <p:nvPr/>
          </p:nvSpPr>
          <p:spPr bwMode="auto">
            <a:xfrm>
              <a:off x="6488113" y="539908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 name="Rectangle 345"/>
            <p:cNvSpPr>
              <a:spLocks noChangeArrowheads="1"/>
            </p:cNvSpPr>
            <p:nvPr/>
          </p:nvSpPr>
          <p:spPr bwMode="auto">
            <a:xfrm>
              <a:off x="6488113" y="5521325"/>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 name="Rectangle 346"/>
            <p:cNvSpPr>
              <a:spLocks noChangeArrowheads="1"/>
            </p:cNvSpPr>
            <p:nvPr/>
          </p:nvSpPr>
          <p:spPr bwMode="auto">
            <a:xfrm>
              <a:off x="6426201" y="5584825"/>
              <a:ext cx="30163"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 name="Rectangle 347"/>
            <p:cNvSpPr>
              <a:spLocks noChangeArrowheads="1"/>
            </p:cNvSpPr>
            <p:nvPr/>
          </p:nvSpPr>
          <p:spPr bwMode="auto">
            <a:xfrm>
              <a:off x="6426201" y="5459413"/>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 name="Rectangle 348"/>
            <p:cNvSpPr>
              <a:spLocks noChangeArrowheads="1"/>
            </p:cNvSpPr>
            <p:nvPr/>
          </p:nvSpPr>
          <p:spPr bwMode="auto">
            <a:xfrm>
              <a:off x="6426201" y="5521325"/>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 name="Rectangle 349"/>
            <p:cNvSpPr>
              <a:spLocks noChangeArrowheads="1"/>
            </p:cNvSpPr>
            <p:nvPr/>
          </p:nvSpPr>
          <p:spPr bwMode="auto">
            <a:xfrm>
              <a:off x="6488113" y="5584825"/>
              <a:ext cx="28575"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 name="Rectangle 350"/>
            <p:cNvSpPr>
              <a:spLocks noChangeArrowheads="1"/>
            </p:cNvSpPr>
            <p:nvPr/>
          </p:nvSpPr>
          <p:spPr bwMode="auto">
            <a:xfrm>
              <a:off x="6548438" y="5521325"/>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Rectangle 351"/>
            <p:cNvSpPr>
              <a:spLocks noChangeArrowheads="1"/>
            </p:cNvSpPr>
            <p:nvPr/>
          </p:nvSpPr>
          <p:spPr bwMode="auto">
            <a:xfrm>
              <a:off x="6548438" y="5584825"/>
              <a:ext cx="30163"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 name="Rectangle 352"/>
            <p:cNvSpPr>
              <a:spLocks noChangeArrowheads="1"/>
            </p:cNvSpPr>
            <p:nvPr/>
          </p:nvSpPr>
          <p:spPr bwMode="auto">
            <a:xfrm>
              <a:off x="6548438" y="5459413"/>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 name="Rectangle 353"/>
            <p:cNvSpPr>
              <a:spLocks noChangeArrowheads="1"/>
            </p:cNvSpPr>
            <p:nvPr/>
          </p:nvSpPr>
          <p:spPr bwMode="auto">
            <a:xfrm>
              <a:off x="6548438" y="539908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5" name="Rectangle 354"/>
            <p:cNvSpPr>
              <a:spLocks noChangeArrowheads="1"/>
            </p:cNvSpPr>
            <p:nvPr/>
          </p:nvSpPr>
          <p:spPr bwMode="auto">
            <a:xfrm>
              <a:off x="6365876" y="539908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 name="Rectangle 355"/>
            <p:cNvSpPr>
              <a:spLocks noChangeArrowheads="1"/>
            </p:cNvSpPr>
            <p:nvPr/>
          </p:nvSpPr>
          <p:spPr bwMode="auto">
            <a:xfrm>
              <a:off x="6608763" y="539908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 name="Rectangle 356"/>
            <p:cNvSpPr>
              <a:spLocks noChangeArrowheads="1"/>
            </p:cNvSpPr>
            <p:nvPr/>
          </p:nvSpPr>
          <p:spPr bwMode="auto">
            <a:xfrm>
              <a:off x="6426201" y="539908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 name="Rectangle 357"/>
            <p:cNvSpPr>
              <a:spLocks noChangeArrowheads="1"/>
            </p:cNvSpPr>
            <p:nvPr/>
          </p:nvSpPr>
          <p:spPr bwMode="auto">
            <a:xfrm>
              <a:off x="6365876" y="5584825"/>
              <a:ext cx="28575"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 name="Freeform 358"/>
            <p:cNvSpPr>
              <a:spLocks noEditPoints="1"/>
            </p:cNvSpPr>
            <p:nvPr/>
          </p:nvSpPr>
          <p:spPr bwMode="auto">
            <a:xfrm>
              <a:off x="6324601" y="5216525"/>
              <a:ext cx="355600" cy="434975"/>
            </a:xfrm>
            <a:custGeom>
              <a:avLst/>
              <a:gdLst>
                <a:gd name="T0" fmla="*/ 157 w 157"/>
                <a:gd name="T1" fmla="*/ 16 h 193"/>
                <a:gd name="T2" fmla="*/ 142 w 157"/>
                <a:gd name="T3" fmla="*/ 0 h 193"/>
                <a:gd name="T4" fmla="*/ 15 w 157"/>
                <a:gd name="T5" fmla="*/ 0 h 193"/>
                <a:gd name="T6" fmla="*/ 0 w 157"/>
                <a:gd name="T7" fmla="*/ 16 h 193"/>
                <a:gd name="T8" fmla="*/ 0 w 157"/>
                <a:gd name="T9" fmla="*/ 178 h 193"/>
                <a:gd name="T10" fmla="*/ 15 w 157"/>
                <a:gd name="T11" fmla="*/ 193 h 193"/>
                <a:gd name="T12" fmla="*/ 142 w 157"/>
                <a:gd name="T13" fmla="*/ 193 h 193"/>
                <a:gd name="T14" fmla="*/ 157 w 157"/>
                <a:gd name="T15" fmla="*/ 178 h 193"/>
                <a:gd name="T16" fmla="*/ 157 w 157"/>
                <a:gd name="T17" fmla="*/ 16 h 193"/>
                <a:gd name="T18" fmla="*/ 153 w 157"/>
                <a:gd name="T19" fmla="*/ 178 h 193"/>
                <a:gd name="T20" fmla="*/ 142 w 157"/>
                <a:gd name="T21" fmla="*/ 190 h 193"/>
                <a:gd name="T22" fmla="*/ 15 w 157"/>
                <a:gd name="T23" fmla="*/ 190 h 193"/>
                <a:gd name="T24" fmla="*/ 4 w 157"/>
                <a:gd name="T25" fmla="*/ 178 h 193"/>
                <a:gd name="T26" fmla="*/ 4 w 157"/>
                <a:gd name="T27" fmla="*/ 16 h 193"/>
                <a:gd name="T28" fmla="*/ 15 w 157"/>
                <a:gd name="T29" fmla="*/ 4 h 193"/>
                <a:gd name="T30" fmla="*/ 142 w 157"/>
                <a:gd name="T31" fmla="*/ 4 h 193"/>
                <a:gd name="T32" fmla="*/ 153 w 157"/>
                <a:gd name="T33" fmla="*/ 16 h 193"/>
                <a:gd name="T34" fmla="*/ 153 w 157"/>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193">
                  <a:moveTo>
                    <a:pt x="157" y="16"/>
                  </a:moveTo>
                  <a:cubicBezTo>
                    <a:pt x="157" y="7"/>
                    <a:pt x="150" y="0"/>
                    <a:pt x="142" y="0"/>
                  </a:cubicBezTo>
                  <a:cubicBezTo>
                    <a:pt x="15" y="0"/>
                    <a:pt x="15" y="0"/>
                    <a:pt x="15" y="0"/>
                  </a:cubicBezTo>
                  <a:cubicBezTo>
                    <a:pt x="7" y="0"/>
                    <a:pt x="0" y="7"/>
                    <a:pt x="0" y="16"/>
                  </a:cubicBezTo>
                  <a:cubicBezTo>
                    <a:pt x="0" y="178"/>
                    <a:pt x="0" y="178"/>
                    <a:pt x="0" y="178"/>
                  </a:cubicBezTo>
                  <a:cubicBezTo>
                    <a:pt x="0" y="186"/>
                    <a:pt x="7" y="193"/>
                    <a:pt x="15" y="193"/>
                  </a:cubicBezTo>
                  <a:cubicBezTo>
                    <a:pt x="142" y="193"/>
                    <a:pt x="142" y="193"/>
                    <a:pt x="142" y="193"/>
                  </a:cubicBezTo>
                  <a:cubicBezTo>
                    <a:pt x="150" y="193"/>
                    <a:pt x="157" y="186"/>
                    <a:pt x="157" y="178"/>
                  </a:cubicBezTo>
                  <a:lnTo>
                    <a:pt x="157" y="16"/>
                  </a:lnTo>
                  <a:close/>
                  <a:moveTo>
                    <a:pt x="153" y="178"/>
                  </a:moveTo>
                  <a:cubicBezTo>
                    <a:pt x="153" y="184"/>
                    <a:pt x="148" y="190"/>
                    <a:pt x="142" y="190"/>
                  </a:cubicBezTo>
                  <a:cubicBezTo>
                    <a:pt x="15" y="190"/>
                    <a:pt x="15" y="190"/>
                    <a:pt x="15" y="190"/>
                  </a:cubicBezTo>
                  <a:cubicBezTo>
                    <a:pt x="9" y="190"/>
                    <a:pt x="4" y="184"/>
                    <a:pt x="4" y="178"/>
                  </a:cubicBezTo>
                  <a:cubicBezTo>
                    <a:pt x="4" y="16"/>
                    <a:pt x="4" y="16"/>
                    <a:pt x="4" y="16"/>
                  </a:cubicBezTo>
                  <a:cubicBezTo>
                    <a:pt x="4" y="9"/>
                    <a:pt x="9" y="4"/>
                    <a:pt x="15" y="4"/>
                  </a:cubicBezTo>
                  <a:cubicBezTo>
                    <a:pt x="142" y="4"/>
                    <a:pt x="142" y="4"/>
                    <a:pt x="142" y="4"/>
                  </a:cubicBezTo>
                  <a:cubicBezTo>
                    <a:pt x="148" y="4"/>
                    <a:pt x="153" y="9"/>
                    <a:pt x="153" y="16"/>
                  </a:cubicBezTo>
                  <a:lnTo>
                    <a:pt x="153"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 name="Rectangle 359"/>
            <p:cNvSpPr>
              <a:spLocks noChangeArrowheads="1"/>
            </p:cNvSpPr>
            <p:nvPr/>
          </p:nvSpPr>
          <p:spPr bwMode="auto">
            <a:xfrm>
              <a:off x="6608763" y="5459413"/>
              <a:ext cx="30163"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 name="Rectangle 360"/>
            <p:cNvSpPr>
              <a:spLocks noChangeArrowheads="1"/>
            </p:cNvSpPr>
            <p:nvPr/>
          </p:nvSpPr>
          <p:spPr bwMode="auto">
            <a:xfrm>
              <a:off x="6365876" y="5521325"/>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 name="Freeform 361"/>
            <p:cNvSpPr>
              <a:spLocks noEditPoints="1"/>
            </p:cNvSpPr>
            <p:nvPr/>
          </p:nvSpPr>
          <p:spPr bwMode="auto">
            <a:xfrm>
              <a:off x="6365876" y="5256213"/>
              <a:ext cx="273050" cy="111125"/>
            </a:xfrm>
            <a:custGeom>
              <a:avLst/>
              <a:gdLst>
                <a:gd name="T0" fmla="*/ 172 w 172"/>
                <a:gd name="T1" fmla="*/ 70 h 70"/>
                <a:gd name="T2" fmla="*/ 172 w 172"/>
                <a:gd name="T3" fmla="*/ 0 h 70"/>
                <a:gd name="T4" fmla="*/ 0 w 172"/>
                <a:gd name="T5" fmla="*/ 0 h 70"/>
                <a:gd name="T6" fmla="*/ 0 w 172"/>
                <a:gd name="T7" fmla="*/ 70 h 70"/>
                <a:gd name="T8" fmla="*/ 172 w 172"/>
                <a:gd name="T9" fmla="*/ 70 h 70"/>
                <a:gd name="T10" fmla="*/ 6 w 172"/>
                <a:gd name="T11" fmla="*/ 6 h 70"/>
                <a:gd name="T12" fmla="*/ 166 w 172"/>
                <a:gd name="T13" fmla="*/ 6 h 70"/>
                <a:gd name="T14" fmla="*/ 166 w 172"/>
                <a:gd name="T15" fmla="*/ 64 h 70"/>
                <a:gd name="T16" fmla="*/ 6 w 172"/>
                <a:gd name="T17" fmla="*/ 64 h 70"/>
                <a:gd name="T18" fmla="*/ 6 w 172"/>
                <a:gd name="T19" fmla="*/ 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 h="70">
                  <a:moveTo>
                    <a:pt x="172" y="70"/>
                  </a:moveTo>
                  <a:lnTo>
                    <a:pt x="172" y="0"/>
                  </a:lnTo>
                  <a:lnTo>
                    <a:pt x="0" y="0"/>
                  </a:lnTo>
                  <a:lnTo>
                    <a:pt x="0" y="70"/>
                  </a:lnTo>
                  <a:lnTo>
                    <a:pt x="172" y="70"/>
                  </a:lnTo>
                  <a:close/>
                  <a:moveTo>
                    <a:pt x="6" y="6"/>
                  </a:moveTo>
                  <a:lnTo>
                    <a:pt x="166" y="6"/>
                  </a:lnTo>
                  <a:lnTo>
                    <a:pt x="166" y="64"/>
                  </a:lnTo>
                  <a:lnTo>
                    <a:pt x="6" y="64"/>
                  </a:lnTo>
                  <a:lnTo>
                    <a:pt x="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Rectangle 362"/>
            <p:cNvSpPr>
              <a:spLocks noChangeArrowheads="1"/>
            </p:cNvSpPr>
            <p:nvPr/>
          </p:nvSpPr>
          <p:spPr bwMode="auto">
            <a:xfrm>
              <a:off x="6365876" y="5459413"/>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34" name="Group 333"/>
          <p:cNvGrpSpPr/>
          <p:nvPr/>
        </p:nvGrpSpPr>
        <p:grpSpPr>
          <a:xfrm>
            <a:off x="7140582" y="5216530"/>
            <a:ext cx="434975" cy="434975"/>
            <a:chOff x="7140576" y="5216525"/>
            <a:chExt cx="434975" cy="434975"/>
          </a:xfrm>
          <a:solidFill>
            <a:schemeClr val="tx2">
              <a:lumMod val="20000"/>
              <a:lumOff val="80000"/>
            </a:schemeClr>
          </a:solidFill>
        </p:grpSpPr>
        <p:sp>
          <p:nvSpPr>
            <p:cNvPr id="335" name="Rectangle 363"/>
            <p:cNvSpPr>
              <a:spLocks noChangeArrowheads="1"/>
            </p:cNvSpPr>
            <p:nvPr/>
          </p:nvSpPr>
          <p:spPr bwMode="auto">
            <a:xfrm>
              <a:off x="7383463" y="5564188"/>
              <a:ext cx="30163"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 name="Oval 364"/>
            <p:cNvSpPr>
              <a:spLocks noChangeArrowheads="1"/>
            </p:cNvSpPr>
            <p:nvPr/>
          </p:nvSpPr>
          <p:spPr bwMode="auto">
            <a:xfrm>
              <a:off x="7312026" y="539908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Rectangle 365"/>
            <p:cNvSpPr>
              <a:spLocks noChangeArrowheads="1"/>
            </p:cNvSpPr>
            <p:nvPr/>
          </p:nvSpPr>
          <p:spPr bwMode="auto">
            <a:xfrm>
              <a:off x="7343776" y="5459413"/>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Oval 366"/>
            <p:cNvSpPr>
              <a:spLocks noChangeArrowheads="1"/>
            </p:cNvSpPr>
            <p:nvPr/>
          </p:nvSpPr>
          <p:spPr bwMode="auto">
            <a:xfrm>
              <a:off x="7351713" y="5399088"/>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Oval 367"/>
            <p:cNvSpPr>
              <a:spLocks noChangeArrowheads="1"/>
            </p:cNvSpPr>
            <p:nvPr/>
          </p:nvSpPr>
          <p:spPr bwMode="auto">
            <a:xfrm>
              <a:off x="7392988" y="5399088"/>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 name="Rectangle 368"/>
            <p:cNvSpPr>
              <a:spLocks noChangeArrowheads="1"/>
            </p:cNvSpPr>
            <p:nvPr/>
          </p:nvSpPr>
          <p:spPr bwMode="auto">
            <a:xfrm>
              <a:off x="7302501" y="5564188"/>
              <a:ext cx="28575"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 name="Freeform 369"/>
            <p:cNvSpPr>
              <a:spLocks noEditPoints="1"/>
            </p:cNvSpPr>
            <p:nvPr/>
          </p:nvSpPr>
          <p:spPr bwMode="auto">
            <a:xfrm>
              <a:off x="7140576" y="5216525"/>
              <a:ext cx="434975" cy="434975"/>
            </a:xfrm>
            <a:custGeom>
              <a:avLst/>
              <a:gdLst>
                <a:gd name="T0" fmla="*/ 177 w 193"/>
                <a:gd name="T1" fmla="*/ 54 h 193"/>
                <a:gd name="T2" fmla="*/ 175 w 193"/>
                <a:gd name="T3" fmla="*/ 22 h 193"/>
                <a:gd name="T4" fmla="*/ 184 w 193"/>
                <a:gd name="T5" fmla="*/ 11 h 193"/>
                <a:gd name="T6" fmla="*/ 162 w 193"/>
                <a:gd name="T7" fmla="*/ 11 h 193"/>
                <a:gd name="T8" fmla="*/ 171 w 193"/>
                <a:gd name="T9" fmla="*/ 22 h 193"/>
                <a:gd name="T10" fmla="*/ 148 w 193"/>
                <a:gd name="T11" fmla="*/ 54 h 193"/>
                <a:gd name="T12" fmla="*/ 141 w 193"/>
                <a:gd name="T13" fmla="*/ 36 h 193"/>
                <a:gd name="T14" fmla="*/ 45 w 193"/>
                <a:gd name="T15" fmla="*/ 43 h 193"/>
                <a:gd name="T16" fmla="*/ 15 w 193"/>
                <a:gd name="T17" fmla="*/ 54 h 193"/>
                <a:gd name="T18" fmla="*/ 0 w 193"/>
                <a:gd name="T19" fmla="*/ 178 h 193"/>
                <a:gd name="T20" fmla="*/ 177 w 193"/>
                <a:gd name="T21" fmla="*/ 193 h 193"/>
                <a:gd name="T22" fmla="*/ 193 w 193"/>
                <a:gd name="T23" fmla="*/ 70 h 193"/>
                <a:gd name="T24" fmla="*/ 144 w 193"/>
                <a:gd name="T25" fmla="*/ 40 h 193"/>
                <a:gd name="T26" fmla="*/ 48 w 193"/>
                <a:gd name="T27" fmla="*/ 54 h 193"/>
                <a:gd name="T28" fmla="*/ 189 w 193"/>
                <a:gd name="T29" fmla="*/ 178 h 193"/>
                <a:gd name="T30" fmla="*/ 15 w 193"/>
                <a:gd name="T31" fmla="*/ 190 h 193"/>
                <a:gd name="T32" fmla="*/ 3 w 193"/>
                <a:gd name="T33" fmla="*/ 175 h 193"/>
                <a:gd name="T34" fmla="*/ 189 w 193"/>
                <a:gd name="T35" fmla="*/ 178 h 193"/>
                <a:gd name="T36" fmla="*/ 173 w 193"/>
                <a:gd name="T37" fmla="*/ 81 h 193"/>
                <a:gd name="T38" fmla="*/ 173 w 193"/>
                <a:gd name="T39" fmla="*/ 85 h 193"/>
                <a:gd name="T40" fmla="*/ 189 w 193"/>
                <a:gd name="T41" fmla="*/ 113 h 193"/>
                <a:gd name="T42" fmla="*/ 165 w 193"/>
                <a:gd name="T43" fmla="*/ 111 h 193"/>
                <a:gd name="T44" fmla="*/ 117 w 193"/>
                <a:gd name="T45" fmla="*/ 115 h 193"/>
                <a:gd name="T46" fmla="*/ 165 w 193"/>
                <a:gd name="T47" fmla="*/ 119 h 193"/>
                <a:gd name="T48" fmla="*/ 189 w 193"/>
                <a:gd name="T49" fmla="*/ 117 h 193"/>
                <a:gd name="T50" fmla="*/ 3 w 193"/>
                <a:gd name="T51" fmla="*/ 172 h 193"/>
                <a:gd name="T52" fmla="*/ 27 w 193"/>
                <a:gd name="T53" fmla="*/ 117 h 193"/>
                <a:gd name="T54" fmla="*/ 51 w 193"/>
                <a:gd name="T55" fmla="*/ 139 h 193"/>
                <a:gd name="T56" fmla="*/ 51 w 193"/>
                <a:gd name="T57" fmla="*/ 90 h 193"/>
                <a:gd name="T58" fmla="*/ 27 w 193"/>
                <a:gd name="T59" fmla="*/ 113 h 193"/>
                <a:gd name="T60" fmla="*/ 3 w 193"/>
                <a:gd name="T61" fmla="*/ 85 h 193"/>
                <a:gd name="T62" fmla="*/ 21 w 193"/>
                <a:gd name="T63" fmla="*/ 83 h 193"/>
                <a:gd name="T64" fmla="*/ 3 w 193"/>
                <a:gd name="T65" fmla="*/ 81 h 193"/>
                <a:gd name="T66" fmla="*/ 15 w 193"/>
                <a:gd name="T67" fmla="*/ 58 h 193"/>
                <a:gd name="T68" fmla="*/ 189 w 193"/>
                <a:gd name="T69" fmla="*/ 70 h 193"/>
                <a:gd name="T70" fmla="*/ 162 w 193"/>
                <a:gd name="T71" fmla="*/ 115 h 193"/>
                <a:gd name="T72" fmla="*/ 121 w 193"/>
                <a:gd name="T73" fmla="*/ 115 h 193"/>
                <a:gd name="T74" fmla="*/ 162 w 193"/>
                <a:gd name="T75" fmla="*/ 115 h 193"/>
                <a:gd name="T76" fmla="*/ 51 w 193"/>
                <a:gd name="T77" fmla="*/ 94 h 193"/>
                <a:gd name="T78" fmla="*/ 51 w 193"/>
                <a:gd name="T79" fmla="*/ 1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70"/>
                  </a:moveTo>
                  <a:cubicBezTo>
                    <a:pt x="193" y="61"/>
                    <a:pt x="186" y="54"/>
                    <a:pt x="177" y="54"/>
                  </a:cubicBezTo>
                  <a:cubicBezTo>
                    <a:pt x="175" y="54"/>
                    <a:pt x="175" y="54"/>
                    <a:pt x="175" y="54"/>
                  </a:cubicBezTo>
                  <a:cubicBezTo>
                    <a:pt x="175" y="22"/>
                    <a:pt x="175" y="22"/>
                    <a:pt x="175" y="22"/>
                  </a:cubicBezTo>
                  <a:cubicBezTo>
                    <a:pt x="176" y="21"/>
                    <a:pt x="176" y="21"/>
                    <a:pt x="176" y="21"/>
                  </a:cubicBezTo>
                  <a:cubicBezTo>
                    <a:pt x="181" y="20"/>
                    <a:pt x="184" y="16"/>
                    <a:pt x="184" y="11"/>
                  </a:cubicBezTo>
                  <a:cubicBezTo>
                    <a:pt x="184" y="5"/>
                    <a:pt x="179" y="0"/>
                    <a:pt x="173" y="0"/>
                  </a:cubicBezTo>
                  <a:cubicBezTo>
                    <a:pt x="167" y="0"/>
                    <a:pt x="162" y="5"/>
                    <a:pt x="162" y="11"/>
                  </a:cubicBezTo>
                  <a:cubicBezTo>
                    <a:pt x="162" y="16"/>
                    <a:pt x="165" y="20"/>
                    <a:pt x="169" y="21"/>
                  </a:cubicBezTo>
                  <a:cubicBezTo>
                    <a:pt x="171" y="22"/>
                    <a:pt x="171" y="22"/>
                    <a:pt x="171" y="22"/>
                  </a:cubicBezTo>
                  <a:cubicBezTo>
                    <a:pt x="171" y="54"/>
                    <a:pt x="171" y="54"/>
                    <a:pt x="171" y="54"/>
                  </a:cubicBezTo>
                  <a:cubicBezTo>
                    <a:pt x="148" y="54"/>
                    <a:pt x="148" y="54"/>
                    <a:pt x="148" y="54"/>
                  </a:cubicBezTo>
                  <a:cubicBezTo>
                    <a:pt x="148" y="43"/>
                    <a:pt x="148" y="43"/>
                    <a:pt x="148" y="43"/>
                  </a:cubicBezTo>
                  <a:cubicBezTo>
                    <a:pt x="148" y="39"/>
                    <a:pt x="145" y="36"/>
                    <a:pt x="141" y="36"/>
                  </a:cubicBezTo>
                  <a:cubicBezTo>
                    <a:pt x="51" y="36"/>
                    <a:pt x="51" y="36"/>
                    <a:pt x="51" y="36"/>
                  </a:cubicBezTo>
                  <a:cubicBezTo>
                    <a:pt x="48" y="36"/>
                    <a:pt x="45" y="39"/>
                    <a:pt x="45" y="43"/>
                  </a:cubicBezTo>
                  <a:cubicBezTo>
                    <a:pt x="45" y="54"/>
                    <a:pt x="45" y="54"/>
                    <a:pt x="45" y="54"/>
                  </a:cubicBezTo>
                  <a:cubicBezTo>
                    <a:pt x="15" y="54"/>
                    <a:pt x="15" y="54"/>
                    <a:pt x="15" y="54"/>
                  </a:cubicBezTo>
                  <a:cubicBezTo>
                    <a:pt x="7" y="54"/>
                    <a:pt x="0" y="61"/>
                    <a:pt x="0" y="70"/>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70"/>
                  </a:lnTo>
                  <a:close/>
                  <a:moveTo>
                    <a:pt x="48" y="40"/>
                  </a:moveTo>
                  <a:cubicBezTo>
                    <a:pt x="144" y="40"/>
                    <a:pt x="144" y="40"/>
                    <a:pt x="144" y="40"/>
                  </a:cubicBezTo>
                  <a:cubicBezTo>
                    <a:pt x="144" y="54"/>
                    <a:pt x="144" y="54"/>
                    <a:pt x="144" y="54"/>
                  </a:cubicBezTo>
                  <a:cubicBezTo>
                    <a:pt x="48" y="54"/>
                    <a:pt x="48" y="54"/>
                    <a:pt x="48" y="54"/>
                  </a:cubicBezTo>
                  <a:lnTo>
                    <a:pt x="48" y="40"/>
                  </a:lnTo>
                  <a:close/>
                  <a:moveTo>
                    <a:pt x="189" y="178"/>
                  </a:moveTo>
                  <a:cubicBezTo>
                    <a:pt x="189" y="184"/>
                    <a:pt x="184" y="190"/>
                    <a:pt x="177" y="190"/>
                  </a:cubicBezTo>
                  <a:cubicBezTo>
                    <a:pt x="15" y="190"/>
                    <a:pt x="15" y="190"/>
                    <a:pt x="15" y="190"/>
                  </a:cubicBezTo>
                  <a:cubicBezTo>
                    <a:pt x="9" y="190"/>
                    <a:pt x="3" y="184"/>
                    <a:pt x="3" y="178"/>
                  </a:cubicBezTo>
                  <a:cubicBezTo>
                    <a:pt x="3" y="175"/>
                    <a:pt x="3" y="175"/>
                    <a:pt x="3" y="175"/>
                  </a:cubicBezTo>
                  <a:cubicBezTo>
                    <a:pt x="189" y="175"/>
                    <a:pt x="189" y="175"/>
                    <a:pt x="189" y="175"/>
                  </a:cubicBezTo>
                  <a:lnTo>
                    <a:pt x="189" y="178"/>
                  </a:lnTo>
                  <a:close/>
                  <a:moveTo>
                    <a:pt x="189" y="81"/>
                  </a:moveTo>
                  <a:cubicBezTo>
                    <a:pt x="173" y="81"/>
                    <a:pt x="173" y="81"/>
                    <a:pt x="173" y="81"/>
                  </a:cubicBezTo>
                  <a:cubicBezTo>
                    <a:pt x="172" y="81"/>
                    <a:pt x="171" y="82"/>
                    <a:pt x="171" y="83"/>
                  </a:cubicBezTo>
                  <a:cubicBezTo>
                    <a:pt x="171" y="84"/>
                    <a:pt x="172" y="85"/>
                    <a:pt x="173" y="85"/>
                  </a:cubicBezTo>
                  <a:cubicBezTo>
                    <a:pt x="189" y="85"/>
                    <a:pt x="189" y="85"/>
                    <a:pt x="189" y="85"/>
                  </a:cubicBezTo>
                  <a:cubicBezTo>
                    <a:pt x="189" y="113"/>
                    <a:pt x="189" y="113"/>
                    <a:pt x="189" y="113"/>
                  </a:cubicBezTo>
                  <a:cubicBezTo>
                    <a:pt x="166" y="113"/>
                    <a:pt x="166" y="113"/>
                    <a:pt x="166" y="113"/>
                  </a:cubicBezTo>
                  <a:cubicBezTo>
                    <a:pt x="165" y="111"/>
                    <a:pt x="165" y="111"/>
                    <a:pt x="165" y="111"/>
                  </a:cubicBezTo>
                  <a:cubicBezTo>
                    <a:pt x="163" y="99"/>
                    <a:pt x="153" y="90"/>
                    <a:pt x="141" y="90"/>
                  </a:cubicBezTo>
                  <a:cubicBezTo>
                    <a:pt x="128" y="90"/>
                    <a:pt x="117" y="101"/>
                    <a:pt x="117" y="115"/>
                  </a:cubicBezTo>
                  <a:cubicBezTo>
                    <a:pt x="117" y="128"/>
                    <a:pt x="128" y="139"/>
                    <a:pt x="141" y="139"/>
                  </a:cubicBezTo>
                  <a:cubicBezTo>
                    <a:pt x="153" y="139"/>
                    <a:pt x="163" y="131"/>
                    <a:pt x="165" y="119"/>
                  </a:cubicBezTo>
                  <a:cubicBezTo>
                    <a:pt x="166" y="117"/>
                    <a:pt x="166" y="117"/>
                    <a:pt x="166" y="117"/>
                  </a:cubicBezTo>
                  <a:cubicBezTo>
                    <a:pt x="189" y="117"/>
                    <a:pt x="189" y="117"/>
                    <a:pt x="189" y="117"/>
                  </a:cubicBezTo>
                  <a:cubicBezTo>
                    <a:pt x="189" y="172"/>
                    <a:pt x="189" y="172"/>
                    <a:pt x="189" y="172"/>
                  </a:cubicBezTo>
                  <a:cubicBezTo>
                    <a:pt x="3" y="172"/>
                    <a:pt x="3" y="172"/>
                    <a:pt x="3" y="172"/>
                  </a:cubicBezTo>
                  <a:cubicBezTo>
                    <a:pt x="3" y="117"/>
                    <a:pt x="3" y="117"/>
                    <a:pt x="3" y="117"/>
                  </a:cubicBezTo>
                  <a:cubicBezTo>
                    <a:pt x="27" y="117"/>
                    <a:pt x="27" y="117"/>
                    <a:pt x="27" y="117"/>
                  </a:cubicBezTo>
                  <a:cubicBezTo>
                    <a:pt x="27" y="119"/>
                    <a:pt x="27" y="119"/>
                    <a:pt x="27" y="119"/>
                  </a:cubicBezTo>
                  <a:cubicBezTo>
                    <a:pt x="29" y="131"/>
                    <a:pt x="39" y="139"/>
                    <a:pt x="51" y="139"/>
                  </a:cubicBezTo>
                  <a:cubicBezTo>
                    <a:pt x="65" y="139"/>
                    <a:pt x="76" y="128"/>
                    <a:pt x="76" y="115"/>
                  </a:cubicBezTo>
                  <a:cubicBezTo>
                    <a:pt x="76" y="101"/>
                    <a:pt x="65" y="90"/>
                    <a:pt x="51" y="90"/>
                  </a:cubicBezTo>
                  <a:cubicBezTo>
                    <a:pt x="39" y="90"/>
                    <a:pt x="29" y="99"/>
                    <a:pt x="27" y="111"/>
                  </a:cubicBezTo>
                  <a:cubicBezTo>
                    <a:pt x="27" y="113"/>
                    <a:pt x="27" y="113"/>
                    <a:pt x="27" y="113"/>
                  </a:cubicBezTo>
                  <a:cubicBezTo>
                    <a:pt x="3" y="113"/>
                    <a:pt x="3" y="113"/>
                    <a:pt x="3" y="113"/>
                  </a:cubicBezTo>
                  <a:cubicBezTo>
                    <a:pt x="3" y="85"/>
                    <a:pt x="3" y="85"/>
                    <a:pt x="3" y="85"/>
                  </a:cubicBezTo>
                  <a:cubicBezTo>
                    <a:pt x="20" y="85"/>
                    <a:pt x="20" y="85"/>
                    <a:pt x="20" y="85"/>
                  </a:cubicBezTo>
                  <a:cubicBezTo>
                    <a:pt x="21" y="85"/>
                    <a:pt x="21" y="84"/>
                    <a:pt x="21" y="83"/>
                  </a:cubicBezTo>
                  <a:cubicBezTo>
                    <a:pt x="21" y="82"/>
                    <a:pt x="21" y="81"/>
                    <a:pt x="20" y="81"/>
                  </a:cubicBezTo>
                  <a:cubicBezTo>
                    <a:pt x="3" y="81"/>
                    <a:pt x="3" y="81"/>
                    <a:pt x="3" y="81"/>
                  </a:cubicBezTo>
                  <a:cubicBezTo>
                    <a:pt x="3" y="70"/>
                    <a:pt x="3" y="70"/>
                    <a:pt x="3" y="70"/>
                  </a:cubicBezTo>
                  <a:cubicBezTo>
                    <a:pt x="3" y="63"/>
                    <a:pt x="9" y="58"/>
                    <a:pt x="15" y="58"/>
                  </a:cubicBezTo>
                  <a:cubicBezTo>
                    <a:pt x="177" y="58"/>
                    <a:pt x="177" y="58"/>
                    <a:pt x="177" y="58"/>
                  </a:cubicBezTo>
                  <a:cubicBezTo>
                    <a:pt x="184" y="58"/>
                    <a:pt x="189" y="63"/>
                    <a:pt x="189" y="70"/>
                  </a:cubicBezTo>
                  <a:lnTo>
                    <a:pt x="189" y="81"/>
                  </a:lnTo>
                  <a:close/>
                  <a:moveTo>
                    <a:pt x="162" y="115"/>
                  </a:moveTo>
                  <a:cubicBezTo>
                    <a:pt x="162" y="126"/>
                    <a:pt x="153" y="135"/>
                    <a:pt x="141" y="135"/>
                  </a:cubicBezTo>
                  <a:cubicBezTo>
                    <a:pt x="130" y="135"/>
                    <a:pt x="121" y="126"/>
                    <a:pt x="121" y="115"/>
                  </a:cubicBezTo>
                  <a:cubicBezTo>
                    <a:pt x="121" y="103"/>
                    <a:pt x="130" y="94"/>
                    <a:pt x="141" y="94"/>
                  </a:cubicBezTo>
                  <a:cubicBezTo>
                    <a:pt x="153" y="94"/>
                    <a:pt x="162" y="103"/>
                    <a:pt x="162" y="115"/>
                  </a:cubicBezTo>
                  <a:close/>
                  <a:moveTo>
                    <a:pt x="30" y="115"/>
                  </a:moveTo>
                  <a:cubicBezTo>
                    <a:pt x="30" y="103"/>
                    <a:pt x="40" y="94"/>
                    <a:pt x="51" y="94"/>
                  </a:cubicBezTo>
                  <a:cubicBezTo>
                    <a:pt x="63" y="94"/>
                    <a:pt x="72" y="103"/>
                    <a:pt x="72" y="115"/>
                  </a:cubicBezTo>
                  <a:cubicBezTo>
                    <a:pt x="72" y="126"/>
                    <a:pt x="63" y="135"/>
                    <a:pt x="51" y="135"/>
                  </a:cubicBezTo>
                  <a:cubicBezTo>
                    <a:pt x="40" y="135"/>
                    <a:pt x="30" y="126"/>
                    <a:pt x="30" y="1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42" name="Group 341"/>
          <p:cNvGrpSpPr/>
          <p:nvPr/>
        </p:nvGrpSpPr>
        <p:grpSpPr>
          <a:xfrm>
            <a:off x="7993065" y="5216530"/>
            <a:ext cx="436563" cy="434975"/>
            <a:chOff x="7993063" y="5216525"/>
            <a:chExt cx="436563" cy="434975"/>
          </a:xfrm>
          <a:solidFill>
            <a:schemeClr val="tx2">
              <a:lumMod val="20000"/>
              <a:lumOff val="80000"/>
            </a:schemeClr>
          </a:solidFill>
        </p:grpSpPr>
        <p:sp>
          <p:nvSpPr>
            <p:cNvPr id="343" name="Freeform 370"/>
            <p:cNvSpPr>
              <a:spLocks/>
            </p:cNvSpPr>
            <p:nvPr/>
          </p:nvSpPr>
          <p:spPr bwMode="auto">
            <a:xfrm>
              <a:off x="8072438" y="5541963"/>
              <a:ext cx="177800" cy="7938"/>
            </a:xfrm>
            <a:custGeom>
              <a:avLst/>
              <a:gdLst>
                <a:gd name="T0" fmla="*/ 76 w 79"/>
                <a:gd name="T1" fmla="*/ 4 h 4"/>
                <a:gd name="T2" fmla="*/ 79 w 79"/>
                <a:gd name="T3" fmla="*/ 0 h 4"/>
                <a:gd name="T4" fmla="*/ 0 w 79"/>
                <a:gd name="T5" fmla="*/ 0 h 4"/>
                <a:gd name="T6" fmla="*/ 3 w 79"/>
                <a:gd name="T7" fmla="*/ 4 h 4"/>
                <a:gd name="T8" fmla="*/ 76 w 79"/>
                <a:gd name="T9" fmla="*/ 4 h 4"/>
              </a:gdLst>
              <a:ahLst/>
              <a:cxnLst>
                <a:cxn ang="0">
                  <a:pos x="T0" y="T1"/>
                </a:cxn>
                <a:cxn ang="0">
                  <a:pos x="T2" y="T3"/>
                </a:cxn>
                <a:cxn ang="0">
                  <a:pos x="T4" y="T5"/>
                </a:cxn>
                <a:cxn ang="0">
                  <a:pos x="T6" y="T7"/>
                </a:cxn>
                <a:cxn ang="0">
                  <a:pos x="T8" y="T9"/>
                </a:cxn>
              </a:cxnLst>
              <a:rect l="0" t="0" r="r" b="b"/>
              <a:pathLst>
                <a:path w="79" h="4">
                  <a:moveTo>
                    <a:pt x="76" y="4"/>
                  </a:moveTo>
                  <a:cubicBezTo>
                    <a:pt x="77" y="3"/>
                    <a:pt x="78" y="2"/>
                    <a:pt x="79" y="0"/>
                  </a:cubicBezTo>
                  <a:cubicBezTo>
                    <a:pt x="0" y="0"/>
                    <a:pt x="0" y="0"/>
                    <a:pt x="0" y="0"/>
                  </a:cubicBezTo>
                  <a:cubicBezTo>
                    <a:pt x="1" y="2"/>
                    <a:pt x="2" y="3"/>
                    <a:pt x="3" y="4"/>
                  </a:cubicBezTo>
                  <a:lnTo>
                    <a:pt x="7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 name="Freeform 371"/>
            <p:cNvSpPr>
              <a:spLocks/>
            </p:cNvSpPr>
            <p:nvPr/>
          </p:nvSpPr>
          <p:spPr bwMode="auto">
            <a:xfrm>
              <a:off x="8056563" y="5500688"/>
              <a:ext cx="209550" cy="9525"/>
            </a:xfrm>
            <a:custGeom>
              <a:avLst/>
              <a:gdLst>
                <a:gd name="T0" fmla="*/ 92 w 93"/>
                <a:gd name="T1" fmla="*/ 4 h 4"/>
                <a:gd name="T2" fmla="*/ 93 w 93"/>
                <a:gd name="T3" fmla="*/ 0 h 4"/>
                <a:gd name="T4" fmla="*/ 0 w 93"/>
                <a:gd name="T5" fmla="*/ 0 h 4"/>
                <a:gd name="T6" fmla="*/ 1 w 93"/>
                <a:gd name="T7" fmla="*/ 4 h 4"/>
                <a:gd name="T8" fmla="*/ 92 w 93"/>
                <a:gd name="T9" fmla="*/ 4 h 4"/>
              </a:gdLst>
              <a:ahLst/>
              <a:cxnLst>
                <a:cxn ang="0">
                  <a:pos x="T0" y="T1"/>
                </a:cxn>
                <a:cxn ang="0">
                  <a:pos x="T2" y="T3"/>
                </a:cxn>
                <a:cxn ang="0">
                  <a:pos x="T4" y="T5"/>
                </a:cxn>
                <a:cxn ang="0">
                  <a:pos x="T6" y="T7"/>
                </a:cxn>
                <a:cxn ang="0">
                  <a:pos x="T8" y="T9"/>
                </a:cxn>
              </a:cxnLst>
              <a:rect l="0" t="0" r="r" b="b"/>
              <a:pathLst>
                <a:path w="93" h="4">
                  <a:moveTo>
                    <a:pt x="92" y="4"/>
                  </a:moveTo>
                  <a:cubicBezTo>
                    <a:pt x="92" y="3"/>
                    <a:pt x="93" y="2"/>
                    <a:pt x="93" y="0"/>
                  </a:cubicBezTo>
                  <a:cubicBezTo>
                    <a:pt x="0" y="0"/>
                    <a:pt x="0" y="0"/>
                    <a:pt x="0" y="0"/>
                  </a:cubicBezTo>
                  <a:cubicBezTo>
                    <a:pt x="0" y="2"/>
                    <a:pt x="0" y="3"/>
                    <a:pt x="1" y="4"/>
                  </a:cubicBezTo>
                  <a:lnTo>
                    <a:pt x="9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 name="Freeform 372"/>
            <p:cNvSpPr>
              <a:spLocks/>
            </p:cNvSpPr>
            <p:nvPr/>
          </p:nvSpPr>
          <p:spPr bwMode="auto">
            <a:xfrm>
              <a:off x="8056563" y="5459413"/>
              <a:ext cx="209550" cy="9525"/>
            </a:xfrm>
            <a:custGeom>
              <a:avLst/>
              <a:gdLst>
                <a:gd name="T0" fmla="*/ 1 w 93"/>
                <a:gd name="T1" fmla="*/ 0 h 4"/>
                <a:gd name="T2" fmla="*/ 0 w 93"/>
                <a:gd name="T3" fmla="*/ 4 h 4"/>
                <a:gd name="T4" fmla="*/ 93 w 93"/>
                <a:gd name="T5" fmla="*/ 4 h 4"/>
                <a:gd name="T6" fmla="*/ 92 w 93"/>
                <a:gd name="T7" fmla="*/ 0 h 4"/>
                <a:gd name="T8" fmla="*/ 1 w 93"/>
                <a:gd name="T9" fmla="*/ 0 h 4"/>
              </a:gdLst>
              <a:ahLst/>
              <a:cxnLst>
                <a:cxn ang="0">
                  <a:pos x="T0" y="T1"/>
                </a:cxn>
                <a:cxn ang="0">
                  <a:pos x="T2" y="T3"/>
                </a:cxn>
                <a:cxn ang="0">
                  <a:pos x="T4" y="T5"/>
                </a:cxn>
                <a:cxn ang="0">
                  <a:pos x="T6" y="T7"/>
                </a:cxn>
                <a:cxn ang="0">
                  <a:pos x="T8" y="T9"/>
                </a:cxn>
              </a:cxnLst>
              <a:rect l="0" t="0" r="r" b="b"/>
              <a:pathLst>
                <a:path w="93" h="4">
                  <a:moveTo>
                    <a:pt x="1" y="0"/>
                  </a:moveTo>
                  <a:cubicBezTo>
                    <a:pt x="0" y="2"/>
                    <a:pt x="0" y="3"/>
                    <a:pt x="0" y="4"/>
                  </a:cubicBezTo>
                  <a:cubicBezTo>
                    <a:pt x="93" y="4"/>
                    <a:pt x="93" y="4"/>
                    <a:pt x="93" y="4"/>
                  </a:cubicBezTo>
                  <a:cubicBezTo>
                    <a:pt x="93" y="3"/>
                    <a:pt x="92" y="2"/>
                    <a:pt x="92"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Freeform 373"/>
            <p:cNvSpPr>
              <a:spLocks/>
            </p:cNvSpPr>
            <p:nvPr/>
          </p:nvSpPr>
          <p:spPr bwMode="auto">
            <a:xfrm>
              <a:off x="8072438" y="5419725"/>
              <a:ext cx="177800" cy="9525"/>
            </a:xfrm>
            <a:custGeom>
              <a:avLst/>
              <a:gdLst>
                <a:gd name="T0" fmla="*/ 3 w 79"/>
                <a:gd name="T1" fmla="*/ 0 h 4"/>
                <a:gd name="T2" fmla="*/ 0 w 79"/>
                <a:gd name="T3" fmla="*/ 4 h 4"/>
                <a:gd name="T4" fmla="*/ 79 w 79"/>
                <a:gd name="T5" fmla="*/ 4 h 4"/>
                <a:gd name="T6" fmla="*/ 76 w 79"/>
                <a:gd name="T7" fmla="*/ 0 h 4"/>
                <a:gd name="T8" fmla="*/ 3 w 79"/>
                <a:gd name="T9" fmla="*/ 0 h 4"/>
              </a:gdLst>
              <a:ahLst/>
              <a:cxnLst>
                <a:cxn ang="0">
                  <a:pos x="T0" y="T1"/>
                </a:cxn>
                <a:cxn ang="0">
                  <a:pos x="T2" y="T3"/>
                </a:cxn>
                <a:cxn ang="0">
                  <a:pos x="T4" y="T5"/>
                </a:cxn>
                <a:cxn ang="0">
                  <a:pos x="T6" y="T7"/>
                </a:cxn>
                <a:cxn ang="0">
                  <a:pos x="T8" y="T9"/>
                </a:cxn>
              </a:cxnLst>
              <a:rect l="0" t="0" r="r" b="b"/>
              <a:pathLst>
                <a:path w="79" h="4">
                  <a:moveTo>
                    <a:pt x="3" y="0"/>
                  </a:moveTo>
                  <a:cubicBezTo>
                    <a:pt x="2" y="2"/>
                    <a:pt x="1" y="3"/>
                    <a:pt x="0" y="4"/>
                  </a:cubicBezTo>
                  <a:cubicBezTo>
                    <a:pt x="79" y="4"/>
                    <a:pt x="79" y="4"/>
                    <a:pt x="79" y="4"/>
                  </a:cubicBezTo>
                  <a:cubicBezTo>
                    <a:pt x="78" y="3"/>
                    <a:pt x="77" y="2"/>
                    <a:pt x="76" y="0"/>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Freeform 374"/>
            <p:cNvSpPr>
              <a:spLocks/>
            </p:cNvSpPr>
            <p:nvPr/>
          </p:nvSpPr>
          <p:spPr bwMode="auto">
            <a:xfrm>
              <a:off x="8120063" y="5584825"/>
              <a:ext cx="82550" cy="7938"/>
            </a:xfrm>
            <a:custGeom>
              <a:avLst/>
              <a:gdLst>
                <a:gd name="T0" fmla="*/ 37 w 37"/>
                <a:gd name="T1" fmla="*/ 0 h 4"/>
                <a:gd name="T2" fmla="*/ 0 w 37"/>
                <a:gd name="T3" fmla="*/ 0 h 4"/>
                <a:gd name="T4" fmla="*/ 37 w 37"/>
                <a:gd name="T5" fmla="*/ 0 h 4"/>
              </a:gdLst>
              <a:ahLst/>
              <a:cxnLst>
                <a:cxn ang="0">
                  <a:pos x="T0" y="T1"/>
                </a:cxn>
                <a:cxn ang="0">
                  <a:pos x="T2" y="T3"/>
                </a:cxn>
                <a:cxn ang="0">
                  <a:pos x="T4" y="T5"/>
                </a:cxn>
              </a:cxnLst>
              <a:rect l="0" t="0" r="r" b="b"/>
              <a:pathLst>
                <a:path w="37" h="4">
                  <a:moveTo>
                    <a:pt x="37" y="0"/>
                  </a:moveTo>
                  <a:cubicBezTo>
                    <a:pt x="0" y="0"/>
                    <a:pt x="0" y="0"/>
                    <a:pt x="0" y="0"/>
                  </a:cubicBezTo>
                  <a:cubicBezTo>
                    <a:pt x="12" y="4"/>
                    <a:pt x="25" y="4"/>
                    <a:pt x="3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 name="Freeform 375"/>
            <p:cNvSpPr>
              <a:spLocks/>
            </p:cNvSpPr>
            <p:nvPr/>
          </p:nvSpPr>
          <p:spPr bwMode="auto">
            <a:xfrm>
              <a:off x="8120063" y="5376863"/>
              <a:ext cx="82550" cy="11113"/>
            </a:xfrm>
            <a:custGeom>
              <a:avLst/>
              <a:gdLst>
                <a:gd name="T0" fmla="*/ 0 w 37"/>
                <a:gd name="T1" fmla="*/ 5 h 5"/>
                <a:gd name="T2" fmla="*/ 37 w 37"/>
                <a:gd name="T3" fmla="*/ 5 h 5"/>
                <a:gd name="T4" fmla="*/ 0 w 37"/>
                <a:gd name="T5" fmla="*/ 5 h 5"/>
              </a:gdLst>
              <a:ahLst/>
              <a:cxnLst>
                <a:cxn ang="0">
                  <a:pos x="T0" y="T1"/>
                </a:cxn>
                <a:cxn ang="0">
                  <a:pos x="T2" y="T3"/>
                </a:cxn>
                <a:cxn ang="0">
                  <a:pos x="T4" y="T5"/>
                </a:cxn>
              </a:cxnLst>
              <a:rect l="0" t="0" r="r" b="b"/>
              <a:pathLst>
                <a:path w="37" h="5">
                  <a:moveTo>
                    <a:pt x="0" y="5"/>
                  </a:moveTo>
                  <a:cubicBezTo>
                    <a:pt x="37" y="5"/>
                    <a:pt x="37" y="5"/>
                    <a:pt x="37" y="5"/>
                  </a:cubicBezTo>
                  <a:cubicBezTo>
                    <a:pt x="25" y="0"/>
                    <a:pt x="12" y="0"/>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 name="Oval 376"/>
            <p:cNvSpPr>
              <a:spLocks noChangeArrowheads="1"/>
            </p:cNvSpPr>
            <p:nvPr/>
          </p:nvSpPr>
          <p:spPr bwMode="auto">
            <a:xfrm>
              <a:off x="8370888" y="5480050"/>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 name="Freeform 377"/>
            <p:cNvSpPr>
              <a:spLocks noEditPoints="1"/>
            </p:cNvSpPr>
            <p:nvPr/>
          </p:nvSpPr>
          <p:spPr bwMode="auto">
            <a:xfrm>
              <a:off x="7993063" y="5216525"/>
              <a:ext cx="436563" cy="434975"/>
            </a:xfrm>
            <a:custGeom>
              <a:avLst/>
              <a:gdLst>
                <a:gd name="T0" fmla="*/ 193 w 193"/>
                <a:gd name="T1" fmla="*/ 61 h 193"/>
                <a:gd name="T2" fmla="*/ 178 w 193"/>
                <a:gd name="T3" fmla="*/ 45 h 193"/>
                <a:gd name="T4" fmla="*/ 40 w 193"/>
                <a:gd name="T5" fmla="*/ 45 h 193"/>
                <a:gd name="T6" fmla="*/ 40 w 193"/>
                <a:gd name="T7" fmla="*/ 22 h 193"/>
                <a:gd name="T8" fmla="*/ 42 w 193"/>
                <a:gd name="T9" fmla="*/ 21 h 193"/>
                <a:gd name="T10" fmla="*/ 49 w 193"/>
                <a:gd name="T11" fmla="*/ 11 h 193"/>
                <a:gd name="T12" fmla="*/ 38 w 193"/>
                <a:gd name="T13" fmla="*/ 0 h 193"/>
                <a:gd name="T14" fmla="*/ 27 w 193"/>
                <a:gd name="T15" fmla="*/ 11 h 193"/>
                <a:gd name="T16" fmla="*/ 35 w 193"/>
                <a:gd name="T17" fmla="*/ 21 h 193"/>
                <a:gd name="T18" fmla="*/ 36 w 193"/>
                <a:gd name="T19" fmla="*/ 22 h 193"/>
                <a:gd name="T20" fmla="*/ 36 w 193"/>
                <a:gd name="T21" fmla="*/ 45 h 193"/>
                <a:gd name="T22" fmla="*/ 16 w 193"/>
                <a:gd name="T23" fmla="*/ 45 h 193"/>
                <a:gd name="T24" fmla="*/ 0 w 193"/>
                <a:gd name="T25" fmla="*/ 61 h 193"/>
                <a:gd name="T26" fmla="*/ 0 w 193"/>
                <a:gd name="T27" fmla="*/ 178 h 193"/>
                <a:gd name="T28" fmla="*/ 16 w 193"/>
                <a:gd name="T29" fmla="*/ 193 h 193"/>
                <a:gd name="T30" fmla="*/ 178 w 193"/>
                <a:gd name="T31" fmla="*/ 193 h 193"/>
                <a:gd name="T32" fmla="*/ 193 w 193"/>
                <a:gd name="T33" fmla="*/ 178 h 193"/>
                <a:gd name="T34" fmla="*/ 193 w 193"/>
                <a:gd name="T35" fmla="*/ 61 h 193"/>
                <a:gd name="T36" fmla="*/ 145 w 193"/>
                <a:gd name="T37" fmla="*/ 190 h 193"/>
                <a:gd name="T38" fmla="*/ 16 w 193"/>
                <a:gd name="T39" fmla="*/ 190 h 193"/>
                <a:gd name="T40" fmla="*/ 4 w 193"/>
                <a:gd name="T41" fmla="*/ 178 h 193"/>
                <a:gd name="T42" fmla="*/ 4 w 193"/>
                <a:gd name="T43" fmla="*/ 61 h 193"/>
                <a:gd name="T44" fmla="*/ 16 w 193"/>
                <a:gd name="T45" fmla="*/ 49 h 193"/>
                <a:gd name="T46" fmla="*/ 145 w 193"/>
                <a:gd name="T47" fmla="*/ 49 h 193"/>
                <a:gd name="T48" fmla="*/ 145 w 193"/>
                <a:gd name="T49" fmla="*/ 190 h 193"/>
                <a:gd name="T50" fmla="*/ 190 w 193"/>
                <a:gd name="T51" fmla="*/ 178 h 193"/>
                <a:gd name="T52" fmla="*/ 178 w 193"/>
                <a:gd name="T53" fmla="*/ 190 h 193"/>
                <a:gd name="T54" fmla="*/ 148 w 193"/>
                <a:gd name="T55" fmla="*/ 190 h 193"/>
                <a:gd name="T56" fmla="*/ 148 w 193"/>
                <a:gd name="T57" fmla="*/ 49 h 193"/>
                <a:gd name="T58" fmla="*/ 178 w 193"/>
                <a:gd name="T59" fmla="*/ 49 h 193"/>
                <a:gd name="T60" fmla="*/ 190 w 193"/>
                <a:gd name="T61" fmla="*/ 61 h 193"/>
                <a:gd name="T62" fmla="*/ 190 w 193"/>
                <a:gd name="T63"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3" h="193">
                  <a:moveTo>
                    <a:pt x="193" y="61"/>
                  </a:moveTo>
                  <a:cubicBezTo>
                    <a:pt x="193" y="52"/>
                    <a:pt x="187" y="45"/>
                    <a:pt x="178" y="45"/>
                  </a:cubicBezTo>
                  <a:cubicBezTo>
                    <a:pt x="40" y="45"/>
                    <a:pt x="40" y="45"/>
                    <a:pt x="40" y="45"/>
                  </a:cubicBezTo>
                  <a:cubicBezTo>
                    <a:pt x="40" y="22"/>
                    <a:pt x="40" y="22"/>
                    <a:pt x="40" y="22"/>
                  </a:cubicBezTo>
                  <a:cubicBezTo>
                    <a:pt x="42" y="21"/>
                    <a:pt x="42" y="21"/>
                    <a:pt x="42" y="21"/>
                  </a:cubicBezTo>
                  <a:cubicBezTo>
                    <a:pt x="46" y="20"/>
                    <a:pt x="49" y="16"/>
                    <a:pt x="49" y="11"/>
                  </a:cubicBezTo>
                  <a:cubicBezTo>
                    <a:pt x="49" y="5"/>
                    <a:pt x="44" y="0"/>
                    <a:pt x="38" y="0"/>
                  </a:cubicBezTo>
                  <a:cubicBezTo>
                    <a:pt x="32" y="0"/>
                    <a:pt x="27" y="5"/>
                    <a:pt x="27" y="11"/>
                  </a:cubicBezTo>
                  <a:cubicBezTo>
                    <a:pt x="27" y="16"/>
                    <a:pt x="30" y="20"/>
                    <a:pt x="35" y="21"/>
                  </a:cubicBezTo>
                  <a:cubicBezTo>
                    <a:pt x="36" y="22"/>
                    <a:pt x="36" y="22"/>
                    <a:pt x="36" y="22"/>
                  </a:cubicBezTo>
                  <a:cubicBezTo>
                    <a:pt x="36" y="45"/>
                    <a:pt x="36" y="45"/>
                    <a:pt x="36" y="45"/>
                  </a:cubicBezTo>
                  <a:cubicBezTo>
                    <a:pt x="16" y="45"/>
                    <a:pt x="16" y="45"/>
                    <a:pt x="16" y="45"/>
                  </a:cubicBezTo>
                  <a:cubicBezTo>
                    <a:pt x="7" y="45"/>
                    <a:pt x="0" y="52"/>
                    <a:pt x="0" y="61"/>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61"/>
                  </a:lnTo>
                  <a:close/>
                  <a:moveTo>
                    <a:pt x="145" y="190"/>
                  </a:moveTo>
                  <a:cubicBezTo>
                    <a:pt x="16" y="190"/>
                    <a:pt x="16" y="190"/>
                    <a:pt x="16" y="190"/>
                  </a:cubicBezTo>
                  <a:cubicBezTo>
                    <a:pt x="9" y="190"/>
                    <a:pt x="4" y="184"/>
                    <a:pt x="4" y="178"/>
                  </a:cubicBezTo>
                  <a:cubicBezTo>
                    <a:pt x="4" y="61"/>
                    <a:pt x="4" y="61"/>
                    <a:pt x="4" y="61"/>
                  </a:cubicBezTo>
                  <a:cubicBezTo>
                    <a:pt x="4" y="54"/>
                    <a:pt x="9" y="49"/>
                    <a:pt x="16" y="49"/>
                  </a:cubicBezTo>
                  <a:cubicBezTo>
                    <a:pt x="145" y="49"/>
                    <a:pt x="145" y="49"/>
                    <a:pt x="145" y="49"/>
                  </a:cubicBezTo>
                  <a:lnTo>
                    <a:pt x="145" y="190"/>
                  </a:lnTo>
                  <a:close/>
                  <a:moveTo>
                    <a:pt x="190" y="178"/>
                  </a:moveTo>
                  <a:cubicBezTo>
                    <a:pt x="190" y="184"/>
                    <a:pt x="184" y="190"/>
                    <a:pt x="178" y="190"/>
                  </a:cubicBezTo>
                  <a:cubicBezTo>
                    <a:pt x="148" y="190"/>
                    <a:pt x="148" y="190"/>
                    <a:pt x="148" y="190"/>
                  </a:cubicBezTo>
                  <a:cubicBezTo>
                    <a:pt x="148" y="49"/>
                    <a:pt x="148" y="49"/>
                    <a:pt x="148" y="49"/>
                  </a:cubicBezTo>
                  <a:cubicBezTo>
                    <a:pt x="178" y="49"/>
                    <a:pt x="178" y="49"/>
                    <a:pt x="178" y="49"/>
                  </a:cubicBezTo>
                  <a:cubicBezTo>
                    <a:pt x="184" y="49"/>
                    <a:pt x="190" y="54"/>
                    <a:pt x="190" y="61"/>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Oval 378"/>
            <p:cNvSpPr>
              <a:spLocks noChangeArrowheads="1"/>
            </p:cNvSpPr>
            <p:nvPr/>
          </p:nvSpPr>
          <p:spPr bwMode="auto">
            <a:xfrm>
              <a:off x="8370888" y="5541963"/>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 name="Oval 379"/>
            <p:cNvSpPr>
              <a:spLocks noChangeArrowheads="1"/>
            </p:cNvSpPr>
            <p:nvPr/>
          </p:nvSpPr>
          <p:spPr bwMode="auto">
            <a:xfrm>
              <a:off x="8361363" y="5399088"/>
              <a:ext cx="26988"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3" name="Group 352"/>
          <p:cNvGrpSpPr/>
          <p:nvPr/>
        </p:nvGrpSpPr>
        <p:grpSpPr>
          <a:xfrm>
            <a:off x="8848729" y="5216530"/>
            <a:ext cx="436563" cy="434975"/>
            <a:chOff x="8848726" y="5216525"/>
            <a:chExt cx="436563" cy="434975"/>
          </a:xfrm>
          <a:solidFill>
            <a:schemeClr val="tx2">
              <a:lumMod val="20000"/>
              <a:lumOff val="80000"/>
            </a:schemeClr>
          </a:solidFill>
        </p:grpSpPr>
        <p:sp>
          <p:nvSpPr>
            <p:cNvPr id="354" name="Freeform 380"/>
            <p:cNvSpPr>
              <a:spLocks noEditPoints="1"/>
            </p:cNvSpPr>
            <p:nvPr/>
          </p:nvSpPr>
          <p:spPr bwMode="auto">
            <a:xfrm>
              <a:off x="9002713" y="5451475"/>
              <a:ext cx="47625" cy="49213"/>
            </a:xfrm>
            <a:custGeom>
              <a:avLst/>
              <a:gdLst>
                <a:gd name="T0" fmla="*/ 11 w 21"/>
                <a:gd name="T1" fmla="*/ 0 h 22"/>
                <a:gd name="T2" fmla="*/ 0 w 21"/>
                <a:gd name="T3" fmla="*/ 11 h 22"/>
                <a:gd name="T4" fmla="*/ 11 w 21"/>
                <a:gd name="T5" fmla="*/ 22 h 22"/>
                <a:gd name="T6" fmla="*/ 15 w 21"/>
                <a:gd name="T7" fmla="*/ 21 h 22"/>
                <a:gd name="T8" fmla="*/ 21 w 21"/>
                <a:gd name="T9" fmla="*/ 18 h 22"/>
                <a:gd name="T10" fmla="*/ 21 w 21"/>
                <a:gd name="T11" fmla="*/ 11 h 22"/>
                <a:gd name="T12" fmla="*/ 21 w 21"/>
                <a:gd name="T13" fmla="*/ 11 h 22"/>
                <a:gd name="T14" fmla="*/ 11 w 21"/>
                <a:gd name="T15" fmla="*/ 0 h 22"/>
                <a:gd name="T16" fmla="*/ 11 w 21"/>
                <a:gd name="T17" fmla="*/ 18 h 22"/>
                <a:gd name="T18" fmla="*/ 3 w 21"/>
                <a:gd name="T19" fmla="*/ 11 h 22"/>
                <a:gd name="T20" fmla="*/ 11 w 21"/>
                <a:gd name="T21" fmla="*/ 4 h 22"/>
                <a:gd name="T22" fmla="*/ 18 w 21"/>
                <a:gd name="T23" fmla="*/ 11 h 22"/>
                <a:gd name="T24" fmla="*/ 11 w 21"/>
                <a:gd name="T25"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11" y="0"/>
                  </a:moveTo>
                  <a:cubicBezTo>
                    <a:pt x="5" y="0"/>
                    <a:pt x="0" y="5"/>
                    <a:pt x="0" y="11"/>
                  </a:cubicBezTo>
                  <a:cubicBezTo>
                    <a:pt x="0" y="17"/>
                    <a:pt x="5" y="22"/>
                    <a:pt x="11" y="22"/>
                  </a:cubicBezTo>
                  <a:cubicBezTo>
                    <a:pt x="12" y="22"/>
                    <a:pt x="14" y="21"/>
                    <a:pt x="15" y="21"/>
                  </a:cubicBezTo>
                  <a:cubicBezTo>
                    <a:pt x="21" y="18"/>
                    <a:pt x="21" y="18"/>
                    <a:pt x="21" y="18"/>
                  </a:cubicBezTo>
                  <a:cubicBezTo>
                    <a:pt x="21" y="11"/>
                    <a:pt x="21" y="11"/>
                    <a:pt x="21" y="11"/>
                  </a:cubicBezTo>
                  <a:cubicBezTo>
                    <a:pt x="21" y="11"/>
                    <a:pt x="21" y="11"/>
                    <a:pt x="21" y="11"/>
                  </a:cubicBezTo>
                  <a:cubicBezTo>
                    <a:pt x="21" y="5"/>
                    <a:pt x="17" y="0"/>
                    <a:pt x="11" y="0"/>
                  </a:cubicBezTo>
                  <a:close/>
                  <a:moveTo>
                    <a:pt x="11" y="18"/>
                  </a:moveTo>
                  <a:cubicBezTo>
                    <a:pt x="7" y="18"/>
                    <a:pt x="3" y="15"/>
                    <a:pt x="3" y="11"/>
                  </a:cubicBezTo>
                  <a:cubicBezTo>
                    <a:pt x="3" y="7"/>
                    <a:pt x="7" y="4"/>
                    <a:pt x="11" y="4"/>
                  </a:cubicBezTo>
                  <a:cubicBezTo>
                    <a:pt x="15" y="4"/>
                    <a:pt x="18" y="7"/>
                    <a:pt x="18" y="11"/>
                  </a:cubicBezTo>
                  <a:cubicBezTo>
                    <a:pt x="18" y="15"/>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 name="Freeform 381"/>
            <p:cNvSpPr>
              <a:spLocks noEditPoints="1"/>
            </p:cNvSpPr>
            <p:nvPr/>
          </p:nvSpPr>
          <p:spPr bwMode="auto">
            <a:xfrm>
              <a:off x="8848726" y="5216525"/>
              <a:ext cx="436563" cy="434975"/>
            </a:xfrm>
            <a:custGeom>
              <a:avLst/>
              <a:gdLst>
                <a:gd name="T0" fmla="*/ 178 w 193"/>
                <a:gd name="T1" fmla="*/ 0 h 193"/>
                <a:gd name="T2" fmla="*/ 0 w 193"/>
                <a:gd name="T3" fmla="*/ 16 h 193"/>
                <a:gd name="T4" fmla="*/ 15 w 193"/>
                <a:gd name="T5" fmla="*/ 193 h 193"/>
                <a:gd name="T6" fmla="*/ 193 w 193"/>
                <a:gd name="T7" fmla="*/ 178 h 193"/>
                <a:gd name="T8" fmla="*/ 189 w 193"/>
                <a:gd name="T9" fmla="*/ 178 h 193"/>
                <a:gd name="T10" fmla="*/ 15 w 193"/>
                <a:gd name="T11" fmla="*/ 190 h 193"/>
                <a:gd name="T12" fmla="*/ 4 w 193"/>
                <a:gd name="T13" fmla="*/ 121 h 193"/>
                <a:gd name="T14" fmla="*/ 28 w 193"/>
                <a:gd name="T15" fmla="*/ 123 h 193"/>
                <a:gd name="T16" fmla="*/ 107 w 193"/>
                <a:gd name="T17" fmla="*/ 158 h 193"/>
                <a:gd name="T18" fmla="*/ 157 w 193"/>
                <a:gd name="T19" fmla="*/ 157 h 193"/>
                <a:gd name="T20" fmla="*/ 189 w 193"/>
                <a:gd name="T21" fmla="*/ 121 h 193"/>
                <a:gd name="T22" fmla="*/ 133 w 193"/>
                <a:gd name="T23" fmla="*/ 54 h 193"/>
                <a:gd name="T24" fmla="*/ 127 w 193"/>
                <a:gd name="T25" fmla="*/ 64 h 193"/>
                <a:gd name="T26" fmla="*/ 118 w 193"/>
                <a:gd name="T27" fmla="*/ 81 h 193"/>
                <a:gd name="T28" fmla="*/ 79 w 193"/>
                <a:gd name="T29" fmla="*/ 63 h 193"/>
                <a:gd name="T30" fmla="*/ 40 w 193"/>
                <a:gd name="T31" fmla="*/ 80 h 193"/>
                <a:gd name="T32" fmla="*/ 153 w 193"/>
                <a:gd name="T33" fmla="*/ 40 h 193"/>
                <a:gd name="T34" fmla="*/ 113 w 193"/>
                <a:gd name="T35" fmla="*/ 154 h 193"/>
                <a:gd name="T36" fmla="*/ 130 w 193"/>
                <a:gd name="T37" fmla="*/ 115 h 193"/>
                <a:gd name="T38" fmla="*/ 120 w 193"/>
                <a:gd name="T39" fmla="*/ 84 h 193"/>
                <a:gd name="T40" fmla="*/ 133 w 193"/>
                <a:gd name="T41" fmla="*/ 67 h 193"/>
                <a:gd name="T42" fmla="*/ 133 w 193"/>
                <a:gd name="T43" fmla="*/ 54 h 193"/>
                <a:gd name="T44" fmla="*/ 114 w 193"/>
                <a:gd name="T45" fmla="*/ 83 h 193"/>
                <a:gd name="T46" fmla="*/ 89 w 193"/>
                <a:gd name="T47" fmla="*/ 125 h 193"/>
                <a:gd name="T48" fmla="*/ 80 w 193"/>
                <a:gd name="T49" fmla="*/ 138 h 193"/>
                <a:gd name="T50" fmla="*/ 74 w 193"/>
                <a:gd name="T51" fmla="*/ 150 h 193"/>
                <a:gd name="T52" fmla="*/ 78 w 193"/>
                <a:gd name="T53" fmla="*/ 148 h 193"/>
                <a:gd name="T54" fmla="*/ 82 w 193"/>
                <a:gd name="T55" fmla="*/ 145 h 193"/>
                <a:gd name="T56" fmla="*/ 82 w 193"/>
                <a:gd name="T57" fmla="*/ 140 h 193"/>
                <a:gd name="T58" fmla="*/ 86 w 193"/>
                <a:gd name="T59" fmla="*/ 136 h 193"/>
                <a:gd name="T60" fmla="*/ 120 w 193"/>
                <a:gd name="T61" fmla="*/ 91 h 193"/>
                <a:gd name="T62" fmla="*/ 79 w 193"/>
                <a:gd name="T63" fmla="*/ 163 h 193"/>
                <a:gd name="T64" fmla="*/ 79 w 193"/>
                <a:gd name="T65" fmla="*/ 67 h 193"/>
                <a:gd name="T66" fmla="*/ 157 w 193"/>
                <a:gd name="T67" fmla="*/ 117 h 193"/>
                <a:gd name="T68" fmla="*/ 36 w 193"/>
                <a:gd name="T69" fmla="*/ 36 h 193"/>
                <a:gd name="T70" fmla="*/ 36 w 193"/>
                <a:gd name="T71" fmla="*/ 86 h 193"/>
                <a:gd name="T72" fmla="*/ 27 w 193"/>
                <a:gd name="T73" fmla="*/ 117 h 193"/>
                <a:gd name="T74" fmla="*/ 4 w 193"/>
                <a:gd name="T75" fmla="*/ 16 h 193"/>
                <a:gd name="T76" fmla="*/ 178 w 193"/>
                <a:gd name="T77" fmla="*/ 4 h 193"/>
                <a:gd name="T78" fmla="*/ 189 w 193"/>
                <a:gd name="T79" fmla="*/ 11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21"/>
                    <a:pt x="4" y="121"/>
                    <a:pt x="4" y="121"/>
                  </a:cubicBezTo>
                  <a:cubicBezTo>
                    <a:pt x="28" y="121"/>
                    <a:pt x="28" y="121"/>
                    <a:pt x="28" y="121"/>
                  </a:cubicBezTo>
                  <a:cubicBezTo>
                    <a:pt x="28" y="123"/>
                    <a:pt x="28" y="123"/>
                    <a:pt x="28" y="123"/>
                  </a:cubicBezTo>
                  <a:cubicBezTo>
                    <a:pt x="32" y="148"/>
                    <a:pt x="53" y="166"/>
                    <a:pt x="79" y="166"/>
                  </a:cubicBezTo>
                  <a:cubicBezTo>
                    <a:pt x="89" y="166"/>
                    <a:pt x="99" y="163"/>
                    <a:pt x="107" y="158"/>
                  </a:cubicBezTo>
                  <a:cubicBezTo>
                    <a:pt x="108" y="157"/>
                    <a:pt x="108" y="157"/>
                    <a:pt x="108" y="157"/>
                  </a:cubicBezTo>
                  <a:cubicBezTo>
                    <a:pt x="157" y="157"/>
                    <a:pt x="157" y="157"/>
                    <a:pt x="157" y="157"/>
                  </a:cubicBezTo>
                  <a:cubicBezTo>
                    <a:pt x="157" y="121"/>
                    <a:pt x="157" y="121"/>
                    <a:pt x="157" y="121"/>
                  </a:cubicBezTo>
                  <a:cubicBezTo>
                    <a:pt x="189" y="121"/>
                    <a:pt x="189" y="121"/>
                    <a:pt x="189" y="121"/>
                  </a:cubicBezTo>
                  <a:lnTo>
                    <a:pt x="189" y="178"/>
                  </a:lnTo>
                  <a:close/>
                  <a:moveTo>
                    <a:pt x="133" y="54"/>
                  </a:moveTo>
                  <a:cubicBezTo>
                    <a:pt x="129" y="54"/>
                    <a:pt x="126" y="57"/>
                    <a:pt x="126" y="61"/>
                  </a:cubicBezTo>
                  <a:cubicBezTo>
                    <a:pt x="126" y="62"/>
                    <a:pt x="127" y="63"/>
                    <a:pt x="127" y="64"/>
                  </a:cubicBezTo>
                  <a:cubicBezTo>
                    <a:pt x="128" y="65"/>
                    <a:pt x="128" y="65"/>
                    <a:pt x="128" y="65"/>
                  </a:cubicBezTo>
                  <a:cubicBezTo>
                    <a:pt x="118" y="81"/>
                    <a:pt x="118" y="81"/>
                    <a:pt x="118" y="81"/>
                  </a:cubicBezTo>
                  <a:cubicBezTo>
                    <a:pt x="115" y="79"/>
                    <a:pt x="115" y="79"/>
                    <a:pt x="115" y="79"/>
                  </a:cubicBezTo>
                  <a:cubicBezTo>
                    <a:pt x="106" y="69"/>
                    <a:pt x="93" y="63"/>
                    <a:pt x="79" y="63"/>
                  </a:cubicBezTo>
                  <a:cubicBezTo>
                    <a:pt x="66" y="63"/>
                    <a:pt x="54" y="68"/>
                    <a:pt x="44" y="77"/>
                  </a:cubicBezTo>
                  <a:cubicBezTo>
                    <a:pt x="40" y="80"/>
                    <a:pt x="40" y="80"/>
                    <a:pt x="40" y="80"/>
                  </a:cubicBezTo>
                  <a:cubicBezTo>
                    <a:pt x="40" y="40"/>
                    <a:pt x="40" y="40"/>
                    <a:pt x="40" y="40"/>
                  </a:cubicBezTo>
                  <a:cubicBezTo>
                    <a:pt x="153" y="40"/>
                    <a:pt x="153" y="40"/>
                    <a:pt x="153" y="40"/>
                  </a:cubicBezTo>
                  <a:cubicBezTo>
                    <a:pt x="153" y="154"/>
                    <a:pt x="153" y="154"/>
                    <a:pt x="153" y="154"/>
                  </a:cubicBezTo>
                  <a:cubicBezTo>
                    <a:pt x="113" y="154"/>
                    <a:pt x="113" y="154"/>
                    <a:pt x="113" y="154"/>
                  </a:cubicBezTo>
                  <a:cubicBezTo>
                    <a:pt x="117" y="149"/>
                    <a:pt x="117" y="149"/>
                    <a:pt x="117" y="149"/>
                  </a:cubicBezTo>
                  <a:cubicBezTo>
                    <a:pt x="125" y="140"/>
                    <a:pt x="130" y="127"/>
                    <a:pt x="130" y="115"/>
                  </a:cubicBezTo>
                  <a:cubicBezTo>
                    <a:pt x="130" y="104"/>
                    <a:pt x="127" y="94"/>
                    <a:pt x="121" y="86"/>
                  </a:cubicBezTo>
                  <a:cubicBezTo>
                    <a:pt x="120" y="84"/>
                    <a:pt x="120" y="84"/>
                    <a:pt x="120" y="84"/>
                  </a:cubicBezTo>
                  <a:cubicBezTo>
                    <a:pt x="132" y="67"/>
                    <a:pt x="132" y="67"/>
                    <a:pt x="132" y="67"/>
                  </a:cubicBezTo>
                  <a:cubicBezTo>
                    <a:pt x="133" y="67"/>
                    <a:pt x="133" y="67"/>
                    <a:pt x="133" y="67"/>
                  </a:cubicBezTo>
                  <a:cubicBezTo>
                    <a:pt x="136" y="67"/>
                    <a:pt x="139" y="64"/>
                    <a:pt x="139" y="61"/>
                  </a:cubicBezTo>
                  <a:cubicBezTo>
                    <a:pt x="139" y="57"/>
                    <a:pt x="136" y="54"/>
                    <a:pt x="133" y="54"/>
                  </a:cubicBezTo>
                  <a:close/>
                  <a:moveTo>
                    <a:pt x="79" y="67"/>
                  </a:moveTo>
                  <a:cubicBezTo>
                    <a:pt x="92" y="67"/>
                    <a:pt x="105" y="73"/>
                    <a:pt x="114" y="83"/>
                  </a:cubicBezTo>
                  <a:cubicBezTo>
                    <a:pt x="116" y="85"/>
                    <a:pt x="116" y="85"/>
                    <a:pt x="116" y="85"/>
                  </a:cubicBezTo>
                  <a:cubicBezTo>
                    <a:pt x="89" y="125"/>
                    <a:pt x="89" y="125"/>
                    <a:pt x="89" y="125"/>
                  </a:cubicBezTo>
                  <a:cubicBezTo>
                    <a:pt x="89" y="125"/>
                    <a:pt x="89" y="125"/>
                    <a:pt x="89" y="125"/>
                  </a:cubicBezTo>
                  <a:cubicBezTo>
                    <a:pt x="80" y="138"/>
                    <a:pt x="80" y="138"/>
                    <a:pt x="80" y="138"/>
                  </a:cubicBezTo>
                  <a:cubicBezTo>
                    <a:pt x="78" y="137"/>
                    <a:pt x="78" y="137"/>
                    <a:pt x="78" y="137"/>
                  </a:cubicBezTo>
                  <a:cubicBezTo>
                    <a:pt x="74" y="150"/>
                    <a:pt x="74" y="150"/>
                    <a:pt x="74" y="150"/>
                  </a:cubicBezTo>
                  <a:cubicBezTo>
                    <a:pt x="75" y="151"/>
                    <a:pt x="75" y="151"/>
                    <a:pt x="75" y="151"/>
                  </a:cubicBezTo>
                  <a:cubicBezTo>
                    <a:pt x="78" y="148"/>
                    <a:pt x="78" y="148"/>
                    <a:pt x="78" y="148"/>
                  </a:cubicBezTo>
                  <a:cubicBezTo>
                    <a:pt x="85" y="149"/>
                    <a:pt x="85" y="149"/>
                    <a:pt x="85" y="149"/>
                  </a:cubicBezTo>
                  <a:cubicBezTo>
                    <a:pt x="82" y="145"/>
                    <a:pt x="82" y="145"/>
                    <a:pt x="82" y="145"/>
                  </a:cubicBezTo>
                  <a:cubicBezTo>
                    <a:pt x="85" y="142"/>
                    <a:pt x="85" y="142"/>
                    <a:pt x="85" y="142"/>
                  </a:cubicBezTo>
                  <a:cubicBezTo>
                    <a:pt x="82" y="140"/>
                    <a:pt x="82" y="140"/>
                    <a:pt x="82" y="140"/>
                  </a:cubicBezTo>
                  <a:cubicBezTo>
                    <a:pt x="85" y="136"/>
                    <a:pt x="85" y="136"/>
                    <a:pt x="85" y="136"/>
                  </a:cubicBezTo>
                  <a:cubicBezTo>
                    <a:pt x="86" y="136"/>
                    <a:pt x="86" y="136"/>
                    <a:pt x="86" y="136"/>
                  </a:cubicBezTo>
                  <a:cubicBezTo>
                    <a:pt x="118" y="88"/>
                    <a:pt x="118" y="88"/>
                    <a:pt x="118" y="88"/>
                  </a:cubicBezTo>
                  <a:cubicBezTo>
                    <a:pt x="120" y="91"/>
                    <a:pt x="120" y="91"/>
                    <a:pt x="120" y="91"/>
                  </a:cubicBezTo>
                  <a:cubicBezTo>
                    <a:pt x="124" y="99"/>
                    <a:pt x="126" y="107"/>
                    <a:pt x="126" y="115"/>
                  </a:cubicBezTo>
                  <a:cubicBezTo>
                    <a:pt x="126" y="141"/>
                    <a:pt x="105" y="163"/>
                    <a:pt x="79" y="163"/>
                  </a:cubicBezTo>
                  <a:cubicBezTo>
                    <a:pt x="52" y="163"/>
                    <a:pt x="31" y="141"/>
                    <a:pt x="31" y="115"/>
                  </a:cubicBezTo>
                  <a:cubicBezTo>
                    <a:pt x="31" y="89"/>
                    <a:pt x="52" y="67"/>
                    <a:pt x="79" y="67"/>
                  </a:cubicBezTo>
                  <a:close/>
                  <a:moveTo>
                    <a:pt x="189" y="117"/>
                  </a:moveTo>
                  <a:cubicBezTo>
                    <a:pt x="157" y="117"/>
                    <a:pt x="157" y="117"/>
                    <a:pt x="157" y="117"/>
                  </a:cubicBezTo>
                  <a:cubicBezTo>
                    <a:pt x="157" y="36"/>
                    <a:pt x="157" y="36"/>
                    <a:pt x="157" y="36"/>
                  </a:cubicBezTo>
                  <a:cubicBezTo>
                    <a:pt x="36" y="36"/>
                    <a:pt x="36" y="36"/>
                    <a:pt x="36" y="36"/>
                  </a:cubicBezTo>
                  <a:cubicBezTo>
                    <a:pt x="36" y="86"/>
                    <a:pt x="36" y="86"/>
                    <a:pt x="36" y="86"/>
                  </a:cubicBezTo>
                  <a:cubicBezTo>
                    <a:pt x="36" y="86"/>
                    <a:pt x="36" y="86"/>
                    <a:pt x="36" y="86"/>
                  </a:cubicBezTo>
                  <a:cubicBezTo>
                    <a:pt x="30" y="95"/>
                    <a:pt x="27" y="105"/>
                    <a:pt x="27" y="115"/>
                  </a:cubicBezTo>
                  <a:cubicBezTo>
                    <a:pt x="27" y="117"/>
                    <a:pt x="27" y="117"/>
                    <a:pt x="27" y="117"/>
                  </a:cubicBezTo>
                  <a:cubicBezTo>
                    <a:pt x="4" y="117"/>
                    <a:pt x="4" y="117"/>
                    <a:pt x="4" y="117"/>
                  </a:cubicBezTo>
                  <a:cubicBezTo>
                    <a:pt x="4" y="16"/>
                    <a:pt x="4" y="16"/>
                    <a:pt x="4" y="16"/>
                  </a:cubicBezTo>
                  <a:cubicBezTo>
                    <a:pt x="4" y="9"/>
                    <a:pt x="9" y="4"/>
                    <a:pt x="15" y="4"/>
                  </a:cubicBezTo>
                  <a:cubicBezTo>
                    <a:pt x="178" y="4"/>
                    <a:pt x="178" y="4"/>
                    <a:pt x="178" y="4"/>
                  </a:cubicBezTo>
                  <a:cubicBezTo>
                    <a:pt x="184" y="4"/>
                    <a:pt x="189" y="9"/>
                    <a:pt x="189" y="16"/>
                  </a:cubicBezTo>
                  <a:lnTo>
                    <a:pt x="189" y="1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6" name="Oval 382"/>
            <p:cNvSpPr>
              <a:spLocks noChangeArrowheads="1"/>
            </p:cNvSpPr>
            <p:nvPr/>
          </p:nvSpPr>
          <p:spPr bwMode="auto">
            <a:xfrm>
              <a:off x="9153526" y="5521325"/>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7" name="Group 356"/>
          <p:cNvGrpSpPr/>
          <p:nvPr/>
        </p:nvGrpSpPr>
        <p:grpSpPr>
          <a:xfrm>
            <a:off x="9704389" y="5216525"/>
            <a:ext cx="436563" cy="434976"/>
            <a:chOff x="9704388" y="5216525"/>
            <a:chExt cx="436563" cy="434976"/>
          </a:xfrm>
          <a:solidFill>
            <a:schemeClr val="tx2">
              <a:lumMod val="20000"/>
              <a:lumOff val="80000"/>
            </a:schemeClr>
          </a:solidFill>
        </p:grpSpPr>
        <p:sp>
          <p:nvSpPr>
            <p:cNvPr id="358" name="Freeform 383"/>
            <p:cNvSpPr>
              <a:spLocks noEditPoints="1"/>
            </p:cNvSpPr>
            <p:nvPr/>
          </p:nvSpPr>
          <p:spPr bwMode="auto">
            <a:xfrm>
              <a:off x="9866313" y="5216525"/>
              <a:ext cx="111125" cy="111125"/>
            </a:xfrm>
            <a:custGeom>
              <a:avLst/>
              <a:gdLst>
                <a:gd name="T0" fmla="*/ 0 w 49"/>
                <a:gd name="T1" fmla="*/ 34 h 49"/>
                <a:gd name="T2" fmla="*/ 15 w 49"/>
                <a:gd name="T3" fmla="*/ 49 h 49"/>
                <a:gd name="T4" fmla="*/ 33 w 49"/>
                <a:gd name="T5" fmla="*/ 49 h 49"/>
                <a:gd name="T6" fmla="*/ 49 w 49"/>
                <a:gd name="T7" fmla="*/ 34 h 49"/>
                <a:gd name="T8" fmla="*/ 49 w 49"/>
                <a:gd name="T9" fmla="*/ 16 h 49"/>
                <a:gd name="T10" fmla="*/ 33 w 49"/>
                <a:gd name="T11" fmla="*/ 0 h 49"/>
                <a:gd name="T12" fmla="*/ 15 w 49"/>
                <a:gd name="T13" fmla="*/ 0 h 49"/>
                <a:gd name="T14" fmla="*/ 0 w 49"/>
                <a:gd name="T15" fmla="*/ 16 h 49"/>
                <a:gd name="T16" fmla="*/ 0 w 49"/>
                <a:gd name="T17" fmla="*/ 34 h 49"/>
                <a:gd name="T18" fmla="*/ 4 w 49"/>
                <a:gd name="T19" fmla="*/ 16 h 49"/>
                <a:gd name="T20" fmla="*/ 15 w 49"/>
                <a:gd name="T21" fmla="*/ 4 h 49"/>
                <a:gd name="T22" fmla="*/ 33 w 49"/>
                <a:gd name="T23" fmla="*/ 4 h 49"/>
                <a:gd name="T24" fmla="*/ 45 w 49"/>
                <a:gd name="T25" fmla="*/ 16 h 49"/>
                <a:gd name="T26" fmla="*/ 45 w 49"/>
                <a:gd name="T27" fmla="*/ 34 h 49"/>
                <a:gd name="T28" fmla="*/ 33 w 49"/>
                <a:gd name="T29" fmla="*/ 45 h 49"/>
                <a:gd name="T30" fmla="*/ 15 w 49"/>
                <a:gd name="T31" fmla="*/ 45 h 49"/>
                <a:gd name="T32" fmla="*/ 4 w 49"/>
                <a:gd name="T33" fmla="*/ 34 h 49"/>
                <a:gd name="T34" fmla="*/ 4 w 49"/>
                <a:gd name="T35" fmla="*/ 1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0" y="34"/>
                  </a:moveTo>
                  <a:cubicBezTo>
                    <a:pt x="0" y="42"/>
                    <a:pt x="7" y="49"/>
                    <a:pt x="15" y="49"/>
                  </a:cubicBezTo>
                  <a:cubicBezTo>
                    <a:pt x="33" y="49"/>
                    <a:pt x="33" y="49"/>
                    <a:pt x="33" y="49"/>
                  </a:cubicBezTo>
                  <a:cubicBezTo>
                    <a:pt x="42" y="49"/>
                    <a:pt x="49" y="42"/>
                    <a:pt x="49" y="34"/>
                  </a:cubicBezTo>
                  <a:cubicBezTo>
                    <a:pt x="49" y="16"/>
                    <a:pt x="49" y="16"/>
                    <a:pt x="49" y="16"/>
                  </a:cubicBezTo>
                  <a:cubicBezTo>
                    <a:pt x="49" y="7"/>
                    <a:pt x="42" y="0"/>
                    <a:pt x="33" y="0"/>
                  </a:cubicBezTo>
                  <a:cubicBezTo>
                    <a:pt x="15" y="0"/>
                    <a:pt x="15" y="0"/>
                    <a:pt x="15" y="0"/>
                  </a:cubicBezTo>
                  <a:cubicBezTo>
                    <a:pt x="7" y="0"/>
                    <a:pt x="0" y="7"/>
                    <a:pt x="0" y="16"/>
                  </a:cubicBezTo>
                  <a:lnTo>
                    <a:pt x="0" y="34"/>
                  </a:lnTo>
                  <a:close/>
                  <a:moveTo>
                    <a:pt x="4" y="16"/>
                  </a:moveTo>
                  <a:cubicBezTo>
                    <a:pt x="4" y="9"/>
                    <a:pt x="9" y="4"/>
                    <a:pt x="15" y="4"/>
                  </a:cubicBezTo>
                  <a:cubicBezTo>
                    <a:pt x="33" y="4"/>
                    <a:pt x="33" y="4"/>
                    <a:pt x="33" y="4"/>
                  </a:cubicBezTo>
                  <a:cubicBezTo>
                    <a:pt x="40" y="4"/>
                    <a:pt x="45" y="9"/>
                    <a:pt x="45" y="16"/>
                  </a:cubicBezTo>
                  <a:cubicBezTo>
                    <a:pt x="45" y="34"/>
                    <a:pt x="45" y="34"/>
                    <a:pt x="45" y="34"/>
                  </a:cubicBezTo>
                  <a:cubicBezTo>
                    <a:pt x="45" y="40"/>
                    <a:pt x="40" y="45"/>
                    <a:pt x="33" y="45"/>
                  </a:cubicBezTo>
                  <a:cubicBezTo>
                    <a:pt x="15" y="45"/>
                    <a:pt x="15" y="45"/>
                    <a:pt x="15" y="45"/>
                  </a:cubicBezTo>
                  <a:cubicBezTo>
                    <a:pt x="9" y="45"/>
                    <a:pt x="4" y="40"/>
                    <a:pt x="4" y="34"/>
                  </a:cubicBezTo>
                  <a:lnTo>
                    <a:pt x="4"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 name="Freeform 384"/>
            <p:cNvSpPr>
              <a:spLocks noEditPoints="1"/>
            </p:cNvSpPr>
            <p:nvPr/>
          </p:nvSpPr>
          <p:spPr bwMode="auto">
            <a:xfrm>
              <a:off x="9866313" y="5541963"/>
              <a:ext cx="111125" cy="109538"/>
            </a:xfrm>
            <a:custGeom>
              <a:avLst/>
              <a:gdLst>
                <a:gd name="T0" fmla="*/ 49 w 49"/>
                <a:gd name="T1" fmla="*/ 16 h 49"/>
                <a:gd name="T2" fmla="*/ 33 w 49"/>
                <a:gd name="T3" fmla="*/ 0 h 49"/>
                <a:gd name="T4" fmla="*/ 15 w 49"/>
                <a:gd name="T5" fmla="*/ 0 h 49"/>
                <a:gd name="T6" fmla="*/ 0 w 49"/>
                <a:gd name="T7" fmla="*/ 16 h 49"/>
                <a:gd name="T8" fmla="*/ 0 w 49"/>
                <a:gd name="T9" fmla="*/ 34 h 49"/>
                <a:gd name="T10" fmla="*/ 15 w 49"/>
                <a:gd name="T11" fmla="*/ 49 h 49"/>
                <a:gd name="T12" fmla="*/ 33 w 49"/>
                <a:gd name="T13" fmla="*/ 49 h 49"/>
                <a:gd name="T14" fmla="*/ 49 w 49"/>
                <a:gd name="T15" fmla="*/ 34 h 49"/>
                <a:gd name="T16" fmla="*/ 49 w 49"/>
                <a:gd name="T17" fmla="*/ 16 h 49"/>
                <a:gd name="T18" fmla="*/ 45 w 49"/>
                <a:gd name="T19" fmla="*/ 34 h 49"/>
                <a:gd name="T20" fmla="*/ 33 w 49"/>
                <a:gd name="T21" fmla="*/ 46 h 49"/>
                <a:gd name="T22" fmla="*/ 15 w 49"/>
                <a:gd name="T23" fmla="*/ 46 h 49"/>
                <a:gd name="T24" fmla="*/ 4 w 49"/>
                <a:gd name="T25" fmla="*/ 34 h 49"/>
                <a:gd name="T26" fmla="*/ 4 w 49"/>
                <a:gd name="T27" fmla="*/ 16 h 49"/>
                <a:gd name="T28" fmla="*/ 15 w 49"/>
                <a:gd name="T29" fmla="*/ 4 h 49"/>
                <a:gd name="T30" fmla="*/ 33 w 49"/>
                <a:gd name="T31" fmla="*/ 4 h 49"/>
                <a:gd name="T32" fmla="*/ 45 w 49"/>
                <a:gd name="T33" fmla="*/ 16 h 49"/>
                <a:gd name="T34" fmla="*/ 45 w 49"/>
                <a:gd name="T35"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49" y="16"/>
                  </a:moveTo>
                  <a:cubicBezTo>
                    <a:pt x="49" y="7"/>
                    <a:pt x="42" y="0"/>
                    <a:pt x="33" y="0"/>
                  </a:cubicBezTo>
                  <a:cubicBezTo>
                    <a:pt x="15" y="0"/>
                    <a:pt x="15" y="0"/>
                    <a:pt x="15" y="0"/>
                  </a:cubicBezTo>
                  <a:cubicBezTo>
                    <a:pt x="7" y="0"/>
                    <a:pt x="0" y="7"/>
                    <a:pt x="0" y="16"/>
                  </a:cubicBezTo>
                  <a:cubicBezTo>
                    <a:pt x="0" y="34"/>
                    <a:pt x="0" y="34"/>
                    <a:pt x="0" y="34"/>
                  </a:cubicBezTo>
                  <a:cubicBezTo>
                    <a:pt x="0" y="42"/>
                    <a:pt x="7" y="49"/>
                    <a:pt x="15" y="49"/>
                  </a:cubicBezTo>
                  <a:cubicBezTo>
                    <a:pt x="33" y="49"/>
                    <a:pt x="33" y="49"/>
                    <a:pt x="33" y="49"/>
                  </a:cubicBezTo>
                  <a:cubicBezTo>
                    <a:pt x="42" y="49"/>
                    <a:pt x="49" y="42"/>
                    <a:pt x="49" y="34"/>
                  </a:cubicBezTo>
                  <a:lnTo>
                    <a:pt x="49" y="16"/>
                  </a:lnTo>
                  <a:close/>
                  <a:moveTo>
                    <a:pt x="45" y="34"/>
                  </a:moveTo>
                  <a:cubicBezTo>
                    <a:pt x="45" y="40"/>
                    <a:pt x="40" y="46"/>
                    <a:pt x="33" y="46"/>
                  </a:cubicBezTo>
                  <a:cubicBezTo>
                    <a:pt x="15" y="46"/>
                    <a:pt x="15" y="46"/>
                    <a:pt x="15" y="46"/>
                  </a:cubicBezTo>
                  <a:cubicBezTo>
                    <a:pt x="9" y="46"/>
                    <a:pt x="4" y="40"/>
                    <a:pt x="4" y="34"/>
                  </a:cubicBezTo>
                  <a:cubicBezTo>
                    <a:pt x="4" y="16"/>
                    <a:pt x="4" y="16"/>
                    <a:pt x="4" y="16"/>
                  </a:cubicBezTo>
                  <a:cubicBezTo>
                    <a:pt x="4" y="9"/>
                    <a:pt x="9" y="4"/>
                    <a:pt x="15" y="4"/>
                  </a:cubicBezTo>
                  <a:cubicBezTo>
                    <a:pt x="33" y="4"/>
                    <a:pt x="33" y="4"/>
                    <a:pt x="33" y="4"/>
                  </a:cubicBezTo>
                  <a:cubicBezTo>
                    <a:pt x="40" y="4"/>
                    <a:pt x="45" y="9"/>
                    <a:pt x="45" y="16"/>
                  </a:cubicBezTo>
                  <a:lnTo>
                    <a:pt x="4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 name="Freeform 385"/>
            <p:cNvSpPr>
              <a:spLocks noEditPoints="1"/>
            </p:cNvSpPr>
            <p:nvPr/>
          </p:nvSpPr>
          <p:spPr bwMode="auto">
            <a:xfrm>
              <a:off x="10029826" y="5541963"/>
              <a:ext cx="111125" cy="109538"/>
            </a:xfrm>
            <a:custGeom>
              <a:avLst/>
              <a:gdLst>
                <a:gd name="T0" fmla="*/ 49 w 49"/>
                <a:gd name="T1" fmla="*/ 16 h 49"/>
                <a:gd name="T2" fmla="*/ 34 w 49"/>
                <a:gd name="T3" fmla="*/ 0 h 49"/>
                <a:gd name="T4" fmla="*/ 15 w 49"/>
                <a:gd name="T5" fmla="*/ 0 h 49"/>
                <a:gd name="T6" fmla="*/ 0 w 49"/>
                <a:gd name="T7" fmla="*/ 16 h 49"/>
                <a:gd name="T8" fmla="*/ 0 w 49"/>
                <a:gd name="T9" fmla="*/ 34 h 49"/>
                <a:gd name="T10" fmla="*/ 15 w 49"/>
                <a:gd name="T11" fmla="*/ 49 h 49"/>
                <a:gd name="T12" fmla="*/ 34 w 49"/>
                <a:gd name="T13" fmla="*/ 49 h 49"/>
                <a:gd name="T14" fmla="*/ 49 w 49"/>
                <a:gd name="T15" fmla="*/ 34 h 49"/>
                <a:gd name="T16" fmla="*/ 49 w 49"/>
                <a:gd name="T17" fmla="*/ 16 h 49"/>
                <a:gd name="T18" fmla="*/ 45 w 49"/>
                <a:gd name="T19" fmla="*/ 34 h 49"/>
                <a:gd name="T20" fmla="*/ 34 w 49"/>
                <a:gd name="T21" fmla="*/ 46 h 49"/>
                <a:gd name="T22" fmla="*/ 15 w 49"/>
                <a:gd name="T23" fmla="*/ 46 h 49"/>
                <a:gd name="T24" fmla="*/ 4 w 49"/>
                <a:gd name="T25" fmla="*/ 34 h 49"/>
                <a:gd name="T26" fmla="*/ 4 w 49"/>
                <a:gd name="T27" fmla="*/ 16 h 49"/>
                <a:gd name="T28" fmla="*/ 15 w 49"/>
                <a:gd name="T29" fmla="*/ 4 h 49"/>
                <a:gd name="T30" fmla="*/ 34 w 49"/>
                <a:gd name="T31" fmla="*/ 4 h 49"/>
                <a:gd name="T32" fmla="*/ 45 w 49"/>
                <a:gd name="T33" fmla="*/ 16 h 49"/>
                <a:gd name="T34" fmla="*/ 45 w 49"/>
                <a:gd name="T35"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49" y="16"/>
                  </a:moveTo>
                  <a:cubicBezTo>
                    <a:pt x="49" y="7"/>
                    <a:pt x="42" y="0"/>
                    <a:pt x="34" y="0"/>
                  </a:cubicBezTo>
                  <a:cubicBezTo>
                    <a:pt x="15" y="0"/>
                    <a:pt x="15" y="0"/>
                    <a:pt x="15" y="0"/>
                  </a:cubicBezTo>
                  <a:cubicBezTo>
                    <a:pt x="7" y="0"/>
                    <a:pt x="0" y="7"/>
                    <a:pt x="0" y="16"/>
                  </a:cubicBezTo>
                  <a:cubicBezTo>
                    <a:pt x="0" y="34"/>
                    <a:pt x="0" y="34"/>
                    <a:pt x="0" y="34"/>
                  </a:cubicBezTo>
                  <a:cubicBezTo>
                    <a:pt x="0" y="42"/>
                    <a:pt x="7" y="49"/>
                    <a:pt x="15" y="49"/>
                  </a:cubicBezTo>
                  <a:cubicBezTo>
                    <a:pt x="34" y="49"/>
                    <a:pt x="34" y="49"/>
                    <a:pt x="34" y="49"/>
                  </a:cubicBezTo>
                  <a:cubicBezTo>
                    <a:pt x="42" y="49"/>
                    <a:pt x="49" y="42"/>
                    <a:pt x="49" y="34"/>
                  </a:cubicBezTo>
                  <a:lnTo>
                    <a:pt x="49" y="16"/>
                  </a:lnTo>
                  <a:close/>
                  <a:moveTo>
                    <a:pt x="45" y="34"/>
                  </a:moveTo>
                  <a:cubicBezTo>
                    <a:pt x="45" y="40"/>
                    <a:pt x="40" y="46"/>
                    <a:pt x="34" y="46"/>
                  </a:cubicBezTo>
                  <a:cubicBezTo>
                    <a:pt x="15" y="46"/>
                    <a:pt x="15" y="46"/>
                    <a:pt x="15" y="46"/>
                  </a:cubicBezTo>
                  <a:cubicBezTo>
                    <a:pt x="9" y="46"/>
                    <a:pt x="4" y="40"/>
                    <a:pt x="4" y="34"/>
                  </a:cubicBezTo>
                  <a:cubicBezTo>
                    <a:pt x="4" y="16"/>
                    <a:pt x="4" y="16"/>
                    <a:pt x="4" y="16"/>
                  </a:cubicBezTo>
                  <a:cubicBezTo>
                    <a:pt x="4" y="9"/>
                    <a:pt x="9" y="4"/>
                    <a:pt x="15" y="4"/>
                  </a:cubicBezTo>
                  <a:cubicBezTo>
                    <a:pt x="34" y="4"/>
                    <a:pt x="34" y="4"/>
                    <a:pt x="34" y="4"/>
                  </a:cubicBezTo>
                  <a:cubicBezTo>
                    <a:pt x="40" y="4"/>
                    <a:pt x="45" y="9"/>
                    <a:pt x="45" y="16"/>
                  </a:cubicBezTo>
                  <a:lnTo>
                    <a:pt x="4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 name="Freeform 386"/>
            <p:cNvSpPr>
              <a:spLocks noEditPoints="1"/>
            </p:cNvSpPr>
            <p:nvPr/>
          </p:nvSpPr>
          <p:spPr bwMode="auto">
            <a:xfrm>
              <a:off x="9704388" y="5541963"/>
              <a:ext cx="111125" cy="109538"/>
            </a:xfrm>
            <a:custGeom>
              <a:avLst/>
              <a:gdLst>
                <a:gd name="T0" fmla="*/ 49 w 49"/>
                <a:gd name="T1" fmla="*/ 16 h 49"/>
                <a:gd name="T2" fmla="*/ 33 w 49"/>
                <a:gd name="T3" fmla="*/ 0 h 49"/>
                <a:gd name="T4" fmla="*/ 15 w 49"/>
                <a:gd name="T5" fmla="*/ 0 h 49"/>
                <a:gd name="T6" fmla="*/ 0 w 49"/>
                <a:gd name="T7" fmla="*/ 16 h 49"/>
                <a:gd name="T8" fmla="*/ 0 w 49"/>
                <a:gd name="T9" fmla="*/ 34 h 49"/>
                <a:gd name="T10" fmla="*/ 15 w 49"/>
                <a:gd name="T11" fmla="*/ 49 h 49"/>
                <a:gd name="T12" fmla="*/ 33 w 49"/>
                <a:gd name="T13" fmla="*/ 49 h 49"/>
                <a:gd name="T14" fmla="*/ 49 w 49"/>
                <a:gd name="T15" fmla="*/ 34 h 49"/>
                <a:gd name="T16" fmla="*/ 49 w 49"/>
                <a:gd name="T17" fmla="*/ 16 h 49"/>
                <a:gd name="T18" fmla="*/ 45 w 49"/>
                <a:gd name="T19" fmla="*/ 34 h 49"/>
                <a:gd name="T20" fmla="*/ 33 w 49"/>
                <a:gd name="T21" fmla="*/ 46 h 49"/>
                <a:gd name="T22" fmla="*/ 15 w 49"/>
                <a:gd name="T23" fmla="*/ 46 h 49"/>
                <a:gd name="T24" fmla="*/ 4 w 49"/>
                <a:gd name="T25" fmla="*/ 34 h 49"/>
                <a:gd name="T26" fmla="*/ 4 w 49"/>
                <a:gd name="T27" fmla="*/ 16 h 49"/>
                <a:gd name="T28" fmla="*/ 15 w 49"/>
                <a:gd name="T29" fmla="*/ 4 h 49"/>
                <a:gd name="T30" fmla="*/ 33 w 49"/>
                <a:gd name="T31" fmla="*/ 4 h 49"/>
                <a:gd name="T32" fmla="*/ 45 w 49"/>
                <a:gd name="T33" fmla="*/ 16 h 49"/>
                <a:gd name="T34" fmla="*/ 45 w 49"/>
                <a:gd name="T35"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49" y="16"/>
                  </a:moveTo>
                  <a:cubicBezTo>
                    <a:pt x="49" y="7"/>
                    <a:pt x="42" y="0"/>
                    <a:pt x="33" y="0"/>
                  </a:cubicBezTo>
                  <a:cubicBezTo>
                    <a:pt x="15" y="0"/>
                    <a:pt x="15" y="0"/>
                    <a:pt x="15" y="0"/>
                  </a:cubicBezTo>
                  <a:cubicBezTo>
                    <a:pt x="7" y="0"/>
                    <a:pt x="0" y="7"/>
                    <a:pt x="0" y="16"/>
                  </a:cubicBezTo>
                  <a:cubicBezTo>
                    <a:pt x="0" y="34"/>
                    <a:pt x="0" y="34"/>
                    <a:pt x="0" y="34"/>
                  </a:cubicBezTo>
                  <a:cubicBezTo>
                    <a:pt x="0" y="42"/>
                    <a:pt x="7" y="49"/>
                    <a:pt x="15" y="49"/>
                  </a:cubicBezTo>
                  <a:cubicBezTo>
                    <a:pt x="33" y="49"/>
                    <a:pt x="33" y="49"/>
                    <a:pt x="33" y="49"/>
                  </a:cubicBezTo>
                  <a:cubicBezTo>
                    <a:pt x="42" y="49"/>
                    <a:pt x="49" y="42"/>
                    <a:pt x="49" y="34"/>
                  </a:cubicBezTo>
                  <a:lnTo>
                    <a:pt x="49" y="16"/>
                  </a:lnTo>
                  <a:close/>
                  <a:moveTo>
                    <a:pt x="45" y="34"/>
                  </a:moveTo>
                  <a:cubicBezTo>
                    <a:pt x="45" y="40"/>
                    <a:pt x="40" y="46"/>
                    <a:pt x="33" y="46"/>
                  </a:cubicBezTo>
                  <a:cubicBezTo>
                    <a:pt x="15" y="46"/>
                    <a:pt x="15" y="46"/>
                    <a:pt x="15" y="46"/>
                  </a:cubicBezTo>
                  <a:cubicBezTo>
                    <a:pt x="9" y="46"/>
                    <a:pt x="4" y="40"/>
                    <a:pt x="4" y="34"/>
                  </a:cubicBezTo>
                  <a:cubicBezTo>
                    <a:pt x="4" y="16"/>
                    <a:pt x="4" y="16"/>
                    <a:pt x="4" y="16"/>
                  </a:cubicBezTo>
                  <a:cubicBezTo>
                    <a:pt x="4" y="9"/>
                    <a:pt x="9" y="4"/>
                    <a:pt x="15" y="4"/>
                  </a:cubicBezTo>
                  <a:cubicBezTo>
                    <a:pt x="33" y="4"/>
                    <a:pt x="33" y="4"/>
                    <a:pt x="33" y="4"/>
                  </a:cubicBezTo>
                  <a:cubicBezTo>
                    <a:pt x="40" y="4"/>
                    <a:pt x="45" y="9"/>
                    <a:pt x="45" y="16"/>
                  </a:cubicBezTo>
                  <a:lnTo>
                    <a:pt x="4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2" name="Freeform 387"/>
            <p:cNvSpPr>
              <a:spLocks/>
            </p:cNvSpPr>
            <p:nvPr/>
          </p:nvSpPr>
          <p:spPr bwMode="auto">
            <a:xfrm>
              <a:off x="9753601" y="5357813"/>
              <a:ext cx="334963" cy="152400"/>
            </a:xfrm>
            <a:custGeom>
              <a:avLst/>
              <a:gdLst>
                <a:gd name="T0" fmla="*/ 0 w 148"/>
                <a:gd name="T1" fmla="*/ 29 h 67"/>
                <a:gd name="T2" fmla="*/ 0 w 148"/>
                <a:gd name="T3" fmla="*/ 65 h 67"/>
                <a:gd name="T4" fmla="*/ 2 w 148"/>
                <a:gd name="T5" fmla="*/ 67 h 67"/>
                <a:gd name="T6" fmla="*/ 4 w 148"/>
                <a:gd name="T7" fmla="*/ 65 h 67"/>
                <a:gd name="T8" fmla="*/ 4 w 148"/>
                <a:gd name="T9" fmla="*/ 31 h 67"/>
                <a:gd name="T10" fmla="*/ 72 w 148"/>
                <a:gd name="T11" fmla="*/ 31 h 67"/>
                <a:gd name="T12" fmla="*/ 72 w 148"/>
                <a:gd name="T13" fmla="*/ 65 h 67"/>
                <a:gd name="T14" fmla="*/ 74 w 148"/>
                <a:gd name="T15" fmla="*/ 67 h 67"/>
                <a:gd name="T16" fmla="*/ 76 w 148"/>
                <a:gd name="T17" fmla="*/ 65 h 67"/>
                <a:gd name="T18" fmla="*/ 76 w 148"/>
                <a:gd name="T19" fmla="*/ 31 h 67"/>
                <a:gd name="T20" fmla="*/ 145 w 148"/>
                <a:gd name="T21" fmla="*/ 31 h 67"/>
                <a:gd name="T22" fmla="*/ 145 w 148"/>
                <a:gd name="T23" fmla="*/ 65 h 67"/>
                <a:gd name="T24" fmla="*/ 146 w 148"/>
                <a:gd name="T25" fmla="*/ 67 h 67"/>
                <a:gd name="T26" fmla="*/ 148 w 148"/>
                <a:gd name="T27" fmla="*/ 65 h 67"/>
                <a:gd name="T28" fmla="*/ 148 w 148"/>
                <a:gd name="T29" fmla="*/ 29 h 67"/>
                <a:gd name="T30" fmla="*/ 146 w 148"/>
                <a:gd name="T31" fmla="*/ 27 h 67"/>
                <a:gd name="T32" fmla="*/ 76 w 148"/>
                <a:gd name="T33" fmla="*/ 27 h 67"/>
                <a:gd name="T34" fmla="*/ 76 w 148"/>
                <a:gd name="T35" fmla="*/ 2 h 67"/>
                <a:gd name="T36" fmla="*/ 74 w 148"/>
                <a:gd name="T37" fmla="*/ 0 h 67"/>
                <a:gd name="T38" fmla="*/ 72 w 148"/>
                <a:gd name="T39" fmla="*/ 2 h 67"/>
                <a:gd name="T40" fmla="*/ 72 w 148"/>
                <a:gd name="T41" fmla="*/ 27 h 67"/>
                <a:gd name="T42" fmla="*/ 2 w 148"/>
                <a:gd name="T43" fmla="*/ 27 h 67"/>
                <a:gd name="T44" fmla="*/ 0 w 148"/>
                <a:gd name="T45" fmla="*/ 2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8" h="67">
                  <a:moveTo>
                    <a:pt x="0" y="29"/>
                  </a:moveTo>
                  <a:cubicBezTo>
                    <a:pt x="0" y="65"/>
                    <a:pt x="0" y="65"/>
                    <a:pt x="0" y="65"/>
                  </a:cubicBezTo>
                  <a:cubicBezTo>
                    <a:pt x="0" y="66"/>
                    <a:pt x="1" y="67"/>
                    <a:pt x="2" y="67"/>
                  </a:cubicBezTo>
                  <a:cubicBezTo>
                    <a:pt x="3" y="67"/>
                    <a:pt x="4" y="66"/>
                    <a:pt x="4" y="65"/>
                  </a:cubicBezTo>
                  <a:cubicBezTo>
                    <a:pt x="4" y="31"/>
                    <a:pt x="4" y="31"/>
                    <a:pt x="4" y="31"/>
                  </a:cubicBezTo>
                  <a:cubicBezTo>
                    <a:pt x="72" y="31"/>
                    <a:pt x="72" y="31"/>
                    <a:pt x="72" y="31"/>
                  </a:cubicBezTo>
                  <a:cubicBezTo>
                    <a:pt x="72" y="65"/>
                    <a:pt x="72" y="65"/>
                    <a:pt x="72" y="65"/>
                  </a:cubicBezTo>
                  <a:cubicBezTo>
                    <a:pt x="72" y="66"/>
                    <a:pt x="73" y="67"/>
                    <a:pt x="74" y="67"/>
                  </a:cubicBezTo>
                  <a:cubicBezTo>
                    <a:pt x="75" y="67"/>
                    <a:pt x="76" y="66"/>
                    <a:pt x="76" y="65"/>
                  </a:cubicBezTo>
                  <a:cubicBezTo>
                    <a:pt x="76" y="31"/>
                    <a:pt x="76" y="31"/>
                    <a:pt x="76" y="31"/>
                  </a:cubicBezTo>
                  <a:cubicBezTo>
                    <a:pt x="145" y="31"/>
                    <a:pt x="145" y="31"/>
                    <a:pt x="145" y="31"/>
                  </a:cubicBezTo>
                  <a:cubicBezTo>
                    <a:pt x="145" y="65"/>
                    <a:pt x="145" y="65"/>
                    <a:pt x="145" y="65"/>
                  </a:cubicBezTo>
                  <a:cubicBezTo>
                    <a:pt x="145" y="66"/>
                    <a:pt x="145" y="67"/>
                    <a:pt x="146" y="67"/>
                  </a:cubicBezTo>
                  <a:cubicBezTo>
                    <a:pt x="148" y="67"/>
                    <a:pt x="148" y="66"/>
                    <a:pt x="148" y="65"/>
                  </a:cubicBezTo>
                  <a:cubicBezTo>
                    <a:pt x="148" y="29"/>
                    <a:pt x="148" y="29"/>
                    <a:pt x="148" y="29"/>
                  </a:cubicBezTo>
                  <a:cubicBezTo>
                    <a:pt x="148" y="28"/>
                    <a:pt x="148" y="27"/>
                    <a:pt x="146" y="27"/>
                  </a:cubicBezTo>
                  <a:cubicBezTo>
                    <a:pt x="76" y="27"/>
                    <a:pt x="76" y="27"/>
                    <a:pt x="76" y="27"/>
                  </a:cubicBezTo>
                  <a:cubicBezTo>
                    <a:pt x="76" y="2"/>
                    <a:pt x="76" y="2"/>
                    <a:pt x="76" y="2"/>
                  </a:cubicBezTo>
                  <a:cubicBezTo>
                    <a:pt x="76" y="1"/>
                    <a:pt x="75" y="0"/>
                    <a:pt x="74" y="0"/>
                  </a:cubicBezTo>
                  <a:cubicBezTo>
                    <a:pt x="73" y="0"/>
                    <a:pt x="72" y="1"/>
                    <a:pt x="72" y="2"/>
                  </a:cubicBezTo>
                  <a:cubicBezTo>
                    <a:pt x="72" y="27"/>
                    <a:pt x="72" y="27"/>
                    <a:pt x="72" y="27"/>
                  </a:cubicBezTo>
                  <a:cubicBezTo>
                    <a:pt x="2" y="27"/>
                    <a:pt x="2" y="27"/>
                    <a:pt x="2" y="27"/>
                  </a:cubicBezTo>
                  <a:cubicBezTo>
                    <a:pt x="1" y="27"/>
                    <a:pt x="0" y="28"/>
                    <a:pt x="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63" name="Group 362"/>
          <p:cNvGrpSpPr/>
          <p:nvPr/>
        </p:nvGrpSpPr>
        <p:grpSpPr>
          <a:xfrm>
            <a:off x="2028827" y="6073775"/>
            <a:ext cx="395288" cy="433388"/>
            <a:chOff x="2028826" y="6073775"/>
            <a:chExt cx="395288" cy="433388"/>
          </a:xfrm>
          <a:solidFill>
            <a:schemeClr val="tx2">
              <a:lumMod val="20000"/>
              <a:lumOff val="80000"/>
            </a:schemeClr>
          </a:solidFill>
        </p:grpSpPr>
        <p:sp>
          <p:nvSpPr>
            <p:cNvPr id="364" name="Rectangle 388"/>
            <p:cNvSpPr>
              <a:spLocks noChangeArrowheads="1"/>
            </p:cNvSpPr>
            <p:nvPr/>
          </p:nvSpPr>
          <p:spPr bwMode="auto">
            <a:xfrm>
              <a:off x="2243138" y="6356350"/>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5" name="Rectangle 389"/>
            <p:cNvSpPr>
              <a:spLocks noChangeArrowheads="1"/>
            </p:cNvSpPr>
            <p:nvPr/>
          </p:nvSpPr>
          <p:spPr bwMode="auto">
            <a:xfrm>
              <a:off x="2211388" y="6296025"/>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6" name="Rectangle 390"/>
            <p:cNvSpPr>
              <a:spLocks noChangeArrowheads="1"/>
            </p:cNvSpPr>
            <p:nvPr/>
          </p:nvSpPr>
          <p:spPr bwMode="auto">
            <a:xfrm>
              <a:off x="2151063" y="6296025"/>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 name="Rectangle 391"/>
            <p:cNvSpPr>
              <a:spLocks noChangeArrowheads="1"/>
            </p:cNvSpPr>
            <p:nvPr/>
          </p:nvSpPr>
          <p:spPr bwMode="auto">
            <a:xfrm>
              <a:off x="2182813" y="6356350"/>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8" name="Rectangle 392"/>
            <p:cNvSpPr>
              <a:spLocks noChangeArrowheads="1"/>
            </p:cNvSpPr>
            <p:nvPr/>
          </p:nvSpPr>
          <p:spPr bwMode="auto">
            <a:xfrm>
              <a:off x="2305051" y="6356350"/>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9" name="Rectangle 393"/>
            <p:cNvSpPr>
              <a:spLocks noChangeArrowheads="1"/>
            </p:cNvSpPr>
            <p:nvPr/>
          </p:nvSpPr>
          <p:spPr bwMode="auto">
            <a:xfrm>
              <a:off x="2274888" y="6296025"/>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0" name="Rectangle 394"/>
            <p:cNvSpPr>
              <a:spLocks noChangeArrowheads="1"/>
            </p:cNvSpPr>
            <p:nvPr/>
          </p:nvSpPr>
          <p:spPr bwMode="auto">
            <a:xfrm>
              <a:off x="2141538" y="6418263"/>
              <a:ext cx="171450"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1" name="Freeform 395"/>
            <p:cNvSpPr>
              <a:spLocks/>
            </p:cNvSpPr>
            <p:nvPr/>
          </p:nvSpPr>
          <p:spPr bwMode="auto">
            <a:xfrm>
              <a:off x="2160588" y="6073775"/>
              <a:ext cx="134938" cy="68263"/>
            </a:xfrm>
            <a:custGeom>
              <a:avLst/>
              <a:gdLst>
                <a:gd name="T0" fmla="*/ 42 w 85"/>
                <a:gd name="T1" fmla="*/ 0 h 43"/>
                <a:gd name="T2" fmla="*/ 0 w 85"/>
                <a:gd name="T3" fmla="*/ 43 h 43"/>
                <a:gd name="T4" fmla="*/ 85 w 85"/>
                <a:gd name="T5" fmla="*/ 43 h 43"/>
                <a:gd name="T6" fmla="*/ 42 w 85"/>
                <a:gd name="T7" fmla="*/ 0 h 43"/>
              </a:gdLst>
              <a:ahLst/>
              <a:cxnLst>
                <a:cxn ang="0">
                  <a:pos x="T0" y="T1"/>
                </a:cxn>
                <a:cxn ang="0">
                  <a:pos x="T2" y="T3"/>
                </a:cxn>
                <a:cxn ang="0">
                  <a:pos x="T4" y="T5"/>
                </a:cxn>
                <a:cxn ang="0">
                  <a:pos x="T6" y="T7"/>
                </a:cxn>
              </a:cxnLst>
              <a:rect l="0" t="0" r="r" b="b"/>
              <a:pathLst>
                <a:path w="85" h="43">
                  <a:moveTo>
                    <a:pt x="42" y="0"/>
                  </a:moveTo>
                  <a:lnTo>
                    <a:pt x="0" y="43"/>
                  </a:lnTo>
                  <a:lnTo>
                    <a:pt x="85" y="43"/>
                  </a:lnTo>
                  <a:lnTo>
                    <a:pt x="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2" name="Freeform 396"/>
            <p:cNvSpPr>
              <a:spLocks noEditPoints="1"/>
            </p:cNvSpPr>
            <p:nvPr/>
          </p:nvSpPr>
          <p:spPr bwMode="auto">
            <a:xfrm>
              <a:off x="2028826" y="6234113"/>
              <a:ext cx="395288" cy="273050"/>
            </a:xfrm>
            <a:custGeom>
              <a:avLst/>
              <a:gdLst>
                <a:gd name="T0" fmla="*/ 175 w 175"/>
                <a:gd name="T1" fmla="*/ 15 h 121"/>
                <a:gd name="T2" fmla="*/ 160 w 175"/>
                <a:gd name="T3" fmla="*/ 0 h 121"/>
                <a:gd name="T4" fmla="*/ 16 w 175"/>
                <a:gd name="T5" fmla="*/ 0 h 121"/>
                <a:gd name="T6" fmla="*/ 0 w 175"/>
                <a:gd name="T7" fmla="*/ 15 h 121"/>
                <a:gd name="T8" fmla="*/ 0 w 175"/>
                <a:gd name="T9" fmla="*/ 106 h 121"/>
                <a:gd name="T10" fmla="*/ 16 w 175"/>
                <a:gd name="T11" fmla="*/ 121 h 121"/>
                <a:gd name="T12" fmla="*/ 160 w 175"/>
                <a:gd name="T13" fmla="*/ 121 h 121"/>
                <a:gd name="T14" fmla="*/ 175 w 175"/>
                <a:gd name="T15" fmla="*/ 106 h 121"/>
                <a:gd name="T16" fmla="*/ 175 w 175"/>
                <a:gd name="T17" fmla="*/ 15 h 121"/>
                <a:gd name="T18" fmla="*/ 172 w 175"/>
                <a:gd name="T19" fmla="*/ 106 h 121"/>
                <a:gd name="T20" fmla="*/ 160 w 175"/>
                <a:gd name="T21" fmla="*/ 117 h 121"/>
                <a:gd name="T22" fmla="*/ 16 w 175"/>
                <a:gd name="T23" fmla="*/ 117 h 121"/>
                <a:gd name="T24" fmla="*/ 4 w 175"/>
                <a:gd name="T25" fmla="*/ 106 h 121"/>
                <a:gd name="T26" fmla="*/ 4 w 175"/>
                <a:gd name="T27" fmla="*/ 15 h 121"/>
                <a:gd name="T28" fmla="*/ 16 w 175"/>
                <a:gd name="T29" fmla="*/ 4 h 121"/>
                <a:gd name="T30" fmla="*/ 160 w 175"/>
                <a:gd name="T31" fmla="*/ 4 h 121"/>
                <a:gd name="T32" fmla="*/ 172 w 175"/>
                <a:gd name="T33" fmla="*/ 15 h 121"/>
                <a:gd name="T34" fmla="*/ 172 w 175"/>
                <a:gd name="T35" fmla="*/ 10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121">
                  <a:moveTo>
                    <a:pt x="175" y="15"/>
                  </a:moveTo>
                  <a:cubicBezTo>
                    <a:pt x="175" y="7"/>
                    <a:pt x="169" y="0"/>
                    <a:pt x="160" y="0"/>
                  </a:cubicBezTo>
                  <a:cubicBezTo>
                    <a:pt x="16" y="0"/>
                    <a:pt x="16" y="0"/>
                    <a:pt x="16" y="0"/>
                  </a:cubicBezTo>
                  <a:cubicBezTo>
                    <a:pt x="7" y="0"/>
                    <a:pt x="0" y="7"/>
                    <a:pt x="0" y="15"/>
                  </a:cubicBezTo>
                  <a:cubicBezTo>
                    <a:pt x="0" y="106"/>
                    <a:pt x="0" y="106"/>
                    <a:pt x="0" y="106"/>
                  </a:cubicBezTo>
                  <a:cubicBezTo>
                    <a:pt x="0" y="114"/>
                    <a:pt x="7" y="121"/>
                    <a:pt x="16" y="121"/>
                  </a:cubicBezTo>
                  <a:cubicBezTo>
                    <a:pt x="160" y="121"/>
                    <a:pt x="160" y="121"/>
                    <a:pt x="160" y="121"/>
                  </a:cubicBezTo>
                  <a:cubicBezTo>
                    <a:pt x="169" y="121"/>
                    <a:pt x="175" y="114"/>
                    <a:pt x="175" y="106"/>
                  </a:cubicBezTo>
                  <a:lnTo>
                    <a:pt x="175" y="15"/>
                  </a:lnTo>
                  <a:close/>
                  <a:moveTo>
                    <a:pt x="172" y="106"/>
                  </a:moveTo>
                  <a:cubicBezTo>
                    <a:pt x="172" y="112"/>
                    <a:pt x="166" y="117"/>
                    <a:pt x="160" y="117"/>
                  </a:cubicBezTo>
                  <a:cubicBezTo>
                    <a:pt x="16" y="117"/>
                    <a:pt x="16" y="117"/>
                    <a:pt x="16" y="117"/>
                  </a:cubicBezTo>
                  <a:cubicBezTo>
                    <a:pt x="9" y="117"/>
                    <a:pt x="4" y="112"/>
                    <a:pt x="4" y="106"/>
                  </a:cubicBezTo>
                  <a:cubicBezTo>
                    <a:pt x="4" y="15"/>
                    <a:pt x="4" y="15"/>
                    <a:pt x="4" y="15"/>
                  </a:cubicBezTo>
                  <a:cubicBezTo>
                    <a:pt x="4" y="9"/>
                    <a:pt x="9" y="4"/>
                    <a:pt x="16" y="4"/>
                  </a:cubicBezTo>
                  <a:cubicBezTo>
                    <a:pt x="160" y="4"/>
                    <a:pt x="160" y="4"/>
                    <a:pt x="160" y="4"/>
                  </a:cubicBezTo>
                  <a:cubicBezTo>
                    <a:pt x="166" y="4"/>
                    <a:pt x="172" y="9"/>
                    <a:pt x="172" y="15"/>
                  </a:cubicBezTo>
                  <a:lnTo>
                    <a:pt x="172" y="1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3" name="Rectangle 397"/>
            <p:cNvSpPr>
              <a:spLocks noChangeArrowheads="1"/>
            </p:cNvSpPr>
            <p:nvPr/>
          </p:nvSpPr>
          <p:spPr bwMode="auto">
            <a:xfrm>
              <a:off x="2089151" y="6296025"/>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4" name="Rectangle 398"/>
            <p:cNvSpPr>
              <a:spLocks noChangeArrowheads="1"/>
            </p:cNvSpPr>
            <p:nvPr/>
          </p:nvSpPr>
          <p:spPr bwMode="auto">
            <a:xfrm>
              <a:off x="2120901" y="6356350"/>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 name="Rectangle 399"/>
            <p:cNvSpPr>
              <a:spLocks noChangeArrowheads="1"/>
            </p:cNvSpPr>
            <p:nvPr/>
          </p:nvSpPr>
          <p:spPr bwMode="auto">
            <a:xfrm>
              <a:off x="2335213" y="6296025"/>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76" name="Group 375"/>
          <p:cNvGrpSpPr/>
          <p:nvPr/>
        </p:nvGrpSpPr>
        <p:grpSpPr>
          <a:xfrm>
            <a:off x="2884488" y="6072191"/>
            <a:ext cx="395288" cy="433388"/>
            <a:chOff x="2884488" y="6072188"/>
            <a:chExt cx="395288" cy="433388"/>
          </a:xfrm>
          <a:solidFill>
            <a:schemeClr val="tx2">
              <a:lumMod val="20000"/>
              <a:lumOff val="80000"/>
            </a:schemeClr>
          </a:solidFill>
        </p:grpSpPr>
        <p:sp>
          <p:nvSpPr>
            <p:cNvPr id="377" name="Rectangle 400"/>
            <p:cNvSpPr>
              <a:spLocks noChangeArrowheads="1"/>
            </p:cNvSpPr>
            <p:nvPr/>
          </p:nvSpPr>
          <p:spPr bwMode="auto">
            <a:xfrm>
              <a:off x="3006726" y="6132513"/>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8" name="Rectangle 401"/>
            <p:cNvSpPr>
              <a:spLocks noChangeArrowheads="1"/>
            </p:cNvSpPr>
            <p:nvPr/>
          </p:nvSpPr>
          <p:spPr bwMode="auto">
            <a:xfrm>
              <a:off x="3038476" y="6194425"/>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9" name="Rectangle 402"/>
            <p:cNvSpPr>
              <a:spLocks noChangeArrowheads="1"/>
            </p:cNvSpPr>
            <p:nvPr/>
          </p:nvSpPr>
          <p:spPr bwMode="auto">
            <a:xfrm>
              <a:off x="3067051" y="6132513"/>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0" name="Rectangle 403"/>
            <p:cNvSpPr>
              <a:spLocks noChangeArrowheads="1"/>
            </p:cNvSpPr>
            <p:nvPr/>
          </p:nvSpPr>
          <p:spPr bwMode="auto">
            <a:xfrm>
              <a:off x="2997201" y="6254750"/>
              <a:ext cx="171450"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1" name="Rectangle 404"/>
            <p:cNvSpPr>
              <a:spLocks noChangeArrowheads="1"/>
            </p:cNvSpPr>
            <p:nvPr/>
          </p:nvSpPr>
          <p:spPr bwMode="auto">
            <a:xfrm>
              <a:off x="3128963" y="6132513"/>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2" name="Rectangle 405"/>
            <p:cNvSpPr>
              <a:spLocks noChangeArrowheads="1"/>
            </p:cNvSpPr>
            <p:nvPr/>
          </p:nvSpPr>
          <p:spPr bwMode="auto">
            <a:xfrm>
              <a:off x="3159126" y="6194425"/>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3" name="Rectangle 407"/>
            <p:cNvSpPr>
              <a:spLocks noChangeArrowheads="1"/>
            </p:cNvSpPr>
            <p:nvPr/>
          </p:nvSpPr>
          <p:spPr bwMode="auto">
            <a:xfrm>
              <a:off x="3189288" y="6132513"/>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4" name="Rectangle 408"/>
            <p:cNvSpPr>
              <a:spLocks noChangeArrowheads="1"/>
            </p:cNvSpPr>
            <p:nvPr/>
          </p:nvSpPr>
          <p:spPr bwMode="auto">
            <a:xfrm>
              <a:off x="3098800" y="6194425"/>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5" name="Freeform 409"/>
            <p:cNvSpPr>
              <a:spLocks noEditPoints="1"/>
            </p:cNvSpPr>
            <p:nvPr/>
          </p:nvSpPr>
          <p:spPr bwMode="auto">
            <a:xfrm>
              <a:off x="2884488" y="6072188"/>
              <a:ext cx="395288" cy="273050"/>
            </a:xfrm>
            <a:custGeom>
              <a:avLst/>
              <a:gdLst>
                <a:gd name="T0" fmla="*/ 175 w 175"/>
                <a:gd name="T1" fmla="*/ 15 h 121"/>
                <a:gd name="T2" fmla="*/ 160 w 175"/>
                <a:gd name="T3" fmla="*/ 0 h 121"/>
                <a:gd name="T4" fmla="*/ 15 w 175"/>
                <a:gd name="T5" fmla="*/ 0 h 121"/>
                <a:gd name="T6" fmla="*/ 0 w 175"/>
                <a:gd name="T7" fmla="*/ 15 h 121"/>
                <a:gd name="T8" fmla="*/ 0 w 175"/>
                <a:gd name="T9" fmla="*/ 106 h 121"/>
                <a:gd name="T10" fmla="*/ 15 w 175"/>
                <a:gd name="T11" fmla="*/ 121 h 121"/>
                <a:gd name="T12" fmla="*/ 160 w 175"/>
                <a:gd name="T13" fmla="*/ 121 h 121"/>
                <a:gd name="T14" fmla="*/ 175 w 175"/>
                <a:gd name="T15" fmla="*/ 106 h 121"/>
                <a:gd name="T16" fmla="*/ 175 w 175"/>
                <a:gd name="T17" fmla="*/ 15 h 121"/>
                <a:gd name="T18" fmla="*/ 171 w 175"/>
                <a:gd name="T19" fmla="*/ 106 h 121"/>
                <a:gd name="T20" fmla="*/ 160 w 175"/>
                <a:gd name="T21" fmla="*/ 117 h 121"/>
                <a:gd name="T22" fmla="*/ 15 w 175"/>
                <a:gd name="T23" fmla="*/ 117 h 121"/>
                <a:gd name="T24" fmla="*/ 4 w 175"/>
                <a:gd name="T25" fmla="*/ 106 h 121"/>
                <a:gd name="T26" fmla="*/ 4 w 175"/>
                <a:gd name="T27" fmla="*/ 15 h 121"/>
                <a:gd name="T28" fmla="*/ 15 w 175"/>
                <a:gd name="T29" fmla="*/ 4 h 121"/>
                <a:gd name="T30" fmla="*/ 160 w 175"/>
                <a:gd name="T31" fmla="*/ 4 h 121"/>
                <a:gd name="T32" fmla="*/ 171 w 175"/>
                <a:gd name="T33" fmla="*/ 15 h 121"/>
                <a:gd name="T34" fmla="*/ 171 w 175"/>
                <a:gd name="T35" fmla="*/ 10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121">
                  <a:moveTo>
                    <a:pt x="175" y="15"/>
                  </a:moveTo>
                  <a:cubicBezTo>
                    <a:pt x="175" y="7"/>
                    <a:pt x="168" y="0"/>
                    <a:pt x="160" y="0"/>
                  </a:cubicBezTo>
                  <a:cubicBezTo>
                    <a:pt x="15" y="0"/>
                    <a:pt x="15" y="0"/>
                    <a:pt x="15" y="0"/>
                  </a:cubicBezTo>
                  <a:cubicBezTo>
                    <a:pt x="7" y="0"/>
                    <a:pt x="0" y="7"/>
                    <a:pt x="0" y="15"/>
                  </a:cubicBezTo>
                  <a:cubicBezTo>
                    <a:pt x="0" y="106"/>
                    <a:pt x="0" y="106"/>
                    <a:pt x="0" y="106"/>
                  </a:cubicBezTo>
                  <a:cubicBezTo>
                    <a:pt x="0" y="114"/>
                    <a:pt x="7" y="121"/>
                    <a:pt x="15" y="121"/>
                  </a:cubicBezTo>
                  <a:cubicBezTo>
                    <a:pt x="160" y="121"/>
                    <a:pt x="160" y="121"/>
                    <a:pt x="160" y="121"/>
                  </a:cubicBezTo>
                  <a:cubicBezTo>
                    <a:pt x="168" y="121"/>
                    <a:pt x="175" y="114"/>
                    <a:pt x="175" y="106"/>
                  </a:cubicBezTo>
                  <a:lnTo>
                    <a:pt x="175" y="15"/>
                  </a:lnTo>
                  <a:close/>
                  <a:moveTo>
                    <a:pt x="171" y="106"/>
                  </a:moveTo>
                  <a:cubicBezTo>
                    <a:pt x="171" y="112"/>
                    <a:pt x="166" y="117"/>
                    <a:pt x="160" y="117"/>
                  </a:cubicBezTo>
                  <a:cubicBezTo>
                    <a:pt x="15" y="117"/>
                    <a:pt x="15" y="117"/>
                    <a:pt x="15" y="117"/>
                  </a:cubicBezTo>
                  <a:cubicBezTo>
                    <a:pt x="9" y="117"/>
                    <a:pt x="4" y="112"/>
                    <a:pt x="4" y="106"/>
                  </a:cubicBezTo>
                  <a:cubicBezTo>
                    <a:pt x="4" y="15"/>
                    <a:pt x="4" y="15"/>
                    <a:pt x="4" y="15"/>
                  </a:cubicBezTo>
                  <a:cubicBezTo>
                    <a:pt x="4" y="9"/>
                    <a:pt x="9" y="4"/>
                    <a:pt x="15" y="4"/>
                  </a:cubicBezTo>
                  <a:cubicBezTo>
                    <a:pt x="160" y="4"/>
                    <a:pt x="160" y="4"/>
                    <a:pt x="160" y="4"/>
                  </a:cubicBezTo>
                  <a:cubicBezTo>
                    <a:pt x="166" y="4"/>
                    <a:pt x="171" y="9"/>
                    <a:pt x="171" y="15"/>
                  </a:cubicBezTo>
                  <a:lnTo>
                    <a:pt x="171" y="1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6" name="Freeform 410"/>
            <p:cNvSpPr>
              <a:spLocks/>
            </p:cNvSpPr>
            <p:nvPr/>
          </p:nvSpPr>
          <p:spPr bwMode="auto">
            <a:xfrm>
              <a:off x="3014663" y="6437313"/>
              <a:ext cx="133350" cy="68263"/>
            </a:xfrm>
            <a:custGeom>
              <a:avLst/>
              <a:gdLst>
                <a:gd name="T0" fmla="*/ 43 w 84"/>
                <a:gd name="T1" fmla="*/ 43 h 43"/>
                <a:gd name="T2" fmla="*/ 84 w 84"/>
                <a:gd name="T3" fmla="*/ 0 h 43"/>
                <a:gd name="T4" fmla="*/ 0 w 84"/>
                <a:gd name="T5" fmla="*/ 0 h 43"/>
                <a:gd name="T6" fmla="*/ 43 w 84"/>
                <a:gd name="T7" fmla="*/ 43 h 43"/>
              </a:gdLst>
              <a:ahLst/>
              <a:cxnLst>
                <a:cxn ang="0">
                  <a:pos x="T0" y="T1"/>
                </a:cxn>
                <a:cxn ang="0">
                  <a:pos x="T2" y="T3"/>
                </a:cxn>
                <a:cxn ang="0">
                  <a:pos x="T4" y="T5"/>
                </a:cxn>
                <a:cxn ang="0">
                  <a:pos x="T6" y="T7"/>
                </a:cxn>
              </a:cxnLst>
              <a:rect l="0" t="0" r="r" b="b"/>
              <a:pathLst>
                <a:path w="84" h="43">
                  <a:moveTo>
                    <a:pt x="43" y="43"/>
                  </a:moveTo>
                  <a:lnTo>
                    <a:pt x="84" y="0"/>
                  </a:lnTo>
                  <a:lnTo>
                    <a:pt x="0" y="0"/>
                  </a:lnTo>
                  <a:lnTo>
                    <a:pt x="43"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7" name="Rectangle 411"/>
            <p:cNvSpPr>
              <a:spLocks noChangeArrowheads="1"/>
            </p:cNvSpPr>
            <p:nvPr/>
          </p:nvSpPr>
          <p:spPr bwMode="auto">
            <a:xfrm>
              <a:off x="2976563" y="6194425"/>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8" name="Rectangle 412"/>
            <p:cNvSpPr>
              <a:spLocks noChangeArrowheads="1"/>
            </p:cNvSpPr>
            <p:nvPr/>
          </p:nvSpPr>
          <p:spPr bwMode="auto">
            <a:xfrm>
              <a:off x="2944813" y="6132513"/>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89" name="Group 388"/>
          <p:cNvGrpSpPr/>
          <p:nvPr/>
        </p:nvGrpSpPr>
        <p:grpSpPr>
          <a:xfrm>
            <a:off x="3719513" y="6113464"/>
            <a:ext cx="436563" cy="354013"/>
            <a:chOff x="3719513" y="6113463"/>
            <a:chExt cx="436563" cy="354013"/>
          </a:xfrm>
          <a:solidFill>
            <a:schemeClr val="tx2">
              <a:lumMod val="20000"/>
              <a:lumOff val="80000"/>
            </a:schemeClr>
          </a:solidFill>
        </p:grpSpPr>
        <p:sp>
          <p:nvSpPr>
            <p:cNvPr id="390" name="Freeform 413"/>
            <p:cNvSpPr>
              <a:spLocks noEditPoints="1"/>
            </p:cNvSpPr>
            <p:nvPr/>
          </p:nvSpPr>
          <p:spPr bwMode="auto">
            <a:xfrm>
              <a:off x="3810000" y="6316663"/>
              <a:ext cx="252413" cy="150813"/>
            </a:xfrm>
            <a:custGeom>
              <a:avLst/>
              <a:gdLst>
                <a:gd name="T0" fmla="*/ 2 w 112"/>
                <a:gd name="T1" fmla="*/ 67 h 67"/>
                <a:gd name="T2" fmla="*/ 110 w 112"/>
                <a:gd name="T3" fmla="*/ 67 h 67"/>
                <a:gd name="T4" fmla="*/ 112 w 112"/>
                <a:gd name="T5" fmla="*/ 65 h 67"/>
                <a:gd name="T6" fmla="*/ 112 w 112"/>
                <a:gd name="T7" fmla="*/ 64 h 67"/>
                <a:gd name="T8" fmla="*/ 110 w 112"/>
                <a:gd name="T9" fmla="*/ 62 h 67"/>
                <a:gd name="T10" fmla="*/ 110 w 112"/>
                <a:gd name="T11" fmla="*/ 62 h 67"/>
                <a:gd name="T12" fmla="*/ 59 w 112"/>
                <a:gd name="T13" fmla="*/ 2 h 67"/>
                <a:gd name="T14" fmla="*/ 58 w 112"/>
                <a:gd name="T15" fmla="*/ 1 h 67"/>
                <a:gd name="T16" fmla="*/ 56 w 112"/>
                <a:gd name="T17" fmla="*/ 0 h 67"/>
                <a:gd name="T18" fmla="*/ 55 w 112"/>
                <a:gd name="T19" fmla="*/ 1 h 67"/>
                <a:gd name="T20" fmla="*/ 53 w 112"/>
                <a:gd name="T21" fmla="*/ 3 h 67"/>
                <a:gd name="T22" fmla="*/ 53 w 112"/>
                <a:gd name="T23" fmla="*/ 3 h 67"/>
                <a:gd name="T24" fmla="*/ 2 w 112"/>
                <a:gd name="T25" fmla="*/ 63 h 67"/>
                <a:gd name="T26" fmla="*/ 1 w 112"/>
                <a:gd name="T27" fmla="*/ 64 h 67"/>
                <a:gd name="T28" fmla="*/ 0 w 112"/>
                <a:gd name="T29" fmla="*/ 65 h 67"/>
                <a:gd name="T30" fmla="*/ 2 w 112"/>
                <a:gd name="T31" fmla="*/ 67 h 67"/>
                <a:gd name="T32" fmla="*/ 56 w 112"/>
                <a:gd name="T33" fmla="*/ 5 h 67"/>
                <a:gd name="T34" fmla="*/ 106 w 112"/>
                <a:gd name="T35" fmla="*/ 63 h 67"/>
                <a:gd name="T36" fmla="*/ 6 w 112"/>
                <a:gd name="T37" fmla="*/ 63 h 67"/>
                <a:gd name="T38" fmla="*/ 56 w 112"/>
                <a:gd name="T39"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2" h="67">
                  <a:moveTo>
                    <a:pt x="2" y="67"/>
                  </a:moveTo>
                  <a:cubicBezTo>
                    <a:pt x="110" y="67"/>
                    <a:pt x="110" y="67"/>
                    <a:pt x="110" y="67"/>
                  </a:cubicBezTo>
                  <a:cubicBezTo>
                    <a:pt x="111" y="67"/>
                    <a:pt x="112" y="66"/>
                    <a:pt x="112" y="65"/>
                  </a:cubicBezTo>
                  <a:cubicBezTo>
                    <a:pt x="112" y="65"/>
                    <a:pt x="112" y="64"/>
                    <a:pt x="112" y="64"/>
                  </a:cubicBezTo>
                  <a:cubicBezTo>
                    <a:pt x="110" y="62"/>
                    <a:pt x="110" y="62"/>
                    <a:pt x="110" y="62"/>
                  </a:cubicBezTo>
                  <a:cubicBezTo>
                    <a:pt x="110" y="62"/>
                    <a:pt x="110" y="62"/>
                    <a:pt x="110" y="62"/>
                  </a:cubicBezTo>
                  <a:cubicBezTo>
                    <a:pt x="59" y="2"/>
                    <a:pt x="59" y="2"/>
                    <a:pt x="59" y="2"/>
                  </a:cubicBezTo>
                  <a:cubicBezTo>
                    <a:pt x="58" y="1"/>
                    <a:pt x="58" y="1"/>
                    <a:pt x="58" y="1"/>
                  </a:cubicBezTo>
                  <a:cubicBezTo>
                    <a:pt x="57" y="1"/>
                    <a:pt x="57" y="0"/>
                    <a:pt x="56" y="0"/>
                  </a:cubicBezTo>
                  <a:cubicBezTo>
                    <a:pt x="56" y="0"/>
                    <a:pt x="55" y="1"/>
                    <a:pt x="55" y="1"/>
                  </a:cubicBezTo>
                  <a:cubicBezTo>
                    <a:pt x="53" y="3"/>
                    <a:pt x="53" y="3"/>
                    <a:pt x="53" y="3"/>
                  </a:cubicBezTo>
                  <a:cubicBezTo>
                    <a:pt x="53" y="3"/>
                    <a:pt x="53" y="3"/>
                    <a:pt x="53" y="3"/>
                  </a:cubicBezTo>
                  <a:cubicBezTo>
                    <a:pt x="2" y="63"/>
                    <a:pt x="2" y="63"/>
                    <a:pt x="2" y="63"/>
                  </a:cubicBezTo>
                  <a:cubicBezTo>
                    <a:pt x="1" y="64"/>
                    <a:pt x="1" y="64"/>
                    <a:pt x="1" y="64"/>
                  </a:cubicBezTo>
                  <a:cubicBezTo>
                    <a:pt x="1" y="64"/>
                    <a:pt x="0" y="65"/>
                    <a:pt x="0" y="65"/>
                  </a:cubicBezTo>
                  <a:cubicBezTo>
                    <a:pt x="0" y="66"/>
                    <a:pt x="1" y="67"/>
                    <a:pt x="2" y="67"/>
                  </a:cubicBezTo>
                  <a:close/>
                  <a:moveTo>
                    <a:pt x="56" y="5"/>
                  </a:moveTo>
                  <a:cubicBezTo>
                    <a:pt x="106" y="63"/>
                    <a:pt x="106" y="63"/>
                    <a:pt x="106" y="63"/>
                  </a:cubicBezTo>
                  <a:cubicBezTo>
                    <a:pt x="6" y="63"/>
                    <a:pt x="6" y="63"/>
                    <a:pt x="6" y="63"/>
                  </a:cubicBezTo>
                  <a:lnTo>
                    <a:pt x="56"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 name="Freeform 414"/>
            <p:cNvSpPr>
              <a:spLocks/>
            </p:cNvSpPr>
            <p:nvPr/>
          </p:nvSpPr>
          <p:spPr bwMode="auto">
            <a:xfrm>
              <a:off x="3719513" y="6113463"/>
              <a:ext cx="436563" cy="292100"/>
            </a:xfrm>
            <a:custGeom>
              <a:avLst/>
              <a:gdLst>
                <a:gd name="T0" fmla="*/ 191 w 193"/>
                <a:gd name="T1" fmla="*/ 130 h 130"/>
                <a:gd name="T2" fmla="*/ 193 w 193"/>
                <a:gd name="T3" fmla="*/ 128 h 130"/>
                <a:gd name="T4" fmla="*/ 193 w 193"/>
                <a:gd name="T5" fmla="*/ 2 h 130"/>
                <a:gd name="T6" fmla="*/ 191 w 193"/>
                <a:gd name="T7" fmla="*/ 0 h 130"/>
                <a:gd name="T8" fmla="*/ 2 w 193"/>
                <a:gd name="T9" fmla="*/ 0 h 130"/>
                <a:gd name="T10" fmla="*/ 0 w 193"/>
                <a:gd name="T11" fmla="*/ 2 h 130"/>
                <a:gd name="T12" fmla="*/ 0 w 193"/>
                <a:gd name="T13" fmla="*/ 128 h 130"/>
                <a:gd name="T14" fmla="*/ 2 w 193"/>
                <a:gd name="T15" fmla="*/ 130 h 130"/>
                <a:gd name="T16" fmla="*/ 38 w 193"/>
                <a:gd name="T17" fmla="*/ 130 h 130"/>
                <a:gd name="T18" fmla="*/ 40 w 193"/>
                <a:gd name="T19" fmla="*/ 128 h 130"/>
                <a:gd name="T20" fmla="*/ 38 w 193"/>
                <a:gd name="T21" fmla="*/ 126 h 130"/>
                <a:gd name="T22" fmla="*/ 4 w 193"/>
                <a:gd name="T23" fmla="*/ 126 h 130"/>
                <a:gd name="T24" fmla="*/ 4 w 193"/>
                <a:gd name="T25" fmla="*/ 4 h 130"/>
                <a:gd name="T26" fmla="*/ 189 w 193"/>
                <a:gd name="T27" fmla="*/ 4 h 130"/>
                <a:gd name="T28" fmla="*/ 189 w 193"/>
                <a:gd name="T29" fmla="*/ 126 h 130"/>
                <a:gd name="T30" fmla="*/ 155 w 193"/>
                <a:gd name="T31" fmla="*/ 126 h 130"/>
                <a:gd name="T32" fmla="*/ 153 w 193"/>
                <a:gd name="T33" fmla="*/ 128 h 130"/>
                <a:gd name="T34" fmla="*/ 155 w 193"/>
                <a:gd name="T35" fmla="*/ 130 h 130"/>
                <a:gd name="T36" fmla="*/ 191 w 193"/>
                <a:gd name="T3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30">
                  <a:moveTo>
                    <a:pt x="191" y="130"/>
                  </a:moveTo>
                  <a:cubicBezTo>
                    <a:pt x="192" y="130"/>
                    <a:pt x="193" y="129"/>
                    <a:pt x="193" y="128"/>
                  </a:cubicBezTo>
                  <a:cubicBezTo>
                    <a:pt x="193" y="2"/>
                    <a:pt x="193" y="2"/>
                    <a:pt x="193" y="2"/>
                  </a:cubicBezTo>
                  <a:cubicBezTo>
                    <a:pt x="193" y="1"/>
                    <a:pt x="192" y="0"/>
                    <a:pt x="191" y="0"/>
                  </a:cubicBezTo>
                  <a:cubicBezTo>
                    <a:pt x="2" y="0"/>
                    <a:pt x="2" y="0"/>
                    <a:pt x="2" y="0"/>
                  </a:cubicBezTo>
                  <a:cubicBezTo>
                    <a:pt x="1" y="0"/>
                    <a:pt x="0" y="1"/>
                    <a:pt x="0" y="2"/>
                  </a:cubicBezTo>
                  <a:cubicBezTo>
                    <a:pt x="0" y="128"/>
                    <a:pt x="0" y="128"/>
                    <a:pt x="0" y="128"/>
                  </a:cubicBezTo>
                  <a:cubicBezTo>
                    <a:pt x="0" y="129"/>
                    <a:pt x="1" y="130"/>
                    <a:pt x="2" y="130"/>
                  </a:cubicBezTo>
                  <a:cubicBezTo>
                    <a:pt x="38" y="130"/>
                    <a:pt x="38" y="130"/>
                    <a:pt x="38" y="130"/>
                  </a:cubicBezTo>
                  <a:cubicBezTo>
                    <a:pt x="39" y="130"/>
                    <a:pt x="40" y="129"/>
                    <a:pt x="40" y="128"/>
                  </a:cubicBezTo>
                  <a:cubicBezTo>
                    <a:pt x="40" y="127"/>
                    <a:pt x="39" y="126"/>
                    <a:pt x="38" y="126"/>
                  </a:cubicBezTo>
                  <a:cubicBezTo>
                    <a:pt x="4" y="126"/>
                    <a:pt x="4" y="126"/>
                    <a:pt x="4" y="126"/>
                  </a:cubicBezTo>
                  <a:cubicBezTo>
                    <a:pt x="4" y="4"/>
                    <a:pt x="4" y="4"/>
                    <a:pt x="4" y="4"/>
                  </a:cubicBezTo>
                  <a:cubicBezTo>
                    <a:pt x="189" y="4"/>
                    <a:pt x="189" y="4"/>
                    <a:pt x="189" y="4"/>
                  </a:cubicBezTo>
                  <a:cubicBezTo>
                    <a:pt x="189" y="126"/>
                    <a:pt x="189" y="126"/>
                    <a:pt x="189" y="126"/>
                  </a:cubicBezTo>
                  <a:cubicBezTo>
                    <a:pt x="155" y="126"/>
                    <a:pt x="155" y="126"/>
                    <a:pt x="155" y="126"/>
                  </a:cubicBezTo>
                  <a:cubicBezTo>
                    <a:pt x="154" y="126"/>
                    <a:pt x="153" y="127"/>
                    <a:pt x="153" y="128"/>
                  </a:cubicBezTo>
                  <a:cubicBezTo>
                    <a:pt x="153" y="129"/>
                    <a:pt x="154" y="130"/>
                    <a:pt x="155" y="130"/>
                  </a:cubicBezTo>
                  <a:lnTo>
                    <a:pt x="191"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92" name="Freeform 415"/>
          <p:cNvSpPr>
            <a:spLocks noEditPoints="1"/>
          </p:cNvSpPr>
          <p:nvPr/>
        </p:nvSpPr>
        <p:spPr bwMode="auto">
          <a:xfrm>
            <a:off x="4573593" y="6072194"/>
            <a:ext cx="438151" cy="434975"/>
          </a:xfrm>
          <a:custGeom>
            <a:avLst/>
            <a:gdLst>
              <a:gd name="T0" fmla="*/ 97 w 194"/>
              <a:gd name="T1" fmla="*/ 0 h 193"/>
              <a:gd name="T2" fmla="*/ 0 w 194"/>
              <a:gd name="T3" fmla="*/ 96 h 193"/>
              <a:gd name="T4" fmla="*/ 97 w 194"/>
              <a:gd name="T5" fmla="*/ 193 h 193"/>
              <a:gd name="T6" fmla="*/ 194 w 194"/>
              <a:gd name="T7" fmla="*/ 96 h 193"/>
              <a:gd name="T8" fmla="*/ 97 w 194"/>
              <a:gd name="T9" fmla="*/ 0 h 193"/>
              <a:gd name="T10" fmla="*/ 22 w 194"/>
              <a:gd name="T11" fmla="*/ 41 h 193"/>
              <a:gd name="T12" fmla="*/ 97 w 194"/>
              <a:gd name="T13" fmla="*/ 4 h 193"/>
              <a:gd name="T14" fmla="*/ 177 w 194"/>
              <a:gd name="T15" fmla="*/ 50 h 193"/>
              <a:gd name="T16" fmla="*/ 180 w 194"/>
              <a:gd name="T17" fmla="*/ 54 h 193"/>
              <a:gd name="T18" fmla="*/ 97 w 194"/>
              <a:gd name="T19" fmla="*/ 54 h 193"/>
              <a:gd name="T20" fmla="*/ 55 w 194"/>
              <a:gd name="T21" fmla="*/ 91 h 193"/>
              <a:gd name="T22" fmla="*/ 54 w 194"/>
              <a:gd name="T23" fmla="*/ 99 h 193"/>
              <a:gd name="T24" fmla="*/ 21 w 194"/>
              <a:gd name="T25" fmla="*/ 43 h 193"/>
              <a:gd name="T26" fmla="*/ 22 w 194"/>
              <a:gd name="T27" fmla="*/ 41 h 193"/>
              <a:gd name="T28" fmla="*/ 58 w 194"/>
              <a:gd name="T29" fmla="*/ 96 h 193"/>
              <a:gd name="T30" fmla="*/ 97 w 194"/>
              <a:gd name="T31" fmla="*/ 58 h 193"/>
              <a:gd name="T32" fmla="*/ 136 w 194"/>
              <a:gd name="T33" fmla="*/ 96 h 193"/>
              <a:gd name="T34" fmla="*/ 97 w 194"/>
              <a:gd name="T35" fmla="*/ 135 h 193"/>
              <a:gd name="T36" fmla="*/ 63 w 194"/>
              <a:gd name="T37" fmla="*/ 115 h 193"/>
              <a:gd name="T38" fmla="*/ 62 w 194"/>
              <a:gd name="T39" fmla="*/ 113 h 193"/>
              <a:gd name="T40" fmla="*/ 62 w 194"/>
              <a:gd name="T41" fmla="*/ 113 h 193"/>
              <a:gd name="T42" fmla="*/ 58 w 194"/>
              <a:gd name="T43" fmla="*/ 96 h 193"/>
              <a:gd name="T44" fmla="*/ 87 w 194"/>
              <a:gd name="T45" fmla="*/ 189 h 193"/>
              <a:gd name="T46" fmla="*/ 4 w 194"/>
              <a:gd name="T47" fmla="*/ 96 h 193"/>
              <a:gd name="T48" fmla="*/ 17 w 194"/>
              <a:gd name="T49" fmla="*/ 50 h 193"/>
              <a:gd name="T50" fmla="*/ 19 w 194"/>
              <a:gd name="T51" fmla="*/ 46 h 193"/>
              <a:gd name="T52" fmla="*/ 59 w 194"/>
              <a:gd name="T53" fmla="*/ 116 h 193"/>
              <a:gd name="T54" fmla="*/ 97 w 194"/>
              <a:gd name="T55" fmla="*/ 139 h 193"/>
              <a:gd name="T56" fmla="*/ 114 w 194"/>
              <a:gd name="T57" fmla="*/ 136 h 193"/>
              <a:gd name="T58" fmla="*/ 121 w 194"/>
              <a:gd name="T59" fmla="*/ 132 h 193"/>
              <a:gd name="T60" fmla="*/ 88 w 194"/>
              <a:gd name="T61" fmla="*/ 189 h 193"/>
              <a:gd name="T62" fmla="*/ 87 w 194"/>
              <a:gd name="T63" fmla="*/ 189 h 193"/>
              <a:gd name="T64" fmla="*/ 97 w 194"/>
              <a:gd name="T65" fmla="*/ 189 h 193"/>
              <a:gd name="T66" fmla="*/ 93 w 194"/>
              <a:gd name="T67" fmla="*/ 189 h 193"/>
              <a:gd name="T68" fmla="*/ 134 w 194"/>
              <a:gd name="T69" fmla="*/ 117 h 193"/>
              <a:gd name="T70" fmla="*/ 140 w 194"/>
              <a:gd name="T71" fmla="*/ 96 h 193"/>
              <a:gd name="T72" fmla="*/ 122 w 194"/>
              <a:gd name="T73" fmla="*/ 63 h 193"/>
              <a:gd name="T74" fmla="*/ 116 w 194"/>
              <a:gd name="T75" fmla="*/ 58 h 193"/>
              <a:gd name="T76" fmla="*/ 181 w 194"/>
              <a:gd name="T77" fmla="*/ 58 h 193"/>
              <a:gd name="T78" fmla="*/ 182 w 194"/>
              <a:gd name="T79" fmla="*/ 59 h 193"/>
              <a:gd name="T80" fmla="*/ 190 w 194"/>
              <a:gd name="T81" fmla="*/ 96 h 193"/>
              <a:gd name="T82" fmla="*/ 97 w 194"/>
              <a:gd name="T83"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4" h="193">
                <a:moveTo>
                  <a:pt x="97" y="0"/>
                </a:moveTo>
                <a:cubicBezTo>
                  <a:pt x="44" y="0"/>
                  <a:pt x="0" y="43"/>
                  <a:pt x="0" y="96"/>
                </a:cubicBezTo>
                <a:cubicBezTo>
                  <a:pt x="0" y="150"/>
                  <a:pt x="44" y="193"/>
                  <a:pt x="97" y="193"/>
                </a:cubicBezTo>
                <a:cubicBezTo>
                  <a:pt x="150" y="193"/>
                  <a:pt x="194" y="150"/>
                  <a:pt x="194" y="96"/>
                </a:cubicBezTo>
                <a:cubicBezTo>
                  <a:pt x="194" y="43"/>
                  <a:pt x="150" y="0"/>
                  <a:pt x="97" y="0"/>
                </a:cubicBezTo>
                <a:close/>
                <a:moveTo>
                  <a:pt x="22" y="41"/>
                </a:moveTo>
                <a:cubicBezTo>
                  <a:pt x="40" y="17"/>
                  <a:pt x="67" y="4"/>
                  <a:pt x="97" y="4"/>
                </a:cubicBezTo>
                <a:cubicBezTo>
                  <a:pt x="130" y="4"/>
                  <a:pt x="161" y="21"/>
                  <a:pt x="177" y="50"/>
                </a:cubicBezTo>
                <a:cubicBezTo>
                  <a:pt x="180" y="54"/>
                  <a:pt x="180" y="54"/>
                  <a:pt x="180" y="54"/>
                </a:cubicBezTo>
                <a:cubicBezTo>
                  <a:pt x="97" y="54"/>
                  <a:pt x="97" y="54"/>
                  <a:pt x="97" y="54"/>
                </a:cubicBezTo>
                <a:cubicBezTo>
                  <a:pt x="76" y="54"/>
                  <a:pt x="57" y="70"/>
                  <a:pt x="55" y="91"/>
                </a:cubicBezTo>
                <a:cubicBezTo>
                  <a:pt x="54" y="99"/>
                  <a:pt x="54" y="99"/>
                  <a:pt x="54" y="99"/>
                </a:cubicBezTo>
                <a:cubicBezTo>
                  <a:pt x="21" y="43"/>
                  <a:pt x="21" y="43"/>
                  <a:pt x="21" y="43"/>
                </a:cubicBezTo>
                <a:lnTo>
                  <a:pt x="22" y="41"/>
                </a:lnTo>
                <a:close/>
                <a:moveTo>
                  <a:pt x="58" y="96"/>
                </a:moveTo>
                <a:cubicBezTo>
                  <a:pt x="58" y="75"/>
                  <a:pt x="76" y="58"/>
                  <a:pt x="97" y="58"/>
                </a:cubicBezTo>
                <a:cubicBezTo>
                  <a:pt x="118" y="58"/>
                  <a:pt x="136" y="75"/>
                  <a:pt x="136" y="96"/>
                </a:cubicBezTo>
                <a:cubicBezTo>
                  <a:pt x="136" y="118"/>
                  <a:pt x="118" y="135"/>
                  <a:pt x="97" y="135"/>
                </a:cubicBezTo>
                <a:cubicBezTo>
                  <a:pt x="83" y="135"/>
                  <a:pt x="70" y="128"/>
                  <a:pt x="63" y="115"/>
                </a:cubicBezTo>
                <a:cubicBezTo>
                  <a:pt x="62" y="113"/>
                  <a:pt x="62" y="113"/>
                  <a:pt x="62" y="113"/>
                </a:cubicBezTo>
                <a:cubicBezTo>
                  <a:pt x="62" y="113"/>
                  <a:pt x="62" y="113"/>
                  <a:pt x="62" y="113"/>
                </a:cubicBezTo>
                <a:cubicBezTo>
                  <a:pt x="60" y="107"/>
                  <a:pt x="58" y="102"/>
                  <a:pt x="58" y="96"/>
                </a:cubicBezTo>
                <a:close/>
                <a:moveTo>
                  <a:pt x="87" y="189"/>
                </a:moveTo>
                <a:cubicBezTo>
                  <a:pt x="40" y="183"/>
                  <a:pt x="4" y="144"/>
                  <a:pt x="4" y="96"/>
                </a:cubicBezTo>
                <a:cubicBezTo>
                  <a:pt x="4" y="80"/>
                  <a:pt x="9" y="64"/>
                  <a:pt x="17" y="50"/>
                </a:cubicBezTo>
                <a:cubicBezTo>
                  <a:pt x="19" y="46"/>
                  <a:pt x="19" y="46"/>
                  <a:pt x="19" y="46"/>
                </a:cubicBezTo>
                <a:cubicBezTo>
                  <a:pt x="59" y="116"/>
                  <a:pt x="59" y="116"/>
                  <a:pt x="59" y="116"/>
                </a:cubicBezTo>
                <a:cubicBezTo>
                  <a:pt x="67" y="130"/>
                  <a:pt x="81" y="139"/>
                  <a:pt x="97" y="139"/>
                </a:cubicBezTo>
                <a:cubicBezTo>
                  <a:pt x="103" y="139"/>
                  <a:pt x="108" y="138"/>
                  <a:pt x="114" y="136"/>
                </a:cubicBezTo>
                <a:cubicBezTo>
                  <a:pt x="121" y="132"/>
                  <a:pt x="121" y="132"/>
                  <a:pt x="121" y="132"/>
                </a:cubicBezTo>
                <a:cubicBezTo>
                  <a:pt x="88" y="189"/>
                  <a:pt x="88" y="189"/>
                  <a:pt x="88" y="189"/>
                </a:cubicBezTo>
                <a:lnTo>
                  <a:pt x="87" y="189"/>
                </a:lnTo>
                <a:close/>
                <a:moveTo>
                  <a:pt x="97" y="189"/>
                </a:moveTo>
                <a:cubicBezTo>
                  <a:pt x="93" y="189"/>
                  <a:pt x="93" y="189"/>
                  <a:pt x="93" y="189"/>
                </a:cubicBezTo>
                <a:cubicBezTo>
                  <a:pt x="134" y="117"/>
                  <a:pt x="134" y="117"/>
                  <a:pt x="134" y="117"/>
                </a:cubicBezTo>
                <a:cubicBezTo>
                  <a:pt x="138" y="111"/>
                  <a:pt x="140" y="104"/>
                  <a:pt x="140" y="96"/>
                </a:cubicBezTo>
                <a:cubicBezTo>
                  <a:pt x="140" y="83"/>
                  <a:pt x="133" y="71"/>
                  <a:pt x="122" y="63"/>
                </a:cubicBezTo>
                <a:cubicBezTo>
                  <a:pt x="116" y="58"/>
                  <a:pt x="116" y="58"/>
                  <a:pt x="116" y="58"/>
                </a:cubicBezTo>
                <a:cubicBezTo>
                  <a:pt x="181" y="58"/>
                  <a:pt x="181" y="58"/>
                  <a:pt x="181" y="58"/>
                </a:cubicBezTo>
                <a:cubicBezTo>
                  <a:pt x="182" y="59"/>
                  <a:pt x="182" y="59"/>
                  <a:pt x="182" y="59"/>
                </a:cubicBezTo>
                <a:cubicBezTo>
                  <a:pt x="187" y="71"/>
                  <a:pt x="190" y="84"/>
                  <a:pt x="190" y="96"/>
                </a:cubicBezTo>
                <a:cubicBezTo>
                  <a:pt x="190" y="148"/>
                  <a:pt x="148" y="189"/>
                  <a:pt x="97" y="189"/>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93" name="Group 392"/>
          <p:cNvGrpSpPr/>
          <p:nvPr/>
        </p:nvGrpSpPr>
        <p:grpSpPr>
          <a:xfrm>
            <a:off x="5429255" y="6184903"/>
            <a:ext cx="434975" cy="190500"/>
            <a:chOff x="5429250" y="6184900"/>
            <a:chExt cx="434975" cy="190500"/>
          </a:xfrm>
          <a:solidFill>
            <a:schemeClr val="tx2">
              <a:lumMod val="20000"/>
              <a:lumOff val="80000"/>
            </a:schemeClr>
          </a:solidFill>
        </p:grpSpPr>
        <p:sp>
          <p:nvSpPr>
            <p:cNvPr id="394" name="Freeform 416"/>
            <p:cNvSpPr>
              <a:spLocks/>
            </p:cNvSpPr>
            <p:nvPr/>
          </p:nvSpPr>
          <p:spPr bwMode="auto">
            <a:xfrm>
              <a:off x="5707063" y="6245225"/>
              <a:ext cx="34925" cy="68263"/>
            </a:xfrm>
            <a:custGeom>
              <a:avLst/>
              <a:gdLst>
                <a:gd name="T0" fmla="*/ 22 w 22"/>
                <a:gd name="T1" fmla="*/ 2 h 43"/>
                <a:gd name="T2" fmla="*/ 22 w 22"/>
                <a:gd name="T3" fmla="*/ 0 h 43"/>
                <a:gd name="T4" fmla="*/ 0 w 22"/>
                <a:gd name="T5" fmla="*/ 0 h 43"/>
                <a:gd name="T6" fmla="*/ 0 w 22"/>
                <a:gd name="T7" fmla="*/ 43 h 43"/>
                <a:gd name="T8" fmla="*/ 2 w 22"/>
                <a:gd name="T9" fmla="*/ 43 h 43"/>
                <a:gd name="T10" fmla="*/ 2 w 22"/>
                <a:gd name="T11" fmla="*/ 23 h 43"/>
                <a:gd name="T12" fmla="*/ 21 w 22"/>
                <a:gd name="T13" fmla="*/ 23 h 43"/>
                <a:gd name="T14" fmla="*/ 21 w 22"/>
                <a:gd name="T15" fmla="*/ 20 h 43"/>
                <a:gd name="T16" fmla="*/ 2 w 22"/>
                <a:gd name="T17" fmla="*/ 20 h 43"/>
                <a:gd name="T18" fmla="*/ 2 w 22"/>
                <a:gd name="T19" fmla="*/ 2 h 43"/>
                <a:gd name="T20" fmla="*/ 22 w 22"/>
                <a:gd name="T21"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43">
                  <a:moveTo>
                    <a:pt x="22" y="2"/>
                  </a:moveTo>
                  <a:lnTo>
                    <a:pt x="22" y="0"/>
                  </a:lnTo>
                  <a:lnTo>
                    <a:pt x="0" y="0"/>
                  </a:lnTo>
                  <a:lnTo>
                    <a:pt x="0" y="43"/>
                  </a:lnTo>
                  <a:lnTo>
                    <a:pt x="2" y="43"/>
                  </a:lnTo>
                  <a:lnTo>
                    <a:pt x="2" y="23"/>
                  </a:lnTo>
                  <a:lnTo>
                    <a:pt x="21" y="23"/>
                  </a:lnTo>
                  <a:lnTo>
                    <a:pt x="21" y="20"/>
                  </a:lnTo>
                  <a:lnTo>
                    <a:pt x="2" y="20"/>
                  </a:lnTo>
                  <a:lnTo>
                    <a:pt x="2" y="2"/>
                  </a:lnTo>
                  <a:lnTo>
                    <a:pt x="2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 name="Rectangle 417"/>
            <p:cNvSpPr>
              <a:spLocks noChangeArrowheads="1"/>
            </p:cNvSpPr>
            <p:nvPr/>
          </p:nvSpPr>
          <p:spPr bwMode="auto">
            <a:xfrm>
              <a:off x="5776913" y="6265863"/>
              <a:ext cx="4763" cy="476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 name="Freeform 418"/>
            <p:cNvSpPr>
              <a:spLocks/>
            </p:cNvSpPr>
            <p:nvPr/>
          </p:nvSpPr>
          <p:spPr bwMode="auto">
            <a:xfrm>
              <a:off x="5776913" y="6242050"/>
              <a:ext cx="6350" cy="6350"/>
            </a:xfrm>
            <a:custGeom>
              <a:avLst/>
              <a:gdLst>
                <a:gd name="T0" fmla="*/ 3 w 3"/>
                <a:gd name="T1" fmla="*/ 2 h 3"/>
                <a:gd name="T2" fmla="*/ 1 w 3"/>
                <a:gd name="T3" fmla="*/ 0 h 3"/>
                <a:gd name="T4" fmla="*/ 0 w 3"/>
                <a:gd name="T5" fmla="*/ 0 h 3"/>
                <a:gd name="T6" fmla="*/ 0 w 3"/>
                <a:gd name="T7" fmla="*/ 1 h 3"/>
                <a:gd name="T8" fmla="*/ 0 w 3"/>
                <a:gd name="T9" fmla="*/ 3 h 3"/>
                <a:gd name="T10" fmla="*/ 1 w 3"/>
                <a:gd name="T11" fmla="*/ 3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1"/>
                    <a:pt x="2" y="0"/>
                    <a:pt x="1" y="0"/>
                  </a:cubicBezTo>
                  <a:cubicBezTo>
                    <a:pt x="1" y="0"/>
                    <a:pt x="0" y="0"/>
                    <a:pt x="0" y="0"/>
                  </a:cubicBezTo>
                  <a:cubicBezTo>
                    <a:pt x="0" y="1"/>
                    <a:pt x="0" y="1"/>
                    <a:pt x="0" y="1"/>
                  </a:cubicBezTo>
                  <a:cubicBezTo>
                    <a:pt x="0" y="2"/>
                    <a:pt x="0" y="2"/>
                    <a:pt x="0" y="3"/>
                  </a:cubicBezTo>
                  <a:cubicBezTo>
                    <a:pt x="0" y="3"/>
                    <a:pt x="1" y="3"/>
                    <a:pt x="1" y="3"/>
                  </a:cubicBezTo>
                  <a:cubicBezTo>
                    <a:pt x="2" y="3"/>
                    <a:pt x="3"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7" name="Freeform 419"/>
            <p:cNvSpPr>
              <a:spLocks noEditPoints="1"/>
            </p:cNvSpPr>
            <p:nvPr/>
          </p:nvSpPr>
          <p:spPr bwMode="auto">
            <a:xfrm>
              <a:off x="5429250" y="6184900"/>
              <a:ext cx="434975" cy="190500"/>
            </a:xfrm>
            <a:custGeom>
              <a:avLst/>
              <a:gdLst>
                <a:gd name="T0" fmla="*/ 193 w 193"/>
                <a:gd name="T1" fmla="*/ 33 h 84"/>
                <a:gd name="T2" fmla="*/ 160 w 193"/>
                <a:gd name="T3" fmla="*/ 0 h 84"/>
                <a:gd name="T4" fmla="*/ 34 w 193"/>
                <a:gd name="T5" fmla="*/ 0 h 84"/>
                <a:gd name="T6" fmla="*/ 0 w 193"/>
                <a:gd name="T7" fmla="*/ 33 h 84"/>
                <a:gd name="T8" fmla="*/ 0 w 193"/>
                <a:gd name="T9" fmla="*/ 51 h 84"/>
                <a:gd name="T10" fmla="*/ 34 w 193"/>
                <a:gd name="T11" fmla="*/ 84 h 84"/>
                <a:gd name="T12" fmla="*/ 160 w 193"/>
                <a:gd name="T13" fmla="*/ 84 h 84"/>
                <a:gd name="T14" fmla="*/ 193 w 193"/>
                <a:gd name="T15" fmla="*/ 51 h 84"/>
                <a:gd name="T16" fmla="*/ 193 w 193"/>
                <a:gd name="T17" fmla="*/ 33 h 84"/>
                <a:gd name="T18" fmla="*/ 69 w 193"/>
                <a:gd name="T19" fmla="*/ 28 h 84"/>
                <a:gd name="T20" fmla="*/ 60 w 193"/>
                <a:gd name="T21" fmla="*/ 63 h 84"/>
                <a:gd name="T22" fmla="*/ 47 w 193"/>
                <a:gd name="T23" fmla="*/ 63 h 84"/>
                <a:gd name="T24" fmla="*/ 45 w 193"/>
                <a:gd name="T25" fmla="*/ 48 h 84"/>
                <a:gd name="T26" fmla="*/ 42 w 193"/>
                <a:gd name="T27" fmla="*/ 63 h 84"/>
                <a:gd name="T28" fmla="*/ 29 w 193"/>
                <a:gd name="T29" fmla="*/ 63 h 84"/>
                <a:gd name="T30" fmla="*/ 19 w 193"/>
                <a:gd name="T31" fmla="*/ 21 h 84"/>
                <a:gd name="T32" fmla="*/ 33 w 193"/>
                <a:gd name="T33" fmla="*/ 21 h 84"/>
                <a:gd name="T34" fmla="*/ 36 w 193"/>
                <a:gd name="T35" fmla="*/ 36 h 84"/>
                <a:gd name="T36" fmla="*/ 39 w 193"/>
                <a:gd name="T37" fmla="*/ 21 h 84"/>
                <a:gd name="T38" fmla="*/ 52 w 193"/>
                <a:gd name="T39" fmla="*/ 21 h 84"/>
                <a:gd name="T40" fmla="*/ 54 w 193"/>
                <a:gd name="T41" fmla="*/ 35 h 84"/>
                <a:gd name="T42" fmla="*/ 57 w 193"/>
                <a:gd name="T43" fmla="*/ 21 h 84"/>
                <a:gd name="T44" fmla="*/ 71 w 193"/>
                <a:gd name="T45" fmla="*/ 21 h 84"/>
                <a:gd name="T46" fmla="*/ 70 w 193"/>
                <a:gd name="T47" fmla="*/ 22 h 84"/>
                <a:gd name="T48" fmla="*/ 71 w 193"/>
                <a:gd name="T49" fmla="*/ 22 h 84"/>
                <a:gd name="T50" fmla="*/ 76 w 193"/>
                <a:gd name="T51" fmla="*/ 20 h 84"/>
                <a:gd name="T52" fmla="*/ 83 w 193"/>
                <a:gd name="T53" fmla="*/ 26 h 84"/>
                <a:gd name="T54" fmla="*/ 81 w 193"/>
                <a:gd name="T55" fmla="*/ 31 h 84"/>
                <a:gd name="T56" fmla="*/ 82 w 193"/>
                <a:gd name="T57" fmla="*/ 31 h 84"/>
                <a:gd name="T58" fmla="*/ 82 w 193"/>
                <a:gd name="T59" fmla="*/ 63 h 84"/>
                <a:gd name="T60" fmla="*/ 69 w 193"/>
                <a:gd name="T61" fmla="*/ 63 h 84"/>
                <a:gd name="T62" fmla="*/ 69 w 193"/>
                <a:gd name="T63" fmla="*/ 31 h 84"/>
                <a:gd name="T64" fmla="*/ 71 w 193"/>
                <a:gd name="T65" fmla="*/ 31 h 84"/>
                <a:gd name="T66" fmla="*/ 69 w 193"/>
                <a:gd name="T67" fmla="*/ 28 h 84"/>
                <a:gd name="T68" fmla="*/ 190 w 193"/>
                <a:gd name="T69" fmla="*/ 51 h 84"/>
                <a:gd name="T70" fmla="*/ 160 w 193"/>
                <a:gd name="T71" fmla="*/ 81 h 84"/>
                <a:gd name="T72" fmla="*/ 70 w 193"/>
                <a:gd name="T73" fmla="*/ 81 h 84"/>
                <a:gd name="T74" fmla="*/ 70 w 193"/>
                <a:gd name="T75" fmla="*/ 75 h 84"/>
                <a:gd name="T76" fmla="*/ 94 w 193"/>
                <a:gd name="T77" fmla="*/ 51 h 84"/>
                <a:gd name="T78" fmla="*/ 94 w 193"/>
                <a:gd name="T79" fmla="*/ 33 h 84"/>
                <a:gd name="T80" fmla="*/ 124 w 193"/>
                <a:gd name="T81" fmla="*/ 3 h 84"/>
                <a:gd name="T82" fmla="*/ 160 w 193"/>
                <a:gd name="T83" fmla="*/ 3 h 84"/>
                <a:gd name="T84" fmla="*/ 190 w 193"/>
                <a:gd name="T85" fmla="*/ 33 h 84"/>
                <a:gd name="T86" fmla="*/ 190 w 193"/>
                <a:gd name="T87" fmla="*/ 5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3" h="84">
                  <a:moveTo>
                    <a:pt x="193" y="33"/>
                  </a:moveTo>
                  <a:cubicBezTo>
                    <a:pt x="193" y="15"/>
                    <a:pt x="178" y="0"/>
                    <a:pt x="160" y="0"/>
                  </a:cubicBezTo>
                  <a:cubicBezTo>
                    <a:pt x="34" y="0"/>
                    <a:pt x="34" y="0"/>
                    <a:pt x="34" y="0"/>
                  </a:cubicBezTo>
                  <a:cubicBezTo>
                    <a:pt x="15" y="0"/>
                    <a:pt x="0" y="15"/>
                    <a:pt x="0" y="33"/>
                  </a:cubicBezTo>
                  <a:cubicBezTo>
                    <a:pt x="0" y="51"/>
                    <a:pt x="0" y="51"/>
                    <a:pt x="0" y="51"/>
                  </a:cubicBezTo>
                  <a:cubicBezTo>
                    <a:pt x="0" y="69"/>
                    <a:pt x="15" y="84"/>
                    <a:pt x="34" y="84"/>
                  </a:cubicBezTo>
                  <a:cubicBezTo>
                    <a:pt x="160" y="84"/>
                    <a:pt x="160" y="84"/>
                    <a:pt x="160" y="84"/>
                  </a:cubicBezTo>
                  <a:cubicBezTo>
                    <a:pt x="178" y="84"/>
                    <a:pt x="193" y="69"/>
                    <a:pt x="193" y="51"/>
                  </a:cubicBezTo>
                  <a:lnTo>
                    <a:pt x="193" y="33"/>
                  </a:lnTo>
                  <a:close/>
                  <a:moveTo>
                    <a:pt x="69" y="28"/>
                  </a:moveTo>
                  <a:cubicBezTo>
                    <a:pt x="60" y="63"/>
                    <a:pt x="60" y="63"/>
                    <a:pt x="60" y="63"/>
                  </a:cubicBezTo>
                  <a:cubicBezTo>
                    <a:pt x="47" y="63"/>
                    <a:pt x="47" y="63"/>
                    <a:pt x="47" y="63"/>
                  </a:cubicBezTo>
                  <a:cubicBezTo>
                    <a:pt x="45" y="48"/>
                    <a:pt x="45" y="48"/>
                    <a:pt x="45" y="48"/>
                  </a:cubicBezTo>
                  <a:cubicBezTo>
                    <a:pt x="42" y="63"/>
                    <a:pt x="42" y="63"/>
                    <a:pt x="42" y="63"/>
                  </a:cubicBezTo>
                  <a:cubicBezTo>
                    <a:pt x="29" y="63"/>
                    <a:pt x="29" y="63"/>
                    <a:pt x="29" y="63"/>
                  </a:cubicBezTo>
                  <a:cubicBezTo>
                    <a:pt x="19" y="21"/>
                    <a:pt x="19" y="21"/>
                    <a:pt x="19" y="21"/>
                  </a:cubicBezTo>
                  <a:cubicBezTo>
                    <a:pt x="33" y="21"/>
                    <a:pt x="33" y="21"/>
                    <a:pt x="33" y="21"/>
                  </a:cubicBezTo>
                  <a:cubicBezTo>
                    <a:pt x="36" y="36"/>
                    <a:pt x="36" y="36"/>
                    <a:pt x="36" y="36"/>
                  </a:cubicBezTo>
                  <a:cubicBezTo>
                    <a:pt x="39" y="21"/>
                    <a:pt x="39" y="21"/>
                    <a:pt x="39" y="21"/>
                  </a:cubicBezTo>
                  <a:cubicBezTo>
                    <a:pt x="52" y="21"/>
                    <a:pt x="52" y="21"/>
                    <a:pt x="52" y="21"/>
                  </a:cubicBezTo>
                  <a:cubicBezTo>
                    <a:pt x="54" y="35"/>
                    <a:pt x="54" y="35"/>
                    <a:pt x="54" y="35"/>
                  </a:cubicBezTo>
                  <a:cubicBezTo>
                    <a:pt x="57" y="21"/>
                    <a:pt x="57" y="21"/>
                    <a:pt x="57" y="21"/>
                  </a:cubicBezTo>
                  <a:cubicBezTo>
                    <a:pt x="71" y="21"/>
                    <a:pt x="71" y="21"/>
                    <a:pt x="71" y="21"/>
                  </a:cubicBezTo>
                  <a:cubicBezTo>
                    <a:pt x="70" y="22"/>
                    <a:pt x="70" y="22"/>
                    <a:pt x="70" y="22"/>
                  </a:cubicBezTo>
                  <a:cubicBezTo>
                    <a:pt x="71" y="22"/>
                    <a:pt x="71" y="22"/>
                    <a:pt x="71" y="22"/>
                  </a:cubicBezTo>
                  <a:cubicBezTo>
                    <a:pt x="72" y="20"/>
                    <a:pt x="74" y="20"/>
                    <a:pt x="76" y="20"/>
                  </a:cubicBezTo>
                  <a:cubicBezTo>
                    <a:pt x="80" y="20"/>
                    <a:pt x="82" y="23"/>
                    <a:pt x="83" y="26"/>
                  </a:cubicBezTo>
                  <a:cubicBezTo>
                    <a:pt x="83" y="28"/>
                    <a:pt x="82" y="30"/>
                    <a:pt x="81" y="31"/>
                  </a:cubicBezTo>
                  <a:cubicBezTo>
                    <a:pt x="82" y="31"/>
                    <a:pt x="82" y="31"/>
                    <a:pt x="82" y="31"/>
                  </a:cubicBezTo>
                  <a:cubicBezTo>
                    <a:pt x="82" y="63"/>
                    <a:pt x="82" y="63"/>
                    <a:pt x="82" y="63"/>
                  </a:cubicBezTo>
                  <a:cubicBezTo>
                    <a:pt x="69" y="63"/>
                    <a:pt x="69" y="63"/>
                    <a:pt x="69" y="63"/>
                  </a:cubicBezTo>
                  <a:cubicBezTo>
                    <a:pt x="69" y="31"/>
                    <a:pt x="69" y="31"/>
                    <a:pt x="69" y="31"/>
                  </a:cubicBezTo>
                  <a:cubicBezTo>
                    <a:pt x="71" y="31"/>
                    <a:pt x="71" y="31"/>
                    <a:pt x="71" y="31"/>
                  </a:cubicBezTo>
                  <a:cubicBezTo>
                    <a:pt x="70" y="30"/>
                    <a:pt x="69" y="29"/>
                    <a:pt x="69" y="28"/>
                  </a:cubicBezTo>
                  <a:close/>
                  <a:moveTo>
                    <a:pt x="190" y="51"/>
                  </a:moveTo>
                  <a:cubicBezTo>
                    <a:pt x="190" y="67"/>
                    <a:pt x="176" y="81"/>
                    <a:pt x="160" y="81"/>
                  </a:cubicBezTo>
                  <a:cubicBezTo>
                    <a:pt x="70" y="81"/>
                    <a:pt x="70" y="81"/>
                    <a:pt x="70" y="81"/>
                  </a:cubicBezTo>
                  <a:cubicBezTo>
                    <a:pt x="70" y="75"/>
                    <a:pt x="70" y="75"/>
                    <a:pt x="70" y="75"/>
                  </a:cubicBezTo>
                  <a:cubicBezTo>
                    <a:pt x="83" y="75"/>
                    <a:pt x="94" y="64"/>
                    <a:pt x="94" y="51"/>
                  </a:cubicBezTo>
                  <a:cubicBezTo>
                    <a:pt x="94" y="33"/>
                    <a:pt x="94" y="33"/>
                    <a:pt x="94" y="33"/>
                  </a:cubicBezTo>
                  <a:cubicBezTo>
                    <a:pt x="94" y="17"/>
                    <a:pt x="107" y="3"/>
                    <a:pt x="124" y="3"/>
                  </a:cubicBezTo>
                  <a:cubicBezTo>
                    <a:pt x="160" y="3"/>
                    <a:pt x="160" y="3"/>
                    <a:pt x="160" y="3"/>
                  </a:cubicBezTo>
                  <a:cubicBezTo>
                    <a:pt x="176" y="3"/>
                    <a:pt x="190" y="17"/>
                    <a:pt x="190" y="33"/>
                  </a:cubicBezTo>
                  <a:lnTo>
                    <a:pt x="19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98" name="Freeform 420"/>
          <p:cNvSpPr>
            <a:spLocks noEditPoints="1"/>
          </p:cNvSpPr>
          <p:nvPr/>
        </p:nvSpPr>
        <p:spPr bwMode="auto">
          <a:xfrm>
            <a:off x="6284918" y="6092825"/>
            <a:ext cx="434975" cy="395288"/>
          </a:xfrm>
          <a:custGeom>
            <a:avLst/>
            <a:gdLst>
              <a:gd name="T0" fmla="*/ 96 w 193"/>
              <a:gd name="T1" fmla="*/ 0 h 175"/>
              <a:gd name="T2" fmla="*/ 0 w 193"/>
              <a:gd name="T3" fmla="*/ 87 h 175"/>
              <a:gd name="T4" fmla="*/ 96 w 193"/>
              <a:gd name="T5" fmla="*/ 175 h 175"/>
              <a:gd name="T6" fmla="*/ 193 w 193"/>
              <a:gd name="T7" fmla="*/ 87 h 175"/>
              <a:gd name="T8" fmla="*/ 96 w 193"/>
              <a:gd name="T9" fmla="*/ 0 h 175"/>
              <a:gd name="T10" fmla="*/ 189 w 193"/>
              <a:gd name="T11" fmla="*/ 92 h 175"/>
              <a:gd name="T12" fmla="*/ 96 w 193"/>
              <a:gd name="T13" fmla="*/ 171 h 175"/>
              <a:gd name="T14" fmla="*/ 19 w 193"/>
              <a:gd name="T15" fmla="*/ 134 h 175"/>
              <a:gd name="T16" fmla="*/ 16 w 193"/>
              <a:gd name="T17" fmla="*/ 130 h 175"/>
              <a:gd name="T18" fmla="*/ 90 w 193"/>
              <a:gd name="T19" fmla="*/ 130 h 175"/>
              <a:gd name="T20" fmla="*/ 91 w 193"/>
              <a:gd name="T21" fmla="*/ 131 h 175"/>
              <a:gd name="T22" fmla="*/ 121 w 193"/>
              <a:gd name="T23" fmla="*/ 152 h 175"/>
              <a:gd name="T24" fmla="*/ 143 w 193"/>
              <a:gd name="T25" fmla="*/ 128 h 175"/>
              <a:gd name="T26" fmla="*/ 121 w 193"/>
              <a:gd name="T27" fmla="*/ 104 h 175"/>
              <a:gd name="T28" fmla="*/ 91 w 193"/>
              <a:gd name="T29" fmla="*/ 125 h 175"/>
              <a:gd name="T30" fmla="*/ 90 w 193"/>
              <a:gd name="T31" fmla="*/ 126 h 175"/>
              <a:gd name="T32" fmla="*/ 14 w 193"/>
              <a:gd name="T33" fmla="*/ 126 h 175"/>
              <a:gd name="T34" fmla="*/ 13 w 193"/>
              <a:gd name="T35" fmla="*/ 125 h 175"/>
              <a:gd name="T36" fmla="*/ 4 w 193"/>
              <a:gd name="T37" fmla="*/ 87 h 175"/>
              <a:gd name="T38" fmla="*/ 13 w 193"/>
              <a:gd name="T39" fmla="*/ 50 h 175"/>
              <a:gd name="T40" fmla="*/ 14 w 193"/>
              <a:gd name="T41" fmla="*/ 49 h 175"/>
              <a:gd name="T42" fmla="*/ 90 w 193"/>
              <a:gd name="T43" fmla="*/ 49 h 175"/>
              <a:gd name="T44" fmla="*/ 91 w 193"/>
              <a:gd name="T45" fmla="*/ 50 h 175"/>
              <a:gd name="T46" fmla="*/ 121 w 193"/>
              <a:gd name="T47" fmla="*/ 71 h 175"/>
              <a:gd name="T48" fmla="*/ 143 w 193"/>
              <a:gd name="T49" fmla="*/ 47 h 175"/>
              <a:gd name="T50" fmla="*/ 121 w 193"/>
              <a:gd name="T51" fmla="*/ 22 h 175"/>
              <a:gd name="T52" fmla="*/ 91 w 193"/>
              <a:gd name="T53" fmla="*/ 44 h 175"/>
              <a:gd name="T54" fmla="*/ 90 w 193"/>
              <a:gd name="T55" fmla="*/ 45 h 175"/>
              <a:gd name="T56" fmla="*/ 16 w 193"/>
              <a:gd name="T57" fmla="*/ 45 h 175"/>
              <a:gd name="T58" fmla="*/ 19 w 193"/>
              <a:gd name="T59" fmla="*/ 41 h 175"/>
              <a:gd name="T60" fmla="*/ 96 w 193"/>
              <a:gd name="T61" fmla="*/ 4 h 175"/>
              <a:gd name="T62" fmla="*/ 189 w 193"/>
              <a:gd name="T63" fmla="*/ 83 h 175"/>
              <a:gd name="T64" fmla="*/ 189 w 193"/>
              <a:gd name="T65" fmla="*/ 86 h 175"/>
              <a:gd name="T66" fmla="*/ 94 w 193"/>
              <a:gd name="T67" fmla="*/ 86 h 175"/>
              <a:gd name="T68" fmla="*/ 93 w 193"/>
              <a:gd name="T69" fmla="*/ 84 h 175"/>
              <a:gd name="T70" fmla="*/ 63 w 193"/>
              <a:gd name="T71" fmla="*/ 63 h 175"/>
              <a:gd name="T72" fmla="*/ 40 w 193"/>
              <a:gd name="T73" fmla="*/ 87 h 175"/>
              <a:gd name="T74" fmla="*/ 63 w 193"/>
              <a:gd name="T75" fmla="*/ 112 h 175"/>
              <a:gd name="T76" fmla="*/ 93 w 193"/>
              <a:gd name="T77" fmla="*/ 91 h 175"/>
              <a:gd name="T78" fmla="*/ 94 w 193"/>
              <a:gd name="T79" fmla="*/ 89 h 175"/>
              <a:gd name="T80" fmla="*/ 189 w 193"/>
              <a:gd name="T81" fmla="*/ 89 h 175"/>
              <a:gd name="T82" fmla="*/ 189 w 193"/>
              <a:gd name="T83" fmla="*/ 9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175">
                <a:moveTo>
                  <a:pt x="96" y="0"/>
                </a:moveTo>
                <a:cubicBezTo>
                  <a:pt x="43" y="0"/>
                  <a:pt x="0" y="39"/>
                  <a:pt x="0" y="87"/>
                </a:cubicBezTo>
                <a:cubicBezTo>
                  <a:pt x="0" y="136"/>
                  <a:pt x="43" y="175"/>
                  <a:pt x="96" y="175"/>
                </a:cubicBezTo>
                <a:cubicBezTo>
                  <a:pt x="150" y="175"/>
                  <a:pt x="193" y="136"/>
                  <a:pt x="193" y="87"/>
                </a:cubicBezTo>
                <a:cubicBezTo>
                  <a:pt x="193" y="39"/>
                  <a:pt x="150" y="0"/>
                  <a:pt x="96" y="0"/>
                </a:cubicBezTo>
                <a:close/>
                <a:moveTo>
                  <a:pt x="189" y="92"/>
                </a:moveTo>
                <a:cubicBezTo>
                  <a:pt x="186" y="137"/>
                  <a:pt x="146" y="171"/>
                  <a:pt x="96" y="171"/>
                </a:cubicBezTo>
                <a:cubicBezTo>
                  <a:pt x="66" y="171"/>
                  <a:pt x="37" y="157"/>
                  <a:pt x="19" y="134"/>
                </a:cubicBezTo>
                <a:cubicBezTo>
                  <a:pt x="16" y="130"/>
                  <a:pt x="16" y="130"/>
                  <a:pt x="16" y="130"/>
                </a:cubicBezTo>
                <a:cubicBezTo>
                  <a:pt x="90" y="130"/>
                  <a:pt x="90" y="130"/>
                  <a:pt x="90" y="130"/>
                </a:cubicBezTo>
                <a:cubicBezTo>
                  <a:pt x="91" y="131"/>
                  <a:pt x="91" y="131"/>
                  <a:pt x="91" y="131"/>
                </a:cubicBezTo>
                <a:cubicBezTo>
                  <a:pt x="95" y="140"/>
                  <a:pt x="111" y="152"/>
                  <a:pt x="121" y="152"/>
                </a:cubicBezTo>
                <a:cubicBezTo>
                  <a:pt x="132" y="152"/>
                  <a:pt x="143" y="146"/>
                  <a:pt x="143" y="128"/>
                </a:cubicBezTo>
                <a:cubicBezTo>
                  <a:pt x="143" y="110"/>
                  <a:pt x="132" y="104"/>
                  <a:pt x="121" y="104"/>
                </a:cubicBezTo>
                <a:cubicBezTo>
                  <a:pt x="111" y="104"/>
                  <a:pt x="95" y="116"/>
                  <a:pt x="91" y="125"/>
                </a:cubicBezTo>
                <a:cubicBezTo>
                  <a:pt x="90" y="126"/>
                  <a:pt x="90" y="126"/>
                  <a:pt x="90" y="126"/>
                </a:cubicBezTo>
                <a:cubicBezTo>
                  <a:pt x="14" y="126"/>
                  <a:pt x="14" y="126"/>
                  <a:pt x="14" y="126"/>
                </a:cubicBezTo>
                <a:cubicBezTo>
                  <a:pt x="13" y="125"/>
                  <a:pt x="13" y="125"/>
                  <a:pt x="13" y="125"/>
                </a:cubicBezTo>
                <a:cubicBezTo>
                  <a:pt x="7" y="113"/>
                  <a:pt x="4" y="101"/>
                  <a:pt x="4" y="87"/>
                </a:cubicBezTo>
                <a:cubicBezTo>
                  <a:pt x="4" y="74"/>
                  <a:pt x="7" y="62"/>
                  <a:pt x="13" y="50"/>
                </a:cubicBezTo>
                <a:cubicBezTo>
                  <a:pt x="14" y="49"/>
                  <a:pt x="14" y="49"/>
                  <a:pt x="14" y="49"/>
                </a:cubicBezTo>
                <a:cubicBezTo>
                  <a:pt x="90" y="49"/>
                  <a:pt x="90" y="49"/>
                  <a:pt x="90" y="49"/>
                </a:cubicBezTo>
                <a:cubicBezTo>
                  <a:pt x="91" y="50"/>
                  <a:pt x="91" y="50"/>
                  <a:pt x="91" y="50"/>
                </a:cubicBezTo>
                <a:cubicBezTo>
                  <a:pt x="96" y="59"/>
                  <a:pt x="111" y="71"/>
                  <a:pt x="121" y="71"/>
                </a:cubicBezTo>
                <a:cubicBezTo>
                  <a:pt x="132" y="71"/>
                  <a:pt x="143" y="65"/>
                  <a:pt x="143" y="47"/>
                </a:cubicBezTo>
                <a:cubicBezTo>
                  <a:pt x="143" y="29"/>
                  <a:pt x="132" y="22"/>
                  <a:pt x="121" y="22"/>
                </a:cubicBezTo>
                <a:cubicBezTo>
                  <a:pt x="111" y="22"/>
                  <a:pt x="95" y="35"/>
                  <a:pt x="91" y="44"/>
                </a:cubicBezTo>
                <a:cubicBezTo>
                  <a:pt x="90" y="45"/>
                  <a:pt x="90" y="45"/>
                  <a:pt x="90" y="45"/>
                </a:cubicBezTo>
                <a:cubicBezTo>
                  <a:pt x="16" y="45"/>
                  <a:pt x="16" y="45"/>
                  <a:pt x="16" y="45"/>
                </a:cubicBezTo>
                <a:cubicBezTo>
                  <a:pt x="19" y="41"/>
                  <a:pt x="19" y="41"/>
                  <a:pt x="19" y="41"/>
                </a:cubicBezTo>
                <a:cubicBezTo>
                  <a:pt x="37" y="18"/>
                  <a:pt x="66" y="4"/>
                  <a:pt x="96" y="4"/>
                </a:cubicBezTo>
                <a:cubicBezTo>
                  <a:pt x="146" y="4"/>
                  <a:pt x="186" y="38"/>
                  <a:pt x="189" y="83"/>
                </a:cubicBezTo>
                <a:cubicBezTo>
                  <a:pt x="189" y="86"/>
                  <a:pt x="189" y="86"/>
                  <a:pt x="189" y="86"/>
                </a:cubicBezTo>
                <a:cubicBezTo>
                  <a:pt x="94" y="86"/>
                  <a:pt x="94" y="86"/>
                  <a:pt x="94" y="86"/>
                </a:cubicBezTo>
                <a:cubicBezTo>
                  <a:pt x="93" y="84"/>
                  <a:pt x="93" y="84"/>
                  <a:pt x="93" y="84"/>
                </a:cubicBezTo>
                <a:cubicBezTo>
                  <a:pt x="88" y="75"/>
                  <a:pt x="72" y="63"/>
                  <a:pt x="63" y="63"/>
                </a:cubicBezTo>
                <a:cubicBezTo>
                  <a:pt x="52" y="63"/>
                  <a:pt x="40" y="69"/>
                  <a:pt x="40" y="87"/>
                </a:cubicBezTo>
                <a:cubicBezTo>
                  <a:pt x="40" y="105"/>
                  <a:pt x="52" y="112"/>
                  <a:pt x="63" y="112"/>
                </a:cubicBezTo>
                <a:cubicBezTo>
                  <a:pt x="73" y="112"/>
                  <a:pt x="89" y="100"/>
                  <a:pt x="93" y="91"/>
                </a:cubicBezTo>
                <a:cubicBezTo>
                  <a:pt x="94" y="89"/>
                  <a:pt x="94" y="89"/>
                  <a:pt x="94" y="89"/>
                </a:cubicBezTo>
                <a:cubicBezTo>
                  <a:pt x="189" y="89"/>
                  <a:pt x="189" y="89"/>
                  <a:pt x="189" y="89"/>
                </a:cubicBezTo>
                <a:lnTo>
                  <a:pt x="189" y="92"/>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99" name="Group 398"/>
          <p:cNvGrpSpPr/>
          <p:nvPr/>
        </p:nvGrpSpPr>
        <p:grpSpPr>
          <a:xfrm>
            <a:off x="7159625" y="6073775"/>
            <a:ext cx="395288" cy="431800"/>
            <a:chOff x="7159625" y="6073775"/>
            <a:chExt cx="395288" cy="431800"/>
          </a:xfrm>
          <a:solidFill>
            <a:schemeClr val="tx2">
              <a:lumMod val="20000"/>
              <a:lumOff val="80000"/>
            </a:schemeClr>
          </a:solidFill>
        </p:grpSpPr>
        <p:sp>
          <p:nvSpPr>
            <p:cNvPr id="400" name="Freeform 421"/>
            <p:cNvSpPr>
              <a:spLocks/>
            </p:cNvSpPr>
            <p:nvPr/>
          </p:nvSpPr>
          <p:spPr bwMode="auto">
            <a:xfrm>
              <a:off x="7445375" y="6194425"/>
              <a:ext cx="7938" cy="49213"/>
            </a:xfrm>
            <a:custGeom>
              <a:avLst/>
              <a:gdLst>
                <a:gd name="T0" fmla="*/ 4 w 4"/>
                <a:gd name="T1" fmla="*/ 20 h 22"/>
                <a:gd name="T2" fmla="*/ 4 w 4"/>
                <a:gd name="T3" fmla="*/ 2 h 22"/>
                <a:gd name="T4" fmla="*/ 2 w 4"/>
                <a:gd name="T5" fmla="*/ 0 h 22"/>
                <a:gd name="T6" fmla="*/ 0 w 4"/>
                <a:gd name="T7" fmla="*/ 2 h 22"/>
                <a:gd name="T8" fmla="*/ 0 w 4"/>
                <a:gd name="T9" fmla="*/ 20 h 22"/>
                <a:gd name="T10" fmla="*/ 2 w 4"/>
                <a:gd name="T11" fmla="*/ 22 h 22"/>
                <a:gd name="T12" fmla="*/ 4 w 4"/>
                <a:gd name="T13" fmla="*/ 20 h 22"/>
              </a:gdLst>
              <a:ahLst/>
              <a:cxnLst>
                <a:cxn ang="0">
                  <a:pos x="T0" y="T1"/>
                </a:cxn>
                <a:cxn ang="0">
                  <a:pos x="T2" y="T3"/>
                </a:cxn>
                <a:cxn ang="0">
                  <a:pos x="T4" y="T5"/>
                </a:cxn>
                <a:cxn ang="0">
                  <a:pos x="T6" y="T7"/>
                </a:cxn>
                <a:cxn ang="0">
                  <a:pos x="T8" y="T9"/>
                </a:cxn>
                <a:cxn ang="0">
                  <a:pos x="T10" y="T11"/>
                </a:cxn>
                <a:cxn ang="0">
                  <a:pos x="T12" y="T13"/>
                </a:cxn>
              </a:cxnLst>
              <a:rect l="0" t="0" r="r" b="b"/>
              <a:pathLst>
                <a:path w="4" h="22">
                  <a:moveTo>
                    <a:pt x="4" y="20"/>
                  </a:moveTo>
                  <a:cubicBezTo>
                    <a:pt x="4" y="2"/>
                    <a:pt x="4" y="2"/>
                    <a:pt x="4" y="2"/>
                  </a:cubicBezTo>
                  <a:cubicBezTo>
                    <a:pt x="4" y="1"/>
                    <a:pt x="3" y="0"/>
                    <a:pt x="2" y="0"/>
                  </a:cubicBezTo>
                  <a:cubicBezTo>
                    <a:pt x="1" y="0"/>
                    <a:pt x="0" y="1"/>
                    <a:pt x="0" y="2"/>
                  </a:cubicBezTo>
                  <a:cubicBezTo>
                    <a:pt x="0" y="20"/>
                    <a:pt x="0" y="20"/>
                    <a:pt x="0" y="20"/>
                  </a:cubicBezTo>
                  <a:cubicBezTo>
                    <a:pt x="0" y="21"/>
                    <a:pt x="1" y="22"/>
                    <a:pt x="2" y="22"/>
                  </a:cubicBezTo>
                  <a:cubicBezTo>
                    <a:pt x="3" y="22"/>
                    <a:pt x="4" y="21"/>
                    <a:pt x="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Freeform 422"/>
            <p:cNvSpPr>
              <a:spLocks/>
            </p:cNvSpPr>
            <p:nvPr/>
          </p:nvSpPr>
          <p:spPr bwMode="auto">
            <a:xfrm>
              <a:off x="7261225" y="6194425"/>
              <a:ext cx="9525" cy="49213"/>
            </a:xfrm>
            <a:custGeom>
              <a:avLst/>
              <a:gdLst>
                <a:gd name="T0" fmla="*/ 0 w 4"/>
                <a:gd name="T1" fmla="*/ 2 h 22"/>
                <a:gd name="T2" fmla="*/ 0 w 4"/>
                <a:gd name="T3" fmla="*/ 20 h 22"/>
                <a:gd name="T4" fmla="*/ 2 w 4"/>
                <a:gd name="T5" fmla="*/ 22 h 22"/>
                <a:gd name="T6" fmla="*/ 4 w 4"/>
                <a:gd name="T7" fmla="*/ 20 h 22"/>
                <a:gd name="T8" fmla="*/ 4 w 4"/>
                <a:gd name="T9" fmla="*/ 2 h 22"/>
                <a:gd name="T10" fmla="*/ 2 w 4"/>
                <a:gd name="T11" fmla="*/ 0 h 22"/>
                <a:gd name="T12" fmla="*/ 0 w 4"/>
                <a:gd name="T13" fmla="*/ 2 h 22"/>
              </a:gdLst>
              <a:ahLst/>
              <a:cxnLst>
                <a:cxn ang="0">
                  <a:pos x="T0" y="T1"/>
                </a:cxn>
                <a:cxn ang="0">
                  <a:pos x="T2" y="T3"/>
                </a:cxn>
                <a:cxn ang="0">
                  <a:pos x="T4" y="T5"/>
                </a:cxn>
                <a:cxn ang="0">
                  <a:pos x="T6" y="T7"/>
                </a:cxn>
                <a:cxn ang="0">
                  <a:pos x="T8" y="T9"/>
                </a:cxn>
                <a:cxn ang="0">
                  <a:pos x="T10" y="T11"/>
                </a:cxn>
                <a:cxn ang="0">
                  <a:pos x="T12" y="T13"/>
                </a:cxn>
              </a:cxnLst>
              <a:rect l="0" t="0" r="r" b="b"/>
              <a:pathLst>
                <a:path w="4" h="22">
                  <a:moveTo>
                    <a:pt x="0" y="2"/>
                  </a:moveTo>
                  <a:cubicBezTo>
                    <a:pt x="0" y="20"/>
                    <a:pt x="0" y="20"/>
                    <a:pt x="0" y="20"/>
                  </a:cubicBezTo>
                  <a:cubicBezTo>
                    <a:pt x="0" y="21"/>
                    <a:pt x="1" y="22"/>
                    <a:pt x="2" y="22"/>
                  </a:cubicBezTo>
                  <a:cubicBezTo>
                    <a:pt x="3" y="22"/>
                    <a:pt x="4" y="21"/>
                    <a:pt x="4" y="20"/>
                  </a:cubicBezTo>
                  <a:cubicBezTo>
                    <a:pt x="4" y="2"/>
                    <a:pt x="4" y="2"/>
                    <a:pt x="4" y="2"/>
                  </a:cubicBezTo>
                  <a:cubicBezTo>
                    <a:pt x="4" y="1"/>
                    <a:pt x="3"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Freeform 423"/>
            <p:cNvSpPr>
              <a:spLocks noEditPoints="1"/>
            </p:cNvSpPr>
            <p:nvPr/>
          </p:nvSpPr>
          <p:spPr bwMode="auto">
            <a:xfrm>
              <a:off x="7159625" y="6073775"/>
              <a:ext cx="395288" cy="431800"/>
            </a:xfrm>
            <a:custGeom>
              <a:avLst/>
              <a:gdLst>
                <a:gd name="T0" fmla="*/ 175 w 175"/>
                <a:gd name="T1" fmla="*/ 32 h 191"/>
                <a:gd name="T2" fmla="*/ 168 w 175"/>
                <a:gd name="T3" fmla="*/ 26 h 191"/>
                <a:gd name="T4" fmla="*/ 97 w 175"/>
                <a:gd name="T5" fmla="*/ 26 h 191"/>
                <a:gd name="T6" fmla="*/ 99 w 175"/>
                <a:gd name="T7" fmla="*/ 22 h 191"/>
                <a:gd name="T8" fmla="*/ 113 w 175"/>
                <a:gd name="T9" fmla="*/ 2 h 191"/>
                <a:gd name="T10" fmla="*/ 110 w 175"/>
                <a:gd name="T11" fmla="*/ 0 h 191"/>
                <a:gd name="T12" fmla="*/ 93 w 175"/>
                <a:gd name="T13" fmla="*/ 25 h 191"/>
                <a:gd name="T14" fmla="*/ 93 w 175"/>
                <a:gd name="T15" fmla="*/ 26 h 191"/>
                <a:gd name="T16" fmla="*/ 6 w 175"/>
                <a:gd name="T17" fmla="*/ 26 h 191"/>
                <a:gd name="T18" fmla="*/ 0 w 175"/>
                <a:gd name="T19" fmla="*/ 32 h 191"/>
                <a:gd name="T20" fmla="*/ 0 w 175"/>
                <a:gd name="T21" fmla="*/ 159 h 191"/>
                <a:gd name="T22" fmla="*/ 6 w 175"/>
                <a:gd name="T23" fmla="*/ 165 h 191"/>
                <a:gd name="T24" fmla="*/ 101 w 175"/>
                <a:gd name="T25" fmla="*/ 165 h 191"/>
                <a:gd name="T26" fmla="*/ 101 w 175"/>
                <a:gd name="T27" fmla="*/ 167 h 191"/>
                <a:gd name="T28" fmla="*/ 110 w 175"/>
                <a:gd name="T29" fmla="*/ 191 h 191"/>
                <a:gd name="T30" fmla="*/ 114 w 175"/>
                <a:gd name="T31" fmla="*/ 189 h 191"/>
                <a:gd name="T32" fmla="*/ 105 w 175"/>
                <a:gd name="T33" fmla="*/ 168 h 191"/>
                <a:gd name="T34" fmla="*/ 105 w 175"/>
                <a:gd name="T35" fmla="*/ 165 h 191"/>
                <a:gd name="T36" fmla="*/ 168 w 175"/>
                <a:gd name="T37" fmla="*/ 165 h 191"/>
                <a:gd name="T38" fmla="*/ 175 w 175"/>
                <a:gd name="T39" fmla="*/ 159 h 191"/>
                <a:gd name="T40" fmla="*/ 175 w 175"/>
                <a:gd name="T41" fmla="*/ 32 h 191"/>
                <a:gd name="T42" fmla="*/ 87 w 175"/>
                <a:gd name="T43" fmla="*/ 138 h 191"/>
                <a:gd name="T44" fmla="*/ 95 w 175"/>
                <a:gd name="T45" fmla="*/ 137 h 191"/>
                <a:gd name="T46" fmla="*/ 98 w 175"/>
                <a:gd name="T47" fmla="*/ 137 h 191"/>
                <a:gd name="T48" fmla="*/ 98 w 175"/>
                <a:gd name="T49" fmla="*/ 140 h 191"/>
                <a:gd name="T50" fmla="*/ 99 w 175"/>
                <a:gd name="T51" fmla="*/ 158 h 191"/>
                <a:gd name="T52" fmla="*/ 100 w 175"/>
                <a:gd name="T53" fmla="*/ 161 h 191"/>
                <a:gd name="T54" fmla="*/ 3 w 175"/>
                <a:gd name="T55" fmla="*/ 161 h 191"/>
                <a:gd name="T56" fmla="*/ 3 w 175"/>
                <a:gd name="T57" fmla="*/ 30 h 191"/>
                <a:gd name="T58" fmla="*/ 91 w 175"/>
                <a:gd name="T59" fmla="*/ 30 h 191"/>
                <a:gd name="T60" fmla="*/ 89 w 175"/>
                <a:gd name="T61" fmla="*/ 34 h 191"/>
                <a:gd name="T62" fmla="*/ 68 w 175"/>
                <a:gd name="T63" fmla="*/ 104 h 191"/>
                <a:gd name="T64" fmla="*/ 68 w 175"/>
                <a:gd name="T65" fmla="*/ 106 h 191"/>
                <a:gd name="T66" fmla="*/ 100 w 175"/>
                <a:gd name="T67" fmla="*/ 106 h 191"/>
                <a:gd name="T68" fmla="*/ 100 w 175"/>
                <a:gd name="T69" fmla="*/ 110 h 191"/>
                <a:gd name="T70" fmla="*/ 98 w 175"/>
                <a:gd name="T71" fmla="*/ 131 h 191"/>
                <a:gd name="T72" fmla="*/ 98 w 175"/>
                <a:gd name="T73" fmla="*/ 134 h 191"/>
                <a:gd name="T74" fmla="*/ 95 w 175"/>
                <a:gd name="T75" fmla="*/ 134 h 191"/>
                <a:gd name="T76" fmla="*/ 87 w 175"/>
                <a:gd name="T77" fmla="*/ 134 h 191"/>
                <a:gd name="T78" fmla="*/ 27 w 175"/>
                <a:gd name="T79" fmla="*/ 122 h 191"/>
                <a:gd name="T80" fmla="*/ 25 w 175"/>
                <a:gd name="T81" fmla="*/ 125 h 191"/>
                <a:gd name="T82" fmla="*/ 87 w 175"/>
                <a:gd name="T83" fmla="*/ 138 h 191"/>
                <a:gd name="T84" fmla="*/ 171 w 175"/>
                <a:gd name="T85" fmla="*/ 161 h 191"/>
                <a:gd name="T86" fmla="*/ 104 w 175"/>
                <a:gd name="T87" fmla="*/ 161 h 191"/>
                <a:gd name="T88" fmla="*/ 103 w 175"/>
                <a:gd name="T89" fmla="*/ 159 h 191"/>
                <a:gd name="T90" fmla="*/ 102 w 175"/>
                <a:gd name="T91" fmla="*/ 139 h 191"/>
                <a:gd name="T92" fmla="*/ 101 w 175"/>
                <a:gd name="T93" fmla="*/ 137 h 191"/>
                <a:gd name="T94" fmla="*/ 104 w 175"/>
                <a:gd name="T95" fmla="*/ 137 h 191"/>
                <a:gd name="T96" fmla="*/ 148 w 175"/>
                <a:gd name="T97" fmla="*/ 125 h 191"/>
                <a:gd name="T98" fmla="*/ 147 w 175"/>
                <a:gd name="T99" fmla="*/ 122 h 191"/>
                <a:gd name="T100" fmla="*/ 105 w 175"/>
                <a:gd name="T101" fmla="*/ 133 h 191"/>
                <a:gd name="T102" fmla="*/ 101 w 175"/>
                <a:gd name="T103" fmla="*/ 133 h 191"/>
                <a:gd name="T104" fmla="*/ 102 w 175"/>
                <a:gd name="T105" fmla="*/ 130 h 191"/>
                <a:gd name="T106" fmla="*/ 104 w 175"/>
                <a:gd name="T107" fmla="*/ 105 h 191"/>
                <a:gd name="T108" fmla="*/ 105 w 175"/>
                <a:gd name="T109" fmla="*/ 103 h 191"/>
                <a:gd name="T110" fmla="*/ 72 w 175"/>
                <a:gd name="T111" fmla="*/ 103 h 191"/>
                <a:gd name="T112" fmla="*/ 72 w 175"/>
                <a:gd name="T113" fmla="*/ 100 h 191"/>
                <a:gd name="T114" fmla="*/ 94 w 175"/>
                <a:gd name="T115" fmla="*/ 31 h 191"/>
                <a:gd name="T116" fmla="*/ 95 w 175"/>
                <a:gd name="T117" fmla="*/ 30 h 191"/>
                <a:gd name="T118" fmla="*/ 171 w 175"/>
                <a:gd name="T119" fmla="*/ 30 h 191"/>
                <a:gd name="T120" fmla="*/ 171 w 175"/>
                <a:gd name="T121" fmla="*/ 16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5" h="191">
                  <a:moveTo>
                    <a:pt x="175" y="32"/>
                  </a:moveTo>
                  <a:cubicBezTo>
                    <a:pt x="175" y="29"/>
                    <a:pt x="172" y="26"/>
                    <a:pt x="168" y="26"/>
                  </a:cubicBezTo>
                  <a:cubicBezTo>
                    <a:pt x="97" y="26"/>
                    <a:pt x="97" y="26"/>
                    <a:pt x="97" y="26"/>
                  </a:cubicBezTo>
                  <a:cubicBezTo>
                    <a:pt x="99" y="22"/>
                    <a:pt x="99" y="22"/>
                    <a:pt x="99" y="22"/>
                  </a:cubicBezTo>
                  <a:cubicBezTo>
                    <a:pt x="105" y="12"/>
                    <a:pt x="110" y="6"/>
                    <a:pt x="113" y="2"/>
                  </a:cubicBezTo>
                  <a:cubicBezTo>
                    <a:pt x="110" y="0"/>
                    <a:pt x="110" y="0"/>
                    <a:pt x="110" y="0"/>
                  </a:cubicBezTo>
                  <a:cubicBezTo>
                    <a:pt x="106" y="4"/>
                    <a:pt x="100" y="12"/>
                    <a:pt x="93" y="25"/>
                  </a:cubicBezTo>
                  <a:cubicBezTo>
                    <a:pt x="93" y="26"/>
                    <a:pt x="93" y="26"/>
                    <a:pt x="93" y="26"/>
                  </a:cubicBezTo>
                  <a:cubicBezTo>
                    <a:pt x="6" y="26"/>
                    <a:pt x="6" y="26"/>
                    <a:pt x="6" y="26"/>
                  </a:cubicBezTo>
                  <a:cubicBezTo>
                    <a:pt x="3" y="26"/>
                    <a:pt x="0" y="29"/>
                    <a:pt x="0" y="32"/>
                  </a:cubicBezTo>
                  <a:cubicBezTo>
                    <a:pt x="0" y="159"/>
                    <a:pt x="0" y="159"/>
                    <a:pt x="0" y="159"/>
                  </a:cubicBezTo>
                  <a:cubicBezTo>
                    <a:pt x="0" y="162"/>
                    <a:pt x="3" y="165"/>
                    <a:pt x="6" y="165"/>
                  </a:cubicBezTo>
                  <a:cubicBezTo>
                    <a:pt x="101" y="165"/>
                    <a:pt x="101" y="165"/>
                    <a:pt x="101" y="165"/>
                  </a:cubicBezTo>
                  <a:cubicBezTo>
                    <a:pt x="101" y="167"/>
                    <a:pt x="101" y="167"/>
                    <a:pt x="101" y="167"/>
                  </a:cubicBezTo>
                  <a:cubicBezTo>
                    <a:pt x="103" y="176"/>
                    <a:pt x="106" y="184"/>
                    <a:pt x="110" y="191"/>
                  </a:cubicBezTo>
                  <a:cubicBezTo>
                    <a:pt x="114" y="189"/>
                    <a:pt x="114" y="189"/>
                    <a:pt x="114" y="189"/>
                  </a:cubicBezTo>
                  <a:cubicBezTo>
                    <a:pt x="110" y="183"/>
                    <a:pt x="107" y="176"/>
                    <a:pt x="105" y="168"/>
                  </a:cubicBezTo>
                  <a:cubicBezTo>
                    <a:pt x="105" y="165"/>
                    <a:pt x="105" y="165"/>
                    <a:pt x="105" y="165"/>
                  </a:cubicBezTo>
                  <a:cubicBezTo>
                    <a:pt x="168" y="165"/>
                    <a:pt x="168" y="165"/>
                    <a:pt x="168" y="165"/>
                  </a:cubicBezTo>
                  <a:cubicBezTo>
                    <a:pt x="172" y="165"/>
                    <a:pt x="175" y="162"/>
                    <a:pt x="175" y="159"/>
                  </a:cubicBezTo>
                  <a:lnTo>
                    <a:pt x="175" y="32"/>
                  </a:lnTo>
                  <a:close/>
                  <a:moveTo>
                    <a:pt x="87" y="138"/>
                  </a:moveTo>
                  <a:cubicBezTo>
                    <a:pt x="89" y="138"/>
                    <a:pt x="92" y="138"/>
                    <a:pt x="95" y="137"/>
                  </a:cubicBezTo>
                  <a:cubicBezTo>
                    <a:pt x="98" y="137"/>
                    <a:pt x="98" y="137"/>
                    <a:pt x="98" y="137"/>
                  </a:cubicBezTo>
                  <a:cubicBezTo>
                    <a:pt x="98" y="140"/>
                    <a:pt x="98" y="140"/>
                    <a:pt x="98" y="140"/>
                  </a:cubicBezTo>
                  <a:cubicBezTo>
                    <a:pt x="98" y="147"/>
                    <a:pt x="98" y="152"/>
                    <a:pt x="99" y="158"/>
                  </a:cubicBezTo>
                  <a:cubicBezTo>
                    <a:pt x="100" y="161"/>
                    <a:pt x="100" y="161"/>
                    <a:pt x="100" y="161"/>
                  </a:cubicBezTo>
                  <a:cubicBezTo>
                    <a:pt x="3" y="161"/>
                    <a:pt x="3" y="161"/>
                    <a:pt x="3" y="161"/>
                  </a:cubicBezTo>
                  <a:cubicBezTo>
                    <a:pt x="3" y="30"/>
                    <a:pt x="3" y="30"/>
                    <a:pt x="3" y="30"/>
                  </a:cubicBezTo>
                  <a:cubicBezTo>
                    <a:pt x="91" y="30"/>
                    <a:pt x="91" y="30"/>
                    <a:pt x="91" y="30"/>
                  </a:cubicBezTo>
                  <a:cubicBezTo>
                    <a:pt x="89" y="34"/>
                    <a:pt x="89" y="34"/>
                    <a:pt x="89" y="34"/>
                  </a:cubicBezTo>
                  <a:cubicBezTo>
                    <a:pt x="77" y="56"/>
                    <a:pt x="70" y="80"/>
                    <a:pt x="68" y="104"/>
                  </a:cubicBezTo>
                  <a:cubicBezTo>
                    <a:pt x="68" y="106"/>
                    <a:pt x="68" y="106"/>
                    <a:pt x="68" y="106"/>
                  </a:cubicBezTo>
                  <a:cubicBezTo>
                    <a:pt x="100" y="106"/>
                    <a:pt x="100" y="106"/>
                    <a:pt x="100" y="106"/>
                  </a:cubicBezTo>
                  <a:cubicBezTo>
                    <a:pt x="100" y="110"/>
                    <a:pt x="100" y="110"/>
                    <a:pt x="100" y="110"/>
                  </a:cubicBezTo>
                  <a:cubicBezTo>
                    <a:pt x="99" y="114"/>
                    <a:pt x="98" y="122"/>
                    <a:pt x="98" y="131"/>
                  </a:cubicBezTo>
                  <a:cubicBezTo>
                    <a:pt x="98" y="134"/>
                    <a:pt x="98" y="134"/>
                    <a:pt x="98" y="134"/>
                  </a:cubicBezTo>
                  <a:cubicBezTo>
                    <a:pt x="95" y="134"/>
                    <a:pt x="95" y="134"/>
                    <a:pt x="95" y="134"/>
                  </a:cubicBezTo>
                  <a:cubicBezTo>
                    <a:pt x="93" y="134"/>
                    <a:pt x="90" y="134"/>
                    <a:pt x="87" y="134"/>
                  </a:cubicBezTo>
                  <a:cubicBezTo>
                    <a:pt x="58" y="134"/>
                    <a:pt x="34" y="125"/>
                    <a:pt x="27" y="122"/>
                  </a:cubicBezTo>
                  <a:cubicBezTo>
                    <a:pt x="25" y="125"/>
                    <a:pt x="25" y="125"/>
                    <a:pt x="25" y="125"/>
                  </a:cubicBezTo>
                  <a:cubicBezTo>
                    <a:pt x="33" y="129"/>
                    <a:pt x="57" y="138"/>
                    <a:pt x="87" y="138"/>
                  </a:cubicBezTo>
                  <a:close/>
                  <a:moveTo>
                    <a:pt x="171" y="161"/>
                  </a:moveTo>
                  <a:cubicBezTo>
                    <a:pt x="104" y="161"/>
                    <a:pt x="104" y="161"/>
                    <a:pt x="104" y="161"/>
                  </a:cubicBezTo>
                  <a:cubicBezTo>
                    <a:pt x="103" y="159"/>
                    <a:pt x="103" y="159"/>
                    <a:pt x="103" y="159"/>
                  </a:cubicBezTo>
                  <a:cubicBezTo>
                    <a:pt x="102" y="153"/>
                    <a:pt x="102" y="146"/>
                    <a:pt x="102" y="139"/>
                  </a:cubicBezTo>
                  <a:cubicBezTo>
                    <a:pt x="101" y="137"/>
                    <a:pt x="101" y="137"/>
                    <a:pt x="101" y="137"/>
                  </a:cubicBezTo>
                  <a:cubicBezTo>
                    <a:pt x="104" y="137"/>
                    <a:pt x="104" y="137"/>
                    <a:pt x="104" y="137"/>
                  </a:cubicBezTo>
                  <a:cubicBezTo>
                    <a:pt x="126" y="134"/>
                    <a:pt x="143" y="128"/>
                    <a:pt x="148" y="125"/>
                  </a:cubicBezTo>
                  <a:cubicBezTo>
                    <a:pt x="147" y="122"/>
                    <a:pt x="147" y="122"/>
                    <a:pt x="147" y="122"/>
                  </a:cubicBezTo>
                  <a:cubicBezTo>
                    <a:pt x="141" y="124"/>
                    <a:pt x="125" y="130"/>
                    <a:pt x="105" y="133"/>
                  </a:cubicBezTo>
                  <a:cubicBezTo>
                    <a:pt x="101" y="133"/>
                    <a:pt x="101" y="133"/>
                    <a:pt x="101" y="133"/>
                  </a:cubicBezTo>
                  <a:cubicBezTo>
                    <a:pt x="102" y="130"/>
                    <a:pt x="102" y="130"/>
                    <a:pt x="102" y="130"/>
                  </a:cubicBezTo>
                  <a:cubicBezTo>
                    <a:pt x="102" y="116"/>
                    <a:pt x="104" y="105"/>
                    <a:pt x="104" y="105"/>
                  </a:cubicBezTo>
                  <a:cubicBezTo>
                    <a:pt x="105" y="103"/>
                    <a:pt x="105" y="103"/>
                    <a:pt x="105" y="103"/>
                  </a:cubicBezTo>
                  <a:cubicBezTo>
                    <a:pt x="72" y="103"/>
                    <a:pt x="72" y="103"/>
                    <a:pt x="72" y="103"/>
                  </a:cubicBezTo>
                  <a:cubicBezTo>
                    <a:pt x="72" y="100"/>
                    <a:pt x="72" y="100"/>
                    <a:pt x="72" y="100"/>
                  </a:cubicBezTo>
                  <a:cubicBezTo>
                    <a:pt x="75" y="76"/>
                    <a:pt x="83" y="53"/>
                    <a:pt x="94" y="31"/>
                  </a:cubicBezTo>
                  <a:cubicBezTo>
                    <a:pt x="95" y="30"/>
                    <a:pt x="95" y="30"/>
                    <a:pt x="95" y="30"/>
                  </a:cubicBezTo>
                  <a:cubicBezTo>
                    <a:pt x="171" y="30"/>
                    <a:pt x="171" y="30"/>
                    <a:pt x="171" y="30"/>
                  </a:cubicBezTo>
                  <a:lnTo>
                    <a:pt x="171" y="1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03" name="Group 402"/>
          <p:cNvGrpSpPr/>
          <p:nvPr/>
        </p:nvGrpSpPr>
        <p:grpSpPr>
          <a:xfrm>
            <a:off x="7993065" y="6072194"/>
            <a:ext cx="436563" cy="434975"/>
            <a:chOff x="7993063" y="6072188"/>
            <a:chExt cx="436563" cy="434975"/>
          </a:xfrm>
          <a:solidFill>
            <a:schemeClr val="tx2">
              <a:lumMod val="20000"/>
              <a:lumOff val="80000"/>
            </a:schemeClr>
          </a:solidFill>
        </p:grpSpPr>
        <p:sp>
          <p:nvSpPr>
            <p:cNvPr id="404" name="Freeform 424"/>
            <p:cNvSpPr>
              <a:spLocks/>
            </p:cNvSpPr>
            <p:nvPr/>
          </p:nvSpPr>
          <p:spPr bwMode="auto">
            <a:xfrm>
              <a:off x="8120063" y="6173788"/>
              <a:ext cx="184150" cy="231775"/>
            </a:xfrm>
            <a:custGeom>
              <a:avLst/>
              <a:gdLst>
                <a:gd name="T0" fmla="*/ 114 w 116"/>
                <a:gd name="T1" fmla="*/ 0 h 146"/>
                <a:gd name="T2" fmla="*/ 106 w 116"/>
                <a:gd name="T3" fmla="*/ 0 h 146"/>
                <a:gd name="T4" fmla="*/ 58 w 116"/>
                <a:gd name="T5" fmla="*/ 67 h 146"/>
                <a:gd name="T6" fmla="*/ 11 w 116"/>
                <a:gd name="T7" fmla="*/ 0 h 146"/>
                <a:gd name="T8" fmla="*/ 3 w 116"/>
                <a:gd name="T9" fmla="*/ 0 h 146"/>
                <a:gd name="T10" fmla="*/ 54 w 116"/>
                <a:gd name="T11" fmla="*/ 71 h 146"/>
                <a:gd name="T12" fmla="*/ 0 w 116"/>
                <a:gd name="T13" fmla="*/ 146 h 146"/>
                <a:gd name="T14" fmla="*/ 7 w 116"/>
                <a:gd name="T15" fmla="*/ 146 h 146"/>
                <a:gd name="T16" fmla="*/ 58 w 116"/>
                <a:gd name="T17" fmla="*/ 75 h 146"/>
                <a:gd name="T18" fmla="*/ 108 w 116"/>
                <a:gd name="T19" fmla="*/ 146 h 146"/>
                <a:gd name="T20" fmla="*/ 116 w 116"/>
                <a:gd name="T21" fmla="*/ 146 h 146"/>
                <a:gd name="T22" fmla="*/ 62 w 116"/>
                <a:gd name="T23" fmla="*/ 71 h 146"/>
                <a:gd name="T24" fmla="*/ 114 w 116"/>
                <a:gd name="T2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146">
                  <a:moveTo>
                    <a:pt x="114" y="0"/>
                  </a:moveTo>
                  <a:lnTo>
                    <a:pt x="106" y="0"/>
                  </a:lnTo>
                  <a:lnTo>
                    <a:pt x="58" y="67"/>
                  </a:lnTo>
                  <a:lnTo>
                    <a:pt x="11" y="0"/>
                  </a:lnTo>
                  <a:lnTo>
                    <a:pt x="3" y="0"/>
                  </a:lnTo>
                  <a:lnTo>
                    <a:pt x="54" y="71"/>
                  </a:lnTo>
                  <a:lnTo>
                    <a:pt x="0" y="146"/>
                  </a:lnTo>
                  <a:lnTo>
                    <a:pt x="7" y="146"/>
                  </a:lnTo>
                  <a:lnTo>
                    <a:pt x="58" y="75"/>
                  </a:lnTo>
                  <a:lnTo>
                    <a:pt x="108" y="146"/>
                  </a:lnTo>
                  <a:lnTo>
                    <a:pt x="116" y="146"/>
                  </a:lnTo>
                  <a:lnTo>
                    <a:pt x="62" y="71"/>
                  </a:lnTo>
                  <a:lnTo>
                    <a:pt x="1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Freeform 425"/>
            <p:cNvSpPr>
              <a:spLocks noEditPoints="1"/>
            </p:cNvSpPr>
            <p:nvPr/>
          </p:nvSpPr>
          <p:spPr bwMode="auto">
            <a:xfrm>
              <a:off x="7993063" y="6072188"/>
              <a:ext cx="436563"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4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50"/>
                    <a:pt x="44" y="193"/>
                    <a:pt x="97" y="193"/>
                  </a:cubicBezTo>
                  <a:cubicBezTo>
                    <a:pt x="150" y="193"/>
                    <a:pt x="193" y="150"/>
                    <a:pt x="193" y="96"/>
                  </a:cubicBezTo>
                  <a:cubicBezTo>
                    <a:pt x="193" y="43"/>
                    <a:pt x="150" y="0"/>
                    <a:pt x="97" y="0"/>
                  </a:cubicBezTo>
                  <a:close/>
                  <a:moveTo>
                    <a:pt x="97" y="189"/>
                  </a:moveTo>
                  <a:cubicBezTo>
                    <a:pt x="46" y="189"/>
                    <a:pt x="4" y="148"/>
                    <a:pt x="4" y="96"/>
                  </a:cubicBezTo>
                  <a:cubicBezTo>
                    <a:pt x="4" y="45"/>
                    <a:pt x="46" y="4"/>
                    <a:pt x="97" y="4"/>
                  </a:cubicBezTo>
                  <a:cubicBezTo>
                    <a:pt x="148" y="4"/>
                    <a:pt x="190" y="45"/>
                    <a:pt x="190" y="96"/>
                  </a:cubicBezTo>
                  <a:cubicBezTo>
                    <a:pt x="190" y="148"/>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06" name="Group 405"/>
          <p:cNvGrpSpPr/>
          <p:nvPr/>
        </p:nvGrpSpPr>
        <p:grpSpPr>
          <a:xfrm>
            <a:off x="8848725" y="6072194"/>
            <a:ext cx="436563" cy="434975"/>
            <a:chOff x="8848725" y="6072188"/>
            <a:chExt cx="436563" cy="434975"/>
          </a:xfrm>
          <a:solidFill>
            <a:schemeClr val="tx2">
              <a:lumMod val="20000"/>
              <a:lumOff val="80000"/>
            </a:schemeClr>
          </a:solidFill>
        </p:grpSpPr>
        <p:sp>
          <p:nvSpPr>
            <p:cNvPr id="407" name="Freeform 426"/>
            <p:cNvSpPr>
              <a:spLocks noEditPoints="1"/>
            </p:cNvSpPr>
            <p:nvPr/>
          </p:nvSpPr>
          <p:spPr bwMode="auto">
            <a:xfrm>
              <a:off x="9072563" y="6316663"/>
              <a:ext cx="212725" cy="190500"/>
            </a:xfrm>
            <a:custGeom>
              <a:avLst/>
              <a:gdLst>
                <a:gd name="T0" fmla="*/ 0 w 134"/>
                <a:gd name="T1" fmla="*/ 0 h 120"/>
                <a:gd name="T2" fmla="*/ 0 w 134"/>
                <a:gd name="T3" fmla="*/ 102 h 120"/>
                <a:gd name="T4" fmla="*/ 134 w 134"/>
                <a:gd name="T5" fmla="*/ 120 h 120"/>
                <a:gd name="T6" fmla="*/ 134 w 134"/>
                <a:gd name="T7" fmla="*/ 0 h 120"/>
                <a:gd name="T8" fmla="*/ 0 w 134"/>
                <a:gd name="T9" fmla="*/ 0 h 120"/>
                <a:gd name="T10" fmla="*/ 128 w 134"/>
                <a:gd name="T11" fmla="*/ 113 h 120"/>
                <a:gd name="T12" fmla="*/ 6 w 134"/>
                <a:gd name="T13" fmla="*/ 98 h 120"/>
                <a:gd name="T14" fmla="*/ 6 w 134"/>
                <a:gd name="T15" fmla="*/ 5 h 120"/>
                <a:gd name="T16" fmla="*/ 128 w 134"/>
                <a:gd name="T17" fmla="*/ 5 h 120"/>
                <a:gd name="T18" fmla="*/ 128 w 134"/>
                <a:gd name="T19" fmla="*/ 11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20">
                  <a:moveTo>
                    <a:pt x="0" y="0"/>
                  </a:moveTo>
                  <a:lnTo>
                    <a:pt x="0" y="102"/>
                  </a:lnTo>
                  <a:lnTo>
                    <a:pt x="134" y="120"/>
                  </a:lnTo>
                  <a:lnTo>
                    <a:pt x="134" y="0"/>
                  </a:lnTo>
                  <a:lnTo>
                    <a:pt x="0" y="0"/>
                  </a:lnTo>
                  <a:close/>
                  <a:moveTo>
                    <a:pt x="128" y="113"/>
                  </a:moveTo>
                  <a:lnTo>
                    <a:pt x="6" y="98"/>
                  </a:lnTo>
                  <a:lnTo>
                    <a:pt x="6" y="5"/>
                  </a:lnTo>
                  <a:lnTo>
                    <a:pt x="128" y="5"/>
                  </a:lnTo>
                  <a:lnTo>
                    <a:pt x="128"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 name="Freeform 427"/>
            <p:cNvSpPr>
              <a:spLocks noEditPoints="1"/>
            </p:cNvSpPr>
            <p:nvPr/>
          </p:nvSpPr>
          <p:spPr bwMode="auto">
            <a:xfrm>
              <a:off x="9072563" y="6072188"/>
              <a:ext cx="212725" cy="192088"/>
            </a:xfrm>
            <a:custGeom>
              <a:avLst/>
              <a:gdLst>
                <a:gd name="T0" fmla="*/ 0 w 134"/>
                <a:gd name="T1" fmla="*/ 18 h 121"/>
                <a:gd name="T2" fmla="*/ 0 w 134"/>
                <a:gd name="T3" fmla="*/ 121 h 121"/>
                <a:gd name="T4" fmla="*/ 134 w 134"/>
                <a:gd name="T5" fmla="*/ 121 h 121"/>
                <a:gd name="T6" fmla="*/ 134 w 134"/>
                <a:gd name="T7" fmla="*/ 0 h 121"/>
                <a:gd name="T8" fmla="*/ 0 w 134"/>
                <a:gd name="T9" fmla="*/ 18 h 121"/>
                <a:gd name="T10" fmla="*/ 128 w 134"/>
                <a:gd name="T11" fmla="*/ 115 h 121"/>
                <a:gd name="T12" fmla="*/ 6 w 134"/>
                <a:gd name="T13" fmla="*/ 115 h 121"/>
                <a:gd name="T14" fmla="*/ 6 w 134"/>
                <a:gd name="T15" fmla="*/ 23 h 121"/>
                <a:gd name="T16" fmla="*/ 128 w 134"/>
                <a:gd name="T17" fmla="*/ 7 h 121"/>
                <a:gd name="T18" fmla="*/ 128 w 134"/>
                <a:gd name="T19" fmla="*/ 11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21">
                  <a:moveTo>
                    <a:pt x="0" y="18"/>
                  </a:moveTo>
                  <a:lnTo>
                    <a:pt x="0" y="121"/>
                  </a:lnTo>
                  <a:lnTo>
                    <a:pt x="134" y="121"/>
                  </a:lnTo>
                  <a:lnTo>
                    <a:pt x="134" y="0"/>
                  </a:lnTo>
                  <a:lnTo>
                    <a:pt x="0" y="18"/>
                  </a:lnTo>
                  <a:close/>
                  <a:moveTo>
                    <a:pt x="128" y="115"/>
                  </a:moveTo>
                  <a:lnTo>
                    <a:pt x="6" y="115"/>
                  </a:lnTo>
                  <a:lnTo>
                    <a:pt x="6" y="23"/>
                  </a:lnTo>
                  <a:lnTo>
                    <a:pt x="128" y="7"/>
                  </a:lnTo>
                  <a:lnTo>
                    <a:pt x="128" y="1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 name="Freeform 428"/>
            <p:cNvSpPr>
              <a:spLocks noEditPoints="1"/>
            </p:cNvSpPr>
            <p:nvPr/>
          </p:nvSpPr>
          <p:spPr bwMode="auto">
            <a:xfrm>
              <a:off x="8848725" y="6108700"/>
              <a:ext cx="171450" cy="155575"/>
            </a:xfrm>
            <a:custGeom>
              <a:avLst/>
              <a:gdLst>
                <a:gd name="T0" fmla="*/ 0 w 108"/>
                <a:gd name="T1" fmla="*/ 15 h 98"/>
                <a:gd name="T2" fmla="*/ 0 w 108"/>
                <a:gd name="T3" fmla="*/ 98 h 98"/>
                <a:gd name="T4" fmla="*/ 108 w 108"/>
                <a:gd name="T5" fmla="*/ 98 h 98"/>
                <a:gd name="T6" fmla="*/ 108 w 108"/>
                <a:gd name="T7" fmla="*/ 0 h 98"/>
                <a:gd name="T8" fmla="*/ 0 w 108"/>
                <a:gd name="T9" fmla="*/ 15 h 98"/>
                <a:gd name="T10" fmla="*/ 103 w 108"/>
                <a:gd name="T11" fmla="*/ 92 h 98"/>
                <a:gd name="T12" fmla="*/ 6 w 108"/>
                <a:gd name="T13" fmla="*/ 92 h 98"/>
                <a:gd name="T14" fmla="*/ 6 w 108"/>
                <a:gd name="T15" fmla="*/ 20 h 98"/>
                <a:gd name="T16" fmla="*/ 103 w 108"/>
                <a:gd name="T17" fmla="*/ 7 h 98"/>
                <a:gd name="T18" fmla="*/ 103 w 108"/>
                <a:gd name="T19" fmla="*/ 9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98">
                  <a:moveTo>
                    <a:pt x="0" y="15"/>
                  </a:moveTo>
                  <a:lnTo>
                    <a:pt x="0" y="98"/>
                  </a:lnTo>
                  <a:lnTo>
                    <a:pt x="108" y="98"/>
                  </a:lnTo>
                  <a:lnTo>
                    <a:pt x="108" y="0"/>
                  </a:lnTo>
                  <a:lnTo>
                    <a:pt x="0" y="15"/>
                  </a:lnTo>
                  <a:close/>
                  <a:moveTo>
                    <a:pt x="103" y="92"/>
                  </a:moveTo>
                  <a:lnTo>
                    <a:pt x="6" y="92"/>
                  </a:lnTo>
                  <a:lnTo>
                    <a:pt x="6" y="20"/>
                  </a:lnTo>
                  <a:lnTo>
                    <a:pt x="103" y="7"/>
                  </a:lnTo>
                  <a:lnTo>
                    <a:pt x="103"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 name="Freeform 429"/>
            <p:cNvSpPr>
              <a:spLocks noEditPoints="1"/>
            </p:cNvSpPr>
            <p:nvPr/>
          </p:nvSpPr>
          <p:spPr bwMode="auto">
            <a:xfrm>
              <a:off x="8848725" y="6316663"/>
              <a:ext cx="171450" cy="155575"/>
            </a:xfrm>
            <a:custGeom>
              <a:avLst/>
              <a:gdLst>
                <a:gd name="T0" fmla="*/ 0 w 108"/>
                <a:gd name="T1" fmla="*/ 0 h 98"/>
                <a:gd name="T2" fmla="*/ 0 w 108"/>
                <a:gd name="T3" fmla="*/ 82 h 98"/>
                <a:gd name="T4" fmla="*/ 108 w 108"/>
                <a:gd name="T5" fmla="*/ 98 h 98"/>
                <a:gd name="T6" fmla="*/ 108 w 108"/>
                <a:gd name="T7" fmla="*/ 0 h 98"/>
                <a:gd name="T8" fmla="*/ 0 w 108"/>
                <a:gd name="T9" fmla="*/ 0 h 98"/>
                <a:gd name="T10" fmla="*/ 103 w 108"/>
                <a:gd name="T11" fmla="*/ 91 h 98"/>
                <a:gd name="T12" fmla="*/ 6 w 108"/>
                <a:gd name="T13" fmla="*/ 78 h 98"/>
                <a:gd name="T14" fmla="*/ 6 w 108"/>
                <a:gd name="T15" fmla="*/ 5 h 98"/>
                <a:gd name="T16" fmla="*/ 103 w 108"/>
                <a:gd name="T17" fmla="*/ 5 h 98"/>
                <a:gd name="T18" fmla="*/ 103 w 108"/>
                <a:gd name="T19" fmla="*/ 9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98">
                  <a:moveTo>
                    <a:pt x="0" y="0"/>
                  </a:moveTo>
                  <a:lnTo>
                    <a:pt x="0" y="82"/>
                  </a:lnTo>
                  <a:lnTo>
                    <a:pt x="108" y="98"/>
                  </a:lnTo>
                  <a:lnTo>
                    <a:pt x="108" y="0"/>
                  </a:lnTo>
                  <a:lnTo>
                    <a:pt x="0" y="0"/>
                  </a:lnTo>
                  <a:close/>
                  <a:moveTo>
                    <a:pt x="103" y="91"/>
                  </a:moveTo>
                  <a:lnTo>
                    <a:pt x="6" y="78"/>
                  </a:lnTo>
                  <a:lnTo>
                    <a:pt x="6" y="5"/>
                  </a:lnTo>
                  <a:lnTo>
                    <a:pt x="103" y="5"/>
                  </a:lnTo>
                  <a:lnTo>
                    <a:pt x="103" y="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11" name="Group 410"/>
          <p:cNvGrpSpPr/>
          <p:nvPr/>
        </p:nvGrpSpPr>
        <p:grpSpPr>
          <a:xfrm>
            <a:off x="9764716" y="6072194"/>
            <a:ext cx="314325" cy="434975"/>
            <a:chOff x="9764713" y="6072188"/>
            <a:chExt cx="314325" cy="434975"/>
          </a:xfrm>
          <a:solidFill>
            <a:schemeClr val="tx2">
              <a:lumMod val="20000"/>
              <a:lumOff val="80000"/>
            </a:schemeClr>
          </a:solidFill>
        </p:grpSpPr>
        <p:sp>
          <p:nvSpPr>
            <p:cNvPr id="412" name="Oval 430"/>
            <p:cNvSpPr>
              <a:spLocks noChangeArrowheads="1"/>
            </p:cNvSpPr>
            <p:nvPr/>
          </p:nvSpPr>
          <p:spPr bwMode="auto">
            <a:xfrm>
              <a:off x="9948863" y="614203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 name="Oval 431"/>
            <p:cNvSpPr>
              <a:spLocks noChangeArrowheads="1"/>
            </p:cNvSpPr>
            <p:nvPr/>
          </p:nvSpPr>
          <p:spPr bwMode="auto">
            <a:xfrm>
              <a:off x="9886950" y="6142038"/>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 name="Freeform 432"/>
            <p:cNvSpPr>
              <a:spLocks noEditPoints="1"/>
            </p:cNvSpPr>
            <p:nvPr/>
          </p:nvSpPr>
          <p:spPr bwMode="auto">
            <a:xfrm>
              <a:off x="9764713" y="6072188"/>
              <a:ext cx="314325" cy="434975"/>
            </a:xfrm>
            <a:custGeom>
              <a:avLst/>
              <a:gdLst>
                <a:gd name="T0" fmla="*/ 128 w 139"/>
                <a:gd name="T1" fmla="*/ 50 h 193"/>
                <a:gd name="T2" fmla="*/ 121 w 139"/>
                <a:gd name="T3" fmla="*/ 51 h 193"/>
                <a:gd name="T4" fmla="*/ 120 w 139"/>
                <a:gd name="T5" fmla="*/ 47 h 193"/>
                <a:gd name="T6" fmla="*/ 95 w 139"/>
                <a:gd name="T7" fmla="*/ 14 h 193"/>
                <a:gd name="T8" fmla="*/ 102 w 139"/>
                <a:gd name="T9" fmla="*/ 3 h 193"/>
                <a:gd name="T10" fmla="*/ 101 w 139"/>
                <a:gd name="T11" fmla="*/ 0 h 193"/>
                <a:gd name="T12" fmla="*/ 98 w 139"/>
                <a:gd name="T13" fmla="*/ 2 h 193"/>
                <a:gd name="T14" fmla="*/ 91 w 139"/>
                <a:gd name="T15" fmla="*/ 13 h 193"/>
                <a:gd name="T16" fmla="*/ 49 w 139"/>
                <a:gd name="T17" fmla="*/ 12 h 193"/>
                <a:gd name="T18" fmla="*/ 39 w 139"/>
                <a:gd name="T19" fmla="*/ 1 h 193"/>
                <a:gd name="T20" fmla="*/ 36 w 139"/>
                <a:gd name="T21" fmla="*/ 2 h 193"/>
                <a:gd name="T22" fmla="*/ 38 w 139"/>
                <a:gd name="T23" fmla="*/ 5 h 193"/>
                <a:gd name="T24" fmla="*/ 44 w 139"/>
                <a:gd name="T25" fmla="*/ 14 h 193"/>
                <a:gd name="T26" fmla="*/ 18 w 139"/>
                <a:gd name="T27" fmla="*/ 47 h 193"/>
                <a:gd name="T28" fmla="*/ 18 w 139"/>
                <a:gd name="T29" fmla="*/ 51 h 193"/>
                <a:gd name="T30" fmla="*/ 11 w 139"/>
                <a:gd name="T31" fmla="*/ 50 h 193"/>
                <a:gd name="T32" fmla="*/ 0 w 139"/>
                <a:gd name="T33" fmla="*/ 124 h 193"/>
                <a:gd name="T34" fmla="*/ 14 w 139"/>
                <a:gd name="T35" fmla="*/ 134 h 193"/>
                <a:gd name="T36" fmla="*/ 18 w 139"/>
                <a:gd name="T37" fmla="*/ 151 h 193"/>
                <a:gd name="T38" fmla="*/ 36 w 139"/>
                <a:gd name="T39" fmla="*/ 157 h 193"/>
                <a:gd name="T40" fmla="*/ 47 w 139"/>
                <a:gd name="T41" fmla="*/ 193 h 193"/>
                <a:gd name="T42" fmla="*/ 58 w 139"/>
                <a:gd name="T43" fmla="*/ 157 h 193"/>
                <a:gd name="T44" fmla="*/ 81 w 139"/>
                <a:gd name="T45" fmla="*/ 182 h 193"/>
                <a:gd name="T46" fmla="*/ 103 w 139"/>
                <a:gd name="T47" fmla="*/ 182 h 193"/>
                <a:gd name="T48" fmla="*/ 114 w 139"/>
                <a:gd name="T49" fmla="*/ 157 h 193"/>
                <a:gd name="T50" fmla="*/ 121 w 139"/>
                <a:gd name="T51" fmla="*/ 133 h 193"/>
                <a:gd name="T52" fmla="*/ 128 w 139"/>
                <a:gd name="T53" fmla="*/ 134 h 193"/>
                <a:gd name="T54" fmla="*/ 139 w 139"/>
                <a:gd name="T55" fmla="*/ 60 h 193"/>
                <a:gd name="T56" fmla="*/ 11 w 139"/>
                <a:gd name="T57" fmla="*/ 131 h 193"/>
                <a:gd name="T58" fmla="*/ 4 w 139"/>
                <a:gd name="T59" fmla="*/ 60 h 193"/>
                <a:gd name="T60" fmla="*/ 18 w 139"/>
                <a:gd name="T61" fmla="*/ 60 h 193"/>
                <a:gd name="T62" fmla="*/ 54 w 139"/>
                <a:gd name="T63" fmla="*/ 182 h 193"/>
                <a:gd name="T64" fmla="*/ 40 w 139"/>
                <a:gd name="T65" fmla="*/ 182 h 193"/>
                <a:gd name="T66" fmla="*/ 54 w 139"/>
                <a:gd name="T67" fmla="*/ 157 h 193"/>
                <a:gd name="T68" fmla="*/ 99 w 139"/>
                <a:gd name="T69" fmla="*/ 182 h 193"/>
                <a:gd name="T70" fmla="*/ 85 w 139"/>
                <a:gd name="T71" fmla="*/ 182 h 193"/>
                <a:gd name="T72" fmla="*/ 99 w 139"/>
                <a:gd name="T73" fmla="*/ 157 h 193"/>
                <a:gd name="T74" fmla="*/ 117 w 139"/>
                <a:gd name="T75" fmla="*/ 153 h 193"/>
                <a:gd name="T76" fmla="*/ 22 w 139"/>
                <a:gd name="T77" fmla="*/ 53 h 193"/>
                <a:gd name="T78" fmla="*/ 117 w 139"/>
                <a:gd name="T79" fmla="*/ 153 h 193"/>
                <a:gd name="T80" fmla="*/ 22 w 139"/>
                <a:gd name="T81" fmla="*/ 46 h 193"/>
                <a:gd name="T82" fmla="*/ 117 w 139"/>
                <a:gd name="T83" fmla="*/ 46 h 193"/>
                <a:gd name="T84" fmla="*/ 22 w 139"/>
                <a:gd name="T85" fmla="*/ 50 h 193"/>
                <a:gd name="T86" fmla="*/ 128 w 139"/>
                <a:gd name="T87" fmla="*/ 131 h 193"/>
                <a:gd name="T88" fmla="*/ 121 w 139"/>
                <a:gd name="T89" fmla="*/ 60 h 193"/>
                <a:gd name="T90" fmla="*/ 135 w 139"/>
                <a:gd name="T91" fmla="*/ 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9" h="193">
                  <a:moveTo>
                    <a:pt x="139" y="60"/>
                  </a:moveTo>
                  <a:cubicBezTo>
                    <a:pt x="139" y="54"/>
                    <a:pt x="134" y="50"/>
                    <a:pt x="128" y="50"/>
                  </a:cubicBezTo>
                  <a:cubicBezTo>
                    <a:pt x="127" y="50"/>
                    <a:pt x="126" y="50"/>
                    <a:pt x="124" y="50"/>
                  </a:cubicBezTo>
                  <a:cubicBezTo>
                    <a:pt x="121" y="51"/>
                    <a:pt x="121" y="51"/>
                    <a:pt x="121" y="51"/>
                  </a:cubicBezTo>
                  <a:cubicBezTo>
                    <a:pt x="121" y="50"/>
                    <a:pt x="121" y="50"/>
                    <a:pt x="121" y="50"/>
                  </a:cubicBezTo>
                  <a:cubicBezTo>
                    <a:pt x="120" y="47"/>
                    <a:pt x="120" y="47"/>
                    <a:pt x="120" y="47"/>
                  </a:cubicBezTo>
                  <a:cubicBezTo>
                    <a:pt x="119" y="34"/>
                    <a:pt x="111" y="23"/>
                    <a:pt x="97" y="16"/>
                  </a:cubicBezTo>
                  <a:cubicBezTo>
                    <a:pt x="95" y="14"/>
                    <a:pt x="95" y="14"/>
                    <a:pt x="95" y="14"/>
                  </a:cubicBezTo>
                  <a:cubicBezTo>
                    <a:pt x="101" y="5"/>
                    <a:pt x="101" y="5"/>
                    <a:pt x="101" y="5"/>
                  </a:cubicBezTo>
                  <a:cubicBezTo>
                    <a:pt x="102" y="3"/>
                    <a:pt x="102" y="3"/>
                    <a:pt x="102" y="3"/>
                  </a:cubicBezTo>
                  <a:cubicBezTo>
                    <a:pt x="103" y="2"/>
                    <a:pt x="103" y="2"/>
                    <a:pt x="103" y="2"/>
                  </a:cubicBezTo>
                  <a:cubicBezTo>
                    <a:pt x="103" y="1"/>
                    <a:pt x="102" y="0"/>
                    <a:pt x="101" y="0"/>
                  </a:cubicBezTo>
                  <a:cubicBezTo>
                    <a:pt x="100" y="0"/>
                    <a:pt x="100" y="1"/>
                    <a:pt x="99" y="1"/>
                  </a:cubicBezTo>
                  <a:cubicBezTo>
                    <a:pt x="98" y="2"/>
                    <a:pt x="98" y="2"/>
                    <a:pt x="98" y="2"/>
                  </a:cubicBezTo>
                  <a:cubicBezTo>
                    <a:pt x="98" y="2"/>
                    <a:pt x="98" y="2"/>
                    <a:pt x="98" y="2"/>
                  </a:cubicBezTo>
                  <a:cubicBezTo>
                    <a:pt x="91" y="13"/>
                    <a:pt x="91" y="13"/>
                    <a:pt x="91" y="13"/>
                  </a:cubicBezTo>
                  <a:cubicBezTo>
                    <a:pt x="89" y="12"/>
                    <a:pt x="89" y="12"/>
                    <a:pt x="89" y="12"/>
                  </a:cubicBezTo>
                  <a:cubicBezTo>
                    <a:pt x="77" y="8"/>
                    <a:pt x="62" y="8"/>
                    <a:pt x="49" y="12"/>
                  </a:cubicBezTo>
                  <a:cubicBezTo>
                    <a:pt x="47" y="13"/>
                    <a:pt x="47" y="13"/>
                    <a:pt x="47" y="13"/>
                  </a:cubicBezTo>
                  <a:cubicBezTo>
                    <a:pt x="39" y="1"/>
                    <a:pt x="39" y="1"/>
                    <a:pt x="39" y="1"/>
                  </a:cubicBezTo>
                  <a:cubicBezTo>
                    <a:pt x="39" y="1"/>
                    <a:pt x="39" y="0"/>
                    <a:pt x="38" y="0"/>
                  </a:cubicBezTo>
                  <a:cubicBezTo>
                    <a:pt x="37" y="0"/>
                    <a:pt x="36" y="1"/>
                    <a:pt x="36" y="2"/>
                  </a:cubicBezTo>
                  <a:cubicBezTo>
                    <a:pt x="36" y="2"/>
                    <a:pt x="36" y="2"/>
                    <a:pt x="36" y="3"/>
                  </a:cubicBezTo>
                  <a:cubicBezTo>
                    <a:pt x="38" y="5"/>
                    <a:pt x="38" y="5"/>
                    <a:pt x="38" y="5"/>
                  </a:cubicBezTo>
                  <a:cubicBezTo>
                    <a:pt x="38" y="5"/>
                    <a:pt x="38" y="5"/>
                    <a:pt x="38" y="5"/>
                  </a:cubicBezTo>
                  <a:cubicBezTo>
                    <a:pt x="44" y="14"/>
                    <a:pt x="44" y="14"/>
                    <a:pt x="44" y="14"/>
                  </a:cubicBezTo>
                  <a:cubicBezTo>
                    <a:pt x="41" y="16"/>
                    <a:pt x="41" y="16"/>
                    <a:pt x="41" y="16"/>
                  </a:cubicBezTo>
                  <a:cubicBezTo>
                    <a:pt x="28" y="23"/>
                    <a:pt x="20" y="34"/>
                    <a:pt x="18" y="47"/>
                  </a:cubicBezTo>
                  <a:cubicBezTo>
                    <a:pt x="18" y="50"/>
                    <a:pt x="18" y="50"/>
                    <a:pt x="18" y="50"/>
                  </a:cubicBezTo>
                  <a:cubicBezTo>
                    <a:pt x="18" y="51"/>
                    <a:pt x="18" y="51"/>
                    <a:pt x="18" y="51"/>
                  </a:cubicBezTo>
                  <a:cubicBezTo>
                    <a:pt x="14" y="50"/>
                    <a:pt x="14" y="50"/>
                    <a:pt x="14" y="50"/>
                  </a:cubicBezTo>
                  <a:cubicBezTo>
                    <a:pt x="13" y="50"/>
                    <a:pt x="12" y="50"/>
                    <a:pt x="11" y="50"/>
                  </a:cubicBezTo>
                  <a:cubicBezTo>
                    <a:pt x="5" y="50"/>
                    <a:pt x="0" y="54"/>
                    <a:pt x="0" y="60"/>
                  </a:cubicBezTo>
                  <a:cubicBezTo>
                    <a:pt x="0" y="124"/>
                    <a:pt x="0" y="124"/>
                    <a:pt x="0" y="124"/>
                  </a:cubicBezTo>
                  <a:cubicBezTo>
                    <a:pt x="0" y="130"/>
                    <a:pt x="5" y="134"/>
                    <a:pt x="11" y="134"/>
                  </a:cubicBezTo>
                  <a:cubicBezTo>
                    <a:pt x="12" y="134"/>
                    <a:pt x="13" y="134"/>
                    <a:pt x="14" y="134"/>
                  </a:cubicBezTo>
                  <a:cubicBezTo>
                    <a:pt x="18" y="132"/>
                    <a:pt x="18" y="132"/>
                    <a:pt x="18" y="132"/>
                  </a:cubicBezTo>
                  <a:cubicBezTo>
                    <a:pt x="18" y="151"/>
                    <a:pt x="18" y="151"/>
                    <a:pt x="18" y="151"/>
                  </a:cubicBezTo>
                  <a:cubicBezTo>
                    <a:pt x="18" y="154"/>
                    <a:pt x="21" y="157"/>
                    <a:pt x="24" y="157"/>
                  </a:cubicBezTo>
                  <a:cubicBezTo>
                    <a:pt x="36" y="157"/>
                    <a:pt x="36" y="157"/>
                    <a:pt x="36" y="157"/>
                  </a:cubicBezTo>
                  <a:cubicBezTo>
                    <a:pt x="36" y="182"/>
                    <a:pt x="36" y="182"/>
                    <a:pt x="36" y="182"/>
                  </a:cubicBezTo>
                  <a:cubicBezTo>
                    <a:pt x="36" y="188"/>
                    <a:pt x="41" y="193"/>
                    <a:pt x="47" y="193"/>
                  </a:cubicBezTo>
                  <a:cubicBezTo>
                    <a:pt x="53" y="193"/>
                    <a:pt x="58" y="188"/>
                    <a:pt x="58" y="182"/>
                  </a:cubicBezTo>
                  <a:cubicBezTo>
                    <a:pt x="58" y="157"/>
                    <a:pt x="58" y="157"/>
                    <a:pt x="58" y="157"/>
                  </a:cubicBezTo>
                  <a:cubicBezTo>
                    <a:pt x="81" y="157"/>
                    <a:pt x="81" y="157"/>
                    <a:pt x="81" y="157"/>
                  </a:cubicBezTo>
                  <a:cubicBezTo>
                    <a:pt x="81" y="182"/>
                    <a:pt x="81" y="182"/>
                    <a:pt x="81" y="182"/>
                  </a:cubicBezTo>
                  <a:cubicBezTo>
                    <a:pt x="81" y="188"/>
                    <a:pt x="86" y="193"/>
                    <a:pt x="92" y="193"/>
                  </a:cubicBezTo>
                  <a:cubicBezTo>
                    <a:pt x="98" y="193"/>
                    <a:pt x="103" y="188"/>
                    <a:pt x="103" y="182"/>
                  </a:cubicBezTo>
                  <a:cubicBezTo>
                    <a:pt x="103" y="157"/>
                    <a:pt x="103" y="157"/>
                    <a:pt x="103" y="157"/>
                  </a:cubicBezTo>
                  <a:cubicBezTo>
                    <a:pt x="114" y="157"/>
                    <a:pt x="114" y="157"/>
                    <a:pt x="114" y="157"/>
                  </a:cubicBezTo>
                  <a:cubicBezTo>
                    <a:pt x="118" y="157"/>
                    <a:pt x="121" y="154"/>
                    <a:pt x="121" y="151"/>
                  </a:cubicBezTo>
                  <a:cubicBezTo>
                    <a:pt x="121" y="133"/>
                    <a:pt x="121" y="133"/>
                    <a:pt x="121" y="133"/>
                  </a:cubicBezTo>
                  <a:cubicBezTo>
                    <a:pt x="124" y="134"/>
                    <a:pt x="124" y="134"/>
                    <a:pt x="124" y="134"/>
                  </a:cubicBezTo>
                  <a:cubicBezTo>
                    <a:pt x="126" y="134"/>
                    <a:pt x="127" y="134"/>
                    <a:pt x="128" y="134"/>
                  </a:cubicBezTo>
                  <a:cubicBezTo>
                    <a:pt x="134" y="134"/>
                    <a:pt x="139" y="130"/>
                    <a:pt x="139" y="124"/>
                  </a:cubicBezTo>
                  <a:lnTo>
                    <a:pt x="139" y="60"/>
                  </a:lnTo>
                  <a:close/>
                  <a:moveTo>
                    <a:pt x="18" y="124"/>
                  </a:moveTo>
                  <a:cubicBezTo>
                    <a:pt x="18" y="127"/>
                    <a:pt x="15" y="131"/>
                    <a:pt x="11" y="131"/>
                  </a:cubicBezTo>
                  <a:cubicBezTo>
                    <a:pt x="7" y="131"/>
                    <a:pt x="4" y="127"/>
                    <a:pt x="4" y="124"/>
                  </a:cubicBezTo>
                  <a:cubicBezTo>
                    <a:pt x="4" y="60"/>
                    <a:pt x="4" y="60"/>
                    <a:pt x="4" y="60"/>
                  </a:cubicBezTo>
                  <a:cubicBezTo>
                    <a:pt x="4" y="56"/>
                    <a:pt x="7" y="53"/>
                    <a:pt x="11" y="53"/>
                  </a:cubicBezTo>
                  <a:cubicBezTo>
                    <a:pt x="15" y="53"/>
                    <a:pt x="18" y="56"/>
                    <a:pt x="18" y="60"/>
                  </a:cubicBezTo>
                  <a:lnTo>
                    <a:pt x="18" y="124"/>
                  </a:lnTo>
                  <a:close/>
                  <a:moveTo>
                    <a:pt x="54" y="182"/>
                  </a:moveTo>
                  <a:cubicBezTo>
                    <a:pt x="54" y="186"/>
                    <a:pt x="51" y="189"/>
                    <a:pt x="47" y="189"/>
                  </a:cubicBezTo>
                  <a:cubicBezTo>
                    <a:pt x="43" y="189"/>
                    <a:pt x="40" y="186"/>
                    <a:pt x="40" y="182"/>
                  </a:cubicBezTo>
                  <a:cubicBezTo>
                    <a:pt x="40" y="157"/>
                    <a:pt x="40" y="157"/>
                    <a:pt x="40" y="157"/>
                  </a:cubicBezTo>
                  <a:cubicBezTo>
                    <a:pt x="54" y="157"/>
                    <a:pt x="54" y="157"/>
                    <a:pt x="54" y="157"/>
                  </a:cubicBezTo>
                  <a:lnTo>
                    <a:pt x="54" y="182"/>
                  </a:lnTo>
                  <a:close/>
                  <a:moveTo>
                    <a:pt x="99" y="182"/>
                  </a:moveTo>
                  <a:cubicBezTo>
                    <a:pt x="99" y="186"/>
                    <a:pt x="96" y="189"/>
                    <a:pt x="92" y="189"/>
                  </a:cubicBezTo>
                  <a:cubicBezTo>
                    <a:pt x="88" y="189"/>
                    <a:pt x="85" y="186"/>
                    <a:pt x="85" y="182"/>
                  </a:cubicBezTo>
                  <a:cubicBezTo>
                    <a:pt x="85" y="157"/>
                    <a:pt x="85" y="157"/>
                    <a:pt x="85" y="157"/>
                  </a:cubicBezTo>
                  <a:cubicBezTo>
                    <a:pt x="99" y="157"/>
                    <a:pt x="99" y="157"/>
                    <a:pt x="99" y="157"/>
                  </a:cubicBezTo>
                  <a:lnTo>
                    <a:pt x="99" y="182"/>
                  </a:lnTo>
                  <a:close/>
                  <a:moveTo>
                    <a:pt x="117" y="153"/>
                  </a:moveTo>
                  <a:cubicBezTo>
                    <a:pt x="22" y="153"/>
                    <a:pt x="22" y="153"/>
                    <a:pt x="22" y="153"/>
                  </a:cubicBezTo>
                  <a:cubicBezTo>
                    <a:pt x="22" y="53"/>
                    <a:pt x="22" y="53"/>
                    <a:pt x="22" y="53"/>
                  </a:cubicBezTo>
                  <a:cubicBezTo>
                    <a:pt x="117" y="53"/>
                    <a:pt x="117" y="53"/>
                    <a:pt x="117" y="53"/>
                  </a:cubicBezTo>
                  <a:lnTo>
                    <a:pt x="117" y="153"/>
                  </a:lnTo>
                  <a:close/>
                  <a:moveTo>
                    <a:pt x="22" y="50"/>
                  </a:moveTo>
                  <a:cubicBezTo>
                    <a:pt x="22" y="46"/>
                    <a:pt x="22" y="46"/>
                    <a:pt x="22" y="46"/>
                  </a:cubicBezTo>
                  <a:cubicBezTo>
                    <a:pt x="25" y="27"/>
                    <a:pt x="45" y="13"/>
                    <a:pt x="69" y="13"/>
                  </a:cubicBezTo>
                  <a:cubicBezTo>
                    <a:pt x="93" y="13"/>
                    <a:pt x="114" y="27"/>
                    <a:pt x="117" y="46"/>
                  </a:cubicBezTo>
                  <a:cubicBezTo>
                    <a:pt x="117" y="50"/>
                    <a:pt x="117" y="50"/>
                    <a:pt x="117" y="50"/>
                  </a:cubicBezTo>
                  <a:lnTo>
                    <a:pt x="22" y="50"/>
                  </a:lnTo>
                  <a:close/>
                  <a:moveTo>
                    <a:pt x="135" y="124"/>
                  </a:moveTo>
                  <a:cubicBezTo>
                    <a:pt x="135" y="127"/>
                    <a:pt x="132" y="131"/>
                    <a:pt x="128" y="131"/>
                  </a:cubicBezTo>
                  <a:cubicBezTo>
                    <a:pt x="124" y="131"/>
                    <a:pt x="121" y="127"/>
                    <a:pt x="121" y="124"/>
                  </a:cubicBezTo>
                  <a:cubicBezTo>
                    <a:pt x="121" y="60"/>
                    <a:pt x="121" y="60"/>
                    <a:pt x="121" y="60"/>
                  </a:cubicBezTo>
                  <a:cubicBezTo>
                    <a:pt x="121" y="56"/>
                    <a:pt x="124" y="53"/>
                    <a:pt x="128" y="53"/>
                  </a:cubicBezTo>
                  <a:cubicBezTo>
                    <a:pt x="132" y="53"/>
                    <a:pt x="135" y="56"/>
                    <a:pt x="135" y="60"/>
                  </a:cubicBezTo>
                  <a:lnTo>
                    <a:pt x="135" y="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526167098"/>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p1icBIEfuKEaONRdd3GuSgg"/>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pcQaLl8H9GkKzcbf5jPjmfw"/>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heme/theme1.xml><?xml version="1.0" encoding="utf-8"?>
<a:theme xmlns:a="http://schemas.openxmlformats.org/drawingml/2006/main" name="Office Theme">
  <a:themeElements>
    <a:clrScheme name="Custom 170">
      <a:dk1>
        <a:sysClr val="windowText" lastClr="000000"/>
      </a:dk1>
      <a:lt1>
        <a:sysClr val="window" lastClr="FFFFFF"/>
      </a:lt1>
      <a:dk2>
        <a:srgbClr val="44546A"/>
      </a:dk2>
      <a:lt2>
        <a:srgbClr val="E7E6E6"/>
      </a:lt2>
      <a:accent1>
        <a:srgbClr val="00FFCC"/>
      </a:accent1>
      <a:accent2>
        <a:srgbClr val="00CC99"/>
      </a:accent2>
      <a:accent3>
        <a:srgbClr val="339966"/>
      </a:accent3>
      <a:accent4>
        <a:srgbClr val="226845"/>
      </a:accent4>
      <a:accent5>
        <a:srgbClr val="16422C"/>
      </a:accent5>
      <a:accent6>
        <a:srgbClr val="15210D"/>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9743</TotalTime>
  <Words>7818</Words>
  <Application>Microsoft Office PowerPoint</Application>
  <PresentationFormat>Widescreen</PresentationFormat>
  <Paragraphs>1535</Paragraphs>
  <Slides>102</Slides>
  <Notes>94</Notes>
  <HiddenSlides>0</HiddenSlides>
  <MMClips>0</MMClips>
  <ScaleCrop>false</ScaleCrop>
  <HeadingPairs>
    <vt:vector size="6" baseType="variant">
      <vt:variant>
        <vt:lpstr>Fonts Used</vt:lpstr>
      </vt:variant>
      <vt:variant>
        <vt:i4>28</vt:i4>
      </vt:variant>
      <vt:variant>
        <vt:lpstr>Theme</vt:lpstr>
      </vt:variant>
      <vt:variant>
        <vt:i4>1</vt:i4>
      </vt:variant>
      <vt:variant>
        <vt:lpstr>Slide Titles</vt:lpstr>
      </vt:variant>
      <vt:variant>
        <vt:i4>102</vt:i4>
      </vt:variant>
    </vt:vector>
  </HeadingPairs>
  <TitlesOfParts>
    <vt:vector size="131" baseType="lpstr">
      <vt:lpstr>맑은 고딕</vt:lpstr>
      <vt:lpstr>ＭＳ Ｐゴシック</vt:lpstr>
      <vt:lpstr>ＭＳ Ｐゴシック</vt:lpstr>
      <vt:lpstr>SimSun</vt:lpstr>
      <vt:lpstr>Arial</vt:lpstr>
      <vt:lpstr>Calibri</vt:lpstr>
      <vt:lpstr>Calibri Light</vt:lpstr>
      <vt:lpstr>Corbel</vt:lpstr>
      <vt:lpstr>Dense</vt:lpstr>
      <vt:lpstr>FontAwesome</vt:lpstr>
      <vt:lpstr>Freestyle Script</vt:lpstr>
      <vt:lpstr>Georgia</vt:lpstr>
      <vt:lpstr>Gill Sans</vt:lpstr>
      <vt:lpstr>Helvetica</vt:lpstr>
      <vt:lpstr>Lato</vt:lpstr>
      <vt:lpstr>Lato Black</vt:lpstr>
      <vt:lpstr>Neris Light</vt:lpstr>
      <vt:lpstr>Open Sans</vt:lpstr>
      <vt:lpstr>Open Sans Light</vt:lpstr>
      <vt:lpstr>Open Sans Semibold</vt:lpstr>
      <vt:lpstr>Roboto</vt:lpstr>
      <vt:lpstr>Roboto Black</vt:lpstr>
      <vt:lpstr>Roboto Light</vt:lpstr>
      <vt:lpstr>Source Sans Pro</vt:lpstr>
      <vt:lpstr>Tahoma</vt:lpstr>
      <vt:lpstr>Times New Roman</vt:lpstr>
      <vt:lpstr>Titillium</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bissmilah alhamdulil</dc:creator>
  <cp:lastModifiedBy>bissmilah alhamdulil</cp:lastModifiedBy>
  <cp:revision>724</cp:revision>
  <dcterms:created xsi:type="dcterms:W3CDTF">2018-04-03T13:57:04Z</dcterms:created>
  <dcterms:modified xsi:type="dcterms:W3CDTF">2018-05-28T16:13:51Z</dcterms:modified>
</cp:coreProperties>
</file>